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71" r:id="rId3"/>
    <p:sldId id="280" r:id="rId4"/>
    <p:sldId id="302" r:id="rId5"/>
    <p:sldId id="264" r:id="rId6"/>
    <p:sldId id="276" r:id="rId7"/>
    <p:sldId id="265" r:id="rId8"/>
    <p:sldId id="266" r:id="rId9"/>
    <p:sldId id="285" r:id="rId10"/>
    <p:sldId id="268" r:id="rId11"/>
    <p:sldId id="269" r:id="rId12"/>
    <p:sldId id="278" r:id="rId13"/>
    <p:sldId id="277" r:id="rId14"/>
    <p:sldId id="270" r:id="rId15"/>
    <p:sldId id="297" r:id="rId16"/>
    <p:sldId id="272" r:id="rId17"/>
    <p:sldId id="273" r:id="rId18"/>
    <p:sldId id="279" r:id="rId19"/>
    <p:sldId id="303" r:id="rId20"/>
    <p:sldId id="304" r:id="rId21"/>
    <p:sldId id="257" r:id="rId22"/>
    <p:sldId id="258" r:id="rId23"/>
    <p:sldId id="295" r:id="rId24"/>
    <p:sldId id="296" r:id="rId25"/>
    <p:sldId id="262" r:id="rId26"/>
    <p:sldId id="274" r:id="rId27"/>
    <p:sldId id="291" r:id="rId28"/>
    <p:sldId id="298" r:id="rId29"/>
    <p:sldId id="301" r:id="rId30"/>
    <p:sldId id="299" r:id="rId31"/>
    <p:sldId id="300" r:id="rId32"/>
    <p:sldId id="292" r:id="rId33"/>
    <p:sldId id="275"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85" d="100"/>
          <a:sy n="85" d="100"/>
        </p:scale>
        <p:origin x="59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5_2#1">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3B61304-4A0F-4E11-8080-599F9186F6A5}" type="doc">
      <dgm:prSet loTypeId="urn:microsoft.com/office/officeart/2005/8/layout/hProcess4#1" loCatId="process" qsTypeId="urn:microsoft.com/office/officeart/2005/8/quickstyle/simple4#1" qsCatId="simple" csTypeId="urn:microsoft.com/office/officeart/2005/8/colors/accent5_2#1" csCatId="accent1" phldr="1"/>
      <dgm:spPr/>
      <dgm:t>
        <a:bodyPr/>
        <a:lstStyle/>
        <a:p>
          <a:endParaRPr lang="zh-CN" altLang="en-US"/>
        </a:p>
      </dgm:t>
    </dgm:pt>
    <dgm:pt modelId="{06475F0D-9D1A-4BF5-AEE3-CD3F880BC44A}">
      <dgm:prSet phldrT="[文本]" phldr="0" custT="0"/>
      <dgm:spPr/>
      <dgm:t>
        <a:bodyPr vert="horz" wrap="square"/>
        <a:lstStyle/>
        <a:p>
          <a:pPr>
            <a:lnSpc>
              <a:spcPct val="100000"/>
            </a:lnSpc>
            <a:spcBef>
              <a:spcPct val="0"/>
            </a:spcBef>
            <a:spcAft>
              <a:spcPct val="35000"/>
            </a:spcAft>
          </a:pPr>
          <a:r>
            <a:rPr lang="zh-CN" altLang="en-US"/>
            <a:t>技术栈选型</a:t>
          </a:r>
        </a:p>
      </dgm:t>
    </dgm:pt>
    <dgm:pt modelId="{E99562FF-418F-46D1-8F86-E0992ED7BA8E}" type="parTrans" cxnId="{3279F249-D368-419F-84F1-08716CD44ABD}">
      <dgm:prSet/>
      <dgm:spPr/>
      <dgm:t>
        <a:bodyPr/>
        <a:lstStyle/>
        <a:p>
          <a:endParaRPr lang="zh-CN" altLang="en-US"/>
        </a:p>
      </dgm:t>
    </dgm:pt>
    <dgm:pt modelId="{4BD710C9-2F9D-441E-B548-A9989C0147D7}" type="sibTrans" cxnId="{3279F249-D368-419F-84F1-08716CD44ABD}">
      <dgm:prSet/>
      <dgm:spPr/>
      <dgm:t>
        <a:bodyPr/>
        <a:lstStyle/>
        <a:p>
          <a:endParaRPr lang="zh-CN" altLang="en-US"/>
        </a:p>
      </dgm:t>
    </dgm:pt>
    <dgm:pt modelId="{FE2A3430-07B7-4AF8-8050-E9E6630C707F}">
      <dgm:prSet phldrT="[文本]" phldr="0" custT="0"/>
      <dgm:spPr/>
      <dgm:t>
        <a:bodyPr vert="horz" wrap="square"/>
        <a:lstStyle/>
        <a:p>
          <a:pPr>
            <a:lnSpc>
              <a:spcPct val="100000"/>
            </a:lnSpc>
            <a:spcBef>
              <a:spcPct val="0"/>
            </a:spcBef>
            <a:spcAft>
              <a:spcPct val="15000"/>
            </a:spcAft>
          </a:pPr>
          <a:r>
            <a:rPr lang="zh-CN" altLang="en-US" dirty="0"/>
            <a:t>构建工具</a:t>
          </a:r>
        </a:p>
      </dgm:t>
    </dgm:pt>
    <dgm:pt modelId="{FB51E315-BC56-4135-BA1D-66E640931F3A}" type="parTrans" cxnId="{1227C51D-0BE4-45CC-96F2-EC9FBD52F975}">
      <dgm:prSet/>
      <dgm:spPr/>
      <dgm:t>
        <a:bodyPr/>
        <a:lstStyle/>
        <a:p>
          <a:endParaRPr lang="zh-CN" altLang="en-US"/>
        </a:p>
      </dgm:t>
    </dgm:pt>
    <dgm:pt modelId="{9ADD2677-777A-4E9D-AE48-B83F0BAD6874}" type="sibTrans" cxnId="{1227C51D-0BE4-45CC-96F2-EC9FBD52F975}">
      <dgm:prSet/>
      <dgm:spPr/>
      <dgm:t>
        <a:bodyPr/>
        <a:lstStyle/>
        <a:p>
          <a:endParaRPr lang="zh-CN" altLang="en-US"/>
        </a:p>
      </dgm:t>
    </dgm:pt>
    <dgm:pt modelId="{4251E3EC-20E3-4179-9D10-E5CFD9EBB2EB}">
      <dgm:prSet phldr="0" custT="0"/>
      <dgm:spPr/>
      <dgm:t>
        <a:bodyPr vert="horz" wrap="square"/>
        <a:lstStyle/>
        <a:p>
          <a:pPr>
            <a:lnSpc>
              <a:spcPct val="100000"/>
            </a:lnSpc>
            <a:spcBef>
              <a:spcPct val="0"/>
            </a:spcBef>
            <a:spcAft>
              <a:spcPct val="15000"/>
            </a:spcAft>
          </a:pPr>
          <a:r>
            <a:rPr lang="zh-CN" altLang="en-US" dirty="0"/>
            <a:t>前端框架</a:t>
          </a:r>
        </a:p>
      </dgm:t>
    </dgm:pt>
    <dgm:pt modelId="{704A5739-7FF0-4E44-A89D-8E70DF783C2F}" type="parTrans" cxnId="{76D3F95F-34EA-4EC2-A119-55AA1D7EE668}">
      <dgm:prSet/>
      <dgm:spPr/>
      <dgm:t>
        <a:bodyPr/>
        <a:lstStyle/>
        <a:p>
          <a:endParaRPr lang="zh-CN" altLang="en-US"/>
        </a:p>
      </dgm:t>
    </dgm:pt>
    <dgm:pt modelId="{5E4FD352-9AC6-404B-A0DA-8739BE5B0901}" type="sibTrans" cxnId="{76D3F95F-34EA-4EC2-A119-55AA1D7EE668}">
      <dgm:prSet/>
      <dgm:spPr/>
      <dgm:t>
        <a:bodyPr/>
        <a:lstStyle/>
        <a:p>
          <a:endParaRPr lang="zh-CN" altLang="en-US"/>
        </a:p>
      </dgm:t>
    </dgm:pt>
    <dgm:pt modelId="{C17EA81B-EE8F-4BEA-9D93-831900C89C00}">
      <dgm:prSet phldrT="[文本]" phldr="0" custT="0"/>
      <dgm:spPr/>
      <dgm:t>
        <a:bodyPr vert="horz" wrap="square"/>
        <a:lstStyle/>
        <a:p>
          <a:pPr>
            <a:lnSpc>
              <a:spcPct val="100000"/>
            </a:lnSpc>
            <a:spcBef>
              <a:spcPct val="0"/>
            </a:spcBef>
            <a:spcAft>
              <a:spcPct val="35000"/>
            </a:spcAft>
          </a:pPr>
          <a:r>
            <a:rPr lang="zh-CN" altLang="en-US" dirty="0"/>
            <a:t>脚手架搭建</a:t>
          </a:r>
        </a:p>
      </dgm:t>
    </dgm:pt>
    <dgm:pt modelId="{D73C192A-A373-4ACC-BFC9-76609E41CF4E}" type="parTrans" cxnId="{5E2E11CE-352D-4436-9B7A-F4F1940F7525}">
      <dgm:prSet/>
      <dgm:spPr/>
      <dgm:t>
        <a:bodyPr/>
        <a:lstStyle/>
        <a:p>
          <a:endParaRPr lang="zh-CN" altLang="en-US"/>
        </a:p>
      </dgm:t>
    </dgm:pt>
    <dgm:pt modelId="{40C2F390-CB3F-4BF4-827D-B8018A5F3BB7}" type="sibTrans" cxnId="{5E2E11CE-352D-4436-9B7A-F4F1940F7525}">
      <dgm:prSet/>
      <dgm:spPr/>
      <dgm:t>
        <a:bodyPr/>
        <a:lstStyle/>
        <a:p>
          <a:endParaRPr lang="zh-CN" altLang="en-US"/>
        </a:p>
      </dgm:t>
    </dgm:pt>
    <dgm:pt modelId="{2E055442-BDF6-42BD-8A8A-460CDF6F5C5E}">
      <dgm:prSet phldrT="[文本]" phldr="0" custT="0"/>
      <dgm:spPr/>
      <dgm:t>
        <a:bodyPr vert="horz" wrap="square"/>
        <a:lstStyle/>
        <a:p>
          <a:pPr>
            <a:lnSpc>
              <a:spcPct val="100000"/>
            </a:lnSpc>
            <a:spcBef>
              <a:spcPct val="0"/>
            </a:spcBef>
            <a:spcAft>
              <a:spcPct val="15000"/>
            </a:spcAft>
          </a:pPr>
          <a:r>
            <a:rPr lang="zh-CN" altLang="en-US"/>
            <a:t>状态管理设计</a:t>
          </a:r>
        </a:p>
      </dgm:t>
    </dgm:pt>
    <dgm:pt modelId="{291EBA52-15FB-4985-9632-D5F9BE62ACD1}" type="parTrans" cxnId="{44985B7D-9B69-47DE-8C53-C05842966DEE}">
      <dgm:prSet/>
      <dgm:spPr/>
      <dgm:t>
        <a:bodyPr/>
        <a:lstStyle/>
        <a:p>
          <a:endParaRPr lang="zh-CN" altLang="en-US"/>
        </a:p>
      </dgm:t>
    </dgm:pt>
    <dgm:pt modelId="{87346316-64F3-4945-9984-33BC77341C9F}" type="sibTrans" cxnId="{44985B7D-9B69-47DE-8C53-C05842966DEE}">
      <dgm:prSet/>
      <dgm:spPr/>
      <dgm:t>
        <a:bodyPr/>
        <a:lstStyle/>
        <a:p>
          <a:endParaRPr lang="zh-CN" altLang="en-US"/>
        </a:p>
      </dgm:t>
    </dgm:pt>
    <dgm:pt modelId="{D0EA7659-9671-4C18-A9FB-B7373E914F38}">
      <dgm:prSet phldr="0" custT="0"/>
      <dgm:spPr/>
      <dgm:t>
        <a:bodyPr vert="horz" wrap="square"/>
        <a:lstStyle/>
        <a:p>
          <a:pPr>
            <a:lnSpc>
              <a:spcPct val="100000"/>
            </a:lnSpc>
            <a:spcBef>
              <a:spcPct val="0"/>
            </a:spcBef>
            <a:spcAft>
              <a:spcPct val="15000"/>
            </a:spcAft>
          </a:pPr>
          <a:r>
            <a:rPr lang="zh-CN" altLang="en-US" dirty="0"/>
            <a:t>路由设计</a:t>
          </a:r>
        </a:p>
      </dgm:t>
    </dgm:pt>
    <dgm:pt modelId="{DB6A75A7-8D4D-4FC9-A912-E5E29C4E26C7}" type="parTrans" cxnId="{4EF96951-EB6C-40C4-A333-F2642AE2E734}">
      <dgm:prSet/>
      <dgm:spPr/>
      <dgm:t>
        <a:bodyPr/>
        <a:lstStyle/>
        <a:p>
          <a:endParaRPr lang="zh-CN" altLang="en-US"/>
        </a:p>
      </dgm:t>
    </dgm:pt>
    <dgm:pt modelId="{BB7E89E1-1E9A-41E3-B516-690768B5FF39}" type="sibTrans" cxnId="{4EF96951-EB6C-40C4-A333-F2642AE2E734}">
      <dgm:prSet/>
      <dgm:spPr/>
      <dgm:t>
        <a:bodyPr/>
        <a:lstStyle/>
        <a:p>
          <a:endParaRPr lang="zh-CN" altLang="en-US"/>
        </a:p>
      </dgm:t>
    </dgm:pt>
    <dgm:pt modelId="{7FBBE25A-876D-4DFE-A7C1-AD0E7DFA44D4}">
      <dgm:prSet phldr="0" custT="0"/>
      <dgm:spPr/>
      <dgm:t>
        <a:bodyPr vert="horz" wrap="square"/>
        <a:lstStyle/>
        <a:p>
          <a:pPr>
            <a:lnSpc>
              <a:spcPct val="100000"/>
            </a:lnSpc>
            <a:spcBef>
              <a:spcPct val="0"/>
            </a:spcBef>
            <a:spcAft>
              <a:spcPct val="15000"/>
            </a:spcAft>
          </a:pPr>
          <a:r>
            <a:rPr lang="zh-CN" altLang="en-US" dirty="0"/>
            <a:t>代码规范</a:t>
          </a:r>
        </a:p>
      </dgm:t>
    </dgm:pt>
    <dgm:pt modelId="{85A7D227-3EE2-476F-A1B7-29B43D0FCA5A}" type="parTrans" cxnId="{9A055186-1BC0-4381-8BA3-3D3438CF4FAD}">
      <dgm:prSet/>
      <dgm:spPr/>
      <dgm:t>
        <a:bodyPr/>
        <a:lstStyle/>
        <a:p>
          <a:endParaRPr lang="zh-CN" altLang="en-US"/>
        </a:p>
      </dgm:t>
    </dgm:pt>
    <dgm:pt modelId="{D1A6064E-3288-466E-A775-7136F2AAFCA9}" type="sibTrans" cxnId="{9A055186-1BC0-4381-8BA3-3D3438CF4FAD}">
      <dgm:prSet/>
      <dgm:spPr/>
      <dgm:t>
        <a:bodyPr/>
        <a:lstStyle/>
        <a:p>
          <a:endParaRPr lang="zh-CN" altLang="en-US"/>
        </a:p>
      </dgm:t>
    </dgm:pt>
    <dgm:pt modelId="{3929EFB2-2CF6-4D80-969E-6A63459A5B6C}">
      <dgm:prSet phldr="0" custT="0"/>
      <dgm:spPr/>
      <dgm:t>
        <a:bodyPr vert="horz" wrap="square"/>
        <a:lstStyle/>
        <a:p>
          <a:pPr>
            <a:lnSpc>
              <a:spcPct val="100000"/>
            </a:lnSpc>
            <a:spcBef>
              <a:spcPct val="0"/>
            </a:spcBef>
            <a:spcAft>
              <a:spcPct val="15000"/>
            </a:spcAft>
          </a:pPr>
          <a:r>
            <a:rPr lang="zh-CN" altLang="en-US"/>
            <a:t>内置组件</a:t>
          </a:r>
        </a:p>
      </dgm:t>
    </dgm:pt>
    <dgm:pt modelId="{A344BBB3-61FC-43D7-8EC1-F7FAF8935D62}" type="parTrans" cxnId="{E41DEA9C-8800-40A9-AA20-75BF6B85D9E0}">
      <dgm:prSet/>
      <dgm:spPr/>
      <dgm:t>
        <a:bodyPr/>
        <a:lstStyle/>
        <a:p>
          <a:endParaRPr lang="zh-CN" altLang="en-US"/>
        </a:p>
      </dgm:t>
    </dgm:pt>
    <dgm:pt modelId="{117E8323-AE4F-45DE-BA67-4FD21C59DBF7}" type="sibTrans" cxnId="{E41DEA9C-8800-40A9-AA20-75BF6B85D9E0}">
      <dgm:prSet/>
      <dgm:spPr/>
      <dgm:t>
        <a:bodyPr/>
        <a:lstStyle/>
        <a:p>
          <a:endParaRPr lang="zh-CN" altLang="en-US"/>
        </a:p>
      </dgm:t>
    </dgm:pt>
    <dgm:pt modelId="{89CF50F2-3EE8-4308-BA46-57745656A4AA}">
      <dgm:prSet phldrT="[文本]" phldr="0" custT="0"/>
      <dgm:spPr/>
      <dgm:t>
        <a:bodyPr vert="horz" wrap="square"/>
        <a:lstStyle/>
        <a:p>
          <a:pPr>
            <a:lnSpc>
              <a:spcPct val="100000"/>
            </a:lnSpc>
            <a:spcBef>
              <a:spcPct val="0"/>
            </a:spcBef>
            <a:spcAft>
              <a:spcPct val="35000"/>
            </a:spcAft>
          </a:pPr>
          <a:r>
            <a:rPr lang="zh-CN" altLang="en-US"/>
            <a:t>技术预研</a:t>
          </a:r>
        </a:p>
      </dgm:t>
    </dgm:pt>
    <dgm:pt modelId="{D242A0FB-DF73-49CA-BA3C-BD459F366127}" type="parTrans" cxnId="{5001626C-6D12-4DE3-B5B3-A0EC66ED2780}">
      <dgm:prSet/>
      <dgm:spPr/>
      <dgm:t>
        <a:bodyPr/>
        <a:lstStyle/>
        <a:p>
          <a:endParaRPr lang="zh-CN" altLang="en-US"/>
        </a:p>
      </dgm:t>
    </dgm:pt>
    <dgm:pt modelId="{9604C662-124F-4916-B7BB-4DF131431D56}" type="sibTrans" cxnId="{5001626C-6D12-4DE3-B5B3-A0EC66ED2780}">
      <dgm:prSet/>
      <dgm:spPr/>
      <dgm:t>
        <a:bodyPr/>
        <a:lstStyle/>
        <a:p>
          <a:endParaRPr lang="zh-CN" altLang="en-US"/>
        </a:p>
      </dgm:t>
    </dgm:pt>
    <dgm:pt modelId="{55BE383E-ED55-4CE5-A14F-7A99DEC5A4D3}">
      <dgm:prSet phldr="0" custT="0"/>
      <dgm:spPr/>
      <dgm:t>
        <a:bodyPr vert="horz" wrap="square"/>
        <a:lstStyle/>
        <a:p>
          <a:pPr>
            <a:lnSpc>
              <a:spcPct val="100000"/>
            </a:lnSpc>
            <a:spcBef>
              <a:spcPct val="0"/>
            </a:spcBef>
            <a:spcAft>
              <a:spcPct val="15000"/>
            </a:spcAft>
          </a:pPr>
          <a:r>
            <a:rPr lang="zh-CN" altLang="en-US" dirty="0">
              <a:sym typeface="+mn-ea"/>
            </a:rPr>
            <a:t>收集应用</a:t>
          </a:r>
          <a:r>
            <a:rPr lang="en-US" altLang="zh-CN" dirty="0">
              <a:sym typeface="+mn-ea"/>
            </a:rPr>
            <a:t>token</a:t>
          </a:r>
          <a:r>
            <a:rPr lang="zh-CN" altLang="en-US" dirty="0">
              <a:sym typeface="+mn-ea"/>
            </a:rPr>
            <a:t>获取方式</a:t>
          </a:r>
        </a:p>
      </dgm:t>
    </dgm:pt>
    <dgm:pt modelId="{30F50F18-4507-49A5-8DE8-47F16D9BA783}" type="parTrans" cxnId="{3DF95B41-99DF-49C2-A985-28F8D60CA9D2}">
      <dgm:prSet/>
      <dgm:spPr/>
      <dgm:t>
        <a:bodyPr/>
        <a:lstStyle/>
        <a:p>
          <a:endParaRPr lang="zh-CN" altLang="en-US"/>
        </a:p>
      </dgm:t>
    </dgm:pt>
    <dgm:pt modelId="{BE2AAEA8-AC5C-4214-8172-3A17C42A90AB}" type="sibTrans" cxnId="{3DF95B41-99DF-49C2-A985-28F8D60CA9D2}">
      <dgm:prSet/>
      <dgm:spPr/>
      <dgm:t>
        <a:bodyPr/>
        <a:lstStyle/>
        <a:p>
          <a:endParaRPr lang="zh-CN" altLang="en-US"/>
        </a:p>
      </dgm:t>
    </dgm:pt>
    <dgm:pt modelId="{1A5A5EFE-D40A-4623-8BC8-6E8C72E08434}">
      <dgm:prSet phldr="0" custT="0"/>
      <dgm:spPr/>
      <dgm:t>
        <a:bodyPr vert="horz" wrap="square"/>
        <a:lstStyle/>
        <a:p>
          <a:pPr>
            <a:lnSpc>
              <a:spcPct val="100000"/>
            </a:lnSpc>
            <a:spcBef>
              <a:spcPct val="0"/>
            </a:spcBef>
            <a:spcAft>
              <a:spcPct val="15000"/>
            </a:spcAft>
          </a:pPr>
          <a:r>
            <a:rPr>
              <a:sym typeface="+mn-ea"/>
            </a:rPr>
            <a:t>i</a:t>
          </a:r>
          <a:r>
            <a:rPr lang="en-US" altLang="zh-CN">
              <a:sym typeface="+mn-ea"/>
            </a:rPr>
            <a:t>frame/cookie</a:t>
          </a:r>
          <a:r>
            <a:rPr>
              <a:sym typeface="+mn-ea"/>
            </a:rPr>
            <a:t>限</a:t>
          </a:r>
          <a:r>
            <a:rPr lang="zh-CN" altLang="en-US">
              <a:sym typeface="+mn-ea"/>
            </a:rPr>
            <a:t>制</a:t>
          </a:r>
        </a:p>
      </dgm:t>
    </dgm:pt>
    <dgm:pt modelId="{1928B468-22EE-4EBE-ADEE-76EABA54D1C3}" type="parTrans" cxnId="{1A8E9718-6152-4D81-9C18-D5312C226726}">
      <dgm:prSet/>
      <dgm:spPr/>
      <dgm:t>
        <a:bodyPr/>
        <a:lstStyle/>
        <a:p>
          <a:endParaRPr lang="zh-CN" altLang="en-US"/>
        </a:p>
      </dgm:t>
    </dgm:pt>
    <dgm:pt modelId="{9EA8154C-76E6-4F48-913E-67715ED5E0C4}" type="sibTrans" cxnId="{1A8E9718-6152-4D81-9C18-D5312C226726}">
      <dgm:prSet/>
      <dgm:spPr/>
      <dgm:t>
        <a:bodyPr/>
        <a:lstStyle/>
        <a:p>
          <a:endParaRPr lang="zh-CN" altLang="en-US"/>
        </a:p>
      </dgm:t>
    </dgm:pt>
    <dgm:pt modelId="{52ADEEDD-ED4D-4645-A8A6-056316E66754}">
      <dgm:prSet phldr="0" custT="0"/>
      <dgm:spPr/>
      <dgm:t>
        <a:bodyPr vert="horz" wrap="square"/>
        <a:lstStyle/>
        <a:p>
          <a:pPr>
            <a:lnSpc>
              <a:spcPct val="100000"/>
            </a:lnSpc>
            <a:spcBef>
              <a:spcPct val="0"/>
            </a:spcBef>
            <a:spcAft>
              <a:spcPct val="15000"/>
            </a:spcAft>
          </a:pPr>
          <a:r>
            <a:rPr lang="en-US" altLang="zh-CN"/>
            <a:t>chrome</a:t>
          </a:r>
          <a:r>
            <a:rPr lang="zh-CN" altLang="en-US"/>
            <a:t>插件模拟登录</a:t>
          </a:r>
        </a:p>
      </dgm:t>
    </dgm:pt>
    <dgm:pt modelId="{6C0E6633-2620-4D9A-91B5-3662B8B2F6C6}" type="parTrans" cxnId="{6FB4DF57-16D9-4EC3-9BEA-9B380B9198DA}">
      <dgm:prSet/>
      <dgm:spPr/>
      <dgm:t>
        <a:bodyPr/>
        <a:lstStyle/>
        <a:p>
          <a:endParaRPr lang="zh-CN" altLang="en-US"/>
        </a:p>
      </dgm:t>
    </dgm:pt>
    <dgm:pt modelId="{AFE468E6-C864-4814-856E-FE622F86CEA3}" type="sibTrans" cxnId="{6FB4DF57-16D9-4EC3-9BEA-9B380B9198DA}">
      <dgm:prSet/>
      <dgm:spPr/>
      <dgm:t>
        <a:bodyPr/>
        <a:lstStyle/>
        <a:p>
          <a:endParaRPr lang="zh-CN" altLang="en-US"/>
        </a:p>
      </dgm:t>
    </dgm:pt>
    <dgm:pt modelId="{A4CBB6B8-84E6-41DA-A253-F380CBF4C16F}">
      <dgm:prSet phldrT="[文本]" phldr="0" custT="0"/>
      <dgm:spPr/>
      <dgm:t>
        <a:bodyPr vert="horz" wrap="square"/>
        <a:lstStyle/>
        <a:p>
          <a:pPr>
            <a:lnSpc>
              <a:spcPct val="100000"/>
            </a:lnSpc>
            <a:spcBef>
              <a:spcPct val="0"/>
            </a:spcBef>
            <a:spcAft>
              <a:spcPct val="15000"/>
            </a:spcAft>
          </a:pPr>
          <a:r>
            <a:rPr lang="zh-CN" altLang="en-US"/>
            <a:t>产品交互</a:t>
          </a:r>
        </a:p>
      </dgm:t>
    </dgm:pt>
    <dgm:pt modelId="{6BF9AA0B-A851-4ABD-9BE8-1336C9738AB8}" type="parTrans" cxnId="{C759D868-FA1E-4C04-83C9-7D69B588FF0F}">
      <dgm:prSet/>
      <dgm:spPr/>
      <dgm:t>
        <a:bodyPr/>
        <a:lstStyle/>
        <a:p>
          <a:endParaRPr lang="zh-CN" altLang="en-US"/>
        </a:p>
      </dgm:t>
    </dgm:pt>
    <dgm:pt modelId="{B71ACFC2-160E-4438-99B2-0295109B5775}" type="sibTrans" cxnId="{C759D868-FA1E-4C04-83C9-7D69B588FF0F}">
      <dgm:prSet/>
      <dgm:spPr/>
      <dgm:t>
        <a:bodyPr/>
        <a:lstStyle/>
        <a:p>
          <a:endParaRPr lang="zh-CN" altLang="en-US"/>
        </a:p>
      </dgm:t>
    </dgm:pt>
    <dgm:pt modelId="{064953AE-CD4B-4E5E-827C-13F4BD20CE49}">
      <dgm:prSet phldr="0" custT="0"/>
      <dgm:spPr/>
      <dgm:t>
        <a:bodyPr vert="horz" wrap="square"/>
        <a:lstStyle/>
        <a:p>
          <a:pPr>
            <a:lnSpc>
              <a:spcPct val="100000"/>
            </a:lnSpc>
            <a:spcBef>
              <a:spcPct val="0"/>
            </a:spcBef>
            <a:spcAft>
              <a:spcPct val="15000"/>
            </a:spcAft>
          </a:pPr>
          <a:r>
            <a:rPr lang="zh-CN" altLang="en-US"/>
            <a:t>加载</a:t>
          </a:r>
          <a:r>
            <a:rPr lang="en-US" altLang="zh-CN"/>
            <a:t>/</a:t>
          </a:r>
          <a:r>
            <a:rPr lang="zh-CN" altLang="en-US"/>
            <a:t>过渡动画</a:t>
          </a:r>
        </a:p>
      </dgm:t>
    </dgm:pt>
    <dgm:pt modelId="{1333BC13-F667-4257-9A7E-974782EF4921}" type="parTrans" cxnId="{E39489F1-FAE3-4405-B4CA-95A2560C45C2}">
      <dgm:prSet/>
      <dgm:spPr/>
      <dgm:t>
        <a:bodyPr/>
        <a:lstStyle/>
        <a:p>
          <a:endParaRPr lang="zh-CN" altLang="en-US"/>
        </a:p>
      </dgm:t>
    </dgm:pt>
    <dgm:pt modelId="{58C315A9-63AC-48A3-9CCE-2CF34D62F74C}" type="sibTrans" cxnId="{E39489F1-FAE3-4405-B4CA-95A2560C45C2}">
      <dgm:prSet/>
      <dgm:spPr/>
      <dgm:t>
        <a:bodyPr/>
        <a:lstStyle/>
        <a:p>
          <a:endParaRPr lang="zh-CN" altLang="en-US"/>
        </a:p>
      </dgm:t>
    </dgm:pt>
    <dgm:pt modelId="{762F3721-7EC3-457C-9DAC-8E27A759B841}">
      <dgm:prSet phldr="0" custT="0"/>
      <dgm:spPr/>
      <dgm:t>
        <a:bodyPr vert="horz" wrap="square"/>
        <a:lstStyle/>
        <a:p>
          <a:pPr>
            <a:lnSpc>
              <a:spcPct val="100000"/>
            </a:lnSpc>
            <a:spcBef>
              <a:spcPct val="0"/>
            </a:spcBef>
            <a:spcAft>
              <a:spcPct val="15000"/>
            </a:spcAft>
          </a:pPr>
          <a:r>
            <a:rPr lang="zh-CN" altLang="en-US"/>
            <a:t>自定义主题</a:t>
          </a:r>
        </a:p>
      </dgm:t>
    </dgm:pt>
    <dgm:pt modelId="{FE0DB753-404A-4A7C-A874-0ADC5058500E}" type="parTrans" cxnId="{75FDF75D-DC5A-48E1-BA4A-5F9E0865CA35}">
      <dgm:prSet/>
      <dgm:spPr/>
      <dgm:t>
        <a:bodyPr/>
        <a:lstStyle/>
        <a:p>
          <a:endParaRPr lang="zh-CN" altLang="en-US"/>
        </a:p>
      </dgm:t>
    </dgm:pt>
    <dgm:pt modelId="{124D0B74-9FC2-4AAF-BDAF-68FAA17A576F}" type="sibTrans" cxnId="{75FDF75D-DC5A-48E1-BA4A-5F9E0865CA35}">
      <dgm:prSet/>
      <dgm:spPr/>
      <dgm:t>
        <a:bodyPr/>
        <a:lstStyle/>
        <a:p>
          <a:endParaRPr lang="zh-CN" altLang="en-US"/>
        </a:p>
      </dgm:t>
    </dgm:pt>
    <dgm:pt modelId="{D0F95F26-98E1-4849-BC27-29F3C8CCDE6F}">
      <dgm:prSet phldr="0" custT="0"/>
      <dgm:spPr/>
      <dgm:t>
        <a:bodyPr vert="horz" wrap="square"/>
        <a:lstStyle/>
        <a:p>
          <a:pPr>
            <a:lnSpc>
              <a:spcPct val="100000"/>
            </a:lnSpc>
            <a:spcBef>
              <a:spcPct val="0"/>
            </a:spcBef>
            <a:spcAft>
              <a:spcPct val="15000"/>
            </a:spcAft>
          </a:pPr>
          <a:r>
            <a:rPr lang="zh-CN" altLang="en-US"/>
            <a:t>网页弹幕</a:t>
          </a:r>
        </a:p>
      </dgm:t>
    </dgm:pt>
    <dgm:pt modelId="{9F776A6B-0103-4F27-B266-8843F940F429}" type="parTrans" cxnId="{15D99AA0-45BA-4886-ADD9-A0A50948CD8E}">
      <dgm:prSet/>
      <dgm:spPr/>
      <dgm:t>
        <a:bodyPr/>
        <a:lstStyle/>
        <a:p>
          <a:endParaRPr lang="zh-CN" altLang="en-US"/>
        </a:p>
      </dgm:t>
    </dgm:pt>
    <dgm:pt modelId="{76B3C4B3-FC81-45BA-BB5E-7C4CB0761266}" type="sibTrans" cxnId="{15D99AA0-45BA-4886-ADD9-A0A50948CD8E}">
      <dgm:prSet/>
      <dgm:spPr/>
      <dgm:t>
        <a:bodyPr/>
        <a:lstStyle/>
        <a:p>
          <a:endParaRPr lang="zh-CN" altLang="en-US"/>
        </a:p>
      </dgm:t>
    </dgm:pt>
    <dgm:pt modelId="{7894115B-AABB-46F2-A52E-C27597016790}" type="pres">
      <dgm:prSet presAssocID="{B3B61304-4A0F-4E11-8080-599F9186F6A5}" presName="Name0" presStyleCnt="0">
        <dgm:presLayoutVars>
          <dgm:dir/>
          <dgm:animLvl val="lvl"/>
          <dgm:resizeHandles val="exact"/>
        </dgm:presLayoutVars>
      </dgm:prSet>
      <dgm:spPr/>
    </dgm:pt>
    <dgm:pt modelId="{56D916F2-6768-419D-835D-0E92CC7C803C}" type="pres">
      <dgm:prSet presAssocID="{B3B61304-4A0F-4E11-8080-599F9186F6A5}" presName="tSp" presStyleCnt="0"/>
      <dgm:spPr/>
    </dgm:pt>
    <dgm:pt modelId="{ECD0F423-0D40-44D8-AF71-D97C3F9DF26B}" type="pres">
      <dgm:prSet presAssocID="{B3B61304-4A0F-4E11-8080-599F9186F6A5}" presName="bSp" presStyleCnt="0"/>
      <dgm:spPr/>
    </dgm:pt>
    <dgm:pt modelId="{77157E72-C09D-4CF2-AEC0-0324FBF39226}" type="pres">
      <dgm:prSet presAssocID="{B3B61304-4A0F-4E11-8080-599F9186F6A5}" presName="process" presStyleCnt="0"/>
      <dgm:spPr/>
    </dgm:pt>
    <dgm:pt modelId="{29C62E5B-77E6-4FD6-95C8-E16514EA592F}" type="pres">
      <dgm:prSet presAssocID="{06475F0D-9D1A-4BF5-AEE3-CD3F880BC44A}" presName="composite1" presStyleCnt="0"/>
      <dgm:spPr/>
    </dgm:pt>
    <dgm:pt modelId="{24BEEBBD-4900-44F6-A6F9-3F722A9F3012}" type="pres">
      <dgm:prSet presAssocID="{06475F0D-9D1A-4BF5-AEE3-CD3F880BC44A}" presName="dummyNode1" presStyleLbl="node1" presStyleIdx="0" presStyleCnt="4"/>
      <dgm:spPr/>
    </dgm:pt>
    <dgm:pt modelId="{EA4C33C9-9B7B-4236-9D97-1954A4D46745}" type="pres">
      <dgm:prSet presAssocID="{06475F0D-9D1A-4BF5-AEE3-CD3F880BC44A}" presName="childNode1" presStyleLbl="bgAcc1" presStyleIdx="0" presStyleCnt="4">
        <dgm:presLayoutVars>
          <dgm:bulletEnabled val="1"/>
        </dgm:presLayoutVars>
      </dgm:prSet>
      <dgm:spPr/>
    </dgm:pt>
    <dgm:pt modelId="{1E8A37B1-D464-40AA-8171-F21D027B523A}" type="pres">
      <dgm:prSet presAssocID="{06475F0D-9D1A-4BF5-AEE3-CD3F880BC44A}" presName="childNode1tx" presStyleLbl="bgAcc1" presStyleIdx="0" presStyleCnt="4">
        <dgm:presLayoutVars>
          <dgm:bulletEnabled val="1"/>
        </dgm:presLayoutVars>
      </dgm:prSet>
      <dgm:spPr/>
    </dgm:pt>
    <dgm:pt modelId="{50F89035-D090-4CAD-827E-5FE864D0CC7D}" type="pres">
      <dgm:prSet presAssocID="{06475F0D-9D1A-4BF5-AEE3-CD3F880BC44A}" presName="parentNode1" presStyleLbl="node1" presStyleIdx="0" presStyleCnt="4">
        <dgm:presLayoutVars>
          <dgm:chMax val="1"/>
          <dgm:bulletEnabled val="1"/>
        </dgm:presLayoutVars>
      </dgm:prSet>
      <dgm:spPr/>
    </dgm:pt>
    <dgm:pt modelId="{920CA769-40FC-4401-A1E0-FD4D856E9B21}" type="pres">
      <dgm:prSet presAssocID="{06475F0D-9D1A-4BF5-AEE3-CD3F880BC44A}" presName="connSite1" presStyleCnt="0"/>
      <dgm:spPr/>
    </dgm:pt>
    <dgm:pt modelId="{B871E909-CC84-4270-8398-F5F049AEA932}" type="pres">
      <dgm:prSet presAssocID="{4BD710C9-2F9D-441E-B548-A9989C0147D7}" presName="Name9" presStyleLbl="sibTrans2D1" presStyleIdx="0" presStyleCnt="3"/>
      <dgm:spPr/>
    </dgm:pt>
    <dgm:pt modelId="{5381038C-A52C-40F2-AE25-892F98A4F272}" type="pres">
      <dgm:prSet presAssocID="{C17EA81B-EE8F-4BEA-9D93-831900C89C00}" presName="composite2" presStyleCnt="0"/>
      <dgm:spPr/>
    </dgm:pt>
    <dgm:pt modelId="{8C60EF28-DEE2-471E-9110-F1DE84254762}" type="pres">
      <dgm:prSet presAssocID="{C17EA81B-EE8F-4BEA-9D93-831900C89C00}" presName="dummyNode2" presStyleLbl="node1" presStyleIdx="0" presStyleCnt="4"/>
      <dgm:spPr/>
    </dgm:pt>
    <dgm:pt modelId="{8C4A7715-D8F8-4D2B-94CE-98F25CB35172}" type="pres">
      <dgm:prSet presAssocID="{C17EA81B-EE8F-4BEA-9D93-831900C89C00}" presName="childNode2" presStyleLbl="bgAcc1" presStyleIdx="1" presStyleCnt="4">
        <dgm:presLayoutVars>
          <dgm:bulletEnabled val="1"/>
        </dgm:presLayoutVars>
      </dgm:prSet>
      <dgm:spPr/>
    </dgm:pt>
    <dgm:pt modelId="{E6E63E6B-9802-4903-9CE3-5D4A716AEA02}" type="pres">
      <dgm:prSet presAssocID="{C17EA81B-EE8F-4BEA-9D93-831900C89C00}" presName="childNode2tx" presStyleLbl="bgAcc1" presStyleIdx="1" presStyleCnt="4">
        <dgm:presLayoutVars>
          <dgm:bulletEnabled val="1"/>
        </dgm:presLayoutVars>
      </dgm:prSet>
      <dgm:spPr/>
    </dgm:pt>
    <dgm:pt modelId="{D48BF050-6660-4D4F-AF7C-757C782402D6}" type="pres">
      <dgm:prSet presAssocID="{C17EA81B-EE8F-4BEA-9D93-831900C89C00}" presName="parentNode2" presStyleLbl="node1" presStyleIdx="1" presStyleCnt="4">
        <dgm:presLayoutVars>
          <dgm:chMax val="0"/>
          <dgm:bulletEnabled val="1"/>
        </dgm:presLayoutVars>
      </dgm:prSet>
      <dgm:spPr/>
    </dgm:pt>
    <dgm:pt modelId="{0D59B193-1E3C-4187-9E9F-A2912DCADAC6}" type="pres">
      <dgm:prSet presAssocID="{C17EA81B-EE8F-4BEA-9D93-831900C89C00}" presName="connSite2" presStyleCnt="0"/>
      <dgm:spPr/>
    </dgm:pt>
    <dgm:pt modelId="{FB15DAFD-B404-4CB3-9791-947A7CB3C00D}" type="pres">
      <dgm:prSet presAssocID="{40C2F390-CB3F-4BF4-827D-B8018A5F3BB7}" presName="Name18" presStyleLbl="sibTrans2D1" presStyleIdx="1" presStyleCnt="3"/>
      <dgm:spPr/>
    </dgm:pt>
    <dgm:pt modelId="{754F4C32-447F-4E14-8ED3-35A922A043A5}" type="pres">
      <dgm:prSet presAssocID="{89CF50F2-3EE8-4308-BA46-57745656A4AA}" presName="composite1" presStyleCnt="0"/>
      <dgm:spPr/>
    </dgm:pt>
    <dgm:pt modelId="{020AEDA5-DA09-4A53-AF58-AED2EF90E935}" type="pres">
      <dgm:prSet presAssocID="{89CF50F2-3EE8-4308-BA46-57745656A4AA}" presName="dummyNode1" presStyleLbl="node1" presStyleIdx="1" presStyleCnt="4"/>
      <dgm:spPr/>
    </dgm:pt>
    <dgm:pt modelId="{0428F0A0-98D5-457A-BE43-28F46915FA56}" type="pres">
      <dgm:prSet presAssocID="{89CF50F2-3EE8-4308-BA46-57745656A4AA}" presName="childNode1" presStyleLbl="bgAcc1" presStyleIdx="2" presStyleCnt="4">
        <dgm:presLayoutVars>
          <dgm:bulletEnabled val="1"/>
        </dgm:presLayoutVars>
      </dgm:prSet>
      <dgm:spPr/>
    </dgm:pt>
    <dgm:pt modelId="{F4682735-7E21-4BD6-A94E-5C31E3B718FD}" type="pres">
      <dgm:prSet presAssocID="{89CF50F2-3EE8-4308-BA46-57745656A4AA}" presName="childNode1tx" presStyleLbl="bgAcc1" presStyleIdx="2" presStyleCnt="4">
        <dgm:presLayoutVars>
          <dgm:bulletEnabled val="1"/>
        </dgm:presLayoutVars>
      </dgm:prSet>
      <dgm:spPr/>
    </dgm:pt>
    <dgm:pt modelId="{E8647766-AE1D-45F8-B3AB-5EEE3BDE8498}" type="pres">
      <dgm:prSet presAssocID="{89CF50F2-3EE8-4308-BA46-57745656A4AA}" presName="parentNode1" presStyleLbl="node1" presStyleIdx="2" presStyleCnt="4">
        <dgm:presLayoutVars>
          <dgm:chMax val="1"/>
          <dgm:bulletEnabled val="1"/>
        </dgm:presLayoutVars>
      </dgm:prSet>
      <dgm:spPr/>
    </dgm:pt>
    <dgm:pt modelId="{96D6127B-1D73-45CB-82BD-67878CD7892E}" type="pres">
      <dgm:prSet presAssocID="{89CF50F2-3EE8-4308-BA46-57745656A4AA}" presName="connSite1" presStyleCnt="0"/>
      <dgm:spPr/>
    </dgm:pt>
    <dgm:pt modelId="{B9C7137C-9C61-4C57-9E51-9765BE456DD1}" type="pres">
      <dgm:prSet presAssocID="{9604C662-124F-4916-B7BB-4DF131431D56}" presName="Name9" presStyleLbl="sibTrans2D1" presStyleIdx="2" presStyleCnt="3"/>
      <dgm:spPr/>
    </dgm:pt>
    <dgm:pt modelId="{91363EF3-CF56-4288-BAA2-994AB15A1920}" type="pres">
      <dgm:prSet presAssocID="{A4CBB6B8-84E6-41DA-A253-F380CBF4C16F}" presName="composite2" presStyleCnt="0"/>
      <dgm:spPr/>
    </dgm:pt>
    <dgm:pt modelId="{14FD8247-5FB0-471E-B7A3-7CB4898FD5E0}" type="pres">
      <dgm:prSet presAssocID="{A4CBB6B8-84E6-41DA-A253-F380CBF4C16F}" presName="dummyNode2" presStyleLbl="node1" presStyleIdx="2" presStyleCnt="4"/>
      <dgm:spPr/>
    </dgm:pt>
    <dgm:pt modelId="{3BCDE54C-4BC7-4BE9-B302-F3000EA62310}" type="pres">
      <dgm:prSet presAssocID="{A4CBB6B8-84E6-41DA-A253-F380CBF4C16F}" presName="childNode2" presStyleLbl="bgAcc1" presStyleIdx="3" presStyleCnt="4">
        <dgm:presLayoutVars>
          <dgm:bulletEnabled val="1"/>
        </dgm:presLayoutVars>
      </dgm:prSet>
      <dgm:spPr/>
    </dgm:pt>
    <dgm:pt modelId="{78356FA6-F385-49A0-93F1-C79AAAECAC0F}" type="pres">
      <dgm:prSet presAssocID="{A4CBB6B8-84E6-41DA-A253-F380CBF4C16F}" presName="childNode2tx" presStyleLbl="bgAcc1" presStyleIdx="3" presStyleCnt="4">
        <dgm:presLayoutVars>
          <dgm:bulletEnabled val="1"/>
        </dgm:presLayoutVars>
      </dgm:prSet>
      <dgm:spPr/>
    </dgm:pt>
    <dgm:pt modelId="{1A9F9F33-9F09-4187-96C0-F0A0D49C89C4}" type="pres">
      <dgm:prSet presAssocID="{A4CBB6B8-84E6-41DA-A253-F380CBF4C16F}" presName="parentNode2" presStyleLbl="node1" presStyleIdx="3" presStyleCnt="4">
        <dgm:presLayoutVars>
          <dgm:chMax val="0"/>
          <dgm:bulletEnabled val="1"/>
        </dgm:presLayoutVars>
      </dgm:prSet>
      <dgm:spPr/>
    </dgm:pt>
    <dgm:pt modelId="{E2B29BE9-6A90-4D8E-96D9-FD69CEB9972E}" type="pres">
      <dgm:prSet presAssocID="{A4CBB6B8-84E6-41DA-A253-F380CBF4C16F}" presName="connSite2" presStyleCnt="0"/>
      <dgm:spPr/>
    </dgm:pt>
  </dgm:ptLst>
  <dgm:cxnLst>
    <dgm:cxn modelId="{DCFDEC09-0943-4FC2-8980-CA5FDA28AC70}" type="presOf" srcId="{1A5A5EFE-D40A-4623-8BC8-6E8C72E08434}" destId="{F4682735-7E21-4BD6-A94E-5C31E3B718FD}" srcOrd="1" destOrd="1" presId="urn:microsoft.com/office/officeart/2005/8/layout/hProcess4#1"/>
    <dgm:cxn modelId="{1A8E9718-6152-4D81-9C18-D5312C226726}" srcId="{89CF50F2-3EE8-4308-BA46-57745656A4AA}" destId="{1A5A5EFE-D40A-4623-8BC8-6E8C72E08434}" srcOrd="1" destOrd="0" parTransId="{1928B468-22EE-4EBE-ADEE-76EABA54D1C3}" sibTransId="{9EA8154C-76E6-4F48-913E-67715ED5E0C4}"/>
    <dgm:cxn modelId="{1227C51D-0BE4-45CC-96F2-EC9FBD52F975}" srcId="{06475F0D-9D1A-4BF5-AEE3-CD3F880BC44A}" destId="{FE2A3430-07B7-4AF8-8050-E9E6630C707F}" srcOrd="0" destOrd="0" parTransId="{FB51E315-BC56-4135-BA1D-66E640931F3A}" sibTransId="{9ADD2677-777A-4E9D-AE48-B83F0BAD6874}"/>
    <dgm:cxn modelId="{9B084420-3313-41F7-ACE5-DF6B88E3CE17}" type="presOf" srcId="{2E055442-BDF6-42BD-8A8A-460CDF6F5C5E}" destId="{8C4A7715-D8F8-4D2B-94CE-98F25CB35172}" srcOrd="0" destOrd="0" presId="urn:microsoft.com/office/officeart/2005/8/layout/hProcess4#1"/>
    <dgm:cxn modelId="{B1B0E725-B28B-4425-B434-259DA199BDEC}" type="presOf" srcId="{06475F0D-9D1A-4BF5-AEE3-CD3F880BC44A}" destId="{50F89035-D090-4CAD-827E-5FE864D0CC7D}" srcOrd="0" destOrd="0" presId="urn:microsoft.com/office/officeart/2005/8/layout/hProcess4#1"/>
    <dgm:cxn modelId="{08AA0131-57F5-433E-90C4-DC3D2EBFF41E}" type="presOf" srcId="{3929EFB2-2CF6-4D80-969E-6A63459A5B6C}" destId="{8C4A7715-D8F8-4D2B-94CE-98F25CB35172}" srcOrd="0" destOrd="3" presId="urn:microsoft.com/office/officeart/2005/8/layout/hProcess4#1"/>
    <dgm:cxn modelId="{31037440-7F0D-40BE-B7FE-6B4BD3FA23FA}" type="presOf" srcId="{C17EA81B-EE8F-4BEA-9D93-831900C89C00}" destId="{D48BF050-6660-4D4F-AF7C-757C782402D6}" srcOrd="0" destOrd="0" presId="urn:microsoft.com/office/officeart/2005/8/layout/hProcess4#1"/>
    <dgm:cxn modelId="{75FDF75D-DC5A-48E1-BA4A-5F9E0865CA35}" srcId="{A4CBB6B8-84E6-41DA-A253-F380CBF4C16F}" destId="{762F3721-7EC3-457C-9DAC-8E27A759B841}" srcOrd="1" destOrd="0" parTransId="{FE0DB753-404A-4A7C-A874-0ADC5058500E}" sibTransId="{124D0B74-9FC2-4AAF-BDAF-68FAA17A576F}"/>
    <dgm:cxn modelId="{76D3F95F-34EA-4EC2-A119-55AA1D7EE668}" srcId="{06475F0D-9D1A-4BF5-AEE3-CD3F880BC44A}" destId="{4251E3EC-20E3-4179-9D10-E5CFD9EBB2EB}" srcOrd="1" destOrd="0" parTransId="{704A5739-7FF0-4E44-A89D-8E70DF783C2F}" sibTransId="{5E4FD352-9AC6-404B-A0DA-8739BE5B0901}"/>
    <dgm:cxn modelId="{3DF95B41-99DF-49C2-A985-28F8D60CA9D2}" srcId="{89CF50F2-3EE8-4308-BA46-57745656A4AA}" destId="{55BE383E-ED55-4CE5-A14F-7A99DEC5A4D3}" srcOrd="0" destOrd="0" parTransId="{30F50F18-4507-49A5-8DE8-47F16D9BA783}" sibTransId="{BE2AAEA8-AC5C-4214-8172-3A17C42A90AB}"/>
    <dgm:cxn modelId="{D34FA344-5386-45D3-AA5B-6FFDEDC7BC67}" type="presOf" srcId="{4BD710C9-2F9D-441E-B548-A9989C0147D7}" destId="{B871E909-CC84-4270-8398-F5F049AEA932}" srcOrd="0" destOrd="0" presId="urn:microsoft.com/office/officeart/2005/8/layout/hProcess4#1"/>
    <dgm:cxn modelId="{11EFFE64-CC9E-4860-9620-58D4CEF2CDCC}" type="presOf" srcId="{D0EA7659-9671-4C18-A9FB-B7373E914F38}" destId="{8C4A7715-D8F8-4D2B-94CE-98F25CB35172}" srcOrd="0" destOrd="1" presId="urn:microsoft.com/office/officeart/2005/8/layout/hProcess4#1"/>
    <dgm:cxn modelId="{C759D868-FA1E-4C04-83C9-7D69B588FF0F}" srcId="{B3B61304-4A0F-4E11-8080-599F9186F6A5}" destId="{A4CBB6B8-84E6-41DA-A253-F380CBF4C16F}" srcOrd="3" destOrd="0" parTransId="{6BF9AA0B-A851-4ABD-9BE8-1336C9738AB8}" sibTransId="{B71ACFC2-160E-4438-99B2-0295109B5775}"/>
    <dgm:cxn modelId="{3279F249-D368-419F-84F1-08716CD44ABD}" srcId="{B3B61304-4A0F-4E11-8080-599F9186F6A5}" destId="{06475F0D-9D1A-4BF5-AEE3-CD3F880BC44A}" srcOrd="0" destOrd="0" parTransId="{E99562FF-418F-46D1-8F86-E0992ED7BA8E}" sibTransId="{4BD710C9-2F9D-441E-B548-A9989C0147D7}"/>
    <dgm:cxn modelId="{1B195C6B-2990-40C2-83C3-9126C4F24F5F}" type="presOf" srcId="{1A5A5EFE-D40A-4623-8BC8-6E8C72E08434}" destId="{0428F0A0-98D5-457A-BE43-28F46915FA56}" srcOrd="0" destOrd="1" presId="urn:microsoft.com/office/officeart/2005/8/layout/hProcess4#1"/>
    <dgm:cxn modelId="{5001626C-6D12-4DE3-B5B3-A0EC66ED2780}" srcId="{B3B61304-4A0F-4E11-8080-599F9186F6A5}" destId="{89CF50F2-3EE8-4308-BA46-57745656A4AA}" srcOrd="2" destOrd="0" parTransId="{D242A0FB-DF73-49CA-BA3C-BD459F366127}" sibTransId="{9604C662-124F-4916-B7BB-4DF131431D56}"/>
    <dgm:cxn modelId="{1AD1196D-ACC5-495A-B6E6-70902CDD0F7C}" type="presOf" srcId="{55BE383E-ED55-4CE5-A14F-7A99DEC5A4D3}" destId="{0428F0A0-98D5-457A-BE43-28F46915FA56}" srcOrd="0" destOrd="0" presId="urn:microsoft.com/office/officeart/2005/8/layout/hProcess4#1"/>
    <dgm:cxn modelId="{D5B0574E-22F3-42C6-A2C6-CCA8AC8EA35A}" type="presOf" srcId="{B3B61304-4A0F-4E11-8080-599F9186F6A5}" destId="{7894115B-AABB-46F2-A52E-C27597016790}" srcOrd="0" destOrd="0" presId="urn:microsoft.com/office/officeart/2005/8/layout/hProcess4#1"/>
    <dgm:cxn modelId="{A631A56F-4F1F-44CF-BAEB-2E8C3235495B}" type="presOf" srcId="{7FBBE25A-876D-4DFE-A7C1-AD0E7DFA44D4}" destId="{8C4A7715-D8F8-4D2B-94CE-98F25CB35172}" srcOrd="0" destOrd="2" presId="urn:microsoft.com/office/officeart/2005/8/layout/hProcess4#1"/>
    <dgm:cxn modelId="{4EF96951-EB6C-40C4-A333-F2642AE2E734}" srcId="{C17EA81B-EE8F-4BEA-9D93-831900C89C00}" destId="{D0EA7659-9671-4C18-A9FB-B7373E914F38}" srcOrd="1" destOrd="0" parTransId="{DB6A75A7-8D4D-4FC9-A912-E5E29C4E26C7}" sibTransId="{BB7E89E1-1E9A-41E3-B516-690768B5FF39}"/>
    <dgm:cxn modelId="{73EC7F72-07C9-4BED-9FDE-4E9356BF8E99}" type="presOf" srcId="{762F3721-7EC3-457C-9DAC-8E27A759B841}" destId="{3BCDE54C-4BC7-4BE9-B302-F3000EA62310}" srcOrd="0" destOrd="1" presId="urn:microsoft.com/office/officeart/2005/8/layout/hProcess4#1"/>
    <dgm:cxn modelId="{BB4ABD72-A2A4-4CD5-A079-EEEAA11242D2}" type="presOf" srcId="{064953AE-CD4B-4E5E-827C-13F4BD20CE49}" destId="{78356FA6-F385-49A0-93F1-C79AAAECAC0F}" srcOrd="1" destOrd="0" presId="urn:microsoft.com/office/officeart/2005/8/layout/hProcess4#1"/>
    <dgm:cxn modelId="{20908755-8072-401E-8317-2EC0400E669B}" type="presOf" srcId="{FE2A3430-07B7-4AF8-8050-E9E6630C707F}" destId="{EA4C33C9-9B7B-4236-9D97-1954A4D46745}" srcOrd="0" destOrd="0" presId="urn:microsoft.com/office/officeart/2005/8/layout/hProcess4#1"/>
    <dgm:cxn modelId="{EA5AC456-5C0D-40AE-B941-5FD716692A0C}" type="presOf" srcId="{4251E3EC-20E3-4179-9D10-E5CFD9EBB2EB}" destId="{EA4C33C9-9B7B-4236-9D97-1954A4D46745}" srcOrd="0" destOrd="1" presId="urn:microsoft.com/office/officeart/2005/8/layout/hProcess4#1"/>
    <dgm:cxn modelId="{6FB4DF57-16D9-4EC3-9BEA-9B380B9198DA}" srcId="{89CF50F2-3EE8-4308-BA46-57745656A4AA}" destId="{52ADEEDD-ED4D-4645-A8A6-056316E66754}" srcOrd="2" destOrd="0" parTransId="{6C0E6633-2620-4D9A-91B5-3662B8B2F6C6}" sibTransId="{AFE468E6-C864-4814-856E-FE622F86CEA3}"/>
    <dgm:cxn modelId="{8C65995A-0CF0-4664-8D46-7420AEF807AC}" type="presOf" srcId="{55BE383E-ED55-4CE5-A14F-7A99DEC5A4D3}" destId="{F4682735-7E21-4BD6-A94E-5C31E3B718FD}" srcOrd="1" destOrd="0" presId="urn:microsoft.com/office/officeart/2005/8/layout/hProcess4#1"/>
    <dgm:cxn modelId="{44985B7D-9B69-47DE-8C53-C05842966DEE}" srcId="{C17EA81B-EE8F-4BEA-9D93-831900C89C00}" destId="{2E055442-BDF6-42BD-8A8A-460CDF6F5C5E}" srcOrd="0" destOrd="0" parTransId="{291EBA52-15FB-4985-9632-D5F9BE62ACD1}" sibTransId="{87346316-64F3-4945-9984-33BC77341C9F}"/>
    <dgm:cxn modelId="{812E1186-0730-4B1E-8E51-0AB69D3B3F8F}" type="presOf" srcId="{A4CBB6B8-84E6-41DA-A253-F380CBF4C16F}" destId="{1A9F9F33-9F09-4187-96C0-F0A0D49C89C4}" srcOrd="0" destOrd="0" presId="urn:microsoft.com/office/officeart/2005/8/layout/hProcess4#1"/>
    <dgm:cxn modelId="{9A055186-1BC0-4381-8BA3-3D3438CF4FAD}" srcId="{C17EA81B-EE8F-4BEA-9D93-831900C89C00}" destId="{7FBBE25A-876D-4DFE-A7C1-AD0E7DFA44D4}" srcOrd="2" destOrd="0" parTransId="{85A7D227-3EE2-476F-A1B7-29B43D0FCA5A}" sibTransId="{D1A6064E-3288-466E-A775-7136F2AAFCA9}"/>
    <dgm:cxn modelId="{2C5EB98D-7120-4593-8000-32442A8D68E5}" type="presOf" srcId="{3929EFB2-2CF6-4D80-969E-6A63459A5B6C}" destId="{E6E63E6B-9802-4903-9CE3-5D4A716AEA02}" srcOrd="1" destOrd="3" presId="urn:microsoft.com/office/officeart/2005/8/layout/hProcess4#1"/>
    <dgm:cxn modelId="{422EBD8D-F818-453A-89E5-6C112E36292A}" type="presOf" srcId="{7FBBE25A-876D-4DFE-A7C1-AD0E7DFA44D4}" destId="{E6E63E6B-9802-4903-9CE3-5D4A716AEA02}" srcOrd="1" destOrd="2" presId="urn:microsoft.com/office/officeart/2005/8/layout/hProcess4#1"/>
    <dgm:cxn modelId="{77DC8690-B3DB-4F78-8C06-5FF10132DD3E}" type="presOf" srcId="{064953AE-CD4B-4E5E-827C-13F4BD20CE49}" destId="{3BCDE54C-4BC7-4BE9-B302-F3000EA62310}" srcOrd="0" destOrd="0" presId="urn:microsoft.com/office/officeart/2005/8/layout/hProcess4#1"/>
    <dgm:cxn modelId="{9572E897-033E-4B90-9EF3-2FCA12E052DC}" type="presOf" srcId="{40C2F390-CB3F-4BF4-827D-B8018A5F3BB7}" destId="{FB15DAFD-B404-4CB3-9791-947A7CB3C00D}" srcOrd="0" destOrd="0" presId="urn:microsoft.com/office/officeart/2005/8/layout/hProcess4#1"/>
    <dgm:cxn modelId="{E41DEA9C-8800-40A9-AA20-75BF6B85D9E0}" srcId="{C17EA81B-EE8F-4BEA-9D93-831900C89C00}" destId="{3929EFB2-2CF6-4D80-969E-6A63459A5B6C}" srcOrd="3" destOrd="0" parTransId="{A344BBB3-61FC-43D7-8EC1-F7FAF8935D62}" sibTransId="{117E8323-AE4F-45DE-BA67-4FD21C59DBF7}"/>
    <dgm:cxn modelId="{43EC769D-6642-477C-9737-A0861332D25F}" type="presOf" srcId="{52ADEEDD-ED4D-4645-A8A6-056316E66754}" destId="{0428F0A0-98D5-457A-BE43-28F46915FA56}" srcOrd="0" destOrd="2" presId="urn:microsoft.com/office/officeart/2005/8/layout/hProcess4#1"/>
    <dgm:cxn modelId="{15D99AA0-45BA-4886-ADD9-A0A50948CD8E}" srcId="{A4CBB6B8-84E6-41DA-A253-F380CBF4C16F}" destId="{D0F95F26-98E1-4849-BC27-29F3C8CCDE6F}" srcOrd="2" destOrd="0" parTransId="{9F776A6B-0103-4F27-B266-8843F940F429}" sibTransId="{76B3C4B3-FC81-45BA-BB5E-7C4CB0761266}"/>
    <dgm:cxn modelId="{04FC38A5-02CA-411A-9562-417ACD0C210D}" type="presOf" srcId="{2E055442-BDF6-42BD-8A8A-460CDF6F5C5E}" destId="{E6E63E6B-9802-4903-9CE3-5D4A716AEA02}" srcOrd="1" destOrd="0" presId="urn:microsoft.com/office/officeart/2005/8/layout/hProcess4#1"/>
    <dgm:cxn modelId="{BD0404AD-1491-4FAA-BF11-74D3E670C6F3}" type="presOf" srcId="{52ADEEDD-ED4D-4645-A8A6-056316E66754}" destId="{F4682735-7E21-4BD6-A94E-5C31E3B718FD}" srcOrd="1" destOrd="2" presId="urn:microsoft.com/office/officeart/2005/8/layout/hProcess4#1"/>
    <dgm:cxn modelId="{311BCAAF-E547-4AEA-9D9F-4A38E781BB6D}" type="presOf" srcId="{9604C662-124F-4916-B7BB-4DF131431D56}" destId="{B9C7137C-9C61-4C57-9E51-9765BE456DD1}" srcOrd="0" destOrd="0" presId="urn:microsoft.com/office/officeart/2005/8/layout/hProcess4#1"/>
    <dgm:cxn modelId="{83FD31BA-D281-4DAE-9E3C-28CD7FB3ECEC}" type="presOf" srcId="{D0F95F26-98E1-4849-BC27-29F3C8CCDE6F}" destId="{3BCDE54C-4BC7-4BE9-B302-F3000EA62310}" srcOrd="0" destOrd="2" presId="urn:microsoft.com/office/officeart/2005/8/layout/hProcess4#1"/>
    <dgm:cxn modelId="{53A434C9-DFDF-4700-A677-10CD25E8AB56}" type="presOf" srcId="{4251E3EC-20E3-4179-9D10-E5CFD9EBB2EB}" destId="{1E8A37B1-D464-40AA-8171-F21D027B523A}" srcOrd="1" destOrd="1" presId="urn:microsoft.com/office/officeart/2005/8/layout/hProcess4#1"/>
    <dgm:cxn modelId="{5E2E11CE-352D-4436-9B7A-F4F1940F7525}" srcId="{B3B61304-4A0F-4E11-8080-599F9186F6A5}" destId="{C17EA81B-EE8F-4BEA-9D93-831900C89C00}" srcOrd="1" destOrd="0" parTransId="{D73C192A-A373-4ACC-BFC9-76609E41CF4E}" sibTransId="{40C2F390-CB3F-4BF4-827D-B8018A5F3BB7}"/>
    <dgm:cxn modelId="{E38C2BD1-96E7-4ACD-9C19-82AE00C30C4E}" type="presOf" srcId="{D0EA7659-9671-4C18-A9FB-B7373E914F38}" destId="{E6E63E6B-9802-4903-9CE3-5D4A716AEA02}" srcOrd="1" destOrd="1" presId="urn:microsoft.com/office/officeart/2005/8/layout/hProcess4#1"/>
    <dgm:cxn modelId="{A4EB77DC-7C8D-426E-A800-FDFA50412677}" type="presOf" srcId="{762F3721-7EC3-457C-9DAC-8E27A759B841}" destId="{78356FA6-F385-49A0-93F1-C79AAAECAC0F}" srcOrd="1" destOrd="1" presId="urn:microsoft.com/office/officeart/2005/8/layout/hProcess4#1"/>
    <dgm:cxn modelId="{91B302E6-3E06-4B31-8E32-DA7EE1812B60}" type="presOf" srcId="{FE2A3430-07B7-4AF8-8050-E9E6630C707F}" destId="{1E8A37B1-D464-40AA-8171-F21D027B523A}" srcOrd="1" destOrd="0" presId="urn:microsoft.com/office/officeart/2005/8/layout/hProcess4#1"/>
    <dgm:cxn modelId="{325095EB-CA50-4DF6-9EF6-C3231E0050BC}" type="presOf" srcId="{89CF50F2-3EE8-4308-BA46-57745656A4AA}" destId="{E8647766-AE1D-45F8-B3AB-5EEE3BDE8498}" srcOrd="0" destOrd="0" presId="urn:microsoft.com/office/officeart/2005/8/layout/hProcess4#1"/>
    <dgm:cxn modelId="{9FAE2CED-1436-4D6A-B9FA-8AA556354F84}" type="presOf" srcId="{D0F95F26-98E1-4849-BC27-29F3C8CCDE6F}" destId="{78356FA6-F385-49A0-93F1-C79AAAECAC0F}" srcOrd="1" destOrd="2" presId="urn:microsoft.com/office/officeart/2005/8/layout/hProcess4#1"/>
    <dgm:cxn modelId="{E39489F1-FAE3-4405-B4CA-95A2560C45C2}" srcId="{A4CBB6B8-84E6-41DA-A253-F380CBF4C16F}" destId="{064953AE-CD4B-4E5E-827C-13F4BD20CE49}" srcOrd="0" destOrd="0" parTransId="{1333BC13-F667-4257-9A7E-974782EF4921}" sibTransId="{58C315A9-63AC-48A3-9CCE-2CF34D62F74C}"/>
    <dgm:cxn modelId="{E9603962-E313-45AF-A249-9134EA1FD2DE}" type="presParOf" srcId="{7894115B-AABB-46F2-A52E-C27597016790}" destId="{56D916F2-6768-419D-835D-0E92CC7C803C}" srcOrd="0" destOrd="0" presId="urn:microsoft.com/office/officeart/2005/8/layout/hProcess4#1"/>
    <dgm:cxn modelId="{B812C7E1-5E8E-44F5-A86F-3E891023BEC1}" type="presParOf" srcId="{7894115B-AABB-46F2-A52E-C27597016790}" destId="{ECD0F423-0D40-44D8-AF71-D97C3F9DF26B}" srcOrd="1" destOrd="0" presId="urn:microsoft.com/office/officeart/2005/8/layout/hProcess4#1"/>
    <dgm:cxn modelId="{58B5FA49-16C8-4CBE-99B1-B36581B23664}" type="presParOf" srcId="{7894115B-AABB-46F2-A52E-C27597016790}" destId="{77157E72-C09D-4CF2-AEC0-0324FBF39226}" srcOrd="2" destOrd="0" presId="urn:microsoft.com/office/officeart/2005/8/layout/hProcess4#1"/>
    <dgm:cxn modelId="{693F04F4-3C52-4DA0-9527-0A7B4AA0A2E2}" type="presParOf" srcId="{77157E72-C09D-4CF2-AEC0-0324FBF39226}" destId="{29C62E5B-77E6-4FD6-95C8-E16514EA592F}" srcOrd="0" destOrd="0" presId="urn:microsoft.com/office/officeart/2005/8/layout/hProcess4#1"/>
    <dgm:cxn modelId="{27B64C34-4B5B-4B81-A168-9F536A0993C6}" type="presParOf" srcId="{29C62E5B-77E6-4FD6-95C8-E16514EA592F}" destId="{24BEEBBD-4900-44F6-A6F9-3F722A9F3012}" srcOrd="0" destOrd="0" presId="urn:microsoft.com/office/officeart/2005/8/layout/hProcess4#1"/>
    <dgm:cxn modelId="{105D05D6-9500-4702-906C-804944D4F4F7}" type="presParOf" srcId="{29C62E5B-77E6-4FD6-95C8-E16514EA592F}" destId="{EA4C33C9-9B7B-4236-9D97-1954A4D46745}" srcOrd="1" destOrd="0" presId="urn:microsoft.com/office/officeart/2005/8/layout/hProcess4#1"/>
    <dgm:cxn modelId="{2F945C5C-07A4-47DE-BD80-85DFD4BC5CB7}" type="presParOf" srcId="{29C62E5B-77E6-4FD6-95C8-E16514EA592F}" destId="{1E8A37B1-D464-40AA-8171-F21D027B523A}" srcOrd="2" destOrd="0" presId="urn:microsoft.com/office/officeart/2005/8/layout/hProcess4#1"/>
    <dgm:cxn modelId="{2624D744-7D62-489E-A208-5D19D63B6D57}" type="presParOf" srcId="{29C62E5B-77E6-4FD6-95C8-E16514EA592F}" destId="{50F89035-D090-4CAD-827E-5FE864D0CC7D}" srcOrd="3" destOrd="0" presId="urn:microsoft.com/office/officeart/2005/8/layout/hProcess4#1"/>
    <dgm:cxn modelId="{5F1BFB56-666B-4615-B92E-E42184E7B85F}" type="presParOf" srcId="{29C62E5B-77E6-4FD6-95C8-E16514EA592F}" destId="{920CA769-40FC-4401-A1E0-FD4D856E9B21}" srcOrd="4" destOrd="0" presId="urn:microsoft.com/office/officeart/2005/8/layout/hProcess4#1"/>
    <dgm:cxn modelId="{A32E0A2A-B390-467D-A87F-5DCC68AFF06A}" type="presParOf" srcId="{77157E72-C09D-4CF2-AEC0-0324FBF39226}" destId="{B871E909-CC84-4270-8398-F5F049AEA932}" srcOrd="1" destOrd="0" presId="urn:microsoft.com/office/officeart/2005/8/layout/hProcess4#1"/>
    <dgm:cxn modelId="{AE78A0D7-DA63-4180-8998-86F5A3B023CF}" type="presParOf" srcId="{77157E72-C09D-4CF2-AEC0-0324FBF39226}" destId="{5381038C-A52C-40F2-AE25-892F98A4F272}" srcOrd="2" destOrd="0" presId="urn:microsoft.com/office/officeart/2005/8/layout/hProcess4#1"/>
    <dgm:cxn modelId="{CB542106-79D1-417F-99C2-C6F8C872C5A5}" type="presParOf" srcId="{5381038C-A52C-40F2-AE25-892F98A4F272}" destId="{8C60EF28-DEE2-471E-9110-F1DE84254762}" srcOrd="0" destOrd="0" presId="urn:microsoft.com/office/officeart/2005/8/layout/hProcess4#1"/>
    <dgm:cxn modelId="{ADA97D1D-57BE-4973-998F-AC419377E5B5}" type="presParOf" srcId="{5381038C-A52C-40F2-AE25-892F98A4F272}" destId="{8C4A7715-D8F8-4D2B-94CE-98F25CB35172}" srcOrd="1" destOrd="0" presId="urn:microsoft.com/office/officeart/2005/8/layout/hProcess4#1"/>
    <dgm:cxn modelId="{60900C38-C670-4E71-B7AE-763CA1DF4C5F}" type="presParOf" srcId="{5381038C-A52C-40F2-AE25-892F98A4F272}" destId="{E6E63E6B-9802-4903-9CE3-5D4A716AEA02}" srcOrd="2" destOrd="0" presId="urn:microsoft.com/office/officeart/2005/8/layout/hProcess4#1"/>
    <dgm:cxn modelId="{07D1F9A2-2457-4E2D-A08A-19A903121864}" type="presParOf" srcId="{5381038C-A52C-40F2-AE25-892F98A4F272}" destId="{D48BF050-6660-4D4F-AF7C-757C782402D6}" srcOrd="3" destOrd="0" presId="urn:microsoft.com/office/officeart/2005/8/layout/hProcess4#1"/>
    <dgm:cxn modelId="{63283E3F-CCCA-4FC5-A06A-102EBE20EB1B}" type="presParOf" srcId="{5381038C-A52C-40F2-AE25-892F98A4F272}" destId="{0D59B193-1E3C-4187-9E9F-A2912DCADAC6}" srcOrd="4" destOrd="0" presId="urn:microsoft.com/office/officeart/2005/8/layout/hProcess4#1"/>
    <dgm:cxn modelId="{374CF79C-D670-40AB-8809-8640DB8E48DF}" type="presParOf" srcId="{77157E72-C09D-4CF2-AEC0-0324FBF39226}" destId="{FB15DAFD-B404-4CB3-9791-947A7CB3C00D}" srcOrd="3" destOrd="0" presId="urn:microsoft.com/office/officeart/2005/8/layout/hProcess4#1"/>
    <dgm:cxn modelId="{A300F8DD-3119-488A-8704-682654261D0A}" type="presParOf" srcId="{77157E72-C09D-4CF2-AEC0-0324FBF39226}" destId="{754F4C32-447F-4E14-8ED3-35A922A043A5}" srcOrd="4" destOrd="0" presId="urn:microsoft.com/office/officeart/2005/8/layout/hProcess4#1"/>
    <dgm:cxn modelId="{7D30595E-9B06-4579-9B44-6257CB1783AB}" type="presParOf" srcId="{754F4C32-447F-4E14-8ED3-35A922A043A5}" destId="{020AEDA5-DA09-4A53-AF58-AED2EF90E935}" srcOrd="0" destOrd="0" presId="urn:microsoft.com/office/officeart/2005/8/layout/hProcess4#1"/>
    <dgm:cxn modelId="{AB03EEF1-4EE3-4140-8D37-DAE7015ADD54}" type="presParOf" srcId="{754F4C32-447F-4E14-8ED3-35A922A043A5}" destId="{0428F0A0-98D5-457A-BE43-28F46915FA56}" srcOrd="1" destOrd="0" presId="urn:microsoft.com/office/officeart/2005/8/layout/hProcess4#1"/>
    <dgm:cxn modelId="{E45CEC84-9168-4845-AC49-BFBB3293805B}" type="presParOf" srcId="{754F4C32-447F-4E14-8ED3-35A922A043A5}" destId="{F4682735-7E21-4BD6-A94E-5C31E3B718FD}" srcOrd="2" destOrd="0" presId="urn:microsoft.com/office/officeart/2005/8/layout/hProcess4#1"/>
    <dgm:cxn modelId="{B7DAEB1C-9601-4FC1-9735-800D31D94867}" type="presParOf" srcId="{754F4C32-447F-4E14-8ED3-35A922A043A5}" destId="{E8647766-AE1D-45F8-B3AB-5EEE3BDE8498}" srcOrd="3" destOrd="0" presId="urn:microsoft.com/office/officeart/2005/8/layout/hProcess4#1"/>
    <dgm:cxn modelId="{271F9159-F5D7-4406-8315-819E7B56E396}" type="presParOf" srcId="{754F4C32-447F-4E14-8ED3-35A922A043A5}" destId="{96D6127B-1D73-45CB-82BD-67878CD7892E}" srcOrd="4" destOrd="0" presId="urn:microsoft.com/office/officeart/2005/8/layout/hProcess4#1"/>
    <dgm:cxn modelId="{26988179-FBE9-4745-836E-66EE6E6A8F96}" type="presParOf" srcId="{77157E72-C09D-4CF2-AEC0-0324FBF39226}" destId="{B9C7137C-9C61-4C57-9E51-9765BE456DD1}" srcOrd="5" destOrd="0" presId="urn:microsoft.com/office/officeart/2005/8/layout/hProcess4#1"/>
    <dgm:cxn modelId="{DC4F5A48-DFA1-4F01-B909-C8EDF02B2B2B}" type="presParOf" srcId="{77157E72-C09D-4CF2-AEC0-0324FBF39226}" destId="{91363EF3-CF56-4288-BAA2-994AB15A1920}" srcOrd="6" destOrd="0" presId="urn:microsoft.com/office/officeart/2005/8/layout/hProcess4#1"/>
    <dgm:cxn modelId="{28DA94BF-53CC-4F86-9F1D-E9C4EA9100EF}" type="presParOf" srcId="{91363EF3-CF56-4288-BAA2-994AB15A1920}" destId="{14FD8247-5FB0-471E-B7A3-7CB4898FD5E0}" srcOrd="0" destOrd="0" presId="urn:microsoft.com/office/officeart/2005/8/layout/hProcess4#1"/>
    <dgm:cxn modelId="{D39D582C-D55B-45F1-BE2C-C6C58EEDCA79}" type="presParOf" srcId="{91363EF3-CF56-4288-BAA2-994AB15A1920}" destId="{3BCDE54C-4BC7-4BE9-B302-F3000EA62310}" srcOrd="1" destOrd="0" presId="urn:microsoft.com/office/officeart/2005/8/layout/hProcess4#1"/>
    <dgm:cxn modelId="{4F7850CB-B2E7-4DB9-86CF-4F1A6231A49B}" type="presParOf" srcId="{91363EF3-CF56-4288-BAA2-994AB15A1920}" destId="{78356FA6-F385-49A0-93F1-C79AAAECAC0F}" srcOrd="2" destOrd="0" presId="urn:microsoft.com/office/officeart/2005/8/layout/hProcess4#1"/>
    <dgm:cxn modelId="{F86DC125-9FA7-4AB7-8CF3-C4BA2AA9CE5E}" type="presParOf" srcId="{91363EF3-CF56-4288-BAA2-994AB15A1920}" destId="{1A9F9F33-9F09-4187-96C0-F0A0D49C89C4}" srcOrd="3" destOrd="0" presId="urn:microsoft.com/office/officeart/2005/8/layout/hProcess4#1"/>
    <dgm:cxn modelId="{AB712242-7E97-47A2-809F-383A80052F41}" type="presParOf" srcId="{91363EF3-CF56-4288-BAA2-994AB15A1920}" destId="{E2B29BE9-6A90-4D8E-96D9-FD69CEB9972E}" srcOrd="4" destOrd="0" presId="urn:microsoft.com/office/officeart/2005/8/layout/hProcess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C33C9-9B7B-4236-9D97-1954A4D46745}">
      <dsp:nvSpPr>
        <dsp:cNvPr id="0" name=""/>
        <dsp:cNvSpPr/>
      </dsp:nvSpPr>
      <dsp:spPr>
        <a:xfrm>
          <a:off x="386" y="1602366"/>
          <a:ext cx="2037999" cy="1680922"/>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100000"/>
            </a:lnSpc>
            <a:spcBef>
              <a:spcPct val="0"/>
            </a:spcBef>
            <a:spcAft>
              <a:spcPct val="15000"/>
            </a:spcAft>
            <a:buChar char="•"/>
          </a:pPr>
          <a:r>
            <a:rPr lang="zh-CN" altLang="en-US" sz="1500" kern="1200" dirty="0"/>
            <a:t>构建工具</a:t>
          </a:r>
        </a:p>
        <a:p>
          <a:pPr marL="114300" lvl="1" indent="-114300" algn="l" defTabSz="666750">
            <a:lnSpc>
              <a:spcPct val="100000"/>
            </a:lnSpc>
            <a:spcBef>
              <a:spcPct val="0"/>
            </a:spcBef>
            <a:spcAft>
              <a:spcPct val="15000"/>
            </a:spcAft>
            <a:buChar char="•"/>
          </a:pPr>
          <a:r>
            <a:rPr lang="zh-CN" altLang="en-US" sz="1500" kern="1200" dirty="0"/>
            <a:t>前端框架</a:t>
          </a:r>
        </a:p>
      </dsp:txBody>
      <dsp:txXfrm>
        <a:off x="39069" y="1641049"/>
        <a:ext cx="1960633" cy="1243359"/>
      </dsp:txXfrm>
    </dsp:sp>
    <dsp:sp modelId="{B871E909-CC84-4270-8398-F5F049AEA932}">
      <dsp:nvSpPr>
        <dsp:cNvPr id="0" name=""/>
        <dsp:cNvSpPr/>
      </dsp:nvSpPr>
      <dsp:spPr>
        <a:xfrm>
          <a:off x="1140284" y="1983302"/>
          <a:ext cx="2276205" cy="2276205"/>
        </a:xfrm>
        <a:prstGeom prst="leftCircularArrow">
          <a:avLst>
            <a:gd name="adj1" fmla="val 3279"/>
            <a:gd name="adj2" fmla="val 404773"/>
            <a:gd name="adj3" fmla="val 2180284"/>
            <a:gd name="adj4" fmla="val 9024489"/>
            <a:gd name="adj5" fmla="val 3826"/>
          </a:avLst>
        </a:prstGeom>
        <a:gradFill rotWithShape="0">
          <a:gsLst>
            <a:gs pos="0">
              <a:schemeClr val="accent5">
                <a:tint val="60000"/>
                <a:hueOff val="0"/>
                <a:satOff val="0"/>
                <a:lumOff val="0"/>
                <a:alphaOff val="0"/>
                <a:satMod val="103000"/>
                <a:lumMod val="102000"/>
                <a:tint val="94000"/>
              </a:schemeClr>
            </a:gs>
            <a:gs pos="50000">
              <a:schemeClr val="accent5">
                <a:tint val="60000"/>
                <a:hueOff val="0"/>
                <a:satOff val="0"/>
                <a:lumOff val="0"/>
                <a:alphaOff val="0"/>
                <a:satMod val="110000"/>
                <a:lumMod val="100000"/>
                <a:shade val="100000"/>
              </a:schemeClr>
            </a:gs>
            <a:gs pos="100000">
              <a:schemeClr val="accent5">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0F89035-D090-4CAD-827E-5FE864D0CC7D}">
      <dsp:nvSpPr>
        <dsp:cNvPr id="0" name=""/>
        <dsp:cNvSpPr/>
      </dsp:nvSpPr>
      <dsp:spPr>
        <a:xfrm>
          <a:off x="453274" y="2923091"/>
          <a:ext cx="1811554" cy="720395"/>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100000"/>
            </a:lnSpc>
            <a:spcBef>
              <a:spcPct val="0"/>
            </a:spcBef>
            <a:spcAft>
              <a:spcPct val="35000"/>
            </a:spcAft>
            <a:buNone/>
          </a:pPr>
          <a:r>
            <a:rPr lang="zh-CN" altLang="en-US" sz="2600" kern="1200"/>
            <a:t>技术栈选型</a:t>
          </a:r>
        </a:p>
      </dsp:txBody>
      <dsp:txXfrm>
        <a:off x="474374" y="2944191"/>
        <a:ext cx="1769354" cy="678195"/>
      </dsp:txXfrm>
    </dsp:sp>
    <dsp:sp modelId="{8C4A7715-D8F8-4D2B-94CE-98F25CB35172}">
      <dsp:nvSpPr>
        <dsp:cNvPr id="0" name=""/>
        <dsp:cNvSpPr/>
      </dsp:nvSpPr>
      <dsp:spPr>
        <a:xfrm>
          <a:off x="2620289" y="1602366"/>
          <a:ext cx="2037999" cy="1680922"/>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100000"/>
            </a:lnSpc>
            <a:spcBef>
              <a:spcPct val="0"/>
            </a:spcBef>
            <a:spcAft>
              <a:spcPct val="15000"/>
            </a:spcAft>
            <a:buChar char="•"/>
          </a:pPr>
          <a:r>
            <a:rPr lang="zh-CN" altLang="en-US" sz="1500" kern="1200"/>
            <a:t>状态管理设计</a:t>
          </a:r>
        </a:p>
        <a:p>
          <a:pPr marL="114300" lvl="1" indent="-114300" algn="l" defTabSz="666750">
            <a:lnSpc>
              <a:spcPct val="100000"/>
            </a:lnSpc>
            <a:spcBef>
              <a:spcPct val="0"/>
            </a:spcBef>
            <a:spcAft>
              <a:spcPct val="15000"/>
            </a:spcAft>
            <a:buChar char="•"/>
          </a:pPr>
          <a:r>
            <a:rPr lang="zh-CN" altLang="en-US" sz="1500" kern="1200" dirty="0"/>
            <a:t>路由设计</a:t>
          </a:r>
        </a:p>
        <a:p>
          <a:pPr marL="114300" lvl="1" indent="-114300" algn="l" defTabSz="666750">
            <a:lnSpc>
              <a:spcPct val="100000"/>
            </a:lnSpc>
            <a:spcBef>
              <a:spcPct val="0"/>
            </a:spcBef>
            <a:spcAft>
              <a:spcPct val="15000"/>
            </a:spcAft>
            <a:buChar char="•"/>
          </a:pPr>
          <a:r>
            <a:rPr lang="zh-CN" altLang="en-US" sz="1500" kern="1200" dirty="0"/>
            <a:t>代码规范</a:t>
          </a:r>
        </a:p>
        <a:p>
          <a:pPr marL="114300" lvl="1" indent="-114300" algn="l" defTabSz="666750">
            <a:lnSpc>
              <a:spcPct val="100000"/>
            </a:lnSpc>
            <a:spcBef>
              <a:spcPct val="0"/>
            </a:spcBef>
            <a:spcAft>
              <a:spcPct val="15000"/>
            </a:spcAft>
            <a:buChar char="•"/>
          </a:pPr>
          <a:r>
            <a:rPr lang="zh-CN" altLang="en-US" sz="1500" kern="1200"/>
            <a:t>内置组件</a:t>
          </a:r>
        </a:p>
      </dsp:txBody>
      <dsp:txXfrm>
        <a:off x="2658972" y="2001246"/>
        <a:ext cx="1960633" cy="1243359"/>
      </dsp:txXfrm>
    </dsp:sp>
    <dsp:sp modelId="{FB15DAFD-B404-4CB3-9791-947A7CB3C00D}">
      <dsp:nvSpPr>
        <dsp:cNvPr id="0" name=""/>
        <dsp:cNvSpPr/>
      </dsp:nvSpPr>
      <dsp:spPr>
        <a:xfrm>
          <a:off x="3743204" y="560239"/>
          <a:ext cx="2536616" cy="2536616"/>
        </a:xfrm>
        <a:prstGeom prst="circularArrow">
          <a:avLst>
            <a:gd name="adj1" fmla="val 2943"/>
            <a:gd name="adj2" fmla="val 360346"/>
            <a:gd name="adj3" fmla="val 19464143"/>
            <a:gd name="adj4" fmla="val 12575511"/>
            <a:gd name="adj5" fmla="val 3433"/>
          </a:avLst>
        </a:prstGeom>
        <a:gradFill rotWithShape="0">
          <a:gsLst>
            <a:gs pos="0">
              <a:schemeClr val="accent5">
                <a:tint val="60000"/>
                <a:hueOff val="0"/>
                <a:satOff val="0"/>
                <a:lumOff val="0"/>
                <a:alphaOff val="0"/>
                <a:satMod val="103000"/>
                <a:lumMod val="102000"/>
                <a:tint val="94000"/>
              </a:schemeClr>
            </a:gs>
            <a:gs pos="50000">
              <a:schemeClr val="accent5">
                <a:tint val="60000"/>
                <a:hueOff val="0"/>
                <a:satOff val="0"/>
                <a:lumOff val="0"/>
                <a:alphaOff val="0"/>
                <a:satMod val="110000"/>
                <a:lumMod val="100000"/>
                <a:shade val="100000"/>
              </a:schemeClr>
            </a:gs>
            <a:gs pos="100000">
              <a:schemeClr val="accent5">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48BF050-6660-4D4F-AF7C-757C782402D6}">
      <dsp:nvSpPr>
        <dsp:cNvPr id="0" name=""/>
        <dsp:cNvSpPr/>
      </dsp:nvSpPr>
      <dsp:spPr>
        <a:xfrm>
          <a:off x="3073178" y="1242168"/>
          <a:ext cx="1811554" cy="720395"/>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100000"/>
            </a:lnSpc>
            <a:spcBef>
              <a:spcPct val="0"/>
            </a:spcBef>
            <a:spcAft>
              <a:spcPct val="35000"/>
            </a:spcAft>
            <a:buNone/>
          </a:pPr>
          <a:r>
            <a:rPr lang="zh-CN" altLang="en-US" sz="2600" kern="1200" dirty="0"/>
            <a:t>脚手架搭建</a:t>
          </a:r>
        </a:p>
      </dsp:txBody>
      <dsp:txXfrm>
        <a:off x="3094278" y="1263268"/>
        <a:ext cx="1769354" cy="678195"/>
      </dsp:txXfrm>
    </dsp:sp>
    <dsp:sp modelId="{0428F0A0-98D5-457A-BE43-28F46915FA56}">
      <dsp:nvSpPr>
        <dsp:cNvPr id="0" name=""/>
        <dsp:cNvSpPr/>
      </dsp:nvSpPr>
      <dsp:spPr>
        <a:xfrm>
          <a:off x="5240193" y="1602366"/>
          <a:ext cx="2037999" cy="1680922"/>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100000"/>
            </a:lnSpc>
            <a:spcBef>
              <a:spcPct val="0"/>
            </a:spcBef>
            <a:spcAft>
              <a:spcPct val="15000"/>
            </a:spcAft>
            <a:buChar char="•"/>
          </a:pPr>
          <a:r>
            <a:rPr lang="zh-CN" altLang="en-US" sz="1500" kern="1200" dirty="0">
              <a:sym typeface="+mn-ea"/>
            </a:rPr>
            <a:t>收集应用</a:t>
          </a:r>
          <a:r>
            <a:rPr lang="en-US" altLang="zh-CN" sz="1500" kern="1200" dirty="0">
              <a:sym typeface="+mn-ea"/>
            </a:rPr>
            <a:t>token</a:t>
          </a:r>
          <a:r>
            <a:rPr lang="zh-CN" altLang="en-US" sz="1500" kern="1200" dirty="0">
              <a:sym typeface="+mn-ea"/>
            </a:rPr>
            <a:t>获取方式</a:t>
          </a:r>
        </a:p>
        <a:p>
          <a:pPr marL="114300" lvl="1" indent="-114300" algn="l" defTabSz="666750">
            <a:lnSpc>
              <a:spcPct val="100000"/>
            </a:lnSpc>
            <a:spcBef>
              <a:spcPct val="0"/>
            </a:spcBef>
            <a:spcAft>
              <a:spcPct val="15000"/>
            </a:spcAft>
            <a:buChar char="•"/>
          </a:pPr>
          <a:r>
            <a:rPr sz="1500" kern="1200">
              <a:sym typeface="+mn-ea"/>
            </a:rPr>
            <a:t>i</a:t>
          </a:r>
          <a:r>
            <a:rPr lang="en-US" altLang="zh-CN" sz="1500" kern="1200">
              <a:sym typeface="+mn-ea"/>
            </a:rPr>
            <a:t>frame/cookie</a:t>
          </a:r>
          <a:r>
            <a:rPr sz="1500" kern="1200">
              <a:sym typeface="+mn-ea"/>
            </a:rPr>
            <a:t>限</a:t>
          </a:r>
          <a:r>
            <a:rPr lang="zh-CN" altLang="en-US" sz="1500" kern="1200">
              <a:sym typeface="+mn-ea"/>
            </a:rPr>
            <a:t>制</a:t>
          </a:r>
        </a:p>
        <a:p>
          <a:pPr marL="114300" lvl="1" indent="-114300" algn="l" defTabSz="666750">
            <a:lnSpc>
              <a:spcPct val="100000"/>
            </a:lnSpc>
            <a:spcBef>
              <a:spcPct val="0"/>
            </a:spcBef>
            <a:spcAft>
              <a:spcPct val="15000"/>
            </a:spcAft>
            <a:buChar char="•"/>
          </a:pPr>
          <a:r>
            <a:rPr lang="en-US" altLang="zh-CN" sz="1500" kern="1200"/>
            <a:t>chrome</a:t>
          </a:r>
          <a:r>
            <a:rPr lang="zh-CN" altLang="en-US" sz="1500" kern="1200"/>
            <a:t>插件模拟登录</a:t>
          </a:r>
        </a:p>
      </dsp:txBody>
      <dsp:txXfrm>
        <a:off x="5278876" y="1641049"/>
        <a:ext cx="1960633" cy="1243359"/>
      </dsp:txXfrm>
    </dsp:sp>
    <dsp:sp modelId="{B9C7137C-9C61-4C57-9E51-9765BE456DD1}">
      <dsp:nvSpPr>
        <dsp:cNvPr id="0" name=""/>
        <dsp:cNvSpPr/>
      </dsp:nvSpPr>
      <dsp:spPr>
        <a:xfrm>
          <a:off x="6380091" y="1983302"/>
          <a:ext cx="2276205" cy="2276205"/>
        </a:xfrm>
        <a:prstGeom prst="leftCircularArrow">
          <a:avLst>
            <a:gd name="adj1" fmla="val 3279"/>
            <a:gd name="adj2" fmla="val 404773"/>
            <a:gd name="adj3" fmla="val 2180284"/>
            <a:gd name="adj4" fmla="val 9024489"/>
            <a:gd name="adj5" fmla="val 3826"/>
          </a:avLst>
        </a:prstGeom>
        <a:gradFill rotWithShape="0">
          <a:gsLst>
            <a:gs pos="0">
              <a:schemeClr val="accent5">
                <a:tint val="60000"/>
                <a:hueOff val="0"/>
                <a:satOff val="0"/>
                <a:lumOff val="0"/>
                <a:alphaOff val="0"/>
                <a:satMod val="103000"/>
                <a:lumMod val="102000"/>
                <a:tint val="94000"/>
              </a:schemeClr>
            </a:gs>
            <a:gs pos="50000">
              <a:schemeClr val="accent5">
                <a:tint val="60000"/>
                <a:hueOff val="0"/>
                <a:satOff val="0"/>
                <a:lumOff val="0"/>
                <a:alphaOff val="0"/>
                <a:satMod val="110000"/>
                <a:lumMod val="100000"/>
                <a:shade val="100000"/>
              </a:schemeClr>
            </a:gs>
            <a:gs pos="100000">
              <a:schemeClr val="accent5">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8647766-AE1D-45F8-B3AB-5EEE3BDE8498}">
      <dsp:nvSpPr>
        <dsp:cNvPr id="0" name=""/>
        <dsp:cNvSpPr/>
      </dsp:nvSpPr>
      <dsp:spPr>
        <a:xfrm>
          <a:off x="5693081" y="2923091"/>
          <a:ext cx="1811554" cy="720395"/>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100000"/>
            </a:lnSpc>
            <a:spcBef>
              <a:spcPct val="0"/>
            </a:spcBef>
            <a:spcAft>
              <a:spcPct val="35000"/>
            </a:spcAft>
            <a:buNone/>
          </a:pPr>
          <a:r>
            <a:rPr lang="zh-CN" altLang="en-US" sz="2600" kern="1200"/>
            <a:t>技术预研</a:t>
          </a:r>
        </a:p>
      </dsp:txBody>
      <dsp:txXfrm>
        <a:off x="5714181" y="2944191"/>
        <a:ext cx="1769354" cy="678195"/>
      </dsp:txXfrm>
    </dsp:sp>
    <dsp:sp modelId="{3BCDE54C-4BC7-4BE9-B302-F3000EA62310}">
      <dsp:nvSpPr>
        <dsp:cNvPr id="0" name=""/>
        <dsp:cNvSpPr/>
      </dsp:nvSpPr>
      <dsp:spPr>
        <a:xfrm>
          <a:off x="7860096" y="1602366"/>
          <a:ext cx="2037999" cy="1680922"/>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100000"/>
            </a:lnSpc>
            <a:spcBef>
              <a:spcPct val="0"/>
            </a:spcBef>
            <a:spcAft>
              <a:spcPct val="15000"/>
            </a:spcAft>
            <a:buChar char="•"/>
          </a:pPr>
          <a:r>
            <a:rPr lang="zh-CN" altLang="en-US" sz="1500" kern="1200"/>
            <a:t>加载</a:t>
          </a:r>
          <a:r>
            <a:rPr lang="en-US" altLang="zh-CN" sz="1500" kern="1200"/>
            <a:t>/</a:t>
          </a:r>
          <a:r>
            <a:rPr lang="zh-CN" altLang="en-US" sz="1500" kern="1200"/>
            <a:t>过渡动画</a:t>
          </a:r>
        </a:p>
        <a:p>
          <a:pPr marL="114300" lvl="1" indent="-114300" algn="l" defTabSz="666750">
            <a:lnSpc>
              <a:spcPct val="100000"/>
            </a:lnSpc>
            <a:spcBef>
              <a:spcPct val="0"/>
            </a:spcBef>
            <a:spcAft>
              <a:spcPct val="15000"/>
            </a:spcAft>
            <a:buChar char="•"/>
          </a:pPr>
          <a:r>
            <a:rPr lang="zh-CN" altLang="en-US" sz="1500" kern="1200"/>
            <a:t>自定义主题</a:t>
          </a:r>
        </a:p>
        <a:p>
          <a:pPr marL="114300" lvl="1" indent="-114300" algn="l" defTabSz="666750">
            <a:lnSpc>
              <a:spcPct val="100000"/>
            </a:lnSpc>
            <a:spcBef>
              <a:spcPct val="0"/>
            </a:spcBef>
            <a:spcAft>
              <a:spcPct val="15000"/>
            </a:spcAft>
            <a:buChar char="•"/>
          </a:pPr>
          <a:r>
            <a:rPr lang="zh-CN" altLang="en-US" sz="1500" kern="1200"/>
            <a:t>网页弹幕</a:t>
          </a:r>
        </a:p>
      </dsp:txBody>
      <dsp:txXfrm>
        <a:off x="7898779" y="2001246"/>
        <a:ext cx="1960633" cy="1243359"/>
      </dsp:txXfrm>
    </dsp:sp>
    <dsp:sp modelId="{1A9F9F33-9F09-4187-96C0-F0A0D49C89C4}">
      <dsp:nvSpPr>
        <dsp:cNvPr id="0" name=""/>
        <dsp:cNvSpPr/>
      </dsp:nvSpPr>
      <dsp:spPr>
        <a:xfrm>
          <a:off x="8312985" y="1242168"/>
          <a:ext cx="1811554" cy="720395"/>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100000"/>
            </a:lnSpc>
            <a:spcBef>
              <a:spcPct val="0"/>
            </a:spcBef>
            <a:spcAft>
              <a:spcPct val="15000"/>
            </a:spcAft>
            <a:buNone/>
          </a:pPr>
          <a:r>
            <a:rPr lang="zh-CN" altLang="en-US" sz="2600" kern="1200"/>
            <a:t>产品交互</a:t>
          </a:r>
        </a:p>
      </dsp:txBody>
      <dsp:txXfrm>
        <a:off x="8334085" y="1263268"/>
        <a:ext cx="1769354" cy="67819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1">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srcNode" val="parentNode1"/>
              <dgm:param type="dstNode" val="connSite2"/>
              <dgm:param type="connRout" val="curve"/>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srcNode" val="parentNode2"/>
                <dgm:param type="dstNode" val="connSite1"/>
                <dgm:param type="connRout" val="curve"/>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FDF32D-03AA-43AD-AF97-A97903485284}" type="datetimeFigureOut">
              <a:rPr lang="zh-CN" altLang="en-US" smtClean="0"/>
              <a:t>2021/12/16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B3405C-76C8-4FEE-B1F7-2EE9BA5F23F6}" type="slidenum">
              <a:rPr lang="zh-CN" altLang="en-US" smtClean="0"/>
              <a:t>‹#›</a:t>
            </a:fld>
            <a:endParaRPr lang="zh-CN" altLang="en-US"/>
          </a:p>
        </p:txBody>
      </p:sp>
    </p:spTree>
    <p:extLst>
      <p:ext uri="{BB962C8B-B14F-4D97-AF65-F5344CB8AC3E}">
        <p14:creationId xmlns:p14="http://schemas.microsoft.com/office/powerpoint/2010/main" val="3882173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84427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39664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07827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53579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F8B6A4-B0A0-4916-A6B3-F94DE1EC55F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9053AB3-28E9-4D7F-8DD8-52B73AA944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7EF5364-1C68-45C2-8FF4-1E74A97D875F}"/>
              </a:ext>
            </a:extLst>
          </p:cNvPr>
          <p:cNvSpPr>
            <a:spLocks noGrp="1"/>
          </p:cNvSpPr>
          <p:nvPr>
            <p:ph type="dt" sz="half" idx="10"/>
          </p:nvPr>
        </p:nvSpPr>
        <p:spPr/>
        <p:txBody>
          <a:bodyPr/>
          <a:lstStyle/>
          <a:p>
            <a:fld id="{E0FF48F5-20E7-4C2E-8225-52B062793F3B}" type="datetimeFigureOut">
              <a:rPr lang="zh-CN" altLang="en-US" smtClean="0"/>
              <a:t>2021/12/16</a:t>
            </a:fld>
            <a:endParaRPr lang="zh-CN" altLang="en-US"/>
          </a:p>
        </p:txBody>
      </p:sp>
      <p:sp>
        <p:nvSpPr>
          <p:cNvPr id="5" name="页脚占位符 4">
            <a:extLst>
              <a:ext uri="{FF2B5EF4-FFF2-40B4-BE49-F238E27FC236}">
                <a16:creationId xmlns:a16="http://schemas.microsoft.com/office/drawing/2014/main" id="{26DB56B0-DDEF-4403-BD8D-971D2386B9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1896D2E-4F64-48E4-832F-C55A6064A134}"/>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3679684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CB4DE-36A6-4B41-9640-71E47F2A14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BDC2888-166B-43CC-8632-44AC01A1B16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727DDA5-36F0-4897-B953-9E1607F61278}"/>
              </a:ext>
            </a:extLst>
          </p:cNvPr>
          <p:cNvSpPr>
            <a:spLocks noGrp="1"/>
          </p:cNvSpPr>
          <p:nvPr>
            <p:ph type="dt" sz="half" idx="10"/>
          </p:nvPr>
        </p:nvSpPr>
        <p:spPr/>
        <p:txBody>
          <a:bodyPr/>
          <a:lstStyle/>
          <a:p>
            <a:fld id="{E0FF48F5-20E7-4C2E-8225-52B062793F3B}" type="datetimeFigureOut">
              <a:rPr lang="zh-CN" altLang="en-US" smtClean="0"/>
              <a:t>2021/12/16</a:t>
            </a:fld>
            <a:endParaRPr lang="zh-CN" altLang="en-US"/>
          </a:p>
        </p:txBody>
      </p:sp>
      <p:sp>
        <p:nvSpPr>
          <p:cNvPr id="5" name="页脚占位符 4">
            <a:extLst>
              <a:ext uri="{FF2B5EF4-FFF2-40B4-BE49-F238E27FC236}">
                <a16:creationId xmlns:a16="http://schemas.microsoft.com/office/drawing/2014/main" id="{DC5392B2-21C9-4495-85D9-82D9059E4B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C669D3-2417-4ED2-B7BC-221A1019A78B}"/>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3054934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8D0940-3BD7-42C0-8C75-5CB149A7DD7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2E96B6F-1CBA-44E3-AC92-9F76E573C98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B762CA9-AB3A-426E-9EAC-98C7C2F1602A}"/>
              </a:ext>
            </a:extLst>
          </p:cNvPr>
          <p:cNvSpPr>
            <a:spLocks noGrp="1"/>
          </p:cNvSpPr>
          <p:nvPr>
            <p:ph type="dt" sz="half" idx="10"/>
          </p:nvPr>
        </p:nvSpPr>
        <p:spPr/>
        <p:txBody>
          <a:bodyPr/>
          <a:lstStyle/>
          <a:p>
            <a:fld id="{E0FF48F5-20E7-4C2E-8225-52B062793F3B}" type="datetimeFigureOut">
              <a:rPr lang="zh-CN" altLang="en-US" smtClean="0"/>
              <a:t>2021/12/16</a:t>
            </a:fld>
            <a:endParaRPr lang="zh-CN" altLang="en-US"/>
          </a:p>
        </p:txBody>
      </p:sp>
      <p:sp>
        <p:nvSpPr>
          <p:cNvPr id="5" name="页脚占位符 4">
            <a:extLst>
              <a:ext uri="{FF2B5EF4-FFF2-40B4-BE49-F238E27FC236}">
                <a16:creationId xmlns:a16="http://schemas.microsoft.com/office/drawing/2014/main" id="{F6AC4677-F252-426C-A8CA-92705B16D5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45A4A5-4080-45F7-AEC0-B006B605D3B4}"/>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699168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66581-2903-4295-8532-5889006F7D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24AA45D-19D7-4DAD-8CA9-8A39DCE791D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9AB7F3-04D1-4911-8AE1-A3794BD53F3E}"/>
              </a:ext>
            </a:extLst>
          </p:cNvPr>
          <p:cNvSpPr>
            <a:spLocks noGrp="1"/>
          </p:cNvSpPr>
          <p:nvPr>
            <p:ph type="dt" sz="half" idx="10"/>
          </p:nvPr>
        </p:nvSpPr>
        <p:spPr/>
        <p:txBody>
          <a:bodyPr/>
          <a:lstStyle/>
          <a:p>
            <a:fld id="{E0FF48F5-20E7-4C2E-8225-52B062793F3B}" type="datetimeFigureOut">
              <a:rPr lang="zh-CN" altLang="en-US" smtClean="0"/>
              <a:t>2021/12/16</a:t>
            </a:fld>
            <a:endParaRPr lang="zh-CN" altLang="en-US"/>
          </a:p>
        </p:txBody>
      </p:sp>
      <p:sp>
        <p:nvSpPr>
          <p:cNvPr id="5" name="页脚占位符 4">
            <a:extLst>
              <a:ext uri="{FF2B5EF4-FFF2-40B4-BE49-F238E27FC236}">
                <a16:creationId xmlns:a16="http://schemas.microsoft.com/office/drawing/2014/main" id="{50D41E8B-8CA6-4FAF-AB30-5C9A896ED9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1FFC72-2D63-4C6C-A84F-0CC24A9375C1}"/>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36048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D28E86-96C8-49FD-9102-C98F97B690B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E5FA260-9C72-490E-AAC4-352698A5C4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0D73734-00F5-4FE9-9C79-4DBCFB727B51}"/>
              </a:ext>
            </a:extLst>
          </p:cNvPr>
          <p:cNvSpPr>
            <a:spLocks noGrp="1"/>
          </p:cNvSpPr>
          <p:nvPr>
            <p:ph type="dt" sz="half" idx="10"/>
          </p:nvPr>
        </p:nvSpPr>
        <p:spPr/>
        <p:txBody>
          <a:bodyPr/>
          <a:lstStyle/>
          <a:p>
            <a:fld id="{E0FF48F5-20E7-4C2E-8225-52B062793F3B}" type="datetimeFigureOut">
              <a:rPr lang="zh-CN" altLang="en-US" smtClean="0"/>
              <a:t>2021/12/16</a:t>
            </a:fld>
            <a:endParaRPr lang="zh-CN" altLang="en-US"/>
          </a:p>
        </p:txBody>
      </p:sp>
      <p:sp>
        <p:nvSpPr>
          <p:cNvPr id="5" name="页脚占位符 4">
            <a:extLst>
              <a:ext uri="{FF2B5EF4-FFF2-40B4-BE49-F238E27FC236}">
                <a16:creationId xmlns:a16="http://schemas.microsoft.com/office/drawing/2014/main" id="{B8CF376F-0656-4BEC-BD70-3933CB6337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89FF7F1-A86D-4178-8170-FA4E9DB67403}"/>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333282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8060C6-5FC4-40BF-ABEB-FDADDEBA99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476912-D333-4368-A567-FC6844A0BC5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226191D-D74D-4472-8D1B-995621D00FD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B715DA1-05AC-4D71-BDC3-87D7708AA296}"/>
              </a:ext>
            </a:extLst>
          </p:cNvPr>
          <p:cNvSpPr>
            <a:spLocks noGrp="1"/>
          </p:cNvSpPr>
          <p:nvPr>
            <p:ph type="dt" sz="half" idx="10"/>
          </p:nvPr>
        </p:nvSpPr>
        <p:spPr/>
        <p:txBody>
          <a:bodyPr/>
          <a:lstStyle/>
          <a:p>
            <a:fld id="{E0FF48F5-20E7-4C2E-8225-52B062793F3B}" type="datetimeFigureOut">
              <a:rPr lang="zh-CN" altLang="en-US" smtClean="0"/>
              <a:t>2021/12/16</a:t>
            </a:fld>
            <a:endParaRPr lang="zh-CN" altLang="en-US"/>
          </a:p>
        </p:txBody>
      </p:sp>
      <p:sp>
        <p:nvSpPr>
          <p:cNvPr id="6" name="页脚占位符 5">
            <a:extLst>
              <a:ext uri="{FF2B5EF4-FFF2-40B4-BE49-F238E27FC236}">
                <a16:creationId xmlns:a16="http://schemas.microsoft.com/office/drawing/2014/main" id="{BD7ED368-AE4D-4864-8C97-46AE27C8CAB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373CCFF-410A-421A-9810-0D3687336DB2}"/>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2174828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2AB3-4EAE-46AE-8CBB-C3035511ED8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A7E655-B8A8-4236-9153-2F1289DD51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95EAD12-D61B-4DB2-BB83-B347A8332E0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911DC7B-9DA6-4837-8E0C-862948E457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7D000E6-73D8-45BD-AE77-2A3BAB0647F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1F3454-54A1-4056-8050-0781AA65C905}"/>
              </a:ext>
            </a:extLst>
          </p:cNvPr>
          <p:cNvSpPr>
            <a:spLocks noGrp="1"/>
          </p:cNvSpPr>
          <p:nvPr>
            <p:ph type="dt" sz="half" idx="10"/>
          </p:nvPr>
        </p:nvSpPr>
        <p:spPr/>
        <p:txBody>
          <a:bodyPr/>
          <a:lstStyle/>
          <a:p>
            <a:fld id="{E0FF48F5-20E7-4C2E-8225-52B062793F3B}" type="datetimeFigureOut">
              <a:rPr lang="zh-CN" altLang="en-US" smtClean="0"/>
              <a:t>2021/12/16</a:t>
            </a:fld>
            <a:endParaRPr lang="zh-CN" altLang="en-US"/>
          </a:p>
        </p:txBody>
      </p:sp>
      <p:sp>
        <p:nvSpPr>
          <p:cNvPr id="8" name="页脚占位符 7">
            <a:extLst>
              <a:ext uri="{FF2B5EF4-FFF2-40B4-BE49-F238E27FC236}">
                <a16:creationId xmlns:a16="http://schemas.microsoft.com/office/drawing/2014/main" id="{D0627877-D561-4270-9FC1-EBD3EA7620A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97BC1D4-C1D0-4AAE-BF85-605C70DDED43}"/>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2161076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D3744-D1F6-4234-8BC1-9D7B9C47B5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7592365-09AB-474E-BE2E-B002175AB904}"/>
              </a:ext>
            </a:extLst>
          </p:cNvPr>
          <p:cNvSpPr>
            <a:spLocks noGrp="1"/>
          </p:cNvSpPr>
          <p:nvPr>
            <p:ph type="dt" sz="half" idx="10"/>
          </p:nvPr>
        </p:nvSpPr>
        <p:spPr/>
        <p:txBody>
          <a:bodyPr/>
          <a:lstStyle/>
          <a:p>
            <a:fld id="{E0FF48F5-20E7-4C2E-8225-52B062793F3B}" type="datetimeFigureOut">
              <a:rPr lang="zh-CN" altLang="en-US" smtClean="0"/>
              <a:t>2021/12/16</a:t>
            </a:fld>
            <a:endParaRPr lang="zh-CN" altLang="en-US"/>
          </a:p>
        </p:txBody>
      </p:sp>
      <p:sp>
        <p:nvSpPr>
          <p:cNvPr id="4" name="页脚占位符 3">
            <a:extLst>
              <a:ext uri="{FF2B5EF4-FFF2-40B4-BE49-F238E27FC236}">
                <a16:creationId xmlns:a16="http://schemas.microsoft.com/office/drawing/2014/main" id="{4BC053CB-855B-4EDD-A458-3354B350A36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D60148A-3120-44B4-859F-E25A908C963F}"/>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3835878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DEA8993-48E5-4A18-8742-656214FF2155}"/>
              </a:ext>
            </a:extLst>
          </p:cNvPr>
          <p:cNvSpPr>
            <a:spLocks noGrp="1"/>
          </p:cNvSpPr>
          <p:nvPr>
            <p:ph type="dt" sz="half" idx="10"/>
          </p:nvPr>
        </p:nvSpPr>
        <p:spPr/>
        <p:txBody>
          <a:bodyPr/>
          <a:lstStyle/>
          <a:p>
            <a:fld id="{E0FF48F5-20E7-4C2E-8225-52B062793F3B}" type="datetimeFigureOut">
              <a:rPr lang="zh-CN" altLang="en-US" smtClean="0"/>
              <a:t>2021/12/16</a:t>
            </a:fld>
            <a:endParaRPr lang="zh-CN" altLang="en-US"/>
          </a:p>
        </p:txBody>
      </p:sp>
      <p:sp>
        <p:nvSpPr>
          <p:cNvPr id="3" name="页脚占位符 2">
            <a:extLst>
              <a:ext uri="{FF2B5EF4-FFF2-40B4-BE49-F238E27FC236}">
                <a16:creationId xmlns:a16="http://schemas.microsoft.com/office/drawing/2014/main" id="{44A72AF3-BEDF-4EBD-B301-60204E538FE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C6E698E-B484-40B4-9C8A-1E41D051DC23}"/>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464044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0D913F-EA5B-47D9-BE67-B857418ED97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87D1927-857E-4D7C-B1D1-566597195A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203771-2DCB-45B9-9DBB-F2DDA545B6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01E61B-FAE0-477B-A8F7-379D20EF1598}"/>
              </a:ext>
            </a:extLst>
          </p:cNvPr>
          <p:cNvSpPr>
            <a:spLocks noGrp="1"/>
          </p:cNvSpPr>
          <p:nvPr>
            <p:ph type="dt" sz="half" idx="10"/>
          </p:nvPr>
        </p:nvSpPr>
        <p:spPr/>
        <p:txBody>
          <a:bodyPr/>
          <a:lstStyle/>
          <a:p>
            <a:fld id="{E0FF48F5-20E7-4C2E-8225-52B062793F3B}" type="datetimeFigureOut">
              <a:rPr lang="zh-CN" altLang="en-US" smtClean="0"/>
              <a:t>2021/12/16</a:t>
            </a:fld>
            <a:endParaRPr lang="zh-CN" altLang="en-US"/>
          </a:p>
        </p:txBody>
      </p:sp>
      <p:sp>
        <p:nvSpPr>
          <p:cNvPr id="6" name="页脚占位符 5">
            <a:extLst>
              <a:ext uri="{FF2B5EF4-FFF2-40B4-BE49-F238E27FC236}">
                <a16:creationId xmlns:a16="http://schemas.microsoft.com/office/drawing/2014/main" id="{8647B38C-517F-44D3-824D-9E5EC3CEB24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68980FB-D4D6-4F65-A11A-B1C75E96EF74}"/>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1021817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E245C-D0D0-4368-B9B3-908615D8EAD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CFFBE03-3946-4E25-934F-C6A6BB55C1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698D77F-DAEB-42DB-9E7B-A770891A1E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E3ED01F-53CD-405D-9EA6-BE27D7AAB566}"/>
              </a:ext>
            </a:extLst>
          </p:cNvPr>
          <p:cNvSpPr>
            <a:spLocks noGrp="1"/>
          </p:cNvSpPr>
          <p:nvPr>
            <p:ph type="dt" sz="half" idx="10"/>
          </p:nvPr>
        </p:nvSpPr>
        <p:spPr/>
        <p:txBody>
          <a:bodyPr/>
          <a:lstStyle/>
          <a:p>
            <a:fld id="{E0FF48F5-20E7-4C2E-8225-52B062793F3B}" type="datetimeFigureOut">
              <a:rPr lang="zh-CN" altLang="en-US" smtClean="0"/>
              <a:t>2021/12/16</a:t>
            </a:fld>
            <a:endParaRPr lang="zh-CN" altLang="en-US"/>
          </a:p>
        </p:txBody>
      </p:sp>
      <p:sp>
        <p:nvSpPr>
          <p:cNvPr id="6" name="页脚占位符 5">
            <a:extLst>
              <a:ext uri="{FF2B5EF4-FFF2-40B4-BE49-F238E27FC236}">
                <a16:creationId xmlns:a16="http://schemas.microsoft.com/office/drawing/2014/main" id="{30F1B3AE-7B22-43EF-8B1C-4298C977D06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BD62015-CBC6-4E82-9C15-1CBBCD9EFAF7}"/>
              </a:ext>
            </a:extLst>
          </p:cNvPr>
          <p:cNvSpPr>
            <a:spLocks noGrp="1"/>
          </p:cNvSpPr>
          <p:nvPr>
            <p:ph type="sldNum" sz="quarter" idx="12"/>
          </p:nvPr>
        </p:nvSpPr>
        <p:spPr/>
        <p:txBody>
          <a:body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173315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3C6FA23-9ABE-47AD-97B9-AB8B398876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7FF4E59-94B7-46CA-8301-32CA3A5FD5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2AA061-6E23-4218-B525-A0B27A203B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FF48F5-20E7-4C2E-8225-52B062793F3B}" type="datetimeFigureOut">
              <a:rPr lang="zh-CN" altLang="en-US" smtClean="0"/>
              <a:t>2021/12/16</a:t>
            </a:fld>
            <a:endParaRPr lang="zh-CN" altLang="en-US"/>
          </a:p>
        </p:txBody>
      </p:sp>
      <p:sp>
        <p:nvSpPr>
          <p:cNvPr id="5" name="页脚占位符 4">
            <a:extLst>
              <a:ext uri="{FF2B5EF4-FFF2-40B4-BE49-F238E27FC236}">
                <a16:creationId xmlns:a16="http://schemas.microsoft.com/office/drawing/2014/main" id="{D1FA047B-7355-4CDB-A5C9-36B86400F0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747427D-BAF4-4E89-A92A-2731B4024C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30F663-A453-4E01-9B15-6A4ABB2CA000}" type="slidenum">
              <a:rPr lang="zh-CN" altLang="en-US" smtClean="0"/>
              <a:t>‹#›</a:t>
            </a:fld>
            <a:endParaRPr lang="zh-CN" altLang="en-US"/>
          </a:p>
        </p:txBody>
      </p:sp>
    </p:spTree>
    <p:extLst>
      <p:ext uri="{BB962C8B-B14F-4D97-AF65-F5344CB8AC3E}">
        <p14:creationId xmlns:p14="http://schemas.microsoft.com/office/powerpoint/2010/main" val="55207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GIF"/><Relationship Id="rId7" Type="http://schemas.openxmlformats.org/officeDocument/2006/relationships/image" Target="../media/image3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7.gif"/></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8.gif"/></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9.gi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0.gif"/></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1.gif"/></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1">
            <a:extLst>
              <a:ext uri="{FF2B5EF4-FFF2-40B4-BE49-F238E27FC236}">
                <a16:creationId xmlns:a16="http://schemas.microsoft.com/office/drawing/2014/main" id="{88AFEA9E-3841-404D-8AB2-857496343B15}"/>
              </a:ext>
            </a:extLst>
          </p:cNvPr>
          <p:cNvSpPr/>
          <p:nvPr/>
        </p:nvSpPr>
        <p:spPr>
          <a:xfrm>
            <a:off x="8232514" y="1890496"/>
            <a:ext cx="1732394" cy="508000"/>
          </a:xfrm>
          <a:custGeom>
            <a:avLst/>
            <a:gdLst/>
            <a:ahLst/>
            <a:cxnLst/>
            <a:rect l="l" t="t" r="r" b="b"/>
            <a:pathLst>
              <a:path w="1732394" h="508000">
                <a:moveTo>
                  <a:pt x="1697746" y="508000"/>
                </a:moveTo>
                <a:lnTo>
                  <a:pt x="34648" y="508000"/>
                </a:lnTo>
                <a:cubicBezTo>
                  <a:pt x="15592" y="508000"/>
                  <a:pt x="0" y="499836"/>
                  <a:pt x="0" y="489857"/>
                </a:cubicBezTo>
                <a:lnTo>
                  <a:pt x="0" y="18143"/>
                </a:lnTo>
                <a:cubicBezTo>
                  <a:pt x="0" y="8165"/>
                  <a:pt x="15592" y="0"/>
                  <a:pt x="34648" y="0"/>
                </a:cubicBezTo>
                <a:lnTo>
                  <a:pt x="1697746" y="0"/>
                </a:lnTo>
                <a:cubicBezTo>
                  <a:pt x="1716803" y="0"/>
                  <a:pt x="1732394" y="8165"/>
                  <a:pt x="1732394" y="18143"/>
                </a:cubicBezTo>
                <a:lnTo>
                  <a:pt x="1732394" y="489857"/>
                </a:lnTo>
                <a:cubicBezTo>
                  <a:pt x="1732394" y="499836"/>
                  <a:pt x="1716803" y="508000"/>
                  <a:pt x="1697746" y="508000"/>
                </a:cubicBez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7" name="Freeform 2">
            <a:extLst>
              <a:ext uri="{FF2B5EF4-FFF2-40B4-BE49-F238E27FC236}">
                <a16:creationId xmlns:a16="http://schemas.microsoft.com/office/drawing/2014/main" id="{15EE0042-5636-46DE-81CD-799BE1D311C8}"/>
              </a:ext>
            </a:extLst>
          </p:cNvPr>
          <p:cNvSpPr/>
          <p:nvPr/>
        </p:nvSpPr>
        <p:spPr>
          <a:xfrm>
            <a:off x="752416" y="1240684"/>
            <a:ext cx="3310601" cy="4616241"/>
          </a:xfrm>
          <a:custGeom>
            <a:avLst/>
            <a:gdLst/>
            <a:ahLst/>
            <a:cxnLst/>
            <a:rect l="l" t="t" r="r" b="b"/>
            <a:pathLst>
              <a:path w="3310601" h="4616241">
                <a:moveTo>
                  <a:pt x="2561964" y="4175786"/>
                </a:moveTo>
                <a:cubicBezTo>
                  <a:pt x="2560335" y="4177448"/>
                  <a:pt x="2559849" y="4177944"/>
                  <a:pt x="2559705" y="4178090"/>
                </a:cubicBezTo>
                <a:cubicBezTo>
                  <a:pt x="2561335" y="4176427"/>
                  <a:pt x="2561821" y="4175932"/>
                  <a:pt x="2561964" y="4175786"/>
                </a:cubicBezTo>
                <a:close/>
                <a:moveTo>
                  <a:pt x="2537451" y="3478673"/>
                </a:moveTo>
                <a:cubicBezTo>
                  <a:pt x="2539182" y="3478673"/>
                  <a:pt x="2537147" y="3479950"/>
                  <a:pt x="2537735" y="3480649"/>
                </a:cubicBezTo>
                <a:cubicBezTo>
                  <a:pt x="2537053" y="3479991"/>
                  <a:pt x="2536802" y="3479331"/>
                  <a:pt x="2537451" y="3478673"/>
                </a:cubicBezTo>
                <a:close/>
                <a:moveTo>
                  <a:pt x="2542705" y="3442431"/>
                </a:moveTo>
                <a:cubicBezTo>
                  <a:pt x="2542539" y="3442414"/>
                  <a:pt x="2542357" y="3442379"/>
                  <a:pt x="2542208" y="3442379"/>
                </a:cubicBezTo>
                <a:cubicBezTo>
                  <a:pt x="2542208" y="3442379"/>
                  <a:pt x="2542399" y="3442381"/>
                  <a:pt x="2542705" y="3442431"/>
                </a:cubicBezTo>
                <a:close/>
                <a:moveTo>
                  <a:pt x="3296330" y="3398823"/>
                </a:moveTo>
                <a:cubicBezTo>
                  <a:pt x="3293949" y="3401243"/>
                  <a:pt x="3289192" y="3396403"/>
                  <a:pt x="3289192" y="3398823"/>
                </a:cubicBezTo>
                <a:cubicBezTo>
                  <a:pt x="3291569" y="3413341"/>
                  <a:pt x="3274917" y="3423019"/>
                  <a:pt x="3260644" y="3423019"/>
                </a:cubicBezTo>
                <a:cubicBezTo>
                  <a:pt x="3258265" y="3423019"/>
                  <a:pt x="3258265" y="3430278"/>
                  <a:pt x="3255887" y="3430278"/>
                </a:cubicBezTo>
                <a:cubicBezTo>
                  <a:pt x="3255887" y="3427858"/>
                  <a:pt x="3255887" y="3427858"/>
                  <a:pt x="3255887" y="3427858"/>
                </a:cubicBezTo>
                <a:cubicBezTo>
                  <a:pt x="3255887" y="3430278"/>
                  <a:pt x="3253507" y="3430278"/>
                  <a:pt x="3253507" y="3435117"/>
                </a:cubicBezTo>
                <a:cubicBezTo>
                  <a:pt x="3251130" y="3432697"/>
                  <a:pt x="3251130" y="3430278"/>
                  <a:pt x="3248750" y="3430278"/>
                </a:cubicBezTo>
                <a:cubicBezTo>
                  <a:pt x="3248750" y="3430278"/>
                  <a:pt x="3248750" y="3430278"/>
                  <a:pt x="3248750" y="3435117"/>
                </a:cubicBezTo>
                <a:cubicBezTo>
                  <a:pt x="3251130" y="3444795"/>
                  <a:pt x="3241612" y="3439959"/>
                  <a:pt x="3239235" y="3447215"/>
                </a:cubicBezTo>
                <a:cubicBezTo>
                  <a:pt x="3239235" y="3444795"/>
                  <a:pt x="3239235" y="3444795"/>
                  <a:pt x="3236855" y="3444795"/>
                </a:cubicBezTo>
                <a:cubicBezTo>
                  <a:pt x="3234477" y="3454477"/>
                  <a:pt x="3222582" y="3456896"/>
                  <a:pt x="3215445" y="3464155"/>
                </a:cubicBezTo>
                <a:cubicBezTo>
                  <a:pt x="3213065" y="3461736"/>
                  <a:pt x="3213065" y="3459316"/>
                  <a:pt x="3213065" y="3459316"/>
                </a:cubicBezTo>
                <a:cubicBezTo>
                  <a:pt x="3213065" y="3464155"/>
                  <a:pt x="3210687" y="3464155"/>
                  <a:pt x="3208307" y="3466575"/>
                </a:cubicBezTo>
                <a:cubicBezTo>
                  <a:pt x="3205930" y="3464155"/>
                  <a:pt x="3205930" y="3473834"/>
                  <a:pt x="3201173" y="3471414"/>
                </a:cubicBezTo>
                <a:cubicBezTo>
                  <a:pt x="3201173" y="3476253"/>
                  <a:pt x="3198792" y="3468994"/>
                  <a:pt x="3198792" y="3476253"/>
                </a:cubicBezTo>
                <a:cubicBezTo>
                  <a:pt x="3198792" y="3476253"/>
                  <a:pt x="3198792" y="3476253"/>
                  <a:pt x="3196415" y="3471414"/>
                </a:cubicBezTo>
                <a:cubicBezTo>
                  <a:pt x="3196415" y="3478673"/>
                  <a:pt x="3191655" y="3471414"/>
                  <a:pt x="3189278" y="3473834"/>
                </a:cubicBezTo>
                <a:cubicBezTo>
                  <a:pt x="3189278" y="3473834"/>
                  <a:pt x="3189278" y="3473834"/>
                  <a:pt x="3191655" y="3476253"/>
                </a:cubicBezTo>
                <a:cubicBezTo>
                  <a:pt x="3189278" y="3478673"/>
                  <a:pt x="3186897" y="3473834"/>
                  <a:pt x="3186897" y="3476253"/>
                </a:cubicBezTo>
                <a:cubicBezTo>
                  <a:pt x="3182140" y="3478673"/>
                  <a:pt x="3179760" y="3476253"/>
                  <a:pt x="3182140" y="3481092"/>
                </a:cubicBezTo>
                <a:cubicBezTo>
                  <a:pt x="3177382" y="3476253"/>
                  <a:pt x="3184520" y="3478673"/>
                  <a:pt x="3179760" y="3471414"/>
                </a:cubicBezTo>
                <a:cubicBezTo>
                  <a:pt x="3170245" y="3481092"/>
                  <a:pt x="3155973" y="3483512"/>
                  <a:pt x="3144078" y="3485932"/>
                </a:cubicBezTo>
                <a:cubicBezTo>
                  <a:pt x="3141698" y="3485932"/>
                  <a:pt x="3141698" y="3483512"/>
                  <a:pt x="3139317" y="3483512"/>
                </a:cubicBezTo>
                <a:cubicBezTo>
                  <a:pt x="3139317" y="3483512"/>
                  <a:pt x="3134560" y="3485932"/>
                  <a:pt x="3134560" y="3488351"/>
                </a:cubicBezTo>
                <a:cubicBezTo>
                  <a:pt x="3134560" y="3488351"/>
                  <a:pt x="3134560" y="3485932"/>
                  <a:pt x="3132183" y="3485932"/>
                </a:cubicBezTo>
                <a:cubicBezTo>
                  <a:pt x="3129803" y="3483512"/>
                  <a:pt x="3132183" y="3490771"/>
                  <a:pt x="3127425" y="3488351"/>
                </a:cubicBezTo>
                <a:cubicBezTo>
                  <a:pt x="3129803" y="3488351"/>
                  <a:pt x="3129803" y="3485932"/>
                  <a:pt x="3127425" y="3483512"/>
                </a:cubicBezTo>
                <a:cubicBezTo>
                  <a:pt x="3127425" y="3488351"/>
                  <a:pt x="3125045" y="3488351"/>
                  <a:pt x="3122668" y="3490771"/>
                </a:cubicBezTo>
                <a:cubicBezTo>
                  <a:pt x="3122668" y="3488351"/>
                  <a:pt x="3122668" y="3488351"/>
                  <a:pt x="3122668" y="3488351"/>
                </a:cubicBezTo>
                <a:cubicBezTo>
                  <a:pt x="3120288" y="3493190"/>
                  <a:pt x="3115530" y="3488351"/>
                  <a:pt x="3115530" y="3490771"/>
                </a:cubicBezTo>
                <a:cubicBezTo>
                  <a:pt x="3115530" y="3490771"/>
                  <a:pt x="3115530" y="3490771"/>
                  <a:pt x="3115530" y="3488351"/>
                </a:cubicBezTo>
                <a:cubicBezTo>
                  <a:pt x="3110773" y="3483512"/>
                  <a:pt x="3115530" y="3493190"/>
                  <a:pt x="3110773" y="3493190"/>
                </a:cubicBezTo>
                <a:cubicBezTo>
                  <a:pt x="3110773" y="3490771"/>
                  <a:pt x="3110773" y="3490771"/>
                  <a:pt x="3110773" y="3488351"/>
                </a:cubicBezTo>
                <a:cubicBezTo>
                  <a:pt x="3108393" y="3495610"/>
                  <a:pt x="3103635" y="3493190"/>
                  <a:pt x="3101255" y="3495610"/>
                </a:cubicBezTo>
                <a:cubicBezTo>
                  <a:pt x="3096498" y="3495610"/>
                  <a:pt x="3094121" y="3495610"/>
                  <a:pt x="3089363" y="3498029"/>
                </a:cubicBezTo>
                <a:cubicBezTo>
                  <a:pt x="3086983" y="3498029"/>
                  <a:pt x="3089363" y="3490771"/>
                  <a:pt x="3084603" y="3493190"/>
                </a:cubicBezTo>
                <a:cubicBezTo>
                  <a:pt x="3086983" y="3498029"/>
                  <a:pt x="3079845" y="3495610"/>
                  <a:pt x="3082225" y="3502869"/>
                </a:cubicBezTo>
                <a:cubicBezTo>
                  <a:pt x="3079845" y="3502869"/>
                  <a:pt x="3075088" y="3500449"/>
                  <a:pt x="3072708" y="3502869"/>
                </a:cubicBezTo>
                <a:cubicBezTo>
                  <a:pt x="3072708" y="3500449"/>
                  <a:pt x="3070330" y="3495610"/>
                  <a:pt x="3072708" y="3493190"/>
                </a:cubicBezTo>
                <a:cubicBezTo>
                  <a:pt x="3072708" y="3493190"/>
                  <a:pt x="3072708" y="3493190"/>
                  <a:pt x="3070330" y="3490771"/>
                </a:cubicBezTo>
                <a:cubicBezTo>
                  <a:pt x="3070330" y="3488351"/>
                  <a:pt x="3072708" y="3490771"/>
                  <a:pt x="3070330" y="3488351"/>
                </a:cubicBezTo>
                <a:lnTo>
                  <a:pt x="3065573" y="3490771"/>
                </a:lnTo>
                <a:cubicBezTo>
                  <a:pt x="3063193" y="3493190"/>
                  <a:pt x="3060816" y="3502869"/>
                  <a:pt x="3058435" y="3502869"/>
                </a:cubicBezTo>
                <a:cubicBezTo>
                  <a:pt x="3058435" y="3500449"/>
                  <a:pt x="3056056" y="3498029"/>
                  <a:pt x="3056056" y="3495610"/>
                </a:cubicBezTo>
                <a:cubicBezTo>
                  <a:pt x="3056056" y="3495610"/>
                  <a:pt x="3056056" y="3495610"/>
                  <a:pt x="3053678" y="3507708"/>
                </a:cubicBezTo>
                <a:cubicBezTo>
                  <a:pt x="3051298" y="3507708"/>
                  <a:pt x="3051298" y="3502869"/>
                  <a:pt x="3048921" y="3505288"/>
                </a:cubicBezTo>
                <a:cubicBezTo>
                  <a:pt x="3051298" y="3505288"/>
                  <a:pt x="3048921" y="3507708"/>
                  <a:pt x="3048921" y="3507708"/>
                </a:cubicBezTo>
                <a:cubicBezTo>
                  <a:pt x="3048921" y="3507708"/>
                  <a:pt x="3044163" y="3510127"/>
                  <a:pt x="3041783" y="3505288"/>
                </a:cubicBezTo>
                <a:cubicBezTo>
                  <a:pt x="3041783" y="3502869"/>
                  <a:pt x="3044163" y="3502869"/>
                  <a:pt x="3041783" y="3500449"/>
                </a:cubicBezTo>
                <a:cubicBezTo>
                  <a:pt x="3039403" y="3500449"/>
                  <a:pt x="3039403" y="3502869"/>
                  <a:pt x="3037026" y="3502869"/>
                </a:cubicBezTo>
                <a:cubicBezTo>
                  <a:pt x="3037026" y="3502869"/>
                  <a:pt x="3032268" y="3505288"/>
                  <a:pt x="3034646" y="3507708"/>
                </a:cubicBezTo>
                <a:cubicBezTo>
                  <a:pt x="3037026" y="3510127"/>
                  <a:pt x="3034646" y="3505288"/>
                  <a:pt x="3037026" y="3507708"/>
                </a:cubicBezTo>
                <a:cubicBezTo>
                  <a:pt x="3034646" y="3510127"/>
                  <a:pt x="3032268" y="3512547"/>
                  <a:pt x="3029888" y="3512547"/>
                </a:cubicBezTo>
                <a:cubicBezTo>
                  <a:pt x="3032268" y="3510127"/>
                  <a:pt x="3029888" y="3510127"/>
                  <a:pt x="3032268" y="3507708"/>
                </a:cubicBezTo>
                <a:cubicBezTo>
                  <a:pt x="3027508" y="3512547"/>
                  <a:pt x="3025131" y="3514967"/>
                  <a:pt x="3020373" y="3517389"/>
                </a:cubicBezTo>
                <a:cubicBezTo>
                  <a:pt x="3022751" y="3514967"/>
                  <a:pt x="3022751" y="3512547"/>
                  <a:pt x="3022751" y="3512547"/>
                </a:cubicBezTo>
                <a:cubicBezTo>
                  <a:pt x="3017993" y="3510127"/>
                  <a:pt x="3013236" y="3517389"/>
                  <a:pt x="3008478" y="3512547"/>
                </a:cubicBezTo>
                <a:cubicBezTo>
                  <a:pt x="3008478" y="3514967"/>
                  <a:pt x="3008478" y="3517389"/>
                  <a:pt x="3008478" y="3517389"/>
                </a:cubicBezTo>
                <a:cubicBezTo>
                  <a:pt x="3006098" y="3517389"/>
                  <a:pt x="3006098" y="3512547"/>
                  <a:pt x="3006098" y="3512547"/>
                </a:cubicBezTo>
                <a:cubicBezTo>
                  <a:pt x="3006098" y="3510127"/>
                  <a:pt x="3003721" y="3514967"/>
                  <a:pt x="3001341" y="3514967"/>
                </a:cubicBezTo>
                <a:cubicBezTo>
                  <a:pt x="2998964" y="3517389"/>
                  <a:pt x="2991826" y="3519806"/>
                  <a:pt x="2987069" y="3517389"/>
                </a:cubicBezTo>
                <a:lnTo>
                  <a:pt x="2984688" y="3522226"/>
                </a:lnTo>
                <a:cubicBezTo>
                  <a:pt x="2984688" y="3522226"/>
                  <a:pt x="2984688" y="3522226"/>
                  <a:pt x="2984688" y="3519806"/>
                </a:cubicBezTo>
                <a:cubicBezTo>
                  <a:pt x="2984688" y="3517389"/>
                  <a:pt x="2982311" y="3517389"/>
                  <a:pt x="2982311" y="3517389"/>
                </a:cubicBezTo>
                <a:lnTo>
                  <a:pt x="2979931" y="3517389"/>
                </a:lnTo>
                <a:cubicBezTo>
                  <a:pt x="2977554" y="3517389"/>
                  <a:pt x="2977554" y="3519806"/>
                  <a:pt x="2975173" y="3517389"/>
                </a:cubicBezTo>
                <a:cubicBezTo>
                  <a:pt x="2975173" y="3517389"/>
                  <a:pt x="2977554" y="3512547"/>
                  <a:pt x="2975173" y="3512547"/>
                </a:cubicBezTo>
                <a:cubicBezTo>
                  <a:pt x="2972793" y="3512547"/>
                  <a:pt x="2975173" y="3514967"/>
                  <a:pt x="2972793" y="3514967"/>
                </a:cubicBezTo>
                <a:cubicBezTo>
                  <a:pt x="2972793" y="3514967"/>
                  <a:pt x="2972793" y="3514967"/>
                  <a:pt x="2970416" y="3517389"/>
                </a:cubicBezTo>
                <a:cubicBezTo>
                  <a:pt x="2970416" y="3519806"/>
                  <a:pt x="2968036" y="3517389"/>
                  <a:pt x="2968036" y="3519806"/>
                </a:cubicBezTo>
                <a:cubicBezTo>
                  <a:pt x="2968036" y="3517389"/>
                  <a:pt x="2963278" y="3522226"/>
                  <a:pt x="2963278" y="3517389"/>
                </a:cubicBezTo>
                <a:cubicBezTo>
                  <a:pt x="2963278" y="3517389"/>
                  <a:pt x="2963278" y="3517389"/>
                  <a:pt x="2963278" y="3512547"/>
                </a:cubicBezTo>
                <a:cubicBezTo>
                  <a:pt x="2963278" y="3512547"/>
                  <a:pt x="2963278" y="3517389"/>
                  <a:pt x="2960898" y="3519806"/>
                </a:cubicBezTo>
                <a:cubicBezTo>
                  <a:pt x="2960898" y="3517389"/>
                  <a:pt x="2960898" y="3517389"/>
                  <a:pt x="2960898" y="3517389"/>
                </a:cubicBezTo>
                <a:cubicBezTo>
                  <a:pt x="2960898" y="3524648"/>
                  <a:pt x="2956141" y="3517389"/>
                  <a:pt x="2956141" y="3522226"/>
                </a:cubicBezTo>
                <a:cubicBezTo>
                  <a:pt x="2953764" y="3519806"/>
                  <a:pt x="2949006" y="3522226"/>
                  <a:pt x="2946626" y="3517389"/>
                </a:cubicBezTo>
                <a:cubicBezTo>
                  <a:pt x="2944246" y="3519806"/>
                  <a:pt x="2941869" y="3522226"/>
                  <a:pt x="2939489" y="3519806"/>
                </a:cubicBezTo>
                <a:cubicBezTo>
                  <a:pt x="2939489" y="3519806"/>
                  <a:pt x="2941869" y="3519806"/>
                  <a:pt x="2941869" y="3517389"/>
                </a:cubicBezTo>
                <a:cubicBezTo>
                  <a:pt x="2939489" y="3514967"/>
                  <a:pt x="2939489" y="3517389"/>
                  <a:pt x="2937111" y="3519806"/>
                </a:cubicBezTo>
                <a:cubicBezTo>
                  <a:pt x="2937111" y="3517389"/>
                  <a:pt x="2934731" y="3514967"/>
                  <a:pt x="2932351" y="3512547"/>
                </a:cubicBezTo>
                <a:cubicBezTo>
                  <a:pt x="2929974" y="3514967"/>
                  <a:pt x="2929974" y="3517389"/>
                  <a:pt x="2929974" y="3519806"/>
                </a:cubicBezTo>
                <a:cubicBezTo>
                  <a:pt x="2929974" y="3512547"/>
                  <a:pt x="2925216" y="3524648"/>
                  <a:pt x="2922836" y="3517389"/>
                </a:cubicBezTo>
                <a:cubicBezTo>
                  <a:pt x="2922836" y="3517389"/>
                  <a:pt x="2925216" y="3514967"/>
                  <a:pt x="2922836" y="3512547"/>
                </a:cubicBezTo>
                <a:cubicBezTo>
                  <a:pt x="2920459" y="3505288"/>
                  <a:pt x="2918079" y="3517389"/>
                  <a:pt x="2915701" y="3514967"/>
                </a:cubicBezTo>
                <a:cubicBezTo>
                  <a:pt x="2915701" y="3514967"/>
                  <a:pt x="2915701" y="3514967"/>
                  <a:pt x="2915701" y="3519806"/>
                </a:cubicBezTo>
                <a:cubicBezTo>
                  <a:pt x="2915701" y="3517389"/>
                  <a:pt x="2910941" y="3524648"/>
                  <a:pt x="2910941" y="3517389"/>
                </a:cubicBezTo>
                <a:cubicBezTo>
                  <a:pt x="2910941" y="3519806"/>
                  <a:pt x="2908564" y="3514967"/>
                  <a:pt x="2908564" y="3522226"/>
                </a:cubicBezTo>
                <a:cubicBezTo>
                  <a:pt x="2903806" y="3517389"/>
                  <a:pt x="2894289" y="3524648"/>
                  <a:pt x="2891912" y="3512547"/>
                </a:cubicBezTo>
                <a:cubicBezTo>
                  <a:pt x="2891912" y="3514967"/>
                  <a:pt x="2889531" y="3512547"/>
                  <a:pt x="2889531" y="3517389"/>
                </a:cubicBezTo>
                <a:cubicBezTo>
                  <a:pt x="2891912" y="3519806"/>
                  <a:pt x="2891912" y="3514967"/>
                  <a:pt x="2891912" y="3517389"/>
                </a:cubicBezTo>
                <a:cubicBezTo>
                  <a:pt x="2891912" y="3517389"/>
                  <a:pt x="2891912" y="3517389"/>
                  <a:pt x="2891912" y="3519806"/>
                </a:cubicBezTo>
                <a:cubicBezTo>
                  <a:pt x="2889531" y="3517389"/>
                  <a:pt x="2887154" y="3517389"/>
                  <a:pt x="2889531" y="3512547"/>
                </a:cubicBezTo>
                <a:cubicBezTo>
                  <a:pt x="2887154" y="3507708"/>
                  <a:pt x="2884774" y="3522226"/>
                  <a:pt x="2880017" y="3519806"/>
                </a:cubicBezTo>
                <a:cubicBezTo>
                  <a:pt x="2880017" y="3518920"/>
                  <a:pt x="2880017" y="3518036"/>
                  <a:pt x="2880017" y="3517389"/>
                </a:cubicBezTo>
                <a:cubicBezTo>
                  <a:pt x="2880017" y="3517389"/>
                  <a:pt x="2880017" y="3517389"/>
                  <a:pt x="2877636" y="3519806"/>
                </a:cubicBezTo>
                <a:cubicBezTo>
                  <a:pt x="2872879" y="3519806"/>
                  <a:pt x="2875259" y="3514967"/>
                  <a:pt x="2875259" y="3510127"/>
                </a:cubicBezTo>
                <a:cubicBezTo>
                  <a:pt x="2872879" y="3510127"/>
                  <a:pt x="2870502" y="3510127"/>
                  <a:pt x="2870502" y="3514967"/>
                </a:cubicBezTo>
                <a:cubicBezTo>
                  <a:pt x="2870502" y="3514967"/>
                  <a:pt x="2870482" y="3514914"/>
                  <a:pt x="2869055" y="3510560"/>
                </a:cubicBezTo>
                <a:cubicBezTo>
                  <a:pt x="2869154" y="3510114"/>
                  <a:pt x="2868922" y="3509340"/>
                  <a:pt x="2868121" y="3507708"/>
                </a:cubicBezTo>
                <a:cubicBezTo>
                  <a:pt x="2868494" y="3508845"/>
                  <a:pt x="2868790" y="3509750"/>
                  <a:pt x="2869055" y="3510560"/>
                </a:cubicBezTo>
                <a:cubicBezTo>
                  <a:pt x="2868864" y="3511432"/>
                  <a:pt x="2867318" y="3510945"/>
                  <a:pt x="2865741" y="3512547"/>
                </a:cubicBezTo>
                <a:cubicBezTo>
                  <a:pt x="2865741" y="3512547"/>
                  <a:pt x="2865741" y="3512547"/>
                  <a:pt x="2868121" y="3510127"/>
                </a:cubicBezTo>
                <a:cubicBezTo>
                  <a:pt x="2868121" y="3510127"/>
                  <a:pt x="2865741" y="3510127"/>
                  <a:pt x="2863364" y="3510127"/>
                </a:cubicBezTo>
                <a:cubicBezTo>
                  <a:pt x="2863364" y="3512547"/>
                  <a:pt x="2865741" y="3514967"/>
                  <a:pt x="2868121" y="3514967"/>
                </a:cubicBezTo>
                <a:cubicBezTo>
                  <a:pt x="2865741" y="3517389"/>
                  <a:pt x="2865741" y="3517389"/>
                  <a:pt x="2863364" y="3517389"/>
                </a:cubicBezTo>
                <a:cubicBezTo>
                  <a:pt x="2863364" y="3514967"/>
                  <a:pt x="2860984" y="3514967"/>
                  <a:pt x="2860984" y="3514967"/>
                </a:cubicBezTo>
                <a:cubicBezTo>
                  <a:pt x="2858607" y="3514967"/>
                  <a:pt x="2858607" y="3517389"/>
                  <a:pt x="2858607" y="3517389"/>
                </a:cubicBezTo>
                <a:cubicBezTo>
                  <a:pt x="2858607" y="3517389"/>
                  <a:pt x="2856226" y="3517389"/>
                  <a:pt x="2856226" y="3514967"/>
                </a:cubicBezTo>
                <a:cubicBezTo>
                  <a:pt x="2856226" y="3514967"/>
                  <a:pt x="2858607" y="3517389"/>
                  <a:pt x="2858607" y="3514967"/>
                </a:cubicBezTo>
                <a:cubicBezTo>
                  <a:pt x="2858607" y="3512547"/>
                  <a:pt x="2858607" y="3510127"/>
                  <a:pt x="2856226" y="3512547"/>
                </a:cubicBezTo>
                <a:cubicBezTo>
                  <a:pt x="2853847" y="3514967"/>
                  <a:pt x="2856226" y="3519806"/>
                  <a:pt x="2853847" y="3517389"/>
                </a:cubicBezTo>
                <a:lnTo>
                  <a:pt x="2853847" y="3514967"/>
                </a:lnTo>
                <a:cubicBezTo>
                  <a:pt x="2853847" y="3514967"/>
                  <a:pt x="2853847" y="3514967"/>
                  <a:pt x="2851469" y="3512547"/>
                </a:cubicBezTo>
                <a:cubicBezTo>
                  <a:pt x="2851469" y="3517389"/>
                  <a:pt x="2846712" y="3514967"/>
                  <a:pt x="2846712" y="3517389"/>
                </a:cubicBezTo>
                <a:cubicBezTo>
                  <a:pt x="2844332" y="3519806"/>
                  <a:pt x="2844332" y="3514967"/>
                  <a:pt x="2841954" y="3514967"/>
                </a:cubicBezTo>
                <a:cubicBezTo>
                  <a:pt x="2841954" y="3512547"/>
                  <a:pt x="2839574" y="3514967"/>
                  <a:pt x="2837197" y="3517389"/>
                </a:cubicBezTo>
                <a:cubicBezTo>
                  <a:pt x="2837197" y="3517389"/>
                  <a:pt x="2837197" y="3517389"/>
                  <a:pt x="2837197" y="3514967"/>
                </a:cubicBezTo>
                <a:cubicBezTo>
                  <a:pt x="2837197" y="3514967"/>
                  <a:pt x="2834817" y="3514967"/>
                  <a:pt x="2832437" y="3517389"/>
                </a:cubicBezTo>
                <a:cubicBezTo>
                  <a:pt x="2830059" y="3514967"/>
                  <a:pt x="2832437" y="3502869"/>
                  <a:pt x="2830059" y="3507708"/>
                </a:cubicBezTo>
                <a:cubicBezTo>
                  <a:pt x="2827679" y="3507708"/>
                  <a:pt x="2825302" y="3514967"/>
                  <a:pt x="2827679" y="3517389"/>
                </a:cubicBezTo>
                <a:cubicBezTo>
                  <a:pt x="2822922" y="3514967"/>
                  <a:pt x="2818164" y="3519806"/>
                  <a:pt x="2815784" y="3512547"/>
                </a:cubicBezTo>
                <a:cubicBezTo>
                  <a:pt x="2813407" y="3514967"/>
                  <a:pt x="2813407" y="3514967"/>
                  <a:pt x="2813407" y="3517389"/>
                </a:cubicBezTo>
                <a:cubicBezTo>
                  <a:pt x="2806269" y="3514967"/>
                  <a:pt x="2799132" y="3519806"/>
                  <a:pt x="2796755" y="3512547"/>
                </a:cubicBezTo>
                <a:cubicBezTo>
                  <a:pt x="2796755" y="3510127"/>
                  <a:pt x="2796755" y="3507708"/>
                  <a:pt x="2796755" y="3505288"/>
                </a:cubicBezTo>
                <a:cubicBezTo>
                  <a:pt x="2794374" y="3510127"/>
                  <a:pt x="2794374" y="3502869"/>
                  <a:pt x="2794374" y="3507708"/>
                </a:cubicBezTo>
                <a:cubicBezTo>
                  <a:pt x="2794374" y="3512547"/>
                  <a:pt x="2794374" y="3512547"/>
                  <a:pt x="2794374" y="3514967"/>
                </a:cubicBezTo>
                <a:cubicBezTo>
                  <a:pt x="2791997" y="3517389"/>
                  <a:pt x="2784859" y="3514967"/>
                  <a:pt x="2784859" y="3512547"/>
                </a:cubicBezTo>
                <a:cubicBezTo>
                  <a:pt x="2784859" y="3514967"/>
                  <a:pt x="2784859" y="3514967"/>
                  <a:pt x="2782479" y="3514967"/>
                </a:cubicBezTo>
                <a:cubicBezTo>
                  <a:pt x="2784859" y="3510127"/>
                  <a:pt x="2782479" y="3510127"/>
                  <a:pt x="2780102" y="3510127"/>
                </a:cubicBezTo>
                <a:cubicBezTo>
                  <a:pt x="2780102" y="3510127"/>
                  <a:pt x="2780102" y="3510127"/>
                  <a:pt x="2777722" y="3514967"/>
                </a:cubicBezTo>
                <a:cubicBezTo>
                  <a:pt x="2777722" y="3514967"/>
                  <a:pt x="2777722" y="3514967"/>
                  <a:pt x="2777722" y="3510127"/>
                </a:cubicBezTo>
                <a:cubicBezTo>
                  <a:pt x="2777722" y="3512547"/>
                  <a:pt x="2775345" y="3517389"/>
                  <a:pt x="2775345" y="3514967"/>
                </a:cubicBezTo>
                <a:cubicBezTo>
                  <a:pt x="2775345" y="3514967"/>
                  <a:pt x="2775345" y="3514967"/>
                  <a:pt x="2775345" y="3510127"/>
                </a:cubicBezTo>
                <a:cubicBezTo>
                  <a:pt x="2772964" y="3512547"/>
                  <a:pt x="2768207" y="3517389"/>
                  <a:pt x="2765827" y="3514967"/>
                </a:cubicBezTo>
                <a:cubicBezTo>
                  <a:pt x="2765827" y="3514967"/>
                  <a:pt x="2765827" y="3514967"/>
                  <a:pt x="2765827" y="3510127"/>
                </a:cubicBezTo>
                <a:cubicBezTo>
                  <a:pt x="2763450" y="3510127"/>
                  <a:pt x="2763450" y="3512547"/>
                  <a:pt x="2763450" y="3512547"/>
                </a:cubicBezTo>
                <a:cubicBezTo>
                  <a:pt x="2761070" y="3510127"/>
                  <a:pt x="2758692" y="3510127"/>
                  <a:pt x="2756312" y="3505288"/>
                </a:cubicBezTo>
                <a:cubicBezTo>
                  <a:pt x="2749175" y="3514967"/>
                  <a:pt x="2739660" y="3512547"/>
                  <a:pt x="2732522" y="3512547"/>
                </a:cubicBezTo>
                <a:cubicBezTo>
                  <a:pt x="2732522" y="3512547"/>
                  <a:pt x="2732522" y="3512547"/>
                  <a:pt x="2732522" y="3510127"/>
                </a:cubicBezTo>
                <a:cubicBezTo>
                  <a:pt x="2730145" y="3507708"/>
                  <a:pt x="2730145" y="3512547"/>
                  <a:pt x="2730145" y="3510127"/>
                </a:cubicBezTo>
                <a:cubicBezTo>
                  <a:pt x="2730145" y="3510127"/>
                  <a:pt x="2730145" y="3505288"/>
                  <a:pt x="2730145" y="3502869"/>
                </a:cubicBezTo>
                <a:cubicBezTo>
                  <a:pt x="2727765" y="3500449"/>
                  <a:pt x="2727765" y="3507708"/>
                  <a:pt x="2725385" y="3507708"/>
                </a:cubicBezTo>
                <a:cubicBezTo>
                  <a:pt x="2725227" y="3507870"/>
                  <a:pt x="2725139" y="3507928"/>
                  <a:pt x="2725020" y="3508030"/>
                </a:cubicBezTo>
                <a:cubicBezTo>
                  <a:pt x="2724512" y="3507416"/>
                  <a:pt x="2723833" y="3509051"/>
                  <a:pt x="2725020" y="3508030"/>
                </a:cubicBezTo>
                <a:cubicBezTo>
                  <a:pt x="2725219" y="3508272"/>
                  <a:pt x="2725385" y="3508853"/>
                  <a:pt x="2725385" y="3510127"/>
                </a:cubicBezTo>
                <a:cubicBezTo>
                  <a:pt x="2725385" y="3510127"/>
                  <a:pt x="2720627" y="3507708"/>
                  <a:pt x="2720627" y="3512547"/>
                </a:cubicBezTo>
                <a:cubicBezTo>
                  <a:pt x="2720627" y="3510127"/>
                  <a:pt x="2720627" y="3505288"/>
                  <a:pt x="2723007" y="3505288"/>
                </a:cubicBezTo>
                <a:cubicBezTo>
                  <a:pt x="2723007" y="3505288"/>
                  <a:pt x="2723007" y="3505288"/>
                  <a:pt x="2720627" y="3505288"/>
                </a:cubicBezTo>
                <a:cubicBezTo>
                  <a:pt x="2718250" y="3500449"/>
                  <a:pt x="2725385" y="3498029"/>
                  <a:pt x="2725385" y="3490771"/>
                </a:cubicBezTo>
                <a:cubicBezTo>
                  <a:pt x="2725385" y="3490771"/>
                  <a:pt x="2725385" y="3490771"/>
                  <a:pt x="2723007" y="3490771"/>
                </a:cubicBezTo>
                <a:cubicBezTo>
                  <a:pt x="2723007" y="3485932"/>
                  <a:pt x="2727765" y="3485932"/>
                  <a:pt x="2725385" y="3483512"/>
                </a:cubicBezTo>
                <a:cubicBezTo>
                  <a:pt x="2723007" y="3485932"/>
                  <a:pt x="2720627" y="3490771"/>
                  <a:pt x="2720627" y="3493190"/>
                </a:cubicBezTo>
                <a:cubicBezTo>
                  <a:pt x="2718250" y="3495610"/>
                  <a:pt x="2718250" y="3505288"/>
                  <a:pt x="2713490" y="3505288"/>
                </a:cubicBezTo>
                <a:cubicBezTo>
                  <a:pt x="2713490" y="3500449"/>
                  <a:pt x="2718250" y="3502869"/>
                  <a:pt x="2715870" y="3500449"/>
                </a:cubicBezTo>
                <a:cubicBezTo>
                  <a:pt x="2715870" y="3495610"/>
                  <a:pt x="2713490" y="3500449"/>
                  <a:pt x="2711112" y="3500449"/>
                </a:cubicBezTo>
                <a:cubicBezTo>
                  <a:pt x="2713490" y="3502869"/>
                  <a:pt x="2711112" y="3505288"/>
                  <a:pt x="2708732" y="3507708"/>
                </a:cubicBezTo>
                <a:cubicBezTo>
                  <a:pt x="2706355" y="3505288"/>
                  <a:pt x="2711112" y="3502869"/>
                  <a:pt x="2708732" y="3502869"/>
                </a:cubicBezTo>
                <a:cubicBezTo>
                  <a:pt x="2706355" y="3505288"/>
                  <a:pt x="2703975" y="3505288"/>
                  <a:pt x="2706355" y="3507708"/>
                </a:cubicBezTo>
                <a:cubicBezTo>
                  <a:pt x="2703975" y="3514967"/>
                  <a:pt x="2703975" y="3505288"/>
                  <a:pt x="2701597" y="3510127"/>
                </a:cubicBezTo>
                <a:cubicBezTo>
                  <a:pt x="2701597" y="3505288"/>
                  <a:pt x="2706355" y="3500449"/>
                  <a:pt x="2703975" y="3498029"/>
                </a:cubicBezTo>
                <a:cubicBezTo>
                  <a:pt x="2703975" y="3502869"/>
                  <a:pt x="2699217" y="3502869"/>
                  <a:pt x="2699217" y="3510127"/>
                </a:cubicBezTo>
                <a:cubicBezTo>
                  <a:pt x="2696837" y="3507708"/>
                  <a:pt x="2699217" y="3505288"/>
                  <a:pt x="2699217" y="3502869"/>
                </a:cubicBezTo>
                <a:cubicBezTo>
                  <a:pt x="2699217" y="3500449"/>
                  <a:pt x="2694460" y="3510127"/>
                  <a:pt x="2694460" y="3500449"/>
                </a:cubicBezTo>
                <a:cubicBezTo>
                  <a:pt x="2694460" y="3500449"/>
                  <a:pt x="2694460" y="3500449"/>
                  <a:pt x="2694460" y="3505288"/>
                </a:cubicBezTo>
                <a:cubicBezTo>
                  <a:pt x="2692080" y="3502869"/>
                  <a:pt x="2692080" y="3502869"/>
                  <a:pt x="2692080" y="3500449"/>
                </a:cubicBezTo>
                <a:cubicBezTo>
                  <a:pt x="2689703" y="3500449"/>
                  <a:pt x="2684945" y="3505288"/>
                  <a:pt x="2687322" y="3498029"/>
                </a:cubicBezTo>
                <a:cubicBezTo>
                  <a:pt x="2687322" y="3498029"/>
                  <a:pt x="2682565" y="3498029"/>
                  <a:pt x="2682565" y="3502869"/>
                </a:cubicBezTo>
                <a:cubicBezTo>
                  <a:pt x="2684945" y="3505288"/>
                  <a:pt x="2687322" y="3500449"/>
                  <a:pt x="2687322" y="3505288"/>
                </a:cubicBezTo>
                <a:cubicBezTo>
                  <a:pt x="2687322" y="3500449"/>
                  <a:pt x="2682565" y="3505288"/>
                  <a:pt x="2682565" y="3507708"/>
                </a:cubicBezTo>
                <a:cubicBezTo>
                  <a:pt x="2682565" y="3507708"/>
                  <a:pt x="2682565" y="3507708"/>
                  <a:pt x="2682565" y="3505288"/>
                </a:cubicBezTo>
                <a:cubicBezTo>
                  <a:pt x="2681356" y="3505288"/>
                  <a:pt x="2680759" y="3505294"/>
                  <a:pt x="2680155" y="3505610"/>
                </a:cubicBezTo>
                <a:cubicBezTo>
                  <a:pt x="2680182" y="3505421"/>
                  <a:pt x="2680185" y="3505288"/>
                  <a:pt x="2680185" y="3505288"/>
                </a:cubicBezTo>
                <a:cubicBezTo>
                  <a:pt x="2680185" y="3505288"/>
                  <a:pt x="2680185" y="3505288"/>
                  <a:pt x="2677807" y="3507708"/>
                </a:cubicBezTo>
                <a:cubicBezTo>
                  <a:pt x="2673050" y="3510127"/>
                  <a:pt x="2677807" y="3500449"/>
                  <a:pt x="2675427" y="3500449"/>
                </a:cubicBezTo>
                <a:cubicBezTo>
                  <a:pt x="2675427" y="3500449"/>
                  <a:pt x="2675447" y="3500433"/>
                  <a:pt x="2677645" y="3498195"/>
                </a:cubicBezTo>
                <a:cubicBezTo>
                  <a:pt x="2677799" y="3498784"/>
                  <a:pt x="2677807" y="3499004"/>
                  <a:pt x="2677807" y="3498029"/>
                </a:cubicBezTo>
                <a:cubicBezTo>
                  <a:pt x="2677744" y="3498093"/>
                  <a:pt x="2677703" y="3498137"/>
                  <a:pt x="2677645" y="3498195"/>
                </a:cubicBezTo>
                <a:cubicBezTo>
                  <a:pt x="2677413" y="3497322"/>
                  <a:pt x="2676849" y="3495610"/>
                  <a:pt x="2675427" y="3495610"/>
                </a:cubicBezTo>
                <a:cubicBezTo>
                  <a:pt x="2673050" y="3500449"/>
                  <a:pt x="2673050" y="3502869"/>
                  <a:pt x="2670670" y="3507708"/>
                </a:cubicBezTo>
                <a:cubicBezTo>
                  <a:pt x="2668293" y="3507708"/>
                  <a:pt x="2670670" y="3502869"/>
                  <a:pt x="2668293" y="3505288"/>
                </a:cubicBezTo>
                <a:cubicBezTo>
                  <a:pt x="2668293" y="3505288"/>
                  <a:pt x="2668293" y="3505288"/>
                  <a:pt x="2670670" y="3502869"/>
                </a:cubicBezTo>
                <a:cubicBezTo>
                  <a:pt x="2673050" y="3500449"/>
                  <a:pt x="2670670" y="3495610"/>
                  <a:pt x="2668293" y="3495610"/>
                </a:cubicBezTo>
                <a:cubicBezTo>
                  <a:pt x="2668293" y="3495610"/>
                  <a:pt x="2663532" y="3500449"/>
                  <a:pt x="2665913" y="3502869"/>
                </a:cubicBezTo>
                <a:cubicBezTo>
                  <a:pt x="2663532" y="3502869"/>
                  <a:pt x="2663532" y="3500449"/>
                  <a:pt x="2665913" y="3498029"/>
                </a:cubicBezTo>
                <a:cubicBezTo>
                  <a:pt x="2661155" y="3498029"/>
                  <a:pt x="2663532" y="3502869"/>
                  <a:pt x="2661155" y="3502869"/>
                </a:cubicBezTo>
                <a:cubicBezTo>
                  <a:pt x="2661155" y="3500449"/>
                  <a:pt x="2658775" y="3498029"/>
                  <a:pt x="2658775" y="3493190"/>
                </a:cubicBezTo>
                <a:cubicBezTo>
                  <a:pt x="2658775" y="3493190"/>
                  <a:pt x="2658775" y="3493190"/>
                  <a:pt x="2661155" y="3488351"/>
                </a:cubicBezTo>
                <a:cubicBezTo>
                  <a:pt x="2663532" y="3483512"/>
                  <a:pt x="2658775" y="3483512"/>
                  <a:pt x="2661155" y="3478673"/>
                </a:cubicBezTo>
                <a:cubicBezTo>
                  <a:pt x="2661155" y="3478673"/>
                  <a:pt x="2658775" y="3478673"/>
                  <a:pt x="2658775" y="3481092"/>
                </a:cubicBezTo>
                <a:cubicBezTo>
                  <a:pt x="2658775" y="3488351"/>
                  <a:pt x="2651640" y="3490771"/>
                  <a:pt x="2651640" y="3498029"/>
                </a:cubicBezTo>
                <a:cubicBezTo>
                  <a:pt x="2646880" y="3498029"/>
                  <a:pt x="2654018" y="3481092"/>
                  <a:pt x="2646880" y="3490771"/>
                </a:cubicBezTo>
                <a:lnTo>
                  <a:pt x="2644503" y="3495610"/>
                </a:lnTo>
                <a:cubicBezTo>
                  <a:pt x="2644503" y="3498029"/>
                  <a:pt x="2642123" y="3502869"/>
                  <a:pt x="2639745" y="3498029"/>
                </a:cubicBezTo>
                <a:cubicBezTo>
                  <a:pt x="2644503" y="3495610"/>
                  <a:pt x="2639745" y="3490771"/>
                  <a:pt x="2644503" y="3488351"/>
                </a:cubicBezTo>
                <a:cubicBezTo>
                  <a:pt x="2642123" y="3490771"/>
                  <a:pt x="2644503" y="3490771"/>
                  <a:pt x="2646880" y="3488351"/>
                </a:cubicBezTo>
                <a:cubicBezTo>
                  <a:pt x="2644503" y="3485932"/>
                  <a:pt x="2646880" y="3481092"/>
                  <a:pt x="2644503" y="3481092"/>
                </a:cubicBezTo>
                <a:cubicBezTo>
                  <a:pt x="2644503" y="3481092"/>
                  <a:pt x="2642123" y="3481092"/>
                  <a:pt x="2639745" y="3485932"/>
                </a:cubicBezTo>
                <a:cubicBezTo>
                  <a:pt x="2639745" y="3488351"/>
                  <a:pt x="2642123" y="3485932"/>
                  <a:pt x="2642123" y="3488351"/>
                </a:cubicBezTo>
                <a:cubicBezTo>
                  <a:pt x="2637365" y="3490771"/>
                  <a:pt x="2637365" y="3483512"/>
                  <a:pt x="2634985" y="3490771"/>
                </a:cubicBezTo>
                <a:cubicBezTo>
                  <a:pt x="2637365" y="3490771"/>
                  <a:pt x="2637365" y="3495610"/>
                  <a:pt x="2637365" y="3498029"/>
                </a:cubicBezTo>
                <a:cubicBezTo>
                  <a:pt x="2637365" y="3498029"/>
                  <a:pt x="2637365" y="3498029"/>
                  <a:pt x="2632608" y="3498029"/>
                </a:cubicBezTo>
                <a:cubicBezTo>
                  <a:pt x="2632608" y="3498029"/>
                  <a:pt x="2632608" y="3498029"/>
                  <a:pt x="2634985" y="3495610"/>
                </a:cubicBezTo>
                <a:cubicBezTo>
                  <a:pt x="2630228" y="3493190"/>
                  <a:pt x="2632608" y="3500449"/>
                  <a:pt x="2627850" y="3498029"/>
                </a:cubicBezTo>
                <a:cubicBezTo>
                  <a:pt x="2627850" y="3498029"/>
                  <a:pt x="2627850" y="3498029"/>
                  <a:pt x="2627850" y="3493190"/>
                </a:cubicBezTo>
                <a:cubicBezTo>
                  <a:pt x="2630228" y="3488351"/>
                  <a:pt x="2632608" y="3495610"/>
                  <a:pt x="2634985" y="3488351"/>
                </a:cubicBezTo>
                <a:cubicBezTo>
                  <a:pt x="2632608" y="3488351"/>
                  <a:pt x="2630228" y="3490771"/>
                  <a:pt x="2627850" y="3488351"/>
                </a:cubicBezTo>
                <a:cubicBezTo>
                  <a:pt x="2627850" y="3488351"/>
                  <a:pt x="2627850" y="3488351"/>
                  <a:pt x="2630228" y="3488351"/>
                </a:cubicBezTo>
                <a:cubicBezTo>
                  <a:pt x="2630228" y="3488351"/>
                  <a:pt x="2632608" y="3476253"/>
                  <a:pt x="2627850" y="3483512"/>
                </a:cubicBezTo>
                <a:cubicBezTo>
                  <a:pt x="2625470" y="3483512"/>
                  <a:pt x="2625470" y="3485932"/>
                  <a:pt x="2625470" y="3488351"/>
                </a:cubicBezTo>
                <a:cubicBezTo>
                  <a:pt x="2620713" y="3488351"/>
                  <a:pt x="2618335" y="3490771"/>
                  <a:pt x="2615955" y="3490771"/>
                </a:cubicBezTo>
                <a:cubicBezTo>
                  <a:pt x="2618335" y="3483512"/>
                  <a:pt x="2611198" y="3488351"/>
                  <a:pt x="2615955" y="3483512"/>
                </a:cubicBezTo>
                <a:cubicBezTo>
                  <a:pt x="2615955" y="3485932"/>
                  <a:pt x="2623093" y="3488351"/>
                  <a:pt x="2625470" y="3483512"/>
                </a:cubicBezTo>
                <a:cubicBezTo>
                  <a:pt x="2625470" y="3476253"/>
                  <a:pt x="2627850" y="3485932"/>
                  <a:pt x="2630228" y="3478673"/>
                </a:cubicBezTo>
                <a:cubicBezTo>
                  <a:pt x="2627850" y="3478673"/>
                  <a:pt x="2627850" y="3471414"/>
                  <a:pt x="2630228" y="3466575"/>
                </a:cubicBezTo>
                <a:cubicBezTo>
                  <a:pt x="2627850" y="3466575"/>
                  <a:pt x="2627850" y="3468994"/>
                  <a:pt x="2627850" y="3468994"/>
                </a:cubicBezTo>
                <a:cubicBezTo>
                  <a:pt x="2625470" y="3471414"/>
                  <a:pt x="2625470" y="3471414"/>
                  <a:pt x="2625470" y="3476253"/>
                </a:cubicBezTo>
                <a:cubicBezTo>
                  <a:pt x="2623093" y="3473834"/>
                  <a:pt x="2618335" y="3476253"/>
                  <a:pt x="2615955" y="3478673"/>
                </a:cubicBezTo>
                <a:cubicBezTo>
                  <a:pt x="2615955" y="3476253"/>
                  <a:pt x="2615955" y="3473834"/>
                  <a:pt x="2618335" y="3473834"/>
                </a:cubicBezTo>
                <a:cubicBezTo>
                  <a:pt x="2613575" y="3473834"/>
                  <a:pt x="2608818" y="3471414"/>
                  <a:pt x="2606440" y="3468994"/>
                </a:cubicBezTo>
                <a:cubicBezTo>
                  <a:pt x="2606440" y="3476253"/>
                  <a:pt x="2601680" y="3471414"/>
                  <a:pt x="2601680" y="3473834"/>
                </a:cubicBezTo>
                <a:cubicBezTo>
                  <a:pt x="2601680" y="3471414"/>
                  <a:pt x="2601680" y="3468994"/>
                  <a:pt x="2601680" y="3466575"/>
                </a:cubicBezTo>
                <a:cubicBezTo>
                  <a:pt x="2599303" y="3468994"/>
                  <a:pt x="2604060" y="3464155"/>
                  <a:pt x="2601680" y="3461736"/>
                </a:cubicBezTo>
                <a:cubicBezTo>
                  <a:pt x="2596923" y="3464155"/>
                  <a:pt x="2594546" y="3464155"/>
                  <a:pt x="2589788" y="3466575"/>
                </a:cubicBezTo>
                <a:cubicBezTo>
                  <a:pt x="2589788" y="3464155"/>
                  <a:pt x="2589788" y="3461736"/>
                  <a:pt x="2587408" y="3461736"/>
                </a:cubicBezTo>
                <a:cubicBezTo>
                  <a:pt x="2587408" y="3464155"/>
                  <a:pt x="2582650" y="3464155"/>
                  <a:pt x="2582650" y="3466575"/>
                </a:cubicBezTo>
                <a:cubicBezTo>
                  <a:pt x="2580270" y="3466575"/>
                  <a:pt x="2577893" y="3466575"/>
                  <a:pt x="2577893" y="3466575"/>
                </a:cubicBezTo>
                <a:cubicBezTo>
                  <a:pt x="2582650" y="3471414"/>
                  <a:pt x="2580270" y="3471414"/>
                  <a:pt x="2582650" y="3476253"/>
                </a:cubicBezTo>
                <a:cubicBezTo>
                  <a:pt x="2582650" y="3476253"/>
                  <a:pt x="2580270" y="3478673"/>
                  <a:pt x="2577893" y="3481092"/>
                </a:cubicBezTo>
                <a:cubicBezTo>
                  <a:pt x="2582650" y="3490771"/>
                  <a:pt x="2575513" y="3495610"/>
                  <a:pt x="2575513" y="3505288"/>
                </a:cubicBezTo>
                <a:cubicBezTo>
                  <a:pt x="2575513" y="3505288"/>
                  <a:pt x="2575513" y="3505288"/>
                  <a:pt x="2573136" y="3502869"/>
                </a:cubicBezTo>
                <a:cubicBezTo>
                  <a:pt x="2577893" y="3512547"/>
                  <a:pt x="2568375" y="3519806"/>
                  <a:pt x="2568375" y="3527065"/>
                </a:cubicBezTo>
                <a:cubicBezTo>
                  <a:pt x="2568375" y="3527065"/>
                  <a:pt x="2568375" y="3527065"/>
                  <a:pt x="2563618" y="3524648"/>
                </a:cubicBezTo>
                <a:cubicBezTo>
                  <a:pt x="2561241" y="3524648"/>
                  <a:pt x="2563618" y="3529484"/>
                  <a:pt x="2568375" y="3529484"/>
                </a:cubicBezTo>
                <a:cubicBezTo>
                  <a:pt x="2565998" y="3531907"/>
                  <a:pt x="2568375" y="3534324"/>
                  <a:pt x="2563618" y="3534324"/>
                </a:cubicBezTo>
                <a:cubicBezTo>
                  <a:pt x="2561241" y="3536743"/>
                  <a:pt x="2565998" y="3539166"/>
                  <a:pt x="2565998" y="3539166"/>
                </a:cubicBezTo>
                <a:cubicBezTo>
                  <a:pt x="2563618" y="3544005"/>
                  <a:pt x="2563618" y="3544005"/>
                  <a:pt x="2563618" y="3548844"/>
                </a:cubicBezTo>
                <a:cubicBezTo>
                  <a:pt x="2561241" y="3546424"/>
                  <a:pt x="2558861" y="3546424"/>
                  <a:pt x="2558861" y="3546424"/>
                </a:cubicBezTo>
                <a:cubicBezTo>
                  <a:pt x="2558861" y="3548844"/>
                  <a:pt x="2554103" y="3551264"/>
                  <a:pt x="2563618" y="3553683"/>
                </a:cubicBezTo>
                <a:cubicBezTo>
                  <a:pt x="2556483" y="3556103"/>
                  <a:pt x="2563618" y="3563362"/>
                  <a:pt x="2556483" y="3565781"/>
                </a:cubicBezTo>
                <a:cubicBezTo>
                  <a:pt x="2558861" y="3565781"/>
                  <a:pt x="2558861" y="3565781"/>
                  <a:pt x="2561241" y="3565781"/>
                </a:cubicBezTo>
                <a:cubicBezTo>
                  <a:pt x="2558861" y="3570621"/>
                  <a:pt x="2554103" y="3573040"/>
                  <a:pt x="2556483" y="3575460"/>
                </a:cubicBezTo>
                <a:cubicBezTo>
                  <a:pt x="2554103" y="3575460"/>
                  <a:pt x="2554103" y="3575460"/>
                  <a:pt x="2551723" y="3575460"/>
                </a:cubicBezTo>
                <a:cubicBezTo>
                  <a:pt x="2554103" y="3577879"/>
                  <a:pt x="2554103" y="3575460"/>
                  <a:pt x="2556483" y="3577879"/>
                </a:cubicBezTo>
                <a:cubicBezTo>
                  <a:pt x="2558861" y="3585138"/>
                  <a:pt x="2549346" y="3587558"/>
                  <a:pt x="2546966" y="3592397"/>
                </a:cubicBezTo>
                <a:cubicBezTo>
                  <a:pt x="2549346" y="3604498"/>
                  <a:pt x="2544588" y="3611754"/>
                  <a:pt x="2542208" y="3621432"/>
                </a:cubicBezTo>
                <a:cubicBezTo>
                  <a:pt x="2546966" y="3626274"/>
                  <a:pt x="2532693" y="3626274"/>
                  <a:pt x="2542208" y="3631113"/>
                </a:cubicBezTo>
                <a:cubicBezTo>
                  <a:pt x="2539828" y="3631113"/>
                  <a:pt x="2539828" y="3633533"/>
                  <a:pt x="2537451" y="3631113"/>
                </a:cubicBezTo>
                <a:cubicBezTo>
                  <a:pt x="2539828" y="3635953"/>
                  <a:pt x="2532693" y="3635953"/>
                  <a:pt x="2535071" y="3640792"/>
                </a:cubicBezTo>
                <a:cubicBezTo>
                  <a:pt x="2530313" y="3643211"/>
                  <a:pt x="2535071" y="3648050"/>
                  <a:pt x="2530313" y="3650470"/>
                </a:cubicBezTo>
                <a:cubicBezTo>
                  <a:pt x="2530313" y="3650470"/>
                  <a:pt x="2530313" y="3648050"/>
                  <a:pt x="2527936" y="3648050"/>
                </a:cubicBezTo>
                <a:cubicBezTo>
                  <a:pt x="2525556" y="3648050"/>
                  <a:pt x="2535071" y="3652890"/>
                  <a:pt x="2525556" y="3652890"/>
                </a:cubicBezTo>
                <a:lnTo>
                  <a:pt x="2530313" y="3652890"/>
                </a:lnTo>
                <a:cubicBezTo>
                  <a:pt x="2525556" y="3660148"/>
                  <a:pt x="2527936" y="3669827"/>
                  <a:pt x="2527936" y="3679505"/>
                </a:cubicBezTo>
                <a:cubicBezTo>
                  <a:pt x="2520798" y="3684345"/>
                  <a:pt x="2516041" y="3674666"/>
                  <a:pt x="2518418" y="3681925"/>
                </a:cubicBezTo>
                <a:cubicBezTo>
                  <a:pt x="2518418" y="3681925"/>
                  <a:pt x="2519904" y="3681925"/>
                  <a:pt x="2520798" y="3681925"/>
                </a:cubicBezTo>
                <a:cubicBezTo>
                  <a:pt x="2523178" y="3684345"/>
                  <a:pt x="2511283" y="3684345"/>
                  <a:pt x="2516041" y="3684345"/>
                </a:cubicBezTo>
                <a:cubicBezTo>
                  <a:pt x="2520798" y="3686764"/>
                  <a:pt x="2518418" y="3686764"/>
                  <a:pt x="2520798" y="3686764"/>
                </a:cubicBezTo>
                <a:cubicBezTo>
                  <a:pt x="2516041" y="3691603"/>
                  <a:pt x="2511283" y="3689187"/>
                  <a:pt x="2516041" y="3694023"/>
                </a:cubicBezTo>
                <a:cubicBezTo>
                  <a:pt x="2516041" y="3694023"/>
                  <a:pt x="2516041" y="3694023"/>
                  <a:pt x="2513661" y="3694023"/>
                </a:cubicBezTo>
                <a:cubicBezTo>
                  <a:pt x="2518418" y="3698862"/>
                  <a:pt x="2513661" y="3701282"/>
                  <a:pt x="2520798" y="3706124"/>
                </a:cubicBezTo>
                <a:cubicBezTo>
                  <a:pt x="2518418" y="3725481"/>
                  <a:pt x="2520798" y="3742418"/>
                  <a:pt x="2518418" y="3761775"/>
                </a:cubicBezTo>
                <a:cubicBezTo>
                  <a:pt x="2513661" y="3778712"/>
                  <a:pt x="2516041" y="3795652"/>
                  <a:pt x="2508903" y="3812589"/>
                </a:cubicBezTo>
                <a:cubicBezTo>
                  <a:pt x="2501766" y="3817428"/>
                  <a:pt x="2501766" y="3817428"/>
                  <a:pt x="2504146" y="3822267"/>
                </a:cubicBezTo>
                <a:lnTo>
                  <a:pt x="2501766" y="3822267"/>
                </a:lnTo>
                <a:cubicBezTo>
                  <a:pt x="2506523" y="3822267"/>
                  <a:pt x="2501766" y="3824687"/>
                  <a:pt x="2506523" y="3824687"/>
                </a:cubicBezTo>
                <a:cubicBezTo>
                  <a:pt x="2506523" y="3831946"/>
                  <a:pt x="2506523" y="3839205"/>
                  <a:pt x="2506523" y="3844044"/>
                </a:cubicBezTo>
                <a:lnTo>
                  <a:pt x="2501766" y="3844044"/>
                </a:lnTo>
                <a:cubicBezTo>
                  <a:pt x="2501766" y="3844044"/>
                  <a:pt x="2501766" y="3844044"/>
                  <a:pt x="2504146" y="3846464"/>
                </a:cubicBezTo>
                <a:cubicBezTo>
                  <a:pt x="2504146" y="3846464"/>
                  <a:pt x="2506523" y="3848883"/>
                  <a:pt x="2508903" y="3846464"/>
                </a:cubicBezTo>
                <a:cubicBezTo>
                  <a:pt x="2511283" y="3863401"/>
                  <a:pt x="2501766" y="3880341"/>
                  <a:pt x="2504146" y="3897278"/>
                </a:cubicBezTo>
                <a:cubicBezTo>
                  <a:pt x="2501766" y="3899698"/>
                  <a:pt x="2504146" y="3904537"/>
                  <a:pt x="2506523" y="3909376"/>
                </a:cubicBezTo>
                <a:cubicBezTo>
                  <a:pt x="2505027" y="3911917"/>
                  <a:pt x="2503914" y="3914452"/>
                  <a:pt x="2503044" y="3916971"/>
                </a:cubicBezTo>
                <a:cubicBezTo>
                  <a:pt x="2504115" y="3917518"/>
                  <a:pt x="2506479" y="3918724"/>
                  <a:pt x="2511736" y="3921408"/>
                </a:cubicBezTo>
                <a:cubicBezTo>
                  <a:pt x="2509340" y="3923852"/>
                  <a:pt x="2506946" y="3921408"/>
                  <a:pt x="2504552" y="3921408"/>
                </a:cubicBezTo>
                <a:cubicBezTo>
                  <a:pt x="2499761" y="3923852"/>
                  <a:pt x="2502155" y="3926297"/>
                  <a:pt x="2504552" y="3926297"/>
                </a:cubicBezTo>
                <a:cubicBezTo>
                  <a:pt x="2506946" y="3926297"/>
                  <a:pt x="2504552" y="3926297"/>
                  <a:pt x="2504552" y="3923852"/>
                </a:cubicBezTo>
                <a:cubicBezTo>
                  <a:pt x="2509340" y="3923852"/>
                  <a:pt x="2509340" y="3926297"/>
                  <a:pt x="2511736" y="3926297"/>
                </a:cubicBezTo>
                <a:cubicBezTo>
                  <a:pt x="2511736" y="3926297"/>
                  <a:pt x="2511736" y="3926297"/>
                  <a:pt x="2511736" y="3923852"/>
                </a:cubicBezTo>
                <a:cubicBezTo>
                  <a:pt x="2514130" y="3926297"/>
                  <a:pt x="2514130" y="3926297"/>
                  <a:pt x="2516527" y="3928741"/>
                </a:cubicBezTo>
                <a:cubicBezTo>
                  <a:pt x="2514130" y="3928741"/>
                  <a:pt x="2511736" y="3931188"/>
                  <a:pt x="2511736" y="3931188"/>
                </a:cubicBezTo>
                <a:cubicBezTo>
                  <a:pt x="2516527" y="3928741"/>
                  <a:pt x="2516527" y="3931188"/>
                  <a:pt x="2516527" y="3936080"/>
                </a:cubicBezTo>
                <a:cubicBezTo>
                  <a:pt x="2511736" y="3938524"/>
                  <a:pt x="2521315" y="3940969"/>
                  <a:pt x="2518921" y="3943413"/>
                </a:cubicBezTo>
                <a:cubicBezTo>
                  <a:pt x="2514130" y="3943413"/>
                  <a:pt x="2511736" y="3943413"/>
                  <a:pt x="2509340" y="3940969"/>
                </a:cubicBezTo>
                <a:cubicBezTo>
                  <a:pt x="2506946" y="3943413"/>
                  <a:pt x="2509340" y="3943413"/>
                  <a:pt x="2506946" y="3945860"/>
                </a:cubicBezTo>
                <a:cubicBezTo>
                  <a:pt x="2511736" y="3945860"/>
                  <a:pt x="2516527" y="3945860"/>
                  <a:pt x="2518921" y="3948304"/>
                </a:cubicBezTo>
                <a:cubicBezTo>
                  <a:pt x="2518921" y="3948304"/>
                  <a:pt x="2518921" y="3948304"/>
                  <a:pt x="2516527" y="3948304"/>
                </a:cubicBezTo>
                <a:cubicBezTo>
                  <a:pt x="2518921" y="3950752"/>
                  <a:pt x="2523711" y="3950752"/>
                  <a:pt x="2523711" y="3953196"/>
                </a:cubicBezTo>
                <a:cubicBezTo>
                  <a:pt x="2523711" y="3960532"/>
                  <a:pt x="2523711" y="3965421"/>
                  <a:pt x="2523711" y="3970312"/>
                </a:cubicBezTo>
                <a:cubicBezTo>
                  <a:pt x="2523711" y="3970312"/>
                  <a:pt x="2523711" y="3970312"/>
                  <a:pt x="2521315" y="3970312"/>
                </a:cubicBezTo>
                <a:cubicBezTo>
                  <a:pt x="2528502" y="3970312"/>
                  <a:pt x="2526105" y="3977648"/>
                  <a:pt x="2530896" y="3980092"/>
                </a:cubicBezTo>
                <a:cubicBezTo>
                  <a:pt x="2528502" y="3987428"/>
                  <a:pt x="2535686" y="3992320"/>
                  <a:pt x="2530896" y="3994764"/>
                </a:cubicBezTo>
                <a:cubicBezTo>
                  <a:pt x="2535686" y="4004547"/>
                  <a:pt x="2540477" y="4011883"/>
                  <a:pt x="2542871" y="4021663"/>
                </a:cubicBezTo>
                <a:cubicBezTo>
                  <a:pt x="2542871" y="4021663"/>
                  <a:pt x="2542871" y="4021663"/>
                  <a:pt x="2538083" y="4021663"/>
                </a:cubicBezTo>
                <a:cubicBezTo>
                  <a:pt x="2542871" y="4024107"/>
                  <a:pt x="2535686" y="4024107"/>
                  <a:pt x="2538083" y="4026555"/>
                </a:cubicBezTo>
                <a:cubicBezTo>
                  <a:pt x="2540477" y="4024107"/>
                  <a:pt x="2542871" y="4026555"/>
                  <a:pt x="2545267" y="4026555"/>
                </a:cubicBezTo>
                <a:cubicBezTo>
                  <a:pt x="2542871" y="4033888"/>
                  <a:pt x="2550058" y="4036335"/>
                  <a:pt x="2552452" y="4041227"/>
                </a:cubicBezTo>
                <a:cubicBezTo>
                  <a:pt x="2552452" y="4041227"/>
                  <a:pt x="2552452" y="4041227"/>
                  <a:pt x="2550058" y="4041227"/>
                </a:cubicBezTo>
                <a:cubicBezTo>
                  <a:pt x="2557243" y="4043671"/>
                  <a:pt x="2554849" y="4048562"/>
                  <a:pt x="2554849" y="4055896"/>
                </a:cubicBezTo>
                <a:cubicBezTo>
                  <a:pt x="2552452" y="4055896"/>
                  <a:pt x="2550058" y="4058343"/>
                  <a:pt x="2552452" y="4058343"/>
                </a:cubicBezTo>
                <a:cubicBezTo>
                  <a:pt x="2557243" y="4060787"/>
                  <a:pt x="2557243" y="4060787"/>
                  <a:pt x="2562033" y="4063234"/>
                </a:cubicBezTo>
                <a:cubicBezTo>
                  <a:pt x="2564427" y="4068123"/>
                  <a:pt x="2564427" y="4073015"/>
                  <a:pt x="2562033" y="4075459"/>
                </a:cubicBezTo>
                <a:cubicBezTo>
                  <a:pt x="2574008" y="4082795"/>
                  <a:pt x="2571611" y="4097466"/>
                  <a:pt x="2581193" y="4104802"/>
                </a:cubicBezTo>
                <a:cubicBezTo>
                  <a:pt x="2581193" y="4104802"/>
                  <a:pt x="2581193" y="4104802"/>
                  <a:pt x="2578799" y="4107247"/>
                </a:cubicBezTo>
                <a:cubicBezTo>
                  <a:pt x="2588377" y="4114583"/>
                  <a:pt x="2588377" y="4131702"/>
                  <a:pt x="2595564" y="4139038"/>
                </a:cubicBezTo>
                <a:cubicBezTo>
                  <a:pt x="2595564" y="4139038"/>
                  <a:pt x="2595564" y="4139038"/>
                  <a:pt x="2588377" y="4139038"/>
                </a:cubicBezTo>
                <a:cubicBezTo>
                  <a:pt x="2588377" y="4143926"/>
                  <a:pt x="2593168" y="4146370"/>
                  <a:pt x="2595564" y="4143926"/>
                </a:cubicBezTo>
                <a:cubicBezTo>
                  <a:pt x="2595564" y="4146370"/>
                  <a:pt x="2602749" y="4148818"/>
                  <a:pt x="2597958" y="4153709"/>
                </a:cubicBezTo>
                <a:cubicBezTo>
                  <a:pt x="2597958" y="4156154"/>
                  <a:pt x="2602749" y="4156154"/>
                  <a:pt x="2605143" y="4158598"/>
                </a:cubicBezTo>
                <a:cubicBezTo>
                  <a:pt x="2605143" y="4163489"/>
                  <a:pt x="2605143" y="4165934"/>
                  <a:pt x="2607539" y="4168378"/>
                </a:cubicBezTo>
                <a:cubicBezTo>
                  <a:pt x="2607539" y="4170825"/>
                  <a:pt x="2605143" y="4170825"/>
                  <a:pt x="2605143" y="4170825"/>
                </a:cubicBezTo>
                <a:cubicBezTo>
                  <a:pt x="2607539" y="4173270"/>
                  <a:pt x="2605143" y="4180606"/>
                  <a:pt x="2612330" y="4175714"/>
                </a:cubicBezTo>
                <a:cubicBezTo>
                  <a:pt x="2609997" y="4182863"/>
                  <a:pt x="2621265" y="4185387"/>
                  <a:pt x="2619633" y="4194556"/>
                </a:cubicBezTo>
                <a:cubicBezTo>
                  <a:pt x="2620111" y="4193444"/>
                  <a:pt x="2621908" y="4195278"/>
                  <a:pt x="2621908" y="4195278"/>
                </a:cubicBezTo>
                <a:cubicBezTo>
                  <a:pt x="2624305" y="4200169"/>
                  <a:pt x="2624305" y="4207505"/>
                  <a:pt x="2629096" y="4209949"/>
                </a:cubicBezTo>
                <a:cubicBezTo>
                  <a:pt x="2629096" y="4209949"/>
                  <a:pt x="2624305" y="4209949"/>
                  <a:pt x="2626699" y="4212393"/>
                </a:cubicBezTo>
                <a:lnTo>
                  <a:pt x="2629096" y="4209949"/>
                </a:lnTo>
                <a:cubicBezTo>
                  <a:pt x="2636280" y="4217285"/>
                  <a:pt x="2633883" y="4229513"/>
                  <a:pt x="2638674" y="4234401"/>
                </a:cubicBezTo>
                <a:cubicBezTo>
                  <a:pt x="2641071" y="4236848"/>
                  <a:pt x="2641071" y="4239293"/>
                  <a:pt x="2643464" y="4241737"/>
                </a:cubicBezTo>
                <a:lnTo>
                  <a:pt x="2643464" y="4239293"/>
                </a:lnTo>
                <a:cubicBezTo>
                  <a:pt x="2645861" y="4241737"/>
                  <a:pt x="2648255" y="4239293"/>
                  <a:pt x="2648255" y="4241737"/>
                </a:cubicBezTo>
                <a:cubicBezTo>
                  <a:pt x="2648255" y="4236848"/>
                  <a:pt x="2655439" y="4241737"/>
                  <a:pt x="2660230" y="4236848"/>
                </a:cubicBezTo>
                <a:cubicBezTo>
                  <a:pt x="2665021" y="4236848"/>
                  <a:pt x="2667415" y="4229513"/>
                  <a:pt x="2672205" y="4231957"/>
                </a:cubicBezTo>
                <a:cubicBezTo>
                  <a:pt x="2672205" y="4231957"/>
                  <a:pt x="2672205" y="4231957"/>
                  <a:pt x="2672205" y="4234401"/>
                </a:cubicBezTo>
                <a:cubicBezTo>
                  <a:pt x="2676996" y="4236848"/>
                  <a:pt x="2672205" y="4224621"/>
                  <a:pt x="2679392" y="4231957"/>
                </a:cubicBezTo>
                <a:cubicBezTo>
                  <a:pt x="2679392" y="4231957"/>
                  <a:pt x="2678415" y="4229972"/>
                  <a:pt x="2677708" y="4229169"/>
                </a:cubicBezTo>
                <a:cubicBezTo>
                  <a:pt x="2689241" y="4224183"/>
                  <a:pt x="2696357" y="4214637"/>
                  <a:pt x="2705736" y="4205058"/>
                </a:cubicBezTo>
                <a:cubicBezTo>
                  <a:pt x="2715318" y="4205058"/>
                  <a:pt x="2712921" y="4214841"/>
                  <a:pt x="2715318" y="4207505"/>
                </a:cubicBezTo>
                <a:cubicBezTo>
                  <a:pt x="2715318" y="4207505"/>
                  <a:pt x="2712921" y="4205058"/>
                  <a:pt x="2715318" y="4205058"/>
                </a:cubicBezTo>
                <a:cubicBezTo>
                  <a:pt x="2715318" y="4202613"/>
                  <a:pt x="2722502" y="4209949"/>
                  <a:pt x="2722502" y="4205058"/>
                </a:cubicBezTo>
                <a:cubicBezTo>
                  <a:pt x="2717711" y="4202613"/>
                  <a:pt x="2722502" y="4202613"/>
                  <a:pt x="2720108" y="4200169"/>
                </a:cubicBezTo>
                <a:cubicBezTo>
                  <a:pt x="2727293" y="4200169"/>
                  <a:pt x="2729686" y="4202613"/>
                  <a:pt x="2729686" y="4197722"/>
                </a:cubicBezTo>
                <a:cubicBezTo>
                  <a:pt x="2729686" y="4197722"/>
                  <a:pt x="2729686" y="4197722"/>
                  <a:pt x="2732083" y="4197722"/>
                </a:cubicBezTo>
                <a:cubicBezTo>
                  <a:pt x="2732083" y="4190386"/>
                  <a:pt x="2739268" y="4187942"/>
                  <a:pt x="2736874" y="4180606"/>
                </a:cubicBezTo>
                <a:cubicBezTo>
                  <a:pt x="2758430" y="4161042"/>
                  <a:pt x="2775193" y="4139038"/>
                  <a:pt x="2794355" y="4119474"/>
                </a:cubicBezTo>
                <a:cubicBezTo>
                  <a:pt x="2815911" y="4102358"/>
                  <a:pt x="2835071" y="4080350"/>
                  <a:pt x="2859021" y="4065679"/>
                </a:cubicBezTo>
                <a:cubicBezTo>
                  <a:pt x="2868602" y="4065679"/>
                  <a:pt x="2868602" y="4065679"/>
                  <a:pt x="2873393" y="4058343"/>
                </a:cubicBezTo>
                <a:cubicBezTo>
                  <a:pt x="2873393" y="4058343"/>
                  <a:pt x="2873393" y="4060787"/>
                  <a:pt x="2875786" y="4060787"/>
                </a:cubicBezTo>
                <a:cubicBezTo>
                  <a:pt x="2870996" y="4055896"/>
                  <a:pt x="2878183" y="4055896"/>
                  <a:pt x="2875786" y="4051007"/>
                </a:cubicBezTo>
                <a:cubicBezTo>
                  <a:pt x="2880577" y="4048562"/>
                  <a:pt x="2885368" y="4046115"/>
                  <a:pt x="2890158" y="4041227"/>
                </a:cubicBezTo>
                <a:cubicBezTo>
                  <a:pt x="2914348" y="4043343"/>
                  <a:pt x="2926558" y="4044439"/>
                  <a:pt x="2932108" y="4044932"/>
                </a:cubicBezTo>
                <a:cubicBezTo>
                  <a:pt x="2932417" y="4045246"/>
                  <a:pt x="2932785" y="4045620"/>
                  <a:pt x="2933268" y="4046115"/>
                </a:cubicBezTo>
                <a:cubicBezTo>
                  <a:pt x="2933268" y="4046115"/>
                  <a:pt x="2933268" y="4046115"/>
                  <a:pt x="2935664" y="4048562"/>
                </a:cubicBezTo>
                <a:cubicBezTo>
                  <a:pt x="2935664" y="4048562"/>
                  <a:pt x="2935664" y="4048562"/>
                  <a:pt x="2938058" y="4051007"/>
                </a:cubicBezTo>
                <a:cubicBezTo>
                  <a:pt x="2938058" y="4051007"/>
                  <a:pt x="2938058" y="4051007"/>
                  <a:pt x="2945245" y="4060787"/>
                </a:cubicBezTo>
                <a:cubicBezTo>
                  <a:pt x="2942849" y="4058343"/>
                  <a:pt x="2938058" y="4060787"/>
                  <a:pt x="2940455" y="4063234"/>
                </a:cubicBezTo>
                <a:cubicBezTo>
                  <a:pt x="2940455" y="4063234"/>
                  <a:pt x="2940494" y="4063234"/>
                  <a:pt x="2942849" y="4063234"/>
                </a:cubicBezTo>
                <a:cubicBezTo>
                  <a:pt x="2945245" y="4065679"/>
                  <a:pt x="2947640" y="4063234"/>
                  <a:pt x="2950033" y="4063234"/>
                </a:cubicBezTo>
                <a:cubicBezTo>
                  <a:pt x="2969196" y="4085239"/>
                  <a:pt x="2971589" y="4114583"/>
                  <a:pt x="2985961" y="4136590"/>
                </a:cubicBezTo>
                <a:cubicBezTo>
                  <a:pt x="2988355" y="4143926"/>
                  <a:pt x="2993146" y="4148818"/>
                  <a:pt x="2997936" y="4153709"/>
                </a:cubicBezTo>
                <a:cubicBezTo>
                  <a:pt x="3000330" y="4173270"/>
                  <a:pt x="3007518" y="4195278"/>
                  <a:pt x="3021886" y="4200169"/>
                </a:cubicBezTo>
                <a:cubicBezTo>
                  <a:pt x="3021886" y="4200169"/>
                  <a:pt x="3012305" y="4209949"/>
                  <a:pt x="3002727" y="4205058"/>
                </a:cubicBezTo>
                <a:cubicBezTo>
                  <a:pt x="2985961" y="4207505"/>
                  <a:pt x="2988355" y="4187942"/>
                  <a:pt x="2976380" y="4180606"/>
                </a:cubicBezTo>
                <a:cubicBezTo>
                  <a:pt x="2973986" y="4180606"/>
                  <a:pt x="2981171" y="4178161"/>
                  <a:pt x="2978774" y="4175714"/>
                </a:cubicBezTo>
                <a:cubicBezTo>
                  <a:pt x="2964405" y="4170825"/>
                  <a:pt x="2959615" y="4153709"/>
                  <a:pt x="2959615" y="4136590"/>
                </a:cubicBezTo>
                <a:cubicBezTo>
                  <a:pt x="2959615" y="4136590"/>
                  <a:pt x="2959615" y="4136590"/>
                  <a:pt x="2962008" y="4136590"/>
                </a:cubicBezTo>
                <a:cubicBezTo>
                  <a:pt x="2962008" y="4134146"/>
                  <a:pt x="2954824" y="4134146"/>
                  <a:pt x="2954824" y="4131702"/>
                </a:cubicBezTo>
                <a:cubicBezTo>
                  <a:pt x="2954824" y="4129255"/>
                  <a:pt x="2954824" y="4131702"/>
                  <a:pt x="2957221" y="4129255"/>
                </a:cubicBezTo>
                <a:cubicBezTo>
                  <a:pt x="2952430" y="4131702"/>
                  <a:pt x="2952430" y="4126810"/>
                  <a:pt x="2950033" y="4126810"/>
                </a:cubicBezTo>
                <a:cubicBezTo>
                  <a:pt x="2950033" y="4124366"/>
                  <a:pt x="2952430" y="4121919"/>
                  <a:pt x="2954824" y="4121919"/>
                </a:cubicBezTo>
                <a:cubicBezTo>
                  <a:pt x="2954824" y="4121919"/>
                  <a:pt x="2954824" y="4121919"/>
                  <a:pt x="2950033" y="4121919"/>
                </a:cubicBezTo>
                <a:cubicBezTo>
                  <a:pt x="2938058" y="4121919"/>
                  <a:pt x="2945245" y="4112138"/>
                  <a:pt x="2938058" y="4109694"/>
                </a:cubicBezTo>
                <a:cubicBezTo>
                  <a:pt x="2938058" y="4109694"/>
                  <a:pt x="2938058" y="4109694"/>
                  <a:pt x="2940455" y="4107247"/>
                </a:cubicBezTo>
                <a:cubicBezTo>
                  <a:pt x="2928480" y="4102358"/>
                  <a:pt x="2923689" y="4090131"/>
                  <a:pt x="2916502" y="4082795"/>
                </a:cubicBezTo>
                <a:cubicBezTo>
                  <a:pt x="2918899" y="4082795"/>
                  <a:pt x="2921293" y="4080350"/>
                  <a:pt x="2921293" y="4080350"/>
                </a:cubicBezTo>
                <a:cubicBezTo>
                  <a:pt x="2916502" y="4082795"/>
                  <a:pt x="2914108" y="4080350"/>
                  <a:pt x="2911714" y="4077906"/>
                </a:cubicBezTo>
                <a:cubicBezTo>
                  <a:pt x="2914108" y="4075459"/>
                  <a:pt x="2911714" y="4075459"/>
                  <a:pt x="2909318" y="4075459"/>
                </a:cubicBezTo>
                <a:cubicBezTo>
                  <a:pt x="2909318" y="4075459"/>
                  <a:pt x="2909318" y="4075459"/>
                  <a:pt x="2911714" y="4077906"/>
                </a:cubicBezTo>
                <a:cubicBezTo>
                  <a:pt x="2911714" y="4077906"/>
                  <a:pt x="2911714" y="4077906"/>
                  <a:pt x="2906924" y="4075459"/>
                </a:cubicBezTo>
                <a:cubicBezTo>
                  <a:pt x="2909318" y="4080350"/>
                  <a:pt x="2902133" y="4075459"/>
                  <a:pt x="2902133" y="4077906"/>
                </a:cubicBezTo>
                <a:cubicBezTo>
                  <a:pt x="2902133" y="4077906"/>
                  <a:pt x="2902133" y="4077906"/>
                  <a:pt x="2904527" y="4080350"/>
                </a:cubicBezTo>
                <a:cubicBezTo>
                  <a:pt x="2902133" y="4082795"/>
                  <a:pt x="2899737" y="4080350"/>
                  <a:pt x="2899737" y="4082795"/>
                </a:cubicBezTo>
                <a:cubicBezTo>
                  <a:pt x="2897342" y="4085239"/>
                  <a:pt x="2892552" y="4085239"/>
                  <a:pt x="2894949" y="4087686"/>
                </a:cubicBezTo>
                <a:cubicBezTo>
                  <a:pt x="2892552" y="4085239"/>
                  <a:pt x="2897342" y="4085239"/>
                  <a:pt x="2892552" y="4080350"/>
                </a:cubicBezTo>
                <a:cubicBezTo>
                  <a:pt x="2882974" y="4095022"/>
                  <a:pt x="2873393" y="4102358"/>
                  <a:pt x="2861417" y="4112138"/>
                </a:cubicBezTo>
                <a:cubicBezTo>
                  <a:pt x="2859021" y="4112138"/>
                  <a:pt x="2859021" y="4112138"/>
                  <a:pt x="2856627" y="4109694"/>
                </a:cubicBezTo>
                <a:cubicBezTo>
                  <a:pt x="2856627" y="4112138"/>
                  <a:pt x="2851836" y="4114583"/>
                  <a:pt x="2854230" y="4117030"/>
                </a:cubicBezTo>
                <a:cubicBezTo>
                  <a:pt x="2854230" y="4117030"/>
                  <a:pt x="2851836" y="4117030"/>
                  <a:pt x="2849440" y="4117030"/>
                </a:cubicBezTo>
                <a:cubicBezTo>
                  <a:pt x="2847046" y="4117030"/>
                  <a:pt x="2851836" y="4124366"/>
                  <a:pt x="2849440" y="4124366"/>
                </a:cubicBezTo>
                <a:cubicBezTo>
                  <a:pt x="2849440" y="4121919"/>
                  <a:pt x="2847046" y="4119474"/>
                  <a:pt x="2847046" y="4119474"/>
                </a:cubicBezTo>
                <a:cubicBezTo>
                  <a:pt x="2847046" y="4124366"/>
                  <a:pt x="2844652" y="4124366"/>
                  <a:pt x="2842255" y="4129255"/>
                </a:cubicBezTo>
                <a:cubicBezTo>
                  <a:pt x="2842255" y="4126810"/>
                  <a:pt x="2842255" y="4126810"/>
                  <a:pt x="2842255" y="4124366"/>
                </a:cubicBezTo>
                <a:cubicBezTo>
                  <a:pt x="2842255" y="4131702"/>
                  <a:pt x="2837465" y="4129255"/>
                  <a:pt x="2837465" y="4131702"/>
                </a:cubicBezTo>
                <a:cubicBezTo>
                  <a:pt x="2837465" y="4131702"/>
                  <a:pt x="2837465" y="4131702"/>
                  <a:pt x="2835071" y="4129255"/>
                </a:cubicBezTo>
                <a:cubicBezTo>
                  <a:pt x="2830280" y="4129255"/>
                  <a:pt x="2837465" y="4134146"/>
                  <a:pt x="2835071" y="4136590"/>
                </a:cubicBezTo>
                <a:cubicBezTo>
                  <a:pt x="2835071" y="4134146"/>
                  <a:pt x="2832677" y="4134146"/>
                  <a:pt x="2832677" y="4131702"/>
                </a:cubicBezTo>
                <a:cubicBezTo>
                  <a:pt x="2832677" y="4139038"/>
                  <a:pt x="2827886" y="4141482"/>
                  <a:pt x="2825490" y="4146370"/>
                </a:cubicBezTo>
                <a:lnTo>
                  <a:pt x="2825490" y="4143926"/>
                </a:lnTo>
                <a:cubicBezTo>
                  <a:pt x="2823096" y="4148818"/>
                  <a:pt x="2818305" y="4148818"/>
                  <a:pt x="2818305" y="4153709"/>
                </a:cubicBezTo>
                <a:cubicBezTo>
                  <a:pt x="2815911" y="4153709"/>
                  <a:pt x="2813514" y="4148818"/>
                  <a:pt x="2811121" y="4151262"/>
                </a:cubicBezTo>
                <a:cubicBezTo>
                  <a:pt x="2815911" y="4156154"/>
                  <a:pt x="2806330" y="4158598"/>
                  <a:pt x="2813514" y="4161042"/>
                </a:cubicBezTo>
                <a:cubicBezTo>
                  <a:pt x="2811121" y="4163489"/>
                  <a:pt x="2803936" y="4165934"/>
                  <a:pt x="2803936" y="4168378"/>
                </a:cubicBezTo>
                <a:cubicBezTo>
                  <a:pt x="2803936" y="4165934"/>
                  <a:pt x="2799146" y="4163489"/>
                  <a:pt x="2799146" y="4161042"/>
                </a:cubicBezTo>
                <a:cubicBezTo>
                  <a:pt x="2799146" y="4161042"/>
                  <a:pt x="2799146" y="4161042"/>
                  <a:pt x="2796749" y="4161042"/>
                </a:cubicBezTo>
                <a:cubicBezTo>
                  <a:pt x="2794355" y="4158598"/>
                  <a:pt x="2799146" y="4158598"/>
                  <a:pt x="2794355" y="4158598"/>
                </a:cubicBezTo>
                <a:lnTo>
                  <a:pt x="2791958" y="4163489"/>
                </a:lnTo>
                <a:cubicBezTo>
                  <a:pt x="2791958" y="4168378"/>
                  <a:pt x="2794355" y="4175714"/>
                  <a:pt x="2791958" y="4178161"/>
                </a:cubicBezTo>
                <a:cubicBezTo>
                  <a:pt x="2791958" y="4175714"/>
                  <a:pt x="2787171" y="4175714"/>
                  <a:pt x="2787171" y="4173270"/>
                </a:cubicBezTo>
                <a:cubicBezTo>
                  <a:pt x="2787171" y="4173270"/>
                  <a:pt x="2787171" y="4173270"/>
                  <a:pt x="2789565" y="4185497"/>
                </a:cubicBezTo>
                <a:cubicBezTo>
                  <a:pt x="2789565" y="4187942"/>
                  <a:pt x="2787171" y="4183050"/>
                  <a:pt x="2784774" y="4185497"/>
                </a:cubicBezTo>
                <a:cubicBezTo>
                  <a:pt x="2787171" y="4185497"/>
                  <a:pt x="2787171" y="4187942"/>
                  <a:pt x="2787171" y="4187942"/>
                </a:cubicBezTo>
                <a:cubicBezTo>
                  <a:pt x="2787171" y="4187942"/>
                  <a:pt x="2782380" y="4195278"/>
                  <a:pt x="2779983" y="4190386"/>
                </a:cubicBezTo>
                <a:cubicBezTo>
                  <a:pt x="2777589" y="4187942"/>
                  <a:pt x="2779983" y="4187942"/>
                  <a:pt x="2777589" y="4187942"/>
                </a:cubicBezTo>
                <a:cubicBezTo>
                  <a:pt x="2775193" y="4187942"/>
                  <a:pt x="2777589" y="4190386"/>
                  <a:pt x="2775193" y="4192833"/>
                </a:cubicBezTo>
                <a:cubicBezTo>
                  <a:pt x="2772799" y="4192833"/>
                  <a:pt x="2772799" y="4197722"/>
                  <a:pt x="2775193" y="4197722"/>
                </a:cubicBezTo>
                <a:cubicBezTo>
                  <a:pt x="2777589" y="4197722"/>
                  <a:pt x="2772799" y="4195278"/>
                  <a:pt x="2775193" y="4195278"/>
                </a:cubicBezTo>
                <a:cubicBezTo>
                  <a:pt x="2777589" y="4200169"/>
                  <a:pt x="2775193" y="4202613"/>
                  <a:pt x="2772799" y="4205058"/>
                </a:cubicBezTo>
                <a:cubicBezTo>
                  <a:pt x="2772799" y="4202613"/>
                  <a:pt x="2770402" y="4202613"/>
                  <a:pt x="2770402" y="4200169"/>
                </a:cubicBezTo>
                <a:cubicBezTo>
                  <a:pt x="2770402" y="4205058"/>
                  <a:pt x="2768008" y="4209949"/>
                  <a:pt x="2768008" y="4214841"/>
                </a:cubicBezTo>
                <a:cubicBezTo>
                  <a:pt x="2765614" y="4212393"/>
                  <a:pt x="2765614" y="4209949"/>
                  <a:pt x="2765614" y="4209949"/>
                </a:cubicBezTo>
                <a:cubicBezTo>
                  <a:pt x="2760824" y="4209949"/>
                  <a:pt x="2760824" y="4219729"/>
                  <a:pt x="2753639" y="4219729"/>
                </a:cubicBezTo>
                <a:cubicBezTo>
                  <a:pt x="2756033" y="4219729"/>
                  <a:pt x="2756033" y="4222177"/>
                  <a:pt x="2756033" y="4222177"/>
                </a:cubicBezTo>
                <a:cubicBezTo>
                  <a:pt x="2753639" y="4222177"/>
                  <a:pt x="2751243" y="4219729"/>
                  <a:pt x="2751243" y="4222177"/>
                </a:cubicBezTo>
                <a:cubicBezTo>
                  <a:pt x="2748849" y="4219729"/>
                  <a:pt x="2751243" y="4224621"/>
                  <a:pt x="2748849" y="4224621"/>
                </a:cubicBezTo>
                <a:cubicBezTo>
                  <a:pt x="2748849" y="4229513"/>
                  <a:pt x="2741664" y="4236848"/>
                  <a:pt x="2736874" y="4236848"/>
                </a:cubicBezTo>
                <a:lnTo>
                  <a:pt x="2736874" y="4244184"/>
                </a:lnTo>
                <a:cubicBezTo>
                  <a:pt x="2736874" y="4244184"/>
                  <a:pt x="2736874" y="4244184"/>
                  <a:pt x="2734477" y="4241737"/>
                </a:cubicBezTo>
                <a:cubicBezTo>
                  <a:pt x="2734477" y="4239293"/>
                  <a:pt x="2734477" y="4239293"/>
                  <a:pt x="2732083" y="4241737"/>
                </a:cubicBezTo>
                <a:cubicBezTo>
                  <a:pt x="2732083" y="4241737"/>
                  <a:pt x="2732083" y="4241737"/>
                  <a:pt x="2729686" y="4241737"/>
                </a:cubicBezTo>
                <a:cubicBezTo>
                  <a:pt x="2732083" y="4241737"/>
                  <a:pt x="2732083" y="4241737"/>
                  <a:pt x="2732083" y="4239293"/>
                </a:cubicBezTo>
                <a:lnTo>
                  <a:pt x="2729686" y="4241737"/>
                </a:lnTo>
                <a:cubicBezTo>
                  <a:pt x="2729686" y="4244184"/>
                  <a:pt x="2729686" y="4246629"/>
                  <a:pt x="2724899" y="4244184"/>
                </a:cubicBezTo>
                <a:cubicBezTo>
                  <a:pt x="2727293" y="4244184"/>
                  <a:pt x="2724899" y="4239293"/>
                  <a:pt x="2722502" y="4241737"/>
                </a:cubicBezTo>
                <a:cubicBezTo>
                  <a:pt x="2720108" y="4244184"/>
                  <a:pt x="2722502" y="4241737"/>
                  <a:pt x="2722502" y="4246629"/>
                </a:cubicBezTo>
                <a:cubicBezTo>
                  <a:pt x="2722502" y="4246629"/>
                  <a:pt x="2722502" y="4246629"/>
                  <a:pt x="2720108" y="4249073"/>
                </a:cubicBezTo>
                <a:cubicBezTo>
                  <a:pt x="2722306" y="4251316"/>
                  <a:pt x="2718471" y="4249453"/>
                  <a:pt x="2721527" y="4251019"/>
                </a:cubicBezTo>
                <a:cubicBezTo>
                  <a:pt x="2719457" y="4250851"/>
                  <a:pt x="2717388" y="4255745"/>
                  <a:pt x="2715318" y="4251517"/>
                </a:cubicBezTo>
                <a:cubicBezTo>
                  <a:pt x="2715318" y="4251517"/>
                  <a:pt x="2715318" y="4251517"/>
                  <a:pt x="2712921" y="4246629"/>
                </a:cubicBezTo>
                <a:cubicBezTo>
                  <a:pt x="2710527" y="4249073"/>
                  <a:pt x="2712921" y="4253965"/>
                  <a:pt x="2712921" y="4256409"/>
                </a:cubicBezTo>
                <a:cubicBezTo>
                  <a:pt x="2712921" y="4253965"/>
                  <a:pt x="2712921" y="4253965"/>
                  <a:pt x="2712921" y="4253965"/>
                </a:cubicBezTo>
                <a:cubicBezTo>
                  <a:pt x="2715318" y="4261301"/>
                  <a:pt x="2708130" y="4256409"/>
                  <a:pt x="2710527" y="4261301"/>
                </a:cubicBezTo>
                <a:cubicBezTo>
                  <a:pt x="2705736" y="4261301"/>
                  <a:pt x="2703342" y="4266192"/>
                  <a:pt x="2698552" y="4263745"/>
                </a:cubicBezTo>
                <a:cubicBezTo>
                  <a:pt x="2698552" y="4266192"/>
                  <a:pt x="2696155" y="4268636"/>
                  <a:pt x="2693761" y="4268636"/>
                </a:cubicBezTo>
                <a:cubicBezTo>
                  <a:pt x="2693761" y="4268636"/>
                  <a:pt x="2693761" y="4268636"/>
                  <a:pt x="2693761" y="4266192"/>
                </a:cubicBezTo>
                <a:cubicBezTo>
                  <a:pt x="2691367" y="4266192"/>
                  <a:pt x="2691367" y="4268636"/>
                  <a:pt x="2691367" y="4268636"/>
                </a:cubicBezTo>
                <a:cubicBezTo>
                  <a:pt x="2691367" y="4268636"/>
                  <a:pt x="2684180" y="4266192"/>
                  <a:pt x="2681786" y="4266192"/>
                </a:cubicBezTo>
                <a:cubicBezTo>
                  <a:pt x="2681786" y="4268636"/>
                  <a:pt x="2684180" y="4273525"/>
                  <a:pt x="2684180" y="4273525"/>
                </a:cubicBezTo>
                <a:cubicBezTo>
                  <a:pt x="2679392" y="4268636"/>
                  <a:pt x="2679392" y="4283308"/>
                  <a:pt x="2674602" y="4278417"/>
                </a:cubicBezTo>
                <a:cubicBezTo>
                  <a:pt x="2674602" y="4275972"/>
                  <a:pt x="2676996" y="4273525"/>
                  <a:pt x="2674602" y="4271081"/>
                </a:cubicBezTo>
                <a:cubicBezTo>
                  <a:pt x="2667415" y="4266192"/>
                  <a:pt x="2672205" y="4278417"/>
                  <a:pt x="2667415" y="4278417"/>
                </a:cubicBezTo>
                <a:cubicBezTo>
                  <a:pt x="2667415" y="4278417"/>
                  <a:pt x="2667415" y="4278417"/>
                  <a:pt x="2669811" y="4283308"/>
                </a:cubicBezTo>
                <a:cubicBezTo>
                  <a:pt x="2667415" y="4280861"/>
                  <a:pt x="2665021" y="4288197"/>
                  <a:pt x="2665021" y="4283308"/>
                </a:cubicBezTo>
                <a:cubicBezTo>
                  <a:pt x="2662624" y="4285752"/>
                  <a:pt x="2660230" y="4283308"/>
                  <a:pt x="2662624" y="4288197"/>
                </a:cubicBezTo>
                <a:cubicBezTo>
                  <a:pt x="2655439" y="4285752"/>
                  <a:pt x="2648255" y="4295533"/>
                  <a:pt x="2641071" y="4288197"/>
                </a:cubicBezTo>
                <a:cubicBezTo>
                  <a:pt x="2641071" y="4288197"/>
                  <a:pt x="2638820" y="4288216"/>
                  <a:pt x="2638696" y="4290468"/>
                </a:cubicBezTo>
                <a:cubicBezTo>
                  <a:pt x="2638680" y="4289854"/>
                  <a:pt x="2638674" y="4289141"/>
                  <a:pt x="2638674" y="4288197"/>
                </a:cubicBezTo>
                <a:cubicBezTo>
                  <a:pt x="2636280" y="4285752"/>
                  <a:pt x="2636280" y="4288197"/>
                  <a:pt x="2636280" y="4288197"/>
                </a:cubicBezTo>
                <a:cubicBezTo>
                  <a:pt x="2626699" y="4285752"/>
                  <a:pt x="2621908" y="4283308"/>
                  <a:pt x="2621908" y="4283308"/>
                </a:cubicBezTo>
                <a:cubicBezTo>
                  <a:pt x="2619514" y="4280861"/>
                  <a:pt x="2619514" y="4283308"/>
                  <a:pt x="2621908" y="4283308"/>
                </a:cubicBezTo>
                <a:cubicBezTo>
                  <a:pt x="2621908" y="4283308"/>
                  <a:pt x="2621908" y="4283308"/>
                  <a:pt x="2619514" y="4283308"/>
                </a:cubicBezTo>
                <a:cubicBezTo>
                  <a:pt x="2619514" y="4283308"/>
                  <a:pt x="2619514" y="4283308"/>
                  <a:pt x="2617120" y="4283308"/>
                </a:cubicBezTo>
                <a:cubicBezTo>
                  <a:pt x="2614724" y="4283308"/>
                  <a:pt x="2612330" y="4283308"/>
                  <a:pt x="2609933" y="4280861"/>
                </a:cubicBezTo>
                <a:cubicBezTo>
                  <a:pt x="2612330" y="4278417"/>
                  <a:pt x="2614724" y="4278417"/>
                  <a:pt x="2612330" y="4278417"/>
                </a:cubicBezTo>
                <a:cubicBezTo>
                  <a:pt x="2612330" y="4278417"/>
                  <a:pt x="2612330" y="4278417"/>
                  <a:pt x="2607539" y="4275972"/>
                </a:cubicBezTo>
                <a:cubicBezTo>
                  <a:pt x="2607539" y="4273525"/>
                  <a:pt x="2612330" y="4271081"/>
                  <a:pt x="2614724" y="4271081"/>
                </a:cubicBezTo>
                <a:cubicBezTo>
                  <a:pt x="2612330" y="4268636"/>
                  <a:pt x="2612330" y="4266192"/>
                  <a:pt x="2609933" y="4268636"/>
                </a:cubicBezTo>
                <a:cubicBezTo>
                  <a:pt x="2609933" y="4268636"/>
                  <a:pt x="2609933" y="4268636"/>
                  <a:pt x="2612330" y="4263745"/>
                </a:cubicBezTo>
                <a:cubicBezTo>
                  <a:pt x="2609933" y="4266192"/>
                  <a:pt x="2609933" y="4263745"/>
                  <a:pt x="2607539" y="4261301"/>
                </a:cubicBezTo>
                <a:cubicBezTo>
                  <a:pt x="2607539" y="4261301"/>
                  <a:pt x="2607539" y="4261301"/>
                  <a:pt x="2609933" y="4263745"/>
                </a:cubicBezTo>
                <a:cubicBezTo>
                  <a:pt x="2612330" y="4261301"/>
                  <a:pt x="2609933" y="4261301"/>
                  <a:pt x="2607539" y="4258856"/>
                </a:cubicBezTo>
                <a:cubicBezTo>
                  <a:pt x="2605143" y="4261301"/>
                  <a:pt x="2605143" y="4263745"/>
                  <a:pt x="2605143" y="4263745"/>
                </a:cubicBezTo>
                <a:cubicBezTo>
                  <a:pt x="2605143" y="4263745"/>
                  <a:pt x="2602749" y="4263745"/>
                  <a:pt x="2600355" y="4263745"/>
                </a:cubicBezTo>
                <a:cubicBezTo>
                  <a:pt x="2605143" y="4261301"/>
                  <a:pt x="2602749" y="4258856"/>
                  <a:pt x="2602749" y="4256409"/>
                </a:cubicBezTo>
                <a:lnTo>
                  <a:pt x="2600355" y="4256409"/>
                </a:lnTo>
                <a:cubicBezTo>
                  <a:pt x="2602749" y="4253965"/>
                  <a:pt x="2605143" y="4253965"/>
                  <a:pt x="2602749" y="4251517"/>
                </a:cubicBezTo>
                <a:cubicBezTo>
                  <a:pt x="2600355" y="4251517"/>
                  <a:pt x="2595564" y="4256409"/>
                  <a:pt x="2595564" y="4251517"/>
                </a:cubicBezTo>
                <a:cubicBezTo>
                  <a:pt x="2597958" y="4251517"/>
                  <a:pt x="2597958" y="4251517"/>
                  <a:pt x="2600355" y="4251517"/>
                </a:cubicBezTo>
                <a:cubicBezTo>
                  <a:pt x="2600355" y="4251517"/>
                  <a:pt x="2600355" y="4251517"/>
                  <a:pt x="2600355" y="4249073"/>
                </a:cubicBezTo>
                <a:cubicBezTo>
                  <a:pt x="2600355" y="4249073"/>
                  <a:pt x="2600355" y="4249073"/>
                  <a:pt x="2597958" y="4249073"/>
                </a:cubicBezTo>
                <a:cubicBezTo>
                  <a:pt x="2595564" y="4249073"/>
                  <a:pt x="2595564" y="4244184"/>
                  <a:pt x="2590774" y="4246629"/>
                </a:cubicBezTo>
                <a:cubicBezTo>
                  <a:pt x="2590774" y="4244184"/>
                  <a:pt x="2593168" y="4241737"/>
                  <a:pt x="2590774" y="4239293"/>
                </a:cubicBezTo>
                <a:cubicBezTo>
                  <a:pt x="2590774" y="4239293"/>
                  <a:pt x="2590774" y="4239293"/>
                  <a:pt x="2593168" y="4241737"/>
                </a:cubicBezTo>
                <a:cubicBezTo>
                  <a:pt x="2593168" y="4236848"/>
                  <a:pt x="2590774" y="4236848"/>
                  <a:pt x="2588377" y="4236848"/>
                </a:cubicBezTo>
                <a:cubicBezTo>
                  <a:pt x="2588377" y="4234401"/>
                  <a:pt x="2588377" y="4231957"/>
                  <a:pt x="2583589" y="4231957"/>
                </a:cubicBezTo>
                <a:cubicBezTo>
                  <a:pt x="2585983" y="4229513"/>
                  <a:pt x="2597958" y="4224621"/>
                  <a:pt x="2590774" y="4224621"/>
                </a:cubicBezTo>
                <a:cubicBezTo>
                  <a:pt x="2590774" y="4222177"/>
                  <a:pt x="2583589" y="4224621"/>
                  <a:pt x="2581193" y="4227065"/>
                </a:cubicBezTo>
                <a:cubicBezTo>
                  <a:pt x="2583589" y="4222177"/>
                  <a:pt x="2574008" y="4219729"/>
                  <a:pt x="2578799" y="4212393"/>
                </a:cubicBezTo>
                <a:cubicBezTo>
                  <a:pt x="2576402" y="4212393"/>
                  <a:pt x="2576402" y="4212393"/>
                  <a:pt x="2574008" y="4212393"/>
                </a:cubicBezTo>
                <a:cubicBezTo>
                  <a:pt x="2574008" y="4205058"/>
                  <a:pt x="2564427" y="4200169"/>
                  <a:pt x="2569218" y="4192833"/>
                </a:cubicBezTo>
                <a:cubicBezTo>
                  <a:pt x="2571611" y="4195278"/>
                  <a:pt x="2574008" y="4192833"/>
                  <a:pt x="2574008" y="4190386"/>
                </a:cubicBezTo>
                <a:cubicBezTo>
                  <a:pt x="2571611" y="4190386"/>
                  <a:pt x="2576402" y="4187942"/>
                  <a:pt x="2571611" y="4190386"/>
                </a:cubicBezTo>
                <a:cubicBezTo>
                  <a:pt x="2569218" y="4190386"/>
                  <a:pt x="2566824" y="4192833"/>
                  <a:pt x="2566824" y="4192833"/>
                </a:cubicBezTo>
                <a:cubicBezTo>
                  <a:pt x="2564427" y="4190386"/>
                  <a:pt x="2562033" y="4185497"/>
                  <a:pt x="2562033" y="4183050"/>
                </a:cubicBezTo>
                <a:lnTo>
                  <a:pt x="2559636" y="4183050"/>
                </a:lnTo>
                <a:cubicBezTo>
                  <a:pt x="2564427" y="4180606"/>
                  <a:pt x="2564427" y="4178161"/>
                  <a:pt x="2562033" y="4175714"/>
                </a:cubicBezTo>
                <a:cubicBezTo>
                  <a:pt x="2559636" y="4173270"/>
                  <a:pt x="2554849" y="4175714"/>
                  <a:pt x="2557243" y="4173270"/>
                </a:cubicBezTo>
                <a:cubicBezTo>
                  <a:pt x="2557243" y="4173270"/>
                  <a:pt x="2559636" y="4173270"/>
                  <a:pt x="2559636" y="4170825"/>
                </a:cubicBezTo>
                <a:cubicBezTo>
                  <a:pt x="2557243" y="4170825"/>
                  <a:pt x="2550058" y="4168378"/>
                  <a:pt x="2552452" y="4165934"/>
                </a:cubicBezTo>
                <a:cubicBezTo>
                  <a:pt x="2552452" y="4165934"/>
                  <a:pt x="2552452" y="4165934"/>
                  <a:pt x="2554849" y="4161042"/>
                </a:cubicBezTo>
                <a:cubicBezTo>
                  <a:pt x="2554849" y="4161042"/>
                  <a:pt x="2552452" y="4161042"/>
                  <a:pt x="2550058" y="4163489"/>
                </a:cubicBezTo>
                <a:cubicBezTo>
                  <a:pt x="2552452" y="4158598"/>
                  <a:pt x="2552452" y="4153709"/>
                  <a:pt x="2554849" y="4151262"/>
                </a:cubicBezTo>
                <a:cubicBezTo>
                  <a:pt x="2542871" y="4148818"/>
                  <a:pt x="2538083" y="4139038"/>
                  <a:pt x="2535686" y="4131702"/>
                </a:cubicBezTo>
                <a:cubicBezTo>
                  <a:pt x="2535686" y="4131702"/>
                  <a:pt x="2535686" y="4131702"/>
                  <a:pt x="2538083" y="4129255"/>
                </a:cubicBezTo>
                <a:cubicBezTo>
                  <a:pt x="2539124" y="4128189"/>
                  <a:pt x="2538351" y="4128054"/>
                  <a:pt x="2537340" y="4128239"/>
                </a:cubicBezTo>
                <a:cubicBezTo>
                  <a:pt x="2538483" y="4126807"/>
                  <a:pt x="2539472" y="4124366"/>
                  <a:pt x="2542871" y="4124366"/>
                </a:cubicBezTo>
                <a:cubicBezTo>
                  <a:pt x="2542871" y="4121919"/>
                  <a:pt x="2538083" y="4121919"/>
                  <a:pt x="2535686" y="4121919"/>
                </a:cubicBezTo>
                <a:cubicBezTo>
                  <a:pt x="2533292" y="4121919"/>
                  <a:pt x="2538083" y="4121919"/>
                  <a:pt x="2533292" y="4124366"/>
                </a:cubicBezTo>
                <a:cubicBezTo>
                  <a:pt x="2533292" y="4124366"/>
                  <a:pt x="2535686" y="4117030"/>
                  <a:pt x="2530896" y="4119474"/>
                </a:cubicBezTo>
                <a:cubicBezTo>
                  <a:pt x="2530896" y="4117030"/>
                  <a:pt x="2535686" y="4117030"/>
                  <a:pt x="2538083" y="4117030"/>
                </a:cubicBezTo>
                <a:cubicBezTo>
                  <a:pt x="2538083" y="4117030"/>
                  <a:pt x="2538083" y="4117030"/>
                  <a:pt x="2533292" y="4117030"/>
                </a:cubicBezTo>
                <a:cubicBezTo>
                  <a:pt x="2538083" y="4112138"/>
                  <a:pt x="2545267" y="4117030"/>
                  <a:pt x="2550058" y="4112138"/>
                </a:cubicBezTo>
                <a:cubicBezTo>
                  <a:pt x="2554849" y="4107247"/>
                  <a:pt x="2557243" y="4114583"/>
                  <a:pt x="2557243" y="4109694"/>
                </a:cubicBezTo>
                <a:cubicBezTo>
                  <a:pt x="2554849" y="4107247"/>
                  <a:pt x="2547661" y="4109694"/>
                  <a:pt x="2545267" y="4112138"/>
                </a:cubicBezTo>
                <a:cubicBezTo>
                  <a:pt x="2543942" y="4109432"/>
                  <a:pt x="2540422" y="4109721"/>
                  <a:pt x="2537539" y="4110104"/>
                </a:cubicBezTo>
                <a:cubicBezTo>
                  <a:pt x="2537710" y="4109994"/>
                  <a:pt x="2537876" y="4109903"/>
                  <a:pt x="2538083" y="4109694"/>
                </a:cubicBezTo>
                <a:cubicBezTo>
                  <a:pt x="2540477" y="4107247"/>
                  <a:pt x="2533292" y="4107247"/>
                  <a:pt x="2535686" y="4104802"/>
                </a:cubicBezTo>
                <a:cubicBezTo>
                  <a:pt x="2533292" y="4107247"/>
                  <a:pt x="2528502" y="4107247"/>
                  <a:pt x="2528502" y="4104802"/>
                </a:cubicBezTo>
                <a:cubicBezTo>
                  <a:pt x="2528502" y="4102358"/>
                  <a:pt x="2533292" y="4104802"/>
                  <a:pt x="2530896" y="4102358"/>
                </a:cubicBezTo>
                <a:cubicBezTo>
                  <a:pt x="2528502" y="4102358"/>
                  <a:pt x="2526105" y="4099911"/>
                  <a:pt x="2526105" y="4104802"/>
                </a:cubicBezTo>
                <a:cubicBezTo>
                  <a:pt x="2518921" y="4104802"/>
                  <a:pt x="2526105" y="4099911"/>
                  <a:pt x="2521315" y="4099911"/>
                </a:cubicBezTo>
                <a:cubicBezTo>
                  <a:pt x="2523711" y="4097466"/>
                  <a:pt x="2530896" y="4099911"/>
                  <a:pt x="2530896" y="4095022"/>
                </a:cubicBezTo>
                <a:cubicBezTo>
                  <a:pt x="2528502" y="4097466"/>
                  <a:pt x="2526105" y="4092575"/>
                  <a:pt x="2518921" y="4097466"/>
                </a:cubicBezTo>
                <a:cubicBezTo>
                  <a:pt x="2521315" y="4095022"/>
                  <a:pt x="2523711" y="4095022"/>
                  <a:pt x="2526105" y="4095022"/>
                </a:cubicBezTo>
                <a:cubicBezTo>
                  <a:pt x="2528502" y="4092575"/>
                  <a:pt x="2516527" y="4092575"/>
                  <a:pt x="2526105" y="4087686"/>
                </a:cubicBezTo>
                <a:cubicBezTo>
                  <a:pt x="2526105" y="4087686"/>
                  <a:pt x="2526105" y="4087686"/>
                  <a:pt x="2521315" y="4090131"/>
                </a:cubicBezTo>
                <a:cubicBezTo>
                  <a:pt x="2521315" y="4087686"/>
                  <a:pt x="2523711" y="4087686"/>
                  <a:pt x="2523711" y="4085239"/>
                </a:cubicBezTo>
                <a:cubicBezTo>
                  <a:pt x="2523711" y="4082795"/>
                  <a:pt x="2516527" y="4082795"/>
                  <a:pt x="2523711" y="4080350"/>
                </a:cubicBezTo>
                <a:cubicBezTo>
                  <a:pt x="2523711" y="4080350"/>
                  <a:pt x="2521315" y="4075459"/>
                  <a:pt x="2518921" y="4077906"/>
                </a:cubicBezTo>
                <a:cubicBezTo>
                  <a:pt x="2516527" y="4082795"/>
                  <a:pt x="2521315" y="4080350"/>
                  <a:pt x="2516527" y="4082795"/>
                </a:cubicBezTo>
                <a:cubicBezTo>
                  <a:pt x="2521315" y="4080350"/>
                  <a:pt x="2514130" y="4080350"/>
                  <a:pt x="2511736" y="4080350"/>
                </a:cubicBezTo>
                <a:cubicBezTo>
                  <a:pt x="2511736" y="4080350"/>
                  <a:pt x="2511736" y="4080350"/>
                  <a:pt x="2514130" y="4077906"/>
                </a:cubicBezTo>
                <a:cubicBezTo>
                  <a:pt x="2514130" y="4077906"/>
                  <a:pt x="2514114" y="4076816"/>
                  <a:pt x="2513390" y="4076089"/>
                </a:cubicBezTo>
                <a:cubicBezTo>
                  <a:pt x="2513802" y="4075792"/>
                  <a:pt x="2514130" y="4075459"/>
                  <a:pt x="2514130" y="4075459"/>
                </a:cubicBezTo>
                <a:cubicBezTo>
                  <a:pt x="2514130" y="4075459"/>
                  <a:pt x="2514092" y="4075459"/>
                  <a:pt x="2511736" y="4075459"/>
                </a:cubicBezTo>
                <a:cubicBezTo>
                  <a:pt x="2511107" y="4075459"/>
                  <a:pt x="2510350" y="4075459"/>
                  <a:pt x="2509340" y="4075459"/>
                </a:cubicBezTo>
                <a:cubicBezTo>
                  <a:pt x="2506946" y="4073015"/>
                  <a:pt x="2516527" y="4073015"/>
                  <a:pt x="2514130" y="4070567"/>
                </a:cubicBezTo>
                <a:cubicBezTo>
                  <a:pt x="2514130" y="4070567"/>
                  <a:pt x="2514130" y="4070567"/>
                  <a:pt x="2518921" y="4070567"/>
                </a:cubicBezTo>
                <a:cubicBezTo>
                  <a:pt x="2516527" y="4070567"/>
                  <a:pt x="2521315" y="4068123"/>
                  <a:pt x="2518921" y="4068123"/>
                </a:cubicBezTo>
                <a:cubicBezTo>
                  <a:pt x="2514130" y="4068123"/>
                  <a:pt x="2511736" y="4068123"/>
                  <a:pt x="2506946" y="4068123"/>
                </a:cubicBezTo>
                <a:cubicBezTo>
                  <a:pt x="2506946" y="4065679"/>
                  <a:pt x="2511736" y="4065679"/>
                  <a:pt x="2506946" y="4065679"/>
                </a:cubicBezTo>
                <a:cubicBezTo>
                  <a:pt x="2506946" y="4065679"/>
                  <a:pt x="2506946" y="4065679"/>
                  <a:pt x="2511736" y="4065679"/>
                </a:cubicBezTo>
                <a:cubicBezTo>
                  <a:pt x="2514130" y="4065679"/>
                  <a:pt x="2516527" y="4063234"/>
                  <a:pt x="2516527" y="4060787"/>
                </a:cubicBezTo>
                <a:cubicBezTo>
                  <a:pt x="2514130" y="4058343"/>
                  <a:pt x="2509340" y="4058343"/>
                  <a:pt x="2506946" y="4060787"/>
                </a:cubicBezTo>
                <a:cubicBezTo>
                  <a:pt x="2506946" y="4060787"/>
                  <a:pt x="2509340" y="4058343"/>
                  <a:pt x="2511736" y="4058343"/>
                </a:cubicBezTo>
                <a:cubicBezTo>
                  <a:pt x="2509340" y="4055896"/>
                  <a:pt x="2509340" y="4060787"/>
                  <a:pt x="2504552" y="4058343"/>
                </a:cubicBezTo>
                <a:cubicBezTo>
                  <a:pt x="2506946" y="4055896"/>
                  <a:pt x="2509340" y="4051007"/>
                  <a:pt x="2511736" y="4048562"/>
                </a:cubicBezTo>
                <a:cubicBezTo>
                  <a:pt x="2511736" y="4048562"/>
                  <a:pt x="2511736" y="4048562"/>
                  <a:pt x="2518921" y="4051007"/>
                </a:cubicBezTo>
                <a:cubicBezTo>
                  <a:pt x="2518921" y="4051007"/>
                  <a:pt x="2518921" y="4051007"/>
                  <a:pt x="2518921" y="4048562"/>
                </a:cubicBezTo>
                <a:cubicBezTo>
                  <a:pt x="2523711" y="4048562"/>
                  <a:pt x="2521315" y="4046115"/>
                  <a:pt x="2526105" y="4046115"/>
                </a:cubicBezTo>
                <a:cubicBezTo>
                  <a:pt x="2526105" y="4043671"/>
                  <a:pt x="2523711" y="4043671"/>
                  <a:pt x="2523711" y="4043671"/>
                </a:cubicBezTo>
                <a:cubicBezTo>
                  <a:pt x="2516527" y="4048562"/>
                  <a:pt x="2511736" y="4041227"/>
                  <a:pt x="2504552" y="4046115"/>
                </a:cubicBezTo>
                <a:cubicBezTo>
                  <a:pt x="2502155" y="4041227"/>
                  <a:pt x="2521315" y="4036335"/>
                  <a:pt x="2509340" y="4036335"/>
                </a:cubicBezTo>
                <a:cubicBezTo>
                  <a:pt x="2506946" y="4036335"/>
                  <a:pt x="2502155" y="4036335"/>
                  <a:pt x="2502155" y="4038779"/>
                </a:cubicBezTo>
                <a:cubicBezTo>
                  <a:pt x="2502155" y="4036335"/>
                  <a:pt x="2497364" y="4038779"/>
                  <a:pt x="2497364" y="4033888"/>
                </a:cubicBezTo>
                <a:cubicBezTo>
                  <a:pt x="2501219" y="4035856"/>
                  <a:pt x="2503538" y="4031567"/>
                  <a:pt x="2506783" y="4031055"/>
                </a:cubicBezTo>
                <a:cubicBezTo>
                  <a:pt x="2506838" y="4031185"/>
                  <a:pt x="2506879" y="4031311"/>
                  <a:pt x="2506946" y="4031443"/>
                </a:cubicBezTo>
                <a:cubicBezTo>
                  <a:pt x="2507766" y="4031443"/>
                  <a:pt x="2508290" y="4031369"/>
                  <a:pt x="2508633" y="4031237"/>
                </a:cubicBezTo>
                <a:cubicBezTo>
                  <a:pt x="2508870" y="4031314"/>
                  <a:pt x="2509091" y="4031317"/>
                  <a:pt x="2509340" y="4031443"/>
                </a:cubicBezTo>
                <a:cubicBezTo>
                  <a:pt x="2506946" y="4031443"/>
                  <a:pt x="2509340" y="4033888"/>
                  <a:pt x="2509340" y="4033888"/>
                </a:cubicBezTo>
                <a:cubicBezTo>
                  <a:pt x="2511736" y="4033888"/>
                  <a:pt x="2516527" y="4033888"/>
                  <a:pt x="2516527" y="4028999"/>
                </a:cubicBezTo>
                <a:cubicBezTo>
                  <a:pt x="2514130" y="4028999"/>
                  <a:pt x="2514130" y="4026555"/>
                  <a:pt x="2509340" y="4026555"/>
                </a:cubicBezTo>
                <a:cubicBezTo>
                  <a:pt x="2507357" y="4028581"/>
                  <a:pt x="2510289" y="4030601"/>
                  <a:pt x="2508633" y="4031237"/>
                </a:cubicBezTo>
                <a:cubicBezTo>
                  <a:pt x="2507978" y="4031025"/>
                  <a:pt x="2507363" y="4030965"/>
                  <a:pt x="2506783" y="4031055"/>
                </a:cubicBezTo>
                <a:cubicBezTo>
                  <a:pt x="2504822" y="4026431"/>
                  <a:pt x="2509144" y="4024176"/>
                  <a:pt x="2502155" y="4026555"/>
                </a:cubicBezTo>
                <a:cubicBezTo>
                  <a:pt x="2504552" y="4026555"/>
                  <a:pt x="2499761" y="4028999"/>
                  <a:pt x="2497364" y="4031443"/>
                </a:cubicBezTo>
                <a:cubicBezTo>
                  <a:pt x="2497364" y="4031443"/>
                  <a:pt x="2497364" y="4031443"/>
                  <a:pt x="2494971" y="4028999"/>
                </a:cubicBezTo>
                <a:cubicBezTo>
                  <a:pt x="2494971" y="4028999"/>
                  <a:pt x="2494971" y="4028999"/>
                  <a:pt x="2497364" y="4028999"/>
                </a:cubicBezTo>
                <a:cubicBezTo>
                  <a:pt x="2497364" y="4024107"/>
                  <a:pt x="2492577" y="4028999"/>
                  <a:pt x="2492577" y="4024107"/>
                </a:cubicBezTo>
                <a:cubicBezTo>
                  <a:pt x="2492577" y="4024107"/>
                  <a:pt x="2492577" y="4024107"/>
                  <a:pt x="2497364" y="4019219"/>
                </a:cubicBezTo>
                <a:cubicBezTo>
                  <a:pt x="2502155" y="4019219"/>
                  <a:pt x="2497364" y="4026555"/>
                  <a:pt x="2504552" y="4024107"/>
                </a:cubicBezTo>
                <a:cubicBezTo>
                  <a:pt x="2502155" y="4021663"/>
                  <a:pt x="2499761" y="4021663"/>
                  <a:pt x="2499761" y="4019219"/>
                </a:cubicBezTo>
                <a:cubicBezTo>
                  <a:pt x="2499761" y="4019219"/>
                  <a:pt x="2499761" y="4019219"/>
                  <a:pt x="2502155" y="4019219"/>
                </a:cubicBezTo>
                <a:cubicBezTo>
                  <a:pt x="2502155" y="4019219"/>
                  <a:pt x="2507658" y="4016403"/>
                  <a:pt x="2507178" y="4013975"/>
                </a:cubicBezTo>
                <a:cubicBezTo>
                  <a:pt x="2507694" y="4014190"/>
                  <a:pt x="2508382" y="4014327"/>
                  <a:pt x="2509340" y="4014327"/>
                </a:cubicBezTo>
                <a:cubicBezTo>
                  <a:pt x="2509340" y="4009436"/>
                  <a:pt x="2516527" y="4009436"/>
                  <a:pt x="2518921" y="4006992"/>
                </a:cubicBezTo>
                <a:lnTo>
                  <a:pt x="2516527" y="4004547"/>
                </a:lnTo>
                <a:cubicBezTo>
                  <a:pt x="2511736" y="4004547"/>
                  <a:pt x="2514130" y="4006992"/>
                  <a:pt x="2509340" y="4009436"/>
                </a:cubicBezTo>
                <a:cubicBezTo>
                  <a:pt x="2509340" y="4004547"/>
                  <a:pt x="2506946" y="4002100"/>
                  <a:pt x="2502155" y="3999656"/>
                </a:cubicBezTo>
                <a:cubicBezTo>
                  <a:pt x="2502155" y="3997660"/>
                  <a:pt x="2505308" y="3997321"/>
                  <a:pt x="2506482" y="3998582"/>
                </a:cubicBezTo>
                <a:cubicBezTo>
                  <a:pt x="2506634" y="3998940"/>
                  <a:pt x="2506772" y="3999298"/>
                  <a:pt x="2506946" y="3999656"/>
                </a:cubicBezTo>
                <a:cubicBezTo>
                  <a:pt x="2506946" y="3999204"/>
                  <a:pt x="2506747" y="3998866"/>
                  <a:pt x="2506482" y="3998582"/>
                </a:cubicBezTo>
                <a:cubicBezTo>
                  <a:pt x="2504577" y="3994048"/>
                  <a:pt x="2504552" y="3989518"/>
                  <a:pt x="2504552" y="3984984"/>
                </a:cubicBezTo>
                <a:cubicBezTo>
                  <a:pt x="2499761" y="3989875"/>
                  <a:pt x="2502155" y="3982539"/>
                  <a:pt x="2499761" y="3982539"/>
                </a:cubicBezTo>
                <a:cubicBezTo>
                  <a:pt x="2499761" y="3982539"/>
                  <a:pt x="2502155" y="3980092"/>
                  <a:pt x="2504552" y="3980092"/>
                </a:cubicBezTo>
                <a:cubicBezTo>
                  <a:pt x="2502155" y="3977648"/>
                  <a:pt x="2509340" y="3980092"/>
                  <a:pt x="2506946" y="3977648"/>
                </a:cubicBezTo>
                <a:cubicBezTo>
                  <a:pt x="2504552" y="3975203"/>
                  <a:pt x="2502155" y="3972757"/>
                  <a:pt x="2499761" y="3967868"/>
                </a:cubicBezTo>
                <a:cubicBezTo>
                  <a:pt x="2504552" y="3962976"/>
                  <a:pt x="2497364" y="3958085"/>
                  <a:pt x="2497364" y="3953196"/>
                </a:cubicBezTo>
                <a:cubicBezTo>
                  <a:pt x="2497364" y="3950752"/>
                  <a:pt x="2504552" y="3950752"/>
                  <a:pt x="2504552" y="3948304"/>
                </a:cubicBezTo>
                <a:cubicBezTo>
                  <a:pt x="2504552" y="3945860"/>
                  <a:pt x="2499761" y="3953196"/>
                  <a:pt x="2499761" y="3948304"/>
                </a:cubicBezTo>
                <a:cubicBezTo>
                  <a:pt x="2499761" y="3948304"/>
                  <a:pt x="2499761" y="3948304"/>
                  <a:pt x="2502155" y="3948304"/>
                </a:cubicBezTo>
                <a:cubicBezTo>
                  <a:pt x="2500799" y="3948304"/>
                  <a:pt x="2501744" y="3945954"/>
                  <a:pt x="2501517" y="3943914"/>
                </a:cubicBezTo>
                <a:cubicBezTo>
                  <a:pt x="2496928" y="3944398"/>
                  <a:pt x="2490417" y="3944740"/>
                  <a:pt x="2487494" y="3943251"/>
                </a:cubicBezTo>
                <a:cubicBezTo>
                  <a:pt x="2473218" y="3938411"/>
                  <a:pt x="2482736" y="3926313"/>
                  <a:pt x="2475598" y="3921474"/>
                </a:cubicBezTo>
                <a:cubicBezTo>
                  <a:pt x="2473218" y="3919054"/>
                  <a:pt x="2482736" y="3919054"/>
                  <a:pt x="2480356" y="3919054"/>
                </a:cubicBezTo>
                <a:cubicBezTo>
                  <a:pt x="2468461" y="3911796"/>
                  <a:pt x="2473218" y="3899698"/>
                  <a:pt x="2480356" y="3890019"/>
                </a:cubicBezTo>
                <a:cubicBezTo>
                  <a:pt x="2480356" y="3890019"/>
                  <a:pt x="2480356" y="3890019"/>
                  <a:pt x="2482736" y="3890019"/>
                </a:cubicBezTo>
                <a:cubicBezTo>
                  <a:pt x="2482736" y="3887600"/>
                  <a:pt x="2477979" y="3885180"/>
                  <a:pt x="2477979" y="3885180"/>
                </a:cubicBezTo>
                <a:cubicBezTo>
                  <a:pt x="2480356" y="3885180"/>
                  <a:pt x="2480356" y="3885180"/>
                  <a:pt x="2482736" y="3885180"/>
                </a:cubicBezTo>
                <a:cubicBezTo>
                  <a:pt x="2477979" y="3885180"/>
                  <a:pt x="2480356" y="3880341"/>
                  <a:pt x="2477979" y="3880341"/>
                </a:cubicBezTo>
                <a:cubicBezTo>
                  <a:pt x="2477979" y="3880341"/>
                  <a:pt x="2482736" y="3880341"/>
                  <a:pt x="2482736" y="3877921"/>
                </a:cubicBezTo>
                <a:cubicBezTo>
                  <a:pt x="2482736" y="3877921"/>
                  <a:pt x="2482736" y="3877921"/>
                  <a:pt x="2477979" y="3877921"/>
                </a:cubicBezTo>
                <a:cubicBezTo>
                  <a:pt x="2468461" y="3875502"/>
                  <a:pt x="2480356" y="3870659"/>
                  <a:pt x="2473218" y="3865823"/>
                </a:cubicBezTo>
                <a:cubicBezTo>
                  <a:pt x="2475598" y="3865823"/>
                  <a:pt x="2475598" y="3865823"/>
                  <a:pt x="2477979" y="3865823"/>
                </a:cubicBezTo>
                <a:cubicBezTo>
                  <a:pt x="2470841" y="3860981"/>
                  <a:pt x="2470841" y="3851303"/>
                  <a:pt x="2470841" y="3844044"/>
                </a:cubicBezTo>
                <a:lnTo>
                  <a:pt x="2475598" y="3844044"/>
                </a:lnTo>
                <a:cubicBezTo>
                  <a:pt x="2470841" y="3844044"/>
                  <a:pt x="2470841" y="3841624"/>
                  <a:pt x="2470841" y="3839205"/>
                </a:cubicBezTo>
                <a:cubicBezTo>
                  <a:pt x="2475598" y="3839205"/>
                  <a:pt x="2466084" y="3836785"/>
                  <a:pt x="2468461" y="3834366"/>
                </a:cubicBezTo>
                <a:cubicBezTo>
                  <a:pt x="2463704" y="3831946"/>
                  <a:pt x="2473218" y="3831946"/>
                  <a:pt x="2466084" y="3829526"/>
                </a:cubicBezTo>
                <a:cubicBezTo>
                  <a:pt x="2466084" y="3829526"/>
                  <a:pt x="2466084" y="3829526"/>
                  <a:pt x="2470841" y="3829526"/>
                </a:cubicBezTo>
                <a:cubicBezTo>
                  <a:pt x="2463704" y="3827107"/>
                  <a:pt x="2473218" y="3827107"/>
                  <a:pt x="2470841" y="3824687"/>
                </a:cubicBezTo>
                <a:cubicBezTo>
                  <a:pt x="2470841" y="3824687"/>
                  <a:pt x="2470841" y="3824687"/>
                  <a:pt x="2468461" y="3824687"/>
                </a:cubicBezTo>
                <a:cubicBezTo>
                  <a:pt x="2468461" y="3824687"/>
                  <a:pt x="2470841" y="3824687"/>
                  <a:pt x="2470841" y="3822267"/>
                </a:cubicBezTo>
                <a:cubicBezTo>
                  <a:pt x="2468461" y="3819848"/>
                  <a:pt x="2473218" y="3817428"/>
                  <a:pt x="2468461" y="3817428"/>
                </a:cubicBezTo>
                <a:cubicBezTo>
                  <a:pt x="2473218" y="3817428"/>
                  <a:pt x="2468461" y="3819848"/>
                  <a:pt x="2475598" y="3819848"/>
                </a:cubicBezTo>
                <a:cubicBezTo>
                  <a:pt x="2470841" y="3810169"/>
                  <a:pt x="2473218" y="3800491"/>
                  <a:pt x="2475598" y="3790813"/>
                </a:cubicBezTo>
                <a:cubicBezTo>
                  <a:pt x="2477979" y="3788393"/>
                  <a:pt x="2477979" y="3788393"/>
                  <a:pt x="2480356" y="3788393"/>
                </a:cubicBezTo>
                <a:cubicBezTo>
                  <a:pt x="2477979" y="3788393"/>
                  <a:pt x="2480356" y="3785971"/>
                  <a:pt x="2475598" y="3783551"/>
                </a:cubicBezTo>
                <a:lnTo>
                  <a:pt x="2480356" y="3783551"/>
                </a:lnTo>
                <a:cubicBezTo>
                  <a:pt x="2482736" y="3781132"/>
                  <a:pt x="2473218" y="3781132"/>
                  <a:pt x="2477979" y="3778712"/>
                </a:cubicBezTo>
                <a:cubicBezTo>
                  <a:pt x="2477979" y="3781132"/>
                  <a:pt x="2480356" y="3781132"/>
                  <a:pt x="2482736" y="3781132"/>
                </a:cubicBezTo>
                <a:cubicBezTo>
                  <a:pt x="2477979" y="3778712"/>
                  <a:pt x="2477979" y="3776292"/>
                  <a:pt x="2477979" y="3773873"/>
                </a:cubicBezTo>
                <a:cubicBezTo>
                  <a:pt x="2477979" y="3773873"/>
                  <a:pt x="2477979" y="3773873"/>
                  <a:pt x="2480356" y="3776292"/>
                </a:cubicBezTo>
                <a:cubicBezTo>
                  <a:pt x="2475598" y="3771453"/>
                  <a:pt x="2482736" y="3771453"/>
                  <a:pt x="2480356" y="3769033"/>
                </a:cubicBezTo>
                <a:cubicBezTo>
                  <a:pt x="2480356" y="3769033"/>
                  <a:pt x="2480356" y="3769033"/>
                  <a:pt x="2482736" y="3771453"/>
                </a:cubicBezTo>
                <a:cubicBezTo>
                  <a:pt x="2487494" y="3769033"/>
                  <a:pt x="2475598" y="3769033"/>
                  <a:pt x="2477979" y="3766614"/>
                </a:cubicBezTo>
                <a:cubicBezTo>
                  <a:pt x="2480356" y="3766614"/>
                  <a:pt x="2480356" y="3766614"/>
                  <a:pt x="2482736" y="3766614"/>
                </a:cubicBezTo>
                <a:cubicBezTo>
                  <a:pt x="2478603" y="3764514"/>
                  <a:pt x="2479848" y="3762408"/>
                  <a:pt x="2478688" y="3758719"/>
                </a:cubicBezTo>
                <a:cubicBezTo>
                  <a:pt x="2479390" y="3759350"/>
                  <a:pt x="2480356" y="3759355"/>
                  <a:pt x="2480356" y="3759355"/>
                </a:cubicBezTo>
                <a:cubicBezTo>
                  <a:pt x="2480356" y="3754516"/>
                  <a:pt x="2480356" y="3752096"/>
                  <a:pt x="2480356" y="3749677"/>
                </a:cubicBezTo>
                <a:cubicBezTo>
                  <a:pt x="2480356" y="3749677"/>
                  <a:pt x="2487494" y="3752096"/>
                  <a:pt x="2485113" y="3749677"/>
                </a:cubicBezTo>
                <a:cubicBezTo>
                  <a:pt x="2480356" y="3747257"/>
                  <a:pt x="2485113" y="3744837"/>
                  <a:pt x="2477979" y="3744837"/>
                </a:cubicBezTo>
                <a:cubicBezTo>
                  <a:pt x="2477979" y="3742418"/>
                  <a:pt x="2480356" y="3737579"/>
                  <a:pt x="2480356" y="3737579"/>
                </a:cubicBezTo>
                <a:cubicBezTo>
                  <a:pt x="2482736" y="3737579"/>
                  <a:pt x="2487494" y="3737579"/>
                  <a:pt x="2487494" y="3739998"/>
                </a:cubicBezTo>
                <a:cubicBezTo>
                  <a:pt x="2487494" y="3739998"/>
                  <a:pt x="2487494" y="3739998"/>
                  <a:pt x="2492251" y="3737579"/>
                </a:cubicBezTo>
                <a:cubicBezTo>
                  <a:pt x="2492251" y="3738237"/>
                  <a:pt x="2492251" y="3738944"/>
                  <a:pt x="2492251" y="3739696"/>
                </a:cubicBezTo>
                <a:cubicBezTo>
                  <a:pt x="2491657" y="3739998"/>
                  <a:pt x="2491061" y="3739998"/>
                  <a:pt x="2492251" y="3739998"/>
                </a:cubicBezTo>
                <a:cubicBezTo>
                  <a:pt x="2492251" y="3739896"/>
                  <a:pt x="2492251" y="3739797"/>
                  <a:pt x="2492251" y="3739696"/>
                </a:cubicBezTo>
                <a:cubicBezTo>
                  <a:pt x="2492845" y="3739393"/>
                  <a:pt x="2493441" y="3738787"/>
                  <a:pt x="2492251" y="3737579"/>
                </a:cubicBezTo>
                <a:cubicBezTo>
                  <a:pt x="2492251" y="3736211"/>
                  <a:pt x="2492251" y="3735159"/>
                  <a:pt x="2492251" y="3735159"/>
                </a:cubicBezTo>
                <a:cubicBezTo>
                  <a:pt x="2489871" y="3732739"/>
                  <a:pt x="2482736" y="3730320"/>
                  <a:pt x="2482736" y="3725481"/>
                </a:cubicBezTo>
                <a:cubicBezTo>
                  <a:pt x="2485113" y="3727900"/>
                  <a:pt x="2489871" y="3727900"/>
                  <a:pt x="2489871" y="3727900"/>
                </a:cubicBezTo>
                <a:cubicBezTo>
                  <a:pt x="2489871" y="3727900"/>
                  <a:pt x="2489871" y="3727900"/>
                  <a:pt x="2480356" y="3720642"/>
                </a:cubicBezTo>
                <a:cubicBezTo>
                  <a:pt x="2480356" y="3720642"/>
                  <a:pt x="2485113" y="3723061"/>
                  <a:pt x="2482736" y="3720642"/>
                </a:cubicBezTo>
                <a:cubicBezTo>
                  <a:pt x="2480356" y="3720642"/>
                  <a:pt x="2480356" y="3720642"/>
                  <a:pt x="2480356" y="3718222"/>
                </a:cubicBezTo>
                <a:cubicBezTo>
                  <a:pt x="2480356" y="3718222"/>
                  <a:pt x="2477979" y="3713382"/>
                  <a:pt x="2485113" y="3715802"/>
                </a:cubicBezTo>
                <a:cubicBezTo>
                  <a:pt x="2487494" y="3715802"/>
                  <a:pt x="2485113" y="3718222"/>
                  <a:pt x="2487494" y="3715802"/>
                </a:cubicBezTo>
                <a:cubicBezTo>
                  <a:pt x="2487494" y="3715802"/>
                  <a:pt x="2485113" y="3713382"/>
                  <a:pt x="2487494" y="3713382"/>
                </a:cubicBezTo>
                <a:cubicBezTo>
                  <a:pt x="2487494" y="3710963"/>
                  <a:pt x="2485113" y="3708541"/>
                  <a:pt x="2482736" y="3708541"/>
                </a:cubicBezTo>
                <a:cubicBezTo>
                  <a:pt x="2482736" y="3710963"/>
                  <a:pt x="2485113" y="3708541"/>
                  <a:pt x="2482736" y="3710963"/>
                </a:cubicBezTo>
                <a:cubicBezTo>
                  <a:pt x="2480356" y="3708541"/>
                  <a:pt x="2480356" y="3706124"/>
                  <a:pt x="2480356" y="3706124"/>
                </a:cubicBezTo>
                <a:cubicBezTo>
                  <a:pt x="2480356" y="3706124"/>
                  <a:pt x="2482736" y="3706124"/>
                  <a:pt x="2485113" y="3706124"/>
                </a:cubicBezTo>
                <a:cubicBezTo>
                  <a:pt x="2481035" y="3704048"/>
                  <a:pt x="2480447" y="3701962"/>
                  <a:pt x="2478865" y="3698361"/>
                </a:cubicBezTo>
                <a:cubicBezTo>
                  <a:pt x="2479541" y="3698849"/>
                  <a:pt x="2480356" y="3698862"/>
                  <a:pt x="2480356" y="3698862"/>
                </a:cubicBezTo>
                <a:cubicBezTo>
                  <a:pt x="2485113" y="3696443"/>
                  <a:pt x="2477979" y="3691603"/>
                  <a:pt x="2482736" y="3689187"/>
                </a:cubicBezTo>
                <a:lnTo>
                  <a:pt x="2480356" y="3689187"/>
                </a:lnTo>
                <a:cubicBezTo>
                  <a:pt x="2480356" y="3686764"/>
                  <a:pt x="2485113" y="3689187"/>
                  <a:pt x="2482736" y="3686764"/>
                </a:cubicBezTo>
                <a:cubicBezTo>
                  <a:pt x="2485113" y="3686764"/>
                  <a:pt x="2482736" y="3686764"/>
                  <a:pt x="2482736" y="3684345"/>
                </a:cubicBezTo>
                <a:cubicBezTo>
                  <a:pt x="2482736" y="3681925"/>
                  <a:pt x="2480356" y="3677086"/>
                  <a:pt x="2485113" y="3674666"/>
                </a:cubicBezTo>
                <a:cubicBezTo>
                  <a:pt x="2482736" y="3672247"/>
                  <a:pt x="2480356" y="3669827"/>
                  <a:pt x="2480356" y="3669827"/>
                </a:cubicBezTo>
                <a:cubicBezTo>
                  <a:pt x="2480356" y="3669827"/>
                  <a:pt x="2480356" y="3669827"/>
                  <a:pt x="2482736" y="3669827"/>
                </a:cubicBezTo>
                <a:cubicBezTo>
                  <a:pt x="2485113" y="3669827"/>
                  <a:pt x="2485113" y="3669827"/>
                  <a:pt x="2485113" y="3669827"/>
                </a:cubicBezTo>
                <a:cubicBezTo>
                  <a:pt x="2485113" y="3669827"/>
                  <a:pt x="2485113" y="3669827"/>
                  <a:pt x="2485113" y="3667408"/>
                </a:cubicBezTo>
                <a:cubicBezTo>
                  <a:pt x="2485113" y="3667408"/>
                  <a:pt x="2482736" y="3664988"/>
                  <a:pt x="2485113" y="3664988"/>
                </a:cubicBezTo>
                <a:cubicBezTo>
                  <a:pt x="2485113" y="3664988"/>
                  <a:pt x="2489871" y="3667408"/>
                  <a:pt x="2489871" y="3664988"/>
                </a:cubicBezTo>
                <a:cubicBezTo>
                  <a:pt x="2489871" y="3662568"/>
                  <a:pt x="2489871" y="3664988"/>
                  <a:pt x="2487494" y="3662568"/>
                </a:cubicBezTo>
                <a:cubicBezTo>
                  <a:pt x="2487494" y="3662568"/>
                  <a:pt x="2487494" y="3662568"/>
                  <a:pt x="2487494" y="3660148"/>
                </a:cubicBezTo>
                <a:cubicBezTo>
                  <a:pt x="2486682" y="3660148"/>
                  <a:pt x="2486160" y="3660148"/>
                  <a:pt x="2485820" y="3660148"/>
                </a:cubicBezTo>
                <a:cubicBezTo>
                  <a:pt x="2485853" y="3660148"/>
                  <a:pt x="2485721" y="3660148"/>
                  <a:pt x="2485276" y="3660148"/>
                </a:cubicBezTo>
                <a:cubicBezTo>
                  <a:pt x="2485221" y="3660148"/>
                  <a:pt x="2485180" y="3660148"/>
                  <a:pt x="2485113" y="3660148"/>
                </a:cubicBezTo>
                <a:cubicBezTo>
                  <a:pt x="2487494" y="3660148"/>
                  <a:pt x="2482736" y="3655309"/>
                  <a:pt x="2489871" y="3657729"/>
                </a:cubicBezTo>
                <a:cubicBezTo>
                  <a:pt x="2489871" y="3657729"/>
                  <a:pt x="2489871" y="3657729"/>
                  <a:pt x="2494631" y="3657729"/>
                </a:cubicBezTo>
                <a:cubicBezTo>
                  <a:pt x="2494631" y="3657729"/>
                  <a:pt x="2489871" y="3655309"/>
                  <a:pt x="2487494" y="3655309"/>
                </a:cubicBezTo>
                <a:lnTo>
                  <a:pt x="2489871" y="3655309"/>
                </a:lnTo>
                <a:cubicBezTo>
                  <a:pt x="2482736" y="3652890"/>
                  <a:pt x="2489871" y="3652890"/>
                  <a:pt x="2485113" y="3650470"/>
                </a:cubicBezTo>
                <a:cubicBezTo>
                  <a:pt x="2487494" y="3648050"/>
                  <a:pt x="2487494" y="3643211"/>
                  <a:pt x="2492251" y="3643211"/>
                </a:cubicBezTo>
                <a:cubicBezTo>
                  <a:pt x="2489871" y="3643211"/>
                  <a:pt x="2487494" y="3640792"/>
                  <a:pt x="2489871" y="3638372"/>
                </a:cubicBezTo>
                <a:cubicBezTo>
                  <a:pt x="2489871" y="3638372"/>
                  <a:pt x="2489871" y="3640792"/>
                  <a:pt x="2492251" y="3640792"/>
                </a:cubicBezTo>
                <a:cubicBezTo>
                  <a:pt x="2494631" y="3640792"/>
                  <a:pt x="2492251" y="3638372"/>
                  <a:pt x="2492251" y="3638372"/>
                </a:cubicBezTo>
                <a:cubicBezTo>
                  <a:pt x="2492251" y="3638372"/>
                  <a:pt x="2497008" y="3635953"/>
                  <a:pt x="2499388" y="3635953"/>
                </a:cubicBezTo>
                <a:cubicBezTo>
                  <a:pt x="2497008" y="3633533"/>
                  <a:pt x="2494631" y="3633533"/>
                  <a:pt x="2492251" y="3631113"/>
                </a:cubicBezTo>
                <a:cubicBezTo>
                  <a:pt x="2499388" y="3633533"/>
                  <a:pt x="2487494" y="3626274"/>
                  <a:pt x="2494631" y="3626274"/>
                </a:cubicBezTo>
                <a:cubicBezTo>
                  <a:pt x="2494631" y="3626274"/>
                  <a:pt x="2497008" y="3628694"/>
                  <a:pt x="2499388" y="3628694"/>
                </a:cubicBezTo>
                <a:cubicBezTo>
                  <a:pt x="2506523" y="3628694"/>
                  <a:pt x="2494631" y="3623855"/>
                  <a:pt x="2499388" y="3623855"/>
                </a:cubicBezTo>
                <a:cubicBezTo>
                  <a:pt x="2499388" y="3623855"/>
                  <a:pt x="2499388" y="3623855"/>
                  <a:pt x="2494631" y="3621432"/>
                </a:cubicBezTo>
                <a:cubicBezTo>
                  <a:pt x="2496876" y="3621432"/>
                  <a:pt x="2492770" y="3617130"/>
                  <a:pt x="2496307" y="3618682"/>
                </a:cubicBezTo>
                <a:cubicBezTo>
                  <a:pt x="2496299" y="3618880"/>
                  <a:pt x="2496456" y="3619015"/>
                  <a:pt x="2497008" y="3619015"/>
                </a:cubicBezTo>
                <a:cubicBezTo>
                  <a:pt x="2496743" y="3618878"/>
                  <a:pt x="2496514" y="3618773"/>
                  <a:pt x="2496307" y="3618682"/>
                </a:cubicBezTo>
                <a:cubicBezTo>
                  <a:pt x="2496332" y="3618019"/>
                  <a:pt x="2498284" y="3616596"/>
                  <a:pt x="2494631" y="3616596"/>
                </a:cubicBezTo>
                <a:cubicBezTo>
                  <a:pt x="2499388" y="3614173"/>
                  <a:pt x="2494631" y="3604498"/>
                  <a:pt x="2504146" y="3606914"/>
                </a:cubicBezTo>
                <a:cubicBezTo>
                  <a:pt x="2504146" y="3604498"/>
                  <a:pt x="2504146" y="3604498"/>
                  <a:pt x="2501766" y="3604498"/>
                </a:cubicBezTo>
                <a:lnTo>
                  <a:pt x="2501098" y="3604498"/>
                </a:lnTo>
                <a:lnTo>
                  <a:pt x="2499388" y="3604498"/>
                </a:lnTo>
                <a:cubicBezTo>
                  <a:pt x="2501766" y="3602078"/>
                  <a:pt x="2501766" y="3602078"/>
                  <a:pt x="2506523" y="3604498"/>
                </a:cubicBezTo>
                <a:cubicBezTo>
                  <a:pt x="2508903" y="3602078"/>
                  <a:pt x="2497008" y="3599656"/>
                  <a:pt x="2499388" y="3597236"/>
                </a:cubicBezTo>
                <a:cubicBezTo>
                  <a:pt x="2501766" y="3597236"/>
                  <a:pt x="2504146" y="3597236"/>
                  <a:pt x="2504146" y="3597236"/>
                </a:cubicBezTo>
                <a:cubicBezTo>
                  <a:pt x="2504146" y="3597236"/>
                  <a:pt x="2504146" y="3597236"/>
                  <a:pt x="2499388" y="3592397"/>
                </a:cubicBezTo>
                <a:cubicBezTo>
                  <a:pt x="2501766" y="3592397"/>
                  <a:pt x="2506523" y="3594816"/>
                  <a:pt x="2508903" y="3594816"/>
                </a:cubicBezTo>
                <a:cubicBezTo>
                  <a:pt x="2508903" y="3592397"/>
                  <a:pt x="2508903" y="3592397"/>
                  <a:pt x="2506523" y="3589977"/>
                </a:cubicBezTo>
                <a:cubicBezTo>
                  <a:pt x="2506523" y="3589977"/>
                  <a:pt x="2506529" y="3589977"/>
                  <a:pt x="2511283" y="3589977"/>
                </a:cubicBezTo>
                <a:cubicBezTo>
                  <a:pt x="2511971" y="3589977"/>
                  <a:pt x="2512758" y="3589977"/>
                  <a:pt x="2513661" y="3589977"/>
                </a:cubicBezTo>
                <a:cubicBezTo>
                  <a:pt x="2512496" y="3589977"/>
                  <a:pt x="2511767" y="3589977"/>
                  <a:pt x="2511283" y="3589941"/>
                </a:cubicBezTo>
                <a:lnTo>
                  <a:pt x="2511283" y="3587558"/>
                </a:lnTo>
                <a:cubicBezTo>
                  <a:pt x="2508903" y="3585138"/>
                  <a:pt x="2506523" y="3587558"/>
                  <a:pt x="2506523" y="3587558"/>
                </a:cubicBezTo>
                <a:cubicBezTo>
                  <a:pt x="2504146" y="3587558"/>
                  <a:pt x="2506523" y="3585138"/>
                  <a:pt x="2504146" y="3585138"/>
                </a:cubicBezTo>
                <a:cubicBezTo>
                  <a:pt x="2506523" y="3585138"/>
                  <a:pt x="2506523" y="3582718"/>
                  <a:pt x="2508903" y="3582718"/>
                </a:cubicBezTo>
                <a:cubicBezTo>
                  <a:pt x="2508903" y="3580299"/>
                  <a:pt x="2513661" y="3582718"/>
                  <a:pt x="2511283" y="3580299"/>
                </a:cubicBezTo>
                <a:cubicBezTo>
                  <a:pt x="2510878" y="3579886"/>
                  <a:pt x="2510397" y="3579567"/>
                  <a:pt x="2509903" y="3579283"/>
                </a:cubicBezTo>
                <a:cubicBezTo>
                  <a:pt x="2510237" y="3578942"/>
                  <a:pt x="2510684" y="3578487"/>
                  <a:pt x="2511283" y="3577879"/>
                </a:cubicBezTo>
                <a:cubicBezTo>
                  <a:pt x="2511283" y="3577879"/>
                  <a:pt x="2511270" y="3577868"/>
                  <a:pt x="2509000" y="3575559"/>
                </a:cubicBezTo>
                <a:cubicBezTo>
                  <a:pt x="2508644" y="3574122"/>
                  <a:pt x="2509701" y="3573040"/>
                  <a:pt x="2506523" y="3573040"/>
                </a:cubicBezTo>
                <a:cubicBezTo>
                  <a:pt x="2506523" y="3570621"/>
                  <a:pt x="2508903" y="3570621"/>
                  <a:pt x="2508903" y="3570621"/>
                </a:cubicBezTo>
                <a:cubicBezTo>
                  <a:pt x="2508903" y="3570621"/>
                  <a:pt x="2508903" y="3570621"/>
                  <a:pt x="2511283" y="3570621"/>
                </a:cubicBezTo>
                <a:cubicBezTo>
                  <a:pt x="2513661" y="3570621"/>
                  <a:pt x="2511283" y="3568201"/>
                  <a:pt x="2508903" y="3565781"/>
                </a:cubicBezTo>
                <a:cubicBezTo>
                  <a:pt x="2508903" y="3565781"/>
                  <a:pt x="2508903" y="3565781"/>
                  <a:pt x="2511283" y="3565781"/>
                </a:cubicBezTo>
                <a:cubicBezTo>
                  <a:pt x="2511283" y="3565781"/>
                  <a:pt x="2511283" y="3563362"/>
                  <a:pt x="2508903" y="3563362"/>
                </a:cubicBezTo>
                <a:cubicBezTo>
                  <a:pt x="2511283" y="3560942"/>
                  <a:pt x="2523178" y="3565781"/>
                  <a:pt x="2518418" y="3563362"/>
                </a:cubicBezTo>
                <a:cubicBezTo>
                  <a:pt x="2518418" y="3560942"/>
                  <a:pt x="2513661" y="3558522"/>
                  <a:pt x="2511283" y="3558522"/>
                </a:cubicBezTo>
                <a:cubicBezTo>
                  <a:pt x="2513661" y="3556103"/>
                  <a:pt x="2508903" y="3551264"/>
                  <a:pt x="2516041" y="3551264"/>
                </a:cubicBezTo>
                <a:cubicBezTo>
                  <a:pt x="2513661" y="3548844"/>
                  <a:pt x="2513661" y="3548844"/>
                  <a:pt x="2513661" y="3548844"/>
                </a:cubicBezTo>
                <a:cubicBezTo>
                  <a:pt x="2516041" y="3544005"/>
                  <a:pt x="2511283" y="3536743"/>
                  <a:pt x="2518418" y="3536743"/>
                </a:cubicBezTo>
                <a:cubicBezTo>
                  <a:pt x="2520798" y="3539166"/>
                  <a:pt x="2523178" y="3539166"/>
                  <a:pt x="2525556" y="3539166"/>
                </a:cubicBezTo>
                <a:cubicBezTo>
                  <a:pt x="2523178" y="3536743"/>
                  <a:pt x="2527936" y="3539166"/>
                  <a:pt x="2523178" y="3536743"/>
                </a:cubicBezTo>
                <a:cubicBezTo>
                  <a:pt x="2520798" y="3536743"/>
                  <a:pt x="2518418" y="3534324"/>
                  <a:pt x="2516041" y="3536743"/>
                </a:cubicBezTo>
                <a:cubicBezTo>
                  <a:pt x="2516041" y="3531907"/>
                  <a:pt x="2518418" y="3529484"/>
                  <a:pt x="2520798" y="3529484"/>
                </a:cubicBezTo>
                <a:cubicBezTo>
                  <a:pt x="2518418" y="3529484"/>
                  <a:pt x="2518418" y="3527065"/>
                  <a:pt x="2518418" y="3527065"/>
                </a:cubicBezTo>
                <a:cubicBezTo>
                  <a:pt x="2523178" y="3529484"/>
                  <a:pt x="2523178" y="3527065"/>
                  <a:pt x="2523178" y="3524648"/>
                </a:cubicBezTo>
                <a:cubicBezTo>
                  <a:pt x="2523178" y="3522226"/>
                  <a:pt x="2516041" y="3522226"/>
                  <a:pt x="2520798" y="3519806"/>
                </a:cubicBezTo>
                <a:cubicBezTo>
                  <a:pt x="2520798" y="3519806"/>
                  <a:pt x="2520798" y="3519806"/>
                  <a:pt x="2523178" y="3522226"/>
                </a:cubicBezTo>
                <a:cubicBezTo>
                  <a:pt x="2520798" y="3519806"/>
                  <a:pt x="2518418" y="3514967"/>
                  <a:pt x="2520798" y="3514967"/>
                </a:cubicBezTo>
                <a:cubicBezTo>
                  <a:pt x="2520798" y="3514967"/>
                  <a:pt x="2520798" y="3514967"/>
                  <a:pt x="2525556" y="3514967"/>
                </a:cubicBezTo>
                <a:cubicBezTo>
                  <a:pt x="2525556" y="3514967"/>
                  <a:pt x="2523178" y="3512547"/>
                  <a:pt x="2520798" y="3512547"/>
                </a:cubicBezTo>
                <a:cubicBezTo>
                  <a:pt x="2525556" y="3512547"/>
                  <a:pt x="2525556" y="3510127"/>
                  <a:pt x="2530313" y="3510127"/>
                </a:cubicBezTo>
                <a:cubicBezTo>
                  <a:pt x="2523178" y="3502869"/>
                  <a:pt x="2525556" y="3495610"/>
                  <a:pt x="2527936" y="3490771"/>
                </a:cubicBezTo>
                <a:cubicBezTo>
                  <a:pt x="2527936" y="3490771"/>
                  <a:pt x="2527936" y="3490771"/>
                  <a:pt x="2530313" y="3490771"/>
                </a:cubicBezTo>
                <a:cubicBezTo>
                  <a:pt x="2532693" y="3490771"/>
                  <a:pt x="2525556" y="3488351"/>
                  <a:pt x="2527936" y="3488351"/>
                </a:cubicBezTo>
                <a:cubicBezTo>
                  <a:pt x="2530313" y="3490771"/>
                  <a:pt x="2532693" y="3488351"/>
                  <a:pt x="2535071" y="3490771"/>
                </a:cubicBezTo>
                <a:cubicBezTo>
                  <a:pt x="2537451" y="3490771"/>
                  <a:pt x="2532693" y="3488351"/>
                  <a:pt x="2532693" y="3485932"/>
                </a:cubicBezTo>
                <a:cubicBezTo>
                  <a:pt x="2527936" y="3483512"/>
                  <a:pt x="2532693" y="3488351"/>
                  <a:pt x="2530313" y="3485932"/>
                </a:cubicBezTo>
                <a:cubicBezTo>
                  <a:pt x="2527936" y="3485932"/>
                  <a:pt x="2532693" y="3483512"/>
                  <a:pt x="2527936" y="3481092"/>
                </a:cubicBezTo>
                <a:cubicBezTo>
                  <a:pt x="2530313" y="3481092"/>
                  <a:pt x="2532693" y="3483512"/>
                  <a:pt x="2535071" y="3483512"/>
                </a:cubicBezTo>
                <a:cubicBezTo>
                  <a:pt x="2535071" y="3483512"/>
                  <a:pt x="2535071" y="3483512"/>
                  <a:pt x="2532693" y="3483512"/>
                </a:cubicBezTo>
                <a:cubicBezTo>
                  <a:pt x="2539828" y="3483512"/>
                  <a:pt x="2542208" y="3490771"/>
                  <a:pt x="2549346" y="3490771"/>
                </a:cubicBezTo>
                <a:cubicBezTo>
                  <a:pt x="2549346" y="3490771"/>
                  <a:pt x="2549346" y="3490771"/>
                  <a:pt x="2549346" y="3488351"/>
                </a:cubicBezTo>
                <a:cubicBezTo>
                  <a:pt x="2554103" y="3490771"/>
                  <a:pt x="2551723" y="3493190"/>
                  <a:pt x="2554103" y="3490771"/>
                </a:cubicBezTo>
                <a:cubicBezTo>
                  <a:pt x="2554103" y="3490771"/>
                  <a:pt x="2546966" y="3485932"/>
                  <a:pt x="2544588" y="3485932"/>
                </a:cubicBezTo>
                <a:cubicBezTo>
                  <a:pt x="2544588" y="3484206"/>
                  <a:pt x="2539756" y="3482477"/>
                  <a:pt x="2537845" y="3480751"/>
                </a:cubicBezTo>
                <a:cubicBezTo>
                  <a:pt x="2538127" y="3480955"/>
                  <a:pt x="2538707" y="3481092"/>
                  <a:pt x="2539828" y="3481092"/>
                </a:cubicBezTo>
                <a:cubicBezTo>
                  <a:pt x="2544588" y="3481092"/>
                  <a:pt x="2539828" y="3478673"/>
                  <a:pt x="2539828" y="3478673"/>
                </a:cubicBezTo>
                <a:cubicBezTo>
                  <a:pt x="2537451" y="3478673"/>
                  <a:pt x="2535071" y="3476253"/>
                  <a:pt x="2535071" y="3473834"/>
                </a:cubicBezTo>
                <a:cubicBezTo>
                  <a:pt x="2537451" y="3473834"/>
                  <a:pt x="2537451" y="3476253"/>
                  <a:pt x="2539828" y="3476253"/>
                </a:cubicBezTo>
                <a:cubicBezTo>
                  <a:pt x="2537451" y="3473834"/>
                  <a:pt x="2535071" y="3471414"/>
                  <a:pt x="2532693" y="3471414"/>
                </a:cubicBezTo>
                <a:cubicBezTo>
                  <a:pt x="2527936" y="3468994"/>
                  <a:pt x="2535071" y="3471414"/>
                  <a:pt x="2530313" y="3468994"/>
                </a:cubicBezTo>
                <a:cubicBezTo>
                  <a:pt x="2535071" y="3468994"/>
                  <a:pt x="2539828" y="3473834"/>
                  <a:pt x="2542208" y="3471414"/>
                </a:cubicBezTo>
                <a:cubicBezTo>
                  <a:pt x="2540176" y="3471414"/>
                  <a:pt x="2539845" y="3467907"/>
                  <a:pt x="2535358" y="3466875"/>
                </a:cubicBezTo>
                <a:cubicBezTo>
                  <a:pt x="2536846" y="3467175"/>
                  <a:pt x="2538638" y="3467781"/>
                  <a:pt x="2539828" y="3468994"/>
                </a:cubicBezTo>
                <a:cubicBezTo>
                  <a:pt x="2542208" y="3468994"/>
                  <a:pt x="2532693" y="3461736"/>
                  <a:pt x="2542208" y="3466575"/>
                </a:cubicBezTo>
                <a:cubicBezTo>
                  <a:pt x="2542208" y="3466575"/>
                  <a:pt x="2542208" y="3466575"/>
                  <a:pt x="2537451" y="3464155"/>
                </a:cubicBezTo>
                <a:cubicBezTo>
                  <a:pt x="2539828" y="3464155"/>
                  <a:pt x="2539828" y="3464155"/>
                  <a:pt x="2542208" y="3464155"/>
                </a:cubicBezTo>
                <a:cubicBezTo>
                  <a:pt x="2542208" y="3461736"/>
                  <a:pt x="2537451" y="3456896"/>
                  <a:pt x="2544588" y="3459316"/>
                </a:cubicBezTo>
                <a:cubicBezTo>
                  <a:pt x="2544588" y="3459316"/>
                  <a:pt x="2544588" y="3456896"/>
                  <a:pt x="2539828" y="3456896"/>
                </a:cubicBezTo>
                <a:cubicBezTo>
                  <a:pt x="2537451" y="3456896"/>
                  <a:pt x="2542208" y="3459316"/>
                  <a:pt x="2537451" y="3459316"/>
                </a:cubicBezTo>
                <a:cubicBezTo>
                  <a:pt x="2542208" y="3459316"/>
                  <a:pt x="2537451" y="3456896"/>
                  <a:pt x="2535071" y="3454477"/>
                </a:cubicBezTo>
                <a:cubicBezTo>
                  <a:pt x="2535071" y="3454477"/>
                  <a:pt x="2535071" y="3454477"/>
                  <a:pt x="2537451" y="3454477"/>
                </a:cubicBezTo>
                <a:cubicBezTo>
                  <a:pt x="2537451" y="3454477"/>
                  <a:pt x="2539828" y="3452054"/>
                  <a:pt x="2537451" y="3452054"/>
                </a:cubicBezTo>
                <a:cubicBezTo>
                  <a:pt x="2535071" y="3447215"/>
                  <a:pt x="2542208" y="3452054"/>
                  <a:pt x="2542208" y="3449635"/>
                </a:cubicBezTo>
                <a:cubicBezTo>
                  <a:pt x="2542208" y="3449635"/>
                  <a:pt x="2542208" y="3449635"/>
                  <a:pt x="2544588" y="3452054"/>
                </a:cubicBezTo>
                <a:cubicBezTo>
                  <a:pt x="2544588" y="3452054"/>
                  <a:pt x="2546966" y="3454477"/>
                  <a:pt x="2546966" y="3452054"/>
                </a:cubicBezTo>
                <a:cubicBezTo>
                  <a:pt x="2544588" y="3449635"/>
                  <a:pt x="2539828" y="3447215"/>
                  <a:pt x="2537451" y="3447215"/>
                </a:cubicBezTo>
                <a:cubicBezTo>
                  <a:pt x="2537451" y="3444795"/>
                  <a:pt x="2542208" y="3447215"/>
                  <a:pt x="2539828" y="3444795"/>
                </a:cubicBezTo>
                <a:cubicBezTo>
                  <a:pt x="2539828" y="3444795"/>
                  <a:pt x="2539828" y="3444795"/>
                  <a:pt x="2542208" y="3447215"/>
                </a:cubicBezTo>
                <a:cubicBezTo>
                  <a:pt x="2544588" y="3449635"/>
                  <a:pt x="2549346" y="3449635"/>
                  <a:pt x="2549346" y="3447215"/>
                </a:cubicBezTo>
                <a:cubicBezTo>
                  <a:pt x="2549346" y="3446009"/>
                  <a:pt x="2548161" y="3444804"/>
                  <a:pt x="2546678" y="3443898"/>
                </a:cubicBezTo>
                <a:cubicBezTo>
                  <a:pt x="2545676" y="3442337"/>
                  <a:pt x="2542208" y="3442029"/>
                  <a:pt x="2542208" y="3439959"/>
                </a:cubicBezTo>
                <a:cubicBezTo>
                  <a:pt x="2544588" y="3439959"/>
                  <a:pt x="2546966" y="3439959"/>
                  <a:pt x="2551723" y="3439959"/>
                </a:cubicBezTo>
                <a:cubicBezTo>
                  <a:pt x="2551723" y="3439959"/>
                  <a:pt x="2551723" y="3439959"/>
                  <a:pt x="2554103" y="3442379"/>
                </a:cubicBezTo>
                <a:cubicBezTo>
                  <a:pt x="2554103" y="3442379"/>
                  <a:pt x="2554103" y="3442379"/>
                  <a:pt x="2556483" y="3439959"/>
                </a:cubicBezTo>
                <a:cubicBezTo>
                  <a:pt x="2556483" y="3439959"/>
                  <a:pt x="2556483" y="3439959"/>
                  <a:pt x="2554103" y="3439959"/>
                </a:cubicBezTo>
                <a:cubicBezTo>
                  <a:pt x="2551723" y="3437537"/>
                  <a:pt x="2551723" y="3435117"/>
                  <a:pt x="2546966" y="3435117"/>
                </a:cubicBezTo>
                <a:cubicBezTo>
                  <a:pt x="2546966" y="3432697"/>
                  <a:pt x="2554103" y="3435117"/>
                  <a:pt x="2556483" y="3435117"/>
                </a:cubicBezTo>
                <a:cubicBezTo>
                  <a:pt x="2556483" y="3435117"/>
                  <a:pt x="2556483" y="3435117"/>
                  <a:pt x="2558861" y="3432697"/>
                </a:cubicBezTo>
                <a:cubicBezTo>
                  <a:pt x="2558861" y="3432697"/>
                  <a:pt x="2558861" y="3432697"/>
                  <a:pt x="2561241" y="3432697"/>
                </a:cubicBezTo>
                <a:cubicBezTo>
                  <a:pt x="2563618" y="3435117"/>
                  <a:pt x="2563618" y="3435117"/>
                  <a:pt x="2563618" y="3432697"/>
                </a:cubicBezTo>
                <a:cubicBezTo>
                  <a:pt x="2563618" y="3430278"/>
                  <a:pt x="2563618" y="3430278"/>
                  <a:pt x="2561241" y="3427858"/>
                </a:cubicBezTo>
                <a:cubicBezTo>
                  <a:pt x="2556483" y="3427858"/>
                  <a:pt x="2561241" y="3430278"/>
                  <a:pt x="2556483" y="3427858"/>
                </a:cubicBezTo>
                <a:cubicBezTo>
                  <a:pt x="2556483" y="3425439"/>
                  <a:pt x="2563618" y="3427858"/>
                  <a:pt x="2556483" y="3423019"/>
                </a:cubicBezTo>
                <a:cubicBezTo>
                  <a:pt x="2556483" y="3425439"/>
                  <a:pt x="2554103" y="3425439"/>
                  <a:pt x="2551723" y="3423019"/>
                </a:cubicBezTo>
                <a:cubicBezTo>
                  <a:pt x="2554103" y="3420600"/>
                  <a:pt x="2546966" y="3418180"/>
                  <a:pt x="2549346" y="3415760"/>
                </a:cubicBezTo>
                <a:cubicBezTo>
                  <a:pt x="2549346" y="3415760"/>
                  <a:pt x="2549346" y="3415760"/>
                  <a:pt x="2554103" y="3418180"/>
                </a:cubicBezTo>
                <a:cubicBezTo>
                  <a:pt x="2558861" y="3420600"/>
                  <a:pt x="2551723" y="3420600"/>
                  <a:pt x="2558861" y="3423019"/>
                </a:cubicBezTo>
                <a:cubicBezTo>
                  <a:pt x="2558861" y="3420600"/>
                  <a:pt x="2556483" y="3420600"/>
                  <a:pt x="2558861" y="3418180"/>
                </a:cubicBezTo>
                <a:cubicBezTo>
                  <a:pt x="2558861" y="3418180"/>
                  <a:pt x="2558861" y="3418180"/>
                  <a:pt x="2558861" y="3420600"/>
                </a:cubicBezTo>
                <a:cubicBezTo>
                  <a:pt x="2558861" y="3420600"/>
                  <a:pt x="2568375" y="3423019"/>
                  <a:pt x="2563618" y="3418180"/>
                </a:cubicBezTo>
                <a:cubicBezTo>
                  <a:pt x="2570755" y="3418180"/>
                  <a:pt x="2561241" y="3418180"/>
                  <a:pt x="2568375" y="3423019"/>
                </a:cubicBezTo>
                <a:cubicBezTo>
                  <a:pt x="2568375" y="3420600"/>
                  <a:pt x="2575513" y="3423019"/>
                  <a:pt x="2577893" y="3425439"/>
                </a:cubicBezTo>
                <a:cubicBezTo>
                  <a:pt x="2580270" y="3425439"/>
                  <a:pt x="2577893" y="3423019"/>
                  <a:pt x="2577893" y="3423019"/>
                </a:cubicBezTo>
                <a:cubicBezTo>
                  <a:pt x="2573136" y="3420600"/>
                  <a:pt x="2573136" y="3420600"/>
                  <a:pt x="2570755" y="3420600"/>
                </a:cubicBezTo>
                <a:cubicBezTo>
                  <a:pt x="2573136" y="3418180"/>
                  <a:pt x="2570755" y="3413341"/>
                  <a:pt x="2568375" y="3410921"/>
                </a:cubicBezTo>
                <a:cubicBezTo>
                  <a:pt x="2570755" y="3410921"/>
                  <a:pt x="2573136" y="3413341"/>
                  <a:pt x="2573136" y="3413341"/>
                </a:cubicBezTo>
                <a:cubicBezTo>
                  <a:pt x="2573136" y="3410921"/>
                  <a:pt x="2575513" y="3408502"/>
                  <a:pt x="2577893" y="3406082"/>
                </a:cubicBezTo>
                <a:cubicBezTo>
                  <a:pt x="2573136" y="3406082"/>
                  <a:pt x="2575513" y="3403662"/>
                  <a:pt x="2575513" y="3401243"/>
                </a:cubicBezTo>
                <a:cubicBezTo>
                  <a:pt x="2575513" y="3403662"/>
                  <a:pt x="2577893" y="3403662"/>
                  <a:pt x="2580270" y="3403662"/>
                </a:cubicBezTo>
                <a:cubicBezTo>
                  <a:pt x="2577893" y="3401243"/>
                  <a:pt x="2582650" y="3406082"/>
                  <a:pt x="2585031" y="3403662"/>
                </a:cubicBezTo>
                <a:cubicBezTo>
                  <a:pt x="2582650" y="3401243"/>
                  <a:pt x="2582650" y="3398823"/>
                  <a:pt x="2582650" y="3396403"/>
                </a:cubicBezTo>
                <a:cubicBezTo>
                  <a:pt x="2587408" y="3396403"/>
                  <a:pt x="2585031" y="3389145"/>
                  <a:pt x="2587408" y="3386725"/>
                </a:cubicBezTo>
                <a:cubicBezTo>
                  <a:pt x="2589788" y="3386725"/>
                  <a:pt x="2594546" y="3389145"/>
                  <a:pt x="2594546" y="3389145"/>
                </a:cubicBezTo>
                <a:cubicBezTo>
                  <a:pt x="2596923" y="3389145"/>
                  <a:pt x="2589788" y="3386725"/>
                  <a:pt x="2592165" y="3386725"/>
                </a:cubicBezTo>
                <a:cubicBezTo>
                  <a:pt x="2592165" y="3386725"/>
                  <a:pt x="2592165" y="3386725"/>
                  <a:pt x="2594546" y="3386725"/>
                </a:cubicBezTo>
                <a:cubicBezTo>
                  <a:pt x="2592726" y="3386725"/>
                  <a:pt x="2596453" y="3385305"/>
                  <a:pt x="2595123" y="3382475"/>
                </a:cubicBezTo>
                <a:cubicBezTo>
                  <a:pt x="2595639" y="3382998"/>
                  <a:pt x="2596213" y="3383582"/>
                  <a:pt x="2596923" y="3384305"/>
                </a:cubicBezTo>
                <a:cubicBezTo>
                  <a:pt x="2599303" y="3384305"/>
                  <a:pt x="2596923" y="3384305"/>
                  <a:pt x="2596923" y="3381886"/>
                </a:cubicBezTo>
                <a:cubicBezTo>
                  <a:pt x="2599303" y="3384305"/>
                  <a:pt x="2601680" y="3384305"/>
                  <a:pt x="2601680" y="3384305"/>
                </a:cubicBezTo>
                <a:cubicBezTo>
                  <a:pt x="2606440" y="3386725"/>
                  <a:pt x="2601680" y="3381886"/>
                  <a:pt x="2604060" y="3379466"/>
                </a:cubicBezTo>
                <a:cubicBezTo>
                  <a:pt x="2604060" y="3379466"/>
                  <a:pt x="2604060" y="3379466"/>
                  <a:pt x="2599303" y="3379466"/>
                </a:cubicBezTo>
                <a:cubicBezTo>
                  <a:pt x="2599303" y="3374627"/>
                  <a:pt x="2601680" y="3377047"/>
                  <a:pt x="2601680" y="3372207"/>
                </a:cubicBezTo>
                <a:cubicBezTo>
                  <a:pt x="2601680" y="3372207"/>
                  <a:pt x="2601680" y="3372207"/>
                  <a:pt x="2606440" y="3374627"/>
                </a:cubicBezTo>
                <a:cubicBezTo>
                  <a:pt x="2604060" y="3374627"/>
                  <a:pt x="2604060" y="3377047"/>
                  <a:pt x="2606440" y="3379466"/>
                </a:cubicBezTo>
                <a:cubicBezTo>
                  <a:pt x="2606440" y="3379466"/>
                  <a:pt x="2606440" y="3379466"/>
                  <a:pt x="2606440" y="3377047"/>
                </a:cubicBezTo>
                <a:cubicBezTo>
                  <a:pt x="2611198" y="3379466"/>
                  <a:pt x="2608818" y="3379466"/>
                  <a:pt x="2611198" y="3381886"/>
                </a:cubicBezTo>
                <a:lnTo>
                  <a:pt x="2613575" y="3381886"/>
                </a:lnTo>
                <a:cubicBezTo>
                  <a:pt x="2613575" y="3384305"/>
                  <a:pt x="2613575" y="3384305"/>
                  <a:pt x="2613575" y="3386725"/>
                </a:cubicBezTo>
                <a:cubicBezTo>
                  <a:pt x="2611198" y="3384305"/>
                  <a:pt x="2611198" y="3384305"/>
                  <a:pt x="2608818" y="3384305"/>
                </a:cubicBezTo>
                <a:cubicBezTo>
                  <a:pt x="2613575" y="3386725"/>
                  <a:pt x="2613575" y="3389145"/>
                  <a:pt x="2611198" y="3389145"/>
                </a:cubicBezTo>
                <a:cubicBezTo>
                  <a:pt x="2606440" y="3389145"/>
                  <a:pt x="2611198" y="3393984"/>
                  <a:pt x="2608818" y="3396403"/>
                </a:cubicBezTo>
                <a:cubicBezTo>
                  <a:pt x="2606440" y="3393984"/>
                  <a:pt x="2604060" y="3389145"/>
                  <a:pt x="2604060" y="3386725"/>
                </a:cubicBezTo>
                <a:cubicBezTo>
                  <a:pt x="2599303" y="3389145"/>
                  <a:pt x="2601680" y="3389145"/>
                  <a:pt x="2599303" y="3389145"/>
                </a:cubicBezTo>
                <a:cubicBezTo>
                  <a:pt x="2601680" y="3391564"/>
                  <a:pt x="2606440" y="3393984"/>
                  <a:pt x="2606440" y="3396403"/>
                </a:cubicBezTo>
                <a:cubicBezTo>
                  <a:pt x="2606440" y="3396403"/>
                  <a:pt x="2606440" y="3396403"/>
                  <a:pt x="2604060" y="3396403"/>
                </a:cubicBezTo>
                <a:cubicBezTo>
                  <a:pt x="2604060" y="3398823"/>
                  <a:pt x="2608818" y="3401243"/>
                  <a:pt x="2608818" y="3401243"/>
                </a:cubicBezTo>
                <a:cubicBezTo>
                  <a:pt x="2604060" y="3403662"/>
                  <a:pt x="2604060" y="3408502"/>
                  <a:pt x="2601680" y="3410921"/>
                </a:cubicBezTo>
                <a:cubicBezTo>
                  <a:pt x="2601680" y="3410921"/>
                  <a:pt x="2601680" y="3410921"/>
                  <a:pt x="2599303" y="3408502"/>
                </a:cubicBezTo>
                <a:cubicBezTo>
                  <a:pt x="2604060" y="3413341"/>
                  <a:pt x="2599303" y="3415760"/>
                  <a:pt x="2599303" y="3418180"/>
                </a:cubicBezTo>
                <a:cubicBezTo>
                  <a:pt x="2594546" y="3420600"/>
                  <a:pt x="2599303" y="3427858"/>
                  <a:pt x="2594546" y="3425439"/>
                </a:cubicBezTo>
                <a:cubicBezTo>
                  <a:pt x="2592165" y="3430278"/>
                  <a:pt x="2592165" y="3435117"/>
                  <a:pt x="2592165" y="3437537"/>
                </a:cubicBezTo>
                <a:cubicBezTo>
                  <a:pt x="2596923" y="3439959"/>
                  <a:pt x="2601680" y="3442379"/>
                  <a:pt x="2604060" y="3444795"/>
                </a:cubicBezTo>
                <a:cubicBezTo>
                  <a:pt x="2604060" y="3444795"/>
                  <a:pt x="2604060" y="3444795"/>
                  <a:pt x="2604060" y="3447215"/>
                </a:cubicBezTo>
                <a:cubicBezTo>
                  <a:pt x="2606440" y="3439959"/>
                  <a:pt x="2611198" y="3447215"/>
                  <a:pt x="2613575" y="3444795"/>
                </a:cubicBezTo>
                <a:cubicBezTo>
                  <a:pt x="2618335" y="3449635"/>
                  <a:pt x="2625470" y="3444795"/>
                  <a:pt x="2627850" y="3452054"/>
                </a:cubicBezTo>
                <a:cubicBezTo>
                  <a:pt x="2634985" y="3449635"/>
                  <a:pt x="2644503" y="3449635"/>
                  <a:pt x="2654018" y="3454477"/>
                </a:cubicBezTo>
                <a:cubicBezTo>
                  <a:pt x="2654018" y="3454477"/>
                  <a:pt x="2653968" y="3454501"/>
                  <a:pt x="2650144" y="3456445"/>
                </a:cubicBezTo>
                <a:cubicBezTo>
                  <a:pt x="2649890" y="3456439"/>
                  <a:pt x="2649608" y="3456541"/>
                  <a:pt x="2649260" y="3456896"/>
                </a:cubicBezTo>
                <a:cubicBezTo>
                  <a:pt x="2649594" y="3456725"/>
                  <a:pt x="2649854" y="3456593"/>
                  <a:pt x="2650144" y="3456445"/>
                </a:cubicBezTo>
                <a:cubicBezTo>
                  <a:pt x="2651626" y="3456484"/>
                  <a:pt x="2651640" y="3461736"/>
                  <a:pt x="2651640" y="3461736"/>
                </a:cubicBezTo>
                <a:cubicBezTo>
                  <a:pt x="2651640" y="3456896"/>
                  <a:pt x="2656398" y="3456896"/>
                  <a:pt x="2658775" y="3454477"/>
                </a:cubicBezTo>
                <a:cubicBezTo>
                  <a:pt x="2661155" y="3456896"/>
                  <a:pt x="2665913" y="3454477"/>
                  <a:pt x="2670670" y="3452054"/>
                </a:cubicBezTo>
                <a:cubicBezTo>
                  <a:pt x="2670670" y="3452054"/>
                  <a:pt x="2670670" y="3452054"/>
                  <a:pt x="2670670" y="3456896"/>
                </a:cubicBezTo>
                <a:cubicBezTo>
                  <a:pt x="2675427" y="3449635"/>
                  <a:pt x="2677807" y="3456896"/>
                  <a:pt x="2682565" y="3459316"/>
                </a:cubicBezTo>
                <a:cubicBezTo>
                  <a:pt x="2682565" y="3459316"/>
                  <a:pt x="2682565" y="3464155"/>
                  <a:pt x="2684945" y="3464155"/>
                </a:cubicBezTo>
                <a:cubicBezTo>
                  <a:pt x="2687322" y="3459316"/>
                  <a:pt x="2689703" y="3459316"/>
                  <a:pt x="2694460" y="3456896"/>
                </a:cubicBezTo>
                <a:cubicBezTo>
                  <a:pt x="2696837" y="3456896"/>
                  <a:pt x="2699217" y="3459316"/>
                  <a:pt x="2701597" y="3461736"/>
                </a:cubicBezTo>
                <a:cubicBezTo>
                  <a:pt x="2713490" y="3456896"/>
                  <a:pt x="2723007" y="3461736"/>
                  <a:pt x="2734902" y="3459316"/>
                </a:cubicBezTo>
                <a:cubicBezTo>
                  <a:pt x="2734902" y="3459316"/>
                  <a:pt x="2734902" y="3459316"/>
                  <a:pt x="2734902" y="3464155"/>
                </a:cubicBezTo>
                <a:cubicBezTo>
                  <a:pt x="2744417" y="3456896"/>
                  <a:pt x="2756312" y="3466575"/>
                  <a:pt x="2765827" y="3464155"/>
                </a:cubicBezTo>
                <a:cubicBezTo>
                  <a:pt x="2765827" y="3464155"/>
                  <a:pt x="2765827" y="3464155"/>
                  <a:pt x="2763450" y="3468994"/>
                </a:cubicBezTo>
                <a:cubicBezTo>
                  <a:pt x="2765827" y="3471414"/>
                  <a:pt x="2770584" y="3468994"/>
                  <a:pt x="2770584" y="3464155"/>
                </a:cubicBezTo>
                <a:cubicBezTo>
                  <a:pt x="2772964" y="3466575"/>
                  <a:pt x="2777722" y="3461736"/>
                  <a:pt x="2777722" y="3466575"/>
                </a:cubicBezTo>
                <a:cubicBezTo>
                  <a:pt x="2780102" y="3468994"/>
                  <a:pt x="2782479" y="3464155"/>
                  <a:pt x="2784859" y="3464155"/>
                </a:cubicBezTo>
                <a:cubicBezTo>
                  <a:pt x="2789617" y="3466575"/>
                  <a:pt x="2791997" y="3466575"/>
                  <a:pt x="2794374" y="3466575"/>
                </a:cubicBezTo>
                <a:cubicBezTo>
                  <a:pt x="2794374" y="3468994"/>
                  <a:pt x="2794374" y="3468994"/>
                  <a:pt x="2796755" y="3471414"/>
                </a:cubicBezTo>
                <a:cubicBezTo>
                  <a:pt x="2796755" y="3468994"/>
                  <a:pt x="2801512" y="3473834"/>
                  <a:pt x="2801512" y="3464155"/>
                </a:cubicBezTo>
                <a:cubicBezTo>
                  <a:pt x="2806026" y="3468747"/>
                  <a:pt x="2814821" y="3462465"/>
                  <a:pt x="2819774" y="3468020"/>
                </a:cubicBezTo>
                <a:cubicBezTo>
                  <a:pt x="2819940" y="3468301"/>
                  <a:pt x="2820166" y="3468609"/>
                  <a:pt x="2820542" y="3468994"/>
                </a:cubicBezTo>
                <a:cubicBezTo>
                  <a:pt x="2820301" y="3468625"/>
                  <a:pt x="2820039" y="3468317"/>
                  <a:pt x="2819774" y="3468020"/>
                </a:cubicBezTo>
                <a:cubicBezTo>
                  <a:pt x="2818890" y="3466528"/>
                  <a:pt x="2820542" y="3466189"/>
                  <a:pt x="2820542" y="3464155"/>
                </a:cubicBezTo>
                <a:cubicBezTo>
                  <a:pt x="2825302" y="3466575"/>
                  <a:pt x="2830059" y="3471414"/>
                  <a:pt x="2834817" y="3466575"/>
                </a:cubicBezTo>
                <a:cubicBezTo>
                  <a:pt x="2834817" y="3468994"/>
                  <a:pt x="2834817" y="3471414"/>
                  <a:pt x="2834817" y="3471414"/>
                </a:cubicBezTo>
                <a:cubicBezTo>
                  <a:pt x="2837197" y="3471414"/>
                  <a:pt x="2834817" y="3468994"/>
                  <a:pt x="2837197" y="3466575"/>
                </a:cubicBezTo>
                <a:cubicBezTo>
                  <a:pt x="2846712" y="3464155"/>
                  <a:pt x="2853847" y="3473834"/>
                  <a:pt x="2860984" y="3471414"/>
                </a:cubicBezTo>
                <a:cubicBezTo>
                  <a:pt x="2872879" y="3468994"/>
                  <a:pt x="2887154" y="3471414"/>
                  <a:pt x="2899046" y="3471414"/>
                </a:cubicBezTo>
                <a:cubicBezTo>
                  <a:pt x="2899046" y="3471414"/>
                  <a:pt x="2899046" y="3471414"/>
                  <a:pt x="2899046" y="3473834"/>
                </a:cubicBezTo>
                <a:cubicBezTo>
                  <a:pt x="2903806" y="3466575"/>
                  <a:pt x="2908564" y="3478673"/>
                  <a:pt x="2910941" y="3471414"/>
                </a:cubicBezTo>
                <a:cubicBezTo>
                  <a:pt x="2913321" y="3471414"/>
                  <a:pt x="2915701" y="3471414"/>
                  <a:pt x="2913321" y="3473834"/>
                </a:cubicBezTo>
                <a:cubicBezTo>
                  <a:pt x="2918079" y="3471414"/>
                  <a:pt x="2922836" y="3478673"/>
                  <a:pt x="2927594" y="3473834"/>
                </a:cubicBezTo>
                <a:cubicBezTo>
                  <a:pt x="2932351" y="3478673"/>
                  <a:pt x="2934731" y="3473834"/>
                  <a:pt x="2941869" y="3476253"/>
                </a:cubicBezTo>
                <a:cubicBezTo>
                  <a:pt x="2939489" y="3476253"/>
                  <a:pt x="2939489" y="3478673"/>
                  <a:pt x="2939489" y="3478673"/>
                </a:cubicBezTo>
                <a:cubicBezTo>
                  <a:pt x="2941869" y="3481092"/>
                  <a:pt x="2944246" y="3471414"/>
                  <a:pt x="2944246" y="3481092"/>
                </a:cubicBezTo>
                <a:cubicBezTo>
                  <a:pt x="2946626" y="3481092"/>
                  <a:pt x="2946626" y="3476253"/>
                  <a:pt x="2944246" y="3476253"/>
                </a:cubicBezTo>
                <a:cubicBezTo>
                  <a:pt x="2956141" y="3478673"/>
                  <a:pt x="2968036" y="3473834"/>
                  <a:pt x="2979931" y="3471414"/>
                </a:cubicBezTo>
                <a:cubicBezTo>
                  <a:pt x="2987069" y="3476253"/>
                  <a:pt x="2979931" y="3485932"/>
                  <a:pt x="2987069" y="3478673"/>
                </a:cubicBezTo>
                <a:cubicBezTo>
                  <a:pt x="2989446" y="3476253"/>
                  <a:pt x="2991826" y="3485932"/>
                  <a:pt x="2991826" y="3483512"/>
                </a:cubicBezTo>
                <a:cubicBezTo>
                  <a:pt x="2991826" y="3478673"/>
                  <a:pt x="2994203" y="3481092"/>
                  <a:pt x="2994203" y="3476253"/>
                </a:cubicBezTo>
                <a:cubicBezTo>
                  <a:pt x="2998964" y="3481092"/>
                  <a:pt x="2998964" y="3483512"/>
                  <a:pt x="3003721" y="3481092"/>
                </a:cubicBezTo>
                <a:cubicBezTo>
                  <a:pt x="3003721" y="3481092"/>
                  <a:pt x="3003721" y="3481092"/>
                  <a:pt x="3003721" y="3483512"/>
                </a:cubicBezTo>
                <a:cubicBezTo>
                  <a:pt x="3008478" y="3476253"/>
                  <a:pt x="3013236" y="3478673"/>
                  <a:pt x="3015616" y="3471414"/>
                </a:cubicBezTo>
                <a:cubicBezTo>
                  <a:pt x="3041783" y="3466575"/>
                  <a:pt x="3065573" y="3461736"/>
                  <a:pt x="3089363" y="3456896"/>
                </a:cubicBezTo>
                <a:cubicBezTo>
                  <a:pt x="3113150" y="3454477"/>
                  <a:pt x="3134560" y="3447215"/>
                  <a:pt x="3158350" y="3444795"/>
                </a:cubicBezTo>
                <a:cubicBezTo>
                  <a:pt x="3165258" y="3449481"/>
                  <a:pt x="3165537" y="3449588"/>
                  <a:pt x="3172017" y="3445203"/>
                </a:cubicBezTo>
                <a:cubicBezTo>
                  <a:pt x="3172021" y="3445305"/>
                  <a:pt x="3172012" y="3445398"/>
                  <a:pt x="3172034" y="3445514"/>
                </a:cubicBezTo>
                <a:cubicBezTo>
                  <a:pt x="3171529" y="3446227"/>
                  <a:pt x="3171101" y="3447215"/>
                  <a:pt x="3172625" y="3447215"/>
                </a:cubicBezTo>
                <a:cubicBezTo>
                  <a:pt x="3172266" y="3446491"/>
                  <a:pt x="3172109" y="3445963"/>
                  <a:pt x="3172034" y="3445514"/>
                </a:cubicBezTo>
                <a:cubicBezTo>
                  <a:pt x="3172316" y="3445115"/>
                  <a:pt x="3172625" y="3444795"/>
                  <a:pt x="3172625" y="3444795"/>
                </a:cubicBezTo>
                <a:cubicBezTo>
                  <a:pt x="3172396" y="3444952"/>
                  <a:pt x="3172230" y="3445060"/>
                  <a:pt x="3172017" y="3445203"/>
                </a:cubicBezTo>
                <a:cubicBezTo>
                  <a:pt x="3171932" y="3443086"/>
                  <a:pt x="3175002" y="3443882"/>
                  <a:pt x="3175002" y="3439959"/>
                </a:cubicBezTo>
                <a:cubicBezTo>
                  <a:pt x="3184520" y="3437537"/>
                  <a:pt x="3189278" y="3432697"/>
                  <a:pt x="3198792" y="3430278"/>
                </a:cubicBezTo>
                <a:cubicBezTo>
                  <a:pt x="3196415" y="3432697"/>
                  <a:pt x="3198792" y="3435117"/>
                  <a:pt x="3198792" y="3435117"/>
                </a:cubicBezTo>
                <a:cubicBezTo>
                  <a:pt x="3198792" y="3435117"/>
                  <a:pt x="3198815" y="3435076"/>
                  <a:pt x="3200957" y="3430713"/>
                </a:cubicBezTo>
                <a:cubicBezTo>
                  <a:pt x="3201159" y="3431759"/>
                  <a:pt x="3201173" y="3432697"/>
                  <a:pt x="3201173" y="3432697"/>
                </a:cubicBezTo>
                <a:cubicBezTo>
                  <a:pt x="3201173" y="3430278"/>
                  <a:pt x="3201173" y="3430278"/>
                  <a:pt x="3201173" y="3430278"/>
                </a:cubicBezTo>
                <a:cubicBezTo>
                  <a:pt x="3201090" y="3430443"/>
                  <a:pt x="3201034" y="3430559"/>
                  <a:pt x="3200957" y="3430713"/>
                </a:cubicBezTo>
                <a:cubicBezTo>
                  <a:pt x="3200700" y="3429375"/>
                  <a:pt x="3200126" y="3427858"/>
                  <a:pt x="3198792" y="3427858"/>
                </a:cubicBezTo>
                <a:cubicBezTo>
                  <a:pt x="3217825" y="3415760"/>
                  <a:pt x="3239235" y="3413341"/>
                  <a:pt x="3253507" y="3398823"/>
                </a:cubicBezTo>
                <a:cubicBezTo>
                  <a:pt x="3258265" y="3396403"/>
                  <a:pt x="3263025" y="3391564"/>
                  <a:pt x="3263025" y="3386725"/>
                </a:cubicBezTo>
                <a:cubicBezTo>
                  <a:pt x="3277297" y="3381886"/>
                  <a:pt x="3289192" y="3369788"/>
                  <a:pt x="3286812" y="3352848"/>
                </a:cubicBezTo>
                <a:cubicBezTo>
                  <a:pt x="3286812" y="3352848"/>
                  <a:pt x="3301087" y="3357690"/>
                  <a:pt x="3301087" y="3364946"/>
                </a:cubicBezTo>
                <a:cubicBezTo>
                  <a:pt x="3310602" y="3379466"/>
                  <a:pt x="3293949" y="3386725"/>
                  <a:pt x="3296330" y="3398823"/>
                </a:cubicBezTo>
                <a:close/>
                <a:moveTo>
                  <a:pt x="2502881" y="3917414"/>
                </a:moveTo>
                <a:cubicBezTo>
                  <a:pt x="2502732" y="3917863"/>
                  <a:pt x="2502561" y="3918311"/>
                  <a:pt x="2502431" y="3918760"/>
                </a:cubicBezTo>
                <a:cubicBezTo>
                  <a:pt x="2503086" y="3918567"/>
                  <a:pt x="2503362" y="3918184"/>
                  <a:pt x="2502881" y="3917414"/>
                </a:cubicBezTo>
                <a:close/>
                <a:moveTo>
                  <a:pt x="2502155" y="3921408"/>
                </a:moveTo>
                <a:cubicBezTo>
                  <a:pt x="2502155" y="3921408"/>
                  <a:pt x="2502147" y="3921397"/>
                  <a:pt x="2501896" y="3921141"/>
                </a:cubicBezTo>
                <a:cubicBezTo>
                  <a:pt x="2501876" y="3921229"/>
                  <a:pt x="2501851" y="3921317"/>
                  <a:pt x="2501835" y="3921408"/>
                </a:cubicBezTo>
                <a:cubicBezTo>
                  <a:pt x="2501951" y="3921408"/>
                  <a:pt x="2502034" y="3921408"/>
                  <a:pt x="2502155" y="3921408"/>
                </a:cubicBezTo>
                <a:close/>
                <a:moveTo>
                  <a:pt x="2503762" y="3938524"/>
                </a:moveTo>
                <a:cubicBezTo>
                  <a:pt x="2504822" y="3938524"/>
                  <a:pt x="2505885" y="3938524"/>
                  <a:pt x="2506946" y="3938524"/>
                </a:cubicBezTo>
                <a:cubicBezTo>
                  <a:pt x="2509340" y="3936080"/>
                  <a:pt x="2504552" y="3933633"/>
                  <a:pt x="2504552" y="3931188"/>
                </a:cubicBezTo>
                <a:cubicBezTo>
                  <a:pt x="2504552" y="3931188"/>
                  <a:pt x="2504508" y="3931210"/>
                  <a:pt x="2501782" y="3932600"/>
                </a:cubicBezTo>
                <a:cubicBezTo>
                  <a:pt x="2502202" y="3934635"/>
                  <a:pt x="2502859" y="3936614"/>
                  <a:pt x="2503762" y="3938524"/>
                </a:cubicBezTo>
                <a:close/>
                <a:moveTo>
                  <a:pt x="2508903" y="3582718"/>
                </a:moveTo>
                <a:lnTo>
                  <a:pt x="2504146" y="3580299"/>
                </a:lnTo>
                <a:cubicBezTo>
                  <a:pt x="2506523" y="3580299"/>
                  <a:pt x="2506523" y="3577879"/>
                  <a:pt x="2508903" y="3580299"/>
                </a:cubicBezTo>
                <a:cubicBezTo>
                  <a:pt x="2508903" y="3580299"/>
                  <a:pt x="2506523" y="3580299"/>
                  <a:pt x="2508903" y="3582718"/>
                </a:cubicBezTo>
                <a:close/>
                <a:moveTo>
                  <a:pt x="2677807" y="3507708"/>
                </a:moveTo>
                <a:cubicBezTo>
                  <a:pt x="2678976" y="3506519"/>
                  <a:pt x="2679572" y="3505919"/>
                  <a:pt x="2680155" y="3505610"/>
                </a:cubicBezTo>
                <a:cubicBezTo>
                  <a:pt x="2680063" y="3506263"/>
                  <a:pt x="2679652" y="3507708"/>
                  <a:pt x="2677807" y="3507708"/>
                </a:cubicBezTo>
                <a:close/>
                <a:moveTo>
                  <a:pt x="2677708" y="4229169"/>
                </a:moveTo>
                <a:cubicBezTo>
                  <a:pt x="2677462" y="4229276"/>
                  <a:pt x="2677244" y="4229411"/>
                  <a:pt x="2676996" y="4229513"/>
                </a:cubicBezTo>
                <a:cubicBezTo>
                  <a:pt x="2676996" y="4228632"/>
                  <a:pt x="2677310" y="4228717"/>
                  <a:pt x="2677708" y="4229169"/>
                </a:cubicBezTo>
                <a:close/>
                <a:moveTo>
                  <a:pt x="2930874" y="4043671"/>
                </a:moveTo>
                <a:cubicBezTo>
                  <a:pt x="2930874" y="4043671"/>
                  <a:pt x="2930877" y="4043674"/>
                  <a:pt x="2931904" y="4044722"/>
                </a:cubicBezTo>
                <a:cubicBezTo>
                  <a:pt x="2928469" y="4044260"/>
                  <a:pt x="2925053" y="4043671"/>
                  <a:pt x="2930874" y="4043671"/>
                </a:cubicBezTo>
                <a:close/>
                <a:moveTo>
                  <a:pt x="2932108" y="4044932"/>
                </a:moveTo>
                <a:cubicBezTo>
                  <a:pt x="2932044" y="4044865"/>
                  <a:pt x="2931962" y="4044783"/>
                  <a:pt x="2931904" y="4044722"/>
                </a:cubicBezTo>
                <a:cubicBezTo>
                  <a:pt x="2935507" y="4045207"/>
                  <a:pt x="2939116" y="4045554"/>
                  <a:pt x="2932108" y="4044932"/>
                </a:cubicBezTo>
                <a:close/>
                <a:moveTo>
                  <a:pt x="2721527" y="4251019"/>
                </a:moveTo>
                <a:cubicBezTo>
                  <a:pt x="2721850" y="4251047"/>
                  <a:pt x="2722176" y="4251187"/>
                  <a:pt x="2722502" y="4251517"/>
                </a:cubicBezTo>
                <a:cubicBezTo>
                  <a:pt x="2722107" y="4251316"/>
                  <a:pt x="2721801" y="4251159"/>
                  <a:pt x="2721527" y="4251019"/>
                </a:cubicBezTo>
                <a:close/>
                <a:moveTo>
                  <a:pt x="2641071" y="4290644"/>
                </a:moveTo>
                <a:lnTo>
                  <a:pt x="2641071" y="4293088"/>
                </a:lnTo>
                <a:cubicBezTo>
                  <a:pt x="2639185" y="4293088"/>
                  <a:pt x="2638787" y="4293050"/>
                  <a:pt x="2638702" y="4290663"/>
                </a:cubicBezTo>
                <a:cubicBezTo>
                  <a:pt x="2641065" y="4293036"/>
                  <a:pt x="2641071" y="4288208"/>
                  <a:pt x="2641071" y="4290644"/>
                </a:cubicBezTo>
                <a:close/>
                <a:moveTo>
                  <a:pt x="2638674" y="4290644"/>
                </a:moveTo>
                <a:cubicBezTo>
                  <a:pt x="2638674" y="4290578"/>
                  <a:pt x="2638693" y="4290531"/>
                  <a:pt x="2638696" y="4290468"/>
                </a:cubicBezTo>
                <a:cubicBezTo>
                  <a:pt x="2638699" y="4290531"/>
                  <a:pt x="2638699" y="4290603"/>
                  <a:pt x="2638702" y="4290663"/>
                </a:cubicBezTo>
                <a:cubicBezTo>
                  <a:pt x="2638690" y="4290655"/>
                  <a:pt x="2638685" y="4290655"/>
                  <a:pt x="2638674" y="4290644"/>
                </a:cubicBezTo>
                <a:close/>
                <a:moveTo>
                  <a:pt x="2600355" y="4253965"/>
                </a:moveTo>
                <a:cubicBezTo>
                  <a:pt x="2600355" y="4253965"/>
                  <a:pt x="2597958" y="4256409"/>
                  <a:pt x="2600355" y="4256409"/>
                </a:cubicBezTo>
                <a:lnTo>
                  <a:pt x="2597958" y="4256409"/>
                </a:lnTo>
                <a:cubicBezTo>
                  <a:pt x="2600355" y="4256409"/>
                  <a:pt x="2597958" y="4253965"/>
                  <a:pt x="2600355" y="4253965"/>
                </a:cubicBezTo>
                <a:close/>
                <a:moveTo>
                  <a:pt x="2537340" y="4128239"/>
                </a:moveTo>
                <a:cubicBezTo>
                  <a:pt x="2536874" y="4128822"/>
                  <a:pt x="2536382" y="4129255"/>
                  <a:pt x="2535686" y="4129255"/>
                </a:cubicBezTo>
                <a:cubicBezTo>
                  <a:pt x="2534333" y="4129255"/>
                  <a:pt x="2536034" y="4128475"/>
                  <a:pt x="2537340" y="4128239"/>
                </a:cubicBezTo>
                <a:close/>
                <a:moveTo>
                  <a:pt x="2536413" y="4110255"/>
                </a:moveTo>
                <a:cubicBezTo>
                  <a:pt x="2536771" y="4110209"/>
                  <a:pt x="2537150" y="4110156"/>
                  <a:pt x="2537539" y="4110104"/>
                </a:cubicBezTo>
                <a:cubicBezTo>
                  <a:pt x="2537083" y="4110396"/>
                  <a:pt x="2536719" y="4110412"/>
                  <a:pt x="2536413" y="4110255"/>
                </a:cubicBezTo>
                <a:close/>
                <a:moveTo>
                  <a:pt x="2533292" y="4109694"/>
                </a:moveTo>
                <a:cubicBezTo>
                  <a:pt x="2534944" y="4108006"/>
                  <a:pt x="2535465" y="4109777"/>
                  <a:pt x="2536413" y="4110255"/>
                </a:cubicBezTo>
                <a:cubicBezTo>
                  <a:pt x="2534621" y="4110498"/>
                  <a:pt x="2533292" y="4110602"/>
                  <a:pt x="2533292" y="4109694"/>
                </a:cubicBezTo>
                <a:close/>
                <a:moveTo>
                  <a:pt x="2511736" y="4075459"/>
                </a:moveTo>
                <a:cubicBezTo>
                  <a:pt x="2512526" y="4075459"/>
                  <a:pt x="2513037" y="4075734"/>
                  <a:pt x="2513390" y="4076089"/>
                </a:cubicBezTo>
                <a:cubicBezTo>
                  <a:pt x="2512686" y="4076599"/>
                  <a:pt x="2511736" y="4077003"/>
                  <a:pt x="2511736" y="4075459"/>
                </a:cubicBezTo>
                <a:close/>
                <a:moveTo>
                  <a:pt x="2505858" y="4012467"/>
                </a:moveTo>
                <a:cubicBezTo>
                  <a:pt x="2506667" y="4012929"/>
                  <a:pt x="2507073" y="4013441"/>
                  <a:pt x="2507178" y="4013975"/>
                </a:cubicBezTo>
                <a:cubicBezTo>
                  <a:pt x="2506341" y="4013628"/>
                  <a:pt x="2505996" y="4013061"/>
                  <a:pt x="2505858" y="4012467"/>
                </a:cubicBezTo>
                <a:close/>
                <a:moveTo>
                  <a:pt x="2499761" y="4014327"/>
                </a:moveTo>
                <a:cubicBezTo>
                  <a:pt x="2497364" y="4009436"/>
                  <a:pt x="2494971" y="4009436"/>
                  <a:pt x="2492577" y="4006992"/>
                </a:cubicBezTo>
                <a:cubicBezTo>
                  <a:pt x="2497364" y="4004547"/>
                  <a:pt x="2492577" y="4002100"/>
                  <a:pt x="2497364" y="4002100"/>
                </a:cubicBezTo>
                <a:cubicBezTo>
                  <a:pt x="2494971" y="4004547"/>
                  <a:pt x="2497364" y="4011883"/>
                  <a:pt x="2502155" y="4011883"/>
                </a:cubicBezTo>
                <a:cubicBezTo>
                  <a:pt x="2506824" y="4008704"/>
                  <a:pt x="2505438" y="4010685"/>
                  <a:pt x="2505858" y="4012467"/>
                </a:cubicBezTo>
                <a:cubicBezTo>
                  <a:pt x="2505499" y="4012260"/>
                  <a:pt x="2505085" y="4012062"/>
                  <a:pt x="2504552" y="4011883"/>
                </a:cubicBezTo>
                <a:cubicBezTo>
                  <a:pt x="2502155" y="4011883"/>
                  <a:pt x="2502155" y="4011883"/>
                  <a:pt x="2499761" y="4014327"/>
                </a:cubicBezTo>
                <a:close/>
                <a:moveTo>
                  <a:pt x="2477979" y="3756935"/>
                </a:moveTo>
                <a:cubicBezTo>
                  <a:pt x="2478291" y="3757571"/>
                  <a:pt x="2478514" y="3758161"/>
                  <a:pt x="2478688" y="3758719"/>
                </a:cubicBezTo>
                <a:cubicBezTo>
                  <a:pt x="2478293" y="3758361"/>
                  <a:pt x="2477979" y="3757811"/>
                  <a:pt x="2477979" y="3756935"/>
                </a:cubicBezTo>
                <a:close/>
                <a:moveTo>
                  <a:pt x="2477979" y="3696443"/>
                </a:moveTo>
                <a:cubicBezTo>
                  <a:pt x="2478315" y="3697134"/>
                  <a:pt x="2478600" y="3697764"/>
                  <a:pt x="2478865" y="3698361"/>
                </a:cubicBezTo>
                <a:cubicBezTo>
                  <a:pt x="2478387" y="3698017"/>
                  <a:pt x="2477979" y="3697445"/>
                  <a:pt x="2477979" y="3696443"/>
                </a:cubicBezTo>
                <a:close/>
                <a:moveTo>
                  <a:pt x="2511245" y="3589941"/>
                </a:moveTo>
                <a:cubicBezTo>
                  <a:pt x="2511256" y="3589941"/>
                  <a:pt x="2511272" y="3589941"/>
                  <a:pt x="2511283" y="3589941"/>
                </a:cubicBezTo>
                <a:lnTo>
                  <a:pt x="2511283" y="3589977"/>
                </a:lnTo>
                <a:cubicBezTo>
                  <a:pt x="2511267" y="3589964"/>
                  <a:pt x="2511259" y="3589955"/>
                  <a:pt x="2511245" y="3589941"/>
                </a:cubicBezTo>
                <a:close/>
                <a:moveTo>
                  <a:pt x="2508903" y="3587558"/>
                </a:moveTo>
                <a:cubicBezTo>
                  <a:pt x="2508903" y="3587558"/>
                  <a:pt x="2508909" y="3587563"/>
                  <a:pt x="2511245" y="3589941"/>
                </a:cubicBezTo>
                <a:cubicBezTo>
                  <a:pt x="2509795" y="3589826"/>
                  <a:pt x="2510687" y="3589372"/>
                  <a:pt x="2508903" y="3587558"/>
                </a:cubicBezTo>
                <a:close/>
                <a:moveTo>
                  <a:pt x="2508174" y="3578499"/>
                </a:moveTo>
                <a:cubicBezTo>
                  <a:pt x="2508735" y="3578688"/>
                  <a:pt x="2509328" y="3578956"/>
                  <a:pt x="2509903" y="3579283"/>
                </a:cubicBezTo>
                <a:cubicBezTo>
                  <a:pt x="2508903" y="3580299"/>
                  <a:pt x="2508903" y="3580299"/>
                  <a:pt x="2508903" y="3580299"/>
                </a:cubicBezTo>
                <a:cubicBezTo>
                  <a:pt x="2508903" y="3579410"/>
                  <a:pt x="2508580" y="3578854"/>
                  <a:pt x="2508174" y="3578499"/>
                </a:cubicBezTo>
                <a:close/>
                <a:moveTo>
                  <a:pt x="2506523" y="3577879"/>
                </a:moveTo>
                <a:cubicBezTo>
                  <a:pt x="2506523" y="3577879"/>
                  <a:pt x="2507476" y="3577885"/>
                  <a:pt x="2508174" y="3578499"/>
                </a:cubicBezTo>
                <a:cubicBezTo>
                  <a:pt x="2506374" y="3577885"/>
                  <a:pt x="2505018" y="3577879"/>
                  <a:pt x="2506523" y="3577879"/>
                </a:cubicBezTo>
                <a:close/>
                <a:moveTo>
                  <a:pt x="2511283" y="3577879"/>
                </a:moveTo>
                <a:cubicBezTo>
                  <a:pt x="2508903" y="3577879"/>
                  <a:pt x="2508903" y="3575460"/>
                  <a:pt x="2508903" y="3575460"/>
                </a:cubicBezTo>
                <a:cubicBezTo>
                  <a:pt x="2508939" y="3575498"/>
                  <a:pt x="2508964" y="3575523"/>
                  <a:pt x="2509000" y="3575559"/>
                </a:cubicBezTo>
                <a:cubicBezTo>
                  <a:pt x="2509180" y="3576274"/>
                  <a:pt x="2509701" y="3577076"/>
                  <a:pt x="2511283" y="3577879"/>
                </a:cubicBezTo>
                <a:close/>
                <a:moveTo>
                  <a:pt x="2543569" y="3442649"/>
                </a:moveTo>
                <a:cubicBezTo>
                  <a:pt x="2544572" y="3442882"/>
                  <a:pt x="2545668" y="3443279"/>
                  <a:pt x="2546678" y="3443898"/>
                </a:cubicBezTo>
                <a:cubicBezTo>
                  <a:pt x="2546850" y="3444160"/>
                  <a:pt x="2546966" y="3444449"/>
                  <a:pt x="2546966" y="3444795"/>
                </a:cubicBezTo>
                <a:cubicBezTo>
                  <a:pt x="2545712" y="3443521"/>
                  <a:pt x="2544472" y="3442929"/>
                  <a:pt x="2543569" y="3442649"/>
                </a:cubicBezTo>
                <a:close/>
                <a:moveTo>
                  <a:pt x="2558861" y="3430278"/>
                </a:moveTo>
                <a:cubicBezTo>
                  <a:pt x="2556483" y="3430278"/>
                  <a:pt x="2556483" y="3430278"/>
                  <a:pt x="2556483" y="3432697"/>
                </a:cubicBezTo>
                <a:cubicBezTo>
                  <a:pt x="2554103" y="3432697"/>
                  <a:pt x="2554103" y="3432697"/>
                  <a:pt x="2554103" y="3430278"/>
                </a:cubicBezTo>
                <a:cubicBezTo>
                  <a:pt x="2551723" y="3430278"/>
                  <a:pt x="2551723" y="3430278"/>
                  <a:pt x="2549346" y="3430278"/>
                </a:cubicBezTo>
                <a:cubicBezTo>
                  <a:pt x="2549346" y="3427858"/>
                  <a:pt x="2544588" y="3425439"/>
                  <a:pt x="2546966" y="3425439"/>
                </a:cubicBezTo>
                <a:cubicBezTo>
                  <a:pt x="2549346" y="3427858"/>
                  <a:pt x="2551723" y="3427858"/>
                  <a:pt x="2554103" y="3427858"/>
                </a:cubicBezTo>
                <a:lnTo>
                  <a:pt x="2556483" y="3425439"/>
                </a:lnTo>
                <a:lnTo>
                  <a:pt x="2556483" y="3427858"/>
                </a:lnTo>
                <a:cubicBezTo>
                  <a:pt x="2556483" y="3427858"/>
                  <a:pt x="2556483" y="3430278"/>
                  <a:pt x="2558861" y="3430278"/>
                </a:cubicBezTo>
                <a:close/>
                <a:moveTo>
                  <a:pt x="2550975" y="3424830"/>
                </a:moveTo>
                <a:cubicBezTo>
                  <a:pt x="2551706" y="3424112"/>
                  <a:pt x="2551723" y="3423019"/>
                  <a:pt x="2551723" y="3423019"/>
                </a:cubicBezTo>
                <a:cubicBezTo>
                  <a:pt x="2551723" y="3423019"/>
                  <a:pt x="2551723" y="3423019"/>
                  <a:pt x="2551723" y="3425439"/>
                </a:cubicBezTo>
                <a:cubicBezTo>
                  <a:pt x="2551375" y="3425083"/>
                  <a:pt x="2551149" y="3424918"/>
                  <a:pt x="2550975" y="3424830"/>
                </a:cubicBezTo>
                <a:close/>
                <a:moveTo>
                  <a:pt x="2549346" y="3425439"/>
                </a:moveTo>
                <a:cubicBezTo>
                  <a:pt x="2549854" y="3425439"/>
                  <a:pt x="2550235" y="3425315"/>
                  <a:pt x="2550547" y="3425141"/>
                </a:cubicBezTo>
                <a:cubicBezTo>
                  <a:pt x="2550505" y="3425788"/>
                  <a:pt x="2550743" y="3426862"/>
                  <a:pt x="2549346" y="3425439"/>
                </a:cubicBezTo>
                <a:close/>
                <a:moveTo>
                  <a:pt x="2550975" y="3424830"/>
                </a:moveTo>
                <a:cubicBezTo>
                  <a:pt x="2550853" y="3424949"/>
                  <a:pt x="2550712" y="3425051"/>
                  <a:pt x="2550547" y="3425141"/>
                </a:cubicBezTo>
                <a:cubicBezTo>
                  <a:pt x="2550566" y="3424850"/>
                  <a:pt x="2550660" y="3424671"/>
                  <a:pt x="2550975" y="3424830"/>
                </a:cubicBezTo>
                <a:close/>
                <a:moveTo>
                  <a:pt x="2549346" y="3420600"/>
                </a:moveTo>
                <a:cubicBezTo>
                  <a:pt x="2549346" y="3420600"/>
                  <a:pt x="2549346" y="3420600"/>
                  <a:pt x="2551723" y="3423019"/>
                </a:cubicBezTo>
                <a:lnTo>
                  <a:pt x="2549346" y="3423019"/>
                </a:lnTo>
                <a:cubicBezTo>
                  <a:pt x="2549346" y="3423019"/>
                  <a:pt x="2549346" y="3423019"/>
                  <a:pt x="2549346" y="3420600"/>
                </a:cubicBezTo>
                <a:close/>
                <a:moveTo>
                  <a:pt x="2558861" y="3408502"/>
                </a:moveTo>
                <a:cubicBezTo>
                  <a:pt x="2563618" y="3410921"/>
                  <a:pt x="2558861" y="3406082"/>
                  <a:pt x="2563618" y="3410921"/>
                </a:cubicBezTo>
                <a:cubicBezTo>
                  <a:pt x="2561448" y="3410921"/>
                  <a:pt x="2559344" y="3412958"/>
                  <a:pt x="2562591" y="3416985"/>
                </a:cubicBezTo>
                <a:cubicBezTo>
                  <a:pt x="2561677" y="3416933"/>
                  <a:pt x="2560274" y="3417197"/>
                  <a:pt x="2558861" y="3415760"/>
                </a:cubicBezTo>
                <a:cubicBezTo>
                  <a:pt x="2558861" y="3413341"/>
                  <a:pt x="2556483" y="3410921"/>
                  <a:pt x="2558861" y="3408502"/>
                </a:cubicBezTo>
                <a:close/>
                <a:moveTo>
                  <a:pt x="2563618" y="3418180"/>
                </a:moveTo>
                <a:cubicBezTo>
                  <a:pt x="2563201" y="3417756"/>
                  <a:pt x="2562903" y="3417373"/>
                  <a:pt x="2562591" y="3416985"/>
                </a:cubicBezTo>
                <a:cubicBezTo>
                  <a:pt x="2563215" y="3417018"/>
                  <a:pt x="2563618" y="3417197"/>
                  <a:pt x="2563618" y="3418180"/>
                </a:cubicBezTo>
                <a:close/>
                <a:moveTo>
                  <a:pt x="2595123" y="3382475"/>
                </a:moveTo>
                <a:cubicBezTo>
                  <a:pt x="2592196" y="3379494"/>
                  <a:pt x="2592165" y="3379466"/>
                  <a:pt x="2592165" y="3379466"/>
                </a:cubicBezTo>
                <a:cubicBezTo>
                  <a:pt x="2593844" y="3380603"/>
                  <a:pt x="2594714" y="3381602"/>
                  <a:pt x="2595123" y="3382475"/>
                </a:cubicBezTo>
                <a:close/>
                <a:moveTo>
                  <a:pt x="2608818" y="3372207"/>
                </a:moveTo>
                <a:cubicBezTo>
                  <a:pt x="2608818" y="3372207"/>
                  <a:pt x="2608818" y="3372207"/>
                  <a:pt x="2613575" y="3379466"/>
                </a:cubicBezTo>
                <a:cubicBezTo>
                  <a:pt x="2611198" y="3379466"/>
                  <a:pt x="2611198" y="3377047"/>
                  <a:pt x="2606440" y="3374627"/>
                </a:cubicBezTo>
                <a:cubicBezTo>
                  <a:pt x="2606440" y="3374627"/>
                  <a:pt x="2606440" y="3374627"/>
                  <a:pt x="2604060" y="3372207"/>
                </a:cubicBezTo>
                <a:cubicBezTo>
                  <a:pt x="2606440" y="3374627"/>
                  <a:pt x="2608818" y="3374627"/>
                  <a:pt x="2608818" y="3372207"/>
                </a:cubicBezTo>
                <a:close/>
                <a:moveTo>
                  <a:pt x="2564468" y="2925778"/>
                </a:moveTo>
                <a:cubicBezTo>
                  <a:pt x="2565363" y="2926631"/>
                  <a:pt x="2564938" y="2926224"/>
                  <a:pt x="2564468" y="2925778"/>
                </a:cubicBezTo>
                <a:close/>
                <a:moveTo>
                  <a:pt x="2576642" y="2959253"/>
                </a:moveTo>
                <a:cubicBezTo>
                  <a:pt x="2576642" y="2959253"/>
                  <a:pt x="2576642" y="2959253"/>
                  <a:pt x="2571548" y="2956823"/>
                </a:cubicBezTo>
                <a:cubicBezTo>
                  <a:pt x="2579191" y="2964112"/>
                  <a:pt x="2571548" y="2959253"/>
                  <a:pt x="2574094" y="2964112"/>
                </a:cubicBezTo>
                <a:cubicBezTo>
                  <a:pt x="2574094" y="2964112"/>
                  <a:pt x="2574094" y="2964112"/>
                  <a:pt x="2568999" y="2959253"/>
                </a:cubicBezTo>
                <a:cubicBezTo>
                  <a:pt x="2566454" y="2959253"/>
                  <a:pt x="2568999" y="2961684"/>
                  <a:pt x="2574094" y="2964112"/>
                </a:cubicBezTo>
                <a:cubicBezTo>
                  <a:pt x="2571548" y="2964112"/>
                  <a:pt x="2576642" y="2966542"/>
                  <a:pt x="2571548" y="2964112"/>
                </a:cubicBezTo>
                <a:cubicBezTo>
                  <a:pt x="2568999" y="2964112"/>
                  <a:pt x="2574094" y="2966542"/>
                  <a:pt x="2574094" y="2966542"/>
                </a:cubicBezTo>
                <a:cubicBezTo>
                  <a:pt x="2571548" y="2966542"/>
                  <a:pt x="2571548" y="2966542"/>
                  <a:pt x="2571548" y="2966542"/>
                </a:cubicBezTo>
                <a:lnTo>
                  <a:pt x="2568999" y="2964112"/>
                </a:lnTo>
                <a:cubicBezTo>
                  <a:pt x="2571548" y="2966542"/>
                  <a:pt x="2566454" y="2964112"/>
                  <a:pt x="2574094" y="2968973"/>
                </a:cubicBezTo>
                <a:cubicBezTo>
                  <a:pt x="2568999" y="2966542"/>
                  <a:pt x="2576642" y="2973831"/>
                  <a:pt x="2571548" y="2968973"/>
                </a:cubicBezTo>
                <a:cubicBezTo>
                  <a:pt x="2571548" y="2971401"/>
                  <a:pt x="2571548" y="2971401"/>
                  <a:pt x="2574094" y="2971401"/>
                </a:cubicBezTo>
                <a:cubicBezTo>
                  <a:pt x="2574094" y="2973831"/>
                  <a:pt x="2568999" y="2971401"/>
                  <a:pt x="2571548" y="2973831"/>
                </a:cubicBezTo>
                <a:cubicBezTo>
                  <a:pt x="2574094" y="2976262"/>
                  <a:pt x="2566454" y="2973831"/>
                  <a:pt x="2566454" y="2973831"/>
                </a:cubicBezTo>
                <a:cubicBezTo>
                  <a:pt x="2568999" y="2978690"/>
                  <a:pt x="2566454" y="2978690"/>
                  <a:pt x="2566454" y="2981121"/>
                </a:cubicBezTo>
                <a:cubicBezTo>
                  <a:pt x="2568999" y="2983551"/>
                  <a:pt x="2558811" y="2976262"/>
                  <a:pt x="2566454" y="2983551"/>
                </a:cubicBezTo>
                <a:cubicBezTo>
                  <a:pt x="2566454" y="2983551"/>
                  <a:pt x="2566454" y="2983551"/>
                  <a:pt x="2563905" y="2981121"/>
                </a:cubicBezTo>
                <a:cubicBezTo>
                  <a:pt x="2566454" y="2983551"/>
                  <a:pt x="2561357" y="2981121"/>
                  <a:pt x="2561357" y="2983551"/>
                </a:cubicBezTo>
                <a:cubicBezTo>
                  <a:pt x="2558811" y="2981121"/>
                  <a:pt x="2563905" y="2985979"/>
                  <a:pt x="2558811" y="2983551"/>
                </a:cubicBezTo>
                <a:cubicBezTo>
                  <a:pt x="2556262" y="2983551"/>
                  <a:pt x="2558811" y="2988410"/>
                  <a:pt x="2558811" y="2990838"/>
                </a:cubicBezTo>
                <a:cubicBezTo>
                  <a:pt x="2553717" y="2988410"/>
                  <a:pt x="2548620" y="2983551"/>
                  <a:pt x="2551168" y="2985979"/>
                </a:cubicBezTo>
                <a:lnTo>
                  <a:pt x="2553717" y="2988410"/>
                </a:lnTo>
                <a:cubicBezTo>
                  <a:pt x="2553717" y="2988410"/>
                  <a:pt x="2546071" y="2983551"/>
                  <a:pt x="2548620" y="2985979"/>
                </a:cubicBezTo>
                <a:cubicBezTo>
                  <a:pt x="2551613" y="2987408"/>
                  <a:pt x="2551966" y="2987986"/>
                  <a:pt x="2552264" y="2988228"/>
                </a:cubicBezTo>
                <a:cubicBezTo>
                  <a:pt x="2549671" y="2987721"/>
                  <a:pt x="2546499" y="2986386"/>
                  <a:pt x="2548620" y="2988410"/>
                </a:cubicBezTo>
                <a:cubicBezTo>
                  <a:pt x="2548620" y="2988410"/>
                  <a:pt x="2548620" y="2988410"/>
                  <a:pt x="2546071" y="2985979"/>
                </a:cubicBezTo>
                <a:cubicBezTo>
                  <a:pt x="2551168" y="2990838"/>
                  <a:pt x="2548620" y="2990838"/>
                  <a:pt x="2553717" y="2995699"/>
                </a:cubicBezTo>
                <a:cubicBezTo>
                  <a:pt x="2553717" y="3000557"/>
                  <a:pt x="2553717" y="3005416"/>
                  <a:pt x="2548620" y="3010274"/>
                </a:cubicBezTo>
                <a:cubicBezTo>
                  <a:pt x="2546071" y="3012705"/>
                  <a:pt x="2543525" y="3017563"/>
                  <a:pt x="2535882" y="3017563"/>
                </a:cubicBezTo>
                <a:cubicBezTo>
                  <a:pt x="2532972" y="3014789"/>
                  <a:pt x="2531749" y="3013638"/>
                  <a:pt x="2531216" y="3013580"/>
                </a:cubicBezTo>
                <a:cubicBezTo>
                  <a:pt x="2531081" y="3013299"/>
                  <a:pt x="2530973" y="3013057"/>
                  <a:pt x="2530788" y="3012705"/>
                </a:cubicBezTo>
                <a:cubicBezTo>
                  <a:pt x="2530788" y="3015135"/>
                  <a:pt x="2530788" y="3015135"/>
                  <a:pt x="2530788" y="3015135"/>
                </a:cubicBezTo>
                <a:cubicBezTo>
                  <a:pt x="2530788" y="3014092"/>
                  <a:pt x="2530813" y="3013536"/>
                  <a:pt x="2531216" y="3013580"/>
                </a:cubicBezTo>
                <a:cubicBezTo>
                  <a:pt x="2532942" y="3017178"/>
                  <a:pt x="2530973" y="3015488"/>
                  <a:pt x="2533334" y="3019994"/>
                </a:cubicBezTo>
                <a:cubicBezTo>
                  <a:pt x="2530788" y="3019994"/>
                  <a:pt x="2528239" y="3022425"/>
                  <a:pt x="2528239" y="3022425"/>
                </a:cubicBezTo>
                <a:lnTo>
                  <a:pt x="2525694" y="3017563"/>
                </a:lnTo>
                <a:cubicBezTo>
                  <a:pt x="2525694" y="3017563"/>
                  <a:pt x="2525694" y="3017605"/>
                  <a:pt x="2525694" y="3019994"/>
                </a:cubicBezTo>
                <a:cubicBezTo>
                  <a:pt x="2525694" y="3019994"/>
                  <a:pt x="2525694" y="3022425"/>
                  <a:pt x="2528239" y="3024852"/>
                </a:cubicBezTo>
                <a:cubicBezTo>
                  <a:pt x="2525694" y="3032142"/>
                  <a:pt x="2515502" y="3022425"/>
                  <a:pt x="2510408" y="3024852"/>
                </a:cubicBezTo>
                <a:cubicBezTo>
                  <a:pt x="2507860" y="3024852"/>
                  <a:pt x="2507860" y="3024852"/>
                  <a:pt x="2505314" y="3027283"/>
                </a:cubicBezTo>
                <a:cubicBezTo>
                  <a:pt x="2500217" y="3019994"/>
                  <a:pt x="2497671" y="3015135"/>
                  <a:pt x="2492577" y="3019994"/>
                </a:cubicBezTo>
                <a:cubicBezTo>
                  <a:pt x="2492577" y="3019994"/>
                  <a:pt x="2492577" y="3007846"/>
                  <a:pt x="2495123" y="3002985"/>
                </a:cubicBezTo>
                <a:cubicBezTo>
                  <a:pt x="2495123" y="2990838"/>
                  <a:pt x="2497671" y="3002985"/>
                  <a:pt x="2497671" y="2995699"/>
                </a:cubicBezTo>
                <a:cubicBezTo>
                  <a:pt x="2497671" y="2993268"/>
                  <a:pt x="2500217" y="3000557"/>
                  <a:pt x="2500217" y="3000557"/>
                </a:cubicBezTo>
                <a:cubicBezTo>
                  <a:pt x="2500217" y="2990838"/>
                  <a:pt x="2502765" y="2995699"/>
                  <a:pt x="2505314" y="3002985"/>
                </a:cubicBezTo>
                <a:cubicBezTo>
                  <a:pt x="2507073" y="3004664"/>
                  <a:pt x="2506405" y="3001749"/>
                  <a:pt x="2505819" y="3000560"/>
                </a:cubicBezTo>
                <a:cubicBezTo>
                  <a:pt x="2506217" y="3000563"/>
                  <a:pt x="2506559" y="3000571"/>
                  <a:pt x="2506816" y="3000601"/>
                </a:cubicBezTo>
                <a:cubicBezTo>
                  <a:pt x="2506946" y="3001094"/>
                  <a:pt x="2507249" y="3001824"/>
                  <a:pt x="2507860" y="3002985"/>
                </a:cubicBezTo>
                <a:cubicBezTo>
                  <a:pt x="2507860" y="3001185"/>
                  <a:pt x="2507854" y="3000720"/>
                  <a:pt x="2506816" y="3000601"/>
                </a:cubicBezTo>
                <a:cubicBezTo>
                  <a:pt x="2506529" y="2999522"/>
                  <a:pt x="2507120" y="2999611"/>
                  <a:pt x="2507526" y="2999192"/>
                </a:cubicBezTo>
                <a:cubicBezTo>
                  <a:pt x="2507622" y="2999605"/>
                  <a:pt x="2507724" y="3000040"/>
                  <a:pt x="2507860" y="3000557"/>
                </a:cubicBezTo>
                <a:cubicBezTo>
                  <a:pt x="2507909" y="3000651"/>
                  <a:pt x="2507943" y="3000711"/>
                  <a:pt x="2507989" y="3000802"/>
                </a:cubicBezTo>
                <a:cubicBezTo>
                  <a:pt x="2508205" y="3002341"/>
                  <a:pt x="2508796" y="3003877"/>
                  <a:pt x="2510408" y="3005416"/>
                </a:cubicBezTo>
                <a:cubicBezTo>
                  <a:pt x="2510408" y="3005416"/>
                  <a:pt x="2510392" y="3005388"/>
                  <a:pt x="2507989" y="3000802"/>
                </a:cubicBezTo>
                <a:cubicBezTo>
                  <a:pt x="2507862" y="2999910"/>
                  <a:pt x="2507860" y="2999018"/>
                  <a:pt x="2507860" y="2998127"/>
                </a:cubicBezTo>
                <a:cubicBezTo>
                  <a:pt x="2507860" y="2998705"/>
                  <a:pt x="2507710" y="2998999"/>
                  <a:pt x="2507526" y="2999192"/>
                </a:cubicBezTo>
                <a:cubicBezTo>
                  <a:pt x="2505844" y="2991859"/>
                  <a:pt x="2510273" y="3000299"/>
                  <a:pt x="2507860" y="2995699"/>
                </a:cubicBezTo>
                <a:cubicBezTo>
                  <a:pt x="2507860" y="2995699"/>
                  <a:pt x="2507860" y="2995699"/>
                  <a:pt x="2510408" y="2998127"/>
                </a:cubicBezTo>
                <a:cubicBezTo>
                  <a:pt x="2507860" y="2990838"/>
                  <a:pt x="2510408" y="2990838"/>
                  <a:pt x="2510408" y="2988410"/>
                </a:cubicBezTo>
                <a:cubicBezTo>
                  <a:pt x="2510408" y="2990838"/>
                  <a:pt x="2510408" y="2993268"/>
                  <a:pt x="2512954" y="2993268"/>
                </a:cubicBezTo>
                <a:cubicBezTo>
                  <a:pt x="2510408" y="2990838"/>
                  <a:pt x="2510408" y="2988410"/>
                  <a:pt x="2510408" y="2988410"/>
                </a:cubicBezTo>
                <a:cubicBezTo>
                  <a:pt x="2512954" y="2993268"/>
                  <a:pt x="2507860" y="2983551"/>
                  <a:pt x="2510408" y="2985979"/>
                </a:cubicBezTo>
                <a:cubicBezTo>
                  <a:pt x="2510527" y="2985979"/>
                  <a:pt x="2510615" y="2985979"/>
                  <a:pt x="2510726" y="2985979"/>
                </a:cubicBezTo>
                <a:cubicBezTo>
                  <a:pt x="2511637" y="2987138"/>
                  <a:pt x="2512824" y="2988258"/>
                  <a:pt x="2512935" y="2986254"/>
                </a:cubicBezTo>
                <a:cubicBezTo>
                  <a:pt x="2513578" y="2987171"/>
                  <a:pt x="2514216" y="2988382"/>
                  <a:pt x="2515502" y="2990838"/>
                </a:cubicBezTo>
                <a:cubicBezTo>
                  <a:pt x="2515502" y="2985979"/>
                  <a:pt x="2515502" y="2985979"/>
                  <a:pt x="2518051" y="2983551"/>
                </a:cubicBezTo>
                <a:cubicBezTo>
                  <a:pt x="2518051" y="2985979"/>
                  <a:pt x="2520597" y="2985979"/>
                  <a:pt x="2520597" y="2988410"/>
                </a:cubicBezTo>
                <a:cubicBezTo>
                  <a:pt x="2520597" y="2985979"/>
                  <a:pt x="2520597" y="2985979"/>
                  <a:pt x="2518051" y="2983551"/>
                </a:cubicBezTo>
                <a:lnTo>
                  <a:pt x="2520597" y="2985979"/>
                </a:lnTo>
                <a:cubicBezTo>
                  <a:pt x="2523145" y="2988410"/>
                  <a:pt x="2518051" y="2981121"/>
                  <a:pt x="2520597" y="2983551"/>
                </a:cubicBezTo>
                <a:cubicBezTo>
                  <a:pt x="2519578" y="2982577"/>
                  <a:pt x="2520196" y="2983169"/>
                  <a:pt x="2521138" y="2984066"/>
                </a:cubicBezTo>
                <a:cubicBezTo>
                  <a:pt x="2521411" y="2984325"/>
                  <a:pt x="2521585" y="2984493"/>
                  <a:pt x="2520649" y="2983601"/>
                </a:cubicBezTo>
                <a:cubicBezTo>
                  <a:pt x="2520779" y="2983722"/>
                  <a:pt x="2521262" y="2984185"/>
                  <a:pt x="2522999" y="2985841"/>
                </a:cubicBezTo>
                <a:cubicBezTo>
                  <a:pt x="2523689" y="2986499"/>
                  <a:pt x="2524012" y="2986805"/>
                  <a:pt x="2523145" y="2985979"/>
                </a:cubicBezTo>
                <a:cubicBezTo>
                  <a:pt x="2521709" y="2983243"/>
                  <a:pt x="2521097" y="2982056"/>
                  <a:pt x="2520823" y="2981098"/>
                </a:cubicBezTo>
                <a:cubicBezTo>
                  <a:pt x="2521378" y="2981033"/>
                  <a:pt x="2522676" y="2980672"/>
                  <a:pt x="2520597" y="2978690"/>
                </a:cubicBezTo>
                <a:cubicBezTo>
                  <a:pt x="2523145" y="2978690"/>
                  <a:pt x="2525694" y="2983551"/>
                  <a:pt x="2525694" y="2983551"/>
                </a:cubicBezTo>
                <a:cubicBezTo>
                  <a:pt x="2523145" y="2978690"/>
                  <a:pt x="2525694" y="2981121"/>
                  <a:pt x="2520597" y="2976262"/>
                </a:cubicBezTo>
                <a:cubicBezTo>
                  <a:pt x="2523143" y="2978690"/>
                  <a:pt x="2528234" y="2981118"/>
                  <a:pt x="2528239" y="2981121"/>
                </a:cubicBezTo>
                <a:cubicBezTo>
                  <a:pt x="2529176" y="2982012"/>
                  <a:pt x="2530081" y="2982877"/>
                  <a:pt x="2530788" y="2983551"/>
                </a:cubicBezTo>
                <a:lnTo>
                  <a:pt x="2530788" y="2985979"/>
                </a:lnTo>
                <a:cubicBezTo>
                  <a:pt x="2530788" y="2983551"/>
                  <a:pt x="2533334" y="2985979"/>
                  <a:pt x="2530788" y="2983551"/>
                </a:cubicBezTo>
                <a:cubicBezTo>
                  <a:pt x="2528239" y="2981121"/>
                  <a:pt x="2528239" y="2981121"/>
                  <a:pt x="2528239" y="2981121"/>
                </a:cubicBezTo>
                <a:cubicBezTo>
                  <a:pt x="2528239" y="2981121"/>
                  <a:pt x="2528239" y="2981121"/>
                  <a:pt x="2528239" y="2981121"/>
                </a:cubicBezTo>
                <a:cubicBezTo>
                  <a:pt x="2525801" y="2978795"/>
                  <a:pt x="2523145" y="2976262"/>
                  <a:pt x="2523145" y="2976262"/>
                </a:cubicBezTo>
                <a:cubicBezTo>
                  <a:pt x="2525694" y="2976262"/>
                  <a:pt x="2528239" y="2981121"/>
                  <a:pt x="2530788" y="2981121"/>
                </a:cubicBezTo>
                <a:cubicBezTo>
                  <a:pt x="2530788" y="2981121"/>
                  <a:pt x="2530766" y="2981102"/>
                  <a:pt x="2525694" y="2976262"/>
                </a:cubicBezTo>
                <a:cubicBezTo>
                  <a:pt x="2526009" y="2976262"/>
                  <a:pt x="2526246" y="2976224"/>
                  <a:pt x="2526415" y="2976152"/>
                </a:cubicBezTo>
                <a:cubicBezTo>
                  <a:pt x="2526790" y="2976254"/>
                  <a:pt x="2527356" y="2976262"/>
                  <a:pt x="2528239" y="2976262"/>
                </a:cubicBezTo>
                <a:lnTo>
                  <a:pt x="2525694" y="2973831"/>
                </a:lnTo>
                <a:cubicBezTo>
                  <a:pt x="2525434" y="2973586"/>
                  <a:pt x="2525244" y="2973435"/>
                  <a:pt x="2525012" y="2973223"/>
                </a:cubicBezTo>
                <a:cubicBezTo>
                  <a:pt x="2524446" y="2972643"/>
                  <a:pt x="2523797" y="2972023"/>
                  <a:pt x="2523145" y="2971401"/>
                </a:cubicBezTo>
                <a:cubicBezTo>
                  <a:pt x="2522242" y="2970542"/>
                  <a:pt x="2521665" y="2969686"/>
                  <a:pt x="2521177" y="2968935"/>
                </a:cubicBezTo>
                <a:cubicBezTo>
                  <a:pt x="2524716" y="2968574"/>
                  <a:pt x="2519266" y="2964872"/>
                  <a:pt x="2522240" y="2966132"/>
                </a:cubicBezTo>
                <a:cubicBezTo>
                  <a:pt x="2523126" y="2967542"/>
                  <a:pt x="2523145" y="2968252"/>
                  <a:pt x="2523145" y="2966542"/>
                </a:cubicBezTo>
                <a:cubicBezTo>
                  <a:pt x="2520597" y="2964112"/>
                  <a:pt x="2518051" y="2961684"/>
                  <a:pt x="2523145" y="2964112"/>
                </a:cubicBezTo>
                <a:cubicBezTo>
                  <a:pt x="2522259" y="2963267"/>
                  <a:pt x="2521378" y="2962427"/>
                  <a:pt x="2520597" y="2961684"/>
                </a:cubicBezTo>
                <a:cubicBezTo>
                  <a:pt x="2520597" y="2961684"/>
                  <a:pt x="2520608" y="2961684"/>
                  <a:pt x="2523145" y="2961684"/>
                </a:cubicBezTo>
                <a:cubicBezTo>
                  <a:pt x="2523145" y="2961684"/>
                  <a:pt x="2523145" y="2961684"/>
                  <a:pt x="2528239" y="2964112"/>
                </a:cubicBezTo>
                <a:cubicBezTo>
                  <a:pt x="2528239" y="2964112"/>
                  <a:pt x="2523145" y="2961684"/>
                  <a:pt x="2523145" y="2959253"/>
                </a:cubicBezTo>
                <a:cubicBezTo>
                  <a:pt x="2523145" y="2959253"/>
                  <a:pt x="2523145" y="2959253"/>
                  <a:pt x="2523145" y="2961684"/>
                </a:cubicBezTo>
                <a:cubicBezTo>
                  <a:pt x="2518051" y="2956823"/>
                  <a:pt x="2525694" y="2961684"/>
                  <a:pt x="2520597" y="2956823"/>
                </a:cubicBezTo>
                <a:cubicBezTo>
                  <a:pt x="2522204" y="2958359"/>
                  <a:pt x="2521792" y="2957959"/>
                  <a:pt x="2522541" y="2958064"/>
                </a:cubicBezTo>
                <a:cubicBezTo>
                  <a:pt x="2523187" y="2958664"/>
                  <a:pt x="2524438" y="2959253"/>
                  <a:pt x="2525694" y="2959253"/>
                </a:cubicBezTo>
                <a:cubicBezTo>
                  <a:pt x="2523813" y="2958359"/>
                  <a:pt x="2522980" y="2958125"/>
                  <a:pt x="2522541" y="2958064"/>
                </a:cubicBezTo>
                <a:cubicBezTo>
                  <a:pt x="2521878" y="2957448"/>
                  <a:pt x="2521853" y="2956823"/>
                  <a:pt x="2523145" y="2956823"/>
                </a:cubicBezTo>
                <a:cubicBezTo>
                  <a:pt x="2525694" y="2959253"/>
                  <a:pt x="2528239" y="2959253"/>
                  <a:pt x="2530788" y="2961684"/>
                </a:cubicBezTo>
                <a:cubicBezTo>
                  <a:pt x="2528919" y="2959900"/>
                  <a:pt x="2527047" y="2958133"/>
                  <a:pt x="2525178" y="2957313"/>
                </a:cubicBezTo>
                <a:cubicBezTo>
                  <a:pt x="2525672" y="2957365"/>
                  <a:pt x="2525948" y="2957305"/>
                  <a:pt x="2526050" y="2957167"/>
                </a:cubicBezTo>
                <a:cubicBezTo>
                  <a:pt x="2528234" y="2959248"/>
                  <a:pt x="2528239" y="2959253"/>
                  <a:pt x="2528239" y="2959253"/>
                </a:cubicBezTo>
                <a:cubicBezTo>
                  <a:pt x="2525694" y="2956823"/>
                  <a:pt x="2535882" y="2964112"/>
                  <a:pt x="2530788" y="2959253"/>
                </a:cubicBezTo>
                <a:cubicBezTo>
                  <a:pt x="2528803" y="2959253"/>
                  <a:pt x="2526837" y="2957792"/>
                  <a:pt x="2526056" y="2957139"/>
                </a:cubicBezTo>
                <a:cubicBezTo>
                  <a:pt x="2526169" y="2956952"/>
                  <a:pt x="2526020" y="2956649"/>
                  <a:pt x="2525763" y="2956335"/>
                </a:cubicBezTo>
                <a:cubicBezTo>
                  <a:pt x="2526094" y="2954800"/>
                  <a:pt x="2527800" y="2956404"/>
                  <a:pt x="2523145" y="2951964"/>
                </a:cubicBezTo>
                <a:cubicBezTo>
                  <a:pt x="2528239" y="2954395"/>
                  <a:pt x="2520597" y="2949536"/>
                  <a:pt x="2530788" y="2956823"/>
                </a:cubicBezTo>
                <a:cubicBezTo>
                  <a:pt x="2530788" y="2956126"/>
                  <a:pt x="2530780" y="2955645"/>
                  <a:pt x="2530719" y="2955289"/>
                </a:cubicBezTo>
                <a:cubicBezTo>
                  <a:pt x="2531418" y="2955788"/>
                  <a:pt x="2532243" y="2956303"/>
                  <a:pt x="2533334" y="2956823"/>
                </a:cubicBezTo>
                <a:cubicBezTo>
                  <a:pt x="2535112" y="2956823"/>
                  <a:pt x="2529463" y="2953285"/>
                  <a:pt x="2526740" y="2951964"/>
                </a:cubicBezTo>
                <a:cubicBezTo>
                  <a:pt x="2528217" y="2951964"/>
                  <a:pt x="2528239" y="2951964"/>
                  <a:pt x="2528239" y="2951964"/>
                </a:cubicBezTo>
                <a:cubicBezTo>
                  <a:pt x="2528239" y="2951964"/>
                  <a:pt x="2528239" y="2951964"/>
                  <a:pt x="2525694" y="2949536"/>
                </a:cubicBezTo>
                <a:cubicBezTo>
                  <a:pt x="2525694" y="2949536"/>
                  <a:pt x="2530788" y="2951964"/>
                  <a:pt x="2533334" y="2954395"/>
                </a:cubicBezTo>
                <a:cubicBezTo>
                  <a:pt x="2533334" y="2954395"/>
                  <a:pt x="2534331" y="2954395"/>
                  <a:pt x="2534455" y="2954395"/>
                </a:cubicBezTo>
                <a:cubicBezTo>
                  <a:pt x="2534808" y="2954395"/>
                  <a:pt x="2535269" y="2954395"/>
                  <a:pt x="2535882" y="2954395"/>
                </a:cubicBezTo>
                <a:cubicBezTo>
                  <a:pt x="2530788" y="2951964"/>
                  <a:pt x="2530788" y="2951964"/>
                  <a:pt x="2530788" y="2951964"/>
                </a:cubicBezTo>
                <a:cubicBezTo>
                  <a:pt x="2528239" y="2949536"/>
                  <a:pt x="2528239" y="2949536"/>
                  <a:pt x="2528239" y="2949536"/>
                </a:cubicBezTo>
                <a:cubicBezTo>
                  <a:pt x="2528239" y="2949536"/>
                  <a:pt x="2528458" y="2949737"/>
                  <a:pt x="2528756" y="2949963"/>
                </a:cubicBezTo>
                <a:cubicBezTo>
                  <a:pt x="2529250" y="2950357"/>
                  <a:pt x="2529628" y="2950544"/>
                  <a:pt x="2529910" y="2950580"/>
                </a:cubicBezTo>
                <a:cubicBezTo>
                  <a:pt x="2529521" y="2950492"/>
                  <a:pt x="2529090" y="2950216"/>
                  <a:pt x="2528756" y="2949963"/>
                </a:cubicBezTo>
                <a:cubicBezTo>
                  <a:pt x="2528590" y="2949831"/>
                  <a:pt x="2528436" y="2949721"/>
                  <a:pt x="2528239" y="2949536"/>
                </a:cubicBezTo>
                <a:cubicBezTo>
                  <a:pt x="2528239" y="2949536"/>
                  <a:pt x="2528264" y="2949536"/>
                  <a:pt x="2529667" y="2949536"/>
                </a:cubicBezTo>
                <a:cubicBezTo>
                  <a:pt x="2529615" y="2949536"/>
                  <a:pt x="2529755" y="2949536"/>
                  <a:pt x="2530183" y="2949536"/>
                </a:cubicBezTo>
                <a:cubicBezTo>
                  <a:pt x="2530363" y="2949660"/>
                  <a:pt x="2530545" y="2949787"/>
                  <a:pt x="2530727" y="2949916"/>
                </a:cubicBezTo>
                <a:cubicBezTo>
                  <a:pt x="2530725" y="2949933"/>
                  <a:pt x="2530725" y="2949949"/>
                  <a:pt x="2530719" y="2949963"/>
                </a:cubicBezTo>
                <a:cubicBezTo>
                  <a:pt x="2530653" y="2950216"/>
                  <a:pt x="2530512" y="2950492"/>
                  <a:pt x="2530214" y="2950580"/>
                </a:cubicBezTo>
                <a:cubicBezTo>
                  <a:pt x="2530457" y="2950544"/>
                  <a:pt x="2530639" y="2950357"/>
                  <a:pt x="2530719" y="2949963"/>
                </a:cubicBezTo>
                <a:cubicBezTo>
                  <a:pt x="2530725" y="2949949"/>
                  <a:pt x="2530730" y="2949936"/>
                  <a:pt x="2530733" y="2949922"/>
                </a:cubicBezTo>
                <a:cubicBezTo>
                  <a:pt x="2530794" y="2949960"/>
                  <a:pt x="2530849" y="2950001"/>
                  <a:pt x="2530907" y="2950043"/>
                </a:cubicBezTo>
                <a:cubicBezTo>
                  <a:pt x="2531514" y="2952278"/>
                  <a:pt x="2535703" y="2954224"/>
                  <a:pt x="2533334" y="2951964"/>
                </a:cubicBezTo>
                <a:cubicBezTo>
                  <a:pt x="2532644" y="2951306"/>
                  <a:pt x="2531771" y="2950651"/>
                  <a:pt x="2530907" y="2950043"/>
                </a:cubicBezTo>
                <a:cubicBezTo>
                  <a:pt x="2530863" y="2949872"/>
                  <a:pt x="2530788" y="2949707"/>
                  <a:pt x="2530788" y="2949536"/>
                </a:cubicBezTo>
                <a:cubicBezTo>
                  <a:pt x="2528239" y="2947106"/>
                  <a:pt x="2530788" y="2949536"/>
                  <a:pt x="2528239" y="2947106"/>
                </a:cubicBezTo>
                <a:cubicBezTo>
                  <a:pt x="2530788" y="2947106"/>
                  <a:pt x="2533334" y="2949536"/>
                  <a:pt x="2530788" y="2947106"/>
                </a:cubicBezTo>
                <a:cubicBezTo>
                  <a:pt x="2530788" y="2947106"/>
                  <a:pt x="2530788" y="2947106"/>
                  <a:pt x="2528239" y="2944675"/>
                </a:cubicBezTo>
                <a:cubicBezTo>
                  <a:pt x="2529015" y="2945415"/>
                  <a:pt x="2529079" y="2945476"/>
                  <a:pt x="2528941" y="2945275"/>
                </a:cubicBezTo>
                <a:cubicBezTo>
                  <a:pt x="2531616" y="2947488"/>
                  <a:pt x="2535882" y="2949536"/>
                  <a:pt x="2535882" y="2949536"/>
                </a:cubicBezTo>
                <a:cubicBezTo>
                  <a:pt x="2540604" y="2951788"/>
                  <a:pt x="2532205" y="2947780"/>
                  <a:pt x="2528922" y="2945248"/>
                </a:cubicBezTo>
                <a:cubicBezTo>
                  <a:pt x="2528662" y="2944873"/>
                  <a:pt x="2527916" y="2943836"/>
                  <a:pt x="2528969" y="2944001"/>
                </a:cubicBezTo>
                <a:cubicBezTo>
                  <a:pt x="2529722" y="2944664"/>
                  <a:pt x="2530788" y="2944675"/>
                  <a:pt x="2530788" y="2944675"/>
                </a:cubicBezTo>
                <a:cubicBezTo>
                  <a:pt x="2529899" y="2944251"/>
                  <a:pt x="2529333" y="2944059"/>
                  <a:pt x="2528969" y="2944001"/>
                </a:cubicBezTo>
                <a:cubicBezTo>
                  <a:pt x="2528563" y="2943643"/>
                  <a:pt x="2528239" y="2943101"/>
                  <a:pt x="2528239" y="2942247"/>
                </a:cubicBezTo>
                <a:cubicBezTo>
                  <a:pt x="2530172" y="2942247"/>
                  <a:pt x="2527720" y="2940854"/>
                  <a:pt x="2529747" y="2941237"/>
                </a:cubicBezTo>
                <a:cubicBezTo>
                  <a:pt x="2530032" y="2941521"/>
                  <a:pt x="2530360" y="2941837"/>
                  <a:pt x="2530788" y="2942247"/>
                </a:cubicBezTo>
                <a:cubicBezTo>
                  <a:pt x="2530788" y="2942247"/>
                  <a:pt x="2531928" y="2942264"/>
                  <a:pt x="2533439" y="2942985"/>
                </a:cubicBezTo>
                <a:cubicBezTo>
                  <a:pt x="2533927" y="2944700"/>
                  <a:pt x="2536175" y="2944953"/>
                  <a:pt x="2538431" y="2947106"/>
                </a:cubicBezTo>
                <a:cubicBezTo>
                  <a:pt x="2535882" y="2944675"/>
                  <a:pt x="2540977" y="2947106"/>
                  <a:pt x="2535882" y="2944675"/>
                </a:cubicBezTo>
                <a:cubicBezTo>
                  <a:pt x="2535035" y="2943866"/>
                  <a:pt x="2534195" y="2943346"/>
                  <a:pt x="2533439" y="2942985"/>
                </a:cubicBezTo>
                <a:cubicBezTo>
                  <a:pt x="2533378" y="2942762"/>
                  <a:pt x="2533334" y="2942525"/>
                  <a:pt x="2533334" y="2942247"/>
                </a:cubicBezTo>
                <a:cubicBezTo>
                  <a:pt x="2531487" y="2941658"/>
                  <a:pt x="2530393" y="2941358"/>
                  <a:pt x="2529747" y="2941237"/>
                </a:cubicBezTo>
                <a:cubicBezTo>
                  <a:pt x="2529184" y="2940678"/>
                  <a:pt x="2528877" y="2940320"/>
                  <a:pt x="2528877" y="2940119"/>
                </a:cubicBezTo>
                <a:cubicBezTo>
                  <a:pt x="2533281" y="2942214"/>
                  <a:pt x="2533334" y="2942132"/>
                  <a:pt x="2533334" y="2939817"/>
                </a:cubicBezTo>
                <a:cubicBezTo>
                  <a:pt x="2532401" y="2938925"/>
                  <a:pt x="2531470" y="2938039"/>
                  <a:pt x="2530788" y="2937389"/>
                </a:cubicBezTo>
                <a:cubicBezTo>
                  <a:pt x="2533334" y="2937389"/>
                  <a:pt x="2533334" y="2937389"/>
                  <a:pt x="2535882" y="2939817"/>
                </a:cubicBezTo>
                <a:cubicBezTo>
                  <a:pt x="2528239" y="2932528"/>
                  <a:pt x="2528239" y="2932528"/>
                  <a:pt x="2530788" y="2932528"/>
                </a:cubicBezTo>
                <a:cubicBezTo>
                  <a:pt x="2530951" y="2932528"/>
                  <a:pt x="2531114" y="2932607"/>
                  <a:pt x="2531277" y="2932627"/>
                </a:cubicBezTo>
                <a:cubicBezTo>
                  <a:pt x="2531973" y="2933051"/>
                  <a:pt x="2532768" y="2933414"/>
                  <a:pt x="2533132" y="2933097"/>
                </a:cubicBezTo>
                <a:cubicBezTo>
                  <a:pt x="2534355" y="2933593"/>
                  <a:pt x="2535581" y="2934242"/>
                  <a:pt x="2536805" y="2934633"/>
                </a:cubicBezTo>
                <a:cubicBezTo>
                  <a:pt x="2538268" y="2935473"/>
                  <a:pt x="2539455" y="2936051"/>
                  <a:pt x="2538693" y="2935228"/>
                </a:cubicBezTo>
                <a:cubicBezTo>
                  <a:pt x="2542001" y="2937001"/>
                  <a:pt x="2545312" y="2939090"/>
                  <a:pt x="2548620" y="2942247"/>
                </a:cubicBezTo>
                <a:cubicBezTo>
                  <a:pt x="2553717" y="2944675"/>
                  <a:pt x="2553717" y="2944675"/>
                  <a:pt x="2553717" y="2944675"/>
                </a:cubicBezTo>
                <a:lnTo>
                  <a:pt x="2546071" y="2939817"/>
                </a:lnTo>
                <a:cubicBezTo>
                  <a:pt x="2544900" y="2938699"/>
                  <a:pt x="2542658" y="2937078"/>
                  <a:pt x="2540571" y="2935641"/>
                </a:cubicBezTo>
                <a:cubicBezTo>
                  <a:pt x="2541178" y="2935462"/>
                  <a:pt x="2539334" y="2933879"/>
                  <a:pt x="2538666" y="2934350"/>
                </a:cubicBezTo>
                <a:cubicBezTo>
                  <a:pt x="2538503" y="2934240"/>
                  <a:pt x="2538356" y="2934143"/>
                  <a:pt x="2538204" y="2934042"/>
                </a:cubicBezTo>
                <a:cubicBezTo>
                  <a:pt x="2537981" y="2933565"/>
                  <a:pt x="2537586" y="2933108"/>
                  <a:pt x="2537139" y="2932676"/>
                </a:cubicBezTo>
                <a:cubicBezTo>
                  <a:pt x="2537180" y="2932795"/>
                  <a:pt x="2537122" y="2933026"/>
                  <a:pt x="2537277" y="2933430"/>
                </a:cubicBezTo>
                <a:cubicBezTo>
                  <a:pt x="2536440" y="2932883"/>
                  <a:pt x="2535882" y="2932528"/>
                  <a:pt x="2535882" y="2932528"/>
                </a:cubicBezTo>
                <a:cubicBezTo>
                  <a:pt x="2536733" y="2932528"/>
                  <a:pt x="2536995" y="2932536"/>
                  <a:pt x="2537089" y="2932627"/>
                </a:cubicBezTo>
                <a:cubicBezTo>
                  <a:pt x="2536636" y="2932194"/>
                  <a:pt x="2536139" y="2931798"/>
                  <a:pt x="2535631" y="2931448"/>
                </a:cubicBezTo>
                <a:cubicBezTo>
                  <a:pt x="2535615" y="2931416"/>
                  <a:pt x="2535598" y="2931383"/>
                  <a:pt x="2535579" y="2931349"/>
                </a:cubicBezTo>
                <a:cubicBezTo>
                  <a:pt x="2535595" y="2931380"/>
                  <a:pt x="2535603" y="2931410"/>
                  <a:pt x="2535617" y="2931440"/>
                </a:cubicBezTo>
                <a:cubicBezTo>
                  <a:pt x="2534438" y="2930637"/>
                  <a:pt x="2533334" y="2930097"/>
                  <a:pt x="2533334" y="2930097"/>
                </a:cubicBezTo>
                <a:cubicBezTo>
                  <a:pt x="2534184" y="2930097"/>
                  <a:pt x="2534731" y="2930378"/>
                  <a:pt x="2535109" y="2930738"/>
                </a:cubicBezTo>
                <a:cubicBezTo>
                  <a:pt x="2534165" y="2929838"/>
                  <a:pt x="2532486" y="2929288"/>
                  <a:pt x="2530788" y="2927669"/>
                </a:cubicBezTo>
                <a:cubicBezTo>
                  <a:pt x="2530507" y="2927534"/>
                  <a:pt x="2530277" y="2927432"/>
                  <a:pt x="2530070" y="2927339"/>
                </a:cubicBezTo>
                <a:cubicBezTo>
                  <a:pt x="2530007" y="2927083"/>
                  <a:pt x="2529540" y="2926480"/>
                  <a:pt x="2528239" y="2925238"/>
                </a:cubicBezTo>
                <a:cubicBezTo>
                  <a:pt x="2529540" y="2926480"/>
                  <a:pt x="2530841" y="2927088"/>
                  <a:pt x="2532141" y="2927711"/>
                </a:cubicBezTo>
                <a:cubicBezTo>
                  <a:pt x="2532931" y="2928206"/>
                  <a:pt x="2533640" y="2928649"/>
                  <a:pt x="2534231" y="2929007"/>
                </a:cubicBezTo>
                <a:cubicBezTo>
                  <a:pt x="2534659" y="2929301"/>
                  <a:pt x="2535170" y="2929645"/>
                  <a:pt x="2535882" y="2930097"/>
                </a:cubicBezTo>
                <a:cubicBezTo>
                  <a:pt x="2535935" y="2930097"/>
                  <a:pt x="2535951" y="2930086"/>
                  <a:pt x="2535993" y="2930081"/>
                </a:cubicBezTo>
                <a:cubicBezTo>
                  <a:pt x="2538033" y="2931457"/>
                  <a:pt x="2539789" y="2932528"/>
                  <a:pt x="2540977" y="2932528"/>
                </a:cubicBezTo>
                <a:cubicBezTo>
                  <a:pt x="2538704" y="2931443"/>
                  <a:pt x="2537440" y="2930835"/>
                  <a:pt x="2536062" y="2930069"/>
                </a:cubicBezTo>
                <a:cubicBezTo>
                  <a:pt x="2536871" y="2929926"/>
                  <a:pt x="2535162" y="2928845"/>
                  <a:pt x="2533972" y="2928277"/>
                </a:cubicBezTo>
                <a:cubicBezTo>
                  <a:pt x="2533776" y="2928088"/>
                  <a:pt x="2533577" y="2927900"/>
                  <a:pt x="2533334" y="2927669"/>
                </a:cubicBezTo>
                <a:cubicBezTo>
                  <a:pt x="2533334" y="2927669"/>
                  <a:pt x="2535882" y="2927669"/>
                  <a:pt x="2538431" y="2930097"/>
                </a:cubicBezTo>
                <a:cubicBezTo>
                  <a:pt x="2538431" y="2930097"/>
                  <a:pt x="2538431" y="2927669"/>
                  <a:pt x="2533334" y="2925238"/>
                </a:cubicBezTo>
                <a:cubicBezTo>
                  <a:pt x="2533295" y="2925200"/>
                  <a:pt x="2533268" y="2925175"/>
                  <a:pt x="2533229" y="2925137"/>
                </a:cubicBezTo>
                <a:cubicBezTo>
                  <a:pt x="2533229" y="2925139"/>
                  <a:pt x="2533229" y="2925139"/>
                  <a:pt x="2533229" y="2925139"/>
                </a:cubicBezTo>
                <a:lnTo>
                  <a:pt x="2532878" y="2924804"/>
                </a:lnTo>
                <a:lnTo>
                  <a:pt x="2532312" y="2924264"/>
                </a:lnTo>
                <a:cubicBezTo>
                  <a:pt x="2532309" y="2924261"/>
                  <a:pt x="2532304" y="2924256"/>
                  <a:pt x="2532301" y="2924253"/>
                </a:cubicBezTo>
                <a:lnTo>
                  <a:pt x="2532282" y="2924236"/>
                </a:lnTo>
                <a:cubicBezTo>
                  <a:pt x="2532158" y="2924116"/>
                  <a:pt x="2531997" y="2923964"/>
                  <a:pt x="2531837" y="2923813"/>
                </a:cubicBezTo>
                <a:cubicBezTo>
                  <a:pt x="2531826" y="2923802"/>
                  <a:pt x="2531824" y="2923796"/>
                  <a:pt x="2531812" y="2923788"/>
                </a:cubicBezTo>
                <a:cubicBezTo>
                  <a:pt x="2531650" y="2923631"/>
                  <a:pt x="2531547" y="2923535"/>
                  <a:pt x="2531431" y="2923425"/>
                </a:cubicBezTo>
                <a:cubicBezTo>
                  <a:pt x="2531368" y="2923364"/>
                  <a:pt x="2531313" y="2923312"/>
                  <a:pt x="2531244" y="2923246"/>
                </a:cubicBezTo>
                <a:cubicBezTo>
                  <a:pt x="2531244" y="2923246"/>
                  <a:pt x="2531244" y="2923246"/>
                  <a:pt x="2531247" y="2923246"/>
                </a:cubicBezTo>
                <a:lnTo>
                  <a:pt x="2530893" y="2922913"/>
                </a:lnTo>
                <a:cubicBezTo>
                  <a:pt x="2530893" y="2922913"/>
                  <a:pt x="2530893" y="2922913"/>
                  <a:pt x="2530893" y="2922913"/>
                </a:cubicBezTo>
                <a:cubicBezTo>
                  <a:pt x="2530854" y="2922874"/>
                  <a:pt x="2530827" y="2922849"/>
                  <a:pt x="2530788" y="2922811"/>
                </a:cubicBezTo>
                <a:cubicBezTo>
                  <a:pt x="2528242" y="2920380"/>
                  <a:pt x="2535877" y="2925236"/>
                  <a:pt x="2535882" y="2925238"/>
                </a:cubicBezTo>
                <a:cubicBezTo>
                  <a:pt x="2536733" y="2926051"/>
                  <a:pt x="2537580" y="2926860"/>
                  <a:pt x="2538431" y="2927669"/>
                </a:cubicBezTo>
                <a:cubicBezTo>
                  <a:pt x="2535882" y="2925238"/>
                  <a:pt x="2535882" y="2925238"/>
                  <a:pt x="2535882" y="2925238"/>
                </a:cubicBezTo>
                <a:cubicBezTo>
                  <a:pt x="2535882" y="2925192"/>
                  <a:pt x="2535869" y="2925148"/>
                  <a:pt x="2535866" y="2925098"/>
                </a:cubicBezTo>
                <a:cubicBezTo>
                  <a:pt x="2537569" y="2926546"/>
                  <a:pt x="2539273" y="2927669"/>
                  <a:pt x="2540977" y="2927669"/>
                </a:cubicBezTo>
                <a:cubicBezTo>
                  <a:pt x="2539110" y="2925888"/>
                  <a:pt x="2537246" y="2924129"/>
                  <a:pt x="2535380" y="2923303"/>
                </a:cubicBezTo>
                <a:cubicBezTo>
                  <a:pt x="2535214" y="2922978"/>
                  <a:pt x="2535029" y="2922701"/>
                  <a:pt x="2534828" y="2922467"/>
                </a:cubicBezTo>
                <a:cubicBezTo>
                  <a:pt x="2537067" y="2923210"/>
                  <a:pt x="2539469" y="2923799"/>
                  <a:pt x="2540977" y="2925238"/>
                </a:cubicBezTo>
                <a:cubicBezTo>
                  <a:pt x="2540977" y="2925238"/>
                  <a:pt x="2540977" y="2925238"/>
                  <a:pt x="2546071" y="2930097"/>
                </a:cubicBezTo>
                <a:cubicBezTo>
                  <a:pt x="2548620" y="2932528"/>
                  <a:pt x="2548620" y="2930097"/>
                  <a:pt x="2553717" y="2934958"/>
                </a:cubicBezTo>
                <a:lnTo>
                  <a:pt x="2551168" y="2932528"/>
                </a:lnTo>
                <a:cubicBezTo>
                  <a:pt x="2546209" y="2929376"/>
                  <a:pt x="2543395" y="2927240"/>
                  <a:pt x="2540637" y="2924804"/>
                </a:cubicBezTo>
                <a:cubicBezTo>
                  <a:pt x="2543401" y="2926645"/>
                  <a:pt x="2545698" y="2927688"/>
                  <a:pt x="2542733" y="2924561"/>
                </a:cubicBezTo>
                <a:cubicBezTo>
                  <a:pt x="2543009" y="2924787"/>
                  <a:pt x="2543288" y="2925013"/>
                  <a:pt x="2543525" y="2925238"/>
                </a:cubicBezTo>
                <a:cubicBezTo>
                  <a:pt x="2546071" y="2925238"/>
                  <a:pt x="2548620" y="2930097"/>
                  <a:pt x="2548620" y="2927669"/>
                </a:cubicBezTo>
                <a:cubicBezTo>
                  <a:pt x="2548620" y="2927669"/>
                  <a:pt x="2548620" y="2927669"/>
                  <a:pt x="2546071" y="2925238"/>
                </a:cubicBezTo>
                <a:cubicBezTo>
                  <a:pt x="2540977" y="2922811"/>
                  <a:pt x="2546071" y="2925238"/>
                  <a:pt x="2543525" y="2922811"/>
                </a:cubicBezTo>
                <a:cubicBezTo>
                  <a:pt x="2543384" y="2922811"/>
                  <a:pt x="2543277" y="2922819"/>
                  <a:pt x="2543177" y="2922833"/>
                </a:cubicBezTo>
                <a:cubicBezTo>
                  <a:pt x="2542965" y="2922475"/>
                  <a:pt x="2542512" y="2921913"/>
                  <a:pt x="2541692" y="2921085"/>
                </a:cubicBezTo>
                <a:cubicBezTo>
                  <a:pt x="2541661" y="2920856"/>
                  <a:pt x="2541573" y="2920650"/>
                  <a:pt x="2541471" y="2920454"/>
                </a:cubicBezTo>
                <a:cubicBezTo>
                  <a:pt x="2541907" y="2920564"/>
                  <a:pt x="2542424" y="2920798"/>
                  <a:pt x="2542970" y="2921101"/>
                </a:cubicBezTo>
                <a:cubicBezTo>
                  <a:pt x="2543730" y="2921721"/>
                  <a:pt x="2544296" y="2922519"/>
                  <a:pt x="2545475" y="2922736"/>
                </a:cubicBezTo>
                <a:cubicBezTo>
                  <a:pt x="2546344" y="2923370"/>
                  <a:pt x="2547079" y="2923950"/>
                  <a:pt x="2547471" y="2924253"/>
                </a:cubicBezTo>
                <a:cubicBezTo>
                  <a:pt x="2549423" y="2926560"/>
                  <a:pt x="2544525" y="2923444"/>
                  <a:pt x="2551168" y="2927669"/>
                </a:cubicBezTo>
                <a:cubicBezTo>
                  <a:pt x="2553717" y="2930097"/>
                  <a:pt x="2553717" y="2930097"/>
                  <a:pt x="2558811" y="2932528"/>
                </a:cubicBezTo>
                <a:cubicBezTo>
                  <a:pt x="2556262" y="2930097"/>
                  <a:pt x="2551168" y="2925238"/>
                  <a:pt x="2551168" y="2927669"/>
                </a:cubicBezTo>
                <a:cubicBezTo>
                  <a:pt x="2551168" y="2927669"/>
                  <a:pt x="2551168" y="2925238"/>
                  <a:pt x="2548620" y="2922811"/>
                </a:cubicBezTo>
                <a:lnTo>
                  <a:pt x="2553717" y="2925238"/>
                </a:lnTo>
                <a:cubicBezTo>
                  <a:pt x="2548620" y="2922811"/>
                  <a:pt x="2553717" y="2922811"/>
                  <a:pt x="2551168" y="2920380"/>
                </a:cubicBezTo>
                <a:cubicBezTo>
                  <a:pt x="2553717" y="2922811"/>
                  <a:pt x="2553717" y="2925238"/>
                  <a:pt x="2556262" y="2925238"/>
                </a:cubicBezTo>
                <a:cubicBezTo>
                  <a:pt x="2553717" y="2922811"/>
                  <a:pt x="2558811" y="2927669"/>
                  <a:pt x="2558811" y="2927669"/>
                </a:cubicBezTo>
                <a:cubicBezTo>
                  <a:pt x="2556262" y="2925238"/>
                  <a:pt x="2556262" y="2922811"/>
                  <a:pt x="2556262" y="2922811"/>
                </a:cubicBezTo>
                <a:cubicBezTo>
                  <a:pt x="2558811" y="2925238"/>
                  <a:pt x="2556262" y="2920380"/>
                  <a:pt x="2556262" y="2920380"/>
                </a:cubicBezTo>
                <a:cubicBezTo>
                  <a:pt x="2558471" y="2922486"/>
                  <a:pt x="2562580" y="2926403"/>
                  <a:pt x="2563640" y="2927416"/>
                </a:cubicBezTo>
                <a:cubicBezTo>
                  <a:pt x="2563146" y="2926945"/>
                  <a:pt x="2562083" y="2925929"/>
                  <a:pt x="2561357" y="2925238"/>
                </a:cubicBezTo>
                <a:cubicBezTo>
                  <a:pt x="2561357" y="2925238"/>
                  <a:pt x="2561379" y="2925238"/>
                  <a:pt x="2563712" y="2925238"/>
                </a:cubicBezTo>
                <a:cubicBezTo>
                  <a:pt x="2563709" y="2925244"/>
                  <a:pt x="2563709" y="2925250"/>
                  <a:pt x="2563709" y="2925252"/>
                </a:cubicBezTo>
                <a:cubicBezTo>
                  <a:pt x="2562536" y="2925332"/>
                  <a:pt x="2563574" y="2926040"/>
                  <a:pt x="2563709" y="2925252"/>
                </a:cubicBezTo>
                <a:cubicBezTo>
                  <a:pt x="2563773" y="2925247"/>
                  <a:pt x="2563825" y="2925238"/>
                  <a:pt x="2563905" y="2925238"/>
                </a:cubicBezTo>
                <a:cubicBezTo>
                  <a:pt x="2566454" y="2927669"/>
                  <a:pt x="2566454" y="2927669"/>
                  <a:pt x="2566454" y="2930097"/>
                </a:cubicBezTo>
                <a:cubicBezTo>
                  <a:pt x="2567975" y="2931550"/>
                  <a:pt x="2570391" y="2933868"/>
                  <a:pt x="2572103" y="2936018"/>
                </a:cubicBezTo>
                <a:cubicBezTo>
                  <a:pt x="2574069" y="2939770"/>
                  <a:pt x="2574094" y="2939817"/>
                  <a:pt x="2574094" y="2939817"/>
                </a:cubicBezTo>
                <a:cubicBezTo>
                  <a:pt x="2574094" y="2939817"/>
                  <a:pt x="2574094" y="2939817"/>
                  <a:pt x="2571548" y="2937389"/>
                </a:cubicBezTo>
                <a:cubicBezTo>
                  <a:pt x="2576642" y="2942247"/>
                  <a:pt x="2571548" y="2939817"/>
                  <a:pt x="2574094" y="2942247"/>
                </a:cubicBezTo>
                <a:cubicBezTo>
                  <a:pt x="2571548" y="2939817"/>
                  <a:pt x="2576642" y="2944675"/>
                  <a:pt x="2571548" y="2942247"/>
                </a:cubicBezTo>
                <a:cubicBezTo>
                  <a:pt x="2574094" y="2944675"/>
                  <a:pt x="2574094" y="2947106"/>
                  <a:pt x="2574094" y="2947106"/>
                </a:cubicBezTo>
                <a:cubicBezTo>
                  <a:pt x="2571548" y="2944675"/>
                  <a:pt x="2571548" y="2944675"/>
                  <a:pt x="2566454" y="2942247"/>
                </a:cubicBezTo>
                <a:cubicBezTo>
                  <a:pt x="2566454" y="2942247"/>
                  <a:pt x="2571548" y="2944675"/>
                  <a:pt x="2568999" y="2944675"/>
                </a:cubicBezTo>
                <a:cubicBezTo>
                  <a:pt x="2574094" y="2947106"/>
                  <a:pt x="2574094" y="2947106"/>
                  <a:pt x="2574094" y="2947106"/>
                </a:cubicBezTo>
                <a:cubicBezTo>
                  <a:pt x="2568999" y="2944675"/>
                  <a:pt x="2574094" y="2949536"/>
                  <a:pt x="2576642" y="2951964"/>
                </a:cubicBezTo>
                <a:cubicBezTo>
                  <a:pt x="2576642" y="2951964"/>
                  <a:pt x="2576642" y="2951964"/>
                  <a:pt x="2574094" y="2949536"/>
                </a:cubicBezTo>
                <a:cubicBezTo>
                  <a:pt x="2579191" y="2954395"/>
                  <a:pt x="2574094" y="2949536"/>
                  <a:pt x="2571548" y="2949536"/>
                </a:cubicBezTo>
                <a:lnTo>
                  <a:pt x="2568999" y="2947106"/>
                </a:lnTo>
                <a:cubicBezTo>
                  <a:pt x="2571548" y="2951964"/>
                  <a:pt x="2571548" y="2951964"/>
                  <a:pt x="2574094" y="2954395"/>
                </a:cubicBezTo>
                <a:cubicBezTo>
                  <a:pt x="2574094" y="2954395"/>
                  <a:pt x="2574094" y="2954395"/>
                  <a:pt x="2571548" y="2951964"/>
                </a:cubicBezTo>
                <a:cubicBezTo>
                  <a:pt x="2576642" y="2956823"/>
                  <a:pt x="2571548" y="2956823"/>
                  <a:pt x="2576642" y="2959253"/>
                </a:cubicBezTo>
                <a:close/>
                <a:moveTo>
                  <a:pt x="2523708" y="2971941"/>
                </a:moveTo>
                <a:cubicBezTo>
                  <a:pt x="2524178" y="2972386"/>
                  <a:pt x="2524603" y="2972794"/>
                  <a:pt x="2523708" y="2971941"/>
                </a:cubicBezTo>
                <a:close/>
                <a:moveTo>
                  <a:pt x="2531362" y="2950084"/>
                </a:moveTo>
                <a:cubicBezTo>
                  <a:pt x="2531652" y="2950359"/>
                  <a:pt x="2532102" y="2950789"/>
                  <a:pt x="2532760" y="2951416"/>
                </a:cubicBezTo>
                <a:cubicBezTo>
                  <a:pt x="2532472" y="2951141"/>
                  <a:pt x="2532020" y="2950712"/>
                  <a:pt x="2531362" y="2950084"/>
                </a:cubicBezTo>
                <a:close/>
                <a:moveTo>
                  <a:pt x="2556262" y="2981121"/>
                </a:moveTo>
                <a:cubicBezTo>
                  <a:pt x="2553717" y="2981121"/>
                  <a:pt x="2561357" y="2985979"/>
                  <a:pt x="2556262" y="2981121"/>
                </a:cubicBezTo>
                <a:close/>
                <a:moveTo>
                  <a:pt x="2572103" y="2936018"/>
                </a:moveTo>
                <a:cubicBezTo>
                  <a:pt x="2571926" y="2935679"/>
                  <a:pt x="2571758" y="2935360"/>
                  <a:pt x="2571548" y="2934958"/>
                </a:cubicBezTo>
                <a:cubicBezTo>
                  <a:pt x="2573069" y="2936409"/>
                  <a:pt x="2574580" y="2938704"/>
                  <a:pt x="2575560" y="2939817"/>
                </a:cubicBezTo>
                <a:cubicBezTo>
                  <a:pt x="2574119" y="2939817"/>
                  <a:pt x="2574094" y="2939817"/>
                  <a:pt x="2574094" y="2939817"/>
                </a:cubicBezTo>
                <a:cubicBezTo>
                  <a:pt x="2574094" y="2938840"/>
                  <a:pt x="2573254" y="2937466"/>
                  <a:pt x="2572103" y="2936018"/>
                </a:cubicBezTo>
                <a:close/>
                <a:moveTo>
                  <a:pt x="2574872" y="2937378"/>
                </a:moveTo>
                <a:cubicBezTo>
                  <a:pt x="2574991" y="2937375"/>
                  <a:pt x="2575068" y="2937358"/>
                  <a:pt x="2575165" y="2937350"/>
                </a:cubicBezTo>
                <a:cubicBezTo>
                  <a:pt x="2575657" y="2938107"/>
                  <a:pt x="2576151" y="2938878"/>
                  <a:pt x="2576642" y="2939817"/>
                </a:cubicBezTo>
                <a:cubicBezTo>
                  <a:pt x="2576642" y="2939817"/>
                  <a:pt x="2575731" y="2938515"/>
                  <a:pt x="2574872" y="2937378"/>
                </a:cubicBezTo>
                <a:close/>
                <a:moveTo>
                  <a:pt x="2574872" y="2937378"/>
                </a:moveTo>
                <a:cubicBezTo>
                  <a:pt x="2574649" y="2937386"/>
                  <a:pt x="2574392" y="2937389"/>
                  <a:pt x="2574094" y="2937389"/>
                </a:cubicBezTo>
                <a:cubicBezTo>
                  <a:pt x="2572625" y="2934584"/>
                  <a:pt x="2573702" y="2935825"/>
                  <a:pt x="2574872" y="2937378"/>
                </a:cubicBezTo>
                <a:close/>
                <a:moveTo>
                  <a:pt x="2575662" y="2937193"/>
                </a:moveTo>
                <a:cubicBezTo>
                  <a:pt x="2575571" y="2937276"/>
                  <a:pt x="2575405" y="2937325"/>
                  <a:pt x="2575165" y="2937350"/>
                </a:cubicBezTo>
                <a:cubicBezTo>
                  <a:pt x="2574988" y="2937078"/>
                  <a:pt x="2574812" y="2936761"/>
                  <a:pt x="2574635" y="2936514"/>
                </a:cubicBezTo>
                <a:cubicBezTo>
                  <a:pt x="2574936" y="2936858"/>
                  <a:pt x="2575309" y="2937069"/>
                  <a:pt x="2575662" y="2937193"/>
                </a:cubicBezTo>
                <a:close/>
                <a:moveTo>
                  <a:pt x="2574099" y="2934991"/>
                </a:moveTo>
                <a:cubicBezTo>
                  <a:pt x="2574099" y="2934977"/>
                  <a:pt x="2574094" y="2934969"/>
                  <a:pt x="2574094" y="2934958"/>
                </a:cubicBezTo>
                <a:cubicBezTo>
                  <a:pt x="2574732" y="2935564"/>
                  <a:pt x="2575369" y="2936172"/>
                  <a:pt x="2576642" y="2937389"/>
                </a:cubicBezTo>
                <a:cubicBezTo>
                  <a:pt x="2576642" y="2937389"/>
                  <a:pt x="2576184" y="2937375"/>
                  <a:pt x="2575662" y="2937193"/>
                </a:cubicBezTo>
                <a:cubicBezTo>
                  <a:pt x="2575922" y="2936951"/>
                  <a:pt x="2575477" y="2936354"/>
                  <a:pt x="2574099" y="2934991"/>
                </a:cubicBezTo>
                <a:close/>
                <a:moveTo>
                  <a:pt x="2574099" y="2934991"/>
                </a:moveTo>
                <a:cubicBezTo>
                  <a:pt x="2574105" y="2935558"/>
                  <a:pt x="2574251" y="2935988"/>
                  <a:pt x="2574472" y="2936318"/>
                </a:cubicBezTo>
                <a:cubicBezTo>
                  <a:pt x="2572647" y="2933827"/>
                  <a:pt x="2570825" y="2932528"/>
                  <a:pt x="2568999" y="2932528"/>
                </a:cubicBezTo>
                <a:cubicBezTo>
                  <a:pt x="2566454" y="2930097"/>
                  <a:pt x="2568999" y="2932528"/>
                  <a:pt x="2566454" y="2930097"/>
                </a:cubicBezTo>
                <a:cubicBezTo>
                  <a:pt x="2569060" y="2931341"/>
                  <a:pt x="2568997" y="2930675"/>
                  <a:pt x="2568657" y="2929728"/>
                </a:cubicBezTo>
                <a:cubicBezTo>
                  <a:pt x="2568773" y="2929852"/>
                  <a:pt x="2568870" y="2929973"/>
                  <a:pt x="2568999" y="2930097"/>
                </a:cubicBezTo>
                <a:cubicBezTo>
                  <a:pt x="2568999" y="2930097"/>
                  <a:pt x="2568999" y="2930097"/>
                  <a:pt x="2568999" y="2927669"/>
                </a:cubicBezTo>
                <a:cubicBezTo>
                  <a:pt x="2571548" y="2932528"/>
                  <a:pt x="2571548" y="2932528"/>
                  <a:pt x="2574094" y="2934958"/>
                </a:cubicBezTo>
                <a:cubicBezTo>
                  <a:pt x="2574094" y="2934958"/>
                  <a:pt x="2574094" y="2934958"/>
                  <a:pt x="2574094" y="2934958"/>
                </a:cubicBezTo>
                <a:cubicBezTo>
                  <a:pt x="2573459" y="2934350"/>
                  <a:pt x="2572821" y="2933744"/>
                  <a:pt x="2571548" y="2932528"/>
                </a:cubicBezTo>
                <a:cubicBezTo>
                  <a:pt x="2572639" y="2933568"/>
                  <a:pt x="2573450" y="2934347"/>
                  <a:pt x="2574099" y="2934991"/>
                </a:cubicBezTo>
                <a:close/>
                <a:moveTo>
                  <a:pt x="2568657" y="2929728"/>
                </a:moveTo>
                <a:cubicBezTo>
                  <a:pt x="2566487" y="2927435"/>
                  <a:pt x="2566583" y="2925365"/>
                  <a:pt x="2568999" y="2927669"/>
                </a:cubicBezTo>
                <a:cubicBezTo>
                  <a:pt x="2567757" y="2927669"/>
                  <a:pt x="2568334" y="2928825"/>
                  <a:pt x="2568657" y="2929728"/>
                </a:cubicBezTo>
                <a:close/>
                <a:moveTo>
                  <a:pt x="2542970" y="2921101"/>
                </a:moveTo>
                <a:cubicBezTo>
                  <a:pt x="2542575" y="2920779"/>
                  <a:pt x="2542100" y="2920534"/>
                  <a:pt x="2541465" y="2920440"/>
                </a:cubicBezTo>
                <a:cubicBezTo>
                  <a:pt x="2541305" y="2920141"/>
                  <a:pt x="2541106" y="2919895"/>
                  <a:pt x="2540897" y="2919714"/>
                </a:cubicBezTo>
                <a:cubicBezTo>
                  <a:pt x="2540510" y="2917525"/>
                  <a:pt x="2538431" y="2915521"/>
                  <a:pt x="2538431" y="2915521"/>
                </a:cubicBezTo>
                <a:cubicBezTo>
                  <a:pt x="2543525" y="2920380"/>
                  <a:pt x="2540977" y="2915521"/>
                  <a:pt x="2543525" y="2920380"/>
                </a:cubicBezTo>
                <a:cubicBezTo>
                  <a:pt x="2542653" y="2919546"/>
                  <a:pt x="2542156" y="2919075"/>
                  <a:pt x="2541968" y="2918896"/>
                </a:cubicBezTo>
                <a:cubicBezTo>
                  <a:pt x="2542156" y="2919075"/>
                  <a:pt x="2542689" y="2919582"/>
                  <a:pt x="2543525" y="2920380"/>
                </a:cubicBezTo>
                <a:cubicBezTo>
                  <a:pt x="2543525" y="2920380"/>
                  <a:pt x="2543525" y="2920380"/>
                  <a:pt x="2543525" y="2920380"/>
                </a:cubicBezTo>
                <a:cubicBezTo>
                  <a:pt x="2544174" y="2920999"/>
                  <a:pt x="2544983" y="2921773"/>
                  <a:pt x="2546071" y="2922811"/>
                </a:cubicBezTo>
                <a:cubicBezTo>
                  <a:pt x="2545847" y="2922811"/>
                  <a:pt x="2545662" y="2922769"/>
                  <a:pt x="2545475" y="2922736"/>
                </a:cubicBezTo>
                <a:cubicBezTo>
                  <a:pt x="2544682" y="2922158"/>
                  <a:pt x="2543796" y="2921558"/>
                  <a:pt x="2542970" y="2921101"/>
                </a:cubicBezTo>
                <a:close/>
                <a:moveTo>
                  <a:pt x="2541471" y="2920454"/>
                </a:moveTo>
                <a:cubicBezTo>
                  <a:pt x="2541292" y="2920410"/>
                  <a:pt x="2541126" y="2920380"/>
                  <a:pt x="2540977" y="2920380"/>
                </a:cubicBezTo>
                <a:cubicBezTo>
                  <a:pt x="2541162" y="2920380"/>
                  <a:pt x="2541305" y="2920419"/>
                  <a:pt x="2541465" y="2920440"/>
                </a:cubicBezTo>
                <a:cubicBezTo>
                  <a:pt x="2541468" y="2920446"/>
                  <a:pt x="2541468" y="2920452"/>
                  <a:pt x="2541471" y="2920454"/>
                </a:cubicBezTo>
                <a:close/>
                <a:moveTo>
                  <a:pt x="2540977" y="2922811"/>
                </a:moveTo>
                <a:cubicBezTo>
                  <a:pt x="2538453" y="2920402"/>
                  <a:pt x="2538431" y="2919786"/>
                  <a:pt x="2538743" y="2919477"/>
                </a:cubicBezTo>
                <a:cubicBezTo>
                  <a:pt x="2540041" y="2920652"/>
                  <a:pt x="2540977" y="2921850"/>
                  <a:pt x="2540977" y="2920380"/>
                </a:cubicBezTo>
                <a:cubicBezTo>
                  <a:pt x="2541247" y="2920639"/>
                  <a:pt x="2541476" y="2920867"/>
                  <a:pt x="2541692" y="2921085"/>
                </a:cubicBezTo>
                <a:cubicBezTo>
                  <a:pt x="2541764" y="2921610"/>
                  <a:pt x="2541606" y="2922211"/>
                  <a:pt x="2540977" y="2922811"/>
                </a:cubicBezTo>
                <a:close/>
                <a:moveTo>
                  <a:pt x="2543525" y="2925238"/>
                </a:moveTo>
                <a:cubicBezTo>
                  <a:pt x="2540977" y="2922811"/>
                  <a:pt x="2543525" y="2925238"/>
                  <a:pt x="2543525" y="2925238"/>
                </a:cubicBezTo>
                <a:close/>
                <a:moveTo>
                  <a:pt x="2543177" y="2922833"/>
                </a:moveTo>
                <a:cubicBezTo>
                  <a:pt x="2543909" y="2924058"/>
                  <a:pt x="2541965" y="2922998"/>
                  <a:pt x="2543177" y="2922833"/>
                </a:cubicBezTo>
                <a:close/>
                <a:moveTo>
                  <a:pt x="2536686" y="2920468"/>
                </a:moveTo>
                <a:cubicBezTo>
                  <a:pt x="2538939" y="2920878"/>
                  <a:pt x="2540977" y="2922811"/>
                  <a:pt x="2540977" y="2922811"/>
                </a:cubicBezTo>
                <a:cubicBezTo>
                  <a:pt x="2541717" y="2923513"/>
                  <a:pt x="2542269" y="2924074"/>
                  <a:pt x="2542733" y="2924561"/>
                </a:cubicBezTo>
                <a:cubicBezTo>
                  <a:pt x="2541059" y="2923196"/>
                  <a:pt x="2538762" y="2921834"/>
                  <a:pt x="2536686" y="2920468"/>
                </a:cubicBezTo>
                <a:close/>
                <a:moveTo>
                  <a:pt x="2533334" y="2922811"/>
                </a:moveTo>
                <a:cubicBezTo>
                  <a:pt x="2533334" y="2922580"/>
                  <a:pt x="2533378" y="2922431"/>
                  <a:pt x="2533419" y="2922285"/>
                </a:cubicBezTo>
                <a:cubicBezTo>
                  <a:pt x="2533908" y="2922571"/>
                  <a:pt x="2534339" y="2922835"/>
                  <a:pt x="2534712" y="2923111"/>
                </a:cubicBezTo>
                <a:cubicBezTo>
                  <a:pt x="2534253" y="2922968"/>
                  <a:pt x="2533795" y="2922811"/>
                  <a:pt x="2533334" y="2922811"/>
                </a:cubicBezTo>
                <a:close/>
                <a:moveTo>
                  <a:pt x="2535882" y="2925238"/>
                </a:moveTo>
                <a:cubicBezTo>
                  <a:pt x="2535882" y="2925238"/>
                  <a:pt x="2535882" y="2925238"/>
                  <a:pt x="2535882" y="2925238"/>
                </a:cubicBezTo>
                <a:cubicBezTo>
                  <a:pt x="2534190" y="2923626"/>
                  <a:pt x="2532497" y="2922010"/>
                  <a:pt x="2530805" y="2920396"/>
                </a:cubicBezTo>
                <a:cubicBezTo>
                  <a:pt x="2530863" y="2920452"/>
                  <a:pt x="2531211" y="2920785"/>
                  <a:pt x="2533334" y="2922811"/>
                </a:cubicBezTo>
                <a:cubicBezTo>
                  <a:pt x="2534179" y="2923614"/>
                  <a:pt x="2535021" y="2924380"/>
                  <a:pt x="2535863" y="2925095"/>
                </a:cubicBezTo>
                <a:cubicBezTo>
                  <a:pt x="2535866" y="2925148"/>
                  <a:pt x="2535882" y="2925186"/>
                  <a:pt x="2535882" y="2925238"/>
                </a:cubicBezTo>
                <a:close/>
                <a:moveTo>
                  <a:pt x="2534712" y="2923111"/>
                </a:moveTo>
                <a:cubicBezTo>
                  <a:pt x="2534935" y="2923179"/>
                  <a:pt x="2535156" y="2923207"/>
                  <a:pt x="2535380" y="2923303"/>
                </a:cubicBezTo>
                <a:cubicBezTo>
                  <a:pt x="2535650" y="2923840"/>
                  <a:pt x="2535841" y="2924462"/>
                  <a:pt x="2535866" y="2925098"/>
                </a:cubicBezTo>
                <a:cubicBezTo>
                  <a:pt x="2535866" y="2925098"/>
                  <a:pt x="2535863" y="2925098"/>
                  <a:pt x="2535863" y="2925095"/>
                </a:cubicBezTo>
                <a:cubicBezTo>
                  <a:pt x="2535819" y="2924173"/>
                  <a:pt x="2535383" y="2923606"/>
                  <a:pt x="2534712" y="2923111"/>
                </a:cubicBezTo>
                <a:close/>
                <a:moveTo>
                  <a:pt x="2532690" y="2924625"/>
                </a:moveTo>
                <a:cubicBezTo>
                  <a:pt x="2532746" y="2924677"/>
                  <a:pt x="2532831" y="2924760"/>
                  <a:pt x="2532878" y="2924804"/>
                </a:cubicBezTo>
                <a:cubicBezTo>
                  <a:pt x="2532878" y="2924804"/>
                  <a:pt x="2532878" y="2924804"/>
                  <a:pt x="2532878" y="2924804"/>
                </a:cubicBezTo>
                <a:cubicBezTo>
                  <a:pt x="2532809" y="2924740"/>
                  <a:pt x="2532754" y="2924688"/>
                  <a:pt x="2532690" y="2924625"/>
                </a:cubicBezTo>
                <a:close/>
                <a:moveTo>
                  <a:pt x="2532312" y="2924264"/>
                </a:moveTo>
                <a:lnTo>
                  <a:pt x="2532312" y="2924264"/>
                </a:lnTo>
                <a:cubicBezTo>
                  <a:pt x="2532426" y="2924372"/>
                  <a:pt x="2532561" y="2924501"/>
                  <a:pt x="2532690" y="2924625"/>
                </a:cubicBezTo>
                <a:cubicBezTo>
                  <a:pt x="2532574" y="2924515"/>
                  <a:pt x="2532475" y="2924418"/>
                  <a:pt x="2532312" y="2924264"/>
                </a:cubicBezTo>
                <a:close/>
                <a:moveTo>
                  <a:pt x="2532285" y="2924236"/>
                </a:moveTo>
                <a:cubicBezTo>
                  <a:pt x="2532290" y="2924242"/>
                  <a:pt x="2532296" y="2924248"/>
                  <a:pt x="2532301" y="2924253"/>
                </a:cubicBezTo>
                <a:lnTo>
                  <a:pt x="2532312" y="2924264"/>
                </a:lnTo>
                <a:cubicBezTo>
                  <a:pt x="2532298" y="2924253"/>
                  <a:pt x="2532296" y="2924248"/>
                  <a:pt x="2532285" y="2924236"/>
                </a:cubicBezTo>
                <a:close/>
                <a:moveTo>
                  <a:pt x="2531840" y="2923813"/>
                </a:moveTo>
                <a:lnTo>
                  <a:pt x="2532282" y="2924236"/>
                </a:lnTo>
                <a:cubicBezTo>
                  <a:pt x="2532285" y="2924236"/>
                  <a:pt x="2532285" y="2924236"/>
                  <a:pt x="2532285" y="2924236"/>
                </a:cubicBezTo>
                <a:cubicBezTo>
                  <a:pt x="2532125" y="2924085"/>
                  <a:pt x="2531967" y="2923934"/>
                  <a:pt x="2531840" y="2923813"/>
                </a:cubicBezTo>
                <a:close/>
                <a:moveTo>
                  <a:pt x="2531824" y="2923796"/>
                </a:moveTo>
                <a:cubicBezTo>
                  <a:pt x="2531826" y="2923802"/>
                  <a:pt x="2531832" y="2923807"/>
                  <a:pt x="2531837" y="2923813"/>
                </a:cubicBezTo>
                <a:cubicBezTo>
                  <a:pt x="2531840" y="2923813"/>
                  <a:pt x="2531840" y="2923813"/>
                  <a:pt x="2531840" y="2923813"/>
                </a:cubicBezTo>
                <a:lnTo>
                  <a:pt x="2531824" y="2923796"/>
                </a:lnTo>
                <a:close/>
                <a:moveTo>
                  <a:pt x="2531810" y="2923785"/>
                </a:moveTo>
                <a:lnTo>
                  <a:pt x="2531812" y="2923788"/>
                </a:lnTo>
                <a:lnTo>
                  <a:pt x="2531824" y="2923796"/>
                </a:lnTo>
                <a:cubicBezTo>
                  <a:pt x="2531818" y="2923793"/>
                  <a:pt x="2531815" y="2923788"/>
                  <a:pt x="2531810" y="2923785"/>
                </a:cubicBezTo>
                <a:close/>
                <a:moveTo>
                  <a:pt x="2531247" y="2923246"/>
                </a:moveTo>
                <a:cubicBezTo>
                  <a:pt x="2531291" y="2923290"/>
                  <a:pt x="2531376" y="2923372"/>
                  <a:pt x="2531431" y="2923425"/>
                </a:cubicBezTo>
                <a:cubicBezTo>
                  <a:pt x="2531564" y="2923548"/>
                  <a:pt x="2531699" y="2923678"/>
                  <a:pt x="2531810" y="2923785"/>
                </a:cubicBezTo>
                <a:lnTo>
                  <a:pt x="2531247" y="2923246"/>
                </a:lnTo>
                <a:close/>
                <a:moveTo>
                  <a:pt x="2535559" y="2929792"/>
                </a:moveTo>
                <a:cubicBezTo>
                  <a:pt x="2535275" y="2929599"/>
                  <a:pt x="2534968" y="2929390"/>
                  <a:pt x="2534673" y="2929186"/>
                </a:cubicBezTo>
                <a:cubicBezTo>
                  <a:pt x="2534842" y="2929304"/>
                  <a:pt x="2535013" y="2929434"/>
                  <a:pt x="2535181" y="2929568"/>
                </a:cubicBezTo>
                <a:cubicBezTo>
                  <a:pt x="2534877" y="2929392"/>
                  <a:pt x="2534574" y="2929213"/>
                  <a:pt x="2534231" y="2929007"/>
                </a:cubicBezTo>
                <a:cubicBezTo>
                  <a:pt x="2533787" y="2928698"/>
                  <a:pt x="2533444" y="2928448"/>
                  <a:pt x="2533254" y="2928286"/>
                </a:cubicBezTo>
                <a:cubicBezTo>
                  <a:pt x="2533389" y="2928354"/>
                  <a:pt x="2533524" y="2928418"/>
                  <a:pt x="2533657" y="2928495"/>
                </a:cubicBezTo>
                <a:cubicBezTo>
                  <a:pt x="2533466" y="2928363"/>
                  <a:pt x="2533265" y="2928233"/>
                  <a:pt x="2533071" y="2928101"/>
                </a:cubicBezTo>
                <a:cubicBezTo>
                  <a:pt x="2532829" y="2927818"/>
                  <a:pt x="2533301" y="2927956"/>
                  <a:pt x="2533972" y="2928277"/>
                </a:cubicBezTo>
                <a:cubicBezTo>
                  <a:pt x="2534819" y="2929084"/>
                  <a:pt x="2535305" y="2929549"/>
                  <a:pt x="2535565" y="2929794"/>
                </a:cubicBezTo>
                <a:cubicBezTo>
                  <a:pt x="2535562" y="2929794"/>
                  <a:pt x="2535562" y="2929794"/>
                  <a:pt x="2535559" y="2929792"/>
                </a:cubicBezTo>
                <a:close/>
                <a:moveTo>
                  <a:pt x="2532141" y="2927711"/>
                </a:moveTo>
                <a:cubicBezTo>
                  <a:pt x="2531086" y="2927047"/>
                  <a:pt x="2529860" y="2926271"/>
                  <a:pt x="2528239" y="2925238"/>
                </a:cubicBezTo>
                <a:cubicBezTo>
                  <a:pt x="2529882" y="2926023"/>
                  <a:pt x="2531514" y="2927058"/>
                  <a:pt x="2533071" y="2928101"/>
                </a:cubicBezTo>
                <a:cubicBezTo>
                  <a:pt x="2533113" y="2928153"/>
                  <a:pt x="2533163" y="2928206"/>
                  <a:pt x="2533254" y="2928286"/>
                </a:cubicBezTo>
                <a:cubicBezTo>
                  <a:pt x="2532884" y="2928090"/>
                  <a:pt x="2532511" y="2927887"/>
                  <a:pt x="2532141" y="2927711"/>
                </a:cubicBezTo>
                <a:close/>
                <a:moveTo>
                  <a:pt x="2535559" y="2929792"/>
                </a:moveTo>
                <a:cubicBezTo>
                  <a:pt x="2535562" y="2929794"/>
                  <a:pt x="2535565" y="2929794"/>
                  <a:pt x="2535565" y="2929797"/>
                </a:cubicBezTo>
                <a:cubicBezTo>
                  <a:pt x="2535882" y="2930097"/>
                  <a:pt x="2535882" y="2930097"/>
                  <a:pt x="2535882" y="2930097"/>
                </a:cubicBezTo>
                <a:cubicBezTo>
                  <a:pt x="2535648" y="2929874"/>
                  <a:pt x="2535416" y="2929756"/>
                  <a:pt x="2535181" y="2929568"/>
                </a:cubicBezTo>
                <a:cubicBezTo>
                  <a:pt x="2535303" y="2929640"/>
                  <a:pt x="2535443" y="2929725"/>
                  <a:pt x="2535559" y="2929792"/>
                </a:cubicBezTo>
                <a:close/>
                <a:moveTo>
                  <a:pt x="2535565" y="2929794"/>
                </a:moveTo>
                <a:cubicBezTo>
                  <a:pt x="2535736" y="2929893"/>
                  <a:pt x="2535896" y="2929979"/>
                  <a:pt x="2536062" y="2930069"/>
                </a:cubicBezTo>
                <a:cubicBezTo>
                  <a:pt x="2536040" y="2930075"/>
                  <a:pt x="2536020" y="2930078"/>
                  <a:pt x="2535993" y="2930081"/>
                </a:cubicBezTo>
                <a:cubicBezTo>
                  <a:pt x="2535849" y="2929981"/>
                  <a:pt x="2535714" y="2929896"/>
                  <a:pt x="2535565" y="2929797"/>
                </a:cubicBezTo>
                <a:cubicBezTo>
                  <a:pt x="2535565" y="2929797"/>
                  <a:pt x="2535565" y="2929794"/>
                  <a:pt x="2535565" y="2929794"/>
                </a:cubicBezTo>
                <a:close/>
                <a:moveTo>
                  <a:pt x="2535808" y="2932010"/>
                </a:moveTo>
                <a:cubicBezTo>
                  <a:pt x="2535772" y="2931840"/>
                  <a:pt x="2535711" y="2931647"/>
                  <a:pt x="2535617" y="2931440"/>
                </a:cubicBezTo>
                <a:cubicBezTo>
                  <a:pt x="2535620" y="2931443"/>
                  <a:pt x="2535626" y="2931446"/>
                  <a:pt x="2535631" y="2931448"/>
                </a:cubicBezTo>
                <a:cubicBezTo>
                  <a:pt x="2535711" y="2931616"/>
                  <a:pt x="2535772" y="2931806"/>
                  <a:pt x="2535808" y="2932010"/>
                </a:cubicBezTo>
                <a:close/>
                <a:moveTo>
                  <a:pt x="2536805" y="2934633"/>
                </a:moveTo>
                <a:cubicBezTo>
                  <a:pt x="2535220" y="2933725"/>
                  <a:pt x="2533334" y="2932528"/>
                  <a:pt x="2533334" y="2932528"/>
                </a:cubicBezTo>
                <a:cubicBezTo>
                  <a:pt x="2534913" y="2933279"/>
                  <a:pt x="2536490" y="2934061"/>
                  <a:pt x="2538066" y="2934884"/>
                </a:cubicBezTo>
                <a:cubicBezTo>
                  <a:pt x="2537644" y="2934848"/>
                  <a:pt x="2537224" y="2934768"/>
                  <a:pt x="2536805" y="2934633"/>
                </a:cubicBezTo>
                <a:close/>
                <a:moveTo>
                  <a:pt x="2538431" y="2934958"/>
                </a:moveTo>
                <a:cubicBezTo>
                  <a:pt x="2538544" y="2935068"/>
                  <a:pt x="2538616" y="2935145"/>
                  <a:pt x="2538693" y="2935228"/>
                </a:cubicBezTo>
                <a:cubicBezTo>
                  <a:pt x="2538483" y="2935115"/>
                  <a:pt x="2538274" y="2934994"/>
                  <a:pt x="2538066" y="2934884"/>
                </a:cubicBezTo>
                <a:cubicBezTo>
                  <a:pt x="2538188" y="2934895"/>
                  <a:pt x="2538309" y="2934958"/>
                  <a:pt x="2538431" y="2934958"/>
                </a:cubicBezTo>
                <a:close/>
                <a:moveTo>
                  <a:pt x="2538431" y="2934958"/>
                </a:moveTo>
                <a:cubicBezTo>
                  <a:pt x="2538431" y="2934636"/>
                  <a:pt x="2538522" y="2934449"/>
                  <a:pt x="2538666" y="2934350"/>
                </a:cubicBezTo>
                <a:cubicBezTo>
                  <a:pt x="2539259" y="2934743"/>
                  <a:pt x="2539903" y="2935181"/>
                  <a:pt x="2540571" y="2935641"/>
                </a:cubicBezTo>
                <a:cubicBezTo>
                  <a:pt x="2540328" y="2935713"/>
                  <a:pt x="2539693" y="2935561"/>
                  <a:pt x="2538431" y="2934958"/>
                </a:cubicBezTo>
                <a:close/>
                <a:moveTo>
                  <a:pt x="2537277" y="2933430"/>
                </a:moveTo>
                <a:cubicBezTo>
                  <a:pt x="2537553" y="2933612"/>
                  <a:pt x="2537870" y="2933821"/>
                  <a:pt x="2538204" y="2934042"/>
                </a:cubicBezTo>
                <a:cubicBezTo>
                  <a:pt x="2538348" y="2934344"/>
                  <a:pt x="2538431" y="2934650"/>
                  <a:pt x="2538431" y="2934958"/>
                </a:cubicBezTo>
                <a:cubicBezTo>
                  <a:pt x="2537702" y="2934265"/>
                  <a:pt x="2537409" y="2933785"/>
                  <a:pt x="2537277" y="2933430"/>
                </a:cubicBezTo>
                <a:close/>
                <a:moveTo>
                  <a:pt x="2531277" y="2932627"/>
                </a:moveTo>
                <a:cubicBezTo>
                  <a:pt x="2531222" y="2932591"/>
                  <a:pt x="2531161" y="2932563"/>
                  <a:pt x="2531106" y="2932528"/>
                </a:cubicBezTo>
                <a:cubicBezTo>
                  <a:pt x="2531426" y="2932528"/>
                  <a:pt x="2532061" y="2932528"/>
                  <a:pt x="2533334" y="2932528"/>
                </a:cubicBezTo>
                <a:cubicBezTo>
                  <a:pt x="2533334" y="2932817"/>
                  <a:pt x="2533254" y="2932990"/>
                  <a:pt x="2533132" y="2933097"/>
                </a:cubicBezTo>
                <a:cubicBezTo>
                  <a:pt x="2532514" y="2932847"/>
                  <a:pt x="2531895" y="2932695"/>
                  <a:pt x="2531277" y="2932627"/>
                </a:cubicBezTo>
                <a:close/>
                <a:moveTo>
                  <a:pt x="2530183" y="2949536"/>
                </a:moveTo>
                <a:cubicBezTo>
                  <a:pt x="2530125" y="2949495"/>
                  <a:pt x="2530065" y="2949451"/>
                  <a:pt x="2530010" y="2949412"/>
                </a:cubicBezTo>
                <a:cubicBezTo>
                  <a:pt x="2530443" y="2949534"/>
                  <a:pt x="2530788" y="2949536"/>
                  <a:pt x="2530788" y="2949536"/>
                </a:cubicBezTo>
                <a:cubicBezTo>
                  <a:pt x="2530523" y="2949536"/>
                  <a:pt x="2530346" y="2949536"/>
                  <a:pt x="2530183" y="2949536"/>
                </a:cubicBezTo>
                <a:close/>
                <a:moveTo>
                  <a:pt x="2530733" y="2949922"/>
                </a:moveTo>
                <a:cubicBezTo>
                  <a:pt x="2530733" y="2949919"/>
                  <a:pt x="2530730" y="2949916"/>
                  <a:pt x="2530727" y="2949916"/>
                </a:cubicBezTo>
                <a:cubicBezTo>
                  <a:pt x="2530749" y="2949792"/>
                  <a:pt x="2530788" y="2949701"/>
                  <a:pt x="2530788" y="2949536"/>
                </a:cubicBezTo>
                <a:cubicBezTo>
                  <a:pt x="2530788" y="2949536"/>
                  <a:pt x="2530783" y="2949713"/>
                  <a:pt x="2530733" y="2949922"/>
                </a:cubicBezTo>
                <a:close/>
                <a:moveTo>
                  <a:pt x="2530719" y="2955289"/>
                </a:moveTo>
                <a:cubicBezTo>
                  <a:pt x="2530299" y="2954989"/>
                  <a:pt x="2529924" y="2954703"/>
                  <a:pt x="2529604" y="2954428"/>
                </a:cubicBezTo>
                <a:cubicBezTo>
                  <a:pt x="2530338" y="2954488"/>
                  <a:pt x="2530617" y="2954692"/>
                  <a:pt x="2530719" y="2955289"/>
                </a:cubicBezTo>
                <a:close/>
                <a:moveTo>
                  <a:pt x="2526056" y="2957139"/>
                </a:moveTo>
                <a:cubicBezTo>
                  <a:pt x="2526050" y="2957148"/>
                  <a:pt x="2526056" y="2957159"/>
                  <a:pt x="2526050" y="2957167"/>
                </a:cubicBezTo>
                <a:cubicBezTo>
                  <a:pt x="2525338" y="2956487"/>
                  <a:pt x="2524399" y="2955590"/>
                  <a:pt x="2523145" y="2954395"/>
                </a:cubicBezTo>
                <a:cubicBezTo>
                  <a:pt x="2523427" y="2954530"/>
                  <a:pt x="2523653" y="2954632"/>
                  <a:pt x="2523863" y="2954725"/>
                </a:cubicBezTo>
                <a:cubicBezTo>
                  <a:pt x="2523894" y="2954852"/>
                  <a:pt x="2524087" y="2955113"/>
                  <a:pt x="2524371" y="2955446"/>
                </a:cubicBezTo>
                <a:cubicBezTo>
                  <a:pt x="2524468" y="2955570"/>
                  <a:pt x="2524603" y="2955727"/>
                  <a:pt x="2524799" y="2955936"/>
                </a:cubicBezTo>
                <a:cubicBezTo>
                  <a:pt x="2524606" y="2955733"/>
                  <a:pt x="2524501" y="2955598"/>
                  <a:pt x="2524371" y="2955446"/>
                </a:cubicBezTo>
                <a:cubicBezTo>
                  <a:pt x="2523731" y="2954626"/>
                  <a:pt x="2525095" y="2955515"/>
                  <a:pt x="2525763" y="2956335"/>
                </a:cubicBezTo>
                <a:cubicBezTo>
                  <a:pt x="2525730" y="2956479"/>
                  <a:pt x="2525694" y="2956614"/>
                  <a:pt x="2525694" y="2956823"/>
                </a:cubicBezTo>
                <a:cubicBezTo>
                  <a:pt x="2525694" y="2956823"/>
                  <a:pt x="2525835" y="2956955"/>
                  <a:pt x="2526056" y="2957139"/>
                </a:cubicBezTo>
                <a:close/>
                <a:moveTo>
                  <a:pt x="2525694" y="2976262"/>
                </a:moveTo>
                <a:cubicBezTo>
                  <a:pt x="2524440" y="2975065"/>
                  <a:pt x="2522880" y="2973578"/>
                  <a:pt x="2520931" y="2971720"/>
                </a:cubicBezTo>
                <a:cubicBezTo>
                  <a:pt x="2521994" y="2972736"/>
                  <a:pt x="2525304" y="2975891"/>
                  <a:pt x="2523145" y="2973831"/>
                </a:cubicBezTo>
                <a:cubicBezTo>
                  <a:pt x="2523145" y="2973831"/>
                  <a:pt x="2523145" y="2973831"/>
                  <a:pt x="2520597" y="2971401"/>
                </a:cubicBezTo>
                <a:cubicBezTo>
                  <a:pt x="2520597" y="2971401"/>
                  <a:pt x="2520652" y="2969287"/>
                  <a:pt x="2525012" y="2973223"/>
                </a:cubicBezTo>
                <a:cubicBezTo>
                  <a:pt x="2525258" y="2973477"/>
                  <a:pt x="2525487" y="2973722"/>
                  <a:pt x="2525694" y="2973953"/>
                </a:cubicBezTo>
                <a:cubicBezTo>
                  <a:pt x="2525694" y="2974131"/>
                  <a:pt x="2525694" y="2974632"/>
                  <a:pt x="2525694" y="2976262"/>
                </a:cubicBezTo>
                <a:close/>
                <a:moveTo>
                  <a:pt x="2525694" y="2973955"/>
                </a:moveTo>
                <a:cubicBezTo>
                  <a:pt x="2526641" y="2975024"/>
                  <a:pt x="2527108" y="2975866"/>
                  <a:pt x="2526415" y="2976152"/>
                </a:cubicBezTo>
                <a:cubicBezTo>
                  <a:pt x="2525727" y="2975967"/>
                  <a:pt x="2525694" y="2975434"/>
                  <a:pt x="2525694" y="2973955"/>
                </a:cubicBezTo>
                <a:close/>
                <a:moveTo>
                  <a:pt x="2525694" y="2973953"/>
                </a:moveTo>
                <a:cubicBezTo>
                  <a:pt x="2525694" y="2973867"/>
                  <a:pt x="2525694" y="2973831"/>
                  <a:pt x="2525694" y="2973831"/>
                </a:cubicBezTo>
                <a:cubicBezTo>
                  <a:pt x="2525694" y="2973878"/>
                  <a:pt x="2525694" y="2973909"/>
                  <a:pt x="2525694" y="2973955"/>
                </a:cubicBezTo>
                <a:cubicBezTo>
                  <a:pt x="2525694" y="2973955"/>
                  <a:pt x="2525694" y="2973955"/>
                  <a:pt x="2525694" y="2973953"/>
                </a:cubicBezTo>
                <a:close/>
                <a:moveTo>
                  <a:pt x="2521138" y="2984066"/>
                </a:moveTo>
                <a:cubicBezTo>
                  <a:pt x="2520710" y="2983656"/>
                  <a:pt x="2520061" y="2983039"/>
                  <a:pt x="2523145" y="2985979"/>
                </a:cubicBezTo>
                <a:cubicBezTo>
                  <a:pt x="2523090" y="2985927"/>
                  <a:pt x="2523051" y="2985891"/>
                  <a:pt x="2522999" y="2985841"/>
                </a:cubicBezTo>
                <a:cubicBezTo>
                  <a:pt x="2522474" y="2985340"/>
                  <a:pt x="2521745" y="2984644"/>
                  <a:pt x="2521138" y="2984066"/>
                </a:cubicBezTo>
                <a:close/>
                <a:moveTo>
                  <a:pt x="2512954" y="2985979"/>
                </a:moveTo>
                <a:cubicBezTo>
                  <a:pt x="2512954" y="2985979"/>
                  <a:pt x="2512954" y="2985979"/>
                  <a:pt x="2512954" y="2985979"/>
                </a:cubicBezTo>
                <a:cubicBezTo>
                  <a:pt x="2512954" y="2986092"/>
                  <a:pt x="2512940" y="2986158"/>
                  <a:pt x="2512935" y="2986254"/>
                </a:cubicBezTo>
                <a:cubicBezTo>
                  <a:pt x="2512866" y="2986158"/>
                  <a:pt x="2512794" y="2986070"/>
                  <a:pt x="2512725" y="2985979"/>
                </a:cubicBezTo>
                <a:cubicBezTo>
                  <a:pt x="2512937" y="2985979"/>
                  <a:pt x="2512954" y="2985979"/>
                  <a:pt x="2512954" y="2985979"/>
                </a:cubicBezTo>
                <a:close/>
                <a:moveTo>
                  <a:pt x="2512948" y="2985973"/>
                </a:moveTo>
                <a:cubicBezTo>
                  <a:pt x="2512948" y="2985973"/>
                  <a:pt x="2512954" y="2985979"/>
                  <a:pt x="2512954" y="2985979"/>
                </a:cubicBezTo>
                <a:lnTo>
                  <a:pt x="2512954" y="2985979"/>
                </a:lnTo>
                <a:cubicBezTo>
                  <a:pt x="2512954" y="2985979"/>
                  <a:pt x="2512951" y="2985977"/>
                  <a:pt x="2512948" y="2985973"/>
                </a:cubicBezTo>
                <a:close/>
                <a:moveTo>
                  <a:pt x="2510408" y="2983551"/>
                </a:moveTo>
                <a:cubicBezTo>
                  <a:pt x="2511678" y="2984762"/>
                  <a:pt x="2512471" y="2985520"/>
                  <a:pt x="2512948" y="2985973"/>
                </a:cubicBezTo>
                <a:cubicBezTo>
                  <a:pt x="2512937" y="2985963"/>
                  <a:pt x="2512656" y="2985704"/>
                  <a:pt x="2512286" y="2985440"/>
                </a:cubicBezTo>
                <a:cubicBezTo>
                  <a:pt x="2511814" y="2984897"/>
                  <a:pt x="2511256" y="2984361"/>
                  <a:pt x="2510408" y="2983551"/>
                </a:cubicBezTo>
                <a:close/>
                <a:moveTo>
                  <a:pt x="2510717" y="2985054"/>
                </a:moveTo>
                <a:cubicBezTo>
                  <a:pt x="2510621" y="2984966"/>
                  <a:pt x="2510516" y="2984867"/>
                  <a:pt x="2510408" y="2984765"/>
                </a:cubicBezTo>
                <a:cubicBezTo>
                  <a:pt x="2510408" y="2983595"/>
                  <a:pt x="2510408" y="2983551"/>
                  <a:pt x="2510408" y="2983551"/>
                </a:cubicBezTo>
                <a:cubicBezTo>
                  <a:pt x="2510764" y="2984234"/>
                  <a:pt x="2510960" y="2984658"/>
                  <a:pt x="2511060" y="2984927"/>
                </a:cubicBezTo>
                <a:cubicBezTo>
                  <a:pt x="2510930" y="2984930"/>
                  <a:pt x="2510817" y="2984971"/>
                  <a:pt x="2510717" y="2985054"/>
                </a:cubicBezTo>
                <a:close/>
                <a:moveTo>
                  <a:pt x="2509784" y="2984686"/>
                </a:moveTo>
                <a:cubicBezTo>
                  <a:pt x="2509450" y="2983854"/>
                  <a:pt x="2509928" y="2984308"/>
                  <a:pt x="2510408" y="2984765"/>
                </a:cubicBezTo>
                <a:cubicBezTo>
                  <a:pt x="2510408" y="2984974"/>
                  <a:pt x="2510408" y="2985266"/>
                  <a:pt x="2510408" y="2985561"/>
                </a:cubicBezTo>
                <a:cubicBezTo>
                  <a:pt x="2510118" y="2985167"/>
                  <a:pt x="2509897" y="2984842"/>
                  <a:pt x="2509784" y="2984686"/>
                </a:cubicBezTo>
                <a:close/>
                <a:moveTo>
                  <a:pt x="2510461" y="2985632"/>
                </a:moveTo>
                <a:cubicBezTo>
                  <a:pt x="2510444" y="2985748"/>
                  <a:pt x="2510408" y="2985828"/>
                  <a:pt x="2510408" y="2985979"/>
                </a:cubicBezTo>
                <a:cubicBezTo>
                  <a:pt x="2510408" y="2985797"/>
                  <a:pt x="2510408" y="2985715"/>
                  <a:pt x="2510408" y="2985561"/>
                </a:cubicBezTo>
                <a:cubicBezTo>
                  <a:pt x="2510425" y="2985583"/>
                  <a:pt x="2510444" y="2985608"/>
                  <a:pt x="2510461" y="2985632"/>
                </a:cubicBezTo>
                <a:close/>
                <a:moveTo>
                  <a:pt x="2510717" y="2985054"/>
                </a:moveTo>
                <a:cubicBezTo>
                  <a:pt x="2511038" y="2985338"/>
                  <a:pt x="2511253" y="2985456"/>
                  <a:pt x="2511060" y="2984927"/>
                </a:cubicBezTo>
                <a:cubicBezTo>
                  <a:pt x="2511441" y="2984919"/>
                  <a:pt x="2511902" y="2985164"/>
                  <a:pt x="2512286" y="2985440"/>
                </a:cubicBezTo>
                <a:cubicBezTo>
                  <a:pt x="2512438" y="2985613"/>
                  <a:pt x="2512584" y="2985797"/>
                  <a:pt x="2512725" y="2985979"/>
                </a:cubicBezTo>
                <a:cubicBezTo>
                  <a:pt x="2512471" y="2985979"/>
                  <a:pt x="2511910" y="2985979"/>
                  <a:pt x="2510726" y="2985979"/>
                </a:cubicBezTo>
                <a:cubicBezTo>
                  <a:pt x="2510635" y="2985861"/>
                  <a:pt x="2510546" y="2985745"/>
                  <a:pt x="2510461" y="2985632"/>
                </a:cubicBezTo>
                <a:cubicBezTo>
                  <a:pt x="2510507" y="2985354"/>
                  <a:pt x="2510590" y="2985156"/>
                  <a:pt x="2510717" y="2985054"/>
                </a:cubicBezTo>
                <a:close/>
                <a:moveTo>
                  <a:pt x="2552264" y="2988228"/>
                </a:moveTo>
                <a:cubicBezTo>
                  <a:pt x="2552786" y="2988330"/>
                  <a:pt x="2553289" y="2988410"/>
                  <a:pt x="2553717" y="2988410"/>
                </a:cubicBezTo>
                <a:cubicBezTo>
                  <a:pt x="2552665" y="2988410"/>
                  <a:pt x="2552477" y="2988399"/>
                  <a:pt x="2552264" y="2988228"/>
                </a:cubicBezTo>
                <a:close/>
                <a:moveTo>
                  <a:pt x="2505819" y="3000560"/>
                </a:moveTo>
                <a:cubicBezTo>
                  <a:pt x="2505656" y="3000560"/>
                  <a:pt x="2505504" y="3000557"/>
                  <a:pt x="2505314" y="3000557"/>
                </a:cubicBezTo>
                <a:cubicBezTo>
                  <a:pt x="2505314" y="2999806"/>
                  <a:pt x="2505560" y="3000026"/>
                  <a:pt x="2505819" y="3000560"/>
                </a:cubicBezTo>
                <a:close/>
                <a:moveTo>
                  <a:pt x="2509784" y="2984686"/>
                </a:moveTo>
                <a:cubicBezTo>
                  <a:pt x="2509892" y="2984961"/>
                  <a:pt x="2510091" y="2985376"/>
                  <a:pt x="2510408" y="2985979"/>
                </a:cubicBezTo>
                <a:cubicBezTo>
                  <a:pt x="2509710" y="2984650"/>
                  <a:pt x="2509596" y="2984429"/>
                  <a:pt x="2509784" y="2984686"/>
                </a:cubicBezTo>
                <a:close/>
                <a:moveTo>
                  <a:pt x="2512954" y="2985979"/>
                </a:moveTo>
                <a:cubicBezTo>
                  <a:pt x="2512954" y="2985979"/>
                  <a:pt x="2512954" y="2985979"/>
                  <a:pt x="2512954" y="2985979"/>
                </a:cubicBezTo>
                <a:cubicBezTo>
                  <a:pt x="2512954" y="2985979"/>
                  <a:pt x="2514387" y="2987347"/>
                  <a:pt x="2512954" y="2985979"/>
                </a:cubicBezTo>
                <a:close/>
                <a:moveTo>
                  <a:pt x="2520597" y="2981121"/>
                </a:moveTo>
                <a:cubicBezTo>
                  <a:pt x="2520597" y="2981121"/>
                  <a:pt x="2520597" y="2981121"/>
                  <a:pt x="2520597" y="2978690"/>
                </a:cubicBezTo>
                <a:cubicBezTo>
                  <a:pt x="2520597" y="2979752"/>
                  <a:pt x="2520610" y="2980358"/>
                  <a:pt x="2520823" y="2981098"/>
                </a:cubicBezTo>
                <a:cubicBezTo>
                  <a:pt x="2520696" y="2981115"/>
                  <a:pt x="2520597" y="2981121"/>
                  <a:pt x="2520597" y="2981121"/>
                </a:cubicBezTo>
                <a:close/>
                <a:moveTo>
                  <a:pt x="2525694" y="2976262"/>
                </a:moveTo>
                <a:cubicBezTo>
                  <a:pt x="2525694" y="2976262"/>
                  <a:pt x="2525694" y="2976262"/>
                  <a:pt x="2525694" y="2976262"/>
                </a:cubicBezTo>
                <a:cubicBezTo>
                  <a:pt x="2525694" y="2976262"/>
                  <a:pt x="2525694" y="2976262"/>
                  <a:pt x="2525694" y="2976262"/>
                </a:cubicBezTo>
                <a:cubicBezTo>
                  <a:pt x="2525694" y="2976262"/>
                  <a:pt x="2525694" y="2976262"/>
                  <a:pt x="2525694" y="2976262"/>
                </a:cubicBezTo>
                <a:close/>
                <a:moveTo>
                  <a:pt x="2520597" y="2971401"/>
                </a:moveTo>
                <a:cubicBezTo>
                  <a:pt x="2520597" y="2971401"/>
                  <a:pt x="2520738" y="2971536"/>
                  <a:pt x="2520931" y="2971720"/>
                </a:cubicBezTo>
                <a:cubicBezTo>
                  <a:pt x="2520815" y="2971610"/>
                  <a:pt x="2520715" y="2971514"/>
                  <a:pt x="2520597" y="2971401"/>
                </a:cubicBezTo>
                <a:close/>
                <a:moveTo>
                  <a:pt x="2523145" y="2971401"/>
                </a:moveTo>
                <a:cubicBezTo>
                  <a:pt x="2522262" y="2970559"/>
                  <a:pt x="2521698" y="2970022"/>
                  <a:pt x="2521320" y="2969661"/>
                </a:cubicBezTo>
                <a:lnTo>
                  <a:pt x="2523145" y="2971401"/>
                </a:lnTo>
                <a:close/>
                <a:moveTo>
                  <a:pt x="2520586" y="2968045"/>
                </a:moveTo>
                <a:cubicBezTo>
                  <a:pt x="2520776" y="2968315"/>
                  <a:pt x="2520969" y="2968618"/>
                  <a:pt x="2521177" y="2968935"/>
                </a:cubicBezTo>
                <a:cubicBezTo>
                  <a:pt x="2520997" y="2968951"/>
                  <a:pt x="2520823" y="2968973"/>
                  <a:pt x="2520597" y="2968973"/>
                </a:cubicBezTo>
                <a:cubicBezTo>
                  <a:pt x="2520597" y="2968607"/>
                  <a:pt x="2520594" y="2968310"/>
                  <a:pt x="2520586" y="2968045"/>
                </a:cubicBezTo>
                <a:close/>
                <a:moveTo>
                  <a:pt x="2520586" y="2968045"/>
                </a:moveTo>
                <a:cubicBezTo>
                  <a:pt x="2519953" y="2967145"/>
                  <a:pt x="2519316" y="2966542"/>
                  <a:pt x="2518051" y="2966542"/>
                </a:cubicBezTo>
                <a:cubicBezTo>
                  <a:pt x="2520213" y="2966542"/>
                  <a:pt x="2520536" y="2966559"/>
                  <a:pt x="2520586" y="2968045"/>
                </a:cubicBezTo>
                <a:close/>
                <a:moveTo>
                  <a:pt x="2522193" y="2966058"/>
                </a:moveTo>
                <a:cubicBezTo>
                  <a:pt x="2522723" y="2966339"/>
                  <a:pt x="2523145" y="2966542"/>
                  <a:pt x="2523145" y="2966542"/>
                </a:cubicBezTo>
                <a:cubicBezTo>
                  <a:pt x="2522773" y="2966366"/>
                  <a:pt x="2522485" y="2966237"/>
                  <a:pt x="2522240" y="2966132"/>
                </a:cubicBezTo>
                <a:cubicBezTo>
                  <a:pt x="2522223" y="2966108"/>
                  <a:pt x="2522209" y="2966083"/>
                  <a:pt x="2522193" y="2966058"/>
                </a:cubicBezTo>
                <a:close/>
                <a:moveTo>
                  <a:pt x="2520597" y="2964112"/>
                </a:moveTo>
                <a:cubicBezTo>
                  <a:pt x="2521320" y="2964803"/>
                  <a:pt x="2521823" y="2965480"/>
                  <a:pt x="2522193" y="2966058"/>
                </a:cubicBezTo>
                <a:cubicBezTo>
                  <a:pt x="2520856" y="2965351"/>
                  <a:pt x="2518774" y="2964112"/>
                  <a:pt x="2520597" y="2964112"/>
                </a:cubicBezTo>
                <a:close/>
                <a:moveTo>
                  <a:pt x="2523145" y="2966542"/>
                </a:moveTo>
                <a:cubicBezTo>
                  <a:pt x="2522262" y="2965700"/>
                  <a:pt x="2521698" y="2965163"/>
                  <a:pt x="2521320" y="2964803"/>
                </a:cubicBezTo>
                <a:lnTo>
                  <a:pt x="2523145" y="2966542"/>
                </a:lnTo>
                <a:close/>
                <a:moveTo>
                  <a:pt x="2518109" y="2959311"/>
                </a:moveTo>
                <a:cubicBezTo>
                  <a:pt x="2518294" y="2959487"/>
                  <a:pt x="2519282" y="2960429"/>
                  <a:pt x="2520597" y="2961684"/>
                </a:cubicBezTo>
                <a:lnTo>
                  <a:pt x="2520597" y="2961684"/>
                </a:lnTo>
                <a:cubicBezTo>
                  <a:pt x="2518750" y="2959922"/>
                  <a:pt x="2518247" y="2959443"/>
                  <a:pt x="2518109" y="2959311"/>
                </a:cubicBezTo>
                <a:close/>
                <a:moveTo>
                  <a:pt x="2523145" y="2961684"/>
                </a:moveTo>
                <a:cubicBezTo>
                  <a:pt x="2520597" y="2961684"/>
                  <a:pt x="2520597" y="2959253"/>
                  <a:pt x="2523145" y="2961684"/>
                </a:cubicBezTo>
                <a:close/>
                <a:moveTo>
                  <a:pt x="2523145" y="2961684"/>
                </a:moveTo>
                <a:cubicBezTo>
                  <a:pt x="2520597" y="2959253"/>
                  <a:pt x="2523145" y="2961684"/>
                  <a:pt x="2520597" y="2959253"/>
                </a:cubicBezTo>
                <a:cubicBezTo>
                  <a:pt x="2523145" y="2961684"/>
                  <a:pt x="2518051" y="2956823"/>
                  <a:pt x="2523145" y="2961684"/>
                </a:cubicBezTo>
                <a:close/>
                <a:moveTo>
                  <a:pt x="2525178" y="2957313"/>
                </a:moveTo>
                <a:cubicBezTo>
                  <a:pt x="2524716" y="2957263"/>
                  <a:pt x="2524065" y="2957117"/>
                  <a:pt x="2523145" y="2956823"/>
                </a:cubicBezTo>
                <a:cubicBezTo>
                  <a:pt x="2523822" y="2956823"/>
                  <a:pt x="2524498" y="2957013"/>
                  <a:pt x="2525178" y="2957313"/>
                </a:cubicBezTo>
                <a:close/>
                <a:moveTo>
                  <a:pt x="2523863" y="2954725"/>
                </a:moveTo>
                <a:cubicBezTo>
                  <a:pt x="2523686" y="2954029"/>
                  <a:pt x="2526461" y="2955881"/>
                  <a:pt x="2523863" y="2954725"/>
                </a:cubicBezTo>
                <a:close/>
                <a:moveTo>
                  <a:pt x="2528239" y="2954395"/>
                </a:moveTo>
                <a:cubicBezTo>
                  <a:pt x="2530788" y="2954395"/>
                  <a:pt x="2525694" y="2951964"/>
                  <a:pt x="2528239" y="2954395"/>
                </a:cubicBezTo>
                <a:lnTo>
                  <a:pt x="2525694" y="2951964"/>
                </a:lnTo>
                <a:cubicBezTo>
                  <a:pt x="2527364" y="2951964"/>
                  <a:pt x="2527963" y="2953019"/>
                  <a:pt x="2529604" y="2954428"/>
                </a:cubicBezTo>
                <a:cubicBezTo>
                  <a:pt x="2529256" y="2954398"/>
                  <a:pt x="2528822" y="2954395"/>
                  <a:pt x="2528239" y="2954395"/>
                </a:cubicBezTo>
                <a:close/>
                <a:moveTo>
                  <a:pt x="2526740" y="2951964"/>
                </a:moveTo>
                <a:cubicBezTo>
                  <a:pt x="2526448" y="2951964"/>
                  <a:pt x="2526116" y="2951964"/>
                  <a:pt x="2525694" y="2951964"/>
                </a:cubicBezTo>
                <a:cubicBezTo>
                  <a:pt x="2524921" y="2951229"/>
                  <a:pt x="2525561" y="2951392"/>
                  <a:pt x="2526740" y="2951964"/>
                </a:cubicBezTo>
                <a:close/>
                <a:moveTo>
                  <a:pt x="2528588" y="2948402"/>
                </a:moveTo>
                <a:cubicBezTo>
                  <a:pt x="2528996" y="2948708"/>
                  <a:pt x="2529468" y="2949041"/>
                  <a:pt x="2530010" y="2949412"/>
                </a:cubicBezTo>
                <a:cubicBezTo>
                  <a:pt x="2529529" y="2949280"/>
                  <a:pt x="2528949" y="2948991"/>
                  <a:pt x="2528588" y="2948402"/>
                </a:cubicBezTo>
                <a:close/>
                <a:moveTo>
                  <a:pt x="2528239" y="2947106"/>
                </a:moveTo>
                <a:cubicBezTo>
                  <a:pt x="2528239" y="2947659"/>
                  <a:pt x="2528383" y="2948072"/>
                  <a:pt x="2528588" y="2948402"/>
                </a:cubicBezTo>
                <a:cubicBezTo>
                  <a:pt x="2527538" y="2947623"/>
                  <a:pt x="2527080" y="2947106"/>
                  <a:pt x="2528239" y="2947106"/>
                </a:cubicBezTo>
                <a:close/>
                <a:moveTo>
                  <a:pt x="2528814" y="2945165"/>
                </a:moveTo>
                <a:cubicBezTo>
                  <a:pt x="2528847" y="2945193"/>
                  <a:pt x="2528888" y="2945220"/>
                  <a:pt x="2528922" y="2945248"/>
                </a:cubicBezTo>
                <a:cubicBezTo>
                  <a:pt x="2528930" y="2945259"/>
                  <a:pt x="2528935" y="2945267"/>
                  <a:pt x="2528941" y="2945275"/>
                </a:cubicBezTo>
                <a:cubicBezTo>
                  <a:pt x="2528897" y="2945239"/>
                  <a:pt x="2528858" y="2945204"/>
                  <a:pt x="2528814" y="2945165"/>
                </a:cubicBezTo>
                <a:close/>
                <a:moveTo>
                  <a:pt x="2530788" y="2939817"/>
                </a:moveTo>
                <a:cubicBezTo>
                  <a:pt x="2529515" y="2939817"/>
                  <a:pt x="2528880" y="2939817"/>
                  <a:pt x="2528877" y="2940119"/>
                </a:cubicBezTo>
                <a:cubicBezTo>
                  <a:pt x="2528659" y="2940015"/>
                  <a:pt x="2528483" y="2939932"/>
                  <a:pt x="2528239" y="2939817"/>
                </a:cubicBezTo>
                <a:cubicBezTo>
                  <a:pt x="2530788" y="2939817"/>
                  <a:pt x="2530788" y="2939817"/>
                  <a:pt x="2530788" y="2939817"/>
                </a:cubicBezTo>
                <a:close/>
                <a:moveTo>
                  <a:pt x="2530788" y="2937389"/>
                </a:moveTo>
                <a:lnTo>
                  <a:pt x="2533334" y="2939817"/>
                </a:lnTo>
                <a:cubicBezTo>
                  <a:pt x="2533334" y="2939817"/>
                  <a:pt x="2528239" y="2937389"/>
                  <a:pt x="2530788" y="2937389"/>
                </a:cubicBezTo>
                <a:close/>
                <a:moveTo>
                  <a:pt x="2530788" y="2937389"/>
                </a:moveTo>
                <a:cubicBezTo>
                  <a:pt x="2530788" y="2937389"/>
                  <a:pt x="2530788" y="2937389"/>
                  <a:pt x="2530788" y="2937389"/>
                </a:cubicBezTo>
                <a:cubicBezTo>
                  <a:pt x="2529176" y="2935850"/>
                  <a:pt x="2529609" y="2936263"/>
                  <a:pt x="2530788" y="2937389"/>
                </a:cubicBezTo>
                <a:close/>
                <a:moveTo>
                  <a:pt x="2531106" y="2932528"/>
                </a:moveTo>
                <a:cubicBezTo>
                  <a:pt x="2530788" y="2932528"/>
                  <a:pt x="2530788" y="2932528"/>
                  <a:pt x="2530788" y="2932528"/>
                </a:cubicBezTo>
                <a:cubicBezTo>
                  <a:pt x="2529512" y="2931314"/>
                  <a:pt x="2530150" y="2931922"/>
                  <a:pt x="2531106" y="2932528"/>
                </a:cubicBezTo>
                <a:close/>
                <a:moveTo>
                  <a:pt x="2532586" y="2931542"/>
                </a:moveTo>
                <a:cubicBezTo>
                  <a:pt x="2533685" y="2932057"/>
                  <a:pt x="2534783" y="2932528"/>
                  <a:pt x="2535882" y="2932528"/>
                </a:cubicBezTo>
                <a:cubicBezTo>
                  <a:pt x="2535882" y="2932528"/>
                  <a:pt x="2535882" y="2932528"/>
                  <a:pt x="2533334" y="2932528"/>
                </a:cubicBezTo>
                <a:cubicBezTo>
                  <a:pt x="2532782" y="2932002"/>
                  <a:pt x="2532602" y="2931710"/>
                  <a:pt x="2532586" y="2931542"/>
                </a:cubicBezTo>
                <a:close/>
                <a:moveTo>
                  <a:pt x="2528239" y="2930097"/>
                </a:moveTo>
                <a:cubicBezTo>
                  <a:pt x="2529297" y="2930097"/>
                  <a:pt x="2530352" y="2930540"/>
                  <a:pt x="2531409" y="2931027"/>
                </a:cubicBezTo>
                <a:cubicBezTo>
                  <a:pt x="2531371" y="2931305"/>
                  <a:pt x="2530713" y="2931278"/>
                  <a:pt x="2528239" y="2930097"/>
                </a:cubicBezTo>
                <a:close/>
                <a:moveTo>
                  <a:pt x="2530788" y="2930097"/>
                </a:moveTo>
                <a:cubicBezTo>
                  <a:pt x="2534778" y="2932002"/>
                  <a:pt x="2532528" y="2930931"/>
                  <a:pt x="2532586" y="2931542"/>
                </a:cubicBezTo>
                <a:cubicBezTo>
                  <a:pt x="2532193" y="2931358"/>
                  <a:pt x="2531801" y="2931209"/>
                  <a:pt x="2531409" y="2931027"/>
                </a:cubicBezTo>
                <a:cubicBezTo>
                  <a:pt x="2531448" y="2930733"/>
                  <a:pt x="2530788" y="2930097"/>
                  <a:pt x="2530788" y="2930097"/>
                </a:cubicBezTo>
                <a:close/>
                <a:moveTo>
                  <a:pt x="2535808" y="2932010"/>
                </a:moveTo>
                <a:cubicBezTo>
                  <a:pt x="2535874" y="2932307"/>
                  <a:pt x="2535882" y="2932528"/>
                  <a:pt x="2535882" y="2932528"/>
                </a:cubicBezTo>
                <a:cubicBezTo>
                  <a:pt x="2535882" y="2932332"/>
                  <a:pt x="2535841" y="2932175"/>
                  <a:pt x="2535808" y="2932010"/>
                </a:cubicBezTo>
                <a:close/>
                <a:moveTo>
                  <a:pt x="2530070" y="2927339"/>
                </a:moveTo>
                <a:cubicBezTo>
                  <a:pt x="2530247" y="2928035"/>
                  <a:pt x="2527472" y="2926183"/>
                  <a:pt x="2530070" y="2927339"/>
                </a:cubicBezTo>
                <a:close/>
                <a:moveTo>
                  <a:pt x="2530788" y="2925238"/>
                </a:moveTo>
                <a:cubicBezTo>
                  <a:pt x="2535013" y="2927254"/>
                  <a:pt x="2532235" y="2925927"/>
                  <a:pt x="2531164" y="2924027"/>
                </a:cubicBezTo>
                <a:cubicBezTo>
                  <a:pt x="2531495" y="2924030"/>
                  <a:pt x="2532122" y="2924082"/>
                  <a:pt x="2533334" y="2925238"/>
                </a:cubicBezTo>
                <a:cubicBezTo>
                  <a:pt x="2530788" y="2925238"/>
                  <a:pt x="2535882" y="2927669"/>
                  <a:pt x="2530788" y="2925238"/>
                </a:cubicBezTo>
                <a:close/>
                <a:moveTo>
                  <a:pt x="2530788" y="2922811"/>
                </a:moveTo>
                <a:cubicBezTo>
                  <a:pt x="2530788" y="2923224"/>
                  <a:pt x="2530943" y="2923636"/>
                  <a:pt x="2531164" y="2924027"/>
                </a:cubicBezTo>
                <a:cubicBezTo>
                  <a:pt x="2530796" y="2924024"/>
                  <a:pt x="2530788" y="2924082"/>
                  <a:pt x="2530788" y="2922811"/>
                </a:cubicBezTo>
                <a:close/>
                <a:moveTo>
                  <a:pt x="2530788" y="2920380"/>
                </a:moveTo>
                <a:cubicBezTo>
                  <a:pt x="2531534" y="2921090"/>
                  <a:pt x="2532506" y="2921583"/>
                  <a:pt x="2533560" y="2922001"/>
                </a:cubicBezTo>
                <a:cubicBezTo>
                  <a:pt x="2533500" y="2922070"/>
                  <a:pt x="2533453" y="2922161"/>
                  <a:pt x="2533419" y="2922285"/>
                </a:cubicBezTo>
                <a:cubicBezTo>
                  <a:pt x="2532619" y="2921811"/>
                  <a:pt x="2531705" y="2921255"/>
                  <a:pt x="2530788" y="2920380"/>
                </a:cubicBezTo>
                <a:close/>
                <a:moveTo>
                  <a:pt x="2530788" y="2920380"/>
                </a:moveTo>
                <a:cubicBezTo>
                  <a:pt x="2533334" y="2922811"/>
                  <a:pt x="2528239" y="2920380"/>
                  <a:pt x="2530788" y="2920380"/>
                </a:cubicBezTo>
                <a:close/>
                <a:moveTo>
                  <a:pt x="2534828" y="2922467"/>
                </a:moveTo>
                <a:cubicBezTo>
                  <a:pt x="2534394" y="2922321"/>
                  <a:pt x="2533974" y="2922164"/>
                  <a:pt x="2533560" y="2922001"/>
                </a:cubicBezTo>
                <a:cubicBezTo>
                  <a:pt x="2533842" y="2921663"/>
                  <a:pt x="2534347" y="2921897"/>
                  <a:pt x="2534828" y="2922467"/>
                </a:cubicBezTo>
                <a:close/>
                <a:moveTo>
                  <a:pt x="2535882" y="2920380"/>
                </a:moveTo>
                <a:cubicBezTo>
                  <a:pt x="2537672" y="2922087"/>
                  <a:pt x="2539146" y="2923488"/>
                  <a:pt x="2540637" y="2924804"/>
                </a:cubicBezTo>
                <a:cubicBezTo>
                  <a:pt x="2537884" y="2922973"/>
                  <a:pt x="2534703" y="2920380"/>
                  <a:pt x="2535882" y="2920380"/>
                </a:cubicBezTo>
                <a:close/>
                <a:moveTo>
                  <a:pt x="2533334" y="2917950"/>
                </a:moveTo>
                <a:cubicBezTo>
                  <a:pt x="2534215" y="2918789"/>
                  <a:pt x="2535407" y="2919629"/>
                  <a:pt x="2536686" y="2920468"/>
                </a:cubicBezTo>
                <a:cubicBezTo>
                  <a:pt x="2536418" y="2920421"/>
                  <a:pt x="2536150" y="2920380"/>
                  <a:pt x="2535882" y="2920380"/>
                </a:cubicBezTo>
                <a:cubicBezTo>
                  <a:pt x="2535882" y="2920380"/>
                  <a:pt x="2530788" y="2915521"/>
                  <a:pt x="2533334" y="2917950"/>
                </a:cubicBezTo>
                <a:close/>
                <a:moveTo>
                  <a:pt x="2534609" y="2916735"/>
                </a:moveTo>
                <a:cubicBezTo>
                  <a:pt x="2533337" y="2916130"/>
                  <a:pt x="2532061" y="2915521"/>
                  <a:pt x="2533334" y="2915521"/>
                </a:cubicBezTo>
                <a:cubicBezTo>
                  <a:pt x="2533334" y="2915521"/>
                  <a:pt x="2533334" y="2915521"/>
                  <a:pt x="2538431" y="2917950"/>
                </a:cubicBezTo>
                <a:cubicBezTo>
                  <a:pt x="2539715" y="2919177"/>
                  <a:pt x="2539058" y="2919166"/>
                  <a:pt x="2538743" y="2919477"/>
                </a:cubicBezTo>
                <a:cubicBezTo>
                  <a:pt x="2537893" y="2918709"/>
                  <a:pt x="2536890" y="2917950"/>
                  <a:pt x="2535882" y="2917950"/>
                </a:cubicBezTo>
                <a:cubicBezTo>
                  <a:pt x="2537155" y="2917950"/>
                  <a:pt x="2535882" y="2917344"/>
                  <a:pt x="2534609" y="2916735"/>
                </a:cubicBezTo>
                <a:close/>
                <a:moveTo>
                  <a:pt x="2540897" y="2919714"/>
                </a:moveTo>
                <a:cubicBezTo>
                  <a:pt x="2540935" y="2919934"/>
                  <a:pt x="2540977" y="2920157"/>
                  <a:pt x="2540977" y="2920380"/>
                </a:cubicBezTo>
                <a:cubicBezTo>
                  <a:pt x="2539762" y="2919221"/>
                  <a:pt x="2540292" y="2919185"/>
                  <a:pt x="2540897" y="2919714"/>
                </a:cubicBezTo>
                <a:close/>
                <a:moveTo>
                  <a:pt x="2547471" y="2924253"/>
                </a:moveTo>
                <a:cubicBezTo>
                  <a:pt x="2547178" y="2923906"/>
                  <a:pt x="2546739" y="2923444"/>
                  <a:pt x="2546071" y="2922811"/>
                </a:cubicBezTo>
                <a:cubicBezTo>
                  <a:pt x="2547874" y="2924528"/>
                  <a:pt x="2548064" y="2924713"/>
                  <a:pt x="2547471" y="2924253"/>
                </a:cubicBezTo>
                <a:close/>
                <a:moveTo>
                  <a:pt x="2561357" y="2925238"/>
                </a:moveTo>
                <a:lnTo>
                  <a:pt x="2561357" y="2925238"/>
                </a:lnTo>
                <a:cubicBezTo>
                  <a:pt x="2560244" y="2924179"/>
                  <a:pt x="2560614" y="2924531"/>
                  <a:pt x="2561357" y="2925238"/>
                </a:cubicBezTo>
                <a:close/>
                <a:moveTo>
                  <a:pt x="2563706" y="2924859"/>
                </a:moveTo>
                <a:cubicBezTo>
                  <a:pt x="2563775" y="2924994"/>
                  <a:pt x="2563828" y="2925095"/>
                  <a:pt x="2563905" y="2925238"/>
                </a:cubicBezTo>
                <a:cubicBezTo>
                  <a:pt x="2563831" y="2925238"/>
                  <a:pt x="2563781" y="2925238"/>
                  <a:pt x="2563712" y="2925238"/>
                </a:cubicBezTo>
                <a:cubicBezTo>
                  <a:pt x="2563726" y="2925139"/>
                  <a:pt x="2563726" y="2925013"/>
                  <a:pt x="2563706" y="2924859"/>
                </a:cubicBezTo>
                <a:close/>
                <a:moveTo>
                  <a:pt x="2563706" y="2924859"/>
                </a:moveTo>
                <a:cubicBezTo>
                  <a:pt x="2561379" y="2920419"/>
                  <a:pt x="2561357" y="2920380"/>
                  <a:pt x="2561357" y="2920380"/>
                </a:cubicBezTo>
                <a:cubicBezTo>
                  <a:pt x="2563049" y="2922802"/>
                  <a:pt x="2563607" y="2924137"/>
                  <a:pt x="2563706" y="2924859"/>
                </a:cubicBezTo>
                <a:close/>
                <a:moveTo>
                  <a:pt x="2566454" y="2922811"/>
                </a:moveTo>
                <a:cubicBezTo>
                  <a:pt x="2566454" y="2922811"/>
                  <a:pt x="2566454" y="2922811"/>
                  <a:pt x="2568999" y="2927669"/>
                </a:cubicBezTo>
                <a:cubicBezTo>
                  <a:pt x="2568317" y="2927017"/>
                  <a:pt x="2567387" y="2926130"/>
                  <a:pt x="2566454" y="2925238"/>
                </a:cubicBezTo>
                <a:cubicBezTo>
                  <a:pt x="2563905" y="2922811"/>
                  <a:pt x="2566454" y="2925238"/>
                  <a:pt x="2566454" y="2922811"/>
                </a:cubicBezTo>
                <a:close/>
                <a:moveTo>
                  <a:pt x="2568999" y="2927669"/>
                </a:moveTo>
                <a:cubicBezTo>
                  <a:pt x="2568999" y="2927669"/>
                  <a:pt x="2568999" y="2927669"/>
                  <a:pt x="2568999" y="2927669"/>
                </a:cubicBezTo>
                <a:cubicBezTo>
                  <a:pt x="2570178" y="2928792"/>
                  <a:pt x="2570612" y="2929208"/>
                  <a:pt x="2568999" y="2927669"/>
                </a:cubicBezTo>
                <a:close/>
                <a:moveTo>
                  <a:pt x="2574094" y="2934958"/>
                </a:moveTo>
                <a:cubicBezTo>
                  <a:pt x="2568999" y="2927669"/>
                  <a:pt x="2568999" y="2927669"/>
                  <a:pt x="2568999" y="2927669"/>
                </a:cubicBezTo>
                <a:cubicBezTo>
                  <a:pt x="2571548" y="2930097"/>
                  <a:pt x="2574094" y="2932528"/>
                  <a:pt x="2574094" y="2934958"/>
                </a:cubicBezTo>
                <a:close/>
                <a:moveTo>
                  <a:pt x="2575560" y="2939817"/>
                </a:moveTo>
                <a:cubicBezTo>
                  <a:pt x="2575861" y="2939817"/>
                  <a:pt x="2576200" y="2939817"/>
                  <a:pt x="2576642" y="2939817"/>
                </a:cubicBezTo>
                <a:cubicBezTo>
                  <a:pt x="2576642" y="2940794"/>
                  <a:pt x="2576217" y="2940565"/>
                  <a:pt x="2575560" y="2939817"/>
                </a:cubicBezTo>
                <a:close/>
                <a:moveTo>
                  <a:pt x="2709276" y="3008656"/>
                </a:moveTo>
                <a:cubicBezTo>
                  <a:pt x="2713923" y="3010883"/>
                  <a:pt x="2704632" y="3008656"/>
                  <a:pt x="2704632" y="3010883"/>
                </a:cubicBezTo>
                <a:cubicBezTo>
                  <a:pt x="2709276" y="3013109"/>
                  <a:pt x="2706954" y="3015336"/>
                  <a:pt x="2706954" y="3015336"/>
                </a:cubicBezTo>
                <a:cubicBezTo>
                  <a:pt x="2706954" y="3015336"/>
                  <a:pt x="2706954" y="3015336"/>
                  <a:pt x="2704632" y="3015336"/>
                </a:cubicBezTo>
                <a:cubicBezTo>
                  <a:pt x="2709276" y="3017563"/>
                  <a:pt x="2697663" y="3015336"/>
                  <a:pt x="2706954" y="3017563"/>
                </a:cubicBezTo>
                <a:cubicBezTo>
                  <a:pt x="2705353" y="3017563"/>
                  <a:pt x="2704844" y="3018596"/>
                  <a:pt x="2703928" y="3018524"/>
                </a:cubicBezTo>
                <a:cubicBezTo>
                  <a:pt x="2703870" y="3018381"/>
                  <a:pt x="2703436" y="3018106"/>
                  <a:pt x="2702310" y="3017563"/>
                </a:cubicBezTo>
                <a:cubicBezTo>
                  <a:pt x="2703030" y="3018254"/>
                  <a:pt x="2703516" y="3018491"/>
                  <a:pt x="2703928" y="3018524"/>
                </a:cubicBezTo>
                <a:cubicBezTo>
                  <a:pt x="2704113" y="3018970"/>
                  <a:pt x="2700548" y="3018106"/>
                  <a:pt x="2702310" y="3019790"/>
                </a:cubicBezTo>
                <a:cubicBezTo>
                  <a:pt x="2699985" y="3019790"/>
                  <a:pt x="2702310" y="3022017"/>
                  <a:pt x="2699985" y="3019790"/>
                </a:cubicBezTo>
                <a:cubicBezTo>
                  <a:pt x="2699985" y="3019790"/>
                  <a:pt x="2699985" y="3019790"/>
                  <a:pt x="2699405" y="3019790"/>
                </a:cubicBezTo>
                <a:cubicBezTo>
                  <a:pt x="2698245" y="3019234"/>
                  <a:pt x="2696500" y="3018678"/>
                  <a:pt x="2697663" y="3019790"/>
                </a:cubicBezTo>
                <a:lnTo>
                  <a:pt x="2699985" y="3022017"/>
                </a:lnTo>
                <a:cubicBezTo>
                  <a:pt x="2695341" y="3022017"/>
                  <a:pt x="2699985" y="3024244"/>
                  <a:pt x="2699985" y="3026471"/>
                </a:cubicBezTo>
                <a:cubicBezTo>
                  <a:pt x="2696917" y="3026471"/>
                  <a:pt x="2692856" y="3024539"/>
                  <a:pt x="2691776" y="3023859"/>
                </a:cubicBezTo>
                <a:cubicBezTo>
                  <a:pt x="2692160" y="3023972"/>
                  <a:pt x="2692588" y="3024109"/>
                  <a:pt x="2693019" y="3024247"/>
                </a:cubicBezTo>
                <a:cubicBezTo>
                  <a:pt x="2693021" y="3024247"/>
                  <a:pt x="2696984" y="3026135"/>
                  <a:pt x="2695644" y="3024591"/>
                </a:cubicBezTo>
                <a:cubicBezTo>
                  <a:pt x="2696059" y="3025216"/>
                  <a:pt x="2694540" y="3024731"/>
                  <a:pt x="2693019" y="3024247"/>
                </a:cubicBezTo>
                <a:lnTo>
                  <a:pt x="2693016" y="3024244"/>
                </a:lnTo>
                <a:cubicBezTo>
                  <a:pt x="2691439" y="3023490"/>
                  <a:pt x="2691221" y="3023512"/>
                  <a:pt x="2691776" y="3023859"/>
                </a:cubicBezTo>
                <a:cubicBezTo>
                  <a:pt x="2690594" y="3023517"/>
                  <a:pt x="2689818" y="3023404"/>
                  <a:pt x="2690694" y="3024244"/>
                </a:cubicBezTo>
                <a:cubicBezTo>
                  <a:pt x="2690694" y="3024797"/>
                  <a:pt x="2690694" y="3025213"/>
                  <a:pt x="2690694" y="3025524"/>
                </a:cubicBezTo>
                <a:cubicBezTo>
                  <a:pt x="2689976" y="3025414"/>
                  <a:pt x="2689758" y="3025576"/>
                  <a:pt x="2690694" y="3026471"/>
                </a:cubicBezTo>
                <a:cubicBezTo>
                  <a:pt x="2690694" y="3026471"/>
                  <a:pt x="2690694" y="3026471"/>
                  <a:pt x="2690694" y="3025524"/>
                </a:cubicBezTo>
                <a:cubicBezTo>
                  <a:pt x="2691100" y="3025587"/>
                  <a:pt x="2691652" y="3025730"/>
                  <a:pt x="2692287" y="3025898"/>
                </a:cubicBezTo>
                <a:cubicBezTo>
                  <a:pt x="2694786" y="3028725"/>
                  <a:pt x="2693690" y="3029023"/>
                  <a:pt x="2697663" y="3030928"/>
                </a:cubicBezTo>
                <a:cubicBezTo>
                  <a:pt x="2697663" y="3035382"/>
                  <a:pt x="2699985" y="3039835"/>
                  <a:pt x="2699985" y="3044289"/>
                </a:cubicBezTo>
                <a:cubicBezTo>
                  <a:pt x="2695341" y="3046516"/>
                  <a:pt x="2697663" y="3050970"/>
                  <a:pt x="2690694" y="3053199"/>
                </a:cubicBezTo>
                <a:cubicBezTo>
                  <a:pt x="2689443" y="3052600"/>
                  <a:pt x="2688551" y="3052173"/>
                  <a:pt x="2687930" y="3051898"/>
                </a:cubicBezTo>
                <a:cubicBezTo>
                  <a:pt x="2687604" y="3051719"/>
                  <a:pt x="2687052" y="3051451"/>
                  <a:pt x="2686047" y="3050970"/>
                </a:cubicBezTo>
                <a:cubicBezTo>
                  <a:pt x="2688372" y="3053199"/>
                  <a:pt x="2688372" y="3053199"/>
                  <a:pt x="2688372" y="3053199"/>
                </a:cubicBezTo>
                <a:cubicBezTo>
                  <a:pt x="2686673" y="3051570"/>
                  <a:pt x="2686240" y="3051146"/>
                  <a:pt x="2687930" y="3051898"/>
                </a:cubicBezTo>
                <a:cubicBezTo>
                  <a:pt x="2689106" y="3052542"/>
                  <a:pt x="2687052" y="3051933"/>
                  <a:pt x="2690694" y="3055427"/>
                </a:cubicBezTo>
                <a:cubicBezTo>
                  <a:pt x="2688372" y="3055427"/>
                  <a:pt x="2688372" y="3057653"/>
                  <a:pt x="2688372" y="3057653"/>
                </a:cubicBezTo>
                <a:lnTo>
                  <a:pt x="2683725" y="3055427"/>
                </a:lnTo>
                <a:cubicBezTo>
                  <a:pt x="2683725" y="3055427"/>
                  <a:pt x="2683725" y="3055427"/>
                  <a:pt x="2686047" y="3057653"/>
                </a:cubicBezTo>
                <a:cubicBezTo>
                  <a:pt x="2686047" y="3057653"/>
                  <a:pt x="2688372" y="3059880"/>
                  <a:pt x="2690694" y="3059880"/>
                </a:cubicBezTo>
                <a:cubicBezTo>
                  <a:pt x="2690694" y="3066561"/>
                  <a:pt x="2681402" y="3062107"/>
                  <a:pt x="2679078" y="3066561"/>
                </a:cubicBezTo>
                <a:cubicBezTo>
                  <a:pt x="2676756" y="3066561"/>
                  <a:pt x="2676756" y="3068788"/>
                  <a:pt x="2676756" y="3068788"/>
                </a:cubicBezTo>
                <a:cubicBezTo>
                  <a:pt x="2669786" y="3066561"/>
                  <a:pt x="2665142" y="3066561"/>
                  <a:pt x="2665142" y="3071015"/>
                </a:cubicBezTo>
                <a:cubicBezTo>
                  <a:pt x="2665142" y="3071015"/>
                  <a:pt x="2655848" y="3062107"/>
                  <a:pt x="2655848" y="3057653"/>
                </a:cubicBezTo>
                <a:cubicBezTo>
                  <a:pt x="2646557" y="3048743"/>
                  <a:pt x="2655848" y="3057653"/>
                  <a:pt x="2651204" y="3050970"/>
                </a:cubicBezTo>
                <a:cubicBezTo>
                  <a:pt x="2651204" y="3048743"/>
                  <a:pt x="2658173" y="3055427"/>
                  <a:pt x="2655848" y="3053199"/>
                </a:cubicBezTo>
                <a:cubicBezTo>
                  <a:pt x="2649012" y="3046643"/>
                  <a:pt x="2655589" y="3048663"/>
                  <a:pt x="2662423" y="3050843"/>
                </a:cubicBezTo>
                <a:cubicBezTo>
                  <a:pt x="2662569" y="3051028"/>
                  <a:pt x="2662690" y="3051204"/>
                  <a:pt x="2662817" y="3051383"/>
                </a:cubicBezTo>
                <a:cubicBezTo>
                  <a:pt x="2662817" y="3051686"/>
                  <a:pt x="2662817" y="3052198"/>
                  <a:pt x="2662817" y="3053199"/>
                </a:cubicBezTo>
                <a:cubicBezTo>
                  <a:pt x="2663833" y="3053199"/>
                  <a:pt x="2663497" y="3052341"/>
                  <a:pt x="2662817" y="3051383"/>
                </a:cubicBezTo>
                <a:cubicBezTo>
                  <a:pt x="2662817" y="3051011"/>
                  <a:pt x="2662817" y="3050970"/>
                  <a:pt x="2662817" y="3050970"/>
                </a:cubicBezTo>
                <a:cubicBezTo>
                  <a:pt x="2662685" y="3050929"/>
                  <a:pt x="2662555" y="3050887"/>
                  <a:pt x="2662423" y="3050843"/>
                </a:cubicBezTo>
                <a:cubicBezTo>
                  <a:pt x="2661564" y="3049775"/>
                  <a:pt x="2660495" y="3048743"/>
                  <a:pt x="2660495" y="3048743"/>
                </a:cubicBezTo>
                <a:cubicBezTo>
                  <a:pt x="2662817" y="3050970"/>
                  <a:pt x="2662817" y="3050970"/>
                  <a:pt x="2665142" y="3050970"/>
                </a:cubicBezTo>
                <a:cubicBezTo>
                  <a:pt x="2665142" y="3050970"/>
                  <a:pt x="2665142" y="3050970"/>
                  <a:pt x="2662817" y="3048743"/>
                </a:cubicBezTo>
                <a:cubicBezTo>
                  <a:pt x="2655848" y="3042062"/>
                  <a:pt x="2662817" y="3048743"/>
                  <a:pt x="2660495" y="3044289"/>
                </a:cubicBezTo>
                <a:cubicBezTo>
                  <a:pt x="2660495" y="3044289"/>
                  <a:pt x="2660495" y="3044289"/>
                  <a:pt x="2662817" y="3046516"/>
                </a:cubicBezTo>
                <a:cubicBezTo>
                  <a:pt x="2658173" y="3042062"/>
                  <a:pt x="2660495" y="3042062"/>
                  <a:pt x="2658173" y="3039835"/>
                </a:cubicBezTo>
                <a:cubicBezTo>
                  <a:pt x="2659852" y="3039835"/>
                  <a:pt x="2661520" y="3040994"/>
                  <a:pt x="2662320" y="3041638"/>
                </a:cubicBezTo>
                <a:cubicBezTo>
                  <a:pt x="2662486" y="3041776"/>
                  <a:pt x="2662652" y="3041902"/>
                  <a:pt x="2662817" y="3042062"/>
                </a:cubicBezTo>
                <a:cubicBezTo>
                  <a:pt x="2662817" y="3042062"/>
                  <a:pt x="2662627" y="3041886"/>
                  <a:pt x="2662320" y="3041638"/>
                </a:cubicBezTo>
                <a:cubicBezTo>
                  <a:pt x="2660175" y="3039846"/>
                  <a:pt x="2658173" y="3039676"/>
                  <a:pt x="2658173" y="3037608"/>
                </a:cubicBezTo>
                <a:cubicBezTo>
                  <a:pt x="2661202" y="3039062"/>
                  <a:pt x="2659297" y="3037672"/>
                  <a:pt x="2658245" y="3036529"/>
                </a:cubicBezTo>
                <a:cubicBezTo>
                  <a:pt x="2658844" y="3036816"/>
                  <a:pt x="2659554" y="3037157"/>
                  <a:pt x="2660495" y="3037608"/>
                </a:cubicBezTo>
                <a:cubicBezTo>
                  <a:pt x="2659247" y="3036810"/>
                  <a:pt x="2658537" y="3036309"/>
                  <a:pt x="2658173" y="3035992"/>
                </a:cubicBezTo>
                <a:cubicBezTo>
                  <a:pt x="2658173" y="3035783"/>
                  <a:pt x="2658173" y="3035629"/>
                  <a:pt x="2658173" y="3035549"/>
                </a:cubicBezTo>
                <a:cubicBezTo>
                  <a:pt x="2658872" y="3035629"/>
                  <a:pt x="2660520" y="3036204"/>
                  <a:pt x="2660813" y="3035987"/>
                </a:cubicBezTo>
                <a:cubicBezTo>
                  <a:pt x="2661594" y="3036394"/>
                  <a:pt x="2662867" y="3036882"/>
                  <a:pt x="2665142" y="3037608"/>
                </a:cubicBezTo>
                <a:cubicBezTo>
                  <a:pt x="2660495" y="3033154"/>
                  <a:pt x="2662817" y="3033154"/>
                  <a:pt x="2662817" y="3030928"/>
                </a:cubicBezTo>
                <a:cubicBezTo>
                  <a:pt x="2665142" y="3033154"/>
                  <a:pt x="2665142" y="3033154"/>
                  <a:pt x="2667464" y="3033154"/>
                </a:cubicBezTo>
                <a:cubicBezTo>
                  <a:pt x="2668687" y="3033154"/>
                  <a:pt x="2667332" y="3031919"/>
                  <a:pt x="2666114" y="3031076"/>
                </a:cubicBezTo>
                <a:cubicBezTo>
                  <a:pt x="2666332" y="3031129"/>
                  <a:pt x="2666583" y="3031206"/>
                  <a:pt x="2666854" y="3031302"/>
                </a:cubicBezTo>
                <a:cubicBezTo>
                  <a:pt x="2667235" y="3031759"/>
                  <a:pt x="2667978" y="3032287"/>
                  <a:pt x="2669786" y="3033154"/>
                </a:cubicBezTo>
                <a:cubicBezTo>
                  <a:pt x="2668732" y="3032144"/>
                  <a:pt x="2667691" y="3031605"/>
                  <a:pt x="2666854" y="3031302"/>
                </a:cubicBezTo>
                <a:cubicBezTo>
                  <a:pt x="2666255" y="3030589"/>
                  <a:pt x="2666559" y="3030058"/>
                  <a:pt x="2665142" y="3028701"/>
                </a:cubicBezTo>
                <a:cubicBezTo>
                  <a:pt x="2667464" y="3030928"/>
                  <a:pt x="2667464" y="3030928"/>
                  <a:pt x="2667464" y="3030928"/>
                </a:cubicBezTo>
                <a:cubicBezTo>
                  <a:pt x="2666655" y="3030151"/>
                  <a:pt x="2666711" y="3029928"/>
                  <a:pt x="2667003" y="3029857"/>
                </a:cubicBezTo>
                <a:cubicBezTo>
                  <a:pt x="2668878" y="3030996"/>
                  <a:pt x="2671299" y="3032376"/>
                  <a:pt x="2669786" y="3030928"/>
                </a:cubicBezTo>
                <a:cubicBezTo>
                  <a:pt x="2665142" y="3026471"/>
                  <a:pt x="2667464" y="3026471"/>
                  <a:pt x="2665142" y="3026471"/>
                </a:cubicBezTo>
                <a:cubicBezTo>
                  <a:pt x="2665142" y="3026471"/>
                  <a:pt x="2667464" y="3026471"/>
                  <a:pt x="2665142" y="3024244"/>
                </a:cubicBezTo>
                <a:cubicBezTo>
                  <a:pt x="2667464" y="3026471"/>
                  <a:pt x="2672111" y="3028701"/>
                  <a:pt x="2672111" y="3026471"/>
                </a:cubicBezTo>
                <a:cubicBezTo>
                  <a:pt x="2672111" y="3026471"/>
                  <a:pt x="2672111" y="3026471"/>
                  <a:pt x="2674433" y="3026471"/>
                </a:cubicBezTo>
                <a:cubicBezTo>
                  <a:pt x="2676756" y="3028701"/>
                  <a:pt x="2674433" y="3026471"/>
                  <a:pt x="2676756" y="3028701"/>
                </a:cubicBezTo>
                <a:cubicBezTo>
                  <a:pt x="2676756" y="3028701"/>
                  <a:pt x="2674433" y="3026471"/>
                  <a:pt x="2676756" y="3026471"/>
                </a:cubicBezTo>
                <a:cubicBezTo>
                  <a:pt x="2672111" y="3024244"/>
                  <a:pt x="2667464" y="3022017"/>
                  <a:pt x="2667464" y="3022017"/>
                </a:cubicBezTo>
                <a:cubicBezTo>
                  <a:pt x="2669786" y="3022017"/>
                  <a:pt x="2672111" y="3024244"/>
                  <a:pt x="2674433" y="3024244"/>
                </a:cubicBezTo>
                <a:cubicBezTo>
                  <a:pt x="2674433" y="3024244"/>
                  <a:pt x="2674433" y="3024244"/>
                  <a:pt x="2662817" y="3019790"/>
                </a:cubicBezTo>
                <a:cubicBezTo>
                  <a:pt x="2662817" y="3017563"/>
                  <a:pt x="2667464" y="3022017"/>
                  <a:pt x="2667464" y="3019790"/>
                </a:cubicBezTo>
                <a:cubicBezTo>
                  <a:pt x="2669786" y="3019790"/>
                  <a:pt x="2669786" y="3019790"/>
                  <a:pt x="2669786" y="3022017"/>
                </a:cubicBezTo>
                <a:cubicBezTo>
                  <a:pt x="2669786" y="3019790"/>
                  <a:pt x="2669786" y="3019790"/>
                  <a:pt x="2669786" y="3019790"/>
                </a:cubicBezTo>
                <a:cubicBezTo>
                  <a:pt x="2669786" y="3019790"/>
                  <a:pt x="2667464" y="3017563"/>
                  <a:pt x="2665142" y="3017563"/>
                </a:cubicBezTo>
                <a:cubicBezTo>
                  <a:pt x="2662817" y="3015336"/>
                  <a:pt x="2662817" y="3015336"/>
                  <a:pt x="2662817" y="3015336"/>
                </a:cubicBezTo>
                <a:cubicBezTo>
                  <a:pt x="2662817" y="3015336"/>
                  <a:pt x="2665142" y="3017563"/>
                  <a:pt x="2667464" y="3017563"/>
                </a:cubicBezTo>
                <a:cubicBezTo>
                  <a:pt x="2665736" y="3016735"/>
                  <a:pt x="2664333" y="3015909"/>
                  <a:pt x="2663248" y="3015196"/>
                </a:cubicBezTo>
                <a:cubicBezTo>
                  <a:pt x="2663792" y="3014469"/>
                  <a:pt x="2658656" y="3011117"/>
                  <a:pt x="2662817" y="3013109"/>
                </a:cubicBezTo>
                <a:cubicBezTo>
                  <a:pt x="2665142" y="3013109"/>
                  <a:pt x="2662817" y="3013109"/>
                  <a:pt x="2662817" y="3010883"/>
                </a:cubicBezTo>
                <a:cubicBezTo>
                  <a:pt x="2662008" y="3010106"/>
                  <a:pt x="2661205" y="3009338"/>
                  <a:pt x="2660495" y="3008656"/>
                </a:cubicBezTo>
                <a:cubicBezTo>
                  <a:pt x="2661056" y="3008656"/>
                  <a:pt x="2661475" y="3008656"/>
                  <a:pt x="2661796" y="3008656"/>
                </a:cubicBezTo>
                <a:cubicBezTo>
                  <a:pt x="2661729" y="3008656"/>
                  <a:pt x="2661948" y="3008656"/>
                  <a:pt x="2662817" y="3008656"/>
                </a:cubicBezTo>
                <a:lnTo>
                  <a:pt x="2667464" y="3010883"/>
                </a:lnTo>
                <a:cubicBezTo>
                  <a:pt x="2667464" y="3008656"/>
                  <a:pt x="2665142" y="3008656"/>
                  <a:pt x="2665142" y="3008656"/>
                </a:cubicBezTo>
                <a:cubicBezTo>
                  <a:pt x="2665142" y="3008656"/>
                  <a:pt x="2665142" y="3008656"/>
                  <a:pt x="2667464" y="3008656"/>
                </a:cubicBezTo>
                <a:cubicBezTo>
                  <a:pt x="2667464" y="3008656"/>
                  <a:pt x="2665142" y="3006429"/>
                  <a:pt x="2662817" y="3006429"/>
                </a:cubicBezTo>
                <a:cubicBezTo>
                  <a:pt x="2662817" y="3006429"/>
                  <a:pt x="2662817" y="3006429"/>
                  <a:pt x="2665142" y="3006429"/>
                </a:cubicBezTo>
                <a:cubicBezTo>
                  <a:pt x="2662817" y="3004202"/>
                  <a:pt x="2660495" y="3004202"/>
                  <a:pt x="2662817" y="3004202"/>
                </a:cubicBezTo>
                <a:cubicBezTo>
                  <a:pt x="2665079" y="3004202"/>
                  <a:pt x="2667307" y="3006280"/>
                  <a:pt x="2665283" y="3004337"/>
                </a:cubicBezTo>
                <a:cubicBezTo>
                  <a:pt x="2666327" y="3004463"/>
                  <a:pt x="2667370" y="3004752"/>
                  <a:pt x="2668414" y="3005385"/>
                </a:cubicBezTo>
                <a:cubicBezTo>
                  <a:pt x="2668870" y="3005685"/>
                  <a:pt x="2669328" y="3005988"/>
                  <a:pt x="2669786" y="3006429"/>
                </a:cubicBezTo>
                <a:cubicBezTo>
                  <a:pt x="2669328" y="3005988"/>
                  <a:pt x="2668870" y="3005664"/>
                  <a:pt x="2668414" y="3005385"/>
                </a:cubicBezTo>
                <a:cubicBezTo>
                  <a:pt x="2666548" y="3004163"/>
                  <a:pt x="2664684" y="3003761"/>
                  <a:pt x="2662817" y="3001975"/>
                </a:cubicBezTo>
                <a:cubicBezTo>
                  <a:pt x="2667464" y="3004202"/>
                  <a:pt x="2667464" y="3004202"/>
                  <a:pt x="2667464" y="3004202"/>
                </a:cubicBezTo>
                <a:cubicBezTo>
                  <a:pt x="2667017" y="3003772"/>
                  <a:pt x="2667094" y="3003593"/>
                  <a:pt x="2667448" y="3003566"/>
                </a:cubicBezTo>
                <a:cubicBezTo>
                  <a:pt x="2668163" y="3003921"/>
                  <a:pt x="2668972" y="3004202"/>
                  <a:pt x="2669786" y="3004202"/>
                </a:cubicBezTo>
                <a:cubicBezTo>
                  <a:pt x="2675411" y="3005999"/>
                  <a:pt x="2668936" y="3003448"/>
                  <a:pt x="2667448" y="3003566"/>
                </a:cubicBezTo>
                <a:cubicBezTo>
                  <a:pt x="2666125" y="3002908"/>
                  <a:pt x="2665142" y="3001975"/>
                  <a:pt x="2665142" y="3001975"/>
                </a:cubicBezTo>
                <a:cubicBezTo>
                  <a:pt x="2662817" y="2999745"/>
                  <a:pt x="2667464" y="3001975"/>
                  <a:pt x="2662817" y="2999745"/>
                </a:cubicBezTo>
                <a:cubicBezTo>
                  <a:pt x="2666255" y="3001394"/>
                  <a:pt x="2663350" y="2999393"/>
                  <a:pt x="2665358" y="2999134"/>
                </a:cubicBezTo>
                <a:cubicBezTo>
                  <a:pt x="2665587" y="2999503"/>
                  <a:pt x="2665239" y="2999575"/>
                  <a:pt x="2666274" y="2999630"/>
                </a:cubicBezTo>
                <a:cubicBezTo>
                  <a:pt x="2666492" y="2999663"/>
                  <a:pt x="2667464" y="2999745"/>
                  <a:pt x="2667464" y="2999745"/>
                </a:cubicBezTo>
                <a:cubicBezTo>
                  <a:pt x="2669422" y="2999745"/>
                  <a:pt x="2668105" y="2999745"/>
                  <a:pt x="2669027" y="2999745"/>
                </a:cubicBezTo>
                <a:cubicBezTo>
                  <a:pt x="2670717" y="3000409"/>
                  <a:pt x="2671838" y="3000731"/>
                  <a:pt x="2669786" y="2999745"/>
                </a:cubicBezTo>
                <a:cubicBezTo>
                  <a:pt x="2669168" y="2999599"/>
                  <a:pt x="2668632" y="2999484"/>
                  <a:pt x="2668152" y="2999390"/>
                </a:cubicBezTo>
                <a:cubicBezTo>
                  <a:pt x="2666992" y="2998909"/>
                  <a:pt x="2665788" y="2998355"/>
                  <a:pt x="2665203" y="2997975"/>
                </a:cubicBezTo>
                <a:cubicBezTo>
                  <a:pt x="2665178" y="2997829"/>
                  <a:pt x="2665142" y="2997692"/>
                  <a:pt x="2665142" y="2997521"/>
                </a:cubicBezTo>
                <a:lnTo>
                  <a:pt x="2667464" y="2997521"/>
                </a:lnTo>
                <a:cubicBezTo>
                  <a:pt x="2667464" y="2997521"/>
                  <a:pt x="2667677" y="2997521"/>
                  <a:pt x="2668017" y="2997521"/>
                </a:cubicBezTo>
                <a:cubicBezTo>
                  <a:pt x="2669168" y="2998201"/>
                  <a:pt x="2670493" y="2998972"/>
                  <a:pt x="2672111" y="2999745"/>
                </a:cubicBezTo>
                <a:cubicBezTo>
                  <a:pt x="2672111" y="2999745"/>
                  <a:pt x="2672111" y="2999745"/>
                  <a:pt x="2669786" y="2997521"/>
                </a:cubicBezTo>
                <a:cubicBezTo>
                  <a:pt x="2669786" y="2997521"/>
                  <a:pt x="2669786" y="2997521"/>
                  <a:pt x="2674433" y="2999745"/>
                </a:cubicBezTo>
                <a:cubicBezTo>
                  <a:pt x="2669786" y="2997521"/>
                  <a:pt x="2672111" y="2997521"/>
                  <a:pt x="2669786" y="2997521"/>
                </a:cubicBezTo>
                <a:cubicBezTo>
                  <a:pt x="2669052" y="2997521"/>
                  <a:pt x="2668434" y="2997521"/>
                  <a:pt x="2668017" y="2997521"/>
                </a:cubicBezTo>
                <a:cubicBezTo>
                  <a:pt x="2667597" y="2997274"/>
                  <a:pt x="2667202" y="2997039"/>
                  <a:pt x="2666826" y="2996822"/>
                </a:cubicBezTo>
                <a:cubicBezTo>
                  <a:pt x="2666639" y="2996582"/>
                  <a:pt x="2666517" y="2996379"/>
                  <a:pt x="2666440" y="2996208"/>
                </a:cubicBezTo>
                <a:cubicBezTo>
                  <a:pt x="2667459" y="2996566"/>
                  <a:pt x="2667464" y="2995291"/>
                  <a:pt x="2667464" y="2995291"/>
                </a:cubicBezTo>
                <a:cubicBezTo>
                  <a:pt x="2669786" y="2995291"/>
                  <a:pt x="2672111" y="2997521"/>
                  <a:pt x="2669786" y="2995291"/>
                </a:cubicBezTo>
                <a:cubicBezTo>
                  <a:pt x="2665142" y="2993065"/>
                  <a:pt x="2667464" y="2995291"/>
                  <a:pt x="2665142" y="2993065"/>
                </a:cubicBezTo>
                <a:cubicBezTo>
                  <a:pt x="2667464" y="2993065"/>
                  <a:pt x="2669786" y="2995291"/>
                  <a:pt x="2667464" y="2993065"/>
                </a:cubicBezTo>
                <a:cubicBezTo>
                  <a:pt x="2667464" y="2993065"/>
                  <a:pt x="2667464" y="2993065"/>
                  <a:pt x="2665142" y="2990838"/>
                </a:cubicBezTo>
                <a:cubicBezTo>
                  <a:pt x="2666884" y="2992511"/>
                  <a:pt x="2672561" y="2994182"/>
                  <a:pt x="2674293" y="2994912"/>
                </a:cubicBezTo>
                <a:cubicBezTo>
                  <a:pt x="2674337" y="2995038"/>
                  <a:pt x="2674433" y="2995165"/>
                  <a:pt x="2674433" y="2995291"/>
                </a:cubicBezTo>
                <a:cubicBezTo>
                  <a:pt x="2675010" y="2995291"/>
                  <a:pt x="2674867" y="2995154"/>
                  <a:pt x="2674293" y="2994912"/>
                </a:cubicBezTo>
                <a:cubicBezTo>
                  <a:pt x="2673577" y="2992820"/>
                  <a:pt x="2667332" y="2990838"/>
                  <a:pt x="2665142" y="2990838"/>
                </a:cubicBezTo>
                <a:cubicBezTo>
                  <a:pt x="2667464" y="2990838"/>
                  <a:pt x="2662817" y="2988611"/>
                  <a:pt x="2667464" y="2990838"/>
                </a:cubicBezTo>
                <a:lnTo>
                  <a:pt x="2665142" y="2988611"/>
                </a:lnTo>
                <a:cubicBezTo>
                  <a:pt x="2667464" y="2988611"/>
                  <a:pt x="2660495" y="2986384"/>
                  <a:pt x="2667464" y="2988611"/>
                </a:cubicBezTo>
                <a:cubicBezTo>
                  <a:pt x="2669289" y="2988611"/>
                  <a:pt x="2671117" y="2988655"/>
                  <a:pt x="2672942" y="2989737"/>
                </a:cubicBezTo>
                <a:cubicBezTo>
                  <a:pt x="2672581" y="2989775"/>
                  <a:pt x="2672592" y="2989954"/>
                  <a:pt x="2674433" y="2990838"/>
                </a:cubicBezTo>
                <a:cubicBezTo>
                  <a:pt x="2673936" y="2990361"/>
                  <a:pt x="2673439" y="2990031"/>
                  <a:pt x="2672942" y="2989737"/>
                </a:cubicBezTo>
                <a:cubicBezTo>
                  <a:pt x="2673495" y="2989679"/>
                  <a:pt x="2674914" y="2989954"/>
                  <a:pt x="2672111" y="2988611"/>
                </a:cubicBezTo>
                <a:cubicBezTo>
                  <a:pt x="2667464" y="2988611"/>
                  <a:pt x="2667464" y="2988611"/>
                  <a:pt x="2665142" y="2986384"/>
                </a:cubicBezTo>
                <a:cubicBezTo>
                  <a:pt x="2665142" y="2986384"/>
                  <a:pt x="2665142" y="2986384"/>
                  <a:pt x="2667464" y="2986384"/>
                </a:cubicBezTo>
                <a:cubicBezTo>
                  <a:pt x="2665142" y="2984157"/>
                  <a:pt x="2665142" y="2984157"/>
                  <a:pt x="2665142" y="2984157"/>
                </a:cubicBezTo>
                <a:cubicBezTo>
                  <a:pt x="2666981" y="2984157"/>
                  <a:pt x="2667398" y="2984157"/>
                  <a:pt x="2669786" y="2984157"/>
                </a:cubicBezTo>
                <a:cubicBezTo>
                  <a:pt x="2670413" y="2984157"/>
                  <a:pt x="2671145" y="2984157"/>
                  <a:pt x="2672111" y="2984157"/>
                </a:cubicBezTo>
                <a:cubicBezTo>
                  <a:pt x="2662817" y="2981930"/>
                  <a:pt x="2662817" y="2979703"/>
                  <a:pt x="2662817" y="2979703"/>
                </a:cubicBezTo>
                <a:cubicBezTo>
                  <a:pt x="2665142" y="2979703"/>
                  <a:pt x="2667464" y="2979703"/>
                  <a:pt x="2669786" y="2981930"/>
                </a:cubicBezTo>
                <a:cubicBezTo>
                  <a:pt x="2672111" y="2981930"/>
                  <a:pt x="2667464" y="2979703"/>
                  <a:pt x="2665142" y="2979703"/>
                </a:cubicBezTo>
                <a:cubicBezTo>
                  <a:pt x="2662817" y="2979703"/>
                  <a:pt x="2667464" y="2979703"/>
                  <a:pt x="2662817" y="2977476"/>
                </a:cubicBezTo>
                <a:cubicBezTo>
                  <a:pt x="2662817" y="2977476"/>
                  <a:pt x="2667464" y="2979703"/>
                  <a:pt x="2669786" y="2979703"/>
                </a:cubicBezTo>
                <a:cubicBezTo>
                  <a:pt x="2670258" y="2979703"/>
                  <a:pt x="2670971" y="2979703"/>
                  <a:pt x="2672111" y="2979703"/>
                </a:cubicBezTo>
                <a:cubicBezTo>
                  <a:pt x="2669786" y="2979703"/>
                  <a:pt x="2676756" y="2981930"/>
                  <a:pt x="2672111" y="2979703"/>
                </a:cubicBezTo>
                <a:cubicBezTo>
                  <a:pt x="2671440" y="2979062"/>
                  <a:pt x="2670562" y="2978613"/>
                  <a:pt x="2669566" y="2978236"/>
                </a:cubicBezTo>
                <a:cubicBezTo>
                  <a:pt x="2669695" y="2978082"/>
                  <a:pt x="2669786" y="2977864"/>
                  <a:pt x="2669786" y="2977476"/>
                </a:cubicBezTo>
                <a:cubicBezTo>
                  <a:pt x="2668723" y="2976455"/>
                  <a:pt x="2667671" y="2975915"/>
                  <a:pt x="2666829" y="2975615"/>
                </a:cubicBezTo>
                <a:cubicBezTo>
                  <a:pt x="2667133" y="2975398"/>
                  <a:pt x="2667995" y="2975249"/>
                  <a:pt x="2669786" y="2975249"/>
                </a:cubicBezTo>
                <a:cubicBezTo>
                  <a:pt x="2668773" y="2974275"/>
                  <a:pt x="2667321" y="2973743"/>
                  <a:pt x="2666001" y="2973433"/>
                </a:cubicBezTo>
                <a:lnTo>
                  <a:pt x="2665142" y="2973022"/>
                </a:lnTo>
                <a:cubicBezTo>
                  <a:pt x="2665142" y="2973022"/>
                  <a:pt x="2662817" y="2973022"/>
                  <a:pt x="2660495" y="2970795"/>
                </a:cubicBezTo>
                <a:cubicBezTo>
                  <a:pt x="2662757" y="2972962"/>
                  <a:pt x="2665035" y="2973020"/>
                  <a:pt x="2669441" y="2973020"/>
                </a:cubicBezTo>
                <a:cubicBezTo>
                  <a:pt x="2669789" y="2973135"/>
                  <a:pt x="2670137" y="2973245"/>
                  <a:pt x="2670482" y="2973355"/>
                </a:cubicBezTo>
                <a:cubicBezTo>
                  <a:pt x="2671090" y="2973647"/>
                  <a:pt x="2672230" y="2974192"/>
                  <a:pt x="2674433" y="2975249"/>
                </a:cubicBezTo>
                <a:cubicBezTo>
                  <a:pt x="2679078" y="2975249"/>
                  <a:pt x="2679078" y="2975249"/>
                  <a:pt x="2683725" y="2977476"/>
                </a:cubicBezTo>
                <a:lnTo>
                  <a:pt x="2681402" y="2975249"/>
                </a:lnTo>
                <a:cubicBezTo>
                  <a:pt x="2677269" y="2975249"/>
                  <a:pt x="2673950" y="2974456"/>
                  <a:pt x="2670482" y="2973355"/>
                </a:cubicBezTo>
                <a:cubicBezTo>
                  <a:pt x="2669806" y="2973031"/>
                  <a:pt x="2669786" y="2973022"/>
                  <a:pt x="2669786" y="2973022"/>
                </a:cubicBezTo>
                <a:cubicBezTo>
                  <a:pt x="2674914" y="2974005"/>
                  <a:pt x="2674152" y="2973686"/>
                  <a:pt x="2671705" y="2973022"/>
                </a:cubicBezTo>
                <a:cubicBezTo>
                  <a:pt x="2671846" y="2973022"/>
                  <a:pt x="2671976" y="2973022"/>
                  <a:pt x="2672111" y="2973022"/>
                </a:cubicBezTo>
                <a:cubicBezTo>
                  <a:pt x="2672965" y="2973022"/>
                  <a:pt x="2673738" y="2973022"/>
                  <a:pt x="2674433" y="2973022"/>
                </a:cubicBezTo>
                <a:cubicBezTo>
                  <a:pt x="2669786" y="2970795"/>
                  <a:pt x="2674433" y="2973022"/>
                  <a:pt x="2669786" y="2970795"/>
                </a:cubicBezTo>
                <a:cubicBezTo>
                  <a:pt x="2669786" y="2970795"/>
                  <a:pt x="2679078" y="2973022"/>
                  <a:pt x="2674433" y="2970795"/>
                </a:cubicBezTo>
                <a:cubicBezTo>
                  <a:pt x="2674682" y="2970795"/>
                  <a:pt x="2674881" y="2970795"/>
                  <a:pt x="2675024" y="2970795"/>
                </a:cubicBezTo>
                <a:cubicBezTo>
                  <a:pt x="2675002" y="2970795"/>
                  <a:pt x="2675107" y="2970795"/>
                  <a:pt x="2675416" y="2970795"/>
                </a:cubicBezTo>
                <a:cubicBezTo>
                  <a:pt x="2675681" y="2970795"/>
                  <a:pt x="2676090" y="2970795"/>
                  <a:pt x="2676756" y="2970795"/>
                </a:cubicBezTo>
                <a:cubicBezTo>
                  <a:pt x="2677504" y="2970795"/>
                  <a:pt x="2678512" y="2971035"/>
                  <a:pt x="2679663" y="2971349"/>
                </a:cubicBezTo>
                <a:cubicBezTo>
                  <a:pt x="2681427" y="2973003"/>
                  <a:pt x="2681839" y="2973022"/>
                  <a:pt x="2686047" y="2973022"/>
                </a:cubicBezTo>
                <a:lnTo>
                  <a:pt x="2688372" y="2973022"/>
                </a:lnTo>
                <a:cubicBezTo>
                  <a:pt x="2685221" y="2973022"/>
                  <a:pt x="2682090" y="2972006"/>
                  <a:pt x="2679663" y="2971349"/>
                </a:cubicBezTo>
                <a:cubicBezTo>
                  <a:pt x="2679481" y="2971175"/>
                  <a:pt x="2679299" y="2971004"/>
                  <a:pt x="2679078" y="2970795"/>
                </a:cubicBezTo>
                <a:cubicBezTo>
                  <a:pt x="2679078" y="2970795"/>
                  <a:pt x="2679102" y="2970771"/>
                  <a:pt x="2681104" y="2968852"/>
                </a:cubicBezTo>
                <a:cubicBezTo>
                  <a:pt x="2681982" y="2969369"/>
                  <a:pt x="2686047" y="2970270"/>
                  <a:pt x="2686047" y="2968568"/>
                </a:cubicBezTo>
                <a:cubicBezTo>
                  <a:pt x="2684498" y="2968568"/>
                  <a:pt x="2682952" y="2968568"/>
                  <a:pt x="2681402" y="2968568"/>
                </a:cubicBezTo>
                <a:cubicBezTo>
                  <a:pt x="2680627" y="2968568"/>
                  <a:pt x="2679854" y="2968568"/>
                  <a:pt x="2679078" y="2968568"/>
                </a:cubicBezTo>
                <a:cubicBezTo>
                  <a:pt x="2683725" y="2968568"/>
                  <a:pt x="2679078" y="2966339"/>
                  <a:pt x="2679078" y="2966339"/>
                </a:cubicBezTo>
                <a:cubicBezTo>
                  <a:pt x="2679635" y="2966339"/>
                  <a:pt x="2680469" y="2966339"/>
                  <a:pt x="2681402" y="2966339"/>
                </a:cubicBezTo>
                <a:cubicBezTo>
                  <a:pt x="2681402" y="2966339"/>
                  <a:pt x="2681463" y="2966339"/>
                  <a:pt x="2685431" y="2966339"/>
                </a:cubicBezTo>
                <a:cubicBezTo>
                  <a:pt x="2685644" y="2966339"/>
                  <a:pt x="2685809" y="2966339"/>
                  <a:pt x="2686047" y="2966339"/>
                </a:cubicBezTo>
                <a:cubicBezTo>
                  <a:pt x="2686436" y="2966339"/>
                  <a:pt x="2686823" y="2966339"/>
                  <a:pt x="2687209" y="2966339"/>
                </a:cubicBezTo>
                <a:cubicBezTo>
                  <a:pt x="2687596" y="2966339"/>
                  <a:pt x="2687982" y="2966339"/>
                  <a:pt x="2688372" y="2966339"/>
                </a:cubicBezTo>
                <a:cubicBezTo>
                  <a:pt x="2686047" y="2964112"/>
                  <a:pt x="2688372" y="2964112"/>
                  <a:pt x="2688372" y="2964112"/>
                </a:cubicBezTo>
                <a:cubicBezTo>
                  <a:pt x="2689181" y="2964112"/>
                  <a:pt x="2689981" y="2964112"/>
                  <a:pt x="2690694" y="2964112"/>
                </a:cubicBezTo>
                <a:cubicBezTo>
                  <a:pt x="2692025" y="2964112"/>
                  <a:pt x="2693016" y="2964112"/>
                  <a:pt x="2693016" y="2964112"/>
                </a:cubicBezTo>
                <a:cubicBezTo>
                  <a:pt x="2688372" y="2964112"/>
                  <a:pt x="2690694" y="2964112"/>
                  <a:pt x="2693016" y="2966339"/>
                </a:cubicBezTo>
                <a:cubicBezTo>
                  <a:pt x="2695341" y="2968568"/>
                  <a:pt x="2699985" y="2968568"/>
                  <a:pt x="2702310" y="2968568"/>
                </a:cubicBezTo>
                <a:cubicBezTo>
                  <a:pt x="2702310" y="2968568"/>
                  <a:pt x="2702310" y="2968568"/>
                  <a:pt x="2699985" y="2968568"/>
                </a:cubicBezTo>
                <a:cubicBezTo>
                  <a:pt x="2699985" y="2968568"/>
                  <a:pt x="2706954" y="2968568"/>
                  <a:pt x="2704632" y="2970795"/>
                </a:cubicBezTo>
                <a:cubicBezTo>
                  <a:pt x="2702310" y="2970795"/>
                  <a:pt x="2702310" y="2970795"/>
                  <a:pt x="2702310" y="2970795"/>
                </a:cubicBezTo>
                <a:cubicBezTo>
                  <a:pt x="2702310" y="2970795"/>
                  <a:pt x="2702310" y="2970795"/>
                  <a:pt x="2699985" y="2970795"/>
                </a:cubicBezTo>
                <a:cubicBezTo>
                  <a:pt x="2706954" y="2973022"/>
                  <a:pt x="2702310" y="2973022"/>
                  <a:pt x="2704632" y="2973022"/>
                </a:cubicBezTo>
                <a:cubicBezTo>
                  <a:pt x="2702310" y="2973022"/>
                  <a:pt x="2706954" y="2975249"/>
                  <a:pt x="2702310" y="2975249"/>
                </a:cubicBezTo>
                <a:cubicBezTo>
                  <a:pt x="2704632" y="2977476"/>
                  <a:pt x="2706954" y="2977476"/>
                  <a:pt x="2704632" y="2979703"/>
                </a:cubicBezTo>
                <a:cubicBezTo>
                  <a:pt x="2704632" y="2979703"/>
                  <a:pt x="2704632" y="2979703"/>
                  <a:pt x="2699985" y="2977476"/>
                </a:cubicBezTo>
                <a:cubicBezTo>
                  <a:pt x="2704632" y="2979703"/>
                  <a:pt x="2697663" y="2977476"/>
                  <a:pt x="2697663" y="2977476"/>
                </a:cubicBezTo>
                <a:cubicBezTo>
                  <a:pt x="2702310" y="2979703"/>
                  <a:pt x="2702310" y="2979703"/>
                  <a:pt x="2704632" y="2979703"/>
                </a:cubicBezTo>
                <a:cubicBezTo>
                  <a:pt x="2702310" y="2979703"/>
                  <a:pt x="2704632" y="2981930"/>
                  <a:pt x="2709276" y="2981930"/>
                </a:cubicBezTo>
                <a:cubicBezTo>
                  <a:pt x="2709276" y="2981930"/>
                  <a:pt x="2709276" y="2981930"/>
                  <a:pt x="2704632" y="2981930"/>
                </a:cubicBezTo>
                <a:cubicBezTo>
                  <a:pt x="2711601" y="2984157"/>
                  <a:pt x="2706954" y="2984157"/>
                  <a:pt x="2704632" y="2984157"/>
                </a:cubicBezTo>
                <a:cubicBezTo>
                  <a:pt x="2704632" y="2984157"/>
                  <a:pt x="2699985" y="2981930"/>
                  <a:pt x="2699985" y="2984157"/>
                </a:cubicBezTo>
                <a:cubicBezTo>
                  <a:pt x="2706954" y="2984157"/>
                  <a:pt x="2704632" y="2984157"/>
                  <a:pt x="2709276" y="2986384"/>
                </a:cubicBezTo>
                <a:cubicBezTo>
                  <a:pt x="2709276" y="2986384"/>
                  <a:pt x="2706954" y="2986384"/>
                  <a:pt x="2704632" y="2986384"/>
                </a:cubicBezTo>
                <a:cubicBezTo>
                  <a:pt x="2710306" y="2990009"/>
                  <a:pt x="2708282" y="2990683"/>
                  <a:pt x="2708586" y="2992010"/>
                </a:cubicBezTo>
                <a:cubicBezTo>
                  <a:pt x="2708150" y="2991655"/>
                  <a:pt x="2707636" y="2991273"/>
                  <a:pt x="2706954" y="2990838"/>
                </a:cubicBezTo>
                <a:cubicBezTo>
                  <a:pt x="2709276" y="2993065"/>
                  <a:pt x="2709276" y="2993065"/>
                  <a:pt x="2709276" y="2993065"/>
                </a:cubicBezTo>
                <a:cubicBezTo>
                  <a:pt x="2708845" y="2992652"/>
                  <a:pt x="2708655" y="2992316"/>
                  <a:pt x="2708586" y="2992010"/>
                </a:cubicBezTo>
                <a:cubicBezTo>
                  <a:pt x="2712617" y="2995302"/>
                  <a:pt x="2707180" y="2995509"/>
                  <a:pt x="2709276" y="2997521"/>
                </a:cubicBezTo>
                <a:cubicBezTo>
                  <a:pt x="2709276" y="2997521"/>
                  <a:pt x="2709276" y="2997521"/>
                  <a:pt x="2704632" y="2995291"/>
                </a:cubicBezTo>
                <a:cubicBezTo>
                  <a:pt x="2702310" y="2995291"/>
                  <a:pt x="2704632" y="2997521"/>
                  <a:pt x="2709276" y="2997521"/>
                </a:cubicBezTo>
                <a:cubicBezTo>
                  <a:pt x="2706954" y="2997521"/>
                  <a:pt x="2711601" y="2999745"/>
                  <a:pt x="2706954" y="2997521"/>
                </a:cubicBezTo>
                <a:cubicBezTo>
                  <a:pt x="2706954" y="2997521"/>
                  <a:pt x="2709276" y="2999745"/>
                  <a:pt x="2711601" y="2999745"/>
                </a:cubicBezTo>
                <a:cubicBezTo>
                  <a:pt x="2709276" y="2999745"/>
                  <a:pt x="2709276" y="3001975"/>
                  <a:pt x="2709276" y="3001975"/>
                </a:cubicBezTo>
                <a:cubicBezTo>
                  <a:pt x="2706954" y="3001975"/>
                  <a:pt x="2704632" y="2999745"/>
                  <a:pt x="2704632" y="2999745"/>
                </a:cubicBezTo>
                <a:cubicBezTo>
                  <a:pt x="2706799" y="3001824"/>
                  <a:pt x="2702915" y="3001967"/>
                  <a:pt x="2709914" y="3003781"/>
                </a:cubicBezTo>
                <a:cubicBezTo>
                  <a:pt x="2710182" y="3004331"/>
                  <a:pt x="2711394" y="3005620"/>
                  <a:pt x="2706954" y="3004202"/>
                </a:cubicBezTo>
                <a:cubicBezTo>
                  <a:pt x="2709276" y="3006429"/>
                  <a:pt x="2709276" y="3006429"/>
                  <a:pt x="2711601" y="3006429"/>
                </a:cubicBezTo>
                <a:cubicBezTo>
                  <a:pt x="2711601" y="3006429"/>
                  <a:pt x="2706954" y="3006429"/>
                  <a:pt x="2709276" y="3008656"/>
                </a:cubicBezTo>
                <a:close/>
                <a:moveTo>
                  <a:pt x="2679078" y="2981930"/>
                </a:moveTo>
                <a:cubicBezTo>
                  <a:pt x="2678313" y="2981930"/>
                  <a:pt x="2676783" y="2981685"/>
                  <a:pt x="2675082" y="2981360"/>
                </a:cubicBezTo>
                <a:cubicBezTo>
                  <a:pt x="2672542" y="2980394"/>
                  <a:pt x="2670005" y="2979703"/>
                  <a:pt x="2667464" y="2979703"/>
                </a:cubicBezTo>
                <a:cubicBezTo>
                  <a:pt x="2667464" y="2979703"/>
                  <a:pt x="2671631" y="2980700"/>
                  <a:pt x="2675082" y="2981360"/>
                </a:cubicBezTo>
                <a:cubicBezTo>
                  <a:pt x="2677189" y="2982164"/>
                  <a:pt x="2679296" y="2983147"/>
                  <a:pt x="2681402" y="2984157"/>
                </a:cubicBezTo>
                <a:cubicBezTo>
                  <a:pt x="2686047" y="2984157"/>
                  <a:pt x="2686047" y="2986384"/>
                  <a:pt x="2688372" y="2986384"/>
                </a:cubicBezTo>
                <a:cubicBezTo>
                  <a:pt x="2686047" y="2984157"/>
                  <a:pt x="2679078" y="2981930"/>
                  <a:pt x="2679078" y="2981930"/>
                </a:cubicBezTo>
                <a:close/>
                <a:moveTo>
                  <a:pt x="2668939" y="2972301"/>
                </a:moveTo>
                <a:cubicBezTo>
                  <a:pt x="2668456" y="2971941"/>
                  <a:pt x="2667995" y="2971679"/>
                  <a:pt x="2667558" y="2971470"/>
                </a:cubicBezTo>
                <a:cubicBezTo>
                  <a:pt x="2668376" y="2971654"/>
                  <a:pt x="2669218" y="2971888"/>
                  <a:pt x="2670074" y="2972191"/>
                </a:cubicBezTo>
                <a:cubicBezTo>
                  <a:pt x="2669974" y="2972287"/>
                  <a:pt x="2669919" y="2972414"/>
                  <a:pt x="2669875" y="2972540"/>
                </a:cubicBezTo>
                <a:cubicBezTo>
                  <a:pt x="2669568" y="2972461"/>
                  <a:pt x="2669259" y="2972383"/>
                  <a:pt x="2668939" y="2972301"/>
                </a:cubicBezTo>
                <a:close/>
                <a:moveTo>
                  <a:pt x="2662817" y="2970795"/>
                </a:moveTo>
                <a:cubicBezTo>
                  <a:pt x="2662878" y="2970812"/>
                  <a:pt x="2662930" y="2970831"/>
                  <a:pt x="2662988" y="2970851"/>
                </a:cubicBezTo>
                <a:cubicBezTo>
                  <a:pt x="2662011" y="2970801"/>
                  <a:pt x="2661152" y="2970795"/>
                  <a:pt x="2660495" y="2970795"/>
                </a:cubicBezTo>
                <a:cubicBezTo>
                  <a:pt x="2658173" y="2968568"/>
                  <a:pt x="2662817" y="2970795"/>
                  <a:pt x="2665142" y="2970795"/>
                </a:cubicBezTo>
                <a:cubicBezTo>
                  <a:pt x="2665142" y="2970795"/>
                  <a:pt x="2666180" y="2970809"/>
                  <a:pt x="2667558" y="2971470"/>
                </a:cubicBezTo>
                <a:cubicBezTo>
                  <a:pt x="2665910" y="2971098"/>
                  <a:pt x="2664383" y="2970927"/>
                  <a:pt x="2663077" y="2970856"/>
                </a:cubicBezTo>
                <a:cubicBezTo>
                  <a:pt x="2662920" y="2970817"/>
                  <a:pt x="2662817" y="2970795"/>
                  <a:pt x="2662817" y="2970795"/>
                </a:cubicBezTo>
                <a:close/>
                <a:moveTo>
                  <a:pt x="2663077" y="2970856"/>
                </a:moveTo>
                <a:cubicBezTo>
                  <a:pt x="2663878" y="2971048"/>
                  <a:pt x="2666501" y="2971685"/>
                  <a:pt x="2668939" y="2972301"/>
                </a:cubicBezTo>
                <a:cubicBezTo>
                  <a:pt x="2669218" y="2972513"/>
                  <a:pt x="2669502" y="2972750"/>
                  <a:pt x="2669786" y="2973022"/>
                </a:cubicBezTo>
                <a:cubicBezTo>
                  <a:pt x="2669665" y="2973022"/>
                  <a:pt x="2669560" y="2973020"/>
                  <a:pt x="2669441" y="2973020"/>
                </a:cubicBezTo>
                <a:cubicBezTo>
                  <a:pt x="2667434" y="2972356"/>
                  <a:pt x="2665344" y="2971607"/>
                  <a:pt x="2662988" y="2970851"/>
                </a:cubicBezTo>
                <a:cubicBezTo>
                  <a:pt x="2663019" y="2970853"/>
                  <a:pt x="2663049" y="2970856"/>
                  <a:pt x="2663077" y="2970856"/>
                </a:cubicBezTo>
                <a:close/>
                <a:moveTo>
                  <a:pt x="2671705" y="2973022"/>
                </a:moveTo>
                <a:cubicBezTo>
                  <a:pt x="2671106" y="2973022"/>
                  <a:pt x="2670479" y="2973022"/>
                  <a:pt x="2669786" y="2973022"/>
                </a:cubicBezTo>
                <a:cubicBezTo>
                  <a:pt x="2669786" y="2973022"/>
                  <a:pt x="2669795" y="2972783"/>
                  <a:pt x="2669875" y="2972540"/>
                </a:cubicBezTo>
                <a:cubicBezTo>
                  <a:pt x="2670535" y="2972711"/>
                  <a:pt x="2671164" y="2972876"/>
                  <a:pt x="2671705" y="2973022"/>
                </a:cubicBezTo>
                <a:close/>
                <a:moveTo>
                  <a:pt x="2665092" y="2973248"/>
                </a:moveTo>
                <a:cubicBezTo>
                  <a:pt x="2665112" y="2973174"/>
                  <a:pt x="2665142" y="2973108"/>
                  <a:pt x="2665142" y="2973022"/>
                </a:cubicBezTo>
                <a:cubicBezTo>
                  <a:pt x="2665142" y="2973022"/>
                  <a:pt x="2665142" y="2973022"/>
                  <a:pt x="2665432" y="2973300"/>
                </a:cubicBezTo>
                <a:cubicBezTo>
                  <a:pt x="2665311" y="2973278"/>
                  <a:pt x="2665208" y="2973267"/>
                  <a:pt x="2665092" y="2973248"/>
                </a:cubicBezTo>
                <a:close/>
                <a:moveTo>
                  <a:pt x="2660495" y="2973022"/>
                </a:moveTo>
                <a:cubicBezTo>
                  <a:pt x="2660495" y="2973022"/>
                  <a:pt x="2660531" y="2973022"/>
                  <a:pt x="2662817" y="2973022"/>
                </a:cubicBezTo>
                <a:cubicBezTo>
                  <a:pt x="2662817" y="2973022"/>
                  <a:pt x="2663811" y="2973031"/>
                  <a:pt x="2665092" y="2973248"/>
                </a:cubicBezTo>
                <a:cubicBezTo>
                  <a:pt x="2664979" y="2973675"/>
                  <a:pt x="2664554" y="2973895"/>
                  <a:pt x="2663983" y="2973972"/>
                </a:cubicBezTo>
                <a:cubicBezTo>
                  <a:pt x="2663055" y="2973474"/>
                  <a:pt x="2661542" y="2973022"/>
                  <a:pt x="2660495" y="2973022"/>
                </a:cubicBezTo>
                <a:close/>
                <a:moveTo>
                  <a:pt x="2664270" y="2974134"/>
                </a:moveTo>
                <a:cubicBezTo>
                  <a:pt x="2664134" y="2974082"/>
                  <a:pt x="2664010" y="2974032"/>
                  <a:pt x="2663878" y="2973980"/>
                </a:cubicBezTo>
                <a:cubicBezTo>
                  <a:pt x="2663913" y="2973978"/>
                  <a:pt x="2663949" y="2973975"/>
                  <a:pt x="2663983" y="2973972"/>
                </a:cubicBezTo>
                <a:cubicBezTo>
                  <a:pt x="2664085" y="2974024"/>
                  <a:pt x="2664184" y="2974079"/>
                  <a:pt x="2664270" y="2974134"/>
                </a:cubicBezTo>
                <a:close/>
                <a:moveTo>
                  <a:pt x="2667464" y="2975249"/>
                </a:moveTo>
                <a:cubicBezTo>
                  <a:pt x="2666854" y="2975249"/>
                  <a:pt x="2666120" y="2975249"/>
                  <a:pt x="2665142" y="2975249"/>
                </a:cubicBezTo>
                <a:cubicBezTo>
                  <a:pt x="2665076" y="2975249"/>
                  <a:pt x="2665037" y="2975249"/>
                  <a:pt x="2664982" y="2975249"/>
                </a:cubicBezTo>
                <a:cubicBezTo>
                  <a:pt x="2664990" y="2975249"/>
                  <a:pt x="2664849" y="2975249"/>
                  <a:pt x="2664452" y="2975249"/>
                </a:cubicBezTo>
                <a:cubicBezTo>
                  <a:pt x="2664118" y="2975249"/>
                  <a:pt x="2663612" y="2975249"/>
                  <a:pt x="2662817" y="2975249"/>
                </a:cubicBezTo>
                <a:cubicBezTo>
                  <a:pt x="2665142" y="2975249"/>
                  <a:pt x="2665142" y="2974690"/>
                  <a:pt x="2664270" y="2974134"/>
                </a:cubicBezTo>
                <a:cubicBezTo>
                  <a:pt x="2665117" y="2974459"/>
                  <a:pt x="2666086" y="2974770"/>
                  <a:pt x="2667191" y="2974985"/>
                </a:cubicBezTo>
                <a:cubicBezTo>
                  <a:pt x="2667285" y="2975076"/>
                  <a:pt x="2667359" y="2975150"/>
                  <a:pt x="2667464" y="2975249"/>
                </a:cubicBezTo>
                <a:close/>
                <a:moveTo>
                  <a:pt x="2665432" y="2973300"/>
                </a:moveTo>
                <a:cubicBezTo>
                  <a:pt x="2665614" y="2973336"/>
                  <a:pt x="2665810" y="2973389"/>
                  <a:pt x="2666001" y="2973433"/>
                </a:cubicBezTo>
                <a:lnTo>
                  <a:pt x="2669786" y="2975249"/>
                </a:lnTo>
                <a:cubicBezTo>
                  <a:pt x="2668820" y="2975249"/>
                  <a:pt x="2667975" y="2975139"/>
                  <a:pt x="2667191" y="2974985"/>
                </a:cubicBezTo>
                <a:cubicBezTo>
                  <a:pt x="2666224" y="2974060"/>
                  <a:pt x="2665697" y="2973553"/>
                  <a:pt x="2665432" y="2973300"/>
                </a:cubicBezTo>
                <a:close/>
                <a:moveTo>
                  <a:pt x="2669786" y="2977476"/>
                </a:moveTo>
                <a:cubicBezTo>
                  <a:pt x="2669013" y="2977476"/>
                  <a:pt x="2668237" y="2977476"/>
                  <a:pt x="2667464" y="2977476"/>
                </a:cubicBezTo>
                <a:cubicBezTo>
                  <a:pt x="2668235" y="2977476"/>
                  <a:pt x="2667721" y="2977231"/>
                  <a:pt x="2666951" y="2976983"/>
                </a:cubicBezTo>
                <a:cubicBezTo>
                  <a:pt x="2666617" y="2976664"/>
                  <a:pt x="2666070" y="2976138"/>
                  <a:pt x="2665142" y="2975249"/>
                </a:cubicBezTo>
                <a:cubicBezTo>
                  <a:pt x="2665142" y="2975249"/>
                  <a:pt x="2665835" y="2975260"/>
                  <a:pt x="2666829" y="2975615"/>
                </a:cubicBezTo>
                <a:cubicBezTo>
                  <a:pt x="2665951" y="2976248"/>
                  <a:pt x="2669786" y="2977476"/>
                  <a:pt x="2669786" y="2977476"/>
                </a:cubicBezTo>
                <a:close/>
                <a:moveTo>
                  <a:pt x="2666686" y="2976901"/>
                </a:moveTo>
                <a:cubicBezTo>
                  <a:pt x="2666777" y="2976928"/>
                  <a:pt x="2666865" y="2976956"/>
                  <a:pt x="2666951" y="2976983"/>
                </a:cubicBezTo>
                <a:cubicBezTo>
                  <a:pt x="2667453" y="2977465"/>
                  <a:pt x="2667464" y="2977476"/>
                  <a:pt x="2667464" y="2977476"/>
                </a:cubicBezTo>
                <a:cubicBezTo>
                  <a:pt x="2667205" y="2977228"/>
                  <a:pt x="2666945" y="2977096"/>
                  <a:pt x="2666686" y="2976901"/>
                </a:cubicBezTo>
                <a:close/>
                <a:moveTo>
                  <a:pt x="2667464" y="2977476"/>
                </a:moveTo>
                <a:cubicBezTo>
                  <a:pt x="2667368" y="2977476"/>
                  <a:pt x="2667271" y="2977476"/>
                  <a:pt x="2667174" y="2977476"/>
                </a:cubicBezTo>
                <a:cubicBezTo>
                  <a:pt x="2667174" y="2977476"/>
                  <a:pt x="2667174" y="2977476"/>
                  <a:pt x="2667174" y="2977476"/>
                </a:cubicBezTo>
                <a:cubicBezTo>
                  <a:pt x="2665722" y="2976920"/>
                  <a:pt x="2663980" y="2976361"/>
                  <a:pt x="2660495" y="2975249"/>
                </a:cubicBezTo>
                <a:cubicBezTo>
                  <a:pt x="2662558" y="2975249"/>
                  <a:pt x="2664623" y="2975340"/>
                  <a:pt x="2666686" y="2976901"/>
                </a:cubicBezTo>
                <a:cubicBezTo>
                  <a:pt x="2665139" y="2976438"/>
                  <a:pt x="2663068" y="2976072"/>
                  <a:pt x="2667464" y="2977476"/>
                </a:cubicBezTo>
                <a:close/>
                <a:moveTo>
                  <a:pt x="2667174" y="2977476"/>
                </a:moveTo>
                <a:cubicBezTo>
                  <a:pt x="2666495" y="2977476"/>
                  <a:pt x="2665819" y="2977476"/>
                  <a:pt x="2665142" y="2977476"/>
                </a:cubicBezTo>
                <a:cubicBezTo>
                  <a:pt x="2664366" y="2977476"/>
                  <a:pt x="2663593" y="2977476"/>
                  <a:pt x="2662817" y="2977476"/>
                </a:cubicBezTo>
                <a:cubicBezTo>
                  <a:pt x="2658173" y="2975249"/>
                  <a:pt x="2665142" y="2977476"/>
                  <a:pt x="2660495" y="2975249"/>
                </a:cubicBezTo>
                <a:cubicBezTo>
                  <a:pt x="2662817" y="2976361"/>
                  <a:pt x="2663566" y="2976493"/>
                  <a:pt x="2665598" y="2977049"/>
                </a:cubicBezTo>
                <a:cubicBezTo>
                  <a:pt x="2665601" y="2977049"/>
                  <a:pt x="2667174" y="2977476"/>
                  <a:pt x="2667174" y="2977476"/>
                </a:cubicBezTo>
                <a:close/>
                <a:moveTo>
                  <a:pt x="2669389" y="2978415"/>
                </a:moveTo>
                <a:cubicBezTo>
                  <a:pt x="2670134" y="2978756"/>
                  <a:pt x="2670982" y="2979163"/>
                  <a:pt x="2672111" y="2979703"/>
                </a:cubicBezTo>
                <a:cubicBezTo>
                  <a:pt x="2669786" y="2979703"/>
                  <a:pt x="2665142" y="2977476"/>
                  <a:pt x="2665142" y="2977476"/>
                </a:cubicBezTo>
                <a:cubicBezTo>
                  <a:pt x="2666884" y="2977476"/>
                  <a:pt x="2668627" y="2978729"/>
                  <a:pt x="2669389" y="2978415"/>
                </a:cubicBezTo>
                <a:close/>
                <a:moveTo>
                  <a:pt x="2667174" y="2977476"/>
                </a:moveTo>
                <a:cubicBezTo>
                  <a:pt x="2667174" y="2977476"/>
                  <a:pt x="2667174" y="2977476"/>
                  <a:pt x="2667174" y="2977476"/>
                </a:cubicBezTo>
                <a:cubicBezTo>
                  <a:pt x="2668036" y="2977713"/>
                  <a:pt x="2668828" y="2977958"/>
                  <a:pt x="2669566" y="2978236"/>
                </a:cubicBezTo>
                <a:cubicBezTo>
                  <a:pt x="2669510" y="2978299"/>
                  <a:pt x="2669463" y="2978384"/>
                  <a:pt x="2669389" y="2978415"/>
                </a:cubicBezTo>
                <a:cubicBezTo>
                  <a:pt x="2668596" y="2978051"/>
                  <a:pt x="2667920" y="2977762"/>
                  <a:pt x="2667174" y="2977476"/>
                </a:cubicBezTo>
                <a:close/>
                <a:moveTo>
                  <a:pt x="2665794" y="2999115"/>
                </a:moveTo>
                <a:cubicBezTo>
                  <a:pt x="2665634" y="2999118"/>
                  <a:pt x="2665479" y="2999120"/>
                  <a:pt x="2665358" y="2999134"/>
                </a:cubicBezTo>
                <a:cubicBezTo>
                  <a:pt x="2665192" y="2998873"/>
                  <a:pt x="2665153" y="2998482"/>
                  <a:pt x="2665148" y="2997942"/>
                </a:cubicBezTo>
                <a:cubicBezTo>
                  <a:pt x="2665162" y="2997951"/>
                  <a:pt x="2665186" y="2997964"/>
                  <a:pt x="2665203" y="2997975"/>
                </a:cubicBezTo>
                <a:cubicBezTo>
                  <a:pt x="2665294" y="2998487"/>
                  <a:pt x="2665509" y="2998859"/>
                  <a:pt x="2665794" y="2999115"/>
                </a:cubicBezTo>
                <a:close/>
                <a:moveTo>
                  <a:pt x="2667716" y="2999729"/>
                </a:moveTo>
                <a:cubicBezTo>
                  <a:pt x="2667644" y="2999737"/>
                  <a:pt x="2667575" y="2999745"/>
                  <a:pt x="2667464" y="2999745"/>
                </a:cubicBezTo>
                <a:cubicBezTo>
                  <a:pt x="2667442" y="2999737"/>
                  <a:pt x="2667431" y="2999729"/>
                  <a:pt x="2667409" y="2999720"/>
                </a:cubicBezTo>
                <a:cubicBezTo>
                  <a:pt x="2667506" y="2999723"/>
                  <a:pt x="2667613" y="2999726"/>
                  <a:pt x="2667716" y="2999729"/>
                </a:cubicBezTo>
                <a:close/>
                <a:moveTo>
                  <a:pt x="2669786" y="2999745"/>
                </a:moveTo>
                <a:cubicBezTo>
                  <a:pt x="2669422" y="2999745"/>
                  <a:pt x="2669201" y="2999745"/>
                  <a:pt x="2669027" y="2999745"/>
                </a:cubicBezTo>
                <a:cubicBezTo>
                  <a:pt x="2669027" y="2999745"/>
                  <a:pt x="2669024" y="2999745"/>
                  <a:pt x="2669022" y="2999745"/>
                </a:cubicBezTo>
                <a:cubicBezTo>
                  <a:pt x="2669278" y="2999745"/>
                  <a:pt x="2669496" y="2999745"/>
                  <a:pt x="2669786" y="2999745"/>
                </a:cubicBezTo>
                <a:close/>
                <a:moveTo>
                  <a:pt x="2667716" y="2999729"/>
                </a:moveTo>
                <a:cubicBezTo>
                  <a:pt x="2668119" y="2999674"/>
                  <a:pt x="2667931" y="2999487"/>
                  <a:pt x="2667533" y="2999286"/>
                </a:cubicBezTo>
                <a:cubicBezTo>
                  <a:pt x="2667735" y="2999321"/>
                  <a:pt x="2667923" y="2999346"/>
                  <a:pt x="2668152" y="2999390"/>
                </a:cubicBezTo>
                <a:cubicBezTo>
                  <a:pt x="2668450" y="2999514"/>
                  <a:pt x="2668743" y="2999635"/>
                  <a:pt x="2669022" y="2999745"/>
                </a:cubicBezTo>
                <a:cubicBezTo>
                  <a:pt x="2668527" y="2999743"/>
                  <a:pt x="2668091" y="2999737"/>
                  <a:pt x="2667716" y="2999729"/>
                </a:cubicBezTo>
                <a:close/>
                <a:moveTo>
                  <a:pt x="2667409" y="2999720"/>
                </a:moveTo>
                <a:cubicBezTo>
                  <a:pt x="2667315" y="2999718"/>
                  <a:pt x="2667188" y="2999718"/>
                  <a:pt x="2667100" y="2999712"/>
                </a:cubicBezTo>
                <a:cubicBezTo>
                  <a:pt x="2666749" y="2999655"/>
                  <a:pt x="2666216" y="2999498"/>
                  <a:pt x="2665794" y="2999115"/>
                </a:cubicBezTo>
                <a:cubicBezTo>
                  <a:pt x="2665935" y="2999115"/>
                  <a:pt x="2666084" y="2999115"/>
                  <a:pt x="2666260" y="2999126"/>
                </a:cubicBezTo>
                <a:cubicBezTo>
                  <a:pt x="2666512" y="2999272"/>
                  <a:pt x="2666884" y="2999467"/>
                  <a:pt x="2667409" y="2999720"/>
                </a:cubicBezTo>
                <a:close/>
                <a:moveTo>
                  <a:pt x="2667533" y="2999286"/>
                </a:moveTo>
                <a:cubicBezTo>
                  <a:pt x="2667039" y="2999206"/>
                  <a:pt x="2666606" y="2999151"/>
                  <a:pt x="2666260" y="2999126"/>
                </a:cubicBezTo>
                <a:cubicBezTo>
                  <a:pt x="2665054" y="2998424"/>
                  <a:pt x="2666708" y="2998870"/>
                  <a:pt x="2667533" y="2999286"/>
                </a:cubicBezTo>
                <a:close/>
                <a:moveTo>
                  <a:pt x="2662817" y="3001975"/>
                </a:moveTo>
                <a:cubicBezTo>
                  <a:pt x="2663303" y="3001975"/>
                  <a:pt x="2663474" y="3001876"/>
                  <a:pt x="2663499" y="3001741"/>
                </a:cubicBezTo>
                <a:cubicBezTo>
                  <a:pt x="2664720" y="3002341"/>
                  <a:pt x="2666799" y="3003247"/>
                  <a:pt x="2662817" y="3001975"/>
                </a:cubicBezTo>
                <a:close/>
                <a:moveTo>
                  <a:pt x="2662580" y="3012033"/>
                </a:moveTo>
                <a:cubicBezTo>
                  <a:pt x="2662215" y="3011797"/>
                  <a:pt x="2661812" y="3011568"/>
                  <a:pt x="2661445" y="3011373"/>
                </a:cubicBezTo>
                <a:cubicBezTo>
                  <a:pt x="2660688" y="3010005"/>
                  <a:pt x="2661136" y="3009269"/>
                  <a:pt x="2662817" y="3010883"/>
                </a:cubicBezTo>
                <a:cubicBezTo>
                  <a:pt x="2660965" y="3010883"/>
                  <a:pt x="2662058" y="3010902"/>
                  <a:pt x="2662580" y="3012033"/>
                </a:cubicBezTo>
                <a:close/>
                <a:moveTo>
                  <a:pt x="2662817" y="3013109"/>
                </a:moveTo>
                <a:lnTo>
                  <a:pt x="2660495" y="3010883"/>
                </a:lnTo>
                <a:cubicBezTo>
                  <a:pt x="2660495" y="3010883"/>
                  <a:pt x="2660923" y="3011092"/>
                  <a:pt x="2661445" y="3011373"/>
                </a:cubicBezTo>
                <a:cubicBezTo>
                  <a:pt x="2661732" y="3011893"/>
                  <a:pt x="2662177" y="3012496"/>
                  <a:pt x="2662817" y="3013109"/>
                </a:cubicBezTo>
                <a:close/>
                <a:moveTo>
                  <a:pt x="2662817" y="3013109"/>
                </a:moveTo>
                <a:cubicBezTo>
                  <a:pt x="2662817" y="3012658"/>
                  <a:pt x="2662712" y="3012319"/>
                  <a:pt x="2662580" y="3012033"/>
                </a:cubicBezTo>
                <a:cubicBezTo>
                  <a:pt x="2663416" y="3012578"/>
                  <a:pt x="2663952" y="3013109"/>
                  <a:pt x="2662817" y="3013109"/>
                </a:cubicBezTo>
                <a:close/>
                <a:moveTo>
                  <a:pt x="2665142" y="3028701"/>
                </a:moveTo>
                <a:cubicBezTo>
                  <a:pt x="2665142" y="3028701"/>
                  <a:pt x="2665178" y="3028717"/>
                  <a:pt x="2667464" y="3029813"/>
                </a:cubicBezTo>
                <a:cubicBezTo>
                  <a:pt x="2667288" y="3029813"/>
                  <a:pt x="2667130" y="3029826"/>
                  <a:pt x="2667003" y="3029857"/>
                </a:cubicBezTo>
                <a:cubicBezTo>
                  <a:pt x="2665995" y="3029246"/>
                  <a:pt x="2665142" y="3028701"/>
                  <a:pt x="2665142" y="3028701"/>
                </a:cubicBezTo>
                <a:close/>
                <a:moveTo>
                  <a:pt x="2658173" y="3035992"/>
                </a:moveTo>
                <a:cubicBezTo>
                  <a:pt x="2658173" y="3036122"/>
                  <a:pt x="2658173" y="3036248"/>
                  <a:pt x="2658173" y="3036449"/>
                </a:cubicBezTo>
                <a:cubicBezTo>
                  <a:pt x="2657659" y="3035874"/>
                  <a:pt x="2657400" y="3035382"/>
                  <a:pt x="2658173" y="3035382"/>
                </a:cubicBezTo>
                <a:cubicBezTo>
                  <a:pt x="2658173" y="3035382"/>
                  <a:pt x="2658173" y="3035420"/>
                  <a:pt x="2658173" y="3035549"/>
                </a:cubicBezTo>
                <a:cubicBezTo>
                  <a:pt x="2657820" y="3035508"/>
                  <a:pt x="2657717" y="3035599"/>
                  <a:pt x="2658173" y="3035992"/>
                </a:cubicBezTo>
                <a:close/>
                <a:moveTo>
                  <a:pt x="2658173" y="3036493"/>
                </a:moveTo>
                <a:cubicBezTo>
                  <a:pt x="2658173" y="3036482"/>
                  <a:pt x="2658173" y="3036461"/>
                  <a:pt x="2658173" y="3036449"/>
                </a:cubicBezTo>
                <a:cubicBezTo>
                  <a:pt x="2658195" y="3036474"/>
                  <a:pt x="2658220" y="3036502"/>
                  <a:pt x="2658245" y="3036529"/>
                </a:cubicBezTo>
                <a:cubicBezTo>
                  <a:pt x="2658223" y="3036518"/>
                  <a:pt x="2658195" y="3036505"/>
                  <a:pt x="2658173" y="3036493"/>
                </a:cubicBezTo>
                <a:close/>
                <a:moveTo>
                  <a:pt x="2697663" y="3019790"/>
                </a:moveTo>
                <a:cubicBezTo>
                  <a:pt x="2698524" y="3019790"/>
                  <a:pt x="2699066" y="3019790"/>
                  <a:pt x="2699405" y="3019790"/>
                </a:cubicBezTo>
                <a:cubicBezTo>
                  <a:pt x="2700568" y="3020349"/>
                  <a:pt x="2701147" y="3020905"/>
                  <a:pt x="2697663" y="3019790"/>
                </a:cubicBezTo>
                <a:close/>
                <a:moveTo>
                  <a:pt x="2695341" y="3026471"/>
                </a:moveTo>
                <a:cubicBezTo>
                  <a:pt x="2694482" y="3026471"/>
                  <a:pt x="2693309" y="3026168"/>
                  <a:pt x="2692287" y="3025898"/>
                </a:cubicBezTo>
                <a:cubicBezTo>
                  <a:pt x="2691864" y="3025420"/>
                  <a:pt x="2691365" y="3024888"/>
                  <a:pt x="2690694" y="3024244"/>
                </a:cubicBezTo>
                <a:cubicBezTo>
                  <a:pt x="2695341" y="3026471"/>
                  <a:pt x="2693016" y="3024244"/>
                  <a:pt x="2695341" y="3026471"/>
                </a:cubicBezTo>
                <a:close/>
                <a:moveTo>
                  <a:pt x="2665142" y="3050970"/>
                </a:moveTo>
                <a:cubicBezTo>
                  <a:pt x="2660495" y="3048743"/>
                  <a:pt x="2662817" y="3050970"/>
                  <a:pt x="2660495" y="3048743"/>
                </a:cubicBezTo>
                <a:cubicBezTo>
                  <a:pt x="2662817" y="3048743"/>
                  <a:pt x="2665142" y="3050970"/>
                  <a:pt x="2665142" y="3050970"/>
                </a:cubicBezTo>
                <a:close/>
                <a:moveTo>
                  <a:pt x="2656503" y="3035692"/>
                </a:moveTo>
                <a:cubicBezTo>
                  <a:pt x="2656839" y="3035855"/>
                  <a:pt x="2657381" y="3036116"/>
                  <a:pt x="2658173" y="3036493"/>
                </a:cubicBezTo>
                <a:cubicBezTo>
                  <a:pt x="2658173" y="3036791"/>
                  <a:pt x="2658173" y="3037127"/>
                  <a:pt x="2658173" y="3037608"/>
                </a:cubicBezTo>
                <a:cubicBezTo>
                  <a:pt x="2657011" y="3036493"/>
                  <a:pt x="2656574" y="3035937"/>
                  <a:pt x="2656503" y="3035692"/>
                </a:cubicBezTo>
                <a:close/>
                <a:moveTo>
                  <a:pt x="2656503" y="3035684"/>
                </a:moveTo>
                <a:cubicBezTo>
                  <a:pt x="2656503" y="3035687"/>
                  <a:pt x="2656500" y="3035690"/>
                  <a:pt x="2656503" y="3035692"/>
                </a:cubicBezTo>
                <a:cubicBezTo>
                  <a:pt x="2655862" y="3035387"/>
                  <a:pt x="2655848" y="3035382"/>
                  <a:pt x="2655848" y="3035382"/>
                </a:cubicBezTo>
                <a:cubicBezTo>
                  <a:pt x="2656105" y="3035503"/>
                  <a:pt x="2656312" y="3035599"/>
                  <a:pt x="2656503" y="3035684"/>
                </a:cubicBezTo>
                <a:close/>
                <a:moveTo>
                  <a:pt x="2656503" y="3035684"/>
                </a:moveTo>
                <a:cubicBezTo>
                  <a:pt x="2656342" y="3035048"/>
                  <a:pt x="2658872" y="3036744"/>
                  <a:pt x="2656503" y="3035684"/>
                </a:cubicBezTo>
                <a:close/>
                <a:moveTo>
                  <a:pt x="2659855" y="3035318"/>
                </a:moveTo>
                <a:cubicBezTo>
                  <a:pt x="2659874" y="3035338"/>
                  <a:pt x="2659888" y="3035357"/>
                  <a:pt x="2659910" y="3035376"/>
                </a:cubicBezTo>
                <a:cubicBezTo>
                  <a:pt x="2659774" y="3035368"/>
                  <a:pt x="2659783" y="3035354"/>
                  <a:pt x="2659855" y="3035318"/>
                </a:cubicBezTo>
                <a:close/>
                <a:moveTo>
                  <a:pt x="2658173" y="3033154"/>
                </a:moveTo>
                <a:cubicBezTo>
                  <a:pt x="2661404" y="3034701"/>
                  <a:pt x="2660142" y="3035172"/>
                  <a:pt x="2659855" y="3035318"/>
                </a:cubicBezTo>
                <a:cubicBezTo>
                  <a:pt x="2659335" y="3034781"/>
                  <a:pt x="2659289" y="3034225"/>
                  <a:pt x="2658173" y="3033154"/>
                </a:cubicBezTo>
                <a:close/>
                <a:moveTo>
                  <a:pt x="2660495" y="3035382"/>
                </a:moveTo>
                <a:cubicBezTo>
                  <a:pt x="2660862" y="3035734"/>
                  <a:pt x="2660918" y="3035907"/>
                  <a:pt x="2660813" y="3035987"/>
                </a:cubicBezTo>
                <a:cubicBezTo>
                  <a:pt x="2660393" y="3035767"/>
                  <a:pt x="2660111" y="3035571"/>
                  <a:pt x="2659910" y="3035376"/>
                </a:cubicBezTo>
                <a:cubicBezTo>
                  <a:pt x="2660012" y="3035382"/>
                  <a:pt x="2660191" y="3035382"/>
                  <a:pt x="2660495" y="3035382"/>
                </a:cubicBezTo>
                <a:close/>
                <a:moveTo>
                  <a:pt x="2667252" y="3032951"/>
                </a:moveTo>
                <a:cubicBezTo>
                  <a:pt x="2667089" y="3032794"/>
                  <a:pt x="2666782" y="3032502"/>
                  <a:pt x="2666244" y="3031985"/>
                </a:cubicBezTo>
                <a:lnTo>
                  <a:pt x="2667252" y="3032951"/>
                </a:lnTo>
                <a:close/>
                <a:moveTo>
                  <a:pt x="2667464" y="3033154"/>
                </a:moveTo>
                <a:cubicBezTo>
                  <a:pt x="2667464" y="3033154"/>
                  <a:pt x="2667453" y="3033143"/>
                  <a:pt x="2667252" y="3032951"/>
                </a:cubicBezTo>
                <a:lnTo>
                  <a:pt x="2667464" y="3033154"/>
                </a:lnTo>
                <a:close/>
                <a:moveTo>
                  <a:pt x="2666114" y="3031076"/>
                </a:moveTo>
                <a:cubicBezTo>
                  <a:pt x="2665520" y="3030933"/>
                  <a:pt x="2665142" y="3030928"/>
                  <a:pt x="2665142" y="3030928"/>
                </a:cubicBezTo>
                <a:cubicBezTo>
                  <a:pt x="2664043" y="3029873"/>
                  <a:pt x="2665023" y="3030319"/>
                  <a:pt x="2666114" y="3031076"/>
                </a:cubicBezTo>
                <a:close/>
                <a:moveTo>
                  <a:pt x="2667464" y="3028701"/>
                </a:moveTo>
                <a:cubicBezTo>
                  <a:pt x="2667464" y="3028701"/>
                  <a:pt x="2667464" y="3028701"/>
                  <a:pt x="2669786" y="3030928"/>
                </a:cubicBezTo>
                <a:cubicBezTo>
                  <a:pt x="2668809" y="3030457"/>
                  <a:pt x="2668075" y="3030105"/>
                  <a:pt x="2667464" y="3029813"/>
                </a:cubicBezTo>
                <a:cubicBezTo>
                  <a:pt x="2668044" y="3029813"/>
                  <a:pt x="2668624" y="3029813"/>
                  <a:pt x="2667464" y="3028701"/>
                </a:cubicBezTo>
                <a:close/>
                <a:moveTo>
                  <a:pt x="2665142" y="3022017"/>
                </a:moveTo>
                <a:cubicBezTo>
                  <a:pt x="2667464" y="3024244"/>
                  <a:pt x="2672111" y="3026471"/>
                  <a:pt x="2672111" y="3026471"/>
                </a:cubicBezTo>
                <a:cubicBezTo>
                  <a:pt x="2665142" y="3024244"/>
                  <a:pt x="2669786" y="3026471"/>
                  <a:pt x="2662817" y="3022017"/>
                </a:cubicBezTo>
                <a:cubicBezTo>
                  <a:pt x="2665142" y="3022017"/>
                  <a:pt x="2667464" y="3024244"/>
                  <a:pt x="2665142" y="3022017"/>
                </a:cubicBezTo>
                <a:close/>
                <a:moveTo>
                  <a:pt x="2667464" y="3019790"/>
                </a:moveTo>
                <a:cubicBezTo>
                  <a:pt x="2665142" y="3019790"/>
                  <a:pt x="2665142" y="3019790"/>
                  <a:pt x="2662817" y="3017563"/>
                </a:cubicBezTo>
                <a:cubicBezTo>
                  <a:pt x="2665142" y="3017563"/>
                  <a:pt x="2662817" y="3017563"/>
                  <a:pt x="2667464" y="3019790"/>
                </a:cubicBezTo>
                <a:close/>
                <a:moveTo>
                  <a:pt x="2660495" y="3013109"/>
                </a:moveTo>
                <a:cubicBezTo>
                  <a:pt x="2660495" y="3013109"/>
                  <a:pt x="2661415" y="3013991"/>
                  <a:pt x="2663248" y="3015196"/>
                </a:cubicBezTo>
                <a:cubicBezTo>
                  <a:pt x="2663185" y="3015278"/>
                  <a:pt x="2663060" y="3015336"/>
                  <a:pt x="2662817" y="3015336"/>
                </a:cubicBezTo>
                <a:lnTo>
                  <a:pt x="2660495" y="3013109"/>
                </a:lnTo>
                <a:close/>
                <a:moveTo>
                  <a:pt x="2658173" y="3006429"/>
                </a:moveTo>
                <a:cubicBezTo>
                  <a:pt x="2658173" y="3006429"/>
                  <a:pt x="2659164" y="3007381"/>
                  <a:pt x="2660495" y="3008656"/>
                </a:cubicBezTo>
                <a:cubicBezTo>
                  <a:pt x="2660495" y="3008656"/>
                  <a:pt x="2660495" y="3008656"/>
                  <a:pt x="2660495" y="3008656"/>
                </a:cubicBezTo>
                <a:cubicBezTo>
                  <a:pt x="2658173" y="3006429"/>
                  <a:pt x="2658173" y="3006429"/>
                  <a:pt x="2658173" y="3006429"/>
                </a:cubicBezTo>
                <a:close/>
                <a:moveTo>
                  <a:pt x="2660495" y="3006429"/>
                </a:moveTo>
                <a:cubicBezTo>
                  <a:pt x="2662817" y="3006429"/>
                  <a:pt x="2658173" y="3004202"/>
                  <a:pt x="2665142" y="3008656"/>
                </a:cubicBezTo>
                <a:cubicBezTo>
                  <a:pt x="2665142" y="3008656"/>
                  <a:pt x="2665142" y="3008656"/>
                  <a:pt x="2662817" y="3008656"/>
                </a:cubicBezTo>
                <a:cubicBezTo>
                  <a:pt x="2660495" y="3006429"/>
                  <a:pt x="2665142" y="3008656"/>
                  <a:pt x="2660495" y="3006429"/>
                </a:cubicBezTo>
                <a:close/>
                <a:moveTo>
                  <a:pt x="2661948" y="3005314"/>
                </a:moveTo>
                <a:cubicBezTo>
                  <a:pt x="2662237" y="3005314"/>
                  <a:pt x="2662817" y="3005314"/>
                  <a:pt x="2665142" y="3006429"/>
                </a:cubicBezTo>
                <a:cubicBezTo>
                  <a:pt x="2661658" y="3005314"/>
                  <a:pt x="2661658" y="3005314"/>
                  <a:pt x="2661948" y="3005314"/>
                </a:cubicBezTo>
                <a:close/>
                <a:moveTo>
                  <a:pt x="2661948" y="3005314"/>
                </a:moveTo>
                <a:cubicBezTo>
                  <a:pt x="2661655" y="3005314"/>
                  <a:pt x="2661655" y="3005314"/>
                  <a:pt x="2660495" y="3004202"/>
                </a:cubicBezTo>
                <a:cubicBezTo>
                  <a:pt x="2662817" y="3005314"/>
                  <a:pt x="2662237" y="3005314"/>
                  <a:pt x="2661948" y="3005314"/>
                </a:cubicBezTo>
                <a:close/>
                <a:moveTo>
                  <a:pt x="2665142" y="3004202"/>
                </a:moveTo>
                <a:cubicBezTo>
                  <a:pt x="2665203" y="3004260"/>
                  <a:pt x="2665228" y="3004285"/>
                  <a:pt x="2665283" y="3004337"/>
                </a:cubicBezTo>
                <a:cubicBezTo>
                  <a:pt x="2664460" y="3004238"/>
                  <a:pt x="2663640" y="3004202"/>
                  <a:pt x="2662817" y="3004202"/>
                </a:cubicBezTo>
                <a:cubicBezTo>
                  <a:pt x="2662817" y="3004202"/>
                  <a:pt x="2662817" y="3004202"/>
                  <a:pt x="2665142" y="3004202"/>
                </a:cubicBezTo>
                <a:close/>
                <a:moveTo>
                  <a:pt x="2663392" y="3001444"/>
                </a:moveTo>
                <a:cubicBezTo>
                  <a:pt x="2663469" y="3001548"/>
                  <a:pt x="2663519" y="3001653"/>
                  <a:pt x="2663499" y="3001741"/>
                </a:cubicBezTo>
                <a:cubicBezTo>
                  <a:pt x="2662839" y="3001419"/>
                  <a:pt x="2662445" y="3001190"/>
                  <a:pt x="2663392" y="3001444"/>
                </a:cubicBezTo>
                <a:close/>
                <a:moveTo>
                  <a:pt x="2665142" y="3001975"/>
                </a:moveTo>
                <a:cubicBezTo>
                  <a:pt x="2664308" y="3001708"/>
                  <a:pt x="2663756" y="3001543"/>
                  <a:pt x="2663392" y="3001444"/>
                </a:cubicBezTo>
                <a:cubicBezTo>
                  <a:pt x="2663027" y="3000962"/>
                  <a:pt x="2662116" y="3000524"/>
                  <a:pt x="2665142" y="3001975"/>
                </a:cubicBezTo>
                <a:close/>
                <a:moveTo>
                  <a:pt x="2665142" y="2997521"/>
                </a:moveTo>
                <a:cubicBezTo>
                  <a:pt x="2665142" y="2997678"/>
                  <a:pt x="2665145" y="2997805"/>
                  <a:pt x="2665148" y="2997942"/>
                </a:cubicBezTo>
                <a:cubicBezTo>
                  <a:pt x="2664772" y="2997689"/>
                  <a:pt x="2664692" y="2997521"/>
                  <a:pt x="2665142" y="2997521"/>
                </a:cubicBezTo>
                <a:close/>
                <a:moveTo>
                  <a:pt x="2662817" y="2995291"/>
                </a:moveTo>
                <a:cubicBezTo>
                  <a:pt x="2664038" y="2995291"/>
                  <a:pt x="2665269" y="2995914"/>
                  <a:pt x="2666826" y="2996822"/>
                </a:cubicBezTo>
                <a:cubicBezTo>
                  <a:pt x="2666987" y="2997026"/>
                  <a:pt x="2667188" y="2997254"/>
                  <a:pt x="2667464" y="2997521"/>
                </a:cubicBezTo>
                <a:cubicBezTo>
                  <a:pt x="2667464" y="2997521"/>
                  <a:pt x="2667464" y="2997521"/>
                  <a:pt x="2662817" y="2995291"/>
                </a:cubicBezTo>
                <a:close/>
                <a:moveTo>
                  <a:pt x="2666440" y="2996208"/>
                </a:moveTo>
                <a:cubicBezTo>
                  <a:pt x="2666117" y="2996095"/>
                  <a:pt x="2665700" y="2995828"/>
                  <a:pt x="2665142" y="2995291"/>
                </a:cubicBezTo>
                <a:cubicBezTo>
                  <a:pt x="2666868" y="2995291"/>
                  <a:pt x="2666034" y="2995297"/>
                  <a:pt x="2666440" y="2996208"/>
                </a:cubicBezTo>
                <a:close/>
                <a:moveTo>
                  <a:pt x="2665333" y="2993965"/>
                </a:moveTo>
                <a:cubicBezTo>
                  <a:pt x="2666454" y="2994584"/>
                  <a:pt x="2668475" y="2995291"/>
                  <a:pt x="2669786" y="2995291"/>
                </a:cubicBezTo>
                <a:cubicBezTo>
                  <a:pt x="2667840" y="2995291"/>
                  <a:pt x="2665915" y="2995275"/>
                  <a:pt x="2665333" y="2993965"/>
                </a:cubicBezTo>
                <a:close/>
                <a:moveTo>
                  <a:pt x="2665142" y="2993065"/>
                </a:moveTo>
                <a:cubicBezTo>
                  <a:pt x="2665142" y="2993428"/>
                  <a:pt x="2665222" y="2993711"/>
                  <a:pt x="2665333" y="2993965"/>
                </a:cubicBezTo>
                <a:cubicBezTo>
                  <a:pt x="2664471" y="2993491"/>
                  <a:pt x="2664132" y="2993065"/>
                  <a:pt x="2665142" y="2993065"/>
                </a:cubicBezTo>
                <a:close/>
                <a:moveTo>
                  <a:pt x="2664540" y="2984424"/>
                </a:moveTo>
                <a:cubicBezTo>
                  <a:pt x="2663988" y="2984160"/>
                  <a:pt x="2663999" y="2984157"/>
                  <a:pt x="2665142" y="2984157"/>
                </a:cubicBezTo>
                <a:cubicBezTo>
                  <a:pt x="2664653" y="2984157"/>
                  <a:pt x="2664521" y="2984270"/>
                  <a:pt x="2664540" y="2984424"/>
                </a:cubicBezTo>
                <a:close/>
                <a:moveTo>
                  <a:pt x="2664540" y="2984424"/>
                </a:moveTo>
                <a:cubicBezTo>
                  <a:pt x="2665112" y="2984699"/>
                  <a:pt x="2666282" y="2985252"/>
                  <a:pt x="2667464" y="2986384"/>
                </a:cubicBezTo>
                <a:cubicBezTo>
                  <a:pt x="2667464" y="2986384"/>
                  <a:pt x="2664615" y="2985010"/>
                  <a:pt x="2664540" y="2984424"/>
                </a:cubicBezTo>
                <a:close/>
                <a:moveTo>
                  <a:pt x="2660495" y="2973022"/>
                </a:moveTo>
                <a:cubicBezTo>
                  <a:pt x="2661547" y="2973022"/>
                  <a:pt x="2662610" y="2973482"/>
                  <a:pt x="2663878" y="2973980"/>
                </a:cubicBezTo>
                <a:cubicBezTo>
                  <a:pt x="2661989" y="2974178"/>
                  <a:pt x="2658814" y="2973022"/>
                  <a:pt x="2660495" y="2973022"/>
                </a:cubicBezTo>
                <a:close/>
                <a:moveTo>
                  <a:pt x="2660495" y="2973022"/>
                </a:moveTo>
                <a:cubicBezTo>
                  <a:pt x="2658173" y="2970795"/>
                  <a:pt x="2662817" y="2973022"/>
                  <a:pt x="2660495" y="2973022"/>
                </a:cubicBezTo>
                <a:close/>
                <a:moveTo>
                  <a:pt x="2672111" y="2973022"/>
                </a:moveTo>
                <a:cubicBezTo>
                  <a:pt x="2671429" y="2972695"/>
                  <a:pt x="2670750" y="2972428"/>
                  <a:pt x="2670074" y="2972191"/>
                </a:cubicBezTo>
                <a:cubicBezTo>
                  <a:pt x="2670363" y="2971907"/>
                  <a:pt x="2670943" y="2971905"/>
                  <a:pt x="2672111" y="2973022"/>
                </a:cubicBezTo>
                <a:close/>
                <a:moveTo>
                  <a:pt x="2667464" y="2970795"/>
                </a:moveTo>
                <a:cubicBezTo>
                  <a:pt x="2667464" y="2970795"/>
                  <a:pt x="2665142" y="2970795"/>
                  <a:pt x="2660495" y="2968568"/>
                </a:cubicBezTo>
                <a:cubicBezTo>
                  <a:pt x="2661105" y="2968568"/>
                  <a:pt x="2661840" y="2968568"/>
                  <a:pt x="2662817" y="2968568"/>
                </a:cubicBezTo>
                <a:cubicBezTo>
                  <a:pt x="2667464" y="2970795"/>
                  <a:pt x="2660495" y="2968568"/>
                  <a:pt x="2669786" y="2970795"/>
                </a:cubicBezTo>
                <a:cubicBezTo>
                  <a:pt x="2669786" y="2970795"/>
                  <a:pt x="2674433" y="2973022"/>
                  <a:pt x="2667464" y="2970795"/>
                </a:cubicBezTo>
                <a:close/>
                <a:moveTo>
                  <a:pt x="2671769" y="2970630"/>
                </a:moveTo>
                <a:cubicBezTo>
                  <a:pt x="2672658" y="2970754"/>
                  <a:pt x="2673544" y="2970795"/>
                  <a:pt x="2674433" y="2970795"/>
                </a:cubicBezTo>
                <a:cubicBezTo>
                  <a:pt x="2673928" y="2970795"/>
                  <a:pt x="2673205" y="2970795"/>
                  <a:pt x="2672111" y="2970795"/>
                </a:cubicBezTo>
                <a:cubicBezTo>
                  <a:pt x="2671982" y="2970732"/>
                  <a:pt x="2671893" y="2970688"/>
                  <a:pt x="2671769" y="2970630"/>
                </a:cubicBezTo>
                <a:close/>
                <a:moveTo>
                  <a:pt x="2669786" y="2968568"/>
                </a:moveTo>
                <a:cubicBezTo>
                  <a:pt x="2667528" y="2968568"/>
                  <a:pt x="2667503" y="2968585"/>
                  <a:pt x="2671769" y="2970630"/>
                </a:cubicBezTo>
                <a:cubicBezTo>
                  <a:pt x="2670336" y="2970429"/>
                  <a:pt x="2668900" y="2969942"/>
                  <a:pt x="2667464" y="2968568"/>
                </a:cubicBezTo>
                <a:cubicBezTo>
                  <a:pt x="2667464" y="2968568"/>
                  <a:pt x="2667464" y="2968568"/>
                  <a:pt x="2669786" y="2968568"/>
                </a:cubicBezTo>
                <a:close/>
                <a:moveTo>
                  <a:pt x="2681402" y="2968568"/>
                </a:moveTo>
                <a:cubicBezTo>
                  <a:pt x="2681289" y="2968676"/>
                  <a:pt x="2681206" y="2968753"/>
                  <a:pt x="2681104" y="2968852"/>
                </a:cubicBezTo>
                <a:cubicBezTo>
                  <a:pt x="2680834" y="2968692"/>
                  <a:pt x="2680856" y="2968568"/>
                  <a:pt x="2681402" y="2968568"/>
                </a:cubicBezTo>
                <a:close/>
                <a:moveTo>
                  <a:pt x="2699985" y="2966339"/>
                </a:moveTo>
                <a:cubicBezTo>
                  <a:pt x="2700973" y="2966339"/>
                  <a:pt x="2701760" y="2966339"/>
                  <a:pt x="2702310" y="2966339"/>
                </a:cubicBezTo>
                <a:cubicBezTo>
                  <a:pt x="2697663" y="2966339"/>
                  <a:pt x="2704632" y="2968568"/>
                  <a:pt x="2704632" y="2968568"/>
                </a:cubicBezTo>
                <a:cubicBezTo>
                  <a:pt x="2699985" y="2968568"/>
                  <a:pt x="2695341" y="2966339"/>
                  <a:pt x="2695341" y="2966339"/>
                </a:cubicBezTo>
                <a:cubicBezTo>
                  <a:pt x="2693284" y="2966339"/>
                  <a:pt x="2694855" y="2966339"/>
                  <a:pt x="2693634" y="2966339"/>
                </a:cubicBezTo>
                <a:cubicBezTo>
                  <a:pt x="2693477" y="2966339"/>
                  <a:pt x="2693284" y="2966339"/>
                  <a:pt x="2693016" y="2966339"/>
                </a:cubicBezTo>
                <a:cubicBezTo>
                  <a:pt x="2693016" y="2964112"/>
                  <a:pt x="2693016" y="2964112"/>
                  <a:pt x="2693016" y="2964112"/>
                </a:cubicBezTo>
                <a:cubicBezTo>
                  <a:pt x="2697663" y="2964112"/>
                  <a:pt x="2697663" y="2966339"/>
                  <a:pt x="2699985" y="2966339"/>
                </a:cubicBezTo>
                <a:close/>
                <a:moveTo>
                  <a:pt x="2711601" y="3004202"/>
                </a:moveTo>
                <a:cubicBezTo>
                  <a:pt x="2710974" y="3004050"/>
                  <a:pt x="2710422" y="3003913"/>
                  <a:pt x="2709914" y="3003781"/>
                </a:cubicBezTo>
                <a:cubicBezTo>
                  <a:pt x="2709762" y="3003470"/>
                  <a:pt x="2709914" y="3003392"/>
                  <a:pt x="2711601" y="3004202"/>
                </a:cubicBezTo>
                <a:close/>
                <a:moveTo>
                  <a:pt x="2549848" y="3260589"/>
                </a:moveTo>
                <a:cubicBezTo>
                  <a:pt x="2547501" y="3258189"/>
                  <a:pt x="2545154" y="3260589"/>
                  <a:pt x="2545154" y="3255791"/>
                </a:cubicBezTo>
                <a:cubicBezTo>
                  <a:pt x="2545154" y="3255791"/>
                  <a:pt x="2542807" y="3258189"/>
                  <a:pt x="2542807" y="3255791"/>
                </a:cubicBezTo>
                <a:cubicBezTo>
                  <a:pt x="2542807" y="3253394"/>
                  <a:pt x="2542807" y="3253394"/>
                  <a:pt x="2540460" y="3255791"/>
                </a:cubicBezTo>
                <a:cubicBezTo>
                  <a:pt x="2542807" y="3253394"/>
                  <a:pt x="2540460" y="3250996"/>
                  <a:pt x="2540460" y="3248599"/>
                </a:cubicBezTo>
                <a:cubicBezTo>
                  <a:pt x="2540460" y="3248599"/>
                  <a:pt x="2538113" y="3253394"/>
                  <a:pt x="2538113" y="3255791"/>
                </a:cubicBezTo>
                <a:cubicBezTo>
                  <a:pt x="2538113" y="3248599"/>
                  <a:pt x="2531070" y="3258189"/>
                  <a:pt x="2533417" y="3250996"/>
                </a:cubicBezTo>
                <a:cubicBezTo>
                  <a:pt x="2533417" y="3250996"/>
                  <a:pt x="2535764" y="3248599"/>
                  <a:pt x="2535764" y="3246198"/>
                </a:cubicBezTo>
                <a:cubicBezTo>
                  <a:pt x="2538113" y="3239005"/>
                  <a:pt x="2533417" y="3250996"/>
                  <a:pt x="2533417" y="3246198"/>
                </a:cubicBezTo>
                <a:cubicBezTo>
                  <a:pt x="2533417" y="3246198"/>
                  <a:pt x="2533417" y="3246198"/>
                  <a:pt x="2528723" y="3250996"/>
                </a:cubicBezTo>
                <a:cubicBezTo>
                  <a:pt x="2531070" y="3248599"/>
                  <a:pt x="2526376" y="3253394"/>
                  <a:pt x="2528723" y="3248599"/>
                </a:cubicBezTo>
                <a:cubicBezTo>
                  <a:pt x="2526376" y="3250996"/>
                  <a:pt x="2528723" y="3246198"/>
                  <a:pt x="2526376" y="3250996"/>
                </a:cubicBezTo>
                <a:cubicBezTo>
                  <a:pt x="2526376" y="3246418"/>
                  <a:pt x="2517855" y="3248367"/>
                  <a:pt x="2521154" y="3240219"/>
                </a:cubicBezTo>
                <a:cubicBezTo>
                  <a:pt x="2521674" y="3240156"/>
                  <a:pt x="2521682" y="3240453"/>
                  <a:pt x="2521682" y="3239005"/>
                </a:cubicBezTo>
                <a:cubicBezTo>
                  <a:pt x="2521682" y="3234207"/>
                  <a:pt x="2514641" y="3246198"/>
                  <a:pt x="2512291" y="3241403"/>
                </a:cubicBezTo>
                <a:cubicBezTo>
                  <a:pt x="2514641" y="3239005"/>
                  <a:pt x="2514641" y="3239005"/>
                  <a:pt x="2514641" y="3239005"/>
                </a:cubicBezTo>
                <a:cubicBezTo>
                  <a:pt x="2514641" y="3239005"/>
                  <a:pt x="2514641" y="3239005"/>
                  <a:pt x="2509944" y="3241403"/>
                </a:cubicBezTo>
                <a:cubicBezTo>
                  <a:pt x="2509944" y="3239005"/>
                  <a:pt x="2512291" y="3236608"/>
                  <a:pt x="2514641" y="3231810"/>
                </a:cubicBezTo>
                <a:cubicBezTo>
                  <a:pt x="2514641" y="3231810"/>
                  <a:pt x="2514641" y="3231810"/>
                  <a:pt x="2512291" y="3234207"/>
                </a:cubicBezTo>
                <a:cubicBezTo>
                  <a:pt x="2512291" y="3234207"/>
                  <a:pt x="2512291" y="3234207"/>
                  <a:pt x="2514641" y="3229412"/>
                </a:cubicBezTo>
                <a:cubicBezTo>
                  <a:pt x="2513465" y="3230612"/>
                  <a:pt x="2512877" y="3231213"/>
                  <a:pt x="2512291" y="3231513"/>
                </a:cubicBezTo>
                <a:cubicBezTo>
                  <a:pt x="2512286" y="3229437"/>
                  <a:pt x="2512181" y="3229412"/>
                  <a:pt x="2509944" y="3229412"/>
                </a:cubicBezTo>
                <a:cubicBezTo>
                  <a:pt x="2509944" y="3230260"/>
                  <a:pt x="2509944" y="3231069"/>
                  <a:pt x="2509944" y="3231810"/>
                </a:cubicBezTo>
                <a:cubicBezTo>
                  <a:pt x="2509944" y="3233167"/>
                  <a:pt x="2509944" y="3234207"/>
                  <a:pt x="2509944" y="3234207"/>
                </a:cubicBezTo>
                <a:cubicBezTo>
                  <a:pt x="2507597" y="3234207"/>
                  <a:pt x="2507597" y="3234207"/>
                  <a:pt x="2505250" y="3236608"/>
                </a:cubicBezTo>
                <a:cubicBezTo>
                  <a:pt x="2507597" y="3231810"/>
                  <a:pt x="2507597" y="3231810"/>
                  <a:pt x="2505250" y="3231810"/>
                </a:cubicBezTo>
                <a:cubicBezTo>
                  <a:pt x="2505250" y="3229412"/>
                  <a:pt x="2507597" y="3227015"/>
                  <a:pt x="2505250" y="3229412"/>
                </a:cubicBezTo>
                <a:cubicBezTo>
                  <a:pt x="2505250" y="3229412"/>
                  <a:pt x="2505250" y="3229412"/>
                  <a:pt x="2505250" y="3227015"/>
                </a:cubicBezTo>
                <a:cubicBezTo>
                  <a:pt x="2505250" y="3227015"/>
                  <a:pt x="2505250" y="3227015"/>
                  <a:pt x="2502903" y="3229412"/>
                </a:cubicBezTo>
                <a:cubicBezTo>
                  <a:pt x="2502903" y="3229412"/>
                  <a:pt x="2502903" y="3229412"/>
                  <a:pt x="2502903" y="3227015"/>
                </a:cubicBezTo>
                <a:cubicBezTo>
                  <a:pt x="2500556" y="3231810"/>
                  <a:pt x="2500556" y="3227015"/>
                  <a:pt x="2498209" y="3229412"/>
                </a:cubicBezTo>
                <a:lnTo>
                  <a:pt x="2498209" y="3227015"/>
                </a:lnTo>
                <a:cubicBezTo>
                  <a:pt x="2500556" y="3224617"/>
                  <a:pt x="2498209" y="3224617"/>
                  <a:pt x="2495863" y="3224617"/>
                </a:cubicBezTo>
                <a:cubicBezTo>
                  <a:pt x="2495863" y="3224617"/>
                  <a:pt x="2495863" y="3224617"/>
                  <a:pt x="2493515" y="3224617"/>
                </a:cubicBezTo>
                <a:cubicBezTo>
                  <a:pt x="2493515" y="3222220"/>
                  <a:pt x="2502903" y="3215024"/>
                  <a:pt x="2498209" y="3217422"/>
                </a:cubicBezTo>
                <a:cubicBezTo>
                  <a:pt x="2498209" y="3217422"/>
                  <a:pt x="2491166" y="3219819"/>
                  <a:pt x="2491166" y="3222220"/>
                </a:cubicBezTo>
                <a:cubicBezTo>
                  <a:pt x="2491166" y="3219819"/>
                  <a:pt x="2484125" y="3222220"/>
                  <a:pt x="2488819" y="3215024"/>
                </a:cubicBezTo>
                <a:cubicBezTo>
                  <a:pt x="2486472" y="3217422"/>
                  <a:pt x="2486472" y="3217422"/>
                  <a:pt x="2484125" y="3217422"/>
                </a:cubicBezTo>
                <a:cubicBezTo>
                  <a:pt x="2484125" y="3215024"/>
                  <a:pt x="2477084" y="3215024"/>
                  <a:pt x="2481778" y="3207831"/>
                </a:cubicBezTo>
                <a:cubicBezTo>
                  <a:pt x="2484125" y="3207831"/>
                  <a:pt x="2484125" y="3205431"/>
                  <a:pt x="2486472" y="3205431"/>
                </a:cubicBezTo>
                <a:cubicBezTo>
                  <a:pt x="2484125" y="3205431"/>
                  <a:pt x="2488819" y="3203033"/>
                  <a:pt x="2484125" y="3205431"/>
                </a:cubicBezTo>
                <a:cubicBezTo>
                  <a:pt x="2481778" y="3207831"/>
                  <a:pt x="2479431" y="3207831"/>
                  <a:pt x="2479431" y="3210229"/>
                </a:cubicBezTo>
                <a:cubicBezTo>
                  <a:pt x="2477084" y="3210229"/>
                  <a:pt x="2474737" y="3205431"/>
                  <a:pt x="2477084" y="3203033"/>
                </a:cubicBezTo>
                <a:cubicBezTo>
                  <a:pt x="2474737" y="3205431"/>
                  <a:pt x="2474737" y="3205431"/>
                  <a:pt x="2474737" y="3205431"/>
                </a:cubicBezTo>
                <a:cubicBezTo>
                  <a:pt x="2477084" y="3203033"/>
                  <a:pt x="2477084" y="3200636"/>
                  <a:pt x="2477084" y="3200636"/>
                </a:cubicBezTo>
                <a:cubicBezTo>
                  <a:pt x="2477084" y="3200636"/>
                  <a:pt x="2477084" y="3200636"/>
                  <a:pt x="2472387" y="3203033"/>
                </a:cubicBezTo>
                <a:cubicBezTo>
                  <a:pt x="2472387" y="3203033"/>
                  <a:pt x="2472387" y="3203033"/>
                  <a:pt x="2474737" y="3200636"/>
                </a:cubicBezTo>
                <a:cubicBezTo>
                  <a:pt x="2474737" y="3200636"/>
                  <a:pt x="2470040" y="3203033"/>
                  <a:pt x="2472387" y="3200636"/>
                </a:cubicBezTo>
                <a:cubicBezTo>
                  <a:pt x="2472387" y="3200636"/>
                  <a:pt x="2472387" y="3200636"/>
                  <a:pt x="2474737" y="3198238"/>
                </a:cubicBezTo>
                <a:cubicBezTo>
                  <a:pt x="2472387" y="3200636"/>
                  <a:pt x="2467693" y="3200636"/>
                  <a:pt x="2467693" y="3198238"/>
                </a:cubicBezTo>
                <a:cubicBezTo>
                  <a:pt x="2467693" y="3198238"/>
                  <a:pt x="2467693" y="3198238"/>
                  <a:pt x="2472387" y="3195841"/>
                </a:cubicBezTo>
                <a:cubicBezTo>
                  <a:pt x="2472387" y="3193443"/>
                  <a:pt x="2467693" y="3195841"/>
                  <a:pt x="2467693" y="3195841"/>
                </a:cubicBezTo>
                <a:cubicBezTo>
                  <a:pt x="2470040" y="3193443"/>
                  <a:pt x="2470040" y="3191045"/>
                  <a:pt x="2472387" y="3188645"/>
                </a:cubicBezTo>
                <a:cubicBezTo>
                  <a:pt x="2462999" y="3191045"/>
                  <a:pt x="2458305" y="3186248"/>
                  <a:pt x="2458305" y="3181452"/>
                </a:cubicBezTo>
                <a:cubicBezTo>
                  <a:pt x="2458305" y="3181452"/>
                  <a:pt x="2458305" y="3181452"/>
                  <a:pt x="2460653" y="3181452"/>
                </a:cubicBezTo>
                <a:cubicBezTo>
                  <a:pt x="2460653" y="3181029"/>
                  <a:pt x="2460476" y="3180794"/>
                  <a:pt x="2460249" y="3180629"/>
                </a:cubicBezTo>
                <a:cubicBezTo>
                  <a:pt x="2461254" y="3179723"/>
                  <a:pt x="2462334" y="3178196"/>
                  <a:pt x="2465346" y="3176657"/>
                </a:cubicBezTo>
                <a:cubicBezTo>
                  <a:pt x="2465346" y="3174257"/>
                  <a:pt x="2460653" y="3176657"/>
                  <a:pt x="2458305" y="3176657"/>
                </a:cubicBezTo>
                <a:cubicBezTo>
                  <a:pt x="2455959" y="3179055"/>
                  <a:pt x="2460653" y="3176657"/>
                  <a:pt x="2455959" y="3179055"/>
                </a:cubicBezTo>
                <a:cubicBezTo>
                  <a:pt x="2455959" y="3179055"/>
                  <a:pt x="2457287" y="3176332"/>
                  <a:pt x="2455928" y="3176021"/>
                </a:cubicBezTo>
                <a:cubicBezTo>
                  <a:pt x="2457502" y="3175311"/>
                  <a:pt x="2459079" y="3174257"/>
                  <a:pt x="2460653" y="3174257"/>
                </a:cubicBezTo>
                <a:cubicBezTo>
                  <a:pt x="2460653" y="3174257"/>
                  <a:pt x="2460653" y="3174257"/>
                  <a:pt x="2458305" y="3174257"/>
                </a:cubicBezTo>
                <a:cubicBezTo>
                  <a:pt x="2462999" y="3171859"/>
                  <a:pt x="2467693" y="3171859"/>
                  <a:pt x="2474737" y="3169462"/>
                </a:cubicBezTo>
                <a:cubicBezTo>
                  <a:pt x="2474737" y="3169462"/>
                  <a:pt x="2474737" y="3169462"/>
                  <a:pt x="2472387" y="3169462"/>
                </a:cubicBezTo>
                <a:cubicBezTo>
                  <a:pt x="2477084" y="3167064"/>
                  <a:pt x="2479431" y="3169462"/>
                  <a:pt x="2479431" y="3167064"/>
                </a:cubicBezTo>
                <a:cubicBezTo>
                  <a:pt x="2477084" y="3167064"/>
                  <a:pt x="2470040" y="3167064"/>
                  <a:pt x="2467693" y="3169462"/>
                </a:cubicBezTo>
                <a:cubicBezTo>
                  <a:pt x="2467693" y="3168261"/>
                  <a:pt x="2465346" y="3168862"/>
                  <a:pt x="2462999" y="3169462"/>
                </a:cubicBezTo>
                <a:cubicBezTo>
                  <a:pt x="2465346" y="3167064"/>
                  <a:pt x="2460653" y="3169462"/>
                  <a:pt x="2460653" y="3167064"/>
                </a:cubicBezTo>
                <a:cubicBezTo>
                  <a:pt x="2458305" y="3169462"/>
                  <a:pt x="2453612" y="3169462"/>
                  <a:pt x="2453612" y="3169462"/>
                </a:cubicBezTo>
                <a:cubicBezTo>
                  <a:pt x="2455959" y="3167064"/>
                  <a:pt x="2458305" y="3169462"/>
                  <a:pt x="2458305" y="3167064"/>
                </a:cubicBezTo>
                <a:cubicBezTo>
                  <a:pt x="2455959" y="3167064"/>
                  <a:pt x="2453612" y="3167064"/>
                  <a:pt x="2451262" y="3169462"/>
                </a:cubicBezTo>
                <a:cubicBezTo>
                  <a:pt x="2446568" y="3171859"/>
                  <a:pt x="2453612" y="3167064"/>
                  <a:pt x="2448915" y="3167064"/>
                </a:cubicBezTo>
                <a:cubicBezTo>
                  <a:pt x="2451262" y="3164666"/>
                  <a:pt x="2458305" y="3167064"/>
                  <a:pt x="2458305" y="3164666"/>
                </a:cubicBezTo>
                <a:cubicBezTo>
                  <a:pt x="2457085" y="3164666"/>
                  <a:pt x="2455848" y="3164036"/>
                  <a:pt x="2453965" y="3164088"/>
                </a:cubicBezTo>
                <a:cubicBezTo>
                  <a:pt x="2454216" y="3162687"/>
                  <a:pt x="2447275" y="3164185"/>
                  <a:pt x="2453612" y="3159869"/>
                </a:cubicBezTo>
                <a:cubicBezTo>
                  <a:pt x="2453612" y="3157471"/>
                  <a:pt x="2446568" y="3157471"/>
                  <a:pt x="2453612" y="3157471"/>
                </a:cubicBezTo>
                <a:cubicBezTo>
                  <a:pt x="2453612" y="3157471"/>
                  <a:pt x="2453612" y="3155073"/>
                  <a:pt x="2448915" y="3157471"/>
                </a:cubicBezTo>
                <a:cubicBezTo>
                  <a:pt x="2446568" y="3157471"/>
                  <a:pt x="2451262" y="3157471"/>
                  <a:pt x="2446568" y="3159869"/>
                </a:cubicBezTo>
                <a:cubicBezTo>
                  <a:pt x="2451262" y="3157471"/>
                  <a:pt x="2446568" y="3157471"/>
                  <a:pt x="2444221" y="3157471"/>
                </a:cubicBezTo>
                <a:cubicBezTo>
                  <a:pt x="2444221" y="3157471"/>
                  <a:pt x="2444221" y="3157471"/>
                  <a:pt x="2446568" y="3157471"/>
                </a:cubicBezTo>
                <a:cubicBezTo>
                  <a:pt x="2444221" y="3157471"/>
                  <a:pt x="2444221" y="3155073"/>
                  <a:pt x="2441874" y="3155073"/>
                </a:cubicBezTo>
                <a:cubicBezTo>
                  <a:pt x="2439527" y="3155073"/>
                  <a:pt x="2448915" y="3152676"/>
                  <a:pt x="2446568" y="3152676"/>
                </a:cubicBezTo>
                <a:cubicBezTo>
                  <a:pt x="2446568" y="3152676"/>
                  <a:pt x="2446568" y="3152676"/>
                  <a:pt x="2451262" y="3152676"/>
                </a:cubicBezTo>
                <a:cubicBezTo>
                  <a:pt x="2448915" y="3152676"/>
                  <a:pt x="2453612" y="3150278"/>
                  <a:pt x="2451262" y="3150278"/>
                </a:cubicBezTo>
                <a:cubicBezTo>
                  <a:pt x="2448915" y="3150278"/>
                  <a:pt x="2444221" y="3150278"/>
                  <a:pt x="2441874" y="3152676"/>
                </a:cubicBezTo>
                <a:cubicBezTo>
                  <a:pt x="2439527" y="3150278"/>
                  <a:pt x="2444221" y="3150278"/>
                  <a:pt x="2441874" y="3150278"/>
                </a:cubicBezTo>
                <a:cubicBezTo>
                  <a:pt x="2441874" y="3150278"/>
                  <a:pt x="2441874" y="3150278"/>
                  <a:pt x="2446568" y="3150278"/>
                </a:cubicBezTo>
                <a:lnTo>
                  <a:pt x="2451262" y="3147880"/>
                </a:lnTo>
                <a:cubicBezTo>
                  <a:pt x="2449870" y="3146455"/>
                  <a:pt x="2447653" y="3145899"/>
                  <a:pt x="2445588" y="3146166"/>
                </a:cubicBezTo>
                <a:cubicBezTo>
                  <a:pt x="2446184" y="3145857"/>
                  <a:pt x="2446568" y="3145480"/>
                  <a:pt x="2446568" y="3145480"/>
                </a:cubicBezTo>
                <a:cubicBezTo>
                  <a:pt x="2445519" y="3145480"/>
                  <a:pt x="2444481" y="3145965"/>
                  <a:pt x="2443641" y="3146496"/>
                </a:cubicBezTo>
                <a:cubicBezTo>
                  <a:pt x="2443078" y="3146389"/>
                  <a:pt x="2442476" y="3146097"/>
                  <a:pt x="2441874" y="3145480"/>
                </a:cubicBezTo>
                <a:cubicBezTo>
                  <a:pt x="2444221" y="3145480"/>
                  <a:pt x="2446568" y="3143083"/>
                  <a:pt x="2448915" y="3140685"/>
                </a:cubicBezTo>
                <a:cubicBezTo>
                  <a:pt x="2448915" y="3140685"/>
                  <a:pt x="2448915" y="3140685"/>
                  <a:pt x="2455959" y="3140685"/>
                </a:cubicBezTo>
                <a:cubicBezTo>
                  <a:pt x="2460653" y="3140685"/>
                  <a:pt x="2458305" y="3138287"/>
                  <a:pt x="2462999" y="3138287"/>
                </a:cubicBezTo>
                <a:cubicBezTo>
                  <a:pt x="2462999" y="3138287"/>
                  <a:pt x="2462999" y="3138287"/>
                  <a:pt x="2460653" y="3138287"/>
                </a:cubicBezTo>
                <a:cubicBezTo>
                  <a:pt x="2453612" y="3140685"/>
                  <a:pt x="2448915" y="3138287"/>
                  <a:pt x="2441874" y="3140685"/>
                </a:cubicBezTo>
                <a:cubicBezTo>
                  <a:pt x="2439527" y="3138287"/>
                  <a:pt x="2460653" y="3135890"/>
                  <a:pt x="2448915" y="3133490"/>
                </a:cubicBezTo>
                <a:cubicBezTo>
                  <a:pt x="2448915" y="3133490"/>
                  <a:pt x="2448915" y="3133490"/>
                  <a:pt x="2451262" y="3133490"/>
                </a:cubicBezTo>
                <a:cubicBezTo>
                  <a:pt x="2451218" y="3133468"/>
                  <a:pt x="2451171" y="3133468"/>
                  <a:pt x="2451124" y="3133446"/>
                </a:cubicBezTo>
                <a:cubicBezTo>
                  <a:pt x="2453407" y="3133322"/>
                  <a:pt x="2455959" y="3132862"/>
                  <a:pt x="2455959" y="3131092"/>
                </a:cubicBezTo>
                <a:cubicBezTo>
                  <a:pt x="2455959" y="3131092"/>
                  <a:pt x="2455959" y="3128694"/>
                  <a:pt x="2451262" y="3131092"/>
                </a:cubicBezTo>
                <a:cubicBezTo>
                  <a:pt x="2450461" y="3131092"/>
                  <a:pt x="2449948" y="3131092"/>
                  <a:pt x="2449614" y="3131092"/>
                </a:cubicBezTo>
                <a:cubicBezTo>
                  <a:pt x="2449647" y="3131092"/>
                  <a:pt x="2449514" y="3131092"/>
                  <a:pt x="2449075" y="3131092"/>
                </a:cubicBezTo>
                <a:cubicBezTo>
                  <a:pt x="2449023" y="3131092"/>
                  <a:pt x="2448981" y="3131092"/>
                  <a:pt x="2448915" y="3131092"/>
                </a:cubicBezTo>
                <a:cubicBezTo>
                  <a:pt x="2446568" y="3131092"/>
                  <a:pt x="2451262" y="3128694"/>
                  <a:pt x="2444221" y="3128694"/>
                </a:cubicBezTo>
                <a:cubicBezTo>
                  <a:pt x="2446568" y="3131092"/>
                  <a:pt x="2441874" y="3131092"/>
                  <a:pt x="2439527" y="3131092"/>
                </a:cubicBezTo>
                <a:cubicBezTo>
                  <a:pt x="2441874" y="3128694"/>
                  <a:pt x="2434833" y="3131092"/>
                  <a:pt x="2434833" y="3128694"/>
                </a:cubicBezTo>
                <a:cubicBezTo>
                  <a:pt x="2434833" y="3128694"/>
                  <a:pt x="2434833" y="3128694"/>
                  <a:pt x="2439527" y="3126297"/>
                </a:cubicBezTo>
                <a:cubicBezTo>
                  <a:pt x="2444221" y="3126297"/>
                  <a:pt x="2439527" y="3128694"/>
                  <a:pt x="2446568" y="3128694"/>
                </a:cubicBezTo>
                <a:cubicBezTo>
                  <a:pt x="2446568" y="3126297"/>
                  <a:pt x="2441874" y="3126297"/>
                  <a:pt x="2444221" y="3126297"/>
                </a:cubicBezTo>
                <a:cubicBezTo>
                  <a:pt x="2444221" y="3126297"/>
                  <a:pt x="2444221" y="3126297"/>
                  <a:pt x="2446568" y="3126297"/>
                </a:cubicBezTo>
                <a:cubicBezTo>
                  <a:pt x="2446568" y="3126297"/>
                  <a:pt x="2455959" y="3123899"/>
                  <a:pt x="2448915" y="3123899"/>
                </a:cubicBezTo>
                <a:cubicBezTo>
                  <a:pt x="2446568" y="3121502"/>
                  <a:pt x="2446568" y="3123899"/>
                  <a:pt x="2444221" y="3123899"/>
                </a:cubicBezTo>
                <a:cubicBezTo>
                  <a:pt x="2444221" y="3121502"/>
                  <a:pt x="2439527" y="3121502"/>
                  <a:pt x="2439527" y="3119101"/>
                </a:cubicBezTo>
                <a:cubicBezTo>
                  <a:pt x="2446568" y="3119101"/>
                  <a:pt x="2439527" y="3116704"/>
                  <a:pt x="2446568" y="3116704"/>
                </a:cubicBezTo>
                <a:cubicBezTo>
                  <a:pt x="2441874" y="3119101"/>
                  <a:pt x="2444221" y="3121502"/>
                  <a:pt x="2448915" y="3121502"/>
                </a:cubicBezTo>
                <a:cubicBezTo>
                  <a:pt x="2455959" y="3121502"/>
                  <a:pt x="2448915" y="3123899"/>
                  <a:pt x="2453612" y="3123899"/>
                </a:cubicBezTo>
                <a:cubicBezTo>
                  <a:pt x="2453612" y="3121502"/>
                  <a:pt x="2460653" y="3121502"/>
                  <a:pt x="2465346" y="3121502"/>
                </a:cubicBezTo>
                <a:lnTo>
                  <a:pt x="2462999" y="3119101"/>
                </a:lnTo>
                <a:cubicBezTo>
                  <a:pt x="2458305" y="3119101"/>
                  <a:pt x="2458305" y="3121502"/>
                  <a:pt x="2455959" y="3121502"/>
                </a:cubicBezTo>
                <a:cubicBezTo>
                  <a:pt x="2455959" y="3119101"/>
                  <a:pt x="2453612" y="3116704"/>
                  <a:pt x="2448915" y="3116704"/>
                </a:cubicBezTo>
                <a:cubicBezTo>
                  <a:pt x="2451262" y="3116704"/>
                  <a:pt x="2455959" y="3116704"/>
                  <a:pt x="2455959" y="3116704"/>
                </a:cubicBezTo>
                <a:cubicBezTo>
                  <a:pt x="2453612" y="3114306"/>
                  <a:pt x="2455959" y="3111909"/>
                  <a:pt x="2455959" y="3109511"/>
                </a:cubicBezTo>
                <a:cubicBezTo>
                  <a:pt x="2456740" y="3109511"/>
                  <a:pt x="2457524" y="3109511"/>
                  <a:pt x="2458305" y="3109511"/>
                </a:cubicBezTo>
                <a:cubicBezTo>
                  <a:pt x="2453612" y="3107113"/>
                  <a:pt x="2460653" y="3109511"/>
                  <a:pt x="2460653" y="3107113"/>
                </a:cubicBezTo>
                <a:cubicBezTo>
                  <a:pt x="2458305" y="3104716"/>
                  <a:pt x="2455959" y="3104716"/>
                  <a:pt x="2455959" y="3102315"/>
                </a:cubicBezTo>
                <a:cubicBezTo>
                  <a:pt x="2460653" y="3099918"/>
                  <a:pt x="2455959" y="3097520"/>
                  <a:pt x="2455959" y="3095123"/>
                </a:cubicBezTo>
                <a:cubicBezTo>
                  <a:pt x="2457668" y="3095123"/>
                  <a:pt x="2460614" y="3095123"/>
                  <a:pt x="2462999" y="3095123"/>
                </a:cubicBezTo>
                <a:cubicBezTo>
                  <a:pt x="2463891" y="3095123"/>
                  <a:pt x="2464709" y="3095123"/>
                  <a:pt x="2465346" y="3095123"/>
                </a:cubicBezTo>
                <a:cubicBezTo>
                  <a:pt x="2465346" y="3093980"/>
                  <a:pt x="2463753" y="3093928"/>
                  <a:pt x="2462334" y="3093925"/>
                </a:cubicBezTo>
                <a:cubicBezTo>
                  <a:pt x="2461909" y="3091988"/>
                  <a:pt x="2464162" y="3090325"/>
                  <a:pt x="2458305" y="3090325"/>
                </a:cubicBezTo>
                <a:cubicBezTo>
                  <a:pt x="2458305" y="3090325"/>
                  <a:pt x="2458308" y="3090325"/>
                  <a:pt x="2462999" y="3090325"/>
                </a:cubicBezTo>
                <a:cubicBezTo>
                  <a:pt x="2463817" y="3090325"/>
                  <a:pt x="2464629" y="3090325"/>
                  <a:pt x="2465346" y="3090325"/>
                </a:cubicBezTo>
                <a:cubicBezTo>
                  <a:pt x="2466691" y="3090325"/>
                  <a:pt x="2467693" y="3090325"/>
                  <a:pt x="2467693" y="3090325"/>
                </a:cubicBezTo>
                <a:cubicBezTo>
                  <a:pt x="2472387" y="3090325"/>
                  <a:pt x="2467693" y="3087927"/>
                  <a:pt x="2467693" y="3087927"/>
                </a:cubicBezTo>
                <a:cubicBezTo>
                  <a:pt x="2467693" y="3087927"/>
                  <a:pt x="2467693" y="3087927"/>
                  <a:pt x="2462999" y="3087927"/>
                </a:cubicBezTo>
                <a:cubicBezTo>
                  <a:pt x="2460653" y="3085530"/>
                  <a:pt x="2465346" y="3085530"/>
                  <a:pt x="2462999" y="3083132"/>
                </a:cubicBezTo>
                <a:cubicBezTo>
                  <a:pt x="2462999" y="3083132"/>
                  <a:pt x="2462999" y="3083132"/>
                  <a:pt x="2467693" y="3083132"/>
                </a:cubicBezTo>
                <a:cubicBezTo>
                  <a:pt x="2467693" y="3083132"/>
                  <a:pt x="2467693" y="3083132"/>
                  <a:pt x="2465346" y="3080735"/>
                </a:cubicBezTo>
                <a:cubicBezTo>
                  <a:pt x="2467693" y="3083132"/>
                  <a:pt x="2470040" y="3083132"/>
                  <a:pt x="2470040" y="3080735"/>
                </a:cubicBezTo>
                <a:cubicBezTo>
                  <a:pt x="2470040" y="3080735"/>
                  <a:pt x="2470040" y="3080735"/>
                  <a:pt x="2477084" y="3085530"/>
                </a:cubicBezTo>
                <a:cubicBezTo>
                  <a:pt x="2474737" y="3085530"/>
                  <a:pt x="2472387" y="3083132"/>
                  <a:pt x="2470040" y="3083132"/>
                </a:cubicBezTo>
                <a:cubicBezTo>
                  <a:pt x="2465346" y="3083132"/>
                  <a:pt x="2467693" y="3085530"/>
                  <a:pt x="2470040" y="3085530"/>
                </a:cubicBezTo>
                <a:cubicBezTo>
                  <a:pt x="2470040" y="3085530"/>
                  <a:pt x="2470040" y="3085530"/>
                  <a:pt x="2467693" y="3085530"/>
                </a:cubicBezTo>
                <a:cubicBezTo>
                  <a:pt x="2472387" y="3085530"/>
                  <a:pt x="2472387" y="3085530"/>
                  <a:pt x="2477084" y="3087927"/>
                </a:cubicBezTo>
                <a:cubicBezTo>
                  <a:pt x="2475739" y="3087927"/>
                  <a:pt x="2474737" y="3087927"/>
                  <a:pt x="2474737" y="3087927"/>
                </a:cubicBezTo>
                <a:cubicBezTo>
                  <a:pt x="2479431" y="3087927"/>
                  <a:pt x="2479431" y="3090325"/>
                  <a:pt x="2479431" y="3090325"/>
                </a:cubicBezTo>
                <a:cubicBezTo>
                  <a:pt x="2472387" y="3092725"/>
                  <a:pt x="2481778" y="3092725"/>
                  <a:pt x="2479431" y="3095123"/>
                </a:cubicBezTo>
                <a:cubicBezTo>
                  <a:pt x="2474737" y="3095123"/>
                  <a:pt x="2472387" y="3092725"/>
                  <a:pt x="2470040" y="3092725"/>
                </a:cubicBezTo>
                <a:cubicBezTo>
                  <a:pt x="2467693" y="3092725"/>
                  <a:pt x="2470040" y="3092725"/>
                  <a:pt x="2467693" y="3092725"/>
                </a:cubicBezTo>
                <a:cubicBezTo>
                  <a:pt x="2472387" y="3095123"/>
                  <a:pt x="2477084" y="3095123"/>
                  <a:pt x="2479431" y="3097520"/>
                </a:cubicBezTo>
                <a:cubicBezTo>
                  <a:pt x="2479431" y="3097520"/>
                  <a:pt x="2479431" y="3097520"/>
                  <a:pt x="2474737" y="3097520"/>
                </a:cubicBezTo>
                <a:cubicBezTo>
                  <a:pt x="2477084" y="3097520"/>
                  <a:pt x="2481778" y="3097520"/>
                  <a:pt x="2481778" y="3099918"/>
                </a:cubicBezTo>
                <a:cubicBezTo>
                  <a:pt x="2479431" y="3102315"/>
                  <a:pt x="2479431" y="3104716"/>
                  <a:pt x="2479431" y="3104716"/>
                </a:cubicBezTo>
                <a:cubicBezTo>
                  <a:pt x="2479431" y="3104716"/>
                  <a:pt x="2479431" y="3104716"/>
                  <a:pt x="2474737" y="3104716"/>
                </a:cubicBezTo>
                <a:cubicBezTo>
                  <a:pt x="2481778" y="3107113"/>
                  <a:pt x="2477084" y="3109511"/>
                  <a:pt x="2481778" y="3109511"/>
                </a:cubicBezTo>
                <a:cubicBezTo>
                  <a:pt x="2477084" y="3111909"/>
                  <a:pt x="2484125" y="3114306"/>
                  <a:pt x="2479431" y="3116704"/>
                </a:cubicBezTo>
                <a:cubicBezTo>
                  <a:pt x="2481778" y="3121502"/>
                  <a:pt x="2484125" y="3123899"/>
                  <a:pt x="2484125" y="3128694"/>
                </a:cubicBezTo>
                <a:cubicBezTo>
                  <a:pt x="2481778" y="3131092"/>
                  <a:pt x="2486472" y="3133490"/>
                  <a:pt x="2488819" y="3133490"/>
                </a:cubicBezTo>
                <a:cubicBezTo>
                  <a:pt x="2488819" y="3133490"/>
                  <a:pt x="2488819" y="3133490"/>
                  <a:pt x="2486472" y="3135890"/>
                </a:cubicBezTo>
                <a:cubicBezTo>
                  <a:pt x="2493515" y="3135890"/>
                  <a:pt x="2488819" y="3138287"/>
                  <a:pt x="2486472" y="3140685"/>
                </a:cubicBezTo>
                <a:lnTo>
                  <a:pt x="2484125" y="3143083"/>
                </a:lnTo>
                <a:cubicBezTo>
                  <a:pt x="2488819" y="3143083"/>
                  <a:pt x="2488819" y="3143083"/>
                  <a:pt x="2493515" y="3143083"/>
                </a:cubicBezTo>
                <a:cubicBezTo>
                  <a:pt x="2493515" y="3145480"/>
                  <a:pt x="2493515" y="3147880"/>
                  <a:pt x="2491166" y="3147880"/>
                </a:cubicBezTo>
                <a:cubicBezTo>
                  <a:pt x="2498209" y="3150278"/>
                  <a:pt x="2495863" y="3157471"/>
                  <a:pt x="2502903" y="3157471"/>
                </a:cubicBezTo>
                <a:cubicBezTo>
                  <a:pt x="2502903" y="3157471"/>
                  <a:pt x="2502903" y="3157471"/>
                  <a:pt x="2498209" y="3159869"/>
                </a:cubicBezTo>
                <a:cubicBezTo>
                  <a:pt x="2507597" y="3159869"/>
                  <a:pt x="2502903" y="3169462"/>
                  <a:pt x="2507597" y="3169462"/>
                </a:cubicBezTo>
                <a:cubicBezTo>
                  <a:pt x="2507597" y="3169462"/>
                  <a:pt x="2507597" y="3169462"/>
                  <a:pt x="2502903" y="3171859"/>
                </a:cubicBezTo>
                <a:cubicBezTo>
                  <a:pt x="2500556" y="3174257"/>
                  <a:pt x="2505250" y="3174257"/>
                  <a:pt x="2509944" y="3171859"/>
                </a:cubicBezTo>
                <a:cubicBezTo>
                  <a:pt x="2507597" y="3174257"/>
                  <a:pt x="2514641" y="3171859"/>
                  <a:pt x="2509944" y="3176657"/>
                </a:cubicBezTo>
                <a:cubicBezTo>
                  <a:pt x="2509944" y="3176657"/>
                  <a:pt x="2512291" y="3174257"/>
                  <a:pt x="2514641" y="3176657"/>
                </a:cubicBezTo>
                <a:cubicBezTo>
                  <a:pt x="2512291" y="3179055"/>
                  <a:pt x="2514641" y="3179055"/>
                  <a:pt x="2514641" y="3179055"/>
                </a:cubicBezTo>
                <a:cubicBezTo>
                  <a:pt x="2514641" y="3181452"/>
                  <a:pt x="2512291" y="3181452"/>
                  <a:pt x="2512291" y="3183850"/>
                </a:cubicBezTo>
                <a:cubicBezTo>
                  <a:pt x="2514641" y="3181452"/>
                  <a:pt x="2512291" y="3186248"/>
                  <a:pt x="2519335" y="3181452"/>
                </a:cubicBezTo>
                <a:cubicBezTo>
                  <a:pt x="2517156" y="3185901"/>
                  <a:pt x="2523049" y="3182110"/>
                  <a:pt x="2522038" y="3187283"/>
                </a:cubicBezTo>
                <a:cubicBezTo>
                  <a:pt x="2521825" y="3187616"/>
                  <a:pt x="2521682" y="3188059"/>
                  <a:pt x="2521682" y="3188645"/>
                </a:cubicBezTo>
                <a:cubicBezTo>
                  <a:pt x="2521850" y="3188125"/>
                  <a:pt x="2521961" y="3187684"/>
                  <a:pt x="2522038" y="3187283"/>
                </a:cubicBezTo>
                <a:cubicBezTo>
                  <a:pt x="2522695" y="3186250"/>
                  <a:pt x="2524029" y="3186248"/>
                  <a:pt x="2524029" y="3186248"/>
                </a:cubicBezTo>
                <a:cubicBezTo>
                  <a:pt x="2526376" y="3186248"/>
                  <a:pt x="2524029" y="3191045"/>
                  <a:pt x="2526376" y="3191045"/>
                </a:cubicBezTo>
                <a:lnTo>
                  <a:pt x="2524029" y="3193443"/>
                </a:lnTo>
                <a:cubicBezTo>
                  <a:pt x="2526376" y="3193443"/>
                  <a:pt x="2526376" y="3191045"/>
                  <a:pt x="2528723" y="3191045"/>
                </a:cubicBezTo>
                <a:cubicBezTo>
                  <a:pt x="2533417" y="3191045"/>
                  <a:pt x="2528723" y="3198238"/>
                  <a:pt x="2533417" y="3198238"/>
                </a:cubicBezTo>
                <a:cubicBezTo>
                  <a:pt x="2538113" y="3200636"/>
                  <a:pt x="2540460" y="3203033"/>
                  <a:pt x="2545154" y="3205431"/>
                </a:cubicBezTo>
                <a:cubicBezTo>
                  <a:pt x="2545154" y="3205431"/>
                  <a:pt x="2545154" y="3205431"/>
                  <a:pt x="2545154" y="3207831"/>
                </a:cubicBezTo>
                <a:cubicBezTo>
                  <a:pt x="2549848" y="3203033"/>
                  <a:pt x="2545154" y="3215024"/>
                  <a:pt x="2549848" y="3207831"/>
                </a:cubicBezTo>
                <a:cubicBezTo>
                  <a:pt x="2549848" y="3207831"/>
                  <a:pt x="2549848" y="3207831"/>
                  <a:pt x="2549848" y="3210229"/>
                </a:cubicBezTo>
                <a:cubicBezTo>
                  <a:pt x="2552195" y="3207831"/>
                  <a:pt x="2549848" y="3215024"/>
                  <a:pt x="2554545" y="3212626"/>
                </a:cubicBezTo>
                <a:cubicBezTo>
                  <a:pt x="2554545" y="3217422"/>
                  <a:pt x="2556892" y="3212626"/>
                  <a:pt x="2556892" y="3217422"/>
                </a:cubicBezTo>
                <a:cubicBezTo>
                  <a:pt x="2556892" y="3217422"/>
                  <a:pt x="2556892" y="3217490"/>
                  <a:pt x="2556892" y="3218022"/>
                </a:cubicBezTo>
                <a:cubicBezTo>
                  <a:pt x="2556304" y="3219222"/>
                  <a:pt x="2555718" y="3221019"/>
                  <a:pt x="2556892" y="3219819"/>
                </a:cubicBezTo>
                <a:cubicBezTo>
                  <a:pt x="2559239" y="3222220"/>
                  <a:pt x="2559239" y="3217422"/>
                  <a:pt x="2559239" y="3217422"/>
                </a:cubicBezTo>
                <a:cubicBezTo>
                  <a:pt x="2561586" y="3222220"/>
                  <a:pt x="2568627" y="3219819"/>
                  <a:pt x="2573321" y="3217422"/>
                </a:cubicBezTo>
                <a:cubicBezTo>
                  <a:pt x="2573321" y="3222220"/>
                  <a:pt x="2570974" y="3229412"/>
                  <a:pt x="2573321" y="3224617"/>
                </a:cubicBezTo>
                <a:cubicBezTo>
                  <a:pt x="2575668" y="3222220"/>
                  <a:pt x="2573321" y="3234207"/>
                  <a:pt x="2575668" y="3229412"/>
                </a:cubicBezTo>
                <a:cubicBezTo>
                  <a:pt x="2575668" y="3224617"/>
                  <a:pt x="2575668" y="3227015"/>
                  <a:pt x="2575668" y="3224617"/>
                </a:cubicBezTo>
                <a:cubicBezTo>
                  <a:pt x="2578017" y="3227015"/>
                  <a:pt x="2578017" y="3231810"/>
                  <a:pt x="2580364" y="3227015"/>
                </a:cubicBezTo>
                <a:cubicBezTo>
                  <a:pt x="2580364" y="3227015"/>
                  <a:pt x="2580364" y="3227015"/>
                  <a:pt x="2580364" y="3229412"/>
                </a:cubicBezTo>
                <a:cubicBezTo>
                  <a:pt x="2582711" y="3224617"/>
                  <a:pt x="2585058" y="3227015"/>
                  <a:pt x="2585058" y="3219819"/>
                </a:cubicBezTo>
                <a:cubicBezTo>
                  <a:pt x="2594446" y="3219819"/>
                  <a:pt x="2603837" y="3212626"/>
                  <a:pt x="2613225" y="3210229"/>
                </a:cubicBezTo>
                <a:cubicBezTo>
                  <a:pt x="2622615" y="3210229"/>
                  <a:pt x="2629656" y="3203033"/>
                  <a:pt x="2639047" y="3203033"/>
                </a:cubicBezTo>
                <a:cubicBezTo>
                  <a:pt x="2643349" y="3207432"/>
                  <a:pt x="2643727" y="3207749"/>
                  <a:pt x="2645566" y="3204085"/>
                </a:cubicBezTo>
                <a:cubicBezTo>
                  <a:pt x="2645671" y="3204462"/>
                  <a:pt x="2645823" y="3204889"/>
                  <a:pt x="2646088" y="3205431"/>
                </a:cubicBezTo>
                <a:cubicBezTo>
                  <a:pt x="2646088" y="3205431"/>
                  <a:pt x="2646088" y="3205431"/>
                  <a:pt x="2646088" y="3203033"/>
                </a:cubicBezTo>
                <a:cubicBezTo>
                  <a:pt x="2645892" y="3203435"/>
                  <a:pt x="2645731" y="3203752"/>
                  <a:pt x="2645566" y="3204085"/>
                </a:cubicBezTo>
                <a:cubicBezTo>
                  <a:pt x="2644735" y="3201112"/>
                  <a:pt x="2648169" y="3202491"/>
                  <a:pt x="2646088" y="3198238"/>
                </a:cubicBezTo>
                <a:cubicBezTo>
                  <a:pt x="2650782" y="3198238"/>
                  <a:pt x="2653128" y="3195841"/>
                  <a:pt x="2655475" y="3193443"/>
                </a:cubicBezTo>
                <a:lnTo>
                  <a:pt x="2657822" y="3198238"/>
                </a:lnTo>
                <a:cubicBezTo>
                  <a:pt x="2657822" y="3198238"/>
                  <a:pt x="2657822" y="3198200"/>
                  <a:pt x="2657822" y="3195841"/>
                </a:cubicBezTo>
                <a:cubicBezTo>
                  <a:pt x="2657822" y="3193443"/>
                  <a:pt x="2657822" y="3191045"/>
                  <a:pt x="2655475" y="3191045"/>
                </a:cubicBezTo>
                <a:cubicBezTo>
                  <a:pt x="2660172" y="3181452"/>
                  <a:pt x="2674254" y="3183850"/>
                  <a:pt x="2683645" y="3176657"/>
                </a:cubicBezTo>
                <a:cubicBezTo>
                  <a:pt x="2685991" y="3176657"/>
                  <a:pt x="2685991" y="3171859"/>
                  <a:pt x="2688338" y="3169462"/>
                </a:cubicBezTo>
                <a:cubicBezTo>
                  <a:pt x="2700076" y="3171859"/>
                  <a:pt x="2707117" y="3169462"/>
                  <a:pt x="2711811" y="3159869"/>
                </a:cubicBezTo>
                <a:cubicBezTo>
                  <a:pt x="2711811" y="3159869"/>
                  <a:pt x="2718855" y="3169462"/>
                  <a:pt x="2718855" y="3174257"/>
                </a:cubicBezTo>
                <a:cubicBezTo>
                  <a:pt x="2723549" y="3188645"/>
                  <a:pt x="2711811" y="3183850"/>
                  <a:pt x="2714158" y="3191045"/>
                </a:cubicBezTo>
                <a:cubicBezTo>
                  <a:pt x="2714158" y="3193443"/>
                  <a:pt x="2709464" y="3186248"/>
                  <a:pt x="2709464" y="3188645"/>
                </a:cubicBezTo>
                <a:cubicBezTo>
                  <a:pt x="2711811" y="3200636"/>
                  <a:pt x="2702423" y="3200636"/>
                  <a:pt x="2693032" y="3198238"/>
                </a:cubicBezTo>
                <a:cubicBezTo>
                  <a:pt x="2693032" y="3198238"/>
                  <a:pt x="2693032" y="3198238"/>
                  <a:pt x="2690685" y="3195841"/>
                </a:cubicBezTo>
                <a:cubicBezTo>
                  <a:pt x="2690685" y="3195841"/>
                  <a:pt x="2693032" y="3203033"/>
                  <a:pt x="2690685" y="3203033"/>
                </a:cubicBezTo>
                <a:cubicBezTo>
                  <a:pt x="2690685" y="3200636"/>
                  <a:pt x="2690685" y="3200636"/>
                  <a:pt x="2688338" y="3198238"/>
                </a:cubicBezTo>
                <a:cubicBezTo>
                  <a:pt x="2690685" y="3203033"/>
                  <a:pt x="2688338" y="3200636"/>
                  <a:pt x="2690685" y="3205431"/>
                </a:cubicBezTo>
                <a:cubicBezTo>
                  <a:pt x="2688659" y="3203361"/>
                  <a:pt x="2686640" y="3201299"/>
                  <a:pt x="2686124" y="3200771"/>
                </a:cubicBezTo>
                <a:cubicBezTo>
                  <a:pt x="2686116" y="3200762"/>
                  <a:pt x="2686108" y="3200757"/>
                  <a:pt x="2686102" y="3200749"/>
                </a:cubicBezTo>
                <a:cubicBezTo>
                  <a:pt x="2686047" y="3200693"/>
                  <a:pt x="2686030" y="3200677"/>
                  <a:pt x="2686016" y="3200663"/>
                </a:cubicBezTo>
                <a:cubicBezTo>
                  <a:pt x="2685997" y="3200641"/>
                  <a:pt x="2685991" y="3200636"/>
                  <a:pt x="2685991" y="3200636"/>
                </a:cubicBezTo>
                <a:cubicBezTo>
                  <a:pt x="2685991" y="3200636"/>
                  <a:pt x="2686014" y="3200658"/>
                  <a:pt x="2686016" y="3200663"/>
                </a:cubicBezTo>
                <a:cubicBezTo>
                  <a:pt x="2686030" y="3200677"/>
                  <a:pt x="2686058" y="3200705"/>
                  <a:pt x="2686102" y="3200749"/>
                </a:cubicBezTo>
                <a:cubicBezTo>
                  <a:pt x="2686105" y="3200754"/>
                  <a:pt x="2686119" y="3200765"/>
                  <a:pt x="2686124" y="3200771"/>
                </a:cubicBezTo>
                <a:cubicBezTo>
                  <a:pt x="2686334" y="3200988"/>
                  <a:pt x="2686886" y="3201552"/>
                  <a:pt x="2688338" y="3203033"/>
                </a:cubicBezTo>
                <a:cubicBezTo>
                  <a:pt x="2693032" y="3212626"/>
                  <a:pt x="2683645" y="3205431"/>
                  <a:pt x="2683645" y="3212626"/>
                </a:cubicBezTo>
                <a:cubicBezTo>
                  <a:pt x="2683645" y="3212626"/>
                  <a:pt x="2683645" y="3212626"/>
                  <a:pt x="2683645" y="3210229"/>
                </a:cubicBezTo>
                <a:cubicBezTo>
                  <a:pt x="2683645" y="3217422"/>
                  <a:pt x="2678951" y="3219819"/>
                  <a:pt x="2674254" y="3224617"/>
                </a:cubicBezTo>
                <a:cubicBezTo>
                  <a:pt x="2674254" y="3222220"/>
                  <a:pt x="2674254" y="3219819"/>
                  <a:pt x="2671907" y="3217422"/>
                </a:cubicBezTo>
                <a:cubicBezTo>
                  <a:pt x="2674254" y="3222220"/>
                  <a:pt x="2674254" y="3224617"/>
                  <a:pt x="2674254" y="3227015"/>
                </a:cubicBezTo>
                <a:cubicBezTo>
                  <a:pt x="2669560" y="3222220"/>
                  <a:pt x="2674254" y="3231810"/>
                  <a:pt x="2669560" y="3229412"/>
                </a:cubicBezTo>
                <a:cubicBezTo>
                  <a:pt x="2671907" y="3234207"/>
                  <a:pt x="2667213" y="3227015"/>
                  <a:pt x="2669560" y="3231810"/>
                </a:cubicBezTo>
                <a:cubicBezTo>
                  <a:pt x="2669560" y="3231810"/>
                  <a:pt x="2669560" y="3231810"/>
                  <a:pt x="2667213" y="3229412"/>
                </a:cubicBezTo>
                <a:cubicBezTo>
                  <a:pt x="2669560" y="3236608"/>
                  <a:pt x="2664866" y="3227015"/>
                  <a:pt x="2664866" y="3229412"/>
                </a:cubicBezTo>
                <a:cubicBezTo>
                  <a:pt x="2664866" y="3229412"/>
                  <a:pt x="2664866" y="3229412"/>
                  <a:pt x="2664866" y="3231810"/>
                </a:cubicBezTo>
                <a:cubicBezTo>
                  <a:pt x="2664866" y="3234207"/>
                  <a:pt x="2662519" y="3231810"/>
                  <a:pt x="2662519" y="3231810"/>
                </a:cubicBezTo>
                <a:cubicBezTo>
                  <a:pt x="2662519" y="3234207"/>
                  <a:pt x="2660172" y="3231810"/>
                  <a:pt x="2662519" y="3236608"/>
                </a:cubicBezTo>
                <a:cubicBezTo>
                  <a:pt x="2660172" y="3231810"/>
                  <a:pt x="2662519" y="3234207"/>
                  <a:pt x="2657822" y="3229412"/>
                </a:cubicBezTo>
                <a:cubicBezTo>
                  <a:pt x="2655475" y="3236608"/>
                  <a:pt x="2648434" y="3239005"/>
                  <a:pt x="2643741" y="3241403"/>
                </a:cubicBezTo>
                <a:cubicBezTo>
                  <a:pt x="2641394" y="3239005"/>
                  <a:pt x="2641394" y="3239005"/>
                  <a:pt x="2641394" y="3236608"/>
                </a:cubicBezTo>
                <a:cubicBezTo>
                  <a:pt x="2641394" y="3236608"/>
                  <a:pt x="2639047" y="3239005"/>
                  <a:pt x="2639047" y="3241403"/>
                </a:cubicBezTo>
                <a:lnTo>
                  <a:pt x="2639047" y="3239005"/>
                </a:lnTo>
                <a:cubicBezTo>
                  <a:pt x="2636697" y="3236608"/>
                  <a:pt x="2639047" y="3243801"/>
                  <a:pt x="2636697" y="3241403"/>
                </a:cubicBezTo>
                <a:cubicBezTo>
                  <a:pt x="2636697" y="3241403"/>
                  <a:pt x="2636697" y="3239005"/>
                  <a:pt x="2636697" y="3236608"/>
                </a:cubicBezTo>
                <a:cubicBezTo>
                  <a:pt x="2636697" y="3241403"/>
                  <a:pt x="2634350" y="3241403"/>
                  <a:pt x="2634350" y="3243801"/>
                </a:cubicBezTo>
                <a:cubicBezTo>
                  <a:pt x="2634350" y="3241403"/>
                  <a:pt x="2634350" y="3241403"/>
                  <a:pt x="2632003" y="3241403"/>
                </a:cubicBezTo>
                <a:cubicBezTo>
                  <a:pt x="2632003" y="3244772"/>
                  <a:pt x="2630854" y="3243432"/>
                  <a:pt x="2630167" y="3243151"/>
                </a:cubicBezTo>
                <a:cubicBezTo>
                  <a:pt x="2630037" y="3242710"/>
                  <a:pt x="2629849" y="3242196"/>
                  <a:pt x="2629656" y="3241703"/>
                </a:cubicBezTo>
                <a:cubicBezTo>
                  <a:pt x="2629656" y="3241587"/>
                  <a:pt x="2629656" y="3241532"/>
                  <a:pt x="2629656" y="3241403"/>
                </a:cubicBezTo>
                <a:cubicBezTo>
                  <a:pt x="2628482" y="3239005"/>
                  <a:pt x="2629071" y="3240203"/>
                  <a:pt x="2629656" y="3241703"/>
                </a:cubicBezTo>
                <a:cubicBezTo>
                  <a:pt x="2629656" y="3243732"/>
                  <a:pt x="2629656" y="3243801"/>
                  <a:pt x="2629656" y="3243801"/>
                </a:cubicBezTo>
                <a:cubicBezTo>
                  <a:pt x="2629656" y="3243801"/>
                  <a:pt x="2627309" y="3243801"/>
                  <a:pt x="2627309" y="3241403"/>
                </a:cubicBezTo>
                <a:cubicBezTo>
                  <a:pt x="2627309" y="3246198"/>
                  <a:pt x="2624962" y="3246198"/>
                  <a:pt x="2624962" y="3248599"/>
                </a:cubicBezTo>
                <a:lnTo>
                  <a:pt x="2624962" y="3246198"/>
                </a:lnTo>
                <a:cubicBezTo>
                  <a:pt x="2622615" y="3248599"/>
                  <a:pt x="2620268" y="3246198"/>
                  <a:pt x="2617921" y="3250996"/>
                </a:cubicBezTo>
                <a:cubicBezTo>
                  <a:pt x="2617921" y="3248599"/>
                  <a:pt x="2617921" y="3241403"/>
                  <a:pt x="2615572" y="3243801"/>
                </a:cubicBezTo>
                <a:cubicBezTo>
                  <a:pt x="2617921" y="3250996"/>
                  <a:pt x="2613225" y="3246198"/>
                  <a:pt x="2615572" y="3253394"/>
                </a:cubicBezTo>
                <a:cubicBezTo>
                  <a:pt x="2613225" y="3253394"/>
                  <a:pt x="2610878" y="3250996"/>
                  <a:pt x="2610878" y="3253394"/>
                </a:cubicBezTo>
                <a:cubicBezTo>
                  <a:pt x="2610878" y="3250996"/>
                  <a:pt x="2608531" y="3246198"/>
                  <a:pt x="2610878" y="3246198"/>
                </a:cubicBezTo>
                <a:cubicBezTo>
                  <a:pt x="2610878" y="3246198"/>
                  <a:pt x="2610878" y="3246198"/>
                  <a:pt x="2608531" y="3241403"/>
                </a:cubicBezTo>
                <a:cubicBezTo>
                  <a:pt x="2608531" y="3239005"/>
                  <a:pt x="2608531" y="3241403"/>
                  <a:pt x="2608531" y="3239005"/>
                </a:cubicBezTo>
                <a:lnTo>
                  <a:pt x="2606184" y="3241403"/>
                </a:lnTo>
                <a:cubicBezTo>
                  <a:pt x="2606184" y="3246198"/>
                  <a:pt x="2606184" y="3253394"/>
                  <a:pt x="2603837" y="3253394"/>
                </a:cubicBezTo>
                <a:cubicBezTo>
                  <a:pt x="2603837" y="3252411"/>
                  <a:pt x="2603447" y="3251029"/>
                  <a:pt x="2603144" y="3249735"/>
                </a:cubicBezTo>
                <a:cubicBezTo>
                  <a:pt x="2603831" y="3246220"/>
                  <a:pt x="2603837" y="3246198"/>
                  <a:pt x="2603837" y="3246198"/>
                </a:cubicBezTo>
                <a:cubicBezTo>
                  <a:pt x="2602451" y="3246198"/>
                  <a:pt x="2602707" y="3247874"/>
                  <a:pt x="2603144" y="3249735"/>
                </a:cubicBezTo>
                <a:cubicBezTo>
                  <a:pt x="2602796" y="3251511"/>
                  <a:pt x="2602277" y="3254164"/>
                  <a:pt x="2601490" y="3258189"/>
                </a:cubicBezTo>
                <a:cubicBezTo>
                  <a:pt x="2601490" y="3258189"/>
                  <a:pt x="2601490" y="3253394"/>
                  <a:pt x="2599143" y="3253394"/>
                </a:cubicBezTo>
                <a:cubicBezTo>
                  <a:pt x="2599143" y="3255791"/>
                  <a:pt x="2599143" y="3255791"/>
                  <a:pt x="2599143" y="3258189"/>
                </a:cubicBezTo>
                <a:cubicBezTo>
                  <a:pt x="2599143" y="3258189"/>
                  <a:pt x="2596793" y="3260589"/>
                  <a:pt x="2596793" y="3253394"/>
                </a:cubicBezTo>
                <a:cubicBezTo>
                  <a:pt x="2594446" y="3250996"/>
                  <a:pt x="2596793" y="3253394"/>
                  <a:pt x="2596793" y="3250996"/>
                </a:cubicBezTo>
                <a:cubicBezTo>
                  <a:pt x="2594446" y="3250996"/>
                  <a:pt x="2594446" y="3253394"/>
                  <a:pt x="2594446" y="3253394"/>
                </a:cubicBezTo>
                <a:cubicBezTo>
                  <a:pt x="2594446" y="3253394"/>
                  <a:pt x="2594446" y="3253394"/>
                  <a:pt x="2594446" y="3250996"/>
                </a:cubicBezTo>
                <a:cubicBezTo>
                  <a:pt x="2592099" y="3250996"/>
                  <a:pt x="2592099" y="3255791"/>
                  <a:pt x="2592099" y="3258189"/>
                </a:cubicBezTo>
                <a:cubicBezTo>
                  <a:pt x="2592099" y="3260589"/>
                  <a:pt x="2589752" y="3260589"/>
                  <a:pt x="2589752" y="3260589"/>
                </a:cubicBezTo>
                <a:cubicBezTo>
                  <a:pt x="2589752" y="3260589"/>
                  <a:pt x="2589752" y="3258189"/>
                  <a:pt x="2589752" y="3255791"/>
                </a:cubicBezTo>
                <a:cubicBezTo>
                  <a:pt x="2587405" y="3260589"/>
                  <a:pt x="2587405" y="3262987"/>
                  <a:pt x="2585058" y="3265384"/>
                </a:cubicBezTo>
                <a:cubicBezTo>
                  <a:pt x="2585058" y="3262987"/>
                  <a:pt x="2585058" y="3260589"/>
                  <a:pt x="2585058" y="3260589"/>
                </a:cubicBezTo>
                <a:cubicBezTo>
                  <a:pt x="2582711" y="3258189"/>
                  <a:pt x="2580364" y="3265384"/>
                  <a:pt x="2578017" y="3260589"/>
                </a:cubicBezTo>
                <a:lnTo>
                  <a:pt x="2578017" y="3262987"/>
                </a:lnTo>
                <a:cubicBezTo>
                  <a:pt x="2578017" y="3262987"/>
                  <a:pt x="2578017" y="3258189"/>
                  <a:pt x="2575668" y="3260589"/>
                </a:cubicBezTo>
                <a:cubicBezTo>
                  <a:pt x="2575668" y="3260589"/>
                  <a:pt x="2575773" y="3260482"/>
                  <a:pt x="2575902" y="3260347"/>
                </a:cubicBezTo>
                <a:cubicBezTo>
                  <a:pt x="2576137" y="3260110"/>
                  <a:pt x="2576319" y="3259923"/>
                  <a:pt x="2576441" y="3259799"/>
                </a:cubicBezTo>
                <a:cubicBezTo>
                  <a:pt x="2576709" y="3259527"/>
                  <a:pt x="2576830" y="3259403"/>
                  <a:pt x="2576441" y="3259799"/>
                </a:cubicBezTo>
                <a:cubicBezTo>
                  <a:pt x="2576267" y="3259975"/>
                  <a:pt x="2576065" y="3260181"/>
                  <a:pt x="2575902" y="3260347"/>
                </a:cubicBezTo>
                <a:cubicBezTo>
                  <a:pt x="2575819" y="3260435"/>
                  <a:pt x="2575770" y="3260485"/>
                  <a:pt x="2575668" y="3260589"/>
                </a:cubicBezTo>
                <a:cubicBezTo>
                  <a:pt x="2573321" y="3262987"/>
                  <a:pt x="2568627" y="3265384"/>
                  <a:pt x="2566280" y="3260589"/>
                </a:cubicBezTo>
                <a:cubicBezTo>
                  <a:pt x="2566280" y="3262987"/>
                  <a:pt x="2563933" y="3265384"/>
                  <a:pt x="2563933" y="3265384"/>
                </a:cubicBezTo>
                <a:cubicBezTo>
                  <a:pt x="2563933" y="3265384"/>
                  <a:pt x="2563933" y="3265384"/>
                  <a:pt x="2563933" y="3262987"/>
                </a:cubicBezTo>
                <a:lnTo>
                  <a:pt x="2563933" y="3260589"/>
                </a:lnTo>
                <a:cubicBezTo>
                  <a:pt x="2563933" y="3260589"/>
                  <a:pt x="2563933" y="3260589"/>
                  <a:pt x="2563933" y="3258189"/>
                </a:cubicBezTo>
                <a:cubicBezTo>
                  <a:pt x="2561586" y="3260589"/>
                  <a:pt x="2561586" y="3260589"/>
                  <a:pt x="2563933" y="3260589"/>
                </a:cubicBezTo>
                <a:cubicBezTo>
                  <a:pt x="2561586" y="3260589"/>
                  <a:pt x="2561586" y="3262987"/>
                  <a:pt x="2561586" y="3260589"/>
                </a:cubicBezTo>
                <a:lnTo>
                  <a:pt x="2561586" y="3255791"/>
                </a:lnTo>
                <a:cubicBezTo>
                  <a:pt x="2559239" y="3255791"/>
                  <a:pt x="2561586" y="3255791"/>
                  <a:pt x="2559239" y="3258189"/>
                </a:cubicBezTo>
                <a:cubicBezTo>
                  <a:pt x="2556892" y="3262987"/>
                  <a:pt x="2556892" y="3258189"/>
                  <a:pt x="2556892" y="3262987"/>
                </a:cubicBezTo>
                <a:cubicBezTo>
                  <a:pt x="2556892" y="3260897"/>
                  <a:pt x="2553338" y="3262439"/>
                  <a:pt x="2553968" y="3259708"/>
                </a:cubicBezTo>
                <a:cubicBezTo>
                  <a:pt x="2554145" y="3259309"/>
                  <a:pt x="2554332" y="3258838"/>
                  <a:pt x="2554545" y="3258189"/>
                </a:cubicBezTo>
                <a:cubicBezTo>
                  <a:pt x="2554545" y="3258189"/>
                  <a:pt x="2554545" y="3258189"/>
                  <a:pt x="2556892" y="3253394"/>
                </a:cubicBezTo>
                <a:cubicBezTo>
                  <a:pt x="2556892" y="3253394"/>
                  <a:pt x="2555658" y="3255899"/>
                  <a:pt x="2554092" y="3258192"/>
                </a:cubicBezTo>
                <a:cubicBezTo>
                  <a:pt x="2552317" y="3258202"/>
                  <a:pt x="2552203" y="3258373"/>
                  <a:pt x="2552198" y="3260289"/>
                </a:cubicBezTo>
                <a:cubicBezTo>
                  <a:pt x="2551610" y="3259392"/>
                  <a:pt x="2551024" y="3258186"/>
                  <a:pt x="2549848" y="3260589"/>
                </a:cubicBezTo>
                <a:close/>
                <a:moveTo>
                  <a:pt x="2554092" y="3258192"/>
                </a:moveTo>
                <a:cubicBezTo>
                  <a:pt x="2554238" y="3258192"/>
                  <a:pt x="2554374" y="3258189"/>
                  <a:pt x="2554545" y="3258189"/>
                </a:cubicBezTo>
                <a:cubicBezTo>
                  <a:pt x="2554241" y="3258811"/>
                  <a:pt x="2554062" y="3259301"/>
                  <a:pt x="2553968" y="3259708"/>
                </a:cubicBezTo>
                <a:cubicBezTo>
                  <a:pt x="2553228" y="3261374"/>
                  <a:pt x="2552758" y="3261090"/>
                  <a:pt x="2552314" y="3260454"/>
                </a:cubicBezTo>
                <a:cubicBezTo>
                  <a:pt x="2552924" y="3259810"/>
                  <a:pt x="2553529" y="3259020"/>
                  <a:pt x="2554092" y="3258192"/>
                </a:cubicBezTo>
                <a:close/>
                <a:moveTo>
                  <a:pt x="2630167" y="3243151"/>
                </a:moveTo>
                <a:cubicBezTo>
                  <a:pt x="2630432" y="3244051"/>
                  <a:pt x="2630446" y="3244607"/>
                  <a:pt x="2629656" y="3243801"/>
                </a:cubicBezTo>
                <a:cubicBezTo>
                  <a:pt x="2629656" y="3243087"/>
                  <a:pt x="2629874" y="3243032"/>
                  <a:pt x="2630167" y="3243151"/>
                </a:cubicBezTo>
                <a:close/>
                <a:moveTo>
                  <a:pt x="2462999" y="3095123"/>
                </a:moveTo>
                <a:cubicBezTo>
                  <a:pt x="2462505" y="3094616"/>
                  <a:pt x="2462133" y="3094237"/>
                  <a:pt x="2461826" y="3093923"/>
                </a:cubicBezTo>
                <a:cubicBezTo>
                  <a:pt x="2461992" y="3093923"/>
                  <a:pt x="2462160" y="3093923"/>
                  <a:pt x="2462334" y="3093925"/>
                </a:cubicBezTo>
                <a:cubicBezTo>
                  <a:pt x="2462420" y="3094316"/>
                  <a:pt x="2462605" y="3094718"/>
                  <a:pt x="2462999" y="3095123"/>
                </a:cubicBezTo>
                <a:close/>
                <a:moveTo>
                  <a:pt x="2519335" y="3241403"/>
                </a:moveTo>
                <a:cubicBezTo>
                  <a:pt x="2519920" y="3240803"/>
                  <a:pt x="2520508" y="3240203"/>
                  <a:pt x="2519335" y="3241403"/>
                </a:cubicBezTo>
                <a:cubicBezTo>
                  <a:pt x="2519089" y="3241653"/>
                  <a:pt x="2518959" y="3241785"/>
                  <a:pt x="2518852" y="3241896"/>
                </a:cubicBezTo>
                <a:cubicBezTo>
                  <a:pt x="2518562" y="3241083"/>
                  <a:pt x="2518711" y="3240522"/>
                  <a:pt x="2521682" y="3239005"/>
                </a:cubicBezTo>
                <a:cubicBezTo>
                  <a:pt x="2521466" y="3239443"/>
                  <a:pt x="2521312" y="3239831"/>
                  <a:pt x="2521154" y="3240219"/>
                </a:cubicBezTo>
                <a:cubicBezTo>
                  <a:pt x="2520815" y="3240261"/>
                  <a:pt x="2520263" y="3240453"/>
                  <a:pt x="2519335" y="3241403"/>
                </a:cubicBezTo>
                <a:close/>
                <a:moveTo>
                  <a:pt x="2519335" y="3241403"/>
                </a:moveTo>
                <a:cubicBezTo>
                  <a:pt x="2519335" y="3241403"/>
                  <a:pt x="2519335" y="3241403"/>
                  <a:pt x="2519335" y="3241403"/>
                </a:cubicBezTo>
                <a:lnTo>
                  <a:pt x="2519335" y="3241403"/>
                </a:lnTo>
                <a:cubicBezTo>
                  <a:pt x="2519335" y="3241403"/>
                  <a:pt x="2519335" y="3241403"/>
                  <a:pt x="2519335" y="3241403"/>
                </a:cubicBezTo>
                <a:close/>
                <a:moveTo>
                  <a:pt x="2519335" y="3243801"/>
                </a:moveTo>
                <a:cubicBezTo>
                  <a:pt x="2519335" y="3242922"/>
                  <a:pt x="2519020" y="3242366"/>
                  <a:pt x="2518852" y="3241896"/>
                </a:cubicBezTo>
                <a:cubicBezTo>
                  <a:pt x="2518982" y="3241764"/>
                  <a:pt x="2519147" y="3241596"/>
                  <a:pt x="2519335" y="3241403"/>
                </a:cubicBezTo>
                <a:lnTo>
                  <a:pt x="2519335" y="3243801"/>
                </a:lnTo>
                <a:close/>
                <a:moveTo>
                  <a:pt x="2518852" y="3241896"/>
                </a:moveTo>
                <a:lnTo>
                  <a:pt x="2518852" y="3241896"/>
                </a:lnTo>
                <a:cubicBezTo>
                  <a:pt x="2518661" y="3242091"/>
                  <a:pt x="2518609" y="3242143"/>
                  <a:pt x="2518852" y="3241896"/>
                </a:cubicBezTo>
                <a:close/>
                <a:moveTo>
                  <a:pt x="2512291" y="3231810"/>
                </a:moveTo>
                <a:cubicBezTo>
                  <a:pt x="2509944" y="3231810"/>
                  <a:pt x="2509944" y="3231810"/>
                  <a:pt x="2509944" y="3231810"/>
                </a:cubicBezTo>
                <a:cubicBezTo>
                  <a:pt x="2511118" y="3231810"/>
                  <a:pt x="2511703" y="3231810"/>
                  <a:pt x="2512291" y="3231513"/>
                </a:cubicBezTo>
                <a:cubicBezTo>
                  <a:pt x="2512291" y="3231614"/>
                  <a:pt x="2512291" y="3231697"/>
                  <a:pt x="2512291" y="3231810"/>
                </a:cubicBezTo>
                <a:close/>
                <a:moveTo>
                  <a:pt x="2505250" y="3231810"/>
                </a:moveTo>
                <a:lnTo>
                  <a:pt x="2502903" y="3234207"/>
                </a:lnTo>
                <a:cubicBezTo>
                  <a:pt x="2505250" y="3231810"/>
                  <a:pt x="2502903" y="3231810"/>
                  <a:pt x="2505250" y="3231810"/>
                </a:cubicBezTo>
                <a:close/>
                <a:moveTo>
                  <a:pt x="2505250" y="3231810"/>
                </a:moveTo>
                <a:cubicBezTo>
                  <a:pt x="2502903" y="3231810"/>
                  <a:pt x="2505250" y="3229412"/>
                  <a:pt x="2505250" y="3231810"/>
                </a:cubicBezTo>
                <a:close/>
                <a:moveTo>
                  <a:pt x="2500556" y="3231810"/>
                </a:moveTo>
                <a:cubicBezTo>
                  <a:pt x="2502903" y="3231810"/>
                  <a:pt x="2502903" y="3229412"/>
                  <a:pt x="2505250" y="3229412"/>
                </a:cubicBezTo>
                <a:cubicBezTo>
                  <a:pt x="2502903" y="3229412"/>
                  <a:pt x="2500556" y="3234207"/>
                  <a:pt x="2500556" y="3231810"/>
                </a:cubicBezTo>
                <a:close/>
                <a:moveTo>
                  <a:pt x="2460249" y="3180629"/>
                </a:moveTo>
                <a:cubicBezTo>
                  <a:pt x="2459686" y="3181136"/>
                  <a:pt x="2459148" y="3181452"/>
                  <a:pt x="2458305" y="3181452"/>
                </a:cubicBezTo>
                <a:cubicBezTo>
                  <a:pt x="2456373" y="3181452"/>
                  <a:pt x="2459184" y="3179867"/>
                  <a:pt x="2460249" y="3180629"/>
                </a:cubicBezTo>
                <a:close/>
                <a:moveTo>
                  <a:pt x="2455928" y="3176021"/>
                </a:moveTo>
                <a:cubicBezTo>
                  <a:pt x="2455155" y="3176368"/>
                  <a:pt x="2454382" y="3176657"/>
                  <a:pt x="2453612" y="3176657"/>
                </a:cubicBezTo>
                <a:cubicBezTo>
                  <a:pt x="2454763" y="3176065"/>
                  <a:pt x="2455486" y="3175919"/>
                  <a:pt x="2455928" y="3176021"/>
                </a:cubicBezTo>
                <a:close/>
                <a:moveTo>
                  <a:pt x="2459617" y="3170139"/>
                </a:moveTo>
                <a:cubicBezTo>
                  <a:pt x="2460512" y="3170092"/>
                  <a:pt x="2461749" y="3169781"/>
                  <a:pt x="2462999" y="3169462"/>
                </a:cubicBezTo>
                <a:cubicBezTo>
                  <a:pt x="2462999" y="3169462"/>
                  <a:pt x="2462999" y="3169462"/>
                  <a:pt x="2462999" y="3169462"/>
                </a:cubicBezTo>
                <a:cubicBezTo>
                  <a:pt x="2460164" y="3170910"/>
                  <a:pt x="2459899" y="3170604"/>
                  <a:pt x="2459617" y="3170139"/>
                </a:cubicBezTo>
                <a:close/>
                <a:moveTo>
                  <a:pt x="2458305" y="3169462"/>
                </a:moveTo>
                <a:cubicBezTo>
                  <a:pt x="2459236" y="3169462"/>
                  <a:pt x="2459429" y="3169833"/>
                  <a:pt x="2459617" y="3170139"/>
                </a:cubicBezTo>
                <a:cubicBezTo>
                  <a:pt x="2458830" y="3170180"/>
                  <a:pt x="2458305" y="3170023"/>
                  <a:pt x="2458305" y="3169462"/>
                </a:cubicBezTo>
                <a:close/>
                <a:moveTo>
                  <a:pt x="2453612" y="3164666"/>
                </a:moveTo>
                <a:cubicBezTo>
                  <a:pt x="2452579" y="3164666"/>
                  <a:pt x="2451549" y="3164700"/>
                  <a:pt x="2450516" y="3164901"/>
                </a:cubicBezTo>
                <a:cubicBezTo>
                  <a:pt x="2451886" y="3164347"/>
                  <a:pt x="2453018" y="3164113"/>
                  <a:pt x="2453965" y="3164088"/>
                </a:cubicBezTo>
                <a:cubicBezTo>
                  <a:pt x="2453937" y="3164243"/>
                  <a:pt x="2453846" y="3164424"/>
                  <a:pt x="2453612" y="3164666"/>
                </a:cubicBezTo>
                <a:close/>
                <a:moveTo>
                  <a:pt x="2450516" y="3164901"/>
                </a:moveTo>
                <a:cubicBezTo>
                  <a:pt x="2449381" y="3165363"/>
                  <a:pt x="2448103" y="3166018"/>
                  <a:pt x="2446568" y="3167064"/>
                </a:cubicBezTo>
                <a:cubicBezTo>
                  <a:pt x="2447885" y="3165718"/>
                  <a:pt x="2449202" y="3165162"/>
                  <a:pt x="2450516" y="3164901"/>
                </a:cubicBezTo>
                <a:close/>
                <a:moveTo>
                  <a:pt x="2451262" y="3161069"/>
                </a:moveTo>
                <a:cubicBezTo>
                  <a:pt x="2450676" y="3161669"/>
                  <a:pt x="2450088" y="3162269"/>
                  <a:pt x="2448915" y="3162269"/>
                </a:cubicBezTo>
                <a:cubicBezTo>
                  <a:pt x="2449903" y="3161762"/>
                  <a:pt x="2450646" y="3161382"/>
                  <a:pt x="2451262" y="3161069"/>
                </a:cubicBezTo>
                <a:close/>
                <a:moveTo>
                  <a:pt x="2453612" y="3159869"/>
                </a:moveTo>
                <a:cubicBezTo>
                  <a:pt x="2453612" y="3159869"/>
                  <a:pt x="2453573" y="3159888"/>
                  <a:pt x="2451262" y="3161069"/>
                </a:cubicBezTo>
                <a:cubicBezTo>
                  <a:pt x="2451850" y="3160468"/>
                  <a:pt x="2452435" y="3159869"/>
                  <a:pt x="2453612" y="3159869"/>
                </a:cubicBezTo>
                <a:close/>
                <a:moveTo>
                  <a:pt x="2444053" y="3146518"/>
                </a:moveTo>
                <a:cubicBezTo>
                  <a:pt x="2444541" y="3146339"/>
                  <a:pt x="2445060" y="3146232"/>
                  <a:pt x="2445588" y="3146166"/>
                </a:cubicBezTo>
                <a:cubicBezTo>
                  <a:pt x="2445168" y="3146380"/>
                  <a:pt x="2444641" y="3146532"/>
                  <a:pt x="2444053" y="3146518"/>
                </a:cubicBezTo>
                <a:close/>
                <a:moveTo>
                  <a:pt x="2441874" y="3147880"/>
                </a:moveTo>
                <a:cubicBezTo>
                  <a:pt x="2441874" y="3147880"/>
                  <a:pt x="2442603" y="3147151"/>
                  <a:pt x="2443641" y="3146496"/>
                </a:cubicBezTo>
                <a:cubicBezTo>
                  <a:pt x="2443782" y="3146521"/>
                  <a:pt x="2443914" y="3146513"/>
                  <a:pt x="2444053" y="3146518"/>
                </a:cubicBezTo>
                <a:cubicBezTo>
                  <a:pt x="2443224" y="3146815"/>
                  <a:pt x="2442473" y="3147267"/>
                  <a:pt x="2441874" y="3147880"/>
                </a:cubicBezTo>
                <a:close/>
                <a:moveTo>
                  <a:pt x="2441874" y="3135890"/>
                </a:moveTo>
                <a:cubicBezTo>
                  <a:pt x="2441874" y="3135890"/>
                  <a:pt x="2437180" y="3135890"/>
                  <a:pt x="2439527" y="3133490"/>
                </a:cubicBezTo>
                <a:cubicBezTo>
                  <a:pt x="2441852" y="3135865"/>
                  <a:pt x="2446477" y="3131207"/>
                  <a:pt x="2451124" y="3133446"/>
                </a:cubicBezTo>
                <a:cubicBezTo>
                  <a:pt x="2450312" y="3133487"/>
                  <a:pt x="2449533" y="3133490"/>
                  <a:pt x="2448915" y="3133490"/>
                </a:cubicBezTo>
                <a:cubicBezTo>
                  <a:pt x="2446568" y="3135890"/>
                  <a:pt x="2444221" y="3135890"/>
                  <a:pt x="2441874" y="3135890"/>
                </a:cubicBezTo>
                <a:close/>
                <a:moveTo>
                  <a:pt x="2451262" y="3109511"/>
                </a:moveTo>
                <a:cubicBezTo>
                  <a:pt x="2452828" y="3109511"/>
                  <a:pt x="2454393" y="3109511"/>
                  <a:pt x="2455959" y="3109511"/>
                </a:cubicBezTo>
                <a:cubicBezTo>
                  <a:pt x="2451262" y="3111909"/>
                  <a:pt x="2453612" y="3109511"/>
                  <a:pt x="2451262" y="3109511"/>
                </a:cubicBezTo>
                <a:close/>
                <a:moveTo>
                  <a:pt x="2460653" y="3092725"/>
                </a:moveTo>
                <a:cubicBezTo>
                  <a:pt x="2460653" y="3092725"/>
                  <a:pt x="2460672" y="3092745"/>
                  <a:pt x="2461826" y="3093923"/>
                </a:cubicBezTo>
                <a:cubicBezTo>
                  <a:pt x="2460506" y="3093917"/>
                  <a:pt x="2459559" y="3093840"/>
                  <a:pt x="2460653" y="3092725"/>
                </a:cubicBezTo>
                <a:close/>
                <a:moveTo>
                  <a:pt x="2479431" y="3087927"/>
                </a:moveTo>
                <a:cubicBezTo>
                  <a:pt x="2478614" y="3087927"/>
                  <a:pt x="2477802" y="3087927"/>
                  <a:pt x="2477084" y="3087927"/>
                </a:cubicBezTo>
                <a:lnTo>
                  <a:pt x="2477084" y="3085530"/>
                </a:lnTo>
                <a:cubicBezTo>
                  <a:pt x="2479431" y="3087927"/>
                  <a:pt x="2479431" y="3087927"/>
                  <a:pt x="2479431" y="3087927"/>
                </a:cubicBezTo>
                <a:close/>
                <a:moveTo>
                  <a:pt x="2556892" y="3219819"/>
                </a:moveTo>
                <a:cubicBezTo>
                  <a:pt x="2556892" y="3218875"/>
                  <a:pt x="2556892" y="3218368"/>
                  <a:pt x="2556892" y="3218022"/>
                </a:cubicBezTo>
                <a:cubicBezTo>
                  <a:pt x="2557477" y="3216824"/>
                  <a:pt x="2558065" y="3216224"/>
                  <a:pt x="2556892" y="3219819"/>
                </a:cubicBezTo>
                <a:close/>
                <a:moveTo>
                  <a:pt x="2574743" y="3261533"/>
                </a:moveTo>
                <a:cubicBezTo>
                  <a:pt x="2574602" y="3261679"/>
                  <a:pt x="2574627" y="3261652"/>
                  <a:pt x="2574743" y="3261533"/>
                </a:cubicBezTo>
                <a:close/>
                <a:moveTo>
                  <a:pt x="2575090" y="3261178"/>
                </a:moveTo>
                <a:cubicBezTo>
                  <a:pt x="2574950" y="3261321"/>
                  <a:pt x="2574831" y="3261442"/>
                  <a:pt x="2574743" y="3261533"/>
                </a:cubicBezTo>
                <a:cubicBezTo>
                  <a:pt x="2574814" y="3261462"/>
                  <a:pt x="2574925" y="3261349"/>
                  <a:pt x="2575090" y="3261178"/>
                </a:cubicBezTo>
                <a:close/>
                <a:moveTo>
                  <a:pt x="2575507" y="3260754"/>
                </a:moveTo>
                <a:cubicBezTo>
                  <a:pt x="2575347" y="3260917"/>
                  <a:pt x="2575201" y="3261065"/>
                  <a:pt x="2575090" y="3261178"/>
                </a:cubicBezTo>
                <a:cubicBezTo>
                  <a:pt x="2575245" y="3261021"/>
                  <a:pt x="2575394" y="3260867"/>
                  <a:pt x="2575507" y="3260754"/>
                </a:cubicBezTo>
                <a:close/>
                <a:moveTo>
                  <a:pt x="2575668" y="3260589"/>
                </a:moveTo>
                <a:cubicBezTo>
                  <a:pt x="2575668" y="3260589"/>
                  <a:pt x="2575599" y="3260661"/>
                  <a:pt x="2575507" y="3260754"/>
                </a:cubicBezTo>
                <a:cubicBezTo>
                  <a:pt x="2575568" y="3260691"/>
                  <a:pt x="2575599" y="3260661"/>
                  <a:pt x="2575668" y="3260589"/>
                </a:cubicBezTo>
                <a:close/>
                <a:moveTo>
                  <a:pt x="2552195" y="3260589"/>
                </a:moveTo>
                <a:cubicBezTo>
                  <a:pt x="2552195" y="3260476"/>
                  <a:pt x="2552198" y="3260394"/>
                  <a:pt x="2552198" y="3260289"/>
                </a:cubicBezTo>
                <a:cubicBezTo>
                  <a:pt x="2552237" y="3260349"/>
                  <a:pt x="2552275" y="3260399"/>
                  <a:pt x="2552314" y="3260454"/>
                </a:cubicBezTo>
                <a:cubicBezTo>
                  <a:pt x="2552275" y="3260495"/>
                  <a:pt x="2552237" y="3260548"/>
                  <a:pt x="2552195" y="3260589"/>
                </a:cubicBezTo>
                <a:close/>
                <a:moveTo>
                  <a:pt x="2534527" y="3466735"/>
                </a:moveTo>
                <a:cubicBezTo>
                  <a:pt x="2533958" y="3466652"/>
                  <a:pt x="2533386" y="3466575"/>
                  <a:pt x="2532693" y="3466575"/>
                </a:cubicBezTo>
                <a:cubicBezTo>
                  <a:pt x="2532693" y="3466575"/>
                  <a:pt x="2533464" y="3466580"/>
                  <a:pt x="2534527" y="3466735"/>
                </a:cubicBezTo>
                <a:close/>
                <a:moveTo>
                  <a:pt x="2928082" y="3065069"/>
                </a:moveTo>
                <a:cubicBezTo>
                  <a:pt x="2930479" y="3069826"/>
                  <a:pt x="2932876" y="3076961"/>
                  <a:pt x="2930479" y="3081717"/>
                </a:cubicBezTo>
                <a:cubicBezTo>
                  <a:pt x="2930479" y="3081717"/>
                  <a:pt x="2930479" y="3081717"/>
                  <a:pt x="2925686" y="3086474"/>
                </a:cubicBezTo>
                <a:cubicBezTo>
                  <a:pt x="2925686" y="3088852"/>
                  <a:pt x="2928082" y="3091230"/>
                  <a:pt x="2930479" y="3088852"/>
                </a:cubicBezTo>
                <a:cubicBezTo>
                  <a:pt x="2925686" y="3095987"/>
                  <a:pt x="2925686" y="3100744"/>
                  <a:pt x="2920892" y="3103122"/>
                </a:cubicBezTo>
                <a:cubicBezTo>
                  <a:pt x="2928082" y="3119770"/>
                  <a:pt x="2920892" y="3143554"/>
                  <a:pt x="2913702" y="3157826"/>
                </a:cubicBezTo>
                <a:cubicBezTo>
                  <a:pt x="2913702" y="3157826"/>
                  <a:pt x="2913702" y="3157826"/>
                  <a:pt x="2911306" y="3157826"/>
                </a:cubicBezTo>
                <a:cubicBezTo>
                  <a:pt x="2908909" y="3160204"/>
                  <a:pt x="2916099" y="3160204"/>
                  <a:pt x="2913702" y="3162583"/>
                </a:cubicBezTo>
                <a:cubicBezTo>
                  <a:pt x="2911306" y="3160204"/>
                  <a:pt x="2906512" y="3164961"/>
                  <a:pt x="2906512" y="3160204"/>
                </a:cubicBezTo>
                <a:cubicBezTo>
                  <a:pt x="2901719" y="3164961"/>
                  <a:pt x="2906512" y="3169718"/>
                  <a:pt x="2904116" y="3174474"/>
                </a:cubicBezTo>
                <a:cubicBezTo>
                  <a:pt x="2906512" y="3176852"/>
                  <a:pt x="2904116" y="3169718"/>
                  <a:pt x="2908909" y="3172096"/>
                </a:cubicBezTo>
                <a:cubicBezTo>
                  <a:pt x="2908909" y="3174474"/>
                  <a:pt x="2901719" y="3179231"/>
                  <a:pt x="2906512" y="3181609"/>
                </a:cubicBezTo>
                <a:cubicBezTo>
                  <a:pt x="2904116" y="3183985"/>
                  <a:pt x="2899322" y="3181609"/>
                  <a:pt x="2899322" y="3179231"/>
                </a:cubicBezTo>
                <a:cubicBezTo>
                  <a:pt x="2899322" y="3179231"/>
                  <a:pt x="2899322" y="3179231"/>
                  <a:pt x="2899322" y="3183985"/>
                </a:cubicBezTo>
                <a:cubicBezTo>
                  <a:pt x="2892132" y="3186363"/>
                  <a:pt x="2894529" y="3169718"/>
                  <a:pt x="2887339" y="3169718"/>
                </a:cubicBezTo>
                <a:cubicBezTo>
                  <a:pt x="2887339" y="3169718"/>
                  <a:pt x="2887339" y="3169718"/>
                  <a:pt x="2884942" y="3174474"/>
                </a:cubicBezTo>
                <a:cubicBezTo>
                  <a:pt x="2880149" y="3174474"/>
                  <a:pt x="2884942" y="3162583"/>
                  <a:pt x="2880149" y="3169718"/>
                </a:cubicBezTo>
                <a:cubicBezTo>
                  <a:pt x="2880149" y="3174474"/>
                  <a:pt x="2884942" y="3181609"/>
                  <a:pt x="2887339" y="3179231"/>
                </a:cubicBezTo>
                <a:cubicBezTo>
                  <a:pt x="2884942" y="3186363"/>
                  <a:pt x="2896926" y="3188744"/>
                  <a:pt x="2892132" y="3195879"/>
                </a:cubicBezTo>
                <a:cubicBezTo>
                  <a:pt x="2887339" y="3195879"/>
                  <a:pt x="2894529" y="3188744"/>
                  <a:pt x="2889736" y="3188744"/>
                </a:cubicBezTo>
                <a:cubicBezTo>
                  <a:pt x="2884942" y="3191123"/>
                  <a:pt x="2887339" y="3198257"/>
                  <a:pt x="2884942" y="3200636"/>
                </a:cubicBezTo>
                <a:cubicBezTo>
                  <a:pt x="2889736" y="3195879"/>
                  <a:pt x="2889736" y="3203014"/>
                  <a:pt x="2889736" y="3205392"/>
                </a:cubicBezTo>
                <a:cubicBezTo>
                  <a:pt x="2884942" y="3207771"/>
                  <a:pt x="2887339" y="3200636"/>
                  <a:pt x="2884942" y="3205392"/>
                </a:cubicBezTo>
                <a:cubicBezTo>
                  <a:pt x="2884942" y="3207771"/>
                  <a:pt x="2884942" y="3214905"/>
                  <a:pt x="2889736" y="3210149"/>
                </a:cubicBezTo>
                <a:cubicBezTo>
                  <a:pt x="2892132" y="3217284"/>
                  <a:pt x="2882546" y="3214905"/>
                  <a:pt x="2884942" y="3222040"/>
                </a:cubicBezTo>
                <a:cubicBezTo>
                  <a:pt x="2880149" y="3222040"/>
                  <a:pt x="2880149" y="3210149"/>
                  <a:pt x="2875356" y="3214905"/>
                </a:cubicBezTo>
                <a:cubicBezTo>
                  <a:pt x="2880149" y="3217284"/>
                  <a:pt x="2875356" y="3226797"/>
                  <a:pt x="2882546" y="3226797"/>
                </a:cubicBezTo>
                <a:cubicBezTo>
                  <a:pt x="2880149" y="3229176"/>
                  <a:pt x="2875356" y="3226797"/>
                  <a:pt x="2875356" y="3222040"/>
                </a:cubicBezTo>
                <a:cubicBezTo>
                  <a:pt x="2870562" y="3224419"/>
                  <a:pt x="2875356" y="3236310"/>
                  <a:pt x="2868169" y="3231554"/>
                </a:cubicBezTo>
                <a:cubicBezTo>
                  <a:pt x="2868169" y="3231554"/>
                  <a:pt x="2868169" y="3231554"/>
                  <a:pt x="2870562" y="3236310"/>
                </a:cubicBezTo>
                <a:cubicBezTo>
                  <a:pt x="2868169" y="3236310"/>
                  <a:pt x="2865769" y="3236310"/>
                  <a:pt x="2863375" y="3236310"/>
                </a:cubicBezTo>
                <a:cubicBezTo>
                  <a:pt x="2860979" y="3238689"/>
                  <a:pt x="2860979" y="3250580"/>
                  <a:pt x="2856185" y="3245824"/>
                </a:cubicBezTo>
                <a:cubicBezTo>
                  <a:pt x="2856185" y="3245824"/>
                  <a:pt x="2848995" y="3250580"/>
                  <a:pt x="2853789" y="3252959"/>
                </a:cubicBezTo>
                <a:cubicBezTo>
                  <a:pt x="2860979" y="3250580"/>
                  <a:pt x="2856185" y="3245824"/>
                  <a:pt x="2863375" y="3248202"/>
                </a:cubicBezTo>
                <a:cubicBezTo>
                  <a:pt x="2856185" y="3248202"/>
                  <a:pt x="2858582" y="3252959"/>
                  <a:pt x="2858582" y="3257715"/>
                </a:cubicBezTo>
                <a:cubicBezTo>
                  <a:pt x="2858582" y="3257715"/>
                  <a:pt x="2858582" y="3257715"/>
                  <a:pt x="2856185" y="3255337"/>
                </a:cubicBezTo>
                <a:cubicBezTo>
                  <a:pt x="2853789" y="3257715"/>
                  <a:pt x="2851392" y="3260093"/>
                  <a:pt x="2851392" y="3262472"/>
                </a:cubicBezTo>
                <a:cubicBezTo>
                  <a:pt x="2851392" y="3260093"/>
                  <a:pt x="2851392" y="3260093"/>
                  <a:pt x="2848995" y="3260093"/>
                </a:cubicBezTo>
                <a:cubicBezTo>
                  <a:pt x="2848995" y="3260093"/>
                  <a:pt x="2848995" y="3260093"/>
                  <a:pt x="2851392" y="3264850"/>
                </a:cubicBezTo>
                <a:cubicBezTo>
                  <a:pt x="2846599" y="3271985"/>
                  <a:pt x="2844202" y="3262472"/>
                  <a:pt x="2839409" y="3267229"/>
                </a:cubicBezTo>
                <a:cubicBezTo>
                  <a:pt x="2839409" y="3267229"/>
                  <a:pt x="2839409" y="3267229"/>
                  <a:pt x="2841805" y="3262472"/>
                </a:cubicBezTo>
                <a:cubicBezTo>
                  <a:pt x="2841805" y="3262472"/>
                  <a:pt x="2837012" y="3262472"/>
                  <a:pt x="2837012" y="3264850"/>
                </a:cubicBezTo>
                <a:cubicBezTo>
                  <a:pt x="2837012" y="3267229"/>
                  <a:pt x="2839409" y="3271985"/>
                  <a:pt x="2839409" y="3276742"/>
                </a:cubicBezTo>
                <a:cubicBezTo>
                  <a:pt x="2837810" y="3278330"/>
                  <a:pt x="2836228" y="3276783"/>
                  <a:pt x="2835339" y="3276962"/>
                </a:cubicBezTo>
                <a:cubicBezTo>
                  <a:pt x="2835695" y="3275905"/>
                  <a:pt x="2836211" y="3274369"/>
                  <a:pt x="2837012" y="3271985"/>
                </a:cubicBezTo>
                <a:cubicBezTo>
                  <a:pt x="2834615" y="3271985"/>
                  <a:pt x="2829822" y="3269607"/>
                  <a:pt x="2825029" y="3274364"/>
                </a:cubicBezTo>
                <a:cubicBezTo>
                  <a:pt x="2822632" y="3276742"/>
                  <a:pt x="2822632" y="3283877"/>
                  <a:pt x="2827425" y="3281498"/>
                </a:cubicBezTo>
                <a:cubicBezTo>
                  <a:pt x="2825029" y="3283877"/>
                  <a:pt x="2822632" y="3283877"/>
                  <a:pt x="2822632" y="3281498"/>
                </a:cubicBezTo>
                <a:cubicBezTo>
                  <a:pt x="2817839" y="3286255"/>
                  <a:pt x="2825029" y="3283877"/>
                  <a:pt x="2822632" y="3288633"/>
                </a:cubicBezTo>
                <a:cubicBezTo>
                  <a:pt x="2820235" y="3288633"/>
                  <a:pt x="2810649" y="3288633"/>
                  <a:pt x="2805855" y="3288633"/>
                </a:cubicBezTo>
                <a:cubicBezTo>
                  <a:pt x="2805855" y="3288633"/>
                  <a:pt x="2805855" y="3288633"/>
                  <a:pt x="2808252" y="3281498"/>
                </a:cubicBezTo>
                <a:cubicBezTo>
                  <a:pt x="2808252" y="3281498"/>
                  <a:pt x="2808252" y="3281498"/>
                  <a:pt x="2803458" y="3283877"/>
                </a:cubicBezTo>
                <a:cubicBezTo>
                  <a:pt x="2805855" y="3276742"/>
                  <a:pt x="2801062" y="3281498"/>
                  <a:pt x="2798665" y="3276742"/>
                </a:cubicBezTo>
                <a:cubicBezTo>
                  <a:pt x="2796268" y="3276742"/>
                  <a:pt x="2796268" y="3279120"/>
                  <a:pt x="2793872" y="3281498"/>
                </a:cubicBezTo>
                <a:cubicBezTo>
                  <a:pt x="2805855" y="3283877"/>
                  <a:pt x="2793872" y="3295768"/>
                  <a:pt x="2801062" y="3300525"/>
                </a:cubicBezTo>
                <a:cubicBezTo>
                  <a:pt x="2793872" y="3307660"/>
                  <a:pt x="2786682" y="3288633"/>
                  <a:pt x="2781888" y="3302903"/>
                </a:cubicBezTo>
                <a:cubicBezTo>
                  <a:pt x="2777095" y="3302903"/>
                  <a:pt x="2779492" y="3295768"/>
                  <a:pt x="2772305" y="3300525"/>
                </a:cubicBezTo>
                <a:cubicBezTo>
                  <a:pt x="2769905" y="3302903"/>
                  <a:pt x="2765115" y="3305281"/>
                  <a:pt x="2767511" y="3307660"/>
                </a:cubicBezTo>
                <a:cubicBezTo>
                  <a:pt x="2769905" y="3312417"/>
                  <a:pt x="2772305" y="3305281"/>
                  <a:pt x="2772305" y="3310038"/>
                </a:cubicBezTo>
                <a:cubicBezTo>
                  <a:pt x="2767511" y="3314795"/>
                  <a:pt x="2762718" y="3310038"/>
                  <a:pt x="2765115" y="3317173"/>
                </a:cubicBezTo>
                <a:cubicBezTo>
                  <a:pt x="2767511" y="3314795"/>
                  <a:pt x="2769905" y="3317173"/>
                  <a:pt x="2772305" y="3319552"/>
                </a:cubicBezTo>
                <a:cubicBezTo>
                  <a:pt x="2772305" y="3319552"/>
                  <a:pt x="2772305" y="3319552"/>
                  <a:pt x="2767511" y="3324308"/>
                </a:cubicBezTo>
                <a:cubicBezTo>
                  <a:pt x="2767511" y="3324308"/>
                  <a:pt x="2767511" y="3324308"/>
                  <a:pt x="2767511" y="3321930"/>
                </a:cubicBezTo>
                <a:cubicBezTo>
                  <a:pt x="2757925" y="3324308"/>
                  <a:pt x="2767511" y="3326686"/>
                  <a:pt x="2760321" y="3329065"/>
                </a:cubicBezTo>
                <a:cubicBezTo>
                  <a:pt x="2760321" y="3329065"/>
                  <a:pt x="2760321" y="3329065"/>
                  <a:pt x="2753131" y="3326686"/>
                </a:cubicBezTo>
                <a:cubicBezTo>
                  <a:pt x="2753131" y="3321930"/>
                  <a:pt x="2765115" y="3324308"/>
                  <a:pt x="2760321" y="3317173"/>
                </a:cubicBezTo>
                <a:cubicBezTo>
                  <a:pt x="2755528" y="3319552"/>
                  <a:pt x="2755528" y="3324308"/>
                  <a:pt x="2750735" y="3324308"/>
                </a:cubicBezTo>
                <a:cubicBezTo>
                  <a:pt x="2750735" y="3324308"/>
                  <a:pt x="2750735" y="3324308"/>
                  <a:pt x="2753131" y="3321930"/>
                </a:cubicBezTo>
                <a:cubicBezTo>
                  <a:pt x="2750735" y="3321930"/>
                  <a:pt x="2745941" y="3312417"/>
                  <a:pt x="2741148" y="3321930"/>
                </a:cubicBezTo>
                <a:cubicBezTo>
                  <a:pt x="2738751" y="3326686"/>
                  <a:pt x="2741148" y="3324308"/>
                  <a:pt x="2741148" y="3326686"/>
                </a:cubicBezTo>
                <a:cubicBezTo>
                  <a:pt x="2733958" y="3331443"/>
                  <a:pt x="2731561" y="3336200"/>
                  <a:pt x="2726768" y="3338578"/>
                </a:cubicBezTo>
                <a:cubicBezTo>
                  <a:pt x="2726768" y="3331443"/>
                  <a:pt x="2717181" y="3340956"/>
                  <a:pt x="2721975" y="3333821"/>
                </a:cubicBezTo>
                <a:cubicBezTo>
                  <a:pt x="2724371" y="3336200"/>
                  <a:pt x="2736355" y="3331443"/>
                  <a:pt x="2738751" y="3324308"/>
                </a:cubicBezTo>
                <a:cubicBezTo>
                  <a:pt x="2731561" y="3319552"/>
                  <a:pt x="2745941" y="3321930"/>
                  <a:pt x="2743545" y="3314795"/>
                </a:cubicBezTo>
                <a:cubicBezTo>
                  <a:pt x="2736355" y="3319552"/>
                  <a:pt x="2733958" y="3312417"/>
                  <a:pt x="2731561" y="3307660"/>
                </a:cubicBezTo>
                <a:cubicBezTo>
                  <a:pt x="2731561" y="3310038"/>
                  <a:pt x="2729165" y="3312417"/>
                  <a:pt x="2729165" y="3312417"/>
                </a:cubicBezTo>
                <a:cubicBezTo>
                  <a:pt x="2729165" y="3317173"/>
                  <a:pt x="2731561" y="3314795"/>
                  <a:pt x="2733958" y="3319552"/>
                </a:cubicBezTo>
                <a:cubicBezTo>
                  <a:pt x="2726768" y="3321930"/>
                  <a:pt x="2719578" y="3326686"/>
                  <a:pt x="2717181" y="3331443"/>
                </a:cubicBezTo>
                <a:cubicBezTo>
                  <a:pt x="2714785" y="3329065"/>
                  <a:pt x="2714785" y="3326686"/>
                  <a:pt x="2717181" y="3324308"/>
                </a:cubicBezTo>
                <a:cubicBezTo>
                  <a:pt x="2707595" y="3329065"/>
                  <a:pt x="2698008" y="3331443"/>
                  <a:pt x="2690818" y="3333821"/>
                </a:cubicBezTo>
                <a:cubicBezTo>
                  <a:pt x="2695611" y="3336200"/>
                  <a:pt x="2686025" y="3338578"/>
                  <a:pt x="2686025" y="3340956"/>
                </a:cubicBezTo>
                <a:cubicBezTo>
                  <a:pt x="2683628" y="3338578"/>
                  <a:pt x="2683628" y="3336200"/>
                  <a:pt x="2683628" y="3333821"/>
                </a:cubicBezTo>
                <a:cubicBezTo>
                  <a:pt x="2678837" y="3338578"/>
                  <a:pt x="2681231" y="3331443"/>
                  <a:pt x="2676441" y="3331443"/>
                </a:cubicBezTo>
                <a:cubicBezTo>
                  <a:pt x="2671647" y="3336200"/>
                  <a:pt x="2664457" y="3340956"/>
                  <a:pt x="2659664" y="3343334"/>
                </a:cubicBezTo>
                <a:cubicBezTo>
                  <a:pt x="2650077" y="3340956"/>
                  <a:pt x="2638094" y="3348091"/>
                  <a:pt x="2630904" y="3350469"/>
                </a:cubicBezTo>
                <a:cubicBezTo>
                  <a:pt x="2628507" y="3348091"/>
                  <a:pt x="2628507" y="3343334"/>
                  <a:pt x="2623714" y="3340956"/>
                </a:cubicBezTo>
                <a:cubicBezTo>
                  <a:pt x="2618921" y="3343334"/>
                  <a:pt x="2628507" y="3348091"/>
                  <a:pt x="2621317" y="3345713"/>
                </a:cubicBezTo>
                <a:cubicBezTo>
                  <a:pt x="2621317" y="3345713"/>
                  <a:pt x="2609334" y="3343334"/>
                  <a:pt x="2606937" y="3352848"/>
                </a:cubicBezTo>
                <a:cubicBezTo>
                  <a:pt x="2606937" y="3352848"/>
                  <a:pt x="2606937" y="3352848"/>
                  <a:pt x="2609334" y="3345713"/>
                </a:cubicBezTo>
                <a:cubicBezTo>
                  <a:pt x="2606937" y="3345713"/>
                  <a:pt x="2606937" y="3348091"/>
                  <a:pt x="2604541" y="3348091"/>
                </a:cubicBezTo>
                <a:cubicBezTo>
                  <a:pt x="2604541" y="3345713"/>
                  <a:pt x="2602144" y="3345713"/>
                  <a:pt x="2604541" y="3343334"/>
                </a:cubicBezTo>
                <a:cubicBezTo>
                  <a:pt x="2599747" y="3338578"/>
                  <a:pt x="2597351" y="3345713"/>
                  <a:pt x="2592557" y="3345713"/>
                </a:cubicBezTo>
                <a:cubicBezTo>
                  <a:pt x="2592557" y="3345713"/>
                  <a:pt x="2592557" y="3345713"/>
                  <a:pt x="2594954" y="3350469"/>
                </a:cubicBezTo>
                <a:cubicBezTo>
                  <a:pt x="2587764" y="3352848"/>
                  <a:pt x="2580574" y="3350469"/>
                  <a:pt x="2573387" y="3352848"/>
                </a:cubicBezTo>
                <a:cubicBezTo>
                  <a:pt x="2573387" y="3352848"/>
                  <a:pt x="2573387" y="3352848"/>
                  <a:pt x="2573387" y="3350469"/>
                </a:cubicBezTo>
                <a:cubicBezTo>
                  <a:pt x="2573387" y="3350469"/>
                  <a:pt x="2573387" y="3350469"/>
                  <a:pt x="2568594" y="3352848"/>
                </a:cubicBezTo>
                <a:cubicBezTo>
                  <a:pt x="2568594" y="3350469"/>
                  <a:pt x="2566197" y="3348091"/>
                  <a:pt x="2563800" y="3350469"/>
                </a:cubicBezTo>
                <a:cubicBezTo>
                  <a:pt x="2563800" y="3350469"/>
                  <a:pt x="2563800" y="3350469"/>
                  <a:pt x="2573387" y="3340956"/>
                </a:cubicBezTo>
                <a:cubicBezTo>
                  <a:pt x="2578180" y="3340956"/>
                  <a:pt x="2570990" y="3345713"/>
                  <a:pt x="2573387" y="3348091"/>
                </a:cubicBezTo>
                <a:cubicBezTo>
                  <a:pt x="2575781" y="3350469"/>
                  <a:pt x="2582973" y="3348091"/>
                  <a:pt x="2582973" y="3345713"/>
                </a:cubicBezTo>
                <a:cubicBezTo>
                  <a:pt x="2580574" y="3345713"/>
                  <a:pt x="2580574" y="3345713"/>
                  <a:pt x="2578180" y="3348091"/>
                </a:cubicBezTo>
                <a:cubicBezTo>
                  <a:pt x="2575781" y="3343334"/>
                  <a:pt x="2580574" y="3343334"/>
                  <a:pt x="2582973" y="3338578"/>
                </a:cubicBezTo>
                <a:lnTo>
                  <a:pt x="2580574" y="3338578"/>
                </a:lnTo>
                <a:cubicBezTo>
                  <a:pt x="2582973" y="3336200"/>
                  <a:pt x="2585367" y="3336200"/>
                  <a:pt x="2587764" y="3336200"/>
                </a:cubicBezTo>
                <a:cubicBezTo>
                  <a:pt x="2585367" y="3336200"/>
                  <a:pt x="2590161" y="3338578"/>
                  <a:pt x="2590161" y="3338578"/>
                </a:cubicBezTo>
                <a:cubicBezTo>
                  <a:pt x="2590161" y="3333821"/>
                  <a:pt x="2594954" y="3333821"/>
                  <a:pt x="2599747" y="3333821"/>
                </a:cubicBezTo>
                <a:cubicBezTo>
                  <a:pt x="2604541" y="3336200"/>
                  <a:pt x="2609334" y="3326686"/>
                  <a:pt x="2616524" y="3326686"/>
                </a:cubicBezTo>
                <a:cubicBezTo>
                  <a:pt x="2616524" y="3331443"/>
                  <a:pt x="2611731" y="3336200"/>
                  <a:pt x="2609334" y="3338578"/>
                </a:cubicBezTo>
                <a:cubicBezTo>
                  <a:pt x="2614127" y="3340956"/>
                  <a:pt x="2614127" y="3338578"/>
                  <a:pt x="2618921" y="3338578"/>
                </a:cubicBezTo>
                <a:cubicBezTo>
                  <a:pt x="2618921" y="3336200"/>
                  <a:pt x="2618921" y="3331443"/>
                  <a:pt x="2626111" y="3326686"/>
                </a:cubicBezTo>
                <a:cubicBezTo>
                  <a:pt x="2626111" y="3326686"/>
                  <a:pt x="2626111" y="3326686"/>
                  <a:pt x="2626111" y="3331443"/>
                </a:cubicBezTo>
                <a:cubicBezTo>
                  <a:pt x="2630904" y="3326686"/>
                  <a:pt x="2628507" y="3321930"/>
                  <a:pt x="2635697" y="3321930"/>
                </a:cubicBezTo>
                <a:cubicBezTo>
                  <a:pt x="2647681" y="3321930"/>
                  <a:pt x="2657267" y="3319552"/>
                  <a:pt x="2666854" y="3317173"/>
                </a:cubicBezTo>
                <a:cubicBezTo>
                  <a:pt x="2666854" y="3317173"/>
                  <a:pt x="2666854" y="3317173"/>
                  <a:pt x="2666854" y="3319552"/>
                </a:cubicBezTo>
                <a:cubicBezTo>
                  <a:pt x="2669251" y="3312417"/>
                  <a:pt x="2681231" y="3312417"/>
                  <a:pt x="2686025" y="3307660"/>
                </a:cubicBezTo>
                <a:cubicBezTo>
                  <a:pt x="2698008" y="3307660"/>
                  <a:pt x="2707595" y="3298147"/>
                  <a:pt x="2714785" y="3300525"/>
                </a:cubicBezTo>
                <a:cubicBezTo>
                  <a:pt x="2731561" y="3291012"/>
                  <a:pt x="2743545" y="3281498"/>
                  <a:pt x="2760321" y="3274364"/>
                </a:cubicBezTo>
                <a:cubicBezTo>
                  <a:pt x="2760321" y="3274364"/>
                  <a:pt x="2760321" y="3274364"/>
                  <a:pt x="2760321" y="3279120"/>
                </a:cubicBezTo>
                <a:cubicBezTo>
                  <a:pt x="2762718" y="3274364"/>
                  <a:pt x="2765115" y="3281498"/>
                  <a:pt x="2767511" y="3279120"/>
                </a:cubicBezTo>
                <a:cubicBezTo>
                  <a:pt x="2762718" y="3276742"/>
                  <a:pt x="2767511" y="3271985"/>
                  <a:pt x="2769905" y="3267229"/>
                </a:cubicBezTo>
                <a:cubicBezTo>
                  <a:pt x="2777095" y="3267229"/>
                  <a:pt x="2784285" y="3257715"/>
                  <a:pt x="2789078" y="3250580"/>
                </a:cubicBezTo>
                <a:cubicBezTo>
                  <a:pt x="2789078" y="3250580"/>
                  <a:pt x="2789078" y="3250580"/>
                  <a:pt x="2791475" y="3252959"/>
                </a:cubicBezTo>
                <a:cubicBezTo>
                  <a:pt x="2793872" y="3243445"/>
                  <a:pt x="2803458" y="3241067"/>
                  <a:pt x="2810649" y="3236310"/>
                </a:cubicBezTo>
                <a:cubicBezTo>
                  <a:pt x="2813045" y="3236310"/>
                  <a:pt x="2815442" y="3238689"/>
                  <a:pt x="2817839" y="3236310"/>
                </a:cubicBezTo>
                <a:cubicBezTo>
                  <a:pt x="2817839" y="3229176"/>
                  <a:pt x="2820235" y="3226797"/>
                  <a:pt x="2822632" y="3219662"/>
                </a:cubicBezTo>
                <a:cubicBezTo>
                  <a:pt x="2827425" y="3214905"/>
                  <a:pt x="2832219" y="3210149"/>
                  <a:pt x="2837012" y="3207771"/>
                </a:cubicBezTo>
                <a:cubicBezTo>
                  <a:pt x="2844202" y="3186363"/>
                  <a:pt x="2858582" y="3172096"/>
                  <a:pt x="2863375" y="3150688"/>
                </a:cubicBezTo>
                <a:cubicBezTo>
                  <a:pt x="2863375" y="3150688"/>
                  <a:pt x="2863375" y="3150688"/>
                  <a:pt x="2865769" y="3150688"/>
                </a:cubicBezTo>
                <a:cubicBezTo>
                  <a:pt x="2868169" y="3129283"/>
                  <a:pt x="2880149" y="3110257"/>
                  <a:pt x="2880149" y="3091230"/>
                </a:cubicBezTo>
                <a:cubicBezTo>
                  <a:pt x="2880149" y="3091230"/>
                  <a:pt x="2880149" y="3091230"/>
                  <a:pt x="2887339" y="3093609"/>
                </a:cubicBezTo>
                <a:cubicBezTo>
                  <a:pt x="2889736" y="3088852"/>
                  <a:pt x="2884942" y="3081717"/>
                  <a:pt x="2880149" y="3081717"/>
                </a:cubicBezTo>
                <a:cubicBezTo>
                  <a:pt x="2884942" y="3076961"/>
                  <a:pt x="2880149" y="3067447"/>
                  <a:pt x="2884942" y="3065069"/>
                </a:cubicBezTo>
                <a:cubicBezTo>
                  <a:pt x="2887339" y="3060313"/>
                  <a:pt x="2882546" y="3057934"/>
                  <a:pt x="2882546" y="3053178"/>
                </a:cubicBezTo>
                <a:cubicBezTo>
                  <a:pt x="2884942" y="3043664"/>
                  <a:pt x="2884942" y="3041286"/>
                  <a:pt x="2882546" y="3031773"/>
                </a:cubicBezTo>
                <a:cubicBezTo>
                  <a:pt x="2884942" y="3031773"/>
                  <a:pt x="2887339" y="3031773"/>
                  <a:pt x="2887339" y="3029394"/>
                </a:cubicBezTo>
                <a:cubicBezTo>
                  <a:pt x="2884942" y="3027016"/>
                  <a:pt x="2887339" y="3015125"/>
                  <a:pt x="2880149" y="3019881"/>
                </a:cubicBezTo>
                <a:cubicBezTo>
                  <a:pt x="2882546" y="3010368"/>
                  <a:pt x="2870562" y="2998476"/>
                  <a:pt x="2875356" y="2986585"/>
                </a:cubicBezTo>
                <a:cubicBezTo>
                  <a:pt x="2872962" y="2986585"/>
                  <a:pt x="2872962" y="2984206"/>
                  <a:pt x="2870562" y="2984206"/>
                </a:cubicBezTo>
                <a:cubicBezTo>
                  <a:pt x="2868169" y="2977071"/>
                  <a:pt x="2868169" y="2965180"/>
                  <a:pt x="2860979" y="2960423"/>
                </a:cubicBezTo>
                <a:cubicBezTo>
                  <a:pt x="2860979" y="2958042"/>
                  <a:pt x="2865769" y="2960423"/>
                  <a:pt x="2863375" y="2958042"/>
                </a:cubicBezTo>
                <a:cubicBezTo>
                  <a:pt x="2863375" y="2955664"/>
                  <a:pt x="2860979" y="2958042"/>
                  <a:pt x="2858582" y="2955664"/>
                </a:cubicBezTo>
                <a:cubicBezTo>
                  <a:pt x="2848995" y="2946153"/>
                  <a:pt x="2846599" y="2929505"/>
                  <a:pt x="2837012" y="2919989"/>
                </a:cubicBezTo>
                <a:cubicBezTo>
                  <a:pt x="2820235" y="2903341"/>
                  <a:pt x="2801062" y="2886693"/>
                  <a:pt x="2779492" y="2874801"/>
                </a:cubicBezTo>
                <a:cubicBezTo>
                  <a:pt x="2779492" y="2874801"/>
                  <a:pt x="2779492" y="2874801"/>
                  <a:pt x="2779492" y="2872423"/>
                </a:cubicBezTo>
                <a:cubicBezTo>
                  <a:pt x="2769905" y="2874801"/>
                  <a:pt x="2767511" y="2858153"/>
                  <a:pt x="2757925" y="2865288"/>
                </a:cubicBezTo>
                <a:cubicBezTo>
                  <a:pt x="2755528" y="2862910"/>
                  <a:pt x="2750735" y="2860531"/>
                  <a:pt x="2753131" y="2858153"/>
                </a:cubicBezTo>
                <a:cubicBezTo>
                  <a:pt x="2745941" y="2860531"/>
                  <a:pt x="2738751" y="2851018"/>
                  <a:pt x="2729165" y="2851018"/>
                </a:cubicBezTo>
                <a:cubicBezTo>
                  <a:pt x="2721975" y="2846261"/>
                  <a:pt x="2712388" y="2846261"/>
                  <a:pt x="2702801" y="2841505"/>
                </a:cubicBezTo>
                <a:lnTo>
                  <a:pt x="2705198" y="2841505"/>
                </a:lnTo>
                <a:cubicBezTo>
                  <a:pt x="2702801" y="2836748"/>
                  <a:pt x="2695611" y="2846261"/>
                  <a:pt x="2695611" y="2836748"/>
                </a:cubicBezTo>
                <a:cubicBezTo>
                  <a:pt x="2693215" y="2836748"/>
                  <a:pt x="2693215" y="2841505"/>
                  <a:pt x="2693215" y="2841505"/>
                </a:cubicBezTo>
                <a:cubicBezTo>
                  <a:pt x="2671647" y="2834370"/>
                  <a:pt x="2650077" y="2836748"/>
                  <a:pt x="2626111" y="2839127"/>
                </a:cubicBezTo>
                <a:cubicBezTo>
                  <a:pt x="2609334" y="2836748"/>
                  <a:pt x="2623714" y="2827235"/>
                  <a:pt x="2611731" y="2834370"/>
                </a:cubicBezTo>
                <a:cubicBezTo>
                  <a:pt x="2610350" y="2832999"/>
                  <a:pt x="2610568" y="2833990"/>
                  <a:pt x="2610996" y="2834626"/>
                </a:cubicBezTo>
                <a:cubicBezTo>
                  <a:pt x="2606454" y="2835793"/>
                  <a:pt x="2602023" y="2827477"/>
                  <a:pt x="2599747" y="2831992"/>
                </a:cubicBezTo>
                <a:cubicBezTo>
                  <a:pt x="2599747" y="2836748"/>
                  <a:pt x="2597351" y="2834370"/>
                  <a:pt x="2597351" y="2836748"/>
                </a:cubicBezTo>
                <a:cubicBezTo>
                  <a:pt x="2585367" y="2836748"/>
                  <a:pt x="2582973" y="2831992"/>
                  <a:pt x="2575781" y="2836748"/>
                </a:cubicBezTo>
                <a:cubicBezTo>
                  <a:pt x="2575781" y="2836748"/>
                  <a:pt x="2575781" y="2836748"/>
                  <a:pt x="2575781" y="2834370"/>
                </a:cubicBezTo>
                <a:cubicBezTo>
                  <a:pt x="2568594" y="2843883"/>
                  <a:pt x="2556610" y="2841505"/>
                  <a:pt x="2551817" y="2851018"/>
                </a:cubicBezTo>
                <a:cubicBezTo>
                  <a:pt x="2501487" y="2865288"/>
                  <a:pt x="2458350" y="2893828"/>
                  <a:pt x="2427193" y="2924746"/>
                </a:cubicBezTo>
                <a:cubicBezTo>
                  <a:pt x="2391243" y="2958042"/>
                  <a:pt x="2374466" y="2998476"/>
                  <a:pt x="2364883" y="3043664"/>
                </a:cubicBezTo>
                <a:cubicBezTo>
                  <a:pt x="2355296" y="3053178"/>
                  <a:pt x="2355296" y="3055556"/>
                  <a:pt x="2357693" y="3067447"/>
                </a:cubicBezTo>
                <a:cubicBezTo>
                  <a:pt x="2357693" y="3067447"/>
                  <a:pt x="2357693" y="3067447"/>
                  <a:pt x="2355296" y="3067447"/>
                </a:cubicBezTo>
                <a:cubicBezTo>
                  <a:pt x="2362486" y="3067447"/>
                  <a:pt x="2357693" y="3076961"/>
                  <a:pt x="2362486" y="3076961"/>
                </a:cubicBezTo>
                <a:cubicBezTo>
                  <a:pt x="2362486" y="3093609"/>
                  <a:pt x="2364883" y="3110257"/>
                  <a:pt x="2369676" y="3126905"/>
                </a:cubicBezTo>
                <a:cubicBezTo>
                  <a:pt x="2367279" y="3124530"/>
                  <a:pt x="2362486" y="3124530"/>
                  <a:pt x="2364883" y="3129283"/>
                </a:cubicBezTo>
                <a:cubicBezTo>
                  <a:pt x="2364883" y="3129283"/>
                  <a:pt x="2364883" y="3129283"/>
                  <a:pt x="2369676" y="3131662"/>
                </a:cubicBezTo>
                <a:cubicBezTo>
                  <a:pt x="2369676" y="3131662"/>
                  <a:pt x="2369676" y="3131662"/>
                  <a:pt x="2367279" y="3131662"/>
                </a:cubicBezTo>
                <a:cubicBezTo>
                  <a:pt x="2369676" y="3134040"/>
                  <a:pt x="2372073" y="3136418"/>
                  <a:pt x="2372073" y="3131662"/>
                </a:cubicBezTo>
                <a:cubicBezTo>
                  <a:pt x="2388846" y="3174474"/>
                  <a:pt x="2403226" y="3217284"/>
                  <a:pt x="2436780" y="3252959"/>
                </a:cubicBezTo>
                <a:cubicBezTo>
                  <a:pt x="2443970" y="3262472"/>
                  <a:pt x="2455953" y="3271985"/>
                  <a:pt x="2465540" y="3276742"/>
                </a:cubicBezTo>
                <a:cubicBezTo>
                  <a:pt x="2487063" y="3302848"/>
                  <a:pt x="2518131" y="3331314"/>
                  <a:pt x="2544461" y="3329067"/>
                </a:cubicBezTo>
                <a:cubicBezTo>
                  <a:pt x="2543713" y="3330851"/>
                  <a:pt x="2539969" y="3343015"/>
                  <a:pt x="2525454" y="3340956"/>
                </a:cubicBezTo>
                <a:cubicBezTo>
                  <a:pt x="2501487" y="3348091"/>
                  <a:pt x="2484710" y="3321930"/>
                  <a:pt x="2460746" y="3314795"/>
                </a:cubicBezTo>
                <a:cubicBezTo>
                  <a:pt x="2458350" y="3314795"/>
                  <a:pt x="2465540" y="3310038"/>
                  <a:pt x="2460746" y="3307660"/>
                </a:cubicBezTo>
                <a:cubicBezTo>
                  <a:pt x="2436780" y="3302903"/>
                  <a:pt x="2415210" y="3274364"/>
                  <a:pt x="2403226" y="3248202"/>
                </a:cubicBezTo>
                <a:cubicBezTo>
                  <a:pt x="2403226" y="3248202"/>
                  <a:pt x="2403226" y="3248202"/>
                  <a:pt x="2405623" y="3248202"/>
                </a:cubicBezTo>
                <a:cubicBezTo>
                  <a:pt x="2403226" y="3243445"/>
                  <a:pt x="2396036" y="3243445"/>
                  <a:pt x="2393640" y="3238689"/>
                </a:cubicBezTo>
                <a:cubicBezTo>
                  <a:pt x="2393640" y="3238689"/>
                  <a:pt x="2396036" y="3238689"/>
                  <a:pt x="2396036" y="3236310"/>
                </a:cubicBezTo>
                <a:cubicBezTo>
                  <a:pt x="2391243" y="3238689"/>
                  <a:pt x="2388846" y="3231554"/>
                  <a:pt x="2384053" y="3229176"/>
                </a:cubicBezTo>
                <a:cubicBezTo>
                  <a:pt x="2384053" y="3226797"/>
                  <a:pt x="2388846" y="3226797"/>
                  <a:pt x="2388846" y="3222040"/>
                </a:cubicBezTo>
                <a:cubicBezTo>
                  <a:pt x="2388846" y="3222040"/>
                  <a:pt x="2388846" y="3222040"/>
                  <a:pt x="2381659" y="3222040"/>
                </a:cubicBezTo>
                <a:cubicBezTo>
                  <a:pt x="2369676" y="3222040"/>
                  <a:pt x="2372073" y="3205392"/>
                  <a:pt x="2362486" y="3198257"/>
                </a:cubicBezTo>
                <a:cubicBezTo>
                  <a:pt x="2362486" y="3198257"/>
                  <a:pt x="2364883" y="3198257"/>
                  <a:pt x="2364883" y="3195879"/>
                </a:cubicBezTo>
                <a:cubicBezTo>
                  <a:pt x="2350503" y="3183985"/>
                  <a:pt x="2340916" y="3160204"/>
                  <a:pt x="2333726" y="3141175"/>
                </a:cubicBezTo>
                <a:cubicBezTo>
                  <a:pt x="2336123" y="3141175"/>
                  <a:pt x="2338519" y="3141175"/>
                  <a:pt x="2340916" y="3138797"/>
                </a:cubicBezTo>
                <a:cubicBezTo>
                  <a:pt x="2336123" y="3138797"/>
                  <a:pt x="2333726" y="3134040"/>
                  <a:pt x="2331329" y="3129283"/>
                </a:cubicBezTo>
                <a:cubicBezTo>
                  <a:pt x="2336123" y="3124530"/>
                  <a:pt x="2324139" y="3119770"/>
                  <a:pt x="2326536" y="3112635"/>
                </a:cubicBezTo>
                <a:cubicBezTo>
                  <a:pt x="2321743" y="3107879"/>
                  <a:pt x="2328933" y="3105500"/>
                  <a:pt x="2324139" y="3100744"/>
                </a:cubicBezTo>
                <a:cubicBezTo>
                  <a:pt x="2324139" y="3100744"/>
                  <a:pt x="2324139" y="3100744"/>
                  <a:pt x="2326536" y="3098366"/>
                </a:cubicBezTo>
                <a:cubicBezTo>
                  <a:pt x="2319346" y="3095987"/>
                  <a:pt x="2328933" y="3091230"/>
                  <a:pt x="2324139" y="3086474"/>
                </a:cubicBezTo>
                <a:cubicBezTo>
                  <a:pt x="2321743" y="3084095"/>
                  <a:pt x="2326536" y="3081717"/>
                  <a:pt x="2324139" y="3076961"/>
                </a:cubicBezTo>
                <a:cubicBezTo>
                  <a:pt x="2324139" y="3069826"/>
                  <a:pt x="2326536" y="3065069"/>
                  <a:pt x="2321743" y="3065069"/>
                </a:cubicBezTo>
                <a:cubicBezTo>
                  <a:pt x="2326536" y="3060313"/>
                  <a:pt x="2324139" y="3072204"/>
                  <a:pt x="2331329" y="3067447"/>
                </a:cubicBezTo>
                <a:cubicBezTo>
                  <a:pt x="2324139" y="3041286"/>
                  <a:pt x="2331329" y="3012746"/>
                  <a:pt x="2340916" y="2986585"/>
                </a:cubicBezTo>
                <a:cubicBezTo>
                  <a:pt x="2343313" y="2984206"/>
                  <a:pt x="2345709" y="2981828"/>
                  <a:pt x="2348106" y="2981828"/>
                </a:cubicBezTo>
                <a:cubicBezTo>
                  <a:pt x="2348106" y="2979450"/>
                  <a:pt x="2350503" y="2972315"/>
                  <a:pt x="2348106" y="2969937"/>
                </a:cubicBezTo>
                <a:lnTo>
                  <a:pt x="2352899" y="2967558"/>
                </a:lnTo>
                <a:cubicBezTo>
                  <a:pt x="2357693" y="2962802"/>
                  <a:pt x="2350503" y="2960423"/>
                  <a:pt x="2355296" y="2955664"/>
                </a:cubicBezTo>
                <a:cubicBezTo>
                  <a:pt x="2355296" y="2958042"/>
                  <a:pt x="2357693" y="2960423"/>
                  <a:pt x="2357693" y="2960423"/>
                </a:cubicBezTo>
                <a:cubicBezTo>
                  <a:pt x="2357693" y="2953288"/>
                  <a:pt x="2360089" y="2948532"/>
                  <a:pt x="2362486" y="2943775"/>
                </a:cubicBezTo>
                <a:cubicBezTo>
                  <a:pt x="2362486" y="2943775"/>
                  <a:pt x="2362486" y="2946153"/>
                  <a:pt x="2364883" y="2946153"/>
                </a:cubicBezTo>
                <a:cubicBezTo>
                  <a:pt x="2362486" y="2939018"/>
                  <a:pt x="2372073" y="2939018"/>
                  <a:pt x="2372073" y="2931884"/>
                </a:cubicBezTo>
                <a:cubicBezTo>
                  <a:pt x="2372073" y="2931884"/>
                  <a:pt x="2372073" y="2931884"/>
                  <a:pt x="2374466" y="2936640"/>
                </a:cubicBezTo>
                <a:cubicBezTo>
                  <a:pt x="2381659" y="2931884"/>
                  <a:pt x="2369676" y="2929505"/>
                  <a:pt x="2376866" y="2924746"/>
                </a:cubicBezTo>
                <a:cubicBezTo>
                  <a:pt x="2374466" y="2927124"/>
                  <a:pt x="2376866" y="2927124"/>
                  <a:pt x="2376866" y="2929505"/>
                </a:cubicBezTo>
                <a:cubicBezTo>
                  <a:pt x="2376866" y="2919989"/>
                  <a:pt x="2386450" y="2912854"/>
                  <a:pt x="2388846" y="2905719"/>
                </a:cubicBezTo>
                <a:lnTo>
                  <a:pt x="2391243" y="2905719"/>
                </a:lnTo>
                <a:cubicBezTo>
                  <a:pt x="2396036" y="2900963"/>
                  <a:pt x="2403226" y="2896209"/>
                  <a:pt x="2405623" y="2889071"/>
                </a:cubicBezTo>
                <a:cubicBezTo>
                  <a:pt x="2410416" y="2889071"/>
                  <a:pt x="2410416" y="2896209"/>
                  <a:pt x="2415210" y="2889071"/>
                </a:cubicBezTo>
                <a:cubicBezTo>
                  <a:pt x="2412813" y="2884315"/>
                  <a:pt x="2424796" y="2879558"/>
                  <a:pt x="2417606" y="2877180"/>
                </a:cubicBezTo>
                <a:cubicBezTo>
                  <a:pt x="2422400" y="2872423"/>
                  <a:pt x="2434383" y="2867666"/>
                  <a:pt x="2436780" y="2865288"/>
                </a:cubicBezTo>
                <a:cubicBezTo>
                  <a:pt x="2434383" y="2867666"/>
                  <a:pt x="2443970" y="2867666"/>
                  <a:pt x="2439176" y="2872423"/>
                </a:cubicBezTo>
                <a:cubicBezTo>
                  <a:pt x="2439176" y="2872423"/>
                  <a:pt x="2439176" y="2872423"/>
                  <a:pt x="2443970" y="2872423"/>
                </a:cubicBezTo>
                <a:cubicBezTo>
                  <a:pt x="2443970" y="2874801"/>
                  <a:pt x="2439176" y="2874801"/>
                  <a:pt x="2443970" y="2877180"/>
                </a:cubicBezTo>
                <a:cubicBezTo>
                  <a:pt x="2443970" y="2874801"/>
                  <a:pt x="2451160" y="2867666"/>
                  <a:pt x="2453556" y="2867666"/>
                </a:cubicBezTo>
                <a:cubicBezTo>
                  <a:pt x="2455953" y="2862910"/>
                  <a:pt x="2455953" y="2853396"/>
                  <a:pt x="2463143" y="2848640"/>
                </a:cubicBezTo>
                <a:cubicBezTo>
                  <a:pt x="2460746" y="2851018"/>
                  <a:pt x="2467936" y="2853396"/>
                  <a:pt x="2467936" y="2855775"/>
                </a:cubicBezTo>
                <a:cubicBezTo>
                  <a:pt x="2467936" y="2855775"/>
                  <a:pt x="2467936" y="2855775"/>
                  <a:pt x="2472730" y="2839127"/>
                </a:cubicBezTo>
                <a:cubicBezTo>
                  <a:pt x="2475126" y="2839127"/>
                  <a:pt x="2475126" y="2843883"/>
                  <a:pt x="2477523" y="2841505"/>
                </a:cubicBezTo>
                <a:cubicBezTo>
                  <a:pt x="2477523" y="2839127"/>
                  <a:pt x="2477523" y="2836748"/>
                  <a:pt x="2479917" y="2836748"/>
                </a:cubicBezTo>
                <a:cubicBezTo>
                  <a:pt x="2479917" y="2836748"/>
                  <a:pt x="2489504" y="2829613"/>
                  <a:pt x="2491900" y="2834370"/>
                </a:cubicBezTo>
                <a:cubicBezTo>
                  <a:pt x="2494297" y="2836748"/>
                  <a:pt x="2489504" y="2836748"/>
                  <a:pt x="2491900" y="2839127"/>
                </a:cubicBezTo>
                <a:cubicBezTo>
                  <a:pt x="2496694" y="2836748"/>
                  <a:pt x="2496694" y="2834370"/>
                  <a:pt x="2501487" y="2831992"/>
                </a:cubicBezTo>
                <a:cubicBezTo>
                  <a:pt x="2506255" y="2831992"/>
                  <a:pt x="2511016" y="2827287"/>
                  <a:pt x="2506349" y="2824898"/>
                </a:cubicBezTo>
                <a:cubicBezTo>
                  <a:pt x="2508912" y="2822610"/>
                  <a:pt x="2512382" y="2820100"/>
                  <a:pt x="2515867" y="2820100"/>
                </a:cubicBezTo>
                <a:cubicBezTo>
                  <a:pt x="2515867" y="2820100"/>
                  <a:pt x="2515867" y="2822478"/>
                  <a:pt x="2515867" y="2824856"/>
                </a:cubicBezTo>
                <a:cubicBezTo>
                  <a:pt x="2520439" y="2818049"/>
                  <a:pt x="2527196" y="2813433"/>
                  <a:pt x="2534052" y="2810956"/>
                </a:cubicBezTo>
                <a:cubicBezTo>
                  <a:pt x="2533381" y="2811462"/>
                  <a:pt x="2533025" y="2812368"/>
                  <a:pt x="2532848" y="2812998"/>
                </a:cubicBezTo>
                <a:cubicBezTo>
                  <a:pt x="2532779" y="2812981"/>
                  <a:pt x="2532713" y="2812981"/>
                  <a:pt x="2532644" y="2812965"/>
                </a:cubicBezTo>
                <a:cubicBezTo>
                  <a:pt x="2532644" y="2813989"/>
                  <a:pt x="2532655" y="2813667"/>
                  <a:pt x="2532848" y="2812998"/>
                </a:cubicBezTo>
                <a:cubicBezTo>
                  <a:pt x="2542076" y="2815096"/>
                  <a:pt x="2551303" y="2804209"/>
                  <a:pt x="2560531" y="2805692"/>
                </a:cubicBezTo>
                <a:cubicBezTo>
                  <a:pt x="2559018" y="2805194"/>
                  <a:pt x="2559007" y="2803452"/>
                  <a:pt x="2559007" y="2803452"/>
                </a:cubicBezTo>
                <a:cubicBezTo>
                  <a:pt x="2563800" y="2803452"/>
                  <a:pt x="2566197" y="2808208"/>
                  <a:pt x="2568594" y="2805830"/>
                </a:cubicBezTo>
                <a:cubicBezTo>
                  <a:pt x="2568594" y="2808208"/>
                  <a:pt x="2573387" y="2803452"/>
                  <a:pt x="2575781" y="2803452"/>
                </a:cubicBezTo>
                <a:cubicBezTo>
                  <a:pt x="2580574" y="2801073"/>
                  <a:pt x="2597351" y="2796317"/>
                  <a:pt x="2606937" y="2798695"/>
                </a:cubicBezTo>
                <a:cubicBezTo>
                  <a:pt x="2606937" y="2796317"/>
                  <a:pt x="2614127" y="2791560"/>
                  <a:pt x="2616524" y="2791560"/>
                </a:cubicBezTo>
                <a:cubicBezTo>
                  <a:pt x="2616524" y="2791560"/>
                  <a:pt x="2616524" y="2791560"/>
                  <a:pt x="2614127" y="2796317"/>
                </a:cubicBezTo>
                <a:cubicBezTo>
                  <a:pt x="2616524" y="2796317"/>
                  <a:pt x="2616524" y="2796317"/>
                  <a:pt x="2618921" y="2796317"/>
                </a:cubicBezTo>
                <a:cubicBezTo>
                  <a:pt x="2621317" y="2796317"/>
                  <a:pt x="2621317" y="2796317"/>
                  <a:pt x="2623714" y="2796317"/>
                </a:cubicBezTo>
                <a:cubicBezTo>
                  <a:pt x="2623714" y="2796317"/>
                  <a:pt x="2623714" y="2796317"/>
                  <a:pt x="2623714" y="2798695"/>
                </a:cubicBezTo>
                <a:cubicBezTo>
                  <a:pt x="2626111" y="2796317"/>
                  <a:pt x="2626111" y="2796317"/>
                  <a:pt x="2623714" y="2796317"/>
                </a:cubicBezTo>
                <a:cubicBezTo>
                  <a:pt x="2626111" y="2793939"/>
                  <a:pt x="2630904" y="2793939"/>
                  <a:pt x="2633301" y="2796317"/>
                </a:cubicBezTo>
                <a:cubicBezTo>
                  <a:pt x="2633301" y="2796317"/>
                  <a:pt x="2630904" y="2801073"/>
                  <a:pt x="2633301" y="2801073"/>
                </a:cubicBezTo>
                <a:cubicBezTo>
                  <a:pt x="2640491" y="2801073"/>
                  <a:pt x="2635697" y="2798695"/>
                  <a:pt x="2642887" y="2798695"/>
                </a:cubicBezTo>
                <a:cubicBezTo>
                  <a:pt x="2642887" y="2798695"/>
                  <a:pt x="2642887" y="2798695"/>
                  <a:pt x="2645284" y="2796317"/>
                </a:cubicBezTo>
                <a:cubicBezTo>
                  <a:pt x="2645284" y="2792196"/>
                  <a:pt x="2650671" y="2795205"/>
                  <a:pt x="2650555" y="2792994"/>
                </a:cubicBezTo>
                <a:cubicBezTo>
                  <a:pt x="2652477" y="2795205"/>
                  <a:pt x="2659664" y="2792196"/>
                  <a:pt x="2659664" y="2796317"/>
                </a:cubicBezTo>
                <a:cubicBezTo>
                  <a:pt x="2659664" y="2796317"/>
                  <a:pt x="2659664" y="2796317"/>
                  <a:pt x="2657267" y="2801073"/>
                </a:cubicBezTo>
                <a:cubicBezTo>
                  <a:pt x="2662061" y="2801073"/>
                  <a:pt x="2662061" y="2796317"/>
                  <a:pt x="2666854" y="2796317"/>
                </a:cubicBezTo>
                <a:cubicBezTo>
                  <a:pt x="2666854" y="2789182"/>
                  <a:pt x="2674044" y="2798695"/>
                  <a:pt x="2678837" y="2793939"/>
                </a:cubicBezTo>
                <a:cubicBezTo>
                  <a:pt x="2683628" y="2796317"/>
                  <a:pt x="2695611" y="2796317"/>
                  <a:pt x="2698008" y="2801073"/>
                </a:cubicBezTo>
                <a:cubicBezTo>
                  <a:pt x="2702801" y="2801073"/>
                  <a:pt x="2707595" y="2798695"/>
                  <a:pt x="2712388" y="2801073"/>
                </a:cubicBezTo>
                <a:cubicBezTo>
                  <a:pt x="2712388" y="2801073"/>
                  <a:pt x="2709991" y="2801073"/>
                  <a:pt x="2709991" y="2803452"/>
                </a:cubicBezTo>
                <a:cubicBezTo>
                  <a:pt x="2712388" y="2805830"/>
                  <a:pt x="2712388" y="2803452"/>
                  <a:pt x="2717181" y="2803452"/>
                </a:cubicBezTo>
                <a:cubicBezTo>
                  <a:pt x="2714785" y="2803452"/>
                  <a:pt x="2721975" y="2808208"/>
                  <a:pt x="2726768" y="2812965"/>
                </a:cubicBezTo>
                <a:cubicBezTo>
                  <a:pt x="2731561" y="2812965"/>
                  <a:pt x="2731561" y="2808208"/>
                  <a:pt x="2731561" y="2805830"/>
                </a:cubicBezTo>
                <a:cubicBezTo>
                  <a:pt x="2733958" y="2812965"/>
                  <a:pt x="2745941" y="2805830"/>
                  <a:pt x="2750735" y="2812965"/>
                </a:cubicBezTo>
                <a:cubicBezTo>
                  <a:pt x="2748338" y="2812965"/>
                  <a:pt x="2743545" y="2812965"/>
                  <a:pt x="2745941" y="2817722"/>
                </a:cubicBezTo>
                <a:cubicBezTo>
                  <a:pt x="2748338" y="2824856"/>
                  <a:pt x="2755528" y="2815343"/>
                  <a:pt x="2762718" y="2820100"/>
                </a:cubicBezTo>
                <a:cubicBezTo>
                  <a:pt x="2762718" y="2820100"/>
                  <a:pt x="2762718" y="2820100"/>
                  <a:pt x="2762718" y="2815343"/>
                </a:cubicBezTo>
                <a:cubicBezTo>
                  <a:pt x="2765115" y="2820100"/>
                  <a:pt x="2774698" y="2815343"/>
                  <a:pt x="2769905" y="2820100"/>
                </a:cubicBezTo>
                <a:cubicBezTo>
                  <a:pt x="2774698" y="2820100"/>
                  <a:pt x="2777095" y="2824856"/>
                  <a:pt x="2779492" y="2820100"/>
                </a:cubicBezTo>
                <a:cubicBezTo>
                  <a:pt x="2789078" y="2829613"/>
                  <a:pt x="2808252" y="2831992"/>
                  <a:pt x="2808252" y="2843883"/>
                </a:cubicBezTo>
                <a:cubicBezTo>
                  <a:pt x="2810601" y="2843883"/>
                  <a:pt x="2812951" y="2848403"/>
                  <a:pt x="2815301" y="2844095"/>
                </a:cubicBezTo>
                <a:cubicBezTo>
                  <a:pt x="2816226" y="2845609"/>
                  <a:pt x="2816099" y="2847126"/>
                  <a:pt x="2813045" y="2848640"/>
                </a:cubicBezTo>
                <a:cubicBezTo>
                  <a:pt x="2817839" y="2855775"/>
                  <a:pt x="2825029" y="2843883"/>
                  <a:pt x="2832219" y="2853396"/>
                </a:cubicBezTo>
                <a:cubicBezTo>
                  <a:pt x="2832219" y="2855775"/>
                  <a:pt x="2832219" y="2855775"/>
                  <a:pt x="2834615" y="2858153"/>
                </a:cubicBezTo>
                <a:cubicBezTo>
                  <a:pt x="2834615" y="2858153"/>
                  <a:pt x="2834615" y="2858153"/>
                  <a:pt x="2841805" y="2858153"/>
                </a:cubicBezTo>
                <a:cubicBezTo>
                  <a:pt x="2846599" y="2862910"/>
                  <a:pt x="2841805" y="2865288"/>
                  <a:pt x="2839409" y="2867666"/>
                </a:cubicBezTo>
                <a:cubicBezTo>
                  <a:pt x="2841805" y="2870044"/>
                  <a:pt x="2844202" y="2872423"/>
                  <a:pt x="2848995" y="2872423"/>
                </a:cubicBezTo>
                <a:cubicBezTo>
                  <a:pt x="2848995" y="2872423"/>
                  <a:pt x="2848995" y="2872423"/>
                  <a:pt x="2848995" y="2879558"/>
                </a:cubicBezTo>
                <a:cubicBezTo>
                  <a:pt x="2848995" y="2874801"/>
                  <a:pt x="2851392" y="2879558"/>
                  <a:pt x="2853789" y="2879558"/>
                </a:cubicBezTo>
                <a:cubicBezTo>
                  <a:pt x="2853789" y="2879558"/>
                  <a:pt x="2853789" y="2879558"/>
                  <a:pt x="2851392" y="2879558"/>
                </a:cubicBezTo>
                <a:cubicBezTo>
                  <a:pt x="2851392" y="2879558"/>
                  <a:pt x="2853789" y="2881936"/>
                  <a:pt x="2856185" y="2884315"/>
                </a:cubicBezTo>
                <a:cubicBezTo>
                  <a:pt x="2858582" y="2881936"/>
                  <a:pt x="2856185" y="2877180"/>
                  <a:pt x="2853789" y="2874801"/>
                </a:cubicBezTo>
                <a:cubicBezTo>
                  <a:pt x="2856185" y="2874801"/>
                  <a:pt x="2858582" y="2879558"/>
                  <a:pt x="2863375" y="2879558"/>
                </a:cubicBezTo>
                <a:cubicBezTo>
                  <a:pt x="2858582" y="2881936"/>
                  <a:pt x="2863375" y="2884315"/>
                  <a:pt x="2865769" y="2886693"/>
                </a:cubicBezTo>
                <a:cubicBezTo>
                  <a:pt x="2866559" y="2888259"/>
                  <a:pt x="2867349" y="2889008"/>
                  <a:pt x="2868135" y="2889366"/>
                </a:cubicBezTo>
                <a:cubicBezTo>
                  <a:pt x="2867961" y="2891648"/>
                  <a:pt x="2865968" y="2893927"/>
                  <a:pt x="2870562" y="2896209"/>
                </a:cubicBezTo>
                <a:cubicBezTo>
                  <a:pt x="2871509" y="2896677"/>
                  <a:pt x="2872360" y="2896767"/>
                  <a:pt x="2873119" y="2896679"/>
                </a:cubicBezTo>
                <a:cubicBezTo>
                  <a:pt x="2873348" y="2897360"/>
                  <a:pt x="2873914" y="2899049"/>
                  <a:pt x="2875356" y="2903341"/>
                </a:cubicBezTo>
                <a:cubicBezTo>
                  <a:pt x="2875356" y="2903341"/>
                  <a:pt x="2875356" y="2903341"/>
                  <a:pt x="2877755" y="2900963"/>
                </a:cubicBezTo>
                <a:cubicBezTo>
                  <a:pt x="2877755" y="2903341"/>
                  <a:pt x="2877755" y="2903341"/>
                  <a:pt x="2877755" y="2903341"/>
                </a:cubicBezTo>
                <a:cubicBezTo>
                  <a:pt x="2882546" y="2903341"/>
                  <a:pt x="2884942" y="2910476"/>
                  <a:pt x="2889736" y="2908098"/>
                </a:cubicBezTo>
                <a:cubicBezTo>
                  <a:pt x="2889736" y="2910476"/>
                  <a:pt x="2889736" y="2915232"/>
                  <a:pt x="2892132" y="2917611"/>
                </a:cubicBezTo>
                <a:cubicBezTo>
                  <a:pt x="2892132" y="2922368"/>
                  <a:pt x="2894529" y="2927124"/>
                  <a:pt x="2899322" y="2927124"/>
                </a:cubicBezTo>
                <a:cubicBezTo>
                  <a:pt x="2899322" y="2927124"/>
                  <a:pt x="2899322" y="2927124"/>
                  <a:pt x="2896926" y="2927124"/>
                </a:cubicBezTo>
                <a:cubicBezTo>
                  <a:pt x="2899322" y="2929505"/>
                  <a:pt x="2901719" y="2934262"/>
                  <a:pt x="2904116" y="2934262"/>
                </a:cubicBezTo>
                <a:cubicBezTo>
                  <a:pt x="2904116" y="2941397"/>
                  <a:pt x="2892132" y="2943775"/>
                  <a:pt x="2899322" y="2946153"/>
                </a:cubicBezTo>
                <a:cubicBezTo>
                  <a:pt x="2901719" y="2950910"/>
                  <a:pt x="2908909" y="2950910"/>
                  <a:pt x="2908909" y="2948532"/>
                </a:cubicBezTo>
                <a:cubicBezTo>
                  <a:pt x="2911306" y="2958042"/>
                  <a:pt x="2920892" y="2965180"/>
                  <a:pt x="2918496" y="2974693"/>
                </a:cubicBezTo>
                <a:cubicBezTo>
                  <a:pt x="2918496" y="2977071"/>
                  <a:pt x="2920892" y="2974693"/>
                  <a:pt x="2920892" y="2977071"/>
                </a:cubicBezTo>
                <a:cubicBezTo>
                  <a:pt x="2923289" y="2991341"/>
                  <a:pt x="2932876" y="3005611"/>
                  <a:pt x="2925686" y="3017503"/>
                </a:cubicBezTo>
                <a:cubicBezTo>
                  <a:pt x="2923289" y="3012746"/>
                  <a:pt x="2923289" y="3017503"/>
                  <a:pt x="2920892" y="3017503"/>
                </a:cubicBezTo>
                <a:cubicBezTo>
                  <a:pt x="2923289" y="3019881"/>
                  <a:pt x="2918496" y="3022259"/>
                  <a:pt x="2923289" y="3022259"/>
                </a:cubicBezTo>
                <a:cubicBezTo>
                  <a:pt x="2925686" y="3022259"/>
                  <a:pt x="2928082" y="3022259"/>
                  <a:pt x="2928082" y="3017503"/>
                </a:cubicBezTo>
                <a:cubicBezTo>
                  <a:pt x="2932876" y="3027016"/>
                  <a:pt x="2932876" y="3038908"/>
                  <a:pt x="2928082" y="3043664"/>
                </a:cubicBezTo>
                <a:cubicBezTo>
                  <a:pt x="2930479" y="3041286"/>
                  <a:pt x="2930479" y="3043664"/>
                  <a:pt x="2932876" y="3043664"/>
                </a:cubicBezTo>
                <a:cubicBezTo>
                  <a:pt x="2928082" y="3043664"/>
                  <a:pt x="2925686" y="3050799"/>
                  <a:pt x="2928082" y="3053178"/>
                </a:cubicBezTo>
                <a:cubicBezTo>
                  <a:pt x="2928082" y="3053178"/>
                  <a:pt x="2928082" y="3053178"/>
                  <a:pt x="2930479" y="3055556"/>
                </a:cubicBezTo>
                <a:cubicBezTo>
                  <a:pt x="2930479" y="3055556"/>
                  <a:pt x="2930479" y="3055556"/>
                  <a:pt x="2928082" y="3057934"/>
                </a:cubicBezTo>
                <a:cubicBezTo>
                  <a:pt x="2930479" y="3060313"/>
                  <a:pt x="2935272" y="3060313"/>
                  <a:pt x="2932876" y="3065069"/>
                </a:cubicBezTo>
                <a:cubicBezTo>
                  <a:pt x="2930479" y="3065069"/>
                  <a:pt x="2930479" y="3065069"/>
                  <a:pt x="2928082" y="3065069"/>
                </a:cubicBezTo>
                <a:close/>
                <a:moveTo>
                  <a:pt x="2835339" y="3276962"/>
                </a:moveTo>
                <a:cubicBezTo>
                  <a:pt x="2834632" y="3279071"/>
                  <a:pt x="2834615" y="3279120"/>
                  <a:pt x="2834615" y="3279120"/>
                </a:cubicBezTo>
                <a:cubicBezTo>
                  <a:pt x="2834615" y="3277537"/>
                  <a:pt x="2834897" y="3277053"/>
                  <a:pt x="2835339" y="3276962"/>
                </a:cubicBezTo>
                <a:close/>
                <a:moveTo>
                  <a:pt x="2786682" y="3307660"/>
                </a:moveTo>
                <a:cubicBezTo>
                  <a:pt x="2784285" y="3310038"/>
                  <a:pt x="2786682" y="3314795"/>
                  <a:pt x="2779492" y="3317173"/>
                </a:cubicBezTo>
                <a:cubicBezTo>
                  <a:pt x="2784285" y="3310038"/>
                  <a:pt x="2772305" y="3312417"/>
                  <a:pt x="2777095" y="3305281"/>
                </a:cubicBezTo>
                <a:cubicBezTo>
                  <a:pt x="2777095" y="3307660"/>
                  <a:pt x="2781888" y="3305281"/>
                  <a:pt x="2781888" y="3302903"/>
                </a:cubicBezTo>
                <a:cubicBezTo>
                  <a:pt x="2784285" y="3305281"/>
                  <a:pt x="2784285" y="3307660"/>
                  <a:pt x="2786682" y="3307660"/>
                </a:cubicBezTo>
                <a:close/>
                <a:moveTo>
                  <a:pt x="2610996" y="2834626"/>
                </a:moveTo>
                <a:cubicBezTo>
                  <a:pt x="2611242" y="2834562"/>
                  <a:pt x="2611485" y="2834491"/>
                  <a:pt x="2611731" y="2834370"/>
                </a:cubicBezTo>
                <a:cubicBezTo>
                  <a:pt x="2611731" y="2835377"/>
                  <a:pt x="2611308" y="2835094"/>
                  <a:pt x="2610996" y="2834626"/>
                </a:cubicBezTo>
                <a:close/>
                <a:moveTo>
                  <a:pt x="2544627" y="3329065"/>
                </a:moveTo>
                <a:cubicBezTo>
                  <a:pt x="2544572" y="3329070"/>
                  <a:pt x="2544516" y="3329065"/>
                  <a:pt x="2544461" y="3329067"/>
                </a:cubicBezTo>
                <a:cubicBezTo>
                  <a:pt x="2544577" y="3328789"/>
                  <a:pt x="2544627" y="3328745"/>
                  <a:pt x="2544627" y="3329065"/>
                </a:cubicBezTo>
                <a:close/>
                <a:moveTo>
                  <a:pt x="2503884" y="2827235"/>
                </a:moveTo>
                <a:cubicBezTo>
                  <a:pt x="2504356" y="2826767"/>
                  <a:pt x="2504938" y="2826197"/>
                  <a:pt x="2505576" y="2825602"/>
                </a:cubicBezTo>
                <a:cubicBezTo>
                  <a:pt x="2505720" y="2826836"/>
                  <a:pt x="2507443" y="2829002"/>
                  <a:pt x="2503884" y="2827235"/>
                </a:cubicBezTo>
                <a:close/>
                <a:moveTo>
                  <a:pt x="2506280" y="2824856"/>
                </a:moveTo>
                <a:cubicBezTo>
                  <a:pt x="2506305" y="2824870"/>
                  <a:pt x="2506322" y="2824884"/>
                  <a:pt x="2506349" y="2824898"/>
                </a:cubicBezTo>
                <a:cubicBezTo>
                  <a:pt x="2506076" y="2825140"/>
                  <a:pt x="2505827" y="2825369"/>
                  <a:pt x="2505576" y="2825602"/>
                </a:cubicBezTo>
                <a:cubicBezTo>
                  <a:pt x="2505527" y="2825173"/>
                  <a:pt x="2505665" y="2824856"/>
                  <a:pt x="2506280" y="2824856"/>
                </a:cubicBezTo>
                <a:close/>
                <a:moveTo>
                  <a:pt x="2650555" y="2792994"/>
                </a:moveTo>
                <a:cubicBezTo>
                  <a:pt x="2650257" y="2792653"/>
                  <a:pt x="2650077" y="2792196"/>
                  <a:pt x="2650077" y="2791560"/>
                </a:cubicBezTo>
                <a:cubicBezTo>
                  <a:pt x="2650398" y="2792196"/>
                  <a:pt x="2650536" y="2792653"/>
                  <a:pt x="2650555" y="2792994"/>
                </a:cubicBezTo>
                <a:close/>
                <a:moveTo>
                  <a:pt x="2810649" y="2841505"/>
                </a:moveTo>
                <a:cubicBezTo>
                  <a:pt x="2813045" y="2841505"/>
                  <a:pt x="2813045" y="2841505"/>
                  <a:pt x="2813045" y="2841505"/>
                </a:cubicBezTo>
                <a:cubicBezTo>
                  <a:pt x="2813680" y="2842135"/>
                  <a:pt x="2814304" y="2842763"/>
                  <a:pt x="2814804" y="2843393"/>
                </a:cubicBezTo>
                <a:cubicBezTo>
                  <a:pt x="2812639" y="2841929"/>
                  <a:pt x="2810649" y="2843671"/>
                  <a:pt x="2810649" y="2841505"/>
                </a:cubicBezTo>
                <a:close/>
                <a:moveTo>
                  <a:pt x="2815442" y="2843883"/>
                </a:moveTo>
                <a:cubicBezTo>
                  <a:pt x="2815395" y="2843977"/>
                  <a:pt x="2815348" y="2844010"/>
                  <a:pt x="2815301" y="2844095"/>
                </a:cubicBezTo>
                <a:cubicBezTo>
                  <a:pt x="2815160" y="2843861"/>
                  <a:pt x="2814992" y="2843627"/>
                  <a:pt x="2814804" y="2843393"/>
                </a:cubicBezTo>
                <a:cubicBezTo>
                  <a:pt x="2815017" y="2843536"/>
                  <a:pt x="2815229" y="2843671"/>
                  <a:pt x="2815442" y="2843883"/>
                </a:cubicBezTo>
                <a:close/>
                <a:moveTo>
                  <a:pt x="2869386" y="2889666"/>
                </a:moveTo>
                <a:cubicBezTo>
                  <a:pt x="2868969" y="2889666"/>
                  <a:pt x="2868552" y="2889555"/>
                  <a:pt x="2868135" y="2889366"/>
                </a:cubicBezTo>
                <a:cubicBezTo>
                  <a:pt x="2868144" y="2889269"/>
                  <a:pt x="2868169" y="2889170"/>
                  <a:pt x="2868169" y="2889071"/>
                </a:cubicBezTo>
                <a:cubicBezTo>
                  <a:pt x="2868682" y="2889071"/>
                  <a:pt x="2869068" y="2889319"/>
                  <a:pt x="2869386" y="2889666"/>
                </a:cubicBezTo>
                <a:close/>
                <a:moveTo>
                  <a:pt x="2870562" y="2893828"/>
                </a:moveTo>
                <a:cubicBezTo>
                  <a:pt x="2870562" y="2893828"/>
                  <a:pt x="2870546" y="2890924"/>
                  <a:pt x="2869386" y="2889666"/>
                </a:cubicBezTo>
                <a:cubicBezTo>
                  <a:pt x="2870579" y="2889657"/>
                  <a:pt x="2871769" y="2889071"/>
                  <a:pt x="2872962" y="2889071"/>
                </a:cubicBezTo>
                <a:cubicBezTo>
                  <a:pt x="2870562" y="2891449"/>
                  <a:pt x="2875356" y="2893828"/>
                  <a:pt x="2870562" y="2893828"/>
                </a:cubicBezTo>
                <a:close/>
                <a:moveTo>
                  <a:pt x="2873492" y="2896616"/>
                </a:moveTo>
                <a:cubicBezTo>
                  <a:pt x="2873370" y="2896641"/>
                  <a:pt x="2873246" y="2896666"/>
                  <a:pt x="2873119" y="2896679"/>
                </a:cubicBezTo>
                <a:cubicBezTo>
                  <a:pt x="2872967" y="2896228"/>
                  <a:pt x="2872962" y="2896209"/>
                  <a:pt x="2872962" y="2896209"/>
                </a:cubicBezTo>
                <a:cubicBezTo>
                  <a:pt x="2873138" y="2896385"/>
                  <a:pt x="2873315" y="2896487"/>
                  <a:pt x="2873492" y="2896616"/>
                </a:cubicBezTo>
                <a:close/>
                <a:moveTo>
                  <a:pt x="2877755" y="2898584"/>
                </a:moveTo>
                <a:cubicBezTo>
                  <a:pt x="2877755" y="2896385"/>
                  <a:pt x="2875698" y="2898213"/>
                  <a:pt x="2873492" y="2896616"/>
                </a:cubicBezTo>
                <a:cubicBezTo>
                  <a:pt x="2876330" y="2896044"/>
                  <a:pt x="2877755" y="2893095"/>
                  <a:pt x="2877755" y="2898584"/>
                </a:cubicBezTo>
                <a:close/>
                <a:moveTo>
                  <a:pt x="2346728" y="3342242"/>
                </a:moveTo>
                <a:cubicBezTo>
                  <a:pt x="2346728" y="3342242"/>
                  <a:pt x="2346728" y="3342242"/>
                  <a:pt x="2344337" y="3344636"/>
                </a:cubicBezTo>
                <a:cubicBezTo>
                  <a:pt x="2344337" y="3347031"/>
                  <a:pt x="2346728" y="3342242"/>
                  <a:pt x="2349122" y="3344636"/>
                </a:cubicBezTo>
                <a:cubicBezTo>
                  <a:pt x="2346728" y="3347031"/>
                  <a:pt x="2346728" y="3349426"/>
                  <a:pt x="2344337" y="3351824"/>
                </a:cubicBezTo>
                <a:cubicBezTo>
                  <a:pt x="2344337" y="3354219"/>
                  <a:pt x="2349122" y="3349426"/>
                  <a:pt x="2351513" y="3349426"/>
                </a:cubicBezTo>
                <a:cubicBezTo>
                  <a:pt x="2353907" y="3347031"/>
                  <a:pt x="2349122" y="3349426"/>
                  <a:pt x="2351513" y="3347031"/>
                </a:cubicBezTo>
                <a:cubicBezTo>
                  <a:pt x="2351513" y="3347031"/>
                  <a:pt x="2353907" y="3351824"/>
                  <a:pt x="2356301" y="3347031"/>
                </a:cubicBezTo>
                <a:cubicBezTo>
                  <a:pt x="2356301" y="3349426"/>
                  <a:pt x="2353907" y="3351824"/>
                  <a:pt x="2351513" y="3354219"/>
                </a:cubicBezTo>
                <a:cubicBezTo>
                  <a:pt x="2351513" y="3354219"/>
                  <a:pt x="2351513" y="3354219"/>
                  <a:pt x="2353907" y="3354219"/>
                </a:cubicBezTo>
                <a:cubicBezTo>
                  <a:pt x="2353907" y="3359008"/>
                  <a:pt x="2344337" y="3359008"/>
                  <a:pt x="2341943" y="3366196"/>
                </a:cubicBezTo>
                <a:cubicBezTo>
                  <a:pt x="2341943" y="3366196"/>
                  <a:pt x="2341943" y="3366196"/>
                  <a:pt x="2344337" y="3366196"/>
                </a:cubicBezTo>
                <a:cubicBezTo>
                  <a:pt x="2344337" y="3370985"/>
                  <a:pt x="2337158" y="3368590"/>
                  <a:pt x="2339552" y="3370985"/>
                </a:cubicBezTo>
                <a:cubicBezTo>
                  <a:pt x="2344337" y="3370985"/>
                  <a:pt x="2349122" y="3366196"/>
                  <a:pt x="2349122" y="3363798"/>
                </a:cubicBezTo>
                <a:cubicBezTo>
                  <a:pt x="2350326" y="3363798"/>
                  <a:pt x="2352137" y="3361370"/>
                  <a:pt x="2353946" y="3359264"/>
                </a:cubicBezTo>
                <a:cubicBezTo>
                  <a:pt x="2354156" y="3363520"/>
                  <a:pt x="2358692" y="3359063"/>
                  <a:pt x="2358692" y="3361403"/>
                </a:cubicBezTo>
                <a:cubicBezTo>
                  <a:pt x="2358692" y="3359008"/>
                  <a:pt x="2363477" y="3356614"/>
                  <a:pt x="2363477" y="3356614"/>
                </a:cubicBezTo>
                <a:cubicBezTo>
                  <a:pt x="2365871" y="3359008"/>
                  <a:pt x="2361086" y="3359008"/>
                  <a:pt x="2363477" y="3361403"/>
                </a:cubicBezTo>
                <a:cubicBezTo>
                  <a:pt x="2365871" y="3359008"/>
                  <a:pt x="2368262" y="3359008"/>
                  <a:pt x="2368262" y="3356614"/>
                </a:cubicBezTo>
                <a:cubicBezTo>
                  <a:pt x="2370656" y="3351824"/>
                  <a:pt x="2368262" y="3359008"/>
                  <a:pt x="2373047" y="3356614"/>
                </a:cubicBezTo>
                <a:cubicBezTo>
                  <a:pt x="2370656" y="3359008"/>
                  <a:pt x="2365871" y="3363798"/>
                  <a:pt x="2365871" y="3366196"/>
                </a:cubicBezTo>
                <a:cubicBezTo>
                  <a:pt x="2368262" y="3361403"/>
                  <a:pt x="2373047" y="3363798"/>
                  <a:pt x="2375441" y="3356614"/>
                </a:cubicBezTo>
                <a:cubicBezTo>
                  <a:pt x="2375441" y="3359008"/>
                  <a:pt x="2373047" y="3361403"/>
                  <a:pt x="2370656" y="3363798"/>
                </a:cubicBezTo>
                <a:cubicBezTo>
                  <a:pt x="2370656" y="3366196"/>
                  <a:pt x="2377832" y="3359008"/>
                  <a:pt x="2375441" y="3366196"/>
                </a:cubicBezTo>
                <a:cubicBezTo>
                  <a:pt x="2375441" y="3366196"/>
                  <a:pt x="2375441" y="3366196"/>
                  <a:pt x="2377832" y="3363798"/>
                </a:cubicBezTo>
                <a:cubicBezTo>
                  <a:pt x="2377832" y="3363798"/>
                  <a:pt x="2377832" y="3366196"/>
                  <a:pt x="2377832" y="3368590"/>
                </a:cubicBezTo>
                <a:cubicBezTo>
                  <a:pt x="2377832" y="3368590"/>
                  <a:pt x="2385011" y="3366196"/>
                  <a:pt x="2380226" y="3370985"/>
                </a:cubicBezTo>
                <a:cubicBezTo>
                  <a:pt x="2382617" y="3370985"/>
                  <a:pt x="2385011" y="3373380"/>
                  <a:pt x="2385011" y="3368590"/>
                </a:cubicBezTo>
                <a:cubicBezTo>
                  <a:pt x="2385011" y="3366443"/>
                  <a:pt x="2383100" y="3370041"/>
                  <a:pt x="2384423" y="3365645"/>
                </a:cubicBezTo>
                <a:cubicBezTo>
                  <a:pt x="2384301" y="3367674"/>
                  <a:pt x="2387828" y="3365769"/>
                  <a:pt x="2389796" y="3363798"/>
                </a:cubicBezTo>
                <a:cubicBezTo>
                  <a:pt x="2389796" y="3363798"/>
                  <a:pt x="2389796" y="3363798"/>
                  <a:pt x="2387405" y="3366196"/>
                </a:cubicBezTo>
                <a:cubicBezTo>
                  <a:pt x="2388866" y="3366196"/>
                  <a:pt x="2389434" y="3367079"/>
                  <a:pt x="2390202" y="3367230"/>
                </a:cubicBezTo>
                <a:cubicBezTo>
                  <a:pt x="2389810" y="3367877"/>
                  <a:pt x="2389796" y="3368590"/>
                  <a:pt x="2389796" y="3368590"/>
                </a:cubicBezTo>
                <a:cubicBezTo>
                  <a:pt x="2389796" y="3368590"/>
                  <a:pt x="2389796" y="3368590"/>
                  <a:pt x="2392190" y="3366196"/>
                </a:cubicBezTo>
                <a:cubicBezTo>
                  <a:pt x="2396975" y="3366196"/>
                  <a:pt x="2389796" y="3370985"/>
                  <a:pt x="2394581" y="3373380"/>
                </a:cubicBezTo>
                <a:cubicBezTo>
                  <a:pt x="2394581" y="3373380"/>
                  <a:pt x="2394581" y="3373380"/>
                  <a:pt x="2389796" y="3373380"/>
                </a:cubicBezTo>
                <a:cubicBezTo>
                  <a:pt x="2392190" y="3373380"/>
                  <a:pt x="2389796" y="3378172"/>
                  <a:pt x="2392190" y="3375775"/>
                </a:cubicBezTo>
                <a:cubicBezTo>
                  <a:pt x="2394581" y="3373380"/>
                  <a:pt x="2396975" y="3370985"/>
                  <a:pt x="2399366" y="3368590"/>
                </a:cubicBezTo>
                <a:cubicBezTo>
                  <a:pt x="2401760" y="3368590"/>
                  <a:pt x="2396975" y="3373380"/>
                  <a:pt x="2401760" y="3370985"/>
                </a:cubicBezTo>
                <a:cubicBezTo>
                  <a:pt x="2401760" y="3370985"/>
                  <a:pt x="2401760" y="3370985"/>
                  <a:pt x="2396975" y="3373380"/>
                </a:cubicBezTo>
                <a:cubicBezTo>
                  <a:pt x="2396975" y="3373380"/>
                  <a:pt x="2394581" y="3378172"/>
                  <a:pt x="2396975" y="3380567"/>
                </a:cubicBezTo>
                <a:cubicBezTo>
                  <a:pt x="2399366" y="3378172"/>
                  <a:pt x="2404151" y="3375775"/>
                  <a:pt x="2401760" y="3373380"/>
                </a:cubicBezTo>
                <a:cubicBezTo>
                  <a:pt x="2404151" y="3373380"/>
                  <a:pt x="2404151" y="3375775"/>
                  <a:pt x="2401760" y="3378172"/>
                </a:cubicBezTo>
                <a:cubicBezTo>
                  <a:pt x="2404151" y="3378172"/>
                  <a:pt x="2404151" y="3373380"/>
                  <a:pt x="2406545" y="3373380"/>
                </a:cubicBezTo>
                <a:cubicBezTo>
                  <a:pt x="2406545" y="3375775"/>
                  <a:pt x="2406545" y="3380567"/>
                  <a:pt x="2406545" y="3382962"/>
                </a:cubicBezTo>
                <a:cubicBezTo>
                  <a:pt x="2406545" y="3382962"/>
                  <a:pt x="2406545" y="3382962"/>
                  <a:pt x="2401760" y="3387752"/>
                </a:cubicBezTo>
                <a:cubicBezTo>
                  <a:pt x="2401760" y="3387752"/>
                  <a:pt x="2401760" y="3387752"/>
                  <a:pt x="2404151" y="3390149"/>
                </a:cubicBezTo>
                <a:cubicBezTo>
                  <a:pt x="2399366" y="3392544"/>
                  <a:pt x="2404151" y="3392544"/>
                  <a:pt x="2399366" y="3397334"/>
                </a:cubicBezTo>
                <a:cubicBezTo>
                  <a:pt x="2401760" y="3397334"/>
                  <a:pt x="2401760" y="3397334"/>
                  <a:pt x="2404151" y="3394939"/>
                </a:cubicBezTo>
                <a:cubicBezTo>
                  <a:pt x="2404151" y="3387752"/>
                  <a:pt x="2411330" y="3387752"/>
                  <a:pt x="2413724" y="3380567"/>
                </a:cubicBezTo>
                <a:cubicBezTo>
                  <a:pt x="2418509" y="3380567"/>
                  <a:pt x="2408939" y="3397334"/>
                  <a:pt x="2418509" y="3390149"/>
                </a:cubicBezTo>
                <a:cubicBezTo>
                  <a:pt x="2418509" y="3392544"/>
                  <a:pt x="2413724" y="3397334"/>
                  <a:pt x="2418509" y="3397334"/>
                </a:cubicBezTo>
                <a:cubicBezTo>
                  <a:pt x="2418509" y="3397334"/>
                  <a:pt x="2420900" y="3397334"/>
                  <a:pt x="2423294" y="3394939"/>
                </a:cubicBezTo>
                <a:cubicBezTo>
                  <a:pt x="2423294" y="3390149"/>
                  <a:pt x="2420900" y="3394939"/>
                  <a:pt x="2423294" y="3390149"/>
                </a:cubicBezTo>
                <a:cubicBezTo>
                  <a:pt x="2425685" y="3390149"/>
                  <a:pt x="2423294" y="3397334"/>
                  <a:pt x="2428079" y="3390149"/>
                </a:cubicBezTo>
                <a:cubicBezTo>
                  <a:pt x="2425685" y="3390149"/>
                  <a:pt x="2428079" y="3385357"/>
                  <a:pt x="2428079" y="3382962"/>
                </a:cubicBezTo>
                <a:cubicBezTo>
                  <a:pt x="2428079" y="3382962"/>
                  <a:pt x="2428079" y="3382962"/>
                  <a:pt x="2430473" y="3382962"/>
                </a:cubicBezTo>
                <a:cubicBezTo>
                  <a:pt x="2430473" y="3382962"/>
                  <a:pt x="2430473" y="3382962"/>
                  <a:pt x="2430473" y="3385357"/>
                </a:cubicBezTo>
                <a:cubicBezTo>
                  <a:pt x="2432864" y="3387752"/>
                  <a:pt x="2432864" y="3380567"/>
                  <a:pt x="2435258" y="3382962"/>
                </a:cubicBezTo>
                <a:cubicBezTo>
                  <a:pt x="2435258" y="3382962"/>
                  <a:pt x="2435258" y="3382962"/>
                  <a:pt x="2435258" y="3387752"/>
                </a:cubicBezTo>
                <a:cubicBezTo>
                  <a:pt x="2432864" y="3392544"/>
                  <a:pt x="2430473" y="3385357"/>
                  <a:pt x="2428079" y="3392544"/>
                </a:cubicBezTo>
                <a:cubicBezTo>
                  <a:pt x="2430473" y="3392544"/>
                  <a:pt x="2432864" y="3390149"/>
                  <a:pt x="2435258" y="3392544"/>
                </a:cubicBezTo>
                <a:cubicBezTo>
                  <a:pt x="2435258" y="3392544"/>
                  <a:pt x="2435258" y="3392544"/>
                  <a:pt x="2432864" y="3392544"/>
                </a:cubicBezTo>
                <a:cubicBezTo>
                  <a:pt x="2432864" y="3394581"/>
                  <a:pt x="2431150" y="3401791"/>
                  <a:pt x="2433580" y="3400957"/>
                </a:cubicBezTo>
                <a:cubicBezTo>
                  <a:pt x="2433364" y="3401226"/>
                  <a:pt x="2433132" y="3401592"/>
                  <a:pt x="2432864" y="3402126"/>
                </a:cubicBezTo>
                <a:cubicBezTo>
                  <a:pt x="2435258" y="3404521"/>
                  <a:pt x="2432864" y="3409311"/>
                  <a:pt x="2430473" y="3414103"/>
                </a:cubicBezTo>
                <a:cubicBezTo>
                  <a:pt x="2432864" y="3414103"/>
                  <a:pt x="2432864" y="3414103"/>
                  <a:pt x="2435258" y="3414103"/>
                </a:cubicBezTo>
                <a:cubicBezTo>
                  <a:pt x="2435258" y="3409311"/>
                  <a:pt x="2435258" y="3409311"/>
                  <a:pt x="2435258" y="3404521"/>
                </a:cubicBezTo>
                <a:cubicBezTo>
                  <a:pt x="2440043" y="3406916"/>
                  <a:pt x="2442434" y="3406916"/>
                  <a:pt x="2447220" y="3404521"/>
                </a:cubicBezTo>
                <a:cubicBezTo>
                  <a:pt x="2447220" y="3406916"/>
                  <a:pt x="2444828" y="3409311"/>
                  <a:pt x="2442434" y="3409311"/>
                </a:cubicBezTo>
                <a:cubicBezTo>
                  <a:pt x="2447220" y="3409311"/>
                  <a:pt x="2452007" y="3411705"/>
                  <a:pt x="2454399" y="3414103"/>
                </a:cubicBezTo>
                <a:cubicBezTo>
                  <a:pt x="2454399" y="3406916"/>
                  <a:pt x="2459184" y="3411705"/>
                  <a:pt x="2459184" y="3409311"/>
                </a:cubicBezTo>
                <a:cubicBezTo>
                  <a:pt x="2459184" y="3411705"/>
                  <a:pt x="2459184" y="3414103"/>
                  <a:pt x="2459184" y="3416498"/>
                </a:cubicBezTo>
                <a:cubicBezTo>
                  <a:pt x="2461577" y="3414103"/>
                  <a:pt x="2456792" y="3418893"/>
                  <a:pt x="2459184" y="3421288"/>
                </a:cubicBezTo>
                <a:cubicBezTo>
                  <a:pt x="2463969" y="3418893"/>
                  <a:pt x="2466363" y="3416498"/>
                  <a:pt x="2471147" y="3416498"/>
                </a:cubicBezTo>
                <a:cubicBezTo>
                  <a:pt x="2473541" y="3423683"/>
                  <a:pt x="2480718" y="3418893"/>
                  <a:pt x="2483112" y="3421288"/>
                </a:cubicBezTo>
                <a:cubicBezTo>
                  <a:pt x="2483112" y="3423683"/>
                  <a:pt x="2480718" y="3428475"/>
                  <a:pt x="2483112" y="3430870"/>
                </a:cubicBezTo>
                <a:cubicBezTo>
                  <a:pt x="2485503" y="3430870"/>
                  <a:pt x="2483112" y="3423683"/>
                  <a:pt x="2485503" y="3428475"/>
                </a:cubicBezTo>
                <a:cubicBezTo>
                  <a:pt x="2485503" y="3428475"/>
                  <a:pt x="2488935" y="3431886"/>
                  <a:pt x="2491439" y="3428568"/>
                </a:cubicBezTo>
                <a:cubicBezTo>
                  <a:pt x="2491133" y="3429182"/>
                  <a:pt x="2490768" y="3429906"/>
                  <a:pt x="2490288" y="3430870"/>
                </a:cubicBezTo>
                <a:cubicBezTo>
                  <a:pt x="2492682" y="3433265"/>
                  <a:pt x="2492682" y="3430870"/>
                  <a:pt x="2492682" y="3430870"/>
                </a:cubicBezTo>
                <a:cubicBezTo>
                  <a:pt x="2492682" y="3433265"/>
                  <a:pt x="2492682" y="3435659"/>
                  <a:pt x="2492682" y="3435659"/>
                </a:cubicBezTo>
                <a:cubicBezTo>
                  <a:pt x="2492682" y="3440452"/>
                  <a:pt x="2495073" y="3435659"/>
                  <a:pt x="2497467" y="3435659"/>
                </a:cubicBezTo>
                <a:cubicBezTo>
                  <a:pt x="2497467" y="3435659"/>
                  <a:pt x="2497467" y="3435659"/>
                  <a:pt x="2497467" y="3433265"/>
                </a:cubicBezTo>
                <a:cubicBezTo>
                  <a:pt x="2502252" y="3430870"/>
                  <a:pt x="2504646" y="3433265"/>
                  <a:pt x="2509431" y="3433265"/>
                </a:cubicBezTo>
                <a:cubicBezTo>
                  <a:pt x="2509431" y="3433265"/>
                  <a:pt x="2509431" y="3433265"/>
                  <a:pt x="2507037" y="3438057"/>
                </a:cubicBezTo>
                <a:cubicBezTo>
                  <a:pt x="2507037" y="3435753"/>
                  <a:pt x="2502658" y="3435712"/>
                  <a:pt x="2502315" y="3439964"/>
                </a:cubicBezTo>
                <a:cubicBezTo>
                  <a:pt x="2502260" y="3440245"/>
                  <a:pt x="2502252" y="3440452"/>
                  <a:pt x="2502252" y="3440452"/>
                </a:cubicBezTo>
                <a:cubicBezTo>
                  <a:pt x="2502252" y="3440265"/>
                  <a:pt x="2502301" y="3440135"/>
                  <a:pt x="2502315" y="3439964"/>
                </a:cubicBezTo>
                <a:cubicBezTo>
                  <a:pt x="2502456" y="3439266"/>
                  <a:pt x="2502939" y="3438057"/>
                  <a:pt x="2504646" y="3438057"/>
                </a:cubicBezTo>
                <a:cubicBezTo>
                  <a:pt x="2504646" y="3442846"/>
                  <a:pt x="2502252" y="3442846"/>
                  <a:pt x="2499861" y="3445241"/>
                </a:cubicBezTo>
                <a:cubicBezTo>
                  <a:pt x="2499861" y="3445241"/>
                  <a:pt x="2502252" y="3445241"/>
                  <a:pt x="2502252" y="3447636"/>
                </a:cubicBezTo>
                <a:cubicBezTo>
                  <a:pt x="2499861" y="3447636"/>
                  <a:pt x="2497467" y="3447636"/>
                  <a:pt x="2497467" y="3447636"/>
                </a:cubicBezTo>
                <a:cubicBezTo>
                  <a:pt x="2497467" y="3445241"/>
                  <a:pt x="2497467" y="3445241"/>
                  <a:pt x="2497467" y="3442846"/>
                </a:cubicBezTo>
                <a:cubicBezTo>
                  <a:pt x="2495073" y="3447636"/>
                  <a:pt x="2492682" y="3447636"/>
                  <a:pt x="2490288" y="3447636"/>
                </a:cubicBezTo>
                <a:cubicBezTo>
                  <a:pt x="2490288" y="3440452"/>
                  <a:pt x="2485503" y="3450034"/>
                  <a:pt x="2480718" y="3445241"/>
                </a:cubicBezTo>
                <a:cubicBezTo>
                  <a:pt x="2483112" y="3442846"/>
                  <a:pt x="2485503" y="3440452"/>
                  <a:pt x="2487897" y="3438057"/>
                </a:cubicBezTo>
                <a:cubicBezTo>
                  <a:pt x="2487897" y="3435659"/>
                  <a:pt x="2485503" y="3438057"/>
                  <a:pt x="2485503" y="3435659"/>
                </a:cubicBezTo>
                <a:cubicBezTo>
                  <a:pt x="2483112" y="3438057"/>
                  <a:pt x="2480718" y="3442846"/>
                  <a:pt x="2478327" y="3442846"/>
                </a:cubicBezTo>
                <a:cubicBezTo>
                  <a:pt x="2478327" y="3442846"/>
                  <a:pt x="2478327" y="3442846"/>
                  <a:pt x="2478327" y="3440452"/>
                </a:cubicBezTo>
                <a:cubicBezTo>
                  <a:pt x="2475933" y="3440452"/>
                  <a:pt x="2473541" y="3445241"/>
                  <a:pt x="2471147" y="3445241"/>
                </a:cubicBezTo>
                <a:cubicBezTo>
                  <a:pt x="2466363" y="3440452"/>
                  <a:pt x="2461577" y="3440452"/>
                  <a:pt x="2456792" y="3438057"/>
                </a:cubicBezTo>
                <a:cubicBezTo>
                  <a:pt x="2456792" y="3438057"/>
                  <a:pt x="2456792" y="3438057"/>
                  <a:pt x="2456792" y="3435659"/>
                </a:cubicBezTo>
                <a:cubicBezTo>
                  <a:pt x="2454399" y="3440452"/>
                  <a:pt x="2449614" y="3435659"/>
                  <a:pt x="2444828" y="3438057"/>
                </a:cubicBezTo>
                <a:cubicBezTo>
                  <a:pt x="2442434" y="3433265"/>
                  <a:pt x="2432864" y="3435659"/>
                  <a:pt x="2432864" y="3430870"/>
                </a:cubicBezTo>
                <a:cubicBezTo>
                  <a:pt x="2423294" y="3428475"/>
                  <a:pt x="2413724" y="3428475"/>
                  <a:pt x="2404151" y="3423683"/>
                </a:cubicBezTo>
                <a:cubicBezTo>
                  <a:pt x="2404151" y="3423683"/>
                  <a:pt x="2404151" y="3423683"/>
                  <a:pt x="2408939" y="3418893"/>
                </a:cubicBezTo>
                <a:cubicBezTo>
                  <a:pt x="2406545" y="3421288"/>
                  <a:pt x="2408939" y="3416498"/>
                  <a:pt x="2406545" y="3416498"/>
                </a:cubicBezTo>
                <a:cubicBezTo>
                  <a:pt x="2406545" y="3421288"/>
                  <a:pt x="2401760" y="3421288"/>
                  <a:pt x="2399366" y="3421288"/>
                </a:cubicBezTo>
                <a:cubicBezTo>
                  <a:pt x="2396975" y="3416498"/>
                  <a:pt x="2389796" y="3418893"/>
                  <a:pt x="2385011" y="3418893"/>
                </a:cubicBezTo>
                <a:cubicBezTo>
                  <a:pt x="2385011" y="3418893"/>
                  <a:pt x="2385011" y="3418893"/>
                  <a:pt x="2387405" y="3416498"/>
                </a:cubicBezTo>
                <a:cubicBezTo>
                  <a:pt x="2380226" y="3421288"/>
                  <a:pt x="2377832" y="3414103"/>
                  <a:pt x="2375441" y="3409311"/>
                </a:cubicBezTo>
                <a:cubicBezTo>
                  <a:pt x="2375441" y="3409311"/>
                  <a:pt x="2375441" y="3404521"/>
                  <a:pt x="2373047" y="3404521"/>
                </a:cubicBezTo>
                <a:cubicBezTo>
                  <a:pt x="2368262" y="3409311"/>
                  <a:pt x="2368262" y="3406916"/>
                  <a:pt x="2363477" y="3409311"/>
                </a:cubicBezTo>
                <a:cubicBezTo>
                  <a:pt x="2358692" y="3406916"/>
                  <a:pt x="2356301" y="3404521"/>
                  <a:pt x="2353907" y="3399729"/>
                </a:cubicBezTo>
                <a:cubicBezTo>
                  <a:pt x="2341943" y="3402126"/>
                  <a:pt x="2334767" y="3392544"/>
                  <a:pt x="2322803" y="3387752"/>
                </a:cubicBezTo>
                <a:cubicBezTo>
                  <a:pt x="2322803" y="3387752"/>
                  <a:pt x="2322803" y="3387752"/>
                  <a:pt x="2325194" y="3385357"/>
                </a:cubicBezTo>
                <a:cubicBezTo>
                  <a:pt x="2310839" y="3385357"/>
                  <a:pt x="2303660" y="3370985"/>
                  <a:pt x="2294090" y="3368590"/>
                </a:cubicBezTo>
                <a:cubicBezTo>
                  <a:pt x="2294090" y="3368590"/>
                  <a:pt x="2294090" y="3368590"/>
                  <a:pt x="2298875" y="3363798"/>
                </a:cubicBezTo>
                <a:cubicBezTo>
                  <a:pt x="2296484" y="3359008"/>
                  <a:pt x="2291699" y="3359008"/>
                  <a:pt x="2289305" y="3363798"/>
                </a:cubicBezTo>
                <a:cubicBezTo>
                  <a:pt x="2289305" y="3361403"/>
                  <a:pt x="2282126" y="3361403"/>
                  <a:pt x="2284520" y="3356614"/>
                </a:cubicBezTo>
                <a:cubicBezTo>
                  <a:pt x="2282126" y="3354219"/>
                  <a:pt x="2279735" y="3356614"/>
                  <a:pt x="2277341" y="3354219"/>
                </a:cubicBezTo>
                <a:cubicBezTo>
                  <a:pt x="2272556" y="3349426"/>
                  <a:pt x="2272556" y="3347031"/>
                  <a:pt x="2267771" y="3344636"/>
                </a:cubicBezTo>
                <a:cubicBezTo>
                  <a:pt x="2270165" y="3344636"/>
                  <a:pt x="2270165" y="3342242"/>
                  <a:pt x="2270165" y="3342242"/>
                </a:cubicBezTo>
                <a:cubicBezTo>
                  <a:pt x="2267771" y="3342242"/>
                  <a:pt x="2265380" y="3335055"/>
                  <a:pt x="2260594" y="3342242"/>
                </a:cubicBezTo>
                <a:cubicBezTo>
                  <a:pt x="2260594" y="3335055"/>
                  <a:pt x="2248630" y="3335055"/>
                  <a:pt x="2248630" y="3325473"/>
                </a:cubicBezTo>
                <a:cubicBezTo>
                  <a:pt x="2246236" y="3327870"/>
                  <a:pt x="2246236" y="3327870"/>
                  <a:pt x="2243845" y="3327870"/>
                </a:cubicBezTo>
                <a:cubicBezTo>
                  <a:pt x="2241452" y="3323077"/>
                  <a:pt x="2239060" y="3315890"/>
                  <a:pt x="2234272" y="3315890"/>
                </a:cubicBezTo>
                <a:cubicBezTo>
                  <a:pt x="2234272" y="3313495"/>
                  <a:pt x="2239060" y="3313495"/>
                  <a:pt x="2236666" y="3311101"/>
                </a:cubicBezTo>
                <a:cubicBezTo>
                  <a:pt x="2234272" y="3311101"/>
                  <a:pt x="2234272" y="3313495"/>
                  <a:pt x="2231881" y="3313495"/>
                </a:cubicBezTo>
                <a:cubicBezTo>
                  <a:pt x="2224702" y="3308706"/>
                  <a:pt x="2224702" y="3296729"/>
                  <a:pt x="2219917" y="3291936"/>
                </a:cubicBezTo>
                <a:cubicBezTo>
                  <a:pt x="2205562" y="3282357"/>
                  <a:pt x="2200777" y="3267986"/>
                  <a:pt x="2191204" y="3258403"/>
                </a:cubicBezTo>
                <a:cubicBezTo>
                  <a:pt x="2191204" y="3258403"/>
                  <a:pt x="2191204" y="3258403"/>
                  <a:pt x="2193598" y="3256006"/>
                </a:cubicBezTo>
                <a:cubicBezTo>
                  <a:pt x="2186419" y="3256006"/>
                  <a:pt x="2193598" y="3244032"/>
                  <a:pt x="2184028" y="3246426"/>
                </a:cubicBezTo>
                <a:cubicBezTo>
                  <a:pt x="2184028" y="3244032"/>
                  <a:pt x="2181634" y="3241634"/>
                  <a:pt x="2184028" y="3241634"/>
                </a:cubicBezTo>
                <a:cubicBezTo>
                  <a:pt x="2179243" y="3239239"/>
                  <a:pt x="2181634" y="3232052"/>
                  <a:pt x="2176849" y="3229657"/>
                </a:cubicBezTo>
                <a:cubicBezTo>
                  <a:pt x="2176849" y="3222473"/>
                  <a:pt x="2172064" y="3220078"/>
                  <a:pt x="2172064" y="3215285"/>
                </a:cubicBezTo>
                <a:lnTo>
                  <a:pt x="2174458" y="3215285"/>
                </a:lnTo>
                <a:cubicBezTo>
                  <a:pt x="2176849" y="3210496"/>
                  <a:pt x="2167279" y="3212891"/>
                  <a:pt x="2172064" y="3208098"/>
                </a:cubicBezTo>
                <a:lnTo>
                  <a:pt x="2169673" y="3210496"/>
                </a:lnTo>
                <a:cubicBezTo>
                  <a:pt x="2167279" y="3198519"/>
                  <a:pt x="2157709" y="3188937"/>
                  <a:pt x="2150530" y="3176960"/>
                </a:cubicBezTo>
                <a:cubicBezTo>
                  <a:pt x="2150530" y="3167378"/>
                  <a:pt x="2162494" y="3172167"/>
                  <a:pt x="2152924" y="3167378"/>
                </a:cubicBezTo>
                <a:cubicBezTo>
                  <a:pt x="2148139" y="3164983"/>
                  <a:pt x="2157709" y="3160193"/>
                  <a:pt x="2152924" y="3160193"/>
                </a:cubicBezTo>
                <a:cubicBezTo>
                  <a:pt x="2150530" y="3162588"/>
                  <a:pt x="2150530" y="3160193"/>
                  <a:pt x="2148139" y="3160193"/>
                </a:cubicBezTo>
                <a:cubicBezTo>
                  <a:pt x="2148139" y="3155401"/>
                  <a:pt x="2152924" y="3153006"/>
                  <a:pt x="2148139" y="3148214"/>
                </a:cubicBezTo>
                <a:cubicBezTo>
                  <a:pt x="2148139" y="3148214"/>
                  <a:pt x="2148139" y="3148214"/>
                  <a:pt x="2150530" y="3148214"/>
                </a:cubicBezTo>
                <a:cubicBezTo>
                  <a:pt x="2140960" y="3145819"/>
                  <a:pt x="2143351" y="3138635"/>
                  <a:pt x="2133781" y="3138635"/>
                </a:cubicBezTo>
                <a:cubicBezTo>
                  <a:pt x="2124211" y="3112283"/>
                  <a:pt x="2112247" y="3085934"/>
                  <a:pt x="2105071" y="3059586"/>
                </a:cubicBezTo>
                <a:cubicBezTo>
                  <a:pt x="2100283" y="3033237"/>
                  <a:pt x="2090713" y="3006888"/>
                  <a:pt x="2093107" y="2978142"/>
                </a:cubicBezTo>
                <a:cubicBezTo>
                  <a:pt x="2097892" y="2970958"/>
                  <a:pt x="2097892" y="2970958"/>
                  <a:pt x="2095498" y="2963771"/>
                </a:cubicBezTo>
                <a:cubicBezTo>
                  <a:pt x="2095498" y="2963771"/>
                  <a:pt x="2095498" y="2963771"/>
                  <a:pt x="2097892" y="2963771"/>
                </a:cubicBezTo>
                <a:cubicBezTo>
                  <a:pt x="2090713" y="2963771"/>
                  <a:pt x="2095498" y="2958981"/>
                  <a:pt x="2090713" y="2958981"/>
                </a:cubicBezTo>
                <a:cubicBezTo>
                  <a:pt x="2090713" y="2949399"/>
                  <a:pt x="2088322" y="2939817"/>
                  <a:pt x="2088322" y="2927840"/>
                </a:cubicBezTo>
                <a:cubicBezTo>
                  <a:pt x="2088322" y="2930235"/>
                  <a:pt x="2093107" y="2930235"/>
                  <a:pt x="2093107" y="2930235"/>
                </a:cubicBezTo>
                <a:cubicBezTo>
                  <a:pt x="2093107" y="2930235"/>
                  <a:pt x="2093107" y="2930235"/>
                  <a:pt x="2088322" y="2927840"/>
                </a:cubicBezTo>
                <a:cubicBezTo>
                  <a:pt x="2088322" y="2927840"/>
                  <a:pt x="2088322" y="2927840"/>
                  <a:pt x="2090713" y="2927840"/>
                </a:cubicBezTo>
                <a:cubicBezTo>
                  <a:pt x="2088322" y="2925445"/>
                  <a:pt x="2085928" y="2925445"/>
                  <a:pt x="2085928" y="2925445"/>
                </a:cubicBezTo>
                <a:cubicBezTo>
                  <a:pt x="2078749" y="2899096"/>
                  <a:pt x="2088322" y="2872748"/>
                  <a:pt x="2088322" y="2846396"/>
                </a:cubicBezTo>
                <a:cubicBezTo>
                  <a:pt x="2090713" y="2841607"/>
                  <a:pt x="2088322" y="2832024"/>
                  <a:pt x="2088322" y="2824840"/>
                </a:cubicBezTo>
                <a:cubicBezTo>
                  <a:pt x="2095498" y="2805676"/>
                  <a:pt x="2105071" y="2788909"/>
                  <a:pt x="2102677" y="2769745"/>
                </a:cubicBezTo>
                <a:cubicBezTo>
                  <a:pt x="2102677" y="2769745"/>
                  <a:pt x="2114641" y="2772140"/>
                  <a:pt x="2117032" y="2781722"/>
                </a:cubicBezTo>
                <a:cubicBezTo>
                  <a:pt x="2128996" y="2793699"/>
                  <a:pt x="2114641" y="2805676"/>
                  <a:pt x="2121817" y="2817653"/>
                </a:cubicBezTo>
                <a:cubicBezTo>
                  <a:pt x="2121817" y="2817653"/>
                  <a:pt x="2114641" y="2815258"/>
                  <a:pt x="2117032" y="2820048"/>
                </a:cubicBezTo>
                <a:cubicBezTo>
                  <a:pt x="2126605" y="2832024"/>
                  <a:pt x="2119426" y="2846396"/>
                  <a:pt x="2112247" y="2860768"/>
                </a:cubicBezTo>
                <a:cubicBezTo>
                  <a:pt x="2112247" y="2860768"/>
                  <a:pt x="2112247" y="2860768"/>
                  <a:pt x="2109856" y="2860768"/>
                </a:cubicBezTo>
                <a:cubicBezTo>
                  <a:pt x="2107462" y="2863165"/>
                  <a:pt x="2114641" y="2865561"/>
                  <a:pt x="2114641" y="2867955"/>
                </a:cubicBezTo>
                <a:cubicBezTo>
                  <a:pt x="2112247" y="2867955"/>
                  <a:pt x="2112247" y="2867955"/>
                  <a:pt x="2109856" y="2867955"/>
                </a:cubicBezTo>
                <a:cubicBezTo>
                  <a:pt x="2114641" y="2867955"/>
                  <a:pt x="2112247" y="2872748"/>
                  <a:pt x="2114641" y="2875143"/>
                </a:cubicBezTo>
                <a:cubicBezTo>
                  <a:pt x="2112247" y="2875143"/>
                  <a:pt x="2109856" y="2875143"/>
                  <a:pt x="2107462" y="2877537"/>
                </a:cubicBezTo>
                <a:cubicBezTo>
                  <a:pt x="2107462" y="2877537"/>
                  <a:pt x="2107462" y="2877537"/>
                  <a:pt x="2112247" y="2877537"/>
                </a:cubicBezTo>
                <a:cubicBezTo>
                  <a:pt x="2124211" y="2882327"/>
                  <a:pt x="2112247" y="2887119"/>
                  <a:pt x="2117032" y="2894304"/>
                </a:cubicBezTo>
                <a:cubicBezTo>
                  <a:pt x="2117032" y="2894304"/>
                  <a:pt x="2117032" y="2894304"/>
                  <a:pt x="2114641" y="2894304"/>
                </a:cubicBezTo>
                <a:cubicBezTo>
                  <a:pt x="2121817" y="2903886"/>
                  <a:pt x="2121817" y="2913468"/>
                  <a:pt x="2124211" y="2925445"/>
                </a:cubicBezTo>
                <a:cubicBezTo>
                  <a:pt x="2121817" y="2925445"/>
                  <a:pt x="2119426" y="2923050"/>
                  <a:pt x="2117032" y="2925445"/>
                </a:cubicBezTo>
                <a:cubicBezTo>
                  <a:pt x="2121817" y="2925445"/>
                  <a:pt x="2124211" y="2927840"/>
                  <a:pt x="2124211" y="2930235"/>
                </a:cubicBezTo>
                <a:cubicBezTo>
                  <a:pt x="2120229" y="2932228"/>
                  <a:pt x="2126163" y="2934226"/>
                  <a:pt x="2126900" y="2937598"/>
                </a:cubicBezTo>
                <a:cubicBezTo>
                  <a:pt x="2126798" y="2937537"/>
                  <a:pt x="2126721" y="2937480"/>
                  <a:pt x="2126605" y="2937422"/>
                </a:cubicBezTo>
                <a:cubicBezTo>
                  <a:pt x="2126605" y="2939817"/>
                  <a:pt x="2126605" y="2939817"/>
                  <a:pt x="2126605" y="2939817"/>
                </a:cubicBezTo>
                <a:cubicBezTo>
                  <a:pt x="2127005" y="2939010"/>
                  <a:pt x="2127049" y="2938278"/>
                  <a:pt x="2126900" y="2937598"/>
                </a:cubicBezTo>
                <a:cubicBezTo>
                  <a:pt x="2131014" y="2939935"/>
                  <a:pt x="2124327" y="2942272"/>
                  <a:pt x="2128996" y="2944606"/>
                </a:cubicBezTo>
                <a:cubicBezTo>
                  <a:pt x="2128996" y="2944606"/>
                  <a:pt x="2128996" y="2944606"/>
                  <a:pt x="2126605" y="2944606"/>
                </a:cubicBezTo>
                <a:cubicBezTo>
                  <a:pt x="2133781" y="2947004"/>
                  <a:pt x="2121817" y="2949399"/>
                  <a:pt x="2126605" y="2951793"/>
                </a:cubicBezTo>
                <a:cubicBezTo>
                  <a:pt x="2126605" y="2951793"/>
                  <a:pt x="2126605" y="2951793"/>
                  <a:pt x="2128996" y="2951793"/>
                </a:cubicBezTo>
                <a:cubicBezTo>
                  <a:pt x="2128996" y="2951793"/>
                  <a:pt x="2126605" y="2954188"/>
                  <a:pt x="2126605" y="2956586"/>
                </a:cubicBezTo>
                <a:cubicBezTo>
                  <a:pt x="2128996" y="2958981"/>
                  <a:pt x="2126605" y="2961376"/>
                  <a:pt x="2131390" y="2961376"/>
                </a:cubicBezTo>
                <a:cubicBezTo>
                  <a:pt x="2126605" y="2963771"/>
                  <a:pt x="2128996" y="2958981"/>
                  <a:pt x="2121817" y="2961376"/>
                </a:cubicBezTo>
                <a:cubicBezTo>
                  <a:pt x="2128996" y="2973353"/>
                  <a:pt x="2131390" y="2987724"/>
                  <a:pt x="2131390" y="2999701"/>
                </a:cubicBezTo>
                <a:cubicBezTo>
                  <a:pt x="2131390" y="3002096"/>
                  <a:pt x="2131390" y="3004494"/>
                  <a:pt x="2128996" y="3004494"/>
                </a:cubicBezTo>
                <a:cubicBezTo>
                  <a:pt x="2128996" y="3004494"/>
                  <a:pt x="2128996" y="3009283"/>
                  <a:pt x="2133781" y="3009283"/>
                </a:cubicBezTo>
                <a:lnTo>
                  <a:pt x="2131390" y="3011678"/>
                </a:lnTo>
                <a:cubicBezTo>
                  <a:pt x="2128996" y="3014073"/>
                  <a:pt x="2136175" y="3014073"/>
                  <a:pt x="2133781" y="3016468"/>
                </a:cubicBezTo>
                <a:cubicBezTo>
                  <a:pt x="2133781" y="3016468"/>
                  <a:pt x="2131390" y="3016468"/>
                  <a:pt x="2128996" y="3016468"/>
                </a:cubicBezTo>
                <a:cubicBezTo>
                  <a:pt x="2133781" y="3018865"/>
                  <a:pt x="2133781" y="3021260"/>
                  <a:pt x="2136175" y="3023655"/>
                </a:cubicBezTo>
                <a:cubicBezTo>
                  <a:pt x="2133781" y="3023655"/>
                  <a:pt x="2133781" y="3023655"/>
                  <a:pt x="2131390" y="3023655"/>
                </a:cubicBezTo>
                <a:cubicBezTo>
                  <a:pt x="2138566" y="3026050"/>
                  <a:pt x="2131390" y="3028445"/>
                  <a:pt x="2136175" y="3030842"/>
                </a:cubicBezTo>
                <a:cubicBezTo>
                  <a:pt x="2136175" y="3030842"/>
                  <a:pt x="2136175" y="3030842"/>
                  <a:pt x="2133781" y="3030842"/>
                </a:cubicBezTo>
                <a:cubicBezTo>
                  <a:pt x="2128996" y="3035632"/>
                  <a:pt x="2138566" y="3030842"/>
                  <a:pt x="2138566" y="3033237"/>
                </a:cubicBezTo>
                <a:cubicBezTo>
                  <a:pt x="2136175" y="3033237"/>
                  <a:pt x="2136175" y="3033237"/>
                  <a:pt x="2133781" y="3033237"/>
                </a:cubicBezTo>
                <a:cubicBezTo>
                  <a:pt x="2140960" y="3035632"/>
                  <a:pt x="2138566" y="3042819"/>
                  <a:pt x="2143351" y="3045214"/>
                </a:cubicBezTo>
                <a:cubicBezTo>
                  <a:pt x="2140960" y="3045214"/>
                  <a:pt x="2140960" y="3045214"/>
                  <a:pt x="2140960" y="3045214"/>
                </a:cubicBezTo>
                <a:cubicBezTo>
                  <a:pt x="2143351" y="3047609"/>
                  <a:pt x="2140960" y="3052399"/>
                  <a:pt x="2145745" y="3057191"/>
                </a:cubicBezTo>
                <a:cubicBezTo>
                  <a:pt x="2143351" y="3057191"/>
                  <a:pt x="2138566" y="3057191"/>
                  <a:pt x="2138566" y="3061981"/>
                </a:cubicBezTo>
                <a:cubicBezTo>
                  <a:pt x="2145745" y="3059586"/>
                  <a:pt x="2143351" y="3066773"/>
                  <a:pt x="2150530" y="3061981"/>
                </a:cubicBezTo>
                <a:cubicBezTo>
                  <a:pt x="2150530" y="3066773"/>
                  <a:pt x="2148139" y="3071563"/>
                  <a:pt x="2150530" y="3073957"/>
                </a:cubicBezTo>
                <a:cubicBezTo>
                  <a:pt x="2148139" y="3071563"/>
                  <a:pt x="2143351" y="3076352"/>
                  <a:pt x="2143351" y="3073957"/>
                </a:cubicBezTo>
                <a:cubicBezTo>
                  <a:pt x="2143351" y="3073957"/>
                  <a:pt x="2143351" y="3073957"/>
                  <a:pt x="2140960" y="3076352"/>
                </a:cubicBezTo>
                <a:cubicBezTo>
                  <a:pt x="2138566" y="3078750"/>
                  <a:pt x="2140960" y="3073957"/>
                  <a:pt x="2138566" y="3076352"/>
                </a:cubicBezTo>
                <a:cubicBezTo>
                  <a:pt x="2138566" y="3078750"/>
                  <a:pt x="2140960" y="3081145"/>
                  <a:pt x="2140960" y="3083540"/>
                </a:cubicBezTo>
                <a:cubicBezTo>
                  <a:pt x="2145745" y="3083540"/>
                  <a:pt x="2152924" y="3083540"/>
                  <a:pt x="2155315" y="3088329"/>
                </a:cubicBezTo>
                <a:cubicBezTo>
                  <a:pt x="2152924" y="3088329"/>
                  <a:pt x="2148139" y="3090724"/>
                  <a:pt x="2148139" y="3090724"/>
                </a:cubicBezTo>
                <a:cubicBezTo>
                  <a:pt x="2148139" y="3090724"/>
                  <a:pt x="2148139" y="3090724"/>
                  <a:pt x="2160100" y="3093122"/>
                </a:cubicBezTo>
                <a:cubicBezTo>
                  <a:pt x="2160100" y="3093122"/>
                  <a:pt x="2155315" y="3093122"/>
                  <a:pt x="2157709" y="3095516"/>
                </a:cubicBezTo>
                <a:cubicBezTo>
                  <a:pt x="2157709" y="3095516"/>
                  <a:pt x="2160100" y="3095516"/>
                  <a:pt x="2162494" y="3095516"/>
                </a:cubicBezTo>
                <a:cubicBezTo>
                  <a:pt x="2160100" y="3095516"/>
                  <a:pt x="2164885" y="3100306"/>
                  <a:pt x="2160100" y="3102704"/>
                </a:cubicBezTo>
                <a:cubicBezTo>
                  <a:pt x="2157709" y="3105098"/>
                  <a:pt x="2157709" y="3100306"/>
                  <a:pt x="2155315" y="3102704"/>
                </a:cubicBezTo>
                <a:cubicBezTo>
                  <a:pt x="2155315" y="3105098"/>
                  <a:pt x="2157709" y="3105098"/>
                  <a:pt x="2160100" y="3107493"/>
                </a:cubicBezTo>
                <a:cubicBezTo>
                  <a:pt x="2160100" y="3107493"/>
                  <a:pt x="2160100" y="3107493"/>
                  <a:pt x="2157709" y="3107493"/>
                </a:cubicBezTo>
                <a:cubicBezTo>
                  <a:pt x="2157709" y="3109888"/>
                  <a:pt x="2162494" y="3112283"/>
                  <a:pt x="2164885" y="3109888"/>
                </a:cubicBezTo>
                <a:cubicBezTo>
                  <a:pt x="2164885" y="3107493"/>
                  <a:pt x="2162494" y="3109888"/>
                  <a:pt x="2162494" y="3107493"/>
                </a:cubicBezTo>
                <a:cubicBezTo>
                  <a:pt x="2167279" y="3107493"/>
                  <a:pt x="2167279" y="3109888"/>
                  <a:pt x="2169673" y="3112283"/>
                </a:cubicBezTo>
                <a:cubicBezTo>
                  <a:pt x="2167279" y="3112283"/>
                  <a:pt x="2167279" y="3114681"/>
                  <a:pt x="2164885" y="3114681"/>
                </a:cubicBezTo>
                <a:cubicBezTo>
                  <a:pt x="2169673" y="3114681"/>
                  <a:pt x="2172064" y="3117075"/>
                  <a:pt x="2176849" y="3121865"/>
                </a:cubicBezTo>
                <a:cubicBezTo>
                  <a:pt x="2174458" y="3121865"/>
                  <a:pt x="2172064" y="3121865"/>
                  <a:pt x="2172064" y="3121865"/>
                </a:cubicBezTo>
                <a:cubicBezTo>
                  <a:pt x="2169673" y="3126657"/>
                  <a:pt x="2179243" y="3129052"/>
                  <a:pt x="2176849" y="3133842"/>
                </a:cubicBezTo>
                <a:lnTo>
                  <a:pt x="2179243" y="3131447"/>
                </a:lnTo>
                <a:cubicBezTo>
                  <a:pt x="2179243" y="3133842"/>
                  <a:pt x="2176849" y="3136239"/>
                  <a:pt x="2176849" y="3136239"/>
                </a:cubicBezTo>
                <a:cubicBezTo>
                  <a:pt x="2174458" y="3138635"/>
                  <a:pt x="2179243" y="3138635"/>
                  <a:pt x="2181634" y="3138635"/>
                </a:cubicBezTo>
                <a:cubicBezTo>
                  <a:pt x="2181634" y="3138635"/>
                  <a:pt x="2181618" y="3139672"/>
                  <a:pt x="2180911" y="3139672"/>
                </a:cubicBezTo>
                <a:cubicBezTo>
                  <a:pt x="2180361" y="3139273"/>
                  <a:pt x="2179804" y="3138915"/>
                  <a:pt x="2179243" y="3138635"/>
                </a:cubicBezTo>
                <a:cubicBezTo>
                  <a:pt x="2180041" y="3139433"/>
                  <a:pt x="2180555" y="3139672"/>
                  <a:pt x="2180911" y="3139672"/>
                </a:cubicBezTo>
                <a:cubicBezTo>
                  <a:pt x="2185047" y="3142692"/>
                  <a:pt x="2188532" y="3148775"/>
                  <a:pt x="2186419" y="3153006"/>
                </a:cubicBezTo>
                <a:cubicBezTo>
                  <a:pt x="2188813" y="3153006"/>
                  <a:pt x="2193598" y="3153006"/>
                  <a:pt x="2193598" y="3155401"/>
                </a:cubicBezTo>
                <a:cubicBezTo>
                  <a:pt x="2193598" y="3155401"/>
                  <a:pt x="2193598" y="3155401"/>
                  <a:pt x="2191204" y="3155401"/>
                </a:cubicBezTo>
                <a:cubicBezTo>
                  <a:pt x="2188813" y="3155401"/>
                  <a:pt x="2188813" y="3157796"/>
                  <a:pt x="2188813" y="3157796"/>
                </a:cubicBezTo>
                <a:lnTo>
                  <a:pt x="2188813" y="3160193"/>
                </a:lnTo>
                <a:cubicBezTo>
                  <a:pt x="2191204" y="3160193"/>
                  <a:pt x="2191204" y="3160193"/>
                  <a:pt x="2191204" y="3160193"/>
                </a:cubicBezTo>
                <a:cubicBezTo>
                  <a:pt x="2191204" y="3160193"/>
                  <a:pt x="2193598" y="3162588"/>
                  <a:pt x="2191204" y="3164983"/>
                </a:cubicBezTo>
                <a:cubicBezTo>
                  <a:pt x="2191204" y="3162588"/>
                  <a:pt x="2186419" y="3164983"/>
                  <a:pt x="2186419" y="3167378"/>
                </a:cubicBezTo>
                <a:cubicBezTo>
                  <a:pt x="2188813" y="3169773"/>
                  <a:pt x="2188813" y="3167378"/>
                  <a:pt x="2191204" y="3167378"/>
                </a:cubicBezTo>
                <a:cubicBezTo>
                  <a:pt x="2191204" y="3167378"/>
                  <a:pt x="2191204" y="3167378"/>
                  <a:pt x="2193598" y="3169773"/>
                </a:cubicBezTo>
                <a:cubicBezTo>
                  <a:pt x="2198115" y="3167513"/>
                  <a:pt x="2194112" y="3171650"/>
                  <a:pt x="2197679" y="3170103"/>
                </a:cubicBezTo>
                <a:cubicBezTo>
                  <a:pt x="2197646" y="3170835"/>
                  <a:pt x="2199722" y="3172696"/>
                  <a:pt x="2195992" y="3174565"/>
                </a:cubicBezTo>
                <a:cubicBezTo>
                  <a:pt x="2195992" y="3174565"/>
                  <a:pt x="2195992" y="3174565"/>
                  <a:pt x="2191204" y="3176960"/>
                </a:cubicBezTo>
                <a:cubicBezTo>
                  <a:pt x="2191204" y="3176960"/>
                  <a:pt x="2195992" y="3176960"/>
                  <a:pt x="2198383" y="3176960"/>
                </a:cubicBezTo>
                <a:cubicBezTo>
                  <a:pt x="2203168" y="3174565"/>
                  <a:pt x="2198383" y="3181750"/>
                  <a:pt x="2203168" y="3179355"/>
                </a:cubicBezTo>
                <a:cubicBezTo>
                  <a:pt x="2203168" y="3184144"/>
                  <a:pt x="2207953" y="3186542"/>
                  <a:pt x="2203168" y="3191332"/>
                </a:cubicBezTo>
                <a:cubicBezTo>
                  <a:pt x="2207953" y="3191332"/>
                  <a:pt x="2210347" y="3191332"/>
                  <a:pt x="2210347" y="3196124"/>
                </a:cubicBezTo>
                <a:cubicBezTo>
                  <a:pt x="2207953" y="3196124"/>
                  <a:pt x="2207953" y="3193726"/>
                  <a:pt x="2207953" y="3196124"/>
                </a:cubicBezTo>
                <a:cubicBezTo>
                  <a:pt x="2205562" y="3198519"/>
                  <a:pt x="2207953" y="3196124"/>
                  <a:pt x="2210347" y="3198519"/>
                </a:cubicBezTo>
                <a:cubicBezTo>
                  <a:pt x="2207953" y="3198519"/>
                  <a:pt x="2207953" y="3203309"/>
                  <a:pt x="2205562" y="3205704"/>
                </a:cubicBezTo>
                <a:cubicBezTo>
                  <a:pt x="2207953" y="3205704"/>
                  <a:pt x="2212738" y="3203309"/>
                  <a:pt x="2215132" y="3203309"/>
                </a:cubicBezTo>
                <a:cubicBezTo>
                  <a:pt x="2207953" y="3208098"/>
                  <a:pt x="2222311" y="3205704"/>
                  <a:pt x="2217526" y="3210496"/>
                </a:cubicBezTo>
                <a:cubicBezTo>
                  <a:pt x="2215132" y="3210496"/>
                  <a:pt x="2212738" y="3210496"/>
                  <a:pt x="2210347" y="3212891"/>
                </a:cubicBezTo>
                <a:cubicBezTo>
                  <a:pt x="2205562" y="3217680"/>
                  <a:pt x="2217526" y="3212891"/>
                  <a:pt x="2217526" y="3217680"/>
                </a:cubicBezTo>
                <a:cubicBezTo>
                  <a:pt x="2217526" y="3217680"/>
                  <a:pt x="2217526" y="3217680"/>
                  <a:pt x="2222311" y="3215285"/>
                </a:cubicBezTo>
                <a:cubicBezTo>
                  <a:pt x="2219917" y="3217680"/>
                  <a:pt x="2227096" y="3217680"/>
                  <a:pt x="2222311" y="3220078"/>
                </a:cubicBezTo>
                <a:cubicBezTo>
                  <a:pt x="2224702" y="3220078"/>
                  <a:pt x="2222311" y="3224867"/>
                  <a:pt x="2227096" y="3220078"/>
                </a:cubicBezTo>
                <a:cubicBezTo>
                  <a:pt x="2224702" y="3229657"/>
                  <a:pt x="2236666" y="3229657"/>
                  <a:pt x="2229487" y="3239239"/>
                </a:cubicBezTo>
                <a:cubicBezTo>
                  <a:pt x="2229487" y="3239239"/>
                  <a:pt x="2231881" y="3241634"/>
                  <a:pt x="2231881" y="3239239"/>
                </a:cubicBezTo>
                <a:cubicBezTo>
                  <a:pt x="2234272" y="3236845"/>
                  <a:pt x="2229487" y="3239239"/>
                  <a:pt x="2231881" y="3236845"/>
                </a:cubicBezTo>
                <a:cubicBezTo>
                  <a:pt x="2231881" y="3239239"/>
                  <a:pt x="2234272" y="3236845"/>
                  <a:pt x="2234272" y="3236845"/>
                </a:cubicBezTo>
                <a:cubicBezTo>
                  <a:pt x="2234272" y="3239239"/>
                  <a:pt x="2234272" y="3241634"/>
                  <a:pt x="2229487" y="3241634"/>
                </a:cubicBezTo>
                <a:cubicBezTo>
                  <a:pt x="2229487" y="3246426"/>
                  <a:pt x="2239060" y="3239239"/>
                  <a:pt x="2241452" y="3244032"/>
                </a:cubicBezTo>
                <a:cubicBezTo>
                  <a:pt x="2239060" y="3246426"/>
                  <a:pt x="2239060" y="3246426"/>
                  <a:pt x="2239060" y="3248821"/>
                </a:cubicBezTo>
                <a:cubicBezTo>
                  <a:pt x="2239060" y="3248821"/>
                  <a:pt x="2239060" y="3248821"/>
                  <a:pt x="2243845" y="3248821"/>
                </a:cubicBezTo>
                <a:cubicBezTo>
                  <a:pt x="2246236" y="3251216"/>
                  <a:pt x="2241452" y="3251216"/>
                  <a:pt x="2236666" y="3253611"/>
                </a:cubicBezTo>
                <a:cubicBezTo>
                  <a:pt x="2239060" y="3256006"/>
                  <a:pt x="2239060" y="3258403"/>
                  <a:pt x="2243845" y="3256006"/>
                </a:cubicBezTo>
                <a:cubicBezTo>
                  <a:pt x="2243845" y="3256006"/>
                  <a:pt x="2243845" y="3256006"/>
                  <a:pt x="2239060" y="3260798"/>
                </a:cubicBezTo>
                <a:cubicBezTo>
                  <a:pt x="2241452" y="3258403"/>
                  <a:pt x="2243845" y="3260798"/>
                  <a:pt x="2243845" y="3260798"/>
                </a:cubicBezTo>
                <a:cubicBezTo>
                  <a:pt x="2241452" y="3260798"/>
                  <a:pt x="2243845" y="3263193"/>
                  <a:pt x="2243845" y="3263193"/>
                </a:cubicBezTo>
                <a:cubicBezTo>
                  <a:pt x="2246236" y="3260798"/>
                  <a:pt x="2246236" y="3258403"/>
                  <a:pt x="2246236" y="3258403"/>
                </a:cubicBezTo>
                <a:cubicBezTo>
                  <a:pt x="2248630" y="3258403"/>
                  <a:pt x="2248630" y="3258403"/>
                  <a:pt x="2251022" y="3258403"/>
                </a:cubicBezTo>
                <a:cubicBezTo>
                  <a:pt x="2246236" y="3260798"/>
                  <a:pt x="2251022" y="3263193"/>
                  <a:pt x="2251022" y="3263193"/>
                </a:cubicBezTo>
                <a:cubicBezTo>
                  <a:pt x="2251022" y="3265588"/>
                  <a:pt x="2253416" y="3263193"/>
                  <a:pt x="2253416" y="3263193"/>
                </a:cubicBezTo>
                <a:cubicBezTo>
                  <a:pt x="2253416" y="3265588"/>
                  <a:pt x="2255807" y="3265588"/>
                  <a:pt x="2253416" y="3265588"/>
                </a:cubicBezTo>
                <a:cubicBezTo>
                  <a:pt x="2251022" y="3265588"/>
                  <a:pt x="2253416" y="3263193"/>
                  <a:pt x="2251022" y="3265588"/>
                </a:cubicBezTo>
                <a:cubicBezTo>
                  <a:pt x="2251022" y="3265588"/>
                  <a:pt x="2248630" y="3267986"/>
                  <a:pt x="2251022" y="3267986"/>
                </a:cubicBezTo>
                <a:cubicBezTo>
                  <a:pt x="2253416" y="3267986"/>
                  <a:pt x="2258200" y="3263193"/>
                  <a:pt x="2258200" y="3267986"/>
                </a:cubicBezTo>
                <a:cubicBezTo>
                  <a:pt x="2255807" y="3267986"/>
                  <a:pt x="2253416" y="3267986"/>
                  <a:pt x="2253416" y="3267986"/>
                </a:cubicBezTo>
                <a:cubicBezTo>
                  <a:pt x="2253416" y="3267986"/>
                  <a:pt x="2253416" y="3267986"/>
                  <a:pt x="2253416" y="3272775"/>
                </a:cubicBezTo>
                <a:cubicBezTo>
                  <a:pt x="2253416" y="3272775"/>
                  <a:pt x="2253416" y="3272775"/>
                  <a:pt x="2255807" y="3270380"/>
                </a:cubicBezTo>
                <a:cubicBezTo>
                  <a:pt x="2258200" y="3270380"/>
                  <a:pt x="2258200" y="3272775"/>
                  <a:pt x="2262986" y="3270380"/>
                </a:cubicBezTo>
                <a:cubicBezTo>
                  <a:pt x="2262986" y="3272775"/>
                  <a:pt x="2262986" y="3275170"/>
                  <a:pt x="2262986" y="3277565"/>
                </a:cubicBezTo>
                <a:cubicBezTo>
                  <a:pt x="2260594" y="3279962"/>
                  <a:pt x="2262986" y="3279962"/>
                  <a:pt x="2267771" y="3279962"/>
                </a:cubicBezTo>
                <a:cubicBezTo>
                  <a:pt x="2267771" y="3279962"/>
                  <a:pt x="2267771" y="3279962"/>
                  <a:pt x="2265380" y="3279962"/>
                </a:cubicBezTo>
                <a:cubicBezTo>
                  <a:pt x="2265380" y="3279962"/>
                  <a:pt x="2267771" y="3282357"/>
                  <a:pt x="2270165" y="3282357"/>
                </a:cubicBezTo>
                <a:cubicBezTo>
                  <a:pt x="2270165" y="3284752"/>
                  <a:pt x="2260594" y="3291936"/>
                  <a:pt x="2265380" y="3289542"/>
                </a:cubicBezTo>
                <a:cubicBezTo>
                  <a:pt x="2267771" y="3291936"/>
                  <a:pt x="2272556" y="3287147"/>
                  <a:pt x="2274950" y="3284752"/>
                </a:cubicBezTo>
                <a:cubicBezTo>
                  <a:pt x="2274950" y="3291936"/>
                  <a:pt x="2282126" y="3289542"/>
                  <a:pt x="2282126" y="3296729"/>
                </a:cubicBezTo>
                <a:cubicBezTo>
                  <a:pt x="2282126" y="3296729"/>
                  <a:pt x="2282126" y="3294334"/>
                  <a:pt x="2284520" y="3294334"/>
                </a:cubicBezTo>
                <a:cubicBezTo>
                  <a:pt x="2286914" y="3301519"/>
                  <a:pt x="2296484" y="3301519"/>
                  <a:pt x="2294090" y="3308706"/>
                </a:cubicBezTo>
                <a:cubicBezTo>
                  <a:pt x="2291699" y="3308706"/>
                  <a:pt x="2291699" y="3311101"/>
                  <a:pt x="2289305" y="3313495"/>
                </a:cubicBezTo>
                <a:cubicBezTo>
                  <a:pt x="2294090" y="3313495"/>
                  <a:pt x="2289305" y="3318288"/>
                  <a:pt x="2294090" y="3313495"/>
                </a:cubicBezTo>
                <a:cubicBezTo>
                  <a:pt x="2296484" y="3311101"/>
                  <a:pt x="2296484" y="3311101"/>
                  <a:pt x="2296484" y="3308706"/>
                </a:cubicBezTo>
                <a:cubicBezTo>
                  <a:pt x="2301269" y="3308706"/>
                  <a:pt x="2303660" y="3313495"/>
                  <a:pt x="2303660" y="3315890"/>
                </a:cubicBezTo>
                <a:cubicBezTo>
                  <a:pt x="2303660" y="3313495"/>
                  <a:pt x="2306054" y="3313495"/>
                  <a:pt x="2306054" y="3313495"/>
                </a:cubicBezTo>
                <a:cubicBezTo>
                  <a:pt x="2303660" y="3318288"/>
                  <a:pt x="2303660" y="3320683"/>
                  <a:pt x="2306054" y="3320683"/>
                </a:cubicBezTo>
                <a:cubicBezTo>
                  <a:pt x="2306054" y="3320683"/>
                  <a:pt x="2306054" y="3320683"/>
                  <a:pt x="2308448" y="3318288"/>
                </a:cubicBezTo>
                <a:cubicBezTo>
                  <a:pt x="2308448" y="3318288"/>
                  <a:pt x="2308448" y="3318288"/>
                  <a:pt x="2308448" y="3320683"/>
                </a:cubicBezTo>
                <a:cubicBezTo>
                  <a:pt x="2308448" y="3320683"/>
                  <a:pt x="2313233" y="3315890"/>
                  <a:pt x="2313233" y="3320683"/>
                </a:cubicBezTo>
                <a:cubicBezTo>
                  <a:pt x="2310839" y="3320683"/>
                  <a:pt x="2310839" y="3323077"/>
                  <a:pt x="2310839" y="3323077"/>
                </a:cubicBezTo>
                <a:cubicBezTo>
                  <a:pt x="2313233" y="3323077"/>
                  <a:pt x="2318018" y="3320683"/>
                  <a:pt x="2318018" y="3325473"/>
                </a:cubicBezTo>
                <a:cubicBezTo>
                  <a:pt x="2318018" y="3325473"/>
                  <a:pt x="2318018" y="3325473"/>
                  <a:pt x="2318018" y="3330265"/>
                </a:cubicBezTo>
                <a:cubicBezTo>
                  <a:pt x="2318018" y="3330265"/>
                  <a:pt x="2320409" y="3327870"/>
                  <a:pt x="2320409" y="3325473"/>
                </a:cubicBezTo>
                <a:cubicBezTo>
                  <a:pt x="2322803" y="3330265"/>
                  <a:pt x="2322803" y="3332660"/>
                  <a:pt x="2322803" y="3337449"/>
                </a:cubicBezTo>
                <a:cubicBezTo>
                  <a:pt x="2332373" y="3332660"/>
                  <a:pt x="2339552" y="3339844"/>
                  <a:pt x="2346728" y="3342242"/>
                </a:cubicBezTo>
                <a:close/>
                <a:moveTo>
                  <a:pt x="2188813" y="3157796"/>
                </a:moveTo>
                <a:lnTo>
                  <a:pt x="2191204" y="3160193"/>
                </a:lnTo>
                <a:cubicBezTo>
                  <a:pt x="2188813" y="3160193"/>
                  <a:pt x="2188813" y="3157796"/>
                  <a:pt x="2188813" y="3157796"/>
                </a:cubicBezTo>
                <a:close/>
                <a:moveTo>
                  <a:pt x="2390202" y="3367230"/>
                </a:moveTo>
                <a:cubicBezTo>
                  <a:pt x="2390525" y="3366691"/>
                  <a:pt x="2391105" y="3366196"/>
                  <a:pt x="2392190" y="3366196"/>
                </a:cubicBezTo>
                <a:cubicBezTo>
                  <a:pt x="2391257" y="3367129"/>
                  <a:pt x="2390691" y="3367327"/>
                  <a:pt x="2390202" y="3367230"/>
                </a:cubicBezTo>
                <a:close/>
                <a:moveTo>
                  <a:pt x="2354537" y="3358590"/>
                </a:moveTo>
                <a:cubicBezTo>
                  <a:pt x="2354341" y="3358807"/>
                  <a:pt x="2354142" y="3359033"/>
                  <a:pt x="2353946" y="3359264"/>
                </a:cubicBezTo>
                <a:cubicBezTo>
                  <a:pt x="2353940" y="3359162"/>
                  <a:pt x="2353907" y="3359118"/>
                  <a:pt x="2353907" y="3359008"/>
                </a:cubicBezTo>
                <a:cubicBezTo>
                  <a:pt x="2354117" y="3358796"/>
                  <a:pt x="2354327" y="3358700"/>
                  <a:pt x="2354537" y="3358590"/>
                </a:cubicBezTo>
                <a:close/>
                <a:moveTo>
                  <a:pt x="2358692" y="3356614"/>
                </a:moveTo>
                <a:cubicBezTo>
                  <a:pt x="2358692" y="3360982"/>
                  <a:pt x="2356701" y="3357442"/>
                  <a:pt x="2354537" y="3358590"/>
                </a:cubicBezTo>
                <a:cubicBezTo>
                  <a:pt x="2356113" y="3356834"/>
                  <a:pt x="2357637" y="3355556"/>
                  <a:pt x="2358692" y="3356614"/>
                </a:cubicBezTo>
                <a:close/>
                <a:moveTo>
                  <a:pt x="2384423" y="3365645"/>
                </a:moveTo>
                <a:cubicBezTo>
                  <a:pt x="2384451" y="3365207"/>
                  <a:pt x="2384586" y="3364649"/>
                  <a:pt x="2385011" y="3363798"/>
                </a:cubicBezTo>
                <a:cubicBezTo>
                  <a:pt x="2384763" y="3364544"/>
                  <a:pt x="2384578" y="3365136"/>
                  <a:pt x="2384423" y="3365645"/>
                </a:cubicBezTo>
                <a:close/>
                <a:moveTo>
                  <a:pt x="2425685" y="3380567"/>
                </a:moveTo>
                <a:cubicBezTo>
                  <a:pt x="2420900" y="3382962"/>
                  <a:pt x="2423294" y="3390149"/>
                  <a:pt x="2418509" y="3392544"/>
                </a:cubicBezTo>
                <a:cubicBezTo>
                  <a:pt x="2420900" y="3390149"/>
                  <a:pt x="2418509" y="3390149"/>
                  <a:pt x="2418509" y="3390149"/>
                </a:cubicBezTo>
                <a:cubicBezTo>
                  <a:pt x="2418509" y="3387752"/>
                  <a:pt x="2420900" y="3385357"/>
                  <a:pt x="2420900" y="3382962"/>
                </a:cubicBezTo>
                <a:cubicBezTo>
                  <a:pt x="2420900" y="3382962"/>
                  <a:pt x="2423294" y="3378172"/>
                  <a:pt x="2425685" y="3380567"/>
                </a:cubicBezTo>
                <a:close/>
                <a:moveTo>
                  <a:pt x="2437650" y="3394939"/>
                </a:moveTo>
                <a:cubicBezTo>
                  <a:pt x="2442434" y="3394939"/>
                  <a:pt x="2444828" y="3392544"/>
                  <a:pt x="2447220" y="3392544"/>
                </a:cubicBezTo>
                <a:cubicBezTo>
                  <a:pt x="2444828" y="3397334"/>
                  <a:pt x="2449614" y="3394939"/>
                  <a:pt x="2447220" y="3399729"/>
                </a:cubicBezTo>
                <a:cubicBezTo>
                  <a:pt x="2444828" y="3394939"/>
                  <a:pt x="2440043" y="3394939"/>
                  <a:pt x="2437650" y="3399729"/>
                </a:cubicBezTo>
                <a:cubicBezTo>
                  <a:pt x="2435976" y="3403079"/>
                  <a:pt x="2435474" y="3400582"/>
                  <a:pt x="2434502" y="3400411"/>
                </a:cubicBezTo>
                <a:cubicBezTo>
                  <a:pt x="2434734" y="3400224"/>
                  <a:pt x="2434982" y="3400007"/>
                  <a:pt x="2435258" y="3399729"/>
                </a:cubicBezTo>
                <a:cubicBezTo>
                  <a:pt x="2437650" y="3397334"/>
                  <a:pt x="2437650" y="3397334"/>
                  <a:pt x="2437650" y="3394939"/>
                </a:cubicBezTo>
                <a:close/>
                <a:moveTo>
                  <a:pt x="2433580" y="3400957"/>
                </a:moveTo>
                <a:cubicBezTo>
                  <a:pt x="2433941" y="3400497"/>
                  <a:pt x="2434239" y="3400364"/>
                  <a:pt x="2434502" y="3400411"/>
                </a:cubicBezTo>
                <a:cubicBezTo>
                  <a:pt x="2434137" y="3400703"/>
                  <a:pt x="2433839" y="3400865"/>
                  <a:pt x="2433580" y="3400957"/>
                </a:cubicBezTo>
                <a:close/>
                <a:moveTo>
                  <a:pt x="2491439" y="3428568"/>
                </a:moveTo>
                <a:cubicBezTo>
                  <a:pt x="2492660" y="3426121"/>
                  <a:pt x="2492682" y="3426080"/>
                  <a:pt x="2492682" y="3426080"/>
                </a:cubicBezTo>
                <a:cubicBezTo>
                  <a:pt x="2492317" y="3427179"/>
                  <a:pt x="2491892" y="3427969"/>
                  <a:pt x="2491439" y="3428568"/>
                </a:cubicBezTo>
                <a:close/>
                <a:moveTo>
                  <a:pt x="2511822" y="3440452"/>
                </a:moveTo>
                <a:cubicBezTo>
                  <a:pt x="2511822" y="3440452"/>
                  <a:pt x="2511822" y="3440452"/>
                  <a:pt x="2504646" y="3447636"/>
                </a:cubicBezTo>
                <a:cubicBezTo>
                  <a:pt x="2504646" y="3445241"/>
                  <a:pt x="2507037" y="3442846"/>
                  <a:pt x="2507037" y="3438057"/>
                </a:cubicBezTo>
                <a:cubicBezTo>
                  <a:pt x="2507037" y="3438057"/>
                  <a:pt x="2507037" y="3438057"/>
                  <a:pt x="2509431" y="3435659"/>
                </a:cubicBezTo>
                <a:cubicBezTo>
                  <a:pt x="2509431" y="3438057"/>
                  <a:pt x="2509431" y="3440452"/>
                  <a:pt x="2511822" y="3440452"/>
                </a:cubicBezTo>
                <a:close/>
                <a:moveTo>
                  <a:pt x="2198383" y="3169773"/>
                </a:moveTo>
                <a:cubicBezTo>
                  <a:pt x="2198115" y="3169908"/>
                  <a:pt x="2197889" y="3170009"/>
                  <a:pt x="2197679" y="3170103"/>
                </a:cubicBezTo>
                <a:cubicBezTo>
                  <a:pt x="2197687" y="3169894"/>
                  <a:pt x="2197856" y="3169773"/>
                  <a:pt x="2198383" y="3169773"/>
                </a:cubicBezTo>
                <a:close/>
                <a:moveTo>
                  <a:pt x="2295302" y="1308489"/>
                </a:moveTo>
                <a:cubicBezTo>
                  <a:pt x="2292905" y="1318129"/>
                  <a:pt x="2285712" y="1322949"/>
                  <a:pt x="2285712" y="1332586"/>
                </a:cubicBezTo>
                <a:cubicBezTo>
                  <a:pt x="2285712" y="1332586"/>
                  <a:pt x="2285712" y="1332586"/>
                  <a:pt x="2288112" y="1332586"/>
                </a:cubicBezTo>
                <a:cubicBezTo>
                  <a:pt x="2288112" y="1339817"/>
                  <a:pt x="2285712" y="1334997"/>
                  <a:pt x="2283316" y="1342226"/>
                </a:cubicBezTo>
                <a:cubicBezTo>
                  <a:pt x="2283316" y="1342226"/>
                  <a:pt x="2283316" y="1342226"/>
                  <a:pt x="2288112" y="1339817"/>
                </a:cubicBezTo>
                <a:cubicBezTo>
                  <a:pt x="2288112" y="1342226"/>
                  <a:pt x="2288112" y="1347046"/>
                  <a:pt x="2288112" y="1351865"/>
                </a:cubicBezTo>
                <a:cubicBezTo>
                  <a:pt x="2288112" y="1351865"/>
                  <a:pt x="2288112" y="1351865"/>
                  <a:pt x="2285712" y="1349454"/>
                </a:cubicBezTo>
                <a:cubicBezTo>
                  <a:pt x="2285712" y="1354274"/>
                  <a:pt x="2285712" y="1359094"/>
                  <a:pt x="2288112" y="1361503"/>
                </a:cubicBezTo>
                <a:cubicBezTo>
                  <a:pt x="2288112" y="1361503"/>
                  <a:pt x="2285712" y="1359094"/>
                  <a:pt x="2285712" y="1366323"/>
                </a:cubicBezTo>
                <a:cubicBezTo>
                  <a:pt x="2290509" y="1366323"/>
                  <a:pt x="2288112" y="1375962"/>
                  <a:pt x="2288112" y="1383191"/>
                </a:cubicBezTo>
                <a:cubicBezTo>
                  <a:pt x="2288112" y="1383191"/>
                  <a:pt x="2286378" y="1384917"/>
                  <a:pt x="2285864" y="1383942"/>
                </a:cubicBezTo>
                <a:cubicBezTo>
                  <a:pt x="2290158" y="1402710"/>
                  <a:pt x="2278553" y="1412334"/>
                  <a:pt x="2280919" y="1428976"/>
                </a:cubicBezTo>
                <a:cubicBezTo>
                  <a:pt x="2273726" y="1441025"/>
                  <a:pt x="2278520" y="1448256"/>
                  <a:pt x="2271327" y="1462713"/>
                </a:cubicBezTo>
                <a:cubicBezTo>
                  <a:pt x="2271327" y="1462713"/>
                  <a:pt x="2271327" y="1462713"/>
                  <a:pt x="2273726" y="1462713"/>
                </a:cubicBezTo>
                <a:cubicBezTo>
                  <a:pt x="2271327" y="1469942"/>
                  <a:pt x="2271327" y="1477170"/>
                  <a:pt x="2268930" y="1484401"/>
                </a:cubicBezTo>
                <a:cubicBezTo>
                  <a:pt x="2268930" y="1484401"/>
                  <a:pt x="2268930" y="1484401"/>
                  <a:pt x="2268930" y="1489221"/>
                </a:cubicBezTo>
                <a:cubicBezTo>
                  <a:pt x="2268930" y="1489221"/>
                  <a:pt x="2268930" y="1489221"/>
                  <a:pt x="2266534" y="1489221"/>
                </a:cubicBezTo>
                <a:cubicBezTo>
                  <a:pt x="2268930" y="1491630"/>
                  <a:pt x="2266534" y="1496450"/>
                  <a:pt x="2266534" y="1501270"/>
                </a:cubicBezTo>
                <a:cubicBezTo>
                  <a:pt x="2264134" y="1503678"/>
                  <a:pt x="2264134" y="1506087"/>
                  <a:pt x="2264134" y="1510907"/>
                </a:cubicBezTo>
                <a:cubicBezTo>
                  <a:pt x="2264134" y="1510907"/>
                  <a:pt x="2264134" y="1510907"/>
                  <a:pt x="2259341" y="1513318"/>
                </a:cubicBezTo>
                <a:cubicBezTo>
                  <a:pt x="2261738" y="1522955"/>
                  <a:pt x="2254545" y="1535004"/>
                  <a:pt x="2254545" y="1542235"/>
                </a:cubicBezTo>
                <a:cubicBezTo>
                  <a:pt x="2249749" y="1556692"/>
                  <a:pt x="2244955" y="1573561"/>
                  <a:pt x="2240159" y="1588021"/>
                </a:cubicBezTo>
                <a:cubicBezTo>
                  <a:pt x="2230570" y="1621755"/>
                  <a:pt x="2220978" y="1626575"/>
                  <a:pt x="2206592" y="1655491"/>
                </a:cubicBezTo>
                <a:cubicBezTo>
                  <a:pt x="2192207" y="1689228"/>
                  <a:pt x="2192207" y="1708505"/>
                  <a:pt x="2173028" y="1732602"/>
                </a:cubicBezTo>
                <a:cubicBezTo>
                  <a:pt x="2170628" y="1732602"/>
                  <a:pt x="2144257" y="1768750"/>
                  <a:pt x="2151450" y="1730194"/>
                </a:cubicBezTo>
                <a:cubicBezTo>
                  <a:pt x="2122679" y="1756702"/>
                  <a:pt x="2129871" y="1708505"/>
                  <a:pt x="2129871" y="1708505"/>
                </a:cubicBezTo>
                <a:cubicBezTo>
                  <a:pt x="2129871" y="1708505"/>
                  <a:pt x="2129871" y="1708505"/>
                  <a:pt x="2129871" y="1698868"/>
                </a:cubicBezTo>
                <a:cubicBezTo>
                  <a:pt x="2129871" y="1698868"/>
                  <a:pt x="2129871" y="1698868"/>
                  <a:pt x="2129871" y="1696457"/>
                </a:cubicBezTo>
                <a:cubicBezTo>
                  <a:pt x="2125075" y="1684408"/>
                  <a:pt x="2139461" y="1672360"/>
                  <a:pt x="2132268" y="1660311"/>
                </a:cubicBezTo>
                <a:cubicBezTo>
                  <a:pt x="2129871" y="1653083"/>
                  <a:pt x="2127475" y="1638623"/>
                  <a:pt x="2129871" y="1631394"/>
                </a:cubicBezTo>
                <a:cubicBezTo>
                  <a:pt x="2132268" y="1624166"/>
                  <a:pt x="2127475" y="1619346"/>
                  <a:pt x="2127475" y="1612117"/>
                </a:cubicBezTo>
                <a:cubicBezTo>
                  <a:pt x="2127475" y="1612117"/>
                  <a:pt x="2127475" y="1612117"/>
                  <a:pt x="2129871" y="1612117"/>
                </a:cubicBezTo>
                <a:cubicBezTo>
                  <a:pt x="2129871" y="1609706"/>
                  <a:pt x="2127475" y="1609706"/>
                  <a:pt x="2127475" y="1609706"/>
                </a:cubicBezTo>
                <a:cubicBezTo>
                  <a:pt x="2129871" y="1609706"/>
                  <a:pt x="2129871" y="1607298"/>
                  <a:pt x="2129871" y="1607298"/>
                </a:cubicBezTo>
                <a:cubicBezTo>
                  <a:pt x="2129871" y="1607298"/>
                  <a:pt x="2129871" y="1607298"/>
                  <a:pt x="2127475" y="1607298"/>
                </a:cubicBezTo>
                <a:cubicBezTo>
                  <a:pt x="2132268" y="1604886"/>
                  <a:pt x="2122679" y="1602477"/>
                  <a:pt x="2125075" y="1602477"/>
                </a:cubicBezTo>
                <a:cubicBezTo>
                  <a:pt x="2125075" y="1602477"/>
                  <a:pt x="2125075" y="1602477"/>
                  <a:pt x="2127475" y="1600069"/>
                </a:cubicBezTo>
                <a:cubicBezTo>
                  <a:pt x="2132268" y="1585609"/>
                  <a:pt x="2122679" y="1571152"/>
                  <a:pt x="2120279" y="1556692"/>
                </a:cubicBezTo>
                <a:cubicBezTo>
                  <a:pt x="2122679" y="1551872"/>
                  <a:pt x="2127475" y="1549464"/>
                  <a:pt x="2127475" y="1544644"/>
                </a:cubicBezTo>
                <a:cubicBezTo>
                  <a:pt x="2127475" y="1544644"/>
                  <a:pt x="2127475" y="1544644"/>
                  <a:pt x="2125075" y="1547052"/>
                </a:cubicBezTo>
                <a:cubicBezTo>
                  <a:pt x="2122679" y="1544644"/>
                  <a:pt x="2127475" y="1544644"/>
                  <a:pt x="2127475" y="1542235"/>
                </a:cubicBezTo>
                <a:cubicBezTo>
                  <a:pt x="2127475" y="1542235"/>
                  <a:pt x="2127475" y="1542235"/>
                  <a:pt x="2122679" y="1544644"/>
                </a:cubicBezTo>
                <a:cubicBezTo>
                  <a:pt x="2122679" y="1544644"/>
                  <a:pt x="2122679" y="1544644"/>
                  <a:pt x="2122679" y="1539824"/>
                </a:cubicBezTo>
                <a:cubicBezTo>
                  <a:pt x="2122679" y="1537415"/>
                  <a:pt x="2120279" y="1535004"/>
                  <a:pt x="2117882" y="1537415"/>
                </a:cubicBezTo>
                <a:cubicBezTo>
                  <a:pt x="2120279" y="1535004"/>
                  <a:pt x="2122679" y="1535004"/>
                  <a:pt x="2120279" y="1532595"/>
                </a:cubicBezTo>
                <a:cubicBezTo>
                  <a:pt x="2115486" y="1535004"/>
                  <a:pt x="2115486" y="1532595"/>
                  <a:pt x="2113086" y="1527775"/>
                </a:cubicBezTo>
                <a:cubicBezTo>
                  <a:pt x="2115486" y="1527775"/>
                  <a:pt x="2115486" y="1527775"/>
                  <a:pt x="2115486" y="1527775"/>
                </a:cubicBezTo>
                <a:cubicBezTo>
                  <a:pt x="2108293" y="1522955"/>
                  <a:pt x="2117882" y="1515727"/>
                  <a:pt x="2110690" y="1513318"/>
                </a:cubicBezTo>
                <a:cubicBezTo>
                  <a:pt x="2110690" y="1513318"/>
                  <a:pt x="2110690" y="1513318"/>
                  <a:pt x="2110690" y="1510907"/>
                </a:cubicBezTo>
                <a:cubicBezTo>
                  <a:pt x="2110690" y="1506087"/>
                  <a:pt x="2105896" y="1506087"/>
                  <a:pt x="2105896" y="1498858"/>
                </a:cubicBezTo>
                <a:cubicBezTo>
                  <a:pt x="2105896" y="1498858"/>
                  <a:pt x="2105896" y="1498858"/>
                  <a:pt x="2103497" y="1501270"/>
                </a:cubicBezTo>
                <a:cubicBezTo>
                  <a:pt x="2103497" y="1498858"/>
                  <a:pt x="2103497" y="1494039"/>
                  <a:pt x="2101100" y="1494039"/>
                </a:cubicBezTo>
                <a:cubicBezTo>
                  <a:pt x="2101100" y="1494039"/>
                  <a:pt x="2101100" y="1494039"/>
                  <a:pt x="2101100" y="1491630"/>
                </a:cubicBezTo>
                <a:cubicBezTo>
                  <a:pt x="2101100" y="1491630"/>
                  <a:pt x="2101100" y="1489221"/>
                  <a:pt x="2098703" y="1486810"/>
                </a:cubicBezTo>
                <a:cubicBezTo>
                  <a:pt x="2098703" y="1486810"/>
                  <a:pt x="2098703" y="1484401"/>
                  <a:pt x="2096304" y="1484401"/>
                </a:cubicBezTo>
                <a:cubicBezTo>
                  <a:pt x="2096304" y="1484401"/>
                  <a:pt x="2096304" y="1484401"/>
                  <a:pt x="2098703" y="1481990"/>
                </a:cubicBezTo>
                <a:cubicBezTo>
                  <a:pt x="2093907" y="1479581"/>
                  <a:pt x="2096304" y="1474762"/>
                  <a:pt x="2091508" y="1474762"/>
                </a:cubicBezTo>
                <a:cubicBezTo>
                  <a:pt x="2089111" y="1469942"/>
                  <a:pt x="2084315" y="1465122"/>
                  <a:pt x="2081919" y="1457893"/>
                </a:cubicBezTo>
                <a:cubicBezTo>
                  <a:pt x="2074726" y="1450665"/>
                  <a:pt x="2077125" y="1445845"/>
                  <a:pt x="2069930" y="1433796"/>
                </a:cubicBezTo>
                <a:cubicBezTo>
                  <a:pt x="2060340" y="1426568"/>
                  <a:pt x="2053148" y="1426568"/>
                  <a:pt x="2048354" y="1416928"/>
                </a:cubicBezTo>
                <a:cubicBezTo>
                  <a:pt x="2045955" y="1419336"/>
                  <a:pt x="2043558" y="1421748"/>
                  <a:pt x="2043558" y="1421748"/>
                </a:cubicBezTo>
                <a:cubicBezTo>
                  <a:pt x="2038762" y="1421748"/>
                  <a:pt x="2036365" y="1424156"/>
                  <a:pt x="2031569" y="1424156"/>
                </a:cubicBezTo>
                <a:cubicBezTo>
                  <a:pt x="2033966" y="1424156"/>
                  <a:pt x="2031569" y="1426568"/>
                  <a:pt x="2031569" y="1426568"/>
                </a:cubicBezTo>
                <a:cubicBezTo>
                  <a:pt x="2026514" y="1433342"/>
                  <a:pt x="2016723" y="1430606"/>
                  <a:pt x="2008020" y="1430887"/>
                </a:cubicBezTo>
                <a:cubicBezTo>
                  <a:pt x="2006805" y="1446547"/>
                  <a:pt x="2003986" y="1471172"/>
                  <a:pt x="1999419" y="1508198"/>
                </a:cubicBezTo>
                <a:cubicBezTo>
                  <a:pt x="1992240" y="1525169"/>
                  <a:pt x="1989846" y="1542139"/>
                  <a:pt x="1985061" y="1568807"/>
                </a:cubicBezTo>
                <a:cubicBezTo>
                  <a:pt x="1985061" y="1568807"/>
                  <a:pt x="1985061" y="1568807"/>
                  <a:pt x="1989846" y="1563959"/>
                </a:cubicBezTo>
                <a:cubicBezTo>
                  <a:pt x="1985061" y="1578504"/>
                  <a:pt x="1982667" y="1593052"/>
                  <a:pt x="1980276" y="1607598"/>
                </a:cubicBezTo>
                <a:cubicBezTo>
                  <a:pt x="1980276" y="1614873"/>
                  <a:pt x="1985061" y="1595478"/>
                  <a:pt x="1982667" y="1612448"/>
                </a:cubicBezTo>
                <a:cubicBezTo>
                  <a:pt x="1977882" y="1641541"/>
                  <a:pt x="1980276" y="1626993"/>
                  <a:pt x="1973097" y="1656086"/>
                </a:cubicBezTo>
                <a:cubicBezTo>
                  <a:pt x="1973097" y="1653664"/>
                  <a:pt x="1975488" y="1639116"/>
                  <a:pt x="1973097" y="1641541"/>
                </a:cubicBezTo>
                <a:cubicBezTo>
                  <a:pt x="1973097" y="1646388"/>
                  <a:pt x="1968309" y="1663361"/>
                  <a:pt x="1970703" y="1665784"/>
                </a:cubicBezTo>
                <a:cubicBezTo>
                  <a:pt x="1970703" y="1665784"/>
                  <a:pt x="1970703" y="1665784"/>
                  <a:pt x="1968309" y="1665784"/>
                </a:cubicBezTo>
                <a:cubicBezTo>
                  <a:pt x="1968309" y="1670634"/>
                  <a:pt x="1965918" y="1675481"/>
                  <a:pt x="1963524" y="1682754"/>
                </a:cubicBezTo>
                <a:cubicBezTo>
                  <a:pt x="1963524" y="1685179"/>
                  <a:pt x="1963524" y="1687604"/>
                  <a:pt x="1965918" y="1680332"/>
                </a:cubicBezTo>
                <a:cubicBezTo>
                  <a:pt x="1963524" y="1694877"/>
                  <a:pt x="1961133" y="1716697"/>
                  <a:pt x="1958739" y="1728820"/>
                </a:cubicBezTo>
                <a:cubicBezTo>
                  <a:pt x="1956345" y="1743365"/>
                  <a:pt x="1953951" y="1738518"/>
                  <a:pt x="1951560" y="1740943"/>
                </a:cubicBezTo>
                <a:cubicBezTo>
                  <a:pt x="1951560" y="1745790"/>
                  <a:pt x="1951560" y="1753063"/>
                  <a:pt x="1951560" y="1753063"/>
                </a:cubicBezTo>
                <a:cubicBezTo>
                  <a:pt x="1951560" y="1753063"/>
                  <a:pt x="1951560" y="1753063"/>
                  <a:pt x="1951560" y="1755488"/>
                </a:cubicBezTo>
                <a:cubicBezTo>
                  <a:pt x="1951560" y="1755488"/>
                  <a:pt x="1951560" y="1755488"/>
                  <a:pt x="1951560" y="1760338"/>
                </a:cubicBezTo>
                <a:cubicBezTo>
                  <a:pt x="1941987" y="1789428"/>
                  <a:pt x="1944381" y="1818524"/>
                  <a:pt x="1937202" y="1842767"/>
                </a:cubicBezTo>
                <a:cubicBezTo>
                  <a:pt x="1937202" y="1837920"/>
                  <a:pt x="1939593" y="1825797"/>
                  <a:pt x="1939593" y="1825797"/>
                </a:cubicBezTo>
                <a:cubicBezTo>
                  <a:pt x="1937202" y="1830644"/>
                  <a:pt x="1934808" y="1837920"/>
                  <a:pt x="1934808" y="1845192"/>
                </a:cubicBezTo>
                <a:cubicBezTo>
                  <a:pt x="1934808" y="1839874"/>
                  <a:pt x="1934808" y="1834597"/>
                  <a:pt x="1934808" y="1833069"/>
                </a:cubicBezTo>
                <a:cubicBezTo>
                  <a:pt x="1927629" y="1862163"/>
                  <a:pt x="1927629" y="1888830"/>
                  <a:pt x="1915665" y="1925199"/>
                </a:cubicBezTo>
                <a:lnTo>
                  <a:pt x="1913271" y="1927621"/>
                </a:lnTo>
                <a:cubicBezTo>
                  <a:pt x="1913271" y="1932471"/>
                  <a:pt x="1915665" y="1934894"/>
                  <a:pt x="1915665" y="1939744"/>
                </a:cubicBezTo>
                <a:cubicBezTo>
                  <a:pt x="1915665" y="1939744"/>
                  <a:pt x="1915665" y="1939780"/>
                  <a:pt x="1915665" y="1942031"/>
                </a:cubicBezTo>
                <a:cubicBezTo>
                  <a:pt x="1914406" y="1941814"/>
                  <a:pt x="1911452" y="1941244"/>
                  <a:pt x="1908486" y="1939744"/>
                </a:cubicBezTo>
                <a:cubicBezTo>
                  <a:pt x="1908486" y="1942169"/>
                  <a:pt x="1906092" y="1944594"/>
                  <a:pt x="1906092" y="1944594"/>
                </a:cubicBezTo>
                <a:cubicBezTo>
                  <a:pt x="1906092" y="1944594"/>
                  <a:pt x="1906092" y="1944594"/>
                  <a:pt x="1903701" y="1947017"/>
                </a:cubicBezTo>
                <a:cubicBezTo>
                  <a:pt x="1906653" y="1948514"/>
                  <a:pt x="1890495" y="1945398"/>
                  <a:pt x="1882164" y="1943928"/>
                </a:cubicBezTo>
                <a:cubicBezTo>
                  <a:pt x="1882164" y="1943573"/>
                  <a:pt x="1882164" y="1943075"/>
                  <a:pt x="1882164" y="1942169"/>
                </a:cubicBezTo>
                <a:cubicBezTo>
                  <a:pt x="1882164" y="1939744"/>
                  <a:pt x="1882164" y="1937319"/>
                  <a:pt x="1882164" y="1934894"/>
                </a:cubicBezTo>
                <a:cubicBezTo>
                  <a:pt x="1882164" y="1937319"/>
                  <a:pt x="1882164" y="1937319"/>
                  <a:pt x="1879770" y="1934894"/>
                </a:cubicBezTo>
                <a:cubicBezTo>
                  <a:pt x="1867806" y="1932471"/>
                  <a:pt x="1858233" y="1930046"/>
                  <a:pt x="1874985" y="1932471"/>
                </a:cubicBezTo>
                <a:cubicBezTo>
                  <a:pt x="1874985" y="1932471"/>
                  <a:pt x="1874985" y="1932471"/>
                  <a:pt x="1877376" y="1930046"/>
                </a:cubicBezTo>
                <a:cubicBezTo>
                  <a:pt x="1877376" y="1927621"/>
                  <a:pt x="1877376" y="1927621"/>
                  <a:pt x="1877376" y="1925199"/>
                </a:cubicBezTo>
                <a:cubicBezTo>
                  <a:pt x="1877376" y="1925199"/>
                  <a:pt x="1877376" y="1925199"/>
                  <a:pt x="1877376" y="1922774"/>
                </a:cubicBezTo>
                <a:cubicBezTo>
                  <a:pt x="1877376" y="1915501"/>
                  <a:pt x="1877376" y="1915501"/>
                  <a:pt x="1879770" y="1920349"/>
                </a:cubicBezTo>
                <a:cubicBezTo>
                  <a:pt x="1877376" y="1913076"/>
                  <a:pt x="1874985" y="1905803"/>
                  <a:pt x="1877376" y="1910651"/>
                </a:cubicBezTo>
                <a:cubicBezTo>
                  <a:pt x="1874985" y="1893681"/>
                  <a:pt x="1870200" y="1893681"/>
                  <a:pt x="1865412" y="1883983"/>
                </a:cubicBezTo>
                <a:cubicBezTo>
                  <a:pt x="1858570" y="1865493"/>
                  <a:pt x="1856049" y="1855787"/>
                  <a:pt x="1843395" y="1833925"/>
                </a:cubicBezTo>
                <a:cubicBezTo>
                  <a:pt x="1841462" y="1827492"/>
                  <a:pt x="1840946" y="1822648"/>
                  <a:pt x="1834306" y="1813674"/>
                </a:cubicBezTo>
                <a:cubicBezTo>
                  <a:pt x="1829518" y="1823372"/>
                  <a:pt x="1824733" y="1833069"/>
                  <a:pt x="1822339" y="1842767"/>
                </a:cubicBezTo>
                <a:cubicBezTo>
                  <a:pt x="1827126" y="1840342"/>
                  <a:pt x="1819948" y="1857315"/>
                  <a:pt x="1822339" y="1857315"/>
                </a:cubicBezTo>
                <a:cubicBezTo>
                  <a:pt x="1810375" y="1886405"/>
                  <a:pt x="1807984" y="1913076"/>
                  <a:pt x="1791232" y="1949442"/>
                </a:cubicBezTo>
                <a:cubicBezTo>
                  <a:pt x="1791232" y="1949442"/>
                  <a:pt x="1791232" y="1949442"/>
                  <a:pt x="1791232" y="1947017"/>
                </a:cubicBezTo>
                <a:cubicBezTo>
                  <a:pt x="1786632" y="1956337"/>
                  <a:pt x="1777630" y="1979047"/>
                  <a:pt x="1774811" y="1987263"/>
                </a:cubicBezTo>
                <a:cubicBezTo>
                  <a:pt x="1774281" y="1987222"/>
                  <a:pt x="1767301" y="1997228"/>
                  <a:pt x="1767301" y="1993080"/>
                </a:cubicBezTo>
                <a:cubicBezTo>
                  <a:pt x="1767301" y="1997930"/>
                  <a:pt x="1762516" y="2007628"/>
                  <a:pt x="1757731" y="2014900"/>
                </a:cubicBezTo>
                <a:cubicBezTo>
                  <a:pt x="1752943" y="2024598"/>
                  <a:pt x="1745764" y="2031871"/>
                  <a:pt x="1745764" y="2031871"/>
                </a:cubicBezTo>
                <a:cubicBezTo>
                  <a:pt x="1743373" y="2031871"/>
                  <a:pt x="1740979" y="2034296"/>
                  <a:pt x="1738585" y="2036721"/>
                </a:cubicBezTo>
                <a:cubicBezTo>
                  <a:pt x="1738585" y="2036721"/>
                  <a:pt x="1738585" y="2036754"/>
                  <a:pt x="1738585" y="2037882"/>
                </a:cubicBezTo>
                <a:cubicBezTo>
                  <a:pt x="1738097" y="2037800"/>
                  <a:pt x="1737594" y="2037731"/>
                  <a:pt x="1737169" y="2037692"/>
                </a:cubicBezTo>
                <a:cubicBezTo>
                  <a:pt x="1733195" y="2036911"/>
                  <a:pt x="1725127" y="2035232"/>
                  <a:pt x="1709872" y="2031871"/>
                </a:cubicBezTo>
                <a:cubicBezTo>
                  <a:pt x="1709872" y="2031871"/>
                  <a:pt x="1709872" y="2031871"/>
                  <a:pt x="1709872" y="2027023"/>
                </a:cubicBezTo>
                <a:cubicBezTo>
                  <a:pt x="1707478" y="2024598"/>
                  <a:pt x="1707478" y="2024598"/>
                  <a:pt x="1707478" y="2022176"/>
                </a:cubicBezTo>
                <a:cubicBezTo>
                  <a:pt x="1705084" y="2012478"/>
                  <a:pt x="1702693" y="2002777"/>
                  <a:pt x="1700299" y="1993080"/>
                </a:cubicBezTo>
                <a:cubicBezTo>
                  <a:pt x="1697905" y="1988232"/>
                  <a:pt x="1695514" y="1980960"/>
                  <a:pt x="1695514" y="1973684"/>
                </a:cubicBezTo>
                <a:cubicBezTo>
                  <a:pt x="1695514" y="1973684"/>
                  <a:pt x="1695514" y="1973684"/>
                  <a:pt x="1697905" y="1980960"/>
                </a:cubicBezTo>
                <a:cubicBezTo>
                  <a:pt x="1695514" y="1971262"/>
                  <a:pt x="1697905" y="1968837"/>
                  <a:pt x="1700299" y="1971262"/>
                </a:cubicBezTo>
                <a:cubicBezTo>
                  <a:pt x="1697905" y="1966412"/>
                  <a:pt x="1697905" y="1966412"/>
                  <a:pt x="1695514" y="1959139"/>
                </a:cubicBezTo>
                <a:cubicBezTo>
                  <a:pt x="1695514" y="1959139"/>
                  <a:pt x="1695514" y="1959139"/>
                  <a:pt x="1697905" y="1961564"/>
                </a:cubicBezTo>
                <a:cubicBezTo>
                  <a:pt x="1697905" y="1947017"/>
                  <a:pt x="1693120" y="1942169"/>
                  <a:pt x="1693120" y="1954292"/>
                </a:cubicBezTo>
                <a:cubicBezTo>
                  <a:pt x="1685941" y="1927621"/>
                  <a:pt x="1695514" y="1937319"/>
                  <a:pt x="1688335" y="1915501"/>
                </a:cubicBezTo>
                <a:cubicBezTo>
                  <a:pt x="1688335" y="1915501"/>
                  <a:pt x="1688335" y="1915501"/>
                  <a:pt x="1683547" y="1908226"/>
                </a:cubicBezTo>
                <a:cubicBezTo>
                  <a:pt x="1683547" y="1908226"/>
                  <a:pt x="1683547" y="1908226"/>
                  <a:pt x="1685941" y="1910651"/>
                </a:cubicBezTo>
                <a:cubicBezTo>
                  <a:pt x="1681156" y="1883983"/>
                  <a:pt x="1690727" y="1900953"/>
                  <a:pt x="1683547" y="1874285"/>
                </a:cubicBezTo>
                <a:cubicBezTo>
                  <a:pt x="1683547" y="1874285"/>
                  <a:pt x="1683547" y="1874285"/>
                  <a:pt x="1685941" y="1874285"/>
                </a:cubicBezTo>
                <a:cubicBezTo>
                  <a:pt x="1683547" y="1867013"/>
                  <a:pt x="1683547" y="1859737"/>
                  <a:pt x="1681156" y="1862163"/>
                </a:cubicBezTo>
                <a:cubicBezTo>
                  <a:pt x="1681156" y="1857315"/>
                  <a:pt x="1681156" y="1850040"/>
                  <a:pt x="1678762" y="1842767"/>
                </a:cubicBezTo>
                <a:cubicBezTo>
                  <a:pt x="1676369" y="1847617"/>
                  <a:pt x="1676369" y="1852465"/>
                  <a:pt x="1673977" y="1857315"/>
                </a:cubicBezTo>
                <a:cubicBezTo>
                  <a:pt x="1673977" y="1857315"/>
                  <a:pt x="1673977" y="1857315"/>
                  <a:pt x="1673977" y="1852465"/>
                </a:cubicBezTo>
                <a:cubicBezTo>
                  <a:pt x="1671583" y="1859737"/>
                  <a:pt x="1669190" y="1864588"/>
                  <a:pt x="1666798" y="1871860"/>
                </a:cubicBezTo>
                <a:cubicBezTo>
                  <a:pt x="1666798" y="1876710"/>
                  <a:pt x="1669190" y="1869435"/>
                  <a:pt x="1671583" y="1864588"/>
                </a:cubicBezTo>
                <a:cubicBezTo>
                  <a:pt x="1664405" y="1883983"/>
                  <a:pt x="1664405" y="1900953"/>
                  <a:pt x="1654834" y="1920349"/>
                </a:cubicBezTo>
                <a:cubicBezTo>
                  <a:pt x="1654834" y="1920349"/>
                  <a:pt x="1654834" y="1920349"/>
                  <a:pt x="1652441" y="1917923"/>
                </a:cubicBezTo>
                <a:cubicBezTo>
                  <a:pt x="1654834" y="1917923"/>
                  <a:pt x="1654834" y="1915501"/>
                  <a:pt x="1654834" y="1913076"/>
                </a:cubicBezTo>
                <a:cubicBezTo>
                  <a:pt x="1657226" y="1891255"/>
                  <a:pt x="1647656" y="1927621"/>
                  <a:pt x="1647656" y="1927621"/>
                </a:cubicBezTo>
                <a:cubicBezTo>
                  <a:pt x="1647656" y="1934894"/>
                  <a:pt x="1640474" y="1954292"/>
                  <a:pt x="1642868" y="1961564"/>
                </a:cubicBezTo>
                <a:cubicBezTo>
                  <a:pt x="1628510" y="1997930"/>
                  <a:pt x="1628510" y="2029448"/>
                  <a:pt x="1616546" y="2056116"/>
                </a:cubicBezTo>
                <a:cubicBezTo>
                  <a:pt x="1616546" y="2048844"/>
                  <a:pt x="1611761" y="2065814"/>
                  <a:pt x="1609367" y="2063389"/>
                </a:cubicBezTo>
                <a:cubicBezTo>
                  <a:pt x="1604582" y="2075512"/>
                  <a:pt x="1609367" y="2075512"/>
                  <a:pt x="1604582" y="2085209"/>
                </a:cubicBezTo>
                <a:cubicBezTo>
                  <a:pt x="1602188" y="2090059"/>
                  <a:pt x="1604582" y="2087634"/>
                  <a:pt x="1604582" y="2087634"/>
                </a:cubicBezTo>
                <a:cubicBezTo>
                  <a:pt x="1604582" y="2087634"/>
                  <a:pt x="1604582" y="2087634"/>
                  <a:pt x="1602188" y="2090059"/>
                </a:cubicBezTo>
                <a:cubicBezTo>
                  <a:pt x="1602188" y="2090059"/>
                  <a:pt x="1602188" y="2090059"/>
                  <a:pt x="1599794" y="2094907"/>
                </a:cubicBezTo>
                <a:cubicBezTo>
                  <a:pt x="1595009" y="2121575"/>
                  <a:pt x="1590224" y="2109452"/>
                  <a:pt x="1583045" y="2136123"/>
                </a:cubicBezTo>
                <a:cubicBezTo>
                  <a:pt x="1580651" y="2153093"/>
                  <a:pt x="1566293" y="2172488"/>
                  <a:pt x="1561508" y="2196734"/>
                </a:cubicBezTo>
                <a:cubicBezTo>
                  <a:pt x="1561508" y="2196734"/>
                  <a:pt x="1561508" y="2196734"/>
                  <a:pt x="1559114" y="2196734"/>
                </a:cubicBezTo>
                <a:cubicBezTo>
                  <a:pt x="1554329" y="2216127"/>
                  <a:pt x="1547150" y="2223402"/>
                  <a:pt x="1544756" y="2237947"/>
                </a:cubicBezTo>
                <a:cubicBezTo>
                  <a:pt x="1539971" y="2242797"/>
                  <a:pt x="1544756" y="2235525"/>
                  <a:pt x="1542365" y="2233100"/>
                </a:cubicBezTo>
                <a:cubicBezTo>
                  <a:pt x="1537577" y="2250070"/>
                  <a:pt x="1537577" y="2228249"/>
                  <a:pt x="1537577" y="2240372"/>
                </a:cubicBezTo>
                <a:cubicBezTo>
                  <a:pt x="1528007" y="2259768"/>
                  <a:pt x="1530398" y="2284010"/>
                  <a:pt x="1525613" y="2305831"/>
                </a:cubicBezTo>
                <a:cubicBezTo>
                  <a:pt x="1523219" y="2320379"/>
                  <a:pt x="1516041" y="2334924"/>
                  <a:pt x="1513649" y="2342199"/>
                </a:cubicBezTo>
                <a:cubicBezTo>
                  <a:pt x="1513649" y="2344622"/>
                  <a:pt x="1513649" y="2347047"/>
                  <a:pt x="1513649" y="2349472"/>
                </a:cubicBezTo>
                <a:cubicBezTo>
                  <a:pt x="1513649" y="2349472"/>
                  <a:pt x="1513649" y="2349472"/>
                  <a:pt x="1516041" y="2337349"/>
                </a:cubicBezTo>
                <a:cubicBezTo>
                  <a:pt x="1516041" y="2342199"/>
                  <a:pt x="1516041" y="2347047"/>
                  <a:pt x="1513649" y="2351894"/>
                </a:cubicBezTo>
                <a:lnTo>
                  <a:pt x="1513649" y="2354319"/>
                </a:lnTo>
                <a:cubicBezTo>
                  <a:pt x="1513649" y="2354319"/>
                  <a:pt x="1513649" y="2354319"/>
                  <a:pt x="1513649" y="2361592"/>
                </a:cubicBezTo>
                <a:cubicBezTo>
                  <a:pt x="1513649" y="2361592"/>
                  <a:pt x="1513649" y="2361592"/>
                  <a:pt x="1513649" y="2364017"/>
                </a:cubicBezTo>
                <a:cubicBezTo>
                  <a:pt x="1513649" y="2364017"/>
                  <a:pt x="1513649" y="2364017"/>
                  <a:pt x="1513649" y="2366442"/>
                </a:cubicBezTo>
                <a:cubicBezTo>
                  <a:pt x="1516041" y="2368867"/>
                  <a:pt x="1513649" y="2366442"/>
                  <a:pt x="1511255" y="2366442"/>
                </a:cubicBezTo>
                <a:cubicBezTo>
                  <a:pt x="1511255" y="2366442"/>
                  <a:pt x="1511255" y="2366538"/>
                  <a:pt x="1511255" y="2368270"/>
                </a:cubicBezTo>
                <a:cubicBezTo>
                  <a:pt x="1509544" y="2368107"/>
                  <a:pt x="1507961" y="2368044"/>
                  <a:pt x="1509350" y="2368432"/>
                </a:cubicBezTo>
                <a:cubicBezTo>
                  <a:pt x="1505427" y="2368129"/>
                  <a:pt x="1498629" y="2367532"/>
                  <a:pt x="1487325" y="2366442"/>
                </a:cubicBezTo>
                <a:cubicBezTo>
                  <a:pt x="1487325" y="2366442"/>
                  <a:pt x="1487325" y="2366442"/>
                  <a:pt x="1487325" y="2364017"/>
                </a:cubicBezTo>
                <a:cubicBezTo>
                  <a:pt x="1485638" y="2364017"/>
                  <a:pt x="1484033" y="2363940"/>
                  <a:pt x="1482587" y="2363830"/>
                </a:cubicBezTo>
                <a:cubicBezTo>
                  <a:pt x="1484964" y="2354193"/>
                  <a:pt x="1487325" y="2344575"/>
                  <a:pt x="1487325" y="2337349"/>
                </a:cubicBezTo>
                <a:cubicBezTo>
                  <a:pt x="1487325" y="2325226"/>
                  <a:pt x="1487325" y="2315528"/>
                  <a:pt x="1482540" y="2308256"/>
                </a:cubicBezTo>
                <a:cubicBezTo>
                  <a:pt x="1484933" y="2308256"/>
                  <a:pt x="1484933" y="2305831"/>
                  <a:pt x="1484933" y="2305831"/>
                </a:cubicBezTo>
                <a:cubicBezTo>
                  <a:pt x="1480148" y="2291286"/>
                  <a:pt x="1482540" y="2286436"/>
                  <a:pt x="1475361" y="2271890"/>
                </a:cubicBezTo>
                <a:cubicBezTo>
                  <a:pt x="1475361" y="2271890"/>
                  <a:pt x="1475361" y="2271890"/>
                  <a:pt x="1477755" y="2274315"/>
                </a:cubicBezTo>
                <a:cubicBezTo>
                  <a:pt x="1468182" y="2250070"/>
                  <a:pt x="1453824" y="2194309"/>
                  <a:pt x="1451433" y="2153093"/>
                </a:cubicBezTo>
                <a:cubicBezTo>
                  <a:pt x="1453688" y="2153093"/>
                  <a:pt x="1449561" y="2133678"/>
                  <a:pt x="1447076" y="2117231"/>
                </a:cubicBezTo>
                <a:cubicBezTo>
                  <a:pt x="1447763" y="2119131"/>
                  <a:pt x="1449039" y="2119150"/>
                  <a:pt x="1449039" y="2119150"/>
                </a:cubicBezTo>
                <a:cubicBezTo>
                  <a:pt x="1444254" y="2097332"/>
                  <a:pt x="1446645" y="2070664"/>
                  <a:pt x="1439466" y="2048844"/>
                </a:cubicBezTo>
                <a:cubicBezTo>
                  <a:pt x="1441860" y="2039146"/>
                  <a:pt x="1432287" y="2012478"/>
                  <a:pt x="1437075" y="2007628"/>
                </a:cubicBezTo>
                <a:cubicBezTo>
                  <a:pt x="1429896" y="1980960"/>
                  <a:pt x="1427502" y="1956714"/>
                  <a:pt x="1422717" y="1917923"/>
                </a:cubicBezTo>
                <a:cubicBezTo>
                  <a:pt x="1422717" y="1917923"/>
                  <a:pt x="1422717" y="1917923"/>
                  <a:pt x="1425108" y="1917923"/>
                </a:cubicBezTo>
                <a:cubicBezTo>
                  <a:pt x="1425108" y="1908226"/>
                  <a:pt x="1425108" y="1898528"/>
                  <a:pt x="1425108" y="1888830"/>
                </a:cubicBezTo>
                <a:cubicBezTo>
                  <a:pt x="1417932" y="1927621"/>
                  <a:pt x="1413144" y="1968837"/>
                  <a:pt x="1413144" y="1968837"/>
                </a:cubicBezTo>
                <a:cubicBezTo>
                  <a:pt x="1408359" y="1990658"/>
                  <a:pt x="1405965" y="2010053"/>
                  <a:pt x="1403574" y="2029448"/>
                </a:cubicBezTo>
                <a:cubicBezTo>
                  <a:pt x="1403574" y="2029448"/>
                  <a:pt x="1403574" y="2034296"/>
                  <a:pt x="1403574" y="2036721"/>
                </a:cubicBezTo>
                <a:cubicBezTo>
                  <a:pt x="1401180" y="2068239"/>
                  <a:pt x="1396392" y="2102179"/>
                  <a:pt x="1386822" y="2136123"/>
                </a:cubicBezTo>
                <a:cubicBezTo>
                  <a:pt x="1382037" y="2153093"/>
                  <a:pt x="1377249" y="2170063"/>
                  <a:pt x="1374858" y="2187033"/>
                </a:cubicBezTo>
                <a:cubicBezTo>
                  <a:pt x="1372464" y="2194309"/>
                  <a:pt x="1370070" y="2201581"/>
                  <a:pt x="1370070" y="2206429"/>
                </a:cubicBezTo>
                <a:cubicBezTo>
                  <a:pt x="1367679" y="2208854"/>
                  <a:pt x="1367679" y="2211279"/>
                  <a:pt x="1367679" y="2211279"/>
                </a:cubicBezTo>
                <a:cubicBezTo>
                  <a:pt x="1367679" y="2211279"/>
                  <a:pt x="1367679" y="2211279"/>
                  <a:pt x="1367679" y="2216127"/>
                </a:cubicBezTo>
                <a:cubicBezTo>
                  <a:pt x="1319820" y="2218552"/>
                  <a:pt x="1353321" y="2216127"/>
                  <a:pt x="1343748" y="2216127"/>
                </a:cubicBezTo>
                <a:cubicBezTo>
                  <a:pt x="1343748" y="2216127"/>
                  <a:pt x="1343748" y="2216127"/>
                  <a:pt x="1341354" y="2213704"/>
                </a:cubicBezTo>
                <a:cubicBezTo>
                  <a:pt x="1341354" y="2213704"/>
                  <a:pt x="1341354" y="2213704"/>
                  <a:pt x="1338963" y="2208854"/>
                </a:cubicBezTo>
                <a:cubicBezTo>
                  <a:pt x="1338963" y="2204007"/>
                  <a:pt x="1336569" y="2201581"/>
                  <a:pt x="1334176" y="2196734"/>
                </a:cubicBezTo>
                <a:cubicBezTo>
                  <a:pt x="1326999" y="2174913"/>
                  <a:pt x="1317426" y="2143395"/>
                  <a:pt x="1312641" y="2114302"/>
                </a:cubicBezTo>
                <a:cubicBezTo>
                  <a:pt x="1307854" y="2082784"/>
                  <a:pt x="1305463" y="2051269"/>
                  <a:pt x="1305463" y="2031871"/>
                </a:cubicBezTo>
                <a:cubicBezTo>
                  <a:pt x="1303069" y="1997930"/>
                  <a:pt x="1298284" y="1968837"/>
                  <a:pt x="1293496" y="1937319"/>
                </a:cubicBezTo>
                <a:cubicBezTo>
                  <a:pt x="1293496" y="1934894"/>
                  <a:pt x="1293496" y="1932471"/>
                  <a:pt x="1293496" y="1930046"/>
                </a:cubicBezTo>
                <a:cubicBezTo>
                  <a:pt x="1291105" y="1925199"/>
                  <a:pt x="1291105" y="1925199"/>
                  <a:pt x="1288711" y="1915501"/>
                </a:cubicBezTo>
                <a:cubicBezTo>
                  <a:pt x="1291105" y="1920349"/>
                  <a:pt x="1291105" y="1915501"/>
                  <a:pt x="1291105" y="1913076"/>
                </a:cubicBezTo>
                <a:cubicBezTo>
                  <a:pt x="1291105" y="1913076"/>
                  <a:pt x="1291105" y="1913076"/>
                  <a:pt x="1288711" y="1903378"/>
                </a:cubicBezTo>
                <a:cubicBezTo>
                  <a:pt x="1291105" y="1900953"/>
                  <a:pt x="1276747" y="1883983"/>
                  <a:pt x="1279138" y="1881558"/>
                </a:cubicBezTo>
                <a:cubicBezTo>
                  <a:pt x="1279138" y="1881558"/>
                  <a:pt x="1279138" y="1881558"/>
                  <a:pt x="1281532" y="1876710"/>
                </a:cubicBezTo>
                <a:cubicBezTo>
                  <a:pt x="1276747" y="1837920"/>
                  <a:pt x="1264783" y="1799129"/>
                  <a:pt x="1250422" y="1757913"/>
                </a:cubicBezTo>
                <a:cubicBezTo>
                  <a:pt x="1245637" y="1745790"/>
                  <a:pt x="1240852" y="1731245"/>
                  <a:pt x="1236067" y="1719122"/>
                </a:cubicBezTo>
                <a:cubicBezTo>
                  <a:pt x="1236067" y="1721545"/>
                  <a:pt x="1233673" y="1723970"/>
                  <a:pt x="1231279" y="1726395"/>
                </a:cubicBezTo>
                <a:cubicBezTo>
                  <a:pt x="1221709" y="1743365"/>
                  <a:pt x="1214530" y="1753063"/>
                  <a:pt x="1207351" y="1772458"/>
                </a:cubicBezTo>
                <a:cubicBezTo>
                  <a:pt x="1207351" y="1772458"/>
                  <a:pt x="1207351" y="1772458"/>
                  <a:pt x="1209742" y="1772458"/>
                </a:cubicBezTo>
                <a:cubicBezTo>
                  <a:pt x="1207351" y="1787006"/>
                  <a:pt x="1204957" y="1774883"/>
                  <a:pt x="1200172" y="1787006"/>
                </a:cubicBezTo>
                <a:cubicBezTo>
                  <a:pt x="1200172" y="1787006"/>
                  <a:pt x="1200172" y="1787006"/>
                  <a:pt x="1207351" y="1784581"/>
                </a:cubicBezTo>
                <a:cubicBezTo>
                  <a:pt x="1204957" y="1791853"/>
                  <a:pt x="1202563" y="1801551"/>
                  <a:pt x="1200172" y="1811249"/>
                </a:cubicBezTo>
                <a:cubicBezTo>
                  <a:pt x="1200172" y="1811249"/>
                  <a:pt x="1200172" y="1811249"/>
                  <a:pt x="1200172" y="1806401"/>
                </a:cubicBezTo>
                <a:cubicBezTo>
                  <a:pt x="1197778" y="1816099"/>
                  <a:pt x="1197778" y="1825797"/>
                  <a:pt x="1197778" y="1828219"/>
                </a:cubicBezTo>
                <a:cubicBezTo>
                  <a:pt x="1197778" y="1828219"/>
                  <a:pt x="1195384" y="1825797"/>
                  <a:pt x="1192993" y="1837920"/>
                </a:cubicBezTo>
                <a:cubicBezTo>
                  <a:pt x="1197778" y="1837920"/>
                  <a:pt x="1195384" y="1857315"/>
                  <a:pt x="1192993" y="1874285"/>
                </a:cubicBezTo>
                <a:cubicBezTo>
                  <a:pt x="1190599" y="1874285"/>
                  <a:pt x="1190599" y="1879133"/>
                  <a:pt x="1190599" y="1874285"/>
                </a:cubicBezTo>
                <a:cubicBezTo>
                  <a:pt x="1190599" y="1893681"/>
                  <a:pt x="1185814" y="1908226"/>
                  <a:pt x="1183420" y="1922774"/>
                </a:cubicBezTo>
                <a:cubicBezTo>
                  <a:pt x="1181026" y="1930046"/>
                  <a:pt x="1178635" y="1937319"/>
                  <a:pt x="1176241" y="1944594"/>
                </a:cubicBezTo>
                <a:cubicBezTo>
                  <a:pt x="1176241" y="1947017"/>
                  <a:pt x="1176241" y="1947017"/>
                  <a:pt x="1176241" y="1949442"/>
                </a:cubicBezTo>
                <a:cubicBezTo>
                  <a:pt x="1176241" y="1951867"/>
                  <a:pt x="1176241" y="1954292"/>
                  <a:pt x="1176241" y="1959139"/>
                </a:cubicBezTo>
                <a:cubicBezTo>
                  <a:pt x="1176241" y="1959139"/>
                  <a:pt x="1176241" y="1959139"/>
                  <a:pt x="1176241" y="1961564"/>
                </a:cubicBezTo>
                <a:lnTo>
                  <a:pt x="1173850" y="1961564"/>
                </a:lnTo>
                <a:lnTo>
                  <a:pt x="1173850" y="1963989"/>
                </a:lnTo>
                <a:cubicBezTo>
                  <a:pt x="1173850" y="1963989"/>
                  <a:pt x="1173850" y="1963989"/>
                  <a:pt x="1173850" y="1966412"/>
                </a:cubicBezTo>
                <a:cubicBezTo>
                  <a:pt x="1173850" y="1966412"/>
                  <a:pt x="1173850" y="1966511"/>
                  <a:pt x="1173850" y="1968223"/>
                </a:cubicBezTo>
                <a:cubicBezTo>
                  <a:pt x="1171702" y="1968061"/>
                  <a:pt x="1169733" y="1968025"/>
                  <a:pt x="1172061" y="1968507"/>
                </a:cubicBezTo>
                <a:cubicBezTo>
                  <a:pt x="1166964" y="1968251"/>
                  <a:pt x="1157377" y="1967645"/>
                  <a:pt x="1140347" y="1966412"/>
                </a:cubicBezTo>
                <a:cubicBezTo>
                  <a:pt x="1140347" y="1966412"/>
                  <a:pt x="1140347" y="1966412"/>
                  <a:pt x="1137955" y="1963989"/>
                </a:cubicBezTo>
                <a:cubicBezTo>
                  <a:pt x="1137955" y="1963989"/>
                  <a:pt x="1137955" y="1963989"/>
                  <a:pt x="1140347" y="1963989"/>
                </a:cubicBezTo>
                <a:cubicBezTo>
                  <a:pt x="1140347" y="1963989"/>
                  <a:pt x="1140347" y="1961564"/>
                  <a:pt x="1140347" y="1959139"/>
                </a:cubicBezTo>
                <a:cubicBezTo>
                  <a:pt x="1137955" y="1959139"/>
                  <a:pt x="1137955" y="1959139"/>
                  <a:pt x="1137955" y="1959139"/>
                </a:cubicBezTo>
                <a:cubicBezTo>
                  <a:pt x="1137955" y="1956714"/>
                  <a:pt x="1137955" y="1954292"/>
                  <a:pt x="1137955" y="1954292"/>
                </a:cubicBezTo>
                <a:lnTo>
                  <a:pt x="1140347" y="1954292"/>
                </a:lnTo>
                <a:cubicBezTo>
                  <a:pt x="1137955" y="1932471"/>
                  <a:pt x="1135562" y="1920349"/>
                  <a:pt x="1135562" y="1891255"/>
                </a:cubicBezTo>
                <a:cubicBezTo>
                  <a:pt x="1135562" y="1891255"/>
                  <a:pt x="1135562" y="1891255"/>
                  <a:pt x="1133168" y="1893681"/>
                </a:cubicBezTo>
                <a:cubicBezTo>
                  <a:pt x="1133168" y="1876710"/>
                  <a:pt x="1133168" y="1859737"/>
                  <a:pt x="1130776" y="1842767"/>
                </a:cubicBezTo>
                <a:cubicBezTo>
                  <a:pt x="1130776" y="1841344"/>
                  <a:pt x="1130776" y="1839090"/>
                  <a:pt x="1130776" y="1835494"/>
                </a:cubicBezTo>
                <a:cubicBezTo>
                  <a:pt x="1130776" y="1831038"/>
                  <a:pt x="1130776" y="1820462"/>
                  <a:pt x="1130776" y="1811249"/>
                </a:cubicBezTo>
                <a:cubicBezTo>
                  <a:pt x="1130776" y="1810442"/>
                  <a:pt x="1130776" y="1809633"/>
                  <a:pt x="1130776" y="1808827"/>
                </a:cubicBezTo>
                <a:cubicBezTo>
                  <a:pt x="1130776" y="1802360"/>
                  <a:pt x="1130776" y="1795894"/>
                  <a:pt x="1130776" y="1789428"/>
                </a:cubicBezTo>
                <a:cubicBezTo>
                  <a:pt x="1130776" y="1789428"/>
                  <a:pt x="1130776" y="1789428"/>
                  <a:pt x="1130776" y="1782156"/>
                </a:cubicBezTo>
                <a:cubicBezTo>
                  <a:pt x="1128383" y="1765186"/>
                  <a:pt x="1133168" y="1736093"/>
                  <a:pt x="1128383" y="1721545"/>
                </a:cubicBezTo>
                <a:cubicBezTo>
                  <a:pt x="1128383" y="1687604"/>
                  <a:pt x="1128383" y="1653664"/>
                  <a:pt x="1130776" y="1619720"/>
                </a:cubicBezTo>
                <a:cubicBezTo>
                  <a:pt x="1130776" y="1549411"/>
                  <a:pt x="1135562" y="1532441"/>
                  <a:pt x="1137955" y="1464557"/>
                </a:cubicBezTo>
                <a:cubicBezTo>
                  <a:pt x="1135562" y="1386976"/>
                  <a:pt x="1128383" y="1355458"/>
                  <a:pt x="1128383" y="1292424"/>
                </a:cubicBezTo>
                <a:cubicBezTo>
                  <a:pt x="1128383" y="1292424"/>
                  <a:pt x="1127524" y="1280183"/>
                  <a:pt x="1127353" y="1267779"/>
                </a:cubicBezTo>
                <a:cubicBezTo>
                  <a:pt x="1125066" y="1269874"/>
                  <a:pt x="1122777" y="1269935"/>
                  <a:pt x="1120491" y="1269935"/>
                </a:cubicBezTo>
                <a:cubicBezTo>
                  <a:pt x="1120491" y="1272343"/>
                  <a:pt x="1120491" y="1272343"/>
                  <a:pt x="1120491" y="1272343"/>
                </a:cubicBezTo>
                <a:cubicBezTo>
                  <a:pt x="1115695" y="1281983"/>
                  <a:pt x="1098913" y="1277163"/>
                  <a:pt x="1094117" y="1286803"/>
                </a:cubicBezTo>
                <a:cubicBezTo>
                  <a:pt x="1089321" y="1294032"/>
                  <a:pt x="1084527" y="1306080"/>
                  <a:pt x="1077335" y="1306080"/>
                </a:cubicBezTo>
                <a:cubicBezTo>
                  <a:pt x="1072539" y="1310900"/>
                  <a:pt x="1072539" y="1315720"/>
                  <a:pt x="1067743" y="1318129"/>
                </a:cubicBezTo>
                <a:cubicBezTo>
                  <a:pt x="1067743" y="1318129"/>
                  <a:pt x="1067743" y="1318129"/>
                  <a:pt x="1065346" y="1318129"/>
                </a:cubicBezTo>
                <a:cubicBezTo>
                  <a:pt x="1065346" y="1320537"/>
                  <a:pt x="1065346" y="1320537"/>
                  <a:pt x="1065346" y="1320537"/>
                </a:cubicBezTo>
                <a:lnTo>
                  <a:pt x="1062949" y="1320537"/>
                </a:lnTo>
                <a:cubicBezTo>
                  <a:pt x="1062949" y="1320537"/>
                  <a:pt x="1062949" y="1320537"/>
                  <a:pt x="1062949" y="1322949"/>
                </a:cubicBezTo>
                <a:cubicBezTo>
                  <a:pt x="1060553" y="1320537"/>
                  <a:pt x="1065346" y="1330177"/>
                  <a:pt x="1062949" y="1327769"/>
                </a:cubicBezTo>
                <a:cubicBezTo>
                  <a:pt x="1062949" y="1327769"/>
                  <a:pt x="1062949" y="1327769"/>
                  <a:pt x="1060553" y="1325357"/>
                </a:cubicBezTo>
                <a:cubicBezTo>
                  <a:pt x="1048564" y="1332586"/>
                  <a:pt x="1046164" y="1349454"/>
                  <a:pt x="1038974" y="1359094"/>
                </a:cubicBezTo>
                <a:cubicBezTo>
                  <a:pt x="1034178" y="1361503"/>
                  <a:pt x="1029382" y="1359094"/>
                  <a:pt x="1026985" y="1361503"/>
                </a:cubicBezTo>
                <a:cubicBezTo>
                  <a:pt x="1026985" y="1361503"/>
                  <a:pt x="1026985" y="1361503"/>
                  <a:pt x="1031781" y="1363914"/>
                </a:cubicBezTo>
                <a:cubicBezTo>
                  <a:pt x="1029382" y="1366323"/>
                  <a:pt x="1026985" y="1363914"/>
                  <a:pt x="1024589" y="1363914"/>
                </a:cubicBezTo>
                <a:cubicBezTo>
                  <a:pt x="1024589" y="1363914"/>
                  <a:pt x="1024589" y="1363914"/>
                  <a:pt x="1029382" y="1366323"/>
                </a:cubicBezTo>
                <a:cubicBezTo>
                  <a:pt x="1029382" y="1366323"/>
                  <a:pt x="1029371" y="1366345"/>
                  <a:pt x="1027074" y="1370966"/>
                </a:cubicBezTo>
                <a:cubicBezTo>
                  <a:pt x="1026994" y="1370273"/>
                  <a:pt x="1026985" y="1369507"/>
                  <a:pt x="1026985" y="1368734"/>
                </a:cubicBezTo>
                <a:cubicBezTo>
                  <a:pt x="1026985" y="1371142"/>
                  <a:pt x="1026985" y="1371142"/>
                  <a:pt x="1026985" y="1371142"/>
                </a:cubicBezTo>
                <a:cubicBezTo>
                  <a:pt x="1027019" y="1371076"/>
                  <a:pt x="1027041" y="1371030"/>
                  <a:pt x="1027074" y="1370966"/>
                </a:cubicBezTo>
                <a:cubicBezTo>
                  <a:pt x="1027242" y="1372433"/>
                  <a:pt x="1027756" y="1373551"/>
                  <a:pt x="1029382" y="1373551"/>
                </a:cubicBezTo>
                <a:cubicBezTo>
                  <a:pt x="1026985" y="1373551"/>
                  <a:pt x="1026985" y="1371142"/>
                  <a:pt x="1024589" y="1373551"/>
                </a:cubicBezTo>
                <a:cubicBezTo>
                  <a:pt x="1029382" y="1375962"/>
                  <a:pt x="1029382" y="1378371"/>
                  <a:pt x="1026985" y="1380782"/>
                </a:cubicBezTo>
                <a:cubicBezTo>
                  <a:pt x="1026985" y="1380782"/>
                  <a:pt x="1026985" y="1380782"/>
                  <a:pt x="1024589" y="1380782"/>
                </a:cubicBezTo>
                <a:cubicBezTo>
                  <a:pt x="1029382" y="1388011"/>
                  <a:pt x="1017393" y="1388011"/>
                  <a:pt x="1019793" y="1395239"/>
                </a:cubicBezTo>
                <a:cubicBezTo>
                  <a:pt x="1014997" y="1397651"/>
                  <a:pt x="1019793" y="1402468"/>
                  <a:pt x="1014997" y="1404879"/>
                </a:cubicBezTo>
                <a:cubicBezTo>
                  <a:pt x="1014997" y="1404879"/>
                  <a:pt x="1014997" y="1404879"/>
                  <a:pt x="1017393" y="1404879"/>
                </a:cubicBezTo>
                <a:cubicBezTo>
                  <a:pt x="1014997" y="1407288"/>
                  <a:pt x="1014997" y="1409699"/>
                  <a:pt x="1014997" y="1414519"/>
                </a:cubicBezTo>
                <a:cubicBezTo>
                  <a:pt x="1014997" y="1414519"/>
                  <a:pt x="1014997" y="1414519"/>
                  <a:pt x="1014997" y="1412108"/>
                </a:cubicBezTo>
                <a:cubicBezTo>
                  <a:pt x="1014997" y="1412108"/>
                  <a:pt x="1014997" y="1412108"/>
                  <a:pt x="1012600" y="1414519"/>
                </a:cubicBezTo>
                <a:cubicBezTo>
                  <a:pt x="1012600" y="1414519"/>
                  <a:pt x="1012600" y="1416928"/>
                  <a:pt x="1012600" y="1419336"/>
                </a:cubicBezTo>
                <a:cubicBezTo>
                  <a:pt x="1010203" y="1419336"/>
                  <a:pt x="1010203" y="1419336"/>
                  <a:pt x="1012600" y="1421748"/>
                </a:cubicBezTo>
                <a:cubicBezTo>
                  <a:pt x="1012600" y="1421748"/>
                  <a:pt x="1012600" y="1421748"/>
                  <a:pt x="1010203" y="1421748"/>
                </a:cubicBezTo>
                <a:cubicBezTo>
                  <a:pt x="1010203" y="1426568"/>
                  <a:pt x="1005407" y="1428976"/>
                  <a:pt x="1007804" y="1431385"/>
                </a:cubicBezTo>
                <a:cubicBezTo>
                  <a:pt x="1007804" y="1436205"/>
                  <a:pt x="1007804" y="1443436"/>
                  <a:pt x="1005407" y="1448256"/>
                </a:cubicBezTo>
                <a:cubicBezTo>
                  <a:pt x="1003011" y="1457893"/>
                  <a:pt x="998214" y="1460302"/>
                  <a:pt x="993418" y="1469942"/>
                </a:cubicBezTo>
                <a:cubicBezTo>
                  <a:pt x="993418" y="1481990"/>
                  <a:pt x="998214" y="1489221"/>
                  <a:pt x="991022" y="1498858"/>
                </a:cubicBezTo>
                <a:cubicBezTo>
                  <a:pt x="991022" y="1496450"/>
                  <a:pt x="981432" y="1515727"/>
                  <a:pt x="969443" y="1491630"/>
                </a:cubicBezTo>
                <a:cubicBezTo>
                  <a:pt x="964647" y="1508498"/>
                  <a:pt x="959854" y="1503678"/>
                  <a:pt x="952661" y="1489221"/>
                </a:cubicBezTo>
                <a:cubicBezTo>
                  <a:pt x="943069" y="1472353"/>
                  <a:pt x="938276" y="1441025"/>
                  <a:pt x="938276" y="1441025"/>
                </a:cubicBezTo>
                <a:cubicBezTo>
                  <a:pt x="938276" y="1431385"/>
                  <a:pt x="935876" y="1421748"/>
                  <a:pt x="935876" y="1414519"/>
                </a:cubicBezTo>
                <a:cubicBezTo>
                  <a:pt x="935876" y="1414519"/>
                  <a:pt x="933480" y="1412108"/>
                  <a:pt x="933480" y="1409699"/>
                </a:cubicBezTo>
                <a:cubicBezTo>
                  <a:pt x="923890" y="1383191"/>
                  <a:pt x="938276" y="1349454"/>
                  <a:pt x="933480" y="1320537"/>
                </a:cubicBezTo>
                <a:cubicBezTo>
                  <a:pt x="931083" y="1301260"/>
                  <a:pt x="928683" y="1267523"/>
                  <a:pt x="935876" y="1248246"/>
                </a:cubicBezTo>
                <a:cubicBezTo>
                  <a:pt x="938276" y="1233787"/>
                  <a:pt x="935876" y="1221738"/>
                  <a:pt x="940672" y="1207281"/>
                </a:cubicBezTo>
                <a:cubicBezTo>
                  <a:pt x="940672" y="1207281"/>
                  <a:pt x="940672" y="1207281"/>
                  <a:pt x="943069" y="1202461"/>
                </a:cubicBezTo>
                <a:cubicBezTo>
                  <a:pt x="943069" y="1200053"/>
                  <a:pt x="943069" y="1200053"/>
                  <a:pt x="943069" y="1197641"/>
                </a:cubicBezTo>
                <a:cubicBezTo>
                  <a:pt x="945468" y="1200053"/>
                  <a:pt x="945468" y="1197641"/>
                  <a:pt x="945468" y="1195233"/>
                </a:cubicBezTo>
                <a:cubicBezTo>
                  <a:pt x="945468" y="1195233"/>
                  <a:pt x="945468" y="1195233"/>
                  <a:pt x="945468" y="1190413"/>
                </a:cubicBezTo>
                <a:cubicBezTo>
                  <a:pt x="947865" y="1190413"/>
                  <a:pt x="940672" y="1180773"/>
                  <a:pt x="945468" y="1180773"/>
                </a:cubicBezTo>
                <a:cubicBezTo>
                  <a:pt x="945468" y="1180773"/>
                  <a:pt x="945468" y="1180773"/>
                  <a:pt x="947865" y="1180773"/>
                </a:cubicBezTo>
                <a:cubicBezTo>
                  <a:pt x="959854" y="1147036"/>
                  <a:pt x="962251" y="1108482"/>
                  <a:pt x="976636" y="1072334"/>
                </a:cubicBezTo>
                <a:cubicBezTo>
                  <a:pt x="981432" y="1065105"/>
                  <a:pt x="988625" y="1062697"/>
                  <a:pt x="991022" y="1053057"/>
                </a:cubicBezTo>
                <a:cubicBezTo>
                  <a:pt x="991022" y="1053057"/>
                  <a:pt x="991022" y="1053057"/>
                  <a:pt x="988625" y="1053057"/>
                </a:cubicBezTo>
                <a:cubicBezTo>
                  <a:pt x="991022" y="1045828"/>
                  <a:pt x="991022" y="1053057"/>
                  <a:pt x="995818" y="1045828"/>
                </a:cubicBezTo>
                <a:cubicBezTo>
                  <a:pt x="995818" y="1045828"/>
                  <a:pt x="995818" y="1045828"/>
                  <a:pt x="991022" y="1048237"/>
                </a:cubicBezTo>
                <a:cubicBezTo>
                  <a:pt x="991022" y="1043420"/>
                  <a:pt x="993418" y="1041008"/>
                  <a:pt x="993418" y="1036188"/>
                </a:cubicBezTo>
                <a:cubicBezTo>
                  <a:pt x="993418" y="1036188"/>
                  <a:pt x="993418" y="1036188"/>
                  <a:pt x="993418" y="1038600"/>
                </a:cubicBezTo>
                <a:cubicBezTo>
                  <a:pt x="995818" y="1033780"/>
                  <a:pt x="995818" y="1028960"/>
                  <a:pt x="995818" y="1028960"/>
                </a:cubicBezTo>
                <a:cubicBezTo>
                  <a:pt x="995818" y="1028960"/>
                  <a:pt x="998214" y="1028960"/>
                  <a:pt x="1000611" y="1024140"/>
                </a:cubicBezTo>
                <a:cubicBezTo>
                  <a:pt x="995818" y="1024140"/>
                  <a:pt x="998214" y="1014503"/>
                  <a:pt x="1000611" y="1007271"/>
                </a:cubicBezTo>
                <a:cubicBezTo>
                  <a:pt x="1000611" y="1007271"/>
                  <a:pt x="1003011" y="1004863"/>
                  <a:pt x="1003011" y="1007271"/>
                </a:cubicBezTo>
                <a:cubicBezTo>
                  <a:pt x="1003011" y="990403"/>
                  <a:pt x="1017393" y="985586"/>
                  <a:pt x="1017393" y="968717"/>
                </a:cubicBezTo>
                <a:cubicBezTo>
                  <a:pt x="1017393" y="968717"/>
                  <a:pt x="1017393" y="968717"/>
                  <a:pt x="1019793" y="968717"/>
                </a:cubicBezTo>
                <a:cubicBezTo>
                  <a:pt x="1026985" y="959078"/>
                  <a:pt x="1024589" y="951849"/>
                  <a:pt x="1034178" y="942209"/>
                </a:cubicBezTo>
                <a:cubicBezTo>
                  <a:pt x="1034178" y="942209"/>
                  <a:pt x="1034178" y="942209"/>
                  <a:pt x="1031781" y="939801"/>
                </a:cubicBezTo>
                <a:cubicBezTo>
                  <a:pt x="1036575" y="934981"/>
                  <a:pt x="1038974" y="927752"/>
                  <a:pt x="1041371" y="922932"/>
                </a:cubicBezTo>
                <a:cubicBezTo>
                  <a:pt x="1041371" y="922932"/>
                  <a:pt x="1041371" y="922932"/>
                  <a:pt x="1043768" y="918112"/>
                </a:cubicBezTo>
                <a:cubicBezTo>
                  <a:pt x="1043768" y="915701"/>
                  <a:pt x="1048564" y="913292"/>
                  <a:pt x="1048564" y="908472"/>
                </a:cubicBezTo>
                <a:cubicBezTo>
                  <a:pt x="1050960" y="908472"/>
                  <a:pt x="1053360" y="903652"/>
                  <a:pt x="1053360" y="901244"/>
                </a:cubicBezTo>
                <a:cubicBezTo>
                  <a:pt x="1053360" y="901244"/>
                  <a:pt x="1053360" y="901244"/>
                  <a:pt x="1055756" y="898835"/>
                </a:cubicBezTo>
                <a:cubicBezTo>
                  <a:pt x="1058153" y="891604"/>
                  <a:pt x="1067743" y="881967"/>
                  <a:pt x="1070142" y="874735"/>
                </a:cubicBezTo>
                <a:cubicBezTo>
                  <a:pt x="1077335" y="862687"/>
                  <a:pt x="1084527" y="848230"/>
                  <a:pt x="1094117" y="838590"/>
                </a:cubicBezTo>
                <a:cubicBezTo>
                  <a:pt x="1113299" y="812085"/>
                  <a:pt x="1122888" y="809673"/>
                  <a:pt x="1146863" y="787985"/>
                </a:cubicBezTo>
                <a:cubicBezTo>
                  <a:pt x="1170841" y="763888"/>
                  <a:pt x="1180430" y="749431"/>
                  <a:pt x="1211598" y="739791"/>
                </a:cubicBezTo>
                <a:cubicBezTo>
                  <a:pt x="1211598" y="739791"/>
                  <a:pt x="1216394" y="739791"/>
                  <a:pt x="1223587" y="737382"/>
                </a:cubicBezTo>
                <a:cubicBezTo>
                  <a:pt x="1228383" y="725331"/>
                  <a:pt x="1230779" y="713285"/>
                  <a:pt x="1237972" y="701234"/>
                </a:cubicBezTo>
                <a:cubicBezTo>
                  <a:pt x="1237972" y="701234"/>
                  <a:pt x="1237972" y="701234"/>
                  <a:pt x="1237972" y="703646"/>
                </a:cubicBezTo>
                <a:cubicBezTo>
                  <a:pt x="1242768" y="696417"/>
                  <a:pt x="1247561" y="681957"/>
                  <a:pt x="1247561" y="677137"/>
                </a:cubicBezTo>
                <a:cubicBezTo>
                  <a:pt x="1249961" y="679549"/>
                  <a:pt x="1254754" y="672317"/>
                  <a:pt x="1254754" y="674729"/>
                </a:cubicBezTo>
                <a:cubicBezTo>
                  <a:pt x="1254754" y="667500"/>
                  <a:pt x="1264346" y="650632"/>
                  <a:pt x="1264346" y="650632"/>
                </a:cubicBezTo>
                <a:cubicBezTo>
                  <a:pt x="1269140" y="648220"/>
                  <a:pt x="1273936" y="633763"/>
                  <a:pt x="1278729" y="626535"/>
                </a:cubicBezTo>
                <a:cubicBezTo>
                  <a:pt x="1278729" y="626535"/>
                  <a:pt x="1278729" y="626535"/>
                  <a:pt x="1281129" y="612075"/>
                </a:cubicBezTo>
                <a:cubicBezTo>
                  <a:pt x="1281129" y="612075"/>
                  <a:pt x="1281129" y="612075"/>
                  <a:pt x="1281129" y="616895"/>
                </a:cubicBezTo>
                <a:cubicBezTo>
                  <a:pt x="1283525" y="612075"/>
                  <a:pt x="1285925" y="612075"/>
                  <a:pt x="1285925" y="614484"/>
                </a:cubicBezTo>
                <a:cubicBezTo>
                  <a:pt x="1288321" y="612075"/>
                  <a:pt x="1288321" y="609666"/>
                  <a:pt x="1290718" y="607255"/>
                </a:cubicBezTo>
                <a:cubicBezTo>
                  <a:pt x="1290718" y="607255"/>
                  <a:pt x="1290718" y="607255"/>
                  <a:pt x="1290718" y="609666"/>
                </a:cubicBezTo>
                <a:cubicBezTo>
                  <a:pt x="1295514" y="602435"/>
                  <a:pt x="1293117" y="597618"/>
                  <a:pt x="1290718" y="602435"/>
                </a:cubicBezTo>
                <a:cubicBezTo>
                  <a:pt x="1293117" y="585567"/>
                  <a:pt x="1297911" y="595207"/>
                  <a:pt x="1300307" y="580749"/>
                </a:cubicBezTo>
                <a:cubicBezTo>
                  <a:pt x="1300307" y="580749"/>
                  <a:pt x="1300307" y="580749"/>
                  <a:pt x="1297911" y="575930"/>
                </a:cubicBezTo>
                <a:cubicBezTo>
                  <a:pt x="1305104" y="559061"/>
                  <a:pt x="1307500" y="573518"/>
                  <a:pt x="1312296" y="556650"/>
                </a:cubicBezTo>
                <a:cubicBezTo>
                  <a:pt x="1312296" y="556650"/>
                  <a:pt x="1312296" y="556650"/>
                  <a:pt x="1314693" y="556650"/>
                </a:cubicBezTo>
                <a:cubicBezTo>
                  <a:pt x="1314693" y="554241"/>
                  <a:pt x="1317092" y="549421"/>
                  <a:pt x="1314693" y="549421"/>
                </a:cubicBezTo>
                <a:cubicBezTo>
                  <a:pt x="1324285" y="534964"/>
                  <a:pt x="1333875" y="520504"/>
                  <a:pt x="1341067" y="510867"/>
                </a:cubicBezTo>
                <a:cubicBezTo>
                  <a:pt x="1345863" y="501227"/>
                  <a:pt x="1338671" y="513276"/>
                  <a:pt x="1338671" y="508456"/>
                </a:cubicBezTo>
                <a:cubicBezTo>
                  <a:pt x="1341067" y="496407"/>
                  <a:pt x="1345863" y="496407"/>
                  <a:pt x="1353056" y="489179"/>
                </a:cubicBezTo>
                <a:cubicBezTo>
                  <a:pt x="1353056" y="489179"/>
                  <a:pt x="1353056" y="489179"/>
                  <a:pt x="1348260" y="489179"/>
                </a:cubicBezTo>
                <a:cubicBezTo>
                  <a:pt x="1353056" y="484359"/>
                  <a:pt x="1355453" y="479539"/>
                  <a:pt x="1360249" y="474719"/>
                </a:cubicBezTo>
                <a:cubicBezTo>
                  <a:pt x="1360249" y="474719"/>
                  <a:pt x="1360249" y="474719"/>
                  <a:pt x="1360249" y="477130"/>
                </a:cubicBezTo>
                <a:cubicBezTo>
                  <a:pt x="1360249" y="477130"/>
                  <a:pt x="1360249" y="477130"/>
                  <a:pt x="1367442" y="467490"/>
                </a:cubicBezTo>
                <a:cubicBezTo>
                  <a:pt x="1367442" y="462671"/>
                  <a:pt x="1365042" y="467490"/>
                  <a:pt x="1362646" y="469899"/>
                </a:cubicBezTo>
                <a:cubicBezTo>
                  <a:pt x="1369838" y="460262"/>
                  <a:pt x="1369838" y="445802"/>
                  <a:pt x="1381827" y="436165"/>
                </a:cubicBezTo>
                <a:cubicBezTo>
                  <a:pt x="1381827" y="436165"/>
                  <a:pt x="1381827" y="436165"/>
                  <a:pt x="1381827" y="438574"/>
                </a:cubicBezTo>
                <a:lnTo>
                  <a:pt x="1381827" y="440982"/>
                </a:lnTo>
                <a:cubicBezTo>
                  <a:pt x="1377031" y="455442"/>
                  <a:pt x="1386620" y="433754"/>
                  <a:pt x="1389020" y="433754"/>
                </a:cubicBezTo>
                <a:cubicBezTo>
                  <a:pt x="1389020" y="428934"/>
                  <a:pt x="1398609" y="421705"/>
                  <a:pt x="1398609" y="414477"/>
                </a:cubicBezTo>
                <a:cubicBezTo>
                  <a:pt x="1415392" y="397608"/>
                  <a:pt x="1420188" y="378331"/>
                  <a:pt x="1432176" y="363871"/>
                </a:cubicBezTo>
                <a:cubicBezTo>
                  <a:pt x="1432176" y="368691"/>
                  <a:pt x="1436970" y="359051"/>
                  <a:pt x="1439369" y="361463"/>
                </a:cubicBezTo>
                <a:cubicBezTo>
                  <a:pt x="1444163" y="354234"/>
                  <a:pt x="1439369" y="354234"/>
                  <a:pt x="1444163" y="349414"/>
                </a:cubicBezTo>
                <a:cubicBezTo>
                  <a:pt x="1444163" y="349414"/>
                  <a:pt x="1444163" y="349414"/>
                  <a:pt x="1451355" y="344594"/>
                </a:cubicBezTo>
                <a:cubicBezTo>
                  <a:pt x="1458548" y="327726"/>
                  <a:pt x="1460948" y="337366"/>
                  <a:pt x="1470537" y="322906"/>
                </a:cubicBezTo>
                <a:cubicBezTo>
                  <a:pt x="1472934" y="313266"/>
                  <a:pt x="1487319" y="306038"/>
                  <a:pt x="1494512" y="291581"/>
                </a:cubicBezTo>
                <a:cubicBezTo>
                  <a:pt x="1494512" y="291581"/>
                  <a:pt x="1494512" y="291581"/>
                  <a:pt x="1496911" y="291581"/>
                </a:cubicBezTo>
                <a:cubicBezTo>
                  <a:pt x="1501705" y="279529"/>
                  <a:pt x="1508897" y="277121"/>
                  <a:pt x="1513693" y="269892"/>
                </a:cubicBezTo>
                <a:cubicBezTo>
                  <a:pt x="1518490" y="269892"/>
                  <a:pt x="1513693" y="272301"/>
                  <a:pt x="1516090" y="274712"/>
                </a:cubicBezTo>
                <a:cubicBezTo>
                  <a:pt x="1520886" y="265072"/>
                  <a:pt x="1518490" y="279529"/>
                  <a:pt x="1520886" y="272301"/>
                </a:cubicBezTo>
                <a:cubicBezTo>
                  <a:pt x="1530476" y="262664"/>
                  <a:pt x="1530476" y="243384"/>
                  <a:pt x="1540065" y="233747"/>
                </a:cubicBezTo>
                <a:cubicBezTo>
                  <a:pt x="1547261" y="221698"/>
                  <a:pt x="1561643" y="216878"/>
                  <a:pt x="1559247" y="212058"/>
                </a:cubicBezTo>
                <a:cubicBezTo>
                  <a:pt x="1559247" y="212058"/>
                  <a:pt x="1559230" y="212075"/>
                  <a:pt x="1554594" y="216735"/>
                </a:cubicBezTo>
                <a:cubicBezTo>
                  <a:pt x="1555102" y="216226"/>
                  <a:pt x="1557496" y="213817"/>
                  <a:pt x="1568836" y="202419"/>
                </a:cubicBezTo>
                <a:cubicBezTo>
                  <a:pt x="1573632" y="195190"/>
                  <a:pt x="1588018" y="183142"/>
                  <a:pt x="1592814" y="173502"/>
                </a:cubicBezTo>
                <a:lnTo>
                  <a:pt x="1595211" y="173502"/>
                </a:lnTo>
                <a:cubicBezTo>
                  <a:pt x="1602403" y="163865"/>
                  <a:pt x="1604803" y="163865"/>
                  <a:pt x="1609596" y="154225"/>
                </a:cubicBezTo>
                <a:cubicBezTo>
                  <a:pt x="1609596" y="154225"/>
                  <a:pt x="1609596" y="154225"/>
                  <a:pt x="1609596" y="156633"/>
                </a:cubicBezTo>
                <a:cubicBezTo>
                  <a:pt x="1616789" y="142176"/>
                  <a:pt x="1643163" y="118079"/>
                  <a:pt x="1662342" y="101211"/>
                </a:cubicBezTo>
                <a:cubicBezTo>
                  <a:pt x="1664556" y="101211"/>
                  <a:pt x="1674924" y="93008"/>
                  <a:pt x="1682164" y="86060"/>
                </a:cubicBezTo>
                <a:cubicBezTo>
                  <a:pt x="1681963" y="86302"/>
                  <a:pt x="1681720" y="86503"/>
                  <a:pt x="1681524" y="86751"/>
                </a:cubicBezTo>
                <a:cubicBezTo>
                  <a:pt x="1681524" y="86751"/>
                  <a:pt x="1681524" y="86751"/>
                  <a:pt x="1683920" y="84342"/>
                </a:cubicBezTo>
                <a:cubicBezTo>
                  <a:pt x="1683365" y="84901"/>
                  <a:pt x="1682772" y="85477"/>
                  <a:pt x="1682164" y="86060"/>
                </a:cubicBezTo>
                <a:cubicBezTo>
                  <a:pt x="1691842" y="74543"/>
                  <a:pt x="1708094" y="69635"/>
                  <a:pt x="1717487" y="57834"/>
                </a:cubicBezTo>
                <a:cubicBezTo>
                  <a:pt x="1717487" y="57834"/>
                  <a:pt x="1717487" y="57834"/>
                  <a:pt x="1717487" y="60246"/>
                </a:cubicBezTo>
                <a:cubicBezTo>
                  <a:pt x="1722283" y="57834"/>
                  <a:pt x="1734269" y="43377"/>
                  <a:pt x="1739066" y="45786"/>
                </a:cubicBezTo>
                <a:cubicBezTo>
                  <a:pt x="1751055" y="31329"/>
                  <a:pt x="1765440" y="24100"/>
                  <a:pt x="1789415" y="12049"/>
                </a:cubicBezTo>
                <a:cubicBezTo>
                  <a:pt x="1789415" y="12049"/>
                  <a:pt x="1789415" y="12049"/>
                  <a:pt x="1787018" y="14460"/>
                </a:cubicBezTo>
                <a:cubicBezTo>
                  <a:pt x="1830175" y="0"/>
                  <a:pt x="1849354" y="2412"/>
                  <a:pt x="1851750" y="4820"/>
                </a:cubicBezTo>
                <a:cubicBezTo>
                  <a:pt x="1854150" y="4820"/>
                  <a:pt x="1854150" y="7232"/>
                  <a:pt x="1851750" y="9640"/>
                </a:cubicBezTo>
                <a:cubicBezTo>
                  <a:pt x="1858943" y="12049"/>
                  <a:pt x="1873329" y="21689"/>
                  <a:pt x="1894907" y="40966"/>
                </a:cubicBezTo>
                <a:cubicBezTo>
                  <a:pt x="1899703" y="50606"/>
                  <a:pt x="1906896" y="57834"/>
                  <a:pt x="1916485" y="69883"/>
                </a:cubicBezTo>
                <a:cubicBezTo>
                  <a:pt x="1916485" y="69883"/>
                  <a:pt x="1916485" y="69883"/>
                  <a:pt x="1916485" y="67474"/>
                </a:cubicBezTo>
                <a:cubicBezTo>
                  <a:pt x="1921281" y="74703"/>
                  <a:pt x="1928474" y="81934"/>
                  <a:pt x="1933270" y="89162"/>
                </a:cubicBezTo>
                <a:cubicBezTo>
                  <a:pt x="1938063" y="91571"/>
                  <a:pt x="1933270" y="81934"/>
                  <a:pt x="1940463" y="89162"/>
                </a:cubicBezTo>
                <a:cubicBezTo>
                  <a:pt x="1950052" y="103619"/>
                  <a:pt x="1945256" y="96391"/>
                  <a:pt x="1954848" y="113259"/>
                </a:cubicBezTo>
                <a:cubicBezTo>
                  <a:pt x="1952449" y="113259"/>
                  <a:pt x="1947656" y="103619"/>
                  <a:pt x="1947656" y="106031"/>
                </a:cubicBezTo>
                <a:cubicBezTo>
                  <a:pt x="1950052" y="108439"/>
                  <a:pt x="1954848" y="118079"/>
                  <a:pt x="1957245" y="118079"/>
                </a:cubicBezTo>
                <a:cubicBezTo>
                  <a:pt x="1959642" y="122899"/>
                  <a:pt x="1959642" y="125308"/>
                  <a:pt x="1962041" y="130128"/>
                </a:cubicBezTo>
                <a:cubicBezTo>
                  <a:pt x="1962041" y="130128"/>
                  <a:pt x="1964438" y="132536"/>
                  <a:pt x="1962041" y="127716"/>
                </a:cubicBezTo>
                <a:cubicBezTo>
                  <a:pt x="1966834" y="134948"/>
                  <a:pt x="1976427" y="144585"/>
                  <a:pt x="1978823" y="154225"/>
                </a:cubicBezTo>
                <a:cubicBezTo>
                  <a:pt x="1983619" y="161453"/>
                  <a:pt x="1978823" y="159045"/>
                  <a:pt x="1978823" y="163865"/>
                </a:cubicBezTo>
                <a:cubicBezTo>
                  <a:pt x="1981220" y="166273"/>
                  <a:pt x="1983619" y="168682"/>
                  <a:pt x="1983619" y="168682"/>
                </a:cubicBezTo>
                <a:cubicBezTo>
                  <a:pt x="1983619" y="168682"/>
                  <a:pt x="1983619" y="168682"/>
                  <a:pt x="1986016" y="168682"/>
                </a:cubicBezTo>
                <a:cubicBezTo>
                  <a:pt x="1986016" y="168682"/>
                  <a:pt x="1986016" y="168682"/>
                  <a:pt x="1988413" y="171093"/>
                </a:cubicBezTo>
                <a:cubicBezTo>
                  <a:pt x="1993209" y="190370"/>
                  <a:pt x="2007594" y="202419"/>
                  <a:pt x="2012391" y="219287"/>
                </a:cubicBezTo>
                <a:cubicBezTo>
                  <a:pt x="2009991" y="216878"/>
                  <a:pt x="2007594" y="209647"/>
                  <a:pt x="2005198" y="209647"/>
                </a:cubicBezTo>
                <a:cubicBezTo>
                  <a:pt x="2005198" y="209647"/>
                  <a:pt x="2005198" y="209647"/>
                  <a:pt x="2009991" y="221698"/>
                </a:cubicBezTo>
                <a:cubicBezTo>
                  <a:pt x="2007594" y="216878"/>
                  <a:pt x="2005198" y="214467"/>
                  <a:pt x="2005198" y="216878"/>
                </a:cubicBezTo>
                <a:cubicBezTo>
                  <a:pt x="2012391" y="233747"/>
                  <a:pt x="2021980" y="245795"/>
                  <a:pt x="2031569" y="267481"/>
                </a:cubicBezTo>
                <a:cubicBezTo>
                  <a:pt x="2029173" y="269892"/>
                  <a:pt x="2036365" y="281941"/>
                  <a:pt x="2038762" y="291581"/>
                </a:cubicBezTo>
                <a:cubicBezTo>
                  <a:pt x="2038762" y="289169"/>
                  <a:pt x="2038762" y="289169"/>
                  <a:pt x="2038762" y="289169"/>
                </a:cubicBezTo>
                <a:cubicBezTo>
                  <a:pt x="2036365" y="284349"/>
                  <a:pt x="2036365" y="284349"/>
                  <a:pt x="2041162" y="291581"/>
                </a:cubicBezTo>
                <a:cubicBezTo>
                  <a:pt x="2041162" y="291581"/>
                  <a:pt x="2041162" y="293989"/>
                  <a:pt x="2043558" y="293989"/>
                </a:cubicBezTo>
                <a:cubicBezTo>
                  <a:pt x="2043558" y="301218"/>
                  <a:pt x="2043558" y="298809"/>
                  <a:pt x="2041162" y="296401"/>
                </a:cubicBezTo>
                <a:cubicBezTo>
                  <a:pt x="2043558" y="301218"/>
                  <a:pt x="2045955" y="306038"/>
                  <a:pt x="2041162" y="303629"/>
                </a:cubicBezTo>
                <a:cubicBezTo>
                  <a:pt x="2045955" y="315678"/>
                  <a:pt x="2050751" y="313266"/>
                  <a:pt x="2053148" y="320497"/>
                </a:cubicBezTo>
                <a:cubicBezTo>
                  <a:pt x="2057944" y="332546"/>
                  <a:pt x="2060340" y="337366"/>
                  <a:pt x="2067533" y="354234"/>
                </a:cubicBezTo>
                <a:cubicBezTo>
                  <a:pt x="2067533" y="354234"/>
                  <a:pt x="2067533" y="354234"/>
                  <a:pt x="2065136" y="354234"/>
                </a:cubicBezTo>
                <a:cubicBezTo>
                  <a:pt x="2067533" y="359051"/>
                  <a:pt x="2065136" y="361463"/>
                  <a:pt x="2067533" y="371100"/>
                </a:cubicBezTo>
                <a:cubicBezTo>
                  <a:pt x="2079522" y="373511"/>
                  <a:pt x="2077125" y="395200"/>
                  <a:pt x="2084315" y="414477"/>
                </a:cubicBezTo>
                <a:cubicBezTo>
                  <a:pt x="2086715" y="412068"/>
                  <a:pt x="2089111" y="421705"/>
                  <a:pt x="2091508" y="419297"/>
                </a:cubicBezTo>
                <a:cubicBezTo>
                  <a:pt x="2093863" y="440600"/>
                  <a:pt x="2103138" y="454980"/>
                  <a:pt x="2108008" y="478320"/>
                </a:cubicBezTo>
                <a:cubicBezTo>
                  <a:pt x="2106642" y="485843"/>
                  <a:pt x="2113211" y="499066"/>
                  <a:pt x="2115486" y="503636"/>
                </a:cubicBezTo>
                <a:cubicBezTo>
                  <a:pt x="2113086" y="501227"/>
                  <a:pt x="2115486" y="510867"/>
                  <a:pt x="2113086" y="510867"/>
                </a:cubicBezTo>
                <a:cubicBezTo>
                  <a:pt x="2115486" y="513276"/>
                  <a:pt x="2120279" y="532553"/>
                  <a:pt x="2120279" y="532553"/>
                </a:cubicBezTo>
                <a:cubicBezTo>
                  <a:pt x="2117882" y="537373"/>
                  <a:pt x="2125075" y="551833"/>
                  <a:pt x="2125075" y="561470"/>
                </a:cubicBezTo>
                <a:cubicBezTo>
                  <a:pt x="2125075" y="561470"/>
                  <a:pt x="2125075" y="561470"/>
                  <a:pt x="2129871" y="573518"/>
                </a:cubicBezTo>
                <a:cubicBezTo>
                  <a:pt x="2129871" y="573518"/>
                  <a:pt x="2129871" y="573518"/>
                  <a:pt x="2127475" y="568701"/>
                </a:cubicBezTo>
                <a:cubicBezTo>
                  <a:pt x="2127475" y="575930"/>
                  <a:pt x="2127475" y="578338"/>
                  <a:pt x="2125075" y="575930"/>
                </a:cubicBezTo>
                <a:cubicBezTo>
                  <a:pt x="2125075" y="578338"/>
                  <a:pt x="2127475" y="578338"/>
                  <a:pt x="2127475" y="583158"/>
                </a:cubicBezTo>
                <a:cubicBezTo>
                  <a:pt x="2127475" y="583158"/>
                  <a:pt x="2127475" y="583158"/>
                  <a:pt x="2125075" y="583158"/>
                </a:cubicBezTo>
                <a:cubicBezTo>
                  <a:pt x="2127475" y="590387"/>
                  <a:pt x="2132268" y="592798"/>
                  <a:pt x="2129871" y="585567"/>
                </a:cubicBezTo>
                <a:cubicBezTo>
                  <a:pt x="2139461" y="602435"/>
                  <a:pt x="2129871" y="597618"/>
                  <a:pt x="2137064" y="609666"/>
                </a:cubicBezTo>
                <a:cubicBezTo>
                  <a:pt x="2137064" y="609666"/>
                  <a:pt x="2137064" y="609666"/>
                  <a:pt x="2139461" y="612075"/>
                </a:cubicBezTo>
                <a:cubicBezTo>
                  <a:pt x="2144257" y="628943"/>
                  <a:pt x="2134665" y="619303"/>
                  <a:pt x="2141857" y="636172"/>
                </a:cubicBezTo>
                <a:cubicBezTo>
                  <a:pt x="2141857" y="636172"/>
                  <a:pt x="2141857" y="636172"/>
                  <a:pt x="2139461" y="636172"/>
                </a:cubicBezTo>
                <a:cubicBezTo>
                  <a:pt x="2141857" y="640992"/>
                  <a:pt x="2141857" y="643400"/>
                  <a:pt x="2144257" y="643400"/>
                </a:cubicBezTo>
                <a:cubicBezTo>
                  <a:pt x="2146653" y="657860"/>
                  <a:pt x="2146653" y="677137"/>
                  <a:pt x="2146653" y="689186"/>
                </a:cubicBezTo>
                <a:cubicBezTo>
                  <a:pt x="2149050" y="698826"/>
                  <a:pt x="2149050" y="684366"/>
                  <a:pt x="2151450" y="689186"/>
                </a:cubicBezTo>
                <a:cubicBezTo>
                  <a:pt x="2156243" y="698826"/>
                  <a:pt x="2151450" y="703646"/>
                  <a:pt x="2151450" y="713285"/>
                </a:cubicBezTo>
                <a:cubicBezTo>
                  <a:pt x="2151450" y="713285"/>
                  <a:pt x="2151450" y="713285"/>
                  <a:pt x="2153846" y="710874"/>
                </a:cubicBezTo>
                <a:cubicBezTo>
                  <a:pt x="2153846" y="715694"/>
                  <a:pt x="2156243" y="722923"/>
                  <a:pt x="2156243" y="727742"/>
                </a:cubicBezTo>
                <a:cubicBezTo>
                  <a:pt x="2156243" y="727742"/>
                  <a:pt x="2156243" y="727742"/>
                  <a:pt x="2153846" y="725331"/>
                </a:cubicBezTo>
                <a:cubicBezTo>
                  <a:pt x="2153846" y="725331"/>
                  <a:pt x="2153846" y="725331"/>
                  <a:pt x="2156243" y="739791"/>
                </a:cubicBezTo>
                <a:cubicBezTo>
                  <a:pt x="2156243" y="738525"/>
                  <a:pt x="2156243" y="735546"/>
                  <a:pt x="2156243" y="732562"/>
                </a:cubicBezTo>
                <a:cubicBezTo>
                  <a:pt x="2158642" y="747019"/>
                  <a:pt x="2165835" y="756659"/>
                  <a:pt x="2163436" y="771116"/>
                </a:cubicBezTo>
                <a:cubicBezTo>
                  <a:pt x="2163436" y="771116"/>
                  <a:pt x="2163436" y="771116"/>
                  <a:pt x="2161039" y="768708"/>
                </a:cubicBezTo>
                <a:cubicBezTo>
                  <a:pt x="2161039" y="768708"/>
                  <a:pt x="2161039" y="768708"/>
                  <a:pt x="2161039" y="766299"/>
                </a:cubicBezTo>
                <a:cubicBezTo>
                  <a:pt x="2156243" y="754251"/>
                  <a:pt x="2158642" y="775936"/>
                  <a:pt x="2158642" y="778348"/>
                </a:cubicBezTo>
                <a:cubicBezTo>
                  <a:pt x="2161039" y="780756"/>
                  <a:pt x="2161039" y="792805"/>
                  <a:pt x="2163436" y="797625"/>
                </a:cubicBezTo>
                <a:cubicBezTo>
                  <a:pt x="2161039" y="821722"/>
                  <a:pt x="2170628" y="841001"/>
                  <a:pt x="2168232" y="860278"/>
                </a:cubicBezTo>
                <a:cubicBezTo>
                  <a:pt x="2165835" y="855459"/>
                  <a:pt x="2168232" y="865098"/>
                  <a:pt x="2165835" y="865098"/>
                </a:cubicBezTo>
                <a:cubicBezTo>
                  <a:pt x="2165835" y="867507"/>
                  <a:pt x="2165835" y="867507"/>
                  <a:pt x="2165835" y="869918"/>
                </a:cubicBezTo>
                <a:cubicBezTo>
                  <a:pt x="2168232" y="869918"/>
                  <a:pt x="2170628" y="872327"/>
                  <a:pt x="2173028" y="872327"/>
                </a:cubicBezTo>
                <a:cubicBezTo>
                  <a:pt x="2192207" y="884375"/>
                  <a:pt x="2213785" y="915701"/>
                  <a:pt x="2213785" y="915701"/>
                </a:cubicBezTo>
                <a:cubicBezTo>
                  <a:pt x="2218581" y="922932"/>
                  <a:pt x="2223377" y="932569"/>
                  <a:pt x="2228170" y="939801"/>
                </a:cubicBezTo>
                <a:cubicBezTo>
                  <a:pt x="2228170" y="939801"/>
                  <a:pt x="2230570" y="942209"/>
                  <a:pt x="2230570" y="944618"/>
                </a:cubicBezTo>
                <a:cubicBezTo>
                  <a:pt x="2252148" y="968717"/>
                  <a:pt x="2249749" y="1007271"/>
                  <a:pt x="2264134" y="1036188"/>
                </a:cubicBezTo>
                <a:cubicBezTo>
                  <a:pt x="2273726" y="1055468"/>
                  <a:pt x="2285712" y="1091613"/>
                  <a:pt x="2283316" y="1113302"/>
                </a:cubicBezTo>
                <a:cubicBezTo>
                  <a:pt x="2285712" y="1127759"/>
                  <a:pt x="2292905" y="1142219"/>
                  <a:pt x="2292905" y="1156676"/>
                </a:cubicBezTo>
                <a:cubicBezTo>
                  <a:pt x="2292905" y="1156676"/>
                  <a:pt x="2292905" y="1156676"/>
                  <a:pt x="2290509" y="1161496"/>
                </a:cubicBezTo>
                <a:cubicBezTo>
                  <a:pt x="2292905" y="1163904"/>
                  <a:pt x="2292905" y="1163904"/>
                  <a:pt x="2292905" y="1168724"/>
                </a:cubicBezTo>
                <a:cubicBezTo>
                  <a:pt x="2292905" y="1166316"/>
                  <a:pt x="2290509" y="1168724"/>
                  <a:pt x="2290509" y="1171136"/>
                </a:cubicBezTo>
                <a:cubicBezTo>
                  <a:pt x="2290509" y="1171136"/>
                  <a:pt x="2290509" y="1171136"/>
                  <a:pt x="2292905" y="1175953"/>
                </a:cubicBezTo>
                <a:cubicBezTo>
                  <a:pt x="2290509" y="1175953"/>
                  <a:pt x="2300098" y="1185593"/>
                  <a:pt x="2295302" y="1185593"/>
                </a:cubicBezTo>
                <a:cubicBezTo>
                  <a:pt x="2295302" y="1185593"/>
                  <a:pt x="2295302" y="1185593"/>
                  <a:pt x="2292905" y="1188001"/>
                </a:cubicBezTo>
                <a:cubicBezTo>
                  <a:pt x="2290509" y="1226558"/>
                  <a:pt x="2300098" y="1267523"/>
                  <a:pt x="2295302" y="1308489"/>
                </a:cubicBezTo>
                <a:close/>
                <a:moveTo>
                  <a:pt x="1712263" y="1825797"/>
                </a:moveTo>
                <a:cubicBezTo>
                  <a:pt x="1714657" y="1852465"/>
                  <a:pt x="1712263" y="1867013"/>
                  <a:pt x="1714657" y="1891255"/>
                </a:cubicBezTo>
                <a:cubicBezTo>
                  <a:pt x="1714657" y="1891255"/>
                  <a:pt x="1714657" y="1891255"/>
                  <a:pt x="1717051" y="1891255"/>
                </a:cubicBezTo>
                <a:cubicBezTo>
                  <a:pt x="1719442" y="1908226"/>
                  <a:pt x="1714657" y="1896103"/>
                  <a:pt x="1714657" y="1913076"/>
                </a:cubicBezTo>
                <a:cubicBezTo>
                  <a:pt x="1714657" y="1913076"/>
                  <a:pt x="1714657" y="1913076"/>
                  <a:pt x="1719442" y="1905803"/>
                </a:cubicBezTo>
                <a:cubicBezTo>
                  <a:pt x="1719442" y="1917923"/>
                  <a:pt x="1721836" y="1927621"/>
                  <a:pt x="1721836" y="1939744"/>
                </a:cubicBezTo>
                <a:cubicBezTo>
                  <a:pt x="1721836" y="1939744"/>
                  <a:pt x="1721836" y="1939744"/>
                  <a:pt x="1721836" y="1934894"/>
                </a:cubicBezTo>
                <a:cubicBezTo>
                  <a:pt x="1721836" y="1947017"/>
                  <a:pt x="1724227" y="1959139"/>
                  <a:pt x="1726621" y="1959139"/>
                </a:cubicBezTo>
                <a:cubicBezTo>
                  <a:pt x="1726621" y="1961564"/>
                  <a:pt x="1724227" y="1959139"/>
                  <a:pt x="1726621" y="1973684"/>
                </a:cubicBezTo>
                <a:cubicBezTo>
                  <a:pt x="1729015" y="1973684"/>
                  <a:pt x="1731406" y="1978535"/>
                  <a:pt x="1733800" y="1988232"/>
                </a:cubicBezTo>
                <a:cubicBezTo>
                  <a:pt x="1736194" y="1983385"/>
                  <a:pt x="1736194" y="1980960"/>
                  <a:pt x="1738585" y="1976110"/>
                </a:cubicBezTo>
                <a:cubicBezTo>
                  <a:pt x="1748158" y="1961564"/>
                  <a:pt x="1755337" y="1947017"/>
                  <a:pt x="1760122" y="1925199"/>
                </a:cubicBezTo>
                <a:cubicBezTo>
                  <a:pt x="1774480" y="1896103"/>
                  <a:pt x="1774480" y="1879133"/>
                  <a:pt x="1788838" y="1845192"/>
                </a:cubicBezTo>
                <a:cubicBezTo>
                  <a:pt x="1788838" y="1845192"/>
                  <a:pt x="1788838" y="1845192"/>
                  <a:pt x="1786447" y="1845192"/>
                </a:cubicBezTo>
                <a:cubicBezTo>
                  <a:pt x="1793623" y="1828219"/>
                  <a:pt x="1800805" y="1808827"/>
                  <a:pt x="1807984" y="1789428"/>
                </a:cubicBezTo>
                <a:cubicBezTo>
                  <a:pt x="1807984" y="1789428"/>
                  <a:pt x="1807984" y="1789428"/>
                  <a:pt x="1805590" y="1791853"/>
                </a:cubicBezTo>
                <a:cubicBezTo>
                  <a:pt x="1807984" y="1789428"/>
                  <a:pt x="1807984" y="1787006"/>
                  <a:pt x="1810375" y="1784581"/>
                </a:cubicBezTo>
                <a:cubicBezTo>
                  <a:pt x="1810375" y="1784581"/>
                  <a:pt x="1810375" y="1784581"/>
                  <a:pt x="1810375" y="1779734"/>
                </a:cubicBezTo>
                <a:cubicBezTo>
                  <a:pt x="1810375" y="1779734"/>
                  <a:pt x="1810375" y="1779734"/>
                  <a:pt x="1812769" y="1779734"/>
                </a:cubicBezTo>
                <a:cubicBezTo>
                  <a:pt x="1829427" y="1776920"/>
                  <a:pt x="1837597" y="1775541"/>
                  <a:pt x="1841197" y="1774933"/>
                </a:cubicBezTo>
                <a:cubicBezTo>
                  <a:pt x="1841299" y="1774914"/>
                  <a:pt x="1841374" y="1774903"/>
                  <a:pt x="1841484" y="1774883"/>
                </a:cubicBezTo>
                <a:cubicBezTo>
                  <a:pt x="1841484" y="1774883"/>
                  <a:pt x="1841484" y="1774883"/>
                  <a:pt x="1843876" y="1777308"/>
                </a:cubicBezTo>
                <a:cubicBezTo>
                  <a:pt x="1848663" y="1782156"/>
                  <a:pt x="1858233" y="1791853"/>
                  <a:pt x="1865412" y="1801551"/>
                </a:cubicBezTo>
                <a:cubicBezTo>
                  <a:pt x="1867806" y="1808827"/>
                  <a:pt x="1872591" y="1818524"/>
                  <a:pt x="1877376" y="1823372"/>
                </a:cubicBezTo>
                <a:cubicBezTo>
                  <a:pt x="1879770" y="1828219"/>
                  <a:pt x="1879770" y="1830644"/>
                  <a:pt x="1879770" y="1833069"/>
                </a:cubicBezTo>
                <a:cubicBezTo>
                  <a:pt x="1886949" y="1842767"/>
                  <a:pt x="1891734" y="1852465"/>
                  <a:pt x="1896522" y="1864588"/>
                </a:cubicBezTo>
                <a:cubicBezTo>
                  <a:pt x="1896522" y="1859737"/>
                  <a:pt x="1896522" y="1857315"/>
                  <a:pt x="1898913" y="1852465"/>
                </a:cubicBezTo>
                <a:cubicBezTo>
                  <a:pt x="1913271" y="1770036"/>
                  <a:pt x="1920450" y="1750640"/>
                  <a:pt x="1939593" y="1668209"/>
                </a:cubicBezTo>
                <a:cubicBezTo>
                  <a:pt x="1949166" y="1622145"/>
                  <a:pt x="1956345" y="1590627"/>
                  <a:pt x="1961133" y="1559109"/>
                </a:cubicBezTo>
                <a:cubicBezTo>
                  <a:pt x="1965918" y="1530016"/>
                  <a:pt x="1970703" y="1500923"/>
                  <a:pt x="1982667" y="1462132"/>
                </a:cubicBezTo>
                <a:cubicBezTo>
                  <a:pt x="1982667" y="1462132"/>
                  <a:pt x="1986416" y="1450744"/>
                  <a:pt x="1990972" y="1438167"/>
                </a:cubicBezTo>
                <a:cubicBezTo>
                  <a:pt x="1984415" y="1441917"/>
                  <a:pt x="1976794" y="1445165"/>
                  <a:pt x="1971631" y="1443436"/>
                </a:cubicBezTo>
                <a:cubicBezTo>
                  <a:pt x="1966834" y="1443436"/>
                  <a:pt x="1962041" y="1448256"/>
                  <a:pt x="1957245" y="1445845"/>
                </a:cubicBezTo>
                <a:cubicBezTo>
                  <a:pt x="1957245" y="1445845"/>
                  <a:pt x="1957245" y="1445845"/>
                  <a:pt x="1954848" y="1443436"/>
                </a:cubicBezTo>
                <a:cubicBezTo>
                  <a:pt x="1952449" y="1445845"/>
                  <a:pt x="1952449" y="1445845"/>
                  <a:pt x="1952449" y="1445845"/>
                </a:cubicBezTo>
                <a:cubicBezTo>
                  <a:pt x="1952449" y="1445845"/>
                  <a:pt x="1952449" y="1445845"/>
                  <a:pt x="1952449" y="1443436"/>
                </a:cubicBezTo>
                <a:cubicBezTo>
                  <a:pt x="1952449" y="1443436"/>
                  <a:pt x="1952449" y="1443436"/>
                  <a:pt x="1950052" y="1445845"/>
                </a:cubicBezTo>
                <a:cubicBezTo>
                  <a:pt x="1950052" y="1443436"/>
                  <a:pt x="1947656" y="1453073"/>
                  <a:pt x="1945256" y="1448256"/>
                </a:cubicBezTo>
                <a:cubicBezTo>
                  <a:pt x="1945256" y="1448256"/>
                  <a:pt x="1945256" y="1448256"/>
                  <a:pt x="1945256" y="1445845"/>
                </a:cubicBezTo>
                <a:cubicBezTo>
                  <a:pt x="1935694" y="1441999"/>
                  <a:pt x="1924606" y="1448873"/>
                  <a:pt x="1913208" y="1450593"/>
                </a:cubicBezTo>
                <a:cubicBezTo>
                  <a:pt x="1914376" y="1489684"/>
                  <a:pt x="1892541" y="1627417"/>
                  <a:pt x="1889120" y="1629154"/>
                </a:cubicBezTo>
                <a:cubicBezTo>
                  <a:pt x="1884354" y="1653372"/>
                  <a:pt x="1879588" y="1677587"/>
                  <a:pt x="1870059" y="1701805"/>
                </a:cubicBezTo>
                <a:cubicBezTo>
                  <a:pt x="1870059" y="1701805"/>
                  <a:pt x="1870059" y="1709069"/>
                  <a:pt x="1867677" y="1711492"/>
                </a:cubicBezTo>
                <a:cubicBezTo>
                  <a:pt x="1867677" y="1716334"/>
                  <a:pt x="1865294" y="1718756"/>
                  <a:pt x="1865294" y="1723598"/>
                </a:cubicBezTo>
                <a:cubicBezTo>
                  <a:pt x="1862911" y="1723598"/>
                  <a:pt x="1862911" y="1726021"/>
                  <a:pt x="1862911" y="1726021"/>
                </a:cubicBezTo>
                <a:cubicBezTo>
                  <a:pt x="1862911" y="1726021"/>
                  <a:pt x="1862911" y="1726021"/>
                  <a:pt x="1862911" y="1728443"/>
                </a:cubicBezTo>
                <a:cubicBezTo>
                  <a:pt x="1862911" y="1728443"/>
                  <a:pt x="1862911" y="1728443"/>
                  <a:pt x="1860528" y="1728443"/>
                </a:cubicBezTo>
                <a:cubicBezTo>
                  <a:pt x="1860528" y="1728443"/>
                  <a:pt x="1860528" y="1728517"/>
                  <a:pt x="1860528" y="1729822"/>
                </a:cubicBezTo>
                <a:cubicBezTo>
                  <a:pt x="1848812" y="1730004"/>
                  <a:pt x="1827673" y="1730862"/>
                  <a:pt x="1831934" y="1730862"/>
                </a:cubicBezTo>
                <a:cubicBezTo>
                  <a:pt x="1831934" y="1730862"/>
                  <a:pt x="1831934" y="1730862"/>
                  <a:pt x="1829551" y="1730862"/>
                </a:cubicBezTo>
                <a:cubicBezTo>
                  <a:pt x="1829551" y="1730862"/>
                  <a:pt x="1829551" y="1730862"/>
                  <a:pt x="1827168" y="1726021"/>
                </a:cubicBezTo>
                <a:cubicBezTo>
                  <a:pt x="1827168" y="1723598"/>
                  <a:pt x="1824785" y="1721176"/>
                  <a:pt x="1824785" y="1718756"/>
                </a:cubicBezTo>
                <a:cubicBezTo>
                  <a:pt x="1817639" y="1709069"/>
                  <a:pt x="1815254" y="1696961"/>
                  <a:pt x="1812874" y="1687274"/>
                </a:cubicBezTo>
                <a:cubicBezTo>
                  <a:pt x="1805725" y="1665481"/>
                  <a:pt x="1800959" y="1643685"/>
                  <a:pt x="1796193" y="1624312"/>
                </a:cubicBezTo>
                <a:cubicBezTo>
                  <a:pt x="1796193" y="1617047"/>
                  <a:pt x="1793811" y="1609780"/>
                  <a:pt x="1791428" y="1602516"/>
                </a:cubicBezTo>
                <a:cubicBezTo>
                  <a:pt x="1786662" y="1614625"/>
                  <a:pt x="1781896" y="1629154"/>
                  <a:pt x="1777131" y="1641263"/>
                </a:cubicBezTo>
                <a:cubicBezTo>
                  <a:pt x="1772365" y="1658217"/>
                  <a:pt x="1765216" y="1682432"/>
                  <a:pt x="1760451" y="1704225"/>
                </a:cubicBezTo>
                <a:cubicBezTo>
                  <a:pt x="1755685" y="1716334"/>
                  <a:pt x="1753302" y="1728443"/>
                  <a:pt x="1748536" y="1742971"/>
                </a:cubicBezTo>
                <a:cubicBezTo>
                  <a:pt x="1746156" y="1750236"/>
                  <a:pt x="1743773" y="1759922"/>
                  <a:pt x="1739008" y="1769609"/>
                </a:cubicBezTo>
                <a:cubicBezTo>
                  <a:pt x="1739008" y="1774454"/>
                  <a:pt x="1736625" y="1776874"/>
                  <a:pt x="1734242" y="1781718"/>
                </a:cubicBezTo>
                <a:cubicBezTo>
                  <a:pt x="1734242" y="1781718"/>
                  <a:pt x="1734242" y="1781718"/>
                  <a:pt x="1731859" y="1788983"/>
                </a:cubicBezTo>
                <a:cubicBezTo>
                  <a:pt x="1731859" y="1788983"/>
                  <a:pt x="1731859" y="1788983"/>
                  <a:pt x="1729476" y="1791405"/>
                </a:cubicBezTo>
                <a:cubicBezTo>
                  <a:pt x="1733126" y="1792641"/>
                  <a:pt x="1716910" y="1791983"/>
                  <a:pt x="1704275" y="1791366"/>
                </a:cubicBezTo>
                <a:cubicBezTo>
                  <a:pt x="1708033" y="1802512"/>
                  <a:pt x="1710151" y="1815094"/>
                  <a:pt x="1712263" y="1825797"/>
                </a:cubicBezTo>
                <a:close/>
                <a:moveTo>
                  <a:pt x="1892510" y="1443436"/>
                </a:moveTo>
                <a:cubicBezTo>
                  <a:pt x="1892510" y="1443436"/>
                  <a:pt x="1892510" y="1443436"/>
                  <a:pt x="1892510" y="1448256"/>
                </a:cubicBezTo>
                <a:cubicBezTo>
                  <a:pt x="1892510" y="1448256"/>
                  <a:pt x="1892472" y="1448256"/>
                  <a:pt x="1890114" y="1448256"/>
                </a:cubicBezTo>
                <a:cubicBezTo>
                  <a:pt x="1887714" y="1448256"/>
                  <a:pt x="1885317" y="1448256"/>
                  <a:pt x="1885317" y="1450665"/>
                </a:cubicBezTo>
                <a:cubicBezTo>
                  <a:pt x="1885317" y="1448256"/>
                  <a:pt x="1885317" y="1448256"/>
                  <a:pt x="1885317" y="1448256"/>
                </a:cubicBezTo>
                <a:cubicBezTo>
                  <a:pt x="1885317" y="1453073"/>
                  <a:pt x="1880521" y="1453073"/>
                  <a:pt x="1878125" y="1453073"/>
                </a:cubicBezTo>
                <a:cubicBezTo>
                  <a:pt x="1878125" y="1453073"/>
                  <a:pt x="1878125" y="1453073"/>
                  <a:pt x="1878125" y="1450665"/>
                </a:cubicBezTo>
                <a:cubicBezTo>
                  <a:pt x="1877622" y="1451424"/>
                  <a:pt x="1877117" y="1451961"/>
                  <a:pt x="1876614" y="1452385"/>
                </a:cubicBezTo>
                <a:cubicBezTo>
                  <a:pt x="1875907" y="1454196"/>
                  <a:pt x="1874825" y="1456357"/>
                  <a:pt x="1874825" y="1459641"/>
                </a:cubicBezTo>
                <a:cubicBezTo>
                  <a:pt x="1874825" y="1459641"/>
                  <a:pt x="1874825" y="1459641"/>
                  <a:pt x="1874825" y="1462064"/>
                </a:cubicBezTo>
                <a:cubicBezTo>
                  <a:pt x="1874825" y="1462064"/>
                  <a:pt x="1874825" y="1462064"/>
                  <a:pt x="1877205" y="1462064"/>
                </a:cubicBezTo>
                <a:cubicBezTo>
                  <a:pt x="1877205" y="1459641"/>
                  <a:pt x="1877205" y="1459641"/>
                  <a:pt x="1877205" y="1459641"/>
                </a:cubicBezTo>
                <a:cubicBezTo>
                  <a:pt x="1884354" y="1462064"/>
                  <a:pt x="1893885" y="1464483"/>
                  <a:pt x="1896268" y="1464483"/>
                </a:cubicBezTo>
                <a:cubicBezTo>
                  <a:pt x="1896268" y="1464483"/>
                  <a:pt x="1896268" y="1464483"/>
                  <a:pt x="1898651" y="1464483"/>
                </a:cubicBezTo>
                <a:cubicBezTo>
                  <a:pt x="1900700" y="1458518"/>
                  <a:pt x="1902486" y="1453822"/>
                  <a:pt x="1904055" y="1450169"/>
                </a:cubicBezTo>
                <a:cubicBezTo>
                  <a:pt x="1901796" y="1447656"/>
                  <a:pt x="1899408" y="1443436"/>
                  <a:pt x="1894907" y="1443436"/>
                </a:cubicBezTo>
                <a:cubicBezTo>
                  <a:pt x="1894907" y="1443436"/>
                  <a:pt x="1894907" y="1443436"/>
                  <a:pt x="1894907" y="1448256"/>
                </a:cubicBezTo>
                <a:cubicBezTo>
                  <a:pt x="1892510" y="1448256"/>
                  <a:pt x="1894907" y="1443436"/>
                  <a:pt x="1892510" y="1443436"/>
                </a:cubicBezTo>
                <a:close/>
                <a:moveTo>
                  <a:pt x="1870059" y="1486279"/>
                </a:moveTo>
                <a:cubicBezTo>
                  <a:pt x="1870059" y="1488701"/>
                  <a:pt x="1870059" y="1488701"/>
                  <a:pt x="1870059" y="1491123"/>
                </a:cubicBezTo>
                <a:cubicBezTo>
                  <a:pt x="1870059" y="1493543"/>
                  <a:pt x="1872442" y="1491123"/>
                  <a:pt x="1872442" y="1493543"/>
                </a:cubicBezTo>
                <a:cubicBezTo>
                  <a:pt x="1872442" y="1495965"/>
                  <a:pt x="1872442" y="1498388"/>
                  <a:pt x="1872442" y="1498388"/>
                </a:cubicBezTo>
                <a:cubicBezTo>
                  <a:pt x="1879588" y="1493543"/>
                  <a:pt x="1879588" y="1512916"/>
                  <a:pt x="1879588" y="1525025"/>
                </a:cubicBezTo>
                <a:cubicBezTo>
                  <a:pt x="1884354" y="1510494"/>
                  <a:pt x="1886737" y="1498388"/>
                  <a:pt x="1889120" y="1488701"/>
                </a:cubicBezTo>
                <a:cubicBezTo>
                  <a:pt x="1877205" y="1488701"/>
                  <a:pt x="1872442" y="1486279"/>
                  <a:pt x="1870059" y="1486279"/>
                </a:cubicBezTo>
                <a:close/>
                <a:moveTo>
                  <a:pt x="1872442" y="1474170"/>
                </a:moveTo>
                <a:cubicBezTo>
                  <a:pt x="1870059" y="1474170"/>
                  <a:pt x="1870059" y="1476592"/>
                  <a:pt x="1870059" y="1476592"/>
                </a:cubicBezTo>
                <a:cubicBezTo>
                  <a:pt x="1872442" y="1476592"/>
                  <a:pt x="1874825" y="1476592"/>
                  <a:pt x="1872442" y="1474170"/>
                </a:cubicBezTo>
                <a:close/>
                <a:moveTo>
                  <a:pt x="1844560" y="1455485"/>
                </a:moveTo>
                <a:cubicBezTo>
                  <a:pt x="1844560" y="1455485"/>
                  <a:pt x="1844560" y="1455485"/>
                  <a:pt x="1842161" y="1455485"/>
                </a:cubicBezTo>
                <a:cubicBezTo>
                  <a:pt x="1839764" y="1455485"/>
                  <a:pt x="1839764" y="1455485"/>
                  <a:pt x="1837368" y="1455485"/>
                </a:cubicBezTo>
                <a:lnTo>
                  <a:pt x="1834968" y="1455485"/>
                </a:lnTo>
                <a:cubicBezTo>
                  <a:pt x="1834968" y="1455485"/>
                  <a:pt x="1834968" y="1455485"/>
                  <a:pt x="1832572" y="1455485"/>
                </a:cubicBezTo>
                <a:cubicBezTo>
                  <a:pt x="1830175" y="1457893"/>
                  <a:pt x="1825379" y="1453073"/>
                  <a:pt x="1822979" y="1457893"/>
                </a:cubicBezTo>
                <a:cubicBezTo>
                  <a:pt x="1818186" y="1457893"/>
                  <a:pt x="1810993" y="1457893"/>
                  <a:pt x="1806197" y="1457893"/>
                </a:cubicBezTo>
                <a:cubicBezTo>
                  <a:pt x="1794211" y="1460302"/>
                  <a:pt x="1791812" y="1455485"/>
                  <a:pt x="1779823" y="1453073"/>
                </a:cubicBezTo>
                <a:cubicBezTo>
                  <a:pt x="1767837" y="1455485"/>
                  <a:pt x="1763041" y="1460302"/>
                  <a:pt x="1753451" y="1455485"/>
                </a:cubicBezTo>
                <a:lnTo>
                  <a:pt x="1751055" y="1455485"/>
                </a:lnTo>
                <a:cubicBezTo>
                  <a:pt x="1751055" y="1457893"/>
                  <a:pt x="1748655" y="1460302"/>
                  <a:pt x="1751055" y="1462713"/>
                </a:cubicBezTo>
                <a:cubicBezTo>
                  <a:pt x="1751055" y="1462713"/>
                  <a:pt x="1751055" y="1462713"/>
                  <a:pt x="1748655" y="1462713"/>
                </a:cubicBezTo>
                <a:cubicBezTo>
                  <a:pt x="1746258" y="1472353"/>
                  <a:pt x="1741462" y="1474762"/>
                  <a:pt x="1741462" y="1479581"/>
                </a:cubicBezTo>
                <a:cubicBezTo>
                  <a:pt x="1739066" y="1479581"/>
                  <a:pt x="1741462" y="1477170"/>
                  <a:pt x="1739066" y="1477170"/>
                </a:cubicBezTo>
                <a:cubicBezTo>
                  <a:pt x="1736669" y="1484401"/>
                  <a:pt x="1734269" y="1474762"/>
                  <a:pt x="1734269" y="1479581"/>
                </a:cubicBezTo>
                <a:cubicBezTo>
                  <a:pt x="1729476" y="1486810"/>
                  <a:pt x="1736669" y="1498858"/>
                  <a:pt x="1734269" y="1506087"/>
                </a:cubicBezTo>
                <a:cubicBezTo>
                  <a:pt x="1734269" y="1515727"/>
                  <a:pt x="1722283" y="1520547"/>
                  <a:pt x="1727077" y="1522955"/>
                </a:cubicBezTo>
                <a:cubicBezTo>
                  <a:pt x="1727077" y="1522955"/>
                  <a:pt x="1727077" y="1522955"/>
                  <a:pt x="1729476" y="1520547"/>
                </a:cubicBezTo>
                <a:cubicBezTo>
                  <a:pt x="1727077" y="1522955"/>
                  <a:pt x="1727077" y="1527775"/>
                  <a:pt x="1724680" y="1532595"/>
                </a:cubicBezTo>
                <a:cubicBezTo>
                  <a:pt x="1724680" y="1532595"/>
                  <a:pt x="1724680" y="1532595"/>
                  <a:pt x="1722283" y="1530187"/>
                </a:cubicBezTo>
                <a:cubicBezTo>
                  <a:pt x="1722283" y="1537415"/>
                  <a:pt x="1715091" y="1547052"/>
                  <a:pt x="1715091" y="1554284"/>
                </a:cubicBezTo>
                <a:cubicBezTo>
                  <a:pt x="1714853" y="1554997"/>
                  <a:pt x="1714616" y="1555594"/>
                  <a:pt x="1714381" y="1556177"/>
                </a:cubicBezTo>
                <a:cubicBezTo>
                  <a:pt x="1716079" y="1556277"/>
                  <a:pt x="1717899" y="1556384"/>
                  <a:pt x="1719945" y="1556505"/>
                </a:cubicBezTo>
                <a:cubicBezTo>
                  <a:pt x="1719945" y="1556505"/>
                  <a:pt x="1719945" y="1556505"/>
                  <a:pt x="1719945" y="1558927"/>
                </a:cubicBezTo>
                <a:cubicBezTo>
                  <a:pt x="1719945" y="1561350"/>
                  <a:pt x="1719945" y="1561350"/>
                  <a:pt x="1719945" y="1563772"/>
                </a:cubicBezTo>
                <a:cubicBezTo>
                  <a:pt x="1719945" y="1563772"/>
                  <a:pt x="1719945" y="1563772"/>
                  <a:pt x="1722328" y="1563772"/>
                </a:cubicBezTo>
                <a:cubicBezTo>
                  <a:pt x="1724570" y="1563772"/>
                  <a:pt x="1724727" y="1563772"/>
                  <a:pt x="1726718" y="1563772"/>
                </a:cubicBezTo>
                <a:cubicBezTo>
                  <a:pt x="1726674" y="1564584"/>
                  <a:pt x="1726624" y="1565391"/>
                  <a:pt x="1726566" y="1566192"/>
                </a:cubicBezTo>
                <a:cubicBezTo>
                  <a:pt x="1726224" y="1566192"/>
                  <a:pt x="1725663" y="1566192"/>
                  <a:pt x="1724711" y="1566192"/>
                </a:cubicBezTo>
                <a:cubicBezTo>
                  <a:pt x="1724711" y="1568614"/>
                  <a:pt x="1724711" y="1571036"/>
                  <a:pt x="1722328" y="1573459"/>
                </a:cubicBezTo>
                <a:cubicBezTo>
                  <a:pt x="1722328" y="1575878"/>
                  <a:pt x="1722328" y="1578301"/>
                  <a:pt x="1719945" y="1580723"/>
                </a:cubicBezTo>
                <a:cubicBezTo>
                  <a:pt x="1722328" y="1585565"/>
                  <a:pt x="1722328" y="1587987"/>
                  <a:pt x="1722328" y="1590410"/>
                </a:cubicBezTo>
                <a:cubicBezTo>
                  <a:pt x="1722328" y="1585565"/>
                  <a:pt x="1724711" y="1580723"/>
                  <a:pt x="1724711" y="1575878"/>
                </a:cubicBezTo>
                <a:cubicBezTo>
                  <a:pt x="1724711" y="1575878"/>
                  <a:pt x="1724711" y="1575878"/>
                  <a:pt x="1724711" y="1578301"/>
                </a:cubicBezTo>
                <a:cubicBezTo>
                  <a:pt x="1725663" y="1575402"/>
                  <a:pt x="1726224" y="1570946"/>
                  <a:pt x="1726566" y="1566192"/>
                </a:cubicBezTo>
                <a:cubicBezTo>
                  <a:pt x="1727082" y="1566192"/>
                  <a:pt x="1727093" y="1566192"/>
                  <a:pt x="1727093" y="1566192"/>
                </a:cubicBezTo>
                <a:cubicBezTo>
                  <a:pt x="1727093" y="1563772"/>
                  <a:pt x="1727093" y="1563772"/>
                  <a:pt x="1727093" y="1563772"/>
                </a:cubicBezTo>
                <a:cubicBezTo>
                  <a:pt x="1726953" y="1563772"/>
                  <a:pt x="1726845" y="1563772"/>
                  <a:pt x="1726718" y="1563772"/>
                </a:cubicBezTo>
                <a:cubicBezTo>
                  <a:pt x="1727082" y="1557323"/>
                  <a:pt x="1727093" y="1550697"/>
                  <a:pt x="1727093" y="1546818"/>
                </a:cubicBezTo>
                <a:cubicBezTo>
                  <a:pt x="1729476" y="1551663"/>
                  <a:pt x="1729476" y="1539554"/>
                  <a:pt x="1731859" y="1544399"/>
                </a:cubicBezTo>
                <a:cubicBezTo>
                  <a:pt x="1729476" y="1537134"/>
                  <a:pt x="1734242" y="1517761"/>
                  <a:pt x="1734242" y="1517761"/>
                </a:cubicBezTo>
                <a:cubicBezTo>
                  <a:pt x="1734242" y="1515339"/>
                  <a:pt x="1736625" y="1510494"/>
                  <a:pt x="1736625" y="1503230"/>
                </a:cubicBezTo>
                <a:cubicBezTo>
                  <a:pt x="1736625" y="1500807"/>
                  <a:pt x="1739008" y="1498388"/>
                  <a:pt x="1739008" y="1493543"/>
                </a:cubicBezTo>
                <a:cubicBezTo>
                  <a:pt x="1739008" y="1493543"/>
                  <a:pt x="1739008" y="1493543"/>
                  <a:pt x="1739008" y="1491123"/>
                </a:cubicBezTo>
                <a:cubicBezTo>
                  <a:pt x="1739008" y="1491123"/>
                  <a:pt x="1739008" y="1491057"/>
                  <a:pt x="1739008" y="1488971"/>
                </a:cubicBezTo>
                <a:cubicBezTo>
                  <a:pt x="1744326" y="1489260"/>
                  <a:pt x="1753120" y="1489865"/>
                  <a:pt x="1758068" y="1491123"/>
                </a:cubicBezTo>
                <a:cubicBezTo>
                  <a:pt x="1758068" y="1491123"/>
                  <a:pt x="1758068" y="1491123"/>
                  <a:pt x="1760451" y="1491123"/>
                </a:cubicBezTo>
                <a:cubicBezTo>
                  <a:pt x="1760451" y="1488701"/>
                  <a:pt x="1760451" y="1486279"/>
                  <a:pt x="1760451" y="1486279"/>
                </a:cubicBezTo>
                <a:cubicBezTo>
                  <a:pt x="1760451" y="1483856"/>
                  <a:pt x="1760451" y="1483856"/>
                  <a:pt x="1760451" y="1483856"/>
                </a:cubicBezTo>
                <a:cubicBezTo>
                  <a:pt x="1760451" y="1483856"/>
                  <a:pt x="1760451" y="1483856"/>
                  <a:pt x="1760451" y="1481437"/>
                </a:cubicBezTo>
                <a:cubicBezTo>
                  <a:pt x="1760451" y="1479014"/>
                  <a:pt x="1762834" y="1479014"/>
                  <a:pt x="1762834" y="1479014"/>
                </a:cubicBezTo>
                <a:cubicBezTo>
                  <a:pt x="1762834" y="1476592"/>
                  <a:pt x="1762834" y="1476592"/>
                  <a:pt x="1762834" y="1476592"/>
                </a:cubicBezTo>
                <a:cubicBezTo>
                  <a:pt x="1762834" y="1476592"/>
                  <a:pt x="1762834" y="1476592"/>
                  <a:pt x="1762834" y="1474170"/>
                </a:cubicBezTo>
                <a:cubicBezTo>
                  <a:pt x="1762834" y="1469328"/>
                  <a:pt x="1758068" y="1469328"/>
                  <a:pt x="1760451" y="1464483"/>
                </a:cubicBezTo>
                <a:cubicBezTo>
                  <a:pt x="1760451" y="1464483"/>
                  <a:pt x="1765216" y="1457219"/>
                  <a:pt x="1779514" y="1464483"/>
                </a:cubicBezTo>
                <a:cubicBezTo>
                  <a:pt x="1779514" y="1466905"/>
                  <a:pt x="1779514" y="1466905"/>
                  <a:pt x="1779514" y="1466905"/>
                </a:cubicBezTo>
                <a:cubicBezTo>
                  <a:pt x="1779514" y="1466905"/>
                  <a:pt x="1779514" y="1466905"/>
                  <a:pt x="1784279" y="1466905"/>
                </a:cubicBezTo>
                <a:cubicBezTo>
                  <a:pt x="1784279" y="1464483"/>
                  <a:pt x="1784279" y="1464483"/>
                  <a:pt x="1781896" y="1464483"/>
                </a:cubicBezTo>
                <a:cubicBezTo>
                  <a:pt x="1781896" y="1464483"/>
                  <a:pt x="1781896" y="1464483"/>
                  <a:pt x="1784279" y="1464483"/>
                </a:cubicBezTo>
                <a:lnTo>
                  <a:pt x="1786662" y="1464483"/>
                </a:lnTo>
                <a:cubicBezTo>
                  <a:pt x="1786662" y="1464483"/>
                  <a:pt x="1786676" y="1464483"/>
                  <a:pt x="1788374" y="1464483"/>
                </a:cubicBezTo>
                <a:cubicBezTo>
                  <a:pt x="1788449" y="1464483"/>
                  <a:pt x="1788747" y="1464483"/>
                  <a:pt x="1789045" y="1464483"/>
                </a:cubicBezTo>
                <a:cubicBezTo>
                  <a:pt x="1789045" y="1464483"/>
                  <a:pt x="1789045" y="1464483"/>
                  <a:pt x="1789045" y="1462064"/>
                </a:cubicBezTo>
                <a:cubicBezTo>
                  <a:pt x="1789172" y="1462064"/>
                  <a:pt x="1789288" y="1462064"/>
                  <a:pt x="1789451" y="1462064"/>
                </a:cubicBezTo>
                <a:cubicBezTo>
                  <a:pt x="1790616" y="1462064"/>
                  <a:pt x="1792679" y="1462064"/>
                  <a:pt x="1796193" y="1462064"/>
                </a:cubicBezTo>
                <a:cubicBezTo>
                  <a:pt x="1796193" y="1462064"/>
                  <a:pt x="1796193" y="1462064"/>
                  <a:pt x="1798576" y="1462064"/>
                </a:cubicBezTo>
                <a:cubicBezTo>
                  <a:pt x="1800959" y="1462064"/>
                  <a:pt x="1800959" y="1462064"/>
                  <a:pt x="1800959" y="1464483"/>
                </a:cubicBezTo>
                <a:cubicBezTo>
                  <a:pt x="1803342" y="1464483"/>
                  <a:pt x="1798576" y="1466905"/>
                  <a:pt x="1803342" y="1464483"/>
                </a:cubicBezTo>
                <a:cubicBezTo>
                  <a:pt x="1803342" y="1464483"/>
                  <a:pt x="1803342" y="1464483"/>
                  <a:pt x="1803342" y="1466905"/>
                </a:cubicBezTo>
                <a:lnTo>
                  <a:pt x="1803342" y="1469328"/>
                </a:lnTo>
                <a:cubicBezTo>
                  <a:pt x="1808108" y="1469328"/>
                  <a:pt x="1808108" y="1471750"/>
                  <a:pt x="1808108" y="1471750"/>
                </a:cubicBezTo>
                <a:cubicBezTo>
                  <a:pt x="1805725" y="1474170"/>
                  <a:pt x="1808108" y="1474170"/>
                  <a:pt x="1808108" y="1474170"/>
                </a:cubicBezTo>
                <a:cubicBezTo>
                  <a:pt x="1810491" y="1474170"/>
                  <a:pt x="1805725" y="1476592"/>
                  <a:pt x="1808108" y="1476592"/>
                </a:cubicBezTo>
                <a:cubicBezTo>
                  <a:pt x="1808108" y="1476592"/>
                  <a:pt x="1810491" y="1476592"/>
                  <a:pt x="1808108" y="1479014"/>
                </a:cubicBezTo>
                <a:cubicBezTo>
                  <a:pt x="1810491" y="1476592"/>
                  <a:pt x="1810491" y="1479014"/>
                  <a:pt x="1810491" y="1479014"/>
                </a:cubicBezTo>
                <a:cubicBezTo>
                  <a:pt x="1803342" y="1491123"/>
                  <a:pt x="1803342" y="1495965"/>
                  <a:pt x="1798576" y="1495965"/>
                </a:cubicBezTo>
                <a:cubicBezTo>
                  <a:pt x="1796193" y="1495965"/>
                  <a:pt x="1796193" y="1495965"/>
                  <a:pt x="1793811" y="1493543"/>
                </a:cubicBezTo>
                <a:cubicBezTo>
                  <a:pt x="1793811" y="1493543"/>
                  <a:pt x="1793811" y="1493543"/>
                  <a:pt x="1793811" y="1495965"/>
                </a:cubicBezTo>
                <a:lnTo>
                  <a:pt x="1793811" y="1498388"/>
                </a:lnTo>
                <a:cubicBezTo>
                  <a:pt x="1793811" y="1498388"/>
                  <a:pt x="1793811" y="1495965"/>
                  <a:pt x="1791428" y="1498388"/>
                </a:cubicBezTo>
                <a:cubicBezTo>
                  <a:pt x="1796193" y="1498388"/>
                  <a:pt x="1796193" y="1500807"/>
                  <a:pt x="1793811" y="1500807"/>
                </a:cubicBezTo>
                <a:cubicBezTo>
                  <a:pt x="1796193" y="1505652"/>
                  <a:pt x="1789045" y="1503230"/>
                  <a:pt x="1791428" y="1508072"/>
                </a:cubicBezTo>
                <a:cubicBezTo>
                  <a:pt x="1791428" y="1508072"/>
                  <a:pt x="1791428" y="1508072"/>
                  <a:pt x="1789045" y="1508072"/>
                </a:cubicBezTo>
                <a:cubicBezTo>
                  <a:pt x="1791428" y="1508072"/>
                  <a:pt x="1786662" y="1505652"/>
                  <a:pt x="1779514" y="1505652"/>
                </a:cubicBezTo>
                <a:cubicBezTo>
                  <a:pt x="1784279" y="1512916"/>
                  <a:pt x="1789045" y="1522603"/>
                  <a:pt x="1791428" y="1529867"/>
                </a:cubicBezTo>
                <a:cubicBezTo>
                  <a:pt x="1791428" y="1527445"/>
                  <a:pt x="1791428" y="1522603"/>
                  <a:pt x="1791428" y="1517761"/>
                </a:cubicBezTo>
                <a:lnTo>
                  <a:pt x="1793811" y="1517761"/>
                </a:lnTo>
                <a:cubicBezTo>
                  <a:pt x="1793811" y="1512916"/>
                  <a:pt x="1793811" y="1508072"/>
                  <a:pt x="1796193" y="1505652"/>
                </a:cubicBezTo>
                <a:cubicBezTo>
                  <a:pt x="1796193" y="1503230"/>
                  <a:pt x="1796193" y="1503230"/>
                  <a:pt x="1796193" y="1500807"/>
                </a:cubicBezTo>
                <a:cubicBezTo>
                  <a:pt x="1796193" y="1498388"/>
                  <a:pt x="1798576" y="1498388"/>
                  <a:pt x="1798576" y="1498388"/>
                </a:cubicBezTo>
                <a:cubicBezTo>
                  <a:pt x="1798576" y="1498388"/>
                  <a:pt x="1805725" y="1498388"/>
                  <a:pt x="1810491" y="1498388"/>
                </a:cubicBezTo>
                <a:lnTo>
                  <a:pt x="1812874" y="1498388"/>
                </a:lnTo>
                <a:cubicBezTo>
                  <a:pt x="1812874" y="1491123"/>
                  <a:pt x="1815254" y="1483856"/>
                  <a:pt x="1817639" y="1476592"/>
                </a:cubicBezTo>
                <a:cubicBezTo>
                  <a:pt x="1820019" y="1474170"/>
                  <a:pt x="1820019" y="1469328"/>
                  <a:pt x="1822402" y="1466905"/>
                </a:cubicBezTo>
                <a:cubicBezTo>
                  <a:pt x="1822402" y="1466905"/>
                  <a:pt x="1822402" y="1466905"/>
                  <a:pt x="1822402" y="1464483"/>
                </a:cubicBezTo>
                <a:cubicBezTo>
                  <a:pt x="1822402" y="1464483"/>
                  <a:pt x="1822402" y="1464483"/>
                  <a:pt x="1822402" y="1462064"/>
                </a:cubicBezTo>
                <a:cubicBezTo>
                  <a:pt x="1822402" y="1462064"/>
                  <a:pt x="1822402" y="1462064"/>
                  <a:pt x="1822402" y="1459641"/>
                </a:cubicBezTo>
                <a:cubicBezTo>
                  <a:pt x="1833110" y="1460921"/>
                  <a:pt x="1838958" y="1461689"/>
                  <a:pt x="1841990" y="1462135"/>
                </a:cubicBezTo>
                <a:cubicBezTo>
                  <a:pt x="1841217" y="1462253"/>
                  <a:pt x="1842727" y="1462490"/>
                  <a:pt x="1843848" y="1462606"/>
                </a:cubicBezTo>
                <a:cubicBezTo>
                  <a:pt x="1843848" y="1462947"/>
                  <a:pt x="1843848" y="1463476"/>
                  <a:pt x="1843848" y="1464483"/>
                </a:cubicBezTo>
                <a:cubicBezTo>
                  <a:pt x="1843848" y="1464483"/>
                  <a:pt x="1843848" y="1464483"/>
                  <a:pt x="1843848" y="1466905"/>
                </a:cubicBezTo>
                <a:cubicBezTo>
                  <a:pt x="1843848" y="1469328"/>
                  <a:pt x="1843848" y="1469328"/>
                  <a:pt x="1843848" y="1469328"/>
                </a:cubicBezTo>
                <a:cubicBezTo>
                  <a:pt x="1843848" y="1476592"/>
                  <a:pt x="1846231" y="1495965"/>
                  <a:pt x="1841465" y="1498388"/>
                </a:cubicBezTo>
                <a:cubicBezTo>
                  <a:pt x="1841465" y="1517761"/>
                  <a:pt x="1839082" y="1534712"/>
                  <a:pt x="1836699" y="1558927"/>
                </a:cubicBezTo>
                <a:cubicBezTo>
                  <a:pt x="1834316" y="1571036"/>
                  <a:pt x="1836699" y="1583146"/>
                  <a:pt x="1839082" y="1590410"/>
                </a:cubicBezTo>
                <a:cubicBezTo>
                  <a:pt x="1839082" y="1590410"/>
                  <a:pt x="1839082" y="1587987"/>
                  <a:pt x="1839082" y="1585565"/>
                </a:cubicBezTo>
                <a:cubicBezTo>
                  <a:pt x="1839082" y="1585565"/>
                  <a:pt x="1839082" y="1585565"/>
                  <a:pt x="1841465" y="1585565"/>
                </a:cubicBezTo>
                <a:cubicBezTo>
                  <a:pt x="1839082" y="1580723"/>
                  <a:pt x="1841465" y="1573459"/>
                  <a:pt x="1839082" y="1568614"/>
                </a:cubicBezTo>
                <a:cubicBezTo>
                  <a:pt x="1839082" y="1561350"/>
                  <a:pt x="1839082" y="1551663"/>
                  <a:pt x="1841465" y="1541976"/>
                </a:cubicBezTo>
                <a:cubicBezTo>
                  <a:pt x="1841465" y="1525025"/>
                  <a:pt x="1843848" y="1520181"/>
                  <a:pt x="1848614" y="1503230"/>
                </a:cubicBezTo>
                <a:cubicBezTo>
                  <a:pt x="1850997" y="1481437"/>
                  <a:pt x="1846231" y="1471750"/>
                  <a:pt x="1860528" y="1454796"/>
                </a:cubicBezTo>
                <a:cubicBezTo>
                  <a:pt x="1860528" y="1454796"/>
                  <a:pt x="1861251" y="1453852"/>
                  <a:pt x="1862378" y="1452597"/>
                </a:cubicBezTo>
                <a:cubicBezTo>
                  <a:pt x="1858454" y="1451603"/>
                  <a:pt x="1856066" y="1455242"/>
                  <a:pt x="1851750" y="1453073"/>
                </a:cubicBezTo>
                <a:cubicBezTo>
                  <a:pt x="1851750" y="1453073"/>
                  <a:pt x="1851750" y="1453073"/>
                  <a:pt x="1851750" y="1455485"/>
                </a:cubicBezTo>
                <a:cubicBezTo>
                  <a:pt x="1849795" y="1455485"/>
                  <a:pt x="1847816" y="1455485"/>
                  <a:pt x="1844560" y="1455485"/>
                </a:cubicBezTo>
                <a:close/>
                <a:moveTo>
                  <a:pt x="1775029" y="1248246"/>
                </a:moveTo>
                <a:cubicBezTo>
                  <a:pt x="1775029" y="1248246"/>
                  <a:pt x="1775029" y="1248246"/>
                  <a:pt x="1770233" y="1250655"/>
                </a:cubicBezTo>
                <a:cubicBezTo>
                  <a:pt x="1772384" y="1246333"/>
                  <a:pt x="1772605" y="1242028"/>
                  <a:pt x="1772627" y="1239443"/>
                </a:cubicBezTo>
                <a:cubicBezTo>
                  <a:pt x="1772630" y="1239983"/>
                  <a:pt x="1772630" y="1240520"/>
                  <a:pt x="1772630" y="1241018"/>
                </a:cubicBezTo>
                <a:cubicBezTo>
                  <a:pt x="1772630" y="1238606"/>
                  <a:pt x="1772630" y="1238606"/>
                  <a:pt x="1772630" y="1238606"/>
                </a:cubicBezTo>
                <a:cubicBezTo>
                  <a:pt x="1772630" y="1238857"/>
                  <a:pt x="1772630" y="1239146"/>
                  <a:pt x="1772627" y="1239443"/>
                </a:cubicBezTo>
                <a:cubicBezTo>
                  <a:pt x="1772605" y="1234769"/>
                  <a:pt x="1772384" y="1228969"/>
                  <a:pt x="1770233" y="1228969"/>
                </a:cubicBezTo>
                <a:cubicBezTo>
                  <a:pt x="1772630" y="1228969"/>
                  <a:pt x="1772630" y="1231378"/>
                  <a:pt x="1772630" y="1224149"/>
                </a:cubicBezTo>
                <a:cubicBezTo>
                  <a:pt x="1767837" y="1224149"/>
                  <a:pt x="1770233" y="1214510"/>
                  <a:pt x="1767837" y="1207281"/>
                </a:cubicBezTo>
                <a:cubicBezTo>
                  <a:pt x="1769165" y="1207281"/>
                  <a:pt x="1769745" y="1206557"/>
                  <a:pt x="1770010" y="1206309"/>
                </a:cubicBezTo>
                <a:cubicBezTo>
                  <a:pt x="1770092" y="1206637"/>
                  <a:pt x="1770139" y="1206948"/>
                  <a:pt x="1770233" y="1207281"/>
                </a:cubicBezTo>
                <a:cubicBezTo>
                  <a:pt x="1770233" y="1206207"/>
                  <a:pt x="1770222" y="1206108"/>
                  <a:pt x="1770010" y="1206309"/>
                </a:cubicBezTo>
                <a:cubicBezTo>
                  <a:pt x="1765943" y="1190047"/>
                  <a:pt x="1777285" y="1180442"/>
                  <a:pt x="1770233" y="1163904"/>
                </a:cubicBezTo>
                <a:cubicBezTo>
                  <a:pt x="1775029" y="1149447"/>
                  <a:pt x="1767837" y="1144627"/>
                  <a:pt x="1770233" y="1130168"/>
                </a:cubicBezTo>
                <a:cubicBezTo>
                  <a:pt x="1770233" y="1130168"/>
                  <a:pt x="1770233" y="1130168"/>
                  <a:pt x="1767837" y="1130168"/>
                </a:cubicBezTo>
                <a:cubicBezTo>
                  <a:pt x="1767837" y="1122939"/>
                  <a:pt x="1767837" y="1115710"/>
                  <a:pt x="1765440" y="1108482"/>
                </a:cubicBezTo>
                <a:cubicBezTo>
                  <a:pt x="1765440" y="1108482"/>
                  <a:pt x="1765440" y="1108482"/>
                  <a:pt x="1765440" y="1103662"/>
                </a:cubicBezTo>
                <a:cubicBezTo>
                  <a:pt x="1765440" y="1101251"/>
                  <a:pt x="1765440" y="1096433"/>
                  <a:pt x="1763041" y="1091613"/>
                </a:cubicBezTo>
                <a:cubicBezTo>
                  <a:pt x="1763041" y="1091613"/>
                  <a:pt x="1763041" y="1091613"/>
                  <a:pt x="1765440" y="1094022"/>
                </a:cubicBezTo>
                <a:cubicBezTo>
                  <a:pt x="1765440" y="1089202"/>
                  <a:pt x="1765440" y="1086794"/>
                  <a:pt x="1763041" y="1084385"/>
                </a:cubicBezTo>
                <a:cubicBezTo>
                  <a:pt x="1763041" y="1084385"/>
                  <a:pt x="1763041" y="1084385"/>
                  <a:pt x="1765440" y="1079565"/>
                </a:cubicBezTo>
                <a:cubicBezTo>
                  <a:pt x="1760644" y="1072334"/>
                  <a:pt x="1763041" y="1060285"/>
                  <a:pt x="1758247" y="1053057"/>
                </a:cubicBezTo>
                <a:cubicBezTo>
                  <a:pt x="1753451" y="1038600"/>
                  <a:pt x="1748655" y="1021731"/>
                  <a:pt x="1746258" y="1007271"/>
                </a:cubicBezTo>
                <a:cubicBezTo>
                  <a:pt x="1736669" y="978355"/>
                  <a:pt x="1736669" y="968717"/>
                  <a:pt x="1727077" y="939801"/>
                </a:cubicBezTo>
                <a:cubicBezTo>
                  <a:pt x="1717487" y="918112"/>
                  <a:pt x="1707898" y="908472"/>
                  <a:pt x="1700705" y="894015"/>
                </a:cubicBezTo>
                <a:cubicBezTo>
                  <a:pt x="1700705" y="896424"/>
                  <a:pt x="1700705" y="898835"/>
                  <a:pt x="1700705" y="901244"/>
                </a:cubicBezTo>
                <a:cubicBezTo>
                  <a:pt x="1700705" y="901244"/>
                  <a:pt x="1700705" y="901244"/>
                  <a:pt x="1703102" y="901244"/>
                </a:cubicBezTo>
                <a:cubicBezTo>
                  <a:pt x="1700705" y="906064"/>
                  <a:pt x="1703102" y="910884"/>
                  <a:pt x="1703102" y="918112"/>
                </a:cubicBezTo>
                <a:cubicBezTo>
                  <a:pt x="1705499" y="920521"/>
                  <a:pt x="1705499" y="913292"/>
                  <a:pt x="1707898" y="918112"/>
                </a:cubicBezTo>
                <a:cubicBezTo>
                  <a:pt x="1707898" y="930161"/>
                  <a:pt x="1707898" y="925341"/>
                  <a:pt x="1707898" y="937389"/>
                </a:cubicBezTo>
                <a:cubicBezTo>
                  <a:pt x="1705499" y="934981"/>
                  <a:pt x="1707898" y="930161"/>
                  <a:pt x="1705499" y="932569"/>
                </a:cubicBezTo>
                <a:cubicBezTo>
                  <a:pt x="1705499" y="932569"/>
                  <a:pt x="1705499" y="939801"/>
                  <a:pt x="1707898" y="939801"/>
                </a:cubicBezTo>
                <a:cubicBezTo>
                  <a:pt x="1707898" y="939801"/>
                  <a:pt x="1707898" y="939801"/>
                  <a:pt x="1705499" y="939801"/>
                </a:cubicBezTo>
                <a:cubicBezTo>
                  <a:pt x="1705499" y="942209"/>
                  <a:pt x="1703102" y="944618"/>
                  <a:pt x="1703102" y="947029"/>
                </a:cubicBezTo>
                <a:cubicBezTo>
                  <a:pt x="1705499" y="949438"/>
                  <a:pt x="1705499" y="949438"/>
                  <a:pt x="1705499" y="947029"/>
                </a:cubicBezTo>
                <a:cubicBezTo>
                  <a:pt x="1705499" y="951849"/>
                  <a:pt x="1707898" y="961486"/>
                  <a:pt x="1705499" y="966306"/>
                </a:cubicBezTo>
                <a:cubicBezTo>
                  <a:pt x="1705499" y="971126"/>
                  <a:pt x="1703102" y="968717"/>
                  <a:pt x="1700705" y="971126"/>
                </a:cubicBezTo>
                <a:cubicBezTo>
                  <a:pt x="1700705" y="973535"/>
                  <a:pt x="1703102" y="975946"/>
                  <a:pt x="1703102" y="975946"/>
                </a:cubicBezTo>
                <a:cubicBezTo>
                  <a:pt x="1703102" y="975946"/>
                  <a:pt x="1703102" y="975946"/>
                  <a:pt x="1705499" y="978355"/>
                </a:cubicBezTo>
                <a:cubicBezTo>
                  <a:pt x="1700705" y="990403"/>
                  <a:pt x="1705499" y="1002452"/>
                  <a:pt x="1700705" y="1009683"/>
                </a:cubicBezTo>
                <a:cubicBezTo>
                  <a:pt x="1700705" y="1007271"/>
                  <a:pt x="1703102" y="1002452"/>
                  <a:pt x="1700705" y="1002452"/>
                </a:cubicBezTo>
                <a:cubicBezTo>
                  <a:pt x="1700705" y="1002452"/>
                  <a:pt x="1700705" y="1002529"/>
                  <a:pt x="1700705" y="1009683"/>
                </a:cubicBezTo>
                <a:cubicBezTo>
                  <a:pt x="1700705" y="1010429"/>
                  <a:pt x="1700705" y="1011180"/>
                  <a:pt x="1700705" y="1012091"/>
                </a:cubicBezTo>
                <a:cubicBezTo>
                  <a:pt x="1700705" y="1007271"/>
                  <a:pt x="1698306" y="1004863"/>
                  <a:pt x="1695909" y="1007271"/>
                </a:cubicBezTo>
                <a:cubicBezTo>
                  <a:pt x="1695909" y="1019320"/>
                  <a:pt x="1698306" y="1028960"/>
                  <a:pt x="1695909" y="1043420"/>
                </a:cubicBezTo>
                <a:cubicBezTo>
                  <a:pt x="1693512" y="1043420"/>
                  <a:pt x="1695909" y="1053057"/>
                  <a:pt x="1691113" y="1055468"/>
                </a:cubicBezTo>
                <a:cubicBezTo>
                  <a:pt x="1693512" y="1055468"/>
                  <a:pt x="1693512" y="1055468"/>
                  <a:pt x="1693512" y="1055468"/>
                </a:cubicBezTo>
                <a:cubicBezTo>
                  <a:pt x="1693512" y="1056079"/>
                  <a:pt x="1693512" y="1056847"/>
                  <a:pt x="1693512" y="1057877"/>
                </a:cubicBezTo>
                <a:cubicBezTo>
                  <a:pt x="1693512" y="1057877"/>
                  <a:pt x="1693512" y="1060285"/>
                  <a:pt x="1695909" y="1060285"/>
                </a:cubicBezTo>
                <a:cubicBezTo>
                  <a:pt x="1693512" y="1062697"/>
                  <a:pt x="1693512" y="1062697"/>
                  <a:pt x="1693512" y="1060285"/>
                </a:cubicBezTo>
                <a:cubicBezTo>
                  <a:pt x="1691113" y="1065105"/>
                  <a:pt x="1691113" y="1067517"/>
                  <a:pt x="1691113" y="1065105"/>
                </a:cubicBezTo>
                <a:cubicBezTo>
                  <a:pt x="1688716" y="1072334"/>
                  <a:pt x="1693512" y="1072334"/>
                  <a:pt x="1693512" y="1077154"/>
                </a:cubicBezTo>
                <a:cubicBezTo>
                  <a:pt x="1691113" y="1086794"/>
                  <a:pt x="1691113" y="1089202"/>
                  <a:pt x="1688716" y="1101251"/>
                </a:cubicBezTo>
                <a:cubicBezTo>
                  <a:pt x="1688716" y="1101251"/>
                  <a:pt x="1688716" y="1101251"/>
                  <a:pt x="1688716" y="1098842"/>
                </a:cubicBezTo>
                <a:cubicBezTo>
                  <a:pt x="1688716" y="1101251"/>
                  <a:pt x="1683920" y="1101251"/>
                  <a:pt x="1683920" y="1108482"/>
                </a:cubicBezTo>
                <a:cubicBezTo>
                  <a:pt x="1693512" y="1115710"/>
                  <a:pt x="1681524" y="1122939"/>
                  <a:pt x="1681524" y="1137399"/>
                </a:cubicBezTo>
                <a:cubicBezTo>
                  <a:pt x="1686320" y="1137399"/>
                  <a:pt x="1681524" y="1142219"/>
                  <a:pt x="1683920" y="1142219"/>
                </a:cubicBezTo>
                <a:cubicBezTo>
                  <a:pt x="1679127" y="1154267"/>
                  <a:pt x="1681524" y="1166316"/>
                  <a:pt x="1676728" y="1180773"/>
                </a:cubicBezTo>
                <a:cubicBezTo>
                  <a:pt x="1676728" y="1180773"/>
                  <a:pt x="1676728" y="1180773"/>
                  <a:pt x="1676728" y="1178364"/>
                </a:cubicBezTo>
                <a:cubicBezTo>
                  <a:pt x="1674331" y="1183184"/>
                  <a:pt x="1671934" y="1192821"/>
                  <a:pt x="1674331" y="1195233"/>
                </a:cubicBezTo>
                <a:cubicBezTo>
                  <a:pt x="1672384" y="1193275"/>
                  <a:pt x="1670460" y="1197608"/>
                  <a:pt x="1669797" y="1198038"/>
                </a:cubicBezTo>
                <a:cubicBezTo>
                  <a:pt x="1669717" y="1197894"/>
                  <a:pt x="1669642" y="1197749"/>
                  <a:pt x="1669535" y="1197641"/>
                </a:cubicBezTo>
                <a:cubicBezTo>
                  <a:pt x="1669535" y="1198093"/>
                  <a:pt x="1669642" y="1198137"/>
                  <a:pt x="1669797" y="1198038"/>
                </a:cubicBezTo>
                <a:cubicBezTo>
                  <a:pt x="1671503" y="1201115"/>
                  <a:pt x="1667138" y="1212101"/>
                  <a:pt x="1667138" y="1212101"/>
                </a:cubicBezTo>
                <a:cubicBezTo>
                  <a:pt x="1662342" y="1214510"/>
                  <a:pt x="1662342" y="1224149"/>
                  <a:pt x="1659945" y="1228969"/>
                </a:cubicBezTo>
                <a:cubicBezTo>
                  <a:pt x="1659945" y="1228969"/>
                  <a:pt x="1659945" y="1228969"/>
                  <a:pt x="1662342" y="1238606"/>
                </a:cubicBezTo>
                <a:cubicBezTo>
                  <a:pt x="1662342" y="1238606"/>
                  <a:pt x="1662342" y="1238606"/>
                  <a:pt x="1659945" y="1233787"/>
                </a:cubicBezTo>
                <a:cubicBezTo>
                  <a:pt x="1657549" y="1238606"/>
                  <a:pt x="1657549" y="1238606"/>
                  <a:pt x="1655149" y="1236198"/>
                </a:cubicBezTo>
                <a:cubicBezTo>
                  <a:pt x="1655149" y="1238606"/>
                  <a:pt x="1655149" y="1238606"/>
                  <a:pt x="1655149" y="1241018"/>
                </a:cubicBezTo>
                <a:cubicBezTo>
                  <a:pt x="1655149" y="1241018"/>
                  <a:pt x="1655149" y="1241018"/>
                  <a:pt x="1652753" y="1241018"/>
                </a:cubicBezTo>
                <a:cubicBezTo>
                  <a:pt x="1650356" y="1245835"/>
                  <a:pt x="1655149" y="1248246"/>
                  <a:pt x="1657549" y="1243426"/>
                </a:cubicBezTo>
                <a:cubicBezTo>
                  <a:pt x="1659945" y="1255475"/>
                  <a:pt x="1652753" y="1248246"/>
                  <a:pt x="1652753" y="1260295"/>
                </a:cubicBezTo>
                <a:cubicBezTo>
                  <a:pt x="1652753" y="1260295"/>
                  <a:pt x="1652753" y="1260295"/>
                  <a:pt x="1655149" y="1262703"/>
                </a:cubicBezTo>
                <a:cubicBezTo>
                  <a:pt x="1655149" y="1272343"/>
                  <a:pt x="1650356" y="1262703"/>
                  <a:pt x="1647957" y="1274752"/>
                </a:cubicBezTo>
                <a:cubicBezTo>
                  <a:pt x="1645560" y="1277163"/>
                  <a:pt x="1645560" y="1279572"/>
                  <a:pt x="1647957" y="1279572"/>
                </a:cubicBezTo>
                <a:cubicBezTo>
                  <a:pt x="1645560" y="1289212"/>
                  <a:pt x="1638367" y="1298852"/>
                  <a:pt x="1633571" y="1306080"/>
                </a:cubicBezTo>
                <a:cubicBezTo>
                  <a:pt x="1633571" y="1310900"/>
                  <a:pt x="1635970" y="1303669"/>
                  <a:pt x="1638367" y="1306080"/>
                </a:cubicBezTo>
                <a:cubicBezTo>
                  <a:pt x="1638367" y="1313309"/>
                  <a:pt x="1633571" y="1315720"/>
                  <a:pt x="1631174" y="1320537"/>
                </a:cubicBezTo>
                <a:cubicBezTo>
                  <a:pt x="1631174" y="1320537"/>
                  <a:pt x="1631174" y="1320537"/>
                  <a:pt x="1633571" y="1318129"/>
                </a:cubicBezTo>
                <a:cubicBezTo>
                  <a:pt x="1631174" y="1322949"/>
                  <a:pt x="1628778" y="1325357"/>
                  <a:pt x="1628778" y="1330177"/>
                </a:cubicBezTo>
                <a:cubicBezTo>
                  <a:pt x="1628778" y="1330177"/>
                  <a:pt x="1628778" y="1330177"/>
                  <a:pt x="1626378" y="1327769"/>
                </a:cubicBezTo>
                <a:cubicBezTo>
                  <a:pt x="1626378" y="1327769"/>
                  <a:pt x="1626378" y="1327769"/>
                  <a:pt x="1623981" y="1334997"/>
                </a:cubicBezTo>
                <a:cubicBezTo>
                  <a:pt x="1623981" y="1336676"/>
                  <a:pt x="1625136" y="1335999"/>
                  <a:pt x="1625843" y="1334628"/>
                </a:cubicBezTo>
                <a:cubicBezTo>
                  <a:pt x="1624349" y="1341540"/>
                  <a:pt x="1625724" y="1349895"/>
                  <a:pt x="1619185" y="1354274"/>
                </a:cubicBezTo>
                <a:cubicBezTo>
                  <a:pt x="1619185" y="1354274"/>
                  <a:pt x="1619185" y="1354274"/>
                  <a:pt x="1616789" y="1354274"/>
                </a:cubicBezTo>
                <a:lnTo>
                  <a:pt x="1616789" y="1351865"/>
                </a:lnTo>
                <a:cubicBezTo>
                  <a:pt x="1619185" y="1342226"/>
                  <a:pt x="1614392" y="1356685"/>
                  <a:pt x="1611993" y="1356685"/>
                </a:cubicBezTo>
                <a:cubicBezTo>
                  <a:pt x="1611993" y="1359094"/>
                  <a:pt x="1607199" y="1366323"/>
                  <a:pt x="1609596" y="1371142"/>
                </a:cubicBezTo>
                <a:cubicBezTo>
                  <a:pt x="1597607" y="1380782"/>
                  <a:pt x="1595211" y="1395239"/>
                  <a:pt x="1585621" y="1402468"/>
                </a:cubicBezTo>
                <a:cubicBezTo>
                  <a:pt x="1585621" y="1400059"/>
                  <a:pt x="1583224" y="1404879"/>
                  <a:pt x="1580825" y="1404879"/>
                </a:cubicBezTo>
                <a:cubicBezTo>
                  <a:pt x="1576032" y="1407288"/>
                  <a:pt x="1580825" y="1409699"/>
                  <a:pt x="1576032" y="1412108"/>
                </a:cubicBezTo>
                <a:cubicBezTo>
                  <a:pt x="1576032" y="1412108"/>
                  <a:pt x="1576032" y="1412108"/>
                  <a:pt x="1571236" y="1414519"/>
                </a:cubicBezTo>
                <a:cubicBezTo>
                  <a:pt x="1576032" y="1419336"/>
                  <a:pt x="1571236" y="1428976"/>
                  <a:pt x="1578428" y="1438616"/>
                </a:cubicBezTo>
                <a:cubicBezTo>
                  <a:pt x="1578428" y="1438616"/>
                  <a:pt x="1578428" y="1438616"/>
                  <a:pt x="1576032" y="1438616"/>
                </a:cubicBezTo>
                <a:cubicBezTo>
                  <a:pt x="1580825" y="1445845"/>
                  <a:pt x="1578428" y="1450665"/>
                  <a:pt x="1580825" y="1455485"/>
                </a:cubicBezTo>
                <a:cubicBezTo>
                  <a:pt x="1578428" y="1457893"/>
                  <a:pt x="1578428" y="1455485"/>
                  <a:pt x="1576032" y="1455485"/>
                </a:cubicBezTo>
                <a:cubicBezTo>
                  <a:pt x="1580825" y="1460302"/>
                  <a:pt x="1571236" y="1455485"/>
                  <a:pt x="1576032" y="1457893"/>
                </a:cubicBezTo>
                <a:cubicBezTo>
                  <a:pt x="1576032" y="1467274"/>
                  <a:pt x="1587361" y="1472097"/>
                  <a:pt x="1590177" y="1479014"/>
                </a:cubicBezTo>
                <a:cubicBezTo>
                  <a:pt x="1590503" y="1479014"/>
                  <a:pt x="1590834" y="1479014"/>
                  <a:pt x="1591276" y="1479014"/>
                </a:cubicBezTo>
                <a:cubicBezTo>
                  <a:pt x="1591276" y="1479014"/>
                  <a:pt x="1591276" y="1479067"/>
                  <a:pt x="1591276" y="1480583"/>
                </a:cubicBezTo>
                <a:cubicBezTo>
                  <a:pt x="1596950" y="1487669"/>
                  <a:pt x="1590632" y="1496450"/>
                  <a:pt x="1595211" y="1496450"/>
                </a:cubicBezTo>
                <a:cubicBezTo>
                  <a:pt x="1595211" y="1496450"/>
                  <a:pt x="1595211" y="1496450"/>
                  <a:pt x="1595211" y="1494039"/>
                </a:cubicBezTo>
                <a:cubicBezTo>
                  <a:pt x="1595211" y="1494039"/>
                  <a:pt x="1595211" y="1494039"/>
                  <a:pt x="1600007" y="1503678"/>
                </a:cubicBezTo>
                <a:cubicBezTo>
                  <a:pt x="1600007" y="1503678"/>
                  <a:pt x="1600007" y="1503678"/>
                  <a:pt x="1597607" y="1506087"/>
                </a:cubicBezTo>
                <a:cubicBezTo>
                  <a:pt x="1600007" y="1508498"/>
                  <a:pt x="1602403" y="1520547"/>
                  <a:pt x="1607199" y="1527775"/>
                </a:cubicBezTo>
                <a:cubicBezTo>
                  <a:pt x="1604803" y="1527775"/>
                  <a:pt x="1604803" y="1527775"/>
                  <a:pt x="1604803" y="1527775"/>
                </a:cubicBezTo>
                <a:cubicBezTo>
                  <a:pt x="1609596" y="1532595"/>
                  <a:pt x="1607199" y="1535004"/>
                  <a:pt x="1611993" y="1539824"/>
                </a:cubicBezTo>
                <a:cubicBezTo>
                  <a:pt x="1611993" y="1539824"/>
                  <a:pt x="1611993" y="1539824"/>
                  <a:pt x="1609596" y="1539824"/>
                </a:cubicBezTo>
                <a:cubicBezTo>
                  <a:pt x="1616789" y="1547052"/>
                  <a:pt x="1621585" y="1568741"/>
                  <a:pt x="1626378" y="1585609"/>
                </a:cubicBezTo>
                <a:cubicBezTo>
                  <a:pt x="1623981" y="1585609"/>
                  <a:pt x="1626378" y="1595249"/>
                  <a:pt x="1626378" y="1602477"/>
                </a:cubicBezTo>
                <a:cubicBezTo>
                  <a:pt x="1626378" y="1600069"/>
                  <a:pt x="1626378" y="1600069"/>
                  <a:pt x="1626378" y="1600069"/>
                </a:cubicBezTo>
                <a:cubicBezTo>
                  <a:pt x="1631174" y="1607298"/>
                  <a:pt x="1623981" y="1619346"/>
                  <a:pt x="1628778" y="1628986"/>
                </a:cubicBezTo>
                <a:cubicBezTo>
                  <a:pt x="1626378" y="1631394"/>
                  <a:pt x="1631174" y="1643443"/>
                  <a:pt x="1626378" y="1643443"/>
                </a:cubicBezTo>
                <a:cubicBezTo>
                  <a:pt x="1628778" y="1648263"/>
                  <a:pt x="1628778" y="1653083"/>
                  <a:pt x="1631174" y="1655491"/>
                </a:cubicBezTo>
                <a:cubicBezTo>
                  <a:pt x="1633571" y="1650671"/>
                  <a:pt x="1635970" y="1648263"/>
                  <a:pt x="1635970" y="1648263"/>
                </a:cubicBezTo>
                <a:cubicBezTo>
                  <a:pt x="1640764" y="1641034"/>
                  <a:pt x="1643163" y="1631394"/>
                  <a:pt x="1647957" y="1624166"/>
                </a:cubicBezTo>
                <a:cubicBezTo>
                  <a:pt x="1647957" y="1624166"/>
                  <a:pt x="1647957" y="1621755"/>
                  <a:pt x="1650356" y="1621755"/>
                </a:cubicBezTo>
                <a:cubicBezTo>
                  <a:pt x="1657549" y="1592838"/>
                  <a:pt x="1686320" y="1566332"/>
                  <a:pt x="1693512" y="1537415"/>
                </a:cubicBezTo>
                <a:cubicBezTo>
                  <a:pt x="1700705" y="1518136"/>
                  <a:pt x="1707898" y="1481990"/>
                  <a:pt x="1719884" y="1465122"/>
                </a:cubicBezTo>
                <a:cubicBezTo>
                  <a:pt x="1724680" y="1450665"/>
                  <a:pt x="1724680" y="1436205"/>
                  <a:pt x="1731873" y="1421748"/>
                </a:cubicBezTo>
                <a:cubicBezTo>
                  <a:pt x="1731873" y="1421748"/>
                  <a:pt x="1731873" y="1421748"/>
                  <a:pt x="1734269" y="1419336"/>
                </a:cubicBezTo>
                <a:cubicBezTo>
                  <a:pt x="1734269" y="1416928"/>
                  <a:pt x="1734269" y="1416928"/>
                  <a:pt x="1734269" y="1412108"/>
                </a:cubicBezTo>
                <a:cubicBezTo>
                  <a:pt x="1734269" y="1414519"/>
                  <a:pt x="1736669" y="1412108"/>
                  <a:pt x="1736669" y="1412108"/>
                </a:cubicBezTo>
                <a:cubicBezTo>
                  <a:pt x="1736669" y="1412108"/>
                  <a:pt x="1736669" y="1412108"/>
                  <a:pt x="1736669" y="1407288"/>
                </a:cubicBezTo>
                <a:cubicBezTo>
                  <a:pt x="1741462" y="1407288"/>
                  <a:pt x="1734269" y="1395239"/>
                  <a:pt x="1739066" y="1395239"/>
                </a:cubicBezTo>
                <a:cubicBezTo>
                  <a:pt x="1739066" y="1395239"/>
                  <a:pt x="1739066" y="1395239"/>
                  <a:pt x="1741462" y="1395239"/>
                </a:cubicBezTo>
                <a:cubicBezTo>
                  <a:pt x="1755848" y="1361503"/>
                  <a:pt x="1755848" y="1318129"/>
                  <a:pt x="1763041" y="1279572"/>
                </a:cubicBezTo>
                <a:cubicBezTo>
                  <a:pt x="1765440" y="1272343"/>
                  <a:pt x="1772630" y="1267523"/>
                  <a:pt x="1775029" y="1257886"/>
                </a:cubicBezTo>
                <a:cubicBezTo>
                  <a:pt x="1775029" y="1257886"/>
                  <a:pt x="1775029" y="1257886"/>
                  <a:pt x="1770233" y="1257886"/>
                </a:cubicBezTo>
                <a:cubicBezTo>
                  <a:pt x="1770233" y="1250655"/>
                  <a:pt x="1772630" y="1255475"/>
                  <a:pt x="1775029" y="1248246"/>
                </a:cubicBezTo>
                <a:close/>
                <a:moveTo>
                  <a:pt x="1593662" y="1603427"/>
                </a:moveTo>
                <a:cubicBezTo>
                  <a:pt x="1593681" y="1614810"/>
                  <a:pt x="1593871" y="1627819"/>
                  <a:pt x="1596042" y="1638843"/>
                </a:cubicBezTo>
                <a:cubicBezTo>
                  <a:pt x="1596042" y="1653372"/>
                  <a:pt x="1596042" y="1665481"/>
                  <a:pt x="1596042" y="1680009"/>
                </a:cubicBezTo>
                <a:cubicBezTo>
                  <a:pt x="1596042" y="1693704"/>
                  <a:pt x="1596042" y="1705309"/>
                  <a:pt x="1596042" y="1718756"/>
                </a:cubicBezTo>
                <a:cubicBezTo>
                  <a:pt x="1598121" y="1699730"/>
                  <a:pt x="1598389" y="1682550"/>
                  <a:pt x="1600007" y="1667215"/>
                </a:cubicBezTo>
                <a:cubicBezTo>
                  <a:pt x="1600007" y="1656554"/>
                  <a:pt x="1600007" y="1648263"/>
                  <a:pt x="1600007" y="1648263"/>
                </a:cubicBezTo>
                <a:cubicBezTo>
                  <a:pt x="1600007" y="1638623"/>
                  <a:pt x="1600007" y="1628986"/>
                  <a:pt x="1597607" y="1621755"/>
                </a:cubicBezTo>
                <a:lnTo>
                  <a:pt x="1597607" y="1619346"/>
                </a:lnTo>
                <a:cubicBezTo>
                  <a:pt x="1595893" y="1614171"/>
                  <a:pt x="1594650" y="1608839"/>
                  <a:pt x="1593662" y="1603427"/>
                </a:cubicBezTo>
                <a:close/>
                <a:moveTo>
                  <a:pt x="1612722" y="1712623"/>
                </a:moveTo>
                <a:cubicBezTo>
                  <a:pt x="1612722" y="1714666"/>
                  <a:pt x="1612722" y="1716711"/>
                  <a:pt x="1612722" y="1718756"/>
                </a:cubicBezTo>
                <a:cubicBezTo>
                  <a:pt x="1612722" y="1718756"/>
                  <a:pt x="1615105" y="1716334"/>
                  <a:pt x="1615105" y="1713911"/>
                </a:cubicBezTo>
                <a:cubicBezTo>
                  <a:pt x="1617300" y="1712797"/>
                  <a:pt x="1619001" y="1711120"/>
                  <a:pt x="1620883" y="1708500"/>
                </a:cubicBezTo>
                <a:cubicBezTo>
                  <a:pt x="1617592" y="1710523"/>
                  <a:pt x="1614864" y="1711888"/>
                  <a:pt x="1612722" y="1712623"/>
                </a:cubicBezTo>
                <a:close/>
                <a:moveTo>
                  <a:pt x="1655682" y="1673180"/>
                </a:moveTo>
                <a:cubicBezTo>
                  <a:pt x="1657184" y="1672927"/>
                  <a:pt x="1658730" y="1672745"/>
                  <a:pt x="1660376" y="1672745"/>
                </a:cubicBezTo>
                <a:cubicBezTo>
                  <a:pt x="1660376" y="1672745"/>
                  <a:pt x="1660376" y="1670323"/>
                  <a:pt x="1662759" y="1667900"/>
                </a:cubicBezTo>
                <a:cubicBezTo>
                  <a:pt x="1660997" y="1667603"/>
                  <a:pt x="1659468" y="1667342"/>
                  <a:pt x="1658134" y="1667113"/>
                </a:cubicBezTo>
                <a:cubicBezTo>
                  <a:pt x="1657438" y="1669216"/>
                  <a:pt x="1656629" y="1671228"/>
                  <a:pt x="1655682" y="1673180"/>
                </a:cubicBezTo>
                <a:close/>
                <a:moveTo>
                  <a:pt x="1672003" y="1642295"/>
                </a:moveTo>
                <a:cubicBezTo>
                  <a:pt x="1670954" y="1644208"/>
                  <a:pt x="1670057" y="1646174"/>
                  <a:pt x="1669535" y="1648263"/>
                </a:cubicBezTo>
                <a:cubicBezTo>
                  <a:pt x="1669502" y="1648296"/>
                  <a:pt x="1669468" y="1648362"/>
                  <a:pt x="1669435" y="1648398"/>
                </a:cubicBezTo>
                <a:cubicBezTo>
                  <a:pt x="1668742" y="1652854"/>
                  <a:pt x="1667525" y="1658533"/>
                  <a:pt x="1667525" y="1665481"/>
                </a:cubicBezTo>
                <a:cubicBezTo>
                  <a:pt x="1669907" y="1665481"/>
                  <a:pt x="1669907" y="1665481"/>
                  <a:pt x="1669907" y="1665481"/>
                </a:cubicBezTo>
                <a:cubicBezTo>
                  <a:pt x="1669907" y="1663058"/>
                  <a:pt x="1669907" y="1663058"/>
                  <a:pt x="1669907" y="1663058"/>
                </a:cubicBezTo>
                <a:cubicBezTo>
                  <a:pt x="1669907" y="1660636"/>
                  <a:pt x="1669907" y="1655791"/>
                  <a:pt x="1669907" y="1653372"/>
                </a:cubicBezTo>
                <a:cubicBezTo>
                  <a:pt x="1671117" y="1649680"/>
                  <a:pt x="1671711" y="1645989"/>
                  <a:pt x="1672003" y="1642295"/>
                </a:cubicBezTo>
                <a:close/>
                <a:moveTo>
                  <a:pt x="1708030" y="1750236"/>
                </a:moveTo>
                <a:cubicBezTo>
                  <a:pt x="1715179" y="1764767"/>
                  <a:pt x="1703265" y="1747816"/>
                  <a:pt x="1708030" y="1757500"/>
                </a:cubicBezTo>
                <a:cubicBezTo>
                  <a:pt x="1708030" y="1759922"/>
                  <a:pt x="1710413" y="1764767"/>
                  <a:pt x="1712796" y="1767190"/>
                </a:cubicBezTo>
                <a:cubicBezTo>
                  <a:pt x="1712796" y="1764767"/>
                  <a:pt x="1712796" y="1759922"/>
                  <a:pt x="1712796" y="1757500"/>
                </a:cubicBezTo>
                <a:cubicBezTo>
                  <a:pt x="1712796" y="1755081"/>
                  <a:pt x="1712796" y="1752658"/>
                  <a:pt x="1712796" y="1752658"/>
                </a:cubicBezTo>
                <a:cubicBezTo>
                  <a:pt x="1710413" y="1752658"/>
                  <a:pt x="1710413" y="1747816"/>
                  <a:pt x="1708030" y="1750236"/>
                </a:cubicBezTo>
                <a:close/>
                <a:moveTo>
                  <a:pt x="1710413" y="1740549"/>
                </a:moveTo>
                <a:cubicBezTo>
                  <a:pt x="1708030" y="1740549"/>
                  <a:pt x="1708030" y="1740549"/>
                  <a:pt x="1708030" y="1740549"/>
                </a:cubicBezTo>
                <a:cubicBezTo>
                  <a:pt x="1708030" y="1740549"/>
                  <a:pt x="1710413" y="1742971"/>
                  <a:pt x="1710413" y="1745394"/>
                </a:cubicBezTo>
                <a:cubicBezTo>
                  <a:pt x="1710413" y="1742971"/>
                  <a:pt x="1712796" y="1740549"/>
                  <a:pt x="1710413" y="1740549"/>
                </a:cubicBezTo>
                <a:close/>
                <a:moveTo>
                  <a:pt x="1717562" y="1728443"/>
                </a:moveTo>
                <a:cubicBezTo>
                  <a:pt x="1717562" y="1728443"/>
                  <a:pt x="1719945" y="1728443"/>
                  <a:pt x="1722328" y="1728443"/>
                </a:cubicBezTo>
                <a:cubicBezTo>
                  <a:pt x="1722328" y="1726021"/>
                  <a:pt x="1722328" y="1726021"/>
                  <a:pt x="1722328" y="1726021"/>
                </a:cubicBezTo>
                <a:lnTo>
                  <a:pt x="1719945" y="1726021"/>
                </a:lnTo>
                <a:cubicBezTo>
                  <a:pt x="1719945" y="1726021"/>
                  <a:pt x="1715179" y="1728443"/>
                  <a:pt x="1717562" y="1728443"/>
                </a:cubicBezTo>
                <a:close/>
                <a:moveTo>
                  <a:pt x="1769982" y="1590410"/>
                </a:moveTo>
                <a:cubicBezTo>
                  <a:pt x="1769982" y="1587987"/>
                  <a:pt x="1772365" y="1585565"/>
                  <a:pt x="1772365" y="1580723"/>
                </a:cubicBezTo>
                <a:cubicBezTo>
                  <a:pt x="1772365" y="1580723"/>
                  <a:pt x="1772365" y="1580723"/>
                  <a:pt x="1772365" y="1583146"/>
                </a:cubicBezTo>
                <a:cubicBezTo>
                  <a:pt x="1772365" y="1580723"/>
                  <a:pt x="1774748" y="1575878"/>
                  <a:pt x="1774748" y="1573459"/>
                </a:cubicBezTo>
                <a:cubicBezTo>
                  <a:pt x="1762834" y="1571036"/>
                  <a:pt x="1781896" y="1573459"/>
                  <a:pt x="1772365" y="1571036"/>
                </a:cubicBezTo>
                <a:cubicBezTo>
                  <a:pt x="1772365" y="1571036"/>
                  <a:pt x="1772365" y="1571036"/>
                  <a:pt x="1772365" y="1566192"/>
                </a:cubicBezTo>
                <a:cubicBezTo>
                  <a:pt x="1772365" y="1561350"/>
                  <a:pt x="1772365" y="1558927"/>
                  <a:pt x="1772365" y="1554086"/>
                </a:cubicBezTo>
                <a:cubicBezTo>
                  <a:pt x="1772365" y="1554086"/>
                  <a:pt x="1772365" y="1554086"/>
                  <a:pt x="1769982" y="1558927"/>
                </a:cubicBezTo>
                <a:cubicBezTo>
                  <a:pt x="1769982" y="1563772"/>
                  <a:pt x="1769982" y="1563772"/>
                  <a:pt x="1769982" y="1568614"/>
                </a:cubicBezTo>
                <a:cubicBezTo>
                  <a:pt x="1769982" y="1566192"/>
                  <a:pt x="1769982" y="1571036"/>
                  <a:pt x="1767599" y="1571036"/>
                </a:cubicBezTo>
                <a:cubicBezTo>
                  <a:pt x="1767599" y="1571036"/>
                  <a:pt x="1767599" y="1571036"/>
                  <a:pt x="1769982" y="1580723"/>
                </a:cubicBezTo>
                <a:cubicBezTo>
                  <a:pt x="1767599" y="1580723"/>
                  <a:pt x="1767599" y="1585565"/>
                  <a:pt x="1769982" y="1590410"/>
                </a:cubicBezTo>
                <a:close/>
                <a:moveTo>
                  <a:pt x="1839082" y="1619470"/>
                </a:moveTo>
                <a:cubicBezTo>
                  <a:pt x="1839082" y="1619470"/>
                  <a:pt x="1839082" y="1614625"/>
                  <a:pt x="1839082" y="1612203"/>
                </a:cubicBezTo>
                <a:cubicBezTo>
                  <a:pt x="1839082" y="1609780"/>
                  <a:pt x="1839082" y="1609780"/>
                  <a:pt x="1839082" y="1609780"/>
                </a:cubicBezTo>
                <a:cubicBezTo>
                  <a:pt x="1834316" y="1607361"/>
                  <a:pt x="1831934" y="1604938"/>
                  <a:pt x="1829551" y="1600096"/>
                </a:cubicBezTo>
                <a:cubicBezTo>
                  <a:pt x="1822402" y="1592832"/>
                  <a:pt x="1817639" y="1578301"/>
                  <a:pt x="1815254" y="1568614"/>
                </a:cubicBezTo>
                <a:cubicBezTo>
                  <a:pt x="1815254" y="1563772"/>
                  <a:pt x="1815254" y="1561350"/>
                  <a:pt x="1815254" y="1558927"/>
                </a:cubicBezTo>
                <a:cubicBezTo>
                  <a:pt x="1810491" y="1556505"/>
                  <a:pt x="1805725" y="1556505"/>
                  <a:pt x="1803342" y="1556505"/>
                </a:cubicBezTo>
                <a:cubicBezTo>
                  <a:pt x="1803342" y="1558927"/>
                  <a:pt x="1800959" y="1561350"/>
                  <a:pt x="1800959" y="1563772"/>
                </a:cubicBezTo>
                <a:cubicBezTo>
                  <a:pt x="1803477" y="1563772"/>
                  <a:pt x="1805985" y="1563772"/>
                  <a:pt x="1808108" y="1563772"/>
                </a:cubicBezTo>
                <a:lnTo>
                  <a:pt x="1808108" y="1566192"/>
                </a:lnTo>
                <a:cubicBezTo>
                  <a:pt x="1815254" y="1575878"/>
                  <a:pt x="1817639" y="1587987"/>
                  <a:pt x="1822402" y="1597674"/>
                </a:cubicBezTo>
                <a:cubicBezTo>
                  <a:pt x="1827168" y="1614625"/>
                  <a:pt x="1831934" y="1631576"/>
                  <a:pt x="1836699" y="1646108"/>
                </a:cubicBezTo>
                <a:cubicBezTo>
                  <a:pt x="1836699" y="1641263"/>
                  <a:pt x="1841465" y="1636421"/>
                  <a:pt x="1836699" y="1629154"/>
                </a:cubicBezTo>
                <a:cubicBezTo>
                  <a:pt x="1839082" y="1626734"/>
                  <a:pt x="1839082" y="1624312"/>
                  <a:pt x="1839082" y="1619470"/>
                </a:cubicBezTo>
                <a:close/>
                <a:moveTo>
                  <a:pt x="1698499" y="1680009"/>
                </a:moveTo>
                <a:cubicBezTo>
                  <a:pt x="1698499" y="1680009"/>
                  <a:pt x="1698499" y="1680009"/>
                  <a:pt x="1698499" y="1682432"/>
                </a:cubicBezTo>
                <a:lnTo>
                  <a:pt x="1698499" y="1684854"/>
                </a:lnTo>
                <a:cubicBezTo>
                  <a:pt x="1698499" y="1684854"/>
                  <a:pt x="1698499" y="1682432"/>
                  <a:pt x="1700882" y="1682432"/>
                </a:cubicBezTo>
                <a:cubicBezTo>
                  <a:pt x="1700882" y="1677587"/>
                  <a:pt x="1700882" y="1672745"/>
                  <a:pt x="1698499" y="1667900"/>
                </a:cubicBezTo>
                <a:cubicBezTo>
                  <a:pt x="1693733" y="1667900"/>
                  <a:pt x="1688970" y="1665481"/>
                  <a:pt x="1686587" y="1665481"/>
                </a:cubicBezTo>
                <a:cubicBezTo>
                  <a:pt x="1686587" y="1665481"/>
                  <a:pt x="1686587" y="1665481"/>
                  <a:pt x="1686587" y="1667900"/>
                </a:cubicBezTo>
                <a:cubicBezTo>
                  <a:pt x="1688970" y="1667900"/>
                  <a:pt x="1691351" y="1667900"/>
                  <a:pt x="1688970" y="1670323"/>
                </a:cubicBezTo>
                <a:cubicBezTo>
                  <a:pt x="1688970" y="1672745"/>
                  <a:pt x="1693733" y="1670323"/>
                  <a:pt x="1691351" y="1672745"/>
                </a:cubicBezTo>
                <a:cubicBezTo>
                  <a:pt x="1691351" y="1672745"/>
                  <a:pt x="1691351" y="1672745"/>
                  <a:pt x="1691351" y="1675165"/>
                </a:cubicBezTo>
                <a:lnTo>
                  <a:pt x="1688970" y="1675165"/>
                </a:lnTo>
                <a:cubicBezTo>
                  <a:pt x="1691351" y="1675165"/>
                  <a:pt x="1693733" y="1675165"/>
                  <a:pt x="1693733" y="1677587"/>
                </a:cubicBezTo>
                <a:cubicBezTo>
                  <a:pt x="1693733" y="1677587"/>
                  <a:pt x="1693733" y="1677587"/>
                  <a:pt x="1693733" y="1680009"/>
                </a:cubicBezTo>
                <a:cubicBezTo>
                  <a:pt x="1693733" y="1682432"/>
                  <a:pt x="1696116" y="1680009"/>
                  <a:pt x="1698499" y="1680009"/>
                </a:cubicBezTo>
                <a:close/>
                <a:moveTo>
                  <a:pt x="1686587" y="1672745"/>
                </a:moveTo>
                <a:cubicBezTo>
                  <a:pt x="1687474" y="1671842"/>
                  <a:pt x="1688032" y="1671278"/>
                  <a:pt x="1688379" y="1670923"/>
                </a:cubicBezTo>
                <a:lnTo>
                  <a:pt x="1686587" y="1672745"/>
                </a:lnTo>
                <a:close/>
                <a:moveTo>
                  <a:pt x="1157098" y="1372431"/>
                </a:moveTo>
                <a:cubicBezTo>
                  <a:pt x="1157098" y="1372431"/>
                  <a:pt x="1157098" y="1372431"/>
                  <a:pt x="1159492" y="1370006"/>
                </a:cubicBezTo>
                <a:cubicBezTo>
                  <a:pt x="1159492" y="1382128"/>
                  <a:pt x="1161883" y="1394251"/>
                  <a:pt x="1161883" y="1406371"/>
                </a:cubicBezTo>
                <a:cubicBezTo>
                  <a:pt x="1164277" y="1411221"/>
                  <a:pt x="1164277" y="1396674"/>
                  <a:pt x="1166671" y="1408796"/>
                </a:cubicBezTo>
                <a:cubicBezTo>
                  <a:pt x="1166671" y="1435464"/>
                  <a:pt x="1166671" y="1423344"/>
                  <a:pt x="1166671" y="1447587"/>
                </a:cubicBezTo>
                <a:cubicBezTo>
                  <a:pt x="1166671" y="1445162"/>
                  <a:pt x="1166671" y="1433042"/>
                  <a:pt x="1164277" y="1435464"/>
                </a:cubicBezTo>
                <a:cubicBezTo>
                  <a:pt x="1164277" y="1437889"/>
                  <a:pt x="1166671" y="1454860"/>
                  <a:pt x="1166671" y="1454860"/>
                </a:cubicBezTo>
                <a:cubicBezTo>
                  <a:pt x="1166671" y="1459710"/>
                  <a:pt x="1164277" y="1464557"/>
                  <a:pt x="1164277" y="1469405"/>
                </a:cubicBezTo>
                <a:cubicBezTo>
                  <a:pt x="1164277" y="1471830"/>
                  <a:pt x="1166671" y="1474255"/>
                  <a:pt x="1166671" y="1469405"/>
                </a:cubicBezTo>
                <a:cubicBezTo>
                  <a:pt x="1166671" y="1481528"/>
                  <a:pt x="1171456" y="1498501"/>
                  <a:pt x="1169062" y="1508198"/>
                </a:cubicBezTo>
                <a:cubicBezTo>
                  <a:pt x="1169062" y="1522743"/>
                  <a:pt x="1166671" y="1517896"/>
                  <a:pt x="1164277" y="1520318"/>
                </a:cubicBezTo>
                <a:cubicBezTo>
                  <a:pt x="1164277" y="1525169"/>
                  <a:pt x="1164277" y="1530016"/>
                  <a:pt x="1166671" y="1530016"/>
                </a:cubicBezTo>
                <a:cubicBezTo>
                  <a:pt x="1166671" y="1530016"/>
                  <a:pt x="1166671" y="1530016"/>
                  <a:pt x="1166671" y="1532441"/>
                </a:cubicBezTo>
                <a:cubicBezTo>
                  <a:pt x="1166671" y="1532441"/>
                  <a:pt x="1166671" y="1532441"/>
                  <a:pt x="1166671" y="1537291"/>
                </a:cubicBezTo>
                <a:cubicBezTo>
                  <a:pt x="1164277" y="1561534"/>
                  <a:pt x="1171456" y="1585780"/>
                  <a:pt x="1166671" y="1607598"/>
                </a:cubicBezTo>
                <a:cubicBezTo>
                  <a:pt x="1166671" y="1600325"/>
                  <a:pt x="1166671" y="1590627"/>
                  <a:pt x="1164277" y="1590627"/>
                </a:cubicBezTo>
                <a:cubicBezTo>
                  <a:pt x="1164277" y="1590627"/>
                  <a:pt x="1164277" y="1590627"/>
                  <a:pt x="1164277" y="1607598"/>
                </a:cubicBezTo>
                <a:cubicBezTo>
                  <a:pt x="1164277" y="1600325"/>
                  <a:pt x="1164277" y="1595478"/>
                  <a:pt x="1161883" y="1597900"/>
                </a:cubicBezTo>
                <a:cubicBezTo>
                  <a:pt x="1161883" y="1624570"/>
                  <a:pt x="1164277" y="1646388"/>
                  <a:pt x="1164277" y="1675481"/>
                </a:cubicBezTo>
                <a:cubicBezTo>
                  <a:pt x="1162276" y="1677510"/>
                  <a:pt x="1163612" y="1689702"/>
                  <a:pt x="1162709" y="1700732"/>
                </a:cubicBezTo>
                <a:cubicBezTo>
                  <a:pt x="1162256" y="1701147"/>
                  <a:pt x="1161883" y="1702664"/>
                  <a:pt x="1161883" y="1704574"/>
                </a:cubicBezTo>
                <a:cubicBezTo>
                  <a:pt x="1161883" y="1704574"/>
                  <a:pt x="1161883" y="1704574"/>
                  <a:pt x="1161883" y="1706999"/>
                </a:cubicBezTo>
                <a:cubicBezTo>
                  <a:pt x="1162276" y="1705015"/>
                  <a:pt x="1162530" y="1702892"/>
                  <a:pt x="1162709" y="1700732"/>
                </a:cubicBezTo>
                <a:cubicBezTo>
                  <a:pt x="1163399" y="1700096"/>
                  <a:pt x="1164277" y="1702080"/>
                  <a:pt x="1164277" y="1709425"/>
                </a:cubicBezTo>
                <a:cubicBezTo>
                  <a:pt x="1164277" y="1709425"/>
                  <a:pt x="1164277" y="1711850"/>
                  <a:pt x="1164277" y="1714272"/>
                </a:cubicBezTo>
                <a:cubicBezTo>
                  <a:pt x="1164277" y="1721545"/>
                  <a:pt x="1161883" y="1719122"/>
                  <a:pt x="1161883" y="1716697"/>
                </a:cubicBezTo>
                <a:cubicBezTo>
                  <a:pt x="1161883" y="1721545"/>
                  <a:pt x="1161883" y="1728820"/>
                  <a:pt x="1159492" y="1723970"/>
                </a:cubicBezTo>
                <a:cubicBezTo>
                  <a:pt x="1159492" y="1738518"/>
                  <a:pt x="1164277" y="1740943"/>
                  <a:pt x="1164277" y="1750640"/>
                </a:cubicBezTo>
                <a:cubicBezTo>
                  <a:pt x="1164277" y="1767019"/>
                  <a:pt x="1164277" y="1774413"/>
                  <a:pt x="1164277" y="1796704"/>
                </a:cubicBezTo>
                <a:cubicBezTo>
                  <a:pt x="1164277" y="1803976"/>
                  <a:pt x="1161883" y="1806401"/>
                  <a:pt x="1161883" y="1818524"/>
                </a:cubicBezTo>
                <a:cubicBezTo>
                  <a:pt x="1164277" y="1820947"/>
                  <a:pt x="1166671" y="1823372"/>
                  <a:pt x="1166671" y="1828219"/>
                </a:cubicBezTo>
                <a:cubicBezTo>
                  <a:pt x="1166671" y="1825797"/>
                  <a:pt x="1169062" y="1825797"/>
                  <a:pt x="1169062" y="1828219"/>
                </a:cubicBezTo>
                <a:cubicBezTo>
                  <a:pt x="1169062" y="1825797"/>
                  <a:pt x="1169062" y="1823372"/>
                  <a:pt x="1169062" y="1816099"/>
                </a:cubicBezTo>
                <a:cubicBezTo>
                  <a:pt x="1169062" y="1816099"/>
                  <a:pt x="1169062" y="1816099"/>
                  <a:pt x="1171456" y="1820947"/>
                </a:cubicBezTo>
                <a:cubicBezTo>
                  <a:pt x="1173850" y="1808827"/>
                  <a:pt x="1171456" y="1803976"/>
                  <a:pt x="1169062" y="1813674"/>
                </a:cubicBezTo>
                <a:cubicBezTo>
                  <a:pt x="1169062" y="1789428"/>
                  <a:pt x="1173850" y="1801551"/>
                  <a:pt x="1176241" y="1779734"/>
                </a:cubicBezTo>
                <a:cubicBezTo>
                  <a:pt x="1176241" y="1779734"/>
                  <a:pt x="1176241" y="1779734"/>
                  <a:pt x="1173850" y="1774883"/>
                </a:cubicBezTo>
                <a:cubicBezTo>
                  <a:pt x="1178635" y="1753063"/>
                  <a:pt x="1181026" y="1770036"/>
                  <a:pt x="1185814" y="1745790"/>
                </a:cubicBezTo>
                <a:cubicBezTo>
                  <a:pt x="1185814" y="1745790"/>
                  <a:pt x="1185814" y="1745790"/>
                  <a:pt x="1188205" y="1745790"/>
                </a:cubicBezTo>
                <a:cubicBezTo>
                  <a:pt x="1190599" y="1740943"/>
                  <a:pt x="1190599" y="1736093"/>
                  <a:pt x="1188205" y="1736093"/>
                </a:cubicBezTo>
                <a:cubicBezTo>
                  <a:pt x="1197778" y="1716697"/>
                  <a:pt x="1209742" y="1692454"/>
                  <a:pt x="1221709" y="1680332"/>
                </a:cubicBezTo>
                <a:cubicBezTo>
                  <a:pt x="1228888" y="1668209"/>
                  <a:pt x="1216921" y="1682754"/>
                  <a:pt x="1219315" y="1677906"/>
                </a:cubicBezTo>
                <a:cubicBezTo>
                  <a:pt x="1221709" y="1673059"/>
                  <a:pt x="1221709" y="1670634"/>
                  <a:pt x="1224100" y="1668209"/>
                </a:cubicBezTo>
                <a:cubicBezTo>
                  <a:pt x="1224100" y="1668209"/>
                  <a:pt x="1224119" y="1668189"/>
                  <a:pt x="1225547" y="1666744"/>
                </a:cubicBezTo>
                <a:cubicBezTo>
                  <a:pt x="1230141" y="1667719"/>
                  <a:pt x="1240178" y="1669596"/>
                  <a:pt x="1259995" y="1673059"/>
                </a:cubicBezTo>
                <a:cubicBezTo>
                  <a:pt x="1259995" y="1675481"/>
                  <a:pt x="1262389" y="1675481"/>
                  <a:pt x="1262389" y="1677906"/>
                </a:cubicBezTo>
                <a:cubicBezTo>
                  <a:pt x="1262389" y="1680332"/>
                  <a:pt x="1262389" y="1685179"/>
                  <a:pt x="1262389" y="1692454"/>
                </a:cubicBezTo>
                <a:cubicBezTo>
                  <a:pt x="1262389" y="1692454"/>
                  <a:pt x="1262389" y="1692454"/>
                  <a:pt x="1264783" y="1687604"/>
                </a:cubicBezTo>
                <a:cubicBezTo>
                  <a:pt x="1264783" y="1687604"/>
                  <a:pt x="1264783" y="1687604"/>
                  <a:pt x="1271959" y="1711850"/>
                </a:cubicBezTo>
                <a:cubicBezTo>
                  <a:pt x="1271959" y="1711850"/>
                  <a:pt x="1271959" y="1711850"/>
                  <a:pt x="1267174" y="1709425"/>
                </a:cubicBezTo>
                <a:cubicBezTo>
                  <a:pt x="1267174" y="1709425"/>
                  <a:pt x="1267174" y="1709425"/>
                  <a:pt x="1271959" y="1723970"/>
                </a:cubicBezTo>
                <a:cubicBezTo>
                  <a:pt x="1273596" y="1727287"/>
                  <a:pt x="1274113" y="1724930"/>
                  <a:pt x="1273511" y="1721561"/>
                </a:cubicBezTo>
                <a:cubicBezTo>
                  <a:pt x="1278569" y="1736500"/>
                  <a:pt x="1286549" y="1749864"/>
                  <a:pt x="1288711" y="1765186"/>
                </a:cubicBezTo>
                <a:cubicBezTo>
                  <a:pt x="1288711" y="1765186"/>
                  <a:pt x="1288711" y="1765186"/>
                  <a:pt x="1286317" y="1765186"/>
                </a:cubicBezTo>
                <a:cubicBezTo>
                  <a:pt x="1286317" y="1765186"/>
                  <a:pt x="1286317" y="1762761"/>
                  <a:pt x="1283926" y="1760338"/>
                </a:cubicBezTo>
                <a:cubicBezTo>
                  <a:pt x="1276747" y="1743365"/>
                  <a:pt x="1286317" y="1772458"/>
                  <a:pt x="1286317" y="1774883"/>
                </a:cubicBezTo>
                <a:cubicBezTo>
                  <a:pt x="1288711" y="1779734"/>
                  <a:pt x="1291105" y="1794279"/>
                  <a:pt x="1298284" y="1801551"/>
                </a:cubicBezTo>
                <a:cubicBezTo>
                  <a:pt x="1300675" y="1833069"/>
                  <a:pt x="1315033" y="1854890"/>
                  <a:pt x="1317426" y="1879133"/>
                </a:cubicBezTo>
                <a:cubicBezTo>
                  <a:pt x="1312641" y="1874285"/>
                  <a:pt x="1317426" y="1888830"/>
                  <a:pt x="1315033" y="1888830"/>
                </a:cubicBezTo>
                <a:cubicBezTo>
                  <a:pt x="1317426" y="1898528"/>
                  <a:pt x="1319820" y="1896103"/>
                  <a:pt x="1322212" y="1903378"/>
                </a:cubicBezTo>
                <a:cubicBezTo>
                  <a:pt x="1322212" y="1903378"/>
                  <a:pt x="1322212" y="1903378"/>
                  <a:pt x="1319820" y="1913076"/>
                </a:cubicBezTo>
                <a:cubicBezTo>
                  <a:pt x="1329390" y="1934894"/>
                  <a:pt x="1319820" y="1930046"/>
                  <a:pt x="1324605" y="1951867"/>
                </a:cubicBezTo>
                <a:cubicBezTo>
                  <a:pt x="1331784" y="1963989"/>
                  <a:pt x="1326999" y="1983385"/>
                  <a:pt x="1331784" y="2005203"/>
                </a:cubicBezTo>
                <a:cubicBezTo>
                  <a:pt x="1331784" y="2005203"/>
                  <a:pt x="1331784" y="2005203"/>
                  <a:pt x="1329390" y="2005203"/>
                </a:cubicBezTo>
                <a:cubicBezTo>
                  <a:pt x="1334176" y="2022176"/>
                  <a:pt x="1329390" y="2029448"/>
                  <a:pt x="1331784" y="2043993"/>
                </a:cubicBezTo>
                <a:cubicBezTo>
                  <a:pt x="1329390" y="2046418"/>
                  <a:pt x="1331784" y="2039146"/>
                  <a:pt x="1326999" y="2041568"/>
                </a:cubicBezTo>
                <a:cubicBezTo>
                  <a:pt x="1331784" y="2053691"/>
                  <a:pt x="1322212" y="2036721"/>
                  <a:pt x="1326999" y="2046418"/>
                </a:cubicBezTo>
                <a:cubicBezTo>
                  <a:pt x="1324605" y="2065814"/>
                  <a:pt x="1338963" y="2082784"/>
                  <a:pt x="1338963" y="2099754"/>
                </a:cubicBezTo>
                <a:cubicBezTo>
                  <a:pt x="1346142" y="2119150"/>
                  <a:pt x="1341354" y="2136123"/>
                  <a:pt x="1346142" y="2138545"/>
                </a:cubicBezTo>
                <a:cubicBezTo>
                  <a:pt x="1346142" y="2137909"/>
                  <a:pt x="1346142" y="2137317"/>
                  <a:pt x="1346137" y="2136756"/>
                </a:cubicBezTo>
                <a:cubicBezTo>
                  <a:pt x="1347733" y="2142330"/>
                  <a:pt x="1349331" y="2148237"/>
                  <a:pt x="1350927" y="2153093"/>
                </a:cubicBezTo>
                <a:cubicBezTo>
                  <a:pt x="1350927" y="2153093"/>
                  <a:pt x="1350927" y="2153093"/>
                  <a:pt x="1348536" y="2153093"/>
                </a:cubicBezTo>
                <a:cubicBezTo>
                  <a:pt x="1348536" y="2155518"/>
                  <a:pt x="1348536" y="2157941"/>
                  <a:pt x="1350927" y="2160366"/>
                </a:cubicBezTo>
                <a:cubicBezTo>
                  <a:pt x="1353321" y="2138545"/>
                  <a:pt x="1358106" y="2111877"/>
                  <a:pt x="1362891" y="2090059"/>
                </a:cubicBezTo>
                <a:cubicBezTo>
                  <a:pt x="1365285" y="2090059"/>
                  <a:pt x="1367679" y="2073086"/>
                  <a:pt x="1367679" y="2058541"/>
                </a:cubicBezTo>
                <a:cubicBezTo>
                  <a:pt x="1367679" y="2060966"/>
                  <a:pt x="1367679" y="2063389"/>
                  <a:pt x="1370070" y="2063389"/>
                </a:cubicBezTo>
                <a:cubicBezTo>
                  <a:pt x="1367679" y="2043993"/>
                  <a:pt x="1377249" y="2024598"/>
                  <a:pt x="1377249" y="2002777"/>
                </a:cubicBezTo>
                <a:cubicBezTo>
                  <a:pt x="1377249" y="2002777"/>
                  <a:pt x="1377249" y="2002777"/>
                  <a:pt x="1377249" y="2005203"/>
                </a:cubicBezTo>
                <a:cubicBezTo>
                  <a:pt x="1379643" y="1997930"/>
                  <a:pt x="1379643" y="1973684"/>
                  <a:pt x="1384428" y="1971262"/>
                </a:cubicBezTo>
                <a:cubicBezTo>
                  <a:pt x="1384428" y="1947017"/>
                  <a:pt x="1386822" y="1927621"/>
                  <a:pt x="1394001" y="1896103"/>
                </a:cubicBezTo>
                <a:cubicBezTo>
                  <a:pt x="1410753" y="1847617"/>
                  <a:pt x="1422717" y="1825797"/>
                  <a:pt x="1427502" y="1820947"/>
                </a:cubicBezTo>
                <a:cubicBezTo>
                  <a:pt x="1437075" y="1789428"/>
                  <a:pt x="1463397" y="1997930"/>
                  <a:pt x="1463397" y="1997930"/>
                </a:cubicBezTo>
                <a:cubicBezTo>
                  <a:pt x="1463397" y="1997930"/>
                  <a:pt x="1463397" y="1997930"/>
                  <a:pt x="1472970" y="2068239"/>
                </a:cubicBezTo>
                <a:cubicBezTo>
                  <a:pt x="1472970" y="2068239"/>
                  <a:pt x="1475361" y="2075512"/>
                  <a:pt x="1475361" y="2077937"/>
                </a:cubicBezTo>
                <a:cubicBezTo>
                  <a:pt x="1477755" y="2097332"/>
                  <a:pt x="1482540" y="2116727"/>
                  <a:pt x="1484933" y="2138545"/>
                </a:cubicBezTo>
                <a:cubicBezTo>
                  <a:pt x="1484933" y="2148243"/>
                  <a:pt x="1484933" y="2157941"/>
                  <a:pt x="1487325" y="2167641"/>
                </a:cubicBezTo>
                <a:cubicBezTo>
                  <a:pt x="1487325" y="2167641"/>
                  <a:pt x="1487325" y="2167641"/>
                  <a:pt x="1487325" y="2177336"/>
                </a:cubicBezTo>
                <a:lnTo>
                  <a:pt x="1487325" y="2182186"/>
                </a:lnTo>
                <a:cubicBezTo>
                  <a:pt x="1489719" y="2189459"/>
                  <a:pt x="1489719" y="2194309"/>
                  <a:pt x="1489719" y="2199156"/>
                </a:cubicBezTo>
                <a:cubicBezTo>
                  <a:pt x="1494506" y="2223402"/>
                  <a:pt x="1499291" y="2247645"/>
                  <a:pt x="1504077" y="2274315"/>
                </a:cubicBezTo>
                <a:cubicBezTo>
                  <a:pt x="1511255" y="2250070"/>
                  <a:pt x="1518434" y="2230674"/>
                  <a:pt x="1525613" y="2213704"/>
                </a:cubicBezTo>
                <a:cubicBezTo>
                  <a:pt x="1539971" y="2174913"/>
                  <a:pt x="1549541" y="2143395"/>
                  <a:pt x="1561508" y="2107030"/>
                </a:cubicBezTo>
                <a:cubicBezTo>
                  <a:pt x="1561508" y="2107030"/>
                  <a:pt x="1561508" y="2107030"/>
                  <a:pt x="1568687" y="2097332"/>
                </a:cubicBezTo>
                <a:cubicBezTo>
                  <a:pt x="1568687" y="2090059"/>
                  <a:pt x="1568687" y="2090059"/>
                  <a:pt x="1571078" y="2080359"/>
                </a:cubicBezTo>
                <a:cubicBezTo>
                  <a:pt x="1573472" y="2080359"/>
                  <a:pt x="1573472" y="2080359"/>
                  <a:pt x="1573472" y="2077937"/>
                </a:cubicBezTo>
                <a:lnTo>
                  <a:pt x="1575866" y="2075512"/>
                </a:lnTo>
                <a:cubicBezTo>
                  <a:pt x="1575866" y="2070664"/>
                  <a:pt x="1575866" y="2068239"/>
                  <a:pt x="1578257" y="2065814"/>
                </a:cubicBezTo>
                <a:cubicBezTo>
                  <a:pt x="1583045" y="2063389"/>
                  <a:pt x="1580651" y="2039146"/>
                  <a:pt x="1585436" y="2036721"/>
                </a:cubicBezTo>
                <a:cubicBezTo>
                  <a:pt x="1585436" y="2036721"/>
                  <a:pt x="1585436" y="2036721"/>
                  <a:pt x="1587830" y="2034296"/>
                </a:cubicBezTo>
                <a:cubicBezTo>
                  <a:pt x="1604582" y="1990658"/>
                  <a:pt x="1614152" y="1942169"/>
                  <a:pt x="1626119" y="1891255"/>
                </a:cubicBezTo>
                <a:cubicBezTo>
                  <a:pt x="1633298" y="1867013"/>
                  <a:pt x="1642868" y="1840342"/>
                  <a:pt x="1652441" y="1816099"/>
                </a:cubicBezTo>
                <a:cubicBezTo>
                  <a:pt x="1654834" y="1811249"/>
                  <a:pt x="1659620" y="1803976"/>
                  <a:pt x="1662011" y="1799129"/>
                </a:cubicBezTo>
                <a:cubicBezTo>
                  <a:pt x="1664405" y="1794279"/>
                  <a:pt x="1666798" y="1791853"/>
                  <a:pt x="1666798" y="1789428"/>
                </a:cubicBezTo>
                <a:cubicBezTo>
                  <a:pt x="1666798" y="1789428"/>
                  <a:pt x="1666798" y="1789428"/>
                  <a:pt x="1671583" y="1784581"/>
                </a:cubicBezTo>
                <a:cubicBezTo>
                  <a:pt x="1671583" y="1784581"/>
                  <a:pt x="1671583" y="1784581"/>
                  <a:pt x="1671583" y="1782156"/>
                </a:cubicBezTo>
                <a:cubicBezTo>
                  <a:pt x="1671583" y="1782156"/>
                  <a:pt x="1671583" y="1782156"/>
                  <a:pt x="1673977" y="1782156"/>
                </a:cubicBezTo>
                <a:cubicBezTo>
                  <a:pt x="1653620" y="1778718"/>
                  <a:pt x="1680151" y="1782591"/>
                  <a:pt x="1694771" y="1784273"/>
                </a:cubicBezTo>
                <a:cubicBezTo>
                  <a:pt x="1690475" y="1769334"/>
                  <a:pt x="1686361" y="1756360"/>
                  <a:pt x="1684205" y="1745394"/>
                </a:cubicBezTo>
                <a:cubicBezTo>
                  <a:pt x="1679439" y="1735707"/>
                  <a:pt x="1674673" y="1726021"/>
                  <a:pt x="1672290" y="1718756"/>
                </a:cubicBezTo>
                <a:cubicBezTo>
                  <a:pt x="1667525" y="1711492"/>
                  <a:pt x="1662759" y="1704225"/>
                  <a:pt x="1660376" y="1701805"/>
                </a:cubicBezTo>
                <a:cubicBezTo>
                  <a:pt x="1660376" y="1704225"/>
                  <a:pt x="1657993" y="1704225"/>
                  <a:pt x="1655610" y="1706647"/>
                </a:cubicBezTo>
                <a:cubicBezTo>
                  <a:pt x="1653228" y="1711492"/>
                  <a:pt x="1648462" y="1718756"/>
                  <a:pt x="1643696" y="1728443"/>
                </a:cubicBezTo>
                <a:cubicBezTo>
                  <a:pt x="1641313" y="1730862"/>
                  <a:pt x="1638930" y="1733285"/>
                  <a:pt x="1636547" y="1735707"/>
                </a:cubicBezTo>
                <a:cubicBezTo>
                  <a:pt x="1634261" y="1742682"/>
                  <a:pt x="1636299" y="1743049"/>
                  <a:pt x="1632254" y="1751634"/>
                </a:cubicBezTo>
                <a:cubicBezTo>
                  <a:pt x="1633278" y="1749162"/>
                  <a:pt x="1629178" y="1755306"/>
                  <a:pt x="1627019" y="1757500"/>
                </a:cubicBezTo>
                <a:cubicBezTo>
                  <a:pt x="1627019" y="1757500"/>
                  <a:pt x="1627019" y="1757500"/>
                  <a:pt x="1624633" y="1767190"/>
                </a:cubicBezTo>
                <a:cubicBezTo>
                  <a:pt x="1619870" y="1769609"/>
                  <a:pt x="1619870" y="1796247"/>
                  <a:pt x="1615105" y="1796247"/>
                </a:cubicBezTo>
                <a:cubicBezTo>
                  <a:pt x="1615105" y="1796247"/>
                  <a:pt x="1615105" y="1796247"/>
                  <a:pt x="1610339" y="1798669"/>
                </a:cubicBezTo>
                <a:cubicBezTo>
                  <a:pt x="1600807" y="1820465"/>
                  <a:pt x="1588893" y="1844680"/>
                  <a:pt x="1579362" y="1866476"/>
                </a:cubicBezTo>
                <a:cubicBezTo>
                  <a:pt x="1567450" y="1890691"/>
                  <a:pt x="1560301" y="1912487"/>
                  <a:pt x="1550770" y="1939125"/>
                </a:cubicBezTo>
                <a:cubicBezTo>
                  <a:pt x="1543621" y="1963340"/>
                  <a:pt x="1534090" y="1987558"/>
                  <a:pt x="1517410" y="2011773"/>
                </a:cubicBezTo>
                <a:cubicBezTo>
                  <a:pt x="1517410" y="2011773"/>
                  <a:pt x="1515027" y="2014196"/>
                  <a:pt x="1515027" y="2016618"/>
                </a:cubicBezTo>
                <a:cubicBezTo>
                  <a:pt x="1515027" y="2016618"/>
                  <a:pt x="1514983" y="2016665"/>
                  <a:pt x="1510767" y="2020948"/>
                </a:cubicBezTo>
                <a:cubicBezTo>
                  <a:pt x="1501246" y="2016921"/>
                  <a:pt x="1483890" y="2009935"/>
                  <a:pt x="1481670" y="2009252"/>
                </a:cubicBezTo>
                <a:cubicBezTo>
                  <a:pt x="1481670" y="2009089"/>
                  <a:pt x="1481670" y="2008599"/>
                  <a:pt x="1481670" y="2006928"/>
                </a:cubicBezTo>
                <a:cubicBezTo>
                  <a:pt x="1481670" y="2006928"/>
                  <a:pt x="1481670" y="2006928"/>
                  <a:pt x="1481670" y="2004509"/>
                </a:cubicBezTo>
                <a:cubicBezTo>
                  <a:pt x="1481670" y="2002087"/>
                  <a:pt x="1481670" y="1999664"/>
                  <a:pt x="1481670" y="1994822"/>
                </a:cubicBezTo>
                <a:cubicBezTo>
                  <a:pt x="1481670" y="1989978"/>
                  <a:pt x="1481670" y="1982713"/>
                  <a:pt x="1481670" y="1975449"/>
                </a:cubicBezTo>
                <a:cubicBezTo>
                  <a:pt x="1481670" y="1963340"/>
                  <a:pt x="1481670" y="1951234"/>
                  <a:pt x="1479287" y="1939125"/>
                </a:cubicBezTo>
                <a:cubicBezTo>
                  <a:pt x="1479287" y="1912487"/>
                  <a:pt x="1484053" y="1897956"/>
                  <a:pt x="1479287" y="1871318"/>
                </a:cubicBezTo>
                <a:cubicBezTo>
                  <a:pt x="1479287" y="1871318"/>
                  <a:pt x="1479287" y="1871318"/>
                  <a:pt x="1476904" y="1873740"/>
                </a:cubicBezTo>
                <a:cubicBezTo>
                  <a:pt x="1472138" y="1856789"/>
                  <a:pt x="1479287" y="1868896"/>
                  <a:pt x="1476904" y="1849525"/>
                </a:cubicBezTo>
                <a:cubicBezTo>
                  <a:pt x="1476904" y="1849525"/>
                  <a:pt x="1476904" y="1849525"/>
                  <a:pt x="1474521" y="1856789"/>
                </a:cubicBezTo>
                <a:cubicBezTo>
                  <a:pt x="1474521" y="1856789"/>
                  <a:pt x="1474521" y="1856789"/>
                  <a:pt x="1472138" y="1839838"/>
                </a:cubicBezTo>
                <a:cubicBezTo>
                  <a:pt x="1469756" y="1837416"/>
                  <a:pt x="1469756" y="1834993"/>
                  <a:pt x="1469756" y="1832571"/>
                </a:cubicBezTo>
                <a:cubicBezTo>
                  <a:pt x="1469756" y="1832571"/>
                  <a:pt x="1469756" y="1832571"/>
                  <a:pt x="1467373" y="1822884"/>
                </a:cubicBezTo>
                <a:cubicBezTo>
                  <a:pt x="1467373" y="1822884"/>
                  <a:pt x="1467373" y="1822884"/>
                  <a:pt x="1469756" y="1827729"/>
                </a:cubicBezTo>
                <a:cubicBezTo>
                  <a:pt x="1467373" y="1815620"/>
                  <a:pt x="1464990" y="1803511"/>
                  <a:pt x="1462607" y="1803511"/>
                </a:cubicBezTo>
                <a:cubicBezTo>
                  <a:pt x="1464990" y="1801092"/>
                  <a:pt x="1464990" y="1803511"/>
                  <a:pt x="1462607" y="1788983"/>
                </a:cubicBezTo>
                <a:cubicBezTo>
                  <a:pt x="1457841" y="1788983"/>
                  <a:pt x="1455458" y="1764767"/>
                  <a:pt x="1450693" y="1745394"/>
                </a:cubicBezTo>
                <a:cubicBezTo>
                  <a:pt x="1450693" y="1745394"/>
                  <a:pt x="1450693" y="1738130"/>
                  <a:pt x="1453076" y="1742971"/>
                </a:cubicBezTo>
                <a:cubicBezTo>
                  <a:pt x="1445927" y="1721176"/>
                  <a:pt x="1443547" y="1704225"/>
                  <a:pt x="1438781" y="1687274"/>
                </a:cubicBezTo>
                <a:cubicBezTo>
                  <a:pt x="1436398" y="1687274"/>
                  <a:pt x="1436398" y="1684854"/>
                  <a:pt x="1436398" y="1682432"/>
                </a:cubicBezTo>
                <a:cubicBezTo>
                  <a:pt x="1424484" y="1706647"/>
                  <a:pt x="1419718" y="1723598"/>
                  <a:pt x="1405421" y="1752658"/>
                </a:cubicBezTo>
                <a:cubicBezTo>
                  <a:pt x="1405421" y="1752658"/>
                  <a:pt x="1405421" y="1752658"/>
                  <a:pt x="1407804" y="1752658"/>
                </a:cubicBezTo>
                <a:cubicBezTo>
                  <a:pt x="1398272" y="1769609"/>
                  <a:pt x="1391124" y="1788983"/>
                  <a:pt x="1388741" y="1808356"/>
                </a:cubicBezTo>
                <a:cubicBezTo>
                  <a:pt x="1388741" y="1808356"/>
                  <a:pt x="1388741" y="1808356"/>
                  <a:pt x="1388741" y="1805934"/>
                </a:cubicBezTo>
                <a:cubicBezTo>
                  <a:pt x="1386361" y="1810778"/>
                  <a:pt x="1383975" y="1813201"/>
                  <a:pt x="1383975" y="1818043"/>
                </a:cubicBezTo>
                <a:cubicBezTo>
                  <a:pt x="1383975" y="1822884"/>
                  <a:pt x="1379210" y="1834993"/>
                  <a:pt x="1379210" y="1847103"/>
                </a:cubicBezTo>
                <a:cubicBezTo>
                  <a:pt x="1379210" y="1847103"/>
                  <a:pt x="1379210" y="1847103"/>
                  <a:pt x="1376830" y="1847103"/>
                </a:cubicBezTo>
                <a:cubicBezTo>
                  <a:pt x="1376830" y="1847103"/>
                  <a:pt x="1376830" y="1849525"/>
                  <a:pt x="1376830" y="1851944"/>
                </a:cubicBezTo>
                <a:cubicBezTo>
                  <a:pt x="1356527" y="1854009"/>
                  <a:pt x="1346043" y="1855093"/>
                  <a:pt x="1341087" y="1855647"/>
                </a:cubicBezTo>
                <a:cubicBezTo>
                  <a:pt x="1341087" y="1855319"/>
                  <a:pt x="1341087" y="1854920"/>
                  <a:pt x="1341087" y="1854367"/>
                </a:cubicBezTo>
                <a:cubicBezTo>
                  <a:pt x="1341087" y="1854367"/>
                  <a:pt x="1341087" y="1854367"/>
                  <a:pt x="1338704" y="1854367"/>
                </a:cubicBezTo>
                <a:cubicBezTo>
                  <a:pt x="1338704" y="1854367"/>
                  <a:pt x="1338704" y="1854367"/>
                  <a:pt x="1338704" y="1849525"/>
                </a:cubicBezTo>
                <a:cubicBezTo>
                  <a:pt x="1336321" y="1847103"/>
                  <a:pt x="1333938" y="1842258"/>
                  <a:pt x="1333938" y="1837416"/>
                </a:cubicBezTo>
                <a:cubicBezTo>
                  <a:pt x="1333938" y="1834993"/>
                  <a:pt x="1333938" y="1832571"/>
                  <a:pt x="1333938" y="1827729"/>
                </a:cubicBezTo>
                <a:cubicBezTo>
                  <a:pt x="1324407" y="1805934"/>
                  <a:pt x="1324407" y="1769609"/>
                  <a:pt x="1319644" y="1750236"/>
                </a:cubicBezTo>
                <a:cubicBezTo>
                  <a:pt x="1317261" y="1728443"/>
                  <a:pt x="1317261" y="1706647"/>
                  <a:pt x="1314878" y="1687274"/>
                </a:cubicBezTo>
                <a:cubicBezTo>
                  <a:pt x="1314878" y="1675165"/>
                  <a:pt x="1312495" y="1665481"/>
                  <a:pt x="1312495" y="1655791"/>
                </a:cubicBezTo>
                <a:cubicBezTo>
                  <a:pt x="1312495" y="1655791"/>
                  <a:pt x="1312495" y="1655791"/>
                  <a:pt x="1312495" y="1648527"/>
                </a:cubicBezTo>
                <a:cubicBezTo>
                  <a:pt x="1312495" y="1648527"/>
                  <a:pt x="1312495" y="1648527"/>
                  <a:pt x="1310112" y="1646108"/>
                </a:cubicBezTo>
                <a:cubicBezTo>
                  <a:pt x="1310112" y="1646108"/>
                  <a:pt x="1310112" y="1646108"/>
                  <a:pt x="1310112" y="1641263"/>
                </a:cubicBezTo>
                <a:cubicBezTo>
                  <a:pt x="1310112" y="1636421"/>
                  <a:pt x="1307729" y="1631576"/>
                  <a:pt x="1307729" y="1626734"/>
                </a:cubicBezTo>
                <a:cubicBezTo>
                  <a:pt x="1305346" y="1617047"/>
                  <a:pt x="1302964" y="1609780"/>
                  <a:pt x="1298198" y="1602516"/>
                </a:cubicBezTo>
                <a:cubicBezTo>
                  <a:pt x="1298198" y="1600096"/>
                  <a:pt x="1298198" y="1597674"/>
                  <a:pt x="1298198" y="1597674"/>
                </a:cubicBezTo>
                <a:cubicBezTo>
                  <a:pt x="1293432" y="1600096"/>
                  <a:pt x="1291049" y="1602516"/>
                  <a:pt x="1288667" y="1607361"/>
                </a:cubicBezTo>
                <a:cubicBezTo>
                  <a:pt x="1283901" y="1612203"/>
                  <a:pt x="1279135" y="1617047"/>
                  <a:pt x="1274369" y="1621889"/>
                </a:cubicBezTo>
                <a:cubicBezTo>
                  <a:pt x="1271986" y="1624312"/>
                  <a:pt x="1269604" y="1626734"/>
                  <a:pt x="1267221" y="1629154"/>
                </a:cubicBezTo>
                <a:cubicBezTo>
                  <a:pt x="1267221" y="1629154"/>
                  <a:pt x="1267221" y="1629154"/>
                  <a:pt x="1264841" y="1633999"/>
                </a:cubicBezTo>
                <a:cubicBezTo>
                  <a:pt x="1264841" y="1633999"/>
                  <a:pt x="1264841" y="1633999"/>
                  <a:pt x="1262458" y="1636421"/>
                </a:cubicBezTo>
                <a:cubicBezTo>
                  <a:pt x="1244408" y="1630095"/>
                  <a:pt x="1234534" y="1626594"/>
                  <a:pt x="1229432" y="1624766"/>
                </a:cubicBezTo>
                <a:cubicBezTo>
                  <a:pt x="1228697" y="1624466"/>
                  <a:pt x="1227654" y="1624075"/>
                  <a:pt x="1226715" y="1623734"/>
                </a:cubicBezTo>
                <a:cubicBezTo>
                  <a:pt x="1226715" y="1623387"/>
                  <a:pt x="1226715" y="1622869"/>
                  <a:pt x="1226715" y="1621889"/>
                </a:cubicBezTo>
                <a:cubicBezTo>
                  <a:pt x="1226715" y="1604938"/>
                  <a:pt x="1229098" y="1585565"/>
                  <a:pt x="1231481" y="1566192"/>
                </a:cubicBezTo>
                <a:cubicBezTo>
                  <a:pt x="1233864" y="1515339"/>
                  <a:pt x="1236246" y="1481437"/>
                  <a:pt x="1236246" y="1449954"/>
                </a:cubicBezTo>
                <a:cubicBezTo>
                  <a:pt x="1236246" y="1418472"/>
                  <a:pt x="1238629" y="1389415"/>
                  <a:pt x="1236246" y="1353088"/>
                </a:cubicBezTo>
                <a:cubicBezTo>
                  <a:pt x="1236246" y="1353088"/>
                  <a:pt x="1233880" y="1341061"/>
                  <a:pt x="1231417" y="1328082"/>
                </a:cubicBezTo>
                <a:cubicBezTo>
                  <a:pt x="1228805" y="1326780"/>
                  <a:pt x="1226196" y="1325357"/>
                  <a:pt x="1223587" y="1325357"/>
                </a:cubicBezTo>
                <a:cubicBezTo>
                  <a:pt x="1216394" y="1322949"/>
                  <a:pt x="1209201" y="1320537"/>
                  <a:pt x="1202008" y="1315720"/>
                </a:cubicBezTo>
                <a:cubicBezTo>
                  <a:pt x="1187623" y="1310900"/>
                  <a:pt x="1185226" y="1303669"/>
                  <a:pt x="1173237" y="1294032"/>
                </a:cubicBezTo>
                <a:cubicBezTo>
                  <a:pt x="1162704" y="1287981"/>
                  <a:pt x="1154061" y="1285724"/>
                  <a:pt x="1147305" y="1280714"/>
                </a:cubicBezTo>
                <a:cubicBezTo>
                  <a:pt x="1150240" y="1292036"/>
                  <a:pt x="1153503" y="1306245"/>
                  <a:pt x="1157098" y="1323942"/>
                </a:cubicBezTo>
                <a:cubicBezTo>
                  <a:pt x="1154705" y="1338487"/>
                  <a:pt x="1154705" y="1350610"/>
                  <a:pt x="1157098" y="1372431"/>
                </a:cubicBezTo>
                <a:close/>
                <a:moveTo>
                  <a:pt x="1562684" y="1493543"/>
                </a:moveTo>
                <a:cubicBezTo>
                  <a:pt x="1560301" y="1493543"/>
                  <a:pt x="1562684" y="1495965"/>
                  <a:pt x="1565067" y="1495965"/>
                </a:cubicBezTo>
                <a:cubicBezTo>
                  <a:pt x="1562684" y="1495965"/>
                  <a:pt x="1562684" y="1495965"/>
                  <a:pt x="1560301" y="1495965"/>
                </a:cubicBezTo>
                <a:cubicBezTo>
                  <a:pt x="1562684" y="1495965"/>
                  <a:pt x="1562684" y="1498388"/>
                  <a:pt x="1562684" y="1498388"/>
                </a:cubicBezTo>
                <a:cubicBezTo>
                  <a:pt x="1560301" y="1500807"/>
                  <a:pt x="1562684" y="1500807"/>
                  <a:pt x="1560301" y="1503230"/>
                </a:cubicBezTo>
                <a:cubicBezTo>
                  <a:pt x="1560301" y="1503230"/>
                  <a:pt x="1560318" y="1503241"/>
                  <a:pt x="1562450" y="1504323"/>
                </a:cubicBezTo>
                <a:cubicBezTo>
                  <a:pt x="1561862" y="1505630"/>
                  <a:pt x="1560301" y="1505652"/>
                  <a:pt x="1560301" y="1505652"/>
                </a:cubicBezTo>
                <a:cubicBezTo>
                  <a:pt x="1557919" y="1508072"/>
                  <a:pt x="1562684" y="1508072"/>
                  <a:pt x="1562684" y="1505652"/>
                </a:cubicBezTo>
                <a:cubicBezTo>
                  <a:pt x="1567450" y="1508072"/>
                  <a:pt x="1560301" y="1508072"/>
                  <a:pt x="1562684" y="1508072"/>
                </a:cubicBezTo>
                <a:cubicBezTo>
                  <a:pt x="1562684" y="1508072"/>
                  <a:pt x="1562684" y="1508072"/>
                  <a:pt x="1565067" y="1510494"/>
                </a:cubicBezTo>
                <a:cubicBezTo>
                  <a:pt x="1565067" y="1510494"/>
                  <a:pt x="1565067" y="1510494"/>
                  <a:pt x="1567450" y="1510494"/>
                </a:cubicBezTo>
                <a:cubicBezTo>
                  <a:pt x="1565067" y="1510494"/>
                  <a:pt x="1562684" y="1510494"/>
                  <a:pt x="1565067" y="1512916"/>
                </a:cubicBezTo>
                <a:cubicBezTo>
                  <a:pt x="1565067" y="1515339"/>
                  <a:pt x="1562684" y="1517761"/>
                  <a:pt x="1562684" y="1520181"/>
                </a:cubicBezTo>
                <a:cubicBezTo>
                  <a:pt x="1562684" y="1520181"/>
                  <a:pt x="1565067" y="1517761"/>
                  <a:pt x="1565067" y="1520181"/>
                </a:cubicBezTo>
                <a:cubicBezTo>
                  <a:pt x="1567450" y="1520181"/>
                  <a:pt x="1565067" y="1520181"/>
                  <a:pt x="1565067" y="1522603"/>
                </a:cubicBezTo>
                <a:cubicBezTo>
                  <a:pt x="1565067" y="1522603"/>
                  <a:pt x="1565067" y="1522603"/>
                  <a:pt x="1565067" y="1525025"/>
                </a:cubicBezTo>
                <a:cubicBezTo>
                  <a:pt x="1565067" y="1525025"/>
                  <a:pt x="1565067" y="1525025"/>
                  <a:pt x="1567450" y="1525025"/>
                </a:cubicBezTo>
                <a:cubicBezTo>
                  <a:pt x="1567450" y="1525025"/>
                  <a:pt x="1567450" y="1525025"/>
                  <a:pt x="1567450" y="1522603"/>
                </a:cubicBezTo>
                <a:cubicBezTo>
                  <a:pt x="1567450" y="1520181"/>
                  <a:pt x="1567450" y="1515339"/>
                  <a:pt x="1567450" y="1510494"/>
                </a:cubicBezTo>
                <a:cubicBezTo>
                  <a:pt x="1567450" y="1508072"/>
                  <a:pt x="1567450" y="1505652"/>
                  <a:pt x="1567450" y="1505652"/>
                </a:cubicBezTo>
                <a:cubicBezTo>
                  <a:pt x="1567450" y="1504210"/>
                  <a:pt x="1567450" y="1502913"/>
                  <a:pt x="1567450" y="1501625"/>
                </a:cubicBezTo>
                <a:cubicBezTo>
                  <a:pt x="1565987" y="1497738"/>
                  <a:pt x="1564540" y="1493802"/>
                  <a:pt x="1563165" y="1489887"/>
                </a:cubicBezTo>
                <a:cubicBezTo>
                  <a:pt x="1563455" y="1490801"/>
                  <a:pt x="1563502" y="1491878"/>
                  <a:pt x="1562684" y="1493543"/>
                </a:cubicBezTo>
                <a:close/>
                <a:moveTo>
                  <a:pt x="1562963" y="1489318"/>
                </a:moveTo>
                <a:cubicBezTo>
                  <a:pt x="1562640" y="1488401"/>
                  <a:pt x="1562334" y="1487493"/>
                  <a:pt x="1562024" y="1486579"/>
                </a:cubicBezTo>
                <a:cubicBezTo>
                  <a:pt x="1562088" y="1487661"/>
                  <a:pt x="1562582" y="1488451"/>
                  <a:pt x="1562963" y="1489318"/>
                </a:cubicBezTo>
                <a:close/>
                <a:moveTo>
                  <a:pt x="1555536" y="1479014"/>
                </a:moveTo>
                <a:cubicBezTo>
                  <a:pt x="1562684" y="1479014"/>
                  <a:pt x="1555536" y="1481437"/>
                  <a:pt x="1557919" y="1483856"/>
                </a:cubicBezTo>
                <a:cubicBezTo>
                  <a:pt x="1559774" y="1483856"/>
                  <a:pt x="1560197" y="1485299"/>
                  <a:pt x="1561417" y="1484800"/>
                </a:cubicBezTo>
                <a:cubicBezTo>
                  <a:pt x="1560125" y="1480961"/>
                  <a:pt x="1558946" y="1477203"/>
                  <a:pt x="1557919" y="1473600"/>
                </a:cubicBezTo>
                <a:cubicBezTo>
                  <a:pt x="1557919" y="1474448"/>
                  <a:pt x="1557919" y="1475031"/>
                  <a:pt x="1557919" y="1476592"/>
                </a:cubicBezTo>
                <a:lnTo>
                  <a:pt x="1555536" y="1479014"/>
                </a:lnTo>
                <a:close/>
                <a:moveTo>
                  <a:pt x="1505498" y="1420894"/>
                </a:moveTo>
                <a:cubicBezTo>
                  <a:pt x="1507878" y="1420894"/>
                  <a:pt x="1507878" y="1420894"/>
                  <a:pt x="1507878" y="1420894"/>
                </a:cubicBezTo>
                <a:cubicBezTo>
                  <a:pt x="1507878" y="1420894"/>
                  <a:pt x="1507878" y="1420894"/>
                  <a:pt x="1507878" y="1423317"/>
                </a:cubicBezTo>
                <a:cubicBezTo>
                  <a:pt x="1507878" y="1423317"/>
                  <a:pt x="1507878" y="1423317"/>
                  <a:pt x="1510264" y="1423317"/>
                </a:cubicBezTo>
                <a:lnTo>
                  <a:pt x="1510264" y="1425739"/>
                </a:lnTo>
                <a:lnTo>
                  <a:pt x="1512644" y="1428159"/>
                </a:lnTo>
                <a:cubicBezTo>
                  <a:pt x="1512644" y="1425739"/>
                  <a:pt x="1512644" y="1425739"/>
                  <a:pt x="1512644" y="1425739"/>
                </a:cubicBezTo>
                <a:cubicBezTo>
                  <a:pt x="1512644" y="1428159"/>
                  <a:pt x="1512644" y="1428159"/>
                  <a:pt x="1515027" y="1428159"/>
                </a:cubicBezTo>
                <a:cubicBezTo>
                  <a:pt x="1515027" y="1430581"/>
                  <a:pt x="1515027" y="1433003"/>
                  <a:pt x="1515027" y="1435426"/>
                </a:cubicBezTo>
                <a:cubicBezTo>
                  <a:pt x="1515027" y="1433003"/>
                  <a:pt x="1515027" y="1433003"/>
                  <a:pt x="1512644" y="1430581"/>
                </a:cubicBezTo>
                <a:cubicBezTo>
                  <a:pt x="1512644" y="1433003"/>
                  <a:pt x="1512644" y="1433003"/>
                  <a:pt x="1512644" y="1435426"/>
                </a:cubicBezTo>
                <a:cubicBezTo>
                  <a:pt x="1512644" y="1437845"/>
                  <a:pt x="1512644" y="1440268"/>
                  <a:pt x="1512644" y="1442690"/>
                </a:cubicBezTo>
                <a:cubicBezTo>
                  <a:pt x="1515027" y="1449954"/>
                  <a:pt x="1515027" y="1454796"/>
                  <a:pt x="1515027" y="1454796"/>
                </a:cubicBezTo>
                <a:lnTo>
                  <a:pt x="1515027" y="1457219"/>
                </a:lnTo>
                <a:cubicBezTo>
                  <a:pt x="1517410" y="1457219"/>
                  <a:pt x="1517410" y="1457219"/>
                  <a:pt x="1519793" y="1457219"/>
                </a:cubicBezTo>
                <a:cubicBezTo>
                  <a:pt x="1519793" y="1457219"/>
                  <a:pt x="1519793" y="1457219"/>
                  <a:pt x="1519793" y="1454796"/>
                </a:cubicBezTo>
                <a:cubicBezTo>
                  <a:pt x="1521833" y="1454796"/>
                  <a:pt x="1523208" y="1454796"/>
                  <a:pt x="1524158" y="1454796"/>
                </a:cubicBezTo>
                <a:cubicBezTo>
                  <a:pt x="1524150" y="1454796"/>
                  <a:pt x="1524260" y="1454796"/>
                  <a:pt x="1524559" y="1454796"/>
                </a:cubicBezTo>
                <a:cubicBezTo>
                  <a:pt x="1524559" y="1454796"/>
                  <a:pt x="1524559" y="1454796"/>
                  <a:pt x="1524559" y="1457219"/>
                </a:cubicBezTo>
                <a:cubicBezTo>
                  <a:pt x="1524559" y="1457219"/>
                  <a:pt x="1524559" y="1457219"/>
                  <a:pt x="1526941" y="1457219"/>
                </a:cubicBezTo>
                <a:cubicBezTo>
                  <a:pt x="1526941" y="1454796"/>
                  <a:pt x="1529324" y="1452377"/>
                  <a:pt x="1529324" y="1447532"/>
                </a:cubicBezTo>
                <a:cubicBezTo>
                  <a:pt x="1529324" y="1440268"/>
                  <a:pt x="1524559" y="1435426"/>
                  <a:pt x="1526941" y="1430581"/>
                </a:cubicBezTo>
                <a:cubicBezTo>
                  <a:pt x="1526941" y="1428324"/>
                  <a:pt x="1533157" y="1417682"/>
                  <a:pt x="1545571" y="1429953"/>
                </a:cubicBezTo>
                <a:cubicBezTo>
                  <a:pt x="1544292" y="1426378"/>
                  <a:pt x="1543163" y="1422854"/>
                  <a:pt x="1542464" y="1419336"/>
                </a:cubicBezTo>
                <a:cubicBezTo>
                  <a:pt x="1532875" y="1419336"/>
                  <a:pt x="1520886" y="1414519"/>
                  <a:pt x="1520886" y="1414519"/>
                </a:cubicBezTo>
                <a:cubicBezTo>
                  <a:pt x="1520886" y="1414519"/>
                  <a:pt x="1520886" y="1414519"/>
                  <a:pt x="1506501" y="1412108"/>
                </a:cubicBezTo>
                <a:cubicBezTo>
                  <a:pt x="1506401" y="1412122"/>
                  <a:pt x="1506307" y="1412116"/>
                  <a:pt x="1506208" y="1412130"/>
                </a:cubicBezTo>
                <a:cubicBezTo>
                  <a:pt x="1507840" y="1414709"/>
                  <a:pt x="1507608" y="1418747"/>
                  <a:pt x="1505498" y="1420894"/>
                </a:cubicBezTo>
                <a:close/>
                <a:moveTo>
                  <a:pt x="1524559" y="1842258"/>
                </a:moveTo>
                <a:cubicBezTo>
                  <a:pt x="1524559" y="1839838"/>
                  <a:pt x="1522176" y="1839838"/>
                  <a:pt x="1524559" y="1837416"/>
                </a:cubicBezTo>
                <a:cubicBezTo>
                  <a:pt x="1526941" y="1834993"/>
                  <a:pt x="1524559" y="1837416"/>
                  <a:pt x="1526941" y="1834993"/>
                </a:cubicBezTo>
                <a:lnTo>
                  <a:pt x="1526941" y="1832571"/>
                </a:lnTo>
                <a:cubicBezTo>
                  <a:pt x="1526941" y="1832571"/>
                  <a:pt x="1526941" y="1832571"/>
                  <a:pt x="1529324" y="1834993"/>
                </a:cubicBezTo>
                <a:cubicBezTo>
                  <a:pt x="1529324" y="1834993"/>
                  <a:pt x="1529324" y="1834993"/>
                  <a:pt x="1529324" y="1832571"/>
                </a:cubicBezTo>
                <a:cubicBezTo>
                  <a:pt x="1529324" y="1830152"/>
                  <a:pt x="1531707" y="1827729"/>
                  <a:pt x="1529324" y="1825307"/>
                </a:cubicBezTo>
                <a:cubicBezTo>
                  <a:pt x="1529324" y="1825307"/>
                  <a:pt x="1529324" y="1825307"/>
                  <a:pt x="1531707" y="1827729"/>
                </a:cubicBezTo>
                <a:cubicBezTo>
                  <a:pt x="1531707" y="1825307"/>
                  <a:pt x="1531707" y="1822884"/>
                  <a:pt x="1531707" y="1822884"/>
                </a:cubicBezTo>
                <a:cubicBezTo>
                  <a:pt x="1531707" y="1822884"/>
                  <a:pt x="1531707" y="1822884"/>
                  <a:pt x="1534090" y="1820465"/>
                </a:cubicBezTo>
                <a:cubicBezTo>
                  <a:pt x="1531707" y="1820465"/>
                  <a:pt x="1529324" y="1820465"/>
                  <a:pt x="1526941" y="1820465"/>
                </a:cubicBezTo>
                <a:cubicBezTo>
                  <a:pt x="1526941" y="1818043"/>
                  <a:pt x="1526941" y="1818043"/>
                  <a:pt x="1526941" y="1818043"/>
                </a:cubicBezTo>
                <a:cubicBezTo>
                  <a:pt x="1526941" y="1818043"/>
                  <a:pt x="1526941" y="1818043"/>
                  <a:pt x="1524559" y="1818043"/>
                </a:cubicBezTo>
                <a:cubicBezTo>
                  <a:pt x="1524559" y="1818043"/>
                  <a:pt x="1524559" y="1818043"/>
                  <a:pt x="1522176" y="1818043"/>
                </a:cubicBezTo>
                <a:cubicBezTo>
                  <a:pt x="1522176" y="1818043"/>
                  <a:pt x="1522176" y="1818043"/>
                  <a:pt x="1519793" y="1818043"/>
                </a:cubicBezTo>
                <a:cubicBezTo>
                  <a:pt x="1519793" y="1818043"/>
                  <a:pt x="1519793" y="1818043"/>
                  <a:pt x="1517410" y="1815620"/>
                </a:cubicBezTo>
                <a:cubicBezTo>
                  <a:pt x="1519793" y="1815620"/>
                  <a:pt x="1519793" y="1818043"/>
                  <a:pt x="1522176" y="1815620"/>
                </a:cubicBezTo>
                <a:cubicBezTo>
                  <a:pt x="1520986" y="1815620"/>
                  <a:pt x="1520389" y="1815620"/>
                  <a:pt x="1519793" y="1815620"/>
                </a:cubicBezTo>
                <a:cubicBezTo>
                  <a:pt x="1517410" y="1815620"/>
                  <a:pt x="1517410" y="1815620"/>
                  <a:pt x="1517410" y="1815620"/>
                </a:cubicBezTo>
                <a:cubicBezTo>
                  <a:pt x="1519793" y="1818043"/>
                  <a:pt x="1522176" y="1822884"/>
                  <a:pt x="1524559" y="1832571"/>
                </a:cubicBezTo>
                <a:cubicBezTo>
                  <a:pt x="1522176" y="1834993"/>
                  <a:pt x="1522176" y="1839838"/>
                  <a:pt x="1524559" y="1842258"/>
                </a:cubicBezTo>
                <a:close/>
                <a:moveTo>
                  <a:pt x="1536473" y="1885849"/>
                </a:moveTo>
                <a:cubicBezTo>
                  <a:pt x="1534090" y="1885849"/>
                  <a:pt x="1534090" y="1890691"/>
                  <a:pt x="1531707" y="1893114"/>
                </a:cubicBezTo>
                <a:cubicBezTo>
                  <a:pt x="1531707" y="1893114"/>
                  <a:pt x="1531707" y="1893114"/>
                  <a:pt x="1534090" y="1897956"/>
                </a:cubicBezTo>
                <a:cubicBezTo>
                  <a:pt x="1534090" y="1897956"/>
                  <a:pt x="1534090" y="1897956"/>
                  <a:pt x="1531707" y="1895536"/>
                </a:cubicBezTo>
                <a:cubicBezTo>
                  <a:pt x="1531707" y="1897956"/>
                  <a:pt x="1531707" y="1897956"/>
                  <a:pt x="1529324" y="1895536"/>
                </a:cubicBezTo>
                <a:cubicBezTo>
                  <a:pt x="1529324" y="1897956"/>
                  <a:pt x="1529324" y="1897956"/>
                  <a:pt x="1529324" y="1897956"/>
                </a:cubicBezTo>
                <a:cubicBezTo>
                  <a:pt x="1526941" y="1900378"/>
                  <a:pt x="1529324" y="1902800"/>
                  <a:pt x="1531707" y="1900378"/>
                </a:cubicBezTo>
                <a:cubicBezTo>
                  <a:pt x="1534090" y="1905223"/>
                  <a:pt x="1526941" y="1902800"/>
                  <a:pt x="1529324" y="1907642"/>
                </a:cubicBezTo>
                <a:cubicBezTo>
                  <a:pt x="1529324" y="1907642"/>
                  <a:pt x="1529324" y="1907642"/>
                  <a:pt x="1531707" y="1907642"/>
                </a:cubicBezTo>
                <a:cubicBezTo>
                  <a:pt x="1531707" y="1902800"/>
                  <a:pt x="1534090" y="1900378"/>
                  <a:pt x="1534090" y="1900378"/>
                </a:cubicBezTo>
                <a:cubicBezTo>
                  <a:pt x="1534090" y="1895536"/>
                  <a:pt x="1538856" y="1885849"/>
                  <a:pt x="1541239" y="1878582"/>
                </a:cubicBezTo>
                <a:lnTo>
                  <a:pt x="1538856" y="1878582"/>
                </a:lnTo>
                <a:cubicBezTo>
                  <a:pt x="1541239" y="1881005"/>
                  <a:pt x="1536473" y="1885849"/>
                  <a:pt x="1536473" y="1885849"/>
                </a:cubicBezTo>
                <a:close/>
                <a:moveTo>
                  <a:pt x="1526941" y="1914909"/>
                </a:moveTo>
                <a:cubicBezTo>
                  <a:pt x="1526941" y="1914909"/>
                  <a:pt x="1524559" y="1917329"/>
                  <a:pt x="1526941" y="1917329"/>
                </a:cubicBezTo>
                <a:cubicBezTo>
                  <a:pt x="1526941" y="1917329"/>
                  <a:pt x="1526941" y="1917329"/>
                  <a:pt x="1526941" y="1919751"/>
                </a:cubicBezTo>
                <a:cubicBezTo>
                  <a:pt x="1524559" y="1919751"/>
                  <a:pt x="1524559" y="1919751"/>
                  <a:pt x="1524559" y="1919751"/>
                </a:cubicBezTo>
                <a:cubicBezTo>
                  <a:pt x="1524559" y="1924593"/>
                  <a:pt x="1524559" y="1922174"/>
                  <a:pt x="1526941" y="1919751"/>
                </a:cubicBezTo>
                <a:cubicBezTo>
                  <a:pt x="1526941" y="1917329"/>
                  <a:pt x="1529324" y="1914909"/>
                  <a:pt x="1529324" y="1912487"/>
                </a:cubicBezTo>
                <a:cubicBezTo>
                  <a:pt x="1529324" y="1912487"/>
                  <a:pt x="1526941" y="1912487"/>
                  <a:pt x="1526941" y="1914909"/>
                </a:cubicBezTo>
                <a:close/>
                <a:moveTo>
                  <a:pt x="1529324" y="1774454"/>
                </a:moveTo>
                <a:lnTo>
                  <a:pt x="1529324" y="1776874"/>
                </a:lnTo>
                <a:cubicBezTo>
                  <a:pt x="1529899" y="1777460"/>
                  <a:pt x="1530329" y="1777752"/>
                  <a:pt x="1530661" y="1777873"/>
                </a:cubicBezTo>
                <a:cubicBezTo>
                  <a:pt x="1532334" y="1779962"/>
                  <a:pt x="1527599" y="1782051"/>
                  <a:pt x="1531707" y="1784140"/>
                </a:cubicBezTo>
                <a:cubicBezTo>
                  <a:pt x="1531707" y="1784140"/>
                  <a:pt x="1531707" y="1784140"/>
                  <a:pt x="1534090" y="1786563"/>
                </a:cubicBezTo>
                <a:cubicBezTo>
                  <a:pt x="1531707" y="1779296"/>
                  <a:pt x="1531707" y="1774454"/>
                  <a:pt x="1531707" y="1769609"/>
                </a:cubicBezTo>
                <a:cubicBezTo>
                  <a:pt x="1531707" y="1766380"/>
                  <a:pt x="1531707" y="1763151"/>
                  <a:pt x="1531707" y="1759922"/>
                </a:cubicBezTo>
                <a:cubicBezTo>
                  <a:pt x="1531707" y="1762345"/>
                  <a:pt x="1531707" y="1762345"/>
                  <a:pt x="1529324" y="1764767"/>
                </a:cubicBezTo>
                <a:cubicBezTo>
                  <a:pt x="1529324" y="1767190"/>
                  <a:pt x="1529324" y="1767190"/>
                  <a:pt x="1529324" y="1769609"/>
                </a:cubicBezTo>
                <a:cubicBezTo>
                  <a:pt x="1531707" y="1769609"/>
                  <a:pt x="1531707" y="1769609"/>
                  <a:pt x="1531707" y="1772031"/>
                </a:cubicBezTo>
                <a:cubicBezTo>
                  <a:pt x="1531707" y="1772031"/>
                  <a:pt x="1531707" y="1772031"/>
                  <a:pt x="1529324" y="1774454"/>
                </a:cubicBezTo>
                <a:close/>
                <a:moveTo>
                  <a:pt x="1519793" y="1859209"/>
                </a:moveTo>
                <a:cubicBezTo>
                  <a:pt x="1517410" y="1859209"/>
                  <a:pt x="1515027" y="1859209"/>
                  <a:pt x="1512644" y="1856789"/>
                </a:cubicBezTo>
                <a:cubicBezTo>
                  <a:pt x="1512644" y="1861631"/>
                  <a:pt x="1512644" y="1866476"/>
                  <a:pt x="1515027" y="1871318"/>
                </a:cubicBezTo>
                <a:cubicBezTo>
                  <a:pt x="1517410" y="1868896"/>
                  <a:pt x="1519793" y="1866476"/>
                  <a:pt x="1519793" y="1859209"/>
                </a:cubicBezTo>
                <a:close/>
                <a:moveTo>
                  <a:pt x="1515027" y="1919751"/>
                </a:moveTo>
                <a:cubicBezTo>
                  <a:pt x="1515027" y="1924593"/>
                  <a:pt x="1515027" y="1931860"/>
                  <a:pt x="1515027" y="1939125"/>
                </a:cubicBezTo>
                <a:cubicBezTo>
                  <a:pt x="1517410" y="1931860"/>
                  <a:pt x="1517410" y="1927016"/>
                  <a:pt x="1522176" y="1919751"/>
                </a:cubicBezTo>
                <a:cubicBezTo>
                  <a:pt x="1519793" y="1919751"/>
                  <a:pt x="1517410" y="1919751"/>
                  <a:pt x="1515027" y="1919751"/>
                </a:cubicBezTo>
                <a:close/>
                <a:moveTo>
                  <a:pt x="1515027" y="1813201"/>
                </a:moveTo>
                <a:cubicBezTo>
                  <a:pt x="1515027" y="1813201"/>
                  <a:pt x="1515027" y="1813201"/>
                  <a:pt x="1517410" y="1813201"/>
                </a:cubicBezTo>
                <a:cubicBezTo>
                  <a:pt x="1515027" y="1813201"/>
                  <a:pt x="1517410" y="1813201"/>
                  <a:pt x="1519793" y="1810778"/>
                </a:cubicBezTo>
                <a:lnTo>
                  <a:pt x="1517410" y="1810778"/>
                </a:lnTo>
                <a:cubicBezTo>
                  <a:pt x="1517410" y="1810778"/>
                  <a:pt x="1517410" y="1810778"/>
                  <a:pt x="1515027" y="1810778"/>
                </a:cubicBezTo>
                <a:cubicBezTo>
                  <a:pt x="1517410" y="1808356"/>
                  <a:pt x="1512644" y="1810778"/>
                  <a:pt x="1515027" y="1808356"/>
                </a:cubicBezTo>
                <a:cubicBezTo>
                  <a:pt x="1515027" y="1808356"/>
                  <a:pt x="1515027" y="1808356"/>
                  <a:pt x="1515027" y="1805934"/>
                </a:cubicBezTo>
                <a:cubicBezTo>
                  <a:pt x="1515027" y="1808356"/>
                  <a:pt x="1517410" y="1808356"/>
                  <a:pt x="1517410" y="1805934"/>
                </a:cubicBezTo>
                <a:cubicBezTo>
                  <a:pt x="1517410" y="1805934"/>
                  <a:pt x="1515027" y="1805934"/>
                  <a:pt x="1512644" y="1803511"/>
                </a:cubicBezTo>
                <a:cubicBezTo>
                  <a:pt x="1515027" y="1803511"/>
                  <a:pt x="1512644" y="1801092"/>
                  <a:pt x="1515027" y="1801092"/>
                </a:cubicBezTo>
                <a:cubicBezTo>
                  <a:pt x="1515027" y="1801092"/>
                  <a:pt x="1515027" y="1801092"/>
                  <a:pt x="1512644" y="1801092"/>
                </a:cubicBezTo>
                <a:lnTo>
                  <a:pt x="1510264" y="1801092"/>
                </a:lnTo>
                <a:cubicBezTo>
                  <a:pt x="1510264" y="1803511"/>
                  <a:pt x="1512644" y="1808356"/>
                  <a:pt x="1512644" y="1810778"/>
                </a:cubicBezTo>
                <a:cubicBezTo>
                  <a:pt x="1512644" y="1810778"/>
                  <a:pt x="1515027" y="1810778"/>
                  <a:pt x="1515027" y="1813201"/>
                </a:cubicBezTo>
                <a:close/>
                <a:moveTo>
                  <a:pt x="1543621" y="1556505"/>
                </a:moveTo>
                <a:cubicBezTo>
                  <a:pt x="1543621" y="1554086"/>
                  <a:pt x="1541239" y="1551663"/>
                  <a:pt x="1541239" y="1546818"/>
                </a:cubicBezTo>
                <a:lnTo>
                  <a:pt x="1543621" y="1544399"/>
                </a:lnTo>
                <a:cubicBezTo>
                  <a:pt x="1543621" y="1544399"/>
                  <a:pt x="1543621" y="1544399"/>
                  <a:pt x="1541239" y="1544399"/>
                </a:cubicBezTo>
                <a:cubicBezTo>
                  <a:pt x="1543621" y="1544399"/>
                  <a:pt x="1536473" y="1541976"/>
                  <a:pt x="1541239" y="1541976"/>
                </a:cubicBezTo>
                <a:cubicBezTo>
                  <a:pt x="1546004" y="1534712"/>
                  <a:pt x="1538856" y="1527445"/>
                  <a:pt x="1538856" y="1517761"/>
                </a:cubicBezTo>
                <a:cubicBezTo>
                  <a:pt x="1541239" y="1517761"/>
                  <a:pt x="1543621" y="1515339"/>
                  <a:pt x="1543621" y="1512916"/>
                </a:cubicBezTo>
                <a:cubicBezTo>
                  <a:pt x="1543621" y="1512916"/>
                  <a:pt x="1543621" y="1512916"/>
                  <a:pt x="1541239" y="1512916"/>
                </a:cubicBezTo>
                <a:cubicBezTo>
                  <a:pt x="1541239" y="1512916"/>
                  <a:pt x="1543621" y="1512916"/>
                  <a:pt x="1543621" y="1510494"/>
                </a:cubicBezTo>
                <a:cubicBezTo>
                  <a:pt x="1543621" y="1510494"/>
                  <a:pt x="1543621" y="1510494"/>
                  <a:pt x="1541239" y="1512916"/>
                </a:cubicBezTo>
                <a:cubicBezTo>
                  <a:pt x="1541239" y="1512916"/>
                  <a:pt x="1541239" y="1512916"/>
                  <a:pt x="1541239" y="1510494"/>
                </a:cubicBezTo>
                <a:cubicBezTo>
                  <a:pt x="1541239" y="1508072"/>
                  <a:pt x="1541239" y="1508072"/>
                  <a:pt x="1538856" y="1508072"/>
                </a:cubicBezTo>
                <a:lnTo>
                  <a:pt x="1541239" y="1508072"/>
                </a:lnTo>
                <a:cubicBezTo>
                  <a:pt x="1536473" y="1508072"/>
                  <a:pt x="1536473" y="1505652"/>
                  <a:pt x="1536473" y="1503230"/>
                </a:cubicBezTo>
                <a:cubicBezTo>
                  <a:pt x="1531707" y="1500807"/>
                  <a:pt x="1541239" y="1498388"/>
                  <a:pt x="1534090" y="1495965"/>
                </a:cubicBezTo>
                <a:cubicBezTo>
                  <a:pt x="1534090" y="1495965"/>
                  <a:pt x="1534090" y="1495965"/>
                  <a:pt x="1536473" y="1495965"/>
                </a:cubicBezTo>
                <a:cubicBezTo>
                  <a:pt x="1536473" y="1491123"/>
                  <a:pt x="1534090" y="1491123"/>
                  <a:pt x="1536473" y="1488701"/>
                </a:cubicBezTo>
                <a:cubicBezTo>
                  <a:pt x="1536473" y="1488701"/>
                  <a:pt x="1536473" y="1488701"/>
                  <a:pt x="1534090" y="1488701"/>
                </a:cubicBezTo>
                <a:cubicBezTo>
                  <a:pt x="1534090" y="1486279"/>
                  <a:pt x="1534090" y="1486279"/>
                  <a:pt x="1531707" y="1483856"/>
                </a:cubicBezTo>
                <a:cubicBezTo>
                  <a:pt x="1531707" y="1486279"/>
                  <a:pt x="1531707" y="1488701"/>
                  <a:pt x="1531707" y="1491123"/>
                </a:cubicBezTo>
                <a:cubicBezTo>
                  <a:pt x="1534090" y="1510494"/>
                  <a:pt x="1538856" y="1527445"/>
                  <a:pt x="1538856" y="1544399"/>
                </a:cubicBezTo>
                <a:cubicBezTo>
                  <a:pt x="1541239" y="1558927"/>
                  <a:pt x="1541239" y="1571036"/>
                  <a:pt x="1541239" y="1583146"/>
                </a:cubicBezTo>
                <a:cubicBezTo>
                  <a:pt x="1543621" y="1578301"/>
                  <a:pt x="1548387" y="1575878"/>
                  <a:pt x="1546004" y="1571036"/>
                </a:cubicBezTo>
                <a:cubicBezTo>
                  <a:pt x="1543621" y="1566192"/>
                  <a:pt x="1538856" y="1561350"/>
                  <a:pt x="1543621" y="1556505"/>
                </a:cubicBezTo>
                <a:close/>
                <a:moveTo>
                  <a:pt x="1548387" y="1437845"/>
                </a:moveTo>
                <a:lnTo>
                  <a:pt x="1548387" y="1440268"/>
                </a:lnTo>
                <a:cubicBezTo>
                  <a:pt x="1548973" y="1440862"/>
                  <a:pt x="1549412" y="1441160"/>
                  <a:pt x="1549779" y="1441278"/>
                </a:cubicBezTo>
                <a:cubicBezTo>
                  <a:pt x="1548912" y="1438902"/>
                  <a:pt x="1548025" y="1436574"/>
                  <a:pt x="1547158" y="1434281"/>
                </a:cubicBezTo>
                <a:cubicBezTo>
                  <a:pt x="1546021" y="1435528"/>
                  <a:pt x="1546004" y="1435954"/>
                  <a:pt x="1546004" y="1437845"/>
                </a:cubicBezTo>
                <a:cubicBezTo>
                  <a:pt x="1546004" y="1437845"/>
                  <a:pt x="1546004" y="1437845"/>
                  <a:pt x="1548387" y="1437845"/>
                </a:cubicBezTo>
                <a:close/>
                <a:moveTo>
                  <a:pt x="1543621" y="1607361"/>
                </a:moveTo>
                <a:cubicBezTo>
                  <a:pt x="1543621" y="1609913"/>
                  <a:pt x="1543627" y="1612351"/>
                  <a:pt x="1543638" y="1614730"/>
                </a:cubicBezTo>
                <a:cubicBezTo>
                  <a:pt x="1543633" y="1614694"/>
                  <a:pt x="1543627" y="1614661"/>
                  <a:pt x="1543621" y="1614625"/>
                </a:cubicBezTo>
                <a:cubicBezTo>
                  <a:pt x="1543627" y="1614691"/>
                  <a:pt x="1543633" y="1614746"/>
                  <a:pt x="1543641" y="1614812"/>
                </a:cubicBezTo>
                <a:cubicBezTo>
                  <a:pt x="1543701" y="1625707"/>
                  <a:pt x="1544044" y="1634472"/>
                  <a:pt x="1545902" y="1638565"/>
                </a:cubicBezTo>
                <a:cubicBezTo>
                  <a:pt x="1545996" y="1642694"/>
                  <a:pt x="1546004" y="1646820"/>
                  <a:pt x="1546004" y="1650949"/>
                </a:cubicBezTo>
                <a:cubicBezTo>
                  <a:pt x="1546004" y="1648527"/>
                  <a:pt x="1546004" y="1646108"/>
                  <a:pt x="1546004" y="1646108"/>
                </a:cubicBezTo>
                <a:cubicBezTo>
                  <a:pt x="1548387" y="1643685"/>
                  <a:pt x="1548387" y="1641263"/>
                  <a:pt x="1548387" y="1636421"/>
                </a:cubicBezTo>
                <a:cubicBezTo>
                  <a:pt x="1548387" y="1633999"/>
                  <a:pt x="1548387" y="1633999"/>
                  <a:pt x="1548387" y="1631576"/>
                </a:cubicBezTo>
                <a:cubicBezTo>
                  <a:pt x="1550770" y="1629154"/>
                  <a:pt x="1550770" y="1629154"/>
                  <a:pt x="1550770" y="1626734"/>
                </a:cubicBezTo>
                <a:cubicBezTo>
                  <a:pt x="1550770" y="1624312"/>
                  <a:pt x="1550770" y="1619470"/>
                  <a:pt x="1553153" y="1617047"/>
                </a:cubicBezTo>
                <a:cubicBezTo>
                  <a:pt x="1553153" y="1614625"/>
                  <a:pt x="1553153" y="1612203"/>
                  <a:pt x="1553153" y="1609780"/>
                </a:cubicBezTo>
                <a:cubicBezTo>
                  <a:pt x="1548387" y="1612203"/>
                  <a:pt x="1543621" y="1609780"/>
                  <a:pt x="1543621" y="1607361"/>
                </a:cubicBezTo>
                <a:close/>
                <a:moveTo>
                  <a:pt x="1550770" y="1447532"/>
                </a:moveTo>
                <a:lnTo>
                  <a:pt x="1551924" y="1447532"/>
                </a:lnTo>
                <a:cubicBezTo>
                  <a:pt x="1551739" y="1446943"/>
                  <a:pt x="1551532" y="1446370"/>
                  <a:pt x="1551339" y="1445787"/>
                </a:cubicBezTo>
                <a:cubicBezTo>
                  <a:pt x="1551063" y="1446145"/>
                  <a:pt x="1550770" y="1446684"/>
                  <a:pt x="1550770" y="1447532"/>
                </a:cubicBezTo>
                <a:close/>
                <a:moveTo>
                  <a:pt x="1551112" y="1445112"/>
                </a:moveTo>
                <a:cubicBezTo>
                  <a:pt x="1551112" y="1445112"/>
                  <a:pt x="1551112" y="1445112"/>
                  <a:pt x="1551112" y="1445112"/>
                </a:cubicBezTo>
                <a:cubicBezTo>
                  <a:pt x="1550996" y="1445112"/>
                  <a:pt x="1550900" y="1445112"/>
                  <a:pt x="1550770" y="1445112"/>
                </a:cubicBezTo>
                <a:cubicBezTo>
                  <a:pt x="1550919" y="1445112"/>
                  <a:pt x="1550999" y="1445112"/>
                  <a:pt x="1551112" y="1445112"/>
                </a:cubicBezTo>
                <a:close/>
                <a:moveTo>
                  <a:pt x="1550770" y="1452377"/>
                </a:moveTo>
                <a:lnTo>
                  <a:pt x="1553153" y="1452377"/>
                </a:lnTo>
                <a:cubicBezTo>
                  <a:pt x="1552082" y="1453464"/>
                  <a:pt x="1552935" y="1454551"/>
                  <a:pt x="1553984" y="1455639"/>
                </a:cubicBezTo>
                <a:cubicBezTo>
                  <a:pt x="1553705" y="1454271"/>
                  <a:pt x="1553415" y="1452914"/>
                  <a:pt x="1553067" y="1451587"/>
                </a:cubicBezTo>
                <a:cubicBezTo>
                  <a:pt x="1552904" y="1452358"/>
                  <a:pt x="1552396" y="1452377"/>
                  <a:pt x="1550770" y="1452377"/>
                </a:cubicBezTo>
                <a:close/>
                <a:moveTo>
                  <a:pt x="1553153" y="1457219"/>
                </a:moveTo>
                <a:cubicBezTo>
                  <a:pt x="1553153" y="1457219"/>
                  <a:pt x="1553153" y="1457219"/>
                  <a:pt x="1553153" y="1459641"/>
                </a:cubicBezTo>
                <a:cubicBezTo>
                  <a:pt x="1553153" y="1459641"/>
                  <a:pt x="1553153" y="1459641"/>
                  <a:pt x="1550770" y="1459641"/>
                </a:cubicBezTo>
                <a:cubicBezTo>
                  <a:pt x="1550770" y="1462064"/>
                  <a:pt x="1555536" y="1462064"/>
                  <a:pt x="1555536" y="1464483"/>
                </a:cubicBezTo>
                <a:cubicBezTo>
                  <a:pt x="1553956" y="1466088"/>
                  <a:pt x="1554453" y="1466638"/>
                  <a:pt x="1554285" y="1467528"/>
                </a:cubicBezTo>
                <a:cubicBezTo>
                  <a:pt x="1553711" y="1467566"/>
                  <a:pt x="1553153" y="1468158"/>
                  <a:pt x="1553153" y="1469328"/>
                </a:cubicBezTo>
                <a:cubicBezTo>
                  <a:pt x="1553153" y="1471574"/>
                  <a:pt x="1555204" y="1471734"/>
                  <a:pt x="1557402" y="1471747"/>
                </a:cubicBezTo>
                <a:cubicBezTo>
                  <a:pt x="1556182" y="1467280"/>
                  <a:pt x="1555243" y="1463120"/>
                  <a:pt x="1554688" y="1459413"/>
                </a:cubicBezTo>
                <a:cubicBezTo>
                  <a:pt x="1553893" y="1458826"/>
                  <a:pt x="1555105" y="1457219"/>
                  <a:pt x="1553153" y="1457219"/>
                </a:cubicBezTo>
                <a:close/>
                <a:moveTo>
                  <a:pt x="1562684" y="1561350"/>
                </a:moveTo>
                <a:cubicBezTo>
                  <a:pt x="1562684" y="1559734"/>
                  <a:pt x="1562684" y="1558121"/>
                  <a:pt x="1562684" y="1556505"/>
                </a:cubicBezTo>
                <a:cubicBezTo>
                  <a:pt x="1562684" y="1555699"/>
                  <a:pt x="1562684" y="1554892"/>
                  <a:pt x="1562684" y="1554086"/>
                </a:cubicBezTo>
                <a:cubicBezTo>
                  <a:pt x="1562684" y="1556505"/>
                  <a:pt x="1560301" y="1556505"/>
                  <a:pt x="1562684" y="1556505"/>
                </a:cubicBezTo>
                <a:cubicBezTo>
                  <a:pt x="1560301" y="1556505"/>
                  <a:pt x="1560301" y="1556505"/>
                  <a:pt x="1557919" y="1556505"/>
                </a:cubicBezTo>
                <a:cubicBezTo>
                  <a:pt x="1557049" y="1556505"/>
                  <a:pt x="1557140" y="1556827"/>
                  <a:pt x="1557477" y="1557119"/>
                </a:cubicBezTo>
                <a:cubicBezTo>
                  <a:pt x="1556477" y="1558933"/>
                  <a:pt x="1560528" y="1559159"/>
                  <a:pt x="1562684" y="1561350"/>
                </a:cubicBezTo>
                <a:close/>
                <a:moveTo>
                  <a:pt x="1565067" y="1532290"/>
                </a:moveTo>
                <a:lnTo>
                  <a:pt x="1565067" y="1529867"/>
                </a:lnTo>
                <a:cubicBezTo>
                  <a:pt x="1562684" y="1527445"/>
                  <a:pt x="1565067" y="1529867"/>
                  <a:pt x="1562684" y="1529867"/>
                </a:cubicBezTo>
                <a:cubicBezTo>
                  <a:pt x="1565067" y="1529867"/>
                  <a:pt x="1565067" y="1532290"/>
                  <a:pt x="1565067" y="1532290"/>
                </a:cubicBezTo>
                <a:close/>
                <a:moveTo>
                  <a:pt x="1493584" y="1704225"/>
                </a:moveTo>
                <a:cubicBezTo>
                  <a:pt x="1493584" y="1699383"/>
                  <a:pt x="1493584" y="1696961"/>
                  <a:pt x="1493584" y="1696961"/>
                </a:cubicBezTo>
                <a:cubicBezTo>
                  <a:pt x="1493584" y="1696961"/>
                  <a:pt x="1493584" y="1696961"/>
                  <a:pt x="1493584" y="1689696"/>
                </a:cubicBezTo>
                <a:cubicBezTo>
                  <a:pt x="1493584" y="1677587"/>
                  <a:pt x="1493584" y="1667900"/>
                  <a:pt x="1493584" y="1658217"/>
                </a:cubicBezTo>
                <a:cubicBezTo>
                  <a:pt x="1491201" y="1665481"/>
                  <a:pt x="1491201" y="1672745"/>
                  <a:pt x="1491201" y="1680009"/>
                </a:cubicBezTo>
                <a:cubicBezTo>
                  <a:pt x="1491201" y="1684854"/>
                  <a:pt x="1488818" y="1689696"/>
                  <a:pt x="1488818" y="1696961"/>
                </a:cubicBezTo>
                <a:cubicBezTo>
                  <a:pt x="1488818" y="1699383"/>
                  <a:pt x="1491201" y="1701805"/>
                  <a:pt x="1493584" y="1704225"/>
                </a:cubicBezTo>
                <a:close/>
                <a:moveTo>
                  <a:pt x="1491201" y="1808356"/>
                </a:moveTo>
                <a:cubicBezTo>
                  <a:pt x="1493584" y="1813201"/>
                  <a:pt x="1495967" y="1815620"/>
                  <a:pt x="1495967" y="1813201"/>
                </a:cubicBezTo>
                <a:cubicBezTo>
                  <a:pt x="1495967" y="1810778"/>
                  <a:pt x="1493584" y="1810778"/>
                  <a:pt x="1491201" y="1808356"/>
                </a:cubicBezTo>
                <a:close/>
                <a:moveTo>
                  <a:pt x="1491201" y="1595252"/>
                </a:moveTo>
                <a:cubicBezTo>
                  <a:pt x="1493584" y="1578301"/>
                  <a:pt x="1495967" y="1561350"/>
                  <a:pt x="1495967" y="1544399"/>
                </a:cubicBezTo>
                <a:cubicBezTo>
                  <a:pt x="1495967" y="1527445"/>
                  <a:pt x="1498350" y="1510494"/>
                  <a:pt x="1495967" y="1491123"/>
                </a:cubicBezTo>
                <a:cubicBezTo>
                  <a:pt x="1495967" y="1503230"/>
                  <a:pt x="1493584" y="1515339"/>
                  <a:pt x="1493584" y="1527445"/>
                </a:cubicBezTo>
                <a:cubicBezTo>
                  <a:pt x="1493584" y="1539554"/>
                  <a:pt x="1491201" y="1554086"/>
                  <a:pt x="1491201" y="1563772"/>
                </a:cubicBezTo>
                <a:cubicBezTo>
                  <a:pt x="1491201" y="1575878"/>
                  <a:pt x="1491201" y="1585565"/>
                  <a:pt x="1491201" y="1595252"/>
                </a:cubicBezTo>
                <a:close/>
                <a:moveTo>
                  <a:pt x="1474521" y="1403943"/>
                </a:moveTo>
                <a:cubicBezTo>
                  <a:pt x="1474521" y="1401521"/>
                  <a:pt x="1474521" y="1403943"/>
                  <a:pt x="1476904" y="1403943"/>
                </a:cubicBezTo>
                <a:cubicBezTo>
                  <a:pt x="1476904" y="1403943"/>
                  <a:pt x="1476904" y="1403943"/>
                  <a:pt x="1479287" y="1406366"/>
                </a:cubicBezTo>
                <a:cubicBezTo>
                  <a:pt x="1479287" y="1406366"/>
                  <a:pt x="1479718" y="1405534"/>
                  <a:pt x="1480375" y="1404904"/>
                </a:cubicBezTo>
                <a:cubicBezTo>
                  <a:pt x="1477304" y="1403434"/>
                  <a:pt x="1474278" y="1402072"/>
                  <a:pt x="1471277" y="1401122"/>
                </a:cubicBezTo>
                <a:cubicBezTo>
                  <a:pt x="1472359" y="1401769"/>
                  <a:pt x="1473439" y="1402845"/>
                  <a:pt x="1474521" y="1403943"/>
                </a:cubicBezTo>
                <a:close/>
                <a:moveTo>
                  <a:pt x="1469756" y="1437845"/>
                </a:moveTo>
                <a:cubicBezTo>
                  <a:pt x="1472138" y="1445112"/>
                  <a:pt x="1472138" y="1449954"/>
                  <a:pt x="1472138" y="1452377"/>
                </a:cubicBezTo>
                <a:cubicBezTo>
                  <a:pt x="1472138" y="1459641"/>
                  <a:pt x="1472138" y="1464483"/>
                  <a:pt x="1472138" y="1476592"/>
                </a:cubicBezTo>
                <a:cubicBezTo>
                  <a:pt x="1472138" y="1474170"/>
                  <a:pt x="1474521" y="1471750"/>
                  <a:pt x="1474521" y="1469328"/>
                </a:cubicBezTo>
                <a:cubicBezTo>
                  <a:pt x="1474521" y="1459641"/>
                  <a:pt x="1476904" y="1447532"/>
                  <a:pt x="1479287" y="1437845"/>
                </a:cubicBezTo>
                <a:cubicBezTo>
                  <a:pt x="1476904" y="1437845"/>
                  <a:pt x="1476904" y="1437845"/>
                  <a:pt x="1476904" y="1437845"/>
                </a:cubicBezTo>
                <a:lnTo>
                  <a:pt x="1474521" y="1437845"/>
                </a:lnTo>
                <a:cubicBezTo>
                  <a:pt x="1474521" y="1437845"/>
                  <a:pt x="1474521" y="1437845"/>
                  <a:pt x="1472138" y="1437845"/>
                </a:cubicBezTo>
                <a:cubicBezTo>
                  <a:pt x="1472138" y="1437845"/>
                  <a:pt x="1472138" y="1437845"/>
                  <a:pt x="1469756" y="1437845"/>
                </a:cubicBezTo>
                <a:close/>
                <a:moveTo>
                  <a:pt x="1469264" y="1400544"/>
                </a:moveTo>
                <a:cubicBezTo>
                  <a:pt x="1468632" y="1400387"/>
                  <a:pt x="1468002" y="1400282"/>
                  <a:pt x="1467373" y="1400172"/>
                </a:cubicBezTo>
                <a:cubicBezTo>
                  <a:pt x="1467373" y="1400511"/>
                  <a:pt x="1467373" y="1400937"/>
                  <a:pt x="1467373" y="1401521"/>
                </a:cubicBezTo>
                <a:cubicBezTo>
                  <a:pt x="1468002" y="1400882"/>
                  <a:pt x="1468632" y="1400596"/>
                  <a:pt x="1469264" y="1400544"/>
                </a:cubicBezTo>
                <a:close/>
                <a:moveTo>
                  <a:pt x="1457706" y="1399977"/>
                </a:moveTo>
                <a:cubicBezTo>
                  <a:pt x="1456985" y="1399946"/>
                  <a:pt x="1456237" y="1399905"/>
                  <a:pt x="1455458" y="1399856"/>
                </a:cubicBezTo>
                <a:cubicBezTo>
                  <a:pt x="1455458" y="1400214"/>
                  <a:pt x="1455458" y="1400692"/>
                  <a:pt x="1455458" y="1401521"/>
                </a:cubicBezTo>
                <a:cubicBezTo>
                  <a:pt x="1455458" y="1401521"/>
                  <a:pt x="1457209" y="1401510"/>
                  <a:pt x="1457706" y="1399977"/>
                </a:cubicBezTo>
                <a:close/>
                <a:moveTo>
                  <a:pt x="1443547" y="1575878"/>
                </a:moveTo>
                <a:cubicBezTo>
                  <a:pt x="1443547" y="1576291"/>
                  <a:pt x="1443547" y="1577230"/>
                  <a:pt x="1443547" y="1578301"/>
                </a:cubicBezTo>
                <a:cubicBezTo>
                  <a:pt x="1443547" y="1579807"/>
                  <a:pt x="1443547" y="1581208"/>
                  <a:pt x="1443547" y="1582691"/>
                </a:cubicBezTo>
                <a:cubicBezTo>
                  <a:pt x="1443547" y="1602667"/>
                  <a:pt x="1443547" y="1620640"/>
                  <a:pt x="1443547" y="1636421"/>
                </a:cubicBezTo>
                <a:cubicBezTo>
                  <a:pt x="1448310" y="1636421"/>
                  <a:pt x="1450693" y="1633999"/>
                  <a:pt x="1448310" y="1636421"/>
                </a:cubicBezTo>
                <a:cubicBezTo>
                  <a:pt x="1448310" y="1636421"/>
                  <a:pt x="1448310" y="1636421"/>
                  <a:pt x="1450693" y="1636421"/>
                </a:cubicBezTo>
                <a:cubicBezTo>
                  <a:pt x="1450693" y="1638843"/>
                  <a:pt x="1450693" y="1638843"/>
                  <a:pt x="1453076" y="1638843"/>
                </a:cubicBezTo>
                <a:cubicBezTo>
                  <a:pt x="1450693" y="1624312"/>
                  <a:pt x="1450693" y="1609780"/>
                  <a:pt x="1450693" y="1595252"/>
                </a:cubicBezTo>
                <a:cubicBezTo>
                  <a:pt x="1448310" y="1575878"/>
                  <a:pt x="1448310" y="1554086"/>
                  <a:pt x="1450693" y="1529867"/>
                </a:cubicBezTo>
                <a:cubicBezTo>
                  <a:pt x="1450693" y="1529867"/>
                  <a:pt x="1450693" y="1529867"/>
                  <a:pt x="1448310" y="1529867"/>
                </a:cubicBezTo>
                <a:cubicBezTo>
                  <a:pt x="1448310" y="1495965"/>
                  <a:pt x="1450693" y="1522603"/>
                  <a:pt x="1453076" y="1488701"/>
                </a:cubicBezTo>
                <a:cubicBezTo>
                  <a:pt x="1453076" y="1491123"/>
                  <a:pt x="1450693" y="1495965"/>
                  <a:pt x="1450693" y="1500807"/>
                </a:cubicBezTo>
                <a:cubicBezTo>
                  <a:pt x="1450693" y="1488701"/>
                  <a:pt x="1450693" y="1476592"/>
                  <a:pt x="1450693" y="1464483"/>
                </a:cubicBezTo>
                <a:cubicBezTo>
                  <a:pt x="1448310" y="1466905"/>
                  <a:pt x="1448310" y="1462064"/>
                  <a:pt x="1443547" y="1491123"/>
                </a:cubicBezTo>
                <a:cubicBezTo>
                  <a:pt x="1445927" y="1491123"/>
                  <a:pt x="1445927" y="1493543"/>
                  <a:pt x="1445927" y="1498388"/>
                </a:cubicBezTo>
                <a:cubicBezTo>
                  <a:pt x="1445927" y="1500807"/>
                  <a:pt x="1445927" y="1505652"/>
                  <a:pt x="1445927" y="1508072"/>
                </a:cubicBezTo>
                <a:cubicBezTo>
                  <a:pt x="1445927" y="1508072"/>
                  <a:pt x="1445927" y="1508072"/>
                  <a:pt x="1445927" y="1510494"/>
                </a:cubicBezTo>
                <a:lnTo>
                  <a:pt x="1445927" y="1512916"/>
                </a:lnTo>
                <a:cubicBezTo>
                  <a:pt x="1445927" y="1515339"/>
                  <a:pt x="1445927" y="1517761"/>
                  <a:pt x="1445927" y="1517761"/>
                </a:cubicBezTo>
                <a:cubicBezTo>
                  <a:pt x="1443547" y="1534712"/>
                  <a:pt x="1443547" y="1554086"/>
                  <a:pt x="1443547" y="1575878"/>
                </a:cubicBezTo>
                <a:close/>
                <a:moveTo>
                  <a:pt x="1445927" y="1403943"/>
                </a:moveTo>
                <a:cubicBezTo>
                  <a:pt x="1448310" y="1403943"/>
                  <a:pt x="1448310" y="1403943"/>
                  <a:pt x="1448310" y="1403943"/>
                </a:cubicBezTo>
                <a:cubicBezTo>
                  <a:pt x="1448310" y="1403943"/>
                  <a:pt x="1448310" y="1403943"/>
                  <a:pt x="1450693" y="1403943"/>
                </a:cubicBezTo>
                <a:cubicBezTo>
                  <a:pt x="1450693" y="1403943"/>
                  <a:pt x="1450693" y="1406366"/>
                  <a:pt x="1453076" y="1406366"/>
                </a:cubicBezTo>
                <a:cubicBezTo>
                  <a:pt x="1453076" y="1404183"/>
                  <a:pt x="1453095" y="1402000"/>
                  <a:pt x="1454840" y="1399817"/>
                </a:cubicBezTo>
                <a:cubicBezTo>
                  <a:pt x="1450947" y="1399542"/>
                  <a:pt x="1446463" y="1399030"/>
                  <a:pt x="1441965" y="1398284"/>
                </a:cubicBezTo>
                <a:cubicBezTo>
                  <a:pt x="1441733" y="1398521"/>
                  <a:pt x="1441468" y="1398788"/>
                  <a:pt x="1441164" y="1399099"/>
                </a:cubicBezTo>
                <a:cubicBezTo>
                  <a:pt x="1443547" y="1399099"/>
                  <a:pt x="1441164" y="1399099"/>
                  <a:pt x="1443547" y="1399099"/>
                </a:cubicBezTo>
                <a:cubicBezTo>
                  <a:pt x="1445927" y="1399099"/>
                  <a:pt x="1448310" y="1399099"/>
                  <a:pt x="1448310" y="1401521"/>
                </a:cubicBezTo>
                <a:cubicBezTo>
                  <a:pt x="1448310" y="1401521"/>
                  <a:pt x="1448310" y="1403943"/>
                  <a:pt x="1445927" y="1403943"/>
                </a:cubicBezTo>
                <a:close/>
                <a:moveTo>
                  <a:pt x="1438389" y="1433400"/>
                </a:moveTo>
                <a:lnTo>
                  <a:pt x="1436398" y="1435426"/>
                </a:lnTo>
                <a:cubicBezTo>
                  <a:pt x="1434015" y="1435426"/>
                  <a:pt x="1434015" y="1437845"/>
                  <a:pt x="1434015" y="1440268"/>
                </a:cubicBezTo>
                <a:cubicBezTo>
                  <a:pt x="1434015" y="1437845"/>
                  <a:pt x="1434015" y="1435426"/>
                  <a:pt x="1434015" y="1435426"/>
                </a:cubicBezTo>
                <a:cubicBezTo>
                  <a:pt x="1434015" y="1435426"/>
                  <a:pt x="1429250" y="1433003"/>
                  <a:pt x="1426867" y="1433003"/>
                </a:cubicBezTo>
                <a:cubicBezTo>
                  <a:pt x="1422101" y="1430581"/>
                  <a:pt x="1417335" y="1425739"/>
                  <a:pt x="1412570" y="1423317"/>
                </a:cubicBezTo>
                <a:cubicBezTo>
                  <a:pt x="1412570" y="1428159"/>
                  <a:pt x="1412570" y="1433003"/>
                  <a:pt x="1410187" y="1437845"/>
                </a:cubicBezTo>
                <a:cubicBezTo>
                  <a:pt x="1413754" y="1437845"/>
                  <a:pt x="1417090" y="1437845"/>
                  <a:pt x="1419718" y="1437845"/>
                </a:cubicBezTo>
                <a:cubicBezTo>
                  <a:pt x="1419718" y="1437845"/>
                  <a:pt x="1419718" y="1437845"/>
                  <a:pt x="1419718" y="1440268"/>
                </a:cubicBezTo>
                <a:cubicBezTo>
                  <a:pt x="1419718" y="1440268"/>
                  <a:pt x="1419718" y="1440268"/>
                  <a:pt x="1422101" y="1445112"/>
                </a:cubicBezTo>
                <a:cubicBezTo>
                  <a:pt x="1424484" y="1447532"/>
                  <a:pt x="1426867" y="1452377"/>
                  <a:pt x="1429250" y="1457219"/>
                </a:cubicBezTo>
                <a:cubicBezTo>
                  <a:pt x="1429250" y="1454796"/>
                  <a:pt x="1429250" y="1452377"/>
                  <a:pt x="1431633" y="1449954"/>
                </a:cubicBezTo>
                <a:cubicBezTo>
                  <a:pt x="1431633" y="1452377"/>
                  <a:pt x="1431633" y="1454796"/>
                  <a:pt x="1431633" y="1457219"/>
                </a:cubicBezTo>
                <a:cubicBezTo>
                  <a:pt x="1433623" y="1447103"/>
                  <a:pt x="1437240" y="1438724"/>
                  <a:pt x="1438389" y="1433400"/>
                </a:cubicBezTo>
                <a:lnTo>
                  <a:pt x="1438781" y="1433003"/>
                </a:lnTo>
                <a:cubicBezTo>
                  <a:pt x="1438781" y="1430581"/>
                  <a:pt x="1438781" y="1430581"/>
                  <a:pt x="1438781" y="1430581"/>
                </a:cubicBezTo>
                <a:cubicBezTo>
                  <a:pt x="1441164" y="1428159"/>
                  <a:pt x="1438781" y="1428159"/>
                  <a:pt x="1438781" y="1430581"/>
                </a:cubicBezTo>
                <a:cubicBezTo>
                  <a:pt x="1438781" y="1431379"/>
                  <a:pt x="1438616" y="1432351"/>
                  <a:pt x="1438389" y="1433400"/>
                </a:cubicBezTo>
                <a:close/>
                <a:moveTo>
                  <a:pt x="1438781" y="1428159"/>
                </a:moveTo>
                <a:cubicBezTo>
                  <a:pt x="1438781" y="1425739"/>
                  <a:pt x="1436398" y="1425739"/>
                  <a:pt x="1436398" y="1425739"/>
                </a:cubicBezTo>
                <a:cubicBezTo>
                  <a:pt x="1436398" y="1425739"/>
                  <a:pt x="1436398" y="1428159"/>
                  <a:pt x="1438781" y="1428159"/>
                </a:cubicBezTo>
                <a:close/>
                <a:moveTo>
                  <a:pt x="1410187" y="1389401"/>
                </a:moveTo>
                <a:cubicBezTo>
                  <a:pt x="1408762" y="1389305"/>
                  <a:pt x="1407337" y="1389197"/>
                  <a:pt x="1405910" y="1389032"/>
                </a:cubicBezTo>
                <a:cubicBezTo>
                  <a:pt x="1405736" y="1389167"/>
                  <a:pt x="1405620" y="1389261"/>
                  <a:pt x="1405421" y="1389415"/>
                </a:cubicBezTo>
                <a:cubicBezTo>
                  <a:pt x="1405421" y="1389415"/>
                  <a:pt x="1405421" y="1389415"/>
                  <a:pt x="1407804" y="1389415"/>
                </a:cubicBezTo>
                <a:cubicBezTo>
                  <a:pt x="1407804" y="1389415"/>
                  <a:pt x="1410187" y="1389415"/>
                  <a:pt x="1410187" y="1391834"/>
                </a:cubicBezTo>
                <a:cubicBezTo>
                  <a:pt x="1410187" y="1389415"/>
                  <a:pt x="1410187" y="1389415"/>
                  <a:pt x="1410187" y="1389415"/>
                </a:cubicBezTo>
                <a:cubicBezTo>
                  <a:pt x="1410187" y="1389415"/>
                  <a:pt x="1410187" y="1389401"/>
                  <a:pt x="1410187" y="1389401"/>
                </a:cubicBezTo>
                <a:close/>
                <a:moveTo>
                  <a:pt x="1412570" y="1554086"/>
                </a:moveTo>
                <a:cubicBezTo>
                  <a:pt x="1412570" y="1551663"/>
                  <a:pt x="1412570" y="1546818"/>
                  <a:pt x="1412570" y="1541976"/>
                </a:cubicBezTo>
                <a:cubicBezTo>
                  <a:pt x="1412570" y="1546818"/>
                  <a:pt x="1410187" y="1551663"/>
                  <a:pt x="1410187" y="1556505"/>
                </a:cubicBezTo>
                <a:cubicBezTo>
                  <a:pt x="1410187" y="1556505"/>
                  <a:pt x="1410187" y="1556505"/>
                  <a:pt x="1412570" y="1554086"/>
                </a:cubicBezTo>
                <a:close/>
                <a:moveTo>
                  <a:pt x="1410187" y="1653372"/>
                </a:moveTo>
                <a:cubicBezTo>
                  <a:pt x="1412570" y="1650949"/>
                  <a:pt x="1412570" y="1648527"/>
                  <a:pt x="1412570" y="1646108"/>
                </a:cubicBezTo>
                <a:cubicBezTo>
                  <a:pt x="1412570" y="1646108"/>
                  <a:pt x="1412570" y="1646108"/>
                  <a:pt x="1412570" y="1648527"/>
                </a:cubicBezTo>
                <a:cubicBezTo>
                  <a:pt x="1412570" y="1648527"/>
                  <a:pt x="1412570" y="1648527"/>
                  <a:pt x="1414953" y="1648527"/>
                </a:cubicBezTo>
                <a:cubicBezTo>
                  <a:pt x="1414953" y="1648527"/>
                  <a:pt x="1414953" y="1648527"/>
                  <a:pt x="1414953" y="1643685"/>
                </a:cubicBezTo>
                <a:cubicBezTo>
                  <a:pt x="1414953" y="1641263"/>
                  <a:pt x="1414953" y="1641263"/>
                  <a:pt x="1414953" y="1641263"/>
                </a:cubicBezTo>
                <a:cubicBezTo>
                  <a:pt x="1414953" y="1631576"/>
                  <a:pt x="1414953" y="1624312"/>
                  <a:pt x="1414953" y="1617047"/>
                </a:cubicBezTo>
                <a:cubicBezTo>
                  <a:pt x="1414953" y="1597674"/>
                  <a:pt x="1412570" y="1578301"/>
                  <a:pt x="1412570" y="1558927"/>
                </a:cubicBezTo>
                <a:cubicBezTo>
                  <a:pt x="1412570" y="1587987"/>
                  <a:pt x="1410187" y="1619470"/>
                  <a:pt x="1410187" y="1653372"/>
                </a:cubicBezTo>
                <a:close/>
                <a:moveTo>
                  <a:pt x="1396213" y="1383191"/>
                </a:moveTo>
                <a:cubicBezTo>
                  <a:pt x="1396213" y="1383191"/>
                  <a:pt x="1396213" y="1383191"/>
                  <a:pt x="1393813" y="1383191"/>
                </a:cubicBezTo>
                <a:cubicBezTo>
                  <a:pt x="1393813" y="1380782"/>
                  <a:pt x="1386620" y="1388011"/>
                  <a:pt x="1389020" y="1383191"/>
                </a:cubicBezTo>
                <a:cubicBezTo>
                  <a:pt x="1389020" y="1383191"/>
                  <a:pt x="1389020" y="1383191"/>
                  <a:pt x="1389020" y="1380782"/>
                </a:cubicBezTo>
                <a:cubicBezTo>
                  <a:pt x="1387388" y="1379844"/>
                  <a:pt x="1385698" y="1379051"/>
                  <a:pt x="1383986" y="1378321"/>
                </a:cubicBezTo>
                <a:cubicBezTo>
                  <a:pt x="1384025" y="1380403"/>
                  <a:pt x="1384309" y="1382486"/>
                  <a:pt x="1386361" y="1384570"/>
                </a:cubicBezTo>
                <a:cubicBezTo>
                  <a:pt x="1383975" y="1384570"/>
                  <a:pt x="1383975" y="1384570"/>
                  <a:pt x="1381595" y="1384570"/>
                </a:cubicBezTo>
                <a:cubicBezTo>
                  <a:pt x="1383975" y="1386992"/>
                  <a:pt x="1381595" y="1386992"/>
                  <a:pt x="1381595" y="1386992"/>
                </a:cubicBezTo>
                <a:cubicBezTo>
                  <a:pt x="1381595" y="1391834"/>
                  <a:pt x="1388741" y="1394257"/>
                  <a:pt x="1391124" y="1396679"/>
                </a:cubicBezTo>
                <a:cubicBezTo>
                  <a:pt x="1393708" y="1395366"/>
                  <a:pt x="1400470" y="1391221"/>
                  <a:pt x="1404623" y="1388845"/>
                </a:cubicBezTo>
                <a:cubicBezTo>
                  <a:pt x="1403419" y="1388655"/>
                  <a:pt x="1402213" y="1388416"/>
                  <a:pt x="1401006" y="1388011"/>
                </a:cubicBezTo>
                <a:cubicBezTo>
                  <a:pt x="1401006" y="1388011"/>
                  <a:pt x="1401006" y="1388011"/>
                  <a:pt x="1401006" y="1385602"/>
                </a:cubicBezTo>
                <a:cubicBezTo>
                  <a:pt x="1398609" y="1385602"/>
                  <a:pt x="1398609" y="1385602"/>
                  <a:pt x="1396213" y="1385602"/>
                </a:cubicBezTo>
                <a:cubicBezTo>
                  <a:pt x="1398609" y="1385602"/>
                  <a:pt x="1396213" y="1383191"/>
                  <a:pt x="1396213" y="1383191"/>
                </a:cubicBezTo>
                <a:close/>
                <a:moveTo>
                  <a:pt x="1386361" y="1447532"/>
                </a:moveTo>
                <a:cubicBezTo>
                  <a:pt x="1386361" y="1447532"/>
                  <a:pt x="1386361" y="1447532"/>
                  <a:pt x="1386361" y="1442690"/>
                </a:cubicBezTo>
                <a:cubicBezTo>
                  <a:pt x="1386361" y="1442690"/>
                  <a:pt x="1386361" y="1442690"/>
                  <a:pt x="1386361" y="1440268"/>
                </a:cubicBezTo>
                <a:cubicBezTo>
                  <a:pt x="1383975" y="1437845"/>
                  <a:pt x="1383975" y="1433003"/>
                  <a:pt x="1381595" y="1430581"/>
                </a:cubicBezTo>
                <a:cubicBezTo>
                  <a:pt x="1379210" y="1425739"/>
                  <a:pt x="1376830" y="1418472"/>
                  <a:pt x="1374447" y="1411208"/>
                </a:cubicBezTo>
                <a:cubicBezTo>
                  <a:pt x="1372064" y="1428159"/>
                  <a:pt x="1374447" y="1445112"/>
                  <a:pt x="1376830" y="1462064"/>
                </a:cubicBezTo>
                <a:cubicBezTo>
                  <a:pt x="1381595" y="1462064"/>
                  <a:pt x="1383975" y="1462064"/>
                  <a:pt x="1388741" y="1462064"/>
                </a:cubicBezTo>
                <a:cubicBezTo>
                  <a:pt x="1388741" y="1459641"/>
                  <a:pt x="1388741" y="1454796"/>
                  <a:pt x="1391124" y="1449954"/>
                </a:cubicBezTo>
                <a:cubicBezTo>
                  <a:pt x="1383975" y="1447532"/>
                  <a:pt x="1379210" y="1447532"/>
                  <a:pt x="1386361" y="1447532"/>
                </a:cubicBezTo>
                <a:close/>
                <a:moveTo>
                  <a:pt x="1372064" y="1740549"/>
                </a:moveTo>
                <a:cubicBezTo>
                  <a:pt x="1369681" y="1740549"/>
                  <a:pt x="1367298" y="1740549"/>
                  <a:pt x="1364915" y="1740549"/>
                </a:cubicBezTo>
                <a:cubicBezTo>
                  <a:pt x="1364915" y="1742971"/>
                  <a:pt x="1364915" y="1742971"/>
                  <a:pt x="1364915" y="1742971"/>
                </a:cubicBezTo>
                <a:cubicBezTo>
                  <a:pt x="1364915" y="1745394"/>
                  <a:pt x="1364915" y="1745394"/>
                  <a:pt x="1364915" y="1745394"/>
                </a:cubicBezTo>
                <a:cubicBezTo>
                  <a:pt x="1364915" y="1745394"/>
                  <a:pt x="1364915" y="1745394"/>
                  <a:pt x="1367298" y="1747816"/>
                </a:cubicBezTo>
                <a:cubicBezTo>
                  <a:pt x="1367298" y="1747816"/>
                  <a:pt x="1367298" y="1747816"/>
                  <a:pt x="1367298" y="1750236"/>
                </a:cubicBezTo>
                <a:cubicBezTo>
                  <a:pt x="1372064" y="1752658"/>
                  <a:pt x="1360150" y="1752658"/>
                  <a:pt x="1364915" y="1755081"/>
                </a:cubicBezTo>
                <a:cubicBezTo>
                  <a:pt x="1364915" y="1757500"/>
                  <a:pt x="1367298" y="1759922"/>
                  <a:pt x="1367298" y="1759922"/>
                </a:cubicBezTo>
                <a:cubicBezTo>
                  <a:pt x="1367298" y="1759922"/>
                  <a:pt x="1367298" y="1759922"/>
                  <a:pt x="1364915" y="1759922"/>
                </a:cubicBezTo>
                <a:cubicBezTo>
                  <a:pt x="1364915" y="1759922"/>
                  <a:pt x="1364915" y="1759922"/>
                  <a:pt x="1367298" y="1762345"/>
                </a:cubicBezTo>
                <a:cubicBezTo>
                  <a:pt x="1364915" y="1762345"/>
                  <a:pt x="1364915" y="1762345"/>
                  <a:pt x="1364915" y="1762345"/>
                </a:cubicBezTo>
                <a:cubicBezTo>
                  <a:pt x="1364915" y="1762345"/>
                  <a:pt x="1367298" y="1762345"/>
                  <a:pt x="1364915" y="1764767"/>
                </a:cubicBezTo>
                <a:cubicBezTo>
                  <a:pt x="1364915" y="1764767"/>
                  <a:pt x="1362532" y="1764767"/>
                  <a:pt x="1362532" y="1767190"/>
                </a:cubicBezTo>
                <a:cubicBezTo>
                  <a:pt x="1362532" y="1767190"/>
                  <a:pt x="1362532" y="1767190"/>
                  <a:pt x="1362532" y="1769609"/>
                </a:cubicBezTo>
                <a:cubicBezTo>
                  <a:pt x="1360111" y="1769609"/>
                  <a:pt x="1357118" y="1769609"/>
                  <a:pt x="1355384" y="1769609"/>
                </a:cubicBezTo>
                <a:cubicBezTo>
                  <a:pt x="1355384" y="1774454"/>
                  <a:pt x="1357767" y="1776874"/>
                  <a:pt x="1357767" y="1781718"/>
                </a:cubicBezTo>
                <a:cubicBezTo>
                  <a:pt x="1357767" y="1784140"/>
                  <a:pt x="1357767" y="1784140"/>
                  <a:pt x="1357767" y="1786563"/>
                </a:cubicBezTo>
                <a:cubicBezTo>
                  <a:pt x="1360150" y="1781718"/>
                  <a:pt x="1362532" y="1776874"/>
                  <a:pt x="1364915" y="1769609"/>
                </a:cubicBezTo>
                <a:cubicBezTo>
                  <a:pt x="1364915" y="1769609"/>
                  <a:pt x="1364932" y="1768527"/>
                  <a:pt x="1365636" y="1767093"/>
                </a:cubicBezTo>
                <a:cubicBezTo>
                  <a:pt x="1367290" y="1766658"/>
                  <a:pt x="1367298" y="1764767"/>
                  <a:pt x="1367298" y="1764767"/>
                </a:cubicBezTo>
                <a:cubicBezTo>
                  <a:pt x="1367298" y="1759922"/>
                  <a:pt x="1369681" y="1755081"/>
                  <a:pt x="1372064" y="1752658"/>
                </a:cubicBezTo>
                <a:cubicBezTo>
                  <a:pt x="1367298" y="1755081"/>
                  <a:pt x="1372064" y="1745394"/>
                  <a:pt x="1372064" y="1740549"/>
                </a:cubicBezTo>
                <a:close/>
                <a:moveTo>
                  <a:pt x="1360150" y="1568614"/>
                </a:moveTo>
                <a:cubicBezTo>
                  <a:pt x="1360150" y="1566192"/>
                  <a:pt x="1360150" y="1566192"/>
                  <a:pt x="1360150" y="1566192"/>
                </a:cubicBezTo>
                <a:cubicBezTo>
                  <a:pt x="1355384" y="1566192"/>
                  <a:pt x="1355384" y="1566192"/>
                  <a:pt x="1355384" y="1566192"/>
                </a:cubicBezTo>
                <a:cubicBezTo>
                  <a:pt x="1355384" y="1566192"/>
                  <a:pt x="1355384" y="1566192"/>
                  <a:pt x="1355384" y="1563772"/>
                </a:cubicBezTo>
                <a:cubicBezTo>
                  <a:pt x="1355384" y="1563772"/>
                  <a:pt x="1355384" y="1563772"/>
                  <a:pt x="1353001" y="1563772"/>
                </a:cubicBezTo>
                <a:cubicBezTo>
                  <a:pt x="1353001" y="1563772"/>
                  <a:pt x="1353001" y="1563772"/>
                  <a:pt x="1353001" y="1561350"/>
                </a:cubicBezTo>
                <a:cubicBezTo>
                  <a:pt x="1353001" y="1558927"/>
                  <a:pt x="1353001" y="1554086"/>
                  <a:pt x="1350618" y="1549241"/>
                </a:cubicBezTo>
                <a:cubicBezTo>
                  <a:pt x="1350618" y="1548605"/>
                  <a:pt x="1350618" y="1547840"/>
                  <a:pt x="1350618" y="1546818"/>
                </a:cubicBezTo>
                <a:cubicBezTo>
                  <a:pt x="1350618" y="1546818"/>
                  <a:pt x="1350618" y="1541976"/>
                  <a:pt x="1350618" y="1539554"/>
                </a:cubicBezTo>
                <a:cubicBezTo>
                  <a:pt x="1350618" y="1539554"/>
                  <a:pt x="1350618" y="1537134"/>
                  <a:pt x="1350618" y="1534712"/>
                </a:cubicBezTo>
                <a:cubicBezTo>
                  <a:pt x="1350618" y="1534712"/>
                  <a:pt x="1350618" y="1534712"/>
                  <a:pt x="1350618" y="1532290"/>
                </a:cubicBezTo>
                <a:cubicBezTo>
                  <a:pt x="1348235" y="1527445"/>
                  <a:pt x="1350618" y="1520181"/>
                  <a:pt x="1348235" y="1515339"/>
                </a:cubicBezTo>
                <a:cubicBezTo>
                  <a:pt x="1348235" y="1508072"/>
                  <a:pt x="1348235" y="1503230"/>
                  <a:pt x="1348235" y="1495965"/>
                </a:cubicBezTo>
                <a:cubicBezTo>
                  <a:pt x="1345852" y="1493543"/>
                  <a:pt x="1345852" y="1493543"/>
                  <a:pt x="1345852" y="1491123"/>
                </a:cubicBezTo>
                <a:cubicBezTo>
                  <a:pt x="1345852" y="1488701"/>
                  <a:pt x="1345852" y="1488701"/>
                  <a:pt x="1348235" y="1488701"/>
                </a:cubicBezTo>
                <a:cubicBezTo>
                  <a:pt x="1348235" y="1488701"/>
                  <a:pt x="1348235" y="1488701"/>
                  <a:pt x="1348235" y="1486279"/>
                </a:cubicBezTo>
                <a:cubicBezTo>
                  <a:pt x="1345852" y="1483856"/>
                  <a:pt x="1345852" y="1479014"/>
                  <a:pt x="1345852" y="1476592"/>
                </a:cubicBezTo>
                <a:cubicBezTo>
                  <a:pt x="1345852" y="1476132"/>
                  <a:pt x="1345852" y="1475830"/>
                  <a:pt x="1345852" y="1475527"/>
                </a:cubicBezTo>
                <a:cubicBezTo>
                  <a:pt x="1345852" y="1474241"/>
                  <a:pt x="1345852" y="1474170"/>
                  <a:pt x="1345852" y="1474170"/>
                </a:cubicBezTo>
                <a:cubicBezTo>
                  <a:pt x="1343469" y="1474170"/>
                  <a:pt x="1343469" y="1471750"/>
                  <a:pt x="1341087" y="1469328"/>
                </a:cubicBezTo>
                <a:cubicBezTo>
                  <a:pt x="1343469" y="1469328"/>
                  <a:pt x="1343469" y="1469328"/>
                  <a:pt x="1343469" y="1469328"/>
                </a:cubicBezTo>
                <a:cubicBezTo>
                  <a:pt x="1338704" y="1464483"/>
                  <a:pt x="1345852" y="1459641"/>
                  <a:pt x="1338704" y="1457219"/>
                </a:cubicBezTo>
                <a:cubicBezTo>
                  <a:pt x="1338704" y="1457219"/>
                  <a:pt x="1338704" y="1457219"/>
                  <a:pt x="1341087" y="1457219"/>
                </a:cubicBezTo>
                <a:cubicBezTo>
                  <a:pt x="1341087" y="1452377"/>
                  <a:pt x="1338704" y="1452377"/>
                  <a:pt x="1338704" y="1447532"/>
                </a:cubicBezTo>
                <a:cubicBezTo>
                  <a:pt x="1338704" y="1447532"/>
                  <a:pt x="1338704" y="1447532"/>
                  <a:pt x="1336321" y="1447532"/>
                </a:cubicBezTo>
                <a:cubicBezTo>
                  <a:pt x="1336321" y="1445112"/>
                  <a:pt x="1336321" y="1442690"/>
                  <a:pt x="1333938" y="1440268"/>
                </a:cubicBezTo>
                <a:cubicBezTo>
                  <a:pt x="1333938" y="1440268"/>
                  <a:pt x="1333938" y="1440268"/>
                  <a:pt x="1336321" y="1440268"/>
                </a:cubicBezTo>
                <a:cubicBezTo>
                  <a:pt x="1333938" y="1440268"/>
                  <a:pt x="1333938" y="1437845"/>
                  <a:pt x="1333938" y="1437845"/>
                </a:cubicBezTo>
                <a:cubicBezTo>
                  <a:pt x="1333938" y="1435426"/>
                  <a:pt x="1333938" y="1435426"/>
                  <a:pt x="1333938" y="1433003"/>
                </a:cubicBezTo>
                <a:cubicBezTo>
                  <a:pt x="1331555" y="1430581"/>
                  <a:pt x="1333938" y="1425739"/>
                  <a:pt x="1329172" y="1425739"/>
                </a:cubicBezTo>
                <a:cubicBezTo>
                  <a:pt x="1329172" y="1425062"/>
                  <a:pt x="1329120" y="1424385"/>
                  <a:pt x="1329040" y="1423710"/>
                </a:cubicBezTo>
                <a:cubicBezTo>
                  <a:pt x="1329098" y="1423575"/>
                  <a:pt x="1329106" y="1423454"/>
                  <a:pt x="1329172" y="1423317"/>
                </a:cubicBezTo>
                <a:cubicBezTo>
                  <a:pt x="1329101" y="1423391"/>
                  <a:pt x="1329070" y="1423421"/>
                  <a:pt x="1329007" y="1423485"/>
                </a:cubicBezTo>
                <a:cubicBezTo>
                  <a:pt x="1328479" y="1419394"/>
                  <a:pt x="1326792" y="1415301"/>
                  <a:pt x="1326792" y="1411208"/>
                </a:cubicBezTo>
                <a:cubicBezTo>
                  <a:pt x="1322027" y="1403943"/>
                  <a:pt x="1324407" y="1401521"/>
                  <a:pt x="1324407" y="1391834"/>
                </a:cubicBezTo>
                <a:cubicBezTo>
                  <a:pt x="1319644" y="1384570"/>
                  <a:pt x="1314878" y="1379728"/>
                  <a:pt x="1314878" y="1374883"/>
                </a:cubicBezTo>
                <a:cubicBezTo>
                  <a:pt x="1314878" y="1374883"/>
                  <a:pt x="1314878" y="1374883"/>
                  <a:pt x="1312495" y="1374883"/>
                </a:cubicBezTo>
                <a:cubicBezTo>
                  <a:pt x="1312495" y="1372461"/>
                  <a:pt x="1312495" y="1372461"/>
                  <a:pt x="1312495" y="1370041"/>
                </a:cubicBezTo>
                <a:cubicBezTo>
                  <a:pt x="1312495" y="1370041"/>
                  <a:pt x="1312495" y="1350668"/>
                  <a:pt x="1333938" y="1367619"/>
                </a:cubicBezTo>
                <a:cubicBezTo>
                  <a:pt x="1331555" y="1370041"/>
                  <a:pt x="1333938" y="1372461"/>
                  <a:pt x="1333938" y="1374883"/>
                </a:cubicBezTo>
                <a:cubicBezTo>
                  <a:pt x="1333938" y="1374883"/>
                  <a:pt x="1333938" y="1374883"/>
                  <a:pt x="1336321" y="1374883"/>
                </a:cubicBezTo>
                <a:lnTo>
                  <a:pt x="1338704" y="1377306"/>
                </a:lnTo>
                <a:cubicBezTo>
                  <a:pt x="1341087" y="1379728"/>
                  <a:pt x="1341087" y="1377306"/>
                  <a:pt x="1341087" y="1377306"/>
                </a:cubicBezTo>
                <a:cubicBezTo>
                  <a:pt x="1343469" y="1382148"/>
                  <a:pt x="1343469" y="1379728"/>
                  <a:pt x="1343469" y="1382148"/>
                </a:cubicBezTo>
                <a:cubicBezTo>
                  <a:pt x="1343469" y="1382148"/>
                  <a:pt x="1343469" y="1382148"/>
                  <a:pt x="1341087" y="1382148"/>
                </a:cubicBezTo>
                <a:lnTo>
                  <a:pt x="1343469" y="1384570"/>
                </a:lnTo>
                <a:cubicBezTo>
                  <a:pt x="1345852" y="1386992"/>
                  <a:pt x="1348235" y="1389415"/>
                  <a:pt x="1348235" y="1389415"/>
                </a:cubicBezTo>
                <a:cubicBezTo>
                  <a:pt x="1348235" y="1391834"/>
                  <a:pt x="1345852" y="1391834"/>
                  <a:pt x="1343469" y="1394257"/>
                </a:cubicBezTo>
                <a:cubicBezTo>
                  <a:pt x="1345852" y="1394257"/>
                  <a:pt x="1345852" y="1394257"/>
                  <a:pt x="1345852" y="1394257"/>
                </a:cubicBezTo>
                <a:cubicBezTo>
                  <a:pt x="1345852" y="1394257"/>
                  <a:pt x="1345852" y="1394257"/>
                  <a:pt x="1348235" y="1394257"/>
                </a:cubicBezTo>
                <a:cubicBezTo>
                  <a:pt x="1345852" y="1396679"/>
                  <a:pt x="1350618" y="1399099"/>
                  <a:pt x="1350618" y="1401521"/>
                </a:cubicBezTo>
                <a:cubicBezTo>
                  <a:pt x="1350618" y="1401521"/>
                  <a:pt x="1350618" y="1401521"/>
                  <a:pt x="1353001" y="1399099"/>
                </a:cubicBezTo>
                <a:cubicBezTo>
                  <a:pt x="1353001" y="1401521"/>
                  <a:pt x="1353001" y="1396679"/>
                  <a:pt x="1355384" y="1399099"/>
                </a:cubicBezTo>
                <a:cubicBezTo>
                  <a:pt x="1355384" y="1394257"/>
                  <a:pt x="1353001" y="1394257"/>
                  <a:pt x="1353001" y="1391834"/>
                </a:cubicBezTo>
                <a:cubicBezTo>
                  <a:pt x="1353001" y="1391834"/>
                  <a:pt x="1353001" y="1391834"/>
                  <a:pt x="1355384" y="1389415"/>
                </a:cubicBezTo>
                <a:cubicBezTo>
                  <a:pt x="1355384" y="1384570"/>
                  <a:pt x="1360150" y="1386992"/>
                  <a:pt x="1360150" y="1379728"/>
                </a:cubicBezTo>
                <a:cubicBezTo>
                  <a:pt x="1360150" y="1377410"/>
                  <a:pt x="1360174" y="1375095"/>
                  <a:pt x="1362256" y="1372780"/>
                </a:cubicBezTo>
                <a:cubicBezTo>
                  <a:pt x="1352396" y="1371211"/>
                  <a:pt x="1342503" y="1370039"/>
                  <a:pt x="1333875" y="1366323"/>
                </a:cubicBezTo>
                <a:cubicBezTo>
                  <a:pt x="1329078" y="1361503"/>
                  <a:pt x="1329078" y="1356685"/>
                  <a:pt x="1324285" y="1354274"/>
                </a:cubicBezTo>
                <a:cubicBezTo>
                  <a:pt x="1324285" y="1354274"/>
                  <a:pt x="1324285" y="1354274"/>
                  <a:pt x="1324285" y="1356685"/>
                </a:cubicBezTo>
                <a:cubicBezTo>
                  <a:pt x="1319489" y="1356685"/>
                  <a:pt x="1324285" y="1354274"/>
                  <a:pt x="1319489" y="1351865"/>
                </a:cubicBezTo>
                <a:cubicBezTo>
                  <a:pt x="1319489" y="1351865"/>
                  <a:pt x="1319489" y="1351865"/>
                  <a:pt x="1319489" y="1356685"/>
                </a:cubicBezTo>
                <a:cubicBezTo>
                  <a:pt x="1319489" y="1356685"/>
                  <a:pt x="1319489" y="1356685"/>
                  <a:pt x="1314693" y="1354274"/>
                </a:cubicBezTo>
                <a:cubicBezTo>
                  <a:pt x="1312296" y="1354274"/>
                  <a:pt x="1309900" y="1354274"/>
                  <a:pt x="1309900" y="1356685"/>
                </a:cubicBezTo>
                <a:cubicBezTo>
                  <a:pt x="1309900" y="1354274"/>
                  <a:pt x="1309900" y="1351865"/>
                  <a:pt x="1307500" y="1351865"/>
                </a:cubicBezTo>
                <a:cubicBezTo>
                  <a:pt x="1307500" y="1355777"/>
                  <a:pt x="1304333" y="1354932"/>
                  <a:pt x="1300581" y="1354475"/>
                </a:cubicBezTo>
                <a:cubicBezTo>
                  <a:pt x="1300581" y="1355639"/>
                  <a:pt x="1300581" y="1356094"/>
                  <a:pt x="1300581" y="1357932"/>
                </a:cubicBezTo>
                <a:cubicBezTo>
                  <a:pt x="1314878" y="1357932"/>
                  <a:pt x="1331555" y="1355510"/>
                  <a:pt x="1314878" y="1357932"/>
                </a:cubicBezTo>
                <a:cubicBezTo>
                  <a:pt x="1314878" y="1360355"/>
                  <a:pt x="1312495" y="1360355"/>
                  <a:pt x="1312495" y="1360355"/>
                </a:cubicBezTo>
                <a:cubicBezTo>
                  <a:pt x="1312495" y="1360355"/>
                  <a:pt x="1312495" y="1362774"/>
                  <a:pt x="1310112" y="1365197"/>
                </a:cubicBezTo>
                <a:cubicBezTo>
                  <a:pt x="1310112" y="1365197"/>
                  <a:pt x="1310112" y="1365197"/>
                  <a:pt x="1310112" y="1367619"/>
                </a:cubicBezTo>
                <a:cubicBezTo>
                  <a:pt x="1310112" y="1367619"/>
                  <a:pt x="1310112" y="1365197"/>
                  <a:pt x="1307729" y="1367619"/>
                </a:cubicBezTo>
                <a:cubicBezTo>
                  <a:pt x="1307729" y="1367619"/>
                  <a:pt x="1310112" y="1370041"/>
                  <a:pt x="1310112" y="1367619"/>
                </a:cubicBezTo>
                <a:cubicBezTo>
                  <a:pt x="1310112" y="1367619"/>
                  <a:pt x="1310112" y="1367619"/>
                  <a:pt x="1310112" y="1370041"/>
                </a:cubicBezTo>
                <a:cubicBezTo>
                  <a:pt x="1310112" y="1370041"/>
                  <a:pt x="1307729" y="1370041"/>
                  <a:pt x="1310112" y="1372461"/>
                </a:cubicBezTo>
                <a:cubicBezTo>
                  <a:pt x="1310112" y="1372461"/>
                  <a:pt x="1310112" y="1372461"/>
                  <a:pt x="1310112" y="1370041"/>
                </a:cubicBezTo>
                <a:cubicBezTo>
                  <a:pt x="1312495" y="1372461"/>
                  <a:pt x="1312495" y="1372461"/>
                  <a:pt x="1312495" y="1374883"/>
                </a:cubicBezTo>
                <a:cubicBezTo>
                  <a:pt x="1314878" y="1377306"/>
                  <a:pt x="1312495" y="1377306"/>
                  <a:pt x="1310112" y="1377306"/>
                </a:cubicBezTo>
                <a:lnTo>
                  <a:pt x="1312495" y="1379728"/>
                </a:lnTo>
                <a:cubicBezTo>
                  <a:pt x="1312495" y="1379728"/>
                  <a:pt x="1312495" y="1379728"/>
                  <a:pt x="1314878" y="1379728"/>
                </a:cubicBezTo>
                <a:cubicBezTo>
                  <a:pt x="1312495" y="1382148"/>
                  <a:pt x="1319644" y="1384570"/>
                  <a:pt x="1317261" y="1386992"/>
                </a:cubicBezTo>
                <a:cubicBezTo>
                  <a:pt x="1314878" y="1386992"/>
                  <a:pt x="1317261" y="1386992"/>
                  <a:pt x="1314878" y="1386992"/>
                </a:cubicBezTo>
                <a:cubicBezTo>
                  <a:pt x="1314878" y="1386992"/>
                  <a:pt x="1314878" y="1386992"/>
                  <a:pt x="1314878" y="1389415"/>
                </a:cubicBezTo>
                <a:cubicBezTo>
                  <a:pt x="1314878" y="1386992"/>
                  <a:pt x="1314878" y="1386992"/>
                  <a:pt x="1312495" y="1386992"/>
                </a:cubicBezTo>
                <a:cubicBezTo>
                  <a:pt x="1314878" y="1391834"/>
                  <a:pt x="1317261" y="1394257"/>
                  <a:pt x="1319644" y="1396679"/>
                </a:cubicBezTo>
                <a:cubicBezTo>
                  <a:pt x="1317261" y="1396679"/>
                  <a:pt x="1319644" y="1399099"/>
                  <a:pt x="1317261" y="1401521"/>
                </a:cubicBezTo>
                <a:cubicBezTo>
                  <a:pt x="1317261" y="1401521"/>
                  <a:pt x="1319644" y="1399099"/>
                  <a:pt x="1319644" y="1401521"/>
                </a:cubicBezTo>
                <a:cubicBezTo>
                  <a:pt x="1319644" y="1403943"/>
                  <a:pt x="1319644" y="1403943"/>
                  <a:pt x="1317261" y="1403943"/>
                </a:cubicBezTo>
                <a:cubicBezTo>
                  <a:pt x="1317261" y="1406366"/>
                  <a:pt x="1322027" y="1406366"/>
                  <a:pt x="1322027" y="1406366"/>
                </a:cubicBezTo>
                <a:cubicBezTo>
                  <a:pt x="1322027" y="1408785"/>
                  <a:pt x="1322027" y="1408785"/>
                  <a:pt x="1324407" y="1413630"/>
                </a:cubicBezTo>
                <a:cubicBezTo>
                  <a:pt x="1322027" y="1413630"/>
                  <a:pt x="1322027" y="1413630"/>
                  <a:pt x="1322027" y="1416052"/>
                </a:cubicBezTo>
                <a:cubicBezTo>
                  <a:pt x="1329172" y="1416052"/>
                  <a:pt x="1322027" y="1420894"/>
                  <a:pt x="1326792" y="1423317"/>
                </a:cubicBezTo>
                <a:cubicBezTo>
                  <a:pt x="1329101" y="1423317"/>
                  <a:pt x="1326969" y="1425555"/>
                  <a:pt x="1329007" y="1423485"/>
                </a:cubicBezTo>
                <a:cubicBezTo>
                  <a:pt x="1329015" y="1423559"/>
                  <a:pt x="1329032" y="1423636"/>
                  <a:pt x="1329040" y="1423710"/>
                </a:cubicBezTo>
                <a:cubicBezTo>
                  <a:pt x="1327115" y="1428283"/>
                  <a:pt x="1331555" y="1430721"/>
                  <a:pt x="1331555" y="1435426"/>
                </a:cubicBezTo>
                <a:cubicBezTo>
                  <a:pt x="1329172" y="1435426"/>
                  <a:pt x="1331555" y="1437845"/>
                  <a:pt x="1333938" y="1437845"/>
                </a:cubicBezTo>
                <a:cubicBezTo>
                  <a:pt x="1331555" y="1437845"/>
                  <a:pt x="1331555" y="1440268"/>
                  <a:pt x="1329172" y="1440268"/>
                </a:cubicBezTo>
                <a:cubicBezTo>
                  <a:pt x="1331555" y="1440268"/>
                  <a:pt x="1331555" y="1445112"/>
                  <a:pt x="1331555" y="1445112"/>
                </a:cubicBezTo>
                <a:cubicBezTo>
                  <a:pt x="1329172" y="1445112"/>
                  <a:pt x="1331555" y="1447532"/>
                  <a:pt x="1331555" y="1449954"/>
                </a:cubicBezTo>
                <a:cubicBezTo>
                  <a:pt x="1333938" y="1452377"/>
                  <a:pt x="1331555" y="1452377"/>
                  <a:pt x="1331555" y="1452377"/>
                </a:cubicBezTo>
                <a:cubicBezTo>
                  <a:pt x="1331555" y="1452377"/>
                  <a:pt x="1331555" y="1452446"/>
                  <a:pt x="1331555" y="1454494"/>
                </a:cubicBezTo>
                <a:cubicBezTo>
                  <a:pt x="1331406" y="1454458"/>
                  <a:pt x="1331263" y="1454397"/>
                  <a:pt x="1331116" y="1454350"/>
                </a:cubicBezTo>
                <a:cubicBezTo>
                  <a:pt x="1330785" y="1454015"/>
                  <a:pt x="1330213" y="1453434"/>
                  <a:pt x="1329172" y="1452377"/>
                </a:cubicBezTo>
                <a:cubicBezTo>
                  <a:pt x="1329172" y="1453434"/>
                  <a:pt x="1330092" y="1454015"/>
                  <a:pt x="1331116" y="1454350"/>
                </a:cubicBezTo>
                <a:cubicBezTo>
                  <a:pt x="1331541" y="1454783"/>
                  <a:pt x="1331555" y="1454796"/>
                  <a:pt x="1331555" y="1454796"/>
                </a:cubicBezTo>
                <a:cubicBezTo>
                  <a:pt x="1331555" y="1454667"/>
                  <a:pt x="1331555" y="1454612"/>
                  <a:pt x="1331555" y="1454494"/>
                </a:cubicBezTo>
                <a:cubicBezTo>
                  <a:pt x="1332748" y="1454796"/>
                  <a:pt x="1333938" y="1454796"/>
                  <a:pt x="1333938" y="1454796"/>
                </a:cubicBezTo>
                <a:cubicBezTo>
                  <a:pt x="1338704" y="1457219"/>
                  <a:pt x="1331555" y="1454796"/>
                  <a:pt x="1333938" y="1457219"/>
                </a:cubicBezTo>
                <a:cubicBezTo>
                  <a:pt x="1333938" y="1457219"/>
                  <a:pt x="1333938" y="1457219"/>
                  <a:pt x="1336321" y="1457219"/>
                </a:cubicBezTo>
                <a:cubicBezTo>
                  <a:pt x="1338704" y="1459641"/>
                  <a:pt x="1333938" y="1459641"/>
                  <a:pt x="1336321" y="1462064"/>
                </a:cubicBezTo>
                <a:cubicBezTo>
                  <a:pt x="1336321" y="1462064"/>
                  <a:pt x="1336321" y="1462064"/>
                  <a:pt x="1333938" y="1462064"/>
                </a:cubicBezTo>
                <a:cubicBezTo>
                  <a:pt x="1333938" y="1464483"/>
                  <a:pt x="1333938" y="1464483"/>
                  <a:pt x="1336321" y="1464483"/>
                </a:cubicBezTo>
                <a:cubicBezTo>
                  <a:pt x="1336321" y="1466905"/>
                  <a:pt x="1336321" y="1469328"/>
                  <a:pt x="1333938" y="1471750"/>
                </a:cubicBezTo>
                <a:cubicBezTo>
                  <a:pt x="1336321" y="1474170"/>
                  <a:pt x="1336321" y="1471750"/>
                  <a:pt x="1336321" y="1471750"/>
                </a:cubicBezTo>
                <a:cubicBezTo>
                  <a:pt x="1341087" y="1474170"/>
                  <a:pt x="1336321" y="1474170"/>
                  <a:pt x="1336321" y="1476592"/>
                </a:cubicBezTo>
                <a:cubicBezTo>
                  <a:pt x="1336321" y="1476592"/>
                  <a:pt x="1336321" y="1476592"/>
                  <a:pt x="1338704" y="1476592"/>
                </a:cubicBezTo>
                <a:cubicBezTo>
                  <a:pt x="1338704" y="1476592"/>
                  <a:pt x="1338704" y="1476592"/>
                  <a:pt x="1338704" y="1479014"/>
                </a:cubicBezTo>
                <a:cubicBezTo>
                  <a:pt x="1338704" y="1479014"/>
                  <a:pt x="1338704" y="1479014"/>
                  <a:pt x="1336321" y="1479014"/>
                </a:cubicBezTo>
                <a:cubicBezTo>
                  <a:pt x="1336321" y="1479014"/>
                  <a:pt x="1336321" y="1479014"/>
                  <a:pt x="1336321" y="1481437"/>
                </a:cubicBezTo>
                <a:cubicBezTo>
                  <a:pt x="1338704" y="1481437"/>
                  <a:pt x="1338704" y="1481437"/>
                  <a:pt x="1338704" y="1479014"/>
                </a:cubicBezTo>
                <a:cubicBezTo>
                  <a:pt x="1338704" y="1481437"/>
                  <a:pt x="1343469" y="1483856"/>
                  <a:pt x="1341087" y="1486279"/>
                </a:cubicBezTo>
                <a:cubicBezTo>
                  <a:pt x="1341087" y="1486279"/>
                  <a:pt x="1341087" y="1486279"/>
                  <a:pt x="1338704" y="1486279"/>
                </a:cubicBezTo>
                <a:cubicBezTo>
                  <a:pt x="1336321" y="1483856"/>
                  <a:pt x="1338704" y="1486279"/>
                  <a:pt x="1336321" y="1488701"/>
                </a:cubicBezTo>
                <a:cubicBezTo>
                  <a:pt x="1338704" y="1488701"/>
                  <a:pt x="1336321" y="1491123"/>
                  <a:pt x="1341087" y="1491123"/>
                </a:cubicBezTo>
                <a:cubicBezTo>
                  <a:pt x="1336321" y="1495965"/>
                  <a:pt x="1343469" y="1498388"/>
                  <a:pt x="1341087" y="1500807"/>
                </a:cubicBezTo>
                <a:cubicBezTo>
                  <a:pt x="1338704" y="1500807"/>
                  <a:pt x="1341087" y="1503230"/>
                  <a:pt x="1338704" y="1503230"/>
                </a:cubicBezTo>
                <a:cubicBezTo>
                  <a:pt x="1338704" y="1505652"/>
                  <a:pt x="1341087" y="1503230"/>
                  <a:pt x="1341087" y="1505652"/>
                </a:cubicBezTo>
                <a:cubicBezTo>
                  <a:pt x="1341087" y="1505652"/>
                  <a:pt x="1341087" y="1505652"/>
                  <a:pt x="1338704" y="1505652"/>
                </a:cubicBezTo>
                <a:cubicBezTo>
                  <a:pt x="1341087" y="1508072"/>
                  <a:pt x="1336321" y="1508072"/>
                  <a:pt x="1338704" y="1510494"/>
                </a:cubicBezTo>
                <a:cubicBezTo>
                  <a:pt x="1341087" y="1512916"/>
                  <a:pt x="1336321" y="1515339"/>
                  <a:pt x="1338704" y="1517761"/>
                </a:cubicBezTo>
                <a:lnTo>
                  <a:pt x="1341087" y="1517761"/>
                </a:lnTo>
                <a:cubicBezTo>
                  <a:pt x="1343469" y="1517761"/>
                  <a:pt x="1343469" y="1517761"/>
                  <a:pt x="1345852" y="1517761"/>
                </a:cubicBezTo>
                <a:cubicBezTo>
                  <a:pt x="1345852" y="1520181"/>
                  <a:pt x="1345852" y="1522603"/>
                  <a:pt x="1345852" y="1522603"/>
                </a:cubicBezTo>
                <a:cubicBezTo>
                  <a:pt x="1348235" y="1532290"/>
                  <a:pt x="1348235" y="1539554"/>
                  <a:pt x="1348235" y="1549241"/>
                </a:cubicBezTo>
                <a:cubicBezTo>
                  <a:pt x="1348235" y="1551663"/>
                  <a:pt x="1345852" y="1554086"/>
                  <a:pt x="1345852" y="1554086"/>
                </a:cubicBezTo>
                <a:cubicBezTo>
                  <a:pt x="1345852" y="1556505"/>
                  <a:pt x="1345852" y="1556505"/>
                  <a:pt x="1345852" y="1556505"/>
                </a:cubicBezTo>
                <a:lnTo>
                  <a:pt x="1348235" y="1558927"/>
                </a:lnTo>
                <a:cubicBezTo>
                  <a:pt x="1348235" y="1563772"/>
                  <a:pt x="1350618" y="1566192"/>
                  <a:pt x="1350618" y="1566192"/>
                </a:cubicBezTo>
                <a:cubicBezTo>
                  <a:pt x="1350618" y="1566192"/>
                  <a:pt x="1350618" y="1566192"/>
                  <a:pt x="1350618" y="1571036"/>
                </a:cubicBezTo>
                <a:cubicBezTo>
                  <a:pt x="1350618" y="1571036"/>
                  <a:pt x="1350618" y="1571036"/>
                  <a:pt x="1355384" y="1580723"/>
                </a:cubicBezTo>
                <a:cubicBezTo>
                  <a:pt x="1357767" y="1597674"/>
                  <a:pt x="1360150" y="1612203"/>
                  <a:pt x="1364915" y="1626734"/>
                </a:cubicBezTo>
                <a:cubicBezTo>
                  <a:pt x="1364915" y="1619470"/>
                  <a:pt x="1364915" y="1614625"/>
                  <a:pt x="1364915" y="1609780"/>
                </a:cubicBezTo>
                <a:cubicBezTo>
                  <a:pt x="1364915" y="1607361"/>
                  <a:pt x="1362532" y="1604938"/>
                  <a:pt x="1362532" y="1604938"/>
                </a:cubicBezTo>
                <a:cubicBezTo>
                  <a:pt x="1362532" y="1604938"/>
                  <a:pt x="1362532" y="1604938"/>
                  <a:pt x="1362532" y="1595252"/>
                </a:cubicBezTo>
                <a:cubicBezTo>
                  <a:pt x="1355384" y="1587987"/>
                  <a:pt x="1364915" y="1575878"/>
                  <a:pt x="1360150" y="1568614"/>
                </a:cubicBezTo>
                <a:close/>
                <a:moveTo>
                  <a:pt x="1322027" y="1556505"/>
                </a:moveTo>
                <a:cubicBezTo>
                  <a:pt x="1322027" y="1558927"/>
                  <a:pt x="1322027" y="1561350"/>
                  <a:pt x="1322027" y="1561350"/>
                </a:cubicBezTo>
                <a:cubicBezTo>
                  <a:pt x="1322027" y="1561350"/>
                  <a:pt x="1322027" y="1558927"/>
                  <a:pt x="1324407" y="1556505"/>
                </a:cubicBezTo>
                <a:cubicBezTo>
                  <a:pt x="1322027" y="1556505"/>
                  <a:pt x="1322027" y="1556505"/>
                  <a:pt x="1322027" y="1556505"/>
                </a:cubicBezTo>
                <a:close/>
                <a:moveTo>
                  <a:pt x="1331555" y="1600096"/>
                </a:moveTo>
                <a:cubicBezTo>
                  <a:pt x="1331555" y="1602516"/>
                  <a:pt x="1333938" y="1604938"/>
                  <a:pt x="1333938" y="1607361"/>
                </a:cubicBezTo>
                <a:cubicBezTo>
                  <a:pt x="1333938" y="1604938"/>
                  <a:pt x="1333938" y="1602516"/>
                  <a:pt x="1331555" y="1600096"/>
                </a:cubicBezTo>
                <a:close/>
                <a:moveTo>
                  <a:pt x="1357767" y="1747816"/>
                </a:moveTo>
                <a:cubicBezTo>
                  <a:pt x="1357767" y="1747816"/>
                  <a:pt x="1357767" y="1747816"/>
                  <a:pt x="1360150" y="1747816"/>
                </a:cubicBezTo>
                <a:cubicBezTo>
                  <a:pt x="1357767" y="1745394"/>
                  <a:pt x="1357767" y="1745394"/>
                  <a:pt x="1357767" y="1747816"/>
                </a:cubicBezTo>
                <a:close/>
                <a:moveTo>
                  <a:pt x="1279135" y="1568614"/>
                </a:moveTo>
                <a:cubicBezTo>
                  <a:pt x="1281518" y="1566192"/>
                  <a:pt x="1283901" y="1566192"/>
                  <a:pt x="1283901" y="1563772"/>
                </a:cubicBezTo>
                <a:cubicBezTo>
                  <a:pt x="1283901" y="1561350"/>
                  <a:pt x="1283901" y="1561350"/>
                  <a:pt x="1283901" y="1558927"/>
                </a:cubicBezTo>
                <a:cubicBezTo>
                  <a:pt x="1283901" y="1554955"/>
                  <a:pt x="1283879" y="1551003"/>
                  <a:pt x="1282562" y="1548368"/>
                </a:cubicBezTo>
                <a:cubicBezTo>
                  <a:pt x="1282636" y="1547509"/>
                  <a:pt x="1282418" y="1546818"/>
                  <a:pt x="1281518" y="1546818"/>
                </a:cubicBezTo>
                <a:cubicBezTo>
                  <a:pt x="1281946" y="1547253"/>
                  <a:pt x="1282274" y="1547790"/>
                  <a:pt x="1282562" y="1548368"/>
                </a:cubicBezTo>
                <a:cubicBezTo>
                  <a:pt x="1282443" y="1549786"/>
                  <a:pt x="1281518" y="1551663"/>
                  <a:pt x="1281518" y="1551663"/>
                </a:cubicBezTo>
                <a:cubicBezTo>
                  <a:pt x="1279135" y="1551663"/>
                  <a:pt x="1281518" y="1556505"/>
                  <a:pt x="1279135" y="1558927"/>
                </a:cubicBezTo>
                <a:cubicBezTo>
                  <a:pt x="1279135" y="1561350"/>
                  <a:pt x="1279135" y="1561350"/>
                  <a:pt x="1276752" y="1561350"/>
                </a:cubicBezTo>
                <a:cubicBezTo>
                  <a:pt x="1276752" y="1563772"/>
                  <a:pt x="1279135" y="1566192"/>
                  <a:pt x="1279135" y="1563772"/>
                </a:cubicBezTo>
                <a:cubicBezTo>
                  <a:pt x="1283901" y="1568614"/>
                  <a:pt x="1276752" y="1566192"/>
                  <a:pt x="1279135" y="1568614"/>
                </a:cubicBezTo>
                <a:close/>
                <a:moveTo>
                  <a:pt x="1286284" y="1420894"/>
                </a:moveTo>
                <a:lnTo>
                  <a:pt x="1286284" y="1418472"/>
                </a:lnTo>
                <a:cubicBezTo>
                  <a:pt x="1286284" y="1418472"/>
                  <a:pt x="1283901" y="1416052"/>
                  <a:pt x="1283901" y="1413630"/>
                </a:cubicBezTo>
                <a:cubicBezTo>
                  <a:pt x="1283901" y="1416052"/>
                  <a:pt x="1283901" y="1416052"/>
                  <a:pt x="1283901" y="1418472"/>
                </a:cubicBezTo>
                <a:cubicBezTo>
                  <a:pt x="1283901" y="1418472"/>
                  <a:pt x="1283901" y="1418472"/>
                  <a:pt x="1286284" y="1420894"/>
                </a:cubicBezTo>
                <a:close/>
                <a:moveTo>
                  <a:pt x="1281518" y="1408785"/>
                </a:moveTo>
                <a:cubicBezTo>
                  <a:pt x="1283901" y="1408785"/>
                  <a:pt x="1283901" y="1406366"/>
                  <a:pt x="1283901" y="1406366"/>
                </a:cubicBezTo>
                <a:cubicBezTo>
                  <a:pt x="1283901" y="1403943"/>
                  <a:pt x="1283901" y="1403943"/>
                  <a:pt x="1283901" y="1403943"/>
                </a:cubicBezTo>
                <a:cubicBezTo>
                  <a:pt x="1283901" y="1403943"/>
                  <a:pt x="1283901" y="1403943"/>
                  <a:pt x="1283901" y="1401521"/>
                </a:cubicBezTo>
                <a:cubicBezTo>
                  <a:pt x="1283901" y="1401521"/>
                  <a:pt x="1286284" y="1401521"/>
                  <a:pt x="1291049" y="1399099"/>
                </a:cubicBezTo>
                <a:lnTo>
                  <a:pt x="1291049" y="1396679"/>
                </a:lnTo>
                <a:cubicBezTo>
                  <a:pt x="1288667" y="1386992"/>
                  <a:pt x="1291049" y="1384570"/>
                  <a:pt x="1288667" y="1374883"/>
                </a:cubicBezTo>
                <a:cubicBezTo>
                  <a:pt x="1286284" y="1370041"/>
                  <a:pt x="1283901" y="1367619"/>
                  <a:pt x="1283901" y="1365197"/>
                </a:cubicBezTo>
                <a:cubicBezTo>
                  <a:pt x="1281518" y="1362774"/>
                  <a:pt x="1281518" y="1362774"/>
                  <a:pt x="1281518" y="1360355"/>
                </a:cubicBezTo>
                <a:cubicBezTo>
                  <a:pt x="1276752" y="1360355"/>
                  <a:pt x="1286284" y="1357932"/>
                  <a:pt x="1295815" y="1357932"/>
                </a:cubicBezTo>
                <a:cubicBezTo>
                  <a:pt x="1295815" y="1357932"/>
                  <a:pt x="1295815" y="1357932"/>
                  <a:pt x="1295815" y="1355510"/>
                </a:cubicBezTo>
                <a:cubicBezTo>
                  <a:pt x="1295815" y="1355510"/>
                  <a:pt x="1295815" y="1355510"/>
                  <a:pt x="1293432" y="1355510"/>
                </a:cubicBezTo>
                <a:cubicBezTo>
                  <a:pt x="1293432" y="1355510"/>
                  <a:pt x="1293432" y="1355510"/>
                  <a:pt x="1293432" y="1353088"/>
                </a:cubicBezTo>
                <a:cubicBezTo>
                  <a:pt x="1294575" y="1353088"/>
                  <a:pt x="1296392" y="1353088"/>
                  <a:pt x="1297911" y="1353088"/>
                </a:cubicBezTo>
                <a:lnTo>
                  <a:pt x="1297911" y="1351865"/>
                </a:lnTo>
                <a:cubicBezTo>
                  <a:pt x="1288321" y="1354274"/>
                  <a:pt x="1288321" y="1342226"/>
                  <a:pt x="1278729" y="1347046"/>
                </a:cubicBezTo>
                <a:cubicBezTo>
                  <a:pt x="1278729" y="1347046"/>
                  <a:pt x="1278729" y="1347046"/>
                  <a:pt x="1278729" y="1344637"/>
                </a:cubicBezTo>
                <a:cubicBezTo>
                  <a:pt x="1277103" y="1342999"/>
                  <a:pt x="1275474" y="1342482"/>
                  <a:pt x="1273751" y="1342217"/>
                </a:cubicBezTo>
                <a:cubicBezTo>
                  <a:pt x="1274491" y="1345498"/>
                  <a:pt x="1275435" y="1350572"/>
                  <a:pt x="1276752" y="1357932"/>
                </a:cubicBezTo>
                <a:cubicBezTo>
                  <a:pt x="1276752" y="1370041"/>
                  <a:pt x="1279135" y="1384570"/>
                  <a:pt x="1281518" y="1408785"/>
                </a:cubicBezTo>
                <a:close/>
                <a:moveTo>
                  <a:pt x="1293432" y="1466905"/>
                </a:moveTo>
                <a:cubicBezTo>
                  <a:pt x="1293432" y="1466905"/>
                  <a:pt x="1293432" y="1464483"/>
                  <a:pt x="1291049" y="1464483"/>
                </a:cubicBezTo>
                <a:cubicBezTo>
                  <a:pt x="1291049" y="1466905"/>
                  <a:pt x="1291049" y="1466905"/>
                  <a:pt x="1293432" y="1466905"/>
                </a:cubicBezTo>
                <a:lnTo>
                  <a:pt x="1293432" y="1469328"/>
                </a:lnTo>
                <a:cubicBezTo>
                  <a:pt x="1293432" y="1469328"/>
                  <a:pt x="1291049" y="1471750"/>
                  <a:pt x="1291049" y="1474170"/>
                </a:cubicBezTo>
                <a:cubicBezTo>
                  <a:pt x="1293432" y="1483856"/>
                  <a:pt x="1295815" y="1495965"/>
                  <a:pt x="1298198" y="1510494"/>
                </a:cubicBezTo>
                <a:cubicBezTo>
                  <a:pt x="1298198" y="1495965"/>
                  <a:pt x="1295815" y="1481437"/>
                  <a:pt x="1293432" y="1466905"/>
                </a:cubicBezTo>
                <a:close/>
                <a:moveTo>
                  <a:pt x="1252358" y="1337406"/>
                </a:moveTo>
                <a:cubicBezTo>
                  <a:pt x="1252358" y="1337406"/>
                  <a:pt x="1252347" y="1337397"/>
                  <a:pt x="1252106" y="1337155"/>
                </a:cubicBezTo>
                <a:cubicBezTo>
                  <a:pt x="1256930" y="1350907"/>
                  <a:pt x="1261613" y="1368885"/>
                  <a:pt x="1264841" y="1391834"/>
                </a:cubicBezTo>
                <a:cubicBezTo>
                  <a:pt x="1264841" y="1401521"/>
                  <a:pt x="1262458" y="1408785"/>
                  <a:pt x="1262458" y="1418472"/>
                </a:cubicBezTo>
                <a:cubicBezTo>
                  <a:pt x="1267221" y="1418472"/>
                  <a:pt x="1269604" y="1420894"/>
                  <a:pt x="1269604" y="1425739"/>
                </a:cubicBezTo>
                <a:cubicBezTo>
                  <a:pt x="1269604" y="1401521"/>
                  <a:pt x="1267221" y="1365197"/>
                  <a:pt x="1269604" y="1348246"/>
                </a:cubicBezTo>
                <a:cubicBezTo>
                  <a:pt x="1270021" y="1345705"/>
                  <a:pt x="1270363" y="1343561"/>
                  <a:pt x="1270672" y="1341851"/>
                </a:cubicBezTo>
                <a:cubicBezTo>
                  <a:pt x="1268121" y="1341521"/>
                  <a:pt x="1265296" y="1340772"/>
                  <a:pt x="1261947" y="1337406"/>
                </a:cubicBezTo>
                <a:cubicBezTo>
                  <a:pt x="1261947" y="1337406"/>
                  <a:pt x="1261947" y="1337406"/>
                  <a:pt x="1261947" y="1339817"/>
                </a:cubicBezTo>
                <a:cubicBezTo>
                  <a:pt x="1259550" y="1337406"/>
                  <a:pt x="1254754" y="1337406"/>
                  <a:pt x="1252358" y="1337406"/>
                </a:cubicBezTo>
                <a:close/>
                <a:moveTo>
                  <a:pt x="1260075" y="1585565"/>
                </a:moveTo>
                <a:cubicBezTo>
                  <a:pt x="1260075" y="1585565"/>
                  <a:pt x="1260075" y="1585565"/>
                  <a:pt x="1260075" y="1587987"/>
                </a:cubicBezTo>
                <a:cubicBezTo>
                  <a:pt x="1260075" y="1585565"/>
                  <a:pt x="1260075" y="1585565"/>
                  <a:pt x="1262458" y="1585565"/>
                </a:cubicBezTo>
                <a:cubicBezTo>
                  <a:pt x="1260075" y="1585565"/>
                  <a:pt x="1260075" y="1585565"/>
                  <a:pt x="1260075" y="1585565"/>
                </a:cubicBezTo>
                <a:close/>
                <a:moveTo>
                  <a:pt x="1658877" y="166821"/>
                </a:moveTo>
                <a:lnTo>
                  <a:pt x="1656510" y="166821"/>
                </a:lnTo>
                <a:cubicBezTo>
                  <a:pt x="1654147" y="164445"/>
                  <a:pt x="1654147" y="164445"/>
                  <a:pt x="1654147" y="164445"/>
                </a:cubicBezTo>
                <a:lnTo>
                  <a:pt x="1651781" y="164445"/>
                </a:lnTo>
                <a:lnTo>
                  <a:pt x="1649417" y="164445"/>
                </a:lnTo>
                <a:cubicBezTo>
                  <a:pt x="1651781" y="164445"/>
                  <a:pt x="1651781" y="162067"/>
                  <a:pt x="1651781" y="162067"/>
                </a:cubicBezTo>
                <a:cubicBezTo>
                  <a:pt x="1651781" y="159692"/>
                  <a:pt x="1651781" y="159692"/>
                  <a:pt x="1649417" y="159692"/>
                </a:cubicBezTo>
                <a:cubicBezTo>
                  <a:pt x="1649417" y="158045"/>
                  <a:pt x="1649392" y="157522"/>
                  <a:pt x="1648605" y="156576"/>
                </a:cubicBezTo>
                <a:cubicBezTo>
                  <a:pt x="1633035" y="169274"/>
                  <a:pt x="1618459" y="182511"/>
                  <a:pt x="1607199" y="197599"/>
                </a:cubicBezTo>
                <a:cubicBezTo>
                  <a:pt x="1597607" y="209647"/>
                  <a:pt x="1585621" y="224107"/>
                  <a:pt x="1573632" y="240975"/>
                </a:cubicBezTo>
                <a:lnTo>
                  <a:pt x="1576032" y="240975"/>
                </a:lnTo>
                <a:cubicBezTo>
                  <a:pt x="1578428" y="245795"/>
                  <a:pt x="1580825" y="248204"/>
                  <a:pt x="1585621" y="250615"/>
                </a:cubicBezTo>
                <a:cubicBezTo>
                  <a:pt x="1585621" y="250615"/>
                  <a:pt x="1585621" y="250615"/>
                  <a:pt x="1585621" y="248204"/>
                </a:cubicBezTo>
                <a:cubicBezTo>
                  <a:pt x="1588018" y="253024"/>
                  <a:pt x="1590414" y="253024"/>
                  <a:pt x="1592814" y="253024"/>
                </a:cubicBezTo>
                <a:cubicBezTo>
                  <a:pt x="1595211" y="253024"/>
                  <a:pt x="1592814" y="250615"/>
                  <a:pt x="1597607" y="250615"/>
                </a:cubicBezTo>
                <a:cubicBezTo>
                  <a:pt x="1602403" y="255432"/>
                  <a:pt x="1600007" y="253024"/>
                  <a:pt x="1604803" y="255432"/>
                </a:cubicBezTo>
                <a:cubicBezTo>
                  <a:pt x="1604803" y="257844"/>
                  <a:pt x="1602403" y="255432"/>
                  <a:pt x="1600007" y="257844"/>
                </a:cubicBezTo>
                <a:cubicBezTo>
                  <a:pt x="1602403" y="257844"/>
                  <a:pt x="1604803" y="257844"/>
                  <a:pt x="1607199" y="257844"/>
                </a:cubicBezTo>
                <a:cubicBezTo>
                  <a:pt x="1607199" y="257844"/>
                  <a:pt x="1607199" y="257844"/>
                  <a:pt x="1604803" y="260252"/>
                </a:cubicBezTo>
                <a:cubicBezTo>
                  <a:pt x="1607199" y="260252"/>
                  <a:pt x="1607199" y="260252"/>
                  <a:pt x="1607199" y="262664"/>
                </a:cubicBezTo>
                <a:cubicBezTo>
                  <a:pt x="1609596" y="262664"/>
                  <a:pt x="1609596" y="262664"/>
                  <a:pt x="1609596" y="260252"/>
                </a:cubicBezTo>
                <a:cubicBezTo>
                  <a:pt x="1611993" y="260252"/>
                  <a:pt x="1616789" y="260252"/>
                  <a:pt x="1616789" y="265072"/>
                </a:cubicBezTo>
                <a:cubicBezTo>
                  <a:pt x="1621585" y="265072"/>
                  <a:pt x="1619185" y="267481"/>
                  <a:pt x="1619185" y="269892"/>
                </a:cubicBezTo>
                <a:cubicBezTo>
                  <a:pt x="1619185" y="269892"/>
                  <a:pt x="1621585" y="269892"/>
                  <a:pt x="1621585" y="267481"/>
                </a:cubicBezTo>
                <a:cubicBezTo>
                  <a:pt x="1621585" y="267481"/>
                  <a:pt x="1621585" y="267481"/>
                  <a:pt x="1621585" y="269892"/>
                </a:cubicBezTo>
                <a:cubicBezTo>
                  <a:pt x="1621585" y="269892"/>
                  <a:pt x="1621585" y="269892"/>
                  <a:pt x="1623981" y="267481"/>
                </a:cubicBezTo>
                <a:cubicBezTo>
                  <a:pt x="1626378" y="274712"/>
                  <a:pt x="1635970" y="269892"/>
                  <a:pt x="1638367" y="277121"/>
                </a:cubicBezTo>
                <a:cubicBezTo>
                  <a:pt x="1635970" y="277121"/>
                  <a:pt x="1635970" y="274712"/>
                  <a:pt x="1633571" y="277121"/>
                </a:cubicBezTo>
                <a:cubicBezTo>
                  <a:pt x="1633571" y="277121"/>
                  <a:pt x="1633571" y="277121"/>
                  <a:pt x="1638367" y="277121"/>
                </a:cubicBezTo>
                <a:cubicBezTo>
                  <a:pt x="1635970" y="277121"/>
                  <a:pt x="1633571" y="277121"/>
                  <a:pt x="1633571" y="279529"/>
                </a:cubicBezTo>
                <a:cubicBezTo>
                  <a:pt x="1638132" y="281060"/>
                  <a:pt x="1642694" y="281646"/>
                  <a:pt x="1647255" y="282466"/>
                </a:cubicBezTo>
                <a:cubicBezTo>
                  <a:pt x="1647128" y="282018"/>
                  <a:pt x="1647051" y="281509"/>
                  <a:pt x="1647051" y="280925"/>
                </a:cubicBezTo>
                <a:cubicBezTo>
                  <a:pt x="1647051" y="278549"/>
                  <a:pt x="1644687" y="280925"/>
                  <a:pt x="1642324" y="278549"/>
                </a:cubicBezTo>
                <a:cubicBezTo>
                  <a:pt x="1642324" y="276171"/>
                  <a:pt x="1642324" y="276171"/>
                  <a:pt x="1642324" y="276171"/>
                </a:cubicBezTo>
                <a:cubicBezTo>
                  <a:pt x="1644687" y="273796"/>
                  <a:pt x="1637594" y="278549"/>
                  <a:pt x="1639957" y="276171"/>
                </a:cubicBezTo>
                <a:cubicBezTo>
                  <a:pt x="1639957" y="269039"/>
                  <a:pt x="1632864" y="269039"/>
                  <a:pt x="1630498" y="266663"/>
                </a:cubicBezTo>
                <a:cubicBezTo>
                  <a:pt x="1630498" y="264285"/>
                  <a:pt x="1632864" y="259531"/>
                  <a:pt x="1632864" y="259531"/>
                </a:cubicBezTo>
                <a:lnTo>
                  <a:pt x="1630498" y="261909"/>
                </a:lnTo>
                <a:cubicBezTo>
                  <a:pt x="1630498" y="261909"/>
                  <a:pt x="1630498" y="261909"/>
                  <a:pt x="1628134" y="259531"/>
                </a:cubicBezTo>
                <a:cubicBezTo>
                  <a:pt x="1625771" y="261909"/>
                  <a:pt x="1623404" y="259531"/>
                  <a:pt x="1623404" y="259531"/>
                </a:cubicBezTo>
                <a:cubicBezTo>
                  <a:pt x="1620174" y="261155"/>
                  <a:pt x="1621356" y="258342"/>
                  <a:pt x="1620922" y="257153"/>
                </a:cubicBezTo>
                <a:cubicBezTo>
                  <a:pt x="1620964" y="257153"/>
                  <a:pt x="1620997" y="257153"/>
                  <a:pt x="1621041" y="257153"/>
                </a:cubicBezTo>
                <a:cubicBezTo>
                  <a:pt x="1621041" y="252399"/>
                  <a:pt x="1616311" y="257153"/>
                  <a:pt x="1618675" y="252399"/>
                </a:cubicBezTo>
                <a:cubicBezTo>
                  <a:pt x="1618675" y="252399"/>
                  <a:pt x="1618675" y="252399"/>
                  <a:pt x="1616311" y="254777"/>
                </a:cubicBezTo>
                <a:cubicBezTo>
                  <a:pt x="1616311" y="254777"/>
                  <a:pt x="1616311" y="252399"/>
                  <a:pt x="1613948" y="254777"/>
                </a:cubicBezTo>
                <a:cubicBezTo>
                  <a:pt x="1613948" y="254777"/>
                  <a:pt x="1613948" y="254777"/>
                  <a:pt x="1613948" y="252399"/>
                </a:cubicBezTo>
                <a:lnTo>
                  <a:pt x="1611581" y="252399"/>
                </a:lnTo>
                <a:cubicBezTo>
                  <a:pt x="1611581" y="252399"/>
                  <a:pt x="1611581" y="252399"/>
                  <a:pt x="1611581" y="250023"/>
                </a:cubicBezTo>
                <a:cubicBezTo>
                  <a:pt x="1609218" y="252399"/>
                  <a:pt x="1611581" y="250023"/>
                  <a:pt x="1609218" y="250023"/>
                </a:cubicBezTo>
                <a:cubicBezTo>
                  <a:pt x="1606851" y="250023"/>
                  <a:pt x="1604488" y="250023"/>
                  <a:pt x="1604488" y="250023"/>
                </a:cubicBezTo>
                <a:cubicBezTo>
                  <a:pt x="1599758" y="247645"/>
                  <a:pt x="1602122" y="245270"/>
                  <a:pt x="1599758" y="242891"/>
                </a:cubicBezTo>
                <a:cubicBezTo>
                  <a:pt x="1595028" y="242891"/>
                  <a:pt x="1592665" y="247645"/>
                  <a:pt x="1592665" y="242891"/>
                </a:cubicBezTo>
                <a:cubicBezTo>
                  <a:pt x="1592665" y="242891"/>
                  <a:pt x="1587935" y="235759"/>
                  <a:pt x="1599758" y="223873"/>
                </a:cubicBezTo>
                <a:cubicBezTo>
                  <a:pt x="1599758" y="226251"/>
                  <a:pt x="1599758" y="226251"/>
                  <a:pt x="1602122" y="226251"/>
                </a:cubicBezTo>
                <a:cubicBezTo>
                  <a:pt x="1602122" y="226251"/>
                  <a:pt x="1602122" y="226251"/>
                  <a:pt x="1602122" y="223873"/>
                </a:cubicBezTo>
                <a:cubicBezTo>
                  <a:pt x="1602122" y="226251"/>
                  <a:pt x="1604488" y="223873"/>
                  <a:pt x="1604488" y="223873"/>
                </a:cubicBezTo>
                <a:cubicBezTo>
                  <a:pt x="1604488" y="223873"/>
                  <a:pt x="1604488" y="221497"/>
                  <a:pt x="1606851" y="221497"/>
                </a:cubicBezTo>
                <a:cubicBezTo>
                  <a:pt x="1606851" y="221497"/>
                  <a:pt x="1606851" y="221497"/>
                  <a:pt x="1609218" y="221497"/>
                </a:cubicBezTo>
                <a:cubicBezTo>
                  <a:pt x="1606851" y="223873"/>
                  <a:pt x="1606851" y="221497"/>
                  <a:pt x="1606851" y="223873"/>
                </a:cubicBezTo>
                <a:cubicBezTo>
                  <a:pt x="1606851" y="223873"/>
                  <a:pt x="1609218" y="223873"/>
                  <a:pt x="1609218" y="221497"/>
                </a:cubicBezTo>
                <a:cubicBezTo>
                  <a:pt x="1609218" y="221497"/>
                  <a:pt x="1609218" y="221497"/>
                  <a:pt x="1609218" y="223873"/>
                </a:cubicBezTo>
                <a:cubicBezTo>
                  <a:pt x="1609218" y="223873"/>
                  <a:pt x="1611581" y="221497"/>
                  <a:pt x="1611581" y="223873"/>
                </a:cubicBezTo>
                <a:cubicBezTo>
                  <a:pt x="1613948" y="223873"/>
                  <a:pt x="1611581" y="223873"/>
                  <a:pt x="1611581" y="226251"/>
                </a:cubicBezTo>
                <a:cubicBezTo>
                  <a:pt x="1611581" y="226251"/>
                  <a:pt x="1611581" y="226251"/>
                  <a:pt x="1613948" y="223873"/>
                </a:cubicBezTo>
                <a:cubicBezTo>
                  <a:pt x="1613948" y="226251"/>
                  <a:pt x="1618675" y="223873"/>
                  <a:pt x="1618675" y="226251"/>
                </a:cubicBezTo>
                <a:cubicBezTo>
                  <a:pt x="1616311" y="226251"/>
                  <a:pt x="1616311" y="226251"/>
                  <a:pt x="1616311" y="226251"/>
                </a:cubicBezTo>
                <a:lnTo>
                  <a:pt x="1616311" y="228630"/>
                </a:lnTo>
                <a:cubicBezTo>
                  <a:pt x="1616311" y="228630"/>
                  <a:pt x="1618675" y="228630"/>
                  <a:pt x="1621041" y="228630"/>
                </a:cubicBezTo>
                <a:cubicBezTo>
                  <a:pt x="1621041" y="231005"/>
                  <a:pt x="1621041" y="228630"/>
                  <a:pt x="1621041" y="231005"/>
                </a:cubicBezTo>
                <a:cubicBezTo>
                  <a:pt x="1621041" y="231005"/>
                  <a:pt x="1621041" y="231005"/>
                  <a:pt x="1623404" y="231005"/>
                </a:cubicBezTo>
                <a:cubicBezTo>
                  <a:pt x="1623404" y="233383"/>
                  <a:pt x="1625771" y="231005"/>
                  <a:pt x="1625771" y="231005"/>
                </a:cubicBezTo>
                <a:cubicBezTo>
                  <a:pt x="1625771" y="231005"/>
                  <a:pt x="1625771" y="231005"/>
                  <a:pt x="1628134" y="231005"/>
                </a:cubicBezTo>
                <a:cubicBezTo>
                  <a:pt x="1628134" y="231005"/>
                  <a:pt x="1628134" y="231005"/>
                  <a:pt x="1628134" y="233383"/>
                </a:cubicBezTo>
                <a:cubicBezTo>
                  <a:pt x="1628134" y="233383"/>
                  <a:pt x="1625771" y="233383"/>
                  <a:pt x="1628134" y="235759"/>
                </a:cubicBezTo>
                <a:cubicBezTo>
                  <a:pt x="1632864" y="228630"/>
                  <a:pt x="1630498" y="235759"/>
                  <a:pt x="1632864" y="235759"/>
                </a:cubicBezTo>
                <a:cubicBezTo>
                  <a:pt x="1632864" y="233383"/>
                  <a:pt x="1632864" y="235759"/>
                  <a:pt x="1635228" y="233383"/>
                </a:cubicBezTo>
                <a:cubicBezTo>
                  <a:pt x="1635228" y="235759"/>
                  <a:pt x="1637594" y="233383"/>
                  <a:pt x="1637594" y="235759"/>
                </a:cubicBezTo>
                <a:cubicBezTo>
                  <a:pt x="1637594" y="238137"/>
                  <a:pt x="1639957" y="238137"/>
                  <a:pt x="1639957" y="235759"/>
                </a:cubicBezTo>
                <a:cubicBezTo>
                  <a:pt x="1639957" y="238137"/>
                  <a:pt x="1639957" y="238137"/>
                  <a:pt x="1637594" y="240513"/>
                </a:cubicBezTo>
                <a:cubicBezTo>
                  <a:pt x="1639957" y="238137"/>
                  <a:pt x="1639957" y="240513"/>
                  <a:pt x="1639957" y="240513"/>
                </a:cubicBezTo>
                <a:cubicBezTo>
                  <a:pt x="1639957" y="242891"/>
                  <a:pt x="1642324" y="240513"/>
                  <a:pt x="1642324" y="242891"/>
                </a:cubicBezTo>
                <a:cubicBezTo>
                  <a:pt x="1642324" y="242891"/>
                  <a:pt x="1642324" y="242905"/>
                  <a:pt x="1642324" y="243860"/>
                </a:cubicBezTo>
                <a:cubicBezTo>
                  <a:pt x="1641435" y="244518"/>
                  <a:pt x="1639957" y="245270"/>
                  <a:pt x="1639957" y="245270"/>
                </a:cubicBezTo>
                <a:cubicBezTo>
                  <a:pt x="1640529" y="245270"/>
                  <a:pt x="1640954" y="245270"/>
                  <a:pt x="1641283" y="245270"/>
                </a:cubicBezTo>
                <a:cubicBezTo>
                  <a:pt x="1642315" y="245270"/>
                  <a:pt x="1642324" y="245270"/>
                  <a:pt x="1642324" y="245270"/>
                </a:cubicBezTo>
                <a:cubicBezTo>
                  <a:pt x="1642324" y="244645"/>
                  <a:pt x="1642324" y="244199"/>
                  <a:pt x="1642324" y="243860"/>
                </a:cubicBezTo>
                <a:cubicBezTo>
                  <a:pt x="1643011" y="243348"/>
                  <a:pt x="1643356" y="242891"/>
                  <a:pt x="1642324" y="242891"/>
                </a:cubicBezTo>
                <a:cubicBezTo>
                  <a:pt x="1647051" y="240513"/>
                  <a:pt x="1642324" y="245270"/>
                  <a:pt x="1644687" y="245270"/>
                </a:cubicBezTo>
                <a:cubicBezTo>
                  <a:pt x="1644687" y="245270"/>
                  <a:pt x="1644687" y="245270"/>
                  <a:pt x="1647051" y="242891"/>
                </a:cubicBezTo>
                <a:cubicBezTo>
                  <a:pt x="1647051" y="245270"/>
                  <a:pt x="1644687" y="245270"/>
                  <a:pt x="1647051" y="245270"/>
                </a:cubicBezTo>
                <a:cubicBezTo>
                  <a:pt x="1647051" y="245270"/>
                  <a:pt x="1647051" y="245270"/>
                  <a:pt x="1644687" y="247645"/>
                </a:cubicBezTo>
                <a:cubicBezTo>
                  <a:pt x="1647051" y="247645"/>
                  <a:pt x="1647051" y="247645"/>
                  <a:pt x="1647051" y="245270"/>
                </a:cubicBezTo>
                <a:cubicBezTo>
                  <a:pt x="1647051" y="247645"/>
                  <a:pt x="1647051" y="247645"/>
                  <a:pt x="1647051" y="250023"/>
                </a:cubicBezTo>
                <a:cubicBezTo>
                  <a:pt x="1649417" y="250023"/>
                  <a:pt x="1649417" y="250023"/>
                  <a:pt x="1649417" y="247645"/>
                </a:cubicBezTo>
                <a:cubicBezTo>
                  <a:pt x="1649417" y="247645"/>
                  <a:pt x="1647051" y="245270"/>
                  <a:pt x="1647051" y="242891"/>
                </a:cubicBezTo>
                <a:cubicBezTo>
                  <a:pt x="1647051" y="242891"/>
                  <a:pt x="1647051" y="242891"/>
                  <a:pt x="1644687" y="240513"/>
                </a:cubicBezTo>
                <a:cubicBezTo>
                  <a:pt x="1644687" y="240513"/>
                  <a:pt x="1623404" y="214365"/>
                  <a:pt x="1618675" y="202479"/>
                </a:cubicBezTo>
                <a:cubicBezTo>
                  <a:pt x="1611581" y="195347"/>
                  <a:pt x="1618675" y="192971"/>
                  <a:pt x="1656510" y="231005"/>
                </a:cubicBezTo>
                <a:cubicBezTo>
                  <a:pt x="1656510" y="228630"/>
                  <a:pt x="1656510" y="228630"/>
                  <a:pt x="1656510" y="228630"/>
                </a:cubicBezTo>
                <a:cubicBezTo>
                  <a:pt x="1656510" y="228630"/>
                  <a:pt x="1654147" y="228630"/>
                  <a:pt x="1654147" y="226251"/>
                </a:cubicBezTo>
                <a:cubicBezTo>
                  <a:pt x="1654147" y="226251"/>
                  <a:pt x="1654147" y="226240"/>
                  <a:pt x="1654147" y="225205"/>
                </a:cubicBezTo>
                <a:cubicBezTo>
                  <a:pt x="1654147" y="224875"/>
                  <a:pt x="1654147" y="224451"/>
                  <a:pt x="1654147" y="223873"/>
                </a:cubicBezTo>
                <a:cubicBezTo>
                  <a:pt x="1654147" y="223873"/>
                  <a:pt x="1654147" y="223873"/>
                  <a:pt x="1651781" y="221497"/>
                </a:cubicBezTo>
                <a:cubicBezTo>
                  <a:pt x="1651781" y="219119"/>
                  <a:pt x="1649417" y="216741"/>
                  <a:pt x="1644687" y="202479"/>
                </a:cubicBezTo>
                <a:cubicBezTo>
                  <a:pt x="1647051" y="204857"/>
                  <a:pt x="1651781" y="216741"/>
                  <a:pt x="1651781" y="214365"/>
                </a:cubicBezTo>
                <a:cubicBezTo>
                  <a:pt x="1649417" y="211987"/>
                  <a:pt x="1644687" y="197725"/>
                  <a:pt x="1642324" y="195347"/>
                </a:cubicBezTo>
                <a:cubicBezTo>
                  <a:pt x="1642324" y="192971"/>
                  <a:pt x="1639957" y="190593"/>
                  <a:pt x="1639957" y="188218"/>
                </a:cubicBezTo>
                <a:cubicBezTo>
                  <a:pt x="1639957" y="188218"/>
                  <a:pt x="1639957" y="188218"/>
                  <a:pt x="1637594" y="188218"/>
                </a:cubicBezTo>
                <a:cubicBezTo>
                  <a:pt x="1637594" y="185839"/>
                  <a:pt x="1635228" y="185839"/>
                  <a:pt x="1632864" y="185839"/>
                </a:cubicBezTo>
                <a:cubicBezTo>
                  <a:pt x="1632864" y="185839"/>
                  <a:pt x="1632839" y="185814"/>
                  <a:pt x="1630928" y="183893"/>
                </a:cubicBezTo>
                <a:cubicBezTo>
                  <a:pt x="1631936" y="182665"/>
                  <a:pt x="1632969" y="181297"/>
                  <a:pt x="1632348" y="181735"/>
                </a:cubicBezTo>
                <a:cubicBezTo>
                  <a:pt x="1632530" y="181509"/>
                  <a:pt x="1632663" y="181339"/>
                  <a:pt x="1632864" y="181085"/>
                </a:cubicBezTo>
                <a:cubicBezTo>
                  <a:pt x="1632864" y="181085"/>
                  <a:pt x="1632864" y="181085"/>
                  <a:pt x="1630498" y="178707"/>
                </a:cubicBezTo>
                <a:cubicBezTo>
                  <a:pt x="1630498" y="178707"/>
                  <a:pt x="1630498" y="178707"/>
                  <a:pt x="1630498" y="176331"/>
                </a:cubicBezTo>
                <a:cubicBezTo>
                  <a:pt x="1635228" y="169199"/>
                  <a:pt x="1618675" y="188218"/>
                  <a:pt x="1642324" y="162067"/>
                </a:cubicBezTo>
                <a:cubicBezTo>
                  <a:pt x="1644687" y="164445"/>
                  <a:pt x="1644687" y="164445"/>
                  <a:pt x="1647051" y="164445"/>
                </a:cubicBezTo>
                <a:cubicBezTo>
                  <a:pt x="1647051" y="164445"/>
                  <a:pt x="1647051" y="164445"/>
                  <a:pt x="1649417" y="162067"/>
                </a:cubicBezTo>
                <a:cubicBezTo>
                  <a:pt x="1649417" y="162067"/>
                  <a:pt x="1649417" y="162067"/>
                  <a:pt x="1649417" y="164445"/>
                </a:cubicBezTo>
                <a:cubicBezTo>
                  <a:pt x="1651781" y="166821"/>
                  <a:pt x="1651781" y="166821"/>
                  <a:pt x="1651781" y="169199"/>
                </a:cubicBezTo>
                <a:lnTo>
                  <a:pt x="1654147" y="169199"/>
                </a:lnTo>
                <a:cubicBezTo>
                  <a:pt x="1658877" y="173953"/>
                  <a:pt x="1665970" y="176331"/>
                  <a:pt x="1668334" y="181085"/>
                </a:cubicBezTo>
                <a:cubicBezTo>
                  <a:pt x="1665970" y="176331"/>
                  <a:pt x="1661240" y="171575"/>
                  <a:pt x="1658877" y="166821"/>
                </a:cubicBezTo>
                <a:close/>
                <a:moveTo>
                  <a:pt x="1649417" y="252399"/>
                </a:moveTo>
                <a:cubicBezTo>
                  <a:pt x="1649417" y="252399"/>
                  <a:pt x="1649417" y="252399"/>
                  <a:pt x="1651781" y="252399"/>
                </a:cubicBezTo>
                <a:cubicBezTo>
                  <a:pt x="1651781" y="252399"/>
                  <a:pt x="1651781" y="252399"/>
                  <a:pt x="1651781" y="250023"/>
                </a:cubicBezTo>
                <a:cubicBezTo>
                  <a:pt x="1651781" y="250023"/>
                  <a:pt x="1651781" y="250023"/>
                  <a:pt x="1651781" y="247645"/>
                </a:cubicBezTo>
                <a:cubicBezTo>
                  <a:pt x="1649417" y="250023"/>
                  <a:pt x="1649417" y="250023"/>
                  <a:pt x="1649417" y="250023"/>
                </a:cubicBezTo>
                <a:lnTo>
                  <a:pt x="1651781" y="250023"/>
                </a:lnTo>
                <a:cubicBezTo>
                  <a:pt x="1651781" y="250023"/>
                  <a:pt x="1651781" y="250023"/>
                  <a:pt x="1649417" y="252399"/>
                </a:cubicBezTo>
                <a:close/>
                <a:moveTo>
                  <a:pt x="1655759" y="286766"/>
                </a:moveTo>
                <a:cubicBezTo>
                  <a:pt x="1656958" y="287366"/>
                  <a:pt x="1658750" y="287969"/>
                  <a:pt x="1659945" y="289169"/>
                </a:cubicBezTo>
                <a:cubicBezTo>
                  <a:pt x="1659945" y="288710"/>
                  <a:pt x="1659951" y="288360"/>
                  <a:pt x="1659967" y="288057"/>
                </a:cubicBezTo>
                <a:cubicBezTo>
                  <a:pt x="1659672" y="288057"/>
                  <a:pt x="1659327" y="288057"/>
                  <a:pt x="1658877" y="288057"/>
                </a:cubicBezTo>
                <a:cubicBezTo>
                  <a:pt x="1658877" y="288057"/>
                  <a:pt x="1658877" y="285679"/>
                  <a:pt x="1656510" y="285679"/>
                </a:cubicBezTo>
                <a:lnTo>
                  <a:pt x="1654553" y="285679"/>
                </a:lnTo>
                <a:cubicBezTo>
                  <a:pt x="1654652" y="286059"/>
                  <a:pt x="1655036" y="286370"/>
                  <a:pt x="1655591" y="286664"/>
                </a:cubicBezTo>
                <a:cubicBezTo>
                  <a:pt x="1655889" y="286340"/>
                  <a:pt x="1656160" y="286034"/>
                  <a:pt x="1656510" y="285679"/>
                </a:cubicBezTo>
                <a:cubicBezTo>
                  <a:pt x="1656226" y="286111"/>
                  <a:pt x="1656011" y="286403"/>
                  <a:pt x="1655759" y="286766"/>
                </a:cubicBezTo>
                <a:close/>
                <a:moveTo>
                  <a:pt x="1656510" y="257153"/>
                </a:moveTo>
                <a:cubicBezTo>
                  <a:pt x="1656510" y="259531"/>
                  <a:pt x="1656510" y="259531"/>
                  <a:pt x="1656510" y="259531"/>
                </a:cubicBezTo>
                <a:lnTo>
                  <a:pt x="1658877" y="259531"/>
                </a:lnTo>
                <a:cubicBezTo>
                  <a:pt x="1658877" y="259531"/>
                  <a:pt x="1658877" y="257153"/>
                  <a:pt x="1656510" y="257153"/>
                </a:cubicBezTo>
                <a:cubicBezTo>
                  <a:pt x="1656510" y="254777"/>
                  <a:pt x="1656510" y="254777"/>
                  <a:pt x="1654147" y="254777"/>
                </a:cubicBezTo>
                <a:lnTo>
                  <a:pt x="1654147" y="252399"/>
                </a:lnTo>
                <a:cubicBezTo>
                  <a:pt x="1651781" y="254777"/>
                  <a:pt x="1651781" y="254777"/>
                  <a:pt x="1651781" y="254777"/>
                </a:cubicBezTo>
                <a:cubicBezTo>
                  <a:pt x="1654147" y="254777"/>
                  <a:pt x="1654147" y="254777"/>
                  <a:pt x="1654147" y="254777"/>
                </a:cubicBezTo>
                <a:lnTo>
                  <a:pt x="1656510" y="257153"/>
                </a:lnTo>
                <a:close/>
                <a:moveTo>
                  <a:pt x="1662342" y="289169"/>
                </a:moveTo>
                <a:cubicBezTo>
                  <a:pt x="1664741" y="289169"/>
                  <a:pt x="1664741" y="289169"/>
                  <a:pt x="1664741" y="291581"/>
                </a:cubicBezTo>
                <a:cubicBezTo>
                  <a:pt x="1667138" y="293989"/>
                  <a:pt x="1669535" y="289169"/>
                  <a:pt x="1671934" y="289169"/>
                </a:cubicBezTo>
                <a:cubicBezTo>
                  <a:pt x="1676728" y="291581"/>
                  <a:pt x="1676728" y="291581"/>
                  <a:pt x="1683920" y="293989"/>
                </a:cubicBezTo>
                <a:cubicBezTo>
                  <a:pt x="1683920" y="293989"/>
                  <a:pt x="1683920" y="293989"/>
                  <a:pt x="1681524" y="293989"/>
                </a:cubicBezTo>
                <a:cubicBezTo>
                  <a:pt x="1683920" y="293989"/>
                  <a:pt x="1683920" y="298809"/>
                  <a:pt x="1686320" y="298809"/>
                </a:cubicBezTo>
                <a:cubicBezTo>
                  <a:pt x="1687098" y="297763"/>
                  <a:pt x="1687814" y="297014"/>
                  <a:pt x="1688493" y="296436"/>
                </a:cubicBezTo>
                <a:cubicBezTo>
                  <a:pt x="1688175" y="296117"/>
                  <a:pt x="1687789" y="295729"/>
                  <a:pt x="1687253" y="295189"/>
                </a:cubicBezTo>
                <a:cubicBezTo>
                  <a:pt x="1682523" y="290436"/>
                  <a:pt x="1677793" y="285679"/>
                  <a:pt x="1673063" y="278549"/>
                </a:cubicBezTo>
                <a:cubicBezTo>
                  <a:pt x="1673063" y="278549"/>
                  <a:pt x="1673063" y="276171"/>
                  <a:pt x="1670700" y="276171"/>
                </a:cubicBezTo>
                <a:cubicBezTo>
                  <a:pt x="1667654" y="279232"/>
                  <a:pt x="1663678" y="284206"/>
                  <a:pt x="1661834" y="286763"/>
                </a:cubicBezTo>
                <a:cubicBezTo>
                  <a:pt x="1661997" y="286761"/>
                  <a:pt x="1662152" y="286761"/>
                  <a:pt x="1662342" y="286761"/>
                </a:cubicBezTo>
                <a:cubicBezTo>
                  <a:pt x="1664741" y="289169"/>
                  <a:pt x="1664741" y="289169"/>
                  <a:pt x="1662342" y="289169"/>
                </a:cubicBezTo>
                <a:close/>
                <a:moveTo>
                  <a:pt x="1741642" y="88375"/>
                </a:moveTo>
                <a:cubicBezTo>
                  <a:pt x="1739712" y="86437"/>
                  <a:pt x="1737782" y="86019"/>
                  <a:pt x="1735852" y="84662"/>
                </a:cubicBezTo>
                <a:cubicBezTo>
                  <a:pt x="1736158" y="84367"/>
                  <a:pt x="1736501" y="84034"/>
                  <a:pt x="1736912" y="83621"/>
                </a:cubicBezTo>
                <a:cubicBezTo>
                  <a:pt x="1736912" y="83621"/>
                  <a:pt x="1736912" y="83525"/>
                  <a:pt x="1736912" y="81854"/>
                </a:cubicBezTo>
                <a:cubicBezTo>
                  <a:pt x="1736586" y="82083"/>
                  <a:pt x="1736260" y="82305"/>
                  <a:pt x="1735935" y="82534"/>
                </a:cubicBezTo>
                <a:cubicBezTo>
                  <a:pt x="1735912" y="82743"/>
                  <a:pt x="1735520" y="83390"/>
                  <a:pt x="1735109" y="84070"/>
                </a:cubicBezTo>
                <a:cubicBezTo>
                  <a:pt x="1734921" y="83908"/>
                  <a:pt x="1734733" y="83811"/>
                  <a:pt x="1734546" y="83621"/>
                </a:cubicBezTo>
                <a:cubicBezTo>
                  <a:pt x="1734722" y="83442"/>
                  <a:pt x="1734852" y="83321"/>
                  <a:pt x="1734993" y="83189"/>
                </a:cubicBezTo>
                <a:cubicBezTo>
                  <a:pt x="1730755" y="86132"/>
                  <a:pt x="1726519" y="89017"/>
                  <a:pt x="1722283" y="91571"/>
                </a:cubicBezTo>
                <a:lnTo>
                  <a:pt x="1719884" y="96391"/>
                </a:lnTo>
                <a:cubicBezTo>
                  <a:pt x="1704949" y="112475"/>
                  <a:pt x="1686692" y="126651"/>
                  <a:pt x="1668488" y="140827"/>
                </a:cubicBezTo>
                <a:cubicBezTo>
                  <a:pt x="1668798" y="141138"/>
                  <a:pt x="1669789" y="142135"/>
                  <a:pt x="1673063" y="145427"/>
                </a:cubicBezTo>
                <a:cubicBezTo>
                  <a:pt x="1673063" y="147805"/>
                  <a:pt x="1675430" y="150181"/>
                  <a:pt x="1675430" y="150181"/>
                </a:cubicBezTo>
                <a:cubicBezTo>
                  <a:pt x="1682523" y="152559"/>
                  <a:pt x="1684887" y="154938"/>
                  <a:pt x="1691983" y="157313"/>
                </a:cubicBezTo>
                <a:cubicBezTo>
                  <a:pt x="1699076" y="164445"/>
                  <a:pt x="1703806" y="169199"/>
                  <a:pt x="1710899" y="173953"/>
                </a:cubicBezTo>
                <a:cubicBezTo>
                  <a:pt x="1713266" y="176331"/>
                  <a:pt x="1713266" y="176331"/>
                  <a:pt x="1715629" y="178707"/>
                </a:cubicBezTo>
                <a:cubicBezTo>
                  <a:pt x="1715629" y="176670"/>
                  <a:pt x="1712178" y="171173"/>
                  <a:pt x="1712680" y="171137"/>
                </a:cubicBezTo>
                <a:cubicBezTo>
                  <a:pt x="1712874" y="171280"/>
                  <a:pt x="1713083" y="171454"/>
                  <a:pt x="1713266" y="171575"/>
                </a:cubicBezTo>
                <a:cubicBezTo>
                  <a:pt x="1712929" y="171236"/>
                  <a:pt x="1712763" y="171132"/>
                  <a:pt x="1712680" y="171137"/>
                </a:cubicBezTo>
                <a:cubicBezTo>
                  <a:pt x="1705313" y="165703"/>
                  <a:pt x="1689616" y="145427"/>
                  <a:pt x="1689616" y="145427"/>
                </a:cubicBezTo>
                <a:cubicBezTo>
                  <a:pt x="1689616" y="143052"/>
                  <a:pt x="1687253" y="140673"/>
                  <a:pt x="1684887" y="138295"/>
                </a:cubicBezTo>
                <a:cubicBezTo>
                  <a:pt x="1684887" y="138295"/>
                  <a:pt x="1684887" y="138295"/>
                  <a:pt x="1684887" y="135919"/>
                </a:cubicBezTo>
                <a:cubicBezTo>
                  <a:pt x="1715629" y="100261"/>
                  <a:pt x="1694346" y="126412"/>
                  <a:pt x="1701440" y="119279"/>
                </a:cubicBezTo>
                <a:cubicBezTo>
                  <a:pt x="1701440" y="119279"/>
                  <a:pt x="1701440" y="119279"/>
                  <a:pt x="1703806" y="119279"/>
                </a:cubicBezTo>
                <a:cubicBezTo>
                  <a:pt x="1703806" y="121655"/>
                  <a:pt x="1703806" y="121655"/>
                  <a:pt x="1706169" y="121655"/>
                </a:cubicBezTo>
                <a:cubicBezTo>
                  <a:pt x="1706169" y="121655"/>
                  <a:pt x="1708536" y="121655"/>
                  <a:pt x="1708536" y="124033"/>
                </a:cubicBezTo>
                <a:cubicBezTo>
                  <a:pt x="1715629" y="126412"/>
                  <a:pt x="1722723" y="131166"/>
                  <a:pt x="1729819" y="138295"/>
                </a:cubicBezTo>
                <a:cubicBezTo>
                  <a:pt x="1729819" y="138295"/>
                  <a:pt x="1732182" y="138295"/>
                  <a:pt x="1734546" y="140673"/>
                </a:cubicBezTo>
                <a:cubicBezTo>
                  <a:pt x="1729819" y="133541"/>
                  <a:pt x="1725089" y="128787"/>
                  <a:pt x="1720359" y="121655"/>
                </a:cubicBezTo>
                <a:cubicBezTo>
                  <a:pt x="1717993" y="119279"/>
                  <a:pt x="1715629" y="116901"/>
                  <a:pt x="1713266" y="114523"/>
                </a:cubicBezTo>
                <a:cubicBezTo>
                  <a:pt x="1713266" y="114523"/>
                  <a:pt x="1713266" y="114523"/>
                  <a:pt x="1710899" y="112147"/>
                </a:cubicBezTo>
                <a:cubicBezTo>
                  <a:pt x="1710899" y="112147"/>
                  <a:pt x="1710899" y="112147"/>
                  <a:pt x="1710899" y="109772"/>
                </a:cubicBezTo>
                <a:cubicBezTo>
                  <a:pt x="1717993" y="102640"/>
                  <a:pt x="1691983" y="128787"/>
                  <a:pt x="1727452" y="93129"/>
                </a:cubicBezTo>
                <a:cubicBezTo>
                  <a:pt x="1727452" y="93129"/>
                  <a:pt x="1727452" y="93129"/>
                  <a:pt x="1729819" y="95507"/>
                </a:cubicBezTo>
                <a:cubicBezTo>
                  <a:pt x="1729819" y="95507"/>
                  <a:pt x="1729819" y="95507"/>
                  <a:pt x="1734546" y="97883"/>
                </a:cubicBezTo>
                <a:cubicBezTo>
                  <a:pt x="1744005" y="107393"/>
                  <a:pt x="1755829" y="114523"/>
                  <a:pt x="1765288" y="124033"/>
                </a:cubicBezTo>
                <a:cubicBezTo>
                  <a:pt x="1758195" y="121655"/>
                  <a:pt x="1770018" y="131166"/>
                  <a:pt x="1767652" y="131166"/>
                </a:cubicBezTo>
                <a:cubicBezTo>
                  <a:pt x="1774748" y="138295"/>
                  <a:pt x="1777111" y="135919"/>
                  <a:pt x="1781841" y="140673"/>
                </a:cubicBezTo>
                <a:cubicBezTo>
                  <a:pt x="1774748" y="128787"/>
                  <a:pt x="1770018" y="119279"/>
                  <a:pt x="1765288" y="119279"/>
                </a:cubicBezTo>
                <a:cubicBezTo>
                  <a:pt x="1765288" y="119279"/>
                  <a:pt x="1765288" y="119279"/>
                  <a:pt x="1772382" y="128787"/>
                </a:cubicBezTo>
                <a:cubicBezTo>
                  <a:pt x="1772382" y="128787"/>
                  <a:pt x="1772382" y="128787"/>
                  <a:pt x="1753465" y="107393"/>
                </a:cubicBezTo>
                <a:cubicBezTo>
                  <a:pt x="1753465" y="107393"/>
                  <a:pt x="1753465" y="107393"/>
                  <a:pt x="1753465" y="105015"/>
                </a:cubicBezTo>
                <a:cubicBezTo>
                  <a:pt x="1751099" y="102640"/>
                  <a:pt x="1746369" y="95507"/>
                  <a:pt x="1741642" y="88375"/>
                </a:cubicBezTo>
                <a:close/>
                <a:moveTo>
                  <a:pt x="1734269" y="308446"/>
                </a:moveTo>
                <a:cubicBezTo>
                  <a:pt x="1736669" y="306038"/>
                  <a:pt x="1743862" y="308446"/>
                  <a:pt x="1743862" y="308446"/>
                </a:cubicBezTo>
                <a:cubicBezTo>
                  <a:pt x="1743862" y="310858"/>
                  <a:pt x="1748655" y="308446"/>
                  <a:pt x="1751055" y="313266"/>
                </a:cubicBezTo>
                <a:cubicBezTo>
                  <a:pt x="1751055" y="313266"/>
                  <a:pt x="1751055" y="313266"/>
                  <a:pt x="1755848" y="308446"/>
                </a:cubicBezTo>
                <a:cubicBezTo>
                  <a:pt x="1755848" y="308446"/>
                  <a:pt x="1755848" y="308446"/>
                  <a:pt x="1755848" y="310858"/>
                </a:cubicBezTo>
                <a:cubicBezTo>
                  <a:pt x="1758247" y="310858"/>
                  <a:pt x="1758247" y="313266"/>
                  <a:pt x="1755848" y="315678"/>
                </a:cubicBezTo>
                <a:lnTo>
                  <a:pt x="1758247" y="313266"/>
                </a:lnTo>
                <a:cubicBezTo>
                  <a:pt x="1758247" y="313266"/>
                  <a:pt x="1758247" y="313266"/>
                  <a:pt x="1758247" y="315678"/>
                </a:cubicBezTo>
                <a:cubicBezTo>
                  <a:pt x="1760644" y="318086"/>
                  <a:pt x="1763041" y="313266"/>
                  <a:pt x="1760644" y="313266"/>
                </a:cubicBezTo>
                <a:cubicBezTo>
                  <a:pt x="1767837" y="308446"/>
                  <a:pt x="1763041" y="315678"/>
                  <a:pt x="1767837" y="313266"/>
                </a:cubicBezTo>
                <a:cubicBezTo>
                  <a:pt x="1767837" y="313266"/>
                  <a:pt x="1767837" y="313266"/>
                  <a:pt x="1770233" y="308446"/>
                </a:cubicBezTo>
                <a:cubicBezTo>
                  <a:pt x="1770233" y="308446"/>
                  <a:pt x="1770233" y="308446"/>
                  <a:pt x="1770233" y="310858"/>
                </a:cubicBezTo>
                <a:cubicBezTo>
                  <a:pt x="1775029" y="308446"/>
                  <a:pt x="1770233" y="315678"/>
                  <a:pt x="1777426" y="313266"/>
                </a:cubicBezTo>
                <a:cubicBezTo>
                  <a:pt x="1777426" y="313266"/>
                  <a:pt x="1777426" y="313266"/>
                  <a:pt x="1777426" y="315678"/>
                </a:cubicBezTo>
                <a:cubicBezTo>
                  <a:pt x="1777426" y="315678"/>
                  <a:pt x="1779823" y="315678"/>
                  <a:pt x="1779823" y="313266"/>
                </a:cubicBezTo>
                <a:cubicBezTo>
                  <a:pt x="1784619" y="315678"/>
                  <a:pt x="1791812" y="318086"/>
                  <a:pt x="1794211" y="320497"/>
                </a:cubicBezTo>
                <a:cubicBezTo>
                  <a:pt x="1799004" y="320497"/>
                  <a:pt x="1794211" y="318086"/>
                  <a:pt x="1794211" y="315678"/>
                </a:cubicBezTo>
                <a:cubicBezTo>
                  <a:pt x="1794269" y="315647"/>
                  <a:pt x="1794310" y="315647"/>
                  <a:pt x="1794371" y="315617"/>
                </a:cubicBezTo>
                <a:cubicBezTo>
                  <a:pt x="1793405" y="314428"/>
                  <a:pt x="1792394" y="313184"/>
                  <a:pt x="1791301" y="311829"/>
                </a:cubicBezTo>
                <a:cubicBezTo>
                  <a:pt x="1791301" y="311829"/>
                  <a:pt x="1791301" y="311829"/>
                  <a:pt x="1791301" y="309451"/>
                </a:cubicBezTo>
                <a:cubicBezTo>
                  <a:pt x="1791301" y="309451"/>
                  <a:pt x="1791301" y="309451"/>
                  <a:pt x="1793664" y="309451"/>
                </a:cubicBezTo>
                <a:cubicBezTo>
                  <a:pt x="1796028" y="307075"/>
                  <a:pt x="1798394" y="304697"/>
                  <a:pt x="1798394" y="302319"/>
                </a:cubicBezTo>
                <a:cubicBezTo>
                  <a:pt x="1803124" y="297565"/>
                  <a:pt x="1803124" y="297565"/>
                  <a:pt x="1807854" y="292811"/>
                </a:cubicBezTo>
                <a:cubicBezTo>
                  <a:pt x="1805488" y="295189"/>
                  <a:pt x="1807854" y="292811"/>
                  <a:pt x="1810217" y="290436"/>
                </a:cubicBezTo>
                <a:cubicBezTo>
                  <a:pt x="1812584" y="288057"/>
                  <a:pt x="1814947" y="285679"/>
                  <a:pt x="1814947" y="283303"/>
                </a:cubicBezTo>
                <a:cubicBezTo>
                  <a:pt x="1817311" y="283303"/>
                  <a:pt x="1824407" y="276171"/>
                  <a:pt x="1826770" y="271417"/>
                </a:cubicBezTo>
                <a:cubicBezTo>
                  <a:pt x="1826770" y="271417"/>
                  <a:pt x="1826770" y="271417"/>
                  <a:pt x="1826770" y="269039"/>
                </a:cubicBezTo>
                <a:cubicBezTo>
                  <a:pt x="1826770" y="269039"/>
                  <a:pt x="1826770" y="269039"/>
                  <a:pt x="1822041" y="264285"/>
                </a:cubicBezTo>
                <a:cubicBezTo>
                  <a:pt x="1822041" y="264285"/>
                  <a:pt x="1822041" y="264285"/>
                  <a:pt x="1819677" y="261909"/>
                </a:cubicBezTo>
                <a:lnTo>
                  <a:pt x="1819677" y="264285"/>
                </a:lnTo>
                <a:lnTo>
                  <a:pt x="1822041" y="264285"/>
                </a:lnTo>
                <a:cubicBezTo>
                  <a:pt x="1817311" y="269039"/>
                  <a:pt x="1810217" y="273796"/>
                  <a:pt x="1805488" y="278549"/>
                </a:cubicBezTo>
                <a:cubicBezTo>
                  <a:pt x="1805488" y="278549"/>
                  <a:pt x="1805488" y="278549"/>
                  <a:pt x="1807854" y="276171"/>
                </a:cubicBezTo>
                <a:cubicBezTo>
                  <a:pt x="1805488" y="278549"/>
                  <a:pt x="1800758" y="278549"/>
                  <a:pt x="1798394" y="280925"/>
                </a:cubicBezTo>
                <a:cubicBezTo>
                  <a:pt x="1798394" y="283303"/>
                  <a:pt x="1798394" y="283303"/>
                  <a:pt x="1798394" y="283303"/>
                </a:cubicBezTo>
                <a:cubicBezTo>
                  <a:pt x="1798394" y="285679"/>
                  <a:pt x="1796028" y="285679"/>
                  <a:pt x="1796028" y="288057"/>
                </a:cubicBezTo>
                <a:cubicBezTo>
                  <a:pt x="1796028" y="288057"/>
                  <a:pt x="1796011" y="288057"/>
                  <a:pt x="1794255" y="288057"/>
                </a:cubicBezTo>
                <a:cubicBezTo>
                  <a:pt x="1794164" y="288057"/>
                  <a:pt x="1793940" y="288057"/>
                  <a:pt x="1793664" y="288057"/>
                </a:cubicBezTo>
                <a:cubicBezTo>
                  <a:pt x="1792582" y="288057"/>
                  <a:pt x="1790348" y="288057"/>
                  <a:pt x="1788935" y="288057"/>
                </a:cubicBezTo>
                <a:cubicBezTo>
                  <a:pt x="1786571" y="288057"/>
                  <a:pt x="1784205" y="288057"/>
                  <a:pt x="1781841" y="290436"/>
                </a:cubicBezTo>
                <a:cubicBezTo>
                  <a:pt x="1784205" y="292811"/>
                  <a:pt x="1779478" y="295189"/>
                  <a:pt x="1774748" y="297565"/>
                </a:cubicBezTo>
                <a:cubicBezTo>
                  <a:pt x="1770018" y="299943"/>
                  <a:pt x="1767652" y="302319"/>
                  <a:pt x="1762925" y="302319"/>
                </a:cubicBezTo>
                <a:cubicBezTo>
                  <a:pt x="1762925" y="304697"/>
                  <a:pt x="1760558" y="304697"/>
                  <a:pt x="1758195" y="304697"/>
                </a:cubicBezTo>
                <a:cubicBezTo>
                  <a:pt x="1758195" y="304697"/>
                  <a:pt x="1758175" y="304697"/>
                  <a:pt x="1756019" y="304697"/>
                </a:cubicBezTo>
                <a:cubicBezTo>
                  <a:pt x="1754451" y="302644"/>
                  <a:pt x="1746410" y="293304"/>
                  <a:pt x="1741642" y="287834"/>
                </a:cubicBezTo>
                <a:cubicBezTo>
                  <a:pt x="1741642" y="287586"/>
                  <a:pt x="1741642" y="287039"/>
                  <a:pt x="1741642" y="285679"/>
                </a:cubicBezTo>
                <a:cubicBezTo>
                  <a:pt x="1741642" y="285679"/>
                  <a:pt x="1741642" y="285679"/>
                  <a:pt x="1744005" y="283303"/>
                </a:cubicBezTo>
                <a:cubicBezTo>
                  <a:pt x="1744005" y="283303"/>
                  <a:pt x="1746369" y="278549"/>
                  <a:pt x="1746369" y="283303"/>
                </a:cubicBezTo>
                <a:cubicBezTo>
                  <a:pt x="1748735" y="276171"/>
                  <a:pt x="1751099" y="269039"/>
                  <a:pt x="1755829" y="264285"/>
                </a:cubicBezTo>
                <a:cubicBezTo>
                  <a:pt x="1751099" y="266663"/>
                  <a:pt x="1748735" y="269039"/>
                  <a:pt x="1746369" y="269039"/>
                </a:cubicBezTo>
                <a:cubicBezTo>
                  <a:pt x="1744005" y="271417"/>
                  <a:pt x="1739276" y="273796"/>
                  <a:pt x="1734546" y="276171"/>
                </a:cubicBezTo>
                <a:cubicBezTo>
                  <a:pt x="1734546" y="276171"/>
                  <a:pt x="1734546" y="276171"/>
                  <a:pt x="1729819" y="278549"/>
                </a:cubicBezTo>
                <a:cubicBezTo>
                  <a:pt x="1729819" y="278549"/>
                  <a:pt x="1729819" y="278549"/>
                  <a:pt x="1729819" y="280925"/>
                </a:cubicBezTo>
                <a:cubicBezTo>
                  <a:pt x="1729819" y="280925"/>
                  <a:pt x="1729819" y="280925"/>
                  <a:pt x="1727452" y="280925"/>
                </a:cubicBezTo>
                <a:cubicBezTo>
                  <a:pt x="1725089" y="276171"/>
                  <a:pt x="1720359" y="271417"/>
                  <a:pt x="1717993" y="266663"/>
                </a:cubicBezTo>
                <a:cubicBezTo>
                  <a:pt x="1715629" y="269039"/>
                  <a:pt x="1715629" y="269039"/>
                  <a:pt x="1713266" y="269039"/>
                </a:cubicBezTo>
                <a:lnTo>
                  <a:pt x="1713266" y="271417"/>
                </a:lnTo>
                <a:cubicBezTo>
                  <a:pt x="1713266" y="271417"/>
                  <a:pt x="1713266" y="271417"/>
                  <a:pt x="1715629" y="276171"/>
                </a:cubicBezTo>
                <a:cubicBezTo>
                  <a:pt x="1715629" y="276171"/>
                  <a:pt x="1715632" y="276174"/>
                  <a:pt x="1717979" y="278533"/>
                </a:cubicBezTo>
                <a:cubicBezTo>
                  <a:pt x="1715121" y="280380"/>
                  <a:pt x="1701881" y="289078"/>
                  <a:pt x="1692574" y="295255"/>
                </a:cubicBezTo>
                <a:cubicBezTo>
                  <a:pt x="1695804" y="296213"/>
                  <a:pt x="1698455" y="301218"/>
                  <a:pt x="1703102" y="301218"/>
                </a:cubicBezTo>
                <a:cubicBezTo>
                  <a:pt x="1703102" y="296401"/>
                  <a:pt x="1705499" y="298809"/>
                  <a:pt x="1705499" y="296401"/>
                </a:cubicBezTo>
                <a:cubicBezTo>
                  <a:pt x="1712691" y="301218"/>
                  <a:pt x="1719884" y="296401"/>
                  <a:pt x="1724680" y="301218"/>
                </a:cubicBezTo>
                <a:cubicBezTo>
                  <a:pt x="1727077" y="303629"/>
                  <a:pt x="1731873" y="303629"/>
                  <a:pt x="1734269" y="303629"/>
                </a:cubicBezTo>
                <a:cubicBezTo>
                  <a:pt x="1731873" y="303629"/>
                  <a:pt x="1736669" y="306038"/>
                  <a:pt x="1734269" y="308446"/>
                </a:cubicBezTo>
                <a:close/>
                <a:moveTo>
                  <a:pt x="1831500" y="154938"/>
                </a:moveTo>
                <a:cubicBezTo>
                  <a:pt x="1831500" y="154938"/>
                  <a:pt x="1831500" y="152559"/>
                  <a:pt x="1829134" y="152559"/>
                </a:cubicBezTo>
                <a:cubicBezTo>
                  <a:pt x="1823283" y="146677"/>
                  <a:pt x="1814224" y="140792"/>
                  <a:pt x="1805918" y="134909"/>
                </a:cubicBezTo>
                <a:cubicBezTo>
                  <a:pt x="1804985" y="133662"/>
                  <a:pt x="1804055" y="132412"/>
                  <a:pt x="1803124" y="131166"/>
                </a:cubicBezTo>
                <a:cubicBezTo>
                  <a:pt x="1800758" y="131166"/>
                  <a:pt x="1800758" y="131166"/>
                  <a:pt x="1800758" y="131166"/>
                </a:cubicBezTo>
                <a:cubicBezTo>
                  <a:pt x="1802414" y="132412"/>
                  <a:pt x="1804154" y="133662"/>
                  <a:pt x="1805918" y="134909"/>
                </a:cubicBezTo>
                <a:cubicBezTo>
                  <a:pt x="1812081" y="143170"/>
                  <a:pt x="1818244" y="151431"/>
                  <a:pt x="1824407" y="159692"/>
                </a:cubicBezTo>
                <a:cubicBezTo>
                  <a:pt x="1826770" y="159692"/>
                  <a:pt x="1829134" y="157313"/>
                  <a:pt x="1831500" y="154938"/>
                </a:cubicBezTo>
                <a:close/>
                <a:moveTo>
                  <a:pt x="1758195" y="188218"/>
                </a:moveTo>
                <a:cubicBezTo>
                  <a:pt x="1760558" y="192971"/>
                  <a:pt x="1762925" y="195347"/>
                  <a:pt x="1765288" y="200104"/>
                </a:cubicBezTo>
                <a:cubicBezTo>
                  <a:pt x="1765288" y="200104"/>
                  <a:pt x="1765288" y="200104"/>
                  <a:pt x="1762925" y="200104"/>
                </a:cubicBezTo>
                <a:cubicBezTo>
                  <a:pt x="1765288" y="202479"/>
                  <a:pt x="1767652" y="207233"/>
                  <a:pt x="1770018" y="209611"/>
                </a:cubicBezTo>
                <a:cubicBezTo>
                  <a:pt x="1770018" y="207233"/>
                  <a:pt x="1772382" y="207233"/>
                  <a:pt x="1774748" y="204857"/>
                </a:cubicBezTo>
                <a:cubicBezTo>
                  <a:pt x="1774748" y="204857"/>
                  <a:pt x="1774748" y="202479"/>
                  <a:pt x="1770018" y="197725"/>
                </a:cubicBezTo>
                <a:cubicBezTo>
                  <a:pt x="1770018" y="197725"/>
                  <a:pt x="1770018" y="200104"/>
                  <a:pt x="1772382" y="202479"/>
                </a:cubicBezTo>
                <a:cubicBezTo>
                  <a:pt x="1767652" y="197725"/>
                  <a:pt x="1762925" y="192971"/>
                  <a:pt x="1758195" y="188218"/>
                </a:cubicBezTo>
                <a:close/>
                <a:moveTo>
                  <a:pt x="1734546" y="238137"/>
                </a:moveTo>
                <a:cubicBezTo>
                  <a:pt x="1732182" y="233383"/>
                  <a:pt x="1729819" y="228630"/>
                  <a:pt x="1725089" y="223873"/>
                </a:cubicBezTo>
                <a:cubicBezTo>
                  <a:pt x="1725089" y="226251"/>
                  <a:pt x="1727452" y="228630"/>
                  <a:pt x="1727452" y="231005"/>
                </a:cubicBezTo>
                <a:cubicBezTo>
                  <a:pt x="1729819" y="233383"/>
                  <a:pt x="1729819" y="238137"/>
                  <a:pt x="1732182" y="240513"/>
                </a:cubicBezTo>
                <a:lnTo>
                  <a:pt x="1734546" y="238137"/>
                </a:lnTo>
                <a:close/>
                <a:moveTo>
                  <a:pt x="1762944" y="63375"/>
                </a:moveTo>
                <a:cubicBezTo>
                  <a:pt x="1759973" y="65536"/>
                  <a:pt x="1758247" y="67006"/>
                  <a:pt x="1758247" y="67474"/>
                </a:cubicBezTo>
                <a:cubicBezTo>
                  <a:pt x="1755933" y="68867"/>
                  <a:pt x="1753622" y="70408"/>
                  <a:pt x="1751311" y="71947"/>
                </a:cubicBezTo>
                <a:cubicBezTo>
                  <a:pt x="1751565" y="72203"/>
                  <a:pt x="1752134" y="72776"/>
                  <a:pt x="1753465" y="74114"/>
                </a:cubicBezTo>
                <a:cubicBezTo>
                  <a:pt x="1753465" y="74114"/>
                  <a:pt x="1753465" y="74114"/>
                  <a:pt x="1755829" y="76489"/>
                </a:cubicBezTo>
                <a:cubicBezTo>
                  <a:pt x="1758195" y="78867"/>
                  <a:pt x="1762925" y="81243"/>
                  <a:pt x="1765288" y="81243"/>
                </a:cubicBezTo>
                <a:lnTo>
                  <a:pt x="1765288" y="83621"/>
                </a:lnTo>
                <a:cubicBezTo>
                  <a:pt x="1779478" y="90753"/>
                  <a:pt x="1779478" y="95507"/>
                  <a:pt x="1793664" y="100261"/>
                </a:cubicBezTo>
                <a:cubicBezTo>
                  <a:pt x="1793664" y="100261"/>
                  <a:pt x="1793664" y="100261"/>
                  <a:pt x="1791301" y="100261"/>
                </a:cubicBezTo>
                <a:cubicBezTo>
                  <a:pt x="1796028" y="102640"/>
                  <a:pt x="1803124" y="105015"/>
                  <a:pt x="1810217" y="109772"/>
                </a:cubicBezTo>
                <a:lnTo>
                  <a:pt x="1810217" y="107393"/>
                </a:lnTo>
                <a:cubicBezTo>
                  <a:pt x="1800758" y="100261"/>
                  <a:pt x="1791301" y="93129"/>
                  <a:pt x="1781841" y="86000"/>
                </a:cubicBezTo>
                <a:cubicBezTo>
                  <a:pt x="1777111" y="81243"/>
                  <a:pt x="1770018" y="76489"/>
                  <a:pt x="1765288" y="71735"/>
                </a:cubicBezTo>
                <a:cubicBezTo>
                  <a:pt x="1765288" y="71735"/>
                  <a:pt x="1765288" y="71735"/>
                  <a:pt x="1762925" y="71735"/>
                </a:cubicBezTo>
                <a:cubicBezTo>
                  <a:pt x="1762925" y="71735"/>
                  <a:pt x="1762925" y="71735"/>
                  <a:pt x="1762925" y="69357"/>
                </a:cubicBezTo>
                <a:cubicBezTo>
                  <a:pt x="1762165" y="70882"/>
                  <a:pt x="1762381" y="67763"/>
                  <a:pt x="1762944" y="63375"/>
                </a:cubicBezTo>
                <a:close/>
                <a:moveTo>
                  <a:pt x="1826770" y="24678"/>
                </a:moveTo>
                <a:cubicBezTo>
                  <a:pt x="1826431" y="24857"/>
                  <a:pt x="1826086" y="25042"/>
                  <a:pt x="1825746" y="25223"/>
                </a:cubicBezTo>
                <a:cubicBezTo>
                  <a:pt x="1825415" y="25554"/>
                  <a:pt x="1824984" y="25988"/>
                  <a:pt x="1824407" y="26569"/>
                </a:cubicBezTo>
                <a:cubicBezTo>
                  <a:pt x="1824407" y="26569"/>
                  <a:pt x="1824407" y="26569"/>
                  <a:pt x="1826770" y="26569"/>
                </a:cubicBezTo>
                <a:cubicBezTo>
                  <a:pt x="1826770" y="26569"/>
                  <a:pt x="1826770" y="26478"/>
                  <a:pt x="1826770" y="24678"/>
                </a:cubicBezTo>
                <a:close/>
                <a:moveTo>
                  <a:pt x="1822041" y="66981"/>
                </a:moveTo>
                <a:cubicBezTo>
                  <a:pt x="1819677" y="69357"/>
                  <a:pt x="1819677" y="66981"/>
                  <a:pt x="1819677" y="69357"/>
                </a:cubicBezTo>
                <a:cubicBezTo>
                  <a:pt x="1819677" y="64603"/>
                  <a:pt x="1814947" y="66981"/>
                  <a:pt x="1814947" y="62227"/>
                </a:cubicBezTo>
                <a:cubicBezTo>
                  <a:pt x="1814947" y="62227"/>
                  <a:pt x="1814947" y="59849"/>
                  <a:pt x="1812584" y="59849"/>
                </a:cubicBezTo>
                <a:cubicBezTo>
                  <a:pt x="1812584" y="59849"/>
                  <a:pt x="1812584" y="59849"/>
                  <a:pt x="1814947" y="57474"/>
                </a:cubicBezTo>
                <a:cubicBezTo>
                  <a:pt x="1812584" y="59849"/>
                  <a:pt x="1812584" y="57474"/>
                  <a:pt x="1812584" y="57474"/>
                </a:cubicBezTo>
                <a:cubicBezTo>
                  <a:pt x="1812584" y="55095"/>
                  <a:pt x="1810217" y="55095"/>
                  <a:pt x="1812584" y="52717"/>
                </a:cubicBezTo>
                <a:cubicBezTo>
                  <a:pt x="1812584" y="52717"/>
                  <a:pt x="1812545" y="52717"/>
                  <a:pt x="1810217" y="52717"/>
                </a:cubicBezTo>
                <a:cubicBezTo>
                  <a:pt x="1810217" y="52717"/>
                  <a:pt x="1810217" y="50341"/>
                  <a:pt x="1812584" y="50341"/>
                </a:cubicBezTo>
                <a:cubicBezTo>
                  <a:pt x="1812584" y="47963"/>
                  <a:pt x="1807854" y="50341"/>
                  <a:pt x="1810217" y="50341"/>
                </a:cubicBezTo>
                <a:cubicBezTo>
                  <a:pt x="1805488" y="50341"/>
                  <a:pt x="1810217" y="47963"/>
                  <a:pt x="1807854" y="47963"/>
                </a:cubicBezTo>
                <a:cubicBezTo>
                  <a:pt x="1807854" y="47963"/>
                  <a:pt x="1807854" y="47963"/>
                  <a:pt x="1805488" y="50341"/>
                </a:cubicBezTo>
                <a:cubicBezTo>
                  <a:pt x="1803124" y="47963"/>
                  <a:pt x="1807854" y="47963"/>
                  <a:pt x="1805488" y="45588"/>
                </a:cubicBezTo>
                <a:cubicBezTo>
                  <a:pt x="1805488" y="45588"/>
                  <a:pt x="1805488" y="45588"/>
                  <a:pt x="1803124" y="45588"/>
                </a:cubicBezTo>
                <a:lnTo>
                  <a:pt x="1803124" y="43209"/>
                </a:lnTo>
                <a:cubicBezTo>
                  <a:pt x="1796373" y="52709"/>
                  <a:pt x="1802718" y="43625"/>
                  <a:pt x="1808969" y="34519"/>
                </a:cubicBezTo>
                <a:cubicBezTo>
                  <a:pt x="1799438" y="39997"/>
                  <a:pt x="1789807" y="45821"/>
                  <a:pt x="1781529" y="51038"/>
                </a:cubicBezTo>
                <a:cubicBezTo>
                  <a:pt x="1785204" y="51740"/>
                  <a:pt x="1788255" y="52717"/>
                  <a:pt x="1791301" y="52717"/>
                </a:cubicBezTo>
                <a:cubicBezTo>
                  <a:pt x="1791301" y="52717"/>
                  <a:pt x="1791301" y="52717"/>
                  <a:pt x="1788935" y="52717"/>
                </a:cubicBezTo>
                <a:cubicBezTo>
                  <a:pt x="1814947" y="66981"/>
                  <a:pt x="1829134" y="81243"/>
                  <a:pt x="1840960" y="90753"/>
                </a:cubicBezTo>
                <a:cubicBezTo>
                  <a:pt x="1840960" y="88375"/>
                  <a:pt x="1836230" y="88375"/>
                  <a:pt x="1836230" y="86000"/>
                </a:cubicBezTo>
                <a:cubicBezTo>
                  <a:pt x="1838594" y="86000"/>
                  <a:pt x="1838594" y="88375"/>
                  <a:pt x="1838594" y="86000"/>
                </a:cubicBezTo>
                <a:cubicBezTo>
                  <a:pt x="1838594" y="86000"/>
                  <a:pt x="1840960" y="86000"/>
                  <a:pt x="1840960" y="83621"/>
                </a:cubicBezTo>
                <a:cubicBezTo>
                  <a:pt x="1838594" y="83621"/>
                  <a:pt x="1836230" y="83621"/>
                  <a:pt x="1833864" y="81243"/>
                </a:cubicBezTo>
                <a:cubicBezTo>
                  <a:pt x="1836230" y="78867"/>
                  <a:pt x="1833864" y="78867"/>
                  <a:pt x="1833864" y="78867"/>
                </a:cubicBezTo>
                <a:cubicBezTo>
                  <a:pt x="1831500" y="76489"/>
                  <a:pt x="1831500" y="76489"/>
                  <a:pt x="1833864" y="76489"/>
                </a:cubicBezTo>
                <a:cubicBezTo>
                  <a:pt x="1833864" y="74114"/>
                  <a:pt x="1831500" y="76489"/>
                  <a:pt x="1829134" y="76489"/>
                </a:cubicBezTo>
                <a:cubicBezTo>
                  <a:pt x="1829134" y="74114"/>
                  <a:pt x="1829134" y="74114"/>
                  <a:pt x="1826770" y="74114"/>
                </a:cubicBezTo>
                <a:cubicBezTo>
                  <a:pt x="1826770" y="71735"/>
                  <a:pt x="1829134" y="71735"/>
                  <a:pt x="1826770" y="69357"/>
                </a:cubicBezTo>
                <a:cubicBezTo>
                  <a:pt x="1822041" y="74114"/>
                  <a:pt x="1824407" y="69357"/>
                  <a:pt x="1822041" y="66981"/>
                </a:cubicBezTo>
                <a:close/>
                <a:moveTo>
                  <a:pt x="1858943" y="38557"/>
                </a:moveTo>
                <a:cubicBezTo>
                  <a:pt x="1858943" y="38557"/>
                  <a:pt x="1846957" y="24100"/>
                  <a:pt x="1842161" y="14460"/>
                </a:cubicBezTo>
                <a:cubicBezTo>
                  <a:pt x="1839764" y="16869"/>
                  <a:pt x="1834968" y="19280"/>
                  <a:pt x="1832572" y="21689"/>
                </a:cubicBezTo>
                <a:cubicBezTo>
                  <a:pt x="1830705" y="22627"/>
                  <a:pt x="1828764" y="23627"/>
                  <a:pt x="1826773" y="24675"/>
                </a:cubicBezTo>
                <a:cubicBezTo>
                  <a:pt x="1826790" y="26123"/>
                  <a:pt x="1826980" y="24191"/>
                  <a:pt x="1829134" y="24191"/>
                </a:cubicBezTo>
                <a:cubicBezTo>
                  <a:pt x="1829134" y="24191"/>
                  <a:pt x="1831500" y="24191"/>
                  <a:pt x="1831500" y="26569"/>
                </a:cubicBezTo>
                <a:cubicBezTo>
                  <a:pt x="1829134" y="28945"/>
                  <a:pt x="1831500" y="28945"/>
                  <a:pt x="1831500" y="28945"/>
                </a:cubicBezTo>
                <a:cubicBezTo>
                  <a:pt x="1831500" y="28945"/>
                  <a:pt x="1833864" y="31323"/>
                  <a:pt x="1833864" y="28945"/>
                </a:cubicBezTo>
                <a:cubicBezTo>
                  <a:pt x="1836230" y="33701"/>
                  <a:pt x="1840960" y="28945"/>
                  <a:pt x="1840960" y="33701"/>
                </a:cubicBezTo>
                <a:cubicBezTo>
                  <a:pt x="1840960" y="33701"/>
                  <a:pt x="1840960" y="33701"/>
                  <a:pt x="1840960" y="36077"/>
                </a:cubicBezTo>
                <a:lnTo>
                  <a:pt x="1843323" y="33701"/>
                </a:lnTo>
                <a:cubicBezTo>
                  <a:pt x="1843323" y="33701"/>
                  <a:pt x="1843323" y="33701"/>
                  <a:pt x="1843323" y="36077"/>
                </a:cubicBezTo>
                <a:cubicBezTo>
                  <a:pt x="1845687" y="36077"/>
                  <a:pt x="1843323" y="40834"/>
                  <a:pt x="1845687" y="40834"/>
                </a:cubicBezTo>
                <a:cubicBezTo>
                  <a:pt x="1848053" y="38455"/>
                  <a:pt x="1845687" y="43209"/>
                  <a:pt x="1850417" y="43209"/>
                </a:cubicBezTo>
                <a:cubicBezTo>
                  <a:pt x="1850417" y="43209"/>
                  <a:pt x="1850417" y="43209"/>
                  <a:pt x="1848053" y="43209"/>
                </a:cubicBezTo>
                <a:cubicBezTo>
                  <a:pt x="1850417" y="43209"/>
                  <a:pt x="1850417" y="45588"/>
                  <a:pt x="1850417" y="45588"/>
                </a:cubicBezTo>
                <a:cubicBezTo>
                  <a:pt x="1850417" y="47963"/>
                  <a:pt x="1850417" y="45588"/>
                  <a:pt x="1850417" y="47963"/>
                </a:cubicBezTo>
                <a:lnTo>
                  <a:pt x="1848053" y="50341"/>
                </a:lnTo>
                <a:cubicBezTo>
                  <a:pt x="1848053" y="52717"/>
                  <a:pt x="1855147" y="45588"/>
                  <a:pt x="1857513" y="47963"/>
                </a:cubicBezTo>
                <a:cubicBezTo>
                  <a:pt x="1859876" y="47963"/>
                  <a:pt x="1857513" y="52717"/>
                  <a:pt x="1859876" y="50341"/>
                </a:cubicBezTo>
                <a:cubicBezTo>
                  <a:pt x="1859876" y="50341"/>
                  <a:pt x="1859876" y="50341"/>
                  <a:pt x="1859876" y="52717"/>
                </a:cubicBezTo>
                <a:cubicBezTo>
                  <a:pt x="1862243" y="50341"/>
                  <a:pt x="1862243" y="55095"/>
                  <a:pt x="1864606" y="52717"/>
                </a:cubicBezTo>
                <a:cubicBezTo>
                  <a:pt x="1864606" y="52717"/>
                  <a:pt x="1864606" y="52717"/>
                  <a:pt x="1864606" y="55095"/>
                </a:cubicBezTo>
                <a:cubicBezTo>
                  <a:pt x="1866970" y="52717"/>
                  <a:pt x="1864606" y="55095"/>
                  <a:pt x="1866970" y="55095"/>
                </a:cubicBezTo>
                <a:cubicBezTo>
                  <a:pt x="1868008" y="54055"/>
                  <a:pt x="1869499" y="54415"/>
                  <a:pt x="1871045" y="55313"/>
                </a:cubicBezTo>
                <a:cubicBezTo>
                  <a:pt x="1867138" y="50168"/>
                  <a:pt x="1863137" y="44687"/>
                  <a:pt x="1858943" y="38557"/>
                </a:cubicBezTo>
                <a:close/>
                <a:moveTo>
                  <a:pt x="1850417" y="97883"/>
                </a:moveTo>
                <a:lnTo>
                  <a:pt x="1852783" y="100261"/>
                </a:lnTo>
                <a:lnTo>
                  <a:pt x="1855147" y="102640"/>
                </a:lnTo>
                <a:cubicBezTo>
                  <a:pt x="1855147" y="100261"/>
                  <a:pt x="1855147" y="100261"/>
                  <a:pt x="1852783" y="100261"/>
                </a:cubicBezTo>
                <a:cubicBezTo>
                  <a:pt x="1852783" y="97883"/>
                  <a:pt x="1850417" y="97883"/>
                  <a:pt x="1850417" y="97883"/>
                </a:cubicBezTo>
                <a:close/>
                <a:moveTo>
                  <a:pt x="1877771" y="63978"/>
                </a:moveTo>
                <a:cubicBezTo>
                  <a:pt x="1878006" y="65121"/>
                  <a:pt x="1878326" y="66431"/>
                  <a:pt x="1880069" y="66830"/>
                </a:cubicBezTo>
                <a:cubicBezTo>
                  <a:pt x="1879304" y="65880"/>
                  <a:pt x="1878542" y="64944"/>
                  <a:pt x="1877771" y="63978"/>
                </a:cubicBezTo>
                <a:close/>
                <a:moveTo>
                  <a:pt x="1880190" y="66981"/>
                </a:moveTo>
                <a:cubicBezTo>
                  <a:pt x="1879856" y="66981"/>
                  <a:pt x="1879406" y="66981"/>
                  <a:pt x="1878793" y="66981"/>
                </a:cubicBezTo>
                <a:cubicBezTo>
                  <a:pt x="1878793" y="66981"/>
                  <a:pt x="1879560" y="66990"/>
                  <a:pt x="1880323" y="67144"/>
                </a:cubicBezTo>
                <a:cubicBezTo>
                  <a:pt x="1880278" y="67091"/>
                  <a:pt x="1880234" y="67036"/>
                  <a:pt x="1880190" y="66981"/>
                </a:cubicBezTo>
                <a:close/>
                <a:moveTo>
                  <a:pt x="1881612" y="68743"/>
                </a:moveTo>
                <a:cubicBezTo>
                  <a:pt x="1881504" y="68933"/>
                  <a:pt x="1881391" y="69126"/>
                  <a:pt x="1881159" y="69357"/>
                </a:cubicBezTo>
                <a:cubicBezTo>
                  <a:pt x="1881482" y="69357"/>
                  <a:pt x="1881802" y="69362"/>
                  <a:pt x="1882120" y="69373"/>
                </a:cubicBezTo>
                <a:cubicBezTo>
                  <a:pt x="1881952" y="69167"/>
                  <a:pt x="1881780" y="68950"/>
                  <a:pt x="1881612" y="68743"/>
                </a:cubicBezTo>
                <a:close/>
                <a:moveTo>
                  <a:pt x="1983619" y="243384"/>
                </a:moveTo>
                <a:cubicBezTo>
                  <a:pt x="1959642" y="197599"/>
                  <a:pt x="1957245" y="183142"/>
                  <a:pt x="1935667" y="139765"/>
                </a:cubicBezTo>
                <a:cubicBezTo>
                  <a:pt x="1915872" y="109161"/>
                  <a:pt x="1900912" y="92155"/>
                  <a:pt x="1885878" y="73946"/>
                </a:cubicBezTo>
                <a:cubicBezTo>
                  <a:pt x="1885878" y="74009"/>
                  <a:pt x="1885889" y="74050"/>
                  <a:pt x="1885889" y="74114"/>
                </a:cubicBezTo>
                <a:cubicBezTo>
                  <a:pt x="1883523" y="102640"/>
                  <a:pt x="1866970" y="83621"/>
                  <a:pt x="1866970" y="83621"/>
                </a:cubicBezTo>
                <a:cubicBezTo>
                  <a:pt x="1866970" y="83621"/>
                  <a:pt x="1866970" y="83621"/>
                  <a:pt x="1864606" y="81243"/>
                </a:cubicBezTo>
                <a:cubicBezTo>
                  <a:pt x="1862243" y="81243"/>
                  <a:pt x="1862243" y="81243"/>
                  <a:pt x="1862243" y="81243"/>
                </a:cubicBezTo>
                <a:cubicBezTo>
                  <a:pt x="1862243" y="81243"/>
                  <a:pt x="1862243" y="83621"/>
                  <a:pt x="1864606" y="83621"/>
                </a:cubicBezTo>
                <a:cubicBezTo>
                  <a:pt x="1869336" y="88375"/>
                  <a:pt x="1874066" y="90753"/>
                  <a:pt x="1874066" y="97883"/>
                </a:cubicBezTo>
                <a:cubicBezTo>
                  <a:pt x="1874066" y="97883"/>
                  <a:pt x="1874019" y="109103"/>
                  <a:pt x="1858747" y="105315"/>
                </a:cubicBezTo>
                <a:cubicBezTo>
                  <a:pt x="1858410" y="105142"/>
                  <a:pt x="1858024" y="105015"/>
                  <a:pt x="1857513" y="105015"/>
                </a:cubicBezTo>
                <a:cubicBezTo>
                  <a:pt x="1857952" y="105142"/>
                  <a:pt x="1858333" y="105211"/>
                  <a:pt x="1858747" y="105315"/>
                </a:cubicBezTo>
                <a:cubicBezTo>
                  <a:pt x="1859973" y="105945"/>
                  <a:pt x="1860387" y="107393"/>
                  <a:pt x="1862243" y="107393"/>
                </a:cubicBezTo>
                <a:cubicBezTo>
                  <a:pt x="1862243" y="109772"/>
                  <a:pt x="1859876" y="109772"/>
                  <a:pt x="1852783" y="107393"/>
                </a:cubicBezTo>
                <a:cubicBezTo>
                  <a:pt x="1845687" y="105015"/>
                  <a:pt x="1836230" y="100261"/>
                  <a:pt x="1826770" y="95507"/>
                </a:cubicBezTo>
                <a:cubicBezTo>
                  <a:pt x="1829134" y="97883"/>
                  <a:pt x="1829134" y="100261"/>
                  <a:pt x="1831500" y="100261"/>
                </a:cubicBezTo>
                <a:cubicBezTo>
                  <a:pt x="1833864" y="102640"/>
                  <a:pt x="1833864" y="102640"/>
                  <a:pt x="1833864" y="105015"/>
                </a:cubicBezTo>
                <a:cubicBezTo>
                  <a:pt x="1836230" y="105015"/>
                  <a:pt x="1836230" y="107393"/>
                  <a:pt x="1836230" y="107393"/>
                </a:cubicBezTo>
                <a:cubicBezTo>
                  <a:pt x="1836238" y="107402"/>
                  <a:pt x="1836241" y="107404"/>
                  <a:pt x="1836249" y="107413"/>
                </a:cubicBezTo>
                <a:cubicBezTo>
                  <a:pt x="1836247" y="107413"/>
                  <a:pt x="1836244" y="107410"/>
                  <a:pt x="1836244" y="107407"/>
                </a:cubicBezTo>
                <a:cubicBezTo>
                  <a:pt x="1836255" y="107421"/>
                  <a:pt x="1836321" y="107484"/>
                  <a:pt x="1836412" y="107578"/>
                </a:cubicBezTo>
                <a:cubicBezTo>
                  <a:pt x="1836744" y="107908"/>
                  <a:pt x="1836956" y="108126"/>
                  <a:pt x="1837083" y="108252"/>
                </a:cubicBezTo>
                <a:cubicBezTo>
                  <a:pt x="1837249" y="108420"/>
                  <a:pt x="1837387" y="108555"/>
                  <a:pt x="1837268" y="108437"/>
                </a:cubicBezTo>
                <a:cubicBezTo>
                  <a:pt x="1837602" y="108772"/>
                  <a:pt x="1838003" y="109177"/>
                  <a:pt x="1838594" y="109772"/>
                </a:cubicBezTo>
                <a:cubicBezTo>
                  <a:pt x="1838594" y="109772"/>
                  <a:pt x="1838594" y="109772"/>
                  <a:pt x="1843323" y="116901"/>
                </a:cubicBezTo>
                <a:cubicBezTo>
                  <a:pt x="1845687" y="121655"/>
                  <a:pt x="1850417" y="128787"/>
                  <a:pt x="1855147" y="133541"/>
                </a:cubicBezTo>
                <a:cubicBezTo>
                  <a:pt x="1855147" y="131166"/>
                  <a:pt x="1857513" y="131166"/>
                  <a:pt x="1859876" y="128787"/>
                </a:cubicBezTo>
                <a:cubicBezTo>
                  <a:pt x="1859876" y="128787"/>
                  <a:pt x="1878793" y="109772"/>
                  <a:pt x="1885889" y="102640"/>
                </a:cubicBezTo>
                <a:cubicBezTo>
                  <a:pt x="1890619" y="100261"/>
                  <a:pt x="1892982" y="100261"/>
                  <a:pt x="1888253" y="109772"/>
                </a:cubicBezTo>
                <a:cubicBezTo>
                  <a:pt x="1885889" y="116901"/>
                  <a:pt x="1881159" y="128787"/>
                  <a:pt x="1864606" y="147805"/>
                </a:cubicBezTo>
                <a:cubicBezTo>
                  <a:pt x="1866970" y="150181"/>
                  <a:pt x="1869336" y="150181"/>
                  <a:pt x="1869336" y="152559"/>
                </a:cubicBezTo>
                <a:cubicBezTo>
                  <a:pt x="1876429" y="147805"/>
                  <a:pt x="1876429" y="145427"/>
                  <a:pt x="1881159" y="140673"/>
                </a:cubicBezTo>
                <a:cubicBezTo>
                  <a:pt x="1888253" y="138295"/>
                  <a:pt x="1892982" y="135919"/>
                  <a:pt x="1900076" y="133541"/>
                </a:cubicBezTo>
                <a:cubicBezTo>
                  <a:pt x="1902442" y="131166"/>
                  <a:pt x="1907172" y="128787"/>
                  <a:pt x="1911902" y="128787"/>
                </a:cubicBezTo>
                <a:cubicBezTo>
                  <a:pt x="1914265" y="128787"/>
                  <a:pt x="1916629" y="126412"/>
                  <a:pt x="1918995" y="126412"/>
                </a:cubicBezTo>
                <a:lnTo>
                  <a:pt x="1921358" y="126412"/>
                </a:lnTo>
                <a:cubicBezTo>
                  <a:pt x="1921358" y="126412"/>
                  <a:pt x="1921358" y="126412"/>
                  <a:pt x="1923725" y="126412"/>
                </a:cubicBezTo>
                <a:cubicBezTo>
                  <a:pt x="1923915" y="126668"/>
                  <a:pt x="1924067" y="126882"/>
                  <a:pt x="1924250" y="127130"/>
                </a:cubicBezTo>
                <a:cubicBezTo>
                  <a:pt x="1925807" y="129770"/>
                  <a:pt x="1929614" y="136506"/>
                  <a:pt x="1932398" y="141477"/>
                </a:cubicBezTo>
                <a:cubicBezTo>
                  <a:pt x="1932660" y="142003"/>
                  <a:pt x="1932906" y="142493"/>
                  <a:pt x="1933182" y="143052"/>
                </a:cubicBezTo>
                <a:cubicBezTo>
                  <a:pt x="1933182" y="143052"/>
                  <a:pt x="1933182" y="143052"/>
                  <a:pt x="1933182" y="145427"/>
                </a:cubicBezTo>
                <a:cubicBezTo>
                  <a:pt x="1933182" y="145427"/>
                  <a:pt x="1933182" y="145427"/>
                  <a:pt x="1930818" y="145427"/>
                </a:cubicBezTo>
                <a:cubicBezTo>
                  <a:pt x="1930818" y="147805"/>
                  <a:pt x="1928455" y="147805"/>
                  <a:pt x="1928455" y="150181"/>
                </a:cubicBezTo>
                <a:cubicBezTo>
                  <a:pt x="1926088" y="150181"/>
                  <a:pt x="1923725" y="154938"/>
                  <a:pt x="1918995" y="159692"/>
                </a:cubicBezTo>
                <a:cubicBezTo>
                  <a:pt x="1918995" y="166821"/>
                  <a:pt x="1909535" y="173953"/>
                  <a:pt x="1897712" y="183461"/>
                </a:cubicBezTo>
                <a:cubicBezTo>
                  <a:pt x="1900076" y="183461"/>
                  <a:pt x="1904806" y="183461"/>
                  <a:pt x="1909535" y="181085"/>
                </a:cubicBezTo>
                <a:lnTo>
                  <a:pt x="1907172" y="181085"/>
                </a:lnTo>
                <a:cubicBezTo>
                  <a:pt x="1914265" y="178707"/>
                  <a:pt x="1921358" y="176331"/>
                  <a:pt x="1930818" y="173953"/>
                </a:cubicBezTo>
                <a:cubicBezTo>
                  <a:pt x="1930818" y="173953"/>
                  <a:pt x="1930818" y="173953"/>
                  <a:pt x="1926088" y="176331"/>
                </a:cubicBezTo>
                <a:cubicBezTo>
                  <a:pt x="1930818" y="176331"/>
                  <a:pt x="1933182" y="176331"/>
                  <a:pt x="1935548" y="173953"/>
                </a:cubicBezTo>
                <a:cubicBezTo>
                  <a:pt x="1935548" y="173953"/>
                  <a:pt x="1935565" y="173953"/>
                  <a:pt x="1937765" y="173953"/>
                </a:cubicBezTo>
                <a:cubicBezTo>
                  <a:pt x="1938964" y="175674"/>
                  <a:pt x="1948081" y="186552"/>
                  <a:pt x="1952101" y="190593"/>
                </a:cubicBezTo>
                <a:cubicBezTo>
                  <a:pt x="1952101" y="190593"/>
                  <a:pt x="1952101" y="190593"/>
                  <a:pt x="1949735" y="195347"/>
                </a:cubicBezTo>
                <a:lnTo>
                  <a:pt x="1952101" y="192971"/>
                </a:lnTo>
                <a:cubicBezTo>
                  <a:pt x="1952101" y="193594"/>
                  <a:pt x="1952101" y="194348"/>
                  <a:pt x="1952101" y="195347"/>
                </a:cubicBezTo>
                <a:cubicBezTo>
                  <a:pt x="1949735" y="197725"/>
                  <a:pt x="1949735" y="200104"/>
                  <a:pt x="1947371" y="202479"/>
                </a:cubicBezTo>
                <a:cubicBezTo>
                  <a:pt x="1947371" y="204857"/>
                  <a:pt x="1945005" y="209611"/>
                  <a:pt x="1942641" y="214365"/>
                </a:cubicBezTo>
                <a:cubicBezTo>
                  <a:pt x="1937912" y="216741"/>
                  <a:pt x="1935548" y="221497"/>
                  <a:pt x="1933182" y="223873"/>
                </a:cubicBezTo>
                <a:cubicBezTo>
                  <a:pt x="1937912" y="221497"/>
                  <a:pt x="1942641" y="221497"/>
                  <a:pt x="1945005" y="219119"/>
                </a:cubicBezTo>
                <a:cubicBezTo>
                  <a:pt x="1945005" y="219119"/>
                  <a:pt x="1945005" y="219119"/>
                  <a:pt x="1947371" y="216741"/>
                </a:cubicBezTo>
                <a:cubicBezTo>
                  <a:pt x="1949735" y="216741"/>
                  <a:pt x="1949735" y="216741"/>
                  <a:pt x="1952101" y="214365"/>
                </a:cubicBezTo>
                <a:cubicBezTo>
                  <a:pt x="1952101" y="214365"/>
                  <a:pt x="1952126" y="214365"/>
                  <a:pt x="1953984" y="214365"/>
                </a:cubicBezTo>
                <a:cubicBezTo>
                  <a:pt x="1957723" y="219637"/>
                  <a:pt x="1965396" y="230108"/>
                  <a:pt x="1963924" y="228630"/>
                </a:cubicBezTo>
                <a:cubicBezTo>
                  <a:pt x="1963924" y="228630"/>
                  <a:pt x="1963924" y="228630"/>
                  <a:pt x="1963924" y="231005"/>
                </a:cubicBezTo>
                <a:cubicBezTo>
                  <a:pt x="1961561" y="231005"/>
                  <a:pt x="1961561" y="233383"/>
                  <a:pt x="1961561" y="233383"/>
                </a:cubicBezTo>
                <a:cubicBezTo>
                  <a:pt x="1961561" y="233383"/>
                  <a:pt x="1961561" y="233383"/>
                  <a:pt x="1959194" y="235759"/>
                </a:cubicBezTo>
                <a:cubicBezTo>
                  <a:pt x="1959194" y="235759"/>
                  <a:pt x="1959194" y="235759"/>
                  <a:pt x="1956831" y="235759"/>
                </a:cubicBezTo>
                <a:cubicBezTo>
                  <a:pt x="1954465" y="240513"/>
                  <a:pt x="1947371" y="247645"/>
                  <a:pt x="1940278" y="254777"/>
                </a:cubicBezTo>
                <a:cubicBezTo>
                  <a:pt x="1942641" y="252399"/>
                  <a:pt x="1942641" y="252399"/>
                  <a:pt x="1945005" y="250023"/>
                </a:cubicBezTo>
                <a:cubicBezTo>
                  <a:pt x="1945005" y="250023"/>
                  <a:pt x="1945005" y="250023"/>
                  <a:pt x="1945005" y="252399"/>
                </a:cubicBezTo>
                <a:cubicBezTo>
                  <a:pt x="1947371" y="252399"/>
                  <a:pt x="1947371" y="250023"/>
                  <a:pt x="1949735" y="250023"/>
                </a:cubicBezTo>
                <a:lnTo>
                  <a:pt x="1952101" y="250023"/>
                </a:lnTo>
                <a:cubicBezTo>
                  <a:pt x="1954465" y="250023"/>
                  <a:pt x="1954465" y="247645"/>
                  <a:pt x="1956831" y="247645"/>
                </a:cubicBezTo>
                <a:cubicBezTo>
                  <a:pt x="1956831" y="247645"/>
                  <a:pt x="1956831" y="247645"/>
                  <a:pt x="1959194" y="247645"/>
                </a:cubicBezTo>
                <a:cubicBezTo>
                  <a:pt x="1956831" y="242891"/>
                  <a:pt x="1982841" y="273796"/>
                  <a:pt x="1971018" y="261909"/>
                </a:cubicBezTo>
                <a:cubicBezTo>
                  <a:pt x="1971018" y="261909"/>
                  <a:pt x="1971018" y="261909"/>
                  <a:pt x="1968654" y="264285"/>
                </a:cubicBezTo>
                <a:cubicBezTo>
                  <a:pt x="1966288" y="271417"/>
                  <a:pt x="1961561" y="276171"/>
                  <a:pt x="1959194" y="276171"/>
                </a:cubicBezTo>
                <a:cubicBezTo>
                  <a:pt x="1954465" y="285679"/>
                  <a:pt x="1947371" y="292811"/>
                  <a:pt x="1940278" y="299943"/>
                </a:cubicBezTo>
                <a:cubicBezTo>
                  <a:pt x="1956831" y="297565"/>
                  <a:pt x="1971018" y="292811"/>
                  <a:pt x="1980477" y="290436"/>
                </a:cubicBezTo>
                <a:cubicBezTo>
                  <a:pt x="1989937" y="285679"/>
                  <a:pt x="1997030" y="285679"/>
                  <a:pt x="1999394" y="285679"/>
                </a:cubicBezTo>
                <a:cubicBezTo>
                  <a:pt x="2001760" y="288057"/>
                  <a:pt x="1992300" y="295189"/>
                  <a:pt x="1975748" y="304697"/>
                </a:cubicBezTo>
                <a:cubicBezTo>
                  <a:pt x="1966288" y="309451"/>
                  <a:pt x="1956831" y="316583"/>
                  <a:pt x="1945005" y="318962"/>
                </a:cubicBezTo>
                <a:cubicBezTo>
                  <a:pt x="1937912" y="321337"/>
                  <a:pt x="1930818" y="323715"/>
                  <a:pt x="1923725" y="323715"/>
                </a:cubicBezTo>
                <a:cubicBezTo>
                  <a:pt x="1921358" y="323715"/>
                  <a:pt x="1918995" y="321337"/>
                  <a:pt x="1916629" y="321337"/>
                </a:cubicBezTo>
                <a:cubicBezTo>
                  <a:pt x="1902442" y="290436"/>
                  <a:pt x="1911902" y="311829"/>
                  <a:pt x="1909535" y="304697"/>
                </a:cubicBezTo>
                <a:cubicBezTo>
                  <a:pt x="1909535" y="304697"/>
                  <a:pt x="1909535" y="304697"/>
                  <a:pt x="1911902" y="302319"/>
                </a:cubicBezTo>
                <a:cubicBezTo>
                  <a:pt x="1911902" y="299943"/>
                  <a:pt x="1914265" y="297565"/>
                  <a:pt x="1916629" y="295189"/>
                </a:cubicBezTo>
                <a:cubicBezTo>
                  <a:pt x="1916629" y="292811"/>
                  <a:pt x="1916629" y="292811"/>
                  <a:pt x="1916629" y="292811"/>
                </a:cubicBezTo>
                <a:cubicBezTo>
                  <a:pt x="1909535" y="297565"/>
                  <a:pt x="1904806" y="302319"/>
                  <a:pt x="1897712" y="307075"/>
                </a:cubicBezTo>
                <a:cubicBezTo>
                  <a:pt x="1892982" y="309451"/>
                  <a:pt x="1885889" y="314205"/>
                  <a:pt x="1878793" y="318962"/>
                </a:cubicBezTo>
                <a:cubicBezTo>
                  <a:pt x="1876429" y="321337"/>
                  <a:pt x="1871700" y="323715"/>
                  <a:pt x="1869336" y="323715"/>
                </a:cubicBezTo>
                <a:cubicBezTo>
                  <a:pt x="1869336" y="323715"/>
                  <a:pt x="1869336" y="323715"/>
                  <a:pt x="1866970" y="326091"/>
                </a:cubicBezTo>
                <a:cubicBezTo>
                  <a:pt x="1866970" y="326091"/>
                  <a:pt x="1866956" y="326091"/>
                  <a:pt x="1864744" y="326091"/>
                </a:cubicBezTo>
                <a:cubicBezTo>
                  <a:pt x="1863502" y="324371"/>
                  <a:pt x="1854083" y="313492"/>
                  <a:pt x="1848053" y="309451"/>
                </a:cubicBezTo>
                <a:cubicBezTo>
                  <a:pt x="1848053" y="309451"/>
                  <a:pt x="1848053" y="309451"/>
                  <a:pt x="1850417" y="309451"/>
                </a:cubicBezTo>
                <a:lnTo>
                  <a:pt x="1852783" y="307075"/>
                </a:lnTo>
                <a:cubicBezTo>
                  <a:pt x="1852783" y="307075"/>
                  <a:pt x="1852783" y="307075"/>
                  <a:pt x="1852783" y="304697"/>
                </a:cubicBezTo>
                <a:cubicBezTo>
                  <a:pt x="1850417" y="307075"/>
                  <a:pt x="1850417" y="307075"/>
                  <a:pt x="1848053" y="309451"/>
                </a:cubicBezTo>
                <a:cubicBezTo>
                  <a:pt x="1848053" y="309451"/>
                  <a:pt x="1845687" y="311829"/>
                  <a:pt x="1843323" y="311829"/>
                </a:cubicBezTo>
                <a:cubicBezTo>
                  <a:pt x="1838594" y="316583"/>
                  <a:pt x="1831500" y="318962"/>
                  <a:pt x="1824407" y="323715"/>
                </a:cubicBezTo>
                <a:cubicBezTo>
                  <a:pt x="1823752" y="323715"/>
                  <a:pt x="1823092" y="323911"/>
                  <a:pt x="1822388" y="324222"/>
                </a:cubicBezTo>
                <a:cubicBezTo>
                  <a:pt x="1822742" y="324530"/>
                  <a:pt x="1822979" y="324883"/>
                  <a:pt x="1822979" y="325317"/>
                </a:cubicBezTo>
                <a:cubicBezTo>
                  <a:pt x="1825379" y="322906"/>
                  <a:pt x="1830175" y="325317"/>
                  <a:pt x="1832572" y="320497"/>
                </a:cubicBezTo>
                <a:cubicBezTo>
                  <a:pt x="1839764" y="327726"/>
                  <a:pt x="1846957" y="320497"/>
                  <a:pt x="1851750" y="322906"/>
                </a:cubicBezTo>
                <a:cubicBezTo>
                  <a:pt x="1849354" y="325317"/>
                  <a:pt x="1854150" y="325317"/>
                  <a:pt x="1854150" y="327726"/>
                </a:cubicBezTo>
                <a:cubicBezTo>
                  <a:pt x="1856546" y="327726"/>
                  <a:pt x="1856546" y="325317"/>
                  <a:pt x="1858943" y="325317"/>
                </a:cubicBezTo>
                <a:cubicBezTo>
                  <a:pt x="1858943" y="325317"/>
                  <a:pt x="1858943" y="325317"/>
                  <a:pt x="1858943" y="327726"/>
                </a:cubicBezTo>
                <a:cubicBezTo>
                  <a:pt x="1866139" y="322906"/>
                  <a:pt x="1863739" y="332546"/>
                  <a:pt x="1868535" y="330135"/>
                </a:cubicBezTo>
                <a:cubicBezTo>
                  <a:pt x="1873329" y="327726"/>
                  <a:pt x="1878125" y="332546"/>
                  <a:pt x="1882921" y="330135"/>
                </a:cubicBezTo>
                <a:cubicBezTo>
                  <a:pt x="1882921" y="330135"/>
                  <a:pt x="1882921" y="330135"/>
                  <a:pt x="1882921" y="332546"/>
                </a:cubicBezTo>
                <a:cubicBezTo>
                  <a:pt x="1887714" y="330135"/>
                  <a:pt x="1890114" y="334955"/>
                  <a:pt x="1892510" y="332546"/>
                </a:cubicBezTo>
                <a:cubicBezTo>
                  <a:pt x="1892510" y="334955"/>
                  <a:pt x="1892510" y="334955"/>
                  <a:pt x="1892510" y="337366"/>
                </a:cubicBezTo>
                <a:cubicBezTo>
                  <a:pt x="1894907" y="334955"/>
                  <a:pt x="1890114" y="342183"/>
                  <a:pt x="1892510" y="339774"/>
                </a:cubicBezTo>
                <a:cubicBezTo>
                  <a:pt x="1897306" y="342183"/>
                  <a:pt x="1902100" y="330135"/>
                  <a:pt x="1906896" y="330135"/>
                </a:cubicBezTo>
                <a:cubicBezTo>
                  <a:pt x="1911692" y="327726"/>
                  <a:pt x="1916485" y="334955"/>
                  <a:pt x="1916485" y="330135"/>
                </a:cubicBezTo>
                <a:cubicBezTo>
                  <a:pt x="1916485" y="330135"/>
                  <a:pt x="1916485" y="330135"/>
                  <a:pt x="1914088" y="330135"/>
                </a:cubicBezTo>
                <a:cubicBezTo>
                  <a:pt x="1914088" y="330135"/>
                  <a:pt x="1914088" y="330135"/>
                  <a:pt x="1921281" y="327726"/>
                </a:cubicBezTo>
                <a:cubicBezTo>
                  <a:pt x="1921281" y="327726"/>
                  <a:pt x="1921281" y="327726"/>
                  <a:pt x="1921281" y="330135"/>
                </a:cubicBezTo>
                <a:cubicBezTo>
                  <a:pt x="1923678" y="330135"/>
                  <a:pt x="1930871" y="332546"/>
                  <a:pt x="1933270" y="327726"/>
                </a:cubicBezTo>
                <a:cubicBezTo>
                  <a:pt x="1938063" y="327726"/>
                  <a:pt x="1938063" y="330135"/>
                  <a:pt x="1940463" y="325317"/>
                </a:cubicBezTo>
                <a:cubicBezTo>
                  <a:pt x="1940463" y="325317"/>
                  <a:pt x="1940463" y="325317"/>
                  <a:pt x="1940463" y="327726"/>
                </a:cubicBezTo>
                <a:cubicBezTo>
                  <a:pt x="1945256" y="322906"/>
                  <a:pt x="1957245" y="322906"/>
                  <a:pt x="1966834" y="320497"/>
                </a:cubicBezTo>
                <a:cubicBezTo>
                  <a:pt x="1966834" y="322906"/>
                  <a:pt x="1971631" y="320497"/>
                  <a:pt x="1974027" y="320497"/>
                </a:cubicBezTo>
                <a:cubicBezTo>
                  <a:pt x="1974027" y="320497"/>
                  <a:pt x="1974027" y="320497"/>
                  <a:pt x="1974027" y="322906"/>
                </a:cubicBezTo>
                <a:cubicBezTo>
                  <a:pt x="1976427" y="318086"/>
                  <a:pt x="1983619" y="322906"/>
                  <a:pt x="1988413" y="318086"/>
                </a:cubicBezTo>
                <a:cubicBezTo>
                  <a:pt x="1988413" y="318086"/>
                  <a:pt x="1988413" y="318086"/>
                  <a:pt x="1988413" y="320497"/>
                </a:cubicBezTo>
                <a:cubicBezTo>
                  <a:pt x="1990812" y="320497"/>
                  <a:pt x="1993209" y="315678"/>
                  <a:pt x="1995605" y="320497"/>
                </a:cubicBezTo>
                <a:cubicBezTo>
                  <a:pt x="2000402" y="313266"/>
                  <a:pt x="2005198" y="313266"/>
                  <a:pt x="2012391" y="313266"/>
                </a:cubicBezTo>
                <a:cubicBezTo>
                  <a:pt x="2002798" y="289169"/>
                  <a:pt x="1993209" y="265072"/>
                  <a:pt x="1983619" y="243384"/>
                </a:cubicBezTo>
                <a:close/>
                <a:moveTo>
                  <a:pt x="1876429" y="269039"/>
                </a:moveTo>
                <a:cubicBezTo>
                  <a:pt x="1885889" y="259531"/>
                  <a:pt x="1876429" y="273796"/>
                  <a:pt x="1881159" y="266663"/>
                </a:cubicBezTo>
                <a:cubicBezTo>
                  <a:pt x="1893573" y="260423"/>
                  <a:pt x="1900556" y="246905"/>
                  <a:pt x="1911612" y="237251"/>
                </a:cubicBezTo>
                <a:cubicBezTo>
                  <a:pt x="1913580" y="235932"/>
                  <a:pt x="1915361" y="234655"/>
                  <a:pt x="1916629" y="233383"/>
                </a:cubicBezTo>
                <a:cubicBezTo>
                  <a:pt x="1918995" y="231005"/>
                  <a:pt x="1921358" y="231005"/>
                  <a:pt x="1923725" y="228630"/>
                </a:cubicBezTo>
                <a:lnTo>
                  <a:pt x="1926088" y="228630"/>
                </a:lnTo>
                <a:cubicBezTo>
                  <a:pt x="1926088" y="226251"/>
                  <a:pt x="1926088" y="226251"/>
                  <a:pt x="1928455" y="226251"/>
                </a:cubicBezTo>
                <a:cubicBezTo>
                  <a:pt x="1937912" y="211987"/>
                  <a:pt x="1916629" y="233383"/>
                  <a:pt x="1916629" y="233383"/>
                </a:cubicBezTo>
                <a:cubicBezTo>
                  <a:pt x="1914856" y="234573"/>
                  <a:pt x="1913191" y="235872"/>
                  <a:pt x="1911612" y="237251"/>
                </a:cubicBezTo>
                <a:cubicBezTo>
                  <a:pt x="1906236" y="240857"/>
                  <a:pt x="1899443" y="244802"/>
                  <a:pt x="1897712" y="250023"/>
                </a:cubicBezTo>
                <a:cubicBezTo>
                  <a:pt x="1892982" y="250023"/>
                  <a:pt x="1890619" y="252399"/>
                  <a:pt x="1888253" y="254777"/>
                </a:cubicBezTo>
                <a:cubicBezTo>
                  <a:pt x="1888253" y="254777"/>
                  <a:pt x="1888253" y="254777"/>
                  <a:pt x="1885889" y="254777"/>
                </a:cubicBezTo>
                <a:cubicBezTo>
                  <a:pt x="1885889" y="254777"/>
                  <a:pt x="1885889" y="254777"/>
                  <a:pt x="1885889" y="257153"/>
                </a:cubicBezTo>
                <a:cubicBezTo>
                  <a:pt x="1885889" y="257153"/>
                  <a:pt x="1885889" y="257153"/>
                  <a:pt x="1883523" y="257153"/>
                </a:cubicBezTo>
                <a:cubicBezTo>
                  <a:pt x="1883523" y="257153"/>
                  <a:pt x="1883523" y="257153"/>
                  <a:pt x="1881159" y="259531"/>
                </a:cubicBezTo>
                <a:cubicBezTo>
                  <a:pt x="1876429" y="261909"/>
                  <a:pt x="1874066" y="266663"/>
                  <a:pt x="1869336" y="271417"/>
                </a:cubicBezTo>
                <a:cubicBezTo>
                  <a:pt x="1871700" y="269039"/>
                  <a:pt x="1874066" y="266663"/>
                  <a:pt x="1876429" y="264285"/>
                </a:cubicBezTo>
                <a:cubicBezTo>
                  <a:pt x="1881159" y="264285"/>
                  <a:pt x="1876429" y="266663"/>
                  <a:pt x="1876429" y="269039"/>
                </a:cubicBezTo>
                <a:close/>
                <a:moveTo>
                  <a:pt x="1874066" y="235759"/>
                </a:moveTo>
                <a:cubicBezTo>
                  <a:pt x="1874066" y="235759"/>
                  <a:pt x="1874066" y="235759"/>
                  <a:pt x="1876429" y="233383"/>
                </a:cubicBezTo>
                <a:cubicBezTo>
                  <a:pt x="1890619" y="226251"/>
                  <a:pt x="1902442" y="216741"/>
                  <a:pt x="1911902" y="207233"/>
                </a:cubicBezTo>
                <a:cubicBezTo>
                  <a:pt x="1897712" y="211987"/>
                  <a:pt x="1883523" y="221497"/>
                  <a:pt x="1871700" y="231005"/>
                </a:cubicBezTo>
                <a:cubicBezTo>
                  <a:pt x="1859876" y="238137"/>
                  <a:pt x="1852783" y="240513"/>
                  <a:pt x="1843323" y="247645"/>
                </a:cubicBezTo>
                <a:cubicBezTo>
                  <a:pt x="1845687" y="250023"/>
                  <a:pt x="1848053" y="252399"/>
                  <a:pt x="1850417" y="257153"/>
                </a:cubicBezTo>
                <a:cubicBezTo>
                  <a:pt x="1850417" y="254777"/>
                  <a:pt x="1852783" y="252399"/>
                  <a:pt x="1855147" y="252399"/>
                </a:cubicBezTo>
                <a:cubicBezTo>
                  <a:pt x="1857513" y="250023"/>
                  <a:pt x="1862243" y="247645"/>
                  <a:pt x="1864606" y="242891"/>
                </a:cubicBezTo>
                <a:cubicBezTo>
                  <a:pt x="1864606" y="242891"/>
                  <a:pt x="1864606" y="242891"/>
                  <a:pt x="1869336" y="240513"/>
                </a:cubicBezTo>
                <a:cubicBezTo>
                  <a:pt x="1871700" y="235759"/>
                  <a:pt x="1871700" y="238137"/>
                  <a:pt x="1874066" y="235759"/>
                </a:cubicBezTo>
                <a:close/>
                <a:moveTo>
                  <a:pt x="1886634" y="192220"/>
                </a:moveTo>
                <a:cubicBezTo>
                  <a:pt x="1886422" y="192435"/>
                  <a:pt x="1886173" y="192682"/>
                  <a:pt x="1885889" y="192971"/>
                </a:cubicBezTo>
                <a:cubicBezTo>
                  <a:pt x="1885889" y="192971"/>
                  <a:pt x="1883523" y="192971"/>
                  <a:pt x="1883523" y="195347"/>
                </a:cubicBezTo>
                <a:cubicBezTo>
                  <a:pt x="1885030" y="193833"/>
                  <a:pt x="1886011" y="192848"/>
                  <a:pt x="1886634" y="192220"/>
                </a:cubicBezTo>
                <a:close/>
                <a:moveTo>
                  <a:pt x="2264134" y="1108482"/>
                </a:moveTo>
                <a:cubicBezTo>
                  <a:pt x="2264134" y="1098842"/>
                  <a:pt x="2252148" y="1091613"/>
                  <a:pt x="2249749" y="1084385"/>
                </a:cubicBezTo>
                <a:cubicBezTo>
                  <a:pt x="2244955" y="1077154"/>
                  <a:pt x="2252148" y="1067517"/>
                  <a:pt x="2247352" y="1067517"/>
                </a:cubicBezTo>
                <a:cubicBezTo>
                  <a:pt x="2247352" y="1067517"/>
                  <a:pt x="2247352" y="1067517"/>
                  <a:pt x="2247352" y="1072334"/>
                </a:cubicBezTo>
                <a:cubicBezTo>
                  <a:pt x="2247352" y="1067517"/>
                  <a:pt x="2244955" y="1062697"/>
                  <a:pt x="2244955" y="1060285"/>
                </a:cubicBezTo>
                <a:cubicBezTo>
                  <a:pt x="2244955" y="1060285"/>
                  <a:pt x="2244955" y="1060285"/>
                  <a:pt x="2244955" y="1057877"/>
                </a:cubicBezTo>
                <a:cubicBezTo>
                  <a:pt x="2242556" y="1055468"/>
                  <a:pt x="2242556" y="1043420"/>
                  <a:pt x="2237763" y="1038600"/>
                </a:cubicBezTo>
                <a:lnTo>
                  <a:pt x="2237763" y="1036188"/>
                </a:lnTo>
                <a:cubicBezTo>
                  <a:pt x="2235363" y="1031368"/>
                  <a:pt x="2237763" y="1028960"/>
                  <a:pt x="2232967" y="1024140"/>
                </a:cubicBezTo>
                <a:cubicBezTo>
                  <a:pt x="2225774" y="1016911"/>
                  <a:pt x="2218581" y="997634"/>
                  <a:pt x="2213785" y="983175"/>
                </a:cubicBezTo>
                <a:cubicBezTo>
                  <a:pt x="2216184" y="980766"/>
                  <a:pt x="2211388" y="973535"/>
                  <a:pt x="2206592" y="968717"/>
                </a:cubicBezTo>
                <a:cubicBezTo>
                  <a:pt x="2208992" y="971126"/>
                  <a:pt x="2208992" y="971126"/>
                  <a:pt x="2208992" y="971126"/>
                </a:cubicBezTo>
                <a:cubicBezTo>
                  <a:pt x="2204196" y="963897"/>
                  <a:pt x="2204196" y="951849"/>
                  <a:pt x="2197003" y="947029"/>
                </a:cubicBezTo>
                <a:cubicBezTo>
                  <a:pt x="2197003" y="942209"/>
                  <a:pt x="2187413" y="937389"/>
                  <a:pt x="2192207" y="932569"/>
                </a:cubicBezTo>
                <a:cubicBezTo>
                  <a:pt x="2182617" y="925341"/>
                  <a:pt x="2177821" y="918112"/>
                  <a:pt x="2170628" y="906064"/>
                </a:cubicBezTo>
                <a:cubicBezTo>
                  <a:pt x="2168232" y="903652"/>
                  <a:pt x="2168232" y="901244"/>
                  <a:pt x="2165835" y="898835"/>
                </a:cubicBezTo>
                <a:cubicBezTo>
                  <a:pt x="2165835" y="901244"/>
                  <a:pt x="2163436" y="903652"/>
                  <a:pt x="2165835" y="913292"/>
                </a:cubicBezTo>
                <a:cubicBezTo>
                  <a:pt x="2170628" y="922932"/>
                  <a:pt x="2163436" y="937389"/>
                  <a:pt x="2168232" y="954258"/>
                </a:cubicBezTo>
                <a:cubicBezTo>
                  <a:pt x="2168232" y="954258"/>
                  <a:pt x="2168232" y="954258"/>
                  <a:pt x="2165835" y="954258"/>
                </a:cubicBezTo>
                <a:cubicBezTo>
                  <a:pt x="2168232" y="966306"/>
                  <a:pt x="2163436" y="971126"/>
                  <a:pt x="2163436" y="983175"/>
                </a:cubicBezTo>
                <a:cubicBezTo>
                  <a:pt x="2161039" y="985586"/>
                  <a:pt x="2163436" y="978355"/>
                  <a:pt x="2161039" y="980766"/>
                </a:cubicBezTo>
                <a:cubicBezTo>
                  <a:pt x="2163436" y="990403"/>
                  <a:pt x="2156243" y="978355"/>
                  <a:pt x="2158642" y="983175"/>
                </a:cubicBezTo>
                <a:cubicBezTo>
                  <a:pt x="2156243" y="997634"/>
                  <a:pt x="2165835" y="1012091"/>
                  <a:pt x="2165835" y="1026551"/>
                </a:cubicBezTo>
                <a:cubicBezTo>
                  <a:pt x="2168232" y="1041008"/>
                  <a:pt x="2158642" y="1053057"/>
                  <a:pt x="2163436" y="1055468"/>
                </a:cubicBezTo>
                <a:cubicBezTo>
                  <a:pt x="2163436" y="1055468"/>
                  <a:pt x="2163436" y="1055468"/>
                  <a:pt x="2165835" y="1048237"/>
                </a:cubicBezTo>
                <a:cubicBezTo>
                  <a:pt x="2165835" y="1055468"/>
                  <a:pt x="2163436" y="1060285"/>
                  <a:pt x="2163436" y="1067517"/>
                </a:cubicBezTo>
                <a:cubicBezTo>
                  <a:pt x="2163436" y="1077154"/>
                  <a:pt x="2158642" y="1096433"/>
                  <a:pt x="2161039" y="1106071"/>
                </a:cubicBezTo>
                <a:cubicBezTo>
                  <a:pt x="2161039" y="1117282"/>
                  <a:pt x="2158987" y="1120219"/>
                  <a:pt x="2158700" y="1128329"/>
                </a:cubicBezTo>
                <a:cubicBezTo>
                  <a:pt x="2158675" y="1128147"/>
                  <a:pt x="2158667" y="1127938"/>
                  <a:pt x="2158642" y="1127759"/>
                </a:cubicBezTo>
                <a:cubicBezTo>
                  <a:pt x="2158642" y="1130168"/>
                  <a:pt x="2158642" y="1130168"/>
                  <a:pt x="2158642" y="1130168"/>
                </a:cubicBezTo>
                <a:cubicBezTo>
                  <a:pt x="2158642" y="1129499"/>
                  <a:pt x="2158678" y="1128934"/>
                  <a:pt x="2158700" y="1128329"/>
                </a:cubicBezTo>
                <a:cubicBezTo>
                  <a:pt x="2160873" y="1145417"/>
                  <a:pt x="2153796" y="1181026"/>
                  <a:pt x="2149050" y="1204870"/>
                </a:cubicBezTo>
                <a:cubicBezTo>
                  <a:pt x="2146653" y="1204870"/>
                  <a:pt x="2144257" y="1219330"/>
                  <a:pt x="2144257" y="1231378"/>
                </a:cubicBezTo>
                <a:cubicBezTo>
                  <a:pt x="2144257" y="1226558"/>
                  <a:pt x="2141857" y="1226558"/>
                  <a:pt x="2141857" y="1226558"/>
                </a:cubicBezTo>
                <a:cubicBezTo>
                  <a:pt x="2141857" y="1241018"/>
                  <a:pt x="2132268" y="1255475"/>
                  <a:pt x="2129871" y="1269935"/>
                </a:cubicBezTo>
                <a:cubicBezTo>
                  <a:pt x="2127475" y="1274752"/>
                  <a:pt x="2125075" y="1294032"/>
                  <a:pt x="2120279" y="1294032"/>
                </a:cubicBezTo>
                <a:cubicBezTo>
                  <a:pt x="2117882" y="1310900"/>
                  <a:pt x="2110690" y="1325357"/>
                  <a:pt x="2098703" y="1347046"/>
                </a:cubicBezTo>
                <a:cubicBezTo>
                  <a:pt x="2072329" y="1380782"/>
                  <a:pt x="2057944" y="1390419"/>
                  <a:pt x="2053148" y="1390419"/>
                </a:cubicBezTo>
                <a:cubicBezTo>
                  <a:pt x="2048354" y="1390419"/>
                  <a:pt x="2053148" y="1380782"/>
                  <a:pt x="2060340" y="1366323"/>
                </a:cubicBezTo>
                <a:cubicBezTo>
                  <a:pt x="2074726" y="1337406"/>
                  <a:pt x="2093907" y="1286803"/>
                  <a:pt x="2091508" y="1286803"/>
                </a:cubicBezTo>
                <a:cubicBezTo>
                  <a:pt x="2098703" y="1274752"/>
                  <a:pt x="2101100" y="1260295"/>
                  <a:pt x="2105896" y="1245835"/>
                </a:cubicBezTo>
                <a:lnTo>
                  <a:pt x="2105896" y="1241018"/>
                </a:lnTo>
                <a:cubicBezTo>
                  <a:pt x="2113086" y="1192821"/>
                  <a:pt x="2137064" y="1142219"/>
                  <a:pt x="2134665" y="1094022"/>
                </a:cubicBezTo>
                <a:cubicBezTo>
                  <a:pt x="2137064" y="1060285"/>
                  <a:pt x="2134665" y="1002452"/>
                  <a:pt x="2139461" y="971126"/>
                </a:cubicBezTo>
                <a:cubicBezTo>
                  <a:pt x="2139461" y="947029"/>
                  <a:pt x="2134665" y="925341"/>
                  <a:pt x="2137064" y="901244"/>
                </a:cubicBezTo>
                <a:cubicBezTo>
                  <a:pt x="2137064" y="901244"/>
                  <a:pt x="2137064" y="901244"/>
                  <a:pt x="2137064" y="894015"/>
                </a:cubicBezTo>
                <a:cubicBezTo>
                  <a:pt x="2137064" y="889195"/>
                  <a:pt x="2137064" y="889195"/>
                  <a:pt x="2134665" y="881967"/>
                </a:cubicBezTo>
                <a:cubicBezTo>
                  <a:pt x="2137064" y="886784"/>
                  <a:pt x="2137064" y="881967"/>
                  <a:pt x="2137064" y="879555"/>
                </a:cubicBezTo>
                <a:cubicBezTo>
                  <a:pt x="2137064" y="879555"/>
                  <a:pt x="2137064" y="879555"/>
                  <a:pt x="2134665" y="874735"/>
                </a:cubicBezTo>
                <a:cubicBezTo>
                  <a:pt x="2139461" y="872327"/>
                  <a:pt x="2129871" y="857867"/>
                  <a:pt x="2132268" y="855459"/>
                </a:cubicBezTo>
                <a:cubicBezTo>
                  <a:pt x="2132268" y="855459"/>
                  <a:pt x="2132268" y="855459"/>
                  <a:pt x="2134665" y="853050"/>
                </a:cubicBezTo>
                <a:cubicBezTo>
                  <a:pt x="2137064" y="795216"/>
                  <a:pt x="2120279" y="730151"/>
                  <a:pt x="2110690" y="667500"/>
                </a:cubicBezTo>
                <a:cubicBezTo>
                  <a:pt x="2110690" y="653040"/>
                  <a:pt x="2115486" y="643400"/>
                  <a:pt x="2113086" y="626535"/>
                </a:cubicBezTo>
                <a:cubicBezTo>
                  <a:pt x="2113086" y="626535"/>
                  <a:pt x="2113086" y="626535"/>
                  <a:pt x="2108293" y="628943"/>
                </a:cubicBezTo>
                <a:cubicBezTo>
                  <a:pt x="2105896" y="616895"/>
                  <a:pt x="2110690" y="624123"/>
                  <a:pt x="2110690" y="614484"/>
                </a:cubicBezTo>
                <a:cubicBezTo>
                  <a:pt x="2110690" y="614484"/>
                  <a:pt x="2110690" y="614484"/>
                  <a:pt x="2108293" y="619303"/>
                </a:cubicBezTo>
                <a:cubicBezTo>
                  <a:pt x="2105896" y="612075"/>
                  <a:pt x="2103497" y="604846"/>
                  <a:pt x="2103497" y="597618"/>
                </a:cubicBezTo>
                <a:cubicBezTo>
                  <a:pt x="2103497" y="597618"/>
                  <a:pt x="2103497" y="597618"/>
                  <a:pt x="2103497" y="602435"/>
                </a:cubicBezTo>
                <a:cubicBezTo>
                  <a:pt x="2101271" y="595724"/>
                  <a:pt x="2099049" y="586948"/>
                  <a:pt x="2098742" y="587656"/>
                </a:cubicBezTo>
                <a:cubicBezTo>
                  <a:pt x="2098952" y="585569"/>
                  <a:pt x="2100981" y="585209"/>
                  <a:pt x="2098703" y="578338"/>
                </a:cubicBezTo>
                <a:cubicBezTo>
                  <a:pt x="2093907" y="578338"/>
                  <a:pt x="2091508" y="563881"/>
                  <a:pt x="2086715" y="551833"/>
                </a:cubicBezTo>
                <a:cubicBezTo>
                  <a:pt x="2089111" y="551833"/>
                  <a:pt x="2086715" y="547013"/>
                  <a:pt x="2089111" y="551833"/>
                </a:cubicBezTo>
                <a:cubicBezTo>
                  <a:pt x="2077125" y="525324"/>
                  <a:pt x="2084315" y="506047"/>
                  <a:pt x="2069930" y="481950"/>
                </a:cubicBezTo>
                <a:cubicBezTo>
                  <a:pt x="2067533" y="460262"/>
                  <a:pt x="2060340" y="453033"/>
                  <a:pt x="2057944" y="428934"/>
                </a:cubicBezTo>
                <a:cubicBezTo>
                  <a:pt x="2057944" y="428934"/>
                  <a:pt x="2057944" y="428934"/>
                  <a:pt x="2055547" y="431345"/>
                </a:cubicBezTo>
                <a:cubicBezTo>
                  <a:pt x="2053148" y="421705"/>
                  <a:pt x="2048354" y="409657"/>
                  <a:pt x="2043558" y="397608"/>
                </a:cubicBezTo>
                <a:cubicBezTo>
                  <a:pt x="2043558" y="397608"/>
                  <a:pt x="2043558" y="397608"/>
                  <a:pt x="2045955" y="397608"/>
                </a:cubicBezTo>
                <a:cubicBezTo>
                  <a:pt x="2045955" y="397608"/>
                  <a:pt x="2045955" y="397608"/>
                  <a:pt x="2041162" y="390380"/>
                </a:cubicBezTo>
                <a:cubicBezTo>
                  <a:pt x="2041162" y="390380"/>
                  <a:pt x="2041162" y="390380"/>
                  <a:pt x="2043558" y="390380"/>
                </a:cubicBezTo>
                <a:cubicBezTo>
                  <a:pt x="2041162" y="387968"/>
                  <a:pt x="2038762" y="380740"/>
                  <a:pt x="2036365" y="373511"/>
                </a:cubicBezTo>
                <a:cubicBezTo>
                  <a:pt x="2036365" y="368691"/>
                  <a:pt x="2033966" y="363871"/>
                  <a:pt x="2031569" y="359051"/>
                </a:cubicBezTo>
                <a:cubicBezTo>
                  <a:pt x="2031569" y="359051"/>
                  <a:pt x="2031569" y="359051"/>
                  <a:pt x="2031569" y="354234"/>
                </a:cubicBezTo>
                <a:cubicBezTo>
                  <a:pt x="2029173" y="349414"/>
                  <a:pt x="2026776" y="344594"/>
                  <a:pt x="2024377" y="337366"/>
                </a:cubicBezTo>
                <a:cubicBezTo>
                  <a:pt x="2014787" y="344594"/>
                  <a:pt x="2005198" y="347003"/>
                  <a:pt x="2005198" y="347003"/>
                </a:cubicBezTo>
                <a:cubicBezTo>
                  <a:pt x="2000402" y="347003"/>
                  <a:pt x="1993209" y="349414"/>
                  <a:pt x="1988413" y="349414"/>
                </a:cubicBezTo>
                <a:cubicBezTo>
                  <a:pt x="1988413" y="349414"/>
                  <a:pt x="1988413" y="351823"/>
                  <a:pt x="1986016" y="349414"/>
                </a:cubicBezTo>
                <a:cubicBezTo>
                  <a:pt x="1969234" y="359051"/>
                  <a:pt x="1947656" y="347003"/>
                  <a:pt x="1933270" y="354234"/>
                </a:cubicBezTo>
                <a:cubicBezTo>
                  <a:pt x="1921281" y="356643"/>
                  <a:pt x="1899703" y="361463"/>
                  <a:pt x="1887714" y="359051"/>
                </a:cubicBezTo>
                <a:cubicBezTo>
                  <a:pt x="1880521" y="356643"/>
                  <a:pt x="1873329" y="361463"/>
                  <a:pt x="1863739" y="359051"/>
                </a:cubicBezTo>
                <a:cubicBezTo>
                  <a:pt x="1863739" y="359051"/>
                  <a:pt x="1863739" y="359051"/>
                  <a:pt x="1861343" y="356643"/>
                </a:cubicBezTo>
                <a:cubicBezTo>
                  <a:pt x="1858943" y="356643"/>
                  <a:pt x="1858943" y="359051"/>
                  <a:pt x="1856546" y="359051"/>
                </a:cubicBezTo>
                <a:cubicBezTo>
                  <a:pt x="1858943" y="356643"/>
                  <a:pt x="1856546" y="356643"/>
                  <a:pt x="1856546" y="356643"/>
                </a:cubicBezTo>
                <a:cubicBezTo>
                  <a:pt x="1856546" y="356643"/>
                  <a:pt x="1856546" y="356643"/>
                  <a:pt x="1854150" y="356643"/>
                </a:cubicBezTo>
                <a:cubicBezTo>
                  <a:pt x="1854150" y="354234"/>
                  <a:pt x="1846957" y="363871"/>
                  <a:pt x="1846957" y="359051"/>
                </a:cubicBezTo>
                <a:cubicBezTo>
                  <a:pt x="1846957" y="359051"/>
                  <a:pt x="1846957" y="359051"/>
                  <a:pt x="1846957" y="356643"/>
                </a:cubicBezTo>
                <a:cubicBezTo>
                  <a:pt x="1827775" y="349414"/>
                  <a:pt x="1801401" y="354234"/>
                  <a:pt x="1779823" y="349414"/>
                </a:cubicBezTo>
                <a:cubicBezTo>
                  <a:pt x="1775029" y="347003"/>
                  <a:pt x="1772630" y="342183"/>
                  <a:pt x="1767837" y="339774"/>
                </a:cubicBezTo>
                <a:cubicBezTo>
                  <a:pt x="1767837" y="339774"/>
                  <a:pt x="1767837" y="339774"/>
                  <a:pt x="1767837" y="344594"/>
                </a:cubicBezTo>
                <a:cubicBezTo>
                  <a:pt x="1763041" y="344594"/>
                  <a:pt x="1767837" y="339774"/>
                  <a:pt x="1763041" y="339774"/>
                </a:cubicBezTo>
                <a:cubicBezTo>
                  <a:pt x="1763041" y="339774"/>
                  <a:pt x="1763041" y="339774"/>
                  <a:pt x="1765440" y="342183"/>
                </a:cubicBezTo>
                <a:cubicBezTo>
                  <a:pt x="1765440" y="342183"/>
                  <a:pt x="1765412" y="342183"/>
                  <a:pt x="1758247" y="342183"/>
                </a:cubicBezTo>
                <a:cubicBezTo>
                  <a:pt x="1755848" y="342183"/>
                  <a:pt x="1753451" y="342183"/>
                  <a:pt x="1753451" y="344594"/>
                </a:cubicBezTo>
                <a:cubicBezTo>
                  <a:pt x="1751055" y="342183"/>
                  <a:pt x="1753451" y="339774"/>
                  <a:pt x="1751055" y="339774"/>
                </a:cubicBezTo>
                <a:cubicBezTo>
                  <a:pt x="1748655" y="344594"/>
                  <a:pt x="1743862" y="344594"/>
                  <a:pt x="1739066" y="344594"/>
                </a:cubicBezTo>
                <a:cubicBezTo>
                  <a:pt x="1739066" y="342183"/>
                  <a:pt x="1739066" y="342183"/>
                  <a:pt x="1739066" y="342183"/>
                </a:cubicBezTo>
                <a:cubicBezTo>
                  <a:pt x="1727077" y="344594"/>
                  <a:pt x="1724680" y="332546"/>
                  <a:pt x="1715091" y="337366"/>
                </a:cubicBezTo>
                <a:cubicBezTo>
                  <a:pt x="1707898" y="332546"/>
                  <a:pt x="1703102" y="334955"/>
                  <a:pt x="1695909" y="330135"/>
                </a:cubicBezTo>
                <a:cubicBezTo>
                  <a:pt x="1695909" y="330135"/>
                  <a:pt x="1695909" y="330135"/>
                  <a:pt x="1695909" y="332546"/>
                </a:cubicBezTo>
                <a:cubicBezTo>
                  <a:pt x="1691113" y="330135"/>
                  <a:pt x="1688716" y="330135"/>
                  <a:pt x="1683920" y="330135"/>
                </a:cubicBezTo>
                <a:cubicBezTo>
                  <a:pt x="1683920" y="330135"/>
                  <a:pt x="1683920" y="330135"/>
                  <a:pt x="1681524" y="327726"/>
                </a:cubicBezTo>
                <a:cubicBezTo>
                  <a:pt x="1679127" y="327726"/>
                  <a:pt x="1676728" y="327726"/>
                  <a:pt x="1674331" y="327726"/>
                </a:cubicBezTo>
                <a:cubicBezTo>
                  <a:pt x="1674331" y="325317"/>
                  <a:pt x="1671934" y="325317"/>
                  <a:pt x="1669535" y="325317"/>
                </a:cubicBezTo>
                <a:cubicBezTo>
                  <a:pt x="1669535" y="325317"/>
                  <a:pt x="1669535" y="325317"/>
                  <a:pt x="1667138" y="322906"/>
                </a:cubicBezTo>
                <a:cubicBezTo>
                  <a:pt x="1662342" y="322906"/>
                  <a:pt x="1657549" y="318086"/>
                  <a:pt x="1650356" y="320497"/>
                </a:cubicBezTo>
                <a:cubicBezTo>
                  <a:pt x="1643163" y="315678"/>
                  <a:pt x="1633571" y="313266"/>
                  <a:pt x="1626378" y="308446"/>
                </a:cubicBezTo>
                <a:cubicBezTo>
                  <a:pt x="1607199" y="301218"/>
                  <a:pt x="1604803" y="293989"/>
                  <a:pt x="1590414" y="284349"/>
                </a:cubicBezTo>
                <a:cubicBezTo>
                  <a:pt x="1576032" y="274712"/>
                  <a:pt x="1564043" y="272301"/>
                  <a:pt x="1556850" y="260252"/>
                </a:cubicBezTo>
                <a:cubicBezTo>
                  <a:pt x="1547261" y="274712"/>
                  <a:pt x="1535272" y="284349"/>
                  <a:pt x="1528079" y="293989"/>
                </a:cubicBezTo>
                <a:cubicBezTo>
                  <a:pt x="1511297" y="313266"/>
                  <a:pt x="1501705" y="332546"/>
                  <a:pt x="1484922" y="351823"/>
                </a:cubicBezTo>
                <a:cubicBezTo>
                  <a:pt x="1484922" y="351823"/>
                  <a:pt x="1484922" y="351823"/>
                  <a:pt x="1480126" y="356643"/>
                </a:cubicBezTo>
                <a:cubicBezTo>
                  <a:pt x="1477730" y="359051"/>
                  <a:pt x="1477730" y="361463"/>
                  <a:pt x="1475333" y="366283"/>
                </a:cubicBezTo>
                <a:cubicBezTo>
                  <a:pt x="1475333" y="361463"/>
                  <a:pt x="1472934" y="363871"/>
                  <a:pt x="1470537" y="366283"/>
                </a:cubicBezTo>
                <a:cubicBezTo>
                  <a:pt x="1470537" y="366283"/>
                  <a:pt x="1470537" y="366283"/>
                  <a:pt x="1468140" y="373511"/>
                </a:cubicBezTo>
                <a:cubicBezTo>
                  <a:pt x="1463344" y="373511"/>
                  <a:pt x="1463344" y="390380"/>
                  <a:pt x="1458548" y="387968"/>
                </a:cubicBezTo>
                <a:cubicBezTo>
                  <a:pt x="1458548" y="387968"/>
                  <a:pt x="1458548" y="387968"/>
                  <a:pt x="1456152" y="390380"/>
                </a:cubicBezTo>
                <a:cubicBezTo>
                  <a:pt x="1417791" y="433754"/>
                  <a:pt x="1389020" y="496407"/>
                  <a:pt x="1355453" y="549421"/>
                </a:cubicBezTo>
                <a:cubicBezTo>
                  <a:pt x="1345863" y="561470"/>
                  <a:pt x="1338671" y="568701"/>
                  <a:pt x="1329078" y="580749"/>
                </a:cubicBezTo>
                <a:cubicBezTo>
                  <a:pt x="1329078" y="580749"/>
                  <a:pt x="1329078" y="580749"/>
                  <a:pt x="1333875" y="583158"/>
                </a:cubicBezTo>
                <a:cubicBezTo>
                  <a:pt x="1329078" y="592798"/>
                  <a:pt x="1329078" y="583158"/>
                  <a:pt x="1321888" y="592798"/>
                </a:cubicBezTo>
                <a:cubicBezTo>
                  <a:pt x="1321888" y="592798"/>
                  <a:pt x="1321888" y="592798"/>
                  <a:pt x="1329078" y="590387"/>
                </a:cubicBezTo>
                <a:cubicBezTo>
                  <a:pt x="1324285" y="597618"/>
                  <a:pt x="1321888" y="604846"/>
                  <a:pt x="1319489" y="609666"/>
                </a:cubicBezTo>
                <a:cubicBezTo>
                  <a:pt x="1319489" y="609666"/>
                  <a:pt x="1319489" y="609666"/>
                  <a:pt x="1319489" y="607255"/>
                </a:cubicBezTo>
                <a:cubicBezTo>
                  <a:pt x="1317092" y="614484"/>
                  <a:pt x="1314693" y="621715"/>
                  <a:pt x="1314693" y="621715"/>
                </a:cubicBezTo>
                <a:cubicBezTo>
                  <a:pt x="1312296" y="621715"/>
                  <a:pt x="1312296" y="619303"/>
                  <a:pt x="1307500" y="628943"/>
                </a:cubicBezTo>
                <a:cubicBezTo>
                  <a:pt x="1312296" y="631352"/>
                  <a:pt x="1307500" y="643400"/>
                  <a:pt x="1302707" y="655449"/>
                </a:cubicBezTo>
                <a:cubicBezTo>
                  <a:pt x="1301578" y="655449"/>
                  <a:pt x="1300468" y="656506"/>
                  <a:pt x="1299838" y="657134"/>
                </a:cubicBezTo>
                <a:cubicBezTo>
                  <a:pt x="1299993" y="656564"/>
                  <a:pt x="1300164" y="656035"/>
                  <a:pt x="1300307" y="655449"/>
                </a:cubicBezTo>
                <a:cubicBezTo>
                  <a:pt x="1299040" y="658001"/>
                  <a:pt x="1299131" y="657838"/>
                  <a:pt x="1299838" y="657134"/>
                </a:cubicBezTo>
                <a:cubicBezTo>
                  <a:pt x="1292419" y="684718"/>
                  <a:pt x="1276236" y="694589"/>
                  <a:pt x="1271539" y="722923"/>
                </a:cubicBezTo>
                <a:cubicBezTo>
                  <a:pt x="1271539" y="722923"/>
                  <a:pt x="1271539" y="722923"/>
                  <a:pt x="1269140" y="720514"/>
                </a:cubicBezTo>
                <a:cubicBezTo>
                  <a:pt x="1259550" y="739791"/>
                  <a:pt x="1259550" y="749431"/>
                  <a:pt x="1247561" y="771116"/>
                </a:cubicBezTo>
                <a:cubicBezTo>
                  <a:pt x="1247561" y="771116"/>
                  <a:pt x="1247561" y="771116"/>
                  <a:pt x="1249961" y="771116"/>
                </a:cubicBezTo>
                <a:cubicBezTo>
                  <a:pt x="1245165" y="780756"/>
                  <a:pt x="1240369" y="792805"/>
                  <a:pt x="1237972" y="804853"/>
                </a:cubicBezTo>
                <a:cubicBezTo>
                  <a:pt x="1237972" y="804853"/>
                  <a:pt x="1237972" y="804853"/>
                  <a:pt x="1235575" y="812085"/>
                </a:cubicBezTo>
                <a:cubicBezTo>
                  <a:pt x="1233176" y="814493"/>
                  <a:pt x="1230779" y="821722"/>
                  <a:pt x="1230779" y="828950"/>
                </a:cubicBezTo>
                <a:cubicBezTo>
                  <a:pt x="1230779" y="828950"/>
                  <a:pt x="1230779" y="828950"/>
                  <a:pt x="1228383" y="828950"/>
                </a:cubicBezTo>
                <a:cubicBezTo>
                  <a:pt x="1225983" y="833770"/>
                  <a:pt x="1225983" y="838590"/>
                  <a:pt x="1223587" y="843410"/>
                </a:cubicBezTo>
                <a:cubicBezTo>
                  <a:pt x="1223587" y="843410"/>
                  <a:pt x="1223587" y="843410"/>
                  <a:pt x="1221190" y="848230"/>
                </a:cubicBezTo>
                <a:cubicBezTo>
                  <a:pt x="1218790" y="862687"/>
                  <a:pt x="1209201" y="881967"/>
                  <a:pt x="1209201" y="894015"/>
                </a:cubicBezTo>
                <a:cubicBezTo>
                  <a:pt x="1202008" y="915701"/>
                  <a:pt x="1197212" y="942209"/>
                  <a:pt x="1190019" y="966306"/>
                </a:cubicBezTo>
                <a:cubicBezTo>
                  <a:pt x="1180430" y="1019320"/>
                  <a:pt x="1173237" y="1031368"/>
                  <a:pt x="1166044" y="1079565"/>
                </a:cubicBezTo>
                <a:cubicBezTo>
                  <a:pt x="1161248" y="1137399"/>
                  <a:pt x="1168441" y="1161496"/>
                  <a:pt x="1163648" y="1209690"/>
                </a:cubicBezTo>
                <a:cubicBezTo>
                  <a:pt x="1163648" y="1209690"/>
                  <a:pt x="1163648" y="1233787"/>
                  <a:pt x="1161248" y="1243426"/>
                </a:cubicBezTo>
                <a:cubicBezTo>
                  <a:pt x="1158852" y="1248246"/>
                  <a:pt x="1156455" y="1248246"/>
                  <a:pt x="1154056" y="1241018"/>
                </a:cubicBezTo>
                <a:cubicBezTo>
                  <a:pt x="1149262" y="1233787"/>
                  <a:pt x="1142069" y="1216918"/>
                  <a:pt x="1137273" y="1185593"/>
                </a:cubicBezTo>
                <a:cubicBezTo>
                  <a:pt x="1139670" y="1173544"/>
                  <a:pt x="1139670" y="1163904"/>
                  <a:pt x="1137273" y="1147036"/>
                </a:cubicBezTo>
                <a:cubicBezTo>
                  <a:pt x="1137273" y="1147036"/>
                  <a:pt x="1137273" y="1147036"/>
                  <a:pt x="1134877" y="1149447"/>
                </a:cubicBezTo>
                <a:cubicBezTo>
                  <a:pt x="1137273" y="1139807"/>
                  <a:pt x="1137273" y="1130168"/>
                  <a:pt x="1137273" y="1120530"/>
                </a:cubicBezTo>
                <a:cubicBezTo>
                  <a:pt x="1134877" y="1115710"/>
                  <a:pt x="1132477" y="1127759"/>
                  <a:pt x="1132477" y="1118119"/>
                </a:cubicBezTo>
                <a:cubicBezTo>
                  <a:pt x="1132477" y="1098842"/>
                  <a:pt x="1132477" y="1108482"/>
                  <a:pt x="1134877" y="1089202"/>
                </a:cubicBezTo>
                <a:cubicBezTo>
                  <a:pt x="1134877" y="1091074"/>
                  <a:pt x="1134877" y="1097273"/>
                  <a:pt x="1134877" y="1098842"/>
                </a:cubicBezTo>
                <a:cubicBezTo>
                  <a:pt x="1134877" y="1096433"/>
                  <a:pt x="1137273" y="1084385"/>
                  <a:pt x="1134877" y="1084385"/>
                </a:cubicBezTo>
                <a:cubicBezTo>
                  <a:pt x="1134877" y="1084385"/>
                  <a:pt x="1134877" y="1084385"/>
                  <a:pt x="1137273" y="1084385"/>
                </a:cubicBezTo>
                <a:cubicBezTo>
                  <a:pt x="1137273" y="1079565"/>
                  <a:pt x="1137273" y="1077154"/>
                  <a:pt x="1139670" y="1072334"/>
                </a:cubicBezTo>
                <a:cubicBezTo>
                  <a:pt x="1137273" y="1069925"/>
                  <a:pt x="1137273" y="1067517"/>
                  <a:pt x="1137273" y="1072334"/>
                </a:cubicBezTo>
                <a:cubicBezTo>
                  <a:pt x="1137273" y="1062697"/>
                  <a:pt x="1134877" y="1048237"/>
                  <a:pt x="1139670" y="1041008"/>
                </a:cubicBezTo>
                <a:cubicBezTo>
                  <a:pt x="1139670" y="1031368"/>
                  <a:pt x="1142069" y="1036188"/>
                  <a:pt x="1144466" y="1033780"/>
                </a:cubicBezTo>
                <a:cubicBezTo>
                  <a:pt x="1144466" y="1031368"/>
                  <a:pt x="1144466" y="1026551"/>
                  <a:pt x="1144466" y="1026551"/>
                </a:cubicBezTo>
                <a:cubicBezTo>
                  <a:pt x="1144466" y="1026551"/>
                  <a:pt x="1144466" y="1026551"/>
                  <a:pt x="1144466" y="1024140"/>
                </a:cubicBezTo>
                <a:cubicBezTo>
                  <a:pt x="1144466" y="1024140"/>
                  <a:pt x="1144466" y="1024140"/>
                  <a:pt x="1142069" y="1021731"/>
                </a:cubicBezTo>
                <a:cubicBezTo>
                  <a:pt x="1149262" y="1002452"/>
                  <a:pt x="1146863" y="983175"/>
                  <a:pt x="1154056" y="968717"/>
                </a:cubicBezTo>
                <a:cubicBezTo>
                  <a:pt x="1154056" y="973535"/>
                  <a:pt x="1151659" y="980766"/>
                  <a:pt x="1151659" y="980766"/>
                </a:cubicBezTo>
                <a:cubicBezTo>
                  <a:pt x="1154056" y="975946"/>
                  <a:pt x="1154056" y="971126"/>
                  <a:pt x="1156455" y="966306"/>
                </a:cubicBezTo>
                <a:cubicBezTo>
                  <a:pt x="1154056" y="973535"/>
                  <a:pt x="1154056" y="978355"/>
                  <a:pt x="1156455" y="975946"/>
                </a:cubicBezTo>
                <a:cubicBezTo>
                  <a:pt x="1161248" y="956669"/>
                  <a:pt x="1161248" y="939801"/>
                  <a:pt x="1166044" y="915701"/>
                </a:cubicBezTo>
                <a:cubicBezTo>
                  <a:pt x="1169987" y="915701"/>
                  <a:pt x="1170694" y="905929"/>
                  <a:pt x="1173486" y="898436"/>
                </a:cubicBezTo>
                <a:cubicBezTo>
                  <a:pt x="1173765" y="898973"/>
                  <a:pt x="1174358" y="897709"/>
                  <a:pt x="1175634" y="896424"/>
                </a:cubicBezTo>
                <a:cubicBezTo>
                  <a:pt x="1175634" y="896424"/>
                  <a:pt x="1175634" y="896424"/>
                  <a:pt x="1175634" y="894015"/>
                </a:cubicBezTo>
                <a:cubicBezTo>
                  <a:pt x="1174783" y="895298"/>
                  <a:pt x="1174088" y="896817"/>
                  <a:pt x="1173486" y="898436"/>
                </a:cubicBezTo>
                <a:cubicBezTo>
                  <a:pt x="1173240" y="897963"/>
                  <a:pt x="1173237" y="896107"/>
                  <a:pt x="1173237" y="891604"/>
                </a:cubicBezTo>
                <a:cubicBezTo>
                  <a:pt x="1175634" y="894015"/>
                  <a:pt x="1175634" y="891604"/>
                  <a:pt x="1175634" y="891604"/>
                </a:cubicBezTo>
                <a:lnTo>
                  <a:pt x="1175634" y="889195"/>
                </a:lnTo>
                <a:cubicBezTo>
                  <a:pt x="1178033" y="884375"/>
                  <a:pt x="1178033" y="884375"/>
                  <a:pt x="1178033" y="886784"/>
                </a:cubicBezTo>
                <a:cubicBezTo>
                  <a:pt x="1178033" y="884375"/>
                  <a:pt x="1180430" y="877147"/>
                  <a:pt x="1180430" y="881967"/>
                </a:cubicBezTo>
                <a:cubicBezTo>
                  <a:pt x="1185226" y="869918"/>
                  <a:pt x="1180430" y="867507"/>
                  <a:pt x="1182827" y="862687"/>
                </a:cubicBezTo>
                <a:cubicBezTo>
                  <a:pt x="1187623" y="848230"/>
                  <a:pt x="1187623" y="843410"/>
                  <a:pt x="1194816" y="826542"/>
                </a:cubicBezTo>
                <a:cubicBezTo>
                  <a:pt x="1194816" y="826542"/>
                  <a:pt x="1194816" y="826542"/>
                  <a:pt x="1194816" y="828950"/>
                </a:cubicBezTo>
                <a:cubicBezTo>
                  <a:pt x="1194816" y="824133"/>
                  <a:pt x="1199612" y="821722"/>
                  <a:pt x="1202008" y="812085"/>
                </a:cubicBezTo>
                <a:cubicBezTo>
                  <a:pt x="1194816" y="802445"/>
                  <a:pt x="1211598" y="787985"/>
                  <a:pt x="1216394" y="766299"/>
                </a:cubicBezTo>
                <a:cubicBezTo>
                  <a:pt x="1213997" y="766299"/>
                  <a:pt x="1213997" y="766299"/>
                  <a:pt x="1213997" y="766299"/>
                </a:cubicBezTo>
                <a:cubicBezTo>
                  <a:pt x="1213997" y="768708"/>
                  <a:pt x="1211598" y="768708"/>
                  <a:pt x="1209201" y="771116"/>
                </a:cubicBezTo>
                <a:cubicBezTo>
                  <a:pt x="1202008" y="771116"/>
                  <a:pt x="1197212" y="775936"/>
                  <a:pt x="1190019" y="780756"/>
                </a:cubicBezTo>
                <a:cubicBezTo>
                  <a:pt x="1190019" y="780756"/>
                  <a:pt x="1190019" y="780756"/>
                  <a:pt x="1192419" y="783168"/>
                </a:cubicBezTo>
                <a:cubicBezTo>
                  <a:pt x="1187623" y="785576"/>
                  <a:pt x="1185226" y="787985"/>
                  <a:pt x="1180430" y="792805"/>
                </a:cubicBezTo>
                <a:cubicBezTo>
                  <a:pt x="1180430" y="795216"/>
                  <a:pt x="1185226" y="792805"/>
                  <a:pt x="1182827" y="797625"/>
                </a:cubicBezTo>
                <a:cubicBezTo>
                  <a:pt x="1175634" y="804853"/>
                  <a:pt x="1178033" y="800033"/>
                  <a:pt x="1170841" y="807265"/>
                </a:cubicBezTo>
                <a:cubicBezTo>
                  <a:pt x="1170841" y="804853"/>
                  <a:pt x="1175634" y="802445"/>
                  <a:pt x="1173237" y="802445"/>
                </a:cubicBezTo>
                <a:cubicBezTo>
                  <a:pt x="1173237" y="802445"/>
                  <a:pt x="1168441" y="807265"/>
                  <a:pt x="1168441" y="809673"/>
                </a:cubicBezTo>
                <a:cubicBezTo>
                  <a:pt x="1168441" y="809673"/>
                  <a:pt x="1168441" y="809673"/>
                  <a:pt x="1168441" y="807265"/>
                </a:cubicBezTo>
                <a:cubicBezTo>
                  <a:pt x="1166044" y="809673"/>
                  <a:pt x="1163648" y="809673"/>
                  <a:pt x="1161248" y="812085"/>
                </a:cubicBezTo>
                <a:cubicBezTo>
                  <a:pt x="1161248" y="812085"/>
                  <a:pt x="1161248" y="814493"/>
                  <a:pt x="1163648" y="812085"/>
                </a:cubicBezTo>
                <a:cubicBezTo>
                  <a:pt x="1161248" y="816902"/>
                  <a:pt x="1158852" y="824133"/>
                  <a:pt x="1154056" y="826542"/>
                </a:cubicBezTo>
                <a:cubicBezTo>
                  <a:pt x="1149262" y="828950"/>
                  <a:pt x="1149262" y="826542"/>
                  <a:pt x="1146863" y="826542"/>
                </a:cubicBezTo>
                <a:cubicBezTo>
                  <a:pt x="1146863" y="826542"/>
                  <a:pt x="1144466" y="828950"/>
                  <a:pt x="1146863" y="831362"/>
                </a:cubicBezTo>
                <a:cubicBezTo>
                  <a:pt x="1146863" y="831362"/>
                  <a:pt x="1146863" y="831362"/>
                  <a:pt x="1144466" y="831362"/>
                </a:cubicBezTo>
                <a:cubicBezTo>
                  <a:pt x="1144466" y="831362"/>
                  <a:pt x="1144466" y="831362"/>
                  <a:pt x="1144466" y="833770"/>
                </a:cubicBezTo>
                <a:cubicBezTo>
                  <a:pt x="1134877" y="838590"/>
                  <a:pt x="1134877" y="850639"/>
                  <a:pt x="1125285" y="855459"/>
                </a:cubicBezTo>
                <a:cubicBezTo>
                  <a:pt x="1127684" y="853050"/>
                  <a:pt x="1130081" y="850639"/>
                  <a:pt x="1130081" y="848230"/>
                </a:cubicBezTo>
                <a:cubicBezTo>
                  <a:pt x="1130081" y="848230"/>
                  <a:pt x="1130081" y="848230"/>
                  <a:pt x="1125285" y="855459"/>
                </a:cubicBezTo>
                <a:cubicBezTo>
                  <a:pt x="1125285" y="853050"/>
                  <a:pt x="1127684" y="850639"/>
                  <a:pt x="1125285" y="850639"/>
                </a:cubicBezTo>
                <a:cubicBezTo>
                  <a:pt x="1118092" y="857867"/>
                  <a:pt x="1115695" y="867507"/>
                  <a:pt x="1108502" y="879555"/>
                </a:cubicBezTo>
                <a:cubicBezTo>
                  <a:pt x="1106106" y="877147"/>
                  <a:pt x="1103706" y="884375"/>
                  <a:pt x="1098913" y="886784"/>
                </a:cubicBezTo>
                <a:cubicBezTo>
                  <a:pt x="1101310" y="886784"/>
                  <a:pt x="1101310" y="886784"/>
                  <a:pt x="1101310" y="889195"/>
                </a:cubicBezTo>
                <a:cubicBezTo>
                  <a:pt x="1098913" y="889195"/>
                  <a:pt x="1098913" y="889195"/>
                  <a:pt x="1098913" y="889195"/>
                </a:cubicBezTo>
                <a:lnTo>
                  <a:pt x="1098913" y="891604"/>
                </a:lnTo>
                <a:cubicBezTo>
                  <a:pt x="1096514" y="894015"/>
                  <a:pt x="1096514" y="894015"/>
                  <a:pt x="1096514" y="891604"/>
                </a:cubicBezTo>
                <a:cubicBezTo>
                  <a:pt x="1096514" y="894015"/>
                  <a:pt x="1094117" y="896424"/>
                  <a:pt x="1094117" y="894015"/>
                </a:cubicBezTo>
                <a:cubicBezTo>
                  <a:pt x="1089321" y="898835"/>
                  <a:pt x="1094117" y="901244"/>
                  <a:pt x="1091720" y="906064"/>
                </a:cubicBezTo>
                <a:cubicBezTo>
                  <a:pt x="1086924" y="910884"/>
                  <a:pt x="1086924" y="913292"/>
                  <a:pt x="1082128" y="922932"/>
                </a:cubicBezTo>
                <a:cubicBezTo>
                  <a:pt x="1082128" y="922932"/>
                  <a:pt x="1082128" y="922932"/>
                  <a:pt x="1082128" y="920521"/>
                </a:cubicBezTo>
                <a:cubicBezTo>
                  <a:pt x="1079731" y="922932"/>
                  <a:pt x="1077335" y="922932"/>
                  <a:pt x="1074935" y="927752"/>
                </a:cubicBezTo>
                <a:cubicBezTo>
                  <a:pt x="1079731" y="937389"/>
                  <a:pt x="1067743" y="939801"/>
                  <a:pt x="1062949" y="951849"/>
                </a:cubicBezTo>
                <a:cubicBezTo>
                  <a:pt x="1067743" y="954258"/>
                  <a:pt x="1062949" y="956669"/>
                  <a:pt x="1065346" y="959078"/>
                </a:cubicBezTo>
                <a:cubicBezTo>
                  <a:pt x="1058153" y="966306"/>
                  <a:pt x="1058153" y="978355"/>
                  <a:pt x="1050960" y="987994"/>
                </a:cubicBezTo>
                <a:cubicBezTo>
                  <a:pt x="1046164" y="990403"/>
                  <a:pt x="1043768" y="1000043"/>
                  <a:pt x="1046164" y="1002452"/>
                </a:cubicBezTo>
                <a:cubicBezTo>
                  <a:pt x="1043768" y="1000043"/>
                  <a:pt x="1041371" y="1004863"/>
                  <a:pt x="1038974" y="1002452"/>
                </a:cubicBezTo>
                <a:cubicBezTo>
                  <a:pt x="1041371" y="1007271"/>
                  <a:pt x="1036575" y="1016911"/>
                  <a:pt x="1036575" y="1016911"/>
                </a:cubicBezTo>
                <a:cubicBezTo>
                  <a:pt x="1031781" y="1016911"/>
                  <a:pt x="1031781" y="1026551"/>
                  <a:pt x="1026985" y="1028960"/>
                </a:cubicBezTo>
                <a:cubicBezTo>
                  <a:pt x="1026985" y="1028960"/>
                  <a:pt x="1026985" y="1028960"/>
                  <a:pt x="1029382" y="1038600"/>
                </a:cubicBezTo>
                <a:cubicBezTo>
                  <a:pt x="1029382" y="1038600"/>
                  <a:pt x="1029382" y="1038600"/>
                  <a:pt x="1026985" y="1033780"/>
                </a:cubicBezTo>
                <a:cubicBezTo>
                  <a:pt x="1024589" y="1038600"/>
                  <a:pt x="1024589" y="1038600"/>
                  <a:pt x="1022189" y="1036188"/>
                </a:cubicBezTo>
                <a:cubicBezTo>
                  <a:pt x="1022189" y="1038600"/>
                  <a:pt x="1022189" y="1038600"/>
                  <a:pt x="1022189" y="1041008"/>
                </a:cubicBezTo>
                <a:cubicBezTo>
                  <a:pt x="1022189" y="1041008"/>
                  <a:pt x="1022189" y="1041008"/>
                  <a:pt x="1019793" y="1038600"/>
                </a:cubicBezTo>
                <a:cubicBezTo>
                  <a:pt x="1017393" y="1043420"/>
                  <a:pt x="1022189" y="1045828"/>
                  <a:pt x="1022189" y="1043420"/>
                </a:cubicBezTo>
                <a:cubicBezTo>
                  <a:pt x="1024589" y="1053057"/>
                  <a:pt x="1017393" y="1048237"/>
                  <a:pt x="1019793" y="1057877"/>
                </a:cubicBezTo>
                <a:cubicBezTo>
                  <a:pt x="1019793" y="1057877"/>
                  <a:pt x="1019793" y="1057877"/>
                  <a:pt x="1022189" y="1060285"/>
                </a:cubicBezTo>
                <a:cubicBezTo>
                  <a:pt x="1019793" y="1067517"/>
                  <a:pt x="1014997" y="1060285"/>
                  <a:pt x="1014997" y="1069925"/>
                </a:cubicBezTo>
                <a:cubicBezTo>
                  <a:pt x="1014997" y="1069925"/>
                  <a:pt x="1014997" y="1069925"/>
                  <a:pt x="1012600" y="1069925"/>
                </a:cubicBezTo>
                <a:cubicBezTo>
                  <a:pt x="1012600" y="1072334"/>
                  <a:pt x="1012600" y="1074745"/>
                  <a:pt x="1014997" y="1074745"/>
                </a:cubicBezTo>
                <a:cubicBezTo>
                  <a:pt x="1010203" y="1081974"/>
                  <a:pt x="1005407" y="1091613"/>
                  <a:pt x="1003011" y="1098842"/>
                </a:cubicBezTo>
                <a:cubicBezTo>
                  <a:pt x="1000611" y="1103662"/>
                  <a:pt x="1005407" y="1096433"/>
                  <a:pt x="1005407" y="1098842"/>
                </a:cubicBezTo>
                <a:cubicBezTo>
                  <a:pt x="1005407" y="1106071"/>
                  <a:pt x="1003011" y="1106071"/>
                  <a:pt x="1000611" y="1110890"/>
                </a:cubicBezTo>
                <a:cubicBezTo>
                  <a:pt x="1000611" y="1110890"/>
                  <a:pt x="1000611" y="1110890"/>
                  <a:pt x="1003011" y="1110890"/>
                </a:cubicBezTo>
                <a:cubicBezTo>
                  <a:pt x="1003011" y="1110890"/>
                  <a:pt x="1003011" y="1110890"/>
                  <a:pt x="998214" y="1120530"/>
                </a:cubicBezTo>
                <a:cubicBezTo>
                  <a:pt x="998214" y="1120530"/>
                  <a:pt x="998214" y="1120530"/>
                  <a:pt x="995818" y="1118119"/>
                </a:cubicBezTo>
                <a:cubicBezTo>
                  <a:pt x="995818" y="1118119"/>
                  <a:pt x="995818" y="1118119"/>
                  <a:pt x="995818" y="1125350"/>
                </a:cubicBezTo>
                <a:cubicBezTo>
                  <a:pt x="995818" y="1127759"/>
                  <a:pt x="995818" y="1122939"/>
                  <a:pt x="998214" y="1122939"/>
                </a:cubicBezTo>
                <a:cubicBezTo>
                  <a:pt x="995818" y="1130168"/>
                  <a:pt x="998214" y="1137399"/>
                  <a:pt x="993418" y="1142219"/>
                </a:cubicBezTo>
                <a:cubicBezTo>
                  <a:pt x="993418" y="1142219"/>
                  <a:pt x="993418" y="1142219"/>
                  <a:pt x="991022" y="1142219"/>
                </a:cubicBezTo>
                <a:cubicBezTo>
                  <a:pt x="991022" y="1142219"/>
                  <a:pt x="993418" y="1139807"/>
                  <a:pt x="991022" y="1139807"/>
                </a:cubicBezTo>
                <a:cubicBezTo>
                  <a:pt x="991022" y="1132579"/>
                  <a:pt x="988625" y="1144627"/>
                  <a:pt x="986226" y="1144627"/>
                </a:cubicBezTo>
                <a:cubicBezTo>
                  <a:pt x="988625" y="1147036"/>
                  <a:pt x="986226" y="1154267"/>
                  <a:pt x="988625" y="1156676"/>
                </a:cubicBezTo>
                <a:cubicBezTo>
                  <a:pt x="981432" y="1168724"/>
                  <a:pt x="983829" y="1180773"/>
                  <a:pt x="979033" y="1190413"/>
                </a:cubicBezTo>
                <a:cubicBezTo>
                  <a:pt x="979033" y="1188001"/>
                  <a:pt x="979033" y="1192821"/>
                  <a:pt x="976636" y="1192821"/>
                </a:cubicBezTo>
                <a:cubicBezTo>
                  <a:pt x="974239" y="1197641"/>
                  <a:pt x="979033" y="1197641"/>
                  <a:pt x="976636" y="1200053"/>
                </a:cubicBezTo>
                <a:cubicBezTo>
                  <a:pt x="976636" y="1200053"/>
                  <a:pt x="976636" y="1200053"/>
                  <a:pt x="974239" y="1204870"/>
                </a:cubicBezTo>
                <a:cubicBezTo>
                  <a:pt x="976636" y="1214510"/>
                  <a:pt x="969443" y="1209690"/>
                  <a:pt x="969443" y="1219330"/>
                </a:cubicBezTo>
                <a:cubicBezTo>
                  <a:pt x="971840" y="1226558"/>
                  <a:pt x="964647" y="1231378"/>
                  <a:pt x="967047" y="1241018"/>
                </a:cubicBezTo>
                <a:cubicBezTo>
                  <a:pt x="967047" y="1241018"/>
                  <a:pt x="967047" y="1241018"/>
                  <a:pt x="964647" y="1241018"/>
                </a:cubicBezTo>
                <a:cubicBezTo>
                  <a:pt x="964647" y="1248246"/>
                  <a:pt x="959854" y="1250655"/>
                  <a:pt x="959854" y="1257886"/>
                </a:cubicBezTo>
                <a:cubicBezTo>
                  <a:pt x="959854" y="1257886"/>
                  <a:pt x="959854" y="1255475"/>
                  <a:pt x="957454" y="1255475"/>
                </a:cubicBezTo>
                <a:cubicBezTo>
                  <a:pt x="957454" y="1262703"/>
                  <a:pt x="952661" y="1253066"/>
                  <a:pt x="955058" y="1257886"/>
                </a:cubicBezTo>
                <a:cubicBezTo>
                  <a:pt x="952661" y="1265115"/>
                  <a:pt x="962251" y="1274752"/>
                  <a:pt x="959854" y="1281983"/>
                </a:cubicBezTo>
                <a:cubicBezTo>
                  <a:pt x="964647" y="1289212"/>
                  <a:pt x="955058" y="1296440"/>
                  <a:pt x="959854" y="1298852"/>
                </a:cubicBezTo>
                <a:cubicBezTo>
                  <a:pt x="959854" y="1301084"/>
                  <a:pt x="959854" y="1303149"/>
                  <a:pt x="959854" y="1306080"/>
                </a:cubicBezTo>
                <a:cubicBezTo>
                  <a:pt x="959854" y="1306080"/>
                  <a:pt x="959854" y="1306080"/>
                  <a:pt x="957454" y="1306080"/>
                </a:cubicBezTo>
                <a:cubicBezTo>
                  <a:pt x="959854" y="1310900"/>
                  <a:pt x="957454" y="1320537"/>
                  <a:pt x="959854" y="1327769"/>
                </a:cubicBezTo>
                <a:cubicBezTo>
                  <a:pt x="959854" y="1332586"/>
                  <a:pt x="957454" y="1334997"/>
                  <a:pt x="959854" y="1339817"/>
                </a:cubicBezTo>
                <a:cubicBezTo>
                  <a:pt x="964647" y="1349454"/>
                  <a:pt x="962251" y="1368734"/>
                  <a:pt x="964647" y="1380782"/>
                </a:cubicBezTo>
                <a:cubicBezTo>
                  <a:pt x="962251" y="1383191"/>
                  <a:pt x="964647" y="1390419"/>
                  <a:pt x="964647" y="1395239"/>
                </a:cubicBezTo>
                <a:cubicBezTo>
                  <a:pt x="964647" y="1395239"/>
                  <a:pt x="964647" y="1395239"/>
                  <a:pt x="962251" y="1392831"/>
                </a:cubicBezTo>
                <a:cubicBezTo>
                  <a:pt x="967047" y="1402468"/>
                  <a:pt x="962251" y="1412108"/>
                  <a:pt x="967047" y="1419336"/>
                </a:cubicBezTo>
                <a:cubicBezTo>
                  <a:pt x="967047" y="1419336"/>
                  <a:pt x="967047" y="1419336"/>
                  <a:pt x="964647" y="1419336"/>
                </a:cubicBezTo>
                <a:cubicBezTo>
                  <a:pt x="964647" y="1421748"/>
                  <a:pt x="969443" y="1431385"/>
                  <a:pt x="964647" y="1433796"/>
                </a:cubicBezTo>
                <a:cubicBezTo>
                  <a:pt x="967047" y="1436205"/>
                  <a:pt x="967047" y="1438616"/>
                  <a:pt x="969443" y="1438616"/>
                </a:cubicBezTo>
                <a:cubicBezTo>
                  <a:pt x="969443" y="1438616"/>
                  <a:pt x="969443" y="1441025"/>
                  <a:pt x="971840" y="1441025"/>
                </a:cubicBezTo>
                <a:cubicBezTo>
                  <a:pt x="971840" y="1441025"/>
                  <a:pt x="971840" y="1441025"/>
                  <a:pt x="971840" y="1438616"/>
                </a:cubicBezTo>
                <a:cubicBezTo>
                  <a:pt x="971840" y="1441025"/>
                  <a:pt x="971840" y="1441025"/>
                  <a:pt x="974239" y="1441025"/>
                </a:cubicBezTo>
                <a:cubicBezTo>
                  <a:pt x="974239" y="1436205"/>
                  <a:pt x="971840" y="1431385"/>
                  <a:pt x="974239" y="1426568"/>
                </a:cubicBezTo>
                <a:cubicBezTo>
                  <a:pt x="976636" y="1428976"/>
                  <a:pt x="976636" y="1424156"/>
                  <a:pt x="979033" y="1424156"/>
                </a:cubicBezTo>
                <a:cubicBezTo>
                  <a:pt x="976636" y="1424156"/>
                  <a:pt x="976636" y="1424156"/>
                  <a:pt x="976636" y="1424156"/>
                </a:cubicBezTo>
                <a:cubicBezTo>
                  <a:pt x="976636" y="1424156"/>
                  <a:pt x="976636" y="1424156"/>
                  <a:pt x="976636" y="1421748"/>
                </a:cubicBezTo>
                <a:cubicBezTo>
                  <a:pt x="979033" y="1419336"/>
                  <a:pt x="979033" y="1419336"/>
                  <a:pt x="979033" y="1421748"/>
                </a:cubicBezTo>
                <a:cubicBezTo>
                  <a:pt x="981432" y="1419336"/>
                  <a:pt x="976636" y="1416928"/>
                  <a:pt x="976636" y="1414519"/>
                </a:cubicBezTo>
                <a:cubicBezTo>
                  <a:pt x="979033" y="1412108"/>
                  <a:pt x="979033" y="1409699"/>
                  <a:pt x="979033" y="1407288"/>
                </a:cubicBezTo>
                <a:cubicBezTo>
                  <a:pt x="981432" y="1407288"/>
                  <a:pt x="983829" y="1407288"/>
                  <a:pt x="983829" y="1404879"/>
                </a:cubicBezTo>
                <a:cubicBezTo>
                  <a:pt x="976636" y="1400059"/>
                  <a:pt x="986226" y="1400059"/>
                  <a:pt x="983829" y="1392831"/>
                </a:cubicBezTo>
                <a:cubicBezTo>
                  <a:pt x="981432" y="1392831"/>
                  <a:pt x="983829" y="1390419"/>
                  <a:pt x="981432" y="1390419"/>
                </a:cubicBezTo>
                <a:cubicBezTo>
                  <a:pt x="986226" y="1388011"/>
                  <a:pt x="983829" y="1380782"/>
                  <a:pt x="986226" y="1378371"/>
                </a:cubicBezTo>
                <a:cubicBezTo>
                  <a:pt x="991022" y="1378371"/>
                  <a:pt x="991022" y="1373551"/>
                  <a:pt x="988625" y="1371142"/>
                </a:cubicBezTo>
                <a:cubicBezTo>
                  <a:pt x="991022" y="1373551"/>
                  <a:pt x="991022" y="1371142"/>
                  <a:pt x="993418" y="1373551"/>
                </a:cubicBezTo>
                <a:cubicBezTo>
                  <a:pt x="991022" y="1371142"/>
                  <a:pt x="993418" y="1366323"/>
                  <a:pt x="993418" y="1366323"/>
                </a:cubicBezTo>
                <a:cubicBezTo>
                  <a:pt x="998214" y="1366323"/>
                  <a:pt x="995818" y="1363914"/>
                  <a:pt x="1000611" y="1361503"/>
                </a:cubicBezTo>
                <a:cubicBezTo>
                  <a:pt x="1000611" y="1361503"/>
                  <a:pt x="1000611" y="1361503"/>
                  <a:pt x="998214" y="1359094"/>
                </a:cubicBezTo>
                <a:cubicBezTo>
                  <a:pt x="1000611" y="1359094"/>
                  <a:pt x="1000611" y="1359094"/>
                  <a:pt x="1003011" y="1359094"/>
                </a:cubicBezTo>
                <a:cubicBezTo>
                  <a:pt x="1005407" y="1359094"/>
                  <a:pt x="1000611" y="1354274"/>
                  <a:pt x="1000611" y="1356685"/>
                </a:cubicBezTo>
                <a:cubicBezTo>
                  <a:pt x="998214" y="1349454"/>
                  <a:pt x="1005407" y="1356685"/>
                  <a:pt x="1003011" y="1351865"/>
                </a:cubicBezTo>
                <a:cubicBezTo>
                  <a:pt x="1003011" y="1351865"/>
                  <a:pt x="1003011" y="1351865"/>
                  <a:pt x="1000611" y="1349454"/>
                </a:cubicBezTo>
                <a:cubicBezTo>
                  <a:pt x="1000611" y="1344637"/>
                  <a:pt x="1005407" y="1349454"/>
                  <a:pt x="1005407" y="1344637"/>
                </a:cubicBezTo>
                <a:cubicBezTo>
                  <a:pt x="1005407" y="1344637"/>
                  <a:pt x="1005407" y="1344637"/>
                  <a:pt x="1007804" y="1347046"/>
                </a:cubicBezTo>
                <a:cubicBezTo>
                  <a:pt x="1007804" y="1344637"/>
                  <a:pt x="1007804" y="1344637"/>
                  <a:pt x="1005407" y="1344637"/>
                </a:cubicBezTo>
                <a:cubicBezTo>
                  <a:pt x="1007804" y="1339817"/>
                  <a:pt x="1012600" y="1337406"/>
                  <a:pt x="1014997" y="1337406"/>
                </a:cubicBezTo>
                <a:cubicBezTo>
                  <a:pt x="1014997" y="1334997"/>
                  <a:pt x="1012600" y="1337406"/>
                  <a:pt x="1012600" y="1334997"/>
                </a:cubicBezTo>
                <a:cubicBezTo>
                  <a:pt x="1010203" y="1330177"/>
                  <a:pt x="1014997" y="1332586"/>
                  <a:pt x="1014997" y="1330177"/>
                </a:cubicBezTo>
                <a:cubicBezTo>
                  <a:pt x="1014997" y="1330177"/>
                  <a:pt x="1014997" y="1330177"/>
                  <a:pt x="1012600" y="1330177"/>
                </a:cubicBezTo>
                <a:cubicBezTo>
                  <a:pt x="1012600" y="1330177"/>
                  <a:pt x="1012600" y="1330177"/>
                  <a:pt x="1017393" y="1327769"/>
                </a:cubicBezTo>
                <a:cubicBezTo>
                  <a:pt x="1017393" y="1327769"/>
                  <a:pt x="1017393" y="1327769"/>
                  <a:pt x="1017393" y="1330177"/>
                </a:cubicBezTo>
                <a:cubicBezTo>
                  <a:pt x="1017393" y="1330177"/>
                  <a:pt x="1017393" y="1330177"/>
                  <a:pt x="1019793" y="1327769"/>
                </a:cubicBezTo>
                <a:cubicBezTo>
                  <a:pt x="1019793" y="1325357"/>
                  <a:pt x="1019793" y="1325357"/>
                  <a:pt x="1017393" y="1327769"/>
                </a:cubicBezTo>
                <a:cubicBezTo>
                  <a:pt x="1019793" y="1325357"/>
                  <a:pt x="1017393" y="1318129"/>
                  <a:pt x="1022189" y="1318129"/>
                </a:cubicBezTo>
                <a:cubicBezTo>
                  <a:pt x="1022189" y="1318129"/>
                  <a:pt x="1022189" y="1318129"/>
                  <a:pt x="1022189" y="1320537"/>
                </a:cubicBezTo>
                <a:cubicBezTo>
                  <a:pt x="1022189" y="1325357"/>
                  <a:pt x="1024589" y="1320537"/>
                  <a:pt x="1026985" y="1320537"/>
                </a:cubicBezTo>
                <a:cubicBezTo>
                  <a:pt x="1024589" y="1318129"/>
                  <a:pt x="1026985" y="1318129"/>
                  <a:pt x="1026985" y="1313309"/>
                </a:cubicBezTo>
                <a:cubicBezTo>
                  <a:pt x="1031781" y="1313309"/>
                  <a:pt x="1029382" y="1306080"/>
                  <a:pt x="1034178" y="1303669"/>
                </a:cubicBezTo>
                <a:cubicBezTo>
                  <a:pt x="1036575" y="1306080"/>
                  <a:pt x="1036575" y="1303669"/>
                  <a:pt x="1038974" y="1303669"/>
                </a:cubicBezTo>
                <a:cubicBezTo>
                  <a:pt x="1041371" y="1303669"/>
                  <a:pt x="1036575" y="1301260"/>
                  <a:pt x="1038974" y="1301260"/>
                </a:cubicBezTo>
                <a:cubicBezTo>
                  <a:pt x="1038974" y="1301260"/>
                  <a:pt x="1038974" y="1301260"/>
                  <a:pt x="1041371" y="1301260"/>
                </a:cubicBezTo>
                <a:cubicBezTo>
                  <a:pt x="1041371" y="1296440"/>
                  <a:pt x="1046164" y="1301260"/>
                  <a:pt x="1048564" y="1296440"/>
                </a:cubicBezTo>
                <a:cubicBezTo>
                  <a:pt x="1046164" y="1294032"/>
                  <a:pt x="1053360" y="1296440"/>
                  <a:pt x="1053360" y="1289212"/>
                </a:cubicBezTo>
                <a:cubicBezTo>
                  <a:pt x="1053360" y="1289212"/>
                  <a:pt x="1053360" y="1289212"/>
                  <a:pt x="1053360" y="1291620"/>
                </a:cubicBezTo>
                <a:cubicBezTo>
                  <a:pt x="1055756" y="1289212"/>
                  <a:pt x="1058153" y="1289212"/>
                  <a:pt x="1060553" y="1286803"/>
                </a:cubicBezTo>
                <a:cubicBezTo>
                  <a:pt x="1060553" y="1289212"/>
                  <a:pt x="1060553" y="1289212"/>
                  <a:pt x="1062949" y="1291620"/>
                </a:cubicBezTo>
                <a:cubicBezTo>
                  <a:pt x="1062949" y="1286803"/>
                  <a:pt x="1065346" y="1294032"/>
                  <a:pt x="1065346" y="1291620"/>
                </a:cubicBezTo>
                <a:cubicBezTo>
                  <a:pt x="1067743" y="1291620"/>
                  <a:pt x="1062949" y="1279572"/>
                  <a:pt x="1065346" y="1279572"/>
                </a:cubicBezTo>
                <a:cubicBezTo>
                  <a:pt x="1065346" y="1274752"/>
                  <a:pt x="1072539" y="1277163"/>
                  <a:pt x="1070142" y="1274752"/>
                </a:cubicBezTo>
                <a:cubicBezTo>
                  <a:pt x="1070142" y="1274752"/>
                  <a:pt x="1070142" y="1274752"/>
                  <a:pt x="1067743" y="1274752"/>
                </a:cubicBezTo>
                <a:cubicBezTo>
                  <a:pt x="1067743" y="1274752"/>
                  <a:pt x="1067743" y="1274752"/>
                  <a:pt x="1072539" y="1272343"/>
                </a:cubicBezTo>
                <a:cubicBezTo>
                  <a:pt x="1072539" y="1269935"/>
                  <a:pt x="1077335" y="1269935"/>
                  <a:pt x="1077335" y="1265115"/>
                </a:cubicBezTo>
                <a:lnTo>
                  <a:pt x="1079731" y="1265115"/>
                </a:lnTo>
                <a:cubicBezTo>
                  <a:pt x="1079731" y="1262703"/>
                  <a:pt x="1082128" y="1265115"/>
                  <a:pt x="1082128" y="1260295"/>
                </a:cubicBezTo>
                <a:cubicBezTo>
                  <a:pt x="1082128" y="1260295"/>
                  <a:pt x="1082128" y="1260295"/>
                  <a:pt x="1082128" y="1262703"/>
                </a:cubicBezTo>
                <a:cubicBezTo>
                  <a:pt x="1082128" y="1255475"/>
                  <a:pt x="1089321" y="1253066"/>
                  <a:pt x="1094117" y="1248246"/>
                </a:cubicBezTo>
                <a:cubicBezTo>
                  <a:pt x="1096188" y="1250327"/>
                  <a:pt x="1098259" y="1248811"/>
                  <a:pt x="1100329" y="1246807"/>
                </a:cubicBezTo>
                <a:cubicBezTo>
                  <a:pt x="1100561" y="1247476"/>
                  <a:pt x="1101310" y="1248246"/>
                  <a:pt x="1101310" y="1248246"/>
                </a:cubicBezTo>
                <a:cubicBezTo>
                  <a:pt x="1101310" y="1243426"/>
                  <a:pt x="1108502" y="1248246"/>
                  <a:pt x="1110902" y="1243426"/>
                </a:cubicBezTo>
                <a:cubicBezTo>
                  <a:pt x="1110902" y="1243426"/>
                  <a:pt x="1113299" y="1238606"/>
                  <a:pt x="1115695" y="1241018"/>
                </a:cubicBezTo>
                <a:cubicBezTo>
                  <a:pt x="1118092" y="1236198"/>
                  <a:pt x="1122888" y="1236198"/>
                  <a:pt x="1127684" y="1236198"/>
                </a:cubicBezTo>
                <a:cubicBezTo>
                  <a:pt x="1142069" y="1241018"/>
                  <a:pt x="1146863" y="1245835"/>
                  <a:pt x="1146863" y="1250655"/>
                </a:cubicBezTo>
                <a:cubicBezTo>
                  <a:pt x="1151659" y="1253066"/>
                  <a:pt x="1156455" y="1253066"/>
                  <a:pt x="1161248" y="1255475"/>
                </a:cubicBezTo>
                <a:cubicBezTo>
                  <a:pt x="1161248" y="1257886"/>
                  <a:pt x="1163648" y="1260295"/>
                  <a:pt x="1168441" y="1262703"/>
                </a:cubicBezTo>
                <a:cubicBezTo>
                  <a:pt x="1168441" y="1262703"/>
                  <a:pt x="1168441" y="1262703"/>
                  <a:pt x="1168441" y="1260295"/>
                </a:cubicBezTo>
                <a:cubicBezTo>
                  <a:pt x="1170841" y="1262703"/>
                  <a:pt x="1173237" y="1262703"/>
                  <a:pt x="1175634" y="1265115"/>
                </a:cubicBezTo>
                <a:cubicBezTo>
                  <a:pt x="1178033" y="1262703"/>
                  <a:pt x="1175634" y="1260295"/>
                  <a:pt x="1180430" y="1260295"/>
                </a:cubicBezTo>
                <a:cubicBezTo>
                  <a:pt x="1185226" y="1265115"/>
                  <a:pt x="1182827" y="1262703"/>
                  <a:pt x="1187623" y="1265115"/>
                </a:cubicBezTo>
                <a:cubicBezTo>
                  <a:pt x="1185226" y="1267523"/>
                  <a:pt x="1182827" y="1265115"/>
                  <a:pt x="1182827" y="1267523"/>
                </a:cubicBezTo>
                <a:lnTo>
                  <a:pt x="1187623" y="1267523"/>
                </a:lnTo>
                <a:cubicBezTo>
                  <a:pt x="1187623" y="1267523"/>
                  <a:pt x="1187623" y="1269935"/>
                  <a:pt x="1187623" y="1272343"/>
                </a:cubicBezTo>
                <a:cubicBezTo>
                  <a:pt x="1190019" y="1269935"/>
                  <a:pt x="1190019" y="1269935"/>
                  <a:pt x="1190019" y="1269935"/>
                </a:cubicBezTo>
                <a:cubicBezTo>
                  <a:pt x="1192419" y="1269935"/>
                  <a:pt x="1197212" y="1269935"/>
                  <a:pt x="1197212" y="1272343"/>
                </a:cubicBezTo>
                <a:cubicBezTo>
                  <a:pt x="1199612" y="1274752"/>
                  <a:pt x="1199612" y="1274752"/>
                  <a:pt x="1197212" y="1277163"/>
                </a:cubicBezTo>
                <a:cubicBezTo>
                  <a:pt x="1199612" y="1277163"/>
                  <a:pt x="1202008" y="1277163"/>
                  <a:pt x="1202008" y="1277163"/>
                </a:cubicBezTo>
                <a:cubicBezTo>
                  <a:pt x="1202008" y="1277163"/>
                  <a:pt x="1202008" y="1277163"/>
                  <a:pt x="1204405" y="1277163"/>
                </a:cubicBezTo>
                <a:cubicBezTo>
                  <a:pt x="1206804" y="1281983"/>
                  <a:pt x="1213997" y="1277163"/>
                  <a:pt x="1216394" y="1284392"/>
                </a:cubicBezTo>
                <a:cubicBezTo>
                  <a:pt x="1216394" y="1284392"/>
                  <a:pt x="1213997" y="1281983"/>
                  <a:pt x="1211598" y="1284392"/>
                </a:cubicBezTo>
                <a:cubicBezTo>
                  <a:pt x="1211598" y="1284392"/>
                  <a:pt x="1211598" y="1284392"/>
                  <a:pt x="1216394" y="1284392"/>
                </a:cubicBezTo>
                <a:cubicBezTo>
                  <a:pt x="1213997" y="1284392"/>
                  <a:pt x="1213997" y="1284392"/>
                  <a:pt x="1211598" y="1286803"/>
                </a:cubicBezTo>
                <a:cubicBezTo>
                  <a:pt x="1218790" y="1289212"/>
                  <a:pt x="1223587" y="1286803"/>
                  <a:pt x="1230779" y="1289212"/>
                </a:cubicBezTo>
                <a:cubicBezTo>
                  <a:pt x="1228383" y="1294032"/>
                  <a:pt x="1233176" y="1294032"/>
                  <a:pt x="1235575" y="1296440"/>
                </a:cubicBezTo>
                <a:lnTo>
                  <a:pt x="1235575" y="1294032"/>
                </a:lnTo>
                <a:cubicBezTo>
                  <a:pt x="1237972" y="1294032"/>
                  <a:pt x="1237972" y="1294032"/>
                  <a:pt x="1237972" y="1294032"/>
                </a:cubicBezTo>
                <a:cubicBezTo>
                  <a:pt x="1237972" y="1296440"/>
                  <a:pt x="1237972" y="1296440"/>
                  <a:pt x="1237972" y="1296440"/>
                </a:cubicBezTo>
                <a:cubicBezTo>
                  <a:pt x="1237972" y="1296440"/>
                  <a:pt x="1240369" y="1296440"/>
                  <a:pt x="1237972" y="1298852"/>
                </a:cubicBezTo>
                <a:cubicBezTo>
                  <a:pt x="1240369" y="1301260"/>
                  <a:pt x="1242768" y="1296440"/>
                  <a:pt x="1245165" y="1296440"/>
                </a:cubicBezTo>
                <a:cubicBezTo>
                  <a:pt x="1249961" y="1298852"/>
                  <a:pt x="1249961" y="1298852"/>
                  <a:pt x="1257154" y="1301260"/>
                </a:cubicBezTo>
                <a:cubicBezTo>
                  <a:pt x="1257154" y="1301260"/>
                  <a:pt x="1257154" y="1301260"/>
                  <a:pt x="1254754" y="1301260"/>
                </a:cubicBezTo>
                <a:cubicBezTo>
                  <a:pt x="1257154" y="1301260"/>
                  <a:pt x="1254754" y="1303669"/>
                  <a:pt x="1259550" y="1306080"/>
                </a:cubicBezTo>
                <a:cubicBezTo>
                  <a:pt x="1264346" y="1296440"/>
                  <a:pt x="1266743" y="1308489"/>
                  <a:pt x="1271539" y="1308489"/>
                </a:cubicBezTo>
                <a:cubicBezTo>
                  <a:pt x="1273936" y="1303669"/>
                  <a:pt x="1276332" y="1306080"/>
                  <a:pt x="1276332" y="1303669"/>
                </a:cubicBezTo>
                <a:cubicBezTo>
                  <a:pt x="1281129" y="1310900"/>
                  <a:pt x="1288321" y="1306080"/>
                  <a:pt x="1293117" y="1310900"/>
                </a:cubicBezTo>
                <a:cubicBezTo>
                  <a:pt x="1293117" y="1313309"/>
                  <a:pt x="1297911" y="1313309"/>
                  <a:pt x="1300307" y="1313309"/>
                </a:cubicBezTo>
                <a:cubicBezTo>
                  <a:pt x="1297911" y="1315720"/>
                  <a:pt x="1302707" y="1315720"/>
                  <a:pt x="1300307" y="1318129"/>
                </a:cubicBezTo>
                <a:cubicBezTo>
                  <a:pt x="1302707" y="1315720"/>
                  <a:pt x="1307500" y="1318129"/>
                  <a:pt x="1307500" y="1318129"/>
                </a:cubicBezTo>
                <a:cubicBezTo>
                  <a:pt x="1307500" y="1322949"/>
                  <a:pt x="1312296" y="1320537"/>
                  <a:pt x="1314693" y="1322949"/>
                </a:cubicBezTo>
                <a:cubicBezTo>
                  <a:pt x="1314693" y="1322949"/>
                  <a:pt x="1314734" y="1322949"/>
                  <a:pt x="1317092" y="1322949"/>
                </a:cubicBezTo>
                <a:cubicBezTo>
                  <a:pt x="1319489" y="1322949"/>
                  <a:pt x="1319489" y="1325357"/>
                  <a:pt x="1317092" y="1327769"/>
                </a:cubicBezTo>
                <a:cubicBezTo>
                  <a:pt x="1318291" y="1327769"/>
                  <a:pt x="1318432" y="1327769"/>
                  <a:pt x="1319031" y="1327769"/>
                </a:cubicBezTo>
                <a:cubicBezTo>
                  <a:pt x="1321427" y="1330177"/>
                  <a:pt x="1324285" y="1325357"/>
                  <a:pt x="1321888" y="1325357"/>
                </a:cubicBezTo>
                <a:cubicBezTo>
                  <a:pt x="1329078" y="1322949"/>
                  <a:pt x="1324285" y="1330177"/>
                  <a:pt x="1329078" y="1327769"/>
                </a:cubicBezTo>
                <a:cubicBezTo>
                  <a:pt x="1329078" y="1327769"/>
                  <a:pt x="1329078" y="1327769"/>
                  <a:pt x="1331478" y="1322949"/>
                </a:cubicBezTo>
                <a:cubicBezTo>
                  <a:pt x="1331478" y="1322949"/>
                  <a:pt x="1331478" y="1322949"/>
                  <a:pt x="1331478" y="1325357"/>
                </a:cubicBezTo>
                <a:cubicBezTo>
                  <a:pt x="1336271" y="1322949"/>
                  <a:pt x="1331478" y="1330177"/>
                  <a:pt x="1336271" y="1327769"/>
                </a:cubicBezTo>
                <a:cubicBezTo>
                  <a:pt x="1336271" y="1327769"/>
                  <a:pt x="1336271" y="1327769"/>
                  <a:pt x="1336271" y="1330177"/>
                </a:cubicBezTo>
                <a:cubicBezTo>
                  <a:pt x="1338671" y="1330177"/>
                  <a:pt x="1338671" y="1330177"/>
                  <a:pt x="1338671" y="1327769"/>
                </a:cubicBezTo>
                <a:cubicBezTo>
                  <a:pt x="1343464" y="1330177"/>
                  <a:pt x="1348260" y="1334997"/>
                  <a:pt x="1350657" y="1337406"/>
                </a:cubicBezTo>
                <a:cubicBezTo>
                  <a:pt x="1353056" y="1337406"/>
                  <a:pt x="1350657" y="1334997"/>
                  <a:pt x="1353056" y="1334997"/>
                </a:cubicBezTo>
                <a:cubicBezTo>
                  <a:pt x="1355453" y="1332586"/>
                  <a:pt x="1355453" y="1334997"/>
                  <a:pt x="1357850" y="1337406"/>
                </a:cubicBezTo>
                <a:cubicBezTo>
                  <a:pt x="1357850" y="1337406"/>
                  <a:pt x="1357850" y="1337406"/>
                  <a:pt x="1357850" y="1334997"/>
                </a:cubicBezTo>
                <a:cubicBezTo>
                  <a:pt x="1357850" y="1334997"/>
                  <a:pt x="1357850" y="1334997"/>
                  <a:pt x="1362646" y="1337406"/>
                </a:cubicBezTo>
                <a:cubicBezTo>
                  <a:pt x="1362646" y="1337406"/>
                  <a:pt x="1362646" y="1337406"/>
                  <a:pt x="1362646" y="1339817"/>
                </a:cubicBezTo>
                <a:cubicBezTo>
                  <a:pt x="1362646" y="1339817"/>
                  <a:pt x="1362646" y="1339817"/>
                  <a:pt x="1365042" y="1339817"/>
                </a:cubicBezTo>
                <a:cubicBezTo>
                  <a:pt x="1367442" y="1339817"/>
                  <a:pt x="1365042" y="1339817"/>
                  <a:pt x="1365042" y="1337406"/>
                </a:cubicBezTo>
                <a:cubicBezTo>
                  <a:pt x="1367442" y="1339817"/>
                  <a:pt x="1372238" y="1334997"/>
                  <a:pt x="1374634" y="1339817"/>
                </a:cubicBezTo>
                <a:cubicBezTo>
                  <a:pt x="1374634" y="1339817"/>
                  <a:pt x="1374634" y="1339817"/>
                  <a:pt x="1374634" y="1342226"/>
                </a:cubicBezTo>
                <a:cubicBezTo>
                  <a:pt x="1369838" y="1344637"/>
                  <a:pt x="1377031" y="1344637"/>
                  <a:pt x="1374634" y="1347046"/>
                </a:cubicBezTo>
                <a:cubicBezTo>
                  <a:pt x="1377031" y="1344637"/>
                  <a:pt x="1379428" y="1347046"/>
                  <a:pt x="1381827" y="1344637"/>
                </a:cubicBezTo>
                <a:cubicBezTo>
                  <a:pt x="1389020" y="1351865"/>
                  <a:pt x="1396213" y="1344637"/>
                  <a:pt x="1401006" y="1349454"/>
                </a:cubicBezTo>
                <a:cubicBezTo>
                  <a:pt x="1398609" y="1351865"/>
                  <a:pt x="1401006" y="1351865"/>
                  <a:pt x="1401006" y="1354274"/>
                </a:cubicBezTo>
                <a:cubicBezTo>
                  <a:pt x="1403405" y="1356685"/>
                  <a:pt x="1403405" y="1351865"/>
                  <a:pt x="1405802" y="1351865"/>
                </a:cubicBezTo>
                <a:cubicBezTo>
                  <a:pt x="1405802" y="1351865"/>
                  <a:pt x="1405802" y="1351865"/>
                  <a:pt x="1405802" y="1356685"/>
                </a:cubicBezTo>
                <a:cubicBezTo>
                  <a:pt x="1412995" y="1354274"/>
                  <a:pt x="1408199" y="1361503"/>
                  <a:pt x="1412995" y="1359094"/>
                </a:cubicBezTo>
                <a:cubicBezTo>
                  <a:pt x="1417791" y="1356685"/>
                  <a:pt x="1420188" y="1366323"/>
                  <a:pt x="1424984" y="1361503"/>
                </a:cubicBezTo>
                <a:cubicBezTo>
                  <a:pt x="1424984" y="1361503"/>
                  <a:pt x="1424984" y="1361503"/>
                  <a:pt x="1424984" y="1363914"/>
                </a:cubicBezTo>
                <a:cubicBezTo>
                  <a:pt x="1429777" y="1363914"/>
                  <a:pt x="1429777" y="1368734"/>
                  <a:pt x="1432176" y="1368734"/>
                </a:cubicBezTo>
                <a:cubicBezTo>
                  <a:pt x="1432176" y="1371142"/>
                  <a:pt x="1432176" y="1368734"/>
                  <a:pt x="1432176" y="1371142"/>
                </a:cubicBezTo>
                <a:cubicBezTo>
                  <a:pt x="1434573" y="1371142"/>
                  <a:pt x="1429777" y="1375962"/>
                  <a:pt x="1432176" y="1373551"/>
                </a:cubicBezTo>
                <a:cubicBezTo>
                  <a:pt x="1434573" y="1378371"/>
                  <a:pt x="1441766" y="1366323"/>
                  <a:pt x="1446562" y="1368734"/>
                </a:cubicBezTo>
                <a:cubicBezTo>
                  <a:pt x="1451355" y="1366323"/>
                  <a:pt x="1453755" y="1375962"/>
                  <a:pt x="1453755" y="1371142"/>
                </a:cubicBezTo>
                <a:cubicBezTo>
                  <a:pt x="1453755" y="1371142"/>
                  <a:pt x="1453755" y="1371142"/>
                  <a:pt x="1458548" y="1371142"/>
                </a:cubicBezTo>
                <a:cubicBezTo>
                  <a:pt x="1458548" y="1371142"/>
                  <a:pt x="1458548" y="1371142"/>
                  <a:pt x="1458548" y="1373551"/>
                </a:cubicBezTo>
                <a:cubicBezTo>
                  <a:pt x="1460948" y="1373551"/>
                  <a:pt x="1465741" y="1375962"/>
                  <a:pt x="1470537" y="1373551"/>
                </a:cubicBezTo>
                <a:cubicBezTo>
                  <a:pt x="1470537" y="1373551"/>
                  <a:pt x="1470537" y="1373551"/>
                  <a:pt x="1470537" y="1375962"/>
                </a:cubicBezTo>
                <a:cubicBezTo>
                  <a:pt x="1472934" y="1373551"/>
                  <a:pt x="1472934" y="1375962"/>
                  <a:pt x="1477730" y="1373551"/>
                </a:cubicBezTo>
                <a:cubicBezTo>
                  <a:pt x="1477730" y="1373551"/>
                  <a:pt x="1477730" y="1373551"/>
                  <a:pt x="1475333" y="1375962"/>
                </a:cubicBezTo>
                <a:cubicBezTo>
                  <a:pt x="1482526" y="1371142"/>
                  <a:pt x="1492115" y="1375962"/>
                  <a:pt x="1499308" y="1375962"/>
                </a:cubicBezTo>
                <a:cubicBezTo>
                  <a:pt x="1499308" y="1378371"/>
                  <a:pt x="1504104" y="1378371"/>
                  <a:pt x="1506501" y="1378371"/>
                </a:cubicBezTo>
                <a:lnTo>
                  <a:pt x="1504104" y="1380782"/>
                </a:lnTo>
                <a:cubicBezTo>
                  <a:pt x="1508897" y="1378371"/>
                  <a:pt x="1513693" y="1385602"/>
                  <a:pt x="1518490" y="1383191"/>
                </a:cubicBezTo>
                <a:cubicBezTo>
                  <a:pt x="1518490" y="1385602"/>
                  <a:pt x="1525682" y="1383191"/>
                  <a:pt x="1525682" y="1388011"/>
                </a:cubicBezTo>
                <a:cubicBezTo>
                  <a:pt x="1530476" y="1385602"/>
                  <a:pt x="1535272" y="1385602"/>
                  <a:pt x="1542464" y="1390419"/>
                </a:cubicBezTo>
                <a:cubicBezTo>
                  <a:pt x="1544861" y="1392831"/>
                  <a:pt x="1544861" y="1395239"/>
                  <a:pt x="1547261" y="1395239"/>
                </a:cubicBezTo>
                <a:cubicBezTo>
                  <a:pt x="1547261" y="1394400"/>
                  <a:pt x="1547556" y="1393569"/>
                  <a:pt x="1547937" y="1392831"/>
                </a:cubicBezTo>
                <a:cubicBezTo>
                  <a:pt x="1548291" y="1392831"/>
                  <a:pt x="1548823" y="1392831"/>
                  <a:pt x="1549657" y="1392831"/>
                </a:cubicBezTo>
                <a:cubicBezTo>
                  <a:pt x="1549657" y="1390419"/>
                  <a:pt x="1549657" y="1390419"/>
                  <a:pt x="1552054" y="1390419"/>
                </a:cubicBezTo>
                <a:cubicBezTo>
                  <a:pt x="1552054" y="1390419"/>
                  <a:pt x="1552054" y="1390419"/>
                  <a:pt x="1554453" y="1390419"/>
                </a:cubicBezTo>
                <a:cubicBezTo>
                  <a:pt x="1554453" y="1388011"/>
                  <a:pt x="1554453" y="1388011"/>
                  <a:pt x="1554453" y="1385602"/>
                </a:cubicBezTo>
                <a:cubicBezTo>
                  <a:pt x="1559247" y="1388011"/>
                  <a:pt x="1556850" y="1375962"/>
                  <a:pt x="1559247" y="1378371"/>
                </a:cubicBezTo>
                <a:cubicBezTo>
                  <a:pt x="1559247" y="1378371"/>
                  <a:pt x="1559247" y="1378371"/>
                  <a:pt x="1564043" y="1378371"/>
                </a:cubicBezTo>
                <a:cubicBezTo>
                  <a:pt x="1588018" y="1354274"/>
                  <a:pt x="1595211" y="1313309"/>
                  <a:pt x="1609596" y="1279572"/>
                </a:cubicBezTo>
                <a:cubicBezTo>
                  <a:pt x="1614392" y="1269935"/>
                  <a:pt x="1621585" y="1267523"/>
                  <a:pt x="1626378" y="1257886"/>
                </a:cubicBezTo>
                <a:cubicBezTo>
                  <a:pt x="1626378" y="1257886"/>
                  <a:pt x="1626378" y="1257886"/>
                  <a:pt x="1621585" y="1257886"/>
                </a:cubicBezTo>
                <a:cubicBezTo>
                  <a:pt x="1623981" y="1250655"/>
                  <a:pt x="1623981" y="1257886"/>
                  <a:pt x="1628778" y="1250655"/>
                </a:cubicBezTo>
                <a:cubicBezTo>
                  <a:pt x="1628778" y="1250655"/>
                  <a:pt x="1628778" y="1250655"/>
                  <a:pt x="1623981" y="1253066"/>
                </a:cubicBezTo>
                <a:cubicBezTo>
                  <a:pt x="1623981" y="1248246"/>
                  <a:pt x="1626378" y="1243426"/>
                  <a:pt x="1626378" y="1238606"/>
                </a:cubicBezTo>
                <a:cubicBezTo>
                  <a:pt x="1626378" y="1238606"/>
                  <a:pt x="1626378" y="1238606"/>
                  <a:pt x="1626378" y="1241018"/>
                </a:cubicBezTo>
                <a:cubicBezTo>
                  <a:pt x="1628778" y="1236198"/>
                  <a:pt x="1628778" y="1231378"/>
                  <a:pt x="1626378" y="1231378"/>
                </a:cubicBezTo>
                <a:cubicBezTo>
                  <a:pt x="1628778" y="1231378"/>
                  <a:pt x="1628778" y="1233787"/>
                  <a:pt x="1631174" y="1226558"/>
                </a:cubicBezTo>
                <a:cubicBezTo>
                  <a:pt x="1626378" y="1226558"/>
                  <a:pt x="1628778" y="1216918"/>
                  <a:pt x="1631174" y="1209690"/>
                </a:cubicBezTo>
                <a:cubicBezTo>
                  <a:pt x="1631174" y="1190413"/>
                  <a:pt x="1643163" y="1185593"/>
                  <a:pt x="1640764" y="1166316"/>
                </a:cubicBezTo>
                <a:cubicBezTo>
                  <a:pt x="1647957" y="1154267"/>
                  <a:pt x="1643163" y="1149447"/>
                  <a:pt x="1650356" y="1134987"/>
                </a:cubicBezTo>
                <a:cubicBezTo>
                  <a:pt x="1650356" y="1134987"/>
                  <a:pt x="1650356" y="1134987"/>
                  <a:pt x="1647957" y="1134987"/>
                </a:cubicBezTo>
                <a:cubicBezTo>
                  <a:pt x="1650356" y="1127759"/>
                  <a:pt x="1650356" y="1120530"/>
                  <a:pt x="1650356" y="1113302"/>
                </a:cubicBezTo>
                <a:cubicBezTo>
                  <a:pt x="1650356" y="1113302"/>
                  <a:pt x="1650356" y="1113302"/>
                  <a:pt x="1652753" y="1113302"/>
                </a:cubicBezTo>
                <a:cubicBezTo>
                  <a:pt x="1652753" y="1113302"/>
                  <a:pt x="1652753" y="1113302"/>
                  <a:pt x="1652753" y="1108482"/>
                </a:cubicBezTo>
                <a:cubicBezTo>
                  <a:pt x="1652753" y="1108482"/>
                  <a:pt x="1655149" y="1103662"/>
                  <a:pt x="1652753" y="1098842"/>
                </a:cubicBezTo>
                <a:cubicBezTo>
                  <a:pt x="1652753" y="1098842"/>
                  <a:pt x="1652753" y="1098842"/>
                  <a:pt x="1655149" y="1098842"/>
                </a:cubicBezTo>
                <a:cubicBezTo>
                  <a:pt x="1655149" y="1096433"/>
                  <a:pt x="1655149" y="1091613"/>
                  <a:pt x="1655149" y="1089202"/>
                </a:cubicBezTo>
                <a:cubicBezTo>
                  <a:pt x="1655149" y="1089202"/>
                  <a:pt x="1655149" y="1089202"/>
                  <a:pt x="1657549" y="1086794"/>
                </a:cubicBezTo>
                <a:cubicBezTo>
                  <a:pt x="1657549" y="1077154"/>
                  <a:pt x="1662342" y="1065105"/>
                  <a:pt x="1659945" y="1057877"/>
                </a:cubicBezTo>
                <a:cubicBezTo>
                  <a:pt x="1662342" y="1043420"/>
                  <a:pt x="1662342" y="1026551"/>
                  <a:pt x="1664741" y="1012091"/>
                </a:cubicBezTo>
                <a:cubicBezTo>
                  <a:pt x="1667138" y="980766"/>
                  <a:pt x="1671934" y="973535"/>
                  <a:pt x="1676728" y="942209"/>
                </a:cubicBezTo>
                <a:cubicBezTo>
                  <a:pt x="1676728" y="908472"/>
                  <a:pt x="1669535" y="891604"/>
                  <a:pt x="1674331" y="865098"/>
                </a:cubicBezTo>
                <a:cubicBezTo>
                  <a:pt x="1674331" y="865098"/>
                  <a:pt x="1674331" y="850639"/>
                  <a:pt x="1679127" y="843410"/>
                </a:cubicBezTo>
                <a:cubicBezTo>
                  <a:pt x="1681524" y="841001"/>
                  <a:pt x="1683920" y="841001"/>
                  <a:pt x="1688716" y="848230"/>
                </a:cubicBezTo>
                <a:cubicBezTo>
                  <a:pt x="1695909" y="850639"/>
                  <a:pt x="1705499" y="857867"/>
                  <a:pt x="1719884" y="872327"/>
                </a:cubicBezTo>
                <a:cubicBezTo>
                  <a:pt x="1719884" y="879555"/>
                  <a:pt x="1722283" y="884375"/>
                  <a:pt x="1729476" y="891604"/>
                </a:cubicBezTo>
                <a:cubicBezTo>
                  <a:pt x="1729476" y="891604"/>
                  <a:pt x="1729476" y="891604"/>
                  <a:pt x="1731873" y="889195"/>
                </a:cubicBezTo>
                <a:cubicBezTo>
                  <a:pt x="1731873" y="896424"/>
                  <a:pt x="1736669" y="898835"/>
                  <a:pt x="1739066" y="903652"/>
                </a:cubicBezTo>
                <a:cubicBezTo>
                  <a:pt x="1743862" y="906064"/>
                  <a:pt x="1739066" y="898835"/>
                  <a:pt x="1743862" y="903652"/>
                </a:cubicBezTo>
                <a:cubicBezTo>
                  <a:pt x="1751055" y="915701"/>
                  <a:pt x="1746258" y="910884"/>
                  <a:pt x="1753451" y="920521"/>
                </a:cubicBezTo>
                <a:cubicBezTo>
                  <a:pt x="1751055" y="920521"/>
                  <a:pt x="1748655" y="915701"/>
                  <a:pt x="1746258" y="918112"/>
                </a:cubicBezTo>
                <a:cubicBezTo>
                  <a:pt x="1748655" y="918112"/>
                  <a:pt x="1751055" y="925341"/>
                  <a:pt x="1753451" y="922932"/>
                </a:cubicBezTo>
                <a:cubicBezTo>
                  <a:pt x="1753451" y="922932"/>
                  <a:pt x="1753451" y="922932"/>
                  <a:pt x="1751055" y="925341"/>
                </a:cubicBezTo>
                <a:cubicBezTo>
                  <a:pt x="1753451" y="927752"/>
                  <a:pt x="1753451" y="930161"/>
                  <a:pt x="1753451" y="932569"/>
                </a:cubicBezTo>
                <a:cubicBezTo>
                  <a:pt x="1755848" y="932569"/>
                  <a:pt x="1755848" y="932569"/>
                  <a:pt x="1755848" y="930161"/>
                </a:cubicBezTo>
                <a:cubicBezTo>
                  <a:pt x="1758247" y="934981"/>
                  <a:pt x="1765440" y="942209"/>
                  <a:pt x="1765440" y="947029"/>
                </a:cubicBezTo>
                <a:cubicBezTo>
                  <a:pt x="1767837" y="954258"/>
                  <a:pt x="1763041" y="951849"/>
                  <a:pt x="1763041" y="954258"/>
                </a:cubicBezTo>
                <a:cubicBezTo>
                  <a:pt x="1763041" y="956669"/>
                  <a:pt x="1765440" y="959078"/>
                  <a:pt x="1765440" y="959078"/>
                </a:cubicBezTo>
                <a:cubicBezTo>
                  <a:pt x="1765440" y="959078"/>
                  <a:pt x="1765440" y="959078"/>
                  <a:pt x="1767837" y="961486"/>
                </a:cubicBezTo>
                <a:cubicBezTo>
                  <a:pt x="1770233" y="973535"/>
                  <a:pt x="1779823" y="980766"/>
                  <a:pt x="1779823" y="992814"/>
                </a:cubicBezTo>
                <a:cubicBezTo>
                  <a:pt x="1777426" y="990403"/>
                  <a:pt x="1777426" y="985586"/>
                  <a:pt x="1775029" y="985586"/>
                </a:cubicBezTo>
                <a:cubicBezTo>
                  <a:pt x="1775029" y="987994"/>
                  <a:pt x="1777426" y="990403"/>
                  <a:pt x="1777426" y="995223"/>
                </a:cubicBezTo>
                <a:cubicBezTo>
                  <a:pt x="1777426" y="990403"/>
                  <a:pt x="1775029" y="987994"/>
                  <a:pt x="1772630" y="990403"/>
                </a:cubicBezTo>
                <a:cubicBezTo>
                  <a:pt x="1777426" y="1002452"/>
                  <a:pt x="1782222" y="1012091"/>
                  <a:pt x="1787018" y="1024140"/>
                </a:cubicBezTo>
                <a:cubicBezTo>
                  <a:pt x="1785005" y="1026163"/>
                  <a:pt x="1788012" y="1031586"/>
                  <a:pt x="1787631" y="1037545"/>
                </a:cubicBezTo>
                <a:cubicBezTo>
                  <a:pt x="1787021" y="1036524"/>
                  <a:pt x="1787018" y="1037072"/>
                  <a:pt x="1787018" y="1038600"/>
                </a:cubicBezTo>
                <a:cubicBezTo>
                  <a:pt x="1787018" y="1038600"/>
                  <a:pt x="1787018" y="1038600"/>
                  <a:pt x="1787018" y="1041008"/>
                </a:cubicBezTo>
                <a:cubicBezTo>
                  <a:pt x="1787402" y="1039844"/>
                  <a:pt x="1787560" y="1038688"/>
                  <a:pt x="1787631" y="1037545"/>
                </a:cubicBezTo>
                <a:cubicBezTo>
                  <a:pt x="1787985" y="1038134"/>
                  <a:pt x="1788537" y="1039241"/>
                  <a:pt x="1789415" y="1041008"/>
                </a:cubicBezTo>
                <a:cubicBezTo>
                  <a:pt x="1789415" y="1041008"/>
                  <a:pt x="1789415" y="1043420"/>
                  <a:pt x="1791812" y="1043420"/>
                </a:cubicBezTo>
                <a:cubicBezTo>
                  <a:pt x="1789415" y="1045828"/>
                  <a:pt x="1789415" y="1045828"/>
                  <a:pt x="1789415" y="1043420"/>
                </a:cubicBezTo>
                <a:cubicBezTo>
                  <a:pt x="1789415" y="1048237"/>
                  <a:pt x="1789415" y="1050648"/>
                  <a:pt x="1787018" y="1048237"/>
                </a:cubicBezTo>
                <a:cubicBezTo>
                  <a:pt x="1789415" y="1055468"/>
                  <a:pt x="1791812" y="1055468"/>
                  <a:pt x="1794211" y="1060285"/>
                </a:cubicBezTo>
                <a:cubicBezTo>
                  <a:pt x="1796608" y="1069925"/>
                  <a:pt x="1796608" y="1072334"/>
                  <a:pt x="1799004" y="1084385"/>
                </a:cubicBezTo>
                <a:cubicBezTo>
                  <a:pt x="1799004" y="1084385"/>
                  <a:pt x="1799004" y="1084385"/>
                  <a:pt x="1796608" y="1081974"/>
                </a:cubicBezTo>
                <a:cubicBezTo>
                  <a:pt x="1796608" y="1086794"/>
                  <a:pt x="1794211" y="1086794"/>
                  <a:pt x="1796608" y="1094022"/>
                </a:cubicBezTo>
                <a:cubicBezTo>
                  <a:pt x="1806197" y="1096433"/>
                  <a:pt x="1799004" y="1110890"/>
                  <a:pt x="1801401" y="1122939"/>
                </a:cubicBezTo>
                <a:cubicBezTo>
                  <a:pt x="1803800" y="1120530"/>
                  <a:pt x="1803800" y="1127759"/>
                  <a:pt x="1806197" y="1127759"/>
                </a:cubicBezTo>
                <a:cubicBezTo>
                  <a:pt x="1803800" y="1142219"/>
                  <a:pt x="1810993" y="1151856"/>
                  <a:pt x="1808594" y="1166316"/>
                </a:cubicBezTo>
                <a:cubicBezTo>
                  <a:pt x="1806197" y="1171136"/>
                  <a:pt x="1806197" y="1180773"/>
                  <a:pt x="1808594" y="1183184"/>
                </a:cubicBezTo>
                <a:cubicBezTo>
                  <a:pt x="1806197" y="1180773"/>
                  <a:pt x="1806197" y="1188001"/>
                  <a:pt x="1803800" y="1185593"/>
                </a:cubicBezTo>
                <a:cubicBezTo>
                  <a:pt x="1806197" y="1188001"/>
                  <a:pt x="1806197" y="1202461"/>
                  <a:pt x="1806197" y="1202461"/>
                </a:cubicBezTo>
                <a:cubicBezTo>
                  <a:pt x="1801401" y="1204870"/>
                  <a:pt x="1803800" y="1214510"/>
                  <a:pt x="1801401" y="1219330"/>
                </a:cubicBezTo>
                <a:cubicBezTo>
                  <a:pt x="1801401" y="1219330"/>
                  <a:pt x="1801401" y="1219330"/>
                  <a:pt x="1806197" y="1228969"/>
                </a:cubicBezTo>
                <a:cubicBezTo>
                  <a:pt x="1806197" y="1228969"/>
                  <a:pt x="1806197" y="1228969"/>
                  <a:pt x="1803800" y="1226558"/>
                </a:cubicBezTo>
                <a:cubicBezTo>
                  <a:pt x="1803800" y="1228969"/>
                  <a:pt x="1801401" y="1231378"/>
                  <a:pt x="1799004" y="1228969"/>
                </a:cubicBezTo>
                <a:cubicBezTo>
                  <a:pt x="1799004" y="1231378"/>
                  <a:pt x="1799004" y="1231378"/>
                  <a:pt x="1801401" y="1233787"/>
                </a:cubicBezTo>
                <a:cubicBezTo>
                  <a:pt x="1801401" y="1233787"/>
                  <a:pt x="1801401" y="1233787"/>
                  <a:pt x="1799004" y="1233787"/>
                </a:cubicBezTo>
                <a:cubicBezTo>
                  <a:pt x="1796608" y="1238606"/>
                  <a:pt x="1801401" y="1241018"/>
                  <a:pt x="1801401" y="1236198"/>
                </a:cubicBezTo>
                <a:cubicBezTo>
                  <a:pt x="1806197" y="1248246"/>
                  <a:pt x="1799004" y="1241018"/>
                  <a:pt x="1801401" y="1253066"/>
                </a:cubicBezTo>
                <a:cubicBezTo>
                  <a:pt x="1801401" y="1253066"/>
                  <a:pt x="1801401" y="1253066"/>
                  <a:pt x="1803800" y="1253066"/>
                </a:cubicBezTo>
                <a:cubicBezTo>
                  <a:pt x="1806197" y="1265115"/>
                  <a:pt x="1799004" y="1257886"/>
                  <a:pt x="1801401" y="1267523"/>
                </a:cubicBezTo>
                <a:cubicBezTo>
                  <a:pt x="1801401" y="1267523"/>
                  <a:pt x="1801401" y="1267523"/>
                  <a:pt x="1799004" y="1267523"/>
                </a:cubicBezTo>
                <a:cubicBezTo>
                  <a:pt x="1799004" y="1269935"/>
                  <a:pt x="1799004" y="1274752"/>
                  <a:pt x="1801401" y="1272343"/>
                </a:cubicBezTo>
                <a:cubicBezTo>
                  <a:pt x="1799004" y="1281983"/>
                  <a:pt x="1794211" y="1294032"/>
                  <a:pt x="1791812" y="1301260"/>
                </a:cubicBezTo>
                <a:cubicBezTo>
                  <a:pt x="1791812" y="1308489"/>
                  <a:pt x="1794211" y="1298852"/>
                  <a:pt x="1796608" y="1303669"/>
                </a:cubicBezTo>
                <a:cubicBezTo>
                  <a:pt x="1796608" y="1310900"/>
                  <a:pt x="1794211" y="1310900"/>
                  <a:pt x="1791812" y="1318129"/>
                </a:cubicBezTo>
                <a:cubicBezTo>
                  <a:pt x="1791812" y="1318129"/>
                  <a:pt x="1791812" y="1318129"/>
                  <a:pt x="1794211" y="1315720"/>
                </a:cubicBezTo>
                <a:cubicBezTo>
                  <a:pt x="1791812" y="1320537"/>
                  <a:pt x="1791812" y="1322949"/>
                  <a:pt x="1791812" y="1327769"/>
                </a:cubicBezTo>
                <a:cubicBezTo>
                  <a:pt x="1791812" y="1327769"/>
                  <a:pt x="1791812" y="1327769"/>
                  <a:pt x="1789415" y="1325357"/>
                </a:cubicBezTo>
                <a:cubicBezTo>
                  <a:pt x="1789415" y="1325357"/>
                  <a:pt x="1789415" y="1325357"/>
                  <a:pt x="1787018" y="1332586"/>
                </a:cubicBezTo>
                <a:cubicBezTo>
                  <a:pt x="1787883" y="1333456"/>
                  <a:pt x="1788429" y="1333684"/>
                  <a:pt x="1788783" y="1333524"/>
                </a:cubicBezTo>
                <a:cubicBezTo>
                  <a:pt x="1788236" y="1340202"/>
                  <a:pt x="1791105" y="1348111"/>
                  <a:pt x="1787018" y="1354274"/>
                </a:cubicBezTo>
                <a:cubicBezTo>
                  <a:pt x="1787018" y="1354274"/>
                  <a:pt x="1787018" y="1354274"/>
                  <a:pt x="1784619" y="1351865"/>
                </a:cubicBezTo>
                <a:lnTo>
                  <a:pt x="1787018" y="1351865"/>
                </a:lnTo>
                <a:cubicBezTo>
                  <a:pt x="1784619" y="1342226"/>
                  <a:pt x="1782222" y="1356685"/>
                  <a:pt x="1782222" y="1356685"/>
                </a:cubicBezTo>
                <a:cubicBezTo>
                  <a:pt x="1782222" y="1359094"/>
                  <a:pt x="1779823" y="1366323"/>
                  <a:pt x="1782222" y="1371142"/>
                </a:cubicBezTo>
                <a:cubicBezTo>
                  <a:pt x="1775029" y="1385602"/>
                  <a:pt x="1777426" y="1397651"/>
                  <a:pt x="1772630" y="1407288"/>
                </a:cubicBezTo>
                <a:cubicBezTo>
                  <a:pt x="1770233" y="1404879"/>
                  <a:pt x="1770233" y="1412108"/>
                  <a:pt x="1767837" y="1409699"/>
                </a:cubicBezTo>
                <a:cubicBezTo>
                  <a:pt x="1765440" y="1414519"/>
                  <a:pt x="1770233" y="1414519"/>
                  <a:pt x="1767837" y="1419336"/>
                </a:cubicBezTo>
                <a:cubicBezTo>
                  <a:pt x="1767837" y="1419336"/>
                  <a:pt x="1767837" y="1419336"/>
                  <a:pt x="1763041" y="1421748"/>
                </a:cubicBezTo>
                <a:cubicBezTo>
                  <a:pt x="1763041" y="1426568"/>
                  <a:pt x="1763041" y="1428976"/>
                  <a:pt x="1760644" y="1431385"/>
                </a:cubicBezTo>
                <a:cubicBezTo>
                  <a:pt x="1763041" y="1431385"/>
                  <a:pt x="1765440" y="1431385"/>
                  <a:pt x="1767837" y="1428976"/>
                </a:cubicBezTo>
                <a:cubicBezTo>
                  <a:pt x="1767837" y="1428976"/>
                  <a:pt x="1767837" y="1428976"/>
                  <a:pt x="1767837" y="1426568"/>
                </a:cubicBezTo>
                <a:cubicBezTo>
                  <a:pt x="1767837" y="1428976"/>
                  <a:pt x="1770233" y="1426568"/>
                  <a:pt x="1772630" y="1426568"/>
                </a:cubicBezTo>
                <a:cubicBezTo>
                  <a:pt x="1772630" y="1424156"/>
                  <a:pt x="1770233" y="1424156"/>
                  <a:pt x="1772630" y="1421748"/>
                </a:cubicBezTo>
                <a:cubicBezTo>
                  <a:pt x="1777426" y="1421748"/>
                  <a:pt x="1775029" y="1421748"/>
                  <a:pt x="1779823" y="1421748"/>
                </a:cubicBezTo>
                <a:cubicBezTo>
                  <a:pt x="1779823" y="1421748"/>
                  <a:pt x="1779823" y="1421748"/>
                  <a:pt x="1779823" y="1424156"/>
                </a:cubicBezTo>
                <a:cubicBezTo>
                  <a:pt x="1782222" y="1424156"/>
                  <a:pt x="1782222" y="1426568"/>
                  <a:pt x="1782222" y="1426568"/>
                </a:cubicBezTo>
                <a:cubicBezTo>
                  <a:pt x="1784619" y="1424156"/>
                  <a:pt x="1784619" y="1424156"/>
                  <a:pt x="1782222" y="1424156"/>
                </a:cubicBezTo>
                <a:cubicBezTo>
                  <a:pt x="1784619" y="1421748"/>
                  <a:pt x="1787018" y="1419336"/>
                  <a:pt x="1789415" y="1421748"/>
                </a:cubicBezTo>
                <a:cubicBezTo>
                  <a:pt x="1791812" y="1421748"/>
                  <a:pt x="1791812" y="1424156"/>
                  <a:pt x="1791812" y="1426568"/>
                </a:cubicBezTo>
                <a:lnTo>
                  <a:pt x="1791812" y="1424156"/>
                </a:lnTo>
                <a:cubicBezTo>
                  <a:pt x="1791812" y="1424156"/>
                  <a:pt x="1791812" y="1424156"/>
                  <a:pt x="1794211" y="1421748"/>
                </a:cubicBezTo>
                <a:cubicBezTo>
                  <a:pt x="1796608" y="1426568"/>
                  <a:pt x="1801401" y="1419336"/>
                  <a:pt x="1803800" y="1421748"/>
                </a:cubicBezTo>
                <a:cubicBezTo>
                  <a:pt x="1803800" y="1421748"/>
                  <a:pt x="1801401" y="1421748"/>
                  <a:pt x="1801401" y="1424156"/>
                </a:cubicBezTo>
                <a:cubicBezTo>
                  <a:pt x="1801401" y="1424156"/>
                  <a:pt x="1801401" y="1424156"/>
                  <a:pt x="1806197" y="1424156"/>
                </a:cubicBezTo>
                <a:cubicBezTo>
                  <a:pt x="1803800" y="1424156"/>
                  <a:pt x="1803800" y="1426568"/>
                  <a:pt x="1803800" y="1426568"/>
                </a:cubicBezTo>
                <a:cubicBezTo>
                  <a:pt x="1808594" y="1426568"/>
                  <a:pt x="1810993" y="1424156"/>
                  <a:pt x="1815789" y="1421748"/>
                </a:cubicBezTo>
                <a:cubicBezTo>
                  <a:pt x="1815789" y="1426568"/>
                  <a:pt x="1818186" y="1424156"/>
                  <a:pt x="1820583" y="1426568"/>
                </a:cubicBezTo>
                <a:cubicBezTo>
                  <a:pt x="1820583" y="1424156"/>
                  <a:pt x="1820583" y="1424156"/>
                  <a:pt x="1820583" y="1424156"/>
                </a:cubicBezTo>
                <a:cubicBezTo>
                  <a:pt x="1820583" y="1424156"/>
                  <a:pt x="1820583" y="1421748"/>
                  <a:pt x="1822979" y="1421748"/>
                </a:cubicBezTo>
                <a:cubicBezTo>
                  <a:pt x="1822979" y="1424156"/>
                  <a:pt x="1822979" y="1424156"/>
                  <a:pt x="1822979" y="1424156"/>
                </a:cubicBezTo>
                <a:cubicBezTo>
                  <a:pt x="1822979" y="1424156"/>
                  <a:pt x="1825379" y="1424156"/>
                  <a:pt x="1822979" y="1426568"/>
                </a:cubicBezTo>
                <a:cubicBezTo>
                  <a:pt x="1825379" y="1426568"/>
                  <a:pt x="1825379" y="1421748"/>
                  <a:pt x="1827775" y="1421748"/>
                </a:cubicBezTo>
                <a:cubicBezTo>
                  <a:pt x="1830175" y="1421748"/>
                  <a:pt x="1832572" y="1421748"/>
                  <a:pt x="1834968" y="1421748"/>
                </a:cubicBezTo>
                <a:cubicBezTo>
                  <a:pt x="1837368" y="1421748"/>
                  <a:pt x="1837368" y="1424156"/>
                  <a:pt x="1839764" y="1424156"/>
                </a:cubicBezTo>
                <a:cubicBezTo>
                  <a:pt x="1839764" y="1414519"/>
                  <a:pt x="1844560" y="1424156"/>
                  <a:pt x="1849354" y="1421748"/>
                </a:cubicBezTo>
                <a:cubicBezTo>
                  <a:pt x="1846957" y="1416928"/>
                  <a:pt x="1849354" y="1419336"/>
                  <a:pt x="1849354" y="1416928"/>
                </a:cubicBezTo>
                <a:cubicBezTo>
                  <a:pt x="1854150" y="1419336"/>
                  <a:pt x="1858943" y="1414519"/>
                  <a:pt x="1863739" y="1416928"/>
                </a:cubicBezTo>
                <a:cubicBezTo>
                  <a:pt x="1863739" y="1419336"/>
                  <a:pt x="1866139" y="1416928"/>
                  <a:pt x="1868535" y="1414519"/>
                </a:cubicBezTo>
                <a:cubicBezTo>
                  <a:pt x="1868535" y="1416928"/>
                  <a:pt x="1870932" y="1416928"/>
                  <a:pt x="1868535" y="1419336"/>
                </a:cubicBezTo>
                <a:cubicBezTo>
                  <a:pt x="1870932" y="1416928"/>
                  <a:pt x="1873329" y="1416928"/>
                  <a:pt x="1873329" y="1416928"/>
                </a:cubicBezTo>
                <a:cubicBezTo>
                  <a:pt x="1875728" y="1421748"/>
                  <a:pt x="1878125" y="1416928"/>
                  <a:pt x="1880521" y="1419336"/>
                </a:cubicBezTo>
                <a:cubicBezTo>
                  <a:pt x="1880521" y="1419336"/>
                  <a:pt x="1880521" y="1419336"/>
                  <a:pt x="1882921" y="1416928"/>
                </a:cubicBezTo>
                <a:cubicBezTo>
                  <a:pt x="1882921" y="1416928"/>
                  <a:pt x="1882921" y="1416928"/>
                  <a:pt x="1882921" y="1419336"/>
                </a:cubicBezTo>
                <a:cubicBezTo>
                  <a:pt x="1882921" y="1419336"/>
                  <a:pt x="1882921" y="1419336"/>
                  <a:pt x="1882921" y="1421748"/>
                </a:cubicBezTo>
                <a:cubicBezTo>
                  <a:pt x="1882921" y="1421748"/>
                  <a:pt x="1885317" y="1421748"/>
                  <a:pt x="1885317" y="1419336"/>
                </a:cubicBezTo>
                <a:cubicBezTo>
                  <a:pt x="1885317" y="1419336"/>
                  <a:pt x="1885317" y="1419336"/>
                  <a:pt x="1885317" y="1421748"/>
                </a:cubicBezTo>
                <a:cubicBezTo>
                  <a:pt x="1885317" y="1424156"/>
                  <a:pt x="1887714" y="1416928"/>
                  <a:pt x="1885317" y="1419336"/>
                </a:cubicBezTo>
                <a:cubicBezTo>
                  <a:pt x="1887714" y="1412108"/>
                  <a:pt x="1887714" y="1421748"/>
                  <a:pt x="1890114" y="1416928"/>
                </a:cubicBezTo>
                <a:cubicBezTo>
                  <a:pt x="1890114" y="1416928"/>
                  <a:pt x="1890133" y="1416889"/>
                  <a:pt x="1891547" y="1414046"/>
                </a:cubicBezTo>
                <a:cubicBezTo>
                  <a:pt x="1894391" y="1413726"/>
                  <a:pt x="1892800" y="1419047"/>
                  <a:pt x="1894907" y="1416928"/>
                </a:cubicBezTo>
                <a:cubicBezTo>
                  <a:pt x="1894907" y="1416928"/>
                  <a:pt x="1894907" y="1416928"/>
                  <a:pt x="1897306" y="1416928"/>
                </a:cubicBezTo>
                <a:cubicBezTo>
                  <a:pt x="1897306" y="1416928"/>
                  <a:pt x="1897306" y="1416928"/>
                  <a:pt x="1897306" y="1414519"/>
                </a:cubicBezTo>
                <a:cubicBezTo>
                  <a:pt x="1899703" y="1414519"/>
                  <a:pt x="1904499" y="1416928"/>
                  <a:pt x="1906896" y="1419336"/>
                </a:cubicBezTo>
                <a:cubicBezTo>
                  <a:pt x="1909292" y="1416928"/>
                  <a:pt x="1906896" y="1416928"/>
                  <a:pt x="1906896" y="1414519"/>
                </a:cubicBezTo>
                <a:cubicBezTo>
                  <a:pt x="1909292" y="1412108"/>
                  <a:pt x="1909292" y="1414519"/>
                  <a:pt x="1911692" y="1416928"/>
                </a:cubicBezTo>
                <a:cubicBezTo>
                  <a:pt x="1911692" y="1416928"/>
                  <a:pt x="1911692" y="1416928"/>
                  <a:pt x="1911692" y="1414519"/>
                </a:cubicBezTo>
                <a:cubicBezTo>
                  <a:pt x="1911692" y="1414519"/>
                  <a:pt x="1911692" y="1414519"/>
                  <a:pt x="1916485" y="1414519"/>
                </a:cubicBezTo>
                <a:cubicBezTo>
                  <a:pt x="1916485" y="1414519"/>
                  <a:pt x="1916485" y="1414519"/>
                  <a:pt x="1914088" y="1416928"/>
                </a:cubicBezTo>
                <a:cubicBezTo>
                  <a:pt x="1914088" y="1416928"/>
                  <a:pt x="1914088" y="1416928"/>
                  <a:pt x="1916485" y="1416928"/>
                </a:cubicBezTo>
                <a:cubicBezTo>
                  <a:pt x="1918885" y="1414519"/>
                  <a:pt x="1916485" y="1416928"/>
                  <a:pt x="1916485" y="1414519"/>
                </a:cubicBezTo>
                <a:cubicBezTo>
                  <a:pt x="1918885" y="1414519"/>
                  <a:pt x="1921281" y="1409699"/>
                  <a:pt x="1923678" y="1412108"/>
                </a:cubicBezTo>
                <a:cubicBezTo>
                  <a:pt x="1923678" y="1412108"/>
                  <a:pt x="1923678" y="1412108"/>
                  <a:pt x="1923678" y="1414519"/>
                </a:cubicBezTo>
                <a:cubicBezTo>
                  <a:pt x="1921281" y="1419336"/>
                  <a:pt x="1926077" y="1416928"/>
                  <a:pt x="1926077" y="1416928"/>
                </a:cubicBezTo>
                <a:cubicBezTo>
                  <a:pt x="1926077" y="1414519"/>
                  <a:pt x="1928474" y="1416928"/>
                  <a:pt x="1930871" y="1414519"/>
                </a:cubicBezTo>
                <a:cubicBezTo>
                  <a:pt x="1935667" y="1416928"/>
                  <a:pt x="1938063" y="1409699"/>
                  <a:pt x="1942860" y="1412108"/>
                </a:cubicBezTo>
                <a:cubicBezTo>
                  <a:pt x="1940463" y="1414519"/>
                  <a:pt x="1942860" y="1414519"/>
                  <a:pt x="1942860" y="1414519"/>
                </a:cubicBezTo>
                <a:cubicBezTo>
                  <a:pt x="1945256" y="1416928"/>
                  <a:pt x="1945256" y="1412108"/>
                  <a:pt x="1945256" y="1412108"/>
                </a:cubicBezTo>
                <a:cubicBezTo>
                  <a:pt x="1945256" y="1412108"/>
                  <a:pt x="1945256" y="1412108"/>
                  <a:pt x="1947656" y="1416928"/>
                </a:cubicBezTo>
                <a:cubicBezTo>
                  <a:pt x="1950052" y="1412108"/>
                  <a:pt x="1950052" y="1419336"/>
                  <a:pt x="1954848" y="1416928"/>
                </a:cubicBezTo>
                <a:cubicBezTo>
                  <a:pt x="1954848" y="1412108"/>
                  <a:pt x="1959642" y="1419336"/>
                  <a:pt x="1962041" y="1414519"/>
                </a:cubicBezTo>
                <a:cubicBezTo>
                  <a:pt x="1962041" y="1414519"/>
                  <a:pt x="1962041" y="1414519"/>
                  <a:pt x="1962041" y="1416928"/>
                </a:cubicBezTo>
                <a:cubicBezTo>
                  <a:pt x="1964438" y="1414519"/>
                  <a:pt x="1966834" y="1419336"/>
                  <a:pt x="1969234" y="1416928"/>
                </a:cubicBezTo>
                <a:cubicBezTo>
                  <a:pt x="1969234" y="1419336"/>
                  <a:pt x="1969234" y="1416928"/>
                  <a:pt x="1969234" y="1421748"/>
                </a:cubicBezTo>
                <a:cubicBezTo>
                  <a:pt x="1969234" y="1422772"/>
                  <a:pt x="1969659" y="1422477"/>
                  <a:pt x="1969974" y="1422001"/>
                </a:cubicBezTo>
                <a:cubicBezTo>
                  <a:pt x="1974030" y="1422857"/>
                  <a:pt x="1974160" y="1412108"/>
                  <a:pt x="1976427" y="1412108"/>
                </a:cubicBezTo>
                <a:cubicBezTo>
                  <a:pt x="1978823" y="1409699"/>
                  <a:pt x="1983619" y="1416928"/>
                  <a:pt x="1983619" y="1412108"/>
                </a:cubicBezTo>
                <a:cubicBezTo>
                  <a:pt x="1983619" y="1412108"/>
                  <a:pt x="1983619" y="1412108"/>
                  <a:pt x="1981220" y="1412108"/>
                </a:cubicBezTo>
                <a:cubicBezTo>
                  <a:pt x="1981220" y="1412108"/>
                  <a:pt x="1981220" y="1412108"/>
                  <a:pt x="1986016" y="1409699"/>
                </a:cubicBezTo>
                <a:cubicBezTo>
                  <a:pt x="1986016" y="1409699"/>
                  <a:pt x="1986016" y="1409699"/>
                  <a:pt x="1986016" y="1412108"/>
                </a:cubicBezTo>
                <a:cubicBezTo>
                  <a:pt x="1986016" y="1409699"/>
                  <a:pt x="1990812" y="1412108"/>
                  <a:pt x="1993209" y="1407288"/>
                </a:cubicBezTo>
                <a:cubicBezTo>
                  <a:pt x="1993209" y="1407288"/>
                  <a:pt x="1993209" y="1407288"/>
                  <a:pt x="1993209" y="1409699"/>
                </a:cubicBezTo>
                <a:cubicBezTo>
                  <a:pt x="1995605" y="1407288"/>
                  <a:pt x="1995605" y="1409699"/>
                  <a:pt x="1998005" y="1404879"/>
                </a:cubicBezTo>
                <a:cubicBezTo>
                  <a:pt x="1998005" y="1404879"/>
                  <a:pt x="1998005" y="1404879"/>
                  <a:pt x="1998005" y="1407288"/>
                </a:cubicBezTo>
                <a:cubicBezTo>
                  <a:pt x="1998005" y="1400059"/>
                  <a:pt x="2005198" y="1400059"/>
                  <a:pt x="2009991" y="1397651"/>
                </a:cubicBezTo>
                <a:cubicBezTo>
                  <a:pt x="2012391" y="1400059"/>
                  <a:pt x="2014787" y="1397651"/>
                  <a:pt x="2014787" y="1397651"/>
                </a:cubicBezTo>
                <a:lnTo>
                  <a:pt x="2014787" y="1400059"/>
                </a:lnTo>
                <a:cubicBezTo>
                  <a:pt x="2017184" y="1395239"/>
                  <a:pt x="2021980" y="1400059"/>
                  <a:pt x="2024377" y="1395239"/>
                </a:cubicBezTo>
                <a:cubicBezTo>
                  <a:pt x="2024377" y="1397651"/>
                  <a:pt x="2026776" y="1392831"/>
                  <a:pt x="2029173" y="1395239"/>
                </a:cubicBezTo>
                <a:cubicBezTo>
                  <a:pt x="2031569" y="1390419"/>
                  <a:pt x="2033966" y="1390419"/>
                  <a:pt x="2038762" y="1390419"/>
                </a:cubicBezTo>
                <a:cubicBezTo>
                  <a:pt x="2050751" y="1392831"/>
                  <a:pt x="2057944" y="1395239"/>
                  <a:pt x="2060340" y="1400059"/>
                </a:cubicBezTo>
                <a:cubicBezTo>
                  <a:pt x="2062737" y="1400059"/>
                  <a:pt x="2065136" y="1400059"/>
                  <a:pt x="2069930" y="1400059"/>
                </a:cubicBezTo>
                <a:cubicBezTo>
                  <a:pt x="2069930" y="1404879"/>
                  <a:pt x="2072329" y="1407288"/>
                  <a:pt x="2077125" y="1407288"/>
                </a:cubicBezTo>
                <a:cubicBezTo>
                  <a:pt x="2077125" y="1407288"/>
                  <a:pt x="2077125" y="1407288"/>
                  <a:pt x="2077125" y="1404879"/>
                </a:cubicBezTo>
                <a:cubicBezTo>
                  <a:pt x="2077125" y="1409699"/>
                  <a:pt x="2081919" y="1409699"/>
                  <a:pt x="2081919" y="1409699"/>
                </a:cubicBezTo>
                <a:cubicBezTo>
                  <a:pt x="2084315" y="1409699"/>
                  <a:pt x="2084315" y="1407288"/>
                  <a:pt x="2086715" y="1407288"/>
                </a:cubicBezTo>
                <a:cubicBezTo>
                  <a:pt x="2091508" y="1412108"/>
                  <a:pt x="2089111" y="1409699"/>
                  <a:pt x="2091508" y="1414519"/>
                </a:cubicBezTo>
                <a:cubicBezTo>
                  <a:pt x="2091508" y="1414519"/>
                  <a:pt x="2089111" y="1412108"/>
                  <a:pt x="2089111" y="1414519"/>
                </a:cubicBezTo>
                <a:cubicBezTo>
                  <a:pt x="2089111" y="1414519"/>
                  <a:pt x="2091508" y="1416928"/>
                  <a:pt x="2093907" y="1414519"/>
                </a:cubicBezTo>
                <a:cubicBezTo>
                  <a:pt x="2093907" y="1414519"/>
                  <a:pt x="2093907" y="1414519"/>
                  <a:pt x="2091508" y="1416928"/>
                </a:cubicBezTo>
                <a:cubicBezTo>
                  <a:pt x="2093907" y="1416928"/>
                  <a:pt x="2091508" y="1419336"/>
                  <a:pt x="2091508" y="1419336"/>
                </a:cubicBezTo>
                <a:cubicBezTo>
                  <a:pt x="2093907" y="1419336"/>
                  <a:pt x="2093907" y="1419336"/>
                  <a:pt x="2093907" y="1416928"/>
                </a:cubicBezTo>
                <a:cubicBezTo>
                  <a:pt x="2096304" y="1419336"/>
                  <a:pt x="2101100" y="1419336"/>
                  <a:pt x="2101100" y="1421748"/>
                </a:cubicBezTo>
                <a:cubicBezTo>
                  <a:pt x="2101100" y="1424156"/>
                  <a:pt x="2098703" y="1426568"/>
                  <a:pt x="2098703" y="1426568"/>
                </a:cubicBezTo>
                <a:cubicBezTo>
                  <a:pt x="2098703" y="1426568"/>
                  <a:pt x="2101100" y="1428976"/>
                  <a:pt x="2101100" y="1426568"/>
                </a:cubicBezTo>
                <a:cubicBezTo>
                  <a:pt x="2101100" y="1426568"/>
                  <a:pt x="2101100" y="1426568"/>
                  <a:pt x="2103497" y="1426568"/>
                </a:cubicBezTo>
                <a:cubicBezTo>
                  <a:pt x="2103497" y="1433309"/>
                  <a:pt x="2109679" y="1433810"/>
                  <a:pt x="2110524" y="1437749"/>
                </a:cubicBezTo>
                <a:cubicBezTo>
                  <a:pt x="2110289" y="1437058"/>
                  <a:pt x="2109721" y="1436205"/>
                  <a:pt x="2108293" y="1436205"/>
                </a:cubicBezTo>
                <a:cubicBezTo>
                  <a:pt x="2108293" y="1436205"/>
                  <a:pt x="2108293" y="1436205"/>
                  <a:pt x="2110690" y="1441025"/>
                </a:cubicBezTo>
                <a:cubicBezTo>
                  <a:pt x="2108293" y="1438616"/>
                  <a:pt x="2105896" y="1438616"/>
                  <a:pt x="2105896" y="1441025"/>
                </a:cubicBezTo>
                <a:cubicBezTo>
                  <a:pt x="2108293" y="1443436"/>
                  <a:pt x="2113086" y="1445845"/>
                  <a:pt x="2117882" y="1450665"/>
                </a:cubicBezTo>
                <a:cubicBezTo>
                  <a:pt x="2115486" y="1453073"/>
                  <a:pt x="2117882" y="1455485"/>
                  <a:pt x="2117882" y="1457893"/>
                </a:cubicBezTo>
                <a:cubicBezTo>
                  <a:pt x="2117882" y="1457893"/>
                  <a:pt x="2117882" y="1457893"/>
                  <a:pt x="2117882" y="1455485"/>
                </a:cubicBezTo>
                <a:cubicBezTo>
                  <a:pt x="2117882" y="1455485"/>
                  <a:pt x="2117882" y="1455485"/>
                  <a:pt x="2120279" y="1455485"/>
                </a:cubicBezTo>
                <a:cubicBezTo>
                  <a:pt x="2120279" y="1457893"/>
                  <a:pt x="2120279" y="1457893"/>
                  <a:pt x="2120279" y="1457893"/>
                </a:cubicBezTo>
                <a:cubicBezTo>
                  <a:pt x="2120279" y="1460302"/>
                  <a:pt x="2120279" y="1460302"/>
                  <a:pt x="2117882" y="1460302"/>
                </a:cubicBezTo>
                <a:cubicBezTo>
                  <a:pt x="2120279" y="1462713"/>
                  <a:pt x="2122679" y="1462713"/>
                  <a:pt x="2125075" y="1462713"/>
                </a:cubicBezTo>
                <a:cubicBezTo>
                  <a:pt x="2127475" y="1467533"/>
                  <a:pt x="2127475" y="1467533"/>
                  <a:pt x="2129871" y="1472353"/>
                </a:cubicBezTo>
                <a:cubicBezTo>
                  <a:pt x="2129871" y="1472353"/>
                  <a:pt x="2127475" y="1474762"/>
                  <a:pt x="2127475" y="1477170"/>
                </a:cubicBezTo>
                <a:cubicBezTo>
                  <a:pt x="2137064" y="1474762"/>
                  <a:pt x="2129871" y="1481990"/>
                  <a:pt x="2134665" y="1486810"/>
                </a:cubicBezTo>
                <a:cubicBezTo>
                  <a:pt x="2137064" y="1484401"/>
                  <a:pt x="2137064" y="1489221"/>
                  <a:pt x="2139461" y="1486810"/>
                </a:cubicBezTo>
                <a:cubicBezTo>
                  <a:pt x="2139461" y="1493722"/>
                  <a:pt x="2146016" y="1496241"/>
                  <a:pt x="2144494" y="1502764"/>
                </a:cubicBezTo>
                <a:cubicBezTo>
                  <a:pt x="2144356" y="1502222"/>
                  <a:pt x="2144257" y="1501699"/>
                  <a:pt x="2144257" y="1501270"/>
                </a:cubicBezTo>
                <a:cubicBezTo>
                  <a:pt x="2144257" y="1503678"/>
                  <a:pt x="2144257" y="1503678"/>
                  <a:pt x="2144257" y="1503678"/>
                </a:cubicBezTo>
                <a:cubicBezTo>
                  <a:pt x="2144362" y="1503362"/>
                  <a:pt x="2144425" y="1503065"/>
                  <a:pt x="2144494" y="1502764"/>
                </a:cubicBezTo>
                <a:cubicBezTo>
                  <a:pt x="2145138" y="1505261"/>
                  <a:pt x="2147084" y="1508498"/>
                  <a:pt x="2149050" y="1508498"/>
                </a:cubicBezTo>
                <a:cubicBezTo>
                  <a:pt x="2146653" y="1508498"/>
                  <a:pt x="2146653" y="1510907"/>
                  <a:pt x="2144257" y="1510907"/>
                </a:cubicBezTo>
                <a:cubicBezTo>
                  <a:pt x="2146653" y="1510907"/>
                  <a:pt x="2146653" y="1515727"/>
                  <a:pt x="2146653" y="1515727"/>
                </a:cubicBezTo>
                <a:cubicBezTo>
                  <a:pt x="2144257" y="1518136"/>
                  <a:pt x="2149050" y="1520547"/>
                  <a:pt x="2146653" y="1525367"/>
                </a:cubicBezTo>
                <a:cubicBezTo>
                  <a:pt x="2146653" y="1525367"/>
                  <a:pt x="2146673" y="1525375"/>
                  <a:pt x="2148815" y="1526451"/>
                </a:cubicBezTo>
                <a:cubicBezTo>
                  <a:pt x="2148224" y="1527753"/>
                  <a:pt x="2146653" y="1527775"/>
                  <a:pt x="2146653" y="1527775"/>
                </a:cubicBezTo>
                <a:cubicBezTo>
                  <a:pt x="2146653" y="1530187"/>
                  <a:pt x="2146653" y="1530187"/>
                  <a:pt x="2149050" y="1530187"/>
                </a:cubicBezTo>
                <a:cubicBezTo>
                  <a:pt x="2149050" y="1530187"/>
                  <a:pt x="2149050" y="1530187"/>
                  <a:pt x="2146653" y="1530187"/>
                </a:cubicBezTo>
                <a:cubicBezTo>
                  <a:pt x="2144257" y="1532595"/>
                  <a:pt x="2151450" y="1532595"/>
                  <a:pt x="2149050" y="1530187"/>
                </a:cubicBezTo>
                <a:cubicBezTo>
                  <a:pt x="2156243" y="1532595"/>
                  <a:pt x="2146653" y="1532595"/>
                  <a:pt x="2151450" y="1537415"/>
                </a:cubicBezTo>
                <a:cubicBezTo>
                  <a:pt x="2151450" y="1537415"/>
                  <a:pt x="2151450" y="1537415"/>
                  <a:pt x="2156243" y="1537415"/>
                </a:cubicBezTo>
                <a:cubicBezTo>
                  <a:pt x="2158642" y="1539824"/>
                  <a:pt x="2151450" y="1539824"/>
                  <a:pt x="2153846" y="1542235"/>
                </a:cubicBezTo>
                <a:cubicBezTo>
                  <a:pt x="2153846" y="1542235"/>
                  <a:pt x="2153846" y="1542235"/>
                  <a:pt x="2151450" y="1544644"/>
                </a:cubicBezTo>
                <a:cubicBezTo>
                  <a:pt x="2153846" y="1544644"/>
                  <a:pt x="2153846" y="1544644"/>
                  <a:pt x="2156243" y="1544644"/>
                </a:cubicBezTo>
                <a:cubicBezTo>
                  <a:pt x="2156243" y="1549464"/>
                  <a:pt x="2153846" y="1554284"/>
                  <a:pt x="2153846" y="1556692"/>
                </a:cubicBezTo>
                <a:cubicBezTo>
                  <a:pt x="2153846" y="1559104"/>
                  <a:pt x="2156243" y="1556692"/>
                  <a:pt x="2156243" y="1556692"/>
                </a:cubicBezTo>
                <a:cubicBezTo>
                  <a:pt x="2161039" y="1559104"/>
                  <a:pt x="2156243" y="1561512"/>
                  <a:pt x="2156243" y="1563921"/>
                </a:cubicBezTo>
                <a:cubicBezTo>
                  <a:pt x="2156243" y="1563921"/>
                  <a:pt x="2156243" y="1563921"/>
                  <a:pt x="2158642" y="1561512"/>
                </a:cubicBezTo>
                <a:cubicBezTo>
                  <a:pt x="2158642" y="1561512"/>
                  <a:pt x="2158642" y="1561512"/>
                  <a:pt x="2158642" y="1566332"/>
                </a:cubicBezTo>
                <a:cubicBezTo>
                  <a:pt x="2158642" y="1566332"/>
                  <a:pt x="2158642" y="1566332"/>
                  <a:pt x="2156243" y="1566332"/>
                </a:cubicBezTo>
                <a:cubicBezTo>
                  <a:pt x="2156243" y="1566332"/>
                  <a:pt x="2156243" y="1566332"/>
                  <a:pt x="2156243" y="1568741"/>
                </a:cubicBezTo>
                <a:cubicBezTo>
                  <a:pt x="2158642" y="1571152"/>
                  <a:pt x="2158642" y="1568741"/>
                  <a:pt x="2158642" y="1568741"/>
                </a:cubicBezTo>
                <a:cubicBezTo>
                  <a:pt x="2158642" y="1571152"/>
                  <a:pt x="2163436" y="1573561"/>
                  <a:pt x="2161039" y="1578381"/>
                </a:cubicBezTo>
                <a:cubicBezTo>
                  <a:pt x="2161039" y="1578381"/>
                  <a:pt x="2161039" y="1578381"/>
                  <a:pt x="2158642" y="1578381"/>
                </a:cubicBezTo>
                <a:lnTo>
                  <a:pt x="2158642" y="1575969"/>
                </a:lnTo>
                <a:cubicBezTo>
                  <a:pt x="2156243" y="1573561"/>
                  <a:pt x="2156243" y="1578381"/>
                  <a:pt x="2156243" y="1580789"/>
                </a:cubicBezTo>
                <a:cubicBezTo>
                  <a:pt x="2158642" y="1580789"/>
                  <a:pt x="2156243" y="1583200"/>
                  <a:pt x="2161039" y="1585609"/>
                </a:cubicBezTo>
                <a:cubicBezTo>
                  <a:pt x="2156243" y="1590429"/>
                  <a:pt x="2163436" y="1595249"/>
                  <a:pt x="2161039" y="1600069"/>
                </a:cubicBezTo>
                <a:cubicBezTo>
                  <a:pt x="2158642" y="1600069"/>
                  <a:pt x="2161039" y="1602477"/>
                  <a:pt x="2158642" y="1602477"/>
                </a:cubicBezTo>
                <a:cubicBezTo>
                  <a:pt x="2156243" y="1604886"/>
                  <a:pt x="2161039" y="1602477"/>
                  <a:pt x="2161039" y="1604886"/>
                </a:cubicBezTo>
                <a:cubicBezTo>
                  <a:pt x="2161039" y="1604886"/>
                  <a:pt x="2161039" y="1604886"/>
                  <a:pt x="2158642" y="1607298"/>
                </a:cubicBezTo>
                <a:cubicBezTo>
                  <a:pt x="2163436" y="1609706"/>
                  <a:pt x="2153846" y="1609706"/>
                  <a:pt x="2156243" y="1614526"/>
                </a:cubicBezTo>
                <a:cubicBezTo>
                  <a:pt x="2161039" y="1616937"/>
                  <a:pt x="2153846" y="1619346"/>
                  <a:pt x="2158642" y="1624166"/>
                </a:cubicBezTo>
                <a:cubicBezTo>
                  <a:pt x="2158642" y="1624166"/>
                  <a:pt x="2158642" y="1624166"/>
                  <a:pt x="2156243" y="1624166"/>
                </a:cubicBezTo>
                <a:cubicBezTo>
                  <a:pt x="2158642" y="1626575"/>
                  <a:pt x="2153846" y="1628986"/>
                  <a:pt x="2156243" y="1631394"/>
                </a:cubicBezTo>
                <a:cubicBezTo>
                  <a:pt x="2153846" y="1631394"/>
                  <a:pt x="2153846" y="1631394"/>
                  <a:pt x="2151450" y="1631394"/>
                </a:cubicBezTo>
                <a:cubicBezTo>
                  <a:pt x="2153159" y="1633115"/>
                  <a:pt x="2149997" y="1632380"/>
                  <a:pt x="2148912" y="1631818"/>
                </a:cubicBezTo>
                <a:cubicBezTo>
                  <a:pt x="2148959" y="1631678"/>
                  <a:pt x="2148978" y="1631540"/>
                  <a:pt x="2149050" y="1631394"/>
                </a:cubicBezTo>
                <a:cubicBezTo>
                  <a:pt x="2148365" y="1631394"/>
                  <a:pt x="2148476" y="1631593"/>
                  <a:pt x="2148912" y="1631818"/>
                </a:cubicBezTo>
                <a:cubicBezTo>
                  <a:pt x="2147407" y="1636355"/>
                  <a:pt x="2158642" y="1638769"/>
                  <a:pt x="2158642" y="1643443"/>
                </a:cubicBezTo>
                <a:cubicBezTo>
                  <a:pt x="2161039" y="1645854"/>
                  <a:pt x="2153846" y="1648263"/>
                  <a:pt x="2158642" y="1650671"/>
                </a:cubicBezTo>
                <a:cubicBezTo>
                  <a:pt x="2158642" y="1651305"/>
                  <a:pt x="2158642" y="1652067"/>
                  <a:pt x="2158642" y="1653083"/>
                </a:cubicBezTo>
                <a:cubicBezTo>
                  <a:pt x="2158642" y="1653083"/>
                  <a:pt x="2158642" y="1653083"/>
                  <a:pt x="2156243" y="1653083"/>
                </a:cubicBezTo>
                <a:cubicBezTo>
                  <a:pt x="2158642" y="1655491"/>
                  <a:pt x="2156243" y="1660311"/>
                  <a:pt x="2158642" y="1662720"/>
                </a:cubicBezTo>
                <a:cubicBezTo>
                  <a:pt x="2161039" y="1665131"/>
                  <a:pt x="2156243" y="1665131"/>
                  <a:pt x="2161039" y="1667540"/>
                </a:cubicBezTo>
                <a:cubicBezTo>
                  <a:pt x="2161039" y="1667540"/>
                  <a:pt x="2161039" y="1667540"/>
                  <a:pt x="2158642" y="1667540"/>
                </a:cubicBezTo>
                <a:cubicBezTo>
                  <a:pt x="2163436" y="1672360"/>
                  <a:pt x="2163436" y="1682000"/>
                  <a:pt x="2163436" y="1686820"/>
                </a:cubicBezTo>
                <a:cubicBezTo>
                  <a:pt x="2161039" y="1686820"/>
                  <a:pt x="2161039" y="1691637"/>
                  <a:pt x="2161039" y="1694048"/>
                </a:cubicBezTo>
                <a:cubicBezTo>
                  <a:pt x="2163436" y="1696457"/>
                  <a:pt x="2158642" y="1698868"/>
                  <a:pt x="2158642" y="1701277"/>
                </a:cubicBezTo>
                <a:cubicBezTo>
                  <a:pt x="2163436" y="1698868"/>
                  <a:pt x="2165835" y="1694048"/>
                  <a:pt x="2168232" y="1684408"/>
                </a:cubicBezTo>
                <a:cubicBezTo>
                  <a:pt x="2168232" y="1684408"/>
                  <a:pt x="2168232" y="1684408"/>
                  <a:pt x="2165835" y="1684408"/>
                </a:cubicBezTo>
                <a:cubicBezTo>
                  <a:pt x="2170628" y="1679588"/>
                  <a:pt x="2170628" y="1674771"/>
                  <a:pt x="2173028" y="1669951"/>
                </a:cubicBezTo>
                <a:cubicBezTo>
                  <a:pt x="2170628" y="1665131"/>
                  <a:pt x="2168232" y="1672360"/>
                  <a:pt x="2168232" y="1665131"/>
                </a:cubicBezTo>
                <a:cubicBezTo>
                  <a:pt x="2173028" y="1655491"/>
                  <a:pt x="2170628" y="1660311"/>
                  <a:pt x="2175424" y="1650671"/>
                </a:cubicBezTo>
                <a:cubicBezTo>
                  <a:pt x="2177821" y="1650671"/>
                  <a:pt x="2173028" y="1655491"/>
                  <a:pt x="2177821" y="1655491"/>
                </a:cubicBezTo>
                <a:cubicBezTo>
                  <a:pt x="2175424" y="1655491"/>
                  <a:pt x="2180220" y="1648263"/>
                  <a:pt x="2177821" y="1645854"/>
                </a:cubicBezTo>
                <a:cubicBezTo>
                  <a:pt x="2177821" y="1645854"/>
                  <a:pt x="2177821" y="1645854"/>
                  <a:pt x="2180220" y="1648263"/>
                </a:cubicBezTo>
                <a:cubicBezTo>
                  <a:pt x="2180220" y="1645854"/>
                  <a:pt x="2182617" y="1643443"/>
                  <a:pt x="2182617" y="1641034"/>
                </a:cubicBezTo>
                <a:cubicBezTo>
                  <a:pt x="2182617" y="1641034"/>
                  <a:pt x="2182617" y="1638623"/>
                  <a:pt x="2180220" y="1641034"/>
                </a:cubicBezTo>
                <a:cubicBezTo>
                  <a:pt x="2182617" y="1636214"/>
                  <a:pt x="2182617" y="1626575"/>
                  <a:pt x="2187413" y="1624166"/>
                </a:cubicBezTo>
                <a:cubicBezTo>
                  <a:pt x="2189810" y="1616937"/>
                  <a:pt x="2189810" y="1621755"/>
                  <a:pt x="2192207" y="1619346"/>
                </a:cubicBezTo>
                <a:cubicBezTo>
                  <a:pt x="2194606" y="1619346"/>
                  <a:pt x="2194606" y="1614526"/>
                  <a:pt x="2192207" y="1614526"/>
                </a:cubicBezTo>
                <a:cubicBezTo>
                  <a:pt x="2192207" y="1614526"/>
                  <a:pt x="2192207" y="1614526"/>
                  <a:pt x="2192207" y="1612117"/>
                </a:cubicBezTo>
                <a:cubicBezTo>
                  <a:pt x="2199399" y="1602477"/>
                  <a:pt x="2197003" y="1590429"/>
                  <a:pt x="2204196" y="1580789"/>
                </a:cubicBezTo>
                <a:cubicBezTo>
                  <a:pt x="2204196" y="1583200"/>
                  <a:pt x="2201799" y="1588021"/>
                  <a:pt x="2204196" y="1590429"/>
                </a:cubicBezTo>
                <a:cubicBezTo>
                  <a:pt x="2204196" y="1590429"/>
                  <a:pt x="2204215" y="1590352"/>
                  <a:pt x="2205007" y="1587170"/>
                </a:cubicBezTo>
                <a:cubicBezTo>
                  <a:pt x="2205270" y="1587720"/>
                  <a:pt x="2205783" y="1588021"/>
                  <a:pt x="2206592" y="1588021"/>
                </a:cubicBezTo>
                <a:cubicBezTo>
                  <a:pt x="2211388" y="1575969"/>
                  <a:pt x="2211388" y="1566332"/>
                  <a:pt x="2216184" y="1551872"/>
                </a:cubicBezTo>
                <a:cubicBezTo>
                  <a:pt x="2218581" y="1551872"/>
                  <a:pt x="2218581" y="1542235"/>
                  <a:pt x="2223377" y="1539824"/>
                </a:cubicBezTo>
                <a:cubicBezTo>
                  <a:pt x="2220978" y="1539824"/>
                  <a:pt x="2220978" y="1539824"/>
                  <a:pt x="2220978" y="1539824"/>
                </a:cubicBezTo>
                <a:cubicBezTo>
                  <a:pt x="2220978" y="1542235"/>
                  <a:pt x="2218581" y="1542235"/>
                  <a:pt x="2220978" y="1537415"/>
                </a:cubicBezTo>
                <a:lnTo>
                  <a:pt x="2220978" y="1535004"/>
                </a:lnTo>
                <a:cubicBezTo>
                  <a:pt x="2223377" y="1532595"/>
                  <a:pt x="2223377" y="1532595"/>
                  <a:pt x="2223377" y="1535004"/>
                </a:cubicBezTo>
                <a:cubicBezTo>
                  <a:pt x="2223377" y="1532595"/>
                  <a:pt x="2223377" y="1527775"/>
                  <a:pt x="2225774" y="1532595"/>
                </a:cubicBezTo>
                <a:cubicBezTo>
                  <a:pt x="2228170" y="1525367"/>
                  <a:pt x="2223377" y="1522955"/>
                  <a:pt x="2223377" y="1518136"/>
                </a:cubicBezTo>
                <a:cubicBezTo>
                  <a:pt x="2228170" y="1510907"/>
                  <a:pt x="2228170" y="1508498"/>
                  <a:pt x="2230570" y="1496450"/>
                </a:cubicBezTo>
                <a:cubicBezTo>
                  <a:pt x="2230570" y="1496450"/>
                  <a:pt x="2230570" y="1496450"/>
                  <a:pt x="2230570" y="1498858"/>
                </a:cubicBezTo>
                <a:cubicBezTo>
                  <a:pt x="2232967" y="1494039"/>
                  <a:pt x="2235363" y="1494039"/>
                  <a:pt x="2235363" y="1489221"/>
                </a:cubicBezTo>
                <a:cubicBezTo>
                  <a:pt x="2228170" y="1481990"/>
                  <a:pt x="2240159" y="1472353"/>
                  <a:pt x="2240159" y="1460302"/>
                </a:cubicBezTo>
                <a:cubicBezTo>
                  <a:pt x="2235363" y="1460302"/>
                  <a:pt x="2240159" y="1455485"/>
                  <a:pt x="2237763" y="1455485"/>
                </a:cubicBezTo>
                <a:cubicBezTo>
                  <a:pt x="2242556" y="1443436"/>
                  <a:pt x="2237763" y="1431385"/>
                  <a:pt x="2244955" y="1416928"/>
                </a:cubicBezTo>
                <a:cubicBezTo>
                  <a:pt x="2244955" y="1416928"/>
                  <a:pt x="2244955" y="1416928"/>
                  <a:pt x="2244955" y="1419336"/>
                </a:cubicBezTo>
                <a:cubicBezTo>
                  <a:pt x="2247352" y="1414519"/>
                  <a:pt x="2247352" y="1404879"/>
                  <a:pt x="2244955" y="1402468"/>
                </a:cubicBezTo>
                <a:cubicBezTo>
                  <a:pt x="2246902" y="1404428"/>
                  <a:pt x="2248826" y="1400092"/>
                  <a:pt x="2249489" y="1399666"/>
                </a:cubicBezTo>
                <a:cubicBezTo>
                  <a:pt x="2249569" y="1399806"/>
                  <a:pt x="2249644" y="1399952"/>
                  <a:pt x="2249749" y="1400059"/>
                </a:cubicBezTo>
                <a:cubicBezTo>
                  <a:pt x="2249749" y="1399608"/>
                  <a:pt x="2249641" y="1399567"/>
                  <a:pt x="2249489" y="1399666"/>
                </a:cubicBezTo>
                <a:cubicBezTo>
                  <a:pt x="2247783" y="1396588"/>
                  <a:pt x="2252148" y="1385602"/>
                  <a:pt x="2252148" y="1385602"/>
                </a:cubicBezTo>
                <a:cubicBezTo>
                  <a:pt x="2254545" y="1383191"/>
                  <a:pt x="2252148" y="1373551"/>
                  <a:pt x="2256941" y="1368734"/>
                </a:cubicBezTo>
                <a:cubicBezTo>
                  <a:pt x="2256941" y="1368734"/>
                  <a:pt x="2256941" y="1368726"/>
                  <a:pt x="2255345" y="1362317"/>
                </a:cubicBezTo>
                <a:cubicBezTo>
                  <a:pt x="2256980" y="1359135"/>
                  <a:pt x="2257245" y="1359397"/>
                  <a:pt x="2259341" y="1361503"/>
                </a:cubicBezTo>
                <a:cubicBezTo>
                  <a:pt x="2259341" y="1359898"/>
                  <a:pt x="2259341" y="1358290"/>
                  <a:pt x="2259341" y="1356685"/>
                </a:cubicBezTo>
                <a:cubicBezTo>
                  <a:pt x="2261738" y="1351865"/>
                  <a:pt x="2256941" y="1349454"/>
                  <a:pt x="2256941" y="1351865"/>
                </a:cubicBezTo>
                <a:cubicBezTo>
                  <a:pt x="2252148" y="1342226"/>
                  <a:pt x="2259341" y="1347046"/>
                  <a:pt x="2256941" y="1337406"/>
                </a:cubicBezTo>
                <a:cubicBezTo>
                  <a:pt x="2256941" y="1337406"/>
                  <a:pt x="2256941" y="1337406"/>
                  <a:pt x="2252148" y="1334997"/>
                </a:cubicBezTo>
                <a:cubicBezTo>
                  <a:pt x="2252148" y="1334997"/>
                  <a:pt x="2252148" y="1334997"/>
                  <a:pt x="2254545" y="1334997"/>
                </a:cubicBezTo>
                <a:cubicBezTo>
                  <a:pt x="2252148" y="1325357"/>
                  <a:pt x="2259341" y="1332586"/>
                  <a:pt x="2256941" y="1322949"/>
                </a:cubicBezTo>
                <a:cubicBezTo>
                  <a:pt x="2256941" y="1322949"/>
                  <a:pt x="2256941" y="1322949"/>
                  <a:pt x="2259341" y="1322949"/>
                </a:cubicBezTo>
                <a:cubicBezTo>
                  <a:pt x="2259341" y="1320537"/>
                  <a:pt x="2259341" y="1315720"/>
                  <a:pt x="2256941" y="1318129"/>
                </a:cubicBezTo>
                <a:cubicBezTo>
                  <a:pt x="2259341" y="1308489"/>
                  <a:pt x="2261738" y="1296440"/>
                  <a:pt x="2264134" y="1289212"/>
                </a:cubicBezTo>
                <a:cubicBezTo>
                  <a:pt x="2264134" y="1284392"/>
                  <a:pt x="2261738" y="1291620"/>
                  <a:pt x="2259341" y="1289212"/>
                </a:cubicBezTo>
                <a:cubicBezTo>
                  <a:pt x="2256941" y="1281983"/>
                  <a:pt x="2261738" y="1279572"/>
                  <a:pt x="2261738" y="1274752"/>
                </a:cubicBezTo>
                <a:cubicBezTo>
                  <a:pt x="2261738" y="1274752"/>
                  <a:pt x="2261738" y="1274752"/>
                  <a:pt x="2259341" y="1277163"/>
                </a:cubicBezTo>
                <a:cubicBezTo>
                  <a:pt x="2259341" y="1277163"/>
                  <a:pt x="2259341" y="1277163"/>
                  <a:pt x="2261738" y="1265115"/>
                </a:cubicBezTo>
                <a:cubicBezTo>
                  <a:pt x="2261738" y="1265115"/>
                  <a:pt x="2261738" y="1265115"/>
                  <a:pt x="2264134" y="1267523"/>
                </a:cubicBezTo>
                <a:cubicBezTo>
                  <a:pt x="2264134" y="1265115"/>
                  <a:pt x="2264134" y="1262703"/>
                  <a:pt x="2264134" y="1260295"/>
                </a:cubicBezTo>
                <a:cubicBezTo>
                  <a:pt x="2261738" y="1257886"/>
                  <a:pt x="2261738" y="1260295"/>
                  <a:pt x="2261738" y="1262703"/>
                </a:cubicBezTo>
                <a:cubicBezTo>
                  <a:pt x="2261738" y="1255475"/>
                  <a:pt x="2256941" y="1248246"/>
                  <a:pt x="2259341" y="1238606"/>
                </a:cubicBezTo>
                <a:cubicBezTo>
                  <a:pt x="2259341" y="1238606"/>
                  <a:pt x="2259341" y="1238606"/>
                  <a:pt x="2261738" y="1241018"/>
                </a:cubicBezTo>
                <a:cubicBezTo>
                  <a:pt x="2264134" y="1250655"/>
                  <a:pt x="2264134" y="1236198"/>
                  <a:pt x="2264134" y="1236198"/>
                </a:cubicBezTo>
                <a:cubicBezTo>
                  <a:pt x="2261738" y="1233787"/>
                  <a:pt x="2264134" y="1226558"/>
                  <a:pt x="2261738" y="1221738"/>
                </a:cubicBezTo>
                <a:cubicBezTo>
                  <a:pt x="2264134" y="1207281"/>
                  <a:pt x="2256941" y="1197641"/>
                  <a:pt x="2259341" y="1185593"/>
                </a:cubicBezTo>
                <a:cubicBezTo>
                  <a:pt x="2261738" y="1188001"/>
                  <a:pt x="2261738" y="1180773"/>
                  <a:pt x="2261738" y="1183184"/>
                </a:cubicBezTo>
                <a:cubicBezTo>
                  <a:pt x="2264134" y="1175953"/>
                  <a:pt x="2259341" y="1178364"/>
                  <a:pt x="2259341" y="1173544"/>
                </a:cubicBezTo>
                <a:cubicBezTo>
                  <a:pt x="2259341" y="1173544"/>
                  <a:pt x="2259341" y="1173544"/>
                  <a:pt x="2261738" y="1168724"/>
                </a:cubicBezTo>
                <a:cubicBezTo>
                  <a:pt x="2256941" y="1159084"/>
                  <a:pt x="2264134" y="1161496"/>
                  <a:pt x="2261738" y="1151856"/>
                </a:cubicBezTo>
                <a:cubicBezTo>
                  <a:pt x="2256941" y="1147036"/>
                  <a:pt x="2264134" y="1137399"/>
                  <a:pt x="2256941" y="1127759"/>
                </a:cubicBezTo>
                <a:cubicBezTo>
                  <a:pt x="2256941" y="1127759"/>
                  <a:pt x="2256941" y="1127759"/>
                  <a:pt x="2259341" y="1127759"/>
                </a:cubicBezTo>
                <a:cubicBezTo>
                  <a:pt x="2256941" y="1120530"/>
                  <a:pt x="2259341" y="1115710"/>
                  <a:pt x="2256941" y="1110890"/>
                </a:cubicBezTo>
                <a:cubicBezTo>
                  <a:pt x="2259341" y="1108482"/>
                  <a:pt x="2259341" y="1110890"/>
                  <a:pt x="2261738" y="1110890"/>
                </a:cubicBezTo>
                <a:cubicBezTo>
                  <a:pt x="2259341" y="1106071"/>
                  <a:pt x="2266534" y="1110890"/>
                  <a:pt x="2264134" y="1108482"/>
                </a:cubicBezTo>
                <a:close/>
                <a:moveTo>
                  <a:pt x="1830374" y="585635"/>
                </a:moveTo>
                <a:cubicBezTo>
                  <a:pt x="1830374" y="585635"/>
                  <a:pt x="1842658" y="576323"/>
                  <a:pt x="1850030" y="573994"/>
                </a:cubicBezTo>
                <a:cubicBezTo>
                  <a:pt x="1857402" y="573994"/>
                  <a:pt x="1857402" y="578652"/>
                  <a:pt x="1830374" y="611249"/>
                </a:cubicBezTo>
                <a:cubicBezTo>
                  <a:pt x="1823001" y="613578"/>
                  <a:pt x="1818087" y="618233"/>
                  <a:pt x="1810717" y="625219"/>
                </a:cubicBezTo>
                <a:cubicBezTo>
                  <a:pt x="1810717" y="625219"/>
                  <a:pt x="1810717" y="625219"/>
                  <a:pt x="1813172" y="625219"/>
                </a:cubicBezTo>
                <a:cubicBezTo>
                  <a:pt x="1808260" y="627548"/>
                  <a:pt x="1803345" y="632203"/>
                  <a:pt x="1800887" y="636860"/>
                </a:cubicBezTo>
                <a:cubicBezTo>
                  <a:pt x="1798430" y="639189"/>
                  <a:pt x="1805802" y="634531"/>
                  <a:pt x="1800887" y="641518"/>
                </a:cubicBezTo>
                <a:cubicBezTo>
                  <a:pt x="1791058" y="648501"/>
                  <a:pt x="1795973" y="643846"/>
                  <a:pt x="1786146" y="650830"/>
                </a:cubicBezTo>
                <a:cubicBezTo>
                  <a:pt x="1786146" y="650830"/>
                  <a:pt x="1791058" y="646172"/>
                  <a:pt x="1788603" y="646172"/>
                </a:cubicBezTo>
                <a:cubicBezTo>
                  <a:pt x="1788603" y="648501"/>
                  <a:pt x="1783688" y="653159"/>
                  <a:pt x="1783688" y="653159"/>
                </a:cubicBezTo>
                <a:cubicBezTo>
                  <a:pt x="1783688" y="653159"/>
                  <a:pt x="1783688" y="653159"/>
                  <a:pt x="1781231" y="653159"/>
                </a:cubicBezTo>
                <a:cubicBezTo>
                  <a:pt x="1781231" y="655487"/>
                  <a:pt x="1778774" y="655487"/>
                  <a:pt x="1776316" y="657816"/>
                </a:cubicBezTo>
                <a:cubicBezTo>
                  <a:pt x="1773859" y="657816"/>
                  <a:pt x="1773859" y="660145"/>
                  <a:pt x="1776316" y="657816"/>
                </a:cubicBezTo>
                <a:cubicBezTo>
                  <a:pt x="1773859" y="662471"/>
                  <a:pt x="1766487" y="669457"/>
                  <a:pt x="1761572" y="669457"/>
                </a:cubicBezTo>
                <a:cubicBezTo>
                  <a:pt x="1756660" y="674115"/>
                  <a:pt x="1756660" y="671786"/>
                  <a:pt x="1754202" y="671786"/>
                </a:cubicBezTo>
                <a:lnTo>
                  <a:pt x="1751745" y="674115"/>
                </a:lnTo>
                <a:cubicBezTo>
                  <a:pt x="1751745" y="674115"/>
                  <a:pt x="1751745" y="674115"/>
                  <a:pt x="1749287" y="676444"/>
                </a:cubicBezTo>
                <a:cubicBezTo>
                  <a:pt x="1741915" y="681098"/>
                  <a:pt x="1734543" y="685756"/>
                  <a:pt x="1727174" y="690413"/>
                </a:cubicBezTo>
                <a:cubicBezTo>
                  <a:pt x="1727174" y="690413"/>
                  <a:pt x="1727174" y="690413"/>
                  <a:pt x="1724716" y="692742"/>
                </a:cubicBezTo>
                <a:cubicBezTo>
                  <a:pt x="1724716" y="695068"/>
                  <a:pt x="1724716" y="692742"/>
                  <a:pt x="1722259" y="690413"/>
                </a:cubicBezTo>
                <a:cubicBezTo>
                  <a:pt x="1719801" y="692742"/>
                  <a:pt x="1717344" y="692742"/>
                  <a:pt x="1717344" y="692742"/>
                </a:cubicBezTo>
                <a:cubicBezTo>
                  <a:pt x="1717344" y="692742"/>
                  <a:pt x="1718769" y="691399"/>
                  <a:pt x="1720530" y="690755"/>
                </a:cubicBezTo>
                <a:cubicBezTo>
                  <a:pt x="1718650" y="691393"/>
                  <a:pt x="1716770" y="692742"/>
                  <a:pt x="1714886" y="692742"/>
                </a:cubicBezTo>
                <a:cubicBezTo>
                  <a:pt x="1719801" y="690413"/>
                  <a:pt x="1722259" y="688085"/>
                  <a:pt x="1719801" y="688085"/>
                </a:cubicBezTo>
                <a:cubicBezTo>
                  <a:pt x="1717344" y="688085"/>
                  <a:pt x="1717344" y="690413"/>
                  <a:pt x="1714886" y="690413"/>
                </a:cubicBezTo>
                <a:cubicBezTo>
                  <a:pt x="1714886" y="690413"/>
                  <a:pt x="1714886" y="690413"/>
                  <a:pt x="1712429" y="690413"/>
                </a:cubicBezTo>
                <a:cubicBezTo>
                  <a:pt x="1719801" y="699726"/>
                  <a:pt x="1702602" y="678770"/>
                  <a:pt x="1705060" y="681098"/>
                </a:cubicBezTo>
                <a:cubicBezTo>
                  <a:pt x="1705060" y="681098"/>
                  <a:pt x="1705060" y="681098"/>
                  <a:pt x="1705060" y="678770"/>
                </a:cubicBezTo>
                <a:cubicBezTo>
                  <a:pt x="1705060" y="678770"/>
                  <a:pt x="1705060" y="678770"/>
                  <a:pt x="1709972" y="671786"/>
                </a:cubicBezTo>
                <a:cubicBezTo>
                  <a:pt x="1709113" y="670971"/>
                  <a:pt x="1708293" y="670159"/>
                  <a:pt x="1707517" y="669375"/>
                </a:cubicBezTo>
                <a:cubicBezTo>
                  <a:pt x="1707517" y="669232"/>
                  <a:pt x="1707517" y="668769"/>
                  <a:pt x="1707517" y="667129"/>
                </a:cubicBezTo>
                <a:cubicBezTo>
                  <a:pt x="1709972" y="667129"/>
                  <a:pt x="1709972" y="667129"/>
                  <a:pt x="1712429" y="667129"/>
                </a:cubicBezTo>
                <a:cubicBezTo>
                  <a:pt x="1714886" y="662471"/>
                  <a:pt x="1717344" y="657816"/>
                  <a:pt x="1719801" y="655487"/>
                </a:cubicBezTo>
                <a:cubicBezTo>
                  <a:pt x="1721944" y="655487"/>
                  <a:pt x="1724089" y="648410"/>
                  <a:pt x="1727861" y="645052"/>
                </a:cubicBezTo>
                <a:cubicBezTo>
                  <a:pt x="1727632" y="645724"/>
                  <a:pt x="1728206" y="645195"/>
                  <a:pt x="1729631" y="643846"/>
                </a:cubicBezTo>
                <a:cubicBezTo>
                  <a:pt x="1729001" y="644144"/>
                  <a:pt x="1728413" y="644559"/>
                  <a:pt x="1727861" y="645052"/>
                </a:cubicBezTo>
                <a:cubicBezTo>
                  <a:pt x="1728027" y="644568"/>
                  <a:pt x="1728598" y="643472"/>
                  <a:pt x="1729631" y="641518"/>
                </a:cubicBezTo>
                <a:lnTo>
                  <a:pt x="1729631" y="639189"/>
                </a:lnTo>
                <a:cubicBezTo>
                  <a:pt x="1732086" y="636860"/>
                  <a:pt x="1732086" y="636860"/>
                  <a:pt x="1732086" y="639189"/>
                </a:cubicBezTo>
                <a:cubicBezTo>
                  <a:pt x="1734543" y="636860"/>
                  <a:pt x="1734543" y="634531"/>
                  <a:pt x="1734543" y="636860"/>
                </a:cubicBezTo>
                <a:cubicBezTo>
                  <a:pt x="1739458" y="632203"/>
                  <a:pt x="1737000" y="629874"/>
                  <a:pt x="1739458" y="625219"/>
                </a:cubicBezTo>
                <a:cubicBezTo>
                  <a:pt x="1744229" y="618436"/>
                  <a:pt x="1746722" y="615973"/>
                  <a:pt x="1753609" y="605185"/>
                </a:cubicBezTo>
                <a:cubicBezTo>
                  <a:pt x="1755569" y="603979"/>
                  <a:pt x="1757874" y="603109"/>
                  <a:pt x="1761572" y="599605"/>
                </a:cubicBezTo>
                <a:cubicBezTo>
                  <a:pt x="1756660" y="590293"/>
                  <a:pt x="1768944" y="585635"/>
                  <a:pt x="1776316" y="573994"/>
                </a:cubicBezTo>
                <a:cubicBezTo>
                  <a:pt x="1773859" y="573994"/>
                  <a:pt x="1776316" y="571666"/>
                  <a:pt x="1776316" y="569337"/>
                </a:cubicBezTo>
                <a:cubicBezTo>
                  <a:pt x="1776316" y="569337"/>
                  <a:pt x="1776316" y="569337"/>
                  <a:pt x="1773859" y="571666"/>
                </a:cubicBezTo>
                <a:cubicBezTo>
                  <a:pt x="1773859" y="571666"/>
                  <a:pt x="1773859" y="571666"/>
                  <a:pt x="1773859" y="569337"/>
                </a:cubicBezTo>
                <a:cubicBezTo>
                  <a:pt x="1771401" y="571666"/>
                  <a:pt x="1768944" y="571666"/>
                  <a:pt x="1771401" y="573994"/>
                </a:cubicBezTo>
                <a:cubicBezTo>
                  <a:pt x="1761572" y="578652"/>
                  <a:pt x="1751745" y="583307"/>
                  <a:pt x="1744372" y="585635"/>
                </a:cubicBezTo>
                <a:cubicBezTo>
                  <a:pt x="1739458" y="590293"/>
                  <a:pt x="1746830" y="585635"/>
                  <a:pt x="1744372" y="587964"/>
                </a:cubicBezTo>
                <a:cubicBezTo>
                  <a:pt x="1739458" y="594951"/>
                  <a:pt x="1737000" y="592622"/>
                  <a:pt x="1732086" y="594951"/>
                </a:cubicBezTo>
                <a:cubicBezTo>
                  <a:pt x="1732086" y="594951"/>
                  <a:pt x="1732086" y="594951"/>
                  <a:pt x="1734543" y="597277"/>
                </a:cubicBezTo>
                <a:cubicBezTo>
                  <a:pt x="1734543" y="597277"/>
                  <a:pt x="1734543" y="597277"/>
                  <a:pt x="1722259" y="601934"/>
                </a:cubicBezTo>
                <a:cubicBezTo>
                  <a:pt x="1722259" y="601934"/>
                  <a:pt x="1722259" y="601934"/>
                  <a:pt x="1724716" y="599605"/>
                </a:cubicBezTo>
                <a:cubicBezTo>
                  <a:pt x="1724716" y="599605"/>
                  <a:pt x="1724716" y="599605"/>
                  <a:pt x="1717344" y="604263"/>
                </a:cubicBezTo>
                <a:cubicBezTo>
                  <a:pt x="1714886" y="606592"/>
                  <a:pt x="1717344" y="604263"/>
                  <a:pt x="1719801" y="604263"/>
                </a:cubicBezTo>
                <a:cubicBezTo>
                  <a:pt x="1712429" y="606592"/>
                  <a:pt x="1709972" y="615904"/>
                  <a:pt x="1700145" y="618233"/>
                </a:cubicBezTo>
                <a:cubicBezTo>
                  <a:pt x="1700145" y="618233"/>
                  <a:pt x="1700145" y="618233"/>
                  <a:pt x="1700145" y="615904"/>
                </a:cubicBezTo>
                <a:lnTo>
                  <a:pt x="1702602" y="615904"/>
                </a:lnTo>
                <a:cubicBezTo>
                  <a:pt x="1707517" y="608920"/>
                  <a:pt x="1695230" y="615904"/>
                  <a:pt x="1695230" y="615904"/>
                </a:cubicBezTo>
                <a:cubicBezTo>
                  <a:pt x="1692772" y="618233"/>
                  <a:pt x="1685400" y="622890"/>
                  <a:pt x="1685400" y="625219"/>
                </a:cubicBezTo>
                <a:cubicBezTo>
                  <a:pt x="1670659" y="632203"/>
                  <a:pt x="1663286" y="641518"/>
                  <a:pt x="1653459" y="648501"/>
                </a:cubicBezTo>
                <a:cubicBezTo>
                  <a:pt x="1653459" y="646172"/>
                  <a:pt x="1651002" y="648501"/>
                  <a:pt x="1651002" y="648501"/>
                </a:cubicBezTo>
                <a:cubicBezTo>
                  <a:pt x="1648545" y="648501"/>
                  <a:pt x="1648545" y="648501"/>
                  <a:pt x="1648545" y="648501"/>
                </a:cubicBezTo>
                <a:cubicBezTo>
                  <a:pt x="1660829" y="660145"/>
                  <a:pt x="1631343" y="634531"/>
                  <a:pt x="1631343" y="634531"/>
                </a:cubicBezTo>
                <a:cubicBezTo>
                  <a:pt x="1631343" y="632203"/>
                  <a:pt x="1633800" y="632203"/>
                  <a:pt x="1633800" y="632203"/>
                </a:cubicBezTo>
                <a:cubicBezTo>
                  <a:pt x="1633800" y="632203"/>
                  <a:pt x="1633800" y="629874"/>
                  <a:pt x="1633800" y="627548"/>
                </a:cubicBezTo>
                <a:cubicBezTo>
                  <a:pt x="1633800" y="627548"/>
                  <a:pt x="1633800" y="627548"/>
                  <a:pt x="1636258" y="627548"/>
                </a:cubicBezTo>
                <a:cubicBezTo>
                  <a:pt x="1636258" y="625219"/>
                  <a:pt x="1638715" y="625219"/>
                  <a:pt x="1638715" y="625219"/>
                </a:cubicBezTo>
                <a:cubicBezTo>
                  <a:pt x="1643630" y="615904"/>
                  <a:pt x="1646087" y="622890"/>
                  <a:pt x="1651002" y="613578"/>
                </a:cubicBezTo>
                <a:cubicBezTo>
                  <a:pt x="1653459" y="606592"/>
                  <a:pt x="1663286" y="601934"/>
                  <a:pt x="1668201" y="592622"/>
                </a:cubicBezTo>
                <a:cubicBezTo>
                  <a:pt x="1668201" y="592622"/>
                  <a:pt x="1668201" y="592622"/>
                  <a:pt x="1668201" y="594951"/>
                </a:cubicBezTo>
                <a:cubicBezTo>
                  <a:pt x="1673116" y="587964"/>
                  <a:pt x="1678031" y="585635"/>
                  <a:pt x="1680488" y="580981"/>
                </a:cubicBezTo>
                <a:cubicBezTo>
                  <a:pt x="1682943" y="580981"/>
                  <a:pt x="1680488" y="583307"/>
                  <a:pt x="1682943" y="583307"/>
                </a:cubicBezTo>
                <a:cubicBezTo>
                  <a:pt x="1685400" y="578652"/>
                  <a:pt x="1682943" y="585635"/>
                  <a:pt x="1685400" y="583307"/>
                </a:cubicBezTo>
                <a:cubicBezTo>
                  <a:pt x="1692772" y="576323"/>
                  <a:pt x="1690315" y="564682"/>
                  <a:pt x="1697687" y="557696"/>
                </a:cubicBezTo>
                <a:cubicBezTo>
                  <a:pt x="1700145" y="550712"/>
                  <a:pt x="1709972" y="546055"/>
                  <a:pt x="1707517" y="543726"/>
                </a:cubicBezTo>
                <a:cubicBezTo>
                  <a:pt x="1707517" y="543726"/>
                  <a:pt x="1707517" y="543726"/>
                  <a:pt x="1705060" y="546055"/>
                </a:cubicBezTo>
                <a:cubicBezTo>
                  <a:pt x="1705060" y="546055"/>
                  <a:pt x="1705060" y="546055"/>
                  <a:pt x="1712429" y="536740"/>
                </a:cubicBezTo>
                <a:cubicBezTo>
                  <a:pt x="1712429" y="536740"/>
                  <a:pt x="1712429" y="536740"/>
                  <a:pt x="1714886" y="536740"/>
                </a:cubicBezTo>
                <a:cubicBezTo>
                  <a:pt x="1717344" y="534411"/>
                  <a:pt x="1724716" y="525099"/>
                  <a:pt x="1727174" y="520441"/>
                </a:cubicBezTo>
                <a:cubicBezTo>
                  <a:pt x="1724716" y="520441"/>
                  <a:pt x="1724716" y="522770"/>
                  <a:pt x="1722259" y="522770"/>
                </a:cubicBezTo>
                <a:cubicBezTo>
                  <a:pt x="1719801" y="525099"/>
                  <a:pt x="1712429" y="532085"/>
                  <a:pt x="1707517" y="529756"/>
                </a:cubicBezTo>
                <a:cubicBezTo>
                  <a:pt x="1700145" y="539068"/>
                  <a:pt x="1690315" y="543726"/>
                  <a:pt x="1675573" y="550712"/>
                </a:cubicBezTo>
                <a:cubicBezTo>
                  <a:pt x="1675573" y="550712"/>
                  <a:pt x="1675573" y="550712"/>
                  <a:pt x="1675573" y="548383"/>
                </a:cubicBezTo>
                <a:cubicBezTo>
                  <a:pt x="1648545" y="557696"/>
                  <a:pt x="1636258" y="555367"/>
                  <a:pt x="1633800" y="553038"/>
                </a:cubicBezTo>
                <a:cubicBezTo>
                  <a:pt x="1631343" y="550712"/>
                  <a:pt x="1638715" y="548383"/>
                  <a:pt x="1646087" y="543726"/>
                </a:cubicBezTo>
                <a:cubicBezTo>
                  <a:pt x="1663286" y="532085"/>
                  <a:pt x="1695230" y="513457"/>
                  <a:pt x="1695230" y="513457"/>
                </a:cubicBezTo>
                <a:cubicBezTo>
                  <a:pt x="1702602" y="508800"/>
                  <a:pt x="1712429" y="504142"/>
                  <a:pt x="1719801" y="499488"/>
                </a:cubicBezTo>
                <a:lnTo>
                  <a:pt x="1722259" y="497159"/>
                </a:lnTo>
                <a:cubicBezTo>
                  <a:pt x="1729631" y="492501"/>
                  <a:pt x="1737000" y="487844"/>
                  <a:pt x="1744372" y="483189"/>
                </a:cubicBezTo>
                <a:cubicBezTo>
                  <a:pt x="1746830" y="483189"/>
                  <a:pt x="1751745" y="480860"/>
                  <a:pt x="1754202" y="478531"/>
                </a:cubicBezTo>
                <a:cubicBezTo>
                  <a:pt x="1754202" y="478531"/>
                  <a:pt x="1754202" y="478531"/>
                  <a:pt x="1759117" y="476203"/>
                </a:cubicBezTo>
                <a:cubicBezTo>
                  <a:pt x="1759117" y="476203"/>
                  <a:pt x="1759117" y="476203"/>
                  <a:pt x="1761572" y="476203"/>
                </a:cubicBezTo>
                <a:cubicBezTo>
                  <a:pt x="1769557" y="484934"/>
                  <a:pt x="1774011" y="489881"/>
                  <a:pt x="1776313" y="492501"/>
                </a:cubicBezTo>
                <a:cubicBezTo>
                  <a:pt x="1773947" y="490258"/>
                  <a:pt x="1774878" y="491378"/>
                  <a:pt x="1776170" y="492777"/>
                </a:cubicBezTo>
                <a:cubicBezTo>
                  <a:pt x="1775946" y="493201"/>
                  <a:pt x="1775369" y="494299"/>
                  <a:pt x="1773859" y="497159"/>
                </a:cubicBezTo>
                <a:cubicBezTo>
                  <a:pt x="1773859" y="497159"/>
                  <a:pt x="1773859" y="497159"/>
                  <a:pt x="1771401" y="497159"/>
                </a:cubicBezTo>
                <a:cubicBezTo>
                  <a:pt x="1761572" y="508800"/>
                  <a:pt x="1749287" y="520441"/>
                  <a:pt x="1739458" y="534411"/>
                </a:cubicBezTo>
                <a:cubicBezTo>
                  <a:pt x="1732086" y="548383"/>
                  <a:pt x="1717344" y="569337"/>
                  <a:pt x="1702602" y="583307"/>
                </a:cubicBezTo>
                <a:cubicBezTo>
                  <a:pt x="1717344" y="573994"/>
                  <a:pt x="1732086" y="567008"/>
                  <a:pt x="1744372" y="557696"/>
                </a:cubicBezTo>
                <a:cubicBezTo>
                  <a:pt x="1754202" y="553038"/>
                  <a:pt x="1761572" y="553038"/>
                  <a:pt x="1771401" y="548383"/>
                </a:cubicBezTo>
                <a:cubicBezTo>
                  <a:pt x="1771401" y="548383"/>
                  <a:pt x="1771401" y="548383"/>
                  <a:pt x="1768944" y="548383"/>
                </a:cubicBezTo>
                <a:cubicBezTo>
                  <a:pt x="1773859" y="543726"/>
                  <a:pt x="1771401" y="548383"/>
                  <a:pt x="1778774" y="546055"/>
                </a:cubicBezTo>
                <a:cubicBezTo>
                  <a:pt x="1778774" y="546055"/>
                  <a:pt x="1778774" y="546055"/>
                  <a:pt x="1773859" y="543726"/>
                </a:cubicBezTo>
                <a:cubicBezTo>
                  <a:pt x="1773859" y="543726"/>
                  <a:pt x="1773859" y="543726"/>
                  <a:pt x="1786146" y="536740"/>
                </a:cubicBezTo>
                <a:cubicBezTo>
                  <a:pt x="1786146" y="536740"/>
                  <a:pt x="1786146" y="536740"/>
                  <a:pt x="1783688" y="539068"/>
                </a:cubicBezTo>
                <a:cubicBezTo>
                  <a:pt x="1788603" y="534411"/>
                  <a:pt x="1793515" y="532085"/>
                  <a:pt x="1791058" y="529756"/>
                </a:cubicBezTo>
                <a:cubicBezTo>
                  <a:pt x="1793515" y="532085"/>
                  <a:pt x="1793515" y="532085"/>
                  <a:pt x="1798430" y="529756"/>
                </a:cubicBezTo>
                <a:cubicBezTo>
                  <a:pt x="1795973" y="527427"/>
                  <a:pt x="1803345" y="522770"/>
                  <a:pt x="1810717" y="515786"/>
                </a:cubicBezTo>
                <a:cubicBezTo>
                  <a:pt x="1810717" y="518115"/>
                  <a:pt x="1813172" y="515786"/>
                  <a:pt x="1810717" y="518115"/>
                </a:cubicBezTo>
                <a:cubicBezTo>
                  <a:pt x="1813172" y="515786"/>
                  <a:pt x="1815629" y="513457"/>
                  <a:pt x="1815629" y="513457"/>
                </a:cubicBezTo>
                <a:cubicBezTo>
                  <a:pt x="1815629" y="513457"/>
                  <a:pt x="1815629" y="513457"/>
                  <a:pt x="1818087" y="511129"/>
                </a:cubicBezTo>
                <a:cubicBezTo>
                  <a:pt x="1818087" y="511129"/>
                  <a:pt x="1818087" y="511129"/>
                  <a:pt x="1820544" y="511129"/>
                </a:cubicBezTo>
                <a:cubicBezTo>
                  <a:pt x="1820544" y="511129"/>
                  <a:pt x="1820544" y="511060"/>
                  <a:pt x="1820544" y="509824"/>
                </a:cubicBezTo>
                <a:cubicBezTo>
                  <a:pt x="1826732" y="515594"/>
                  <a:pt x="1837837" y="525500"/>
                  <a:pt x="1840156" y="527471"/>
                </a:cubicBezTo>
                <a:cubicBezTo>
                  <a:pt x="1837751" y="529751"/>
                  <a:pt x="1837743" y="529773"/>
                  <a:pt x="1837743" y="532085"/>
                </a:cubicBezTo>
                <a:cubicBezTo>
                  <a:pt x="1835288" y="532085"/>
                  <a:pt x="1832831" y="534411"/>
                  <a:pt x="1832831" y="536740"/>
                </a:cubicBezTo>
                <a:cubicBezTo>
                  <a:pt x="1827916" y="541397"/>
                  <a:pt x="1823001" y="546055"/>
                  <a:pt x="1820544" y="555367"/>
                </a:cubicBezTo>
                <a:cubicBezTo>
                  <a:pt x="1808260" y="564682"/>
                  <a:pt x="1808260" y="571666"/>
                  <a:pt x="1798430" y="583307"/>
                </a:cubicBezTo>
                <a:cubicBezTo>
                  <a:pt x="1798430" y="583307"/>
                  <a:pt x="1798430" y="583307"/>
                  <a:pt x="1800887" y="583307"/>
                </a:cubicBezTo>
                <a:cubicBezTo>
                  <a:pt x="1795973" y="587964"/>
                  <a:pt x="1791058" y="594951"/>
                  <a:pt x="1788603" y="601934"/>
                </a:cubicBezTo>
                <a:cubicBezTo>
                  <a:pt x="1788603" y="601934"/>
                  <a:pt x="1788603" y="601934"/>
                  <a:pt x="1783688" y="606592"/>
                </a:cubicBezTo>
                <a:cubicBezTo>
                  <a:pt x="1783688" y="606592"/>
                  <a:pt x="1778774" y="611249"/>
                  <a:pt x="1778774" y="615904"/>
                </a:cubicBezTo>
                <a:cubicBezTo>
                  <a:pt x="1776316" y="618233"/>
                  <a:pt x="1773859" y="620561"/>
                  <a:pt x="1773859" y="622890"/>
                </a:cubicBezTo>
                <a:cubicBezTo>
                  <a:pt x="1773859" y="622890"/>
                  <a:pt x="1773859" y="622890"/>
                  <a:pt x="1768944" y="625219"/>
                </a:cubicBezTo>
                <a:cubicBezTo>
                  <a:pt x="1766487" y="632203"/>
                  <a:pt x="1761572" y="639189"/>
                  <a:pt x="1756660" y="643846"/>
                </a:cubicBezTo>
                <a:cubicBezTo>
                  <a:pt x="1759117" y="643846"/>
                  <a:pt x="1761572" y="641518"/>
                  <a:pt x="1766487" y="639189"/>
                </a:cubicBezTo>
                <a:cubicBezTo>
                  <a:pt x="1793515" y="615904"/>
                  <a:pt x="1803345" y="601934"/>
                  <a:pt x="1830374" y="585635"/>
                </a:cubicBezTo>
                <a:close/>
                <a:moveTo>
                  <a:pt x="1705060" y="669457"/>
                </a:moveTo>
                <a:cubicBezTo>
                  <a:pt x="1698546" y="659173"/>
                  <a:pt x="1701627" y="663429"/>
                  <a:pt x="1707517" y="669375"/>
                </a:cubicBezTo>
                <a:cubicBezTo>
                  <a:pt x="1707517" y="669435"/>
                  <a:pt x="1707517" y="669457"/>
                  <a:pt x="1707517" y="669457"/>
                </a:cubicBezTo>
                <a:cubicBezTo>
                  <a:pt x="1705060" y="669457"/>
                  <a:pt x="1705060" y="669457"/>
                  <a:pt x="1705060" y="669457"/>
                </a:cubicBezTo>
                <a:close/>
                <a:moveTo>
                  <a:pt x="1754202" y="604263"/>
                </a:moveTo>
                <a:cubicBezTo>
                  <a:pt x="1753987" y="604601"/>
                  <a:pt x="1753816" y="604860"/>
                  <a:pt x="1753609" y="605185"/>
                </a:cubicBezTo>
                <a:cubicBezTo>
                  <a:pt x="1752962" y="605581"/>
                  <a:pt x="1752352" y="606014"/>
                  <a:pt x="1751745" y="606592"/>
                </a:cubicBezTo>
                <a:cubicBezTo>
                  <a:pt x="1754202" y="604263"/>
                  <a:pt x="1754202" y="604263"/>
                  <a:pt x="1754202" y="604263"/>
                </a:cubicBezTo>
                <a:close/>
                <a:moveTo>
                  <a:pt x="1633800" y="632203"/>
                </a:moveTo>
                <a:cubicBezTo>
                  <a:pt x="1626431" y="627548"/>
                  <a:pt x="1628885" y="627548"/>
                  <a:pt x="1633800" y="632203"/>
                </a:cubicBezTo>
                <a:close/>
                <a:moveTo>
                  <a:pt x="1776316" y="492501"/>
                </a:moveTo>
                <a:lnTo>
                  <a:pt x="1776316" y="492501"/>
                </a:lnTo>
                <a:cubicBezTo>
                  <a:pt x="1776316" y="492501"/>
                  <a:pt x="1776316" y="492501"/>
                  <a:pt x="1776313" y="492501"/>
                </a:cubicBezTo>
                <a:cubicBezTo>
                  <a:pt x="1776316" y="492501"/>
                  <a:pt x="1776316" y="492501"/>
                  <a:pt x="1776316" y="492501"/>
                </a:cubicBezTo>
                <a:close/>
                <a:moveTo>
                  <a:pt x="1776170" y="492777"/>
                </a:moveTo>
                <a:cubicBezTo>
                  <a:pt x="1776311" y="492510"/>
                  <a:pt x="1776316" y="492501"/>
                  <a:pt x="1776316" y="492501"/>
                </a:cubicBezTo>
                <a:cubicBezTo>
                  <a:pt x="1780267" y="496994"/>
                  <a:pt x="1777896" y="494640"/>
                  <a:pt x="1776170" y="492777"/>
                </a:cubicBezTo>
                <a:close/>
                <a:moveTo>
                  <a:pt x="1773859" y="497159"/>
                </a:moveTo>
                <a:cubicBezTo>
                  <a:pt x="1778774" y="501814"/>
                  <a:pt x="1778774" y="504142"/>
                  <a:pt x="1773859" y="497159"/>
                </a:cubicBezTo>
                <a:close/>
                <a:moveTo>
                  <a:pt x="1820544" y="508800"/>
                </a:moveTo>
                <a:cubicBezTo>
                  <a:pt x="1820544" y="509243"/>
                  <a:pt x="1820544" y="509532"/>
                  <a:pt x="1820544" y="509824"/>
                </a:cubicBezTo>
                <a:cubicBezTo>
                  <a:pt x="1815949" y="505541"/>
                  <a:pt x="1814075" y="503545"/>
                  <a:pt x="1820544" y="508800"/>
                </a:cubicBezTo>
                <a:close/>
                <a:moveTo>
                  <a:pt x="1840156" y="527471"/>
                </a:moveTo>
                <a:cubicBezTo>
                  <a:pt x="1840173" y="527455"/>
                  <a:pt x="1840184" y="527444"/>
                  <a:pt x="1840201" y="527427"/>
                </a:cubicBezTo>
                <a:cubicBezTo>
                  <a:pt x="1840778" y="527972"/>
                  <a:pt x="1840692" y="527926"/>
                  <a:pt x="1840156" y="527471"/>
                </a:cubicBezTo>
                <a:close/>
                <a:moveTo>
                  <a:pt x="1837743" y="532085"/>
                </a:moveTo>
                <a:cubicBezTo>
                  <a:pt x="1842658" y="534411"/>
                  <a:pt x="1842658" y="536740"/>
                  <a:pt x="1837743" y="532085"/>
                </a:cubicBezTo>
                <a:close/>
                <a:moveTo>
                  <a:pt x="1886273" y="617121"/>
                </a:moveTo>
                <a:cubicBezTo>
                  <a:pt x="1883868" y="617121"/>
                  <a:pt x="1881460" y="609832"/>
                  <a:pt x="1881460" y="600112"/>
                </a:cubicBezTo>
                <a:cubicBezTo>
                  <a:pt x="1879055" y="580675"/>
                  <a:pt x="1871838" y="551519"/>
                  <a:pt x="1871838" y="551519"/>
                </a:cubicBezTo>
                <a:cubicBezTo>
                  <a:pt x="1867025" y="541802"/>
                  <a:pt x="1864620" y="534513"/>
                  <a:pt x="1859807" y="527224"/>
                </a:cubicBezTo>
                <a:lnTo>
                  <a:pt x="1857402" y="524796"/>
                </a:lnTo>
                <a:cubicBezTo>
                  <a:pt x="1847777" y="515076"/>
                  <a:pt x="1840559" y="502928"/>
                  <a:pt x="1830937" y="490781"/>
                </a:cubicBezTo>
                <a:cubicBezTo>
                  <a:pt x="1821312" y="478633"/>
                  <a:pt x="1809281" y="468914"/>
                  <a:pt x="1794846" y="466483"/>
                </a:cubicBezTo>
                <a:cubicBezTo>
                  <a:pt x="1785224" y="464055"/>
                  <a:pt x="1773193" y="461625"/>
                  <a:pt x="1758758" y="461625"/>
                </a:cubicBezTo>
                <a:cubicBezTo>
                  <a:pt x="1746728" y="459197"/>
                  <a:pt x="1734698" y="459197"/>
                  <a:pt x="1725075" y="459197"/>
                </a:cubicBezTo>
                <a:cubicBezTo>
                  <a:pt x="1710637" y="459197"/>
                  <a:pt x="1701015" y="468914"/>
                  <a:pt x="1686579" y="471344"/>
                </a:cubicBezTo>
                <a:cubicBezTo>
                  <a:pt x="1686579" y="471344"/>
                  <a:pt x="1686579" y="471344"/>
                  <a:pt x="1681767" y="471344"/>
                </a:cubicBezTo>
                <a:cubicBezTo>
                  <a:pt x="1681767" y="473772"/>
                  <a:pt x="1681767" y="473772"/>
                  <a:pt x="1676954" y="476203"/>
                </a:cubicBezTo>
                <a:cubicBezTo>
                  <a:pt x="1679362" y="473772"/>
                  <a:pt x="1676954" y="476203"/>
                  <a:pt x="1674549" y="476203"/>
                </a:cubicBezTo>
                <a:cubicBezTo>
                  <a:pt x="1674549" y="476203"/>
                  <a:pt x="1674549" y="476203"/>
                  <a:pt x="1672144" y="478633"/>
                </a:cubicBezTo>
                <a:cubicBezTo>
                  <a:pt x="1669736" y="476203"/>
                  <a:pt x="1667331" y="488350"/>
                  <a:pt x="1664924" y="485920"/>
                </a:cubicBezTo>
                <a:cubicBezTo>
                  <a:pt x="1664924" y="485920"/>
                  <a:pt x="1664924" y="485920"/>
                  <a:pt x="1662519" y="485920"/>
                </a:cubicBezTo>
                <a:cubicBezTo>
                  <a:pt x="1648083" y="493212"/>
                  <a:pt x="1636053" y="507787"/>
                  <a:pt x="1626428" y="524796"/>
                </a:cubicBezTo>
                <a:cubicBezTo>
                  <a:pt x="1619210" y="539371"/>
                  <a:pt x="1614400" y="558808"/>
                  <a:pt x="1611993" y="575817"/>
                </a:cubicBezTo>
                <a:cubicBezTo>
                  <a:pt x="1607183" y="585534"/>
                  <a:pt x="1602370" y="590395"/>
                  <a:pt x="1602370" y="600112"/>
                </a:cubicBezTo>
                <a:cubicBezTo>
                  <a:pt x="1602370" y="600112"/>
                  <a:pt x="1602370" y="600112"/>
                  <a:pt x="1604775" y="600112"/>
                </a:cubicBezTo>
                <a:cubicBezTo>
                  <a:pt x="1607183" y="604973"/>
                  <a:pt x="1602370" y="600112"/>
                  <a:pt x="1602370" y="607401"/>
                </a:cubicBezTo>
                <a:cubicBezTo>
                  <a:pt x="1602370" y="607401"/>
                  <a:pt x="1602370" y="607401"/>
                  <a:pt x="1607183" y="604973"/>
                </a:cubicBezTo>
                <a:cubicBezTo>
                  <a:pt x="1607183" y="608926"/>
                  <a:pt x="1607183" y="611334"/>
                  <a:pt x="1607183" y="614690"/>
                </a:cubicBezTo>
                <a:cubicBezTo>
                  <a:pt x="1607183" y="619548"/>
                  <a:pt x="1609588" y="624407"/>
                  <a:pt x="1611993" y="624407"/>
                </a:cubicBezTo>
                <a:cubicBezTo>
                  <a:pt x="1609588" y="624407"/>
                  <a:pt x="1609588" y="624407"/>
                  <a:pt x="1609588" y="629268"/>
                </a:cubicBezTo>
                <a:cubicBezTo>
                  <a:pt x="1614400" y="629268"/>
                  <a:pt x="1616805" y="636557"/>
                  <a:pt x="1621618" y="641416"/>
                </a:cubicBezTo>
                <a:cubicBezTo>
                  <a:pt x="1619210" y="643846"/>
                  <a:pt x="1621618" y="646274"/>
                  <a:pt x="1619210" y="643846"/>
                </a:cubicBezTo>
                <a:cubicBezTo>
                  <a:pt x="1631241" y="655994"/>
                  <a:pt x="1626428" y="670569"/>
                  <a:pt x="1640866" y="677858"/>
                </a:cubicBezTo>
                <a:cubicBezTo>
                  <a:pt x="1645679" y="690009"/>
                  <a:pt x="1652896" y="690009"/>
                  <a:pt x="1662519" y="699726"/>
                </a:cubicBezTo>
                <a:cubicBezTo>
                  <a:pt x="1662519" y="699726"/>
                  <a:pt x="1662519" y="699726"/>
                  <a:pt x="1662519" y="697295"/>
                </a:cubicBezTo>
                <a:cubicBezTo>
                  <a:pt x="1667331" y="702156"/>
                  <a:pt x="1674549" y="707015"/>
                  <a:pt x="1679362" y="709443"/>
                </a:cubicBezTo>
                <a:cubicBezTo>
                  <a:pt x="1679362" y="709443"/>
                  <a:pt x="1679362" y="709443"/>
                  <a:pt x="1684172" y="711873"/>
                </a:cubicBezTo>
                <a:cubicBezTo>
                  <a:pt x="1686579" y="711873"/>
                  <a:pt x="1688984" y="714304"/>
                  <a:pt x="1693797" y="714304"/>
                </a:cubicBezTo>
                <a:cubicBezTo>
                  <a:pt x="1693797" y="716732"/>
                  <a:pt x="1698609" y="716732"/>
                  <a:pt x="1701015" y="716732"/>
                </a:cubicBezTo>
                <a:cubicBezTo>
                  <a:pt x="1701015" y="719162"/>
                  <a:pt x="1703419" y="719162"/>
                  <a:pt x="1703419" y="721593"/>
                </a:cubicBezTo>
                <a:cubicBezTo>
                  <a:pt x="1710637" y="719162"/>
                  <a:pt x="1722667" y="726452"/>
                  <a:pt x="1729885" y="724024"/>
                </a:cubicBezTo>
                <a:cubicBezTo>
                  <a:pt x="1741915" y="724024"/>
                  <a:pt x="1756350" y="721593"/>
                  <a:pt x="1770788" y="719162"/>
                </a:cubicBezTo>
                <a:cubicBezTo>
                  <a:pt x="1782816" y="716732"/>
                  <a:pt x="1792441" y="711873"/>
                  <a:pt x="1799659" y="709443"/>
                </a:cubicBezTo>
                <a:cubicBezTo>
                  <a:pt x="1809281" y="707015"/>
                  <a:pt x="1818907" y="702156"/>
                  <a:pt x="1828529" y="694867"/>
                </a:cubicBezTo>
                <a:cubicBezTo>
                  <a:pt x="1840559" y="682720"/>
                  <a:pt x="1845372" y="673000"/>
                  <a:pt x="1850185" y="663283"/>
                </a:cubicBezTo>
                <a:cubicBezTo>
                  <a:pt x="1854995" y="653563"/>
                  <a:pt x="1859807" y="643846"/>
                  <a:pt x="1864620" y="631696"/>
                </a:cubicBezTo>
                <a:cubicBezTo>
                  <a:pt x="1867025" y="631696"/>
                  <a:pt x="1871838" y="619548"/>
                  <a:pt x="1876650" y="614690"/>
                </a:cubicBezTo>
                <a:cubicBezTo>
                  <a:pt x="1879055" y="612259"/>
                  <a:pt x="1881460" y="612259"/>
                  <a:pt x="1883868" y="619548"/>
                </a:cubicBezTo>
                <a:cubicBezTo>
                  <a:pt x="1886273" y="624407"/>
                  <a:pt x="1888681" y="636557"/>
                  <a:pt x="1886273" y="655994"/>
                </a:cubicBezTo>
                <a:cubicBezTo>
                  <a:pt x="1879055" y="660852"/>
                  <a:pt x="1876650" y="668141"/>
                  <a:pt x="1871838" y="677858"/>
                </a:cubicBezTo>
                <a:cubicBezTo>
                  <a:pt x="1871838" y="677858"/>
                  <a:pt x="1871838" y="677858"/>
                  <a:pt x="1876650" y="677858"/>
                </a:cubicBezTo>
                <a:cubicBezTo>
                  <a:pt x="1871838" y="682720"/>
                  <a:pt x="1869433" y="687578"/>
                  <a:pt x="1864620" y="692437"/>
                </a:cubicBezTo>
                <a:cubicBezTo>
                  <a:pt x="1864620" y="697295"/>
                  <a:pt x="1871838" y="690009"/>
                  <a:pt x="1869433" y="697295"/>
                </a:cubicBezTo>
                <a:cubicBezTo>
                  <a:pt x="1859807" y="707015"/>
                  <a:pt x="1864620" y="702156"/>
                  <a:pt x="1854995" y="711873"/>
                </a:cubicBezTo>
                <a:cubicBezTo>
                  <a:pt x="1854995" y="709443"/>
                  <a:pt x="1859807" y="704584"/>
                  <a:pt x="1857402" y="704584"/>
                </a:cubicBezTo>
                <a:cubicBezTo>
                  <a:pt x="1857402" y="707015"/>
                  <a:pt x="1852590" y="711873"/>
                  <a:pt x="1852590" y="714304"/>
                </a:cubicBezTo>
                <a:cubicBezTo>
                  <a:pt x="1852590" y="714304"/>
                  <a:pt x="1852590" y="714304"/>
                  <a:pt x="1850185" y="714304"/>
                </a:cubicBezTo>
                <a:cubicBezTo>
                  <a:pt x="1850185" y="716732"/>
                  <a:pt x="1847777" y="714304"/>
                  <a:pt x="1845372" y="716732"/>
                </a:cubicBezTo>
                <a:cubicBezTo>
                  <a:pt x="1842967" y="719162"/>
                  <a:pt x="1842967" y="721593"/>
                  <a:pt x="1847777" y="719162"/>
                </a:cubicBezTo>
                <a:cubicBezTo>
                  <a:pt x="1842967" y="724024"/>
                  <a:pt x="1835750" y="731310"/>
                  <a:pt x="1830937" y="733741"/>
                </a:cubicBezTo>
                <a:cubicBezTo>
                  <a:pt x="1826124" y="736171"/>
                  <a:pt x="1826124" y="733741"/>
                  <a:pt x="1823719" y="731310"/>
                </a:cubicBezTo>
                <a:cubicBezTo>
                  <a:pt x="1821312" y="733741"/>
                  <a:pt x="1818907" y="736171"/>
                  <a:pt x="1821312" y="736171"/>
                </a:cubicBezTo>
                <a:cubicBezTo>
                  <a:pt x="1821312" y="736171"/>
                  <a:pt x="1821312" y="736171"/>
                  <a:pt x="1818907" y="736171"/>
                </a:cubicBezTo>
                <a:cubicBezTo>
                  <a:pt x="1818907" y="738599"/>
                  <a:pt x="1818907" y="738599"/>
                  <a:pt x="1818907" y="738599"/>
                </a:cubicBezTo>
                <a:cubicBezTo>
                  <a:pt x="1804471" y="743457"/>
                  <a:pt x="1797254" y="753177"/>
                  <a:pt x="1785224" y="753177"/>
                </a:cubicBezTo>
                <a:cubicBezTo>
                  <a:pt x="1787628" y="750747"/>
                  <a:pt x="1792441" y="750747"/>
                  <a:pt x="1792441" y="748319"/>
                </a:cubicBezTo>
                <a:cubicBezTo>
                  <a:pt x="1790887" y="749888"/>
                  <a:pt x="1788333" y="750449"/>
                  <a:pt x="1786066" y="751303"/>
                </a:cubicBezTo>
                <a:cubicBezTo>
                  <a:pt x="1788551" y="749637"/>
                  <a:pt x="1789401" y="748319"/>
                  <a:pt x="1787628" y="748319"/>
                </a:cubicBezTo>
                <a:cubicBezTo>
                  <a:pt x="1775598" y="750747"/>
                  <a:pt x="1765976" y="758036"/>
                  <a:pt x="1749133" y="758036"/>
                </a:cubicBezTo>
                <a:cubicBezTo>
                  <a:pt x="1749133" y="755946"/>
                  <a:pt x="1742020" y="757444"/>
                  <a:pt x="1735438" y="756362"/>
                </a:cubicBezTo>
                <a:cubicBezTo>
                  <a:pt x="1735225" y="756139"/>
                  <a:pt x="1734982" y="755891"/>
                  <a:pt x="1734698" y="755608"/>
                </a:cubicBezTo>
                <a:cubicBezTo>
                  <a:pt x="1734698" y="755608"/>
                  <a:pt x="1734698" y="755608"/>
                  <a:pt x="1732293" y="755608"/>
                </a:cubicBezTo>
                <a:cubicBezTo>
                  <a:pt x="1733303" y="755946"/>
                  <a:pt x="1734363" y="756186"/>
                  <a:pt x="1735438" y="756362"/>
                </a:cubicBezTo>
                <a:cubicBezTo>
                  <a:pt x="1737031" y="758030"/>
                  <a:pt x="1736537" y="758036"/>
                  <a:pt x="1732293" y="758036"/>
                </a:cubicBezTo>
                <a:cubicBezTo>
                  <a:pt x="1729885" y="758036"/>
                  <a:pt x="1729885" y="758036"/>
                  <a:pt x="1729885" y="758036"/>
                </a:cubicBezTo>
                <a:cubicBezTo>
                  <a:pt x="1725075" y="755608"/>
                  <a:pt x="1725075" y="755608"/>
                  <a:pt x="1727480" y="755608"/>
                </a:cubicBezTo>
                <a:cubicBezTo>
                  <a:pt x="1725075" y="755608"/>
                  <a:pt x="1722667" y="755608"/>
                  <a:pt x="1725075" y="753177"/>
                </a:cubicBezTo>
                <a:cubicBezTo>
                  <a:pt x="1715450" y="753177"/>
                  <a:pt x="1715450" y="755608"/>
                  <a:pt x="1710637" y="755608"/>
                </a:cubicBezTo>
                <a:cubicBezTo>
                  <a:pt x="1701015" y="753177"/>
                  <a:pt x="1696202" y="753177"/>
                  <a:pt x="1684172" y="750747"/>
                </a:cubicBezTo>
                <a:cubicBezTo>
                  <a:pt x="1684172" y="750747"/>
                  <a:pt x="1684172" y="750747"/>
                  <a:pt x="1686579" y="750747"/>
                </a:cubicBezTo>
                <a:cubicBezTo>
                  <a:pt x="1684172" y="748319"/>
                  <a:pt x="1684172" y="745888"/>
                  <a:pt x="1676954" y="743457"/>
                </a:cubicBezTo>
                <a:cubicBezTo>
                  <a:pt x="1667331" y="748319"/>
                  <a:pt x="1660114" y="736171"/>
                  <a:pt x="1648083" y="728882"/>
                </a:cubicBezTo>
                <a:cubicBezTo>
                  <a:pt x="1645679" y="733741"/>
                  <a:pt x="1640866" y="726452"/>
                  <a:pt x="1640866" y="728882"/>
                </a:cubicBezTo>
                <a:cubicBezTo>
                  <a:pt x="1631241" y="719162"/>
                  <a:pt x="1616805" y="714304"/>
                  <a:pt x="1609588" y="699726"/>
                </a:cubicBezTo>
                <a:cubicBezTo>
                  <a:pt x="1609588" y="694867"/>
                  <a:pt x="1599962" y="685148"/>
                  <a:pt x="1597557" y="682720"/>
                </a:cubicBezTo>
                <a:cubicBezTo>
                  <a:pt x="1599962" y="685148"/>
                  <a:pt x="1597557" y="677858"/>
                  <a:pt x="1599962" y="677858"/>
                </a:cubicBezTo>
                <a:cubicBezTo>
                  <a:pt x="1595153" y="677858"/>
                  <a:pt x="1590340" y="663283"/>
                  <a:pt x="1590340" y="663283"/>
                </a:cubicBezTo>
                <a:cubicBezTo>
                  <a:pt x="1592745" y="660852"/>
                  <a:pt x="1585527" y="651135"/>
                  <a:pt x="1585527" y="643846"/>
                </a:cubicBezTo>
                <a:cubicBezTo>
                  <a:pt x="1583122" y="641416"/>
                  <a:pt x="1580717" y="638985"/>
                  <a:pt x="1578310" y="636557"/>
                </a:cubicBezTo>
                <a:cubicBezTo>
                  <a:pt x="1578310" y="636557"/>
                  <a:pt x="1578310" y="636557"/>
                  <a:pt x="1583122" y="638985"/>
                </a:cubicBezTo>
                <a:cubicBezTo>
                  <a:pt x="1580717" y="634127"/>
                  <a:pt x="1583122" y="631696"/>
                  <a:pt x="1583122" y="634127"/>
                </a:cubicBezTo>
                <a:cubicBezTo>
                  <a:pt x="1583122" y="631696"/>
                  <a:pt x="1583122" y="631696"/>
                  <a:pt x="1580717" y="629268"/>
                </a:cubicBezTo>
                <a:cubicBezTo>
                  <a:pt x="1580717" y="629268"/>
                  <a:pt x="1580717" y="629268"/>
                  <a:pt x="1583122" y="629268"/>
                </a:cubicBezTo>
                <a:cubicBezTo>
                  <a:pt x="1583122" y="624407"/>
                  <a:pt x="1578310" y="621979"/>
                  <a:pt x="1580717" y="626838"/>
                </a:cubicBezTo>
                <a:cubicBezTo>
                  <a:pt x="1571092" y="617121"/>
                  <a:pt x="1580717" y="619548"/>
                  <a:pt x="1575905" y="609832"/>
                </a:cubicBezTo>
                <a:lnTo>
                  <a:pt x="1573500" y="607401"/>
                </a:lnTo>
                <a:cubicBezTo>
                  <a:pt x="1568687" y="595253"/>
                  <a:pt x="1578310" y="602542"/>
                  <a:pt x="1573500" y="590395"/>
                </a:cubicBezTo>
                <a:cubicBezTo>
                  <a:pt x="1573500" y="590395"/>
                  <a:pt x="1573500" y="590395"/>
                  <a:pt x="1575905" y="590395"/>
                </a:cubicBezTo>
                <a:cubicBezTo>
                  <a:pt x="1575905" y="587964"/>
                  <a:pt x="1575905" y="585534"/>
                  <a:pt x="1573500" y="585534"/>
                </a:cubicBezTo>
                <a:cubicBezTo>
                  <a:pt x="1575905" y="573386"/>
                  <a:pt x="1578310" y="561238"/>
                  <a:pt x="1583122" y="553949"/>
                </a:cubicBezTo>
                <a:cubicBezTo>
                  <a:pt x="1583122" y="546660"/>
                  <a:pt x="1580717" y="556380"/>
                  <a:pt x="1580717" y="551519"/>
                </a:cubicBezTo>
                <a:cubicBezTo>
                  <a:pt x="1578310" y="544232"/>
                  <a:pt x="1583122" y="541802"/>
                  <a:pt x="1585527" y="536943"/>
                </a:cubicBezTo>
                <a:cubicBezTo>
                  <a:pt x="1585527" y="536943"/>
                  <a:pt x="1585527" y="536943"/>
                  <a:pt x="1583122" y="536943"/>
                </a:cubicBezTo>
                <a:cubicBezTo>
                  <a:pt x="1585527" y="534513"/>
                  <a:pt x="1587935" y="529654"/>
                  <a:pt x="1587935" y="524796"/>
                </a:cubicBezTo>
                <a:cubicBezTo>
                  <a:pt x="1587935" y="524796"/>
                  <a:pt x="1587935" y="524796"/>
                  <a:pt x="1590340" y="527224"/>
                </a:cubicBezTo>
                <a:cubicBezTo>
                  <a:pt x="1590340" y="524796"/>
                  <a:pt x="1592745" y="522365"/>
                  <a:pt x="1592745" y="519935"/>
                </a:cubicBezTo>
                <a:cubicBezTo>
                  <a:pt x="1592745" y="517507"/>
                  <a:pt x="1592745" y="519935"/>
                  <a:pt x="1590340" y="522365"/>
                </a:cubicBezTo>
                <a:cubicBezTo>
                  <a:pt x="1595153" y="515076"/>
                  <a:pt x="1592745" y="505359"/>
                  <a:pt x="1602370" y="498070"/>
                </a:cubicBezTo>
                <a:cubicBezTo>
                  <a:pt x="1602370" y="498070"/>
                  <a:pt x="1602370" y="498070"/>
                  <a:pt x="1602370" y="500498"/>
                </a:cubicBezTo>
                <a:cubicBezTo>
                  <a:pt x="1602370" y="500498"/>
                  <a:pt x="1602370" y="500498"/>
                  <a:pt x="1602370" y="502928"/>
                </a:cubicBezTo>
                <a:cubicBezTo>
                  <a:pt x="1599962" y="512645"/>
                  <a:pt x="1607183" y="498070"/>
                  <a:pt x="1609588" y="498070"/>
                </a:cubicBezTo>
                <a:cubicBezTo>
                  <a:pt x="1609588" y="493212"/>
                  <a:pt x="1614400" y="488350"/>
                  <a:pt x="1614400" y="483492"/>
                </a:cubicBezTo>
                <a:cubicBezTo>
                  <a:pt x="1628836" y="473772"/>
                  <a:pt x="1636053" y="459197"/>
                  <a:pt x="1648083" y="454335"/>
                </a:cubicBezTo>
                <a:cubicBezTo>
                  <a:pt x="1645679" y="456766"/>
                  <a:pt x="1652896" y="454335"/>
                  <a:pt x="1652896" y="454335"/>
                </a:cubicBezTo>
                <a:cubicBezTo>
                  <a:pt x="1657706" y="451908"/>
                  <a:pt x="1655301" y="449477"/>
                  <a:pt x="1660114" y="447046"/>
                </a:cubicBezTo>
                <a:cubicBezTo>
                  <a:pt x="1660114" y="447046"/>
                  <a:pt x="1660114" y="447046"/>
                  <a:pt x="1664924" y="449477"/>
                </a:cubicBezTo>
                <a:cubicBezTo>
                  <a:pt x="1672144" y="439757"/>
                  <a:pt x="1674549" y="447046"/>
                  <a:pt x="1681767" y="442188"/>
                </a:cubicBezTo>
                <a:cubicBezTo>
                  <a:pt x="1688984" y="434899"/>
                  <a:pt x="1698609" y="439757"/>
                  <a:pt x="1708232" y="432471"/>
                </a:cubicBezTo>
                <a:cubicBezTo>
                  <a:pt x="1708232" y="432471"/>
                  <a:pt x="1708232" y="432471"/>
                  <a:pt x="1710637" y="434899"/>
                </a:cubicBezTo>
                <a:cubicBezTo>
                  <a:pt x="1717855" y="432471"/>
                  <a:pt x="1722667" y="434899"/>
                  <a:pt x="1729885" y="432471"/>
                </a:cubicBezTo>
                <a:cubicBezTo>
                  <a:pt x="1729885" y="434899"/>
                  <a:pt x="1727480" y="434899"/>
                  <a:pt x="1727480" y="437329"/>
                </a:cubicBezTo>
                <a:cubicBezTo>
                  <a:pt x="1734698" y="434899"/>
                  <a:pt x="1727480" y="442188"/>
                  <a:pt x="1729885" y="439757"/>
                </a:cubicBezTo>
                <a:cubicBezTo>
                  <a:pt x="1739510" y="439757"/>
                  <a:pt x="1749133" y="430040"/>
                  <a:pt x="1758758" y="430040"/>
                </a:cubicBezTo>
                <a:cubicBezTo>
                  <a:pt x="1767922" y="427725"/>
                  <a:pt x="1774897" y="436402"/>
                  <a:pt x="1777619" y="433038"/>
                </a:cubicBezTo>
                <a:cubicBezTo>
                  <a:pt x="1780955" y="433754"/>
                  <a:pt x="1784293" y="434899"/>
                  <a:pt x="1787628" y="434899"/>
                </a:cubicBezTo>
                <a:cubicBezTo>
                  <a:pt x="1787628" y="434899"/>
                  <a:pt x="1787628" y="434899"/>
                  <a:pt x="1787628" y="437329"/>
                </a:cubicBezTo>
                <a:cubicBezTo>
                  <a:pt x="1792441" y="437329"/>
                  <a:pt x="1804471" y="444619"/>
                  <a:pt x="1811689" y="444619"/>
                </a:cubicBezTo>
                <a:cubicBezTo>
                  <a:pt x="1818907" y="447046"/>
                  <a:pt x="1818907" y="449477"/>
                  <a:pt x="1826124" y="449477"/>
                </a:cubicBezTo>
                <a:cubicBezTo>
                  <a:pt x="1838155" y="451908"/>
                  <a:pt x="1857402" y="468914"/>
                  <a:pt x="1869433" y="481061"/>
                </a:cubicBezTo>
                <a:cubicBezTo>
                  <a:pt x="1867025" y="483492"/>
                  <a:pt x="1874243" y="490781"/>
                  <a:pt x="1879055" y="495639"/>
                </a:cubicBezTo>
                <a:cubicBezTo>
                  <a:pt x="1876650" y="495639"/>
                  <a:pt x="1876650" y="495639"/>
                  <a:pt x="1876650" y="495639"/>
                </a:cubicBezTo>
                <a:cubicBezTo>
                  <a:pt x="1883868" y="500498"/>
                  <a:pt x="1883868" y="515076"/>
                  <a:pt x="1891085" y="522365"/>
                </a:cubicBezTo>
                <a:cubicBezTo>
                  <a:pt x="1891085" y="527224"/>
                  <a:pt x="1900708" y="536943"/>
                  <a:pt x="1895898" y="539371"/>
                </a:cubicBezTo>
                <a:cubicBezTo>
                  <a:pt x="1903116" y="549091"/>
                  <a:pt x="1905521" y="561238"/>
                  <a:pt x="1905521" y="578247"/>
                </a:cubicBezTo>
                <a:cubicBezTo>
                  <a:pt x="1900708" y="607401"/>
                  <a:pt x="1891085" y="614690"/>
                  <a:pt x="1886273" y="617121"/>
                </a:cubicBezTo>
                <a:close/>
                <a:moveTo>
                  <a:pt x="1786066" y="751303"/>
                </a:moveTo>
                <a:cubicBezTo>
                  <a:pt x="1785174" y="751897"/>
                  <a:pt x="1784086" y="752536"/>
                  <a:pt x="1782816" y="753177"/>
                </a:cubicBezTo>
                <a:cubicBezTo>
                  <a:pt x="1783669" y="752318"/>
                  <a:pt x="1784826" y="751768"/>
                  <a:pt x="1786066" y="751303"/>
                </a:cubicBezTo>
                <a:close/>
                <a:moveTo>
                  <a:pt x="1778006" y="432471"/>
                </a:moveTo>
                <a:cubicBezTo>
                  <a:pt x="1777890" y="432702"/>
                  <a:pt x="1777755" y="432870"/>
                  <a:pt x="1777619" y="433038"/>
                </a:cubicBezTo>
                <a:cubicBezTo>
                  <a:pt x="1776145" y="432721"/>
                  <a:pt x="1774668" y="432471"/>
                  <a:pt x="1773193" y="432471"/>
                </a:cubicBezTo>
                <a:cubicBezTo>
                  <a:pt x="1775598" y="432471"/>
                  <a:pt x="1775598" y="432471"/>
                  <a:pt x="1778006" y="432471"/>
                </a:cubicBezTo>
                <a:close/>
                <a:moveTo>
                  <a:pt x="1101310" y="1245835"/>
                </a:moveTo>
                <a:cubicBezTo>
                  <a:pt x="1100984" y="1246165"/>
                  <a:pt x="1100655" y="1246490"/>
                  <a:pt x="1100329" y="1246807"/>
                </a:cubicBezTo>
                <a:cubicBezTo>
                  <a:pt x="1100153" y="1246292"/>
                  <a:pt x="1100269" y="1245835"/>
                  <a:pt x="1101310" y="1245835"/>
                </a:cubicBezTo>
                <a:close/>
                <a:moveTo>
                  <a:pt x="1547981" y="1392737"/>
                </a:moveTo>
                <a:cubicBezTo>
                  <a:pt x="1547965" y="1392767"/>
                  <a:pt x="1547951" y="1392801"/>
                  <a:pt x="1547937" y="1392831"/>
                </a:cubicBezTo>
                <a:cubicBezTo>
                  <a:pt x="1547272" y="1392831"/>
                  <a:pt x="1547261" y="1392831"/>
                  <a:pt x="1547261" y="1392831"/>
                </a:cubicBezTo>
                <a:cubicBezTo>
                  <a:pt x="1547531" y="1392831"/>
                  <a:pt x="1547766" y="1392792"/>
                  <a:pt x="1547981" y="1392737"/>
                </a:cubicBezTo>
                <a:close/>
                <a:moveTo>
                  <a:pt x="1549657" y="1390419"/>
                </a:moveTo>
                <a:cubicBezTo>
                  <a:pt x="1549657" y="1390419"/>
                  <a:pt x="1549649" y="1392305"/>
                  <a:pt x="1547981" y="1392737"/>
                </a:cubicBezTo>
                <a:cubicBezTo>
                  <a:pt x="1548688" y="1391402"/>
                  <a:pt x="1549657" y="1390419"/>
                  <a:pt x="1549657" y="1390419"/>
                </a:cubicBezTo>
                <a:close/>
                <a:moveTo>
                  <a:pt x="1788783" y="1333524"/>
                </a:moveTo>
                <a:cubicBezTo>
                  <a:pt x="1788877" y="1332368"/>
                  <a:pt x="1789061" y="1331245"/>
                  <a:pt x="1789415" y="1330177"/>
                </a:cubicBezTo>
                <a:cubicBezTo>
                  <a:pt x="1789415" y="1331716"/>
                  <a:pt x="1789407" y="1333241"/>
                  <a:pt x="1788783" y="1333524"/>
                </a:cubicBezTo>
                <a:close/>
                <a:moveTo>
                  <a:pt x="1892510" y="1412108"/>
                </a:moveTo>
                <a:cubicBezTo>
                  <a:pt x="1892124" y="1412884"/>
                  <a:pt x="1891817" y="1413498"/>
                  <a:pt x="1891547" y="1414046"/>
                </a:cubicBezTo>
                <a:cubicBezTo>
                  <a:pt x="1891157" y="1414090"/>
                  <a:pt x="1890691" y="1414227"/>
                  <a:pt x="1890114" y="1414519"/>
                </a:cubicBezTo>
                <a:cubicBezTo>
                  <a:pt x="1892510" y="1412108"/>
                  <a:pt x="1892510" y="1412108"/>
                  <a:pt x="1892510" y="1412108"/>
                </a:cubicBezTo>
                <a:close/>
                <a:moveTo>
                  <a:pt x="1969974" y="1422001"/>
                </a:moveTo>
                <a:cubicBezTo>
                  <a:pt x="1969737" y="1421951"/>
                  <a:pt x="1969496" y="1421880"/>
                  <a:pt x="1969234" y="1421748"/>
                </a:cubicBezTo>
                <a:cubicBezTo>
                  <a:pt x="1970612" y="1420363"/>
                  <a:pt x="1970396" y="1421354"/>
                  <a:pt x="1969974" y="1422001"/>
                </a:cubicBezTo>
                <a:close/>
                <a:moveTo>
                  <a:pt x="2110524" y="1437749"/>
                </a:moveTo>
                <a:cubicBezTo>
                  <a:pt x="2110681" y="1438220"/>
                  <a:pt x="2110690" y="1438616"/>
                  <a:pt x="2110690" y="1438616"/>
                </a:cubicBezTo>
                <a:cubicBezTo>
                  <a:pt x="2110690" y="1438291"/>
                  <a:pt x="2110585" y="1438035"/>
                  <a:pt x="2110524" y="1437749"/>
                </a:cubicBezTo>
                <a:close/>
                <a:moveTo>
                  <a:pt x="2151450" y="1527775"/>
                </a:moveTo>
                <a:cubicBezTo>
                  <a:pt x="2150320" y="1527208"/>
                  <a:pt x="2149475" y="1526784"/>
                  <a:pt x="2148815" y="1526451"/>
                </a:cubicBezTo>
                <a:cubicBezTo>
                  <a:pt x="2148951" y="1526157"/>
                  <a:pt x="2149050" y="1525813"/>
                  <a:pt x="2149050" y="1525367"/>
                </a:cubicBezTo>
                <a:cubicBezTo>
                  <a:pt x="2151450" y="1527775"/>
                  <a:pt x="2151450" y="1527775"/>
                  <a:pt x="2151450" y="1527775"/>
                </a:cubicBezTo>
                <a:close/>
                <a:moveTo>
                  <a:pt x="2206592" y="1580789"/>
                </a:moveTo>
                <a:cubicBezTo>
                  <a:pt x="2205852" y="1583768"/>
                  <a:pt x="2205361" y="1585747"/>
                  <a:pt x="2205007" y="1587170"/>
                </a:cubicBezTo>
                <a:cubicBezTo>
                  <a:pt x="2204494" y="1586091"/>
                  <a:pt x="2205007" y="1583980"/>
                  <a:pt x="2206592" y="1580789"/>
                </a:cubicBezTo>
                <a:close/>
                <a:moveTo>
                  <a:pt x="2254545" y="1359094"/>
                </a:moveTo>
                <a:cubicBezTo>
                  <a:pt x="2254849" y="1360319"/>
                  <a:pt x="2255114" y="1361384"/>
                  <a:pt x="2255345" y="1362317"/>
                </a:cubicBezTo>
                <a:cubicBezTo>
                  <a:pt x="2255111" y="1362777"/>
                  <a:pt x="2254846" y="1363306"/>
                  <a:pt x="2254545" y="1363914"/>
                </a:cubicBezTo>
                <a:cubicBezTo>
                  <a:pt x="2254545" y="1359094"/>
                  <a:pt x="2254545" y="1359094"/>
                  <a:pt x="2254545" y="1359094"/>
                </a:cubicBezTo>
                <a:close/>
                <a:moveTo>
                  <a:pt x="1836412" y="107578"/>
                </a:moveTo>
                <a:cubicBezTo>
                  <a:pt x="1836351" y="107517"/>
                  <a:pt x="1836318" y="107484"/>
                  <a:pt x="1836249" y="107413"/>
                </a:cubicBezTo>
                <a:cubicBezTo>
                  <a:pt x="1836274" y="107440"/>
                  <a:pt x="1836340" y="107504"/>
                  <a:pt x="1836528" y="107693"/>
                </a:cubicBezTo>
                <a:cubicBezTo>
                  <a:pt x="1836484" y="107649"/>
                  <a:pt x="1836451" y="107616"/>
                  <a:pt x="1836412" y="107578"/>
                </a:cubicBezTo>
                <a:close/>
                <a:moveTo>
                  <a:pt x="1836780" y="107947"/>
                </a:moveTo>
                <a:cubicBezTo>
                  <a:pt x="1836799" y="107966"/>
                  <a:pt x="1836813" y="107980"/>
                  <a:pt x="1836832" y="107999"/>
                </a:cubicBezTo>
                <a:cubicBezTo>
                  <a:pt x="1836829" y="107996"/>
                  <a:pt x="1836804" y="107971"/>
                  <a:pt x="1836807" y="107974"/>
                </a:cubicBezTo>
                <a:cubicBezTo>
                  <a:pt x="1836768" y="107936"/>
                  <a:pt x="1836793" y="107960"/>
                  <a:pt x="1836780" y="107947"/>
                </a:cubicBezTo>
                <a:close/>
                <a:moveTo>
                  <a:pt x="1836780" y="107947"/>
                </a:moveTo>
                <a:cubicBezTo>
                  <a:pt x="1836716" y="107881"/>
                  <a:pt x="1836829" y="107996"/>
                  <a:pt x="1836719" y="107886"/>
                </a:cubicBezTo>
                <a:cubicBezTo>
                  <a:pt x="1836741" y="107908"/>
                  <a:pt x="1836757" y="107925"/>
                  <a:pt x="1836780" y="107947"/>
                </a:cubicBezTo>
                <a:close/>
                <a:moveTo>
                  <a:pt x="1837083" y="108252"/>
                </a:moveTo>
                <a:cubicBezTo>
                  <a:pt x="1837011" y="108181"/>
                  <a:pt x="1836920" y="108087"/>
                  <a:pt x="1836832" y="107999"/>
                </a:cubicBezTo>
                <a:cubicBezTo>
                  <a:pt x="1836862" y="108029"/>
                  <a:pt x="1837125" y="108294"/>
                  <a:pt x="1837083" y="108252"/>
                </a:cubicBezTo>
                <a:close/>
                <a:moveTo>
                  <a:pt x="1924023" y="126747"/>
                </a:moveTo>
                <a:cubicBezTo>
                  <a:pt x="1923924" y="126640"/>
                  <a:pt x="1923824" y="126511"/>
                  <a:pt x="1923725" y="126412"/>
                </a:cubicBezTo>
                <a:cubicBezTo>
                  <a:pt x="1923382" y="125726"/>
                  <a:pt x="1923545" y="125949"/>
                  <a:pt x="1924023" y="126747"/>
                </a:cubicBezTo>
                <a:close/>
                <a:moveTo>
                  <a:pt x="1926641" y="130439"/>
                </a:moveTo>
                <a:cubicBezTo>
                  <a:pt x="1925914" y="129409"/>
                  <a:pt x="1925119" y="128308"/>
                  <a:pt x="1924250" y="127130"/>
                </a:cubicBezTo>
                <a:cubicBezTo>
                  <a:pt x="1924167" y="126990"/>
                  <a:pt x="1924092" y="126866"/>
                  <a:pt x="1924023" y="126747"/>
                </a:cubicBezTo>
                <a:cubicBezTo>
                  <a:pt x="1924849" y="127648"/>
                  <a:pt x="1925691" y="128837"/>
                  <a:pt x="1926641" y="130439"/>
                </a:cubicBezTo>
                <a:close/>
                <a:moveTo>
                  <a:pt x="1933157" y="142831"/>
                </a:moveTo>
                <a:cubicBezTo>
                  <a:pt x="1932917" y="142399"/>
                  <a:pt x="1932660" y="141945"/>
                  <a:pt x="1932398" y="141477"/>
                </a:cubicBezTo>
                <a:cubicBezTo>
                  <a:pt x="1929943" y="136542"/>
                  <a:pt x="1928140" y="132971"/>
                  <a:pt x="1926641" y="130439"/>
                </a:cubicBezTo>
                <a:cubicBezTo>
                  <a:pt x="1931301" y="137073"/>
                  <a:pt x="1933052" y="140778"/>
                  <a:pt x="1933157" y="142831"/>
                </a:cubicBezTo>
                <a:close/>
                <a:moveTo>
                  <a:pt x="1933182" y="143052"/>
                </a:moveTo>
                <a:cubicBezTo>
                  <a:pt x="1933182" y="142986"/>
                  <a:pt x="1933160" y="142900"/>
                  <a:pt x="1933157" y="142831"/>
                </a:cubicBezTo>
                <a:cubicBezTo>
                  <a:pt x="1935799" y="147558"/>
                  <a:pt x="1937014" y="149793"/>
                  <a:pt x="1933182" y="143052"/>
                </a:cubicBezTo>
                <a:close/>
                <a:moveTo>
                  <a:pt x="1937912" y="173953"/>
                </a:moveTo>
                <a:cubicBezTo>
                  <a:pt x="1937856" y="173953"/>
                  <a:pt x="1937818" y="173953"/>
                  <a:pt x="1937765" y="173953"/>
                </a:cubicBezTo>
                <a:cubicBezTo>
                  <a:pt x="1937553" y="173650"/>
                  <a:pt x="1937558" y="173598"/>
                  <a:pt x="1937912" y="173953"/>
                </a:cubicBezTo>
                <a:close/>
                <a:moveTo>
                  <a:pt x="1952101" y="190593"/>
                </a:moveTo>
                <a:cubicBezTo>
                  <a:pt x="1954465" y="192971"/>
                  <a:pt x="1954465" y="195347"/>
                  <a:pt x="1952101" y="190593"/>
                </a:cubicBezTo>
                <a:close/>
                <a:moveTo>
                  <a:pt x="1954465" y="214365"/>
                </a:moveTo>
                <a:cubicBezTo>
                  <a:pt x="1954282" y="214365"/>
                  <a:pt x="1954139" y="214365"/>
                  <a:pt x="1953984" y="214365"/>
                </a:cubicBezTo>
                <a:cubicBezTo>
                  <a:pt x="1951712" y="211161"/>
                  <a:pt x="1950889" y="209873"/>
                  <a:pt x="1954465" y="214365"/>
                </a:cubicBezTo>
                <a:close/>
                <a:moveTo>
                  <a:pt x="1961561" y="233383"/>
                </a:moveTo>
                <a:cubicBezTo>
                  <a:pt x="1963924" y="238137"/>
                  <a:pt x="1961561" y="235759"/>
                  <a:pt x="1961561" y="233383"/>
                </a:cubicBezTo>
                <a:close/>
                <a:moveTo>
                  <a:pt x="1864606" y="326091"/>
                </a:moveTo>
                <a:cubicBezTo>
                  <a:pt x="1864659" y="326091"/>
                  <a:pt x="1864695" y="326091"/>
                  <a:pt x="1864744" y="326091"/>
                </a:cubicBezTo>
                <a:cubicBezTo>
                  <a:pt x="1864965" y="326396"/>
                  <a:pt x="1864960" y="326449"/>
                  <a:pt x="1864606" y="326091"/>
                </a:cubicBezTo>
                <a:close/>
                <a:moveTo>
                  <a:pt x="1833864" y="78867"/>
                </a:moveTo>
                <a:cubicBezTo>
                  <a:pt x="1833864" y="78867"/>
                  <a:pt x="1833864" y="78867"/>
                  <a:pt x="1831500" y="78867"/>
                </a:cubicBezTo>
                <a:cubicBezTo>
                  <a:pt x="1831500" y="78867"/>
                  <a:pt x="1831500" y="76489"/>
                  <a:pt x="1833864" y="78867"/>
                </a:cubicBezTo>
                <a:close/>
                <a:moveTo>
                  <a:pt x="1755829" y="304697"/>
                </a:moveTo>
                <a:cubicBezTo>
                  <a:pt x="1755900" y="304697"/>
                  <a:pt x="1755953" y="304697"/>
                  <a:pt x="1756019" y="304697"/>
                </a:cubicBezTo>
                <a:cubicBezTo>
                  <a:pt x="1756411" y="305212"/>
                  <a:pt x="1756406" y="305275"/>
                  <a:pt x="1755829" y="304697"/>
                </a:cubicBezTo>
                <a:close/>
                <a:moveTo>
                  <a:pt x="1741642" y="287834"/>
                </a:moveTo>
                <a:cubicBezTo>
                  <a:pt x="1741642" y="288021"/>
                  <a:pt x="1741642" y="288057"/>
                  <a:pt x="1741642" y="288057"/>
                </a:cubicBezTo>
                <a:cubicBezTo>
                  <a:pt x="1736078" y="281533"/>
                  <a:pt x="1737796" y="283424"/>
                  <a:pt x="1741642" y="287834"/>
                </a:cubicBezTo>
                <a:close/>
                <a:moveTo>
                  <a:pt x="1717993" y="278549"/>
                </a:moveTo>
                <a:cubicBezTo>
                  <a:pt x="1717987" y="278541"/>
                  <a:pt x="1717984" y="278538"/>
                  <a:pt x="1717979" y="278533"/>
                </a:cubicBezTo>
                <a:cubicBezTo>
                  <a:pt x="1718686" y="278073"/>
                  <a:pt x="1718788" y="278015"/>
                  <a:pt x="1717993" y="278549"/>
                </a:cubicBezTo>
                <a:close/>
                <a:moveTo>
                  <a:pt x="1735109" y="84070"/>
                </a:moveTo>
                <a:cubicBezTo>
                  <a:pt x="1735358" y="84282"/>
                  <a:pt x="1735606" y="84486"/>
                  <a:pt x="1735852" y="84662"/>
                </a:cubicBezTo>
                <a:cubicBezTo>
                  <a:pt x="1733256" y="87142"/>
                  <a:pt x="1734217" y="85545"/>
                  <a:pt x="1735109" y="84070"/>
                </a:cubicBezTo>
                <a:close/>
                <a:moveTo>
                  <a:pt x="1658802" y="169125"/>
                </a:moveTo>
                <a:cubicBezTo>
                  <a:pt x="1659316" y="169642"/>
                  <a:pt x="1659440" y="169766"/>
                  <a:pt x="1658802" y="169125"/>
                </a:cubicBezTo>
                <a:close/>
                <a:moveTo>
                  <a:pt x="1656510" y="166821"/>
                </a:moveTo>
                <a:cubicBezTo>
                  <a:pt x="1657402" y="167716"/>
                  <a:pt x="1658289" y="168610"/>
                  <a:pt x="1658802" y="169125"/>
                </a:cubicBezTo>
                <a:cubicBezTo>
                  <a:pt x="1658391" y="168709"/>
                  <a:pt x="1657667" y="167985"/>
                  <a:pt x="1656510" y="166821"/>
                </a:cubicBezTo>
                <a:close/>
                <a:moveTo>
                  <a:pt x="1642343" y="242869"/>
                </a:moveTo>
                <a:cubicBezTo>
                  <a:pt x="1643309" y="241900"/>
                  <a:pt x="1643864" y="241341"/>
                  <a:pt x="1644199" y="241006"/>
                </a:cubicBezTo>
                <a:cubicBezTo>
                  <a:pt x="1642727" y="242484"/>
                  <a:pt x="1642407" y="242809"/>
                  <a:pt x="1642343" y="242869"/>
                </a:cubicBezTo>
                <a:close/>
                <a:moveTo>
                  <a:pt x="1620922" y="257153"/>
                </a:moveTo>
                <a:cubicBezTo>
                  <a:pt x="1618688" y="257153"/>
                  <a:pt x="1618675" y="257153"/>
                  <a:pt x="1618675" y="257153"/>
                </a:cubicBezTo>
                <a:cubicBezTo>
                  <a:pt x="1620174" y="256401"/>
                  <a:pt x="1620721" y="256605"/>
                  <a:pt x="1620922" y="257153"/>
                </a:cubicBezTo>
                <a:close/>
                <a:moveTo>
                  <a:pt x="1630777" y="183742"/>
                </a:moveTo>
                <a:cubicBezTo>
                  <a:pt x="1630829" y="183794"/>
                  <a:pt x="1630879" y="183844"/>
                  <a:pt x="1630928" y="183893"/>
                </a:cubicBezTo>
                <a:cubicBezTo>
                  <a:pt x="1629686" y="185404"/>
                  <a:pt x="1628587" y="186571"/>
                  <a:pt x="1630777" y="183742"/>
                </a:cubicBezTo>
                <a:close/>
                <a:moveTo>
                  <a:pt x="1630498" y="183461"/>
                </a:moveTo>
                <a:cubicBezTo>
                  <a:pt x="1631536" y="182418"/>
                  <a:pt x="1632083" y="181925"/>
                  <a:pt x="1632348" y="181735"/>
                </a:cubicBezTo>
                <a:cubicBezTo>
                  <a:pt x="1631699" y="182558"/>
                  <a:pt x="1631180" y="183219"/>
                  <a:pt x="1630777" y="183742"/>
                </a:cubicBezTo>
                <a:cubicBezTo>
                  <a:pt x="1630680" y="183645"/>
                  <a:pt x="1630603" y="183568"/>
                  <a:pt x="1630498" y="183461"/>
                </a:cubicBezTo>
                <a:close/>
                <a:moveTo>
                  <a:pt x="1280966" y="1560785"/>
                </a:moveTo>
                <a:cubicBezTo>
                  <a:pt x="1280372" y="1560183"/>
                  <a:pt x="1279958" y="1559761"/>
                  <a:pt x="1279690" y="1559492"/>
                </a:cubicBezTo>
                <a:cubicBezTo>
                  <a:pt x="1280284" y="1560095"/>
                  <a:pt x="1280698" y="1560516"/>
                  <a:pt x="1280966" y="1560785"/>
                </a:cubicBezTo>
                <a:close/>
                <a:moveTo>
                  <a:pt x="1276752" y="1561350"/>
                </a:moveTo>
                <a:cubicBezTo>
                  <a:pt x="1276752" y="1561350"/>
                  <a:pt x="1276760" y="1561355"/>
                  <a:pt x="1276907" y="1561504"/>
                </a:cubicBezTo>
                <a:cubicBezTo>
                  <a:pt x="1276852" y="1561449"/>
                  <a:pt x="1276810" y="1561408"/>
                  <a:pt x="1276752" y="1561350"/>
                </a:cubicBezTo>
                <a:close/>
                <a:moveTo>
                  <a:pt x="1278702" y="1563332"/>
                </a:moveTo>
                <a:cubicBezTo>
                  <a:pt x="1277594" y="1562206"/>
                  <a:pt x="1277106" y="1561708"/>
                  <a:pt x="1276907" y="1561504"/>
                </a:cubicBezTo>
                <a:cubicBezTo>
                  <a:pt x="1277848" y="1562465"/>
                  <a:pt x="1278392" y="1563015"/>
                  <a:pt x="1278702" y="1563332"/>
                </a:cubicBezTo>
                <a:close/>
                <a:moveTo>
                  <a:pt x="1279135" y="1563772"/>
                </a:moveTo>
                <a:cubicBezTo>
                  <a:pt x="1279135" y="1563772"/>
                  <a:pt x="1279121" y="1563756"/>
                  <a:pt x="1278702" y="1563332"/>
                </a:cubicBezTo>
                <a:cubicBezTo>
                  <a:pt x="1278845" y="1563475"/>
                  <a:pt x="1278972" y="1563604"/>
                  <a:pt x="1279135" y="1563772"/>
                </a:cubicBezTo>
                <a:close/>
                <a:moveTo>
                  <a:pt x="1333563" y="1451994"/>
                </a:moveTo>
                <a:cubicBezTo>
                  <a:pt x="1332210" y="1450618"/>
                  <a:pt x="1331762" y="1450164"/>
                  <a:pt x="1331627" y="1450026"/>
                </a:cubicBezTo>
                <a:cubicBezTo>
                  <a:pt x="1332684" y="1451102"/>
                  <a:pt x="1333253" y="1451678"/>
                  <a:pt x="1333563" y="1451994"/>
                </a:cubicBezTo>
                <a:close/>
                <a:moveTo>
                  <a:pt x="1365636" y="1767093"/>
                </a:moveTo>
                <a:cubicBezTo>
                  <a:pt x="1365423" y="1767148"/>
                  <a:pt x="1365189" y="1767190"/>
                  <a:pt x="1364915" y="1767190"/>
                </a:cubicBezTo>
                <a:cubicBezTo>
                  <a:pt x="1364915" y="1767190"/>
                  <a:pt x="1364915" y="1767190"/>
                  <a:pt x="1362532" y="1767190"/>
                </a:cubicBezTo>
                <a:cubicBezTo>
                  <a:pt x="1362532" y="1767190"/>
                  <a:pt x="1364915" y="1767190"/>
                  <a:pt x="1364915" y="1764767"/>
                </a:cubicBezTo>
                <a:lnTo>
                  <a:pt x="1367298" y="1764767"/>
                </a:lnTo>
                <a:cubicBezTo>
                  <a:pt x="1366503" y="1765574"/>
                  <a:pt x="1365989" y="1766375"/>
                  <a:pt x="1365636" y="1767093"/>
                </a:cubicBezTo>
                <a:close/>
                <a:moveTo>
                  <a:pt x="1557477" y="1557119"/>
                </a:moveTo>
                <a:cubicBezTo>
                  <a:pt x="1557582" y="1556929"/>
                  <a:pt x="1557689" y="1556736"/>
                  <a:pt x="1557919" y="1556505"/>
                </a:cubicBezTo>
                <a:cubicBezTo>
                  <a:pt x="1559432" y="1558047"/>
                  <a:pt x="1558068" y="1557628"/>
                  <a:pt x="1557477" y="1557119"/>
                </a:cubicBezTo>
                <a:close/>
                <a:moveTo>
                  <a:pt x="1555536" y="1469328"/>
                </a:moveTo>
                <a:cubicBezTo>
                  <a:pt x="1555536" y="1469328"/>
                  <a:pt x="1555536" y="1469328"/>
                  <a:pt x="1553153" y="1469328"/>
                </a:cubicBezTo>
                <a:cubicBezTo>
                  <a:pt x="1553956" y="1468510"/>
                  <a:pt x="1554199" y="1467979"/>
                  <a:pt x="1554285" y="1467528"/>
                </a:cubicBezTo>
                <a:cubicBezTo>
                  <a:pt x="1554901" y="1467484"/>
                  <a:pt x="1555536" y="1468075"/>
                  <a:pt x="1555536" y="1469328"/>
                </a:cubicBezTo>
                <a:close/>
                <a:moveTo>
                  <a:pt x="1543641" y="1614812"/>
                </a:moveTo>
                <a:cubicBezTo>
                  <a:pt x="1543641" y="1614785"/>
                  <a:pt x="1543638" y="1614757"/>
                  <a:pt x="1543638" y="1614730"/>
                </a:cubicBezTo>
                <a:cubicBezTo>
                  <a:pt x="1545132" y="1622360"/>
                  <a:pt x="1545681" y="1629990"/>
                  <a:pt x="1545883" y="1637624"/>
                </a:cubicBezTo>
                <a:cubicBezTo>
                  <a:pt x="1545681" y="1635556"/>
                  <a:pt x="1545129" y="1629963"/>
                  <a:pt x="1543641" y="1614812"/>
                </a:cubicBezTo>
                <a:close/>
                <a:moveTo>
                  <a:pt x="1546004" y="1638843"/>
                </a:moveTo>
                <a:cubicBezTo>
                  <a:pt x="1545966" y="1638763"/>
                  <a:pt x="1545941" y="1638648"/>
                  <a:pt x="1545902" y="1638565"/>
                </a:cubicBezTo>
                <a:cubicBezTo>
                  <a:pt x="1545894" y="1638251"/>
                  <a:pt x="1545891" y="1637938"/>
                  <a:pt x="1545883" y="1637624"/>
                </a:cubicBezTo>
                <a:cubicBezTo>
                  <a:pt x="1546001" y="1638832"/>
                  <a:pt x="1546004" y="1638843"/>
                  <a:pt x="1546004" y="1638843"/>
                </a:cubicBezTo>
                <a:close/>
                <a:moveTo>
                  <a:pt x="1530661" y="1777873"/>
                </a:moveTo>
                <a:cubicBezTo>
                  <a:pt x="1530393" y="1777540"/>
                  <a:pt x="1529979" y="1777207"/>
                  <a:pt x="1529324" y="1776874"/>
                </a:cubicBezTo>
                <a:cubicBezTo>
                  <a:pt x="1531707" y="1776874"/>
                  <a:pt x="1531707" y="1776874"/>
                  <a:pt x="1531707" y="1776874"/>
                </a:cubicBezTo>
                <a:cubicBezTo>
                  <a:pt x="1531707" y="1776874"/>
                  <a:pt x="1531702" y="1778258"/>
                  <a:pt x="1530661" y="1777873"/>
                </a:cubicBezTo>
                <a:close/>
                <a:moveTo>
                  <a:pt x="1512644" y="1420894"/>
                </a:moveTo>
                <a:cubicBezTo>
                  <a:pt x="1512644" y="1420894"/>
                  <a:pt x="1512644" y="1420894"/>
                  <a:pt x="1512644" y="1425739"/>
                </a:cubicBezTo>
                <a:lnTo>
                  <a:pt x="1510264" y="1423317"/>
                </a:lnTo>
                <a:cubicBezTo>
                  <a:pt x="1510264" y="1423317"/>
                  <a:pt x="1510264" y="1423317"/>
                  <a:pt x="1510264" y="1420894"/>
                </a:cubicBezTo>
                <a:cubicBezTo>
                  <a:pt x="1511065" y="1420894"/>
                  <a:pt x="1511954" y="1420894"/>
                  <a:pt x="1512644" y="1420894"/>
                </a:cubicBezTo>
                <a:close/>
                <a:moveTo>
                  <a:pt x="1565067" y="1505652"/>
                </a:moveTo>
                <a:cubicBezTo>
                  <a:pt x="1563943" y="1505082"/>
                  <a:pt x="1563104" y="1504656"/>
                  <a:pt x="1562450" y="1504323"/>
                </a:cubicBezTo>
                <a:cubicBezTo>
                  <a:pt x="1562582" y="1504023"/>
                  <a:pt x="1562684" y="1503681"/>
                  <a:pt x="1562684" y="1503230"/>
                </a:cubicBezTo>
                <a:cubicBezTo>
                  <a:pt x="1565067" y="1505652"/>
                  <a:pt x="1565067" y="1505652"/>
                  <a:pt x="1565067" y="1505652"/>
                </a:cubicBezTo>
                <a:close/>
                <a:moveTo>
                  <a:pt x="1226221" y="1666062"/>
                </a:moveTo>
                <a:cubicBezTo>
                  <a:pt x="1225969" y="1666318"/>
                  <a:pt x="1225740" y="1666546"/>
                  <a:pt x="1225547" y="1666744"/>
                </a:cubicBezTo>
                <a:cubicBezTo>
                  <a:pt x="1219362" y="1665431"/>
                  <a:pt x="1223059" y="1665751"/>
                  <a:pt x="1226221" y="1666062"/>
                </a:cubicBezTo>
                <a:close/>
                <a:moveTo>
                  <a:pt x="1226221" y="1666062"/>
                </a:moveTo>
                <a:cubicBezTo>
                  <a:pt x="1226315" y="1665965"/>
                  <a:pt x="1226389" y="1665891"/>
                  <a:pt x="1226494" y="1665784"/>
                </a:cubicBezTo>
                <a:cubicBezTo>
                  <a:pt x="1231232" y="1666585"/>
                  <a:pt x="1228932" y="1666329"/>
                  <a:pt x="1226221" y="1666062"/>
                </a:cubicBezTo>
                <a:close/>
                <a:moveTo>
                  <a:pt x="1273511" y="1721561"/>
                </a:moveTo>
                <a:cubicBezTo>
                  <a:pt x="1272967" y="1719954"/>
                  <a:pt x="1272426" y="1718346"/>
                  <a:pt x="1271959" y="1716697"/>
                </a:cubicBezTo>
                <a:cubicBezTo>
                  <a:pt x="1272715" y="1718230"/>
                  <a:pt x="1273232" y="1720003"/>
                  <a:pt x="1273511" y="1721561"/>
                </a:cubicBezTo>
                <a:close/>
                <a:moveTo>
                  <a:pt x="1346137" y="2136756"/>
                </a:moveTo>
                <a:cubicBezTo>
                  <a:pt x="1345339" y="2133981"/>
                  <a:pt x="1344544" y="2131267"/>
                  <a:pt x="1343748" y="2128850"/>
                </a:cubicBezTo>
                <a:cubicBezTo>
                  <a:pt x="1345828" y="2130953"/>
                  <a:pt x="1346101" y="2133065"/>
                  <a:pt x="1346137" y="2136756"/>
                </a:cubicBezTo>
                <a:close/>
                <a:moveTo>
                  <a:pt x="1510264" y="2021460"/>
                </a:moveTo>
                <a:cubicBezTo>
                  <a:pt x="1510455" y="2021264"/>
                  <a:pt x="1510593" y="2021127"/>
                  <a:pt x="1510767" y="2020948"/>
                </a:cubicBezTo>
                <a:cubicBezTo>
                  <a:pt x="1517667" y="2023863"/>
                  <a:pt x="1520439" y="2025220"/>
                  <a:pt x="1510264" y="2021460"/>
                </a:cubicBezTo>
                <a:close/>
                <a:moveTo>
                  <a:pt x="1481670" y="2009252"/>
                </a:moveTo>
                <a:cubicBezTo>
                  <a:pt x="1481670" y="2009323"/>
                  <a:pt x="1481670" y="2009351"/>
                  <a:pt x="1481670" y="2009351"/>
                </a:cubicBezTo>
                <a:cubicBezTo>
                  <a:pt x="1481308" y="2009169"/>
                  <a:pt x="1481355" y="2009153"/>
                  <a:pt x="1481670" y="2009252"/>
                </a:cubicBezTo>
                <a:close/>
                <a:moveTo>
                  <a:pt x="1341087" y="1856789"/>
                </a:moveTo>
                <a:cubicBezTo>
                  <a:pt x="1341087" y="1856789"/>
                  <a:pt x="1341087" y="1856720"/>
                  <a:pt x="1341087" y="1856063"/>
                </a:cubicBezTo>
                <a:cubicBezTo>
                  <a:pt x="1343621" y="1855983"/>
                  <a:pt x="1345692" y="1856007"/>
                  <a:pt x="1341087" y="1856789"/>
                </a:cubicBezTo>
                <a:close/>
                <a:moveTo>
                  <a:pt x="1341087" y="1855647"/>
                </a:moveTo>
                <a:cubicBezTo>
                  <a:pt x="1341087" y="1855826"/>
                  <a:pt x="1341087" y="1855936"/>
                  <a:pt x="1341087" y="1856063"/>
                </a:cubicBezTo>
                <a:cubicBezTo>
                  <a:pt x="1337989" y="1856162"/>
                  <a:pt x="1334214" y="1856415"/>
                  <a:pt x="1341087" y="1855647"/>
                </a:cubicBezTo>
                <a:close/>
                <a:moveTo>
                  <a:pt x="1226715" y="1624312"/>
                </a:moveTo>
                <a:cubicBezTo>
                  <a:pt x="1226715" y="1624312"/>
                  <a:pt x="1226715" y="1624254"/>
                  <a:pt x="1226715" y="1623786"/>
                </a:cubicBezTo>
                <a:cubicBezTo>
                  <a:pt x="1227405" y="1624037"/>
                  <a:pt x="1228314" y="1624364"/>
                  <a:pt x="1229432" y="1624766"/>
                </a:cubicBezTo>
                <a:cubicBezTo>
                  <a:pt x="1230865" y="1625352"/>
                  <a:pt x="1231072" y="1625575"/>
                  <a:pt x="1226715" y="1624312"/>
                </a:cubicBezTo>
                <a:close/>
                <a:moveTo>
                  <a:pt x="1226715" y="1623734"/>
                </a:moveTo>
                <a:cubicBezTo>
                  <a:pt x="1226715" y="1623750"/>
                  <a:pt x="1226715" y="1623772"/>
                  <a:pt x="1226715" y="1623786"/>
                </a:cubicBezTo>
                <a:cubicBezTo>
                  <a:pt x="1223250" y="1622528"/>
                  <a:pt x="1224697" y="1623001"/>
                  <a:pt x="1226715" y="1623734"/>
                </a:cubicBezTo>
                <a:close/>
                <a:moveTo>
                  <a:pt x="1696116" y="1677587"/>
                </a:moveTo>
                <a:cubicBezTo>
                  <a:pt x="1696116" y="1680009"/>
                  <a:pt x="1696116" y="1680009"/>
                  <a:pt x="1693733" y="1680009"/>
                </a:cubicBezTo>
                <a:cubicBezTo>
                  <a:pt x="1693733" y="1677587"/>
                  <a:pt x="1693733" y="1677587"/>
                  <a:pt x="1696116" y="1677587"/>
                </a:cubicBezTo>
                <a:close/>
                <a:moveTo>
                  <a:pt x="1625843" y="1334628"/>
                </a:moveTo>
                <a:cubicBezTo>
                  <a:pt x="1625992" y="1333932"/>
                  <a:pt x="1626160" y="1333246"/>
                  <a:pt x="1626378" y="1332586"/>
                </a:cubicBezTo>
                <a:cubicBezTo>
                  <a:pt x="1626378" y="1333318"/>
                  <a:pt x="1626149" y="1334031"/>
                  <a:pt x="1625843" y="1334628"/>
                </a:cubicBezTo>
                <a:close/>
                <a:moveTo>
                  <a:pt x="1722328" y="1563772"/>
                </a:moveTo>
                <a:cubicBezTo>
                  <a:pt x="1719945" y="1561350"/>
                  <a:pt x="1719945" y="1558927"/>
                  <a:pt x="1719945" y="1558927"/>
                </a:cubicBezTo>
                <a:cubicBezTo>
                  <a:pt x="1722328" y="1558927"/>
                  <a:pt x="1722328" y="1561350"/>
                  <a:pt x="1722328" y="1563772"/>
                </a:cubicBezTo>
                <a:close/>
                <a:moveTo>
                  <a:pt x="1739008" y="1488701"/>
                </a:moveTo>
                <a:cubicBezTo>
                  <a:pt x="1739008" y="1488817"/>
                  <a:pt x="1739008" y="1488863"/>
                  <a:pt x="1739008" y="1488971"/>
                </a:cubicBezTo>
                <a:cubicBezTo>
                  <a:pt x="1734082" y="1488701"/>
                  <a:pt x="1732132" y="1488701"/>
                  <a:pt x="1739008" y="1488701"/>
                </a:cubicBezTo>
                <a:close/>
                <a:moveTo>
                  <a:pt x="1798576" y="1498388"/>
                </a:moveTo>
                <a:cubicBezTo>
                  <a:pt x="1796193" y="1495965"/>
                  <a:pt x="1796193" y="1495965"/>
                  <a:pt x="1793811" y="1495965"/>
                </a:cubicBezTo>
                <a:cubicBezTo>
                  <a:pt x="1796193" y="1495965"/>
                  <a:pt x="1798576" y="1495965"/>
                  <a:pt x="1798576" y="1498388"/>
                </a:cubicBezTo>
                <a:close/>
                <a:moveTo>
                  <a:pt x="1812874" y="1495965"/>
                </a:moveTo>
                <a:cubicBezTo>
                  <a:pt x="1810491" y="1498388"/>
                  <a:pt x="1810491" y="1498388"/>
                  <a:pt x="1810491" y="1498388"/>
                </a:cubicBezTo>
                <a:cubicBezTo>
                  <a:pt x="1810491" y="1498388"/>
                  <a:pt x="1810491" y="1495965"/>
                  <a:pt x="1812874" y="1495965"/>
                </a:cubicBezTo>
                <a:close/>
                <a:moveTo>
                  <a:pt x="1843848" y="1462421"/>
                </a:moveTo>
                <a:cubicBezTo>
                  <a:pt x="1843409" y="1462347"/>
                  <a:pt x="1842796" y="1462251"/>
                  <a:pt x="1841990" y="1462135"/>
                </a:cubicBezTo>
                <a:cubicBezTo>
                  <a:pt x="1842271" y="1462091"/>
                  <a:pt x="1842835" y="1462064"/>
                  <a:pt x="1843848" y="1462064"/>
                </a:cubicBezTo>
                <a:cubicBezTo>
                  <a:pt x="1843848" y="1462064"/>
                  <a:pt x="1843848" y="1462083"/>
                  <a:pt x="1843848" y="1462421"/>
                </a:cubicBezTo>
                <a:close/>
                <a:moveTo>
                  <a:pt x="1843848" y="1462606"/>
                </a:moveTo>
                <a:cubicBezTo>
                  <a:pt x="1843848" y="1462553"/>
                  <a:pt x="1843848" y="1462463"/>
                  <a:pt x="1843848" y="1462421"/>
                </a:cubicBezTo>
                <a:cubicBezTo>
                  <a:pt x="1845516" y="1462705"/>
                  <a:pt x="1844858" y="1462707"/>
                  <a:pt x="1843848" y="1462606"/>
                </a:cubicBezTo>
                <a:close/>
                <a:moveTo>
                  <a:pt x="1798576" y="1498388"/>
                </a:moveTo>
                <a:cubicBezTo>
                  <a:pt x="1796193" y="1498388"/>
                  <a:pt x="1796193" y="1495965"/>
                  <a:pt x="1798576" y="1498388"/>
                </a:cubicBezTo>
                <a:close/>
                <a:moveTo>
                  <a:pt x="1874825" y="1459641"/>
                </a:moveTo>
                <a:cubicBezTo>
                  <a:pt x="1874825" y="1459641"/>
                  <a:pt x="1874825" y="1459641"/>
                  <a:pt x="1877205" y="1462064"/>
                </a:cubicBezTo>
                <a:cubicBezTo>
                  <a:pt x="1874825" y="1462064"/>
                  <a:pt x="1874825" y="1459641"/>
                  <a:pt x="1874825" y="1459641"/>
                </a:cubicBezTo>
                <a:close/>
                <a:moveTo>
                  <a:pt x="1841197" y="1774933"/>
                </a:moveTo>
                <a:cubicBezTo>
                  <a:pt x="1831716" y="1776532"/>
                  <a:pt x="1849917" y="1773460"/>
                  <a:pt x="1841197" y="1774933"/>
                </a:cubicBezTo>
                <a:close/>
                <a:moveTo>
                  <a:pt x="1860528" y="1730862"/>
                </a:moveTo>
                <a:cubicBezTo>
                  <a:pt x="1860528" y="1730414"/>
                  <a:pt x="1860528" y="1730119"/>
                  <a:pt x="1860528" y="1729822"/>
                </a:cubicBezTo>
                <a:cubicBezTo>
                  <a:pt x="1868461" y="1729698"/>
                  <a:pt x="1872072" y="1729885"/>
                  <a:pt x="1860528" y="1730862"/>
                </a:cubicBezTo>
                <a:close/>
                <a:moveTo>
                  <a:pt x="1760451" y="1704225"/>
                </a:moveTo>
                <a:cubicBezTo>
                  <a:pt x="1769982" y="1706647"/>
                  <a:pt x="1767599" y="1706647"/>
                  <a:pt x="1760451" y="1704225"/>
                </a:cubicBezTo>
                <a:close/>
                <a:moveTo>
                  <a:pt x="1915665" y="1942169"/>
                </a:moveTo>
                <a:cubicBezTo>
                  <a:pt x="1915665" y="1942108"/>
                  <a:pt x="1915665" y="1942089"/>
                  <a:pt x="1915665" y="1942031"/>
                </a:cubicBezTo>
                <a:cubicBezTo>
                  <a:pt x="1916438" y="1942166"/>
                  <a:pt x="1916576" y="1942169"/>
                  <a:pt x="1915665" y="1942169"/>
                </a:cubicBezTo>
                <a:close/>
                <a:moveTo>
                  <a:pt x="1882164" y="1943928"/>
                </a:moveTo>
                <a:cubicBezTo>
                  <a:pt x="1882164" y="1944523"/>
                  <a:pt x="1882164" y="1944594"/>
                  <a:pt x="1882164" y="1944594"/>
                </a:cubicBezTo>
                <a:cubicBezTo>
                  <a:pt x="1874828" y="1942736"/>
                  <a:pt x="1876990" y="1943014"/>
                  <a:pt x="1882164" y="1943928"/>
                </a:cubicBezTo>
                <a:close/>
                <a:moveTo>
                  <a:pt x="1841484" y="1830644"/>
                </a:moveTo>
                <a:cubicBezTo>
                  <a:pt x="1842155" y="1831778"/>
                  <a:pt x="1842774" y="1832852"/>
                  <a:pt x="1843395" y="1833925"/>
                </a:cubicBezTo>
                <a:cubicBezTo>
                  <a:pt x="1843553" y="1834443"/>
                  <a:pt x="1843699" y="1834949"/>
                  <a:pt x="1843876" y="1835494"/>
                </a:cubicBezTo>
                <a:cubicBezTo>
                  <a:pt x="1841484" y="1830644"/>
                  <a:pt x="1841484" y="1830644"/>
                  <a:pt x="1841484" y="1830644"/>
                </a:cubicBezTo>
                <a:close/>
                <a:moveTo>
                  <a:pt x="1774811" y="1987263"/>
                </a:moveTo>
                <a:cubicBezTo>
                  <a:pt x="1774900" y="1987269"/>
                  <a:pt x="1774828" y="1987530"/>
                  <a:pt x="1774480" y="1988232"/>
                </a:cubicBezTo>
                <a:cubicBezTo>
                  <a:pt x="1774574" y="1987949"/>
                  <a:pt x="1774698" y="1987597"/>
                  <a:pt x="1774811" y="1987263"/>
                </a:cubicBezTo>
                <a:close/>
                <a:moveTo>
                  <a:pt x="1738585" y="2037968"/>
                </a:moveTo>
                <a:cubicBezTo>
                  <a:pt x="1738585" y="2037946"/>
                  <a:pt x="1738585" y="2037904"/>
                  <a:pt x="1738585" y="2037882"/>
                </a:cubicBezTo>
                <a:cubicBezTo>
                  <a:pt x="1740374" y="2038177"/>
                  <a:pt x="1741932" y="2038601"/>
                  <a:pt x="1738585" y="2037968"/>
                </a:cubicBezTo>
                <a:close/>
                <a:moveTo>
                  <a:pt x="1738585" y="2039146"/>
                </a:moveTo>
                <a:cubicBezTo>
                  <a:pt x="1735269" y="2037800"/>
                  <a:pt x="1735819" y="2037577"/>
                  <a:pt x="1737169" y="2037692"/>
                </a:cubicBezTo>
                <a:cubicBezTo>
                  <a:pt x="1737713" y="2037800"/>
                  <a:pt x="1738188" y="2037893"/>
                  <a:pt x="1738585" y="2037968"/>
                </a:cubicBezTo>
                <a:cubicBezTo>
                  <a:pt x="1738585" y="2038284"/>
                  <a:pt x="1738585" y="2038637"/>
                  <a:pt x="1738585" y="2039146"/>
                </a:cubicBezTo>
                <a:close/>
                <a:moveTo>
                  <a:pt x="1511255" y="2368570"/>
                </a:moveTo>
                <a:cubicBezTo>
                  <a:pt x="1511255" y="2368454"/>
                  <a:pt x="1511255" y="2368374"/>
                  <a:pt x="1511255" y="2368270"/>
                </a:cubicBezTo>
                <a:cubicBezTo>
                  <a:pt x="1513619" y="2368496"/>
                  <a:pt x="1516140" y="2368906"/>
                  <a:pt x="1511255" y="2368570"/>
                </a:cubicBezTo>
                <a:close/>
                <a:moveTo>
                  <a:pt x="1511255" y="2368867"/>
                </a:moveTo>
                <a:cubicBezTo>
                  <a:pt x="1510333" y="2368680"/>
                  <a:pt x="1509740" y="2368540"/>
                  <a:pt x="1509350" y="2368432"/>
                </a:cubicBezTo>
                <a:cubicBezTo>
                  <a:pt x="1510088" y="2368490"/>
                  <a:pt x="1510711" y="2368534"/>
                  <a:pt x="1511255" y="2368570"/>
                </a:cubicBezTo>
                <a:cubicBezTo>
                  <a:pt x="1511255" y="2368686"/>
                  <a:pt x="1511255" y="2368738"/>
                  <a:pt x="1511255" y="2368867"/>
                </a:cubicBezTo>
                <a:close/>
                <a:moveTo>
                  <a:pt x="1480753" y="2363665"/>
                </a:moveTo>
                <a:cubicBezTo>
                  <a:pt x="1481325" y="2363725"/>
                  <a:pt x="1481940" y="2363780"/>
                  <a:pt x="1482587" y="2363830"/>
                </a:cubicBezTo>
                <a:cubicBezTo>
                  <a:pt x="1482570" y="2363893"/>
                  <a:pt x="1482556" y="2363954"/>
                  <a:pt x="1482540" y="2364017"/>
                </a:cubicBezTo>
                <a:cubicBezTo>
                  <a:pt x="1481880" y="2363885"/>
                  <a:pt x="1481300" y="2363769"/>
                  <a:pt x="1480753" y="2363665"/>
                </a:cubicBezTo>
                <a:close/>
                <a:moveTo>
                  <a:pt x="1480753" y="2363665"/>
                </a:moveTo>
                <a:cubicBezTo>
                  <a:pt x="1475744" y="2363139"/>
                  <a:pt x="1473922" y="2362346"/>
                  <a:pt x="1480753" y="2363665"/>
                </a:cubicBezTo>
                <a:close/>
                <a:moveTo>
                  <a:pt x="1447076" y="2117231"/>
                </a:moveTo>
                <a:cubicBezTo>
                  <a:pt x="1446824" y="2116535"/>
                  <a:pt x="1446645" y="2115604"/>
                  <a:pt x="1446645" y="2114302"/>
                </a:cubicBezTo>
                <a:cubicBezTo>
                  <a:pt x="1446780" y="2115263"/>
                  <a:pt x="1446927" y="2116243"/>
                  <a:pt x="1447076" y="2117231"/>
                </a:cubicBezTo>
                <a:close/>
                <a:moveTo>
                  <a:pt x="1173850" y="1961564"/>
                </a:moveTo>
                <a:cubicBezTo>
                  <a:pt x="1178635" y="1961564"/>
                  <a:pt x="1188205" y="1963989"/>
                  <a:pt x="1173850" y="1961564"/>
                </a:cubicBezTo>
                <a:close/>
                <a:moveTo>
                  <a:pt x="1173850" y="1968592"/>
                </a:moveTo>
                <a:cubicBezTo>
                  <a:pt x="1173850" y="1968446"/>
                  <a:pt x="1173850" y="1968350"/>
                  <a:pt x="1173850" y="1968223"/>
                </a:cubicBezTo>
                <a:cubicBezTo>
                  <a:pt x="1176625" y="1968430"/>
                  <a:pt x="1179618" y="1968842"/>
                  <a:pt x="1173850" y="1968592"/>
                </a:cubicBezTo>
                <a:close/>
                <a:moveTo>
                  <a:pt x="1173850" y="1968837"/>
                </a:moveTo>
                <a:cubicBezTo>
                  <a:pt x="1173069" y="1968705"/>
                  <a:pt x="1172503" y="1968600"/>
                  <a:pt x="1172061" y="1968507"/>
                </a:cubicBezTo>
                <a:cubicBezTo>
                  <a:pt x="1172737" y="1968543"/>
                  <a:pt x="1173326" y="1968570"/>
                  <a:pt x="1173850" y="1968592"/>
                </a:cubicBezTo>
                <a:cubicBezTo>
                  <a:pt x="1173850" y="1968688"/>
                  <a:pt x="1173850" y="1968732"/>
                  <a:pt x="1173850" y="1968837"/>
                </a:cubicBezTo>
                <a:close/>
                <a:moveTo>
                  <a:pt x="2108293" y="479539"/>
                </a:moveTo>
                <a:cubicBezTo>
                  <a:pt x="2108207" y="479112"/>
                  <a:pt x="2108097" y="478741"/>
                  <a:pt x="2108008" y="478320"/>
                </a:cubicBezTo>
                <a:cubicBezTo>
                  <a:pt x="2108086" y="477909"/>
                  <a:pt x="2108169" y="477505"/>
                  <a:pt x="2108293" y="477130"/>
                </a:cubicBezTo>
                <a:cubicBezTo>
                  <a:pt x="2108293" y="479539"/>
                  <a:pt x="2108293" y="479539"/>
                  <a:pt x="2108293" y="479539"/>
                </a:cubicBezTo>
                <a:close/>
                <a:moveTo>
                  <a:pt x="90146" y="3883619"/>
                </a:moveTo>
                <a:cubicBezTo>
                  <a:pt x="90400" y="3883872"/>
                  <a:pt x="90629" y="3884104"/>
                  <a:pt x="90916" y="3884393"/>
                </a:cubicBezTo>
                <a:cubicBezTo>
                  <a:pt x="90811" y="3884285"/>
                  <a:pt x="90585" y="3884060"/>
                  <a:pt x="90146" y="3883619"/>
                </a:cubicBezTo>
                <a:close/>
                <a:moveTo>
                  <a:pt x="1034562" y="3126864"/>
                </a:moveTo>
                <a:cubicBezTo>
                  <a:pt x="1044187" y="3083542"/>
                  <a:pt x="1056218" y="3076322"/>
                  <a:pt x="1070653" y="3037812"/>
                </a:cubicBezTo>
                <a:cubicBezTo>
                  <a:pt x="1085088" y="2992082"/>
                  <a:pt x="1080278" y="2968015"/>
                  <a:pt x="1104336" y="2934320"/>
                </a:cubicBezTo>
                <a:cubicBezTo>
                  <a:pt x="1104336" y="2934320"/>
                  <a:pt x="1145237" y="2866929"/>
                  <a:pt x="1138019" y="2972830"/>
                </a:cubicBezTo>
                <a:cubicBezTo>
                  <a:pt x="1130801" y="2977641"/>
                  <a:pt x="1128396" y="2984862"/>
                  <a:pt x="1125989" y="2999302"/>
                </a:cubicBezTo>
                <a:cubicBezTo>
                  <a:pt x="1125989" y="2999302"/>
                  <a:pt x="1125989" y="2999302"/>
                  <a:pt x="1130801" y="2999302"/>
                </a:cubicBezTo>
                <a:cubicBezTo>
                  <a:pt x="1125989" y="3004117"/>
                  <a:pt x="1125989" y="3011337"/>
                  <a:pt x="1125989" y="3018557"/>
                </a:cubicBezTo>
                <a:cubicBezTo>
                  <a:pt x="1128396" y="3023372"/>
                  <a:pt x="1130801" y="3016151"/>
                  <a:pt x="1133206" y="3025777"/>
                </a:cubicBezTo>
                <a:cubicBezTo>
                  <a:pt x="1128396" y="3037812"/>
                  <a:pt x="1130801" y="3030592"/>
                  <a:pt x="1125989" y="3045032"/>
                </a:cubicBezTo>
                <a:cubicBezTo>
                  <a:pt x="1123584" y="3045032"/>
                  <a:pt x="1125989" y="3037812"/>
                  <a:pt x="1121179" y="3037812"/>
                </a:cubicBezTo>
                <a:cubicBezTo>
                  <a:pt x="1123584" y="3040221"/>
                  <a:pt x="1121179" y="3047441"/>
                  <a:pt x="1123584" y="3049847"/>
                </a:cubicBezTo>
                <a:cubicBezTo>
                  <a:pt x="1123584" y="3049847"/>
                  <a:pt x="1123584" y="3049847"/>
                  <a:pt x="1121179" y="3049847"/>
                </a:cubicBezTo>
                <a:cubicBezTo>
                  <a:pt x="1121179" y="3052252"/>
                  <a:pt x="1116366" y="3052252"/>
                  <a:pt x="1116366" y="3057067"/>
                </a:cubicBezTo>
                <a:cubicBezTo>
                  <a:pt x="1116366" y="3059473"/>
                  <a:pt x="1118771" y="3061881"/>
                  <a:pt x="1118771" y="3057067"/>
                </a:cubicBezTo>
                <a:cubicBezTo>
                  <a:pt x="1118771" y="3064287"/>
                  <a:pt x="1121179" y="3076322"/>
                  <a:pt x="1116366" y="3081134"/>
                </a:cubicBezTo>
                <a:cubicBezTo>
                  <a:pt x="1113961" y="3088357"/>
                  <a:pt x="1109149" y="3085948"/>
                  <a:pt x="1104336" y="3085948"/>
                </a:cubicBezTo>
                <a:cubicBezTo>
                  <a:pt x="1104336" y="3088357"/>
                  <a:pt x="1106744" y="3090762"/>
                  <a:pt x="1109149" y="3093168"/>
                </a:cubicBezTo>
                <a:cubicBezTo>
                  <a:pt x="1109149" y="3093168"/>
                  <a:pt x="1109149" y="3093168"/>
                  <a:pt x="1106744" y="3093168"/>
                </a:cubicBezTo>
                <a:cubicBezTo>
                  <a:pt x="1106744" y="3093168"/>
                  <a:pt x="1106744" y="3093168"/>
                  <a:pt x="1109149" y="3097983"/>
                </a:cubicBezTo>
                <a:cubicBezTo>
                  <a:pt x="1099523" y="3110017"/>
                  <a:pt x="1106744" y="3126864"/>
                  <a:pt x="1097118" y="3136493"/>
                </a:cubicBezTo>
                <a:cubicBezTo>
                  <a:pt x="1097118" y="3134084"/>
                  <a:pt x="1101931" y="3126864"/>
                  <a:pt x="1097118" y="3126864"/>
                </a:cubicBezTo>
                <a:cubicBezTo>
                  <a:pt x="1097118" y="3126864"/>
                  <a:pt x="1097118" y="3126864"/>
                  <a:pt x="1094713" y="3136493"/>
                </a:cubicBezTo>
                <a:cubicBezTo>
                  <a:pt x="1094713" y="3131678"/>
                  <a:pt x="1094713" y="3129270"/>
                  <a:pt x="1089901" y="3129270"/>
                </a:cubicBezTo>
                <a:cubicBezTo>
                  <a:pt x="1087496" y="3143713"/>
                  <a:pt x="1089901" y="3158154"/>
                  <a:pt x="1085088" y="3177406"/>
                </a:cubicBezTo>
                <a:cubicBezTo>
                  <a:pt x="1080278" y="3175000"/>
                  <a:pt x="1082683" y="3187035"/>
                  <a:pt x="1075465" y="3191846"/>
                </a:cubicBezTo>
                <a:cubicBezTo>
                  <a:pt x="1077870" y="3191846"/>
                  <a:pt x="1077870" y="3191846"/>
                  <a:pt x="1077870" y="3191846"/>
                </a:cubicBezTo>
                <a:cubicBezTo>
                  <a:pt x="1080278" y="3189440"/>
                  <a:pt x="1080278" y="3189440"/>
                  <a:pt x="1080278" y="3194255"/>
                </a:cubicBezTo>
                <a:cubicBezTo>
                  <a:pt x="1080278" y="3194255"/>
                  <a:pt x="1080278" y="3194255"/>
                  <a:pt x="1077870" y="3194255"/>
                </a:cubicBezTo>
                <a:cubicBezTo>
                  <a:pt x="1080278" y="3196661"/>
                  <a:pt x="1080278" y="3196661"/>
                  <a:pt x="1080278" y="3199069"/>
                </a:cubicBezTo>
                <a:cubicBezTo>
                  <a:pt x="1077870" y="3201475"/>
                  <a:pt x="1075465" y="3201475"/>
                  <a:pt x="1075465" y="3199069"/>
                </a:cubicBezTo>
                <a:cubicBezTo>
                  <a:pt x="1075465" y="3201475"/>
                  <a:pt x="1075465" y="3206287"/>
                  <a:pt x="1073058" y="3201475"/>
                </a:cubicBezTo>
                <a:cubicBezTo>
                  <a:pt x="1068248" y="3211101"/>
                  <a:pt x="1075465" y="3213510"/>
                  <a:pt x="1075465" y="3220730"/>
                </a:cubicBezTo>
                <a:cubicBezTo>
                  <a:pt x="1073058" y="3230356"/>
                  <a:pt x="1070653" y="3235171"/>
                  <a:pt x="1068248" y="3249611"/>
                </a:cubicBezTo>
                <a:cubicBezTo>
                  <a:pt x="1068248" y="3249611"/>
                  <a:pt x="1068248" y="3249611"/>
                  <a:pt x="1068248" y="3247205"/>
                </a:cubicBezTo>
                <a:cubicBezTo>
                  <a:pt x="1065840" y="3249611"/>
                  <a:pt x="1061027" y="3249611"/>
                  <a:pt x="1061027" y="3259238"/>
                </a:cubicBezTo>
                <a:cubicBezTo>
                  <a:pt x="1075465" y="3268866"/>
                  <a:pt x="1056218" y="3278493"/>
                  <a:pt x="1056218" y="3295342"/>
                </a:cubicBezTo>
                <a:cubicBezTo>
                  <a:pt x="1063435" y="3295342"/>
                  <a:pt x="1058623" y="3302562"/>
                  <a:pt x="1063435" y="3302562"/>
                </a:cubicBezTo>
                <a:cubicBezTo>
                  <a:pt x="1053813" y="3319408"/>
                  <a:pt x="1058623" y="3333849"/>
                  <a:pt x="1051405" y="3350698"/>
                </a:cubicBezTo>
                <a:cubicBezTo>
                  <a:pt x="1046592" y="3353104"/>
                  <a:pt x="1046592" y="3367544"/>
                  <a:pt x="1049000" y="3372359"/>
                </a:cubicBezTo>
                <a:cubicBezTo>
                  <a:pt x="1046592" y="3367544"/>
                  <a:pt x="1041782" y="3374765"/>
                  <a:pt x="1039375" y="3372359"/>
                </a:cubicBezTo>
                <a:cubicBezTo>
                  <a:pt x="1044187" y="3379579"/>
                  <a:pt x="1036970" y="3391614"/>
                  <a:pt x="1036970" y="3391614"/>
                </a:cubicBezTo>
                <a:cubicBezTo>
                  <a:pt x="1032157" y="3394020"/>
                  <a:pt x="1034562" y="3408460"/>
                  <a:pt x="1029752" y="3413275"/>
                </a:cubicBezTo>
                <a:cubicBezTo>
                  <a:pt x="1029752" y="3413275"/>
                  <a:pt x="1029752" y="3413275"/>
                  <a:pt x="1032157" y="3425309"/>
                </a:cubicBezTo>
                <a:cubicBezTo>
                  <a:pt x="1032157" y="3425309"/>
                  <a:pt x="1032157" y="3425309"/>
                  <a:pt x="1029752" y="3420495"/>
                </a:cubicBezTo>
                <a:cubicBezTo>
                  <a:pt x="1029752" y="3425309"/>
                  <a:pt x="1024939" y="3425309"/>
                  <a:pt x="1024939" y="3422901"/>
                </a:cubicBezTo>
                <a:cubicBezTo>
                  <a:pt x="1022534" y="3425309"/>
                  <a:pt x="1024939" y="3427715"/>
                  <a:pt x="1024939" y="3430121"/>
                </a:cubicBezTo>
                <a:cubicBezTo>
                  <a:pt x="1024939" y="3430121"/>
                  <a:pt x="1024939" y="3430121"/>
                  <a:pt x="1020127" y="3427715"/>
                </a:cubicBezTo>
                <a:cubicBezTo>
                  <a:pt x="1017722" y="3434936"/>
                  <a:pt x="1024939" y="3439750"/>
                  <a:pt x="1027344" y="3434936"/>
                </a:cubicBezTo>
                <a:cubicBezTo>
                  <a:pt x="1032157" y="3449376"/>
                  <a:pt x="1020127" y="3439750"/>
                  <a:pt x="1024939" y="3454191"/>
                </a:cubicBezTo>
                <a:cubicBezTo>
                  <a:pt x="1024939" y="3454191"/>
                  <a:pt x="1024956" y="3454207"/>
                  <a:pt x="1029625" y="3458875"/>
                </a:cubicBezTo>
                <a:cubicBezTo>
                  <a:pt x="1028374" y="3469694"/>
                  <a:pt x="1017865" y="3459858"/>
                  <a:pt x="1020127" y="3473446"/>
                </a:cubicBezTo>
                <a:cubicBezTo>
                  <a:pt x="1020127" y="3473446"/>
                  <a:pt x="1020127" y="3473446"/>
                  <a:pt x="1017722" y="3473446"/>
                </a:cubicBezTo>
                <a:cubicBezTo>
                  <a:pt x="1017722" y="3475851"/>
                  <a:pt x="1015317" y="3480666"/>
                  <a:pt x="1020127" y="3480666"/>
                </a:cubicBezTo>
                <a:cubicBezTo>
                  <a:pt x="1017722" y="3492700"/>
                  <a:pt x="1010504" y="3504732"/>
                  <a:pt x="1005692" y="3514361"/>
                </a:cubicBezTo>
                <a:cubicBezTo>
                  <a:pt x="1005692" y="3521581"/>
                  <a:pt x="1008096" y="3511953"/>
                  <a:pt x="1010504" y="3516767"/>
                </a:cubicBezTo>
                <a:cubicBezTo>
                  <a:pt x="1015317" y="3526393"/>
                  <a:pt x="1008096" y="3526393"/>
                  <a:pt x="1003287" y="3533613"/>
                </a:cubicBezTo>
                <a:cubicBezTo>
                  <a:pt x="1003287" y="3533613"/>
                  <a:pt x="1003287" y="3533613"/>
                  <a:pt x="1008096" y="3531208"/>
                </a:cubicBezTo>
                <a:cubicBezTo>
                  <a:pt x="1008096" y="3531208"/>
                  <a:pt x="1008096" y="3531208"/>
                  <a:pt x="1003287" y="3545648"/>
                </a:cubicBezTo>
                <a:cubicBezTo>
                  <a:pt x="1003287" y="3545648"/>
                  <a:pt x="1003287" y="3545648"/>
                  <a:pt x="1000879" y="3543242"/>
                </a:cubicBezTo>
                <a:cubicBezTo>
                  <a:pt x="1000879" y="3543242"/>
                  <a:pt x="1000879" y="3543242"/>
                  <a:pt x="998474" y="3552868"/>
                </a:cubicBezTo>
                <a:cubicBezTo>
                  <a:pt x="1000879" y="3557683"/>
                  <a:pt x="1000879" y="3552868"/>
                  <a:pt x="1003287" y="3550463"/>
                </a:cubicBezTo>
                <a:cubicBezTo>
                  <a:pt x="998474" y="3560089"/>
                  <a:pt x="1008096" y="3572123"/>
                  <a:pt x="998474" y="3579344"/>
                </a:cubicBezTo>
                <a:cubicBezTo>
                  <a:pt x="998474" y="3579344"/>
                  <a:pt x="998474" y="3579344"/>
                  <a:pt x="996069" y="3579344"/>
                </a:cubicBezTo>
                <a:lnTo>
                  <a:pt x="996069" y="3576938"/>
                </a:lnTo>
                <a:cubicBezTo>
                  <a:pt x="993661" y="3564903"/>
                  <a:pt x="991256" y="3584158"/>
                  <a:pt x="988851" y="3581750"/>
                </a:cubicBezTo>
                <a:cubicBezTo>
                  <a:pt x="991256" y="3586564"/>
                  <a:pt x="986444" y="3596193"/>
                  <a:pt x="991256" y="3601005"/>
                </a:cubicBezTo>
                <a:cubicBezTo>
                  <a:pt x="979226" y="3617854"/>
                  <a:pt x="986444" y="3634700"/>
                  <a:pt x="979226" y="3649140"/>
                </a:cubicBezTo>
                <a:cubicBezTo>
                  <a:pt x="976821" y="3644329"/>
                  <a:pt x="976821" y="3651549"/>
                  <a:pt x="972008" y="3651549"/>
                </a:cubicBezTo>
                <a:cubicBezTo>
                  <a:pt x="969604" y="3656361"/>
                  <a:pt x="976821" y="3656361"/>
                  <a:pt x="974413" y="3663581"/>
                </a:cubicBezTo>
                <a:cubicBezTo>
                  <a:pt x="974413" y="3663581"/>
                  <a:pt x="974413" y="3663581"/>
                  <a:pt x="967196" y="3665990"/>
                </a:cubicBezTo>
                <a:cubicBezTo>
                  <a:pt x="972008" y="3680430"/>
                  <a:pt x="959978" y="3673210"/>
                  <a:pt x="959978" y="3687651"/>
                </a:cubicBezTo>
                <a:cubicBezTo>
                  <a:pt x="964791" y="3697277"/>
                  <a:pt x="950356" y="3704497"/>
                  <a:pt x="952761" y="3718938"/>
                </a:cubicBezTo>
                <a:cubicBezTo>
                  <a:pt x="952761" y="3718938"/>
                  <a:pt x="952761" y="3718938"/>
                  <a:pt x="950356" y="3718938"/>
                </a:cubicBezTo>
                <a:cubicBezTo>
                  <a:pt x="950356" y="3728566"/>
                  <a:pt x="943138" y="3733381"/>
                  <a:pt x="943138" y="3740601"/>
                </a:cubicBezTo>
                <a:cubicBezTo>
                  <a:pt x="938325" y="3740601"/>
                  <a:pt x="940730" y="3738193"/>
                  <a:pt x="935918" y="3738193"/>
                </a:cubicBezTo>
                <a:cubicBezTo>
                  <a:pt x="938325" y="3745413"/>
                  <a:pt x="928700" y="3733381"/>
                  <a:pt x="933513" y="3740601"/>
                </a:cubicBezTo>
                <a:cubicBezTo>
                  <a:pt x="926295" y="3750227"/>
                  <a:pt x="943138" y="3764668"/>
                  <a:pt x="938325" y="3776702"/>
                </a:cubicBezTo>
                <a:cubicBezTo>
                  <a:pt x="940730" y="3788737"/>
                  <a:pt x="923890" y="3793549"/>
                  <a:pt x="933513" y="3798363"/>
                </a:cubicBezTo>
                <a:cubicBezTo>
                  <a:pt x="933513" y="3798363"/>
                  <a:pt x="933513" y="3798363"/>
                  <a:pt x="935918" y="3793549"/>
                </a:cubicBezTo>
                <a:cubicBezTo>
                  <a:pt x="935918" y="3793549"/>
                  <a:pt x="935918" y="3793549"/>
                  <a:pt x="931108" y="3807992"/>
                </a:cubicBezTo>
                <a:cubicBezTo>
                  <a:pt x="931108" y="3807992"/>
                  <a:pt x="931108" y="3807992"/>
                  <a:pt x="928700" y="3807992"/>
                </a:cubicBezTo>
                <a:cubicBezTo>
                  <a:pt x="928700" y="3815212"/>
                  <a:pt x="921482" y="3829653"/>
                  <a:pt x="923890" y="3836873"/>
                </a:cubicBezTo>
                <a:cubicBezTo>
                  <a:pt x="923890" y="3846499"/>
                  <a:pt x="919077" y="3846499"/>
                  <a:pt x="921482" y="3856126"/>
                </a:cubicBezTo>
                <a:cubicBezTo>
                  <a:pt x="921482" y="3856126"/>
                  <a:pt x="921482" y="3856126"/>
                  <a:pt x="921482" y="3853720"/>
                </a:cubicBezTo>
                <a:cubicBezTo>
                  <a:pt x="926295" y="3868160"/>
                  <a:pt x="919077" y="3894636"/>
                  <a:pt x="914265" y="3916296"/>
                </a:cubicBezTo>
                <a:cubicBezTo>
                  <a:pt x="909452" y="3913890"/>
                  <a:pt x="909452" y="3925925"/>
                  <a:pt x="909452" y="3933145"/>
                </a:cubicBezTo>
                <a:lnTo>
                  <a:pt x="907047" y="3930737"/>
                </a:lnTo>
                <a:cubicBezTo>
                  <a:pt x="909452" y="3942771"/>
                  <a:pt x="895017" y="3952398"/>
                  <a:pt x="899830" y="3966841"/>
                </a:cubicBezTo>
                <a:cubicBezTo>
                  <a:pt x="895017" y="3969247"/>
                  <a:pt x="899830" y="3986096"/>
                  <a:pt x="892612" y="3986096"/>
                </a:cubicBezTo>
                <a:cubicBezTo>
                  <a:pt x="897425" y="4000536"/>
                  <a:pt x="892612" y="4012569"/>
                  <a:pt x="885394" y="4031824"/>
                </a:cubicBezTo>
                <a:cubicBezTo>
                  <a:pt x="885394" y="4031824"/>
                  <a:pt x="885394" y="4031824"/>
                  <a:pt x="885394" y="4029418"/>
                </a:cubicBezTo>
                <a:cubicBezTo>
                  <a:pt x="808403" y="4149757"/>
                  <a:pt x="844491" y="3978873"/>
                  <a:pt x="844491" y="3978873"/>
                </a:cubicBezTo>
                <a:cubicBezTo>
                  <a:pt x="846899" y="3966841"/>
                  <a:pt x="849304" y="3954806"/>
                  <a:pt x="851711" y="3942771"/>
                </a:cubicBezTo>
                <a:cubicBezTo>
                  <a:pt x="849304" y="3942771"/>
                  <a:pt x="849304" y="3940366"/>
                  <a:pt x="849304" y="3937960"/>
                </a:cubicBezTo>
                <a:cubicBezTo>
                  <a:pt x="846899" y="3897044"/>
                  <a:pt x="880582" y="3858534"/>
                  <a:pt x="880582" y="3820024"/>
                </a:cubicBezTo>
                <a:cubicBezTo>
                  <a:pt x="882987" y="3805583"/>
                  <a:pt x="885394" y="3786328"/>
                  <a:pt x="887799" y="3767076"/>
                </a:cubicBezTo>
                <a:cubicBezTo>
                  <a:pt x="890207" y="3752636"/>
                  <a:pt x="895017" y="3733381"/>
                  <a:pt x="902235" y="3721346"/>
                </a:cubicBezTo>
                <a:cubicBezTo>
                  <a:pt x="909452" y="3702091"/>
                  <a:pt x="904642" y="3685242"/>
                  <a:pt x="911860" y="3665990"/>
                </a:cubicBezTo>
                <a:cubicBezTo>
                  <a:pt x="911860" y="3665990"/>
                  <a:pt x="911860" y="3665990"/>
                  <a:pt x="916673" y="3661175"/>
                </a:cubicBezTo>
                <a:cubicBezTo>
                  <a:pt x="916673" y="3656361"/>
                  <a:pt x="914265" y="3656361"/>
                  <a:pt x="916673" y="3651549"/>
                </a:cubicBezTo>
                <a:cubicBezTo>
                  <a:pt x="916673" y="3653955"/>
                  <a:pt x="919077" y="3651549"/>
                  <a:pt x="921482" y="3651549"/>
                </a:cubicBezTo>
                <a:cubicBezTo>
                  <a:pt x="921482" y="3651549"/>
                  <a:pt x="921482" y="3651549"/>
                  <a:pt x="919077" y="3644329"/>
                </a:cubicBezTo>
                <a:cubicBezTo>
                  <a:pt x="926295" y="3644329"/>
                  <a:pt x="911860" y="3629888"/>
                  <a:pt x="919077" y="3629888"/>
                </a:cubicBezTo>
                <a:cubicBezTo>
                  <a:pt x="919077" y="3629888"/>
                  <a:pt x="919077" y="3629888"/>
                  <a:pt x="923890" y="3629888"/>
                </a:cubicBezTo>
                <a:cubicBezTo>
                  <a:pt x="943138" y="3586564"/>
                  <a:pt x="940730" y="3528802"/>
                  <a:pt x="955168" y="3480666"/>
                </a:cubicBezTo>
                <a:cubicBezTo>
                  <a:pt x="962383" y="3471037"/>
                  <a:pt x="972008" y="3463817"/>
                  <a:pt x="974413" y="3451782"/>
                </a:cubicBezTo>
                <a:cubicBezTo>
                  <a:pt x="974413" y="3451782"/>
                  <a:pt x="974413" y="3451782"/>
                  <a:pt x="969604" y="3451782"/>
                </a:cubicBezTo>
                <a:cubicBezTo>
                  <a:pt x="969604" y="3442156"/>
                  <a:pt x="974413" y="3451782"/>
                  <a:pt x="979226" y="3442156"/>
                </a:cubicBezTo>
                <a:cubicBezTo>
                  <a:pt x="979226" y="3442156"/>
                  <a:pt x="979226" y="3442156"/>
                  <a:pt x="972008" y="3444562"/>
                </a:cubicBezTo>
                <a:cubicBezTo>
                  <a:pt x="972008" y="3444562"/>
                  <a:pt x="972008" y="3444562"/>
                  <a:pt x="974413" y="3427715"/>
                </a:cubicBezTo>
                <a:cubicBezTo>
                  <a:pt x="974413" y="3427715"/>
                  <a:pt x="974413" y="3427715"/>
                  <a:pt x="974413" y="3430121"/>
                </a:cubicBezTo>
                <a:cubicBezTo>
                  <a:pt x="976821" y="3425309"/>
                  <a:pt x="976821" y="3418089"/>
                  <a:pt x="972008" y="3415681"/>
                </a:cubicBezTo>
                <a:cubicBezTo>
                  <a:pt x="976821" y="3415681"/>
                  <a:pt x="976821" y="3418089"/>
                  <a:pt x="979226" y="3410869"/>
                </a:cubicBezTo>
                <a:cubicBezTo>
                  <a:pt x="972008" y="3408460"/>
                  <a:pt x="974413" y="3398834"/>
                  <a:pt x="974413" y="3386799"/>
                </a:cubicBezTo>
                <a:cubicBezTo>
                  <a:pt x="974413" y="3386799"/>
                  <a:pt x="976821" y="3384393"/>
                  <a:pt x="976821" y="3386799"/>
                </a:cubicBezTo>
                <a:cubicBezTo>
                  <a:pt x="972008" y="3362730"/>
                  <a:pt x="993661" y="3355510"/>
                  <a:pt x="988851" y="3331443"/>
                </a:cubicBezTo>
                <a:cubicBezTo>
                  <a:pt x="998474" y="3314594"/>
                  <a:pt x="991256" y="3304968"/>
                  <a:pt x="1000879" y="3288121"/>
                </a:cubicBezTo>
                <a:cubicBezTo>
                  <a:pt x="1000879" y="3288121"/>
                  <a:pt x="1000879" y="3288121"/>
                  <a:pt x="996069" y="3288121"/>
                </a:cubicBezTo>
                <a:cubicBezTo>
                  <a:pt x="1000879" y="3278493"/>
                  <a:pt x="1003287" y="3268866"/>
                  <a:pt x="1003287" y="3259238"/>
                </a:cubicBezTo>
                <a:cubicBezTo>
                  <a:pt x="1003287" y="3259238"/>
                  <a:pt x="1003287" y="3259238"/>
                  <a:pt x="1003287" y="3261646"/>
                </a:cubicBezTo>
                <a:cubicBezTo>
                  <a:pt x="1003287" y="3261646"/>
                  <a:pt x="1003287" y="3261646"/>
                  <a:pt x="1005692" y="3254426"/>
                </a:cubicBezTo>
                <a:cubicBezTo>
                  <a:pt x="1005692" y="3252017"/>
                  <a:pt x="1008096" y="3244797"/>
                  <a:pt x="1008096" y="3239985"/>
                </a:cubicBezTo>
                <a:cubicBezTo>
                  <a:pt x="1010504" y="3235171"/>
                  <a:pt x="1010504" y="3230356"/>
                  <a:pt x="1010504" y="3227950"/>
                </a:cubicBezTo>
                <a:cubicBezTo>
                  <a:pt x="1010504" y="3227950"/>
                  <a:pt x="1010504" y="3227950"/>
                  <a:pt x="1015317" y="3223136"/>
                </a:cubicBezTo>
                <a:cubicBezTo>
                  <a:pt x="1012909" y="3211101"/>
                  <a:pt x="1022534" y="3196661"/>
                  <a:pt x="1020127" y="3187035"/>
                </a:cubicBezTo>
                <a:cubicBezTo>
                  <a:pt x="1024939" y="3167780"/>
                  <a:pt x="1029752" y="3146119"/>
                  <a:pt x="1034562" y="3126864"/>
                </a:cubicBezTo>
                <a:close/>
                <a:moveTo>
                  <a:pt x="1029752" y="3459005"/>
                </a:moveTo>
                <a:cubicBezTo>
                  <a:pt x="1029702" y="3458955"/>
                  <a:pt x="1029672" y="3458925"/>
                  <a:pt x="1029625" y="3458875"/>
                </a:cubicBezTo>
                <a:cubicBezTo>
                  <a:pt x="1029702" y="3458198"/>
                  <a:pt x="1029752" y="3457450"/>
                  <a:pt x="1029752" y="3456596"/>
                </a:cubicBezTo>
                <a:cubicBezTo>
                  <a:pt x="1029752" y="3459005"/>
                  <a:pt x="1029752" y="3459005"/>
                  <a:pt x="1029752" y="3459005"/>
                </a:cubicBezTo>
                <a:close/>
                <a:moveTo>
                  <a:pt x="1430898" y="2995033"/>
                </a:moveTo>
                <a:cubicBezTo>
                  <a:pt x="1430898" y="2995033"/>
                  <a:pt x="1462670" y="2934958"/>
                  <a:pt x="1472448" y="3026273"/>
                </a:cubicBezTo>
                <a:cubicBezTo>
                  <a:pt x="1465114" y="3031079"/>
                  <a:pt x="1462670" y="3038288"/>
                  <a:pt x="1462670" y="3050304"/>
                </a:cubicBezTo>
                <a:cubicBezTo>
                  <a:pt x="1462670" y="3050304"/>
                  <a:pt x="1462670" y="3050304"/>
                  <a:pt x="1467560" y="3047901"/>
                </a:cubicBezTo>
                <a:cubicBezTo>
                  <a:pt x="1462670" y="3055110"/>
                  <a:pt x="1465114" y="3062319"/>
                  <a:pt x="1462670" y="3067123"/>
                </a:cubicBezTo>
                <a:cubicBezTo>
                  <a:pt x="1465114" y="3071929"/>
                  <a:pt x="1470004" y="3064719"/>
                  <a:pt x="1470004" y="3071929"/>
                </a:cubicBezTo>
                <a:cubicBezTo>
                  <a:pt x="1467560" y="3083944"/>
                  <a:pt x="1470004" y="3079138"/>
                  <a:pt x="1465114" y="3091154"/>
                </a:cubicBezTo>
                <a:cubicBezTo>
                  <a:pt x="1462670" y="3088750"/>
                  <a:pt x="1465114" y="3083944"/>
                  <a:pt x="1462670" y="3083944"/>
                </a:cubicBezTo>
                <a:cubicBezTo>
                  <a:pt x="1462670" y="3086347"/>
                  <a:pt x="1462670" y="3093556"/>
                  <a:pt x="1465114" y="3093556"/>
                </a:cubicBezTo>
                <a:cubicBezTo>
                  <a:pt x="1465114" y="3093556"/>
                  <a:pt x="1465114" y="3093556"/>
                  <a:pt x="1460227" y="3093556"/>
                </a:cubicBezTo>
                <a:cubicBezTo>
                  <a:pt x="1462670" y="3095960"/>
                  <a:pt x="1457783" y="3098363"/>
                  <a:pt x="1457783" y="3100766"/>
                </a:cubicBezTo>
                <a:cubicBezTo>
                  <a:pt x="1457783" y="3103169"/>
                  <a:pt x="1460227" y="3103169"/>
                  <a:pt x="1460227" y="3100766"/>
                </a:cubicBezTo>
                <a:cubicBezTo>
                  <a:pt x="1460227" y="3107975"/>
                  <a:pt x="1462670" y="3117587"/>
                  <a:pt x="1457783" y="3122394"/>
                </a:cubicBezTo>
                <a:cubicBezTo>
                  <a:pt x="1457783" y="3127200"/>
                  <a:pt x="1452896" y="3124797"/>
                  <a:pt x="1450450" y="3124797"/>
                </a:cubicBezTo>
                <a:cubicBezTo>
                  <a:pt x="1448006" y="3127200"/>
                  <a:pt x="1450450" y="3132006"/>
                  <a:pt x="1452896" y="3132006"/>
                </a:cubicBezTo>
                <a:cubicBezTo>
                  <a:pt x="1452896" y="3132006"/>
                  <a:pt x="1452896" y="3132006"/>
                  <a:pt x="1450450" y="3132006"/>
                </a:cubicBezTo>
                <a:cubicBezTo>
                  <a:pt x="1450450" y="3132006"/>
                  <a:pt x="1450450" y="3132006"/>
                  <a:pt x="1452896" y="3136812"/>
                </a:cubicBezTo>
                <a:cubicBezTo>
                  <a:pt x="1445562" y="3146425"/>
                  <a:pt x="1452896" y="3160843"/>
                  <a:pt x="1443119" y="3170455"/>
                </a:cubicBezTo>
                <a:cubicBezTo>
                  <a:pt x="1443119" y="3168049"/>
                  <a:pt x="1448006" y="3163243"/>
                  <a:pt x="1443119" y="3160843"/>
                </a:cubicBezTo>
                <a:cubicBezTo>
                  <a:pt x="1443119" y="3160843"/>
                  <a:pt x="1443108" y="3160887"/>
                  <a:pt x="1441567" y="3166938"/>
                </a:cubicBezTo>
                <a:cubicBezTo>
                  <a:pt x="1441175" y="3165013"/>
                  <a:pt x="1439712" y="3163243"/>
                  <a:pt x="1438229" y="3163243"/>
                </a:cubicBezTo>
                <a:cubicBezTo>
                  <a:pt x="1435785" y="3177662"/>
                  <a:pt x="1438229" y="3189677"/>
                  <a:pt x="1435785" y="3204096"/>
                </a:cubicBezTo>
                <a:cubicBezTo>
                  <a:pt x="1428455" y="3204096"/>
                  <a:pt x="1430898" y="3213708"/>
                  <a:pt x="1426008" y="3218514"/>
                </a:cubicBezTo>
                <a:cubicBezTo>
                  <a:pt x="1426008" y="3218514"/>
                  <a:pt x="1426008" y="3218514"/>
                  <a:pt x="1428455" y="3218514"/>
                </a:cubicBezTo>
                <a:cubicBezTo>
                  <a:pt x="1428455" y="3216111"/>
                  <a:pt x="1430898" y="3216111"/>
                  <a:pt x="1428455" y="3220918"/>
                </a:cubicBezTo>
                <a:cubicBezTo>
                  <a:pt x="1428455" y="3220918"/>
                  <a:pt x="1428455" y="3223320"/>
                  <a:pt x="1430898" y="3223320"/>
                </a:cubicBezTo>
                <a:cubicBezTo>
                  <a:pt x="1426008" y="3228127"/>
                  <a:pt x="1426008" y="3225724"/>
                  <a:pt x="1426008" y="3223320"/>
                </a:cubicBezTo>
                <a:cubicBezTo>
                  <a:pt x="1426008" y="3228127"/>
                  <a:pt x="1423565" y="3230530"/>
                  <a:pt x="1421121" y="3228127"/>
                </a:cubicBezTo>
                <a:cubicBezTo>
                  <a:pt x="1418677" y="3235336"/>
                  <a:pt x="1426008" y="3237739"/>
                  <a:pt x="1426008" y="3242545"/>
                </a:cubicBezTo>
                <a:cubicBezTo>
                  <a:pt x="1423565" y="3252155"/>
                  <a:pt x="1421121" y="3254558"/>
                  <a:pt x="1418677" y="3266573"/>
                </a:cubicBezTo>
                <a:cubicBezTo>
                  <a:pt x="1418677" y="3268976"/>
                  <a:pt x="1411344" y="3268976"/>
                  <a:pt x="1411344" y="3276186"/>
                </a:cubicBezTo>
                <a:cubicBezTo>
                  <a:pt x="1426008" y="3285798"/>
                  <a:pt x="1406457" y="3293007"/>
                  <a:pt x="1408900" y="3307426"/>
                </a:cubicBezTo>
                <a:cubicBezTo>
                  <a:pt x="1413787" y="3307426"/>
                  <a:pt x="1408900" y="3314635"/>
                  <a:pt x="1413787" y="3314635"/>
                </a:cubicBezTo>
                <a:cubicBezTo>
                  <a:pt x="1404013" y="3326651"/>
                  <a:pt x="1411344" y="3341069"/>
                  <a:pt x="1404013" y="3355485"/>
                </a:cubicBezTo>
                <a:cubicBezTo>
                  <a:pt x="1396679" y="3357888"/>
                  <a:pt x="1399123" y="3369904"/>
                  <a:pt x="1401567" y="3372306"/>
                </a:cubicBezTo>
                <a:cubicBezTo>
                  <a:pt x="1396679" y="3369904"/>
                  <a:pt x="1394236" y="3377113"/>
                  <a:pt x="1391792" y="3374710"/>
                </a:cubicBezTo>
                <a:cubicBezTo>
                  <a:pt x="1396679" y="3379516"/>
                  <a:pt x="1389346" y="3391531"/>
                  <a:pt x="1389346" y="3391531"/>
                </a:cubicBezTo>
                <a:cubicBezTo>
                  <a:pt x="1384459" y="3391531"/>
                  <a:pt x="1386902" y="3403547"/>
                  <a:pt x="1379571" y="3408353"/>
                </a:cubicBezTo>
                <a:cubicBezTo>
                  <a:pt x="1379571" y="3408353"/>
                  <a:pt x="1379571" y="3408353"/>
                  <a:pt x="1384459" y="3417965"/>
                </a:cubicBezTo>
                <a:cubicBezTo>
                  <a:pt x="1384459" y="3417965"/>
                  <a:pt x="1384459" y="3417965"/>
                  <a:pt x="1382015" y="3415562"/>
                </a:cubicBezTo>
                <a:cubicBezTo>
                  <a:pt x="1379571" y="3420368"/>
                  <a:pt x="1377128" y="3420368"/>
                  <a:pt x="1374681" y="3417965"/>
                </a:cubicBezTo>
                <a:cubicBezTo>
                  <a:pt x="1374681" y="3417965"/>
                  <a:pt x="1374681" y="3420368"/>
                  <a:pt x="1374681" y="3422771"/>
                </a:cubicBezTo>
                <a:cubicBezTo>
                  <a:pt x="1374681" y="3422771"/>
                  <a:pt x="1374681" y="3422771"/>
                  <a:pt x="1372238" y="3420368"/>
                </a:cubicBezTo>
                <a:cubicBezTo>
                  <a:pt x="1369794" y="3425175"/>
                  <a:pt x="1377128" y="3429981"/>
                  <a:pt x="1377128" y="3425175"/>
                </a:cubicBezTo>
                <a:cubicBezTo>
                  <a:pt x="1384459" y="3439590"/>
                  <a:pt x="1372238" y="3429981"/>
                  <a:pt x="1374681" y="3441996"/>
                </a:cubicBezTo>
                <a:cubicBezTo>
                  <a:pt x="1374681" y="3441996"/>
                  <a:pt x="1374681" y="3441996"/>
                  <a:pt x="1379571" y="3446799"/>
                </a:cubicBezTo>
                <a:cubicBezTo>
                  <a:pt x="1382015" y="3458815"/>
                  <a:pt x="1369794" y="3446799"/>
                  <a:pt x="1372238" y="3461218"/>
                </a:cubicBezTo>
                <a:cubicBezTo>
                  <a:pt x="1372238" y="3461218"/>
                  <a:pt x="1372238" y="3461218"/>
                  <a:pt x="1367351" y="3458815"/>
                </a:cubicBezTo>
                <a:cubicBezTo>
                  <a:pt x="1367351" y="3463621"/>
                  <a:pt x="1367351" y="3466024"/>
                  <a:pt x="1372238" y="3466024"/>
                </a:cubicBezTo>
                <a:cubicBezTo>
                  <a:pt x="1367351" y="3475636"/>
                  <a:pt x="1360017" y="3487652"/>
                  <a:pt x="1355130" y="3494861"/>
                </a:cubicBezTo>
                <a:cubicBezTo>
                  <a:pt x="1355130" y="3499668"/>
                  <a:pt x="1360017" y="3492458"/>
                  <a:pt x="1362461" y="3497264"/>
                </a:cubicBezTo>
                <a:cubicBezTo>
                  <a:pt x="1364907" y="3504474"/>
                  <a:pt x="1357573" y="3504474"/>
                  <a:pt x="1355130" y="3511683"/>
                </a:cubicBezTo>
                <a:cubicBezTo>
                  <a:pt x="1355130" y="3511683"/>
                  <a:pt x="1355130" y="3511683"/>
                  <a:pt x="1360017" y="3509280"/>
                </a:cubicBezTo>
                <a:cubicBezTo>
                  <a:pt x="1360017" y="3509280"/>
                  <a:pt x="1360017" y="3509280"/>
                  <a:pt x="1355130" y="3521295"/>
                </a:cubicBezTo>
                <a:cubicBezTo>
                  <a:pt x="1355130" y="3521295"/>
                  <a:pt x="1355130" y="3521295"/>
                  <a:pt x="1352683" y="3518892"/>
                </a:cubicBezTo>
                <a:cubicBezTo>
                  <a:pt x="1352683" y="3518892"/>
                  <a:pt x="1352683" y="3518892"/>
                  <a:pt x="1347796" y="3528504"/>
                </a:cubicBezTo>
                <a:cubicBezTo>
                  <a:pt x="1350240" y="3530905"/>
                  <a:pt x="1350240" y="3526101"/>
                  <a:pt x="1352683" y="3523698"/>
                </a:cubicBezTo>
                <a:cubicBezTo>
                  <a:pt x="1350240" y="3533311"/>
                  <a:pt x="1357573" y="3542920"/>
                  <a:pt x="1347796" y="3550129"/>
                </a:cubicBezTo>
                <a:cubicBezTo>
                  <a:pt x="1347796" y="3550129"/>
                  <a:pt x="1347796" y="3550129"/>
                  <a:pt x="1345353" y="3547726"/>
                </a:cubicBezTo>
                <a:cubicBezTo>
                  <a:pt x="1347796" y="3550129"/>
                  <a:pt x="1347796" y="3547726"/>
                  <a:pt x="1347796" y="3547726"/>
                </a:cubicBezTo>
                <a:cubicBezTo>
                  <a:pt x="1342909" y="3535714"/>
                  <a:pt x="1340463" y="3552533"/>
                  <a:pt x="1338019" y="3552533"/>
                </a:cubicBezTo>
                <a:cubicBezTo>
                  <a:pt x="1342909" y="3554936"/>
                  <a:pt x="1338019" y="3562145"/>
                  <a:pt x="1342909" y="3569354"/>
                </a:cubicBezTo>
                <a:cubicBezTo>
                  <a:pt x="1330688" y="3581370"/>
                  <a:pt x="1338019" y="3598191"/>
                  <a:pt x="1330688" y="3607804"/>
                </a:cubicBezTo>
                <a:cubicBezTo>
                  <a:pt x="1328245" y="3605401"/>
                  <a:pt x="1325798" y="3612610"/>
                  <a:pt x="1323355" y="3610207"/>
                </a:cubicBezTo>
                <a:cubicBezTo>
                  <a:pt x="1320911" y="3615013"/>
                  <a:pt x="1328245" y="3615013"/>
                  <a:pt x="1325798" y="3619816"/>
                </a:cubicBezTo>
                <a:cubicBezTo>
                  <a:pt x="1325798" y="3619816"/>
                  <a:pt x="1325798" y="3619816"/>
                  <a:pt x="1318467" y="3622219"/>
                </a:cubicBezTo>
                <a:cubicBezTo>
                  <a:pt x="1323355" y="3636638"/>
                  <a:pt x="1311134" y="3629429"/>
                  <a:pt x="1311134" y="3641444"/>
                </a:cubicBezTo>
                <a:cubicBezTo>
                  <a:pt x="1316024" y="3648653"/>
                  <a:pt x="1301357" y="3655863"/>
                  <a:pt x="1306247" y="3667878"/>
                </a:cubicBezTo>
                <a:cubicBezTo>
                  <a:pt x="1306247" y="3667878"/>
                  <a:pt x="1306247" y="3667878"/>
                  <a:pt x="1301357" y="3667878"/>
                </a:cubicBezTo>
                <a:cubicBezTo>
                  <a:pt x="1303800" y="3677490"/>
                  <a:pt x="1294026" y="3679893"/>
                  <a:pt x="1294026" y="3687103"/>
                </a:cubicBezTo>
                <a:cubicBezTo>
                  <a:pt x="1291582" y="3687103"/>
                  <a:pt x="1294026" y="3684700"/>
                  <a:pt x="1289136" y="3682297"/>
                </a:cubicBezTo>
                <a:cubicBezTo>
                  <a:pt x="1291582" y="3689506"/>
                  <a:pt x="1281805" y="3679893"/>
                  <a:pt x="1284249" y="3684700"/>
                </a:cubicBezTo>
                <a:cubicBezTo>
                  <a:pt x="1276915" y="3694312"/>
                  <a:pt x="1296469" y="3706327"/>
                  <a:pt x="1291582" y="3715940"/>
                </a:cubicBezTo>
                <a:cubicBezTo>
                  <a:pt x="1296469" y="3727953"/>
                  <a:pt x="1279361" y="3732759"/>
                  <a:pt x="1286692" y="3735162"/>
                </a:cubicBezTo>
                <a:cubicBezTo>
                  <a:pt x="1286692" y="3735162"/>
                  <a:pt x="1286692" y="3735162"/>
                  <a:pt x="1289136" y="3730356"/>
                </a:cubicBezTo>
                <a:cubicBezTo>
                  <a:pt x="1289136" y="3730356"/>
                  <a:pt x="1289136" y="3730356"/>
                  <a:pt x="1286692" y="3744774"/>
                </a:cubicBezTo>
                <a:cubicBezTo>
                  <a:pt x="1286692" y="3744774"/>
                  <a:pt x="1286692" y="3744774"/>
                  <a:pt x="1284249" y="3744774"/>
                </a:cubicBezTo>
                <a:cubicBezTo>
                  <a:pt x="1284249" y="3749580"/>
                  <a:pt x="1276915" y="3761596"/>
                  <a:pt x="1279361" y="3768805"/>
                </a:cubicBezTo>
                <a:cubicBezTo>
                  <a:pt x="1279361" y="3778418"/>
                  <a:pt x="1274472" y="3778418"/>
                  <a:pt x="1279361" y="3785626"/>
                </a:cubicBezTo>
                <a:cubicBezTo>
                  <a:pt x="1279361" y="3785626"/>
                  <a:pt x="1279361" y="3785626"/>
                  <a:pt x="1276915" y="3783224"/>
                </a:cubicBezTo>
                <a:cubicBezTo>
                  <a:pt x="1281805" y="3797642"/>
                  <a:pt x="1274472" y="3819270"/>
                  <a:pt x="1272028" y="3836089"/>
                </a:cubicBezTo>
                <a:cubicBezTo>
                  <a:pt x="1267141" y="3836089"/>
                  <a:pt x="1267141" y="3845701"/>
                  <a:pt x="1267141" y="3852910"/>
                </a:cubicBezTo>
                <a:cubicBezTo>
                  <a:pt x="1267141" y="3850507"/>
                  <a:pt x="1264694" y="3850507"/>
                  <a:pt x="1264694" y="3850507"/>
                </a:cubicBezTo>
                <a:cubicBezTo>
                  <a:pt x="1267141" y="3860120"/>
                  <a:pt x="1252474" y="3869732"/>
                  <a:pt x="1257363" y="3879344"/>
                </a:cubicBezTo>
                <a:cubicBezTo>
                  <a:pt x="1252474" y="3884150"/>
                  <a:pt x="1257363" y="3896166"/>
                  <a:pt x="1250030" y="3896166"/>
                </a:cubicBezTo>
                <a:cubicBezTo>
                  <a:pt x="1252474" y="3910582"/>
                  <a:pt x="1250030" y="3920194"/>
                  <a:pt x="1242699" y="3934613"/>
                </a:cubicBezTo>
                <a:cubicBezTo>
                  <a:pt x="1164484" y="4033136"/>
                  <a:pt x="1198703" y="3888957"/>
                  <a:pt x="1201147" y="3888957"/>
                </a:cubicBezTo>
                <a:cubicBezTo>
                  <a:pt x="1201147" y="3888957"/>
                  <a:pt x="1201147" y="3888957"/>
                  <a:pt x="1208480" y="3857717"/>
                </a:cubicBezTo>
                <a:cubicBezTo>
                  <a:pt x="1206037" y="3857717"/>
                  <a:pt x="1206037" y="3855313"/>
                  <a:pt x="1206037" y="3855313"/>
                </a:cubicBezTo>
                <a:cubicBezTo>
                  <a:pt x="1203590" y="3819270"/>
                  <a:pt x="1237809" y="3788030"/>
                  <a:pt x="1235366" y="3751983"/>
                </a:cubicBezTo>
                <a:cubicBezTo>
                  <a:pt x="1237809" y="3727953"/>
                  <a:pt x="1240253" y="3687103"/>
                  <a:pt x="1252474" y="3667878"/>
                </a:cubicBezTo>
                <a:cubicBezTo>
                  <a:pt x="1259807" y="3651056"/>
                  <a:pt x="1254920" y="3634235"/>
                  <a:pt x="1262251" y="3619816"/>
                </a:cubicBezTo>
                <a:cubicBezTo>
                  <a:pt x="1262251" y="3619816"/>
                  <a:pt x="1262251" y="3619816"/>
                  <a:pt x="1267141" y="3615013"/>
                </a:cubicBezTo>
                <a:cubicBezTo>
                  <a:pt x="1267141" y="3612610"/>
                  <a:pt x="1264694" y="3612610"/>
                  <a:pt x="1267141" y="3607804"/>
                </a:cubicBezTo>
                <a:cubicBezTo>
                  <a:pt x="1267141" y="3610207"/>
                  <a:pt x="1269584" y="3607804"/>
                  <a:pt x="1272028" y="3607804"/>
                </a:cubicBezTo>
                <a:cubicBezTo>
                  <a:pt x="1272028" y="3607804"/>
                  <a:pt x="1272028" y="3607804"/>
                  <a:pt x="1269584" y="3602997"/>
                </a:cubicBezTo>
                <a:cubicBezTo>
                  <a:pt x="1274472" y="3602997"/>
                  <a:pt x="1262251" y="3588579"/>
                  <a:pt x="1269584" y="3588579"/>
                </a:cubicBezTo>
                <a:cubicBezTo>
                  <a:pt x="1269584" y="3588579"/>
                  <a:pt x="1269584" y="3588579"/>
                  <a:pt x="1274472" y="3588579"/>
                </a:cubicBezTo>
                <a:cubicBezTo>
                  <a:pt x="1294026" y="3552533"/>
                  <a:pt x="1291582" y="3502070"/>
                  <a:pt x="1306247" y="3461218"/>
                </a:cubicBezTo>
                <a:cubicBezTo>
                  <a:pt x="1313577" y="3451606"/>
                  <a:pt x="1323355" y="3449203"/>
                  <a:pt x="1325798" y="3439590"/>
                </a:cubicBezTo>
                <a:cubicBezTo>
                  <a:pt x="1325798" y="3439590"/>
                  <a:pt x="1325798" y="3439590"/>
                  <a:pt x="1320911" y="3437187"/>
                </a:cubicBezTo>
                <a:cubicBezTo>
                  <a:pt x="1320911" y="3429981"/>
                  <a:pt x="1325798" y="3437187"/>
                  <a:pt x="1330688" y="3429981"/>
                </a:cubicBezTo>
                <a:cubicBezTo>
                  <a:pt x="1330688" y="3429981"/>
                  <a:pt x="1330688" y="3429981"/>
                  <a:pt x="1323355" y="3429981"/>
                </a:cubicBezTo>
                <a:cubicBezTo>
                  <a:pt x="1323355" y="3429981"/>
                  <a:pt x="1323355" y="3429981"/>
                  <a:pt x="1325798" y="3415562"/>
                </a:cubicBezTo>
                <a:cubicBezTo>
                  <a:pt x="1325798" y="3415562"/>
                  <a:pt x="1325798" y="3415562"/>
                  <a:pt x="1325798" y="3417965"/>
                </a:cubicBezTo>
                <a:cubicBezTo>
                  <a:pt x="1328245" y="3413159"/>
                  <a:pt x="1328245" y="3408353"/>
                  <a:pt x="1323355" y="3408353"/>
                </a:cubicBezTo>
                <a:cubicBezTo>
                  <a:pt x="1325798" y="3408353"/>
                  <a:pt x="1328245" y="3408353"/>
                  <a:pt x="1330688" y="3403547"/>
                </a:cubicBezTo>
                <a:cubicBezTo>
                  <a:pt x="1323355" y="3401144"/>
                  <a:pt x="1325798" y="3391531"/>
                  <a:pt x="1325798" y="3381919"/>
                </a:cubicBezTo>
                <a:cubicBezTo>
                  <a:pt x="1325798" y="3381919"/>
                  <a:pt x="1327659" y="3380094"/>
                  <a:pt x="1328131" y="3381222"/>
                </a:cubicBezTo>
                <a:cubicBezTo>
                  <a:pt x="1323890" y="3360208"/>
                  <a:pt x="1345297" y="3355243"/>
                  <a:pt x="1340463" y="3333860"/>
                </a:cubicBezTo>
                <a:cubicBezTo>
                  <a:pt x="1350240" y="3321844"/>
                  <a:pt x="1342909" y="3312232"/>
                  <a:pt x="1352683" y="3297813"/>
                </a:cubicBezTo>
                <a:cubicBezTo>
                  <a:pt x="1352683" y="3297813"/>
                  <a:pt x="1352683" y="3297813"/>
                  <a:pt x="1347796" y="3297813"/>
                </a:cubicBezTo>
                <a:cubicBezTo>
                  <a:pt x="1352683" y="3290604"/>
                  <a:pt x="1355130" y="3280992"/>
                  <a:pt x="1352683" y="3273783"/>
                </a:cubicBezTo>
                <a:cubicBezTo>
                  <a:pt x="1352683" y="3273783"/>
                  <a:pt x="1352683" y="3273783"/>
                  <a:pt x="1355130" y="3273783"/>
                </a:cubicBezTo>
                <a:cubicBezTo>
                  <a:pt x="1355130" y="3273783"/>
                  <a:pt x="1355130" y="3273783"/>
                  <a:pt x="1355130" y="3268976"/>
                </a:cubicBezTo>
                <a:cubicBezTo>
                  <a:pt x="1355130" y="3268976"/>
                  <a:pt x="1355130" y="3268976"/>
                  <a:pt x="1357573" y="3268976"/>
                </a:cubicBezTo>
                <a:cubicBezTo>
                  <a:pt x="1355130" y="3266573"/>
                  <a:pt x="1360017" y="3261767"/>
                  <a:pt x="1357573" y="3254558"/>
                </a:cubicBezTo>
                <a:cubicBezTo>
                  <a:pt x="1357573" y="3254558"/>
                  <a:pt x="1357573" y="3254558"/>
                  <a:pt x="1360017" y="3256961"/>
                </a:cubicBezTo>
                <a:cubicBezTo>
                  <a:pt x="1362461" y="3254558"/>
                  <a:pt x="1362461" y="3249752"/>
                  <a:pt x="1360017" y="3244946"/>
                </a:cubicBezTo>
                <a:cubicBezTo>
                  <a:pt x="1360017" y="3244946"/>
                  <a:pt x="1360017" y="3244946"/>
                  <a:pt x="1364907" y="3242545"/>
                </a:cubicBezTo>
                <a:cubicBezTo>
                  <a:pt x="1362461" y="3232933"/>
                  <a:pt x="1372238" y="3220918"/>
                  <a:pt x="1369794" y="3211305"/>
                </a:cubicBezTo>
                <a:cubicBezTo>
                  <a:pt x="1372238" y="3194483"/>
                  <a:pt x="1377128" y="3175259"/>
                  <a:pt x="1382015" y="3160843"/>
                </a:cubicBezTo>
                <a:cubicBezTo>
                  <a:pt x="1389346" y="3124797"/>
                  <a:pt x="1399123" y="3117587"/>
                  <a:pt x="1411344" y="3083944"/>
                </a:cubicBezTo>
                <a:cubicBezTo>
                  <a:pt x="1418677" y="3045497"/>
                  <a:pt x="1413787" y="3023870"/>
                  <a:pt x="1430898" y="2995033"/>
                </a:cubicBezTo>
                <a:close/>
                <a:moveTo>
                  <a:pt x="1440675" y="3170455"/>
                </a:moveTo>
                <a:cubicBezTo>
                  <a:pt x="1441023" y="3169079"/>
                  <a:pt x="1441310" y="3167948"/>
                  <a:pt x="1441567" y="3166938"/>
                </a:cubicBezTo>
                <a:cubicBezTo>
                  <a:pt x="1441824" y="3168190"/>
                  <a:pt x="1441636" y="3169506"/>
                  <a:pt x="1440675" y="3170455"/>
                </a:cubicBezTo>
                <a:close/>
                <a:moveTo>
                  <a:pt x="1395459" y="2435999"/>
                </a:moveTo>
                <a:cubicBezTo>
                  <a:pt x="1393118" y="2450487"/>
                  <a:pt x="1393118" y="2443242"/>
                  <a:pt x="1390782" y="2457729"/>
                </a:cubicBezTo>
                <a:cubicBezTo>
                  <a:pt x="1388443" y="2455315"/>
                  <a:pt x="1390782" y="2448073"/>
                  <a:pt x="1388443" y="2450487"/>
                </a:cubicBezTo>
                <a:cubicBezTo>
                  <a:pt x="1388443" y="2450487"/>
                  <a:pt x="1386104" y="2460143"/>
                  <a:pt x="1390782" y="2460143"/>
                </a:cubicBezTo>
                <a:cubicBezTo>
                  <a:pt x="1390782" y="2460143"/>
                  <a:pt x="1390782" y="2460143"/>
                  <a:pt x="1386104" y="2460143"/>
                </a:cubicBezTo>
                <a:cubicBezTo>
                  <a:pt x="1388443" y="2462560"/>
                  <a:pt x="1383765" y="2464974"/>
                  <a:pt x="1383765" y="2467388"/>
                </a:cubicBezTo>
                <a:cubicBezTo>
                  <a:pt x="1383765" y="2469802"/>
                  <a:pt x="1386104" y="2469802"/>
                  <a:pt x="1386104" y="2467388"/>
                </a:cubicBezTo>
                <a:cubicBezTo>
                  <a:pt x="1386104" y="2474631"/>
                  <a:pt x="1388443" y="2484290"/>
                  <a:pt x="1386104" y="2489118"/>
                </a:cubicBezTo>
                <a:cubicBezTo>
                  <a:pt x="1383765" y="2496363"/>
                  <a:pt x="1379088" y="2493946"/>
                  <a:pt x="1376749" y="2493946"/>
                </a:cubicBezTo>
                <a:cubicBezTo>
                  <a:pt x="1376749" y="2496363"/>
                  <a:pt x="1376749" y="2498777"/>
                  <a:pt x="1379088" y="2501191"/>
                </a:cubicBezTo>
                <a:cubicBezTo>
                  <a:pt x="1379088" y="2501191"/>
                  <a:pt x="1379088" y="2501191"/>
                  <a:pt x="1381427" y="2503605"/>
                </a:cubicBezTo>
                <a:cubicBezTo>
                  <a:pt x="1372072" y="2515678"/>
                  <a:pt x="1381427" y="2530166"/>
                  <a:pt x="1372072" y="2539822"/>
                </a:cubicBezTo>
                <a:cubicBezTo>
                  <a:pt x="1372072" y="2537408"/>
                  <a:pt x="1376749" y="2532580"/>
                  <a:pt x="1372072" y="2532580"/>
                </a:cubicBezTo>
                <a:cubicBezTo>
                  <a:pt x="1372072" y="2532580"/>
                  <a:pt x="1372072" y="2532580"/>
                  <a:pt x="1369733" y="2542236"/>
                </a:cubicBezTo>
                <a:cubicBezTo>
                  <a:pt x="1369733" y="2537408"/>
                  <a:pt x="1369733" y="2532580"/>
                  <a:pt x="1365056" y="2534994"/>
                </a:cubicBezTo>
                <a:cubicBezTo>
                  <a:pt x="1365056" y="2549481"/>
                  <a:pt x="1367395" y="2561555"/>
                  <a:pt x="1365056" y="2578456"/>
                </a:cubicBezTo>
                <a:cubicBezTo>
                  <a:pt x="1360379" y="2576042"/>
                  <a:pt x="1360379" y="2588113"/>
                  <a:pt x="1355704" y="2592943"/>
                </a:cubicBezTo>
                <a:cubicBezTo>
                  <a:pt x="1358043" y="2592943"/>
                  <a:pt x="1358043" y="2592943"/>
                  <a:pt x="1358043" y="2592943"/>
                </a:cubicBezTo>
                <a:cubicBezTo>
                  <a:pt x="1360379" y="2590527"/>
                  <a:pt x="1360379" y="2588113"/>
                  <a:pt x="1360379" y="2595358"/>
                </a:cubicBezTo>
                <a:cubicBezTo>
                  <a:pt x="1360379" y="2595358"/>
                  <a:pt x="1360379" y="2595358"/>
                  <a:pt x="1360379" y="2597772"/>
                </a:cubicBezTo>
                <a:cubicBezTo>
                  <a:pt x="1358043" y="2600186"/>
                  <a:pt x="1358043" y="2600186"/>
                  <a:pt x="1358043" y="2597772"/>
                </a:cubicBezTo>
                <a:cubicBezTo>
                  <a:pt x="1355704" y="2600186"/>
                  <a:pt x="1355704" y="2605014"/>
                  <a:pt x="1353365" y="2600186"/>
                </a:cubicBezTo>
                <a:cubicBezTo>
                  <a:pt x="1351027" y="2609845"/>
                  <a:pt x="1358043" y="2612259"/>
                  <a:pt x="1358043" y="2617087"/>
                </a:cubicBezTo>
                <a:cubicBezTo>
                  <a:pt x="1355704" y="2626746"/>
                  <a:pt x="1355704" y="2631575"/>
                  <a:pt x="1353365" y="2643648"/>
                </a:cubicBezTo>
                <a:cubicBezTo>
                  <a:pt x="1353365" y="2643648"/>
                  <a:pt x="1353365" y="2643648"/>
                  <a:pt x="1353365" y="2641231"/>
                </a:cubicBezTo>
                <a:cubicBezTo>
                  <a:pt x="1351027" y="2646062"/>
                  <a:pt x="1346349" y="2646062"/>
                  <a:pt x="1346349" y="2653304"/>
                </a:cubicBezTo>
                <a:cubicBezTo>
                  <a:pt x="1360379" y="2660549"/>
                  <a:pt x="1341672" y="2670206"/>
                  <a:pt x="1344011" y="2687107"/>
                </a:cubicBezTo>
                <a:cubicBezTo>
                  <a:pt x="1348688" y="2687107"/>
                  <a:pt x="1346349" y="2694352"/>
                  <a:pt x="1348688" y="2694352"/>
                </a:cubicBezTo>
                <a:cubicBezTo>
                  <a:pt x="1341672" y="2706423"/>
                  <a:pt x="1348688" y="2720910"/>
                  <a:pt x="1341672" y="2735400"/>
                </a:cubicBezTo>
                <a:cubicBezTo>
                  <a:pt x="1334656" y="2737811"/>
                  <a:pt x="1336995" y="2749885"/>
                  <a:pt x="1339333" y="2754713"/>
                </a:cubicBezTo>
                <a:cubicBezTo>
                  <a:pt x="1336995" y="2752301"/>
                  <a:pt x="1332317" y="2759544"/>
                  <a:pt x="1329979" y="2757130"/>
                </a:cubicBezTo>
                <a:cubicBezTo>
                  <a:pt x="1334656" y="2761958"/>
                  <a:pt x="1329979" y="2774031"/>
                  <a:pt x="1329979" y="2774031"/>
                </a:cubicBezTo>
                <a:cubicBezTo>
                  <a:pt x="1325301" y="2776445"/>
                  <a:pt x="1327640" y="2788519"/>
                  <a:pt x="1320624" y="2793347"/>
                </a:cubicBezTo>
                <a:cubicBezTo>
                  <a:pt x="1320624" y="2793347"/>
                  <a:pt x="1320624" y="2793347"/>
                  <a:pt x="1325301" y="2803006"/>
                </a:cubicBezTo>
                <a:cubicBezTo>
                  <a:pt x="1325301" y="2803006"/>
                  <a:pt x="1325301" y="2803006"/>
                  <a:pt x="1322965" y="2800592"/>
                </a:cubicBezTo>
                <a:cubicBezTo>
                  <a:pt x="1322965" y="2803006"/>
                  <a:pt x="1318288" y="2805420"/>
                  <a:pt x="1318288" y="2803006"/>
                </a:cubicBezTo>
                <a:cubicBezTo>
                  <a:pt x="1315949" y="2803006"/>
                  <a:pt x="1318288" y="2805420"/>
                  <a:pt x="1318288" y="2807834"/>
                </a:cubicBezTo>
                <a:cubicBezTo>
                  <a:pt x="1318288" y="2807834"/>
                  <a:pt x="1318288" y="2807834"/>
                  <a:pt x="1313611" y="2805420"/>
                </a:cubicBezTo>
                <a:cubicBezTo>
                  <a:pt x="1311272" y="2812662"/>
                  <a:pt x="1320624" y="2815076"/>
                  <a:pt x="1320624" y="2810248"/>
                </a:cubicBezTo>
                <a:cubicBezTo>
                  <a:pt x="1327640" y="2824735"/>
                  <a:pt x="1313611" y="2817493"/>
                  <a:pt x="1318288" y="2829564"/>
                </a:cubicBezTo>
                <a:cubicBezTo>
                  <a:pt x="1318288" y="2829564"/>
                  <a:pt x="1318288" y="2829564"/>
                  <a:pt x="1322965" y="2831978"/>
                </a:cubicBezTo>
                <a:cubicBezTo>
                  <a:pt x="1325301" y="2844051"/>
                  <a:pt x="1313611" y="2834395"/>
                  <a:pt x="1315949" y="2846465"/>
                </a:cubicBezTo>
                <a:cubicBezTo>
                  <a:pt x="1315949" y="2846465"/>
                  <a:pt x="1315949" y="2846465"/>
                  <a:pt x="1311272" y="2846465"/>
                </a:cubicBezTo>
                <a:cubicBezTo>
                  <a:pt x="1313611" y="2848879"/>
                  <a:pt x="1311272" y="2853710"/>
                  <a:pt x="1315949" y="2853710"/>
                </a:cubicBezTo>
                <a:cubicBezTo>
                  <a:pt x="1313611" y="2863367"/>
                  <a:pt x="1306595" y="2875440"/>
                  <a:pt x="1301917" y="2882685"/>
                </a:cubicBezTo>
                <a:cubicBezTo>
                  <a:pt x="1301917" y="2889927"/>
                  <a:pt x="1306595" y="2882685"/>
                  <a:pt x="1308933" y="2885099"/>
                </a:cubicBezTo>
                <a:cubicBezTo>
                  <a:pt x="1311272" y="2894755"/>
                  <a:pt x="1304256" y="2894755"/>
                  <a:pt x="1301917" y="2902000"/>
                </a:cubicBezTo>
                <a:cubicBezTo>
                  <a:pt x="1301917" y="2902000"/>
                  <a:pt x="1301917" y="2902000"/>
                  <a:pt x="1306595" y="2899586"/>
                </a:cubicBezTo>
                <a:cubicBezTo>
                  <a:pt x="1306595" y="2899586"/>
                  <a:pt x="1306595" y="2899586"/>
                  <a:pt x="1301917" y="2914071"/>
                </a:cubicBezTo>
                <a:cubicBezTo>
                  <a:pt x="1301917" y="2914071"/>
                  <a:pt x="1301917" y="2914071"/>
                  <a:pt x="1299578" y="2909243"/>
                </a:cubicBezTo>
                <a:cubicBezTo>
                  <a:pt x="1299578" y="2909243"/>
                  <a:pt x="1299578" y="2909243"/>
                  <a:pt x="1297240" y="2918902"/>
                </a:cubicBezTo>
                <a:cubicBezTo>
                  <a:pt x="1299578" y="2921316"/>
                  <a:pt x="1299578" y="2918902"/>
                  <a:pt x="1301917" y="2916488"/>
                </a:cubicBezTo>
                <a:cubicBezTo>
                  <a:pt x="1297240" y="2926144"/>
                  <a:pt x="1306595" y="2935803"/>
                  <a:pt x="1297240" y="2943046"/>
                </a:cubicBezTo>
                <a:cubicBezTo>
                  <a:pt x="1297240" y="2943046"/>
                  <a:pt x="1297240" y="2943046"/>
                  <a:pt x="1294901" y="2940632"/>
                </a:cubicBezTo>
                <a:cubicBezTo>
                  <a:pt x="1297240" y="2940632"/>
                  <a:pt x="1297240" y="2940632"/>
                  <a:pt x="1297240" y="2938217"/>
                </a:cubicBezTo>
                <a:cubicBezTo>
                  <a:pt x="1292562" y="2928558"/>
                  <a:pt x="1292562" y="2945460"/>
                  <a:pt x="1287885" y="2945460"/>
                </a:cubicBezTo>
                <a:cubicBezTo>
                  <a:pt x="1292562" y="2950290"/>
                  <a:pt x="1287885" y="2957533"/>
                  <a:pt x="1292562" y="2962361"/>
                </a:cubicBezTo>
                <a:cubicBezTo>
                  <a:pt x="1280872" y="2976849"/>
                  <a:pt x="1290224" y="2993750"/>
                  <a:pt x="1283210" y="3005823"/>
                </a:cubicBezTo>
                <a:cubicBezTo>
                  <a:pt x="1280872" y="3000995"/>
                  <a:pt x="1280872" y="3008237"/>
                  <a:pt x="1276194" y="3008237"/>
                </a:cubicBezTo>
                <a:cubicBezTo>
                  <a:pt x="1273856" y="3013065"/>
                  <a:pt x="1280872" y="3013065"/>
                  <a:pt x="1278533" y="3017896"/>
                </a:cubicBezTo>
                <a:cubicBezTo>
                  <a:pt x="1278533" y="3017896"/>
                  <a:pt x="1278533" y="3017896"/>
                  <a:pt x="1273856" y="3020310"/>
                </a:cubicBezTo>
                <a:cubicBezTo>
                  <a:pt x="1278533" y="3034798"/>
                  <a:pt x="1264501" y="3027553"/>
                  <a:pt x="1266840" y="3039626"/>
                </a:cubicBezTo>
                <a:cubicBezTo>
                  <a:pt x="1271517" y="3049285"/>
                  <a:pt x="1257485" y="3056528"/>
                  <a:pt x="1262162" y="3068601"/>
                </a:cubicBezTo>
                <a:cubicBezTo>
                  <a:pt x="1262162" y="3068601"/>
                  <a:pt x="1262162" y="3068601"/>
                  <a:pt x="1259824" y="3068601"/>
                </a:cubicBezTo>
                <a:cubicBezTo>
                  <a:pt x="1259824" y="3078260"/>
                  <a:pt x="1252808" y="3080674"/>
                  <a:pt x="1252808" y="3087916"/>
                </a:cubicBezTo>
                <a:cubicBezTo>
                  <a:pt x="1250472" y="3090330"/>
                  <a:pt x="1252808" y="3085502"/>
                  <a:pt x="1248130" y="3085502"/>
                </a:cubicBezTo>
                <a:cubicBezTo>
                  <a:pt x="1250472" y="3092745"/>
                  <a:pt x="1241117" y="3083088"/>
                  <a:pt x="1243456" y="3087916"/>
                </a:cubicBezTo>
                <a:cubicBezTo>
                  <a:pt x="1236440" y="3097576"/>
                  <a:pt x="1255146" y="3109646"/>
                  <a:pt x="1252808" y="3119305"/>
                </a:cubicBezTo>
                <a:cubicBezTo>
                  <a:pt x="1255146" y="3131378"/>
                  <a:pt x="1241117" y="3136206"/>
                  <a:pt x="1248130" y="3141035"/>
                </a:cubicBezTo>
                <a:cubicBezTo>
                  <a:pt x="1248130" y="3141035"/>
                  <a:pt x="1248130" y="3141035"/>
                  <a:pt x="1250472" y="3136206"/>
                </a:cubicBezTo>
                <a:cubicBezTo>
                  <a:pt x="1250472" y="3136206"/>
                  <a:pt x="1250472" y="3136206"/>
                  <a:pt x="1248130" y="3150694"/>
                </a:cubicBezTo>
                <a:cubicBezTo>
                  <a:pt x="1248130" y="3150694"/>
                  <a:pt x="1248130" y="3150694"/>
                  <a:pt x="1245794" y="3148280"/>
                </a:cubicBezTo>
                <a:cubicBezTo>
                  <a:pt x="1245794" y="3155522"/>
                  <a:pt x="1238778" y="3167595"/>
                  <a:pt x="1243456" y="3177254"/>
                </a:cubicBezTo>
                <a:cubicBezTo>
                  <a:pt x="1243456" y="3177254"/>
                  <a:pt x="1243456" y="3177254"/>
                  <a:pt x="1241117" y="3177254"/>
                </a:cubicBezTo>
                <a:cubicBezTo>
                  <a:pt x="1243456" y="3184497"/>
                  <a:pt x="1238778" y="3186911"/>
                  <a:pt x="1243456" y="3194156"/>
                </a:cubicBezTo>
                <a:cubicBezTo>
                  <a:pt x="1243456" y="3194156"/>
                  <a:pt x="1243456" y="3194156"/>
                  <a:pt x="1241117" y="3191739"/>
                </a:cubicBezTo>
                <a:cubicBezTo>
                  <a:pt x="1248130" y="3203812"/>
                  <a:pt x="1241117" y="3230373"/>
                  <a:pt x="1238778" y="3247274"/>
                </a:cubicBezTo>
                <a:cubicBezTo>
                  <a:pt x="1234101" y="3247274"/>
                  <a:pt x="1234101" y="3256934"/>
                  <a:pt x="1234101" y="3264176"/>
                </a:cubicBezTo>
                <a:cubicBezTo>
                  <a:pt x="1234101" y="3261762"/>
                  <a:pt x="1231762" y="3261762"/>
                  <a:pt x="1231762" y="3261762"/>
                </a:cubicBezTo>
                <a:cubicBezTo>
                  <a:pt x="1236440" y="3273835"/>
                  <a:pt x="1222408" y="3281077"/>
                  <a:pt x="1227085" y="3293150"/>
                </a:cubicBezTo>
                <a:cubicBezTo>
                  <a:pt x="1222408" y="3297979"/>
                  <a:pt x="1229424" y="3310052"/>
                  <a:pt x="1220069" y="3310052"/>
                </a:cubicBezTo>
                <a:cubicBezTo>
                  <a:pt x="1224746" y="3324539"/>
                  <a:pt x="1222408" y="3334196"/>
                  <a:pt x="1215392" y="3351097"/>
                </a:cubicBezTo>
                <a:cubicBezTo>
                  <a:pt x="1145237" y="3459751"/>
                  <a:pt x="1173301" y="3305224"/>
                  <a:pt x="1173301" y="3305224"/>
                </a:cubicBezTo>
                <a:cubicBezTo>
                  <a:pt x="1173301" y="3305224"/>
                  <a:pt x="1173301" y="3305224"/>
                  <a:pt x="1177975" y="3273835"/>
                </a:cubicBezTo>
                <a:cubicBezTo>
                  <a:pt x="1177975" y="3273835"/>
                  <a:pt x="1175637" y="3271421"/>
                  <a:pt x="1177975" y="3269004"/>
                </a:cubicBezTo>
                <a:cubicBezTo>
                  <a:pt x="1173301" y="3232787"/>
                  <a:pt x="1203701" y="3196570"/>
                  <a:pt x="1201362" y="3162767"/>
                </a:cubicBezTo>
                <a:cubicBezTo>
                  <a:pt x="1201362" y="3136206"/>
                  <a:pt x="1201362" y="3092745"/>
                  <a:pt x="1213056" y="3073429"/>
                </a:cubicBezTo>
                <a:cubicBezTo>
                  <a:pt x="1217730" y="3054113"/>
                  <a:pt x="1213056" y="3037212"/>
                  <a:pt x="1220069" y="3020310"/>
                </a:cubicBezTo>
                <a:cubicBezTo>
                  <a:pt x="1220069" y="3020310"/>
                  <a:pt x="1220069" y="3020310"/>
                  <a:pt x="1224746" y="3017896"/>
                </a:cubicBezTo>
                <a:cubicBezTo>
                  <a:pt x="1222408" y="3013065"/>
                  <a:pt x="1222408" y="3013065"/>
                  <a:pt x="1222408" y="3008237"/>
                </a:cubicBezTo>
                <a:cubicBezTo>
                  <a:pt x="1222408" y="3010651"/>
                  <a:pt x="1224746" y="3008237"/>
                  <a:pt x="1227085" y="3008237"/>
                </a:cubicBezTo>
                <a:cubicBezTo>
                  <a:pt x="1227085" y="3008237"/>
                  <a:pt x="1227085" y="3008237"/>
                  <a:pt x="1224746" y="3000995"/>
                </a:cubicBezTo>
                <a:cubicBezTo>
                  <a:pt x="1229424" y="3000995"/>
                  <a:pt x="1217730" y="2988922"/>
                  <a:pt x="1224746" y="2988922"/>
                </a:cubicBezTo>
                <a:cubicBezTo>
                  <a:pt x="1224746" y="2988922"/>
                  <a:pt x="1224746" y="2988922"/>
                  <a:pt x="1227085" y="2986508"/>
                </a:cubicBezTo>
                <a:cubicBezTo>
                  <a:pt x="1245794" y="2947877"/>
                  <a:pt x="1241117" y="2897169"/>
                  <a:pt x="1252808" y="2853710"/>
                </a:cubicBezTo>
                <a:cubicBezTo>
                  <a:pt x="1257485" y="2844051"/>
                  <a:pt x="1269178" y="2839223"/>
                  <a:pt x="1271517" y="2827149"/>
                </a:cubicBezTo>
                <a:cubicBezTo>
                  <a:pt x="1271517" y="2827149"/>
                  <a:pt x="1271517" y="2827149"/>
                  <a:pt x="1266840" y="2827149"/>
                </a:cubicBezTo>
                <a:cubicBezTo>
                  <a:pt x="1266840" y="2819907"/>
                  <a:pt x="1271517" y="2827149"/>
                  <a:pt x="1273856" y="2817493"/>
                </a:cubicBezTo>
                <a:cubicBezTo>
                  <a:pt x="1273856" y="2817493"/>
                  <a:pt x="1273856" y="2817493"/>
                  <a:pt x="1266840" y="2819907"/>
                </a:cubicBezTo>
                <a:cubicBezTo>
                  <a:pt x="1266840" y="2819907"/>
                  <a:pt x="1266840" y="2819907"/>
                  <a:pt x="1269178" y="2805420"/>
                </a:cubicBezTo>
                <a:cubicBezTo>
                  <a:pt x="1269178" y="2805420"/>
                  <a:pt x="1269178" y="2805420"/>
                  <a:pt x="1269178" y="2807834"/>
                </a:cubicBezTo>
                <a:cubicBezTo>
                  <a:pt x="1271517" y="2803006"/>
                  <a:pt x="1271517" y="2795761"/>
                  <a:pt x="1266840" y="2795761"/>
                </a:cubicBezTo>
                <a:cubicBezTo>
                  <a:pt x="1269178" y="2795761"/>
                  <a:pt x="1271517" y="2795761"/>
                  <a:pt x="1273856" y="2790933"/>
                </a:cubicBezTo>
                <a:cubicBezTo>
                  <a:pt x="1266840" y="2788519"/>
                  <a:pt x="1266840" y="2778859"/>
                  <a:pt x="1269178" y="2769203"/>
                </a:cubicBezTo>
                <a:cubicBezTo>
                  <a:pt x="1269178" y="2769203"/>
                  <a:pt x="1270741" y="2767609"/>
                  <a:pt x="1271304" y="2768372"/>
                </a:cubicBezTo>
                <a:cubicBezTo>
                  <a:pt x="1271387" y="2768655"/>
                  <a:pt x="1271423" y="2768914"/>
                  <a:pt x="1271517" y="2769203"/>
                </a:cubicBezTo>
                <a:cubicBezTo>
                  <a:pt x="1271517" y="2768773"/>
                  <a:pt x="1271426" y="2768537"/>
                  <a:pt x="1271304" y="2768372"/>
                </a:cubicBezTo>
                <a:cubicBezTo>
                  <a:pt x="1265108" y="2747303"/>
                  <a:pt x="1285455" y="2739939"/>
                  <a:pt x="1278533" y="2718496"/>
                </a:cubicBezTo>
                <a:cubicBezTo>
                  <a:pt x="1278533" y="2718496"/>
                  <a:pt x="1278533" y="2718496"/>
                  <a:pt x="1280872" y="2718496"/>
                </a:cubicBezTo>
                <a:cubicBezTo>
                  <a:pt x="1287885" y="2704008"/>
                  <a:pt x="1280872" y="2694352"/>
                  <a:pt x="1290224" y="2679865"/>
                </a:cubicBezTo>
                <a:cubicBezTo>
                  <a:pt x="1290224" y="2679865"/>
                  <a:pt x="1290224" y="2679865"/>
                  <a:pt x="1285549" y="2679865"/>
                </a:cubicBezTo>
                <a:cubicBezTo>
                  <a:pt x="1287885" y="2672620"/>
                  <a:pt x="1290224" y="2662963"/>
                  <a:pt x="1290224" y="2653304"/>
                </a:cubicBezTo>
                <a:cubicBezTo>
                  <a:pt x="1290224" y="2653304"/>
                  <a:pt x="1290224" y="2653304"/>
                  <a:pt x="1290224" y="2655718"/>
                </a:cubicBezTo>
                <a:cubicBezTo>
                  <a:pt x="1290224" y="2655718"/>
                  <a:pt x="1290224" y="2655718"/>
                  <a:pt x="1292562" y="2648476"/>
                </a:cubicBezTo>
                <a:cubicBezTo>
                  <a:pt x="1292562" y="2646062"/>
                  <a:pt x="1294901" y="2641231"/>
                  <a:pt x="1292562" y="2633989"/>
                </a:cubicBezTo>
                <a:cubicBezTo>
                  <a:pt x="1292562" y="2633989"/>
                  <a:pt x="1292562" y="2633989"/>
                  <a:pt x="1294901" y="2636403"/>
                </a:cubicBezTo>
                <a:cubicBezTo>
                  <a:pt x="1297240" y="2631575"/>
                  <a:pt x="1297240" y="2629160"/>
                  <a:pt x="1294901" y="2624329"/>
                </a:cubicBezTo>
                <a:cubicBezTo>
                  <a:pt x="1294901" y="2624329"/>
                  <a:pt x="1294901" y="2624329"/>
                  <a:pt x="1299578" y="2621915"/>
                </a:cubicBezTo>
                <a:cubicBezTo>
                  <a:pt x="1297240" y="2609845"/>
                  <a:pt x="1306595" y="2597772"/>
                  <a:pt x="1301917" y="2588113"/>
                </a:cubicBezTo>
                <a:cubicBezTo>
                  <a:pt x="1304256" y="2571211"/>
                  <a:pt x="1308933" y="2551896"/>
                  <a:pt x="1313611" y="2532580"/>
                </a:cubicBezTo>
                <a:cubicBezTo>
                  <a:pt x="1318288" y="2496363"/>
                  <a:pt x="1327640" y="2486704"/>
                  <a:pt x="1339333" y="2452901"/>
                </a:cubicBezTo>
                <a:cubicBezTo>
                  <a:pt x="1346349" y="2411853"/>
                  <a:pt x="1339333" y="2390123"/>
                  <a:pt x="1355704" y="2358735"/>
                </a:cubicBezTo>
                <a:cubicBezTo>
                  <a:pt x="1355704" y="2358735"/>
                  <a:pt x="1383765" y="2293543"/>
                  <a:pt x="1395459" y="2387709"/>
                </a:cubicBezTo>
                <a:cubicBezTo>
                  <a:pt x="1388443" y="2394952"/>
                  <a:pt x="1386104" y="2402197"/>
                  <a:pt x="1386104" y="2414270"/>
                </a:cubicBezTo>
                <a:cubicBezTo>
                  <a:pt x="1386104" y="2414270"/>
                  <a:pt x="1386104" y="2414270"/>
                  <a:pt x="1390782" y="2414270"/>
                </a:cubicBezTo>
                <a:cubicBezTo>
                  <a:pt x="1386104" y="2419098"/>
                  <a:pt x="1388443" y="2426340"/>
                  <a:pt x="1388443" y="2433585"/>
                </a:cubicBezTo>
                <a:cubicBezTo>
                  <a:pt x="1390782" y="2438414"/>
                  <a:pt x="1393118" y="2428754"/>
                  <a:pt x="1395459" y="2435999"/>
                </a:cubicBezTo>
                <a:close/>
                <a:moveTo>
                  <a:pt x="938963" y="3023468"/>
                </a:moveTo>
                <a:cubicBezTo>
                  <a:pt x="938963" y="3023468"/>
                  <a:pt x="938963" y="3023468"/>
                  <a:pt x="931779" y="3023468"/>
                </a:cubicBezTo>
                <a:cubicBezTo>
                  <a:pt x="931779" y="3023468"/>
                  <a:pt x="931779" y="3023468"/>
                  <a:pt x="934173" y="3006632"/>
                </a:cubicBezTo>
                <a:cubicBezTo>
                  <a:pt x="934173" y="3006632"/>
                  <a:pt x="934173" y="3006632"/>
                  <a:pt x="934173" y="3009038"/>
                </a:cubicBezTo>
                <a:cubicBezTo>
                  <a:pt x="936569" y="3001824"/>
                  <a:pt x="936569" y="2994606"/>
                  <a:pt x="931779" y="2994606"/>
                </a:cubicBezTo>
                <a:cubicBezTo>
                  <a:pt x="934173" y="2994606"/>
                  <a:pt x="936569" y="2997012"/>
                  <a:pt x="938963" y="2987391"/>
                </a:cubicBezTo>
                <a:cubicBezTo>
                  <a:pt x="931779" y="2984985"/>
                  <a:pt x="934173" y="2972962"/>
                  <a:pt x="934173" y="2960935"/>
                </a:cubicBezTo>
                <a:cubicBezTo>
                  <a:pt x="936569" y="2963341"/>
                  <a:pt x="936569" y="2958529"/>
                  <a:pt x="938963" y="2960935"/>
                </a:cubicBezTo>
                <a:cubicBezTo>
                  <a:pt x="934173" y="2934479"/>
                  <a:pt x="955732" y="2924859"/>
                  <a:pt x="950941" y="2898403"/>
                </a:cubicBezTo>
                <a:cubicBezTo>
                  <a:pt x="960522" y="2881567"/>
                  <a:pt x="955732" y="2869541"/>
                  <a:pt x="965313" y="2852705"/>
                </a:cubicBezTo>
                <a:cubicBezTo>
                  <a:pt x="965313" y="2852705"/>
                  <a:pt x="965313" y="2852705"/>
                  <a:pt x="960522" y="2852705"/>
                </a:cubicBezTo>
                <a:cubicBezTo>
                  <a:pt x="965313" y="2843085"/>
                  <a:pt x="967707" y="2831058"/>
                  <a:pt x="967707" y="2821438"/>
                </a:cubicBezTo>
                <a:cubicBezTo>
                  <a:pt x="967707" y="2821438"/>
                  <a:pt x="967707" y="2821438"/>
                  <a:pt x="970103" y="2814223"/>
                </a:cubicBezTo>
                <a:cubicBezTo>
                  <a:pt x="970103" y="2811817"/>
                  <a:pt x="974894" y="2804602"/>
                  <a:pt x="972497" y="2799794"/>
                </a:cubicBezTo>
                <a:cubicBezTo>
                  <a:pt x="977288" y="2794982"/>
                  <a:pt x="977288" y="2790173"/>
                  <a:pt x="974894" y="2785361"/>
                </a:cubicBezTo>
                <a:cubicBezTo>
                  <a:pt x="974894" y="2785361"/>
                  <a:pt x="974894" y="2785361"/>
                  <a:pt x="979684" y="2782958"/>
                </a:cubicBezTo>
                <a:cubicBezTo>
                  <a:pt x="977288" y="2768526"/>
                  <a:pt x="986869" y="2754096"/>
                  <a:pt x="984475" y="2742070"/>
                </a:cubicBezTo>
                <a:cubicBezTo>
                  <a:pt x="986869" y="2720423"/>
                  <a:pt x="991659" y="2696373"/>
                  <a:pt x="996450" y="2674726"/>
                </a:cubicBezTo>
                <a:cubicBezTo>
                  <a:pt x="1003637" y="2629031"/>
                  <a:pt x="1013218" y="2619408"/>
                  <a:pt x="1025196" y="2576116"/>
                </a:cubicBezTo>
                <a:cubicBezTo>
                  <a:pt x="1032381" y="2523204"/>
                  <a:pt x="1025196" y="2499154"/>
                  <a:pt x="1046752" y="2458266"/>
                </a:cubicBezTo>
                <a:cubicBezTo>
                  <a:pt x="1046752" y="2458266"/>
                  <a:pt x="1056333" y="2439025"/>
                  <a:pt x="1065915" y="2431810"/>
                </a:cubicBezTo>
                <a:cubicBezTo>
                  <a:pt x="1075496" y="2427001"/>
                  <a:pt x="1082683" y="2436622"/>
                  <a:pt x="1085077" y="2491937"/>
                </a:cubicBezTo>
                <a:cubicBezTo>
                  <a:pt x="1077892" y="2501560"/>
                  <a:pt x="1075496" y="2508775"/>
                  <a:pt x="1075496" y="2525610"/>
                </a:cubicBezTo>
                <a:cubicBezTo>
                  <a:pt x="1075496" y="2525610"/>
                  <a:pt x="1075496" y="2525610"/>
                  <a:pt x="1080286" y="2523204"/>
                </a:cubicBezTo>
                <a:cubicBezTo>
                  <a:pt x="1075496" y="2530419"/>
                  <a:pt x="1077892" y="2540040"/>
                  <a:pt x="1075496" y="2547254"/>
                </a:cubicBezTo>
                <a:cubicBezTo>
                  <a:pt x="1080286" y="2552066"/>
                  <a:pt x="1082683" y="2542446"/>
                  <a:pt x="1085077" y="2552066"/>
                </a:cubicBezTo>
                <a:cubicBezTo>
                  <a:pt x="1080286" y="2568902"/>
                  <a:pt x="1082683" y="2559281"/>
                  <a:pt x="1080286" y="2576116"/>
                </a:cubicBezTo>
                <a:cubicBezTo>
                  <a:pt x="1077892" y="2573713"/>
                  <a:pt x="1080286" y="2566496"/>
                  <a:pt x="1075496" y="2566496"/>
                </a:cubicBezTo>
                <a:cubicBezTo>
                  <a:pt x="1077892" y="2568902"/>
                  <a:pt x="1075496" y="2578522"/>
                  <a:pt x="1077892" y="2580928"/>
                </a:cubicBezTo>
                <a:cubicBezTo>
                  <a:pt x="1077892" y="2580928"/>
                  <a:pt x="1077892" y="2580928"/>
                  <a:pt x="1075496" y="2580928"/>
                </a:cubicBezTo>
                <a:cubicBezTo>
                  <a:pt x="1075496" y="2583334"/>
                  <a:pt x="1070705" y="2585737"/>
                  <a:pt x="1070705" y="2588143"/>
                </a:cubicBezTo>
                <a:cubicBezTo>
                  <a:pt x="1070705" y="2590549"/>
                  <a:pt x="1073102" y="2592952"/>
                  <a:pt x="1075496" y="2588143"/>
                </a:cubicBezTo>
                <a:cubicBezTo>
                  <a:pt x="1075496" y="2597763"/>
                  <a:pt x="1077892" y="2609790"/>
                  <a:pt x="1073102" y="2617005"/>
                </a:cubicBezTo>
                <a:cubicBezTo>
                  <a:pt x="1070705" y="2624219"/>
                  <a:pt x="1065915" y="2621814"/>
                  <a:pt x="1063521" y="2621814"/>
                </a:cubicBezTo>
                <a:cubicBezTo>
                  <a:pt x="1063521" y="2624219"/>
                  <a:pt x="1063521" y="2629031"/>
                  <a:pt x="1065915" y="2629031"/>
                </a:cubicBezTo>
                <a:cubicBezTo>
                  <a:pt x="1065915" y="2629031"/>
                  <a:pt x="1065915" y="2629031"/>
                  <a:pt x="1065915" y="2631434"/>
                </a:cubicBezTo>
                <a:cubicBezTo>
                  <a:pt x="1065915" y="2631434"/>
                  <a:pt x="1065915" y="2631434"/>
                  <a:pt x="1068311" y="2633840"/>
                </a:cubicBezTo>
                <a:cubicBezTo>
                  <a:pt x="1058730" y="2650675"/>
                  <a:pt x="1068311" y="2667511"/>
                  <a:pt x="1058730" y="2679537"/>
                </a:cubicBezTo>
                <a:cubicBezTo>
                  <a:pt x="1058730" y="2677131"/>
                  <a:pt x="1061124" y="2669917"/>
                  <a:pt x="1058730" y="2669917"/>
                </a:cubicBezTo>
                <a:cubicBezTo>
                  <a:pt x="1058730" y="2669917"/>
                  <a:pt x="1058730" y="2669917"/>
                  <a:pt x="1056333" y="2679537"/>
                </a:cubicBezTo>
                <a:cubicBezTo>
                  <a:pt x="1056333" y="2674726"/>
                  <a:pt x="1053940" y="2672322"/>
                  <a:pt x="1051543" y="2672322"/>
                </a:cubicBezTo>
                <a:cubicBezTo>
                  <a:pt x="1049149" y="2689158"/>
                  <a:pt x="1051543" y="2705993"/>
                  <a:pt x="1049149" y="2725235"/>
                </a:cubicBezTo>
                <a:cubicBezTo>
                  <a:pt x="1044358" y="2725235"/>
                  <a:pt x="1044358" y="2737261"/>
                  <a:pt x="1039568" y="2744476"/>
                </a:cubicBezTo>
                <a:cubicBezTo>
                  <a:pt x="1041962" y="2742070"/>
                  <a:pt x="1041962" y="2742070"/>
                  <a:pt x="1041962" y="2744476"/>
                </a:cubicBezTo>
                <a:cubicBezTo>
                  <a:pt x="1044358" y="2739664"/>
                  <a:pt x="1044358" y="2739664"/>
                  <a:pt x="1044358" y="2746881"/>
                </a:cubicBezTo>
                <a:lnTo>
                  <a:pt x="1044358" y="2749285"/>
                </a:lnTo>
                <a:cubicBezTo>
                  <a:pt x="1041962" y="2754096"/>
                  <a:pt x="1039568" y="2754096"/>
                  <a:pt x="1039568" y="2751690"/>
                </a:cubicBezTo>
                <a:cubicBezTo>
                  <a:pt x="1039568" y="2754096"/>
                  <a:pt x="1039568" y="2758905"/>
                  <a:pt x="1037171" y="2754096"/>
                </a:cubicBezTo>
                <a:cubicBezTo>
                  <a:pt x="1032381" y="2766120"/>
                  <a:pt x="1039568" y="2768526"/>
                  <a:pt x="1039568" y="2773337"/>
                </a:cubicBezTo>
                <a:cubicBezTo>
                  <a:pt x="1037171" y="2785361"/>
                  <a:pt x="1037171" y="2790173"/>
                  <a:pt x="1034777" y="2807008"/>
                </a:cubicBezTo>
                <a:cubicBezTo>
                  <a:pt x="1034777" y="2807008"/>
                  <a:pt x="1034777" y="2807008"/>
                  <a:pt x="1032381" y="2804602"/>
                </a:cubicBezTo>
                <a:cubicBezTo>
                  <a:pt x="1032381" y="2809414"/>
                  <a:pt x="1027590" y="2809414"/>
                  <a:pt x="1025196" y="2819035"/>
                </a:cubicBezTo>
                <a:cubicBezTo>
                  <a:pt x="1039568" y="2828655"/>
                  <a:pt x="1020406" y="2840679"/>
                  <a:pt x="1020406" y="2859920"/>
                </a:cubicBezTo>
                <a:cubicBezTo>
                  <a:pt x="1025196" y="2859920"/>
                  <a:pt x="1020406" y="2869541"/>
                  <a:pt x="1025196" y="2869541"/>
                </a:cubicBezTo>
                <a:cubicBezTo>
                  <a:pt x="1015612" y="2886376"/>
                  <a:pt x="1022800" y="2900808"/>
                  <a:pt x="1013218" y="2920047"/>
                </a:cubicBezTo>
                <a:cubicBezTo>
                  <a:pt x="1006034" y="2922453"/>
                  <a:pt x="1006034" y="2936885"/>
                  <a:pt x="1008428" y="2941694"/>
                </a:cubicBezTo>
                <a:cubicBezTo>
                  <a:pt x="1006034" y="2939288"/>
                  <a:pt x="1003637" y="2946506"/>
                  <a:pt x="1001241" y="2944100"/>
                </a:cubicBezTo>
                <a:cubicBezTo>
                  <a:pt x="1003637" y="2951315"/>
                  <a:pt x="998847" y="2965747"/>
                  <a:pt x="998847" y="2965747"/>
                </a:cubicBezTo>
                <a:cubicBezTo>
                  <a:pt x="991659" y="2968150"/>
                  <a:pt x="994056" y="2982582"/>
                  <a:pt x="989266" y="2989797"/>
                </a:cubicBezTo>
                <a:cubicBezTo>
                  <a:pt x="989266" y="2989797"/>
                  <a:pt x="989266" y="2989797"/>
                  <a:pt x="991659" y="3001824"/>
                </a:cubicBezTo>
                <a:cubicBezTo>
                  <a:pt x="991659" y="3001824"/>
                  <a:pt x="991659" y="3001824"/>
                  <a:pt x="989266" y="2997012"/>
                </a:cubicBezTo>
                <a:cubicBezTo>
                  <a:pt x="989266" y="3001824"/>
                  <a:pt x="984475" y="3001824"/>
                  <a:pt x="984475" y="2999418"/>
                </a:cubicBezTo>
                <a:cubicBezTo>
                  <a:pt x="982078" y="3001824"/>
                  <a:pt x="984475" y="3004227"/>
                  <a:pt x="984475" y="3009038"/>
                </a:cubicBezTo>
                <a:cubicBezTo>
                  <a:pt x="984475" y="3009038"/>
                  <a:pt x="984475" y="3009038"/>
                  <a:pt x="979684" y="3006632"/>
                </a:cubicBezTo>
                <a:cubicBezTo>
                  <a:pt x="977288" y="3011441"/>
                  <a:pt x="984475" y="3016253"/>
                  <a:pt x="986869" y="3011441"/>
                </a:cubicBezTo>
                <a:cubicBezTo>
                  <a:pt x="991659" y="3028279"/>
                  <a:pt x="979684" y="3018659"/>
                  <a:pt x="984475" y="3033089"/>
                </a:cubicBezTo>
                <a:cubicBezTo>
                  <a:pt x="984475" y="3033089"/>
                  <a:pt x="984475" y="3033089"/>
                  <a:pt x="989266" y="3037900"/>
                </a:cubicBezTo>
                <a:cubicBezTo>
                  <a:pt x="989266" y="3037900"/>
                  <a:pt x="989266" y="3037900"/>
                  <a:pt x="986869" y="3035494"/>
                </a:cubicBezTo>
                <a:cubicBezTo>
                  <a:pt x="989266" y="3052330"/>
                  <a:pt x="977288" y="3040303"/>
                  <a:pt x="979684" y="3054736"/>
                </a:cubicBezTo>
                <a:cubicBezTo>
                  <a:pt x="979684" y="3054736"/>
                  <a:pt x="979684" y="3054736"/>
                  <a:pt x="977288" y="3054736"/>
                </a:cubicBezTo>
                <a:cubicBezTo>
                  <a:pt x="977288" y="3059544"/>
                  <a:pt x="974894" y="3061950"/>
                  <a:pt x="979684" y="3061950"/>
                </a:cubicBezTo>
                <a:cubicBezTo>
                  <a:pt x="974894" y="3073977"/>
                  <a:pt x="970103" y="3090812"/>
                  <a:pt x="965313" y="3100433"/>
                </a:cubicBezTo>
                <a:cubicBezTo>
                  <a:pt x="962916" y="3107647"/>
                  <a:pt x="967707" y="3098027"/>
                  <a:pt x="970103" y="3102836"/>
                </a:cubicBezTo>
                <a:cubicBezTo>
                  <a:pt x="974894" y="3112457"/>
                  <a:pt x="967707" y="3114862"/>
                  <a:pt x="962916" y="3122077"/>
                </a:cubicBezTo>
                <a:cubicBezTo>
                  <a:pt x="962916" y="3122077"/>
                  <a:pt x="962916" y="3122077"/>
                  <a:pt x="967707" y="3119674"/>
                </a:cubicBezTo>
                <a:cubicBezTo>
                  <a:pt x="967707" y="3119674"/>
                  <a:pt x="967707" y="3119674"/>
                  <a:pt x="962916" y="3136509"/>
                </a:cubicBezTo>
                <a:cubicBezTo>
                  <a:pt x="962916" y="3136509"/>
                  <a:pt x="962916" y="3136509"/>
                  <a:pt x="960522" y="3131698"/>
                </a:cubicBezTo>
                <a:cubicBezTo>
                  <a:pt x="960522" y="3131698"/>
                  <a:pt x="960522" y="3131698"/>
                  <a:pt x="958125" y="3143724"/>
                </a:cubicBezTo>
                <a:cubicBezTo>
                  <a:pt x="958125" y="3145734"/>
                  <a:pt x="959782" y="3142717"/>
                  <a:pt x="960332" y="3140264"/>
                </a:cubicBezTo>
                <a:cubicBezTo>
                  <a:pt x="958846" y="3151836"/>
                  <a:pt x="967348" y="3163326"/>
                  <a:pt x="958125" y="3172586"/>
                </a:cubicBezTo>
                <a:cubicBezTo>
                  <a:pt x="958125" y="3172586"/>
                  <a:pt x="958125" y="3172586"/>
                  <a:pt x="955732" y="3170180"/>
                </a:cubicBezTo>
                <a:cubicBezTo>
                  <a:pt x="955732" y="3170180"/>
                  <a:pt x="955732" y="3170180"/>
                  <a:pt x="955732" y="3167774"/>
                </a:cubicBezTo>
                <a:cubicBezTo>
                  <a:pt x="953335" y="3155750"/>
                  <a:pt x="950941" y="3177395"/>
                  <a:pt x="948544" y="3177395"/>
                </a:cubicBezTo>
                <a:cubicBezTo>
                  <a:pt x="950941" y="3179801"/>
                  <a:pt x="946150" y="3189421"/>
                  <a:pt x="950941" y="3196636"/>
                </a:cubicBezTo>
                <a:cubicBezTo>
                  <a:pt x="938963" y="3215877"/>
                  <a:pt x="948544" y="3232713"/>
                  <a:pt x="938963" y="3249548"/>
                </a:cubicBezTo>
                <a:cubicBezTo>
                  <a:pt x="938963" y="3244739"/>
                  <a:pt x="936569" y="3254360"/>
                  <a:pt x="934173" y="3251954"/>
                </a:cubicBezTo>
                <a:cubicBezTo>
                  <a:pt x="929382" y="3259169"/>
                  <a:pt x="936569" y="3259169"/>
                  <a:pt x="934173" y="3263980"/>
                </a:cubicBezTo>
                <a:cubicBezTo>
                  <a:pt x="934173" y="3263980"/>
                  <a:pt x="934173" y="3263980"/>
                  <a:pt x="929382" y="3268789"/>
                </a:cubicBezTo>
                <a:cubicBezTo>
                  <a:pt x="934173" y="3285625"/>
                  <a:pt x="919801" y="3278410"/>
                  <a:pt x="919801" y="3292839"/>
                </a:cubicBezTo>
                <a:cubicBezTo>
                  <a:pt x="924591" y="3302460"/>
                  <a:pt x="912616" y="3312080"/>
                  <a:pt x="915010" y="3328919"/>
                </a:cubicBezTo>
                <a:cubicBezTo>
                  <a:pt x="915010" y="3328919"/>
                  <a:pt x="915010" y="3328919"/>
                  <a:pt x="912616" y="3328919"/>
                </a:cubicBezTo>
                <a:cubicBezTo>
                  <a:pt x="912616" y="3338537"/>
                  <a:pt x="905429" y="3343348"/>
                  <a:pt x="905429" y="3352969"/>
                </a:cubicBezTo>
                <a:cubicBezTo>
                  <a:pt x="903033" y="3352969"/>
                  <a:pt x="905429" y="3350563"/>
                  <a:pt x="900639" y="3348160"/>
                </a:cubicBezTo>
                <a:cubicBezTo>
                  <a:pt x="900639" y="3357778"/>
                  <a:pt x="893454" y="3345754"/>
                  <a:pt x="895848" y="3352969"/>
                </a:cubicBezTo>
                <a:cubicBezTo>
                  <a:pt x="888661" y="3362589"/>
                  <a:pt x="905429" y="3379425"/>
                  <a:pt x="903033" y="3391452"/>
                </a:cubicBezTo>
                <a:cubicBezTo>
                  <a:pt x="907826" y="3403475"/>
                  <a:pt x="891057" y="3413096"/>
                  <a:pt x="898245" y="3415501"/>
                </a:cubicBezTo>
                <a:cubicBezTo>
                  <a:pt x="898245" y="3415501"/>
                  <a:pt x="898245" y="3415501"/>
                  <a:pt x="900639" y="3410693"/>
                </a:cubicBezTo>
                <a:cubicBezTo>
                  <a:pt x="900639" y="3410693"/>
                  <a:pt x="900639" y="3410693"/>
                  <a:pt x="898245" y="3427528"/>
                </a:cubicBezTo>
                <a:cubicBezTo>
                  <a:pt x="898245" y="3427528"/>
                  <a:pt x="898245" y="3427528"/>
                  <a:pt x="895848" y="3427528"/>
                </a:cubicBezTo>
                <a:cubicBezTo>
                  <a:pt x="895848" y="3434743"/>
                  <a:pt x="888661" y="3449172"/>
                  <a:pt x="891057" y="3461199"/>
                </a:cubicBezTo>
                <a:cubicBezTo>
                  <a:pt x="891057" y="3470819"/>
                  <a:pt x="886267" y="3470819"/>
                  <a:pt x="891057" y="3480440"/>
                </a:cubicBezTo>
                <a:cubicBezTo>
                  <a:pt x="891057" y="3480440"/>
                  <a:pt x="891057" y="3480440"/>
                  <a:pt x="888661" y="3480440"/>
                </a:cubicBezTo>
                <a:cubicBezTo>
                  <a:pt x="893454" y="3494869"/>
                  <a:pt x="886267" y="3526137"/>
                  <a:pt x="883870" y="3547784"/>
                </a:cubicBezTo>
                <a:cubicBezTo>
                  <a:pt x="879080" y="3547784"/>
                  <a:pt x="879080" y="3559808"/>
                  <a:pt x="876686" y="3569429"/>
                </a:cubicBezTo>
                <a:cubicBezTo>
                  <a:pt x="876686" y="3567023"/>
                  <a:pt x="876686" y="3564620"/>
                  <a:pt x="874289" y="3564620"/>
                </a:cubicBezTo>
                <a:cubicBezTo>
                  <a:pt x="878870" y="3578413"/>
                  <a:pt x="865975" y="3590016"/>
                  <a:pt x="866920" y="3603617"/>
                </a:cubicBezTo>
                <a:cubicBezTo>
                  <a:pt x="865012" y="3608974"/>
                  <a:pt x="869200" y="3624746"/>
                  <a:pt x="859917" y="3624746"/>
                </a:cubicBezTo>
                <a:cubicBezTo>
                  <a:pt x="862314" y="3641582"/>
                  <a:pt x="859917" y="3656011"/>
                  <a:pt x="852733" y="3675255"/>
                </a:cubicBezTo>
                <a:cubicBezTo>
                  <a:pt x="852733" y="3675255"/>
                  <a:pt x="852733" y="3675255"/>
                  <a:pt x="850336" y="3675255"/>
                </a:cubicBezTo>
                <a:cubicBezTo>
                  <a:pt x="768897" y="3805129"/>
                  <a:pt x="812012" y="3619938"/>
                  <a:pt x="812012" y="3619938"/>
                </a:cubicBezTo>
                <a:cubicBezTo>
                  <a:pt x="812012" y="3619938"/>
                  <a:pt x="812012" y="3619938"/>
                  <a:pt x="819199" y="3581455"/>
                </a:cubicBezTo>
                <a:cubicBezTo>
                  <a:pt x="819199" y="3581455"/>
                  <a:pt x="816802" y="3576646"/>
                  <a:pt x="819199" y="3574240"/>
                </a:cubicBezTo>
                <a:cubicBezTo>
                  <a:pt x="816802" y="3554999"/>
                  <a:pt x="823990" y="3533352"/>
                  <a:pt x="831174" y="3511705"/>
                </a:cubicBezTo>
                <a:cubicBezTo>
                  <a:pt x="831174" y="3511705"/>
                  <a:pt x="831174" y="3509302"/>
                  <a:pt x="828780" y="3509302"/>
                </a:cubicBezTo>
                <a:cubicBezTo>
                  <a:pt x="833571" y="3502084"/>
                  <a:pt x="831174" y="3494869"/>
                  <a:pt x="826383" y="3485249"/>
                </a:cubicBezTo>
                <a:cubicBezTo>
                  <a:pt x="826383" y="3485249"/>
                  <a:pt x="826383" y="3485249"/>
                  <a:pt x="821593" y="3487655"/>
                </a:cubicBezTo>
                <a:cubicBezTo>
                  <a:pt x="823990" y="3480440"/>
                  <a:pt x="819199" y="3475631"/>
                  <a:pt x="816802" y="3470819"/>
                </a:cubicBezTo>
                <a:cubicBezTo>
                  <a:pt x="812012" y="3470819"/>
                  <a:pt x="812012" y="3478034"/>
                  <a:pt x="807221" y="3473225"/>
                </a:cubicBezTo>
                <a:cubicBezTo>
                  <a:pt x="802431" y="3461199"/>
                  <a:pt x="804827" y="3466008"/>
                  <a:pt x="800037" y="3456387"/>
                </a:cubicBezTo>
                <a:cubicBezTo>
                  <a:pt x="802431" y="3456387"/>
                  <a:pt x="804827" y="3461199"/>
                  <a:pt x="807221" y="3458793"/>
                </a:cubicBezTo>
                <a:cubicBezTo>
                  <a:pt x="807221" y="3458793"/>
                  <a:pt x="802431" y="3451578"/>
                  <a:pt x="800037" y="3453984"/>
                </a:cubicBezTo>
                <a:cubicBezTo>
                  <a:pt x="800037" y="3453984"/>
                  <a:pt x="800037" y="3453984"/>
                  <a:pt x="802431" y="3451578"/>
                </a:cubicBezTo>
                <a:cubicBezTo>
                  <a:pt x="800037" y="3449172"/>
                  <a:pt x="802431" y="3446769"/>
                  <a:pt x="802431" y="3444363"/>
                </a:cubicBezTo>
                <a:cubicBezTo>
                  <a:pt x="800037" y="3444363"/>
                  <a:pt x="797640" y="3444363"/>
                  <a:pt x="797640" y="3446769"/>
                </a:cubicBezTo>
                <a:cubicBezTo>
                  <a:pt x="795246" y="3441957"/>
                  <a:pt x="785665" y="3437149"/>
                  <a:pt x="785665" y="3432337"/>
                </a:cubicBezTo>
                <a:cubicBezTo>
                  <a:pt x="783268" y="3427528"/>
                  <a:pt x="788059" y="3427528"/>
                  <a:pt x="790453" y="3422716"/>
                </a:cubicBezTo>
                <a:cubicBezTo>
                  <a:pt x="788857" y="3422716"/>
                  <a:pt x="787261" y="3422716"/>
                  <a:pt x="785665" y="3422716"/>
                </a:cubicBezTo>
                <a:cubicBezTo>
                  <a:pt x="785665" y="3422716"/>
                  <a:pt x="785624" y="3422716"/>
                  <a:pt x="783268" y="3422716"/>
                </a:cubicBezTo>
                <a:cubicBezTo>
                  <a:pt x="782639" y="3422716"/>
                  <a:pt x="781882" y="3422716"/>
                  <a:pt x="780874" y="3422716"/>
                </a:cubicBezTo>
                <a:cubicBezTo>
                  <a:pt x="778478" y="3408287"/>
                  <a:pt x="761709" y="3410693"/>
                  <a:pt x="761709" y="3398666"/>
                </a:cubicBezTo>
                <a:cubicBezTo>
                  <a:pt x="764106" y="3398666"/>
                  <a:pt x="764106" y="3403475"/>
                  <a:pt x="766500" y="3401072"/>
                </a:cubicBezTo>
                <a:cubicBezTo>
                  <a:pt x="766500" y="3398666"/>
                  <a:pt x="764106" y="3398666"/>
                  <a:pt x="761709" y="3396260"/>
                </a:cubicBezTo>
                <a:cubicBezTo>
                  <a:pt x="764106" y="3398666"/>
                  <a:pt x="768897" y="3398666"/>
                  <a:pt x="768897" y="3396260"/>
                </a:cubicBezTo>
                <a:cubicBezTo>
                  <a:pt x="759315" y="3389046"/>
                  <a:pt x="747338" y="3386640"/>
                  <a:pt x="737756" y="3379425"/>
                </a:cubicBezTo>
                <a:cubicBezTo>
                  <a:pt x="740153" y="3374613"/>
                  <a:pt x="730572" y="3374613"/>
                  <a:pt x="728175" y="3369804"/>
                </a:cubicBezTo>
                <a:cubicBezTo>
                  <a:pt x="728175" y="3372210"/>
                  <a:pt x="728175" y="3374613"/>
                  <a:pt x="725781" y="3372210"/>
                </a:cubicBezTo>
                <a:cubicBezTo>
                  <a:pt x="723385" y="3372210"/>
                  <a:pt x="723385" y="3372210"/>
                  <a:pt x="723385" y="3372210"/>
                </a:cubicBezTo>
                <a:cubicBezTo>
                  <a:pt x="720991" y="3369804"/>
                  <a:pt x="720991" y="3367399"/>
                  <a:pt x="723385" y="3367399"/>
                </a:cubicBezTo>
                <a:cubicBezTo>
                  <a:pt x="720991" y="3367399"/>
                  <a:pt x="718594" y="3367399"/>
                  <a:pt x="720991" y="3364995"/>
                </a:cubicBezTo>
                <a:cubicBezTo>
                  <a:pt x="716200" y="3360184"/>
                  <a:pt x="711410" y="3367399"/>
                  <a:pt x="706619" y="3367399"/>
                </a:cubicBezTo>
                <a:cubicBezTo>
                  <a:pt x="699432" y="3362589"/>
                  <a:pt x="697038" y="3362589"/>
                  <a:pt x="685060" y="3360184"/>
                </a:cubicBezTo>
                <a:cubicBezTo>
                  <a:pt x="685060" y="3360184"/>
                  <a:pt x="685060" y="3360184"/>
                  <a:pt x="687457" y="3360184"/>
                </a:cubicBezTo>
                <a:cubicBezTo>
                  <a:pt x="685060" y="3357778"/>
                  <a:pt x="685060" y="3352969"/>
                  <a:pt x="680270" y="3352969"/>
                </a:cubicBezTo>
                <a:cubicBezTo>
                  <a:pt x="670689" y="3369804"/>
                  <a:pt x="663501" y="3350563"/>
                  <a:pt x="651526" y="3355375"/>
                </a:cubicBezTo>
                <a:cubicBezTo>
                  <a:pt x="651526" y="3360184"/>
                  <a:pt x="644339" y="3357778"/>
                  <a:pt x="644339" y="3360184"/>
                </a:cubicBezTo>
                <a:cubicBezTo>
                  <a:pt x="632364" y="3355375"/>
                  <a:pt x="622783" y="3364995"/>
                  <a:pt x="608411" y="3360184"/>
                </a:cubicBezTo>
                <a:cubicBezTo>
                  <a:pt x="608411" y="3360184"/>
                  <a:pt x="608411" y="3360184"/>
                  <a:pt x="610805" y="3360184"/>
                </a:cubicBezTo>
                <a:cubicBezTo>
                  <a:pt x="606014" y="3357778"/>
                  <a:pt x="596433" y="3360184"/>
                  <a:pt x="594039" y="3364995"/>
                </a:cubicBezTo>
                <a:cubicBezTo>
                  <a:pt x="596433" y="3360184"/>
                  <a:pt x="589249" y="3360184"/>
                  <a:pt x="591643" y="3355375"/>
                </a:cubicBezTo>
                <a:cubicBezTo>
                  <a:pt x="589249" y="3362589"/>
                  <a:pt x="574877" y="3360184"/>
                  <a:pt x="574877" y="3360184"/>
                </a:cubicBezTo>
                <a:cubicBezTo>
                  <a:pt x="572480" y="3355375"/>
                  <a:pt x="565293" y="3362589"/>
                  <a:pt x="558109" y="3360184"/>
                </a:cubicBezTo>
                <a:cubicBezTo>
                  <a:pt x="555715" y="3362589"/>
                  <a:pt x="553318" y="3364995"/>
                  <a:pt x="550921" y="3367399"/>
                </a:cubicBezTo>
                <a:cubicBezTo>
                  <a:pt x="550921" y="3367399"/>
                  <a:pt x="550921" y="3367399"/>
                  <a:pt x="553318" y="3362589"/>
                </a:cubicBezTo>
                <a:cubicBezTo>
                  <a:pt x="548528" y="3364995"/>
                  <a:pt x="548528" y="3360184"/>
                  <a:pt x="548528" y="3360184"/>
                </a:cubicBezTo>
                <a:cubicBezTo>
                  <a:pt x="546131" y="3357778"/>
                  <a:pt x="546131" y="3360184"/>
                  <a:pt x="543737" y="3362589"/>
                </a:cubicBezTo>
                <a:cubicBezTo>
                  <a:pt x="543737" y="3362589"/>
                  <a:pt x="543737" y="3362589"/>
                  <a:pt x="543737" y="3357778"/>
                </a:cubicBezTo>
                <a:cubicBezTo>
                  <a:pt x="538946" y="3357778"/>
                  <a:pt x="538946" y="3367399"/>
                  <a:pt x="543737" y="3364995"/>
                </a:cubicBezTo>
                <a:cubicBezTo>
                  <a:pt x="534156" y="3377019"/>
                  <a:pt x="536550" y="3360184"/>
                  <a:pt x="529365" y="3369804"/>
                </a:cubicBezTo>
                <a:cubicBezTo>
                  <a:pt x="529365" y="3369804"/>
                  <a:pt x="529338" y="3369909"/>
                  <a:pt x="527380" y="3377776"/>
                </a:cubicBezTo>
                <a:cubicBezTo>
                  <a:pt x="520102" y="3379725"/>
                  <a:pt x="521444" y="3368139"/>
                  <a:pt x="512597" y="3377019"/>
                </a:cubicBezTo>
                <a:cubicBezTo>
                  <a:pt x="512597" y="3377019"/>
                  <a:pt x="512597" y="3377019"/>
                  <a:pt x="512597" y="3372210"/>
                </a:cubicBezTo>
                <a:cubicBezTo>
                  <a:pt x="510203" y="3374613"/>
                  <a:pt x="507806" y="3374613"/>
                  <a:pt x="510203" y="3379425"/>
                </a:cubicBezTo>
                <a:cubicBezTo>
                  <a:pt x="500622" y="3379425"/>
                  <a:pt x="488644" y="3379425"/>
                  <a:pt x="479063" y="3381831"/>
                </a:cubicBezTo>
                <a:cubicBezTo>
                  <a:pt x="474272" y="3384234"/>
                  <a:pt x="483854" y="3381831"/>
                  <a:pt x="481460" y="3386640"/>
                </a:cubicBezTo>
                <a:cubicBezTo>
                  <a:pt x="476669" y="3393854"/>
                  <a:pt x="474272" y="3389046"/>
                  <a:pt x="467088" y="3389046"/>
                </a:cubicBezTo>
                <a:cubicBezTo>
                  <a:pt x="467088" y="3389046"/>
                  <a:pt x="467088" y="3389046"/>
                  <a:pt x="469482" y="3391452"/>
                </a:cubicBezTo>
                <a:cubicBezTo>
                  <a:pt x="467088" y="3393854"/>
                  <a:pt x="462297" y="3393854"/>
                  <a:pt x="459901" y="3393854"/>
                </a:cubicBezTo>
                <a:cubicBezTo>
                  <a:pt x="459901" y="3393854"/>
                  <a:pt x="459901" y="3393854"/>
                  <a:pt x="459901" y="3391452"/>
                </a:cubicBezTo>
                <a:cubicBezTo>
                  <a:pt x="457504" y="3391452"/>
                  <a:pt x="455110" y="3393854"/>
                  <a:pt x="452713" y="3393854"/>
                </a:cubicBezTo>
                <a:cubicBezTo>
                  <a:pt x="450320" y="3398666"/>
                  <a:pt x="452713" y="3396260"/>
                  <a:pt x="457504" y="3396260"/>
                </a:cubicBezTo>
                <a:cubicBezTo>
                  <a:pt x="447926" y="3398666"/>
                  <a:pt x="445529" y="3410693"/>
                  <a:pt x="435948" y="3408287"/>
                </a:cubicBezTo>
                <a:cubicBezTo>
                  <a:pt x="435948" y="3408287"/>
                  <a:pt x="435948" y="3408287"/>
                  <a:pt x="435948" y="3405881"/>
                </a:cubicBezTo>
                <a:cubicBezTo>
                  <a:pt x="435948" y="3405881"/>
                  <a:pt x="435948" y="3405881"/>
                  <a:pt x="438342" y="3403475"/>
                </a:cubicBezTo>
                <a:cubicBezTo>
                  <a:pt x="443135" y="3396260"/>
                  <a:pt x="431157" y="3403475"/>
                  <a:pt x="428761" y="3401072"/>
                </a:cubicBezTo>
                <a:cubicBezTo>
                  <a:pt x="428761" y="3408287"/>
                  <a:pt x="419179" y="3408287"/>
                  <a:pt x="419179" y="3415501"/>
                </a:cubicBezTo>
                <a:cubicBezTo>
                  <a:pt x="402414" y="3415501"/>
                  <a:pt x="400017" y="3429931"/>
                  <a:pt x="388042" y="3432337"/>
                </a:cubicBezTo>
                <a:cubicBezTo>
                  <a:pt x="388042" y="3429931"/>
                  <a:pt x="383252" y="3432337"/>
                  <a:pt x="380855" y="3429931"/>
                </a:cubicBezTo>
                <a:cubicBezTo>
                  <a:pt x="376064" y="3432337"/>
                  <a:pt x="380855" y="3437149"/>
                  <a:pt x="376064" y="3437149"/>
                </a:cubicBezTo>
                <a:cubicBezTo>
                  <a:pt x="376064" y="3437149"/>
                  <a:pt x="376064" y="3437149"/>
                  <a:pt x="371274" y="3437149"/>
                </a:cubicBezTo>
                <a:cubicBezTo>
                  <a:pt x="366483" y="3449172"/>
                  <a:pt x="359299" y="3434743"/>
                  <a:pt x="354508" y="3444363"/>
                </a:cubicBezTo>
                <a:cubicBezTo>
                  <a:pt x="352111" y="3453984"/>
                  <a:pt x="337740" y="3449172"/>
                  <a:pt x="335346" y="3461199"/>
                </a:cubicBezTo>
                <a:cubicBezTo>
                  <a:pt x="335346" y="3461199"/>
                  <a:pt x="335346" y="3461199"/>
                  <a:pt x="332949" y="3458793"/>
                </a:cubicBezTo>
                <a:cubicBezTo>
                  <a:pt x="328159" y="3466008"/>
                  <a:pt x="320971" y="3463604"/>
                  <a:pt x="318577" y="3470819"/>
                </a:cubicBezTo>
                <a:cubicBezTo>
                  <a:pt x="313787" y="3468414"/>
                  <a:pt x="318577" y="3468414"/>
                  <a:pt x="313787" y="3463604"/>
                </a:cubicBezTo>
                <a:cubicBezTo>
                  <a:pt x="311390" y="3470819"/>
                  <a:pt x="311390" y="3456387"/>
                  <a:pt x="308996" y="3463604"/>
                </a:cubicBezTo>
                <a:cubicBezTo>
                  <a:pt x="299415" y="3466008"/>
                  <a:pt x="308996" y="3487655"/>
                  <a:pt x="301809" y="3492466"/>
                </a:cubicBezTo>
                <a:cubicBezTo>
                  <a:pt x="299415" y="3502084"/>
                  <a:pt x="285043" y="3499681"/>
                  <a:pt x="289834" y="3506896"/>
                </a:cubicBezTo>
                <a:cubicBezTo>
                  <a:pt x="289834" y="3506896"/>
                  <a:pt x="289834" y="3506896"/>
                  <a:pt x="294625" y="3504490"/>
                </a:cubicBezTo>
                <a:cubicBezTo>
                  <a:pt x="292228" y="3506896"/>
                  <a:pt x="289834" y="3509302"/>
                  <a:pt x="287437" y="3514111"/>
                </a:cubicBezTo>
                <a:cubicBezTo>
                  <a:pt x="287437" y="3514111"/>
                  <a:pt x="287437" y="3514111"/>
                  <a:pt x="282647" y="3511705"/>
                </a:cubicBezTo>
                <a:cubicBezTo>
                  <a:pt x="282647" y="3516517"/>
                  <a:pt x="270672" y="3523731"/>
                  <a:pt x="273066" y="3533352"/>
                </a:cubicBezTo>
                <a:cubicBezTo>
                  <a:pt x="273066" y="3533352"/>
                  <a:pt x="273066" y="3533352"/>
                  <a:pt x="270672" y="3533352"/>
                </a:cubicBezTo>
                <a:cubicBezTo>
                  <a:pt x="270672" y="3540567"/>
                  <a:pt x="265881" y="3538161"/>
                  <a:pt x="265881" y="3545378"/>
                </a:cubicBezTo>
                <a:cubicBezTo>
                  <a:pt x="268275" y="3557402"/>
                  <a:pt x="256300" y="3574240"/>
                  <a:pt x="253903" y="3588670"/>
                </a:cubicBezTo>
                <a:cubicBezTo>
                  <a:pt x="249113" y="3588670"/>
                  <a:pt x="246719" y="3595885"/>
                  <a:pt x="246719" y="3603099"/>
                </a:cubicBezTo>
                <a:cubicBezTo>
                  <a:pt x="246719" y="3601021"/>
                  <a:pt x="244932" y="3600735"/>
                  <a:pt x="244447" y="3599141"/>
                </a:cubicBezTo>
                <a:cubicBezTo>
                  <a:pt x="245833" y="3608337"/>
                  <a:pt x="232560" y="3615415"/>
                  <a:pt x="239532" y="3624746"/>
                </a:cubicBezTo>
                <a:cubicBezTo>
                  <a:pt x="239532" y="3624746"/>
                  <a:pt x="239532" y="3624746"/>
                  <a:pt x="237138" y="3624746"/>
                </a:cubicBezTo>
                <a:cubicBezTo>
                  <a:pt x="234741" y="3627152"/>
                  <a:pt x="241928" y="3639176"/>
                  <a:pt x="232344" y="3639176"/>
                </a:cubicBezTo>
                <a:cubicBezTo>
                  <a:pt x="239532" y="3651202"/>
                  <a:pt x="239532" y="3658417"/>
                  <a:pt x="237138" y="3672849"/>
                </a:cubicBezTo>
                <a:cubicBezTo>
                  <a:pt x="237138" y="3672849"/>
                  <a:pt x="237138" y="3672849"/>
                  <a:pt x="234741" y="3672849"/>
                </a:cubicBezTo>
                <a:cubicBezTo>
                  <a:pt x="234741" y="3672849"/>
                  <a:pt x="234741" y="3672849"/>
                  <a:pt x="234741" y="3675255"/>
                </a:cubicBezTo>
                <a:cubicBezTo>
                  <a:pt x="237138" y="3672849"/>
                  <a:pt x="239532" y="3670443"/>
                  <a:pt x="241928" y="3668038"/>
                </a:cubicBezTo>
                <a:cubicBezTo>
                  <a:pt x="263485" y="3660823"/>
                  <a:pt x="287437" y="3653608"/>
                  <a:pt x="308996" y="3653608"/>
                </a:cubicBezTo>
                <a:cubicBezTo>
                  <a:pt x="332949" y="3648799"/>
                  <a:pt x="349718" y="3651202"/>
                  <a:pt x="364089" y="3653608"/>
                </a:cubicBezTo>
                <a:cubicBezTo>
                  <a:pt x="378461" y="3658417"/>
                  <a:pt x="392833" y="3660823"/>
                  <a:pt x="414389" y="3668038"/>
                </a:cubicBezTo>
                <a:cubicBezTo>
                  <a:pt x="440738" y="3672849"/>
                  <a:pt x="459901" y="3677658"/>
                  <a:pt x="476669" y="3682470"/>
                </a:cubicBezTo>
                <a:cubicBezTo>
                  <a:pt x="493435" y="3689685"/>
                  <a:pt x="507806" y="3696900"/>
                  <a:pt x="524575" y="3713735"/>
                </a:cubicBezTo>
                <a:cubicBezTo>
                  <a:pt x="524575" y="3713735"/>
                  <a:pt x="538946" y="3728167"/>
                  <a:pt x="541340" y="3740191"/>
                </a:cubicBezTo>
                <a:cubicBezTo>
                  <a:pt x="541340" y="3745003"/>
                  <a:pt x="538946" y="3747409"/>
                  <a:pt x="529365" y="3747409"/>
                </a:cubicBezTo>
                <a:cubicBezTo>
                  <a:pt x="519784" y="3749811"/>
                  <a:pt x="505412" y="3745003"/>
                  <a:pt x="481460" y="3740191"/>
                </a:cubicBezTo>
                <a:cubicBezTo>
                  <a:pt x="474272" y="3730570"/>
                  <a:pt x="469482" y="3728167"/>
                  <a:pt x="455110" y="3723356"/>
                </a:cubicBezTo>
                <a:cubicBezTo>
                  <a:pt x="455110" y="3723356"/>
                  <a:pt x="455110" y="3723356"/>
                  <a:pt x="455110" y="3728167"/>
                </a:cubicBezTo>
                <a:cubicBezTo>
                  <a:pt x="450320" y="3723356"/>
                  <a:pt x="443135" y="3723356"/>
                  <a:pt x="435948" y="3720952"/>
                </a:cubicBezTo>
                <a:cubicBezTo>
                  <a:pt x="431157" y="3723356"/>
                  <a:pt x="438342" y="3728167"/>
                  <a:pt x="431157" y="3728167"/>
                </a:cubicBezTo>
                <a:cubicBezTo>
                  <a:pt x="416786" y="3723356"/>
                  <a:pt x="423970" y="3725761"/>
                  <a:pt x="409598" y="3723356"/>
                </a:cubicBezTo>
                <a:cubicBezTo>
                  <a:pt x="411995" y="3720952"/>
                  <a:pt x="419179" y="3723356"/>
                  <a:pt x="419179" y="3718547"/>
                </a:cubicBezTo>
                <a:cubicBezTo>
                  <a:pt x="416786" y="3720952"/>
                  <a:pt x="407204" y="3718547"/>
                  <a:pt x="407204" y="3720952"/>
                </a:cubicBezTo>
                <a:cubicBezTo>
                  <a:pt x="407204" y="3720952"/>
                  <a:pt x="407204" y="3720952"/>
                  <a:pt x="407204" y="3718547"/>
                </a:cubicBezTo>
                <a:cubicBezTo>
                  <a:pt x="404808" y="3718547"/>
                  <a:pt x="402414" y="3713735"/>
                  <a:pt x="400017" y="3713735"/>
                </a:cubicBezTo>
                <a:cubicBezTo>
                  <a:pt x="397623" y="3713735"/>
                  <a:pt x="395227" y="3716141"/>
                  <a:pt x="400017" y="3718547"/>
                </a:cubicBezTo>
                <a:cubicBezTo>
                  <a:pt x="392833" y="3718547"/>
                  <a:pt x="380855" y="3720952"/>
                  <a:pt x="376064" y="3716141"/>
                </a:cubicBezTo>
                <a:cubicBezTo>
                  <a:pt x="368880" y="3716141"/>
                  <a:pt x="373670" y="3711332"/>
                  <a:pt x="371274" y="3708926"/>
                </a:cubicBezTo>
                <a:cubicBezTo>
                  <a:pt x="368880" y="3708926"/>
                  <a:pt x="366483" y="3711332"/>
                  <a:pt x="364089" y="3711332"/>
                </a:cubicBezTo>
                <a:cubicBezTo>
                  <a:pt x="364089" y="3711332"/>
                  <a:pt x="364089" y="3711332"/>
                  <a:pt x="361693" y="3713735"/>
                </a:cubicBezTo>
                <a:cubicBezTo>
                  <a:pt x="347321" y="3706520"/>
                  <a:pt x="335346" y="3720952"/>
                  <a:pt x="323368" y="3713735"/>
                </a:cubicBezTo>
                <a:cubicBezTo>
                  <a:pt x="325762" y="3713735"/>
                  <a:pt x="330555" y="3713735"/>
                  <a:pt x="330555" y="3711332"/>
                </a:cubicBezTo>
                <a:cubicBezTo>
                  <a:pt x="328159" y="3711332"/>
                  <a:pt x="325762" y="3711332"/>
                  <a:pt x="320971" y="3711332"/>
                </a:cubicBezTo>
                <a:cubicBezTo>
                  <a:pt x="325762" y="3711332"/>
                  <a:pt x="328159" y="3708926"/>
                  <a:pt x="328159" y="3706520"/>
                </a:cubicBezTo>
                <a:cubicBezTo>
                  <a:pt x="313787" y="3708926"/>
                  <a:pt x="301809" y="3716141"/>
                  <a:pt x="285043" y="3720952"/>
                </a:cubicBezTo>
                <a:cubicBezTo>
                  <a:pt x="282647" y="3713735"/>
                  <a:pt x="273066" y="3720952"/>
                  <a:pt x="265881" y="3718547"/>
                </a:cubicBezTo>
                <a:cubicBezTo>
                  <a:pt x="268275" y="3720952"/>
                  <a:pt x="268275" y="3720952"/>
                  <a:pt x="268275" y="3720952"/>
                </a:cubicBezTo>
                <a:cubicBezTo>
                  <a:pt x="270672" y="3720952"/>
                  <a:pt x="273066" y="3720952"/>
                  <a:pt x="268275" y="3723356"/>
                </a:cubicBezTo>
                <a:lnTo>
                  <a:pt x="265881" y="3723356"/>
                </a:lnTo>
                <a:lnTo>
                  <a:pt x="265881" y="3725761"/>
                </a:lnTo>
                <a:cubicBezTo>
                  <a:pt x="261091" y="3725761"/>
                  <a:pt x="261091" y="3723356"/>
                  <a:pt x="263485" y="3723356"/>
                </a:cubicBezTo>
                <a:cubicBezTo>
                  <a:pt x="258694" y="3723356"/>
                  <a:pt x="256300" y="3725761"/>
                  <a:pt x="258694" y="3720952"/>
                </a:cubicBezTo>
                <a:cubicBezTo>
                  <a:pt x="249113" y="3723356"/>
                  <a:pt x="249113" y="3730570"/>
                  <a:pt x="246719" y="3732976"/>
                </a:cubicBezTo>
                <a:cubicBezTo>
                  <a:pt x="237270" y="3737719"/>
                  <a:pt x="232449" y="3737818"/>
                  <a:pt x="220836" y="3744733"/>
                </a:cubicBezTo>
                <a:cubicBezTo>
                  <a:pt x="217197" y="3743808"/>
                  <a:pt x="214549" y="3740882"/>
                  <a:pt x="208392" y="3745003"/>
                </a:cubicBezTo>
                <a:cubicBezTo>
                  <a:pt x="210788" y="3761838"/>
                  <a:pt x="191626" y="3754623"/>
                  <a:pt x="182045" y="3769053"/>
                </a:cubicBezTo>
                <a:cubicBezTo>
                  <a:pt x="186835" y="3771459"/>
                  <a:pt x="177254" y="3773864"/>
                  <a:pt x="182045" y="3778673"/>
                </a:cubicBezTo>
                <a:cubicBezTo>
                  <a:pt x="165276" y="3783482"/>
                  <a:pt x="162883" y="3797914"/>
                  <a:pt x="148511" y="3807535"/>
                </a:cubicBezTo>
                <a:cubicBezTo>
                  <a:pt x="148511" y="3807535"/>
                  <a:pt x="148511" y="3807535"/>
                  <a:pt x="148511" y="3805129"/>
                </a:cubicBezTo>
                <a:cubicBezTo>
                  <a:pt x="141324" y="3805129"/>
                  <a:pt x="136533" y="3817156"/>
                  <a:pt x="136533" y="3821967"/>
                </a:cubicBezTo>
                <a:cubicBezTo>
                  <a:pt x="134139" y="3817156"/>
                  <a:pt x="126952" y="3821967"/>
                  <a:pt x="126952" y="3817156"/>
                </a:cubicBezTo>
                <a:cubicBezTo>
                  <a:pt x="129349" y="3824371"/>
                  <a:pt x="117371" y="3833991"/>
                  <a:pt x="117371" y="3833991"/>
                </a:cubicBezTo>
                <a:cubicBezTo>
                  <a:pt x="110186" y="3831585"/>
                  <a:pt x="107790" y="3843612"/>
                  <a:pt x="100602" y="3848423"/>
                </a:cubicBezTo>
                <a:cubicBezTo>
                  <a:pt x="100602" y="3850827"/>
                  <a:pt x="100602" y="3855638"/>
                  <a:pt x="100602" y="3858041"/>
                </a:cubicBezTo>
                <a:cubicBezTo>
                  <a:pt x="100602" y="3858041"/>
                  <a:pt x="100602" y="3858041"/>
                  <a:pt x="98209" y="3853232"/>
                </a:cubicBezTo>
                <a:cubicBezTo>
                  <a:pt x="95812" y="3858041"/>
                  <a:pt x="93418" y="3855638"/>
                  <a:pt x="93418" y="3853232"/>
                </a:cubicBezTo>
                <a:cubicBezTo>
                  <a:pt x="91021" y="3855638"/>
                  <a:pt x="91021" y="3858041"/>
                  <a:pt x="91021" y="3860447"/>
                </a:cubicBezTo>
                <a:cubicBezTo>
                  <a:pt x="91021" y="3860447"/>
                  <a:pt x="91021" y="3860447"/>
                  <a:pt x="88627" y="3858041"/>
                </a:cubicBezTo>
                <a:cubicBezTo>
                  <a:pt x="83837" y="3860447"/>
                  <a:pt x="88627" y="3867662"/>
                  <a:pt x="91021" y="3862853"/>
                </a:cubicBezTo>
                <a:cubicBezTo>
                  <a:pt x="95812" y="3877282"/>
                  <a:pt x="83837" y="3867662"/>
                  <a:pt x="86231" y="3879688"/>
                </a:cubicBezTo>
                <a:cubicBezTo>
                  <a:pt x="86231" y="3879688"/>
                  <a:pt x="86269" y="3879727"/>
                  <a:pt x="88627" y="3882094"/>
                </a:cubicBezTo>
                <a:cubicBezTo>
                  <a:pt x="86231" y="3896524"/>
                  <a:pt x="79046" y="3882094"/>
                  <a:pt x="79046" y="3896524"/>
                </a:cubicBezTo>
                <a:cubicBezTo>
                  <a:pt x="79046" y="3896524"/>
                  <a:pt x="79046" y="3896524"/>
                  <a:pt x="74256" y="3894118"/>
                </a:cubicBezTo>
                <a:cubicBezTo>
                  <a:pt x="74256" y="3898930"/>
                  <a:pt x="71859" y="3901335"/>
                  <a:pt x="76650" y="3901335"/>
                </a:cubicBezTo>
                <a:cubicBezTo>
                  <a:pt x="71859" y="3910953"/>
                  <a:pt x="64675" y="3922980"/>
                  <a:pt x="59884" y="3930197"/>
                </a:cubicBezTo>
                <a:cubicBezTo>
                  <a:pt x="59884" y="3937412"/>
                  <a:pt x="62278" y="3927791"/>
                  <a:pt x="64675" y="3932600"/>
                </a:cubicBezTo>
                <a:cubicBezTo>
                  <a:pt x="69465" y="3939815"/>
                  <a:pt x="62278" y="3939815"/>
                  <a:pt x="59884" y="3947032"/>
                </a:cubicBezTo>
                <a:cubicBezTo>
                  <a:pt x="59884" y="3947032"/>
                  <a:pt x="59884" y="3947032"/>
                  <a:pt x="62278" y="3944627"/>
                </a:cubicBezTo>
                <a:cubicBezTo>
                  <a:pt x="62278" y="3949438"/>
                  <a:pt x="59884" y="3954248"/>
                  <a:pt x="59884" y="3959056"/>
                </a:cubicBezTo>
                <a:cubicBezTo>
                  <a:pt x="59884" y="3959056"/>
                  <a:pt x="59884" y="3959056"/>
                  <a:pt x="57487" y="3956653"/>
                </a:cubicBezTo>
                <a:cubicBezTo>
                  <a:pt x="57487" y="3959056"/>
                  <a:pt x="55093" y="3961462"/>
                  <a:pt x="55093" y="3963868"/>
                </a:cubicBezTo>
                <a:cubicBezTo>
                  <a:pt x="57487" y="3966274"/>
                  <a:pt x="57487" y="3963868"/>
                  <a:pt x="59884" y="3961462"/>
                </a:cubicBezTo>
                <a:cubicBezTo>
                  <a:pt x="57487" y="3971083"/>
                  <a:pt x="67068" y="3978298"/>
                  <a:pt x="62278" y="3987918"/>
                </a:cubicBezTo>
                <a:cubicBezTo>
                  <a:pt x="62278" y="3987918"/>
                  <a:pt x="62278" y="3987918"/>
                  <a:pt x="57487" y="3985512"/>
                </a:cubicBezTo>
                <a:cubicBezTo>
                  <a:pt x="59884" y="3985512"/>
                  <a:pt x="59884" y="3985512"/>
                  <a:pt x="57487" y="3983109"/>
                </a:cubicBezTo>
                <a:cubicBezTo>
                  <a:pt x="52697" y="3975895"/>
                  <a:pt x="55093" y="3990324"/>
                  <a:pt x="52697" y="3992730"/>
                </a:cubicBezTo>
                <a:cubicBezTo>
                  <a:pt x="57487" y="3995133"/>
                  <a:pt x="55093" y="4002351"/>
                  <a:pt x="62278" y="4004754"/>
                </a:cubicBezTo>
                <a:cubicBezTo>
                  <a:pt x="57487" y="4023995"/>
                  <a:pt x="71859" y="4033616"/>
                  <a:pt x="71859" y="4045642"/>
                </a:cubicBezTo>
                <a:cubicBezTo>
                  <a:pt x="69465" y="4043236"/>
                  <a:pt x="71859" y="4050451"/>
                  <a:pt x="69465" y="4050451"/>
                </a:cubicBezTo>
                <a:cubicBezTo>
                  <a:pt x="69465" y="4057668"/>
                  <a:pt x="74256" y="4052857"/>
                  <a:pt x="76650" y="4057668"/>
                </a:cubicBezTo>
                <a:cubicBezTo>
                  <a:pt x="76650" y="4057668"/>
                  <a:pt x="76650" y="4057668"/>
                  <a:pt x="74256" y="4064883"/>
                </a:cubicBezTo>
                <a:cubicBezTo>
                  <a:pt x="86231" y="4069692"/>
                  <a:pt x="71859" y="4074504"/>
                  <a:pt x="81440" y="4084121"/>
                </a:cubicBezTo>
                <a:cubicBezTo>
                  <a:pt x="91021" y="4086527"/>
                  <a:pt x="88627" y="4100960"/>
                  <a:pt x="100602" y="4105768"/>
                </a:cubicBezTo>
                <a:cubicBezTo>
                  <a:pt x="100602" y="4105768"/>
                  <a:pt x="100602" y="4105768"/>
                  <a:pt x="98209" y="4108174"/>
                </a:cubicBezTo>
                <a:cubicBezTo>
                  <a:pt x="107790" y="4112984"/>
                  <a:pt x="105396" y="4120201"/>
                  <a:pt x="112580" y="4125010"/>
                </a:cubicBezTo>
                <a:cubicBezTo>
                  <a:pt x="112580" y="4127416"/>
                  <a:pt x="110186" y="4125010"/>
                  <a:pt x="107790" y="4127416"/>
                </a:cubicBezTo>
                <a:cubicBezTo>
                  <a:pt x="114974" y="4129821"/>
                  <a:pt x="100602" y="4132225"/>
                  <a:pt x="107790" y="4132225"/>
                </a:cubicBezTo>
                <a:cubicBezTo>
                  <a:pt x="112580" y="4144251"/>
                  <a:pt x="134139" y="4134630"/>
                  <a:pt x="141324" y="4141845"/>
                </a:cubicBezTo>
                <a:cubicBezTo>
                  <a:pt x="152885" y="4141845"/>
                  <a:pt x="153304" y="4157464"/>
                  <a:pt x="159779" y="4152069"/>
                </a:cubicBezTo>
                <a:cubicBezTo>
                  <a:pt x="162098" y="4153473"/>
                  <a:pt x="164879" y="4154873"/>
                  <a:pt x="167673" y="4156277"/>
                </a:cubicBezTo>
                <a:cubicBezTo>
                  <a:pt x="167673" y="4156277"/>
                  <a:pt x="167673" y="4156277"/>
                  <a:pt x="167673" y="4158681"/>
                </a:cubicBezTo>
                <a:cubicBezTo>
                  <a:pt x="172464" y="4158681"/>
                  <a:pt x="184439" y="4168301"/>
                  <a:pt x="194020" y="4165898"/>
                </a:cubicBezTo>
                <a:lnTo>
                  <a:pt x="194020" y="4168301"/>
                </a:lnTo>
                <a:cubicBezTo>
                  <a:pt x="201207" y="4168301"/>
                  <a:pt x="201207" y="4173113"/>
                  <a:pt x="210788" y="4170707"/>
                </a:cubicBezTo>
                <a:cubicBezTo>
                  <a:pt x="210788" y="4170707"/>
                  <a:pt x="210788" y="4170707"/>
                  <a:pt x="208392" y="4170707"/>
                </a:cubicBezTo>
                <a:cubicBezTo>
                  <a:pt x="222766" y="4168301"/>
                  <a:pt x="246719" y="4175519"/>
                  <a:pt x="265881" y="4175519"/>
                </a:cubicBezTo>
                <a:cubicBezTo>
                  <a:pt x="265881" y="4180022"/>
                  <a:pt x="274281" y="4180309"/>
                  <a:pt x="281250" y="4178351"/>
                </a:cubicBezTo>
                <a:cubicBezTo>
                  <a:pt x="280256" y="4179147"/>
                  <a:pt x="280253" y="4180939"/>
                  <a:pt x="280253" y="4182734"/>
                </a:cubicBezTo>
                <a:cubicBezTo>
                  <a:pt x="289834" y="4175519"/>
                  <a:pt x="301809" y="4187542"/>
                  <a:pt x="313787" y="4180328"/>
                </a:cubicBezTo>
                <a:cubicBezTo>
                  <a:pt x="318577" y="4185136"/>
                  <a:pt x="328159" y="4175519"/>
                  <a:pt x="332949" y="4182734"/>
                </a:cubicBezTo>
                <a:cubicBezTo>
                  <a:pt x="342530" y="4173113"/>
                  <a:pt x="354508" y="4173113"/>
                  <a:pt x="371274" y="4168301"/>
                </a:cubicBezTo>
                <a:cubicBezTo>
                  <a:pt x="371274" y="4168301"/>
                  <a:pt x="371274" y="4168301"/>
                  <a:pt x="371274" y="4170707"/>
                </a:cubicBezTo>
                <a:cubicBezTo>
                  <a:pt x="378461" y="4170707"/>
                  <a:pt x="385645" y="4170707"/>
                  <a:pt x="390436" y="4173113"/>
                </a:cubicBezTo>
                <a:cubicBezTo>
                  <a:pt x="395227" y="4163492"/>
                  <a:pt x="400017" y="4156277"/>
                  <a:pt x="397623" y="4144251"/>
                </a:cubicBezTo>
                <a:cubicBezTo>
                  <a:pt x="409598" y="4127416"/>
                  <a:pt x="402414" y="4117795"/>
                  <a:pt x="416786" y="4098554"/>
                </a:cubicBezTo>
                <a:cubicBezTo>
                  <a:pt x="416786" y="4098554"/>
                  <a:pt x="416786" y="4098554"/>
                  <a:pt x="411995" y="4098554"/>
                </a:cubicBezTo>
                <a:cubicBezTo>
                  <a:pt x="416786" y="4091339"/>
                  <a:pt x="421576" y="4079313"/>
                  <a:pt x="423970" y="4069692"/>
                </a:cubicBezTo>
                <a:cubicBezTo>
                  <a:pt x="423970" y="4069692"/>
                  <a:pt x="423970" y="4069692"/>
                  <a:pt x="423970" y="4072098"/>
                </a:cubicBezTo>
                <a:cubicBezTo>
                  <a:pt x="423970" y="4072098"/>
                  <a:pt x="423970" y="4072098"/>
                  <a:pt x="428761" y="4064883"/>
                </a:cubicBezTo>
                <a:cubicBezTo>
                  <a:pt x="428761" y="4062477"/>
                  <a:pt x="433551" y="4055263"/>
                  <a:pt x="433551" y="4050451"/>
                </a:cubicBezTo>
                <a:cubicBezTo>
                  <a:pt x="433551" y="4050451"/>
                  <a:pt x="433551" y="4050451"/>
                  <a:pt x="435948" y="4050451"/>
                </a:cubicBezTo>
                <a:cubicBezTo>
                  <a:pt x="438342" y="4048048"/>
                  <a:pt x="440738" y="4043236"/>
                  <a:pt x="440738" y="4038424"/>
                </a:cubicBezTo>
                <a:cubicBezTo>
                  <a:pt x="440738" y="4038424"/>
                  <a:pt x="440738" y="4038424"/>
                  <a:pt x="447926" y="4036021"/>
                </a:cubicBezTo>
                <a:cubicBezTo>
                  <a:pt x="450320" y="4023995"/>
                  <a:pt x="464691" y="4011968"/>
                  <a:pt x="467088" y="3999945"/>
                </a:cubicBezTo>
                <a:cubicBezTo>
                  <a:pt x="481460" y="3983109"/>
                  <a:pt x="495831" y="3963868"/>
                  <a:pt x="514994" y="3951842"/>
                </a:cubicBezTo>
                <a:cubicBezTo>
                  <a:pt x="534156" y="3935006"/>
                  <a:pt x="548528" y="3927791"/>
                  <a:pt x="562899" y="3922980"/>
                </a:cubicBezTo>
                <a:cubicBezTo>
                  <a:pt x="579668" y="3918171"/>
                  <a:pt x="594039" y="3915765"/>
                  <a:pt x="617992" y="3910953"/>
                </a:cubicBezTo>
                <a:cubicBezTo>
                  <a:pt x="644339" y="3906145"/>
                  <a:pt x="665898" y="3903741"/>
                  <a:pt x="687457" y="3903741"/>
                </a:cubicBezTo>
                <a:cubicBezTo>
                  <a:pt x="706619" y="3906145"/>
                  <a:pt x="725781" y="3910953"/>
                  <a:pt x="742547" y="3927791"/>
                </a:cubicBezTo>
                <a:cubicBezTo>
                  <a:pt x="744944" y="3927791"/>
                  <a:pt x="761709" y="3942221"/>
                  <a:pt x="764106" y="3951842"/>
                </a:cubicBezTo>
                <a:cubicBezTo>
                  <a:pt x="764106" y="3959056"/>
                  <a:pt x="761709" y="3961462"/>
                  <a:pt x="754525" y="3963868"/>
                </a:cubicBezTo>
                <a:cubicBezTo>
                  <a:pt x="744944" y="3963868"/>
                  <a:pt x="728175" y="3961462"/>
                  <a:pt x="704223" y="3959056"/>
                </a:cubicBezTo>
                <a:cubicBezTo>
                  <a:pt x="697038" y="3951842"/>
                  <a:pt x="689851" y="3949438"/>
                  <a:pt x="675479" y="3949438"/>
                </a:cubicBezTo>
                <a:cubicBezTo>
                  <a:pt x="675479" y="3949438"/>
                  <a:pt x="675479" y="3949438"/>
                  <a:pt x="677873" y="3954248"/>
                </a:cubicBezTo>
                <a:cubicBezTo>
                  <a:pt x="670689" y="3949438"/>
                  <a:pt x="663501" y="3951842"/>
                  <a:pt x="658711" y="3954248"/>
                </a:cubicBezTo>
                <a:cubicBezTo>
                  <a:pt x="653920" y="3956653"/>
                  <a:pt x="663501" y="3959056"/>
                  <a:pt x="656317" y="3961462"/>
                </a:cubicBezTo>
                <a:cubicBezTo>
                  <a:pt x="641945" y="3961462"/>
                  <a:pt x="649130" y="3961462"/>
                  <a:pt x="634758" y="3963868"/>
                </a:cubicBezTo>
                <a:cubicBezTo>
                  <a:pt x="637155" y="3961462"/>
                  <a:pt x="644339" y="3961462"/>
                  <a:pt x="641945" y="3956653"/>
                </a:cubicBezTo>
                <a:cubicBezTo>
                  <a:pt x="639548" y="3959056"/>
                  <a:pt x="632364" y="3959056"/>
                  <a:pt x="632364" y="3963868"/>
                </a:cubicBezTo>
                <a:cubicBezTo>
                  <a:pt x="632364" y="3963868"/>
                  <a:pt x="632364" y="3963868"/>
                  <a:pt x="632364" y="3959056"/>
                </a:cubicBezTo>
                <a:cubicBezTo>
                  <a:pt x="629967" y="3961462"/>
                  <a:pt x="627573" y="3959056"/>
                  <a:pt x="622783" y="3959056"/>
                </a:cubicBezTo>
                <a:cubicBezTo>
                  <a:pt x="622783" y="3961462"/>
                  <a:pt x="620386" y="3963868"/>
                  <a:pt x="625177" y="3963868"/>
                </a:cubicBezTo>
                <a:cubicBezTo>
                  <a:pt x="617992" y="3966274"/>
                  <a:pt x="610805" y="3973489"/>
                  <a:pt x="606014" y="3971083"/>
                </a:cubicBezTo>
                <a:cubicBezTo>
                  <a:pt x="598830" y="3973489"/>
                  <a:pt x="598830" y="3968677"/>
                  <a:pt x="596433" y="3966274"/>
                </a:cubicBezTo>
                <a:cubicBezTo>
                  <a:pt x="594039" y="3968677"/>
                  <a:pt x="591643" y="3971083"/>
                  <a:pt x="594039" y="3973489"/>
                </a:cubicBezTo>
                <a:cubicBezTo>
                  <a:pt x="594039" y="3973489"/>
                  <a:pt x="594039" y="3973489"/>
                  <a:pt x="591643" y="3973489"/>
                </a:cubicBezTo>
                <a:cubicBezTo>
                  <a:pt x="591643" y="3973489"/>
                  <a:pt x="591643" y="3973489"/>
                  <a:pt x="591643" y="3975895"/>
                </a:cubicBezTo>
                <a:cubicBezTo>
                  <a:pt x="574877" y="3978298"/>
                  <a:pt x="572480" y="3995133"/>
                  <a:pt x="558109" y="3995133"/>
                </a:cubicBezTo>
                <a:cubicBezTo>
                  <a:pt x="560505" y="3992730"/>
                  <a:pt x="567690" y="3992730"/>
                  <a:pt x="565293" y="3987918"/>
                </a:cubicBezTo>
                <a:cubicBezTo>
                  <a:pt x="562899" y="3990324"/>
                  <a:pt x="560505" y="3992730"/>
                  <a:pt x="558109" y="3995133"/>
                </a:cubicBezTo>
                <a:cubicBezTo>
                  <a:pt x="560505" y="3992730"/>
                  <a:pt x="560505" y="3987918"/>
                  <a:pt x="558109" y="3985512"/>
                </a:cubicBezTo>
                <a:cubicBezTo>
                  <a:pt x="548528" y="3997539"/>
                  <a:pt x="541340" y="4007159"/>
                  <a:pt x="529365" y="4021592"/>
                </a:cubicBezTo>
                <a:cubicBezTo>
                  <a:pt x="526969" y="4016780"/>
                  <a:pt x="522178" y="4028806"/>
                  <a:pt x="514994" y="4028806"/>
                </a:cubicBezTo>
                <a:lnTo>
                  <a:pt x="517388" y="4031212"/>
                </a:lnTo>
                <a:cubicBezTo>
                  <a:pt x="519784" y="4028806"/>
                  <a:pt x="519784" y="4028806"/>
                  <a:pt x="517388" y="4033616"/>
                </a:cubicBezTo>
                <a:lnTo>
                  <a:pt x="517388" y="4036021"/>
                </a:lnTo>
                <a:cubicBezTo>
                  <a:pt x="512597" y="4038424"/>
                  <a:pt x="512597" y="4038424"/>
                  <a:pt x="512597" y="4036021"/>
                </a:cubicBezTo>
                <a:cubicBezTo>
                  <a:pt x="510203" y="4038424"/>
                  <a:pt x="507806" y="4040830"/>
                  <a:pt x="507806" y="4036021"/>
                </a:cubicBezTo>
                <a:cubicBezTo>
                  <a:pt x="500622" y="4043236"/>
                  <a:pt x="505412" y="4048048"/>
                  <a:pt x="505412" y="4052857"/>
                </a:cubicBezTo>
                <a:cubicBezTo>
                  <a:pt x="498225" y="4060071"/>
                  <a:pt x="495831" y="4064883"/>
                  <a:pt x="491041" y="4076907"/>
                </a:cubicBezTo>
                <a:cubicBezTo>
                  <a:pt x="491041" y="4076907"/>
                  <a:pt x="491041" y="4076907"/>
                  <a:pt x="491041" y="4074504"/>
                </a:cubicBezTo>
                <a:cubicBezTo>
                  <a:pt x="486250" y="4076907"/>
                  <a:pt x="481460" y="4076907"/>
                  <a:pt x="479063" y="4084121"/>
                </a:cubicBezTo>
                <a:cubicBezTo>
                  <a:pt x="491041" y="4096148"/>
                  <a:pt x="469482" y="4100960"/>
                  <a:pt x="467088" y="4117795"/>
                </a:cubicBezTo>
                <a:cubicBezTo>
                  <a:pt x="474272" y="4117795"/>
                  <a:pt x="469482" y="4125010"/>
                  <a:pt x="471878" y="4125010"/>
                </a:cubicBezTo>
                <a:cubicBezTo>
                  <a:pt x="462297" y="4137036"/>
                  <a:pt x="467088" y="4151466"/>
                  <a:pt x="457504" y="4165898"/>
                </a:cubicBezTo>
                <a:cubicBezTo>
                  <a:pt x="452713" y="4168301"/>
                  <a:pt x="452713" y="4180328"/>
                  <a:pt x="457504" y="4185136"/>
                </a:cubicBezTo>
                <a:cubicBezTo>
                  <a:pt x="452713" y="4182734"/>
                  <a:pt x="450320" y="4189948"/>
                  <a:pt x="447926" y="4187542"/>
                </a:cubicBezTo>
                <a:cubicBezTo>
                  <a:pt x="452713" y="4192354"/>
                  <a:pt x="447926" y="4204378"/>
                  <a:pt x="447926" y="4204378"/>
                </a:cubicBezTo>
                <a:cubicBezTo>
                  <a:pt x="440738" y="4206784"/>
                  <a:pt x="445529" y="4218810"/>
                  <a:pt x="440738" y="4226025"/>
                </a:cubicBezTo>
                <a:cubicBezTo>
                  <a:pt x="443135" y="4228431"/>
                  <a:pt x="445529" y="4230837"/>
                  <a:pt x="447926" y="4233240"/>
                </a:cubicBezTo>
                <a:cubicBezTo>
                  <a:pt x="447926" y="4233240"/>
                  <a:pt x="447926" y="4233240"/>
                  <a:pt x="443135" y="4230837"/>
                </a:cubicBezTo>
                <a:cubicBezTo>
                  <a:pt x="443135" y="4235645"/>
                  <a:pt x="440738" y="4235645"/>
                  <a:pt x="438342" y="4233240"/>
                </a:cubicBezTo>
                <a:cubicBezTo>
                  <a:pt x="435948" y="4235645"/>
                  <a:pt x="438342" y="4238051"/>
                  <a:pt x="438342" y="4240454"/>
                </a:cubicBezTo>
                <a:cubicBezTo>
                  <a:pt x="438342" y="4240454"/>
                  <a:pt x="438342" y="4240454"/>
                  <a:pt x="435948" y="4240454"/>
                </a:cubicBezTo>
                <a:cubicBezTo>
                  <a:pt x="433551" y="4245266"/>
                  <a:pt x="443135" y="4247672"/>
                  <a:pt x="443135" y="4242860"/>
                </a:cubicBezTo>
                <a:cubicBezTo>
                  <a:pt x="452713" y="4254887"/>
                  <a:pt x="438342" y="4250075"/>
                  <a:pt x="445529" y="4259696"/>
                </a:cubicBezTo>
                <a:cubicBezTo>
                  <a:pt x="445529" y="4259696"/>
                  <a:pt x="445529" y="4259696"/>
                  <a:pt x="452713" y="4262102"/>
                </a:cubicBezTo>
                <a:cubicBezTo>
                  <a:pt x="452713" y="4262102"/>
                  <a:pt x="452713" y="4262102"/>
                  <a:pt x="450320" y="4262102"/>
                </a:cubicBezTo>
                <a:cubicBezTo>
                  <a:pt x="455110" y="4271722"/>
                  <a:pt x="440738" y="4266910"/>
                  <a:pt x="447926" y="4276531"/>
                </a:cubicBezTo>
                <a:cubicBezTo>
                  <a:pt x="447926" y="4276531"/>
                  <a:pt x="447926" y="4276531"/>
                  <a:pt x="445529" y="4278937"/>
                </a:cubicBezTo>
                <a:cubicBezTo>
                  <a:pt x="445529" y="4281343"/>
                  <a:pt x="445529" y="4283749"/>
                  <a:pt x="450320" y="4283749"/>
                </a:cubicBezTo>
                <a:cubicBezTo>
                  <a:pt x="450320" y="4293369"/>
                  <a:pt x="450320" y="4305393"/>
                  <a:pt x="452713" y="4315013"/>
                </a:cubicBezTo>
                <a:cubicBezTo>
                  <a:pt x="455110" y="4319825"/>
                  <a:pt x="452713" y="4312607"/>
                  <a:pt x="457504" y="4312607"/>
                </a:cubicBezTo>
                <a:cubicBezTo>
                  <a:pt x="464691" y="4317419"/>
                  <a:pt x="459901" y="4322228"/>
                  <a:pt x="459901" y="4329446"/>
                </a:cubicBezTo>
                <a:cubicBezTo>
                  <a:pt x="459901" y="4329446"/>
                  <a:pt x="459901" y="4329446"/>
                  <a:pt x="464691" y="4324634"/>
                </a:cubicBezTo>
                <a:cubicBezTo>
                  <a:pt x="464691" y="4329446"/>
                  <a:pt x="467088" y="4334255"/>
                  <a:pt x="467088" y="4336660"/>
                </a:cubicBezTo>
                <a:cubicBezTo>
                  <a:pt x="467088" y="4336660"/>
                  <a:pt x="467088" y="4336660"/>
                  <a:pt x="464691" y="4336660"/>
                </a:cubicBezTo>
                <a:cubicBezTo>
                  <a:pt x="464691" y="4339064"/>
                  <a:pt x="467088" y="4341470"/>
                  <a:pt x="467088" y="4343875"/>
                </a:cubicBezTo>
                <a:cubicBezTo>
                  <a:pt x="471878" y="4343875"/>
                  <a:pt x="469482" y="4341470"/>
                  <a:pt x="469482" y="4339064"/>
                </a:cubicBezTo>
                <a:cubicBezTo>
                  <a:pt x="471878" y="4346281"/>
                  <a:pt x="483854" y="4343875"/>
                  <a:pt x="486250" y="4353496"/>
                </a:cubicBezTo>
                <a:cubicBezTo>
                  <a:pt x="486250" y="4353496"/>
                  <a:pt x="486250" y="4353496"/>
                  <a:pt x="481460" y="4355902"/>
                </a:cubicBezTo>
                <a:cubicBezTo>
                  <a:pt x="483854" y="4353496"/>
                  <a:pt x="481460" y="4353496"/>
                  <a:pt x="481460" y="4353496"/>
                </a:cubicBezTo>
                <a:cubicBezTo>
                  <a:pt x="471878" y="4351090"/>
                  <a:pt x="483854" y="4360711"/>
                  <a:pt x="481460" y="4363116"/>
                </a:cubicBezTo>
                <a:cubicBezTo>
                  <a:pt x="486250" y="4360711"/>
                  <a:pt x="491041" y="4367925"/>
                  <a:pt x="498225" y="4365522"/>
                </a:cubicBezTo>
                <a:cubicBezTo>
                  <a:pt x="507806" y="4382358"/>
                  <a:pt x="524575" y="4379952"/>
                  <a:pt x="534156" y="4389573"/>
                </a:cubicBezTo>
                <a:cubicBezTo>
                  <a:pt x="529365" y="4389573"/>
                  <a:pt x="536550" y="4391978"/>
                  <a:pt x="536550" y="4394381"/>
                </a:cubicBezTo>
                <a:cubicBezTo>
                  <a:pt x="541340" y="4399193"/>
                  <a:pt x="541340" y="4391978"/>
                  <a:pt x="546131" y="4396787"/>
                </a:cubicBezTo>
                <a:cubicBezTo>
                  <a:pt x="546131" y="4396787"/>
                  <a:pt x="546131" y="4396787"/>
                  <a:pt x="548528" y="4401599"/>
                </a:cubicBezTo>
                <a:cubicBezTo>
                  <a:pt x="562899" y="4399193"/>
                  <a:pt x="555715" y="4411220"/>
                  <a:pt x="567690" y="4413623"/>
                </a:cubicBezTo>
                <a:cubicBezTo>
                  <a:pt x="577271" y="4408814"/>
                  <a:pt x="584458" y="4423243"/>
                  <a:pt x="596433" y="4420840"/>
                </a:cubicBezTo>
                <a:cubicBezTo>
                  <a:pt x="596433" y="4420840"/>
                  <a:pt x="596433" y="4420840"/>
                  <a:pt x="596433" y="4423243"/>
                </a:cubicBezTo>
                <a:cubicBezTo>
                  <a:pt x="606014" y="4423243"/>
                  <a:pt x="608411" y="4430461"/>
                  <a:pt x="617992" y="4430461"/>
                </a:cubicBezTo>
                <a:cubicBezTo>
                  <a:pt x="617992" y="4435270"/>
                  <a:pt x="615596" y="4432864"/>
                  <a:pt x="613202" y="4437676"/>
                </a:cubicBezTo>
                <a:cubicBezTo>
                  <a:pt x="622783" y="4435270"/>
                  <a:pt x="610805" y="4444890"/>
                  <a:pt x="617992" y="4440079"/>
                </a:cubicBezTo>
                <a:cubicBezTo>
                  <a:pt x="627573" y="4447296"/>
                  <a:pt x="641945" y="4430461"/>
                  <a:pt x="651526" y="4432864"/>
                </a:cubicBezTo>
                <a:cubicBezTo>
                  <a:pt x="661107" y="4428055"/>
                  <a:pt x="670689" y="4442484"/>
                  <a:pt x="673085" y="4432864"/>
                </a:cubicBezTo>
                <a:cubicBezTo>
                  <a:pt x="676277" y="4432864"/>
                  <a:pt x="679472" y="4432864"/>
                  <a:pt x="682664" y="4432864"/>
                </a:cubicBezTo>
                <a:cubicBezTo>
                  <a:pt x="682664" y="4432864"/>
                  <a:pt x="682664" y="4432864"/>
                  <a:pt x="682664" y="4435270"/>
                </a:cubicBezTo>
                <a:cubicBezTo>
                  <a:pt x="687457" y="4432864"/>
                  <a:pt x="701829" y="4437676"/>
                  <a:pt x="709013" y="4430461"/>
                </a:cubicBezTo>
                <a:cubicBezTo>
                  <a:pt x="709013" y="4432864"/>
                  <a:pt x="711410" y="4432864"/>
                  <a:pt x="711410" y="4432864"/>
                </a:cubicBezTo>
                <a:cubicBezTo>
                  <a:pt x="718594" y="4430461"/>
                  <a:pt x="720991" y="4432864"/>
                  <a:pt x="725781" y="4428055"/>
                </a:cubicBezTo>
                <a:cubicBezTo>
                  <a:pt x="735363" y="4418434"/>
                  <a:pt x="759315" y="4416028"/>
                  <a:pt x="776081" y="4406408"/>
                </a:cubicBezTo>
                <a:cubicBezTo>
                  <a:pt x="778478" y="4411220"/>
                  <a:pt x="785665" y="4406408"/>
                  <a:pt x="790453" y="4401599"/>
                </a:cubicBezTo>
                <a:cubicBezTo>
                  <a:pt x="790453" y="4404002"/>
                  <a:pt x="790453" y="4404002"/>
                  <a:pt x="790453" y="4406408"/>
                </a:cubicBezTo>
                <a:cubicBezTo>
                  <a:pt x="795246" y="4396787"/>
                  <a:pt x="812012" y="4399193"/>
                  <a:pt x="814408" y="4387167"/>
                </a:cubicBezTo>
                <a:cubicBezTo>
                  <a:pt x="819199" y="4387167"/>
                  <a:pt x="823990" y="4372737"/>
                  <a:pt x="831174" y="4377546"/>
                </a:cubicBezTo>
                <a:cubicBezTo>
                  <a:pt x="831174" y="4363116"/>
                  <a:pt x="838361" y="4358305"/>
                  <a:pt x="847942" y="4343875"/>
                </a:cubicBezTo>
                <a:cubicBezTo>
                  <a:pt x="847942" y="4343875"/>
                  <a:pt x="847942" y="4343875"/>
                  <a:pt x="850336" y="4343875"/>
                </a:cubicBezTo>
                <a:cubicBezTo>
                  <a:pt x="855127" y="4339064"/>
                  <a:pt x="859917" y="4334255"/>
                  <a:pt x="864708" y="4329446"/>
                </a:cubicBezTo>
                <a:cubicBezTo>
                  <a:pt x="864708" y="4324634"/>
                  <a:pt x="864708" y="4315013"/>
                  <a:pt x="864708" y="4305393"/>
                </a:cubicBezTo>
                <a:cubicBezTo>
                  <a:pt x="862314" y="4281343"/>
                  <a:pt x="862314" y="4262102"/>
                  <a:pt x="864708" y="4245266"/>
                </a:cubicBezTo>
                <a:cubicBezTo>
                  <a:pt x="867105" y="4228431"/>
                  <a:pt x="874289" y="4211593"/>
                  <a:pt x="888661" y="4197163"/>
                </a:cubicBezTo>
                <a:cubicBezTo>
                  <a:pt x="888661" y="4197163"/>
                  <a:pt x="900639" y="4180328"/>
                  <a:pt x="912616" y="4180328"/>
                </a:cubicBezTo>
                <a:cubicBezTo>
                  <a:pt x="917407" y="4180328"/>
                  <a:pt x="919801" y="4182734"/>
                  <a:pt x="922198" y="4189948"/>
                </a:cubicBezTo>
                <a:cubicBezTo>
                  <a:pt x="922198" y="4199569"/>
                  <a:pt x="922198" y="4213998"/>
                  <a:pt x="919801" y="4235645"/>
                </a:cubicBezTo>
                <a:cubicBezTo>
                  <a:pt x="912616" y="4240454"/>
                  <a:pt x="910220" y="4247672"/>
                  <a:pt x="910220" y="4259696"/>
                </a:cubicBezTo>
                <a:cubicBezTo>
                  <a:pt x="910220" y="4259696"/>
                  <a:pt x="910220" y="4259696"/>
                  <a:pt x="915010" y="4259696"/>
                </a:cubicBezTo>
                <a:cubicBezTo>
                  <a:pt x="910220" y="4264507"/>
                  <a:pt x="910220" y="4271722"/>
                  <a:pt x="910220" y="4276531"/>
                </a:cubicBezTo>
                <a:cubicBezTo>
                  <a:pt x="915010" y="4281343"/>
                  <a:pt x="917407" y="4274128"/>
                  <a:pt x="919801" y="4281343"/>
                </a:cubicBezTo>
                <a:cubicBezTo>
                  <a:pt x="917407" y="4290963"/>
                  <a:pt x="917407" y="4286152"/>
                  <a:pt x="917407" y="4298178"/>
                </a:cubicBezTo>
                <a:cubicBezTo>
                  <a:pt x="915010" y="4295772"/>
                  <a:pt x="915010" y="4290963"/>
                  <a:pt x="912616" y="4290963"/>
                </a:cubicBezTo>
                <a:cubicBezTo>
                  <a:pt x="915010" y="4293369"/>
                  <a:pt x="915010" y="4300584"/>
                  <a:pt x="917407" y="4300584"/>
                </a:cubicBezTo>
                <a:cubicBezTo>
                  <a:pt x="917407" y="4300584"/>
                  <a:pt x="917407" y="4300584"/>
                  <a:pt x="915010" y="4300584"/>
                </a:cubicBezTo>
                <a:cubicBezTo>
                  <a:pt x="915010" y="4302990"/>
                  <a:pt x="912616" y="4305393"/>
                  <a:pt x="912616" y="4307799"/>
                </a:cubicBezTo>
                <a:cubicBezTo>
                  <a:pt x="912616" y="4310205"/>
                  <a:pt x="915010" y="4310205"/>
                  <a:pt x="915010" y="4307799"/>
                </a:cubicBezTo>
                <a:cubicBezTo>
                  <a:pt x="917407" y="4312607"/>
                  <a:pt x="924591" y="4319825"/>
                  <a:pt x="922198" y="4324634"/>
                </a:cubicBezTo>
                <a:cubicBezTo>
                  <a:pt x="922198" y="4331849"/>
                  <a:pt x="917407" y="4329446"/>
                  <a:pt x="915010" y="4331849"/>
                </a:cubicBezTo>
                <a:cubicBezTo>
                  <a:pt x="915010" y="4334255"/>
                  <a:pt x="919801" y="4336660"/>
                  <a:pt x="919801" y="4336660"/>
                </a:cubicBezTo>
                <a:cubicBezTo>
                  <a:pt x="919801" y="4336660"/>
                  <a:pt x="919801" y="4336660"/>
                  <a:pt x="924591" y="4339064"/>
                </a:cubicBezTo>
                <a:cubicBezTo>
                  <a:pt x="922198" y="4351090"/>
                  <a:pt x="936569" y="4355902"/>
                  <a:pt x="936569" y="4367925"/>
                </a:cubicBezTo>
                <a:cubicBezTo>
                  <a:pt x="934173" y="4365522"/>
                  <a:pt x="934173" y="4360711"/>
                  <a:pt x="929382" y="4363116"/>
                </a:cubicBezTo>
                <a:cubicBezTo>
                  <a:pt x="931779" y="4365522"/>
                  <a:pt x="934173" y="4367925"/>
                  <a:pt x="934173" y="4370331"/>
                </a:cubicBezTo>
                <a:cubicBezTo>
                  <a:pt x="931779" y="4367925"/>
                  <a:pt x="929382" y="4365522"/>
                  <a:pt x="926988" y="4367925"/>
                </a:cubicBezTo>
                <a:cubicBezTo>
                  <a:pt x="934173" y="4379952"/>
                  <a:pt x="943754" y="4384763"/>
                  <a:pt x="955732" y="4396787"/>
                </a:cubicBezTo>
                <a:cubicBezTo>
                  <a:pt x="950941" y="4399193"/>
                  <a:pt x="960522" y="4404002"/>
                  <a:pt x="960522" y="4411220"/>
                </a:cubicBezTo>
                <a:cubicBezTo>
                  <a:pt x="960522" y="4408814"/>
                  <a:pt x="960522" y="4408814"/>
                  <a:pt x="960522" y="4408814"/>
                </a:cubicBezTo>
                <a:cubicBezTo>
                  <a:pt x="960522" y="4406408"/>
                  <a:pt x="960522" y="4406408"/>
                  <a:pt x="965313" y="4408814"/>
                </a:cubicBezTo>
                <a:cubicBezTo>
                  <a:pt x="965912" y="4408814"/>
                  <a:pt x="966511" y="4408814"/>
                  <a:pt x="967707" y="4408814"/>
                </a:cubicBezTo>
                <a:cubicBezTo>
                  <a:pt x="967707" y="4413623"/>
                  <a:pt x="967707" y="4413623"/>
                  <a:pt x="965313" y="4413623"/>
                </a:cubicBezTo>
                <a:cubicBezTo>
                  <a:pt x="967707" y="4416028"/>
                  <a:pt x="970103" y="4416028"/>
                  <a:pt x="965313" y="4418434"/>
                </a:cubicBezTo>
                <a:cubicBezTo>
                  <a:pt x="970103" y="4425649"/>
                  <a:pt x="977288" y="4418434"/>
                  <a:pt x="979684" y="4420840"/>
                </a:cubicBezTo>
                <a:cubicBezTo>
                  <a:pt x="986869" y="4428055"/>
                  <a:pt x="989266" y="4430461"/>
                  <a:pt x="998847" y="4435270"/>
                </a:cubicBezTo>
                <a:cubicBezTo>
                  <a:pt x="998847" y="4437676"/>
                  <a:pt x="998847" y="4442484"/>
                  <a:pt x="1003637" y="4444890"/>
                </a:cubicBezTo>
                <a:cubicBezTo>
                  <a:pt x="1018009" y="4435270"/>
                  <a:pt x="1018009" y="4454511"/>
                  <a:pt x="1032381" y="4456917"/>
                </a:cubicBezTo>
                <a:cubicBezTo>
                  <a:pt x="1034777" y="4452105"/>
                  <a:pt x="1039568" y="4456917"/>
                  <a:pt x="1041962" y="4454511"/>
                </a:cubicBezTo>
                <a:cubicBezTo>
                  <a:pt x="1051543" y="4464131"/>
                  <a:pt x="1063521" y="4459320"/>
                  <a:pt x="1075496" y="4468941"/>
                </a:cubicBezTo>
                <a:cubicBezTo>
                  <a:pt x="1077892" y="4476158"/>
                  <a:pt x="1087474" y="4476158"/>
                  <a:pt x="1092264" y="4473752"/>
                </a:cubicBezTo>
                <a:cubicBezTo>
                  <a:pt x="1090135" y="4475888"/>
                  <a:pt x="1095550" y="4479918"/>
                  <a:pt x="1093429" y="4482481"/>
                </a:cubicBezTo>
                <a:cubicBezTo>
                  <a:pt x="1093012" y="4482734"/>
                  <a:pt x="1092615" y="4483020"/>
                  <a:pt x="1092264" y="4483373"/>
                </a:cubicBezTo>
                <a:cubicBezTo>
                  <a:pt x="1092797" y="4483103"/>
                  <a:pt x="1093164" y="4482800"/>
                  <a:pt x="1093429" y="4482481"/>
                </a:cubicBezTo>
                <a:cubicBezTo>
                  <a:pt x="1098750" y="4479252"/>
                  <a:pt x="1109030" y="4483373"/>
                  <a:pt x="1109030" y="4483373"/>
                </a:cubicBezTo>
                <a:cubicBezTo>
                  <a:pt x="1111426" y="4490588"/>
                  <a:pt x="1121008" y="4488182"/>
                  <a:pt x="1125798" y="4492993"/>
                </a:cubicBezTo>
                <a:cubicBezTo>
                  <a:pt x="1130589" y="4490588"/>
                  <a:pt x="1132985" y="4488182"/>
                  <a:pt x="1135379" y="4488182"/>
                </a:cubicBezTo>
                <a:cubicBezTo>
                  <a:pt x="1135379" y="4488182"/>
                  <a:pt x="1135379" y="4488182"/>
                  <a:pt x="1132985" y="4490588"/>
                </a:cubicBezTo>
                <a:cubicBezTo>
                  <a:pt x="1135379" y="4492993"/>
                  <a:pt x="1137776" y="4495396"/>
                  <a:pt x="1135379" y="4497802"/>
                </a:cubicBezTo>
                <a:cubicBezTo>
                  <a:pt x="1135379" y="4497802"/>
                  <a:pt x="1137776" y="4495396"/>
                  <a:pt x="1140170" y="4495396"/>
                </a:cubicBezTo>
                <a:cubicBezTo>
                  <a:pt x="1140170" y="4495396"/>
                  <a:pt x="1140170" y="4495396"/>
                  <a:pt x="1137776" y="4500208"/>
                </a:cubicBezTo>
                <a:cubicBezTo>
                  <a:pt x="1142567" y="4502614"/>
                  <a:pt x="1147357" y="4492993"/>
                  <a:pt x="1142567" y="4492993"/>
                </a:cubicBezTo>
                <a:cubicBezTo>
                  <a:pt x="1154542" y="4485776"/>
                  <a:pt x="1147357" y="4500208"/>
                  <a:pt x="1159332" y="4492993"/>
                </a:cubicBezTo>
                <a:cubicBezTo>
                  <a:pt x="1159332" y="4492993"/>
                  <a:pt x="1159332" y="4492993"/>
                  <a:pt x="1161729" y="4485776"/>
                </a:cubicBezTo>
                <a:cubicBezTo>
                  <a:pt x="1161729" y="4485776"/>
                  <a:pt x="1161729" y="4485776"/>
                  <a:pt x="1161729" y="4488182"/>
                </a:cubicBezTo>
                <a:cubicBezTo>
                  <a:pt x="1171310" y="4485776"/>
                  <a:pt x="1164123" y="4497802"/>
                  <a:pt x="1176101" y="4492993"/>
                </a:cubicBezTo>
                <a:cubicBezTo>
                  <a:pt x="1176101" y="4492993"/>
                  <a:pt x="1176101" y="4492993"/>
                  <a:pt x="1176101" y="4497802"/>
                </a:cubicBezTo>
                <a:cubicBezTo>
                  <a:pt x="1178494" y="4497802"/>
                  <a:pt x="1180891" y="4497802"/>
                  <a:pt x="1180891" y="4492993"/>
                </a:cubicBezTo>
                <a:cubicBezTo>
                  <a:pt x="1190472" y="4495396"/>
                  <a:pt x="1200053" y="4497802"/>
                  <a:pt x="1209634" y="4500208"/>
                </a:cubicBezTo>
                <a:cubicBezTo>
                  <a:pt x="1214425" y="4497802"/>
                  <a:pt x="1207238" y="4497802"/>
                  <a:pt x="1209634" y="4492993"/>
                </a:cubicBezTo>
                <a:cubicBezTo>
                  <a:pt x="1214425" y="4488182"/>
                  <a:pt x="1216819" y="4492993"/>
                  <a:pt x="1224006" y="4495396"/>
                </a:cubicBezTo>
                <a:cubicBezTo>
                  <a:pt x="1224006" y="4495396"/>
                  <a:pt x="1224006" y="4495396"/>
                  <a:pt x="1221610" y="4490588"/>
                </a:cubicBezTo>
                <a:cubicBezTo>
                  <a:pt x="1224006" y="4490588"/>
                  <a:pt x="1228797" y="4490588"/>
                  <a:pt x="1233587" y="4490588"/>
                </a:cubicBezTo>
                <a:cubicBezTo>
                  <a:pt x="1233587" y="4490588"/>
                  <a:pt x="1233587" y="4490588"/>
                  <a:pt x="1231193" y="4492993"/>
                </a:cubicBezTo>
                <a:cubicBezTo>
                  <a:pt x="1233587" y="4492993"/>
                  <a:pt x="1235984" y="4492993"/>
                  <a:pt x="1238378" y="4492993"/>
                </a:cubicBezTo>
                <a:cubicBezTo>
                  <a:pt x="1240775" y="4490588"/>
                  <a:pt x="1238378" y="4490588"/>
                  <a:pt x="1235984" y="4490588"/>
                </a:cubicBezTo>
                <a:cubicBezTo>
                  <a:pt x="1243169" y="4488182"/>
                  <a:pt x="1247959" y="4476158"/>
                  <a:pt x="1257540" y="4480967"/>
                </a:cubicBezTo>
                <a:cubicBezTo>
                  <a:pt x="1257540" y="4480967"/>
                  <a:pt x="1257540" y="4480967"/>
                  <a:pt x="1257540" y="4483373"/>
                </a:cubicBezTo>
                <a:lnTo>
                  <a:pt x="1255146" y="4483373"/>
                </a:lnTo>
                <a:cubicBezTo>
                  <a:pt x="1250356" y="4492993"/>
                  <a:pt x="1262331" y="4485776"/>
                  <a:pt x="1264727" y="4488182"/>
                </a:cubicBezTo>
                <a:cubicBezTo>
                  <a:pt x="1264727" y="4483373"/>
                  <a:pt x="1274309" y="4483373"/>
                  <a:pt x="1274309" y="4476158"/>
                </a:cubicBezTo>
                <a:cubicBezTo>
                  <a:pt x="1291074" y="4478561"/>
                  <a:pt x="1298261" y="4461726"/>
                  <a:pt x="1310237" y="4459320"/>
                </a:cubicBezTo>
                <a:cubicBezTo>
                  <a:pt x="1310237" y="4464131"/>
                  <a:pt x="1315027" y="4459320"/>
                  <a:pt x="1315027" y="4464131"/>
                </a:cubicBezTo>
                <a:cubicBezTo>
                  <a:pt x="1322214" y="4461726"/>
                  <a:pt x="1317424" y="4456917"/>
                  <a:pt x="1322214" y="4454511"/>
                </a:cubicBezTo>
                <a:cubicBezTo>
                  <a:pt x="1324611" y="4456917"/>
                  <a:pt x="1324611" y="4456917"/>
                  <a:pt x="1327005" y="4456917"/>
                </a:cubicBezTo>
                <a:cubicBezTo>
                  <a:pt x="1334189" y="4444890"/>
                  <a:pt x="1338980" y="4459320"/>
                  <a:pt x="1346167" y="4449699"/>
                </a:cubicBezTo>
                <a:cubicBezTo>
                  <a:pt x="1346167" y="4440079"/>
                  <a:pt x="1360539" y="4444890"/>
                  <a:pt x="1365329" y="4432864"/>
                </a:cubicBezTo>
                <a:cubicBezTo>
                  <a:pt x="1365329" y="4432864"/>
                  <a:pt x="1365329" y="4432864"/>
                  <a:pt x="1367726" y="4435270"/>
                </a:cubicBezTo>
                <a:cubicBezTo>
                  <a:pt x="1372517" y="4428055"/>
                  <a:pt x="1379701" y="4428055"/>
                  <a:pt x="1382098" y="4423243"/>
                </a:cubicBezTo>
                <a:cubicBezTo>
                  <a:pt x="1386888" y="4423243"/>
                  <a:pt x="1382098" y="4425649"/>
                  <a:pt x="1386888" y="4428055"/>
                </a:cubicBezTo>
                <a:cubicBezTo>
                  <a:pt x="1389282" y="4420840"/>
                  <a:pt x="1391679" y="4435270"/>
                  <a:pt x="1391679" y="4430461"/>
                </a:cubicBezTo>
                <a:cubicBezTo>
                  <a:pt x="1401260" y="4425649"/>
                  <a:pt x="1394073" y="4404002"/>
                  <a:pt x="1398863" y="4399193"/>
                </a:cubicBezTo>
                <a:cubicBezTo>
                  <a:pt x="1401227" y="4387335"/>
                  <a:pt x="1417515" y="4389490"/>
                  <a:pt x="1411081" y="4382636"/>
                </a:cubicBezTo>
                <a:cubicBezTo>
                  <a:pt x="1412597" y="4380299"/>
                  <a:pt x="1414116" y="4378188"/>
                  <a:pt x="1415632" y="4375143"/>
                </a:cubicBezTo>
                <a:cubicBezTo>
                  <a:pt x="1415632" y="4375143"/>
                  <a:pt x="1415632" y="4375143"/>
                  <a:pt x="1418026" y="4377546"/>
                </a:cubicBezTo>
                <a:cubicBezTo>
                  <a:pt x="1420422" y="4370331"/>
                  <a:pt x="1430003" y="4363116"/>
                  <a:pt x="1430003" y="4353496"/>
                </a:cubicBezTo>
                <a:cubicBezTo>
                  <a:pt x="1432397" y="4346281"/>
                  <a:pt x="1437191" y="4348687"/>
                  <a:pt x="1434794" y="4339064"/>
                </a:cubicBezTo>
                <a:cubicBezTo>
                  <a:pt x="1434794" y="4339064"/>
                  <a:pt x="1434794" y="4339064"/>
                  <a:pt x="1434794" y="4341470"/>
                </a:cubicBezTo>
                <a:cubicBezTo>
                  <a:pt x="1432397" y="4327040"/>
                  <a:pt x="1444375" y="4307799"/>
                  <a:pt x="1446769" y="4293369"/>
                </a:cubicBezTo>
                <a:cubicBezTo>
                  <a:pt x="1451560" y="4293369"/>
                  <a:pt x="1453956" y="4283749"/>
                  <a:pt x="1453956" y="4276531"/>
                </a:cubicBezTo>
                <a:cubicBezTo>
                  <a:pt x="1453956" y="4278243"/>
                  <a:pt x="1455160" y="4278747"/>
                  <a:pt x="1455859" y="4279754"/>
                </a:cubicBezTo>
                <a:cubicBezTo>
                  <a:pt x="1455999" y="4280277"/>
                  <a:pt x="1456135" y="4280800"/>
                  <a:pt x="1456350" y="4281343"/>
                </a:cubicBezTo>
                <a:cubicBezTo>
                  <a:pt x="1456350" y="4280649"/>
                  <a:pt x="1456143" y="4280165"/>
                  <a:pt x="1455859" y="4279754"/>
                </a:cubicBezTo>
                <a:cubicBezTo>
                  <a:pt x="1453012" y="4269234"/>
                  <a:pt x="1464404" y="4262286"/>
                  <a:pt x="1461676" y="4251796"/>
                </a:cubicBezTo>
                <a:cubicBezTo>
                  <a:pt x="1465310" y="4246629"/>
                  <a:pt x="1459164" y="4235645"/>
                  <a:pt x="1468328" y="4235645"/>
                </a:cubicBezTo>
                <a:cubicBezTo>
                  <a:pt x="1461144" y="4223619"/>
                  <a:pt x="1463538" y="4213998"/>
                  <a:pt x="1465934" y="4197163"/>
                </a:cubicBezTo>
                <a:cubicBezTo>
                  <a:pt x="1477909" y="4168301"/>
                  <a:pt x="1485096" y="4153872"/>
                  <a:pt x="1492281" y="4151466"/>
                </a:cubicBezTo>
                <a:cubicBezTo>
                  <a:pt x="1499468" y="4149063"/>
                  <a:pt x="1504259" y="4156277"/>
                  <a:pt x="1509049" y="4168301"/>
                </a:cubicBezTo>
                <a:cubicBezTo>
                  <a:pt x="1518630" y="4194757"/>
                  <a:pt x="1516234" y="4235645"/>
                  <a:pt x="1516234" y="4235645"/>
                </a:cubicBezTo>
                <a:cubicBezTo>
                  <a:pt x="1516234" y="4245266"/>
                  <a:pt x="1513840" y="4254887"/>
                  <a:pt x="1511443" y="4264507"/>
                </a:cubicBezTo>
                <a:cubicBezTo>
                  <a:pt x="1513840" y="4264507"/>
                  <a:pt x="1513840" y="4266910"/>
                  <a:pt x="1516234" y="4269316"/>
                </a:cubicBezTo>
                <a:cubicBezTo>
                  <a:pt x="1523421" y="4283749"/>
                  <a:pt x="1537793" y="4300584"/>
                  <a:pt x="1552164" y="4312607"/>
                </a:cubicBezTo>
                <a:cubicBezTo>
                  <a:pt x="1566536" y="4324634"/>
                  <a:pt x="1580908" y="4331849"/>
                  <a:pt x="1580908" y="4331849"/>
                </a:cubicBezTo>
                <a:cubicBezTo>
                  <a:pt x="1592886" y="4341470"/>
                  <a:pt x="1607257" y="4351090"/>
                  <a:pt x="1624023" y="4358305"/>
                </a:cubicBezTo>
                <a:cubicBezTo>
                  <a:pt x="1624023" y="4355902"/>
                  <a:pt x="1628813" y="4355902"/>
                  <a:pt x="1628813" y="4358305"/>
                </a:cubicBezTo>
                <a:cubicBezTo>
                  <a:pt x="1657557" y="4363116"/>
                  <a:pt x="1683906" y="4375143"/>
                  <a:pt x="1710256" y="4384763"/>
                </a:cubicBezTo>
                <a:cubicBezTo>
                  <a:pt x="1738999" y="4394381"/>
                  <a:pt x="1770137" y="4399193"/>
                  <a:pt x="1796486" y="4394381"/>
                </a:cubicBezTo>
                <a:cubicBezTo>
                  <a:pt x="1815649" y="4391978"/>
                  <a:pt x="1839601" y="4384763"/>
                  <a:pt x="1863554" y="4375143"/>
                </a:cubicBezTo>
                <a:cubicBezTo>
                  <a:pt x="1887507" y="4367925"/>
                  <a:pt x="1911463" y="4358305"/>
                  <a:pt x="1928228" y="4353496"/>
                </a:cubicBezTo>
                <a:cubicBezTo>
                  <a:pt x="1954578" y="4341470"/>
                  <a:pt x="1968949" y="4322228"/>
                  <a:pt x="1990506" y="4305393"/>
                </a:cubicBezTo>
                <a:cubicBezTo>
                  <a:pt x="1992902" y="4305393"/>
                  <a:pt x="1995296" y="4302990"/>
                  <a:pt x="2000087" y="4302990"/>
                </a:cubicBezTo>
                <a:cubicBezTo>
                  <a:pt x="2002484" y="4298178"/>
                  <a:pt x="2000087" y="4298178"/>
                  <a:pt x="2004880" y="4293369"/>
                </a:cubicBezTo>
                <a:cubicBezTo>
                  <a:pt x="2004880" y="4295772"/>
                  <a:pt x="2007274" y="4293369"/>
                  <a:pt x="2009668" y="4293369"/>
                </a:cubicBezTo>
                <a:cubicBezTo>
                  <a:pt x="2009668" y="4293369"/>
                  <a:pt x="2009668" y="4293369"/>
                  <a:pt x="2014459" y="4286152"/>
                </a:cubicBezTo>
                <a:cubicBezTo>
                  <a:pt x="2019252" y="4288557"/>
                  <a:pt x="2019252" y="4264507"/>
                  <a:pt x="2024042" y="4266910"/>
                </a:cubicBezTo>
                <a:cubicBezTo>
                  <a:pt x="2024042" y="4266910"/>
                  <a:pt x="2024042" y="4266910"/>
                  <a:pt x="2031227" y="4269316"/>
                </a:cubicBezTo>
                <a:cubicBezTo>
                  <a:pt x="2055180" y="4245266"/>
                  <a:pt x="2074342" y="4213998"/>
                  <a:pt x="2086320" y="4180328"/>
                </a:cubicBezTo>
                <a:cubicBezTo>
                  <a:pt x="2095901" y="4146657"/>
                  <a:pt x="2098295" y="4112984"/>
                  <a:pt x="2098295" y="4079313"/>
                </a:cubicBezTo>
                <a:cubicBezTo>
                  <a:pt x="2103085" y="4062477"/>
                  <a:pt x="2110273" y="4050451"/>
                  <a:pt x="2107876" y="4033616"/>
                </a:cubicBezTo>
                <a:cubicBezTo>
                  <a:pt x="2107876" y="4033616"/>
                  <a:pt x="2107876" y="4033616"/>
                  <a:pt x="2100692" y="4033616"/>
                </a:cubicBezTo>
                <a:cubicBezTo>
                  <a:pt x="2095901" y="4021592"/>
                  <a:pt x="2105482" y="4031212"/>
                  <a:pt x="2105482" y="4016780"/>
                </a:cubicBezTo>
                <a:cubicBezTo>
                  <a:pt x="2105482" y="4016780"/>
                  <a:pt x="2105482" y="4016780"/>
                  <a:pt x="2098295" y="4023995"/>
                </a:cubicBezTo>
                <a:cubicBezTo>
                  <a:pt x="2095901" y="4016780"/>
                  <a:pt x="2093504" y="4009565"/>
                  <a:pt x="2091110" y="3999945"/>
                </a:cubicBezTo>
                <a:cubicBezTo>
                  <a:pt x="2091110" y="3999945"/>
                  <a:pt x="2091110" y="3999945"/>
                  <a:pt x="2093504" y="4004754"/>
                </a:cubicBezTo>
                <a:cubicBezTo>
                  <a:pt x="2091110" y="3995133"/>
                  <a:pt x="2086320" y="3987918"/>
                  <a:pt x="2081529" y="3990324"/>
                </a:cubicBezTo>
                <a:cubicBezTo>
                  <a:pt x="2083923" y="3987918"/>
                  <a:pt x="2088714" y="3987918"/>
                  <a:pt x="2083923" y="3978298"/>
                </a:cubicBezTo>
                <a:cubicBezTo>
                  <a:pt x="2076739" y="3980703"/>
                  <a:pt x="2069551" y="3966274"/>
                  <a:pt x="2059970" y="3954248"/>
                </a:cubicBezTo>
                <a:cubicBezTo>
                  <a:pt x="2062063" y="3954248"/>
                  <a:pt x="2060503" y="3950581"/>
                  <a:pt x="2061668" y="3951255"/>
                </a:cubicBezTo>
                <a:cubicBezTo>
                  <a:pt x="2038525" y="3932066"/>
                  <a:pt x="2042915" y="3905977"/>
                  <a:pt x="2014459" y="3889309"/>
                </a:cubicBezTo>
                <a:cubicBezTo>
                  <a:pt x="2002484" y="3867662"/>
                  <a:pt x="1988112" y="3867662"/>
                  <a:pt x="1971343" y="3846018"/>
                </a:cubicBezTo>
                <a:cubicBezTo>
                  <a:pt x="1971343" y="3846018"/>
                  <a:pt x="1971343" y="3846018"/>
                  <a:pt x="1968949" y="3850827"/>
                </a:cubicBezTo>
                <a:cubicBezTo>
                  <a:pt x="1959368" y="3841206"/>
                  <a:pt x="1949787" y="3831585"/>
                  <a:pt x="1935415" y="3826777"/>
                </a:cubicBezTo>
                <a:cubicBezTo>
                  <a:pt x="1935415" y="3826777"/>
                  <a:pt x="1935415" y="3826777"/>
                  <a:pt x="1937809" y="3826777"/>
                </a:cubicBezTo>
                <a:cubicBezTo>
                  <a:pt x="1937809" y="3826777"/>
                  <a:pt x="1937809" y="3826777"/>
                  <a:pt x="1928228" y="3821967"/>
                </a:cubicBezTo>
                <a:cubicBezTo>
                  <a:pt x="1928228" y="3821967"/>
                  <a:pt x="1928228" y="3821967"/>
                  <a:pt x="1930625" y="3821967"/>
                </a:cubicBezTo>
                <a:cubicBezTo>
                  <a:pt x="1925834" y="3819562"/>
                  <a:pt x="1918647" y="3814750"/>
                  <a:pt x="1911463" y="3812344"/>
                </a:cubicBezTo>
                <a:cubicBezTo>
                  <a:pt x="1909066" y="3807535"/>
                  <a:pt x="1901879" y="3807535"/>
                  <a:pt x="1897088" y="3805129"/>
                </a:cubicBezTo>
                <a:cubicBezTo>
                  <a:pt x="1897088" y="3805129"/>
                  <a:pt x="1897088" y="3805129"/>
                  <a:pt x="1892300" y="3800320"/>
                </a:cubicBezTo>
                <a:cubicBezTo>
                  <a:pt x="1877926" y="3797914"/>
                  <a:pt x="1858764" y="3783482"/>
                  <a:pt x="1844392" y="3785888"/>
                </a:cubicBezTo>
                <a:cubicBezTo>
                  <a:pt x="1818045" y="3781079"/>
                  <a:pt x="1789299" y="3776268"/>
                  <a:pt x="1762952" y="3776268"/>
                </a:cubicBezTo>
                <a:cubicBezTo>
                  <a:pt x="1736603" y="3778673"/>
                  <a:pt x="1719837" y="3781079"/>
                  <a:pt x="1703069" y="3783482"/>
                </a:cubicBezTo>
                <a:cubicBezTo>
                  <a:pt x="1686303" y="3785888"/>
                  <a:pt x="1669535" y="3790700"/>
                  <a:pt x="1647976" y="3802726"/>
                </a:cubicBezTo>
                <a:cubicBezTo>
                  <a:pt x="1621629" y="3821967"/>
                  <a:pt x="1612048" y="3841206"/>
                  <a:pt x="1600070" y="3858041"/>
                </a:cubicBezTo>
                <a:cubicBezTo>
                  <a:pt x="1590489" y="3877282"/>
                  <a:pt x="1580908" y="3894118"/>
                  <a:pt x="1566536" y="3915765"/>
                </a:cubicBezTo>
                <a:cubicBezTo>
                  <a:pt x="1564139" y="3915765"/>
                  <a:pt x="1552164" y="3939815"/>
                  <a:pt x="1542583" y="3947032"/>
                </a:cubicBezTo>
                <a:cubicBezTo>
                  <a:pt x="1537793" y="3949438"/>
                  <a:pt x="1533002" y="3949438"/>
                  <a:pt x="1530605" y="3937412"/>
                </a:cubicBezTo>
                <a:cubicBezTo>
                  <a:pt x="1528212" y="3927791"/>
                  <a:pt x="1525815" y="3906145"/>
                  <a:pt x="1537793" y="3867662"/>
                </a:cubicBezTo>
                <a:cubicBezTo>
                  <a:pt x="1547374" y="3858041"/>
                  <a:pt x="1554561" y="3848423"/>
                  <a:pt x="1564139" y="3829182"/>
                </a:cubicBezTo>
                <a:cubicBezTo>
                  <a:pt x="1564139" y="3829182"/>
                  <a:pt x="1564139" y="3829182"/>
                  <a:pt x="1559349" y="3829182"/>
                </a:cubicBezTo>
                <a:cubicBezTo>
                  <a:pt x="1568933" y="3821967"/>
                  <a:pt x="1573723" y="3812344"/>
                  <a:pt x="1580908" y="3802726"/>
                </a:cubicBezTo>
                <a:cubicBezTo>
                  <a:pt x="1580908" y="3795509"/>
                  <a:pt x="1571327" y="3805129"/>
                  <a:pt x="1576117" y="3793106"/>
                </a:cubicBezTo>
                <a:cubicBezTo>
                  <a:pt x="1595280" y="3776268"/>
                  <a:pt x="1585698" y="3785888"/>
                  <a:pt x="1604861" y="3769053"/>
                </a:cubicBezTo>
                <a:cubicBezTo>
                  <a:pt x="1604861" y="3771459"/>
                  <a:pt x="1592886" y="3778673"/>
                  <a:pt x="1600070" y="3781079"/>
                </a:cubicBezTo>
                <a:cubicBezTo>
                  <a:pt x="1600070" y="3778673"/>
                  <a:pt x="1612048" y="3769053"/>
                  <a:pt x="1609651" y="3764244"/>
                </a:cubicBezTo>
                <a:cubicBezTo>
                  <a:pt x="1609651" y="3764244"/>
                  <a:pt x="1609651" y="3764244"/>
                  <a:pt x="1612048" y="3766647"/>
                </a:cubicBezTo>
                <a:cubicBezTo>
                  <a:pt x="1614442" y="3764244"/>
                  <a:pt x="1619232" y="3764244"/>
                  <a:pt x="1626420" y="3761838"/>
                </a:cubicBezTo>
                <a:cubicBezTo>
                  <a:pt x="1626420" y="3759432"/>
                  <a:pt x="1628813" y="3754623"/>
                  <a:pt x="1621629" y="3759432"/>
                </a:cubicBezTo>
                <a:cubicBezTo>
                  <a:pt x="1631210" y="3749811"/>
                  <a:pt x="1645582" y="3737788"/>
                  <a:pt x="1655163" y="3735382"/>
                </a:cubicBezTo>
                <a:cubicBezTo>
                  <a:pt x="1667141" y="3730570"/>
                  <a:pt x="1664744" y="3737788"/>
                  <a:pt x="1669535" y="3737788"/>
                </a:cubicBezTo>
                <a:cubicBezTo>
                  <a:pt x="1671929" y="3737788"/>
                  <a:pt x="1676719" y="3732976"/>
                  <a:pt x="1676719" y="3730570"/>
                </a:cubicBezTo>
                <a:cubicBezTo>
                  <a:pt x="1676719" y="3730570"/>
                  <a:pt x="1676719" y="3730570"/>
                  <a:pt x="1679116" y="3730570"/>
                </a:cubicBezTo>
                <a:cubicBezTo>
                  <a:pt x="1679116" y="3730570"/>
                  <a:pt x="1679116" y="3730570"/>
                  <a:pt x="1681512" y="3728167"/>
                </a:cubicBezTo>
                <a:cubicBezTo>
                  <a:pt x="1707859" y="3725761"/>
                  <a:pt x="1727022" y="3708926"/>
                  <a:pt x="1748581" y="3713735"/>
                </a:cubicBezTo>
                <a:cubicBezTo>
                  <a:pt x="1743790" y="3716141"/>
                  <a:pt x="1734209" y="3716141"/>
                  <a:pt x="1734209" y="3718547"/>
                </a:cubicBezTo>
                <a:cubicBezTo>
                  <a:pt x="1739389" y="3718547"/>
                  <a:pt x="1743321" y="3718533"/>
                  <a:pt x="1746910" y="3717630"/>
                </a:cubicBezTo>
                <a:cubicBezTo>
                  <a:pt x="1742153" y="3719538"/>
                  <a:pt x="1739494" y="3721448"/>
                  <a:pt x="1741393" y="3723356"/>
                </a:cubicBezTo>
                <a:cubicBezTo>
                  <a:pt x="1765346" y="3720952"/>
                  <a:pt x="1786905" y="3716141"/>
                  <a:pt x="1818045" y="3718547"/>
                </a:cubicBezTo>
                <a:cubicBezTo>
                  <a:pt x="1818045" y="3723356"/>
                  <a:pt x="1837207" y="3723356"/>
                  <a:pt x="1844392" y="3730570"/>
                </a:cubicBezTo>
                <a:cubicBezTo>
                  <a:pt x="1844392" y="3728167"/>
                  <a:pt x="1844392" y="3728167"/>
                  <a:pt x="1844392" y="3728167"/>
                </a:cubicBezTo>
                <a:cubicBezTo>
                  <a:pt x="1839601" y="3725761"/>
                  <a:pt x="1839601" y="3725761"/>
                  <a:pt x="1849183" y="3725761"/>
                </a:cubicBezTo>
                <a:cubicBezTo>
                  <a:pt x="1849183" y="3725761"/>
                  <a:pt x="1851579" y="3725761"/>
                  <a:pt x="1853973" y="3725761"/>
                </a:cubicBezTo>
                <a:cubicBezTo>
                  <a:pt x="1858764" y="3730570"/>
                  <a:pt x="1858764" y="3730570"/>
                  <a:pt x="1853973" y="3730570"/>
                </a:cubicBezTo>
                <a:cubicBezTo>
                  <a:pt x="1861160" y="3732976"/>
                  <a:pt x="1865951" y="3732976"/>
                  <a:pt x="1861160" y="3735382"/>
                </a:cubicBezTo>
                <a:cubicBezTo>
                  <a:pt x="1875532" y="3740191"/>
                  <a:pt x="1877926" y="3735382"/>
                  <a:pt x="1887507" y="3735382"/>
                </a:cubicBezTo>
                <a:cubicBezTo>
                  <a:pt x="1904275" y="3742597"/>
                  <a:pt x="1909066" y="3745003"/>
                  <a:pt x="1933019" y="3754623"/>
                </a:cubicBezTo>
                <a:cubicBezTo>
                  <a:pt x="1933019" y="3754623"/>
                  <a:pt x="1933019" y="3754623"/>
                  <a:pt x="1928228" y="3754623"/>
                </a:cubicBezTo>
                <a:cubicBezTo>
                  <a:pt x="1933019" y="3757026"/>
                  <a:pt x="1933019" y="3761838"/>
                  <a:pt x="1944997" y="3769053"/>
                </a:cubicBezTo>
                <a:cubicBezTo>
                  <a:pt x="1944997" y="3754623"/>
                  <a:pt x="1947391" y="3745003"/>
                  <a:pt x="1947391" y="3745003"/>
                </a:cubicBezTo>
                <a:cubicBezTo>
                  <a:pt x="1949787" y="3737788"/>
                  <a:pt x="1949787" y="3730570"/>
                  <a:pt x="1952181" y="3723356"/>
                </a:cubicBezTo>
                <a:cubicBezTo>
                  <a:pt x="1949787" y="3723356"/>
                  <a:pt x="1949787" y="3720952"/>
                  <a:pt x="1949787" y="3720952"/>
                </a:cubicBezTo>
                <a:cubicBezTo>
                  <a:pt x="1944997" y="3708926"/>
                  <a:pt x="1949787" y="3696900"/>
                  <a:pt x="1954578" y="3687279"/>
                </a:cubicBezTo>
                <a:cubicBezTo>
                  <a:pt x="1956972" y="3675255"/>
                  <a:pt x="1959368" y="3660823"/>
                  <a:pt x="1954578" y="3651202"/>
                </a:cubicBezTo>
                <a:cubicBezTo>
                  <a:pt x="1949787" y="3636773"/>
                  <a:pt x="1935415" y="3615126"/>
                  <a:pt x="1937809" y="3598290"/>
                </a:cubicBezTo>
                <a:cubicBezTo>
                  <a:pt x="1935415" y="3588670"/>
                  <a:pt x="1923438" y="3583858"/>
                  <a:pt x="1921041" y="3571834"/>
                </a:cubicBezTo>
                <a:cubicBezTo>
                  <a:pt x="1921041" y="3571834"/>
                  <a:pt x="1921041" y="3569429"/>
                  <a:pt x="1923438" y="3567023"/>
                </a:cubicBezTo>
                <a:cubicBezTo>
                  <a:pt x="1921041" y="3567023"/>
                  <a:pt x="1918647" y="3567023"/>
                  <a:pt x="1918647" y="3564620"/>
                </a:cubicBezTo>
                <a:cubicBezTo>
                  <a:pt x="1921041" y="3567023"/>
                  <a:pt x="1921041" y="3564620"/>
                  <a:pt x="1921041" y="3562214"/>
                </a:cubicBezTo>
                <a:cubicBezTo>
                  <a:pt x="1921041" y="3562214"/>
                  <a:pt x="1921041" y="3562214"/>
                  <a:pt x="1916253" y="3562214"/>
                </a:cubicBezTo>
                <a:cubicBezTo>
                  <a:pt x="1921041" y="3557402"/>
                  <a:pt x="1904275" y="3562214"/>
                  <a:pt x="1909066" y="3557402"/>
                </a:cubicBezTo>
                <a:cubicBezTo>
                  <a:pt x="1909066" y="3557402"/>
                  <a:pt x="1909066" y="3557402"/>
                  <a:pt x="1911463" y="3552593"/>
                </a:cubicBezTo>
                <a:cubicBezTo>
                  <a:pt x="1909066" y="3540567"/>
                  <a:pt x="1897088" y="3530946"/>
                  <a:pt x="1885113" y="3523731"/>
                </a:cubicBezTo>
                <a:cubicBezTo>
                  <a:pt x="1873135" y="3514111"/>
                  <a:pt x="1861160" y="3509302"/>
                  <a:pt x="1849183" y="3499681"/>
                </a:cubicBezTo>
                <a:cubicBezTo>
                  <a:pt x="1844392" y="3492466"/>
                  <a:pt x="1846789" y="3482846"/>
                  <a:pt x="1839601" y="3478034"/>
                </a:cubicBezTo>
                <a:cubicBezTo>
                  <a:pt x="1839601" y="3478034"/>
                  <a:pt x="1839601" y="3478034"/>
                  <a:pt x="1837207" y="3485249"/>
                </a:cubicBezTo>
                <a:cubicBezTo>
                  <a:pt x="1832417" y="3482846"/>
                  <a:pt x="1839601" y="3480440"/>
                  <a:pt x="1834811" y="3475631"/>
                </a:cubicBezTo>
                <a:cubicBezTo>
                  <a:pt x="1834811" y="3475631"/>
                  <a:pt x="1834811" y="3475631"/>
                  <a:pt x="1832417" y="3482846"/>
                </a:cubicBezTo>
                <a:cubicBezTo>
                  <a:pt x="1830020" y="3480440"/>
                  <a:pt x="1827626" y="3480440"/>
                  <a:pt x="1825230" y="3478034"/>
                </a:cubicBezTo>
                <a:cubicBezTo>
                  <a:pt x="1822836" y="3478034"/>
                  <a:pt x="1818045" y="3478034"/>
                  <a:pt x="1818045" y="3480440"/>
                </a:cubicBezTo>
                <a:cubicBezTo>
                  <a:pt x="1818045" y="3478034"/>
                  <a:pt x="1820439" y="3475631"/>
                  <a:pt x="1815649" y="3473225"/>
                </a:cubicBezTo>
                <a:cubicBezTo>
                  <a:pt x="1813255" y="3480440"/>
                  <a:pt x="1806067" y="3480440"/>
                  <a:pt x="1801277" y="3478034"/>
                </a:cubicBezTo>
                <a:cubicBezTo>
                  <a:pt x="1801277" y="3478034"/>
                  <a:pt x="1799582" y="3476316"/>
                  <a:pt x="1800520" y="3475791"/>
                </a:cubicBezTo>
                <a:cubicBezTo>
                  <a:pt x="1800780" y="3475727"/>
                  <a:pt x="1801009" y="3475705"/>
                  <a:pt x="1801277" y="3475631"/>
                </a:cubicBezTo>
                <a:cubicBezTo>
                  <a:pt x="1800912" y="3475631"/>
                  <a:pt x="1800689" y="3475697"/>
                  <a:pt x="1800520" y="3475791"/>
                </a:cubicBezTo>
                <a:cubicBezTo>
                  <a:pt x="1784542" y="3479779"/>
                  <a:pt x="1784241" y="3461314"/>
                  <a:pt x="1767743" y="3468414"/>
                </a:cubicBezTo>
                <a:cubicBezTo>
                  <a:pt x="1767743" y="3468414"/>
                  <a:pt x="1767743" y="3468414"/>
                  <a:pt x="1770137" y="3466008"/>
                </a:cubicBezTo>
                <a:cubicBezTo>
                  <a:pt x="1760556" y="3458793"/>
                  <a:pt x="1755765" y="3466008"/>
                  <a:pt x="1746184" y="3458793"/>
                </a:cubicBezTo>
                <a:cubicBezTo>
                  <a:pt x="1746184" y="3458793"/>
                  <a:pt x="1746184" y="3458793"/>
                  <a:pt x="1743790" y="3463604"/>
                </a:cubicBezTo>
                <a:cubicBezTo>
                  <a:pt x="1738999" y="3461199"/>
                  <a:pt x="1734209" y="3461199"/>
                  <a:pt x="1727022" y="3461199"/>
                </a:cubicBezTo>
                <a:cubicBezTo>
                  <a:pt x="1726392" y="3461199"/>
                  <a:pt x="1725636" y="3461199"/>
                  <a:pt x="1724628" y="3461199"/>
                </a:cubicBezTo>
                <a:cubicBezTo>
                  <a:pt x="1724628" y="3461199"/>
                  <a:pt x="1724628" y="3461199"/>
                  <a:pt x="1724628" y="3458793"/>
                </a:cubicBezTo>
                <a:cubicBezTo>
                  <a:pt x="1724628" y="3461199"/>
                  <a:pt x="1719837" y="3458793"/>
                  <a:pt x="1717440" y="3461199"/>
                </a:cubicBezTo>
                <a:cubicBezTo>
                  <a:pt x="1717440" y="3461199"/>
                  <a:pt x="1717440" y="3461199"/>
                  <a:pt x="1717440" y="3458793"/>
                </a:cubicBezTo>
                <a:cubicBezTo>
                  <a:pt x="1715047" y="3456387"/>
                  <a:pt x="1712650" y="3458793"/>
                  <a:pt x="1710256" y="3458793"/>
                </a:cubicBezTo>
                <a:cubicBezTo>
                  <a:pt x="1710256" y="3458793"/>
                  <a:pt x="1710256" y="3458793"/>
                  <a:pt x="1707859" y="3456387"/>
                </a:cubicBezTo>
                <a:cubicBezTo>
                  <a:pt x="1700675" y="3461199"/>
                  <a:pt x="1691094" y="3453984"/>
                  <a:pt x="1686303" y="3458793"/>
                </a:cubicBezTo>
                <a:cubicBezTo>
                  <a:pt x="1674325" y="3458793"/>
                  <a:pt x="1662348" y="3461199"/>
                  <a:pt x="1650373" y="3461199"/>
                </a:cubicBezTo>
                <a:cubicBezTo>
                  <a:pt x="1626420" y="3463604"/>
                  <a:pt x="1621629" y="3456387"/>
                  <a:pt x="1597676" y="3458793"/>
                </a:cubicBezTo>
                <a:cubicBezTo>
                  <a:pt x="1571327" y="3466008"/>
                  <a:pt x="1566536" y="3480440"/>
                  <a:pt x="1544977" y="3478034"/>
                </a:cubicBezTo>
                <a:cubicBezTo>
                  <a:pt x="1544977" y="3478034"/>
                  <a:pt x="1542583" y="3478034"/>
                  <a:pt x="1540187" y="3478034"/>
                </a:cubicBezTo>
                <a:cubicBezTo>
                  <a:pt x="1540187" y="3480440"/>
                  <a:pt x="1540187" y="3480440"/>
                  <a:pt x="1540187" y="3482846"/>
                </a:cubicBezTo>
                <a:cubicBezTo>
                  <a:pt x="1535396" y="3480440"/>
                  <a:pt x="1533002" y="3492466"/>
                  <a:pt x="1533002" y="3502084"/>
                </a:cubicBezTo>
                <a:cubicBezTo>
                  <a:pt x="1533002" y="3499681"/>
                  <a:pt x="1530605" y="3499681"/>
                  <a:pt x="1530605" y="3499681"/>
                </a:cubicBezTo>
                <a:cubicBezTo>
                  <a:pt x="1535396" y="3511705"/>
                  <a:pt x="1521024" y="3523731"/>
                  <a:pt x="1523421" y="3535758"/>
                </a:cubicBezTo>
                <a:cubicBezTo>
                  <a:pt x="1521024" y="3540567"/>
                  <a:pt x="1525815" y="3554999"/>
                  <a:pt x="1516234" y="3557402"/>
                </a:cubicBezTo>
                <a:cubicBezTo>
                  <a:pt x="1521024" y="3571834"/>
                  <a:pt x="1518630" y="3583858"/>
                  <a:pt x="1513840" y="3605505"/>
                </a:cubicBezTo>
                <a:cubicBezTo>
                  <a:pt x="1513840" y="3605505"/>
                  <a:pt x="1513840" y="3605505"/>
                  <a:pt x="1511443" y="3603099"/>
                </a:cubicBezTo>
                <a:cubicBezTo>
                  <a:pt x="1477909" y="3670443"/>
                  <a:pt x="1468328" y="3660823"/>
                  <a:pt x="1463538" y="3629555"/>
                </a:cubicBezTo>
                <a:cubicBezTo>
                  <a:pt x="1461144" y="3600696"/>
                  <a:pt x="1468328" y="3552593"/>
                  <a:pt x="1468328" y="3552593"/>
                </a:cubicBezTo>
                <a:cubicBezTo>
                  <a:pt x="1470725" y="3540567"/>
                  <a:pt x="1473119" y="3526137"/>
                  <a:pt x="1475515" y="3514111"/>
                </a:cubicBezTo>
                <a:cubicBezTo>
                  <a:pt x="1475515" y="3514111"/>
                  <a:pt x="1473119" y="3509302"/>
                  <a:pt x="1475515" y="3509302"/>
                </a:cubicBezTo>
                <a:cubicBezTo>
                  <a:pt x="1470725" y="3463604"/>
                  <a:pt x="1506653" y="3422716"/>
                  <a:pt x="1506653" y="3379425"/>
                </a:cubicBezTo>
                <a:cubicBezTo>
                  <a:pt x="1509049" y="3350563"/>
                  <a:pt x="1516234" y="3300057"/>
                  <a:pt x="1530605" y="3276004"/>
                </a:cubicBezTo>
                <a:cubicBezTo>
                  <a:pt x="1537793" y="3254360"/>
                  <a:pt x="1535396" y="3235118"/>
                  <a:pt x="1542583" y="3213471"/>
                </a:cubicBezTo>
                <a:cubicBezTo>
                  <a:pt x="1542583" y="3213471"/>
                  <a:pt x="1542583" y="3213471"/>
                  <a:pt x="1549768" y="3211066"/>
                </a:cubicBezTo>
                <a:cubicBezTo>
                  <a:pt x="1547374" y="3206257"/>
                  <a:pt x="1547374" y="3206257"/>
                  <a:pt x="1547374" y="3201448"/>
                </a:cubicBezTo>
                <a:cubicBezTo>
                  <a:pt x="1549768" y="3203851"/>
                  <a:pt x="1552164" y="3201448"/>
                  <a:pt x="1552164" y="3199042"/>
                </a:cubicBezTo>
                <a:cubicBezTo>
                  <a:pt x="1552164" y="3199042"/>
                  <a:pt x="1552164" y="3199042"/>
                  <a:pt x="1552164" y="3191827"/>
                </a:cubicBezTo>
                <a:cubicBezTo>
                  <a:pt x="1556955" y="3191827"/>
                  <a:pt x="1544977" y="3174989"/>
                  <a:pt x="1552164" y="3177395"/>
                </a:cubicBezTo>
                <a:cubicBezTo>
                  <a:pt x="1552164" y="3177395"/>
                  <a:pt x="1552164" y="3177395"/>
                  <a:pt x="1556955" y="3174989"/>
                </a:cubicBezTo>
                <a:cubicBezTo>
                  <a:pt x="1566536" y="3153345"/>
                  <a:pt x="1573723" y="3126889"/>
                  <a:pt x="1576117" y="3100433"/>
                </a:cubicBezTo>
                <a:cubicBezTo>
                  <a:pt x="1578514" y="3086000"/>
                  <a:pt x="1580908" y="3071571"/>
                  <a:pt x="1583302" y="3059544"/>
                </a:cubicBezTo>
                <a:cubicBezTo>
                  <a:pt x="1583302" y="3052330"/>
                  <a:pt x="1583302" y="3047521"/>
                  <a:pt x="1585698" y="3037900"/>
                </a:cubicBezTo>
                <a:cubicBezTo>
                  <a:pt x="1588095" y="3030683"/>
                  <a:pt x="1588095" y="3023468"/>
                  <a:pt x="1590489" y="3018659"/>
                </a:cubicBezTo>
                <a:cubicBezTo>
                  <a:pt x="1597676" y="3006632"/>
                  <a:pt x="1607257" y="2999418"/>
                  <a:pt x="1612048" y="2987391"/>
                </a:cubicBezTo>
                <a:cubicBezTo>
                  <a:pt x="1612048" y="2987391"/>
                  <a:pt x="1612048" y="2987391"/>
                  <a:pt x="1607257" y="2987391"/>
                </a:cubicBezTo>
                <a:cubicBezTo>
                  <a:pt x="1607257" y="2977771"/>
                  <a:pt x="1612048" y="2984985"/>
                  <a:pt x="1616838" y="2975365"/>
                </a:cubicBezTo>
                <a:cubicBezTo>
                  <a:pt x="1616838" y="2975365"/>
                  <a:pt x="1616838" y="2975365"/>
                  <a:pt x="1607257" y="2977771"/>
                </a:cubicBezTo>
                <a:cubicBezTo>
                  <a:pt x="1607257" y="2977771"/>
                  <a:pt x="1607257" y="2977771"/>
                  <a:pt x="1612042" y="2960949"/>
                </a:cubicBezTo>
                <a:cubicBezTo>
                  <a:pt x="1612045" y="2961742"/>
                  <a:pt x="1612048" y="2962540"/>
                  <a:pt x="1612048" y="2963341"/>
                </a:cubicBezTo>
                <a:cubicBezTo>
                  <a:pt x="1612048" y="2960935"/>
                  <a:pt x="1612048" y="2960935"/>
                  <a:pt x="1612048" y="2960935"/>
                </a:cubicBezTo>
                <a:cubicBezTo>
                  <a:pt x="1612045" y="2960941"/>
                  <a:pt x="1612045" y="2960944"/>
                  <a:pt x="1612042" y="2960949"/>
                </a:cubicBezTo>
                <a:cubicBezTo>
                  <a:pt x="1612017" y="2954615"/>
                  <a:pt x="1611780" y="2948909"/>
                  <a:pt x="1609651" y="2948909"/>
                </a:cubicBezTo>
                <a:cubicBezTo>
                  <a:pt x="1612048" y="2948909"/>
                  <a:pt x="1614442" y="2951315"/>
                  <a:pt x="1616838" y="2944100"/>
                </a:cubicBezTo>
                <a:cubicBezTo>
                  <a:pt x="1607257" y="2941694"/>
                  <a:pt x="1609651" y="2929668"/>
                  <a:pt x="1612048" y="2917644"/>
                </a:cubicBezTo>
                <a:cubicBezTo>
                  <a:pt x="1612048" y="2917644"/>
                  <a:pt x="1614442" y="2915238"/>
                  <a:pt x="1614442" y="2917644"/>
                </a:cubicBezTo>
                <a:cubicBezTo>
                  <a:pt x="1609651" y="2891188"/>
                  <a:pt x="1631210" y="2881567"/>
                  <a:pt x="1624023" y="2857514"/>
                </a:cubicBezTo>
                <a:cubicBezTo>
                  <a:pt x="1624023" y="2857514"/>
                  <a:pt x="1624023" y="2857514"/>
                  <a:pt x="1626420" y="2857514"/>
                </a:cubicBezTo>
                <a:cubicBezTo>
                  <a:pt x="1633604" y="2840679"/>
                  <a:pt x="1626420" y="2831058"/>
                  <a:pt x="1636001" y="2811817"/>
                </a:cubicBezTo>
                <a:cubicBezTo>
                  <a:pt x="1636001" y="2811817"/>
                  <a:pt x="1636001" y="2811817"/>
                  <a:pt x="1631210" y="2811817"/>
                </a:cubicBezTo>
                <a:cubicBezTo>
                  <a:pt x="1636001" y="2802199"/>
                  <a:pt x="1636001" y="2792576"/>
                  <a:pt x="1636001" y="2780552"/>
                </a:cubicBezTo>
                <a:cubicBezTo>
                  <a:pt x="1636001" y="2780552"/>
                  <a:pt x="1636001" y="2780552"/>
                  <a:pt x="1638395" y="2782958"/>
                </a:cubicBezTo>
                <a:cubicBezTo>
                  <a:pt x="1638395" y="2782958"/>
                  <a:pt x="1638395" y="2782958"/>
                  <a:pt x="1638395" y="2775741"/>
                </a:cubicBezTo>
                <a:cubicBezTo>
                  <a:pt x="1638395" y="2775741"/>
                  <a:pt x="1638395" y="2775741"/>
                  <a:pt x="1640791" y="2775741"/>
                </a:cubicBezTo>
                <a:cubicBezTo>
                  <a:pt x="1638395" y="2770932"/>
                  <a:pt x="1640791" y="2766120"/>
                  <a:pt x="1640791" y="2758905"/>
                </a:cubicBezTo>
                <a:cubicBezTo>
                  <a:pt x="1643185" y="2756502"/>
                  <a:pt x="1643185" y="2751690"/>
                  <a:pt x="1643185" y="2746881"/>
                </a:cubicBezTo>
                <a:cubicBezTo>
                  <a:pt x="1643185" y="2746881"/>
                  <a:pt x="1643185" y="2746881"/>
                  <a:pt x="1647976" y="2742070"/>
                </a:cubicBezTo>
                <a:cubicBezTo>
                  <a:pt x="1645582" y="2730043"/>
                  <a:pt x="1655163" y="2713208"/>
                  <a:pt x="1650373" y="2703587"/>
                </a:cubicBezTo>
                <a:cubicBezTo>
                  <a:pt x="1652766" y="2681943"/>
                  <a:pt x="1657557" y="2657890"/>
                  <a:pt x="1662348" y="2636246"/>
                </a:cubicBezTo>
                <a:cubicBezTo>
                  <a:pt x="1669535" y="2592952"/>
                  <a:pt x="1679116" y="2580928"/>
                  <a:pt x="1693488" y="2540040"/>
                </a:cubicBezTo>
                <a:cubicBezTo>
                  <a:pt x="1703069" y="2491937"/>
                  <a:pt x="1695884" y="2470292"/>
                  <a:pt x="1705465" y="2436622"/>
                </a:cubicBezTo>
                <a:cubicBezTo>
                  <a:pt x="1705465" y="2436622"/>
                  <a:pt x="1707859" y="2422189"/>
                  <a:pt x="1712650" y="2417380"/>
                </a:cubicBezTo>
                <a:cubicBezTo>
                  <a:pt x="1715047" y="2412569"/>
                  <a:pt x="1719837" y="2410166"/>
                  <a:pt x="1727022" y="2414975"/>
                </a:cubicBezTo>
                <a:cubicBezTo>
                  <a:pt x="1734209" y="2417380"/>
                  <a:pt x="1743790" y="2431810"/>
                  <a:pt x="1750974" y="2460672"/>
                </a:cubicBezTo>
                <a:cubicBezTo>
                  <a:pt x="1746184" y="2467886"/>
                  <a:pt x="1743790" y="2477507"/>
                  <a:pt x="1743790" y="2491937"/>
                </a:cubicBezTo>
                <a:cubicBezTo>
                  <a:pt x="1743790" y="2491937"/>
                  <a:pt x="1743790" y="2491937"/>
                  <a:pt x="1748581" y="2489534"/>
                </a:cubicBezTo>
                <a:cubicBezTo>
                  <a:pt x="1743790" y="2499154"/>
                  <a:pt x="1746184" y="2506369"/>
                  <a:pt x="1746184" y="2513584"/>
                </a:cubicBezTo>
                <a:cubicBezTo>
                  <a:pt x="1748581" y="2518395"/>
                  <a:pt x="1750974" y="2508775"/>
                  <a:pt x="1753371" y="2518395"/>
                </a:cubicBezTo>
                <a:cubicBezTo>
                  <a:pt x="1748581" y="2535231"/>
                  <a:pt x="1750974" y="2528016"/>
                  <a:pt x="1746184" y="2542446"/>
                </a:cubicBezTo>
                <a:cubicBezTo>
                  <a:pt x="1746184" y="2540040"/>
                  <a:pt x="1748581" y="2532825"/>
                  <a:pt x="1743790" y="2535231"/>
                </a:cubicBezTo>
                <a:cubicBezTo>
                  <a:pt x="1746184" y="2535231"/>
                  <a:pt x="1743790" y="2544851"/>
                  <a:pt x="1746184" y="2547254"/>
                </a:cubicBezTo>
                <a:cubicBezTo>
                  <a:pt x="1746184" y="2547254"/>
                  <a:pt x="1746184" y="2547254"/>
                  <a:pt x="1741393" y="2547254"/>
                </a:cubicBezTo>
                <a:cubicBezTo>
                  <a:pt x="1743790" y="2549660"/>
                  <a:pt x="1738999" y="2552066"/>
                  <a:pt x="1738999" y="2554472"/>
                </a:cubicBezTo>
                <a:cubicBezTo>
                  <a:pt x="1738999" y="2556878"/>
                  <a:pt x="1741393" y="2559281"/>
                  <a:pt x="1741393" y="2554472"/>
                </a:cubicBezTo>
                <a:cubicBezTo>
                  <a:pt x="1741393" y="2564090"/>
                  <a:pt x="1743790" y="2576116"/>
                  <a:pt x="1738999" y="2580928"/>
                </a:cubicBezTo>
                <a:cubicBezTo>
                  <a:pt x="1736603" y="2588143"/>
                  <a:pt x="1734209" y="2585737"/>
                  <a:pt x="1729418" y="2588143"/>
                </a:cubicBezTo>
                <a:cubicBezTo>
                  <a:pt x="1729418" y="2590549"/>
                  <a:pt x="1731812" y="2592952"/>
                  <a:pt x="1731812" y="2592952"/>
                </a:cubicBezTo>
                <a:cubicBezTo>
                  <a:pt x="1731812" y="2592952"/>
                  <a:pt x="1731812" y="2592952"/>
                  <a:pt x="1731812" y="2595358"/>
                </a:cubicBezTo>
                <a:cubicBezTo>
                  <a:pt x="1731812" y="2595358"/>
                  <a:pt x="1731812" y="2595358"/>
                  <a:pt x="1734209" y="2597763"/>
                </a:cubicBezTo>
                <a:cubicBezTo>
                  <a:pt x="1724628" y="2612193"/>
                  <a:pt x="1734209" y="2631434"/>
                  <a:pt x="1724628" y="2643461"/>
                </a:cubicBezTo>
                <a:cubicBezTo>
                  <a:pt x="1724628" y="2638652"/>
                  <a:pt x="1727022" y="2633840"/>
                  <a:pt x="1724628" y="2631434"/>
                </a:cubicBezTo>
                <a:cubicBezTo>
                  <a:pt x="1724628" y="2631434"/>
                  <a:pt x="1724628" y="2631434"/>
                  <a:pt x="1722231" y="2643461"/>
                </a:cubicBezTo>
                <a:cubicBezTo>
                  <a:pt x="1722231" y="2638652"/>
                  <a:pt x="1719837" y="2633840"/>
                  <a:pt x="1717440" y="2636246"/>
                </a:cubicBezTo>
                <a:cubicBezTo>
                  <a:pt x="1715047" y="2650675"/>
                  <a:pt x="1717440" y="2667511"/>
                  <a:pt x="1715047" y="2686752"/>
                </a:cubicBezTo>
                <a:cubicBezTo>
                  <a:pt x="1710256" y="2686752"/>
                  <a:pt x="1712650" y="2698778"/>
                  <a:pt x="1705465" y="2703587"/>
                </a:cubicBezTo>
                <a:cubicBezTo>
                  <a:pt x="1707859" y="2703587"/>
                  <a:pt x="1707859" y="2703587"/>
                  <a:pt x="1707859" y="2703587"/>
                </a:cubicBezTo>
                <a:cubicBezTo>
                  <a:pt x="1710256" y="2701184"/>
                  <a:pt x="1710256" y="2698778"/>
                  <a:pt x="1710256" y="2705993"/>
                </a:cubicBezTo>
                <a:cubicBezTo>
                  <a:pt x="1710256" y="2708399"/>
                  <a:pt x="1710256" y="2708399"/>
                  <a:pt x="1710256" y="2708399"/>
                </a:cubicBezTo>
                <a:cubicBezTo>
                  <a:pt x="1707859" y="2713208"/>
                  <a:pt x="1707859" y="2713208"/>
                  <a:pt x="1707859" y="2710805"/>
                </a:cubicBezTo>
                <a:cubicBezTo>
                  <a:pt x="1705465" y="2715614"/>
                  <a:pt x="1705465" y="2718020"/>
                  <a:pt x="1703069" y="2715614"/>
                </a:cubicBezTo>
                <a:cubicBezTo>
                  <a:pt x="1700675" y="2725235"/>
                  <a:pt x="1707859" y="2727640"/>
                  <a:pt x="1707859" y="2732449"/>
                </a:cubicBezTo>
                <a:cubicBezTo>
                  <a:pt x="1705465" y="2744476"/>
                  <a:pt x="1703069" y="2749285"/>
                  <a:pt x="1703069" y="2763717"/>
                </a:cubicBezTo>
                <a:cubicBezTo>
                  <a:pt x="1703069" y="2763717"/>
                  <a:pt x="1703069" y="2763717"/>
                  <a:pt x="1700675" y="2763717"/>
                </a:cubicBezTo>
                <a:cubicBezTo>
                  <a:pt x="1700675" y="2766120"/>
                  <a:pt x="1695884" y="2768526"/>
                  <a:pt x="1693488" y="2775741"/>
                </a:cubicBezTo>
                <a:cubicBezTo>
                  <a:pt x="1710256" y="2785361"/>
                  <a:pt x="1688697" y="2797388"/>
                  <a:pt x="1691094" y="2816629"/>
                </a:cubicBezTo>
                <a:cubicBezTo>
                  <a:pt x="1698278" y="2814223"/>
                  <a:pt x="1693488" y="2823844"/>
                  <a:pt x="1698278" y="2823844"/>
                </a:cubicBezTo>
                <a:cubicBezTo>
                  <a:pt x="1688697" y="2840679"/>
                  <a:pt x="1695884" y="2857514"/>
                  <a:pt x="1688697" y="2874353"/>
                </a:cubicBezTo>
                <a:cubicBezTo>
                  <a:pt x="1688697" y="2874353"/>
                  <a:pt x="1688697" y="2874353"/>
                  <a:pt x="1686303" y="2874353"/>
                </a:cubicBezTo>
                <a:cubicBezTo>
                  <a:pt x="1681512" y="2879161"/>
                  <a:pt x="1683906" y="2893591"/>
                  <a:pt x="1686303" y="2898403"/>
                </a:cubicBezTo>
                <a:cubicBezTo>
                  <a:pt x="1681512" y="2893591"/>
                  <a:pt x="1679116" y="2903212"/>
                  <a:pt x="1676719" y="2900808"/>
                </a:cubicBezTo>
                <a:cubicBezTo>
                  <a:pt x="1681512" y="2905618"/>
                  <a:pt x="1674325" y="2922453"/>
                  <a:pt x="1674325" y="2922453"/>
                </a:cubicBezTo>
                <a:cubicBezTo>
                  <a:pt x="1669535" y="2924859"/>
                  <a:pt x="1671929" y="2936885"/>
                  <a:pt x="1664744" y="2944100"/>
                </a:cubicBezTo>
                <a:cubicBezTo>
                  <a:pt x="1664744" y="2944100"/>
                  <a:pt x="1664744" y="2944100"/>
                  <a:pt x="1669535" y="2956126"/>
                </a:cubicBezTo>
                <a:cubicBezTo>
                  <a:pt x="1669535" y="2956126"/>
                  <a:pt x="1669535" y="2956126"/>
                  <a:pt x="1667141" y="2951315"/>
                </a:cubicBezTo>
                <a:cubicBezTo>
                  <a:pt x="1664744" y="2958529"/>
                  <a:pt x="1662348" y="2958529"/>
                  <a:pt x="1659954" y="2956126"/>
                </a:cubicBezTo>
                <a:cubicBezTo>
                  <a:pt x="1659954" y="2958529"/>
                  <a:pt x="1659954" y="2958529"/>
                  <a:pt x="1659954" y="2963341"/>
                </a:cubicBezTo>
                <a:cubicBezTo>
                  <a:pt x="1659954" y="2963341"/>
                  <a:pt x="1659954" y="2963341"/>
                  <a:pt x="1657557" y="2960935"/>
                </a:cubicBezTo>
                <a:cubicBezTo>
                  <a:pt x="1655163" y="2968150"/>
                  <a:pt x="1662348" y="2972962"/>
                  <a:pt x="1662348" y="2965747"/>
                </a:cubicBezTo>
                <a:cubicBezTo>
                  <a:pt x="1669535" y="2982582"/>
                  <a:pt x="1657557" y="2972962"/>
                  <a:pt x="1659954" y="2987391"/>
                </a:cubicBezTo>
                <a:cubicBezTo>
                  <a:pt x="1659954" y="2987391"/>
                  <a:pt x="1659954" y="2987391"/>
                  <a:pt x="1664744" y="2992203"/>
                </a:cubicBezTo>
                <a:cubicBezTo>
                  <a:pt x="1667141" y="3006632"/>
                  <a:pt x="1655163" y="2994606"/>
                  <a:pt x="1657557" y="3009038"/>
                </a:cubicBezTo>
                <a:cubicBezTo>
                  <a:pt x="1657557" y="3009038"/>
                  <a:pt x="1657557" y="3009038"/>
                  <a:pt x="1652766" y="3009038"/>
                </a:cubicBezTo>
                <a:cubicBezTo>
                  <a:pt x="1652766" y="3011441"/>
                  <a:pt x="1652766" y="3016253"/>
                  <a:pt x="1657557" y="3016253"/>
                </a:cubicBezTo>
                <a:cubicBezTo>
                  <a:pt x="1652766" y="3028279"/>
                  <a:pt x="1645582" y="3042709"/>
                  <a:pt x="1640791" y="3052330"/>
                </a:cubicBezTo>
                <a:cubicBezTo>
                  <a:pt x="1640791" y="3054736"/>
                  <a:pt x="1640791" y="3057139"/>
                  <a:pt x="1643185" y="3054736"/>
                </a:cubicBezTo>
                <a:cubicBezTo>
                  <a:pt x="1643185" y="3054736"/>
                  <a:pt x="1643185" y="3054736"/>
                  <a:pt x="1645582" y="3054736"/>
                </a:cubicBezTo>
                <a:cubicBezTo>
                  <a:pt x="1650373" y="3064356"/>
                  <a:pt x="1643185" y="3064356"/>
                  <a:pt x="1640791" y="3073977"/>
                </a:cubicBezTo>
                <a:cubicBezTo>
                  <a:pt x="1640791" y="3073977"/>
                  <a:pt x="1640791" y="3073977"/>
                  <a:pt x="1643185" y="3071571"/>
                </a:cubicBezTo>
                <a:cubicBezTo>
                  <a:pt x="1643185" y="3071571"/>
                  <a:pt x="1643185" y="3071571"/>
                  <a:pt x="1638395" y="3086000"/>
                </a:cubicBezTo>
                <a:cubicBezTo>
                  <a:pt x="1638395" y="3086000"/>
                  <a:pt x="1638395" y="3086000"/>
                  <a:pt x="1636001" y="3083597"/>
                </a:cubicBezTo>
                <a:cubicBezTo>
                  <a:pt x="1636001" y="3083597"/>
                  <a:pt x="1636001" y="3083597"/>
                  <a:pt x="1633604" y="3095621"/>
                </a:cubicBezTo>
                <a:cubicBezTo>
                  <a:pt x="1636001" y="3098027"/>
                  <a:pt x="1636001" y="3093215"/>
                  <a:pt x="1638395" y="3090812"/>
                </a:cubicBezTo>
                <a:cubicBezTo>
                  <a:pt x="1633604" y="3102836"/>
                  <a:pt x="1643185" y="3114862"/>
                  <a:pt x="1633604" y="3124483"/>
                </a:cubicBezTo>
                <a:cubicBezTo>
                  <a:pt x="1633604" y="3124483"/>
                  <a:pt x="1633604" y="3124483"/>
                  <a:pt x="1628813" y="3122077"/>
                </a:cubicBezTo>
                <a:cubicBezTo>
                  <a:pt x="1631210" y="3122077"/>
                  <a:pt x="1631210" y="3119674"/>
                  <a:pt x="1631210" y="3119674"/>
                </a:cubicBezTo>
                <a:cubicBezTo>
                  <a:pt x="1628813" y="3107647"/>
                  <a:pt x="1626420" y="3126889"/>
                  <a:pt x="1624023" y="3126889"/>
                </a:cubicBezTo>
                <a:cubicBezTo>
                  <a:pt x="1626420" y="3131698"/>
                  <a:pt x="1621629" y="3141318"/>
                  <a:pt x="1626420" y="3146130"/>
                </a:cubicBezTo>
                <a:cubicBezTo>
                  <a:pt x="1612048" y="3165371"/>
                  <a:pt x="1619232" y="3182207"/>
                  <a:pt x="1612048" y="3196636"/>
                </a:cubicBezTo>
                <a:cubicBezTo>
                  <a:pt x="1609651" y="3191827"/>
                  <a:pt x="1607257" y="3201448"/>
                  <a:pt x="1604861" y="3201448"/>
                </a:cubicBezTo>
                <a:cubicBezTo>
                  <a:pt x="1600070" y="3206257"/>
                  <a:pt x="1607257" y="3206257"/>
                  <a:pt x="1604861" y="3213471"/>
                </a:cubicBezTo>
                <a:cubicBezTo>
                  <a:pt x="1604861" y="3213471"/>
                  <a:pt x="1604861" y="3213471"/>
                  <a:pt x="1600070" y="3215877"/>
                </a:cubicBezTo>
                <a:cubicBezTo>
                  <a:pt x="1602467" y="3232713"/>
                  <a:pt x="1590489" y="3225498"/>
                  <a:pt x="1590489" y="3239928"/>
                </a:cubicBezTo>
                <a:cubicBezTo>
                  <a:pt x="1592886" y="3249548"/>
                  <a:pt x="1578514" y="3256763"/>
                  <a:pt x="1583302" y="3273601"/>
                </a:cubicBezTo>
                <a:cubicBezTo>
                  <a:pt x="1583302" y="3273601"/>
                  <a:pt x="1583302" y="3273601"/>
                  <a:pt x="1578514" y="3271195"/>
                </a:cubicBezTo>
                <a:cubicBezTo>
                  <a:pt x="1578514" y="3283222"/>
                  <a:pt x="1571327" y="3285625"/>
                  <a:pt x="1571327" y="3295245"/>
                </a:cubicBezTo>
                <a:cubicBezTo>
                  <a:pt x="1566536" y="3295245"/>
                  <a:pt x="1568933" y="3292839"/>
                  <a:pt x="1564139" y="3292839"/>
                </a:cubicBezTo>
                <a:cubicBezTo>
                  <a:pt x="1566536" y="3300057"/>
                  <a:pt x="1556955" y="3288031"/>
                  <a:pt x="1561746" y="3295245"/>
                </a:cubicBezTo>
                <a:cubicBezTo>
                  <a:pt x="1552164" y="3304866"/>
                  <a:pt x="1568933" y="3321701"/>
                  <a:pt x="1566536" y="3331322"/>
                </a:cubicBezTo>
                <a:cubicBezTo>
                  <a:pt x="1568933" y="3345754"/>
                  <a:pt x="1552164" y="3352969"/>
                  <a:pt x="1559349" y="3357778"/>
                </a:cubicBezTo>
                <a:cubicBezTo>
                  <a:pt x="1559349" y="3357778"/>
                  <a:pt x="1559349" y="3357778"/>
                  <a:pt x="1561746" y="3350563"/>
                </a:cubicBezTo>
                <a:cubicBezTo>
                  <a:pt x="1561746" y="3350563"/>
                  <a:pt x="1561746" y="3350563"/>
                  <a:pt x="1559349" y="3367399"/>
                </a:cubicBezTo>
                <a:cubicBezTo>
                  <a:pt x="1559349" y="3367399"/>
                  <a:pt x="1559349" y="3367399"/>
                  <a:pt x="1554561" y="3367399"/>
                </a:cubicBezTo>
                <a:cubicBezTo>
                  <a:pt x="1554561" y="3374613"/>
                  <a:pt x="1547374" y="3389046"/>
                  <a:pt x="1549768" y="3398666"/>
                </a:cubicBezTo>
                <a:cubicBezTo>
                  <a:pt x="1549768" y="3408287"/>
                  <a:pt x="1544977" y="3410693"/>
                  <a:pt x="1547374" y="3417907"/>
                </a:cubicBezTo>
                <a:cubicBezTo>
                  <a:pt x="1547374" y="3420313"/>
                  <a:pt x="1547374" y="3427528"/>
                  <a:pt x="1547374" y="3432337"/>
                </a:cubicBezTo>
                <a:cubicBezTo>
                  <a:pt x="1552164" y="3432337"/>
                  <a:pt x="1554561" y="3429931"/>
                  <a:pt x="1559349" y="3427528"/>
                </a:cubicBezTo>
                <a:cubicBezTo>
                  <a:pt x="1559349" y="3427528"/>
                  <a:pt x="1559349" y="3427528"/>
                  <a:pt x="1554561" y="3422716"/>
                </a:cubicBezTo>
                <a:cubicBezTo>
                  <a:pt x="1561746" y="3425122"/>
                  <a:pt x="1564139" y="3420313"/>
                  <a:pt x="1568933" y="3417907"/>
                </a:cubicBezTo>
                <a:cubicBezTo>
                  <a:pt x="1571327" y="3415501"/>
                  <a:pt x="1564139" y="3415501"/>
                  <a:pt x="1568933" y="3410693"/>
                </a:cubicBezTo>
                <a:cubicBezTo>
                  <a:pt x="1578514" y="3408287"/>
                  <a:pt x="1573723" y="3408287"/>
                  <a:pt x="1583302" y="3405881"/>
                </a:cubicBezTo>
                <a:cubicBezTo>
                  <a:pt x="1583302" y="3408287"/>
                  <a:pt x="1578514" y="3410693"/>
                  <a:pt x="1580908" y="3413096"/>
                </a:cubicBezTo>
                <a:cubicBezTo>
                  <a:pt x="1580908" y="3410693"/>
                  <a:pt x="1585698" y="3410693"/>
                  <a:pt x="1585698" y="3405881"/>
                </a:cubicBezTo>
                <a:cubicBezTo>
                  <a:pt x="1585698" y="3405881"/>
                  <a:pt x="1585698" y="3405881"/>
                  <a:pt x="1585698" y="3410693"/>
                </a:cubicBezTo>
                <a:cubicBezTo>
                  <a:pt x="1588095" y="3408287"/>
                  <a:pt x="1590489" y="3410693"/>
                  <a:pt x="1592886" y="3410693"/>
                </a:cubicBezTo>
                <a:cubicBezTo>
                  <a:pt x="1592886" y="3408287"/>
                  <a:pt x="1595280" y="3408287"/>
                  <a:pt x="1590489" y="3405881"/>
                </a:cubicBezTo>
                <a:cubicBezTo>
                  <a:pt x="1595280" y="3403475"/>
                  <a:pt x="1602467" y="3398666"/>
                  <a:pt x="1607257" y="3401072"/>
                </a:cubicBezTo>
                <a:cubicBezTo>
                  <a:pt x="1612048" y="3401072"/>
                  <a:pt x="1609651" y="3405881"/>
                  <a:pt x="1612048" y="3408287"/>
                </a:cubicBezTo>
                <a:cubicBezTo>
                  <a:pt x="1614442" y="3408287"/>
                  <a:pt x="1616838" y="3405881"/>
                  <a:pt x="1614442" y="3403475"/>
                </a:cubicBezTo>
                <a:cubicBezTo>
                  <a:pt x="1614442" y="3403475"/>
                  <a:pt x="1614442" y="3403475"/>
                  <a:pt x="1616838" y="3403475"/>
                </a:cubicBezTo>
                <a:cubicBezTo>
                  <a:pt x="1616838" y="3403475"/>
                  <a:pt x="1616838" y="3403475"/>
                  <a:pt x="1616838" y="3401072"/>
                </a:cubicBezTo>
                <a:cubicBezTo>
                  <a:pt x="1628813" y="3405881"/>
                  <a:pt x="1636001" y="3393854"/>
                  <a:pt x="1645582" y="3398666"/>
                </a:cubicBezTo>
                <a:cubicBezTo>
                  <a:pt x="1643185" y="3398666"/>
                  <a:pt x="1638395" y="3398666"/>
                  <a:pt x="1638395" y="3401072"/>
                </a:cubicBezTo>
                <a:cubicBezTo>
                  <a:pt x="1640791" y="3401072"/>
                  <a:pt x="1643185" y="3401072"/>
                  <a:pt x="1645582" y="3401072"/>
                </a:cubicBezTo>
                <a:cubicBezTo>
                  <a:pt x="1643185" y="3401072"/>
                  <a:pt x="1640791" y="3403475"/>
                  <a:pt x="1643185" y="3408287"/>
                </a:cubicBezTo>
                <a:cubicBezTo>
                  <a:pt x="1652766" y="3405881"/>
                  <a:pt x="1659954" y="3398666"/>
                  <a:pt x="1671929" y="3398666"/>
                </a:cubicBezTo>
                <a:cubicBezTo>
                  <a:pt x="1671929" y="3403475"/>
                  <a:pt x="1679116" y="3398666"/>
                  <a:pt x="1683906" y="3403475"/>
                </a:cubicBezTo>
                <a:cubicBezTo>
                  <a:pt x="1683906" y="3403475"/>
                  <a:pt x="1683906" y="3403475"/>
                  <a:pt x="1683906" y="3401072"/>
                </a:cubicBezTo>
                <a:cubicBezTo>
                  <a:pt x="1686303" y="3401072"/>
                  <a:pt x="1686303" y="3398666"/>
                  <a:pt x="1686303" y="3398666"/>
                </a:cubicBezTo>
                <a:cubicBezTo>
                  <a:pt x="1688697" y="3401072"/>
                  <a:pt x="1688697" y="3401072"/>
                  <a:pt x="1688697" y="3401072"/>
                </a:cubicBezTo>
                <a:cubicBezTo>
                  <a:pt x="1691094" y="3403475"/>
                  <a:pt x="1693488" y="3401072"/>
                  <a:pt x="1691094" y="3405881"/>
                </a:cubicBezTo>
                <a:cubicBezTo>
                  <a:pt x="1695884" y="3408287"/>
                  <a:pt x="1698278" y="3398666"/>
                  <a:pt x="1700675" y="3398666"/>
                </a:cubicBezTo>
                <a:cubicBezTo>
                  <a:pt x="1707859" y="3398666"/>
                  <a:pt x="1710256" y="3398666"/>
                  <a:pt x="1722231" y="3398666"/>
                </a:cubicBezTo>
                <a:cubicBezTo>
                  <a:pt x="1722231" y="3398666"/>
                  <a:pt x="1722231" y="3398666"/>
                  <a:pt x="1719837" y="3401072"/>
                </a:cubicBezTo>
                <a:cubicBezTo>
                  <a:pt x="1722231" y="3401072"/>
                  <a:pt x="1722231" y="3405881"/>
                  <a:pt x="1727022" y="3405881"/>
                </a:cubicBezTo>
                <a:cubicBezTo>
                  <a:pt x="1734209" y="3389046"/>
                  <a:pt x="1741393" y="3408287"/>
                  <a:pt x="1753371" y="3403475"/>
                </a:cubicBezTo>
                <a:cubicBezTo>
                  <a:pt x="1753371" y="3398666"/>
                  <a:pt x="1758162" y="3401072"/>
                  <a:pt x="1758162" y="3398666"/>
                </a:cubicBezTo>
                <a:cubicBezTo>
                  <a:pt x="1767743" y="3405881"/>
                  <a:pt x="1779721" y="3398666"/>
                  <a:pt x="1789299" y="3405881"/>
                </a:cubicBezTo>
                <a:cubicBezTo>
                  <a:pt x="1791696" y="3410693"/>
                  <a:pt x="1801277" y="3410693"/>
                  <a:pt x="1803674" y="3405881"/>
                </a:cubicBezTo>
                <a:cubicBezTo>
                  <a:pt x="1801277" y="3410693"/>
                  <a:pt x="1806067" y="3413096"/>
                  <a:pt x="1803674" y="3415501"/>
                </a:cubicBezTo>
                <a:cubicBezTo>
                  <a:pt x="1808464" y="3410693"/>
                  <a:pt x="1818045" y="3417907"/>
                  <a:pt x="1818045" y="3417907"/>
                </a:cubicBezTo>
                <a:cubicBezTo>
                  <a:pt x="1818045" y="3422716"/>
                  <a:pt x="1827626" y="3420313"/>
                  <a:pt x="1830020" y="3427528"/>
                </a:cubicBezTo>
                <a:cubicBezTo>
                  <a:pt x="1830020" y="3427528"/>
                  <a:pt x="1830020" y="3427528"/>
                  <a:pt x="1839601" y="3422716"/>
                </a:cubicBezTo>
                <a:cubicBezTo>
                  <a:pt x="1839601" y="3422716"/>
                  <a:pt x="1839601" y="3422716"/>
                  <a:pt x="1834811" y="3427528"/>
                </a:cubicBezTo>
                <a:cubicBezTo>
                  <a:pt x="1837207" y="3427528"/>
                  <a:pt x="1837207" y="3429931"/>
                  <a:pt x="1834811" y="3432337"/>
                </a:cubicBezTo>
                <a:cubicBezTo>
                  <a:pt x="1837207" y="3432337"/>
                  <a:pt x="1837207" y="3432337"/>
                  <a:pt x="1839601" y="3432337"/>
                </a:cubicBezTo>
                <a:cubicBezTo>
                  <a:pt x="1839601" y="3432337"/>
                  <a:pt x="1839601" y="3432337"/>
                  <a:pt x="1837207" y="3434743"/>
                </a:cubicBezTo>
                <a:cubicBezTo>
                  <a:pt x="1841998" y="3439552"/>
                  <a:pt x="1846789" y="3432337"/>
                  <a:pt x="1841998" y="3429931"/>
                </a:cubicBezTo>
                <a:cubicBezTo>
                  <a:pt x="1856370" y="3425122"/>
                  <a:pt x="1846789" y="3437149"/>
                  <a:pt x="1856370" y="3434743"/>
                </a:cubicBezTo>
                <a:cubicBezTo>
                  <a:pt x="1856370" y="3434743"/>
                  <a:pt x="1856370" y="3434743"/>
                  <a:pt x="1858764" y="3429931"/>
                </a:cubicBezTo>
                <a:cubicBezTo>
                  <a:pt x="1870741" y="3429931"/>
                  <a:pt x="1858764" y="3439552"/>
                  <a:pt x="1868345" y="3439552"/>
                </a:cubicBezTo>
                <a:cubicBezTo>
                  <a:pt x="1868345" y="3439552"/>
                  <a:pt x="1868345" y="3439552"/>
                  <a:pt x="1868345" y="3441957"/>
                </a:cubicBezTo>
                <a:cubicBezTo>
                  <a:pt x="1870741" y="3444363"/>
                  <a:pt x="1870741" y="3444363"/>
                  <a:pt x="1873135" y="3439552"/>
                </a:cubicBezTo>
                <a:cubicBezTo>
                  <a:pt x="1880323" y="3446769"/>
                  <a:pt x="1887507" y="3453984"/>
                  <a:pt x="1889904" y="3461199"/>
                </a:cubicBezTo>
                <a:cubicBezTo>
                  <a:pt x="1894694" y="3461199"/>
                  <a:pt x="1889904" y="3456387"/>
                  <a:pt x="1894694" y="3456387"/>
                </a:cubicBezTo>
                <a:cubicBezTo>
                  <a:pt x="1901879" y="3453984"/>
                  <a:pt x="1899485" y="3461199"/>
                  <a:pt x="1901879" y="3466008"/>
                </a:cubicBezTo>
                <a:cubicBezTo>
                  <a:pt x="1901879" y="3466008"/>
                  <a:pt x="1901879" y="3466008"/>
                  <a:pt x="1904275" y="3461199"/>
                </a:cubicBezTo>
                <a:cubicBezTo>
                  <a:pt x="1906672" y="3463604"/>
                  <a:pt x="1909066" y="3466008"/>
                  <a:pt x="1911463" y="3468414"/>
                </a:cubicBezTo>
                <a:cubicBezTo>
                  <a:pt x="1911463" y="3468414"/>
                  <a:pt x="1911463" y="3468414"/>
                  <a:pt x="1909066" y="3470819"/>
                </a:cubicBezTo>
                <a:cubicBezTo>
                  <a:pt x="1909066" y="3473225"/>
                  <a:pt x="1911463" y="3473225"/>
                  <a:pt x="1913857" y="3475631"/>
                </a:cubicBezTo>
                <a:cubicBezTo>
                  <a:pt x="1916253" y="3475631"/>
                  <a:pt x="1913857" y="3473225"/>
                  <a:pt x="1913857" y="3470819"/>
                </a:cubicBezTo>
                <a:cubicBezTo>
                  <a:pt x="1918647" y="3475631"/>
                  <a:pt x="1930625" y="3473225"/>
                  <a:pt x="1930625" y="3482846"/>
                </a:cubicBezTo>
                <a:cubicBezTo>
                  <a:pt x="1930625" y="3482846"/>
                  <a:pt x="1930625" y="3482846"/>
                  <a:pt x="1928228" y="3485249"/>
                </a:cubicBezTo>
                <a:cubicBezTo>
                  <a:pt x="1928228" y="3482846"/>
                  <a:pt x="1928228" y="3482846"/>
                  <a:pt x="1928228" y="3482846"/>
                </a:cubicBezTo>
                <a:cubicBezTo>
                  <a:pt x="1918647" y="3482846"/>
                  <a:pt x="1928228" y="3490061"/>
                  <a:pt x="1928228" y="3492466"/>
                </a:cubicBezTo>
                <a:cubicBezTo>
                  <a:pt x="1933019" y="3490061"/>
                  <a:pt x="1933019" y="3497275"/>
                  <a:pt x="1940206" y="3494869"/>
                </a:cubicBezTo>
                <a:cubicBezTo>
                  <a:pt x="1942600" y="3509302"/>
                  <a:pt x="1959368" y="3511705"/>
                  <a:pt x="1961762" y="3521325"/>
                </a:cubicBezTo>
                <a:cubicBezTo>
                  <a:pt x="1956972" y="3521325"/>
                  <a:pt x="1961762" y="3526137"/>
                  <a:pt x="1959368" y="3528543"/>
                </a:cubicBezTo>
                <a:cubicBezTo>
                  <a:pt x="1959368" y="3533352"/>
                  <a:pt x="1964159" y="3528543"/>
                  <a:pt x="1966553" y="3530946"/>
                </a:cubicBezTo>
                <a:cubicBezTo>
                  <a:pt x="1966553" y="3530946"/>
                  <a:pt x="1966553" y="3530946"/>
                  <a:pt x="1964159" y="3538161"/>
                </a:cubicBezTo>
                <a:cubicBezTo>
                  <a:pt x="1976134" y="3542972"/>
                  <a:pt x="1961762" y="3547784"/>
                  <a:pt x="1968949" y="3552593"/>
                </a:cubicBezTo>
                <a:cubicBezTo>
                  <a:pt x="1976134" y="3554999"/>
                  <a:pt x="1968949" y="3567023"/>
                  <a:pt x="1978531" y="3571834"/>
                </a:cubicBezTo>
                <a:cubicBezTo>
                  <a:pt x="1978531" y="3571834"/>
                  <a:pt x="1978531" y="3571834"/>
                  <a:pt x="1976134" y="3574240"/>
                </a:cubicBezTo>
                <a:cubicBezTo>
                  <a:pt x="1980925" y="3579049"/>
                  <a:pt x="1976134" y="3583858"/>
                  <a:pt x="1980925" y="3588670"/>
                </a:cubicBezTo>
                <a:cubicBezTo>
                  <a:pt x="1978531" y="3591075"/>
                  <a:pt x="1978531" y="3588670"/>
                  <a:pt x="1973740" y="3588670"/>
                </a:cubicBezTo>
                <a:cubicBezTo>
                  <a:pt x="1978531" y="3593481"/>
                  <a:pt x="1966553" y="3591075"/>
                  <a:pt x="1971343" y="3593481"/>
                </a:cubicBezTo>
                <a:cubicBezTo>
                  <a:pt x="1968949" y="3600696"/>
                  <a:pt x="1990506" y="3600696"/>
                  <a:pt x="1990506" y="3607911"/>
                </a:cubicBezTo>
                <a:cubicBezTo>
                  <a:pt x="2000087" y="3615126"/>
                  <a:pt x="1985715" y="3624746"/>
                  <a:pt x="1995296" y="3624746"/>
                </a:cubicBezTo>
                <a:cubicBezTo>
                  <a:pt x="1995296" y="3624746"/>
                  <a:pt x="1995296" y="3624746"/>
                  <a:pt x="1995296" y="3619938"/>
                </a:cubicBezTo>
                <a:cubicBezTo>
                  <a:pt x="1995296" y="3619938"/>
                  <a:pt x="1995296" y="3619938"/>
                  <a:pt x="1997693" y="3629555"/>
                </a:cubicBezTo>
                <a:cubicBezTo>
                  <a:pt x="1997693" y="3629555"/>
                  <a:pt x="1997693" y="3629555"/>
                  <a:pt x="1995296" y="3631961"/>
                </a:cubicBezTo>
                <a:cubicBezTo>
                  <a:pt x="1997693" y="3634367"/>
                  <a:pt x="1995296" y="3646393"/>
                  <a:pt x="2000087" y="3651202"/>
                </a:cubicBezTo>
                <a:cubicBezTo>
                  <a:pt x="2002484" y="3656011"/>
                  <a:pt x="1997693" y="3658417"/>
                  <a:pt x="2004880" y="3663229"/>
                </a:cubicBezTo>
                <a:cubicBezTo>
                  <a:pt x="2004880" y="3663229"/>
                  <a:pt x="2004880" y="3663229"/>
                  <a:pt x="2002484" y="3663229"/>
                </a:cubicBezTo>
                <a:cubicBezTo>
                  <a:pt x="2012065" y="3670443"/>
                  <a:pt x="2009668" y="3689685"/>
                  <a:pt x="2009668" y="3704117"/>
                </a:cubicBezTo>
                <a:cubicBezTo>
                  <a:pt x="2004880" y="3704117"/>
                  <a:pt x="2007274" y="3711332"/>
                  <a:pt x="2007274" y="3716141"/>
                </a:cubicBezTo>
                <a:lnTo>
                  <a:pt x="2004880" y="3713735"/>
                </a:lnTo>
                <a:cubicBezTo>
                  <a:pt x="2009668" y="3723356"/>
                  <a:pt x="1997693" y="3730570"/>
                  <a:pt x="2002484" y="3737788"/>
                </a:cubicBezTo>
                <a:cubicBezTo>
                  <a:pt x="1997693" y="3740191"/>
                  <a:pt x="2004880" y="3749811"/>
                  <a:pt x="1995296" y="3749811"/>
                </a:cubicBezTo>
                <a:cubicBezTo>
                  <a:pt x="2002484" y="3761838"/>
                  <a:pt x="2000087" y="3769053"/>
                  <a:pt x="1992902" y="3781079"/>
                </a:cubicBezTo>
                <a:cubicBezTo>
                  <a:pt x="1992902" y="3781079"/>
                  <a:pt x="1992902" y="3781079"/>
                  <a:pt x="1992902" y="3778673"/>
                </a:cubicBezTo>
                <a:cubicBezTo>
                  <a:pt x="1988112" y="3783482"/>
                  <a:pt x="1985715" y="3785888"/>
                  <a:pt x="1983321" y="3788294"/>
                </a:cubicBezTo>
                <a:cubicBezTo>
                  <a:pt x="1988112" y="3790700"/>
                  <a:pt x="1992902" y="3795509"/>
                  <a:pt x="1997693" y="3797914"/>
                </a:cubicBezTo>
                <a:cubicBezTo>
                  <a:pt x="2000087" y="3790700"/>
                  <a:pt x="2009668" y="3800320"/>
                  <a:pt x="2009668" y="3797914"/>
                </a:cubicBezTo>
                <a:cubicBezTo>
                  <a:pt x="2028833" y="3817156"/>
                  <a:pt x="2050389" y="3824371"/>
                  <a:pt x="2067158" y="3850827"/>
                </a:cubicBezTo>
                <a:cubicBezTo>
                  <a:pt x="2069551" y="3860447"/>
                  <a:pt x="2083923" y="3872474"/>
                  <a:pt x="2091110" y="3877282"/>
                </a:cubicBezTo>
                <a:cubicBezTo>
                  <a:pt x="2086320" y="3874880"/>
                  <a:pt x="2093504" y="3886903"/>
                  <a:pt x="2088714" y="3886903"/>
                </a:cubicBezTo>
                <a:cubicBezTo>
                  <a:pt x="2095901" y="3889309"/>
                  <a:pt x="2107876" y="3910953"/>
                  <a:pt x="2107876" y="3910953"/>
                </a:cubicBezTo>
                <a:cubicBezTo>
                  <a:pt x="2107876" y="3918171"/>
                  <a:pt x="2119854" y="3932600"/>
                  <a:pt x="2122248" y="3947032"/>
                </a:cubicBezTo>
                <a:cubicBezTo>
                  <a:pt x="2127038" y="3949438"/>
                  <a:pt x="2131832" y="3954248"/>
                  <a:pt x="2136622" y="3959056"/>
                </a:cubicBezTo>
                <a:cubicBezTo>
                  <a:pt x="2136622" y="3959056"/>
                  <a:pt x="2136622" y="3959056"/>
                  <a:pt x="2129435" y="3954248"/>
                </a:cubicBezTo>
                <a:cubicBezTo>
                  <a:pt x="2131832" y="3963868"/>
                  <a:pt x="2131832" y="3966274"/>
                  <a:pt x="2127038" y="3963868"/>
                </a:cubicBezTo>
                <a:cubicBezTo>
                  <a:pt x="2129435" y="3966274"/>
                  <a:pt x="2129435" y="3968677"/>
                  <a:pt x="2134226" y="3973489"/>
                </a:cubicBezTo>
                <a:cubicBezTo>
                  <a:pt x="2134226" y="3973489"/>
                  <a:pt x="2134226" y="3973489"/>
                  <a:pt x="2129435" y="3973489"/>
                </a:cubicBezTo>
                <a:cubicBezTo>
                  <a:pt x="2131832" y="3983109"/>
                  <a:pt x="2141413" y="3983109"/>
                  <a:pt x="2136622" y="3975895"/>
                </a:cubicBezTo>
                <a:cubicBezTo>
                  <a:pt x="2153388" y="3992730"/>
                  <a:pt x="2136622" y="3990324"/>
                  <a:pt x="2148597" y="4007159"/>
                </a:cubicBezTo>
                <a:cubicBezTo>
                  <a:pt x="2150994" y="4007159"/>
                  <a:pt x="2153388" y="4007159"/>
                  <a:pt x="2155785" y="4009565"/>
                </a:cubicBezTo>
                <a:cubicBezTo>
                  <a:pt x="2165366" y="4028806"/>
                  <a:pt x="2148597" y="4019186"/>
                  <a:pt x="2158178" y="4038424"/>
                </a:cubicBezTo>
                <a:cubicBezTo>
                  <a:pt x="2158178" y="4038424"/>
                  <a:pt x="2158178" y="4038424"/>
                  <a:pt x="2153388" y="4040830"/>
                </a:cubicBezTo>
                <a:cubicBezTo>
                  <a:pt x="2155785" y="4045642"/>
                  <a:pt x="2155785" y="4052857"/>
                  <a:pt x="2160575" y="4050451"/>
                </a:cubicBezTo>
                <a:cubicBezTo>
                  <a:pt x="2162969" y="4069692"/>
                  <a:pt x="2158178" y="4096148"/>
                  <a:pt x="2155785" y="4110580"/>
                </a:cubicBezTo>
                <a:cubicBezTo>
                  <a:pt x="2155785" y="4125010"/>
                  <a:pt x="2158178" y="4105768"/>
                  <a:pt x="2160575" y="4112984"/>
                </a:cubicBezTo>
                <a:cubicBezTo>
                  <a:pt x="2165366" y="4127416"/>
                  <a:pt x="2158178" y="4132225"/>
                  <a:pt x="2153388" y="4144251"/>
                </a:cubicBezTo>
                <a:cubicBezTo>
                  <a:pt x="2153388" y="4144251"/>
                  <a:pt x="2153388" y="4144251"/>
                  <a:pt x="2158178" y="4139439"/>
                </a:cubicBezTo>
                <a:cubicBezTo>
                  <a:pt x="2155785" y="4149063"/>
                  <a:pt x="2153388" y="4156277"/>
                  <a:pt x="2150994" y="4165898"/>
                </a:cubicBezTo>
                <a:cubicBezTo>
                  <a:pt x="2150994" y="4165898"/>
                  <a:pt x="2150994" y="4165898"/>
                  <a:pt x="2148597" y="4161086"/>
                </a:cubicBezTo>
                <a:cubicBezTo>
                  <a:pt x="2148597" y="4165898"/>
                  <a:pt x="2146201" y="4170707"/>
                  <a:pt x="2143807" y="4177922"/>
                </a:cubicBezTo>
                <a:cubicBezTo>
                  <a:pt x="2146201" y="4182734"/>
                  <a:pt x="2146201" y="4175519"/>
                  <a:pt x="2148597" y="4170707"/>
                </a:cubicBezTo>
                <a:cubicBezTo>
                  <a:pt x="2143807" y="4187542"/>
                  <a:pt x="2148597" y="4204378"/>
                  <a:pt x="2134226" y="4218810"/>
                </a:cubicBezTo>
                <a:cubicBezTo>
                  <a:pt x="2134226" y="4218810"/>
                  <a:pt x="2134226" y="4218810"/>
                  <a:pt x="2131832" y="4216404"/>
                </a:cubicBezTo>
                <a:cubicBezTo>
                  <a:pt x="2131832" y="4216404"/>
                  <a:pt x="2134226" y="4213998"/>
                  <a:pt x="2134226" y="4211593"/>
                </a:cubicBezTo>
                <a:cubicBezTo>
                  <a:pt x="2136622" y="4194757"/>
                  <a:pt x="2127038" y="4223619"/>
                  <a:pt x="2122248" y="4223619"/>
                </a:cubicBezTo>
                <a:cubicBezTo>
                  <a:pt x="2124644" y="4230837"/>
                  <a:pt x="2115063" y="4242860"/>
                  <a:pt x="2115063" y="4250075"/>
                </a:cubicBezTo>
                <a:cubicBezTo>
                  <a:pt x="2093504" y="4274128"/>
                  <a:pt x="2088714" y="4300584"/>
                  <a:pt x="2067158" y="4315013"/>
                </a:cubicBezTo>
                <a:cubicBezTo>
                  <a:pt x="2069551" y="4307799"/>
                  <a:pt x="2062367" y="4319825"/>
                  <a:pt x="2059970" y="4315013"/>
                </a:cubicBezTo>
                <a:cubicBezTo>
                  <a:pt x="2050389" y="4322228"/>
                  <a:pt x="2057576" y="4324634"/>
                  <a:pt x="2050389" y="4331849"/>
                </a:cubicBezTo>
                <a:cubicBezTo>
                  <a:pt x="2047995" y="4331849"/>
                  <a:pt x="2043205" y="4331849"/>
                  <a:pt x="2040808" y="4334255"/>
                </a:cubicBezTo>
                <a:cubicBezTo>
                  <a:pt x="2031227" y="4353496"/>
                  <a:pt x="2026436" y="4339064"/>
                  <a:pt x="2012065" y="4355902"/>
                </a:cubicBezTo>
                <a:cubicBezTo>
                  <a:pt x="2004880" y="4367925"/>
                  <a:pt x="1985715" y="4370331"/>
                  <a:pt x="1971343" y="4387167"/>
                </a:cubicBezTo>
                <a:cubicBezTo>
                  <a:pt x="1971343" y="4387167"/>
                  <a:pt x="1971343" y="4387167"/>
                  <a:pt x="1968949" y="4382358"/>
                </a:cubicBezTo>
                <a:cubicBezTo>
                  <a:pt x="1956972" y="4394381"/>
                  <a:pt x="1947391" y="4391978"/>
                  <a:pt x="1937809" y="4399193"/>
                </a:cubicBezTo>
                <a:cubicBezTo>
                  <a:pt x="1933019" y="4396787"/>
                  <a:pt x="1937809" y="4396787"/>
                  <a:pt x="1935415" y="4391978"/>
                </a:cubicBezTo>
                <a:cubicBezTo>
                  <a:pt x="1925834" y="4399193"/>
                  <a:pt x="1935415" y="4382358"/>
                  <a:pt x="1930625" y="4389573"/>
                </a:cubicBezTo>
                <a:cubicBezTo>
                  <a:pt x="1913857" y="4394381"/>
                  <a:pt x="1904275" y="4418434"/>
                  <a:pt x="1887507" y="4423243"/>
                </a:cubicBezTo>
                <a:cubicBezTo>
                  <a:pt x="1870764" y="4435253"/>
                  <a:pt x="1851634" y="4423282"/>
                  <a:pt x="1851582" y="4432831"/>
                </a:cubicBezTo>
                <a:cubicBezTo>
                  <a:pt x="1846587" y="4434447"/>
                  <a:pt x="1841241" y="4436060"/>
                  <a:pt x="1834811" y="4437676"/>
                </a:cubicBezTo>
                <a:cubicBezTo>
                  <a:pt x="1834811" y="4437676"/>
                  <a:pt x="1834811" y="4437676"/>
                  <a:pt x="1834811" y="4432864"/>
                </a:cubicBezTo>
                <a:cubicBezTo>
                  <a:pt x="1822836" y="4437676"/>
                  <a:pt x="1798883" y="4435270"/>
                  <a:pt x="1786905" y="4440079"/>
                </a:cubicBezTo>
                <a:cubicBezTo>
                  <a:pt x="1786905" y="4440079"/>
                  <a:pt x="1786905" y="4440079"/>
                  <a:pt x="1784508" y="4440079"/>
                </a:cubicBezTo>
                <a:cubicBezTo>
                  <a:pt x="1772533" y="4442484"/>
                  <a:pt x="1770137" y="4437676"/>
                  <a:pt x="1758162" y="4442484"/>
                </a:cubicBezTo>
                <a:cubicBezTo>
                  <a:pt x="1758162" y="4442484"/>
                  <a:pt x="1758162" y="4442484"/>
                  <a:pt x="1758162" y="4440079"/>
                </a:cubicBezTo>
                <a:cubicBezTo>
                  <a:pt x="1736603" y="4449699"/>
                  <a:pt x="1693488" y="4440079"/>
                  <a:pt x="1659954" y="4432864"/>
                </a:cubicBezTo>
                <a:cubicBezTo>
                  <a:pt x="1662348" y="4428055"/>
                  <a:pt x="1643185" y="4423243"/>
                  <a:pt x="1631210" y="4420840"/>
                </a:cubicBezTo>
                <a:cubicBezTo>
                  <a:pt x="1633604" y="4420840"/>
                  <a:pt x="1636001" y="4418434"/>
                  <a:pt x="1636001" y="4418434"/>
                </a:cubicBezTo>
                <a:cubicBezTo>
                  <a:pt x="1616838" y="4418434"/>
                  <a:pt x="1602467" y="4399193"/>
                  <a:pt x="1583302" y="4396787"/>
                </a:cubicBezTo>
                <a:cubicBezTo>
                  <a:pt x="1578514" y="4389573"/>
                  <a:pt x="1554561" y="4384763"/>
                  <a:pt x="1556955" y="4375143"/>
                </a:cubicBezTo>
                <a:cubicBezTo>
                  <a:pt x="1535396" y="4370331"/>
                  <a:pt x="1518630" y="4355902"/>
                  <a:pt x="1499468" y="4329446"/>
                </a:cubicBezTo>
                <a:cubicBezTo>
                  <a:pt x="1499468" y="4327040"/>
                  <a:pt x="1499468" y="4327040"/>
                  <a:pt x="1499468" y="4324634"/>
                </a:cubicBezTo>
                <a:cubicBezTo>
                  <a:pt x="1497071" y="4327040"/>
                  <a:pt x="1494678" y="4329446"/>
                  <a:pt x="1494678" y="4331849"/>
                </a:cubicBezTo>
                <a:cubicBezTo>
                  <a:pt x="1482700" y="4351090"/>
                  <a:pt x="1470725" y="4365522"/>
                  <a:pt x="1465934" y="4382358"/>
                </a:cubicBezTo>
                <a:cubicBezTo>
                  <a:pt x="1456350" y="4408814"/>
                  <a:pt x="1432397" y="4449699"/>
                  <a:pt x="1408445" y="4459320"/>
                </a:cubicBezTo>
                <a:cubicBezTo>
                  <a:pt x="1391679" y="4471346"/>
                  <a:pt x="1384492" y="4488182"/>
                  <a:pt x="1367726" y="4497802"/>
                </a:cubicBezTo>
                <a:cubicBezTo>
                  <a:pt x="1367726" y="4497802"/>
                  <a:pt x="1367726" y="4497802"/>
                  <a:pt x="1360539" y="4497802"/>
                </a:cubicBezTo>
                <a:cubicBezTo>
                  <a:pt x="1358145" y="4500208"/>
                  <a:pt x="1358145" y="4502614"/>
                  <a:pt x="1355748" y="4505017"/>
                </a:cubicBezTo>
                <a:cubicBezTo>
                  <a:pt x="1355748" y="4500208"/>
                  <a:pt x="1353354" y="4502614"/>
                  <a:pt x="1350958" y="4502614"/>
                </a:cubicBezTo>
                <a:cubicBezTo>
                  <a:pt x="1350958" y="4502614"/>
                  <a:pt x="1350958" y="4502614"/>
                  <a:pt x="1348564" y="4507423"/>
                </a:cubicBezTo>
                <a:cubicBezTo>
                  <a:pt x="1343773" y="4502614"/>
                  <a:pt x="1341377" y="4521852"/>
                  <a:pt x="1336586" y="4517044"/>
                </a:cubicBezTo>
                <a:cubicBezTo>
                  <a:pt x="1336586" y="4517044"/>
                  <a:pt x="1336586" y="4517044"/>
                  <a:pt x="1334189" y="4514638"/>
                </a:cubicBezTo>
                <a:cubicBezTo>
                  <a:pt x="1312633" y="4521852"/>
                  <a:pt x="1291074" y="4531473"/>
                  <a:pt x="1267121" y="4541094"/>
                </a:cubicBezTo>
                <a:cubicBezTo>
                  <a:pt x="1245562" y="4550714"/>
                  <a:pt x="1219216" y="4557929"/>
                  <a:pt x="1192866" y="4557929"/>
                </a:cubicBezTo>
                <a:cubicBezTo>
                  <a:pt x="1180891" y="4553120"/>
                  <a:pt x="1173704" y="4543499"/>
                  <a:pt x="1164123" y="4541094"/>
                </a:cubicBezTo>
                <a:cubicBezTo>
                  <a:pt x="1164123" y="4541094"/>
                  <a:pt x="1164123" y="4541094"/>
                  <a:pt x="1161729" y="4548311"/>
                </a:cubicBezTo>
                <a:cubicBezTo>
                  <a:pt x="1154542" y="4548311"/>
                  <a:pt x="1161729" y="4543499"/>
                  <a:pt x="1152148" y="4538691"/>
                </a:cubicBezTo>
                <a:cubicBezTo>
                  <a:pt x="1152148" y="4538691"/>
                  <a:pt x="1152148" y="4538691"/>
                  <a:pt x="1154542" y="4545905"/>
                </a:cubicBezTo>
                <a:cubicBezTo>
                  <a:pt x="1150549" y="4545905"/>
                  <a:pt x="1146556" y="4545905"/>
                  <a:pt x="1142567" y="4545905"/>
                </a:cubicBezTo>
                <a:cubicBezTo>
                  <a:pt x="1135379" y="4543499"/>
                  <a:pt x="1130589" y="4545905"/>
                  <a:pt x="1130589" y="4548311"/>
                </a:cubicBezTo>
                <a:cubicBezTo>
                  <a:pt x="1128195" y="4545905"/>
                  <a:pt x="1130589" y="4543499"/>
                  <a:pt x="1123404" y="4541094"/>
                </a:cubicBezTo>
                <a:cubicBezTo>
                  <a:pt x="1121008" y="4550714"/>
                  <a:pt x="1111426" y="4548311"/>
                  <a:pt x="1101845" y="4548311"/>
                </a:cubicBezTo>
                <a:cubicBezTo>
                  <a:pt x="1101845" y="4546368"/>
                  <a:pt x="1098731" y="4544430"/>
                  <a:pt x="1100045" y="4543753"/>
                </a:cubicBezTo>
                <a:cubicBezTo>
                  <a:pt x="1100650" y="4543662"/>
                  <a:pt x="1101219" y="4543626"/>
                  <a:pt x="1101845" y="4543499"/>
                </a:cubicBezTo>
                <a:cubicBezTo>
                  <a:pt x="1100920" y="4543499"/>
                  <a:pt x="1100360" y="4543590"/>
                  <a:pt x="1100045" y="4543753"/>
                </a:cubicBezTo>
                <a:cubicBezTo>
                  <a:pt x="1078312" y="4547009"/>
                  <a:pt x="1070556" y="4528153"/>
                  <a:pt x="1049025" y="4528974"/>
                </a:cubicBezTo>
                <a:cubicBezTo>
                  <a:pt x="1034722" y="4517079"/>
                  <a:pt x="1025155" y="4521819"/>
                  <a:pt x="1010824" y="4509829"/>
                </a:cubicBezTo>
                <a:cubicBezTo>
                  <a:pt x="1010824" y="4509829"/>
                  <a:pt x="1010824" y="4509829"/>
                  <a:pt x="1008428" y="4512234"/>
                </a:cubicBezTo>
                <a:cubicBezTo>
                  <a:pt x="1003637" y="4507423"/>
                  <a:pt x="994056" y="4502614"/>
                  <a:pt x="984475" y="4500208"/>
                </a:cubicBezTo>
                <a:cubicBezTo>
                  <a:pt x="984475" y="4500208"/>
                  <a:pt x="984475" y="4500208"/>
                  <a:pt x="986869" y="4500208"/>
                </a:cubicBezTo>
                <a:cubicBezTo>
                  <a:pt x="986869" y="4500208"/>
                  <a:pt x="986869" y="4500208"/>
                  <a:pt x="979684" y="4495396"/>
                </a:cubicBezTo>
                <a:cubicBezTo>
                  <a:pt x="977288" y="4495396"/>
                  <a:pt x="972497" y="4490588"/>
                  <a:pt x="967707" y="4488182"/>
                </a:cubicBezTo>
                <a:cubicBezTo>
                  <a:pt x="965313" y="4483373"/>
                  <a:pt x="962916" y="4483373"/>
                  <a:pt x="958125" y="4480967"/>
                </a:cubicBezTo>
                <a:cubicBezTo>
                  <a:pt x="958125" y="4480967"/>
                  <a:pt x="958125" y="4480967"/>
                  <a:pt x="955732" y="4476158"/>
                </a:cubicBezTo>
                <a:cubicBezTo>
                  <a:pt x="943754" y="4473752"/>
                  <a:pt x="936569" y="4456917"/>
                  <a:pt x="926988" y="4454511"/>
                </a:cubicBezTo>
                <a:cubicBezTo>
                  <a:pt x="910220" y="4440079"/>
                  <a:pt x="895848" y="4423243"/>
                  <a:pt x="886267" y="4404002"/>
                </a:cubicBezTo>
                <a:cubicBezTo>
                  <a:pt x="883870" y="4401599"/>
                  <a:pt x="881476" y="4396787"/>
                  <a:pt x="879080" y="4394381"/>
                </a:cubicBezTo>
                <a:cubicBezTo>
                  <a:pt x="874289" y="4401599"/>
                  <a:pt x="869499" y="4406408"/>
                  <a:pt x="869499" y="4406408"/>
                </a:cubicBezTo>
                <a:cubicBezTo>
                  <a:pt x="859917" y="4418434"/>
                  <a:pt x="850336" y="4428055"/>
                  <a:pt x="838361" y="4435270"/>
                </a:cubicBezTo>
                <a:cubicBezTo>
                  <a:pt x="838361" y="4435270"/>
                  <a:pt x="838361" y="4440079"/>
                  <a:pt x="835965" y="4440079"/>
                </a:cubicBezTo>
                <a:cubicBezTo>
                  <a:pt x="819199" y="4459320"/>
                  <a:pt x="795246" y="4466537"/>
                  <a:pt x="771291" y="4468941"/>
                </a:cubicBezTo>
                <a:cubicBezTo>
                  <a:pt x="747338" y="4473752"/>
                  <a:pt x="725781" y="4471346"/>
                  <a:pt x="706619" y="4478561"/>
                </a:cubicBezTo>
                <a:cubicBezTo>
                  <a:pt x="677873" y="4485776"/>
                  <a:pt x="625177" y="4488182"/>
                  <a:pt x="601224" y="4471346"/>
                </a:cubicBezTo>
                <a:cubicBezTo>
                  <a:pt x="579668" y="4466537"/>
                  <a:pt x="560505" y="4468941"/>
                  <a:pt x="541340" y="4456917"/>
                </a:cubicBezTo>
                <a:cubicBezTo>
                  <a:pt x="541340" y="4456917"/>
                  <a:pt x="541340" y="4456917"/>
                  <a:pt x="536550" y="4452105"/>
                </a:cubicBezTo>
                <a:cubicBezTo>
                  <a:pt x="531759" y="4452105"/>
                  <a:pt x="531759" y="4454511"/>
                  <a:pt x="526969" y="4452105"/>
                </a:cubicBezTo>
                <a:cubicBezTo>
                  <a:pt x="529365" y="4452105"/>
                  <a:pt x="526969" y="4449699"/>
                  <a:pt x="526969" y="4447296"/>
                </a:cubicBezTo>
                <a:cubicBezTo>
                  <a:pt x="524575" y="4447296"/>
                  <a:pt x="522178" y="4447296"/>
                  <a:pt x="519784" y="4447296"/>
                </a:cubicBezTo>
                <a:cubicBezTo>
                  <a:pt x="519784" y="4440079"/>
                  <a:pt x="500622" y="4449699"/>
                  <a:pt x="503016" y="4444890"/>
                </a:cubicBezTo>
                <a:cubicBezTo>
                  <a:pt x="503016" y="4444890"/>
                  <a:pt x="503016" y="4444890"/>
                  <a:pt x="503016" y="4437676"/>
                </a:cubicBezTo>
                <a:cubicBezTo>
                  <a:pt x="483854" y="4423243"/>
                  <a:pt x="459901" y="4411220"/>
                  <a:pt x="435948" y="4389573"/>
                </a:cubicBezTo>
                <a:cubicBezTo>
                  <a:pt x="423970" y="4379952"/>
                  <a:pt x="414389" y="4365522"/>
                  <a:pt x="407204" y="4353496"/>
                </a:cubicBezTo>
                <a:cubicBezTo>
                  <a:pt x="400017" y="4339064"/>
                  <a:pt x="395227" y="4324634"/>
                  <a:pt x="392833" y="4312607"/>
                </a:cubicBezTo>
                <a:cubicBezTo>
                  <a:pt x="392833" y="4298178"/>
                  <a:pt x="400017" y="4288557"/>
                  <a:pt x="400017" y="4274128"/>
                </a:cubicBezTo>
                <a:cubicBezTo>
                  <a:pt x="400017" y="4274128"/>
                  <a:pt x="400017" y="4274128"/>
                  <a:pt x="392833" y="4276531"/>
                </a:cubicBezTo>
                <a:cubicBezTo>
                  <a:pt x="390436" y="4266910"/>
                  <a:pt x="397623" y="4271722"/>
                  <a:pt x="400017" y="4262102"/>
                </a:cubicBezTo>
                <a:cubicBezTo>
                  <a:pt x="400017" y="4262102"/>
                  <a:pt x="400017" y="4262102"/>
                  <a:pt x="392833" y="4266910"/>
                </a:cubicBezTo>
                <a:cubicBezTo>
                  <a:pt x="390436" y="4262102"/>
                  <a:pt x="390436" y="4254887"/>
                  <a:pt x="390436" y="4247672"/>
                </a:cubicBezTo>
                <a:cubicBezTo>
                  <a:pt x="390436" y="4250075"/>
                  <a:pt x="390436" y="4250075"/>
                  <a:pt x="392833" y="4252481"/>
                </a:cubicBezTo>
                <a:cubicBezTo>
                  <a:pt x="390436" y="4245266"/>
                  <a:pt x="390436" y="4238051"/>
                  <a:pt x="385645" y="4238051"/>
                </a:cubicBezTo>
                <a:cubicBezTo>
                  <a:pt x="390436" y="4238051"/>
                  <a:pt x="392833" y="4238051"/>
                  <a:pt x="392833" y="4230837"/>
                </a:cubicBezTo>
                <a:cubicBezTo>
                  <a:pt x="388042" y="4230837"/>
                  <a:pt x="385645" y="4226025"/>
                  <a:pt x="383252" y="4218810"/>
                </a:cubicBezTo>
                <a:cubicBezTo>
                  <a:pt x="378461" y="4221216"/>
                  <a:pt x="376064" y="4223619"/>
                  <a:pt x="371274" y="4223619"/>
                </a:cubicBezTo>
                <a:cubicBezTo>
                  <a:pt x="354508" y="4228431"/>
                  <a:pt x="342530" y="4230837"/>
                  <a:pt x="342530" y="4230837"/>
                </a:cubicBezTo>
                <a:cubicBezTo>
                  <a:pt x="330555" y="4233240"/>
                  <a:pt x="318577" y="4233240"/>
                  <a:pt x="304206" y="4233240"/>
                </a:cubicBezTo>
                <a:cubicBezTo>
                  <a:pt x="304206" y="4235645"/>
                  <a:pt x="301809" y="4238051"/>
                  <a:pt x="299415" y="4235645"/>
                </a:cubicBezTo>
                <a:cubicBezTo>
                  <a:pt x="277856" y="4242860"/>
                  <a:pt x="253903" y="4238051"/>
                  <a:pt x="232344" y="4228431"/>
                </a:cubicBezTo>
                <a:cubicBezTo>
                  <a:pt x="210788" y="4221216"/>
                  <a:pt x="191626" y="4211593"/>
                  <a:pt x="170067" y="4206784"/>
                </a:cubicBezTo>
                <a:cubicBezTo>
                  <a:pt x="155695" y="4204378"/>
                  <a:pt x="136533" y="4197163"/>
                  <a:pt x="117371" y="4187542"/>
                </a:cubicBezTo>
                <a:cubicBezTo>
                  <a:pt x="100602" y="4177922"/>
                  <a:pt x="83837" y="4163492"/>
                  <a:pt x="76650" y="4151466"/>
                </a:cubicBezTo>
                <a:cubicBezTo>
                  <a:pt x="62278" y="4134630"/>
                  <a:pt x="43116" y="4122604"/>
                  <a:pt x="33534" y="4103366"/>
                </a:cubicBezTo>
                <a:cubicBezTo>
                  <a:pt x="33534" y="4103366"/>
                  <a:pt x="33534" y="4103366"/>
                  <a:pt x="33534" y="4096148"/>
                </a:cubicBezTo>
                <a:cubicBezTo>
                  <a:pt x="28744" y="4093745"/>
                  <a:pt x="28744" y="4093745"/>
                  <a:pt x="26350" y="4088933"/>
                </a:cubicBezTo>
                <a:cubicBezTo>
                  <a:pt x="28744" y="4088933"/>
                  <a:pt x="28744" y="4086527"/>
                  <a:pt x="28744" y="4084121"/>
                </a:cubicBezTo>
                <a:cubicBezTo>
                  <a:pt x="26350" y="4081719"/>
                  <a:pt x="23953" y="4081719"/>
                  <a:pt x="23953" y="4079313"/>
                </a:cubicBezTo>
                <a:cubicBezTo>
                  <a:pt x="26350" y="4074504"/>
                  <a:pt x="7185" y="4069692"/>
                  <a:pt x="11978" y="4064883"/>
                </a:cubicBezTo>
                <a:cubicBezTo>
                  <a:pt x="11978" y="4064883"/>
                  <a:pt x="11978" y="4064883"/>
                  <a:pt x="16769" y="4062477"/>
                </a:cubicBezTo>
                <a:cubicBezTo>
                  <a:pt x="11978" y="4036021"/>
                  <a:pt x="4791" y="4007159"/>
                  <a:pt x="2394" y="3978298"/>
                </a:cubicBezTo>
                <a:cubicBezTo>
                  <a:pt x="0" y="3949438"/>
                  <a:pt x="2394" y="3918171"/>
                  <a:pt x="11978" y="3894118"/>
                </a:cubicBezTo>
                <a:cubicBezTo>
                  <a:pt x="21559" y="3882094"/>
                  <a:pt x="31141" y="3877282"/>
                  <a:pt x="38325" y="3865259"/>
                </a:cubicBezTo>
                <a:cubicBezTo>
                  <a:pt x="38325" y="3865259"/>
                  <a:pt x="38325" y="3865259"/>
                  <a:pt x="33534" y="3862853"/>
                </a:cubicBezTo>
                <a:cubicBezTo>
                  <a:pt x="35931" y="3855638"/>
                  <a:pt x="38325" y="3865259"/>
                  <a:pt x="45512" y="3855638"/>
                </a:cubicBezTo>
                <a:cubicBezTo>
                  <a:pt x="45512" y="3855638"/>
                  <a:pt x="45512" y="3855638"/>
                  <a:pt x="35931" y="3855638"/>
                </a:cubicBezTo>
                <a:cubicBezTo>
                  <a:pt x="38325" y="3850827"/>
                  <a:pt x="43116" y="3846018"/>
                  <a:pt x="45512" y="3838803"/>
                </a:cubicBezTo>
                <a:cubicBezTo>
                  <a:pt x="47906" y="3836397"/>
                  <a:pt x="47906" y="3836397"/>
                  <a:pt x="47906" y="3833991"/>
                </a:cubicBezTo>
                <a:cubicBezTo>
                  <a:pt x="50303" y="3831585"/>
                  <a:pt x="50303" y="3829182"/>
                  <a:pt x="47906" y="3826777"/>
                </a:cubicBezTo>
                <a:cubicBezTo>
                  <a:pt x="50303" y="3829182"/>
                  <a:pt x="52697" y="3831585"/>
                  <a:pt x="57487" y="3824371"/>
                </a:cubicBezTo>
                <a:cubicBezTo>
                  <a:pt x="50303" y="3819562"/>
                  <a:pt x="57487" y="3809941"/>
                  <a:pt x="62278" y="3800320"/>
                </a:cubicBezTo>
                <a:cubicBezTo>
                  <a:pt x="64675" y="3800320"/>
                  <a:pt x="67068" y="3797914"/>
                  <a:pt x="67068" y="3800320"/>
                </a:cubicBezTo>
                <a:cubicBezTo>
                  <a:pt x="74256" y="3776268"/>
                  <a:pt x="98209" y="3778673"/>
                  <a:pt x="107790" y="3754623"/>
                </a:cubicBezTo>
                <a:cubicBezTo>
                  <a:pt x="124558" y="3747409"/>
                  <a:pt x="124558" y="3735382"/>
                  <a:pt x="146114" y="3725761"/>
                </a:cubicBezTo>
                <a:cubicBezTo>
                  <a:pt x="146114" y="3725761"/>
                  <a:pt x="146114" y="3725761"/>
                  <a:pt x="141324" y="3723356"/>
                </a:cubicBezTo>
                <a:cubicBezTo>
                  <a:pt x="150905" y="3718547"/>
                  <a:pt x="160486" y="3713735"/>
                  <a:pt x="167673" y="3704117"/>
                </a:cubicBezTo>
                <a:cubicBezTo>
                  <a:pt x="167673" y="3704117"/>
                  <a:pt x="167673" y="3704117"/>
                  <a:pt x="167673" y="3706520"/>
                </a:cubicBezTo>
                <a:cubicBezTo>
                  <a:pt x="170067" y="3704117"/>
                  <a:pt x="172464" y="3704117"/>
                  <a:pt x="174858" y="3701711"/>
                </a:cubicBezTo>
                <a:cubicBezTo>
                  <a:pt x="174858" y="3701711"/>
                  <a:pt x="174858" y="3701711"/>
                  <a:pt x="174858" y="3704117"/>
                </a:cubicBezTo>
                <a:cubicBezTo>
                  <a:pt x="177254" y="3701711"/>
                  <a:pt x="184439" y="3699305"/>
                  <a:pt x="189229" y="3694494"/>
                </a:cubicBezTo>
                <a:lnTo>
                  <a:pt x="191626" y="3694494"/>
                </a:lnTo>
                <a:cubicBezTo>
                  <a:pt x="186835" y="3684873"/>
                  <a:pt x="184439" y="3672849"/>
                  <a:pt x="184439" y="3663229"/>
                </a:cubicBezTo>
                <a:cubicBezTo>
                  <a:pt x="182045" y="3648799"/>
                  <a:pt x="184439" y="3639176"/>
                  <a:pt x="184439" y="3639176"/>
                </a:cubicBezTo>
                <a:cubicBezTo>
                  <a:pt x="184439" y="3627152"/>
                  <a:pt x="186835" y="3617532"/>
                  <a:pt x="189229" y="3605505"/>
                </a:cubicBezTo>
                <a:cubicBezTo>
                  <a:pt x="189229" y="3605505"/>
                  <a:pt x="186835" y="3603099"/>
                  <a:pt x="189229" y="3600696"/>
                </a:cubicBezTo>
                <a:cubicBezTo>
                  <a:pt x="186835" y="3581455"/>
                  <a:pt x="196417" y="3564620"/>
                  <a:pt x="208392" y="3547784"/>
                </a:cubicBezTo>
                <a:cubicBezTo>
                  <a:pt x="220369" y="3533352"/>
                  <a:pt x="232344" y="3518922"/>
                  <a:pt x="237138" y="3502084"/>
                </a:cubicBezTo>
                <a:cubicBezTo>
                  <a:pt x="246719" y="3480440"/>
                  <a:pt x="270672" y="3441957"/>
                  <a:pt x="292228" y="3432337"/>
                </a:cubicBezTo>
                <a:cubicBezTo>
                  <a:pt x="306600" y="3422716"/>
                  <a:pt x="313787" y="3405881"/>
                  <a:pt x="330555" y="3398666"/>
                </a:cubicBezTo>
                <a:cubicBezTo>
                  <a:pt x="330555" y="3398666"/>
                  <a:pt x="330555" y="3398666"/>
                  <a:pt x="335346" y="3398666"/>
                </a:cubicBezTo>
                <a:cubicBezTo>
                  <a:pt x="337740" y="3393854"/>
                  <a:pt x="337740" y="3393854"/>
                  <a:pt x="340134" y="3391452"/>
                </a:cubicBezTo>
                <a:cubicBezTo>
                  <a:pt x="340134" y="3393854"/>
                  <a:pt x="342530" y="3393854"/>
                  <a:pt x="344924" y="3393854"/>
                </a:cubicBezTo>
                <a:cubicBezTo>
                  <a:pt x="344924" y="3393854"/>
                  <a:pt x="344924" y="3393854"/>
                  <a:pt x="347321" y="3389046"/>
                </a:cubicBezTo>
                <a:cubicBezTo>
                  <a:pt x="352111" y="3391452"/>
                  <a:pt x="352111" y="3374613"/>
                  <a:pt x="356902" y="3379425"/>
                </a:cubicBezTo>
                <a:cubicBezTo>
                  <a:pt x="356902" y="3379425"/>
                  <a:pt x="356902" y="3379425"/>
                  <a:pt x="359299" y="3381831"/>
                </a:cubicBezTo>
                <a:cubicBezTo>
                  <a:pt x="400017" y="3367399"/>
                  <a:pt x="433551" y="3333728"/>
                  <a:pt x="479063" y="3321701"/>
                </a:cubicBezTo>
                <a:cubicBezTo>
                  <a:pt x="488644" y="3321701"/>
                  <a:pt x="498225" y="3328919"/>
                  <a:pt x="507806" y="3326513"/>
                </a:cubicBezTo>
                <a:cubicBezTo>
                  <a:pt x="507806" y="3326513"/>
                  <a:pt x="507806" y="3326513"/>
                  <a:pt x="507806" y="3321701"/>
                </a:cubicBezTo>
                <a:cubicBezTo>
                  <a:pt x="512597" y="3316892"/>
                  <a:pt x="510203" y="3326513"/>
                  <a:pt x="517388" y="3326513"/>
                </a:cubicBezTo>
                <a:cubicBezTo>
                  <a:pt x="517388" y="3326513"/>
                  <a:pt x="517388" y="3326513"/>
                  <a:pt x="512597" y="3319298"/>
                </a:cubicBezTo>
                <a:cubicBezTo>
                  <a:pt x="517388" y="3316892"/>
                  <a:pt x="522178" y="3316892"/>
                  <a:pt x="526969" y="3314486"/>
                </a:cubicBezTo>
                <a:cubicBezTo>
                  <a:pt x="526969" y="3314486"/>
                  <a:pt x="526969" y="3314486"/>
                  <a:pt x="524575" y="3316892"/>
                </a:cubicBezTo>
                <a:cubicBezTo>
                  <a:pt x="529365" y="3314486"/>
                  <a:pt x="536550" y="3312080"/>
                  <a:pt x="534156" y="3309678"/>
                </a:cubicBezTo>
                <a:cubicBezTo>
                  <a:pt x="536550" y="3312080"/>
                  <a:pt x="536550" y="3314486"/>
                  <a:pt x="541340" y="3314486"/>
                </a:cubicBezTo>
                <a:cubicBezTo>
                  <a:pt x="541340" y="3304866"/>
                  <a:pt x="550921" y="3302460"/>
                  <a:pt x="558109" y="3300057"/>
                </a:cubicBezTo>
                <a:cubicBezTo>
                  <a:pt x="558109" y="3300057"/>
                  <a:pt x="562899" y="3300057"/>
                  <a:pt x="560505" y="3302460"/>
                </a:cubicBezTo>
                <a:cubicBezTo>
                  <a:pt x="579668" y="3290436"/>
                  <a:pt x="591643" y="3307272"/>
                  <a:pt x="610805" y="3295245"/>
                </a:cubicBezTo>
                <a:cubicBezTo>
                  <a:pt x="627573" y="3302460"/>
                  <a:pt x="632364" y="3292839"/>
                  <a:pt x="651526" y="3300057"/>
                </a:cubicBezTo>
                <a:cubicBezTo>
                  <a:pt x="651526" y="3300057"/>
                  <a:pt x="651526" y="3300057"/>
                  <a:pt x="651526" y="3295245"/>
                </a:cubicBezTo>
                <a:cubicBezTo>
                  <a:pt x="658711" y="3297651"/>
                  <a:pt x="668295" y="3297651"/>
                  <a:pt x="677873" y="3295245"/>
                </a:cubicBezTo>
                <a:cubicBezTo>
                  <a:pt x="677873" y="3295245"/>
                  <a:pt x="677873" y="3295245"/>
                  <a:pt x="675479" y="3297651"/>
                </a:cubicBezTo>
                <a:cubicBezTo>
                  <a:pt x="675479" y="3297651"/>
                  <a:pt x="675479" y="3297651"/>
                  <a:pt x="682664" y="3297651"/>
                </a:cubicBezTo>
                <a:cubicBezTo>
                  <a:pt x="682664" y="3297651"/>
                  <a:pt x="682664" y="3297651"/>
                  <a:pt x="682664" y="3300057"/>
                </a:cubicBezTo>
                <a:cubicBezTo>
                  <a:pt x="685060" y="3297651"/>
                  <a:pt x="689851" y="3302460"/>
                  <a:pt x="697038" y="3300057"/>
                </a:cubicBezTo>
                <a:cubicBezTo>
                  <a:pt x="699432" y="3304866"/>
                  <a:pt x="704223" y="3302460"/>
                  <a:pt x="709013" y="3302460"/>
                </a:cubicBezTo>
                <a:cubicBezTo>
                  <a:pt x="709013" y="3302460"/>
                  <a:pt x="709013" y="3302460"/>
                  <a:pt x="711410" y="3307272"/>
                </a:cubicBezTo>
                <a:cubicBezTo>
                  <a:pt x="723385" y="3304866"/>
                  <a:pt x="735363" y="3316892"/>
                  <a:pt x="744944" y="3316892"/>
                </a:cubicBezTo>
                <a:cubicBezTo>
                  <a:pt x="764106" y="3324107"/>
                  <a:pt x="783268" y="3333728"/>
                  <a:pt x="797640" y="3348160"/>
                </a:cubicBezTo>
                <a:cubicBezTo>
                  <a:pt x="814408" y="3362589"/>
                  <a:pt x="821593" y="3374613"/>
                  <a:pt x="828780" y="3384234"/>
                </a:cubicBezTo>
                <a:cubicBezTo>
                  <a:pt x="833571" y="3396260"/>
                  <a:pt x="838361" y="3408287"/>
                  <a:pt x="845546" y="3427528"/>
                </a:cubicBezTo>
                <a:cubicBezTo>
                  <a:pt x="847942" y="3427528"/>
                  <a:pt x="847942" y="3429931"/>
                  <a:pt x="847942" y="3432337"/>
                </a:cubicBezTo>
                <a:cubicBezTo>
                  <a:pt x="850336" y="3401072"/>
                  <a:pt x="852733" y="3357778"/>
                  <a:pt x="864708" y="3336133"/>
                </a:cubicBezTo>
                <a:cubicBezTo>
                  <a:pt x="869499" y="3312080"/>
                  <a:pt x="867105" y="3292839"/>
                  <a:pt x="871895" y="3271195"/>
                </a:cubicBezTo>
                <a:cubicBezTo>
                  <a:pt x="871895" y="3271195"/>
                  <a:pt x="871895" y="3271195"/>
                  <a:pt x="879080" y="3266383"/>
                </a:cubicBezTo>
                <a:cubicBezTo>
                  <a:pt x="876686" y="3261575"/>
                  <a:pt x="876686" y="3261575"/>
                  <a:pt x="876686" y="3256763"/>
                </a:cubicBezTo>
                <a:cubicBezTo>
                  <a:pt x="879080" y="3259169"/>
                  <a:pt x="879080" y="3256763"/>
                  <a:pt x="881476" y="3254360"/>
                </a:cubicBezTo>
                <a:cubicBezTo>
                  <a:pt x="881476" y="3254360"/>
                  <a:pt x="881476" y="3254360"/>
                  <a:pt x="879080" y="3249548"/>
                </a:cubicBezTo>
                <a:cubicBezTo>
                  <a:pt x="886267" y="3247145"/>
                  <a:pt x="871895" y="3232713"/>
                  <a:pt x="879080" y="3232713"/>
                </a:cubicBezTo>
                <a:cubicBezTo>
                  <a:pt x="879080" y="3232713"/>
                  <a:pt x="879080" y="3232713"/>
                  <a:pt x="883870" y="3230307"/>
                </a:cubicBezTo>
                <a:cubicBezTo>
                  <a:pt x="903033" y="3182207"/>
                  <a:pt x="900639" y="3119674"/>
                  <a:pt x="912616" y="3066759"/>
                </a:cubicBezTo>
                <a:cubicBezTo>
                  <a:pt x="919801" y="3052330"/>
                  <a:pt x="931779" y="3047521"/>
                  <a:pt x="934173" y="3033089"/>
                </a:cubicBezTo>
                <a:cubicBezTo>
                  <a:pt x="934173" y="3033089"/>
                  <a:pt x="934173" y="3033089"/>
                  <a:pt x="929382" y="3033089"/>
                </a:cubicBezTo>
                <a:cubicBezTo>
                  <a:pt x="929382" y="3023468"/>
                  <a:pt x="934173" y="3030683"/>
                  <a:pt x="938963" y="3023468"/>
                </a:cubicBezTo>
                <a:close/>
                <a:moveTo>
                  <a:pt x="867105" y="3605505"/>
                </a:moveTo>
                <a:cubicBezTo>
                  <a:pt x="867000" y="3604869"/>
                  <a:pt x="866964" y="3604244"/>
                  <a:pt x="866920" y="3603617"/>
                </a:cubicBezTo>
                <a:cubicBezTo>
                  <a:pt x="866980" y="3603443"/>
                  <a:pt x="867030" y="3603251"/>
                  <a:pt x="867105" y="3603099"/>
                </a:cubicBezTo>
                <a:cubicBezTo>
                  <a:pt x="867105" y="3605505"/>
                  <a:pt x="867105" y="3605505"/>
                  <a:pt x="867105" y="3605505"/>
                </a:cubicBezTo>
                <a:close/>
                <a:moveTo>
                  <a:pt x="526969" y="3379425"/>
                </a:moveTo>
                <a:cubicBezTo>
                  <a:pt x="527126" y="3378800"/>
                  <a:pt x="527245" y="3378321"/>
                  <a:pt x="527380" y="3377776"/>
                </a:cubicBezTo>
                <a:cubicBezTo>
                  <a:pt x="527985" y="3377614"/>
                  <a:pt x="528631" y="3377388"/>
                  <a:pt x="529365" y="3377019"/>
                </a:cubicBezTo>
                <a:cubicBezTo>
                  <a:pt x="526969" y="3379425"/>
                  <a:pt x="526969" y="3379425"/>
                  <a:pt x="526969" y="3379425"/>
                </a:cubicBezTo>
                <a:close/>
                <a:moveTo>
                  <a:pt x="220369" y="3745003"/>
                </a:moveTo>
                <a:cubicBezTo>
                  <a:pt x="220538" y="3744901"/>
                  <a:pt x="220673" y="3744832"/>
                  <a:pt x="220836" y="3744733"/>
                </a:cubicBezTo>
                <a:cubicBezTo>
                  <a:pt x="221446" y="3744890"/>
                  <a:pt x="222079" y="3745003"/>
                  <a:pt x="222766" y="3745003"/>
                </a:cubicBezTo>
                <a:cubicBezTo>
                  <a:pt x="220369" y="3745003"/>
                  <a:pt x="220369" y="3745003"/>
                  <a:pt x="220369" y="3745003"/>
                </a:cubicBezTo>
                <a:close/>
                <a:moveTo>
                  <a:pt x="88627" y="3882094"/>
                </a:moveTo>
                <a:cubicBezTo>
                  <a:pt x="89144" y="3882614"/>
                  <a:pt x="89533" y="3883002"/>
                  <a:pt x="89851" y="3883322"/>
                </a:cubicBezTo>
                <a:cubicBezTo>
                  <a:pt x="89384" y="3882854"/>
                  <a:pt x="88981" y="3882447"/>
                  <a:pt x="88627" y="3882094"/>
                </a:cubicBezTo>
                <a:close/>
                <a:moveTo>
                  <a:pt x="160486" y="4151466"/>
                </a:moveTo>
                <a:cubicBezTo>
                  <a:pt x="160237" y="4151716"/>
                  <a:pt x="160014" y="4151873"/>
                  <a:pt x="159779" y="4152069"/>
                </a:cubicBezTo>
                <a:cubicBezTo>
                  <a:pt x="158122" y="4151067"/>
                  <a:pt x="156695" y="4150065"/>
                  <a:pt x="155695" y="4149063"/>
                </a:cubicBezTo>
                <a:cubicBezTo>
                  <a:pt x="160486" y="4151466"/>
                  <a:pt x="160486" y="4151466"/>
                  <a:pt x="160486" y="4151466"/>
                </a:cubicBezTo>
                <a:close/>
                <a:moveTo>
                  <a:pt x="281250" y="4178351"/>
                </a:moveTo>
                <a:cubicBezTo>
                  <a:pt x="281587" y="4178081"/>
                  <a:pt x="282039" y="4177922"/>
                  <a:pt x="282647" y="4177922"/>
                </a:cubicBezTo>
                <a:cubicBezTo>
                  <a:pt x="282191" y="4178076"/>
                  <a:pt x="281722" y="4178219"/>
                  <a:pt x="281250" y="4178351"/>
                </a:cubicBezTo>
                <a:close/>
                <a:moveTo>
                  <a:pt x="1410841" y="4382358"/>
                </a:moveTo>
                <a:cubicBezTo>
                  <a:pt x="1410941" y="4382460"/>
                  <a:pt x="1410990" y="4382539"/>
                  <a:pt x="1411081" y="4382636"/>
                </a:cubicBezTo>
                <a:cubicBezTo>
                  <a:pt x="1410203" y="4383990"/>
                  <a:pt x="1409325" y="4385402"/>
                  <a:pt x="1408445" y="4387167"/>
                </a:cubicBezTo>
                <a:cubicBezTo>
                  <a:pt x="1410841" y="4382358"/>
                  <a:pt x="1410841" y="4382358"/>
                  <a:pt x="1410841" y="4382358"/>
                </a:cubicBezTo>
                <a:close/>
                <a:moveTo>
                  <a:pt x="1461144" y="4250075"/>
                </a:moveTo>
                <a:cubicBezTo>
                  <a:pt x="1461375" y="4250664"/>
                  <a:pt x="1461530" y="4251231"/>
                  <a:pt x="1461676" y="4251796"/>
                </a:cubicBezTo>
                <a:cubicBezTo>
                  <a:pt x="1461511" y="4252032"/>
                  <a:pt x="1461351" y="4252272"/>
                  <a:pt x="1461144" y="4252481"/>
                </a:cubicBezTo>
                <a:cubicBezTo>
                  <a:pt x="1461144" y="4250075"/>
                  <a:pt x="1461144" y="4250075"/>
                  <a:pt x="1461144" y="4250075"/>
                </a:cubicBezTo>
                <a:close/>
                <a:moveTo>
                  <a:pt x="1746910" y="3717630"/>
                </a:moveTo>
                <a:cubicBezTo>
                  <a:pt x="1748147" y="3717134"/>
                  <a:pt x="1749492" y="3716636"/>
                  <a:pt x="1750974" y="3716141"/>
                </a:cubicBezTo>
                <a:cubicBezTo>
                  <a:pt x="1749638" y="3716813"/>
                  <a:pt x="1748296" y="3717280"/>
                  <a:pt x="1746910" y="3717630"/>
                </a:cubicBezTo>
                <a:close/>
                <a:moveTo>
                  <a:pt x="1683906" y="3398666"/>
                </a:moveTo>
                <a:cubicBezTo>
                  <a:pt x="1683906" y="3401072"/>
                  <a:pt x="1683906" y="3401072"/>
                  <a:pt x="1683906" y="3401072"/>
                </a:cubicBezTo>
                <a:cubicBezTo>
                  <a:pt x="1681512" y="3401072"/>
                  <a:pt x="1681512" y="3401072"/>
                  <a:pt x="1683906" y="3398666"/>
                </a:cubicBezTo>
                <a:close/>
                <a:moveTo>
                  <a:pt x="1855210" y="4431644"/>
                </a:moveTo>
                <a:cubicBezTo>
                  <a:pt x="1856395" y="4431050"/>
                  <a:pt x="1857579" y="4430461"/>
                  <a:pt x="1858764" y="4430461"/>
                </a:cubicBezTo>
                <a:cubicBezTo>
                  <a:pt x="1857585" y="4430854"/>
                  <a:pt x="1856400" y="4431248"/>
                  <a:pt x="1855210" y="4431644"/>
                </a:cubicBezTo>
                <a:close/>
                <a:moveTo>
                  <a:pt x="1851579" y="4432864"/>
                </a:moveTo>
                <a:cubicBezTo>
                  <a:pt x="1851579" y="4432853"/>
                  <a:pt x="1851582" y="4432845"/>
                  <a:pt x="1851582" y="4432831"/>
                </a:cubicBezTo>
                <a:cubicBezTo>
                  <a:pt x="1852808" y="4432437"/>
                  <a:pt x="1854017" y="4432041"/>
                  <a:pt x="1855210" y="4431644"/>
                </a:cubicBezTo>
                <a:cubicBezTo>
                  <a:pt x="1854001" y="4432253"/>
                  <a:pt x="1852789" y="4432864"/>
                  <a:pt x="1851579" y="4432864"/>
                </a:cubicBezTo>
                <a:close/>
                <a:moveTo>
                  <a:pt x="1046752" y="4529070"/>
                </a:moveTo>
                <a:cubicBezTo>
                  <a:pt x="1047545" y="4528990"/>
                  <a:pt x="1048271" y="4529001"/>
                  <a:pt x="1049025" y="4528974"/>
                </a:cubicBezTo>
                <a:cubicBezTo>
                  <a:pt x="1049066" y="4529010"/>
                  <a:pt x="1049108" y="4529034"/>
                  <a:pt x="1049149" y="4529070"/>
                </a:cubicBezTo>
                <a:cubicBezTo>
                  <a:pt x="1046752" y="4529070"/>
                  <a:pt x="1046752" y="4529070"/>
                  <a:pt x="1046752" y="4529070"/>
                </a:cubicBezTo>
                <a:close/>
                <a:moveTo>
                  <a:pt x="2208635" y="4285488"/>
                </a:moveTo>
                <a:cubicBezTo>
                  <a:pt x="2208635" y="4285488"/>
                  <a:pt x="2207144" y="4285488"/>
                  <a:pt x="2206247" y="4285488"/>
                </a:cubicBezTo>
                <a:cubicBezTo>
                  <a:pt x="2203861" y="4280693"/>
                  <a:pt x="2215800" y="4278298"/>
                  <a:pt x="2211024" y="4275901"/>
                </a:cubicBezTo>
                <a:cubicBezTo>
                  <a:pt x="2206247" y="4275901"/>
                  <a:pt x="2208635" y="4273503"/>
                  <a:pt x="2206247" y="4273503"/>
                </a:cubicBezTo>
                <a:cubicBezTo>
                  <a:pt x="2211024" y="4263915"/>
                  <a:pt x="2215800" y="4263915"/>
                  <a:pt x="2213412" y="4259123"/>
                </a:cubicBezTo>
                <a:cubicBezTo>
                  <a:pt x="2213412" y="4259123"/>
                  <a:pt x="2213412" y="4259123"/>
                  <a:pt x="2215800" y="4259123"/>
                </a:cubicBezTo>
                <a:cubicBezTo>
                  <a:pt x="2211024" y="4251933"/>
                  <a:pt x="2215800" y="4244743"/>
                  <a:pt x="2211024" y="4237553"/>
                </a:cubicBezTo>
                <a:cubicBezTo>
                  <a:pt x="2225351" y="4203998"/>
                  <a:pt x="2239679" y="4175235"/>
                  <a:pt x="2256395" y="4148870"/>
                </a:cubicBezTo>
                <a:cubicBezTo>
                  <a:pt x="2275496" y="4124902"/>
                  <a:pt x="2292212" y="4100935"/>
                  <a:pt x="2313702" y="4079365"/>
                </a:cubicBezTo>
                <a:cubicBezTo>
                  <a:pt x="2323253" y="4076967"/>
                  <a:pt x="2323253" y="4076967"/>
                  <a:pt x="2325641" y="4069777"/>
                </a:cubicBezTo>
                <a:cubicBezTo>
                  <a:pt x="2328030" y="4069777"/>
                  <a:pt x="2328030" y="4069777"/>
                  <a:pt x="2328030" y="4069777"/>
                </a:cubicBezTo>
                <a:cubicBezTo>
                  <a:pt x="2323253" y="4067380"/>
                  <a:pt x="2330418" y="4064985"/>
                  <a:pt x="2328030" y="4062587"/>
                </a:cubicBezTo>
                <a:cubicBezTo>
                  <a:pt x="2335192" y="4053000"/>
                  <a:pt x="2342357" y="4045810"/>
                  <a:pt x="2349520" y="4036222"/>
                </a:cubicBezTo>
                <a:cubicBezTo>
                  <a:pt x="2347131" y="4038620"/>
                  <a:pt x="2351908" y="4041017"/>
                  <a:pt x="2351908" y="4038620"/>
                </a:cubicBezTo>
                <a:cubicBezTo>
                  <a:pt x="2351908" y="4038620"/>
                  <a:pt x="2351908" y="4038620"/>
                  <a:pt x="2351908" y="4036222"/>
                </a:cubicBezTo>
                <a:cubicBezTo>
                  <a:pt x="2351908" y="4033827"/>
                  <a:pt x="2351908" y="4031430"/>
                  <a:pt x="2349520" y="4031430"/>
                </a:cubicBezTo>
                <a:cubicBezTo>
                  <a:pt x="2363847" y="4005065"/>
                  <a:pt x="2390114" y="3990685"/>
                  <a:pt x="2409218" y="3969115"/>
                </a:cubicBezTo>
                <a:cubicBezTo>
                  <a:pt x="2413992" y="3964319"/>
                  <a:pt x="2418769" y="3957130"/>
                  <a:pt x="2423543" y="3949939"/>
                </a:cubicBezTo>
                <a:cubicBezTo>
                  <a:pt x="2442647" y="3937957"/>
                  <a:pt x="2459363" y="3925972"/>
                  <a:pt x="2468914" y="3906797"/>
                </a:cubicBezTo>
                <a:cubicBezTo>
                  <a:pt x="2468914" y="3906797"/>
                  <a:pt x="2476076" y="3916384"/>
                  <a:pt x="2473688" y="3925972"/>
                </a:cubicBezTo>
                <a:cubicBezTo>
                  <a:pt x="2476076" y="3942750"/>
                  <a:pt x="2456975" y="3947542"/>
                  <a:pt x="2454586" y="3961925"/>
                </a:cubicBezTo>
                <a:cubicBezTo>
                  <a:pt x="2454586" y="3964319"/>
                  <a:pt x="2449812" y="3957130"/>
                  <a:pt x="2449812" y="3961925"/>
                </a:cubicBezTo>
                <a:cubicBezTo>
                  <a:pt x="2449812" y="3976305"/>
                  <a:pt x="2433096" y="3988287"/>
                  <a:pt x="2416380" y="3995480"/>
                </a:cubicBezTo>
                <a:cubicBezTo>
                  <a:pt x="2416380" y="3995480"/>
                  <a:pt x="2416380" y="3995480"/>
                  <a:pt x="2416380" y="3993082"/>
                </a:cubicBezTo>
                <a:cubicBezTo>
                  <a:pt x="2413992" y="3993082"/>
                  <a:pt x="2416380" y="4000272"/>
                  <a:pt x="2413992" y="4002670"/>
                </a:cubicBezTo>
                <a:cubicBezTo>
                  <a:pt x="2413128" y="4002670"/>
                  <a:pt x="2412584" y="4002351"/>
                  <a:pt x="2412233" y="4001951"/>
                </a:cubicBezTo>
                <a:cubicBezTo>
                  <a:pt x="2412305" y="4001390"/>
                  <a:pt x="2412161" y="4000831"/>
                  <a:pt x="2411604" y="4000272"/>
                </a:cubicBezTo>
                <a:cubicBezTo>
                  <a:pt x="2411604" y="4000272"/>
                  <a:pt x="2411612" y="4001244"/>
                  <a:pt x="2412233" y="4001951"/>
                </a:cubicBezTo>
                <a:cubicBezTo>
                  <a:pt x="2411998" y="4003787"/>
                  <a:pt x="2409218" y="4005626"/>
                  <a:pt x="2409218" y="4007462"/>
                </a:cubicBezTo>
                <a:cubicBezTo>
                  <a:pt x="2406830" y="4007462"/>
                  <a:pt x="2404441" y="4005065"/>
                  <a:pt x="2404441" y="4005065"/>
                </a:cubicBezTo>
                <a:cubicBezTo>
                  <a:pt x="2404441" y="4005065"/>
                  <a:pt x="2404441" y="4005065"/>
                  <a:pt x="2404441" y="4009860"/>
                </a:cubicBezTo>
                <a:cubicBezTo>
                  <a:pt x="2411604" y="4021842"/>
                  <a:pt x="2397279" y="4019447"/>
                  <a:pt x="2397279" y="4026637"/>
                </a:cubicBezTo>
                <a:cubicBezTo>
                  <a:pt x="2397279" y="4026637"/>
                  <a:pt x="2397279" y="4026637"/>
                  <a:pt x="2394891" y="4024240"/>
                </a:cubicBezTo>
                <a:cubicBezTo>
                  <a:pt x="2392502" y="4038620"/>
                  <a:pt x="2382951" y="4045810"/>
                  <a:pt x="2378175" y="4057795"/>
                </a:cubicBezTo>
                <a:cubicBezTo>
                  <a:pt x="2378175" y="4055397"/>
                  <a:pt x="2375786" y="4053000"/>
                  <a:pt x="2373398" y="4053000"/>
                </a:cubicBezTo>
                <a:cubicBezTo>
                  <a:pt x="2375786" y="4057795"/>
                  <a:pt x="2375786" y="4060190"/>
                  <a:pt x="2373398" y="4062587"/>
                </a:cubicBezTo>
                <a:cubicBezTo>
                  <a:pt x="2368803" y="4062587"/>
                  <a:pt x="2373028" y="4069238"/>
                  <a:pt x="2369096" y="4071875"/>
                </a:cubicBezTo>
                <a:cubicBezTo>
                  <a:pt x="2369052" y="4071319"/>
                  <a:pt x="2368908" y="4070639"/>
                  <a:pt x="2368624" y="4069777"/>
                </a:cubicBezTo>
                <a:cubicBezTo>
                  <a:pt x="2368624" y="4072175"/>
                  <a:pt x="2368624" y="4072175"/>
                  <a:pt x="2368624" y="4072175"/>
                </a:cubicBezTo>
                <a:cubicBezTo>
                  <a:pt x="2368803" y="4072084"/>
                  <a:pt x="2368944" y="4071977"/>
                  <a:pt x="2369096" y="4071875"/>
                </a:cubicBezTo>
                <a:cubicBezTo>
                  <a:pt x="2369427" y="4075949"/>
                  <a:pt x="2364134" y="4072750"/>
                  <a:pt x="2366235" y="4076967"/>
                </a:cubicBezTo>
                <a:cubicBezTo>
                  <a:pt x="2366235" y="4076967"/>
                  <a:pt x="2366235" y="4076967"/>
                  <a:pt x="2363847" y="4076967"/>
                </a:cubicBezTo>
                <a:cubicBezTo>
                  <a:pt x="2368624" y="4081763"/>
                  <a:pt x="2359073" y="4076967"/>
                  <a:pt x="2359073" y="4081763"/>
                </a:cubicBezTo>
                <a:cubicBezTo>
                  <a:pt x="2359073" y="4081763"/>
                  <a:pt x="2359073" y="4081763"/>
                  <a:pt x="2361459" y="4081763"/>
                </a:cubicBezTo>
                <a:cubicBezTo>
                  <a:pt x="2361459" y="4084157"/>
                  <a:pt x="2356685" y="4084157"/>
                  <a:pt x="2356685" y="4086555"/>
                </a:cubicBezTo>
                <a:cubicBezTo>
                  <a:pt x="2354296" y="4091350"/>
                  <a:pt x="2349520" y="4088952"/>
                  <a:pt x="2354296" y="4093745"/>
                </a:cubicBezTo>
                <a:cubicBezTo>
                  <a:pt x="2349520" y="4091350"/>
                  <a:pt x="2354296" y="4088952"/>
                  <a:pt x="2349520" y="4086555"/>
                </a:cubicBezTo>
                <a:cubicBezTo>
                  <a:pt x="2342357" y="4100935"/>
                  <a:pt x="2332804" y="4112920"/>
                  <a:pt x="2323253" y="4124902"/>
                </a:cubicBezTo>
                <a:cubicBezTo>
                  <a:pt x="2320864" y="4124902"/>
                  <a:pt x="2318479" y="4127300"/>
                  <a:pt x="2318479" y="4124902"/>
                </a:cubicBezTo>
                <a:cubicBezTo>
                  <a:pt x="2318479" y="4127300"/>
                  <a:pt x="2313702" y="4129697"/>
                  <a:pt x="2316090" y="4132095"/>
                </a:cubicBezTo>
                <a:cubicBezTo>
                  <a:pt x="2316090" y="4132095"/>
                  <a:pt x="2313702" y="4132095"/>
                  <a:pt x="2311314" y="4132095"/>
                </a:cubicBezTo>
                <a:cubicBezTo>
                  <a:pt x="2308925" y="4134490"/>
                  <a:pt x="2316090" y="4139285"/>
                  <a:pt x="2311314" y="4139285"/>
                </a:cubicBezTo>
                <a:cubicBezTo>
                  <a:pt x="2311314" y="4136888"/>
                  <a:pt x="2308925" y="4136888"/>
                  <a:pt x="2308925" y="4136888"/>
                </a:cubicBezTo>
                <a:cubicBezTo>
                  <a:pt x="2308925" y="4139285"/>
                  <a:pt x="2306540" y="4141680"/>
                  <a:pt x="2306540" y="4146475"/>
                </a:cubicBezTo>
                <a:cubicBezTo>
                  <a:pt x="2306540" y="4144077"/>
                  <a:pt x="2306540" y="4144077"/>
                  <a:pt x="2304151" y="4144077"/>
                </a:cubicBezTo>
                <a:cubicBezTo>
                  <a:pt x="2306540" y="4148870"/>
                  <a:pt x="2299375" y="4146475"/>
                  <a:pt x="2299375" y="4151268"/>
                </a:cubicBezTo>
                <a:cubicBezTo>
                  <a:pt x="2299375" y="4151268"/>
                  <a:pt x="2299375" y="4151268"/>
                  <a:pt x="2299375" y="4148870"/>
                </a:cubicBezTo>
                <a:cubicBezTo>
                  <a:pt x="2292212" y="4151268"/>
                  <a:pt x="2304151" y="4153665"/>
                  <a:pt x="2299375" y="4156063"/>
                </a:cubicBezTo>
                <a:cubicBezTo>
                  <a:pt x="2299375" y="4153665"/>
                  <a:pt x="2296986" y="4153665"/>
                  <a:pt x="2296986" y="4153665"/>
                </a:cubicBezTo>
                <a:cubicBezTo>
                  <a:pt x="2299375" y="4160855"/>
                  <a:pt x="2294598" y="4163253"/>
                  <a:pt x="2292212" y="4168045"/>
                </a:cubicBezTo>
                <a:cubicBezTo>
                  <a:pt x="2289824" y="4170443"/>
                  <a:pt x="2285047" y="4172840"/>
                  <a:pt x="2285047" y="4177633"/>
                </a:cubicBezTo>
                <a:cubicBezTo>
                  <a:pt x="2282659" y="4180030"/>
                  <a:pt x="2280273" y="4172840"/>
                  <a:pt x="2277885" y="4177633"/>
                </a:cubicBezTo>
                <a:cubicBezTo>
                  <a:pt x="2282659" y="4182425"/>
                  <a:pt x="2275496" y="4184823"/>
                  <a:pt x="2282659" y="4187220"/>
                </a:cubicBezTo>
                <a:cubicBezTo>
                  <a:pt x="2280273" y="4189618"/>
                  <a:pt x="2275496" y="4194410"/>
                  <a:pt x="2275496" y="4196808"/>
                </a:cubicBezTo>
                <a:cubicBezTo>
                  <a:pt x="2273108" y="4194410"/>
                  <a:pt x="2268334" y="4194410"/>
                  <a:pt x="2268334" y="4192013"/>
                </a:cubicBezTo>
                <a:cubicBezTo>
                  <a:pt x="2268334" y="4192013"/>
                  <a:pt x="2268334" y="4192013"/>
                  <a:pt x="2263557" y="4192013"/>
                </a:cubicBezTo>
                <a:cubicBezTo>
                  <a:pt x="2263557" y="4189618"/>
                  <a:pt x="2265945" y="4189618"/>
                  <a:pt x="2263557" y="4189618"/>
                </a:cubicBezTo>
                <a:cubicBezTo>
                  <a:pt x="2263557" y="4189618"/>
                  <a:pt x="2261169" y="4194410"/>
                  <a:pt x="2261169" y="4196808"/>
                </a:cubicBezTo>
                <a:cubicBezTo>
                  <a:pt x="2261169" y="4201600"/>
                  <a:pt x="2265945" y="4206393"/>
                  <a:pt x="2265945" y="4211188"/>
                </a:cubicBezTo>
                <a:cubicBezTo>
                  <a:pt x="2263955" y="4209189"/>
                  <a:pt x="2260340" y="4208840"/>
                  <a:pt x="2259181" y="4207397"/>
                </a:cubicBezTo>
                <a:cubicBezTo>
                  <a:pt x="2258780" y="4206393"/>
                  <a:pt x="2258780" y="4206393"/>
                  <a:pt x="2258780" y="4206393"/>
                </a:cubicBezTo>
                <a:cubicBezTo>
                  <a:pt x="2258780" y="4206792"/>
                  <a:pt x="2258949" y="4207109"/>
                  <a:pt x="2259181" y="4207397"/>
                </a:cubicBezTo>
                <a:cubicBezTo>
                  <a:pt x="2259694" y="4208688"/>
                  <a:pt x="2260870" y="4211637"/>
                  <a:pt x="2263557" y="4218378"/>
                </a:cubicBezTo>
                <a:cubicBezTo>
                  <a:pt x="2263557" y="4220775"/>
                  <a:pt x="2261169" y="4215980"/>
                  <a:pt x="2261169" y="4218378"/>
                </a:cubicBezTo>
                <a:cubicBezTo>
                  <a:pt x="2261169" y="4218378"/>
                  <a:pt x="2263557" y="4220775"/>
                  <a:pt x="2263557" y="4223170"/>
                </a:cubicBezTo>
                <a:cubicBezTo>
                  <a:pt x="2261169" y="4223170"/>
                  <a:pt x="2261169" y="4227966"/>
                  <a:pt x="2256395" y="4225568"/>
                </a:cubicBezTo>
                <a:cubicBezTo>
                  <a:pt x="2254006" y="4225568"/>
                  <a:pt x="2256395" y="4223170"/>
                  <a:pt x="2254006" y="4223170"/>
                </a:cubicBezTo>
                <a:cubicBezTo>
                  <a:pt x="2251618" y="4225568"/>
                  <a:pt x="2254006" y="4227966"/>
                  <a:pt x="2251618" y="4230360"/>
                </a:cubicBezTo>
                <a:cubicBezTo>
                  <a:pt x="2249230" y="4230360"/>
                  <a:pt x="2251618" y="4235155"/>
                  <a:pt x="2254006" y="4235155"/>
                </a:cubicBezTo>
                <a:cubicBezTo>
                  <a:pt x="2256395" y="4235155"/>
                  <a:pt x="2251618" y="4235155"/>
                  <a:pt x="2254006" y="4232758"/>
                </a:cubicBezTo>
                <a:cubicBezTo>
                  <a:pt x="2256395" y="4235155"/>
                  <a:pt x="2256395" y="4239948"/>
                  <a:pt x="2254006" y="4242346"/>
                </a:cubicBezTo>
                <a:cubicBezTo>
                  <a:pt x="2254006" y="4239948"/>
                  <a:pt x="2251618" y="4239948"/>
                  <a:pt x="2251618" y="4239948"/>
                </a:cubicBezTo>
                <a:cubicBezTo>
                  <a:pt x="2254006" y="4244743"/>
                  <a:pt x="2254006" y="4247138"/>
                  <a:pt x="2254006" y="4251933"/>
                </a:cubicBezTo>
                <a:cubicBezTo>
                  <a:pt x="2251618" y="4251933"/>
                  <a:pt x="2251618" y="4249535"/>
                  <a:pt x="2251618" y="4249535"/>
                </a:cubicBezTo>
                <a:cubicBezTo>
                  <a:pt x="2244453" y="4251933"/>
                  <a:pt x="2251618" y="4261521"/>
                  <a:pt x="2244453" y="4263915"/>
                </a:cubicBezTo>
                <a:cubicBezTo>
                  <a:pt x="2246841" y="4263915"/>
                  <a:pt x="2249230" y="4263915"/>
                  <a:pt x="2249230" y="4263915"/>
                </a:cubicBezTo>
                <a:cubicBezTo>
                  <a:pt x="2246841" y="4266313"/>
                  <a:pt x="2244453" y="4263915"/>
                  <a:pt x="2244453" y="4266313"/>
                </a:cubicBezTo>
                <a:cubicBezTo>
                  <a:pt x="2242064" y="4266313"/>
                  <a:pt x="2244453" y="4268711"/>
                  <a:pt x="2244453" y="4271106"/>
                </a:cubicBezTo>
                <a:cubicBezTo>
                  <a:pt x="2244453" y="4273503"/>
                  <a:pt x="2246841" y="4280693"/>
                  <a:pt x="2244453" y="4283091"/>
                </a:cubicBezTo>
                <a:lnTo>
                  <a:pt x="2249230" y="4285488"/>
                </a:lnTo>
                <a:cubicBezTo>
                  <a:pt x="2249230" y="4285488"/>
                  <a:pt x="2249230" y="4285488"/>
                  <a:pt x="2246841" y="4285488"/>
                </a:cubicBezTo>
                <a:cubicBezTo>
                  <a:pt x="2244453" y="4285488"/>
                  <a:pt x="2244453" y="4285488"/>
                  <a:pt x="2244453" y="4285488"/>
                </a:cubicBezTo>
                <a:cubicBezTo>
                  <a:pt x="2244453" y="4287883"/>
                  <a:pt x="2244453" y="4287883"/>
                  <a:pt x="2244453" y="4287883"/>
                </a:cubicBezTo>
                <a:cubicBezTo>
                  <a:pt x="2246841" y="4287883"/>
                  <a:pt x="2239679" y="4290281"/>
                  <a:pt x="2242064" y="4290281"/>
                </a:cubicBezTo>
                <a:cubicBezTo>
                  <a:pt x="2242064" y="4292678"/>
                  <a:pt x="2244453" y="4290281"/>
                  <a:pt x="2244453" y="4290281"/>
                </a:cubicBezTo>
                <a:cubicBezTo>
                  <a:pt x="2244453" y="4290281"/>
                  <a:pt x="2244453" y="4290281"/>
                  <a:pt x="2246841" y="4290281"/>
                </a:cubicBezTo>
                <a:cubicBezTo>
                  <a:pt x="2249230" y="4287883"/>
                  <a:pt x="2246841" y="4290281"/>
                  <a:pt x="2249230" y="4287883"/>
                </a:cubicBezTo>
                <a:cubicBezTo>
                  <a:pt x="2246841" y="4290281"/>
                  <a:pt x="2251618" y="4285488"/>
                  <a:pt x="2249230" y="4292678"/>
                </a:cubicBezTo>
                <a:cubicBezTo>
                  <a:pt x="2249230" y="4292678"/>
                  <a:pt x="2249230" y="4292678"/>
                  <a:pt x="2246841" y="4295073"/>
                </a:cubicBezTo>
                <a:cubicBezTo>
                  <a:pt x="2246841" y="4297471"/>
                  <a:pt x="2251618" y="4292678"/>
                  <a:pt x="2254006" y="4292678"/>
                </a:cubicBezTo>
                <a:cubicBezTo>
                  <a:pt x="2254006" y="4292678"/>
                  <a:pt x="2254006" y="4292678"/>
                  <a:pt x="2251618" y="4292678"/>
                </a:cubicBezTo>
                <a:cubicBezTo>
                  <a:pt x="2256395" y="4287883"/>
                  <a:pt x="2256395" y="4297471"/>
                  <a:pt x="2261169" y="4292678"/>
                </a:cubicBezTo>
                <a:cubicBezTo>
                  <a:pt x="2263557" y="4295073"/>
                  <a:pt x="2268334" y="4297471"/>
                  <a:pt x="2268334" y="4302266"/>
                </a:cubicBezTo>
                <a:cubicBezTo>
                  <a:pt x="2270719" y="4302266"/>
                  <a:pt x="2275496" y="4299868"/>
                  <a:pt x="2277885" y="4302266"/>
                </a:cubicBezTo>
                <a:cubicBezTo>
                  <a:pt x="2275496" y="4302266"/>
                  <a:pt x="2275496" y="4302266"/>
                  <a:pt x="2273108" y="4304661"/>
                </a:cubicBezTo>
                <a:cubicBezTo>
                  <a:pt x="2275496" y="4307058"/>
                  <a:pt x="2275496" y="4304661"/>
                  <a:pt x="2277885" y="4304661"/>
                </a:cubicBezTo>
                <a:cubicBezTo>
                  <a:pt x="2277885" y="4307058"/>
                  <a:pt x="2280273" y="4311851"/>
                  <a:pt x="2280273" y="4314248"/>
                </a:cubicBezTo>
                <a:cubicBezTo>
                  <a:pt x="2282659" y="4314248"/>
                  <a:pt x="2285047" y="4309456"/>
                  <a:pt x="2285047" y="4309456"/>
                </a:cubicBezTo>
                <a:cubicBezTo>
                  <a:pt x="2285047" y="4316646"/>
                  <a:pt x="2294598" y="4309456"/>
                  <a:pt x="2294598" y="4316646"/>
                </a:cubicBezTo>
                <a:cubicBezTo>
                  <a:pt x="2292212" y="4316646"/>
                  <a:pt x="2289824" y="4316646"/>
                  <a:pt x="2289824" y="4319041"/>
                </a:cubicBezTo>
                <a:cubicBezTo>
                  <a:pt x="2287435" y="4326233"/>
                  <a:pt x="2296986" y="4316646"/>
                  <a:pt x="2299375" y="4321438"/>
                </a:cubicBezTo>
                <a:cubicBezTo>
                  <a:pt x="2299375" y="4321438"/>
                  <a:pt x="2299375" y="4321438"/>
                  <a:pt x="2301763" y="4316646"/>
                </a:cubicBezTo>
                <a:cubicBezTo>
                  <a:pt x="2301763" y="4321438"/>
                  <a:pt x="2308925" y="4316646"/>
                  <a:pt x="2304151" y="4321438"/>
                </a:cubicBezTo>
                <a:cubicBezTo>
                  <a:pt x="2306540" y="4321438"/>
                  <a:pt x="2306540" y="4326233"/>
                  <a:pt x="2308925" y="4321438"/>
                </a:cubicBezTo>
                <a:cubicBezTo>
                  <a:pt x="2313346" y="4328091"/>
                  <a:pt x="2323874" y="4326558"/>
                  <a:pt x="2323534" y="4335782"/>
                </a:cubicBezTo>
                <a:cubicBezTo>
                  <a:pt x="2323438" y="4335790"/>
                  <a:pt x="2323361" y="4335818"/>
                  <a:pt x="2323253" y="4335818"/>
                </a:cubicBezTo>
                <a:cubicBezTo>
                  <a:pt x="2323253" y="4336146"/>
                  <a:pt x="2323352" y="4336322"/>
                  <a:pt x="2323499" y="4336415"/>
                </a:cubicBezTo>
                <a:cubicBezTo>
                  <a:pt x="2323452" y="4336983"/>
                  <a:pt x="2323383" y="4337569"/>
                  <a:pt x="2323253" y="4338216"/>
                </a:cubicBezTo>
                <a:cubicBezTo>
                  <a:pt x="2323253" y="4338216"/>
                  <a:pt x="2325641" y="4340613"/>
                  <a:pt x="2325641" y="4335818"/>
                </a:cubicBezTo>
                <a:cubicBezTo>
                  <a:pt x="2327704" y="4333748"/>
                  <a:pt x="2324432" y="4337027"/>
                  <a:pt x="2323499" y="4336415"/>
                </a:cubicBezTo>
                <a:cubicBezTo>
                  <a:pt x="2323518" y="4336198"/>
                  <a:pt x="2323526" y="4335989"/>
                  <a:pt x="2323534" y="4335782"/>
                </a:cubicBezTo>
                <a:cubicBezTo>
                  <a:pt x="2325616" y="4335587"/>
                  <a:pt x="2325641" y="4333423"/>
                  <a:pt x="2325641" y="4333423"/>
                </a:cubicBezTo>
                <a:cubicBezTo>
                  <a:pt x="2328030" y="4335818"/>
                  <a:pt x="2328030" y="4338216"/>
                  <a:pt x="2323253" y="4340613"/>
                </a:cubicBezTo>
                <a:cubicBezTo>
                  <a:pt x="2325641" y="4345406"/>
                  <a:pt x="2332804" y="4333423"/>
                  <a:pt x="2337580" y="4338216"/>
                </a:cubicBezTo>
                <a:cubicBezTo>
                  <a:pt x="2335192" y="4340613"/>
                  <a:pt x="2335192" y="4343011"/>
                  <a:pt x="2337580" y="4343011"/>
                </a:cubicBezTo>
                <a:cubicBezTo>
                  <a:pt x="2337580" y="4343011"/>
                  <a:pt x="2337580" y="4343011"/>
                  <a:pt x="2342357" y="4340613"/>
                </a:cubicBezTo>
                <a:cubicBezTo>
                  <a:pt x="2344746" y="4343011"/>
                  <a:pt x="2339969" y="4347803"/>
                  <a:pt x="2337580" y="4350201"/>
                </a:cubicBezTo>
                <a:cubicBezTo>
                  <a:pt x="2339969" y="4350201"/>
                  <a:pt x="2342357" y="4352596"/>
                  <a:pt x="2344746" y="4350201"/>
                </a:cubicBezTo>
                <a:cubicBezTo>
                  <a:pt x="2344746" y="4350201"/>
                  <a:pt x="2344746" y="4350201"/>
                  <a:pt x="2344746" y="4354993"/>
                </a:cubicBezTo>
                <a:cubicBezTo>
                  <a:pt x="2344746" y="4352596"/>
                  <a:pt x="2347131" y="4354993"/>
                  <a:pt x="2347131" y="4354993"/>
                </a:cubicBezTo>
                <a:lnTo>
                  <a:pt x="2349520" y="4357391"/>
                </a:lnTo>
                <a:cubicBezTo>
                  <a:pt x="2351908" y="4354993"/>
                  <a:pt x="2349520" y="4352596"/>
                  <a:pt x="2349520" y="4350201"/>
                </a:cubicBezTo>
                <a:cubicBezTo>
                  <a:pt x="2351908" y="4350201"/>
                  <a:pt x="2351908" y="4350201"/>
                  <a:pt x="2354296" y="4350201"/>
                </a:cubicBezTo>
                <a:cubicBezTo>
                  <a:pt x="2351908" y="4352596"/>
                  <a:pt x="2354296" y="4354993"/>
                  <a:pt x="2356685" y="4354993"/>
                </a:cubicBezTo>
                <a:cubicBezTo>
                  <a:pt x="2356685" y="4357391"/>
                  <a:pt x="2359073" y="4352596"/>
                  <a:pt x="2361459" y="4354993"/>
                </a:cubicBezTo>
                <a:cubicBezTo>
                  <a:pt x="2359073" y="4354993"/>
                  <a:pt x="2363847" y="4354993"/>
                  <a:pt x="2359073" y="4357391"/>
                </a:cubicBezTo>
                <a:lnTo>
                  <a:pt x="2359073" y="4354993"/>
                </a:lnTo>
                <a:cubicBezTo>
                  <a:pt x="2359073" y="4357391"/>
                  <a:pt x="2356685" y="4362183"/>
                  <a:pt x="2359073" y="4359786"/>
                </a:cubicBezTo>
                <a:cubicBezTo>
                  <a:pt x="2361459" y="4359786"/>
                  <a:pt x="2363847" y="4352596"/>
                  <a:pt x="2366235" y="4357391"/>
                </a:cubicBezTo>
                <a:cubicBezTo>
                  <a:pt x="2363847" y="4357391"/>
                  <a:pt x="2363847" y="4359786"/>
                  <a:pt x="2361459" y="4359786"/>
                </a:cubicBezTo>
                <a:cubicBezTo>
                  <a:pt x="2361459" y="4359786"/>
                  <a:pt x="2361459" y="4359786"/>
                  <a:pt x="2363847" y="4362183"/>
                </a:cubicBezTo>
                <a:cubicBezTo>
                  <a:pt x="2366235" y="4359786"/>
                  <a:pt x="2368624" y="4364581"/>
                  <a:pt x="2373398" y="4359786"/>
                </a:cubicBezTo>
                <a:cubicBezTo>
                  <a:pt x="2373398" y="4359786"/>
                  <a:pt x="2373398" y="4364581"/>
                  <a:pt x="2375786" y="4364581"/>
                </a:cubicBezTo>
                <a:cubicBezTo>
                  <a:pt x="2375786" y="4364581"/>
                  <a:pt x="2375786" y="4364581"/>
                  <a:pt x="2373398" y="4364581"/>
                </a:cubicBezTo>
                <a:cubicBezTo>
                  <a:pt x="2375786" y="4369373"/>
                  <a:pt x="2378175" y="4369373"/>
                  <a:pt x="2380563" y="4366979"/>
                </a:cubicBezTo>
                <a:cubicBezTo>
                  <a:pt x="2380563" y="4366979"/>
                  <a:pt x="2380563" y="4366979"/>
                  <a:pt x="2380563" y="4369373"/>
                </a:cubicBezTo>
                <a:cubicBezTo>
                  <a:pt x="2380563" y="4369373"/>
                  <a:pt x="2382951" y="4369373"/>
                  <a:pt x="2385337" y="4369373"/>
                </a:cubicBezTo>
                <a:cubicBezTo>
                  <a:pt x="2385337" y="4371771"/>
                  <a:pt x="2378175" y="4381359"/>
                  <a:pt x="2382951" y="4378961"/>
                </a:cubicBezTo>
                <a:cubicBezTo>
                  <a:pt x="2385337" y="4378961"/>
                  <a:pt x="2390114" y="4376563"/>
                  <a:pt x="2390114" y="4371771"/>
                </a:cubicBezTo>
                <a:cubicBezTo>
                  <a:pt x="2394891" y="4376563"/>
                  <a:pt x="2402053" y="4376563"/>
                  <a:pt x="2402053" y="4383753"/>
                </a:cubicBezTo>
                <a:cubicBezTo>
                  <a:pt x="2404441" y="4381359"/>
                  <a:pt x="2404441" y="4381359"/>
                  <a:pt x="2404441" y="4381359"/>
                </a:cubicBezTo>
                <a:cubicBezTo>
                  <a:pt x="2411604" y="4386151"/>
                  <a:pt x="2421157" y="4386151"/>
                  <a:pt x="2421157" y="4395739"/>
                </a:cubicBezTo>
                <a:cubicBezTo>
                  <a:pt x="2418769" y="4395739"/>
                  <a:pt x="2418769" y="4398136"/>
                  <a:pt x="2418769" y="4400531"/>
                </a:cubicBezTo>
                <a:cubicBezTo>
                  <a:pt x="2421157" y="4398136"/>
                  <a:pt x="2418769" y="4402928"/>
                  <a:pt x="2421157" y="4400531"/>
                </a:cubicBezTo>
                <a:cubicBezTo>
                  <a:pt x="2423543" y="4395739"/>
                  <a:pt x="2423543" y="4395739"/>
                  <a:pt x="2423543" y="4393341"/>
                </a:cubicBezTo>
                <a:cubicBezTo>
                  <a:pt x="2428320" y="4393341"/>
                  <a:pt x="2433096" y="4398136"/>
                  <a:pt x="2433096" y="4400531"/>
                </a:cubicBezTo>
                <a:lnTo>
                  <a:pt x="2435482" y="4398136"/>
                </a:lnTo>
                <a:cubicBezTo>
                  <a:pt x="2433096" y="4402928"/>
                  <a:pt x="2435482" y="4405326"/>
                  <a:pt x="2437870" y="4405326"/>
                </a:cubicBezTo>
                <a:cubicBezTo>
                  <a:pt x="2437870" y="4405326"/>
                  <a:pt x="2437870" y="4405326"/>
                  <a:pt x="2440259" y="4402928"/>
                </a:cubicBezTo>
                <a:cubicBezTo>
                  <a:pt x="2440259" y="4402928"/>
                  <a:pt x="2440259" y="4402928"/>
                  <a:pt x="2440259" y="4405326"/>
                </a:cubicBezTo>
                <a:cubicBezTo>
                  <a:pt x="2440259" y="4405326"/>
                  <a:pt x="2445036" y="4400531"/>
                  <a:pt x="2445036" y="4405326"/>
                </a:cubicBezTo>
                <a:cubicBezTo>
                  <a:pt x="2442647" y="4405326"/>
                  <a:pt x="2442647" y="4407724"/>
                  <a:pt x="2442647" y="4407724"/>
                </a:cubicBezTo>
                <a:cubicBezTo>
                  <a:pt x="2445036" y="4407724"/>
                  <a:pt x="2452198" y="4405326"/>
                  <a:pt x="2452198" y="4410119"/>
                </a:cubicBezTo>
                <a:cubicBezTo>
                  <a:pt x="2452198" y="4410119"/>
                  <a:pt x="2452198" y="4410119"/>
                  <a:pt x="2452198" y="4414914"/>
                </a:cubicBezTo>
                <a:cubicBezTo>
                  <a:pt x="2452198" y="4414914"/>
                  <a:pt x="2454216" y="4413892"/>
                  <a:pt x="2454962" y="4413185"/>
                </a:cubicBezTo>
                <a:cubicBezTo>
                  <a:pt x="2457218" y="4417275"/>
                  <a:pt x="2459363" y="4417562"/>
                  <a:pt x="2459363" y="4422104"/>
                </a:cubicBezTo>
                <a:cubicBezTo>
                  <a:pt x="2471302" y="4419706"/>
                  <a:pt x="2480853" y="4424499"/>
                  <a:pt x="2488018" y="4429294"/>
                </a:cubicBezTo>
                <a:cubicBezTo>
                  <a:pt x="2488018" y="4429294"/>
                  <a:pt x="2488018" y="4429294"/>
                  <a:pt x="2485630" y="4431691"/>
                </a:cubicBezTo>
                <a:cubicBezTo>
                  <a:pt x="2485630" y="4436484"/>
                  <a:pt x="2488018" y="4429294"/>
                  <a:pt x="2490404" y="4431691"/>
                </a:cubicBezTo>
                <a:cubicBezTo>
                  <a:pt x="2488018" y="4434086"/>
                  <a:pt x="2488018" y="4436484"/>
                  <a:pt x="2485630" y="4438881"/>
                </a:cubicBezTo>
                <a:cubicBezTo>
                  <a:pt x="2485630" y="4441276"/>
                  <a:pt x="2490404" y="4436484"/>
                  <a:pt x="2492792" y="4438881"/>
                </a:cubicBezTo>
                <a:cubicBezTo>
                  <a:pt x="2495181" y="4436484"/>
                  <a:pt x="2490404" y="4438881"/>
                  <a:pt x="2492792" y="4436484"/>
                </a:cubicBezTo>
                <a:cubicBezTo>
                  <a:pt x="2495181" y="4434086"/>
                  <a:pt x="2495181" y="4441276"/>
                  <a:pt x="2499957" y="4436484"/>
                </a:cubicBezTo>
                <a:cubicBezTo>
                  <a:pt x="2499957" y="4438881"/>
                  <a:pt x="2495181" y="4441276"/>
                  <a:pt x="2495181" y="4441276"/>
                </a:cubicBezTo>
                <a:cubicBezTo>
                  <a:pt x="2495181" y="4441276"/>
                  <a:pt x="2495181" y="4441276"/>
                  <a:pt x="2497569" y="4441276"/>
                </a:cubicBezTo>
                <a:cubicBezTo>
                  <a:pt x="2497569" y="4448466"/>
                  <a:pt x="2488018" y="4446071"/>
                  <a:pt x="2485630" y="4453261"/>
                </a:cubicBezTo>
                <a:cubicBezTo>
                  <a:pt x="2485630" y="4453261"/>
                  <a:pt x="2485630" y="4453261"/>
                  <a:pt x="2488018" y="4453261"/>
                </a:cubicBezTo>
                <a:cubicBezTo>
                  <a:pt x="2485630" y="4460451"/>
                  <a:pt x="2480853" y="4455659"/>
                  <a:pt x="2483241" y="4460451"/>
                </a:cubicBezTo>
                <a:cubicBezTo>
                  <a:pt x="2485630" y="4460451"/>
                  <a:pt x="2492792" y="4455659"/>
                  <a:pt x="2490404" y="4450864"/>
                </a:cubicBezTo>
                <a:cubicBezTo>
                  <a:pt x="2495181" y="4453261"/>
                  <a:pt x="2499957" y="4443674"/>
                  <a:pt x="2502343" y="4446071"/>
                </a:cubicBezTo>
                <a:cubicBezTo>
                  <a:pt x="2502343" y="4450864"/>
                  <a:pt x="2499957" y="4446071"/>
                  <a:pt x="2497569" y="4448466"/>
                </a:cubicBezTo>
                <a:cubicBezTo>
                  <a:pt x="2497569" y="4453261"/>
                  <a:pt x="2502343" y="4450864"/>
                  <a:pt x="2504731" y="4450864"/>
                </a:cubicBezTo>
                <a:cubicBezTo>
                  <a:pt x="2504731" y="4450864"/>
                  <a:pt x="2504731" y="4448466"/>
                  <a:pt x="2507120" y="4446071"/>
                </a:cubicBezTo>
                <a:lnTo>
                  <a:pt x="2509508" y="4446071"/>
                </a:lnTo>
                <a:cubicBezTo>
                  <a:pt x="2509508" y="4450487"/>
                  <a:pt x="2515577" y="4471156"/>
                  <a:pt x="2516532" y="4481883"/>
                </a:cubicBezTo>
                <a:cubicBezTo>
                  <a:pt x="2516314" y="4481666"/>
                  <a:pt x="2515754" y="4481102"/>
                  <a:pt x="2514282" y="4479626"/>
                </a:cubicBezTo>
                <a:cubicBezTo>
                  <a:pt x="2514282" y="4479626"/>
                  <a:pt x="2511896" y="4479626"/>
                  <a:pt x="2511896" y="4482021"/>
                </a:cubicBezTo>
                <a:cubicBezTo>
                  <a:pt x="2514282" y="4482021"/>
                  <a:pt x="2514282" y="4482021"/>
                  <a:pt x="2514282" y="4484419"/>
                </a:cubicBezTo>
                <a:lnTo>
                  <a:pt x="2516670" y="4484419"/>
                </a:lnTo>
                <a:cubicBezTo>
                  <a:pt x="2519059" y="4484419"/>
                  <a:pt x="2519059" y="4484419"/>
                  <a:pt x="2519059" y="4484419"/>
                </a:cubicBezTo>
                <a:cubicBezTo>
                  <a:pt x="2521447" y="4486816"/>
                  <a:pt x="2519059" y="4486816"/>
                  <a:pt x="2519059" y="4489214"/>
                </a:cubicBezTo>
                <a:cubicBezTo>
                  <a:pt x="2516670" y="4489214"/>
                  <a:pt x="2516670" y="4489214"/>
                  <a:pt x="2519059" y="4491609"/>
                </a:cubicBezTo>
                <a:cubicBezTo>
                  <a:pt x="2514282" y="4489214"/>
                  <a:pt x="2511896" y="4482021"/>
                  <a:pt x="2507120" y="4484419"/>
                </a:cubicBezTo>
                <a:cubicBezTo>
                  <a:pt x="2511896" y="4486816"/>
                  <a:pt x="2511896" y="4491609"/>
                  <a:pt x="2516670" y="4491609"/>
                </a:cubicBezTo>
                <a:cubicBezTo>
                  <a:pt x="2516670" y="4494006"/>
                  <a:pt x="2511896" y="4491609"/>
                  <a:pt x="2511896" y="4489214"/>
                </a:cubicBezTo>
                <a:cubicBezTo>
                  <a:pt x="2507120" y="4489214"/>
                  <a:pt x="2516670" y="4496404"/>
                  <a:pt x="2507120" y="4494006"/>
                </a:cubicBezTo>
                <a:cubicBezTo>
                  <a:pt x="2507120" y="4494006"/>
                  <a:pt x="2507120" y="4494006"/>
                  <a:pt x="2511896" y="4496404"/>
                </a:cubicBezTo>
                <a:cubicBezTo>
                  <a:pt x="2509508" y="4496404"/>
                  <a:pt x="2509508" y="4496404"/>
                  <a:pt x="2507120" y="4496404"/>
                </a:cubicBezTo>
                <a:cubicBezTo>
                  <a:pt x="2504817" y="4498713"/>
                  <a:pt x="2509138" y="4503230"/>
                  <a:pt x="2503044" y="4501408"/>
                </a:cubicBezTo>
                <a:cubicBezTo>
                  <a:pt x="2504240" y="4502336"/>
                  <a:pt x="2502948" y="4505989"/>
                  <a:pt x="2507120" y="4505989"/>
                </a:cubicBezTo>
                <a:cubicBezTo>
                  <a:pt x="2509508" y="4505989"/>
                  <a:pt x="2504731" y="4501196"/>
                  <a:pt x="2511896" y="4503594"/>
                </a:cubicBezTo>
                <a:cubicBezTo>
                  <a:pt x="2504731" y="4503594"/>
                  <a:pt x="2509508" y="4505989"/>
                  <a:pt x="2511896" y="4508386"/>
                </a:cubicBezTo>
                <a:cubicBezTo>
                  <a:pt x="2511896" y="4508386"/>
                  <a:pt x="2511896" y="4508386"/>
                  <a:pt x="2509508" y="4508386"/>
                </a:cubicBezTo>
                <a:cubicBezTo>
                  <a:pt x="2509508" y="4508386"/>
                  <a:pt x="2508310" y="4509620"/>
                  <a:pt x="2508489" y="4511197"/>
                </a:cubicBezTo>
                <a:cubicBezTo>
                  <a:pt x="2507838" y="4510798"/>
                  <a:pt x="2507120" y="4510784"/>
                  <a:pt x="2507120" y="4510784"/>
                </a:cubicBezTo>
                <a:cubicBezTo>
                  <a:pt x="2507120" y="4510784"/>
                  <a:pt x="2507120" y="4510784"/>
                  <a:pt x="2509508" y="4513179"/>
                </a:cubicBezTo>
                <a:cubicBezTo>
                  <a:pt x="2509508" y="4517974"/>
                  <a:pt x="2502343" y="4513179"/>
                  <a:pt x="2502343" y="4515576"/>
                </a:cubicBezTo>
                <a:cubicBezTo>
                  <a:pt x="2502343" y="4515576"/>
                  <a:pt x="2502343" y="4515576"/>
                  <a:pt x="2502343" y="4513179"/>
                </a:cubicBezTo>
                <a:cubicBezTo>
                  <a:pt x="2502343" y="4513179"/>
                  <a:pt x="2497569" y="4513179"/>
                  <a:pt x="2497569" y="4515576"/>
                </a:cubicBezTo>
                <a:cubicBezTo>
                  <a:pt x="2502343" y="4515576"/>
                  <a:pt x="2504731" y="4520371"/>
                  <a:pt x="2507120" y="4520371"/>
                </a:cubicBezTo>
                <a:cubicBezTo>
                  <a:pt x="2507120" y="4522766"/>
                  <a:pt x="2502343" y="4520371"/>
                  <a:pt x="2504731" y="4522766"/>
                </a:cubicBezTo>
                <a:cubicBezTo>
                  <a:pt x="2504731" y="4522766"/>
                  <a:pt x="2504731" y="4522766"/>
                  <a:pt x="2502343" y="4520371"/>
                </a:cubicBezTo>
                <a:cubicBezTo>
                  <a:pt x="2502343" y="4517974"/>
                  <a:pt x="2497569" y="4517974"/>
                  <a:pt x="2495181" y="4520371"/>
                </a:cubicBezTo>
                <a:cubicBezTo>
                  <a:pt x="2495181" y="4522766"/>
                  <a:pt x="2499957" y="4527562"/>
                  <a:pt x="2502343" y="4525164"/>
                </a:cubicBezTo>
                <a:cubicBezTo>
                  <a:pt x="2502343" y="4527562"/>
                  <a:pt x="2499957" y="4527562"/>
                  <a:pt x="2497569" y="4527562"/>
                </a:cubicBezTo>
                <a:cubicBezTo>
                  <a:pt x="2497569" y="4529956"/>
                  <a:pt x="2499957" y="4527562"/>
                  <a:pt x="2502343" y="4529956"/>
                </a:cubicBezTo>
                <a:cubicBezTo>
                  <a:pt x="2499957" y="4529956"/>
                  <a:pt x="2495181" y="4532354"/>
                  <a:pt x="2490404" y="4534751"/>
                </a:cubicBezTo>
                <a:cubicBezTo>
                  <a:pt x="2490404" y="4534751"/>
                  <a:pt x="2490404" y="4534751"/>
                  <a:pt x="2485630" y="4527562"/>
                </a:cubicBezTo>
                <a:cubicBezTo>
                  <a:pt x="2485630" y="4527562"/>
                  <a:pt x="2485630" y="4527562"/>
                  <a:pt x="2485630" y="4529956"/>
                </a:cubicBezTo>
                <a:cubicBezTo>
                  <a:pt x="2483241" y="4525164"/>
                  <a:pt x="2483241" y="4529956"/>
                  <a:pt x="2478465" y="4527562"/>
                </a:cubicBezTo>
                <a:cubicBezTo>
                  <a:pt x="2476076" y="4527562"/>
                  <a:pt x="2478465" y="4529956"/>
                  <a:pt x="2478465" y="4532354"/>
                </a:cubicBezTo>
                <a:cubicBezTo>
                  <a:pt x="2488018" y="4532354"/>
                  <a:pt x="2488018" y="4539544"/>
                  <a:pt x="2492792" y="4541942"/>
                </a:cubicBezTo>
                <a:cubicBezTo>
                  <a:pt x="2492792" y="4546734"/>
                  <a:pt x="2476076" y="4537149"/>
                  <a:pt x="2485630" y="4546734"/>
                </a:cubicBezTo>
                <a:cubicBezTo>
                  <a:pt x="2485630" y="4546734"/>
                  <a:pt x="2488018" y="4549131"/>
                  <a:pt x="2490404" y="4549131"/>
                </a:cubicBezTo>
                <a:cubicBezTo>
                  <a:pt x="2490404" y="4551529"/>
                  <a:pt x="2495181" y="4553927"/>
                  <a:pt x="2490404" y="4556322"/>
                </a:cubicBezTo>
                <a:cubicBezTo>
                  <a:pt x="2490404" y="4551529"/>
                  <a:pt x="2483241" y="4556322"/>
                  <a:pt x="2480853" y="4549131"/>
                </a:cubicBezTo>
                <a:cubicBezTo>
                  <a:pt x="2483241" y="4551529"/>
                  <a:pt x="2483241" y="4549131"/>
                  <a:pt x="2483241" y="4546734"/>
                </a:cubicBezTo>
                <a:cubicBezTo>
                  <a:pt x="2480853" y="4546734"/>
                  <a:pt x="2476076" y="4544339"/>
                  <a:pt x="2476076" y="4546734"/>
                </a:cubicBezTo>
                <a:cubicBezTo>
                  <a:pt x="2476076" y="4549131"/>
                  <a:pt x="2473688" y="4551529"/>
                  <a:pt x="2478465" y="4553927"/>
                </a:cubicBezTo>
                <a:cubicBezTo>
                  <a:pt x="2480853" y="4553927"/>
                  <a:pt x="2478465" y="4549131"/>
                  <a:pt x="2480853" y="4553927"/>
                </a:cubicBezTo>
                <a:cubicBezTo>
                  <a:pt x="2480853" y="4558719"/>
                  <a:pt x="2476076" y="4556322"/>
                  <a:pt x="2480853" y="4561117"/>
                </a:cubicBezTo>
                <a:cubicBezTo>
                  <a:pt x="2480853" y="4558719"/>
                  <a:pt x="2485630" y="4558719"/>
                  <a:pt x="2488018" y="4561117"/>
                </a:cubicBezTo>
                <a:cubicBezTo>
                  <a:pt x="2488018" y="4561117"/>
                  <a:pt x="2488018" y="4561117"/>
                  <a:pt x="2488018" y="4563511"/>
                </a:cubicBezTo>
                <a:cubicBezTo>
                  <a:pt x="2488018" y="4563511"/>
                  <a:pt x="2488018" y="4563511"/>
                  <a:pt x="2485630" y="4561117"/>
                </a:cubicBezTo>
                <a:cubicBezTo>
                  <a:pt x="2483241" y="4565909"/>
                  <a:pt x="2490404" y="4565909"/>
                  <a:pt x="2488018" y="4570702"/>
                </a:cubicBezTo>
                <a:cubicBezTo>
                  <a:pt x="2488018" y="4570702"/>
                  <a:pt x="2488018" y="4570702"/>
                  <a:pt x="2480853" y="4570702"/>
                </a:cubicBezTo>
                <a:cubicBezTo>
                  <a:pt x="2478465" y="4565909"/>
                  <a:pt x="2485630" y="4563511"/>
                  <a:pt x="2478465" y="4561117"/>
                </a:cubicBezTo>
                <a:cubicBezTo>
                  <a:pt x="2478465" y="4563511"/>
                  <a:pt x="2480853" y="4565909"/>
                  <a:pt x="2476076" y="4568307"/>
                </a:cubicBezTo>
                <a:cubicBezTo>
                  <a:pt x="2476076" y="4568307"/>
                  <a:pt x="2476076" y="4568307"/>
                  <a:pt x="2476076" y="4565909"/>
                </a:cubicBezTo>
                <a:cubicBezTo>
                  <a:pt x="2476076" y="4565909"/>
                  <a:pt x="2470159" y="4564439"/>
                  <a:pt x="2468817" y="4567332"/>
                </a:cubicBezTo>
                <a:cubicBezTo>
                  <a:pt x="2469121" y="4566239"/>
                  <a:pt x="2468734" y="4564990"/>
                  <a:pt x="2466525" y="4563511"/>
                </a:cubicBezTo>
                <a:cubicBezTo>
                  <a:pt x="2464137" y="4568307"/>
                  <a:pt x="2459363" y="4563511"/>
                  <a:pt x="2454586" y="4563511"/>
                </a:cubicBezTo>
                <a:lnTo>
                  <a:pt x="2456975" y="4565909"/>
                </a:lnTo>
                <a:cubicBezTo>
                  <a:pt x="2459363" y="4568307"/>
                  <a:pt x="2459363" y="4568307"/>
                  <a:pt x="2464137" y="4570702"/>
                </a:cubicBezTo>
                <a:cubicBezTo>
                  <a:pt x="2459363" y="4573099"/>
                  <a:pt x="2459363" y="4577894"/>
                  <a:pt x="2461749" y="4582687"/>
                </a:cubicBezTo>
                <a:cubicBezTo>
                  <a:pt x="2459711" y="4582687"/>
                  <a:pt x="2455967" y="4580936"/>
                  <a:pt x="2456392" y="4578932"/>
                </a:cubicBezTo>
                <a:cubicBezTo>
                  <a:pt x="2456591" y="4578585"/>
                  <a:pt x="2456801" y="4578241"/>
                  <a:pt x="2456975" y="4577894"/>
                </a:cubicBezTo>
                <a:cubicBezTo>
                  <a:pt x="2456627" y="4578244"/>
                  <a:pt x="2456467" y="4578591"/>
                  <a:pt x="2456392" y="4578932"/>
                </a:cubicBezTo>
                <a:cubicBezTo>
                  <a:pt x="2453868" y="4583367"/>
                  <a:pt x="2449464" y="4587652"/>
                  <a:pt x="2445036" y="4589877"/>
                </a:cubicBezTo>
                <a:cubicBezTo>
                  <a:pt x="2452198" y="4592274"/>
                  <a:pt x="2445036" y="4594669"/>
                  <a:pt x="2445036" y="4597067"/>
                </a:cubicBezTo>
                <a:cubicBezTo>
                  <a:pt x="2445036" y="4594669"/>
                  <a:pt x="2442647" y="4594669"/>
                  <a:pt x="2440259" y="4592274"/>
                </a:cubicBezTo>
                <a:cubicBezTo>
                  <a:pt x="2440259" y="4597067"/>
                  <a:pt x="2437870" y="4589877"/>
                  <a:pt x="2435482" y="4592274"/>
                </a:cubicBezTo>
                <a:cubicBezTo>
                  <a:pt x="2435482" y="4597067"/>
                  <a:pt x="2433096" y="4601862"/>
                  <a:pt x="2430708" y="4604257"/>
                </a:cubicBezTo>
                <a:cubicBezTo>
                  <a:pt x="2423543" y="4604257"/>
                  <a:pt x="2418769" y="4611447"/>
                  <a:pt x="2416380" y="4613844"/>
                </a:cubicBezTo>
                <a:cubicBezTo>
                  <a:pt x="2411604" y="4613844"/>
                  <a:pt x="2411604" y="4606654"/>
                  <a:pt x="2409218" y="4606654"/>
                </a:cubicBezTo>
                <a:cubicBezTo>
                  <a:pt x="2406830" y="4609052"/>
                  <a:pt x="2413992" y="4611447"/>
                  <a:pt x="2406830" y="4611447"/>
                </a:cubicBezTo>
                <a:cubicBezTo>
                  <a:pt x="2406830" y="4611447"/>
                  <a:pt x="2406830" y="4611447"/>
                  <a:pt x="2406830" y="4609052"/>
                </a:cubicBezTo>
                <a:cubicBezTo>
                  <a:pt x="2406830" y="4611447"/>
                  <a:pt x="2399665" y="4609052"/>
                  <a:pt x="2399665" y="4616242"/>
                </a:cubicBezTo>
                <a:cubicBezTo>
                  <a:pt x="2399665" y="4616242"/>
                  <a:pt x="2399665" y="4616242"/>
                  <a:pt x="2399665" y="4611447"/>
                </a:cubicBezTo>
                <a:cubicBezTo>
                  <a:pt x="2399665" y="4611447"/>
                  <a:pt x="2399665" y="4611447"/>
                  <a:pt x="2397279" y="4613844"/>
                </a:cubicBezTo>
                <a:cubicBezTo>
                  <a:pt x="2397279" y="4611447"/>
                  <a:pt x="2397279" y="4609052"/>
                  <a:pt x="2397279" y="4606654"/>
                </a:cubicBezTo>
                <a:cubicBezTo>
                  <a:pt x="2392502" y="4604257"/>
                  <a:pt x="2392502" y="4609052"/>
                  <a:pt x="2390114" y="4611447"/>
                </a:cubicBezTo>
                <a:cubicBezTo>
                  <a:pt x="2390114" y="4611447"/>
                  <a:pt x="2390114" y="4611447"/>
                  <a:pt x="2392502" y="4613844"/>
                </a:cubicBezTo>
                <a:cubicBezTo>
                  <a:pt x="2387725" y="4616242"/>
                  <a:pt x="2382951" y="4613844"/>
                  <a:pt x="2380563" y="4616242"/>
                </a:cubicBezTo>
                <a:cubicBezTo>
                  <a:pt x="2380563" y="4616242"/>
                  <a:pt x="2380563" y="4616242"/>
                  <a:pt x="2378175" y="4613844"/>
                </a:cubicBezTo>
                <a:cubicBezTo>
                  <a:pt x="2378175" y="4613844"/>
                  <a:pt x="2378175" y="4613844"/>
                  <a:pt x="2375786" y="4616242"/>
                </a:cubicBezTo>
                <a:cubicBezTo>
                  <a:pt x="2378175" y="4611447"/>
                  <a:pt x="2375786" y="4611447"/>
                  <a:pt x="2373398" y="4611447"/>
                </a:cubicBezTo>
                <a:cubicBezTo>
                  <a:pt x="2373398" y="4611447"/>
                  <a:pt x="2373398" y="4611447"/>
                  <a:pt x="2378175" y="4604257"/>
                </a:cubicBezTo>
                <a:cubicBezTo>
                  <a:pt x="2380563" y="4604257"/>
                  <a:pt x="2378175" y="4606654"/>
                  <a:pt x="2378175" y="4611447"/>
                </a:cubicBezTo>
                <a:cubicBezTo>
                  <a:pt x="2380563" y="4613844"/>
                  <a:pt x="2385337" y="4611447"/>
                  <a:pt x="2385337" y="4609052"/>
                </a:cubicBezTo>
                <a:cubicBezTo>
                  <a:pt x="2382951" y="4609052"/>
                  <a:pt x="2382951" y="4609052"/>
                  <a:pt x="2382951" y="4611447"/>
                </a:cubicBezTo>
                <a:cubicBezTo>
                  <a:pt x="2380563" y="4606654"/>
                  <a:pt x="2382951" y="4606654"/>
                  <a:pt x="2382951" y="4601862"/>
                </a:cubicBezTo>
                <a:cubicBezTo>
                  <a:pt x="2382951" y="4599464"/>
                  <a:pt x="2385337" y="4599464"/>
                  <a:pt x="2387725" y="4599464"/>
                </a:cubicBezTo>
                <a:cubicBezTo>
                  <a:pt x="2385337" y="4601862"/>
                  <a:pt x="2387725" y="4601862"/>
                  <a:pt x="2387725" y="4604257"/>
                </a:cubicBezTo>
                <a:cubicBezTo>
                  <a:pt x="2387725" y="4599464"/>
                  <a:pt x="2390114" y="4597067"/>
                  <a:pt x="2392502" y="4597067"/>
                </a:cubicBezTo>
                <a:cubicBezTo>
                  <a:pt x="2394891" y="4601862"/>
                  <a:pt x="2397279" y="4592274"/>
                  <a:pt x="2399665" y="4592274"/>
                </a:cubicBezTo>
                <a:cubicBezTo>
                  <a:pt x="2399665" y="4597067"/>
                  <a:pt x="2399665" y="4601862"/>
                  <a:pt x="2399665" y="4604257"/>
                </a:cubicBezTo>
                <a:cubicBezTo>
                  <a:pt x="2402053" y="4606654"/>
                  <a:pt x="2402053" y="4604257"/>
                  <a:pt x="2404441" y="4604257"/>
                </a:cubicBezTo>
                <a:cubicBezTo>
                  <a:pt x="2404441" y="4601862"/>
                  <a:pt x="2402053" y="4597067"/>
                  <a:pt x="2404441" y="4592274"/>
                </a:cubicBezTo>
                <a:cubicBezTo>
                  <a:pt x="2404441" y="4592274"/>
                  <a:pt x="2404441" y="4592274"/>
                  <a:pt x="2406830" y="4597067"/>
                </a:cubicBezTo>
                <a:cubicBezTo>
                  <a:pt x="2406830" y="4592274"/>
                  <a:pt x="2404441" y="4589877"/>
                  <a:pt x="2409218" y="4587479"/>
                </a:cubicBezTo>
                <a:cubicBezTo>
                  <a:pt x="2413992" y="4587479"/>
                  <a:pt x="2418769" y="4582687"/>
                  <a:pt x="2421157" y="4580289"/>
                </a:cubicBezTo>
                <a:cubicBezTo>
                  <a:pt x="2421157" y="4580289"/>
                  <a:pt x="2421157" y="4580289"/>
                  <a:pt x="2423543" y="4582687"/>
                </a:cubicBezTo>
                <a:cubicBezTo>
                  <a:pt x="2421157" y="4575497"/>
                  <a:pt x="2428320" y="4575497"/>
                  <a:pt x="2428320" y="4570702"/>
                </a:cubicBezTo>
                <a:cubicBezTo>
                  <a:pt x="2435482" y="4568307"/>
                  <a:pt x="2433096" y="4561117"/>
                  <a:pt x="2440259" y="4561117"/>
                </a:cubicBezTo>
                <a:cubicBezTo>
                  <a:pt x="2442647" y="4551529"/>
                  <a:pt x="2445036" y="4541942"/>
                  <a:pt x="2449812" y="4534751"/>
                </a:cubicBezTo>
                <a:cubicBezTo>
                  <a:pt x="2449812" y="4534751"/>
                  <a:pt x="2449812" y="4534751"/>
                  <a:pt x="2454586" y="4537149"/>
                </a:cubicBezTo>
                <a:cubicBezTo>
                  <a:pt x="2452198" y="4534751"/>
                  <a:pt x="2456975" y="4537149"/>
                  <a:pt x="2456975" y="4534751"/>
                </a:cubicBezTo>
                <a:cubicBezTo>
                  <a:pt x="2452198" y="4534751"/>
                  <a:pt x="2454586" y="4529956"/>
                  <a:pt x="2452198" y="4527562"/>
                </a:cubicBezTo>
                <a:cubicBezTo>
                  <a:pt x="2456975" y="4525164"/>
                  <a:pt x="2456975" y="4517974"/>
                  <a:pt x="2454586" y="4513179"/>
                </a:cubicBezTo>
                <a:cubicBezTo>
                  <a:pt x="2454586" y="4513179"/>
                  <a:pt x="2454586" y="4513179"/>
                  <a:pt x="2456975" y="4513179"/>
                </a:cubicBezTo>
                <a:cubicBezTo>
                  <a:pt x="2452198" y="4508386"/>
                  <a:pt x="2459363" y="4503594"/>
                  <a:pt x="2464137" y="4498799"/>
                </a:cubicBezTo>
                <a:cubicBezTo>
                  <a:pt x="2464137" y="4498799"/>
                  <a:pt x="2468914" y="4501196"/>
                  <a:pt x="2468914" y="4498799"/>
                </a:cubicBezTo>
                <a:cubicBezTo>
                  <a:pt x="2464137" y="4494006"/>
                  <a:pt x="2466525" y="4491609"/>
                  <a:pt x="2464137" y="4486816"/>
                </a:cubicBezTo>
                <a:cubicBezTo>
                  <a:pt x="2466525" y="4484419"/>
                  <a:pt x="2468914" y="4482021"/>
                  <a:pt x="2471302" y="4479626"/>
                </a:cubicBezTo>
                <a:cubicBezTo>
                  <a:pt x="2468914" y="4477229"/>
                  <a:pt x="2466525" y="4477229"/>
                  <a:pt x="2464137" y="4477229"/>
                </a:cubicBezTo>
                <a:cubicBezTo>
                  <a:pt x="2464137" y="4477229"/>
                  <a:pt x="2464137" y="4477229"/>
                  <a:pt x="2466525" y="4472437"/>
                </a:cubicBezTo>
                <a:cubicBezTo>
                  <a:pt x="2452198" y="4472437"/>
                  <a:pt x="2442647" y="4458053"/>
                  <a:pt x="2433096" y="4455659"/>
                </a:cubicBezTo>
                <a:cubicBezTo>
                  <a:pt x="2433096" y="4455659"/>
                  <a:pt x="2433096" y="4455659"/>
                  <a:pt x="2437870" y="4450864"/>
                </a:cubicBezTo>
                <a:cubicBezTo>
                  <a:pt x="2435482" y="4446071"/>
                  <a:pt x="2430708" y="4448466"/>
                  <a:pt x="2428320" y="4453261"/>
                </a:cubicBezTo>
                <a:cubicBezTo>
                  <a:pt x="2425931" y="4448466"/>
                  <a:pt x="2418769" y="4450864"/>
                  <a:pt x="2421157" y="4443674"/>
                </a:cubicBezTo>
                <a:cubicBezTo>
                  <a:pt x="2418769" y="4441276"/>
                  <a:pt x="2416380" y="4446071"/>
                  <a:pt x="2411604" y="4443674"/>
                </a:cubicBezTo>
                <a:cubicBezTo>
                  <a:pt x="2409218" y="4438881"/>
                  <a:pt x="2406830" y="4438881"/>
                  <a:pt x="2402053" y="4436484"/>
                </a:cubicBezTo>
                <a:cubicBezTo>
                  <a:pt x="2402053" y="4434086"/>
                  <a:pt x="2404441" y="4434086"/>
                  <a:pt x="2404441" y="4431691"/>
                </a:cubicBezTo>
                <a:cubicBezTo>
                  <a:pt x="2399665" y="4431691"/>
                  <a:pt x="2397279" y="4424499"/>
                  <a:pt x="2394891" y="4434086"/>
                </a:cubicBezTo>
                <a:cubicBezTo>
                  <a:pt x="2392502" y="4426896"/>
                  <a:pt x="2380563" y="4426896"/>
                  <a:pt x="2378175" y="4419706"/>
                </a:cubicBezTo>
                <a:cubicBezTo>
                  <a:pt x="2375786" y="4422104"/>
                  <a:pt x="2375786" y="4419706"/>
                  <a:pt x="2373398" y="4422104"/>
                </a:cubicBezTo>
                <a:cubicBezTo>
                  <a:pt x="2368624" y="4417308"/>
                  <a:pt x="2366235" y="4410119"/>
                  <a:pt x="2359073" y="4412516"/>
                </a:cubicBezTo>
                <a:cubicBezTo>
                  <a:pt x="2359073" y="4410119"/>
                  <a:pt x="2363847" y="4410119"/>
                  <a:pt x="2361459" y="4407724"/>
                </a:cubicBezTo>
                <a:cubicBezTo>
                  <a:pt x="2359073" y="4407724"/>
                  <a:pt x="2359073" y="4410119"/>
                  <a:pt x="2356685" y="4410119"/>
                </a:cubicBezTo>
                <a:cubicBezTo>
                  <a:pt x="2347131" y="4407724"/>
                  <a:pt x="2344746" y="4395739"/>
                  <a:pt x="2335192" y="4393341"/>
                </a:cubicBezTo>
                <a:cubicBezTo>
                  <a:pt x="2320864" y="4388548"/>
                  <a:pt x="2308925" y="4376563"/>
                  <a:pt x="2296986" y="4369373"/>
                </a:cubicBezTo>
                <a:cubicBezTo>
                  <a:pt x="2289824" y="4371771"/>
                  <a:pt x="2289824" y="4357391"/>
                  <a:pt x="2282659" y="4362183"/>
                </a:cubicBezTo>
                <a:cubicBezTo>
                  <a:pt x="2282659" y="4359786"/>
                  <a:pt x="2277885" y="4359786"/>
                  <a:pt x="2280273" y="4357391"/>
                </a:cubicBezTo>
                <a:cubicBezTo>
                  <a:pt x="2275496" y="4359786"/>
                  <a:pt x="2273108" y="4350201"/>
                  <a:pt x="2268334" y="4350201"/>
                </a:cubicBezTo>
                <a:cubicBezTo>
                  <a:pt x="2265945" y="4345406"/>
                  <a:pt x="2258780" y="4345406"/>
                  <a:pt x="2254006" y="4340613"/>
                </a:cubicBezTo>
                <a:cubicBezTo>
                  <a:pt x="2256395" y="4340613"/>
                  <a:pt x="2256395" y="4340613"/>
                  <a:pt x="2258780" y="4338216"/>
                </a:cubicBezTo>
                <a:cubicBezTo>
                  <a:pt x="2256395" y="4335818"/>
                  <a:pt x="2249230" y="4343011"/>
                  <a:pt x="2251618" y="4333423"/>
                </a:cubicBezTo>
                <a:cubicBezTo>
                  <a:pt x="2251618" y="4333423"/>
                  <a:pt x="2250384" y="4335923"/>
                  <a:pt x="2250602" y="4337310"/>
                </a:cubicBezTo>
                <a:cubicBezTo>
                  <a:pt x="2245867" y="4333126"/>
                  <a:pt x="2239359" y="4330866"/>
                  <a:pt x="2234902" y="4328628"/>
                </a:cubicBezTo>
                <a:cubicBezTo>
                  <a:pt x="2227740" y="4326233"/>
                  <a:pt x="2208635" y="4316646"/>
                  <a:pt x="2203861" y="4302266"/>
                </a:cubicBezTo>
                <a:cubicBezTo>
                  <a:pt x="2203861" y="4283091"/>
                  <a:pt x="2215800" y="4297471"/>
                  <a:pt x="2208635" y="4285488"/>
                </a:cubicBezTo>
                <a:close/>
                <a:moveTo>
                  <a:pt x="2507120" y="4450864"/>
                </a:moveTo>
                <a:cubicBezTo>
                  <a:pt x="2507120" y="4446377"/>
                  <a:pt x="2511305" y="4464996"/>
                  <a:pt x="2513799" y="4477223"/>
                </a:cubicBezTo>
                <a:cubicBezTo>
                  <a:pt x="2511096" y="4463848"/>
                  <a:pt x="2509210" y="4456055"/>
                  <a:pt x="2508149" y="4451513"/>
                </a:cubicBezTo>
                <a:cubicBezTo>
                  <a:pt x="2508249" y="4451755"/>
                  <a:pt x="2508031" y="4450954"/>
                  <a:pt x="2507763" y="4449834"/>
                </a:cubicBezTo>
                <a:cubicBezTo>
                  <a:pt x="2507454" y="4448458"/>
                  <a:pt x="2507255" y="4447478"/>
                  <a:pt x="2507169" y="4446765"/>
                </a:cubicBezTo>
                <a:cubicBezTo>
                  <a:pt x="2507274" y="4447676"/>
                  <a:pt x="2507531" y="4448862"/>
                  <a:pt x="2507763" y="4449834"/>
                </a:cubicBezTo>
                <a:cubicBezTo>
                  <a:pt x="2507876" y="4450344"/>
                  <a:pt x="2508003" y="4450891"/>
                  <a:pt x="2508149" y="4451513"/>
                </a:cubicBezTo>
                <a:cubicBezTo>
                  <a:pt x="2508067" y="4451318"/>
                  <a:pt x="2507780" y="4450453"/>
                  <a:pt x="2507120" y="4448466"/>
                </a:cubicBezTo>
                <a:cubicBezTo>
                  <a:pt x="2507120" y="4448466"/>
                  <a:pt x="2507120" y="4448466"/>
                  <a:pt x="2507120" y="4450864"/>
                </a:cubicBezTo>
                <a:close/>
                <a:moveTo>
                  <a:pt x="2508489" y="4511197"/>
                </a:moveTo>
                <a:cubicBezTo>
                  <a:pt x="2509019" y="4511522"/>
                  <a:pt x="2509508" y="4512100"/>
                  <a:pt x="2509508" y="4513179"/>
                </a:cubicBezTo>
                <a:cubicBezTo>
                  <a:pt x="2508829" y="4512499"/>
                  <a:pt x="2508561" y="4511824"/>
                  <a:pt x="2508489" y="4511197"/>
                </a:cubicBezTo>
                <a:close/>
                <a:moveTo>
                  <a:pt x="2454962" y="4413185"/>
                </a:moveTo>
                <a:cubicBezTo>
                  <a:pt x="2454835" y="4412957"/>
                  <a:pt x="2454710" y="4412767"/>
                  <a:pt x="2454586" y="4412516"/>
                </a:cubicBezTo>
                <a:cubicBezTo>
                  <a:pt x="2455412" y="4412516"/>
                  <a:pt x="2455354" y="4412808"/>
                  <a:pt x="2454962" y="4413185"/>
                </a:cubicBezTo>
                <a:close/>
                <a:moveTo>
                  <a:pt x="2516670" y="4482021"/>
                </a:moveTo>
                <a:cubicBezTo>
                  <a:pt x="2516670" y="4484419"/>
                  <a:pt x="2516670" y="4484419"/>
                  <a:pt x="2516670" y="4484419"/>
                </a:cubicBezTo>
                <a:cubicBezTo>
                  <a:pt x="2516670" y="4483665"/>
                  <a:pt x="2516612" y="4482797"/>
                  <a:pt x="2516532" y="4481883"/>
                </a:cubicBezTo>
                <a:cubicBezTo>
                  <a:pt x="2516668" y="4482018"/>
                  <a:pt x="2516670" y="4482021"/>
                  <a:pt x="2516670" y="4482021"/>
                </a:cubicBezTo>
                <a:close/>
                <a:moveTo>
                  <a:pt x="2250602" y="4337310"/>
                </a:moveTo>
                <a:cubicBezTo>
                  <a:pt x="2250942" y="4337610"/>
                  <a:pt x="2251298" y="4337894"/>
                  <a:pt x="2251618" y="4338216"/>
                </a:cubicBezTo>
                <a:cubicBezTo>
                  <a:pt x="2250958" y="4338216"/>
                  <a:pt x="2250685" y="4337836"/>
                  <a:pt x="2250602" y="4337310"/>
                </a:cubicBezTo>
                <a:close/>
                <a:moveTo>
                  <a:pt x="2468914" y="4573099"/>
                </a:moveTo>
                <a:cubicBezTo>
                  <a:pt x="2464234" y="4571533"/>
                  <a:pt x="2467691" y="4569964"/>
                  <a:pt x="2468663" y="4567729"/>
                </a:cubicBezTo>
                <a:cubicBezTo>
                  <a:pt x="2468455" y="4568466"/>
                  <a:pt x="2468491" y="4569427"/>
                  <a:pt x="2468914" y="4570702"/>
                </a:cubicBezTo>
                <a:cubicBezTo>
                  <a:pt x="2471302" y="4573099"/>
                  <a:pt x="2471302" y="4570702"/>
                  <a:pt x="2473688" y="4573099"/>
                </a:cubicBezTo>
                <a:cubicBezTo>
                  <a:pt x="2471302" y="4577894"/>
                  <a:pt x="2473688" y="4580289"/>
                  <a:pt x="2471302" y="4585084"/>
                </a:cubicBezTo>
                <a:cubicBezTo>
                  <a:pt x="2466525" y="4580289"/>
                  <a:pt x="2468914" y="4589877"/>
                  <a:pt x="2466525" y="4582687"/>
                </a:cubicBezTo>
                <a:cubicBezTo>
                  <a:pt x="2468914" y="4582687"/>
                  <a:pt x="2473688" y="4575497"/>
                  <a:pt x="2468914" y="4573099"/>
                </a:cubicBez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8" name="TextBox 3">
            <a:extLst>
              <a:ext uri="{FF2B5EF4-FFF2-40B4-BE49-F238E27FC236}">
                <a16:creationId xmlns:a16="http://schemas.microsoft.com/office/drawing/2014/main" id="{CC2BE5CE-DDB3-4CB4-BFA1-7108C78CEF75}"/>
              </a:ext>
            </a:extLst>
          </p:cNvPr>
          <p:cNvSpPr txBox="1"/>
          <p:nvPr/>
        </p:nvSpPr>
        <p:spPr>
          <a:xfrm>
            <a:off x="8294503" y="1849118"/>
            <a:ext cx="1632382" cy="59055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latinLnBrk="1">
              <a:lnSpc>
                <a:spcPct val="113000"/>
              </a:lnSpc>
            </a:pPr>
            <a:r>
              <a:rPr lang="en-US" sz="2600" spc="100">
                <a:solidFill>
                  <a:srgbClr val="FFFFFF"/>
                </a:solidFill>
                <a:latin typeface="微软雅黑" panose="020B0503020204020204" charset="-122"/>
                <a:ea typeface="微软雅黑" panose="020B0503020204020204" charset="-122"/>
              </a:rPr>
              <a:t>个人信息</a:t>
            </a:r>
            <a:endParaRPr lang="en-US" sz="1100"/>
          </a:p>
        </p:txBody>
      </p:sp>
      <p:sp>
        <p:nvSpPr>
          <p:cNvPr id="9" name="TextBox 4">
            <a:extLst>
              <a:ext uri="{FF2B5EF4-FFF2-40B4-BE49-F238E27FC236}">
                <a16:creationId xmlns:a16="http://schemas.microsoft.com/office/drawing/2014/main" id="{CE6193CA-EBE4-4101-A625-AC792E41BC1E}"/>
              </a:ext>
            </a:extLst>
          </p:cNvPr>
          <p:cNvSpPr txBox="1"/>
          <p:nvPr/>
        </p:nvSpPr>
        <p:spPr>
          <a:xfrm>
            <a:off x="7854753" y="3071495"/>
            <a:ext cx="2939059" cy="4445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latinLnBrk="1">
              <a:lnSpc>
                <a:spcPct val="113000"/>
              </a:lnSpc>
            </a:pPr>
            <a:r>
              <a:rPr lang="en-US" sz="1800" spc="100">
                <a:solidFill>
                  <a:srgbClr val="31859B"/>
                </a:solidFill>
                <a:latin typeface="微软雅黑" panose="020B0503020204020204" charset="-122"/>
                <a:ea typeface="微软雅黑" panose="020B0503020204020204" charset="-122"/>
              </a:rPr>
              <a:t>入职时间：2021/4/27</a:t>
            </a:r>
            <a:endParaRPr lang="en-US" sz="1100"/>
          </a:p>
        </p:txBody>
      </p:sp>
      <p:sp>
        <p:nvSpPr>
          <p:cNvPr id="10" name="TextBox 5">
            <a:extLst>
              <a:ext uri="{FF2B5EF4-FFF2-40B4-BE49-F238E27FC236}">
                <a16:creationId xmlns:a16="http://schemas.microsoft.com/office/drawing/2014/main" id="{3D5E77D5-8FAD-441B-801A-F8650E40523D}"/>
              </a:ext>
            </a:extLst>
          </p:cNvPr>
          <p:cNvSpPr txBox="1"/>
          <p:nvPr/>
        </p:nvSpPr>
        <p:spPr>
          <a:xfrm>
            <a:off x="4079678" y="930059"/>
            <a:ext cx="2914650" cy="55880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3000" b="0">
                <a:solidFill>
                  <a:srgbClr val="31859B"/>
                </a:solidFill>
                <a:latin typeface="微软雅黑" panose="020B0503020204020204" charset="-122"/>
                <a:ea typeface="微软雅黑" panose="020B0503020204020204" charset="-122"/>
              </a:rPr>
              <a:t>前 端 岗 位 认 证</a:t>
            </a:r>
            <a:endParaRPr lang="en-US" sz="1100"/>
          </a:p>
        </p:txBody>
      </p:sp>
      <p:sp>
        <p:nvSpPr>
          <p:cNvPr id="11" name="TextBox 6">
            <a:extLst>
              <a:ext uri="{FF2B5EF4-FFF2-40B4-BE49-F238E27FC236}">
                <a16:creationId xmlns:a16="http://schemas.microsoft.com/office/drawing/2014/main" id="{590B5230-25C7-40CF-B899-D11C4C84D55A}"/>
              </a:ext>
            </a:extLst>
          </p:cNvPr>
          <p:cNvSpPr txBox="1"/>
          <p:nvPr/>
        </p:nvSpPr>
        <p:spPr>
          <a:xfrm>
            <a:off x="7588548" y="3515893"/>
            <a:ext cx="2939059" cy="4445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latinLnBrk="1">
              <a:lnSpc>
                <a:spcPct val="113000"/>
              </a:lnSpc>
            </a:pPr>
            <a:r>
              <a:rPr lang="en-US" sz="1800" spc="100">
                <a:solidFill>
                  <a:srgbClr val="31859B"/>
                </a:solidFill>
                <a:latin typeface="微软雅黑" panose="020B0503020204020204" charset="-122"/>
                <a:ea typeface="微软雅黑" panose="020B0503020204020204" charset="-122"/>
              </a:rPr>
              <a:t>所在部门：采购门户</a:t>
            </a:r>
            <a:endParaRPr lang="en-US" sz="1100"/>
          </a:p>
        </p:txBody>
      </p:sp>
      <p:sp>
        <p:nvSpPr>
          <p:cNvPr id="12" name="TextBox 7">
            <a:extLst>
              <a:ext uri="{FF2B5EF4-FFF2-40B4-BE49-F238E27FC236}">
                <a16:creationId xmlns:a16="http://schemas.microsoft.com/office/drawing/2014/main" id="{47770156-DA5E-44A7-BA41-2F880C389372}"/>
              </a:ext>
            </a:extLst>
          </p:cNvPr>
          <p:cNvSpPr txBox="1"/>
          <p:nvPr/>
        </p:nvSpPr>
        <p:spPr>
          <a:xfrm>
            <a:off x="8219878" y="2739212"/>
            <a:ext cx="12700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姓        名：</a:t>
            </a:r>
            <a:endParaRPr lang="en-US" sz="1100"/>
          </a:p>
        </p:txBody>
      </p:sp>
      <p:sp>
        <p:nvSpPr>
          <p:cNvPr id="13" name="TextBox 8">
            <a:extLst>
              <a:ext uri="{FF2B5EF4-FFF2-40B4-BE49-F238E27FC236}">
                <a16:creationId xmlns:a16="http://schemas.microsoft.com/office/drawing/2014/main" id="{FAB51B2E-5D4F-4559-9834-9047CEA2617F}"/>
              </a:ext>
            </a:extLst>
          </p:cNvPr>
          <p:cNvSpPr txBox="1"/>
          <p:nvPr/>
        </p:nvSpPr>
        <p:spPr>
          <a:xfrm>
            <a:off x="9413678" y="2739212"/>
            <a:ext cx="12827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王港</a:t>
            </a:r>
            <a:endParaRPr lang="en-US" sz="1100"/>
          </a:p>
        </p:txBody>
      </p:sp>
      <p:sp>
        <p:nvSpPr>
          <p:cNvPr id="14" name="TextBox 9">
            <a:extLst>
              <a:ext uri="{FF2B5EF4-FFF2-40B4-BE49-F238E27FC236}">
                <a16:creationId xmlns:a16="http://schemas.microsoft.com/office/drawing/2014/main" id="{09F0EE93-1C6B-41FA-B90B-C7EF60B657EA}"/>
              </a:ext>
            </a:extLst>
          </p:cNvPr>
          <p:cNvSpPr txBox="1"/>
          <p:nvPr/>
        </p:nvSpPr>
        <p:spPr>
          <a:xfrm>
            <a:off x="8203215" y="4022901"/>
            <a:ext cx="12700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目 前 职 级：</a:t>
            </a:r>
            <a:endParaRPr lang="en-US" sz="1100"/>
          </a:p>
        </p:txBody>
      </p:sp>
      <p:sp>
        <p:nvSpPr>
          <p:cNvPr id="15" name="TextBox 10">
            <a:extLst>
              <a:ext uri="{FF2B5EF4-FFF2-40B4-BE49-F238E27FC236}">
                <a16:creationId xmlns:a16="http://schemas.microsoft.com/office/drawing/2014/main" id="{92D15935-3158-4697-9559-BDA234DF5B8A}"/>
              </a:ext>
            </a:extLst>
          </p:cNvPr>
          <p:cNvSpPr txBox="1"/>
          <p:nvPr/>
        </p:nvSpPr>
        <p:spPr>
          <a:xfrm>
            <a:off x="9397015" y="4023093"/>
            <a:ext cx="12827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2 - 1</a:t>
            </a:r>
            <a:endParaRPr lang="en-US" sz="1100"/>
          </a:p>
        </p:txBody>
      </p:sp>
      <p:sp>
        <p:nvSpPr>
          <p:cNvPr id="16" name="TextBox 11">
            <a:extLst>
              <a:ext uri="{FF2B5EF4-FFF2-40B4-BE49-F238E27FC236}">
                <a16:creationId xmlns:a16="http://schemas.microsoft.com/office/drawing/2014/main" id="{8DA39443-8A22-4ABB-97B5-EFC706DA40CC}"/>
              </a:ext>
            </a:extLst>
          </p:cNvPr>
          <p:cNvSpPr txBox="1"/>
          <p:nvPr/>
        </p:nvSpPr>
        <p:spPr>
          <a:xfrm>
            <a:off x="8215915" y="4434459"/>
            <a:ext cx="12700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认 证 职 级：</a:t>
            </a:r>
            <a:endParaRPr lang="en-US" sz="1100"/>
          </a:p>
        </p:txBody>
      </p:sp>
      <p:sp>
        <p:nvSpPr>
          <p:cNvPr id="17" name="TextBox 12">
            <a:extLst>
              <a:ext uri="{FF2B5EF4-FFF2-40B4-BE49-F238E27FC236}">
                <a16:creationId xmlns:a16="http://schemas.microsoft.com/office/drawing/2014/main" id="{77E93C43-49E2-4D49-A9B4-EF85E7090747}"/>
              </a:ext>
            </a:extLst>
          </p:cNvPr>
          <p:cNvSpPr txBox="1"/>
          <p:nvPr/>
        </p:nvSpPr>
        <p:spPr>
          <a:xfrm>
            <a:off x="9409715" y="4434459"/>
            <a:ext cx="12827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31859B"/>
                </a:solidFill>
                <a:latin typeface="微软雅黑" panose="020B0503020204020204" charset="-122"/>
                <a:ea typeface="微软雅黑" panose="020B0503020204020204" charset="-122"/>
              </a:rPr>
              <a:t>2 - 2</a:t>
            </a:r>
            <a:endParaRPr lang="en-US" sz="1100"/>
          </a:p>
        </p:txBody>
      </p:sp>
      <p:sp>
        <p:nvSpPr>
          <p:cNvPr id="18" name="TextBox 13">
            <a:extLst>
              <a:ext uri="{FF2B5EF4-FFF2-40B4-BE49-F238E27FC236}">
                <a16:creationId xmlns:a16="http://schemas.microsoft.com/office/drawing/2014/main" id="{4C02201D-AB2B-4045-9821-221F06900DA8}"/>
              </a:ext>
            </a:extLst>
          </p:cNvPr>
          <p:cNvSpPr txBox="1"/>
          <p:nvPr/>
        </p:nvSpPr>
        <p:spPr>
          <a:xfrm>
            <a:off x="3871843" y="5159591"/>
            <a:ext cx="7567740" cy="76835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800" spc="100">
                <a:solidFill>
                  <a:srgbClr val="31859B"/>
                </a:solidFill>
                <a:latin typeface="微软雅黑" panose="020B0503020204020204" charset="-122"/>
                <a:ea typeface="微软雅黑" panose="020B0503020204020204" charset="-122"/>
              </a:rPr>
              <a:t>参与项目：采购老门户、采购新门户PC端/移动端、采招小程序、采购工具平台、Busybox聚合平台。</a:t>
            </a:r>
            <a:endParaRPr lang="en-US" sz="1100"/>
          </a:p>
        </p:txBody>
      </p:sp>
      <p:sp>
        <p:nvSpPr>
          <p:cNvPr id="19" name="Freeform 14">
            <a:extLst>
              <a:ext uri="{FF2B5EF4-FFF2-40B4-BE49-F238E27FC236}">
                <a16:creationId xmlns:a16="http://schemas.microsoft.com/office/drawing/2014/main" id="{C34A79A3-5A7D-4A9F-981D-9E746579ED06}"/>
              </a:ext>
            </a:extLst>
          </p:cNvPr>
          <p:cNvSpPr/>
          <p:nvPr/>
        </p:nvSpPr>
        <p:spPr>
          <a:xfrm>
            <a:off x="6133268" y="2718916"/>
            <a:ext cx="1502410" cy="2026505"/>
          </a:xfrm>
          <a:custGeom>
            <a:avLst/>
            <a:gdLst/>
            <a:ahLst/>
            <a:cxnLst/>
            <a:rect l="l" t="t" r="r" b="b"/>
            <a:pathLst>
              <a:path w="1502410" h="2026505">
                <a:moveTo>
                  <a:pt x="1501310" y="1949422"/>
                </a:moveTo>
                <a:lnTo>
                  <a:pt x="1500203" y="1961709"/>
                </a:lnTo>
                <a:lnTo>
                  <a:pt x="1495789" y="1972884"/>
                </a:lnTo>
                <a:lnTo>
                  <a:pt x="1492481" y="1978469"/>
                </a:lnTo>
                <a:lnTo>
                  <a:pt x="1490275" y="1982935"/>
                </a:lnTo>
                <a:lnTo>
                  <a:pt x="1485860" y="1987407"/>
                </a:lnTo>
                <a:lnTo>
                  <a:pt x="1481446" y="1988525"/>
                </a:lnTo>
                <a:lnTo>
                  <a:pt x="1477032" y="1991874"/>
                </a:lnTo>
                <a:lnTo>
                  <a:pt x="1473725" y="1995228"/>
                </a:lnTo>
                <a:lnTo>
                  <a:pt x="1468210" y="1996340"/>
                </a:lnTo>
                <a:lnTo>
                  <a:pt x="1463796" y="1996340"/>
                </a:lnTo>
                <a:lnTo>
                  <a:pt x="1426277" y="1997458"/>
                </a:lnTo>
                <a:lnTo>
                  <a:pt x="1387663" y="2000812"/>
                </a:lnTo>
                <a:lnTo>
                  <a:pt x="1350143" y="2005279"/>
                </a:lnTo>
                <a:lnTo>
                  <a:pt x="1312630" y="2009751"/>
                </a:lnTo>
                <a:lnTo>
                  <a:pt x="1260773" y="2010869"/>
                </a:lnTo>
                <a:lnTo>
                  <a:pt x="1206704" y="2010869"/>
                </a:lnTo>
                <a:lnTo>
                  <a:pt x="1153742" y="2011981"/>
                </a:lnTo>
                <a:lnTo>
                  <a:pt x="1127263" y="2014217"/>
                </a:lnTo>
                <a:lnTo>
                  <a:pt x="1101885" y="2016454"/>
                </a:lnTo>
                <a:lnTo>
                  <a:pt x="1059958" y="2019802"/>
                </a:lnTo>
                <a:lnTo>
                  <a:pt x="1019131" y="2022038"/>
                </a:lnTo>
                <a:lnTo>
                  <a:pt x="979410" y="2025387"/>
                </a:lnTo>
                <a:lnTo>
                  <a:pt x="938583" y="2025387"/>
                </a:lnTo>
                <a:lnTo>
                  <a:pt x="858036" y="2026505"/>
                </a:lnTo>
                <a:lnTo>
                  <a:pt x="776388" y="2026505"/>
                </a:lnTo>
                <a:lnTo>
                  <a:pt x="694740" y="2026505"/>
                </a:lnTo>
                <a:lnTo>
                  <a:pt x="614192" y="2025387"/>
                </a:lnTo>
                <a:lnTo>
                  <a:pt x="573365" y="2025387"/>
                </a:lnTo>
                <a:lnTo>
                  <a:pt x="532538" y="2022038"/>
                </a:lnTo>
                <a:lnTo>
                  <a:pt x="492818" y="2019802"/>
                </a:lnTo>
                <a:lnTo>
                  <a:pt x="450890" y="2016454"/>
                </a:lnTo>
                <a:lnTo>
                  <a:pt x="424406" y="2014217"/>
                </a:lnTo>
                <a:lnTo>
                  <a:pt x="399028" y="2011981"/>
                </a:lnTo>
                <a:lnTo>
                  <a:pt x="344965" y="2010869"/>
                </a:lnTo>
                <a:lnTo>
                  <a:pt x="293103" y="2010869"/>
                </a:lnTo>
                <a:lnTo>
                  <a:pt x="240146" y="2009751"/>
                </a:lnTo>
                <a:lnTo>
                  <a:pt x="202627" y="2005279"/>
                </a:lnTo>
                <a:lnTo>
                  <a:pt x="165113" y="2000812"/>
                </a:lnTo>
                <a:lnTo>
                  <a:pt x="126493" y="1997458"/>
                </a:lnTo>
                <a:lnTo>
                  <a:pt x="88980" y="1996340"/>
                </a:lnTo>
                <a:lnTo>
                  <a:pt x="84566" y="1996340"/>
                </a:lnTo>
                <a:lnTo>
                  <a:pt x="77945" y="1995228"/>
                </a:lnTo>
                <a:lnTo>
                  <a:pt x="75738" y="1991874"/>
                </a:lnTo>
                <a:lnTo>
                  <a:pt x="71324" y="1988525"/>
                </a:lnTo>
                <a:lnTo>
                  <a:pt x="66915" y="1987407"/>
                </a:lnTo>
                <a:lnTo>
                  <a:pt x="62501" y="1982935"/>
                </a:lnTo>
                <a:lnTo>
                  <a:pt x="59188" y="1978469"/>
                </a:lnTo>
                <a:lnTo>
                  <a:pt x="56981" y="1972884"/>
                </a:lnTo>
                <a:lnTo>
                  <a:pt x="52567" y="1961709"/>
                </a:lnTo>
                <a:lnTo>
                  <a:pt x="51466" y="1949422"/>
                </a:lnTo>
                <a:lnTo>
                  <a:pt x="49259" y="1938247"/>
                </a:lnTo>
                <a:lnTo>
                  <a:pt x="49259" y="1924842"/>
                </a:lnTo>
                <a:lnTo>
                  <a:pt x="49259" y="1898032"/>
                </a:lnTo>
                <a:lnTo>
                  <a:pt x="53673" y="1870103"/>
                </a:lnTo>
                <a:lnTo>
                  <a:pt x="62501" y="1817595"/>
                </a:lnTo>
                <a:lnTo>
                  <a:pt x="66915" y="1791902"/>
                </a:lnTo>
                <a:lnTo>
                  <a:pt x="68016" y="1768441"/>
                </a:lnTo>
                <a:lnTo>
                  <a:pt x="71324" y="1743860"/>
                </a:lnTo>
                <a:lnTo>
                  <a:pt x="76844" y="1720399"/>
                </a:lnTo>
                <a:lnTo>
                  <a:pt x="82359" y="1696937"/>
                </a:lnTo>
                <a:lnTo>
                  <a:pt x="91187" y="1674599"/>
                </a:lnTo>
                <a:lnTo>
                  <a:pt x="107737" y="1627675"/>
                </a:lnTo>
                <a:lnTo>
                  <a:pt x="113257" y="1604213"/>
                </a:lnTo>
                <a:lnTo>
                  <a:pt x="118772" y="1581869"/>
                </a:lnTo>
                <a:lnTo>
                  <a:pt x="126493" y="1556176"/>
                </a:lnTo>
                <a:lnTo>
                  <a:pt x="134221" y="1528248"/>
                </a:lnTo>
                <a:lnTo>
                  <a:pt x="146356" y="1501432"/>
                </a:lnTo>
                <a:lnTo>
                  <a:pt x="159599" y="1473503"/>
                </a:lnTo>
                <a:lnTo>
                  <a:pt x="173941" y="1446693"/>
                </a:lnTo>
                <a:lnTo>
                  <a:pt x="188284" y="1420995"/>
                </a:lnTo>
                <a:lnTo>
                  <a:pt x="216975" y="1374077"/>
                </a:lnTo>
                <a:lnTo>
                  <a:pt x="231318" y="1351733"/>
                </a:lnTo>
                <a:lnTo>
                  <a:pt x="245661" y="1331625"/>
                </a:lnTo>
                <a:lnTo>
                  <a:pt x="261110" y="1312630"/>
                </a:lnTo>
                <a:lnTo>
                  <a:pt x="277660" y="1293640"/>
                </a:lnTo>
                <a:lnTo>
                  <a:pt x="295316" y="1274645"/>
                </a:lnTo>
                <a:lnTo>
                  <a:pt x="314072" y="1256773"/>
                </a:lnTo>
                <a:lnTo>
                  <a:pt x="324665" y="1247939"/>
                </a:lnTo>
                <a:lnTo>
                  <a:pt x="321986" y="1246308"/>
                </a:lnTo>
                <a:lnTo>
                  <a:pt x="271260" y="1208411"/>
                </a:lnTo>
                <a:lnTo>
                  <a:pt x="247000" y="1189456"/>
                </a:lnTo>
                <a:lnTo>
                  <a:pt x="223847" y="1169389"/>
                </a:lnTo>
                <a:lnTo>
                  <a:pt x="200688" y="1148210"/>
                </a:lnTo>
                <a:lnTo>
                  <a:pt x="179735" y="1128143"/>
                </a:lnTo>
                <a:lnTo>
                  <a:pt x="157683" y="1106963"/>
                </a:lnTo>
                <a:lnTo>
                  <a:pt x="137837" y="1083554"/>
                </a:lnTo>
                <a:lnTo>
                  <a:pt x="121293" y="1064605"/>
                </a:lnTo>
                <a:lnTo>
                  <a:pt x="106962" y="1045650"/>
                </a:lnTo>
                <a:lnTo>
                  <a:pt x="95933" y="1026701"/>
                </a:lnTo>
                <a:lnTo>
                  <a:pt x="83803" y="1007752"/>
                </a:lnTo>
                <a:lnTo>
                  <a:pt x="74981" y="986573"/>
                </a:lnTo>
                <a:lnTo>
                  <a:pt x="67265" y="965388"/>
                </a:lnTo>
                <a:lnTo>
                  <a:pt x="49620" y="915226"/>
                </a:lnTo>
                <a:lnTo>
                  <a:pt x="40798" y="882896"/>
                </a:lnTo>
                <a:lnTo>
                  <a:pt x="31976" y="851683"/>
                </a:lnTo>
                <a:lnTo>
                  <a:pt x="25361" y="819352"/>
                </a:lnTo>
                <a:lnTo>
                  <a:pt x="17645" y="787027"/>
                </a:lnTo>
                <a:lnTo>
                  <a:pt x="13231" y="754696"/>
                </a:lnTo>
                <a:lnTo>
                  <a:pt x="8822" y="723483"/>
                </a:lnTo>
                <a:lnTo>
                  <a:pt x="4408" y="692271"/>
                </a:lnTo>
                <a:lnTo>
                  <a:pt x="3308" y="662170"/>
                </a:lnTo>
                <a:lnTo>
                  <a:pt x="2207" y="629845"/>
                </a:lnTo>
                <a:lnTo>
                  <a:pt x="0" y="598633"/>
                </a:lnTo>
                <a:lnTo>
                  <a:pt x="2207" y="569650"/>
                </a:lnTo>
                <a:lnTo>
                  <a:pt x="2428" y="563547"/>
                </a:lnTo>
                <a:lnTo>
                  <a:pt x="1101" y="561771"/>
                </a:lnTo>
                <a:lnTo>
                  <a:pt x="0" y="554020"/>
                </a:lnTo>
                <a:lnTo>
                  <a:pt x="0" y="550701"/>
                </a:lnTo>
                <a:lnTo>
                  <a:pt x="2201" y="541838"/>
                </a:lnTo>
                <a:lnTo>
                  <a:pt x="3279" y="540400"/>
                </a:lnTo>
                <a:lnTo>
                  <a:pt x="3308" y="539550"/>
                </a:lnTo>
                <a:lnTo>
                  <a:pt x="6615" y="510561"/>
                </a:lnTo>
                <a:lnTo>
                  <a:pt x="8822" y="482697"/>
                </a:lnTo>
                <a:lnTo>
                  <a:pt x="15438" y="453715"/>
                </a:lnTo>
                <a:lnTo>
                  <a:pt x="20952" y="426957"/>
                </a:lnTo>
                <a:lnTo>
                  <a:pt x="27568" y="396856"/>
                </a:lnTo>
                <a:lnTo>
                  <a:pt x="36390" y="368986"/>
                </a:lnTo>
                <a:lnTo>
                  <a:pt x="46313" y="342234"/>
                </a:lnTo>
                <a:lnTo>
                  <a:pt x="56235" y="316594"/>
                </a:lnTo>
                <a:lnTo>
                  <a:pt x="68365" y="289842"/>
                </a:lnTo>
                <a:lnTo>
                  <a:pt x="81596" y="266432"/>
                </a:lnTo>
                <a:lnTo>
                  <a:pt x="95933" y="243023"/>
                </a:lnTo>
                <a:lnTo>
                  <a:pt x="110270" y="221838"/>
                </a:lnTo>
                <a:lnTo>
                  <a:pt x="125707" y="200658"/>
                </a:lnTo>
                <a:lnTo>
                  <a:pt x="143346" y="181710"/>
                </a:lnTo>
                <a:lnTo>
                  <a:pt x="160990" y="162761"/>
                </a:lnTo>
                <a:lnTo>
                  <a:pt x="180842" y="146036"/>
                </a:lnTo>
                <a:lnTo>
                  <a:pt x="200688" y="129312"/>
                </a:lnTo>
                <a:lnTo>
                  <a:pt x="221640" y="113705"/>
                </a:lnTo>
                <a:lnTo>
                  <a:pt x="243692" y="100329"/>
                </a:lnTo>
                <a:lnTo>
                  <a:pt x="266852" y="86953"/>
                </a:lnTo>
                <a:lnTo>
                  <a:pt x="293313" y="74689"/>
                </a:lnTo>
                <a:lnTo>
                  <a:pt x="319779" y="62426"/>
                </a:lnTo>
                <a:lnTo>
                  <a:pt x="345140" y="52398"/>
                </a:lnTo>
                <a:lnTo>
                  <a:pt x="372707" y="43477"/>
                </a:lnTo>
                <a:lnTo>
                  <a:pt x="400274" y="36786"/>
                </a:lnTo>
                <a:lnTo>
                  <a:pt x="427842" y="30101"/>
                </a:lnTo>
                <a:lnTo>
                  <a:pt x="454303" y="24528"/>
                </a:lnTo>
                <a:lnTo>
                  <a:pt x="481870" y="20067"/>
                </a:lnTo>
                <a:lnTo>
                  <a:pt x="538111" y="14494"/>
                </a:lnTo>
                <a:lnTo>
                  <a:pt x="596554" y="10034"/>
                </a:lnTo>
                <a:lnTo>
                  <a:pt x="654996" y="8921"/>
                </a:lnTo>
                <a:lnTo>
                  <a:pt x="715640" y="8921"/>
                </a:lnTo>
                <a:lnTo>
                  <a:pt x="738799" y="8921"/>
                </a:lnTo>
                <a:lnTo>
                  <a:pt x="739899" y="6691"/>
                </a:lnTo>
                <a:lnTo>
                  <a:pt x="747621" y="3343"/>
                </a:lnTo>
                <a:lnTo>
                  <a:pt x="757544" y="0"/>
                </a:lnTo>
                <a:lnTo>
                  <a:pt x="781804" y="0"/>
                </a:lnTo>
                <a:lnTo>
                  <a:pt x="823702" y="1118"/>
                </a:lnTo>
                <a:lnTo>
                  <a:pt x="865606" y="4461"/>
                </a:lnTo>
                <a:lnTo>
                  <a:pt x="909712" y="10034"/>
                </a:lnTo>
                <a:lnTo>
                  <a:pt x="950515" y="18949"/>
                </a:lnTo>
                <a:lnTo>
                  <a:pt x="994621" y="30101"/>
                </a:lnTo>
                <a:lnTo>
                  <a:pt x="1037626" y="43477"/>
                </a:lnTo>
                <a:lnTo>
                  <a:pt x="1080631" y="57971"/>
                </a:lnTo>
                <a:lnTo>
                  <a:pt x="1123635" y="76920"/>
                </a:lnTo>
                <a:lnTo>
                  <a:pt x="1148996" y="86953"/>
                </a:lnTo>
                <a:lnTo>
                  <a:pt x="1172155" y="99217"/>
                </a:lnTo>
                <a:lnTo>
                  <a:pt x="1195308" y="112593"/>
                </a:lnTo>
                <a:lnTo>
                  <a:pt x="1215160" y="123739"/>
                </a:lnTo>
                <a:lnTo>
                  <a:pt x="1236112" y="138233"/>
                </a:lnTo>
                <a:lnTo>
                  <a:pt x="1257058" y="152721"/>
                </a:lnTo>
                <a:lnTo>
                  <a:pt x="1275803" y="167215"/>
                </a:lnTo>
                <a:lnTo>
                  <a:pt x="1294554" y="183940"/>
                </a:lnTo>
                <a:lnTo>
                  <a:pt x="1313294" y="200658"/>
                </a:lnTo>
                <a:lnTo>
                  <a:pt x="1329837" y="218495"/>
                </a:lnTo>
                <a:lnTo>
                  <a:pt x="1347482" y="237444"/>
                </a:lnTo>
                <a:lnTo>
                  <a:pt x="1364020" y="256399"/>
                </a:lnTo>
                <a:lnTo>
                  <a:pt x="1379458" y="276466"/>
                </a:lnTo>
                <a:lnTo>
                  <a:pt x="1394895" y="298757"/>
                </a:lnTo>
                <a:lnTo>
                  <a:pt x="1411433" y="321055"/>
                </a:lnTo>
                <a:lnTo>
                  <a:pt x="1425770" y="344464"/>
                </a:lnTo>
                <a:lnTo>
                  <a:pt x="1431285" y="355610"/>
                </a:lnTo>
                <a:lnTo>
                  <a:pt x="1436799" y="366761"/>
                </a:lnTo>
                <a:lnTo>
                  <a:pt x="1446722" y="394626"/>
                </a:lnTo>
                <a:lnTo>
                  <a:pt x="1453337" y="422496"/>
                </a:lnTo>
                <a:lnTo>
                  <a:pt x="1458852" y="451484"/>
                </a:lnTo>
                <a:lnTo>
                  <a:pt x="1462160" y="480467"/>
                </a:lnTo>
                <a:lnTo>
                  <a:pt x="1464367" y="507219"/>
                </a:lnTo>
                <a:lnTo>
                  <a:pt x="1465467" y="549583"/>
                </a:lnTo>
                <a:lnTo>
                  <a:pt x="1465467" y="615351"/>
                </a:lnTo>
                <a:lnTo>
                  <a:pt x="1465467" y="682237"/>
                </a:lnTo>
                <a:lnTo>
                  <a:pt x="1463260" y="748011"/>
                </a:lnTo>
                <a:lnTo>
                  <a:pt x="1462160" y="781454"/>
                </a:lnTo>
                <a:lnTo>
                  <a:pt x="1458852" y="814897"/>
                </a:lnTo>
                <a:lnTo>
                  <a:pt x="1454438" y="860604"/>
                </a:lnTo>
                <a:lnTo>
                  <a:pt x="1450030" y="904075"/>
                </a:lnTo>
                <a:lnTo>
                  <a:pt x="1444515" y="947551"/>
                </a:lnTo>
                <a:lnTo>
                  <a:pt x="1440107" y="967618"/>
                </a:lnTo>
                <a:lnTo>
                  <a:pt x="1434592" y="989916"/>
                </a:lnTo>
                <a:lnTo>
                  <a:pt x="1426871" y="1009983"/>
                </a:lnTo>
                <a:lnTo>
                  <a:pt x="1418054" y="1032274"/>
                </a:lnTo>
                <a:lnTo>
                  <a:pt x="1403717" y="1057914"/>
                </a:lnTo>
                <a:lnTo>
                  <a:pt x="1389380" y="1083554"/>
                </a:lnTo>
                <a:lnTo>
                  <a:pt x="1375049" y="1108081"/>
                </a:lnTo>
                <a:lnTo>
                  <a:pt x="1357405" y="1129261"/>
                </a:lnTo>
                <a:lnTo>
                  <a:pt x="1341967" y="1151558"/>
                </a:lnTo>
                <a:lnTo>
                  <a:pt x="1323222" y="1170507"/>
                </a:lnTo>
                <a:lnTo>
                  <a:pt x="1304477" y="1189456"/>
                </a:lnTo>
                <a:lnTo>
                  <a:pt x="1285732" y="1205062"/>
                </a:lnTo>
                <a:lnTo>
                  <a:pt x="1265880" y="1220669"/>
                </a:lnTo>
                <a:lnTo>
                  <a:pt x="1244928" y="1232932"/>
                </a:lnTo>
                <a:lnTo>
                  <a:pt x="1225211" y="1245522"/>
                </a:lnTo>
                <a:lnTo>
                  <a:pt x="1238703" y="1256773"/>
                </a:lnTo>
                <a:lnTo>
                  <a:pt x="1257460" y="1274645"/>
                </a:lnTo>
                <a:lnTo>
                  <a:pt x="1275116" y="1293640"/>
                </a:lnTo>
                <a:lnTo>
                  <a:pt x="1290565" y="1312630"/>
                </a:lnTo>
                <a:lnTo>
                  <a:pt x="1307115" y="1331625"/>
                </a:lnTo>
                <a:lnTo>
                  <a:pt x="1321458" y="1351733"/>
                </a:lnTo>
                <a:lnTo>
                  <a:pt x="1335801" y="1374077"/>
                </a:lnTo>
                <a:lnTo>
                  <a:pt x="1364492" y="1420995"/>
                </a:lnTo>
                <a:lnTo>
                  <a:pt x="1378835" y="1446693"/>
                </a:lnTo>
                <a:lnTo>
                  <a:pt x="1393177" y="1473503"/>
                </a:lnTo>
                <a:lnTo>
                  <a:pt x="1406419" y="1501432"/>
                </a:lnTo>
                <a:lnTo>
                  <a:pt x="1417454" y="1528248"/>
                </a:lnTo>
                <a:lnTo>
                  <a:pt x="1426277" y="1556176"/>
                </a:lnTo>
                <a:lnTo>
                  <a:pt x="1434004" y="1581869"/>
                </a:lnTo>
                <a:lnTo>
                  <a:pt x="1439519" y="1604213"/>
                </a:lnTo>
                <a:lnTo>
                  <a:pt x="1445033" y="1627675"/>
                </a:lnTo>
                <a:lnTo>
                  <a:pt x="1461589" y="1674599"/>
                </a:lnTo>
                <a:lnTo>
                  <a:pt x="1469311" y="1696937"/>
                </a:lnTo>
                <a:lnTo>
                  <a:pt x="1475932" y="1720399"/>
                </a:lnTo>
                <a:lnTo>
                  <a:pt x="1481446" y="1743860"/>
                </a:lnTo>
                <a:lnTo>
                  <a:pt x="1483653" y="1768441"/>
                </a:lnTo>
                <a:lnTo>
                  <a:pt x="1485860" y="1791902"/>
                </a:lnTo>
                <a:lnTo>
                  <a:pt x="1490275" y="1817595"/>
                </a:lnTo>
                <a:lnTo>
                  <a:pt x="1499103" y="1870103"/>
                </a:lnTo>
                <a:lnTo>
                  <a:pt x="1502410" y="1898032"/>
                </a:lnTo>
                <a:lnTo>
                  <a:pt x="1502410" y="1924842"/>
                </a:lnTo>
                <a:lnTo>
                  <a:pt x="1502410" y="1938247"/>
                </a:lnTo>
                <a:lnTo>
                  <a:pt x="1501310" y="1949422"/>
                </a:lnTo>
                <a:close/>
                <a:moveTo>
                  <a:pt x="1005889" y="1972884"/>
                </a:moveTo>
                <a:lnTo>
                  <a:pt x="1043408" y="1969530"/>
                </a:lnTo>
                <a:lnTo>
                  <a:pt x="1080922" y="1967294"/>
                </a:lnTo>
                <a:lnTo>
                  <a:pt x="1089109" y="1966618"/>
                </a:lnTo>
                <a:lnTo>
                  <a:pt x="1098531" y="1952089"/>
                </a:lnTo>
                <a:lnTo>
                  <a:pt x="1117166" y="1923933"/>
                </a:lnTo>
                <a:lnTo>
                  <a:pt x="1135794" y="1899155"/>
                </a:lnTo>
                <a:lnTo>
                  <a:pt x="1184017" y="1842839"/>
                </a:lnTo>
                <a:lnTo>
                  <a:pt x="1207036" y="1814683"/>
                </a:lnTo>
                <a:lnTo>
                  <a:pt x="1230050" y="1785398"/>
                </a:lnTo>
                <a:lnTo>
                  <a:pt x="1248684" y="1757242"/>
                </a:lnTo>
                <a:lnTo>
                  <a:pt x="1267313" y="1732464"/>
                </a:lnTo>
                <a:lnTo>
                  <a:pt x="1279239" y="1717632"/>
                </a:lnTo>
                <a:lnTo>
                  <a:pt x="1265444" y="1721447"/>
                </a:lnTo>
                <a:lnTo>
                  <a:pt x="1244591" y="1723747"/>
                </a:lnTo>
                <a:lnTo>
                  <a:pt x="1221548" y="1726053"/>
                </a:lnTo>
                <a:lnTo>
                  <a:pt x="1199600" y="1727206"/>
                </a:lnTo>
                <a:lnTo>
                  <a:pt x="1167083" y="1724644"/>
                </a:lnTo>
                <a:lnTo>
                  <a:pt x="1166588" y="1726187"/>
                </a:lnTo>
                <a:lnTo>
                  <a:pt x="1130035" y="1760550"/>
                </a:lnTo>
                <a:lnTo>
                  <a:pt x="1113421" y="1776582"/>
                </a:lnTo>
                <a:lnTo>
                  <a:pt x="1105665" y="1786889"/>
                </a:lnTo>
                <a:lnTo>
                  <a:pt x="1097914" y="1797196"/>
                </a:lnTo>
                <a:lnTo>
                  <a:pt x="1075756" y="1829265"/>
                </a:lnTo>
                <a:lnTo>
                  <a:pt x="1064681" y="1845296"/>
                </a:lnTo>
                <a:lnTo>
                  <a:pt x="1053605" y="1862475"/>
                </a:lnTo>
                <a:lnTo>
                  <a:pt x="1010402" y="1938067"/>
                </a:lnTo>
                <a:lnTo>
                  <a:pt x="1001545" y="1951810"/>
                </a:lnTo>
                <a:lnTo>
                  <a:pt x="997113" y="1959828"/>
                </a:lnTo>
                <a:lnTo>
                  <a:pt x="992682" y="1965552"/>
                </a:lnTo>
                <a:lnTo>
                  <a:pt x="982771" y="1973239"/>
                </a:lnTo>
                <a:lnTo>
                  <a:pt x="1005889" y="1972884"/>
                </a:lnTo>
                <a:close/>
                <a:moveTo>
                  <a:pt x="1146928" y="1644207"/>
                </a:moveTo>
                <a:lnTo>
                  <a:pt x="1030609" y="1643054"/>
                </a:lnTo>
                <a:lnTo>
                  <a:pt x="1032798" y="1654584"/>
                </a:lnTo>
                <a:lnTo>
                  <a:pt x="1034999" y="1658043"/>
                </a:lnTo>
                <a:lnTo>
                  <a:pt x="1037189" y="1659196"/>
                </a:lnTo>
                <a:lnTo>
                  <a:pt x="1074499" y="1663808"/>
                </a:lnTo>
                <a:lnTo>
                  <a:pt x="1111814" y="1668414"/>
                </a:lnTo>
                <a:lnTo>
                  <a:pt x="1149124" y="1671873"/>
                </a:lnTo>
                <a:lnTo>
                  <a:pt x="1186434" y="1671873"/>
                </a:lnTo>
                <a:lnTo>
                  <a:pt x="1223743" y="1669567"/>
                </a:lnTo>
                <a:lnTo>
                  <a:pt x="1261053" y="1667261"/>
                </a:lnTo>
                <a:lnTo>
                  <a:pt x="1261053" y="1658043"/>
                </a:lnTo>
                <a:lnTo>
                  <a:pt x="1261053" y="1649972"/>
                </a:lnTo>
                <a:lnTo>
                  <a:pt x="1203991" y="1645360"/>
                </a:lnTo>
                <a:lnTo>
                  <a:pt x="1146928" y="1644207"/>
                </a:lnTo>
                <a:close/>
                <a:moveTo>
                  <a:pt x="858036" y="1976232"/>
                </a:moveTo>
                <a:lnTo>
                  <a:pt x="933069" y="1973996"/>
                </a:lnTo>
                <a:lnTo>
                  <a:pt x="965173" y="1973507"/>
                </a:lnTo>
                <a:lnTo>
                  <a:pt x="966098" y="1971277"/>
                </a:lnTo>
                <a:lnTo>
                  <a:pt x="977174" y="1957534"/>
                </a:lnTo>
                <a:lnTo>
                  <a:pt x="988250" y="1944938"/>
                </a:lnTo>
                <a:lnTo>
                  <a:pt x="998220" y="1931195"/>
                </a:lnTo>
                <a:lnTo>
                  <a:pt x="1022590" y="1887672"/>
                </a:lnTo>
                <a:lnTo>
                  <a:pt x="1035879" y="1867058"/>
                </a:lnTo>
                <a:lnTo>
                  <a:pt x="1049173" y="1847590"/>
                </a:lnTo>
                <a:lnTo>
                  <a:pt x="1075756" y="1808650"/>
                </a:lnTo>
                <a:lnTo>
                  <a:pt x="1100127" y="1770857"/>
                </a:lnTo>
                <a:lnTo>
                  <a:pt x="1105665" y="1762838"/>
                </a:lnTo>
                <a:lnTo>
                  <a:pt x="1111203" y="1755967"/>
                </a:lnTo>
                <a:lnTo>
                  <a:pt x="1127817" y="1742224"/>
                </a:lnTo>
                <a:lnTo>
                  <a:pt x="1143324" y="1728481"/>
                </a:lnTo>
                <a:lnTo>
                  <a:pt x="1149671" y="1723432"/>
                </a:lnTo>
                <a:lnTo>
                  <a:pt x="1111814" y="1721447"/>
                </a:lnTo>
                <a:lnTo>
                  <a:pt x="1083280" y="1719141"/>
                </a:lnTo>
                <a:lnTo>
                  <a:pt x="1049261" y="1717988"/>
                </a:lnTo>
                <a:lnTo>
                  <a:pt x="1031703" y="1715682"/>
                </a:lnTo>
                <a:lnTo>
                  <a:pt x="1030993" y="1715519"/>
                </a:lnTo>
                <a:lnTo>
                  <a:pt x="1017669" y="1731026"/>
                </a:lnTo>
                <a:lnTo>
                  <a:pt x="990731" y="1762227"/>
                </a:lnTo>
                <a:lnTo>
                  <a:pt x="940086" y="1827972"/>
                </a:lnTo>
                <a:lnTo>
                  <a:pt x="926075" y="1846915"/>
                </a:lnTo>
                <a:lnTo>
                  <a:pt x="913147" y="1866970"/>
                </a:lnTo>
                <a:lnTo>
                  <a:pt x="886209" y="1908199"/>
                </a:lnTo>
                <a:lnTo>
                  <a:pt x="874353" y="1923800"/>
                </a:lnTo>
                <a:lnTo>
                  <a:pt x="860348" y="1940512"/>
                </a:lnTo>
                <a:lnTo>
                  <a:pt x="854961" y="1949428"/>
                </a:lnTo>
                <a:lnTo>
                  <a:pt x="849569" y="1958343"/>
                </a:lnTo>
                <a:lnTo>
                  <a:pt x="845260" y="1966146"/>
                </a:lnTo>
                <a:lnTo>
                  <a:pt x="844287" y="1976232"/>
                </a:lnTo>
                <a:lnTo>
                  <a:pt x="858036" y="1976232"/>
                </a:lnTo>
                <a:close/>
                <a:moveTo>
                  <a:pt x="694740" y="1976232"/>
                </a:moveTo>
                <a:lnTo>
                  <a:pt x="699940" y="1976232"/>
                </a:lnTo>
                <a:lnTo>
                  <a:pt x="703422" y="1970182"/>
                </a:lnTo>
                <a:lnTo>
                  <a:pt x="715418" y="1959362"/>
                </a:lnTo>
                <a:lnTo>
                  <a:pt x="725230" y="1950703"/>
                </a:lnTo>
                <a:lnTo>
                  <a:pt x="743766" y="1933390"/>
                </a:lnTo>
                <a:lnTo>
                  <a:pt x="761212" y="1914989"/>
                </a:lnTo>
                <a:lnTo>
                  <a:pt x="776475" y="1895510"/>
                </a:lnTo>
                <a:lnTo>
                  <a:pt x="785653" y="1880335"/>
                </a:lnTo>
                <a:lnTo>
                  <a:pt x="776394" y="1883712"/>
                </a:lnTo>
                <a:lnTo>
                  <a:pt x="766319" y="1888202"/>
                </a:lnTo>
                <a:lnTo>
                  <a:pt x="757363" y="1889326"/>
                </a:lnTo>
                <a:lnTo>
                  <a:pt x="750643" y="1889326"/>
                </a:lnTo>
                <a:lnTo>
                  <a:pt x="743929" y="1888202"/>
                </a:lnTo>
                <a:lnTo>
                  <a:pt x="739451" y="1884836"/>
                </a:lnTo>
                <a:lnTo>
                  <a:pt x="737209" y="1880341"/>
                </a:lnTo>
                <a:lnTo>
                  <a:pt x="729377" y="1879217"/>
                </a:lnTo>
                <a:lnTo>
                  <a:pt x="722657" y="1873603"/>
                </a:lnTo>
                <a:lnTo>
                  <a:pt x="721911" y="1872910"/>
                </a:lnTo>
                <a:lnTo>
                  <a:pt x="702252" y="1893821"/>
                </a:lnTo>
                <a:lnTo>
                  <a:pt x="685015" y="1913306"/>
                </a:lnTo>
                <a:lnTo>
                  <a:pt x="669927" y="1932791"/>
                </a:lnTo>
                <a:lnTo>
                  <a:pt x="655916" y="1947693"/>
                </a:lnTo>
                <a:lnTo>
                  <a:pt x="642988" y="1962594"/>
                </a:lnTo>
                <a:lnTo>
                  <a:pt x="636525" y="1970619"/>
                </a:lnTo>
                <a:lnTo>
                  <a:pt x="633840" y="1974421"/>
                </a:lnTo>
                <a:lnTo>
                  <a:pt x="694740" y="1976232"/>
                </a:lnTo>
                <a:close/>
                <a:moveTo>
                  <a:pt x="867080" y="1484981"/>
                </a:moveTo>
                <a:lnTo>
                  <a:pt x="863731" y="1489547"/>
                </a:lnTo>
                <a:lnTo>
                  <a:pt x="859265" y="1492977"/>
                </a:lnTo>
                <a:lnTo>
                  <a:pt x="855911" y="1496401"/>
                </a:lnTo>
                <a:lnTo>
                  <a:pt x="853680" y="1497542"/>
                </a:lnTo>
                <a:lnTo>
                  <a:pt x="859265" y="1496401"/>
                </a:lnTo>
                <a:lnTo>
                  <a:pt x="858147" y="1497542"/>
                </a:lnTo>
                <a:lnTo>
                  <a:pt x="852521" y="1500419"/>
                </a:lnTo>
                <a:lnTo>
                  <a:pt x="852521" y="1505141"/>
                </a:lnTo>
                <a:lnTo>
                  <a:pt x="856999" y="1519746"/>
                </a:lnTo>
                <a:lnTo>
                  <a:pt x="862601" y="1535475"/>
                </a:lnTo>
                <a:lnTo>
                  <a:pt x="865956" y="1548956"/>
                </a:lnTo>
                <a:lnTo>
                  <a:pt x="873555" y="1577554"/>
                </a:lnTo>
                <a:lnTo>
                  <a:pt x="883053" y="1563951"/>
                </a:lnTo>
                <a:lnTo>
                  <a:pt x="904634" y="1529943"/>
                </a:lnTo>
                <a:lnTo>
                  <a:pt x="919105" y="1503755"/>
                </a:lnTo>
                <a:lnTo>
                  <a:pt x="910370" y="1499644"/>
                </a:lnTo>
                <a:lnTo>
                  <a:pt x="897145" y="1491864"/>
                </a:lnTo>
                <a:lnTo>
                  <a:pt x="885027" y="1481860"/>
                </a:lnTo>
                <a:lnTo>
                  <a:pt x="867377" y="1468501"/>
                </a:lnTo>
                <a:lnTo>
                  <a:pt x="868198" y="1473556"/>
                </a:lnTo>
                <a:lnTo>
                  <a:pt x="868198" y="1478127"/>
                </a:lnTo>
                <a:lnTo>
                  <a:pt x="867080" y="1484981"/>
                </a:lnTo>
                <a:close/>
                <a:moveTo>
                  <a:pt x="867394" y="1397382"/>
                </a:moveTo>
                <a:lnTo>
                  <a:pt x="886127" y="1416278"/>
                </a:lnTo>
                <a:lnTo>
                  <a:pt x="905962" y="1435175"/>
                </a:lnTo>
                <a:lnTo>
                  <a:pt x="928003" y="1450734"/>
                </a:lnTo>
                <a:lnTo>
                  <a:pt x="934612" y="1452959"/>
                </a:lnTo>
                <a:lnTo>
                  <a:pt x="943428" y="1454071"/>
                </a:lnTo>
                <a:lnTo>
                  <a:pt x="953345" y="1452959"/>
                </a:lnTo>
                <a:lnTo>
                  <a:pt x="964369" y="1448510"/>
                </a:lnTo>
                <a:lnTo>
                  <a:pt x="975387" y="1442955"/>
                </a:lnTo>
                <a:lnTo>
                  <a:pt x="986404" y="1434062"/>
                </a:lnTo>
                <a:lnTo>
                  <a:pt x="998528" y="1424058"/>
                </a:lnTo>
                <a:lnTo>
                  <a:pt x="1009546" y="1410723"/>
                </a:lnTo>
                <a:lnTo>
                  <a:pt x="1031587" y="1385153"/>
                </a:lnTo>
                <a:lnTo>
                  <a:pt x="1051421" y="1356258"/>
                </a:lnTo>
                <a:lnTo>
                  <a:pt x="1067953" y="1328469"/>
                </a:lnTo>
                <a:lnTo>
                  <a:pt x="1073462" y="1315128"/>
                </a:lnTo>
                <a:lnTo>
                  <a:pt x="1078750" y="1303400"/>
                </a:lnTo>
                <a:lnTo>
                  <a:pt x="1075116" y="1304279"/>
                </a:lnTo>
                <a:lnTo>
                  <a:pt x="1046448" y="1312082"/>
                </a:lnTo>
                <a:lnTo>
                  <a:pt x="1017774" y="1317655"/>
                </a:lnTo>
                <a:lnTo>
                  <a:pt x="988006" y="1322116"/>
                </a:lnTo>
                <a:lnTo>
                  <a:pt x="957131" y="1325458"/>
                </a:lnTo>
                <a:lnTo>
                  <a:pt x="926256" y="1329919"/>
                </a:lnTo>
                <a:lnTo>
                  <a:pt x="893174" y="1331031"/>
                </a:lnTo>
                <a:lnTo>
                  <a:pt x="860092" y="1332149"/>
                </a:lnTo>
                <a:lnTo>
                  <a:pt x="819294" y="1332149"/>
                </a:lnTo>
                <a:lnTo>
                  <a:pt x="802301" y="1332510"/>
                </a:lnTo>
                <a:lnTo>
                  <a:pt x="805685" y="1335137"/>
                </a:lnTo>
                <a:lnTo>
                  <a:pt x="820010" y="1349584"/>
                </a:lnTo>
                <a:lnTo>
                  <a:pt x="848660" y="1378485"/>
                </a:lnTo>
                <a:lnTo>
                  <a:pt x="867394" y="1397382"/>
                </a:lnTo>
                <a:close/>
                <a:moveTo>
                  <a:pt x="703201" y="1422946"/>
                </a:moveTo>
                <a:lnTo>
                  <a:pt x="702060" y="1424268"/>
                </a:lnTo>
                <a:lnTo>
                  <a:pt x="699561" y="1431291"/>
                </a:lnTo>
                <a:lnTo>
                  <a:pt x="696213" y="1443851"/>
                </a:lnTo>
                <a:lnTo>
                  <a:pt x="693977" y="1454135"/>
                </a:lnTo>
                <a:lnTo>
                  <a:pt x="699561" y="1456418"/>
                </a:lnTo>
                <a:lnTo>
                  <a:pt x="726366" y="1456418"/>
                </a:lnTo>
                <a:lnTo>
                  <a:pt x="753165" y="1456418"/>
                </a:lnTo>
                <a:lnTo>
                  <a:pt x="783323" y="1457559"/>
                </a:lnTo>
                <a:lnTo>
                  <a:pt x="798953" y="1458707"/>
                </a:lnTo>
                <a:lnTo>
                  <a:pt x="815707" y="1457559"/>
                </a:lnTo>
                <a:lnTo>
                  <a:pt x="807892" y="1429002"/>
                </a:lnTo>
                <a:lnTo>
                  <a:pt x="802895" y="1409413"/>
                </a:lnTo>
                <a:lnTo>
                  <a:pt x="796868" y="1404049"/>
                </a:lnTo>
                <a:lnTo>
                  <a:pt x="793561" y="1401831"/>
                </a:lnTo>
                <a:lnTo>
                  <a:pt x="775934" y="1387377"/>
                </a:lnTo>
                <a:lnTo>
                  <a:pt x="760502" y="1371817"/>
                </a:lnTo>
                <a:lnTo>
                  <a:pt x="759401" y="1368481"/>
                </a:lnTo>
                <a:lnTo>
                  <a:pt x="756094" y="1368481"/>
                </a:lnTo>
                <a:lnTo>
                  <a:pt x="749484" y="1370705"/>
                </a:lnTo>
                <a:lnTo>
                  <a:pt x="742875" y="1372930"/>
                </a:lnTo>
                <a:lnTo>
                  <a:pt x="736260" y="1377373"/>
                </a:lnTo>
                <a:lnTo>
                  <a:pt x="731852" y="1381822"/>
                </a:lnTo>
                <a:lnTo>
                  <a:pt x="721934" y="1395157"/>
                </a:lnTo>
                <a:lnTo>
                  <a:pt x="713118" y="1408498"/>
                </a:lnTo>
                <a:lnTo>
                  <a:pt x="703201" y="1422946"/>
                </a:lnTo>
                <a:close/>
                <a:moveTo>
                  <a:pt x="708966" y="1334374"/>
                </a:moveTo>
                <a:lnTo>
                  <a:pt x="663812" y="1334374"/>
                </a:lnTo>
                <a:lnTo>
                  <a:pt x="613092" y="1332149"/>
                </a:lnTo>
                <a:lnTo>
                  <a:pt x="561265" y="1326571"/>
                </a:lnTo>
                <a:lnTo>
                  <a:pt x="509437" y="1318767"/>
                </a:lnTo>
                <a:lnTo>
                  <a:pt x="485178" y="1315425"/>
                </a:lnTo>
                <a:lnTo>
                  <a:pt x="484922" y="1315355"/>
                </a:lnTo>
                <a:lnTo>
                  <a:pt x="490523" y="1335137"/>
                </a:lnTo>
                <a:lnTo>
                  <a:pt x="502648" y="1371817"/>
                </a:lnTo>
                <a:lnTo>
                  <a:pt x="511464" y="1391826"/>
                </a:lnTo>
                <a:lnTo>
                  <a:pt x="521381" y="1414054"/>
                </a:lnTo>
                <a:lnTo>
                  <a:pt x="532399" y="1435175"/>
                </a:lnTo>
                <a:lnTo>
                  <a:pt x="540114" y="1446286"/>
                </a:lnTo>
                <a:lnTo>
                  <a:pt x="546724" y="1454071"/>
                </a:lnTo>
                <a:lnTo>
                  <a:pt x="551132" y="1457402"/>
                </a:lnTo>
                <a:lnTo>
                  <a:pt x="557742" y="1460739"/>
                </a:lnTo>
                <a:lnTo>
                  <a:pt x="562150" y="1461851"/>
                </a:lnTo>
                <a:lnTo>
                  <a:pt x="567664" y="1461851"/>
                </a:lnTo>
                <a:lnTo>
                  <a:pt x="576481" y="1461851"/>
                </a:lnTo>
                <a:lnTo>
                  <a:pt x="583090" y="1458514"/>
                </a:lnTo>
                <a:lnTo>
                  <a:pt x="591907" y="1454071"/>
                </a:lnTo>
                <a:lnTo>
                  <a:pt x="599617" y="1448510"/>
                </a:lnTo>
                <a:lnTo>
                  <a:pt x="613942" y="1437393"/>
                </a:lnTo>
                <a:lnTo>
                  <a:pt x="626066" y="1425170"/>
                </a:lnTo>
                <a:lnTo>
                  <a:pt x="633782" y="1418503"/>
                </a:lnTo>
                <a:lnTo>
                  <a:pt x="649208" y="1400718"/>
                </a:lnTo>
                <a:lnTo>
                  <a:pt x="661827" y="1386393"/>
                </a:lnTo>
                <a:lnTo>
                  <a:pt x="663824" y="1378741"/>
                </a:lnTo>
                <a:lnTo>
                  <a:pt x="664942" y="1373029"/>
                </a:lnTo>
                <a:lnTo>
                  <a:pt x="666060" y="1368457"/>
                </a:lnTo>
                <a:lnTo>
                  <a:pt x="669409" y="1363886"/>
                </a:lnTo>
                <a:lnTo>
                  <a:pt x="673875" y="1361603"/>
                </a:lnTo>
                <a:lnTo>
                  <a:pt x="678341" y="1359321"/>
                </a:lnTo>
                <a:lnTo>
                  <a:pt x="682808" y="1359321"/>
                </a:lnTo>
                <a:lnTo>
                  <a:pt x="684398" y="1359519"/>
                </a:lnTo>
                <a:lnTo>
                  <a:pt x="698793" y="1344029"/>
                </a:lnTo>
                <a:lnTo>
                  <a:pt x="707609" y="1335137"/>
                </a:lnTo>
                <a:lnTo>
                  <a:pt x="708966" y="1334374"/>
                </a:lnTo>
                <a:close/>
                <a:moveTo>
                  <a:pt x="839087" y="1736552"/>
                </a:moveTo>
                <a:lnTo>
                  <a:pt x="837969" y="1721947"/>
                </a:lnTo>
                <a:lnTo>
                  <a:pt x="833491" y="1692744"/>
                </a:lnTo>
                <a:lnTo>
                  <a:pt x="832373" y="1672520"/>
                </a:lnTo>
                <a:lnTo>
                  <a:pt x="829013" y="1639944"/>
                </a:lnTo>
                <a:lnTo>
                  <a:pt x="824535" y="1608493"/>
                </a:lnTo>
                <a:lnTo>
                  <a:pt x="820057" y="1577035"/>
                </a:lnTo>
                <a:lnTo>
                  <a:pt x="813342" y="1545584"/>
                </a:lnTo>
                <a:lnTo>
                  <a:pt x="808858" y="1527607"/>
                </a:lnTo>
                <a:lnTo>
                  <a:pt x="804386" y="1511885"/>
                </a:lnTo>
                <a:lnTo>
                  <a:pt x="804177" y="1508967"/>
                </a:lnTo>
                <a:lnTo>
                  <a:pt x="787790" y="1508967"/>
                </a:lnTo>
                <a:lnTo>
                  <a:pt x="754283" y="1506684"/>
                </a:lnTo>
                <a:lnTo>
                  <a:pt x="720781" y="1505543"/>
                </a:lnTo>
                <a:lnTo>
                  <a:pt x="720164" y="1505561"/>
                </a:lnTo>
                <a:lnTo>
                  <a:pt x="719297" y="1510761"/>
                </a:lnTo>
                <a:lnTo>
                  <a:pt x="714818" y="1536599"/>
                </a:lnTo>
                <a:lnTo>
                  <a:pt x="703626" y="1591640"/>
                </a:lnTo>
                <a:lnTo>
                  <a:pt x="698030" y="1620850"/>
                </a:lnTo>
                <a:lnTo>
                  <a:pt x="694670" y="1651177"/>
                </a:lnTo>
                <a:lnTo>
                  <a:pt x="691310" y="1682629"/>
                </a:lnTo>
                <a:lnTo>
                  <a:pt x="689074" y="1697234"/>
                </a:lnTo>
                <a:lnTo>
                  <a:pt x="685714" y="1711838"/>
                </a:lnTo>
                <a:lnTo>
                  <a:pt x="674516" y="1759018"/>
                </a:lnTo>
                <a:lnTo>
                  <a:pt x="675639" y="1756771"/>
                </a:lnTo>
                <a:lnTo>
                  <a:pt x="678994" y="1759018"/>
                </a:lnTo>
                <a:lnTo>
                  <a:pt x="689074" y="1768004"/>
                </a:lnTo>
                <a:lnTo>
                  <a:pt x="700266" y="1779243"/>
                </a:lnTo>
                <a:lnTo>
                  <a:pt x="713700" y="1793842"/>
                </a:lnTo>
                <a:lnTo>
                  <a:pt x="727135" y="1808446"/>
                </a:lnTo>
                <a:lnTo>
                  <a:pt x="756245" y="1835408"/>
                </a:lnTo>
                <a:lnTo>
                  <a:pt x="766319" y="1830913"/>
                </a:lnTo>
                <a:lnTo>
                  <a:pt x="775276" y="1826423"/>
                </a:lnTo>
                <a:lnTo>
                  <a:pt x="790952" y="1814066"/>
                </a:lnTo>
                <a:lnTo>
                  <a:pt x="805504" y="1799461"/>
                </a:lnTo>
                <a:lnTo>
                  <a:pt x="833491" y="1769128"/>
                </a:lnTo>
                <a:lnTo>
                  <a:pt x="835733" y="1764638"/>
                </a:lnTo>
                <a:lnTo>
                  <a:pt x="836851" y="1760142"/>
                </a:lnTo>
                <a:lnTo>
                  <a:pt x="839087" y="1750033"/>
                </a:lnTo>
                <a:lnTo>
                  <a:pt x="839087" y="1736552"/>
                </a:lnTo>
                <a:close/>
                <a:moveTo>
                  <a:pt x="545781" y="1972884"/>
                </a:moveTo>
                <a:lnTo>
                  <a:pt x="619707" y="1973996"/>
                </a:lnTo>
                <a:lnTo>
                  <a:pt x="619783" y="1974002"/>
                </a:lnTo>
                <a:lnTo>
                  <a:pt x="623591" y="1968324"/>
                </a:lnTo>
                <a:lnTo>
                  <a:pt x="628983" y="1961447"/>
                </a:lnTo>
                <a:lnTo>
                  <a:pt x="641911" y="1947693"/>
                </a:lnTo>
                <a:lnTo>
                  <a:pt x="654845" y="1932791"/>
                </a:lnTo>
                <a:lnTo>
                  <a:pt x="671004" y="1909870"/>
                </a:lnTo>
                <a:lnTo>
                  <a:pt x="689324" y="1889238"/>
                </a:lnTo>
                <a:lnTo>
                  <a:pt x="712699" y="1864373"/>
                </a:lnTo>
                <a:lnTo>
                  <a:pt x="708104" y="1860122"/>
                </a:lnTo>
                <a:lnTo>
                  <a:pt x="690192" y="1846641"/>
                </a:lnTo>
                <a:lnTo>
                  <a:pt x="672279" y="1830913"/>
                </a:lnTo>
                <a:lnTo>
                  <a:pt x="655485" y="1814066"/>
                </a:lnTo>
                <a:lnTo>
                  <a:pt x="646477" y="1803817"/>
                </a:lnTo>
                <a:lnTo>
                  <a:pt x="643268" y="1814840"/>
                </a:lnTo>
                <a:lnTo>
                  <a:pt x="637835" y="1827162"/>
                </a:lnTo>
                <a:lnTo>
                  <a:pt x="630230" y="1837242"/>
                </a:lnTo>
                <a:lnTo>
                  <a:pt x="623713" y="1847322"/>
                </a:lnTo>
                <a:lnTo>
                  <a:pt x="606325" y="1866365"/>
                </a:lnTo>
                <a:lnTo>
                  <a:pt x="597631" y="1875327"/>
                </a:lnTo>
                <a:lnTo>
                  <a:pt x="591115" y="1885407"/>
                </a:lnTo>
                <a:lnTo>
                  <a:pt x="560688" y="1933571"/>
                </a:lnTo>
                <a:lnTo>
                  <a:pt x="545472" y="1957097"/>
                </a:lnTo>
                <a:lnTo>
                  <a:pt x="533371" y="1971772"/>
                </a:lnTo>
                <a:lnTo>
                  <a:pt x="545781" y="1972884"/>
                </a:lnTo>
                <a:close/>
                <a:moveTo>
                  <a:pt x="470748" y="1967294"/>
                </a:moveTo>
                <a:lnTo>
                  <a:pt x="508267" y="1969530"/>
                </a:lnTo>
                <a:lnTo>
                  <a:pt x="518399" y="1970438"/>
                </a:lnTo>
                <a:lnTo>
                  <a:pt x="528089" y="1959333"/>
                </a:lnTo>
                <a:lnTo>
                  <a:pt x="536784" y="1947017"/>
                </a:lnTo>
                <a:lnTo>
                  <a:pt x="554166" y="1922373"/>
                </a:lnTo>
                <a:lnTo>
                  <a:pt x="569382" y="1895487"/>
                </a:lnTo>
                <a:lnTo>
                  <a:pt x="586765" y="1870843"/>
                </a:lnTo>
                <a:lnTo>
                  <a:pt x="599803" y="1855167"/>
                </a:lnTo>
                <a:lnTo>
                  <a:pt x="615019" y="1837242"/>
                </a:lnTo>
                <a:lnTo>
                  <a:pt x="622624" y="1828280"/>
                </a:lnTo>
                <a:lnTo>
                  <a:pt x="628057" y="1819318"/>
                </a:lnTo>
                <a:lnTo>
                  <a:pt x="632402" y="1811480"/>
                </a:lnTo>
                <a:lnTo>
                  <a:pt x="634580" y="1800276"/>
                </a:lnTo>
                <a:lnTo>
                  <a:pt x="634580" y="1798040"/>
                </a:lnTo>
                <a:lnTo>
                  <a:pt x="637835" y="1795798"/>
                </a:lnTo>
                <a:lnTo>
                  <a:pt x="638924" y="1795798"/>
                </a:lnTo>
                <a:lnTo>
                  <a:pt x="639425" y="1795798"/>
                </a:lnTo>
                <a:lnTo>
                  <a:pt x="638691" y="1794965"/>
                </a:lnTo>
                <a:lnTo>
                  <a:pt x="633095" y="1787104"/>
                </a:lnTo>
                <a:lnTo>
                  <a:pt x="627499" y="1778113"/>
                </a:lnTo>
                <a:lnTo>
                  <a:pt x="624138" y="1768004"/>
                </a:lnTo>
                <a:lnTo>
                  <a:pt x="621896" y="1756771"/>
                </a:lnTo>
                <a:lnTo>
                  <a:pt x="621896" y="1746662"/>
                </a:lnTo>
                <a:lnTo>
                  <a:pt x="624138" y="1736552"/>
                </a:lnTo>
                <a:lnTo>
                  <a:pt x="631977" y="1708467"/>
                </a:lnTo>
                <a:lnTo>
                  <a:pt x="632349" y="1706516"/>
                </a:lnTo>
                <a:lnTo>
                  <a:pt x="623498" y="1715757"/>
                </a:lnTo>
                <a:lnTo>
                  <a:pt x="590369" y="1752613"/>
                </a:lnTo>
                <a:lnTo>
                  <a:pt x="558335" y="1790586"/>
                </a:lnTo>
                <a:lnTo>
                  <a:pt x="529621" y="1828554"/>
                </a:lnTo>
                <a:lnTo>
                  <a:pt x="505320" y="1862061"/>
                </a:lnTo>
                <a:lnTo>
                  <a:pt x="481026" y="1895563"/>
                </a:lnTo>
                <a:lnTo>
                  <a:pt x="466666" y="1913434"/>
                </a:lnTo>
                <a:lnTo>
                  <a:pt x="450098" y="1929070"/>
                </a:lnTo>
                <a:lnTo>
                  <a:pt x="436845" y="1946935"/>
                </a:lnTo>
                <a:lnTo>
                  <a:pt x="430218" y="1956986"/>
                </a:lnTo>
                <a:lnTo>
                  <a:pt x="426601" y="1963573"/>
                </a:lnTo>
                <a:lnTo>
                  <a:pt x="470748" y="1967294"/>
                </a:lnTo>
                <a:close/>
                <a:moveTo>
                  <a:pt x="180562" y="1952770"/>
                </a:moveTo>
                <a:lnTo>
                  <a:pt x="221383" y="1957243"/>
                </a:lnTo>
                <a:lnTo>
                  <a:pt x="241247" y="1958361"/>
                </a:lnTo>
                <a:lnTo>
                  <a:pt x="260003" y="1959479"/>
                </a:lnTo>
                <a:lnTo>
                  <a:pt x="314072" y="1959479"/>
                </a:lnTo>
                <a:lnTo>
                  <a:pt x="365929" y="1961709"/>
                </a:lnTo>
                <a:lnTo>
                  <a:pt x="412544" y="1962717"/>
                </a:lnTo>
                <a:lnTo>
                  <a:pt x="412544" y="1962571"/>
                </a:lnTo>
                <a:lnTo>
                  <a:pt x="412544" y="1960335"/>
                </a:lnTo>
                <a:lnTo>
                  <a:pt x="424697" y="1942469"/>
                </a:lnTo>
                <a:lnTo>
                  <a:pt x="436845" y="1926834"/>
                </a:lnTo>
                <a:lnTo>
                  <a:pt x="451205" y="1911198"/>
                </a:lnTo>
                <a:lnTo>
                  <a:pt x="464459" y="1895563"/>
                </a:lnTo>
                <a:lnTo>
                  <a:pt x="495380" y="1853128"/>
                </a:lnTo>
                <a:lnTo>
                  <a:pt x="525201" y="1812919"/>
                </a:lnTo>
                <a:lnTo>
                  <a:pt x="553921" y="1776069"/>
                </a:lnTo>
                <a:lnTo>
                  <a:pt x="584843" y="1740332"/>
                </a:lnTo>
                <a:lnTo>
                  <a:pt x="616871" y="1705706"/>
                </a:lnTo>
                <a:lnTo>
                  <a:pt x="636600" y="1684341"/>
                </a:lnTo>
                <a:lnTo>
                  <a:pt x="637573" y="1679263"/>
                </a:lnTo>
                <a:lnTo>
                  <a:pt x="644293" y="1621974"/>
                </a:lnTo>
                <a:lnTo>
                  <a:pt x="652125" y="1587145"/>
                </a:lnTo>
                <a:lnTo>
                  <a:pt x="659963" y="1553445"/>
                </a:lnTo>
                <a:lnTo>
                  <a:pt x="666101" y="1520608"/>
                </a:lnTo>
                <a:lnTo>
                  <a:pt x="665198" y="1521901"/>
                </a:lnTo>
                <a:lnTo>
                  <a:pt x="653901" y="1537437"/>
                </a:lnTo>
                <a:lnTo>
                  <a:pt x="627935" y="1569611"/>
                </a:lnTo>
                <a:lnTo>
                  <a:pt x="603093" y="1602891"/>
                </a:lnTo>
                <a:lnTo>
                  <a:pt x="559058" y="1660582"/>
                </a:lnTo>
                <a:lnTo>
                  <a:pt x="535345" y="1689430"/>
                </a:lnTo>
                <a:lnTo>
                  <a:pt x="511633" y="1717167"/>
                </a:lnTo>
                <a:lnTo>
                  <a:pt x="452917" y="1785951"/>
                </a:lnTo>
                <a:lnTo>
                  <a:pt x="424686" y="1819237"/>
                </a:lnTo>
                <a:lnTo>
                  <a:pt x="397584" y="1853629"/>
                </a:lnTo>
                <a:lnTo>
                  <a:pt x="387422" y="1868053"/>
                </a:lnTo>
                <a:lnTo>
                  <a:pt x="377261" y="1882472"/>
                </a:lnTo>
                <a:lnTo>
                  <a:pt x="359197" y="1911320"/>
                </a:lnTo>
                <a:lnTo>
                  <a:pt x="351289" y="1922414"/>
                </a:lnTo>
                <a:lnTo>
                  <a:pt x="339998" y="1932401"/>
                </a:lnTo>
                <a:lnTo>
                  <a:pt x="332096" y="1943494"/>
                </a:lnTo>
                <a:lnTo>
                  <a:pt x="328706" y="1947931"/>
                </a:lnTo>
                <a:lnTo>
                  <a:pt x="327577" y="1952369"/>
                </a:lnTo>
                <a:lnTo>
                  <a:pt x="327577" y="1955700"/>
                </a:lnTo>
                <a:lnTo>
                  <a:pt x="325317" y="1956806"/>
                </a:lnTo>
                <a:lnTo>
                  <a:pt x="320804" y="1957918"/>
                </a:lnTo>
                <a:lnTo>
                  <a:pt x="316285" y="1956806"/>
                </a:lnTo>
                <a:lnTo>
                  <a:pt x="315156" y="1955700"/>
                </a:lnTo>
                <a:lnTo>
                  <a:pt x="314026" y="1952369"/>
                </a:lnTo>
                <a:lnTo>
                  <a:pt x="315156" y="1946825"/>
                </a:lnTo>
                <a:lnTo>
                  <a:pt x="316285" y="1941275"/>
                </a:lnTo>
                <a:lnTo>
                  <a:pt x="320804" y="1936838"/>
                </a:lnTo>
                <a:lnTo>
                  <a:pt x="324188" y="1932401"/>
                </a:lnTo>
                <a:lnTo>
                  <a:pt x="334355" y="1923526"/>
                </a:lnTo>
                <a:lnTo>
                  <a:pt x="342257" y="1914651"/>
                </a:lnTo>
                <a:lnTo>
                  <a:pt x="386293" y="1848080"/>
                </a:lnTo>
                <a:lnTo>
                  <a:pt x="397584" y="1830330"/>
                </a:lnTo>
                <a:lnTo>
                  <a:pt x="411135" y="1812581"/>
                </a:lnTo>
                <a:lnTo>
                  <a:pt x="438236" y="1781514"/>
                </a:lnTo>
                <a:lnTo>
                  <a:pt x="495823" y="1717167"/>
                </a:lnTo>
                <a:lnTo>
                  <a:pt x="526307" y="1680556"/>
                </a:lnTo>
                <a:lnTo>
                  <a:pt x="555668" y="1645051"/>
                </a:lnTo>
                <a:lnTo>
                  <a:pt x="612125" y="1569611"/>
                </a:lnTo>
                <a:lnTo>
                  <a:pt x="636967" y="1536325"/>
                </a:lnTo>
                <a:lnTo>
                  <a:pt x="650518" y="1519682"/>
                </a:lnTo>
                <a:lnTo>
                  <a:pt x="662782" y="1504623"/>
                </a:lnTo>
                <a:lnTo>
                  <a:pt x="661588" y="1504402"/>
                </a:lnTo>
                <a:lnTo>
                  <a:pt x="653773" y="1499831"/>
                </a:lnTo>
                <a:lnTo>
                  <a:pt x="647070" y="1495259"/>
                </a:lnTo>
                <a:lnTo>
                  <a:pt x="642604" y="1487264"/>
                </a:lnTo>
                <a:lnTo>
                  <a:pt x="641492" y="1480410"/>
                </a:lnTo>
                <a:lnTo>
                  <a:pt x="641311" y="1478960"/>
                </a:lnTo>
                <a:lnTo>
                  <a:pt x="634882" y="1484078"/>
                </a:lnTo>
                <a:lnTo>
                  <a:pt x="615048" y="1499644"/>
                </a:lnTo>
                <a:lnTo>
                  <a:pt x="604025" y="1505200"/>
                </a:lnTo>
                <a:lnTo>
                  <a:pt x="591907" y="1510755"/>
                </a:lnTo>
                <a:lnTo>
                  <a:pt x="578682" y="1514092"/>
                </a:lnTo>
                <a:lnTo>
                  <a:pt x="567664" y="1515204"/>
                </a:lnTo>
                <a:lnTo>
                  <a:pt x="554440" y="1514092"/>
                </a:lnTo>
                <a:lnTo>
                  <a:pt x="546479" y="1511413"/>
                </a:lnTo>
                <a:lnTo>
                  <a:pt x="508133" y="1547546"/>
                </a:lnTo>
                <a:lnTo>
                  <a:pt x="475878" y="1576337"/>
                </a:lnTo>
                <a:lnTo>
                  <a:pt x="444735" y="1604015"/>
                </a:lnTo>
                <a:lnTo>
                  <a:pt x="409143" y="1632805"/>
                </a:lnTo>
                <a:lnTo>
                  <a:pt x="375782" y="1663802"/>
                </a:lnTo>
                <a:lnTo>
                  <a:pt x="360210" y="1679304"/>
                </a:lnTo>
                <a:lnTo>
                  <a:pt x="343527" y="1695912"/>
                </a:lnTo>
                <a:lnTo>
                  <a:pt x="329067" y="1712520"/>
                </a:lnTo>
                <a:lnTo>
                  <a:pt x="317945" y="1731346"/>
                </a:lnTo>
                <a:lnTo>
                  <a:pt x="215624" y="1885249"/>
                </a:lnTo>
                <a:lnTo>
                  <a:pt x="204502" y="1904070"/>
                </a:lnTo>
                <a:lnTo>
                  <a:pt x="191155" y="1924003"/>
                </a:lnTo>
                <a:lnTo>
                  <a:pt x="182257" y="1933967"/>
                </a:lnTo>
                <a:lnTo>
                  <a:pt x="175583" y="1941718"/>
                </a:lnTo>
                <a:lnTo>
                  <a:pt x="164461" y="1948362"/>
                </a:lnTo>
                <a:lnTo>
                  <a:pt x="158766" y="1950249"/>
                </a:lnTo>
                <a:lnTo>
                  <a:pt x="180562" y="1952770"/>
                </a:lnTo>
                <a:close/>
                <a:moveTo>
                  <a:pt x="147201" y="1667844"/>
                </a:moveTo>
                <a:lnTo>
                  <a:pt x="137528" y="1695824"/>
                </a:lnTo>
                <a:lnTo>
                  <a:pt x="132014" y="1717050"/>
                </a:lnTo>
                <a:lnTo>
                  <a:pt x="124286" y="1739394"/>
                </a:lnTo>
                <a:lnTo>
                  <a:pt x="119878" y="1760620"/>
                </a:lnTo>
                <a:lnTo>
                  <a:pt x="118772" y="1784082"/>
                </a:lnTo>
                <a:lnTo>
                  <a:pt x="117671" y="1803071"/>
                </a:lnTo>
                <a:lnTo>
                  <a:pt x="113257" y="1822061"/>
                </a:lnTo>
                <a:lnTo>
                  <a:pt x="105529" y="1864513"/>
                </a:lnTo>
                <a:lnTo>
                  <a:pt x="103322" y="1885745"/>
                </a:lnTo>
                <a:lnTo>
                  <a:pt x="100015" y="1905852"/>
                </a:lnTo>
                <a:lnTo>
                  <a:pt x="100015" y="1925960"/>
                </a:lnTo>
                <a:lnTo>
                  <a:pt x="101115" y="1944950"/>
                </a:lnTo>
                <a:lnTo>
                  <a:pt x="141942" y="1948304"/>
                </a:lnTo>
                <a:lnTo>
                  <a:pt x="149291" y="1949154"/>
                </a:lnTo>
                <a:lnTo>
                  <a:pt x="147777" y="1946143"/>
                </a:lnTo>
                <a:lnTo>
                  <a:pt x="147777" y="1943931"/>
                </a:lnTo>
                <a:lnTo>
                  <a:pt x="147777" y="1941718"/>
                </a:lnTo>
                <a:lnTo>
                  <a:pt x="148890" y="1940611"/>
                </a:lnTo>
                <a:lnTo>
                  <a:pt x="152226" y="1938393"/>
                </a:lnTo>
                <a:lnTo>
                  <a:pt x="158900" y="1937286"/>
                </a:lnTo>
                <a:lnTo>
                  <a:pt x="166685" y="1932861"/>
                </a:lnTo>
                <a:lnTo>
                  <a:pt x="172247" y="1927323"/>
                </a:lnTo>
                <a:lnTo>
                  <a:pt x="180032" y="1919572"/>
                </a:lnTo>
                <a:lnTo>
                  <a:pt x="190043" y="1904070"/>
                </a:lnTo>
                <a:lnTo>
                  <a:pt x="198941" y="1889675"/>
                </a:lnTo>
                <a:lnTo>
                  <a:pt x="217849" y="1860891"/>
                </a:lnTo>
                <a:lnTo>
                  <a:pt x="237869" y="1833207"/>
                </a:lnTo>
                <a:lnTo>
                  <a:pt x="257884" y="1797778"/>
                </a:lnTo>
                <a:lnTo>
                  <a:pt x="280129" y="1763456"/>
                </a:lnTo>
                <a:lnTo>
                  <a:pt x="301261" y="1730240"/>
                </a:lnTo>
                <a:lnTo>
                  <a:pt x="313496" y="1712520"/>
                </a:lnTo>
                <a:lnTo>
                  <a:pt x="326843" y="1698130"/>
                </a:lnTo>
                <a:lnTo>
                  <a:pt x="354649" y="1668234"/>
                </a:lnTo>
                <a:lnTo>
                  <a:pt x="383567" y="1640550"/>
                </a:lnTo>
                <a:lnTo>
                  <a:pt x="444735" y="1588513"/>
                </a:lnTo>
                <a:lnTo>
                  <a:pt x="473653" y="1561941"/>
                </a:lnTo>
                <a:lnTo>
                  <a:pt x="502572" y="1534258"/>
                </a:lnTo>
                <a:lnTo>
                  <a:pt x="531764" y="1506877"/>
                </a:lnTo>
                <a:lnTo>
                  <a:pt x="524689" y="1500756"/>
                </a:lnTo>
                <a:lnTo>
                  <a:pt x="515872" y="1495195"/>
                </a:lnTo>
                <a:lnTo>
                  <a:pt x="507056" y="1488528"/>
                </a:lnTo>
                <a:lnTo>
                  <a:pt x="499340" y="1479635"/>
                </a:lnTo>
                <a:lnTo>
                  <a:pt x="493831" y="1470743"/>
                </a:lnTo>
                <a:lnTo>
                  <a:pt x="487222" y="1460739"/>
                </a:lnTo>
                <a:lnTo>
                  <a:pt x="481666" y="1449529"/>
                </a:lnTo>
                <a:lnTo>
                  <a:pt x="456748" y="1467878"/>
                </a:lnTo>
                <a:lnTo>
                  <a:pt x="430357" y="1490362"/>
                </a:lnTo>
                <a:lnTo>
                  <a:pt x="406168" y="1513975"/>
                </a:lnTo>
                <a:lnTo>
                  <a:pt x="381978" y="1538712"/>
                </a:lnTo>
                <a:lnTo>
                  <a:pt x="358888" y="1563450"/>
                </a:lnTo>
                <a:lnTo>
                  <a:pt x="335799" y="1590435"/>
                </a:lnTo>
                <a:lnTo>
                  <a:pt x="290721" y="1643287"/>
                </a:lnTo>
                <a:lnTo>
                  <a:pt x="280822" y="1654531"/>
                </a:lnTo>
                <a:lnTo>
                  <a:pt x="269827" y="1666900"/>
                </a:lnTo>
                <a:lnTo>
                  <a:pt x="244537" y="1690508"/>
                </a:lnTo>
                <a:lnTo>
                  <a:pt x="220347" y="1711873"/>
                </a:lnTo>
                <a:lnTo>
                  <a:pt x="196157" y="1735487"/>
                </a:lnTo>
                <a:lnTo>
                  <a:pt x="177464" y="1754604"/>
                </a:lnTo>
                <a:lnTo>
                  <a:pt x="158772" y="1777088"/>
                </a:lnTo>
                <a:lnTo>
                  <a:pt x="149979" y="1788333"/>
                </a:lnTo>
                <a:lnTo>
                  <a:pt x="143381" y="1801825"/>
                </a:lnTo>
                <a:lnTo>
                  <a:pt x="135682" y="1813070"/>
                </a:lnTo>
                <a:lnTo>
                  <a:pt x="131286" y="1826563"/>
                </a:lnTo>
                <a:lnTo>
                  <a:pt x="134582" y="1829940"/>
                </a:lnTo>
                <a:lnTo>
                  <a:pt x="135682" y="1831064"/>
                </a:lnTo>
                <a:lnTo>
                  <a:pt x="135682" y="1834436"/>
                </a:lnTo>
                <a:lnTo>
                  <a:pt x="134582" y="1836683"/>
                </a:lnTo>
                <a:lnTo>
                  <a:pt x="126889" y="1844557"/>
                </a:lnTo>
                <a:lnTo>
                  <a:pt x="124688" y="1845680"/>
                </a:lnTo>
                <a:lnTo>
                  <a:pt x="120291" y="1844557"/>
                </a:lnTo>
                <a:lnTo>
                  <a:pt x="116990" y="1843433"/>
                </a:lnTo>
                <a:lnTo>
                  <a:pt x="116990" y="1838931"/>
                </a:lnTo>
                <a:lnTo>
                  <a:pt x="120291" y="1825439"/>
                </a:lnTo>
                <a:lnTo>
                  <a:pt x="124688" y="1811946"/>
                </a:lnTo>
                <a:lnTo>
                  <a:pt x="130185" y="1798454"/>
                </a:lnTo>
                <a:lnTo>
                  <a:pt x="136783" y="1787209"/>
                </a:lnTo>
                <a:lnTo>
                  <a:pt x="145582" y="1774840"/>
                </a:lnTo>
                <a:lnTo>
                  <a:pt x="154375" y="1763596"/>
                </a:lnTo>
                <a:lnTo>
                  <a:pt x="171967" y="1743360"/>
                </a:lnTo>
                <a:lnTo>
                  <a:pt x="197258" y="1717499"/>
                </a:lnTo>
                <a:lnTo>
                  <a:pt x="224744" y="1692761"/>
                </a:lnTo>
                <a:lnTo>
                  <a:pt x="251135" y="1668024"/>
                </a:lnTo>
                <a:lnTo>
                  <a:pt x="263230" y="1656779"/>
                </a:lnTo>
                <a:lnTo>
                  <a:pt x="275324" y="1641039"/>
                </a:lnTo>
                <a:lnTo>
                  <a:pt x="321503" y="1587063"/>
                </a:lnTo>
                <a:lnTo>
                  <a:pt x="345693" y="1558954"/>
                </a:lnTo>
                <a:lnTo>
                  <a:pt x="369883" y="1530845"/>
                </a:lnTo>
                <a:lnTo>
                  <a:pt x="394073" y="1506108"/>
                </a:lnTo>
                <a:lnTo>
                  <a:pt x="421564" y="1481371"/>
                </a:lnTo>
                <a:lnTo>
                  <a:pt x="449050" y="1457757"/>
                </a:lnTo>
                <a:lnTo>
                  <a:pt x="475505" y="1436951"/>
                </a:lnTo>
                <a:lnTo>
                  <a:pt x="466281" y="1416278"/>
                </a:lnTo>
                <a:lnTo>
                  <a:pt x="451956" y="1370705"/>
                </a:lnTo>
                <a:lnTo>
                  <a:pt x="450028" y="1364870"/>
                </a:lnTo>
                <a:lnTo>
                  <a:pt x="441462" y="1371771"/>
                </a:lnTo>
                <a:lnTo>
                  <a:pt x="429461" y="1378369"/>
                </a:lnTo>
                <a:lnTo>
                  <a:pt x="416364" y="1387162"/>
                </a:lnTo>
                <a:lnTo>
                  <a:pt x="406546" y="1395955"/>
                </a:lnTo>
                <a:lnTo>
                  <a:pt x="367262" y="1433329"/>
                </a:lnTo>
                <a:lnTo>
                  <a:pt x="321433" y="1475099"/>
                </a:lnTo>
                <a:lnTo>
                  <a:pt x="298519" y="1495987"/>
                </a:lnTo>
                <a:lnTo>
                  <a:pt x="278877" y="1519071"/>
                </a:lnTo>
                <a:lnTo>
                  <a:pt x="234136" y="1568533"/>
                </a:lnTo>
                <a:lnTo>
                  <a:pt x="191580" y="1615807"/>
                </a:lnTo>
                <a:lnTo>
                  <a:pt x="170849" y="1637790"/>
                </a:lnTo>
                <a:lnTo>
                  <a:pt x="152296" y="1659772"/>
                </a:lnTo>
                <a:lnTo>
                  <a:pt x="147201" y="1667844"/>
                </a:lnTo>
                <a:close/>
                <a:moveTo>
                  <a:pt x="318481" y="1322687"/>
                </a:moveTo>
                <a:lnTo>
                  <a:pt x="299724" y="1342794"/>
                </a:lnTo>
                <a:lnTo>
                  <a:pt x="283174" y="1365138"/>
                </a:lnTo>
                <a:lnTo>
                  <a:pt x="267725" y="1387482"/>
                </a:lnTo>
                <a:lnTo>
                  <a:pt x="254489" y="1410944"/>
                </a:lnTo>
                <a:lnTo>
                  <a:pt x="241247" y="1433288"/>
                </a:lnTo>
                <a:lnTo>
                  <a:pt x="220283" y="1475740"/>
                </a:lnTo>
                <a:lnTo>
                  <a:pt x="198213" y="1518191"/>
                </a:lnTo>
                <a:lnTo>
                  <a:pt x="188284" y="1540535"/>
                </a:lnTo>
                <a:lnTo>
                  <a:pt x="179456" y="1562879"/>
                </a:lnTo>
                <a:lnTo>
                  <a:pt x="170634" y="1585223"/>
                </a:lnTo>
                <a:lnTo>
                  <a:pt x="165113" y="1607567"/>
                </a:lnTo>
                <a:lnTo>
                  <a:pt x="159599" y="1629911"/>
                </a:lnTo>
                <a:lnTo>
                  <a:pt x="158702" y="1632782"/>
                </a:lnTo>
                <a:lnTo>
                  <a:pt x="165393" y="1624600"/>
                </a:lnTo>
                <a:lnTo>
                  <a:pt x="214495" y="1572936"/>
                </a:lnTo>
                <a:lnTo>
                  <a:pt x="261418" y="1519071"/>
                </a:lnTo>
                <a:lnTo>
                  <a:pt x="284333" y="1494887"/>
                </a:lnTo>
                <a:lnTo>
                  <a:pt x="308337" y="1470702"/>
                </a:lnTo>
                <a:lnTo>
                  <a:pt x="358533" y="1424536"/>
                </a:lnTo>
                <a:lnTo>
                  <a:pt x="382537" y="1402547"/>
                </a:lnTo>
                <a:lnTo>
                  <a:pt x="405457" y="1379463"/>
                </a:lnTo>
                <a:lnTo>
                  <a:pt x="414186" y="1372871"/>
                </a:lnTo>
                <a:lnTo>
                  <a:pt x="424004" y="1367374"/>
                </a:lnTo>
                <a:lnTo>
                  <a:pt x="433828" y="1359682"/>
                </a:lnTo>
                <a:lnTo>
                  <a:pt x="443646" y="1354185"/>
                </a:lnTo>
                <a:lnTo>
                  <a:pt x="446214" y="1353323"/>
                </a:lnTo>
                <a:lnTo>
                  <a:pt x="442039" y="1340692"/>
                </a:lnTo>
                <a:lnTo>
                  <a:pt x="432122" y="1315128"/>
                </a:lnTo>
                <a:lnTo>
                  <a:pt x="431021" y="1306236"/>
                </a:lnTo>
                <a:lnTo>
                  <a:pt x="431021" y="1300378"/>
                </a:lnTo>
                <a:lnTo>
                  <a:pt x="411298" y="1293133"/>
                </a:lnTo>
                <a:lnTo>
                  <a:pt x="410023" y="1292580"/>
                </a:lnTo>
                <a:lnTo>
                  <a:pt x="406843" y="1295364"/>
                </a:lnTo>
                <a:lnTo>
                  <a:pt x="387551" y="1313270"/>
                </a:lnTo>
                <a:lnTo>
                  <a:pt x="371659" y="1331177"/>
                </a:lnTo>
                <a:lnTo>
                  <a:pt x="343282" y="1355803"/>
                </a:lnTo>
                <a:lnTo>
                  <a:pt x="329661" y="1370350"/>
                </a:lnTo>
                <a:lnTo>
                  <a:pt x="318312" y="1383778"/>
                </a:lnTo>
                <a:lnTo>
                  <a:pt x="291071" y="1415119"/>
                </a:lnTo>
                <a:lnTo>
                  <a:pt x="263835" y="1447572"/>
                </a:lnTo>
                <a:lnTo>
                  <a:pt x="252480" y="1464361"/>
                </a:lnTo>
                <a:lnTo>
                  <a:pt x="239995" y="1481149"/>
                </a:lnTo>
                <a:lnTo>
                  <a:pt x="229781" y="1499056"/>
                </a:lnTo>
                <a:lnTo>
                  <a:pt x="222973" y="1516963"/>
                </a:lnTo>
                <a:lnTo>
                  <a:pt x="220702" y="1519199"/>
                </a:lnTo>
                <a:lnTo>
                  <a:pt x="218431" y="1521441"/>
                </a:lnTo>
                <a:lnTo>
                  <a:pt x="213889" y="1521441"/>
                </a:lnTo>
                <a:lnTo>
                  <a:pt x="212759" y="1519199"/>
                </a:lnTo>
                <a:lnTo>
                  <a:pt x="210488" y="1518081"/>
                </a:lnTo>
                <a:lnTo>
                  <a:pt x="209353" y="1516963"/>
                </a:lnTo>
                <a:lnTo>
                  <a:pt x="209353" y="1513603"/>
                </a:lnTo>
                <a:lnTo>
                  <a:pt x="218431" y="1494578"/>
                </a:lnTo>
                <a:lnTo>
                  <a:pt x="228645" y="1476671"/>
                </a:lnTo>
                <a:lnTo>
                  <a:pt x="253615" y="1441976"/>
                </a:lnTo>
                <a:lnTo>
                  <a:pt x="283128" y="1403927"/>
                </a:lnTo>
                <a:lnTo>
                  <a:pt x="314905" y="1366996"/>
                </a:lnTo>
                <a:lnTo>
                  <a:pt x="334204" y="1347965"/>
                </a:lnTo>
                <a:lnTo>
                  <a:pt x="353496" y="1328941"/>
                </a:lnTo>
                <a:lnTo>
                  <a:pt x="373930" y="1312152"/>
                </a:lnTo>
                <a:lnTo>
                  <a:pt x="393222" y="1293128"/>
                </a:lnTo>
                <a:lnTo>
                  <a:pt x="398737" y="1287689"/>
                </a:lnTo>
                <a:lnTo>
                  <a:pt x="388145" y="1283100"/>
                </a:lnTo>
                <a:lnTo>
                  <a:pt x="370814" y="1275588"/>
                </a:lnTo>
                <a:lnTo>
                  <a:pt x="357101" y="1285819"/>
                </a:lnTo>
                <a:lnTo>
                  <a:pt x="337243" y="1303691"/>
                </a:lnTo>
                <a:lnTo>
                  <a:pt x="318481" y="1322687"/>
                </a:lnTo>
                <a:close/>
                <a:moveTo>
                  <a:pt x="573394" y="62426"/>
                </a:moveTo>
                <a:lnTo>
                  <a:pt x="512745" y="66886"/>
                </a:lnTo>
                <a:lnTo>
                  <a:pt x="481870" y="71347"/>
                </a:lnTo>
                <a:lnTo>
                  <a:pt x="452102" y="76920"/>
                </a:lnTo>
                <a:lnTo>
                  <a:pt x="423428" y="82493"/>
                </a:lnTo>
                <a:lnTo>
                  <a:pt x="394760" y="90296"/>
                </a:lnTo>
                <a:lnTo>
                  <a:pt x="364985" y="99217"/>
                </a:lnTo>
                <a:lnTo>
                  <a:pt x="336317" y="109251"/>
                </a:lnTo>
                <a:lnTo>
                  <a:pt x="308750" y="122627"/>
                </a:lnTo>
                <a:lnTo>
                  <a:pt x="283390" y="136003"/>
                </a:lnTo>
                <a:lnTo>
                  <a:pt x="255822" y="151609"/>
                </a:lnTo>
                <a:lnTo>
                  <a:pt x="231563" y="170558"/>
                </a:lnTo>
                <a:lnTo>
                  <a:pt x="213918" y="183940"/>
                </a:lnTo>
                <a:lnTo>
                  <a:pt x="199587" y="196198"/>
                </a:lnTo>
                <a:lnTo>
                  <a:pt x="185250" y="211804"/>
                </a:lnTo>
                <a:lnTo>
                  <a:pt x="170913" y="226298"/>
                </a:lnTo>
                <a:lnTo>
                  <a:pt x="157683" y="241905"/>
                </a:lnTo>
                <a:lnTo>
                  <a:pt x="146659" y="256399"/>
                </a:lnTo>
                <a:lnTo>
                  <a:pt x="135630" y="272005"/>
                </a:lnTo>
                <a:lnTo>
                  <a:pt x="125707" y="289842"/>
                </a:lnTo>
                <a:lnTo>
                  <a:pt x="106962" y="323285"/>
                </a:lnTo>
                <a:lnTo>
                  <a:pt x="92625" y="358958"/>
                </a:lnTo>
                <a:lnTo>
                  <a:pt x="81596" y="393514"/>
                </a:lnTo>
                <a:lnTo>
                  <a:pt x="73437" y="421931"/>
                </a:lnTo>
                <a:lnTo>
                  <a:pt x="91728" y="400729"/>
                </a:lnTo>
                <a:lnTo>
                  <a:pt x="143224" y="338653"/>
                </a:lnTo>
                <a:lnTo>
                  <a:pt x="170616" y="307614"/>
                </a:lnTo>
                <a:lnTo>
                  <a:pt x="196914" y="277683"/>
                </a:lnTo>
                <a:lnTo>
                  <a:pt x="225402" y="248864"/>
                </a:lnTo>
                <a:lnTo>
                  <a:pt x="253889" y="221151"/>
                </a:lnTo>
                <a:lnTo>
                  <a:pt x="282376" y="194544"/>
                </a:lnTo>
                <a:lnTo>
                  <a:pt x="313053" y="170156"/>
                </a:lnTo>
                <a:lnTo>
                  <a:pt x="373318" y="121386"/>
                </a:lnTo>
                <a:lnTo>
                  <a:pt x="394137" y="104755"/>
                </a:lnTo>
                <a:lnTo>
                  <a:pt x="417144" y="92561"/>
                </a:lnTo>
                <a:lnTo>
                  <a:pt x="429199" y="85911"/>
                </a:lnTo>
                <a:lnTo>
                  <a:pt x="441253" y="80367"/>
                </a:lnTo>
                <a:lnTo>
                  <a:pt x="454396" y="78154"/>
                </a:lnTo>
                <a:lnTo>
                  <a:pt x="467545" y="74823"/>
                </a:lnTo>
                <a:lnTo>
                  <a:pt x="469740" y="74823"/>
                </a:lnTo>
                <a:lnTo>
                  <a:pt x="471930" y="74823"/>
                </a:lnTo>
                <a:lnTo>
                  <a:pt x="474119" y="79261"/>
                </a:lnTo>
                <a:lnTo>
                  <a:pt x="474119" y="81479"/>
                </a:lnTo>
                <a:lnTo>
                  <a:pt x="474119" y="83692"/>
                </a:lnTo>
                <a:lnTo>
                  <a:pt x="473025" y="84804"/>
                </a:lnTo>
                <a:lnTo>
                  <a:pt x="469740" y="85911"/>
                </a:lnTo>
                <a:lnTo>
                  <a:pt x="454396" y="90342"/>
                </a:lnTo>
                <a:lnTo>
                  <a:pt x="439057" y="96998"/>
                </a:lnTo>
                <a:lnTo>
                  <a:pt x="424814" y="102536"/>
                </a:lnTo>
                <a:lnTo>
                  <a:pt x="410570" y="111405"/>
                </a:lnTo>
                <a:lnTo>
                  <a:pt x="383183" y="130255"/>
                </a:lnTo>
                <a:lnTo>
                  <a:pt x="356885" y="150206"/>
                </a:lnTo>
                <a:lnTo>
                  <a:pt x="328398" y="173487"/>
                </a:lnTo>
                <a:lnTo>
                  <a:pt x="299910" y="196763"/>
                </a:lnTo>
                <a:lnTo>
                  <a:pt x="272518" y="220044"/>
                </a:lnTo>
                <a:lnTo>
                  <a:pt x="245125" y="245538"/>
                </a:lnTo>
                <a:lnTo>
                  <a:pt x="219922" y="272139"/>
                </a:lnTo>
                <a:lnTo>
                  <a:pt x="194725" y="299852"/>
                </a:lnTo>
                <a:lnTo>
                  <a:pt x="145419" y="356390"/>
                </a:lnTo>
                <a:lnTo>
                  <a:pt x="97208" y="414035"/>
                </a:lnTo>
                <a:lnTo>
                  <a:pt x="67288" y="448334"/>
                </a:lnTo>
                <a:lnTo>
                  <a:pt x="63957" y="463742"/>
                </a:lnTo>
                <a:lnTo>
                  <a:pt x="58443" y="498303"/>
                </a:lnTo>
                <a:lnTo>
                  <a:pt x="54675" y="528747"/>
                </a:lnTo>
                <a:lnTo>
                  <a:pt x="60585" y="529662"/>
                </a:lnTo>
                <a:lnTo>
                  <a:pt x="87565" y="533831"/>
                </a:lnTo>
                <a:lnTo>
                  <a:pt x="86202" y="531758"/>
                </a:lnTo>
                <a:lnTo>
                  <a:pt x="86202" y="530634"/>
                </a:lnTo>
                <a:lnTo>
                  <a:pt x="86202" y="527268"/>
                </a:lnTo>
                <a:lnTo>
                  <a:pt x="100551" y="508185"/>
                </a:lnTo>
                <a:lnTo>
                  <a:pt x="117106" y="491350"/>
                </a:lnTo>
                <a:lnTo>
                  <a:pt x="148010" y="454314"/>
                </a:lnTo>
                <a:lnTo>
                  <a:pt x="183328" y="420638"/>
                </a:lnTo>
                <a:lnTo>
                  <a:pt x="216440" y="386968"/>
                </a:lnTo>
                <a:lnTo>
                  <a:pt x="288176" y="316262"/>
                </a:lnTo>
                <a:lnTo>
                  <a:pt x="323495" y="281468"/>
                </a:lnTo>
                <a:lnTo>
                  <a:pt x="361020" y="247798"/>
                </a:lnTo>
                <a:lnTo>
                  <a:pt x="395237" y="214128"/>
                </a:lnTo>
                <a:lnTo>
                  <a:pt x="431656" y="178210"/>
                </a:lnTo>
                <a:lnTo>
                  <a:pt x="450419" y="160251"/>
                </a:lnTo>
                <a:lnTo>
                  <a:pt x="469181" y="144540"/>
                </a:lnTo>
                <a:lnTo>
                  <a:pt x="487950" y="129946"/>
                </a:lnTo>
                <a:lnTo>
                  <a:pt x="508913" y="116477"/>
                </a:lnTo>
                <a:lnTo>
                  <a:pt x="585070" y="69338"/>
                </a:lnTo>
                <a:lnTo>
                  <a:pt x="600170" y="61441"/>
                </a:lnTo>
                <a:lnTo>
                  <a:pt x="573394" y="62426"/>
                </a:lnTo>
                <a:close/>
                <a:moveTo>
                  <a:pt x="738799" y="60201"/>
                </a:moveTo>
                <a:lnTo>
                  <a:pt x="694693" y="60201"/>
                </a:lnTo>
                <a:lnTo>
                  <a:pt x="634044" y="60201"/>
                </a:lnTo>
                <a:lnTo>
                  <a:pt x="628256" y="60411"/>
                </a:lnTo>
                <a:lnTo>
                  <a:pt x="623702" y="62606"/>
                </a:lnTo>
                <a:lnTo>
                  <a:pt x="601626" y="72704"/>
                </a:lnTo>
                <a:lnTo>
                  <a:pt x="581763" y="83931"/>
                </a:lnTo>
                <a:lnTo>
                  <a:pt x="561893" y="97400"/>
                </a:lnTo>
                <a:lnTo>
                  <a:pt x="540924" y="110869"/>
                </a:lnTo>
                <a:lnTo>
                  <a:pt x="503399" y="138926"/>
                </a:lnTo>
                <a:lnTo>
                  <a:pt x="465874" y="168106"/>
                </a:lnTo>
                <a:lnTo>
                  <a:pt x="431656" y="200658"/>
                </a:lnTo>
                <a:lnTo>
                  <a:pt x="361020" y="263509"/>
                </a:lnTo>
                <a:lnTo>
                  <a:pt x="325702" y="296061"/>
                </a:lnTo>
                <a:lnTo>
                  <a:pt x="292596" y="329731"/>
                </a:lnTo>
                <a:lnTo>
                  <a:pt x="226374" y="395948"/>
                </a:lnTo>
                <a:lnTo>
                  <a:pt x="192156" y="427376"/>
                </a:lnTo>
                <a:lnTo>
                  <a:pt x="159045" y="462170"/>
                </a:lnTo>
                <a:lnTo>
                  <a:pt x="127041" y="496964"/>
                </a:lnTo>
                <a:lnTo>
                  <a:pt x="112692" y="516041"/>
                </a:lnTo>
                <a:lnTo>
                  <a:pt x="98850" y="534448"/>
                </a:lnTo>
                <a:lnTo>
                  <a:pt x="118970" y="535200"/>
                </a:lnTo>
                <a:lnTo>
                  <a:pt x="150910" y="537412"/>
                </a:lnTo>
                <a:lnTo>
                  <a:pt x="183125" y="535322"/>
                </a:lnTo>
                <a:lnTo>
                  <a:pt x="181838" y="534006"/>
                </a:lnTo>
                <a:lnTo>
                  <a:pt x="178565" y="531764"/>
                </a:lnTo>
                <a:lnTo>
                  <a:pt x="179654" y="525038"/>
                </a:lnTo>
                <a:lnTo>
                  <a:pt x="181838" y="523914"/>
                </a:lnTo>
                <a:lnTo>
                  <a:pt x="182927" y="522796"/>
                </a:lnTo>
                <a:lnTo>
                  <a:pt x="188383" y="520554"/>
                </a:lnTo>
                <a:lnTo>
                  <a:pt x="192750" y="517188"/>
                </a:lnTo>
                <a:lnTo>
                  <a:pt x="202568" y="509344"/>
                </a:lnTo>
                <a:lnTo>
                  <a:pt x="220027" y="490285"/>
                </a:lnTo>
                <a:lnTo>
                  <a:pt x="239663" y="472349"/>
                </a:lnTo>
                <a:lnTo>
                  <a:pt x="260394" y="455537"/>
                </a:lnTo>
                <a:lnTo>
                  <a:pt x="295310" y="418542"/>
                </a:lnTo>
                <a:lnTo>
                  <a:pt x="332404" y="383795"/>
                </a:lnTo>
                <a:lnTo>
                  <a:pt x="371682" y="346799"/>
                </a:lnTo>
                <a:lnTo>
                  <a:pt x="409871" y="313176"/>
                </a:lnTo>
                <a:lnTo>
                  <a:pt x="490605" y="247035"/>
                </a:lnTo>
                <a:lnTo>
                  <a:pt x="530972" y="215648"/>
                </a:lnTo>
                <a:lnTo>
                  <a:pt x="572434" y="185384"/>
                </a:lnTo>
                <a:lnTo>
                  <a:pt x="658630" y="128211"/>
                </a:lnTo>
                <a:lnTo>
                  <a:pt x="701180" y="95706"/>
                </a:lnTo>
                <a:lnTo>
                  <a:pt x="743731" y="63194"/>
                </a:lnTo>
                <a:lnTo>
                  <a:pt x="747522" y="60201"/>
                </a:lnTo>
                <a:lnTo>
                  <a:pt x="738799" y="60201"/>
                </a:lnTo>
                <a:close/>
                <a:moveTo>
                  <a:pt x="897588" y="61313"/>
                </a:moveTo>
                <a:lnTo>
                  <a:pt x="882931" y="59590"/>
                </a:lnTo>
                <a:lnTo>
                  <a:pt x="874097" y="63608"/>
                </a:lnTo>
                <a:lnTo>
                  <a:pt x="863009" y="70264"/>
                </a:lnTo>
                <a:lnTo>
                  <a:pt x="849703" y="79133"/>
                </a:lnTo>
                <a:lnTo>
                  <a:pt x="828634" y="97983"/>
                </a:lnTo>
                <a:lnTo>
                  <a:pt x="807571" y="113507"/>
                </a:lnTo>
                <a:lnTo>
                  <a:pt x="722197" y="181145"/>
                </a:lnTo>
                <a:lnTo>
                  <a:pt x="640147" y="246569"/>
                </a:lnTo>
                <a:lnTo>
                  <a:pt x="555878" y="311988"/>
                </a:lnTo>
                <a:lnTo>
                  <a:pt x="462741" y="380737"/>
                </a:lnTo>
                <a:lnTo>
                  <a:pt x="416172" y="415106"/>
                </a:lnTo>
                <a:lnTo>
                  <a:pt x="368497" y="447262"/>
                </a:lnTo>
                <a:lnTo>
                  <a:pt x="325253" y="477206"/>
                </a:lnTo>
                <a:lnTo>
                  <a:pt x="308622" y="487181"/>
                </a:lnTo>
                <a:lnTo>
                  <a:pt x="294209" y="499381"/>
                </a:lnTo>
                <a:lnTo>
                  <a:pt x="284234" y="508250"/>
                </a:lnTo>
                <a:lnTo>
                  <a:pt x="280903" y="510468"/>
                </a:lnTo>
                <a:lnTo>
                  <a:pt x="283122" y="510468"/>
                </a:lnTo>
                <a:lnTo>
                  <a:pt x="285340" y="512687"/>
                </a:lnTo>
                <a:lnTo>
                  <a:pt x="287559" y="512687"/>
                </a:lnTo>
                <a:lnTo>
                  <a:pt x="289778" y="513793"/>
                </a:lnTo>
                <a:lnTo>
                  <a:pt x="291991" y="518231"/>
                </a:lnTo>
                <a:lnTo>
                  <a:pt x="289778" y="522668"/>
                </a:lnTo>
                <a:lnTo>
                  <a:pt x="287559" y="523774"/>
                </a:lnTo>
                <a:lnTo>
                  <a:pt x="285340" y="523774"/>
                </a:lnTo>
                <a:lnTo>
                  <a:pt x="278690" y="523774"/>
                </a:lnTo>
                <a:lnTo>
                  <a:pt x="275359" y="523774"/>
                </a:lnTo>
                <a:lnTo>
                  <a:pt x="273141" y="520449"/>
                </a:lnTo>
                <a:lnTo>
                  <a:pt x="270928" y="516012"/>
                </a:lnTo>
                <a:lnTo>
                  <a:pt x="270928" y="510468"/>
                </a:lnTo>
                <a:lnTo>
                  <a:pt x="273141" y="504924"/>
                </a:lnTo>
                <a:lnTo>
                  <a:pt x="275359" y="500487"/>
                </a:lnTo>
                <a:lnTo>
                  <a:pt x="283122" y="490512"/>
                </a:lnTo>
                <a:lnTo>
                  <a:pt x="293103" y="481637"/>
                </a:lnTo>
                <a:lnTo>
                  <a:pt x="303078" y="474987"/>
                </a:lnTo>
                <a:lnTo>
                  <a:pt x="315278" y="467225"/>
                </a:lnTo>
                <a:lnTo>
                  <a:pt x="334128" y="456137"/>
                </a:lnTo>
                <a:lnTo>
                  <a:pt x="381803" y="423981"/>
                </a:lnTo>
                <a:lnTo>
                  <a:pt x="428372" y="390713"/>
                </a:lnTo>
                <a:lnTo>
                  <a:pt x="519290" y="321969"/>
                </a:lnTo>
                <a:lnTo>
                  <a:pt x="575840" y="279832"/>
                </a:lnTo>
                <a:lnTo>
                  <a:pt x="631278" y="236588"/>
                </a:lnTo>
                <a:lnTo>
                  <a:pt x="741041" y="150095"/>
                </a:lnTo>
                <a:lnTo>
                  <a:pt x="836397" y="75807"/>
                </a:lnTo>
                <a:lnTo>
                  <a:pt x="851922" y="65826"/>
                </a:lnTo>
                <a:lnTo>
                  <a:pt x="864121" y="57377"/>
                </a:lnTo>
                <a:lnTo>
                  <a:pt x="850169" y="55741"/>
                </a:lnTo>
                <a:lnTo>
                  <a:pt x="803856" y="51280"/>
                </a:lnTo>
                <a:lnTo>
                  <a:pt x="800549" y="51280"/>
                </a:lnTo>
                <a:lnTo>
                  <a:pt x="799448" y="53510"/>
                </a:lnTo>
                <a:lnTo>
                  <a:pt x="795034" y="56853"/>
                </a:lnTo>
                <a:lnTo>
                  <a:pt x="790626" y="57971"/>
                </a:lnTo>
                <a:lnTo>
                  <a:pt x="786212" y="60201"/>
                </a:lnTo>
                <a:lnTo>
                  <a:pt x="781804" y="60201"/>
                </a:lnTo>
                <a:lnTo>
                  <a:pt x="774682" y="60201"/>
                </a:lnTo>
                <a:lnTo>
                  <a:pt x="771007" y="60952"/>
                </a:lnTo>
                <a:lnTo>
                  <a:pt x="765551" y="62076"/>
                </a:lnTo>
                <a:lnTo>
                  <a:pt x="744820" y="78888"/>
                </a:lnTo>
                <a:lnTo>
                  <a:pt x="724089" y="94582"/>
                </a:lnTo>
                <a:lnTo>
                  <a:pt x="703358" y="110275"/>
                </a:lnTo>
                <a:lnTo>
                  <a:pt x="682633" y="127093"/>
                </a:lnTo>
                <a:lnTo>
                  <a:pt x="585530" y="193228"/>
                </a:lnTo>
                <a:lnTo>
                  <a:pt x="536428" y="226857"/>
                </a:lnTo>
                <a:lnTo>
                  <a:pt x="513520" y="245917"/>
                </a:lnTo>
                <a:lnTo>
                  <a:pt x="490605" y="262729"/>
                </a:lnTo>
                <a:lnTo>
                  <a:pt x="402231" y="337831"/>
                </a:lnTo>
                <a:lnTo>
                  <a:pt x="359680" y="374827"/>
                </a:lnTo>
                <a:lnTo>
                  <a:pt x="317130" y="415182"/>
                </a:lnTo>
                <a:lnTo>
                  <a:pt x="278941" y="453295"/>
                </a:lnTo>
                <a:lnTo>
                  <a:pt x="237485" y="493651"/>
                </a:lnTo>
                <a:lnTo>
                  <a:pt x="225477" y="503736"/>
                </a:lnTo>
                <a:lnTo>
                  <a:pt x="214570" y="517188"/>
                </a:lnTo>
                <a:lnTo>
                  <a:pt x="200385" y="528398"/>
                </a:lnTo>
                <a:lnTo>
                  <a:pt x="193839" y="531764"/>
                </a:lnTo>
                <a:lnTo>
                  <a:pt x="188319" y="535007"/>
                </a:lnTo>
                <a:lnTo>
                  <a:pt x="222513" y="532981"/>
                </a:lnTo>
                <a:lnTo>
                  <a:pt x="259968" y="528555"/>
                </a:lnTo>
                <a:lnTo>
                  <a:pt x="299625" y="523017"/>
                </a:lnTo>
                <a:lnTo>
                  <a:pt x="339281" y="514160"/>
                </a:lnTo>
                <a:lnTo>
                  <a:pt x="383340" y="504197"/>
                </a:lnTo>
                <a:lnTo>
                  <a:pt x="426304" y="492014"/>
                </a:lnTo>
                <a:lnTo>
                  <a:pt x="444333" y="486960"/>
                </a:lnTo>
                <a:lnTo>
                  <a:pt x="444426" y="486668"/>
                </a:lnTo>
                <a:lnTo>
                  <a:pt x="445521" y="485562"/>
                </a:lnTo>
                <a:lnTo>
                  <a:pt x="449900" y="484456"/>
                </a:lnTo>
                <a:lnTo>
                  <a:pt x="453185" y="480030"/>
                </a:lnTo>
                <a:lnTo>
                  <a:pt x="454279" y="476711"/>
                </a:lnTo>
                <a:lnTo>
                  <a:pt x="457558" y="474504"/>
                </a:lnTo>
                <a:lnTo>
                  <a:pt x="478353" y="459014"/>
                </a:lnTo>
                <a:lnTo>
                  <a:pt x="490390" y="452381"/>
                </a:lnTo>
                <a:lnTo>
                  <a:pt x="500243" y="443530"/>
                </a:lnTo>
                <a:lnTo>
                  <a:pt x="513374" y="432471"/>
                </a:lnTo>
                <a:lnTo>
                  <a:pt x="526505" y="421413"/>
                </a:lnTo>
                <a:lnTo>
                  <a:pt x="554958" y="400397"/>
                </a:lnTo>
                <a:lnTo>
                  <a:pt x="627184" y="346199"/>
                </a:lnTo>
                <a:lnTo>
                  <a:pt x="664395" y="319657"/>
                </a:lnTo>
                <a:lnTo>
                  <a:pt x="699416" y="288689"/>
                </a:lnTo>
                <a:lnTo>
                  <a:pt x="829642" y="171449"/>
                </a:lnTo>
                <a:lnTo>
                  <a:pt x="863568" y="141587"/>
                </a:lnTo>
                <a:lnTo>
                  <a:pt x="881079" y="127210"/>
                </a:lnTo>
                <a:lnTo>
                  <a:pt x="896400" y="110619"/>
                </a:lnTo>
                <a:lnTo>
                  <a:pt x="908436" y="100667"/>
                </a:lnTo>
                <a:lnTo>
                  <a:pt x="921568" y="90709"/>
                </a:lnTo>
                <a:lnTo>
                  <a:pt x="932516" y="81864"/>
                </a:lnTo>
                <a:lnTo>
                  <a:pt x="944547" y="70805"/>
                </a:lnTo>
                <a:lnTo>
                  <a:pt x="897588" y="61313"/>
                </a:lnTo>
                <a:close/>
                <a:moveTo>
                  <a:pt x="994621" y="82493"/>
                </a:moveTo>
                <a:lnTo>
                  <a:pt x="952693" y="72634"/>
                </a:lnTo>
                <a:lnTo>
                  <a:pt x="954399" y="75225"/>
                </a:lnTo>
                <a:lnTo>
                  <a:pt x="954399" y="77438"/>
                </a:lnTo>
                <a:lnTo>
                  <a:pt x="952210" y="80757"/>
                </a:lnTo>
                <a:lnTo>
                  <a:pt x="922663" y="108406"/>
                </a:lnTo>
                <a:lnTo>
                  <a:pt x="890926" y="133848"/>
                </a:lnTo>
                <a:lnTo>
                  <a:pt x="859189" y="161497"/>
                </a:lnTo>
                <a:lnTo>
                  <a:pt x="829642" y="188039"/>
                </a:lnTo>
                <a:lnTo>
                  <a:pt x="691752" y="311918"/>
                </a:lnTo>
                <a:lnTo>
                  <a:pt x="657826" y="340673"/>
                </a:lnTo>
                <a:lnTo>
                  <a:pt x="623906" y="367216"/>
                </a:lnTo>
                <a:lnTo>
                  <a:pt x="587790" y="392652"/>
                </a:lnTo>
                <a:lnTo>
                  <a:pt x="551674" y="419200"/>
                </a:lnTo>
                <a:lnTo>
                  <a:pt x="517753" y="444636"/>
                </a:lnTo>
                <a:lnTo>
                  <a:pt x="500243" y="459014"/>
                </a:lnTo>
                <a:lnTo>
                  <a:pt x="482732" y="472291"/>
                </a:lnTo>
                <a:lnTo>
                  <a:pt x="473974" y="477817"/>
                </a:lnTo>
                <a:lnTo>
                  <a:pt x="473036" y="478906"/>
                </a:lnTo>
                <a:lnTo>
                  <a:pt x="473671" y="478726"/>
                </a:lnTo>
                <a:lnTo>
                  <a:pt x="502310" y="468762"/>
                </a:lnTo>
                <a:lnTo>
                  <a:pt x="529848" y="458798"/>
                </a:lnTo>
                <a:lnTo>
                  <a:pt x="556286" y="448835"/>
                </a:lnTo>
                <a:lnTo>
                  <a:pt x="580522" y="437759"/>
                </a:lnTo>
                <a:lnTo>
                  <a:pt x="603652" y="422257"/>
                </a:lnTo>
                <a:lnTo>
                  <a:pt x="626788" y="407868"/>
                </a:lnTo>
                <a:lnTo>
                  <a:pt x="647717" y="391260"/>
                </a:lnTo>
                <a:lnTo>
                  <a:pt x="669746" y="372433"/>
                </a:lnTo>
                <a:lnTo>
                  <a:pt x="678557" y="363576"/>
                </a:lnTo>
                <a:lnTo>
                  <a:pt x="688474" y="355825"/>
                </a:lnTo>
                <a:lnTo>
                  <a:pt x="711604" y="341430"/>
                </a:lnTo>
                <a:lnTo>
                  <a:pt x="727030" y="332573"/>
                </a:lnTo>
                <a:lnTo>
                  <a:pt x="741349" y="322609"/>
                </a:lnTo>
                <a:lnTo>
                  <a:pt x="790917" y="283856"/>
                </a:lnTo>
                <a:lnTo>
                  <a:pt x="837183" y="246214"/>
                </a:lnTo>
                <a:lnTo>
                  <a:pt x="842692" y="241782"/>
                </a:lnTo>
                <a:lnTo>
                  <a:pt x="843792" y="240676"/>
                </a:lnTo>
                <a:lnTo>
                  <a:pt x="848200" y="236250"/>
                </a:lnTo>
                <a:lnTo>
                  <a:pt x="853709" y="232925"/>
                </a:lnTo>
                <a:lnTo>
                  <a:pt x="860319" y="230712"/>
                </a:lnTo>
                <a:lnTo>
                  <a:pt x="866928" y="230712"/>
                </a:lnTo>
                <a:lnTo>
                  <a:pt x="870917" y="230712"/>
                </a:lnTo>
                <a:lnTo>
                  <a:pt x="878610" y="221785"/>
                </a:lnTo>
                <a:lnTo>
                  <a:pt x="888346" y="211618"/>
                </a:lnTo>
                <a:lnTo>
                  <a:pt x="911074" y="194660"/>
                </a:lnTo>
                <a:lnTo>
                  <a:pt x="922977" y="183363"/>
                </a:lnTo>
                <a:lnTo>
                  <a:pt x="932719" y="173190"/>
                </a:lnTo>
                <a:lnTo>
                  <a:pt x="953281" y="149454"/>
                </a:lnTo>
                <a:lnTo>
                  <a:pt x="976010" y="125725"/>
                </a:lnTo>
                <a:lnTo>
                  <a:pt x="987912" y="114422"/>
                </a:lnTo>
                <a:lnTo>
                  <a:pt x="1000898" y="104248"/>
                </a:lnTo>
                <a:lnTo>
                  <a:pt x="1012801" y="95211"/>
                </a:lnTo>
                <a:lnTo>
                  <a:pt x="1019911" y="91210"/>
                </a:lnTo>
                <a:lnTo>
                  <a:pt x="994621" y="82493"/>
                </a:lnTo>
                <a:close/>
                <a:moveTo>
                  <a:pt x="1090553" y="117054"/>
                </a:moveTo>
                <a:lnTo>
                  <a:pt x="1043140" y="99217"/>
                </a:lnTo>
                <a:lnTo>
                  <a:pt x="1034446" y="96218"/>
                </a:lnTo>
                <a:lnTo>
                  <a:pt x="1034446" y="96340"/>
                </a:lnTo>
                <a:lnTo>
                  <a:pt x="1033363" y="99730"/>
                </a:lnTo>
                <a:lnTo>
                  <a:pt x="1031203" y="100859"/>
                </a:lnTo>
                <a:lnTo>
                  <a:pt x="1016051" y="108773"/>
                </a:lnTo>
                <a:lnTo>
                  <a:pt x="1003065" y="117811"/>
                </a:lnTo>
                <a:lnTo>
                  <a:pt x="992239" y="127984"/>
                </a:lnTo>
                <a:lnTo>
                  <a:pt x="980336" y="139287"/>
                </a:lnTo>
                <a:lnTo>
                  <a:pt x="959774" y="164147"/>
                </a:lnTo>
                <a:lnTo>
                  <a:pt x="948949" y="176579"/>
                </a:lnTo>
                <a:lnTo>
                  <a:pt x="937046" y="186752"/>
                </a:lnTo>
                <a:lnTo>
                  <a:pt x="916484" y="202574"/>
                </a:lnTo>
                <a:lnTo>
                  <a:pt x="897005" y="220656"/>
                </a:lnTo>
                <a:lnTo>
                  <a:pt x="887269" y="229699"/>
                </a:lnTo>
                <a:lnTo>
                  <a:pt x="881993" y="235889"/>
                </a:lnTo>
                <a:lnTo>
                  <a:pt x="883449" y="237357"/>
                </a:lnTo>
                <a:lnTo>
                  <a:pt x="885650" y="241782"/>
                </a:lnTo>
                <a:lnTo>
                  <a:pt x="887857" y="247320"/>
                </a:lnTo>
                <a:lnTo>
                  <a:pt x="891159" y="260609"/>
                </a:lnTo>
                <a:lnTo>
                  <a:pt x="897768" y="273892"/>
                </a:lnTo>
                <a:lnTo>
                  <a:pt x="904378" y="283856"/>
                </a:lnTo>
                <a:lnTo>
                  <a:pt x="913153" y="293784"/>
                </a:lnTo>
                <a:lnTo>
                  <a:pt x="920846" y="285649"/>
                </a:lnTo>
                <a:lnTo>
                  <a:pt x="952816" y="251752"/>
                </a:lnTo>
                <a:lnTo>
                  <a:pt x="967147" y="237537"/>
                </a:lnTo>
                <a:lnTo>
                  <a:pt x="983685" y="224417"/>
                </a:lnTo>
                <a:lnTo>
                  <a:pt x="999116" y="210203"/>
                </a:lnTo>
                <a:lnTo>
                  <a:pt x="1013447" y="193799"/>
                </a:lnTo>
                <a:lnTo>
                  <a:pt x="1026678" y="179584"/>
                </a:lnTo>
                <a:lnTo>
                  <a:pt x="1039908" y="167559"/>
                </a:lnTo>
                <a:lnTo>
                  <a:pt x="1052033" y="154439"/>
                </a:lnTo>
                <a:lnTo>
                  <a:pt x="1066364" y="142408"/>
                </a:lnTo>
                <a:lnTo>
                  <a:pt x="1097233" y="121637"/>
                </a:lnTo>
                <a:lnTo>
                  <a:pt x="1098770" y="120635"/>
                </a:lnTo>
                <a:lnTo>
                  <a:pt x="1090553" y="117054"/>
                </a:lnTo>
                <a:close/>
                <a:moveTo>
                  <a:pt x="1186486" y="162761"/>
                </a:moveTo>
                <a:lnTo>
                  <a:pt x="1139073" y="138233"/>
                </a:lnTo>
                <a:lnTo>
                  <a:pt x="1111692" y="126278"/>
                </a:lnTo>
                <a:lnTo>
                  <a:pt x="1093925" y="136946"/>
                </a:lnTo>
                <a:lnTo>
                  <a:pt x="1075186" y="151161"/>
                </a:lnTo>
                <a:lnTo>
                  <a:pt x="1056441" y="167559"/>
                </a:lnTo>
                <a:lnTo>
                  <a:pt x="1046518" y="177400"/>
                </a:lnTo>
                <a:lnTo>
                  <a:pt x="1036601" y="190520"/>
                </a:lnTo>
                <a:lnTo>
                  <a:pt x="1026678" y="201456"/>
                </a:lnTo>
                <a:lnTo>
                  <a:pt x="1016755" y="211298"/>
                </a:lnTo>
                <a:lnTo>
                  <a:pt x="999116" y="224417"/>
                </a:lnTo>
                <a:lnTo>
                  <a:pt x="984785" y="238632"/>
                </a:lnTo>
                <a:lnTo>
                  <a:pt x="953916" y="267061"/>
                </a:lnTo>
                <a:lnTo>
                  <a:pt x="927461" y="298769"/>
                </a:lnTo>
                <a:lnTo>
                  <a:pt x="922208" y="303975"/>
                </a:lnTo>
                <a:lnTo>
                  <a:pt x="931916" y="312646"/>
                </a:lnTo>
                <a:lnTo>
                  <a:pt x="953951" y="328147"/>
                </a:lnTo>
                <a:lnTo>
                  <a:pt x="972679" y="341430"/>
                </a:lnTo>
                <a:lnTo>
                  <a:pt x="990515" y="354585"/>
                </a:lnTo>
                <a:lnTo>
                  <a:pt x="1010204" y="337960"/>
                </a:lnTo>
                <a:lnTo>
                  <a:pt x="1045505" y="307422"/>
                </a:lnTo>
                <a:lnTo>
                  <a:pt x="1081912" y="273490"/>
                </a:lnTo>
                <a:lnTo>
                  <a:pt x="1115005" y="239558"/>
                </a:lnTo>
                <a:lnTo>
                  <a:pt x="1138176" y="212410"/>
                </a:lnTo>
                <a:lnTo>
                  <a:pt x="1161341" y="187527"/>
                </a:lnTo>
                <a:lnTo>
                  <a:pt x="1174583" y="173953"/>
                </a:lnTo>
                <a:lnTo>
                  <a:pt x="1187208" y="163168"/>
                </a:lnTo>
                <a:lnTo>
                  <a:pt x="1186486" y="162761"/>
                </a:lnTo>
                <a:close/>
                <a:moveTo>
                  <a:pt x="1261472" y="215153"/>
                </a:moveTo>
                <a:lnTo>
                  <a:pt x="1236112" y="195086"/>
                </a:lnTo>
                <a:lnTo>
                  <a:pt x="1211852" y="177249"/>
                </a:lnTo>
                <a:lnTo>
                  <a:pt x="1199053" y="169935"/>
                </a:lnTo>
                <a:lnTo>
                  <a:pt x="1190027" y="178478"/>
                </a:lnTo>
                <a:lnTo>
                  <a:pt x="1175684" y="192052"/>
                </a:lnTo>
                <a:lnTo>
                  <a:pt x="1161341" y="206755"/>
                </a:lnTo>
                <a:lnTo>
                  <a:pt x="1131555" y="240688"/>
                </a:lnTo>
                <a:lnTo>
                  <a:pt x="1099562" y="273490"/>
                </a:lnTo>
                <a:lnTo>
                  <a:pt x="1070877" y="301768"/>
                </a:lnTo>
                <a:lnTo>
                  <a:pt x="1039990" y="327780"/>
                </a:lnTo>
                <a:lnTo>
                  <a:pt x="1010204" y="354929"/>
                </a:lnTo>
                <a:lnTo>
                  <a:pt x="1000852" y="362202"/>
                </a:lnTo>
                <a:lnTo>
                  <a:pt x="1005720" y="365789"/>
                </a:lnTo>
                <a:lnTo>
                  <a:pt x="1037666" y="387935"/>
                </a:lnTo>
                <a:lnTo>
                  <a:pt x="1078371" y="413167"/>
                </a:lnTo>
                <a:lnTo>
                  <a:pt x="1085435" y="407542"/>
                </a:lnTo>
                <a:lnTo>
                  <a:pt x="1103697" y="392989"/>
                </a:lnTo>
                <a:lnTo>
                  <a:pt x="1121964" y="377325"/>
                </a:lnTo>
                <a:lnTo>
                  <a:pt x="1139149" y="359418"/>
                </a:lnTo>
                <a:lnTo>
                  <a:pt x="1154190" y="342630"/>
                </a:lnTo>
                <a:lnTo>
                  <a:pt x="1169232" y="324723"/>
                </a:lnTo>
                <a:lnTo>
                  <a:pt x="1183196" y="305699"/>
                </a:lnTo>
                <a:lnTo>
                  <a:pt x="1197160" y="286668"/>
                </a:lnTo>
                <a:lnTo>
                  <a:pt x="1213273" y="269880"/>
                </a:lnTo>
                <a:lnTo>
                  <a:pt x="1230463" y="253097"/>
                </a:lnTo>
                <a:lnTo>
                  <a:pt x="1245505" y="235190"/>
                </a:lnTo>
                <a:lnTo>
                  <a:pt x="1255172" y="221756"/>
                </a:lnTo>
                <a:lnTo>
                  <a:pt x="1262154" y="215805"/>
                </a:lnTo>
                <a:lnTo>
                  <a:pt x="1261472" y="215153"/>
                </a:lnTo>
                <a:close/>
                <a:moveTo>
                  <a:pt x="1371742" y="354498"/>
                </a:moveTo>
                <a:lnTo>
                  <a:pt x="1364020" y="340004"/>
                </a:lnTo>
                <a:lnTo>
                  <a:pt x="1347482" y="312139"/>
                </a:lnTo>
                <a:lnTo>
                  <a:pt x="1341298" y="303806"/>
                </a:lnTo>
                <a:lnTo>
                  <a:pt x="1341240" y="303928"/>
                </a:lnTo>
                <a:lnTo>
                  <a:pt x="1295870" y="340860"/>
                </a:lnTo>
                <a:lnTo>
                  <a:pt x="1251579" y="378874"/>
                </a:lnTo>
                <a:lnTo>
                  <a:pt x="1209447" y="419060"/>
                </a:lnTo>
                <a:lnTo>
                  <a:pt x="1167316" y="458164"/>
                </a:lnTo>
                <a:lnTo>
                  <a:pt x="1166239" y="459247"/>
                </a:lnTo>
                <a:lnTo>
                  <a:pt x="1162995" y="461419"/>
                </a:lnTo>
                <a:lnTo>
                  <a:pt x="1158674" y="458164"/>
                </a:lnTo>
                <a:lnTo>
                  <a:pt x="1157597" y="453819"/>
                </a:lnTo>
                <a:lnTo>
                  <a:pt x="1157597" y="452730"/>
                </a:lnTo>
                <a:lnTo>
                  <a:pt x="1158674" y="449475"/>
                </a:lnTo>
                <a:lnTo>
                  <a:pt x="1200805" y="410372"/>
                </a:lnTo>
                <a:lnTo>
                  <a:pt x="1244014" y="370186"/>
                </a:lnTo>
                <a:lnTo>
                  <a:pt x="1287229" y="332165"/>
                </a:lnTo>
                <a:lnTo>
                  <a:pt x="1331515" y="295240"/>
                </a:lnTo>
                <a:lnTo>
                  <a:pt x="1333477" y="293266"/>
                </a:lnTo>
                <a:lnTo>
                  <a:pt x="1327630" y="285381"/>
                </a:lnTo>
                <a:lnTo>
                  <a:pt x="1307785" y="260854"/>
                </a:lnTo>
                <a:lnTo>
                  <a:pt x="1284626" y="237444"/>
                </a:lnTo>
                <a:lnTo>
                  <a:pt x="1271541" y="224848"/>
                </a:lnTo>
                <a:lnTo>
                  <a:pt x="1266987" y="229588"/>
                </a:lnTo>
                <a:lnTo>
                  <a:pt x="1236910" y="262047"/>
                </a:lnTo>
                <a:lnTo>
                  <a:pt x="1208975" y="295624"/>
                </a:lnTo>
                <a:lnTo>
                  <a:pt x="1181047" y="330319"/>
                </a:lnTo>
                <a:lnTo>
                  <a:pt x="1168154" y="345984"/>
                </a:lnTo>
                <a:lnTo>
                  <a:pt x="1153113" y="362773"/>
                </a:lnTo>
                <a:lnTo>
                  <a:pt x="1123036" y="392989"/>
                </a:lnTo>
                <a:lnTo>
                  <a:pt x="1105845" y="407542"/>
                </a:lnTo>
                <a:lnTo>
                  <a:pt x="1090810" y="419852"/>
                </a:lnTo>
                <a:lnTo>
                  <a:pt x="1090076" y="420423"/>
                </a:lnTo>
                <a:lnTo>
                  <a:pt x="1103761" y="428902"/>
                </a:lnTo>
                <a:lnTo>
                  <a:pt x="1123589" y="441084"/>
                </a:lnTo>
                <a:lnTo>
                  <a:pt x="1156636" y="462118"/>
                </a:lnTo>
                <a:lnTo>
                  <a:pt x="1174263" y="472087"/>
                </a:lnTo>
                <a:lnTo>
                  <a:pt x="1191884" y="480944"/>
                </a:lnTo>
                <a:lnTo>
                  <a:pt x="1208411" y="487589"/>
                </a:lnTo>
                <a:lnTo>
                  <a:pt x="1221036" y="492067"/>
                </a:lnTo>
                <a:lnTo>
                  <a:pt x="1224017" y="488736"/>
                </a:lnTo>
                <a:lnTo>
                  <a:pt x="1235116" y="476297"/>
                </a:lnTo>
                <a:lnTo>
                  <a:pt x="1250664" y="464994"/>
                </a:lnTo>
                <a:lnTo>
                  <a:pt x="1276199" y="441259"/>
                </a:lnTo>
                <a:lnTo>
                  <a:pt x="1302852" y="418647"/>
                </a:lnTo>
                <a:lnTo>
                  <a:pt x="1315064" y="407344"/>
                </a:lnTo>
                <a:lnTo>
                  <a:pt x="1328388" y="397171"/>
                </a:lnTo>
                <a:lnTo>
                  <a:pt x="1342823" y="385868"/>
                </a:lnTo>
                <a:lnTo>
                  <a:pt x="1356147" y="375694"/>
                </a:lnTo>
                <a:lnTo>
                  <a:pt x="1366140" y="365521"/>
                </a:lnTo>
                <a:lnTo>
                  <a:pt x="1373198" y="357438"/>
                </a:lnTo>
                <a:lnTo>
                  <a:pt x="1371742" y="354498"/>
                </a:lnTo>
                <a:close/>
                <a:moveTo>
                  <a:pt x="1392688" y="403547"/>
                </a:moveTo>
                <a:lnTo>
                  <a:pt x="1386073" y="385710"/>
                </a:lnTo>
                <a:lnTo>
                  <a:pt x="1379458" y="370104"/>
                </a:lnTo>
                <a:lnTo>
                  <a:pt x="1379440" y="370069"/>
                </a:lnTo>
                <a:lnTo>
                  <a:pt x="1375026" y="374565"/>
                </a:lnTo>
                <a:lnTo>
                  <a:pt x="1365033" y="384738"/>
                </a:lnTo>
                <a:lnTo>
                  <a:pt x="1338380" y="405084"/>
                </a:lnTo>
                <a:lnTo>
                  <a:pt x="1323950" y="416387"/>
                </a:lnTo>
                <a:lnTo>
                  <a:pt x="1310621" y="427690"/>
                </a:lnTo>
                <a:lnTo>
                  <a:pt x="1281755" y="454821"/>
                </a:lnTo>
                <a:lnTo>
                  <a:pt x="1252883" y="481952"/>
                </a:lnTo>
                <a:lnTo>
                  <a:pt x="1237178" y="495415"/>
                </a:lnTo>
                <a:lnTo>
                  <a:pt x="1245860" y="496446"/>
                </a:lnTo>
                <a:lnTo>
                  <a:pt x="1264588" y="499765"/>
                </a:lnTo>
                <a:lnTo>
                  <a:pt x="1304244" y="500871"/>
                </a:lnTo>
                <a:lnTo>
                  <a:pt x="1312938" y="501646"/>
                </a:lnTo>
                <a:lnTo>
                  <a:pt x="1329127" y="487519"/>
                </a:lnTo>
                <a:lnTo>
                  <a:pt x="1346323" y="473659"/>
                </a:lnTo>
                <a:lnTo>
                  <a:pt x="1362454" y="458653"/>
                </a:lnTo>
                <a:lnTo>
                  <a:pt x="1378578" y="441328"/>
                </a:lnTo>
                <a:lnTo>
                  <a:pt x="1383953" y="435558"/>
                </a:lnTo>
                <a:lnTo>
                  <a:pt x="1390405" y="433246"/>
                </a:lnTo>
                <a:lnTo>
                  <a:pt x="1399006" y="429781"/>
                </a:lnTo>
                <a:lnTo>
                  <a:pt x="1399513" y="429420"/>
                </a:lnTo>
                <a:lnTo>
                  <a:pt x="1392688" y="403547"/>
                </a:lnTo>
                <a:close/>
                <a:moveTo>
                  <a:pt x="1411433" y="503876"/>
                </a:moveTo>
                <a:lnTo>
                  <a:pt x="1408126" y="470433"/>
                </a:lnTo>
                <a:lnTo>
                  <a:pt x="1402198" y="440472"/>
                </a:lnTo>
                <a:lnTo>
                  <a:pt x="1399006" y="441328"/>
                </a:lnTo>
                <a:lnTo>
                  <a:pt x="1392554" y="445946"/>
                </a:lnTo>
                <a:lnTo>
                  <a:pt x="1386108" y="450564"/>
                </a:lnTo>
                <a:lnTo>
                  <a:pt x="1375352" y="463271"/>
                </a:lnTo>
                <a:lnTo>
                  <a:pt x="1364602" y="474818"/>
                </a:lnTo>
                <a:lnTo>
                  <a:pt x="1344174" y="492137"/>
                </a:lnTo>
                <a:lnTo>
                  <a:pt x="1330886" y="503236"/>
                </a:lnTo>
                <a:lnTo>
                  <a:pt x="1341700" y="504197"/>
                </a:lnTo>
                <a:lnTo>
                  <a:pt x="1379149" y="505303"/>
                </a:lnTo>
                <a:lnTo>
                  <a:pt x="1411596" y="506264"/>
                </a:lnTo>
                <a:lnTo>
                  <a:pt x="1411433" y="503876"/>
                </a:lnTo>
                <a:close/>
                <a:moveTo>
                  <a:pt x="1247135" y="1170507"/>
                </a:moveTo>
                <a:lnTo>
                  <a:pt x="1268087" y="1152670"/>
                </a:lnTo>
                <a:lnTo>
                  <a:pt x="1289040" y="1133721"/>
                </a:lnTo>
                <a:lnTo>
                  <a:pt x="1305578" y="1113654"/>
                </a:lnTo>
                <a:lnTo>
                  <a:pt x="1327630" y="1085784"/>
                </a:lnTo>
                <a:lnTo>
                  <a:pt x="1346376" y="1056802"/>
                </a:lnTo>
                <a:lnTo>
                  <a:pt x="1361813" y="1027814"/>
                </a:lnTo>
                <a:lnTo>
                  <a:pt x="1375049" y="996601"/>
                </a:lnTo>
                <a:lnTo>
                  <a:pt x="1384972" y="965388"/>
                </a:lnTo>
                <a:lnTo>
                  <a:pt x="1393794" y="931945"/>
                </a:lnTo>
                <a:lnTo>
                  <a:pt x="1399303" y="894041"/>
                </a:lnTo>
                <a:lnTo>
                  <a:pt x="1403717" y="853913"/>
                </a:lnTo>
                <a:lnTo>
                  <a:pt x="1408126" y="788139"/>
                </a:lnTo>
                <a:lnTo>
                  <a:pt x="1412540" y="723483"/>
                </a:lnTo>
                <a:lnTo>
                  <a:pt x="1413640" y="657715"/>
                </a:lnTo>
                <a:lnTo>
                  <a:pt x="1415847" y="593060"/>
                </a:lnTo>
                <a:lnTo>
                  <a:pt x="1415847" y="565189"/>
                </a:lnTo>
                <a:lnTo>
                  <a:pt x="1415247" y="557340"/>
                </a:lnTo>
                <a:lnTo>
                  <a:pt x="1376948" y="557340"/>
                </a:lnTo>
                <a:lnTo>
                  <a:pt x="1337291" y="557340"/>
                </a:lnTo>
                <a:lnTo>
                  <a:pt x="1296534" y="556233"/>
                </a:lnTo>
                <a:lnTo>
                  <a:pt x="1257978" y="551808"/>
                </a:lnTo>
                <a:lnTo>
                  <a:pt x="1239251" y="548483"/>
                </a:lnTo>
                <a:lnTo>
                  <a:pt x="1221629" y="544057"/>
                </a:lnTo>
                <a:lnTo>
                  <a:pt x="1206204" y="539625"/>
                </a:lnTo>
                <a:lnTo>
                  <a:pt x="1191884" y="534087"/>
                </a:lnTo>
                <a:lnTo>
                  <a:pt x="1162145" y="519698"/>
                </a:lnTo>
                <a:lnTo>
                  <a:pt x="1133506" y="505303"/>
                </a:lnTo>
                <a:lnTo>
                  <a:pt x="1105962" y="487589"/>
                </a:lnTo>
                <a:lnTo>
                  <a:pt x="1059702" y="462118"/>
                </a:lnTo>
                <a:lnTo>
                  <a:pt x="1035465" y="447728"/>
                </a:lnTo>
                <a:lnTo>
                  <a:pt x="1011229" y="431120"/>
                </a:lnTo>
                <a:lnTo>
                  <a:pt x="964963" y="397899"/>
                </a:lnTo>
                <a:lnTo>
                  <a:pt x="933022" y="374652"/>
                </a:lnTo>
                <a:lnTo>
                  <a:pt x="899975" y="351400"/>
                </a:lnTo>
                <a:lnTo>
                  <a:pt x="887857" y="341430"/>
                </a:lnTo>
                <a:lnTo>
                  <a:pt x="874638" y="331467"/>
                </a:lnTo>
                <a:lnTo>
                  <a:pt x="864721" y="318184"/>
                </a:lnTo>
                <a:lnTo>
                  <a:pt x="855911" y="306001"/>
                </a:lnTo>
                <a:lnTo>
                  <a:pt x="851502" y="298251"/>
                </a:lnTo>
                <a:lnTo>
                  <a:pt x="845999" y="302682"/>
                </a:lnTo>
                <a:lnTo>
                  <a:pt x="793124" y="344755"/>
                </a:lnTo>
                <a:lnTo>
                  <a:pt x="741349" y="384616"/>
                </a:lnTo>
                <a:lnTo>
                  <a:pt x="666445" y="443297"/>
                </a:lnTo>
                <a:lnTo>
                  <a:pt x="645516" y="458798"/>
                </a:lnTo>
                <a:lnTo>
                  <a:pt x="623480" y="472087"/>
                </a:lnTo>
                <a:lnTo>
                  <a:pt x="602552" y="485370"/>
                </a:lnTo>
                <a:lnTo>
                  <a:pt x="579422" y="495339"/>
                </a:lnTo>
                <a:lnTo>
                  <a:pt x="556286" y="504197"/>
                </a:lnTo>
                <a:lnTo>
                  <a:pt x="533156" y="513054"/>
                </a:lnTo>
                <a:lnTo>
                  <a:pt x="486890" y="527449"/>
                </a:lnTo>
                <a:lnTo>
                  <a:pt x="408677" y="548483"/>
                </a:lnTo>
                <a:lnTo>
                  <a:pt x="366820" y="558446"/>
                </a:lnTo>
                <a:lnTo>
                  <a:pt x="324956" y="567309"/>
                </a:lnTo>
                <a:lnTo>
                  <a:pt x="281998" y="576166"/>
                </a:lnTo>
                <a:lnTo>
                  <a:pt x="237933" y="581698"/>
                </a:lnTo>
                <a:lnTo>
                  <a:pt x="192774" y="585024"/>
                </a:lnTo>
                <a:lnTo>
                  <a:pt x="147608" y="586130"/>
                </a:lnTo>
                <a:lnTo>
                  <a:pt x="113461" y="586130"/>
                </a:lnTo>
                <a:lnTo>
                  <a:pt x="80414" y="583917"/>
                </a:lnTo>
                <a:lnTo>
                  <a:pt x="52928" y="580103"/>
                </a:lnTo>
                <a:lnTo>
                  <a:pt x="52928" y="597514"/>
                </a:lnTo>
                <a:lnTo>
                  <a:pt x="52928" y="628727"/>
                </a:lnTo>
                <a:lnTo>
                  <a:pt x="54028" y="657715"/>
                </a:lnTo>
                <a:lnTo>
                  <a:pt x="55135" y="683355"/>
                </a:lnTo>
                <a:lnTo>
                  <a:pt x="58443" y="711225"/>
                </a:lnTo>
                <a:lnTo>
                  <a:pt x="62851" y="739090"/>
                </a:lnTo>
                <a:lnTo>
                  <a:pt x="73880" y="800403"/>
                </a:lnTo>
                <a:lnTo>
                  <a:pt x="88211" y="866177"/>
                </a:lnTo>
                <a:lnTo>
                  <a:pt x="109163" y="937518"/>
                </a:lnTo>
                <a:lnTo>
                  <a:pt x="116885" y="963158"/>
                </a:lnTo>
                <a:lnTo>
                  <a:pt x="130115" y="989916"/>
                </a:lnTo>
                <a:lnTo>
                  <a:pt x="146659" y="1017786"/>
                </a:lnTo>
                <a:lnTo>
                  <a:pt x="165404" y="1043420"/>
                </a:lnTo>
                <a:lnTo>
                  <a:pt x="170995" y="1050565"/>
                </a:lnTo>
                <a:lnTo>
                  <a:pt x="178856" y="1041609"/>
                </a:lnTo>
                <a:lnTo>
                  <a:pt x="189414" y="1032111"/>
                </a:lnTo>
                <a:lnTo>
                  <a:pt x="199971" y="1024983"/>
                </a:lnTo>
                <a:lnTo>
                  <a:pt x="202312" y="1022607"/>
                </a:lnTo>
                <a:lnTo>
                  <a:pt x="204659" y="1022607"/>
                </a:lnTo>
                <a:lnTo>
                  <a:pt x="205835" y="1024983"/>
                </a:lnTo>
                <a:lnTo>
                  <a:pt x="208176" y="1026171"/>
                </a:lnTo>
                <a:lnTo>
                  <a:pt x="209353" y="1032111"/>
                </a:lnTo>
                <a:lnTo>
                  <a:pt x="208176" y="1034487"/>
                </a:lnTo>
                <a:lnTo>
                  <a:pt x="205835" y="1035669"/>
                </a:lnTo>
                <a:lnTo>
                  <a:pt x="197625" y="1042797"/>
                </a:lnTo>
                <a:lnTo>
                  <a:pt x="188243" y="1051112"/>
                </a:lnTo>
                <a:lnTo>
                  <a:pt x="180032" y="1060616"/>
                </a:lnTo>
                <a:lnTo>
                  <a:pt x="179462" y="1061379"/>
                </a:lnTo>
                <a:lnTo>
                  <a:pt x="186351" y="1070178"/>
                </a:lnTo>
                <a:lnTo>
                  <a:pt x="210610" y="1094705"/>
                </a:lnTo>
                <a:lnTo>
                  <a:pt x="229390" y="1111313"/>
                </a:lnTo>
                <a:lnTo>
                  <a:pt x="236873" y="1099708"/>
                </a:lnTo>
                <a:lnTo>
                  <a:pt x="247052" y="1086762"/>
                </a:lnTo>
                <a:lnTo>
                  <a:pt x="259491" y="1073811"/>
                </a:lnTo>
                <a:lnTo>
                  <a:pt x="273065" y="1066253"/>
                </a:lnTo>
                <a:lnTo>
                  <a:pt x="276454" y="1066253"/>
                </a:lnTo>
                <a:lnTo>
                  <a:pt x="279849" y="1066253"/>
                </a:lnTo>
                <a:lnTo>
                  <a:pt x="282109" y="1068413"/>
                </a:lnTo>
                <a:lnTo>
                  <a:pt x="283244" y="1072728"/>
                </a:lnTo>
                <a:lnTo>
                  <a:pt x="282109" y="1073811"/>
                </a:lnTo>
                <a:lnTo>
                  <a:pt x="279849" y="1077049"/>
                </a:lnTo>
                <a:lnTo>
                  <a:pt x="267405" y="1084602"/>
                </a:lnTo>
                <a:lnTo>
                  <a:pt x="256096" y="1095393"/>
                </a:lnTo>
                <a:lnTo>
                  <a:pt x="247052" y="1107266"/>
                </a:lnTo>
                <a:lnTo>
                  <a:pt x="239133" y="1119134"/>
                </a:lnTo>
                <a:lnTo>
                  <a:pt x="238917" y="1119547"/>
                </a:lnTo>
                <a:lnTo>
                  <a:pt x="265745" y="1140406"/>
                </a:lnTo>
                <a:lnTo>
                  <a:pt x="298827" y="1166046"/>
                </a:lnTo>
                <a:lnTo>
                  <a:pt x="330803" y="1190574"/>
                </a:lnTo>
                <a:lnTo>
                  <a:pt x="346240" y="1202832"/>
                </a:lnTo>
                <a:lnTo>
                  <a:pt x="363885" y="1212865"/>
                </a:lnTo>
                <a:lnTo>
                  <a:pt x="380772" y="1222474"/>
                </a:lnTo>
                <a:lnTo>
                  <a:pt x="385763" y="1216639"/>
                </a:lnTo>
                <a:lnTo>
                  <a:pt x="400437" y="1199029"/>
                </a:lnTo>
                <a:lnTo>
                  <a:pt x="408340" y="1190230"/>
                </a:lnTo>
                <a:lnTo>
                  <a:pt x="416242" y="1181426"/>
                </a:lnTo>
                <a:lnTo>
                  <a:pt x="424144" y="1174822"/>
                </a:lnTo>
                <a:lnTo>
                  <a:pt x="435430" y="1167124"/>
                </a:lnTo>
                <a:lnTo>
                  <a:pt x="436559" y="1166023"/>
                </a:lnTo>
                <a:lnTo>
                  <a:pt x="438819" y="1166023"/>
                </a:lnTo>
                <a:lnTo>
                  <a:pt x="441078" y="1167124"/>
                </a:lnTo>
                <a:lnTo>
                  <a:pt x="442208" y="1168224"/>
                </a:lnTo>
                <a:lnTo>
                  <a:pt x="443332" y="1172627"/>
                </a:lnTo>
                <a:lnTo>
                  <a:pt x="442208" y="1175923"/>
                </a:lnTo>
                <a:lnTo>
                  <a:pt x="441078" y="1177023"/>
                </a:lnTo>
                <a:lnTo>
                  <a:pt x="432046" y="1184727"/>
                </a:lnTo>
                <a:lnTo>
                  <a:pt x="423014" y="1191331"/>
                </a:lnTo>
                <a:lnTo>
                  <a:pt x="416242" y="1200130"/>
                </a:lnTo>
                <a:lnTo>
                  <a:pt x="408340" y="1208935"/>
                </a:lnTo>
                <a:lnTo>
                  <a:pt x="398178" y="1222142"/>
                </a:lnTo>
                <a:lnTo>
                  <a:pt x="392902" y="1228315"/>
                </a:lnTo>
                <a:lnTo>
                  <a:pt x="400274" y="1231820"/>
                </a:lnTo>
                <a:lnTo>
                  <a:pt x="419020" y="1239623"/>
                </a:lnTo>
                <a:lnTo>
                  <a:pt x="437765" y="1245196"/>
                </a:lnTo>
                <a:lnTo>
                  <a:pt x="475255" y="1255230"/>
                </a:lnTo>
                <a:lnTo>
                  <a:pt x="510544" y="1264145"/>
                </a:lnTo>
                <a:lnTo>
                  <a:pt x="528870" y="1266539"/>
                </a:lnTo>
                <a:lnTo>
                  <a:pt x="536044" y="1258555"/>
                </a:lnTo>
                <a:lnTo>
                  <a:pt x="540225" y="1252737"/>
                </a:lnTo>
                <a:lnTo>
                  <a:pt x="543364" y="1245749"/>
                </a:lnTo>
                <a:lnTo>
                  <a:pt x="549636" y="1232950"/>
                </a:lnTo>
                <a:lnTo>
                  <a:pt x="561136" y="1210833"/>
                </a:lnTo>
                <a:lnTo>
                  <a:pt x="563233" y="1209668"/>
                </a:lnTo>
                <a:lnTo>
                  <a:pt x="565318" y="1209668"/>
                </a:lnTo>
                <a:lnTo>
                  <a:pt x="568456" y="1209668"/>
                </a:lnTo>
                <a:lnTo>
                  <a:pt x="571595" y="1214327"/>
                </a:lnTo>
                <a:lnTo>
                  <a:pt x="572637" y="1215486"/>
                </a:lnTo>
                <a:lnTo>
                  <a:pt x="571595" y="1218980"/>
                </a:lnTo>
                <a:lnTo>
                  <a:pt x="559046" y="1239932"/>
                </a:lnTo>
                <a:lnTo>
                  <a:pt x="546503" y="1263208"/>
                </a:lnTo>
                <a:lnTo>
                  <a:pt x="544115" y="1268524"/>
                </a:lnTo>
                <a:lnTo>
                  <a:pt x="544726" y="1268606"/>
                </a:lnTo>
                <a:lnTo>
                  <a:pt x="575601" y="1273066"/>
                </a:lnTo>
                <a:lnTo>
                  <a:pt x="608683" y="1277521"/>
                </a:lnTo>
                <a:lnTo>
                  <a:pt x="640659" y="1278639"/>
                </a:lnTo>
                <a:lnTo>
                  <a:pt x="700441" y="1280654"/>
                </a:lnTo>
                <a:lnTo>
                  <a:pt x="701407" y="1278994"/>
                </a:lnTo>
                <a:lnTo>
                  <a:pt x="707836" y="1261385"/>
                </a:lnTo>
                <a:lnTo>
                  <a:pt x="718545" y="1245982"/>
                </a:lnTo>
                <a:lnTo>
                  <a:pt x="721754" y="1237178"/>
                </a:lnTo>
                <a:lnTo>
                  <a:pt x="728183" y="1230574"/>
                </a:lnTo>
                <a:lnTo>
                  <a:pt x="730326" y="1228373"/>
                </a:lnTo>
                <a:lnTo>
                  <a:pt x="733534" y="1228373"/>
                </a:lnTo>
                <a:lnTo>
                  <a:pt x="736749" y="1230574"/>
                </a:lnTo>
                <a:lnTo>
                  <a:pt x="738892" y="1234976"/>
                </a:lnTo>
                <a:lnTo>
                  <a:pt x="738892" y="1237178"/>
                </a:lnTo>
                <a:lnTo>
                  <a:pt x="737820" y="1239379"/>
                </a:lnTo>
                <a:lnTo>
                  <a:pt x="732463" y="1245982"/>
                </a:lnTo>
                <a:lnTo>
                  <a:pt x="726040" y="1253687"/>
                </a:lnTo>
                <a:lnTo>
                  <a:pt x="718545" y="1269089"/>
                </a:lnTo>
                <a:lnTo>
                  <a:pt x="713531" y="1280870"/>
                </a:lnTo>
                <a:lnTo>
                  <a:pt x="776289" y="1280870"/>
                </a:lnTo>
                <a:lnTo>
                  <a:pt x="814886" y="1280870"/>
                </a:lnTo>
                <a:lnTo>
                  <a:pt x="825041" y="1280870"/>
                </a:lnTo>
                <a:lnTo>
                  <a:pt x="828273" y="1274208"/>
                </a:lnTo>
                <a:lnTo>
                  <a:pt x="836618" y="1263295"/>
                </a:lnTo>
                <a:lnTo>
                  <a:pt x="843763" y="1254566"/>
                </a:lnTo>
                <a:lnTo>
                  <a:pt x="853302" y="1244742"/>
                </a:lnTo>
                <a:lnTo>
                  <a:pt x="864028" y="1237108"/>
                </a:lnTo>
                <a:lnTo>
                  <a:pt x="874749" y="1230557"/>
                </a:lnTo>
                <a:lnTo>
                  <a:pt x="878324" y="1228373"/>
                </a:lnTo>
                <a:lnTo>
                  <a:pt x="881900" y="1228373"/>
                </a:lnTo>
                <a:lnTo>
                  <a:pt x="884287" y="1231651"/>
                </a:lnTo>
                <a:lnTo>
                  <a:pt x="886669" y="1236013"/>
                </a:lnTo>
                <a:lnTo>
                  <a:pt x="884287" y="1239286"/>
                </a:lnTo>
                <a:lnTo>
                  <a:pt x="883094" y="1240380"/>
                </a:lnTo>
                <a:lnTo>
                  <a:pt x="872367" y="1246926"/>
                </a:lnTo>
                <a:lnTo>
                  <a:pt x="862834" y="1254566"/>
                </a:lnTo>
                <a:lnTo>
                  <a:pt x="854490" y="1262200"/>
                </a:lnTo>
                <a:lnTo>
                  <a:pt x="847339" y="1272024"/>
                </a:lnTo>
                <a:lnTo>
                  <a:pt x="841381" y="1280753"/>
                </a:lnTo>
                <a:lnTo>
                  <a:pt x="841300" y="1280870"/>
                </a:lnTo>
                <a:lnTo>
                  <a:pt x="858991" y="1280870"/>
                </a:lnTo>
                <a:lnTo>
                  <a:pt x="900895" y="1278639"/>
                </a:lnTo>
                <a:lnTo>
                  <a:pt x="940593" y="1275297"/>
                </a:lnTo>
                <a:lnTo>
                  <a:pt x="952437" y="1273963"/>
                </a:lnTo>
                <a:lnTo>
                  <a:pt x="958138" y="1264710"/>
                </a:lnTo>
                <a:lnTo>
                  <a:pt x="968131" y="1254391"/>
                </a:lnTo>
                <a:lnTo>
                  <a:pt x="973680" y="1246367"/>
                </a:lnTo>
                <a:lnTo>
                  <a:pt x="981454" y="1236042"/>
                </a:lnTo>
                <a:lnTo>
                  <a:pt x="987004" y="1225723"/>
                </a:lnTo>
                <a:lnTo>
                  <a:pt x="990335" y="1216552"/>
                </a:lnTo>
                <a:lnTo>
                  <a:pt x="991447" y="1214257"/>
                </a:lnTo>
                <a:lnTo>
                  <a:pt x="992559" y="1211963"/>
                </a:lnTo>
                <a:lnTo>
                  <a:pt x="996997" y="1209668"/>
                </a:lnTo>
                <a:lnTo>
                  <a:pt x="1000328" y="1210816"/>
                </a:lnTo>
                <a:lnTo>
                  <a:pt x="1001440" y="1211963"/>
                </a:lnTo>
                <a:lnTo>
                  <a:pt x="1003659" y="1214257"/>
                </a:lnTo>
                <a:lnTo>
                  <a:pt x="1003659" y="1216552"/>
                </a:lnTo>
                <a:lnTo>
                  <a:pt x="1001440" y="1222282"/>
                </a:lnTo>
                <a:lnTo>
                  <a:pt x="1000328" y="1226870"/>
                </a:lnTo>
                <a:lnTo>
                  <a:pt x="995885" y="1238336"/>
                </a:lnTo>
                <a:lnTo>
                  <a:pt x="982561" y="1255538"/>
                </a:lnTo>
                <a:lnTo>
                  <a:pt x="978124" y="1263563"/>
                </a:lnTo>
                <a:lnTo>
                  <a:pt x="972568" y="1269299"/>
                </a:lnTo>
                <a:lnTo>
                  <a:pt x="970250" y="1271960"/>
                </a:lnTo>
                <a:lnTo>
                  <a:pt x="980284" y="1270836"/>
                </a:lnTo>
                <a:lnTo>
                  <a:pt x="1015573" y="1265263"/>
                </a:lnTo>
                <a:lnTo>
                  <a:pt x="1050856" y="1258572"/>
                </a:lnTo>
                <a:lnTo>
                  <a:pt x="1073439" y="1252487"/>
                </a:lnTo>
                <a:lnTo>
                  <a:pt x="1075751" y="1248382"/>
                </a:lnTo>
                <a:lnTo>
                  <a:pt x="1091316" y="1223918"/>
                </a:lnTo>
                <a:lnTo>
                  <a:pt x="1109106" y="1200625"/>
                </a:lnTo>
                <a:lnTo>
                  <a:pt x="1129121" y="1179655"/>
                </a:lnTo>
                <a:lnTo>
                  <a:pt x="1130227" y="1178491"/>
                </a:lnTo>
                <a:lnTo>
                  <a:pt x="1133564" y="1178491"/>
                </a:lnTo>
                <a:lnTo>
                  <a:pt x="1138013" y="1179655"/>
                </a:lnTo>
                <a:lnTo>
                  <a:pt x="1139125" y="1184314"/>
                </a:lnTo>
                <a:lnTo>
                  <a:pt x="1139125" y="1186643"/>
                </a:lnTo>
                <a:lnTo>
                  <a:pt x="1138013" y="1188978"/>
                </a:lnTo>
                <a:lnTo>
                  <a:pt x="1119111" y="1209942"/>
                </a:lnTo>
                <a:lnTo>
                  <a:pt x="1101326" y="1233241"/>
                </a:lnTo>
                <a:lnTo>
                  <a:pt x="1091206" y="1247630"/>
                </a:lnTo>
                <a:lnTo>
                  <a:pt x="1115914" y="1240736"/>
                </a:lnTo>
                <a:lnTo>
                  <a:pt x="1144588" y="1228472"/>
                </a:lnTo>
                <a:lnTo>
                  <a:pt x="1173256" y="1216214"/>
                </a:lnTo>
                <a:lnTo>
                  <a:pt x="1189246" y="1207776"/>
                </a:lnTo>
                <a:lnTo>
                  <a:pt x="1189537" y="1207229"/>
                </a:lnTo>
                <a:lnTo>
                  <a:pt x="1189537" y="1205062"/>
                </a:lnTo>
                <a:lnTo>
                  <a:pt x="1211474" y="1181204"/>
                </a:lnTo>
                <a:lnTo>
                  <a:pt x="1219556" y="1168189"/>
                </a:lnTo>
                <a:lnTo>
                  <a:pt x="1227633" y="1154091"/>
                </a:lnTo>
                <a:lnTo>
                  <a:pt x="1239181" y="1135660"/>
                </a:lnTo>
                <a:lnTo>
                  <a:pt x="1246111" y="1128067"/>
                </a:lnTo>
                <a:lnTo>
                  <a:pt x="1251881" y="1119390"/>
                </a:lnTo>
                <a:lnTo>
                  <a:pt x="1254193" y="1117224"/>
                </a:lnTo>
                <a:lnTo>
                  <a:pt x="1256499" y="1116141"/>
                </a:lnTo>
                <a:lnTo>
                  <a:pt x="1258811" y="1117224"/>
                </a:lnTo>
                <a:lnTo>
                  <a:pt x="1261117" y="1119390"/>
                </a:lnTo>
                <a:lnTo>
                  <a:pt x="1262270" y="1121562"/>
                </a:lnTo>
                <a:lnTo>
                  <a:pt x="1262270" y="1124812"/>
                </a:lnTo>
                <a:lnTo>
                  <a:pt x="1261117" y="1128067"/>
                </a:lnTo>
                <a:lnTo>
                  <a:pt x="1253034" y="1137827"/>
                </a:lnTo>
                <a:lnTo>
                  <a:pt x="1247264" y="1148670"/>
                </a:lnTo>
                <a:lnTo>
                  <a:pt x="1239181" y="1160602"/>
                </a:lnTo>
                <a:lnTo>
                  <a:pt x="1233410" y="1171444"/>
                </a:lnTo>
                <a:lnTo>
                  <a:pt x="1218467" y="1191494"/>
                </a:lnTo>
                <a:lnTo>
                  <a:pt x="1223982" y="1188344"/>
                </a:lnTo>
                <a:lnTo>
                  <a:pt x="1247135" y="1170507"/>
                </a:lnTo>
                <a:close/>
                <a:moveTo>
                  <a:pt x="1253046" y="1342794"/>
                </a:moveTo>
                <a:lnTo>
                  <a:pt x="1234289" y="1322687"/>
                </a:lnTo>
                <a:lnTo>
                  <a:pt x="1215532" y="1303691"/>
                </a:lnTo>
                <a:lnTo>
                  <a:pt x="1195675" y="1285819"/>
                </a:lnTo>
                <a:lnTo>
                  <a:pt x="1174694" y="1270953"/>
                </a:lnTo>
                <a:lnTo>
                  <a:pt x="1153410" y="1279752"/>
                </a:lnTo>
                <a:lnTo>
                  <a:pt x="1132964" y="1286943"/>
                </a:lnTo>
                <a:lnTo>
                  <a:pt x="1132964" y="1296231"/>
                </a:lnTo>
                <a:lnTo>
                  <a:pt x="1129663" y="1307348"/>
                </a:lnTo>
                <a:lnTo>
                  <a:pt x="1126355" y="1318465"/>
                </a:lnTo>
                <a:lnTo>
                  <a:pt x="1124154" y="1329581"/>
                </a:lnTo>
                <a:lnTo>
                  <a:pt x="1114231" y="1351809"/>
                </a:lnTo>
                <a:lnTo>
                  <a:pt x="1101006" y="1372930"/>
                </a:lnTo>
                <a:lnTo>
                  <a:pt x="1086687" y="1394045"/>
                </a:lnTo>
                <a:lnTo>
                  <a:pt x="1072362" y="1412941"/>
                </a:lnTo>
                <a:lnTo>
                  <a:pt x="1055829" y="1429613"/>
                </a:lnTo>
                <a:lnTo>
                  <a:pt x="1041504" y="1446286"/>
                </a:lnTo>
                <a:lnTo>
                  <a:pt x="1031587" y="1457402"/>
                </a:lnTo>
                <a:lnTo>
                  <a:pt x="1013954" y="1476299"/>
                </a:lnTo>
                <a:lnTo>
                  <a:pt x="994120" y="1494083"/>
                </a:lnTo>
                <a:lnTo>
                  <a:pt x="984203" y="1502975"/>
                </a:lnTo>
                <a:lnTo>
                  <a:pt x="974286" y="1508536"/>
                </a:lnTo>
                <a:lnTo>
                  <a:pt x="962162" y="1512979"/>
                </a:lnTo>
                <a:lnTo>
                  <a:pt x="952245" y="1514092"/>
                </a:lnTo>
                <a:lnTo>
                  <a:pt x="942328" y="1512979"/>
                </a:lnTo>
                <a:lnTo>
                  <a:pt x="929837" y="1508484"/>
                </a:lnTo>
                <a:lnTo>
                  <a:pt x="915424" y="1537880"/>
                </a:lnTo>
                <a:lnTo>
                  <a:pt x="892766" y="1573023"/>
                </a:lnTo>
                <a:lnTo>
                  <a:pt x="876705" y="1595256"/>
                </a:lnTo>
                <a:lnTo>
                  <a:pt x="877154" y="1598378"/>
                </a:lnTo>
                <a:lnTo>
                  <a:pt x="879390" y="1616354"/>
                </a:lnTo>
                <a:lnTo>
                  <a:pt x="888346" y="1689372"/>
                </a:lnTo>
                <a:lnTo>
                  <a:pt x="889062" y="1701234"/>
                </a:lnTo>
                <a:lnTo>
                  <a:pt x="889587" y="1700419"/>
                </a:lnTo>
                <a:lnTo>
                  <a:pt x="906113" y="1676013"/>
                </a:lnTo>
                <a:lnTo>
                  <a:pt x="920438" y="1650490"/>
                </a:lnTo>
                <a:lnTo>
                  <a:pt x="930355" y="1636066"/>
                </a:lnTo>
                <a:lnTo>
                  <a:pt x="939172" y="1622754"/>
                </a:lnTo>
                <a:lnTo>
                  <a:pt x="960106" y="1596124"/>
                </a:lnTo>
                <a:lnTo>
                  <a:pt x="981041" y="1570601"/>
                </a:lnTo>
                <a:lnTo>
                  <a:pt x="1001976" y="1542864"/>
                </a:lnTo>
                <a:lnTo>
                  <a:pt x="1041644" y="1477399"/>
                </a:lnTo>
                <a:lnTo>
                  <a:pt x="1082412" y="1411934"/>
                </a:lnTo>
                <a:lnTo>
                  <a:pt x="1098939" y="1387529"/>
                </a:lnTo>
                <a:lnTo>
                  <a:pt x="1107755" y="1375323"/>
                </a:lnTo>
                <a:lnTo>
                  <a:pt x="1118773" y="1364224"/>
                </a:lnTo>
                <a:lnTo>
                  <a:pt x="1144116" y="1337594"/>
                </a:lnTo>
                <a:lnTo>
                  <a:pt x="1156234" y="1323170"/>
                </a:lnTo>
                <a:lnTo>
                  <a:pt x="1159542" y="1315407"/>
                </a:lnTo>
                <a:lnTo>
                  <a:pt x="1162844" y="1307639"/>
                </a:lnTo>
                <a:lnTo>
                  <a:pt x="1163950" y="1304308"/>
                </a:lnTo>
                <a:lnTo>
                  <a:pt x="1167252" y="1303202"/>
                </a:lnTo>
                <a:lnTo>
                  <a:pt x="1171660" y="1303202"/>
                </a:lnTo>
                <a:lnTo>
                  <a:pt x="1174968" y="1306527"/>
                </a:lnTo>
                <a:lnTo>
                  <a:pt x="1176068" y="1308746"/>
                </a:lnTo>
                <a:lnTo>
                  <a:pt x="1176068" y="1310964"/>
                </a:lnTo>
                <a:lnTo>
                  <a:pt x="1172761" y="1317626"/>
                </a:lnTo>
                <a:lnTo>
                  <a:pt x="1170559" y="1323170"/>
                </a:lnTo>
                <a:lnTo>
                  <a:pt x="1161743" y="1335375"/>
                </a:lnTo>
                <a:lnTo>
                  <a:pt x="1143009" y="1356462"/>
                </a:lnTo>
                <a:lnTo>
                  <a:pt x="1112158" y="1391966"/>
                </a:lnTo>
                <a:lnTo>
                  <a:pt x="1098939" y="1409715"/>
                </a:lnTo>
                <a:lnTo>
                  <a:pt x="1086821" y="1429689"/>
                </a:lnTo>
                <a:lnTo>
                  <a:pt x="1040537" y="1504029"/>
                </a:lnTo>
                <a:lnTo>
                  <a:pt x="1017401" y="1539534"/>
                </a:lnTo>
                <a:lnTo>
                  <a:pt x="993159" y="1576150"/>
                </a:lnTo>
                <a:lnTo>
                  <a:pt x="984343" y="1589468"/>
                </a:lnTo>
                <a:lnTo>
                  <a:pt x="975532" y="1601674"/>
                </a:lnTo>
                <a:lnTo>
                  <a:pt x="966716" y="1610548"/>
                </a:lnTo>
                <a:lnTo>
                  <a:pt x="957899" y="1619423"/>
                </a:lnTo>
                <a:lnTo>
                  <a:pt x="949089" y="1628303"/>
                </a:lnTo>
                <a:lnTo>
                  <a:pt x="942473" y="1638285"/>
                </a:lnTo>
                <a:lnTo>
                  <a:pt x="928148" y="1666027"/>
                </a:lnTo>
                <a:lnTo>
                  <a:pt x="919338" y="1680451"/>
                </a:lnTo>
                <a:lnTo>
                  <a:pt x="909421" y="1693763"/>
                </a:lnTo>
                <a:lnTo>
                  <a:pt x="905012" y="1699312"/>
                </a:lnTo>
                <a:lnTo>
                  <a:pt x="900604" y="1707081"/>
                </a:lnTo>
                <a:lnTo>
                  <a:pt x="891788" y="1723724"/>
                </a:lnTo>
                <a:lnTo>
                  <a:pt x="890541" y="1725727"/>
                </a:lnTo>
                <a:lnTo>
                  <a:pt x="890588" y="1726443"/>
                </a:lnTo>
                <a:lnTo>
                  <a:pt x="892824" y="1761266"/>
                </a:lnTo>
                <a:lnTo>
                  <a:pt x="890588" y="1772499"/>
                </a:lnTo>
                <a:lnTo>
                  <a:pt x="888346" y="1780361"/>
                </a:lnTo>
                <a:lnTo>
                  <a:pt x="883868" y="1791600"/>
                </a:lnTo>
                <a:lnTo>
                  <a:pt x="877154" y="1801709"/>
                </a:lnTo>
                <a:lnTo>
                  <a:pt x="870434" y="1811818"/>
                </a:lnTo>
                <a:lnTo>
                  <a:pt x="861478" y="1821927"/>
                </a:lnTo>
                <a:lnTo>
                  <a:pt x="842447" y="1842146"/>
                </a:lnTo>
                <a:lnTo>
                  <a:pt x="820057" y="1860122"/>
                </a:lnTo>
                <a:lnTo>
                  <a:pt x="798982" y="1873475"/>
                </a:lnTo>
                <a:lnTo>
                  <a:pt x="800467" y="1874948"/>
                </a:lnTo>
                <a:lnTo>
                  <a:pt x="800467" y="1878197"/>
                </a:lnTo>
                <a:lnTo>
                  <a:pt x="800467" y="1881441"/>
                </a:lnTo>
                <a:lnTo>
                  <a:pt x="789560" y="1899843"/>
                </a:lnTo>
                <a:lnTo>
                  <a:pt x="775386" y="1918238"/>
                </a:lnTo>
                <a:lnTo>
                  <a:pt x="759029" y="1934468"/>
                </a:lnTo>
                <a:lnTo>
                  <a:pt x="743766" y="1950703"/>
                </a:lnTo>
                <a:lnTo>
                  <a:pt x="733954" y="1959362"/>
                </a:lnTo>
                <a:lnTo>
                  <a:pt x="720869" y="1970182"/>
                </a:lnTo>
                <a:lnTo>
                  <a:pt x="715418" y="1975592"/>
                </a:lnTo>
                <a:lnTo>
                  <a:pt x="714900" y="1976232"/>
                </a:lnTo>
                <a:lnTo>
                  <a:pt x="769767" y="1976232"/>
                </a:lnTo>
                <a:lnTo>
                  <a:pt x="770873" y="1976232"/>
                </a:lnTo>
                <a:lnTo>
                  <a:pt x="776388" y="1976232"/>
                </a:lnTo>
                <a:lnTo>
                  <a:pt x="780802" y="1976232"/>
                </a:lnTo>
                <a:lnTo>
                  <a:pt x="783009" y="1976232"/>
                </a:lnTo>
                <a:lnTo>
                  <a:pt x="831470" y="1976232"/>
                </a:lnTo>
                <a:lnTo>
                  <a:pt x="834487" y="1961686"/>
                </a:lnTo>
                <a:lnTo>
                  <a:pt x="840951" y="1949428"/>
                </a:lnTo>
                <a:lnTo>
                  <a:pt x="848492" y="1937170"/>
                </a:lnTo>
                <a:lnTo>
                  <a:pt x="858193" y="1927142"/>
                </a:lnTo>
                <a:lnTo>
                  <a:pt x="866812" y="1917115"/>
                </a:lnTo>
                <a:lnTo>
                  <a:pt x="874353" y="1904856"/>
                </a:lnTo>
                <a:lnTo>
                  <a:pt x="889441" y="1883683"/>
                </a:lnTo>
                <a:lnTo>
                  <a:pt x="903446" y="1860285"/>
                </a:lnTo>
                <a:lnTo>
                  <a:pt x="917457" y="1836881"/>
                </a:lnTo>
                <a:lnTo>
                  <a:pt x="945472" y="1798995"/>
                </a:lnTo>
                <a:lnTo>
                  <a:pt x="973488" y="1762227"/>
                </a:lnTo>
                <a:lnTo>
                  <a:pt x="1004736" y="1726565"/>
                </a:lnTo>
                <a:lnTo>
                  <a:pt x="1017151" y="1712403"/>
                </a:lnTo>
                <a:lnTo>
                  <a:pt x="1016342" y="1712223"/>
                </a:lnTo>
                <a:lnTo>
                  <a:pt x="1009755" y="1708764"/>
                </a:lnTo>
                <a:lnTo>
                  <a:pt x="1004270" y="1704152"/>
                </a:lnTo>
                <a:lnTo>
                  <a:pt x="998785" y="1699540"/>
                </a:lnTo>
                <a:lnTo>
                  <a:pt x="994394" y="1696081"/>
                </a:lnTo>
                <a:lnTo>
                  <a:pt x="990003" y="1686862"/>
                </a:lnTo>
                <a:lnTo>
                  <a:pt x="986713" y="1677638"/>
                </a:lnTo>
                <a:lnTo>
                  <a:pt x="981227" y="1656890"/>
                </a:lnTo>
                <a:lnTo>
                  <a:pt x="980127" y="1637295"/>
                </a:lnTo>
                <a:lnTo>
                  <a:pt x="979032" y="1615388"/>
                </a:lnTo>
                <a:lnTo>
                  <a:pt x="980127" y="1609628"/>
                </a:lnTo>
                <a:lnTo>
                  <a:pt x="981227" y="1603863"/>
                </a:lnTo>
                <a:lnTo>
                  <a:pt x="984517" y="1599251"/>
                </a:lnTo>
                <a:lnTo>
                  <a:pt x="988908" y="1595792"/>
                </a:lnTo>
                <a:lnTo>
                  <a:pt x="993299" y="1593486"/>
                </a:lnTo>
                <a:lnTo>
                  <a:pt x="998785" y="1591180"/>
                </a:lnTo>
                <a:lnTo>
                  <a:pt x="1003175" y="1590027"/>
                </a:lnTo>
                <a:lnTo>
                  <a:pt x="1008661" y="1591180"/>
                </a:lnTo>
                <a:lnTo>
                  <a:pt x="1016342" y="1590027"/>
                </a:lnTo>
                <a:lnTo>
                  <a:pt x="1079425" y="1590027"/>
                </a:lnTo>
                <a:lnTo>
                  <a:pt x="1079769" y="1589352"/>
                </a:lnTo>
                <a:lnTo>
                  <a:pt x="1083100" y="1578392"/>
                </a:lnTo>
                <a:lnTo>
                  <a:pt x="1096417" y="1563054"/>
                </a:lnTo>
                <a:lnTo>
                  <a:pt x="1119722" y="1532371"/>
                </a:lnTo>
                <a:lnTo>
                  <a:pt x="1144133" y="1502783"/>
                </a:lnTo>
                <a:lnTo>
                  <a:pt x="1167438" y="1473201"/>
                </a:lnTo>
                <a:lnTo>
                  <a:pt x="1179649" y="1458957"/>
                </a:lnTo>
                <a:lnTo>
                  <a:pt x="1188524" y="1444707"/>
                </a:lnTo>
                <a:lnTo>
                  <a:pt x="1204061" y="1417315"/>
                </a:lnTo>
                <a:lnTo>
                  <a:pt x="1219603" y="1391017"/>
                </a:lnTo>
                <a:lnTo>
                  <a:pt x="1237358" y="1365814"/>
                </a:lnTo>
                <a:lnTo>
                  <a:pt x="1246233" y="1353759"/>
                </a:lnTo>
                <a:lnTo>
                  <a:pt x="1254513" y="1344774"/>
                </a:lnTo>
                <a:lnTo>
                  <a:pt x="1253046" y="1342794"/>
                </a:lnTo>
                <a:close/>
                <a:moveTo>
                  <a:pt x="1285045" y="1387482"/>
                </a:moveTo>
                <a:lnTo>
                  <a:pt x="1269596" y="1365138"/>
                </a:lnTo>
                <a:lnTo>
                  <a:pt x="1262276" y="1355256"/>
                </a:lnTo>
                <a:lnTo>
                  <a:pt x="1251782" y="1368009"/>
                </a:lnTo>
                <a:lnTo>
                  <a:pt x="1237358" y="1384442"/>
                </a:lnTo>
                <a:lnTo>
                  <a:pt x="1226259" y="1405260"/>
                </a:lnTo>
                <a:lnTo>
                  <a:pt x="1214053" y="1423889"/>
                </a:lnTo>
                <a:lnTo>
                  <a:pt x="1190743" y="1461146"/>
                </a:lnTo>
                <a:lnTo>
                  <a:pt x="1178537" y="1479775"/>
                </a:lnTo>
                <a:lnTo>
                  <a:pt x="1165219" y="1498404"/>
                </a:lnTo>
                <a:lnTo>
                  <a:pt x="1141915" y="1525796"/>
                </a:lnTo>
                <a:lnTo>
                  <a:pt x="1118610" y="1554284"/>
                </a:lnTo>
                <a:lnTo>
                  <a:pt x="1101967" y="1574013"/>
                </a:lnTo>
                <a:lnTo>
                  <a:pt x="1094193" y="1587156"/>
                </a:lnTo>
                <a:lnTo>
                  <a:pt x="1091887" y="1590196"/>
                </a:lnTo>
                <a:lnTo>
                  <a:pt x="1148023" y="1591180"/>
                </a:lnTo>
                <a:lnTo>
                  <a:pt x="1176464" y="1592176"/>
                </a:lnTo>
                <a:lnTo>
                  <a:pt x="1179690" y="1586836"/>
                </a:lnTo>
                <a:lnTo>
                  <a:pt x="1186212" y="1577833"/>
                </a:lnTo>
                <a:lnTo>
                  <a:pt x="1193817" y="1568830"/>
                </a:lnTo>
                <a:lnTo>
                  <a:pt x="1231849" y="1511430"/>
                </a:lnTo>
                <a:lnTo>
                  <a:pt x="1272053" y="1449535"/>
                </a:lnTo>
                <a:lnTo>
                  <a:pt x="1290525" y="1419149"/>
                </a:lnTo>
                <a:lnTo>
                  <a:pt x="1296651" y="1408044"/>
                </a:lnTo>
                <a:lnTo>
                  <a:pt x="1285045" y="1387482"/>
                </a:lnTo>
                <a:close/>
                <a:moveTo>
                  <a:pt x="1332493" y="1475740"/>
                </a:moveTo>
                <a:lnTo>
                  <a:pt x="1310423" y="1433288"/>
                </a:lnTo>
                <a:lnTo>
                  <a:pt x="1304297" y="1422008"/>
                </a:lnTo>
                <a:lnTo>
                  <a:pt x="1303563" y="1423650"/>
                </a:lnTo>
                <a:lnTo>
                  <a:pt x="1286180" y="1451783"/>
                </a:lnTo>
                <a:lnTo>
                  <a:pt x="1249232" y="1509183"/>
                </a:lnTo>
                <a:lnTo>
                  <a:pt x="1230760" y="1537315"/>
                </a:lnTo>
                <a:lnTo>
                  <a:pt x="1211200" y="1566577"/>
                </a:lnTo>
                <a:lnTo>
                  <a:pt x="1203595" y="1576709"/>
                </a:lnTo>
                <a:lnTo>
                  <a:pt x="1193817" y="1586836"/>
                </a:lnTo>
                <a:lnTo>
                  <a:pt x="1190073" y="1592653"/>
                </a:lnTo>
                <a:lnTo>
                  <a:pt x="1213867" y="1593486"/>
                </a:lnTo>
                <a:lnTo>
                  <a:pt x="1270632" y="1598459"/>
                </a:lnTo>
                <a:lnTo>
                  <a:pt x="1273882" y="1591914"/>
                </a:lnTo>
                <a:lnTo>
                  <a:pt x="1282605" y="1575452"/>
                </a:lnTo>
                <a:lnTo>
                  <a:pt x="1292417" y="1563374"/>
                </a:lnTo>
                <a:lnTo>
                  <a:pt x="1305502" y="1550202"/>
                </a:lnTo>
                <a:lnTo>
                  <a:pt x="1321860" y="1529343"/>
                </a:lnTo>
                <a:lnTo>
                  <a:pt x="1338211" y="1509584"/>
                </a:lnTo>
                <a:lnTo>
                  <a:pt x="1344151" y="1498171"/>
                </a:lnTo>
                <a:lnTo>
                  <a:pt x="1332493" y="1475740"/>
                </a:lnTo>
                <a:close/>
                <a:moveTo>
                  <a:pt x="1382142" y="1585223"/>
                </a:moveTo>
                <a:lnTo>
                  <a:pt x="1374420" y="1562879"/>
                </a:lnTo>
                <a:lnTo>
                  <a:pt x="1364492" y="1540535"/>
                </a:lnTo>
                <a:lnTo>
                  <a:pt x="1354557" y="1518191"/>
                </a:lnTo>
                <a:lnTo>
                  <a:pt x="1351820" y="1512921"/>
                </a:lnTo>
                <a:lnTo>
                  <a:pt x="1346935" y="1521656"/>
                </a:lnTo>
                <a:lnTo>
                  <a:pt x="1334944" y="1537030"/>
                </a:lnTo>
                <a:lnTo>
                  <a:pt x="1317498" y="1554593"/>
                </a:lnTo>
                <a:lnTo>
                  <a:pt x="1302229" y="1569960"/>
                </a:lnTo>
                <a:lnTo>
                  <a:pt x="1294601" y="1579842"/>
                </a:lnTo>
                <a:lnTo>
                  <a:pt x="1289145" y="1588624"/>
                </a:lnTo>
                <a:lnTo>
                  <a:pt x="1284346" y="1599251"/>
                </a:lnTo>
                <a:lnTo>
                  <a:pt x="1286291" y="1599251"/>
                </a:lnTo>
                <a:lnTo>
                  <a:pt x="1293972" y="1601557"/>
                </a:lnTo>
                <a:lnTo>
                  <a:pt x="1301653" y="1606169"/>
                </a:lnTo>
                <a:lnTo>
                  <a:pt x="1304949" y="1610781"/>
                </a:lnTo>
                <a:lnTo>
                  <a:pt x="1306044" y="1614235"/>
                </a:lnTo>
                <a:lnTo>
                  <a:pt x="1308239" y="1618847"/>
                </a:lnTo>
                <a:lnTo>
                  <a:pt x="1308239" y="1624611"/>
                </a:lnTo>
                <a:lnTo>
                  <a:pt x="1310434" y="1648819"/>
                </a:lnTo>
                <a:lnTo>
                  <a:pt x="1311529" y="1662655"/>
                </a:lnTo>
                <a:lnTo>
                  <a:pt x="1310434" y="1676485"/>
                </a:lnTo>
                <a:lnTo>
                  <a:pt x="1309922" y="1679438"/>
                </a:lnTo>
                <a:lnTo>
                  <a:pt x="1347319" y="1632223"/>
                </a:lnTo>
                <a:lnTo>
                  <a:pt x="1365953" y="1608574"/>
                </a:lnTo>
                <a:lnTo>
                  <a:pt x="1382893" y="1588263"/>
                </a:lnTo>
                <a:lnTo>
                  <a:pt x="1382142" y="1585223"/>
                </a:lnTo>
                <a:close/>
                <a:moveTo>
                  <a:pt x="1427383" y="1739394"/>
                </a:moveTo>
                <a:lnTo>
                  <a:pt x="1420762" y="1717050"/>
                </a:lnTo>
                <a:lnTo>
                  <a:pt x="1415247" y="1695824"/>
                </a:lnTo>
                <a:lnTo>
                  <a:pt x="1398692" y="1651136"/>
                </a:lnTo>
                <a:lnTo>
                  <a:pt x="1393177" y="1629911"/>
                </a:lnTo>
                <a:lnTo>
                  <a:pt x="1387663" y="1607567"/>
                </a:lnTo>
                <a:lnTo>
                  <a:pt x="1386678" y="1603595"/>
                </a:lnTo>
                <a:lnTo>
                  <a:pt x="1373623" y="1619836"/>
                </a:lnTo>
                <a:lnTo>
                  <a:pt x="1351704" y="1645738"/>
                </a:lnTo>
                <a:lnTo>
                  <a:pt x="1310056" y="1698672"/>
                </a:lnTo>
                <a:lnTo>
                  <a:pt x="1284847" y="1730211"/>
                </a:lnTo>
                <a:lnTo>
                  <a:pt x="1259644" y="1761750"/>
                </a:lnTo>
                <a:lnTo>
                  <a:pt x="1244299" y="1788775"/>
                </a:lnTo>
                <a:lnTo>
                  <a:pt x="1235530" y="1802291"/>
                </a:lnTo>
                <a:lnTo>
                  <a:pt x="1226760" y="1813559"/>
                </a:lnTo>
                <a:lnTo>
                  <a:pt x="1180733" y="1865363"/>
                </a:lnTo>
                <a:lnTo>
                  <a:pt x="1158814" y="1890147"/>
                </a:lnTo>
                <a:lnTo>
                  <a:pt x="1136895" y="1917173"/>
                </a:lnTo>
                <a:lnTo>
                  <a:pt x="1119355" y="1940827"/>
                </a:lnTo>
                <a:lnTo>
                  <a:pt x="1104157" y="1965378"/>
                </a:lnTo>
                <a:lnTo>
                  <a:pt x="1134985" y="1962827"/>
                </a:lnTo>
                <a:lnTo>
                  <a:pt x="1179102" y="1961878"/>
                </a:lnTo>
                <a:lnTo>
                  <a:pt x="1183114" y="1953015"/>
                </a:lnTo>
                <a:lnTo>
                  <a:pt x="1189770" y="1941881"/>
                </a:lnTo>
                <a:lnTo>
                  <a:pt x="1195320" y="1934089"/>
                </a:lnTo>
                <a:lnTo>
                  <a:pt x="1200864" y="1927410"/>
                </a:lnTo>
                <a:lnTo>
                  <a:pt x="1214176" y="1914046"/>
                </a:lnTo>
                <a:lnTo>
                  <a:pt x="1246349" y="1878419"/>
                </a:lnTo>
                <a:lnTo>
                  <a:pt x="1276304" y="1843899"/>
                </a:lnTo>
                <a:lnTo>
                  <a:pt x="1295166" y="1820518"/>
                </a:lnTo>
                <a:lnTo>
                  <a:pt x="1312921" y="1797132"/>
                </a:lnTo>
                <a:lnTo>
                  <a:pt x="1346201" y="1750365"/>
                </a:lnTo>
                <a:lnTo>
                  <a:pt x="1357294" y="1739231"/>
                </a:lnTo>
                <a:lnTo>
                  <a:pt x="1373937" y="1722530"/>
                </a:lnTo>
                <a:lnTo>
                  <a:pt x="1380593" y="1714738"/>
                </a:lnTo>
                <a:lnTo>
                  <a:pt x="1386143" y="1705829"/>
                </a:lnTo>
                <a:lnTo>
                  <a:pt x="1390580" y="1698037"/>
                </a:lnTo>
                <a:lnTo>
                  <a:pt x="1392799" y="1695807"/>
                </a:lnTo>
                <a:lnTo>
                  <a:pt x="1392799" y="1692464"/>
                </a:lnTo>
                <a:lnTo>
                  <a:pt x="1392799" y="1689128"/>
                </a:lnTo>
                <a:lnTo>
                  <a:pt x="1392799" y="1686903"/>
                </a:lnTo>
                <a:lnTo>
                  <a:pt x="1397236" y="1684673"/>
                </a:lnTo>
                <a:lnTo>
                  <a:pt x="1399455" y="1683561"/>
                </a:lnTo>
                <a:lnTo>
                  <a:pt x="1401673" y="1684673"/>
                </a:lnTo>
                <a:lnTo>
                  <a:pt x="1402786" y="1686903"/>
                </a:lnTo>
                <a:lnTo>
                  <a:pt x="1403892" y="1689128"/>
                </a:lnTo>
                <a:lnTo>
                  <a:pt x="1403892" y="1696919"/>
                </a:lnTo>
                <a:lnTo>
                  <a:pt x="1402786" y="1702486"/>
                </a:lnTo>
                <a:lnTo>
                  <a:pt x="1399455" y="1708053"/>
                </a:lnTo>
                <a:lnTo>
                  <a:pt x="1397236" y="1714738"/>
                </a:lnTo>
                <a:lnTo>
                  <a:pt x="1386143" y="1724760"/>
                </a:lnTo>
                <a:lnTo>
                  <a:pt x="1376156" y="1734776"/>
                </a:lnTo>
                <a:lnTo>
                  <a:pt x="1365062" y="1745916"/>
                </a:lnTo>
                <a:lnTo>
                  <a:pt x="1355076" y="1758163"/>
                </a:lnTo>
                <a:lnTo>
                  <a:pt x="1337326" y="1783773"/>
                </a:lnTo>
                <a:lnTo>
                  <a:pt x="1319577" y="1810496"/>
                </a:lnTo>
                <a:lnTo>
                  <a:pt x="1310702" y="1821630"/>
                </a:lnTo>
                <a:lnTo>
                  <a:pt x="1300715" y="1834989"/>
                </a:lnTo>
                <a:lnTo>
                  <a:pt x="1257448" y="1882868"/>
                </a:lnTo>
                <a:lnTo>
                  <a:pt x="1214176" y="1930747"/>
                </a:lnTo>
                <a:lnTo>
                  <a:pt x="1201976" y="1947454"/>
                </a:lnTo>
                <a:lnTo>
                  <a:pt x="1194161" y="1961395"/>
                </a:lnTo>
                <a:lnTo>
                  <a:pt x="1238703" y="1959479"/>
                </a:lnTo>
                <a:lnTo>
                  <a:pt x="1277783" y="1959479"/>
                </a:lnTo>
                <a:lnTo>
                  <a:pt x="1278144" y="1958885"/>
                </a:lnTo>
                <a:lnTo>
                  <a:pt x="1287863" y="1943634"/>
                </a:lnTo>
                <a:lnTo>
                  <a:pt x="1309450" y="1918564"/>
                </a:lnTo>
                <a:lnTo>
                  <a:pt x="1331043" y="1891323"/>
                </a:lnTo>
                <a:lnTo>
                  <a:pt x="1341839" y="1878250"/>
                </a:lnTo>
                <a:lnTo>
                  <a:pt x="1351552" y="1864082"/>
                </a:lnTo>
                <a:lnTo>
                  <a:pt x="1370985" y="1834663"/>
                </a:lnTo>
                <a:lnTo>
                  <a:pt x="1392577" y="1804149"/>
                </a:lnTo>
                <a:lnTo>
                  <a:pt x="1399053" y="1795431"/>
                </a:lnTo>
                <a:lnTo>
                  <a:pt x="1408772" y="1784536"/>
                </a:lnTo>
                <a:lnTo>
                  <a:pt x="1417408" y="1773641"/>
                </a:lnTo>
                <a:lnTo>
                  <a:pt x="1420646" y="1767101"/>
                </a:lnTo>
                <a:lnTo>
                  <a:pt x="1421723" y="1762745"/>
                </a:lnTo>
                <a:lnTo>
                  <a:pt x="1423883" y="1760562"/>
                </a:lnTo>
                <a:lnTo>
                  <a:pt x="1424966" y="1758384"/>
                </a:lnTo>
                <a:lnTo>
                  <a:pt x="1429281" y="1758384"/>
                </a:lnTo>
                <a:lnTo>
                  <a:pt x="1431716" y="1760224"/>
                </a:lnTo>
                <a:lnTo>
                  <a:pt x="1427383" y="1739394"/>
                </a:lnTo>
                <a:close/>
                <a:moveTo>
                  <a:pt x="1439519" y="1822061"/>
                </a:moveTo>
                <a:lnTo>
                  <a:pt x="1435105" y="1803071"/>
                </a:lnTo>
                <a:lnTo>
                  <a:pt x="1434004" y="1784082"/>
                </a:lnTo>
                <a:lnTo>
                  <a:pt x="1432735" y="1770595"/>
                </a:lnTo>
                <a:lnTo>
                  <a:pt x="1431442" y="1773641"/>
                </a:lnTo>
                <a:lnTo>
                  <a:pt x="1429281" y="1779085"/>
                </a:lnTo>
                <a:lnTo>
                  <a:pt x="1420646" y="1789987"/>
                </a:lnTo>
                <a:lnTo>
                  <a:pt x="1412010" y="1799793"/>
                </a:lnTo>
                <a:lnTo>
                  <a:pt x="1402291" y="1811777"/>
                </a:lnTo>
                <a:lnTo>
                  <a:pt x="1362349" y="1869533"/>
                </a:lnTo>
                <a:lnTo>
                  <a:pt x="1342917" y="1898952"/>
                </a:lnTo>
                <a:lnTo>
                  <a:pt x="1323484" y="1924015"/>
                </a:lnTo>
                <a:lnTo>
                  <a:pt x="1300814" y="1951256"/>
                </a:lnTo>
                <a:lnTo>
                  <a:pt x="1293448" y="1959368"/>
                </a:lnTo>
                <a:lnTo>
                  <a:pt x="1310423" y="1958361"/>
                </a:lnTo>
                <a:lnTo>
                  <a:pt x="1331387" y="1957243"/>
                </a:lnTo>
                <a:lnTo>
                  <a:pt x="1356357" y="1954430"/>
                </a:lnTo>
                <a:lnTo>
                  <a:pt x="1369843" y="1937688"/>
                </a:lnTo>
                <a:lnTo>
                  <a:pt x="1395081" y="1906068"/>
                </a:lnTo>
                <a:lnTo>
                  <a:pt x="1420314" y="1873324"/>
                </a:lnTo>
                <a:lnTo>
                  <a:pt x="1434074" y="1856384"/>
                </a:lnTo>
                <a:lnTo>
                  <a:pt x="1443432" y="1847171"/>
                </a:lnTo>
                <a:lnTo>
                  <a:pt x="1439519" y="1822061"/>
                </a:lnTo>
                <a:close/>
                <a:moveTo>
                  <a:pt x="1452761" y="1905852"/>
                </a:moveTo>
                <a:lnTo>
                  <a:pt x="1449448" y="1885745"/>
                </a:lnTo>
                <a:lnTo>
                  <a:pt x="1446140" y="1864513"/>
                </a:lnTo>
                <a:lnTo>
                  <a:pt x="1446012" y="1863698"/>
                </a:lnTo>
                <a:lnTo>
                  <a:pt x="1444399" y="1865416"/>
                </a:lnTo>
                <a:lnTo>
                  <a:pt x="1429491" y="1882355"/>
                </a:lnTo>
                <a:lnTo>
                  <a:pt x="1404253" y="1913976"/>
                </a:lnTo>
                <a:lnTo>
                  <a:pt x="1379021" y="1946720"/>
                </a:lnTo>
                <a:lnTo>
                  <a:pt x="1374450" y="1952398"/>
                </a:lnTo>
                <a:lnTo>
                  <a:pt x="1410833" y="1948304"/>
                </a:lnTo>
                <a:lnTo>
                  <a:pt x="1450554" y="1944950"/>
                </a:lnTo>
                <a:lnTo>
                  <a:pt x="1452761" y="1925960"/>
                </a:lnTo>
                <a:lnTo>
                  <a:pt x="1452761" y="1905852"/>
                </a:lnTo>
                <a:close/>
                <a:moveTo>
                  <a:pt x="1005522" y="766081"/>
                </a:moveTo>
                <a:lnTo>
                  <a:pt x="1002302" y="775928"/>
                </a:lnTo>
                <a:lnTo>
                  <a:pt x="994790" y="785769"/>
                </a:lnTo>
                <a:lnTo>
                  <a:pt x="987278" y="793427"/>
                </a:lnTo>
                <a:lnTo>
                  <a:pt x="976545" y="799990"/>
                </a:lnTo>
                <a:lnTo>
                  <a:pt x="965813" y="803274"/>
                </a:lnTo>
                <a:lnTo>
                  <a:pt x="950783" y="804369"/>
                </a:lnTo>
                <a:lnTo>
                  <a:pt x="936831" y="803274"/>
                </a:lnTo>
                <a:lnTo>
                  <a:pt x="925027" y="799990"/>
                </a:lnTo>
                <a:lnTo>
                  <a:pt x="914295" y="793427"/>
                </a:lnTo>
                <a:lnTo>
                  <a:pt x="906783" y="785769"/>
                </a:lnTo>
                <a:lnTo>
                  <a:pt x="900342" y="775928"/>
                </a:lnTo>
                <a:lnTo>
                  <a:pt x="894973" y="766081"/>
                </a:lnTo>
                <a:lnTo>
                  <a:pt x="892824" y="754050"/>
                </a:lnTo>
                <a:lnTo>
                  <a:pt x="892824" y="743108"/>
                </a:lnTo>
                <a:lnTo>
                  <a:pt x="892824" y="731071"/>
                </a:lnTo>
                <a:lnTo>
                  <a:pt x="894973" y="720135"/>
                </a:lnTo>
                <a:lnTo>
                  <a:pt x="900342" y="708104"/>
                </a:lnTo>
                <a:lnTo>
                  <a:pt x="906783" y="700447"/>
                </a:lnTo>
                <a:lnTo>
                  <a:pt x="914295" y="691694"/>
                </a:lnTo>
                <a:lnTo>
                  <a:pt x="925027" y="686226"/>
                </a:lnTo>
                <a:lnTo>
                  <a:pt x="936831" y="681847"/>
                </a:lnTo>
                <a:lnTo>
                  <a:pt x="950783" y="679658"/>
                </a:lnTo>
                <a:lnTo>
                  <a:pt x="965813" y="681847"/>
                </a:lnTo>
                <a:lnTo>
                  <a:pt x="976545" y="686226"/>
                </a:lnTo>
                <a:lnTo>
                  <a:pt x="987278" y="691694"/>
                </a:lnTo>
                <a:lnTo>
                  <a:pt x="994790" y="700447"/>
                </a:lnTo>
                <a:lnTo>
                  <a:pt x="1002302" y="708104"/>
                </a:lnTo>
                <a:lnTo>
                  <a:pt x="1005522" y="720135"/>
                </a:lnTo>
                <a:lnTo>
                  <a:pt x="1008742" y="731071"/>
                </a:lnTo>
                <a:lnTo>
                  <a:pt x="1009820" y="743108"/>
                </a:lnTo>
                <a:lnTo>
                  <a:pt x="1008742" y="754050"/>
                </a:lnTo>
                <a:lnTo>
                  <a:pt x="1005522" y="766081"/>
                </a:lnTo>
                <a:close/>
                <a:moveTo>
                  <a:pt x="563320" y="766081"/>
                </a:moveTo>
                <a:lnTo>
                  <a:pt x="559104" y="775928"/>
                </a:lnTo>
                <a:lnTo>
                  <a:pt x="551726" y="785769"/>
                </a:lnTo>
                <a:lnTo>
                  <a:pt x="543294" y="793427"/>
                </a:lnTo>
                <a:lnTo>
                  <a:pt x="533808" y="799990"/>
                </a:lnTo>
                <a:lnTo>
                  <a:pt x="521160" y="803274"/>
                </a:lnTo>
                <a:lnTo>
                  <a:pt x="507458" y="804369"/>
                </a:lnTo>
                <a:lnTo>
                  <a:pt x="493761" y="803274"/>
                </a:lnTo>
                <a:lnTo>
                  <a:pt x="483221" y="799990"/>
                </a:lnTo>
                <a:lnTo>
                  <a:pt x="472681" y="793427"/>
                </a:lnTo>
                <a:lnTo>
                  <a:pt x="465303" y="785769"/>
                </a:lnTo>
                <a:lnTo>
                  <a:pt x="457925" y="775928"/>
                </a:lnTo>
                <a:lnTo>
                  <a:pt x="453709" y="766081"/>
                </a:lnTo>
                <a:lnTo>
                  <a:pt x="451601" y="754050"/>
                </a:lnTo>
                <a:lnTo>
                  <a:pt x="449493" y="743108"/>
                </a:lnTo>
                <a:lnTo>
                  <a:pt x="451601" y="731071"/>
                </a:lnTo>
                <a:lnTo>
                  <a:pt x="453709" y="720135"/>
                </a:lnTo>
                <a:lnTo>
                  <a:pt x="457925" y="708104"/>
                </a:lnTo>
                <a:lnTo>
                  <a:pt x="465303" y="700447"/>
                </a:lnTo>
                <a:lnTo>
                  <a:pt x="472681" y="691694"/>
                </a:lnTo>
                <a:lnTo>
                  <a:pt x="483221" y="686226"/>
                </a:lnTo>
                <a:lnTo>
                  <a:pt x="493761" y="681847"/>
                </a:lnTo>
                <a:lnTo>
                  <a:pt x="507458" y="679658"/>
                </a:lnTo>
                <a:lnTo>
                  <a:pt x="521160" y="681847"/>
                </a:lnTo>
                <a:lnTo>
                  <a:pt x="533808" y="686226"/>
                </a:lnTo>
                <a:lnTo>
                  <a:pt x="543294" y="691694"/>
                </a:lnTo>
                <a:lnTo>
                  <a:pt x="551726" y="700447"/>
                </a:lnTo>
                <a:lnTo>
                  <a:pt x="559104" y="708104"/>
                </a:lnTo>
                <a:lnTo>
                  <a:pt x="563320" y="720135"/>
                </a:lnTo>
                <a:lnTo>
                  <a:pt x="565428" y="731071"/>
                </a:lnTo>
                <a:lnTo>
                  <a:pt x="566482" y="743108"/>
                </a:lnTo>
                <a:lnTo>
                  <a:pt x="565428" y="754050"/>
                </a:lnTo>
                <a:lnTo>
                  <a:pt x="563320" y="766081"/>
                </a:lnTo>
                <a:close/>
                <a:moveTo>
                  <a:pt x="345081" y="1126448"/>
                </a:moveTo>
                <a:lnTo>
                  <a:pt x="334238" y="1137244"/>
                </a:lnTo>
                <a:lnTo>
                  <a:pt x="323396" y="1148035"/>
                </a:lnTo>
                <a:lnTo>
                  <a:pt x="318580" y="1155227"/>
                </a:lnTo>
                <a:lnTo>
                  <a:pt x="313764" y="1162424"/>
                </a:lnTo>
                <a:lnTo>
                  <a:pt x="312558" y="1166023"/>
                </a:lnTo>
                <a:lnTo>
                  <a:pt x="311353" y="1166023"/>
                </a:lnTo>
                <a:lnTo>
                  <a:pt x="307737" y="1166023"/>
                </a:lnTo>
                <a:lnTo>
                  <a:pt x="306531" y="1166023"/>
                </a:lnTo>
                <a:lnTo>
                  <a:pt x="302921" y="1161225"/>
                </a:lnTo>
                <a:lnTo>
                  <a:pt x="301716" y="1160025"/>
                </a:lnTo>
                <a:lnTo>
                  <a:pt x="302921" y="1156426"/>
                </a:lnTo>
                <a:lnTo>
                  <a:pt x="306531" y="1148035"/>
                </a:lnTo>
                <a:lnTo>
                  <a:pt x="311353" y="1142037"/>
                </a:lnTo>
                <a:lnTo>
                  <a:pt x="323396" y="1130047"/>
                </a:lnTo>
                <a:lnTo>
                  <a:pt x="334238" y="1119256"/>
                </a:lnTo>
                <a:lnTo>
                  <a:pt x="339060" y="1112059"/>
                </a:lnTo>
                <a:lnTo>
                  <a:pt x="343876" y="1106067"/>
                </a:lnTo>
                <a:lnTo>
                  <a:pt x="345081" y="1103667"/>
                </a:lnTo>
                <a:lnTo>
                  <a:pt x="348698" y="1103667"/>
                </a:lnTo>
                <a:lnTo>
                  <a:pt x="353519" y="1103667"/>
                </a:lnTo>
                <a:lnTo>
                  <a:pt x="357130" y="1107266"/>
                </a:lnTo>
                <a:lnTo>
                  <a:pt x="357130" y="1109665"/>
                </a:lnTo>
                <a:lnTo>
                  <a:pt x="357130" y="1112059"/>
                </a:lnTo>
                <a:lnTo>
                  <a:pt x="352314" y="1120456"/>
                </a:lnTo>
                <a:lnTo>
                  <a:pt x="345081" y="1126448"/>
                </a:lnTo>
                <a:close/>
              </a:path>
            </a:pathLst>
          </a:custGeom>
          <a:solidFill>
            <a:srgbClr val="42464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Tree>
    <p:extLst>
      <p:ext uri="{BB962C8B-B14F-4D97-AF65-F5344CB8AC3E}">
        <p14:creationId xmlns:p14="http://schemas.microsoft.com/office/powerpoint/2010/main" val="2633058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24"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02. </a:t>
            </a:r>
            <a:r>
              <a:rPr lang="en-US" sz="1898" b="1" spc="105" dirty="0" err="1">
                <a:solidFill>
                  <a:srgbClr val="31859B"/>
                </a:solidFill>
                <a:latin typeface="微软雅黑" panose="020B0503020204020204" charset="-122"/>
                <a:ea typeface="微软雅黑" panose="020B0503020204020204" charset="-122"/>
              </a:rPr>
              <a:t>Busybox前端搭建</a:t>
            </a:r>
            <a:endParaRPr lang="en-US" sz="1160" dirty="0"/>
          </a:p>
        </p:txBody>
      </p:sp>
      <p:sp>
        <p:nvSpPr>
          <p:cNvPr id="125" name="Freeform 3"/>
          <p:cNvSpPr/>
          <p:nvPr/>
        </p:nvSpPr>
        <p:spPr>
          <a:xfrm>
            <a:off x="231686" y="1279955"/>
            <a:ext cx="1714500" cy="40184"/>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33945" rIns="133945" rtlCol="0" anchor="ctr"/>
          <a:lstStyle/>
          <a:p>
            <a:pPr algn="l"/>
            <a:endParaRPr lang="en-US" sz="1160"/>
          </a:p>
        </p:txBody>
      </p:sp>
      <p:sp>
        <p:nvSpPr>
          <p:cNvPr id="126" name="TextBox 4"/>
          <p:cNvSpPr txBox="1"/>
          <p:nvPr/>
        </p:nvSpPr>
        <p:spPr>
          <a:xfrm>
            <a:off x="231499" y="909275"/>
            <a:ext cx="2397401"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dirty="0" err="1">
                <a:solidFill>
                  <a:srgbClr val="42464B"/>
                </a:solidFill>
                <a:latin typeface="微软雅黑" panose="020B0503020204020204" charset="-122"/>
                <a:ea typeface="微软雅黑" panose="020B0503020204020204" charset="-122"/>
              </a:rPr>
              <a:t>Busybox平台介绍</a:t>
            </a:r>
            <a:endParaRPr lang="en-US" sz="1160" dirty="0"/>
          </a:p>
        </p:txBody>
      </p:sp>
      <p:sp>
        <p:nvSpPr>
          <p:cNvPr id="127" name="TextBox 5"/>
          <p:cNvSpPr txBox="1"/>
          <p:nvPr/>
        </p:nvSpPr>
        <p:spPr>
          <a:xfrm>
            <a:off x="397618" y="1481087"/>
            <a:ext cx="9798100" cy="521674"/>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477" spc="53" dirty="0">
                <a:solidFill>
                  <a:srgbClr val="31859B"/>
                </a:solidFill>
                <a:latin typeface="微软雅黑" panose="020B0503020204020204" charset="-122"/>
                <a:ea typeface="微软雅黑" panose="020B0503020204020204" charset="-122"/>
              </a:rPr>
              <a:t>  </a:t>
            </a:r>
            <a:r>
              <a:rPr lang="en-US" sz="1477" spc="53" dirty="0" err="1">
                <a:solidFill>
                  <a:srgbClr val="31859B"/>
                </a:solidFill>
                <a:latin typeface="微软雅黑" panose="020B0503020204020204" charset="-122"/>
                <a:ea typeface="微软雅黑" panose="020B0503020204020204" charset="-122"/>
              </a:rPr>
              <a:t>平台定位于云采购产研工具聚合门户。实现应用系统间单点登陆，全局数据互通，助力产研效能提升。最终目标</a:t>
            </a:r>
            <a:r>
              <a:rPr lang="en-US" sz="1477" spc="53" dirty="0">
                <a:solidFill>
                  <a:srgbClr val="31859B"/>
                </a:solidFill>
                <a:latin typeface="微软雅黑" panose="020B0503020204020204" charset="-122"/>
                <a:ea typeface="微软雅黑" panose="020B0503020204020204" charset="-122"/>
              </a:rPr>
              <a:t>-</a:t>
            </a:r>
            <a:endParaRPr lang="en-US" sz="1160" dirty="0"/>
          </a:p>
          <a:p>
            <a:pPr latinLnBrk="1">
              <a:lnSpc>
                <a:spcPct val="113000"/>
              </a:lnSpc>
            </a:pPr>
            <a:r>
              <a:rPr lang="en-US" sz="1477" spc="53" dirty="0" err="1">
                <a:solidFill>
                  <a:srgbClr val="31859B"/>
                </a:solidFill>
                <a:latin typeface="微软雅黑" panose="020B0503020204020204" charset="-122"/>
                <a:ea typeface="微软雅黑" panose="020B0503020204020204" charset="-122"/>
              </a:rPr>
              <a:t>所有产研团队只要记得这一个聚合平台就</a:t>
            </a:r>
            <a:r>
              <a:rPr lang="zh-CN" altLang="en-US" sz="1477" spc="53" dirty="0">
                <a:solidFill>
                  <a:srgbClr val="31859B"/>
                </a:solidFill>
                <a:latin typeface="微软雅黑" panose="020B0503020204020204" charset="-122"/>
                <a:ea typeface="微软雅黑" panose="020B0503020204020204" charset="-122"/>
              </a:rPr>
              <a:t>够</a:t>
            </a:r>
            <a:r>
              <a:rPr lang="en-US" sz="1477" spc="53" dirty="0">
                <a:solidFill>
                  <a:srgbClr val="31859B"/>
                </a:solidFill>
                <a:latin typeface="微软雅黑" panose="020B0503020204020204" charset="-122"/>
                <a:ea typeface="微软雅黑" panose="020B0503020204020204" charset="-122"/>
              </a:rPr>
              <a:t>了。</a:t>
            </a:r>
          </a:p>
        </p:txBody>
      </p:sp>
      <p:pic>
        <p:nvPicPr>
          <p:cNvPr id="128" name="Picture 6"/>
          <p:cNvPicPr>
            <a:picLocks noChangeAspect="1"/>
          </p:cNvPicPr>
          <p:nvPr/>
        </p:nvPicPr>
        <p:blipFill>
          <a:blip r:embed="rId2"/>
          <a:stretch>
            <a:fillRect/>
          </a:stretch>
        </p:blipFill>
        <p:spPr>
          <a:xfrm>
            <a:off x="399427" y="2249505"/>
            <a:ext cx="7197910" cy="4068728"/>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1000"/>
                                        <p:tgtEl>
                                          <p:spTgt spid="1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5"/>
                                        </p:tgtEl>
                                        <p:attrNameLst>
                                          <p:attrName>style.visibility</p:attrName>
                                        </p:attrNameLst>
                                      </p:cBhvr>
                                      <p:to>
                                        <p:strVal val="visible"/>
                                      </p:to>
                                    </p:set>
                                    <p:animEffect transition="in" filter="fade">
                                      <p:cBhvr>
                                        <p:cTn id="13" dur="1000"/>
                                        <p:tgtEl>
                                          <p:spTgt spid="1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6"/>
                                        </p:tgtEl>
                                        <p:attrNameLst>
                                          <p:attrName>style.visibility</p:attrName>
                                        </p:attrNameLst>
                                      </p:cBhvr>
                                      <p:to>
                                        <p:strVal val="visible"/>
                                      </p:to>
                                    </p:set>
                                    <p:animEffect transition="in" filter="fade">
                                      <p:cBhvr>
                                        <p:cTn id="16" dur="1000"/>
                                        <p:tgtEl>
                                          <p:spTgt spid="1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1000"/>
                                        <p:tgtEl>
                                          <p:spTgt spid="1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10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24" grpId="0" animBg="1"/>
      <p:bldP spid="125" grpId="0" animBg="1"/>
      <p:bldP spid="126" grpId="0" animBg="1"/>
      <p:bldP spid="127" grpId="0" bldLvl="0" animBg="1"/>
      <p:bldP spid="1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30"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latinLnBrk="1">
              <a:lnSpc>
                <a:spcPct val="113000"/>
              </a:lnSpc>
            </a:pPr>
            <a:r>
              <a:rPr lang="en-US" sz="1898" b="1" spc="105" dirty="0">
                <a:solidFill>
                  <a:srgbClr val="31859B"/>
                </a:solidFill>
                <a:latin typeface="微软雅黑" panose="020B0503020204020204" charset="-122"/>
                <a:ea typeface="微软雅黑" panose="020B0503020204020204" charset="-122"/>
              </a:rPr>
              <a:t>02. </a:t>
            </a:r>
            <a:r>
              <a:rPr lang="en-US" sz="1898" b="1" spc="105" dirty="0" err="1">
                <a:solidFill>
                  <a:srgbClr val="31859B"/>
                </a:solidFill>
                <a:latin typeface="微软雅黑" panose="020B0503020204020204" charset="-122"/>
                <a:ea typeface="微软雅黑" panose="020B0503020204020204" charset="-122"/>
              </a:rPr>
              <a:t>Busybox前端搭建</a:t>
            </a:r>
            <a:endParaRPr lang="en-US" sz="1160" dirty="0"/>
          </a:p>
        </p:txBody>
      </p:sp>
      <p:sp>
        <p:nvSpPr>
          <p:cNvPr id="131" name="TextBox 3"/>
          <p:cNvSpPr txBox="1"/>
          <p:nvPr/>
        </p:nvSpPr>
        <p:spPr>
          <a:xfrm>
            <a:off x="95251" y="796975"/>
            <a:ext cx="7182817" cy="281737"/>
          </a:xfrm>
          <a:prstGeom prst="rect">
            <a:avLst/>
          </a:prstGeom>
          <a:solidFill>
            <a:srgbClr val="FFFFFF">
              <a:alpha val="0"/>
            </a:srgbClr>
          </a:solidFill>
        </p:spPr>
        <p:txBody>
          <a:bodyPr wrap="square" lIns="33486" tIns="13395" rIns="33486" bIns="13395" rtlCol="0" anchor="t">
            <a:spAutoFit/>
          </a:bodyPr>
          <a:lstStyle/>
          <a:p>
            <a:pPr latinLnBrk="1">
              <a:lnSpc>
                <a:spcPct val="113000"/>
              </a:lnSpc>
            </a:pPr>
            <a:r>
              <a:rPr lang="zh-CN" altLang="en-US" sz="1582" dirty="0">
                <a:solidFill>
                  <a:srgbClr val="42464B"/>
                </a:solidFill>
                <a:latin typeface="微软雅黑" panose="020B0503020204020204" charset="-122"/>
                <a:ea typeface="微软雅黑" panose="020B0503020204020204" charset="-122"/>
              </a:rPr>
              <a:t>那为了完成这样一个</a:t>
            </a:r>
            <a:r>
              <a:rPr lang="en-US" altLang="zh-CN" sz="1582" dirty="0">
                <a:solidFill>
                  <a:srgbClr val="42464B"/>
                </a:solidFill>
                <a:latin typeface="微软雅黑" panose="020B0503020204020204" charset="-122"/>
                <a:ea typeface="微软雅黑" panose="020B0503020204020204" charset="-122"/>
              </a:rPr>
              <a:t>web</a:t>
            </a:r>
            <a:r>
              <a:rPr lang="zh-CN" altLang="en-US" sz="1582" dirty="0">
                <a:solidFill>
                  <a:srgbClr val="42464B"/>
                </a:solidFill>
                <a:latin typeface="微软雅黑" panose="020B0503020204020204" charset="-122"/>
                <a:ea typeface="微软雅黑" panose="020B0503020204020204" charset="-122"/>
              </a:rPr>
              <a:t>系统，从前端的视角出发，需要做些什么？</a:t>
            </a:r>
          </a:p>
        </p:txBody>
      </p:sp>
      <p:graphicFrame>
        <p:nvGraphicFramePr>
          <p:cNvPr id="12" name="图示 11"/>
          <p:cNvGraphicFramePr/>
          <p:nvPr>
            <p:extLst>
              <p:ext uri="{D42A27DB-BD31-4B8C-83A1-F6EECF244321}">
                <p14:modId xmlns:p14="http://schemas.microsoft.com/office/powerpoint/2010/main" val="2774179451"/>
              </p:ext>
            </p:extLst>
          </p:nvPr>
        </p:nvGraphicFramePr>
        <p:xfrm>
          <a:off x="309563" y="1259087"/>
          <a:ext cx="10124926" cy="48856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0"/>
                                        <p:tgtEl>
                                          <p:spTgt spid="1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1000"/>
                                        <p:tgtEl>
                                          <p:spTgt spid="1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fade">
                                      <p:cBhvr>
                                        <p:cTn id="13" dur="10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0" grpId="0" animBg="1"/>
      <p:bldP spid="13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30"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latinLnBrk="1">
              <a:lnSpc>
                <a:spcPct val="113000"/>
              </a:lnSpc>
            </a:pPr>
            <a:r>
              <a:rPr lang="en-US" sz="1898" b="1" spc="105" dirty="0">
                <a:solidFill>
                  <a:srgbClr val="31859B"/>
                </a:solidFill>
                <a:latin typeface="微软雅黑" panose="020B0503020204020204" charset="-122"/>
                <a:ea typeface="微软雅黑" panose="020B0503020204020204" charset="-122"/>
              </a:rPr>
              <a:t>02. </a:t>
            </a:r>
            <a:r>
              <a:rPr lang="en-US" sz="1898" b="1" spc="105" dirty="0" err="1">
                <a:solidFill>
                  <a:srgbClr val="31859B"/>
                </a:solidFill>
                <a:latin typeface="微软雅黑" panose="020B0503020204020204" charset="-122"/>
                <a:ea typeface="微软雅黑" panose="020B0503020204020204" charset="-122"/>
              </a:rPr>
              <a:t>Busybox前端搭建</a:t>
            </a:r>
            <a:endParaRPr lang="en-US" sz="1160" dirty="0"/>
          </a:p>
        </p:txBody>
      </p:sp>
      <p:sp>
        <p:nvSpPr>
          <p:cNvPr id="131" name="TextBox 3"/>
          <p:cNvSpPr txBox="1"/>
          <p:nvPr/>
        </p:nvSpPr>
        <p:spPr>
          <a:xfrm>
            <a:off x="95250" y="796975"/>
            <a:ext cx="3154412" cy="281737"/>
          </a:xfrm>
          <a:prstGeom prst="rect">
            <a:avLst/>
          </a:prstGeom>
          <a:solidFill>
            <a:srgbClr val="FFFFFF">
              <a:alpha val="0"/>
            </a:srgbClr>
          </a:solidFill>
        </p:spPr>
        <p:txBody>
          <a:bodyPr wrap="square" lIns="33486" tIns="13395" rIns="33486" bIns="13395" rtlCol="0" anchor="t">
            <a:spAutoFit/>
          </a:bodyPr>
          <a:lstStyle/>
          <a:p>
            <a:pPr latinLnBrk="1">
              <a:lnSpc>
                <a:spcPct val="113000"/>
              </a:lnSpc>
            </a:pPr>
            <a:r>
              <a:rPr lang="en-US" sz="1582">
                <a:solidFill>
                  <a:srgbClr val="42464B"/>
                </a:solidFill>
                <a:latin typeface="微软雅黑" panose="020B0503020204020204" charset="-122"/>
                <a:ea typeface="微软雅黑" panose="020B0503020204020204" charset="-122"/>
              </a:rPr>
              <a:t>前端技术栈介绍</a:t>
            </a:r>
            <a:r>
              <a:rPr lang="zh-CN" altLang="en-US" sz="1582">
                <a:solidFill>
                  <a:srgbClr val="42464B"/>
                </a:solidFill>
                <a:latin typeface="微软雅黑" panose="020B0503020204020204" charset="-122"/>
                <a:ea typeface="微软雅黑" panose="020B0503020204020204" charset="-122"/>
              </a:rPr>
              <a:t>：</a:t>
            </a:r>
            <a:r>
              <a:rPr lang="en-US" altLang="zh-CN" sz="1582">
                <a:solidFill>
                  <a:srgbClr val="42464B"/>
                </a:solidFill>
                <a:latin typeface="微软雅黑" panose="020B0503020204020204" charset="-122"/>
                <a:ea typeface="微软雅黑" panose="020B0503020204020204" charset="-122"/>
              </a:rPr>
              <a:t>Vite</a:t>
            </a:r>
            <a:r>
              <a:rPr lang="zh-CN" altLang="en-US" sz="1582">
                <a:solidFill>
                  <a:srgbClr val="42464B"/>
                </a:solidFill>
                <a:latin typeface="微软雅黑" panose="020B0503020204020204" charset="-122"/>
                <a:ea typeface="微软雅黑" panose="020B0503020204020204" charset="-122"/>
              </a:rPr>
              <a:t>打包工具</a:t>
            </a:r>
          </a:p>
        </p:txBody>
      </p:sp>
      <p:pic>
        <p:nvPicPr>
          <p:cNvPr id="100" name="图片 99"/>
          <p:cNvPicPr/>
          <p:nvPr>
            <p:custDataLst>
              <p:tags r:id="rId1"/>
            </p:custDataLst>
          </p:nvPr>
        </p:nvPicPr>
        <p:blipFill>
          <a:blip r:embed="rId4"/>
          <a:stretch>
            <a:fillRect/>
          </a:stretch>
        </p:blipFill>
        <p:spPr>
          <a:xfrm>
            <a:off x="148828" y="1365572"/>
            <a:ext cx="5406033" cy="3091458"/>
          </a:xfrm>
          <a:prstGeom prst="rect">
            <a:avLst/>
          </a:prstGeom>
          <a:noFill/>
          <a:ln w="9525">
            <a:noFill/>
          </a:ln>
        </p:spPr>
      </p:pic>
      <p:sp>
        <p:nvSpPr>
          <p:cNvPr id="2" name="文本框 1"/>
          <p:cNvSpPr txBox="1"/>
          <p:nvPr/>
        </p:nvSpPr>
        <p:spPr>
          <a:xfrm>
            <a:off x="57920" y="4530626"/>
            <a:ext cx="5126757" cy="738664"/>
          </a:xfrm>
          <a:prstGeom prst="rect">
            <a:avLst/>
          </a:prstGeom>
          <a:noFill/>
        </p:spPr>
        <p:txBody>
          <a:bodyPr wrap="square" rtlCol="0">
            <a:spAutoFit/>
          </a:bodyPr>
          <a:lstStyle/>
          <a:p>
            <a:r>
              <a:rPr lang="zh-CN" altLang="en-US" sz="1400" dirty="0"/>
              <a:t>传统打包模式：当我们开始构建越来越大型的应用时，需要处理的 JavaScript 代码量也呈指数级增长。包含数千个模块的项目构建速度</a:t>
            </a:r>
            <a:r>
              <a:rPr lang="en-US" altLang="zh-CN" sz="1400" dirty="0"/>
              <a:t>/HMR</a:t>
            </a:r>
            <a:r>
              <a:rPr lang="zh-CN" altLang="en-US" sz="1400" dirty="0"/>
              <a:t>都会越来越慢。</a:t>
            </a:r>
          </a:p>
        </p:txBody>
      </p:sp>
      <p:pic>
        <p:nvPicPr>
          <p:cNvPr id="101" name="图片 100"/>
          <p:cNvPicPr/>
          <p:nvPr>
            <p:custDataLst>
              <p:tags r:id="rId2"/>
            </p:custDataLst>
          </p:nvPr>
        </p:nvPicPr>
        <p:blipFill>
          <a:blip r:embed="rId5"/>
          <a:stretch>
            <a:fillRect/>
          </a:stretch>
        </p:blipFill>
        <p:spPr>
          <a:xfrm>
            <a:off x="6096000" y="1339453"/>
            <a:ext cx="5722144" cy="3118247"/>
          </a:xfrm>
          <a:prstGeom prst="rect">
            <a:avLst/>
          </a:prstGeom>
          <a:noFill/>
          <a:ln w="9525">
            <a:noFill/>
          </a:ln>
        </p:spPr>
      </p:pic>
      <p:sp>
        <p:nvSpPr>
          <p:cNvPr id="3" name="文本框 2"/>
          <p:cNvSpPr txBox="1"/>
          <p:nvPr/>
        </p:nvSpPr>
        <p:spPr>
          <a:xfrm>
            <a:off x="5840576" y="4500596"/>
            <a:ext cx="6366151" cy="954107"/>
          </a:xfrm>
          <a:prstGeom prst="rect">
            <a:avLst/>
          </a:prstGeom>
          <a:noFill/>
        </p:spPr>
        <p:txBody>
          <a:bodyPr wrap="square" rtlCol="0">
            <a:spAutoFit/>
          </a:bodyPr>
          <a:lstStyle/>
          <a:p>
            <a:r>
              <a:rPr lang="en-US" altLang="zh-CN" sz="1400"/>
              <a:t>Vite </a:t>
            </a:r>
            <a:r>
              <a:rPr lang="zh-CN" altLang="en-US" sz="1400"/>
              <a:t>将会使用 </a:t>
            </a:r>
            <a:r>
              <a:rPr lang="en-US" altLang="zh-CN" sz="1400"/>
              <a:t>esbuild </a:t>
            </a:r>
            <a:r>
              <a:rPr lang="zh-CN" altLang="en-US" sz="1400"/>
              <a:t>预构建依赖。</a:t>
            </a:r>
            <a:r>
              <a:rPr lang="en-US" altLang="zh-CN" sz="1400"/>
              <a:t>Esbuild </a:t>
            </a:r>
            <a:r>
              <a:rPr lang="zh-CN" altLang="en-US" sz="1400"/>
              <a:t>使用 </a:t>
            </a:r>
            <a:r>
              <a:rPr lang="en-US" altLang="zh-CN" sz="1400"/>
              <a:t>Go </a:t>
            </a:r>
            <a:r>
              <a:rPr lang="zh-CN" altLang="en-US" sz="1400"/>
              <a:t>编写，并且比以 </a:t>
            </a:r>
            <a:r>
              <a:rPr lang="en-US" altLang="zh-CN" sz="1400"/>
              <a:t>JavaScript </a:t>
            </a:r>
            <a:r>
              <a:rPr lang="zh-CN" altLang="en-US" sz="1400"/>
              <a:t>编写的打包器预构建依赖快 </a:t>
            </a:r>
            <a:r>
              <a:rPr lang="en-US" altLang="zh-CN" sz="1400"/>
              <a:t>10-100 </a:t>
            </a:r>
            <a:r>
              <a:rPr lang="zh-CN" altLang="en-US" sz="1400"/>
              <a:t>倍。以 原生 </a:t>
            </a:r>
            <a:r>
              <a:rPr lang="en-US" altLang="zh-CN" sz="1400"/>
              <a:t>ESM </a:t>
            </a:r>
            <a:r>
              <a:rPr lang="zh-CN" altLang="en-US" sz="1400"/>
              <a:t>方式提供源码。这实际上是让浏览器接管了打包程序的部分工作：</a:t>
            </a:r>
            <a:r>
              <a:rPr lang="en-US" altLang="zh-CN" sz="1400"/>
              <a:t>Vite </a:t>
            </a:r>
            <a:r>
              <a:rPr lang="zh-CN" altLang="en-US" sz="1400"/>
              <a:t>只需要在浏览器请求源码时进行转换并按需提供源码。</a:t>
            </a:r>
            <a:endParaRPr sz="1400" dirty="0"/>
          </a:p>
        </p:txBody>
      </p:sp>
      <p:pic>
        <p:nvPicPr>
          <p:cNvPr id="5" name="图片 4">
            <a:extLst>
              <a:ext uri="{FF2B5EF4-FFF2-40B4-BE49-F238E27FC236}">
                <a16:creationId xmlns:a16="http://schemas.microsoft.com/office/drawing/2014/main" id="{4537542E-5CD3-4F19-99CC-9CB49AD652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50" y="5393383"/>
            <a:ext cx="5505609" cy="1169942"/>
          </a:xfrm>
          <a:prstGeom prst="rect">
            <a:avLst/>
          </a:prstGeom>
        </p:spPr>
      </p:pic>
      <p:sp>
        <p:nvSpPr>
          <p:cNvPr id="11" name="文本框 10">
            <a:extLst>
              <a:ext uri="{FF2B5EF4-FFF2-40B4-BE49-F238E27FC236}">
                <a16:creationId xmlns:a16="http://schemas.microsoft.com/office/drawing/2014/main" id="{AC99CF91-7110-4698-97D0-14606AFF9CA6}"/>
              </a:ext>
            </a:extLst>
          </p:cNvPr>
          <p:cNvSpPr txBox="1"/>
          <p:nvPr/>
        </p:nvSpPr>
        <p:spPr>
          <a:xfrm>
            <a:off x="5840576" y="5497599"/>
            <a:ext cx="4567582" cy="523220"/>
          </a:xfrm>
          <a:prstGeom prst="rect">
            <a:avLst/>
          </a:prstGeom>
          <a:noFill/>
        </p:spPr>
        <p:txBody>
          <a:bodyPr wrap="square">
            <a:spAutoFit/>
          </a:bodyPr>
          <a:lstStyle/>
          <a:p>
            <a:r>
              <a:rPr lang="en-US" altLang="zh-CN" sz="1400" dirty="0" err="1">
                <a:solidFill>
                  <a:srgbClr val="42464B"/>
                </a:solidFill>
                <a:latin typeface="微软雅黑" panose="020B0503020204020204" charset="-122"/>
                <a:ea typeface="微软雅黑" panose="020B0503020204020204" charset="-122"/>
              </a:rPr>
              <a:t>缺点</a:t>
            </a:r>
            <a:r>
              <a:rPr lang="en-US" altLang="zh-CN" sz="1400" dirty="0">
                <a:solidFill>
                  <a:srgbClr val="42464B"/>
                </a:solidFill>
                <a:latin typeface="微软雅黑" panose="020B0503020204020204" charset="-122"/>
                <a:ea typeface="微软雅黑" panose="020B0503020204020204" charset="-122"/>
              </a:rPr>
              <a:t>：</a:t>
            </a:r>
            <a:r>
              <a:rPr lang="zh-CN" altLang="en-US" sz="1400" dirty="0">
                <a:solidFill>
                  <a:srgbClr val="42464B"/>
                </a:solidFill>
                <a:latin typeface="微软雅黑" panose="020B0503020204020204" charset="-122"/>
                <a:ea typeface="微软雅黑" panose="020B0503020204020204" charset="-122"/>
              </a:rPr>
              <a:t>只能在支持</a:t>
            </a:r>
            <a:r>
              <a:rPr lang="en-US" altLang="zh-CN" sz="1400" dirty="0">
                <a:solidFill>
                  <a:srgbClr val="42464B"/>
                </a:solidFill>
                <a:latin typeface="微软雅黑" panose="020B0503020204020204" charset="-122"/>
                <a:ea typeface="微软雅黑" panose="020B0503020204020204" charset="-122"/>
              </a:rPr>
              <a:t>ESM</a:t>
            </a:r>
            <a:r>
              <a:rPr lang="zh-CN" altLang="en-US" sz="1400" dirty="0">
                <a:solidFill>
                  <a:srgbClr val="42464B"/>
                </a:solidFill>
                <a:latin typeface="微软雅黑" panose="020B0503020204020204" charset="-122"/>
                <a:ea typeface="微软雅黑" panose="020B0503020204020204" charset="-122"/>
              </a:rPr>
              <a:t>模式的浏览器下运行。针对于内部工具平台，这点可以接受。</a:t>
            </a:r>
            <a:endParaRPr lang="zh-CN" altLang="en-US" sz="1400" dirty="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0"/>
                                        <p:tgtEl>
                                          <p:spTgt spid="1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1000"/>
                                        <p:tgtEl>
                                          <p:spTgt spid="1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fade">
                                      <p:cBhvr>
                                        <p:cTn id="13" dur="10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bldLvl="0" animBg="1"/>
      <p:bldP spid="130" grpId="0" bldLvl="0" animBg="1"/>
      <p:bldP spid="131"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30"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02. </a:t>
            </a:r>
            <a:r>
              <a:rPr lang="en-US" sz="1898" b="1" spc="105" dirty="0" err="1">
                <a:solidFill>
                  <a:srgbClr val="31859B"/>
                </a:solidFill>
                <a:latin typeface="微软雅黑" panose="020B0503020204020204" charset="-122"/>
                <a:ea typeface="微软雅黑" panose="020B0503020204020204" charset="-122"/>
              </a:rPr>
              <a:t>Busybox前端搭建</a:t>
            </a:r>
            <a:endParaRPr lang="en-US" sz="1160" dirty="0"/>
          </a:p>
        </p:txBody>
      </p:sp>
      <p:sp>
        <p:nvSpPr>
          <p:cNvPr id="131" name="TextBox 3"/>
          <p:cNvSpPr txBox="1"/>
          <p:nvPr/>
        </p:nvSpPr>
        <p:spPr>
          <a:xfrm>
            <a:off x="95250" y="796975"/>
            <a:ext cx="1473398" cy="281737"/>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582">
                <a:solidFill>
                  <a:srgbClr val="42464B"/>
                </a:solidFill>
                <a:latin typeface="微软雅黑" panose="020B0503020204020204" charset="-122"/>
                <a:ea typeface="微软雅黑" panose="020B0503020204020204" charset="-122"/>
              </a:rPr>
              <a:t>前端</a:t>
            </a:r>
            <a:r>
              <a:rPr lang="zh-CN" altLang="en-US" sz="1582">
                <a:solidFill>
                  <a:srgbClr val="42464B"/>
                </a:solidFill>
                <a:latin typeface="微软雅黑" panose="020B0503020204020204" charset="-122"/>
                <a:ea typeface="微软雅黑" panose="020B0503020204020204" charset="-122"/>
              </a:rPr>
              <a:t>任务视图：</a:t>
            </a:r>
          </a:p>
        </p:txBody>
      </p:sp>
      <p:sp>
        <p:nvSpPr>
          <p:cNvPr id="132" name="TextBox 4"/>
          <p:cNvSpPr txBox="1"/>
          <p:nvPr/>
        </p:nvSpPr>
        <p:spPr>
          <a:xfrm>
            <a:off x="6201710" y="1165325"/>
            <a:ext cx="5026538" cy="728526"/>
          </a:xfrm>
          <a:prstGeom prst="rect">
            <a:avLst/>
          </a:prstGeom>
          <a:solidFill>
            <a:srgbClr val="FFFFFF">
              <a:alpha val="0"/>
            </a:srgbClr>
          </a:solidFill>
        </p:spPr>
        <p:txBody>
          <a:bodyPr lIns="33486" tIns="13395" rIns="33486" bIns="13395" rtlCol="0" anchor="t">
            <a:spAutoFit/>
          </a:bodyPr>
          <a:lstStyle/>
          <a:p>
            <a:pPr algn="just" latinLnBrk="1">
              <a:lnSpc>
                <a:spcPct val="113000"/>
              </a:lnSpc>
            </a:pPr>
            <a:r>
              <a:rPr lang="en-US" sz="1371" dirty="0">
                <a:solidFill>
                  <a:srgbClr val="42464B"/>
                </a:solidFill>
                <a:latin typeface="微软雅黑" panose="020B0503020204020204" charset="-122"/>
                <a:ea typeface="微软雅黑" panose="020B0503020204020204" charset="-122"/>
              </a:rPr>
              <a:t>1.Vite:</a:t>
            </a:r>
            <a:r>
              <a:rPr lang="zh-CN" altLang="en-US" sz="1371" dirty="0">
                <a:solidFill>
                  <a:srgbClr val="42464B"/>
                </a:solidFill>
                <a:latin typeface="微软雅黑" panose="020B0503020204020204" charset="-122"/>
                <a:ea typeface="微软雅黑" panose="020B0503020204020204" charset="-122"/>
              </a:rPr>
              <a:t>主要是各种插件的配置以及对</a:t>
            </a:r>
            <a:r>
              <a:rPr lang="en-US" altLang="zh-CN" sz="1371" dirty="0" err="1">
                <a:latin typeface="微软雅黑" panose="020B0503020204020204" charset="-122"/>
                <a:ea typeface="微软雅黑" panose="020B0503020204020204" charset="-122"/>
              </a:rPr>
              <a:t>Svgicon</a:t>
            </a:r>
            <a:r>
              <a:rPr lang="zh-CN" altLang="en-US" sz="1371" dirty="0">
                <a:latin typeface="微软雅黑" panose="020B0503020204020204" charset="-122"/>
                <a:ea typeface="微软雅黑" panose="020B0503020204020204" charset="-122"/>
              </a:rPr>
              <a:t>进行一层转换</a:t>
            </a:r>
            <a:r>
              <a:rPr lang="zh-CN" altLang="en-US" sz="1371" dirty="0">
                <a:solidFill>
                  <a:srgbClr val="42464B"/>
                </a:solidFill>
                <a:latin typeface="微软雅黑" panose="020B0503020204020204" charset="-122"/>
                <a:ea typeface="微软雅黑" panose="020B0503020204020204" charset="-122"/>
              </a:rPr>
              <a:t>，将目录下的</a:t>
            </a:r>
            <a:r>
              <a:rPr lang="en-US" altLang="zh-CN" sz="1371" dirty="0" err="1">
                <a:solidFill>
                  <a:srgbClr val="42464B"/>
                </a:solidFill>
                <a:latin typeface="微软雅黑" panose="020B0503020204020204" charset="-122"/>
                <a:ea typeface="微软雅黑" panose="020B0503020204020204" charset="-122"/>
              </a:rPr>
              <a:t>svg</a:t>
            </a:r>
            <a:r>
              <a:rPr lang="zh-CN" altLang="en-US" sz="1371" dirty="0">
                <a:solidFill>
                  <a:srgbClr val="42464B"/>
                </a:solidFill>
                <a:latin typeface="微软雅黑" panose="020B0503020204020204" charset="-122"/>
                <a:ea typeface="微软雅黑" panose="020B0503020204020204" charset="-122"/>
              </a:rPr>
              <a:t>写入到</a:t>
            </a:r>
            <a:r>
              <a:rPr lang="en-US" altLang="zh-CN" sz="1371" dirty="0" err="1">
                <a:solidFill>
                  <a:srgbClr val="42464B"/>
                </a:solidFill>
                <a:latin typeface="微软雅黑" panose="020B0503020204020204" charset="-122"/>
                <a:ea typeface="微软雅黑" panose="020B0503020204020204" charset="-122"/>
              </a:rPr>
              <a:t>dom</a:t>
            </a:r>
            <a:r>
              <a:rPr lang="zh-CN" altLang="en-US" sz="1371" dirty="0">
                <a:solidFill>
                  <a:srgbClr val="42464B"/>
                </a:solidFill>
                <a:latin typeface="微软雅黑" panose="020B0503020204020204" charset="-122"/>
                <a:ea typeface="微软雅黑" panose="020B0503020204020204" charset="-122"/>
              </a:rPr>
              <a:t>里，便于后续用的时候传入文件名称即可。</a:t>
            </a:r>
            <a:endParaRPr lang="en-US" sz="1160" dirty="0"/>
          </a:p>
        </p:txBody>
      </p:sp>
      <p:sp>
        <p:nvSpPr>
          <p:cNvPr id="133" name="TextBox 5"/>
          <p:cNvSpPr txBox="1"/>
          <p:nvPr/>
        </p:nvSpPr>
        <p:spPr>
          <a:xfrm>
            <a:off x="6218173" y="2143616"/>
            <a:ext cx="5026538" cy="966924"/>
          </a:xfrm>
          <a:prstGeom prst="rect">
            <a:avLst/>
          </a:prstGeom>
          <a:solidFill>
            <a:srgbClr val="FFFFFF">
              <a:alpha val="0"/>
            </a:srgbClr>
          </a:solidFill>
        </p:spPr>
        <p:txBody>
          <a:bodyPr lIns="33486" tIns="13395" rIns="33486" bIns="13395" rtlCol="0" anchor="t">
            <a:spAutoFit/>
          </a:bodyPr>
          <a:lstStyle/>
          <a:p>
            <a:pPr algn="just" latinLnBrk="1">
              <a:lnSpc>
                <a:spcPct val="113000"/>
              </a:lnSpc>
            </a:pPr>
            <a:r>
              <a:rPr lang="en-US" sz="1371" dirty="0">
                <a:solidFill>
                  <a:srgbClr val="42464B"/>
                </a:solidFill>
                <a:latin typeface="微软雅黑" panose="020B0503020204020204" charset="-122"/>
                <a:ea typeface="微软雅黑" panose="020B0503020204020204" charset="-122"/>
              </a:rPr>
              <a:t>2.代码检查：eslint配合husky/</a:t>
            </a:r>
            <a:r>
              <a:rPr lang="en-US" sz="1371" dirty="0" err="1">
                <a:solidFill>
                  <a:srgbClr val="42464B"/>
                </a:solidFill>
                <a:latin typeface="微软雅黑" panose="020B0503020204020204" charset="-122"/>
                <a:ea typeface="微软雅黑" panose="020B0503020204020204" charset="-122"/>
              </a:rPr>
              <a:t>styleLinit，在开发保存和git提交的时候</a:t>
            </a:r>
            <a:r>
              <a:rPr lang="en-US" sz="1371" dirty="0">
                <a:solidFill>
                  <a:srgbClr val="42464B"/>
                </a:solidFill>
                <a:latin typeface="微软雅黑" panose="020B0503020204020204" charset="-122"/>
                <a:ea typeface="微软雅黑" panose="020B0503020204020204" charset="-122"/>
              </a:rPr>
              <a:t>，</a:t>
            </a:r>
            <a:r>
              <a:rPr lang="zh-CN" altLang="en-US" sz="1371" dirty="0">
                <a:solidFill>
                  <a:srgbClr val="42464B"/>
                </a:solidFill>
                <a:latin typeface="微软雅黑" panose="020B0503020204020204" charset="-122"/>
                <a:ea typeface="微软雅黑" panose="020B0503020204020204" charset="-122"/>
              </a:rPr>
              <a:t>自动格式化、以及</a:t>
            </a:r>
            <a:r>
              <a:rPr lang="en-US" sz="1371" dirty="0" err="1">
                <a:solidFill>
                  <a:srgbClr val="42464B"/>
                </a:solidFill>
                <a:latin typeface="微软雅黑" panose="020B0503020204020204" charset="-122"/>
                <a:ea typeface="微软雅黑" panose="020B0503020204020204" charset="-122"/>
              </a:rPr>
              <a:t>对代码规范性进行检查，不符合规则的代码不允许进行commit,有助于降低代码风格不一，写法不规范的情况</a:t>
            </a:r>
            <a:r>
              <a:rPr lang="en-US" sz="1371" dirty="0">
                <a:solidFill>
                  <a:srgbClr val="42464B"/>
                </a:solidFill>
                <a:latin typeface="微软雅黑" panose="020B0503020204020204" charset="-122"/>
                <a:ea typeface="微软雅黑" panose="020B0503020204020204" charset="-122"/>
              </a:rPr>
              <a:t>。</a:t>
            </a:r>
            <a:endParaRPr lang="en-US" sz="1160" dirty="0"/>
          </a:p>
        </p:txBody>
      </p:sp>
      <p:sp>
        <p:nvSpPr>
          <p:cNvPr id="134" name="TextBox 6"/>
          <p:cNvSpPr txBox="1"/>
          <p:nvPr/>
        </p:nvSpPr>
        <p:spPr>
          <a:xfrm>
            <a:off x="6201456" y="3295055"/>
            <a:ext cx="5026538" cy="728526"/>
          </a:xfrm>
          <a:prstGeom prst="rect">
            <a:avLst/>
          </a:prstGeom>
          <a:solidFill>
            <a:srgbClr val="FFFFFF">
              <a:alpha val="0"/>
            </a:srgbClr>
          </a:solidFill>
        </p:spPr>
        <p:txBody>
          <a:bodyPr lIns="33486" tIns="13395" rIns="33486" bIns="13395" rtlCol="0" anchor="t">
            <a:spAutoFit/>
          </a:bodyPr>
          <a:lstStyle/>
          <a:p>
            <a:pPr algn="just" latinLnBrk="1">
              <a:lnSpc>
                <a:spcPct val="113000"/>
              </a:lnSpc>
            </a:pPr>
            <a:r>
              <a:rPr lang="en-US" sz="1371" dirty="0">
                <a:solidFill>
                  <a:srgbClr val="42464B"/>
                </a:solidFill>
                <a:latin typeface="微软雅黑" panose="020B0503020204020204" charset="-122"/>
                <a:ea typeface="微软雅黑" panose="020B0503020204020204" charset="-122"/>
              </a:rPr>
              <a:t>3.开发语言：统一团队技术栈使用React+Ts, 聚合平台通常没有很复杂的业务逻辑，放弃了Redux状态管理选用了易用性强的Mobx，taliwindcss框架，用于减少css代码量</a:t>
            </a:r>
            <a:r>
              <a:rPr lang="zh-CN" altLang="en-US" sz="1371" dirty="0">
                <a:solidFill>
                  <a:srgbClr val="42464B"/>
                </a:solidFill>
                <a:latin typeface="微软雅黑" panose="020B0503020204020204" charset="-122"/>
                <a:ea typeface="微软雅黑" panose="020B0503020204020204" charset="-122"/>
              </a:rPr>
              <a:t>。</a:t>
            </a:r>
            <a:endParaRPr lang="en-US" sz="1160" dirty="0"/>
          </a:p>
        </p:txBody>
      </p:sp>
      <p:sp>
        <p:nvSpPr>
          <p:cNvPr id="3" name="TextBox 6"/>
          <p:cNvSpPr txBox="1"/>
          <p:nvPr/>
        </p:nvSpPr>
        <p:spPr>
          <a:xfrm>
            <a:off x="6218173" y="4273346"/>
            <a:ext cx="5026538" cy="486152"/>
          </a:xfrm>
          <a:prstGeom prst="rect">
            <a:avLst/>
          </a:prstGeom>
          <a:solidFill>
            <a:srgbClr val="FFFFFF">
              <a:alpha val="0"/>
            </a:srgbClr>
          </a:solidFill>
        </p:spPr>
        <p:txBody>
          <a:bodyPr lIns="33486" tIns="13395" rIns="33486" bIns="13395" rtlCol="0" anchor="t">
            <a:spAutoFit/>
          </a:bodyPr>
          <a:lstStyle/>
          <a:p>
            <a:pPr algn="just" latinLnBrk="1">
              <a:lnSpc>
                <a:spcPct val="113000"/>
              </a:lnSpc>
            </a:pPr>
            <a:r>
              <a:rPr lang="en-US" sz="1371" dirty="0">
                <a:solidFill>
                  <a:srgbClr val="42464B"/>
                </a:solidFill>
                <a:latin typeface="微软雅黑" panose="020B0503020204020204" charset="-122"/>
                <a:ea typeface="微软雅黑" panose="020B0503020204020204" charset="-122"/>
              </a:rPr>
              <a:t>4.</a:t>
            </a:r>
            <a:r>
              <a:rPr lang="zh-CN" altLang="en-US" sz="1371" b="1" dirty="0">
                <a:solidFill>
                  <a:srgbClr val="42464B"/>
                </a:solidFill>
                <a:latin typeface="微软雅黑" panose="020B0503020204020204" charset="-122"/>
                <a:ea typeface="微软雅黑" panose="020B0503020204020204" charset="-122"/>
              </a:rPr>
              <a:t>对路由层</a:t>
            </a:r>
            <a:r>
              <a:rPr lang="en-US" altLang="zh-CN" sz="1371" b="1" dirty="0">
                <a:solidFill>
                  <a:srgbClr val="42464B"/>
                </a:solidFill>
                <a:latin typeface="微软雅黑" panose="020B0503020204020204" charset="-122"/>
                <a:ea typeface="微软雅黑" panose="020B0503020204020204" charset="-122"/>
              </a:rPr>
              <a:t>/</a:t>
            </a:r>
            <a:r>
              <a:rPr lang="zh-CN" altLang="en-US" sz="1371" b="1" dirty="0">
                <a:solidFill>
                  <a:srgbClr val="42464B"/>
                </a:solidFill>
                <a:latin typeface="微软雅黑" panose="020B0503020204020204" charset="-122"/>
                <a:ea typeface="微软雅黑" panose="020B0503020204020204" charset="-122"/>
              </a:rPr>
              <a:t>状态管理进行设计</a:t>
            </a:r>
            <a:r>
              <a:rPr lang="zh-CN" altLang="en-US" sz="1371" dirty="0">
                <a:solidFill>
                  <a:srgbClr val="42464B"/>
                </a:solidFill>
                <a:latin typeface="微软雅黑" panose="020B0503020204020204" charset="-122"/>
                <a:ea typeface="微软雅黑" panose="020B0503020204020204" charset="-122"/>
              </a:rPr>
              <a:t>，提供内置组件，完善基础功能，做到开箱即用。</a:t>
            </a:r>
          </a:p>
        </p:txBody>
      </p:sp>
      <p:sp>
        <p:nvSpPr>
          <p:cNvPr id="4" name="TextBox 6"/>
          <p:cNvSpPr txBox="1"/>
          <p:nvPr/>
        </p:nvSpPr>
        <p:spPr>
          <a:xfrm>
            <a:off x="6257713" y="5036344"/>
            <a:ext cx="5026538" cy="486152"/>
          </a:xfrm>
          <a:prstGeom prst="rect">
            <a:avLst/>
          </a:prstGeom>
          <a:solidFill>
            <a:srgbClr val="FFFFFF">
              <a:alpha val="0"/>
            </a:srgbClr>
          </a:solidFill>
        </p:spPr>
        <p:txBody>
          <a:bodyPr lIns="33486" tIns="13395" rIns="33486" bIns="13395" rtlCol="0" anchor="t">
            <a:spAutoFit/>
          </a:bodyPr>
          <a:lstStyle/>
          <a:p>
            <a:pPr algn="just" latinLnBrk="1">
              <a:lnSpc>
                <a:spcPct val="113000"/>
              </a:lnSpc>
            </a:pPr>
            <a:r>
              <a:rPr lang="en-US" sz="1371" dirty="0">
                <a:solidFill>
                  <a:srgbClr val="42464B"/>
                </a:solidFill>
                <a:latin typeface="微软雅黑" panose="020B0503020204020204" charset="-122"/>
                <a:ea typeface="微软雅黑" panose="020B0503020204020204" charset="-122"/>
              </a:rPr>
              <a:t>5.</a:t>
            </a:r>
            <a:r>
              <a:rPr lang="zh-CN" altLang="en-US" sz="1371" dirty="0">
                <a:solidFill>
                  <a:srgbClr val="42464B"/>
                </a:solidFill>
                <a:latin typeface="微软雅黑" panose="020B0503020204020204" charset="-122"/>
                <a:ea typeface="微软雅黑" panose="020B0503020204020204" charset="-122"/>
              </a:rPr>
              <a:t>利用</a:t>
            </a:r>
            <a:r>
              <a:rPr lang="zh-CN" altLang="en-US" sz="1371" b="1" dirty="0">
                <a:solidFill>
                  <a:srgbClr val="42464B"/>
                </a:solidFill>
                <a:latin typeface="微软雅黑" panose="020B0503020204020204" charset="-122"/>
                <a:ea typeface="微软雅黑" panose="020B0503020204020204" charset="-122"/>
              </a:rPr>
              <a:t>谷歌插件实现模拟登录</a:t>
            </a:r>
            <a:r>
              <a:rPr lang="zh-CN" altLang="en-US" sz="1371" dirty="0">
                <a:solidFill>
                  <a:srgbClr val="42464B"/>
                </a:solidFill>
                <a:latin typeface="微软雅黑" panose="020B0503020204020204" charset="-122"/>
                <a:ea typeface="微软雅黑" panose="020B0503020204020204" charset="-122"/>
              </a:rPr>
              <a:t>功能，以防</a:t>
            </a:r>
            <a:r>
              <a:rPr lang="en-US" altLang="zh-CN" sz="1371" dirty="0">
                <a:solidFill>
                  <a:srgbClr val="42464B"/>
                </a:solidFill>
                <a:latin typeface="微软雅黑" panose="020B0503020204020204" charset="-122"/>
                <a:ea typeface="微软雅黑" panose="020B0503020204020204" charset="-122"/>
              </a:rPr>
              <a:t>cookie</a:t>
            </a:r>
            <a:r>
              <a:rPr lang="zh-CN" altLang="en-US" sz="1371" dirty="0">
                <a:solidFill>
                  <a:srgbClr val="42464B"/>
                </a:solidFill>
                <a:latin typeface="微软雅黑" panose="020B0503020204020204" charset="-122"/>
                <a:ea typeface="微软雅黑" panose="020B0503020204020204" charset="-122"/>
              </a:rPr>
              <a:t>规则改写，应用都登录不上的情况。</a:t>
            </a:r>
          </a:p>
        </p:txBody>
      </p:sp>
      <p:pic>
        <p:nvPicPr>
          <p:cNvPr id="5" name="图片 4">
            <a:extLst>
              <a:ext uri="{FF2B5EF4-FFF2-40B4-BE49-F238E27FC236}">
                <a16:creationId xmlns:a16="http://schemas.microsoft.com/office/drawing/2014/main" id="{3F5A15A9-6BC2-4032-9702-DA74829BD333}"/>
              </a:ext>
            </a:extLst>
          </p:cNvPr>
          <p:cNvPicPr>
            <a:picLocks noChangeAspect="1"/>
          </p:cNvPicPr>
          <p:nvPr/>
        </p:nvPicPr>
        <p:blipFill>
          <a:blip r:embed="rId2"/>
          <a:stretch>
            <a:fillRect/>
          </a:stretch>
        </p:blipFill>
        <p:spPr>
          <a:xfrm>
            <a:off x="95250" y="1119710"/>
            <a:ext cx="6018542" cy="5443615"/>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0"/>
                                        <p:tgtEl>
                                          <p:spTgt spid="1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1000"/>
                                        <p:tgtEl>
                                          <p:spTgt spid="1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fade">
                                      <p:cBhvr>
                                        <p:cTn id="13" dur="1000"/>
                                        <p:tgtEl>
                                          <p:spTgt spid="1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2"/>
                                        </p:tgtEl>
                                        <p:attrNameLst>
                                          <p:attrName>style.visibility</p:attrName>
                                        </p:attrNameLst>
                                      </p:cBhvr>
                                      <p:to>
                                        <p:strVal val="visible"/>
                                      </p:to>
                                    </p:set>
                                    <p:animEffect transition="in" filter="fade">
                                      <p:cBhvr>
                                        <p:cTn id="16" dur="1000"/>
                                        <p:tgtEl>
                                          <p:spTgt spid="1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fade">
                                      <p:cBhvr>
                                        <p:cTn id="19" dur="1000"/>
                                        <p:tgtEl>
                                          <p:spTgt spid="1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1000"/>
                                        <p:tgtEl>
                                          <p:spTgt spid="1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bldLvl="0" animBg="1"/>
      <p:bldP spid="130" grpId="0" bldLvl="0" animBg="1"/>
      <p:bldP spid="131" grpId="0" bldLvl="0" animBg="1"/>
      <p:bldP spid="132" grpId="0" bldLvl="0" animBg="1"/>
      <p:bldP spid="133" grpId="0" bldLvl="0" animBg="1"/>
      <p:bldP spid="134" grpId="0" bldLvl="0" animBg="1"/>
      <p:bldP spid="3" grpId="0" bldLvl="0" animBg="1"/>
      <p:bldP spid="4"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37"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02. </a:t>
            </a:r>
            <a:r>
              <a:rPr lang="en-US" sz="1898" b="1" spc="105" dirty="0" err="1">
                <a:solidFill>
                  <a:srgbClr val="31859B"/>
                </a:solidFill>
                <a:latin typeface="微软雅黑" panose="020B0503020204020204" charset="-122"/>
                <a:ea typeface="微软雅黑" panose="020B0503020204020204" charset="-122"/>
              </a:rPr>
              <a:t>Busybox前端搭建</a:t>
            </a:r>
            <a:endParaRPr lang="en-US" sz="1160" dirty="0"/>
          </a:p>
        </p:txBody>
      </p:sp>
      <p:sp>
        <p:nvSpPr>
          <p:cNvPr id="138" name="TextBox 3"/>
          <p:cNvSpPr txBox="1"/>
          <p:nvPr/>
        </p:nvSpPr>
        <p:spPr>
          <a:xfrm>
            <a:off x="231204" y="907480"/>
            <a:ext cx="2491383"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前端开发模板</a:t>
            </a:r>
            <a:r>
              <a:rPr lang="zh-CN" altLang="en-US" sz="1688">
                <a:solidFill>
                  <a:srgbClr val="42464B"/>
                </a:solidFill>
                <a:latin typeface="微软雅黑" panose="020B0503020204020204" charset="-122"/>
                <a:ea typeface="微软雅黑" panose="020B0503020204020204" charset="-122"/>
              </a:rPr>
              <a:t>功能</a:t>
            </a:r>
            <a:r>
              <a:rPr lang="en-US" sz="1688">
                <a:solidFill>
                  <a:srgbClr val="42464B"/>
                </a:solidFill>
                <a:latin typeface="微软雅黑" panose="020B0503020204020204" charset="-122"/>
                <a:ea typeface="微软雅黑" panose="020B0503020204020204" charset="-122"/>
              </a:rPr>
              <a:t>介绍</a:t>
            </a:r>
            <a:endParaRPr lang="en-US" sz="1160"/>
          </a:p>
        </p:txBody>
      </p:sp>
      <p:sp>
        <p:nvSpPr>
          <p:cNvPr id="139" name="Freeform 4"/>
          <p:cNvSpPr/>
          <p:nvPr/>
        </p:nvSpPr>
        <p:spPr>
          <a:xfrm>
            <a:off x="298471" y="1235431"/>
            <a:ext cx="1714500" cy="40184"/>
          </a:xfrm>
          <a:custGeom>
            <a:avLst/>
            <a:gdLst/>
            <a:ahLst/>
            <a:cxnLst/>
            <a:rect l="l" t="t" r="r" b="b"/>
            <a:pathLst>
              <a:path w="1625600" h="38100">
                <a:moveTo>
                  <a:pt x="1625600" y="12865"/>
                </a:moveTo>
                <a:cubicBezTo>
                  <a:pt x="1625600" y="13359"/>
                  <a:pt x="1624822" y="13853"/>
                  <a:pt x="1624822" y="13853"/>
                </a:cubicBezTo>
                <a:cubicBezTo>
                  <a:pt x="1624043" y="14351"/>
                  <a:pt x="1623265" y="14845"/>
                  <a:pt x="1623265" y="15339"/>
                </a:cubicBezTo>
                <a:lnTo>
                  <a:pt x="1624822" y="15834"/>
                </a:lnTo>
                <a:cubicBezTo>
                  <a:pt x="1624822" y="16328"/>
                  <a:pt x="1623265" y="16826"/>
                  <a:pt x="1623265" y="17320"/>
                </a:cubicBezTo>
                <a:cubicBezTo>
                  <a:pt x="1623265" y="17320"/>
                  <a:pt x="1622487" y="17814"/>
                  <a:pt x="1622487" y="18309"/>
                </a:cubicBezTo>
                <a:cubicBezTo>
                  <a:pt x="1622487" y="18309"/>
                  <a:pt x="1624043" y="18803"/>
                  <a:pt x="1624043" y="19297"/>
                </a:cubicBezTo>
                <a:lnTo>
                  <a:pt x="1622487" y="20289"/>
                </a:lnTo>
                <a:lnTo>
                  <a:pt x="1620930" y="19297"/>
                </a:lnTo>
                <a:lnTo>
                  <a:pt x="1619372" y="18309"/>
                </a:lnTo>
                <a:cubicBezTo>
                  <a:pt x="1618595" y="18803"/>
                  <a:pt x="1617816" y="19297"/>
                  <a:pt x="1617816" y="19795"/>
                </a:cubicBezTo>
                <a:lnTo>
                  <a:pt x="1619372" y="20289"/>
                </a:lnTo>
                <a:cubicBezTo>
                  <a:pt x="1619372" y="20784"/>
                  <a:pt x="1617816" y="21278"/>
                  <a:pt x="1618595" y="21772"/>
                </a:cubicBezTo>
                <a:lnTo>
                  <a:pt x="1620151" y="22266"/>
                </a:lnTo>
                <a:cubicBezTo>
                  <a:pt x="1620151" y="22760"/>
                  <a:pt x="1618595" y="23259"/>
                  <a:pt x="1618595" y="23753"/>
                </a:cubicBezTo>
                <a:lnTo>
                  <a:pt x="1620151" y="24247"/>
                </a:lnTo>
                <a:cubicBezTo>
                  <a:pt x="1620151" y="24741"/>
                  <a:pt x="1619372" y="25235"/>
                  <a:pt x="1619372" y="25235"/>
                </a:cubicBezTo>
                <a:cubicBezTo>
                  <a:pt x="1618595" y="25729"/>
                  <a:pt x="1618595" y="26223"/>
                  <a:pt x="1617816" y="26722"/>
                </a:cubicBezTo>
                <a:lnTo>
                  <a:pt x="1616259" y="25729"/>
                </a:lnTo>
                <a:cubicBezTo>
                  <a:pt x="1615480" y="25235"/>
                  <a:pt x="1614701" y="25235"/>
                  <a:pt x="1613923" y="24741"/>
                </a:cubicBezTo>
                <a:cubicBezTo>
                  <a:pt x="1613923"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60" y="27710"/>
                </a:cubicBezTo>
                <a:cubicBezTo>
                  <a:pt x="1605360" y="28204"/>
                  <a:pt x="1604581" y="28204"/>
                  <a:pt x="1603802" y="28698"/>
                </a:cubicBezTo>
                <a:cubicBezTo>
                  <a:pt x="1603802" y="29197"/>
                  <a:pt x="1603025" y="29691"/>
                  <a:pt x="1603025" y="29691"/>
                </a:cubicBezTo>
                <a:cubicBezTo>
                  <a:pt x="1602245" y="30185"/>
                  <a:pt x="1602245" y="30679"/>
                  <a:pt x="1601467" y="31173"/>
                </a:cubicBezTo>
                <a:cubicBezTo>
                  <a:pt x="1600689" y="31173"/>
                  <a:pt x="1600689" y="31667"/>
                  <a:pt x="1599910" y="32166"/>
                </a:cubicBezTo>
                <a:lnTo>
                  <a:pt x="1598353" y="31173"/>
                </a:lnTo>
                <a:cubicBezTo>
                  <a:pt x="1598353" y="30679"/>
                  <a:pt x="1599910" y="30185"/>
                  <a:pt x="1599910" y="30185"/>
                </a:cubicBezTo>
                <a:cubicBezTo>
                  <a:pt x="1599131" y="30185"/>
                  <a:pt x="1598353" y="29197"/>
                  <a:pt x="1598353" y="29197"/>
                </a:cubicBezTo>
                <a:cubicBezTo>
                  <a:pt x="1597574" y="29197"/>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7"/>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90" y="26722"/>
                  <a:pt x="1589790" y="27216"/>
                </a:cubicBezTo>
                <a:cubicBezTo>
                  <a:pt x="1589790" y="27216"/>
                  <a:pt x="1588232" y="27710"/>
                  <a:pt x="1588232" y="28204"/>
                </a:cubicBezTo>
                <a:lnTo>
                  <a:pt x="1589790" y="28698"/>
                </a:lnTo>
                <a:cubicBezTo>
                  <a:pt x="1589790" y="29197"/>
                  <a:pt x="1589011" y="30185"/>
                  <a:pt x="1589011" y="30185"/>
                </a:cubicBezTo>
                <a:cubicBezTo>
                  <a:pt x="1588232" y="30185"/>
                  <a:pt x="1587454" y="29197"/>
                  <a:pt x="1587454" y="29197"/>
                </a:cubicBezTo>
                <a:cubicBezTo>
                  <a:pt x="1586675" y="29197"/>
                  <a:pt x="1585897" y="28204"/>
                  <a:pt x="1585119" y="28204"/>
                </a:cubicBezTo>
                <a:cubicBezTo>
                  <a:pt x="1585119" y="28204"/>
                  <a:pt x="1584340" y="29197"/>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5" y="29197"/>
                  <a:pt x="1575777" y="29197"/>
                </a:cubicBezTo>
                <a:cubicBezTo>
                  <a:pt x="1575777" y="28698"/>
                  <a:pt x="1574998" y="28698"/>
                  <a:pt x="1574220" y="28204"/>
                </a:cubicBezTo>
                <a:lnTo>
                  <a:pt x="1575777" y="27216"/>
                </a:lnTo>
                <a:cubicBezTo>
                  <a:pt x="1575777" y="26722"/>
                  <a:pt x="1574220" y="26722"/>
                  <a:pt x="1574220" y="26223"/>
                </a:cubicBezTo>
                <a:cubicBezTo>
                  <a:pt x="1574220" y="26722"/>
                  <a:pt x="1572662" y="27216"/>
                  <a:pt x="1572662" y="27216"/>
                </a:cubicBezTo>
                <a:cubicBezTo>
                  <a:pt x="1572662" y="27710"/>
                  <a:pt x="1574220" y="27710"/>
                  <a:pt x="1574220" y="28204"/>
                </a:cubicBezTo>
                <a:cubicBezTo>
                  <a:pt x="1574220" y="28698"/>
                  <a:pt x="1572662" y="29197"/>
                  <a:pt x="1573441" y="29197"/>
                </a:cubicBezTo>
                <a:cubicBezTo>
                  <a:pt x="1573441" y="29691"/>
                  <a:pt x="1574998" y="30185"/>
                  <a:pt x="1574998" y="30185"/>
                </a:cubicBezTo>
                <a:lnTo>
                  <a:pt x="1573441" y="31173"/>
                </a:lnTo>
                <a:lnTo>
                  <a:pt x="1571884"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1" y="31173"/>
                  <a:pt x="1562542" y="31173"/>
                </a:cubicBezTo>
                <a:cubicBezTo>
                  <a:pt x="1563321" y="31173"/>
                  <a:pt x="1563321" y="30185"/>
                  <a:pt x="1564099" y="30185"/>
                </a:cubicBezTo>
                <a:cubicBezTo>
                  <a:pt x="1564099" y="29691"/>
                  <a:pt x="1564878" y="29197"/>
                  <a:pt x="1564878" y="29197"/>
                </a:cubicBezTo>
                <a:cubicBezTo>
                  <a:pt x="1565655" y="28698"/>
                  <a:pt x="1563321" y="28204"/>
                  <a:pt x="1563321" y="28204"/>
                </a:cubicBezTo>
                <a:cubicBezTo>
                  <a:pt x="1563321" y="27710"/>
                  <a:pt x="1564878" y="27216"/>
                  <a:pt x="1564878" y="27216"/>
                </a:cubicBezTo>
                <a:cubicBezTo>
                  <a:pt x="1564878" y="26722"/>
                  <a:pt x="1563321" y="26722"/>
                  <a:pt x="1563321" y="26223"/>
                </a:cubicBezTo>
                <a:cubicBezTo>
                  <a:pt x="1562542" y="26223"/>
                  <a:pt x="1561763" y="25235"/>
                  <a:pt x="1560985" y="25235"/>
                </a:cubicBezTo>
                <a:cubicBezTo>
                  <a:pt x="1560985" y="25235"/>
                  <a:pt x="1560206" y="26223"/>
                  <a:pt x="1560206" y="26722"/>
                </a:cubicBezTo>
                <a:cubicBezTo>
                  <a:pt x="1559428" y="26722"/>
                  <a:pt x="1559428" y="27216"/>
                  <a:pt x="1558650" y="27710"/>
                </a:cubicBezTo>
                <a:cubicBezTo>
                  <a:pt x="1558650" y="27710"/>
                  <a:pt x="1557871" y="28698"/>
                  <a:pt x="1557092" y="28698"/>
                </a:cubicBezTo>
                <a:cubicBezTo>
                  <a:pt x="1557092" y="28698"/>
                  <a:pt x="1556314" y="27710"/>
                  <a:pt x="1555535" y="27710"/>
                </a:cubicBezTo>
                <a:cubicBezTo>
                  <a:pt x="1554757" y="28204"/>
                  <a:pt x="1554757" y="28698"/>
                  <a:pt x="1553979" y="29197"/>
                </a:cubicBezTo>
                <a:cubicBezTo>
                  <a:pt x="1553979" y="29197"/>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5" y="30185"/>
                  <a:pt x="1545415" y="29691"/>
                </a:cubicBezTo>
                <a:cubicBezTo>
                  <a:pt x="1546193" y="29197"/>
                  <a:pt x="1546972" y="28204"/>
                  <a:pt x="1547751" y="27710"/>
                </a:cubicBezTo>
                <a:cubicBezTo>
                  <a:pt x="1547751" y="27216"/>
                  <a:pt x="1549308" y="26722"/>
                  <a:pt x="1549308" y="26722"/>
                </a:cubicBezTo>
                <a:cubicBezTo>
                  <a:pt x="1549308" y="26223"/>
                  <a:pt x="1546972" y="25729"/>
                  <a:pt x="1546972" y="25729"/>
                </a:cubicBezTo>
                <a:cubicBezTo>
                  <a:pt x="1547751"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3"/>
                  <a:pt x="1553200" y="23259"/>
                  <a:pt x="1553200" y="23259"/>
                </a:cubicBezTo>
                <a:cubicBezTo>
                  <a:pt x="1553200" y="22760"/>
                  <a:pt x="1550864" y="22266"/>
                  <a:pt x="1551643" y="22266"/>
                </a:cubicBezTo>
                <a:cubicBezTo>
                  <a:pt x="1551643" y="21772"/>
                  <a:pt x="1552421" y="21278"/>
                  <a:pt x="1552421" y="21278"/>
                </a:cubicBezTo>
                <a:cubicBezTo>
                  <a:pt x="1553200" y="20784"/>
                  <a:pt x="1553200" y="20289"/>
                  <a:pt x="1553979" y="20289"/>
                </a:cubicBezTo>
                <a:cubicBezTo>
                  <a:pt x="1554757" y="19795"/>
                  <a:pt x="1554757" y="19297"/>
                  <a:pt x="1555535" y="18803"/>
                </a:cubicBezTo>
                <a:cubicBezTo>
                  <a:pt x="1554757" y="18803"/>
                  <a:pt x="1553979" y="18309"/>
                  <a:pt x="1553200" y="18309"/>
                </a:cubicBezTo>
                <a:lnTo>
                  <a:pt x="1552421" y="19297"/>
                </a:lnTo>
                <a:cubicBezTo>
                  <a:pt x="1551643" y="19297"/>
                  <a:pt x="1551643" y="20289"/>
                  <a:pt x="1550864" y="20289"/>
                </a:cubicBezTo>
                <a:cubicBezTo>
                  <a:pt x="1550864" y="20784"/>
                  <a:pt x="1550085" y="21278"/>
                  <a:pt x="1549308" y="21278"/>
                </a:cubicBezTo>
                <a:cubicBezTo>
                  <a:pt x="1549308" y="21772"/>
                  <a:pt x="1548529" y="22266"/>
                  <a:pt x="1548529" y="22760"/>
                </a:cubicBezTo>
                <a:cubicBezTo>
                  <a:pt x="1547751" y="22760"/>
                  <a:pt x="1546972" y="23753"/>
                  <a:pt x="1546972" y="23753"/>
                </a:cubicBezTo>
                <a:lnTo>
                  <a:pt x="1545415" y="22760"/>
                </a:lnTo>
                <a:cubicBezTo>
                  <a:pt x="1545415" y="23259"/>
                  <a:pt x="1543858" y="23753"/>
                  <a:pt x="1543858" y="23753"/>
                </a:cubicBezTo>
                <a:cubicBezTo>
                  <a:pt x="1543858" y="24247"/>
                  <a:pt x="1545415" y="24741"/>
                  <a:pt x="1545415" y="24741"/>
                </a:cubicBezTo>
                <a:lnTo>
                  <a:pt x="1546972" y="25729"/>
                </a:lnTo>
                <a:cubicBezTo>
                  <a:pt x="1546972" y="26223"/>
                  <a:pt x="1546193" y="26223"/>
                  <a:pt x="1546193" y="26722"/>
                </a:cubicBezTo>
                <a:cubicBezTo>
                  <a:pt x="1545415" y="27216"/>
                  <a:pt x="1545415" y="27710"/>
                  <a:pt x="1544636" y="27710"/>
                </a:cubicBezTo>
                <a:cubicBezTo>
                  <a:pt x="1544636" y="28204"/>
                  <a:pt x="1543858" y="28698"/>
                  <a:pt x="1543080" y="28698"/>
                </a:cubicBezTo>
                <a:cubicBezTo>
                  <a:pt x="1543080" y="29197"/>
                  <a:pt x="1542301" y="28204"/>
                  <a:pt x="1541522" y="28204"/>
                </a:cubicBezTo>
                <a:lnTo>
                  <a:pt x="1539965" y="29197"/>
                </a:lnTo>
                <a:cubicBezTo>
                  <a:pt x="1539965" y="29691"/>
                  <a:pt x="1539186" y="30185"/>
                  <a:pt x="1539186" y="30185"/>
                </a:cubicBezTo>
                <a:lnTo>
                  <a:pt x="1540744" y="31173"/>
                </a:lnTo>
                <a:lnTo>
                  <a:pt x="1542301" y="30185"/>
                </a:lnTo>
                <a:lnTo>
                  <a:pt x="1543858" y="30679"/>
                </a:lnTo>
                <a:cubicBezTo>
                  <a:pt x="1543858" y="31173"/>
                  <a:pt x="1542301" y="31667"/>
                  <a:pt x="1542301" y="32166"/>
                </a:cubicBezTo>
                <a:cubicBezTo>
                  <a:pt x="1542301" y="32166"/>
                  <a:pt x="1541522" y="32660"/>
                  <a:pt x="1540744" y="33154"/>
                </a:cubicBezTo>
                <a:cubicBezTo>
                  <a:pt x="1540744" y="33154"/>
                  <a:pt x="1543080" y="33648"/>
                  <a:pt x="1543080" y="34142"/>
                </a:cubicBezTo>
                <a:cubicBezTo>
                  <a:pt x="1543080" y="34142"/>
                  <a:pt x="1541522" y="34637"/>
                  <a:pt x="1541522" y="35131"/>
                </a:cubicBezTo>
                <a:cubicBezTo>
                  <a:pt x="1541522" y="35629"/>
                  <a:pt x="1540744" y="35629"/>
                  <a:pt x="1539965" y="36123"/>
                </a:cubicBezTo>
                <a:cubicBezTo>
                  <a:pt x="1539965" y="35629"/>
                  <a:pt x="1539186" y="35629"/>
                  <a:pt x="1538409" y="35131"/>
                </a:cubicBezTo>
                <a:lnTo>
                  <a:pt x="1536851" y="34637"/>
                </a:lnTo>
                <a:cubicBezTo>
                  <a:pt x="1536851" y="34142"/>
                  <a:pt x="1537630" y="33648"/>
                  <a:pt x="1538409" y="33154"/>
                </a:cubicBezTo>
                <a:cubicBezTo>
                  <a:pt x="1537630" y="33154"/>
                  <a:pt x="1536851" y="32660"/>
                  <a:pt x="1536073" y="32660"/>
                </a:cubicBezTo>
                <a:lnTo>
                  <a:pt x="1535294" y="33648"/>
                </a:lnTo>
                <a:cubicBezTo>
                  <a:pt x="1535294" y="33648"/>
                  <a:pt x="1536851" y="34142"/>
                  <a:pt x="1536851" y="34637"/>
                </a:cubicBezTo>
                <a:cubicBezTo>
                  <a:pt x="1536851" y="34637"/>
                  <a:pt x="1536073" y="35131"/>
                  <a:pt x="1535294" y="35629"/>
                </a:cubicBezTo>
                <a:cubicBezTo>
                  <a:pt x="1535294" y="35629"/>
                  <a:pt x="1534516" y="36617"/>
                  <a:pt x="1533737" y="36617"/>
                </a:cubicBezTo>
                <a:cubicBezTo>
                  <a:pt x="1533737" y="36617"/>
                  <a:pt x="1532181" y="36123"/>
                  <a:pt x="1532181" y="35629"/>
                </a:cubicBezTo>
                <a:cubicBezTo>
                  <a:pt x="1532181" y="35629"/>
                  <a:pt x="1533737" y="35131"/>
                  <a:pt x="1533737" y="34637"/>
                </a:cubicBezTo>
                <a:cubicBezTo>
                  <a:pt x="1533737" y="34142"/>
                  <a:pt x="1532181" y="34142"/>
                  <a:pt x="1532181" y="33648"/>
                </a:cubicBezTo>
                <a:cubicBezTo>
                  <a:pt x="1532959" y="33154"/>
                  <a:pt x="1533737" y="32660"/>
                  <a:pt x="1534516" y="31667"/>
                </a:cubicBezTo>
                <a:cubicBezTo>
                  <a:pt x="1535294" y="31173"/>
                  <a:pt x="1536073" y="30185"/>
                  <a:pt x="1536851" y="29691"/>
                </a:cubicBezTo>
                <a:cubicBezTo>
                  <a:pt x="1536073" y="28698"/>
                  <a:pt x="1535294" y="28204"/>
                  <a:pt x="1533737" y="27710"/>
                </a:cubicBezTo>
                <a:cubicBezTo>
                  <a:pt x="1532959" y="27710"/>
                  <a:pt x="1532959" y="27216"/>
                  <a:pt x="1532181" y="26722"/>
                </a:cubicBezTo>
                <a:cubicBezTo>
                  <a:pt x="1531402" y="27216"/>
                  <a:pt x="1531402" y="28204"/>
                  <a:pt x="1530623" y="28204"/>
                </a:cubicBezTo>
                <a:lnTo>
                  <a:pt x="1529066" y="27216"/>
                </a:lnTo>
                <a:lnTo>
                  <a:pt x="1527510" y="26223"/>
                </a:lnTo>
                <a:cubicBezTo>
                  <a:pt x="1526731" y="26223"/>
                  <a:pt x="1525952" y="27216"/>
                  <a:pt x="1525952" y="27216"/>
                </a:cubicBezTo>
                <a:cubicBezTo>
                  <a:pt x="1525174" y="27710"/>
                  <a:pt x="1524395" y="28204"/>
                  <a:pt x="1524395" y="28698"/>
                </a:cubicBezTo>
                <a:lnTo>
                  <a:pt x="1525952" y="29197"/>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6" y="31173"/>
                </a:lnTo>
                <a:cubicBezTo>
                  <a:pt x="1518946" y="30679"/>
                  <a:pt x="1520503" y="30185"/>
                  <a:pt x="1520503" y="29691"/>
                </a:cubicBezTo>
                <a:cubicBezTo>
                  <a:pt x="1519724" y="29691"/>
                  <a:pt x="1518946" y="29197"/>
                  <a:pt x="1518167" y="29197"/>
                </a:cubicBezTo>
                <a:cubicBezTo>
                  <a:pt x="1518167" y="28698"/>
                  <a:pt x="1517388" y="28204"/>
                  <a:pt x="1516611" y="28204"/>
                </a:cubicBezTo>
                <a:lnTo>
                  <a:pt x="1515053" y="27216"/>
                </a:lnTo>
                <a:cubicBezTo>
                  <a:pt x="1515053" y="27216"/>
                  <a:pt x="1513496" y="28204"/>
                  <a:pt x="1513496" y="28698"/>
                </a:cubicBezTo>
                <a:lnTo>
                  <a:pt x="1511939" y="29691"/>
                </a:lnTo>
                <a:cubicBezTo>
                  <a:pt x="1511939" y="29691"/>
                  <a:pt x="1510382" y="29197"/>
                  <a:pt x="1510382" y="28698"/>
                </a:cubicBezTo>
                <a:lnTo>
                  <a:pt x="1511939" y="27710"/>
                </a:lnTo>
                <a:cubicBezTo>
                  <a:pt x="1511939" y="27216"/>
                  <a:pt x="1512717" y="26722"/>
                  <a:pt x="1513496" y="26722"/>
                </a:cubicBezTo>
                <a:cubicBezTo>
                  <a:pt x="1513496" y="26223"/>
                  <a:pt x="1514275" y="25729"/>
                  <a:pt x="1514275" y="25235"/>
                </a:cubicBezTo>
                <a:lnTo>
                  <a:pt x="1512717" y="24741"/>
                </a:lnTo>
                <a:cubicBezTo>
                  <a:pt x="1512717" y="24247"/>
                  <a:pt x="1514275" y="23753"/>
                  <a:pt x="1514275" y="23753"/>
                </a:cubicBezTo>
                <a:cubicBezTo>
                  <a:pt x="1514275" y="23259"/>
                  <a:pt x="1512717" y="22760"/>
                  <a:pt x="1512717" y="22760"/>
                </a:cubicBezTo>
                <a:cubicBezTo>
                  <a:pt x="1511939" y="22760"/>
                  <a:pt x="1511161" y="23753"/>
                  <a:pt x="1511161" y="23753"/>
                </a:cubicBezTo>
                <a:cubicBezTo>
                  <a:pt x="1510382" y="23753"/>
                  <a:pt x="1509604" y="22760"/>
                  <a:pt x="1509604" y="22760"/>
                </a:cubicBezTo>
                <a:cubicBezTo>
                  <a:pt x="1508825" y="23259"/>
                  <a:pt x="1508825" y="23753"/>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2" y="28204"/>
                </a:cubicBezTo>
                <a:lnTo>
                  <a:pt x="1504154" y="29197"/>
                </a:lnTo>
                <a:lnTo>
                  <a:pt x="1506490" y="30185"/>
                </a:lnTo>
                <a:cubicBezTo>
                  <a:pt x="1505712" y="30679"/>
                  <a:pt x="1504933" y="30679"/>
                  <a:pt x="1504933" y="31173"/>
                </a:cubicBezTo>
                <a:cubicBezTo>
                  <a:pt x="1504154" y="31667"/>
                  <a:pt x="1504154" y="32166"/>
                  <a:pt x="1503376" y="32166"/>
                </a:cubicBezTo>
                <a:cubicBezTo>
                  <a:pt x="1503376" y="32660"/>
                  <a:pt x="1501818" y="31667"/>
                  <a:pt x="1501818" y="31667"/>
                </a:cubicBezTo>
                <a:cubicBezTo>
                  <a:pt x="1501041" y="31667"/>
                  <a:pt x="1501041" y="32660"/>
                  <a:pt x="1500262" y="32660"/>
                </a:cubicBezTo>
                <a:cubicBezTo>
                  <a:pt x="1500262" y="32660"/>
                  <a:pt x="1499483" y="31667"/>
                  <a:pt x="1498705" y="31667"/>
                </a:cubicBezTo>
                <a:cubicBezTo>
                  <a:pt x="1498705" y="31667"/>
                  <a:pt x="1499483" y="30679"/>
                  <a:pt x="1500262" y="30679"/>
                </a:cubicBezTo>
                <a:cubicBezTo>
                  <a:pt x="1500262" y="30185"/>
                  <a:pt x="1501041" y="29691"/>
                  <a:pt x="1501041" y="29691"/>
                </a:cubicBezTo>
                <a:cubicBezTo>
                  <a:pt x="1501818" y="29197"/>
                  <a:pt x="1499483" y="28698"/>
                  <a:pt x="1499483" y="28698"/>
                </a:cubicBezTo>
                <a:lnTo>
                  <a:pt x="1501041" y="27710"/>
                </a:lnTo>
                <a:lnTo>
                  <a:pt x="1499483" y="26722"/>
                </a:lnTo>
                <a:cubicBezTo>
                  <a:pt x="1498705" y="26722"/>
                  <a:pt x="1497926" y="27710"/>
                  <a:pt x="1497926" y="27710"/>
                </a:cubicBezTo>
                <a:cubicBezTo>
                  <a:pt x="1497147" y="28204"/>
                  <a:pt x="1497147" y="28698"/>
                  <a:pt x="1496369" y="29197"/>
                </a:cubicBezTo>
                <a:lnTo>
                  <a:pt x="1497926" y="29691"/>
                </a:lnTo>
                <a:cubicBezTo>
                  <a:pt x="1498705" y="30185"/>
                  <a:pt x="1497147" y="30679"/>
                  <a:pt x="1497147" y="30679"/>
                </a:cubicBezTo>
                <a:lnTo>
                  <a:pt x="1498705"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7" y="34142"/>
                  <a:pt x="1491698" y="33648"/>
                  <a:pt x="1490919" y="33154"/>
                </a:cubicBezTo>
                <a:cubicBezTo>
                  <a:pt x="1490919" y="33154"/>
                  <a:pt x="1492477" y="32660"/>
                  <a:pt x="1492477" y="32166"/>
                </a:cubicBezTo>
                <a:cubicBezTo>
                  <a:pt x="1493255" y="32166"/>
                  <a:pt x="1494034" y="31667"/>
                  <a:pt x="1494034" y="31173"/>
                </a:cubicBezTo>
                <a:cubicBezTo>
                  <a:pt x="1494034" y="30679"/>
                  <a:pt x="1495591" y="30185"/>
                  <a:pt x="1495591" y="30185"/>
                </a:cubicBezTo>
                <a:cubicBezTo>
                  <a:pt x="1494812" y="29691"/>
                  <a:pt x="1493255" y="29691"/>
                  <a:pt x="1493255" y="29197"/>
                </a:cubicBezTo>
                <a:lnTo>
                  <a:pt x="1494812" y="28204"/>
                </a:lnTo>
                <a:lnTo>
                  <a:pt x="1493255" y="27216"/>
                </a:lnTo>
                <a:cubicBezTo>
                  <a:pt x="1492477" y="27216"/>
                  <a:pt x="1492477" y="28204"/>
                  <a:pt x="1491698" y="28204"/>
                </a:cubicBezTo>
                <a:cubicBezTo>
                  <a:pt x="1490919" y="28204"/>
                  <a:pt x="1490919" y="27710"/>
                  <a:pt x="1490142" y="27710"/>
                </a:cubicBezTo>
                <a:cubicBezTo>
                  <a:pt x="1490142" y="27710"/>
                  <a:pt x="1488584" y="28204"/>
                  <a:pt x="1488584" y="28698"/>
                </a:cubicBezTo>
                <a:cubicBezTo>
                  <a:pt x="1488584" y="28698"/>
                  <a:pt x="1490142" y="29197"/>
                  <a:pt x="1490142" y="29691"/>
                </a:cubicBezTo>
                <a:cubicBezTo>
                  <a:pt x="1490142" y="29691"/>
                  <a:pt x="1489363" y="30185"/>
                  <a:pt x="1489363" y="30679"/>
                </a:cubicBezTo>
                <a:cubicBezTo>
                  <a:pt x="1488584" y="31173"/>
                  <a:pt x="1488584" y="31173"/>
                  <a:pt x="1487806" y="31667"/>
                </a:cubicBezTo>
                <a:cubicBezTo>
                  <a:pt x="1487027" y="32166"/>
                  <a:pt x="1487027" y="32660"/>
                  <a:pt x="1486248" y="32660"/>
                </a:cubicBezTo>
                <a:cubicBezTo>
                  <a:pt x="1486248" y="33154"/>
                  <a:pt x="1485470" y="33648"/>
                  <a:pt x="1485470" y="34142"/>
                </a:cubicBezTo>
                <a:cubicBezTo>
                  <a:pt x="1484692" y="34142"/>
                  <a:pt x="1483913" y="35131"/>
                  <a:pt x="1483913" y="35131"/>
                </a:cubicBezTo>
                <a:lnTo>
                  <a:pt x="1482356" y="34142"/>
                </a:lnTo>
                <a:lnTo>
                  <a:pt x="1483135" y="33154"/>
                </a:lnTo>
                <a:lnTo>
                  <a:pt x="1484692" y="32166"/>
                </a:lnTo>
                <a:cubicBezTo>
                  <a:pt x="1483913" y="31667"/>
                  <a:pt x="1483135" y="31173"/>
                  <a:pt x="1483135"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7" y="31667"/>
                </a:cubicBezTo>
                <a:cubicBezTo>
                  <a:pt x="1476128" y="31667"/>
                  <a:pt x="1475349" y="30679"/>
                  <a:pt x="1475349" y="30679"/>
                </a:cubicBezTo>
                <a:cubicBezTo>
                  <a:pt x="1474572" y="30679"/>
                  <a:pt x="1473793" y="32166"/>
                  <a:pt x="1473793" y="31667"/>
                </a:cubicBezTo>
                <a:cubicBezTo>
                  <a:pt x="1473014" y="31667"/>
                  <a:pt x="1472236" y="31173"/>
                  <a:pt x="1472236" y="31173"/>
                </a:cubicBezTo>
                <a:cubicBezTo>
                  <a:pt x="1471457" y="30679"/>
                  <a:pt x="1470678" y="30679"/>
                  <a:pt x="1470678" y="30185"/>
                </a:cubicBezTo>
                <a:cubicBezTo>
                  <a:pt x="1469901" y="30185"/>
                  <a:pt x="1469121" y="29197"/>
                  <a:pt x="1468343" y="29197"/>
                </a:cubicBezTo>
                <a:lnTo>
                  <a:pt x="1467565" y="30679"/>
                </a:lnTo>
                <a:cubicBezTo>
                  <a:pt x="1466786" y="30185"/>
                  <a:pt x="1465229" y="29691"/>
                  <a:pt x="1465229" y="29691"/>
                </a:cubicBezTo>
                <a:cubicBezTo>
                  <a:pt x="1465229" y="29197"/>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7" y="26223"/>
                  <a:pt x="1461337" y="26223"/>
                </a:cubicBezTo>
                <a:cubicBezTo>
                  <a:pt x="1462115" y="25729"/>
                  <a:pt x="1462894" y="25235"/>
                  <a:pt x="1462894" y="24741"/>
                </a:cubicBezTo>
                <a:cubicBezTo>
                  <a:pt x="1463672" y="24741"/>
                  <a:pt x="1464450" y="24247"/>
                  <a:pt x="1464450" y="23753"/>
                </a:cubicBezTo>
                <a:cubicBezTo>
                  <a:pt x="1464450" y="23753"/>
                  <a:pt x="1462894" y="23259"/>
                  <a:pt x="1462894" y="22760"/>
                </a:cubicBezTo>
                <a:cubicBezTo>
                  <a:pt x="1462115" y="23259"/>
                  <a:pt x="1461337" y="23753"/>
                  <a:pt x="1461337" y="24247"/>
                </a:cubicBezTo>
                <a:cubicBezTo>
                  <a:pt x="1460558" y="24247"/>
                  <a:pt x="1459779" y="24741"/>
                  <a:pt x="1459779" y="25235"/>
                </a:cubicBezTo>
                <a:lnTo>
                  <a:pt x="1458222" y="26223"/>
                </a:lnTo>
                <a:lnTo>
                  <a:pt x="1460558" y="27216"/>
                </a:lnTo>
                <a:cubicBezTo>
                  <a:pt x="1459779" y="27216"/>
                  <a:pt x="1459002" y="28204"/>
                  <a:pt x="1459002" y="28204"/>
                </a:cubicBezTo>
                <a:cubicBezTo>
                  <a:pt x="1459002" y="28204"/>
                  <a:pt x="1457444" y="27710"/>
                  <a:pt x="1457444" y="27216"/>
                </a:cubicBezTo>
                <a:cubicBezTo>
                  <a:pt x="1456666" y="27216"/>
                  <a:pt x="1455887" y="26722"/>
                  <a:pt x="1455887" y="26722"/>
                </a:cubicBezTo>
                <a:cubicBezTo>
                  <a:pt x="1455108" y="26722"/>
                  <a:pt x="1454330" y="27710"/>
                  <a:pt x="1454330" y="27710"/>
                </a:cubicBezTo>
                <a:lnTo>
                  <a:pt x="1452773" y="28698"/>
                </a:lnTo>
                <a:lnTo>
                  <a:pt x="1451216" y="27710"/>
                </a:lnTo>
                <a:cubicBezTo>
                  <a:pt x="1451216" y="28204"/>
                  <a:pt x="1449659" y="28698"/>
                  <a:pt x="1449659" y="29197"/>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7" y="30679"/>
                  <a:pt x="1445767" y="30185"/>
                </a:cubicBezTo>
                <a:cubicBezTo>
                  <a:pt x="1444988" y="30185"/>
                  <a:pt x="1444209" y="29691"/>
                  <a:pt x="1443432" y="29691"/>
                </a:cubicBezTo>
                <a:lnTo>
                  <a:pt x="1442652" y="30679"/>
                </a:lnTo>
                <a:cubicBezTo>
                  <a:pt x="1441874" y="30679"/>
                  <a:pt x="1441096" y="30185"/>
                  <a:pt x="1440317" y="29691"/>
                </a:cubicBezTo>
                <a:lnTo>
                  <a:pt x="1438760" y="28698"/>
                </a:lnTo>
                <a:cubicBezTo>
                  <a:pt x="1438760" y="29197"/>
                  <a:pt x="1437981" y="29691"/>
                  <a:pt x="1437203" y="30185"/>
                </a:cubicBezTo>
                <a:lnTo>
                  <a:pt x="1436425" y="31173"/>
                </a:lnTo>
                <a:lnTo>
                  <a:pt x="1437981" y="32166"/>
                </a:lnTo>
                <a:cubicBezTo>
                  <a:pt x="1437981" y="32166"/>
                  <a:pt x="1437203" y="33154"/>
                  <a:pt x="1436425" y="33154"/>
                </a:cubicBezTo>
                <a:lnTo>
                  <a:pt x="1434868" y="32166"/>
                </a:lnTo>
                <a:cubicBezTo>
                  <a:pt x="1434868" y="32166"/>
                  <a:pt x="1433310" y="31667"/>
                  <a:pt x="1433310" y="31173"/>
                </a:cubicBezTo>
                <a:cubicBezTo>
                  <a:pt x="1433310" y="31173"/>
                  <a:pt x="1434089" y="30679"/>
                  <a:pt x="1434089" y="30185"/>
                </a:cubicBezTo>
                <a:cubicBezTo>
                  <a:pt x="1434868" y="30185"/>
                  <a:pt x="1435646" y="29691"/>
                  <a:pt x="1435646" y="29197"/>
                </a:cubicBezTo>
                <a:cubicBezTo>
                  <a:pt x="1435646" y="29197"/>
                  <a:pt x="1434089" y="28698"/>
                  <a:pt x="1434089" y="28204"/>
                </a:cubicBezTo>
                <a:cubicBezTo>
                  <a:pt x="1433310" y="28698"/>
                  <a:pt x="1433310" y="29197"/>
                  <a:pt x="1432533" y="29691"/>
                </a:cubicBezTo>
                <a:lnTo>
                  <a:pt x="1431754" y="30679"/>
                </a:lnTo>
                <a:cubicBezTo>
                  <a:pt x="1430975" y="30679"/>
                  <a:pt x="1429418" y="29691"/>
                  <a:pt x="1429418" y="29691"/>
                </a:cubicBezTo>
                <a:cubicBezTo>
                  <a:pt x="1430197" y="29691"/>
                  <a:pt x="1430197" y="28698"/>
                  <a:pt x="1430975" y="28698"/>
                </a:cubicBezTo>
                <a:cubicBezTo>
                  <a:pt x="1430197" y="28204"/>
                  <a:pt x="1428639" y="27710"/>
                  <a:pt x="1427861" y="26722"/>
                </a:cubicBezTo>
                <a:cubicBezTo>
                  <a:pt x="1427082" y="26722"/>
                  <a:pt x="1426304" y="26223"/>
                  <a:pt x="1425526" y="26223"/>
                </a:cubicBezTo>
                <a:lnTo>
                  <a:pt x="1424747" y="27216"/>
                </a:lnTo>
                <a:cubicBezTo>
                  <a:pt x="1423968" y="27216"/>
                  <a:pt x="1423190" y="26223"/>
                  <a:pt x="1422411" y="26223"/>
                </a:cubicBezTo>
                <a:cubicBezTo>
                  <a:pt x="1422411" y="26223"/>
                  <a:pt x="1420855" y="25235"/>
                  <a:pt x="1420855" y="25729"/>
                </a:cubicBezTo>
                <a:lnTo>
                  <a:pt x="1419298" y="26722"/>
                </a:lnTo>
                <a:cubicBezTo>
                  <a:pt x="1420076" y="26722"/>
                  <a:pt x="1421633" y="27216"/>
                  <a:pt x="1421633" y="27216"/>
                </a:cubicBezTo>
                <a:cubicBezTo>
                  <a:pt x="1421633" y="27710"/>
                  <a:pt x="1420076" y="28204"/>
                  <a:pt x="1420076" y="28698"/>
                </a:cubicBezTo>
                <a:cubicBezTo>
                  <a:pt x="1420076" y="28698"/>
                  <a:pt x="1419298" y="29197"/>
                  <a:pt x="1418519" y="29691"/>
                </a:cubicBezTo>
                <a:cubicBezTo>
                  <a:pt x="1418519" y="30185"/>
                  <a:pt x="1417740" y="30679"/>
                  <a:pt x="1417740" y="30679"/>
                </a:cubicBezTo>
                <a:cubicBezTo>
                  <a:pt x="1416962" y="30679"/>
                  <a:pt x="1416184" y="29691"/>
                  <a:pt x="1415405" y="29691"/>
                </a:cubicBezTo>
                <a:cubicBezTo>
                  <a:pt x="1415405" y="30185"/>
                  <a:pt x="1414627" y="31173"/>
                  <a:pt x="1414627"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3" y="28698"/>
                </a:cubicBezTo>
                <a:cubicBezTo>
                  <a:pt x="1405284" y="28698"/>
                  <a:pt x="1404506" y="27710"/>
                  <a:pt x="1404506" y="27710"/>
                </a:cubicBezTo>
                <a:cubicBezTo>
                  <a:pt x="1403728" y="28204"/>
                  <a:pt x="1403728" y="28698"/>
                  <a:pt x="1402949" y="29197"/>
                </a:cubicBezTo>
                <a:cubicBezTo>
                  <a:pt x="1402170" y="29197"/>
                  <a:pt x="1402170" y="30185"/>
                  <a:pt x="1401392" y="30185"/>
                </a:cubicBezTo>
                <a:cubicBezTo>
                  <a:pt x="1401392" y="30185"/>
                  <a:pt x="1400613" y="29197"/>
                  <a:pt x="1399835" y="29197"/>
                </a:cubicBezTo>
                <a:cubicBezTo>
                  <a:pt x="1399057" y="29197"/>
                  <a:pt x="1399057" y="30185"/>
                  <a:pt x="1398278" y="30185"/>
                </a:cubicBezTo>
                <a:lnTo>
                  <a:pt x="1396721" y="29691"/>
                </a:lnTo>
                <a:cubicBezTo>
                  <a:pt x="1396721" y="29197"/>
                  <a:pt x="1398278" y="28698"/>
                  <a:pt x="1398278" y="28204"/>
                </a:cubicBezTo>
                <a:lnTo>
                  <a:pt x="1396721" y="27710"/>
                </a:lnTo>
                <a:cubicBezTo>
                  <a:pt x="1395942" y="27710"/>
                  <a:pt x="1395942" y="28698"/>
                  <a:pt x="1395164" y="28698"/>
                </a:cubicBezTo>
                <a:lnTo>
                  <a:pt x="1393607" y="27710"/>
                </a:lnTo>
                <a:cubicBezTo>
                  <a:pt x="1392828" y="28204"/>
                  <a:pt x="1392050" y="28698"/>
                  <a:pt x="1392050" y="29197"/>
                </a:cubicBezTo>
                <a:cubicBezTo>
                  <a:pt x="1391271" y="29197"/>
                  <a:pt x="1391271" y="29691"/>
                  <a:pt x="1390493" y="30185"/>
                </a:cubicBezTo>
                <a:cubicBezTo>
                  <a:pt x="1390493" y="30679"/>
                  <a:pt x="1389715" y="30679"/>
                  <a:pt x="1389715" y="31173"/>
                </a:cubicBezTo>
                <a:cubicBezTo>
                  <a:pt x="1388936" y="31173"/>
                  <a:pt x="1388158" y="32166"/>
                  <a:pt x="1388158" y="32166"/>
                </a:cubicBezTo>
                <a:lnTo>
                  <a:pt x="1386600" y="31667"/>
                </a:lnTo>
                <a:cubicBezTo>
                  <a:pt x="1386600" y="31173"/>
                  <a:pt x="1387379" y="30679"/>
                  <a:pt x="1387379" y="30185"/>
                </a:cubicBezTo>
                <a:lnTo>
                  <a:pt x="1385822" y="29691"/>
                </a:lnTo>
                <a:cubicBezTo>
                  <a:pt x="1385822" y="29197"/>
                  <a:pt x="1387379" y="28204"/>
                  <a:pt x="1387379" y="28204"/>
                </a:cubicBezTo>
                <a:cubicBezTo>
                  <a:pt x="1386600" y="28204"/>
                  <a:pt x="1385822" y="27710"/>
                  <a:pt x="1385822" y="27710"/>
                </a:cubicBezTo>
                <a:cubicBezTo>
                  <a:pt x="1385043" y="27710"/>
                  <a:pt x="1384265" y="28698"/>
                  <a:pt x="1384265" y="28698"/>
                </a:cubicBezTo>
                <a:cubicBezTo>
                  <a:pt x="1383487" y="28698"/>
                  <a:pt x="1383487" y="29197"/>
                  <a:pt x="1382708" y="29691"/>
                </a:cubicBezTo>
                <a:lnTo>
                  <a:pt x="1381929" y="30679"/>
                </a:lnTo>
                <a:cubicBezTo>
                  <a:pt x="1381151" y="30679"/>
                  <a:pt x="1380372" y="30185"/>
                  <a:pt x="1379594" y="30185"/>
                </a:cubicBezTo>
                <a:cubicBezTo>
                  <a:pt x="1379594" y="29691"/>
                  <a:pt x="1378037" y="29197"/>
                  <a:pt x="1378037" y="29197"/>
                </a:cubicBezTo>
                <a:lnTo>
                  <a:pt x="1379594" y="28204"/>
                </a:lnTo>
                <a:cubicBezTo>
                  <a:pt x="1379594" y="28204"/>
                  <a:pt x="1381151" y="27216"/>
                  <a:pt x="1380372" y="26722"/>
                </a:cubicBezTo>
                <a:cubicBezTo>
                  <a:pt x="1380372" y="26722"/>
                  <a:pt x="1379594" y="26223"/>
                  <a:pt x="1378816" y="26223"/>
                </a:cubicBezTo>
                <a:cubicBezTo>
                  <a:pt x="1378816" y="26722"/>
                  <a:pt x="1378037" y="26722"/>
                  <a:pt x="1378037" y="27216"/>
                </a:cubicBezTo>
                <a:cubicBezTo>
                  <a:pt x="1377259" y="27710"/>
                  <a:pt x="1376480" y="28204"/>
                  <a:pt x="1376480" y="28204"/>
                </a:cubicBezTo>
                <a:cubicBezTo>
                  <a:pt x="1376480" y="28698"/>
                  <a:pt x="1378037" y="29197"/>
                  <a:pt x="1378037" y="29197"/>
                </a:cubicBezTo>
                <a:cubicBezTo>
                  <a:pt x="1378037" y="29691"/>
                  <a:pt x="1376480" y="30185"/>
                  <a:pt x="1376480" y="30185"/>
                </a:cubicBezTo>
                <a:cubicBezTo>
                  <a:pt x="1376480" y="30679"/>
                  <a:pt x="1375701" y="31173"/>
                  <a:pt x="1375701" y="31173"/>
                </a:cubicBezTo>
                <a:lnTo>
                  <a:pt x="1373366" y="30679"/>
                </a:lnTo>
                <a:cubicBezTo>
                  <a:pt x="1373366" y="30185"/>
                  <a:pt x="1374923" y="29691"/>
                  <a:pt x="1374923" y="29197"/>
                </a:cubicBezTo>
                <a:lnTo>
                  <a:pt x="1373366" y="28698"/>
                </a:lnTo>
                <a:cubicBezTo>
                  <a:pt x="1373366" y="28204"/>
                  <a:pt x="1374144" y="27710"/>
                  <a:pt x="1374923" y="27710"/>
                </a:cubicBezTo>
                <a:cubicBezTo>
                  <a:pt x="1374923" y="27216"/>
                  <a:pt x="1375701" y="26223"/>
                  <a:pt x="1375701" y="26223"/>
                </a:cubicBezTo>
                <a:lnTo>
                  <a:pt x="1374144" y="25729"/>
                </a:lnTo>
                <a:cubicBezTo>
                  <a:pt x="1373366" y="25729"/>
                  <a:pt x="1373366" y="26722"/>
                  <a:pt x="1372588" y="26722"/>
                </a:cubicBezTo>
                <a:lnTo>
                  <a:pt x="1371030" y="25729"/>
                </a:lnTo>
                <a:cubicBezTo>
                  <a:pt x="1370252" y="25729"/>
                  <a:pt x="1370252" y="25235"/>
                  <a:pt x="1369473" y="24741"/>
                </a:cubicBezTo>
                <a:cubicBezTo>
                  <a:pt x="1369473" y="25235"/>
                  <a:pt x="1367917" y="25729"/>
                  <a:pt x="1367917" y="26223"/>
                </a:cubicBezTo>
                <a:lnTo>
                  <a:pt x="1369473" y="26722"/>
                </a:lnTo>
                <a:cubicBezTo>
                  <a:pt x="1369473" y="27216"/>
                  <a:pt x="1368694" y="27710"/>
                  <a:pt x="1368694" y="28204"/>
                </a:cubicBezTo>
                <a:lnTo>
                  <a:pt x="1370252" y="28698"/>
                </a:lnTo>
                <a:cubicBezTo>
                  <a:pt x="1370252" y="29197"/>
                  <a:pt x="1368694" y="29691"/>
                  <a:pt x="1368694" y="30185"/>
                </a:cubicBezTo>
                <a:cubicBezTo>
                  <a:pt x="1368694" y="30185"/>
                  <a:pt x="1367917" y="30679"/>
                  <a:pt x="1367917" y="31173"/>
                </a:cubicBezTo>
                <a:cubicBezTo>
                  <a:pt x="1367917" y="31173"/>
                  <a:pt x="1368694" y="31667"/>
                  <a:pt x="1369473" y="31667"/>
                </a:cubicBezTo>
                <a:lnTo>
                  <a:pt x="1367917" y="33154"/>
                </a:lnTo>
                <a:lnTo>
                  <a:pt x="1366359" y="32166"/>
                </a:lnTo>
                <a:lnTo>
                  <a:pt x="1364802" y="33154"/>
                </a:lnTo>
                <a:lnTo>
                  <a:pt x="1363245" y="32660"/>
                </a:lnTo>
                <a:cubicBezTo>
                  <a:pt x="1363245" y="32166"/>
                  <a:pt x="1364802" y="31173"/>
                  <a:pt x="1364802" y="31173"/>
                </a:cubicBezTo>
                <a:cubicBezTo>
                  <a:pt x="1364024" y="31173"/>
                  <a:pt x="1363245" y="30679"/>
                  <a:pt x="1362467" y="30679"/>
                </a:cubicBezTo>
                <a:lnTo>
                  <a:pt x="1361689" y="31667"/>
                </a:lnTo>
                <a:cubicBezTo>
                  <a:pt x="1360910" y="31667"/>
                  <a:pt x="1360131" y="31173"/>
                  <a:pt x="1359353" y="30679"/>
                </a:cubicBezTo>
                <a:cubicBezTo>
                  <a:pt x="1359353" y="30679"/>
                  <a:pt x="1358574" y="29691"/>
                  <a:pt x="1357795" y="29691"/>
                </a:cubicBezTo>
                <a:cubicBezTo>
                  <a:pt x="1357795" y="29691"/>
                  <a:pt x="1357018" y="29197"/>
                  <a:pt x="1356239" y="29197"/>
                </a:cubicBezTo>
                <a:cubicBezTo>
                  <a:pt x="1356239" y="29197"/>
                  <a:pt x="1355460" y="30185"/>
                  <a:pt x="1354682" y="30185"/>
                </a:cubicBezTo>
                <a:cubicBezTo>
                  <a:pt x="1354682" y="30679"/>
                  <a:pt x="1353903" y="31173"/>
                  <a:pt x="1353903" y="31173"/>
                </a:cubicBezTo>
                <a:cubicBezTo>
                  <a:pt x="1353125"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4" y="30679"/>
                </a:cubicBezTo>
                <a:cubicBezTo>
                  <a:pt x="1348454" y="30185"/>
                  <a:pt x="1346896" y="30185"/>
                  <a:pt x="1346896" y="29691"/>
                </a:cubicBezTo>
                <a:cubicBezTo>
                  <a:pt x="1346896" y="29691"/>
                  <a:pt x="1348454" y="29197"/>
                  <a:pt x="1348454" y="28698"/>
                </a:cubicBezTo>
                <a:cubicBezTo>
                  <a:pt x="1348454" y="28204"/>
                  <a:pt x="1346896" y="28204"/>
                  <a:pt x="1346896" y="27710"/>
                </a:cubicBezTo>
                <a:cubicBezTo>
                  <a:pt x="1346119" y="28204"/>
                  <a:pt x="1345340" y="28698"/>
                  <a:pt x="1345340" y="29197"/>
                </a:cubicBezTo>
                <a:lnTo>
                  <a:pt x="1343783" y="30185"/>
                </a:lnTo>
                <a:lnTo>
                  <a:pt x="1342225" y="29197"/>
                </a:lnTo>
                <a:cubicBezTo>
                  <a:pt x="1342225" y="29197"/>
                  <a:pt x="1343004" y="28204"/>
                  <a:pt x="1343783" y="28204"/>
                </a:cubicBezTo>
                <a:cubicBezTo>
                  <a:pt x="1343783" y="27710"/>
                  <a:pt x="1344561" y="27216"/>
                  <a:pt x="1344561" y="27216"/>
                </a:cubicBezTo>
                <a:cubicBezTo>
                  <a:pt x="1345340" y="26722"/>
                  <a:pt x="1346119" y="26223"/>
                  <a:pt x="1346119" y="25729"/>
                </a:cubicBezTo>
                <a:cubicBezTo>
                  <a:pt x="1346119" y="25729"/>
                  <a:pt x="1347675" y="25235"/>
                  <a:pt x="1347675" y="24741"/>
                </a:cubicBezTo>
                <a:lnTo>
                  <a:pt x="1346119" y="23753"/>
                </a:lnTo>
                <a:cubicBezTo>
                  <a:pt x="1345340" y="24247"/>
                  <a:pt x="1344561" y="24741"/>
                  <a:pt x="1344561" y="25235"/>
                </a:cubicBezTo>
                <a:cubicBezTo>
                  <a:pt x="1343783" y="25729"/>
                  <a:pt x="1343004" y="26722"/>
                  <a:pt x="1341448" y="27216"/>
                </a:cubicBezTo>
                <a:cubicBezTo>
                  <a:pt x="1341448" y="27216"/>
                  <a:pt x="1340669" y="26223"/>
                  <a:pt x="1339890" y="26223"/>
                </a:cubicBezTo>
                <a:lnTo>
                  <a:pt x="1339112" y="27710"/>
                </a:lnTo>
                <a:cubicBezTo>
                  <a:pt x="1339112" y="27710"/>
                  <a:pt x="1339890" y="28204"/>
                  <a:pt x="1340669" y="28204"/>
                </a:cubicBezTo>
                <a:cubicBezTo>
                  <a:pt x="1340669" y="28698"/>
                  <a:pt x="1342225" y="29197"/>
                  <a:pt x="1342225" y="29197"/>
                </a:cubicBezTo>
                <a:cubicBezTo>
                  <a:pt x="1341448" y="29197"/>
                  <a:pt x="1341448" y="30185"/>
                  <a:pt x="1340669" y="30185"/>
                </a:cubicBezTo>
                <a:cubicBezTo>
                  <a:pt x="1340669" y="30185"/>
                  <a:pt x="1339890" y="29691"/>
                  <a:pt x="1339112" y="29691"/>
                </a:cubicBezTo>
                <a:cubicBezTo>
                  <a:pt x="1338333" y="29691"/>
                  <a:pt x="1338333" y="30679"/>
                  <a:pt x="1337555" y="30679"/>
                </a:cubicBezTo>
                <a:cubicBezTo>
                  <a:pt x="1337555" y="30679"/>
                  <a:pt x="1336777" y="29691"/>
                  <a:pt x="1335998" y="29691"/>
                </a:cubicBezTo>
                <a:cubicBezTo>
                  <a:pt x="1335998" y="29691"/>
                  <a:pt x="1335220" y="30679"/>
                  <a:pt x="1334441" y="30679"/>
                </a:cubicBezTo>
                <a:cubicBezTo>
                  <a:pt x="1334441" y="30679"/>
                  <a:pt x="1333662" y="30185"/>
                  <a:pt x="1332884" y="30185"/>
                </a:cubicBezTo>
                <a:cubicBezTo>
                  <a:pt x="1332884" y="30185"/>
                  <a:pt x="1332105" y="31173"/>
                  <a:pt x="1331326" y="31173"/>
                </a:cubicBezTo>
                <a:lnTo>
                  <a:pt x="1330549" y="32166"/>
                </a:lnTo>
                <a:cubicBezTo>
                  <a:pt x="1329770" y="32166"/>
                  <a:pt x="1328991" y="31173"/>
                  <a:pt x="1328991" y="31173"/>
                </a:cubicBezTo>
                <a:cubicBezTo>
                  <a:pt x="1328213" y="31667"/>
                  <a:pt x="1327434" y="32166"/>
                  <a:pt x="1327434" y="32660"/>
                </a:cubicBezTo>
                <a:cubicBezTo>
                  <a:pt x="1326655" y="32660"/>
                  <a:pt x="1326655" y="33648"/>
                  <a:pt x="1325878" y="33648"/>
                </a:cubicBezTo>
                <a:lnTo>
                  <a:pt x="1324320" y="32660"/>
                </a:lnTo>
                <a:cubicBezTo>
                  <a:pt x="1324320" y="32166"/>
                  <a:pt x="1325099" y="32166"/>
                  <a:pt x="1325878" y="31667"/>
                </a:cubicBezTo>
                <a:lnTo>
                  <a:pt x="1326655" y="30679"/>
                </a:lnTo>
                <a:lnTo>
                  <a:pt x="1325099" y="29691"/>
                </a:lnTo>
                <a:cubicBezTo>
                  <a:pt x="1325878" y="29197"/>
                  <a:pt x="1325878" y="29197"/>
                  <a:pt x="1326655" y="28698"/>
                </a:cubicBezTo>
                <a:cubicBezTo>
                  <a:pt x="1326655" y="28204"/>
                  <a:pt x="1327434" y="27710"/>
                  <a:pt x="1327434" y="27710"/>
                </a:cubicBezTo>
                <a:cubicBezTo>
                  <a:pt x="1328213" y="27216"/>
                  <a:pt x="1328991" y="28204"/>
                  <a:pt x="1329770" y="28204"/>
                </a:cubicBezTo>
                <a:lnTo>
                  <a:pt x="1330549" y="27216"/>
                </a:lnTo>
                <a:cubicBezTo>
                  <a:pt x="1331326" y="27216"/>
                  <a:pt x="1332105" y="28204"/>
                  <a:pt x="1332884" y="28204"/>
                </a:cubicBezTo>
                <a:lnTo>
                  <a:pt x="1333662" y="27216"/>
                </a:lnTo>
                <a:cubicBezTo>
                  <a:pt x="1333662" y="26722"/>
                  <a:pt x="1332105" y="26223"/>
                  <a:pt x="1332105" y="26223"/>
                </a:cubicBezTo>
                <a:cubicBezTo>
                  <a:pt x="1332105" y="25729"/>
                  <a:pt x="1333662" y="25235"/>
                  <a:pt x="1333662" y="25235"/>
                </a:cubicBezTo>
                <a:cubicBezTo>
                  <a:pt x="1332884" y="25235"/>
                  <a:pt x="1332105" y="24247"/>
                  <a:pt x="1332105" y="24247"/>
                </a:cubicBezTo>
                <a:cubicBezTo>
                  <a:pt x="1331326" y="24247"/>
                  <a:pt x="1330549" y="25235"/>
                  <a:pt x="1330549" y="25235"/>
                </a:cubicBezTo>
                <a:cubicBezTo>
                  <a:pt x="1329770" y="25235"/>
                  <a:pt x="1328991" y="24247"/>
                  <a:pt x="1328991" y="24247"/>
                </a:cubicBezTo>
                <a:cubicBezTo>
                  <a:pt x="1328213" y="24247"/>
                  <a:pt x="1328213" y="25729"/>
                  <a:pt x="1327434" y="25729"/>
                </a:cubicBezTo>
                <a:cubicBezTo>
                  <a:pt x="1326655" y="25729"/>
                  <a:pt x="1325878" y="24741"/>
                  <a:pt x="1325878" y="24741"/>
                </a:cubicBezTo>
                <a:cubicBezTo>
                  <a:pt x="1325878" y="25235"/>
                  <a:pt x="1324320" y="25729"/>
                  <a:pt x="1324320" y="25729"/>
                </a:cubicBezTo>
                <a:cubicBezTo>
                  <a:pt x="1324320" y="26223"/>
                  <a:pt x="1325878" y="26223"/>
                  <a:pt x="1325878" y="26722"/>
                </a:cubicBezTo>
                <a:cubicBezTo>
                  <a:pt x="1325878" y="27216"/>
                  <a:pt x="1325099" y="27216"/>
                  <a:pt x="1325099" y="27710"/>
                </a:cubicBezTo>
                <a:cubicBezTo>
                  <a:pt x="1324320" y="28204"/>
                  <a:pt x="1323542" y="28698"/>
                  <a:pt x="1323542" y="28698"/>
                </a:cubicBezTo>
                <a:cubicBezTo>
                  <a:pt x="1323542" y="29197"/>
                  <a:pt x="1325099" y="29691"/>
                  <a:pt x="1325099" y="29691"/>
                </a:cubicBezTo>
                <a:cubicBezTo>
                  <a:pt x="1325099" y="29691"/>
                  <a:pt x="1324320" y="30679"/>
                  <a:pt x="1323542" y="30679"/>
                </a:cubicBezTo>
                <a:cubicBezTo>
                  <a:pt x="1323542" y="30679"/>
                  <a:pt x="1321985" y="29691"/>
                  <a:pt x="1321985" y="30185"/>
                </a:cubicBezTo>
                <a:lnTo>
                  <a:pt x="1320427" y="31173"/>
                </a:lnTo>
                <a:cubicBezTo>
                  <a:pt x="1320427" y="30679"/>
                  <a:pt x="1318871" y="30679"/>
                  <a:pt x="1318871" y="30185"/>
                </a:cubicBezTo>
                <a:cubicBezTo>
                  <a:pt x="1318871" y="29691"/>
                  <a:pt x="1317314" y="29691"/>
                  <a:pt x="1317314" y="29197"/>
                </a:cubicBezTo>
                <a:cubicBezTo>
                  <a:pt x="1317314" y="29197"/>
                  <a:pt x="1318092" y="28698"/>
                  <a:pt x="1318871" y="28204"/>
                </a:cubicBezTo>
                <a:lnTo>
                  <a:pt x="1320427" y="29197"/>
                </a:lnTo>
                <a:cubicBezTo>
                  <a:pt x="1320427" y="29197"/>
                  <a:pt x="1321207" y="28204"/>
                  <a:pt x="1321985" y="28204"/>
                </a:cubicBezTo>
                <a:cubicBezTo>
                  <a:pt x="1321985" y="27710"/>
                  <a:pt x="1322763" y="27216"/>
                  <a:pt x="1322763" y="26722"/>
                </a:cubicBezTo>
                <a:cubicBezTo>
                  <a:pt x="1322763" y="26722"/>
                  <a:pt x="1321985" y="26223"/>
                  <a:pt x="1321207" y="26223"/>
                </a:cubicBezTo>
                <a:cubicBezTo>
                  <a:pt x="1321207" y="26223"/>
                  <a:pt x="1320427" y="27216"/>
                  <a:pt x="1319650" y="27216"/>
                </a:cubicBezTo>
                <a:cubicBezTo>
                  <a:pt x="1319650" y="27216"/>
                  <a:pt x="1318871" y="26223"/>
                  <a:pt x="1318092" y="26223"/>
                </a:cubicBezTo>
                <a:cubicBezTo>
                  <a:pt x="1318092" y="26223"/>
                  <a:pt x="1317314" y="27216"/>
                  <a:pt x="1316535" y="27216"/>
                </a:cubicBezTo>
                <a:cubicBezTo>
                  <a:pt x="1316535" y="27710"/>
                  <a:pt x="1315756" y="26722"/>
                  <a:pt x="1314979" y="26722"/>
                </a:cubicBezTo>
                <a:cubicBezTo>
                  <a:pt x="1314979" y="26722"/>
                  <a:pt x="1314200" y="27216"/>
                  <a:pt x="1314200" y="27710"/>
                </a:cubicBezTo>
                <a:cubicBezTo>
                  <a:pt x="1313421" y="28204"/>
                  <a:pt x="1312643" y="28204"/>
                  <a:pt x="1312643" y="28698"/>
                </a:cubicBezTo>
                <a:lnTo>
                  <a:pt x="1311085" y="29691"/>
                </a:lnTo>
                <a:lnTo>
                  <a:pt x="1309529" y="29197"/>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5" y="29197"/>
                  <a:pt x="1306415" y="29197"/>
                </a:cubicBezTo>
                <a:lnTo>
                  <a:pt x="1304857" y="28698"/>
                </a:lnTo>
                <a:cubicBezTo>
                  <a:pt x="1304857" y="28204"/>
                  <a:pt x="1306415" y="27710"/>
                  <a:pt x="1305636" y="27216"/>
                </a:cubicBezTo>
                <a:lnTo>
                  <a:pt x="1304080" y="26722"/>
                </a:lnTo>
                <a:cubicBezTo>
                  <a:pt x="1304080" y="26223"/>
                  <a:pt x="1302522" y="25729"/>
                  <a:pt x="1302522" y="25729"/>
                </a:cubicBezTo>
                <a:cubicBezTo>
                  <a:pt x="1302522" y="25729"/>
                  <a:pt x="1301744" y="26722"/>
                  <a:pt x="1300965" y="26722"/>
                </a:cubicBezTo>
                <a:cubicBezTo>
                  <a:pt x="1300965" y="27216"/>
                  <a:pt x="1300186" y="27710"/>
                  <a:pt x="1300186" y="27710"/>
                </a:cubicBezTo>
                <a:cubicBezTo>
                  <a:pt x="1299409" y="28204"/>
                  <a:pt x="1298630" y="28698"/>
                  <a:pt x="1298630" y="29197"/>
                </a:cubicBezTo>
                <a:cubicBezTo>
                  <a:pt x="1298630" y="29197"/>
                  <a:pt x="1297851" y="30185"/>
                  <a:pt x="1297073" y="30185"/>
                </a:cubicBezTo>
                <a:lnTo>
                  <a:pt x="1295516" y="29197"/>
                </a:lnTo>
                <a:cubicBezTo>
                  <a:pt x="1294737" y="29197"/>
                  <a:pt x="1294737" y="30185"/>
                  <a:pt x="1293959" y="30185"/>
                </a:cubicBezTo>
                <a:lnTo>
                  <a:pt x="1292402" y="29691"/>
                </a:lnTo>
                <a:cubicBezTo>
                  <a:pt x="1292402" y="29197"/>
                  <a:pt x="1293959" y="28698"/>
                  <a:pt x="1293959" y="28204"/>
                </a:cubicBezTo>
                <a:cubicBezTo>
                  <a:pt x="1293959" y="28204"/>
                  <a:pt x="1292402" y="27710"/>
                  <a:pt x="1291623" y="27710"/>
                </a:cubicBezTo>
                <a:cubicBezTo>
                  <a:pt x="1291623" y="27710"/>
                  <a:pt x="1290845" y="26722"/>
                  <a:pt x="1290066" y="26722"/>
                </a:cubicBezTo>
                <a:cubicBezTo>
                  <a:pt x="1290066" y="27216"/>
                  <a:pt x="1288510" y="27710"/>
                  <a:pt x="1288510" y="27710"/>
                </a:cubicBezTo>
                <a:cubicBezTo>
                  <a:pt x="1289287" y="28204"/>
                  <a:pt x="1290845" y="28204"/>
                  <a:pt x="1290845" y="28698"/>
                </a:cubicBezTo>
                <a:cubicBezTo>
                  <a:pt x="1290845" y="29197"/>
                  <a:pt x="1289287" y="29197"/>
                  <a:pt x="1289287" y="29691"/>
                </a:cubicBezTo>
                <a:cubicBezTo>
                  <a:pt x="1289287" y="30185"/>
                  <a:pt x="1290845" y="30185"/>
                  <a:pt x="1290845" y="30679"/>
                </a:cubicBezTo>
                <a:lnTo>
                  <a:pt x="1290066" y="31667"/>
                </a:lnTo>
                <a:cubicBezTo>
                  <a:pt x="1289287" y="32166"/>
                  <a:pt x="1288510" y="32660"/>
                  <a:pt x="1288510" y="32660"/>
                </a:cubicBezTo>
                <a:cubicBezTo>
                  <a:pt x="1286952" y="32166"/>
                  <a:pt x="1286174" y="31667"/>
                  <a:pt x="1284616" y="31173"/>
                </a:cubicBezTo>
                <a:cubicBezTo>
                  <a:pt x="1284616" y="30679"/>
                  <a:pt x="1286174" y="30185"/>
                  <a:pt x="1286174" y="30185"/>
                </a:cubicBezTo>
                <a:cubicBezTo>
                  <a:pt x="1286174" y="29691"/>
                  <a:pt x="1284616" y="29691"/>
                  <a:pt x="1284616" y="29197"/>
                </a:cubicBezTo>
                <a:lnTo>
                  <a:pt x="1286174" y="28204"/>
                </a:lnTo>
                <a:cubicBezTo>
                  <a:pt x="1285395" y="27710"/>
                  <a:pt x="1284616" y="27710"/>
                  <a:pt x="1283839" y="27216"/>
                </a:cubicBezTo>
                <a:cubicBezTo>
                  <a:pt x="1283839" y="27216"/>
                  <a:pt x="1283060" y="26722"/>
                  <a:pt x="1282281" y="26223"/>
                </a:cubicBezTo>
                <a:cubicBezTo>
                  <a:pt x="1281503" y="27216"/>
                  <a:pt x="1280724" y="27710"/>
                  <a:pt x="1279946" y="28698"/>
                </a:cubicBezTo>
                <a:cubicBezTo>
                  <a:pt x="1279946" y="29197"/>
                  <a:pt x="1281503" y="29197"/>
                  <a:pt x="1281503" y="29691"/>
                </a:cubicBezTo>
                <a:cubicBezTo>
                  <a:pt x="1281503" y="29691"/>
                  <a:pt x="1279946" y="30185"/>
                  <a:pt x="1279946" y="30679"/>
                </a:cubicBezTo>
                <a:cubicBezTo>
                  <a:pt x="1279946" y="31173"/>
                  <a:pt x="1281503" y="31173"/>
                  <a:pt x="1281503" y="31667"/>
                </a:cubicBezTo>
                <a:cubicBezTo>
                  <a:pt x="1282281" y="31667"/>
                  <a:pt x="1280724" y="32166"/>
                  <a:pt x="1280724" y="32660"/>
                </a:cubicBezTo>
                <a:lnTo>
                  <a:pt x="1282281" y="33154"/>
                </a:lnTo>
                <a:cubicBezTo>
                  <a:pt x="1281503" y="33648"/>
                  <a:pt x="1281503" y="34142"/>
                  <a:pt x="1280724" y="34637"/>
                </a:cubicBezTo>
                <a:lnTo>
                  <a:pt x="1279946" y="35629"/>
                </a:lnTo>
                <a:cubicBezTo>
                  <a:pt x="1279167" y="35629"/>
                  <a:pt x="1277611" y="34637"/>
                  <a:pt x="1277611" y="34637"/>
                </a:cubicBezTo>
                <a:cubicBezTo>
                  <a:pt x="1277611" y="34637"/>
                  <a:pt x="1279167" y="34142"/>
                  <a:pt x="1279167" y="33648"/>
                </a:cubicBezTo>
                <a:cubicBezTo>
                  <a:pt x="1278389" y="33154"/>
                  <a:pt x="1278389" y="33154"/>
                  <a:pt x="1277611" y="32660"/>
                </a:cubicBezTo>
                <a:cubicBezTo>
                  <a:pt x="1276832" y="32660"/>
                  <a:pt x="1276053" y="32166"/>
                  <a:pt x="1276053" y="32166"/>
                </a:cubicBezTo>
                <a:cubicBezTo>
                  <a:pt x="1275275" y="31667"/>
                  <a:pt x="1276832" y="31173"/>
                  <a:pt x="1276832" y="30679"/>
                </a:cubicBezTo>
                <a:cubicBezTo>
                  <a:pt x="1277611" y="30679"/>
                  <a:pt x="1278389" y="29691"/>
                  <a:pt x="1278389" y="29691"/>
                </a:cubicBezTo>
                <a:cubicBezTo>
                  <a:pt x="1278389" y="29691"/>
                  <a:pt x="1276832" y="29197"/>
                  <a:pt x="1276832" y="28698"/>
                </a:cubicBezTo>
                <a:cubicBezTo>
                  <a:pt x="1276053" y="28698"/>
                  <a:pt x="1275275" y="28204"/>
                  <a:pt x="1275275" y="28204"/>
                </a:cubicBezTo>
                <a:cubicBezTo>
                  <a:pt x="1274496" y="27710"/>
                  <a:pt x="1276053" y="27216"/>
                  <a:pt x="1276053" y="26722"/>
                </a:cubicBezTo>
                <a:cubicBezTo>
                  <a:pt x="1276053" y="26722"/>
                  <a:pt x="1277611" y="26223"/>
                  <a:pt x="1277611" y="25729"/>
                </a:cubicBezTo>
                <a:lnTo>
                  <a:pt x="1276053" y="25235"/>
                </a:lnTo>
                <a:cubicBezTo>
                  <a:pt x="1276053" y="24741"/>
                  <a:pt x="1274496" y="24247"/>
                  <a:pt x="1273717" y="24247"/>
                </a:cubicBezTo>
                <a:cubicBezTo>
                  <a:pt x="1273717" y="24741"/>
                  <a:pt x="1272940" y="24741"/>
                  <a:pt x="1272940" y="25235"/>
                </a:cubicBezTo>
                <a:cubicBezTo>
                  <a:pt x="1272940" y="25235"/>
                  <a:pt x="1274496" y="25729"/>
                  <a:pt x="1274496" y="26223"/>
                </a:cubicBezTo>
                <a:cubicBezTo>
                  <a:pt x="1274496" y="26223"/>
                  <a:pt x="1273717" y="26722"/>
                  <a:pt x="1272940" y="27216"/>
                </a:cubicBezTo>
                <a:cubicBezTo>
                  <a:pt x="1272940" y="27710"/>
                  <a:pt x="1272161" y="28204"/>
                  <a:pt x="1272161" y="28204"/>
                </a:cubicBezTo>
                <a:cubicBezTo>
                  <a:pt x="1271382" y="28204"/>
                  <a:pt x="1270604" y="27216"/>
                  <a:pt x="1269825" y="27710"/>
                </a:cubicBezTo>
                <a:cubicBezTo>
                  <a:pt x="1269825" y="27710"/>
                  <a:pt x="1269046" y="28204"/>
                  <a:pt x="1269046" y="28698"/>
                </a:cubicBezTo>
                <a:cubicBezTo>
                  <a:pt x="1268268" y="28698"/>
                  <a:pt x="1267490" y="29197"/>
                  <a:pt x="1267490" y="29691"/>
                </a:cubicBezTo>
                <a:cubicBezTo>
                  <a:pt x="1266711" y="30185"/>
                  <a:pt x="1266711" y="30185"/>
                  <a:pt x="1265933" y="30679"/>
                </a:cubicBezTo>
                <a:cubicBezTo>
                  <a:pt x="1265933" y="31173"/>
                  <a:pt x="1264376" y="31667"/>
                  <a:pt x="1265154" y="31667"/>
                </a:cubicBezTo>
                <a:cubicBezTo>
                  <a:pt x="1265154" y="32166"/>
                  <a:pt x="1265933" y="32660"/>
                  <a:pt x="1266711" y="32660"/>
                </a:cubicBezTo>
                <a:lnTo>
                  <a:pt x="1268268" y="33648"/>
                </a:lnTo>
                <a:cubicBezTo>
                  <a:pt x="1268268" y="33648"/>
                  <a:pt x="1267490" y="34637"/>
                  <a:pt x="1266711" y="34637"/>
                </a:cubicBezTo>
                <a:cubicBezTo>
                  <a:pt x="1266711" y="34637"/>
                  <a:pt x="1265933" y="33648"/>
                  <a:pt x="1265154" y="33648"/>
                </a:cubicBezTo>
                <a:cubicBezTo>
                  <a:pt x="1265154" y="34142"/>
                  <a:pt x="1264376" y="35131"/>
                  <a:pt x="1263597" y="35131"/>
                </a:cubicBezTo>
                <a:cubicBezTo>
                  <a:pt x="1263597" y="34637"/>
                  <a:pt x="1262818" y="34142"/>
                  <a:pt x="1262041" y="34142"/>
                </a:cubicBezTo>
                <a:lnTo>
                  <a:pt x="1260483" y="33154"/>
                </a:lnTo>
                <a:cubicBezTo>
                  <a:pt x="1259705" y="33154"/>
                  <a:pt x="1258926" y="32166"/>
                  <a:pt x="1258926" y="32660"/>
                </a:cubicBezTo>
                <a:cubicBezTo>
                  <a:pt x="1258147" y="32660"/>
                  <a:pt x="1257369" y="33154"/>
                  <a:pt x="1257369" y="33648"/>
                </a:cubicBezTo>
                <a:cubicBezTo>
                  <a:pt x="1256591" y="33648"/>
                  <a:pt x="1256591" y="34142"/>
                  <a:pt x="1255812" y="34637"/>
                </a:cubicBezTo>
                <a:cubicBezTo>
                  <a:pt x="1255812" y="35131"/>
                  <a:pt x="1255034" y="35131"/>
                  <a:pt x="1255034" y="35629"/>
                </a:cubicBezTo>
                <a:cubicBezTo>
                  <a:pt x="1254255" y="35629"/>
                  <a:pt x="1252698" y="35131"/>
                  <a:pt x="1252698" y="35131"/>
                </a:cubicBezTo>
                <a:cubicBezTo>
                  <a:pt x="1252698" y="34637"/>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3"/>
                  <a:pt x="1251141" y="23753"/>
                  <a:pt x="1250363" y="23259"/>
                </a:cubicBezTo>
                <a:cubicBezTo>
                  <a:pt x="1250363" y="23753"/>
                  <a:pt x="1249584" y="23753"/>
                  <a:pt x="1248806" y="24247"/>
                </a:cubicBezTo>
                <a:cubicBezTo>
                  <a:pt x="1248806" y="24741"/>
                  <a:pt x="1248027" y="25235"/>
                  <a:pt x="1248027" y="25235"/>
                </a:cubicBezTo>
                <a:cubicBezTo>
                  <a:pt x="1248027" y="25729"/>
                  <a:pt x="1246470" y="26223"/>
                  <a:pt x="1246470" y="26722"/>
                </a:cubicBezTo>
                <a:lnTo>
                  <a:pt x="1248027" y="27216"/>
                </a:lnTo>
                <a:cubicBezTo>
                  <a:pt x="1248027" y="27710"/>
                  <a:pt x="1247248" y="28204"/>
                  <a:pt x="1247248" y="28698"/>
                </a:cubicBezTo>
                <a:cubicBezTo>
                  <a:pt x="1246470" y="28698"/>
                  <a:pt x="1245692" y="29197"/>
                  <a:pt x="1245692" y="29691"/>
                </a:cubicBezTo>
                <a:lnTo>
                  <a:pt x="1247248" y="30185"/>
                </a:lnTo>
                <a:cubicBezTo>
                  <a:pt x="1247248" y="30679"/>
                  <a:pt x="1246470"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7"/>
                  <a:pt x="1241799" y="35131"/>
                  <a:pt x="1241020" y="36123"/>
                </a:cubicBezTo>
                <a:cubicBezTo>
                  <a:pt x="1239464" y="35131"/>
                  <a:pt x="1238685" y="34637"/>
                  <a:pt x="1237128" y="34142"/>
                </a:cubicBezTo>
                <a:lnTo>
                  <a:pt x="1235571" y="33648"/>
                </a:lnTo>
                <a:cubicBezTo>
                  <a:pt x="1235571" y="33154"/>
                  <a:pt x="1237128" y="32660"/>
                  <a:pt x="1237128" y="32166"/>
                </a:cubicBezTo>
                <a:cubicBezTo>
                  <a:pt x="1236349" y="32166"/>
                  <a:pt x="1235571" y="31667"/>
                  <a:pt x="1234793" y="31667"/>
                </a:cubicBezTo>
                <a:cubicBezTo>
                  <a:pt x="1234793" y="31173"/>
                  <a:pt x="1236349" y="30679"/>
                  <a:pt x="1236349" y="30185"/>
                </a:cubicBezTo>
                <a:lnTo>
                  <a:pt x="1234793" y="29691"/>
                </a:lnTo>
                <a:cubicBezTo>
                  <a:pt x="1234793" y="29197"/>
                  <a:pt x="1236349" y="28698"/>
                  <a:pt x="1236349" y="28204"/>
                </a:cubicBezTo>
                <a:cubicBezTo>
                  <a:pt x="1235571" y="28204"/>
                  <a:pt x="1234014" y="27710"/>
                  <a:pt x="1234014" y="27710"/>
                </a:cubicBezTo>
                <a:cubicBezTo>
                  <a:pt x="1234014" y="27216"/>
                  <a:pt x="1235571" y="26722"/>
                  <a:pt x="1235571" y="26223"/>
                </a:cubicBezTo>
                <a:lnTo>
                  <a:pt x="1234014" y="25729"/>
                </a:lnTo>
                <a:cubicBezTo>
                  <a:pt x="1233236" y="25235"/>
                  <a:pt x="1232457" y="25235"/>
                  <a:pt x="1232457" y="24741"/>
                </a:cubicBezTo>
                <a:cubicBezTo>
                  <a:pt x="1231678" y="25235"/>
                  <a:pt x="1230900" y="25729"/>
                  <a:pt x="1230900" y="25729"/>
                </a:cubicBezTo>
                <a:cubicBezTo>
                  <a:pt x="1230122" y="26223"/>
                  <a:pt x="1229343" y="26722"/>
                  <a:pt x="1229343" y="27216"/>
                </a:cubicBezTo>
                <a:lnTo>
                  <a:pt x="1230900" y="27710"/>
                </a:lnTo>
                <a:cubicBezTo>
                  <a:pt x="1230900" y="28204"/>
                  <a:pt x="1230122" y="28698"/>
                  <a:pt x="1230122" y="28698"/>
                </a:cubicBezTo>
                <a:cubicBezTo>
                  <a:pt x="1229343" y="29197"/>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7" y="32166"/>
                  <a:pt x="1221558" y="32166"/>
                  <a:pt x="1220779" y="31667"/>
                </a:cubicBezTo>
                <a:cubicBezTo>
                  <a:pt x="1220779" y="31173"/>
                  <a:pt x="1220001" y="31173"/>
                  <a:pt x="1219223" y="30679"/>
                </a:cubicBezTo>
                <a:lnTo>
                  <a:pt x="1220779" y="29691"/>
                </a:lnTo>
                <a:lnTo>
                  <a:pt x="1219223" y="28698"/>
                </a:lnTo>
                <a:cubicBezTo>
                  <a:pt x="1219223" y="28698"/>
                  <a:pt x="1220001" y="28204"/>
                  <a:pt x="1220001" y="27710"/>
                </a:cubicBezTo>
                <a:cubicBezTo>
                  <a:pt x="1220779" y="27216"/>
                  <a:pt x="1220779" y="27216"/>
                  <a:pt x="1221558" y="26722"/>
                </a:cubicBezTo>
                <a:cubicBezTo>
                  <a:pt x="1222337" y="26223"/>
                  <a:pt x="1222337" y="25729"/>
                  <a:pt x="1223115" y="25729"/>
                </a:cubicBezTo>
                <a:cubicBezTo>
                  <a:pt x="1223115" y="25235"/>
                  <a:pt x="1223894" y="24741"/>
                  <a:pt x="1223894" y="24247"/>
                </a:cubicBezTo>
                <a:cubicBezTo>
                  <a:pt x="1224672" y="24247"/>
                  <a:pt x="1222337" y="23753"/>
                  <a:pt x="1222337" y="23753"/>
                </a:cubicBezTo>
                <a:cubicBezTo>
                  <a:pt x="1221558" y="24247"/>
                  <a:pt x="1220779" y="25235"/>
                  <a:pt x="1220001" y="25729"/>
                </a:cubicBezTo>
                <a:cubicBezTo>
                  <a:pt x="1219223" y="26223"/>
                  <a:pt x="1219223" y="26722"/>
                  <a:pt x="1218444" y="26722"/>
                </a:cubicBezTo>
                <a:cubicBezTo>
                  <a:pt x="1218444" y="27216"/>
                  <a:pt x="1216887" y="26223"/>
                  <a:pt x="1216887" y="26223"/>
                </a:cubicBezTo>
                <a:cubicBezTo>
                  <a:pt x="1216108" y="26223"/>
                  <a:pt x="1215330" y="27216"/>
                  <a:pt x="1215330" y="27216"/>
                </a:cubicBezTo>
                <a:cubicBezTo>
                  <a:pt x="1215330" y="27710"/>
                  <a:pt x="1214551" y="27710"/>
                  <a:pt x="1213773" y="28204"/>
                </a:cubicBezTo>
                <a:cubicBezTo>
                  <a:pt x="1213773" y="28698"/>
                  <a:pt x="1212995" y="29197"/>
                  <a:pt x="1212995" y="29197"/>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7"/>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7"/>
                  <a:pt x="1206767" y="29691"/>
                  <a:pt x="1206767" y="29691"/>
                </a:cubicBezTo>
                <a:cubicBezTo>
                  <a:pt x="1206767" y="30185"/>
                  <a:pt x="1205988" y="31173"/>
                  <a:pt x="1205209" y="31173"/>
                </a:cubicBezTo>
                <a:lnTo>
                  <a:pt x="1203652" y="30185"/>
                </a:lnTo>
                <a:cubicBezTo>
                  <a:pt x="1202874" y="30185"/>
                  <a:pt x="1202874" y="31173"/>
                  <a:pt x="1202096" y="31173"/>
                </a:cubicBezTo>
                <a:cubicBezTo>
                  <a:pt x="1201317" y="31173"/>
                  <a:pt x="1201317" y="30679"/>
                  <a:pt x="1200538" y="30679"/>
                </a:cubicBezTo>
                <a:cubicBezTo>
                  <a:pt x="1199760" y="30185"/>
                  <a:pt x="1198981" y="29691"/>
                  <a:pt x="1198981" y="29691"/>
                </a:cubicBezTo>
                <a:cubicBezTo>
                  <a:pt x="1198981" y="29197"/>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7"/>
                </a:cubicBezTo>
                <a:lnTo>
                  <a:pt x="1195867" y="29691"/>
                </a:lnTo>
                <a:cubicBezTo>
                  <a:pt x="1195089" y="30185"/>
                  <a:pt x="1195089" y="30679"/>
                  <a:pt x="1194310" y="31173"/>
                </a:cubicBezTo>
                <a:lnTo>
                  <a:pt x="1192754" y="30185"/>
                </a:lnTo>
                <a:cubicBezTo>
                  <a:pt x="1191975" y="29691"/>
                  <a:pt x="1191197" y="29197"/>
                  <a:pt x="1191197" y="29197"/>
                </a:cubicBezTo>
                <a:cubicBezTo>
                  <a:pt x="1190418" y="29197"/>
                  <a:pt x="1189639" y="28204"/>
                  <a:pt x="1188861" y="28204"/>
                </a:cubicBezTo>
                <a:lnTo>
                  <a:pt x="1188083" y="29691"/>
                </a:lnTo>
                <a:cubicBezTo>
                  <a:pt x="1187303" y="29197"/>
                  <a:pt x="1186526" y="28698"/>
                  <a:pt x="1185747" y="28698"/>
                </a:cubicBezTo>
                <a:cubicBezTo>
                  <a:pt x="1185747" y="28204"/>
                  <a:pt x="1187303" y="27710"/>
                  <a:pt x="1187303" y="27710"/>
                </a:cubicBezTo>
                <a:cubicBezTo>
                  <a:pt x="1187303" y="27216"/>
                  <a:pt x="1188861" y="26722"/>
                  <a:pt x="1188861" y="26722"/>
                </a:cubicBezTo>
                <a:cubicBezTo>
                  <a:pt x="1188861"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8" y="28698"/>
                  <a:pt x="1179519" y="29691"/>
                  <a:pt x="1178740" y="30185"/>
                </a:cubicBezTo>
                <a:cubicBezTo>
                  <a:pt x="1177962" y="30679"/>
                  <a:pt x="1177962" y="31173"/>
                  <a:pt x="1177184" y="31173"/>
                </a:cubicBezTo>
                <a:cubicBezTo>
                  <a:pt x="1176405" y="31173"/>
                  <a:pt x="1176405" y="30679"/>
                  <a:pt x="1175627" y="30679"/>
                </a:cubicBezTo>
                <a:cubicBezTo>
                  <a:pt x="1174848" y="30185"/>
                  <a:pt x="1174069" y="30185"/>
                  <a:pt x="1174069" y="29691"/>
                </a:cubicBezTo>
                <a:cubicBezTo>
                  <a:pt x="1174069" y="29691"/>
                  <a:pt x="1175627" y="28698"/>
                  <a:pt x="1174848" y="28698"/>
                </a:cubicBezTo>
                <a:lnTo>
                  <a:pt x="1173291" y="27710"/>
                </a:lnTo>
                <a:lnTo>
                  <a:pt x="1172512" y="28698"/>
                </a:lnTo>
                <a:cubicBezTo>
                  <a:pt x="1171733" y="29197"/>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1"/>
                  <a:pt x="1167062" y="35131"/>
                </a:cubicBezTo>
                <a:lnTo>
                  <a:pt x="1165506" y="34637"/>
                </a:lnTo>
                <a:cubicBezTo>
                  <a:pt x="1165506" y="34142"/>
                  <a:pt x="1166285" y="33648"/>
                  <a:pt x="1167062" y="33154"/>
                </a:cubicBezTo>
                <a:lnTo>
                  <a:pt x="1167841" y="32166"/>
                </a:lnTo>
                <a:lnTo>
                  <a:pt x="1166285" y="31173"/>
                </a:lnTo>
                <a:cubicBezTo>
                  <a:pt x="1166285" y="31173"/>
                  <a:pt x="1165506" y="32660"/>
                  <a:pt x="1164728" y="32660"/>
                </a:cubicBezTo>
                <a:cubicBezTo>
                  <a:pt x="1164728" y="32660"/>
                  <a:pt x="1163949" y="31667"/>
                  <a:pt x="1163170" y="31667"/>
                </a:cubicBezTo>
                <a:cubicBezTo>
                  <a:pt x="1163949" y="31173"/>
                  <a:pt x="1163949" y="30679"/>
                  <a:pt x="1164728" y="30679"/>
                </a:cubicBezTo>
                <a:cubicBezTo>
                  <a:pt x="1164728" y="30185"/>
                  <a:pt x="1165506" y="29691"/>
                  <a:pt x="1166285" y="29197"/>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8" y="25729"/>
                  <a:pt x="1163949" y="26223"/>
                  <a:pt x="1163949" y="26722"/>
                </a:cubicBezTo>
                <a:cubicBezTo>
                  <a:pt x="1163170" y="27216"/>
                  <a:pt x="1163170" y="27216"/>
                  <a:pt x="1162392" y="27710"/>
                </a:cubicBezTo>
                <a:cubicBezTo>
                  <a:pt x="1161614" y="28698"/>
                  <a:pt x="1160834" y="29197"/>
                  <a:pt x="1160057" y="30185"/>
                </a:cubicBezTo>
                <a:cubicBezTo>
                  <a:pt x="1160057" y="29691"/>
                  <a:pt x="1157721" y="29197"/>
                  <a:pt x="1158499" y="29197"/>
                </a:cubicBezTo>
                <a:cubicBezTo>
                  <a:pt x="1158499" y="28698"/>
                  <a:pt x="1159278" y="28204"/>
                  <a:pt x="1159278" y="28204"/>
                </a:cubicBezTo>
                <a:cubicBezTo>
                  <a:pt x="1160057" y="27710"/>
                  <a:pt x="1160834" y="27216"/>
                  <a:pt x="1160834" y="26722"/>
                </a:cubicBezTo>
                <a:lnTo>
                  <a:pt x="1159278" y="26223"/>
                </a:lnTo>
                <a:cubicBezTo>
                  <a:pt x="1159278" y="25729"/>
                  <a:pt x="1160057" y="25235"/>
                  <a:pt x="1160057" y="24741"/>
                </a:cubicBezTo>
                <a:cubicBezTo>
                  <a:pt x="1160834" y="24741"/>
                  <a:pt x="1161614" y="24247"/>
                  <a:pt x="1161614" y="23753"/>
                </a:cubicBezTo>
                <a:cubicBezTo>
                  <a:pt x="1160834" y="23753"/>
                  <a:pt x="1160834" y="22760"/>
                  <a:pt x="1160057" y="22760"/>
                </a:cubicBezTo>
                <a:cubicBezTo>
                  <a:pt x="1160057" y="23259"/>
                  <a:pt x="1158499" y="23753"/>
                  <a:pt x="1158499" y="24247"/>
                </a:cubicBezTo>
                <a:cubicBezTo>
                  <a:pt x="1158499" y="24247"/>
                  <a:pt x="1157721"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7"/>
                </a:lnTo>
                <a:cubicBezTo>
                  <a:pt x="1154607" y="29691"/>
                  <a:pt x="1153828" y="30185"/>
                  <a:pt x="1153828" y="30679"/>
                </a:cubicBezTo>
                <a:cubicBezTo>
                  <a:pt x="1153050" y="30679"/>
                  <a:pt x="1153050" y="31173"/>
                  <a:pt x="1152271" y="31667"/>
                </a:cubicBezTo>
                <a:lnTo>
                  <a:pt x="1150715" y="30679"/>
                </a:lnTo>
                <a:cubicBezTo>
                  <a:pt x="1149935" y="31667"/>
                  <a:pt x="1149158"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7" y="31173"/>
                </a:lnTo>
                <a:cubicBezTo>
                  <a:pt x="1144487" y="31173"/>
                  <a:pt x="1142929" y="30679"/>
                  <a:pt x="1142929" y="30185"/>
                </a:cubicBezTo>
                <a:lnTo>
                  <a:pt x="1144487" y="29197"/>
                </a:lnTo>
                <a:cubicBezTo>
                  <a:pt x="1143708" y="29197"/>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3" y="31173"/>
                  <a:pt x="1135923" y="31667"/>
                  <a:pt x="1135144" y="32166"/>
                </a:cubicBezTo>
                <a:cubicBezTo>
                  <a:pt x="1135144" y="32166"/>
                  <a:pt x="1134366" y="32660"/>
                  <a:pt x="1134366" y="33154"/>
                </a:cubicBezTo>
                <a:cubicBezTo>
                  <a:pt x="1133588" y="33154"/>
                  <a:pt x="1132809" y="34142"/>
                  <a:pt x="1132809" y="34142"/>
                </a:cubicBezTo>
                <a:cubicBezTo>
                  <a:pt x="1132809" y="34637"/>
                  <a:pt x="1134366" y="35131"/>
                  <a:pt x="1134366" y="35131"/>
                </a:cubicBezTo>
                <a:cubicBezTo>
                  <a:pt x="1134366" y="35629"/>
                  <a:pt x="1133588" y="36123"/>
                  <a:pt x="1132809" y="36123"/>
                </a:cubicBezTo>
                <a:cubicBezTo>
                  <a:pt x="1132809" y="36617"/>
                  <a:pt x="1132030" y="37112"/>
                  <a:pt x="1132030" y="37112"/>
                </a:cubicBezTo>
                <a:cubicBezTo>
                  <a:pt x="1130473" y="36617"/>
                  <a:pt x="1129694" y="36123"/>
                  <a:pt x="1128138" y="35629"/>
                </a:cubicBezTo>
                <a:cubicBezTo>
                  <a:pt x="1128138" y="35131"/>
                  <a:pt x="1129694" y="34637"/>
                  <a:pt x="1129694" y="34637"/>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9" y="31173"/>
                </a:cubicBezTo>
                <a:lnTo>
                  <a:pt x="1121131" y="30185"/>
                </a:lnTo>
                <a:lnTo>
                  <a:pt x="1121910" y="29197"/>
                </a:lnTo>
                <a:cubicBezTo>
                  <a:pt x="1122689"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9" y="26223"/>
                  <a:pt x="1122689" y="27216"/>
                  <a:pt x="1121910" y="27216"/>
                </a:cubicBezTo>
                <a:lnTo>
                  <a:pt x="1120353" y="26223"/>
                </a:lnTo>
                <a:cubicBezTo>
                  <a:pt x="1119574" y="26722"/>
                  <a:pt x="1118795" y="27216"/>
                  <a:pt x="1118795" y="27710"/>
                </a:cubicBezTo>
                <a:cubicBezTo>
                  <a:pt x="1118018" y="27710"/>
                  <a:pt x="1118018" y="28204"/>
                  <a:pt x="1117239" y="28698"/>
                </a:cubicBezTo>
                <a:cubicBezTo>
                  <a:pt x="1117239" y="29197"/>
                  <a:pt x="1116460" y="29197"/>
                  <a:pt x="1116460" y="29691"/>
                </a:cubicBezTo>
                <a:cubicBezTo>
                  <a:pt x="1115682" y="30185"/>
                  <a:pt x="1114903" y="30679"/>
                  <a:pt x="1114903" y="30679"/>
                </a:cubicBezTo>
                <a:cubicBezTo>
                  <a:pt x="1114903" y="31173"/>
                  <a:pt x="1113347" y="31667"/>
                  <a:pt x="1113347" y="31667"/>
                </a:cubicBezTo>
                <a:cubicBezTo>
                  <a:pt x="1113347" y="32166"/>
                  <a:pt x="1114903" y="32660"/>
                  <a:pt x="1114903" y="32660"/>
                </a:cubicBezTo>
                <a:cubicBezTo>
                  <a:pt x="1115682" y="32660"/>
                  <a:pt x="1117239" y="33648"/>
                  <a:pt x="1117239" y="33648"/>
                </a:cubicBezTo>
                <a:cubicBezTo>
                  <a:pt x="1116460" y="33648"/>
                  <a:pt x="1115682" y="34637"/>
                  <a:pt x="1115682" y="34637"/>
                </a:cubicBezTo>
                <a:cubicBezTo>
                  <a:pt x="1114903" y="34637"/>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9" y="32660"/>
                </a:cubicBezTo>
                <a:lnTo>
                  <a:pt x="1106340" y="33648"/>
                </a:lnTo>
                <a:cubicBezTo>
                  <a:pt x="1105561" y="33648"/>
                  <a:pt x="1104783" y="32660"/>
                  <a:pt x="1104004" y="32660"/>
                </a:cubicBezTo>
                <a:cubicBezTo>
                  <a:pt x="1104004" y="32660"/>
                  <a:pt x="1103225" y="31667"/>
                  <a:pt x="1102448" y="31667"/>
                </a:cubicBezTo>
                <a:cubicBezTo>
                  <a:pt x="1102448" y="31667"/>
                  <a:pt x="1101669" y="32660"/>
                  <a:pt x="1100890" y="33154"/>
                </a:cubicBezTo>
                <a:lnTo>
                  <a:pt x="1100112" y="34142"/>
                </a:lnTo>
                <a:cubicBezTo>
                  <a:pt x="1099333" y="34142"/>
                  <a:pt x="1098554" y="33648"/>
                  <a:pt x="1098554" y="33154"/>
                </a:cubicBezTo>
                <a:cubicBezTo>
                  <a:pt x="1097776" y="33154"/>
                  <a:pt x="1099333" y="32166"/>
                  <a:pt x="1099333" y="32166"/>
                </a:cubicBezTo>
                <a:cubicBezTo>
                  <a:pt x="1100112" y="31667"/>
                  <a:pt x="1100890" y="31173"/>
                  <a:pt x="1100890" y="31173"/>
                </a:cubicBezTo>
                <a:cubicBezTo>
                  <a:pt x="1100890" y="30679"/>
                  <a:pt x="1099333" y="30185"/>
                  <a:pt x="1099333" y="30185"/>
                </a:cubicBezTo>
                <a:cubicBezTo>
                  <a:pt x="1099333" y="29691"/>
                  <a:pt x="1100112" y="29197"/>
                  <a:pt x="1100112" y="29197"/>
                </a:cubicBezTo>
                <a:cubicBezTo>
                  <a:pt x="1100112" y="28698"/>
                  <a:pt x="1098554" y="28698"/>
                  <a:pt x="1098554" y="28204"/>
                </a:cubicBezTo>
                <a:cubicBezTo>
                  <a:pt x="1098554" y="27710"/>
                  <a:pt x="1100112" y="27216"/>
                  <a:pt x="1100112" y="27216"/>
                </a:cubicBezTo>
                <a:cubicBezTo>
                  <a:pt x="1100112"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4" y="27216"/>
                  <a:pt x="1093884" y="27710"/>
                </a:cubicBezTo>
                <a:cubicBezTo>
                  <a:pt x="1093884" y="27710"/>
                  <a:pt x="1095441" y="28204"/>
                  <a:pt x="1095441" y="28698"/>
                </a:cubicBezTo>
                <a:cubicBezTo>
                  <a:pt x="1095441" y="28698"/>
                  <a:pt x="1093884" y="29197"/>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4" y="32660"/>
                  <a:pt x="1093105" y="32660"/>
                </a:cubicBezTo>
                <a:cubicBezTo>
                  <a:pt x="1093105" y="32660"/>
                  <a:pt x="1092326" y="31667"/>
                  <a:pt x="1091549" y="31667"/>
                </a:cubicBezTo>
                <a:cubicBezTo>
                  <a:pt x="1091549" y="31667"/>
                  <a:pt x="1090770" y="33154"/>
                  <a:pt x="1089991" y="32660"/>
                </a:cubicBezTo>
                <a:cubicBezTo>
                  <a:pt x="1089991" y="32660"/>
                  <a:pt x="1089213"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4" y="33648"/>
                  <a:pt x="1078314" y="34142"/>
                </a:cubicBezTo>
                <a:cubicBezTo>
                  <a:pt x="1076756" y="33154"/>
                  <a:pt x="1075978" y="32660"/>
                  <a:pt x="1074421" y="32166"/>
                </a:cubicBezTo>
                <a:cubicBezTo>
                  <a:pt x="1075200" y="31667"/>
                  <a:pt x="1075200" y="31667"/>
                  <a:pt x="1075978" y="31173"/>
                </a:cubicBezTo>
                <a:lnTo>
                  <a:pt x="1077535" y="30185"/>
                </a:lnTo>
                <a:cubicBezTo>
                  <a:pt x="1077535" y="29691"/>
                  <a:pt x="1075978" y="29197"/>
                  <a:pt x="1075200" y="29197"/>
                </a:cubicBezTo>
                <a:cubicBezTo>
                  <a:pt x="1075200" y="29197"/>
                  <a:pt x="1073643" y="28698"/>
                  <a:pt x="1073643" y="28204"/>
                </a:cubicBezTo>
                <a:cubicBezTo>
                  <a:pt x="1073643" y="28204"/>
                  <a:pt x="1075200" y="27710"/>
                  <a:pt x="1075200" y="27216"/>
                </a:cubicBezTo>
                <a:cubicBezTo>
                  <a:pt x="1075200" y="27216"/>
                  <a:pt x="1073643" y="26722"/>
                  <a:pt x="1073643" y="26223"/>
                </a:cubicBezTo>
                <a:cubicBezTo>
                  <a:pt x="1073643" y="26223"/>
                  <a:pt x="1074421" y="25729"/>
                  <a:pt x="1074421" y="25235"/>
                </a:cubicBezTo>
                <a:cubicBezTo>
                  <a:pt x="1075200" y="25235"/>
                  <a:pt x="1075978" y="24247"/>
                  <a:pt x="1075978" y="24247"/>
                </a:cubicBezTo>
                <a:cubicBezTo>
                  <a:pt x="1075978" y="23753"/>
                  <a:pt x="1074421" y="23753"/>
                  <a:pt x="1074421" y="23259"/>
                </a:cubicBezTo>
                <a:cubicBezTo>
                  <a:pt x="1073643" y="24247"/>
                  <a:pt x="1072864" y="24741"/>
                  <a:pt x="1071307" y="25729"/>
                </a:cubicBezTo>
                <a:lnTo>
                  <a:pt x="1070529" y="26722"/>
                </a:lnTo>
                <a:cubicBezTo>
                  <a:pt x="1070529" y="26722"/>
                  <a:pt x="1072085" y="27216"/>
                  <a:pt x="1072085" y="27710"/>
                </a:cubicBezTo>
                <a:lnTo>
                  <a:pt x="1073643" y="28204"/>
                </a:lnTo>
                <a:cubicBezTo>
                  <a:pt x="1073643" y="28698"/>
                  <a:pt x="1072864" y="29197"/>
                  <a:pt x="1072085" y="29691"/>
                </a:cubicBezTo>
                <a:cubicBezTo>
                  <a:pt x="1072085" y="29691"/>
                  <a:pt x="1071307" y="30185"/>
                  <a:pt x="1071307" y="30679"/>
                </a:cubicBezTo>
                <a:cubicBezTo>
                  <a:pt x="1069750" y="30185"/>
                  <a:pt x="1068972" y="29691"/>
                  <a:pt x="1067414" y="28698"/>
                </a:cubicBezTo>
                <a:cubicBezTo>
                  <a:pt x="1067414" y="29197"/>
                  <a:pt x="1066636" y="29691"/>
                  <a:pt x="1066636" y="30185"/>
                </a:cubicBezTo>
                <a:cubicBezTo>
                  <a:pt x="1065857" y="30185"/>
                  <a:pt x="1065857" y="30679"/>
                  <a:pt x="1065080" y="31173"/>
                </a:cubicBezTo>
                <a:cubicBezTo>
                  <a:pt x="1064301" y="31173"/>
                  <a:pt x="1064301" y="32166"/>
                  <a:pt x="1063522" y="32166"/>
                </a:cubicBezTo>
                <a:lnTo>
                  <a:pt x="1061965" y="31173"/>
                </a:lnTo>
                <a:lnTo>
                  <a:pt x="1063522" y="30185"/>
                </a:lnTo>
                <a:cubicBezTo>
                  <a:pt x="1063522" y="30185"/>
                  <a:pt x="1061186" y="29691"/>
                  <a:pt x="1061186" y="29197"/>
                </a:cubicBezTo>
                <a:cubicBezTo>
                  <a:pt x="1061186" y="29197"/>
                  <a:pt x="1062744" y="28698"/>
                  <a:pt x="1062744" y="28204"/>
                </a:cubicBezTo>
                <a:cubicBezTo>
                  <a:pt x="1061965" y="28204"/>
                  <a:pt x="1061965" y="27710"/>
                  <a:pt x="1061186" y="27216"/>
                </a:cubicBezTo>
                <a:cubicBezTo>
                  <a:pt x="1060408" y="27216"/>
                  <a:pt x="1059630" y="26722"/>
                  <a:pt x="1059630" y="26722"/>
                </a:cubicBezTo>
                <a:cubicBezTo>
                  <a:pt x="1058851" y="26722"/>
                  <a:pt x="1058073" y="27710"/>
                  <a:pt x="1058073" y="27710"/>
                </a:cubicBezTo>
                <a:cubicBezTo>
                  <a:pt x="1057294" y="28204"/>
                  <a:pt x="1057294" y="28698"/>
                  <a:pt x="1056515" y="28698"/>
                </a:cubicBezTo>
                <a:cubicBezTo>
                  <a:pt x="1056515" y="29197"/>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7"/>
                </a:cubicBezTo>
                <a:lnTo>
                  <a:pt x="1051844" y="28204"/>
                </a:lnTo>
                <a:lnTo>
                  <a:pt x="1050287" y="27216"/>
                </a:lnTo>
                <a:cubicBezTo>
                  <a:pt x="1050287" y="27710"/>
                  <a:pt x="1048731" y="28204"/>
                  <a:pt x="1048731" y="28698"/>
                </a:cubicBezTo>
                <a:lnTo>
                  <a:pt x="1050287" y="29197"/>
                </a:lnTo>
                <a:cubicBezTo>
                  <a:pt x="1050287" y="29691"/>
                  <a:pt x="1049509" y="30185"/>
                  <a:pt x="1049509"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4" y="34142"/>
                  <a:pt x="1047174" y="34637"/>
                </a:cubicBezTo>
                <a:cubicBezTo>
                  <a:pt x="1046395" y="35131"/>
                  <a:pt x="1046395" y="35629"/>
                  <a:pt x="1045616" y="35629"/>
                </a:cubicBezTo>
                <a:lnTo>
                  <a:pt x="1044060" y="34637"/>
                </a:lnTo>
                <a:cubicBezTo>
                  <a:pt x="1043281" y="35131"/>
                  <a:pt x="1043281" y="35629"/>
                  <a:pt x="1042503" y="36123"/>
                </a:cubicBezTo>
                <a:cubicBezTo>
                  <a:pt x="1041724" y="35629"/>
                  <a:pt x="1041724" y="35629"/>
                  <a:pt x="1040945" y="35131"/>
                </a:cubicBezTo>
                <a:cubicBezTo>
                  <a:pt x="1040167" y="34637"/>
                  <a:pt x="1039388" y="34637"/>
                  <a:pt x="1039388" y="34142"/>
                </a:cubicBezTo>
                <a:cubicBezTo>
                  <a:pt x="1038610" y="34142"/>
                  <a:pt x="1037832" y="33648"/>
                  <a:pt x="1037053" y="33648"/>
                </a:cubicBezTo>
                <a:cubicBezTo>
                  <a:pt x="1037053" y="33154"/>
                  <a:pt x="1038610" y="32660"/>
                  <a:pt x="1038610" y="32166"/>
                </a:cubicBezTo>
                <a:lnTo>
                  <a:pt x="1037053" y="31667"/>
                </a:lnTo>
                <a:cubicBezTo>
                  <a:pt x="1037053" y="31173"/>
                  <a:pt x="1035496" y="30679"/>
                  <a:pt x="1035496" y="30679"/>
                </a:cubicBezTo>
                <a:cubicBezTo>
                  <a:pt x="1035496" y="30679"/>
                  <a:pt x="1037053" y="29691"/>
                  <a:pt x="1036275" y="29691"/>
                </a:cubicBezTo>
                <a:cubicBezTo>
                  <a:pt x="1036275" y="29197"/>
                  <a:pt x="1035496" y="28698"/>
                  <a:pt x="1034717" y="28698"/>
                </a:cubicBezTo>
                <a:cubicBezTo>
                  <a:pt x="1034717" y="28698"/>
                  <a:pt x="1033939" y="29691"/>
                  <a:pt x="1033161" y="29691"/>
                </a:cubicBezTo>
                <a:cubicBezTo>
                  <a:pt x="1033161" y="29691"/>
                  <a:pt x="1032382" y="29197"/>
                  <a:pt x="1031604" y="29197"/>
                </a:cubicBezTo>
                <a:lnTo>
                  <a:pt x="1030046" y="28204"/>
                </a:lnTo>
                <a:cubicBezTo>
                  <a:pt x="1029268" y="28204"/>
                  <a:pt x="1029268" y="28698"/>
                  <a:pt x="1028489" y="29197"/>
                </a:cubicBezTo>
                <a:cubicBezTo>
                  <a:pt x="1028489" y="29691"/>
                  <a:pt x="1027711" y="30185"/>
                  <a:pt x="1027711" y="30185"/>
                </a:cubicBezTo>
                <a:cubicBezTo>
                  <a:pt x="1026933" y="30679"/>
                  <a:pt x="1026154" y="31173"/>
                  <a:pt x="1026154" y="31667"/>
                </a:cubicBezTo>
                <a:cubicBezTo>
                  <a:pt x="1025375" y="31667"/>
                  <a:pt x="1025375" y="32166"/>
                  <a:pt x="1024597" y="32660"/>
                </a:cubicBezTo>
                <a:lnTo>
                  <a:pt x="1023040"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4" y="33648"/>
                  <a:pt x="1015255" y="33154"/>
                </a:cubicBezTo>
                <a:cubicBezTo>
                  <a:pt x="1015255" y="33154"/>
                  <a:pt x="1014476" y="32660"/>
                  <a:pt x="1013698" y="32660"/>
                </a:cubicBezTo>
                <a:cubicBezTo>
                  <a:pt x="1014476" y="32660"/>
                  <a:pt x="1015255" y="31667"/>
                  <a:pt x="1015255" y="31173"/>
                </a:cubicBezTo>
                <a:cubicBezTo>
                  <a:pt x="1015255" y="31173"/>
                  <a:pt x="1016034" y="30679"/>
                  <a:pt x="1016812" y="30185"/>
                </a:cubicBezTo>
                <a:cubicBezTo>
                  <a:pt x="1016812" y="29691"/>
                  <a:pt x="1017590" y="29691"/>
                  <a:pt x="1017590" y="29197"/>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1" y="28698"/>
                  <a:pt x="1011363" y="27710"/>
                  <a:pt x="1011363" y="27710"/>
                </a:cubicBezTo>
                <a:cubicBezTo>
                  <a:pt x="1010584" y="27710"/>
                  <a:pt x="1010584" y="28698"/>
                  <a:pt x="1009805" y="28698"/>
                </a:cubicBezTo>
                <a:cubicBezTo>
                  <a:pt x="1009805" y="28698"/>
                  <a:pt x="1008248" y="27710"/>
                  <a:pt x="1008248" y="28204"/>
                </a:cubicBezTo>
                <a:cubicBezTo>
                  <a:pt x="1007470" y="28204"/>
                  <a:pt x="1007470" y="28698"/>
                  <a:pt x="1006692" y="29197"/>
                </a:cubicBezTo>
                <a:cubicBezTo>
                  <a:pt x="1006692" y="29691"/>
                  <a:pt x="1005913" y="29691"/>
                  <a:pt x="1005135" y="30185"/>
                </a:cubicBezTo>
                <a:cubicBezTo>
                  <a:pt x="1005135" y="30679"/>
                  <a:pt x="1004356" y="31173"/>
                  <a:pt x="1004356" y="31173"/>
                </a:cubicBezTo>
                <a:cubicBezTo>
                  <a:pt x="1003577" y="31667"/>
                  <a:pt x="1003577" y="32166"/>
                  <a:pt x="1002799" y="32660"/>
                </a:cubicBezTo>
                <a:lnTo>
                  <a:pt x="1001241" y="31667"/>
                </a:lnTo>
                <a:cubicBezTo>
                  <a:pt x="1000464" y="31667"/>
                  <a:pt x="1000464" y="32660"/>
                  <a:pt x="999685" y="32660"/>
                </a:cubicBezTo>
                <a:cubicBezTo>
                  <a:pt x="998906" y="32166"/>
                  <a:pt x="998906" y="32166"/>
                  <a:pt x="998128" y="31667"/>
                </a:cubicBezTo>
                <a:lnTo>
                  <a:pt x="996571" y="31173"/>
                </a:lnTo>
                <a:cubicBezTo>
                  <a:pt x="996571" y="30679"/>
                  <a:pt x="998128" y="30185"/>
                  <a:pt x="997349" y="29691"/>
                </a:cubicBezTo>
                <a:cubicBezTo>
                  <a:pt x="997349" y="29691"/>
                  <a:pt x="996571" y="29197"/>
                  <a:pt x="995793" y="29197"/>
                </a:cubicBezTo>
                <a:cubicBezTo>
                  <a:pt x="995014" y="28698"/>
                  <a:pt x="995014" y="28698"/>
                  <a:pt x="994236" y="28204"/>
                </a:cubicBezTo>
                <a:cubicBezTo>
                  <a:pt x="993457" y="28204"/>
                  <a:pt x="993457" y="29197"/>
                  <a:pt x="992678" y="29197"/>
                </a:cubicBezTo>
                <a:cubicBezTo>
                  <a:pt x="992678" y="29197"/>
                  <a:pt x="991122" y="28204"/>
                  <a:pt x="991122" y="28698"/>
                </a:cubicBezTo>
                <a:lnTo>
                  <a:pt x="989565" y="29691"/>
                </a:lnTo>
                <a:cubicBezTo>
                  <a:pt x="989565" y="29691"/>
                  <a:pt x="991122" y="30679"/>
                  <a:pt x="991900" y="30185"/>
                </a:cubicBezTo>
                <a:lnTo>
                  <a:pt x="992678" y="29197"/>
                </a:lnTo>
                <a:cubicBezTo>
                  <a:pt x="993457" y="29691"/>
                  <a:pt x="994236" y="30185"/>
                  <a:pt x="994236" y="30185"/>
                </a:cubicBezTo>
                <a:lnTo>
                  <a:pt x="993457" y="31173"/>
                </a:lnTo>
                <a:cubicBezTo>
                  <a:pt x="992678" y="31667"/>
                  <a:pt x="992678" y="32166"/>
                  <a:pt x="991900" y="32166"/>
                </a:cubicBezTo>
                <a:cubicBezTo>
                  <a:pt x="991900" y="32660"/>
                  <a:pt x="991122" y="33648"/>
                  <a:pt x="990342" y="33648"/>
                </a:cubicBezTo>
                <a:cubicBezTo>
                  <a:pt x="990342" y="33648"/>
                  <a:pt x="989565"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4" y="31173"/>
                  <a:pt x="984115" y="31667"/>
                  <a:pt x="984115" y="32166"/>
                </a:cubicBezTo>
                <a:lnTo>
                  <a:pt x="985672" y="32660"/>
                </a:lnTo>
                <a:cubicBezTo>
                  <a:pt x="985672" y="33154"/>
                  <a:pt x="984894" y="33648"/>
                  <a:pt x="984115" y="34142"/>
                </a:cubicBezTo>
                <a:cubicBezTo>
                  <a:pt x="984115" y="34142"/>
                  <a:pt x="983336" y="34637"/>
                  <a:pt x="983336" y="35131"/>
                </a:cubicBezTo>
                <a:cubicBezTo>
                  <a:pt x="983336" y="35629"/>
                  <a:pt x="981779" y="36123"/>
                  <a:pt x="981779" y="36123"/>
                </a:cubicBezTo>
                <a:cubicBezTo>
                  <a:pt x="981779" y="35629"/>
                  <a:pt x="980223" y="35629"/>
                  <a:pt x="980223" y="35131"/>
                </a:cubicBezTo>
                <a:cubicBezTo>
                  <a:pt x="980223" y="35131"/>
                  <a:pt x="981779" y="34637"/>
                  <a:pt x="981779" y="34142"/>
                </a:cubicBezTo>
                <a:cubicBezTo>
                  <a:pt x="981001" y="34142"/>
                  <a:pt x="979444" y="33648"/>
                  <a:pt x="979444" y="33648"/>
                </a:cubicBezTo>
                <a:cubicBezTo>
                  <a:pt x="979444" y="33154"/>
                  <a:pt x="981001" y="32660"/>
                  <a:pt x="981001" y="32166"/>
                </a:cubicBezTo>
                <a:cubicBezTo>
                  <a:pt x="981779" y="32166"/>
                  <a:pt x="981779" y="31667"/>
                  <a:pt x="982558" y="31173"/>
                </a:cubicBezTo>
                <a:lnTo>
                  <a:pt x="983336" y="30185"/>
                </a:lnTo>
                <a:lnTo>
                  <a:pt x="981779" y="29197"/>
                </a:lnTo>
                <a:cubicBezTo>
                  <a:pt x="981779" y="29197"/>
                  <a:pt x="981001" y="30185"/>
                  <a:pt x="980223" y="30185"/>
                </a:cubicBezTo>
                <a:cubicBezTo>
                  <a:pt x="980223" y="30185"/>
                  <a:pt x="979444" y="29691"/>
                  <a:pt x="978666" y="29691"/>
                </a:cubicBezTo>
                <a:cubicBezTo>
                  <a:pt x="978666" y="29197"/>
                  <a:pt x="977887" y="29197"/>
                  <a:pt x="977108" y="28698"/>
                </a:cubicBezTo>
                <a:lnTo>
                  <a:pt x="978666" y="27710"/>
                </a:lnTo>
                <a:cubicBezTo>
                  <a:pt x="978666" y="27216"/>
                  <a:pt x="976330" y="27216"/>
                  <a:pt x="976330" y="26722"/>
                </a:cubicBezTo>
                <a:cubicBezTo>
                  <a:pt x="977108" y="26223"/>
                  <a:pt x="977887" y="26223"/>
                  <a:pt x="977887" y="25729"/>
                </a:cubicBezTo>
                <a:cubicBezTo>
                  <a:pt x="977887" y="25235"/>
                  <a:pt x="976330" y="25235"/>
                  <a:pt x="976330" y="24741"/>
                </a:cubicBezTo>
                <a:cubicBezTo>
                  <a:pt x="976330" y="24741"/>
                  <a:pt x="977108" y="23753"/>
                  <a:pt x="977887" y="23753"/>
                </a:cubicBezTo>
                <a:lnTo>
                  <a:pt x="978666" y="22760"/>
                </a:lnTo>
                <a:cubicBezTo>
                  <a:pt x="978666" y="22266"/>
                  <a:pt x="977108" y="22266"/>
                  <a:pt x="977108" y="21772"/>
                </a:cubicBezTo>
                <a:cubicBezTo>
                  <a:pt x="977108" y="22266"/>
                  <a:pt x="976330" y="22266"/>
                  <a:pt x="975551" y="22760"/>
                </a:cubicBezTo>
                <a:cubicBezTo>
                  <a:pt x="975551" y="23259"/>
                  <a:pt x="974772" y="23753"/>
                  <a:pt x="974772" y="23753"/>
                </a:cubicBezTo>
                <a:cubicBezTo>
                  <a:pt x="974772" y="24247"/>
                  <a:pt x="973216" y="24741"/>
                  <a:pt x="973216" y="25235"/>
                </a:cubicBezTo>
                <a:lnTo>
                  <a:pt x="974772" y="25729"/>
                </a:lnTo>
                <a:cubicBezTo>
                  <a:pt x="974772" y="26223"/>
                  <a:pt x="973995" y="26722"/>
                  <a:pt x="973995" y="27216"/>
                </a:cubicBezTo>
                <a:cubicBezTo>
                  <a:pt x="973216" y="27216"/>
                  <a:pt x="972437" y="28204"/>
                  <a:pt x="972437" y="28204"/>
                </a:cubicBezTo>
                <a:lnTo>
                  <a:pt x="970880" y="27216"/>
                </a:lnTo>
                <a:cubicBezTo>
                  <a:pt x="970102" y="27710"/>
                  <a:pt x="969324" y="28204"/>
                  <a:pt x="969324" y="28204"/>
                </a:cubicBezTo>
                <a:cubicBezTo>
                  <a:pt x="969324" y="28698"/>
                  <a:pt x="970880" y="28698"/>
                  <a:pt x="970880" y="29197"/>
                </a:cubicBezTo>
                <a:cubicBezTo>
                  <a:pt x="970880" y="29691"/>
                  <a:pt x="969324" y="30185"/>
                  <a:pt x="969324" y="30185"/>
                </a:cubicBezTo>
                <a:cubicBezTo>
                  <a:pt x="970102" y="30679"/>
                  <a:pt x="971659" y="30679"/>
                  <a:pt x="971659" y="31173"/>
                </a:cubicBezTo>
                <a:lnTo>
                  <a:pt x="970102" y="32166"/>
                </a:lnTo>
                <a:lnTo>
                  <a:pt x="968545" y="33154"/>
                </a:lnTo>
                <a:cubicBezTo>
                  <a:pt x="968545" y="33648"/>
                  <a:pt x="970102" y="33648"/>
                  <a:pt x="970102" y="34142"/>
                </a:cubicBezTo>
                <a:cubicBezTo>
                  <a:pt x="969324" y="35131"/>
                  <a:pt x="968545" y="35629"/>
                  <a:pt x="967766" y="36617"/>
                </a:cubicBezTo>
                <a:cubicBezTo>
                  <a:pt x="966988" y="35629"/>
                  <a:pt x="965431" y="35131"/>
                  <a:pt x="964652" y="34637"/>
                </a:cubicBezTo>
                <a:cubicBezTo>
                  <a:pt x="964652" y="34142"/>
                  <a:pt x="965431" y="34142"/>
                  <a:pt x="965431" y="33648"/>
                </a:cubicBezTo>
                <a:cubicBezTo>
                  <a:pt x="965431" y="33154"/>
                  <a:pt x="963873" y="33154"/>
                  <a:pt x="963873" y="32660"/>
                </a:cubicBezTo>
                <a:lnTo>
                  <a:pt x="965431" y="31667"/>
                </a:lnTo>
                <a:cubicBezTo>
                  <a:pt x="965431" y="31173"/>
                  <a:pt x="963873" y="31173"/>
                  <a:pt x="963873" y="30679"/>
                </a:cubicBezTo>
                <a:cubicBezTo>
                  <a:pt x="963096" y="30679"/>
                  <a:pt x="962317" y="30185"/>
                  <a:pt x="961538" y="30185"/>
                </a:cubicBezTo>
                <a:cubicBezTo>
                  <a:pt x="961538" y="29691"/>
                  <a:pt x="959981" y="29197"/>
                  <a:pt x="959981" y="29197"/>
                </a:cubicBezTo>
                <a:lnTo>
                  <a:pt x="961538" y="28204"/>
                </a:lnTo>
                <a:cubicBezTo>
                  <a:pt x="961538" y="27710"/>
                  <a:pt x="963096" y="27216"/>
                  <a:pt x="963096" y="26722"/>
                </a:cubicBezTo>
                <a:cubicBezTo>
                  <a:pt x="962317" y="26722"/>
                  <a:pt x="961538" y="26223"/>
                  <a:pt x="960760" y="26223"/>
                </a:cubicBezTo>
                <a:cubicBezTo>
                  <a:pt x="960760" y="26223"/>
                  <a:pt x="959981" y="26722"/>
                  <a:pt x="959981" y="27216"/>
                </a:cubicBezTo>
                <a:cubicBezTo>
                  <a:pt x="959202" y="27216"/>
                  <a:pt x="958425" y="28204"/>
                  <a:pt x="958425" y="28204"/>
                </a:cubicBezTo>
                <a:cubicBezTo>
                  <a:pt x="958425" y="28698"/>
                  <a:pt x="959981" y="28698"/>
                  <a:pt x="959981" y="29197"/>
                </a:cubicBezTo>
                <a:cubicBezTo>
                  <a:pt x="959981" y="29691"/>
                  <a:pt x="958425" y="29691"/>
                  <a:pt x="958425" y="30185"/>
                </a:cubicBezTo>
                <a:lnTo>
                  <a:pt x="956867" y="29197"/>
                </a:lnTo>
                <a:cubicBezTo>
                  <a:pt x="956867" y="29197"/>
                  <a:pt x="956089" y="30185"/>
                  <a:pt x="955310" y="30679"/>
                </a:cubicBezTo>
                <a:lnTo>
                  <a:pt x="954532" y="31667"/>
                </a:lnTo>
                <a:lnTo>
                  <a:pt x="952975" y="30679"/>
                </a:lnTo>
                <a:cubicBezTo>
                  <a:pt x="952196" y="30679"/>
                  <a:pt x="953754" y="29691"/>
                  <a:pt x="953754" y="29691"/>
                </a:cubicBezTo>
                <a:cubicBezTo>
                  <a:pt x="953754" y="29197"/>
                  <a:pt x="952196" y="29197"/>
                  <a:pt x="952196" y="28698"/>
                </a:cubicBezTo>
                <a:cubicBezTo>
                  <a:pt x="952196" y="28698"/>
                  <a:pt x="953754" y="28204"/>
                  <a:pt x="953754" y="27710"/>
                </a:cubicBezTo>
                <a:cubicBezTo>
                  <a:pt x="953754" y="27710"/>
                  <a:pt x="952196" y="27216"/>
                  <a:pt x="951418" y="26722"/>
                </a:cubicBezTo>
                <a:cubicBezTo>
                  <a:pt x="951418" y="26722"/>
                  <a:pt x="950639" y="26223"/>
                  <a:pt x="949861" y="26223"/>
                </a:cubicBezTo>
                <a:cubicBezTo>
                  <a:pt x="949082" y="26722"/>
                  <a:pt x="948304" y="27710"/>
                  <a:pt x="947526" y="28204"/>
                </a:cubicBezTo>
                <a:cubicBezTo>
                  <a:pt x="946747" y="28698"/>
                  <a:pt x="946747" y="29197"/>
                  <a:pt x="945968" y="29197"/>
                </a:cubicBezTo>
                <a:cubicBezTo>
                  <a:pt x="945190" y="30185"/>
                  <a:pt x="944411" y="30679"/>
                  <a:pt x="943632" y="31667"/>
                </a:cubicBezTo>
                <a:cubicBezTo>
                  <a:pt x="942855" y="32166"/>
                  <a:pt x="942855" y="32166"/>
                  <a:pt x="942076" y="32660"/>
                </a:cubicBezTo>
                <a:cubicBezTo>
                  <a:pt x="941297" y="32166"/>
                  <a:pt x="939740" y="31667"/>
                  <a:pt x="938962" y="31173"/>
                </a:cubicBezTo>
                <a:cubicBezTo>
                  <a:pt x="938962" y="30679"/>
                  <a:pt x="939740" y="30185"/>
                  <a:pt x="939740" y="29691"/>
                </a:cubicBezTo>
                <a:lnTo>
                  <a:pt x="941297" y="28698"/>
                </a:lnTo>
                <a:cubicBezTo>
                  <a:pt x="941297" y="28698"/>
                  <a:pt x="939740" y="28204"/>
                  <a:pt x="939740" y="27710"/>
                </a:cubicBezTo>
                <a:cubicBezTo>
                  <a:pt x="938962" y="27710"/>
                  <a:pt x="938183" y="27216"/>
                  <a:pt x="937405" y="27216"/>
                </a:cubicBezTo>
                <a:lnTo>
                  <a:pt x="936627" y="28204"/>
                </a:lnTo>
                <a:lnTo>
                  <a:pt x="935069" y="27216"/>
                </a:lnTo>
                <a:cubicBezTo>
                  <a:pt x="934291" y="27710"/>
                  <a:pt x="933512" y="28204"/>
                  <a:pt x="933512" y="28204"/>
                </a:cubicBezTo>
                <a:cubicBezTo>
                  <a:pt x="933512" y="28698"/>
                  <a:pt x="935069" y="29197"/>
                  <a:pt x="935069" y="29197"/>
                </a:cubicBezTo>
                <a:cubicBezTo>
                  <a:pt x="935069" y="29691"/>
                  <a:pt x="933512" y="30185"/>
                  <a:pt x="933512" y="30185"/>
                </a:cubicBezTo>
                <a:cubicBezTo>
                  <a:pt x="933512" y="30679"/>
                  <a:pt x="935848" y="31173"/>
                  <a:pt x="935848" y="31173"/>
                </a:cubicBezTo>
                <a:lnTo>
                  <a:pt x="934291" y="32166"/>
                </a:lnTo>
                <a:cubicBezTo>
                  <a:pt x="933512" y="32660"/>
                  <a:pt x="933512" y="33154"/>
                  <a:pt x="932733" y="33648"/>
                </a:cubicBezTo>
                <a:cubicBezTo>
                  <a:pt x="932733" y="33154"/>
                  <a:pt x="931177" y="32660"/>
                  <a:pt x="931177" y="32660"/>
                </a:cubicBezTo>
                <a:cubicBezTo>
                  <a:pt x="931177" y="32166"/>
                  <a:pt x="932733" y="31667"/>
                  <a:pt x="932733" y="31667"/>
                </a:cubicBezTo>
                <a:cubicBezTo>
                  <a:pt x="931956" y="31173"/>
                  <a:pt x="931177" y="31173"/>
                  <a:pt x="930398" y="30679"/>
                </a:cubicBezTo>
                <a:lnTo>
                  <a:pt x="931956" y="29691"/>
                </a:lnTo>
                <a:lnTo>
                  <a:pt x="930398" y="28698"/>
                </a:lnTo>
                <a:lnTo>
                  <a:pt x="928841" y="29691"/>
                </a:lnTo>
                <a:lnTo>
                  <a:pt x="928062" y="30679"/>
                </a:lnTo>
                <a:cubicBezTo>
                  <a:pt x="927284" y="30679"/>
                  <a:pt x="926506" y="30185"/>
                  <a:pt x="925727" y="30185"/>
                </a:cubicBezTo>
                <a:cubicBezTo>
                  <a:pt x="925727" y="29691"/>
                  <a:pt x="924170" y="29691"/>
                  <a:pt x="924170" y="29197"/>
                </a:cubicBezTo>
                <a:lnTo>
                  <a:pt x="925727" y="28204"/>
                </a:lnTo>
                <a:lnTo>
                  <a:pt x="924170" y="27216"/>
                </a:lnTo>
                <a:cubicBezTo>
                  <a:pt x="923392" y="27216"/>
                  <a:pt x="922613" y="28204"/>
                  <a:pt x="922613" y="28204"/>
                </a:cubicBezTo>
                <a:cubicBezTo>
                  <a:pt x="922613" y="28698"/>
                  <a:pt x="921057" y="29197"/>
                  <a:pt x="921057" y="29691"/>
                </a:cubicBezTo>
                <a:lnTo>
                  <a:pt x="922613" y="30185"/>
                </a:lnTo>
                <a:cubicBezTo>
                  <a:pt x="922613" y="30679"/>
                  <a:pt x="921834" y="31173"/>
                  <a:pt x="921834" y="31667"/>
                </a:cubicBezTo>
                <a:cubicBezTo>
                  <a:pt x="921057" y="31173"/>
                  <a:pt x="920278" y="30679"/>
                  <a:pt x="919499" y="30679"/>
                </a:cubicBezTo>
                <a:lnTo>
                  <a:pt x="917942" y="29691"/>
                </a:lnTo>
                <a:cubicBezTo>
                  <a:pt x="917942" y="29197"/>
                  <a:pt x="919499" y="29197"/>
                  <a:pt x="919499" y="28698"/>
                </a:cubicBezTo>
                <a:cubicBezTo>
                  <a:pt x="919499" y="28204"/>
                  <a:pt x="917942" y="28204"/>
                  <a:pt x="917942" y="27710"/>
                </a:cubicBezTo>
                <a:cubicBezTo>
                  <a:pt x="917942" y="27710"/>
                  <a:pt x="918721" y="27216"/>
                  <a:pt x="918721" y="26722"/>
                </a:cubicBezTo>
                <a:cubicBezTo>
                  <a:pt x="918721" y="26223"/>
                  <a:pt x="917163" y="26223"/>
                  <a:pt x="917163" y="25729"/>
                </a:cubicBezTo>
                <a:cubicBezTo>
                  <a:pt x="916385" y="26722"/>
                  <a:pt x="915607" y="27216"/>
                  <a:pt x="914828" y="28204"/>
                </a:cubicBezTo>
                <a:cubicBezTo>
                  <a:pt x="914050" y="28204"/>
                  <a:pt x="914050" y="28698"/>
                  <a:pt x="913271" y="29197"/>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2" y="32166"/>
                  <a:pt x="907822" y="31667"/>
                </a:cubicBezTo>
                <a:lnTo>
                  <a:pt x="908600" y="30679"/>
                </a:lnTo>
                <a:cubicBezTo>
                  <a:pt x="909379" y="30185"/>
                  <a:pt x="910157" y="29691"/>
                  <a:pt x="910157" y="29197"/>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2" y="26722"/>
                </a:cubicBezTo>
                <a:lnTo>
                  <a:pt x="907043" y="27710"/>
                </a:lnTo>
                <a:cubicBezTo>
                  <a:pt x="906264" y="27710"/>
                  <a:pt x="905487" y="27216"/>
                  <a:pt x="904708" y="26722"/>
                </a:cubicBezTo>
                <a:cubicBezTo>
                  <a:pt x="904708" y="26722"/>
                  <a:pt x="903929" y="26223"/>
                  <a:pt x="903151" y="26223"/>
                </a:cubicBezTo>
                <a:cubicBezTo>
                  <a:pt x="903151"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7"/>
                  <a:pt x="899258" y="29197"/>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7"/>
                </a:lnTo>
                <a:cubicBezTo>
                  <a:pt x="891473" y="28698"/>
                  <a:pt x="892252"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2"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3" y="27710"/>
                  <a:pt x="880574" y="29197"/>
                  <a:pt x="880574" y="29197"/>
                </a:cubicBezTo>
                <a:lnTo>
                  <a:pt x="879017" y="28204"/>
                </a:lnTo>
                <a:cubicBezTo>
                  <a:pt x="878239" y="28204"/>
                  <a:pt x="877460" y="29197"/>
                  <a:pt x="877460" y="29197"/>
                </a:cubicBezTo>
                <a:cubicBezTo>
                  <a:pt x="876682" y="29691"/>
                  <a:pt x="876682" y="30185"/>
                  <a:pt x="875903" y="30185"/>
                </a:cubicBezTo>
                <a:cubicBezTo>
                  <a:pt x="875903" y="30679"/>
                  <a:pt x="874346" y="31173"/>
                  <a:pt x="875124" y="31667"/>
                </a:cubicBezTo>
                <a:lnTo>
                  <a:pt x="876682"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7"/>
                  <a:pt x="875124" y="28698"/>
                  <a:pt x="875903" y="28204"/>
                </a:cubicBezTo>
                <a:cubicBezTo>
                  <a:pt x="875903" y="28204"/>
                  <a:pt x="876682" y="27710"/>
                  <a:pt x="876682" y="27216"/>
                </a:cubicBezTo>
                <a:cubicBezTo>
                  <a:pt x="876682" y="27216"/>
                  <a:pt x="875124" y="26722"/>
                  <a:pt x="875124" y="26223"/>
                </a:cubicBezTo>
                <a:cubicBezTo>
                  <a:pt x="875124" y="26223"/>
                  <a:pt x="876682" y="25729"/>
                  <a:pt x="876682" y="25235"/>
                </a:cubicBezTo>
                <a:lnTo>
                  <a:pt x="875124" y="24741"/>
                </a:lnTo>
                <a:cubicBezTo>
                  <a:pt x="874346" y="25235"/>
                  <a:pt x="872789" y="26223"/>
                  <a:pt x="872011" y="26722"/>
                </a:cubicBezTo>
                <a:cubicBezTo>
                  <a:pt x="872011" y="27216"/>
                  <a:pt x="871232" y="27216"/>
                  <a:pt x="871232" y="27710"/>
                </a:cubicBezTo>
                <a:cubicBezTo>
                  <a:pt x="869675" y="28698"/>
                  <a:pt x="868896" y="29197"/>
                  <a:pt x="868118" y="30185"/>
                </a:cubicBezTo>
                <a:cubicBezTo>
                  <a:pt x="867340" y="29691"/>
                  <a:pt x="865783" y="28698"/>
                  <a:pt x="865004" y="28204"/>
                </a:cubicBezTo>
                <a:cubicBezTo>
                  <a:pt x="865004" y="28204"/>
                  <a:pt x="865783" y="27710"/>
                  <a:pt x="865783" y="27216"/>
                </a:cubicBezTo>
                <a:cubicBezTo>
                  <a:pt x="865783" y="27216"/>
                  <a:pt x="864225" y="26722"/>
                  <a:pt x="864225" y="26223"/>
                </a:cubicBezTo>
                <a:lnTo>
                  <a:pt x="865783" y="25235"/>
                </a:lnTo>
                <a:lnTo>
                  <a:pt x="867340" y="26223"/>
                </a:lnTo>
                <a:lnTo>
                  <a:pt x="868896" y="25235"/>
                </a:lnTo>
                <a:cubicBezTo>
                  <a:pt x="868896" y="24741"/>
                  <a:pt x="869675" y="24247"/>
                  <a:pt x="869675" y="23753"/>
                </a:cubicBezTo>
                <a:cubicBezTo>
                  <a:pt x="868896" y="23259"/>
                  <a:pt x="868118" y="22760"/>
                  <a:pt x="866561" y="22266"/>
                </a:cubicBezTo>
                <a:cubicBezTo>
                  <a:pt x="865783" y="21772"/>
                  <a:pt x="865783" y="21772"/>
                  <a:pt x="865004" y="21278"/>
                </a:cubicBezTo>
                <a:cubicBezTo>
                  <a:pt x="864225" y="22266"/>
                  <a:pt x="863447" y="22760"/>
                  <a:pt x="861890" y="23753"/>
                </a:cubicBezTo>
                <a:cubicBezTo>
                  <a:pt x="861890" y="23753"/>
                  <a:pt x="861112" y="24247"/>
                  <a:pt x="861112" y="24741"/>
                </a:cubicBezTo>
                <a:cubicBezTo>
                  <a:pt x="860333" y="24741"/>
                  <a:pt x="859554" y="25729"/>
                  <a:pt x="859554" y="25729"/>
                </a:cubicBezTo>
                <a:lnTo>
                  <a:pt x="861112"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8" y="31173"/>
                </a:cubicBezTo>
                <a:cubicBezTo>
                  <a:pt x="852548" y="31667"/>
                  <a:pt x="851770" y="32166"/>
                  <a:pt x="851770" y="32660"/>
                </a:cubicBezTo>
                <a:cubicBezTo>
                  <a:pt x="851770" y="32166"/>
                  <a:pt x="850213" y="32166"/>
                  <a:pt x="850213" y="31667"/>
                </a:cubicBezTo>
                <a:cubicBezTo>
                  <a:pt x="849434" y="31173"/>
                  <a:pt x="850991" y="30679"/>
                  <a:pt x="850991" y="30679"/>
                </a:cubicBezTo>
                <a:cubicBezTo>
                  <a:pt x="851770" y="30185"/>
                  <a:pt x="851770" y="29691"/>
                  <a:pt x="852548" y="29197"/>
                </a:cubicBezTo>
                <a:cubicBezTo>
                  <a:pt x="852548" y="29197"/>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9"/>
                  <a:pt x="854105" y="23259"/>
                </a:cubicBezTo>
                <a:lnTo>
                  <a:pt x="853326" y="24247"/>
                </a:lnTo>
                <a:cubicBezTo>
                  <a:pt x="852548" y="24247"/>
                  <a:pt x="851770" y="23753"/>
                  <a:pt x="850991" y="23753"/>
                </a:cubicBezTo>
                <a:cubicBezTo>
                  <a:pt x="850991" y="23259"/>
                  <a:pt x="850213" y="22760"/>
                  <a:pt x="849434" y="22760"/>
                </a:cubicBezTo>
                <a:cubicBezTo>
                  <a:pt x="849434" y="23259"/>
                  <a:pt x="848655" y="23259"/>
                  <a:pt x="847877" y="23753"/>
                </a:cubicBezTo>
                <a:lnTo>
                  <a:pt x="847098" y="24741"/>
                </a:lnTo>
                <a:cubicBezTo>
                  <a:pt x="846320" y="24741"/>
                  <a:pt x="845542" y="24247"/>
                  <a:pt x="844763" y="24247"/>
                </a:cubicBezTo>
                <a:cubicBezTo>
                  <a:pt x="844763" y="23753"/>
                  <a:pt x="843206" y="23259"/>
                  <a:pt x="843206" y="23259"/>
                </a:cubicBezTo>
                <a:cubicBezTo>
                  <a:pt x="843206" y="22760"/>
                  <a:pt x="844763" y="22266"/>
                  <a:pt x="844763" y="22266"/>
                </a:cubicBezTo>
                <a:cubicBezTo>
                  <a:pt x="844763" y="21772"/>
                  <a:pt x="843206" y="21772"/>
                  <a:pt x="843206" y="21278"/>
                </a:cubicBezTo>
                <a:cubicBezTo>
                  <a:pt x="843206" y="20784"/>
                  <a:pt x="844763" y="20289"/>
                  <a:pt x="843984" y="20289"/>
                </a:cubicBezTo>
                <a:cubicBezTo>
                  <a:pt x="843984" y="19795"/>
                  <a:pt x="842428" y="19795"/>
                  <a:pt x="842428" y="19297"/>
                </a:cubicBezTo>
                <a:cubicBezTo>
                  <a:pt x="842428" y="19795"/>
                  <a:pt x="841649" y="20289"/>
                  <a:pt x="840871" y="20289"/>
                </a:cubicBezTo>
                <a:cubicBezTo>
                  <a:pt x="840871" y="20784"/>
                  <a:pt x="840092" y="21278"/>
                  <a:pt x="840092" y="21772"/>
                </a:cubicBezTo>
                <a:lnTo>
                  <a:pt x="841649" y="22266"/>
                </a:lnTo>
                <a:cubicBezTo>
                  <a:pt x="841649" y="22760"/>
                  <a:pt x="843206" y="22760"/>
                  <a:pt x="843206" y="23259"/>
                </a:cubicBezTo>
                <a:lnTo>
                  <a:pt x="842428" y="24247"/>
                </a:lnTo>
                <a:cubicBezTo>
                  <a:pt x="841649" y="24741"/>
                  <a:pt x="840871" y="25235"/>
                  <a:pt x="840871" y="25235"/>
                </a:cubicBezTo>
                <a:cubicBezTo>
                  <a:pt x="840092" y="25235"/>
                  <a:pt x="839313" y="24741"/>
                  <a:pt x="839313" y="24741"/>
                </a:cubicBezTo>
                <a:cubicBezTo>
                  <a:pt x="838535" y="24247"/>
                  <a:pt x="837756" y="23753"/>
                  <a:pt x="836978" y="23753"/>
                </a:cubicBezTo>
                <a:cubicBezTo>
                  <a:pt x="836978" y="23753"/>
                  <a:pt x="836199" y="22760"/>
                  <a:pt x="835421" y="22760"/>
                </a:cubicBezTo>
                <a:cubicBezTo>
                  <a:pt x="835421" y="22760"/>
                  <a:pt x="834643" y="23753"/>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9" y="24247"/>
                  <a:pt x="826079" y="23753"/>
                </a:cubicBezTo>
                <a:cubicBezTo>
                  <a:pt x="826079" y="23259"/>
                  <a:pt x="827636" y="22760"/>
                  <a:pt x="827636" y="22760"/>
                </a:cubicBezTo>
                <a:cubicBezTo>
                  <a:pt x="827636" y="22266"/>
                  <a:pt x="826079" y="22266"/>
                  <a:pt x="826079" y="21772"/>
                </a:cubicBezTo>
                <a:cubicBezTo>
                  <a:pt x="825300" y="22266"/>
                  <a:pt x="825300" y="22266"/>
                  <a:pt x="824522" y="22760"/>
                </a:cubicBezTo>
                <a:cubicBezTo>
                  <a:pt x="824522" y="22760"/>
                  <a:pt x="823744" y="23753"/>
                  <a:pt x="822965" y="23753"/>
                </a:cubicBezTo>
                <a:lnTo>
                  <a:pt x="821408" y="23259"/>
                </a:lnTo>
                <a:cubicBezTo>
                  <a:pt x="821408" y="23259"/>
                  <a:pt x="820630" y="23753"/>
                  <a:pt x="819851" y="24247"/>
                </a:cubicBezTo>
                <a:cubicBezTo>
                  <a:pt x="819851" y="24741"/>
                  <a:pt x="819073" y="24741"/>
                  <a:pt x="819073"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3"/>
                </a:cubicBezTo>
                <a:cubicBezTo>
                  <a:pt x="815958" y="23753"/>
                  <a:pt x="816737" y="24741"/>
                  <a:pt x="817515" y="24247"/>
                </a:cubicBezTo>
                <a:cubicBezTo>
                  <a:pt x="817515" y="24247"/>
                  <a:pt x="818294" y="23753"/>
                  <a:pt x="818294" y="23259"/>
                </a:cubicBezTo>
                <a:cubicBezTo>
                  <a:pt x="819073" y="23259"/>
                  <a:pt x="819851" y="22266"/>
                  <a:pt x="819851" y="22266"/>
                </a:cubicBezTo>
                <a:cubicBezTo>
                  <a:pt x="819851" y="21772"/>
                  <a:pt x="818294" y="21772"/>
                  <a:pt x="818294" y="21278"/>
                </a:cubicBezTo>
                <a:lnTo>
                  <a:pt x="819073" y="20289"/>
                </a:lnTo>
                <a:cubicBezTo>
                  <a:pt x="819851" y="19795"/>
                  <a:pt x="820630" y="19795"/>
                  <a:pt x="820630" y="19297"/>
                </a:cubicBezTo>
                <a:cubicBezTo>
                  <a:pt x="820377" y="19297"/>
                  <a:pt x="820207" y="19196"/>
                  <a:pt x="820065" y="19052"/>
                </a:cubicBezTo>
                <a:cubicBezTo>
                  <a:pt x="819237" y="19466"/>
                  <a:pt x="818075" y="19876"/>
                  <a:pt x="817427" y="20289"/>
                </a:cubicBezTo>
                <a:cubicBezTo>
                  <a:pt x="817321" y="20222"/>
                  <a:pt x="817230" y="20154"/>
                  <a:pt x="817149" y="20087"/>
                </a:cubicBezTo>
                <a:cubicBezTo>
                  <a:pt x="816850" y="20458"/>
                  <a:pt x="816404" y="20784"/>
                  <a:pt x="815958" y="20784"/>
                </a:cubicBezTo>
                <a:cubicBezTo>
                  <a:pt x="815958" y="20784"/>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4"/>
                  <a:pt x="809642" y="20784"/>
                </a:cubicBezTo>
                <a:cubicBezTo>
                  <a:pt x="809197" y="20784"/>
                  <a:pt x="808751" y="20458"/>
                  <a:pt x="808451" y="20087"/>
                </a:cubicBezTo>
                <a:cubicBezTo>
                  <a:pt x="808370" y="20154"/>
                  <a:pt x="808280" y="20222"/>
                  <a:pt x="808174" y="20289"/>
                </a:cubicBezTo>
                <a:cubicBezTo>
                  <a:pt x="807526" y="19876"/>
                  <a:pt x="806364" y="19466"/>
                  <a:pt x="805536" y="19052"/>
                </a:cubicBezTo>
                <a:cubicBezTo>
                  <a:pt x="805394" y="19196"/>
                  <a:pt x="805224" y="19297"/>
                  <a:pt x="804971" y="19297"/>
                </a:cubicBezTo>
                <a:cubicBezTo>
                  <a:pt x="804971" y="19795"/>
                  <a:pt x="805750" y="19795"/>
                  <a:pt x="806528" y="20289"/>
                </a:cubicBezTo>
                <a:lnTo>
                  <a:pt x="807307" y="21278"/>
                </a:lnTo>
                <a:cubicBezTo>
                  <a:pt x="807307" y="21772"/>
                  <a:pt x="805750" y="21772"/>
                  <a:pt x="805750" y="22266"/>
                </a:cubicBezTo>
                <a:cubicBezTo>
                  <a:pt x="805750" y="22266"/>
                  <a:pt x="806528" y="23259"/>
                  <a:pt x="807307" y="23259"/>
                </a:cubicBezTo>
                <a:cubicBezTo>
                  <a:pt x="807307" y="23753"/>
                  <a:pt x="808085" y="24247"/>
                  <a:pt x="808085" y="24247"/>
                </a:cubicBezTo>
                <a:cubicBezTo>
                  <a:pt x="808864" y="24741"/>
                  <a:pt x="809642" y="23753"/>
                  <a:pt x="810420" y="23753"/>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50" y="24741"/>
                  <a:pt x="805750" y="24247"/>
                </a:cubicBezTo>
                <a:cubicBezTo>
                  <a:pt x="804971" y="23753"/>
                  <a:pt x="804193" y="23259"/>
                  <a:pt x="804193" y="23259"/>
                </a:cubicBezTo>
                <a:lnTo>
                  <a:pt x="802636" y="23753"/>
                </a:lnTo>
                <a:cubicBezTo>
                  <a:pt x="801857" y="23753"/>
                  <a:pt x="801079" y="22760"/>
                  <a:pt x="801079" y="22760"/>
                </a:cubicBezTo>
                <a:cubicBezTo>
                  <a:pt x="800300" y="22266"/>
                  <a:pt x="800300" y="22266"/>
                  <a:pt x="799522" y="21772"/>
                </a:cubicBezTo>
                <a:cubicBezTo>
                  <a:pt x="799522" y="22266"/>
                  <a:pt x="797965" y="22266"/>
                  <a:pt x="797965" y="22760"/>
                </a:cubicBezTo>
                <a:cubicBezTo>
                  <a:pt x="797965" y="22760"/>
                  <a:pt x="799522" y="23259"/>
                  <a:pt x="799522" y="23753"/>
                </a:cubicBezTo>
                <a:cubicBezTo>
                  <a:pt x="799522" y="24247"/>
                  <a:pt x="797965" y="24247"/>
                  <a:pt x="797186" y="24741"/>
                </a:cubicBezTo>
                <a:cubicBezTo>
                  <a:pt x="797186" y="24741"/>
                  <a:pt x="798744" y="25235"/>
                  <a:pt x="798744" y="25729"/>
                </a:cubicBezTo>
                <a:cubicBezTo>
                  <a:pt x="798744"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3"/>
                  <a:pt x="790180" y="22760"/>
                  <a:pt x="790180" y="22760"/>
                </a:cubicBezTo>
                <a:cubicBezTo>
                  <a:pt x="789402" y="22760"/>
                  <a:pt x="788623" y="23753"/>
                  <a:pt x="788623" y="23753"/>
                </a:cubicBezTo>
                <a:cubicBezTo>
                  <a:pt x="787845" y="23753"/>
                  <a:pt x="787066" y="24247"/>
                  <a:pt x="786287" y="24741"/>
                </a:cubicBezTo>
                <a:cubicBezTo>
                  <a:pt x="786287" y="24741"/>
                  <a:pt x="785509" y="25235"/>
                  <a:pt x="784730" y="25235"/>
                </a:cubicBezTo>
                <a:cubicBezTo>
                  <a:pt x="784730" y="25235"/>
                  <a:pt x="783951" y="24741"/>
                  <a:pt x="783173" y="24247"/>
                </a:cubicBezTo>
                <a:lnTo>
                  <a:pt x="782395" y="23259"/>
                </a:lnTo>
                <a:cubicBezTo>
                  <a:pt x="782395" y="22760"/>
                  <a:pt x="783951" y="22760"/>
                  <a:pt x="783951" y="22266"/>
                </a:cubicBezTo>
                <a:lnTo>
                  <a:pt x="785509" y="21772"/>
                </a:lnTo>
                <a:cubicBezTo>
                  <a:pt x="785509" y="21278"/>
                  <a:pt x="784730" y="20784"/>
                  <a:pt x="784730" y="20289"/>
                </a:cubicBezTo>
                <a:cubicBezTo>
                  <a:pt x="783951" y="20289"/>
                  <a:pt x="783173" y="19795"/>
                  <a:pt x="783173" y="19297"/>
                </a:cubicBezTo>
                <a:cubicBezTo>
                  <a:pt x="783173" y="19795"/>
                  <a:pt x="781616" y="19795"/>
                  <a:pt x="781616" y="20289"/>
                </a:cubicBezTo>
                <a:cubicBezTo>
                  <a:pt x="780838" y="20289"/>
                  <a:pt x="782395" y="20784"/>
                  <a:pt x="782395" y="21278"/>
                </a:cubicBezTo>
                <a:cubicBezTo>
                  <a:pt x="782395" y="21772"/>
                  <a:pt x="780838" y="21772"/>
                  <a:pt x="780838" y="22266"/>
                </a:cubicBezTo>
                <a:cubicBezTo>
                  <a:pt x="780838" y="22266"/>
                  <a:pt x="782395" y="22760"/>
                  <a:pt x="782395" y="23259"/>
                </a:cubicBezTo>
                <a:cubicBezTo>
                  <a:pt x="782395" y="23259"/>
                  <a:pt x="780838" y="23753"/>
                  <a:pt x="780838" y="24247"/>
                </a:cubicBezTo>
                <a:cubicBezTo>
                  <a:pt x="780059" y="24247"/>
                  <a:pt x="779280" y="24741"/>
                  <a:pt x="778503" y="24741"/>
                </a:cubicBezTo>
                <a:lnTo>
                  <a:pt x="777724" y="23753"/>
                </a:lnTo>
                <a:cubicBezTo>
                  <a:pt x="776946" y="23259"/>
                  <a:pt x="776167" y="23259"/>
                  <a:pt x="776167" y="22760"/>
                </a:cubicBezTo>
                <a:cubicBezTo>
                  <a:pt x="775388" y="22760"/>
                  <a:pt x="774610" y="23259"/>
                  <a:pt x="774610" y="23753"/>
                </a:cubicBezTo>
                <a:cubicBezTo>
                  <a:pt x="773831" y="23753"/>
                  <a:pt x="773053" y="24247"/>
                  <a:pt x="772275" y="24247"/>
                </a:cubicBezTo>
                <a:lnTo>
                  <a:pt x="771496" y="23259"/>
                </a:lnTo>
                <a:cubicBezTo>
                  <a:pt x="770717" y="23259"/>
                  <a:pt x="769939" y="24247"/>
                  <a:pt x="769160" y="24247"/>
                </a:cubicBezTo>
                <a:lnTo>
                  <a:pt x="770717" y="25235"/>
                </a:lnTo>
                <a:cubicBezTo>
                  <a:pt x="770717" y="25235"/>
                  <a:pt x="769160" y="25729"/>
                  <a:pt x="769160" y="26223"/>
                </a:cubicBezTo>
                <a:cubicBezTo>
                  <a:pt x="769160" y="26223"/>
                  <a:pt x="769939" y="26722"/>
                  <a:pt x="770717" y="27216"/>
                </a:cubicBezTo>
                <a:cubicBezTo>
                  <a:pt x="770717" y="27710"/>
                  <a:pt x="771496" y="27710"/>
                  <a:pt x="771496" y="28204"/>
                </a:cubicBezTo>
                <a:cubicBezTo>
                  <a:pt x="772275" y="28698"/>
                  <a:pt x="773053" y="29197"/>
                  <a:pt x="773053" y="29197"/>
                </a:cubicBezTo>
                <a:cubicBezTo>
                  <a:pt x="773831" y="29691"/>
                  <a:pt x="773831" y="30185"/>
                  <a:pt x="774610" y="30679"/>
                </a:cubicBezTo>
                <a:cubicBezTo>
                  <a:pt x="774610" y="30679"/>
                  <a:pt x="776167" y="31173"/>
                  <a:pt x="775388" y="31667"/>
                </a:cubicBezTo>
                <a:cubicBezTo>
                  <a:pt x="775388" y="32166"/>
                  <a:pt x="773831" y="32166"/>
                  <a:pt x="773831" y="32660"/>
                </a:cubicBezTo>
                <a:cubicBezTo>
                  <a:pt x="773831" y="32166"/>
                  <a:pt x="773053" y="31667"/>
                  <a:pt x="773053" y="31173"/>
                </a:cubicBezTo>
                <a:cubicBezTo>
                  <a:pt x="772275" y="31173"/>
                  <a:pt x="771496" y="30679"/>
                  <a:pt x="771496" y="30185"/>
                </a:cubicBezTo>
                <a:cubicBezTo>
                  <a:pt x="770717" y="29691"/>
                  <a:pt x="769939" y="28698"/>
                  <a:pt x="768381" y="28204"/>
                </a:cubicBezTo>
                <a:cubicBezTo>
                  <a:pt x="768381" y="27710"/>
                  <a:pt x="767604" y="27216"/>
                  <a:pt x="767604"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1" y="23753"/>
                  <a:pt x="763711" y="23753"/>
                </a:cubicBezTo>
                <a:cubicBezTo>
                  <a:pt x="762154" y="22760"/>
                  <a:pt x="761376" y="22266"/>
                  <a:pt x="760597" y="21278"/>
                </a:cubicBezTo>
                <a:cubicBezTo>
                  <a:pt x="759818" y="21772"/>
                  <a:pt x="759818" y="21772"/>
                  <a:pt x="759040" y="22266"/>
                </a:cubicBezTo>
                <a:cubicBezTo>
                  <a:pt x="757482" y="22760"/>
                  <a:pt x="756705" y="23259"/>
                  <a:pt x="755926" y="23753"/>
                </a:cubicBezTo>
                <a:cubicBezTo>
                  <a:pt x="755926" y="24247"/>
                  <a:pt x="756705" y="24741"/>
                  <a:pt x="756705" y="25235"/>
                </a:cubicBezTo>
                <a:lnTo>
                  <a:pt x="758261" y="26223"/>
                </a:lnTo>
                <a:lnTo>
                  <a:pt x="759818" y="25235"/>
                </a:lnTo>
                <a:lnTo>
                  <a:pt x="761376" y="26223"/>
                </a:lnTo>
                <a:cubicBezTo>
                  <a:pt x="761376" y="26722"/>
                  <a:pt x="759818" y="27216"/>
                  <a:pt x="759818" y="27216"/>
                </a:cubicBezTo>
                <a:cubicBezTo>
                  <a:pt x="759818" y="27710"/>
                  <a:pt x="760597" y="28204"/>
                  <a:pt x="760597" y="28204"/>
                </a:cubicBezTo>
                <a:cubicBezTo>
                  <a:pt x="759818" y="28698"/>
                  <a:pt x="758261" y="29691"/>
                  <a:pt x="757482" y="30185"/>
                </a:cubicBezTo>
                <a:cubicBezTo>
                  <a:pt x="756705" y="29197"/>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7"/>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1" y="29197"/>
                </a:cubicBezTo>
                <a:cubicBezTo>
                  <a:pt x="748141" y="29197"/>
                  <a:pt x="747362" y="28204"/>
                  <a:pt x="746583" y="28204"/>
                </a:cubicBezTo>
                <a:lnTo>
                  <a:pt x="745027" y="29197"/>
                </a:lnTo>
                <a:cubicBezTo>
                  <a:pt x="745027" y="29197"/>
                  <a:pt x="744248" y="27710"/>
                  <a:pt x="743470" y="27710"/>
                </a:cubicBezTo>
                <a:cubicBezTo>
                  <a:pt x="743470"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7" y="27216"/>
                </a:lnTo>
                <a:cubicBezTo>
                  <a:pt x="734128" y="27216"/>
                  <a:pt x="733349" y="28204"/>
                  <a:pt x="732571" y="27710"/>
                </a:cubicBezTo>
                <a:cubicBezTo>
                  <a:pt x="732571" y="27710"/>
                  <a:pt x="731792" y="27216"/>
                  <a:pt x="731792" y="26722"/>
                </a:cubicBezTo>
                <a:cubicBezTo>
                  <a:pt x="731013" y="26722"/>
                  <a:pt x="730236" y="25729"/>
                  <a:pt x="730236" y="25729"/>
                </a:cubicBezTo>
                <a:cubicBezTo>
                  <a:pt x="729457" y="25729"/>
                  <a:pt x="728678" y="26722"/>
                  <a:pt x="728678" y="26722"/>
                </a:cubicBezTo>
                <a:cubicBezTo>
                  <a:pt x="728678" y="26722"/>
                  <a:pt x="729457" y="27216"/>
                  <a:pt x="729457" y="27710"/>
                </a:cubicBezTo>
                <a:cubicBezTo>
                  <a:pt x="730236" y="27710"/>
                  <a:pt x="731013" y="28698"/>
                  <a:pt x="731013" y="28698"/>
                </a:cubicBezTo>
                <a:lnTo>
                  <a:pt x="732571" y="27710"/>
                </a:lnTo>
                <a:cubicBezTo>
                  <a:pt x="733349" y="28204"/>
                  <a:pt x="734128" y="28698"/>
                  <a:pt x="734128" y="29197"/>
                </a:cubicBezTo>
                <a:lnTo>
                  <a:pt x="735685" y="30185"/>
                </a:lnTo>
                <a:cubicBezTo>
                  <a:pt x="735685" y="30185"/>
                  <a:pt x="734128" y="30679"/>
                  <a:pt x="734128" y="31173"/>
                </a:cubicBezTo>
                <a:cubicBezTo>
                  <a:pt x="734128" y="31173"/>
                  <a:pt x="732571" y="30185"/>
                  <a:pt x="732571" y="29691"/>
                </a:cubicBezTo>
                <a:cubicBezTo>
                  <a:pt x="731792" y="30185"/>
                  <a:pt x="731013" y="30679"/>
                  <a:pt x="731013" y="30679"/>
                </a:cubicBezTo>
                <a:cubicBezTo>
                  <a:pt x="730236" y="30679"/>
                  <a:pt x="729457" y="29691"/>
                  <a:pt x="729457" y="29691"/>
                </a:cubicBezTo>
                <a:cubicBezTo>
                  <a:pt x="728678" y="29691"/>
                  <a:pt x="727900" y="30679"/>
                  <a:pt x="727900" y="30679"/>
                </a:cubicBezTo>
                <a:cubicBezTo>
                  <a:pt x="727121" y="30185"/>
                  <a:pt x="726342" y="29691"/>
                  <a:pt x="726342" y="29197"/>
                </a:cubicBezTo>
                <a:cubicBezTo>
                  <a:pt x="726342" y="29197"/>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7" y="27710"/>
                  <a:pt x="718558" y="27710"/>
                </a:cubicBezTo>
                <a:lnTo>
                  <a:pt x="717779" y="26722"/>
                </a:lnTo>
                <a:cubicBezTo>
                  <a:pt x="717001" y="26223"/>
                  <a:pt x="717001" y="25729"/>
                  <a:pt x="716222" y="25729"/>
                </a:cubicBezTo>
                <a:lnTo>
                  <a:pt x="714665" y="26223"/>
                </a:lnTo>
                <a:cubicBezTo>
                  <a:pt x="714665" y="26722"/>
                  <a:pt x="715443" y="27216"/>
                  <a:pt x="715443" y="27710"/>
                </a:cubicBezTo>
                <a:cubicBezTo>
                  <a:pt x="716222" y="27710"/>
                  <a:pt x="717001" y="28204"/>
                  <a:pt x="717001" y="28698"/>
                </a:cubicBezTo>
                <a:lnTo>
                  <a:pt x="715443" y="29197"/>
                </a:lnTo>
                <a:cubicBezTo>
                  <a:pt x="715443" y="29691"/>
                  <a:pt x="716222" y="30185"/>
                  <a:pt x="717001"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30" y="29197"/>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2" y="28204"/>
                  <a:pt x="706102" y="28698"/>
                </a:cubicBezTo>
                <a:cubicBezTo>
                  <a:pt x="706102" y="29197"/>
                  <a:pt x="707659" y="29197"/>
                  <a:pt x="707659" y="29691"/>
                </a:cubicBezTo>
                <a:lnTo>
                  <a:pt x="706102" y="30679"/>
                </a:lnTo>
                <a:cubicBezTo>
                  <a:pt x="705323" y="30679"/>
                  <a:pt x="704544" y="31173"/>
                  <a:pt x="703766" y="31667"/>
                </a:cubicBezTo>
                <a:cubicBezTo>
                  <a:pt x="703766" y="31173"/>
                  <a:pt x="702988" y="30679"/>
                  <a:pt x="702988" y="30185"/>
                </a:cubicBezTo>
                <a:lnTo>
                  <a:pt x="704544" y="29691"/>
                </a:lnTo>
                <a:cubicBezTo>
                  <a:pt x="704544" y="29197"/>
                  <a:pt x="702988" y="28698"/>
                  <a:pt x="702988" y="28204"/>
                </a:cubicBezTo>
                <a:cubicBezTo>
                  <a:pt x="702988" y="28204"/>
                  <a:pt x="702209" y="27216"/>
                  <a:pt x="701431" y="27216"/>
                </a:cubicBezTo>
                <a:lnTo>
                  <a:pt x="699873" y="28204"/>
                </a:lnTo>
                <a:lnTo>
                  <a:pt x="701431" y="29197"/>
                </a:lnTo>
                <a:cubicBezTo>
                  <a:pt x="701431"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7" y="31667"/>
                </a:cubicBezTo>
                <a:cubicBezTo>
                  <a:pt x="692867" y="31667"/>
                  <a:pt x="694424" y="32166"/>
                  <a:pt x="694424" y="32660"/>
                </a:cubicBezTo>
                <a:cubicBezTo>
                  <a:pt x="694424" y="32660"/>
                  <a:pt x="692867" y="33154"/>
                  <a:pt x="692867" y="33648"/>
                </a:cubicBezTo>
                <a:cubicBezTo>
                  <a:pt x="692089" y="33154"/>
                  <a:pt x="692089" y="32660"/>
                  <a:pt x="691310" y="32166"/>
                </a:cubicBezTo>
                <a:lnTo>
                  <a:pt x="689753" y="31173"/>
                </a:lnTo>
                <a:cubicBezTo>
                  <a:pt x="689753" y="31173"/>
                  <a:pt x="692089" y="30679"/>
                  <a:pt x="692089" y="30185"/>
                </a:cubicBezTo>
                <a:cubicBezTo>
                  <a:pt x="692089" y="30185"/>
                  <a:pt x="690532" y="29691"/>
                  <a:pt x="690532" y="29197"/>
                </a:cubicBezTo>
                <a:cubicBezTo>
                  <a:pt x="690532" y="29197"/>
                  <a:pt x="692089" y="28698"/>
                  <a:pt x="692089" y="28204"/>
                </a:cubicBezTo>
                <a:cubicBezTo>
                  <a:pt x="692089" y="28204"/>
                  <a:pt x="691310" y="27710"/>
                  <a:pt x="690532" y="27216"/>
                </a:cubicBezTo>
                <a:lnTo>
                  <a:pt x="688974" y="28204"/>
                </a:lnTo>
                <a:lnTo>
                  <a:pt x="688196" y="27216"/>
                </a:lnTo>
                <a:cubicBezTo>
                  <a:pt x="687418" y="27216"/>
                  <a:pt x="686639" y="27710"/>
                  <a:pt x="685861" y="27710"/>
                </a:cubicBezTo>
                <a:cubicBezTo>
                  <a:pt x="685861" y="28204"/>
                  <a:pt x="684303" y="28698"/>
                  <a:pt x="684303" y="28698"/>
                </a:cubicBezTo>
                <a:lnTo>
                  <a:pt x="685861" y="29691"/>
                </a:lnTo>
                <a:cubicBezTo>
                  <a:pt x="685861" y="30185"/>
                  <a:pt x="686639" y="30679"/>
                  <a:pt x="686639" y="31173"/>
                </a:cubicBezTo>
                <a:cubicBezTo>
                  <a:pt x="685861" y="31667"/>
                  <a:pt x="684303" y="32166"/>
                  <a:pt x="683525" y="32660"/>
                </a:cubicBezTo>
                <a:cubicBezTo>
                  <a:pt x="682746" y="32166"/>
                  <a:pt x="682746" y="32166"/>
                  <a:pt x="681968" y="31667"/>
                </a:cubicBezTo>
                <a:cubicBezTo>
                  <a:pt x="681190" y="30679"/>
                  <a:pt x="680411" y="30185"/>
                  <a:pt x="679632" y="29197"/>
                </a:cubicBezTo>
                <a:cubicBezTo>
                  <a:pt x="678854" y="29197"/>
                  <a:pt x="678854" y="28698"/>
                  <a:pt x="678075" y="28204"/>
                </a:cubicBezTo>
                <a:cubicBezTo>
                  <a:pt x="677297" y="27710"/>
                  <a:pt x="676519" y="26722"/>
                  <a:pt x="675740" y="26223"/>
                </a:cubicBezTo>
                <a:cubicBezTo>
                  <a:pt x="674962" y="26223"/>
                  <a:pt x="674183" y="26722"/>
                  <a:pt x="674183" y="26722"/>
                </a:cubicBezTo>
                <a:cubicBezTo>
                  <a:pt x="673404" y="27216"/>
                  <a:pt x="671847" y="27710"/>
                  <a:pt x="671847" y="27710"/>
                </a:cubicBezTo>
                <a:cubicBezTo>
                  <a:pt x="671847" y="28204"/>
                  <a:pt x="673404" y="28698"/>
                  <a:pt x="673404" y="28698"/>
                </a:cubicBezTo>
                <a:cubicBezTo>
                  <a:pt x="673404" y="29197"/>
                  <a:pt x="671847" y="29197"/>
                  <a:pt x="671847" y="29691"/>
                </a:cubicBezTo>
                <a:cubicBezTo>
                  <a:pt x="671847" y="29691"/>
                  <a:pt x="673404" y="30679"/>
                  <a:pt x="672626" y="30679"/>
                </a:cubicBezTo>
                <a:lnTo>
                  <a:pt x="671069" y="31667"/>
                </a:lnTo>
                <a:lnTo>
                  <a:pt x="670291" y="30679"/>
                </a:lnTo>
                <a:cubicBezTo>
                  <a:pt x="669512" y="30185"/>
                  <a:pt x="668733" y="29197"/>
                  <a:pt x="668733" y="29197"/>
                </a:cubicBezTo>
                <a:lnTo>
                  <a:pt x="667176" y="30185"/>
                </a:lnTo>
                <a:cubicBezTo>
                  <a:pt x="667176" y="29691"/>
                  <a:pt x="665620" y="29691"/>
                  <a:pt x="665620" y="29197"/>
                </a:cubicBezTo>
                <a:cubicBezTo>
                  <a:pt x="665620" y="28698"/>
                  <a:pt x="667176" y="28698"/>
                  <a:pt x="667176" y="28204"/>
                </a:cubicBezTo>
                <a:cubicBezTo>
                  <a:pt x="667176" y="28204"/>
                  <a:pt x="666397" y="27216"/>
                  <a:pt x="665620" y="27216"/>
                </a:cubicBezTo>
                <a:cubicBezTo>
                  <a:pt x="665620" y="26722"/>
                  <a:pt x="664841" y="26223"/>
                  <a:pt x="664841" y="26223"/>
                </a:cubicBezTo>
                <a:cubicBezTo>
                  <a:pt x="664063" y="26223"/>
                  <a:pt x="663284" y="26722"/>
                  <a:pt x="662505" y="26722"/>
                </a:cubicBezTo>
                <a:cubicBezTo>
                  <a:pt x="662505" y="27216"/>
                  <a:pt x="664063" y="27710"/>
                  <a:pt x="664063" y="28204"/>
                </a:cubicBezTo>
                <a:lnTo>
                  <a:pt x="665620" y="29197"/>
                </a:lnTo>
                <a:cubicBezTo>
                  <a:pt x="665620" y="29197"/>
                  <a:pt x="664063" y="29691"/>
                  <a:pt x="664063" y="30185"/>
                </a:cubicBezTo>
                <a:cubicBezTo>
                  <a:pt x="663284" y="30185"/>
                  <a:pt x="662505" y="30679"/>
                  <a:pt x="661727" y="30679"/>
                </a:cubicBezTo>
                <a:cubicBezTo>
                  <a:pt x="661727" y="31173"/>
                  <a:pt x="660170" y="31173"/>
                  <a:pt x="660170" y="31667"/>
                </a:cubicBezTo>
                <a:lnTo>
                  <a:pt x="661727" y="32660"/>
                </a:lnTo>
                <a:cubicBezTo>
                  <a:pt x="661727" y="33154"/>
                  <a:pt x="660170" y="33154"/>
                  <a:pt x="660170" y="33648"/>
                </a:cubicBezTo>
                <a:cubicBezTo>
                  <a:pt x="660170" y="34142"/>
                  <a:pt x="660948" y="34142"/>
                  <a:pt x="660948" y="34637"/>
                </a:cubicBezTo>
                <a:cubicBezTo>
                  <a:pt x="660170" y="35131"/>
                  <a:pt x="658613" y="35629"/>
                  <a:pt x="657834" y="36617"/>
                </a:cubicBezTo>
                <a:cubicBezTo>
                  <a:pt x="657056" y="35629"/>
                  <a:pt x="656277" y="35131"/>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1" y="29691"/>
                  <a:pt x="654721" y="29197"/>
                </a:cubicBezTo>
                <a:cubicBezTo>
                  <a:pt x="654721" y="28698"/>
                  <a:pt x="656277" y="28698"/>
                  <a:pt x="656277" y="28204"/>
                </a:cubicBezTo>
                <a:cubicBezTo>
                  <a:pt x="656277" y="28204"/>
                  <a:pt x="655498" y="27710"/>
                  <a:pt x="654721" y="27216"/>
                </a:cubicBezTo>
                <a:lnTo>
                  <a:pt x="653163" y="28204"/>
                </a:lnTo>
                <a:cubicBezTo>
                  <a:pt x="653163" y="28204"/>
                  <a:pt x="652385" y="27216"/>
                  <a:pt x="651606" y="27216"/>
                </a:cubicBezTo>
                <a:cubicBezTo>
                  <a:pt x="651606" y="26722"/>
                  <a:pt x="650828" y="26223"/>
                  <a:pt x="650828" y="25729"/>
                </a:cubicBezTo>
                <a:lnTo>
                  <a:pt x="652385" y="25235"/>
                </a:lnTo>
                <a:cubicBezTo>
                  <a:pt x="652385" y="24741"/>
                  <a:pt x="650828" y="24247"/>
                  <a:pt x="650828" y="23753"/>
                </a:cubicBezTo>
                <a:cubicBezTo>
                  <a:pt x="650828" y="23753"/>
                  <a:pt x="650049" y="23259"/>
                  <a:pt x="650049" y="22760"/>
                </a:cubicBezTo>
                <a:cubicBezTo>
                  <a:pt x="649271" y="22266"/>
                  <a:pt x="648493" y="22266"/>
                  <a:pt x="648493" y="21772"/>
                </a:cubicBezTo>
                <a:cubicBezTo>
                  <a:pt x="648493" y="22266"/>
                  <a:pt x="646935" y="22266"/>
                  <a:pt x="646935" y="22760"/>
                </a:cubicBezTo>
                <a:lnTo>
                  <a:pt x="647714" y="23753"/>
                </a:lnTo>
                <a:cubicBezTo>
                  <a:pt x="648493" y="23753"/>
                  <a:pt x="649271" y="24741"/>
                  <a:pt x="649271" y="24741"/>
                </a:cubicBezTo>
                <a:cubicBezTo>
                  <a:pt x="649271" y="25235"/>
                  <a:pt x="647714" y="25235"/>
                  <a:pt x="647714" y="25729"/>
                </a:cubicBezTo>
                <a:cubicBezTo>
                  <a:pt x="647714" y="26223"/>
                  <a:pt x="648493" y="26223"/>
                  <a:pt x="649271" y="26722"/>
                </a:cubicBezTo>
                <a:cubicBezTo>
                  <a:pt x="649271" y="27216"/>
                  <a:pt x="646935" y="27216"/>
                  <a:pt x="646935" y="27710"/>
                </a:cubicBezTo>
                <a:lnTo>
                  <a:pt x="648493" y="28698"/>
                </a:lnTo>
                <a:cubicBezTo>
                  <a:pt x="647714" y="29197"/>
                  <a:pt x="646935" y="29197"/>
                  <a:pt x="646935" y="29691"/>
                </a:cubicBezTo>
                <a:cubicBezTo>
                  <a:pt x="646157" y="29691"/>
                  <a:pt x="645378" y="30185"/>
                  <a:pt x="645378" y="30185"/>
                </a:cubicBezTo>
                <a:cubicBezTo>
                  <a:pt x="644600" y="30185"/>
                  <a:pt x="643822" y="29197"/>
                  <a:pt x="643822" y="29197"/>
                </a:cubicBezTo>
                <a:lnTo>
                  <a:pt x="642264" y="30185"/>
                </a:lnTo>
                <a:lnTo>
                  <a:pt x="643043" y="31173"/>
                </a:lnTo>
                <a:cubicBezTo>
                  <a:pt x="643822" y="31667"/>
                  <a:pt x="643822" y="32166"/>
                  <a:pt x="644600" y="32166"/>
                </a:cubicBezTo>
                <a:cubicBezTo>
                  <a:pt x="644600" y="32660"/>
                  <a:pt x="646157" y="33154"/>
                  <a:pt x="646157" y="33648"/>
                </a:cubicBezTo>
                <a:cubicBezTo>
                  <a:pt x="646157" y="33648"/>
                  <a:pt x="644600" y="34142"/>
                  <a:pt x="643822" y="34142"/>
                </a:cubicBezTo>
                <a:cubicBezTo>
                  <a:pt x="643822" y="34637"/>
                  <a:pt x="645378" y="35131"/>
                  <a:pt x="645378" y="35131"/>
                </a:cubicBezTo>
                <a:cubicBezTo>
                  <a:pt x="645378" y="35629"/>
                  <a:pt x="643822" y="35629"/>
                  <a:pt x="643822" y="36123"/>
                </a:cubicBezTo>
                <a:cubicBezTo>
                  <a:pt x="643822" y="36123"/>
                  <a:pt x="642264" y="35629"/>
                  <a:pt x="642264" y="35131"/>
                </a:cubicBezTo>
                <a:cubicBezTo>
                  <a:pt x="642264" y="34637"/>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8" y="31173"/>
                  <a:pt x="635258" y="31667"/>
                </a:cubicBezTo>
                <a:lnTo>
                  <a:pt x="636815" y="32660"/>
                </a:lnTo>
                <a:cubicBezTo>
                  <a:pt x="636036" y="32660"/>
                  <a:pt x="635258" y="33648"/>
                  <a:pt x="635258" y="33648"/>
                </a:cubicBezTo>
                <a:cubicBezTo>
                  <a:pt x="634479" y="33648"/>
                  <a:pt x="633701" y="32660"/>
                  <a:pt x="633701" y="32166"/>
                </a:cubicBezTo>
                <a:cubicBezTo>
                  <a:pt x="632923" y="32166"/>
                  <a:pt x="632923" y="31667"/>
                  <a:pt x="632144" y="31173"/>
                </a:cubicBezTo>
                <a:lnTo>
                  <a:pt x="631365" y="30185"/>
                </a:lnTo>
                <a:cubicBezTo>
                  <a:pt x="631365" y="30185"/>
                  <a:pt x="632144" y="29691"/>
                  <a:pt x="632923" y="29197"/>
                </a:cubicBezTo>
                <a:lnTo>
                  <a:pt x="633701" y="30185"/>
                </a:lnTo>
                <a:cubicBezTo>
                  <a:pt x="634479" y="30679"/>
                  <a:pt x="636036" y="29691"/>
                  <a:pt x="636036" y="29691"/>
                </a:cubicBezTo>
                <a:lnTo>
                  <a:pt x="634479" y="28698"/>
                </a:lnTo>
                <a:cubicBezTo>
                  <a:pt x="634479" y="28204"/>
                  <a:pt x="632923" y="29197"/>
                  <a:pt x="632923" y="29197"/>
                </a:cubicBezTo>
                <a:cubicBezTo>
                  <a:pt x="632144" y="29197"/>
                  <a:pt x="632144" y="28204"/>
                  <a:pt x="631365" y="28204"/>
                </a:cubicBezTo>
                <a:cubicBezTo>
                  <a:pt x="630587" y="28698"/>
                  <a:pt x="630587" y="28698"/>
                  <a:pt x="629808" y="29197"/>
                </a:cubicBezTo>
                <a:cubicBezTo>
                  <a:pt x="629029" y="29197"/>
                  <a:pt x="628252" y="29691"/>
                  <a:pt x="628252"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8" y="29691"/>
                  <a:pt x="618909" y="29691"/>
                  <a:pt x="618909" y="29197"/>
                </a:cubicBezTo>
                <a:cubicBezTo>
                  <a:pt x="618130" y="28698"/>
                  <a:pt x="618130" y="28204"/>
                  <a:pt x="617353" y="28204"/>
                </a:cubicBezTo>
                <a:cubicBezTo>
                  <a:pt x="617353" y="27710"/>
                  <a:pt x="615795" y="28698"/>
                  <a:pt x="615795" y="28698"/>
                </a:cubicBezTo>
                <a:cubicBezTo>
                  <a:pt x="615017" y="28698"/>
                  <a:pt x="615017" y="27710"/>
                  <a:pt x="614238" y="27710"/>
                </a:cubicBezTo>
                <a:cubicBezTo>
                  <a:pt x="614238" y="27710"/>
                  <a:pt x="613459" y="28698"/>
                  <a:pt x="612682" y="28698"/>
                </a:cubicBezTo>
                <a:lnTo>
                  <a:pt x="611124" y="27710"/>
                </a:lnTo>
                <a:cubicBezTo>
                  <a:pt x="611124" y="27216"/>
                  <a:pt x="610346" y="26722"/>
                  <a:pt x="610346" y="26223"/>
                </a:cubicBezTo>
                <a:cubicBezTo>
                  <a:pt x="608788" y="26722"/>
                  <a:pt x="608011" y="27710"/>
                  <a:pt x="606454" y="28204"/>
                </a:cubicBezTo>
                <a:cubicBezTo>
                  <a:pt x="607232" y="28204"/>
                  <a:pt x="607232" y="28698"/>
                  <a:pt x="608011" y="29197"/>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4" y="32660"/>
                  <a:pt x="606454" y="32166"/>
                  <a:pt x="605675" y="32166"/>
                </a:cubicBezTo>
                <a:cubicBezTo>
                  <a:pt x="605675" y="31667"/>
                  <a:pt x="604118" y="32660"/>
                  <a:pt x="604118" y="32660"/>
                </a:cubicBezTo>
                <a:cubicBezTo>
                  <a:pt x="603339" y="32660"/>
                  <a:pt x="603339" y="31667"/>
                  <a:pt x="602561" y="31667"/>
                </a:cubicBezTo>
                <a:lnTo>
                  <a:pt x="601004" y="32660"/>
                </a:lnTo>
                <a:cubicBezTo>
                  <a:pt x="600225" y="32166"/>
                  <a:pt x="600225" y="31667"/>
                  <a:pt x="599447" y="31667"/>
                </a:cubicBezTo>
                <a:cubicBezTo>
                  <a:pt x="599447" y="31173"/>
                  <a:pt x="598668" y="30679"/>
                  <a:pt x="597889" y="30185"/>
                </a:cubicBezTo>
                <a:cubicBezTo>
                  <a:pt x="597889" y="30185"/>
                  <a:pt x="597112" y="29691"/>
                  <a:pt x="597112" y="29197"/>
                </a:cubicBezTo>
                <a:cubicBezTo>
                  <a:pt x="596333" y="28698"/>
                  <a:pt x="596333" y="28204"/>
                  <a:pt x="595554" y="28204"/>
                </a:cubicBezTo>
                <a:lnTo>
                  <a:pt x="593997" y="29197"/>
                </a:lnTo>
                <a:cubicBezTo>
                  <a:pt x="593219" y="29197"/>
                  <a:pt x="592440" y="29691"/>
                  <a:pt x="592440" y="29691"/>
                </a:cubicBezTo>
                <a:cubicBezTo>
                  <a:pt x="591662" y="29691"/>
                  <a:pt x="590884" y="28698"/>
                  <a:pt x="590884" y="28698"/>
                </a:cubicBezTo>
                <a:cubicBezTo>
                  <a:pt x="590105" y="28698"/>
                  <a:pt x="589326" y="29197"/>
                  <a:pt x="589326" y="29691"/>
                </a:cubicBezTo>
                <a:cubicBezTo>
                  <a:pt x="588548" y="29691"/>
                  <a:pt x="590105" y="30679"/>
                  <a:pt x="590105" y="30679"/>
                </a:cubicBezTo>
                <a:cubicBezTo>
                  <a:pt x="590105" y="30679"/>
                  <a:pt x="588548" y="31173"/>
                  <a:pt x="588548" y="31667"/>
                </a:cubicBezTo>
                <a:lnTo>
                  <a:pt x="586990" y="32166"/>
                </a:lnTo>
                <a:cubicBezTo>
                  <a:pt x="586990" y="32660"/>
                  <a:pt x="588548" y="33154"/>
                  <a:pt x="588548" y="33648"/>
                </a:cubicBezTo>
                <a:cubicBezTo>
                  <a:pt x="587769" y="33648"/>
                  <a:pt x="586990" y="34142"/>
                  <a:pt x="586213" y="34142"/>
                </a:cubicBezTo>
                <a:cubicBezTo>
                  <a:pt x="586213" y="34637"/>
                  <a:pt x="585434" y="34637"/>
                  <a:pt x="584655" y="35131"/>
                </a:cubicBezTo>
                <a:cubicBezTo>
                  <a:pt x="583877" y="35629"/>
                  <a:pt x="583877" y="35629"/>
                  <a:pt x="583098" y="36123"/>
                </a:cubicBezTo>
                <a:cubicBezTo>
                  <a:pt x="582319" y="35629"/>
                  <a:pt x="582319" y="35131"/>
                  <a:pt x="581541" y="34637"/>
                </a:cubicBezTo>
                <a:lnTo>
                  <a:pt x="579984" y="35629"/>
                </a:lnTo>
                <a:cubicBezTo>
                  <a:pt x="579206" y="35629"/>
                  <a:pt x="579206" y="35131"/>
                  <a:pt x="578427" y="34637"/>
                </a:cubicBezTo>
                <a:cubicBezTo>
                  <a:pt x="578427" y="34142"/>
                  <a:pt x="577649" y="33648"/>
                  <a:pt x="577649" y="33648"/>
                </a:cubicBezTo>
                <a:cubicBezTo>
                  <a:pt x="576870" y="33154"/>
                  <a:pt x="579206" y="32660"/>
                  <a:pt x="579206" y="32660"/>
                </a:cubicBezTo>
                <a:cubicBezTo>
                  <a:pt x="579206" y="32166"/>
                  <a:pt x="577649" y="31667"/>
                  <a:pt x="577649" y="31667"/>
                </a:cubicBezTo>
                <a:cubicBezTo>
                  <a:pt x="577649" y="31173"/>
                  <a:pt x="576870" y="30679"/>
                  <a:pt x="576092" y="30679"/>
                </a:cubicBezTo>
                <a:cubicBezTo>
                  <a:pt x="576092" y="30185"/>
                  <a:pt x="575314" y="29691"/>
                  <a:pt x="575314" y="29197"/>
                </a:cubicBezTo>
                <a:lnTo>
                  <a:pt x="576870" y="28698"/>
                </a:lnTo>
                <a:cubicBezTo>
                  <a:pt x="576870" y="28204"/>
                  <a:pt x="575314" y="27710"/>
                  <a:pt x="575314" y="27216"/>
                </a:cubicBezTo>
                <a:lnTo>
                  <a:pt x="573756" y="28204"/>
                </a:lnTo>
                <a:lnTo>
                  <a:pt x="575314" y="29197"/>
                </a:lnTo>
                <a:cubicBezTo>
                  <a:pt x="574535" y="29691"/>
                  <a:pt x="573756" y="30185"/>
                  <a:pt x="572978" y="30185"/>
                </a:cubicBezTo>
                <a:cubicBezTo>
                  <a:pt x="572978" y="30185"/>
                  <a:pt x="572199" y="31173"/>
                  <a:pt x="571420" y="31173"/>
                </a:cubicBezTo>
                <a:cubicBezTo>
                  <a:pt x="571420" y="31173"/>
                  <a:pt x="570643" y="30185"/>
                  <a:pt x="569864" y="29691"/>
                </a:cubicBezTo>
                <a:cubicBezTo>
                  <a:pt x="569864" y="29691"/>
                  <a:pt x="569085" y="29197"/>
                  <a:pt x="569085" y="28698"/>
                </a:cubicBezTo>
                <a:cubicBezTo>
                  <a:pt x="568307" y="28698"/>
                  <a:pt x="568307" y="28204"/>
                  <a:pt x="567528" y="27710"/>
                </a:cubicBezTo>
                <a:cubicBezTo>
                  <a:pt x="567528" y="27710"/>
                  <a:pt x="566749" y="26722"/>
                  <a:pt x="565971" y="26722"/>
                </a:cubicBezTo>
                <a:cubicBezTo>
                  <a:pt x="565971" y="26722"/>
                  <a:pt x="565193" y="27216"/>
                  <a:pt x="564415" y="27216"/>
                </a:cubicBezTo>
                <a:cubicBezTo>
                  <a:pt x="563636" y="27710"/>
                  <a:pt x="563636" y="28204"/>
                  <a:pt x="562857" y="28204"/>
                </a:cubicBezTo>
                <a:cubicBezTo>
                  <a:pt x="562857" y="28698"/>
                  <a:pt x="564415" y="29197"/>
                  <a:pt x="564415" y="29197"/>
                </a:cubicBezTo>
                <a:cubicBezTo>
                  <a:pt x="564415" y="29691"/>
                  <a:pt x="562079" y="30185"/>
                  <a:pt x="562079" y="30185"/>
                </a:cubicBezTo>
                <a:lnTo>
                  <a:pt x="563636" y="31173"/>
                </a:lnTo>
                <a:lnTo>
                  <a:pt x="562079" y="32166"/>
                </a:lnTo>
                <a:cubicBezTo>
                  <a:pt x="561300" y="32166"/>
                  <a:pt x="561300" y="31173"/>
                  <a:pt x="560521" y="31173"/>
                </a:cubicBezTo>
                <a:cubicBezTo>
                  <a:pt x="559744" y="30679"/>
                  <a:pt x="559744" y="30185"/>
                  <a:pt x="558965" y="30185"/>
                </a:cubicBezTo>
                <a:cubicBezTo>
                  <a:pt x="558965" y="29691"/>
                  <a:pt x="558186" y="29197"/>
                  <a:pt x="558186" y="28698"/>
                </a:cubicBezTo>
                <a:cubicBezTo>
                  <a:pt x="556629" y="29691"/>
                  <a:pt x="555850" y="30185"/>
                  <a:pt x="554294" y="30679"/>
                </a:cubicBezTo>
                <a:cubicBezTo>
                  <a:pt x="554294" y="30185"/>
                  <a:pt x="553515" y="29691"/>
                  <a:pt x="553515" y="29691"/>
                </a:cubicBezTo>
                <a:cubicBezTo>
                  <a:pt x="552737" y="29197"/>
                  <a:pt x="551958" y="28698"/>
                  <a:pt x="551958" y="28204"/>
                </a:cubicBezTo>
                <a:lnTo>
                  <a:pt x="553515" y="27710"/>
                </a:lnTo>
                <a:cubicBezTo>
                  <a:pt x="553515" y="27216"/>
                  <a:pt x="555072" y="26722"/>
                  <a:pt x="555072" y="26722"/>
                </a:cubicBezTo>
                <a:lnTo>
                  <a:pt x="554294" y="25729"/>
                </a:lnTo>
                <a:cubicBezTo>
                  <a:pt x="552737" y="24741"/>
                  <a:pt x="551958" y="24247"/>
                  <a:pt x="551179" y="23259"/>
                </a:cubicBezTo>
                <a:cubicBezTo>
                  <a:pt x="551179" y="23753"/>
                  <a:pt x="549622" y="23753"/>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7"/>
                  <a:pt x="550401" y="29197"/>
                </a:cubicBezTo>
                <a:cubicBezTo>
                  <a:pt x="549622" y="29197"/>
                  <a:pt x="548066" y="29691"/>
                  <a:pt x="548066" y="30185"/>
                </a:cubicBezTo>
                <a:lnTo>
                  <a:pt x="549622" y="31173"/>
                </a:lnTo>
                <a:cubicBezTo>
                  <a:pt x="550401" y="31667"/>
                  <a:pt x="550401" y="31667"/>
                  <a:pt x="551179" y="32166"/>
                </a:cubicBezTo>
                <a:cubicBezTo>
                  <a:pt x="549622" y="32660"/>
                  <a:pt x="548845" y="33154"/>
                  <a:pt x="547287" y="34142"/>
                </a:cubicBezTo>
                <a:cubicBezTo>
                  <a:pt x="547287" y="33648"/>
                  <a:pt x="546509" y="33154"/>
                  <a:pt x="546509" y="32660"/>
                </a:cubicBezTo>
                <a:cubicBezTo>
                  <a:pt x="545730" y="32660"/>
                  <a:pt x="544951" y="32166"/>
                  <a:pt x="544951" y="31667"/>
                </a:cubicBezTo>
                <a:cubicBezTo>
                  <a:pt x="544951" y="31667"/>
                  <a:pt x="546509" y="31173"/>
                  <a:pt x="546509" y="30679"/>
                </a:cubicBezTo>
                <a:cubicBezTo>
                  <a:pt x="546509" y="30679"/>
                  <a:pt x="545730" y="29691"/>
                  <a:pt x="544951" y="29691"/>
                </a:cubicBezTo>
                <a:cubicBezTo>
                  <a:pt x="544951" y="29691"/>
                  <a:pt x="544173" y="30679"/>
                  <a:pt x="543395" y="30679"/>
                </a:cubicBezTo>
                <a:lnTo>
                  <a:pt x="542616" y="29691"/>
                </a:lnTo>
                <a:cubicBezTo>
                  <a:pt x="541838" y="29691"/>
                  <a:pt x="541059" y="30185"/>
                  <a:pt x="540280" y="30185"/>
                </a:cubicBezTo>
                <a:cubicBezTo>
                  <a:pt x="540280" y="30679"/>
                  <a:pt x="539502" y="31173"/>
                  <a:pt x="538723" y="31173"/>
                </a:cubicBezTo>
                <a:cubicBezTo>
                  <a:pt x="537945" y="31667"/>
                  <a:pt x="537945" y="31667"/>
                  <a:pt x="537167" y="32166"/>
                </a:cubicBezTo>
                <a:cubicBezTo>
                  <a:pt x="536388" y="32166"/>
                  <a:pt x="535610" y="32660"/>
                  <a:pt x="535610" y="32660"/>
                </a:cubicBezTo>
                <a:cubicBezTo>
                  <a:pt x="534831" y="33154"/>
                  <a:pt x="534052" y="31667"/>
                  <a:pt x="534052" y="31667"/>
                </a:cubicBezTo>
                <a:cubicBezTo>
                  <a:pt x="533274" y="31667"/>
                  <a:pt x="532496" y="32660"/>
                  <a:pt x="532496" y="32660"/>
                </a:cubicBezTo>
                <a:cubicBezTo>
                  <a:pt x="531717" y="32660"/>
                  <a:pt x="530939" y="33648"/>
                  <a:pt x="530160" y="33648"/>
                </a:cubicBezTo>
                <a:cubicBezTo>
                  <a:pt x="530160" y="33648"/>
                  <a:pt x="529381" y="32660"/>
                  <a:pt x="529381" y="32166"/>
                </a:cubicBezTo>
                <a:lnTo>
                  <a:pt x="530939" y="31667"/>
                </a:lnTo>
                <a:cubicBezTo>
                  <a:pt x="530939" y="31173"/>
                  <a:pt x="529381" y="30679"/>
                  <a:pt x="529381" y="30185"/>
                </a:cubicBezTo>
                <a:lnTo>
                  <a:pt x="530939" y="29691"/>
                </a:lnTo>
                <a:cubicBezTo>
                  <a:pt x="531717" y="29197"/>
                  <a:pt x="530160" y="28698"/>
                  <a:pt x="530160" y="28698"/>
                </a:cubicBezTo>
                <a:cubicBezTo>
                  <a:pt x="530160" y="28204"/>
                  <a:pt x="531717" y="27710"/>
                  <a:pt x="531717" y="27710"/>
                </a:cubicBezTo>
                <a:cubicBezTo>
                  <a:pt x="531717" y="27216"/>
                  <a:pt x="530939"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7"/>
                </a:cubicBezTo>
                <a:cubicBezTo>
                  <a:pt x="525489" y="29197"/>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40" y="33648"/>
                  <a:pt x="519261" y="33648"/>
                </a:cubicBezTo>
                <a:lnTo>
                  <a:pt x="518482" y="32660"/>
                </a:lnTo>
                <a:cubicBezTo>
                  <a:pt x="517704" y="32166"/>
                  <a:pt x="516926" y="31173"/>
                  <a:pt x="516926" y="31173"/>
                </a:cubicBezTo>
                <a:cubicBezTo>
                  <a:pt x="516147" y="31173"/>
                  <a:pt x="515369" y="32166"/>
                  <a:pt x="515369" y="32166"/>
                </a:cubicBezTo>
                <a:cubicBezTo>
                  <a:pt x="514590" y="32166"/>
                  <a:pt x="513811" y="32660"/>
                  <a:pt x="513811" y="33154"/>
                </a:cubicBezTo>
                <a:cubicBezTo>
                  <a:pt x="513033" y="33154"/>
                  <a:pt x="512254" y="33648"/>
                  <a:pt x="511476" y="33648"/>
                </a:cubicBezTo>
                <a:cubicBezTo>
                  <a:pt x="511476" y="34142"/>
                  <a:pt x="510698" y="34637"/>
                  <a:pt x="509919" y="34637"/>
                </a:cubicBezTo>
                <a:cubicBezTo>
                  <a:pt x="509919" y="34637"/>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7"/>
                  <a:pt x="508362" y="29197"/>
                  <a:pt x="508362" y="28698"/>
                </a:cubicBezTo>
                <a:cubicBezTo>
                  <a:pt x="507583" y="28204"/>
                  <a:pt x="507583" y="27710"/>
                  <a:pt x="506805" y="27710"/>
                </a:cubicBezTo>
                <a:cubicBezTo>
                  <a:pt x="506805" y="27216"/>
                  <a:pt x="506027" y="26722"/>
                  <a:pt x="505248" y="26223"/>
                </a:cubicBezTo>
                <a:lnTo>
                  <a:pt x="503691" y="27216"/>
                </a:lnTo>
                <a:cubicBezTo>
                  <a:pt x="502912" y="27216"/>
                  <a:pt x="502912" y="26223"/>
                  <a:pt x="502134" y="26223"/>
                </a:cubicBezTo>
                <a:cubicBezTo>
                  <a:pt x="501355" y="26722"/>
                  <a:pt x="499799" y="27216"/>
                  <a:pt x="499020" y="27710"/>
                </a:cubicBezTo>
                <a:cubicBezTo>
                  <a:pt x="499799" y="27710"/>
                  <a:pt x="499799" y="28698"/>
                  <a:pt x="500577" y="28698"/>
                </a:cubicBezTo>
                <a:cubicBezTo>
                  <a:pt x="500577" y="28698"/>
                  <a:pt x="501355" y="28204"/>
                  <a:pt x="502134" y="28204"/>
                </a:cubicBezTo>
                <a:cubicBezTo>
                  <a:pt x="502134" y="28204"/>
                  <a:pt x="502912" y="28698"/>
                  <a:pt x="503691" y="29197"/>
                </a:cubicBezTo>
                <a:lnTo>
                  <a:pt x="504470" y="30185"/>
                </a:lnTo>
                <a:lnTo>
                  <a:pt x="502912" y="31173"/>
                </a:lnTo>
                <a:cubicBezTo>
                  <a:pt x="502134" y="31173"/>
                  <a:pt x="502134" y="31667"/>
                  <a:pt x="501355" y="32166"/>
                </a:cubicBezTo>
                <a:cubicBezTo>
                  <a:pt x="500577" y="32166"/>
                  <a:pt x="499799" y="32660"/>
                  <a:pt x="499799" y="32660"/>
                </a:cubicBezTo>
                <a:cubicBezTo>
                  <a:pt x="499020" y="33154"/>
                  <a:pt x="498241" y="33154"/>
                  <a:pt x="497463" y="33648"/>
                </a:cubicBezTo>
                <a:cubicBezTo>
                  <a:pt x="497463" y="33648"/>
                  <a:pt x="495905" y="34142"/>
                  <a:pt x="495905" y="34637"/>
                </a:cubicBezTo>
                <a:cubicBezTo>
                  <a:pt x="495905" y="34637"/>
                  <a:pt x="497463" y="35131"/>
                  <a:pt x="497463" y="35629"/>
                </a:cubicBezTo>
                <a:cubicBezTo>
                  <a:pt x="495905" y="36123"/>
                  <a:pt x="495128" y="36617"/>
                  <a:pt x="493571" y="37112"/>
                </a:cubicBezTo>
                <a:cubicBezTo>
                  <a:pt x="493571" y="37112"/>
                  <a:pt x="492792" y="36617"/>
                  <a:pt x="492792" y="36123"/>
                </a:cubicBezTo>
                <a:cubicBezTo>
                  <a:pt x="492013" y="36123"/>
                  <a:pt x="491235" y="35629"/>
                  <a:pt x="491235" y="35131"/>
                </a:cubicBezTo>
                <a:cubicBezTo>
                  <a:pt x="491235" y="35131"/>
                  <a:pt x="492792" y="34637"/>
                  <a:pt x="492792" y="34142"/>
                </a:cubicBezTo>
                <a:cubicBezTo>
                  <a:pt x="492792" y="34142"/>
                  <a:pt x="492013" y="33154"/>
                  <a:pt x="491235" y="33154"/>
                </a:cubicBezTo>
                <a:cubicBezTo>
                  <a:pt x="491235" y="32660"/>
                  <a:pt x="490457" y="32166"/>
                  <a:pt x="490457" y="32166"/>
                </a:cubicBezTo>
                <a:cubicBezTo>
                  <a:pt x="489678" y="31667"/>
                  <a:pt x="489678" y="31173"/>
                  <a:pt x="488900" y="30679"/>
                </a:cubicBezTo>
                <a:cubicBezTo>
                  <a:pt x="488121" y="30185"/>
                  <a:pt x="487342" y="29691"/>
                  <a:pt x="486564" y="28698"/>
                </a:cubicBezTo>
                <a:cubicBezTo>
                  <a:pt x="485785" y="28698"/>
                  <a:pt x="485007" y="29691"/>
                  <a:pt x="484229" y="29691"/>
                </a:cubicBezTo>
                <a:cubicBezTo>
                  <a:pt x="484229" y="29691"/>
                  <a:pt x="483450" y="28204"/>
                  <a:pt x="483450" y="28698"/>
                </a:cubicBezTo>
                <a:cubicBezTo>
                  <a:pt x="482671" y="28698"/>
                  <a:pt x="481893" y="29197"/>
                  <a:pt x="481114" y="29197"/>
                </a:cubicBezTo>
                <a:lnTo>
                  <a:pt x="482671" y="30185"/>
                </a:lnTo>
                <a:cubicBezTo>
                  <a:pt x="482671" y="30679"/>
                  <a:pt x="481114" y="31173"/>
                  <a:pt x="481114" y="31173"/>
                </a:cubicBezTo>
                <a:lnTo>
                  <a:pt x="479558" y="30185"/>
                </a:lnTo>
                <a:cubicBezTo>
                  <a:pt x="479558" y="30185"/>
                  <a:pt x="478001" y="30679"/>
                  <a:pt x="478001" y="31173"/>
                </a:cubicBezTo>
                <a:cubicBezTo>
                  <a:pt x="478001" y="31173"/>
                  <a:pt x="479558" y="31667"/>
                  <a:pt x="479558" y="32166"/>
                </a:cubicBezTo>
                <a:cubicBezTo>
                  <a:pt x="479558" y="32166"/>
                  <a:pt x="478001" y="32660"/>
                  <a:pt x="477222" y="33154"/>
                </a:cubicBezTo>
                <a:cubicBezTo>
                  <a:pt x="476443" y="32166"/>
                  <a:pt x="475665" y="31667"/>
                  <a:pt x="474886" y="30679"/>
                </a:cubicBezTo>
                <a:lnTo>
                  <a:pt x="473330" y="31667"/>
                </a:lnTo>
                <a:cubicBezTo>
                  <a:pt x="472551" y="31173"/>
                  <a:pt x="472551" y="30679"/>
                  <a:pt x="471772" y="30679"/>
                </a:cubicBezTo>
                <a:cubicBezTo>
                  <a:pt x="471772" y="30185"/>
                  <a:pt x="470994" y="29691"/>
                  <a:pt x="470215" y="29197"/>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3"/>
                  <a:pt x="465544" y="23259"/>
                  <a:pt x="465544" y="22760"/>
                </a:cubicBezTo>
                <a:cubicBezTo>
                  <a:pt x="464766" y="22760"/>
                  <a:pt x="464766" y="23753"/>
                  <a:pt x="463988" y="23753"/>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7"/>
                </a:cubicBezTo>
                <a:cubicBezTo>
                  <a:pt x="467880" y="29197"/>
                  <a:pt x="465544" y="29691"/>
                  <a:pt x="465544" y="30185"/>
                </a:cubicBezTo>
                <a:cubicBezTo>
                  <a:pt x="464766" y="29197"/>
                  <a:pt x="463988" y="28698"/>
                  <a:pt x="463209" y="27710"/>
                </a:cubicBezTo>
                <a:cubicBezTo>
                  <a:pt x="462431" y="27216"/>
                  <a:pt x="462431" y="27216"/>
                  <a:pt x="461652" y="26722"/>
                </a:cubicBezTo>
                <a:cubicBezTo>
                  <a:pt x="461652" y="26223"/>
                  <a:pt x="460873" y="25729"/>
                  <a:pt x="460095" y="25729"/>
                </a:cubicBezTo>
                <a:cubicBezTo>
                  <a:pt x="460095" y="25235"/>
                  <a:pt x="459317" y="24741"/>
                  <a:pt x="459317" y="24247"/>
                </a:cubicBezTo>
                <a:cubicBezTo>
                  <a:pt x="458538" y="24247"/>
                  <a:pt x="457760" y="25235"/>
                  <a:pt x="456981" y="25235"/>
                </a:cubicBezTo>
                <a:cubicBezTo>
                  <a:pt x="457760" y="25729"/>
                  <a:pt x="458538" y="26223"/>
                  <a:pt x="458538" y="26223"/>
                </a:cubicBezTo>
                <a:cubicBezTo>
                  <a:pt x="459317" y="26722"/>
                  <a:pt x="460095" y="27216"/>
                  <a:pt x="460095" y="27710"/>
                </a:cubicBezTo>
                <a:cubicBezTo>
                  <a:pt x="460095" y="27710"/>
                  <a:pt x="461652" y="28204"/>
                  <a:pt x="461652" y="28698"/>
                </a:cubicBezTo>
                <a:lnTo>
                  <a:pt x="459317" y="29197"/>
                </a:lnTo>
                <a:cubicBezTo>
                  <a:pt x="460095" y="29691"/>
                  <a:pt x="460873" y="30185"/>
                  <a:pt x="460873" y="30679"/>
                </a:cubicBezTo>
                <a:cubicBezTo>
                  <a:pt x="461652" y="30679"/>
                  <a:pt x="461652" y="31173"/>
                  <a:pt x="462431" y="31667"/>
                </a:cubicBezTo>
                <a:cubicBezTo>
                  <a:pt x="461652" y="31667"/>
                  <a:pt x="460873" y="32660"/>
                  <a:pt x="460873" y="32660"/>
                </a:cubicBezTo>
                <a:cubicBezTo>
                  <a:pt x="460095" y="32660"/>
                  <a:pt x="459317" y="31173"/>
                  <a:pt x="459317" y="31173"/>
                </a:cubicBezTo>
                <a:lnTo>
                  <a:pt x="457760" y="32166"/>
                </a:lnTo>
                <a:lnTo>
                  <a:pt x="458538" y="33154"/>
                </a:lnTo>
                <a:cubicBezTo>
                  <a:pt x="459317" y="33648"/>
                  <a:pt x="460095" y="34142"/>
                  <a:pt x="460095" y="34637"/>
                </a:cubicBezTo>
                <a:lnTo>
                  <a:pt x="458538" y="35131"/>
                </a:lnTo>
                <a:cubicBezTo>
                  <a:pt x="457760" y="35131"/>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7"/>
                  <a:pt x="453089" y="28698"/>
                </a:cubicBezTo>
                <a:lnTo>
                  <a:pt x="452310" y="27710"/>
                </a:lnTo>
                <a:lnTo>
                  <a:pt x="450753" y="28698"/>
                </a:lnTo>
                <a:cubicBezTo>
                  <a:pt x="449974" y="28698"/>
                  <a:pt x="451531" y="29691"/>
                  <a:pt x="451531" y="29691"/>
                </a:cubicBezTo>
                <a:cubicBezTo>
                  <a:pt x="451531" y="30185"/>
                  <a:pt x="450753" y="30185"/>
                  <a:pt x="449974" y="30679"/>
                </a:cubicBezTo>
                <a:cubicBezTo>
                  <a:pt x="449196" y="30679"/>
                  <a:pt x="449196" y="31173"/>
                  <a:pt x="448418" y="31173"/>
                </a:cubicBezTo>
                <a:cubicBezTo>
                  <a:pt x="447639" y="31173"/>
                  <a:pt x="447639" y="30679"/>
                  <a:pt x="446861" y="30185"/>
                </a:cubicBezTo>
                <a:cubicBezTo>
                  <a:pt x="446082" y="29691"/>
                  <a:pt x="445303" y="28698"/>
                  <a:pt x="444525" y="28204"/>
                </a:cubicBezTo>
                <a:cubicBezTo>
                  <a:pt x="443746" y="27710"/>
                  <a:pt x="443746" y="27216"/>
                  <a:pt x="442968" y="27216"/>
                </a:cubicBezTo>
                <a:cubicBezTo>
                  <a:pt x="442190" y="26223"/>
                  <a:pt x="441411" y="25729"/>
                  <a:pt x="440632" y="24741"/>
                </a:cubicBezTo>
                <a:cubicBezTo>
                  <a:pt x="439854" y="25235"/>
                  <a:pt x="439075" y="25235"/>
                  <a:pt x="438297" y="25729"/>
                </a:cubicBezTo>
                <a:cubicBezTo>
                  <a:pt x="438297" y="25729"/>
                  <a:pt x="436740" y="26223"/>
                  <a:pt x="436740" y="26722"/>
                </a:cubicBezTo>
                <a:cubicBezTo>
                  <a:pt x="436740" y="26722"/>
                  <a:pt x="438297" y="27216"/>
                  <a:pt x="438297" y="27710"/>
                </a:cubicBezTo>
                <a:cubicBezTo>
                  <a:pt x="438297" y="27710"/>
                  <a:pt x="439854" y="28204"/>
                  <a:pt x="439854" y="28698"/>
                </a:cubicBezTo>
                <a:cubicBezTo>
                  <a:pt x="439075" y="28698"/>
                  <a:pt x="438297" y="29197"/>
                  <a:pt x="437519" y="29691"/>
                </a:cubicBezTo>
                <a:lnTo>
                  <a:pt x="436740" y="28204"/>
                </a:lnTo>
                <a:cubicBezTo>
                  <a:pt x="435962" y="28204"/>
                  <a:pt x="435183" y="29197"/>
                  <a:pt x="434404" y="29197"/>
                </a:cubicBezTo>
                <a:cubicBezTo>
                  <a:pt x="434404" y="29197"/>
                  <a:pt x="433626" y="29691"/>
                  <a:pt x="432847" y="30185"/>
                </a:cubicBezTo>
                <a:lnTo>
                  <a:pt x="431291" y="31173"/>
                </a:lnTo>
                <a:cubicBezTo>
                  <a:pt x="430512" y="30679"/>
                  <a:pt x="430512" y="30185"/>
                  <a:pt x="429733" y="29691"/>
                </a:cubicBezTo>
                <a:lnTo>
                  <a:pt x="431291" y="29197"/>
                </a:lnTo>
                <a:cubicBezTo>
                  <a:pt x="431291"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7"/>
                  <a:pt x="426620" y="29691"/>
                </a:cubicBezTo>
                <a:cubicBezTo>
                  <a:pt x="426620" y="29691"/>
                  <a:pt x="425841" y="30185"/>
                  <a:pt x="425062" y="30679"/>
                </a:cubicBezTo>
                <a:cubicBezTo>
                  <a:pt x="424284" y="30679"/>
                  <a:pt x="424284" y="31173"/>
                  <a:pt x="423505" y="31173"/>
                </a:cubicBezTo>
                <a:cubicBezTo>
                  <a:pt x="422727" y="31173"/>
                  <a:pt x="422727" y="30185"/>
                  <a:pt x="421948" y="30185"/>
                </a:cubicBezTo>
                <a:lnTo>
                  <a:pt x="420392" y="31173"/>
                </a:lnTo>
                <a:cubicBezTo>
                  <a:pt x="419613" y="31173"/>
                  <a:pt x="418834" y="30185"/>
                  <a:pt x="418834" y="29691"/>
                </a:cubicBezTo>
                <a:cubicBezTo>
                  <a:pt x="418834" y="29691"/>
                  <a:pt x="417277" y="29197"/>
                  <a:pt x="417277" y="28698"/>
                </a:cubicBezTo>
                <a:lnTo>
                  <a:pt x="419613" y="28204"/>
                </a:lnTo>
                <a:cubicBezTo>
                  <a:pt x="419613" y="27710"/>
                  <a:pt x="418056" y="27216"/>
                  <a:pt x="418056" y="26722"/>
                </a:cubicBezTo>
                <a:cubicBezTo>
                  <a:pt x="418056" y="27216"/>
                  <a:pt x="416498" y="27216"/>
                  <a:pt x="416498" y="27710"/>
                </a:cubicBezTo>
                <a:cubicBezTo>
                  <a:pt x="416498" y="28204"/>
                  <a:pt x="414942" y="28204"/>
                  <a:pt x="414163" y="28698"/>
                </a:cubicBezTo>
                <a:cubicBezTo>
                  <a:pt x="414163" y="28698"/>
                  <a:pt x="415721" y="29197"/>
                  <a:pt x="415721" y="29691"/>
                </a:cubicBezTo>
                <a:cubicBezTo>
                  <a:pt x="415721" y="30185"/>
                  <a:pt x="414163" y="30185"/>
                  <a:pt x="414163" y="30679"/>
                </a:cubicBezTo>
                <a:cubicBezTo>
                  <a:pt x="414163" y="30679"/>
                  <a:pt x="415721" y="31173"/>
                  <a:pt x="415721" y="31667"/>
                </a:cubicBezTo>
                <a:cubicBezTo>
                  <a:pt x="415721"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7"/>
                </a:cubicBezTo>
                <a:cubicBezTo>
                  <a:pt x="412606" y="29197"/>
                  <a:pt x="411827" y="28698"/>
                  <a:pt x="411827" y="28204"/>
                </a:cubicBezTo>
                <a:cubicBezTo>
                  <a:pt x="411050" y="27710"/>
                  <a:pt x="410271" y="27710"/>
                  <a:pt x="410271" y="27216"/>
                </a:cubicBezTo>
                <a:cubicBezTo>
                  <a:pt x="410271" y="27216"/>
                  <a:pt x="409492" y="26223"/>
                  <a:pt x="408714" y="26223"/>
                </a:cubicBezTo>
                <a:cubicBezTo>
                  <a:pt x="408714" y="26223"/>
                  <a:pt x="407157" y="27216"/>
                  <a:pt x="407157" y="26722"/>
                </a:cubicBezTo>
                <a:cubicBezTo>
                  <a:pt x="406378" y="26722"/>
                  <a:pt x="406378" y="26223"/>
                  <a:pt x="405600" y="25729"/>
                </a:cubicBezTo>
                <a:cubicBezTo>
                  <a:pt x="404822" y="25235"/>
                  <a:pt x="404043" y="24247"/>
                  <a:pt x="403264" y="23753"/>
                </a:cubicBezTo>
                <a:cubicBezTo>
                  <a:pt x="403264" y="23753"/>
                  <a:pt x="400928" y="24247"/>
                  <a:pt x="401707" y="24247"/>
                </a:cubicBezTo>
                <a:cubicBezTo>
                  <a:pt x="401707" y="24741"/>
                  <a:pt x="402486" y="25235"/>
                  <a:pt x="402486" y="25729"/>
                </a:cubicBezTo>
                <a:cubicBezTo>
                  <a:pt x="403264" y="25729"/>
                  <a:pt x="403264" y="26223"/>
                  <a:pt x="404043" y="26722"/>
                </a:cubicBezTo>
                <a:cubicBezTo>
                  <a:pt x="404822" y="27216"/>
                  <a:pt x="404822" y="27216"/>
                  <a:pt x="405600" y="27710"/>
                </a:cubicBezTo>
                <a:cubicBezTo>
                  <a:pt x="405600" y="28204"/>
                  <a:pt x="406378" y="28698"/>
                  <a:pt x="406378" y="28698"/>
                </a:cubicBezTo>
                <a:lnTo>
                  <a:pt x="404822" y="29691"/>
                </a:lnTo>
                <a:lnTo>
                  <a:pt x="406378" y="30679"/>
                </a:lnTo>
                <a:cubicBezTo>
                  <a:pt x="405600" y="31173"/>
                  <a:pt x="404822" y="31173"/>
                  <a:pt x="404822" y="31667"/>
                </a:cubicBezTo>
                <a:cubicBezTo>
                  <a:pt x="404043" y="32166"/>
                  <a:pt x="403264" y="32166"/>
                  <a:pt x="402486" y="32660"/>
                </a:cubicBezTo>
                <a:cubicBezTo>
                  <a:pt x="402486" y="32660"/>
                  <a:pt x="401707" y="33154"/>
                  <a:pt x="400928" y="33154"/>
                </a:cubicBezTo>
                <a:cubicBezTo>
                  <a:pt x="400151" y="32660"/>
                  <a:pt x="399372" y="31667"/>
                  <a:pt x="398593" y="31173"/>
                </a:cubicBezTo>
                <a:cubicBezTo>
                  <a:pt x="397815" y="30679"/>
                  <a:pt x="397815" y="30185"/>
                  <a:pt x="397036" y="30185"/>
                </a:cubicBezTo>
                <a:cubicBezTo>
                  <a:pt x="397036" y="29691"/>
                  <a:pt x="396257" y="29197"/>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7" y="25729"/>
                </a:cubicBezTo>
                <a:lnTo>
                  <a:pt x="390029" y="26223"/>
                </a:lnTo>
                <a:cubicBezTo>
                  <a:pt x="390029" y="26722"/>
                  <a:pt x="391587" y="27216"/>
                  <a:pt x="391587" y="27710"/>
                </a:cubicBezTo>
                <a:cubicBezTo>
                  <a:pt x="391587" y="27710"/>
                  <a:pt x="390029" y="28204"/>
                  <a:pt x="389252" y="28204"/>
                </a:cubicBezTo>
                <a:cubicBezTo>
                  <a:pt x="389252" y="28698"/>
                  <a:pt x="390808" y="29197"/>
                  <a:pt x="390808" y="29691"/>
                </a:cubicBezTo>
                <a:lnTo>
                  <a:pt x="389252" y="30185"/>
                </a:lnTo>
                <a:cubicBezTo>
                  <a:pt x="389252" y="30679"/>
                  <a:pt x="390808" y="31173"/>
                  <a:pt x="390808" y="31667"/>
                </a:cubicBezTo>
                <a:cubicBezTo>
                  <a:pt x="390029" y="31667"/>
                  <a:pt x="389252" y="32166"/>
                  <a:pt x="388473" y="32166"/>
                </a:cubicBezTo>
                <a:cubicBezTo>
                  <a:pt x="388473" y="32660"/>
                  <a:pt x="390029" y="33154"/>
                  <a:pt x="390029" y="33648"/>
                </a:cubicBezTo>
                <a:lnTo>
                  <a:pt x="388473" y="34142"/>
                </a:lnTo>
                <a:cubicBezTo>
                  <a:pt x="386916" y="34637"/>
                  <a:pt x="386137" y="35131"/>
                  <a:pt x="384580" y="36123"/>
                </a:cubicBezTo>
                <a:cubicBezTo>
                  <a:pt x="383802" y="35131"/>
                  <a:pt x="383023" y="34637"/>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8" y="30679"/>
                  <a:pt x="379909" y="31667"/>
                  <a:pt x="379909" y="31667"/>
                </a:cubicBezTo>
                <a:cubicBezTo>
                  <a:pt x="379130" y="31667"/>
                  <a:pt x="378353" y="30679"/>
                  <a:pt x="378353" y="30185"/>
                </a:cubicBezTo>
                <a:lnTo>
                  <a:pt x="379909" y="29691"/>
                </a:lnTo>
                <a:cubicBezTo>
                  <a:pt x="379909" y="29197"/>
                  <a:pt x="379130" y="28698"/>
                  <a:pt x="378353" y="28698"/>
                </a:cubicBezTo>
                <a:cubicBezTo>
                  <a:pt x="378353" y="28204"/>
                  <a:pt x="377574" y="27710"/>
                  <a:pt x="377574" y="27216"/>
                </a:cubicBezTo>
                <a:lnTo>
                  <a:pt x="379130" y="26722"/>
                </a:lnTo>
                <a:cubicBezTo>
                  <a:pt x="379130" y="26223"/>
                  <a:pt x="377574" y="25729"/>
                  <a:pt x="377574" y="25235"/>
                </a:cubicBezTo>
                <a:cubicBezTo>
                  <a:pt x="377574" y="25235"/>
                  <a:pt x="376795" y="24741"/>
                  <a:pt x="376795" y="24247"/>
                </a:cubicBezTo>
                <a:cubicBezTo>
                  <a:pt x="376017" y="23753"/>
                  <a:pt x="375238" y="23753"/>
                  <a:pt x="375238" y="23259"/>
                </a:cubicBezTo>
                <a:cubicBezTo>
                  <a:pt x="374459" y="23753"/>
                  <a:pt x="373681" y="23753"/>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7"/>
                  <a:pt x="372903" y="35131"/>
                </a:cubicBezTo>
                <a:cubicBezTo>
                  <a:pt x="372903" y="35131"/>
                  <a:pt x="371346" y="35629"/>
                  <a:pt x="370567" y="35629"/>
                </a:cubicBezTo>
                <a:cubicBezTo>
                  <a:pt x="370567" y="35131"/>
                  <a:pt x="369788" y="35131"/>
                  <a:pt x="369788" y="34637"/>
                </a:cubicBezTo>
                <a:cubicBezTo>
                  <a:pt x="369010" y="34142"/>
                  <a:pt x="369010" y="33648"/>
                  <a:pt x="368231" y="33648"/>
                </a:cubicBezTo>
                <a:cubicBezTo>
                  <a:pt x="368231" y="33154"/>
                  <a:pt x="367453" y="32660"/>
                  <a:pt x="366675" y="32660"/>
                </a:cubicBezTo>
                <a:cubicBezTo>
                  <a:pt x="366675" y="32166"/>
                  <a:pt x="365896" y="33154"/>
                  <a:pt x="365118" y="33154"/>
                </a:cubicBezTo>
                <a:lnTo>
                  <a:pt x="363560" y="34142"/>
                </a:lnTo>
                <a:cubicBezTo>
                  <a:pt x="362782" y="34142"/>
                  <a:pt x="362004" y="34637"/>
                  <a:pt x="362004" y="35131"/>
                </a:cubicBezTo>
                <a:cubicBezTo>
                  <a:pt x="361225" y="35131"/>
                  <a:pt x="360447" y="34142"/>
                  <a:pt x="360447" y="33648"/>
                </a:cubicBezTo>
                <a:cubicBezTo>
                  <a:pt x="359668" y="33648"/>
                  <a:pt x="358889" y="34637"/>
                  <a:pt x="358889" y="34637"/>
                </a:cubicBezTo>
                <a:cubicBezTo>
                  <a:pt x="358111" y="34637"/>
                  <a:pt x="357333" y="33648"/>
                  <a:pt x="357333" y="33648"/>
                </a:cubicBezTo>
                <a:lnTo>
                  <a:pt x="358889" y="32660"/>
                </a:lnTo>
                <a:cubicBezTo>
                  <a:pt x="359668" y="32660"/>
                  <a:pt x="360447" y="32166"/>
                  <a:pt x="360447" y="31667"/>
                </a:cubicBezTo>
                <a:cubicBezTo>
                  <a:pt x="361225" y="31667"/>
                  <a:pt x="359668" y="31173"/>
                  <a:pt x="359668" y="30679"/>
                </a:cubicBezTo>
                <a:cubicBezTo>
                  <a:pt x="358889" y="30185"/>
                  <a:pt x="358889" y="30185"/>
                  <a:pt x="358111" y="29691"/>
                </a:cubicBezTo>
                <a:cubicBezTo>
                  <a:pt x="358111" y="29197"/>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8" y="24741"/>
                  <a:pt x="349548" y="25235"/>
                </a:cubicBezTo>
                <a:lnTo>
                  <a:pt x="347990" y="25729"/>
                </a:lnTo>
                <a:cubicBezTo>
                  <a:pt x="347990" y="26223"/>
                  <a:pt x="349548" y="26722"/>
                  <a:pt x="349548" y="26722"/>
                </a:cubicBezTo>
                <a:cubicBezTo>
                  <a:pt x="349548" y="27216"/>
                  <a:pt x="351105" y="27710"/>
                  <a:pt x="350326" y="28204"/>
                </a:cubicBezTo>
                <a:cubicBezTo>
                  <a:pt x="350326" y="28204"/>
                  <a:pt x="349548" y="28698"/>
                  <a:pt x="348769" y="28698"/>
                </a:cubicBezTo>
                <a:cubicBezTo>
                  <a:pt x="348769" y="29197"/>
                  <a:pt x="347212" y="29691"/>
                  <a:pt x="347212" y="29691"/>
                </a:cubicBezTo>
                <a:cubicBezTo>
                  <a:pt x="347212" y="29691"/>
                  <a:pt x="347990" y="30679"/>
                  <a:pt x="348769" y="30679"/>
                </a:cubicBezTo>
                <a:cubicBezTo>
                  <a:pt x="348769" y="31173"/>
                  <a:pt x="350326" y="31667"/>
                  <a:pt x="349548" y="32166"/>
                </a:cubicBezTo>
                <a:cubicBezTo>
                  <a:pt x="349548" y="32166"/>
                  <a:pt x="348769" y="32660"/>
                  <a:pt x="347990" y="32660"/>
                </a:cubicBezTo>
                <a:cubicBezTo>
                  <a:pt x="347212" y="33154"/>
                  <a:pt x="347212" y="33154"/>
                  <a:pt x="346434" y="33648"/>
                </a:cubicBezTo>
                <a:cubicBezTo>
                  <a:pt x="346434" y="34142"/>
                  <a:pt x="347990" y="34637"/>
                  <a:pt x="347990" y="34637"/>
                </a:cubicBezTo>
                <a:cubicBezTo>
                  <a:pt x="347990" y="34637"/>
                  <a:pt x="346434" y="35629"/>
                  <a:pt x="345655" y="35629"/>
                </a:cubicBezTo>
                <a:lnTo>
                  <a:pt x="344877" y="34637"/>
                </a:lnTo>
                <a:cubicBezTo>
                  <a:pt x="344098" y="34142"/>
                  <a:pt x="344098" y="33648"/>
                  <a:pt x="343319" y="33154"/>
                </a:cubicBezTo>
                <a:lnTo>
                  <a:pt x="344877" y="32660"/>
                </a:lnTo>
                <a:cubicBezTo>
                  <a:pt x="344877" y="32166"/>
                  <a:pt x="343319" y="31667"/>
                  <a:pt x="344098" y="31667"/>
                </a:cubicBezTo>
                <a:cubicBezTo>
                  <a:pt x="344098" y="31173"/>
                  <a:pt x="345655" y="31173"/>
                  <a:pt x="345655" y="30679"/>
                </a:cubicBezTo>
                <a:cubicBezTo>
                  <a:pt x="345655" y="30185"/>
                  <a:pt x="344098" y="29691"/>
                  <a:pt x="344098" y="29691"/>
                </a:cubicBezTo>
                <a:cubicBezTo>
                  <a:pt x="344098" y="29197"/>
                  <a:pt x="345655" y="29197"/>
                  <a:pt x="345655" y="28698"/>
                </a:cubicBezTo>
                <a:cubicBezTo>
                  <a:pt x="344877" y="27710"/>
                  <a:pt x="344098" y="27216"/>
                  <a:pt x="343319" y="26223"/>
                </a:cubicBezTo>
                <a:cubicBezTo>
                  <a:pt x="342541" y="26722"/>
                  <a:pt x="341762" y="27216"/>
                  <a:pt x="341762" y="27216"/>
                </a:cubicBezTo>
                <a:cubicBezTo>
                  <a:pt x="340984" y="27710"/>
                  <a:pt x="340206" y="27710"/>
                  <a:pt x="339427" y="28204"/>
                </a:cubicBezTo>
                <a:lnTo>
                  <a:pt x="340984" y="29197"/>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3" y="32166"/>
                  <a:pt x="335535" y="31667"/>
                </a:cubicBezTo>
                <a:lnTo>
                  <a:pt x="334756" y="30679"/>
                </a:lnTo>
                <a:cubicBezTo>
                  <a:pt x="334756" y="30185"/>
                  <a:pt x="336313" y="30185"/>
                  <a:pt x="336313" y="29691"/>
                </a:cubicBezTo>
                <a:cubicBezTo>
                  <a:pt x="336313" y="29197"/>
                  <a:pt x="334756" y="29197"/>
                  <a:pt x="334756" y="28698"/>
                </a:cubicBezTo>
                <a:cubicBezTo>
                  <a:pt x="334756" y="28204"/>
                  <a:pt x="336313" y="28204"/>
                  <a:pt x="337091" y="27710"/>
                </a:cubicBezTo>
                <a:cubicBezTo>
                  <a:pt x="337091" y="27710"/>
                  <a:pt x="335535" y="27216"/>
                  <a:pt x="335535" y="26722"/>
                </a:cubicBezTo>
                <a:cubicBezTo>
                  <a:pt x="334756" y="26722"/>
                  <a:pt x="333978" y="27710"/>
                  <a:pt x="333978" y="27710"/>
                </a:cubicBezTo>
                <a:cubicBezTo>
                  <a:pt x="333199" y="27710"/>
                  <a:pt x="331642" y="28204"/>
                  <a:pt x="331642" y="28204"/>
                </a:cubicBezTo>
                <a:cubicBezTo>
                  <a:pt x="331642" y="28698"/>
                  <a:pt x="333199" y="29197"/>
                  <a:pt x="333199" y="29691"/>
                </a:cubicBezTo>
                <a:lnTo>
                  <a:pt x="331642" y="30185"/>
                </a:lnTo>
                <a:cubicBezTo>
                  <a:pt x="330864" y="30185"/>
                  <a:pt x="330864" y="29197"/>
                  <a:pt x="330085" y="29197"/>
                </a:cubicBezTo>
                <a:lnTo>
                  <a:pt x="328528" y="30185"/>
                </a:lnTo>
                <a:cubicBezTo>
                  <a:pt x="327749" y="30185"/>
                  <a:pt x="326971" y="29197"/>
                  <a:pt x="326971" y="29197"/>
                </a:cubicBezTo>
                <a:cubicBezTo>
                  <a:pt x="326971" y="28698"/>
                  <a:pt x="326193" y="28204"/>
                  <a:pt x="325414" y="27710"/>
                </a:cubicBezTo>
                <a:cubicBezTo>
                  <a:pt x="325414" y="27710"/>
                  <a:pt x="324636" y="27216"/>
                  <a:pt x="324636" y="26722"/>
                </a:cubicBezTo>
                <a:cubicBezTo>
                  <a:pt x="323857" y="26722"/>
                  <a:pt x="323079" y="25729"/>
                  <a:pt x="323079" y="25729"/>
                </a:cubicBezTo>
                <a:cubicBezTo>
                  <a:pt x="323079" y="25729"/>
                  <a:pt x="321521" y="26223"/>
                  <a:pt x="321521" y="26722"/>
                </a:cubicBezTo>
                <a:lnTo>
                  <a:pt x="319965" y="27216"/>
                </a:lnTo>
                <a:cubicBezTo>
                  <a:pt x="319186" y="27710"/>
                  <a:pt x="320744" y="28204"/>
                  <a:pt x="320744" y="28698"/>
                </a:cubicBezTo>
                <a:lnTo>
                  <a:pt x="319186" y="29197"/>
                </a:lnTo>
                <a:cubicBezTo>
                  <a:pt x="319186" y="29197"/>
                  <a:pt x="318408" y="28698"/>
                  <a:pt x="317629" y="28204"/>
                </a:cubicBezTo>
                <a:lnTo>
                  <a:pt x="316850" y="27216"/>
                </a:lnTo>
                <a:cubicBezTo>
                  <a:pt x="316850" y="26722"/>
                  <a:pt x="318408" y="26722"/>
                  <a:pt x="318408"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7"/>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9" y="26223"/>
                  <a:pt x="307509" y="26223"/>
                </a:cubicBezTo>
                <a:cubicBezTo>
                  <a:pt x="306730" y="26223"/>
                  <a:pt x="305951" y="27216"/>
                  <a:pt x="305951" y="27216"/>
                </a:cubicBezTo>
                <a:cubicBezTo>
                  <a:pt x="305173" y="27216"/>
                  <a:pt x="304395" y="26223"/>
                  <a:pt x="304395" y="26223"/>
                </a:cubicBezTo>
                <a:cubicBezTo>
                  <a:pt x="303616" y="26223"/>
                  <a:pt x="302838" y="26722"/>
                  <a:pt x="302838" y="26722"/>
                </a:cubicBezTo>
                <a:cubicBezTo>
                  <a:pt x="302838" y="27216"/>
                  <a:pt x="303616" y="27710"/>
                  <a:pt x="303616" y="28204"/>
                </a:cubicBezTo>
                <a:cubicBezTo>
                  <a:pt x="304395" y="28204"/>
                  <a:pt x="305173" y="29197"/>
                  <a:pt x="305173" y="29197"/>
                </a:cubicBezTo>
                <a:lnTo>
                  <a:pt x="306730" y="28204"/>
                </a:lnTo>
                <a:cubicBezTo>
                  <a:pt x="307509" y="28698"/>
                  <a:pt x="308287" y="29197"/>
                  <a:pt x="308287" y="29197"/>
                </a:cubicBezTo>
                <a:cubicBezTo>
                  <a:pt x="308287" y="29691"/>
                  <a:pt x="306730" y="29691"/>
                  <a:pt x="306730" y="30185"/>
                </a:cubicBezTo>
                <a:cubicBezTo>
                  <a:pt x="306730" y="30679"/>
                  <a:pt x="305173" y="30679"/>
                  <a:pt x="305173" y="31173"/>
                </a:cubicBezTo>
                <a:lnTo>
                  <a:pt x="303616" y="30185"/>
                </a:lnTo>
                <a:cubicBezTo>
                  <a:pt x="303616" y="29691"/>
                  <a:pt x="302059" y="30679"/>
                  <a:pt x="302059" y="30679"/>
                </a:cubicBezTo>
                <a:cubicBezTo>
                  <a:pt x="301280" y="30679"/>
                  <a:pt x="300502" y="29691"/>
                  <a:pt x="300502" y="29691"/>
                </a:cubicBezTo>
                <a:cubicBezTo>
                  <a:pt x="300502" y="29691"/>
                  <a:pt x="302059" y="29197"/>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9" y="25235"/>
                </a:cubicBezTo>
                <a:cubicBezTo>
                  <a:pt x="291939" y="25235"/>
                  <a:pt x="293496" y="25729"/>
                  <a:pt x="293496" y="26223"/>
                </a:cubicBezTo>
                <a:cubicBezTo>
                  <a:pt x="293496" y="26223"/>
                  <a:pt x="291939" y="26722"/>
                  <a:pt x="291939"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7"/>
                  <a:pt x="299723" y="29197"/>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9" y="30185"/>
                  <a:pt x="291160" y="30679"/>
                  <a:pt x="291160" y="30679"/>
                </a:cubicBezTo>
                <a:cubicBezTo>
                  <a:pt x="290381" y="30679"/>
                  <a:pt x="289603" y="29691"/>
                  <a:pt x="289603" y="29691"/>
                </a:cubicBezTo>
                <a:cubicBezTo>
                  <a:pt x="288825" y="29691"/>
                  <a:pt x="288046" y="30679"/>
                  <a:pt x="288046" y="30679"/>
                </a:cubicBezTo>
                <a:cubicBezTo>
                  <a:pt x="287268" y="30679"/>
                  <a:pt x="287268" y="29691"/>
                  <a:pt x="286489" y="29691"/>
                </a:cubicBezTo>
                <a:cubicBezTo>
                  <a:pt x="285710" y="29691"/>
                  <a:pt x="284932" y="30185"/>
                  <a:pt x="284932" y="30185"/>
                </a:cubicBezTo>
                <a:cubicBezTo>
                  <a:pt x="284153" y="30185"/>
                  <a:pt x="284153" y="29197"/>
                  <a:pt x="283375" y="29197"/>
                </a:cubicBezTo>
                <a:cubicBezTo>
                  <a:pt x="283375" y="29197"/>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3"/>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7"/>
                  <a:pt x="283375" y="29197"/>
                </a:cubicBezTo>
                <a:lnTo>
                  <a:pt x="281818" y="30185"/>
                </a:lnTo>
                <a:lnTo>
                  <a:pt x="280261" y="29197"/>
                </a:lnTo>
                <a:cubicBezTo>
                  <a:pt x="280261" y="28698"/>
                  <a:pt x="279482" y="28204"/>
                  <a:pt x="278704" y="27710"/>
                </a:cubicBezTo>
                <a:cubicBezTo>
                  <a:pt x="278704" y="28204"/>
                  <a:pt x="277147" y="28204"/>
                  <a:pt x="277147" y="28698"/>
                </a:cubicBezTo>
                <a:cubicBezTo>
                  <a:pt x="277147" y="29197"/>
                  <a:pt x="278704" y="29691"/>
                  <a:pt x="278704" y="29691"/>
                </a:cubicBezTo>
                <a:cubicBezTo>
                  <a:pt x="278704" y="30185"/>
                  <a:pt x="277147" y="30185"/>
                  <a:pt x="277147" y="30679"/>
                </a:cubicBezTo>
                <a:cubicBezTo>
                  <a:pt x="276369" y="31173"/>
                  <a:pt x="277926" y="31667"/>
                  <a:pt x="277926" y="31667"/>
                </a:cubicBezTo>
                <a:cubicBezTo>
                  <a:pt x="277926" y="32166"/>
                  <a:pt x="276369" y="32166"/>
                  <a:pt x="276369" y="32660"/>
                </a:cubicBezTo>
                <a:cubicBezTo>
                  <a:pt x="275590" y="32660"/>
                  <a:pt x="275590" y="31667"/>
                  <a:pt x="274811" y="31667"/>
                </a:cubicBezTo>
                <a:cubicBezTo>
                  <a:pt x="274811" y="31667"/>
                  <a:pt x="274033" y="32166"/>
                  <a:pt x="273254" y="32166"/>
                </a:cubicBezTo>
                <a:cubicBezTo>
                  <a:pt x="273254" y="32166"/>
                  <a:pt x="272476" y="31173"/>
                  <a:pt x="271698" y="31173"/>
                </a:cubicBezTo>
                <a:cubicBezTo>
                  <a:pt x="271698" y="31173"/>
                  <a:pt x="270919" y="30679"/>
                  <a:pt x="270919" y="30185"/>
                </a:cubicBezTo>
                <a:cubicBezTo>
                  <a:pt x="270140" y="30185"/>
                  <a:pt x="269362" y="29197"/>
                  <a:pt x="269362" y="29197"/>
                </a:cubicBezTo>
                <a:cubicBezTo>
                  <a:pt x="268583" y="29197"/>
                  <a:pt x="267805" y="29691"/>
                  <a:pt x="267805" y="29691"/>
                </a:cubicBezTo>
                <a:cubicBezTo>
                  <a:pt x="267027" y="29691"/>
                  <a:pt x="266248" y="30679"/>
                  <a:pt x="266248" y="30679"/>
                </a:cubicBezTo>
                <a:cubicBezTo>
                  <a:pt x="265470" y="31173"/>
                  <a:pt x="264691" y="31667"/>
                  <a:pt x="263912" y="31667"/>
                </a:cubicBezTo>
                <a:lnTo>
                  <a:pt x="263134" y="30679"/>
                </a:lnTo>
                <a:cubicBezTo>
                  <a:pt x="262355" y="30679"/>
                  <a:pt x="261577" y="31173"/>
                  <a:pt x="260799" y="31173"/>
                </a:cubicBezTo>
                <a:cubicBezTo>
                  <a:pt x="260799" y="31173"/>
                  <a:pt x="262355" y="32166"/>
                  <a:pt x="262355" y="32660"/>
                </a:cubicBezTo>
                <a:lnTo>
                  <a:pt x="260799"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7"/>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5" y="26722"/>
                  <a:pt x="252235" y="25729"/>
                  <a:pt x="251456" y="25729"/>
                </a:cubicBezTo>
                <a:lnTo>
                  <a:pt x="249900" y="26223"/>
                </a:lnTo>
                <a:cubicBezTo>
                  <a:pt x="249900" y="26223"/>
                  <a:pt x="250678" y="27216"/>
                  <a:pt x="250678" y="27710"/>
                </a:cubicBezTo>
                <a:cubicBezTo>
                  <a:pt x="251456" y="27710"/>
                  <a:pt x="252235" y="28204"/>
                  <a:pt x="252235" y="28698"/>
                </a:cubicBezTo>
                <a:lnTo>
                  <a:pt x="250678" y="29197"/>
                </a:lnTo>
                <a:cubicBezTo>
                  <a:pt x="250678" y="29691"/>
                  <a:pt x="252235" y="30185"/>
                  <a:pt x="252235" y="30679"/>
                </a:cubicBezTo>
                <a:lnTo>
                  <a:pt x="249900" y="31173"/>
                </a:lnTo>
                <a:cubicBezTo>
                  <a:pt x="249900" y="31173"/>
                  <a:pt x="249121" y="30679"/>
                  <a:pt x="249121" y="30185"/>
                </a:cubicBezTo>
                <a:cubicBezTo>
                  <a:pt x="249121" y="30185"/>
                  <a:pt x="247564" y="29691"/>
                  <a:pt x="247564" y="29197"/>
                </a:cubicBezTo>
                <a:cubicBezTo>
                  <a:pt x="247564" y="29197"/>
                  <a:pt x="249121" y="28698"/>
                  <a:pt x="249121" y="28204"/>
                </a:cubicBezTo>
                <a:cubicBezTo>
                  <a:pt x="249121" y="28204"/>
                  <a:pt x="248342" y="27710"/>
                  <a:pt x="247564" y="27216"/>
                </a:cubicBezTo>
                <a:cubicBezTo>
                  <a:pt x="247564" y="26722"/>
                  <a:pt x="246785" y="26722"/>
                  <a:pt x="246785" y="26223"/>
                </a:cubicBezTo>
                <a:cubicBezTo>
                  <a:pt x="246007" y="26223"/>
                  <a:pt x="245229" y="26722"/>
                  <a:pt x="245229" y="26722"/>
                </a:cubicBezTo>
                <a:cubicBezTo>
                  <a:pt x="244450" y="27216"/>
                  <a:pt x="246007" y="28204"/>
                  <a:pt x="246007" y="28204"/>
                </a:cubicBezTo>
                <a:lnTo>
                  <a:pt x="247564" y="29197"/>
                </a:lnTo>
                <a:cubicBezTo>
                  <a:pt x="247564" y="29197"/>
                  <a:pt x="246007" y="29691"/>
                  <a:pt x="246007" y="30185"/>
                </a:cubicBezTo>
                <a:cubicBezTo>
                  <a:pt x="245229" y="30185"/>
                  <a:pt x="244450" y="30679"/>
                  <a:pt x="243671" y="30679"/>
                </a:cubicBezTo>
                <a:lnTo>
                  <a:pt x="242893" y="29691"/>
                </a:lnTo>
                <a:cubicBezTo>
                  <a:pt x="242114" y="29197"/>
                  <a:pt x="242114" y="28698"/>
                  <a:pt x="241335" y="28698"/>
                </a:cubicBezTo>
                <a:cubicBezTo>
                  <a:pt x="241335" y="28698"/>
                  <a:pt x="240558" y="27710"/>
                  <a:pt x="239779" y="27710"/>
                </a:cubicBezTo>
                <a:cubicBezTo>
                  <a:pt x="239779" y="27710"/>
                  <a:pt x="239000" y="28204"/>
                  <a:pt x="238222" y="28204"/>
                </a:cubicBezTo>
                <a:cubicBezTo>
                  <a:pt x="238222" y="28204"/>
                  <a:pt x="239779" y="29197"/>
                  <a:pt x="239779" y="29691"/>
                </a:cubicBezTo>
                <a:lnTo>
                  <a:pt x="238222" y="30185"/>
                </a:lnTo>
                <a:cubicBezTo>
                  <a:pt x="238222" y="30679"/>
                  <a:pt x="239000" y="31173"/>
                  <a:pt x="239000" y="31667"/>
                </a:cubicBezTo>
                <a:lnTo>
                  <a:pt x="237443" y="32166"/>
                </a:lnTo>
                <a:cubicBezTo>
                  <a:pt x="237443" y="32166"/>
                  <a:pt x="236665" y="31173"/>
                  <a:pt x="235886" y="31173"/>
                </a:cubicBezTo>
                <a:cubicBezTo>
                  <a:pt x="235886" y="30679"/>
                  <a:pt x="235108" y="30679"/>
                  <a:pt x="235108" y="30185"/>
                </a:cubicBezTo>
                <a:cubicBezTo>
                  <a:pt x="234330" y="29691"/>
                  <a:pt x="234330" y="29197"/>
                  <a:pt x="233551" y="29197"/>
                </a:cubicBezTo>
                <a:cubicBezTo>
                  <a:pt x="233551" y="28698"/>
                  <a:pt x="232772" y="28204"/>
                  <a:pt x="231994" y="27710"/>
                </a:cubicBezTo>
                <a:lnTo>
                  <a:pt x="230436" y="28698"/>
                </a:lnTo>
                <a:cubicBezTo>
                  <a:pt x="229659" y="28698"/>
                  <a:pt x="229659" y="27710"/>
                  <a:pt x="228880" y="27710"/>
                </a:cubicBezTo>
                <a:lnTo>
                  <a:pt x="227323" y="28204"/>
                </a:lnTo>
                <a:cubicBezTo>
                  <a:pt x="227323" y="28698"/>
                  <a:pt x="228880" y="29197"/>
                  <a:pt x="228880" y="29691"/>
                </a:cubicBezTo>
                <a:lnTo>
                  <a:pt x="227323" y="30185"/>
                </a:lnTo>
                <a:cubicBezTo>
                  <a:pt x="226544" y="30185"/>
                  <a:pt x="226544" y="29197"/>
                  <a:pt x="225766" y="29197"/>
                </a:cubicBezTo>
                <a:cubicBezTo>
                  <a:pt x="224987" y="29197"/>
                  <a:pt x="224209" y="30185"/>
                  <a:pt x="224209" y="30185"/>
                </a:cubicBezTo>
                <a:cubicBezTo>
                  <a:pt x="223430" y="30185"/>
                  <a:pt x="223430" y="29197"/>
                  <a:pt x="222652" y="29197"/>
                </a:cubicBezTo>
                <a:cubicBezTo>
                  <a:pt x="221873" y="28698"/>
                  <a:pt x="221873" y="28204"/>
                  <a:pt x="221095" y="27710"/>
                </a:cubicBezTo>
                <a:cubicBezTo>
                  <a:pt x="221095" y="27710"/>
                  <a:pt x="220316" y="28698"/>
                  <a:pt x="219537" y="28698"/>
                </a:cubicBezTo>
                <a:cubicBezTo>
                  <a:pt x="218760" y="28698"/>
                  <a:pt x="218760" y="27710"/>
                  <a:pt x="217981" y="27710"/>
                </a:cubicBezTo>
                <a:cubicBezTo>
                  <a:pt x="217981" y="27710"/>
                  <a:pt x="217202" y="28204"/>
                  <a:pt x="216424" y="28698"/>
                </a:cubicBezTo>
                <a:lnTo>
                  <a:pt x="217981" y="29691"/>
                </a:lnTo>
                <a:cubicBezTo>
                  <a:pt x="217981" y="29691"/>
                  <a:pt x="216424" y="30185"/>
                  <a:pt x="216424" y="30679"/>
                </a:cubicBezTo>
                <a:cubicBezTo>
                  <a:pt x="216424" y="30679"/>
                  <a:pt x="217202" y="31173"/>
                  <a:pt x="217202" y="31667"/>
                </a:cubicBezTo>
                <a:cubicBezTo>
                  <a:pt x="217981" y="31667"/>
                  <a:pt x="218760" y="32660"/>
                  <a:pt x="218760" y="32660"/>
                </a:cubicBezTo>
                <a:cubicBezTo>
                  <a:pt x="217981" y="32660"/>
                  <a:pt x="217202" y="33648"/>
                  <a:pt x="217202" y="33648"/>
                </a:cubicBezTo>
                <a:cubicBezTo>
                  <a:pt x="216424" y="33154"/>
                  <a:pt x="216424"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6" y="30185"/>
                  <a:pt x="210196" y="29691"/>
                </a:cubicBezTo>
                <a:cubicBezTo>
                  <a:pt x="209417" y="29691"/>
                  <a:pt x="208638" y="30679"/>
                  <a:pt x="207861" y="30679"/>
                </a:cubicBezTo>
                <a:cubicBezTo>
                  <a:pt x="207861" y="30679"/>
                  <a:pt x="207082" y="30185"/>
                  <a:pt x="207082" y="29691"/>
                </a:cubicBezTo>
                <a:cubicBezTo>
                  <a:pt x="206303" y="29197"/>
                  <a:pt x="205525" y="28698"/>
                  <a:pt x="205525" y="28698"/>
                </a:cubicBezTo>
                <a:cubicBezTo>
                  <a:pt x="205525" y="28204"/>
                  <a:pt x="203967" y="27710"/>
                  <a:pt x="203967" y="27216"/>
                </a:cubicBezTo>
                <a:cubicBezTo>
                  <a:pt x="203967" y="27216"/>
                  <a:pt x="205525"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6" y="28698"/>
                </a:cubicBezTo>
                <a:cubicBezTo>
                  <a:pt x="195404" y="28698"/>
                  <a:pt x="195404" y="29691"/>
                  <a:pt x="196183" y="29691"/>
                </a:cubicBezTo>
                <a:cubicBezTo>
                  <a:pt x="196183" y="29691"/>
                  <a:pt x="194626" y="30679"/>
                  <a:pt x="193847" y="30679"/>
                </a:cubicBezTo>
                <a:lnTo>
                  <a:pt x="193068" y="29691"/>
                </a:lnTo>
                <a:cubicBezTo>
                  <a:pt x="192291" y="29197"/>
                  <a:pt x="192291" y="28698"/>
                  <a:pt x="191512" y="28204"/>
                </a:cubicBezTo>
                <a:cubicBezTo>
                  <a:pt x="191512" y="28698"/>
                  <a:pt x="189955" y="29197"/>
                  <a:pt x="189955" y="29197"/>
                </a:cubicBezTo>
                <a:cubicBezTo>
                  <a:pt x="189955" y="29691"/>
                  <a:pt x="190733" y="30185"/>
                  <a:pt x="191512" y="30185"/>
                </a:cubicBezTo>
                <a:cubicBezTo>
                  <a:pt x="191512" y="30679"/>
                  <a:pt x="192291" y="31173"/>
                  <a:pt x="192291" y="31173"/>
                </a:cubicBezTo>
                <a:cubicBezTo>
                  <a:pt x="192291"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7"/>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6" y="31173"/>
                  <a:pt x="178277" y="31173"/>
                </a:cubicBezTo>
                <a:lnTo>
                  <a:pt x="176721" y="32166"/>
                </a:lnTo>
                <a:cubicBezTo>
                  <a:pt x="176721" y="32166"/>
                  <a:pt x="175942" y="31173"/>
                  <a:pt x="175163" y="31173"/>
                </a:cubicBezTo>
                <a:cubicBezTo>
                  <a:pt x="175163" y="30679"/>
                  <a:pt x="174385" y="30185"/>
                  <a:pt x="174385" y="29691"/>
                </a:cubicBezTo>
                <a:lnTo>
                  <a:pt x="175942" y="29197"/>
                </a:lnTo>
                <a:cubicBezTo>
                  <a:pt x="175942" y="28698"/>
                  <a:pt x="174385" y="28204"/>
                  <a:pt x="174385" y="27710"/>
                </a:cubicBezTo>
                <a:lnTo>
                  <a:pt x="172827" y="28698"/>
                </a:lnTo>
                <a:lnTo>
                  <a:pt x="171271" y="27710"/>
                </a:lnTo>
                <a:cubicBezTo>
                  <a:pt x="171271" y="27710"/>
                  <a:pt x="170492" y="26722"/>
                  <a:pt x="169714" y="26722"/>
                </a:cubicBezTo>
                <a:cubicBezTo>
                  <a:pt x="169714" y="26722"/>
                  <a:pt x="168935" y="27216"/>
                  <a:pt x="168157" y="27216"/>
                </a:cubicBezTo>
                <a:cubicBezTo>
                  <a:pt x="168157" y="27710"/>
                  <a:pt x="166600" y="28204"/>
                  <a:pt x="166600" y="28204"/>
                </a:cubicBezTo>
                <a:cubicBezTo>
                  <a:pt x="166600" y="28204"/>
                  <a:pt x="165822" y="27216"/>
                  <a:pt x="165043" y="27216"/>
                </a:cubicBezTo>
                <a:lnTo>
                  <a:pt x="167378" y="26223"/>
                </a:lnTo>
                <a:lnTo>
                  <a:pt x="165822" y="25235"/>
                </a:lnTo>
                <a:cubicBezTo>
                  <a:pt x="165822" y="24741"/>
                  <a:pt x="165043" y="24247"/>
                  <a:pt x="164264" y="24247"/>
                </a:cubicBezTo>
                <a:cubicBezTo>
                  <a:pt x="164264" y="23753"/>
                  <a:pt x="163486" y="23259"/>
                  <a:pt x="162707" y="22760"/>
                </a:cubicBezTo>
                <a:cubicBezTo>
                  <a:pt x="162707" y="23259"/>
                  <a:pt x="161151" y="23753"/>
                  <a:pt x="161151" y="23753"/>
                </a:cubicBezTo>
                <a:cubicBezTo>
                  <a:pt x="161151" y="24247"/>
                  <a:pt x="161928" y="24741"/>
                  <a:pt x="162707" y="24741"/>
                </a:cubicBezTo>
                <a:cubicBezTo>
                  <a:pt x="162707" y="25235"/>
                  <a:pt x="163486" y="25729"/>
                  <a:pt x="164264" y="26223"/>
                </a:cubicBezTo>
                <a:cubicBezTo>
                  <a:pt x="164264" y="26223"/>
                  <a:pt x="165043" y="26722"/>
                  <a:pt x="165043" y="27216"/>
                </a:cubicBezTo>
                <a:lnTo>
                  <a:pt x="163486" y="27710"/>
                </a:lnTo>
                <a:cubicBezTo>
                  <a:pt x="163486" y="27710"/>
                  <a:pt x="162707" y="27216"/>
                  <a:pt x="161928" y="26722"/>
                </a:cubicBezTo>
                <a:cubicBezTo>
                  <a:pt x="161151" y="26223"/>
                  <a:pt x="160372" y="25235"/>
                  <a:pt x="159593" y="24741"/>
                </a:cubicBezTo>
                <a:lnTo>
                  <a:pt x="158036" y="25235"/>
                </a:lnTo>
                <a:cubicBezTo>
                  <a:pt x="158036" y="25729"/>
                  <a:pt x="158815" y="26223"/>
                  <a:pt x="158815" y="26722"/>
                </a:cubicBezTo>
                <a:cubicBezTo>
                  <a:pt x="159593" y="26722"/>
                  <a:pt x="160372" y="27216"/>
                  <a:pt x="160372" y="27710"/>
                </a:cubicBezTo>
                <a:cubicBezTo>
                  <a:pt x="160372" y="27710"/>
                  <a:pt x="158815" y="28204"/>
                  <a:pt x="158815" y="28698"/>
                </a:cubicBezTo>
                <a:cubicBezTo>
                  <a:pt x="158815" y="28698"/>
                  <a:pt x="160372" y="29197"/>
                  <a:pt x="160372" y="29691"/>
                </a:cubicBezTo>
                <a:cubicBezTo>
                  <a:pt x="160372" y="29691"/>
                  <a:pt x="158815" y="30185"/>
                  <a:pt x="158036" y="30679"/>
                </a:cubicBezTo>
                <a:lnTo>
                  <a:pt x="157257" y="29197"/>
                </a:lnTo>
                <a:cubicBezTo>
                  <a:pt x="156479" y="29197"/>
                  <a:pt x="155701" y="30185"/>
                  <a:pt x="154922" y="30185"/>
                </a:cubicBezTo>
                <a:cubicBezTo>
                  <a:pt x="154922" y="30679"/>
                  <a:pt x="154144" y="30679"/>
                  <a:pt x="153365" y="31173"/>
                </a:cubicBezTo>
                <a:cubicBezTo>
                  <a:pt x="153365" y="31173"/>
                  <a:pt x="152587" y="31667"/>
                  <a:pt x="151808" y="31667"/>
                </a:cubicBezTo>
                <a:cubicBezTo>
                  <a:pt x="151808" y="32166"/>
                  <a:pt x="151029" y="30679"/>
                  <a:pt x="150252" y="30679"/>
                </a:cubicBezTo>
                <a:cubicBezTo>
                  <a:pt x="150252" y="30679"/>
                  <a:pt x="149473" y="31667"/>
                  <a:pt x="148694" y="31667"/>
                </a:cubicBezTo>
                <a:cubicBezTo>
                  <a:pt x="147916" y="31667"/>
                  <a:pt x="147916"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1"/>
                </a:lnTo>
                <a:cubicBezTo>
                  <a:pt x="141687" y="35131"/>
                  <a:pt x="140909" y="34142"/>
                  <a:pt x="140130" y="34142"/>
                </a:cubicBezTo>
                <a:cubicBezTo>
                  <a:pt x="140130" y="33648"/>
                  <a:pt x="139352" y="33154"/>
                  <a:pt x="139352" y="32660"/>
                </a:cubicBezTo>
                <a:cubicBezTo>
                  <a:pt x="138574" y="32660"/>
                  <a:pt x="138574" y="32166"/>
                  <a:pt x="137795" y="31667"/>
                </a:cubicBezTo>
                <a:cubicBezTo>
                  <a:pt x="137017" y="31173"/>
                  <a:pt x="137017" y="31173"/>
                  <a:pt x="136238" y="30679"/>
                </a:cubicBezTo>
                <a:cubicBezTo>
                  <a:pt x="136238" y="30185"/>
                  <a:pt x="135459" y="29691"/>
                  <a:pt x="135459" y="29691"/>
                </a:cubicBezTo>
                <a:cubicBezTo>
                  <a:pt x="135459" y="29197"/>
                  <a:pt x="137017" y="28698"/>
                  <a:pt x="137017" y="28698"/>
                </a:cubicBezTo>
                <a:cubicBezTo>
                  <a:pt x="137017" y="28204"/>
                  <a:pt x="135459" y="27710"/>
                  <a:pt x="135459" y="27710"/>
                </a:cubicBezTo>
                <a:cubicBezTo>
                  <a:pt x="134682" y="27710"/>
                  <a:pt x="134682" y="28204"/>
                  <a:pt x="133903" y="28204"/>
                </a:cubicBezTo>
                <a:cubicBezTo>
                  <a:pt x="133124" y="28204"/>
                  <a:pt x="133124" y="27216"/>
                  <a:pt x="132346" y="27216"/>
                </a:cubicBezTo>
                <a:lnTo>
                  <a:pt x="130788" y="28204"/>
                </a:lnTo>
                <a:lnTo>
                  <a:pt x="132346" y="29197"/>
                </a:lnTo>
                <a:cubicBezTo>
                  <a:pt x="132346" y="29691"/>
                  <a:pt x="130788" y="29691"/>
                  <a:pt x="130010" y="30185"/>
                </a:cubicBezTo>
                <a:cubicBezTo>
                  <a:pt x="130010" y="30185"/>
                  <a:pt x="131567" y="30679"/>
                  <a:pt x="131567" y="31173"/>
                </a:cubicBezTo>
                <a:cubicBezTo>
                  <a:pt x="131567" y="31667"/>
                  <a:pt x="132346" y="32166"/>
                  <a:pt x="133124" y="32166"/>
                </a:cubicBezTo>
                <a:cubicBezTo>
                  <a:pt x="133124" y="32660"/>
                  <a:pt x="134682" y="33154"/>
                  <a:pt x="134682" y="33154"/>
                </a:cubicBezTo>
                <a:cubicBezTo>
                  <a:pt x="133903" y="33648"/>
                  <a:pt x="133124" y="34142"/>
                  <a:pt x="132346"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7"/>
                </a:lnTo>
                <a:cubicBezTo>
                  <a:pt x="128453" y="28698"/>
                  <a:pt x="128453" y="28204"/>
                  <a:pt x="127675" y="27710"/>
                </a:cubicBezTo>
                <a:cubicBezTo>
                  <a:pt x="127675" y="27710"/>
                  <a:pt x="126896" y="26722"/>
                  <a:pt x="126117" y="26722"/>
                </a:cubicBezTo>
                <a:lnTo>
                  <a:pt x="124560" y="27710"/>
                </a:lnTo>
                <a:lnTo>
                  <a:pt x="126117" y="28698"/>
                </a:lnTo>
                <a:cubicBezTo>
                  <a:pt x="126117" y="28698"/>
                  <a:pt x="123782" y="29197"/>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7" y="32166"/>
                  <a:pt x="121447" y="31667"/>
                  <a:pt x="120668" y="31173"/>
                </a:cubicBezTo>
                <a:cubicBezTo>
                  <a:pt x="120668" y="30679"/>
                  <a:pt x="119889" y="30679"/>
                  <a:pt x="119111" y="30185"/>
                </a:cubicBezTo>
                <a:lnTo>
                  <a:pt x="121447" y="29197"/>
                </a:lnTo>
                <a:lnTo>
                  <a:pt x="119889" y="28204"/>
                </a:lnTo>
                <a:cubicBezTo>
                  <a:pt x="119111" y="27710"/>
                  <a:pt x="118333" y="27216"/>
                  <a:pt x="118333" y="27216"/>
                </a:cubicBezTo>
                <a:cubicBezTo>
                  <a:pt x="118333" y="26722"/>
                  <a:pt x="116776" y="26223"/>
                  <a:pt x="117554" y="26223"/>
                </a:cubicBezTo>
                <a:cubicBezTo>
                  <a:pt x="117554" y="25729"/>
                  <a:pt x="119111" y="25235"/>
                  <a:pt x="119111" y="25235"/>
                </a:cubicBezTo>
                <a:cubicBezTo>
                  <a:pt x="119111" y="24741"/>
                  <a:pt x="117554" y="24247"/>
                  <a:pt x="117554" y="24247"/>
                </a:cubicBezTo>
                <a:cubicBezTo>
                  <a:pt x="116776" y="23753"/>
                  <a:pt x="116776" y="23259"/>
                  <a:pt x="115997" y="22760"/>
                </a:cubicBezTo>
                <a:cubicBezTo>
                  <a:pt x="115997" y="22760"/>
                  <a:pt x="115218" y="23753"/>
                  <a:pt x="114440" y="23753"/>
                </a:cubicBezTo>
                <a:cubicBezTo>
                  <a:pt x="114440" y="23753"/>
                  <a:pt x="113661" y="22760"/>
                  <a:pt x="112883" y="22760"/>
                </a:cubicBezTo>
                <a:cubicBezTo>
                  <a:pt x="112883" y="22760"/>
                  <a:pt x="111326" y="23259"/>
                  <a:pt x="111326" y="23753"/>
                </a:cubicBezTo>
                <a:cubicBezTo>
                  <a:pt x="111326" y="23753"/>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7"/>
                  <a:pt x="113661" y="29691"/>
                  <a:pt x="113661" y="29691"/>
                </a:cubicBezTo>
                <a:lnTo>
                  <a:pt x="112105" y="28698"/>
                </a:lnTo>
                <a:cubicBezTo>
                  <a:pt x="112105" y="28204"/>
                  <a:pt x="110548" y="27216"/>
                  <a:pt x="110548" y="27216"/>
                </a:cubicBezTo>
                <a:lnTo>
                  <a:pt x="108990" y="28204"/>
                </a:lnTo>
                <a:cubicBezTo>
                  <a:pt x="108212" y="28204"/>
                  <a:pt x="107434" y="28698"/>
                  <a:pt x="107434" y="29197"/>
                </a:cubicBezTo>
                <a:cubicBezTo>
                  <a:pt x="106655" y="29197"/>
                  <a:pt x="105877" y="29691"/>
                  <a:pt x="105098" y="29691"/>
                </a:cubicBezTo>
                <a:cubicBezTo>
                  <a:pt x="105098" y="30185"/>
                  <a:pt x="106655" y="30679"/>
                  <a:pt x="106655" y="31173"/>
                </a:cubicBezTo>
                <a:lnTo>
                  <a:pt x="105098" y="31667"/>
                </a:lnTo>
                <a:cubicBezTo>
                  <a:pt x="104319" y="31667"/>
                  <a:pt x="104319" y="31173"/>
                  <a:pt x="103541" y="30679"/>
                </a:cubicBezTo>
                <a:cubicBezTo>
                  <a:pt x="103541" y="30679"/>
                  <a:pt x="102762" y="29691"/>
                  <a:pt x="101984" y="29691"/>
                </a:cubicBezTo>
                <a:lnTo>
                  <a:pt x="100427" y="30679"/>
                </a:lnTo>
                <a:cubicBezTo>
                  <a:pt x="100427" y="30185"/>
                  <a:pt x="99648" y="29691"/>
                  <a:pt x="99648" y="29197"/>
                </a:cubicBezTo>
                <a:lnTo>
                  <a:pt x="101206" y="28698"/>
                </a:lnTo>
                <a:cubicBezTo>
                  <a:pt x="101206" y="28204"/>
                  <a:pt x="100427" y="27710"/>
                  <a:pt x="99648" y="27216"/>
                </a:cubicBezTo>
                <a:cubicBezTo>
                  <a:pt x="99648" y="27216"/>
                  <a:pt x="98870" y="26223"/>
                  <a:pt x="98091" y="26223"/>
                </a:cubicBezTo>
                <a:lnTo>
                  <a:pt x="96535" y="27216"/>
                </a:lnTo>
                <a:lnTo>
                  <a:pt x="94978" y="28204"/>
                </a:lnTo>
                <a:cubicBezTo>
                  <a:pt x="94199" y="28204"/>
                  <a:pt x="94199" y="27216"/>
                  <a:pt x="93420" y="26722"/>
                </a:cubicBezTo>
                <a:cubicBezTo>
                  <a:pt x="92642" y="27216"/>
                  <a:pt x="92642" y="27710"/>
                  <a:pt x="91863" y="27710"/>
                </a:cubicBezTo>
                <a:cubicBezTo>
                  <a:pt x="90307" y="28204"/>
                  <a:pt x="89528" y="28698"/>
                  <a:pt x="88749" y="29691"/>
                </a:cubicBezTo>
                <a:cubicBezTo>
                  <a:pt x="89528" y="30185"/>
                  <a:pt x="90307" y="31173"/>
                  <a:pt x="91085" y="31667"/>
                </a:cubicBezTo>
                <a:cubicBezTo>
                  <a:pt x="91863" y="32660"/>
                  <a:pt x="92642" y="33154"/>
                  <a:pt x="93420" y="33648"/>
                </a:cubicBezTo>
                <a:cubicBezTo>
                  <a:pt x="93420" y="34142"/>
                  <a:pt x="91863" y="34142"/>
                  <a:pt x="91863" y="34637"/>
                </a:cubicBezTo>
                <a:cubicBezTo>
                  <a:pt x="91863" y="35131"/>
                  <a:pt x="93420" y="35629"/>
                  <a:pt x="93420" y="35629"/>
                </a:cubicBezTo>
                <a:cubicBezTo>
                  <a:pt x="93420" y="36123"/>
                  <a:pt x="91863" y="36617"/>
                  <a:pt x="91863" y="36617"/>
                </a:cubicBezTo>
                <a:cubicBezTo>
                  <a:pt x="91085" y="36617"/>
                  <a:pt x="90307" y="35629"/>
                  <a:pt x="90307" y="35629"/>
                </a:cubicBezTo>
                <a:cubicBezTo>
                  <a:pt x="89528" y="35131"/>
                  <a:pt x="88749" y="34637"/>
                  <a:pt x="88749" y="34637"/>
                </a:cubicBezTo>
                <a:cubicBezTo>
                  <a:pt x="88749" y="34142"/>
                  <a:pt x="90307" y="33648"/>
                  <a:pt x="90307" y="33648"/>
                </a:cubicBezTo>
                <a:lnTo>
                  <a:pt x="89528" y="32660"/>
                </a:lnTo>
                <a:cubicBezTo>
                  <a:pt x="88749" y="32660"/>
                  <a:pt x="87971" y="33154"/>
                  <a:pt x="87192" y="33154"/>
                </a:cubicBezTo>
                <a:cubicBezTo>
                  <a:pt x="87971" y="33648"/>
                  <a:pt x="88749" y="34142"/>
                  <a:pt x="88749" y="34637"/>
                </a:cubicBezTo>
                <a:lnTo>
                  <a:pt x="87192" y="35131"/>
                </a:lnTo>
                <a:cubicBezTo>
                  <a:pt x="86414" y="35629"/>
                  <a:pt x="85636" y="35629"/>
                  <a:pt x="85636" y="36123"/>
                </a:cubicBezTo>
                <a:cubicBezTo>
                  <a:pt x="84857" y="35629"/>
                  <a:pt x="84078" y="35629"/>
                  <a:pt x="84078" y="35131"/>
                </a:cubicBezTo>
                <a:cubicBezTo>
                  <a:pt x="84078" y="34637"/>
                  <a:pt x="82521" y="34142"/>
                  <a:pt x="82521" y="34142"/>
                </a:cubicBezTo>
                <a:cubicBezTo>
                  <a:pt x="82521" y="33648"/>
                  <a:pt x="84857" y="33154"/>
                  <a:pt x="84857" y="33154"/>
                </a:cubicBezTo>
                <a:cubicBezTo>
                  <a:pt x="84078" y="32660"/>
                  <a:pt x="83300" y="32166"/>
                  <a:pt x="83300" y="32166"/>
                </a:cubicBezTo>
                <a:cubicBezTo>
                  <a:pt x="83300" y="31667"/>
                  <a:pt x="81743" y="31173"/>
                  <a:pt x="81743" y="30679"/>
                </a:cubicBezTo>
                <a:lnTo>
                  <a:pt x="83300" y="30185"/>
                </a:lnTo>
                <a:lnTo>
                  <a:pt x="84857" y="31173"/>
                </a:lnTo>
                <a:lnTo>
                  <a:pt x="86414" y="30185"/>
                </a:lnTo>
                <a:cubicBezTo>
                  <a:pt x="86414" y="30185"/>
                  <a:pt x="85636" y="29691"/>
                  <a:pt x="85636" y="29197"/>
                </a:cubicBezTo>
                <a:lnTo>
                  <a:pt x="84078" y="28204"/>
                </a:lnTo>
                <a:cubicBezTo>
                  <a:pt x="83300" y="28204"/>
                  <a:pt x="82521" y="29197"/>
                  <a:pt x="82521" y="28698"/>
                </a:cubicBezTo>
                <a:cubicBezTo>
                  <a:pt x="81743" y="28698"/>
                  <a:pt x="80965" y="28204"/>
                  <a:pt x="80965" y="27710"/>
                </a:cubicBezTo>
                <a:cubicBezTo>
                  <a:pt x="80186" y="27710"/>
                  <a:pt x="80186" y="27216"/>
                  <a:pt x="79408" y="26722"/>
                </a:cubicBezTo>
                <a:cubicBezTo>
                  <a:pt x="79408" y="26223"/>
                  <a:pt x="78629" y="26223"/>
                  <a:pt x="78629" y="25729"/>
                </a:cubicBezTo>
                <a:lnTo>
                  <a:pt x="80186" y="24741"/>
                </a:lnTo>
                <a:cubicBezTo>
                  <a:pt x="80186" y="24741"/>
                  <a:pt x="81743" y="24247"/>
                  <a:pt x="81743" y="23753"/>
                </a:cubicBezTo>
                <a:cubicBezTo>
                  <a:pt x="81743" y="23753"/>
                  <a:pt x="80186" y="23259"/>
                  <a:pt x="80186" y="22760"/>
                </a:cubicBezTo>
                <a:lnTo>
                  <a:pt x="78629" y="23753"/>
                </a:lnTo>
                <a:cubicBezTo>
                  <a:pt x="78629" y="23753"/>
                  <a:pt x="77850" y="22760"/>
                  <a:pt x="77072" y="22760"/>
                </a:cubicBezTo>
                <a:cubicBezTo>
                  <a:pt x="77072" y="22266"/>
                  <a:pt x="76293" y="21772"/>
                  <a:pt x="76293" y="21278"/>
                </a:cubicBezTo>
                <a:cubicBezTo>
                  <a:pt x="75515" y="21278"/>
                  <a:pt x="74737" y="20784"/>
                  <a:pt x="74737" y="20289"/>
                </a:cubicBezTo>
                <a:cubicBezTo>
                  <a:pt x="73958" y="20289"/>
                  <a:pt x="73958" y="19297"/>
                  <a:pt x="73179" y="19297"/>
                </a:cubicBezTo>
                <a:lnTo>
                  <a:pt x="72401" y="18309"/>
                </a:lnTo>
                <a:cubicBezTo>
                  <a:pt x="71622" y="18309"/>
                  <a:pt x="70843" y="18803"/>
                  <a:pt x="70066" y="18803"/>
                </a:cubicBezTo>
                <a:cubicBezTo>
                  <a:pt x="70843" y="19297"/>
                  <a:pt x="70843" y="19795"/>
                  <a:pt x="71622" y="20289"/>
                </a:cubicBezTo>
                <a:cubicBezTo>
                  <a:pt x="72401" y="20289"/>
                  <a:pt x="72401" y="20784"/>
                  <a:pt x="73179" y="21278"/>
                </a:cubicBezTo>
                <a:cubicBezTo>
                  <a:pt x="73179" y="21278"/>
                  <a:pt x="73958" y="21772"/>
                  <a:pt x="73958" y="22266"/>
                </a:cubicBezTo>
                <a:cubicBezTo>
                  <a:pt x="74737" y="22266"/>
                  <a:pt x="72401" y="22760"/>
                  <a:pt x="72401" y="23259"/>
                </a:cubicBezTo>
                <a:cubicBezTo>
                  <a:pt x="72401" y="23259"/>
                  <a:pt x="73958" y="23753"/>
                  <a:pt x="73958" y="24247"/>
                </a:cubicBezTo>
                <a:cubicBezTo>
                  <a:pt x="73958" y="24741"/>
                  <a:pt x="72401" y="24741"/>
                  <a:pt x="72401" y="25235"/>
                </a:cubicBezTo>
                <a:lnTo>
                  <a:pt x="73179" y="26223"/>
                </a:lnTo>
                <a:cubicBezTo>
                  <a:pt x="73179" y="26223"/>
                  <a:pt x="74737" y="25235"/>
                  <a:pt x="75515" y="25235"/>
                </a:cubicBezTo>
                <a:cubicBezTo>
                  <a:pt x="75515" y="25235"/>
                  <a:pt x="76293" y="24741"/>
                  <a:pt x="77072" y="24741"/>
                </a:cubicBezTo>
                <a:cubicBezTo>
                  <a:pt x="77072" y="24741"/>
                  <a:pt x="77850" y="25729"/>
                  <a:pt x="78629" y="25729"/>
                </a:cubicBezTo>
                <a:cubicBezTo>
                  <a:pt x="78629" y="25729"/>
                  <a:pt x="76293" y="26223"/>
                  <a:pt x="76293" y="26722"/>
                </a:cubicBezTo>
                <a:cubicBezTo>
                  <a:pt x="76293" y="26722"/>
                  <a:pt x="77850" y="27216"/>
                  <a:pt x="77850" y="27710"/>
                </a:cubicBezTo>
                <a:cubicBezTo>
                  <a:pt x="78629" y="28204"/>
                  <a:pt x="79408" y="29197"/>
                  <a:pt x="80186" y="29691"/>
                </a:cubicBezTo>
                <a:cubicBezTo>
                  <a:pt x="80186" y="30185"/>
                  <a:pt x="79408" y="30185"/>
                  <a:pt x="78629" y="30679"/>
                </a:cubicBezTo>
                <a:lnTo>
                  <a:pt x="77072" y="31667"/>
                </a:lnTo>
                <a:cubicBezTo>
                  <a:pt x="76293" y="31667"/>
                  <a:pt x="76293" y="30185"/>
                  <a:pt x="75515" y="30185"/>
                </a:cubicBezTo>
                <a:cubicBezTo>
                  <a:pt x="75515" y="30185"/>
                  <a:pt x="74737" y="31173"/>
                  <a:pt x="73958" y="31173"/>
                </a:cubicBezTo>
                <a:cubicBezTo>
                  <a:pt x="73958" y="31173"/>
                  <a:pt x="73179" y="30185"/>
                  <a:pt x="72401" y="30185"/>
                </a:cubicBezTo>
                <a:cubicBezTo>
                  <a:pt x="72401" y="29691"/>
                  <a:pt x="71622" y="29197"/>
                  <a:pt x="71622" y="29197"/>
                </a:cubicBezTo>
                <a:cubicBezTo>
                  <a:pt x="70843" y="28698"/>
                  <a:pt x="70843" y="28204"/>
                  <a:pt x="70066" y="27710"/>
                </a:cubicBezTo>
                <a:cubicBezTo>
                  <a:pt x="69287" y="27710"/>
                  <a:pt x="68508" y="28698"/>
                  <a:pt x="68508" y="28698"/>
                </a:cubicBezTo>
                <a:cubicBezTo>
                  <a:pt x="67730" y="28698"/>
                  <a:pt x="66951" y="27710"/>
                  <a:pt x="66951" y="27710"/>
                </a:cubicBezTo>
                <a:cubicBezTo>
                  <a:pt x="66173" y="27216"/>
                  <a:pt x="66173" y="26722"/>
                  <a:pt x="65394" y="26722"/>
                </a:cubicBezTo>
                <a:cubicBezTo>
                  <a:pt x="65394" y="26223"/>
                  <a:pt x="64616" y="25235"/>
                  <a:pt x="64616" y="25235"/>
                </a:cubicBezTo>
                <a:cubicBezTo>
                  <a:pt x="63838" y="25235"/>
                  <a:pt x="63059" y="26223"/>
                  <a:pt x="62280" y="26223"/>
                </a:cubicBezTo>
                <a:cubicBezTo>
                  <a:pt x="62280" y="26722"/>
                  <a:pt x="60723" y="26722"/>
                  <a:pt x="60723" y="27216"/>
                </a:cubicBezTo>
                <a:cubicBezTo>
                  <a:pt x="60723" y="27216"/>
                  <a:pt x="62280" y="27710"/>
                  <a:pt x="62280" y="28204"/>
                </a:cubicBezTo>
                <a:cubicBezTo>
                  <a:pt x="62280" y="28204"/>
                  <a:pt x="59944" y="28698"/>
                  <a:pt x="60723" y="29197"/>
                </a:cubicBezTo>
                <a:cubicBezTo>
                  <a:pt x="60723" y="29197"/>
                  <a:pt x="61502" y="29691"/>
                  <a:pt x="61502" y="30185"/>
                </a:cubicBezTo>
                <a:cubicBezTo>
                  <a:pt x="62280" y="30185"/>
                  <a:pt x="62280" y="31173"/>
                  <a:pt x="63059" y="31173"/>
                </a:cubicBezTo>
                <a:cubicBezTo>
                  <a:pt x="62280" y="31173"/>
                  <a:pt x="61502" y="32166"/>
                  <a:pt x="61502"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4" y="29691"/>
                </a:cubicBezTo>
                <a:cubicBezTo>
                  <a:pt x="55274" y="29691"/>
                  <a:pt x="54495" y="30185"/>
                  <a:pt x="53717" y="30679"/>
                </a:cubicBezTo>
                <a:lnTo>
                  <a:pt x="52160" y="31173"/>
                </a:lnTo>
                <a:lnTo>
                  <a:pt x="50603" y="30185"/>
                </a:lnTo>
                <a:cubicBezTo>
                  <a:pt x="50603" y="30185"/>
                  <a:pt x="52160" y="29691"/>
                  <a:pt x="52160" y="29197"/>
                </a:cubicBezTo>
                <a:cubicBezTo>
                  <a:pt x="52939" y="29197"/>
                  <a:pt x="51381" y="28698"/>
                  <a:pt x="51381" y="28204"/>
                </a:cubicBezTo>
                <a:cubicBezTo>
                  <a:pt x="51381" y="27710"/>
                  <a:pt x="52939" y="27710"/>
                  <a:pt x="52939" y="27216"/>
                </a:cubicBezTo>
                <a:cubicBezTo>
                  <a:pt x="52939" y="27216"/>
                  <a:pt x="51381" y="26722"/>
                  <a:pt x="51381" y="26223"/>
                </a:cubicBezTo>
                <a:cubicBezTo>
                  <a:pt x="51381" y="26722"/>
                  <a:pt x="49824" y="26722"/>
                  <a:pt x="49824" y="27216"/>
                </a:cubicBezTo>
                <a:lnTo>
                  <a:pt x="51381" y="28204"/>
                </a:lnTo>
                <a:cubicBezTo>
                  <a:pt x="50603" y="28698"/>
                  <a:pt x="49824" y="28698"/>
                  <a:pt x="49824" y="29197"/>
                </a:cubicBezTo>
                <a:cubicBezTo>
                  <a:pt x="49045" y="29197"/>
                  <a:pt x="48268"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7"/>
                  <a:pt x="40482" y="28204"/>
                  <a:pt x="40482" y="28204"/>
                </a:cubicBezTo>
                <a:cubicBezTo>
                  <a:pt x="39704" y="28204"/>
                  <a:pt x="38925" y="29197"/>
                  <a:pt x="38147" y="29197"/>
                </a:cubicBezTo>
                <a:cubicBezTo>
                  <a:pt x="38147" y="29197"/>
                  <a:pt x="37369" y="30185"/>
                  <a:pt x="36590" y="30185"/>
                </a:cubicBezTo>
                <a:cubicBezTo>
                  <a:pt x="36590" y="30185"/>
                  <a:pt x="35811" y="29197"/>
                  <a:pt x="35811" y="28698"/>
                </a:cubicBezTo>
                <a:lnTo>
                  <a:pt x="37369" y="28204"/>
                </a:lnTo>
                <a:cubicBezTo>
                  <a:pt x="37369" y="27710"/>
                  <a:pt x="35811" y="27216"/>
                  <a:pt x="35811" y="27216"/>
                </a:cubicBezTo>
                <a:cubicBezTo>
                  <a:pt x="35811" y="26722"/>
                  <a:pt x="35033" y="26223"/>
                  <a:pt x="34254" y="25729"/>
                </a:cubicBezTo>
                <a:cubicBezTo>
                  <a:pt x="34254" y="25729"/>
                  <a:pt x="33475" y="25235"/>
                  <a:pt x="33475" y="24741"/>
                </a:cubicBezTo>
                <a:cubicBezTo>
                  <a:pt x="32698" y="25235"/>
                  <a:pt x="31919" y="25235"/>
                  <a:pt x="31140" y="25729"/>
                </a:cubicBezTo>
                <a:lnTo>
                  <a:pt x="32698" y="26722"/>
                </a:lnTo>
                <a:cubicBezTo>
                  <a:pt x="32698" y="26722"/>
                  <a:pt x="31140" y="27216"/>
                  <a:pt x="31140" y="27710"/>
                </a:cubicBezTo>
                <a:lnTo>
                  <a:pt x="29583" y="28204"/>
                </a:lnTo>
                <a:cubicBezTo>
                  <a:pt x="29583" y="28698"/>
                  <a:pt x="30362" y="29197"/>
                  <a:pt x="30362" y="29691"/>
                </a:cubicBezTo>
                <a:cubicBezTo>
                  <a:pt x="31140" y="29691"/>
                  <a:pt x="31919" y="30185"/>
                  <a:pt x="31919" y="30679"/>
                </a:cubicBezTo>
                <a:cubicBezTo>
                  <a:pt x="31919" y="30679"/>
                  <a:pt x="30362" y="31173"/>
                  <a:pt x="30362" y="31667"/>
                </a:cubicBezTo>
                <a:lnTo>
                  <a:pt x="28804" y="30185"/>
                </a:lnTo>
                <a:cubicBezTo>
                  <a:pt x="28804" y="30185"/>
                  <a:pt x="28026" y="29197"/>
                  <a:pt x="27248" y="29197"/>
                </a:cubicBezTo>
                <a:cubicBezTo>
                  <a:pt x="27248" y="29197"/>
                  <a:pt x="26469" y="30185"/>
                  <a:pt x="25691" y="30185"/>
                </a:cubicBezTo>
                <a:cubicBezTo>
                  <a:pt x="25691" y="30185"/>
                  <a:pt x="27248" y="30679"/>
                  <a:pt x="27248" y="31173"/>
                </a:cubicBezTo>
                <a:lnTo>
                  <a:pt x="25691" y="32166"/>
                </a:lnTo>
                <a:cubicBezTo>
                  <a:pt x="24912" y="31667"/>
                  <a:pt x="24912" y="31173"/>
                  <a:pt x="24134" y="31173"/>
                </a:cubicBezTo>
                <a:cubicBezTo>
                  <a:pt x="23355" y="30679"/>
                  <a:pt x="23355" y="30185"/>
                  <a:pt x="22577" y="29691"/>
                </a:cubicBezTo>
                <a:cubicBezTo>
                  <a:pt x="22577" y="29691"/>
                  <a:pt x="21799" y="29197"/>
                  <a:pt x="21799" y="28698"/>
                </a:cubicBezTo>
                <a:cubicBezTo>
                  <a:pt x="21020" y="28204"/>
                  <a:pt x="20241" y="28204"/>
                  <a:pt x="20241" y="27710"/>
                </a:cubicBezTo>
                <a:cubicBezTo>
                  <a:pt x="19463" y="27216"/>
                  <a:pt x="19463" y="26722"/>
                  <a:pt x="18684" y="26722"/>
                </a:cubicBezTo>
                <a:cubicBezTo>
                  <a:pt x="18684" y="26223"/>
                  <a:pt x="17128" y="27216"/>
                  <a:pt x="17128"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9" y="25235"/>
                </a:cubicBezTo>
                <a:cubicBezTo>
                  <a:pt x="6229" y="25235"/>
                  <a:pt x="5450" y="24741"/>
                  <a:pt x="5450" y="24247"/>
                </a:cubicBezTo>
                <a:lnTo>
                  <a:pt x="7007" y="23753"/>
                </a:lnTo>
                <a:cubicBezTo>
                  <a:pt x="7007" y="23259"/>
                  <a:pt x="5450" y="22760"/>
                  <a:pt x="5450" y="22266"/>
                </a:cubicBezTo>
                <a:lnTo>
                  <a:pt x="7007" y="21772"/>
                </a:lnTo>
                <a:cubicBezTo>
                  <a:pt x="7785" y="21278"/>
                  <a:pt x="6229" y="20784"/>
                  <a:pt x="6229" y="20289"/>
                </a:cubicBezTo>
                <a:lnTo>
                  <a:pt x="7785" y="19795"/>
                </a:lnTo>
                <a:cubicBezTo>
                  <a:pt x="7785" y="19297"/>
                  <a:pt x="7007" y="18803"/>
                  <a:pt x="6229" y="18309"/>
                </a:cubicBezTo>
                <a:lnTo>
                  <a:pt x="4671" y="19297"/>
                </a:lnTo>
                <a:lnTo>
                  <a:pt x="3114" y="20289"/>
                </a:lnTo>
                <a:lnTo>
                  <a:pt x="1558" y="19297"/>
                </a:lnTo>
                <a:cubicBezTo>
                  <a:pt x="1558" y="18803"/>
                  <a:pt x="3114" y="18309"/>
                  <a:pt x="3114" y="18309"/>
                </a:cubicBezTo>
                <a:cubicBezTo>
                  <a:pt x="3114" y="17814"/>
                  <a:pt x="2335" y="17320"/>
                  <a:pt x="2335" y="17320"/>
                </a:cubicBezTo>
                <a:cubicBezTo>
                  <a:pt x="2335" y="16826"/>
                  <a:pt x="779" y="16328"/>
                  <a:pt x="779" y="15834"/>
                </a:cubicBezTo>
                <a:lnTo>
                  <a:pt x="2335" y="15339"/>
                </a:lnTo>
                <a:cubicBezTo>
                  <a:pt x="2335" y="14845"/>
                  <a:pt x="1558" y="14351"/>
                  <a:pt x="779" y="13853"/>
                </a:cubicBezTo>
                <a:cubicBezTo>
                  <a:pt x="779" y="13853"/>
                  <a:pt x="0" y="13359"/>
                  <a:pt x="0" y="12865"/>
                </a:cubicBezTo>
                <a:lnTo>
                  <a:pt x="1558" y="12370"/>
                </a:lnTo>
                <a:cubicBezTo>
                  <a:pt x="1558" y="11876"/>
                  <a:pt x="0" y="11382"/>
                  <a:pt x="0" y="10888"/>
                </a:cubicBezTo>
                <a:cubicBezTo>
                  <a:pt x="1558" y="10390"/>
                  <a:pt x="2335" y="9895"/>
                  <a:pt x="3893" y="9401"/>
                </a:cubicBezTo>
                <a:cubicBezTo>
                  <a:pt x="4671" y="9895"/>
                  <a:pt x="5450" y="10888"/>
                  <a:pt x="6229" y="11382"/>
                </a:cubicBezTo>
                <a:cubicBezTo>
                  <a:pt x="7007" y="11876"/>
                  <a:pt x="7007" y="12370"/>
                  <a:pt x="7785" y="12865"/>
                </a:cubicBezTo>
                <a:cubicBezTo>
                  <a:pt x="7785" y="12865"/>
                  <a:pt x="8564" y="13359"/>
                  <a:pt x="9342" y="13853"/>
                </a:cubicBezTo>
                <a:lnTo>
                  <a:pt x="10899" y="12865"/>
                </a:lnTo>
                <a:cubicBezTo>
                  <a:pt x="10899" y="12865"/>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8" y="15834"/>
                  <a:pt x="17128" y="16328"/>
                  <a:pt x="17905" y="16328"/>
                </a:cubicBezTo>
                <a:lnTo>
                  <a:pt x="19463" y="15834"/>
                </a:lnTo>
                <a:cubicBezTo>
                  <a:pt x="19463" y="15339"/>
                  <a:pt x="17905" y="14845"/>
                  <a:pt x="17905" y="14351"/>
                </a:cubicBezTo>
                <a:lnTo>
                  <a:pt x="20241" y="13853"/>
                </a:lnTo>
                <a:cubicBezTo>
                  <a:pt x="20241" y="13359"/>
                  <a:pt x="18684" y="12865"/>
                  <a:pt x="18684" y="12370"/>
                </a:cubicBezTo>
                <a:lnTo>
                  <a:pt x="20241" y="11876"/>
                </a:lnTo>
                <a:lnTo>
                  <a:pt x="21799" y="12865"/>
                </a:lnTo>
                <a:cubicBezTo>
                  <a:pt x="21799" y="12865"/>
                  <a:pt x="22577" y="13853"/>
                  <a:pt x="23355" y="13853"/>
                </a:cubicBezTo>
                <a:cubicBezTo>
                  <a:pt x="23355" y="13853"/>
                  <a:pt x="24134" y="13359"/>
                  <a:pt x="24912" y="13359"/>
                </a:cubicBezTo>
                <a:cubicBezTo>
                  <a:pt x="24134" y="12865"/>
                  <a:pt x="24134" y="12370"/>
                  <a:pt x="23355" y="11876"/>
                </a:cubicBezTo>
                <a:cubicBezTo>
                  <a:pt x="23355" y="11876"/>
                  <a:pt x="22577" y="11382"/>
                  <a:pt x="21799" y="10888"/>
                </a:cubicBezTo>
                <a:lnTo>
                  <a:pt x="21020" y="9895"/>
                </a:lnTo>
                <a:cubicBezTo>
                  <a:pt x="20241" y="9895"/>
                  <a:pt x="19463" y="10888"/>
                  <a:pt x="18684" y="10888"/>
                </a:cubicBezTo>
                <a:cubicBezTo>
                  <a:pt x="18684" y="10390"/>
                  <a:pt x="17905" y="9895"/>
                  <a:pt x="17905" y="9401"/>
                </a:cubicBezTo>
                <a:cubicBezTo>
                  <a:pt x="17128" y="9401"/>
                  <a:pt x="17128" y="8413"/>
                  <a:pt x="16349" y="8413"/>
                </a:cubicBezTo>
                <a:lnTo>
                  <a:pt x="14792" y="9401"/>
                </a:lnTo>
                <a:cubicBezTo>
                  <a:pt x="14013" y="9401"/>
                  <a:pt x="14013" y="8413"/>
                  <a:pt x="13234" y="8413"/>
                </a:cubicBezTo>
                <a:cubicBezTo>
                  <a:pt x="14792" y="7425"/>
                  <a:pt x="15570" y="6926"/>
                  <a:pt x="17128" y="6432"/>
                </a:cubicBezTo>
                <a:cubicBezTo>
                  <a:pt x="17128" y="6926"/>
                  <a:pt x="17905" y="7425"/>
                  <a:pt x="17905" y="7425"/>
                </a:cubicBezTo>
                <a:cubicBezTo>
                  <a:pt x="18684" y="7919"/>
                  <a:pt x="19463" y="8907"/>
                  <a:pt x="19463" y="8907"/>
                </a:cubicBezTo>
                <a:lnTo>
                  <a:pt x="21020" y="7919"/>
                </a:lnTo>
                <a:lnTo>
                  <a:pt x="22577" y="6926"/>
                </a:lnTo>
                <a:cubicBezTo>
                  <a:pt x="23355" y="6926"/>
                  <a:pt x="24134" y="7919"/>
                  <a:pt x="24134" y="7919"/>
                </a:cubicBezTo>
                <a:cubicBezTo>
                  <a:pt x="24912" y="8413"/>
                  <a:pt x="24912" y="8907"/>
                  <a:pt x="25691" y="9401"/>
                </a:cubicBezTo>
                <a:cubicBezTo>
                  <a:pt x="25691" y="9401"/>
                  <a:pt x="26469" y="10390"/>
                  <a:pt x="27248" y="10390"/>
                </a:cubicBezTo>
                <a:lnTo>
                  <a:pt x="28804" y="9401"/>
                </a:lnTo>
                <a:cubicBezTo>
                  <a:pt x="28804" y="9401"/>
                  <a:pt x="29583" y="8907"/>
                  <a:pt x="30362" y="8413"/>
                </a:cubicBezTo>
                <a:cubicBezTo>
                  <a:pt x="30362" y="8413"/>
                  <a:pt x="31140" y="9895"/>
                  <a:pt x="31919" y="9895"/>
                </a:cubicBezTo>
                <a:cubicBezTo>
                  <a:pt x="31919" y="9895"/>
                  <a:pt x="32698" y="8907"/>
                  <a:pt x="33475" y="8907"/>
                </a:cubicBezTo>
                <a:cubicBezTo>
                  <a:pt x="33475" y="8907"/>
                  <a:pt x="34254" y="9895"/>
                  <a:pt x="35033" y="9895"/>
                </a:cubicBezTo>
                <a:cubicBezTo>
                  <a:pt x="35033" y="10390"/>
                  <a:pt x="35811" y="10888"/>
                  <a:pt x="35811" y="10888"/>
                </a:cubicBezTo>
                <a:cubicBezTo>
                  <a:pt x="36590" y="11382"/>
                  <a:pt x="37369" y="10390"/>
                  <a:pt x="38147" y="10390"/>
                </a:cubicBezTo>
                <a:lnTo>
                  <a:pt x="38925" y="11382"/>
                </a:lnTo>
                <a:cubicBezTo>
                  <a:pt x="39704" y="11382"/>
                  <a:pt x="40482" y="12370"/>
                  <a:pt x="40482" y="12370"/>
                </a:cubicBezTo>
                <a:lnTo>
                  <a:pt x="42039" y="11876"/>
                </a:lnTo>
                <a:cubicBezTo>
                  <a:pt x="42818" y="11382"/>
                  <a:pt x="43596" y="10888"/>
                  <a:pt x="43596" y="10888"/>
                </a:cubicBezTo>
                <a:cubicBezTo>
                  <a:pt x="44374" y="10888"/>
                  <a:pt x="45153" y="11876"/>
                  <a:pt x="45153" y="11876"/>
                </a:cubicBezTo>
                <a:lnTo>
                  <a:pt x="46710" y="12865"/>
                </a:lnTo>
                <a:cubicBezTo>
                  <a:pt x="46710" y="12865"/>
                  <a:pt x="47736" y="12214"/>
                  <a:pt x="48123" y="12231"/>
                </a:cubicBezTo>
                <a:lnTo>
                  <a:pt x="48268" y="12370"/>
                </a:lnTo>
                <a:cubicBezTo>
                  <a:pt x="49045" y="12370"/>
                  <a:pt x="49045" y="12865"/>
                  <a:pt x="49824" y="13359"/>
                </a:cubicBezTo>
                <a:cubicBezTo>
                  <a:pt x="49824" y="13359"/>
                  <a:pt x="50603" y="14351"/>
                  <a:pt x="51381" y="14351"/>
                </a:cubicBezTo>
                <a:cubicBezTo>
                  <a:pt x="51381" y="14351"/>
                  <a:pt x="52160" y="13359"/>
                  <a:pt x="52939" y="13359"/>
                </a:cubicBezTo>
                <a:cubicBezTo>
                  <a:pt x="52939" y="13359"/>
                  <a:pt x="53717" y="14351"/>
                  <a:pt x="53717" y="14845"/>
                </a:cubicBezTo>
                <a:cubicBezTo>
                  <a:pt x="54495" y="14845"/>
                  <a:pt x="55274" y="15339"/>
                  <a:pt x="55274" y="15834"/>
                </a:cubicBezTo>
                <a:lnTo>
                  <a:pt x="56831" y="14845"/>
                </a:lnTo>
                <a:lnTo>
                  <a:pt x="56052" y="13853"/>
                </a:lnTo>
                <a:cubicBezTo>
                  <a:pt x="56052" y="13359"/>
                  <a:pt x="57609" y="13359"/>
                  <a:pt x="57609" y="12865"/>
                </a:cubicBezTo>
                <a:lnTo>
                  <a:pt x="56052" y="11876"/>
                </a:lnTo>
                <a:lnTo>
                  <a:pt x="54495" y="12865"/>
                </a:lnTo>
                <a:lnTo>
                  <a:pt x="52939" y="13359"/>
                </a:lnTo>
                <a:cubicBezTo>
                  <a:pt x="52160" y="13359"/>
                  <a:pt x="51381" y="12370"/>
                  <a:pt x="51381" y="12370"/>
                </a:cubicBezTo>
                <a:cubicBezTo>
                  <a:pt x="51381" y="12370"/>
                  <a:pt x="50603" y="11382"/>
                  <a:pt x="49824" y="11382"/>
                </a:cubicBezTo>
                <a:cubicBezTo>
                  <a:pt x="50603" y="10888"/>
                  <a:pt x="51381" y="10888"/>
                  <a:pt x="52160" y="10390"/>
                </a:cubicBezTo>
                <a:cubicBezTo>
                  <a:pt x="52160" y="10390"/>
                  <a:pt x="52939" y="9895"/>
                  <a:pt x="53717" y="9401"/>
                </a:cubicBezTo>
                <a:cubicBezTo>
                  <a:pt x="53717" y="9401"/>
                  <a:pt x="54495" y="8907"/>
                  <a:pt x="55274" y="8907"/>
                </a:cubicBezTo>
                <a:cubicBezTo>
                  <a:pt x="55274" y="8907"/>
                  <a:pt x="56052" y="9895"/>
                  <a:pt x="56831" y="9895"/>
                </a:cubicBezTo>
                <a:cubicBezTo>
                  <a:pt x="56831" y="9895"/>
                  <a:pt x="58388" y="9401"/>
                  <a:pt x="58388" y="8907"/>
                </a:cubicBezTo>
                <a:lnTo>
                  <a:pt x="56831" y="7919"/>
                </a:lnTo>
                <a:cubicBezTo>
                  <a:pt x="56831" y="7919"/>
                  <a:pt x="58388" y="6926"/>
                  <a:pt x="59167" y="6926"/>
                </a:cubicBezTo>
                <a:cubicBezTo>
                  <a:pt x="59167" y="6926"/>
                  <a:pt x="59944" y="7919"/>
                  <a:pt x="59944" y="8413"/>
                </a:cubicBezTo>
                <a:cubicBezTo>
                  <a:pt x="60723" y="8413"/>
                  <a:pt x="60723" y="8907"/>
                  <a:pt x="61502" y="9401"/>
                </a:cubicBezTo>
                <a:cubicBezTo>
                  <a:pt x="61502" y="9895"/>
                  <a:pt x="62280" y="9895"/>
                  <a:pt x="63059" y="10390"/>
                </a:cubicBezTo>
                <a:cubicBezTo>
                  <a:pt x="63059" y="10888"/>
                  <a:pt x="63838" y="11382"/>
                  <a:pt x="63838" y="11382"/>
                </a:cubicBezTo>
                <a:cubicBezTo>
                  <a:pt x="64616" y="11876"/>
                  <a:pt x="64616" y="12370"/>
                  <a:pt x="65394" y="12865"/>
                </a:cubicBezTo>
                <a:lnTo>
                  <a:pt x="66951" y="11876"/>
                </a:lnTo>
                <a:cubicBezTo>
                  <a:pt x="67730" y="11876"/>
                  <a:pt x="68508" y="12865"/>
                  <a:pt x="68508" y="12865"/>
                </a:cubicBezTo>
                <a:cubicBezTo>
                  <a:pt x="69287" y="13359"/>
                  <a:pt x="69287" y="13853"/>
                  <a:pt x="70066" y="13853"/>
                </a:cubicBezTo>
                <a:cubicBezTo>
                  <a:pt x="70066" y="13853"/>
                  <a:pt x="70843" y="13359"/>
                  <a:pt x="71622" y="13359"/>
                </a:cubicBezTo>
                <a:cubicBezTo>
                  <a:pt x="72401" y="12865"/>
                  <a:pt x="72401" y="12370"/>
                  <a:pt x="73179" y="12370"/>
                </a:cubicBezTo>
                <a:cubicBezTo>
                  <a:pt x="73958" y="11876"/>
                  <a:pt x="74737" y="11876"/>
                  <a:pt x="74737" y="11382"/>
                </a:cubicBezTo>
                <a:cubicBezTo>
                  <a:pt x="75515" y="11382"/>
                  <a:pt x="76293" y="10888"/>
                  <a:pt x="77072" y="10390"/>
                </a:cubicBezTo>
                <a:lnTo>
                  <a:pt x="78629" y="9895"/>
                </a:lnTo>
                <a:cubicBezTo>
                  <a:pt x="78629" y="9895"/>
                  <a:pt x="79408" y="10888"/>
                  <a:pt x="80186" y="10888"/>
                </a:cubicBezTo>
                <a:cubicBezTo>
                  <a:pt x="80186" y="10888"/>
                  <a:pt x="80965" y="10390"/>
                  <a:pt x="81743"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2" y="9895"/>
                </a:cubicBezTo>
                <a:cubicBezTo>
                  <a:pt x="92642" y="10390"/>
                  <a:pt x="93420" y="10888"/>
                  <a:pt x="94199" y="10888"/>
                </a:cubicBezTo>
                <a:cubicBezTo>
                  <a:pt x="94199" y="11382"/>
                  <a:pt x="94978" y="12370"/>
                  <a:pt x="94978" y="12370"/>
                </a:cubicBezTo>
                <a:lnTo>
                  <a:pt x="96535" y="11382"/>
                </a:lnTo>
                <a:cubicBezTo>
                  <a:pt x="97313" y="11382"/>
                  <a:pt x="98091" y="12370"/>
                  <a:pt x="98091" y="12370"/>
                </a:cubicBezTo>
                <a:cubicBezTo>
                  <a:pt x="98870" y="12865"/>
                  <a:pt x="98870" y="13359"/>
                  <a:pt x="99648" y="13359"/>
                </a:cubicBezTo>
                <a:cubicBezTo>
                  <a:pt x="99648" y="13853"/>
                  <a:pt x="100427" y="14351"/>
                  <a:pt x="101206" y="14845"/>
                </a:cubicBezTo>
                <a:cubicBezTo>
                  <a:pt x="101206" y="14845"/>
                  <a:pt x="101984" y="15339"/>
                  <a:pt x="101984" y="15834"/>
                </a:cubicBezTo>
                <a:lnTo>
                  <a:pt x="103541" y="14845"/>
                </a:lnTo>
                <a:cubicBezTo>
                  <a:pt x="104319" y="14845"/>
                  <a:pt x="105098" y="15834"/>
                  <a:pt x="105098" y="15834"/>
                </a:cubicBezTo>
                <a:cubicBezTo>
                  <a:pt x="105098" y="16328"/>
                  <a:pt x="103541" y="16826"/>
                  <a:pt x="103541" y="16826"/>
                </a:cubicBezTo>
                <a:cubicBezTo>
                  <a:pt x="103541" y="17320"/>
                  <a:pt x="104319" y="17814"/>
                  <a:pt x="105098" y="17814"/>
                </a:cubicBezTo>
                <a:cubicBezTo>
                  <a:pt x="105098" y="18309"/>
                  <a:pt x="105877" y="17320"/>
                  <a:pt x="106655" y="17320"/>
                </a:cubicBezTo>
                <a:cubicBezTo>
                  <a:pt x="107434" y="17320"/>
                  <a:pt x="107434" y="18309"/>
                  <a:pt x="108212" y="18309"/>
                </a:cubicBezTo>
                <a:lnTo>
                  <a:pt x="109769" y="17320"/>
                </a:lnTo>
                <a:cubicBezTo>
                  <a:pt x="108990" y="16826"/>
                  <a:pt x="108990" y="16826"/>
                  <a:pt x="108212" y="16328"/>
                </a:cubicBezTo>
                <a:cubicBezTo>
                  <a:pt x="108212" y="15834"/>
                  <a:pt x="107434" y="15339"/>
                  <a:pt x="106655" y="15339"/>
                </a:cubicBezTo>
                <a:cubicBezTo>
                  <a:pt x="106655" y="14845"/>
                  <a:pt x="105877" y="14351"/>
                  <a:pt x="105877" y="13853"/>
                </a:cubicBezTo>
                <a:cubicBezTo>
                  <a:pt x="105098" y="13853"/>
                  <a:pt x="105098" y="13359"/>
                  <a:pt x="104319" y="12865"/>
                </a:cubicBezTo>
                <a:cubicBezTo>
                  <a:pt x="104319" y="12865"/>
                  <a:pt x="103541" y="11876"/>
                  <a:pt x="102762" y="11876"/>
                </a:cubicBezTo>
                <a:lnTo>
                  <a:pt x="101206" y="12865"/>
                </a:lnTo>
                <a:cubicBezTo>
                  <a:pt x="101206" y="12865"/>
                  <a:pt x="100427" y="11876"/>
                  <a:pt x="99648" y="11382"/>
                </a:cubicBezTo>
                <a:lnTo>
                  <a:pt x="101984" y="10888"/>
                </a:lnTo>
                <a:cubicBezTo>
                  <a:pt x="101984" y="10390"/>
                  <a:pt x="100427" y="9895"/>
                  <a:pt x="100427" y="9895"/>
                </a:cubicBezTo>
                <a:cubicBezTo>
                  <a:pt x="99648" y="9401"/>
                  <a:pt x="99648" y="8907"/>
                  <a:pt x="98870" y="8413"/>
                </a:cubicBezTo>
                <a:cubicBezTo>
                  <a:pt x="100427" y="7919"/>
                  <a:pt x="101206" y="7425"/>
                  <a:pt x="102762" y="6926"/>
                </a:cubicBezTo>
                <a:cubicBezTo>
                  <a:pt x="103541" y="7425"/>
                  <a:pt x="104319" y="8413"/>
                  <a:pt x="105098" y="8907"/>
                </a:cubicBezTo>
                <a:cubicBezTo>
                  <a:pt x="105877" y="9401"/>
                  <a:pt x="105877" y="9895"/>
                  <a:pt x="106655" y="10390"/>
                </a:cubicBezTo>
                <a:lnTo>
                  <a:pt x="107434" y="11382"/>
                </a:lnTo>
                <a:cubicBezTo>
                  <a:pt x="108212" y="11382"/>
                  <a:pt x="108990" y="10390"/>
                  <a:pt x="109769" y="10390"/>
                </a:cubicBezTo>
                <a:lnTo>
                  <a:pt x="110548" y="11382"/>
                </a:lnTo>
                <a:cubicBezTo>
                  <a:pt x="111326" y="11382"/>
                  <a:pt x="112105" y="10888"/>
                  <a:pt x="112883" y="10888"/>
                </a:cubicBezTo>
                <a:cubicBezTo>
                  <a:pt x="112883" y="10390"/>
                  <a:pt x="111326" y="9895"/>
                  <a:pt x="111326" y="9401"/>
                </a:cubicBezTo>
                <a:lnTo>
                  <a:pt x="112883" y="8907"/>
                </a:lnTo>
                <a:cubicBezTo>
                  <a:pt x="113661" y="8907"/>
                  <a:pt x="113661" y="9401"/>
                  <a:pt x="114440" y="9895"/>
                </a:cubicBezTo>
                <a:cubicBezTo>
                  <a:pt x="114440" y="10390"/>
                  <a:pt x="115218" y="10390"/>
                  <a:pt x="115997" y="10888"/>
                </a:cubicBezTo>
                <a:cubicBezTo>
                  <a:pt x="115997" y="11382"/>
                  <a:pt x="116776" y="11876"/>
                  <a:pt x="116776" y="11876"/>
                </a:cubicBezTo>
                <a:cubicBezTo>
                  <a:pt x="116776" y="12370"/>
                  <a:pt x="115218" y="12865"/>
                  <a:pt x="115218" y="12865"/>
                </a:cubicBezTo>
                <a:lnTo>
                  <a:pt x="116776" y="13853"/>
                </a:lnTo>
                <a:cubicBezTo>
                  <a:pt x="116776" y="14351"/>
                  <a:pt x="117554" y="14845"/>
                  <a:pt x="117554" y="15339"/>
                </a:cubicBezTo>
                <a:cubicBezTo>
                  <a:pt x="118333" y="14845"/>
                  <a:pt x="119889" y="14351"/>
                  <a:pt x="119889" y="14351"/>
                </a:cubicBezTo>
                <a:cubicBezTo>
                  <a:pt x="119889" y="13853"/>
                  <a:pt x="121447" y="13853"/>
                  <a:pt x="121447" y="13359"/>
                </a:cubicBezTo>
                <a:lnTo>
                  <a:pt x="119889" y="12370"/>
                </a:lnTo>
                <a:cubicBezTo>
                  <a:pt x="119889" y="11876"/>
                  <a:pt x="119111" y="11382"/>
                  <a:pt x="119111" y="11382"/>
                </a:cubicBezTo>
                <a:cubicBezTo>
                  <a:pt x="118333" y="10888"/>
                  <a:pt x="117554" y="10390"/>
                  <a:pt x="117554" y="9895"/>
                </a:cubicBezTo>
                <a:lnTo>
                  <a:pt x="119111" y="9401"/>
                </a:lnTo>
                <a:cubicBezTo>
                  <a:pt x="119889" y="8907"/>
                  <a:pt x="120668" y="8907"/>
                  <a:pt x="120668" y="8413"/>
                </a:cubicBezTo>
                <a:lnTo>
                  <a:pt x="119889" y="7425"/>
                </a:lnTo>
                <a:cubicBezTo>
                  <a:pt x="119889" y="6926"/>
                  <a:pt x="121447" y="6926"/>
                  <a:pt x="121447" y="6432"/>
                </a:cubicBezTo>
                <a:cubicBezTo>
                  <a:pt x="121447" y="5938"/>
                  <a:pt x="119889" y="5938"/>
                  <a:pt x="119889" y="5444"/>
                </a:cubicBezTo>
                <a:lnTo>
                  <a:pt x="121447" y="4456"/>
                </a:lnTo>
                <a:cubicBezTo>
                  <a:pt x="122225" y="4950"/>
                  <a:pt x="123004" y="5444"/>
                  <a:pt x="123004" y="5444"/>
                </a:cubicBezTo>
                <a:cubicBezTo>
                  <a:pt x="123004" y="5938"/>
                  <a:pt x="124560" y="6432"/>
                  <a:pt x="124560" y="6926"/>
                </a:cubicBezTo>
                <a:cubicBezTo>
                  <a:pt x="124560" y="6926"/>
                  <a:pt x="122225" y="7425"/>
                  <a:pt x="123004" y="7425"/>
                </a:cubicBezTo>
                <a:cubicBezTo>
                  <a:pt x="123004" y="7919"/>
                  <a:pt x="123782" y="8413"/>
                  <a:pt x="123782" y="8907"/>
                </a:cubicBezTo>
                <a:lnTo>
                  <a:pt x="122225" y="9401"/>
                </a:lnTo>
                <a:cubicBezTo>
                  <a:pt x="122225" y="9895"/>
                  <a:pt x="123004" y="10390"/>
                  <a:pt x="123782" y="10888"/>
                </a:cubicBezTo>
                <a:cubicBezTo>
                  <a:pt x="123782" y="10888"/>
                  <a:pt x="124560" y="11382"/>
                  <a:pt x="124560" y="11876"/>
                </a:cubicBezTo>
                <a:cubicBezTo>
                  <a:pt x="125339" y="11876"/>
                  <a:pt x="126117" y="12865"/>
                  <a:pt x="126117" y="12865"/>
                </a:cubicBezTo>
                <a:cubicBezTo>
                  <a:pt x="126896" y="12865"/>
                  <a:pt x="127675" y="11876"/>
                  <a:pt x="127675" y="11876"/>
                </a:cubicBezTo>
                <a:cubicBezTo>
                  <a:pt x="128453" y="11876"/>
                  <a:pt x="129232" y="12865"/>
                  <a:pt x="129232" y="13359"/>
                </a:cubicBezTo>
                <a:lnTo>
                  <a:pt x="127675" y="13853"/>
                </a:lnTo>
                <a:cubicBezTo>
                  <a:pt x="127675" y="14351"/>
                  <a:pt x="128453" y="14845"/>
                  <a:pt x="129232" y="14845"/>
                </a:cubicBezTo>
                <a:cubicBezTo>
                  <a:pt x="129232" y="15339"/>
                  <a:pt x="130010" y="15834"/>
                  <a:pt x="130010" y="16328"/>
                </a:cubicBezTo>
                <a:lnTo>
                  <a:pt x="128453" y="16826"/>
                </a:lnTo>
                <a:cubicBezTo>
                  <a:pt x="128453" y="17320"/>
                  <a:pt x="130010" y="17814"/>
                  <a:pt x="130010" y="18309"/>
                </a:cubicBezTo>
                <a:cubicBezTo>
                  <a:pt x="130010" y="18309"/>
                  <a:pt x="128453" y="18803"/>
                  <a:pt x="127675" y="18803"/>
                </a:cubicBezTo>
                <a:cubicBezTo>
                  <a:pt x="127675" y="19297"/>
                  <a:pt x="126117" y="19297"/>
                  <a:pt x="126117" y="19795"/>
                </a:cubicBezTo>
                <a:cubicBezTo>
                  <a:pt x="126117" y="20289"/>
                  <a:pt x="127675" y="20784"/>
                  <a:pt x="127675" y="20784"/>
                </a:cubicBezTo>
                <a:cubicBezTo>
                  <a:pt x="127675" y="21278"/>
                  <a:pt x="126117" y="21278"/>
                  <a:pt x="126117" y="21772"/>
                </a:cubicBezTo>
                <a:cubicBezTo>
                  <a:pt x="126117" y="22266"/>
                  <a:pt x="126896" y="22760"/>
                  <a:pt x="126896" y="22760"/>
                </a:cubicBezTo>
                <a:cubicBezTo>
                  <a:pt x="127675" y="22760"/>
                  <a:pt x="128453" y="22266"/>
                  <a:pt x="129232" y="22266"/>
                </a:cubicBezTo>
                <a:cubicBezTo>
                  <a:pt x="129232" y="21772"/>
                  <a:pt x="130788" y="21278"/>
                  <a:pt x="130788" y="21278"/>
                </a:cubicBezTo>
                <a:cubicBezTo>
                  <a:pt x="130788" y="20784"/>
                  <a:pt x="129232" y="20289"/>
                  <a:pt x="129232" y="20289"/>
                </a:cubicBezTo>
                <a:cubicBezTo>
                  <a:pt x="129232" y="19795"/>
                  <a:pt x="130788" y="19297"/>
                  <a:pt x="130788" y="19297"/>
                </a:cubicBezTo>
                <a:cubicBezTo>
                  <a:pt x="131567" y="18803"/>
                  <a:pt x="130010" y="18309"/>
                  <a:pt x="130010" y="18309"/>
                </a:cubicBezTo>
                <a:cubicBezTo>
                  <a:pt x="130010" y="17814"/>
                  <a:pt x="131567" y="17814"/>
                  <a:pt x="131567" y="17320"/>
                </a:cubicBezTo>
                <a:cubicBezTo>
                  <a:pt x="131567" y="16826"/>
                  <a:pt x="133124" y="16826"/>
                  <a:pt x="133124" y="16328"/>
                </a:cubicBezTo>
                <a:cubicBezTo>
                  <a:pt x="133124" y="16328"/>
                  <a:pt x="131567" y="15834"/>
                  <a:pt x="131567" y="15339"/>
                </a:cubicBezTo>
                <a:cubicBezTo>
                  <a:pt x="131567" y="14845"/>
                  <a:pt x="130788" y="14845"/>
                  <a:pt x="130788" y="14351"/>
                </a:cubicBezTo>
                <a:cubicBezTo>
                  <a:pt x="130788" y="13853"/>
                  <a:pt x="132346" y="13853"/>
                  <a:pt x="132346" y="13359"/>
                </a:cubicBezTo>
                <a:cubicBezTo>
                  <a:pt x="132346" y="12865"/>
                  <a:pt x="130788" y="12370"/>
                  <a:pt x="130788" y="12370"/>
                </a:cubicBezTo>
                <a:cubicBezTo>
                  <a:pt x="130788" y="11876"/>
                  <a:pt x="130010" y="11382"/>
                  <a:pt x="130010" y="11382"/>
                </a:cubicBezTo>
                <a:cubicBezTo>
                  <a:pt x="130010" y="10888"/>
                  <a:pt x="131567" y="10390"/>
                  <a:pt x="131567" y="10390"/>
                </a:cubicBezTo>
                <a:lnTo>
                  <a:pt x="130010" y="9401"/>
                </a:lnTo>
                <a:lnTo>
                  <a:pt x="128453" y="9895"/>
                </a:lnTo>
                <a:lnTo>
                  <a:pt x="126896" y="8907"/>
                </a:lnTo>
                <a:cubicBezTo>
                  <a:pt x="126896" y="8413"/>
                  <a:pt x="126117" y="8413"/>
                  <a:pt x="125339" y="7919"/>
                </a:cubicBezTo>
                <a:cubicBezTo>
                  <a:pt x="126896" y="7425"/>
                  <a:pt x="127675" y="6926"/>
                  <a:pt x="129232" y="5938"/>
                </a:cubicBezTo>
                <a:cubicBezTo>
                  <a:pt x="130010" y="6432"/>
                  <a:pt x="130010" y="7425"/>
                  <a:pt x="130788" y="7425"/>
                </a:cubicBezTo>
                <a:cubicBezTo>
                  <a:pt x="130788" y="7425"/>
                  <a:pt x="131567" y="6432"/>
                  <a:pt x="132346" y="6432"/>
                </a:cubicBezTo>
                <a:cubicBezTo>
                  <a:pt x="133124" y="6432"/>
                  <a:pt x="133124" y="7425"/>
                  <a:pt x="133903" y="7425"/>
                </a:cubicBezTo>
                <a:cubicBezTo>
                  <a:pt x="133903" y="7425"/>
                  <a:pt x="135459" y="6432"/>
                  <a:pt x="135459" y="6926"/>
                </a:cubicBezTo>
                <a:cubicBezTo>
                  <a:pt x="135459" y="6926"/>
                  <a:pt x="136238" y="7425"/>
                  <a:pt x="136238" y="7919"/>
                </a:cubicBezTo>
                <a:cubicBezTo>
                  <a:pt x="137017" y="7919"/>
                  <a:pt x="137795" y="8413"/>
                  <a:pt x="137795" y="8907"/>
                </a:cubicBezTo>
                <a:cubicBezTo>
                  <a:pt x="137795" y="9401"/>
                  <a:pt x="139352" y="9895"/>
                  <a:pt x="139352" y="9895"/>
                </a:cubicBezTo>
                <a:cubicBezTo>
                  <a:pt x="139352" y="10390"/>
                  <a:pt x="137795" y="10390"/>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9"/>
                  <a:pt x="147137" y="13853"/>
                  <a:pt x="147916" y="14845"/>
                </a:cubicBezTo>
                <a:cubicBezTo>
                  <a:pt x="147916" y="14351"/>
                  <a:pt x="149473" y="13853"/>
                  <a:pt x="149473" y="13853"/>
                </a:cubicBezTo>
                <a:cubicBezTo>
                  <a:pt x="149473" y="13359"/>
                  <a:pt x="147916" y="12865"/>
                  <a:pt x="147916" y="12865"/>
                </a:cubicBezTo>
                <a:cubicBezTo>
                  <a:pt x="147916" y="12370"/>
                  <a:pt x="149473" y="12370"/>
                  <a:pt x="149473" y="11876"/>
                </a:cubicBezTo>
                <a:lnTo>
                  <a:pt x="148694" y="10888"/>
                </a:lnTo>
                <a:cubicBezTo>
                  <a:pt x="147916" y="10390"/>
                  <a:pt x="147916" y="9895"/>
                  <a:pt x="147137" y="9895"/>
                </a:cubicBezTo>
                <a:cubicBezTo>
                  <a:pt x="147137" y="9401"/>
                  <a:pt x="146358" y="8413"/>
                  <a:pt x="145580" y="8413"/>
                </a:cubicBezTo>
                <a:cubicBezTo>
                  <a:pt x="146358" y="8413"/>
                  <a:pt x="147137" y="7919"/>
                  <a:pt x="147916" y="7919"/>
                </a:cubicBezTo>
                <a:lnTo>
                  <a:pt x="149473" y="6926"/>
                </a:lnTo>
                <a:lnTo>
                  <a:pt x="150252" y="7919"/>
                </a:lnTo>
                <a:cubicBezTo>
                  <a:pt x="151029" y="8413"/>
                  <a:pt x="151808" y="8907"/>
                  <a:pt x="151808" y="8907"/>
                </a:cubicBezTo>
                <a:cubicBezTo>
                  <a:pt x="152587" y="9401"/>
                  <a:pt x="152587" y="9895"/>
                  <a:pt x="153365" y="10390"/>
                </a:cubicBezTo>
                <a:lnTo>
                  <a:pt x="154922" y="11382"/>
                </a:lnTo>
                <a:cubicBezTo>
                  <a:pt x="154144" y="11876"/>
                  <a:pt x="153365" y="11876"/>
                  <a:pt x="152587" y="12370"/>
                </a:cubicBezTo>
                <a:cubicBezTo>
                  <a:pt x="153365" y="12865"/>
                  <a:pt x="154922" y="13853"/>
                  <a:pt x="155701" y="14351"/>
                </a:cubicBezTo>
                <a:cubicBezTo>
                  <a:pt x="155701" y="13853"/>
                  <a:pt x="157257" y="13853"/>
                  <a:pt x="157257" y="13359"/>
                </a:cubicBezTo>
                <a:cubicBezTo>
                  <a:pt x="157257" y="13359"/>
                  <a:pt x="155701" y="12865"/>
                  <a:pt x="155701" y="12370"/>
                </a:cubicBezTo>
                <a:cubicBezTo>
                  <a:pt x="155701" y="11876"/>
                  <a:pt x="157257" y="11876"/>
                  <a:pt x="158036" y="11382"/>
                </a:cubicBezTo>
                <a:cubicBezTo>
                  <a:pt x="158036" y="11382"/>
                  <a:pt x="156479" y="10888"/>
                  <a:pt x="156479" y="10390"/>
                </a:cubicBezTo>
                <a:cubicBezTo>
                  <a:pt x="156479" y="10390"/>
                  <a:pt x="154922" y="9895"/>
                  <a:pt x="154922" y="9401"/>
                </a:cubicBezTo>
                <a:lnTo>
                  <a:pt x="156479" y="8413"/>
                </a:lnTo>
                <a:cubicBezTo>
                  <a:pt x="157257" y="8413"/>
                  <a:pt x="158036" y="7425"/>
                  <a:pt x="158815" y="7919"/>
                </a:cubicBezTo>
                <a:lnTo>
                  <a:pt x="159593" y="8907"/>
                </a:lnTo>
                <a:lnTo>
                  <a:pt x="158036" y="9401"/>
                </a:lnTo>
                <a:cubicBezTo>
                  <a:pt x="158036" y="9895"/>
                  <a:pt x="159593" y="10390"/>
                  <a:pt x="159593" y="10888"/>
                </a:cubicBezTo>
                <a:cubicBezTo>
                  <a:pt x="159593" y="10888"/>
                  <a:pt x="160372" y="11382"/>
                  <a:pt x="160372" y="11876"/>
                </a:cubicBezTo>
                <a:cubicBezTo>
                  <a:pt x="161151" y="12370"/>
                  <a:pt x="161928" y="12865"/>
                  <a:pt x="161928" y="12865"/>
                </a:cubicBezTo>
                <a:lnTo>
                  <a:pt x="163486" y="11876"/>
                </a:lnTo>
                <a:cubicBezTo>
                  <a:pt x="164264" y="11876"/>
                  <a:pt x="165043" y="12865"/>
                  <a:pt x="165043" y="13359"/>
                </a:cubicBezTo>
                <a:cubicBezTo>
                  <a:pt x="165822" y="13359"/>
                  <a:pt x="165822" y="13853"/>
                  <a:pt x="166600" y="14351"/>
                </a:cubicBezTo>
                <a:cubicBezTo>
                  <a:pt x="167378" y="13853"/>
                  <a:pt x="168935" y="13359"/>
                  <a:pt x="169714" y="12865"/>
                </a:cubicBezTo>
                <a:cubicBezTo>
                  <a:pt x="169714" y="12370"/>
                  <a:pt x="168935" y="11876"/>
                  <a:pt x="168935" y="11382"/>
                </a:cubicBezTo>
                <a:cubicBezTo>
                  <a:pt x="168157" y="11382"/>
                  <a:pt x="167378" y="12370"/>
                  <a:pt x="166600" y="12370"/>
                </a:cubicBezTo>
                <a:lnTo>
                  <a:pt x="165822" y="11382"/>
                </a:lnTo>
                <a:cubicBezTo>
                  <a:pt x="165822" y="10888"/>
                  <a:pt x="166600" y="10390"/>
                  <a:pt x="167378" y="10390"/>
                </a:cubicBezTo>
                <a:cubicBezTo>
                  <a:pt x="168157" y="9895"/>
                  <a:pt x="168157"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5" y="8907"/>
                  <a:pt x="174385" y="9895"/>
                  <a:pt x="175163" y="9895"/>
                </a:cubicBezTo>
                <a:lnTo>
                  <a:pt x="176721" y="9401"/>
                </a:lnTo>
                <a:cubicBezTo>
                  <a:pt x="177498" y="9401"/>
                  <a:pt x="177498" y="9895"/>
                  <a:pt x="178277" y="10390"/>
                </a:cubicBezTo>
                <a:cubicBezTo>
                  <a:pt x="179056" y="10888"/>
                  <a:pt x="179834" y="11876"/>
                  <a:pt x="180613" y="12370"/>
                </a:cubicBezTo>
                <a:cubicBezTo>
                  <a:pt x="181391" y="12370"/>
                  <a:pt x="182169" y="11876"/>
                  <a:pt x="182948" y="11876"/>
                </a:cubicBezTo>
                <a:cubicBezTo>
                  <a:pt x="182948" y="11382"/>
                  <a:pt x="183726" y="11382"/>
                  <a:pt x="184505" y="10888"/>
                </a:cubicBezTo>
                <a:cubicBezTo>
                  <a:pt x="184505" y="10888"/>
                  <a:pt x="186062" y="10390"/>
                  <a:pt x="186062" y="9895"/>
                </a:cubicBezTo>
                <a:cubicBezTo>
                  <a:pt x="186841" y="10390"/>
                  <a:pt x="186841" y="10888"/>
                  <a:pt x="187619" y="11382"/>
                </a:cubicBezTo>
                <a:lnTo>
                  <a:pt x="189176" y="10390"/>
                </a:lnTo>
                <a:cubicBezTo>
                  <a:pt x="189955" y="10390"/>
                  <a:pt x="189955" y="10888"/>
                  <a:pt x="190733" y="11382"/>
                </a:cubicBezTo>
                <a:cubicBezTo>
                  <a:pt x="190733" y="11876"/>
                  <a:pt x="191512" y="12370"/>
                  <a:pt x="191512" y="12370"/>
                </a:cubicBezTo>
                <a:cubicBezTo>
                  <a:pt x="192291" y="12865"/>
                  <a:pt x="193068" y="13359"/>
                  <a:pt x="193068" y="13853"/>
                </a:cubicBezTo>
                <a:lnTo>
                  <a:pt x="191512" y="14351"/>
                </a:lnTo>
                <a:cubicBezTo>
                  <a:pt x="191512" y="14845"/>
                  <a:pt x="192291" y="15339"/>
                  <a:pt x="193068" y="15339"/>
                </a:cubicBezTo>
                <a:cubicBezTo>
                  <a:pt x="192291" y="15339"/>
                  <a:pt x="194626" y="14845"/>
                  <a:pt x="194626" y="14845"/>
                </a:cubicBezTo>
                <a:cubicBezTo>
                  <a:pt x="194626" y="14351"/>
                  <a:pt x="193068" y="13853"/>
                  <a:pt x="193068" y="13853"/>
                </a:cubicBezTo>
                <a:cubicBezTo>
                  <a:pt x="193847" y="13359"/>
                  <a:pt x="194626" y="12865"/>
                  <a:pt x="194626" y="12865"/>
                </a:cubicBezTo>
                <a:cubicBezTo>
                  <a:pt x="195404" y="12865"/>
                  <a:pt x="196183" y="13853"/>
                  <a:pt x="196183" y="13853"/>
                </a:cubicBezTo>
                <a:cubicBezTo>
                  <a:pt x="196183" y="13853"/>
                  <a:pt x="197740" y="13359"/>
                  <a:pt x="197740" y="12865"/>
                </a:cubicBezTo>
                <a:cubicBezTo>
                  <a:pt x="197740" y="12865"/>
                  <a:pt x="196183" y="12370"/>
                  <a:pt x="196961" y="11876"/>
                </a:cubicBezTo>
                <a:cubicBezTo>
                  <a:pt x="196961" y="11382"/>
                  <a:pt x="198518" y="11382"/>
                  <a:pt x="198518" y="10888"/>
                </a:cubicBezTo>
                <a:cubicBezTo>
                  <a:pt x="198518" y="10888"/>
                  <a:pt x="196961" y="10390"/>
                  <a:pt x="196961" y="9895"/>
                </a:cubicBezTo>
                <a:lnTo>
                  <a:pt x="195404" y="10888"/>
                </a:lnTo>
                <a:cubicBezTo>
                  <a:pt x="194626" y="10888"/>
                  <a:pt x="193847" y="11876"/>
                  <a:pt x="193847" y="11876"/>
                </a:cubicBezTo>
                <a:cubicBezTo>
                  <a:pt x="193068" y="11876"/>
                  <a:pt x="192291" y="10888"/>
                  <a:pt x="192291" y="10390"/>
                </a:cubicBezTo>
                <a:cubicBezTo>
                  <a:pt x="192291" y="10390"/>
                  <a:pt x="190733" y="9895"/>
                  <a:pt x="190733" y="9401"/>
                </a:cubicBezTo>
                <a:cubicBezTo>
                  <a:pt x="190733" y="9401"/>
                  <a:pt x="192291" y="8907"/>
                  <a:pt x="192291" y="8413"/>
                </a:cubicBezTo>
                <a:cubicBezTo>
                  <a:pt x="192291" y="8413"/>
                  <a:pt x="191512" y="7919"/>
                  <a:pt x="191512" y="7425"/>
                </a:cubicBezTo>
                <a:cubicBezTo>
                  <a:pt x="192291" y="6926"/>
                  <a:pt x="193847" y="6432"/>
                  <a:pt x="194626" y="5938"/>
                </a:cubicBezTo>
                <a:cubicBezTo>
                  <a:pt x="195404" y="6432"/>
                  <a:pt x="195404" y="6432"/>
                  <a:pt x="196183" y="6926"/>
                </a:cubicBezTo>
                <a:cubicBezTo>
                  <a:pt x="196961" y="7425"/>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5"/>
                  <a:pt x="202411" y="7425"/>
                </a:cubicBezTo>
                <a:cubicBezTo>
                  <a:pt x="202411" y="6926"/>
                  <a:pt x="203967" y="6926"/>
                  <a:pt x="203967" y="6432"/>
                </a:cubicBezTo>
                <a:cubicBezTo>
                  <a:pt x="203967" y="6432"/>
                  <a:pt x="202411" y="5938"/>
                  <a:pt x="202411" y="5444"/>
                </a:cubicBezTo>
                <a:cubicBezTo>
                  <a:pt x="202411" y="4950"/>
                  <a:pt x="203967" y="4950"/>
                  <a:pt x="203967" y="4456"/>
                </a:cubicBezTo>
                <a:cubicBezTo>
                  <a:pt x="203967" y="4950"/>
                  <a:pt x="205525" y="5444"/>
                  <a:pt x="205525" y="5938"/>
                </a:cubicBezTo>
                <a:cubicBezTo>
                  <a:pt x="205525" y="5938"/>
                  <a:pt x="207082" y="6432"/>
                  <a:pt x="207082" y="6926"/>
                </a:cubicBezTo>
                <a:cubicBezTo>
                  <a:pt x="207082" y="6926"/>
                  <a:pt x="205525" y="7425"/>
                  <a:pt x="205525" y="7919"/>
                </a:cubicBezTo>
                <a:cubicBezTo>
                  <a:pt x="205525" y="7919"/>
                  <a:pt x="206303" y="8413"/>
                  <a:pt x="206303" y="8907"/>
                </a:cubicBezTo>
                <a:cubicBezTo>
                  <a:pt x="206303" y="8907"/>
                  <a:pt x="204746" y="9401"/>
                  <a:pt x="204746" y="9895"/>
                </a:cubicBezTo>
                <a:cubicBezTo>
                  <a:pt x="204746" y="9895"/>
                  <a:pt x="206303" y="10390"/>
                  <a:pt x="206303" y="10888"/>
                </a:cubicBezTo>
                <a:cubicBezTo>
                  <a:pt x="206303" y="11382"/>
                  <a:pt x="207082" y="11382"/>
                  <a:pt x="207861" y="11876"/>
                </a:cubicBezTo>
                <a:cubicBezTo>
                  <a:pt x="207861" y="11876"/>
                  <a:pt x="208638" y="10888"/>
                  <a:pt x="209417" y="10888"/>
                </a:cubicBezTo>
                <a:cubicBezTo>
                  <a:pt x="209417" y="10888"/>
                  <a:pt x="210196" y="11876"/>
                  <a:pt x="210196" y="12370"/>
                </a:cubicBezTo>
                <a:cubicBezTo>
                  <a:pt x="210974" y="12370"/>
                  <a:pt x="211753" y="11382"/>
                  <a:pt x="212531" y="11382"/>
                </a:cubicBezTo>
                <a:lnTo>
                  <a:pt x="213310" y="12370"/>
                </a:lnTo>
                <a:cubicBezTo>
                  <a:pt x="213310" y="12408"/>
                  <a:pt x="213321" y="12446"/>
                  <a:pt x="213337" y="12480"/>
                </a:cubicBezTo>
                <a:cubicBezTo>
                  <a:pt x="212940" y="12653"/>
                  <a:pt x="211753" y="13008"/>
                  <a:pt x="211753" y="13359"/>
                </a:cubicBezTo>
                <a:lnTo>
                  <a:pt x="213310" y="14351"/>
                </a:lnTo>
                <a:lnTo>
                  <a:pt x="214866" y="13359"/>
                </a:lnTo>
                <a:cubicBezTo>
                  <a:pt x="214866" y="13359"/>
                  <a:pt x="213537" y="12936"/>
                  <a:pt x="213337" y="12480"/>
                </a:cubicBezTo>
                <a:cubicBezTo>
                  <a:pt x="213496" y="12413"/>
                  <a:pt x="213532" y="12370"/>
                  <a:pt x="213310" y="12370"/>
                </a:cubicBezTo>
                <a:cubicBezTo>
                  <a:pt x="213310" y="12370"/>
                  <a:pt x="214866" y="11382"/>
                  <a:pt x="215645" y="11382"/>
                </a:cubicBezTo>
                <a:lnTo>
                  <a:pt x="216424" y="12865"/>
                </a:lnTo>
                <a:cubicBezTo>
                  <a:pt x="217202" y="12865"/>
                  <a:pt x="217981" y="11876"/>
                  <a:pt x="218760" y="11876"/>
                </a:cubicBezTo>
                <a:lnTo>
                  <a:pt x="219537" y="12865"/>
                </a:lnTo>
                <a:cubicBezTo>
                  <a:pt x="219537" y="12865"/>
                  <a:pt x="221873" y="12370"/>
                  <a:pt x="221873" y="11876"/>
                </a:cubicBezTo>
                <a:lnTo>
                  <a:pt x="220316" y="10888"/>
                </a:lnTo>
                <a:cubicBezTo>
                  <a:pt x="219537" y="11382"/>
                  <a:pt x="218760" y="11382"/>
                  <a:pt x="218760" y="11876"/>
                </a:cubicBezTo>
                <a:cubicBezTo>
                  <a:pt x="217981" y="11382"/>
                  <a:pt x="217202" y="10888"/>
                  <a:pt x="217202" y="10888"/>
                </a:cubicBezTo>
                <a:cubicBezTo>
                  <a:pt x="216424" y="10390"/>
                  <a:pt x="216424" y="9895"/>
                  <a:pt x="215645" y="9401"/>
                </a:cubicBezTo>
                <a:cubicBezTo>
                  <a:pt x="215645" y="9401"/>
                  <a:pt x="214866" y="8907"/>
                  <a:pt x="214088" y="8413"/>
                </a:cubicBezTo>
                <a:lnTo>
                  <a:pt x="213310" y="7425"/>
                </a:lnTo>
                <a:cubicBezTo>
                  <a:pt x="213310" y="7425"/>
                  <a:pt x="214866" y="6926"/>
                  <a:pt x="214866" y="6432"/>
                </a:cubicBezTo>
                <a:cubicBezTo>
                  <a:pt x="214866" y="6432"/>
                  <a:pt x="214088" y="5938"/>
                  <a:pt x="213310" y="5444"/>
                </a:cubicBezTo>
                <a:cubicBezTo>
                  <a:pt x="213310" y="4950"/>
                  <a:pt x="212531" y="4950"/>
                  <a:pt x="212531" y="4456"/>
                </a:cubicBezTo>
                <a:lnTo>
                  <a:pt x="214088" y="3463"/>
                </a:lnTo>
                <a:cubicBezTo>
                  <a:pt x="214088" y="3463"/>
                  <a:pt x="214866" y="4456"/>
                  <a:pt x="215645" y="4456"/>
                </a:cubicBezTo>
                <a:cubicBezTo>
                  <a:pt x="215645" y="4456"/>
                  <a:pt x="216424" y="3957"/>
                  <a:pt x="217202" y="3957"/>
                </a:cubicBezTo>
                <a:lnTo>
                  <a:pt x="217981" y="4950"/>
                </a:lnTo>
                <a:cubicBezTo>
                  <a:pt x="218760" y="4950"/>
                  <a:pt x="219537" y="5938"/>
                  <a:pt x="219537" y="5938"/>
                </a:cubicBezTo>
                <a:cubicBezTo>
                  <a:pt x="219537" y="5938"/>
                  <a:pt x="217981" y="6432"/>
                  <a:pt x="217981" y="6926"/>
                </a:cubicBezTo>
                <a:cubicBezTo>
                  <a:pt x="217981" y="6926"/>
                  <a:pt x="218760" y="7425"/>
                  <a:pt x="219537" y="7919"/>
                </a:cubicBezTo>
                <a:cubicBezTo>
                  <a:pt x="219537" y="8413"/>
                  <a:pt x="220316" y="8413"/>
                  <a:pt x="220316" y="8907"/>
                </a:cubicBezTo>
                <a:cubicBezTo>
                  <a:pt x="221095" y="9401"/>
                  <a:pt x="221095" y="9895"/>
                  <a:pt x="221873" y="9895"/>
                </a:cubicBezTo>
                <a:cubicBezTo>
                  <a:pt x="222652" y="10390"/>
                  <a:pt x="222652" y="10888"/>
                  <a:pt x="223430" y="11382"/>
                </a:cubicBezTo>
                <a:cubicBezTo>
                  <a:pt x="223430" y="11382"/>
                  <a:pt x="224209" y="11876"/>
                  <a:pt x="224209" y="12370"/>
                </a:cubicBezTo>
                <a:cubicBezTo>
                  <a:pt x="224987" y="12865"/>
                  <a:pt x="225766" y="13359"/>
                  <a:pt x="225766" y="13359"/>
                </a:cubicBezTo>
                <a:lnTo>
                  <a:pt x="227323" y="12370"/>
                </a:lnTo>
                <a:cubicBezTo>
                  <a:pt x="228101" y="12370"/>
                  <a:pt x="228880" y="13853"/>
                  <a:pt x="228880" y="13853"/>
                </a:cubicBezTo>
                <a:cubicBezTo>
                  <a:pt x="229659" y="13853"/>
                  <a:pt x="230436" y="12865"/>
                  <a:pt x="230436" y="12865"/>
                </a:cubicBezTo>
                <a:cubicBezTo>
                  <a:pt x="231215" y="12865"/>
                  <a:pt x="231994" y="13853"/>
                  <a:pt x="231994" y="13853"/>
                </a:cubicBezTo>
                <a:cubicBezTo>
                  <a:pt x="232772" y="14351"/>
                  <a:pt x="232772" y="14845"/>
                  <a:pt x="233551" y="14845"/>
                </a:cubicBezTo>
                <a:cubicBezTo>
                  <a:pt x="233551" y="15339"/>
                  <a:pt x="234330" y="15834"/>
                  <a:pt x="234330" y="16328"/>
                </a:cubicBezTo>
                <a:cubicBezTo>
                  <a:pt x="235108" y="16328"/>
                  <a:pt x="235886" y="17320"/>
                  <a:pt x="235886" y="17320"/>
                </a:cubicBezTo>
                <a:cubicBezTo>
                  <a:pt x="236665" y="17320"/>
                  <a:pt x="237443" y="16328"/>
                  <a:pt x="237443" y="16328"/>
                </a:cubicBezTo>
                <a:cubicBezTo>
                  <a:pt x="237443" y="15834"/>
                  <a:pt x="236665" y="15834"/>
                  <a:pt x="236665" y="15339"/>
                </a:cubicBezTo>
                <a:cubicBezTo>
                  <a:pt x="235886" y="14845"/>
                  <a:pt x="235886" y="14351"/>
                  <a:pt x="235108" y="14351"/>
                </a:cubicBezTo>
                <a:cubicBezTo>
                  <a:pt x="235108" y="13853"/>
                  <a:pt x="233551" y="13359"/>
                  <a:pt x="233551" y="13359"/>
                </a:cubicBezTo>
                <a:cubicBezTo>
                  <a:pt x="233551" y="12865"/>
                  <a:pt x="235108" y="12370"/>
                  <a:pt x="235886" y="12370"/>
                </a:cubicBezTo>
                <a:cubicBezTo>
                  <a:pt x="235886" y="11876"/>
                  <a:pt x="236665" y="11876"/>
                  <a:pt x="237443" y="11382"/>
                </a:cubicBezTo>
                <a:cubicBezTo>
                  <a:pt x="236665" y="11382"/>
                  <a:pt x="236665" y="10390"/>
                  <a:pt x="235886" y="10390"/>
                </a:cubicBezTo>
                <a:cubicBezTo>
                  <a:pt x="236665" y="10390"/>
                  <a:pt x="237443" y="9401"/>
                  <a:pt x="237443" y="9401"/>
                </a:cubicBezTo>
                <a:cubicBezTo>
                  <a:pt x="238222" y="9401"/>
                  <a:pt x="238222" y="10390"/>
                  <a:pt x="239000" y="10390"/>
                </a:cubicBezTo>
                <a:cubicBezTo>
                  <a:pt x="239779" y="10390"/>
                  <a:pt x="240558" y="9895"/>
                  <a:pt x="240558" y="9895"/>
                </a:cubicBezTo>
                <a:cubicBezTo>
                  <a:pt x="241335" y="9895"/>
                  <a:pt x="241335" y="10888"/>
                  <a:pt x="242114" y="10888"/>
                </a:cubicBezTo>
                <a:lnTo>
                  <a:pt x="243671" y="9895"/>
                </a:lnTo>
                <a:cubicBezTo>
                  <a:pt x="244450" y="9895"/>
                  <a:pt x="245229" y="10888"/>
                  <a:pt x="245229" y="10888"/>
                </a:cubicBezTo>
                <a:cubicBezTo>
                  <a:pt x="245229" y="11382"/>
                  <a:pt x="246007" y="11876"/>
                  <a:pt x="246785" y="12370"/>
                </a:cubicBezTo>
                <a:lnTo>
                  <a:pt x="247564" y="13359"/>
                </a:lnTo>
                <a:cubicBezTo>
                  <a:pt x="248342" y="13359"/>
                  <a:pt x="249121" y="12370"/>
                  <a:pt x="249121" y="12370"/>
                </a:cubicBezTo>
                <a:cubicBezTo>
                  <a:pt x="249900" y="12370"/>
                  <a:pt x="250678" y="13359"/>
                  <a:pt x="250678" y="13359"/>
                </a:cubicBezTo>
                <a:cubicBezTo>
                  <a:pt x="251456" y="13853"/>
                  <a:pt x="252235" y="12865"/>
                  <a:pt x="252235" y="12865"/>
                </a:cubicBezTo>
                <a:cubicBezTo>
                  <a:pt x="252235" y="12370"/>
                  <a:pt x="251456" y="11876"/>
                  <a:pt x="251456" y="11876"/>
                </a:cubicBezTo>
                <a:cubicBezTo>
                  <a:pt x="250678" y="11382"/>
                  <a:pt x="250678" y="10888"/>
                  <a:pt x="249900" y="10390"/>
                </a:cubicBezTo>
                <a:cubicBezTo>
                  <a:pt x="249121" y="10390"/>
                  <a:pt x="249121" y="9895"/>
                  <a:pt x="248342" y="9401"/>
                </a:cubicBezTo>
                <a:lnTo>
                  <a:pt x="247564" y="8413"/>
                </a:lnTo>
                <a:cubicBezTo>
                  <a:pt x="247564" y="7919"/>
                  <a:pt x="249121" y="7919"/>
                  <a:pt x="249121" y="7425"/>
                </a:cubicBezTo>
                <a:cubicBezTo>
                  <a:pt x="249121" y="7919"/>
                  <a:pt x="249900" y="8413"/>
                  <a:pt x="250678" y="8413"/>
                </a:cubicBezTo>
                <a:cubicBezTo>
                  <a:pt x="250678" y="8907"/>
                  <a:pt x="251456" y="9895"/>
                  <a:pt x="251456" y="9895"/>
                </a:cubicBezTo>
                <a:cubicBezTo>
                  <a:pt x="252235"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90"/>
                  <a:pt x="253013" y="10888"/>
                </a:cubicBezTo>
                <a:cubicBezTo>
                  <a:pt x="253013" y="10888"/>
                  <a:pt x="253792" y="11382"/>
                  <a:pt x="254570" y="11876"/>
                </a:cubicBezTo>
                <a:cubicBezTo>
                  <a:pt x="254570" y="12370"/>
                  <a:pt x="255349" y="12865"/>
                  <a:pt x="255349" y="12865"/>
                </a:cubicBezTo>
                <a:cubicBezTo>
                  <a:pt x="256128" y="13359"/>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9"/>
                </a:cubicBezTo>
                <a:cubicBezTo>
                  <a:pt x="257684" y="12370"/>
                  <a:pt x="256905" y="11876"/>
                  <a:pt x="256128" y="10888"/>
                </a:cubicBezTo>
                <a:cubicBezTo>
                  <a:pt x="256905" y="10390"/>
                  <a:pt x="258463" y="9895"/>
                  <a:pt x="259241" y="9401"/>
                </a:cubicBezTo>
                <a:cubicBezTo>
                  <a:pt x="260020" y="9401"/>
                  <a:pt x="260020" y="10390"/>
                  <a:pt x="260799" y="10390"/>
                </a:cubicBezTo>
                <a:cubicBezTo>
                  <a:pt x="261577" y="10390"/>
                  <a:pt x="262355" y="9401"/>
                  <a:pt x="262355" y="9401"/>
                </a:cubicBezTo>
                <a:cubicBezTo>
                  <a:pt x="263134" y="9895"/>
                  <a:pt x="263134" y="10888"/>
                  <a:pt x="263912" y="10888"/>
                </a:cubicBezTo>
                <a:cubicBezTo>
                  <a:pt x="264691" y="10888"/>
                  <a:pt x="265470" y="9895"/>
                  <a:pt x="265470" y="9895"/>
                </a:cubicBezTo>
                <a:cubicBezTo>
                  <a:pt x="266248" y="9895"/>
                  <a:pt x="266248" y="10888"/>
                  <a:pt x="267027" y="10888"/>
                </a:cubicBezTo>
                <a:lnTo>
                  <a:pt x="268583" y="10390"/>
                </a:lnTo>
                <a:cubicBezTo>
                  <a:pt x="268583" y="9895"/>
                  <a:pt x="267027" y="9401"/>
                  <a:pt x="267027" y="8907"/>
                </a:cubicBezTo>
                <a:lnTo>
                  <a:pt x="269362" y="8413"/>
                </a:lnTo>
                <a:cubicBezTo>
                  <a:pt x="269362" y="8413"/>
                  <a:pt x="270140" y="8907"/>
                  <a:pt x="270140" y="9401"/>
                </a:cubicBezTo>
                <a:cubicBezTo>
                  <a:pt x="270919" y="9401"/>
                  <a:pt x="270919" y="10390"/>
                  <a:pt x="271698" y="10390"/>
                </a:cubicBezTo>
                <a:cubicBezTo>
                  <a:pt x="270919" y="10888"/>
                  <a:pt x="269362" y="11382"/>
                  <a:pt x="268583" y="11876"/>
                </a:cubicBezTo>
                <a:cubicBezTo>
                  <a:pt x="269362" y="12865"/>
                  <a:pt x="270140" y="13359"/>
                  <a:pt x="270919" y="14351"/>
                </a:cubicBezTo>
                <a:cubicBezTo>
                  <a:pt x="272476" y="13853"/>
                  <a:pt x="273254" y="13359"/>
                  <a:pt x="274033" y="12865"/>
                </a:cubicBezTo>
                <a:cubicBezTo>
                  <a:pt x="273254" y="11876"/>
                  <a:pt x="272476" y="11382"/>
                  <a:pt x="271698" y="10390"/>
                </a:cubicBezTo>
                <a:lnTo>
                  <a:pt x="273254" y="9401"/>
                </a:lnTo>
                <a:cubicBezTo>
                  <a:pt x="274033" y="9401"/>
                  <a:pt x="274811" y="10390"/>
                  <a:pt x="274811" y="10888"/>
                </a:cubicBezTo>
                <a:cubicBezTo>
                  <a:pt x="275590" y="10888"/>
                  <a:pt x="275590" y="11382"/>
                  <a:pt x="276369" y="11876"/>
                </a:cubicBezTo>
                <a:lnTo>
                  <a:pt x="277147" y="12865"/>
                </a:lnTo>
                <a:cubicBezTo>
                  <a:pt x="277926" y="12865"/>
                  <a:pt x="278704" y="11876"/>
                  <a:pt x="279482" y="11876"/>
                </a:cubicBezTo>
                <a:cubicBezTo>
                  <a:pt x="279482" y="11876"/>
                  <a:pt x="280261" y="12865"/>
                  <a:pt x="280261" y="13359"/>
                </a:cubicBezTo>
                <a:lnTo>
                  <a:pt x="278704" y="13853"/>
                </a:lnTo>
                <a:cubicBezTo>
                  <a:pt x="278704"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9"/>
                </a:cubicBezTo>
                <a:cubicBezTo>
                  <a:pt x="284153" y="12865"/>
                  <a:pt x="284932" y="12865"/>
                  <a:pt x="285710" y="12370"/>
                </a:cubicBezTo>
                <a:cubicBezTo>
                  <a:pt x="285710" y="12370"/>
                  <a:pt x="284153" y="11876"/>
                  <a:pt x="284153" y="11382"/>
                </a:cubicBezTo>
                <a:lnTo>
                  <a:pt x="282597" y="12370"/>
                </a:lnTo>
                <a:cubicBezTo>
                  <a:pt x="281818" y="12370"/>
                  <a:pt x="281039" y="11382"/>
                  <a:pt x="281039" y="11382"/>
                </a:cubicBezTo>
                <a:cubicBezTo>
                  <a:pt x="280261" y="10888"/>
                  <a:pt x="280261" y="10390"/>
                  <a:pt x="279482" y="9895"/>
                </a:cubicBezTo>
                <a:cubicBezTo>
                  <a:pt x="279482" y="9895"/>
                  <a:pt x="278704" y="9401"/>
                  <a:pt x="277926" y="8907"/>
                </a:cubicBezTo>
                <a:cubicBezTo>
                  <a:pt x="277926" y="8907"/>
                  <a:pt x="277147" y="8413"/>
                  <a:pt x="277147" y="7919"/>
                </a:cubicBezTo>
                <a:cubicBezTo>
                  <a:pt x="277147" y="7425"/>
                  <a:pt x="275590" y="6926"/>
                  <a:pt x="275590" y="6926"/>
                </a:cubicBezTo>
                <a:cubicBezTo>
                  <a:pt x="275590" y="6432"/>
                  <a:pt x="277147" y="5938"/>
                  <a:pt x="277147" y="5938"/>
                </a:cubicBezTo>
                <a:lnTo>
                  <a:pt x="278704" y="6926"/>
                </a:lnTo>
                <a:cubicBezTo>
                  <a:pt x="279482" y="6926"/>
                  <a:pt x="280261" y="6432"/>
                  <a:pt x="280261" y="6432"/>
                </a:cubicBezTo>
                <a:cubicBezTo>
                  <a:pt x="281039" y="6432"/>
                  <a:pt x="281039" y="7425"/>
                  <a:pt x="281818" y="7425"/>
                </a:cubicBezTo>
                <a:lnTo>
                  <a:pt x="283375" y="6432"/>
                </a:lnTo>
                <a:lnTo>
                  <a:pt x="284932" y="5444"/>
                </a:lnTo>
                <a:cubicBezTo>
                  <a:pt x="285710" y="5938"/>
                  <a:pt x="286489" y="6432"/>
                  <a:pt x="286489" y="6926"/>
                </a:cubicBezTo>
                <a:cubicBezTo>
                  <a:pt x="287268" y="6926"/>
                  <a:pt x="287268" y="7425"/>
                  <a:pt x="288046" y="7919"/>
                </a:cubicBezTo>
                <a:cubicBezTo>
                  <a:pt x="288825" y="8413"/>
                  <a:pt x="289603" y="9401"/>
                  <a:pt x="290381" y="9895"/>
                </a:cubicBezTo>
                <a:cubicBezTo>
                  <a:pt x="291160" y="10888"/>
                  <a:pt x="292717" y="11382"/>
                  <a:pt x="293496" y="12370"/>
                </a:cubicBezTo>
                <a:cubicBezTo>
                  <a:pt x="293496" y="12370"/>
                  <a:pt x="294274" y="12865"/>
                  <a:pt x="294274" y="13359"/>
                </a:cubicBezTo>
                <a:cubicBezTo>
                  <a:pt x="295052" y="13853"/>
                  <a:pt x="295831" y="13853"/>
                  <a:pt x="295831" y="14351"/>
                </a:cubicBezTo>
                <a:cubicBezTo>
                  <a:pt x="295831" y="14845"/>
                  <a:pt x="297388" y="15339"/>
                  <a:pt x="297388" y="15339"/>
                </a:cubicBezTo>
                <a:cubicBezTo>
                  <a:pt x="297388" y="15834"/>
                  <a:pt x="295831" y="16328"/>
                  <a:pt x="295831" y="16328"/>
                </a:cubicBezTo>
                <a:cubicBezTo>
                  <a:pt x="295052" y="16826"/>
                  <a:pt x="296609" y="17320"/>
                  <a:pt x="296609" y="17320"/>
                </a:cubicBezTo>
                <a:cubicBezTo>
                  <a:pt x="296609" y="17320"/>
                  <a:pt x="298945" y="16826"/>
                  <a:pt x="298167" y="16826"/>
                </a:cubicBezTo>
                <a:cubicBezTo>
                  <a:pt x="298167" y="16328"/>
                  <a:pt x="297388" y="15834"/>
                  <a:pt x="297388" y="15339"/>
                </a:cubicBezTo>
                <a:lnTo>
                  <a:pt x="298945" y="14845"/>
                </a:lnTo>
                <a:cubicBezTo>
                  <a:pt x="298945" y="14351"/>
                  <a:pt x="298167" y="13853"/>
                  <a:pt x="297388" y="13853"/>
                </a:cubicBezTo>
                <a:cubicBezTo>
                  <a:pt x="297388" y="13359"/>
                  <a:pt x="296609" y="12865"/>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5"/>
                  <a:pt x="300502" y="6926"/>
                </a:cubicBezTo>
                <a:lnTo>
                  <a:pt x="302059" y="5938"/>
                </a:lnTo>
                <a:cubicBezTo>
                  <a:pt x="302838" y="5938"/>
                  <a:pt x="303616" y="6926"/>
                  <a:pt x="303616" y="7425"/>
                </a:cubicBezTo>
                <a:cubicBezTo>
                  <a:pt x="303616" y="7425"/>
                  <a:pt x="305173" y="7919"/>
                  <a:pt x="305173" y="8413"/>
                </a:cubicBezTo>
                <a:cubicBezTo>
                  <a:pt x="305173" y="8413"/>
                  <a:pt x="302838" y="8907"/>
                  <a:pt x="303616" y="8907"/>
                </a:cubicBezTo>
                <a:cubicBezTo>
                  <a:pt x="303616" y="9401"/>
                  <a:pt x="304395" y="9895"/>
                  <a:pt x="304395" y="10390"/>
                </a:cubicBezTo>
                <a:cubicBezTo>
                  <a:pt x="305173" y="10888"/>
                  <a:pt x="305951" y="11876"/>
                  <a:pt x="307509" y="12370"/>
                </a:cubicBezTo>
                <a:cubicBezTo>
                  <a:pt x="307509" y="11876"/>
                  <a:pt x="309066" y="11876"/>
                  <a:pt x="309066" y="11382"/>
                </a:cubicBezTo>
                <a:cubicBezTo>
                  <a:pt x="309066" y="11382"/>
                  <a:pt x="307509" y="10888"/>
                  <a:pt x="307509" y="10390"/>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5"/>
                  <a:pt x="314515" y="7425"/>
                  <a:pt x="314515" y="6926"/>
                </a:cubicBezTo>
                <a:cubicBezTo>
                  <a:pt x="316072" y="6432"/>
                  <a:pt x="316850" y="5938"/>
                  <a:pt x="318408" y="5444"/>
                </a:cubicBezTo>
                <a:cubicBezTo>
                  <a:pt x="319186" y="5938"/>
                  <a:pt x="319965" y="6926"/>
                  <a:pt x="320744" y="7425"/>
                </a:cubicBezTo>
                <a:cubicBezTo>
                  <a:pt x="321521" y="7919"/>
                  <a:pt x="321521" y="8413"/>
                  <a:pt x="322300" y="8907"/>
                </a:cubicBezTo>
                <a:cubicBezTo>
                  <a:pt x="322300" y="8907"/>
                  <a:pt x="323079" y="9401"/>
                  <a:pt x="323079" y="9895"/>
                </a:cubicBezTo>
                <a:cubicBezTo>
                  <a:pt x="323079" y="9895"/>
                  <a:pt x="321521" y="10390"/>
                  <a:pt x="321521" y="10888"/>
                </a:cubicBezTo>
                <a:cubicBezTo>
                  <a:pt x="321521" y="10888"/>
                  <a:pt x="323079" y="11382"/>
                  <a:pt x="323079" y="11876"/>
                </a:cubicBezTo>
                <a:cubicBezTo>
                  <a:pt x="323079" y="12370"/>
                  <a:pt x="323857" y="12865"/>
                  <a:pt x="324636" y="12865"/>
                </a:cubicBezTo>
                <a:cubicBezTo>
                  <a:pt x="324636" y="13359"/>
                  <a:pt x="325414" y="13853"/>
                  <a:pt x="325414" y="13853"/>
                </a:cubicBezTo>
                <a:cubicBezTo>
                  <a:pt x="325414" y="14351"/>
                  <a:pt x="323857" y="14845"/>
                  <a:pt x="323857" y="14845"/>
                </a:cubicBezTo>
                <a:cubicBezTo>
                  <a:pt x="323857" y="14845"/>
                  <a:pt x="324636" y="15834"/>
                  <a:pt x="325414" y="15834"/>
                </a:cubicBezTo>
                <a:lnTo>
                  <a:pt x="326971" y="15339"/>
                </a:lnTo>
                <a:cubicBezTo>
                  <a:pt x="326971" y="14845"/>
                  <a:pt x="325414" y="14351"/>
                  <a:pt x="325414" y="13853"/>
                </a:cubicBezTo>
                <a:lnTo>
                  <a:pt x="326971" y="13359"/>
                </a:lnTo>
                <a:cubicBezTo>
                  <a:pt x="327749" y="12865"/>
                  <a:pt x="328528" y="12370"/>
                  <a:pt x="329307" y="12370"/>
                </a:cubicBezTo>
                <a:cubicBezTo>
                  <a:pt x="329307" y="12370"/>
                  <a:pt x="330864" y="11876"/>
                  <a:pt x="330864" y="11382"/>
                </a:cubicBezTo>
                <a:lnTo>
                  <a:pt x="329307" y="10390"/>
                </a:lnTo>
                <a:lnTo>
                  <a:pt x="330864" y="9401"/>
                </a:lnTo>
                <a:cubicBezTo>
                  <a:pt x="331642" y="9401"/>
                  <a:pt x="333199" y="8907"/>
                  <a:pt x="333199" y="8907"/>
                </a:cubicBezTo>
                <a:cubicBezTo>
                  <a:pt x="333199" y="8413"/>
                  <a:pt x="331642" y="7919"/>
                  <a:pt x="331642" y="7425"/>
                </a:cubicBezTo>
                <a:lnTo>
                  <a:pt x="333199" y="6926"/>
                </a:lnTo>
                <a:cubicBezTo>
                  <a:pt x="333199" y="6432"/>
                  <a:pt x="331642" y="5938"/>
                  <a:pt x="332420" y="5444"/>
                </a:cubicBezTo>
                <a:lnTo>
                  <a:pt x="333978" y="4950"/>
                </a:lnTo>
                <a:cubicBezTo>
                  <a:pt x="333978" y="4950"/>
                  <a:pt x="334756" y="3957"/>
                  <a:pt x="335535" y="3957"/>
                </a:cubicBezTo>
                <a:cubicBezTo>
                  <a:pt x="336313" y="3957"/>
                  <a:pt x="336313" y="4950"/>
                  <a:pt x="337091" y="4950"/>
                </a:cubicBezTo>
                <a:lnTo>
                  <a:pt x="334756" y="5938"/>
                </a:lnTo>
                <a:cubicBezTo>
                  <a:pt x="334756" y="6432"/>
                  <a:pt x="336313" y="6926"/>
                  <a:pt x="336313" y="6926"/>
                </a:cubicBezTo>
                <a:cubicBezTo>
                  <a:pt x="336313" y="7425"/>
                  <a:pt x="334756" y="7425"/>
                  <a:pt x="334756" y="7919"/>
                </a:cubicBezTo>
                <a:lnTo>
                  <a:pt x="336313" y="8907"/>
                </a:lnTo>
                <a:cubicBezTo>
                  <a:pt x="336313" y="8907"/>
                  <a:pt x="337870" y="8413"/>
                  <a:pt x="337870" y="7919"/>
                </a:cubicBezTo>
                <a:lnTo>
                  <a:pt x="336313" y="6926"/>
                </a:lnTo>
                <a:lnTo>
                  <a:pt x="337870" y="5938"/>
                </a:lnTo>
                <a:cubicBezTo>
                  <a:pt x="338648" y="6432"/>
                  <a:pt x="339427" y="7425"/>
                  <a:pt x="339427" y="7425"/>
                </a:cubicBezTo>
                <a:cubicBezTo>
                  <a:pt x="340206" y="7425"/>
                  <a:pt x="340984" y="6432"/>
                  <a:pt x="340984" y="6432"/>
                </a:cubicBezTo>
                <a:cubicBezTo>
                  <a:pt x="341762" y="6432"/>
                  <a:pt x="341762" y="7425"/>
                  <a:pt x="342541" y="7425"/>
                </a:cubicBezTo>
                <a:cubicBezTo>
                  <a:pt x="343319" y="7425"/>
                  <a:pt x="344098" y="6432"/>
                  <a:pt x="344098" y="6926"/>
                </a:cubicBezTo>
                <a:cubicBezTo>
                  <a:pt x="344877" y="6926"/>
                  <a:pt x="345655" y="7425"/>
                  <a:pt x="345655" y="7919"/>
                </a:cubicBezTo>
                <a:lnTo>
                  <a:pt x="344098" y="8413"/>
                </a:lnTo>
                <a:cubicBezTo>
                  <a:pt x="344098" y="8907"/>
                  <a:pt x="345655" y="9401"/>
                  <a:pt x="344877" y="9895"/>
                </a:cubicBezTo>
                <a:lnTo>
                  <a:pt x="343319" y="10390"/>
                </a:lnTo>
                <a:cubicBezTo>
                  <a:pt x="343319" y="10888"/>
                  <a:pt x="344877" y="11382"/>
                  <a:pt x="344877" y="11876"/>
                </a:cubicBezTo>
                <a:lnTo>
                  <a:pt x="346434" y="10888"/>
                </a:lnTo>
                <a:lnTo>
                  <a:pt x="347990" y="11876"/>
                </a:lnTo>
                <a:cubicBezTo>
                  <a:pt x="347990" y="12370"/>
                  <a:pt x="348769" y="12865"/>
                  <a:pt x="349548" y="12865"/>
                </a:cubicBezTo>
                <a:cubicBezTo>
                  <a:pt x="349548" y="13359"/>
                  <a:pt x="347212" y="13853"/>
                  <a:pt x="347212" y="13853"/>
                </a:cubicBezTo>
                <a:lnTo>
                  <a:pt x="348769" y="14845"/>
                </a:lnTo>
                <a:lnTo>
                  <a:pt x="350326" y="14351"/>
                </a:lnTo>
                <a:cubicBezTo>
                  <a:pt x="351105" y="14351"/>
                  <a:pt x="351883" y="15339"/>
                  <a:pt x="351883" y="15339"/>
                </a:cubicBezTo>
                <a:cubicBezTo>
                  <a:pt x="352661" y="15834"/>
                  <a:pt x="352661" y="15834"/>
                  <a:pt x="353440" y="16328"/>
                </a:cubicBezTo>
                <a:cubicBezTo>
                  <a:pt x="353440" y="16826"/>
                  <a:pt x="354218" y="17320"/>
                  <a:pt x="354218" y="17320"/>
                </a:cubicBezTo>
                <a:cubicBezTo>
                  <a:pt x="354218" y="17814"/>
                  <a:pt x="352661" y="17814"/>
                  <a:pt x="352661" y="18309"/>
                </a:cubicBezTo>
                <a:cubicBezTo>
                  <a:pt x="352661" y="18803"/>
                  <a:pt x="354218" y="19297"/>
                  <a:pt x="354218" y="19297"/>
                </a:cubicBezTo>
                <a:lnTo>
                  <a:pt x="355776" y="18803"/>
                </a:lnTo>
                <a:cubicBezTo>
                  <a:pt x="355776" y="18309"/>
                  <a:pt x="354218" y="17814"/>
                  <a:pt x="354218" y="17320"/>
                </a:cubicBezTo>
                <a:lnTo>
                  <a:pt x="356554" y="16826"/>
                </a:lnTo>
                <a:cubicBezTo>
                  <a:pt x="355776" y="16328"/>
                  <a:pt x="354997" y="15834"/>
                  <a:pt x="354997" y="15339"/>
                </a:cubicBezTo>
                <a:cubicBezTo>
                  <a:pt x="354218" y="15339"/>
                  <a:pt x="354218" y="14845"/>
                  <a:pt x="353440" y="14351"/>
                </a:cubicBezTo>
                <a:lnTo>
                  <a:pt x="351883" y="13359"/>
                </a:lnTo>
                <a:cubicBezTo>
                  <a:pt x="352661" y="13359"/>
                  <a:pt x="353440" y="12370"/>
                  <a:pt x="354218" y="12370"/>
                </a:cubicBezTo>
                <a:cubicBezTo>
                  <a:pt x="354218" y="12370"/>
                  <a:pt x="354997" y="11876"/>
                  <a:pt x="355776" y="11876"/>
                </a:cubicBezTo>
                <a:cubicBezTo>
                  <a:pt x="354997" y="11382"/>
                  <a:pt x="354997" y="10888"/>
                  <a:pt x="354218" y="10390"/>
                </a:cubicBezTo>
                <a:cubicBezTo>
                  <a:pt x="354218" y="10390"/>
                  <a:pt x="353440" y="9895"/>
                  <a:pt x="353440" y="9401"/>
                </a:cubicBezTo>
                <a:cubicBezTo>
                  <a:pt x="352661" y="9401"/>
                  <a:pt x="351883" y="8413"/>
                  <a:pt x="351883" y="8413"/>
                </a:cubicBezTo>
                <a:lnTo>
                  <a:pt x="353440" y="7425"/>
                </a:lnTo>
                <a:cubicBezTo>
                  <a:pt x="353440" y="7425"/>
                  <a:pt x="354218" y="8413"/>
                  <a:pt x="354997" y="8413"/>
                </a:cubicBezTo>
                <a:cubicBezTo>
                  <a:pt x="355776" y="9401"/>
                  <a:pt x="356554" y="9895"/>
                  <a:pt x="357333" y="10888"/>
                </a:cubicBezTo>
                <a:cubicBezTo>
                  <a:pt x="357333" y="11382"/>
                  <a:pt x="358889" y="11382"/>
                  <a:pt x="358889" y="11876"/>
                </a:cubicBezTo>
                <a:cubicBezTo>
                  <a:pt x="358889" y="12370"/>
                  <a:pt x="357333" y="12370"/>
                  <a:pt x="357333" y="12865"/>
                </a:cubicBezTo>
                <a:lnTo>
                  <a:pt x="358111" y="13853"/>
                </a:lnTo>
                <a:cubicBezTo>
                  <a:pt x="358111" y="13853"/>
                  <a:pt x="359668" y="12865"/>
                  <a:pt x="360447" y="12865"/>
                </a:cubicBezTo>
                <a:lnTo>
                  <a:pt x="361225" y="13853"/>
                </a:lnTo>
                <a:cubicBezTo>
                  <a:pt x="361225" y="14351"/>
                  <a:pt x="359668" y="14845"/>
                  <a:pt x="359668" y="14845"/>
                </a:cubicBezTo>
                <a:cubicBezTo>
                  <a:pt x="359668" y="15339"/>
                  <a:pt x="361225" y="15834"/>
                  <a:pt x="361225" y="15834"/>
                </a:cubicBezTo>
                <a:cubicBezTo>
                  <a:pt x="361225" y="15834"/>
                  <a:pt x="362004" y="15339"/>
                  <a:pt x="362782" y="15339"/>
                </a:cubicBezTo>
                <a:cubicBezTo>
                  <a:pt x="362782" y="14845"/>
                  <a:pt x="364339" y="14351"/>
                  <a:pt x="364339" y="14351"/>
                </a:cubicBezTo>
                <a:lnTo>
                  <a:pt x="363560" y="13359"/>
                </a:lnTo>
                <a:cubicBezTo>
                  <a:pt x="362782" y="12865"/>
                  <a:pt x="362004" y="12370"/>
                  <a:pt x="362004" y="12370"/>
                </a:cubicBezTo>
                <a:cubicBezTo>
                  <a:pt x="361225" y="11876"/>
                  <a:pt x="361225" y="11382"/>
                  <a:pt x="360447" y="10888"/>
                </a:cubicBezTo>
                <a:lnTo>
                  <a:pt x="362004" y="10390"/>
                </a:lnTo>
                <a:cubicBezTo>
                  <a:pt x="362782" y="9895"/>
                  <a:pt x="361225" y="9401"/>
                  <a:pt x="361225" y="8907"/>
                </a:cubicBezTo>
                <a:lnTo>
                  <a:pt x="362782" y="8413"/>
                </a:lnTo>
                <a:cubicBezTo>
                  <a:pt x="362782" y="8413"/>
                  <a:pt x="363560" y="9401"/>
                  <a:pt x="364339" y="9401"/>
                </a:cubicBezTo>
                <a:cubicBezTo>
                  <a:pt x="364339" y="9895"/>
                  <a:pt x="365118" y="9895"/>
                  <a:pt x="365118" y="10390"/>
                </a:cubicBezTo>
                <a:cubicBezTo>
                  <a:pt x="365896" y="10888"/>
                  <a:pt x="365896" y="11382"/>
                  <a:pt x="366675" y="11382"/>
                </a:cubicBezTo>
                <a:cubicBezTo>
                  <a:pt x="366675" y="11876"/>
                  <a:pt x="368231" y="12370"/>
                  <a:pt x="368231" y="12865"/>
                </a:cubicBezTo>
                <a:lnTo>
                  <a:pt x="365896" y="13359"/>
                </a:lnTo>
                <a:cubicBezTo>
                  <a:pt x="366675" y="13853"/>
                  <a:pt x="367453" y="14351"/>
                  <a:pt x="367453" y="14845"/>
                </a:cubicBezTo>
                <a:cubicBezTo>
                  <a:pt x="368231" y="14845"/>
                  <a:pt x="368231" y="15339"/>
                  <a:pt x="369010" y="15834"/>
                </a:cubicBezTo>
                <a:cubicBezTo>
                  <a:pt x="369010" y="15834"/>
                  <a:pt x="369788" y="16826"/>
                  <a:pt x="370567" y="16826"/>
                </a:cubicBezTo>
                <a:lnTo>
                  <a:pt x="372124" y="15834"/>
                </a:lnTo>
                <a:lnTo>
                  <a:pt x="373681" y="15339"/>
                </a:lnTo>
                <a:cubicBezTo>
                  <a:pt x="373681" y="15339"/>
                  <a:pt x="374459" y="16328"/>
                  <a:pt x="375238" y="16328"/>
                </a:cubicBezTo>
                <a:cubicBezTo>
                  <a:pt x="375238" y="16826"/>
                  <a:pt x="376017" y="16826"/>
                  <a:pt x="376017" y="17320"/>
                </a:cubicBezTo>
                <a:cubicBezTo>
                  <a:pt x="376795" y="17320"/>
                  <a:pt x="378353" y="16826"/>
                  <a:pt x="378353" y="16328"/>
                </a:cubicBezTo>
                <a:cubicBezTo>
                  <a:pt x="378353" y="16328"/>
                  <a:pt x="376795" y="15834"/>
                  <a:pt x="376795" y="15339"/>
                </a:cubicBezTo>
                <a:cubicBezTo>
                  <a:pt x="376017" y="14845"/>
                  <a:pt x="376017" y="14845"/>
                  <a:pt x="375238" y="14351"/>
                </a:cubicBezTo>
                <a:lnTo>
                  <a:pt x="374459" y="13359"/>
                </a:lnTo>
                <a:cubicBezTo>
                  <a:pt x="374459" y="12865"/>
                  <a:pt x="375238" y="12370"/>
                  <a:pt x="376017" y="12370"/>
                </a:cubicBezTo>
                <a:cubicBezTo>
                  <a:pt x="376017" y="12370"/>
                  <a:pt x="376795" y="11382"/>
                  <a:pt x="377574" y="11382"/>
                </a:cubicBezTo>
                <a:cubicBezTo>
                  <a:pt x="377574" y="11382"/>
                  <a:pt x="378353" y="12370"/>
                  <a:pt x="379130" y="12370"/>
                </a:cubicBezTo>
                <a:cubicBezTo>
                  <a:pt x="379130" y="12865"/>
                  <a:pt x="380688" y="11876"/>
                  <a:pt x="380688" y="11876"/>
                </a:cubicBezTo>
                <a:cubicBezTo>
                  <a:pt x="381466" y="11382"/>
                  <a:pt x="382245" y="11382"/>
                  <a:pt x="382245" y="10888"/>
                </a:cubicBezTo>
                <a:lnTo>
                  <a:pt x="380688"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90"/>
                  <a:pt x="385358" y="10888"/>
                  <a:pt x="385358" y="11382"/>
                </a:cubicBezTo>
                <a:lnTo>
                  <a:pt x="383802" y="11876"/>
                </a:lnTo>
                <a:cubicBezTo>
                  <a:pt x="383023" y="12370"/>
                  <a:pt x="382245" y="12370"/>
                  <a:pt x="382245" y="12865"/>
                </a:cubicBezTo>
                <a:cubicBezTo>
                  <a:pt x="383023" y="13853"/>
                  <a:pt x="383802" y="14351"/>
                  <a:pt x="384580" y="14845"/>
                </a:cubicBezTo>
                <a:cubicBezTo>
                  <a:pt x="384580" y="14845"/>
                  <a:pt x="386137" y="14845"/>
                  <a:pt x="386137" y="14351"/>
                </a:cubicBezTo>
                <a:cubicBezTo>
                  <a:pt x="386137" y="13853"/>
                  <a:pt x="385358" y="13359"/>
                  <a:pt x="385358" y="13359"/>
                </a:cubicBezTo>
                <a:cubicBezTo>
                  <a:pt x="385358" y="12865"/>
                  <a:pt x="386916" y="12370"/>
                  <a:pt x="386916" y="12370"/>
                </a:cubicBezTo>
                <a:cubicBezTo>
                  <a:pt x="386916" y="11876"/>
                  <a:pt x="385358" y="11382"/>
                  <a:pt x="385358" y="11382"/>
                </a:cubicBezTo>
                <a:cubicBezTo>
                  <a:pt x="385358" y="10888"/>
                  <a:pt x="386916" y="10390"/>
                  <a:pt x="386916" y="10390"/>
                </a:cubicBezTo>
                <a:cubicBezTo>
                  <a:pt x="387694" y="9895"/>
                  <a:pt x="388473" y="9895"/>
                  <a:pt x="389252" y="9401"/>
                </a:cubicBezTo>
                <a:cubicBezTo>
                  <a:pt x="389252" y="9895"/>
                  <a:pt x="390029" y="10390"/>
                  <a:pt x="390029" y="10390"/>
                </a:cubicBezTo>
                <a:cubicBezTo>
                  <a:pt x="390808" y="10888"/>
                  <a:pt x="390808" y="11382"/>
                  <a:pt x="391587"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1" y="11382"/>
                  <a:pt x="400151" y="12370"/>
                  <a:pt x="400928" y="12370"/>
                </a:cubicBezTo>
                <a:cubicBezTo>
                  <a:pt x="400928" y="12370"/>
                  <a:pt x="401707" y="11876"/>
                  <a:pt x="402486" y="11876"/>
                </a:cubicBezTo>
                <a:cubicBezTo>
                  <a:pt x="401707" y="10888"/>
                  <a:pt x="400928" y="10390"/>
                  <a:pt x="400151" y="9401"/>
                </a:cubicBezTo>
                <a:cubicBezTo>
                  <a:pt x="398593" y="8907"/>
                  <a:pt x="397815" y="7919"/>
                  <a:pt x="397036" y="7425"/>
                </a:cubicBezTo>
                <a:cubicBezTo>
                  <a:pt x="398593" y="6432"/>
                  <a:pt x="399372" y="5938"/>
                  <a:pt x="400928" y="5444"/>
                </a:cubicBezTo>
                <a:cubicBezTo>
                  <a:pt x="401707" y="6432"/>
                  <a:pt x="402486" y="6926"/>
                  <a:pt x="403264" y="7919"/>
                </a:cubicBezTo>
                <a:cubicBezTo>
                  <a:pt x="404043" y="7919"/>
                  <a:pt x="404043" y="8413"/>
                  <a:pt x="404822" y="8907"/>
                </a:cubicBezTo>
                <a:cubicBezTo>
                  <a:pt x="404822" y="8907"/>
                  <a:pt x="405600" y="9895"/>
                  <a:pt x="406378" y="9895"/>
                </a:cubicBezTo>
                <a:cubicBezTo>
                  <a:pt x="406378" y="9895"/>
                  <a:pt x="407157" y="9401"/>
                  <a:pt x="407935" y="8907"/>
                </a:cubicBezTo>
                <a:lnTo>
                  <a:pt x="409492" y="8413"/>
                </a:lnTo>
                <a:cubicBezTo>
                  <a:pt x="409492" y="7919"/>
                  <a:pt x="407935" y="7425"/>
                  <a:pt x="407935" y="7425"/>
                </a:cubicBezTo>
                <a:cubicBezTo>
                  <a:pt x="407935" y="6926"/>
                  <a:pt x="406378" y="6432"/>
                  <a:pt x="407157" y="5938"/>
                </a:cubicBezTo>
                <a:lnTo>
                  <a:pt x="408714" y="5444"/>
                </a:lnTo>
                <a:lnTo>
                  <a:pt x="409492" y="6432"/>
                </a:lnTo>
                <a:cubicBezTo>
                  <a:pt x="410271" y="6926"/>
                  <a:pt x="411050" y="6926"/>
                  <a:pt x="411050" y="7425"/>
                </a:cubicBezTo>
                <a:cubicBezTo>
                  <a:pt x="411827" y="7919"/>
                  <a:pt x="412606" y="8413"/>
                  <a:pt x="412606" y="8413"/>
                </a:cubicBezTo>
                <a:cubicBezTo>
                  <a:pt x="412606" y="8907"/>
                  <a:pt x="414163" y="9401"/>
                  <a:pt x="414163" y="9895"/>
                </a:cubicBezTo>
                <a:lnTo>
                  <a:pt x="411827" y="10390"/>
                </a:lnTo>
                <a:lnTo>
                  <a:pt x="413385" y="11382"/>
                </a:lnTo>
                <a:cubicBezTo>
                  <a:pt x="413385" y="11876"/>
                  <a:pt x="414942" y="10888"/>
                  <a:pt x="414942" y="10888"/>
                </a:cubicBezTo>
                <a:cubicBezTo>
                  <a:pt x="415721" y="10390"/>
                  <a:pt x="416498" y="10390"/>
                  <a:pt x="417277" y="9895"/>
                </a:cubicBezTo>
                <a:cubicBezTo>
                  <a:pt x="417277" y="9895"/>
                  <a:pt x="418056" y="9401"/>
                  <a:pt x="418834" y="8907"/>
                </a:cubicBezTo>
                <a:lnTo>
                  <a:pt x="420392" y="8413"/>
                </a:lnTo>
                <a:lnTo>
                  <a:pt x="421948" y="9401"/>
                </a:lnTo>
                <a:cubicBezTo>
                  <a:pt x="421170" y="9401"/>
                  <a:pt x="420392" y="9895"/>
                  <a:pt x="419613" y="10390"/>
                </a:cubicBezTo>
                <a:cubicBezTo>
                  <a:pt x="420392" y="10390"/>
                  <a:pt x="421170" y="10888"/>
                  <a:pt x="421170" y="11382"/>
                </a:cubicBezTo>
                <a:lnTo>
                  <a:pt x="419613" y="11876"/>
                </a:lnTo>
                <a:cubicBezTo>
                  <a:pt x="419613" y="12370"/>
                  <a:pt x="418056" y="12865"/>
                  <a:pt x="418056" y="12865"/>
                </a:cubicBezTo>
                <a:cubicBezTo>
                  <a:pt x="418056" y="13359"/>
                  <a:pt x="418834" y="13853"/>
                  <a:pt x="418834" y="13853"/>
                </a:cubicBezTo>
                <a:cubicBezTo>
                  <a:pt x="420392" y="13359"/>
                  <a:pt x="421170" y="12865"/>
                  <a:pt x="422727" y="12370"/>
                </a:cubicBezTo>
                <a:cubicBezTo>
                  <a:pt x="423505" y="12370"/>
                  <a:pt x="423505" y="11382"/>
                  <a:pt x="424284" y="11382"/>
                </a:cubicBezTo>
                <a:cubicBezTo>
                  <a:pt x="425062" y="11382"/>
                  <a:pt x="425062" y="12865"/>
                  <a:pt x="425841" y="12865"/>
                </a:cubicBezTo>
                <a:lnTo>
                  <a:pt x="427397" y="11876"/>
                </a:lnTo>
                <a:cubicBezTo>
                  <a:pt x="427397" y="12370"/>
                  <a:pt x="428955" y="12370"/>
                  <a:pt x="428955" y="12865"/>
                </a:cubicBezTo>
                <a:cubicBezTo>
                  <a:pt x="428955" y="13359"/>
                  <a:pt x="426620" y="13359"/>
                  <a:pt x="427397" y="13853"/>
                </a:cubicBezTo>
                <a:cubicBezTo>
                  <a:pt x="427397" y="13853"/>
                  <a:pt x="428176" y="14351"/>
                  <a:pt x="428176" y="14845"/>
                </a:cubicBezTo>
                <a:cubicBezTo>
                  <a:pt x="428955" y="15339"/>
                  <a:pt x="428955" y="15834"/>
                  <a:pt x="429733" y="15834"/>
                </a:cubicBezTo>
                <a:cubicBezTo>
                  <a:pt x="430512" y="16328"/>
                  <a:pt x="430512" y="16826"/>
                  <a:pt x="431291" y="16826"/>
                </a:cubicBezTo>
                <a:lnTo>
                  <a:pt x="432847" y="16328"/>
                </a:lnTo>
                <a:cubicBezTo>
                  <a:pt x="432847" y="15834"/>
                  <a:pt x="431291" y="15339"/>
                  <a:pt x="431291" y="15339"/>
                </a:cubicBezTo>
                <a:cubicBezTo>
                  <a:pt x="431291" y="14845"/>
                  <a:pt x="429733" y="14351"/>
                  <a:pt x="429733" y="13853"/>
                </a:cubicBezTo>
                <a:cubicBezTo>
                  <a:pt x="430512" y="13853"/>
                  <a:pt x="432069" y="13359"/>
                  <a:pt x="432069" y="13359"/>
                </a:cubicBezTo>
                <a:cubicBezTo>
                  <a:pt x="432069" y="12865"/>
                  <a:pt x="430512" y="12370"/>
                  <a:pt x="430512" y="11876"/>
                </a:cubicBezTo>
                <a:lnTo>
                  <a:pt x="432069" y="11382"/>
                </a:lnTo>
                <a:cubicBezTo>
                  <a:pt x="432069" y="10888"/>
                  <a:pt x="431291" y="10390"/>
                  <a:pt x="431291" y="9895"/>
                </a:cubicBezTo>
                <a:cubicBezTo>
                  <a:pt x="430512" y="9895"/>
                  <a:pt x="429733" y="9401"/>
                  <a:pt x="429733" y="8907"/>
                </a:cubicBezTo>
                <a:cubicBezTo>
                  <a:pt x="430512" y="8907"/>
                  <a:pt x="430512" y="8413"/>
                  <a:pt x="431291" y="8413"/>
                </a:cubicBezTo>
                <a:cubicBezTo>
                  <a:pt x="432069" y="7919"/>
                  <a:pt x="432069" y="9401"/>
                  <a:pt x="432847" y="9401"/>
                </a:cubicBezTo>
                <a:cubicBezTo>
                  <a:pt x="432847" y="9401"/>
                  <a:pt x="433626" y="8413"/>
                  <a:pt x="434404" y="8413"/>
                </a:cubicBezTo>
                <a:cubicBezTo>
                  <a:pt x="435183" y="8413"/>
                  <a:pt x="435183" y="7919"/>
                  <a:pt x="435962" y="7425"/>
                </a:cubicBezTo>
                <a:cubicBezTo>
                  <a:pt x="435962" y="7425"/>
                  <a:pt x="434404" y="6926"/>
                  <a:pt x="435183" y="6432"/>
                </a:cubicBezTo>
                <a:lnTo>
                  <a:pt x="436740" y="5444"/>
                </a:lnTo>
                <a:cubicBezTo>
                  <a:pt x="436740" y="5938"/>
                  <a:pt x="437519" y="6432"/>
                  <a:pt x="437519" y="6926"/>
                </a:cubicBezTo>
                <a:cubicBezTo>
                  <a:pt x="438297" y="6926"/>
                  <a:pt x="439075" y="7425"/>
                  <a:pt x="439075" y="7919"/>
                </a:cubicBezTo>
                <a:cubicBezTo>
                  <a:pt x="439854" y="8413"/>
                  <a:pt x="440632" y="9401"/>
                  <a:pt x="442190" y="9895"/>
                </a:cubicBezTo>
                <a:cubicBezTo>
                  <a:pt x="442968" y="10888"/>
                  <a:pt x="443746" y="11382"/>
                  <a:pt x="444525" y="12370"/>
                </a:cubicBezTo>
                <a:cubicBezTo>
                  <a:pt x="445303" y="12865"/>
                  <a:pt x="446082" y="13853"/>
                  <a:pt x="446861" y="14351"/>
                </a:cubicBezTo>
                <a:cubicBezTo>
                  <a:pt x="447639" y="14351"/>
                  <a:pt x="448418" y="13853"/>
                  <a:pt x="449196" y="13853"/>
                </a:cubicBezTo>
                <a:cubicBezTo>
                  <a:pt x="449196" y="13359"/>
                  <a:pt x="450753" y="13359"/>
                  <a:pt x="450753" y="12865"/>
                </a:cubicBezTo>
                <a:lnTo>
                  <a:pt x="449196" y="11876"/>
                </a:lnTo>
                <a:cubicBezTo>
                  <a:pt x="449196" y="11382"/>
                  <a:pt x="447639" y="10888"/>
                  <a:pt x="447639" y="10390"/>
                </a:cubicBezTo>
                <a:cubicBezTo>
                  <a:pt x="448418" y="10390"/>
                  <a:pt x="449196"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5"/>
                  <a:pt x="454645" y="7425"/>
                </a:cubicBezTo>
                <a:cubicBezTo>
                  <a:pt x="455424" y="7425"/>
                  <a:pt x="456202" y="7919"/>
                  <a:pt x="456202" y="8413"/>
                </a:cubicBezTo>
                <a:cubicBezTo>
                  <a:pt x="456981" y="8907"/>
                  <a:pt x="456981" y="8907"/>
                  <a:pt x="457760" y="9401"/>
                </a:cubicBezTo>
                <a:cubicBezTo>
                  <a:pt x="457760" y="9895"/>
                  <a:pt x="458538" y="10390"/>
                  <a:pt x="458538" y="10390"/>
                </a:cubicBezTo>
                <a:cubicBezTo>
                  <a:pt x="459317" y="10888"/>
                  <a:pt x="460095" y="11382"/>
                  <a:pt x="460095" y="11382"/>
                </a:cubicBezTo>
                <a:cubicBezTo>
                  <a:pt x="460095" y="11876"/>
                  <a:pt x="461652" y="10888"/>
                  <a:pt x="461652" y="10888"/>
                </a:cubicBezTo>
                <a:cubicBezTo>
                  <a:pt x="462431" y="10888"/>
                  <a:pt x="462431" y="11876"/>
                  <a:pt x="463209" y="11876"/>
                </a:cubicBezTo>
                <a:cubicBezTo>
                  <a:pt x="463988" y="11876"/>
                  <a:pt x="463988" y="12865"/>
                  <a:pt x="464766" y="12865"/>
                </a:cubicBezTo>
                <a:cubicBezTo>
                  <a:pt x="464766" y="12865"/>
                  <a:pt x="466323" y="11876"/>
                  <a:pt x="466323" y="12370"/>
                </a:cubicBezTo>
                <a:cubicBezTo>
                  <a:pt x="467101" y="12370"/>
                  <a:pt x="467101" y="12865"/>
                  <a:pt x="467880" y="13359"/>
                </a:cubicBezTo>
                <a:cubicBezTo>
                  <a:pt x="467880" y="13359"/>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30" y="17814"/>
                </a:cubicBezTo>
                <a:cubicBezTo>
                  <a:pt x="473330" y="17814"/>
                  <a:pt x="474108" y="16826"/>
                  <a:pt x="474886" y="16826"/>
                </a:cubicBezTo>
                <a:cubicBezTo>
                  <a:pt x="474108" y="16328"/>
                  <a:pt x="474108" y="16328"/>
                  <a:pt x="473330" y="15834"/>
                </a:cubicBezTo>
                <a:cubicBezTo>
                  <a:pt x="473330" y="15339"/>
                  <a:pt x="472551" y="14845"/>
                  <a:pt x="471772" y="14845"/>
                </a:cubicBezTo>
                <a:cubicBezTo>
                  <a:pt x="471772" y="14351"/>
                  <a:pt x="474108" y="13853"/>
                  <a:pt x="474108" y="13853"/>
                </a:cubicBezTo>
                <a:lnTo>
                  <a:pt x="472551" y="12865"/>
                </a:lnTo>
                <a:cubicBezTo>
                  <a:pt x="472551" y="12370"/>
                  <a:pt x="470994" y="11876"/>
                  <a:pt x="470994" y="11382"/>
                </a:cubicBezTo>
                <a:lnTo>
                  <a:pt x="472551" y="10888"/>
                </a:lnTo>
                <a:cubicBezTo>
                  <a:pt x="473330" y="10390"/>
                  <a:pt x="471772" y="9895"/>
                  <a:pt x="471772" y="9401"/>
                </a:cubicBezTo>
                <a:lnTo>
                  <a:pt x="473330" y="8907"/>
                </a:lnTo>
                <a:cubicBezTo>
                  <a:pt x="473330" y="8413"/>
                  <a:pt x="471772" y="7919"/>
                  <a:pt x="471772" y="7425"/>
                </a:cubicBezTo>
                <a:cubicBezTo>
                  <a:pt x="471772" y="7425"/>
                  <a:pt x="473330" y="6926"/>
                  <a:pt x="474108" y="6926"/>
                </a:cubicBezTo>
                <a:cubicBezTo>
                  <a:pt x="474108" y="6432"/>
                  <a:pt x="474886" y="6432"/>
                  <a:pt x="475665" y="5938"/>
                </a:cubicBezTo>
                <a:lnTo>
                  <a:pt x="476443" y="6926"/>
                </a:lnTo>
                <a:cubicBezTo>
                  <a:pt x="477222" y="7425"/>
                  <a:pt x="478001" y="6432"/>
                  <a:pt x="478779" y="6432"/>
                </a:cubicBezTo>
                <a:lnTo>
                  <a:pt x="479558" y="7425"/>
                </a:lnTo>
                <a:cubicBezTo>
                  <a:pt x="479558" y="7425"/>
                  <a:pt x="478001" y="7919"/>
                  <a:pt x="478001" y="8413"/>
                </a:cubicBezTo>
                <a:lnTo>
                  <a:pt x="476443" y="8907"/>
                </a:lnTo>
                <a:cubicBezTo>
                  <a:pt x="476443" y="9401"/>
                  <a:pt x="477222" y="9895"/>
                  <a:pt x="478001" y="9895"/>
                </a:cubicBezTo>
                <a:cubicBezTo>
                  <a:pt x="478001" y="10390"/>
                  <a:pt x="478779" y="11382"/>
                  <a:pt x="478779" y="11382"/>
                </a:cubicBezTo>
                <a:cubicBezTo>
                  <a:pt x="479558" y="11382"/>
                  <a:pt x="480336" y="10390"/>
                  <a:pt x="481114" y="10390"/>
                </a:cubicBezTo>
                <a:cubicBezTo>
                  <a:pt x="481114" y="10390"/>
                  <a:pt x="481893" y="9895"/>
                  <a:pt x="482671" y="9401"/>
                </a:cubicBezTo>
                <a:lnTo>
                  <a:pt x="481114" y="8413"/>
                </a:lnTo>
                <a:lnTo>
                  <a:pt x="482671" y="7425"/>
                </a:lnTo>
                <a:cubicBezTo>
                  <a:pt x="483450" y="7919"/>
                  <a:pt x="484229" y="8413"/>
                  <a:pt x="484229" y="8907"/>
                </a:cubicBezTo>
                <a:cubicBezTo>
                  <a:pt x="484229" y="8907"/>
                  <a:pt x="485785" y="9401"/>
                  <a:pt x="485785" y="9895"/>
                </a:cubicBezTo>
                <a:cubicBezTo>
                  <a:pt x="485785" y="9895"/>
                  <a:pt x="483450" y="10390"/>
                  <a:pt x="483450" y="10888"/>
                </a:cubicBezTo>
                <a:cubicBezTo>
                  <a:pt x="484229" y="10888"/>
                  <a:pt x="485007" y="11382"/>
                  <a:pt x="485007" y="11876"/>
                </a:cubicBezTo>
                <a:cubicBezTo>
                  <a:pt x="485785" y="11876"/>
                  <a:pt x="486564" y="12370"/>
                  <a:pt x="486564" y="12865"/>
                </a:cubicBezTo>
                <a:cubicBezTo>
                  <a:pt x="486564" y="12865"/>
                  <a:pt x="485007" y="13359"/>
                  <a:pt x="485007" y="13853"/>
                </a:cubicBezTo>
                <a:cubicBezTo>
                  <a:pt x="485007" y="13853"/>
                  <a:pt x="485785" y="14351"/>
                  <a:pt x="485785" y="14845"/>
                </a:cubicBezTo>
                <a:cubicBezTo>
                  <a:pt x="486564" y="14351"/>
                  <a:pt x="487342" y="14351"/>
                  <a:pt x="488121" y="13853"/>
                </a:cubicBezTo>
                <a:lnTo>
                  <a:pt x="489678" y="13359"/>
                </a:lnTo>
                <a:cubicBezTo>
                  <a:pt x="489678" y="12865"/>
                  <a:pt x="488121" y="12370"/>
                  <a:pt x="488121" y="11876"/>
                </a:cubicBezTo>
                <a:lnTo>
                  <a:pt x="489678" y="11382"/>
                </a:lnTo>
                <a:cubicBezTo>
                  <a:pt x="489678" y="10888"/>
                  <a:pt x="488900" y="10390"/>
                  <a:pt x="488900" y="9895"/>
                </a:cubicBezTo>
                <a:cubicBezTo>
                  <a:pt x="488900" y="9895"/>
                  <a:pt x="487342" y="9401"/>
                  <a:pt x="487342" y="8907"/>
                </a:cubicBezTo>
                <a:cubicBezTo>
                  <a:pt x="487342" y="8413"/>
                  <a:pt x="488900" y="8413"/>
                  <a:pt x="488900" y="7919"/>
                </a:cubicBezTo>
                <a:lnTo>
                  <a:pt x="490457" y="7425"/>
                </a:lnTo>
                <a:cubicBezTo>
                  <a:pt x="491235" y="6926"/>
                  <a:pt x="489678" y="6432"/>
                  <a:pt x="489678" y="6432"/>
                </a:cubicBezTo>
                <a:cubicBezTo>
                  <a:pt x="489678" y="5938"/>
                  <a:pt x="491235" y="5444"/>
                  <a:pt x="491235" y="5444"/>
                </a:cubicBezTo>
                <a:cubicBezTo>
                  <a:pt x="491235" y="5938"/>
                  <a:pt x="492013" y="5938"/>
                  <a:pt x="492792" y="6432"/>
                </a:cubicBezTo>
                <a:lnTo>
                  <a:pt x="493571" y="7425"/>
                </a:lnTo>
                <a:cubicBezTo>
                  <a:pt x="493571" y="7919"/>
                  <a:pt x="492013" y="8413"/>
                  <a:pt x="492013" y="8413"/>
                </a:cubicBezTo>
                <a:cubicBezTo>
                  <a:pt x="492013" y="8907"/>
                  <a:pt x="492792" y="9401"/>
                  <a:pt x="493571" y="9401"/>
                </a:cubicBezTo>
                <a:cubicBezTo>
                  <a:pt x="493571" y="9895"/>
                  <a:pt x="495128" y="10390"/>
                  <a:pt x="495128" y="10390"/>
                </a:cubicBezTo>
                <a:cubicBezTo>
                  <a:pt x="494349" y="10888"/>
                  <a:pt x="493571" y="10888"/>
                  <a:pt x="492792" y="11382"/>
                </a:cubicBezTo>
                <a:cubicBezTo>
                  <a:pt x="493571" y="11382"/>
                  <a:pt x="493571" y="12370"/>
                  <a:pt x="494349" y="12370"/>
                </a:cubicBezTo>
                <a:cubicBezTo>
                  <a:pt x="495128" y="12865"/>
                  <a:pt x="495905" y="11876"/>
                  <a:pt x="495905" y="11876"/>
                </a:cubicBezTo>
                <a:cubicBezTo>
                  <a:pt x="496684" y="11876"/>
                  <a:pt x="496684" y="12865"/>
                  <a:pt x="497463" y="12865"/>
                </a:cubicBezTo>
                <a:lnTo>
                  <a:pt x="499020" y="11876"/>
                </a:lnTo>
                <a:cubicBezTo>
                  <a:pt x="499799" y="11876"/>
                  <a:pt x="500577" y="11382"/>
                  <a:pt x="500577" y="10888"/>
                </a:cubicBezTo>
                <a:cubicBezTo>
                  <a:pt x="501355" y="10888"/>
                  <a:pt x="502134" y="10390"/>
                  <a:pt x="502912" y="10390"/>
                </a:cubicBezTo>
                <a:lnTo>
                  <a:pt x="503691" y="11382"/>
                </a:lnTo>
                <a:cubicBezTo>
                  <a:pt x="504470" y="11876"/>
                  <a:pt x="505248" y="12370"/>
                  <a:pt x="505248" y="12370"/>
                </a:cubicBezTo>
                <a:cubicBezTo>
                  <a:pt x="505248" y="12865"/>
                  <a:pt x="503691" y="13359"/>
                  <a:pt x="503691" y="13359"/>
                </a:cubicBezTo>
                <a:cubicBezTo>
                  <a:pt x="503691" y="13359"/>
                  <a:pt x="504470" y="14351"/>
                  <a:pt x="505248" y="14351"/>
                </a:cubicBezTo>
                <a:cubicBezTo>
                  <a:pt x="505248" y="14845"/>
                  <a:pt x="506027" y="15339"/>
                  <a:pt x="506027" y="15339"/>
                </a:cubicBezTo>
                <a:cubicBezTo>
                  <a:pt x="506805" y="15339"/>
                  <a:pt x="507583" y="14845"/>
                  <a:pt x="507583" y="14845"/>
                </a:cubicBezTo>
                <a:cubicBezTo>
                  <a:pt x="508362" y="14351"/>
                  <a:pt x="509140" y="14351"/>
                  <a:pt x="509919" y="13853"/>
                </a:cubicBezTo>
                <a:cubicBezTo>
                  <a:pt x="509919" y="13359"/>
                  <a:pt x="508362" y="12865"/>
                  <a:pt x="508362" y="12865"/>
                </a:cubicBezTo>
                <a:cubicBezTo>
                  <a:pt x="508362" y="12370"/>
                  <a:pt x="509919" y="11876"/>
                  <a:pt x="509919" y="11876"/>
                </a:cubicBezTo>
                <a:cubicBezTo>
                  <a:pt x="509919" y="11876"/>
                  <a:pt x="511476" y="11382"/>
                  <a:pt x="511476" y="10888"/>
                </a:cubicBezTo>
                <a:cubicBezTo>
                  <a:pt x="511476" y="10888"/>
                  <a:pt x="510698" y="10390"/>
                  <a:pt x="510698" y="9895"/>
                </a:cubicBezTo>
                <a:cubicBezTo>
                  <a:pt x="509919" y="9401"/>
                  <a:pt x="509919" y="9401"/>
                  <a:pt x="509140" y="8907"/>
                </a:cubicBezTo>
                <a:cubicBezTo>
                  <a:pt x="510698" y="8413"/>
                  <a:pt x="511476" y="7919"/>
                  <a:pt x="513033" y="6926"/>
                </a:cubicBezTo>
                <a:cubicBezTo>
                  <a:pt x="513033" y="7425"/>
                  <a:pt x="513811" y="7919"/>
                  <a:pt x="513811" y="8413"/>
                </a:cubicBezTo>
                <a:cubicBezTo>
                  <a:pt x="514590" y="8907"/>
                  <a:pt x="515369" y="9895"/>
                  <a:pt x="516926" y="10390"/>
                </a:cubicBezTo>
                <a:cubicBezTo>
                  <a:pt x="516147" y="10888"/>
                  <a:pt x="514590" y="10888"/>
                  <a:pt x="514590" y="11382"/>
                </a:cubicBezTo>
                <a:cubicBezTo>
                  <a:pt x="514590" y="11876"/>
                  <a:pt x="516147" y="11876"/>
                  <a:pt x="516147" y="12370"/>
                </a:cubicBezTo>
                <a:cubicBezTo>
                  <a:pt x="516147" y="12865"/>
                  <a:pt x="517704" y="13359"/>
                  <a:pt x="517704" y="13359"/>
                </a:cubicBezTo>
                <a:cubicBezTo>
                  <a:pt x="517704" y="13853"/>
                  <a:pt x="515369" y="14351"/>
                  <a:pt x="516147" y="14351"/>
                </a:cubicBezTo>
                <a:cubicBezTo>
                  <a:pt x="516147" y="14845"/>
                  <a:pt x="516926" y="15339"/>
                  <a:pt x="516926" y="15339"/>
                </a:cubicBezTo>
                <a:cubicBezTo>
                  <a:pt x="517704" y="15834"/>
                  <a:pt x="518482" y="16328"/>
                  <a:pt x="518482" y="16826"/>
                </a:cubicBezTo>
                <a:lnTo>
                  <a:pt x="516926" y="17320"/>
                </a:lnTo>
                <a:cubicBezTo>
                  <a:pt x="516926" y="17814"/>
                  <a:pt x="517704" y="18309"/>
                  <a:pt x="517704" y="18309"/>
                </a:cubicBezTo>
                <a:cubicBezTo>
                  <a:pt x="518482" y="18309"/>
                  <a:pt x="520040" y="17814"/>
                  <a:pt x="520040" y="17814"/>
                </a:cubicBezTo>
                <a:cubicBezTo>
                  <a:pt x="520040" y="17320"/>
                  <a:pt x="521597" y="17320"/>
                  <a:pt x="521597" y="16826"/>
                </a:cubicBezTo>
                <a:lnTo>
                  <a:pt x="520040" y="15834"/>
                </a:lnTo>
                <a:cubicBezTo>
                  <a:pt x="520040" y="15339"/>
                  <a:pt x="521597" y="15339"/>
                  <a:pt x="521597" y="14845"/>
                </a:cubicBezTo>
                <a:lnTo>
                  <a:pt x="520818" y="13853"/>
                </a:lnTo>
                <a:cubicBezTo>
                  <a:pt x="520040" y="13359"/>
                  <a:pt x="519261" y="12865"/>
                  <a:pt x="519261" y="12865"/>
                </a:cubicBezTo>
                <a:cubicBezTo>
                  <a:pt x="519261" y="12370"/>
                  <a:pt x="517704" y="11876"/>
                  <a:pt x="517704" y="11382"/>
                </a:cubicBezTo>
                <a:lnTo>
                  <a:pt x="520040" y="10888"/>
                </a:lnTo>
                <a:cubicBezTo>
                  <a:pt x="520040"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90"/>
                  <a:pt x="527824" y="10390"/>
                </a:cubicBezTo>
                <a:lnTo>
                  <a:pt x="528603" y="11382"/>
                </a:lnTo>
                <a:cubicBezTo>
                  <a:pt x="529381" y="11876"/>
                  <a:pt x="529381" y="12370"/>
                  <a:pt x="530160" y="12865"/>
                </a:cubicBezTo>
                <a:cubicBezTo>
                  <a:pt x="530160" y="12865"/>
                  <a:pt x="530939" y="13853"/>
                  <a:pt x="531717" y="13853"/>
                </a:cubicBezTo>
                <a:lnTo>
                  <a:pt x="533274" y="12865"/>
                </a:lnTo>
                <a:cubicBezTo>
                  <a:pt x="534052" y="12865"/>
                  <a:pt x="534052" y="12370"/>
                  <a:pt x="534831" y="11876"/>
                </a:cubicBezTo>
                <a:cubicBezTo>
                  <a:pt x="535610" y="11876"/>
                  <a:pt x="536388" y="11382"/>
                  <a:pt x="536388" y="11382"/>
                </a:cubicBezTo>
                <a:cubicBezTo>
                  <a:pt x="537167" y="11382"/>
                  <a:pt x="537945" y="12370"/>
                  <a:pt x="537945" y="12370"/>
                </a:cubicBezTo>
                <a:cubicBezTo>
                  <a:pt x="537945" y="12370"/>
                  <a:pt x="536388" y="12865"/>
                  <a:pt x="536388" y="13359"/>
                </a:cubicBezTo>
                <a:cubicBezTo>
                  <a:pt x="536388" y="13359"/>
                  <a:pt x="537167" y="14351"/>
                  <a:pt x="537945" y="14351"/>
                </a:cubicBezTo>
                <a:cubicBezTo>
                  <a:pt x="537945" y="14845"/>
                  <a:pt x="538723" y="14845"/>
                  <a:pt x="538723" y="15339"/>
                </a:cubicBezTo>
                <a:cubicBezTo>
                  <a:pt x="539502" y="14845"/>
                  <a:pt x="540280" y="14845"/>
                  <a:pt x="541059" y="14351"/>
                </a:cubicBezTo>
                <a:cubicBezTo>
                  <a:pt x="541059" y="14351"/>
                  <a:pt x="541838" y="13853"/>
                  <a:pt x="542616" y="13853"/>
                </a:cubicBezTo>
                <a:cubicBezTo>
                  <a:pt x="542616" y="13359"/>
                  <a:pt x="544173" y="13359"/>
                  <a:pt x="544173" y="12865"/>
                </a:cubicBezTo>
                <a:cubicBezTo>
                  <a:pt x="544173" y="12865"/>
                  <a:pt x="545730" y="12370"/>
                  <a:pt x="545730" y="11876"/>
                </a:cubicBezTo>
                <a:cubicBezTo>
                  <a:pt x="545730" y="11876"/>
                  <a:pt x="544951" y="11382"/>
                  <a:pt x="544951" y="10888"/>
                </a:cubicBezTo>
                <a:cubicBezTo>
                  <a:pt x="544951" y="10888"/>
                  <a:pt x="546509" y="10390"/>
                  <a:pt x="546509" y="9895"/>
                </a:cubicBezTo>
                <a:lnTo>
                  <a:pt x="548066" y="9401"/>
                </a:lnTo>
                <a:cubicBezTo>
                  <a:pt x="548845" y="9401"/>
                  <a:pt x="548845" y="9895"/>
                  <a:pt x="549622" y="10390"/>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90"/>
                  <a:pt x="554294" y="9895"/>
                  <a:pt x="554294" y="9895"/>
                </a:cubicBezTo>
                <a:cubicBezTo>
                  <a:pt x="555072" y="9401"/>
                  <a:pt x="556629" y="8413"/>
                  <a:pt x="557408" y="7919"/>
                </a:cubicBezTo>
                <a:cubicBezTo>
                  <a:pt x="558186" y="8907"/>
                  <a:pt x="559744" y="9401"/>
                  <a:pt x="560521" y="10390"/>
                </a:cubicBezTo>
                <a:cubicBezTo>
                  <a:pt x="559744" y="10390"/>
                  <a:pt x="558965" y="10888"/>
                  <a:pt x="558965" y="10888"/>
                </a:cubicBezTo>
                <a:cubicBezTo>
                  <a:pt x="557408" y="11876"/>
                  <a:pt x="556629" y="12370"/>
                  <a:pt x="555072" y="12865"/>
                </a:cubicBezTo>
                <a:cubicBezTo>
                  <a:pt x="555072" y="13359"/>
                  <a:pt x="556629" y="13359"/>
                  <a:pt x="556629" y="13853"/>
                </a:cubicBezTo>
                <a:cubicBezTo>
                  <a:pt x="556629" y="14351"/>
                  <a:pt x="555072" y="14351"/>
                  <a:pt x="555072" y="14845"/>
                </a:cubicBezTo>
                <a:lnTo>
                  <a:pt x="555850" y="15834"/>
                </a:lnTo>
                <a:cubicBezTo>
                  <a:pt x="556629" y="15834"/>
                  <a:pt x="557408" y="14845"/>
                  <a:pt x="557408" y="14845"/>
                </a:cubicBezTo>
                <a:cubicBezTo>
                  <a:pt x="558186" y="14845"/>
                  <a:pt x="558965" y="15834"/>
                  <a:pt x="558965" y="16328"/>
                </a:cubicBezTo>
                <a:cubicBezTo>
                  <a:pt x="559744" y="16328"/>
                  <a:pt x="560521" y="15339"/>
                  <a:pt x="560521" y="15339"/>
                </a:cubicBezTo>
                <a:cubicBezTo>
                  <a:pt x="561300" y="15339"/>
                  <a:pt x="562079" y="16328"/>
                  <a:pt x="562079" y="16328"/>
                </a:cubicBezTo>
                <a:cubicBezTo>
                  <a:pt x="562857" y="16328"/>
                  <a:pt x="563636" y="15339"/>
                  <a:pt x="563636" y="15339"/>
                </a:cubicBezTo>
                <a:cubicBezTo>
                  <a:pt x="564415" y="15339"/>
                  <a:pt x="565193" y="14845"/>
                  <a:pt x="565971" y="14845"/>
                </a:cubicBezTo>
                <a:lnTo>
                  <a:pt x="566749" y="15834"/>
                </a:lnTo>
                <a:cubicBezTo>
                  <a:pt x="567528" y="15834"/>
                  <a:pt x="568307" y="14845"/>
                  <a:pt x="569085" y="14845"/>
                </a:cubicBezTo>
                <a:lnTo>
                  <a:pt x="567528" y="13853"/>
                </a:lnTo>
                <a:lnTo>
                  <a:pt x="569085" y="12865"/>
                </a:lnTo>
                <a:lnTo>
                  <a:pt x="570643" y="13853"/>
                </a:lnTo>
                <a:cubicBezTo>
                  <a:pt x="570643" y="14351"/>
                  <a:pt x="571420" y="14845"/>
                  <a:pt x="571420" y="15339"/>
                </a:cubicBezTo>
                <a:cubicBezTo>
                  <a:pt x="572199" y="14845"/>
                  <a:pt x="573756" y="14351"/>
                  <a:pt x="573756" y="14351"/>
                </a:cubicBezTo>
                <a:cubicBezTo>
                  <a:pt x="573756" y="13853"/>
                  <a:pt x="572199" y="13359"/>
                  <a:pt x="572199" y="13359"/>
                </a:cubicBezTo>
                <a:cubicBezTo>
                  <a:pt x="571420" y="12865"/>
                  <a:pt x="571420" y="12370"/>
                  <a:pt x="570643" y="12370"/>
                </a:cubicBezTo>
                <a:cubicBezTo>
                  <a:pt x="570643"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5"/>
                  <a:pt x="572199" y="6432"/>
                </a:cubicBezTo>
                <a:cubicBezTo>
                  <a:pt x="572199" y="6432"/>
                  <a:pt x="572978" y="6926"/>
                  <a:pt x="573756" y="7425"/>
                </a:cubicBezTo>
                <a:lnTo>
                  <a:pt x="574535" y="8413"/>
                </a:lnTo>
                <a:cubicBezTo>
                  <a:pt x="574535" y="8907"/>
                  <a:pt x="572978" y="9401"/>
                  <a:pt x="572978" y="9401"/>
                </a:cubicBezTo>
                <a:cubicBezTo>
                  <a:pt x="572978" y="9895"/>
                  <a:pt x="573756" y="9895"/>
                  <a:pt x="574535" y="10390"/>
                </a:cubicBezTo>
                <a:cubicBezTo>
                  <a:pt x="575314" y="11382"/>
                  <a:pt x="576092" y="11876"/>
                  <a:pt x="576870" y="12865"/>
                </a:cubicBezTo>
                <a:cubicBezTo>
                  <a:pt x="577649" y="12370"/>
                  <a:pt x="578427" y="12370"/>
                  <a:pt x="578427" y="11876"/>
                </a:cubicBezTo>
                <a:cubicBezTo>
                  <a:pt x="579206" y="11382"/>
                  <a:pt x="577649" y="10888"/>
                  <a:pt x="577649" y="10888"/>
                </a:cubicBezTo>
                <a:cubicBezTo>
                  <a:pt x="577649" y="10390"/>
                  <a:pt x="579206" y="10390"/>
                  <a:pt x="579206" y="9895"/>
                </a:cubicBezTo>
                <a:cubicBezTo>
                  <a:pt x="579206" y="9401"/>
                  <a:pt x="577649" y="8907"/>
                  <a:pt x="577649" y="8907"/>
                </a:cubicBezTo>
                <a:cubicBezTo>
                  <a:pt x="577649"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90"/>
                  <a:pt x="583877" y="9401"/>
                  <a:pt x="583877" y="9401"/>
                </a:cubicBezTo>
                <a:lnTo>
                  <a:pt x="585434" y="10390"/>
                </a:lnTo>
                <a:cubicBezTo>
                  <a:pt x="585434" y="10888"/>
                  <a:pt x="583877" y="10888"/>
                  <a:pt x="583877" y="11382"/>
                </a:cubicBezTo>
                <a:cubicBezTo>
                  <a:pt x="583098" y="11382"/>
                  <a:pt x="584655" y="11876"/>
                  <a:pt x="584655" y="12370"/>
                </a:cubicBezTo>
                <a:cubicBezTo>
                  <a:pt x="585434" y="11876"/>
                  <a:pt x="586213" y="11876"/>
                  <a:pt x="586213" y="11382"/>
                </a:cubicBezTo>
                <a:cubicBezTo>
                  <a:pt x="586990" y="11382"/>
                  <a:pt x="588548" y="10888"/>
                  <a:pt x="588548" y="10888"/>
                </a:cubicBezTo>
                <a:cubicBezTo>
                  <a:pt x="588548" y="10390"/>
                  <a:pt x="586990" y="9895"/>
                  <a:pt x="586990" y="9401"/>
                </a:cubicBezTo>
                <a:lnTo>
                  <a:pt x="588548" y="8907"/>
                </a:lnTo>
                <a:cubicBezTo>
                  <a:pt x="588548" y="8907"/>
                  <a:pt x="590105" y="9401"/>
                  <a:pt x="590105" y="9895"/>
                </a:cubicBezTo>
                <a:cubicBezTo>
                  <a:pt x="590105" y="9895"/>
                  <a:pt x="590884" y="10888"/>
                  <a:pt x="591662" y="10888"/>
                </a:cubicBezTo>
                <a:lnTo>
                  <a:pt x="593219" y="9895"/>
                </a:lnTo>
                <a:cubicBezTo>
                  <a:pt x="593997" y="10390"/>
                  <a:pt x="593997" y="10888"/>
                  <a:pt x="594776" y="11382"/>
                </a:cubicBezTo>
                <a:cubicBezTo>
                  <a:pt x="594776" y="11382"/>
                  <a:pt x="595554" y="11876"/>
                  <a:pt x="595554" y="12370"/>
                </a:cubicBezTo>
                <a:cubicBezTo>
                  <a:pt x="595554" y="12370"/>
                  <a:pt x="593997" y="12865"/>
                  <a:pt x="593997" y="13359"/>
                </a:cubicBezTo>
                <a:lnTo>
                  <a:pt x="595554" y="14351"/>
                </a:lnTo>
                <a:lnTo>
                  <a:pt x="597112" y="13359"/>
                </a:lnTo>
                <a:lnTo>
                  <a:pt x="598668" y="12370"/>
                </a:lnTo>
                <a:cubicBezTo>
                  <a:pt x="599447" y="12370"/>
                  <a:pt x="600225" y="13359"/>
                  <a:pt x="600225" y="13853"/>
                </a:cubicBezTo>
                <a:cubicBezTo>
                  <a:pt x="600225" y="13853"/>
                  <a:pt x="601004" y="14845"/>
                  <a:pt x="601783" y="14845"/>
                </a:cubicBezTo>
                <a:lnTo>
                  <a:pt x="603339" y="13853"/>
                </a:lnTo>
                <a:cubicBezTo>
                  <a:pt x="604118" y="14351"/>
                  <a:pt x="604118" y="14845"/>
                  <a:pt x="604896" y="14845"/>
                </a:cubicBezTo>
                <a:cubicBezTo>
                  <a:pt x="605675" y="15834"/>
                  <a:pt x="606454" y="16328"/>
                  <a:pt x="607232" y="17320"/>
                </a:cubicBezTo>
                <a:cubicBezTo>
                  <a:pt x="607232" y="16826"/>
                  <a:pt x="608788" y="16826"/>
                  <a:pt x="608788" y="16328"/>
                </a:cubicBezTo>
                <a:cubicBezTo>
                  <a:pt x="608788" y="16328"/>
                  <a:pt x="607232" y="15339"/>
                  <a:pt x="608011" y="15339"/>
                </a:cubicBezTo>
                <a:lnTo>
                  <a:pt x="609567" y="14351"/>
                </a:lnTo>
                <a:lnTo>
                  <a:pt x="608011" y="13359"/>
                </a:lnTo>
                <a:cubicBezTo>
                  <a:pt x="607232" y="13359"/>
                  <a:pt x="606454" y="14351"/>
                  <a:pt x="606454" y="14351"/>
                </a:cubicBezTo>
                <a:cubicBezTo>
                  <a:pt x="605675" y="13359"/>
                  <a:pt x="604896" y="12865"/>
                  <a:pt x="603339" y="11876"/>
                </a:cubicBezTo>
                <a:cubicBezTo>
                  <a:pt x="604896" y="11382"/>
                  <a:pt x="605675" y="10888"/>
                  <a:pt x="607232" y="10390"/>
                </a:cubicBezTo>
                <a:cubicBezTo>
                  <a:pt x="608011" y="10888"/>
                  <a:pt x="608788" y="11876"/>
                  <a:pt x="609567" y="12370"/>
                </a:cubicBezTo>
                <a:cubicBezTo>
                  <a:pt x="610346" y="12370"/>
                  <a:pt x="611124" y="11382"/>
                  <a:pt x="611903" y="11876"/>
                </a:cubicBezTo>
                <a:cubicBezTo>
                  <a:pt x="611903" y="11876"/>
                  <a:pt x="612682" y="12370"/>
                  <a:pt x="612682" y="12865"/>
                </a:cubicBezTo>
                <a:lnTo>
                  <a:pt x="611124" y="13359"/>
                </a:lnTo>
                <a:cubicBezTo>
                  <a:pt x="611124" y="13853"/>
                  <a:pt x="611903" y="14351"/>
                  <a:pt x="612682" y="14845"/>
                </a:cubicBezTo>
                <a:cubicBezTo>
                  <a:pt x="612682" y="14845"/>
                  <a:pt x="613459" y="15339"/>
                  <a:pt x="613459" y="15834"/>
                </a:cubicBezTo>
                <a:cubicBezTo>
                  <a:pt x="613459" y="15339"/>
                  <a:pt x="615795" y="15339"/>
                  <a:pt x="615795" y="14845"/>
                </a:cubicBezTo>
                <a:cubicBezTo>
                  <a:pt x="615795" y="14845"/>
                  <a:pt x="614238" y="14351"/>
                  <a:pt x="614238" y="13853"/>
                </a:cubicBezTo>
                <a:cubicBezTo>
                  <a:pt x="614238" y="13853"/>
                  <a:pt x="615795" y="13359"/>
                  <a:pt x="615795" y="12865"/>
                </a:cubicBezTo>
                <a:cubicBezTo>
                  <a:pt x="616574" y="13359"/>
                  <a:pt x="616574" y="13853"/>
                  <a:pt x="617353" y="14351"/>
                </a:cubicBezTo>
                <a:lnTo>
                  <a:pt x="618909" y="13359"/>
                </a:lnTo>
                <a:cubicBezTo>
                  <a:pt x="619688" y="12865"/>
                  <a:pt x="620466" y="12865"/>
                  <a:pt x="620466" y="12370"/>
                </a:cubicBezTo>
                <a:cubicBezTo>
                  <a:pt x="621245" y="12865"/>
                  <a:pt x="621245" y="13359"/>
                  <a:pt x="622023" y="13359"/>
                </a:cubicBezTo>
                <a:cubicBezTo>
                  <a:pt x="622802" y="13853"/>
                  <a:pt x="622802" y="14351"/>
                  <a:pt x="623580" y="14845"/>
                </a:cubicBezTo>
                <a:lnTo>
                  <a:pt x="624358" y="15834"/>
                </a:lnTo>
                <a:cubicBezTo>
                  <a:pt x="625137" y="15834"/>
                  <a:pt x="625916" y="14845"/>
                  <a:pt x="626694" y="14845"/>
                </a:cubicBezTo>
                <a:lnTo>
                  <a:pt x="627473" y="15834"/>
                </a:lnTo>
                <a:cubicBezTo>
                  <a:pt x="628252" y="15834"/>
                  <a:pt x="629029" y="15339"/>
                  <a:pt x="629808" y="15339"/>
                </a:cubicBezTo>
                <a:cubicBezTo>
                  <a:pt x="629029" y="14845"/>
                  <a:pt x="628252" y="14351"/>
                  <a:pt x="628252" y="13853"/>
                </a:cubicBezTo>
                <a:cubicBezTo>
                  <a:pt x="627473" y="13853"/>
                  <a:pt x="627473" y="13359"/>
                  <a:pt x="626694" y="12865"/>
                </a:cubicBezTo>
                <a:lnTo>
                  <a:pt x="625137" y="11876"/>
                </a:lnTo>
                <a:cubicBezTo>
                  <a:pt x="625916" y="11876"/>
                  <a:pt x="626694" y="10888"/>
                  <a:pt x="627473" y="10888"/>
                </a:cubicBezTo>
                <a:cubicBezTo>
                  <a:pt x="627473" y="10888"/>
                  <a:pt x="629029" y="9895"/>
                  <a:pt x="629029" y="10390"/>
                </a:cubicBezTo>
                <a:cubicBezTo>
                  <a:pt x="629808" y="10390"/>
                  <a:pt x="629808" y="11382"/>
                  <a:pt x="630587" y="11382"/>
                </a:cubicBezTo>
                <a:cubicBezTo>
                  <a:pt x="630587" y="11382"/>
                  <a:pt x="631365" y="10390"/>
                  <a:pt x="632144" y="10390"/>
                </a:cubicBezTo>
                <a:cubicBezTo>
                  <a:pt x="632144" y="10390"/>
                  <a:pt x="632923" y="11382"/>
                  <a:pt x="633701" y="11382"/>
                </a:cubicBezTo>
                <a:cubicBezTo>
                  <a:pt x="633701" y="11876"/>
                  <a:pt x="634479" y="12370"/>
                  <a:pt x="634479" y="12865"/>
                </a:cubicBezTo>
                <a:cubicBezTo>
                  <a:pt x="635258" y="12865"/>
                  <a:pt x="635258" y="13359"/>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2" y="15339"/>
                </a:cubicBezTo>
                <a:lnTo>
                  <a:pt x="644600" y="16328"/>
                </a:lnTo>
                <a:cubicBezTo>
                  <a:pt x="645378" y="16328"/>
                  <a:pt x="646157" y="15834"/>
                  <a:pt x="646935" y="15834"/>
                </a:cubicBezTo>
                <a:cubicBezTo>
                  <a:pt x="646935" y="15339"/>
                  <a:pt x="647714" y="14845"/>
                  <a:pt x="648493" y="14845"/>
                </a:cubicBezTo>
                <a:lnTo>
                  <a:pt x="649271" y="15834"/>
                </a:lnTo>
                <a:lnTo>
                  <a:pt x="647714" y="16826"/>
                </a:lnTo>
                <a:cubicBezTo>
                  <a:pt x="647714" y="16826"/>
                  <a:pt x="649271" y="17320"/>
                  <a:pt x="649271" y="17814"/>
                </a:cubicBezTo>
                <a:cubicBezTo>
                  <a:pt x="649271" y="18309"/>
                  <a:pt x="647714" y="18309"/>
                  <a:pt x="647714" y="18803"/>
                </a:cubicBezTo>
                <a:cubicBezTo>
                  <a:pt x="647714" y="18803"/>
                  <a:pt x="648493" y="19297"/>
                  <a:pt x="648493" y="19795"/>
                </a:cubicBezTo>
                <a:cubicBezTo>
                  <a:pt x="649271" y="19297"/>
                  <a:pt x="650049" y="19297"/>
                  <a:pt x="650828" y="18803"/>
                </a:cubicBezTo>
                <a:cubicBezTo>
                  <a:pt x="651606" y="18309"/>
                  <a:pt x="653163" y="17814"/>
                  <a:pt x="653942" y="17320"/>
                </a:cubicBezTo>
                <a:cubicBezTo>
                  <a:pt x="653942" y="16826"/>
                  <a:pt x="653163" y="16328"/>
                  <a:pt x="652385" y="16328"/>
                </a:cubicBezTo>
                <a:cubicBezTo>
                  <a:pt x="652385" y="15834"/>
                  <a:pt x="651606" y="15339"/>
                  <a:pt x="651606" y="14845"/>
                </a:cubicBezTo>
                <a:cubicBezTo>
                  <a:pt x="650828" y="14845"/>
                  <a:pt x="650049" y="14351"/>
                  <a:pt x="650049" y="13853"/>
                </a:cubicBezTo>
                <a:cubicBezTo>
                  <a:pt x="650049" y="13853"/>
                  <a:pt x="651606" y="13359"/>
                  <a:pt x="651606" y="12865"/>
                </a:cubicBezTo>
                <a:lnTo>
                  <a:pt x="650828" y="11876"/>
                </a:lnTo>
                <a:cubicBezTo>
                  <a:pt x="650049" y="11876"/>
                  <a:pt x="649271" y="11382"/>
                  <a:pt x="649271" y="10888"/>
                </a:cubicBezTo>
                <a:lnTo>
                  <a:pt x="647714" y="11876"/>
                </a:lnTo>
                <a:cubicBezTo>
                  <a:pt x="646935" y="11876"/>
                  <a:pt x="646157" y="12370"/>
                  <a:pt x="645378" y="12370"/>
                </a:cubicBezTo>
                <a:cubicBezTo>
                  <a:pt x="645378" y="12370"/>
                  <a:pt x="644600" y="11876"/>
                  <a:pt x="644600" y="11382"/>
                </a:cubicBezTo>
                <a:cubicBezTo>
                  <a:pt x="643822" y="10888"/>
                  <a:pt x="643043" y="10888"/>
                  <a:pt x="643043" y="10390"/>
                </a:cubicBezTo>
                <a:cubicBezTo>
                  <a:pt x="642264" y="9895"/>
                  <a:pt x="642264" y="9401"/>
                  <a:pt x="641486" y="9401"/>
                </a:cubicBezTo>
                <a:cubicBezTo>
                  <a:pt x="641486" y="8949"/>
                  <a:pt x="640858" y="8497"/>
                  <a:pt x="640748" y="8041"/>
                </a:cubicBezTo>
                <a:cubicBezTo>
                  <a:pt x="640917" y="8164"/>
                  <a:pt x="641591" y="7425"/>
                  <a:pt x="642264" y="7425"/>
                </a:cubicBezTo>
                <a:lnTo>
                  <a:pt x="643043" y="8413"/>
                </a:lnTo>
                <a:cubicBezTo>
                  <a:pt x="643822" y="8413"/>
                  <a:pt x="644600" y="7425"/>
                  <a:pt x="645378" y="7425"/>
                </a:cubicBezTo>
                <a:cubicBezTo>
                  <a:pt x="645378" y="7425"/>
                  <a:pt x="646157" y="8413"/>
                  <a:pt x="646157" y="8907"/>
                </a:cubicBezTo>
                <a:cubicBezTo>
                  <a:pt x="646935" y="8907"/>
                  <a:pt x="647714" y="9895"/>
                  <a:pt x="647714" y="9895"/>
                </a:cubicBezTo>
                <a:cubicBezTo>
                  <a:pt x="648493" y="9895"/>
                  <a:pt x="649271" y="8907"/>
                  <a:pt x="649271" y="8907"/>
                </a:cubicBezTo>
                <a:cubicBezTo>
                  <a:pt x="650049" y="8907"/>
                  <a:pt x="650049" y="9895"/>
                  <a:pt x="650828" y="9895"/>
                </a:cubicBezTo>
                <a:cubicBezTo>
                  <a:pt x="651606" y="9895"/>
                  <a:pt x="652385" y="8907"/>
                  <a:pt x="652385" y="9401"/>
                </a:cubicBezTo>
                <a:cubicBezTo>
                  <a:pt x="653163" y="9401"/>
                  <a:pt x="653942" y="9895"/>
                  <a:pt x="653942" y="10390"/>
                </a:cubicBezTo>
                <a:cubicBezTo>
                  <a:pt x="653942" y="10390"/>
                  <a:pt x="654721" y="11382"/>
                  <a:pt x="655498" y="11382"/>
                </a:cubicBezTo>
                <a:cubicBezTo>
                  <a:pt x="655498" y="11382"/>
                  <a:pt x="656277" y="10390"/>
                  <a:pt x="657056" y="10390"/>
                </a:cubicBezTo>
                <a:lnTo>
                  <a:pt x="658613" y="9895"/>
                </a:lnTo>
                <a:cubicBezTo>
                  <a:pt x="659392" y="9401"/>
                  <a:pt x="660170" y="9401"/>
                  <a:pt x="660170" y="8907"/>
                </a:cubicBezTo>
                <a:cubicBezTo>
                  <a:pt x="660948" y="8907"/>
                  <a:pt x="661727" y="7919"/>
                  <a:pt x="662505" y="7919"/>
                </a:cubicBezTo>
                <a:lnTo>
                  <a:pt x="663284" y="8907"/>
                </a:lnTo>
                <a:cubicBezTo>
                  <a:pt x="664063" y="9401"/>
                  <a:pt x="664063" y="9895"/>
                  <a:pt x="664841" y="10390"/>
                </a:cubicBezTo>
                <a:cubicBezTo>
                  <a:pt x="665620" y="10390"/>
                  <a:pt x="665620" y="10888"/>
                  <a:pt x="666397" y="11382"/>
                </a:cubicBezTo>
                <a:cubicBezTo>
                  <a:pt x="666397" y="11876"/>
                  <a:pt x="667176" y="11876"/>
                  <a:pt x="667176" y="12370"/>
                </a:cubicBezTo>
                <a:cubicBezTo>
                  <a:pt x="667955" y="12865"/>
                  <a:pt x="668733" y="13359"/>
                  <a:pt x="668733" y="13359"/>
                </a:cubicBezTo>
                <a:lnTo>
                  <a:pt x="670291" y="12865"/>
                </a:lnTo>
                <a:cubicBezTo>
                  <a:pt x="671069" y="12370"/>
                  <a:pt x="671847" y="12370"/>
                  <a:pt x="672626" y="11876"/>
                </a:cubicBezTo>
                <a:cubicBezTo>
                  <a:pt x="672626" y="11876"/>
                  <a:pt x="673404" y="10888"/>
                  <a:pt x="674183" y="10888"/>
                </a:cubicBezTo>
                <a:cubicBezTo>
                  <a:pt x="674183" y="10888"/>
                  <a:pt x="674962" y="11876"/>
                  <a:pt x="675740" y="12370"/>
                </a:cubicBezTo>
                <a:cubicBezTo>
                  <a:pt x="675740" y="12370"/>
                  <a:pt x="676519" y="12865"/>
                  <a:pt x="676519" y="13359"/>
                </a:cubicBezTo>
                <a:cubicBezTo>
                  <a:pt x="677297" y="13359"/>
                  <a:pt x="678075" y="12370"/>
                  <a:pt x="678075" y="12370"/>
                </a:cubicBezTo>
                <a:cubicBezTo>
                  <a:pt x="678854" y="12370"/>
                  <a:pt x="679632" y="13359"/>
                  <a:pt x="679632" y="13359"/>
                </a:cubicBezTo>
                <a:cubicBezTo>
                  <a:pt x="680411" y="13359"/>
                  <a:pt x="681190" y="12865"/>
                  <a:pt x="681190" y="12865"/>
                </a:cubicBezTo>
                <a:cubicBezTo>
                  <a:pt x="681968" y="12370"/>
                  <a:pt x="680411" y="11876"/>
                  <a:pt x="680411" y="11382"/>
                </a:cubicBezTo>
                <a:lnTo>
                  <a:pt x="681968" y="10888"/>
                </a:lnTo>
                <a:cubicBezTo>
                  <a:pt x="681968" y="10390"/>
                  <a:pt x="680411" y="9895"/>
                  <a:pt x="680411" y="9401"/>
                </a:cubicBezTo>
                <a:lnTo>
                  <a:pt x="681968" y="8907"/>
                </a:lnTo>
                <a:lnTo>
                  <a:pt x="683525" y="9895"/>
                </a:lnTo>
                <a:lnTo>
                  <a:pt x="685082" y="8907"/>
                </a:lnTo>
                <a:cubicBezTo>
                  <a:pt x="685861" y="8907"/>
                  <a:pt x="686639" y="9895"/>
                  <a:pt x="686639" y="9895"/>
                </a:cubicBezTo>
                <a:cubicBezTo>
                  <a:pt x="687418" y="10390"/>
                  <a:pt x="687418" y="10888"/>
                  <a:pt x="688196" y="11382"/>
                </a:cubicBezTo>
                <a:lnTo>
                  <a:pt x="688974" y="12370"/>
                </a:lnTo>
                <a:cubicBezTo>
                  <a:pt x="689753" y="12370"/>
                  <a:pt x="690532" y="11382"/>
                  <a:pt x="691310" y="11382"/>
                </a:cubicBezTo>
                <a:lnTo>
                  <a:pt x="689753" y="10390"/>
                </a:lnTo>
                <a:lnTo>
                  <a:pt x="691310" y="9401"/>
                </a:lnTo>
                <a:cubicBezTo>
                  <a:pt x="692089" y="9401"/>
                  <a:pt x="692867" y="8907"/>
                  <a:pt x="692867" y="8907"/>
                </a:cubicBezTo>
                <a:cubicBezTo>
                  <a:pt x="693645" y="8907"/>
                  <a:pt x="694424" y="9401"/>
                  <a:pt x="694424" y="9895"/>
                </a:cubicBezTo>
                <a:cubicBezTo>
                  <a:pt x="695202" y="10390"/>
                  <a:pt x="695202" y="10390"/>
                  <a:pt x="695981" y="10888"/>
                </a:cubicBezTo>
                <a:cubicBezTo>
                  <a:pt x="696760" y="11382"/>
                  <a:pt x="696760" y="11876"/>
                  <a:pt x="697538" y="11876"/>
                </a:cubicBezTo>
                <a:cubicBezTo>
                  <a:pt x="697538" y="12370"/>
                  <a:pt x="698316" y="12865"/>
                  <a:pt x="698316" y="13359"/>
                </a:cubicBezTo>
                <a:cubicBezTo>
                  <a:pt x="699095" y="13359"/>
                  <a:pt x="699873" y="12370"/>
                  <a:pt x="700652" y="12370"/>
                </a:cubicBezTo>
                <a:cubicBezTo>
                  <a:pt x="699873" y="12370"/>
                  <a:pt x="699095" y="11382"/>
                  <a:pt x="699095" y="11382"/>
                </a:cubicBezTo>
                <a:cubicBezTo>
                  <a:pt x="699095" y="10888"/>
                  <a:pt x="700652" y="10390"/>
                  <a:pt x="700652" y="10390"/>
                </a:cubicBezTo>
                <a:cubicBezTo>
                  <a:pt x="701431" y="9895"/>
                  <a:pt x="702209" y="9895"/>
                  <a:pt x="702209" y="9401"/>
                </a:cubicBezTo>
                <a:cubicBezTo>
                  <a:pt x="702988" y="9401"/>
                  <a:pt x="703766" y="8907"/>
                  <a:pt x="704544" y="8413"/>
                </a:cubicBezTo>
                <a:lnTo>
                  <a:pt x="705323" y="9895"/>
                </a:lnTo>
                <a:lnTo>
                  <a:pt x="706880" y="10888"/>
                </a:lnTo>
                <a:lnTo>
                  <a:pt x="708437" y="9895"/>
                </a:lnTo>
                <a:cubicBezTo>
                  <a:pt x="708437" y="9895"/>
                  <a:pt x="709994" y="8907"/>
                  <a:pt x="709994" y="9401"/>
                </a:cubicBezTo>
                <a:cubicBezTo>
                  <a:pt x="710772" y="9401"/>
                  <a:pt x="711551" y="9895"/>
                  <a:pt x="711551" y="10390"/>
                </a:cubicBezTo>
                <a:cubicBezTo>
                  <a:pt x="711551" y="10390"/>
                  <a:pt x="712330" y="11382"/>
                  <a:pt x="713108" y="11382"/>
                </a:cubicBezTo>
                <a:lnTo>
                  <a:pt x="714665" y="10390"/>
                </a:lnTo>
                <a:cubicBezTo>
                  <a:pt x="715443" y="10390"/>
                  <a:pt x="716222" y="9895"/>
                  <a:pt x="716222" y="9895"/>
                </a:cubicBezTo>
                <a:cubicBezTo>
                  <a:pt x="716222" y="9401"/>
                  <a:pt x="717779" y="8907"/>
                  <a:pt x="718558" y="8907"/>
                </a:cubicBezTo>
                <a:lnTo>
                  <a:pt x="719337" y="9895"/>
                </a:lnTo>
                <a:cubicBezTo>
                  <a:pt x="720114" y="10390"/>
                  <a:pt x="720893" y="10888"/>
                  <a:pt x="720893" y="10888"/>
                </a:cubicBezTo>
                <a:cubicBezTo>
                  <a:pt x="720893" y="11382"/>
                  <a:pt x="719337" y="11876"/>
                  <a:pt x="719337" y="11876"/>
                </a:cubicBezTo>
                <a:cubicBezTo>
                  <a:pt x="719337" y="12370"/>
                  <a:pt x="720114" y="12865"/>
                  <a:pt x="720114" y="12865"/>
                </a:cubicBezTo>
                <a:cubicBezTo>
                  <a:pt x="720114" y="13359"/>
                  <a:pt x="718558" y="13359"/>
                  <a:pt x="718558" y="13853"/>
                </a:cubicBezTo>
                <a:cubicBezTo>
                  <a:pt x="718558" y="14351"/>
                  <a:pt x="720114" y="14845"/>
                  <a:pt x="720114" y="14845"/>
                </a:cubicBezTo>
                <a:cubicBezTo>
                  <a:pt x="720114" y="15339"/>
                  <a:pt x="718558" y="15339"/>
                  <a:pt x="718558" y="15834"/>
                </a:cubicBezTo>
                <a:lnTo>
                  <a:pt x="719337" y="16826"/>
                </a:lnTo>
                <a:cubicBezTo>
                  <a:pt x="719337" y="16826"/>
                  <a:pt x="720893" y="15834"/>
                  <a:pt x="721671" y="15834"/>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9"/>
                  <a:pt x="720114" y="12865"/>
                </a:cubicBezTo>
                <a:lnTo>
                  <a:pt x="722450" y="12370"/>
                </a:lnTo>
                <a:cubicBezTo>
                  <a:pt x="722450" y="11876"/>
                  <a:pt x="720893" y="11382"/>
                  <a:pt x="720893" y="10888"/>
                </a:cubicBezTo>
                <a:lnTo>
                  <a:pt x="722450" y="10390"/>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5"/>
                  <a:pt x="723229" y="6432"/>
                  <a:pt x="723229" y="6432"/>
                </a:cubicBezTo>
                <a:lnTo>
                  <a:pt x="724786" y="7425"/>
                </a:lnTo>
                <a:cubicBezTo>
                  <a:pt x="724786" y="7919"/>
                  <a:pt x="723229" y="7919"/>
                  <a:pt x="723229" y="8413"/>
                </a:cubicBezTo>
                <a:lnTo>
                  <a:pt x="724007" y="9401"/>
                </a:lnTo>
                <a:cubicBezTo>
                  <a:pt x="724786" y="9401"/>
                  <a:pt x="725564" y="8413"/>
                  <a:pt x="726342" y="8413"/>
                </a:cubicBezTo>
                <a:lnTo>
                  <a:pt x="727121" y="9401"/>
                </a:lnTo>
                <a:cubicBezTo>
                  <a:pt x="727900" y="9895"/>
                  <a:pt x="728678" y="8907"/>
                  <a:pt x="729457" y="8907"/>
                </a:cubicBezTo>
                <a:lnTo>
                  <a:pt x="730236" y="9895"/>
                </a:lnTo>
                <a:cubicBezTo>
                  <a:pt x="731013" y="9895"/>
                  <a:pt x="731792" y="8907"/>
                  <a:pt x="731792" y="8907"/>
                </a:cubicBezTo>
                <a:cubicBezTo>
                  <a:pt x="732571" y="8907"/>
                  <a:pt x="733349" y="9895"/>
                  <a:pt x="733349" y="10390"/>
                </a:cubicBezTo>
                <a:cubicBezTo>
                  <a:pt x="734128" y="10390"/>
                  <a:pt x="734907" y="9401"/>
                  <a:pt x="734907" y="9401"/>
                </a:cubicBezTo>
                <a:cubicBezTo>
                  <a:pt x="735685" y="9401"/>
                  <a:pt x="736463" y="10390"/>
                  <a:pt x="736463" y="10390"/>
                </a:cubicBezTo>
                <a:cubicBezTo>
                  <a:pt x="737241" y="10390"/>
                  <a:pt x="738020" y="9401"/>
                  <a:pt x="738020" y="9401"/>
                </a:cubicBezTo>
                <a:cubicBezTo>
                  <a:pt x="738799" y="9401"/>
                  <a:pt x="739577" y="8907"/>
                  <a:pt x="740356" y="8907"/>
                </a:cubicBezTo>
                <a:cubicBezTo>
                  <a:pt x="740356" y="8413"/>
                  <a:pt x="741134" y="7919"/>
                  <a:pt x="741912" y="7919"/>
                </a:cubicBezTo>
                <a:cubicBezTo>
                  <a:pt x="741912" y="7919"/>
                  <a:pt x="742691" y="8907"/>
                  <a:pt x="743470" y="8907"/>
                </a:cubicBezTo>
                <a:cubicBezTo>
                  <a:pt x="743470" y="8907"/>
                  <a:pt x="744248" y="7919"/>
                  <a:pt x="745027" y="7919"/>
                </a:cubicBezTo>
                <a:cubicBezTo>
                  <a:pt x="745027" y="8413"/>
                  <a:pt x="745806" y="9401"/>
                  <a:pt x="745806" y="9401"/>
                </a:cubicBezTo>
                <a:cubicBezTo>
                  <a:pt x="746583" y="9401"/>
                  <a:pt x="747362" y="8413"/>
                  <a:pt x="748141" y="8413"/>
                </a:cubicBezTo>
                <a:cubicBezTo>
                  <a:pt x="748141" y="7919"/>
                  <a:pt x="748919" y="7919"/>
                  <a:pt x="749698" y="7425"/>
                </a:cubicBezTo>
                <a:cubicBezTo>
                  <a:pt x="748919" y="7425"/>
                  <a:pt x="748919" y="6926"/>
                  <a:pt x="748141" y="6432"/>
                </a:cubicBezTo>
                <a:cubicBezTo>
                  <a:pt x="748141" y="5938"/>
                  <a:pt x="747362" y="5938"/>
                  <a:pt x="747362" y="5444"/>
                </a:cubicBezTo>
                <a:cubicBezTo>
                  <a:pt x="746583" y="4950"/>
                  <a:pt x="745806" y="4456"/>
                  <a:pt x="745806" y="4456"/>
                </a:cubicBezTo>
                <a:cubicBezTo>
                  <a:pt x="745806" y="3957"/>
                  <a:pt x="747362" y="3463"/>
                  <a:pt x="747362" y="3463"/>
                </a:cubicBezTo>
                <a:cubicBezTo>
                  <a:pt x="748141" y="3463"/>
                  <a:pt x="748141" y="4456"/>
                  <a:pt x="748919" y="4456"/>
                </a:cubicBezTo>
                <a:lnTo>
                  <a:pt x="749698" y="5444"/>
                </a:lnTo>
                <a:cubicBezTo>
                  <a:pt x="750476" y="5938"/>
                  <a:pt x="751255" y="6432"/>
                  <a:pt x="751255" y="6926"/>
                </a:cubicBezTo>
                <a:cubicBezTo>
                  <a:pt x="752033" y="6926"/>
                  <a:pt x="752033" y="7425"/>
                  <a:pt x="752811" y="7919"/>
                </a:cubicBezTo>
                <a:cubicBezTo>
                  <a:pt x="752811" y="8413"/>
                  <a:pt x="753590" y="8413"/>
                  <a:pt x="754369" y="8907"/>
                </a:cubicBezTo>
                <a:cubicBezTo>
                  <a:pt x="754369" y="9401"/>
                  <a:pt x="755147" y="9895"/>
                  <a:pt x="755147" y="9895"/>
                </a:cubicBezTo>
                <a:cubicBezTo>
                  <a:pt x="755926" y="9895"/>
                  <a:pt x="756705" y="9401"/>
                  <a:pt x="756705" y="9401"/>
                </a:cubicBezTo>
                <a:cubicBezTo>
                  <a:pt x="757482" y="9401"/>
                  <a:pt x="758261" y="10390"/>
                  <a:pt x="758261" y="10390"/>
                </a:cubicBezTo>
                <a:cubicBezTo>
                  <a:pt x="759040" y="10390"/>
                  <a:pt x="759818" y="9401"/>
                  <a:pt x="759818" y="9401"/>
                </a:cubicBezTo>
                <a:cubicBezTo>
                  <a:pt x="760597" y="9401"/>
                  <a:pt x="761376" y="8907"/>
                  <a:pt x="762154" y="8413"/>
                </a:cubicBezTo>
                <a:cubicBezTo>
                  <a:pt x="762154" y="8413"/>
                  <a:pt x="762932" y="7919"/>
                  <a:pt x="763711" y="7919"/>
                </a:cubicBezTo>
                <a:cubicBezTo>
                  <a:pt x="763711" y="7919"/>
                  <a:pt x="764489" y="8907"/>
                  <a:pt x="765268" y="8907"/>
                </a:cubicBezTo>
                <a:lnTo>
                  <a:pt x="766825" y="7919"/>
                </a:lnTo>
                <a:lnTo>
                  <a:pt x="765268" y="6926"/>
                </a:lnTo>
                <a:cubicBezTo>
                  <a:pt x="765268" y="6432"/>
                  <a:pt x="764489" y="6432"/>
                  <a:pt x="763711" y="5938"/>
                </a:cubicBezTo>
                <a:cubicBezTo>
                  <a:pt x="763711" y="5444"/>
                  <a:pt x="762932" y="4950"/>
                  <a:pt x="762932" y="4950"/>
                </a:cubicBezTo>
                <a:cubicBezTo>
                  <a:pt x="762932" y="4456"/>
                  <a:pt x="761376" y="5444"/>
                  <a:pt x="760597" y="5444"/>
                </a:cubicBezTo>
                <a:lnTo>
                  <a:pt x="759818" y="4456"/>
                </a:lnTo>
                <a:lnTo>
                  <a:pt x="758261" y="3463"/>
                </a:lnTo>
                <a:lnTo>
                  <a:pt x="759818" y="2475"/>
                </a:lnTo>
                <a:cubicBezTo>
                  <a:pt x="760597" y="2969"/>
                  <a:pt x="760597" y="3463"/>
                  <a:pt x="761376" y="3463"/>
                </a:cubicBezTo>
                <a:cubicBezTo>
                  <a:pt x="762154" y="3463"/>
                  <a:pt x="762154" y="2969"/>
                  <a:pt x="762932" y="2969"/>
                </a:cubicBezTo>
                <a:cubicBezTo>
                  <a:pt x="763711" y="2969"/>
                  <a:pt x="763711" y="3957"/>
                  <a:pt x="764489" y="3957"/>
                </a:cubicBezTo>
                <a:lnTo>
                  <a:pt x="766046" y="2969"/>
                </a:lnTo>
                <a:cubicBezTo>
                  <a:pt x="766825" y="3463"/>
                  <a:pt x="766825" y="3957"/>
                  <a:pt x="767604" y="3957"/>
                </a:cubicBezTo>
                <a:cubicBezTo>
                  <a:pt x="767604" y="4456"/>
                  <a:pt x="768381" y="4950"/>
                  <a:pt x="769160" y="5444"/>
                </a:cubicBezTo>
                <a:lnTo>
                  <a:pt x="766825" y="5938"/>
                </a:lnTo>
                <a:cubicBezTo>
                  <a:pt x="766825" y="6432"/>
                  <a:pt x="768381" y="6926"/>
                  <a:pt x="768381" y="7425"/>
                </a:cubicBezTo>
                <a:cubicBezTo>
                  <a:pt x="768381" y="7425"/>
                  <a:pt x="769160" y="7919"/>
                  <a:pt x="769939" y="8413"/>
                </a:cubicBezTo>
                <a:cubicBezTo>
                  <a:pt x="769939" y="8413"/>
                  <a:pt x="770717" y="8907"/>
                  <a:pt x="770717" y="9401"/>
                </a:cubicBezTo>
                <a:cubicBezTo>
                  <a:pt x="770717" y="9439"/>
                  <a:pt x="770728" y="9477"/>
                  <a:pt x="770744" y="9511"/>
                </a:cubicBezTo>
                <a:cubicBezTo>
                  <a:pt x="770347" y="9684"/>
                  <a:pt x="769160" y="10039"/>
                  <a:pt x="769160" y="10390"/>
                </a:cubicBezTo>
                <a:cubicBezTo>
                  <a:pt x="769160" y="10390"/>
                  <a:pt x="770717" y="10888"/>
                  <a:pt x="770717" y="11382"/>
                </a:cubicBezTo>
                <a:cubicBezTo>
                  <a:pt x="770717" y="10888"/>
                  <a:pt x="772275" y="10888"/>
                  <a:pt x="772275" y="10390"/>
                </a:cubicBezTo>
                <a:cubicBezTo>
                  <a:pt x="772275" y="10390"/>
                  <a:pt x="770944" y="9967"/>
                  <a:pt x="770744" y="9511"/>
                </a:cubicBezTo>
                <a:cubicBezTo>
                  <a:pt x="770903" y="9444"/>
                  <a:pt x="770939" y="9401"/>
                  <a:pt x="770717" y="9401"/>
                </a:cubicBezTo>
                <a:cubicBezTo>
                  <a:pt x="771496" y="8907"/>
                  <a:pt x="773053" y="8907"/>
                  <a:pt x="773053" y="8413"/>
                </a:cubicBezTo>
                <a:cubicBezTo>
                  <a:pt x="773053" y="8413"/>
                  <a:pt x="771496" y="7919"/>
                  <a:pt x="771496" y="7425"/>
                </a:cubicBezTo>
                <a:cubicBezTo>
                  <a:pt x="771496" y="7425"/>
                  <a:pt x="773053" y="6926"/>
                  <a:pt x="773053" y="6432"/>
                </a:cubicBezTo>
                <a:cubicBezTo>
                  <a:pt x="773831" y="6432"/>
                  <a:pt x="774610" y="5938"/>
                  <a:pt x="774610" y="5938"/>
                </a:cubicBezTo>
                <a:cubicBezTo>
                  <a:pt x="775388" y="5444"/>
                  <a:pt x="773831" y="4950"/>
                  <a:pt x="773831" y="4456"/>
                </a:cubicBezTo>
                <a:lnTo>
                  <a:pt x="775388" y="3957"/>
                </a:lnTo>
                <a:cubicBezTo>
                  <a:pt x="776167" y="3463"/>
                  <a:pt x="776167" y="3463"/>
                  <a:pt x="776946" y="2969"/>
                </a:cubicBezTo>
                <a:cubicBezTo>
                  <a:pt x="776946" y="3463"/>
                  <a:pt x="778503" y="3463"/>
                  <a:pt x="778503" y="3957"/>
                </a:cubicBezTo>
                <a:cubicBezTo>
                  <a:pt x="778503" y="4456"/>
                  <a:pt x="776946" y="4456"/>
                  <a:pt x="776946"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9" y="7919"/>
                  <a:pt x="785509" y="7425"/>
                </a:cubicBezTo>
                <a:cubicBezTo>
                  <a:pt x="785509" y="7425"/>
                  <a:pt x="783951" y="6926"/>
                  <a:pt x="783951" y="6432"/>
                </a:cubicBezTo>
                <a:cubicBezTo>
                  <a:pt x="783951" y="6432"/>
                  <a:pt x="782395" y="5938"/>
                  <a:pt x="783173" y="5444"/>
                </a:cubicBezTo>
                <a:cubicBezTo>
                  <a:pt x="783173" y="4950"/>
                  <a:pt x="784730" y="4950"/>
                  <a:pt x="784730" y="4456"/>
                </a:cubicBezTo>
                <a:lnTo>
                  <a:pt x="783173" y="3463"/>
                </a:lnTo>
                <a:lnTo>
                  <a:pt x="781616" y="2475"/>
                </a:lnTo>
                <a:cubicBezTo>
                  <a:pt x="781616" y="2475"/>
                  <a:pt x="783173" y="1482"/>
                  <a:pt x="783951" y="1482"/>
                </a:cubicBezTo>
                <a:cubicBezTo>
                  <a:pt x="783951" y="1482"/>
                  <a:pt x="784730" y="494"/>
                  <a:pt x="785509" y="494"/>
                </a:cubicBezTo>
                <a:cubicBezTo>
                  <a:pt x="785509" y="494"/>
                  <a:pt x="786287" y="1981"/>
                  <a:pt x="787066" y="1981"/>
                </a:cubicBezTo>
                <a:cubicBezTo>
                  <a:pt x="786287" y="1981"/>
                  <a:pt x="785509" y="2475"/>
                  <a:pt x="784730" y="2475"/>
                </a:cubicBezTo>
                <a:cubicBezTo>
                  <a:pt x="785509" y="2969"/>
                  <a:pt x="785509" y="3463"/>
                  <a:pt x="786287" y="3957"/>
                </a:cubicBezTo>
                <a:lnTo>
                  <a:pt x="787845" y="2969"/>
                </a:lnTo>
                <a:cubicBezTo>
                  <a:pt x="788623" y="2969"/>
                  <a:pt x="789402" y="3957"/>
                  <a:pt x="789402" y="3957"/>
                </a:cubicBezTo>
                <a:cubicBezTo>
                  <a:pt x="789402" y="4456"/>
                  <a:pt x="790958" y="4950"/>
                  <a:pt x="790958" y="4950"/>
                </a:cubicBezTo>
                <a:cubicBezTo>
                  <a:pt x="790958" y="5444"/>
                  <a:pt x="789402" y="5938"/>
                  <a:pt x="788623" y="5938"/>
                </a:cubicBezTo>
                <a:cubicBezTo>
                  <a:pt x="788623" y="5938"/>
                  <a:pt x="787066" y="6432"/>
                  <a:pt x="787066" y="6926"/>
                </a:cubicBezTo>
                <a:cubicBezTo>
                  <a:pt x="787066" y="6926"/>
                  <a:pt x="788623" y="7425"/>
                  <a:pt x="788623" y="7919"/>
                </a:cubicBezTo>
                <a:cubicBezTo>
                  <a:pt x="789402" y="7425"/>
                  <a:pt x="789402" y="7425"/>
                  <a:pt x="790180" y="6926"/>
                </a:cubicBezTo>
                <a:cubicBezTo>
                  <a:pt x="790958" y="6926"/>
                  <a:pt x="791737" y="6432"/>
                  <a:pt x="791737" y="6432"/>
                </a:cubicBezTo>
                <a:cubicBezTo>
                  <a:pt x="792515" y="5938"/>
                  <a:pt x="790958" y="5444"/>
                  <a:pt x="790958" y="4950"/>
                </a:cubicBezTo>
                <a:lnTo>
                  <a:pt x="792515" y="4456"/>
                </a:lnTo>
                <a:cubicBezTo>
                  <a:pt x="792515" y="3957"/>
                  <a:pt x="794072" y="3463"/>
                  <a:pt x="794072" y="3463"/>
                </a:cubicBezTo>
                <a:lnTo>
                  <a:pt x="795629" y="4456"/>
                </a:lnTo>
                <a:cubicBezTo>
                  <a:pt x="795629" y="4456"/>
                  <a:pt x="796408" y="5444"/>
                  <a:pt x="797186" y="5444"/>
                </a:cubicBezTo>
                <a:cubicBezTo>
                  <a:pt x="797186" y="5444"/>
                  <a:pt x="797965" y="4950"/>
                  <a:pt x="798744" y="4950"/>
                </a:cubicBezTo>
                <a:cubicBezTo>
                  <a:pt x="798744" y="4456"/>
                  <a:pt x="800300" y="3957"/>
                  <a:pt x="800300" y="3957"/>
                </a:cubicBezTo>
                <a:cubicBezTo>
                  <a:pt x="800300" y="3957"/>
                  <a:pt x="799522" y="2969"/>
                  <a:pt x="798744" y="2969"/>
                </a:cubicBezTo>
                <a:cubicBezTo>
                  <a:pt x="798744" y="2475"/>
                  <a:pt x="797965" y="1981"/>
                  <a:pt x="797965" y="1981"/>
                </a:cubicBezTo>
                <a:cubicBezTo>
                  <a:pt x="798744" y="988"/>
                  <a:pt x="800300" y="494"/>
                  <a:pt x="801079" y="0"/>
                </a:cubicBezTo>
                <a:cubicBezTo>
                  <a:pt x="801857" y="494"/>
                  <a:pt x="801857" y="988"/>
                  <a:pt x="802636" y="988"/>
                </a:cubicBezTo>
                <a:cubicBezTo>
                  <a:pt x="802636" y="1482"/>
                  <a:pt x="803415" y="1981"/>
                  <a:pt x="803415" y="2475"/>
                </a:cubicBezTo>
                <a:cubicBezTo>
                  <a:pt x="804193" y="2475"/>
                  <a:pt x="804971" y="2969"/>
                  <a:pt x="804971" y="3463"/>
                </a:cubicBezTo>
                <a:cubicBezTo>
                  <a:pt x="804971" y="3463"/>
                  <a:pt x="803415" y="3957"/>
                  <a:pt x="803415" y="4456"/>
                </a:cubicBezTo>
                <a:cubicBezTo>
                  <a:pt x="803415" y="4456"/>
                  <a:pt x="804193" y="4950"/>
                  <a:pt x="804971" y="5444"/>
                </a:cubicBezTo>
                <a:lnTo>
                  <a:pt x="805628" y="5026"/>
                </a:lnTo>
                <a:cubicBezTo>
                  <a:pt x="805321" y="4857"/>
                  <a:pt x="805059" y="4654"/>
                  <a:pt x="805059" y="4456"/>
                </a:cubicBezTo>
                <a:lnTo>
                  <a:pt x="806616" y="3463"/>
                </a:lnTo>
                <a:lnTo>
                  <a:pt x="808174" y="4456"/>
                </a:lnTo>
                <a:cubicBezTo>
                  <a:pt x="808952" y="4456"/>
                  <a:pt x="808952" y="3463"/>
                  <a:pt x="809731" y="3463"/>
                </a:cubicBezTo>
                <a:cubicBezTo>
                  <a:pt x="809731" y="2969"/>
                  <a:pt x="810509" y="2475"/>
                  <a:pt x="810509" y="1981"/>
                </a:cubicBezTo>
                <a:cubicBezTo>
                  <a:pt x="811213" y="2428"/>
                  <a:pt x="812552" y="2876"/>
                  <a:pt x="812800" y="2956"/>
                </a:cubicBezTo>
                <a:cubicBezTo>
                  <a:pt x="813049" y="2876"/>
                  <a:pt x="814387" y="2428"/>
                  <a:pt x="815091" y="1981"/>
                </a:cubicBezTo>
                <a:cubicBezTo>
                  <a:pt x="815091" y="2475"/>
                  <a:pt x="815870" y="2969"/>
                  <a:pt x="815870" y="3463"/>
                </a:cubicBezTo>
                <a:cubicBezTo>
                  <a:pt x="816649" y="3463"/>
                  <a:pt x="816649" y="4456"/>
                  <a:pt x="817427" y="4456"/>
                </a:cubicBezTo>
                <a:lnTo>
                  <a:pt x="818985" y="3463"/>
                </a:lnTo>
                <a:lnTo>
                  <a:pt x="820541" y="4456"/>
                </a:lnTo>
                <a:cubicBezTo>
                  <a:pt x="820541" y="4654"/>
                  <a:pt x="820280" y="4857"/>
                  <a:pt x="819973" y="5026"/>
                </a:cubicBezTo>
                <a:lnTo>
                  <a:pt x="820630" y="5444"/>
                </a:lnTo>
                <a:cubicBezTo>
                  <a:pt x="821408" y="4950"/>
                  <a:pt x="822186" y="4456"/>
                  <a:pt x="822186" y="4456"/>
                </a:cubicBezTo>
                <a:cubicBezTo>
                  <a:pt x="822186" y="3957"/>
                  <a:pt x="820630" y="3463"/>
                  <a:pt x="820630" y="3463"/>
                </a:cubicBezTo>
                <a:cubicBezTo>
                  <a:pt x="820630" y="2969"/>
                  <a:pt x="821408" y="2475"/>
                  <a:pt x="822186" y="2475"/>
                </a:cubicBezTo>
                <a:cubicBezTo>
                  <a:pt x="822186" y="1981"/>
                  <a:pt x="822965" y="1482"/>
                  <a:pt x="822965" y="988"/>
                </a:cubicBezTo>
                <a:cubicBezTo>
                  <a:pt x="823744" y="988"/>
                  <a:pt x="823744" y="494"/>
                  <a:pt x="824522" y="0"/>
                </a:cubicBezTo>
                <a:cubicBezTo>
                  <a:pt x="825300" y="494"/>
                  <a:pt x="826857" y="988"/>
                  <a:pt x="827636" y="1981"/>
                </a:cubicBezTo>
                <a:cubicBezTo>
                  <a:pt x="827636" y="1981"/>
                  <a:pt x="826857" y="2475"/>
                  <a:pt x="826857" y="2969"/>
                </a:cubicBezTo>
                <a:cubicBezTo>
                  <a:pt x="826079" y="2969"/>
                  <a:pt x="825300" y="3957"/>
                  <a:pt x="825300" y="3957"/>
                </a:cubicBezTo>
                <a:cubicBezTo>
                  <a:pt x="825300" y="3957"/>
                  <a:pt x="826857" y="4456"/>
                  <a:pt x="826857" y="4950"/>
                </a:cubicBezTo>
                <a:cubicBezTo>
                  <a:pt x="827636" y="4950"/>
                  <a:pt x="828414" y="5444"/>
                  <a:pt x="828414" y="5444"/>
                </a:cubicBezTo>
                <a:cubicBezTo>
                  <a:pt x="829193" y="5444"/>
                  <a:pt x="829972" y="4456"/>
                  <a:pt x="829972" y="4456"/>
                </a:cubicBezTo>
                <a:lnTo>
                  <a:pt x="831529" y="3463"/>
                </a:lnTo>
                <a:cubicBezTo>
                  <a:pt x="831529" y="3463"/>
                  <a:pt x="833085" y="3957"/>
                  <a:pt x="833085" y="4456"/>
                </a:cubicBezTo>
                <a:lnTo>
                  <a:pt x="834643" y="4950"/>
                </a:lnTo>
                <a:cubicBezTo>
                  <a:pt x="834643" y="5444"/>
                  <a:pt x="833085" y="5938"/>
                  <a:pt x="833864" y="6432"/>
                </a:cubicBezTo>
                <a:cubicBezTo>
                  <a:pt x="833864" y="6432"/>
                  <a:pt x="834643" y="6926"/>
                  <a:pt x="835421" y="6926"/>
                </a:cubicBezTo>
                <a:cubicBezTo>
                  <a:pt x="836199" y="7425"/>
                  <a:pt x="836199" y="7425"/>
                  <a:pt x="836978" y="7919"/>
                </a:cubicBezTo>
                <a:cubicBezTo>
                  <a:pt x="836978" y="7425"/>
                  <a:pt x="838535" y="6926"/>
                  <a:pt x="838535" y="6926"/>
                </a:cubicBezTo>
                <a:cubicBezTo>
                  <a:pt x="838535" y="6432"/>
                  <a:pt x="836978" y="5938"/>
                  <a:pt x="836978" y="5938"/>
                </a:cubicBezTo>
                <a:cubicBezTo>
                  <a:pt x="836199" y="5938"/>
                  <a:pt x="834643" y="5444"/>
                  <a:pt x="834643" y="4950"/>
                </a:cubicBezTo>
                <a:cubicBezTo>
                  <a:pt x="834643" y="4950"/>
                  <a:pt x="836199" y="4456"/>
                  <a:pt x="836199" y="3957"/>
                </a:cubicBezTo>
                <a:cubicBezTo>
                  <a:pt x="836199" y="3957"/>
                  <a:pt x="836978" y="2969"/>
                  <a:pt x="837756" y="2969"/>
                </a:cubicBezTo>
                <a:lnTo>
                  <a:pt x="839313" y="3957"/>
                </a:lnTo>
                <a:cubicBezTo>
                  <a:pt x="840092" y="3463"/>
                  <a:pt x="840092" y="2969"/>
                  <a:pt x="840871" y="2475"/>
                </a:cubicBezTo>
                <a:cubicBezTo>
                  <a:pt x="840092" y="2475"/>
                  <a:pt x="839313" y="1981"/>
                  <a:pt x="838535" y="1981"/>
                </a:cubicBezTo>
                <a:cubicBezTo>
                  <a:pt x="839313" y="1981"/>
                  <a:pt x="840092" y="494"/>
                  <a:pt x="840092" y="494"/>
                </a:cubicBezTo>
                <a:cubicBezTo>
                  <a:pt x="840871" y="494"/>
                  <a:pt x="841649" y="1482"/>
                  <a:pt x="841649" y="1482"/>
                </a:cubicBezTo>
                <a:cubicBezTo>
                  <a:pt x="842428" y="1482"/>
                  <a:pt x="843984" y="2475"/>
                  <a:pt x="843984" y="2475"/>
                </a:cubicBezTo>
                <a:lnTo>
                  <a:pt x="842428" y="3463"/>
                </a:lnTo>
                <a:lnTo>
                  <a:pt x="840871" y="4456"/>
                </a:lnTo>
                <a:cubicBezTo>
                  <a:pt x="840871" y="4950"/>
                  <a:pt x="842428" y="4950"/>
                  <a:pt x="842428" y="5444"/>
                </a:cubicBezTo>
                <a:cubicBezTo>
                  <a:pt x="843206" y="5938"/>
                  <a:pt x="841649" y="6432"/>
                  <a:pt x="841649" y="6432"/>
                </a:cubicBezTo>
                <a:cubicBezTo>
                  <a:pt x="841649" y="6926"/>
                  <a:pt x="840092" y="7425"/>
                  <a:pt x="840092" y="7425"/>
                </a:cubicBezTo>
                <a:cubicBezTo>
                  <a:pt x="840092" y="7919"/>
                  <a:pt x="841649" y="8413"/>
                  <a:pt x="841649" y="8413"/>
                </a:cubicBezTo>
                <a:cubicBezTo>
                  <a:pt x="841649" y="8907"/>
                  <a:pt x="843206" y="8907"/>
                  <a:pt x="843206" y="9401"/>
                </a:cubicBezTo>
                <a:cubicBezTo>
                  <a:pt x="844763" y="8413"/>
                  <a:pt x="845542" y="7919"/>
                  <a:pt x="846320" y="6926"/>
                </a:cubicBezTo>
                <a:cubicBezTo>
                  <a:pt x="846320" y="6926"/>
                  <a:pt x="847098" y="6432"/>
                  <a:pt x="847877" y="5938"/>
                </a:cubicBezTo>
                <a:lnTo>
                  <a:pt x="848655" y="4950"/>
                </a:lnTo>
                <a:cubicBezTo>
                  <a:pt x="848655" y="4456"/>
                  <a:pt x="847098" y="4456"/>
                  <a:pt x="847098" y="3957"/>
                </a:cubicBezTo>
                <a:cubicBezTo>
                  <a:pt x="847098" y="3463"/>
                  <a:pt x="848655" y="3463"/>
                  <a:pt x="848655" y="2969"/>
                </a:cubicBezTo>
                <a:cubicBezTo>
                  <a:pt x="849434" y="3463"/>
                  <a:pt x="849434" y="3463"/>
                  <a:pt x="850213" y="3957"/>
                </a:cubicBezTo>
                <a:lnTo>
                  <a:pt x="851770" y="4456"/>
                </a:lnTo>
                <a:cubicBezTo>
                  <a:pt x="851770" y="4950"/>
                  <a:pt x="850213" y="5444"/>
                  <a:pt x="850991" y="5938"/>
                </a:cubicBezTo>
                <a:cubicBezTo>
                  <a:pt x="850991" y="5938"/>
                  <a:pt x="851770" y="6432"/>
                  <a:pt x="852548" y="6432"/>
                </a:cubicBezTo>
                <a:cubicBezTo>
                  <a:pt x="852548" y="6926"/>
                  <a:pt x="854105" y="7425"/>
                  <a:pt x="854105" y="7425"/>
                </a:cubicBezTo>
                <a:cubicBezTo>
                  <a:pt x="854105" y="7919"/>
                  <a:pt x="852548" y="8413"/>
                  <a:pt x="852548" y="8413"/>
                </a:cubicBezTo>
                <a:cubicBezTo>
                  <a:pt x="852548" y="8907"/>
                  <a:pt x="854105" y="8907"/>
                  <a:pt x="854883" y="9401"/>
                </a:cubicBezTo>
                <a:cubicBezTo>
                  <a:pt x="854661" y="9401"/>
                  <a:pt x="854697" y="9444"/>
                  <a:pt x="854857" y="9511"/>
                </a:cubicBezTo>
                <a:cubicBezTo>
                  <a:pt x="854657" y="9967"/>
                  <a:pt x="853326" y="10390"/>
                  <a:pt x="853326" y="10390"/>
                </a:cubicBezTo>
                <a:cubicBezTo>
                  <a:pt x="853326" y="10888"/>
                  <a:pt x="854883" y="10888"/>
                  <a:pt x="854883" y="11382"/>
                </a:cubicBezTo>
                <a:cubicBezTo>
                  <a:pt x="854883" y="10888"/>
                  <a:pt x="856441" y="10390"/>
                  <a:pt x="856441" y="10390"/>
                </a:cubicBezTo>
                <a:cubicBezTo>
                  <a:pt x="856441" y="10039"/>
                  <a:pt x="855254" y="9684"/>
                  <a:pt x="854857" y="9511"/>
                </a:cubicBezTo>
                <a:cubicBezTo>
                  <a:pt x="854873" y="9477"/>
                  <a:pt x="854883" y="9439"/>
                  <a:pt x="854883" y="9401"/>
                </a:cubicBezTo>
                <a:cubicBezTo>
                  <a:pt x="854883" y="8907"/>
                  <a:pt x="855662" y="8413"/>
                  <a:pt x="855662" y="8413"/>
                </a:cubicBezTo>
                <a:cubicBezTo>
                  <a:pt x="856441" y="7919"/>
                  <a:pt x="857219" y="7425"/>
                  <a:pt x="857219" y="7425"/>
                </a:cubicBezTo>
                <a:cubicBezTo>
                  <a:pt x="857219" y="6926"/>
                  <a:pt x="858776" y="6432"/>
                  <a:pt x="858776" y="5938"/>
                </a:cubicBezTo>
                <a:lnTo>
                  <a:pt x="856441" y="5444"/>
                </a:lnTo>
                <a:cubicBezTo>
                  <a:pt x="857219" y="4950"/>
                  <a:pt x="857997" y="4456"/>
                  <a:pt x="857997" y="3957"/>
                </a:cubicBezTo>
                <a:cubicBezTo>
                  <a:pt x="858776" y="3957"/>
                  <a:pt x="858776" y="3463"/>
                  <a:pt x="859554" y="2969"/>
                </a:cubicBezTo>
                <a:lnTo>
                  <a:pt x="861112" y="3957"/>
                </a:lnTo>
                <a:cubicBezTo>
                  <a:pt x="861890" y="3957"/>
                  <a:pt x="861890" y="2969"/>
                  <a:pt x="862668" y="2969"/>
                </a:cubicBezTo>
                <a:cubicBezTo>
                  <a:pt x="863447" y="2969"/>
                  <a:pt x="863447" y="3463"/>
                  <a:pt x="864225" y="3463"/>
                </a:cubicBezTo>
                <a:cubicBezTo>
                  <a:pt x="865004" y="3463"/>
                  <a:pt x="865004" y="2969"/>
                  <a:pt x="865783" y="2475"/>
                </a:cubicBezTo>
                <a:lnTo>
                  <a:pt x="867340" y="3463"/>
                </a:lnTo>
                <a:lnTo>
                  <a:pt x="865783" y="4456"/>
                </a:lnTo>
                <a:lnTo>
                  <a:pt x="865004" y="5444"/>
                </a:lnTo>
                <a:cubicBezTo>
                  <a:pt x="864225" y="5444"/>
                  <a:pt x="862668" y="4456"/>
                  <a:pt x="862668" y="4950"/>
                </a:cubicBezTo>
                <a:cubicBezTo>
                  <a:pt x="862668" y="4950"/>
                  <a:pt x="861890" y="5444"/>
                  <a:pt x="861890" y="5938"/>
                </a:cubicBezTo>
                <a:cubicBezTo>
                  <a:pt x="861112" y="6432"/>
                  <a:pt x="860333" y="6432"/>
                  <a:pt x="860333" y="6926"/>
                </a:cubicBezTo>
                <a:lnTo>
                  <a:pt x="858776" y="7919"/>
                </a:lnTo>
                <a:lnTo>
                  <a:pt x="860333" y="8907"/>
                </a:lnTo>
                <a:cubicBezTo>
                  <a:pt x="861112" y="8907"/>
                  <a:pt x="861890" y="7919"/>
                  <a:pt x="861890" y="7919"/>
                </a:cubicBezTo>
                <a:cubicBezTo>
                  <a:pt x="862668" y="7919"/>
                  <a:pt x="863447" y="8413"/>
                  <a:pt x="863447" y="8413"/>
                </a:cubicBezTo>
                <a:cubicBezTo>
                  <a:pt x="864225" y="8907"/>
                  <a:pt x="865004" y="9401"/>
                  <a:pt x="865783" y="9401"/>
                </a:cubicBezTo>
                <a:cubicBezTo>
                  <a:pt x="865783" y="9401"/>
                  <a:pt x="866561" y="10390"/>
                  <a:pt x="867340" y="10390"/>
                </a:cubicBezTo>
                <a:cubicBezTo>
                  <a:pt x="867340" y="10390"/>
                  <a:pt x="868118"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5"/>
                  <a:pt x="873567" y="6926"/>
                  <a:pt x="874346" y="6926"/>
                </a:cubicBezTo>
                <a:cubicBezTo>
                  <a:pt x="874346" y="6432"/>
                  <a:pt x="875124" y="5938"/>
                  <a:pt x="875903" y="5444"/>
                </a:cubicBezTo>
                <a:lnTo>
                  <a:pt x="876682" y="4456"/>
                </a:lnTo>
                <a:cubicBezTo>
                  <a:pt x="877460" y="4456"/>
                  <a:pt x="877460" y="3463"/>
                  <a:pt x="878239" y="3463"/>
                </a:cubicBezTo>
                <a:cubicBezTo>
                  <a:pt x="878239" y="3463"/>
                  <a:pt x="879795" y="3957"/>
                  <a:pt x="879795" y="4456"/>
                </a:cubicBezTo>
                <a:cubicBezTo>
                  <a:pt x="879795" y="4456"/>
                  <a:pt x="879017" y="4950"/>
                  <a:pt x="878239" y="5444"/>
                </a:cubicBezTo>
                <a:cubicBezTo>
                  <a:pt x="878239" y="5938"/>
                  <a:pt x="877460" y="5938"/>
                  <a:pt x="877460" y="6432"/>
                </a:cubicBezTo>
                <a:cubicBezTo>
                  <a:pt x="876682" y="6926"/>
                  <a:pt x="876682" y="7425"/>
                  <a:pt x="875903" y="7425"/>
                </a:cubicBezTo>
                <a:cubicBezTo>
                  <a:pt x="876682" y="7919"/>
                  <a:pt x="877460" y="7919"/>
                  <a:pt x="877460" y="8413"/>
                </a:cubicBezTo>
                <a:cubicBezTo>
                  <a:pt x="878239" y="8413"/>
                  <a:pt x="879017" y="9401"/>
                  <a:pt x="879795" y="9401"/>
                </a:cubicBezTo>
                <a:cubicBezTo>
                  <a:pt x="879795" y="9401"/>
                  <a:pt x="880574" y="8413"/>
                  <a:pt x="880574" y="7919"/>
                </a:cubicBezTo>
                <a:cubicBezTo>
                  <a:pt x="881353"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90"/>
                  <a:pt x="889138" y="10390"/>
                </a:cubicBezTo>
                <a:cubicBezTo>
                  <a:pt x="889138" y="10390"/>
                  <a:pt x="889916" y="9401"/>
                  <a:pt x="890694" y="9401"/>
                </a:cubicBezTo>
                <a:cubicBezTo>
                  <a:pt x="890694" y="9401"/>
                  <a:pt x="891473" y="10390"/>
                  <a:pt x="892252" y="10390"/>
                </a:cubicBezTo>
                <a:cubicBezTo>
                  <a:pt x="892252"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5"/>
                </a:cubicBezTo>
                <a:lnTo>
                  <a:pt x="902372" y="6432"/>
                </a:lnTo>
                <a:cubicBezTo>
                  <a:pt x="902372" y="6432"/>
                  <a:pt x="903929" y="7425"/>
                  <a:pt x="903929" y="6926"/>
                </a:cubicBezTo>
                <a:cubicBezTo>
                  <a:pt x="904708" y="6926"/>
                  <a:pt x="904708" y="5938"/>
                  <a:pt x="905487" y="5938"/>
                </a:cubicBezTo>
                <a:cubicBezTo>
                  <a:pt x="905487" y="6432"/>
                  <a:pt x="907043" y="6432"/>
                  <a:pt x="907043" y="6926"/>
                </a:cubicBezTo>
                <a:lnTo>
                  <a:pt x="905487" y="7919"/>
                </a:lnTo>
                <a:cubicBezTo>
                  <a:pt x="905487" y="8413"/>
                  <a:pt x="904708" y="8907"/>
                  <a:pt x="904708" y="8907"/>
                </a:cubicBezTo>
                <a:cubicBezTo>
                  <a:pt x="903929" y="9401"/>
                  <a:pt x="903151" y="9895"/>
                  <a:pt x="903151" y="10390"/>
                </a:cubicBezTo>
                <a:lnTo>
                  <a:pt x="904708" y="10888"/>
                </a:lnTo>
                <a:cubicBezTo>
                  <a:pt x="904708" y="11382"/>
                  <a:pt x="903151" y="11876"/>
                  <a:pt x="903151" y="12370"/>
                </a:cubicBezTo>
                <a:lnTo>
                  <a:pt x="905487" y="12865"/>
                </a:lnTo>
                <a:cubicBezTo>
                  <a:pt x="904708" y="13359"/>
                  <a:pt x="903929" y="13853"/>
                  <a:pt x="903929" y="14351"/>
                </a:cubicBezTo>
                <a:cubicBezTo>
                  <a:pt x="903151" y="14351"/>
                  <a:pt x="903151" y="14845"/>
                  <a:pt x="902372" y="15339"/>
                </a:cubicBezTo>
                <a:lnTo>
                  <a:pt x="901593" y="16328"/>
                </a:lnTo>
                <a:cubicBezTo>
                  <a:pt x="901593" y="16328"/>
                  <a:pt x="902372" y="17320"/>
                  <a:pt x="903151" y="17320"/>
                </a:cubicBezTo>
                <a:cubicBezTo>
                  <a:pt x="903151" y="17320"/>
                  <a:pt x="903929" y="16328"/>
                  <a:pt x="903929" y="15834"/>
                </a:cubicBezTo>
                <a:cubicBezTo>
                  <a:pt x="904708" y="15834"/>
                  <a:pt x="906264" y="16826"/>
                  <a:pt x="906264" y="16826"/>
                </a:cubicBezTo>
                <a:lnTo>
                  <a:pt x="907043" y="15834"/>
                </a:lnTo>
                <a:cubicBezTo>
                  <a:pt x="907043" y="15339"/>
                  <a:pt x="905487" y="15339"/>
                  <a:pt x="905487" y="14845"/>
                </a:cubicBezTo>
                <a:cubicBezTo>
                  <a:pt x="905487" y="14845"/>
                  <a:pt x="907043" y="14351"/>
                  <a:pt x="907043" y="13853"/>
                </a:cubicBezTo>
                <a:cubicBezTo>
                  <a:pt x="907043" y="13359"/>
                  <a:pt x="905487" y="13359"/>
                  <a:pt x="905487" y="12865"/>
                </a:cubicBezTo>
                <a:cubicBezTo>
                  <a:pt x="905487" y="12865"/>
                  <a:pt x="906264" y="12370"/>
                  <a:pt x="906264" y="11876"/>
                </a:cubicBezTo>
                <a:cubicBezTo>
                  <a:pt x="906264" y="11876"/>
                  <a:pt x="904708" y="11382"/>
                  <a:pt x="904708" y="10888"/>
                </a:cubicBezTo>
                <a:cubicBezTo>
                  <a:pt x="904708" y="10888"/>
                  <a:pt x="905487" y="10390"/>
                  <a:pt x="906264" y="9895"/>
                </a:cubicBezTo>
                <a:lnTo>
                  <a:pt x="907043" y="8907"/>
                </a:lnTo>
                <a:cubicBezTo>
                  <a:pt x="907822" y="8907"/>
                  <a:pt x="909379" y="9401"/>
                  <a:pt x="909379" y="9895"/>
                </a:cubicBezTo>
                <a:cubicBezTo>
                  <a:pt x="909379" y="9895"/>
                  <a:pt x="910157" y="10390"/>
                  <a:pt x="910935" y="10390"/>
                </a:cubicBezTo>
                <a:lnTo>
                  <a:pt x="912492" y="11382"/>
                </a:lnTo>
                <a:cubicBezTo>
                  <a:pt x="913271" y="11382"/>
                  <a:pt x="914050" y="10390"/>
                  <a:pt x="914050" y="10390"/>
                </a:cubicBezTo>
                <a:cubicBezTo>
                  <a:pt x="914050" y="9895"/>
                  <a:pt x="914828" y="9401"/>
                  <a:pt x="915607" y="9401"/>
                </a:cubicBezTo>
                <a:cubicBezTo>
                  <a:pt x="915607" y="8907"/>
                  <a:pt x="917163" y="9895"/>
                  <a:pt x="917163" y="9895"/>
                </a:cubicBezTo>
                <a:lnTo>
                  <a:pt x="918721" y="10888"/>
                </a:lnTo>
                <a:lnTo>
                  <a:pt x="920278" y="9895"/>
                </a:lnTo>
                <a:lnTo>
                  <a:pt x="921057" y="8413"/>
                </a:lnTo>
                <a:cubicBezTo>
                  <a:pt x="921834" y="8907"/>
                  <a:pt x="922613" y="9401"/>
                  <a:pt x="923392" y="9401"/>
                </a:cubicBezTo>
                <a:cubicBezTo>
                  <a:pt x="923392" y="9895"/>
                  <a:pt x="924170" y="9895"/>
                  <a:pt x="924949" y="10390"/>
                </a:cubicBezTo>
                <a:cubicBezTo>
                  <a:pt x="924949" y="10390"/>
                  <a:pt x="926506" y="10888"/>
                  <a:pt x="926506" y="11382"/>
                </a:cubicBezTo>
                <a:cubicBezTo>
                  <a:pt x="926506" y="11382"/>
                  <a:pt x="925727" y="12370"/>
                  <a:pt x="924949" y="12370"/>
                </a:cubicBezTo>
                <a:cubicBezTo>
                  <a:pt x="925727" y="12370"/>
                  <a:pt x="926506" y="13359"/>
                  <a:pt x="927284" y="13359"/>
                </a:cubicBezTo>
                <a:cubicBezTo>
                  <a:pt x="927284" y="12865"/>
                  <a:pt x="928062" y="12370"/>
                  <a:pt x="928062" y="11876"/>
                </a:cubicBezTo>
                <a:cubicBezTo>
                  <a:pt x="928841" y="11876"/>
                  <a:pt x="928841" y="11382"/>
                  <a:pt x="929620" y="10888"/>
                </a:cubicBezTo>
                <a:cubicBezTo>
                  <a:pt x="930398" y="10390"/>
                  <a:pt x="930398" y="10390"/>
                  <a:pt x="931177" y="9895"/>
                </a:cubicBezTo>
                <a:cubicBezTo>
                  <a:pt x="931177" y="9401"/>
                  <a:pt x="931956" y="8907"/>
                  <a:pt x="932733" y="8907"/>
                </a:cubicBezTo>
                <a:cubicBezTo>
                  <a:pt x="932733" y="8907"/>
                  <a:pt x="933512" y="9401"/>
                  <a:pt x="934291" y="9401"/>
                </a:cubicBezTo>
                <a:lnTo>
                  <a:pt x="935848" y="10390"/>
                </a:lnTo>
                <a:lnTo>
                  <a:pt x="934291" y="11382"/>
                </a:lnTo>
                <a:cubicBezTo>
                  <a:pt x="935069" y="11382"/>
                  <a:pt x="935848" y="12370"/>
                  <a:pt x="936627" y="12370"/>
                </a:cubicBezTo>
                <a:lnTo>
                  <a:pt x="937405" y="11382"/>
                </a:lnTo>
                <a:cubicBezTo>
                  <a:pt x="938183" y="10888"/>
                  <a:pt x="938183" y="10390"/>
                  <a:pt x="938962" y="9895"/>
                </a:cubicBezTo>
                <a:cubicBezTo>
                  <a:pt x="938962" y="9895"/>
                  <a:pt x="939740" y="8907"/>
                  <a:pt x="940519" y="8907"/>
                </a:cubicBezTo>
                <a:lnTo>
                  <a:pt x="942076" y="9895"/>
                </a:lnTo>
                <a:lnTo>
                  <a:pt x="943632" y="8907"/>
                </a:lnTo>
                <a:lnTo>
                  <a:pt x="945190" y="9401"/>
                </a:lnTo>
                <a:cubicBezTo>
                  <a:pt x="945190" y="9895"/>
                  <a:pt x="943632" y="10390"/>
                  <a:pt x="943632" y="10888"/>
                </a:cubicBezTo>
                <a:lnTo>
                  <a:pt x="945190" y="11382"/>
                </a:lnTo>
                <a:cubicBezTo>
                  <a:pt x="945190" y="11876"/>
                  <a:pt x="943632" y="12370"/>
                  <a:pt x="944411" y="12865"/>
                </a:cubicBezTo>
                <a:cubicBezTo>
                  <a:pt x="944411" y="12865"/>
                  <a:pt x="945190" y="13359"/>
                  <a:pt x="945968" y="13359"/>
                </a:cubicBezTo>
                <a:cubicBezTo>
                  <a:pt x="945968" y="13359"/>
                  <a:pt x="946747" y="12370"/>
                  <a:pt x="947526" y="12370"/>
                </a:cubicBezTo>
                <a:cubicBezTo>
                  <a:pt x="947526" y="12370"/>
                  <a:pt x="948304" y="13359"/>
                  <a:pt x="949082" y="13359"/>
                </a:cubicBezTo>
                <a:cubicBezTo>
                  <a:pt x="949082" y="12865"/>
                  <a:pt x="949861" y="12370"/>
                  <a:pt x="949861" y="12370"/>
                </a:cubicBezTo>
                <a:cubicBezTo>
                  <a:pt x="950639" y="11876"/>
                  <a:pt x="951418" y="10888"/>
                  <a:pt x="951418" y="10888"/>
                </a:cubicBezTo>
                <a:cubicBezTo>
                  <a:pt x="952196" y="10888"/>
                  <a:pt x="952975" y="11876"/>
                  <a:pt x="952975" y="11876"/>
                </a:cubicBezTo>
                <a:cubicBezTo>
                  <a:pt x="953754" y="12370"/>
                  <a:pt x="954532" y="12370"/>
                  <a:pt x="955310" y="12865"/>
                </a:cubicBezTo>
                <a:lnTo>
                  <a:pt x="956867" y="13359"/>
                </a:lnTo>
                <a:cubicBezTo>
                  <a:pt x="956867" y="13359"/>
                  <a:pt x="957646" y="12865"/>
                  <a:pt x="958425" y="12370"/>
                </a:cubicBezTo>
                <a:cubicBezTo>
                  <a:pt x="958425" y="11876"/>
                  <a:pt x="959202" y="11876"/>
                  <a:pt x="959202" y="11382"/>
                </a:cubicBezTo>
                <a:cubicBezTo>
                  <a:pt x="959981" y="10888"/>
                  <a:pt x="959981" y="10390"/>
                  <a:pt x="960760" y="10390"/>
                </a:cubicBezTo>
                <a:cubicBezTo>
                  <a:pt x="961538" y="9895"/>
                  <a:pt x="961538" y="9401"/>
                  <a:pt x="962317" y="8907"/>
                </a:cubicBezTo>
                <a:lnTo>
                  <a:pt x="963096" y="7919"/>
                </a:lnTo>
                <a:cubicBezTo>
                  <a:pt x="963873" y="7919"/>
                  <a:pt x="964652" y="8907"/>
                  <a:pt x="965431" y="8907"/>
                </a:cubicBezTo>
                <a:cubicBezTo>
                  <a:pt x="965431" y="9401"/>
                  <a:pt x="966209" y="9401"/>
                  <a:pt x="966988" y="9895"/>
                </a:cubicBezTo>
                <a:lnTo>
                  <a:pt x="968545" y="10390"/>
                </a:lnTo>
                <a:cubicBezTo>
                  <a:pt x="969324" y="10390"/>
                  <a:pt x="970102" y="11382"/>
                  <a:pt x="970102" y="11382"/>
                </a:cubicBezTo>
                <a:cubicBezTo>
                  <a:pt x="970880" y="11382"/>
                  <a:pt x="971659" y="10390"/>
                  <a:pt x="971659" y="10390"/>
                </a:cubicBezTo>
                <a:cubicBezTo>
                  <a:pt x="971659" y="9895"/>
                  <a:pt x="972437" y="9401"/>
                  <a:pt x="973216" y="9401"/>
                </a:cubicBezTo>
                <a:cubicBezTo>
                  <a:pt x="973216" y="8907"/>
                  <a:pt x="973995" y="9895"/>
                  <a:pt x="974772" y="9895"/>
                </a:cubicBezTo>
                <a:cubicBezTo>
                  <a:pt x="975551" y="9895"/>
                  <a:pt x="975551" y="8907"/>
                  <a:pt x="976330" y="8907"/>
                </a:cubicBezTo>
                <a:cubicBezTo>
                  <a:pt x="976330" y="8907"/>
                  <a:pt x="977108" y="9895"/>
                  <a:pt x="977887" y="9895"/>
                </a:cubicBezTo>
                <a:cubicBezTo>
                  <a:pt x="977887" y="9895"/>
                  <a:pt x="978666" y="8907"/>
                  <a:pt x="979444" y="8907"/>
                </a:cubicBezTo>
                <a:cubicBezTo>
                  <a:pt x="979444" y="8413"/>
                  <a:pt x="980223" y="7425"/>
                  <a:pt x="980223" y="7425"/>
                </a:cubicBezTo>
                <a:cubicBezTo>
                  <a:pt x="981001" y="7425"/>
                  <a:pt x="981779" y="8413"/>
                  <a:pt x="982558" y="8413"/>
                </a:cubicBezTo>
                <a:lnTo>
                  <a:pt x="983336" y="7425"/>
                </a:lnTo>
                <a:cubicBezTo>
                  <a:pt x="984010" y="7425"/>
                  <a:pt x="984683" y="8164"/>
                  <a:pt x="984852" y="8041"/>
                </a:cubicBezTo>
                <a:cubicBezTo>
                  <a:pt x="984743" y="8497"/>
                  <a:pt x="984115" y="8949"/>
                  <a:pt x="984115" y="9401"/>
                </a:cubicBezTo>
                <a:cubicBezTo>
                  <a:pt x="983336" y="9401"/>
                  <a:pt x="983336" y="9895"/>
                  <a:pt x="982558" y="10390"/>
                </a:cubicBezTo>
                <a:cubicBezTo>
                  <a:pt x="982558" y="10888"/>
                  <a:pt x="981779" y="10888"/>
                  <a:pt x="981001" y="11382"/>
                </a:cubicBezTo>
                <a:cubicBezTo>
                  <a:pt x="981001" y="11876"/>
                  <a:pt x="980223" y="12370"/>
                  <a:pt x="980223" y="12370"/>
                </a:cubicBezTo>
                <a:cubicBezTo>
                  <a:pt x="979444" y="12370"/>
                  <a:pt x="978666" y="11876"/>
                  <a:pt x="977887" y="11876"/>
                </a:cubicBezTo>
                <a:lnTo>
                  <a:pt x="976330" y="10888"/>
                </a:lnTo>
                <a:cubicBezTo>
                  <a:pt x="976330" y="11382"/>
                  <a:pt x="975551" y="11876"/>
                  <a:pt x="974772" y="11876"/>
                </a:cubicBezTo>
                <a:lnTo>
                  <a:pt x="973995" y="12865"/>
                </a:lnTo>
                <a:cubicBezTo>
                  <a:pt x="973995" y="13359"/>
                  <a:pt x="975551" y="13853"/>
                  <a:pt x="975551" y="13853"/>
                </a:cubicBezTo>
                <a:cubicBezTo>
                  <a:pt x="975551" y="14351"/>
                  <a:pt x="974772" y="14845"/>
                  <a:pt x="973995" y="14845"/>
                </a:cubicBezTo>
                <a:cubicBezTo>
                  <a:pt x="973995" y="15339"/>
                  <a:pt x="973216" y="15834"/>
                  <a:pt x="973216" y="16328"/>
                </a:cubicBezTo>
                <a:cubicBezTo>
                  <a:pt x="972437" y="16328"/>
                  <a:pt x="971659" y="16826"/>
                  <a:pt x="971659" y="17320"/>
                </a:cubicBezTo>
                <a:cubicBezTo>
                  <a:pt x="972437" y="17814"/>
                  <a:pt x="973995" y="18309"/>
                  <a:pt x="974772" y="18803"/>
                </a:cubicBezTo>
                <a:cubicBezTo>
                  <a:pt x="975551" y="19297"/>
                  <a:pt x="976330" y="19297"/>
                  <a:pt x="977108" y="19795"/>
                </a:cubicBezTo>
                <a:cubicBezTo>
                  <a:pt x="977108" y="19297"/>
                  <a:pt x="977887" y="18803"/>
                  <a:pt x="977887" y="18803"/>
                </a:cubicBezTo>
                <a:cubicBezTo>
                  <a:pt x="977887" y="18309"/>
                  <a:pt x="976330" y="18309"/>
                  <a:pt x="976330" y="17814"/>
                </a:cubicBezTo>
                <a:cubicBezTo>
                  <a:pt x="976330" y="17320"/>
                  <a:pt x="977887" y="16826"/>
                  <a:pt x="977887" y="16826"/>
                </a:cubicBezTo>
                <a:lnTo>
                  <a:pt x="976330" y="15834"/>
                </a:lnTo>
                <a:lnTo>
                  <a:pt x="977108" y="14845"/>
                </a:lnTo>
                <a:cubicBezTo>
                  <a:pt x="977887" y="14845"/>
                  <a:pt x="978666" y="15339"/>
                  <a:pt x="978666" y="15834"/>
                </a:cubicBezTo>
                <a:cubicBezTo>
                  <a:pt x="979444" y="15834"/>
                  <a:pt x="980223" y="16328"/>
                  <a:pt x="981001" y="16328"/>
                </a:cubicBezTo>
                <a:lnTo>
                  <a:pt x="981779" y="15339"/>
                </a:lnTo>
                <a:cubicBezTo>
                  <a:pt x="982558" y="15339"/>
                  <a:pt x="983336" y="16328"/>
                  <a:pt x="984115" y="16328"/>
                </a:cubicBezTo>
                <a:lnTo>
                  <a:pt x="984894" y="15339"/>
                </a:lnTo>
                <a:cubicBezTo>
                  <a:pt x="985672" y="14845"/>
                  <a:pt x="986450" y="13853"/>
                  <a:pt x="986450" y="13853"/>
                </a:cubicBezTo>
                <a:lnTo>
                  <a:pt x="988007" y="14845"/>
                </a:lnTo>
                <a:cubicBezTo>
                  <a:pt x="988786" y="14845"/>
                  <a:pt x="989565" y="13853"/>
                  <a:pt x="989565" y="13853"/>
                </a:cubicBezTo>
                <a:cubicBezTo>
                  <a:pt x="990342" y="13359"/>
                  <a:pt x="990342" y="12865"/>
                  <a:pt x="991122" y="12865"/>
                </a:cubicBezTo>
                <a:cubicBezTo>
                  <a:pt x="991122" y="12370"/>
                  <a:pt x="991900" y="11876"/>
                  <a:pt x="991900" y="11382"/>
                </a:cubicBezTo>
                <a:cubicBezTo>
                  <a:pt x="992678" y="11382"/>
                  <a:pt x="993457" y="10390"/>
                  <a:pt x="993457" y="10390"/>
                </a:cubicBezTo>
                <a:cubicBezTo>
                  <a:pt x="994236" y="10390"/>
                  <a:pt x="995014" y="11382"/>
                  <a:pt x="995014" y="11382"/>
                </a:cubicBezTo>
                <a:cubicBezTo>
                  <a:pt x="995793" y="11382"/>
                  <a:pt x="995793" y="10390"/>
                  <a:pt x="996571" y="10390"/>
                </a:cubicBezTo>
                <a:cubicBezTo>
                  <a:pt x="996571" y="9895"/>
                  <a:pt x="998128" y="10888"/>
                  <a:pt x="998128" y="10888"/>
                </a:cubicBezTo>
                <a:cubicBezTo>
                  <a:pt x="998906" y="10888"/>
                  <a:pt x="999685" y="11876"/>
                  <a:pt x="1000464" y="11876"/>
                </a:cubicBezTo>
                <a:lnTo>
                  <a:pt x="998906" y="12865"/>
                </a:lnTo>
                <a:cubicBezTo>
                  <a:pt x="998128" y="13359"/>
                  <a:pt x="998128" y="13853"/>
                  <a:pt x="997349" y="13853"/>
                </a:cubicBezTo>
                <a:cubicBezTo>
                  <a:pt x="997349" y="14351"/>
                  <a:pt x="996571" y="14845"/>
                  <a:pt x="995793" y="15339"/>
                </a:cubicBezTo>
                <a:cubicBezTo>
                  <a:pt x="996571" y="15339"/>
                  <a:pt x="997349" y="15834"/>
                  <a:pt x="998128" y="15834"/>
                </a:cubicBezTo>
                <a:lnTo>
                  <a:pt x="998906" y="14845"/>
                </a:lnTo>
                <a:cubicBezTo>
                  <a:pt x="999685" y="14845"/>
                  <a:pt x="1000464" y="15834"/>
                  <a:pt x="1001241" y="15834"/>
                </a:cubicBezTo>
                <a:lnTo>
                  <a:pt x="1002021" y="14845"/>
                </a:lnTo>
                <a:cubicBezTo>
                  <a:pt x="1002799" y="14351"/>
                  <a:pt x="1002799" y="13853"/>
                  <a:pt x="1003577" y="13359"/>
                </a:cubicBezTo>
                <a:cubicBezTo>
                  <a:pt x="1004356" y="13359"/>
                  <a:pt x="1004356" y="12865"/>
                  <a:pt x="1005135" y="12370"/>
                </a:cubicBezTo>
                <a:cubicBezTo>
                  <a:pt x="1005135" y="12865"/>
                  <a:pt x="1005913" y="12865"/>
                  <a:pt x="1006692" y="13359"/>
                </a:cubicBezTo>
                <a:lnTo>
                  <a:pt x="1008248" y="14351"/>
                </a:lnTo>
                <a:cubicBezTo>
                  <a:pt x="1009027" y="13853"/>
                  <a:pt x="1009027" y="13359"/>
                  <a:pt x="1009805" y="12865"/>
                </a:cubicBezTo>
                <a:cubicBezTo>
                  <a:pt x="1009805" y="13359"/>
                  <a:pt x="1011363" y="13853"/>
                  <a:pt x="1011363" y="13853"/>
                </a:cubicBezTo>
                <a:cubicBezTo>
                  <a:pt x="1011363" y="14351"/>
                  <a:pt x="1009805" y="14845"/>
                  <a:pt x="1009805" y="14845"/>
                </a:cubicBezTo>
                <a:cubicBezTo>
                  <a:pt x="1009805" y="15339"/>
                  <a:pt x="1012141" y="15339"/>
                  <a:pt x="1012141" y="15834"/>
                </a:cubicBezTo>
                <a:cubicBezTo>
                  <a:pt x="1012141" y="15339"/>
                  <a:pt x="1012919" y="14845"/>
                  <a:pt x="1012919" y="14845"/>
                </a:cubicBezTo>
                <a:cubicBezTo>
                  <a:pt x="1013698" y="14351"/>
                  <a:pt x="1014476" y="13853"/>
                  <a:pt x="1014476" y="13359"/>
                </a:cubicBezTo>
                <a:lnTo>
                  <a:pt x="1012919" y="12865"/>
                </a:lnTo>
                <a:cubicBezTo>
                  <a:pt x="1012919" y="12370"/>
                  <a:pt x="1013698" y="11876"/>
                  <a:pt x="1013698" y="11876"/>
                </a:cubicBezTo>
                <a:cubicBezTo>
                  <a:pt x="1014476" y="11382"/>
                  <a:pt x="1015255" y="12370"/>
                  <a:pt x="1016034" y="12370"/>
                </a:cubicBezTo>
                <a:cubicBezTo>
                  <a:pt x="1016812" y="11876"/>
                  <a:pt x="1017590" y="10888"/>
                  <a:pt x="1018369" y="10390"/>
                </a:cubicBezTo>
                <a:cubicBezTo>
                  <a:pt x="1019926" y="10888"/>
                  <a:pt x="1020705" y="11382"/>
                  <a:pt x="1022262" y="11876"/>
                </a:cubicBezTo>
                <a:cubicBezTo>
                  <a:pt x="1020705" y="12865"/>
                  <a:pt x="1019926" y="13359"/>
                  <a:pt x="1019147" y="14351"/>
                </a:cubicBezTo>
                <a:cubicBezTo>
                  <a:pt x="1019147" y="14351"/>
                  <a:pt x="1018369" y="13359"/>
                  <a:pt x="1017590" y="13359"/>
                </a:cubicBezTo>
                <a:lnTo>
                  <a:pt x="1016034" y="14351"/>
                </a:lnTo>
                <a:lnTo>
                  <a:pt x="1017590" y="15339"/>
                </a:lnTo>
                <a:cubicBezTo>
                  <a:pt x="1018369" y="15339"/>
                  <a:pt x="1016812" y="16328"/>
                  <a:pt x="1016812" y="16328"/>
                </a:cubicBezTo>
                <a:cubicBezTo>
                  <a:pt x="1016812" y="16826"/>
                  <a:pt x="1018369" y="16826"/>
                  <a:pt x="1018369" y="17320"/>
                </a:cubicBezTo>
                <a:cubicBezTo>
                  <a:pt x="1019147" y="16328"/>
                  <a:pt x="1019926" y="15834"/>
                  <a:pt x="1020705" y="14845"/>
                </a:cubicBezTo>
                <a:cubicBezTo>
                  <a:pt x="1021483" y="14845"/>
                  <a:pt x="1021483" y="14351"/>
                  <a:pt x="1022262" y="13853"/>
                </a:cubicBezTo>
                <a:lnTo>
                  <a:pt x="1023818" y="14845"/>
                </a:lnTo>
                <a:cubicBezTo>
                  <a:pt x="1024597" y="14845"/>
                  <a:pt x="1025375" y="13853"/>
                  <a:pt x="1025375" y="13853"/>
                </a:cubicBezTo>
                <a:cubicBezTo>
                  <a:pt x="1025375" y="13359"/>
                  <a:pt x="1026154" y="12370"/>
                  <a:pt x="1026933" y="12370"/>
                </a:cubicBezTo>
                <a:lnTo>
                  <a:pt x="1028489" y="13359"/>
                </a:lnTo>
                <a:lnTo>
                  <a:pt x="1030046" y="14351"/>
                </a:lnTo>
                <a:lnTo>
                  <a:pt x="1031604" y="13359"/>
                </a:lnTo>
                <a:cubicBezTo>
                  <a:pt x="1031604" y="12865"/>
                  <a:pt x="1030046" y="12370"/>
                  <a:pt x="1030046" y="12370"/>
                </a:cubicBezTo>
                <a:cubicBezTo>
                  <a:pt x="1030046" y="11876"/>
                  <a:pt x="1030825" y="11382"/>
                  <a:pt x="1030825" y="11382"/>
                </a:cubicBezTo>
                <a:cubicBezTo>
                  <a:pt x="1031604" y="10888"/>
                  <a:pt x="1031604" y="10390"/>
                  <a:pt x="1032382" y="9895"/>
                </a:cubicBezTo>
                <a:lnTo>
                  <a:pt x="1033939" y="10888"/>
                </a:lnTo>
                <a:cubicBezTo>
                  <a:pt x="1034717" y="10888"/>
                  <a:pt x="1035496" y="9895"/>
                  <a:pt x="1035496" y="9895"/>
                </a:cubicBezTo>
                <a:cubicBezTo>
                  <a:pt x="1035496" y="9401"/>
                  <a:pt x="1037053" y="8907"/>
                  <a:pt x="1037053" y="8907"/>
                </a:cubicBezTo>
                <a:lnTo>
                  <a:pt x="1038610" y="9401"/>
                </a:lnTo>
                <a:cubicBezTo>
                  <a:pt x="1038610" y="9895"/>
                  <a:pt x="1037053" y="10390"/>
                  <a:pt x="1037053" y="10888"/>
                </a:cubicBezTo>
                <a:cubicBezTo>
                  <a:pt x="1037053" y="10888"/>
                  <a:pt x="1038610" y="11382"/>
                  <a:pt x="1039388" y="11382"/>
                </a:cubicBezTo>
                <a:cubicBezTo>
                  <a:pt x="1039388" y="11876"/>
                  <a:pt x="1040167" y="11876"/>
                  <a:pt x="1040945" y="12370"/>
                </a:cubicBezTo>
                <a:cubicBezTo>
                  <a:pt x="1040945" y="11876"/>
                  <a:pt x="1042503" y="11382"/>
                  <a:pt x="1041724" y="11382"/>
                </a:cubicBezTo>
                <a:cubicBezTo>
                  <a:pt x="1041724" y="10888"/>
                  <a:pt x="1040167" y="10888"/>
                  <a:pt x="1040167" y="10390"/>
                </a:cubicBezTo>
                <a:lnTo>
                  <a:pt x="1041724" y="9401"/>
                </a:lnTo>
                <a:cubicBezTo>
                  <a:pt x="1041724" y="9401"/>
                  <a:pt x="1043281" y="10390"/>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90"/>
                  <a:pt x="1047952" y="10390"/>
                  <a:pt x="1047952" y="10888"/>
                </a:cubicBezTo>
                <a:cubicBezTo>
                  <a:pt x="1047952" y="10888"/>
                  <a:pt x="1046395" y="11382"/>
                  <a:pt x="1047174" y="11876"/>
                </a:cubicBezTo>
                <a:cubicBezTo>
                  <a:pt x="1047174" y="12370"/>
                  <a:pt x="1047952" y="12370"/>
                  <a:pt x="1048731" y="12865"/>
                </a:cubicBezTo>
                <a:cubicBezTo>
                  <a:pt x="1049509" y="11876"/>
                  <a:pt x="1050287" y="11382"/>
                  <a:pt x="1051066" y="10390"/>
                </a:cubicBezTo>
                <a:cubicBezTo>
                  <a:pt x="1051844" y="9895"/>
                  <a:pt x="1052623" y="9895"/>
                  <a:pt x="1052623" y="9401"/>
                </a:cubicBezTo>
                <a:cubicBezTo>
                  <a:pt x="1052623" y="9401"/>
                  <a:pt x="1051066" y="8907"/>
                  <a:pt x="1051066" y="8413"/>
                </a:cubicBezTo>
                <a:lnTo>
                  <a:pt x="1051844" y="7425"/>
                </a:lnTo>
                <a:cubicBezTo>
                  <a:pt x="1052623" y="6926"/>
                  <a:pt x="1053402" y="6432"/>
                  <a:pt x="1053402" y="6432"/>
                </a:cubicBezTo>
                <a:cubicBezTo>
                  <a:pt x="1055737" y="7425"/>
                  <a:pt x="1058073" y="8413"/>
                  <a:pt x="1060408" y="9895"/>
                </a:cubicBezTo>
                <a:cubicBezTo>
                  <a:pt x="1059630" y="9895"/>
                  <a:pt x="1059630" y="10888"/>
                  <a:pt x="1058851" y="10888"/>
                </a:cubicBezTo>
                <a:cubicBezTo>
                  <a:pt x="1058851" y="10888"/>
                  <a:pt x="1058073" y="9895"/>
                  <a:pt x="1057294" y="9895"/>
                </a:cubicBezTo>
                <a:cubicBezTo>
                  <a:pt x="1057294" y="9895"/>
                  <a:pt x="1056515" y="10888"/>
                  <a:pt x="1055737" y="10888"/>
                </a:cubicBezTo>
                <a:cubicBezTo>
                  <a:pt x="1055737" y="11382"/>
                  <a:pt x="1054958" y="11876"/>
                  <a:pt x="1054958" y="12370"/>
                </a:cubicBezTo>
                <a:cubicBezTo>
                  <a:pt x="1054180" y="12370"/>
                  <a:pt x="1054180" y="12865"/>
                  <a:pt x="1053402" y="13359"/>
                </a:cubicBezTo>
                <a:cubicBezTo>
                  <a:pt x="1053402" y="13359"/>
                  <a:pt x="1051844" y="13853"/>
                  <a:pt x="1051844" y="14351"/>
                </a:cubicBezTo>
                <a:cubicBezTo>
                  <a:pt x="1051844" y="14351"/>
                  <a:pt x="1053402" y="14845"/>
                  <a:pt x="1054180" y="15339"/>
                </a:cubicBezTo>
                <a:cubicBezTo>
                  <a:pt x="1054180" y="14845"/>
                  <a:pt x="1054958" y="14351"/>
                  <a:pt x="1054958" y="13853"/>
                </a:cubicBezTo>
                <a:lnTo>
                  <a:pt x="1056515" y="12865"/>
                </a:lnTo>
                <a:lnTo>
                  <a:pt x="1058073" y="13853"/>
                </a:lnTo>
                <a:lnTo>
                  <a:pt x="1056515" y="14845"/>
                </a:lnTo>
                <a:cubicBezTo>
                  <a:pt x="1057294" y="14845"/>
                  <a:pt x="1058073" y="15834"/>
                  <a:pt x="1058851" y="15834"/>
                </a:cubicBezTo>
                <a:lnTo>
                  <a:pt x="1059630" y="14845"/>
                </a:lnTo>
                <a:cubicBezTo>
                  <a:pt x="1060408" y="14845"/>
                  <a:pt x="1061186" y="15339"/>
                  <a:pt x="1061965" y="15339"/>
                </a:cubicBezTo>
                <a:cubicBezTo>
                  <a:pt x="1061965" y="15339"/>
                  <a:pt x="1062744" y="16328"/>
                  <a:pt x="1063522" y="16328"/>
                </a:cubicBezTo>
                <a:cubicBezTo>
                  <a:pt x="1063522" y="16328"/>
                  <a:pt x="1064301" y="15339"/>
                  <a:pt x="1065080" y="15339"/>
                </a:cubicBezTo>
                <a:cubicBezTo>
                  <a:pt x="1065080" y="15339"/>
                  <a:pt x="1065857" y="16328"/>
                  <a:pt x="1066636" y="16328"/>
                </a:cubicBezTo>
                <a:cubicBezTo>
                  <a:pt x="1066636" y="15834"/>
                  <a:pt x="1067414" y="14845"/>
                  <a:pt x="1068193" y="14845"/>
                </a:cubicBezTo>
                <a:cubicBezTo>
                  <a:pt x="1068193" y="14845"/>
                  <a:pt x="1068972" y="15834"/>
                  <a:pt x="1069750" y="15834"/>
                </a:cubicBezTo>
                <a:lnTo>
                  <a:pt x="1070529" y="14845"/>
                </a:lnTo>
                <a:cubicBezTo>
                  <a:pt x="1070529" y="14351"/>
                  <a:pt x="1068972" y="14351"/>
                  <a:pt x="1068972" y="13853"/>
                </a:cubicBezTo>
                <a:cubicBezTo>
                  <a:pt x="1068972" y="13359"/>
                  <a:pt x="1070529" y="13359"/>
                  <a:pt x="1070529" y="12865"/>
                </a:cubicBezTo>
                <a:cubicBezTo>
                  <a:pt x="1068972" y="12370"/>
                  <a:pt x="1068193" y="11876"/>
                  <a:pt x="1066636" y="10888"/>
                </a:cubicBezTo>
                <a:cubicBezTo>
                  <a:pt x="1066636" y="10888"/>
                  <a:pt x="1065857" y="10390"/>
                  <a:pt x="1065080" y="10390"/>
                </a:cubicBezTo>
                <a:cubicBezTo>
                  <a:pt x="1065857" y="9401"/>
                  <a:pt x="1067414" y="8907"/>
                  <a:pt x="1068193" y="7919"/>
                </a:cubicBezTo>
                <a:cubicBezTo>
                  <a:pt x="1068972" y="8413"/>
                  <a:pt x="1070529" y="9401"/>
                  <a:pt x="1071307" y="9895"/>
                </a:cubicBezTo>
                <a:cubicBezTo>
                  <a:pt x="1071307" y="9895"/>
                  <a:pt x="1069750" y="10390"/>
                  <a:pt x="1069750" y="10888"/>
                </a:cubicBezTo>
                <a:cubicBezTo>
                  <a:pt x="1069750" y="10888"/>
                  <a:pt x="1071307" y="11382"/>
                  <a:pt x="1072085" y="11876"/>
                </a:cubicBezTo>
                <a:cubicBezTo>
                  <a:pt x="1072085" y="11876"/>
                  <a:pt x="1072864" y="12370"/>
                  <a:pt x="1073643" y="12370"/>
                </a:cubicBezTo>
                <a:cubicBezTo>
                  <a:pt x="1074421" y="11876"/>
                  <a:pt x="1075200" y="10888"/>
                  <a:pt x="1075978" y="10390"/>
                </a:cubicBezTo>
                <a:cubicBezTo>
                  <a:pt x="1076756" y="9895"/>
                  <a:pt x="1076756" y="9401"/>
                  <a:pt x="1077535" y="9401"/>
                </a:cubicBezTo>
                <a:lnTo>
                  <a:pt x="1079092" y="9895"/>
                </a:lnTo>
                <a:cubicBezTo>
                  <a:pt x="1079092" y="10390"/>
                  <a:pt x="1080649" y="10888"/>
                  <a:pt x="1080649" y="10888"/>
                </a:cubicBezTo>
                <a:cubicBezTo>
                  <a:pt x="1080649" y="11382"/>
                  <a:pt x="1079871" y="11876"/>
                  <a:pt x="1079871" y="11876"/>
                </a:cubicBezTo>
                <a:cubicBezTo>
                  <a:pt x="1079871" y="12370"/>
                  <a:pt x="1081427" y="12865"/>
                  <a:pt x="1081427" y="12865"/>
                </a:cubicBezTo>
                <a:cubicBezTo>
                  <a:pt x="1081427" y="13359"/>
                  <a:pt x="1082984" y="13359"/>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3" y="13359"/>
                  <a:pt x="1089213" y="13359"/>
                </a:cubicBezTo>
                <a:cubicBezTo>
                  <a:pt x="1089213" y="12865"/>
                  <a:pt x="1087655" y="12370"/>
                  <a:pt x="1087655" y="12370"/>
                </a:cubicBezTo>
                <a:cubicBezTo>
                  <a:pt x="1087655" y="12370"/>
                  <a:pt x="1088434" y="11382"/>
                  <a:pt x="1089213" y="11382"/>
                </a:cubicBezTo>
                <a:cubicBezTo>
                  <a:pt x="1089213" y="11382"/>
                  <a:pt x="1089991" y="11876"/>
                  <a:pt x="1090770" y="11876"/>
                </a:cubicBezTo>
                <a:cubicBezTo>
                  <a:pt x="1091549" y="12370"/>
                  <a:pt x="1091549" y="12865"/>
                  <a:pt x="1092326" y="12865"/>
                </a:cubicBezTo>
                <a:lnTo>
                  <a:pt x="1093884" y="13853"/>
                </a:lnTo>
                <a:cubicBezTo>
                  <a:pt x="1094662" y="13853"/>
                  <a:pt x="1095441" y="12865"/>
                  <a:pt x="1095441" y="12865"/>
                </a:cubicBezTo>
                <a:cubicBezTo>
                  <a:pt x="1096219" y="12370"/>
                  <a:pt x="1096219" y="11876"/>
                  <a:pt x="1096998" y="11382"/>
                </a:cubicBezTo>
                <a:lnTo>
                  <a:pt x="1097776" y="10390"/>
                </a:lnTo>
                <a:cubicBezTo>
                  <a:pt x="1098554" y="10390"/>
                  <a:pt x="1099333" y="11382"/>
                  <a:pt x="1100112" y="11382"/>
                </a:cubicBezTo>
                <a:cubicBezTo>
                  <a:pt x="1100112" y="11382"/>
                  <a:pt x="1100890" y="11876"/>
                  <a:pt x="1101669" y="11876"/>
                </a:cubicBezTo>
                <a:cubicBezTo>
                  <a:pt x="1101669" y="12370"/>
                  <a:pt x="1102448" y="10888"/>
                  <a:pt x="1103225" y="10888"/>
                </a:cubicBezTo>
                <a:cubicBezTo>
                  <a:pt x="1103225" y="10888"/>
                  <a:pt x="1104004" y="11876"/>
                  <a:pt x="1104783" y="11876"/>
                </a:cubicBezTo>
                <a:cubicBezTo>
                  <a:pt x="1104783" y="11382"/>
                  <a:pt x="1105561" y="10888"/>
                  <a:pt x="1105561" y="10888"/>
                </a:cubicBezTo>
                <a:lnTo>
                  <a:pt x="1107896" y="11382"/>
                </a:lnTo>
                <a:cubicBezTo>
                  <a:pt x="1107896" y="11876"/>
                  <a:pt x="1106340" y="12370"/>
                  <a:pt x="1106340" y="12865"/>
                </a:cubicBezTo>
                <a:cubicBezTo>
                  <a:pt x="1106340" y="12865"/>
                  <a:pt x="1105561" y="13359"/>
                  <a:pt x="1104783" y="13853"/>
                </a:cubicBezTo>
                <a:lnTo>
                  <a:pt x="1104004" y="14845"/>
                </a:lnTo>
                <a:cubicBezTo>
                  <a:pt x="1104004" y="15339"/>
                  <a:pt x="1105561" y="15339"/>
                  <a:pt x="1105561" y="15834"/>
                </a:cubicBezTo>
                <a:lnTo>
                  <a:pt x="1104004" y="16826"/>
                </a:lnTo>
                <a:cubicBezTo>
                  <a:pt x="1104004" y="17320"/>
                  <a:pt x="1105561" y="17320"/>
                  <a:pt x="1105561" y="17814"/>
                </a:cubicBezTo>
                <a:cubicBezTo>
                  <a:pt x="1105561" y="17814"/>
                  <a:pt x="1107119" y="18309"/>
                  <a:pt x="1107896" y="18309"/>
                </a:cubicBezTo>
                <a:cubicBezTo>
                  <a:pt x="1107896" y="18309"/>
                  <a:pt x="1108675" y="17814"/>
                  <a:pt x="1108675" y="17320"/>
                </a:cubicBezTo>
                <a:lnTo>
                  <a:pt x="1107119" y="16826"/>
                </a:lnTo>
                <a:cubicBezTo>
                  <a:pt x="1107119" y="16328"/>
                  <a:pt x="1107896" y="15834"/>
                  <a:pt x="1108675" y="15339"/>
                </a:cubicBezTo>
                <a:cubicBezTo>
                  <a:pt x="1108675" y="15339"/>
                  <a:pt x="1109453" y="14845"/>
                  <a:pt x="1109453" y="14351"/>
                </a:cubicBezTo>
                <a:cubicBezTo>
                  <a:pt x="1110232" y="14351"/>
                  <a:pt x="1107896" y="13853"/>
                  <a:pt x="1107896" y="13359"/>
                </a:cubicBezTo>
                <a:cubicBezTo>
                  <a:pt x="1107896" y="13359"/>
                  <a:pt x="1109453" y="12865"/>
                  <a:pt x="1109453" y="12370"/>
                </a:cubicBezTo>
                <a:cubicBezTo>
                  <a:pt x="1109453" y="11876"/>
                  <a:pt x="1111011" y="11876"/>
                  <a:pt x="1111011" y="11382"/>
                </a:cubicBezTo>
                <a:cubicBezTo>
                  <a:pt x="1111011" y="10888"/>
                  <a:pt x="1109453" y="10888"/>
                  <a:pt x="1108675" y="10390"/>
                </a:cubicBezTo>
                <a:cubicBezTo>
                  <a:pt x="1110232" y="9895"/>
                  <a:pt x="1111011" y="8907"/>
                  <a:pt x="1111789" y="8413"/>
                </a:cubicBezTo>
                <a:cubicBezTo>
                  <a:pt x="1111789" y="7919"/>
                  <a:pt x="1112568" y="7425"/>
                  <a:pt x="1112568" y="6926"/>
                </a:cubicBezTo>
                <a:cubicBezTo>
                  <a:pt x="1114124" y="7919"/>
                  <a:pt x="1114903" y="8413"/>
                  <a:pt x="1116460" y="8907"/>
                </a:cubicBezTo>
                <a:cubicBezTo>
                  <a:pt x="1115682" y="9401"/>
                  <a:pt x="1115682" y="9401"/>
                  <a:pt x="1114903" y="9895"/>
                </a:cubicBezTo>
                <a:cubicBezTo>
                  <a:pt x="1114903" y="10390"/>
                  <a:pt x="1114124" y="10888"/>
                  <a:pt x="1114124" y="10888"/>
                </a:cubicBezTo>
                <a:cubicBezTo>
                  <a:pt x="1114124" y="11382"/>
                  <a:pt x="1115682" y="11876"/>
                  <a:pt x="1115682" y="11876"/>
                </a:cubicBezTo>
                <a:cubicBezTo>
                  <a:pt x="1115682" y="11876"/>
                  <a:pt x="1117239" y="12370"/>
                  <a:pt x="1117239" y="12865"/>
                </a:cubicBezTo>
                <a:cubicBezTo>
                  <a:pt x="1117239" y="12865"/>
                  <a:pt x="1115682" y="13359"/>
                  <a:pt x="1115682" y="13853"/>
                </a:cubicBezTo>
                <a:cubicBezTo>
                  <a:pt x="1116460" y="14351"/>
                  <a:pt x="1117239" y="14351"/>
                  <a:pt x="1118018" y="14845"/>
                </a:cubicBezTo>
                <a:cubicBezTo>
                  <a:pt x="1118018" y="14845"/>
                  <a:pt x="1118795" y="15339"/>
                  <a:pt x="1119574" y="15339"/>
                </a:cubicBezTo>
                <a:cubicBezTo>
                  <a:pt x="1119574" y="15339"/>
                  <a:pt x="1120353" y="14845"/>
                  <a:pt x="1120353" y="14351"/>
                </a:cubicBezTo>
                <a:cubicBezTo>
                  <a:pt x="1121131" y="14351"/>
                  <a:pt x="1121910" y="13359"/>
                  <a:pt x="1121910" y="13359"/>
                </a:cubicBezTo>
                <a:cubicBezTo>
                  <a:pt x="1121910" y="13359"/>
                  <a:pt x="1120353" y="12865"/>
                  <a:pt x="1120353" y="12370"/>
                </a:cubicBezTo>
                <a:cubicBezTo>
                  <a:pt x="1120353" y="12370"/>
                  <a:pt x="1121131" y="11876"/>
                  <a:pt x="1121910" y="11382"/>
                </a:cubicBezTo>
                <a:lnTo>
                  <a:pt x="1122689" y="10390"/>
                </a:lnTo>
                <a:cubicBezTo>
                  <a:pt x="1123467" y="10390"/>
                  <a:pt x="1124245" y="10888"/>
                  <a:pt x="1125023" y="10888"/>
                </a:cubicBezTo>
                <a:cubicBezTo>
                  <a:pt x="1125023" y="11382"/>
                  <a:pt x="1125802" y="11876"/>
                  <a:pt x="1126581" y="11876"/>
                </a:cubicBezTo>
                <a:lnTo>
                  <a:pt x="1128138" y="12865"/>
                </a:lnTo>
                <a:cubicBezTo>
                  <a:pt x="1128917" y="12865"/>
                  <a:pt x="1128917" y="11876"/>
                  <a:pt x="1129694" y="11876"/>
                </a:cubicBezTo>
                <a:cubicBezTo>
                  <a:pt x="1129694" y="11876"/>
                  <a:pt x="1130473" y="12865"/>
                  <a:pt x="1131252" y="12370"/>
                </a:cubicBezTo>
                <a:cubicBezTo>
                  <a:pt x="1132030" y="12370"/>
                  <a:pt x="1132030" y="11382"/>
                  <a:pt x="1132809" y="11382"/>
                </a:cubicBezTo>
                <a:cubicBezTo>
                  <a:pt x="1132030" y="10888"/>
                  <a:pt x="1131252" y="10888"/>
                  <a:pt x="1130473" y="10390"/>
                </a:cubicBezTo>
                <a:cubicBezTo>
                  <a:pt x="1130473" y="10390"/>
                  <a:pt x="1132030" y="9895"/>
                  <a:pt x="1132030" y="9401"/>
                </a:cubicBezTo>
                <a:cubicBezTo>
                  <a:pt x="1132809" y="9401"/>
                  <a:pt x="1133588" y="8907"/>
                  <a:pt x="1133588" y="8413"/>
                </a:cubicBezTo>
                <a:cubicBezTo>
                  <a:pt x="1133588" y="8413"/>
                  <a:pt x="1132030" y="7919"/>
                  <a:pt x="1132030" y="7425"/>
                </a:cubicBezTo>
                <a:lnTo>
                  <a:pt x="1132809" y="6432"/>
                </a:lnTo>
                <a:cubicBezTo>
                  <a:pt x="1133588" y="5938"/>
                  <a:pt x="1134366" y="5938"/>
                  <a:pt x="1134366" y="5444"/>
                </a:cubicBezTo>
                <a:cubicBezTo>
                  <a:pt x="1134366" y="5444"/>
                  <a:pt x="1135923" y="5938"/>
                  <a:pt x="1135923" y="6432"/>
                </a:cubicBezTo>
                <a:cubicBezTo>
                  <a:pt x="1135923" y="6432"/>
                  <a:pt x="1134366" y="6926"/>
                  <a:pt x="1135144" y="7425"/>
                </a:cubicBezTo>
                <a:lnTo>
                  <a:pt x="1136701" y="7919"/>
                </a:lnTo>
                <a:cubicBezTo>
                  <a:pt x="1136701" y="8413"/>
                  <a:pt x="1138258" y="8413"/>
                  <a:pt x="1138258" y="8907"/>
                </a:cubicBezTo>
                <a:cubicBezTo>
                  <a:pt x="1138258" y="9401"/>
                  <a:pt x="1136701" y="9895"/>
                  <a:pt x="1136701" y="9895"/>
                </a:cubicBezTo>
                <a:cubicBezTo>
                  <a:pt x="1136701" y="10390"/>
                  <a:pt x="1135923" y="10888"/>
                  <a:pt x="1135923" y="11382"/>
                </a:cubicBezTo>
                <a:lnTo>
                  <a:pt x="1137480" y="11876"/>
                </a:lnTo>
                <a:cubicBezTo>
                  <a:pt x="1137480" y="12370"/>
                  <a:pt x="1135923" y="12865"/>
                  <a:pt x="1135923" y="13359"/>
                </a:cubicBezTo>
                <a:lnTo>
                  <a:pt x="1137480" y="13853"/>
                </a:lnTo>
                <a:cubicBezTo>
                  <a:pt x="1138258" y="14351"/>
                  <a:pt x="1139037" y="14351"/>
                  <a:pt x="1139816" y="14845"/>
                </a:cubicBezTo>
                <a:cubicBezTo>
                  <a:pt x="1139816" y="14351"/>
                  <a:pt x="1140593" y="13853"/>
                  <a:pt x="1140593" y="13853"/>
                </a:cubicBezTo>
                <a:cubicBezTo>
                  <a:pt x="1140593" y="13359"/>
                  <a:pt x="1139037" y="12865"/>
                  <a:pt x="1139037" y="12865"/>
                </a:cubicBezTo>
                <a:cubicBezTo>
                  <a:pt x="1139037" y="12370"/>
                  <a:pt x="1139816" y="11876"/>
                  <a:pt x="1140593" y="11876"/>
                </a:cubicBezTo>
                <a:cubicBezTo>
                  <a:pt x="1140593" y="11382"/>
                  <a:pt x="1141372" y="10888"/>
                  <a:pt x="1142151" y="10888"/>
                </a:cubicBezTo>
                <a:cubicBezTo>
                  <a:pt x="1142151" y="10390"/>
                  <a:pt x="1139816" y="9895"/>
                  <a:pt x="1139816" y="9895"/>
                </a:cubicBezTo>
                <a:cubicBezTo>
                  <a:pt x="1139816" y="9401"/>
                  <a:pt x="1141372" y="8907"/>
                  <a:pt x="1141372" y="8907"/>
                </a:cubicBezTo>
                <a:cubicBezTo>
                  <a:pt x="1141372" y="8413"/>
                  <a:pt x="1142151" y="7919"/>
                  <a:pt x="1142929" y="7425"/>
                </a:cubicBezTo>
                <a:lnTo>
                  <a:pt x="1144487" y="8413"/>
                </a:lnTo>
                <a:lnTo>
                  <a:pt x="1142929" y="9401"/>
                </a:lnTo>
                <a:cubicBezTo>
                  <a:pt x="1143708" y="9895"/>
                  <a:pt x="1144487" y="10390"/>
                  <a:pt x="1144487" y="10390"/>
                </a:cubicBezTo>
                <a:cubicBezTo>
                  <a:pt x="1145264" y="10390"/>
                  <a:pt x="1146043" y="11382"/>
                  <a:pt x="1146822" y="11382"/>
                </a:cubicBezTo>
                <a:cubicBezTo>
                  <a:pt x="1146822" y="11382"/>
                  <a:pt x="1147600" y="10390"/>
                  <a:pt x="1147600" y="9895"/>
                </a:cubicBezTo>
                <a:cubicBezTo>
                  <a:pt x="1148379" y="9895"/>
                  <a:pt x="1149158" y="9401"/>
                  <a:pt x="1149158" y="8907"/>
                </a:cubicBezTo>
                <a:lnTo>
                  <a:pt x="1147600" y="8413"/>
                </a:lnTo>
                <a:cubicBezTo>
                  <a:pt x="1147600" y="7919"/>
                  <a:pt x="1146043" y="7425"/>
                  <a:pt x="1146043" y="7425"/>
                </a:cubicBezTo>
                <a:lnTo>
                  <a:pt x="1146822" y="6432"/>
                </a:lnTo>
                <a:cubicBezTo>
                  <a:pt x="1147600" y="6432"/>
                  <a:pt x="1148379" y="7425"/>
                  <a:pt x="1149158" y="6926"/>
                </a:cubicBezTo>
                <a:lnTo>
                  <a:pt x="1149935" y="5938"/>
                </a:lnTo>
                <a:cubicBezTo>
                  <a:pt x="1150715" y="6432"/>
                  <a:pt x="1151493" y="6432"/>
                  <a:pt x="1151493" y="6926"/>
                </a:cubicBezTo>
                <a:cubicBezTo>
                  <a:pt x="1152271" y="6926"/>
                  <a:pt x="1153828" y="7425"/>
                  <a:pt x="1153828" y="7425"/>
                </a:cubicBezTo>
                <a:cubicBezTo>
                  <a:pt x="1153828" y="7919"/>
                  <a:pt x="1152271" y="8413"/>
                  <a:pt x="1152271" y="8907"/>
                </a:cubicBezTo>
                <a:lnTo>
                  <a:pt x="1153828" y="9401"/>
                </a:lnTo>
                <a:cubicBezTo>
                  <a:pt x="1153828" y="9895"/>
                  <a:pt x="1152271" y="10390"/>
                  <a:pt x="1153050" y="10888"/>
                </a:cubicBezTo>
                <a:lnTo>
                  <a:pt x="1154607" y="11382"/>
                </a:lnTo>
                <a:cubicBezTo>
                  <a:pt x="1154607" y="11876"/>
                  <a:pt x="1153050" y="12370"/>
                  <a:pt x="1153050" y="12865"/>
                </a:cubicBezTo>
                <a:lnTo>
                  <a:pt x="1151493" y="13853"/>
                </a:lnTo>
                <a:cubicBezTo>
                  <a:pt x="1151493" y="13853"/>
                  <a:pt x="1153828" y="14351"/>
                  <a:pt x="1153828" y="14845"/>
                </a:cubicBezTo>
                <a:cubicBezTo>
                  <a:pt x="1153050" y="14845"/>
                  <a:pt x="1152271" y="15339"/>
                  <a:pt x="1152271" y="15834"/>
                </a:cubicBezTo>
                <a:cubicBezTo>
                  <a:pt x="1151493" y="16328"/>
                  <a:pt x="1151493" y="16328"/>
                  <a:pt x="1150715" y="16826"/>
                </a:cubicBezTo>
                <a:cubicBezTo>
                  <a:pt x="1151493"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1" y="13359"/>
                  <a:pt x="1157721" y="13359"/>
                </a:cubicBezTo>
                <a:cubicBezTo>
                  <a:pt x="1158499" y="12865"/>
                  <a:pt x="1158499" y="12370"/>
                  <a:pt x="1159278" y="12370"/>
                </a:cubicBezTo>
                <a:cubicBezTo>
                  <a:pt x="1159278" y="11876"/>
                  <a:pt x="1160834" y="12865"/>
                  <a:pt x="1160834" y="12865"/>
                </a:cubicBezTo>
                <a:cubicBezTo>
                  <a:pt x="1161614" y="12865"/>
                  <a:pt x="1161614" y="11876"/>
                  <a:pt x="1162392" y="11876"/>
                </a:cubicBezTo>
                <a:cubicBezTo>
                  <a:pt x="1163170" y="11876"/>
                  <a:pt x="1163170" y="10888"/>
                  <a:pt x="1163949" y="10888"/>
                </a:cubicBezTo>
                <a:cubicBezTo>
                  <a:pt x="1163949" y="10888"/>
                  <a:pt x="1165506" y="11876"/>
                  <a:pt x="1165506" y="11382"/>
                </a:cubicBezTo>
                <a:cubicBezTo>
                  <a:pt x="1165506" y="11382"/>
                  <a:pt x="1166285" y="10888"/>
                  <a:pt x="1167062" y="10390"/>
                </a:cubicBezTo>
                <a:cubicBezTo>
                  <a:pt x="1167062" y="10390"/>
                  <a:pt x="1167841" y="9895"/>
                  <a:pt x="1167841" y="9401"/>
                </a:cubicBezTo>
                <a:cubicBezTo>
                  <a:pt x="1168620" y="8907"/>
                  <a:pt x="1168620" y="8907"/>
                  <a:pt x="1169398" y="8413"/>
                </a:cubicBezTo>
                <a:cubicBezTo>
                  <a:pt x="1169398" y="7919"/>
                  <a:pt x="1170177" y="7425"/>
                  <a:pt x="1170956" y="7425"/>
                </a:cubicBezTo>
                <a:cubicBezTo>
                  <a:pt x="1170956" y="7425"/>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1" y="9895"/>
                  <a:pt x="1174069" y="8907"/>
                  <a:pt x="1174069" y="8907"/>
                </a:cubicBezTo>
                <a:cubicBezTo>
                  <a:pt x="1174848" y="8907"/>
                  <a:pt x="1175627" y="9401"/>
                  <a:pt x="1175627" y="9895"/>
                </a:cubicBezTo>
                <a:cubicBezTo>
                  <a:pt x="1176405" y="9895"/>
                  <a:pt x="1177184" y="10390"/>
                  <a:pt x="1177962" y="10390"/>
                </a:cubicBezTo>
                <a:cubicBezTo>
                  <a:pt x="1177962" y="10888"/>
                  <a:pt x="1176405" y="11382"/>
                  <a:pt x="1176405" y="11876"/>
                </a:cubicBezTo>
                <a:lnTo>
                  <a:pt x="1174848" y="12865"/>
                </a:lnTo>
                <a:cubicBezTo>
                  <a:pt x="1174848" y="13359"/>
                  <a:pt x="1176405" y="13359"/>
                  <a:pt x="1176405" y="13853"/>
                </a:cubicBezTo>
                <a:cubicBezTo>
                  <a:pt x="1177184" y="13853"/>
                  <a:pt x="1177962" y="14351"/>
                  <a:pt x="1178740" y="14351"/>
                </a:cubicBezTo>
                <a:cubicBezTo>
                  <a:pt x="1179519" y="13853"/>
                  <a:pt x="1180298" y="12865"/>
                  <a:pt x="1181076" y="12370"/>
                </a:cubicBezTo>
                <a:cubicBezTo>
                  <a:pt x="1181855" y="11382"/>
                  <a:pt x="1182632" y="10888"/>
                  <a:pt x="1183411" y="9895"/>
                </a:cubicBezTo>
                <a:cubicBezTo>
                  <a:pt x="1184968" y="9401"/>
                  <a:pt x="1185747" y="8413"/>
                  <a:pt x="1186526" y="7919"/>
                </a:cubicBezTo>
                <a:cubicBezTo>
                  <a:pt x="1186526" y="7425"/>
                  <a:pt x="1187303" y="6926"/>
                  <a:pt x="1188083" y="6926"/>
                </a:cubicBezTo>
                <a:cubicBezTo>
                  <a:pt x="1188083" y="6432"/>
                  <a:pt x="1188861" y="5938"/>
                  <a:pt x="1188861" y="5444"/>
                </a:cubicBezTo>
                <a:lnTo>
                  <a:pt x="1190418" y="6432"/>
                </a:lnTo>
                <a:cubicBezTo>
                  <a:pt x="1191197" y="6926"/>
                  <a:pt x="1189639" y="7425"/>
                  <a:pt x="1189639" y="7425"/>
                </a:cubicBezTo>
                <a:cubicBezTo>
                  <a:pt x="1190418" y="7919"/>
                  <a:pt x="1190418" y="8413"/>
                  <a:pt x="1191197" y="8413"/>
                </a:cubicBezTo>
                <a:cubicBezTo>
                  <a:pt x="1191975" y="8413"/>
                  <a:pt x="1192754" y="9401"/>
                  <a:pt x="1192754" y="9401"/>
                </a:cubicBezTo>
                <a:cubicBezTo>
                  <a:pt x="1193532" y="9401"/>
                  <a:pt x="1193532" y="7919"/>
                  <a:pt x="1194310" y="8413"/>
                </a:cubicBezTo>
                <a:cubicBezTo>
                  <a:pt x="1195089" y="8413"/>
                  <a:pt x="1195089" y="8907"/>
                  <a:pt x="1195867" y="8907"/>
                </a:cubicBezTo>
                <a:cubicBezTo>
                  <a:pt x="1195867" y="9401"/>
                  <a:pt x="1195089" y="9895"/>
                  <a:pt x="1194310" y="9895"/>
                </a:cubicBezTo>
                <a:cubicBezTo>
                  <a:pt x="1194310" y="10390"/>
                  <a:pt x="1193532" y="10888"/>
                  <a:pt x="1193532" y="11382"/>
                </a:cubicBezTo>
                <a:lnTo>
                  <a:pt x="1195089" y="11876"/>
                </a:lnTo>
                <a:cubicBezTo>
                  <a:pt x="1195089" y="12370"/>
                  <a:pt x="1193532" y="12865"/>
                  <a:pt x="1193532" y="13359"/>
                </a:cubicBezTo>
                <a:cubicBezTo>
                  <a:pt x="1193532" y="13359"/>
                  <a:pt x="1195089" y="13853"/>
                  <a:pt x="1195867" y="13853"/>
                </a:cubicBezTo>
                <a:cubicBezTo>
                  <a:pt x="1195867" y="14351"/>
                  <a:pt x="1194310" y="14845"/>
                  <a:pt x="1194310" y="15339"/>
                </a:cubicBezTo>
                <a:cubicBezTo>
                  <a:pt x="1194310" y="15339"/>
                  <a:pt x="1192754" y="15834"/>
                  <a:pt x="1192754" y="16328"/>
                </a:cubicBezTo>
                <a:lnTo>
                  <a:pt x="1194310" y="16826"/>
                </a:lnTo>
                <a:cubicBezTo>
                  <a:pt x="1195089" y="16826"/>
                  <a:pt x="1195089" y="16328"/>
                  <a:pt x="1195867" y="15834"/>
                </a:cubicBezTo>
                <a:cubicBezTo>
                  <a:pt x="1196646" y="15834"/>
                  <a:pt x="1196646" y="15339"/>
                  <a:pt x="1197425" y="14845"/>
                </a:cubicBezTo>
                <a:cubicBezTo>
                  <a:pt x="1197425" y="14351"/>
                  <a:pt x="1198202" y="13853"/>
                  <a:pt x="1198202" y="13853"/>
                </a:cubicBezTo>
                <a:cubicBezTo>
                  <a:pt x="1198981" y="13359"/>
                  <a:pt x="1196646" y="13359"/>
                  <a:pt x="1196646" y="12865"/>
                </a:cubicBezTo>
                <a:cubicBezTo>
                  <a:pt x="1196646" y="12370"/>
                  <a:pt x="1198202" y="12370"/>
                  <a:pt x="1198202" y="11876"/>
                </a:cubicBezTo>
                <a:lnTo>
                  <a:pt x="1199760" y="12865"/>
                </a:lnTo>
                <a:cubicBezTo>
                  <a:pt x="1200538" y="12865"/>
                  <a:pt x="1200538" y="11382"/>
                  <a:pt x="1201317" y="11382"/>
                </a:cubicBezTo>
                <a:cubicBezTo>
                  <a:pt x="1202096" y="11382"/>
                  <a:pt x="1202096" y="12370"/>
                  <a:pt x="1202874" y="12370"/>
                </a:cubicBezTo>
                <a:cubicBezTo>
                  <a:pt x="1204431" y="12865"/>
                  <a:pt x="1205209" y="13359"/>
                  <a:pt x="1206767" y="13853"/>
                </a:cubicBezTo>
                <a:cubicBezTo>
                  <a:pt x="1206767" y="13853"/>
                  <a:pt x="1207545" y="13359"/>
                  <a:pt x="1207545" y="12865"/>
                </a:cubicBezTo>
                <a:cubicBezTo>
                  <a:pt x="1207545" y="12865"/>
                  <a:pt x="1205988" y="12370"/>
                  <a:pt x="1205988" y="11876"/>
                </a:cubicBezTo>
                <a:lnTo>
                  <a:pt x="1204431" y="11382"/>
                </a:lnTo>
                <a:cubicBezTo>
                  <a:pt x="1204431" y="10888"/>
                  <a:pt x="1205209" y="10390"/>
                  <a:pt x="1205988" y="10390"/>
                </a:cubicBezTo>
                <a:cubicBezTo>
                  <a:pt x="1205209" y="9895"/>
                  <a:pt x="1204431" y="9401"/>
                  <a:pt x="1203652" y="9401"/>
                </a:cubicBezTo>
                <a:lnTo>
                  <a:pt x="1205209" y="8413"/>
                </a:lnTo>
                <a:lnTo>
                  <a:pt x="1206767" y="8907"/>
                </a:lnTo>
                <a:cubicBezTo>
                  <a:pt x="1207545" y="9401"/>
                  <a:pt x="1208324" y="9895"/>
                  <a:pt x="1208324" y="9895"/>
                </a:cubicBezTo>
                <a:cubicBezTo>
                  <a:pt x="1209101" y="10390"/>
                  <a:pt x="1209880" y="10390"/>
                  <a:pt x="1210659" y="10888"/>
                </a:cubicBezTo>
                <a:cubicBezTo>
                  <a:pt x="1210659" y="10888"/>
                  <a:pt x="1212216" y="11876"/>
                  <a:pt x="1212216" y="11382"/>
                </a:cubicBezTo>
                <a:lnTo>
                  <a:pt x="1213773" y="10390"/>
                </a:lnTo>
                <a:lnTo>
                  <a:pt x="1211437" y="9895"/>
                </a:lnTo>
                <a:cubicBezTo>
                  <a:pt x="1211437" y="9401"/>
                  <a:pt x="1212995" y="8907"/>
                  <a:pt x="1212995" y="8413"/>
                </a:cubicBezTo>
                <a:cubicBezTo>
                  <a:pt x="1212995" y="8413"/>
                  <a:pt x="1213773" y="7919"/>
                  <a:pt x="1214551" y="7425"/>
                </a:cubicBezTo>
                <a:cubicBezTo>
                  <a:pt x="1214551" y="6926"/>
                  <a:pt x="1215330" y="6926"/>
                  <a:pt x="1216108" y="6432"/>
                </a:cubicBezTo>
                <a:lnTo>
                  <a:pt x="1216887" y="5444"/>
                </a:lnTo>
                <a:lnTo>
                  <a:pt x="1218444" y="5938"/>
                </a:lnTo>
                <a:cubicBezTo>
                  <a:pt x="1219223" y="6432"/>
                  <a:pt x="1217666" y="6926"/>
                  <a:pt x="1217666" y="7425"/>
                </a:cubicBezTo>
                <a:cubicBezTo>
                  <a:pt x="1217666" y="7425"/>
                  <a:pt x="1216108" y="7919"/>
                  <a:pt x="1216108" y="8413"/>
                </a:cubicBezTo>
                <a:lnTo>
                  <a:pt x="1217666" y="8907"/>
                </a:lnTo>
                <a:cubicBezTo>
                  <a:pt x="1218444" y="9401"/>
                  <a:pt x="1219223" y="9895"/>
                  <a:pt x="1219223" y="9895"/>
                </a:cubicBezTo>
                <a:cubicBezTo>
                  <a:pt x="1220001" y="9895"/>
                  <a:pt x="1220779" y="8907"/>
                  <a:pt x="1220779" y="8907"/>
                </a:cubicBezTo>
                <a:cubicBezTo>
                  <a:pt x="1221558" y="8413"/>
                  <a:pt x="1221558" y="7919"/>
                  <a:pt x="1222337" y="7919"/>
                </a:cubicBezTo>
                <a:cubicBezTo>
                  <a:pt x="1223115" y="6926"/>
                  <a:pt x="1223894" y="6432"/>
                  <a:pt x="1224672" y="5444"/>
                </a:cubicBezTo>
                <a:cubicBezTo>
                  <a:pt x="1226229" y="5938"/>
                  <a:pt x="1227007" y="6432"/>
                  <a:pt x="1228565" y="7425"/>
                </a:cubicBezTo>
                <a:cubicBezTo>
                  <a:pt x="1227786" y="7919"/>
                  <a:pt x="1227007" y="8907"/>
                  <a:pt x="1225450" y="9401"/>
                </a:cubicBezTo>
                <a:cubicBezTo>
                  <a:pt x="1224672" y="10390"/>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900" y="11876"/>
                </a:cubicBezTo>
                <a:cubicBezTo>
                  <a:pt x="1231678" y="11876"/>
                  <a:pt x="1231678" y="10888"/>
                  <a:pt x="1232457" y="10888"/>
                </a:cubicBezTo>
                <a:lnTo>
                  <a:pt x="1234014" y="11876"/>
                </a:lnTo>
                <a:cubicBezTo>
                  <a:pt x="1234793" y="11382"/>
                  <a:pt x="1234793" y="10888"/>
                  <a:pt x="1235571" y="10390"/>
                </a:cubicBezTo>
                <a:cubicBezTo>
                  <a:pt x="1235571" y="10390"/>
                  <a:pt x="1236349" y="9895"/>
                  <a:pt x="1236349" y="9401"/>
                </a:cubicBezTo>
                <a:cubicBezTo>
                  <a:pt x="1237128" y="9895"/>
                  <a:pt x="1237907" y="9895"/>
                  <a:pt x="1238685" y="10390"/>
                </a:cubicBezTo>
                <a:cubicBezTo>
                  <a:pt x="1238685" y="10390"/>
                  <a:pt x="1240242" y="10888"/>
                  <a:pt x="1240242" y="11382"/>
                </a:cubicBezTo>
                <a:cubicBezTo>
                  <a:pt x="1240242" y="11382"/>
                  <a:pt x="1238685" y="11876"/>
                  <a:pt x="1238685" y="12370"/>
                </a:cubicBezTo>
                <a:cubicBezTo>
                  <a:pt x="1238685" y="12370"/>
                  <a:pt x="1240242" y="12865"/>
                  <a:pt x="1240242" y="13359"/>
                </a:cubicBezTo>
                <a:cubicBezTo>
                  <a:pt x="1240242" y="13359"/>
                  <a:pt x="1239464" y="13853"/>
                  <a:pt x="1239464" y="14351"/>
                </a:cubicBezTo>
                <a:cubicBezTo>
                  <a:pt x="1239464" y="14845"/>
                  <a:pt x="1241020" y="14845"/>
                  <a:pt x="1241020" y="14845"/>
                </a:cubicBezTo>
                <a:cubicBezTo>
                  <a:pt x="1241799" y="14351"/>
                  <a:pt x="1242577" y="13853"/>
                  <a:pt x="1243356" y="12865"/>
                </a:cubicBezTo>
                <a:cubicBezTo>
                  <a:pt x="1243356" y="12370"/>
                  <a:pt x="1242577" y="12370"/>
                  <a:pt x="1241799" y="11876"/>
                </a:cubicBezTo>
                <a:lnTo>
                  <a:pt x="1240242" y="11382"/>
                </a:lnTo>
                <a:cubicBezTo>
                  <a:pt x="1240242" y="10888"/>
                  <a:pt x="1241799" y="10390"/>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70" y="12865"/>
                  <a:pt x="1246470" y="12370"/>
                </a:cubicBezTo>
                <a:cubicBezTo>
                  <a:pt x="1247248" y="12370"/>
                  <a:pt x="1248027" y="11382"/>
                  <a:pt x="1248027" y="11382"/>
                </a:cubicBezTo>
                <a:cubicBezTo>
                  <a:pt x="1248806" y="11382"/>
                  <a:pt x="1249584" y="12370"/>
                  <a:pt x="1249584" y="12370"/>
                </a:cubicBezTo>
                <a:cubicBezTo>
                  <a:pt x="1250363" y="12370"/>
                  <a:pt x="1251141" y="12865"/>
                  <a:pt x="1251141" y="13359"/>
                </a:cubicBezTo>
                <a:lnTo>
                  <a:pt x="1250363" y="14351"/>
                </a:lnTo>
                <a:cubicBezTo>
                  <a:pt x="1249584" y="14845"/>
                  <a:pt x="1249584" y="14845"/>
                  <a:pt x="1248806" y="15339"/>
                </a:cubicBezTo>
                <a:cubicBezTo>
                  <a:pt x="1248806" y="15834"/>
                  <a:pt x="1247248" y="16328"/>
                  <a:pt x="1247248" y="16328"/>
                </a:cubicBezTo>
                <a:cubicBezTo>
                  <a:pt x="1247248" y="16826"/>
                  <a:pt x="1248806" y="17320"/>
                  <a:pt x="1249584" y="17320"/>
                </a:cubicBezTo>
                <a:cubicBezTo>
                  <a:pt x="1249584" y="16826"/>
                  <a:pt x="1250363" y="16826"/>
                  <a:pt x="1250363" y="16328"/>
                </a:cubicBezTo>
                <a:cubicBezTo>
                  <a:pt x="1251141" y="16328"/>
                  <a:pt x="1251919" y="15339"/>
                  <a:pt x="1251919" y="15339"/>
                </a:cubicBezTo>
                <a:lnTo>
                  <a:pt x="1253476" y="15834"/>
                </a:lnTo>
                <a:lnTo>
                  <a:pt x="1255034" y="16826"/>
                </a:lnTo>
                <a:cubicBezTo>
                  <a:pt x="1255812" y="16826"/>
                  <a:pt x="1256591" y="15834"/>
                  <a:pt x="1256591" y="15834"/>
                </a:cubicBezTo>
                <a:cubicBezTo>
                  <a:pt x="1257369" y="15339"/>
                  <a:pt x="1257369" y="14845"/>
                  <a:pt x="1258147" y="14845"/>
                </a:cubicBezTo>
                <a:cubicBezTo>
                  <a:pt x="1258147" y="14351"/>
                  <a:pt x="1258926" y="13853"/>
                  <a:pt x="1259705" y="13359"/>
                </a:cubicBezTo>
                <a:lnTo>
                  <a:pt x="1257369" y="12865"/>
                </a:lnTo>
                <a:cubicBezTo>
                  <a:pt x="1257369" y="12370"/>
                  <a:pt x="1258926" y="11876"/>
                  <a:pt x="1258926" y="11382"/>
                </a:cubicBezTo>
                <a:cubicBezTo>
                  <a:pt x="1259705" y="11382"/>
                  <a:pt x="1259705" y="10888"/>
                  <a:pt x="1260483" y="10390"/>
                </a:cubicBezTo>
                <a:cubicBezTo>
                  <a:pt x="1260483" y="9895"/>
                  <a:pt x="1261262" y="9895"/>
                  <a:pt x="1261262" y="9401"/>
                </a:cubicBezTo>
                <a:cubicBezTo>
                  <a:pt x="1262041" y="9401"/>
                  <a:pt x="1262818" y="8413"/>
                  <a:pt x="1262818" y="8413"/>
                </a:cubicBezTo>
                <a:lnTo>
                  <a:pt x="1264376" y="8907"/>
                </a:lnTo>
                <a:cubicBezTo>
                  <a:pt x="1264376" y="9401"/>
                  <a:pt x="1262818" y="9895"/>
                  <a:pt x="1263597" y="10390"/>
                </a:cubicBezTo>
                <a:lnTo>
                  <a:pt x="1265154" y="10888"/>
                </a:lnTo>
                <a:cubicBezTo>
                  <a:pt x="1264376" y="11382"/>
                  <a:pt x="1264376" y="11876"/>
                  <a:pt x="1263597" y="12370"/>
                </a:cubicBezTo>
                <a:cubicBezTo>
                  <a:pt x="1263597" y="12370"/>
                  <a:pt x="1262818" y="12865"/>
                  <a:pt x="1262041" y="13359"/>
                </a:cubicBezTo>
                <a:lnTo>
                  <a:pt x="1261262" y="14351"/>
                </a:lnTo>
                <a:cubicBezTo>
                  <a:pt x="1261262" y="14351"/>
                  <a:pt x="1262818" y="14845"/>
                  <a:pt x="1262818" y="15339"/>
                </a:cubicBezTo>
                <a:cubicBezTo>
                  <a:pt x="1263597" y="15339"/>
                  <a:pt x="1264376" y="15834"/>
                  <a:pt x="1264376" y="15834"/>
                </a:cubicBezTo>
                <a:cubicBezTo>
                  <a:pt x="1264376" y="15834"/>
                  <a:pt x="1265933" y="15339"/>
                  <a:pt x="1265933" y="14845"/>
                </a:cubicBezTo>
                <a:cubicBezTo>
                  <a:pt x="1265933" y="14845"/>
                  <a:pt x="1264376" y="14351"/>
                  <a:pt x="1264376" y="13853"/>
                </a:cubicBezTo>
                <a:lnTo>
                  <a:pt x="1265154" y="12865"/>
                </a:lnTo>
                <a:cubicBezTo>
                  <a:pt x="1265933" y="12865"/>
                  <a:pt x="1267490" y="13853"/>
                  <a:pt x="1267490" y="13853"/>
                </a:cubicBezTo>
                <a:lnTo>
                  <a:pt x="1268268" y="12865"/>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5"/>
                  <a:pt x="1272161" y="7425"/>
                </a:cubicBezTo>
                <a:lnTo>
                  <a:pt x="1273717" y="8413"/>
                </a:lnTo>
                <a:cubicBezTo>
                  <a:pt x="1273717" y="8413"/>
                  <a:pt x="1272940" y="9401"/>
                  <a:pt x="1272161" y="9401"/>
                </a:cubicBezTo>
                <a:cubicBezTo>
                  <a:pt x="1272161" y="9895"/>
                  <a:pt x="1271382" y="10390"/>
                  <a:pt x="1271382" y="10390"/>
                </a:cubicBezTo>
                <a:cubicBezTo>
                  <a:pt x="1270604" y="10888"/>
                  <a:pt x="1270604" y="11382"/>
                  <a:pt x="1269825" y="11876"/>
                </a:cubicBezTo>
                <a:cubicBezTo>
                  <a:pt x="1270604" y="11876"/>
                  <a:pt x="1271382" y="12370"/>
                  <a:pt x="1271382" y="12370"/>
                </a:cubicBezTo>
                <a:cubicBezTo>
                  <a:pt x="1272161" y="12370"/>
                  <a:pt x="1272940" y="13359"/>
                  <a:pt x="1273717" y="13359"/>
                </a:cubicBezTo>
                <a:lnTo>
                  <a:pt x="1272161" y="14351"/>
                </a:lnTo>
                <a:cubicBezTo>
                  <a:pt x="1271382" y="14845"/>
                  <a:pt x="1271382" y="15339"/>
                  <a:pt x="1270604" y="15339"/>
                </a:cubicBezTo>
                <a:cubicBezTo>
                  <a:pt x="1270604" y="15834"/>
                  <a:pt x="1269825" y="16328"/>
                  <a:pt x="1269046" y="16826"/>
                </a:cubicBezTo>
                <a:lnTo>
                  <a:pt x="1271382" y="17320"/>
                </a:lnTo>
                <a:cubicBezTo>
                  <a:pt x="1271382" y="17814"/>
                  <a:pt x="1269825" y="18309"/>
                  <a:pt x="1269825" y="18803"/>
                </a:cubicBezTo>
                <a:lnTo>
                  <a:pt x="1271382" y="19297"/>
                </a:lnTo>
                <a:cubicBezTo>
                  <a:pt x="1271382" y="19297"/>
                  <a:pt x="1272940" y="18803"/>
                  <a:pt x="1272940" y="18309"/>
                </a:cubicBezTo>
                <a:cubicBezTo>
                  <a:pt x="1272940" y="17814"/>
                  <a:pt x="1271382" y="17814"/>
                  <a:pt x="1271382" y="17320"/>
                </a:cubicBezTo>
                <a:cubicBezTo>
                  <a:pt x="1271382" y="17320"/>
                  <a:pt x="1272161" y="16826"/>
                  <a:pt x="1272161" y="16328"/>
                </a:cubicBezTo>
                <a:cubicBezTo>
                  <a:pt x="1272940" y="15834"/>
                  <a:pt x="1272940" y="15834"/>
                  <a:pt x="1273717" y="15339"/>
                </a:cubicBezTo>
                <a:cubicBezTo>
                  <a:pt x="1273717" y="15339"/>
                  <a:pt x="1274496" y="14351"/>
                  <a:pt x="1275275" y="14351"/>
                </a:cubicBezTo>
                <a:lnTo>
                  <a:pt x="1276832" y="14845"/>
                </a:lnTo>
                <a:lnTo>
                  <a:pt x="1278389" y="13853"/>
                </a:lnTo>
                <a:cubicBezTo>
                  <a:pt x="1278389" y="13853"/>
                  <a:pt x="1276053" y="13359"/>
                  <a:pt x="1276053" y="12865"/>
                </a:cubicBezTo>
                <a:cubicBezTo>
                  <a:pt x="1276832" y="12865"/>
                  <a:pt x="1277611" y="12370"/>
                  <a:pt x="1277611" y="11876"/>
                </a:cubicBezTo>
                <a:lnTo>
                  <a:pt x="1279167" y="10888"/>
                </a:lnTo>
                <a:lnTo>
                  <a:pt x="1280724" y="11876"/>
                </a:lnTo>
                <a:cubicBezTo>
                  <a:pt x="1280724" y="11382"/>
                  <a:pt x="1282281" y="10888"/>
                  <a:pt x="1282281" y="10390"/>
                </a:cubicBezTo>
                <a:lnTo>
                  <a:pt x="1280724" y="9895"/>
                </a:lnTo>
                <a:cubicBezTo>
                  <a:pt x="1279946" y="9401"/>
                  <a:pt x="1281503" y="8907"/>
                  <a:pt x="1281503" y="8413"/>
                </a:cubicBezTo>
                <a:lnTo>
                  <a:pt x="1279946" y="7919"/>
                </a:lnTo>
                <a:cubicBezTo>
                  <a:pt x="1279946" y="7425"/>
                  <a:pt x="1280724" y="6926"/>
                  <a:pt x="1281503" y="6926"/>
                </a:cubicBezTo>
                <a:cubicBezTo>
                  <a:pt x="1281503" y="6432"/>
                  <a:pt x="1282281" y="7425"/>
                  <a:pt x="1283060" y="7425"/>
                </a:cubicBezTo>
                <a:cubicBezTo>
                  <a:pt x="1283839" y="7425"/>
                  <a:pt x="1283839" y="6432"/>
                  <a:pt x="1284616" y="6432"/>
                </a:cubicBezTo>
                <a:cubicBezTo>
                  <a:pt x="1284616" y="6432"/>
                  <a:pt x="1285395" y="7425"/>
                  <a:pt x="1286174" y="7425"/>
                </a:cubicBezTo>
                <a:cubicBezTo>
                  <a:pt x="1286174" y="7425"/>
                  <a:pt x="1286952" y="6432"/>
                  <a:pt x="1287731" y="5938"/>
                </a:cubicBezTo>
                <a:lnTo>
                  <a:pt x="1289287" y="6926"/>
                </a:lnTo>
                <a:lnTo>
                  <a:pt x="1287731" y="7919"/>
                </a:lnTo>
                <a:cubicBezTo>
                  <a:pt x="1287731" y="8413"/>
                  <a:pt x="1289287" y="8907"/>
                  <a:pt x="1289287" y="8907"/>
                </a:cubicBezTo>
                <a:lnTo>
                  <a:pt x="1290845" y="7919"/>
                </a:lnTo>
                <a:cubicBezTo>
                  <a:pt x="1290845" y="7425"/>
                  <a:pt x="1289287" y="7425"/>
                  <a:pt x="1289287" y="6926"/>
                </a:cubicBezTo>
                <a:cubicBezTo>
                  <a:pt x="1289287" y="6926"/>
                  <a:pt x="1290845" y="6432"/>
                  <a:pt x="1290845" y="5938"/>
                </a:cubicBezTo>
                <a:lnTo>
                  <a:pt x="1288510" y="4950"/>
                </a:lnTo>
                <a:cubicBezTo>
                  <a:pt x="1289287" y="4950"/>
                  <a:pt x="1289287" y="3957"/>
                  <a:pt x="1290066" y="3957"/>
                </a:cubicBezTo>
                <a:cubicBezTo>
                  <a:pt x="1290845" y="3957"/>
                  <a:pt x="1291623" y="4950"/>
                  <a:pt x="1291623" y="4950"/>
                </a:cubicBezTo>
                <a:lnTo>
                  <a:pt x="1293180" y="5444"/>
                </a:lnTo>
                <a:cubicBezTo>
                  <a:pt x="1293959" y="5938"/>
                  <a:pt x="1292402" y="6432"/>
                  <a:pt x="1292402" y="6926"/>
                </a:cubicBezTo>
                <a:lnTo>
                  <a:pt x="1293959" y="7425"/>
                </a:lnTo>
                <a:cubicBezTo>
                  <a:pt x="1293959" y="7919"/>
                  <a:pt x="1292402" y="8413"/>
                  <a:pt x="1292402" y="8907"/>
                </a:cubicBezTo>
                <a:cubicBezTo>
                  <a:pt x="1292402" y="8907"/>
                  <a:pt x="1293959" y="9401"/>
                  <a:pt x="1294737" y="9401"/>
                </a:cubicBezTo>
                <a:lnTo>
                  <a:pt x="1296294" y="10390"/>
                </a:lnTo>
                <a:lnTo>
                  <a:pt x="1294737" y="11382"/>
                </a:lnTo>
                <a:cubicBezTo>
                  <a:pt x="1294737" y="11876"/>
                  <a:pt x="1296294" y="12370"/>
                  <a:pt x="1296294" y="12370"/>
                </a:cubicBezTo>
                <a:cubicBezTo>
                  <a:pt x="1297073" y="12370"/>
                  <a:pt x="1297851" y="12865"/>
                  <a:pt x="1298630" y="13359"/>
                </a:cubicBezTo>
                <a:lnTo>
                  <a:pt x="1300186" y="13853"/>
                </a:lnTo>
                <a:cubicBezTo>
                  <a:pt x="1300186" y="14351"/>
                  <a:pt x="1298630" y="14845"/>
                  <a:pt x="1298630" y="15339"/>
                </a:cubicBezTo>
                <a:lnTo>
                  <a:pt x="1300186" y="15834"/>
                </a:lnTo>
                <a:cubicBezTo>
                  <a:pt x="1300965" y="15834"/>
                  <a:pt x="1301744" y="14845"/>
                  <a:pt x="1301744" y="14845"/>
                </a:cubicBezTo>
                <a:cubicBezTo>
                  <a:pt x="1301744" y="14845"/>
                  <a:pt x="1300186" y="14351"/>
                  <a:pt x="1300186" y="13853"/>
                </a:cubicBezTo>
                <a:cubicBezTo>
                  <a:pt x="1300186" y="13853"/>
                  <a:pt x="1300965" y="13359"/>
                  <a:pt x="1300965" y="12865"/>
                </a:cubicBezTo>
                <a:cubicBezTo>
                  <a:pt x="1301744" y="12865"/>
                  <a:pt x="1302522" y="12370"/>
                  <a:pt x="1302522" y="11876"/>
                </a:cubicBezTo>
                <a:cubicBezTo>
                  <a:pt x="1302522" y="11382"/>
                  <a:pt x="1304080" y="10888"/>
                  <a:pt x="1304080" y="10888"/>
                </a:cubicBezTo>
                <a:cubicBezTo>
                  <a:pt x="1304080" y="10390"/>
                  <a:pt x="1302522" y="9895"/>
                  <a:pt x="1302522" y="9895"/>
                </a:cubicBezTo>
                <a:cubicBezTo>
                  <a:pt x="1302522" y="9401"/>
                  <a:pt x="1303301" y="8907"/>
                  <a:pt x="1303301" y="8907"/>
                </a:cubicBezTo>
                <a:cubicBezTo>
                  <a:pt x="1304080" y="8413"/>
                  <a:pt x="1304080" y="7919"/>
                  <a:pt x="1304857" y="7425"/>
                </a:cubicBezTo>
                <a:cubicBezTo>
                  <a:pt x="1305636" y="6926"/>
                  <a:pt x="1306415" y="5938"/>
                  <a:pt x="1307193" y="5444"/>
                </a:cubicBezTo>
                <a:cubicBezTo>
                  <a:pt x="1308750" y="5938"/>
                  <a:pt x="1309529" y="6432"/>
                  <a:pt x="1311085" y="6926"/>
                </a:cubicBezTo>
                <a:cubicBezTo>
                  <a:pt x="1311085" y="7425"/>
                  <a:pt x="1312643" y="7425"/>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9" y="10888"/>
                  <a:pt x="1314979" y="10888"/>
                </a:cubicBezTo>
                <a:cubicBezTo>
                  <a:pt x="1314979" y="10888"/>
                  <a:pt x="1315756" y="9401"/>
                  <a:pt x="1316535" y="9895"/>
                </a:cubicBezTo>
                <a:lnTo>
                  <a:pt x="1318092" y="10390"/>
                </a:lnTo>
                <a:cubicBezTo>
                  <a:pt x="1318092" y="10888"/>
                  <a:pt x="1316535" y="11382"/>
                  <a:pt x="1316535" y="11382"/>
                </a:cubicBezTo>
                <a:cubicBezTo>
                  <a:pt x="1316535" y="11876"/>
                  <a:pt x="1318092" y="11876"/>
                  <a:pt x="1318092" y="12370"/>
                </a:cubicBezTo>
                <a:cubicBezTo>
                  <a:pt x="1319650" y="11876"/>
                  <a:pt x="1320427" y="10888"/>
                  <a:pt x="1321207" y="10390"/>
                </a:cubicBezTo>
                <a:cubicBezTo>
                  <a:pt x="1321207" y="9895"/>
                  <a:pt x="1321985" y="9401"/>
                  <a:pt x="1321985" y="8907"/>
                </a:cubicBezTo>
                <a:cubicBezTo>
                  <a:pt x="1322763" y="8907"/>
                  <a:pt x="1320427" y="8413"/>
                  <a:pt x="1320427" y="8413"/>
                </a:cubicBezTo>
                <a:cubicBezTo>
                  <a:pt x="1320427" y="7919"/>
                  <a:pt x="1321985" y="7425"/>
                  <a:pt x="1321985" y="7425"/>
                </a:cubicBezTo>
                <a:cubicBezTo>
                  <a:pt x="1321985" y="6926"/>
                  <a:pt x="1322763" y="5938"/>
                  <a:pt x="1323542" y="5938"/>
                </a:cubicBezTo>
                <a:lnTo>
                  <a:pt x="1325099" y="6926"/>
                </a:lnTo>
                <a:cubicBezTo>
                  <a:pt x="1325099" y="7425"/>
                  <a:pt x="1323542" y="7919"/>
                  <a:pt x="1323542" y="7919"/>
                </a:cubicBezTo>
                <a:cubicBezTo>
                  <a:pt x="1324320" y="8413"/>
                  <a:pt x="1325099" y="8413"/>
                  <a:pt x="1325099" y="8907"/>
                </a:cubicBezTo>
                <a:cubicBezTo>
                  <a:pt x="1325878" y="8907"/>
                  <a:pt x="1327434" y="9401"/>
                  <a:pt x="1327434" y="9895"/>
                </a:cubicBezTo>
                <a:lnTo>
                  <a:pt x="1325878" y="10888"/>
                </a:lnTo>
                <a:cubicBezTo>
                  <a:pt x="1325878" y="10888"/>
                  <a:pt x="1327434" y="11382"/>
                  <a:pt x="1327434" y="11876"/>
                </a:cubicBezTo>
                <a:cubicBezTo>
                  <a:pt x="1328213" y="11876"/>
                  <a:pt x="1328991" y="12370"/>
                  <a:pt x="1328991" y="12370"/>
                </a:cubicBezTo>
                <a:cubicBezTo>
                  <a:pt x="1328991" y="12865"/>
                  <a:pt x="1328213" y="13359"/>
                  <a:pt x="1328213" y="13853"/>
                </a:cubicBezTo>
                <a:cubicBezTo>
                  <a:pt x="1327434" y="13853"/>
                  <a:pt x="1326655" y="14351"/>
                  <a:pt x="1326655" y="14845"/>
                </a:cubicBezTo>
                <a:lnTo>
                  <a:pt x="1328213" y="15339"/>
                </a:lnTo>
                <a:cubicBezTo>
                  <a:pt x="1328213" y="15834"/>
                  <a:pt x="1327434" y="16328"/>
                  <a:pt x="1327434" y="16826"/>
                </a:cubicBezTo>
                <a:cubicBezTo>
                  <a:pt x="1326655" y="16826"/>
                  <a:pt x="1328991" y="17320"/>
                  <a:pt x="1328991" y="17320"/>
                </a:cubicBezTo>
                <a:cubicBezTo>
                  <a:pt x="1328991" y="17320"/>
                  <a:pt x="1330549" y="16826"/>
                  <a:pt x="1329770" y="16328"/>
                </a:cubicBezTo>
                <a:cubicBezTo>
                  <a:pt x="1329770" y="16328"/>
                  <a:pt x="1328213" y="15834"/>
                  <a:pt x="1328213" y="15339"/>
                </a:cubicBezTo>
                <a:cubicBezTo>
                  <a:pt x="1328213" y="15339"/>
                  <a:pt x="1329770" y="14845"/>
                  <a:pt x="1329770" y="14351"/>
                </a:cubicBezTo>
                <a:cubicBezTo>
                  <a:pt x="1329770" y="13853"/>
                  <a:pt x="1330549" y="13853"/>
                  <a:pt x="1331326" y="13359"/>
                </a:cubicBezTo>
                <a:cubicBezTo>
                  <a:pt x="1331326" y="12865"/>
                  <a:pt x="1332105" y="12370"/>
                  <a:pt x="1332105" y="12370"/>
                </a:cubicBezTo>
                <a:cubicBezTo>
                  <a:pt x="1332884" y="11382"/>
                  <a:pt x="1334441" y="10888"/>
                  <a:pt x="1335220" y="9895"/>
                </a:cubicBezTo>
                <a:cubicBezTo>
                  <a:pt x="1335998" y="9401"/>
                  <a:pt x="1336777" y="8413"/>
                  <a:pt x="1337555" y="7919"/>
                </a:cubicBezTo>
                <a:cubicBezTo>
                  <a:pt x="1338333" y="7425"/>
                  <a:pt x="1338333" y="6926"/>
                  <a:pt x="1339112" y="6926"/>
                </a:cubicBezTo>
                <a:cubicBezTo>
                  <a:pt x="1339112" y="6432"/>
                  <a:pt x="1339890" y="5938"/>
                  <a:pt x="1340669" y="5444"/>
                </a:cubicBezTo>
                <a:lnTo>
                  <a:pt x="1342225" y="6432"/>
                </a:lnTo>
                <a:lnTo>
                  <a:pt x="1343783" y="7425"/>
                </a:lnTo>
                <a:cubicBezTo>
                  <a:pt x="1344561" y="7425"/>
                  <a:pt x="1344561" y="6432"/>
                  <a:pt x="1345340" y="6432"/>
                </a:cubicBezTo>
                <a:cubicBezTo>
                  <a:pt x="1345340" y="6432"/>
                  <a:pt x="1346119" y="6926"/>
                  <a:pt x="1346896" y="6926"/>
                </a:cubicBezTo>
                <a:lnTo>
                  <a:pt x="1348454" y="5938"/>
                </a:lnTo>
                <a:cubicBezTo>
                  <a:pt x="1348454" y="5938"/>
                  <a:pt x="1350011" y="6432"/>
                  <a:pt x="1350011" y="6926"/>
                </a:cubicBezTo>
                <a:cubicBezTo>
                  <a:pt x="1350011" y="6926"/>
                  <a:pt x="1348454" y="7425"/>
                  <a:pt x="1348454" y="7919"/>
                </a:cubicBezTo>
                <a:cubicBezTo>
                  <a:pt x="1348454" y="8413"/>
                  <a:pt x="1347675" y="8907"/>
                  <a:pt x="1347675" y="8907"/>
                </a:cubicBezTo>
                <a:cubicBezTo>
                  <a:pt x="1346896" y="9401"/>
                  <a:pt x="1346119" y="9895"/>
                  <a:pt x="1346119" y="9895"/>
                </a:cubicBezTo>
                <a:cubicBezTo>
                  <a:pt x="1345340" y="10390"/>
                  <a:pt x="1345340" y="10888"/>
                  <a:pt x="1344561" y="11382"/>
                </a:cubicBezTo>
                <a:cubicBezTo>
                  <a:pt x="1344561" y="11382"/>
                  <a:pt x="1343783" y="12370"/>
                  <a:pt x="1343004" y="12370"/>
                </a:cubicBezTo>
                <a:lnTo>
                  <a:pt x="1341448" y="11382"/>
                </a:lnTo>
                <a:cubicBezTo>
                  <a:pt x="1341448" y="11876"/>
                  <a:pt x="1339890" y="12370"/>
                  <a:pt x="1339890" y="12370"/>
                </a:cubicBezTo>
                <a:cubicBezTo>
                  <a:pt x="1340669" y="12865"/>
                  <a:pt x="1341448" y="12865"/>
                  <a:pt x="1342225" y="13359"/>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9"/>
                </a:lnTo>
                <a:cubicBezTo>
                  <a:pt x="1345340" y="12865"/>
                  <a:pt x="1346119" y="11876"/>
                  <a:pt x="1346119" y="11876"/>
                </a:cubicBezTo>
                <a:cubicBezTo>
                  <a:pt x="1346896" y="11876"/>
                  <a:pt x="1347675" y="12865"/>
                  <a:pt x="1348454" y="12865"/>
                </a:cubicBezTo>
                <a:lnTo>
                  <a:pt x="1349232" y="11876"/>
                </a:lnTo>
                <a:cubicBezTo>
                  <a:pt x="1350011" y="11382"/>
                  <a:pt x="1350011" y="10888"/>
                  <a:pt x="1350789" y="10888"/>
                </a:cubicBezTo>
                <a:cubicBezTo>
                  <a:pt x="1350789" y="10390"/>
                  <a:pt x="1351568" y="9401"/>
                  <a:pt x="1352346" y="9401"/>
                </a:cubicBezTo>
                <a:lnTo>
                  <a:pt x="1353903" y="10390"/>
                </a:lnTo>
                <a:cubicBezTo>
                  <a:pt x="1353125" y="11382"/>
                  <a:pt x="1352346" y="11876"/>
                  <a:pt x="1351568" y="12865"/>
                </a:cubicBezTo>
                <a:cubicBezTo>
                  <a:pt x="1352346" y="13359"/>
                  <a:pt x="1353125" y="13853"/>
                  <a:pt x="1354682" y="14351"/>
                </a:cubicBezTo>
                <a:cubicBezTo>
                  <a:pt x="1355460" y="13359"/>
                  <a:pt x="1356239" y="12865"/>
                  <a:pt x="1357018" y="11876"/>
                </a:cubicBezTo>
                <a:cubicBezTo>
                  <a:pt x="1356239" y="11382"/>
                  <a:pt x="1354682" y="10888"/>
                  <a:pt x="1353903" y="10390"/>
                </a:cubicBezTo>
                <a:cubicBezTo>
                  <a:pt x="1354682" y="10390"/>
                  <a:pt x="1354682" y="9401"/>
                  <a:pt x="1355460" y="9401"/>
                </a:cubicBezTo>
                <a:cubicBezTo>
                  <a:pt x="1355460" y="8907"/>
                  <a:pt x="1356239" y="8413"/>
                  <a:pt x="1356239" y="8413"/>
                </a:cubicBezTo>
                <a:lnTo>
                  <a:pt x="1358574" y="8907"/>
                </a:lnTo>
                <a:cubicBezTo>
                  <a:pt x="1358574" y="9401"/>
                  <a:pt x="1357018" y="9895"/>
                  <a:pt x="1357018" y="10390"/>
                </a:cubicBezTo>
                <a:lnTo>
                  <a:pt x="1358574" y="10888"/>
                </a:lnTo>
                <a:cubicBezTo>
                  <a:pt x="1359353" y="10888"/>
                  <a:pt x="1359353" y="9895"/>
                  <a:pt x="1360131" y="9895"/>
                </a:cubicBezTo>
                <a:cubicBezTo>
                  <a:pt x="1360131" y="9895"/>
                  <a:pt x="1360910" y="10888"/>
                  <a:pt x="1361689" y="10888"/>
                </a:cubicBezTo>
                <a:cubicBezTo>
                  <a:pt x="1362467" y="10888"/>
                  <a:pt x="1362467" y="9895"/>
                  <a:pt x="1363245" y="9401"/>
                </a:cubicBezTo>
                <a:cubicBezTo>
                  <a:pt x="1363245" y="9401"/>
                  <a:pt x="1364024" y="10390"/>
                  <a:pt x="1364802" y="10390"/>
                </a:cubicBezTo>
                <a:cubicBezTo>
                  <a:pt x="1365581" y="10390"/>
                  <a:pt x="1365581" y="9401"/>
                  <a:pt x="1366359" y="9401"/>
                </a:cubicBezTo>
                <a:cubicBezTo>
                  <a:pt x="1367138" y="9895"/>
                  <a:pt x="1368694" y="10390"/>
                  <a:pt x="1369473" y="10888"/>
                </a:cubicBezTo>
                <a:cubicBezTo>
                  <a:pt x="1368694" y="11876"/>
                  <a:pt x="1367917" y="12370"/>
                  <a:pt x="1367138" y="13359"/>
                </a:cubicBezTo>
                <a:cubicBezTo>
                  <a:pt x="1366359" y="13853"/>
                  <a:pt x="1366359" y="13853"/>
                  <a:pt x="1365581" y="14351"/>
                </a:cubicBezTo>
                <a:lnTo>
                  <a:pt x="1364024" y="15339"/>
                </a:lnTo>
                <a:cubicBezTo>
                  <a:pt x="1364024" y="15339"/>
                  <a:pt x="1365581" y="16328"/>
                  <a:pt x="1366359" y="16328"/>
                </a:cubicBezTo>
                <a:lnTo>
                  <a:pt x="1367138" y="15339"/>
                </a:lnTo>
                <a:cubicBezTo>
                  <a:pt x="1367917" y="14845"/>
                  <a:pt x="1367917" y="14351"/>
                  <a:pt x="1368694" y="14351"/>
                </a:cubicBezTo>
                <a:cubicBezTo>
                  <a:pt x="1369473" y="13853"/>
                  <a:pt x="1369473" y="13359"/>
                  <a:pt x="1370252" y="12865"/>
                </a:cubicBezTo>
                <a:cubicBezTo>
                  <a:pt x="1370252" y="12865"/>
                  <a:pt x="1371030" y="12370"/>
                  <a:pt x="1371030" y="11876"/>
                </a:cubicBezTo>
                <a:cubicBezTo>
                  <a:pt x="1371809" y="11382"/>
                  <a:pt x="1372588" y="10888"/>
                  <a:pt x="1372588" y="10888"/>
                </a:cubicBezTo>
                <a:cubicBezTo>
                  <a:pt x="1372588" y="10390"/>
                  <a:pt x="1371030" y="9895"/>
                  <a:pt x="1371030" y="9895"/>
                </a:cubicBezTo>
                <a:cubicBezTo>
                  <a:pt x="1370252" y="9895"/>
                  <a:pt x="1369473" y="9401"/>
                  <a:pt x="1369473" y="8907"/>
                </a:cubicBezTo>
                <a:cubicBezTo>
                  <a:pt x="1368694" y="8907"/>
                  <a:pt x="1370252" y="8413"/>
                  <a:pt x="1370252" y="7919"/>
                </a:cubicBezTo>
                <a:cubicBezTo>
                  <a:pt x="1371030" y="8413"/>
                  <a:pt x="1371809" y="8413"/>
                  <a:pt x="1372588" y="8907"/>
                </a:cubicBezTo>
                <a:cubicBezTo>
                  <a:pt x="1372588" y="8907"/>
                  <a:pt x="1373366" y="9895"/>
                  <a:pt x="1374144" y="9895"/>
                </a:cubicBezTo>
                <a:cubicBezTo>
                  <a:pt x="1374144" y="9895"/>
                  <a:pt x="1374923" y="8907"/>
                  <a:pt x="1374923" y="8413"/>
                </a:cubicBezTo>
                <a:cubicBezTo>
                  <a:pt x="1375701" y="8413"/>
                  <a:pt x="1376480" y="7919"/>
                  <a:pt x="1376480" y="7425"/>
                </a:cubicBezTo>
                <a:cubicBezTo>
                  <a:pt x="1376480" y="7919"/>
                  <a:pt x="1378037" y="7919"/>
                  <a:pt x="1378037" y="8413"/>
                </a:cubicBezTo>
                <a:lnTo>
                  <a:pt x="1377259" y="9401"/>
                </a:lnTo>
                <a:cubicBezTo>
                  <a:pt x="1376480" y="9895"/>
                  <a:pt x="1376480" y="10390"/>
                  <a:pt x="1375701" y="10390"/>
                </a:cubicBezTo>
                <a:cubicBezTo>
                  <a:pt x="1374923" y="10888"/>
                  <a:pt x="1374923" y="11382"/>
                  <a:pt x="1374144" y="11876"/>
                </a:cubicBezTo>
                <a:cubicBezTo>
                  <a:pt x="1374144" y="11876"/>
                  <a:pt x="1373366" y="12370"/>
                  <a:pt x="1373366" y="12865"/>
                </a:cubicBezTo>
                <a:cubicBezTo>
                  <a:pt x="1373366" y="12865"/>
                  <a:pt x="1374144" y="13853"/>
                  <a:pt x="1374923" y="13359"/>
                </a:cubicBezTo>
                <a:cubicBezTo>
                  <a:pt x="1374923" y="13359"/>
                  <a:pt x="1375701" y="12370"/>
                  <a:pt x="1376480" y="12370"/>
                </a:cubicBezTo>
                <a:cubicBezTo>
                  <a:pt x="1376480" y="12370"/>
                  <a:pt x="1377259" y="13359"/>
                  <a:pt x="1378037" y="13359"/>
                </a:cubicBezTo>
                <a:lnTo>
                  <a:pt x="1378816" y="12370"/>
                </a:lnTo>
                <a:cubicBezTo>
                  <a:pt x="1379594" y="11876"/>
                  <a:pt x="1380372" y="11382"/>
                  <a:pt x="1380372" y="10888"/>
                </a:cubicBezTo>
                <a:cubicBezTo>
                  <a:pt x="1380372" y="10888"/>
                  <a:pt x="1381151" y="9895"/>
                  <a:pt x="1381929" y="9895"/>
                </a:cubicBezTo>
                <a:lnTo>
                  <a:pt x="1383487" y="10888"/>
                </a:lnTo>
                <a:cubicBezTo>
                  <a:pt x="1384265" y="10888"/>
                  <a:pt x="1384265" y="9895"/>
                  <a:pt x="1385043" y="9895"/>
                </a:cubicBezTo>
                <a:cubicBezTo>
                  <a:pt x="1385043" y="9895"/>
                  <a:pt x="1385822" y="10390"/>
                  <a:pt x="1386600" y="10390"/>
                </a:cubicBezTo>
                <a:cubicBezTo>
                  <a:pt x="1387379" y="10390"/>
                  <a:pt x="1387379" y="9401"/>
                  <a:pt x="1388158" y="9401"/>
                </a:cubicBezTo>
                <a:cubicBezTo>
                  <a:pt x="1388158" y="9401"/>
                  <a:pt x="1388936" y="10390"/>
                  <a:pt x="1389715" y="10390"/>
                </a:cubicBezTo>
                <a:cubicBezTo>
                  <a:pt x="1388936" y="10390"/>
                  <a:pt x="1388936" y="11382"/>
                  <a:pt x="1388158" y="11382"/>
                </a:cubicBezTo>
                <a:cubicBezTo>
                  <a:pt x="1388936" y="11876"/>
                  <a:pt x="1389715" y="11876"/>
                  <a:pt x="1389715" y="12370"/>
                </a:cubicBezTo>
                <a:cubicBezTo>
                  <a:pt x="1390493" y="12370"/>
                  <a:pt x="1392050" y="12865"/>
                  <a:pt x="1392050" y="13359"/>
                </a:cubicBezTo>
                <a:cubicBezTo>
                  <a:pt x="1392050" y="13359"/>
                  <a:pt x="1390493" y="13853"/>
                  <a:pt x="1390493" y="14351"/>
                </a:cubicBezTo>
                <a:cubicBezTo>
                  <a:pt x="1389715" y="14351"/>
                  <a:pt x="1389715" y="14845"/>
                  <a:pt x="1388936" y="15339"/>
                </a:cubicBezTo>
                <a:cubicBezTo>
                  <a:pt x="1388936" y="15834"/>
                  <a:pt x="1388158" y="15834"/>
                  <a:pt x="1388158" y="16328"/>
                </a:cubicBezTo>
                <a:cubicBezTo>
                  <a:pt x="1388158" y="16328"/>
                  <a:pt x="1388936" y="17320"/>
                  <a:pt x="1389715" y="17320"/>
                </a:cubicBezTo>
                <a:cubicBezTo>
                  <a:pt x="1389715" y="17320"/>
                  <a:pt x="1390493" y="16328"/>
                  <a:pt x="1391271" y="16328"/>
                </a:cubicBezTo>
                <a:cubicBezTo>
                  <a:pt x="1391271" y="15834"/>
                  <a:pt x="1392050" y="15339"/>
                  <a:pt x="1392050" y="14845"/>
                </a:cubicBezTo>
                <a:cubicBezTo>
                  <a:pt x="1392828" y="14845"/>
                  <a:pt x="1392828" y="14351"/>
                  <a:pt x="1393607" y="13853"/>
                </a:cubicBezTo>
                <a:cubicBezTo>
                  <a:pt x="1393607" y="13853"/>
                  <a:pt x="1394386" y="12865"/>
                  <a:pt x="1395164" y="12865"/>
                </a:cubicBezTo>
                <a:cubicBezTo>
                  <a:pt x="1395164" y="12865"/>
                  <a:pt x="1395942" y="13853"/>
                  <a:pt x="1396721" y="13853"/>
                </a:cubicBezTo>
                <a:cubicBezTo>
                  <a:pt x="1396721" y="13853"/>
                  <a:pt x="1397499" y="12370"/>
                  <a:pt x="1398278" y="12370"/>
                </a:cubicBezTo>
                <a:lnTo>
                  <a:pt x="1399835" y="13359"/>
                </a:lnTo>
                <a:cubicBezTo>
                  <a:pt x="1399835" y="13359"/>
                  <a:pt x="1400613" y="12865"/>
                  <a:pt x="1401392" y="12370"/>
                </a:cubicBezTo>
                <a:cubicBezTo>
                  <a:pt x="1401392" y="11876"/>
                  <a:pt x="1402170" y="11382"/>
                  <a:pt x="1402170" y="11382"/>
                </a:cubicBezTo>
                <a:cubicBezTo>
                  <a:pt x="1402949" y="10888"/>
                  <a:pt x="1402949" y="10390"/>
                  <a:pt x="1403728" y="9895"/>
                </a:cubicBezTo>
                <a:cubicBezTo>
                  <a:pt x="1404506" y="9895"/>
                  <a:pt x="1404506" y="9401"/>
                  <a:pt x="1405284" y="8907"/>
                </a:cubicBezTo>
                <a:cubicBezTo>
                  <a:pt x="1405284" y="8413"/>
                  <a:pt x="1406063" y="8413"/>
                  <a:pt x="1406063" y="7919"/>
                </a:cubicBezTo>
                <a:cubicBezTo>
                  <a:pt x="1406841" y="7425"/>
                  <a:pt x="1407620" y="6926"/>
                  <a:pt x="1407620" y="6926"/>
                </a:cubicBezTo>
                <a:cubicBezTo>
                  <a:pt x="1407620" y="6432"/>
                  <a:pt x="1406063" y="5938"/>
                  <a:pt x="1406063" y="5938"/>
                </a:cubicBezTo>
                <a:cubicBezTo>
                  <a:pt x="1406063" y="5938"/>
                  <a:pt x="1406841" y="4950"/>
                  <a:pt x="1407620" y="4950"/>
                </a:cubicBezTo>
                <a:lnTo>
                  <a:pt x="1408398" y="3957"/>
                </a:lnTo>
                <a:cubicBezTo>
                  <a:pt x="1409177" y="3957"/>
                  <a:pt x="1409956" y="4456"/>
                  <a:pt x="1409956" y="4456"/>
                </a:cubicBezTo>
                <a:cubicBezTo>
                  <a:pt x="1410734" y="4456"/>
                  <a:pt x="1411512" y="3463"/>
                  <a:pt x="1411512" y="3463"/>
                </a:cubicBezTo>
                <a:lnTo>
                  <a:pt x="1413069" y="4456"/>
                </a:lnTo>
                <a:cubicBezTo>
                  <a:pt x="1413069" y="4950"/>
                  <a:pt x="1412291" y="4950"/>
                  <a:pt x="1412291" y="5444"/>
                </a:cubicBezTo>
                <a:cubicBezTo>
                  <a:pt x="1411512" y="5938"/>
                  <a:pt x="1410734" y="6432"/>
                  <a:pt x="1410734" y="6432"/>
                </a:cubicBezTo>
                <a:cubicBezTo>
                  <a:pt x="1410734" y="6926"/>
                  <a:pt x="1412291" y="7425"/>
                  <a:pt x="1412291" y="7425"/>
                </a:cubicBezTo>
                <a:lnTo>
                  <a:pt x="1411512" y="8413"/>
                </a:lnTo>
                <a:cubicBezTo>
                  <a:pt x="1410734" y="8907"/>
                  <a:pt x="1409956" y="9401"/>
                  <a:pt x="1409956" y="9401"/>
                </a:cubicBezTo>
                <a:cubicBezTo>
                  <a:pt x="1409177" y="9895"/>
                  <a:pt x="1409177" y="10390"/>
                  <a:pt x="1408398" y="10888"/>
                </a:cubicBezTo>
                <a:cubicBezTo>
                  <a:pt x="1408398" y="10888"/>
                  <a:pt x="1407620" y="11382"/>
                  <a:pt x="1406841" y="11876"/>
                </a:cubicBezTo>
                <a:cubicBezTo>
                  <a:pt x="1406841" y="11382"/>
                  <a:pt x="1406063" y="11382"/>
                  <a:pt x="1405284" y="10888"/>
                </a:cubicBezTo>
                <a:lnTo>
                  <a:pt x="1403728" y="11876"/>
                </a:lnTo>
                <a:cubicBezTo>
                  <a:pt x="1403728" y="12370"/>
                  <a:pt x="1406063" y="12865"/>
                  <a:pt x="1406063" y="12865"/>
                </a:cubicBezTo>
                <a:lnTo>
                  <a:pt x="1406841" y="11876"/>
                </a:lnTo>
                <a:cubicBezTo>
                  <a:pt x="1407620" y="11876"/>
                  <a:pt x="1408398" y="12865"/>
                  <a:pt x="1409177" y="12865"/>
                </a:cubicBezTo>
                <a:lnTo>
                  <a:pt x="1409956" y="11382"/>
                </a:lnTo>
                <a:cubicBezTo>
                  <a:pt x="1410734" y="11382"/>
                  <a:pt x="1412291" y="12370"/>
                  <a:pt x="1412291" y="12370"/>
                </a:cubicBezTo>
                <a:cubicBezTo>
                  <a:pt x="1412069" y="12370"/>
                  <a:pt x="1412105" y="12413"/>
                  <a:pt x="1412264" y="12480"/>
                </a:cubicBezTo>
                <a:cubicBezTo>
                  <a:pt x="1412064" y="12936"/>
                  <a:pt x="1410734" y="13359"/>
                  <a:pt x="1410734" y="13359"/>
                </a:cubicBezTo>
                <a:lnTo>
                  <a:pt x="1412291" y="14351"/>
                </a:lnTo>
                <a:lnTo>
                  <a:pt x="1413848" y="13359"/>
                </a:lnTo>
                <a:cubicBezTo>
                  <a:pt x="1413848" y="13008"/>
                  <a:pt x="1412661" y="12653"/>
                  <a:pt x="1412264" y="12480"/>
                </a:cubicBezTo>
                <a:cubicBezTo>
                  <a:pt x="1412280" y="12446"/>
                  <a:pt x="1412291" y="12408"/>
                  <a:pt x="1412291" y="12370"/>
                </a:cubicBezTo>
                <a:lnTo>
                  <a:pt x="1413069" y="11382"/>
                </a:lnTo>
                <a:cubicBezTo>
                  <a:pt x="1413848" y="11382"/>
                  <a:pt x="1414627" y="12370"/>
                  <a:pt x="1415405" y="12370"/>
                </a:cubicBezTo>
                <a:cubicBezTo>
                  <a:pt x="1415405" y="11876"/>
                  <a:pt x="1416184" y="10888"/>
                  <a:pt x="1416184" y="10888"/>
                </a:cubicBezTo>
                <a:cubicBezTo>
                  <a:pt x="1416962" y="10888"/>
                  <a:pt x="1417740" y="11876"/>
                  <a:pt x="1417740" y="11876"/>
                </a:cubicBezTo>
                <a:cubicBezTo>
                  <a:pt x="1418519" y="11382"/>
                  <a:pt x="1419298" y="11382"/>
                  <a:pt x="1419298" y="10888"/>
                </a:cubicBezTo>
                <a:cubicBezTo>
                  <a:pt x="1419298" y="10390"/>
                  <a:pt x="1420855" y="9895"/>
                  <a:pt x="1420855" y="9895"/>
                </a:cubicBezTo>
                <a:cubicBezTo>
                  <a:pt x="1420855" y="9401"/>
                  <a:pt x="1419298" y="8907"/>
                  <a:pt x="1419298" y="8907"/>
                </a:cubicBezTo>
                <a:cubicBezTo>
                  <a:pt x="1419298" y="8413"/>
                  <a:pt x="1420076" y="7919"/>
                  <a:pt x="1420076" y="7919"/>
                </a:cubicBezTo>
                <a:cubicBezTo>
                  <a:pt x="1420076" y="7425"/>
                  <a:pt x="1418519" y="6926"/>
                  <a:pt x="1418519" y="6926"/>
                </a:cubicBezTo>
                <a:cubicBezTo>
                  <a:pt x="1418519" y="6432"/>
                  <a:pt x="1420076" y="5938"/>
                  <a:pt x="1420076" y="5938"/>
                </a:cubicBezTo>
                <a:cubicBezTo>
                  <a:pt x="1420076" y="5444"/>
                  <a:pt x="1421633" y="4950"/>
                  <a:pt x="1421633" y="4456"/>
                </a:cubicBezTo>
                <a:cubicBezTo>
                  <a:pt x="1421633" y="4950"/>
                  <a:pt x="1423190" y="4950"/>
                  <a:pt x="1423190" y="5444"/>
                </a:cubicBezTo>
                <a:cubicBezTo>
                  <a:pt x="1423190" y="5938"/>
                  <a:pt x="1421633" y="6432"/>
                  <a:pt x="1421633" y="6432"/>
                </a:cubicBezTo>
                <a:cubicBezTo>
                  <a:pt x="1421633" y="6926"/>
                  <a:pt x="1423190" y="6926"/>
                  <a:pt x="1423190" y="7425"/>
                </a:cubicBezTo>
                <a:cubicBezTo>
                  <a:pt x="1423190" y="7425"/>
                  <a:pt x="1421633" y="8413"/>
                  <a:pt x="1422411" y="8413"/>
                </a:cubicBezTo>
                <a:cubicBezTo>
                  <a:pt x="1422411" y="8907"/>
                  <a:pt x="1423968" y="9401"/>
                  <a:pt x="1423968" y="9401"/>
                </a:cubicBezTo>
                <a:cubicBezTo>
                  <a:pt x="1423968" y="9401"/>
                  <a:pt x="1424747" y="8413"/>
                  <a:pt x="1425526" y="8413"/>
                </a:cubicBezTo>
                <a:cubicBezTo>
                  <a:pt x="1425526" y="8413"/>
                  <a:pt x="1426304" y="8907"/>
                  <a:pt x="1427082" y="8907"/>
                </a:cubicBezTo>
                <a:cubicBezTo>
                  <a:pt x="1427861" y="8413"/>
                  <a:pt x="1428639" y="7425"/>
                  <a:pt x="1429418" y="6926"/>
                </a:cubicBezTo>
                <a:cubicBezTo>
                  <a:pt x="1430197" y="6432"/>
                  <a:pt x="1430197" y="6432"/>
                  <a:pt x="1430975" y="5938"/>
                </a:cubicBezTo>
                <a:cubicBezTo>
                  <a:pt x="1431754" y="6432"/>
                  <a:pt x="1433310" y="6926"/>
                  <a:pt x="1434089" y="7425"/>
                </a:cubicBezTo>
                <a:cubicBezTo>
                  <a:pt x="1434089" y="7919"/>
                  <a:pt x="1433310" y="8413"/>
                  <a:pt x="1433310" y="8413"/>
                </a:cubicBezTo>
                <a:cubicBezTo>
                  <a:pt x="1433310" y="8907"/>
                  <a:pt x="1434868" y="9401"/>
                  <a:pt x="1434868" y="9401"/>
                </a:cubicBezTo>
                <a:cubicBezTo>
                  <a:pt x="1434868" y="9895"/>
                  <a:pt x="1433310" y="10390"/>
                  <a:pt x="1433310" y="10390"/>
                </a:cubicBezTo>
                <a:cubicBezTo>
                  <a:pt x="1433310" y="10888"/>
                  <a:pt x="1432533" y="11876"/>
                  <a:pt x="1431754" y="11876"/>
                </a:cubicBezTo>
                <a:cubicBezTo>
                  <a:pt x="1431754" y="11876"/>
                  <a:pt x="1430975" y="10888"/>
                  <a:pt x="1430197" y="10888"/>
                </a:cubicBezTo>
                <a:lnTo>
                  <a:pt x="1428639" y="9895"/>
                </a:lnTo>
                <a:cubicBezTo>
                  <a:pt x="1428639" y="10390"/>
                  <a:pt x="1427082" y="10888"/>
                  <a:pt x="1427082" y="10888"/>
                </a:cubicBezTo>
                <a:cubicBezTo>
                  <a:pt x="1427082" y="11382"/>
                  <a:pt x="1428639" y="11382"/>
                  <a:pt x="1428639" y="11876"/>
                </a:cubicBezTo>
                <a:cubicBezTo>
                  <a:pt x="1429418" y="12370"/>
                  <a:pt x="1427861" y="12865"/>
                  <a:pt x="1427861" y="12865"/>
                </a:cubicBezTo>
                <a:cubicBezTo>
                  <a:pt x="1427861" y="13359"/>
                  <a:pt x="1429418" y="13853"/>
                  <a:pt x="1429418" y="13853"/>
                </a:cubicBezTo>
                <a:cubicBezTo>
                  <a:pt x="1429418" y="13853"/>
                  <a:pt x="1430197" y="12865"/>
                  <a:pt x="1430975" y="12865"/>
                </a:cubicBezTo>
                <a:cubicBezTo>
                  <a:pt x="1430975" y="12865"/>
                  <a:pt x="1431754" y="13359"/>
                  <a:pt x="1432533" y="13853"/>
                </a:cubicBezTo>
                <a:cubicBezTo>
                  <a:pt x="1432533" y="13853"/>
                  <a:pt x="1430975" y="14351"/>
                  <a:pt x="1430975" y="14845"/>
                </a:cubicBezTo>
                <a:cubicBezTo>
                  <a:pt x="1430975" y="14845"/>
                  <a:pt x="1433310" y="15339"/>
                  <a:pt x="1432533" y="15339"/>
                </a:cubicBezTo>
                <a:cubicBezTo>
                  <a:pt x="1433310" y="15339"/>
                  <a:pt x="1434089" y="14845"/>
                  <a:pt x="1434089" y="14351"/>
                </a:cubicBezTo>
                <a:lnTo>
                  <a:pt x="1432533" y="13853"/>
                </a:lnTo>
                <a:cubicBezTo>
                  <a:pt x="1432533" y="13359"/>
                  <a:pt x="1433310" y="12865"/>
                  <a:pt x="1434089" y="12370"/>
                </a:cubicBezTo>
                <a:cubicBezTo>
                  <a:pt x="1434089" y="12370"/>
                  <a:pt x="1434868" y="11876"/>
                  <a:pt x="1434868" y="11382"/>
                </a:cubicBezTo>
                <a:cubicBezTo>
                  <a:pt x="1435646" y="10888"/>
                  <a:pt x="1435646" y="10390"/>
                  <a:pt x="1436425" y="10390"/>
                </a:cubicBezTo>
                <a:lnTo>
                  <a:pt x="1437981" y="11382"/>
                </a:lnTo>
                <a:cubicBezTo>
                  <a:pt x="1438760" y="10888"/>
                  <a:pt x="1438760" y="10390"/>
                  <a:pt x="1439538" y="9895"/>
                </a:cubicBezTo>
                <a:cubicBezTo>
                  <a:pt x="1439538" y="10390"/>
                  <a:pt x="1441096" y="10888"/>
                  <a:pt x="1441096" y="10888"/>
                </a:cubicBezTo>
                <a:cubicBezTo>
                  <a:pt x="1441874" y="11382"/>
                  <a:pt x="1442652" y="11382"/>
                  <a:pt x="1442652" y="11876"/>
                </a:cubicBezTo>
                <a:cubicBezTo>
                  <a:pt x="1443432" y="11876"/>
                  <a:pt x="1444209" y="12370"/>
                  <a:pt x="1444988" y="12370"/>
                </a:cubicBezTo>
                <a:cubicBezTo>
                  <a:pt x="1445767" y="11876"/>
                  <a:pt x="1446545" y="10888"/>
                  <a:pt x="1447324" y="10390"/>
                </a:cubicBezTo>
                <a:cubicBezTo>
                  <a:pt x="1448103" y="9895"/>
                  <a:pt x="1448103"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6" y="9401"/>
                </a:cubicBezTo>
                <a:cubicBezTo>
                  <a:pt x="1457444" y="9895"/>
                  <a:pt x="1457444" y="9895"/>
                  <a:pt x="1458222" y="10390"/>
                </a:cubicBezTo>
                <a:cubicBezTo>
                  <a:pt x="1459002" y="10390"/>
                  <a:pt x="1459779" y="10888"/>
                  <a:pt x="1459779" y="11382"/>
                </a:cubicBezTo>
                <a:lnTo>
                  <a:pt x="1459002" y="12370"/>
                </a:lnTo>
                <a:cubicBezTo>
                  <a:pt x="1458222" y="12370"/>
                  <a:pt x="1457444" y="11382"/>
                  <a:pt x="1456666" y="11382"/>
                </a:cubicBezTo>
                <a:cubicBezTo>
                  <a:pt x="1456666" y="11876"/>
                  <a:pt x="1455887" y="12370"/>
                  <a:pt x="1455887" y="12865"/>
                </a:cubicBezTo>
                <a:cubicBezTo>
                  <a:pt x="1456666" y="13359"/>
                  <a:pt x="1458222" y="13853"/>
                  <a:pt x="1459002" y="14351"/>
                </a:cubicBezTo>
                <a:cubicBezTo>
                  <a:pt x="1459779" y="13853"/>
                  <a:pt x="1459779" y="13359"/>
                  <a:pt x="1460558" y="13359"/>
                </a:cubicBezTo>
                <a:cubicBezTo>
                  <a:pt x="1460558" y="12865"/>
                  <a:pt x="1461337" y="11876"/>
                  <a:pt x="1462115" y="11876"/>
                </a:cubicBezTo>
                <a:lnTo>
                  <a:pt x="1463672" y="12865"/>
                </a:lnTo>
                <a:cubicBezTo>
                  <a:pt x="1463672" y="12865"/>
                  <a:pt x="1464450" y="12370"/>
                  <a:pt x="1465229" y="11876"/>
                </a:cubicBezTo>
                <a:cubicBezTo>
                  <a:pt x="1465229" y="11382"/>
                  <a:pt x="1466007" y="10888"/>
                  <a:pt x="1466007" y="10888"/>
                </a:cubicBezTo>
                <a:cubicBezTo>
                  <a:pt x="1466007" y="10390"/>
                  <a:pt x="1467565" y="9895"/>
                  <a:pt x="1467565" y="9401"/>
                </a:cubicBezTo>
                <a:lnTo>
                  <a:pt x="1466007" y="8907"/>
                </a:lnTo>
                <a:lnTo>
                  <a:pt x="1466786" y="7919"/>
                </a:lnTo>
                <a:cubicBezTo>
                  <a:pt x="1467565" y="7425"/>
                  <a:pt x="1468343" y="8413"/>
                  <a:pt x="1469121" y="8413"/>
                </a:cubicBezTo>
                <a:lnTo>
                  <a:pt x="1470678" y="9401"/>
                </a:lnTo>
                <a:cubicBezTo>
                  <a:pt x="1470678" y="9895"/>
                  <a:pt x="1469121" y="10390"/>
                  <a:pt x="1469121" y="10390"/>
                </a:cubicBezTo>
                <a:cubicBezTo>
                  <a:pt x="1469121" y="10888"/>
                  <a:pt x="1467565" y="11382"/>
                  <a:pt x="1467565" y="11382"/>
                </a:cubicBezTo>
                <a:cubicBezTo>
                  <a:pt x="1468343" y="11876"/>
                  <a:pt x="1469901" y="11876"/>
                  <a:pt x="1469901" y="12370"/>
                </a:cubicBezTo>
                <a:cubicBezTo>
                  <a:pt x="1469901" y="12865"/>
                  <a:pt x="1468343" y="13359"/>
                  <a:pt x="1468343" y="13359"/>
                </a:cubicBezTo>
                <a:cubicBezTo>
                  <a:pt x="1468343" y="13853"/>
                  <a:pt x="1469901" y="13853"/>
                  <a:pt x="1469901" y="14351"/>
                </a:cubicBezTo>
                <a:cubicBezTo>
                  <a:pt x="1470678" y="13853"/>
                  <a:pt x="1472236" y="12865"/>
                  <a:pt x="1473014" y="12370"/>
                </a:cubicBezTo>
                <a:cubicBezTo>
                  <a:pt x="1472236" y="11876"/>
                  <a:pt x="1471457" y="11876"/>
                  <a:pt x="1470678" y="11382"/>
                </a:cubicBezTo>
                <a:lnTo>
                  <a:pt x="1472236" y="10390"/>
                </a:lnTo>
                <a:cubicBezTo>
                  <a:pt x="1473014" y="9895"/>
                  <a:pt x="1473014" y="9401"/>
                  <a:pt x="1473793" y="8907"/>
                </a:cubicBezTo>
                <a:cubicBezTo>
                  <a:pt x="1473793" y="8907"/>
                  <a:pt x="1474572"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90"/>
                  <a:pt x="1476907" y="10888"/>
                </a:cubicBezTo>
                <a:lnTo>
                  <a:pt x="1476128" y="11876"/>
                </a:lnTo>
                <a:cubicBezTo>
                  <a:pt x="1476128" y="12370"/>
                  <a:pt x="1477685" y="12370"/>
                  <a:pt x="1477685" y="12865"/>
                </a:cubicBezTo>
                <a:cubicBezTo>
                  <a:pt x="1477685" y="12865"/>
                  <a:pt x="1476128" y="13359"/>
                  <a:pt x="1476128" y="13853"/>
                </a:cubicBezTo>
                <a:cubicBezTo>
                  <a:pt x="1476128" y="13853"/>
                  <a:pt x="1477685" y="14351"/>
                  <a:pt x="1477685" y="14845"/>
                </a:cubicBezTo>
                <a:cubicBezTo>
                  <a:pt x="1478464" y="13853"/>
                  <a:pt x="1480020" y="13359"/>
                  <a:pt x="1480799" y="12370"/>
                </a:cubicBezTo>
                <a:lnTo>
                  <a:pt x="1481577" y="11382"/>
                </a:lnTo>
                <a:cubicBezTo>
                  <a:pt x="1482356" y="11382"/>
                  <a:pt x="1483135" y="12370"/>
                  <a:pt x="1483913" y="12370"/>
                </a:cubicBezTo>
                <a:lnTo>
                  <a:pt x="1484692" y="10888"/>
                </a:lnTo>
                <a:cubicBezTo>
                  <a:pt x="1485470" y="10888"/>
                  <a:pt x="1487027" y="11876"/>
                  <a:pt x="1487027" y="11876"/>
                </a:cubicBezTo>
                <a:lnTo>
                  <a:pt x="1487806" y="10888"/>
                </a:lnTo>
                <a:cubicBezTo>
                  <a:pt x="1487806" y="10390"/>
                  <a:pt x="1486248" y="10390"/>
                  <a:pt x="1486248" y="9895"/>
                </a:cubicBezTo>
                <a:cubicBezTo>
                  <a:pt x="1486248" y="9895"/>
                  <a:pt x="1487806" y="9401"/>
                  <a:pt x="1487806" y="8907"/>
                </a:cubicBezTo>
                <a:cubicBezTo>
                  <a:pt x="1487806" y="8413"/>
                  <a:pt x="1488584" y="7919"/>
                  <a:pt x="1489363" y="7919"/>
                </a:cubicBezTo>
                <a:cubicBezTo>
                  <a:pt x="1489363" y="7425"/>
                  <a:pt x="1490142" y="6926"/>
                  <a:pt x="1490142" y="6926"/>
                </a:cubicBezTo>
                <a:cubicBezTo>
                  <a:pt x="1490142" y="6432"/>
                  <a:pt x="1491698" y="7425"/>
                  <a:pt x="1491698" y="7425"/>
                </a:cubicBezTo>
                <a:cubicBezTo>
                  <a:pt x="1492477" y="7425"/>
                  <a:pt x="1492477" y="6432"/>
                  <a:pt x="1493255" y="6432"/>
                </a:cubicBezTo>
                <a:cubicBezTo>
                  <a:pt x="1494034" y="6432"/>
                  <a:pt x="1494812" y="7425"/>
                  <a:pt x="1494812" y="7425"/>
                </a:cubicBezTo>
                <a:cubicBezTo>
                  <a:pt x="1495591" y="7425"/>
                  <a:pt x="1495591" y="6432"/>
                  <a:pt x="1496369" y="5938"/>
                </a:cubicBezTo>
                <a:cubicBezTo>
                  <a:pt x="1497926" y="6926"/>
                  <a:pt x="1498705" y="7425"/>
                  <a:pt x="1500262" y="7919"/>
                </a:cubicBezTo>
                <a:cubicBezTo>
                  <a:pt x="1499483" y="8413"/>
                  <a:pt x="1498705" y="8413"/>
                  <a:pt x="1498705" y="8907"/>
                </a:cubicBezTo>
                <a:lnTo>
                  <a:pt x="1497147" y="9895"/>
                </a:lnTo>
                <a:lnTo>
                  <a:pt x="1495591" y="9401"/>
                </a:lnTo>
                <a:lnTo>
                  <a:pt x="1494034" y="10390"/>
                </a:lnTo>
                <a:cubicBezTo>
                  <a:pt x="1494034" y="10390"/>
                  <a:pt x="1495591" y="10888"/>
                  <a:pt x="1495591" y="11382"/>
                </a:cubicBezTo>
                <a:cubicBezTo>
                  <a:pt x="1495591" y="11382"/>
                  <a:pt x="1494812" y="11876"/>
                  <a:pt x="1494812" y="12370"/>
                </a:cubicBezTo>
                <a:cubicBezTo>
                  <a:pt x="1494812" y="12370"/>
                  <a:pt x="1493255" y="12865"/>
                  <a:pt x="1493255" y="13359"/>
                </a:cubicBezTo>
                <a:cubicBezTo>
                  <a:pt x="1493255" y="13853"/>
                  <a:pt x="1494812" y="13853"/>
                  <a:pt x="1494812" y="14351"/>
                </a:cubicBezTo>
                <a:cubicBezTo>
                  <a:pt x="1494812" y="14845"/>
                  <a:pt x="1494034" y="14845"/>
                  <a:pt x="1494034" y="15339"/>
                </a:cubicBezTo>
                <a:cubicBezTo>
                  <a:pt x="1494034" y="15834"/>
                  <a:pt x="1492477" y="16328"/>
                  <a:pt x="1492477" y="16328"/>
                </a:cubicBezTo>
                <a:cubicBezTo>
                  <a:pt x="1492477" y="16826"/>
                  <a:pt x="1494034" y="16826"/>
                  <a:pt x="1494034" y="17320"/>
                </a:cubicBezTo>
                <a:cubicBezTo>
                  <a:pt x="1494034" y="17814"/>
                  <a:pt x="1495591" y="17814"/>
                  <a:pt x="1495591" y="18309"/>
                </a:cubicBezTo>
                <a:cubicBezTo>
                  <a:pt x="1495591" y="18309"/>
                  <a:pt x="1494034" y="18803"/>
                  <a:pt x="1494812" y="19297"/>
                </a:cubicBezTo>
                <a:cubicBezTo>
                  <a:pt x="1494812" y="19297"/>
                  <a:pt x="1496369" y="19795"/>
                  <a:pt x="1496369" y="20289"/>
                </a:cubicBezTo>
                <a:cubicBezTo>
                  <a:pt x="1496369" y="20289"/>
                  <a:pt x="1494812" y="20784"/>
                  <a:pt x="1494812" y="21278"/>
                </a:cubicBezTo>
                <a:cubicBezTo>
                  <a:pt x="1494812" y="21278"/>
                  <a:pt x="1496369" y="21772"/>
                  <a:pt x="1496369" y="22266"/>
                </a:cubicBezTo>
                <a:cubicBezTo>
                  <a:pt x="1497147" y="22266"/>
                  <a:pt x="1497926" y="22760"/>
                  <a:pt x="1498705" y="22760"/>
                </a:cubicBezTo>
                <a:cubicBezTo>
                  <a:pt x="1498705" y="22760"/>
                  <a:pt x="1499483" y="22266"/>
                  <a:pt x="1499483" y="21772"/>
                </a:cubicBezTo>
                <a:cubicBezTo>
                  <a:pt x="1499483" y="21278"/>
                  <a:pt x="1497926" y="21278"/>
                  <a:pt x="1497926" y="20784"/>
                </a:cubicBezTo>
                <a:cubicBezTo>
                  <a:pt x="1497926" y="20784"/>
                  <a:pt x="1499483" y="20289"/>
                  <a:pt x="1499483" y="19795"/>
                </a:cubicBezTo>
                <a:cubicBezTo>
                  <a:pt x="1499483" y="19297"/>
                  <a:pt x="1497926" y="19297"/>
                  <a:pt x="1497926" y="18803"/>
                </a:cubicBezTo>
                <a:cubicBezTo>
                  <a:pt x="1497147" y="18803"/>
                  <a:pt x="1495591" y="18309"/>
                  <a:pt x="1495591" y="18309"/>
                </a:cubicBezTo>
                <a:cubicBezTo>
                  <a:pt x="1495591" y="17814"/>
                  <a:pt x="1497147" y="17320"/>
                  <a:pt x="1497147" y="16826"/>
                </a:cubicBezTo>
                <a:lnTo>
                  <a:pt x="1495591" y="16328"/>
                </a:lnTo>
                <a:cubicBezTo>
                  <a:pt x="1495591" y="15834"/>
                  <a:pt x="1496369" y="15339"/>
                  <a:pt x="1496369" y="14845"/>
                </a:cubicBezTo>
                <a:cubicBezTo>
                  <a:pt x="1497147" y="14845"/>
                  <a:pt x="1497926" y="14351"/>
                  <a:pt x="1497926" y="13853"/>
                </a:cubicBezTo>
                <a:lnTo>
                  <a:pt x="1496369" y="13359"/>
                </a:lnTo>
                <a:cubicBezTo>
                  <a:pt x="1496369" y="12865"/>
                  <a:pt x="1497147" y="11876"/>
                  <a:pt x="1497926" y="11876"/>
                </a:cubicBezTo>
                <a:cubicBezTo>
                  <a:pt x="1497926" y="11876"/>
                  <a:pt x="1498705" y="12865"/>
                  <a:pt x="1499483" y="12865"/>
                </a:cubicBezTo>
                <a:cubicBezTo>
                  <a:pt x="1499483" y="12865"/>
                  <a:pt x="1500262" y="11876"/>
                  <a:pt x="1501041" y="11876"/>
                </a:cubicBezTo>
                <a:cubicBezTo>
                  <a:pt x="1501041" y="11382"/>
                  <a:pt x="1501818" y="10888"/>
                  <a:pt x="1501818" y="10888"/>
                </a:cubicBezTo>
                <a:cubicBezTo>
                  <a:pt x="1502597" y="10390"/>
                  <a:pt x="1503376" y="9895"/>
                  <a:pt x="1503376" y="9401"/>
                </a:cubicBezTo>
                <a:lnTo>
                  <a:pt x="1501818" y="8907"/>
                </a:lnTo>
                <a:cubicBezTo>
                  <a:pt x="1501818" y="8413"/>
                  <a:pt x="1502597" y="7919"/>
                  <a:pt x="1502597" y="7425"/>
                </a:cubicBezTo>
                <a:cubicBezTo>
                  <a:pt x="1503376" y="7425"/>
                  <a:pt x="1501041" y="6926"/>
                  <a:pt x="1501041" y="6926"/>
                </a:cubicBezTo>
                <a:cubicBezTo>
                  <a:pt x="1501041" y="6432"/>
                  <a:pt x="1502597" y="5938"/>
                  <a:pt x="1502597" y="5444"/>
                </a:cubicBezTo>
                <a:cubicBezTo>
                  <a:pt x="1502597" y="5444"/>
                  <a:pt x="1503376" y="4950"/>
                  <a:pt x="1504154" y="4456"/>
                </a:cubicBezTo>
                <a:lnTo>
                  <a:pt x="1505712" y="5444"/>
                </a:lnTo>
                <a:cubicBezTo>
                  <a:pt x="1505712" y="5938"/>
                  <a:pt x="1504154" y="5938"/>
                  <a:pt x="1504154" y="6432"/>
                </a:cubicBezTo>
                <a:cubicBezTo>
                  <a:pt x="1504154" y="6926"/>
                  <a:pt x="1505712" y="6926"/>
                  <a:pt x="1505712" y="7425"/>
                </a:cubicBezTo>
                <a:lnTo>
                  <a:pt x="1504933" y="8413"/>
                </a:lnTo>
                <a:cubicBezTo>
                  <a:pt x="1504933" y="8907"/>
                  <a:pt x="1505712" y="8907"/>
                  <a:pt x="1506490" y="9401"/>
                </a:cubicBezTo>
                <a:lnTo>
                  <a:pt x="1508046" y="9895"/>
                </a:lnTo>
                <a:cubicBezTo>
                  <a:pt x="1508046" y="10390"/>
                  <a:pt x="1507268" y="10888"/>
                  <a:pt x="1506490" y="11382"/>
                </a:cubicBezTo>
                <a:cubicBezTo>
                  <a:pt x="1506490" y="11382"/>
                  <a:pt x="1505712" y="11876"/>
                  <a:pt x="1505712" y="12370"/>
                </a:cubicBezTo>
                <a:lnTo>
                  <a:pt x="1504154" y="13359"/>
                </a:lnTo>
                <a:cubicBezTo>
                  <a:pt x="1504154" y="13853"/>
                  <a:pt x="1505712" y="13853"/>
                  <a:pt x="1505712" y="14351"/>
                </a:cubicBezTo>
                <a:cubicBezTo>
                  <a:pt x="1505712" y="14351"/>
                  <a:pt x="1507268" y="14845"/>
                  <a:pt x="1508046" y="15339"/>
                </a:cubicBezTo>
                <a:cubicBezTo>
                  <a:pt x="1508046" y="14845"/>
                  <a:pt x="1508825" y="14351"/>
                  <a:pt x="1508825" y="13853"/>
                </a:cubicBezTo>
                <a:lnTo>
                  <a:pt x="1510382" y="12865"/>
                </a:lnTo>
                <a:cubicBezTo>
                  <a:pt x="1510382" y="12865"/>
                  <a:pt x="1508825" y="12370"/>
                  <a:pt x="1508825" y="11876"/>
                </a:cubicBezTo>
                <a:cubicBezTo>
                  <a:pt x="1508825" y="11876"/>
                  <a:pt x="1509604" y="11382"/>
                  <a:pt x="1509604" y="10888"/>
                </a:cubicBezTo>
                <a:cubicBezTo>
                  <a:pt x="1510382" y="10390"/>
                  <a:pt x="1511161" y="10390"/>
                  <a:pt x="1511161" y="9895"/>
                </a:cubicBezTo>
                <a:cubicBezTo>
                  <a:pt x="1511939" y="9401"/>
                  <a:pt x="1511939" y="8907"/>
                  <a:pt x="1512717" y="8907"/>
                </a:cubicBezTo>
                <a:lnTo>
                  <a:pt x="1514275" y="9401"/>
                </a:lnTo>
                <a:cubicBezTo>
                  <a:pt x="1514275" y="9895"/>
                  <a:pt x="1512717" y="10390"/>
                  <a:pt x="1512717" y="10888"/>
                </a:cubicBezTo>
                <a:cubicBezTo>
                  <a:pt x="1513496" y="10888"/>
                  <a:pt x="1514275" y="11382"/>
                  <a:pt x="1515053" y="11382"/>
                </a:cubicBezTo>
                <a:lnTo>
                  <a:pt x="1515832" y="10390"/>
                </a:lnTo>
                <a:cubicBezTo>
                  <a:pt x="1516611" y="10390"/>
                  <a:pt x="1517388" y="11382"/>
                  <a:pt x="1518167" y="11382"/>
                </a:cubicBezTo>
                <a:lnTo>
                  <a:pt x="1518946" y="10390"/>
                </a:lnTo>
                <a:cubicBezTo>
                  <a:pt x="1519724" y="9895"/>
                  <a:pt x="1519724" y="9401"/>
                  <a:pt x="1520503" y="8907"/>
                </a:cubicBezTo>
                <a:cubicBezTo>
                  <a:pt x="1521281" y="8413"/>
                  <a:pt x="1522060" y="7425"/>
                  <a:pt x="1522838" y="6926"/>
                </a:cubicBezTo>
                <a:cubicBezTo>
                  <a:pt x="1524395" y="7425"/>
                  <a:pt x="1525174" y="7919"/>
                  <a:pt x="1526731" y="8413"/>
                </a:cubicBezTo>
                <a:cubicBezTo>
                  <a:pt x="1525952" y="8907"/>
                  <a:pt x="1525952" y="9401"/>
                  <a:pt x="1525174" y="9895"/>
                </a:cubicBezTo>
                <a:cubicBezTo>
                  <a:pt x="1525174" y="9895"/>
                  <a:pt x="1523616" y="10390"/>
                  <a:pt x="1523616" y="10888"/>
                </a:cubicBezTo>
                <a:lnTo>
                  <a:pt x="1525952" y="11382"/>
                </a:lnTo>
                <a:cubicBezTo>
                  <a:pt x="1525174" y="11876"/>
                  <a:pt x="1524395" y="12865"/>
                  <a:pt x="1524395" y="12865"/>
                </a:cubicBezTo>
                <a:lnTo>
                  <a:pt x="1522838" y="11876"/>
                </a:lnTo>
                <a:cubicBezTo>
                  <a:pt x="1522060" y="11876"/>
                  <a:pt x="1521281" y="12865"/>
                  <a:pt x="1521281" y="12865"/>
                </a:cubicBezTo>
                <a:cubicBezTo>
                  <a:pt x="1520503" y="13359"/>
                  <a:pt x="1520503" y="13853"/>
                  <a:pt x="1519724" y="13853"/>
                </a:cubicBezTo>
                <a:cubicBezTo>
                  <a:pt x="1519724" y="14351"/>
                  <a:pt x="1518946" y="14845"/>
                  <a:pt x="1518946" y="15339"/>
                </a:cubicBezTo>
                <a:cubicBezTo>
                  <a:pt x="1518167" y="15339"/>
                  <a:pt x="1517388" y="15834"/>
                  <a:pt x="1517388" y="16328"/>
                </a:cubicBezTo>
                <a:cubicBezTo>
                  <a:pt x="1516611" y="16826"/>
                  <a:pt x="1516611" y="16826"/>
                  <a:pt x="1515832" y="17320"/>
                </a:cubicBezTo>
                <a:lnTo>
                  <a:pt x="1517388" y="18309"/>
                </a:lnTo>
                <a:cubicBezTo>
                  <a:pt x="1518167" y="18309"/>
                  <a:pt x="1518167" y="17320"/>
                  <a:pt x="1518946" y="17320"/>
                </a:cubicBezTo>
                <a:cubicBezTo>
                  <a:pt x="1519724" y="17320"/>
                  <a:pt x="1520503" y="18309"/>
                  <a:pt x="1520503" y="17814"/>
                </a:cubicBezTo>
                <a:cubicBezTo>
                  <a:pt x="1521281" y="17814"/>
                  <a:pt x="1522060" y="17320"/>
                  <a:pt x="1522060" y="16826"/>
                </a:cubicBezTo>
                <a:cubicBezTo>
                  <a:pt x="1522060" y="16826"/>
                  <a:pt x="1520503" y="16328"/>
                  <a:pt x="1520503" y="15834"/>
                </a:cubicBezTo>
                <a:cubicBezTo>
                  <a:pt x="1520503" y="15834"/>
                  <a:pt x="1521281" y="14845"/>
                  <a:pt x="1522060" y="14845"/>
                </a:cubicBezTo>
                <a:lnTo>
                  <a:pt x="1523616" y="15834"/>
                </a:lnTo>
                <a:cubicBezTo>
                  <a:pt x="1523616" y="15339"/>
                  <a:pt x="1524395" y="14845"/>
                  <a:pt x="1524395" y="14845"/>
                </a:cubicBezTo>
                <a:cubicBezTo>
                  <a:pt x="1525174" y="14351"/>
                  <a:pt x="1525952" y="13853"/>
                  <a:pt x="1525952" y="13359"/>
                </a:cubicBezTo>
                <a:cubicBezTo>
                  <a:pt x="1526731" y="13359"/>
                  <a:pt x="1526731" y="12865"/>
                  <a:pt x="1527510" y="12370"/>
                </a:cubicBezTo>
                <a:cubicBezTo>
                  <a:pt x="1527510" y="12370"/>
                  <a:pt x="1528287" y="11382"/>
                  <a:pt x="1529066" y="11382"/>
                </a:cubicBezTo>
                <a:lnTo>
                  <a:pt x="1530623" y="12370"/>
                </a:lnTo>
                <a:cubicBezTo>
                  <a:pt x="1530623" y="12370"/>
                  <a:pt x="1531402" y="11382"/>
                  <a:pt x="1531402" y="10888"/>
                </a:cubicBezTo>
                <a:cubicBezTo>
                  <a:pt x="1532181" y="10888"/>
                  <a:pt x="1532959" y="10390"/>
                  <a:pt x="1532959" y="9895"/>
                </a:cubicBezTo>
                <a:cubicBezTo>
                  <a:pt x="1533737" y="9895"/>
                  <a:pt x="1533737" y="8907"/>
                  <a:pt x="1534516" y="8907"/>
                </a:cubicBezTo>
                <a:lnTo>
                  <a:pt x="1536073" y="9895"/>
                </a:lnTo>
                <a:cubicBezTo>
                  <a:pt x="1536851" y="9895"/>
                  <a:pt x="1536851" y="8907"/>
                  <a:pt x="1537630" y="8413"/>
                </a:cubicBezTo>
                <a:cubicBezTo>
                  <a:pt x="1537630" y="8413"/>
                  <a:pt x="1538409" y="9401"/>
                  <a:pt x="1539186" y="9401"/>
                </a:cubicBezTo>
                <a:cubicBezTo>
                  <a:pt x="1539186" y="9401"/>
                  <a:pt x="1539965" y="8413"/>
                  <a:pt x="1540744" y="8413"/>
                </a:cubicBezTo>
                <a:cubicBezTo>
                  <a:pt x="1540744" y="8413"/>
                  <a:pt x="1541522" y="8907"/>
                  <a:pt x="1542301" y="9401"/>
                </a:cubicBezTo>
                <a:cubicBezTo>
                  <a:pt x="1543080" y="9401"/>
                  <a:pt x="1543080" y="9895"/>
                  <a:pt x="1543858" y="9895"/>
                </a:cubicBezTo>
                <a:cubicBezTo>
                  <a:pt x="1544636" y="10390"/>
                  <a:pt x="1545415" y="10888"/>
                  <a:pt x="1545415" y="10888"/>
                </a:cubicBezTo>
                <a:cubicBezTo>
                  <a:pt x="1546193" y="10888"/>
                  <a:pt x="1546972" y="9895"/>
                  <a:pt x="1546972" y="9895"/>
                </a:cubicBezTo>
                <a:lnTo>
                  <a:pt x="1548529" y="10390"/>
                </a:lnTo>
                <a:cubicBezTo>
                  <a:pt x="1549308" y="10888"/>
                  <a:pt x="1550085" y="11382"/>
                  <a:pt x="1550864" y="11382"/>
                </a:cubicBezTo>
                <a:cubicBezTo>
                  <a:pt x="1550864" y="11876"/>
                  <a:pt x="1551643" y="11876"/>
                  <a:pt x="1552421" y="12370"/>
                </a:cubicBezTo>
                <a:cubicBezTo>
                  <a:pt x="1553200" y="12370"/>
                  <a:pt x="1553200" y="12865"/>
                  <a:pt x="1553979" y="13359"/>
                </a:cubicBezTo>
                <a:cubicBezTo>
                  <a:pt x="1554757" y="13359"/>
                  <a:pt x="1555535" y="13853"/>
                  <a:pt x="1555535" y="13853"/>
                </a:cubicBezTo>
                <a:cubicBezTo>
                  <a:pt x="1556314" y="13853"/>
                  <a:pt x="1556314" y="13359"/>
                  <a:pt x="1557092" y="12865"/>
                </a:cubicBezTo>
                <a:cubicBezTo>
                  <a:pt x="1557092" y="12865"/>
                  <a:pt x="1557871" y="11876"/>
                  <a:pt x="1558650" y="11876"/>
                </a:cubicBezTo>
                <a:lnTo>
                  <a:pt x="1560206" y="12865"/>
                </a:lnTo>
                <a:cubicBezTo>
                  <a:pt x="1560985" y="12370"/>
                  <a:pt x="1560985" y="11876"/>
                  <a:pt x="1561763" y="11382"/>
                </a:cubicBezTo>
                <a:cubicBezTo>
                  <a:pt x="1561763" y="11382"/>
                  <a:pt x="1562542" y="10888"/>
                  <a:pt x="1562542" y="10390"/>
                </a:cubicBezTo>
                <a:cubicBezTo>
                  <a:pt x="1563321"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4" y="9401"/>
                  <a:pt x="1571884" y="9401"/>
                </a:cubicBezTo>
                <a:cubicBezTo>
                  <a:pt x="1572662" y="9895"/>
                  <a:pt x="1573441" y="10390"/>
                  <a:pt x="1573441" y="10390"/>
                </a:cubicBezTo>
                <a:cubicBezTo>
                  <a:pt x="1574220" y="10888"/>
                  <a:pt x="1574998" y="10888"/>
                  <a:pt x="1575777" y="11382"/>
                </a:cubicBezTo>
                <a:cubicBezTo>
                  <a:pt x="1574998" y="11382"/>
                  <a:pt x="1574220" y="12370"/>
                  <a:pt x="1574220" y="12370"/>
                </a:cubicBezTo>
                <a:cubicBezTo>
                  <a:pt x="1574220" y="12370"/>
                  <a:pt x="1573441" y="13359"/>
                  <a:pt x="1572662" y="13359"/>
                </a:cubicBezTo>
                <a:lnTo>
                  <a:pt x="1571105" y="12865"/>
                </a:lnTo>
                <a:lnTo>
                  <a:pt x="1569549" y="11876"/>
                </a:lnTo>
                <a:lnTo>
                  <a:pt x="1567991" y="12865"/>
                </a:lnTo>
                <a:cubicBezTo>
                  <a:pt x="1567991" y="13359"/>
                  <a:pt x="1569549" y="13359"/>
                  <a:pt x="1569549" y="13853"/>
                </a:cubicBezTo>
                <a:lnTo>
                  <a:pt x="1568770" y="14845"/>
                </a:lnTo>
                <a:lnTo>
                  <a:pt x="1570327" y="15834"/>
                </a:lnTo>
                <a:cubicBezTo>
                  <a:pt x="1570327" y="15339"/>
                  <a:pt x="1571105" y="14845"/>
                  <a:pt x="1571884" y="14845"/>
                </a:cubicBezTo>
                <a:cubicBezTo>
                  <a:pt x="1571884" y="14351"/>
                  <a:pt x="1572662" y="13359"/>
                  <a:pt x="1572662" y="13359"/>
                </a:cubicBezTo>
                <a:cubicBezTo>
                  <a:pt x="1573441" y="13359"/>
                  <a:pt x="1574220" y="14351"/>
                  <a:pt x="1574220" y="14351"/>
                </a:cubicBezTo>
                <a:cubicBezTo>
                  <a:pt x="1574998" y="14351"/>
                  <a:pt x="1575777" y="13359"/>
                  <a:pt x="1575777" y="13359"/>
                </a:cubicBezTo>
                <a:cubicBezTo>
                  <a:pt x="1576555" y="12865"/>
                  <a:pt x="1576555" y="12370"/>
                  <a:pt x="1577333" y="12370"/>
                </a:cubicBezTo>
                <a:lnTo>
                  <a:pt x="1577478" y="12231"/>
                </a:lnTo>
                <a:cubicBezTo>
                  <a:pt x="1577865" y="12214"/>
                  <a:pt x="1578890" y="12865"/>
                  <a:pt x="1578890" y="12865"/>
                </a:cubicBezTo>
                <a:lnTo>
                  <a:pt x="1580448" y="11876"/>
                </a:lnTo>
                <a:cubicBezTo>
                  <a:pt x="1580448" y="11876"/>
                  <a:pt x="1581226" y="10888"/>
                  <a:pt x="1582004" y="10888"/>
                </a:cubicBezTo>
                <a:cubicBezTo>
                  <a:pt x="1582004" y="10888"/>
                  <a:pt x="1582783" y="11382"/>
                  <a:pt x="1583561" y="11876"/>
                </a:cubicBezTo>
                <a:lnTo>
                  <a:pt x="1585119" y="12370"/>
                </a:lnTo>
                <a:cubicBezTo>
                  <a:pt x="1585119" y="12370"/>
                  <a:pt x="1585897" y="11382"/>
                  <a:pt x="1586675" y="11382"/>
                </a:cubicBezTo>
                <a:lnTo>
                  <a:pt x="1587454" y="10390"/>
                </a:lnTo>
                <a:cubicBezTo>
                  <a:pt x="1588232" y="10390"/>
                  <a:pt x="1589011" y="11382"/>
                  <a:pt x="1589790" y="10888"/>
                </a:cubicBezTo>
                <a:cubicBezTo>
                  <a:pt x="1589790" y="10888"/>
                  <a:pt x="1590568" y="10390"/>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3" y="10390"/>
                </a:lnTo>
                <a:cubicBezTo>
                  <a:pt x="1599131" y="10390"/>
                  <a:pt x="1599910" y="9401"/>
                  <a:pt x="1599910" y="9401"/>
                </a:cubicBezTo>
                <a:cubicBezTo>
                  <a:pt x="1600689" y="8907"/>
                  <a:pt x="1600689" y="8413"/>
                  <a:pt x="1601467" y="7919"/>
                </a:cubicBezTo>
                <a:cubicBezTo>
                  <a:pt x="1601467" y="7919"/>
                  <a:pt x="1602245" y="6926"/>
                  <a:pt x="1603025" y="6926"/>
                </a:cubicBezTo>
                <a:lnTo>
                  <a:pt x="1604581" y="7919"/>
                </a:lnTo>
                <a:lnTo>
                  <a:pt x="1606138" y="8907"/>
                </a:lnTo>
                <a:cubicBezTo>
                  <a:pt x="1606138" y="8907"/>
                  <a:pt x="1606917" y="7919"/>
                  <a:pt x="1607695" y="7425"/>
                </a:cubicBezTo>
                <a:cubicBezTo>
                  <a:pt x="1607695" y="7425"/>
                  <a:pt x="1608473" y="6926"/>
                  <a:pt x="1608473" y="6432"/>
                </a:cubicBezTo>
                <a:cubicBezTo>
                  <a:pt x="1610030" y="6926"/>
                  <a:pt x="1610809" y="7425"/>
                  <a:pt x="1612366" y="8413"/>
                </a:cubicBezTo>
                <a:cubicBezTo>
                  <a:pt x="1611588" y="8413"/>
                  <a:pt x="1611588" y="9401"/>
                  <a:pt x="1610809" y="9401"/>
                </a:cubicBezTo>
                <a:lnTo>
                  <a:pt x="1609252" y="8413"/>
                </a:lnTo>
                <a:cubicBezTo>
                  <a:pt x="1608473" y="8413"/>
                  <a:pt x="1608473" y="9401"/>
                  <a:pt x="1607695" y="9401"/>
                </a:cubicBezTo>
                <a:cubicBezTo>
                  <a:pt x="1607695" y="9895"/>
                  <a:pt x="1606917" y="10390"/>
                  <a:pt x="1606917" y="10888"/>
                </a:cubicBezTo>
                <a:cubicBezTo>
                  <a:pt x="1606138" y="10888"/>
                  <a:pt x="1605360" y="9895"/>
                  <a:pt x="1604581" y="9895"/>
                </a:cubicBezTo>
                <a:lnTo>
                  <a:pt x="1603802" y="10888"/>
                </a:lnTo>
                <a:cubicBezTo>
                  <a:pt x="1603025" y="11382"/>
                  <a:pt x="1602245" y="11876"/>
                  <a:pt x="1602245" y="11876"/>
                </a:cubicBezTo>
                <a:cubicBezTo>
                  <a:pt x="1601467" y="12370"/>
                  <a:pt x="1601467" y="12865"/>
                  <a:pt x="1600689" y="13359"/>
                </a:cubicBezTo>
                <a:cubicBezTo>
                  <a:pt x="1601467" y="13359"/>
                  <a:pt x="1602245" y="13853"/>
                  <a:pt x="1602245" y="13853"/>
                </a:cubicBezTo>
                <a:cubicBezTo>
                  <a:pt x="1603025" y="13853"/>
                  <a:pt x="1603802" y="12865"/>
                  <a:pt x="1603802" y="12865"/>
                </a:cubicBezTo>
                <a:lnTo>
                  <a:pt x="1605360" y="11876"/>
                </a:lnTo>
                <a:lnTo>
                  <a:pt x="1606917" y="12370"/>
                </a:lnTo>
                <a:cubicBezTo>
                  <a:pt x="1606917" y="12865"/>
                  <a:pt x="1605360" y="13359"/>
                  <a:pt x="1605360" y="13853"/>
                </a:cubicBezTo>
                <a:lnTo>
                  <a:pt x="1607695" y="14351"/>
                </a:lnTo>
                <a:cubicBezTo>
                  <a:pt x="1607695" y="14845"/>
                  <a:pt x="1606138" y="15339"/>
                  <a:pt x="1606138" y="15834"/>
                </a:cubicBezTo>
                <a:lnTo>
                  <a:pt x="1607695" y="16328"/>
                </a:lnTo>
                <a:cubicBezTo>
                  <a:pt x="1608473" y="16328"/>
                  <a:pt x="1608473" y="15834"/>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3" y="13853"/>
                  <a:pt x="1614701" y="12865"/>
                  <a:pt x="1614701" y="12865"/>
                </a:cubicBezTo>
                <a:lnTo>
                  <a:pt x="1616259" y="13853"/>
                </a:lnTo>
                <a:cubicBezTo>
                  <a:pt x="1617037" y="13359"/>
                  <a:pt x="1617816" y="12865"/>
                  <a:pt x="1617816" y="12865"/>
                </a:cubicBezTo>
                <a:cubicBezTo>
                  <a:pt x="1618595" y="12370"/>
                  <a:pt x="1618595" y="11876"/>
                  <a:pt x="1619372" y="11382"/>
                </a:cubicBezTo>
                <a:cubicBezTo>
                  <a:pt x="1620151" y="10888"/>
                  <a:pt x="1620930" y="9895"/>
                  <a:pt x="1621708" y="9401"/>
                </a:cubicBezTo>
                <a:cubicBezTo>
                  <a:pt x="1623265" y="9895"/>
                  <a:pt x="1624043" y="10390"/>
                  <a:pt x="1625600" y="10888"/>
                </a:cubicBezTo>
                <a:cubicBezTo>
                  <a:pt x="1625600" y="11382"/>
                  <a:pt x="1624043" y="11876"/>
                  <a:pt x="1624043" y="12370"/>
                </a:cubicBezTo>
                <a:lnTo>
                  <a:pt x="1625600" y="12865"/>
                </a:lnTo>
                <a:close/>
                <a:moveTo>
                  <a:pt x="10121" y="14845"/>
                </a:moveTo>
                <a:lnTo>
                  <a:pt x="8564" y="15834"/>
                </a:lnTo>
                <a:cubicBezTo>
                  <a:pt x="7785" y="15834"/>
                  <a:pt x="7785" y="14845"/>
                  <a:pt x="7007" y="14845"/>
                </a:cubicBezTo>
                <a:lnTo>
                  <a:pt x="5450" y="15339"/>
                </a:lnTo>
                <a:cubicBezTo>
                  <a:pt x="5450" y="15834"/>
                  <a:pt x="7007" y="16328"/>
                  <a:pt x="7007" y="16328"/>
                </a:cubicBezTo>
                <a:cubicBezTo>
                  <a:pt x="7007" y="16826"/>
                  <a:pt x="7785" y="17814"/>
                  <a:pt x="8564" y="17814"/>
                </a:cubicBezTo>
                <a:cubicBezTo>
                  <a:pt x="8564" y="17814"/>
                  <a:pt x="9342" y="16826"/>
                  <a:pt x="10121" y="16826"/>
                </a:cubicBezTo>
                <a:cubicBezTo>
                  <a:pt x="10121" y="16826"/>
                  <a:pt x="11678" y="16328"/>
                  <a:pt x="11678" y="15834"/>
                </a:cubicBezTo>
                <a:cubicBezTo>
                  <a:pt x="11678" y="15834"/>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4" y="16328"/>
                  <a:pt x="39704" y="16328"/>
                </a:cubicBezTo>
                <a:cubicBezTo>
                  <a:pt x="38925" y="16328"/>
                  <a:pt x="38925" y="17320"/>
                  <a:pt x="38147" y="17320"/>
                </a:cubicBezTo>
                <a:cubicBezTo>
                  <a:pt x="38147" y="17814"/>
                  <a:pt x="38925" y="17814"/>
                  <a:pt x="38925" y="18309"/>
                </a:cubicBezTo>
                <a:cubicBezTo>
                  <a:pt x="39704" y="18803"/>
                  <a:pt x="40482" y="19297"/>
                  <a:pt x="40482" y="19297"/>
                </a:cubicBezTo>
                <a:lnTo>
                  <a:pt x="42039" y="18803"/>
                </a:lnTo>
                <a:cubicBezTo>
                  <a:pt x="42818" y="18803"/>
                  <a:pt x="43596" y="19795"/>
                  <a:pt x="43596" y="19795"/>
                </a:cubicBezTo>
                <a:cubicBezTo>
                  <a:pt x="44374" y="19795"/>
                  <a:pt x="44374" y="18803"/>
                  <a:pt x="45153" y="18803"/>
                </a:cubicBezTo>
                <a:cubicBezTo>
                  <a:pt x="45153" y="18309"/>
                  <a:pt x="44374" y="18309"/>
                  <a:pt x="44374" y="17814"/>
                </a:cubicBezTo>
                <a:close/>
                <a:moveTo>
                  <a:pt x="47489" y="23259"/>
                </a:moveTo>
                <a:cubicBezTo>
                  <a:pt x="47489" y="22760"/>
                  <a:pt x="46710" y="21772"/>
                  <a:pt x="45932" y="21772"/>
                </a:cubicBezTo>
                <a:cubicBezTo>
                  <a:pt x="45932" y="21772"/>
                  <a:pt x="45153" y="22760"/>
                  <a:pt x="44374" y="22760"/>
                </a:cubicBezTo>
                <a:cubicBezTo>
                  <a:pt x="44374" y="22760"/>
                  <a:pt x="42818" y="23259"/>
                  <a:pt x="42818" y="23753"/>
                </a:cubicBezTo>
                <a:cubicBezTo>
                  <a:pt x="42818" y="23753"/>
                  <a:pt x="43596" y="24741"/>
                  <a:pt x="44374" y="24741"/>
                </a:cubicBezTo>
                <a:lnTo>
                  <a:pt x="45153" y="25729"/>
                </a:lnTo>
                <a:cubicBezTo>
                  <a:pt x="45932" y="25729"/>
                  <a:pt x="46710" y="25235"/>
                  <a:pt x="47489" y="24741"/>
                </a:cubicBezTo>
                <a:lnTo>
                  <a:pt x="49045" y="24247"/>
                </a:lnTo>
                <a:cubicBezTo>
                  <a:pt x="49045" y="23753"/>
                  <a:pt x="47489" y="23259"/>
                  <a:pt x="47489" y="23259"/>
                </a:cubicBezTo>
                <a:close/>
                <a:moveTo>
                  <a:pt x="82521" y="12865"/>
                </a:moveTo>
                <a:cubicBezTo>
                  <a:pt x="82521" y="12865"/>
                  <a:pt x="81743" y="11876"/>
                  <a:pt x="80965" y="11876"/>
                </a:cubicBezTo>
                <a:lnTo>
                  <a:pt x="79408" y="12865"/>
                </a:lnTo>
                <a:cubicBezTo>
                  <a:pt x="79408" y="12865"/>
                  <a:pt x="77850" y="13359"/>
                  <a:pt x="77850" y="13853"/>
                </a:cubicBezTo>
                <a:lnTo>
                  <a:pt x="78629" y="14845"/>
                </a:lnTo>
                <a:cubicBezTo>
                  <a:pt x="79408" y="14845"/>
                  <a:pt x="80186" y="15834"/>
                  <a:pt x="80186" y="15834"/>
                </a:cubicBezTo>
                <a:cubicBezTo>
                  <a:pt x="80186" y="15834"/>
                  <a:pt x="81743" y="15339"/>
                  <a:pt x="81743" y="14845"/>
                </a:cubicBezTo>
                <a:cubicBezTo>
                  <a:pt x="82521" y="14845"/>
                  <a:pt x="84078" y="14351"/>
                  <a:pt x="84078" y="14351"/>
                </a:cubicBezTo>
                <a:cubicBezTo>
                  <a:pt x="84078" y="13853"/>
                  <a:pt x="82521" y="13359"/>
                  <a:pt x="82521" y="12865"/>
                </a:cubicBezTo>
                <a:close/>
                <a:moveTo>
                  <a:pt x="92642" y="14845"/>
                </a:moveTo>
                <a:cubicBezTo>
                  <a:pt x="92642" y="14845"/>
                  <a:pt x="91863" y="14351"/>
                  <a:pt x="91863" y="13853"/>
                </a:cubicBezTo>
                <a:cubicBezTo>
                  <a:pt x="91085" y="13853"/>
                  <a:pt x="90307" y="12865"/>
                  <a:pt x="90307" y="12865"/>
                </a:cubicBezTo>
                <a:lnTo>
                  <a:pt x="88749" y="13853"/>
                </a:lnTo>
                <a:cubicBezTo>
                  <a:pt x="88749" y="13853"/>
                  <a:pt x="90307" y="14351"/>
                  <a:pt x="90307" y="14845"/>
                </a:cubicBezTo>
                <a:cubicBezTo>
                  <a:pt x="89528" y="14845"/>
                  <a:pt x="87971" y="15339"/>
                  <a:pt x="87971" y="15339"/>
                </a:cubicBezTo>
                <a:cubicBezTo>
                  <a:pt x="88749" y="15834"/>
                  <a:pt x="88749" y="16328"/>
                  <a:pt x="89528" y="16826"/>
                </a:cubicBezTo>
                <a:cubicBezTo>
                  <a:pt x="89528" y="16826"/>
                  <a:pt x="90307" y="17814"/>
                  <a:pt x="91085" y="17814"/>
                </a:cubicBezTo>
                <a:lnTo>
                  <a:pt x="92642" y="16826"/>
                </a:lnTo>
                <a:lnTo>
                  <a:pt x="94199" y="16328"/>
                </a:lnTo>
                <a:cubicBezTo>
                  <a:pt x="94199" y="15834"/>
                  <a:pt x="93420" y="15339"/>
                  <a:pt x="92642" y="14845"/>
                </a:cubicBezTo>
                <a:close/>
                <a:moveTo>
                  <a:pt x="149473" y="27710"/>
                </a:moveTo>
                <a:cubicBezTo>
                  <a:pt x="148694" y="27710"/>
                  <a:pt x="148694" y="28698"/>
                  <a:pt x="147916"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3"/>
                  <a:pt x="139352" y="23753"/>
                </a:cubicBezTo>
                <a:cubicBezTo>
                  <a:pt x="138574" y="23753"/>
                  <a:pt x="138574" y="24741"/>
                  <a:pt x="137795" y="24741"/>
                </a:cubicBezTo>
                <a:cubicBezTo>
                  <a:pt x="137017" y="24247"/>
                  <a:pt x="137017" y="24247"/>
                  <a:pt x="136238" y="23753"/>
                </a:cubicBezTo>
                <a:cubicBezTo>
                  <a:pt x="136238" y="23753"/>
                  <a:pt x="134682" y="24247"/>
                  <a:pt x="134682" y="24741"/>
                </a:cubicBezTo>
                <a:cubicBezTo>
                  <a:pt x="134682" y="24741"/>
                  <a:pt x="135459" y="25235"/>
                  <a:pt x="136238" y="25729"/>
                </a:cubicBezTo>
                <a:cubicBezTo>
                  <a:pt x="136238" y="25729"/>
                  <a:pt x="137017" y="26223"/>
                  <a:pt x="137017" y="26722"/>
                </a:cubicBezTo>
                <a:cubicBezTo>
                  <a:pt x="137795" y="27216"/>
                  <a:pt x="138574" y="27216"/>
                  <a:pt x="138574" y="27710"/>
                </a:cubicBezTo>
                <a:cubicBezTo>
                  <a:pt x="139352" y="28204"/>
                  <a:pt x="139352" y="28698"/>
                  <a:pt x="140130" y="28698"/>
                </a:cubicBezTo>
                <a:cubicBezTo>
                  <a:pt x="140130" y="29197"/>
                  <a:pt x="140909" y="29691"/>
                  <a:pt x="140909" y="30185"/>
                </a:cubicBezTo>
                <a:cubicBezTo>
                  <a:pt x="141687" y="30185"/>
                  <a:pt x="142466" y="29197"/>
                  <a:pt x="143245" y="29197"/>
                </a:cubicBezTo>
                <a:cubicBezTo>
                  <a:pt x="143245" y="29197"/>
                  <a:pt x="144023" y="28204"/>
                  <a:pt x="144802" y="28204"/>
                </a:cubicBezTo>
                <a:cubicBezTo>
                  <a:pt x="144802" y="28204"/>
                  <a:pt x="145580" y="29197"/>
                  <a:pt x="146358" y="29197"/>
                </a:cubicBezTo>
                <a:cubicBezTo>
                  <a:pt x="146358" y="29691"/>
                  <a:pt x="147137" y="28698"/>
                  <a:pt x="147916" y="28698"/>
                </a:cubicBezTo>
                <a:cubicBezTo>
                  <a:pt x="147916" y="28698"/>
                  <a:pt x="148694" y="29691"/>
                  <a:pt x="149473" y="29691"/>
                </a:cubicBezTo>
                <a:lnTo>
                  <a:pt x="151029" y="28698"/>
                </a:lnTo>
                <a:lnTo>
                  <a:pt x="149473" y="27710"/>
                </a:lnTo>
                <a:close/>
                <a:moveTo>
                  <a:pt x="162707" y="17814"/>
                </a:moveTo>
                <a:cubicBezTo>
                  <a:pt x="161928" y="17814"/>
                  <a:pt x="161151" y="17320"/>
                  <a:pt x="161151" y="16826"/>
                </a:cubicBezTo>
                <a:cubicBezTo>
                  <a:pt x="161151" y="16328"/>
                  <a:pt x="159593" y="15834"/>
                  <a:pt x="159593" y="15834"/>
                </a:cubicBezTo>
                <a:lnTo>
                  <a:pt x="161928" y="14845"/>
                </a:lnTo>
                <a:cubicBezTo>
                  <a:pt x="161151" y="14845"/>
                  <a:pt x="160372" y="13853"/>
                  <a:pt x="160372" y="13853"/>
                </a:cubicBezTo>
                <a:cubicBezTo>
                  <a:pt x="159593" y="13853"/>
                  <a:pt x="158815" y="14845"/>
                  <a:pt x="158815" y="14845"/>
                </a:cubicBezTo>
                <a:cubicBezTo>
                  <a:pt x="158036" y="14845"/>
                  <a:pt x="157257" y="15339"/>
                  <a:pt x="156479" y="15339"/>
                </a:cubicBezTo>
                <a:cubicBezTo>
                  <a:pt x="156479" y="15834"/>
                  <a:pt x="158036" y="16328"/>
                  <a:pt x="158036" y="16826"/>
                </a:cubicBezTo>
                <a:cubicBezTo>
                  <a:pt x="158036" y="16826"/>
                  <a:pt x="158815" y="17320"/>
                  <a:pt x="159593" y="17814"/>
                </a:cubicBezTo>
                <a:cubicBezTo>
                  <a:pt x="159593" y="17814"/>
                  <a:pt x="160372" y="18309"/>
                  <a:pt x="161151" y="18803"/>
                </a:cubicBezTo>
                <a:cubicBezTo>
                  <a:pt x="161151" y="18803"/>
                  <a:pt x="158815" y="19297"/>
                  <a:pt x="158815" y="19795"/>
                </a:cubicBezTo>
                <a:lnTo>
                  <a:pt x="160372" y="20784"/>
                </a:lnTo>
                <a:cubicBezTo>
                  <a:pt x="161151" y="21278"/>
                  <a:pt x="161151" y="21772"/>
                  <a:pt x="161928" y="21772"/>
                </a:cubicBezTo>
                <a:lnTo>
                  <a:pt x="163486" y="20784"/>
                </a:lnTo>
                <a:cubicBezTo>
                  <a:pt x="163486" y="20784"/>
                  <a:pt x="161928" y="20289"/>
                  <a:pt x="161928" y="19795"/>
                </a:cubicBezTo>
                <a:lnTo>
                  <a:pt x="164264" y="19297"/>
                </a:lnTo>
                <a:cubicBezTo>
                  <a:pt x="163486" y="18803"/>
                  <a:pt x="162707" y="18309"/>
                  <a:pt x="162707" y="17814"/>
                </a:cubicBezTo>
                <a:close/>
                <a:moveTo>
                  <a:pt x="181391" y="15834"/>
                </a:moveTo>
                <a:cubicBezTo>
                  <a:pt x="181391" y="15834"/>
                  <a:pt x="180613" y="16328"/>
                  <a:pt x="179834" y="16328"/>
                </a:cubicBezTo>
                <a:cubicBezTo>
                  <a:pt x="180613" y="16826"/>
                  <a:pt x="180613" y="17320"/>
                  <a:pt x="181391" y="17814"/>
                </a:cubicBezTo>
                <a:cubicBezTo>
                  <a:pt x="181391" y="17814"/>
                  <a:pt x="182169" y="18309"/>
                  <a:pt x="182948" y="18803"/>
                </a:cubicBezTo>
                <a:cubicBezTo>
                  <a:pt x="182948" y="18803"/>
                  <a:pt x="183726" y="17814"/>
                  <a:pt x="184505" y="17814"/>
                </a:cubicBezTo>
                <a:cubicBezTo>
                  <a:pt x="184505" y="17814"/>
                  <a:pt x="185284" y="18803"/>
                  <a:pt x="186062" y="18803"/>
                </a:cubicBezTo>
                <a:cubicBezTo>
                  <a:pt x="186062" y="18803"/>
                  <a:pt x="186841" y="18309"/>
                  <a:pt x="187619" y="18309"/>
                </a:cubicBezTo>
                <a:cubicBezTo>
                  <a:pt x="186841" y="17814"/>
                  <a:pt x="186841" y="17320"/>
                  <a:pt x="186062" y="16826"/>
                </a:cubicBezTo>
                <a:cubicBezTo>
                  <a:pt x="186062" y="16826"/>
                  <a:pt x="185284" y="15834"/>
                  <a:pt x="184505" y="15834"/>
                </a:cubicBezTo>
                <a:cubicBezTo>
                  <a:pt x="184505" y="15834"/>
                  <a:pt x="183726" y="16826"/>
                  <a:pt x="182948" y="16826"/>
                </a:cubicBezTo>
                <a:cubicBezTo>
                  <a:pt x="182948" y="16826"/>
                  <a:pt x="182169" y="15339"/>
                  <a:pt x="181391" y="15834"/>
                </a:cubicBezTo>
                <a:close/>
                <a:moveTo>
                  <a:pt x="188397" y="12370"/>
                </a:moveTo>
                <a:cubicBezTo>
                  <a:pt x="188397" y="12370"/>
                  <a:pt x="186841" y="13359"/>
                  <a:pt x="186841" y="12865"/>
                </a:cubicBezTo>
                <a:cubicBezTo>
                  <a:pt x="186841" y="12865"/>
                  <a:pt x="186062" y="11876"/>
                  <a:pt x="185284" y="11876"/>
                </a:cubicBezTo>
                <a:cubicBezTo>
                  <a:pt x="185284" y="12370"/>
                  <a:pt x="183726" y="12370"/>
                  <a:pt x="183726" y="12865"/>
                </a:cubicBezTo>
                <a:lnTo>
                  <a:pt x="185284" y="13853"/>
                </a:lnTo>
                <a:cubicBezTo>
                  <a:pt x="185284" y="13853"/>
                  <a:pt x="186062" y="14845"/>
                  <a:pt x="186841" y="14845"/>
                </a:cubicBezTo>
                <a:cubicBezTo>
                  <a:pt x="186841" y="14845"/>
                  <a:pt x="187619" y="14351"/>
                  <a:pt x="188397" y="14351"/>
                </a:cubicBezTo>
                <a:lnTo>
                  <a:pt x="189955" y="13359"/>
                </a:lnTo>
                <a:cubicBezTo>
                  <a:pt x="189955" y="13359"/>
                  <a:pt x="189176" y="12370"/>
                  <a:pt x="188397" y="12370"/>
                </a:cubicBezTo>
                <a:close/>
                <a:moveTo>
                  <a:pt x="193068" y="22266"/>
                </a:moveTo>
                <a:cubicBezTo>
                  <a:pt x="192291" y="22266"/>
                  <a:pt x="191512" y="23259"/>
                  <a:pt x="190733" y="23259"/>
                </a:cubicBezTo>
                <a:lnTo>
                  <a:pt x="189955" y="22266"/>
                </a:lnTo>
                <a:cubicBezTo>
                  <a:pt x="189176" y="22266"/>
                  <a:pt x="188397" y="23259"/>
                  <a:pt x="187619" y="23259"/>
                </a:cubicBezTo>
                <a:cubicBezTo>
                  <a:pt x="187619" y="23259"/>
                  <a:pt x="186841" y="22266"/>
                  <a:pt x="186841" y="21772"/>
                </a:cubicBezTo>
                <a:cubicBezTo>
                  <a:pt x="186841" y="22266"/>
                  <a:pt x="185284" y="22266"/>
                  <a:pt x="185284" y="22760"/>
                </a:cubicBezTo>
                <a:cubicBezTo>
                  <a:pt x="184505" y="23259"/>
                  <a:pt x="186062" y="23753"/>
                  <a:pt x="186062" y="23753"/>
                </a:cubicBezTo>
                <a:cubicBezTo>
                  <a:pt x="186841" y="24247"/>
                  <a:pt x="186841" y="24741"/>
                  <a:pt x="187619" y="25235"/>
                </a:cubicBezTo>
                <a:cubicBezTo>
                  <a:pt x="188397" y="25235"/>
                  <a:pt x="188397" y="25729"/>
                  <a:pt x="189176" y="26223"/>
                </a:cubicBezTo>
                <a:cubicBezTo>
                  <a:pt x="189176" y="25729"/>
                  <a:pt x="189955" y="25729"/>
                  <a:pt x="190733" y="25235"/>
                </a:cubicBezTo>
                <a:cubicBezTo>
                  <a:pt x="191512" y="24741"/>
                  <a:pt x="193068" y="24247"/>
                  <a:pt x="193847" y="23753"/>
                </a:cubicBezTo>
                <a:cubicBezTo>
                  <a:pt x="193847" y="23753"/>
                  <a:pt x="193068" y="22760"/>
                  <a:pt x="193068" y="22266"/>
                </a:cubicBezTo>
                <a:close/>
                <a:moveTo>
                  <a:pt x="214866" y="22266"/>
                </a:moveTo>
                <a:cubicBezTo>
                  <a:pt x="214088" y="22266"/>
                  <a:pt x="214088" y="21278"/>
                  <a:pt x="213310" y="21278"/>
                </a:cubicBezTo>
                <a:lnTo>
                  <a:pt x="211753" y="22266"/>
                </a:lnTo>
                <a:cubicBezTo>
                  <a:pt x="210974" y="22266"/>
                  <a:pt x="210196" y="20784"/>
                  <a:pt x="210196" y="21278"/>
                </a:cubicBezTo>
                <a:cubicBezTo>
                  <a:pt x="209417" y="21278"/>
                  <a:pt x="209417" y="21772"/>
                  <a:pt x="208638" y="21772"/>
                </a:cubicBezTo>
                <a:cubicBezTo>
                  <a:pt x="208638" y="22266"/>
                  <a:pt x="209417" y="22760"/>
                  <a:pt x="210196" y="22760"/>
                </a:cubicBezTo>
                <a:cubicBezTo>
                  <a:pt x="210196" y="23259"/>
                  <a:pt x="210974" y="23753"/>
                  <a:pt x="210974" y="24247"/>
                </a:cubicBezTo>
                <a:lnTo>
                  <a:pt x="212531" y="25235"/>
                </a:lnTo>
                <a:lnTo>
                  <a:pt x="214088" y="24247"/>
                </a:lnTo>
                <a:cubicBezTo>
                  <a:pt x="214866" y="24247"/>
                  <a:pt x="215645" y="23753"/>
                  <a:pt x="215645" y="23259"/>
                </a:cubicBezTo>
                <a:cubicBezTo>
                  <a:pt x="215645" y="23259"/>
                  <a:pt x="214866" y="22760"/>
                  <a:pt x="214866" y="22266"/>
                </a:cubicBezTo>
                <a:close/>
                <a:moveTo>
                  <a:pt x="224209" y="23259"/>
                </a:moveTo>
                <a:cubicBezTo>
                  <a:pt x="223430" y="22760"/>
                  <a:pt x="222652" y="22266"/>
                  <a:pt x="222652" y="22266"/>
                </a:cubicBezTo>
                <a:cubicBezTo>
                  <a:pt x="222652" y="21772"/>
                  <a:pt x="221095" y="21278"/>
                  <a:pt x="221095" y="20784"/>
                </a:cubicBezTo>
                <a:lnTo>
                  <a:pt x="222652" y="20289"/>
                </a:lnTo>
                <a:cubicBezTo>
                  <a:pt x="222652" y="19795"/>
                  <a:pt x="221873" y="19297"/>
                  <a:pt x="221873" y="18803"/>
                </a:cubicBezTo>
                <a:cubicBezTo>
                  <a:pt x="221095" y="18803"/>
                  <a:pt x="221095" y="18309"/>
                  <a:pt x="220316" y="17814"/>
                </a:cubicBezTo>
                <a:cubicBezTo>
                  <a:pt x="219537" y="17320"/>
                  <a:pt x="219537" y="17320"/>
                  <a:pt x="218760" y="16826"/>
                </a:cubicBezTo>
                <a:cubicBezTo>
                  <a:pt x="218760" y="17320"/>
                  <a:pt x="217202" y="17320"/>
                  <a:pt x="217202" y="17814"/>
                </a:cubicBezTo>
                <a:cubicBezTo>
                  <a:pt x="217202" y="17814"/>
                  <a:pt x="218760" y="18309"/>
                  <a:pt x="218760" y="18803"/>
                </a:cubicBezTo>
                <a:cubicBezTo>
                  <a:pt x="218760" y="19297"/>
                  <a:pt x="219537" y="19795"/>
                  <a:pt x="219537" y="19795"/>
                </a:cubicBezTo>
                <a:cubicBezTo>
                  <a:pt x="220316" y="19795"/>
                  <a:pt x="221095" y="20784"/>
                  <a:pt x="221095" y="20784"/>
                </a:cubicBezTo>
                <a:cubicBezTo>
                  <a:pt x="221095" y="21278"/>
                  <a:pt x="219537" y="21772"/>
                  <a:pt x="219537" y="21772"/>
                </a:cubicBezTo>
                <a:cubicBezTo>
                  <a:pt x="219537" y="22266"/>
                  <a:pt x="220316" y="22760"/>
                  <a:pt x="221095" y="22760"/>
                </a:cubicBezTo>
                <a:cubicBezTo>
                  <a:pt x="221095" y="23259"/>
                  <a:pt x="221873" y="23753"/>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3"/>
                  <a:pt x="224209" y="23259"/>
                  <a:pt x="224209" y="23259"/>
                </a:cubicBezTo>
                <a:close/>
                <a:moveTo>
                  <a:pt x="234330" y="25235"/>
                </a:moveTo>
                <a:cubicBezTo>
                  <a:pt x="234330" y="24741"/>
                  <a:pt x="233551" y="24247"/>
                  <a:pt x="232772" y="23753"/>
                </a:cubicBezTo>
                <a:lnTo>
                  <a:pt x="231994" y="22760"/>
                </a:lnTo>
                <a:cubicBezTo>
                  <a:pt x="231215" y="22760"/>
                  <a:pt x="230436" y="23753"/>
                  <a:pt x="229659" y="23753"/>
                </a:cubicBezTo>
                <a:cubicBezTo>
                  <a:pt x="229659" y="23753"/>
                  <a:pt x="228101" y="24247"/>
                  <a:pt x="228101" y="24741"/>
                </a:cubicBezTo>
                <a:lnTo>
                  <a:pt x="229659" y="25729"/>
                </a:lnTo>
                <a:cubicBezTo>
                  <a:pt x="230436" y="25729"/>
                  <a:pt x="230436" y="24741"/>
                  <a:pt x="231215" y="24741"/>
                </a:cubicBezTo>
                <a:cubicBezTo>
                  <a:pt x="231994" y="25729"/>
                  <a:pt x="232772" y="26223"/>
                  <a:pt x="234330" y="27216"/>
                </a:cubicBezTo>
                <a:cubicBezTo>
                  <a:pt x="234330" y="26722"/>
                  <a:pt x="235886" y="26722"/>
                  <a:pt x="235886" y="26223"/>
                </a:cubicBezTo>
                <a:cubicBezTo>
                  <a:pt x="235886" y="25729"/>
                  <a:pt x="234330" y="25235"/>
                  <a:pt x="234330" y="25235"/>
                </a:cubicBezTo>
                <a:close/>
                <a:moveTo>
                  <a:pt x="298167" y="18803"/>
                </a:moveTo>
                <a:lnTo>
                  <a:pt x="296609" y="19297"/>
                </a:lnTo>
                <a:cubicBezTo>
                  <a:pt x="295831" y="19795"/>
                  <a:pt x="295052" y="20289"/>
                  <a:pt x="294274" y="20289"/>
                </a:cubicBezTo>
                <a:lnTo>
                  <a:pt x="293496" y="19297"/>
                </a:lnTo>
                <a:cubicBezTo>
                  <a:pt x="292717" y="19297"/>
                  <a:pt x="291939" y="20289"/>
                  <a:pt x="291939" y="19795"/>
                </a:cubicBezTo>
                <a:cubicBezTo>
                  <a:pt x="291160" y="19795"/>
                  <a:pt x="290381" y="19297"/>
                  <a:pt x="290381" y="18803"/>
                </a:cubicBezTo>
                <a:cubicBezTo>
                  <a:pt x="289603" y="18803"/>
                  <a:pt x="289603" y="18309"/>
                  <a:pt x="288825" y="17814"/>
                </a:cubicBezTo>
                <a:cubicBezTo>
                  <a:pt x="288825" y="18309"/>
                  <a:pt x="287268" y="18309"/>
                  <a:pt x="287268" y="18803"/>
                </a:cubicBezTo>
                <a:cubicBezTo>
                  <a:pt x="287268" y="18803"/>
                  <a:pt x="288046" y="19297"/>
                  <a:pt x="288825" y="19795"/>
                </a:cubicBezTo>
                <a:cubicBezTo>
                  <a:pt x="288825" y="20289"/>
                  <a:pt x="289603" y="20784"/>
                  <a:pt x="289603" y="20784"/>
                </a:cubicBezTo>
                <a:cubicBezTo>
                  <a:pt x="290381" y="21278"/>
                  <a:pt x="290381" y="21772"/>
                  <a:pt x="291160" y="21772"/>
                </a:cubicBezTo>
                <a:cubicBezTo>
                  <a:pt x="291160" y="22266"/>
                  <a:pt x="292717" y="21278"/>
                  <a:pt x="292717" y="21278"/>
                </a:cubicBezTo>
                <a:cubicBezTo>
                  <a:pt x="293496" y="21278"/>
                  <a:pt x="294274" y="22266"/>
                  <a:pt x="294274" y="22266"/>
                </a:cubicBezTo>
                <a:cubicBezTo>
                  <a:pt x="295052" y="22266"/>
                  <a:pt x="295831" y="21772"/>
                  <a:pt x="295831" y="21278"/>
                </a:cubicBezTo>
                <a:cubicBezTo>
                  <a:pt x="296609" y="21278"/>
                  <a:pt x="297388" y="20784"/>
                  <a:pt x="297388" y="20784"/>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4"/>
                  <a:pt x="305951" y="16826"/>
                  <a:pt x="304395" y="17320"/>
                </a:cubicBezTo>
                <a:cubicBezTo>
                  <a:pt x="305173" y="17814"/>
                  <a:pt x="306730" y="18803"/>
                  <a:pt x="307509" y="19297"/>
                </a:cubicBezTo>
                <a:cubicBezTo>
                  <a:pt x="308287" y="20289"/>
                  <a:pt x="309066" y="20784"/>
                  <a:pt x="309844" y="21772"/>
                </a:cubicBezTo>
                <a:cubicBezTo>
                  <a:pt x="310622" y="21772"/>
                  <a:pt x="310622" y="22266"/>
                  <a:pt x="311401" y="22760"/>
                </a:cubicBezTo>
                <a:cubicBezTo>
                  <a:pt x="312179" y="22266"/>
                  <a:pt x="313737" y="21772"/>
                  <a:pt x="314515" y="20784"/>
                </a:cubicBezTo>
                <a:cubicBezTo>
                  <a:pt x="313737" y="20289"/>
                  <a:pt x="312958" y="19795"/>
                  <a:pt x="312179" y="18803"/>
                </a:cubicBezTo>
                <a:cubicBezTo>
                  <a:pt x="311401" y="18309"/>
                  <a:pt x="311401" y="18309"/>
                  <a:pt x="310622" y="17814"/>
                </a:cubicBezTo>
                <a:close/>
                <a:moveTo>
                  <a:pt x="319186" y="13359"/>
                </a:moveTo>
                <a:cubicBezTo>
                  <a:pt x="318408" y="12865"/>
                  <a:pt x="317629" y="11876"/>
                  <a:pt x="316850" y="11382"/>
                </a:cubicBezTo>
                <a:cubicBezTo>
                  <a:pt x="316072" y="11382"/>
                  <a:pt x="315294" y="11876"/>
                  <a:pt x="315294" y="12370"/>
                </a:cubicBezTo>
                <a:cubicBezTo>
                  <a:pt x="314515" y="12370"/>
                  <a:pt x="312958" y="12865"/>
                  <a:pt x="312958" y="12865"/>
                </a:cubicBezTo>
                <a:cubicBezTo>
                  <a:pt x="312958" y="13359"/>
                  <a:pt x="314515" y="13853"/>
                  <a:pt x="314515" y="13853"/>
                </a:cubicBezTo>
                <a:cubicBezTo>
                  <a:pt x="315294" y="14351"/>
                  <a:pt x="315294" y="14845"/>
                  <a:pt x="316072" y="15339"/>
                </a:cubicBezTo>
                <a:cubicBezTo>
                  <a:pt x="316072" y="15339"/>
                  <a:pt x="316850" y="16328"/>
                  <a:pt x="317629" y="16328"/>
                </a:cubicBezTo>
                <a:lnTo>
                  <a:pt x="319186" y="15339"/>
                </a:lnTo>
                <a:lnTo>
                  <a:pt x="320744" y="14845"/>
                </a:lnTo>
                <a:cubicBezTo>
                  <a:pt x="320744" y="14351"/>
                  <a:pt x="319965" y="13853"/>
                  <a:pt x="319186" y="13359"/>
                </a:cubicBezTo>
                <a:close/>
                <a:moveTo>
                  <a:pt x="343319" y="12370"/>
                </a:moveTo>
                <a:cubicBezTo>
                  <a:pt x="342541" y="12370"/>
                  <a:pt x="342541" y="11876"/>
                  <a:pt x="341762" y="11382"/>
                </a:cubicBezTo>
                <a:cubicBezTo>
                  <a:pt x="341762" y="11382"/>
                  <a:pt x="340984" y="10390"/>
                  <a:pt x="340206" y="10390"/>
                </a:cubicBezTo>
                <a:cubicBezTo>
                  <a:pt x="340206" y="10390"/>
                  <a:pt x="339427" y="10888"/>
                  <a:pt x="338648" y="11382"/>
                </a:cubicBezTo>
                <a:cubicBezTo>
                  <a:pt x="337870" y="11382"/>
                  <a:pt x="337870" y="11876"/>
                  <a:pt x="337091" y="11876"/>
                </a:cubicBezTo>
                <a:cubicBezTo>
                  <a:pt x="336313" y="11876"/>
                  <a:pt x="336313" y="11382"/>
                  <a:pt x="335535" y="10888"/>
                </a:cubicBezTo>
                <a:cubicBezTo>
                  <a:pt x="335535" y="11382"/>
                  <a:pt x="333978" y="11382"/>
                  <a:pt x="333978" y="11876"/>
                </a:cubicBezTo>
                <a:cubicBezTo>
                  <a:pt x="333978" y="11876"/>
                  <a:pt x="334756" y="12865"/>
                  <a:pt x="335535" y="12865"/>
                </a:cubicBezTo>
                <a:cubicBezTo>
                  <a:pt x="335535" y="13359"/>
                  <a:pt x="336313" y="13853"/>
                  <a:pt x="336313" y="13853"/>
                </a:cubicBezTo>
                <a:cubicBezTo>
                  <a:pt x="337091" y="14351"/>
                  <a:pt x="337091" y="14845"/>
                  <a:pt x="337870" y="14845"/>
                </a:cubicBezTo>
                <a:cubicBezTo>
                  <a:pt x="338648" y="15339"/>
                  <a:pt x="339427" y="14351"/>
                  <a:pt x="339427" y="14351"/>
                </a:cubicBezTo>
                <a:cubicBezTo>
                  <a:pt x="340206" y="14351"/>
                  <a:pt x="340984" y="13359"/>
                  <a:pt x="340984" y="13359"/>
                </a:cubicBezTo>
                <a:cubicBezTo>
                  <a:pt x="341762" y="13359"/>
                  <a:pt x="342541" y="14351"/>
                  <a:pt x="342541" y="14351"/>
                </a:cubicBezTo>
                <a:lnTo>
                  <a:pt x="344098" y="13853"/>
                </a:lnTo>
                <a:cubicBezTo>
                  <a:pt x="344098" y="13359"/>
                  <a:pt x="343319" y="12865"/>
                  <a:pt x="343319" y="12370"/>
                </a:cubicBezTo>
                <a:close/>
                <a:moveTo>
                  <a:pt x="362782" y="24247"/>
                </a:moveTo>
                <a:lnTo>
                  <a:pt x="364339" y="23259"/>
                </a:lnTo>
                <a:lnTo>
                  <a:pt x="362782" y="22266"/>
                </a:lnTo>
                <a:cubicBezTo>
                  <a:pt x="362782" y="22266"/>
                  <a:pt x="361225" y="23259"/>
                  <a:pt x="361225" y="22760"/>
                </a:cubicBezTo>
                <a:cubicBezTo>
                  <a:pt x="360447" y="22760"/>
                  <a:pt x="360447" y="22266"/>
                  <a:pt x="359668" y="21772"/>
                </a:cubicBezTo>
                <a:cubicBezTo>
                  <a:pt x="359668" y="22266"/>
                  <a:pt x="358111" y="22266"/>
                  <a:pt x="358111" y="22760"/>
                </a:cubicBezTo>
                <a:cubicBezTo>
                  <a:pt x="358111" y="23259"/>
                  <a:pt x="359668" y="23753"/>
                  <a:pt x="359668" y="23753"/>
                </a:cubicBezTo>
                <a:cubicBezTo>
                  <a:pt x="359668" y="24247"/>
                  <a:pt x="360447" y="24741"/>
                  <a:pt x="360447" y="24741"/>
                </a:cubicBezTo>
                <a:cubicBezTo>
                  <a:pt x="360447" y="25235"/>
                  <a:pt x="358889" y="25729"/>
                  <a:pt x="358889" y="25729"/>
                </a:cubicBezTo>
                <a:cubicBezTo>
                  <a:pt x="358889" y="26223"/>
                  <a:pt x="360447" y="26722"/>
                  <a:pt x="360447" y="26722"/>
                </a:cubicBezTo>
                <a:cubicBezTo>
                  <a:pt x="360447" y="27216"/>
                  <a:pt x="358889" y="27710"/>
                  <a:pt x="358889" y="27710"/>
                </a:cubicBezTo>
                <a:cubicBezTo>
                  <a:pt x="358889" y="28204"/>
                  <a:pt x="359668" y="28698"/>
                  <a:pt x="359668" y="28698"/>
                </a:cubicBezTo>
                <a:cubicBezTo>
                  <a:pt x="360447" y="28698"/>
                  <a:pt x="361225" y="27710"/>
                  <a:pt x="362004" y="28204"/>
                </a:cubicBezTo>
                <a:lnTo>
                  <a:pt x="362782" y="29197"/>
                </a:lnTo>
                <a:cubicBezTo>
                  <a:pt x="363560" y="28698"/>
                  <a:pt x="364339" y="28698"/>
                  <a:pt x="364339" y="28204"/>
                </a:cubicBezTo>
                <a:cubicBezTo>
                  <a:pt x="365118" y="28204"/>
                  <a:pt x="363560" y="27216"/>
                  <a:pt x="363560" y="27216"/>
                </a:cubicBezTo>
                <a:cubicBezTo>
                  <a:pt x="362782" y="26722"/>
                  <a:pt x="362004" y="26223"/>
                  <a:pt x="362004" y="26223"/>
                </a:cubicBezTo>
                <a:cubicBezTo>
                  <a:pt x="362004" y="25729"/>
                  <a:pt x="360447" y="25235"/>
                  <a:pt x="360447" y="24741"/>
                </a:cubicBezTo>
                <a:cubicBezTo>
                  <a:pt x="360447" y="24741"/>
                  <a:pt x="362004" y="24247"/>
                  <a:pt x="362782" y="24247"/>
                </a:cubicBezTo>
                <a:close/>
                <a:moveTo>
                  <a:pt x="377574" y="18309"/>
                </a:moveTo>
                <a:lnTo>
                  <a:pt x="376017" y="19297"/>
                </a:lnTo>
                <a:cubicBezTo>
                  <a:pt x="375238" y="19297"/>
                  <a:pt x="375238" y="18309"/>
                  <a:pt x="374459" y="18309"/>
                </a:cubicBezTo>
                <a:lnTo>
                  <a:pt x="372903" y="18803"/>
                </a:lnTo>
                <a:cubicBezTo>
                  <a:pt x="372903" y="19297"/>
                  <a:pt x="373681" y="19795"/>
                  <a:pt x="374459" y="20289"/>
                </a:cubicBezTo>
                <a:lnTo>
                  <a:pt x="375238" y="21278"/>
                </a:lnTo>
                <a:cubicBezTo>
                  <a:pt x="376017" y="21278"/>
                  <a:pt x="376795" y="20289"/>
                  <a:pt x="377574" y="20289"/>
                </a:cubicBezTo>
                <a:lnTo>
                  <a:pt x="379130" y="19795"/>
                </a:lnTo>
                <a:cubicBezTo>
                  <a:pt x="379130" y="19297"/>
                  <a:pt x="377574" y="18803"/>
                  <a:pt x="377574" y="18309"/>
                </a:cubicBezTo>
                <a:close/>
                <a:moveTo>
                  <a:pt x="390808" y="22760"/>
                </a:moveTo>
                <a:cubicBezTo>
                  <a:pt x="390808" y="22266"/>
                  <a:pt x="390029" y="21278"/>
                  <a:pt x="389252" y="21278"/>
                </a:cubicBezTo>
                <a:cubicBezTo>
                  <a:pt x="389252" y="21278"/>
                  <a:pt x="388473" y="22266"/>
                  <a:pt x="387694" y="22266"/>
                </a:cubicBezTo>
                <a:cubicBezTo>
                  <a:pt x="386916" y="22266"/>
                  <a:pt x="386916" y="21278"/>
                  <a:pt x="386137" y="21278"/>
                </a:cubicBezTo>
                <a:cubicBezTo>
                  <a:pt x="386137" y="21278"/>
                  <a:pt x="384580" y="21772"/>
                  <a:pt x="384580" y="22266"/>
                </a:cubicBezTo>
                <a:cubicBezTo>
                  <a:pt x="384580" y="22266"/>
                  <a:pt x="386137" y="22760"/>
                  <a:pt x="386137" y="23259"/>
                </a:cubicBezTo>
                <a:cubicBezTo>
                  <a:pt x="386137" y="23753"/>
                  <a:pt x="386916" y="23753"/>
                  <a:pt x="387694" y="24247"/>
                </a:cubicBezTo>
                <a:lnTo>
                  <a:pt x="388473" y="25235"/>
                </a:lnTo>
                <a:cubicBezTo>
                  <a:pt x="389252" y="25235"/>
                  <a:pt x="390029" y="24741"/>
                  <a:pt x="390808" y="24741"/>
                </a:cubicBezTo>
                <a:cubicBezTo>
                  <a:pt x="390029" y="24247"/>
                  <a:pt x="389252" y="23753"/>
                  <a:pt x="389252" y="23259"/>
                </a:cubicBezTo>
                <a:lnTo>
                  <a:pt x="390808" y="22760"/>
                </a:lnTo>
                <a:close/>
                <a:moveTo>
                  <a:pt x="411827" y="19297"/>
                </a:moveTo>
                <a:cubicBezTo>
                  <a:pt x="411827" y="19297"/>
                  <a:pt x="411050" y="18309"/>
                  <a:pt x="410271" y="18309"/>
                </a:cubicBezTo>
                <a:cubicBezTo>
                  <a:pt x="410271" y="18309"/>
                  <a:pt x="408714" y="18803"/>
                  <a:pt x="408714" y="19297"/>
                </a:cubicBezTo>
                <a:lnTo>
                  <a:pt x="407157" y="19795"/>
                </a:lnTo>
                <a:cubicBezTo>
                  <a:pt x="407157" y="20289"/>
                  <a:pt x="407935" y="21278"/>
                  <a:pt x="408714" y="21278"/>
                </a:cubicBezTo>
                <a:cubicBezTo>
                  <a:pt x="408714" y="21278"/>
                  <a:pt x="409492" y="20289"/>
                  <a:pt x="410271" y="20289"/>
                </a:cubicBezTo>
                <a:lnTo>
                  <a:pt x="411050" y="21278"/>
                </a:lnTo>
                <a:cubicBezTo>
                  <a:pt x="411050" y="21772"/>
                  <a:pt x="409492" y="21772"/>
                  <a:pt x="409492" y="22266"/>
                </a:cubicBezTo>
                <a:lnTo>
                  <a:pt x="411050" y="23259"/>
                </a:lnTo>
                <a:cubicBezTo>
                  <a:pt x="411050" y="23259"/>
                  <a:pt x="412606" y="22760"/>
                  <a:pt x="412606" y="22266"/>
                </a:cubicBezTo>
                <a:lnTo>
                  <a:pt x="411050" y="21278"/>
                </a:lnTo>
                <a:cubicBezTo>
                  <a:pt x="411827" y="20784"/>
                  <a:pt x="412606" y="20784"/>
                  <a:pt x="413385" y="20289"/>
                </a:cubicBezTo>
                <a:cubicBezTo>
                  <a:pt x="412606" y="20289"/>
                  <a:pt x="412606" y="19795"/>
                  <a:pt x="411827" y="19297"/>
                </a:cubicBezTo>
                <a:close/>
                <a:moveTo>
                  <a:pt x="443746" y="16328"/>
                </a:moveTo>
                <a:cubicBezTo>
                  <a:pt x="442968" y="15834"/>
                  <a:pt x="442968" y="15339"/>
                  <a:pt x="442190" y="14845"/>
                </a:cubicBezTo>
                <a:lnTo>
                  <a:pt x="441411" y="13853"/>
                </a:lnTo>
                <a:cubicBezTo>
                  <a:pt x="440632" y="13853"/>
                  <a:pt x="439854" y="14845"/>
                  <a:pt x="439075" y="14845"/>
                </a:cubicBezTo>
                <a:cubicBezTo>
                  <a:pt x="439854" y="15339"/>
                  <a:pt x="441411" y="16328"/>
                  <a:pt x="442190" y="16826"/>
                </a:cubicBezTo>
                <a:cubicBezTo>
                  <a:pt x="442190" y="17320"/>
                  <a:pt x="442968" y="17814"/>
                  <a:pt x="442968" y="18309"/>
                </a:cubicBezTo>
                <a:cubicBezTo>
                  <a:pt x="443746" y="18309"/>
                  <a:pt x="444525" y="19297"/>
                  <a:pt x="444525" y="19297"/>
                </a:cubicBezTo>
                <a:cubicBezTo>
                  <a:pt x="445303" y="19297"/>
                  <a:pt x="446082" y="18309"/>
                  <a:pt x="446082" y="18309"/>
                </a:cubicBezTo>
                <a:cubicBezTo>
                  <a:pt x="445303" y="17814"/>
                  <a:pt x="444525" y="16826"/>
                  <a:pt x="443746" y="16328"/>
                </a:cubicBezTo>
                <a:close/>
                <a:moveTo>
                  <a:pt x="482671" y="23259"/>
                </a:moveTo>
                <a:lnTo>
                  <a:pt x="481114" y="24247"/>
                </a:lnTo>
                <a:lnTo>
                  <a:pt x="479558" y="25235"/>
                </a:lnTo>
                <a:cubicBezTo>
                  <a:pt x="478779" y="25235"/>
                  <a:pt x="478001" y="24247"/>
                  <a:pt x="478001" y="24247"/>
                </a:cubicBezTo>
                <a:cubicBezTo>
                  <a:pt x="477222" y="23753"/>
                  <a:pt x="477222" y="23259"/>
                  <a:pt x="476443" y="22760"/>
                </a:cubicBezTo>
                <a:cubicBezTo>
                  <a:pt x="476443" y="23259"/>
                  <a:pt x="474886" y="23259"/>
                  <a:pt x="474886" y="23753"/>
                </a:cubicBezTo>
                <a:cubicBezTo>
                  <a:pt x="474886" y="24247"/>
                  <a:pt x="475665" y="24741"/>
                  <a:pt x="476443" y="24741"/>
                </a:cubicBezTo>
                <a:cubicBezTo>
                  <a:pt x="476443" y="25235"/>
                  <a:pt x="477222" y="25729"/>
                  <a:pt x="477222" y="26223"/>
                </a:cubicBezTo>
                <a:cubicBezTo>
                  <a:pt x="478001" y="26223"/>
                  <a:pt x="478779" y="27216"/>
                  <a:pt x="478779" y="27216"/>
                </a:cubicBezTo>
                <a:cubicBezTo>
                  <a:pt x="479558" y="27216"/>
                  <a:pt x="480336" y="26223"/>
                  <a:pt x="480336"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9" y="24741"/>
                  <a:pt x="484229" y="24741"/>
                </a:cubicBezTo>
                <a:cubicBezTo>
                  <a:pt x="484229" y="24247"/>
                  <a:pt x="482671" y="23259"/>
                  <a:pt x="482671" y="23259"/>
                </a:cubicBezTo>
                <a:close/>
                <a:moveTo>
                  <a:pt x="488900" y="23753"/>
                </a:moveTo>
                <a:cubicBezTo>
                  <a:pt x="488121" y="23753"/>
                  <a:pt x="488121" y="23259"/>
                  <a:pt x="487342" y="22760"/>
                </a:cubicBezTo>
                <a:cubicBezTo>
                  <a:pt x="487342" y="23259"/>
                  <a:pt x="485785" y="23259"/>
                  <a:pt x="485785" y="23753"/>
                </a:cubicBezTo>
                <a:cubicBezTo>
                  <a:pt x="485785" y="23753"/>
                  <a:pt x="486564" y="24741"/>
                  <a:pt x="487342" y="24741"/>
                </a:cubicBezTo>
                <a:cubicBezTo>
                  <a:pt x="487342" y="25235"/>
                  <a:pt x="488121" y="25729"/>
                  <a:pt x="488121" y="25729"/>
                </a:cubicBezTo>
                <a:cubicBezTo>
                  <a:pt x="488900" y="26223"/>
                  <a:pt x="489678" y="27216"/>
                  <a:pt x="489678" y="27216"/>
                </a:cubicBezTo>
                <a:cubicBezTo>
                  <a:pt x="490457" y="27216"/>
                  <a:pt x="491235" y="26223"/>
                  <a:pt x="491235" y="26223"/>
                </a:cubicBezTo>
                <a:cubicBezTo>
                  <a:pt x="490457" y="25235"/>
                  <a:pt x="489678" y="24741"/>
                  <a:pt x="488900" y="23753"/>
                </a:cubicBezTo>
                <a:close/>
                <a:moveTo>
                  <a:pt x="513811" y="24247"/>
                </a:moveTo>
                <a:cubicBezTo>
                  <a:pt x="513811" y="23753"/>
                  <a:pt x="513033" y="23259"/>
                  <a:pt x="512254" y="23259"/>
                </a:cubicBezTo>
                <a:cubicBezTo>
                  <a:pt x="512254" y="22760"/>
                  <a:pt x="510698" y="23753"/>
                  <a:pt x="510698" y="23753"/>
                </a:cubicBezTo>
                <a:cubicBezTo>
                  <a:pt x="509919" y="23753"/>
                  <a:pt x="509919" y="22760"/>
                  <a:pt x="509140" y="22760"/>
                </a:cubicBezTo>
                <a:lnTo>
                  <a:pt x="508362" y="21772"/>
                </a:lnTo>
                <a:cubicBezTo>
                  <a:pt x="507583" y="21772"/>
                  <a:pt x="506805" y="22266"/>
                  <a:pt x="506027" y="22266"/>
                </a:cubicBezTo>
                <a:cubicBezTo>
                  <a:pt x="506027" y="22760"/>
                  <a:pt x="505248" y="23259"/>
                  <a:pt x="504470" y="23259"/>
                </a:cubicBezTo>
                <a:cubicBezTo>
                  <a:pt x="505248" y="23753"/>
                  <a:pt x="505248" y="24247"/>
                  <a:pt x="506027" y="24247"/>
                </a:cubicBezTo>
                <a:cubicBezTo>
                  <a:pt x="506027" y="24741"/>
                  <a:pt x="506805"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9" y="25729"/>
                  <a:pt x="515369" y="25235"/>
                </a:cubicBezTo>
                <a:lnTo>
                  <a:pt x="513811" y="24247"/>
                </a:lnTo>
                <a:close/>
                <a:moveTo>
                  <a:pt x="542616" y="20784"/>
                </a:moveTo>
                <a:cubicBezTo>
                  <a:pt x="541838" y="20289"/>
                  <a:pt x="541838" y="19795"/>
                  <a:pt x="541059" y="19297"/>
                </a:cubicBezTo>
                <a:cubicBezTo>
                  <a:pt x="541059" y="19297"/>
                  <a:pt x="540280" y="20289"/>
                  <a:pt x="539502" y="20289"/>
                </a:cubicBezTo>
                <a:cubicBezTo>
                  <a:pt x="539502" y="20784"/>
                  <a:pt x="541059" y="21278"/>
                  <a:pt x="541059" y="21278"/>
                </a:cubicBezTo>
                <a:cubicBezTo>
                  <a:pt x="541059" y="21772"/>
                  <a:pt x="539502" y="21772"/>
                  <a:pt x="538723" y="22266"/>
                </a:cubicBezTo>
                <a:cubicBezTo>
                  <a:pt x="539502" y="22760"/>
                  <a:pt x="540280" y="23259"/>
                  <a:pt x="540280" y="23259"/>
                </a:cubicBezTo>
                <a:cubicBezTo>
                  <a:pt x="540280" y="23753"/>
                  <a:pt x="541059" y="24247"/>
                  <a:pt x="541838" y="24741"/>
                </a:cubicBezTo>
                <a:lnTo>
                  <a:pt x="543395" y="23753"/>
                </a:lnTo>
                <a:cubicBezTo>
                  <a:pt x="543395" y="23259"/>
                  <a:pt x="541838" y="22760"/>
                  <a:pt x="541838" y="22760"/>
                </a:cubicBezTo>
                <a:cubicBezTo>
                  <a:pt x="542616" y="22266"/>
                  <a:pt x="544173" y="21772"/>
                  <a:pt x="544173" y="21772"/>
                </a:cubicBezTo>
                <a:cubicBezTo>
                  <a:pt x="544173" y="21278"/>
                  <a:pt x="542616" y="20784"/>
                  <a:pt x="542616" y="20784"/>
                </a:cubicBezTo>
                <a:close/>
                <a:moveTo>
                  <a:pt x="560521" y="24247"/>
                </a:moveTo>
                <a:cubicBezTo>
                  <a:pt x="559744" y="23259"/>
                  <a:pt x="558965" y="22760"/>
                  <a:pt x="558186" y="21772"/>
                </a:cubicBezTo>
                <a:cubicBezTo>
                  <a:pt x="557408" y="22266"/>
                  <a:pt x="555850" y="22266"/>
                  <a:pt x="555850" y="22760"/>
                </a:cubicBezTo>
                <a:cubicBezTo>
                  <a:pt x="555850" y="23259"/>
                  <a:pt x="557408" y="23753"/>
                  <a:pt x="557408" y="23753"/>
                </a:cubicBezTo>
                <a:cubicBezTo>
                  <a:pt x="557408" y="24247"/>
                  <a:pt x="558965" y="24741"/>
                  <a:pt x="558965" y="25235"/>
                </a:cubicBezTo>
                <a:cubicBezTo>
                  <a:pt x="558965" y="25235"/>
                  <a:pt x="556629" y="25729"/>
                  <a:pt x="557408" y="25729"/>
                </a:cubicBezTo>
                <a:cubicBezTo>
                  <a:pt x="557408" y="26223"/>
                  <a:pt x="558186" y="26722"/>
                  <a:pt x="558186" y="26722"/>
                </a:cubicBezTo>
                <a:cubicBezTo>
                  <a:pt x="559744" y="26223"/>
                  <a:pt x="560521" y="25729"/>
                  <a:pt x="562079" y="25235"/>
                </a:cubicBezTo>
                <a:cubicBezTo>
                  <a:pt x="561300" y="24741"/>
                  <a:pt x="561300" y="24741"/>
                  <a:pt x="560521" y="24247"/>
                </a:cubicBezTo>
                <a:close/>
                <a:moveTo>
                  <a:pt x="580763" y="17814"/>
                </a:moveTo>
                <a:cubicBezTo>
                  <a:pt x="579984" y="17814"/>
                  <a:pt x="579984" y="16826"/>
                  <a:pt x="579206" y="16826"/>
                </a:cubicBezTo>
                <a:cubicBezTo>
                  <a:pt x="578427" y="16826"/>
                  <a:pt x="577649" y="17814"/>
                  <a:pt x="577649" y="17814"/>
                </a:cubicBezTo>
                <a:cubicBezTo>
                  <a:pt x="576870" y="17320"/>
                  <a:pt x="576870" y="16826"/>
                  <a:pt x="576092" y="16328"/>
                </a:cubicBezTo>
                <a:cubicBezTo>
                  <a:pt x="575314" y="16328"/>
                  <a:pt x="575314" y="15339"/>
                  <a:pt x="574535" y="15339"/>
                </a:cubicBezTo>
                <a:cubicBezTo>
                  <a:pt x="574535" y="15339"/>
                  <a:pt x="573756" y="16328"/>
                  <a:pt x="572978" y="16328"/>
                </a:cubicBezTo>
                <a:cubicBezTo>
                  <a:pt x="572199" y="16328"/>
                  <a:pt x="572199" y="16826"/>
                  <a:pt x="571420" y="17320"/>
                </a:cubicBezTo>
                <a:cubicBezTo>
                  <a:pt x="572199" y="17320"/>
                  <a:pt x="572199" y="18309"/>
                  <a:pt x="572978" y="18309"/>
                </a:cubicBezTo>
                <a:cubicBezTo>
                  <a:pt x="572978" y="18309"/>
                  <a:pt x="573756" y="17320"/>
                  <a:pt x="574535" y="17320"/>
                </a:cubicBezTo>
                <a:cubicBezTo>
                  <a:pt x="575314" y="17320"/>
                  <a:pt x="575314" y="18309"/>
                  <a:pt x="576092" y="18309"/>
                </a:cubicBezTo>
                <a:cubicBezTo>
                  <a:pt x="576092" y="18803"/>
                  <a:pt x="576870" y="19795"/>
                  <a:pt x="576870" y="19795"/>
                </a:cubicBezTo>
                <a:cubicBezTo>
                  <a:pt x="577649" y="19795"/>
                  <a:pt x="578427" y="18803"/>
                  <a:pt x="579206" y="18803"/>
                </a:cubicBezTo>
                <a:lnTo>
                  <a:pt x="579984" y="19795"/>
                </a:lnTo>
                <a:cubicBezTo>
                  <a:pt x="579984" y="19795"/>
                  <a:pt x="581541" y="19297"/>
                  <a:pt x="581541" y="18803"/>
                </a:cubicBezTo>
                <a:cubicBezTo>
                  <a:pt x="582319" y="18803"/>
                  <a:pt x="580763" y="18309"/>
                  <a:pt x="580763" y="17814"/>
                </a:cubicBezTo>
                <a:close/>
                <a:moveTo>
                  <a:pt x="584655" y="21278"/>
                </a:moveTo>
                <a:cubicBezTo>
                  <a:pt x="584655" y="21278"/>
                  <a:pt x="583098" y="21772"/>
                  <a:pt x="583098" y="22266"/>
                </a:cubicBezTo>
                <a:cubicBezTo>
                  <a:pt x="582319" y="22266"/>
                  <a:pt x="580763" y="22760"/>
                  <a:pt x="580763" y="22760"/>
                </a:cubicBezTo>
                <a:cubicBezTo>
                  <a:pt x="580763" y="23259"/>
                  <a:pt x="582319" y="23753"/>
                  <a:pt x="582319" y="24247"/>
                </a:cubicBezTo>
                <a:cubicBezTo>
                  <a:pt x="583098" y="24247"/>
                  <a:pt x="583098" y="25235"/>
                  <a:pt x="583877" y="25235"/>
                </a:cubicBezTo>
                <a:lnTo>
                  <a:pt x="585434" y="24247"/>
                </a:lnTo>
                <a:lnTo>
                  <a:pt x="583877" y="23259"/>
                </a:lnTo>
                <a:cubicBezTo>
                  <a:pt x="583877" y="22760"/>
                  <a:pt x="585434" y="22760"/>
                  <a:pt x="586213" y="22266"/>
                </a:cubicBezTo>
                <a:cubicBezTo>
                  <a:pt x="585434" y="22266"/>
                  <a:pt x="585434" y="21278"/>
                  <a:pt x="584655" y="21278"/>
                </a:cubicBezTo>
                <a:close/>
                <a:moveTo>
                  <a:pt x="597112" y="22266"/>
                </a:moveTo>
                <a:cubicBezTo>
                  <a:pt x="596333" y="22266"/>
                  <a:pt x="595554" y="21278"/>
                  <a:pt x="595554" y="21278"/>
                </a:cubicBezTo>
                <a:lnTo>
                  <a:pt x="593997" y="22266"/>
                </a:lnTo>
                <a:cubicBezTo>
                  <a:pt x="593219" y="21772"/>
                  <a:pt x="592440" y="21278"/>
                  <a:pt x="592440" y="20784"/>
                </a:cubicBezTo>
                <a:lnTo>
                  <a:pt x="593997" y="20289"/>
                </a:lnTo>
                <a:cubicBezTo>
                  <a:pt x="593997" y="19795"/>
                  <a:pt x="593219" y="19297"/>
                  <a:pt x="592440" y="18803"/>
                </a:cubicBezTo>
                <a:cubicBezTo>
                  <a:pt x="592440" y="18803"/>
                  <a:pt x="591662" y="18309"/>
                  <a:pt x="591662" y="17814"/>
                </a:cubicBezTo>
                <a:lnTo>
                  <a:pt x="590105" y="16826"/>
                </a:lnTo>
                <a:cubicBezTo>
                  <a:pt x="589326" y="16826"/>
                  <a:pt x="589326" y="17320"/>
                  <a:pt x="588548" y="17814"/>
                </a:cubicBezTo>
                <a:cubicBezTo>
                  <a:pt x="588548" y="17814"/>
                  <a:pt x="589326" y="18309"/>
                  <a:pt x="590105" y="18803"/>
                </a:cubicBezTo>
                <a:lnTo>
                  <a:pt x="590884" y="19795"/>
                </a:lnTo>
                <a:cubicBezTo>
                  <a:pt x="591662" y="20289"/>
                  <a:pt x="592440" y="20784"/>
                  <a:pt x="592440" y="20784"/>
                </a:cubicBezTo>
                <a:cubicBezTo>
                  <a:pt x="592440" y="21278"/>
                  <a:pt x="590884" y="21772"/>
                  <a:pt x="590884" y="21772"/>
                </a:cubicBezTo>
                <a:cubicBezTo>
                  <a:pt x="590884" y="22266"/>
                  <a:pt x="591662" y="22760"/>
                  <a:pt x="591662" y="22760"/>
                </a:cubicBezTo>
                <a:cubicBezTo>
                  <a:pt x="592440" y="23259"/>
                  <a:pt x="590105" y="23753"/>
                  <a:pt x="590105" y="23753"/>
                </a:cubicBezTo>
                <a:lnTo>
                  <a:pt x="591662" y="24741"/>
                </a:lnTo>
                <a:lnTo>
                  <a:pt x="593219" y="23753"/>
                </a:lnTo>
                <a:cubicBezTo>
                  <a:pt x="593997" y="24247"/>
                  <a:pt x="593997" y="24741"/>
                  <a:pt x="594776" y="25235"/>
                </a:cubicBezTo>
                <a:cubicBezTo>
                  <a:pt x="595554" y="24741"/>
                  <a:pt x="597112" y="23753"/>
                  <a:pt x="597889" y="23259"/>
                </a:cubicBezTo>
                <a:cubicBezTo>
                  <a:pt x="597889" y="23259"/>
                  <a:pt x="597112" y="22760"/>
                  <a:pt x="597112" y="22266"/>
                </a:cubicBezTo>
                <a:close/>
                <a:moveTo>
                  <a:pt x="603339" y="27710"/>
                </a:moveTo>
                <a:cubicBezTo>
                  <a:pt x="603339" y="27710"/>
                  <a:pt x="602561" y="26722"/>
                  <a:pt x="601783" y="26722"/>
                </a:cubicBezTo>
                <a:lnTo>
                  <a:pt x="601004" y="25729"/>
                </a:lnTo>
                <a:cubicBezTo>
                  <a:pt x="600225" y="25729"/>
                  <a:pt x="599447" y="26223"/>
                  <a:pt x="598668" y="26223"/>
                </a:cubicBezTo>
                <a:cubicBezTo>
                  <a:pt x="600225" y="27216"/>
                  <a:pt x="601004" y="27710"/>
                  <a:pt x="601783" y="28698"/>
                </a:cubicBezTo>
                <a:cubicBezTo>
                  <a:pt x="601783" y="29197"/>
                  <a:pt x="602561" y="29691"/>
                  <a:pt x="603339" y="29691"/>
                </a:cubicBezTo>
                <a:lnTo>
                  <a:pt x="604118" y="30679"/>
                </a:lnTo>
                <a:cubicBezTo>
                  <a:pt x="604896" y="30679"/>
                  <a:pt x="605675" y="30185"/>
                  <a:pt x="606454" y="30185"/>
                </a:cubicBezTo>
                <a:cubicBezTo>
                  <a:pt x="604896" y="29197"/>
                  <a:pt x="604118" y="28698"/>
                  <a:pt x="603339" y="27710"/>
                </a:cubicBezTo>
                <a:close/>
                <a:moveTo>
                  <a:pt x="614238" y="22760"/>
                </a:moveTo>
                <a:cubicBezTo>
                  <a:pt x="613459" y="22266"/>
                  <a:pt x="612682" y="21772"/>
                  <a:pt x="612682" y="21772"/>
                </a:cubicBezTo>
                <a:cubicBezTo>
                  <a:pt x="612682" y="21278"/>
                  <a:pt x="614238" y="20784"/>
                  <a:pt x="614238" y="20784"/>
                </a:cubicBezTo>
                <a:cubicBezTo>
                  <a:pt x="614238" y="20289"/>
                  <a:pt x="612682" y="19795"/>
                  <a:pt x="612682" y="19795"/>
                </a:cubicBezTo>
                <a:cubicBezTo>
                  <a:pt x="612682" y="19297"/>
                  <a:pt x="611903" y="18803"/>
                  <a:pt x="611903" y="18803"/>
                </a:cubicBezTo>
                <a:cubicBezTo>
                  <a:pt x="611124" y="18803"/>
                  <a:pt x="609567" y="19297"/>
                  <a:pt x="609567" y="19297"/>
                </a:cubicBezTo>
                <a:cubicBezTo>
                  <a:pt x="609567" y="19795"/>
                  <a:pt x="611124" y="20289"/>
                  <a:pt x="611124" y="20784"/>
                </a:cubicBezTo>
                <a:cubicBezTo>
                  <a:pt x="611903" y="20784"/>
                  <a:pt x="611903" y="21278"/>
                  <a:pt x="612682" y="21772"/>
                </a:cubicBezTo>
                <a:cubicBezTo>
                  <a:pt x="611903" y="21772"/>
                  <a:pt x="611124" y="22266"/>
                  <a:pt x="611124" y="22266"/>
                </a:cubicBezTo>
                <a:cubicBezTo>
                  <a:pt x="610346" y="22760"/>
                  <a:pt x="609567" y="23259"/>
                  <a:pt x="608788" y="23259"/>
                </a:cubicBezTo>
                <a:lnTo>
                  <a:pt x="608011" y="22266"/>
                </a:lnTo>
                <a:cubicBezTo>
                  <a:pt x="607232" y="22266"/>
                  <a:pt x="605675" y="22760"/>
                  <a:pt x="605675" y="23259"/>
                </a:cubicBezTo>
                <a:cubicBezTo>
                  <a:pt x="605675" y="23259"/>
                  <a:pt x="607232" y="23753"/>
                  <a:pt x="607232" y="24247"/>
                </a:cubicBezTo>
                <a:cubicBezTo>
                  <a:pt x="608011" y="24247"/>
                  <a:pt x="608011" y="25235"/>
                  <a:pt x="608788" y="25235"/>
                </a:cubicBezTo>
                <a:lnTo>
                  <a:pt x="610346" y="24247"/>
                </a:lnTo>
                <a:cubicBezTo>
                  <a:pt x="610346" y="24741"/>
                  <a:pt x="611124" y="25729"/>
                  <a:pt x="611903" y="25729"/>
                </a:cubicBezTo>
                <a:cubicBezTo>
                  <a:pt x="611903" y="25235"/>
                  <a:pt x="612682" y="24741"/>
                  <a:pt x="613459" y="24741"/>
                </a:cubicBezTo>
                <a:cubicBezTo>
                  <a:pt x="613459" y="24741"/>
                  <a:pt x="615017" y="24247"/>
                  <a:pt x="615017" y="23753"/>
                </a:cubicBezTo>
                <a:lnTo>
                  <a:pt x="614238" y="22760"/>
                </a:lnTo>
                <a:close/>
                <a:moveTo>
                  <a:pt x="636815" y="25729"/>
                </a:moveTo>
                <a:lnTo>
                  <a:pt x="635258" y="24741"/>
                </a:lnTo>
                <a:cubicBezTo>
                  <a:pt x="635258" y="24741"/>
                  <a:pt x="633701" y="25729"/>
                  <a:pt x="633701" y="25235"/>
                </a:cubicBezTo>
                <a:cubicBezTo>
                  <a:pt x="632923" y="25235"/>
                  <a:pt x="632923" y="24247"/>
                  <a:pt x="632144" y="24247"/>
                </a:cubicBezTo>
                <a:lnTo>
                  <a:pt x="630587" y="25235"/>
                </a:lnTo>
                <a:cubicBezTo>
                  <a:pt x="629808" y="25235"/>
                  <a:pt x="629808" y="24247"/>
                  <a:pt x="629029" y="24247"/>
                </a:cubicBezTo>
                <a:cubicBezTo>
                  <a:pt x="629029" y="23753"/>
                  <a:pt x="628252" y="23259"/>
                  <a:pt x="627473" y="22760"/>
                </a:cubicBezTo>
                <a:cubicBezTo>
                  <a:pt x="627473" y="22760"/>
                  <a:pt x="626694" y="22266"/>
                  <a:pt x="626694" y="21772"/>
                </a:cubicBezTo>
                <a:cubicBezTo>
                  <a:pt x="626694" y="21772"/>
                  <a:pt x="628252" y="21278"/>
                  <a:pt x="628252" y="20784"/>
                </a:cubicBezTo>
                <a:cubicBezTo>
                  <a:pt x="628252" y="20784"/>
                  <a:pt x="626694" y="20289"/>
                  <a:pt x="626694" y="19795"/>
                </a:cubicBezTo>
                <a:lnTo>
                  <a:pt x="625916" y="18803"/>
                </a:lnTo>
                <a:lnTo>
                  <a:pt x="623580" y="19795"/>
                </a:lnTo>
                <a:cubicBezTo>
                  <a:pt x="623580" y="19795"/>
                  <a:pt x="625137" y="20289"/>
                  <a:pt x="625137" y="20784"/>
                </a:cubicBezTo>
                <a:cubicBezTo>
                  <a:pt x="624358" y="20784"/>
                  <a:pt x="624358" y="21278"/>
                  <a:pt x="623580" y="21772"/>
                </a:cubicBezTo>
                <a:lnTo>
                  <a:pt x="622023" y="22266"/>
                </a:lnTo>
                <a:cubicBezTo>
                  <a:pt x="622023" y="22760"/>
                  <a:pt x="622802" y="23753"/>
                  <a:pt x="622802" y="23753"/>
                </a:cubicBezTo>
                <a:cubicBezTo>
                  <a:pt x="623580" y="23753"/>
                  <a:pt x="624358" y="22760"/>
                  <a:pt x="625137" y="22760"/>
                </a:cubicBezTo>
                <a:lnTo>
                  <a:pt x="625916" y="23753"/>
                </a:lnTo>
                <a:cubicBezTo>
                  <a:pt x="626694" y="24247"/>
                  <a:pt x="626694" y="24741"/>
                  <a:pt x="627473" y="24741"/>
                </a:cubicBezTo>
                <a:cubicBezTo>
                  <a:pt x="627473" y="25235"/>
                  <a:pt x="628252" y="25729"/>
                  <a:pt x="629029" y="26223"/>
                </a:cubicBezTo>
                <a:lnTo>
                  <a:pt x="629808" y="27216"/>
                </a:lnTo>
                <a:cubicBezTo>
                  <a:pt x="630587" y="27216"/>
                  <a:pt x="631365" y="26223"/>
                  <a:pt x="632144" y="26223"/>
                </a:cubicBezTo>
                <a:lnTo>
                  <a:pt x="632923" y="27216"/>
                </a:lnTo>
                <a:cubicBezTo>
                  <a:pt x="633701" y="27216"/>
                  <a:pt x="634479" y="26722"/>
                  <a:pt x="635258" y="26722"/>
                </a:cubicBezTo>
                <a:lnTo>
                  <a:pt x="636036" y="27710"/>
                </a:lnTo>
                <a:cubicBezTo>
                  <a:pt x="636036" y="27216"/>
                  <a:pt x="637593" y="27216"/>
                  <a:pt x="637593" y="26722"/>
                </a:cubicBezTo>
                <a:cubicBezTo>
                  <a:pt x="638372" y="26722"/>
                  <a:pt x="636815" y="25729"/>
                  <a:pt x="636815" y="25729"/>
                </a:cubicBezTo>
                <a:close/>
                <a:moveTo>
                  <a:pt x="663284" y="10888"/>
                </a:moveTo>
                <a:lnTo>
                  <a:pt x="661727" y="9895"/>
                </a:lnTo>
                <a:lnTo>
                  <a:pt x="660170" y="10888"/>
                </a:lnTo>
                <a:cubicBezTo>
                  <a:pt x="659392" y="10888"/>
                  <a:pt x="658613" y="11382"/>
                  <a:pt x="658613" y="11876"/>
                </a:cubicBezTo>
                <a:lnTo>
                  <a:pt x="659392" y="12865"/>
                </a:lnTo>
                <a:cubicBezTo>
                  <a:pt x="660170" y="12865"/>
                  <a:pt x="660948" y="13853"/>
                  <a:pt x="660948" y="13853"/>
                </a:cubicBezTo>
                <a:cubicBezTo>
                  <a:pt x="660948" y="13853"/>
                  <a:pt x="662505" y="13359"/>
                  <a:pt x="662505" y="12865"/>
                </a:cubicBezTo>
                <a:cubicBezTo>
                  <a:pt x="663284" y="12865"/>
                  <a:pt x="664063" y="12370"/>
                  <a:pt x="664063" y="12370"/>
                </a:cubicBezTo>
                <a:cubicBezTo>
                  <a:pt x="664063" y="11876"/>
                  <a:pt x="663284" y="11382"/>
                  <a:pt x="663284" y="10888"/>
                </a:cubicBezTo>
                <a:close/>
                <a:moveTo>
                  <a:pt x="682746" y="22760"/>
                </a:moveTo>
                <a:cubicBezTo>
                  <a:pt x="682746" y="23259"/>
                  <a:pt x="683525" y="23259"/>
                  <a:pt x="683525" y="23753"/>
                </a:cubicBezTo>
                <a:cubicBezTo>
                  <a:pt x="683525" y="24247"/>
                  <a:pt x="681968" y="24247"/>
                  <a:pt x="681968" y="24741"/>
                </a:cubicBezTo>
                <a:lnTo>
                  <a:pt x="683525" y="25729"/>
                </a:lnTo>
                <a:cubicBezTo>
                  <a:pt x="683525" y="25729"/>
                  <a:pt x="684303" y="26722"/>
                  <a:pt x="685082" y="26722"/>
                </a:cubicBezTo>
                <a:cubicBezTo>
                  <a:pt x="685082" y="26722"/>
                  <a:pt x="685861" y="26223"/>
                  <a:pt x="686639" y="25729"/>
                </a:cubicBezTo>
                <a:cubicBezTo>
                  <a:pt x="686639" y="25729"/>
                  <a:pt x="685082" y="25235"/>
                  <a:pt x="685082" y="24741"/>
                </a:cubicBezTo>
                <a:lnTo>
                  <a:pt x="686639" y="24247"/>
                </a:lnTo>
                <a:cubicBezTo>
                  <a:pt x="687418" y="23753"/>
                  <a:pt x="688196" y="23259"/>
                  <a:pt x="688974" y="23259"/>
                </a:cubicBezTo>
                <a:cubicBezTo>
                  <a:pt x="688196" y="22760"/>
                  <a:pt x="687418" y="22266"/>
                  <a:pt x="687418" y="22266"/>
                </a:cubicBezTo>
                <a:cubicBezTo>
                  <a:pt x="686639" y="21772"/>
                  <a:pt x="686639" y="21278"/>
                  <a:pt x="685861" y="20784"/>
                </a:cubicBezTo>
                <a:cubicBezTo>
                  <a:pt x="685082" y="21278"/>
                  <a:pt x="685082" y="21772"/>
                  <a:pt x="684303" y="21772"/>
                </a:cubicBezTo>
                <a:cubicBezTo>
                  <a:pt x="684303" y="21772"/>
                  <a:pt x="682746" y="22266"/>
                  <a:pt x="682746" y="22760"/>
                </a:cubicBezTo>
                <a:close/>
                <a:moveTo>
                  <a:pt x="688974" y="14351"/>
                </a:moveTo>
                <a:cubicBezTo>
                  <a:pt x="688196" y="14351"/>
                  <a:pt x="688196" y="13359"/>
                  <a:pt x="687418" y="13359"/>
                </a:cubicBezTo>
                <a:lnTo>
                  <a:pt x="685861" y="13853"/>
                </a:lnTo>
                <a:cubicBezTo>
                  <a:pt x="685861" y="14351"/>
                  <a:pt x="684303" y="14845"/>
                  <a:pt x="684303" y="14845"/>
                </a:cubicBezTo>
                <a:cubicBezTo>
                  <a:pt x="684303" y="15339"/>
                  <a:pt x="685082" y="15834"/>
                  <a:pt x="685861" y="15834"/>
                </a:cubicBezTo>
                <a:cubicBezTo>
                  <a:pt x="685082" y="16328"/>
                  <a:pt x="683525" y="16328"/>
                  <a:pt x="683525" y="16826"/>
                </a:cubicBezTo>
                <a:lnTo>
                  <a:pt x="685082" y="17814"/>
                </a:lnTo>
                <a:cubicBezTo>
                  <a:pt x="685082" y="17814"/>
                  <a:pt x="686639" y="16826"/>
                  <a:pt x="686639" y="17320"/>
                </a:cubicBezTo>
                <a:cubicBezTo>
                  <a:pt x="687418" y="17320"/>
                  <a:pt x="687418" y="18309"/>
                  <a:pt x="688196" y="18309"/>
                </a:cubicBezTo>
                <a:cubicBezTo>
                  <a:pt x="688196" y="17814"/>
                  <a:pt x="689753" y="17814"/>
                  <a:pt x="689753" y="17320"/>
                </a:cubicBezTo>
                <a:cubicBezTo>
                  <a:pt x="689753" y="16826"/>
                  <a:pt x="688196" y="16328"/>
                  <a:pt x="688196" y="16328"/>
                </a:cubicBezTo>
                <a:cubicBezTo>
                  <a:pt x="688196" y="15834"/>
                  <a:pt x="687418" y="15339"/>
                  <a:pt x="687418" y="15339"/>
                </a:cubicBezTo>
                <a:cubicBezTo>
                  <a:pt x="687418" y="14845"/>
                  <a:pt x="688974" y="14845"/>
                  <a:pt x="688974" y="14351"/>
                </a:cubicBezTo>
                <a:close/>
                <a:moveTo>
                  <a:pt x="702209" y="18309"/>
                </a:moveTo>
                <a:cubicBezTo>
                  <a:pt x="701431" y="18309"/>
                  <a:pt x="701431" y="17320"/>
                  <a:pt x="700652" y="17320"/>
                </a:cubicBezTo>
                <a:lnTo>
                  <a:pt x="699095" y="18309"/>
                </a:lnTo>
                <a:cubicBezTo>
                  <a:pt x="699095" y="18203"/>
                  <a:pt x="699024" y="18165"/>
                  <a:pt x="698911" y="18169"/>
                </a:cubicBezTo>
                <a:cubicBezTo>
                  <a:pt x="698312" y="17650"/>
                  <a:pt x="698250" y="16826"/>
                  <a:pt x="697538" y="16826"/>
                </a:cubicBezTo>
                <a:lnTo>
                  <a:pt x="695981" y="17814"/>
                </a:lnTo>
                <a:lnTo>
                  <a:pt x="697538" y="18803"/>
                </a:lnTo>
                <a:cubicBezTo>
                  <a:pt x="697538" y="18803"/>
                  <a:pt x="698500" y="18195"/>
                  <a:pt x="698911" y="18169"/>
                </a:cubicBezTo>
                <a:cubicBezTo>
                  <a:pt x="698968" y="18220"/>
                  <a:pt x="699028" y="18266"/>
                  <a:pt x="699095" y="18309"/>
                </a:cubicBezTo>
                <a:cubicBezTo>
                  <a:pt x="699873" y="18309"/>
                  <a:pt x="699873" y="18803"/>
                  <a:pt x="700652" y="19297"/>
                </a:cubicBezTo>
                <a:lnTo>
                  <a:pt x="701431" y="20289"/>
                </a:lnTo>
                <a:cubicBezTo>
                  <a:pt x="702209" y="20289"/>
                  <a:pt x="703766" y="19297"/>
                  <a:pt x="703766" y="19297"/>
                </a:cubicBezTo>
                <a:cubicBezTo>
                  <a:pt x="703766" y="19297"/>
                  <a:pt x="702209" y="18803"/>
                  <a:pt x="702209" y="18309"/>
                </a:cubicBezTo>
                <a:close/>
                <a:moveTo>
                  <a:pt x="706102" y="21772"/>
                </a:moveTo>
                <a:cubicBezTo>
                  <a:pt x="705323" y="21772"/>
                  <a:pt x="704544" y="22760"/>
                  <a:pt x="704544" y="22760"/>
                </a:cubicBezTo>
                <a:cubicBezTo>
                  <a:pt x="703766" y="22266"/>
                  <a:pt x="703766" y="21772"/>
                  <a:pt x="702988" y="21278"/>
                </a:cubicBezTo>
                <a:cubicBezTo>
                  <a:pt x="702209" y="21772"/>
                  <a:pt x="700652" y="22760"/>
                  <a:pt x="699873" y="23259"/>
                </a:cubicBezTo>
                <a:cubicBezTo>
                  <a:pt x="699873" y="23259"/>
                  <a:pt x="700652" y="23753"/>
                  <a:pt x="700652" y="24247"/>
                </a:cubicBezTo>
                <a:cubicBezTo>
                  <a:pt x="701431" y="24741"/>
                  <a:pt x="702988" y="25729"/>
                  <a:pt x="703766" y="26223"/>
                </a:cubicBezTo>
                <a:cubicBezTo>
                  <a:pt x="704544" y="25729"/>
                  <a:pt x="706102" y="25235"/>
                  <a:pt x="706880" y="24741"/>
                </a:cubicBezTo>
                <a:cubicBezTo>
                  <a:pt x="706880" y="24247"/>
                  <a:pt x="705323" y="23753"/>
                  <a:pt x="705323" y="23753"/>
                </a:cubicBezTo>
                <a:cubicBezTo>
                  <a:pt x="706102" y="23259"/>
                  <a:pt x="707659" y="23259"/>
                  <a:pt x="707659" y="22760"/>
                </a:cubicBezTo>
                <a:cubicBezTo>
                  <a:pt x="707659" y="22266"/>
                  <a:pt x="706102" y="22266"/>
                  <a:pt x="706102" y="21772"/>
                </a:cubicBezTo>
                <a:close/>
                <a:moveTo>
                  <a:pt x="743470" y="20784"/>
                </a:moveTo>
                <a:lnTo>
                  <a:pt x="741912" y="21772"/>
                </a:lnTo>
                <a:cubicBezTo>
                  <a:pt x="741134" y="22266"/>
                  <a:pt x="741134" y="22266"/>
                  <a:pt x="740356" y="22760"/>
                </a:cubicBezTo>
                <a:cubicBezTo>
                  <a:pt x="739577" y="22266"/>
                  <a:pt x="739577" y="21772"/>
                  <a:pt x="738799" y="21278"/>
                </a:cubicBezTo>
                <a:cubicBezTo>
                  <a:pt x="738799" y="21772"/>
                  <a:pt x="737241" y="22266"/>
                  <a:pt x="737241" y="22266"/>
                </a:cubicBezTo>
                <a:cubicBezTo>
                  <a:pt x="737241" y="22760"/>
                  <a:pt x="738020" y="23259"/>
                  <a:pt x="738799" y="23259"/>
                </a:cubicBezTo>
                <a:cubicBezTo>
                  <a:pt x="738799" y="23753"/>
                  <a:pt x="739577" y="24741"/>
                  <a:pt x="739577" y="24741"/>
                </a:cubicBezTo>
                <a:cubicBezTo>
                  <a:pt x="740356" y="24741"/>
                  <a:pt x="741134" y="23753"/>
                  <a:pt x="741912" y="23753"/>
                </a:cubicBezTo>
                <a:cubicBezTo>
                  <a:pt x="741912" y="24247"/>
                  <a:pt x="742691" y="24247"/>
                  <a:pt x="742691" y="24741"/>
                </a:cubicBezTo>
                <a:cubicBezTo>
                  <a:pt x="743470" y="25235"/>
                  <a:pt x="743470" y="25729"/>
                  <a:pt x="744248" y="25729"/>
                </a:cubicBezTo>
                <a:cubicBezTo>
                  <a:pt x="745027" y="26223"/>
                  <a:pt x="745027" y="26722"/>
                  <a:pt x="745806" y="27216"/>
                </a:cubicBezTo>
                <a:cubicBezTo>
                  <a:pt x="745806" y="26722"/>
                  <a:pt x="747362" y="26722"/>
                  <a:pt x="747362" y="26223"/>
                </a:cubicBezTo>
                <a:lnTo>
                  <a:pt x="745806" y="25235"/>
                </a:lnTo>
                <a:cubicBezTo>
                  <a:pt x="745806" y="24741"/>
                  <a:pt x="745027" y="24247"/>
                  <a:pt x="744248" y="23753"/>
                </a:cubicBezTo>
                <a:cubicBezTo>
                  <a:pt x="744248" y="23753"/>
                  <a:pt x="743470" y="23259"/>
                  <a:pt x="743470" y="22760"/>
                </a:cubicBezTo>
                <a:lnTo>
                  <a:pt x="745027" y="22266"/>
                </a:lnTo>
                <a:cubicBezTo>
                  <a:pt x="745027" y="21772"/>
                  <a:pt x="744248" y="20784"/>
                  <a:pt x="743470" y="20784"/>
                </a:cubicBezTo>
                <a:close/>
                <a:moveTo>
                  <a:pt x="748141" y="13359"/>
                </a:moveTo>
                <a:cubicBezTo>
                  <a:pt x="748141" y="12865"/>
                  <a:pt x="747362" y="12865"/>
                  <a:pt x="747362" y="12370"/>
                </a:cubicBezTo>
                <a:cubicBezTo>
                  <a:pt x="746583" y="12370"/>
                  <a:pt x="745027" y="12865"/>
                  <a:pt x="745027" y="13359"/>
                </a:cubicBezTo>
                <a:cubicBezTo>
                  <a:pt x="745027" y="13359"/>
                  <a:pt x="746583" y="13853"/>
                  <a:pt x="746583" y="14351"/>
                </a:cubicBezTo>
                <a:cubicBezTo>
                  <a:pt x="747362" y="14351"/>
                  <a:pt x="747362" y="15339"/>
                  <a:pt x="748141" y="15339"/>
                </a:cubicBezTo>
                <a:cubicBezTo>
                  <a:pt x="748141" y="15339"/>
                  <a:pt x="748919" y="16328"/>
                  <a:pt x="749698" y="16328"/>
                </a:cubicBezTo>
                <a:cubicBezTo>
                  <a:pt x="749698" y="16328"/>
                  <a:pt x="750476" y="15834"/>
                  <a:pt x="751255" y="15834"/>
                </a:cubicBezTo>
                <a:cubicBezTo>
                  <a:pt x="750476" y="14845"/>
                  <a:pt x="748919" y="14351"/>
                  <a:pt x="748141" y="13359"/>
                </a:cubicBezTo>
                <a:close/>
                <a:moveTo>
                  <a:pt x="764489" y="17814"/>
                </a:moveTo>
                <a:cubicBezTo>
                  <a:pt x="764489" y="17320"/>
                  <a:pt x="763711" y="16826"/>
                  <a:pt x="762932" y="16826"/>
                </a:cubicBezTo>
                <a:cubicBezTo>
                  <a:pt x="762932" y="16328"/>
                  <a:pt x="762154" y="15834"/>
                  <a:pt x="762154" y="15339"/>
                </a:cubicBezTo>
                <a:lnTo>
                  <a:pt x="763711" y="14845"/>
                </a:lnTo>
                <a:cubicBezTo>
                  <a:pt x="763711" y="14351"/>
                  <a:pt x="762932" y="13853"/>
                  <a:pt x="762154" y="13853"/>
                </a:cubicBezTo>
                <a:cubicBezTo>
                  <a:pt x="762154" y="13359"/>
                  <a:pt x="760597" y="14351"/>
                  <a:pt x="760597" y="14351"/>
                </a:cubicBezTo>
                <a:cubicBezTo>
                  <a:pt x="759818" y="14351"/>
                  <a:pt x="759818" y="13853"/>
                  <a:pt x="759040" y="13359"/>
                </a:cubicBezTo>
                <a:cubicBezTo>
                  <a:pt x="759040" y="12865"/>
                  <a:pt x="758261" y="12370"/>
                  <a:pt x="758261" y="12370"/>
                </a:cubicBezTo>
                <a:cubicBezTo>
                  <a:pt x="757482" y="12370"/>
                  <a:pt x="756705" y="12865"/>
                  <a:pt x="755926" y="12865"/>
                </a:cubicBezTo>
                <a:cubicBezTo>
                  <a:pt x="755926" y="12865"/>
                  <a:pt x="755147" y="12370"/>
                  <a:pt x="755147" y="11876"/>
                </a:cubicBezTo>
                <a:cubicBezTo>
                  <a:pt x="755147" y="12370"/>
                  <a:pt x="753590" y="12370"/>
                  <a:pt x="753590" y="12865"/>
                </a:cubicBezTo>
                <a:cubicBezTo>
                  <a:pt x="752811" y="12865"/>
                  <a:pt x="754369" y="13853"/>
                  <a:pt x="754369" y="13853"/>
                </a:cubicBezTo>
                <a:cubicBezTo>
                  <a:pt x="755147" y="14351"/>
                  <a:pt x="755147" y="14845"/>
                  <a:pt x="755926" y="14845"/>
                </a:cubicBezTo>
                <a:cubicBezTo>
                  <a:pt x="755926" y="15339"/>
                  <a:pt x="756705" y="16328"/>
                  <a:pt x="757482" y="16328"/>
                </a:cubicBezTo>
                <a:cubicBezTo>
                  <a:pt x="757482" y="16328"/>
                  <a:pt x="758261" y="15339"/>
                  <a:pt x="759040" y="15339"/>
                </a:cubicBezTo>
                <a:cubicBezTo>
                  <a:pt x="759040" y="15339"/>
                  <a:pt x="759818" y="16328"/>
                  <a:pt x="760597" y="16328"/>
                </a:cubicBezTo>
                <a:lnTo>
                  <a:pt x="761376" y="17320"/>
                </a:lnTo>
                <a:cubicBezTo>
                  <a:pt x="761376" y="17814"/>
                  <a:pt x="759818" y="18309"/>
                  <a:pt x="759818" y="18309"/>
                </a:cubicBezTo>
                <a:cubicBezTo>
                  <a:pt x="759818" y="18803"/>
                  <a:pt x="760597" y="19297"/>
                  <a:pt x="761376" y="19297"/>
                </a:cubicBezTo>
                <a:cubicBezTo>
                  <a:pt x="761376" y="19795"/>
                  <a:pt x="762154" y="20289"/>
                  <a:pt x="762154" y="20784"/>
                </a:cubicBezTo>
                <a:lnTo>
                  <a:pt x="764489" y="19795"/>
                </a:lnTo>
                <a:cubicBezTo>
                  <a:pt x="764489" y="19297"/>
                  <a:pt x="762932" y="18803"/>
                  <a:pt x="762932" y="18803"/>
                </a:cubicBezTo>
                <a:cubicBezTo>
                  <a:pt x="762932" y="18309"/>
                  <a:pt x="764489" y="18309"/>
                  <a:pt x="764489" y="17814"/>
                </a:cubicBezTo>
                <a:close/>
                <a:moveTo>
                  <a:pt x="783951" y="13359"/>
                </a:moveTo>
                <a:cubicBezTo>
                  <a:pt x="783951" y="13853"/>
                  <a:pt x="783173" y="13853"/>
                  <a:pt x="782395" y="14351"/>
                </a:cubicBezTo>
                <a:cubicBezTo>
                  <a:pt x="782395" y="13853"/>
                  <a:pt x="781616" y="13359"/>
                  <a:pt x="780838" y="13359"/>
                </a:cubicBezTo>
                <a:cubicBezTo>
                  <a:pt x="780838" y="12865"/>
                  <a:pt x="780059" y="12370"/>
                  <a:pt x="780059" y="12370"/>
                </a:cubicBezTo>
                <a:cubicBezTo>
                  <a:pt x="779280" y="11876"/>
                  <a:pt x="779280" y="10888"/>
                  <a:pt x="778503" y="10888"/>
                </a:cubicBezTo>
                <a:cubicBezTo>
                  <a:pt x="777724" y="10888"/>
                  <a:pt x="776946" y="11876"/>
                  <a:pt x="776946" y="11876"/>
                </a:cubicBezTo>
                <a:cubicBezTo>
                  <a:pt x="776167" y="11876"/>
                  <a:pt x="776167" y="10888"/>
                  <a:pt x="775388" y="10888"/>
                </a:cubicBezTo>
                <a:lnTo>
                  <a:pt x="773831" y="11382"/>
                </a:lnTo>
                <a:cubicBezTo>
                  <a:pt x="773831" y="11876"/>
                  <a:pt x="775388" y="12370"/>
                  <a:pt x="775388" y="12865"/>
                </a:cubicBezTo>
                <a:lnTo>
                  <a:pt x="776167" y="13853"/>
                </a:lnTo>
                <a:cubicBezTo>
                  <a:pt x="776946" y="13853"/>
                  <a:pt x="777724" y="12865"/>
                  <a:pt x="778503" y="12865"/>
                </a:cubicBezTo>
                <a:lnTo>
                  <a:pt x="779280" y="13853"/>
                </a:lnTo>
                <a:cubicBezTo>
                  <a:pt x="780059" y="14351"/>
                  <a:pt x="780059" y="15339"/>
                  <a:pt x="780838" y="15339"/>
                </a:cubicBezTo>
                <a:lnTo>
                  <a:pt x="782395" y="14351"/>
                </a:lnTo>
                <a:cubicBezTo>
                  <a:pt x="783173" y="14351"/>
                  <a:pt x="783951" y="15339"/>
                  <a:pt x="783951" y="15339"/>
                </a:cubicBezTo>
                <a:cubicBezTo>
                  <a:pt x="783951" y="15339"/>
                  <a:pt x="785509" y="14845"/>
                  <a:pt x="785509" y="14351"/>
                </a:cubicBezTo>
                <a:cubicBezTo>
                  <a:pt x="785509" y="14351"/>
                  <a:pt x="783951" y="13853"/>
                  <a:pt x="783951" y="13359"/>
                </a:cubicBezTo>
                <a:close/>
                <a:moveTo>
                  <a:pt x="812800" y="5093"/>
                </a:moveTo>
                <a:cubicBezTo>
                  <a:pt x="812560" y="5533"/>
                  <a:pt x="811363" y="5938"/>
                  <a:pt x="812066" y="5938"/>
                </a:cubicBezTo>
                <a:cubicBezTo>
                  <a:pt x="812066" y="6175"/>
                  <a:pt x="812426" y="6301"/>
                  <a:pt x="812800" y="6420"/>
                </a:cubicBezTo>
                <a:cubicBezTo>
                  <a:pt x="813174" y="6301"/>
                  <a:pt x="813535" y="6175"/>
                  <a:pt x="813535" y="5938"/>
                </a:cubicBezTo>
                <a:cubicBezTo>
                  <a:pt x="814238" y="5938"/>
                  <a:pt x="813040" y="5533"/>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4"/>
                  <a:pt x="814743" y="14845"/>
                  <a:pt x="815180" y="14845"/>
                </a:cubicBezTo>
                <a:cubicBezTo>
                  <a:pt x="815180" y="14351"/>
                  <a:pt x="813623" y="14351"/>
                  <a:pt x="813623" y="13853"/>
                </a:cubicBezTo>
                <a:cubicBezTo>
                  <a:pt x="813623" y="13853"/>
                  <a:pt x="815180" y="12865"/>
                  <a:pt x="814402" y="12865"/>
                </a:cubicBezTo>
                <a:lnTo>
                  <a:pt x="814359" y="12839"/>
                </a:lnTo>
                <a:cubicBezTo>
                  <a:pt x="814330" y="12856"/>
                  <a:pt x="814314" y="12865"/>
                  <a:pt x="814314" y="12865"/>
                </a:cubicBezTo>
                <a:cubicBezTo>
                  <a:pt x="813644" y="12865"/>
                  <a:pt x="812975" y="12134"/>
                  <a:pt x="812800" y="11931"/>
                </a:cubicBezTo>
                <a:cubicBezTo>
                  <a:pt x="812626" y="12134"/>
                  <a:pt x="811957" y="12865"/>
                  <a:pt x="811287" y="12865"/>
                </a:cubicBezTo>
                <a:cubicBezTo>
                  <a:pt x="811287" y="12865"/>
                  <a:pt x="811271" y="12856"/>
                  <a:pt x="811242" y="12839"/>
                </a:cubicBezTo>
                <a:lnTo>
                  <a:pt x="811199" y="12865"/>
                </a:lnTo>
                <a:cubicBezTo>
                  <a:pt x="810420" y="12865"/>
                  <a:pt x="811978" y="13853"/>
                  <a:pt x="811978" y="13853"/>
                </a:cubicBezTo>
                <a:cubicBezTo>
                  <a:pt x="811978" y="14351"/>
                  <a:pt x="810420" y="14351"/>
                  <a:pt x="810420" y="14845"/>
                </a:cubicBezTo>
                <a:cubicBezTo>
                  <a:pt x="810857" y="14845"/>
                  <a:pt x="811049" y="15154"/>
                  <a:pt x="811270" y="15428"/>
                </a:cubicBezTo>
                <a:cubicBezTo>
                  <a:pt x="811471" y="15107"/>
                  <a:pt x="811665" y="14845"/>
                  <a:pt x="812066" y="14845"/>
                </a:cubicBezTo>
                <a:close/>
                <a:moveTo>
                  <a:pt x="813535" y="7919"/>
                </a:moveTo>
                <a:cubicBezTo>
                  <a:pt x="813535" y="7919"/>
                  <a:pt x="813174" y="7801"/>
                  <a:pt x="812800" y="7627"/>
                </a:cubicBezTo>
                <a:cubicBezTo>
                  <a:pt x="812426" y="7801"/>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80" y="17814"/>
                  <a:pt x="789402" y="17814"/>
                </a:cubicBezTo>
                <a:lnTo>
                  <a:pt x="788623" y="16826"/>
                </a:lnTo>
                <a:cubicBezTo>
                  <a:pt x="787845" y="16826"/>
                  <a:pt x="787066" y="17320"/>
                  <a:pt x="786287" y="17814"/>
                </a:cubicBezTo>
                <a:cubicBezTo>
                  <a:pt x="787066" y="17814"/>
                  <a:pt x="787066" y="18803"/>
                  <a:pt x="787845" y="18803"/>
                </a:cubicBezTo>
                <a:cubicBezTo>
                  <a:pt x="788623" y="18803"/>
                  <a:pt x="789402" y="17814"/>
                  <a:pt x="789402" y="17814"/>
                </a:cubicBezTo>
                <a:cubicBezTo>
                  <a:pt x="790180" y="17814"/>
                  <a:pt x="790180" y="18803"/>
                  <a:pt x="790958" y="18803"/>
                </a:cubicBezTo>
                <a:cubicBezTo>
                  <a:pt x="791737" y="19297"/>
                  <a:pt x="792515" y="18309"/>
                  <a:pt x="792515" y="18309"/>
                </a:cubicBezTo>
                <a:cubicBezTo>
                  <a:pt x="793294" y="18309"/>
                  <a:pt x="793294" y="19297"/>
                  <a:pt x="794072" y="19297"/>
                </a:cubicBezTo>
                <a:cubicBezTo>
                  <a:pt x="794850" y="19297"/>
                  <a:pt x="794850" y="18309"/>
                  <a:pt x="795629" y="18309"/>
                </a:cubicBezTo>
                <a:cubicBezTo>
                  <a:pt x="795629" y="18309"/>
                  <a:pt x="794850" y="17814"/>
                  <a:pt x="794072" y="17320"/>
                </a:cubicBezTo>
                <a:close/>
                <a:moveTo>
                  <a:pt x="808433" y="6128"/>
                </a:moveTo>
                <a:cubicBezTo>
                  <a:pt x="808548" y="6276"/>
                  <a:pt x="808660" y="6420"/>
                  <a:pt x="808745" y="6563"/>
                </a:cubicBezTo>
                <a:lnTo>
                  <a:pt x="808952" y="6432"/>
                </a:lnTo>
                <a:cubicBezTo>
                  <a:pt x="808952" y="6432"/>
                  <a:pt x="808740" y="6297"/>
                  <a:pt x="808433" y="6128"/>
                </a:cubicBezTo>
                <a:close/>
                <a:moveTo>
                  <a:pt x="812800" y="3113"/>
                </a:moveTo>
                <a:cubicBezTo>
                  <a:pt x="812556" y="3556"/>
                  <a:pt x="811287" y="3957"/>
                  <a:pt x="811287" y="3957"/>
                </a:cubicBezTo>
                <a:cubicBezTo>
                  <a:pt x="811287" y="4405"/>
                  <a:pt x="812556" y="4451"/>
                  <a:pt x="812800" y="4819"/>
                </a:cubicBezTo>
                <a:cubicBezTo>
                  <a:pt x="813045" y="4451"/>
                  <a:pt x="814314" y="4405"/>
                  <a:pt x="814314" y="3957"/>
                </a:cubicBezTo>
                <a:cubicBezTo>
                  <a:pt x="814314" y="3957"/>
                  <a:pt x="813045" y="3556"/>
                  <a:pt x="812800" y="3113"/>
                </a:cubicBezTo>
                <a:close/>
                <a:moveTo>
                  <a:pt x="816855" y="6563"/>
                </a:moveTo>
                <a:cubicBezTo>
                  <a:pt x="816940" y="6420"/>
                  <a:pt x="817053" y="6276"/>
                  <a:pt x="817167" y="6128"/>
                </a:cubicBezTo>
                <a:cubicBezTo>
                  <a:pt x="816861" y="6297"/>
                  <a:pt x="816649" y="6432"/>
                  <a:pt x="816649" y="6432"/>
                </a:cubicBezTo>
                <a:lnTo>
                  <a:pt x="816855" y="6563"/>
                </a:lnTo>
                <a:close/>
                <a:moveTo>
                  <a:pt x="836978" y="16826"/>
                </a:moveTo>
                <a:lnTo>
                  <a:pt x="836199" y="17814"/>
                </a:lnTo>
                <a:cubicBezTo>
                  <a:pt x="835421" y="17814"/>
                  <a:pt x="834643" y="16826"/>
                  <a:pt x="834643" y="16826"/>
                </a:cubicBezTo>
                <a:cubicBezTo>
                  <a:pt x="833864" y="17320"/>
                  <a:pt x="833085" y="16328"/>
                  <a:pt x="832307" y="16328"/>
                </a:cubicBezTo>
                <a:lnTo>
                  <a:pt x="831529" y="17320"/>
                </a:lnTo>
                <a:cubicBezTo>
                  <a:pt x="830750" y="17814"/>
                  <a:pt x="829972" y="18309"/>
                  <a:pt x="829972" y="18309"/>
                </a:cubicBezTo>
                <a:cubicBezTo>
                  <a:pt x="830750" y="18309"/>
                  <a:pt x="830750" y="19297"/>
                  <a:pt x="831529" y="19297"/>
                </a:cubicBezTo>
                <a:cubicBezTo>
                  <a:pt x="832307" y="19297"/>
                  <a:pt x="832307" y="18309"/>
                  <a:pt x="833085" y="18309"/>
                </a:cubicBezTo>
                <a:cubicBezTo>
                  <a:pt x="833085" y="18309"/>
                  <a:pt x="833864" y="19297"/>
                  <a:pt x="834643" y="18803"/>
                </a:cubicBezTo>
                <a:cubicBezTo>
                  <a:pt x="835421" y="18803"/>
                  <a:pt x="835421" y="17814"/>
                  <a:pt x="836199" y="17814"/>
                </a:cubicBezTo>
                <a:cubicBezTo>
                  <a:pt x="836199" y="17814"/>
                  <a:pt x="836978" y="18803"/>
                  <a:pt x="837756" y="18803"/>
                </a:cubicBezTo>
                <a:cubicBezTo>
                  <a:pt x="838535" y="18803"/>
                  <a:pt x="838535" y="17814"/>
                  <a:pt x="839313" y="17814"/>
                </a:cubicBezTo>
                <a:cubicBezTo>
                  <a:pt x="838535" y="17320"/>
                  <a:pt x="837756" y="16826"/>
                  <a:pt x="836978" y="16826"/>
                </a:cubicBezTo>
                <a:close/>
                <a:moveTo>
                  <a:pt x="850213" y="10888"/>
                </a:moveTo>
                <a:cubicBezTo>
                  <a:pt x="849434" y="10888"/>
                  <a:pt x="849434" y="11876"/>
                  <a:pt x="848655" y="11876"/>
                </a:cubicBezTo>
                <a:cubicBezTo>
                  <a:pt x="848655" y="11876"/>
                  <a:pt x="847877" y="10888"/>
                  <a:pt x="847098" y="10888"/>
                </a:cubicBezTo>
                <a:cubicBezTo>
                  <a:pt x="846320" y="10888"/>
                  <a:pt x="846320" y="11876"/>
                  <a:pt x="845542" y="12370"/>
                </a:cubicBezTo>
                <a:cubicBezTo>
                  <a:pt x="845542" y="12370"/>
                  <a:pt x="844763" y="12865"/>
                  <a:pt x="844763" y="13359"/>
                </a:cubicBezTo>
                <a:cubicBezTo>
                  <a:pt x="843984" y="13359"/>
                  <a:pt x="843206" y="13853"/>
                  <a:pt x="843206" y="14351"/>
                </a:cubicBezTo>
                <a:cubicBezTo>
                  <a:pt x="842428" y="13853"/>
                  <a:pt x="841649" y="13853"/>
                  <a:pt x="841649" y="13359"/>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2" y="15339"/>
                  <a:pt x="845542" y="14351"/>
                  <a:pt x="846320" y="13853"/>
                </a:cubicBezTo>
                <a:lnTo>
                  <a:pt x="847098" y="12865"/>
                </a:lnTo>
                <a:cubicBezTo>
                  <a:pt x="847877" y="12865"/>
                  <a:pt x="848655" y="13853"/>
                  <a:pt x="849434" y="13853"/>
                </a:cubicBezTo>
                <a:lnTo>
                  <a:pt x="850213" y="12865"/>
                </a:lnTo>
                <a:cubicBezTo>
                  <a:pt x="850213" y="12370"/>
                  <a:pt x="851770" y="11876"/>
                  <a:pt x="851770" y="11382"/>
                </a:cubicBezTo>
                <a:lnTo>
                  <a:pt x="850213" y="10888"/>
                </a:lnTo>
                <a:close/>
                <a:moveTo>
                  <a:pt x="872011" y="12865"/>
                </a:moveTo>
                <a:cubicBezTo>
                  <a:pt x="872011" y="12370"/>
                  <a:pt x="870453" y="12370"/>
                  <a:pt x="870453" y="11876"/>
                </a:cubicBezTo>
                <a:cubicBezTo>
                  <a:pt x="870453" y="12370"/>
                  <a:pt x="869675" y="12865"/>
                  <a:pt x="869675" y="12865"/>
                </a:cubicBezTo>
                <a:cubicBezTo>
                  <a:pt x="868896" y="12865"/>
                  <a:pt x="868118" y="12370"/>
                  <a:pt x="867340" y="12370"/>
                </a:cubicBezTo>
                <a:cubicBezTo>
                  <a:pt x="867340" y="12370"/>
                  <a:pt x="866561" y="12865"/>
                  <a:pt x="866561" y="13359"/>
                </a:cubicBezTo>
                <a:cubicBezTo>
                  <a:pt x="865783" y="13853"/>
                  <a:pt x="865783" y="14351"/>
                  <a:pt x="865004" y="14351"/>
                </a:cubicBezTo>
                <a:cubicBezTo>
                  <a:pt x="865004" y="14351"/>
                  <a:pt x="863447" y="13359"/>
                  <a:pt x="863447" y="13853"/>
                </a:cubicBezTo>
                <a:cubicBezTo>
                  <a:pt x="862668" y="13853"/>
                  <a:pt x="861890" y="14351"/>
                  <a:pt x="861890" y="14845"/>
                </a:cubicBezTo>
                <a:lnTo>
                  <a:pt x="863447" y="15339"/>
                </a:lnTo>
                <a:cubicBezTo>
                  <a:pt x="863447" y="15834"/>
                  <a:pt x="862668" y="16328"/>
                  <a:pt x="862668" y="16826"/>
                </a:cubicBezTo>
                <a:cubicBezTo>
                  <a:pt x="861890" y="16826"/>
                  <a:pt x="861112" y="17320"/>
                  <a:pt x="861112" y="17814"/>
                </a:cubicBezTo>
                <a:cubicBezTo>
                  <a:pt x="861112" y="18309"/>
                  <a:pt x="862668" y="18309"/>
                  <a:pt x="862668" y="18803"/>
                </a:cubicBezTo>
                <a:cubicBezTo>
                  <a:pt x="862668" y="18803"/>
                  <a:pt x="861112" y="19297"/>
                  <a:pt x="861112" y="19795"/>
                </a:cubicBezTo>
                <a:lnTo>
                  <a:pt x="863447" y="20784"/>
                </a:lnTo>
                <a:cubicBezTo>
                  <a:pt x="863447" y="20289"/>
                  <a:pt x="864225" y="19795"/>
                  <a:pt x="864225" y="19297"/>
                </a:cubicBezTo>
                <a:cubicBezTo>
                  <a:pt x="865004" y="19297"/>
                  <a:pt x="865783" y="18803"/>
                  <a:pt x="865783" y="18309"/>
                </a:cubicBezTo>
                <a:cubicBezTo>
                  <a:pt x="865783" y="18309"/>
                  <a:pt x="864225" y="17814"/>
                  <a:pt x="864225" y="17320"/>
                </a:cubicBezTo>
                <a:lnTo>
                  <a:pt x="865004" y="16328"/>
                </a:lnTo>
                <a:cubicBezTo>
                  <a:pt x="865783" y="16328"/>
                  <a:pt x="866561" y="15339"/>
                  <a:pt x="866561" y="15339"/>
                </a:cubicBezTo>
                <a:cubicBezTo>
                  <a:pt x="867340" y="15339"/>
                  <a:pt x="868118" y="16328"/>
                  <a:pt x="868118" y="16328"/>
                </a:cubicBezTo>
                <a:cubicBezTo>
                  <a:pt x="868896" y="16328"/>
                  <a:pt x="869675" y="15339"/>
                  <a:pt x="869675" y="14845"/>
                </a:cubicBezTo>
                <a:cubicBezTo>
                  <a:pt x="870453" y="14845"/>
                  <a:pt x="870453" y="14351"/>
                  <a:pt x="871232" y="13853"/>
                </a:cubicBezTo>
                <a:cubicBezTo>
                  <a:pt x="871232" y="13853"/>
                  <a:pt x="872789" y="12865"/>
                  <a:pt x="872011" y="12865"/>
                </a:cubicBezTo>
                <a:close/>
                <a:moveTo>
                  <a:pt x="878239" y="12370"/>
                </a:moveTo>
                <a:cubicBezTo>
                  <a:pt x="878239" y="12865"/>
                  <a:pt x="877460" y="12865"/>
                  <a:pt x="877460" y="13359"/>
                </a:cubicBezTo>
                <a:cubicBezTo>
                  <a:pt x="876682" y="14351"/>
                  <a:pt x="875124" y="14845"/>
                  <a:pt x="874346" y="15834"/>
                </a:cubicBezTo>
                <a:cubicBezTo>
                  <a:pt x="875124" y="15834"/>
                  <a:pt x="875903" y="16328"/>
                  <a:pt x="875903" y="16328"/>
                </a:cubicBezTo>
                <a:cubicBezTo>
                  <a:pt x="876682" y="16328"/>
                  <a:pt x="877460" y="15339"/>
                  <a:pt x="877460" y="15339"/>
                </a:cubicBezTo>
                <a:cubicBezTo>
                  <a:pt x="878239" y="15339"/>
                  <a:pt x="878239" y="14351"/>
                  <a:pt x="879017" y="14351"/>
                </a:cubicBezTo>
                <a:cubicBezTo>
                  <a:pt x="879017" y="13853"/>
                  <a:pt x="880574" y="13359"/>
                  <a:pt x="880574" y="13359"/>
                </a:cubicBezTo>
                <a:cubicBezTo>
                  <a:pt x="880574" y="12865"/>
                  <a:pt x="879017" y="12370"/>
                  <a:pt x="878239" y="12370"/>
                </a:cubicBezTo>
                <a:close/>
                <a:moveTo>
                  <a:pt x="886802" y="21278"/>
                </a:moveTo>
                <a:cubicBezTo>
                  <a:pt x="886023" y="21772"/>
                  <a:pt x="886023" y="22266"/>
                  <a:pt x="885245" y="22760"/>
                </a:cubicBezTo>
                <a:cubicBezTo>
                  <a:pt x="884466" y="22266"/>
                  <a:pt x="884466" y="22266"/>
                  <a:pt x="883688" y="21772"/>
                </a:cubicBezTo>
                <a:lnTo>
                  <a:pt x="882131" y="20784"/>
                </a:lnTo>
                <a:cubicBezTo>
                  <a:pt x="881353" y="20784"/>
                  <a:pt x="880574" y="21772"/>
                  <a:pt x="880574" y="22266"/>
                </a:cubicBezTo>
                <a:lnTo>
                  <a:pt x="882131" y="22760"/>
                </a:lnTo>
                <a:cubicBezTo>
                  <a:pt x="882131" y="23259"/>
                  <a:pt x="881353" y="23753"/>
                  <a:pt x="881353" y="23753"/>
                </a:cubicBezTo>
                <a:cubicBezTo>
                  <a:pt x="880574" y="24247"/>
                  <a:pt x="879795" y="24741"/>
                  <a:pt x="879795" y="25235"/>
                </a:cubicBezTo>
                <a:lnTo>
                  <a:pt x="878239" y="26223"/>
                </a:lnTo>
                <a:cubicBezTo>
                  <a:pt x="878239" y="26722"/>
                  <a:pt x="879795" y="26722"/>
                  <a:pt x="879795" y="27216"/>
                </a:cubicBezTo>
                <a:cubicBezTo>
                  <a:pt x="880574" y="26722"/>
                  <a:pt x="880574" y="26223"/>
                  <a:pt x="881353" y="25729"/>
                </a:cubicBezTo>
                <a:cubicBezTo>
                  <a:pt x="882131" y="25729"/>
                  <a:pt x="882131" y="25235"/>
                  <a:pt x="882910" y="24741"/>
                </a:cubicBezTo>
                <a:cubicBezTo>
                  <a:pt x="882910" y="24247"/>
                  <a:pt x="883688" y="24247"/>
                  <a:pt x="883688" y="23753"/>
                </a:cubicBezTo>
                <a:cubicBezTo>
                  <a:pt x="884466" y="23753"/>
                  <a:pt x="885245" y="24741"/>
                  <a:pt x="886023" y="24741"/>
                </a:cubicBezTo>
                <a:cubicBezTo>
                  <a:pt x="886023" y="24741"/>
                  <a:pt x="886802" y="23753"/>
                  <a:pt x="886802" y="23259"/>
                </a:cubicBezTo>
                <a:cubicBezTo>
                  <a:pt x="887581" y="23259"/>
                  <a:pt x="888359" y="22760"/>
                  <a:pt x="888359" y="22266"/>
                </a:cubicBezTo>
                <a:cubicBezTo>
                  <a:pt x="888359" y="22266"/>
                  <a:pt x="886802" y="21772"/>
                  <a:pt x="886802" y="21278"/>
                </a:cubicBezTo>
                <a:close/>
                <a:moveTo>
                  <a:pt x="919499" y="21772"/>
                </a:moveTo>
                <a:cubicBezTo>
                  <a:pt x="919499" y="22266"/>
                  <a:pt x="917942" y="22266"/>
                  <a:pt x="917942" y="22760"/>
                </a:cubicBezTo>
                <a:cubicBezTo>
                  <a:pt x="917942" y="23259"/>
                  <a:pt x="919499" y="23259"/>
                  <a:pt x="920278" y="23753"/>
                </a:cubicBezTo>
                <a:cubicBezTo>
                  <a:pt x="920278" y="23753"/>
                  <a:pt x="918721" y="24247"/>
                  <a:pt x="918721" y="24741"/>
                </a:cubicBezTo>
                <a:cubicBezTo>
                  <a:pt x="919499" y="25235"/>
                  <a:pt x="921057" y="25729"/>
                  <a:pt x="921834" y="26223"/>
                </a:cubicBezTo>
                <a:cubicBezTo>
                  <a:pt x="922613" y="25729"/>
                  <a:pt x="924170" y="24741"/>
                  <a:pt x="924949" y="24247"/>
                </a:cubicBezTo>
                <a:cubicBezTo>
                  <a:pt x="924949" y="23753"/>
                  <a:pt x="925727" y="23259"/>
                  <a:pt x="925727" y="23259"/>
                </a:cubicBezTo>
                <a:cubicBezTo>
                  <a:pt x="924949" y="22760"/>
                  <a:pt x="923392" y="21772"/>
                  <a:pt x="922613" y="21278"/>
                </a:cubicBezTo>
                <a:cubicBezTo>
                  <a:pt x="921834" y="21772"/>
                  <a:pt x="921834" y="22266"/>
                  <a:pt x="921057" y="22760"/>
                </a:cubicBezTo>
                <a:cubicBezTo>
                  <a:pt x="921057" y="22760"/>
                  <a:pt x="920278" y="21772"/>
                  <a:pt x="919499" y="21772"/>
                </a:cubicBezTo>
                <a:close/>
                <a:moveTo>
                  <a:pt x="928062" y="16826"/>
                </a:moveTo>
                <a:cubicBezTo>
                  <a:pt x="927351" y="16826"/>
                  <a:pt x="927289" y="17650"/>
                  <a:pt x="926689" y="18169"/>
                </a:cubicBezTo>
                <a:cubicBezTo>
                  <a:pt x="926577" y="18165"/>
                  <a:pt x="926506" y="18203"/>
                  <a:pt x="926506" y="18309"/>
                </a:cubicBezTo>
                <a:lnTo>
                  <a:pt x="924949" y="17320"/>
                </a:lnTo>
                <a:cubicBezTo>
                  <a:pt x="924170" y="17320"/>
                  <a:pt x="924170" y="18309"/>
                  <a:pt x="923392" y="18309"/>
                </a:cubicBezTo>
                <a:cubicBezTo>
                  <a:pt x="923392" y="18803"/>
                  <a:pt x="921834" y="19297"/>
                  <a:pt x="921834" y="19297"/>
                </a:cubicBezTo>
                <a:cubicBezTo>
                  <a:pt x="921834" y="19297"/>
                  <a:pt x="923392" y="20289"/>
                  <a:pt x="924170" y="20289"/>
                </a:cubicBezTo>
                <a:lnTo>
                  <a:pt x="924949" y="19297"/>
                </a:lnTo>
                <a:cubicBezTo>
                  <a:pt x="925727" y="18803"/>
                  <a:pt x="925727" y="18309"/>
                  <a:pt x="926506" y="18309"/>
                </a:cubicBezTo>
                <a:cubicBezTo>
                  <a:pt x="926573" y="18266"/>
                  <a:pt x="926633" y="18220"/>
                  <a:pt x="926689" y="18169"/>
                </a:cubicBezTo>
                <a:cubicBezTo>
                  <a:pt x="927101" y="18195"/>
                  <a:pt x="928062" y="18803"/>
                  <a:pt x="928062" y="18803"/>
                </a:cubicBezTo>
                <a:lnTo>
                  <a:pt x="929620" y="17814"/>
                </a:lnTo>
                <a:lnTo>
                  <a:pt x="928062" y="16826"/>
                </a:lnTo>
                <a:close/>
                <a:moveTo>
                  <a:pt x="939740" y="15834"/>
                </a:moveTo>
                <a:cubicBezTo>
                  <a:pt x="940519" y="15834"/>
                  <a:pt x="941297" y="15339"/>
                  <a:pt x="941297" y="14845"/>
                </a:cubicBezTo>
                <a:cubicBezTo>
                  <a:pt x="941297" y="14845"/>
                  <a:pt x="939740" y="14351"/>
                  <a:pt x="939740" y="13853"/>
                </a:cubicBezTo>
                <a:lnTo>
                  <a:pt x="938183" y="13359"/>
                </a:lnTo>
                <a:cubicBezTo>
                  <a:pt x="937405" y="13359"/>
                  <a:pt x="937405" y="14351"/>
                  <a:pt x="936627" y="14351"/>
                </a:cubicBezTo>
                <a:cubicBezTo>
                  <a:pt x="936627" y="14845"/>
                  <a:pt x="938183" y="14845"/>
                  <a:pt x="938183" y="15339"/>
                </a:cubicBezTo>
                <a:cubicBezTo>
                  <a:pt x="938183" y="15339"/>
                  <a:pt x="937405" y="15834"/>
                  <a:pt x="937405" y="16328"/>
                </a:cubicBezTo>
                <a:cubicBezTo>
                  <a:pt x="937405" y="16328"/>
                  <a:pt x="935848" y="16826"/>
                  <a:pt x="935848" y="17320"/>
                </a:cubicBezTo>
                <a:cubicBezTo>
                  <a:pt x="935848" y="17814"/>
                  <a:pt x="937405" y="17814"/>
                  <a:pt x="937405" y="18309"/>
                </a:cubicBezTo>
                <a:cubicBezTo>
                  <a:pt x="938183" y="18309"/>
                  <a:pt x="938183" y="17320"/>
                  <a:pt x="938962" y="17320"/>
                </a:cubicBezTo>
                <a:cubicBezTo>
                  <a:pt x="938962" y="16826"/>
                  <a:pt x="940519" y="17814"/>
                  <a:pt x="940519" y="17814"/>
                </a:cubicBezTo>
                <a:lnTo>
                  <a:pt x="942076" y="16826"/>
                </a:lnTo>
                <a:cubicBezTo>
                  <a:pt x="942076" y="16328"/>
                  <a:pt x="940519" y="16328"/>
                  <a:pt x="939740" y="15834"/>
                </a:cubicBezTo>
                <a:close/>
                <a:moveTo>
                  <a:pt x="942076" y="23753"/>
                </a:moveTo>
                <a:cubicBezTo>
                  <a:pt x="942076" y="23259"/>
                  <a:pt x="942855" y="23259"/>
                  <a:pt x="942855" y="22760"/>
                </a:cubicBezTo>
                <a:cubicBezTo>
                  <a:pt x="942855" y="22266"/>
                  <a:pt x="941297" y="21772"/>
                  <a:pt x="941297" y="21772"/>
                </a:cubicBezTo>
                <a:cubicBezTo>
                  <a:pt x="940519" y="21772"/>
                  <a:pt x="940519" y="21278"/>
                  <a:pt x="939740" y="20784"/>
                </a:cubicBezTo>
                <a:cubicBezTo>
                  <a:pt x="938962" y="21278"/>
                  <a:pt x="938962" y="21772"/>
                  <a:pt x="938183" y="22266"/>
                </a:cubicBezTo>
                <a:cubicBezTo>
                  <a:pt x="938183" y="22266"/>
                  <a:pt x="937405" y="22760"/>
                  <a:pt x="936627" y="23259"/>
                </a:cubicBezTo>
                <a:cubicBezTo>
                  <a:pt x="937405" y="23259"/>
                  <a:pt x="938183" y="23753"/>
                  <a:pt x="938962" y="24247"/>
                </a:cubicBezTo>
                <a:lnTo>
                  <a:pt x="940519" y="24741"/>
                </a:lnTo>
                <a:cubicBezTo>
                  <a:pt x="940519" y="25235"/>
                  <a:pt x="938962" y="25729"/>
                  <a:pt x="938962"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3"/>
                </a:cubicBezTo>
                <a:close/>
                <a:moveTo>
                  <a:pt x="965431" y="10888"/>
                </a:moveTo>
                <a:lnTo>
                  <a:pt x="963873" y="9895"/>
                </a:lnTo>
                <a:lnTo>
                  <a:pt x="962317" y="10888"/>
                </a:lnTo>
                <a:cubicBezTo>
                  <a:pt x="962317" y="11382"/>
                  <a:pt x="961538" y="11876"/>
                  <a:pt x="961538" y="12370"/>
                </a:cubicBezTo>
                <a:cubicBezTo>
                  <a:pt x="961538" y="12370"/>
                  <a:pt x="962317" y="12865"/>
                  <a:pt x="963096" y="12865"/>
                </a:cubicBezTo>
                <a:cubicBezTo>
                  <a:pt x="963096" y="13359"/>
                  <a:pt x="964652" y="13853"/>
                  <a:pt x="964652" y="13853"/>
                </a:cubicBezTo>
                <a:cubicBezTo>
                  <a:pt x="964652" y="13853"/>
                  <a:pt x="965431" y="12865"/>
                  <a:pt x="966209" y="12865"/>
                </a:cubicBezTo>
                <a:lnTo>
                  <a:pt x="966988" y="11876"/>
                </a:lnTo>
                <a:cubicBezTo>
                  <a:pt x="966988" y="11382"/>
                  <a:pt x="966209" y="10888"/>
                  <a:pt x="965431" y="10888"/>
                </a:cubicBezTo>
                <a:close/>
                <a:moveTo>
                  <a:pt x="1002021" y="21772"/>
                </a:moveTo>
                <a:cubicBezTo>
                  <a:pt x="1001241" y="21278"/>
                  <a:pt x="1001241" y="20784"/>
                  <a:pt x="1000464" y="20784"/>
                </a:cubicBezTo>
                <a:cubicBezTo>
                  <a:pt x="1000464" y="20289"/>
                  <a:pt x="1002021" y="19795"/>
                  <a:pt x="1002021" y="19795"/>
                </a:cubicBezTo>
                <a:lnTo>
                  <a:pt x="999685" y="18803"/>
                </a:lnTo>
                <a:lnTo>
                  <a:pt x="998906" y="19795"/>
                </a:lnTo>
                <a:cubicBezTo>
                  <a:pt x="998906" y="20289"/>
                  <a:pt x="997349" y="20784"/>
                  <a:pt x="997349" y="20784"/>
                </a:cubicBezTo>
                <a:cubicBezTo>
                  <a:pt x="997349" y="21278"/>
                  <a:pt x="998906" y="21772"/>
                  <a:pt x="998906" y="21772"/>
                </a:cubicBezTo>
                <a:cubicBezTo>
                  <a:pt x="998906" y="22266"/>
                  <a:pt x="998128" y="22760"/>
                  <a:pt x="998128" y="22760"/>
                </a:cubicBezTo>
                <a:cubicBezTo>
                  <a:pt x="997349" y="23259"/>
                  <a:pt x="996571" y="23753"/>
                  <a:pt x="996571" y="24247"/>
                </a:cubicBezTo>
                <a:cubicBezTo>
                  <a:pt x="995793" y="24247"/>
                  <a:pt x="995793" y="25235"/>
                  <a:pt x="995014" y="25235"/>
                </a:cubicBezTo>
                <a:lnTo>
                  <a:pt x="993457" y="24247"/>
                </a:lnTo>
                <a:cubicBezTo>
                  <a:pt x="992678" y="24247"/>
                  <a:pt x="992678" y="25235"/>
                  <a:pt x="991900" y="25235"/>
                </a:cubicBezTo>
                <a:cubicBezTo>
                  <a:pt x="991900" y="25729"/>
                  <a:pt x="990342" y="24741"/>
                  <a:pt x="990342" y="24741"/>
                </a:cubicBezTo>
                <a:lnTo>
                  <a:pt x="988786" y="25729"/>
                </a:lnTo>
                <a:cubicBezTo>
                  <a:pt x="988786" y="25729"/>
                  <a:pt x="987229" y="26722"/>
                  <a:pt x="988007" y="26722"/>
                </a:cubicBezTo>
                <a:cubicBezTo>
                  <a:pt x="988007" y="27216"/>
                  <a:pt x="989565" y="27216"/>
                  <a:pt x="989565" y="27710"/>
                </a:cubicBezTo>
                <a:lnTo>
                  <a:pt x="990342" y="26722"/>
                </a:lnTo>
                <a:cubicBezTo>
                  <a:pt x="991122" y="26722"/>
                  <a:pt x="991900" y="27216"/>
                  <a:pt x="992678" y="27216"/>
                </a:cubicBezTo>
                <a:lnTo>
                  <a:pt x="993457" y="26223"/>
                </a:lnTo>
                <a:cubicBezTo>
                  <a:pt x="994236" y="26223"/>
                  <a:pt x="995014" y="27216"/>
                  <a:pt x="995793" y="27216"/>
                </a:cubicBezTo>
                <a:lnTo>
                  <a:pt x="996571" y="26223"/>
                </a:lnTo>
                <a:cubicBezTo>
                  <a:pt x="997349" y="25729"/>
                  <a:pt x="998128" y="25235"/>
                  <a:pt x="998128" y="24741"/>
                </a:cubicBezTo>
                <a:cubicBezTo>
                  <a:pt x="998906" y="24741"/>
                  <a:pt x="998906" y="24247"/>
                  <a:pt x="999685" y="23753"/>
                </a:cubicBezTo>
                <a:lnTo>
                  <a:pt x="1000464" y="22760"/>
                </a:lnTo>
                <a:cubicBezTo>
                  <a:pt x="1001241" y="22760"/>
                  <a:pt x="1002021" y="23753"/>
                  <a:pt x="1002799" y="23753"/>
                </a:cubicBezTo>
                <a:cubicBezTo>
                  <a:pt x="1002799" y="23753"/>
                  <a:pt x="1003577" y="22760"/>
                  <a:pt x="1003577" y="22266"/>
                </a:cubicBezTo>
                <a:lnTo>
                  <a:pt x="1002021" y="21772"/>
                </a:lnTo>
                <a:close/>
                <a:moveTo>
                  <a:pt x="1017590" y="22266"/>
                </a:moveTo>
                <a:lnTo>
                  <a:pt x="1016812" y="23259"/>
                </a:lnTo>
                <a:cubicBezTo>
                  <a:pt x="1016034" y="23259"/>
                  <a:pt x="1015255" y="22760"/>
                  <a:pt x="1014476" y="22266"/>
                </a:cubicBezTo>
                <a:cubicBezTo>
                  <a:pt x="1014476" y="22266"/>
                  <a:pt x="1013698" y="21772"/>
                  <a:pt x="1012919" y="21772"/>
                </a:cubicBezTo>
                <a:cubicBezTo>
                  <a:pt x="1013698" y="21278"/>
                  <a:pt x="1013698" y="20784"/>
                  <a:pt x="1014476" y="20784"/>
                </a:cubicBezTo>
                <a:cubicBezTo>
                  <a:pt x="1014476" y="20289"/>
                  <a:pt x="1016034" y="19795"/>
                  <a:pt x="1016034" y="19297"/>
                </a:cubicBezTo>
                <a:cubicBezTo>
                  <a:pt x="1016034" y="19297"/>
                  <a:pt x="1014476" y="18803"/>
                  <a:pt x="1013698" y="18803"/>
                </a:cubicBezTo>
                <a:cubicBezTo>
                  <a:pt x="1013698" y="18803"/>
                  <a:pt x="1012919" y="19297"/>
                  <a:pt x="1012919" y="19795"/>
                </a:cubicBezTo>
                <a:cubicBezTo>
                  <a:pt x="1012919" y="19795"/>
                  <a:pt x="1011363" y="20289"/>
                  <a:pt x="1011363" y="20784"/>
                </a:cubicBezTo>
                <a:cubicBezTo>
                  <a:pt x="1011363" y="20784"/>
                  <a:pt x="1012919" y="21278"/>
                  <a:pt x="1012919" y="21772"/>
                </a:cubicBezTo>
                <a:cubicBezTo>
                  <a:pt x="1012919" y="21772"/>
                  <a:pt x="1012141" y="22266"/>
                  <a:pt x="1011363" y="22760"/>
                </a:cubicBezTo>
                <a:lnTo>
                  <a:pt x="1010584" y="23753"/>
                </a:lnTo>
                <a:cubicBezTo>
                  <a:pt x="1010584" y="24247"/>
                  <a:pt x="1012141" y="24741"/>
                  <a:pt x="1012141"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3"/>
                  <a:pt x="1019926" y="23259"/>
                  <a:pt x="1019926" y="23259"/>
                </a:cubicBezTo>
                <a:cubicBezTo>
                  <a:pt x="1019926" y="22760"/>
                  <a:pt x="1018369" y="22266"/>
                  <a:pt x="1017590" y="22266"/>
                </a:cubicBezTo>
                <a:close/>
                <a:moveTo>
                  <a:pt x="1024597" y="25729"/>
                </a:moveTo>
                <a:lnTo>
                  <a:pt x="1023818" y="26722"/>
                </a:lnTo>
                <a:cubicBezTo>
                  <a:pt x="1023040" y="26722"/>
                  <a:pt x="1022262" y="27710"/>
                  <a:pt x="1022262" y="27710"/>
                </a:cubicBezTo>
                <a:cubicBezTo>
                  <a:pt x="1021483" y="28698"/>
                  <a:pt x="1020705" y="29197"/>
                  <a:pt x="1019147" y="30185"/>
                </a:cubicBezTo>
                <a:cubicBezTo>
                  <a:pt x="1019926" y="30185"/>
                  <a:pt x="1020705" y="30679"/>
                  <a:pt x="1021483" y="30679"/>
                </a:cubicBezTo>
                <a:lnTo>
                  <a:pt x="1022262" y="29691"/>
                </a:lnTo>
                <a:cubicBezTo>
                  <a:pt x="1023040" y="29691"/>
                  <a:pt x="1023818" y="29197"/>
                  <a:pt x="1023818" y="28698"/>
                </a:cubicBezTo>
                <a:cubicBezTo>
                  <a:pt x="1024597" y="27710"/>
                  <a:pt x="1025375" y="27216"/>
                  <a:pt x="1026933" y="26223"/>
                </a:cubicBezTo>
                <a:cubicBezTo>
                  <a:pt x="1026154" y="26223"/>
                  <a:pt x="1025375" y="25729"/>
                  <a:pt x="1024597" y="25729"/>
                </a:cubicBezTo>
                <a:close/>
                <a:moveTo>
                  <a:pt x="1035496" y="16826"/>
                </a:moveTo>
                <a:lnTo>
                  <a:pt x="1033939" y="17814"/>
                </a:lnTo>
                <a:cubicBezTo>
                  <a:pt x="1033939" y="18309"/>
                  <a:pt x="1033161" y="18803"/>
                  <a:pt x="1033161" y="18803"/>
                </a:cubicBezTo>
                <a:cubicBezTo>
                  <a:pt x="1032382" y="19297"/>
                  <a:pt x="1031604" y="19795"/>
                  <a:pt x="1031604" y="20289"/>
                </a:cubicBezTo>
                <a:lnTo>
                  <a:pt x="1033161" y="20784"/>
                </a:lnTo>
                <a:cubicBezTo>
                  <a:pt x="1033161" y="21278"/>
                  <a:pt x="1032382" y="21772"/>
                  <a:pt x="1031604" y="22266"/>
                </a:cubicBezTo>
                <a:lnTo>
                  <a:pt x="1030046" y="21278"/>
                </a:lnTo>
                <a:cubicBezTo>
                  <a:pt x="1030046" y="21278"/>
                  <a:pt x="1029268" y="22266"/>
                  <a:pt x="1028489" y="22266"/>
                </a:cubicBezTo>
                <a:cubicBezTo>
                  <a:pt x="1028489" y="22760"/>
                  <a:pt x="1027711" y="23259"/>
                  <a:pt x="1027711" y="23259"/>
                </a:cubicBezTo>
                <a:cubicBezTo>
                  <a:pt x="1028489" y="23753"/>
                  <a:pt x="1030046" y="24741"/>
                  <a:pt x="1030825" y="25235"/>
                </a:cubicBezTo>
                <a:cubicBezTo>
                  <a:pt x="1031604" y="24741"/>
                  <a:pt x="1031604" y="24247"/>
                  <a:pt x="1032382" y="23753"/>
                </a:cubicBezTo>
                <a:lnTo>
                  <a:pt x="1033939" y="24741"/>
                </a:lnTo>
                <a:lnTo>
                  <a:pt x="1035496" y="23753"/>
                </a:lnTo>
                <a:cubicBezTo>
                  <a:pt x="1035496" y="23753"/>
                  <a:pt x="1033161" y="23259"/>
                  <a:pt x="1033939" y="22760"/>
                </a:cubicBezTo>
                <a:cubicBezTo>
                  <a:pt x="1033939" y="22760"/>
                  <a:pt x="1034717" y="22266"/>
                  <a:pt x="1034717" y="21772"/>
                </a:cubicBezTo>
                <a:cubicBezTo>
                  <a:pt x="1034717" y="21772"/>
                  <a:pt x="1033161" y="21278"/>
                  <a:pt x="1033161" y="20784"/>
                </a:cubicBezTo>
                <a:cubicBezTo>
                  <a:pt x="1033161" y="20784"/>
                  <a:pt x="1033939" y="20289"/>
                  <a:pt x="1034717" y="19795"/>
                </a:cubicBezTo>
                <a:lnTo>
                  <a:pt x="1035496" y="18803"/>
                </a:lnTo>
                <a:cubicBezTo>
                  <a:pt x="1036275" y="18309"/>
                  <a:pt x="1037053" y="17814"/>
                  <a:pt x="1037053" y="17814"/>
                </a:cubicBezTo>
                <a:cubicBezTo>
                  <a:pt x="1036275" y="17320"/>
                  <a:pt x="1036275" y="16826"/>
                  <a:pt x="1035496" y="16826"/>
                </a:cubicBezTo>
                <a:close/>
                <a:moveTo>
                  <a:pt x="1042503" y="22266"/>
                </a:moveTo>
                <a:cubicBezTo>
                  <a:pt x="1042503" y="21772"/>
                  <a:pt x="1040945" y="21278"/>
                  <a:pt x="1040945" y="21278"/>
                </a:cubicBezTo>
                <a:cubicBezTo>
                  <a:pt x="1040167" y="21278"/>
                  <a:pt x="1040167" y="22266"/>
                  <a:pt x="1039388" y="22266"/>
                </a:cubicBezTo>
                <a:cubicBezTo>
                  <a:pt x="1040167" y="22760"/>
                  <a:pt x="1041724" y="22760"/>
                  <a:pt x="1041724" y="23259"/>
                </a:cubicBezTo>
                <a:lnTo>
                  <a:pt x="1040167" y="24247"/>
                </a:lnTo>
                <a:lnTo>
                  <a:pt x="1041724" y="25235"/>
                </a:lnTo>
                <a:cubicBezTo>
                  <a:pt x="1042503" y="25235"/>
                  <a:pt x="1042503" y="24247"/>
                  <a:pt x="1043281" y="24247"/>
                </a:cubicBezTo>
                <a:cubicBezTo>
                  <a:pt x="1043281" y="23753"/>
                  <a:pt x="1044838" y="23259"/>
                  <a:pt x="1044838" y="22760"/>
                </a:cubicBezTo>
                <a:cubicBezTo>
                  <a:pt x="1044838" y="22760"/>
                  <a:pt x="1043281" y="22266"/>
                  <a:pt x="1042503" y="22266"/>
                </a:cubicBezTo>
                <a:close/>
                <a:moveTo>
                  <a:pt x="1052623" y="16328"/>
                </a:moveTo>
                <a:cubicBezTo>
                  <a:pt x="1051844" y="16328"/>
                  <a:pt x="1051066" y="15339"/>
                  <a:pt x="1051066" y="15339"/>
                </a:cubicBezTo>
                <a:cubicBezTo>
                  <a:pt x="1050287" y="15339"/>
                  <a:pt x="1050287" y="16328"/>
                  <a:pt x="1049509" y="16328"/>
                </a:cubicBezTo>
                <a:cubicBezTo>
                  <a:pt x="1048731" y="16826"/>
                  <a:pt x="1048731" y="17320"/>
                  <a:pt x="1047952" y="17814"/>
                </a:cubicBezTo>
                <a:cubicBezTo>
                  <a:pt x="1047952" y="17814"/>
                  <a:pt x="1047174" y="16826"/>
                  <a:pt x="1046395" y="16826"/>
                </a:cubicBezTo>
                <a:cubicBezTo>
                  <a:pt x="1045616" y="16826"/>
                  <a:pt x="1045616" y="17814"/>
                  <a:pt x="1044838" y="17814"/>
                </a:cubicBezTo>
                <a:cubicBezTo>
                  <a:pt x="1044838" y="18309"/>
                  <a:pt x="1043281" y="18803"/>
                  <a:pt x="1044060" y="18803"/>
                </a:cubicBezTo>
                <a:cubicBezTo>
                  <a:pt x="1044060" y="19297"/>
                  <a:pt x="1045616" y="19795"/>
                  <a:pt x="1045616" y="19795"/>
                </a:cubicBezTo>
                <a:lnTo>
                  <a:pt x="1046395" y="18803"/>
                </a:lnTo>
                <a:cubicBezTo>
                  <a:pt x="1047174" y="18803"/>
                  <a:pt x="1047952" y="19795"/>
                  <a:pt x="1048731" y="19795"/>
                </a:cubicBezTo>
                <a:cubicBezTo>
                  <a:pt x="1048731" y="19795"/>
                  <a:pt x="1049509" y="18803"/>
                  <a:pt x="1049509" y="18309"/>
                </a:cubicBezTo>
                <a:cubicBezTo>
                  <a:pt x="1050287" y="18309"/>
                  <a:pt x="1050287" y="17320"/>
                  <a:pt x="1051066" y="17320"/>
                </a:cubicBezTo>
                <a:cubicBezTo>
                  <a:pt x="1051844" y="17320"/>
                  <a:pt x="1052623" y="18309"/>
                  <a:pt x="1052623" y="18309"/>
                </a:cubicBezTo>
                <a:cubicBezTo>
                  <a:pt x="1053402" y="18309"/>
                  <a:pt x="1053402" y="17320"/>
                  <a:pt x="1054180" y="17320"/>
                </a:cubicBezTo>
                <a:cubicBezTo>
                  <a:pt x="1053402" y="16826"/>
                  <a:pt x="1053402" y="16328"/>
                  <a:pt x="1052623" y="16328"/>
                </a:cubicBezTo>
                <a:close/>
                <a:moveTo>
                  <a:pt x="1067414" y="21772"/>
                </a:moveTo>
                <a:cubicBezTo>
                  <a:pt x="1066636" y="22760"/>
                  <a:pt x="1065857" y="23259"/>
                  <a:pt x="1065080" y="24247"/>
                </a:cubicBezTo>
                <a:cubicBezTo>
                  <a:pt x="1064301" y="24741"/>
                  <a:pt x="1064301" y="24741"/>
                  <a:pt x="1063522" y="25235"/>
                </a:cubicBezTo>
                <a:cubicBezTo>
                  <a:pt x="1065080"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3"/>
                </a:cubicBezTo>
                <a:cubicBezTo>
                  <a:pt x="1068193" y="23753"/>
                  <a:pt x="1069750" y="23259"/>
                  <a:pt x="1069750" y="22760"/>
                </a:cubicBezTo>
                <a:cubicBezTo>
                  <a:pt x="1069750" y="22266"/>
                  <a:pt x="1068193" y="22266"/>
                  <a:pt x="1067414" y="21772"/>
                </a:cubicBezTo>
                <a:close/>
                <a:moveTo>
                  <a:pt x="1084542" y="21278"/>
                </a:moveTo>
                <a:cubicBezTo>
                  <a:pt x="1084542" y="21278"/>
                  <a:pt x="1086099" y="20784"/>
                  <a:pt x="1086099" y="20289"/>
                </a:cubicBezTo>
                <a:cubicBezTo>
                  <a:pt x="1085320" y="20289"/>
                  <a:pt x="1084542" y="19297"/>
                  <a:pt x="1084542" y="19297"/>
                </a:cubicBezTo>
                <a:cubicBezTo>
                  <a:pt x="1083763" y="19795"/>
                  <a:pt x="1083763" y="20289"/>
                  <a:pt x="1082984" y="20784"/>
                </a:cubicBezTo>
                <a:cubicBezTo>
                  <a:pt x="1082984" y="20784"/>
                  <a:pt x="1081427" y="21278"/>
                  <a:pt x="1081427" y="21772"/>
                </a:cubicBezTo>
                <a:cubicBezTo>
                  <a:pt x="1081427" y="21772"/>
                  <a:pt x="1082984" y="22266"/>
                  <a:pt x="1083763" y="22760"/>
                </a:cubicBezTo>
                <a:cubicBezTo>
                  <a:pt x="1083763" y="22760"/>
                  <a:pt x="1082206" y="23259"/>
                  <a:pt x="1082206" y="23753"/>
                </a:cubicBezTo>
                <a:lnTo>
                  <a:pt x="1083763" y="24741"/>
                </a:lnTo>
                <a:cubicBezTo>
                  <a:pt x="1084542" y="24247"/>
                  <a:pt x="1085320" y="23753"/>
                  <a:pt x="1085320" y="23259"/>
                </a:cubicBezTo>
                <a:cubicBezTo>
                  <a:pt x="1085320" y="23259"/>
                  <a:pt x="1086099" y="22760"/>
                  <a:pt x="1086877" y="22266"/>
                </a:cubicBezTo>
                <a:cubicBezTo>
                  <a:pt x="1086099" y="21772"/>
                  <a:pt x="1084542" y="21772"/>
                  <a:pt x="1084542" y="21278"/>
                </a:cubicBezTo>
                <a:close/>
                <a:moveTo>
                  <a:pt x="1119574" y="22266"/>
                </a:moveTo>
                <a:cubicBezTo>
                  <a:pt x="1118795" y="22266"/>
                  <a:pt x="1118018" y="21772"/>
                  <a:pt x="1117239" y="21772"/>
                </a:cubicBezTo>
                <a:lnTo>
                  <a:pt x="1116460" y="22760"/>
                </a:lnTo>
                <a:cubicBezTo>
                  <a:pt x="1115682" y="22760"/>
                  <a:pt x="1115682" y="23753"/>
                  <a:pt x="1114903" y="23753"/>
                </a:cubicBezTo>
                <a:cubicBezTo>
                  <a:pt x="1114903" y="23753"/>
                  <a:pt x="1113347" y="22760"/>
                  <a:pt x="1113347" y="23259"/>
                </a:cubicBezTo>
                <a:cubicBezTo>
                  <a:pt x="1112568" y="23259"/>
                  <a:pt x="1111789" y="23753"/>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2" y="25729"/>
                </a:cubicBezTo>
                <a:lnTo>
                  <a:pt x="1117239" y="26722"/>
                </a:lnTo>
                <a:lnTo>
                  <a:pt x="1118018" y="25729"/>
                </a:lnTo>
                <a:cubicBezTo>
                  <a:pt x="1118795" y="25235"/>
                  <a:pt x="1119574" y="24741"/>
                  <a:pt x="1119574" y="24247"/>
                </a:cubicBezTo>
                <a:cubicBezTo>
                  <a:pt x="1120353" y="24247"/>
                  <a:pt x="1120353" y="23753"/>
                  <a:pt x="1121131" y="23259"/>
                </a:cubicBezTo>
                <a:cubicBezTo>
                  <a:pt x="1120353" y="23259"/>
                  <a:pt x="1119574" y="22760"/>
                  <a:pt x="1119574" y="22266"/>
                </a:cubicBezTo>
                <a:close/>
                <a:moveTo>
                  <a:pt x="1138258" y="22760"/>
                </a:moveTo>
                <a:cubicBezTo>
                  <a:pt x="1137480" y="23259"/>
                  <a:pt x="1137480" y="23753"/>
                  <a:pt x="1136701" y="23753"/>
                </a:cubicBezTo>
                <a:cubicBezTo>
                  <a:pt x="1135923" y="24741"/>
                  <a:pt x="1135144" y="25235"/>
                  <a:pt x="1134366" y="26223"/>
                </a:cubicBezTo>
                <a:cubicBezTo>
                  <a:pt x="1134366" y="26223"/>
                  <a:pt x="1135144" y="27216"/>
                  <a:pt x="1135923" y="27216"/>
                </a:cubicBezTo>
                <a:cubicBezTo>
                  <a:pt x="1135923" y="27216"/>
                  <a:pt x="1136701" y="26223"/>
                  <a:pt x="1137480" y="25729"/>
                </a:cubicBezTo>
                <a:cubicBezTo>
                  <a:pt x="1137480" y="25729"/>
                  <a:pt x="1138258" y="25235"/>
                  <a:pt x="1138258" y="24741"/>
                </a:cubicBezTo>
                <a:cubicBezTo>
                  <a:pt x="1139037" y="24741"/>
                  <a:pt x="1139816" y="23753"/>
                  <a:pt x="1139816" y="23753"/>
                </a:cubicBezTo>
                <a:cubicBezTo>
                  <a:pt x="1139816" y="23259"/>
                  <a:pt x="1138258" y="23259"/>
                  <a:pt x="1138258" y="22760"/>
                </a:cubicBezTo>
                <a:close/>
                <a:moveTo>
                  <a:pt x="1149158" y="22760"/>
                </a:moveTo>
                <a:cubicBezTo>
                  <a:pt x="1148379" y="23259"/>
                  <a:pt x="1148379" y="23753"/>
                  <a:pt x="1147600" y="24247"/>
                </a:cubicBezTo>
                <a:cubicBezTo>
                  <a:pt x="1147600" y="24247"/>
                  <a:pt x="1146822" y="25235"/>
                  <a:pt x="1146043" y="25235"/>
                </a:cubicBezTo>
                <a:lnTo>
                  <a:pt x="1144487" y="24247"/>
                </a:lnTo>
                <a:lnTo>
                  <a:pt x="1142929" y="23259"/>
                </a:lnTo>
                <a:cubicBezTo>
                  <a:pt x="1142929" y="23259"/>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7" y="27216"/>
                  <a:pt x="1144487" y="26223"/>
                  <a:pt x="1145264" y="26223"/>
                </a:cubicBezTo>
                <a:cubicBezTo>
                  <a:pt x="1145264" y="26223"/>
                  <a:pt x="1146043" y="27216"/>
                  <a:pt x="1146822" y="27216"/>
                </a:cubicBezTo>
                <a:cubicBezTo>
                  <a:pt x="1146822" y="27216"/>
                  <a:pt x="1147600" y="26223"/>
                  <a:pt x="1148379" y="26223"/>
                </a:cubicBezTo>
                <a:cubicBezTo>
                  <a:pt x="1148379" y="25729"/>
                  <a:pt x="1149158" y="25235"/>
                  <a:pt x="1149158" y="24741"/>
                </a:cubicBezTo>
                <a:cubicBezTo>
                  <a:pt x="1149935" y="24741"/>
                  <a:pt x="1150715" y="24247"/>
                  <a:pt x="1150715" y="23753"/>
                </a:cubicBezTo>
                <a:cubicBezTo>
                  <a:pt x="1150715" y="23259"/>
                  <a:pt x="1149158" y="23259"/>
                  <a:pt x="1149158" y="22760"/>
                </a:cubicBezTo>
                <a:close/>
                <a:moveTo>
                  <a:pt x="1184190" y="13853"/>
                </a:moveTo>
                <a:lnTo>
                  <a:pt x="1183411" y="14845"/>
                </a:lnTo>
                <a:cubicBezTo>
                  <a:pt x="1182632" y="15339"/>
                  <a:pt x="1182632" y="15834"/>
                  <a:pt x="1181855" y="16328"/>
                </a:cubicBezTo>
                <a:cubicBezTo>
                  <a:pt x="1181076" y="16826"/>
                  <a:pt x="1180298" y="17814"/>
                  <a:pt x="1179519" y="18309"/>
                </a:cubicBezTo>
                <a:cubicBezTo>
                  <a:pt x="1179519" y="18309"/>
                  <a:pt x="1180298" y="19297"/>
                  <a:pt x="1181076" y="19297"/>
                </a:cubicBezTo>
                <a:cubicBezTo>
                  <a:pt x="1181076" y="19297"/>
                  <a:pt x="1181855" y="18309"/>
                  <a:pt x="1182632" y="18309"/>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30" y="18309"/>
                  <a:pt x="1215330" y="18309"/>
                </a:cubicBezTo>
                <a:cubicBezTo>
                  <a:pt x="1214551" y="18309"/>
                  <a:pt x="1213773" y="19297"/>
                  <a:pt x="1213773" y="19297"/>
                </a:cubicBezTo>
                <a:cubicBezTo>
                  <a:pt x="1212995" y="19795"/>
                  <a:pt x="1212995" y="20289"/>
                  <a:pt x="1212216" y="20289"/>
                </a:cubicBezTo>
                <a:cubicBezTo>
                  <a:pt x="1212995" y="20784"/>
                  <a:pt x="1213773" y="20784"/>
                  <a:pt x="1214551" y="21278"/>
                </a:cubicBezTo>
                <a:lnTo>
                  <a:pt x="1212995" y="22266"/>
                </a:lnTo>
                <a:cubicBezTo>
                  <a:pt x="1212995" y="22760"/>
                  <a:pt x="1214551" y="23259"/>
                  <a:pt x="1214551" y="23259"/>
                </a:cubicBezTo>
                <a:lnTo>
                  <a:pt x="1216108" y="22266"/>
                </a:lnTo>
                <a:cubicBezTo>
                  <a:pt x="1216108" y="21772"/>
                  <a:pt x="1214551" y="21772"/>
                  <a:pt x="1214551" y="21278"/>
                </a:cubicBezTo>
                <a:lnTo>
                  <a:pt x="1215330" y="20289"/>
                </a:lnTo>
                <a:cubicBezTo>
                  <a:pt x="1216108" y="20289"/>
                  <a:pt x="1216887" y="21278"/>
                  <a:pt x="1216887" y="21278"/>
                </a:cubicBezTo>
                <a:cubicBezTo>
                  <a:pt x="1217666" y="21278"/>
                  <a:pt x="1218444" y="20289"/>
                  <a:pt x="1218444" y="19795"/>
                </a:cubicBezTo>
                <a:lnTo>
                  <a:pt x="1216887" y="19297"/>
                </a:lnTo>
                <a:close/>
                <a:moveTo>
                  <a:pt x="1239464" y="21278"/>
                </a:moveTo>
                <a:cubicBezTo>
                  <a:pt x="1238685" y="21278"/>
                  <a:pt x="1238685" y="22266"/>
                  <a:pt x="1237907" y="22266"/>
                </a:cubicBezTo>
                <a:cubicBezTo>
                  <a:pt x="1237128" y="22266"/>
                  <a:pt x="1236349" y="21278"/>
                  <a:pt x="1236349" y="21278"/>
                </a:cubicBezTo>
                <a:cubicBezTo>
                  <a:pt x="1235571" y="21278"/>
                  <a:pt x="1234793" y="22266"/>
                  <a:pt x="1234793" y="22760"/>
                </a:cubicBezTo>
                <a:lnTo>
                  <a:pt x="1236349" y="23259"/>
                </a:lnTo>
                <a:cubicBezTo>
                  <a:pt x="1236349" y="23753"/>
                  <a:pt x="1235571" y="24247"/>
                  <a:pt x="1234793" y="24741"/>
                </a:cubicBezTo>
                <a:cubicBezTo>
                  <a:pt x="1235571" y="24741"/>
                  <a:pt x="1236349" y="25235"/>
                  <a:pt x="1237128" y="25235"/>
                </a:cubicBezTo>
                <a:lnTo>
                  <a:pt x="1237907" y="24247"/>
                </a:lnTo>
                <a:cubicBezTo>
                  <a:pt x="1238685" y="23753"/>
                  <a:pt x="1239464" y="23753"/>
                  <a:pt x="1239464" y="23259"/>
                </a:cubicBezTo>
                <a:cubicBezTo>
                  <a:pt x="1239464" y="22760"/>
                  <a:pt x="1241020" y="22266"/>
                  <a:pt x="1241020" y="22266"/>
                </a:cubicBezTo>
                <a:cubicBezTo>
                  <a:pt x="1241020" y="21772"/>
                  <a:pt x="1239464" y="21278"/>
                  <a:pt x="1239464" y="21278"/>
                </a:cubicBezTo>
                <a:close/>
                <a:moveTo>
                  <a:pt x="1251141" y="18309"/>
                </a:moveTo>
                <a:cubicBezTo>
                  <a:pt x="1250363" y="18309"/>
                  <a:pt x="1250363" y="19297"/>
                  <a:pt x="1249584" y="19297"/>
                </a:cubicBezTo>
                <a:lnTo>
                  <a:pt x="1248027" y="18309"/>
                </a:lnTo>
                <a:cubicBezTo>
                  <a:pt x="1248027" y="18803"/>
                  <a:pt x="1246470" y="19297"/>
                  <a:pt x="1246470" y="19795"/>
                </a:cubicBezTo>
                <a:lnTo>
                  <a:pt x="1248027" y="20289"/>
                </a:lnTo>
                <a:cubicBezTo>
                  <a:pt x="1248806" y="20289"/>
                  <a:pt x="1249584" y="21278"/>
                  <a:pt x="1250363" y="21278"/>
                </a:cubicBezTo>
                <a:lnTo>
                  <a:pt x="1251141" y="20289"/>
                </a:lnTo>
                <a:cubicBezTo>
                  <a:pt x="1251919" y="19795"/>
                  <a:pt x="1252698" y="19297"/>
                  <a:pt x="1252698" y="18803"/>
                </a:cubicBezTo>
                <a:lnTo>
                  <a:pt x="1251141" y="18309"/>
                </a:lnTo>
                <a:close/>
                <a:moveTo>
                  <a:pt x="1265933" y="21772"/>
                </a:moveTo>
                <a:cubicBezTo>
                  <a:pt x="1265154" y="22266"/>
                  <a:pt x="1265154" y="22760"/>
                  <a:pt x="1264376" y="22760"/>
                </a:cubicBezTo>
                <a:cubicBezTo>
                  <a:pt x="1264376" y="23259"/>
                  <a:pt x="1262818" y="22266"/>
                  <a:pt x="1262818" y="22266"/>
                </a:cubicBezTo>
                <a:lnTo>
                  <a:pt x="1261262" y="23259"/>
                </a:lnTo>
                <a:lnTo>
                  <a:pt x="1262818" y="24247"/>
                </a:lnTo>
                <a:cubicBezTo>
                  <a:pt x="1263597" y="24247"/>
                  <a:pt x="1265154" y="24741"/>
                  <a:pt x="1265154" y="24741"/>
                </a:cubicBezTo>
                <a:cubicBezTo>
                  <a:pt x="1265154" y="25235"/>
                  <a:pt x="1263597" y="25729"/>
                  <a:pt x="1263597" y="26223"/>
                </a:cubicBezTo>
                <a:cubicBezTo>
                  <a:pt x="1263597" y="26223"/>
                  <a:pt x="1262818" y="26722"/>
                  <a:pt x="1262041" y="27216"/>
                </a:cubicBezTo>
                <a:cubicBezTo>
                  <a:pt x="1262041" y="27216"/>
                  <a:pt x="1260483" y="28204"/>
                  <a:pt x="1261262" y="28204"/>
                </a:cubicBezTo>
                <a:cubicBezTo>
                  <a:pt x="1261262" y="28698"/>
                  <a:pt x="1262041" y="28698"/>
                  <a:pt x="1262818" y="29197"/>
                </a:cubicBezTo>
                <a:lnTo>
                  <a:pt x="1263597" y="28204"/>
                </a:lnTo>
                <a:cubicBezTo>
                  <a:pt x="1264376"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3"/>
                </a:cubicBezTo>
                <a:cubicBezTo>
                  <a:pt x="1265933" y="23753"/>
                  <a:pt x="1267490" y="23259"/>
                  <a:pt x="1267490" y="22760"/>
                </a:cubicBezTo>
                <a:cubicBezTo>
                  <a:pt x="1267490" y="22266"/>
                  <a:pt x="1265933" y="22266"/>
                  <a:pt x="1265933" y="21772"/>
                </a:cubicBezTo>
                <a:close/>
                <a:moveTo>
                  <a:pt x="1290066" y="10888"/>
                </a:moveTo>
                <a:cubicBezTo>
                  <a:pt x="1289287" y="11382"/>
                  <a:pt x="1289287" y="11876"/>
                  <a:pt x="1288510" y="11876"/>
                </a:cubicBezTo>
                <a:cubicBezTo>
                  <a:pt x="1287731" y="11876"/>
                  <a:pt x="1287731" y="11382"/>
                  <a:pt x="1286952" y="11382"/>
                </a:cubicBezTo>
                <a:cubicBezTo>
                  <a:pt x="1286174" y="10888"/>
                  <a:pt x="1285395" y="10390"/>
                  <a:pt x="1285395" y="10390"/>
                </a:cubicBezTo>
                <a:cubicBezTo>
                  <a:pt x="1284616" y="10390"/>
                  <a:pt x="1283839" y="11382"/>
                  <a:pt x="1283839" y="11382"/>
                </a:cubicBezTo>
                <a:cubicBezTo>
                  <a:pt x="1283060" y="11876"/>
                  <a:pt x="1283060" y="12370"/>
                  <a:pt x="1282281" y="12370"/>
                </a:cubicBezTo>
                <a:cubicBezTo>
                  <a:pt x="1282281" y="12865"/>
                  <a:pt x="1281503" y="13359"/>
                  <a:pt x="1281503" y="13853"/>
                </a:cubicBezTo>
                <a:lnTo>
                  <a:pt x="1283060" y="14351"/>
                </a:lnTo>
                <a:cubicBezTo>
                  <a:pt x="1283060" y="14351"/>
                  <a:pt x="1283839" y="13359"/>
                  <a:pt x="1284616" y="13359"/>
                </a:cubicBezTo>
                <a:cubicBezTo>
                  <a:pt x="1284616" y="13359"/>
                  <a:pt x="1285395" y="14351"/>
                  <a:pt x="1286174" y="14351"/>
                </a:cubicBezTo>
                <a:cubicBezTo>
                  <a:pt x="1286174" y="14351"/>
                  <a:pt x="1286952" y="15339"/>
                  <a:pt x="1287731" y="14845"/>
                </a:cubicBezTo>
                <a:cubicBezTo>
                  <a:pt x="1288510" y="14845"/>
                  <a:pt x="1288510" y="14351"/>
                  <a:pt x="1289287" y="13853"/>
                </a:cubicBezTo>
                <a:cubicBezTo>
                  <a:pt x="1289287" y="13853"/>
                  <a:pt x="1290066" y="13359"/>
                  <a:pt x="1290066" y="12865"/>
                </a:cubicBezTo>
                <a:cubicBezTo>
                  <a:pt x="1290845" y="12865"/>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5"/>
                  <a:pt x="1306415" y="13359"/>
                </a:cubicBezTo>
                <a:cubicBezTo>
                  <a:pt x="1305636" y="13853"/>
                  <a:pt x="1304857" y="14351"/>
                  <a:pt x="1304857" y="14845"/>
                </a:cubicBezTo>
                <a:lnTo>
                  <a:pt x="1306415" y="15339"/>
                </a:lnTo>
                <a:lnTo>
                  <a:pt x="1307972" y="16328"/>
                </a:lnTo>
                <a:cubicBezTo>
                  <a:pt x="1308750" y="16328"/>
                  <a:pt x="1309529" y="15339"/>
                  <a:pt x="1309529" y="15339"/>
                </a:cubicBezTo>
                <a:cubicBezTo>
                  <a:pt x="1310307" y="14845"/>
                  <a:pt x="1310307" y="14351"/>
                  <a:pt x="1311085" y="13853"/>
                </a:cubicBezTo>
                <a:cubicBezTo>
                  <a:pt x="1311085" y="13853"/>
                  <a:pt x="1312643" y="13359"/>
                  <a:pt x="1312643" y="12865"/>
                </a:cubicBezTo>
                <a:cubicBezTo>
                  <a:pt x="1312643" y="12865"/>
                  <a:pt x="1311085" y="12370"/>
                  <a:pt x="1310307" y="12370"/>
                </a:cubicBezTo>
                <a:close/>
                <a:moveTo>
                  <a:pt x="1317314" y="15339"/>
                </a:moveTo>
                <a:cubicBezTo>
                  <a:pt x="1316535" y="16328"/>
                  <a:pt x="1315756" y="16826"/>
                  <a:pt x="1314979" y="17814"/>
                </a:cubicBezTo>
                <a:cubicBezTo>
                  <a:pt x="1314200" y="18309"/>
                  <a:pt x="1314200" y="18309"/>
                  <a:pt x="1313421" y="18803"/>
                </a:cubicBezTo>
                <a:cubicBezTo>
                  <a:pt x="1312643" y="19795"/>
                  <a:pt x="1311864" y="20289"/>
                  <a:pt x="1311085" y="20784"/>
                </a:cubicBezTo>
                <a:cubicBezTo>
                  <a:pt x="1311864" y="21772"/>
                  <a:pt x="1313421" y="22266"/>
                  <a:pt x="1314200" y="22760"/>
                </a:cubicBezTo>
                <a:cubicBezTo>
                  <a:pt x="1314979" y="22266"/>
                  <a:pt x="1314979" y="21772"/>
                  <a:pt x="1315756" y="21772"/>
                </a:cubicBezTo>
                <a:cubicBezTo>
                  <a:pt x="1316535" y="20784"/>
                  <a:pt x="1317314" y="20289"/>
                  <a:pt x="1318092" y="19297"/>
                </a:cubicBezTo>
                <a:cubicBezTo>
                  <a:pt x="1318871" y="18803"/>
                  <a:pt x="1320427" y="17814"/>
                  <a:pt x="1321207" y="17320"/>
                </a:cubicBezTo>
                <a:cubicBezTo>
                  <a:pt x="1319650" y="16826"/>
                  <a:pt x="1318871" y="15834"/>
                  <a:pt x="1317314" y="15339"/>
                </a:cubicBezTo>
                <a:close/>
                <a:moveTo>
                  <a:pt x="1336777" y="17814"/>
                </a:moveTo>
                <a:cubicBezTo>
                  <a:pt x="1335998" y="18309"/>
                  <a:pt x="1335998" y="18803"/>
                  <a:pt x="1335220" y="18803"/>
                </a:cubicBezTo>
                <a:cubicBezTo>
                  <a:pt x="1335220" y="19297"/>
                  <a:pt x="1334441" y="19795"/>
                  <a:pt x="1333662" y="19795"/>
                </a:cubicBezTo>
                <a:cubicBezTo>
                  <a:pt x="1333662" y="20289"/>
                  <a:pt x="1332884" y="19297"/>
                  <a:pt x="1332105" y="19297"/>
                </a:cubicBezTo>
                <a:lnTo>
                  <a:pt x="1331326" y="20289"/>
                </a:lnTo>
                <a:cubicBezTo>
                  <a:pt x="1330549" y="20289"/>
                  <a:pt x="1329770" y="19795"/>
                  <a:pt x="1328991" y="19297"/>
                </a:cubicBezTo>
                <a:lnTo>
                  <a:pt x="1327434" y="18803"/>
                </a:lnTo>
                <a:cubicBezTo>
                  <a:pt x="1326655" y="18803"/>
                  <a:pt x="1326655" y="19795"/>
                  <a:pt x="1325878" y="19795"/>
                </a:cubicBezTo>
                <a:cubicBezTo>
                  <a:pt x="1326655" y="19795"/>
                  <a:pt x="1327434" y="20289"/>
                  <a:pt x="1328213" y="20784"/>
                </a:cubicBezTo>
                <a:cubicBezTo>
                  <a:pt x="1328213" y="20784"/>
                  <a:pt x="1328991" y="21278"/>
                  <a:pt x="1329770" y="21278"/>
                </a:cubicBezTo>
                <a:cubicBezTo>
                  <a:pt x="1329770" y="21772"/>
                  <a:pt x="1330549" y="22266"/>
                  <a:pt x="1331326" y="22266"/>
                </a:cubicBezTo>
                <a:cubicBezTo>
                  <a:pt x="1331326" y="22266"/>
                  <a:pt x="1332105" y="21278"/>
                  <a:pt x="1332884" y="21278"/>
                </a:cubicBezTo>
                <a:cubicBezTo>
                  <a:pt x="1332884" y="21278"/>
                  <a:pt x="1334441" y="22266"/>
                  <a:pt x="1334441" y="21772"/>
                </a:cubicBezTo>
                <a:cubicBezTo>
                  <a:pt x="1335220" y="21772"/>
                  <a:pt x="1335220" y="21278"/>
                  <a:pt x="1335998" y="20784"/>
                </a:cubicBezTo>
                <a:cubicBezTo>
                  <a:pt x="1335998" y="20784"/>
                  <a:pt x="1336777" y="20289"/>
                  <a:pt x="1336777" y="19795"/>
                </a:cubicBezTo>
                <a:cubicBezTo>
                  <a:pt x="1337555" y="19297"/>
                  <a:pt x="1338333" y="18803"/>
                  <a:pt x="1338333" y="18803"/>
                </a:cubicBezTo>
                <a:cubicBezTo>
                  <a:pt x="1338333" y="18309"/>
                  <a:pt x="1336777" y="18309"/>
                  <a:pt x="1336777" y="17814"/>
                </a:cubicBezTo>
                <a:close/>
                <a:moveTo>
                  <a:pt x="1395942" y="23753"/>
                </a:moveTo>
                <a:cubicBezTo>
                  <a:pt x="1395164" y="23753"/>
                  <a:pt x="1394386" y="22760"/>
                  <a:pt x="1393607" y="22760"/>
                </a:cubicBezTo>
                <a:lnTo>
                  <a:pt x="1392828" y="23753"/>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3"/>
                  <a:pt x="1395942" y="23753"/>
                </a:cubicBezTo>
                <a:close/>
                <a:moveTo>
                  <a:pt x="1406841" y="16826"/>
                </a:moveTo>
                <a:cubicBezTo>
                  <a:pt x="1406063" y="17320"/>
                  <a:pt x="1406063" y="17320"/>
                  <a:pt x="1405284" y="17814"/>
                </a:cubicBezTo>
                <a:cubicBezTo>
                  <a:pt x="1404506" y="18309"/>
                  <a:pt x="1404506" y="18803"/>
                  <a:pt x="1403728" y="18803"/>
                </a:cubicBezTo>
                <a:cubicBezTo>
                  <a:pt x="1403728" y="19297"/>
                  <a:pt x="1402949" y="19795"/>
                  <a:pt x="1402949" y="20289"/>
                </a:cubicBezTo>
                <a:lnTo>
                  <a:pt x="1404506" y="20784"/>
                </a:lnTo>
                <a:cubicBezTo>
                  <a:pt x="1404506" y="21278"/>
                  <a:pt x="1402949" y="21772"/>
                  <a:pt x="1402949" y="22266"/>
                </a:cubicBezTo>
                <a:cubicBezTo>
                  <a:pt x="1402949" y="22266"/>
                  <a:pt x="1402170" y="22760"/>
                  <a:pt x="1401392" y="23259"/>
                </a:cubicBezTo>
                <a:cubicBezTo>
                  <a:pt x="1401392" y="23259"/>
                  <a:pt x="1403728" y="23753"/>
                  <a:pt x="1403728" y="24247"/>
                </a:cubicBezTo>
                <a:cubicBezTo>
                  <a:pt x="1403728" y="24247"/>
                  <a:pt x="1402170" y="24741"/>
                  <a:pt x="1402170" y="25235"/>
                </a:cubicBezTo>
                <a:cubicBezTo>
                  <a:pt x="1402170" y="25235"/>
                  <a:pt x="1400613" y="25729"/>
                  <a:pt x="1400613" y="26223"/>
                </a:cubicBezTo>
                <a:cubicBezTo>
                  <a:pt x="1400613" y="26722"/>
                  <a:pt x="1402170" y="26722"/>
                  <a:pt x="1402949" y="27216"/>
                </a:cubicBezTo>
                <a:cubicBezTo>
                  <a:pt x="1402949" y="26722"/>
                  <a:pt x="1403728" y="26223"/>
                  <a:pt x="1403728" y="25729"/>
                </a:cubicBezTo>
                <a:cubicBezTo>
                  <a:pt x="1403728" y="25729"/>
                  <a:pt x="1405284" y="25235"/>
                  <a:pt x="1405284" y="24741"/>
                </a:cubicBezTo>
                <a:lnTo>
                  <a:pt x="1403728" y="24247"/>
                </a:lnTo>
                <a:cubicBezTo>
                  <a:pt x="1403728" y="23753"/>
                  <a:pt x="1404506" y="23259"/>
                  <a:pt x="1404506" y="22760"/>
                </a:cubicBezTo>
                <a:cubicBezTo>
                  <a:pt x="1405284" y="22760"/>
                  <a:pt x="1406063" y="22266"/>
                  <a:pt x="1406063" y="21772"/>
                </a:cubicBezTo>
                <a:cubicBezTo>
                  <a:pt x="1406063" y="21772"/>
                  <a:pt x="1404506" y="21278"/>
                  <a:pt x="1404506" y="20784"/>
                </a:cubicBezTo>
                <a:cubicBezTo>
                  <a:pt x="1404506" y="20784"/>
                  <a:pt x="1405284" y="19795"/>
                  <a:pt x="1406063" y="19795"/>
                </a:cubicBezTo>
                <a:cubicBezTo>
                  <a:pt x="1406063" y="19795"/>
                  <a:pt x="1406841" y="19297"/>
                  <a:pt x="1406841" y="18803"/>
                </a:cubicBezTo>
                <a:cubicBezTo>
                  <a:pt x="1406841" y="18309"/>
                  <a:pt x="1408398" y="17814"/>
                  <a:pt x="1408398" y="17814"/>
                </a:cubicBezTo>
                <a:cubicBezTo>
                  <a:pt x="1408398" y="17320"/>
                  <a:pt x="1406841" y="17320"/>
                  <a:pt x="1406841" y="16826"/>
                </a:cubicBezTo>
                <a:close/>
                <a:moveTo>
                  <a:pt x="1415405" y="21278"/>
                </a:moveTo>
                <a:cubicBezTo>
                  <a:pt x="1415405" y="20784"/>
                  <a:pt x="1414627" y="22266"/>
                  <a:pt x="1413848" y="22266"/>
                </a:cubicBezTo>
                <a:lnTo>
                  <a:pt x="1412291" y="21278"/>
                </a:lnTo>
                <a:cubicBezTo>
                  <a:pt x="1411512" y="21278"/>
                  <a:pt x="1411512" y="22266"/>
                  <a:pt x="1410734" y="22266"/>
                </a:cubicBezTo>
                <a:cubicBezTo>
                  <a:pt x="1410734" y="22760"/>
                  <a:pt x="1409956" y="23259"/>
                  <a:pt x="1409956" y="23259"/>
                </a:cubicBezTo>
                <a:cubicBezTo>
                  <a:pt x="1409956" y="23753"/>
                  <a:pt x="1410734" y="24247"/>
                  <a:pt x="1411512" y="24247"/>
                </a:cubicBezTo>
                <a:lnTo>
                  <a:pt x="1413069" y="25235"/>
                </a:lnTo>
                <a:lnTo>
                  <a:pt x="1414627" y="24247"/>
                </a:lnTo>
                <a:cubicBezTo>
                  <a:pt x="1414627" y="23753"/>
                  <a:pt x="1415405" y="23259"/>
                  <a:pt x="1415405" y="22760"/>
                </a:cubicBezTo>
                <a:cubicBezTo>
                  <a:pt x="1416184" y="22760"/>
                  <a:pt x="1416962" y="22266"/>
                  <a:pt x="1416962" y="21772"/>
                </a:cubicBezTo>
                <a:cubicBezTo>
                  <a:pt x="1416184" y="21772"/>
                  <a:pt x="1416184" y="21278"/>
                  <a:pt x="1415405" y="21278"/>
                </a:cubicBezTo>
                <a:close/>
                <a:moveTo>
                  <a:pt x="1432533" y="22266"/>
                </a:moveTo>
                <a:cubicBezTo>
                  <a:pt x="1432533" y="22760"/>
                  <a:pt x="1431754" y="23753"/>
                  <a:pt x="1431754" y="23753"/>
                </a:cubicBezTo>
                <a:cubicBezTo>
                  <a:pt x="1432533" y="24247"/>
                  <a:pt x="1434089" y="24741"/>
                  <a:pt x="1434868" y="25235"/>
                </a:cubicBezTo>
                <a:cubicBezTo>
                  <a:pt x="1435646" y="25729"/>
                  <a:pt x="1436425" y="25729"/>
                  <a:pt x="1436425" y="26223"/>
                </a:cubicBezTo>
                <a:cubicBezTo>
                  <a:pt x="1437203" y="25729"/>
                  <a:pt x="1437203" y="25235"/>
                  <a:pt x="1437981" y="25235"/>
                </a:cubicBezTo>
                <a:cubicBezTo>
                  <a:pt x="1438760" y="24741"/>
                  <a:pt x="1438760" y="24247"/>
                  <a:pt x="1439538" y="23753"/>
                </a:cubicBezTo>
                <a:cubicBezTo>
                  <a:pt x="1439538" y="23753"/>
                  <a:pt x="1441096" y="23259"/>
                  <a:pt x="1440317" y="22760"/>
                </a:cubicBezTo>
                <a:cubicBezTo>
                  <a:pt x="1440317" y="22266"/>
                  <a:pt x="1438760" y="22266"/>
                  <a:pt x="1438760" y="21772"/>
                </a:cubicBezTo>
                <a:cubicBezTo>
                  <a:pt x="1438760" y="22266"/>
                  <a:pt x="1437981" y="23259"/>
                  <a:pt x="1437981" y="23259"/>
                </a:cubicBezTo>
                <a:cubicBezTo>
                  <a:pt x="1437203" y="23259"/>
                  <a:pt x="1436425" y="22266"/>
                  <a:pt x="1435646" y="22266"/>
                </a:cubicBezTo>
                <a:lnTo>
                  <a:pt x="1434868" y="23259"/>
                </a:lnTo>
                <a:cubicBezTo>
                  <a:pt x="1434089" y="23259"/>
                  <a:pt x="1433310" y="22266"/>
                  <a:pt x="1432533" y="22266"/>
                </a:cubicBezTo>
                <a:close/>
                <a:moveTo>
                  <a:pt x="1440317" y="11876"/>
                </a:moveTo>
                <a:cubicBezTo>
                  <a:pt x="1439538" y="11876"/>
                  <a:pt x="1438760" y="12865"/>
                  <a:pt x="1438760" y="12865"/>
                </a:cubicBezTo>
                <a:cubicBezTo>
                  <a:pt x="1438760" y="13359"/>
                  <a:pt x="1437203" y="12370"/>
                  <a:pt x="1437203" y="12370"/>
                </a:cubicBezTo>
                <a:cubicBezTo>
                  <a:pt x="1436425" y="12370"/>
                  <a:pt x="1435646" y="13359"/>
                  <a:pt x="1435646" y="13359"/>
                </a:cubicBezTo>
                <a:lnTo>
                  <a:pt x="1437203" y="14351"/>
                </a:lnTo>
                <a:cubicBezTo>
                  <a:pt x="1437981" y="14351"/>
                  <a:pt x="1438760" y="14845"/>
                  <a:pt x="1438760" y="14845"/>
                </a:cubicBezTo>
                <a:cubicBezTo>
                  <a:pt x="1439538" y="14845"/>
                  <a:pt x="1440317" y="13853"/>
                  <a:pt x="1440317" y="13853"/>
                </a:cubicBezTo>
                <a:lnTo>
                  <a:pt x="1441874" y="12865"/>
                </a:lnTo>
                <a:cubicBezTo>
                  <a:pt x="1441874" y="12370"/>
                  <a:pt x="1440317" y="12370"/>
                  <a:pt x="1440317" y="11876"/>
                </a:cubicBezTo>
                <a:close/>
                <a:moveTo>
                  <a:pt x="1444209" y="15834"/>
                </a:moveTo>
                <a:cubicBezTo>
                  <a:pt x="1443432" y="15339"/>
                  <a:pt x="1442652" y="16826"/>
                  <a:pt x="1442652" y="16826"/>
                </a:cubicBezTo>
                <a:cubicBezTo>
                  <a:pt x="1441874" y="16826"/>
                  <a:pt x="1441096" y="15834"/>
                  <a:pt x="1441096" y="15834"/>
                </a:cubicBezTo>
                <a:cubicBezTo>
                  <a:pt x="1440317" y="15834"/>
                  <a:pt x="1439538" y="16826"/>
                  <a:pt x="1439538" y="16826"/>
                </a:cubicBezTo>
                <a:cubicBezTo>
                  <a:pt x="1438760" y="17320"/>
                  <a:pt x="1438760" y="17814"/>
                  <a:pt x="1437981" y="18309"/>
                </a:cubicBezTo>
                <a:cubicBezTo>
                  <a:pt x="1438760" y="18309"/>
                  <a:pt x="1439538" y="18803"/>
                  <a:pt x="1439538" y="18803"/>
                </a:cubicBezTo>
                <a:cubicBezTo>
                  <a:pt x="1440317" y="18803"/>
                  <a:pt x="1441096" y="17814"/>
                  <a:pt x="1441096" y="17814"/>
                </a:cubicBezTo>
                <a:cubicBezTo>
                  <a:pt x="1441874" y="17814"/>
                  <a:pt x="1442652" y="18803"/>
                  <a:pt x="1442652" y="18803"/>
                </a:cubicBezTo>
                <a:cubicBezTo>
                  <a:pt x="1443432" y="18309"/>
                  <a:pt x="1444209" y="17814"/>
                  <a:pt x="1444209" y="17814"/>
                </a:cubicBezTo>
                <a:cubicBezTo>
                  <a:pt x="1444988" y="17320"/>
                  <a:pt x="1444988" y="16826"/>
                  <a:pt x="1445767" y="16328"/>
                </a:cubicBezTo>
                <a:cubicBezTo>
                  <a:pt x="1444988" y="16328"/>
                  <a:pt x="1444209" y="15834"/>
                  <a:pt x="1444209" y="15834"/>
                </a:cubicBezTo>
                <a:close/>
                <a:moveTo>
                  <a:pt x="1466786" y="14845"/>
                </a:moveTo>
                <a:cubicBezTo>
                  <a:pt x="1466786" y="14845"/>
                  <a:pt x="1466007" y="13853"/>
                  <a:pt x="1465229" y="13853"/>
                </a:cubicBezTo>
                <a:cubicBezTo>
                  <a:pt x="1465229" y="13853"/>
                  <a:pt x="1464450" y="14845"/>
                  <a:pt x="1463672" y="14845"/>
                </a:cubicBezTo>
                <a:lnTo>
                  <a:pt x="1466007" y="15834"/>
                </a:lnTo>
                <a:cubicBezTo>
                  <a:pt x="1466007" y="15834"/>
                  <a:pt x="1464450" y="16328"/>
                  <a:pt x="1464450" y="16826"/>
                </a:cubicBezTo>
                <a:cubicBezTo>
                  <a:pt x="1464450" y="17320"/>
                  <a:pt x="1463672" y="17814"/>
                  <a:pt x="1462894" y="17814"/>
                </a:cubicBezTo>
                <a:cubicBezTo>
                  <a:pt x="1462894" y="18309"/>
                  <a:pt x="1462115" y="18803"/>
                  <a:pt x="1461337" y="19297"/>
                </a:cubicBezTo>
                <a:lnTo>
                  <a:pt x="1463672" y="19795"/>
                </a:lnTo>
                <a:cubicBezTo>
                  <a:pt x="1463672" y="20289"/>
                  <a:pt x="1462115" y="20784"/>
                  <a:pt x="1462115" y="20784"/>
                </a:cubicBezTo>
                <a:lnTo>
                  <a:pt x="1463672" y="21772"/>
                </a:lnTo>
                <a:cubicBezTo>
                  <a:pt x="1464450" y="21772"/>
                  <a:pt x="1464450" y="21278"/>
                  <a:pt x="1465229" y="20784"/>
                </a:cubicBezTo>
                <a:lnTo>
                  <a:pt x="1466786" y="19795"/>
                </a:lnTo>
                <a:cubicBezTo>
                  <a:pt x="1466786" y="19297"/>
                  <a:pt x="1464450" y="18803"/>
                  <a:pt x="1464450" y="18803"/>
                </a:cubicBezTo>
                <a:cubicBezTo>
                  <a:pt x="1465229" y="18309"/>
                  <a:pt x="1466007" y="17814"/>
                  <a:pt x="1466007" y="17814"/>
                </a:cubicBezTo>
                <a:cubicBezTo>
                  <a:pt x="1466786" y="17320"/>
                  <a:pt x="1467565" y="16826"/>
                  <a:pt x="1467565" y="16826"/>
                </a:cubicBezTo>
                <a:cubicBezTo>
                  <a:pt x="1467565" y="16328"/>
                  <a:pt x="1469121" y="15834"/>
                  <a:pt x="1469121" y="15339"/>
                </a:cubicBezTo>
                <a:cubicBezTo>
                  <a:pt x="1468343" y="15339"/>
                  <a:pt x="1467565" y="14845"/>
                  <a:pt x="1466786" y="14845"/>
                </a:cubicBezTo>
                <a:close/>
                <a:moveTo>
                  <a:pt x="1489363" y="23753"/>
                </a:moveTo>
                <a:cubicBezTo>
                  <a:pt x="1488584" y="24247"/>
                  <a:pt x="1488584" y="24247"/>
                  <a:pt x="1487806" y="24741"/>
                </a:cubicBezTo>
                <a:cubicBezTo>
                  <a:pt x="1487027" y="24741"/>
                  <a:pt x="1487027" y="23753"/>
                  <a:pt x="1486248" y="23753"/>
                </a:cubicBezTo>
                <a:cubicBezTo>
                  <a:pt x="1485470" y="23753"/>
                  <a:pt x="1485470" y="24741"/>
                  <a:pt x="1484692" y="25235"/>
                </a:cubicBezTo>
                <a:cubicBezTo>
                  <a:pt x="1484692" y="25235"/>
                  <a:pt x="1483913" y="26223"/>
                  <a:pt x="1483135" y="26223"/>
                </a:cubicBezTo>
                <a:lnTo>
                  <a:pt x="1481577" y="25235"/>
                </a:lnTo>
                <a:cubicBezTo>
                  <a:pt x="1481577" y="25729"/>
                  <a:pt x="1480799" y="26223"/>
                  <a:pt x="1480799" y="26223"/>
                </a:cubicBezTo>
                <a:cubicBezTo>
                  <a:pt x="1479242" y="27216"/>
                  <a:pt x="1478464" y="27710"/>
                  <a:pt x="1477685" y="28698"/>
                </a:cubicBezTo>
                <a:cubicBezTo>
                  <a:pt x="1476907" y="28698"/>
                  <a:pt x="1476907" y="27710"/>
                  <a:pt x="1476128" y="27710"/>
                </a:cubicBezTo>
                <a:lnTo>
                  <a:pt x="1474572" y="28698"/>
                </a:lnTo>
                <a:lnTo>
                  <a:pt x="1476128" y="29691"/>
                </a:lnTo>
                <a:cubicBezTo>
                  <a:pt x="1476907" y="29691"/>
                  <a:pt x="1477685" y="28698"/>
                  <a:pt x="1477685" y="28698"/>
                </a:cubicBezTo>
                <a:cubicBezTo>
                  <a:pt x="1478464" y="28698"/>
                  <a:pt x="1479242" y="29691"/>
                  <a:pt x="1479242" y="29197"/>
                </a:cubicBezTo>
                <a:cubicBezTo>
                  <a:pt x="1480020" y="29197"/>
                  <a:pt x="1480799" y="28204"/>
                  <a:pt x="1480799" y="28204"/>
                </a:cubicBezTo>
                <a:cubicBezTo>
                  <a:pt x="1481577" y="28204"/>
                  <a:pt x="1482356" y="29197"/>
                  <a:pt x="1482356" y="29197"/>
                </a:cubicBezTo>
                <a:cubicBezTo>
                  <a:pt x="1483135" y="29197"/>
                  <a:pt x="1483913" y="30185"/>
                  <a:pt x="1484692" y="30185"/>
                </a:cubicBezTo>
                <a:cubicBezTo>
                  <a:pt x="1484692" y="29691"/>
                  <a:pt x="1485470" y="29197"/>
                  <a:pt x="1485470" y="28698"/>
                </a:cubicBezTo>
                <a:cubicBezTo>
                  <a:pt x="1486248" y="28698"/>
                  <a:pt x="1486248" y="28204"/>
                  <a:pt x="1487027" y="27710"/>
                </a:cubicBezTo>
                <a:cubicBezTo>
                  <a:pt x="1487027" y="27216"/>
                  <a:pt x="1487806" y="27216"/>
                  <a:pt x="1488584" y="26722"/>
                </a:cubicBezTo>
                <a:cubicBezTo>
                  <a:pt x="1488584" y="26223"/>
                  <a:pt x="1489363" y="25729"/>
                  <a:pt x="1489363" y="25729"/>
                </a:cubicBezTo>
                <a:cubicBezTo>
                  <a:pt x="1490142" y="25235"/>
                  <a:pt x="1490919" y="24741"/>
                  <a:pt x="1490919" y="24741"/>
                </a:cubicBezTo>
                <a:cubicBezTo>
                  <a:pt x="1490919" y="24247"/>
                  <a:pt x="1489363" y="23753"/>
                  <a:pt x="1489363" y="23753"/>
                </a:cubicBezTo>
                <a:close/>
                <a:moveTo>
                  <a:pt x="1535294" y="14845"/>
                </a:moveTo>
                <a:cubicBezTo>
                  <a:pt x="1535294" y="14351"/>
                  <a:pt x="1536851" y="13853"/>
                  <a:pt x="1536851" y="13853"/>
                </a:cubicBezTo>
                <a:lnTo>
                  <a:pt x="1535294" y="12865"/>
                </a:lnTo>
                <a:cubicBezTo>
                  <a:pt x="1535294" y="12865"/>
                  <a:pt x="1534516" y="13853"/>
                  <a:pt x="1533737" y="13853"/>
                </a:cubicBezTo>
                <a:cubicBezTo>
                  <a:pt x="1533737" y="14351"/>
                  <a:pt x="1532959" y="14845"/>
                  <a:pt x="1532959" y="14845"/>
                </a:cubicBezTo>
                <a:cubicBezTo>
                  <a:pt x="1532181" y="15339"/>
                  <a:pt x="1531402" y="15834"/>
                  <a:pt x="1531402" y="16328"/>
                </a:cubicBezTo>
                <a:lnTo>
                  <a:pt x="1532959" y="16826"/>
                </a:lnTo>
                <a:lnTo>
                  <a:pt x="1534516" y="17814"/>
                </a:lnTo>
                <a:cubicBezTo>
                  <a:pt x="1535294" y="17814"/>
                  <a:pt x="1536073" y="16826"/>
                  <a:pt x="1536073" y="16826"/>
                </a:cubicBezTo>
                <a:cubicBezTo>
                  <a:pt x="1536851" y="16328"/>
                  <a:pt x="1536851" y="15834"/>
                  <a:pt x="1537630" y="15339"/>
                </a:cubicBezTo>
                <a:cubicBezTo>
                  <a:pt x="1537630" y="15339"/>
                  <a:pt x="1536073" y="14845"/>
                  <a:pt x="1535294" y="14845"/>
                </a:cubicBezTo>
                <a:close/>
                <a:moveTo>
                  <a:pt x="1546193" y="12865"/>
                </a:moveTo>
                <a:lnTo>
                  <a:pt x="1544636" y="11876"/>
                </a:lnTo>
                <a:cubicBezTo>
                  <a:pt x="1543858" y="11876"/>
                  <a:pt x="1543080" y="12865"/>
                  <a:pt x="1543080" y="12865"/>
                </a:cubicBezTo>
                <a:cubicBezTo>
                  <a:pt x="1543080" y="13359"/>
                  <a:pt x="1541522" y="13853"/>
                  <a:pt x="1541522" y="14351"/>
                </a:cubicBezTo>
                <a:cubicBezTo>
                  <a:pt x="1541522" y="14351"/>
                  <a:pt x="1543080" y="14845"/>
                  <a:pt x="1543858" y="14845"/>
                </a:cubicBezTo>
                <a:cubicBezTo>
                  <a:pt x="1543858" y="15339"/>
                  <a:pt x="1545415" y="15834"/>
                  <a:pt x="1545415" y="15834"/>
                </a:cubicBezTo>
                <a:cubicBezTo>
                  <a:pt x="1545415" y="15834"/>
                  <a:pt x="1546193" y="14845"/>
                  <a:pt x="1546972" y="14845"/>
                </a:cubicBezTo>
                <a:lnTo>
                  <a:pt x="1547751" y="13853"/>
                </a:lnTo>
                <a:cubicBezTo>
                  <a:pt x="1547751" y="13359"/>
                  <a:pt x="1546193" y="12865"/>
                  <a:pt x="1546193" y="12865"/>
                </a:cubicBezTo>
                <a:close/>
                <a:moveTo>
                  <a:pt x="1579669" y="21772"/>
                </a:moveTo>
                <a:cubicBezTo>
                  <a:pt x="1578890" y="21772"/>
                  <a:pt x="1578112" y="22760"/>
                  <a:pt x="1578112" y="23259"/>
                </a:cubicBezTo>
                <a:cubicBezTo>
                  <a:pt x="1578112" y="23259"/>
                  <a:pt x="1576555" y="23753"/>
                  <a:pt x="1576555" y="24247"/>
                </a:cubicBezTo>
                <a:lnTo>
                  <a:pt x="1578112" y="24741"/>
                </a:lnTo>
                <a:cubicBezTo>
                  <a:pt x="1578890" y="25235"/>
                  <a:pt x="1579669" y="25729"/>
                  <a:pt x="1580448" y="25729"/>
                </a:cubicBezTo>
                <a:lnTo>
                  <a:pt x="1581226" y="24741"/>
                </a:lnTo>
                <a:cubicBezTo>
                  <a:pt x="1582004" y="24741"/>
                  <a:pt x="1582783" y="23753"/>
                  <a:pt x="1582783" y="23753"/>
                </a:cubicBezTo>
                <a:cubicBezTo>
                  <a:pt x="1582783" y="23259"/>
                  <a:pt x="1581226" y="22760"/>
                  <a:pt x="1581226" y="22760"/>
                </a:cubicBezTo>
                <a:cubicBezTo>
                  <a:pt x="1580448" y="22760"/>
                  <a:pt x="1579669" y="21772"/>
                  <a:pt x="1579669" y="21772"/>
                </a:cubicBezTo>
                <a:close/>
                <a:moveTo>
                  <a:pt x="1585897" y="16328"/>
                </a:moveTo>
                <a:cubicBezTo>
                  <a:pt x="1585897" y="16328"/>
                  <a:pt x="1585119" y="17320"/>
                  <a:pt x="1584340" y="17320"/>
                </a:cubicBezTo>
                <a:cubicBezTo>
                  <a:pt x="1584340" y="17320"/>
                  <a:pt x="1582783" y="16328"/>
                  <a:pt x="1582783" y="16826"/>
                </a:cubicBezTo>
                <a:cubicBezTo>
                  <a:pt x="1582783" y="16826"/>
                  <a:pt x="1582004" y="17320"/>
                  <a:pt x="1581226" y="17814"/>
                </a:cubicBezTo>
                <a:cubicBezTo>
                  <a:pt x="1581226" y="18309"/>
                  <a:pt x="1580448" y="18309"/>
                  <a:pt x="1580448" y="18803"/>
                </a:cubicBezTo>
                <a:cubicBezTo>
                  <a:pt x="1581226" y="18803"/>
                  <a:pt x="1581226" y="19795"/>
                  <a:pt x="1582004" y="19795"/>
                </a:cubicBezTo>
                <a:cubicBezTo>
                  <a:pt x="1582004" y="19795"/>
                  <a:pt x="1582783" y="18803"/>
                  <a:pt x="1583561" y="18803"/>
                </a:cubicBezTo>
                <a:lnTo>
                  <a:pt x="1585119" y="19297"/>
                </a:lnTo>
                <a:cubicBezTo>
                  <a:pt x="1585119" y="19297"/>
                  <a:pt x="1585897" y="18803"/>
                  <a:pt x="1586675" y="18309"/>
                </a:cubicBezTo>
                <a:cubicBezTo>
                  <a:pt x="1586675" y="17814"/>
                  <a:pt x="1587454" y="17814"/>
                  <a:pt x="1587454" y="17320"/>
                </a:cubicBezTo>
                <a:cubicBezTo>
                  <a:pt x="1586675" y="17320"/>
                  <a:pt x="1586675" y="16328"/>
                  <a:pt x="1585897" y="16328"/>
                </a:cubicBezTo>
                <a:close/>
                <a:moveTo>
                  <a:pt x="1618595" y="14845"/>
                </a:moveTo>
                <a:cubicBezTo>
                  <a:pt x="1617816" y="14845"/>
                  <a:pt x="1617816" y="15834"/>
                  <a:pt x="1617037" y="15834"/>
                </a:cubicBezTo>
                <a:lnTo>
                  <a:pt x="1615480" y="14845"/>
                </a:lnTo>
                <a:cubicBezTo>
                  <a:pt x="1614701" y="14845"/>
                  <a:pt x="1613923" y="15834"/>
                  <a:pt x="1613923" y="15834"/>
                </a:cubicBezTo>
                <a:cubicBezTo>
                  <a:pt x="1613923" y="16328"/>
                  <a:pt x="1615480" y="16826"/>
                  <a:pt x="1615480" y="16826"/>
                </a:cubicBezTo>
                <a:cubicBezTo>
                  <a:pt x="1616259" y="16826"/>
                  <a:pt x="1617037" y="17814"/>
                  <a:pt x="1617037" y="17814"/>
                </a:cubicBezTo>
                <a:cubicBezTo>
                  <a:pt x="1617816" y="17814"/>
                  <a:pt x="1618595" y="16826"/>
                  <a:pt x="1618595" y="16328"/>
                </a:cubicBezTo>
                <a:cubicBezTo>
                  <a:pt x="1618595" y="16328"/>
                  <a:pt x="1620151" y="15834"/>
                  <a:pt x="1620151" y="15339"/>
                </a:cubicBezTo>
                <a:lnTo>
                  <a:pt x="1618595" y="14845"/>
                </a:lnTo>
                <a:close/>
                <a:moveTo>
                  <a:pt x="1577333" y="12370"/>
                </a:moveTo>
                <a:lnTo>
                  <a:pt x="1575777" y="11382"/>
                </a:lnTo>
                <a:cubicBezTo>
                  <a:pt x="1575777" y="10888"/>
                  <a:pt x="1576555" y="10390"/>
                  <a:pt x="1576555" y="10390"/>
                </a:cubicBezTo>
                <a:cubicBezTo>
                  <a:pt x="1577333" y="10390"/>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90"/>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90"/>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8" y="10390"/>
                  <a:pt x="49045" y="10390"/>
                </a:cubicBezTo>
                <a:cubicBezTo>
                  <a:pt x="49045" y="10390"/>
                  <a:pt x="49824" y="10888"/>
                  <a:pt x="49824" y="11382"/>
                </a:cubicBezTo>
                <a:lnTo>
                  <a:pt x="48268" y="12370"/>
                </a:lnTo>
                <a:cubicBezTo>
                  <a:pt x="48268" y="12277"/>
                  <a:pt x="48212" y="12235"/>
                  <a:pt x="48123" y="12231"/>
                </a:cubicBezTo>
                <a:close/>
                <a:moveTo>
                  <a:pt x="1559428" y="31667"/>
                </a:moveTo>
                <a:lnTo>
                  <a:pt x="1557871" y="30679"/>
                </a:lnTo>
                <a:cubicBezTo>
                  <a:pt x="1557871" y="30679"/>
                  <a:pt x="1558650" y="29691"/>
                  <a:pt x="1559428" y="29691"/>
                </a:cubicBezTo>
                <a:cubicBezTo>
                  <a:pt x="1559428" y="29691"/>
                  <a:pt x="1560206" y="30185"/>
                  <a:pt x="1560985" y="30185"/>
                </a:cubicBezTo>
                <a:lnTo>
                  <a:pt x="1562542" y="31173"/>
                </a:lnTo>
                <a:cubicBezTo>
                  <a:pt x="1561763" y="31173"/>
                  <a:pt x="1561763" y="32166"/>
                  <a:pt x="1560985" y="32166"/>
                </a:cubicBezTo>
                <a:cubicBezTo>
                  <a:pt x="1560985" y="32166"/>
                  <a:pt x="1560206" y="31667"/>
                  <a:pt x="1559428" y="31667"/>
                </a:cubicBezTo>
                <a:close/>
                <a:moveTo>
                  <a:pt x="1540744" y="38100"/>
                </a:moveTo>
                <a:lnTo>
                  <a:pt x="1539186" y="37112"/>
                </a:lnTo>
                <a:lnTo>
                  <a:pt x="1539965" y="36123"/>
                </a:lnTo>
                <a:lnTo>
                  <a:pt x="1542301" y="37112"/>
                </a:lnTo>
                <a:cubicBezTo>
                  <a:pt x="1541522" y="37112"/>
                  <a:pt x="1540744" y="38100"/>
                  <a:pt x="1540744" y="38100"/>
                </a:cubicBezTo>
                <a:close/>
                <a:moveTo>
                  <a:pt x="1462115" y="29691"/>
                </a:moveTo>
                <a:cubicBezTo>
                  <a:pt x="1462115" y="30185"/>
                  <a:pt x="1461337" y="31173"/>
                  <a:pt x="1461337" y="31173"/>
                </a:cubicBezTo>
                <a:cubicBezTo>
                  <a:pt x="1460558" y="31173"/>
                  <a:pt x="1459779" y="30185"/>
                  <a:pt x="1459002" y="30185"/>
                </a:cubicBezTo>
                <a:cubicBezTo>
                  <a:pt x="1460558" y="29197"/>
                  <a:pt x="1461337" y="28698"/>
                  <a:pt x="1462115" y="27710"/>
                </a:cubicBezTo>
                <a:cubicBezTo>
                  <a:pt x="1462115" y="28204"/>
                  <a:pt x="1463672" y="28698"/>
                  <a:pt x="1463672" y="28698"/>
                </a:cubicBezTo>
                <a:cubicBezTo>
                  <a:pt x="1463672" y="29197"/>
                  <a:pt x="1462894" y="29691"/>
                  <a:pt x="1462115" y="29691"/>
                </a:cubicBezTo>
                <a:close/>
                <a:moveTo>
                  <a:pt x="1430197" y="31667"/>
                </a:moveTo>
                <a:cubicBezTo>
                  <a:pt x="1430197" y="32166"/>
                  <a:pt x="1428639" y="32660"/>
                  <a:pt x="1428639" y="32660"/>
                </a:cubicBezTo>
                <a:cubicBezTo>
                  <a:pt x="1428639" y="33154"/>
                  <a:pt x="1427861" y="33648"/>
                  <a:pt x="1427082" y="33648"/>
                </a:cubicBezTo>
                <a:cubicBezTo>
                  <a:pt x="1427082" y="34142"/>
                  <a:pt x="1426304" y="33154"/>
                  <a:pt x="1425526"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7"/>
                  <a:pt x="1424747" y="29197"/>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7" y="31173"/>
                  <a:pt x="1430197" y="31667"/>
                </a:cubicBezTo>
                <a:close/>
                <a:moveTo>
                  <a:pt x="1404506" y="34637"/>
                </a:moveTo>
                <a:cubicBezTo>
                  <a:pt x="1403728" y="34637"/>
                  <a:pt x="1402949" y="34142"/>
                  <a:pt x="1402170" y="34142"/>
                </a:cubicBezTo>
                <a:cubicBezTo>
                  <a:pt x="1402170" y="33648"/>
                  <a:pt x="1403728" y="33154"/>
                  <a:pt x="1403728" y="33154"/>
                </a:cubicBezTo>
                <a:cubicBezTo>
                  <a:pt x="1404506" y="32660"/>
                  <a:pt x="1404506" y="32166"/>
                  <a:pt x="1405284" y="31667"/>
                </a:cubicBezTo>
                <a:lnTo>
                  <a:pt x="1406841" y="32660"/>
                </a:lnTo>
                <a:cubicBezTo>
                  <a:pt x="1406841" y="32660"/>
                  <a:pt x="1406063" y="33648"/>
                  <a:pt x="1405284" y="33648"/>
                </a:cubicBezTo>
                <a:cubicBezTo>
                  <a:pt x="1405284" y="34142"/>
                  <a:pt x="1404506" y="34637"/>
                  <a:pt x="1404506" y="34637"/>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50" y="32166"/>
                  <a:pt x="1319650" y="32166"/>
                </a:cubicBezTo>
                <a:cubicBezTo>
                  <a:pt x="1319650" y="31794"/>
                  <a:pt x="1320518" y="31422"/>
                  <a:pt x="1320633" y="31262"/>
                </a:cubicBezTo>
                <a:lnTo>
                  <a:pt x="1322763" y="32166"/>
                </a:lnTo>
                <a:cubicBezTo>
                  <a:pt x="1321985" y="32166"/>
                  <a:pt x="1321207" y="33154"/>
                  <a:pt x="1321207" y="33154"/>
                </a:cubicBezTo>
                <a:close/>
                <a:moveTo>
                  <a:pt x="1306415" y="31173"/>
                </a:moveTo>
                <a:lnTo>
                  <a:pt x="1304857" y="30679"/>
                </a:lnTo>
                <a:cubicBezTo>
                  <a:pt x="1304857" y="30185"/>
                  <a:pt x="1306415" y="29691"/>
                  <a:pt x="1306415" y="29197"/>
                </a:cubicBezTo>
                <a:cubicBezTo>
                  <a:pt x="1306415" y="29691"/>
                  <a:pt x="1307972" y="29691"/>
                  <a:pt x="1307972" y="30185"/>
                </a:cubicBezTo>
                <a:cubicBezTo>
                  <a:pt x="1307972" y="30185"/>
                  <a:pt x="1307193" y="31173"/>
                  <a:pt x="1306415" y="31173"/>
                </a:cubicBezTo>
                <a:close/>
                <a:moveTo>
                  <a:pt x="1216108" y="31173"/>
                </a:moveTo>
                <a:lnTo>
                  <a:pt x="1217666" y="30185"/>
                </a:lnTo>
                <a:lnTo>
                  <a:pt x="1219223" y="30679"/>
                </a:lnTo>
                <a:cubicBezTo>
                  <a:pt x="1219223" y="31173"/>
                  <a:pt x="1218444" y="31667"/>
                  <a:pt x="1217666" y="32166"/>
                </a:cubicBezTo>
                <a:cubicBezTo>
                  <a:pt x="1218444" y="31667"/>
                  <a:pt x="1216108" y="31173"/>
                  <a:pt x="1216108" y="31173"/>
                </a:cubicBezTo>
                <a:close/>
                <a:moveTo>
                  <a:pt x="1162392" y="32660"/>
                </a:moveTo>
                <a:cubicBezTo>
                  <a:pt x="1161614" y="32660"/>
                  <a:pt x="1160834" y="31667"/>
                  <a:pt x="1160057" y="31667"/>
                </a:cubicBezTo>
                <a:cubicBezTo>
                  <a:pt x="1160057" y="32166"/>
                  <a:pt x="1159278" y="32660"/>
                  <a:pt x="1159278" y="33154"/>
                </a:cubicBezTo>
                <a:cubicBezTo>
                  <a:pt x="1158499" y="33154"/>
                  <a:pt x="1157721" y="33648"/>
                  <a:pt x="1157721" y="34142"/>
                </a:cubicBezTo>
                <a:lnTo>
                  <a:pt x="1156163" y="35131"/>
                </a:lnTo>
                <a:lnTo>
                  <a:pt x="1157721" y="36123"/>
                </a:lnTo>
                <a:lnTo>
                  <a:pt x="1156942" y="37112"/>
                </a:lnTo>
                <a:cubicBezTo>
                  <a:pt x="1156163" y="37112"/>
                  <a:pt x="1155386" y="36123"/>
                  <a:pt x="1154607" y="36123"/>
                </a:cubicBezTo>
                <a:lnTo>
                  <a:pt x="1153050" y="35629"/>
                </a:lnTo>
                <a:cubicBezTo>
                  <a:pt x="1153050" y="35131"/>
                  <a:pt x="1154607" y="34637"/>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1" y="32166"/>
                  <a:pt x="1158499" y="31173"/>
                  <a:pt x="1158499" y="31173"/>
                </a:cubicBezTo>
                <a:cubicBezTo>
                  <a:pt x="1158499" y="30679"/>
                  <a:pt x="1160057" y="30185"/>
                  <a:pt x="1160057" y="30185"/>
                </a:cubicBezTo>
                <a:cubicBezTo>
                  <a:pt x="1160834" y="30679"/>
                  <a:pt x="1162392" y="31173"/>
                  <a:pt x="1163170" y="31667"/>
                </a:cubicBezTo>
                <a:lnTo>
                  <a:pt x="1162392"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7"/>
                </a:cubicBezTo>
                <a:cubicBezTo>
                  <a:pt x="1060408" y="34637"/>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4" y="33154"/>
                  <a:pt x="1061965" y="33154"/>
                </a:cubicBezTo>
                <a:close/>
                <a:moveTo>
                  <a:pt x="1010584" y="32660"/>
                </a:moveTo>
                <a:lnTo>
                  <a:pt x="1012141" y="31667"/>
                </a:lnTo>
                <a:lnTo>
                  <a:pt x="1013698" y="32660"/>
                </a:lnTo>
                <a:cubicBezTo>
                  <a:pt x="1013698" y="32660"/>
                  <a:pt x="1012919" y="33648"/>
                  <a:pt x="1012141"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7"/>
                  <a:pt x="961538" y="34637"/>
                  <a:pt x="961538" y="35131"/>
                </a:cubicBezTo>
                <a:lnTo>
                  <a:pt x="959981" y="36123"/>
                </a:lnTo>
                <a:cubicBezTo>
                  <a:pt x="959202" y="36123"/>
                  <a:pt x="958425" y="35131"/>
                  <a:pt x="958425" y="35131"/>
                </a:cubicBezTo>
                <a:lnTo>
                  <a:pt x="956867" y="34637"/>
                </a:lnTo>
                <a:cubicBezTo>
                  <a:pt x="956089" y="34142"/>
                  <a:pt x="957646" y="33648"/>
                  <a:pt x="957646" y="33154"/>
                </a:cubicBezTo>
                <a:lnTo>
                  <a:pt x="956089" y="32660"/>
                </a:lnTo>
                <a:cubicBezTo>
                  <a:pt x="956089" y="32166"/>
                  <a:pt x="956867" y="31667"/>
                  <a:pt x="957646" y="31173"/>
                </a:cubicBezTo>
                <a:lnTo>
                  <a:pt x="958425" y="30185"/>
                </a:lnTo>
                <a:cubicBezTo>
                  <a:pt x="958425" y="30679"/>
                  <a:pt x="960760" y="30679"/>
                  <a:pt x="960760" y="31173"/>
                </a:cubicBezTo>
                <a:cubicBezTo>
                  <a:pt x="960760" y="31173"/>
                  <a:pt x="959202" y="31667"/>
                  <a:pt x="959202" y="32166"/>
                </a:cubicBezTo>
                <a:close/>
                <a:moveTo>
                  <a:pt x="850213" y="26722"/>
                </a:moveTo>
                <a:cubicBezTo>
                  <a:pt x="849434" y="27216"/>
                  <a:pt x="848655" y="28204"/>
                  <a:pt x="847877" y="28698"/>
                </a:cubicBezTo>
                <a:cubicBezTo>
                  <a:pt x="847098" y="29197"/>
                  <a:pt x="847098" y="29691"/>
                  <a:pt x="846320" y="29691"/>
                </a:cubicBezTo>
                <a:cubicBezTo>
                  <a:pt x="846320" y="30185"/>
                  <a:pt x="845542" y="31173"/>
                  <a:pt x="844763" y="31173"/>
                </a:cubicBezTo>
                <a:lnTo>
                  <a:pt x="843206" y="30185"/>
                </a:lnTo>
                <a:lnTo>
                  <a:pt x="844763" y="29197"/>
                </a:lnTo>
                <a:cubicBezTo>
                  <a:pt x="844763" y="28698"/>
                  <a:pt x="845542" y="28204"/>
                  <a:pt x="846320" y="28204"/>
                </a:cubicBezTo>
                <a:cubicBezTo>
                  <a:pt x="846320" y="27710"/>
                  <a:pt x="847098" y="27216"/>
                  <a:pt x="847098" y="26722"/>
                </a:cubicBezTo>
                <a:lnTo>
                  <a:pt x="845542" y="26223"/>
                </a:lnTo>
                <a:cubicBezTo>
                  <a:pt x="845542" y="25729"/>
                  <a:pt x="847098" y="25235"/>
                  <a:pt x="847098" y="24741"/>
                </a:cubicBezTo>
                <a:cubicBezTo>
                  <a:pt x="847098" y="25235"/>
                  <a:pt x="848655" y="25729"/>
                  <a:pt x="848655" y="25729"/>
                </a:cubicBezTo>
                <a:cubicBezTo>
                  <a:pt x="849434" y="26223"/>
                  <a:pt x="849434" y="26223"/>
                  <a:pt x="850213" y="26722"/>
                </a:cubicBezTo>
                <a:close/>
                <a:moveTo>
                  <a:pt x="778503" y="26722"/>
                </a:moveTo>
                <a:cubicBezTo>
                  <a:pt x="778503" y="27216"/>
                  <a:pt x="779280" y="27710"/>
                  <a:pt x="779280" y="28204"/>
                </a:cubicBezTo>
                <a:cubicBezTo>
                  <a:pt x="780059" y="28204"/>
                  <a:pt x="780838" y="28698"/>
                  <a:pt x="780838" y="29197"/>
                </a:cubicBezTo>
                <a:lnTo>
                  <a:pt x="782395" y="30185"/>
                </a:lnTo>
                <a:lnTo>
                  <a:pt x="780838" y="31173"/>
                </a:lnTo>
                <a:cubicBezTo>
                  <a:pt x="780059" y="31173"/>
                  <a:pt x="779280" y="30185"/>
                  <a:pt x="779280" y="29691"/>
                </a:cubicBezTo>
                <a:cubicBezTo>
                  <a:pt x="778503" y="29691"/>
                  <a:pt x="778503" y="29197"/>
                  <a:pt x="777724" y="28698"/>
                </a:cubicBezTo>
                <a:cubicBezTo>
                  <a:pt x="776946" y="28204"/>
                  <a:pt x="776167" y="27216"/>
                  <a:pt x="775388" y="26722"/>
                </a:cubicBezTo>
                <a:cubicBezTo>
                  <a:pt x="776167" y="26223"/>
                  <a:pt x="776167" y="26223"/>
                  <a:pt x="776946" y="25729"/>
                </a:cubicBezTo>
                <a:cubicBezTo>
                  <a:pt x="776946"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7"/>
                </a:cubicBezTo>
                <a:lnTo>
                  <a:pt x="667176" y="35131"/>
                </a:lnTo>
                <a:cubicBezTo>
                  <a:pt x="667176" y="35131"/>
                  <a:pt x="666397" y="36123"/>
                  <a:pt x="665620" y="36123"/>
                </a:cubicBezTo>
                <a:lnTo>
                  <a:pt x="664063" y="35131"/>
                </a:lnTo>
                <a:cubicBezTo>
                  <a:pt x="664063" y="34637"/>
                  <a:pt x="665620" y="34637"/>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7" y="32660"/>
                </a:moveTo>
                <a:lnTo>
                  <a:pt x="613459" y="33648"/>
                </a:lnTo>
                <a:cubicBezTo>
                  <a:pt x="612682" y="33648"/>
                  <a:pt x="611903" y="32660"/>
                  <a:pt x="611903" y="32660"/>
                </a:cubicBezTo>
                <a:lnTo>
                  <a:pt x="613459" y="31667"/>
                </a:lnTo>
                <a:lnTo>
                  <a:pt x="615017" y="32660"/>
                </a:lnTo>
                <a:close/>
                <a:moveTo>
                  <a:pt x="566749" y="31667"/>
                </a:moveTo>
                <a:lnTo>
                  <a:pt x="568307" y="32660"/>
                </a:lnTo>
                <a:cubicBezTo>
                  <a:pt x="568307" y="33154"/>
                  <a:pt x="566749" y="33154"/>
                  <a:pt x="565971" y="33648"/>
                </a:cubicBezTo>
                <a:cubicBezTo>
                  <a:pt x="565971" y="33648"/>
                  <a:pt x="565193" y="34637"/>
                  <a:pt x="564415" y="34637"/>
                </a:cubicBezTo>
                <a:cubicBezTo>
                  <a:pt x="564415" y="34142"/>
                  <a:pt x="563636" y="33648"/>
                  <a:pt x="563636" y="33154"/>
                </a:cubicBezTo>
                <a:cubicBezTo>
                  <a:pt x="562857" y="33154"/>
                  <a:pt x="565193" y="32660"/>
                  <a:pt x="565193" y="32660"/>
                </a:cubicBezTo>
                <a:cubicBezTo>
                  <a:pt x="565193" y="32166"/>
                  <a:pt x="563636" y="31667"/>
                  <a:pt x="563636" y="31173"/>
                </a:cubicBezTo>
                <a:cubicBezTo>
                  <a:pt x="564415" y="31173"/>
                  <a:pt x="565193" y="30679"/>
                  <a:pt x="565193" y="30679"/>
                </a:cubicBezTo>
                <a:cubicBezTo>
                  <a:pt x="565971" y="30679"/>
                  <a:pt x="565971" y="31173"/>
                  <a:pt x="566749" y="31667"/>
                </a:cubicBezTo>
                <a:close/>
                <a:moveTo>
                  <a:pt x="557408" y="30679"/>
                </a:moveTo>
                <a:cubicBezTo>
                  <a:pt x="557408" y="31173"/>
                  <a:pt x="558965" y="31667"/>
                  <a:pt x="558965" y="32166"/>
                </a:cubicBezTo>
                <a:lnTo>
                  <a:pt x="557408"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8"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7"/>
                  <a:pt x="472551" y="35131"/>
                  <a:pt x="472551" y="35629"/>
                </a:cubicBezTo>
                <a:lnTo>
                  <a:pt x="470994" y="36123"/>
                </a:lnTo>
                <a:cubicBezTo>
                  <a:pt x="470215" y="36123"/>
                  <a:pt x="469437" y="37112"/>
                  <a:pt x="468659" y="37112"/>
                </a:cubicBezTo>
                <a:lnTo>
                  <a:pt x="467880" y="36123"/>
                </a:lnTo>
                <a:lnTo>
                  <a:pt x="469437" y="35131"/>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1" y="31667"/>
                </a:lnTo>
                <a:cubicBezTo>
                  <a:pt x="463209" y="31173"/>
                  <a:pt x="464766" y="30679"/>
                  <a:pt x="465544" y="30185"/>
                </a:cubicBezTo>
                <a:cubicBezTo>
                  <a:pt x="465544" y="30185"/>
                  <a:pt x="467101" y="30679"/>
                  <a:pt x="467101" y="31173"/>
                </a:cubicBezTo>
                <a:close/>
                <a:moveTo>
                  <a:pt x="409492" y="31173"/>
                </a:moveTo>
                <a:cubicBezTo>
                  <a:pt x="409492" y="31173"/>
                  <a:pt x="407157" y="31667"/>
                  <a:pt x="407935" y="32166"/>
                </a:cubicBezTo>
                <a:cubicBezTo>
                  <a:pt x="407157" y="31667"/>
                  <a:pt x="406378" y="31173"/>
                  <a:pt x="406378" y="30679"/>
                </a:cubicBezTo>
                <a:lnTo>
                  <a:pt x="407935" y="30185"/>
                </a:lnTo>
                <a:lnTo>
                  <a:pt x="409492" y="31173"/>
                </a:lnTo>
                <a:close/>
                <a:moveTo>
                  <a:pt x="319186" y="31173"/>
                </a:moveTo>
                <a:cubicBezTo>
                  <a:pt x="318408" y="31173"/>
                  <a:pt x="317629" y="30185"/>
                  <a:pt x="317629" y="30185"/>
                </a:cubicBezTo>
                <a:cubicBezTo>
                  <a:pt x="317629" y="29691"/>
                  <a:pt x="319186" y="29691"/>
                  <a:pt x="319186" y="29197"/>
                </a:cubicBezTo>
                <a:cubicBezTo>
                  <a:pt x="319186" y="29691"/>
                  <a:pt x="320744" y="30185"/>
                  <a:pt x="320744" y="30679"/>
                </a:cubicBezTo>
                <a:lnTo>
                  <a:pt x="319186" y="31173"/>
                </a:lnTo>
                <a:close/>
                <a:moveTo>
                  <a:pt x="304395" y="33154"/>
                </a:moveTo>
                <a:cubicBezTo>
                  <a:pt x="304395" y="33154"/>
                  <a:pt x="303616" y="32166"/>
                  <a:pt x="302838" y="32166"/>
                </a:cubicBezTo>
                <a:lnTo>
                  <a:pt x="304968" y="31262"/>
                </a:lnTo>
                <a:cubicBezTo>
                  <a:pt x="305083" y="31422"/>
                  <a:pt x="305951" y="31794"/>
                  <a:pt x="305951" y="32166"/>
                </a:cubicBezTo>
                <a:cubicBezTo>
                  <a:pt x="305951" y="32166"/>
                  <a:pt x="305173" y="33154"/>
                  <a:pt x="304395" y="33154"/>
                </a:cubicBezTo>
                <a:close/>
                <a:moveTo>
                  <a:pt x="305173" y="31173"/>
                </a:moveTo>
                <a:lnTo>
                  <a:pt x="304968" y="31262"/>
                </a:lnTo>
                <a:cubicBezTo>
                  <a:pt x="304929" y="31207"/>
                  <a:pt x="304977" y="31173"/>
                  <a:pt x="305173"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7"/>
                  <a:pt x="221095" y="34637"/>
                </a:cubicBezTo>
                <a:cubicBezTo>
                  <a:pt x="221095" y="34637"/>
                  <a:pt x="220316" y="34142"/>
                  <a:pt x="220316" y="33648"/>
                </a:cubicBezTo>
                <a:cubicBezTo>
                  <a:pt x="219537" y="33648"/>
                  <a:pt x="218760" y="32660"/>
                  <a:pt x="218760" y="32660"/>
                </a:cubicBezTo>
                <a:lnTo>
                  <a:pt x="220316" y="31667"/>
                </a:lnTo>
                <a:cubicBezTo>
                  <a:pt x="221095" y="32166"/>
                  <a:pt x="221095" y="32660"/>
                  <a:pt x="221873" y="33154"/>
                </a:cubicBezTo>
                <a:close/>
                <a:moveTo>
                  <a:pt x="199296" y="30185"/>
                </a:moveTo>
                <a:lnTo>
                  <a:pt x="200854" y="29197"/>
                </a:lnTo>
                <a:cubicBezTo>
                  <a:pt x="200854" y="29197"/>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6" y="30185"/>
                  <a:pt x="163486" y="29691"/>
                </a:cubicBezTo>
                <a:cubicBezTo>
                  <a:pt x="162707" y="29691"/>
                  <a:pt x="161928" y="29197"/>
                  <a:pt x="161928" y="28698"/>
                </a:cubicBezTo>
                <a:cubicBezTo>
                  <a:pt x="161928" y="28698"/>
                  <a:pt x="163486" y="28204"/>
                  <a:pt x="163486" y="27710"/>
                </a:cubicBezTo>
                <a:cubicBezTo>
                  <a:pt x="164264" y="28698"/>
                  <a:pt x="165043" y="29197"/>
                  <a:pt x="166600" y="30185"/>
                </a:cubicBezTo>
                <a:cubicBezTo>
                  <a:pt x="165822" y="30185"/>
                  <a:pt x="165043" y="31173"/>
                  <a:pt x="164264" y="31173"/>
                </a:cubicBezTo>
                <a:close/>
                <a:moveTo>
                  <a:pt x="84857" y="38100"/>
                </a:moveTo>
                <a:cubicBezTo>
                  <a:pt x="84857" y="38100"/>
                  <a:pt x="84078" y="37112"/>
                  <a:pt x="83300" y="37112"/>
                </a:cubicBezTo>
                <a:lnTo>
                  <a:pt x="85636" y="36123"/>
                </a:lnTo>
                <a:lnTo>
                  <a:pt x="86414" y="37112"/>
                </a:lnTo>
                <a:lnTo>
                  <a:pt x="84857" y="38100"/>
                </a:lnTo>
                <a:close/>
                <a:moveTo>
                  <a:pt x="66173" y="29691"/>
                </a:moveTo>
                <a:cubicBezTo>
                  <a:pt x="66951" y="29691"/>
                  <a:pt x="67730" y="30679"/>
                  <a:pt x="67730" y="30679"/>
                </a:cubicBezTo>
                <a:lnTo>
                  <a:pt x="66173" y="31667"/>
                </a:lnTo>
                <a:cubicBezTo>
                  <a:pt x="65394" y="31667"/>
                  <a:pt x="64616" y="32166"/>
                  <a:pt x="64616" y="32166"/>
                </a:cubicBezTo>
                <a:cubicBezTo>
                  <a:pt x="63838" y="32166"/>
                  <a:pt x="63838" y="31173"/>
                  <a:pt x="63059" y="31173"/>
                </a:cubicBezTo>
                <a:lnTo>
                  <a:pt x="64616" y="30185"/>
                </a:lnTo>
                <a:cubicBezTo>
                  <a:pt x="65394" y="30185"/>
                  <a:pt x="66173" y="29691"/>
                  <a:pt x="66173" y="29691"/>
                </a:cubicBezTo>
                <a:close/>
                <a:moveTo>
                  <a:pt x="78629" y="7919"/>
                </a:moveTo>
                <a:cubicBezTo>
                  <a:pt x="79408" y="7919"/>
                  <a:pt x="80186" y="8907"/>
                  <a:pt x="80186" y="8907"/>
                </a:cubicBezTo>
                <a:lnTo>
                  <a:pt x="78629" y="9895"/>
                </a:lnTo>
                <a:lnTo>
                  <a:pt x="77072" y="8907"/>
                </a:lnTo>
                <a:cubicBezTo>
                  <a:pt x="77072" y="8413"/>
                  <a:pt x="78629" y="7919"/>
                  <a:pt x="78629" y="7919"/>
                </a:cubicBezTo>
                <a:close/>
                <a:moveTo>
                  <a:pt x="142466" y="8413"/>
                </a:moveTo>
                <a:cubicBezTo>
                  <a:pt x="142466" y="7919"/>
                  <a:pt x="141687" y="7425"/>
                  <a:pt x="141687" y="7425"/>
                </a:cubicBezTo>
                <a:cubicBezTo>
                  <a:pt x="140909" y="6926"/>
                  <a:pt x="140909" y="6432"/>
                  <a:pt x="140130" y="5938"/>
                </a:cubicBezTo>
                <a:cubicBezTo>
                  <a:pt x="139352" y="5938"/>
                  <a:pt x="139352" y="5444"/>
                  <a:pt x="138574" y="4950"/>
                </a:cubicBezTo>
                <a:cubicBezTo>
                  <a:pt x="139352" y="4950"/>
                  <a:pt x="140130" y="3957"/>
                  <a:pt x="140130" y="3957"/>
                </a:cubicBezTo>
                <a:cubicBezTo>
                  <a:pt x="140909" y="4456"/>
                  <a:pt x="141687" y="4950"/>
                  <a:pt x="141687" y="5444"/>
                </a:cubicBezTo>
                <a:cubicBezTo>
                  <a:pt x="142466" y="5444"/>
                  <a:pt x="142466" y="5938"/>
                  <a:pt x="143245" y="6432"/>
                </a:cubicBezTo>
                <a:cubicBezTo>
                  <a:pt x="143245" y="6926"/>
                  <a:pt x="144023" y="6926"/>
                  <a:pt x="144802" y="7425"/>
                </a:cubicBezTo>
                <a:lnTo>
                  <a:pt x="145580" y="8413"/>
                </a:lnTo>
                <a:lnTo>
                  <a:pt x="144023" y="9401"/>
                </a:lnTo>
                <a:cubicBezTo>
                  <a:pt x="143245" y="8907"/>
                  <a:pt x="143245" y="8907"/>
                  <a:pt x="142466" y="8413"/>
                </a:cubicBezTo>
                <a:close/>
                <a:moveTo>
                  <a:pt x="135459" y="4950"/>
                </a:moveTo>
                <a:cubicBezTo>
                  <a:pt x="135459" y="4456"/>
                  <a:pt x="137017" y="3957"/>
                  <a:pt x="137795" y="3957"/>
                </a:cubicBezTo>
                <a:lnTo>
                  <a:pt x="138574" y="4950"/>
                </a:lnTo>
                <a:lnTo>
                  <a:pt x="137017"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30" y="9401"/>
                  <a:pt x="234330" y="9401"/>
                </a:cubicBezTo>
                <a:cubicBezTo>
                  <a:pt x="235108" y="9401"/>
                  <a:pt x="235108" y="10390"/>
                  <a:pt x="235886" y="10390"/>
                </a:cubicBezTo>
                <a:lnTo>
                  <a:pt x="234330" y="11382"/>
                </a:lnTo>
                <a:cubicBezTo>
                  <a:pt x="233551" y="11382"/>
                  <a:pt x="233551" y="9895"/>
                  <a:pt x="232772" y="9895"/>
                </a:cubicBezTo>
                <a:close/>
                <a:moveTo>
                  <a:pt x="229659" y="9895"/>
                </a:moveTo>
                <a:lnTo>
                  <a:pt x="231215" y="8907"/>
                </a:lnTo>
                <a:cubicBezTo>
                  <a:pt x="231994" y="8907"/>
                  <a:pt x="232772" y="9895"/>
                  <a:pt x="232772" y="9895"/>
                </a:cubicBezTo>
                <a:cubicBezTo>
                  <a:pt x="231994" y="9895"/>
                  <a:pt x="231994" y="10888"/>
                  <a:pt x="231215" y="10888"/>
                </a:cubicBezTo>
                <a:cubicBezTo>
                  <a:pt x="230436" y="10888"/>
                  <a:pt x="230436" y="9895"/>
                  <a:pt x="229659" y="9895"/>
                </a:cubicBezTo>
                <a:close/>
                <a:moveTo>
                  <a:pt x="226544" y="11382"/>
                </a:moveTo>
                <a:cubicBezTo>
                  <a:pt x="225766" y="10888"/>
                  <a:pt x="225766" y="10888"/>
                  <a:pt x="224987" y="10390"/>
                </a:cubicBezTo>
                <a:lnTo>
                  <a:pt x="223430" y="9401"/>
                </a:lnTo>
                <a:cubicBezTo>
                  <a:pt x="223430" y="8907"/>
                  <a:pt x="224987" y="8413"/>
                  <a:pt x="225766" y="8413"/>
                </a:cubicBezTo>
                <a:cubicBezTo>
                  <a:pt x="225766" y="7919"/>
                  <a:pt x="226544" y="7919"/>
                  <a:pt x="227323" y="7425"/>
                </a:cubicBezTo>
                <a:cubicBezTo>
                  <a:pt x="227323" y="7919"/>
                  <a:pt x="228101" y="8413"/>
                  <a:pt x="228101" y="8907"/>
                </a:cubicBezTo>
                <a:cubicBezTo>
                  <a:pt x="228880" y="8907"/>
                  <a:pt x="229659" y="9895"/>
                  <a:pt x="229659" y="9895"/>
                </a:cubicBezTo>
                <a:cubicBezTo>
                  <a:pt x="229659" y="9895"/>
                  <a:pt x="228101" y="10390"/>
                  <a:pt x="228101" y="10888"/>
                </a:cubicBezTo>
                <a:cubicBezTo>
                  <a:pt x="227323" y="10888"/>
                  <a:pt x="226544" y="11382"/>
                  <a:pt x="226544" y="11382"/>
                </a:cubicBezTo>
                <a:close/>
                <a:moveTo>
                  <a:pt x="460095" y="6432"/>
                </a:moveTo>
                <a:cubicBezTo>
                  <a:pt x="459317" y="6926"/>
                  <a:pt x="457760" y="7425"/>
                  <a:pt x="457760" y="7425"/>
                </a:cubicBezTo>
                <a:lnTo>
                  <a:pt x="456981" y="6432"/>
                </a:lnTo>
                <a:lnTo>
                  <a:pt x="458538" y="5444"/>
                </a:lnTo>
                <a:lnTo>
                  <a:pt x="460095" y="6432"/>
                </a:lnTo>
                <a:close/>
                <a:moveTo>
                  <a:pt x="502912" y="8413"/>
                </a:moveTo>
                <a:cubicBezTo>
                  <a:pt x="502912" y="8907"/>
                  <a:pt x="504470" y="8907"/>
                  <a:pt x="504470" y="9401"/>
                </a:cubicBezTo>
                <a:cubicBezTo>
                  <a:pt x="504470" y="9895"/>
                  <a:pt x="502912" y="9895"/>
                  <a:pt x="502912" y="10390"/>
                </a:cubicBezTo>
                <a:cubicBezTo>
                  <a:pt x="502912" y="9895"/>
                  <a:pt x="501355" y="9401"/>
                  <a:pt x="501355" y="9401"/>
                </a:cubicBezTo>
                <a:cubicBezTo>
                  <a:pt x="501355" y="8907"/>
                  <a:pt x="502912" y="8413"/>
                  <a:pt x="502912" y="8413"/>
                </a:cubicBezTo>
                <a:close/>
                <a:moveTo>
                  <a:pt x="541838" y="10390"/>
                </a:moveTo>
                <a:lnTo>
                  <a:pt x="543395" y="9895"/>
                </a:lnTo>
                <a:cubicBezTo>
                  <a:pt x="543395" y="9895"/>
                  <a:pt x="544173" y="10888"/>
                  <a:pt x="544951" y="10888"/>
                </a:cubicBezTo>
                <a:cubicBezTo>
                  <a:pt x="544173" y="10888"/>
                  <a:pt x="543395" y="11876"/>
                  <a:pt x="542616" y="11876"/>
                </a:cubicBezTo>
                <a:cubicBezTo>
                  <a:pt x="542616" y="11876"/>
                  <a:pt x="541838" y="10888"/>
                  <a:pt x="541838" y="10390"/>
                </a:cubicBezTo>
                <a:close/>
                <a:moveTo>
                  <a:pt x="586213" y="6432"/>
                </a:moveTo>
                <a:lnTo>
                  <a:pt x="587769" y="5444"/>
                </a:lnTo>
                <a:cubicBezTo>
                  <a:pt x="588548" y="5938"/>
                  <a:pt x="588548" y="6432"/>
                  <a:pt x="589326" y="6926"/>
                </a:cubicBezTo>
                <a:cubicBezTo>
                  <a:pt x="589326" y="6926"/>
                  <a:pt x="590105" y="7425"/>
                  <a:pt x="590105" y="7919"/>
                </a:cubicBezTo>
                <a:cubicBezTo>
                  <a:pt x="590884" y="7919"/>
                  <a:pt x="588548" y="8413"/>
                  <a:pt x="588548" y="8907"/>
                </a:cubicBezTo>
                <a:cubicBezTo>
                  <a:pt x="588548" y="8413"/>
                  <a:pt x="587769" y="7919"/>
                  <a:pt x="587769" y="7425"/>
                </a:cubicBezTo>
                <a:cubicBezTo>
                  <a:pt x="586990" y="7425"/>
                  <a:pt x="586213" y="6432"/>
                  <a:pt x="586213" y="6432"/>
                </a:cubicBezTo>
                <a:close/>
                <a:moveTo>
                  <a:pt x="613459" y="10888"/>
                </a:moveTo>
                <a:lnTo>
                  <a:pt x="611903" y="9895"/>
                </a:lnTo>
                <a:cubicBezTo>
                  <a:pt x="611903" y="9401"/>
                  <a:pt x="613459" y="8907"/>
                  <a:pt x="613459" y="8907"/>
                </a:cubicBezTo>
                <a:cubicBezTo>
                  <a:pt x="614238" y="8413"/>
                  <a:pt x="615017" y="7919"/>
                  <a:pt x="615795" y="7919"/>
                </a:cubicBezTo>
                <a:lnTo>
                  <a:pt x="616574" y="8907"/>
                </a:lnTo>
                <a:lnTo>
                  <a:pt x="618130" y="8413"/>
                </a:lnTo>
                <a:cubicBezTo>
                  <a:pt x="618909" y="8413"/>
                  <a:pt x="617353" y="7425"/>
                  <a:pt x="617353" y="6926"/>
                </a:cubicBezTo>
                <a:cubicBezTo>
                  <a:pt x="617353" y="6926"/>
                  <a:pt x="615795" y="6432"/>
                  <a:pt x="615795" y="5938"/>
                </a:cubicBezTo>
                <a:lnTo>
                  <a:pt x="617353" y="5444"/>
                </a:lnTo>
                <a:cubicBezTo>
                  <a:pt x="617353" y="4950"/>
                  <a:pt x="618909" y="6432"/>
                  <a:pt x="618909" y="6432"/>
                </a:cubicBezTo>
                <a:cubicBezTo>
                  <a:pt x="619688" y="6432"/>
                  <a:pt x="619688" y="5444"/>
                  <a:pt x="620466" y="5444"/>
                </a:cubicBezTo>
                <a:lnTo>
                  <a:pt x="622023" y="6432"/>
                </a:lnTo>
                <a:cubicBezTo>
                  <a:pt x="622023" y="6926"/>
                  <a:pt x="622802" y="7425"/>
                  <a:pt x="623580" y="7919"/>
                </a:cubicBezTo>
                <a:cubicBezTo>
                  <a:pt x="623580" y="7425"/>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90"/>
                  <a:pt x="621245" y="10390"/>
                </a:cubicBezTo>
                <a:cubicBezTo>
                  <a:pt x="620466" y="10888"/>
                  <a:pt x="619688" y="10888"/>
                  <a:pt x="619688" y="11382"/>
                </a:cubicBezTo>
                <a:cubicBezTo>
                  <a:pt x="618130" y="11876"/>
                  <a:pt x="617353" y="12370"/>
                  <a:pt x="615795" y="12865"/>
                </a:cubicBezTo>
                <a:cubicBezTo>
                  <a:pt x="615795" y="12865"/>
                  <a:pt x="615017"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5"/>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8" y="7999"/>
                  <a:pt x="640748" y="8041"/>
                </a:cubicBezTo>
                <a:close/>
                <a:moveTo>
                  <a:pt x="681190" y="7425"/>
                </a:moveTo>
                <a:cubicBezTo>
                  <a:pt x="680411" y="7919"/>
                  <a:pt x="679632" y="8413"/>
                  <a:pt x="679632" y="8413"/>
                </a:cubicBezTo>
                <a:cubicBezTo>
                  <a:pt x="678854" y="8907"/>
                  <a:pt x="678075" y="9401"/>
                  <a:pt x="677297" y="9401"/>
                </a:cubicBezTo>
                <a:cubicBezTo>
                  <a:pt x="677297" y="9401"/>
                  <a:pt x="676519" y="10390"/>
                  <a:pt x="675740" y="10390"/>
                </a:cubicBezTo>
                <a:cubicBezTo>
                  <a:pt x="675740" y="10390"/>
                  <a:pt x="674962" y="9401"/>
                  <a:pt x="674183" y="8907"/>
                </a:cubicBezTo>
                <a:lnTo>
                  <a:pt x="676519" y="8413"/>
                </a:lnTo>
                <a:cubicBezTo>
                  <a:pt x="676519" y="7919"/>
                  <a:pt x="674962" y="7425"/>
                  <a:pt x="674962" y="6926"/>
                </a:cubicBezTo>
                <a:cubicBezTo>
                  <a:pt x="674183" y="6926"/>
                  <a:pt x="674183" y="6432"/>
                  <a:pt x="673404" y="5938"/>
                </a:cubicBezTo>
                <a:cubicBezTo>
                  <a:pt x="674962" y="5444"/>
                  <a:pt x="675740" y="4950"/>
                  <a:pt x="677297" y="4456"/>
                </a:cubicBezTo>
                <a:lnTo>
                  <a:pt x="678075" y="5444"/>
                </a:lnTo>
                <a:cubicBezTo>
                  <a:pt x="678854" y="5444"/>
                  <a:pt x="679632" y="4456"/>
                  <a:pt x="680411" y="4456"/>
                </a:cubicBezTo>
                <a:cubicBezTo>
                  <a:pt x="680411" y="4456"/>
                  <a:pt x="681190" y="5444"/>
                  <a:pt x="681190" y="5938"/>
                </a:cubicBezTo>
                <a:cubicBezTo>
                  <a:pt x="681968" y="5938"/>
                  <a:pt x="681968" y="6432"/>
                  <a:pt x="682746" y="6926"/>
                </a:cubicBezTo>
                <a:cubicBezTo>
                  <a:pt x="682746" y="6926"/>
                  <a:pt x="684303" y="7425"/>
                  <a:pt x="684303" y="7919"/>
                </a:cubicBezTo>
                <a:cubicBezTo>
                  <a:pt x="684303" y="7919"/>
                  <a:pt x="682746" y="8413"/>
                  <a:pt x="681968" y="8907"/>
                </a:cubicBezTo>
                <a:cubicBezTo>
                  <a:pt x="682746" y="8413"/>
                  <a:pt x="681190" y="7919"/>
                  <a:pt x="681190" y="7425"/>
                </a:cubicBezTo>
                <a:close/>
                <a:moveTo>
                  <a:pt x="810509" y="494"/>
                </a:moveTo>
                <a:lnTo>
                  <a:pt x="812066" y="988"/>
                </a:lnTo>
                <a:cubicBezTo>
                  <a:pt x="812066" y="1482"/>
                  <a:pt x="810509" y="1981"/>
                  <a:pt x="810509" y="1981"/>
                </a:cubicBezTo>
                <a:cubicBezTo>
                  <a:pt x="810509" y="1981"/>
                  <a:pt x="809731" y="1482"/>
                  <a:pt x="808952" y="1482"/>
                </a:cubicBezTo>
                <a:lnTo>
                  <a:pt x="810509" y="494"/>
                </a:lnTo>
                <a:close/>
                <a:moveTo>
                  <a:pt x="815091" y="494"/>
                </a:moveTo>
                <a:lnTo>
                  <a:pt x="816649" y="1482"/>
                </a:lnTo>
                <a:cubicBezTo>
                  <a:pt x="815870" y="1482"/>
                  <a:pt x="815091" y="1981"/>
                  <a:pt x="815091" y="1981"/>
                </a:cubicBezTo>
                <a:cubicBezTo>
                  <a:pt x="815091" y="1981"/>
                  <a:pt x="813535" y="1482"/>
                  <a:pt x="813535" y="988"/>
                </a:cubicBezTo>
                <a:lnTo>
                  <a:pt x="815091" y="494"/>
                </a:lnTo>
                <a:close/>
                <a:moveTo>
                  <a:pt x="942855" y="6926"/>
                </a:moveTo>
                <a:cubicBezTo>
                  <a:pt x="943632" y="6432"/>
                  <a:pt x="943632" y="5938"/>
                  <a:pt x="944411" y="5938"/>
                </a:cubicBezTo>
                <a:cubicBezTo>
                  <a:pt x="944411" y="5444"/>
                  <a:pt x="945190" y="4456"/>
                  <a:pt x="945190" y="4456"/>
                </a:cubicBezTo>
                <a:cubicBezTo>
                  <a:pt x="945968" y="4456"/>
                  <a:pt x="946747" y="5444"/>
                  <a:pt x="947526" y="5444"/>
                </a:cubicBezTo>
                <a:lnTo>
                  <a:pt x="948304" y="4456"/>
                </a:lnTo>
                <a:cubicBezTo>
                  <a:pt x="949861" y="4950"/>
                  <a:pt x="950639" y="5444"/>
                  <a:pt x="952196" y="5938"/>
                </a:cubicBezTo>
                <a:cubicBezTo>
                  <a:pt x="951418" y="6432"/>
                  <a:pt x="951418" y="6926"/>
                  <a:pt x="950639" y="6926"/>
                </a:cubicBezTo>
                <a:cubicBezTo>
                  <a:pt x="950639" y="7425"/>
                  <a:pt x="949082" y="7919"/>
                  <a:pt x="949082" y="8413"/>
                </a:cubicBezTo>
                <a:lnTo>
                  <a:pt x="951418" y="8907"/>
                </a:lnTo>
                <a:cubicBezTo>
                  <a:pt x="950639" y="9401"/>
                  <a:pt x="949861" y="10390"/>
                  <a:pt x="949861" y="10390"/>
                </a:cubicBezTo>
                <a:cubicBezTo>
                  <a:pt x="949082" y="10390"/>
                  <a:pt x="948304" y="9401"/>
                  <a:pt x="948304" y="9401"/>
                </a:cubicBezTo>
                <a:cubicBezTo>
                  <a:pt x="947526" y="9401"/>
                  <a:pt x="946747" y="8907"/>
                  <a:pt x="945968" y="8413"/>
                </a:cubicBezTo>
                <a:cubicBezTo>
                  <a:pt x="945968" y="8413"/>
                  <a:pt x="945190" y="7919"/>
                  <a:pt x="944411" y="7425"/>
                </a:cubicBezTo>
                <a:cubicBezTo>
                  <a:pt x="944411" y="7919"/>
                  <a:pt x="942855" y="8413"/>
                  <a:pt x="943632" y="8907"/>
                </a:cubicBezTo>
                <a:cubicBezTo>
                  <a:pt x="942855" y="8413"/>
                  <a:pt x="941297" y="7919"/>
                  <a:pt x="941297" y="7919"/>
                </a:cubicBezTo>
                <a:cubicBezTo>
                  <a:pt x="941297" y="7425"/>
                  <a:pt x="942855" y="6926"/>
                  <a:pt x="942855" y="6926"/>
                </a:cubicBezTo>
                <a:close/>
                <a:moveTo>
                  <a:pt x="988007" y="5938"/>
                </a:moveTo>
                <a:lnTo>
                  <a:pt x="989565" y="6926"/>
                </a:lnTo>
                <a:cubicBezTo>
                  <a:pt x="989565" y="6926"/>
                  <a:pt x="988786" y="7919"/>
                  <a:pt x="988007" y="7919"/>
                </a:cubicBezTo>
                <a:lnTo>
                  <a:pt x="987229" y="8907"/>
                </a:lnTo>
                <a:cubicBezTo>
                  <a:pt x="986450" y="8907"/>
                  <a:pt x="985672" y="7919"/>
                  <a:pt x="984894" y="7919"/>
                </a:cubicBezTo>
                <a:cubicBezTo>
                  <a:pt x="985672" y="7919"/>
                  <a:pt x="985672" y="7425"/>
                  <a:pt x="986450" y="6926"/>
                </a:cubicBezTo>
                <a:cubicBezTo>
                  <a:pt x="987229" y="6926"/>
                  <a:pt x="987229" y="6432"/>
                  <a:pt x="988007" y="5938"/>
                </a:cubicBezTo>
                <a:close/>
                <a:moveTo>
                  <a:pt x="984852" y="8041"/>
                </a:moveTo>
                <a:cubicBezTo>
                  <a:pt x="984862" y="7999"/>
                  <a:pt x="984894" y="7957"/>
                  <a:pt x="984894" y="7919"/>
                </a:cubicBezTo>
                <a:cubicBezTo>
                  <a:pt x="984894" y="7982"/>
                  <a:pt x="984879" y="8024"/>
                  <a:pt x="984852" y="8041"/>
                </a:cubicBezTo>
                <a:close/>
                <a:moveTo>
                  <a:pt x="1004356" y="10390"/>
                </a:moveTo>
                <a:cubicBezTo>
                  <a:pt x="1003577" y="10390"/>
                  <a:pt x="1003577" y="9895"/>
                  <a:pt x="1002799" y="9401"/>
                </a:cubicBezTo>
                <a:lnTo>
                  <a:pt x="1001241" y="8907"/>
                </a:lnTo>
                <a:lnTo>
                  <a:pt x="999685" y="9895"/>
                </a:lnTo>
                <a:cubicBezTo>
                  <a:pt x="999685" y="9895"/>
                  <a:pt x="998128" y="9401"/>
                  <a:pt x="998128" y="8907"/>
                </a:cubicBezTo>
                <a:lnTo>
                  <a:pt x="998906" y="7919"/>
                </a:lnTo>
                <a:cubicBezTo>
                  <a:pt x="999685" y="7919"/>
                  <a:pt x="1000464" y="6926"/>
                  <a:pt x="1000464" y="6926"/>
                </a:cubicBezTo>
                <a:cubicBezTo>
                  <a:pt x="1001241" y="6926"/>
                  <a:pt x="1002021" y="7425"/>
                  <a:pt x="1002021" y="7919"/>
                </a:cubicBezTo>
                <a:cubicBezTo>
                  <a:pt x="1002799" y="7425"/>
                  <a:pt x="1003577" y="6926"/>
                  <a:pt x="1003577" y="6432"/>
                </a:cubicBezTo>
                <a:lnTo>
                  <a:pt x="1005135"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5"/>
                  <a:pt x="1006692" y="8413"/>
                  <a:pt x="1007470" y="8413"/>
                </a:cubicBezTo>
                <a:lnTo>
                  <a:pt x="1009027" y="8907"/>
                </a:lnTo>
                <a:lnTo>
                  <a:pt x="1009805" y="7919"/>
                </a:lnTo>
                <a:cubicBezTo>
                  <a:pt x="1010584" y="7919"/>
                  <a:pt x="1011363" y="8413"/>
                  <a:pt x="1012141" y="8907"/>
                </a:cubicBezTo>
                <a:cubicBezTo>
                  <a:pt x="1012141" y="8907"/>
                  <a:pt x="1013698" y="9401"/>
                  <a:pt x="1013698" y="9895"/>
                </a:cubicBezTo>
                <a:lnTo>
                  <a:pt x="1012141" y="10888"/>
                </a:lnTo>
                <a:cubicBezTo>
                  <a:pt x="1012141" y="11382"/>
                  <a:pt x="1011363" y="11382"/>
                  <a:pt x="1011363" y="11876"/>
                </a:cubicBezTo>
                <a:cubicBezTo>
                  <a:pt x="1010584" y="12370"/>
                  <a:pt x="1009805" y="12865"/>
                  <a:pt x="1009805" y="12865"/>
                </a:cubicBezTo>
                <a:cubicBezTo>
                  <a:pt x="1008248" y="12370"/>
                  <a:pt x="1007470" y="11876"/>
                  <a:pt x="1005913" y="11382"/>
                </a:cubicBezTo>
                <a:cubicBezTo>
                  <a:pt x="1005913" y="10888"/>
                  <a:pt x="1005135" y="10888"/>
                  <a:pt x="1004356" y="10390"/>
                </a:cubicBezTo>
                <a:close/>
                <a:moveTo>
                  <a:pt x="1035496" y="7919"/>
                </a:moveTo>
                <a:cubicBezTo>
                  <a:pt x="1035496" y="7425"/>
                  <a:pt x="1036275" y="6926"/>
                  <a:pt x="1036275" y="6926"/>
                </a:cubicBezTo>
                <a:cubicBezTo>
                  <a:pt x="1037053" y="6432"/>
                  <a:pt x="1037053" y="5938"/>
                  <a:pt x="1037832" y="5444"/>
                </a:cubicBezTo>
                <a:lnTo>
                  <a:pt x="1039388" y="6432"/>
                </a:lnTo>
                <a:cubicBezTo>
                  <a:pt x="1039388" y="6432"/>
                  <a:pt x="1038610" y="7425"/>
                  <a:pt x="1037832" y="7425"/>
                </a:cubicBezTo>
                <a:cubicBezTo>
                  <a:pt x="1037832" y="7919"/>
                  <a:pt x="1037053" y="8413"/>
                  <a:pt x="1037053" y="8907"/>
                </a:cubicBezTo>
                <a:cubicBezTo>
                  <a:pt x="1037053" y="8413"/>
                  <a:pt x="1034717" y="7919"/>
                  <a:pt x="1035496" y="7919"/>
                </a:cubicBezTo>
                <a:close/>
                <a:moveTo>
                  <a:pt x="1083763" y="10390"/>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90"/>
                </a:lnTo>
                <a:close/>
                <a:moveTo>
                  <a:pt x="1122689" y="8413"/>
                </a:moveTo>
                <a:cubicBezTo>
                  <a:pt x="1122689" y="8413"/>
                  <a:pt x="1124245" y="8907"/>
                  <a:pt x="1124245" y="9401"/>
                </a:cubicBezTo>
                <a:cubicBezTo>
                  <a:pt x="1124245" y="9401"/>
                  <a:pt x="1122689" y="9895"/>
                  <a:pt x="1122689" y="10390"/>
                </a:cubicBezTo>
                <a:cubicBezTo>
                  <a:pt x="1122689" y="9895"/>
                  <a:pt x="1121131" y="9895"/>
                  <a:pt x="1121131" y="9401"/>
                </a:cubicBezTo>
                <a:cubicBezTo>
                  <a:pt x="1121131" y="8907"/>
                  <a:pt x="1122689" y="8907"/>
                  <a:pt x="1122689" y="8413"/>
                </a:cubicBezTo>
                <a:close/>
                <a:moveTo>
                  <a:pt x="1165506" y="6432"/>
                </a:moveTo>
                <a:lnTo>
                  <a:pt x="1167062" y="5444"/>
                </a:lnTo>
                <a:lnTo>
                  <a:pt x="1168620" y="6432"/>
                </a:lnTo>
                <a:lnTo>
                  <a:pt x="1167841" y="7425"/>
                </a:lnTo>
                <a:cubicBezTo>
                  <a:pt x="1167841" y="7425"/>
                  <a:pt x="1166285" y="6926"/>
                  <a:pt x="1165506" y="6432"/>
                </a:cubicBezTo>
                <a:close/>
                <a:moveTo>
                  <a:pt x="1392828" y="9895"/>
                </a:moveTo>
                <a:cubicBezTo>
                  <a:pt x="1392050" y="9895"/>
                  <a:pt x="1392050" y="11382"/>
                  <a:pt x="1391271" y="11382"/>
                </a:cubicBezTo>
                <a:lnTo>
                  <a:pt x="1389715" y="10390"/>
                </a:lnTo>
                <a:cubicBezTo>
                  <a:pt x="1390493" y="10390"/>
                  <a:pt x="1390493"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5"/>
                </a:moveTo>
                <a:cubicBezTo>
                  <a:pt x="1399057" y="7919"/>
                  <a:pt x="1399835" y="7919"/>
                  <a:pt x="1399835" y="8413"/>
                </a:cubicBezTo>
                <a:cubicBezTo>
                  <a:pt x="1400613" y="8413"/>
                  <a:pt x="1402170" y="8907"/>
                  <a:pt x="1402170" y="9401"/>
                </a:cubicBezTo>
                <a:lnTo>
                  <a:pt x="1400613" y="10390"/>
                </a:lnTo>
                <a:cubicBezTo>
                  <a:pt x="1399835" y="10888"/>
                  <a:pt x="1399835" y="10888"/>
                  <a:pt x="1399057" y="11382"/>
                </a:cubicBezTo>
                <a:cubicBezTo>
                  <a:pt x="1399057" y="11382"/>
                  <a:pt x="1398278" y="10888"/>
                  <a:pt x="1397499" y="10888"/>
                </a:cubicBezTo>
                <a:cubicBezTo>
                  <a:pt x="1397499" y="10390"/>
                  <a:pt x="1395942" y="9895"/>
                  <a:pt x="1395942" y="9895"/>
                </a:cubicBezTo>
                <a:cubicBezTo>
                  <a:pt x="1395942" y="9895"/>
                  <a:pt x="1396721" y="8907"/>
                  <a:pt x="1397499" y="8907"/>
                </a:cubicBezTo>
                <a:cubicBezTo>
                  <a:pt x="1397499" y="8413"/>
                  <a:pt x="1398278" y="7919"/>
                  <a:pt x="1398278" y="7425"/>
                </a:cubicBezTo>
                <a:close/>
                <a:moveTo>
                  <a:pt x="1438760" y="7919"/>
                </a:moveTo>
                <a:cubicBezTo>
                  <a:pt x="1439538" y="7919"/>
                  <a:pt x="1441096" y="8907"/>
                  <a:pt x="1441096" y="8907"/>
                </a:cubicBezTo>
                <a:lnTo>
                  <a:pt x="1439538" y="9895"/>
                </a:lnTo>
                <a:lnTo>
                  <a:pt x="1437981" y="9401"/>
                </a:lnTo>
                <a:cubicBezTo>
                  <a:pt x="1437981" y="8907"/>
                  <a:pt x="1438760" y="7919"/>
                  <a:pt x="1438760" y="7919"/>
                </a:cubicBezTo>
                <a:close/>
                <a:moveTo>
                  <a:pt x="1482356" y="6432"/>
                </a:moveTo>
                <a:cubicBezTo>
                  <a:pt x="1483135" y="5938"/>
                  <a:pt x="1483135" y="5444"/>
                  <a:pt x="1483913" y="5444"/>
                </a:cubicBezTo>
                <a:cubicBezTo>
                  <a:pt x="1483913" y="4950"/>
                  <a:pt x="1484692" y="4456"/>
                  <a:pt x="1485470" y="3957"/>
                </a:cubicBezTo>
                <a:cubicBezTo>
                  <a:pt x="1485470" y="3957"/>
                  <a:pt x="1486248" y="4950"/>
                  <a:pt x="1487027" y="4950"/>
                </a:cubicBezTo>
                <a:cubicBezTo>
                  <a:pt x="1486248" y="5444"/>
                  <a:pt x="1486248" y="5938"/>
                  <a:pt x="1485470" y="5938"/>
                </a:cubicBezTo>
                <a:cubicBezTo>
                  <a:pt x="1484692" y="6432"/>
                  <a:pt x="1484692" y="6926"/>
                  <a:pt x="1483913" y="7425"/>
                </a:cubicBezTo>
                <a:cubicBezTo>
                  <a:pt x="1483913" y="7425"/>
                  <a:pt x="1483135" y="7919"/>
                  <a:pt x="1483135" y="8413"/>
                </a:cubicBezTo>
                <a:cubicBezTo>
                  <a:pt x="1482356" y="8907"/>
                  <a:pt x="1482356" y="8907"/>
                  <a:pt x="1481577" y="9401"/>
                </a:cubicBezTo>
                <a:lnTo>
                  <a:pt x="1480020" y="8413"/>
                </a:lnTo>
                <a:lnTo>
                  <a:pt x="1480799" y="7425"/>
                </a:lnTo>
                <a:cubicBezTo>
                  <a:pt x="1481577" y="6926"/>
                  <a:pt x="1482356" y="6926"/>
                  <a:pt x="1482356" y="6432"/>
                </a:cubicBezTo>
                <a:close/>
                <a:moveTo>
                  <a:pt x="1490142" y="4950"/>
                </a:moveTo>
                <a:lnTo>
                  <a:pt x="1488584" y="5938"/>
                </a:lnTo>
                <a:lnTo>
                  <a:pt x="1487027" y="4950"/>
                </a:lnTo>
                <a:lnTo>
                  <a:pt x="1487806" y="3957"/>
                </a:lnTo>
                <a:cubicBezTo>
                  <a:pt x="1488584" y="3957"/>
                  <a:pt x="1490142" y="4456"/>
                  <a:pt x="1490142" y="4950"/>
                </a:cubicBezTo>
                <a:close/>
                <a:moveTo>
                  <a:pt x="1546972" y="7919"/>
                </a:moveTo>
                <a:cubicBezTo>
                  <a:pt x="1546972" y="7919"/>
                  <a:pt x="1548529" y="8413"/>
                  <a:pt x="1548529" y="8907"/>
                </a:cubicBezTo>
                <a:lnTo>
                  <a:pt x="1546972" y="9895"/>
                </a:lnTo>
                <a:lnTo>
                  <a:pt x="1545415" y="8907"/>
                </a:lnTo>
                <a:cubicBezTo>
                  <a:pt x="1545415" y="8907"/>
                  <a:pt x="1546193" y="7919"/>
                  <a:pt x="1546972" y="7919"/>
                </a:cubicBezTo>
                <a:close/>
              </a:path>
            </a:pathLst>
          </a:custGeom>
          <a:solidFill>
            <a:srgbClr val="262626"/>
          </a:solidFill>
        </p:spPr>
        <p:txBody>
          <a:bodyPr lIns="133945" rIns="133945" rtlCol="0" anchor="ctr"/>
          <a:lstStyle/>
          <a:p>
            <a:pPr algn="l"/>
            <a:endParaRPr lang="en-US" sz="1160"/>
          </a:p>
        </p:txBody>
      </p:sp>
      <p:pic>
        <p:nvPicPr>
          <p:cNvPr id="140" name="Picture 5"/>
          <p:cNvPicPr>
            <a:picLocks noChangeAspect="1"/>
          </p:cNvPicPr>
          <p:nvPr/>
        </p:nvPicPr>
        <p:blipFill>
          <a:blip r:embed="rId2"/>
          <a:stretch>
            <a:fillRect/>
          </a:stretch>
        </p:blipFill>
        <p:spPr>
          <a:xfrm>
            <a:off x="6945722" y="1375123"/>
            <a:ext cx="2597459" cy="5182017"/>
          </a:xfrm>
          <a:prstGeom prst="rect">
            <a:avLst/>
          </a:prstGeom>
        </p:spPr>
      </p:pic>
      <p:pic>
        <p:nvPicPr>
          <p:cNvPr id="141" name="Picture 6"/>
          <p:cNvPicPr>
            <a:picLocks noChangeAspect="1"/>
          </p:cNvPicPr>
          <p:nvPr/>
        </p:nvPicPr>
        <p:blipFill>
          <a:blip r:embed="rId3"/>
          <a:stretch>
            <a:fillRect/>
          </a:stretch>
        </p:blipFill>
        <p:spPr>
          <a:xfrm>
            <a:off x="298471" y="1371600"/>
            <a:ext cx="5835605" cy="5486400"/>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1000"/>
                                        <p:tgtEl>
                                          <p:spTgt spid="1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7"/>
                                        </p:tgtEl>
                                        <p:attrNameLst>
                                          <p:attrName>style.visibility</p:attrName>
                                        </p:attrNameLst>
                                      </p:cBhvr>
                                      <p:to>
                                        <p:strVal val="visible"/>
                                      </p:to>
                                    </p:set>
                                    <p:animEffect transition="in" filter="fade">
                                      <p:cBhvr>
                                        <p:cTn id="10" dur="1000"/>
                                        <p:tgtEl>
                                          <p:spTgt spid="1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8"/>
                                        </p:tgtEl>
                                        <p:attrNameLst>
                                          <p:attrName>style.visibility</p:attrName>
                                        </p:attrNameLst>
                                      </p:cBhvr>
                                      <p:to>
                                        <p:strVal val="visible"/>
                                      </p:to>
                                    </p:set>
                                    <p:animEffect transition="in" filter="fade">
                                      <p:cBhvr>
                                        <p:cTn id="13" dur="1000"/>
                                        <p:tgtEl>
                                          <p:spTgt spid="1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9"/>
                                        </p:tgtEl>
                                        <p:attrNameLst>
                                          <p:attrName>style.visibility</p:attrName>
                                        </p:attrNameLst>
                                      </p:cBhvr>
                                      <p:to>
                                        <p:strVal val="visible"/>
                                      </p:to>
                                    </p:set>
                                    <p:animEffect transition="in" filter="fade">
                                      <p:cBhvr>
                                        <p:cTn id="16" dur="1000"/>
                                        <p:tgtEl>
                                          <p:spTgt spid="1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1000"/>
                                        <p:tgtEl>
                                          <p:spTgt spid="1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10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138" grpId="0" bldLvl="0" animBg="1"/>
      <p:bldP spid="139" grpId="0" animBg="1"/>
      <p:bldP spid="140" grpId="0" animBg="1"/>
      <p:bldP spid="1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43"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02. </a:t>
            </a:r>
            <a:r>
              <a:rPr lang="en-US" sz="1898" b="1" spc="105" dirty="0" err="1">
                <a:solidFill>
                  <a:srgbClr val="31859B"/>
                </a:solidFill>
                <a:latin typeface="微软雅黑" panose="020B0503020204020204" charset="-122"/>
                <a:ea typeface="微软雅黑" panose="020B0503020204020204" charset="-122"/>
              </a:rPr>
              <a:t>Busybox前端搭建</a:t>
            </a:r>
            <a:endParaRPr lang="en-US" sz="1160" dirty="0"/>
          </a:p>
        </p:txBody>
      </p:sp>
      <p:sp>
        <p:nvSpPr>
          <p:cNvPr id="144" name="TextBox 3"/>
          <p:cNvSpPr txBox="1"/>
          <p:nvPr/>
        </p:nvSpPr>
        <p:spPr>
          <a:xfrm>
            <a:off x="231499" y="907306"/>
            <a:ext cx="1942207" cy="303730"/>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Mobx状态管理设计</a:t>
            </a:r>
            <a:endParaRPr lang="en-US" sz="1160"/>
          </a:p>
        </p:txBody>
      </p:sp>
      <p:sp>
        <p:nvSpPr>
          <p:cNvPr id="145" name="Freeform 4"/>
          <p:cNvSpPr/>
          <p:nvPr/>
        </p:nvSpPr>
        <p:spPr>
          <a:xfrm>
            <a:off x="298471" y="1235431"/>
            <a:ext cx="1714500" cy="40184"/>
          </a:xfrm>
          <a:custGeom>
            <a:avLst/>
            <a:gdLst/>
            <a:ahLst/>
            <a:cxnLst/>
            <a:rect l="l" t="t" r="r" b="b"/>
            <a:pathLst>
              <a:path w="1625600" h="38100">
                <a:moveTo>
                  <a:pt x="1625600" y="12865"/>
                </a:moveTo>
                <a:cubicBezTo>
                  <a:pt x="1625600" y="13359"/>
                  <a:pt x="1624822" y="13853"/>
                  <a:pt x="1624822" y="13853"/>
                </a:cubicBezTo>
                <a:cubicBezTo>
                  <a:pt x="1624043" y="14351"/>
                  <a:pt x="1623265" y="14845"/>
                  <a:pt x="1623265" y="15339"/>
                </a:cubicBezTo>
                <a:lnTo>
                  <a:pt x="1624822" y="15834"/>
                </a:lnTo>
                <a:cubicBezTo>
                  <a:pt x="1624822" y="16328"/>
                  <a:pt x="1623265" y="16826"/>
                  <a:pt x="1623265" y="17320"/>
                </a:cubicBezTo>
                <a:cubicBezTo>
                  <a:pt x="1623265" y="17320"/>
                  <a:pt x="1622487" y="17814"/>
                  <a:pt x="1622487" y="18309"/>
                </a:cubicBezTo>
                <a:cubicBezTo>
                  <a:pt x="1622487" y="18309"/>
                  <a:pt x="1624043" y="18803"/>
                  <a:pt x="1624043" y="19297"/>
                </a:cubicBezTo>
                <a:lnTo>
                  <a:pt x="1622487" y="20289"/>
                </a:lnTo>
                <a:lnTo>
                  <a:pt x="1620930" y="19297"/>
                </a:lnTo>
                <a:lnTo>
                  <a:pt x="1619372" y="18309"/>
                </a:lnTo>
                <a:cubicBezTo>
                  <a:pt x="1618595" y="18803"/>
                  <a:pt x="1617816" y="19297"/>
                  <a:pt x="1617816" y="19795"/>
                </a:cubicBezTo>
                <a:lnTo>
                  <a:pt x="1619372" y="20289"/>
                </a:lnTo>
                <a:cubicBezTo>
                  <a:pt x="1619372" y="20784"/>
                  <a:pt x="1617816" y="21278"/>
                  <a:pt x="1618595" y="21772"/>
                </a:cubicBezTo>
                <a:lnTo>
                  <a:pt x="1620151" y="22266"/>
                </a:lnTo>
                <a:cubicBezTo>
                  <a:pt x="1620151" y="22760"/>
                  <a:pt x="1618595" y="23259"/>
                  <a:pt x="1618595" y="23753"/>
                </a:cubicBezTo>
                <a:lnTo>
                  <a:pt x="1620151" y="24247"/>
                </a:lnTo>
                <a:cubicBezTo>
                  <a:pt x="1620151" y="24741"/>
                  <a:pt x="1619372" y="25235"/>
                  <a:pt x="1619372" y="25235"/>
                </a:cubicBezTo>
                <a:cubicBezTo>
                  <a:pt x="1618595" y="25729"/>
                  <a:pt x="1618595" y="26223"/>
                  <a:pt x="1617816" y="26722"/>
                </a:cubicBezTo>
                <a:lnTo>
                  <a:pt x="1616259" y="25729"/>
                </a:lnTo>
                <a:cubicBezTo>
                  <a:pt x="1615480" y="25235"/>
                  <a:pt x="1614701" y="25235"/>
                  <a:pt x="1613923" y="24741"/>
                </a:cubicBezTo>
                <a:cubicBezTo>
                  <a:pt x="1613923"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60" y="27710"/>
                </a:cubicBezTo>
                <a:cubicBezTo>
                  <a:pt x="1605360" y="28204"/>
                  <a:pt x="1604581" y="28204"/>
                  <a:pt x="1603802" y="28698"/>
                </a:cubicBezTo>
                <a:cubicBezTo>
                  <a:pt x="1603802" y="29197"/>
                  <a:pt x="1603025" y="29691"/>
                  <a:pt x="1603025" y="29691"/>
                </a:cubicBezTo>
                <a:cubicBezTo>
                  <a:pt x="1602245" y="30185"/>
                  <a:pt x="1602245" y="30679"/>
                  <a:pt x="1601467" y="31173"/>
                </a:cubicBezTo>
                <a:cubicBezTo>
                  <a:pt x="1600689" y="31173"/>
                  <a:pt x="1600689" y="31667"/>
                  <a:pt x="1599910" y="32166"/>
                </a:cubicBezTo>
                <a:lnTo>
                  <a:pt x="1598353" y="31173"/>
                </a:lnTo>
                <a:cubicBezTo>
                  <a:pt x="1598353" y="30679"/>
                  <a:pt x="1599910" y="30185"/>
                  <a:pt x="1599910" y="30185"/>
                </a:cubicBezTo>
                <a:cubicBezTo>
                  <a:pt x="1599131" y="30185"/>
                  <a:pt x="1598353" y="29197"/>
                  <a:pt x="1598353" y="29197"/>
                </a:cubicBezTo>
                <a:cubicBezTo>
                  <a:pt x="1597574" y="29197"/>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7"/>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90" y="26722"/>
                  <a:pt x="1589790" y="27216"/>
                </a:cubicBezTo>
                <a:cubicBezTo>
                  <a:pt x="1589790" y="27216"/>
                  <a:pt x="1588232" y="27710"/>
                  <a:pt x="1588232" y="28204"/>
                </a:cubicBezTo>
                <a:lnTo>
                  <a:pt x="1589790" y="28698"/>
                </a:lnTo>
                <a:cubicBezTo>
                  <a:pt x="1589790" y="29197"/>
                  <a:pt x="1589011" y="30185"/>
                  <a:pt x="1589011" y="30185"/>
                </a:cubicBezTo>
                <a:cubicBezTo>
                  <a:pt x="1588232" y="30185"/>
                  <a:pt x="1587454" y="29197"/>
                  <a:pt x="1587454" y="29197"/>
                </a:cubicBezTo>
                <a:cubicBezTo>
                  <a:pt x="1586675" y="29197"/>
                  <a:pt x="1585897" y="28204"/>
                  <a:pt x="1585119" y="28204"/>
                </a:cubicBezTo>
                <a:cubicBezTo>
                  <a:pt x="1585119" y="28204"/>
                  <a:pt x="1584340" y="29197"/>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5" y="29197"/>
                  <a:pt x="1575777" y="29197"/>
                </a:cubicBezTo>
                <a:cubicBezTo>
                  <a:pt x="1575777" y="28698"/>
                  <a:pt x="1574998" y="28698"/>
                  <a:pt x="1574220" y="28204"/>
                </a:cubicBezTo>
                <a:lnTo>
                  <a:pt x="1575777" y="27216"/>
                </a:lnTo>
                <a:cubicBezTo>
                  <a:pt x="1575777" y="26722"/>
                  <a:pt x="1574220" y="26722"/>
                  <a:pt x="1574220" y="26223"/>
                </a:cubicBezTo>
                <a:cubicBezTo>
                  <a:pt x="1574220" y="26722"/>
                  <a:pt x="1572662" y="27216"/>
                  <a:pt x="1572662" y="27216"/>
                </a:cubicBezTo>
                <a:cubicBezTo>
                  <a:pt x="1572662" y="27710"/>
                  <a:pt x="1574220" y="27710"/>
                  <a:pt x="1574220" y="28204"/>
                </a:cubicBezTo>
                <a:cubicBezTo>
                  <a:pt x="1574220" y="28698"/>
                  <a:pt x="1572662" y="29197"/>
                  <a:pt x="1573441" y="29197"/>
                </a:cubicBezTo>
                <a:cubicBezTo>
                  <a:pt x="1573441" y="29691"/>
                  <a:pt x="1574998" y="30185"/>
                  <a:pt x="1574998" y="30185"/>
                </a:cubicBezTo>
                <a:lnTo>
                  <a:pt x="1573441" y="31173"/>
                </a:lnTo>
                <a:lnTo>
                  <a:pt x="1571884"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1" y="31173"/>
                  <a:pt x="1562542" y="31173"/>
                </a:cubicBezTo>
                <a:cubicBezTo>
                  <a:pt x="1563321" y="31173"/>
                  <a:pt x="1563321" y="30185"/>
                  <a:pt x="1564099" y="30185"/>
                </a:cubicBezTo>
                <a:cubicBezTo>
                  <a:pt x="1564099" y="29691"/>
                  <a:pt x="1564878" y="29197"/>
                  <a:pt x="1564878" y="29197"/>
                </a:cubicBezTo>
                <a:cubicBezTo>
                  <a:pt x="1565655" y="28698"/>
                  <a:pt x="1563321" y="28204"/>
                  <a:pt x="1563321" y="28204"/>
                </a:cubicBezTo>
                <a:cubicBezTo>
                  <a:pt x="1563321" y="27710"/>
                  <a:pt x="1564878" y="27216"/>
                  <a:pt x="1564878" y="27216"/>
                </a:cubicBezTo>
                <a:cubicBezTo>
                  <a:pt x="1564878" y="26722"/>
                  <a:pt x="1563321" y="26722"/>
                  <a:pt x="1563321" y="26223"/>
                </a:cubicBezTo>
                <a:cubicBezTo>
                  <a:pt x="1562542" y="26223"/>
                  <a:pt x="1561763" y="25235"/>
                  <a:pt x="1560985" y="25235"/>
                </a:cubicBezTo>
                <a:cubicBezTo>
                  <a:pt x="1560985" y="25235"/>
                  <a:pt x="1560206" y="26223"/>
                  <a:pt x="1560206" y="26722"/>
                </a:cubicBezTo>
                <a:cubicBezTo>
                  <a:pt x="1559428" y="26722"/>
                  <a:pt x="1559428" y="27216"/>
                  <a:pt x="1558650" y="27710"/>
                </a:cubicBezTo>
                <a:cubicBezTo>
                  <a:pt x="1558650" y="27710"/>
                  <a:pt x="1557871" y="28698"/>
                  <a:pt x="1557092" y="28698"/>
                </a:cubicBezTo>
                <a:cubicBezTo>
                  <a:pt x="1557092" y="28698"/>
                  <a:pt x="1556314" y="27710"/>
                  <a:pt x="1555535" y="27710"/>
                </a:cubicBezTo>
                <a:cubicBezTo>
                  <a:pt x="1554757" y="28204"/>
                  <a:pt x="1554757" y="28698"/>
                  <a:pt x="1553979" y="29197"/>
                </a:cubicBezTo>
                <a:cubicBezTo>
                  <a:pt x="1553979" y="29197"/>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5" y="30185"/>
                  <a:pt x="1545415" y="29691"/>
                </a:cubicBezTo>
                <a:cubicBezTo>
                  <a:pt x="1546193" y="29197"/>
                  <a:pt x="1546972" y="28204"/>
                  <a:pt x="1547751" y="27710"/>
                </a:cubicBezTo>
                <a:cubicBezTo>
                  <a:pt x="1547751" y="27216"/>
                  <a:pt x="1549308" y="26722"/>
                  <a:pt x="1549308" y="26722"/>
                </a:cubicBezTo>
                <a:cubicBezTo>
                  <a:pt x="1549308" y="26223"/>
                  <a:pt x="1546972" y="25729"/>
                  <a:pt x="1546972" y="25729"/>
                </a:cubicBezTo>
                <a:cubicBezTo>
                  <a:pt x="1547751"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3"/>
                  <a:pt x="1553200" y="23259"/>
                  <a:pt x="1553200" y="23259"/>
                </a:cubicBezTo>
                <a:cubicBezTo>
                  <a:pt x="1553200" y="22760"/>
                  <a:pt x="1550864" y="22266"/>
                  <a:pt x="1551643" y="22266"/>
                </a:cubicBezTo>
                <a:cubicBezTo>
                  <a:pt x="1551643" y="21772"/>
                  <a:pt x="1552421" y="21278"/>
                  <a:pt x="1552421" y="21278"/>
                </a:cubicBezTo>
                <a:cubicBezTo>
                  <a:pt x="1553200" y="20784"/>
                  <a:pt x="1553200" y="20289"/>
                  <a:pt x="1553979" y="20289"/>
                </a:cubicBezTo>
                <a:cubicBezTo>
                  <a:pt x="1554757" y="19795"/>
                  <a:pt x="1554757" y="19297"/>
                  <a:pt x="1555535" y="18803"/>
                </a:cubicBezTo>
                <a:cubicBezTo>
                  <a:pt x="1554757" y="18803"/>
                  <a:pt x="1553979" y="18309"/>
                  <a:pt x="1553200" y="18309"/>
                </a:cubicBezTo>
                <a:lnTo>
                  <a:pt x="1552421" y="19297"/>
                </a:lnTo>
                <a:cubicBezTo>
                  <a:pt x="1551643" y="19297"/>
                  <a:pt x="1551643" y="20289"/>
                  <a:pt x="1550864" y="20289"/>
                </a:cubicBezTo>
                <a:cubicBezTo>
                  <a:pt x="1550864" y="20784"/>
                  <a:pt x="1550085" y="21278"/>
                  <a:pt x="1549308" y="21278"/>
                </a:cubicBezTo>
                <a:cubicBezTo>
                  <a:pt x="1549308" y="21772"/>
                  <a:pt x="1548529" y="22266"/>
                  <a:pt x="1548529" y="22760"/>
                </a:cubicBezTo>
                <a:cubicBezTo>
                  <a:pt x="1547751" y="22760"/>
                  <a:pt x="1546972" y="23753"/>
                  <a:pt x="1546972" y="23753"/>
                </a:cubicBezTo>
                <a:lnTo>
                  <a:pt x="1545415" y="22760"/>
                </a:lnTo>
                <a:cubicBezTo>
                  <a:pt x="1545415" y="23259"/>
                  <a:pt x="1543858" y="23753"/>
                  <a:pt x="1543858" y="23753"/>
                </a:cubicBezTo>
                <a:cubicBezTo>
                  <a:pt x="1543858" y="24247"/>
                  <a:pt x="1545415" y="24741"/>
                  <a:pt x="1545415" y="24741"/>
                </a:cubicBezTo>
                <a:lnTo>
                  <a:pt x="1546972" y="25729"/>
                </a:lnTo>
                <a:cubicBezTo>
                  <a:pt x="1546972" y="26223"/>
                  <a:pt x="1546193" y="26223"/>
                  <a:pt x="1546193" y="26722"/>
                </a:cubicBezTo>
                <a:cubicBezTo>
                  <a:pt x="1545415" y="27216"/>
                  <a:pt x="1545415" y="27710"/>
                  <a:pt x="1544636" y="27710"/>
                </a:cubicBezTo>
                <a:cubicBezTo>
                  <a:pt x="1544636" y="28204"/>
                  <a:pt x="1543858" y="28698"/>
                  <a:pt x="1543080" y="28698"/>
                </a:cubicBezTo>
                <a:cubicBezTo>
                  <a:pt x="1543080" y="29197"/>
                  <a:pt x="1542301" y="28204"/>
                  <a:pt x="1541522" y="28204"/>
                </a:cubicBezTo>
                <a:lnTo>
                  <a:pt x="1539965" y="29197"/>
                </a:lnTo>
                <a:cubicBezTo>
                  <a:pt x="1539965" y="29691"/>
                  <a:pt x="1539186" y="30185"/>
                  <a:pt x="1539186" y="30185"/>
                </a:cubicBezTo>
                <a:lnTo>
                  <a:pt x="1540744" y="31173"/>
                </a:lnTo>
                <a:lnTo>
                  <a:pt x="1542301" y="30185"/>
                </a:lnTo>
                <a:lnTo>
                  <a:pt x="1543858" y="30679"/>
                </a:lnTo>
                <a:cubicBezTo>
                  <a:pt x="1543858" y="31173"/>
                  <a:pt x="1542301" y="31667"/>
                  <a:pt x="1542301" y="32166"/>
                </a:cubicBezTo>
                <a:cubicBezTo>
                  <a:pt x="1542301" y="32166"/>
                  <a:pt x="1541522" y="32660"/>
                  <a:pt x="1540744" y="33154"/>
                </a:cubicBezTo>
                <a:cubicBezTo>
                  <a:pt x="1540744" y="33154"/>
                  <a:pt x="1543080" y="33648"/>
                  <a:pt x="1543080" y="34142"/>
                </a:cubicBezTo>
                <a:cubicBezTo>
                  <a:pt x="1543080" y="34142"/>
                  <a:pt x="1541522" y="34637"/>
                  <a:pt x="1541522" y="35131"/>
                </a:cubicBezTo>
                <a:cubicBezTo>
                  <a:pt x="1541522" y="35629"/>
                  <a:pt x="1540744" y="35629"/>
                  <a:pt x="1539965" y="36123"/>
                </a:cubicBezTo>
                <a:cubicBezTo>
                  <a:pt x="1539965" y="35629"/>
                  <a:pt x="1539186" y="35629"/>
                  <a:pt x="1538409" y="35131"/>
                </a:cubicBezTo>
                <a:lnTo>
                  <a:pt x="1536851" y="34637"/>
                </a:lnTo>
                <a:cubicBezTo>
                  <a:pt x="1536851" y="34142"/>
                  <a:pt x="1537630" y="33648"/>
                  <a:pt x="1538409" y="33154"/>
                </a:cubicBezTo>
                <a:cubicBezTo>
                  <a:pt x="1537630" y="33154"/>
                  <a:pt x="1536851" y="32660"/>
                  <a:pt x="1536073" y="32660"/>
                </a:cubicBezTo>
                <a:lnTo>
                  <a:pt x="1535294" y="33648"/>
                </a:lnTo>
                <a:cubicBezTo>
                  <a:pt x="1535294" y="33648"/>
                  <a:pt x="1536851" y="34142"/>
                  <a:pt x="1536851" y="34637"/>
                </a:cubicBezTo>
                <a:cubicBezTo>
                  <a:pt x="1536851" y="34637"/>
                  <a:pt x="1536073" y="35131"/>
                  <a:pt x="1535294" y="35629"/>
                </a:cubicBezTo>
                <a:cubicBezTo>
                  <a:pt x="1535294" y="35629"/>
                  <a:pt x="1534516" y="36617"/>
                  <a:pt x="1533737" y="36617"/>
                </a:cubicBezTo>
                <a:cubicBezTo>
                  <a:pt x="1533737" y="36617"/>
                  <a:pt x="1532181" y="36123"/>
                  <a:pt x="1532181" y="35629"/>
                </a:cubicBezTo>
                <a:cubicBezTo>
                  <a:pt x="1532181" y="35629"/>
                  <a:pt x="1533737" y="35131"/>
                  <a:pt x="1533737" y="34637"/>
                </a:cubicBezTo>
                <a:cubicBezTo>
                  <a:pt x="1533737" y="34142"/>
                  <a:pt x="1532181" y="34142"/>
                  <a:pt x="1532181" y="33648"/>
                </a:cubicBezTo>
                <a:cubicBezTo>
                  <a:pt x="1532959" y="33154"/>
                  <a:pt x="1533737" y="32660"/>
                  <a:pt x="1534516" y="31667"/>
                </a:cubicBezTo>
                <a:cubicBezTo>
                  <a:pt x="1535294" y="31173"/>
                  <a:pt x="1536073" y="30185"/>
                  <a:pt x="1536851" y="29691"/>
                </a:cubicBezTo>
                <a:cubicBezTo>
                  <a:pt x="1536073" y="28698"/>
                  <a:pt x="1535294" y="28204"/>
                  <a:pt x="1533737" y="27710"/>
                </a:cubicBezTo>
                <a:cubicBezTo>
                  <a:pt x="1532959" y="27710"/>
                  <a:pt x="1532959" y="27216"/>
                  <a:pt x="1532181" y="26722"/>
                </a:cubicBezTo>
                <a:cubicBezTo>
                  <a:pt x="1531402" y="27216"/>
                  <a:pt x="1531402" y="28204"/>
                  <a:pt x="1530623" y="28204"/>
                </a:cubicBezTo>
                <a:lnTo>
                  <a:pt x="1529066" y="27216"/>
                </a:lnTo>
                <a:lnTo>
                  <a:pt x="1527510" y="26223"/>
                </a:lnTo>
                <a:cubicBezTo>
                  <a:pt x="1526731" y="26223"/>
                  <a:pt x="1525952" y="27216"/>
                  <a:pt x="1525952" y="27216"/>
                </a:cubicBezTo>
                <a:cubicBezTo>
                  <a:pt x="1525174" y="27710"/>
                  <a:pt x="1524395" y="28204"/>
                  <a:pt x="1524395" y="28698"/>
                </a:cubicBezTo>
                <a:lnTo>
                  <a:pt x="1525952" y="29197"/>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6" y="31173"/>
                </a:lnTo>
                <a:cubicBezTo>
                  <a:pt x="1518946" y="30679"/>
                  <a:pt x="1520503" y="30185"/>
                  <a:pt x="1520503" y="29691"/>
                </a:cubicBezTo>
                <a:cubicBezTo>
                  <a:pt x="1519724" y="29691"/>
                  <a:pt x="1518946" y="29197"/>
                  <a:pt x="1518167" y="29197"/>
                </a:cubicBezTo>
                <a:cubicBezTo>
                  <a:pt x="1518167" y="28698"/>
                  <a:pt x="1517388" y="28204"/>
                  <a:pt x="1516611" y="28204"/>
                </a:cubicBezTo>
                <a:lnTo>
                  <a:pt x="1515053" y="27216"/>
                </a:lnTo>
                <a:cubicBezTo>
                  <a:pt x="1515053" y="27216"/>
                  <a:pt x="1513496" y="28204"/>
                  <a:pt x="1513496" y="28698"/>
                </a:cubicBezTo>
                <a:lnTo>
                  <a:pt x="1511939" y="29691"/>
                </a:lnTo>
                <a:cubicBezTo>
                  <a:pt x="1511939" y="29691"/>
                  <a:pt x="1510382" y="29197"/>
                  <a:pt x="1510382" y="28698"/>
                </a:cubicBezTo>
                <a:lnTo>
                  <a:pt x="1511939" y="27710"/>
                </a:lnTo>
                <a:cubicBezTo>
                  <a:pt x="1511939" y="27216"/>
                  <a:pt x="1512717" y="26722"/>
                  <a:pt x="1513496" y="26722"/>
                </a:cubicBezTo>
                <a:cubicBezTo>
                  <a:pt x="1513496" y="26223"/>
                  <a:pt x="1514275" y="25729"/>
                  <a:pt x="1514275" y="25235"/>
                </a:cubicBezTo>
                <a:lnTo>
                  <a:pt x="1512717" y="24741"/>
                </a:lnTo>
                <a:cubicBezTo>
                  <a:pt x="1512717" y="24247"/>
                  <a:pt x="1514275" y="23753"/>
                  <a:pt x="1514275" y="23753"/>
                </a:cubicBezTo>
                <a:cubicBezTo>
                  <a:pt x="1514275" y="23259"/>
                  <a:pt x="1512717" y="22760"/>
                  <a:pt x="1512717" y="22760"/>
                </a:cubicBezTo>
                <a:cubicBezTo>
                  <a:pt x="1511939" y="22760"/>
                  <a:pt x="1511161" y="23753"/>
                  <a:pt x="1511161" y="23753"/>
                </a:cubicBezTo>
                <a:cubicBezTo>
                  <a:pt x="1510382" y="23753"/>
                  <a:pt x="1509604" y="22760"/>
                  <a:pt x="1509604" y="22760"/>
                </a:cubicBezTo>
                <a:cubicBezTo>
                  <a:pt x="1508825" y="23259"/>
                  <a:pt x="1508825" y="23753"/>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2" y="28204"/>
                </a:cubicBezTo>
                <a:lnTo>
                  <a:pt x="1504154" y="29197"/>
                </a:lnTo>
                <a:lnTo>
                  <a:pt x="1506490" y="30185"/>
                </a:lnTo>
                <a:cubicBezTo>
                  <a:pt x="1505712" y="30679"/>
                  <a:pt x="1504933" y="30679"/>
                  <a:pt x="1504933" y="31173"/>
                </a:cubicBezTo>
                <a:cubicBezTo>
                  <a:pt x="1504154" y="31667"/>
                  <a:pt x="1504154" y="32166"/>
                  <a:pt x="1503376" y="32166"/>
                </a:cubicBezTo>
                <a:cubicBezTo>
                  <a:pt x="1503376" y="32660"/>
                  <a:pt x="1501818" y="31667"/>
                  <a:pt x="1501818" y="31667"/>
                </a:cubicBezTo>
                <a:cubicBezTo>
                  <a:pt x="1501041" y="31667"/>
                  <a:pt x="1501041" y="32660"/>
                  <a:pt x="1500262" y="32660"/>
                </a:cubicBezTo>
                <a:cubicBezTo>
                  <a:pt x="1500262" y="32660"/>
                  <a:pt x="1499483" y="31667"/>
                  <a:pt x="1498705" y="31667"/>
                </a:cubicBezTo>
                <a:cubicBezTo>
                  <a:pt x="1498705" y="31667"/>
                  <a:pt x="1499483" y="30679"/>
                  <a:pt x="1500262" y="30679"/>
                </a:cubicBezTo>
                <a:cubicBezTo>
                  <a:pt x="1500262" y="30185"/>
                  <a:pt x="1501041" y="29691"/>
                  <a:pt x="1501041" y="29691"/>
                </a:cubicBezTo>
                <a:cubicBezTo>
                  <a:pt x="1501818" y="29197"/>
                  <a:pt x="1499483" y="28698"/>
                  <a:pt x="1499483" y="28698"/>
                </a:cubicBezTo>
                <a:lnTo>
                  <a:pt x="1501041" y="27710"/>
                </a:lnTo>
                <a:lnTo>
                  <a:pt x="1499483" y="26722"/>
                </a:lnTo>
                <a:cubicBezTo>
                  <a:pt x="1498705" y="26722"/>
                  <a:pt x="1497926" y="27710"/>
                  <a:pt x="1497926" y="27710"/>
                </a:cubicBezTo>
                <a:cubicBezTo>
                  <a:pt x="1497147" y="28204"/>
                  <a:pt x="1497147" y="28698"/>
                  <a:pt x="1496369" y="29197"/>
                </a:cubicBezTo>
                <a:lnTo>
                  <a:pt x="1497926" y="29691"/>
                </a:lnTo>
                <a:cubicBezTo>
                  <a:pt x="1498705" y="30185"/>
                  <a:pt x="1497147" y="30679"/>
                  <a:pt x="1497147" y="30679"/>
                </a:cubicBezTo>
                <a:lnTo>
                  <a:pt x="1498705"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7" y="34142"/>
                  <a:pt x="1491698" y="33648"/>
                  <a:pt x="1490919" y="33154"/>
                </a:cubicBezTo>
                <a:cubicBezTo>
                  <a:pt x="1490919" y="33154"/>
                  <a:pt x="1492477" y="32660"/>
                  <a:pt x="1492477" y="32166"/>
                </a:cubicBezTo>
                <a:cubicBezTo>
                  <a:pt x="1493255" y="32166"/>
                  <a:pt x="1494034" y="31667"/>
                  <a:pt x="1494034" y="31173"/>
                </a:cubicBezTo>
                <a:cubicBezTo>
                  <a:pt x="1494034" y="30679"/>
                  <a:pt x="1495591" y="30185"/>
                  <a:pt x="1495591" y="30185"/>
                </a:cubicBezTo>
                <a:cubicBezTo>
                  <a:pt x="1494812" y="29691"/>
                  <a:pt x="1493255" y="29691"/>
                  <a:pt x="1493255" y="29197"/>
                </a:cubicBezTo>
                <a:lnTo>
                  <a:pt x="1494812" y="28204"/>
                </a:lnTo>
                <a:lnTo>
                  <a:pt x="1493255" y="27216"/>
                </a:lnTo>
                <a:cubicBezTo>
                  <a:pt x="1492477" y="27216"/>
                  <a:pt x="1492477" y="28204"/>
                  <a:pt x="1491698" y="28204"/>
                </a:cubicBezTo>
                <a:cubicBezTo>
                  <a:pt x="1490919" y="28204"/>
                  <a:pt x="1490919" y="27710"/>
                  <a:pt x="1490142" y="27710"/>
                </a:cubicBezTo>
                <a:cubicBezTo>
                  <a:pt x="1490142" y="27710"/>
                  <a:pt x="1488584" y="28204"/>
                  <a:pt x="1488584" y="28698"/>
                </a:cubicBezTo>
                <a:cubicBezTo>
                  <a:pt x="1488584" y="28698"/>
                  <a:pt x="1490142" y="29197"/>
                  <a:pt x="1490142" y="29691"/>
                </a:cubicBezTo>
                <a:cubicBezTo>
                  <a:pt x="1490142" y="29691"/>
                  <a:pt x="1489363" y="30185"/>
                  <a:pt x="1489363" y="30679"/>
                </a:cubicBezTo>
                <a:cubicBezTo>
                  <a:pt x="1488584" y="31173"/>
                  <a:pt x="1488584" y="31173"/>
                  <a:pt x="1487806" y="31667"/>
                </a:cubicBezTo>
                <a:cubicBezTo>
                  <a:pt x="1487027" y="32166"/>
                  <a:pt x="1487027" y="32660"/>
                  <a:pt x="1486248" y="32660"/>
                </a:cubicBezTo>
                <a:cubicBezTo>
                  <a:pt x="1486248" y="33154"/>
                  <a:pt x="1485470" y="33648"/>
                  <a:pt x="1485470" y="34142"/>
                </a:cubicBezTo>
                <a:cubicBezTo>
                  <a:pt x="1484692" y="34142"/>
                  <a:pt x="1483913" y="35131"/>
                  <a:pt x="1483913" y="35131"/>
                </a:cubicBezTo>
                <a:lnTo>
                  <a:pt x="1482356" y="34142"/>
                </a:lnTo>
                <a:lnTo>
                  <a:pt x="1483135" y="33154"/>
                </a:lnTo>
                <a:lnTo>
                  <a:pt x="1484692" y="32166"/>
                </a:lnTo>
                <a:cubicBezTo>
                  <a:pt x="1483913" y="31667"/>
                  <a:pt x="1483135" y="31173"/>
                  <a:pt x="1483135"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7" y="31667"/>
                </a:cubicBezTo>
                <a:cubicBezTo>
                  <a:pt x="1476128" y="31667"/>
                  <a:pt x="1475349" y="30679"/>
                  <a:pt x="1475349" y="30679"/>
                </a:cubicBezTo>
                <a:cubicBezTo>
                  <a:pt x="1474572" y="30679"/>
                  <a:pt x="1473793" y="32166"/>
                  <a:pt x="1473793" y="31667"/>
                </a:cubicBezTo>
                <a:cubicBezTo>
                  <a:pt x="1473014" y="31667"/>
                  <a:pt x="1472236" y="31173"/>
                  <a:pt x="1472236" y="31173"/>
                </a:cubicBezTo>
                <a:cubicBezTo>
                  <a:pt x="1471457" y="30679"/>
                  <a:pt x="1470678" y="30679"/>
                  <a:pt x="1470678" y="30185"/>
                </a:cubicBezTo>
                <a:cubicBezTo>
                  <a:pt x="1469901" y="30185"/>
                  <a:pt x="1469121" y="29197"/>
                  <a:pt x="1468343" y="29197"/>
                </a:cubicBezTo>
                <a:lnTo>
                  <a:pt x="1467565" y="30679"/>
                </a:lnTo>
                <a:cubicBezTo>
                  <a:pt x="1466786" y="30185"/>
                  <a:pt x="1465229" y="29691"/>
                  <a:pt x="1465229" y="29691"/>
                </a:cubicBezTo>
                <a:cubicBezTo>
                  <a:pt x="1465229" y="29197"/>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7" y="26223"/>
                  <a:pt x="1461337" y="26223"/>
                </a:cubicBezTo>
                <a:cubicBezTo>
                  <a:pt x="1462115" y="25729"/>
                  <a:pt x="1462894" y="25235"/>
                  <a:pt x="1462894" y="24741"/>
                </a:cubicBezTo>
                <a:cubicBezTo>
                  <a:pt x="1463672" y="24741"/>
                  <a:pt x="1464450" y="24247"/>
                  <a:pt x="1464450" y="23753"/>
                </a:cubicBezTo>
                <a:cubicBezTo>
                  <a:pt x="1464450" y="23753"/>
                  <a:pt x="1462894" y="23259"/>
                  <a:pt x="1462894" y="22760"/>
                </a:cubicBezTo>
                <a:cubicBezTo>
                  <a:pt x="1462115" y="23259"/>
                  <a:pt x="1461337" y="23753"/>
                  <a:pt x="1461337" y="24247"/>
                </a:cubicBezTo>
                <a:cubicBezTo>
                  <a:pt x="1460558" y="24247"/>
                  <a:pt x="1459779" y="24741"/>
                  <a:pt x="1459779" y="25235"/>
                </a:cubicBezTo>
                <a:lnTo>
                  <a:pt x="1458222" y="26223"/>
                </a:lnTo>
                <a:lnTo>
                  <a:pt x="1460558" y="27216"/>
                </a:lnTo>
                <a:cubicBezTo>
                  <a:pt x="1459779" y="27216"/>
                  <a:pt x="1459002" y="28204"/>
                  <a:pt x="1459002" y="28204"/>
                </a:cubicBezTo>
                <a:cubicBezTo>
                  <a:pt x="1459002" y="28204"/>
                  <a:pt x="1457444" y="27710"/>
                  <a:pt x="1457444" y="27216"/>
                </a:cubicBezTo>
                <a:cubicBezTo>
                  <a:pt x="1456666" y="27216"/>
                  <a:pt x="1455887" y="26722"/>
                  <a:pt x="1455887" y="26722"/>
                </a:cubicBezTo>
                <a:cubicBezTo>
                  <a:pt x="1455108" y="26722"/>
                  <a:pt x="1454330" y="27710"/>
                  <a:pt x="1454330" y="27710"/>
                </a:cubicBezTo>
                <a:lnTo>
                  <a:pt x="1452773" y="28698"/>
                </a:lnTo>
                <a:lnTo>
                  <a:pt x="1451216" y="27710"/>
                </a:lnTo>
                <a:cubicBezTo>
                  <a:pt x="1451216" y="28204"/>
                  <a:pt x="1449659" y="28698"/>
                  <a:pt x="1449659" y="29197"/>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7" y="30679"/>
                  <a:pt x="1445767" y="30185"/>
                </a:cubicBezTo>
                <a:cubicBezTo>
                  <a:pt x="1444988" y="30185"/>
                  <a:pt x="1444209" y="29691"/>
                  <a:pt x="1443432" y="29691"/>
                </a:cubicBezTo>
                <a:lnTo>
                  <a:pt x="1442652" y="30679"/>
                </a:lnTo>
                <a:cubicBezTo>
                  <a:pt x="1441874" y="30679"/>
                  <a:pt x="1441096" y="30185"/>
                  <a:pt x="1440317" y="29691"/>
                </a:cubicBezTo>
                <a:lnTo>
                  <a:pt x="1438760" y="28698"/>
                </a:lnTo>
                <a:cubicBezTo>
                  <a:pt x="1438760" y="29197"/>
                  <a:pt x="1437981" y="29691"/>
                  <a:pt x="1437203" y="30185"/>
                </a:cubicBezTo>
                <a:lnTo>
                  <a:pt x="1436425" y="31173"/>
                </a:lnTo>
                <a:lnTo>
                  <a:pt x="1437981" y="32166"/>
                </a:lnTo>
                <a:cubicBezTo>
                  <a:pt x="1437981" y="32166"/>
                  <a:pt x="1437203" y="33154"/>
                  <a:pt x="1436425" y="33154"/>
                </a:cubicBezTo>
                <a:lnTo>
                  <a:pt x="1434868" y="32166"/>
                </a:lnTo>
                <a:cubicBezTo>
                  <a:pt x="1434868" y="32166"/>
                  <a:pt x="1433310" y="31667"/>
                  <a:pt x="1433310" y="31173"/>
                </a:cubicBezTo>
                <a:cubicBezTo>
                  <a:pt x="1433310" y="31173"/>
                  <a:pt x="1434089" y="30679"/>
                  <a:pt x="1434089" y="30185"/>
                </a:cubicBezTo>
                <a:cubicBezTo>
                  <a:pt x="1434868" y="30185"/>
                  <a:pt x="1435646" y="29691"/>
                  <a:pt x="1435646" y="29197"/>
                </a:cubicBezTo>
                <a:cubicBezTo>
                  <a:pt x="1435646" y="29197"/>
                  <a:pt x="1434089" y="28698"/>
                  <a:pt x="1434089" y="28204"/>
                </a:cubicBezTo>
                <a:cubicBezTo>
                  <a:pt x="1433310" y="28698"/>
                  <a:pt x="1433310" y="29197"/>
                  <a:pt x="1432533" y="29691"/>
                </a:cubicBezTo>
                <a:lnTo>
                  <a:pt x="1431754" y="30679"/>
                </a:lnTo>
                <a:cubicBezTo>
                  <a:pt x="1430975" y="30679"/>
                  <a:pt x="1429418" y="29691"/>
                  <a:pt x="1429418" y="29691"/>
                </a:cubicBezTo>
                <a:cubicBezTo>
                  <a:pt x="1430197" y="29691"/>
                  <a:pt x="1430197" y="28698"/>
                  <a:pt x="1430975" y="28698"/>
                </a:cubicBezTo>
                <a:cubicBezTo>
                  <a:pt x="1430197" y="28204"/>
                  <a:pt x="1428639" y="27710"/>
                  <a:pt x="1427861" y="26722"/>
                </a:cubicBezTo>
                <a:cubicBezTo>
                  <a:pt x="1427082" y="26722"/>
                  <a:pt x="1426304" y="26223"/>
                  <a:pt x="1425526" y="26223"/>
                </a:cubicBezTo>
                <a:lnTo>
                  <a:pt x="1424747" y="27216"/>
                </a:lnTo>
                <a:cubicBezTo>
                  <a:pt x="1423968" y="27216"/>
                  <a:pt x="1423190" y="26223"/>
                  <a:pt x="1422411" y="26223"/>
                </a:cubicBezTo>
                <a:cubicBezTo>
                  <a:pt x="1422411" y="26223"/>
                  <a:pt x="1420855" y="25235"/>
                  <a:pt x="1420855" y="25729"/>
                </a:cubicBezTo>
                <a:lnTo>
                  <a:pt x="1419298" y="26722"/>
                </a:lnTo>
                <a:cubicBezTo>
                  <a:pt x="1420076" y="26722"/>
                  <a:pt x="1421633" y="27216"/>
                  <a:pt x="1421633" y="27216"/>
                </a:cubicBezTo>
                <a:cubicBezTo>
                  <a:pt x="1421633" y="27710"/>
                  <a:pt x="1420076" y="28204"/>
                  <a:pt x="1420076" y="28698"/>
                </a:cubicBezTo>
                <a:cubicBezTo>
                  <a:pt x="1420076" y="28698"/>
                  <a:pt x="1419298" y="29197"/>
                  <a:pt x="1418519" y="29691"/>
                </a:cubicBezTo>
                <a:cubicBezTo>
                  <a:pt x="1418519" y="30185"/>
                  <a:pt x="1417740" y="30679"/>
                  <a:pt x="1417740" y="30679"/>
                </a:cubicBezTo>
                <a:cubicBezTo>
                  <a:pt x="1416962" y="30679"/>
                  <a:pt x="1416184" y="29691"/>
                  <a:pt x="1415405" y="29691"/>
                </a:cubicBezTo>
                <a:cubicBezTo>
                  <a:pt x="1415405" y="30185"/>
                  <a:pt x="1414627" y="31173"/>
                  <a:pt x="1414627"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3" y="28698"/>
                </a:cubicBezTo>
                <a:cubicBezTo>
                  <a:pt x="1405284" y="28698"/>
                  <a:pt x="1404506" y="27710"/>
                  <a:pt x="1404506" y="27710"/>
                </a:cubicBezTo>
                <a:cubicBezTo>
                  <a:pt x="1403728" y="28204"/>
                  <a:pt x="1403728" y="28698"/>
                  <a:pt x="1402949" y="29197"/>
                </a:cubicBezTo>
                <a:cubicBezTo>
                  <a:pt x="1402170" y="29197"/>
                  <a:pt x="1402170" y="30185"/>
                  <a:pt x="1401392" y="30185"/>
                </a:cubicBezTo>
                <a:cubicBezTo>
                  <a:pt x="1401392" y="30185"/>
                  <a:pt x="1400613" y="29197"/>
                  <a:pt x="1399835" y="29197"/>
                </a:cubicBezTo>
                <a:cubicBezTo>
                  <a:pt x="1399057" y="29197"/>
                  <a:pt x="1399057" y="30185"/>
                  <a:pt x="1398278" y="30185"/>
                </a:cubicBezTo>
                <a:lnTo>
                  <a:pt x="1396721" y="29691"/>
                </a:lnTo>
                <a:cubicBezTo>
                  <a:pt x="1396721" y="29197"/>
                  <a:pt x="1398278" y="28698"/>
                  <a:pt x="1398278" y="28204"/>
                </a:cubicBezTo>
                <a:lnTo>
                  <a:pt x="1396721" y="27710"/>
                </a:lnTo>
                <a:cubicBezTo>
                  <a:pt x="1395942" y="27710"/>
                  <a:pt x="1395942" y="28698"/>
                  <a:pt x="1395164" y="28698"/>
                </a:cubicBezTo>
                <a:lnTo>
                  <a:pt x="1393607" y="27710"/>
                </a:lnTo>
                <a:cubicBezTo>
                  <a:pt x="1392828" y="28204"/>
                  <a:pt x="1392050" y="28698"/>
                  <a:pt x="1392050" y="29197"/>
                </a:cubicBezTo>
                <a:cubicBezTo>
                  <a:pt x="1391271" y="29197"/>
                  <a:pt x="1391271" y="29691"/>
                  <a:pt x="1390493" y="30185"/>
                </a:cubicBezTo>
                <a:cubicBezTo>
                  <a:pt x="1390493" y="30679"/>
                  <a:pt x="1389715" y="30679"/>
                  <a:pt x="1389715" y="31173"/>
                </a:cubicBezTo>
                <a:cubicBezTo>
                  <a:pt x="1388936" y="31173"/>
                  <a:pt x="1388158" y="32166"/>
                  <a:pt x="1388158" y="32166"/>
                </a:cubicBezTo>
                <a:lnTo>
                  <a:pt x="1386600" y="31667"/>
                </a:lnTo>
                <a:cubicBezTo>
                  <a:pt x="1386600" y="31173"/>
                  <a:pt x="1387379" y="30679"/>
                  <a:pt x="1387379" y="30185"/>
                </a:cubicBezTo>
                <a:lnTo>
                  <a:pt x="1385822" y="29691"/>
                </a:lnTo>
                <a:cubicBezTo>
                  <a:pt x="1385822" y="29197"/>
                  <a:pt x="1387379" y="28204"/>
                  <a:pt x="1387379" y="28204"/>
                </a:cubicBezTo>
                <a:cubicBezTo>
                  <a:pt x="1386600" y="28204"/>
                  <a:pt x="1385822" y="27710"/>
                  <a:pt x="1385822" y="27710"/>
                </a:cubicBezTo>
                <a:cubicBezTo>
                  <a:pt x="1385043" y="27710"/>
                  <a:pt x="1384265" y="28698"/>
                  <a:pt x="1384265" y="28698"/>
                </a:cubicBezTo>
                <a:cubicBezTo>
                  <a:pt x="1383487" y="28698"/>
                  <a:pt x="1383487" y="29197"/>
                  <a:pt x="1382708" y="29691"/>
                </a:cubicBezTo>
                <a:lnTo>
                  <a:pt x="1381929" y="30679"/>
                </a:lnTo>
                <a:cubicBezTo>
                  <a:pt x="1381151" y="30679"/>
                  <a:pt x="1380372" y="30185"/>
                  <a:pt x="1379594" y="30185"/>
                </a:cubicBezTo>
                <a:cubicBezTo>
                  <a:pt x="1379594" y="29691"/>
                  <a:pt x="1378037" y="29197"/>
                  <a:pt x="1378037" y="29197"/>
                </a:cubicBezTo>
                <a:lnTo>
                  <a:pt x="1379594" y="28204"/>
                </a:lnTo>
                <a:cubicBezTo>
                  <a:pt x="1379594" y="28204"/>
                  <a:pt x="1381151" y="27216"/>
                  <a:pt x="1380372" y="26722"/>
                </a:cubicBezTo>
                <a:cubicBezTo>
                  <a:pt x="1380372" y="26722"/>
                  <a:pt x="1379594" y="26223"/>
                  <a:pt x="1378816" y="26223"/>
                </a:cubicBezTo>
                <a:cubicBezTo>
                  <a:pt x="1378816" y="26722"/>
                  <a:pt x="1378037" y="26722"/>
                  <a:pt x="1378037" y="27216"/>
                </a:cubicBezTo>
                <a:cubicBezTo>
                  <a:pt x="1377259" y="27710"/>
                  <a:pt x="1376480" y="28204"/>
                  <a:pt x="1376480" y="28204"/>
                </a:cubicBezTo>
                <a:cubicBezTo>
                  <a:pt x="1376480" y="28698"/>
                  <a:pt x="1378037" y="29197"/>
                  <a:pt x="1378037" y="29197"/>
                </a:cubicBezTo>
                <a:cubicBezTo>
                  <a:pt x="1378037" y="29691"/>
                  <a:pt x="1376480" y="30185"/>
                  <a:pt x="1376480" y="30185"/>
                </a:cubicBezTo>
                <a:cubicBezTo>
                  <a:pt x="1376480" y="30679"/>
                  <a:pt x="1375701" y="31173"/>
                  <a:pt x="1375701" y="31173"/>
                </a:cubicBezTo>
                <a:lnTo>
                  <a:pt x="1373366" y="30679"/>
                </a:lnTo>
                <a:cubicBezTo>
                  <a:pt x="1373366" y="30185"/>
                  <a:pt x="1374923" y="29691"/>
                  <a:pt x="1374923" y="29197"/>
                </a:cubicBezTo>
                <a:lnTo>
                  <a:pt x="1373366" y="28698"/>
                </a:lnTo>
                <a:cubicBezTo>
                  <a:pt x="1373366" y="28204"/>
                  <a:pt x="1374144" y="27710"/>
                  <a:pt x="1374923" y="27710"/>
                </a:cubicBezTo>
                <a:cubicBezTo>
                  <a:pt x="1374923" y="27216"/>
                  <a:pt x="1375701" y="26223"/>
                  <a:pt x="1375701" y="26223"/>
                </a:cubicBezTo>
                <a:lnTo>
                  <a:pt x="1374144" y="25729"/>
                </a:lnTo>
                <a:cubicBezTo>
                  <a:pt x="1373366" y="25729"/>
                  <a:pt x="1373366" y="26722"/>
                  <a:pt x="1372588" y="26722"/>
                </a:cubicBezTo>
                <a:lnTo>
                  <a:pt x="1371030" y="25729"/>
                </a:lnTo>
                <a:cubicBezTo>
                  <a:pt x="1370252" y="25729"/>
                  <a:pt x="1370252" y="25235"/>
                  <a:pt x="1369473" y="24741"/>
                </a:cubicBezTo>
                <a:cubicBezTo>
                  <a:pt x="1369473" y="25235"/>
                  <a:pt x="1367917" y="25729"/>
                  <a:pt x="1367917" y="26223"/>
                </a:cubicBezTo>
                <a:lnTo>
                  <a:pt x="1369473" y="26722"/>
                </a:lnTo>
                <a:cubicBezTo>
                  <a:pt x="1369473" y="27216"/>
                  <a:pt x="1368694" y="27710"/>
                  <a:pt x="1368694" y="28204"/>
                </a:cubicBezTo>
                <a:lnTo>
                  <a:pt x="1370252" y="28698"/>
                </a:lnTo>
                <a:cubicBezTo>
                  <a:pt x="1370252" y="29197"/>
                  <a:pt x="1368694" y="29691"/>
                  <a:pt x="1368694" y="30185"/>
                </a:cubicBezTo>
                <a:cubicBezTo>
                  <a:pt x="1368694" y="30185"/>
                  <a:pt x="1367917" y="30679"/>
                  <a:pt x="1367917" y="31173"/>
                </a:cubicBezTo>
                <a:cubicBezTo>
                  <a:pt x="1367917" y="31173"/>
                  <a:pt x="1368694" y="31667"/>
                  <a:pt x="1369473" y="31667"/>
                </a:cubicBezTo>
                <a:lnTo>
                  <a:pt x="1367917" y="33154"/>
                </a:lnTo>
                <a:lnTo>
                  <a:pt x="1366359" y="32166"/>
                </a:lnTo>
                <a:lnTo>
                  <a:pt x="1364802" y="33154"/>
                </a:lnTo>
                <a:lnTo>
                  <a:pt x="1363245" y="32660"/>
                </a:lnTo>
                <a:cubicBezTo>
                  <a:pt x="1363245" y="32166"/>
                  <a:pt x="1364802" y="31173"/>
                  <a:pt x="1364802" y="31173"/>
                </a:cubicBezTo>
                <a:cubicBezTo>
                  <a:pt x="1364024" y="31173"/>
                  <a:pt x="1363245" y="30679"/>
                  <a:pt x="1362467" y="30679"/>
                </a:cubicBezTo>
                <a:lnTo>
                  <a:pt x="1361689" y="31667"/>
                </a:lnTo>
                <a:cubicBezTo>
                  <a:pt x="1360910" y="31667"/>
                  <a:pt x="1360131" y="31173"/>
                  <a:pt x="1359353" y="30679"/>
                </a:cubicBezTo>
                <a:cubicBezTo>
                  <a:pt x="1359353" y="30679"/>
                  <a:pt x="1358574" y="29691"/>
                  <a:pt x="1357795" y="29691"/>
                </a:cubicBezTo>
                <a:cubicBezTo>
                  <a:pt x="1357795" y="29691"/>
                  <a:pt x="1357018" y="29197"/>
                  <a:pt x="1356239" y="29197"/>
                </a:cubicBezTo>
                <a:cubicBezTo>
                  <a:pt x="1356239" y="29197"/>
                  <a:pt x="1355460" y="30185"/>
                  <a:pt x="1354682" y="30185"/>
                </a:cubicBezTo>
                <a:cubicBezTo>
                  <a:pt x="1354682" y="30679"/>
                  <a:pt x="1353903" y="31173"/>
                  <a:pt x="1353903" y="31173"/>
                </a:cubicBezTo>
                <a:cubicBezTo>
                  <a:pt x="1353125"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4" y="30679"/>
                </a:cubicBezTo>
                <a:cubicBezTo>
                  <a:pt x="1348454" y="30185"/>
                  <a:pt x="1346896" y="30185"/>
                  <a:pt x="1346896" y="29691"/>
                </a:cubicBezTo>
                <a:cubicBezTo>
                  <a:pt x="1346896" y="29691"/>
                  <a:pt x="1348454" y="29197"/>
                  <a:pt x="1348454" y="28698"/>
                </a:cubicBezTo>
                <a:cubicBezTo>
                  <a:pt x="1348454" y="28204"/>
                  <a:pt x="1346896" y="28204"/>
                  <a:pt x="1346896" y="27710"/>
                </a:cubicBezTo>
                <a:cubicBezTo>
                  <a:pt x="1346119" y="28204"/>
                  <a:pt x="1345340" y="28698"/>
                  <a:pt x="1345340" y="29197"/>
                </a:cubicBezTo>
                <a:lnTo>
                  <a:pt x="1343783" y="30185"/>
                </a:lnTo>
                <a:lnTo>
                  <a:pt x="1342225" y="29197"/>
                </a:lnTo>
                <a:cubicBezTo>
                  <a:pt x="1342225" y="29197"/>
                  <a:pt x="1343004" y="28204"/>
                  <a:pt x="1343783" y="28204"/>
                </a:cubicBezTo>
                <a:cubicBezTo>
                  <a:pt x="1343783" y="27710"/>
                  <a:pt x="1344561" y="27216"/>
                  <a:pt x="1344561" y="27216"/>
                </a:cubicBezTo>
                <a:cubicBezTo>
                  <a:pt x="1345340" y="26722"/>
                  <a:pt x="1346119" y="26223"/>
                  <a:pt x="1346119" y="25729"/>
                </a:cubicBezTo>
                <a:cubicBezTo>
                  <a:pt x="1346119" y="25729"/>
                  <a:pt x="1347675" y="25235"/>
                  <a:pt x="1347675" y="24741"/>
                </a:cubicBezTo>
                <a:lnTo>
                  <a:pt x="1346119" y="23753"/>
                </a:lnTo>
                <a:cubicBezTo>
                  <a:pt x="1345340" y="24247"/>
                  <a:pt x="1344561" y="24741"/>
                  <a:pt x="1344561" y="25235"/>
                </a:cubicBezTo>
                <a:cubicBezTo>
                  <a:pt x="1343783" y="25729"/>
                  <a:pt x="1343004" y="26722"/>
                  <a:pt x="1341448" y="27216"/>
                </a:cubicBezTo>
                <a:cubicBezTo>
                  <a:pt x="1341448" y="27216"/>
                  <a:pt x="1340669" y="26223"/>
                  <a:pt x="1339890" y="26223"/>
                </a:cubicBezTo>
                <a:lnTo>
                  <a:pt x="1339112" y="27710"/>
                </a:lnTo>
                <a:cubicBezTo>
                  <a:pt x="1339112" y="27710"/>
                  <a:pt x="1339890" y="28204"/>
                  <a:pt x="1340669" y="28204"/>
                </a:cubicBezTo>
                <a:cubicBezTo>
                  <a:pt x="1340669" y="28698"/>
                  <a:pt x="1342225" y="29197"/>
                  <a:pt x="1342225" y="29197"/>
                </a:cubicBezTo>
                <a:cubicBezTo>
                  <a:pt x="1341448" y="29197"/>
                  <a:pt x="1341448" y="30185"/>
                  <a:pt x="1340669" y="30185"/>
                </a:cubicBezTo>
                <a:cubicBezTo>
                  <a:pt x="1340669" y="30185"/>
                  <a:pt x="1339890" y="29691"/>
                  <a:pt x="1339112" y="29691"/>
                </a:cubicBezTo>
                <a:cubicBezTo>
                  <a:pt x="1338333" y="29691"/>
                  <a:pt x="1338333" y="30679"/>
                  <a:pt x="1337555" y="30679"/>
                </a:cubicBezTo>
                <a:cubicBezTo>
                  <a:pt x="1337555" y="30679"/>
                  <a:pt x="1336777" y="29691"/>
                  <a:pt x="1335998" y="29691"/>
                </a:cubicBezTo>
                <a:cubicBezTo>
                  <a:pt x="1335998" y="29691"/>
                  <a:pt x="1335220" y="30679"/>
                  <a:pt x="1334441" y="30679"/>
                </a:cubicBezTo>
                <a:cubicBezTo>
                  <a:pt x="1334441" y="30679"/>
                  <a:pt x="1333662" y="30185"/>
                  <a:pt x="1332884" y="30185"/>
                </a:cubicBezTo>
                <a:cubicBezTo>
                  <a:pt x="1332884" y="30185"/>
                  <a:pt x="1332105" y="31173"/>
                  <a:pt x="1331326" y="31173"/>
                </a:cubicBezTo>
                <a:lnTo>
                  <a:pt x="1330549" y="32166"/>
                </a:lnTo>
                <a:cubicBezTo>
                  <a:pt x="1329770" y="32166"/>
                  <a:pt x="1328991" y="31173"/>
                  <a:pt x="1328991" y="31173"/>
                </a:cubicBezTo>
                <a:cubicBezTo>
                  <a:pt x="1328213" y="31667"/>
                  <a:pt x="1327434" y="32166"/>
                  <a:pt x="1327434" y="32660"/>
                </a:cubicBezTo>
                <a:cubicBezTo>
                  <a:pt x="1326655" y="32660"/>
                  <a:pt x="1326655" y="33648"/>
                  <a:pt x="1325878" y="33648"/>
                </a:cubicBezTo>
                <a:lnTo>
                  <a:pt x="1324320" y="32660"/>
                </a:lnTo>
                <a:cubicBezTo>
                  <a:pt x="1324320" y="32166"/>
                  <a:pt x="1325099" y="32166"/>
                  <a:pt x="1325878" y="31667"/>
                </a:cubicBezTo>
                <a:lnTo>
                  <a:pt x="1326655" y="30679"/>
                </a:lnTo>
                <a:lnTo>
                  <a:pt x="1325099" y="29691"/>
                </a:lnTo>
                <a:cubicBezTo>
                  <a:pt x="1325878" y="29197"/>
                  <a:pt x="1325878" y="29197"/>
                  <a:pt x="1326655" y="28698"/>
                </a:cubicBezTo>
                <a:cubicBezTo>
                  <a:pt x="1326655" y="28204"/>
                  <a:pt x="1327434" y="27710"/>
                  <a:pt x="1327434" y="27710"/>
                </a:cubicBezTo>
                <a:cubicBezTo>
                  <a:pt x="1328213" y="27216"/>
                  <a:pt x="1328991" y="28204"/>
                  <a:pt x="1329770" y="28204"/>
                </a:cubicBezTo>
                <a:lnTo>
                  <a:pt x="1330549" y="27216"/>
                </a:lnTo>
                <a:cubicBezTo>
                  <a:pt x="1331326" y="27216"/>
                  <a:pt x="1332105" y="28204"/>
                  <a:pt x="1332884" y="28204"/>
                </a:cubicBezTo>
                <a:lnTo>
                  <a:pt x="1333662" y="27216"/>
                </a:lnTo>
                <a:cubicBezTo>
                  <a:pt x="1333662" y="26722"/>
                  <a:pt x="1332105" y="26223"/>
                  <a:pt x="1332105" y="26223"/>
                </a:cubicBezTo>
                <a:cubicBezTo>
                  <a:pt x="1332105" y="25729"/>
                  <a:pt x="1333662" y="25235"/>
                  <a:pt x="1333662" y="25235"/>
                </a:cubicBezTo>
                <a:cubicBezTo>
                  <a:pt x="1332884" y="25235"/>
                  <a:pt x="1332105" y="24247"/>
                  <a:pt x="1332105" y="24247"/>
                </a:cubicBezTo>
                <a:cubicBezTo>
                  <a:pt x="1331326" y="24247"/>
                  <a:pt x="1330549" y="25235"/>
                  <a:pt x="1330549" y="25235"/>
                </a:cubicBezTo>
                <a:cubicBezTo>
                  <a:pt x="1329770" y="25235"/>
                  <a:pt x="1328991" y="24247"/>
                  <a:pt x="1328991" y="24247"/>
                </a:cubicBezTo>
                <a:cubicBezTo>
                  <a:pt x="1328213" y="24247"/>
                  <a:pt x="1328213" y="25729"/>
                  <a:pt x="1327434" y="25729"/>
                </a:cubicBezTo>
                <a:cubicBezTo>
                  <a:pt x="1326655" y="25729"/>
                  <a:pt x="1325878" y="24741"/>
                  <a:pt x="1325878" y="24741"/>
                </a:cubicBezTo>
                <a:cubicBezTo>
                  <a:pt x="1325878" y="25235"/>
                  <a:pt x="1324320" y="25729"/>
                  <a:pt x="1324320" y="25729"/>
                </a:cubicBezTo>
                <a:cubicBezTo>
                  <a:pt x="1324320" y="26223"/>
                  <a:pt x="1325878" y="26223"/>
                  <a:pt x="1325878" y="26722"/>
                </a:cubicBezTo>
                <a:cubicBezTo>
                  <a:pt x="1325878" y="27216"/>
                  <a:pt x="1325099" y="27216"/>
                  <a:pt x="1325099" y="27710"/>
                </a:cubicBezTo>
                <a:cubicBezTo>
                  <a:pt x="1324320" y="28204"/>
                  <a:pt x="1323542" y="28698"/>
                  <a:pt x="1323542" y="28698"/>
                </a:cubicBezTo>
                <a:cubicBezTo>
                  <a:pt x="1323542" y="29197"/>
                  <a:pt x="1325099" y="29691"/>
                  <a:pt x="1325099" y="29691"/>
                </a:cubicBezTo>
                <a:cubicBezTo>
                  <a:pt x="1325099" y="29691"/>
                  <a:pt x="1324320" y="30679"/>
                  <a:pt x="1323542" y="30679"/>
                </a:cubicBezTo>
                <a:cubicBezTo>
                  <a:pt x="1323542" y="30679"/>
                  <a:pt x="1321985" y="29691"/>
                  <a:pt x="1321985" y="30185"/>
                </a:cubicBezTo>
                <a:lnTo>
                  <a:pt x="1320427" y="31173"/>
                </a:lnTo>
                <a:cubicBezTo>
                  <a:pt x="1320427" y="30679"/>
                  <a:pt x="1318871" y="30679"/>
                  <a:pt x="1318871" y="30185"/>
                </a:cubicBezTo>
                <a:cubicBezTo>
                  <a:pt x="1318871" y="29691"/>
                  <a:pt x="1317314" y="29691"/>
                  <a:pt x="1317314" y="29197"/>
                </a:cubicBezTo>
                <a:cubicBezTo>
                  <a:pt x="1317314" y="29197"/>
                  <a:pt x="1318092" y="28698"/>
                  <a:pt x="1318871" y="28204"/>
                </a:cubicBezTo>
                <a:lnTo>
                  <a:pt x="1320427" y="29197"/>
                </a:lnTo>
                <a:cubicBezTo>
                  <a:pt x="1320427" y="29197"/>
                  <a:pt x="1321207" y="28204"/>
                  <a:pt x="1321985" y="28204"/>
                </a:cubicBezTo>
                <a:cubicBezTo>
                  <a:pt x="1321985" y="27710"/>
                  <a:pt x="1322763" y="27216"/>
                  <a:pt x="1322763" y="26722"/>
                </a:cubicBezTo>
                <a:cubicBezTo>
                  <a:pt x="1322763" y="26722"/>
                  <a:pt x="1321985" y="26223"/>
                  <a:pt x="1321207" y="26223"/>
                </a:cubicBezTo>
                <a:cubicBezTo>
                  <a:pt x="1321207" y="26223"/>
                  <a:pt x="1320427" y="27216"/>
                  <a:pt x="1319650" y="27216"/>
                </a:cubicBezTo>
                <a:cubicBezTo>
                  <a:pt x="1319650" y="27216"/>
                  <a:pt x="1318871" y="26223"/>
                  <a:pt x="1318092" y="26223"/>
                </a:cubicBezTo>
                <a:cubicBezTo>
                  <a:pt x="1318092" y="26223"/>
                  <a:pt x="1317314" y="27216"/>
                  <a:pt x="1316535" y="27216"/>
                </a:cubicBezTo>
                <a:cubicBezTo>
                  <a:pt x="1316535" y="27710"/>
                  <a:pt x="1315756" y="26722"/>
                  <a:pt x="1314979" y="26722"/>
                </a:cubicBezTo>
                <a:cubicBezTo>
                  <a:pt x="1314979" y="26722"/>
                  <a:pt x="1314200" y="27216"/>
                  <a:pt x="1314200" y="27710"/>
                </a:cubicBezTo>
                <a:cubicBezTo>
                  <a:pt x="1313421" y="28204"/>
                  <a:pt x="1312643" y="28204"/>
                  <a:pt x="1312643" y="28698"/>
                </a:cubicBezTo>
                <a:lnTo>
                  <a:pt x="1311085" y="29691"/>
                </a:lnTo>
                <a:lnTo>
                  <a:pt x="1309529" y="29197"/>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5" y="29197"/>
                  <a:pt x="1306415" y="29197"/>
                </a:cubicBezTo>
                <a:lnTo>
                  <a:pt x="1304857" y="28698"/>
                </a:lnTo>
                <a:cubicBezTo>
                  <a:pt x="1304857" y="28204"/>
                  <a:pt x="1306415" y="27710"/>
                  <a:pt x="1305636" y="27216"/>
                </a:cubicBezTo>
                <a:lnTo>
                  <a:pt x="1304080" y="26722"/>
                </a:lnTo>
                <a:cubicBezTo>
                  <a:pt x="1304080" y="26223"/>
                  <a:pt x="1302522" y="25729"/>
                  <a:pt x="1302522" y="25729"/>
                </a:cubicBezTo>
                <a:cubicBezTo>
                  <a:pt x="1302522" y="25729"/>
                  <a:pt x="1301744" y="26722"/>
                  <a:pt x="1300965" y="26722"/>
                </a:cubicBezTo>
                <a:cubicBezTo>
                  <a:pt x="1300965" y="27216"/>
                  <a:pt x="1300186" y="27710"/>
                  <a:pt x="1300186" y="27710"/>
                </a:cubicBezTo>
                <a:cubicBezTo>
                  <a:pt x="1299409" y="28204"/>
                  <a:pt x="1298630" y="28698"/>
                  <a:pt x="1298630" y="29197"/>
                </a:cubicBezTo>
                <a:cubicBezTo>
                  <a:pt x="1298630" y="29197"/>
                  <a:pt x="1297851" y="30185"/>
                  <a:pt x="1297073" y="30185"/>
                </a:cubicBezTo>
                <a:lnTo>
                  <a:pt x="1295516" y="29197"/>
                </a:lnTo>
                <a:cubicBezTo>
                  <a:pt x="1294737" y="29197"/>
                  <a:pt x="1294737" y="30185"/>
                  <a:pt x="1293959" y="30185"/>
                </a:cubicBezTo>
                <a:lnTo>
                  <a:pt x="1292402" y="29691"/>
                </a:lnTo>
                <a:cubicBezTo>
                  <a:pt x="1292402" y="29197"/>
                  <a:pt x="1293959" y="28698"/>
                  <a:pt x="1293959" y="28204"/>
                </a:cubicBezTo>
                <a:cubicBezTo>
                  <a:pt x="1293959" y="28204"/>
                  <a:pt x="1292402" y="27710"/>
                  <a:pt x="1291623" y="27710"/>
                </a:cubicBezTo>
                <a:cubicBezTo>
                  <a:pt x="1291623" y="27710"/>
                  <a:pt x="1290845" y="26722"/>
                  <a:pt x="1290066" y="26722"/>
                </a:cubicBezTo>
                <a:cubicBezTo>
                  <a:pt x="1290066" y="27216"/>
                  <a:pt x="1288510" y="27710"/>
                  <a:pt x="1288510" y="27710"/>
                </a:cubicBezTo>
                <a:cubicBezTo>
                  <a:pt x="1289287" y="28204"/>
                  <a:pt x="1290845" y="28204"/>
                  <a:pt x="1290845" y="28698"/>
                </a:cubicBezTo>
                <a:cubicBezTo>
                  <a:pt x="1290845" y="29197"/>
                  <a:pt x="1289287" y="29197"/>
                  <a:pt x="1289287" y="29691"/>
                </a:cubicBezTo>
                <a:cubicBezTo>
                  <a:pt x="1289287" y="30185"/>
                  <a:pt x="1290845" y="30185"/>
                  <a:pt x="1290845" y="30679"/>
                </a:cubicBezTo>
                <a:lnTo>
                  <a:pt x="1290066" y="31667"/>
                </a:lnTo>
                <a:cubicBezTo>
                  <a:pt x="1289287" y="32166"/>
                  <a:pt x="1288510" y="32660"/>
                  <a:pt x="1288510" y="32660"/>
                </a:cubicBezTo>
                <a:cubicBezTo>
                  <a:pt x="1286952" y="32166"/>
                  <a:pt x="1286174" y="31667"/>
                  <a:pt x="1284616" y="31173"/>
                </a:cubicBezTo>
                <a:cubicBezTo>
                  <a:pt x="1284616" y="30679"/>
                  <a:pt x="1286174" y="30185"/>
                  <a:pt x="1286174" y="30185"/>
                </a:cubicBezTo>
                <a:cubicBezTo>
                  <a:pt x="1286174" y="29691"/>
                  <a:pt x="1284616" y="29691"/>
                  <a:pt x="1284616" y="29197"/>
                </a:cubicBezTo>
                <a:lnTo>
                  <a:pt x="1286174" y="28204"/>
                </a:lnTo>
                <a:cubicBezTo>
                  <a:pt x="1285395" y="27710"/>
                  <a:pt x="1284616" y="27710"/>
                  <a:pt x="1283839" y="27216"/>
                </a:cubicBezTo>
                <a:cubicBezTo>
                  <a:pt x="1283839" y="27216"/>
                  <a:pt x="1283060" y="26722"/>
                  <a:pt x="1282281" y="26223"/>
                </a:cubicBezTo>
                <a:cubicBezTo>
                  <a:pt x="1281503" y="27216"/>
                  <a:pt x="1280724" y="27710"/>
                  <a:pt x="1279946" y="28698"/>
                </a:cubicBezTo>
                <a:cubicBezTo>
                  <a:pt x="1279946" y="29197"/>
                  <a:pt x="1281503" y="29197"/>
                  <a:pt x="1281503" y="29691"/>
                </a:cubicBezTo>
                <a:cubicBezTo>
                  <a:pt x="1281503" y="29691"/>
                  <a:pt x="1279946" y="30185"/>
                  <a:pt x="1279946" y="30679"/>
                </a:cubicBezTo>
                <a:cubicBezTo>
                  <a:pt x="1279946" y="31173"/>
                  <a:pt x="1281503" y="31173"/>
                  <a:pt x="1281503" y="31667"/>
                </a:cubicBezTo>
                <a:cubicBezTo>
                  <a:pt x="1282281" y="31667"/>
                  <a:pt x="1280724" y="32166"/>
                  <a:pt x="1280724" y="32660"/>
                </a:cubicBezTo>
                <a:lnTo>
                  <a:pt x="1282281" y="33154"/>
                </a:lnTo>
                <a:cubicBezTo>
                  <a:pt x="1281503" y="33648"/>
                  <a:pt x="1281503" y="34142"/>
                  <a:pt x="1280724" y="34637"/>
                </a:cubicBezTo>
                <a:lnTo>
                  <a:pt x="1279946" y="35629"/>
                </a:lnTo>
                <a:cubicBezTo>
                  <a:pt x="1279167" y="35629"/>
                  <a:pt x="1277611" y="34637"/>
                  <a:pt x="1277611" y="34637"/>
                </a:cubicBezTo>
                <a:cubicBezTo>
                  <a:pt x="1277611" y="34637"/>
                  <a:pt x="1279167" y="34142"/>
                  <a:pt x="1279167" y="33648"/>
                </a:cubicBezTo>
                <a:cubicBezTo>
                  <a:pt x="1278389" y="33154"/>
                  <a:pt x="1278389" y="33154"/>
                  <a:pt x="1277611" y="32660"/>
                </a:cubicBezTo>
                <a:cubicBezTo>
                  <a:pt x="1276832" y="32660"/>
                  <a:pt x="1276053" y="32166"/>
                  <a:pt x="1276053" y="32166"/>
                </a:cubicBezTo>
                <a:cubicBezTo>
                  <a:pt x="1275275" y="31667"/>
                  <a:pt x="1276832" y="31173"/>
                  <a:pt x="1276832" y="30679"/>
                </a:cubicBezTo>
                <a:cubicBezTo>
                  <a:pt x="1277611" y="30679"/>
                  <a:pt x="1278389" y="29691"/>
                  <a:pt x="1278389" y="29691"/>
                </a:cubicBezTo>
                <a:cubicBezTo>
                  <a:pt x="1278389" y="29691"/>
                  <a:pt x="1276832" y="29197"/>
                  <a:pt x="1276832" y="28698"/>
                </a:cubicBezTo>
                <a:cubicBezTo>
                  <a:pt x="1276053" y="28698"/>
                  <a:pt x="1275275" y="28204"/>
                  <a:pt x="1275275" y="28204"/>
                </a:cubicBezTo>
                <a:cubicBezTo>
                  <a:pt x="1274496" y="27710"/>
                  <a:pt x="1276053" y="27216"/>
                  <a:pt x="1276053" y="26722"/>
                </a:cubicBezTo>
                <a:cubicBezTo>
                  <a:pt x="1276053" y="26722"/>
                  <a:pt x="1277611" y="26223"/>
                  <a:pt x="1277611" y="25729"/>
                </a:cubicBezTo>
                <a:lnTo>
                  <a:pt x="1276053" y="25235"/>
                </a:lnTo>
                <a:cubicBezTo>
                  <a:pt x="1276053" y="24741"/>
                  <a:pt x="1274496" y="24247"/>
                  <a:pt x="1273717" y="24247"/>
                </a:cubicBezTo>
                <a:cubicBezTo>
                  <a:pt x="1273717" y="24741"/>
                  <a:pt x="1272940" y="24741"/>
                  <a:pt x="1272940" y="25235"/>
                </a:cubicBezTo>
                <a:cubicBezTo>
                  <a:pt x="1272940" y="25235"/>
                  <a:pt x="1274496" y="25729"/>
                  <a:pt x="1274496" y="26223"/>
                </a:cubicBezTo>
                <a:cubicBezTo>
                  <a:pt x="1274496" y="26223"/>
                  <a:pt x="1273717" y="26722"/>
                  <a:pt x="1272940" y="27216"/>
                </a:cubicBezTo>
                <a:cubicBezTo>
                  <a:pt x="1272940" y="27710"/>
                  <a:pt x="1272161" y="28204"/>
                  <a:pt x="1272161" y="28204"/>
                </a:cubicBezTo>
                <a:cubicBezTo>
                  <a:pt x="1271382" y="28204"/>
                  <a:pt x="1270604" y="27216"/>
                  <a:pt x="1269825" y="27710"/>
                </a:cubicBezTo>
                <a:cubicBezTo>
                  <a:pt x="1269825" y="27710"/>
                  <a:pt x="1269046" y="28204"/>
                  <a:pt x="1269046" y="28698"/>
                </a:cubicBezTo>
                <a:cubicBezTo>
                  <a:pt x="1268268" y="28698"/>
                  <a:pt x="1267490" y="29197"/>
                  <a:pt x="1267490" y="29691"/>
                </a:cubicBezTo>
                <a:cubicBezTo>
                  <a:pt x="1266711" y="30185"/>
                  <a:pt x="1266711" y="30185"/>
                  <a:pt x="1265933" y="30679"/>
                </a:cubicBezTo>
                <a:cubicBezTo>
                  <a:pt x="1265933" y="31173"/>
                  <a:pt x="1264376" y="31667"/>
                  <a:pt x="1265154" y="31667"/>
                </a:cubicBezTo>
                <a:cubicBezTo>
                  <a:pt x="1265154" y="32166"/>
                  <a:pt x="1265933" y="32660"/>
                  <a:pt x="1266711" y="32660"/>
                </a:cubicBezTo>
                <a:lnTo>
                  <a:pt x="1268268" y="33648"/>
                </a:lnTo>
                <a:cubicBezTo>
                  <a:pt x="1268268" y="33648"/>
                  <a:pt x="1267490" y="34637"/>
                  <a:pt x="1266711" y="34637"/>
                </a:cubicBezTo>
                <a:cubicBezTo>
                  <a:pt x="1266711" y="34637"/>
                  <a:pt x="1265933" y="33648"/>
                  <a:pt x="1265154" y="33648"/>
                </a:cubicBezTo>
                <a:cubicBezTo>
                  <a:pt x="1265154" y="34142"/>
                  <a:pt x="1264376" y="35131"/>
                  <a:pt x="1263597" y="35131"/>
                </a:cubicBezTo>
                <a:cubicBezTo>
                  <a:pt x="1263597" y="34637"/>
                  <a:pt x="1262818" y="34142"/>
                  <a:pt x="1262041" y="34142"/>
                </a:cubicBezTo>
                <a:lnTo>
                  <a:pt x="1260483" y="33154"/>
                </a:lnTo>
                <a:cubicBezTo>
                  <a:pt x="1259705" y="33154"/>
                  <a:pt x="1258926" y="32166"/>
                  <a:pt x="1258926" y="32660"/>
                </a:cubicBezTo>
                <a:cubicBezTo>
                  <a:pt x="1258147" y="32660"/>
                  <a:pt x="1257369" y="33154"/>
                  <a:pt x="1257369" y="33648"/>
                </a:cubicBezTo>
                <a:cubicBezTo>
                  <a:pt x="1256591" y="33648"/>
                  <a:pt x="1256591" y="34142"/>
                  <a:pt x="1255812" y="34637"/>
                </a:cubicBezTo>
                <a:cubicBezTo>
                  <a:pt x="1255812" y="35131"/>
                  <a:pt x="1255034" y="35131"/>
                  <a:pt x="1255034" y="35629"/>
                </a:cubicBezTo>
                <a:cubicBezTo>
                  <a:pt x="1254255" y="35629"/>
                  <a:pt x="1252698" y="35131"/>
                  <a:pt x="1252698" y="35131"/>
                </a:cubicBezTo>
                <a:cubicBezTo>
                  <a:pt x="1252698" y="34637"/>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3"/>
                  <a:pt x="1251141" y="23753"/>
                  <a:pt x="1250363" y="23259"/>
                </a:cubicBezTo>
                <a:cubicBezTo>
                  <a:pt x="1250363" y="23753"/>
                  <a:pt x="1249584" y="23753"/>
                  <a:pt x="1248806" y="24247"/>
                </a:cubicBezTo>
                <a:cubicBezTo>
                  <a:pt x="1248806" y="24741"/>
                  <a:pt x="1248027" y="25235"/>
                  <a:pt x="1248027" y="25235"/>
                </a:cubicBezTo>
                <a:cubicBezTo>
                  <a:pt x="1248027" y="25729"/>
                  <a:pt x="1246470" y="26223"/>
                  <a:pt x="1246470" y="26722"/>
                </a:cubicBezTo>
                <a:lnTo>
                  <a:pt x="1248027" y="27216"/>
                </a:lnTo>
                <a:cubicBezTo>
                  <a:pt x="1248027" y="27710"/>
                  <a:pt x="1247248" y="28204"/>
                  <a:pt x="1247248" y="28698"/>
                </a:cubicBezTo>
                <a:cubicBezTo>
                  <a:pt x="1246470" y="28698"/>
                  <a:pt x="1245692" y="29197"/>
                  <a:pt x="1245692" y="29691"/>
                </a:cubicBezTo>
                <a:lnTo>
                  <a:pt x="1247248" y="30185"/>
                </a:lnTo>
                <a:cubicBezTo>
                  <a:pt x="1247248" y="30679"/>
                  <a:pt x="1246470"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7"/>
                  <a:pt x="1241799" y="35131"/>
                  <a:pt x="1241020" y="36123"/>
                </a:cubicBezTo>
                <a:cubicBezTo>
                  <a:pt x="1239464" y="35131"/>
                  <a:pt x="1238685" y="34637"/>
                  <a:pt x="1237128" y="34142"/>
                </a:cubicBezTo>
                <a:lnTo>
                  <a:pt x="1235571" y="33648"/>
                </a:lnTo>
                <a:cubicBezTo>
                  <a:pt x="1235571" y="33154"/>
                  <a:pt x="1237128" y="32660"/>
                  <a:pt x="1237128" y="32166"/>
                </a:cubicBezTo>
                <a:cubicBezTo>
                  <a:pt x="1236349" y="32166"/>
                  <a:pt x="1235571" y="31667"/>
                  <a:pt x="1234793" y="31667"/>
                </a:cubicBezTo>
                <a:cubicBezTo>
                  <a:pt x="1234793" y="31173"/>
                  <a:pt x="1236349" y="30679"/>
                  <a:pt x="1236349" y="30185"/>
                </a:cubicBezTo>
                <a:lnTo>
                  <a:pt x="1234793" y="29691"/>
                </a:lnTo>
                <a:cubicBezTo>
                  <a:pt x="1234793" y="29197"/>
                  <a:pt x="1236349" y="28698"/>
                  <a:pt x="1236349" y="28204"/>
                </a:cubicBezTo>
                <a:cubicBezTo>
                  <a:pt x="1235571" y="28204"/>
                  <a:pt x="1234014" y="27710"/>
                  <a:pt x="1234014" y="27710"/>
                </a:cubicBezTo>
                <a:cubicBezTo>
                  <a:pt x="1234014" y="27216"/>
                  <a:pt x="1235571" y="26722"/>
                  <a:pt x="1235571" y="26223"/>
                </a:cubicBezTo>
                <a:lnTo>
                  <a:pt x="1234014" y="25729"/>
                </a:lnTo>
                <a:cubicBezTo>
                  <a:pt x="1233236" y="25235"/>
                  <a:pt x="1232457" y="25235"/>
                  <a:pt x="1232457" y="24741"/>
                </a:cubicBezTo>
                <a:cubicBezTo>
                  <a:pt x="1231678" y="25235"/>
                  <a:pt x="1230900" y="25729"/>
                  <a:pt x="1230900" y="25729"/>
                </a:cubicBezTo>
                <a:cubicBezTo>
                  <a:pt x="1230122" y="26223"/>
                  <a:pt x="1229343" y="26722"/>
                  <a:pt x="1229343" y="27216"/>
                </a:cubicBezTo>
                <a:lnTo>
                  <a:pt x="1230900" y="27710"/>
                </a:lnTo>
                <a:cubicBezTo>
                  <a:pt x="1230900" y="28204"/>
                  <a:pt x="1230122" y="28698"/>
                  <a:pt x="1230122" y="28698"/>
                </a:cubicBezTo>
                <a:cubicBezTo>
                  <a:pt x="1229343" y="29197"/>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7" y="32166"/>
                  <a:pt x="1221558" y="32166"/>
                  <a:pt x="1220779" y="31667"/>
                </a:cubicBezTo>
                <a:cubicBezTo>
                  <a:pt x="1220779" y="31173"/>
                  <a:pt x="1220001" y="31173"/>
                  <a:pt x="1219223" y="30679"/>
                </a:cubicBezTo>
                <a:lnTo>
                  <a:pt x="1220779" y="29691"/>
                </a:lnTo>
                <a:lnTo>
                  <a:pt x="1219223" y="28698"/>
                </a:lnTo>
                <a:cubicBezTo>
                  <a:pt x="1219223" y="28698"/>
                  <a:pt x="1220001" y="28204"/>
                  <a:pt x="1220001" y="27710"/>
                </a:cubicBezTo>
                <a:cubicBezTo>
                  <a:pt x="1220779" y="27216"/>
                  <a:pt x="1220779" y="27216"/>
                  <a:pt x="1221558" y="26722"/>
                </a:cubicBezTo>
                <a:cubicBezTo>
                  <a:pt x="1222337" y="26223"/>
                  <a:pt x="1222337" y="25729"/>
                  <a:pt x="1223115" y="25729"/>
                </a:cubicBezTo>
                <a:cubicBezTo>
                  <a:pt x="1223115" y="25235"/>
                  <a:pt x="1223894" y="24741"/>
                  <a:pt x="1223894" y="24247"/>
                </a:cubicBezTo>
                <a:cubicBezTo>
                  <a:pt x="1224672" y="24247"/>
                  <a:pt x="1222337" y="23753"/>
                  <a:pt x="1222337" y="23753"/>
                </a:cubicBezTo>
                <a:cubicBezTo>
                  <a:pt x="1221558" y="24247"/>
                  <a:pt x="1220779" y="25235"/>
                  <a:pt x="1220001" y="25729"/>
                </a:cubicBezTo>
                <a:cubicBezTo>
                  <a:pt x="1219223" y="26223"/>
                  <a:pt x="1219223" y="26722"/>
                  <a:pt x="1218444" y="26722"/>
                </a:cubicBezTo>
                <a:cubicBezTo>
                  <a:pt x="1218444" y="27216"/>
                  <a:pt x="1216887" y="26223"/>
                  <a:pt x="1216887" y="26223"/>
                </a:cubicBezTo>
                <a:cubicBezTo>
                  <a:pt x="1216108" y="26223"/>
                  <a:pt x="1215330" y="27216"/>
                  <a:pt x="1215330" y="27216"/>
                </a:cubicBezTo>
                <a:cubicBezTo>
                  <a:pt x="1215330" y="27710"/>
                  <a:pt x="1214551" y="27710"/>
                  <a:pt x="1213773" y="28204"/>
                </a:cubicBezTo>
                <a:cubicBezTo>
                  <a:pt x="1213773" y="28698"/>
                  <a:pt x="1212995" y="29197"/>
                  <a:pt x="1212995" y="29197"/>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7"/>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7"/>
                  <a:pt x="1206767" y="29691"/>
                  <a:pt x="1206767" y="29691"/>
                </a:cubicBezTo>
                <a:cubicBezTo>
                  <a:pt x="1206767" y="30185"/>
                  <a:pt x="1205988" y="31173"/>
                  <a:pt x="1205209" y="31173"/>
                </a:cubicBezTo>
                <a:lnTo>
                  <a:pt x="1203652" y="30185"/>
                </a:lnTo>
                <a:cubicBezTo>
                  <a:pt x="1202874" y="30185"/>
                  <a:pt x="1202874" y="31173"/>
                  <a:pt x="1202096" y="31173"/>
                </a:cubicBezTo>
                <a:cubicBezTo>
                  <a:pt x="1201317" y="31173"/>
                  <a:pt x="1201317" y="30679"/>
                  <a:pt x="1200538" y="30679"/>
                </a:cubicBezTo>
                <a:cubicBezTo>
                  <a:pt x="1199760" y="30185"/>
                  <a:pt x="1198981" y="29691"/>
                  <a:pt x="1198981" y="29691"/>
                </a:cubicBezTo>
                <a:cubicBezTo>
                  <a:pt x="1198981" y="29197"/>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7"/>
                </a:cubicBezTo>
                <a:lnTo>
                  <a:pt x="1195867" y="29691"/>
                </a:lnTo>
                <a:cubicBezTo>
                  <a:pt x="1195089" y="30185"/>
                  <a:pt x="1195089" y="30679"/>
                  <a:pt x="1194310" y="31173"/>
                </a:cubicBezTo>
                <a:lnTo>
                  <a:pt x="1192754" y="30185"/>
                </a:lnTo>
                <a:cubicBezTo>
                  <a:pt x="1191975" y="29691"/>
                  <a:pt x="1191197" y="29197"/>
                  <a:pt x="1191197" y="29197"/>
                </a:cubicBezTo>
                <a:cubicBezTo>
                  <a:pt x="1190418" y="29197"/>
                  <a:pt x="1189639" y="28204"/>
                  <a:pt x="1188861" y="28204"/>
                </a:cubicBezTo>
                <a:lnTo>
                  <a:pt x="1188083" y="29691"/>
                </a:lnTo>
                <a:cubicBezTo>
                  <a:pt x="1187303" y="29197"/>
                  <a:pt x="1186526" y="28698"/>
                  <a:pt x="1185747" y="28698"/>
                </a:cubicBezTo>
                <a:cubicBezTo>
                  <a:pt x="1185747" y="28204"/>
                  <a:pt x="1187303" y="27710"/>
                  <a:pt x="1187303" y="27710"/>
                </a:cubicBezTo>
                <a:cubicBezTo>
                  <a:pt x="1187303" y="27216"/>
                  <a:pt x="1188861" y="26722"/>
                  <a:pt x="1188861" y="26722"/>
                </a:cubicBezTo>
                <a:cubicBezTo>
                  <a:pt x="1188861"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8" y="28698"/>
                  <a:pt x="1179519" y="29691"/>
                  <a:pt x="1178740" y="30185"/>
                </a:cubicBezTo>
                <a:cubicBezTo>
                  <a:pt x="1177962" y="30679"/>
                  <a:pt x="1177962" y="31173"/>
                  <a:pt x="1177184" y="31173"/>
                </a:cubicBezTo>
                <a:cubicBezTo>
                  <a:pt x="1176405" y="31173"/>
                  <a:pt x="1176405" y="30679"/>
                  <a:pt x="1175627" y="30679"/>
                </a:cubicBezTo>
                <a:cubicBezTo>
                  <a:pt x="1174848" y="30185"/>
                  <a:pt x="1174069" y="30185"/>
                  <a:pt x="1174069" y="29691"/>
                </a:cubicBezTo>
                <a:cubicBezTo>
                  <a:pt x="1174069" y="29691"/>
                  <a:pt x="1175627" y="28698"/>
                  <a:pt x="1174848" y="28698"/>
                </a:cubicBezTo>
                <a:lnTo>
                  <a:pt x="1173291" y="27710"/>
                </a:lnTo>
                <a:lnTo>
                  <a:pt x="1172512" y="28698"/>
                </a:lnTo>
                <a:cubicBezTo>
                  <a:pt x="1171733" y="29197"/>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1"/>
                  <a:pt x="1167062" y="35131"/>
                </a:cubicBezTo>
                <a:lnTo>
                  <a:pt x="1165506" y="34637"/>
                </a:lnTo>
                <a:cubicBezTo>
                  <a:pt x="1165506" y="34142"/>
                  <a:pt x="1166285" y="33648"/>
                  <a:pt x="1167062" y="33154"/>
                </a:cubicBezTo>
                <a:lnTo>
                  <a:pt x="1167841" y="32166"/>
                </a:lnTo>
                <a:lnTo>
                  <a:pt x="1166285" y="31173"/>
                </a:lnTo>
                <a:cubicBezTo>
                  <a:pt x="1166285" y="31173"/>
                  <a:pt x="1165506" y="32660"/>
                  <a:pt x="1164728" y="32660"/>
                </a:cubicBezTo>
                <a:cubicBezTo>
                  <a:pt x="1164728" y="32660"/>
                  <a:pt x="1163949" y="31667"/>
                  <a:pt x="1163170" y="31667"/>
                </a:cubicBezTo>
                <a:cubicBezTo>
                  <a:pt x="1163949" y="31173"/>
                  <a:pt x="1163949" y="30679"/>
                  <a:pt x="1164728" y="30679"/>
                </a:cubicBezTo>
                <a:cubicBezTo>
                  <a:pt x="1164728" y="30185"/>
                  <a:pt x="1165506" y="29691"/>
                  <a:pt x="1166285" y="29197"/>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8" y="25729"/>
                  <a:pt x="1163949" y="26223"/>
                  <a:pt x="1163949" y="26722"/>
                </a:cubicBezTo>
                <a:cubicBezTo>
                  <a:pt x="1163170" y="27216"/>
                  <a:pt x="1163170" y="27216"/>
                  <a:pt x="1162392" y="27710"/>
                </a:cubicBezTo>
                <a:cubicBezTo>
                  <a:pt x="1161614" y="28698"/>
                  <a:pt x="1160834" y="29197"/>
                  <a:pt x="1160057" y="30185"/>
                </a:cubicBezTo>
                <a:cubicBezTo>
                  <a:pt x="1160057" y="29691"/>
                  <a:pt x="1157721" y="29197"/>
                  <a:pt x="1158499" y="29197"/>
                </a:cubicBezTo>
                <a:cubicBezTo>
                  <a:pt x="1158499" y="28698"/>
                  <a:pt x="1159278" y="28204"/>
                  <a:pt x="1159278" y="28204"/>
                </a:cubicBezTo>
                <a:cubicBezTo>
                  <a:pt x="1160057" y="27710"/>
                  <a:pt x="1160834" y="27216"/>
                  <a:pt x="1160834" y="26722"/>
                </a:cubicBezTo>
                <a:lnTo>
                  <a:pt x="1159278" y="26223"/>
                </a:lnTo>
                <a:cubicBezTo>
                  <a:pt x="1159278" y="25729"/>
                  <a:pt x="1160057" y="25235"/>
                  <a:pt x="1160057" y="24741"/>
                </a:cubicBezTo>
                <a:cubicBezTo>
                  <a:pt x="1160834" y="24741"/>
                  <a:pt x="1161614" y="24247"/>
                  <a:pt x="1161614" y="23753"/>
                </a:cubicBezTo>
                <a:cubicBezTo>
                  <a:pt x="1160834" y="23753"/>
                  <a:pt x="1160834" y="22760"/>
                  <a:pt x="1160057" y="22760"/>
                </a:cubicBezTo>
                <a:cubicBezTo>
                  <a:pt x="1160057" y="23259"/>
                  <a:pt x="1158499" y="23753"/>
                  <a:pt x="1158499" y="24247"/>
                </a:cubicBezTo>
                <a:cubicBezTo>
                  <a:pt x="1158499" y="24247"/>
                  <a:pt x="1157721"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7"/>
                </a:lnTo>
                <a:cubicBezTo>
                  <a:pt x="1154607" y="29691"/>
                  <a:pt x="1153828" y="30185"/>
                  <a:pt x="1153828" y="30679"/>
                </a:cubicBezTo>
                <a:cubicBezTo>
                  <a:pt x="1153050" y="30679"/>
                  <a:pt x="1153050" y="31173"/>
                  <a:pt x="1152271" y="31667"/>
                </a:cubicBezTo>
                <a:lnTo>
                  <a:pt x="1150715" y="30679"/>
                </a:lnTo>
                <a:cubicBezTo>
                  <a:pt x="1149935" y="31667"/>
                  <a:pt x="1149158"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7" y="31173"/>
                </a:lnTo>
                <a:cubicBezTo>
                  <a:pt x="1144487" y="31173"/>
                  <a:pt x="1142929" y="30679"/>
                  <a:pt x="1142929" y="30185"/>
                </a:cubicBezTo>
                <a:lnTo>
                  <a:pt x="1144487" y="29197"/>
                </a:lnTo>
                <a:cubicBezTo>
                  <a:pt x="1143708" y="29197"/>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3" y="31173"/>
                  <a:pt x="1135923" y="31667"/>
                  <a:pt x="1135144" y="32166"/>
                </a:cubicBezTo>
                <a:cubicBezTo>
                  <a:pt x="1135144" y="32166"/>
                  <a:pt x="1134366" y="32660"/>
                  <a:pt x="1134366" y="33154"/>
                </a:cubicBezTo>
                <a:cubicBezTo>
                  <a:pt x="1133588" y="33154"/>
                  <a:pt x="1132809" y="34142"/>
                  <a:pt x="1132809" y="34142"/>
                </a:cubicBezTo>
                <a:cubicBezTo>
                  <a:pt x="1132809" y="34637"/>
                  <a:pt x="1134366" y="35131"/>
                  <a:pt x="1134366" y="35131"/>
                </a:cubicBezTo>
                <a:cubicBezTo>
                  <a:pt x="1134366" y="35629"/>
                  <a:pt x="1133588" y="36123"/>
                  <a:pt x="1132809" y="36123"/>
                </a:cubicBezTo>
                <a:cubicBezTo>
                  <a:pt x="1132809" y="36617"/>
                  <a:pt x="1132030" y="37112"/>
                  <a:pt x="1132030" y="37112"/>
                </a:cubicBezTo>
                <a:cubicBezTo>
                  <a:pt x="1130473" y="36617"/>
                  <a:pt x="1129694" y="36123"/>
                  <a:pt x="1128138" y="35629"/>
                </a:cubicBezTo>
                <a:cubicBezTo>
                  <a:pt x="1128138" y="35131"/>
                  <a:pt x="1129694" y="34637"/>
                  <a:pt x="1129694" y="34637"/>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9" y="31173"/>
                </a:cubicBezTo>
                <a:lnTo>
                  <a:pt x="1121131" y="30185"/>
                </a:lnTo>
                <a:lnTo>
                  <a:pt x="1121910" y="29197"/>
                </a:lnTo>
                <a:cubicBezTo>
                  <a:pt x="1122689"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9" y="26223"/>
                  <a:pt x="1122689" y="27216"/>
                  <a:pt x="1121910" y="27216"/>
                </a:cubicBezTo>
                <a:lnTo>
                  <a:pt x="1120353" y="26223"/>
                </a:lnTo>
                <a:cubicBezTo>
                  <a:pt x="1119574" y="26722"/>
                  <a:pt x="1118795" y="27216"/>
                  <a:pt x="1118795" y="27710"/>
                </a:cubicBezTo>
                <a:cubicBezTo>
                  <a:pt x="1118018" y="27710"/>
                  <a:pt x="1118018" y="28204"/>
                  <a:pt x="1117239" y="28698"/>
                </a:cubicBezTo>
                <a:cubicBezTo>
                  <a:pt x="1117239" y="29197"/>
                  <a:pt x="1116460" y="29197"/>
                  <a:pt x="1116460" y="29691"/>
                </a:cubicBezTo>
                <a:cubicBezTo>
                  <a:pt x="1115682" y="30185"/>
                  <a:pt x="1114903" y="30679"/>
                  <a:pt x="1114903" y="30679"/>
                </a:cubicBezTo>
                <a:cubicBezTo>
                  <a:pt x="1114903" y="31173"/>
                  <a:pt x="1113347" y="31667"/>
                  <a:pt x="1113347" y="31667"/>
                </a:cubicBezTo>
                <a:cubicBezTo>
                  <a:pt x="1113347" y="32166"/>
                  <a:pt x="1114903" y="32660"/>
                  <a:pt x="1114903" y="32660"/>
                </a:cubicBezTo>
                <a:cubicBezTo>
                  <a:pt x="1115682" y="32660"/>
                  <a:pt x="1117239" y="33648"/>
                  <a:pt x="1117239" y="33648"/>
                </a:cubicBezTo>
                <a:cubicBezTo>
                  <a:pt x="1116460" y="33648"/>
                  <a:pt x="1115682" y="34637"/>
                  <a:pt x="1115682" y="34637"/>
                </a:cubicBezTo>
                <a:cubicBezTo>
                  <a:pt x="1114903" y="34637"/>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9" y="32660"/>
                </a:cubicBezTo>
                <a:lnTo>
                  <a:pt x="1106340" y="33648"/>
                </a:lnTo>
                <a:cubicBezTo>
                  <a:pt x="1105561" y="33648"/>
                  <a:pt x="1104783" y="32660"/>
                  <a:pt x="1104004" y="32660"/>
                </a:cubicBezTo>
                <a:cubicBezTo>
                  <a:pt x="1104004" y="32660"/>
                  <a:pt x="1103225" y="31667"/>
                  <a:pt x="1102448" y="31667"/>
                </a:cubicBezTo>
                <a:cubicBezTo>
                  <a:pt x="1102448" y="31667"/>
                  <a:pt x="1101669" y="32660"/>
                  <a:pt x="1100890" y="33154"/>
                </a:cubicBezTo>
                <a:lnTo>
                  <a:pt x="1100112" y="34142"/>
                </a:lnTo>
                <a:cubicBezTo>
                  <a:pt x="1099333" y="34142"/>
                  <a:pt x="1098554" y="33648"/>
                  <a:pt x="1098554" y="33154"/>
                </a:cubicBezTo>
                <a:cubicBezTo>
                  <a:pt x="1097776" y="33154"/>
                  <a:pt x="1099333" y="32166"/>
                  <a:pt x="1099333" y="32166"/>
                </a:cubicBezTo>
                <a:cubicBezTo>
                  <a:pt x="1100112" y="31667"/>
                  <a:pt x="1100890" y="31173"/>
                  <a:pt x="1100890" y="31173"/>
                </a:cubicBezTo>
                <a:cubicBezTo>
                  <a:pt x="1100890" y="30679"/>
                  <a:pt x="1099333" y="30185"/>
                  <a:pt x="1099333" y="30185"/>
                </a:cubicBezTo>
                <a:cubicBezTo>
                  <a:pt x="1099333" y="29691"/>
                  <a:pt x="1100112" y="29197"/>
                  <a:pt x="1100112" y="29197"/>
                </a:cubicBezTo>
                <a:cubicBezTo>
                  <a:pt x="1100112" y="28698"/>
                  <a:pt x="1098554" y="28698"/>
                  <a:pt x="1098554" y="28204"/>
                </a:cubicBezTo>
                <a:cubicBezTo>
                  <a:pt x="1098554" y="27710"/>
                  <a:pt x="1100112" y="27216"/>
                  <a:pt x="1100112" y="27216"/>
                </a:cubicBezTo>
                <a:cubicBezTo>
                  <a:pt x="1100112"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4" y="27216"/>
                  <a:pt x="1093884" y="27710"/>
                </a:cubicBezTo>
                <a:cubicBezTo>
                  <a:pt x="1093884" y="27710"/>
                  <a:pt x="1095441" y="28204"/>
                  <a:pt x="1095441" y="28698"/>
                </a:cubicBezTo>
                <a:cubicBezTo>
                  <a:pt x="1095441" y="28698"/>
                  <a:pt x="1093884" y="29197"/>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4" y="32660"/>
                  <a:pt x="1093105" y="32660"/>
                </a:cubicBezTo>
                <a:cubicBezTo>
                  <a:pt x="1093105" y="32660"/>
                  <a:pt x="1092326" y="31667"/>
                  <a:pt x="1091549" y="31667"/>
                </a:cubicBezTo>
                <a:cubicBezTo>
                  <a:pt x="1091549" y="31667"/>
                  <a:pt x="1090770" y="33154"/>
                  <a:pt x="1089991" y="32660"/>
                </a:cubicBezTo>
                <a:cubicBezTo>
                  <a:pt x="1089991" y="32660"/>
                  <a:pt x="1089213"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4" y="33648"/>
                  <a:pt x="1078314" y="34142"/>
                </a:cubicBezTo>
                <a:cubicBezTo>
                  <a:pt x="1076756" y="33154"/>
                  <a:pt x="1075978" y="32660"/>
                  <a:pt x="1074421" y="32166"/>
                </a:cubicBezTo>
                <a:cubicBezTo>
                  <a:pt x="1075200" y="31667"/>
                  <a:pt x="1075200" y="31667"/>
                  <a:pt x="1075978" y="31173"/>
                </a:cubicBezTo>
                <a:lnTo>
                  <a:pt x="1077535" y="30185"/>
                </a:lnTo>
                <a:cubicBezTo>
                  <a:pt x="1077535" y="29691"/>
                  <a:pt x="1075978" y="29197"/>
                  <a:pt x="1075200" y="29197"/>
                </a:cubicBezTo>
                <a:cubicBezTo>
                  <a:pt x="1075200" y="29197"/>
                  <a:pt x="1073643" y="28698"/>
                  <a:pt x="1073643" y="28204"/>
                </a:cubicBezTo>
                <a:cubicBezTo>
                  <a:pt x="1073643" y="28204"/>
                  <a:pt x="1075200" y="27710"/>
                  <a:pt x="1075200" y="27216"/>
                </a:cubicBezTo>
                <a:cubicBezTo>
                  <a:pt x="1075200" y="27216"/>
                  <a:pt x="1073643" y="26722"/>
                  <a:pt x="1073643" y="26223"/>
                </a:cubicBezTo>
                <a:cubicBezTo>
                  <a:pt x="1073643" y="26223"/>
                  <a:pt x="1074421" y="25729"/>
                  <a:pt x="1074421" y="25235"/>
                </a:cubicBezTo>
                <a:cubicBezTo>
                  <a:pt x="1075200" y="25235"/>
                  <a:pt x="1075978" y="24247"/>
                  <a:pt x="1075978" y="24247"/>
                </a:cubicBezTo>
                <a:cubicBezTo>
                  <a:pt x="1075978" y="23753"/>
                  <a:pt x="1074421" y="23753"/>
                  <a:pt x="1074421" y="23259"/>
                </a:cubicBezTo>
                <a:cubicBezTo>
                  <a:pt x="1073643" y="24247"/>
                  <a:pt x="1072864" y="24741"/>
                  <a:pt x="1071307" y="25729"/>
                </a:cubicBezTo>
                <a:lnTo>
                  <a:pt x="1070529" y="26722"/>
                </a:lnTo>
                <a:cubicBezTo>
                  <a:pt x="1070529" y="26722"/>
                  <a:pt x="1072085" y="27216"/>
                  <a:pt x="1072085" y="27710"/>
                </a:cubicBezTo>
                <a:lnTo>
                  <a:pt x="1073643" y="28204"/>
                </a:lnTo>
                <a:cubicBezTo>
                  <a:pt x="1073643" y="28698"/>
                  <a:pt x="1072864" y="29197"/>
                  <a:pt x="1072085" y="29691"/>
                </a:cubicBezTo>
                <a:cubicBezTo>
                  <a:pt x="1072085" y="29691"/>
                  <a:pt x="1071307" y="30185"/>
                  <a:pt x="1071307" y="30679"/>
                </a:cubicBezTo>
                <a:cubicBezTo>
                  <a:pt x="1069750" y="30185"/>
                  <a:pt x="1068972" y="29691"/>
                  <a:pt x="1067414" y="28698"/>
                </a:cubicBezTo>
                <a:cubicBezTo>
                  <a:pt x="1067414" y="29197"/>
                  <a:pt x="1066636" y="29691"/>
                  <a:pt x="1066636" y="30185"/>
                </a:cubicBezTo>
                <a:cubicBezTo>
                  <a:pt x="1065857" y="30185"/>
                  <a:pt x="1065857" y="30679"/>
                  <a:pt x="1065080" y="31173"/>
                </a:cubicBezTo>
                <a:cubicBezTo>
                  <a:pt x="1064301" y="31173"/>
                  <a:pt x="1064301" y="32166"/>
                  <a:pt x="1063522" y="32166"/>
                </a:cubicBezTo>
                <a:lnTo>
                  <a:pt x="1061965" y="31173"/>
                </a:lnTo>
                <a:lnTo>
                  <a:pt x="1063522" y="30185"/>
                </a:lnTo>
                <a:cubicBezTo>
                  <a:pt x="1063522" y="30185"/>
                  <a:pt x="1061186" y="29691"/>
                  <a:pt x="1061186" y="29197"/>
                </a:cubicBezTo>
                <a:cubicBezTo>
                  <a:pt x="1061186" y="29197"/>
                  <a:pt x="1062744" y="28698"/>
                  <a:pt x="1062744" y="28204"/>
                </a:cubicBezTo>
                <a:cubicBezTo>
                  <a:pt x="1061965" y="28204"/>
                  <a:pt x="1061965" y="27710"/>
                  <a:pt x="1061186" y="27216"/>
                </a:cubicBezTo>
                <a:cubicBezTo>
                  <a:pt x="1060408" y="27216"/>
                  <a:pt x="1059630" y="26722"/>
                  <a:pt x="1059630" y="26722"/>
                </a:cubicBezTo>
                <a:cubicBezTo>
                  <a:pt x="1058851" y="26722"/>
                  <a:pt x="1058073" y="27710"/>
                  <a:pt x="1058073" y="27710"/>
                </a:cubicBezTo>
                <a:cubicBezTo>
                  <a:pt x="1057294" y="28204"/>
                  <a:pt x="1057294" y="28698"/>
                  <a:pt x="1056515" y="28698"/>
                </a:cubicBezTo>
                <a:cubicBezTo>
                  <a:pt x="1056515" y="29197"/>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7"/>
                </a:cubicBezTo>
                <a:lnTo>
                  <a:pt x="1051844" y="28204"/>
                </a:lnTo>
                <a:lnTo>
                  <a:pt x="1050287" y="27216"/>
                </a:lnTo>
                <a:cubicBezTo>
                  <a:pt x="1050287" y="27710"/>
                  <a:pt x="1048731" y="28204"/>
                  <a:pt x="1048731" y="28698"/>
                </a:cubicBezTo>
                <a:lnTo>
                  <a:pt x="1050287" y="29197"/>
                </a:lnTo>
                <a:cubicBezTo>
                  <a:pt x="1050287" y="29691"/>
                  <a:pt x="1049509" y="30185"/>
                  <a:pt x="1049509"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4" y="34142"/>
                  <a:pt x="1047174" y="34637"/>
                </a:cubicBezTo>
                <a:cubicBezTo>
                  <a:pt x="1046395" y="35131"/>
                  <a:pt x="1046395" y="35629"/>
                  <a:pt x="1045616" y="35629"/>
                </a:cubicBezTo>
                <a:lnTo>
                  <a:pt x="1044060" y="34637"/>
                </a:lnTo>
                <a:cubicBezTo>
                  <a:pt x="1043281" y="35131"/>
                  <a:pt x="1043281" y="35629"/>
                  <a:pt x="1042503" y="36123"/>
                </a:cubicBezTo>
                <a:cubicBezTo>
                  <a:pt x="1041724" y="35629"/>
                  <a:pt x="1041724" y="35629"/>
                  <a:pt x="1040945" y="35131"/>
                </a:cubicBezTo>
                <a:cubicBezTo>
                  <a:pt x="1040167" y="34637"/>
                  <a:pt x="1039388" y="34637"/>
                  <a:pt x="1039388" y="34142"/>
                </a:cubicBezTo>
                <a:cubicBezTo>
                  <a:pt x="1038610" y="34142"/>
                  <a:pt x="1037832" y="33648"/>
                  <a:pt x="1037053" y="33648"/>
                </a:cubicBezTo>
                <a:cubicBezTo>
                  <a:pt x="1037053" y="33154"/>
                  <a:pt x="1038610" y="32660"/>
                  <a:pt x="1038610" y="32166"/>
                </a:cubicBezTo>
                <a:lnTo>
                  <a:pt x="1037053" y="31667"/>
                </a:lnTo>
                <a:cubicBezTo>
                  <a:pt x="1037053" y="31173"/>
                  <a:pt x="1035496" y="30679"/>
                  <a:pt x="1035496" y="30679"/>
                </a:cubicBezTo>
                <a:cubicBezTo>
                  <a:pt x="1035496" y="30679"/>
                  <a:pt x="1037053" y="29691"/>
                  <a:pt x="1036275" y="29691"/>
                </a:cubicBezTo>
                <a:cubicBezTo>
                  <a:pt x="1036275" y="29197"/>
                  <a:pt x="1035496" y="28698"/>
                  <a:pt x="1034717" y="28698"/>
                </a:cubicBezTo>
                <a:cubicBezTo>
                  <a:pt x="1034717" y="28698"/>
                  <a:pt x="1033939" y="29691"/>
                  <a:pt x="1033161" y="29691"/>
                </a:cubicBezTo>
                <a:cubicBezTo>
                  <a:pt x="1033161" y="29691"/>
                  <a:pt x="1032382" y="29197"/>
                  <a:pt x="1031604" y="29197"/>
                </a:cubicBezTo>
                <a:lnTo>
                  <a:pt x="1030046" y="28204"/>
                </a:lnTo>
                <a:cubicBezTo>
                  <a:pt x="1029268" y="28204"/>
                  <a:pt x="1029268" y="28698"/>
                  <a:pt x="1028489" y="29197"/>
                </a:cubicBezTo>
                <a:cubicBezTo>
                  <a:pt x="1028489" y="29691"/>
                  <a:pt x="1027711" y="30185"/>
                  <a:pt x="1027711" y="30185"/>
                </a:cubicBezTo>
                <a:cubicBezTo>
                  <a:pt x="1026933" y="30679"/>
                  <a:pt x="1026154" y="31173"/>
                  <a:pt x="1026154" y="31667"/>
                </a:cubicBezTo>
                <a:cubicBezTo>
                  <a:pt x="1025375" y="31667"/>
                  <a:pt x="1025375" y="32166"/>
                  <a:pt x="1024597" y="32660"/>
                </a:cubicBezTo>
                <a:lnTo>
                  <a:pt x="1023040"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4" y="33648"/>
                  <a:pt x="1015255" y="33154"/>
                </a:cubicBezTo>
                <a:cubicBezTo>
                  <a:pt x="1015255" y="33154"/>
                  <a:pt x="1014476" y="32660"/>
                  <a:pt x="1013698" y="32660"/>
                </a:cubicBezTo>
                <a:cubicBezTo>
                  <a:pt x="1014476" y="32660"/>
                  <a:pt x="1015255" y="31667"/>
                  <a:pt x="1015255" y="31173"/>
                </a:cubicBezTo>
                <a:cubicBezTo>
                  <a:pt x="1015255" y="31173"/>
                  <a:pt x="1016034" y="30679"/>
                  <a:pt x="1016812" y="30185"/>
                </a:cubicBezTo>
                <a:cubicBezTo>
                  <a:pt x="1016812" y="29691"/>
                  <a:pt x="1017590" y="29691"/>
                  <a:pt x="1017590" y="29197"/>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1" y="28698"/>
                  <a:pt x="1011363" y="27710"/>
                  <a:pt x="1011363" y="27710"/>
                </a:cubicBezTo>
                <a:cubicBezTo>
                  <a:pt x="1010584" y="27710"/>
                  <a:pt x="1010584" y="28698"/>
                  <a:pt x="1009805" y="28698"/>
                </a:cubicBezTo>
                <a:cubicBezTo>
                  <a:pt x="1009805" y="28698"/>
                  <a:pt x="1008248" y="27710"/>
                  <a:pt x="1008248" y="28204"/>
                </a:cubicBezTo>
                <a:cubicBezTo>
                  <a:pt x="1007470" y="28204"/>
                  <a:pt x="1007470" y="28698"/>
                  <a:pt x="1006692" y="29197"/>
                </a:cubicBezTo>
                <a:cubicBezTo>
                  <a:pt x="1006692" y="29691"/>
                  <a:pt x="1005913" y="29691"/>
                  <a:pt x="1005135" y="30185"/>
                </a:cubicBezTo>
                <a:cubicBezTo>
                  <a:pt x="1005135" y="30679"/>
                  <a:pt x="1004356" y="31173"/>
                  <a:pt x="1004356" y="31173"/>
                </a:cubicBezTo>
                <a:cubicBezTo>
                  <a:pt x="1003577" y="31667"/>
                  <a:pt x="1003577" y="32166"/>
                  <a:pt x="1002799" y="32660"/>
                </a:cubicBezTo>
                <a:lnTo>
                  <a:pt x="1001241" y="31667"/>
                </a:lnTo>
                <a:cubicBezTo>
                  <a:pt x="1000464" y="31667"/>
                  <a:pt x="1000464" y="32660"/>
                  <a:pt x="999685" y="32660"/>
                </a:cubicBezTo>
                <a:cubicBezTo>
                  <a:pt x="998906" y="32166"/>
                  <a:pt x="998906" y="32166"/>
                  <a:pt x="998128" y="31667"/>
                </a:cubicBezTo>
                <a:lnTo>
                  <a:pt x="996571" y="31173"/>
                </a:lnTo>
                <a:cubicBezTo>
                  <a:pt x="996571" y="30679"/>
                  <a:pt x="998128" y="30185"/>
                  <a:pt x="997349" y="29691"/>
                </a:cubicBezTo>
                <a:cubicBezTo>
                  <a:pt x="997349" y="29691"/>
                  <a:pt x="996571" y="29197"/>
                  <a:pt x="995793" y="29197"/>
                </a:cubicBezTo>
                <a:cubicBezTo>
                  <a:pt x="995014" y="28698"/>
                  <a:pt x="995014" y="28698"/>
                  <a:pt x="994236" y="28204"/>
                </a:cubicBezTo>
                <a:cubicBezTo>
                  <a:pt x="993457" y="28204"/>
                  <a:pt x="993457" y="29197"/>
                  <a:pt x="992678" y="29197"/>
                </a:cubicBezTo>
                <a:cubicBezTo>
                  <a:pt x="992678" y="29197"/>
                  <a:pt x="991122" y="28204"/>
                  <a:pt x="991122" y="28698"/>
                </a:cubicBezTo>
                <a:lnTo>
                  <a:pt x="989565" y="29691"/>
                </a:lnTo>
                <a:cubicBezTo>
                  <a:pt x="989565" y="29691"/>
                  <a:pt x="991122" y="30679"/>
                  <a:pt x="991900" y="30185"/>
                </a:cubicBezTo>
                <a:lnTo>
                  <a:pt x="992678" y="29197"/>
                </a:lnTo>
                <a:cubicBezTo>
                  <a:pt x="993457" y="29691"/>
                  <a:pt x="994236" y="30185"/>
                  <a:pt x="994236" y="30185"/>
                </a:cubicBezTo>
                <a:lnTo>
                  <a:pt x="993457" y="31173"/>
                </a:lnTo>
                <a:cubicBezTo>
                  <a:pt x="992678" y="31667"/>
                  <a:pt x="992678" y="32166"/>
                  <a:pt x="991900" y="32166"/>
                </a:cubicBezTo>
                <a:cubicBezTo>
                  <a:pt x="991900" y="32660"/>
                  <a:pt x="991122" y="33648"/>
                  <a:pt x="990342" y="33648"/>
                </a:cubicBezTo>
                <a:cubicBezTo>
                  <a:pt x="990342" y="33648"/>
                  <a:pt x="989565"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4" y="31173"/>
                  <a:pt x="984115" y="31667"/>
                  <a:pt x="984115" y="32166"/>
                </a:cubicBezTo>
                <a:lnTo>
                  <a:pt x="985672" y="32660"/>
                </a:lnTo>
                <a:cubicBezTo>
                  <a:pt x="985672" y="33154"/>
                  <a:pt x="984894" y="33648"/>
                  <a:pt x="984115" y="34142"/>
                </a:cubicBezTo>
                <a:cubicBezTo>
                  <a:pt x="984115" y="34142"/>
                  <a:pt x="983336" y="34637"/>
                  <a:pt x="983336" y="35131"/>
                </a:cubicBezTo>
                <a:cubicBezTo>
                  <a:pt x="983336" y="35629"/>
                  <a:pt x="981779" y="36123"/>
                  <a:pt x="981779" y="36123"/>
                </a:cubicBezTo>
                <a:cubicBezTo>
                  <a:pt x="981779" y="35629"/>
                  <a:pt x="980223" y="35629"/>
                  <a:pt x="980223" y="35131"/>
                </a:cubicBezTo>
                <a:cubicBezTo>
                  <a:pt x="980223" y="35131"/>
                  <a:pt x="981779" y="34637"/>
                  <a:pt x="981779" y="34142"/>
                </a:cubicBezTo>
                <a:cubicBezTo>
                  <a:pt x="981001" y="34142"/>
                  <a:pt x="979444" y="33648"/>
                  <a:pt x="979444" y="33648"/>
                </a:cubicBezTo>
                <a:cubicBezTo>
                  <a:pt x="979444" y="33154"/>
                  <a:pt x="981001" y="32660"/>
                  <a:pt x="981001" y="32166"/>
                </a:cubicBezTo>
                <a:cubicBezTo>
                  <a:pt x="981779" y="32166"/>
                  <a:pt x="981779" y="31667"/>
                  <a:pt x="982558" y="31173"/>
                </a:cubicBezTo>
                <a:lnTo>
                  <a:pt x="983336" y="30185"/>
                </a:lnTo>
                <a:lnTo>
                  <a:pt x="981779" y="29197"/>
                </a:lnTo>
                <a:cubicBezTo>
                  <a:pt x="981779" y="29197"/>
                  <a:pt x="981001" y="30185"/>
                  <a:pt x="980223" y="30185"/>
                </a:cubicBezTo>
                <a:cubicBezTo>
                  <a:pt x="980223" y="30185"/>
                  <a:pt x="979444" y="29691"/>
                  <a:pt x="978666" y="29691"/>
                </a:cubicBezTo>
                <a:cubicBezTo>
                  <a:pt x="978666" y="29197"/>
                  <a:pt x="977887" y="29197"/>
                  <a:pt x="977108" y="28698"/>
                </a:cubicBezTo>
                <a:lnTo>
                  <a:pt x="978666" y="27710"/>
                </a:lnTo>
                <a:cubicBezTo>
                  <a:pt x="978666" y="27216"/>
                  <a:pt x="976330" y="27216"/>
                  <a:pt x="976330" y="26722"/>
                </a:cubicBezTo>
                <a:cubicBezTo>
                  <a:pt x="977108" y="26223"/>
                  <a:pt x="977887" y="26223"/>
                  <a:pt x="977887" y="25729"/>
                </a:cubicBezTo>
                <a:cubicBezTo>
                  <a:pt x="977887" y="25235"/>
                  <a:pt x="976330" y="25235"/>
                  <a:pt x="976330" y="24741"/>
                </a:cubicBezTo>
                <a:cubicBezTo>
                  <a:pt x="976330" y="24741"/>
                  <a:pt x="977108" y="23753"/>
                  <a:pt x="977887" y="23753"/>
                </a:cubicBezTo>
                <a:lnTo>
                  <a:pt x="978666" y="22760"/>
                </a:lnTo>
                <a:cubicBezTo>
                  <a:pt x="978666" y="22266"/>
                  <a:pt x="977108" y="22266"/>
                  <a:pt x="977108" y="21772"/>
                </a:cubicBezTo>
                <a:cubicBezTo>
                  <a:pt x="977108" y="22266"/>
                  <a:pt x="976330" y="22266"/>
                  <a:pt x="975551" y="22760"/>
                </a:cubicBezTo>
                <a:cubicBezTo>
                  <a:pt x="975551" y="23259"/>
                  <a:pt x="974772" y="23753"/>
                  <a:pt x="974772" y="23753"/>
                </a:cubicBezTo>
                <a:cubicBezTo>
                  <a:pt x="974772" y="24247"/>
                  <a:pt x="973216" y="24741"/>
                  <a:pt x="973216" y="25235"/>
                </a:cubicBezTo>
                <a:lnTo>
                  <a:pt x="974772" y="25729"/>
                </a:lnTo>
                <a:cubicBezTo>
                  <a:pt x="974772" y="26223"/>
                  <a:pt x="973995" y="26722"/>
                  <a:pt x="973995" y="27216"/>
                </a:cubicBezTo>
                <a:cubicBezTo>
                  <a:pt x="973216" y="27216"/>
                  <a:pt x="972437" y="28204"/>
                  <a:pt x="972437" y="28204"/>
                </a:cubicBezTo>
                <a:lnTo>
                  <a:pt x="970880" y="27216"/>
                </a:lnTo>
                <a:cubicBezTo>
                  <a:pt x="970102" y="27710"/>
                  <a:pt x="969324" y="28204"/>
                  <a:pt x="969324" y="28204"/>
                </a:cubicBezTo>
                <a:cubicBezTo>
                  <a:pt x="969324" y="28698"/>
                  <a:pt x="970880" y="28698"/>
                  <a:pt x="970880" y="29197"/>
                </a:cubicBezTo>
                <a:cubicBezTo>
                  <a:pt x="970880" y="29691"/>
                  <a:pt x="969324" y="30185"/>
                  <a:pt x="969324" y="30185"/>
                </a:cubicBezTo>
                <a:cubicBezTo>
                  <a:pt x="970102" y="30679"/>
                  <a:pt x="971659" y="30679"/>
                  <a:pt x="971659" y="31173"/>
                </a:cubicBezTo>
                <a:lnTo>
                  <a:pt x="970102" y="32166"/>
                </a:lnTo>
                <a:lnTo>
                  <a:pt x="968545" y="33154"/>
                </a:lnTo>
                <a:cubicBezTo>
                  <a:pt x="968545" y="33648"/>
                  <a:pt x="970102" y="33648"/>
                  <a:pt x="970102" y="34142"/>
                </a:cubicBezTo>
                <a:cubicBezTo>
                  <a:pt x="969324" y="35131"/>
                  <a:pt x="968545" y="35629"/>
                  <a:pt x="967766" y="36617"/>
                </a:cubicBezTo>
                <a:cubicBezTo>
                  <a:pt x="966988" y="35629"/>
                  <a:pt x="965431" y="35131"/>
                  <a:pt x="964652" y="34637"/>
                </a:cubicBezTo>
                <a:cubicBezTo>
                  <a:pt x="964652" y="34142"/>
                  <a:pt x="965431" y="34142"/>
                  <a:pt x="965431" y="33648"/>
                </a:cubicBezTo>
                <a:cubicBezTo>
                  <a:pt x="965431" y="33154"/>
                  <a:pt x="963873" y="33154"/>
                  <a:pt x="963873" y="32660"/>
                </a:cubicBezTo>
                <a:lnTo>
                  <a:pt x="965431" y="31667"/>
                </a:lnTo>
                <a:cubicBezTo>
                  <a:pt x="965431" y="31173"/>
                  <a:pt x="963873" y="31173"/>
                  <a:pt x="963873" y="30679"/>
                </a:cubicBezTo>
                <a:cubicBezTo>
                  <a:pt x="963096" y="30679"/>
                  <a:pt x="962317" y="30185"/>
                  <a:pt x="961538" y="30185"/>
                </a:cubicBezTo>
                <a:cubicBezTo>
                  <a:pt x="961538" y="29691"/>
                  <a:pt x="959981" y="29197"/>
                  <a:pt x="959981" y="29197"/>
                </a:cubicBezTo>
                <a:lnTo>
                  <a:pt x="961538" y="28204"/>
                </a:lnTo>
                <a:cubicBezTo>
                  <a:pt x="961538" y="27710"/>
                  <a:pt x="963096" y="27216"/>
                  <a:pt x="963096" y="26722"/>
                </a:cubicBezTo>
                <a:cubicBezTo>
                  <a:pt x="962317" y="26722"/>
                  <a:pt x="961538" y="26223"/>
                  <a:pt x="960760" y="26223"/>
                </a:cubicBezTo>
                <a:cubicBezTo>
                  <a:pt x="960760" y="26223"/>
                  <a:pt x="959981" y="26722"/>
                  <a:pt x="959981" y="27216"/>
                </a:cubicBezTo>
                <a:cubicBezTo>
                  <a:pt x="959202" y="27216"/>
                  <a:pt x="958425" y="28204"/>
                  <a:pt x="958425" y="28204"/>
                </a:cubicBezTo>
                <a:cubicBezTo>
                  <a:pt x="958425" y="28698"/>
                  <a:pt x="959981" y="28698"/>
                  <a:pt x="959981" y="29197"/>
                </a:cubicBezTo>
                <a:cubicBezTo>
                  <a:pt x="959981" y="29691"/>
                  <a:pt x="958425" y="29691"/>
                  <a:pt x="958425" y="30185"/>
                </a:cubicBezTo>
                <a:lnTo>
                  <a:pt x="956867" y="29197"/>
                </a:lnTo>
                <a:cubicBezTo>
                  <a:pt x="956867" y="29197"/>
                  <a:pt x="956089" y="30185"/>
                  <a:pt x="955310" y="30679"/>
                </a:cubicBezTo>
                <a:lnTo>
                  <a:pt x="954532" y="31667"/>
                </a:lnTo>
                <a:lnTo>
                  <a:pt x="952975" y="30679"/>
                </a:lnTo>
                <a:cubicBezTo>
                  <a:pt x="952196" y="30679"/>
                  <a:pt x="953754" y="29691"/>
                  <a:pt x="953754" y="29691"/>
                </a:cubicBezTo>
                <a:cubicBezTo>
                  <a:pt x="953754" y="29197"/>
                  <a:pt x="952196" y="29197"/>
                  <a:pt x="952196" y="28698"/>
                </a:cubicBezTo>
                <a:cubicBezTo>
                  <a:pt x="952196" y="28698"/>
                  <a:pt x="953754" y="28204"/>
                  <a:pt x="953754" y="27710"/>
                </a:cubicBezTo>
                <a:cubicBezTo>
                  <a:pt x="953754" y="27710"/>
                  <a:pt x="952196" y="27216"/>
                  <a:pt x="951418" y="26722"/>
                </a:cubicBezTo>
                <a:cubicBezTo>
                  <a:pt x="951418" y="26722"/>
                  <a:pt x="950639" y="26223"/>
                  <a:pt x="949861" y="26223"/>
                </a:cubicBezTo>
                <a:cubicBezTo>
                  <a:pt x="949082" y="26722"/>
                  <a:pt x="948304" y="27710"/>
                  <a:pt x="947526" y="28204"/>
                </a:cubicBezTo>
                <a:cubicBezTo>
                  <a:pt x="946747" y="28698"/>
                  <a:pt x="946747" y="29197"/>
                  <a:pt x="945968" y="29197"/>
                </a:cubicBezTo>
                <a:cubicBezTo>
                  <a:pt x="945190" y="30185"/>
                  <a:pt x="944411" y="30679"/>
                  <a:pt x="943632" y="31667"/>
                </a:cubicBezTo>
                <a:cubicBezTo>
                  <a:pt x="942855" y="32166"/>
                  <a:pt x="942855" y="32166"/>
                  <a:pt x="942076" y="32660"/>
                </a:cubicBezTo>
                <a:cubicBezTo>
                  <a:pt x="941297" y="32166"/>
                  <a:pt x="939740" y="31667"/>
                  <a:pt x="938962" y="31173"/>
                </a:cubicBezTo>
                <a:cubicBezTo>
                  <a:pt x="938962" y="30679"/>
                  <a:pt x="939740" y="30185"/>
                  <a:pt x="939740" y="29691"/>
                </a:cubicBezTo>
                <a:lnTo>
                  <a:pt x="941297" y="28698"/>
                </a:lnTo>
                <a:cubicBezTo>
                  <a:pt x="941297" y="28698"/>
                  <a:pt x="939740" y="28204"/>
                  <a:pt x="939740" y="27710"/>
                </a:cubicBezTo>
                <a:cubicBezTo>
                  <a:pt x="938962" y="27710"/>
                  <a:pt x="938183" y="27216"/>
                  <a:pt x="937405" y="27216"/>
                </a:cubicBezTo>
                <a:lnTo>
                  <a:pt x="936627" y="28204"/>
                </a:lnTo>
                <a:lnTo>
                  <a:pt x="935069" y="27216"/>
                </a:lnTo>
                <a:cubicBezTo>
                  <a:pt x="934291" y="27710"/>
                  <a:pt x="933512" y="28204"/>
                  <a:pt x="933512" y="28204"/>
                </a:cubicBezTo>
                <a:cubicBezTo>
                  <a:pt x="933512" y="28698"/>
                  <a:pt x="935069" y="29197"/>
                  <a:pt x="935069" y="29197"/>
                </a:cubicBezTo>
                <a:cubicBezTo>
                  <a:pt x="935069" y="29691"/>
                  <a:pt x="933512" y="30185"/>
                  <a:pt x="933512" y="30185"/>
                </a:cubicBezTo>
                <a:cubicBezTo>
                  <a:pt x="933512" y="30679"/>
                  <a:pt x="935848" y="31173"/>
                  <a:pt x="935848" y="31173"/>
                </a:cubicBezTo>
                <a:lnTo>
                  <a:pt x="934291" y="32166"/>
                </a:lnTo>
                <a:cubicBezTo>
                  <a:pt x="933512" y="32660"/>
                  <a:pt x="933512" y="33154"/>
                  <a:pt x="932733" y="33648"/>
                </a:cubicBezTo>
                <a:cubicBezTo>
                  <a:pt x="932733" y="33154"/>
                  <a:pt x="931177" y="32660"/>
                  <a:pt x="931177" y="32660"/>
                </a:cubicBezTo>
                <a:cubicBezTo>
                  <a:pt x="931177" y="32166"/>
                  <a:pt x="932733" y="31667"/>
                  <a:pt x="932733" y="31667"/>
                </a:cubicBezTo>
                <a:cubicBezTo>
                  <a:pt x="931956" y="31173"/>
                  <a:pt x="931177" y="31173"/>
                  <a:pt x="930398" y="30679"/>
                </a:cubicBezTo>
                <a:lnTo>
                  <a:pt x="931956" y="29691"/>
                </a:lnTo>
                <a:lnTo>
                  <a:pt x="930398" y="28698"/>
                </a:lnTo>
                <a:lnTo>
                  <a:pt x="928841" y="29691"/>
                </a:lnTo>
                <a:lnTo>
                  <a:pt x="928062" y="30679"/>
                </a:lnTo>
                <a:cubicBezTo>
                  <a:pt x="927284" y="30679"/>
                  <a:pt x="926506" y="30185"/>
                  <a:pt x="925727" y="30185"/>
                </a:cubicBezTo>
                <a:cubicBezTo>
                  <a:pt x="925727" y="29691"/>
                  <a:pt x="924170" y="29691"/>
                  <a:pt x="924170" y="29197"/>
                </a:cubicBezTo>
                <a:lnTo>
                  <a:pt x="925727" y="28204"/>
                </a:lnTo>
                <a:lnTo>
                  <a:pt x="924170" y="27216"/>
                </a:lnTo>
                <a:cubicBezTo>
                  <a:pt x="923392" y="27216"/>
                  <a:pt x="922613" y="28204"/>
                  <a:pt x="922613" y="28204"/>
                </a:cubicBezTo>
                <a:cubicBezTo>
                  <a:pt x="922613" y="28698"/>
                  <a:pt x="921057" y="29197"/>
                  <a:pt x="921057" y="29691"/>
                </a:cubicBezTo>
                <a:lnTo>
                  <a:pt x="922613" y="30185"/>
                </a:lnTo>
                <a:cubicBezTo>
                  <a:pt x="922613" y="30679"/>
                  <a:pt x="921834" y="31173"/>
                  <a:pt x="921834" y="31667"/>
                </a:cubicBezTo>
                <a:cubicBezTo>
                  <a:pt x="921057" y="31173"/>
                  <a:pt x="920278" y="30679"/>
                  <a:pt x="919499" y="30679"/>
                </a:cubicBezTo>
                <a:lnTo>
                  <a:pt x="917942" y="29691"/>
                </a:lnTo>
                <a:cubicBezTo>
                  <a:pt x="917942" y="29197"/>
                  <a:pt x="919499" y="29197"/>
                  <a:pt x="919499" y="28698"/>
                </a:cubicBezTo>
                <a:cubicBezTo>
                  <a:pt x="919499" y="28204"/>
                  <a:pt x="917942" y="28204"/>
                  <a:pt x="917942" y="27710"/>
                </a:cubicBezTo>
                <a:cubicBezTo>
                  <a:pt x="917942" y="27710"/>
                  <a:pt x="918721" y="27216"/>
                  <a:pt x="918721" y="26722"/>
                </a:cubicBezTo>
                <a:cubicBezTo>
                  <a:pt x="918721" y="26223"/>
                  <a:pt x="917163" y="26223"/>
                  <a:pt x="917163" y="25729"/>
                </a:cubicBezTo>
                <a:cubicBezTo>
                  <a:pt x="916385" y="26722"/>
                  <a:pt x="915607" y="27216"/>
                  <a:pt x="914828" y="28204"/>
                </a:cubicBezTo>
                <a:cubicBezTo>
                  <a:pt x="914050" y="28204"/>
                  <a:pt x="914050" y="28698"/>
                  <a:pt x="913271" y="29197"/>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2" y="32166"/>
                  <a:pt x="907822" y="31667"/>
                </a:cubicBezTo>
                <a:lnTo>
                  <a:pt x="908600" y="30679"/>
                </a:lnTo>
                <a:cubicBezTo>
                  <a:pt x="909379" y="30185"/>
                  <a:pt x="910157" y="29691"/>
                  <a:pt x="910157" y="29197"/>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2" y="26722"/>
                </a:cubicBezTo>
                <a:lnTo>
                  <a:pt x="907043" y="27710"/>
                </a:lnTo>
                <a:cubicBezTo>
                  <a:pt x="906264" y="27710"/>
                  <a:pt x="905487" y="27216"/>
                  <a:pt x="904708" y="26722"/>
                </a:cubicBezTo>
                <a:cubicBezTo>
                  <a:pt x="904708" y="26722"/>
                  <a:pt x="903929" y="26223"/>
                  <a:pt x="903151" y="26223"/>
                </a:cubicBezTo>
                <a:cubicBezTo>
                  <a:pt x="903151"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7"/>
                  <a:pt x="899258" y="29197"/>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7"/>
                </a:lnTo>
                <a:cubicBezTo>
                  <a:pt x="891473" y="28698"/>
                  <a:pt x="892252"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2"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3" y="27710"/>
                  <a:pt x="880574" y="29197"/>
                  <a:pt x="880574" y="29197"/>
                </a:cubicBezTo>
                <a:lnTo>
                  <a:pt x="879017" y="28204"/>
                </a:lnTo>
                <a:cubicBezTo>
                  <a:pt x="878239" y="28204"/>
                  <a:pt x="877460" y="29197"/>
                  <a:pt x="877460" y="29197"/>
                </a:cubicBezTo>
                <a:cubicBezTo>
                  <a:pt x="876682" y="29691"/>
                  <a:pt x="876682" y="30185"/>
                  <a:pt x="875903" y="30185"/>
                </a:cubicBezTo>
                <a:cubicBezTo>
                  <a:pt x="875903" y="30679"/>
                  <a:pt x="874346" y="31173"/>
                  <a:pt x="875124" y="31667"/>
                </a:cubicBezTo>
                <a:lnTo>
                  <a:pt x="876682"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7"/>
                  <a:pt x="875124" y="28698"/>
                  <a:pt x="875903" y="28204"/>
                </a:cubicBezTo>
                <a:cubicBezTo>
                  <a:pt x="875903" y="28204"/>
                  <a:pt x="876682" y="27710"/>
                  <a:pt x="876682" y="27216"/>
                </a:cubicBezTo>
                <a:cubicBezTo>
                  <a:pt x="876682" y="27216"/>
                  <a:pt x="875124" y="26722"/>
                  <a:pt x="875124" y="26223"/>
                </a:cubicBezTo>
                <a:cubicBezTo>
                  <a:pt x="875124" y="26223"/>
                  <a:pt x="876682" y="25729"/>
                  <a:pt x="876682" y="25235"/>
                </a:cubicBezTo>
                <a:lnTo>
                  <a:pt x="875124" y="24741"/>
                </a:lnTo>
                <a:cubicBezTo>
                  <a:pt x="874346" y="25235"/>
                  <a:pt x="872789" y="26223"/>
                  <a:pt x="872011" y="26722"/>
                </a:cubicBezTo>
                <a:cubicBezTo>
                  <a:pt x="872011" y="27216"/>
                  <a:pt x="871232" y="27216"/>
                  <a:pt x="871232" y="27710"/>
                </a:cubicBezTo>
                <a:cubicBezTo>
                  <a:pt x="869675" y="28698"/>
                  <a:pt x="868896" y="29197"/>
                  <a:pt x="868118" y="30185"/>
                </a:cubicBezTo>
                <a:cubicBezTo>
                  <a:pt x="867340" y="29691"/>
                  <a:pt x="865783" y="28698"/>
                  <a:pt x="865004" y="28204"/>
                </a:cubicBezTo>
                <a:cubicBezTo>
                  <a:pt x="865004" y="28204"/>
                  <a:pt x="865783" y="27710"/>
                  <a:pt x="865783" y="27216"/>
                </a:cubicBezTo>
                <a:cubicBezTo>
                  <a:pt x="865783" y="27216"/>
                  <a:pt x="864225" y="26722"/>
                  <a:pt x="864225" y="26223"/>
                </a:cubicBezTo>
                <a:lnTo>
                  <a:pt x="865783" y="25235"/>
                </a:lnTo>
                <a:lnTo>
                  <a:pt x="867340" y="26223"/>
                </a:lnTo>
                <a:lnTo>
                  <a:pt x="868896" y="25235"/>
                </a:lnTo>
                <a:cubicBezTo>
                  <a:pt x="868896" y="24741"/>
                  <a:pt x="869675" y="24247"/>
                  <a:pt x="869675" y="23753"/>
                </a:cubicBezTo>
                <a:cubicBezTo>
                  <a:pt x="868896" y="23259"/>
                  <a:pt x="868118" y="22760"/>
                  <a:pt x="866561" y="22266"/>
                </a:cubicBezTo>
                <a:cubicBezTo>
                  <a:pt x="865783" y="21772"/>
                  <a:pt x="865783" y="21772"/>
                  <a:pt x="865004" y="21278"/>
                </a:cubicBezTo>
                <a:cubicBezTo>
                  <a:pt x="864225" y="22266"/>
                  <a:pt x="863447" y="22760"/>
                  <a:pt x="861890" y="23753"/>
                </a:cubicBezTo>
                <a:cubicBezTo>
                  <a:pt x="861890" y="23753"/>
                  <a:pt x="861112" y="24247"/>
                  <a:pt x="861112" y="24741"/>
                </a:cubicBezTo>
                <a:cubicBezTo>
                  <a:pt x="860333" y="24741"/>
                  <a:pt x="859554" y="25729"/>
                  <a:pt x="859554" y="25729"/>
                </a:cubicBezTo>
                <a:lnTo>
                  <a:pt x="861112"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8" y="31173"/>
                </a:cubicBezTo>
                <a:cubicBezTo>
                  <a:pt x="852548" y="31667"/>
                  <a:pt x="851770" y="32166"/>
                  <a:pt x="851770" y="32660"/>
                </a:cubicBezTo>
                <a:cubicBezTo>
                  <a:pt x="851770" y="32166"/>
                  <a:pt x="850213" y="32166"/>
                  <a:pt x="850213" y="31667"/>
                </a:cubicBezTo>
                <a:cubicBezTo>
                  <a:pt x="849434" y="31173"/>
                  <a:pt x="850991" y="30679"/>
                  <a:pt x="850991" y="30679"/>
                </a:cubicBezTo>
                <a:cubicBezTo>
                  <a:pt x="851770" y="30185"/>
                  <a:pt x="851770" y="29691"/>
                  <a:pt x="852548" y="29197"/>
                </a:cubicBezTo>
                <a:cubicBezTo>
                  <a:pt x="852548" y="29197"/>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9"/>
                  <a:pt x="854105" y="23259"/>
                </a:cubicBezTo>
                <a:lnTo>
                  <a:pt x="853326" y="24247"/>
                </a:lnTo>
                <a:cubicBezTo>
                  <a:pt x="852548" y="24247"/>
                  <a:pt x="851770" y="23753"/>
                  <a:pt x="850991" y="23753"/>
                </a:cubicBezTo>
                <a:cubicBezTo>
                  <a:pt x="850991" y="23259"/>
                  <a:pt x="850213" y="22760"/>
                  <a:pt x="849434" y="22760"/>
                </a:cubicBezTo>
                <a:cubicBezTo>
                  <a:pt x="849434" y="23259"/>
                  <a:pt x="848655" y="23259"/>
                  <a:pt x="847877" y="23753"/>
                </a:cubicBezTo>
                <a:lnTo>
                  <a:pt x="847098" y="24741"/>
                </a:lnTo>
                <a:cubicBezTo>
                  <a:pt x="846320" y="24741"/>
                  <a:pt x="845542" y="24247"/>
                  <a:pt x="844763" y="24247"/>
                </a:cubicBezTo>
                <a:cubicBezTo>
                  <a:pt x="844763" y="23753"/>
                  <a:pt x="843206" y="23259"/>
                  <a:pt x="843206" y="23259"/>
                </a:cubicBezTo>
                <a:cubicBezTo>
                  <a:pt x="843206" y="22760"/>
                  <a:pt x="844763" y="22266"/>
                  <a:pt x="844763" y="22266"/>
                </a:cubicBezTo>
                <a:cubicBezTo>
                  <a:pt x="844763" y="21772"/>
                  <a:pt x="843206" y="21772"/>
                  <a:pt x="843206" y="21278"/>
                </a:cubicBezTo>
                <a:cubicBezTo>
                  <a:pt x="843206" y="20784"/>
                  <a:pt x="844763" y="20289"/>
                  <a:pt x="843984" y="20289"/>
                </a:cubicBezTo>
                <a:cubicBezTo>
                  <a:pt x="843984" y="19795"/>
                  <a:pt x="842428" y="19795"/>
                  <a:pt x="842428" y="19297"/>
                </a:cubicBezTo>
                <a:cubicBezTo>
                  <a:pt x="842428" y="19795"/>
                  <a:pt x="841649" y="20289"/>
                  <a:pt x="840871" y="20289"/>
                </a:cubicBezTo>
                <a:cubicBezTo>
                  <a:pt x="840871" y="20784"/>
                  <a:pt x="840092" y="21278"/>
                  <a:pt x="840092" y="21772"/>
                </a:cubicBezTo>
                <a:lnTo>
                  <a:pt x="841649" y="22266"/>
                </a:lnTo>
                <a:cubicBezTo>
                  <a:pt x="841649" y="22760"/>
                  <a:pt x="843206" y="22760"/>
                  <a:pt x="843206" y="23259"/>
                </a:cubicBezTo>
                <a:lnTo>
                  <a:pt x="842428" y="24247"/>
                </a:lnTo>
                <a:cubicBezTo>
                  <a:pt x="841649" y="24741"/>
                  <a:pt x="840871" y="25235"/>
                  <a:pt x="840871" y="25235"/>
                </a:cubicBezTo>
                <a:cubicBezTo>
                  <a:pt x="840092" y="25235"/>
                  <a:pt x="839313" y="24741"/>
                  <a:pt x="839313" y="24741"/>
                </a:cubicBezTo>
                <a:cubicBezTo>
                  <a:pt x="838535" y="24247"/>
                  <a:pt x="837756" y="23753"/>
                  <a:pt x="836978" y="23753"/>
                </a:cubicBezTo>
                <a:cubicBezTo>
                  <a:pt x="836978" y="23753"/>
                  <a:pt x="836199" y="22760"/>
                  <a:pt x="835421" y="22760"/>
                </a:cubicBezTo>
                <a:cubicBezTo>
                  <a:pt x="835421" y="22760"/>
                  <a:pt x="834643" y="23753"/>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9" y="24247"/>
                  <a:pt x="826079" y="23753"/>
                </a:cubicBezTo>
                <a:cubicBezTo>
                  <a:pt x="826079" y="23259"/>
                  <a:pt x="827636" y="22760"/>
                  <a:pt x="827636" y="22760"/>
                </a:cubicBezTo>
                <a:cubicBezTo>
                  <a:pt x="827636" y="22266"/>
                  <a:pt x="826079" y="22266"/>
                  <a:pt x="826079" y="21772"/>
                </a:cubicBezTo>
                <a:cubicBezTo>
                  <a:pt x="825300" y="22266"/>
                  <a:pt x="825300" y="22266"/>
                  <a:pt x="824522" y="22760"/>
                </a:cubicBezTo>
                <a:cubicBezTo>
                  <a:pt x="824522" y="22760"/>
                  <a:pt x="823744" y="23753"/>
                  <a:pt x="822965" y="23753"/>
                </a:cubicBezTo>
                <a:lnTo>
                  <a:pt x="821408" y="23259"/>
                </a:lnTo>
                <a:cubicBezTo>
                  <a:pt x="821408" y="23259"/>
                  <a:pt x="820630" y="23753"/>
                  <a:pt x="819851" y="24247"/>
                </a:cubicBezTo>
                <a:cubicBezTo>
                  <a:pt x="819851" y="24741"/>
                  <a:pt x="819073" y="24741"/>
                  <a:pt x="819073"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3"/>
                </a:cubicBezTo>
                <a:cubicBezTo>
                  <a:pt x="815958" y="23753"/>
                  <a:pt x="816737" y="24741"/>
                  <a:pt x="817515" y="24247"/>
                </a:cubicBezTo>
                <a:cubicBezTo>
                  <a:pt x="817515" y="24247"/>
                  <a:pt x="818294" y="23753"/>
                  <a:pt x="818294" y="23259"/>
                </a:cubicBezTo>
                <a:cubicBezTo>
                  <a:pt x="819073" y="23259"/>
                  <a:pt x="819851" y="22266"/>
                  <a:pt x="819851" y="22266"/>
                </a:cubicBezTo>
                <a:cubicBezTo>
                  <a:pt x="819851" y="21772"/>
                  <a:pt x="818294" y="21772"/>
                  <a:pt x="818294" y="21278"/>
                </a:cubicBezTo>
                <a:lnTo>
                  <a:pt x="819073" y="20289"/>
                </a:lnTo>
                <a:cubicBezTo>
                  <a:pt x="819851" y="19795"/>
                  <a:pt x="820630" y="19795"/>
                  <a:pt x="820630" y="19297"/>
                </a:cubicBezTo>
                <a:cubicBezTo>
                  <a:pt x="820377" y="19297"/>
                  <a:pt x="820207" y="19196"/>
                  <a:pt x="820065" y="19052"/>
                </a:cubicBezTo>
                <a:cubicBezTo>
                  <a:pt x="819237" y="19466"/>
                  <a:pt x="818075" y="19876"/>
                  <a:pt x="817427" y="20289"/>
                </a:cubicBezTo>
                <a:cubicBezTo>
                  <a:pt x="817321" y="20222"/>
                  <a:pt x="817230" y="20154"/>
                  <a:pt x="817149" y="20087"/>
                </a:cubicBezTo>
                <a:cubicBezTo>
                  <a:pt x="816850" y="20458"/>
                  <a:pt x="816404" y="20784"/>
                  <a:pt x="815958" y="20784"/>
                </a:cubicBezTo>
                <a:cubicBezTo>
                  <a:pt x="815958" y="20784"/>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4"/>
                  <a:pt x="809642" y="20784"/>
                </a:cubicBezTo>
                <a:cubicBezTo>
                  <a:pt x="809197" y="20784"/>
                  <a:pt x="808751" y="20458"/>
                  <a:pt x="808451" y="20087"/>
                </a:cubicBezTo>
                <a:cubicBezTo>
                  <a:pt x="808370" y="20154"/>
                  <a:pt x="808280" y="20222"/>
                  <a:pt x="808174" y="20289"/>
                </a:cubicBezTo>
                <a:cubicBezTo>
                  <a:pt x="807526" y="19876"/>
                  <a:pt x="806364" y="19466"/>
                  <a:pt x="805536" y="19052"/>
                </a:cubicBezTo>
                <a:cubicBezTo>
                  <a:pt x="805394" y="19196"/>
                  <a:pt x="805224" y="19297"/>
                  <a:pt x="804971" y="19297"/>
                </a:cubicBezTo>
                <a:cubicBezTo>
                  <a:pt x="804971" y="19795"/>
                  <a:pt x="805750" y="19795"/>
                  <a:pt x="806528" y="20289"/>
                </a:cubicBezTo>
                <a:lnTo>
                  <a:pt x="807307" y="21278"/>
                </a:lnTo>
                <a:cubicBezTo>
                  <a:pt x="807307" y="21772"/>
                  <a:pt x="805750" y="21772"/>
                  <a:pt x="805750" y="22266"/>
                </a:cubicBezTo>
                <a:cubicBezTo>
                  <a:pt x="805750" y="22266"/>
                  <a:pt x="806528" y="23259"/>
                  <a:pt x="807307" y="23259"/>
                </a:cubicBezTo>
                <a:cubicBezTo>
                  <a:pt x="807307" y="23753"/>
                  <a:pt x="808085" y="24247"/>
                  <a:pt x="808085" y="24247"/>
                </a:cubicBezTo>
                <a:cubicBezTo>
                  <a:pt x="808864" y="24741"/>
                  <a:pt x="809642" y="23753"/>
                  <a:pt x="810420" y="23753"/>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50" y="24741"/>
                  <a:pt x="805750" y="24247"/>
                </a:cubicBezTo>
                <a:cubicBezTo>
                  <a:pt x="804971" y="23753"/>
                  <a:pt x="804193" y="23259"/>
                  <a:pt x="804193" y="23259"/>
                </a:cubicBezTo>
                <a:lnTo>
                  <a:pt x="802636" y="23753"/>
                </a:lnTo>
                <a:cubicBezTo>
                  <a:pt x="801857" y="23753"/>
                  <a:pt x="801079" y="22760"/>
                  <a:pt x="801079" y="22760"/>
                </a:cubicBezTo>
                <a:cubicBezTo>
                  <a:pt x="800300" y="22266"/>
                  <a:pt x="800300" y="22266"/>
                  <a:pt x="799522" y="21772"/>
                </a:cubicBezTo>
                <a:cubicBezTo>
                  <a:pt x="799522" y="22266"/>
                  <a:pt x="797965" y="22266"/>
                  <a:pt x="797965" y="22760"/>
                </a:cubicBezTo>
                <a:cubicBezTo>
                  <a:pt x="797965" y="22760"/>
                  <a:pt x="799522" y="23259"/>
                  <a:pt x="799522" y="23753"/>
                </a:cubicBezTo>
                <a:cubicBezTo>
                  <a:pt x="799522" y="24247"/>
                  <a:pt x="797965" y="24247"/>
                  <a:pt x="797186" y="24741"/>
                </a:cubicBezTo>
                <a:cubicBezTo>
                  <a:pt x="797186" y="24741"/>
                  <a:pt x="798744" y="25235"/>
                  <a:pt x="798744" y="25729"/>
                </a:cubicBezTo>
                <a:cubicBezTo>
                  <a:pt x="798744"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3"/>
                  <a:pt x="790180" y="22760"/>
                  <a:pt x="790180" y="22760"/>
                </a:cubicBezTo>
                <a:cubicBezTo>
                  <a:pt x="789402" y="22760"/>
                  <a:pt x="788623" y="23753"/>
                  <a:pt x="788623" y="23753"/>
                </a:cubicBezTo>
                <a:cubicBezTo>
                  <a:pt x="787845" y="23753"/>
                  <a:pt x="787066" y="24247"/>
                  <a:pt x="786287" y="24741"/>
                </a:cubicBezTo>
                <a:cubicBezTo>
                  <a:pt x="786287" y="24741"/>
                  <a:pt x="785509" y="25235"/>
                  <a:pt x="784730" y="25235"/>
                </a:cubicBezTo>
                <a:cubicBezTo>
                  <a:pt x="784730" y="25235"/>
                  <a:pt x="783951" y="24741"/>
                  <a:pt x="783173" y="24247"/>
                </a:cubicBezTo>
                <a:lnTo>
                  <a:pt x="782395" y="23259"/>
                </a:lnTo>
                <a:cubicBezTo>
                  <a:pt x="782395" y="22760"/>
                  <a:pt x="783951" y="22760"/>
                  <a:pt x="783951" y="22266"/>
                </a:cubicBezTo>
                <a:lnTo>
                  <a:pt x="785509" y="21772"/>
                </a:lnTo>
                <a:cubicBezTo>
                  <a:pt x="785509" y="21278"/>
                  <a:pt x="784730" y="20784"/>
                  <a:pt x="784730" y="20289"/>
                </a:cubicBezTo>
                <a:cubicBezTo>
                  <a:pt x="783951" y="20289"/>
                  <a:pt x="783173" y="19795"/>
                  <a:pt x="783173" y="19297"/>
                </a:cubicBezTo>
                <a:cubicBezTo>
                  <a:pt x="783173" y="19795"/>
                  <a:pt x="781616" y="19795"/>
                  <a:pt x="781616" y="20289"/>
                </a:cubicBezTo>
                <a:cubicBezTo>
                  <a:pt x="780838" y="20289"/>
                  <a:pt x="782395" y="20784"/>
                  <a:pt x="782395" y="21278"/>
                </a:cubicBezTo>
                <a:cubicBezTo>
                  <a:pt x="782395" y="21772"/>
                  <a:pt x="780838" y="21772"/>
                  <a:pt x="780838" y="22266"/>
                </a:cubicBezTo>
                <a:cubicBezTo>
                  <a:pt x="780838" y="22266"/>
                  <a:pt x="782395" y="22760"/>
                  <a:pt x="782395" y="23259"/>
                </a:cubicBezTo>
                <a:cubicBezTo>
                  <a:pt x="782395" y="23259"/>
                  <a:pt x="780838" y="23753"/>
                  <a:pt x="780838" y="24247"/>
                </a:cubicBezTo>
                <a:cubicBezTo>
                  <a:pt x="780059" y="24247"/>
                  <a:pt x="779280" y="24741"/>
                  <a:pt x="778503" y="24741"/>
                </a:cubicBezTo>
                <a:lnTo>
                  <a:pt x="777724" y="23753"/>
                </a:lnTo>
                <a:cubicBezTo>
                  <a:pt x="776946" y="23259"/>
                  <a:pt x="776167" y="23259"/>
                  <a:pt x="776167" y="22760"/>
                </a:cubicBezTo>
                <a:cubicBezTo>
                  <a:pt x="775388" y="22760"/>
                  <a:pt x="774610" y="23259"/>
                  <a:pt x="774610" y="23753"/>
                </a:cubicBezTo>
                <a:cubicBezTo>
                  <a:pt x="773831" y="23753"/>
                  <a:pt x="773053" y="24247"/>
                  <a:pt x="772275" y="24247"/>
                </a:cubicBezTo>
                <a:lnTo>
                  <a:pt x="771496" y="23259"/>
                </a:lnTo>
                <a:cubicBezTo>
                  <a:pt x="770717" y="23259"/>
                  <a:pt x="769939" y="24247"/>
                  <a:pt x="769160" y="24247"/>
                </a:cubicBezTo>
                <a:lnTo>
                  <a:pt x="770717" y="25235"/>
                </a:lnTo>
                <a:cubicBezTo>
                  <a:pt x="770717" y="25235"/>
                  <a:pt x="769160" y="25729"/>
                  <a:pt x="769160" y="26223"/>
                </a:cubicBezTo>
                <a:cubicBezTo>
                  <a:pt x="769160" y="26223"/>
                  <a:pt x="769939" y="26722"/>
                  <a:pt x="770717" y="27216"/>
                </a:cubicBezTo>
                <a:cubicBezTo>
                  <a:pt x="770717" y="27710"/>
                  <a:pt x="771496" y="27710"/>
                  <a:pt x="771496" y="28204"/>
                </a:cubicBezTo>
                <a:cubicBezTo>
                  <a:pt x="772275" y="28698"/>
                  <a:pt x="773053" y="29197"/>
                  <a:pt x="773053" y="29197"/>
                </a:cubicBezTo>
                <a:cubicBezTo>
                  <a:pt x="773831" y="29691"/>
                  <a:pt x="773831" y="30185"/>
                  <a:pt x="774610" y="30679"/>
                </a:cubicBezTo>
                <a:cubicBezTo>
                  <a:pt x="774610" y="30679"/>
                  <a:pt x="776167" y="31173"/>
                  <a:pt x="775388" y="31667"/>
                </a:cubicBezTo>
                <a:cubicBezTo>
                  <a:pt x="775388" y="32166"/>
                  <a:pt x="773831" y="32166"/>
                  <a:pt x="773831" y="32660"/>
                </a:cubicBezTo>
                <a:cubicBezTo>
                  <a:pt x="773831" y="32166"/>
                  <a:pt x="773053" y="31667"/>
                  <a:pt x="773053" y="31173"/>
                </a:cubicBezTo>
                <a:cubicBezTo>
                  <a:pt x="772275" y="31173"/>
                  <a:pt x="771496" y="30679"/>
                  <a:pt x="771496" y="30185"/>
                </a:cubicBezTo>
                <a:cubicBezTo>
                  <a:pt x="770717" y="29691"/>
                  <a:pt x="769939" y="28698"/>
                  <a:pt x="768381" y="28204"/>
                </a:cubicBezTo>
                <a:cubicBezTo>
                  <a:pt x="768381" y="27710"/>
                  <a:pt x="767604" y="27216"/>
                  <a:pt x="767604"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1" y="23753"/>
                  <a:pt x="763711" y="23753"/>
                </a:cubicBezTo>
                <a:cubicBezTo>
                  <a:pt x="762154" y="22760"/>
                  <a:pt x="761376" y="22266"/>
                  <a:pt x="760597" y="21278"/>
                </a:cubicBezTo>
                <a:cubicBezTo>
                  <a:pt x="759818" y="21772"/>
                  <a:pt x="759818" y="21772"/>
                  <a:pt x="759040" y="22266"/>
                </a:cubicBezTo>
                <a:cubicBezTo>
                  <a:pt x="757482" y="22760"/>
                  <a:pt x="756705" y="23259"/>
                  <a:pt x="755926" y="23753"/>
                </a:cubicBezTo>
                <a:cubicBezTo>
                  <a:pt x="755926" y="24247"/>
                  <a:pt x="756705" y="24741"/>
                  <a:pt x="756705" y="25235"/>
                </a:cubicBezTo>
                <a:lnTo>
                  <a:pt x="758261" y="26223"/>
                </a:lnTo>
                <a:lnTo>
                  <a:pt x="759818" y="25235"/>
                </a:lnTo>
                <a:lnTo>
                  <a:pt x="761376" y="26223"/>
                </a:lnTo>
                <a:cubicBezTo>
                  <a:pt x="761376" y="26722"/>
                  <a:pt x="759818" y="27216"/>
                  <a:pt x="759818" y="27216"/>
                </a:cubicBezTo>
                <a:cubicBezTo>
                  <a:pt x="759818" y="27710"/>
                  <a:pt x="760597" y="28204"/>
                  <a:pt x="760597" y="28204"/>
                </a:cubicBezTo>
                <a:cubicBezTo>
                  <a:pt x="759818" y="28698"/>
                  <a:pt x="758261" y="29691"/>
                  <a:pt x="757482" y="30185"/>
                </a:cubicBezTo>
                <a:cubicBezTo>
                  <a:pt x="756705" y="29197"/>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7"/>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1" y="29197"/>
                </a:cubicBezTo>
                <a:cubicBezTo>
                  <a:pt x="748141" y="29197"/>
                  <a:pt x="747362" y="28204"/>
                  <a:pt x="746583" y="28204"/>
                </a:cubicBezTo>
                <a:lnTo>
                  <a:pt x="745027" y="29197"/>
                </a:lnTo>
                <a:cubicBezTo>
                  <a:pt x="745027" y="29197"/>
                  <a:pt x="744248" y="27710"/>
                  <a:pt x="743470" y="27710"/>
                </a:cubicBezTo>
                <a:cubicBezTo>
                  <a:pt x="743470"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7" y="27216"/>
                </a:lnTo>
                <a:cubicBezTo>
                  <a:pt x="734128" y="27216"/>
                  <a:pt x="733349" y="28204"/>
                  <a:pt x="732571" y="27710"/>
                </a:cubicBezTo>
                <a:cubicBezTo>
                  <a:pt x="732571" y="27710"/>
                  <a:pt x="731792" y="27216"/>
                  <a:pt x="731792" y="26722"/>
                </a:cubicBezTo>
                <a:cubicBezTo>
                  <a:pt x="731013" y="26722"/>
                  <a:pt x="730236" y="25729"/>
                  <a:pt x="730236" y="25729"/>
                </a:cubicBezTo>
                <a:cubicBezTo>
                  <a:pt x="729457" y="25729"/>
                  <a:pt x="728678" y="26722"/>
                  <a:pt x="728678" y="26722"/>
                </a:cubicBezTo>
                <a:cubicBezTo>
                  <a:pt x="728678" y="26722"/>
                  <a:pt x="729457" y="27216"/>
                  <a:pt x="729457" y="27710"/>
                </a:cubicBezTo>
                <a:cubicBezTo>
                  <a:pt x="730236" y="27710"/>
                  <a:pt x="731013" y="28698"/>
                  <a:pt x="731013" y="28698"/>
                </a:cubicBezTo>
                <a:lnTo>
                  <a:pt x="732571" y="27710"/>
                </a:lnTo>
                <a:cubicBezTo>
                  <a:pt x="733349" y="28204"/>
                  <a:pt x="734128" y="28698"/>
                  <a:pt x="734128" y="29197"/>
                </a:cubicBezTo>
                <a:lnTo>
                  <a:pt x="735685" y="30185"/>
                </a:lnTo>
                <a:cubicBezTo>
                  <a:pt x="735685" y="30185"/>
                  <a:pt x="734128" y="30679"/>
                  <a:pt x="734128" y="31173"/>
                </a:cubicBezTo>
                <a:cubicBezTo>
                  <a:pt x="734128" y="31173"/>
                  <a:pt x="732571" y="30185"/>
                  <a:pt x="732571" y="29691"/>
                </a:cubicBezTo>
                <a:cubicBezTo>
                  <a:pt x="731792" y="30185"/>
                  <a:pt x="731013" y="30679"/>
                  <a:pt x="731013" y="30679"/>
                </a:cubicBezTo>
                <a:cubicBezTo>
                  <a:pt x="730236" y="30679"/>
                  <a:pt x="729457" y="29691"/>
                  <a:pt x="729457" y="29691"/>
                </a:cubicBezTo>
                <a:cubicBezTo>
                  <a:pt x="728678" y="29691"/>
                  <a:pt x="727900" y="30679"/>
                  <a:pt x="727900" y="30679"/>
                </a:cubicBezTo>
                <a:cubicBezTo>
                  <a:pt x="727121" y="30185"/>
                  <a:pt x="726342" y="29691"/>
                  <a:pt x="726342" y="29197"/>
                </a:cubicBezTo>
                <a:cubicBezTo>
                  <a:pt x="726342" y="29197"/>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7" y="27710"/>
                  <a:pt x="718558" y="27710"/>
                </a:cubicBezTo>
                <a:lnTo>
                  <a:pt x="717779" y="26722"/>
                </a:lnTo>
                <a:cubicBezTo>
                  <a:pt x="717001" y="26223"/>
                  <a:pt x="717001" y="25729"/>
                  <a:pt x="716222" y="25729"/>
                </a:cubicBezTo>
                <a:lnTo>
                  <a:pt x="714665" y="26223"/>
                </a:lnTo>
                <a:cubicBezTo>
                  <a:pt x="714665" y="26722"/>
                  <a:pt x="715443" y="27216"/>
                  <a:pt x="715443" y="27710"/>
                </a:cubicBezTo>
                <a:cubicBezTo>
                  <a:pt x="716222" y="27710"/>
                  <a:pt x="717001" y="28204"/>
                  <a:pt x="717001" y="28698"/>
                </a:cubicBezTo>
                <a:lnTo>
                  <a:pt x="715443" y="29197"/>
                </a:lnTo>
                <a:cubicBezTo>
                  <a:pt x="715443" y="29691"/>
                  <a:pt x="716222" y="30185"/>
                  <a:pt x="717001"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30" y="29197"/>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2" y="28204"/>
                  <a:pt x="706102" y="28698"/>
                </a:cubicBezTo>
                <a:cubicBezTo>
                  <a:pt x="706102" y="29197"/>
                  <a:pt x="707659" y="29197"/>
                  <a:pt x="707659" y="29691"/>
                </a:cubicBezTo>
                <a:lnTo>
                  <a:pt x="706102" y="30679"/>
                </a:lnTo>
                <a:cubicBezTo>
                  <a:pt x="705323" y="30679"/>
                  <a:pt x="704544" y="31173"/>
                  <a:pt x="703766" y="31667"/>
                </a:cubicBezTo>
                <a:cubicBezTo>
                  <a:pt x="703766" y="31173"/>
                  <a:pt x="702988" y="30679"/>
                  <a:pt x="702988" y="30185"/>
                </a:cubicBezTo>
                <a:lnTo>
                  <a:pt x="704544" y="29691"/>
                </a:lnTo>
                <a:cubicBezTo>
                  <a:pt x="704544" y="29197"/>
                  <a:pt x="702988" y="28698"/>
                  <a:pt x="702988" y="28204"/>
                </a:cubicBezTo>
                <a:cubicBezTo>
                  <a:pt x="702988" y="28204"/>
                  <a:pt x="702209" y="27216"/>
                  <a:pt x="701431" y="27216"/>
                </a:cubicBezTo>
                <a:lnTo>
                  <a:pt x="699873" y="28204"/>
                </a:lnTo>
                <a:lnTo>
                  <a:pt x="701431" y="29197"/>
                </a:lnTo>
                <a:cubicBezTo>
                  <a:pt x="701431"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7" y="31667"/>
                </a:cubicBezTo>
                <a:cubicBezTo>
                  <a:pt x="692867" y="31667"/>
                  <a:pt x="694424" y="32166"/>
                  <a:pt x="694424" y="32660"/>
                </a:cubicBezTo>
                <a:cubicBezTo>
                  <a:pt x="694424" y="32660"/>
                  <a:pt x="692867" y="33154"/>
                  <a:pt x="692867" y="33648"/>
                </a:cubicBezTo>
                <a:cubicBezTo>
                  <a:pt x="692089" y="33154"/>
                  <a:pt x="692089" y="32660"/>
                  <a:pt x="691310" y="32166"/>
                </a:cubicBezTo>
                <a:lnTo>
                  <a:pt x="689753" y="31173"/>
                </a:lnTo>
                <a:cubicBezTo>
                  <a:pt x="689753" y="31173"/>
                  <a:pt x="692089" y="30679"/>
                  <a:pt x="692089" y="30185"/>
                </a:cubicBezTo>
                <a:cubicBezTo>
                  <a:pt x="692089" y="30185"/>
                  <a:pt x="690532" y="29691"/>
                  <a:pt x="690532" y="29197"/>
                </a:cubicBezTo>
                <a:cubicBezTo>
                  <a:pt x="690532" y="29197"/>
                  <a:pt x="692089" y="28698"/>
                  <a:pt x="692089" y="28204"/>
                </a:cubicBezTo>
                <a:cubicBezTo>
                  <a:pt x="692089" y="28204"/>
                  <a:pt x="691310" y="27710"/>
                  <a:pt x="690532" y="27216"/>
                </a:cubicBezTo>
                <a:lnTo>
                  <a:pt x="688974" y="28204"/>
                </a:lnTo>
                <a:lnTo>
                  <a:pt x="688196" y="27216"/>
                </a:lnTo>
                <a:cubicBezTo>
                  <a:pt x="687418" y="27216"/>
                  <a:pt x="686639" y="27710"/>
                  <a:pt x="685861" y="27710"/>
                </a:cubicBezTo>
                <a:cubicBezTo>
                  <a:pt x="685861" y="28204"/>
                  <a:pt x="684303" y="28698"/>
                  <a:pt x="684303" y="28698"/>
                </a:cubicBezTo>
                <a:lnTo>
                  <a:pt x="685861" y="29691"/>
                </a:lnTo>
                <a:cubicBezTo>
                  <a:pt x="685861" y="30185"/>
                  <a:pt x="686639" y="30679"/>
                  <a:pt x="686639" y="31173"/>
                </a:cubicBezTo>
                <a:cubicBezTo>
                  <a:pt x="685861" y="31667"/>
                  <a:pt x="684303" y="32166"/>
                  <a:pt x="683525" y="32660"/>
                </a:cubicBezTo>
                <a:cubicBezTo>
                  <a:pt x="682746" y="32166"/>
                  <a:pt x="682746" y="32166"/>
                  <a:pt x="681968" y="31667"/>
                </a:cubicBezTo>
                <a:cubicBezTo>
                  <a:pt x="681190" y="30679"/>
                  <a:pt x="680411" y="30185"/>
                  <a:pt x="679632" y="29197"/>
                </a:cubicBezTo>
                <a:cubicBezTo>
                  <a:pt x="678854" y="29197"/>
                  <a:pt x="678854" y="28698"/>
                  <a:pt x="678075" y="28204"/>
                </a:cubicBezTo>
                <a:cubicBezTo>
                  <a:pt x="677297" y="27710"/>
                  <a:pt x="676519" y="26722"/>
                  <a:pt x="675740" y="26223"/>
                </a:cubicBezTo>
                <a:cubicBezTo>
                  <a:pt x="674962" y="26223"/>
                  <a:pt x="674183" y="26722"/>
                  <a:pt x="674183" y="26722"/>
                </a:cubicBezTo>
                <a:cubicBezTo>
                  <a:pt x="673404" y="27216"/>
                  <a:pt x="671847" y="27710"/>
                  <a:pt x="671847" y="27710"/>
                </a:cubicBezTo>
                <a:cubicBezTo>
                  <a:pt x="671847" y="28204"/>
                  <a:pt x="673404" y="28698"/>
                  <a:pt x="673404" y="28698"/>
                </a:cubicBezTo>
                <a:cubicBezTo>
                  <a:pt x="673404" y="29197"/>
                  <a:pt x="671847" y="29197"/>
                  <a:pt x="671847" y="29691"/>
                </a:cubicBezTo>
                <a:cubicBezTo>
                  <a:pt x="671847" y="29691"/>
                  <a:pt x="673404" y="30679"/>
                  <a:pt x="672626" y="30679"/>
                </a:cubicBezTo>
                <a:lnTo>
                  <a:pt x="671069" y="31667"/>
                </a:lnTo>
                <a:lnTo>
                  <a:pt x="670291" y="30679"/>
                </a:lnTo>
                <a:cubicBezTo>
                  <a:pt x="669512" y="30185"/>
                  <a:pt x="668733" y="29197"/>
                  <a:pt x="668733" y="29197"/>
                </a:cubicBezTo>
                <a:lnTo>
                  <a:pt x="667176" y="30185"/>
                </a:lnTo>
                <a:cubicBezTo>
                  <a:pt x="667176" y="29691"/>
                  <a:pt x="665620" y="29691"/>
                  <a:pt x="665620" y="29197"/>
                </a:cubicBezTo>
                <a:cubicBezTo>
                  <a:pt x="665620" y="28698"/>
                  <a:pt x="667176" y="28698"/>
                  <a:pt x="667176" y="28204"/>
                </a:cubicBezTo>
                <a:cubicBezTo>
                  <a:pt x="667176" y="28204"/>
                  <a:pt x="666397" y="27216"/>
                  <a:pt x="665620" y="27216"/>
                </a:cubicBezTo>
                <a:cubicBezTo>
                  <a:pt x="665620" y="26722"/>
                  <a:pt x="664841" y="26223"/>
                  <a:pt x="664841" y="26223"/>
                </a:cubicBezTo>
                <a:cubicBezTo>
                  <a:pt x="664063" y="26223"/>
                  <a:pt x="663284" y="26722"/>
                  <a:pt x="662505" y="26722"/>
                </a:cubicBezTo>
                <a:cubicBezTo>
                  <a:pt x="662505" y="27216"/>
                  <a:pt x="664063" y="27710"/>
                  <a:pt x="664063" y="28204"/>
                </a:cubicBezTo>
                <a:lnTo>
                  <a:pt x="665620" y="29197"/>
                </a:lnTo>
                <a:cubicBezTo>
                  <a:pt x="665620" y="29197"/>
                  <a:pt x="664063" y="29691"/>
                  <a:pt x="664063" y="30185"/>
                </a:cubicBezTo>
                <a:cubicBezTo>
                  <a:pt x="663284" y="30185"/>
                  <a:pt x="662505" y="30679"/>
                  <a:pt x="661727" y="30679"/>
                </a:cubicBezTo>
                <a:cubicBezTo>
                  <a:pt x="661727" y="31173"/>
                  <a:pt x="660170" y="31173"/>
                  <a:pt x="660170" y="31667"/>
                </a:cubicBezTo>
                <a:lnTo>
                  <a:pt x="661727" y="32660"/>
                </a:lnTo>
                <a:cubicBezTo>
                  <a:pt x="661727" y="33154"/>
                  <a:pt x="660170" y="33154"/>
                  <a:pt x="660170" y="33648"/>
                </a:cubicBezTo>
                <a:cubicBezTo>
                  <a:pt x="660170" y="34142"/>
                  <a:pt x="660948" y="34142"/>
                  <a:pt x="660948" y="34637"/>
                </a:cubicBezTo>
                <a:cubicBezTo>
                  <a:pt x="660170" y="35131"/>
                  <a:pt x="658613" y="35629"/>
                  <a:pt x="657834" y="36617"/>
                </a:cubicBezTo>
                <a:cubicBezTo>
                  <a:pt x="657056" y="35629"/>
                  <a:pt x="656277" y="35131"/>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1" y="29691"/>
                  <a:pt x="654721" y="29197"/>
                </a:cubicBezTo>
                <a:cubicBezTo>
                  <a:pt x="654721" y="28698"/>
                  <a:pt x="656277" y="28698"/>
                  <a:pt x="656277" y="28204"/>
                </a:cubicBezTo>
                <a:cubicBezTo>
                  <a:pt x="656277" y="28204"/>
                  <a:pt x="655498" y="27710"/>
                  <a:pt x="654721" y="27216"/>
                </a:cubicBezTo>
                <a:lnTo>
                  <a:pt x="653163" y="28204"/>
                </a:lnTo>
                <a:cubicBezTo>
                  <a:pt x="653163" y="28204"/>
                  <a:pt x="652385" y="27216"/>
                  <a:pt x="651606" y="27216"/>
                </a:cubicBezTo>
                <a:cubicBezTo>
                  <a:pt x="651606" y="26722"/>
                  <a:pt x="650828" y="26223"/>
                  <a:pt x="650828" y="25729"/>
                </a:cubicBezTo>
                <a:lnTo>
                  <a:pt x="652385" y="25235"/>
                </a:lnTo>
                <a:cubicBezTo>
                  <a:pt x="652385" y="24741"/>
                  <a:pt x="650828" y="24247"/>
                  <a:pt x="650828" y="23753"/>
                </a:cubicBezTo>
                <a:cubicBezTo>
                  <a:pt x="650828" y="23753"/>
                  <a:pt x="650049" y="23259"/>
                  <a:pt x="650049" y="22760"/>
                </a:cubicBezTo>
                <a:cubicBezTo>
                  <a:pt x="649271" y="22266"/>
                  <a:pt x="648493" y="22266"/>
                  <a:pt x="648493" y="21772"/>
                </a:cubicBezTo>
                <a:cubicBezTo>
                  <a:pt x="648493" y="22266"/>
                  <a:pt x="646935" y="22266"/>
                  <a:pt x="646935" y="22760"/>
                </a:cubicBezTo>
                <a:lnTo>
                  <a:pt x="647714" y="23753"/>
                </a:lnTo>
                <a:cubicBezTo>
                  <a:pt x="648493" y="23753"/>
                  <a:pt x="649271" y="24741"/>
                  <a:pt x="649271" y="24741"/>
                </a:cubicBezTo>
                <a:cubicBezTo>
                  <a:pt x="649271" y="25235"/>
                  <a:pt x="647714" y="25235"/>
                  <a:pt x="647714" y="25729"/>
                </a:cubicBezTo>
                <a:cubicBezTo>
                  <a:pt x="647714" y="26223"/>
                  <a:pt x="648493" y="26223"/>
                  <a:pt x="649271" y="26722"/>
                </a:cubicBezTo>
                <a:cubicBezTo>
                  <a:pt x="649271" y="27216"/>
                  <a:pt x="646935" y="27216"/>
                  <a:pt x="646935" y="27710"/>
                </a:cubicBezTo>
                <a:lnTo>
                  <a:pt x="648493" y="28698"/>
                </a:lnTo>
                <a:cubicBezTo>
                  <a:pt x="647714" y="29197"/>
                  <a:pt x="646935" y="29197"/>
                  <a:pt x="646935" y="29691"/>
                </a:cubicBezTo>
                <a:cubicBezTo>
                  <a:pt x="646157" y="29691"/>
                  <a:pt x="645378" y="30185"/>
                  <a:pt x="645378" y="30185"/>
                </a:cubicBezTo>
                <a:cubicBezTo>
                  <a:pt x="644600" y="30185"/>
                  <a:pt x="643822" y="29197"/>
                  <a:pt x="643822" y="29197"/>
                </a:cubicBezTo>
                <a:lnTo>
                  <a:pt x="642264" y="30185"/>
                </a:lnTo>
                <a:lnTo>
                  <a:pt x="643043" y="31173"/>
                </a:lnTo>
                <a:cubicBezTo>
                  <a:pt x="643822" y="31667"/>
                  <a:pt x="643822" y="32166"/>
                  <a:pt x="644600" y="32166"/>
                </a:cubicBezTo>
                <a:cubicBezTo>
                  <a:pt x="644600" y="32660"/>
                  <a:pt x="646157" y="33154"/>
                  <a:pt x="646157" y="33648"/>
                </a:cubicBezTo>
                <a:cubicBezTo>
                  <a:pt x="646157" y="33648"/>
                  <a:pt x="644600" y="34142"/>
                  <a:pt x="643822" y="34142"/>
                </a:cubicBezTo>
                <a:cubicBezTo>
                  <a:pt x="643822" y="34637"/>
                  <a:pt x="645378" y="35131"/>
                  <a:pt x="645378" y="35131"/>
                </a:cubicBezTo>
                <a:cubicBezTo>
                  <a:pt x="645378" y="35629"/>
                  <a:pt x="643822" y="35629"/>
                  <a:pt x="643822" y="36123"/>
                </a:cubicBezTo>
                <a:cubicBezTo>
                  <a:pt x="643822" y="36123"/>
                  <a:pt x="642264" y="35629"/>
                  <a:pt x="642264" y="35131"/>
                </a:cubicBezTo>
                <a:cubicBezTo>
                  <a:pt x="642264" y="34637"/>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8" y="31173"/>
                  <a:pt x="635258" y="31667"/>
                </a:cubicBezTo>
                <a:lnTo>
                  <a:pt x="636815" y="32660"/>
                </a:lnTo>
                <a:cubicBezTo>
                  <a:pt x="636036" y="32660"/>
                  <a:pt x="635258" y="33648"/>
                  <a:pt x="635258" y="33648"/>
                </a:cubicBezTo>
                <a:cubicBezTo>
                  <a:pt x="634479" y="33648"/>
                  <a:pt x="633701" y="32660"/>
                  <a:pt x="633701" y="32166"/>
                </a:cubicBezTo>
                <a:cubicBezTo>
                  <a:pt x="632923" y="32166"/>
                  <a:pt x="632923" y="31667"/>
                  <a:pt x="632144" y="31173"/>
                </a:cubicBezTo>
                <a:lnTo>
                  <a:pt x="631365" y="30185"/>
                </a:lnTo>
                <a:cubicBezTo>
                  <a:pt x="631365" y="30185"/>
                  <a:pt x="632144" y="29691"/>
                  <a:pt x="632923" y="29197"/>
                </a:cubicBezTo>
                <a:lnTo>
                  <a:pt x="633701" y="30185"/>
                </a:lnTo>
                <a:cubicBezTo>
                  <a:pt x="634479" y="30679"/>
                  <a:pt x="636036" y="29691"/>
                  <a:pt x="636036" y="29691"/>
                </a:cubicBezTo>
                <a:lnTo>
                  <a:pt x="634479" y="28698"/>
                </a:lnTo>
                <a:cubicBezTo>
                  <a:pt x="634479" y="28204"/>
                  <a:pt x="632923" y="29197"/>
                  <a:pt x="632923" y="29197"/>
                </a:cubicBezTo>
                <a:cubicBezTo>
                  <a:pt x="632144" y="29197"/>
                  <a:pt x="632144" y="28204"/>
                  <a:pt x="631365" y="28204"/>
                </a:cubicBezTo>
                <a:cubicBezTo>
                  <a:pt x="630587" y="28698"/>
                  <a:pt x="630587" y="28698"/>
                  <a:pt x="629808" y="29197"/>
                </a:cubicBezTo>
                <a:cubicBezTo>
                  <a:pt x="629029" y="29197"/>
                  <a:pt x="628252" y="29691"/>
                  <a:pt x="628252"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8" y="29691"/>
                  <a:pt x="618909" y="29691"/>
                  <a:pt x="618909" y="29197"/>
                </a:cubicBezTo>
                <a:cubicBezTo>
                  <a:pt x="618130" y="28698"/>
                  <a:pt x="618130" y="28204"/>
                  <a:pt x="617353" y="28204"/>
                </a:cubicBezTo>
                <a:cubicBezTo>
                  <a:pt x="617353" y="27710"/>
                  <a:pt x="615795" y="28698"/>
                  <a:pt x="615795" y="28698"/>
                </a:cubicBezTo>
                <a:cubicBezTo>
                  <a:pt x="615017" y="28698"/>
                  <a:pt x="615017" y="27710"/>
                  <a:pt x="614238" y="27710"/>
                </a:cubicBezTo>
                <a:cubicBezTo>
                  <a:pt x="614238" y="27710"/>
                  <a:pt x="613459" y="28698"/>
                  <a:pt x="612682" y="28698"/>
                </a:cubicBezTo>
                <a:lnTo>
                  <a:pt x="611124" y="27710"/>
                </a:lnTo>
                <a:cubicBezTo>
                  <a:pt x="611124" y="27216"/>
                  <a:pt x="610346" y="26722"/>
                  <a:pt x="610346" y="26223"/>
                </a:cubicBezTo>
                <a:cubicBezTo>
                  <a:pt x="608788" y="26722"/>
                  <a:pt x="608011" y="27710"/>
                  <a:pt x="606454" y="28204"/>
                </a:cubicBezTo>
                <a:cubicBezTo>
                  <a:pt x="607232" y="28204"/>
                  <a:pt x="607232" y="28698"/>
                  <a:pt x="608011" y="29197"/>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4" y="32660"/>
                  <a:pt x="606454" y="32166"/>
                  <a:pt x="605675" y="32166"/>
                </a:cubicBezTo>
                <a:cubicBezTo>
                  <a:pt x="605675" y="31667"/>
                  <a:pt x="604118" y="32660"/>
                  <a:pt x="604118" y="32660"/>
                </a:cubicBezTo>
                <a:cubicBezTo>
                  <a:pt x="603339" y="32660"/>
                  <a:pt x="603339" y="31667"/>
                  <a:pt x="602561" y="31667"/>
                </a:cubicBezTo>
                <a:lnTo>
                  <a:pt x="601004" y="32660"/>
                </a:lnTo>
                <a:cubicBezTo>
                  <a:pt x="600225" y="32166"/>
                  <a:pt x="600225" y="31667"/>
                  <a:pt x="599447" y="31667"/>
                </a:cubicBezTo>
                <a:cubicBezTo>
                  <a:pt x="599447" y="31173"/>
                  <a:pt x="598668" y="30679"/>
                  <a:pt x="597889" y="30185"/>
                </a:cubicBezTo>
                <a:cubicBezTo>
                  <a:pt x="597889" y="30185"/>
                  <a:pt x="597112" y="29691"/>
                  <a:pt x="597112" y="29197"/>
                </a:cubicBezTo>
                <a:cubicBezTo>
                  <a:pt x="596333" y="28698"/>
                  <a:pt x="596333" y="28204"/>
                  <a:pt x="595554" y="28204"/>
                </a:cubicBezTo>
                <a:lnTo>
                  <a:pt x="593997" y="29197"/>
                </a:lnTo>
                <a:cubicBezTo>
                  <a:pt x="593219" y="29197"/>
                  <a:pt x="592440" y="29691"/>
                  <a:pt x="592440" y="29691"/>
                </a:cubicBezTo>
                <a:cubicBezTo>
                  <a:pt x="591662" y="29691"/>
                  <a:pt x="590884" y="28698"/>
                  <a:pt x="590884" y="28698"/>
                </a:cubicBezTo>
                <a:cubicBezTo>
                  <a:pt x="590105" y="28698"/>
                  <a:pt x="589326" y="29197"/>
                  <a:pt x="589326" y="29691"/>
                </a:cubicBezTo>
                <a:cubicBezTo>
                  <a:pt x="588548" y="29691"/>
                  <a:pt x="590105" y="30679"/>
                  <a:pt x="590105" y="30679"/>
                </a:cubicBezTo>
                <a:cubicBezTo>
                  <a:pt x="590105" y="30679"/>
                  <a:pt x="588548" y="31173"/>
                  <a:pt x="588548" y="31667"/>
                </a:cubicBezTo>
                <a:lnTo>
                  <a:pt x="586990" y="32166"/>
                </a:lnTo>
                <a:cubicBezTo>
                  <a:pt x="586990" y="32660"/>
                  <a:pt x="588548" y="33154"/>
                  <a:pt x="588548" y="33648"/>
                </a:cubicBezTo>
                <a:cubicBezTo>
                  <a:pt x="587769" y="33648"/>
                  <a:pt x="586990" y="34142"/>
                  <a:pt x="586213" y="34142"/>
                </a:cubicBezTo>
                <a:cubicBezTo>
                  <a:pt x="586213" y="34637"/>
                  <a:pt x="585434" y="34637"/>
                  <a:pt x="584655" y="35131"/>
                </a:cubicBezTo>
                <a:cubicBezTo>
                  <a:pt x="583877" y="35629"/>
                  <a:pt x="583877" y="35629"/>
                  <a:pt x="583098" y="36123"/>
                </a:cubicBezTo>
                <a:cubicBezTo>
                  <a:pt x="582319" y="35629"/>
                  <a:pt x="582319" y="35131"/>
                  <a:pt x="581541" y="34637"/>
                </a:cubicBezTo>
                <a:lnTo>
                  <a:pt x="579984" y="35629"/>
                </a:lnTo>
                <a:cubicBezTo>
                  <a:pt x="579206" y="35629"/>
                  <a:pt x="579206" y="35131"/>
                  <a:pt x="578427" y="34637"/>
                </a:cubicBezTo>
                <a:cubicBezTo>
                  <a:pt x="578427" y="34142"/>
                  <a:pt x="577649" y="33648"/>
                  <a:pt x="577649" y="33648"/>
                </a:cubicBezTo>
                <a:cubicBezTo>
                  <a:pt x="576870" y="33154"/>
                  <a:pt x="579206" y="32660"/>
                  <a:pt x="579206" y="32660"/>
                </a:cubicBezTo>
                <a:cubicBezTo>
                  <a:pt x="579206" y="32166"/>
                  <a:pt x="577649" y="31667"/>
                  <a:pt x="577649" y="31667"/>
                </a:cubicBezTo>
                <a:cubicBezTo>
                  <a:pt x="577649" y="31173"/>
                  <a:pt x="576870" y="30679"/>
                  <a:pt x="576092" y="30679"/>
                </a:cubicBezTo>
                <a:cubicBezTo>
                  <a:pt x="576092" y="30185"/>
                  <a:pt x="575314" y="29691"/>
                  <a:pt x="575314" y="29197"/>
                </a:cubicBezTo>
                <a:lnTo>
                  <a:pt x="576870" y="28698"/>
                </a:lnTo>
                <a:cubicBezTo>
                  <a:pt x="576870" y="28204"/>
                  <a:pt x="575314" y="27710"/>
                  <a:pt x="575314" y="27216"/>
                </a:cubicBezTo>
                <a:lnTo>
                  <a:pt x="573756" y="28204"/>
                </a:lnTo>
                <a:lnTo>
                  <a:pt x="575314" y="29197"/>
                </a:lnTo>
                <a:cubicBezTo>
                  <a:pt x="574535" y="29691"/>
                  <a:pt x="573756" y="30185"/>
                  <a:pt x="572978" y="30185"/>
                </a:cubicBezTo>
                <a:cubicBezTo>
                  <a:pt x="572978" y="30185"/>
                  <a:pt x="572199" y="31173"/>
                  <a:pt x="571420" y="31173"/>
                </a:cubicBezTo>
                <a:cubicBezTo>
                  <a:pt x="571420" y="31173"/>
                  <a:pt x="570643" y="30185"/>
                  <a:pt x="569864" y="29691"/>
                </a:cubicBezTo>
                <a:cubicBezTo>
                  <a:pt x="569864" y="29691"/>
                  <a:pt x="569085" y="29197"/>
                  <a:pt x="569085" y="28698"/>
                </a:cubicBezTo>
                <a:cubicBezTo>
                  <a:pt x="568307" y="28698"/>
                  <a:pt x="568307" y="28204"/>
                  <a:pt x="567528" y="27710"/>
                </a:cubicBezTo>
                <a:cubicBezTo>
                  <a:pt x="567528" y="27710"/>
                  <a:pt x="566749" y="26722"/>
                  <a:pt x="565971" y="26722"/>
                </a:cubicBezTo>
                <a:cubicBezTo>
                  <a:pt x="565971" y="26722"/>
                  <a:pt x="565193" y="27216"/>
                  <a:pt x="564415" y="27216"/>
                </a:cubicBezTo>
                <a:cubicBezTo>
                  <a:pt x="563636" y="27710"/>
                  <a:pt x="563636" y="28204"/>
                  <a:pt x="562857" y="28204"/>
                </a:cubicBezTo>
                <a:cubicBezTo>
                  <a:pt x="562857" y="28698"/>
                  <a:pt x="564415" y="29197"/>
                  <a:pt x="564415" y="29197"/>
                </a:cubicBezTo>
                <a:cubicBezTo>
                  <a:pt x="564415" y="29691"/>
                  <a:pt x="562079" y="30185"/>
                  <a:pt x="562079" y="30185"/>
                </a:cubicBezTo>
                <a:lnTo>
                  <a:pt x="563636" y="31173"/>
                </a:lnTo>
                <a:lnTo>
                  <a:pt x="562079" y="32166"/>
                </a:lnTo>
                <a:cubicBezTo>
                  <a:pt x="561300" y="32166"/>
                  <a:pt x="561300" y="31173"/>
                  <a:pt x="560521" y="31173"/>
                </a:cubicBezTo>
                <a:cubicBezTo>
                  <a:pt x="559744" y="30679"/>
                  <a:pt x="559744" y="30185"/>
                  <a:pt x="558965" y="30185"/>
                </a:cubicBezTo>
                <a:cubicBezTo>
                  <a:pt x="558965" y="29691"/>
                  <a:pt x="558186" y="29197"/>
                  <a:pt x="558186" y="28698"/>
                </a:cubicBezTo>
                <a:cubicBezTo>
                  <a:pt x="556629" y="29691"/>
                  <a:pt x="555850" y="30185"/>
                  <a:pt x="554294" y="30679"/>
                </a:cubicBezTo>
                <a:cubicBezTo>
                  <a:pt x="554294" y="30185"/>
                  <a:pt x="553515" y="29691"/>
                  <a:pt x="553515" y="29691"/>
                </a:cubicBezTo>
                <a:cubicBezTo>
                  <a:pt x="552737" y="29197"/>
                  <a:pt x="551958" y="28698"/>
                  <a:pt x="551958" y="28204"/>
                </a:cubicBezTo>
                <a:lnTo>
                  <a:pt x="553515" y="27710"/>
                </a:lnTo>
                <a:cubicBezTo>
                  <a:pt x="553515" y="27216"/>
                  <a:pt x="555072" y="26722"/>
                  <a:pt x="555072" y="26722"/>
                </a:cubicBezTo>
                <a:lnTo>
                  <a:pt x="554294" y="25729"/>
                </a:lnTo>
                <a:cubicBezTo>
                  <a:pt x="552737" y="24741"/>
                  <a:pt x="551958" y="24247"/>
                  <a:pt x="551179" y="23259"/>
                </a:cubicBezTo>
                <a:cubicBezTo>
                  <a:pt x="551179" y="23753"/>
                  <a:pt x="549622" y="23753"/>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7"/>
                  <a:pt x="550401" y="29197"/>
                </a:cubicBezTo>
                <a:cubicBezTo>
                  <a:pt x="549622" y="29197"/>
                  <a:pt x="548066" y="29691"/>
                  <a:pt x="548066" y="30185"/>
                </a:cubicBezTo>
                <a:lnTo>
                  <a:pt x="549622" y="31173"/>
                </a:lnTo>
                <a:cubicBezTo>
                  <a:pt x="550401" y="31667"/>
                  <a:pt x="550401" y="31667"/>
                  <a:pt x="551179" y="32166"/>
                </a:cubicBezTo>
                <a:cubicBezTo>
                  <a:pt x="549622" y="32660"/>
                  <a:pt x="548845" y="33154"/>
                  <a:pt x="547287" y="34142"/>
                </a:cubicBezTo>
                <a:cubicBezTo>
                  <a:pt x="547287" y="33648"/>
                  <a:pt x="546509" y="33154"/>
                  <a:pt x="546509" y="32660"/>
                </a:cubicBezTo>
                <a:cubicBezTo>
                  <a:pt x="545730" y="32660"/>
                  <a:pt x="544951" y="32166"/>
                  <a:pt x="544951" y="31667"/>
                </a:cubicBezTo>
                <a:cubicBezTo>
                  <a:pt x="544951" y="31667"/>
                  <a:pt x="546509" y="31173"/>
                  <a:pt x="546509" y="30679"/>
                </a:cubicBezTo>
                <a:cubicBezTo>
                  <a:pt x="546509" y="30679"/>
                  <a:pt x="545730" y="29691"/>
                  <a:pt x="544951" y="29691"/>
                </a:cubicBezTo>
                <a:cubicBezTo>
                  <a:pt x="544951" y="29691"/>
                  <a:pt x="544173" y="30679"/>
                  <a:pt x="543395" y="30679"/>
                </a:cubicBezTo>
                <a:lnTo>
                  <a:pt x="542616" y="29691"/>
                </a:lnTo>
                <a:cubicBezTo>
                  <a:pt x="541838" y="29691"/>
                  <a:pt x="541059" y="30185"/>
                  <a:pt x="540280" y="30185"/>
                </a:cubicBezTo>
                <a:cubicBezTo>
                  <a:pt x="540280" y="30679"/>
                  <a:pt x="539502" y="31173"/>
                  <a:pt x="538723" y="31173"/>
                </a:cubicBezTo>
                <a:cubicBezTo>
                  <a:pt x="537945" y="31667"/>
                  <a:pt x="537945" y="31667"/>
                  <a:pt x="537167" y="32166"/>
                </a:cubicBezTo>
                <a:cubicBezTo>
                  <a:pt x="536388" y="32166"/>
                  <a:pt x="535610" y="32660"/>
                  <a:pt x="535610" y="32660"/>
                </a:cubicBezTo>
                <a:cubicBezTo>
                  <a:pt x="534831" y="33154"/>
                  <a:pt x="534052" y="31667"/>
                  <a:pt x="534052" y="31667"/>
                </a:cubicBezTo>
                <a:cubicBezTo>
                  <a:pt x="533274" y="31667"/>
                  <a:pt x="532496" y="32660"/>
                  <a:pt x="532496" y="32660"/>
                </a:cubicBezTo>
                <a:cubicBezTo>
                  <a:pt x="531717" y="32660"/>
                  <a:pt x="530939" y="33648"/>
                  <a:pt x="530160" y="33648"/>
                </a:cubicBezTo>
                <a:cubicBezTo>
                  <a:pt x="530160" y="33648"/>
                  <a:pt x="529381" y="32660"/>
                  <a:pt x="529381" y="32166"/>
                </a:cubicBezTo>
                <a:lnTo>
                  <a:pt x="530939" y="31667"/>
                </a:lnTo>
                <a:cubicBezTo>
                  <a:pt x="530939" y="31173"/>
                  <a:pt x="529381" y="30679"/>
                  <a:pt x="529381" y="30185"/>
                </a:cubicBezTo>
                <a:lnTo>
                  <a:pt x="530939" y="29691"/>
                </a:lnTo>
                <a:cubicBezTo>
                  <a:pt x="531717" y="29197"/>
                  <a:pt x="530160" y="28698"/>
                  <a:pt x="530160" y="28698"/>
                </a:cubicBezTo>
                <a:cubicBezTo>
                  <a:pt x="530160" y="28204"/>
                  <a:pt x="531717" y="27710"/>
                  <a:pt x="531717" y="27710"/>
                </a:cubicBezTo>
                <a:cubicBezTo>
                  <a:pt x="531717" y="27216"/>
                  <a:pt x="530939"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7"/>
                </a:cubicBezTo>
                <a:cubicBezTo>
                  <a:pt x="525489" y="29197"/>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40" y="33648"/>
                  <a:pt x="519261" y="33648"/>
                </a:cubicBezTo>
                <a:lnTo>
                  <a:pt x="518482" y="32660"/>
                </a:lnTo>
                <a:cubicBezTo>
                  <a:pt x="517704" y="32166"/>
                  <a:pt x="516926" y="31173"/>
                  <a:pt x="516926" y="31173"/>
                </a:cubicBezTo>
                <a:cubicBezTo>
                  <a:pt x="516147" y="31173"/>
                  <a:pt x="515369" y="32166"/>
                  <a:pt x="515369" y="32166"/>
                </a:cubicBezTo>
                <a:cubicBezTo>
                  <a:pt x="514590" y="32166"/>
                  <a:pt x="513811" y="32660"/>
                  <a:pt x="513811" y="33154"/>
                </a:cubicBezTo>
                <a:cubicBezTo>
                  <a:pt x="513033" y="33154"/>
                  <a:pt x="512254" y="33648"/>
                  <a:pt x="511476" y="33648"/>
                </a:cubicBezTo>
                <a:cubicBezTo>
                  <a:pt x="511476" y="34142"/>
                  <a:pt x="510698" y="34637"/>
                  <a:pt x="509919" y="34637"/>
                </a:cubicBezTo>
                <a:cubicBezTo>
                  <a:pt x="509919" y="34637"/>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7"/>
                  <a:pt x="508362" y="29197"/>
                  <a:pt x="508362" y="28698"/>
                </a:cubicBezTo>
                <a:cubicBezTo>
                  <a:pt x="507583" y="28204"/>
                  <a:pt x="507583" y="27710"/>
                  <a:pt x="506805" y="27710"/>
                </a:cubicBezTo>
                <a:cubicBezTo>
                  <a:pt x="506805" y="27216"/>
                  <a:pt x="506027" y="26722"/>
                  <a:pt x="505248" y="26223"/>
                </a:cubicBezTo>
                <a:lnTo>
                  <a:pt x="503691" y="27216"/>
                </a:lnTo>
                <a:cubicBezTo>
                  <a:pt x="502912" y="27216"/>
                  <a:pt x="502912" y="26223"/>
                  <a:pt x="502134" y="26223"/>
                </a:cubicBezTo>
                <a:cubicBezTo>
                  <a:pt x="501355" y="26722"/>
                  <a:pt x="499799" y="27216"/>
                  <a:pt x="499020" y="27710"/>
                </a:cubicBezTo>
                <a:cubicBezTo>
                  <a:pt x="499799" y="27710"/>
                  <a:pt x="499799" y="28698"/>
                  <a:pt x="500577" y="28698"/>
                </a:cubicBezTo>
                <a:cubicBezTo>
                  <a:pt x="500577" y="28698"/>
                  <a:pt x="501355" y="28204"/>
                  <a:pt x="502134" y="28204"/>
                </a:cubicBezTo>
                <a:cubicBezTo>
                  <a:pt x="502134" y="28204"/>
                  <a:pt x="502912" y="28698"/>
                  <a:pt x="503691" y="29197"/>
                </a:cubicBezTo>
                <a:lnTo>
                  <a:pt x="504470" y="30185"/>
                </a:lnTo>
                <a:lnTo>
                  <a:pt x="502912" y="31173"/>
                </a:lnTo>
                <a:cubicBezTo>
                  <a:pt x="502134" y="31173"/>
                  <a:pt x="502134" y="31667"/>
                  <a:pt x="501355" y="32166"/>
                </a:cubicBezTo>
                <a:cubicBezTo>
                  <a:pt x="500577" y="32166"/>
                  <a:pt x="499799" y="32660"/>
                  <a:pt x="499799" y="32660"/>
                </a:cubicBezTo>
                <a:cubicBezTo>
                  <a:pt x="499020" y="33154"/>
                  <a:pt x="498241" y="33154"/>
                  <a:pt x="497463" y="33648"/>
                </a:cubicBezTo>
                <a:cubicBezTo>
                  <a:pt x="497463" y="33648"/>
                  <a:pt x="495905" y="34142"/>
                  <a:pt x="495905" y="34637"/>
                </a:cubicBezTo>
                <a:cubicBezTo>
                  <a:pt x="495905" y="34637"/>
                  <a:pt x="497463" y="35131"/>
                  <a:pt x="497463" y="35629"/>
                </a:cubicBezTo>
                <a:cubicBezTo>
                  <a:pt x="495905" y="36123"/>
                  <a:pt x="495128" y="36617"/>
                  <a:pt x="493571" y="37112"/>
                </a:cubicBezTo>
                <a:cubicBezTo>
                  <a:pt x="493571" y="37112"/>
                  <a:pt x="492792" y="36617"/>
                  <a:pt x="492792" y="36123"/>
                </a:cubicBezTo>
                <a:cubicBezTo>
                  <a:pt x="492013" y="36123"/>
                  <a:pt x="491235" y="35629"/>
                  <a:pt x="491235" y="35131"/>
                </a:cubicBezTo>
                <a:cubicBezTo>
                  <a:pt x="491235" y="35131"/>
                  <a:pt x="492792" y="34637"/>
                  <a:pt x="492792" y="34142"/>
                </a:cubicBezTo>
                <a:cubicBezTo>
                  <a:pt x="492792" y="34142"/>
                  <a:pt x="492013" y="33154"/>
                  <a:pt x="491235" y="33154"/>
                </a:cubicBezTo>
                <a:cubicBezTo>
                  <a:pt x="491235" y="32660"/>
                  <a:pt x="490457" y="32166"/>
                  <a:pt x="490457" y="32166"/>
                </a:cubicBezTo>
                <a:cubicBezTo>
                  <a:pt x="489678" y="31667"/>
                  <a:pt x="489678" y="31173"/>
                  <a:pt x="488900" y="30679"/>
                </a:cubicBezTo>
                <a:cubicBezTo>
                  <a:pt x="488121" y="30185"/>
                  <a:pt x="487342" y="29691"/>
                  <a:pt x="486564" y="28698"/>
                </a:cubicBezTo>
                <a:cubicBezTo>
                  <a:pt x="485785" y="28698"/>
                  <a:pt x="485007" y="29691"/>
                  <a:pt x="484229" y="29691"/>
                </a:cubicBezTo>
                <a:cubicBezTo>
                  <a:pt x="484229" y="29691"/>
                  <a:pt x="483450" y="28204"/>
                  <a:pt x="483450" y="28698"/>
                </a:cubicBezTo>
                <a:cubicBezTo>
                  <a:pt x="482671" y="28698"/>
                  <a:pt x="481893" y="29197"/>
                  <a:pt x="481114" y="29197"/>
                </a:cubicBezTo>
                <a:lnTo>
                  <a:pt x="482671" y="30185"/>
                </a:lnTo>
                <a:cubicBezTo>
                  <a:pt x="482671" y="30679"/>
                  <a:pt x="481114" y="31173"/>
                  <a:pt x="481114" y="31173"/>
                </a:cubicBezTo>
                <a:lnTo>
                  <a:pt x="479558" y="30185"/>
                </a:lnTo>
                <a:cubicBezTo>
                  <a:pt x="479558" y="30185"/>
                  <a:pt x="478001" y="30679"/>
                  <a:pt x="478001" y="31173"/>
                </a:cubicBezTo>
                <a:cubicBezTo>
                  <a:pt x="478001" y="31173"/>
                  <a:pt x="479558" y="31667"/>
                  <a:pt x="479558" y="32166"/>
                </a:cubicBezTo>
                <a:cubicBezTo>
                  <a:pt x="479558" y="32166"/>
                  <a:pt x="478001" y="32660"/>
                  <a:pt x="477222" y="33154"/>
                </a:cubicBezTo>
                <a:cubicBezTo>
                  <a:pt x="476443" y="32166"/>
                  <a:pt x="475665" y="31667"/>
                  <a:pt x="474886" y="30679"/>
                </a:cubicBezTo>
                <a:lnTo>
                  <a:pt x="473330" y="31667"/>
                </a:lnTo>
                <a:cubicBezTo>
                  <a:pt x="472551" y="31173"/>
                  <a:pt x="472551" y="30679"/>
                  <a:pt x="471772" y="30679"/>
                </a:cubicBezTo>
                <a:cubicBezTo>
                  <a:pt x="471772" y="30185"/>
                  <a:pt x="470994" y="29691"/>
                  <a:pt x="470215" y="29197"/>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3"/>
                  <a:pt x="465544" y="23259"/>
                  <a:pt x="465544" y="22760"/>
                </a:cubicBezTo>
                <a:cubicBezTo>
                  <a:pt x="464766" y="22760"/>
                  <a:pt x="464766" y="23753"/>
                  <a:pt x="463988" y="23753"/>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7"/>
                </a:cubicBezTo>
                <a:cubicBezTo>
                  <a:pt x="467880" y="29197"/>
                  <a:pt x="465544" y="29691"/>
                  <a:pt x="465544" y="30185"/>
                </a:cubicBezTo>
                <a:cubicBezTo>
                  <a:pt x="464766" y="29197"/>
                  <a:pt x="463988" y="28698"/>
                  <a:pt x="463209" y="27710"/>
                </a:cubicBezTo>
                <a:cubicBezTo>
                  <a:pt x="462431" y="27216"/>
                  <a:pt x="462431" y="27216"/>
                  <a:pt x="461652" y="26722"/>
                </a:cubicBezTo>
                <a:cubicBezTo>
                  <a:pt x="461652" y="26223"/>
                  <a:pt x="460873" y="25729"/>
                  <a:pt x="460095" y="25729"/>
                </a:cubicBezTo>
                <a:cubicBezTo>
                  <a:pt x="460095" y="25235"/>
                  <a:pt x="459317" y="24741"/>
                  <a:pt x="459317" y="24247"/>
                </a:cubicBezTo>
                <a:cubicBezTo>
                  <a:pt x="458538" y="24247"/>
                  <a:pt x="457760" y="25235"/>
                  <a:pt x="456981" y="25235"/>
                </a:cubicBezTo>
                <a:cubicBezTo>
                  <a:pt x="457760" y="25729"/>
                  <a:pt x="458538" y="26223"/>
                  <a:pt x="458538" y="26223"/>
                </a:cubicBezTo>
                <a:cubicBezTo>
                  <a:pt x="459317" y="26722"/>
                  <a:pt x="460095" y="27216"/>
                  <a:pt x="460095" y="27710"/>
                </a:cubicBezTo>
                <a:cubicBezTo>
                  <a:pt x="460095" y="27710"/>
                  <a:pt x="461652" y="28204"/>
                  <a:pt x="461652" y="28698"/>
                </a:cubicBezTo>
                <a:lnTo>
                  <a:pt x="459317" y="29197"/>
                </a:lnTo>
                <a:cubicBezTo>
                  <a:pt x="460095" y="29691"/>
                  <a:pt x="460873" y="30185"/>
                  <a:pt x="460873" y="30679"/>
                </a:cubicBezTo>
                <a:cubicBezTo>
                  <a:pt x="461652" y="30679"/>
                  <a:pt x="461652" y="31173"/>
                  <a:pt x="462431" y="31667"/>
                </a:cubicBezTo>
                <a:cubicBezTo>
                  <a:pt x="461652" y="31667"/>
                  <a:pt x="460873" y="32660"/>
                  <a:pt x="460873" y="32660"/>
                </a:cubicBezTo>
                <a:cubicBezTo>
                  <a:pt x="460095" y="32660"/>
                  <a:pt x="459317" y="31173"/>
                  <a:pt x="459317" y="31173"/>
                </a:cubicBezTo>
                <a:lnTo>
                  <a:pt x="457760" y="32166"/>
                </a:lnTo>
                <a:lnTo>
                  <a:pt x="458538" y="33154"/>
                </a:lnTo>
                <a:cubicBezTo>
                  <a:pt x="459317" y="33648"/>
                  <a:pt x="460095" y="34142"/>
                  <a:pt x="460095" y="34637"/>
                </a:cubicBezTo>
                <a:lnTo>
                  <a:pt x="458538" y="35131"/>
                </a:lnTo>
                <a:cubicBezTo>
                  <a:pt x="457760" y="35131"/>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7"/>
                  <a:pt x="453089" y="28698"/>
                </a:cubicBezTo>
                <a:lnTo>
                  <a:pt x="452310" y="27710"/>
                </a:lnTo>
                <a:lnTo>
                  <a:pt x="450753" y="28698"/>
                </a:lnTo>
                <a:cubicBezTo>
                  <a:pt x="449974" y="28698"/>
                  <a:pt x="451531" y="29691"/>
                  <a:pt x="451531" y="29691"/>
                </a:cubicBezTo>
                <a:cubicBezTo>
                  <a:pt x="451531" y="30185"/>
                  <a:pt x="450753" y="30185"/>
                  <a:pt x="449974" y="30679"/>
                </a:cubicBezTo>
                <a:cubicBezTo>
                  <a:pt x="449196" y="30679"/>
                  <a:pt x="449196" y="31173"/>
                  <a:pt x="448418" y="31173"/>
                </a:cubicBezTo>
                <a:cubicBezTo>
                  <a:pt x="447639" y="31173"/>
                  <a:pt x="447639" y="30679"/>
                  <a:pt x="446861" y="30185"/>
                </a:cubicBezTo>
                <a:cubicBezTo>
                  <a:pt x="446082" y="29691"/>
                  <a:pt x="445303" y="28698"/>
                  <a:pt x="444525" y="28204"/>
                </a:cubicBezTo>
                <a:cubicBezTo>
                  <a:pt x="443746" y="27710"/>
                  <a:pt x="443746" y="27216"/>
                  <a:pt x="442968" y="27216"/>
                </a:cubicBezTo>
                <a:cubicBezTo>
                  <a:pt x="442190" y="26223"/>
                  <a:pt x="441411" y="25729"/>
                  <a:pt x="440632" y="24741"/>
                </a:cubicBezTo>
                <a:cubicBezTo>
                  <a:pt x="439854" y="25235"/>
                  <a:pt x="439075" y="25235"/>
                  <a:pt x="438297" y="25729"/>
                </a:cubicBezTo>
                <a:cubicBezTo>
                  <a:pt x="438297" y="25729"/>
                  <a:pt x="436740" y="26223"/>
                  <a:pt x="436740" y="26722"/>
                </a:cubicBezTo>
                <a:cubicBezTo>
                  <a:pt x="436740" y="26722"/>
                  <a:pt x="438297" y="27216"/>
                  <a:pt x="438297" y="27710"/>
                </a:cubicBezTo>
                <a:cubicBezTo>
                  <a:pt x="438297" y="27710"/>
                  <a:pt x="439854" y="28204"/>
                  <a:pt x="439854" y="28698"/>
                </a:cubicBezTo>
                <a:cubicBezTo>
                  <a:pt x="439075" y="28698"/>
                  <a:pt x="438297" y="29197"/>
                  <a:pt x="437519" y="29691"/>
                </a:cubicBezTo>
                <a:lnTo>
                  <a:pt x="436740" y="28204"/>
                </a:lnTo>
                <a:cubicBezTo>
                  <a:pt x="435962" y="28204"/>
                  <a:pt x="435183" y="29197"/>
                  <a:pt x="434404" y="29197"/>
                </a:cubicBezTo>
                <a:cubicBezTo>
                  <a:pt x="434404" y="29197"/>
                  <a:pt x="433626" y="29691"/>
                  <a:pt x="432847" y="30185"/>
                </a:cubicBezTo>
                <a:lnTo>
                  <a:pt x="431291" y="31173"/>
                </a:lnTo>
                <a:cubicBezTo>
                  <a:pt x="430512" y="30679"/>
                  <a:pt x="430512" y="30185"/>
                  <a:pt x="429733" y="29691"/>
                </a:cubicBezTo>
                <a:lnTo>
                  <a:pt x="431291" y="29197"/>
                </a:lnTo>
                <a:cubicBezTo>
                  <a:pt x="431291"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7"/>
                  <a:pt x="426620" y="29691"/>
                </a:cubicBezTo>
                <a:cubicBezTo>
                  <a:pt x="426620" y="29691"/>
                  <a:pt x="425841" y="30185"/>
                  <a:pt x="425062" y="30679"/>
                </a:cubicBezTo>
                <a:cubicBezTo>
                  <a:pt x="424284" y="30679"/>
                  <a:pt x="424284" y="31173"/>
                  <a:pt x="423505" y="31173"/>
                </a:cubicBezTo>
                <a:cubicBezTo>
                  <a:pt x="422727" y="31173"/>
                  <a:pt x="422727" y="30185"/>
                  <a:pt x="421948" y="30185"/>
                </a:cubicBezTo>
                <a:lnTo>
                  <a:pt x="420392" y="31173"/>
                </a:lnTo>
                <a:cubicBezTo>
                  <a:pt x="419613" y="31173"/>
                  <a:pt x="418834" y="30185"/>
                  <a:pt x="418834" y="29691"/>
                </a:cubicBezTo>
                <a:cubicBezTo>
                  <a:pt x="418834" y="29691"/>
                  <a:pt x="417277" y="29197"/>
                  <a:pt x="417277" y="28698"/>
                </a:cubicBezTo>
                <a:lnTo>
                  <a:pt x="419613" y="28204"/>
                </a:lnTo>
                <a:cubicBezTo>
                  <a:pt x="419613" y="27710"/>
                  <a:pt x="418056" y="27216"/>
                  <a:pt x="418056" y="26722"/>
                </a:cubicBezTo>
                <a:cubicBezTo>
                  <a:pt x="418056" y="27216"/>
                  <a:pt x="416498" y="27216"/>
                  <a:pt x="416498" y="27710"/>
                </a:cubicBezTo>
                <a:cubicBezTo>
                  <a:pt x="416498" y="28204"/>
                  <a:pt x="414942" y="28204"/>
                  <a:pt x="414163" y="28698"/>
                </a:cubicBezTo>
                <a:cubicBezTo>
                  <a:pt x="414163" y="28698"/>
                  <a:pt x="415721" y="29197"/>
                  <a:pt x="415721" y="29691"/>
                </a:cubicBezTo>
                <a:cubicBezTo>
                  <a:pt x="415721" y="30185"/>
                  <a:pt x="414163" y="30185"/>
                  <a:pt x="414163" y="30679"/>
                </a:cubicBezTo>
                <a:cubicBezTo>
                  <a:pt x="414163" y="30679"/>
                  <a:pt x="415721" y="31173"/>
                  <a:pt x="415721" y="31667"/>
                </a:cubicBezTo>
                <a:cubicBezTo>
                  <a:pt x="415721"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7"/>
                </a:cubicBezTo>
                <a:cubicBezTo>
                  <a:pt x="412606" y="29197"/>
                  <a:pt x="411827" y="28698"/>
                  <a:pt x="411827" y="28204"/>
                </a:cubicBezTo>
                <a:cubicBezTo>
                  <a:pt x="411050" y="27710"/>
                  <a:pt x="410271" y="27710"/>
                  <a:pt x="410271" y="27216"/>
                </a:cubicBezTo>
                <a:cubicBezTo>
                  <a:pt x="410271" y="27216"/>
                  <a:pt x="409492" y="26223"/>
                  <a:pt x="408714" y="26223"/>
                </a:cubicBezTo>
                <a:cubicBezTo>
                  <a:pt x="408714" y="26223"/>
                  <a:pt x="407157" y="27216"/>
                  <a:pt x="407157" y="26722"/>
                </a:cubicBezTo>
                <a:cubicBezTo>
                  <a:pt x="406378" y="26722"/>
                  <a:pt x="406378" y="26223"/>
                  <a:pt x="405600" y="25729"/>
                </a:cubicBezTo>
                <a:cubicBezTo>
                  <a:pt x="404822" y="25235"/>
                  <a:pt x="404043" y="24247"/>
                  <a:pt x="403264" y="23753"/>
                </a:cubicBezTo>
                <a:cubicBezTo>
                  <a:pt x="403264" y="23753"/>
                  <a:pt x="400928" y="24247"/>
                  <a:pt x="401707" y="24247"/>
                </a:cubicBezTo>
                <a:cubicBezTo>
                  <a:pt x="401707" y="24741"/>
                  <a:pt x="402486" y="25235"/>
                  <a:pt x="402486" y="25729"/>
                </a:cubicBezTo>
                <a:cubicBezTo>
                  <a:pt x="403264" y="25729"/>
                  <a:pt x="403264" y="26223"/>
                  <a:pt x="404043" y="26722"/>
                </a:cubicBezTo>
                <a:cubicBezTo>
                  <a:pt x="404822" y="27216"/>
                  <a:pt x="404822" y="27216"/>
                  <a:pt x="405600" y="27710"/>
                </a:cubicBezTo>
                <a:cubicBezTo>
                  <a:pt x="405600" y="28204"/>
                  <a:pt x="406378" y="28698"/>
                  <a:pt x="406378" y="28698"/>
                </a:cubicBezTo>
                <a:lnTo>
                  <a:pt x="404822" y="29691"/>
                </a:lnTo>
                <a:lnTo>
                  <a:pt x="406378" y="30679"/>
                </a:lnTo>
                <a:cubicBezTo>
                  <a:pt x="405600" y="31173"/>
                  <a:pt x="404822" y="31173"/>
                  <a:pt x="404822" y="31667"/>
                </a:cubicBezTo>
                <a:cubicBezTo>
                  <a:pt x="404043" y="32166"/>
                  <a:pt x="403264" y="32166"/>
                  <a:pt x="402486" y="32660"/>
                </a:cubicBezTo>
                <a:cubicBezTo>
                  <a:pt x="402486" y="32660"/>
                  <a:pt x="401707" y="33154"/>
                  <a:pt x="400928" y="33154"/>
                </a:cubicBezTo>
                <a:cubicBezTo>
                  <a:pt x="400151" y="32660"/>
                  <a:pt x="399372" y="31667"/>
                  <a:pt x="398593" y="31173"/>
                </a:cubicBezTo>
                <a:cubicBezTo>
                  <a:pt x="397815" y="30679"/>
                  <a:pt x="397815" y="30185"/>
                  <a:pt x="397036" y="30185"/>
                </a:cubicBezTo>
                <a:cubicBezTo>
                  <a:pt x="397036" y="29691"/>
                  <a:pt x="396257" y="29197"/>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7" y="25729"/>
                </a:cubicBezTo>
                <a:lnTo>
                  <a:pt x="390029" y="26223"/>
                </a:lnTo>
                <a:cubicBezTo>
                  <a:pt x="390029" y="26722"/>
                  <a:pt x="391587" y="27216"/>
                  <a:pt x="391587" y="27710"/>
                </a:cubicBezTo>
                <a:cubicBezTo>
                  <a:pt x="391587" y="27710"/>
                  <a:pt x="390029" y="28204"/>
                  <a:pt x="389252" y="28204"/>
                </a:cubicBezTo>
                <a:cubicBezTo>
                  <a:pt x="389252" y="28698"/>
                  <a:pt x="390808" y="29197"/>
                  <a:pt x="390808" y="29691"/>
                </a:cubicBezTo>
                <a:lnTo>
                  <a:pt x="389252" y="30185"/>
                </a:lnTo>
                <a:cubicBezTo>
                  <a:pt x="389252" y="30679"/>
                  <a:pt x="390808" y="31173"/>
                  <a:pt x="390808" y="31667"/>
                </a:cubicBezTo>
                <a:cubicBezTo>
                  <a:pt x="390029" y="31667"/>
                  <a:pt x="389252" y="32166"/>
                  <a:pt x="388473" y="32166"/>
                </a:cubicBezTo>
                <a:cubicBezTo>
                  <a:pt x="388473" y="32660"/>
                  <a:pt x="390029" y="33154"/>
                  <a:pt x="390029" y="33648"/>
                </a:cubicBezTo>
                <a:lnTo>
                  <a:pt x="388473" y="34142"/>
                </a:lnTo>
                <a:cubicBezTo>
                  <a:pt x="386916" y="34637"/>
                  <a:pt x="386137" y="35131"/>
                  <a:pt x="384580" y="36123"/>
                </a:cubicBezTo>
                <a:cubicBezTo>
                  <a:pt x="383802" y="35131"/>
                  <a:pt x="383023" y="34637"/>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8" y="30679"/>
                  <a:pt x="379909" y="31667"/>
                  <a:pt x="379909" y="31667"/>
                </a:cubicBezTo>
                <a:cubicBezTo>
                  <a:pt x="379130" y="31667"/>
                  <a:pt x="378353" y="30679"/>
                  <a:pt x="378353" y="30185"/>
                </a:cubicBezTo>
                <a:lnTo>
                  <a:pt x="379909" y="29691"/>
                </a:lnTo>
                <a:cubicBezTo>
                  <a:pt x="379909" y="29197"/>
                  <a:pt x="379130" y="28698"/>
                  <a:pt x="378353" y="28698"/>
                </a:cubicBezTo>
                <a:cubicBezTo>
                  <a:pt x="378353" y="28204"/>
                  <a:pt x="377574" y="27710"/>
                  <a:pt x="377574" y="27216"/>
                </a:cubicBezTo>
                <a:lnTo>
                  <a:pt x="379130" y="26722"/>
                </a:lnTo>
                <a:cubicBezTo>
                  <a:pt x="379130" y="26223"/>
                  <a:pt x="377574" y="25729"/>
                  <a:pt x="377574" y="25235"/>
                </a:cubicBezTo>
                <a:cubicBezTo>
                  <a:pt x="377574" y="25235"/>
                  <a:pt x="376795" y="24741"/>
                  <a:pt x="376795" y="24247"/>
                </a:cubicBezTo>
                <a:cubicBezTo>
                  <a:pt x="376017" y="23753"/>
                  <a:pt x="375238" y="23753"/>
                  <a:pt x="375238" y="23259"/>
                </a:cubicBezTo>
                <a:cubicBezTo>
                  <a:pt x="374459" y="23753"/>
                  <a:pt x="373681" y="23753"/>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7"/>
                  <a:pt x="372903" y="35131"/>
                </a:cubicBezTo>
                <a:cubicBezTo>
                  <a:pt x="372903" y="35131"/>
                  <a:pt x="371346" y="35629"/>
                  <a:pt x="370567" y="35629"/>
                </a:cubicBezTo>
                <a:cubicBezTo>
                  <a:pt x="370567" y="35131"/>
                  <a:pt x="369788" y="35131"/>
                  <a:pt x="369788" y="34637"/>
                </a:cubicBezTo>
                <a:cubicBezTo>
                  <a:pt x="369010" y="34142"/>
                  <a:pt x="369010" y="33648"/>
                  <a:pt x="368231" y="33648"/>
                </a:cubicBezTo>
                <a:cubicBezTo>
                  <a:pt x="368231" y="33154"/>
                  <a:pt x="367453" y="32660"/>
                  <a:pt x="366675" y="32660"/>
                </a:cubicBezTo>
                <a:cubicBezTo>
                  <a:pt x="366675" y="32166"/>
                  <a:pt x="365896" y="33154"/>
                  <a:pt x="365118" y="33154"/>
                </a:cubicBezTo>
                <a:lnTo>
                  <a:pt x="363560" y="34142"/>
                </a:lnTo>
                <a:cubicBezTo>
                  <a:pt x="362782" y="34142"/>
                  <a:pt x="362004" y="34637"/>
                  <a:pt x="362004" y="35131"/>
                </a:cubicBezTo>
                <a:cubicBezTo>
                  <a:pt x="361225" y="35131"/>
                  <a:pt x="360447" y="34142"/>
                  <a:pt x="360447" y="33648"/>
                </a:cubicBezTo>
                <a:cubicBezTo>
                  <a:pt x="359668" y="33648"/>
                  <a:pt x="358889" y="34637"/>
                  <a:pt x="358889" y="34637"/>
                </a:cubicBezTo>
                <a:cubicBezTo>
                  <a:pt x="358111" y="34637"/>
                  <a:pt x="357333" y="33648"/>
                  <a:pt x="357333" y="33648"/>
                </a:cubicBezTo>
                <a:lnTo>
                  <a:pt x="358889" y="32660"/>
                </a:lnTo>
                <a:cubicBezTo>
                  <a:pt x="359668" y="32660"/>
                  <a:pt x="360447" y="32166"/>
                  <a:pt x="360447" y="31667"/>
                </a:cubicBezTo>
                <a:cubicBezTo>
                  <a:pt x="361225" y="31667"/>
                  <a:pt x="359668" y="31173"/>
                  <a:pt x="359668" y="30679"/>
                </a:cubicBezTo>
                <a:cubicBezTo>
                  <a:pt x="358889" y="30185"/>
                  <a:pt x="358889" y="30185"/>
                  <a:pt x="358111" y="29691"/>
                </a:cubicBezTo>
                <a:cubicBezTo>
                  <a:pt x="358111" y="29197"/>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8" y="24741"/>
                  <a:pt x="349548" y="25235"/>
                </a:cubicBezTo>
                <a:lnTo>
                  <a:pt x="347990" y="25729"/>
                </a:lnTo>
                <a:cubicBezTo>
                  <a:pt x="347990" y="26223"/>
                  <a:pt x="349548" y="26722"/>
                  <a:pt x="349548" y="26722"/>
                </a:cubicBezTo>
                <a:cubicBezTo>
                  <a:pt x="349548" y="27216"/>
                  <a:pt x="351105" y="27710"/>
                  <a:pt x="350326" y="28204"/>
                </a:cubicBezTo>
                <a:cubicBezTo>
                  <a:pt x="350326" y="28204"/>
                  <a:pt x="349548" y="28698"/>
                  <a:pt x="348769" y="28698"/>
                </a:cubicBezTo>
                <a:cubicBezTo>
                  <a:pt x="348769" y="29197"/>
                  <a:pt x="347212" y="29691"/>
                  <a:pt x="347212" y="29691"/>
                </a:cubicBezTo>
                <a:cubicBezTo>
                  <a:pt x="347212" y="29691"/>
                  <a:pt x="347990" y="30679"/>
                  <a:pt x="348769" y="30679"/>
                </a:cubicBezTo>
                <a:cubicBezTo>
                  <a:pt x="348769" y="31173"/>
                  <a:pt x="350326" y="31667"/>
                  <a:pt x="349548" y="32166"/>
                </a:cubicBezTo>
                <a:cubicBezTo>
                  <a:pt x="349548" y="32166"/>
                  <a:pt x="348769" y="32660"/>
                  <a:pt x="347990" y="32660"/>
                </a:cubicBezTo>
                <a:cubicBezTo>
                  <a:pt x="347212" y="33154"/>
                  <a:pt x="347212" y="33154"/>
                  <a:pt x="346434" y="33648"/>
                </a:cubicBezTo>
                <a:cubicBezTo>
                  <a:pt x="346434" y="34142"/>
                  <a:pt x="347990" y="34637"/>
                  <a:pt x="347990" y="34637"/>
                </a:cubicBezTo>
                <a:cubicBezTo>
                  <a:pt x="347990" y="34637"/>
                  <a:pt x="346434" y="35629"/>
                  <a:pt x="345655" y="35629"/>
                </a:cubicBezTo>
                <a:lnTo>
                  <a:pt x="344877" y="34637"/>
                </a:lnTo>
                <a:cubicBezTo>
                  <a:pt x="344098" y="34142"/>
                  <a:pt x="344098" y="33648"/>
                  <a:pt x="343319" y="33154"/>
                </a:cubicBezTo>
                <a:lnTo>
                  <a:pt x="344877" y="32660"/>
                </a:lnTo>
                <a:cubicBezTo>
                  <a:pt x="344877" y="32166"/>
                  <a:pt x="343319" y="31667"/>
                  <a:pt x="344098" y="31667"/>
                </a:cubicBezTo>
                <a:cubicBezTo>
                  <a:pt x="344098" y="31173"/>
                  <a:pt x="345655" y="31173"/>
                  <a:pt x="345655" y="30679"/>
                </a:cubicBezTo>
                <a:cubicBezTo>
                  <a:pt x="345655" y="30185"/>
                  <a:pt x="344098" y="29691"/>
                  <a:pt x="344098" y="29691"/>
                </a:cubicBezTo>
                <a:cubicBezTo>
                  <a:pt x="344098" y="29197"/>
                  <a:pt x="345655" y="29197"/>
                  <a:pt x="345655" y="28698"/>
                </a:cubicBezTo>
                <a:cubicBezTo>
                  <a:pt x="344877" y="27710"/>
                  <a:pt x="344098" y="27216"/>
                  <a:pt x="343319" y="26223"/>
                </a:cubicBezTo>
                <a:cubicBezTo>
                  <a:pt x="342541" y="26722"/>
                  <a:pt x="341762" y="27216"/>
                  <a:pt x="341762" y="27216"/>
                </a:cubicBezTo>
                <a:cubicBezTo>
                  <a:pt x="340984" y="27710"/>
                  <a:pt x="340206" y="27710"/>
                  <a:pt x="339427" y="28204"/>
                </a:cubicBezTo>
                <a:lnTo>
                  <a:pt x="340984" y="29197"/>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3" y="32166"/>
                  <a:pt x="335535" y="31667"/>
                </a:cubicBezTo>
                <a:lnTo>
                  <a:pt x="334756" y="30679"/>
                </a:lnTo>
                <a:cubicBezTo>
                  <a:pt x="334756" y="30185"/>
                  <a:pt x="336313" y="30185"/>
                  <a:pt x="336313" y="29691"/>
                </a:cubicBezTo>
                <a:cubicBezTo>
                  <a:pt x="336313" y="29197"/>
                  <a:pt x="334756" y="29197"/>
                  <a:pt x="334756" y="28698"/>
                </a:cubicBezTo>
                <a:cubicBezTo>
                  <a:pt x="334756" y="28204"/>
                  <a:pt x="336313" y="28204"/>
                  <a:pt x="337091" y="27710"/>
                </a:cubicBezTo>
                <a:cubicBezTo>
                  <a:pt x="337091" y="27710"/>
                  <a:pt x="335535" y="27216"/>
                  <a:pt x="335535" y="26722"/>
                </a:cubicBezTo>
                <a:cubicBezTo>
                  <a:pt x="334756" y="26722"/>
                  <a:pt x="333978" y="27710"/>
                  <a:pt x="333978" y="27710"/>
                </a:cubicBezTo>
                <a:cubicBezTo>
                  <a:pt x="333199" y="27710"/>
                  <a:pt x="331642" y="28204"/>
                  <a:pt x="331642" y="28204"/>
                </a:cubicBezTo>
                <a:cubicBezTo>
                  <a:pt x="331642" y="28698"/>
                  <a:pt x="333199" y="29197"/>
                  <a:pt x="333199" y="29691"/>
                </a:cubicBezTo>
                <a:lnTo>
                  <a:pt x="331642" y="30185"/>
                </a:lnTo>
                <a:cubicBezTo>
                  <a:pt x="330864" y="30185"/>
                  <a:pt x="330864" y="29197"/>
                  <a:pt x="330085" y="29197"/>
                </a:cubicBezTo>
                <a:lnTo>
                  <a:pt x="328528" y="30185"/>
                </a:lnTo>
                <a:cubicBezTo>
                  <a:pt x="327749" y="30185"/>
                  <a:pt x="326971" y="29197"/>
                  <a:pt x="326971" y="29197"/>
                </a:cubicBezTo>
                <a:cubicBezTo>
                  <a:pt x="326971" y="28698"/>
                  <a:pt x="326193" y="28204"/>
                  <a:pt x="325414" y="27710"/>
                </a:cubicBezTo>
                <a:cubicBezTo>
                  <a:pt x="325414" y="27710"/>
                  <a:pt x="324636" y="27216"/>
                  <a:pt x="324636" y="26722"/>
                </a:cubicBezTo>
                <a:cubicBezTo>
                  <a:pt x="323857" y="26722"/>
                  <a:pt x="323079" y="25729"/>
                  <a:pt x="323079" y="25729"/>
                </a:cubicBezTo>
                <a:cubicBezTo>
                  <a:pt x="323079" y="25729"/>
                  <a:pt x="321521" y="26223"/>
                  <a:pt x="321521" y="26722"/>
                </a:cubicBezTo>
                <a:lnTo>
                  <a:pt x="319965" y="27216"/>
                </a:lnTo>
                <a:cubicBezTo>
                  <a:pt x="319186" y="27710"/>
                  <a:pt x="320744" y="28204"/>
                  <a:pt x="320744" y="28698"/>
                </a:cubicBezTo>
                <a:lnTo>
                  <a:pt x="319186" y="29197"/>
                </a:lnTo>
                <a:cubicBezTo>
                  <a:pt x="319186" y="29197"/>
                  <a:pt x="318408" y="28698"/>
                  <a:pt x="317629" y="28204"/>
                </a:cubicBezTo>
                <a:lnTo>
                  <a:pt x="316850" y="27216"/>
                </a:lnTo>
                <a:cubicBezTo>
                  <a:pt x="316850" y="26722"/>
                  <a:pt x="318408" y="26722"/>
                  <a:pt x="318408"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7"/>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9" y="26223"/>
                  <a:pt x="307509" y="26223"/>
                </a:cubicBezTo>
                <a:cubicBezTo>
                  <a:pt x="306730" y="26223"/>
                  <a:pt x="305951" y="27216"/>
                  <a:pt x="305951" y="27216"/>
                </a:cubicBezTo>
                <a:cubicBezTo>
                  <a:pt x="305173" y="27216"/>
                  <a:pt x="304395" y="26223"/>
                  <a:pt x="304395" y="26223"/>
                </a:cubicBezTo>
                <a:cubicBezTo>
                  <a:pt x="303616" y="26223"/>
                  <a:pt x="302838" y="26722"/>
                  <a:pt x="302838" y="26722"/>
                </a:cubicBezTo>
                <a:cubicBezTo>
                  <a:pt x="302838" y="27216"/>
                  <a:pt x="303616" y="27710"/>
                  <a:pt x="303616" y="28204"/>
                </a:cubicBezTo>
                <a:cubicBezTo>
                  <a:pt x="304395" y="28204"/>
                  <a:pt x="305173" y="29197"/>
                  <a:pt x="305173" y="29197"/>
                </a:cubicBezTo>
                <a:lnTo>
                  <a:pt x="306730" y="28204"/>
                </a:lnTo>
                <a:cubicBezTo>
                  <a:pt x="307509" y="28698"/>
                  <a:pt x="308287" y="29197"/>
                  <a:pt x="308287" y="29197"/>
                </a:cubicBezTo>
                <a:cubicBezTo>
                  <a:pt x="308287" y="29691"/>
                  <a:pt x="306730" y="29691"/>
                  <a:pt x="306730" y="30185"/>
                </a:cubicBezTo>
                <a:cubicBezTo>
                  <a:pt x="306730" y="30679"/>
                  <a:pt x="305173" y="30679"/>
                  <a:pt x="305173" y="31173"/>
                </a:cubicBezTo>
                <a:lnTo>
                  <a:pt x="303616" y="30185"/>
                </a:lnTo>
                <a:cubicBezTo>
                  <a:pt x="303616" y="29691"/>
                  <a:pt x="302059" y="30679"/>
                  <a:pt x="302059" y="30679"/>
                </a:cubicBezTo>
                <a:cubicBezTo>
                  <a:pt x="301280" y="30679"/>
                  <a:pt x="300502" y="29691"/>
                  <a:pt x="300502" y="29691"/>
                </a:cubicBezTo>
                <a:cubicBezTo>
                  <a:pt x="300502" y="29691"/>
                  <a:pt x="302059" y="29197"/>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9" y="25235"/>
                </a:cubicBezTo>
                <a:cubicBezTo>
                  <a:pt x="291939" y="25235"/>
                  <a:pt x="293496" y="25729"/>
                  <a:pt x="293496" y="26223"/>
                </a:cubicBezTo>
                <a:cubicBezTo>
                  <a:pt x="293496" y="26223"/>
                  <a:pt x="291939" y="26722"/>
                  <a:pt x="291939"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7"/>
                  <a:pt x="299723" y="29197"/>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9" y="30185"/>
                  <a:pt x="291160" y="30679"/>
                  <a:pt x="291160" y="30679"/>
                </a:cubicBezTo>
                <a:cubicBezTo>
                  <a:pt x="290381" y="30679"/>
                  <a:pt x="289603" y="29691"/>
                  <a:pt x="289603" y="29691"/>
                </a:cubicBezTo>
                <a:cubicBezTo>
                  <a:pt x="288825" y="29691"/>
                  <a:pt x="288046" y="30679"/>
                  <a:pt x="288046" y="30679"/>
                </a:cubicBezTo>
                <a:cubicBezTo>
                  <a:pt x="287268" y="30679"/>
                  <a:pt x="287268" y="29691"/>
                  <a:pt x="286489" y="29691"/>
                </a:cubicBezTo>
                <a:cubicBezTo>
                  <a:pt x="285710" y="29691"/>
                  <a:pt x="284932" y="30185"/>
                  <a:pt x="284932" y="30185"/>
                </a:cubicBezTo>
                <a:cubicBezTo>
                  <a:pt x="284153" y="30185"/>
                  <a:pt x="284153" y="29197"/>
                  <a:pt x="283375" y="29197"/>
                </a:cubicBezTo>
                <a:cubicBezTo>
                  <a:pt x="283375" y="29197"/>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3"/>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7"/>
                  <a:pt x="283375" y="29197"/>
                </a:cubicBezTo>
                <a:lnTo>
                  <a:pt x="281818" y="30185"/>
                </a:lnTo>
                <a:lnTo>
                  <a:pt x="280261" y="29197"/>
                </a:lnTo>
                <a:cubicBezTo>
                  <a:pt x="280261" y="28698"/>
                  <a:pt x="279482" y="28204"/>
                  <a:pt x="278704" y="27710"/>
                </a:cubicBezTo>
                <a:cubicBezTo>
                  <a:pt x="278704" y="28204"/>
                  <a:pt x="277147" y="28204"/>
                  <a:pt x="277147" y="28698"/>
                </a:cubicBezTo>
                <a:cubicBezTo>
                  <a:pt x="277147" y="29197"/>
                  <a:pt x="278704" y="29691"/>
                  <a:pt x="278704" y="29691"/>
                </a:cubicBezTo>
                <a:cubicBezTo>
                  <a:pt x="278704" y="30185"/>
                  <a:pt x="277147" y="30185"/>
                  <a:pt x="277147" y="30679"/>
                </a:cubicBezTo>
                <a:cubicBezTo>
                  <a:pt x="276369" y="31173"/>
                  <a:pt x="277926" y="31667"/>
                  <a:pt x="277926" y="31667"/>
                </a:cubicBezTo>
                <a:cubicBezTo>
                  <a:pt x="277926" y="32166"/>
                  <a:pt x="276369" y="32166"/>
                  <a:pt x="276369" y="32660"/>
                </a:cubicBezTo>
                <a:cubicBezTo>
                  <a:pt x="275590" y="32660"/>
                  <a:pt x="275590" y="31667"/>
                  <a:pt x="274811" y="31667"/>
                </a:cubicBezTo>
                <a:cubicBezTo>
                  <a:pt x="274811" y="31667"/>
                  <a:pt x="274033" y="32166"/>
                  <a:pt x="273254" y="32166"/>
                </a:cubicBezTo>
                <a:cubicBezTo>
                  <a:pt x="273254" y="32166"/>
                  <a:pt x="272476" y="31173"/>
                  <a:pt x="271698" y="31173"/>
                </a:cubicBezTo>
                <a:cubicBezTo>
                  <a:pt x="271698" y="31173"/>
                  <a:pt x="270919" y="30679"/>
                  <a:pt x="270919" y="30185"/>
                </a:cubicBezTo>
                <a:cubicBezTo>
                  <a:pt x="270140" y="30185"/>
                  <a:pt x="269362" y="29197"/>
                  <a:pt x="269362" y="29197"/>
                </a:cubicBezTo>
                <a:cubicBezTo>
                  <a:pt x="268583" y="29197"/>
                  <a:pt x="267805" y="29691"/>
                  <a:pt x="267805" y="29691"/>
                </a:cubicBezTo>
                <a:cubicBezTo>
                  <a:pt x="267027" y="29691"/>
                  <a:pt x="266248" y="30679"/>
                  <a:pt x="266248" y="30679"/>
                </a:cubicBezTo>
                <a:cubicBezTo>
                  <a:pt x="265470" y="31173"/>
                  <a:pt x="264691" y="31667"/>
                  <a:pt x="263912" y="31667"/>
                </a:cubicBezTo>
                <a:lnTo>
                  <a:pt x="263134" y="30679"/>
                </a:lnTo>
                <a:cubicBezTo>
                  <a:pt x="262355" y="30679"/>
                  <a:pt x="261577" y="31173"/>
                  <a:pt x="260799" y="31173"/>
                </a:cubicBezTo>
                <a:cubicBezTo>
                  <a:pt x="260799" y="31173"/>
                  <a:pt x="262355" y="32166"/>
                  <a:pt x="262355" y="32660"/>
                </a:cubicBezTo>
                <a:lnTo>
                  <a:pt x="260799"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7"/>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5" y="26722"/>
                  <a:pt x="252235" y="25729"/>
                  <a:pt x="251456" y="25729"/>
                </a:cubicBezTo>
                <a:lnTo>
                  <a:pt x="249900" y="26223"/>
                </a:lnTo>
                <a:cubicBezTo>
                  <a:pt x="249900" y="26223"/>
                  <a:pt x="250678" y="27216"/>
                  <a:pt x="250678" y="27710"/>
                </a:cubicBezTo>
                <a:cubicBezTo>
                  <a:pt x="251456" y="27710"/>
                  <a:pt x="252235" y="28204"/>
                  <a:pt x="252235" y="28698"/>
                </a:cubicBezTo>
                <a:lnTo>
                  <a:pt x="250678" y="29197"/>
                </a:lnTo>
                <a:cubicBezTo>
                  <a:pt x="250678" y="29691"/>
                  <a:pt x="252235" y="30185"/>
                  <a:pt x="252235" y="30679"/>
                </a:cubicBezTo>
                <a:lnTo>
                  <a:pt x="249900" y="31173"/>
                </a:lnTo>
                <a:cubicBezTo>
                  <a:pt x="249900" y="31173"/>
                  <a:pt x="249121" y="30679"/>
                  <a:pt x="249121" y="30185"/>
                </a:cubicBezTo>
                <a:cubicBezTo>
                  <a:pt x="249121" y="30185"/>
                  <a:pt x="247564" y="29691"/>
                  <a:pt x="247564" y="29197"/>
                </a:cubicBezTo>
                <a:cubicBezTo>
                  <a:pt x="247564" y="29197"/>
                  <a:pt x="249121" y="28698"/>
                  <a:pt x="249121" y="28204"/>
                </a:cubicBezTo>
                <a:cubicBezTo>
                  <a:pt x="249121" y="28204"/>
                  <a:pt x="248342" y="27710"/>
                  <a:pt x="247564" y="27216"/>
                </a:cubicBezTo>
                <a:cubicBezTo>
                  <a:pt x="247564" y="26722"/>
                  <a:pt x="246785" y="26722"/>
                  <a:pt x="246785" y="26223"/>
                </a:cubicBezTo>
                <a:cubicBezTo>
                  <a:pt x="246007" y="26223"/>
                  <a:pt x="245229" y="26722"/>
                  <a:pt x="245229" y="26722"/>
                </a:cubicBezTo>
                <a:cubicBezTo>
                  <a:pt x="244450" y="27216"/>
                  <a:pt x="246007" y="28204"/>
                  <a:pt x="246007" y="28204"/>
                </a:cubicBezTo>
                <a:lnTo>
                  <a:pt x="247564" y="29197"/>
                </a:lnTo>
                <a:cubicBezTo>
                  <a:pt x="247564" y="29197"/>
                  <a:pt x="246007" y="29691"/>
                  <a:pt x="246007" y="30185"/>
                </a:cubicBezTo>
                <a:cubicBezTo>
                  <a:pt x="245229" y="30185"/>
                  <a:pt x="244450" y="30679"/>
                  <a:pt x="243671" y="30679"/>
                </a:cubicBezTo>
                <a:lnTo>
                  <a:pt x="242893" y="29691"/>
                </a:lnTo>
                <a:cubicBezTo>
                  <a:pt x="242114" y="29197"/>
                  <a:pt x="242114" y="28698"/>
                  <a:pt x="241335" y="28698"/>
                </a:cubicBezTo>
                <a:cubicBezTo>
                  <a:pt x="241335" y="28698"/>
                  <a:pt x="240558" y="27710"/>
                  <a:pt x="239779" y="27710"/>
                </a:cubicBezTo>
                <a:cubicBezTo>
                  <a:pt x="239779" y="27710"/>
                  <a:pt x="239000" y="28204"/>
                  <a:pt x="238222" y="28204"/>
                </a:cubicBezTo>
                <a:cubicBezTo>
                  <a:pt x="238222" y="28204"/>
                  <a:pt x="239779" y="29197"/>
                  <a:pt x="239779" y="29691"/>
                </a:cubicBezTo>
                <a:lnTo>
                  <a:pt x="238222" y="30185"/>
                </a:lnTo>
                <a:cubicBezTo>
                  <a:pt x="238222" y="30679"/>
                  <a:pt x="239000" y="31173"/>
                  <a:pt x="239000" y="31667"/>
                </a:cubicBezTo>
                <a:lnTo>
                  <a:pt x="237443" y="32166"/>
                </a:lnTo>
                <a:cubicBezTo>
                  <a:pt x="237443" y="32166"/>
                  <a:pt x="236665" y="31173"/>
                  <a:pt x="235886" y="31173"/>
                </a:cubicBezTo>
                <a:cubicBezTo>
                  <a:pt x="235886" y="30679"/>
                  <a:pt x="235108" y="30679"/>
                  <a:pt x="235108" y="30185"/>
                </a:cubicBezTo>
                <a:cubicBezTo>
                  <a:pt x="234330" y="29691"/>
                  <a:pt x="234330" y="29197"/>
                  <a:pt x="233551" y="29197"/>
                </a:cubicBezTo>
                <a:cubicBezTo>
                  <a:pt x="233551" y="28698"/>
                  <a:pt x="232772" y="28204"/>
                  <a:pt x="231994" y="27710"/>
                </a:cubicBezTo>
                <a:lnTo>
                  <a:pt x="230436" y="28698"/>
                </a:lnTo>
                <a:cubicBezTo>
                  <a:pt x="229659" y="28698"/>
                  <a:pt x="229659" y="27710"/>
                  <a:pt x="228880" y="27710"/>
                </a:cubicBezTo>
                <a:lnTo>
                  <a:pt x="227323" y="28204"/>
                </a:lnTo>
                <a:cubicBezTo>
                  <a:pt x="227323" y="28698"/>
                  <a:pt x="228880" y="29197"/>
                  <a:pt x="228880" y="29691"/>
                </a:cubicBezTo>
                <a:lnTo>
                  <a:pt x="227323" y="30185"/>
                </a:lnTo>
                <a:cubicBezTo>
                  <a:pt x="226544" y="30185"/>
                  <a:pt x="226544" y="29197"/>
                  <a:pt x="225766" y="29197"/>
                </a:cubicBezTo>
                <a:cubicBezTo>
                  <a:pt x="224987" y="29197"/>
                  <a:pt x="224209" y="30185"/>
                  <a:pt x="224209" y="30185"/>
                </a:cubicBezTo>
                <a:cubicBezTo>
                  <a:pt x="223430" y="30185"/>
                  <a:pt x="223430" y="29197"/>
                  <a:pt x="222652" y="29197"/>
                </a:cubicBezTo>
                <a:cubicBezTo>
                  <a:pt x="221873" y="28698"/>
                  <a:pt x="221873" y="28204"/>
                  <a:pt x="221095" y="27710"/>
                </a:cubicBezTo>
                <a:cubicBezTo>
                  <a:pt x="221095" y="27710"/>
                  <a:pt x="220316" y="28698"/>
                  <a:pt x="219537" y="28698"/>
                </a:cubicBezTo>
                <a:cubicBezTo>
                  <a:pt x="218760" y="28698"/>
                  <a:pt x="218760" y="27710"/>
                  <a:pt x="217981" y="27710"/>
                </a:cubicBezTo>
                <a:cubicBezTo>
                  <a:pt x="217981" y="27710"/>
                  <a:pt x="217202" y="28204"/>
                  <a:pt x="216424" y="28698"/>
                </a:cubicBezTo>
                <a:lnTo>
                  <a:pt x="217981" y="29691"/>
                </a:lnTo>
                <a:cubicBezTo>
                  <a:pt x="217981" y="29691"/>
                  <a:pt x="216424" y="30185"/>
                  <a:pt x="216424" y="30679"/>
                </a:cubicBezTo>
                <a:cubicBezTo>
                  <a:pt x="216424" y="30679"/>
                  <a:pt x="217202" y="31173"/>
                  <a:pt x="217202" y="31667"/>
                </a:cubicBezTo>
                <a:cubicBezTo>
                  <a:pt x="217981" y="31667"/>
                  <a:pt x="218760" y="32660"/>
                  <a:pt x="218760" y="32660"/>
                </a:cubicBezTo>
                <a:cubicBezTo>
                  <a:pt x="217981" y="32660"/>
                  <a:pt x="217202" y="33648"/>
                  <a:pt x="217202" y="33648"/>
                </a:cubicBezTo>
                <a:cubicBezTo>
                  <a:pt x="216424" y="33154"/>
                  <a:pt x="216424"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6" y="30185"/>
                  <a:pt x="210196" y="29691"/>
                </a:cubicBezTo>
                <a:cubicBezTo>
                  <a:pt x="209417" y="29691"/>
                  <a:pt x="208638" y="30679"/>
                  <a:pt x="207861" y="30679"/>
                </a:cubicBezTo>
                <a:cubicBezTo>
                  <a:pt x="207861" y="30679"/>
                  <a:pt x="207082" y="30185"/>
                  <a:pt x="207082" y="29691"/>
                </a:cubicBezTo>
                <a:cubicBezTo>
                  <a:pt x="206303" y="29197"/>
                  <a:pt x="205525" y="28698"/>
                  <a:pt x="205525" y="28698"/>
                </a:cubicBezTo>
                <a:cubicBezTo>
                  <a:pt x="205525" y="28204"/>
                  <a:pt x="203967" y="27710"/>
                  <a:pt x="203967" y="27216"/>
                </a:cubicBezTo>
                <a:cubicBezTo>
                  <a:pt x="203967" y="27216"/>
                  <a:pt x="205525"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6" y="28698"/>
                </a:cubicBezTo>
                <a:cubicBezTo>
                  <a:pt x="195404" y="28698"/>
                  <a:pt x="195404" y="29691"/>
                  <a:pt x="196183" y="29691"/>
                </a:cubicBezTo>
                <a:cubicBezTo>
                  <a:pt x="196183" y="29691"/>
                  <a:pt x="194626" y="30679"/>
                  <a:pt x="193847" y="30679"/>
                </a:cubicBezTo>
                <a:lnTo>
                  <a:pt x="193068" y="29691"/>
                </a:lnTo>
                <a:cubicBezTo>
                  <a:pt x="192291" y="29197"/>
                  <a:pt x="192291" y="28698"/>
                  <a:pt x="191512" y="28204"/>
                </a:cubicBezTo>
                <a:cubicBezTo>
                  <a:pt x="191512" y="28698"/>
                  <a:pt x="189955" y="29197"/>
                  <a:pt x="189955" y="29197"/>
                </a:cubicBezTo>
                <a:cubicBezTo>
                  <a:pt x="189955" y="29691"/>
                  <a:pt x="190733" y="30185"/>
                  <a:pt x="191512" y="30185"/>
                </a:cubicBezTo>
                <a:cubicBezTo>
                  <a:pt x="191512" y="30679"/>
                  <a:pt x="192291" y="31173"/>
                  <a:pt x="192291" y="31173"/>
                </a:cubicBezTo>
                <a:cubicBezTo>
                  <a:pt x="192291"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7"/>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6" y="31173"/>
                  <a:pt x="178277" y="31173"/>
                </a:cubicBezTo>
                <a:lnTo>
                  <a:pt x="176721" y="32166"/>
                </a:lnTo>
                <a:cubicBezTo>
                  <a:pt x="176721" y="32166"/>
                  <a:pt x="175942" y="31173"/>
                  <a:pt x="175163" y="31173"/>
                </a:cubicBezTo>
                <a:cubicBezTo>
                  <a:pt x="175163" y="30679"/>
                  <a:pt x="174385" y="30185"/>
                  <a:pt x="174385" y="29691"/>
                </a:cubicBezTo>
                <a:lnTo>
                  <a:pt x="175942" y="29197"/>
                </a:lnTo>
                <a:cubicBezTo>
                  <a:pt x="175942" y="28698"/>
                  <a:pt x="174385" y="28204"/>
                  <a:pt x="174385" y="27710"/>
                </a:cubicBezTo>
                <a:lnTo>
                  <a:pt x="172827" y="28698"/>
                </a:lnTo>
                <a:lnTo>
                  <a:pt x="171271" y="27710"/>
                </a:lnTo>
                <a:cubicBezTo>
                  <a:pt x="171271" y="27710"/>
                  <a:pt x="170492" y="26722"/>
                  <a:pt x="169714" y="26722"/>
                </a:cubicBezTo>
                <a:cubicBezTo>
                  <a:pt x="169714" y="26722"/>
                  <a:pt x="168935" y="27216"/>
                  <a:pt x="168157" y="27216"/>
                </a:cubicBezTo>
                <a:cubicBezTo>
                  <a:pt x="168157" y="27710"/>
                  <a:pt x="166600" y="28204"/>
                  <a:pt x="166600" y="28204"/>
                </a:cubicBezTo>
                <a:cubicBezTo>
                  <a:pt x="166600" y="28204"/>
                  <a:pt x="165822" y="27216"/>
                  <a:pt x="165043" y="27216"/>
                </a:cubicBezTo>
                <a:lnTo>
                  <a:pt x="167378" y="26223"/>
                </a:lnTo>
                <a:lnTo>
                  <a:pt x="165822" y="25235"/>
                </a:lnTo>
                <a:cubicBezTo>
                  <a:pt x="165822" y="24741"/>
                  <a:pt x="165043" y="24247"/>
                  <a:pt x="164264" y="24247"/>
                </a:cubicBezTo>
                <a:cubicBezTo>
                  <a:pt x="164264" y="23753"/>
                  <a:pt x="163486" y="23259"/>
                  <a:pt x="162707" y="22760"/>
                </a:cubicBezTo>
                <a:cubicBezTo>
                  <a:pt x="162707" y="23259"/>
                  <a:pt x="161151" y="23753"/>
                  <a:pt x="161151" y="23753"/>
                </a:cubicBezTo>
                <a:cubicBezTo>
                  <a:pt x="161151" y="24247"/>
                  <a:pt x="161928" y="24741"/>
                  <a:pt x="162707" y="24741"/>
                </a:cubicBezTo>
                <a:cubicBezTo>
                  <a:pt x="162707" y="25235"/>
                  <a:pt x="163486" y="25729"/>
                  <a:pt x="164264" y="26223"/>
                </a:cubicBezTo>
                <a:cubicBezTo>
                  <a:pt x="164264" y="26223"/>
                  <a:pt x="165043" y="26722"/>
                  <a:pt x="165043" y="27216"/>
                </a:cubicBezTo>
                <a:lnTo>
                  <a:pt x="163486" y="27710"/>
                </a:lnTo>
                <a:cubicBezTo>
                  <a:pt x="163486" y="27710"/>
                  <a:pt x="162707" y="27216"/>
                  <a:pt x="161928" y="26722"/>
                </a:cubicBezTo>
                <a:cubicBezTo>
                  <a:pt x="161151" y="26223"/>
                  <a:pt x="160372" y="25235"/>
                  <a:pt x="159593" y="24741"/>
                </a:cubicBezTo>
                <a:lnTo>
                  <a:pt x="158036" y="25235"/>
                </a:lnTo>
                <a:cubicBezTo>
                  <a:pt x="158036" y="25729"/>
                  <a:pt x="158815" y="26223"/>
                  <a:pt x="158815" y="26722"/>
                </a:cubicBezTo>
                <a:cubicBezTo>
                  <a:pt x="159593" y="26722"/>
                  <a:pt x="160372" y="27216"/>
                  <a:pt x="160372" y="27710"/>
                </a:cubicBezTo>
                <a:cubicBezTo>
                  <a:pt x="160372" y="27710"/>
                  <a:pt x="158815" y="28204"/>
                  <a:pt x="158815" y="28698"/>
                </a:cubicBezTo>
                <a:cubicBezTo>
                  <a:pt x="158815" y="28698"/>
                  <a:pt x="160372" y="29197"/>
                  <a:pt x="160372" y="29691"/>
                </a:cubicBezTo>
                <a:cubicBezTo>
                  <a:pt x="160372" y="29691"/>
                  <a:pt x="158815" y="30185"/>
                  <a:pt x="158036" y="30679"/>
                </a:cubicBezTo>
                <a:lnTo>
                  <a:pt x="157257" y="29197"/>
                </a:lnTo>
                <a:cubicBezTo>
                  <a:pt x="156479" y="29197"/>
                  <a:pt x="155701" y="30185"/>
                  <a:pt x="154922" y="30185"/>
                </a:cubicBezTo>
                <a:cubicBezTo>
                  <a:pt x="154922" y="30679"/>
                  <a:pt x="154144" y="30679"/>
                  <a:pt x="153365" y="31173"/>
                </a:cubicBezTo>
                <a:cubicBezTo>
                  <a:pt x="153365" y="31173"/>
                  <a:pt x="152587" y="31667"/>
                  <a:pt x="151808" y="31667"/>
                </a:cubicBezTo>
                <a:cubicBezTo>
                  <a:pt x="151808" y="32166"/>
                  <a:pt x="151029" y="30679"/>
                  <a:pt x="150252" y="30679"/>
                </a:cubicBezTo>
                <a:cubicBezTo>
                  <a:pt x="150252" y="30679"/>
                  <a:pt x="149473" y="31667"/>
                  <a:pt x="148694" y="31667"/>
                </a:cubicBezTo>
                <a:cubicBezTo>
                  <a:pt x="147916" y="31667"/>
                  <a:pt x="147916"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1"/>
                </a:lnTo>
                <a:cubicBezTo>
                  <a:pt x="141687" y="35131"/>
                  <a:pt x="140909" y="34142"/>
                  <a:pt x="140130" y="34142"/>
                </a:cubicBezTo>
                <a:cubicBezTo>
                  <a:pt x="140130" y="33648"/>
                  <a:pt x="139352" y="33154"/>
                  <a:pt x="139352" y="32660"/>
                </a:cubicBezTo>
                <a:cubicBezTo>
                  <a:pt x="138574" y="32660"/>
                  <a:pt x="138574" y="32166"/>
                  <a:pt x="137795" y="31667"/>
                </a:cubicBezTo>
                <a:cubicBezTo>
                  <a:pt x="137017" y="31173"/>
                  <a:pt x="137017" y="31173"/>
                  <a:pt x="136238" y="30679"/>
                </a:cubicBezTo>
                <a:cubicBezTo>
                  <a:pt x="136238" y="30185"/>
                  <a:pt x="135459" y="29691"/>
                  <a:pt x="135459" y="29691"/>
                </a:cubicBezTo>
                <a:cubicBezTo>
                  <a:pt x="135459" y="29197"/>
                  <a:pt x="137017" y="28698"/>
                  <a:pt x="137017" y="28698"/>
                </a:cubicBezTo>
                <a:cubicBezTo>
                  <a:pt x="137017" y="28204"/>
                  <a:pt x="135459" y="27710"/>
                  <a:pt x="135459" y="27710"/>
                </a:cubicBezTo>
                <a:cubicBezTo>
                  <a:pt x="134682" y="27710"/>
                  <a:pt x="134682" y="28204"/>
                  <a:pt x="133903" y="28204"/>
                </a:cubicBezTo>
                <a:cubicBezTo>
                  <a:pt x="133124" y="28204"/>
                  <a:pt x="133124" y="27216"/>
                  <a:pt x="132346" y="27216"/>
                </a:cubicBezTo>
                <a:lnTo>
                  <a:pt x="130788" y="28204"/>
                </a:lnTo>
                <a:lnTo>
                  <a:pt x="132346" y="29197"/>
                </a:lnTo>
                <a:cubicBezTo>
                  <a:pt x="132346" y="29691"/>
                  <a:pt x="130788" y="29691"/>
                  <a:pt x="130010" y="30185"/>
                </a:cubicBezTo>
                <a:cubicBezTo>
                  <a:pt x="130010" y="30185"/>
                  <a:pt x="131567" y="30679"/>
                  <a:pt x="131567" y="31173"/>
                </a:cubicBezTo>
                <a:cubicBezTo>
                  <a:pt x="131567" y="31667"/>
                  <a:pt x="132346" y="32166"/>
                  <a:pt x="133124" y="32166"/>
                </a:cubicBezTo>
                <a:cubicBezTo>
                  <a:pt x="133124" y="32660"/>
                  <a:pt x="134682" y="33154"/>
                  <a:pt x="134682" y="33154"/>
                </a:cubicBezTo>
                <a:cubicBezTo>
                  <a:pt x="133903" y="33648"/>
                  <a:pt x="133124" y="34142"/>
                  <a:pt x="132346"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7"/>
                </a:lnTo>
                <a:cubicBezTo>
                  <a:pt x="128453" y="28698"/>
                  <a:pt x="128453" y="28204"/>
                  <a:pt x="127675" y="27710"/>
                </a:cubicBezTo>
                <a:cubicBezTo>
                  <a:pt x="127675" y="27710"/>
                  <a:pt x="126896" y="26722"/>
                  <a:pt x="126117" y="26722"/>
                </a:cubicBezTo>
                <a:lnTo>
                  <a:pt x="124560" y="27710"/>
                </a:lnTo>
                <a:lnTo>
                  <a:pt x="126117" y="28698"/>
                </a:lnTo>
                <a:cubicBezTo>
                  <a:pt x="126117" y="28698"/>
                  <a:pt x="123782" y="29197"/>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7" y="32166"/>
                  <a:pt x="121447" y="31667"/>
                  <a:pt x="120668" y="31173"/>
                </a:cubicBezTo>
                <a:cubicBezTo>
                  <a:pt x="120668" y="30679"/>
                  <a:pt x="119889" y="30679"/>
                  <a:pt x="119111" y="30185"/>
                </a:cubicBezTo>
                <a:lnTo>
                  <a:pt x="121447" y="29197"/>
                </a:lnTo>
                <a:lnTo>
                  <a:pt x="119889" y="28204"/>
                </a:lnTo>
                <a:cubicBezTo>
                  <a:pt x="119111" y="27710"/>
                  <a:pt x="118333" y="27216"/>
                  <a:pt x="118333" y="27216"/>
                </a:cubicBezTo>
                <a:cubicBezTo>
                  <a:pt x="118333" y="26722"/>
                  <a:pt x="116776" y="26223"/>
                  <a:pt x="117554" y="26223"/>
                </a:cubicBezTo>
                <a:cubicBezTo>
                  <a:pt x="117554" y="25729"/>
                  <a:pt x="119111" y="25235"/>
                  <a:pt x="119111" y="25235"/>
                </a:cubicBezTo>
                <a:cubicBezTo>
                  <a:pt x="119111" y="24741"/>
                  <a:pt x="117554" y="24247"/>
                  <a:pt x="117554" y="24247"/>
                </a:cubicBezTo>
                <a:cubicBezTo>
                  <a:pt x="116776" y="23753"/>
                  <a:pt x="116776" y="23259"/>
                  <a:pt x="115997" y="22760"/>
                </a:cubicBezTo>
                <a:cubicBezTo>
                  <a:pt x="115997" y="22760"/>
                  <a:pt x="115218" y="23753"/>
                  <a:pt x="114440" y="23753"/>
                </a:cubicBezTo>
                <a:cubicBezTo>
                  <a:pt x="114440" y="23753"/>
                  <a:pt x="113661" y="22760"/>
                  <a:pt x="112883" y="22760"/>
                </a:cubicBezTo>
                <a:cubicBezTo>
                  <a:pt x="112883" y="22760"/>
                  <a:pt x="111326" y="23259"/>
                  <a:pt x="111326" y="23753"/>
                </a:cubicBezTo>
                <a:cubicBezTo>
                  <a:pt x="111326" y="23753"/>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7"/>
                  <a:pt x="113661" y="29691"/>
                  <a:pt x="113661" y="29691"/>
                </a:cubicBezTo>
                <a:lnTo>
                  <a:pt x="112105" y="28698"/>
                </a:lnTo>
                <a:cubicBezTo>
                  <a:pt x="112105" y="28204"/>
                  <a:pt x="110548" y="27216"/>
                  <a:pt x="110548" y="27216"/>
                </a:cubicBezTo>
                <a:lnTo>
                  <a:pt x="108990" y="28204"/>
                </a:lnTo>
                <a:cubicBezTo>
                  <a:pt x="108212" y="28204"/>
                  <a:pt x="107434" y="28698"/>
                  <a:pt x="107434" y="29197"/>
                </a:cubicBezTo>
                <a:cubicBezTo>
                  <a:pt x="106655" y="29197"/>
                  <a:pt x="105877" y="29691"/>
                  <a:pt x="105098" y="29691"/>
                </a:cubicBezTo>
                <a:cubicBezTo>
                  <a:pt x="105098" y="30185"/>
                  <a:pt x="106655" y="30679"/>
                  <a:pt x="106655" y="31173"/>
                </a:cubicBezTo>
                <a:lnTo>
                  <a:pt x="105098" y="31667"/>
                </a:lnTo>
                <a:cubicBezTo>
                  <a:pt x="104319" y="31667"/>
                  <a:pt x="104319" y="31173"/>
                  <a:pt x="103541" y="30679"/>
                </a:cubicBezTo>
                <a:cubicBezTo>
                  <a:pt x="103541" y="30679"/>
                  <a:pt x="102762" y="29691"/>
                  <a:pt x="101984" y="29691"/>
                </a:cubicBezTo>
                <a:lnTo>
                  <a:pt x="100427" y="30679"/>
                </a:lnTo>
                <a:cubicBezTo>
                  <a:pt x="100427" y="30185"/>
                  <a:pt x="99648" y="29691"/>
                  <a:pt x="99648" y="29197"/>
                </a:cubicBezTo>
                <a:lnTo>
                  <a:pt x="101206" y="28698"/>
                </a:lnTo>
                <a:cubicBezTo>
                  <a:pt x="101206" y="28204"/>
                  <a:pt x="100427" y="27710"/>
                  <a:pt x="99648" y="27216"/>
                </a:cubicBezTo>
                <a:cubicBezTo>
                  <a:pt x="99648" y="27216"/>
                  <a:pt x="98870" y="26223"/>
                  <a:pt x="98091" y="26223"/>
                </a:cubicBezTo>
                <a:lnTo>
                  <a:pt x="96535" y="27216"/>
                </a:lnTo>
                <a:lnTo>
                  <a:pt x="94978" y="28204"/>
                </a:lnTo>
                <a:cubicBezTo>
                  <a:pt x="94199" y="28204"/>
                  <a:pt x="94199" y="27216"/>
                  <a:pt x="93420" y="26722"/>
                </a:cubicBezTo>
                <a:cubicBezTo>
                  <a:pt x="92642" y="27216"/>
                  <a:pt x="92642" y="27710"/>
                  <a:pt x="91863" y="27710"/>
                </a:cubicBezTo>
                <a:cubicBezTo>
                  <a:pt x="90307" y="28204"/>
                  <a:pt x="89528" y="28698"/>
                  <a:pt x="88749" y="29691"/>
                </a:cubicBezTo>
                <a:cubicBezTo>
                  <a:pt x="89528" y="30185"/>
                  <a:pt x="90307" y="31173"/>
                  <a:pt x="91085" y="31667"/>
                </a:cubicBezTo>
                <a:cubicBezTo>
                  <a:pt x="91863" y="32660"/>
                  <a:pt x="92642" y="33154"/>
                  <a:pt x="93420" y="33648"/>
                </a:cubicBezTo>
                <a:cubicBezTo>
                  <a:pt x="93420" y="34142"/>
                  <a:pt x="91863" y="34142"/>
                  <a:pt x="91863" y="34637"/>
                </a:cubicBezTo>
                <a:cubicBezTo>
                  <a:pt x="91863" y="35131"/>
                  <a:pt x="93420" y="35629"/>
                  <a:pt x="93420" y="35629"/>
                </a:cubicBezTo>
                <a:cubicBezTo>
                  <a:pt x="93420" y="36123"/>
                  <a:pt x="91863" y="36617"/>
                  <a:pt x="91863" y="36617"/>
                </a:cubicBezTo>
                <a:cubicBezTo>
                  <a:pt x="91085" y="36617"/>
                  <a:pt x="90307" y="35629"/>
                  <a:pt x="90307" y="35629"/>
                </a:cubicBezTo>
                <a:cubicBezTo>
                  <a:pt x="89528" y="35131"/>
                  <a:pt x="88749" y="34637"/>
                  <a:pt x="88749" y="34637"/>
                </a:cubicBezTo>
                <a:cubicBezTo>
                  <a:pt x="88749" y="34142"/>
                  <a:pt x="90307" y="33648"/>
                  <a:pt x="90307" y="33648"/>
                </a:cubicBezTo>
                <a:lnTo>
                  <a:pt x="89528" y="32660"/>
                </a:lnTo>
                <a:cubicBezTo>
                  <a:pt x="88749" y="32660"/>
                  <a:pt x="87971" y="33154"/>
                  <a:pt x="87192" y="33154"/>
                </a:cubicBezTo>
                <a:cubicBezTo>
                  <a:pt x="87971" y="33648"/>
                  <a:pt x="88749" y="34142"/>
                  <a:pt x="88749" y="34637"/>
                </a:cubicBezTo>
                <a:lnTo>
                  <a:pt x="87192" y="35131"/>
                </a:lnTo>
                <a:cubicBezTo>
                  <a:pt x="86414" y="35629"/>
                  <a:pt x="85636" y="35629"/>
                  <a:pt x="85636" y="36123"/>
                </a:cubicBezTo>
                <a:cubicBezTo>
                  <a:pt x="84857" y="35629"/>
                  <a:pt x="84078" y="35629"/>
                  <a:pt x="84078" y="35131"/>
                </a:cubicBezTo>
                <a:cubicBezTo>
                  <a:pt x="84078" y="34637"/>
                  <a:pt x="82521" y="34142"/>
                  <a:pt x="82521" y="34142"/>
                </a:cubicBezTo>
                <a:cubicBezTo>
                  <a:pt x="82521" y="33648"/>
                  <a:pt x="84857" y="33154"/>
                  <a:pt x="84857" y="33154"/>
                </a:cubicBezTo>
                <a:cubicBezTo>
                  <a:pt x="84078" y="32660"/>
                  <a:pt x="83300" y="32166"/>
                  <a:pt x="83300" y="32166"/>
                </a:cubicBezTo>
                <a:cubicBezTo>
                  <a:pt x="83300" y="31667"/>
                  <a:pt x="81743" y="31173"/>
                  <a:pt x="81743" y="30679"/>
                </a:cubicBezTo>
                <a:lnTo>
                  <a:pt x="83300" y="30185"/>
                </a:lnTo>
                <a:lnTo>
                  <a:pt x="84857" y="31173"/>
                </a:lnTo>
                <a:lnTo>
                  <a:pt x="86414" y="30185"/>
                </a:lnTo>
                <a:cubicBezTo>
                  <a:pt x="86414" y="30185"/>
                  <a:pt x="85636" y="29691"/>
                  <a:pt x="85636" y="29197"/>
                </a:cubicBezTo>
                <a:lnTo>
                  <a:pt x="84078" y="28204"/>
                </a:lnTo>
                <a:cubicBezTo>
                  <a:pt x="83300" y="28204"/>
                  <a:pt x="82521" y="29197"/>
                  <a:pt x="82521" y="28698"/>
                </a:cubicBezTo>
                <a:cubicBezTo>
                  <a:pt x="81743" y="28698"/>
                  <a:pt x="80965" y="28204"/>
                  <a:pt x="80965" y="27710"/>
                </a:cubicBezTo>
                <a:cubicBezTo>
                  <a:pt x="80186" y="27710"/>
                  <a:pt x="80186" y="27216"/>
                  <a:pt x="79408" y="26722"/>
                </a:cubicBezTo>
                <a:cubicBezTo>
                  <a:pt x="79408" y="26223"/>
                  <a:pt x="78629" y="26223"/>
                  <a:pt x="78629" y="25729"/>
                </a:cubicBezTo>
                <a:lnTo>
                  <a:pt x="80186" y="24741"/>
                </a:lnTo>
                <a:cubicBezTo>
                  <a:pt x="80186" y="24741"/>
                  <a:pt x="81743" y="24247"/>
                  <a:pt x="81743" y="23753"/>
                </a:cubicBezTo>
                <a:cubicBezTo>
                  <a:pt x="81743" y="23753"/>
                  <a:pt x="80186" y="23259"/>
                  <a:pt x="80186" y="22760"/>
                </a:cubicBezTo>
                <a:lnTo>
                  <a:pt x="78629" y="23753"/>
                </a:lnTo>
                <a:cubicBezTo>
                  <a:pt x="78629" y="23753"/>
                  <a:pt x="77850" y="22760"/>
                  <a:pt x="77072" y="22760"/>
                </a:cubicBezTo>
                <a:cubicBezTo>
                  <a:pt x="77072" y="22266"/>
                  <a:pt x="76293" y="21772"/>
                  <a:pt x="76293" y="21278"/>
                </a:cubicBezTo>
                <a:cubicBezTo>
                  <a:pt x="75515" y="21278"/>
                  <a:pt x="74737" y="20784"/>
                  <a:pt x="74737" y="20289"/>
                </a:cubicBezTo>
                <a:cubicBezTo>
                  <a:pt x="73958" y="20289"/>
                  <a:pt x="73958" y="19297"/>
                  <a:pt x="73179" y="19297"/>
                </a:cubicBezTo>
                <a:lnTo>
                  <a:pt x="72401" y="18309"/>
                </a:lnTo>
                <a:cubicBezTo>
                  <a:pt x="71622" y="18309"/>
                  <a:pt x="70843" y="18803"/>
                  <a:pt x="70066" y="18803"/>
                </a:cubicBezTo>
                <a:cubicBezTo>
                  <a:pt x="70843" y="19297"/>
                  <a:pt x="70843" y="19795"/>
                  <a:pt x="71622" y="20289"/>
                </a:cubicBezTo>
                <a:cubicBezTo>
                  <a:pt x="72401" y="20289"/>
                  <a:pt x="72401" y="20784"/>
                  <a:pt x="73179" y="21278"/>
                </a:cubicBezTo>
                <a:cubicBezTo>
                  <a:pt x="73179" y="21278"/>
                  <a:pt x="73958" y="21772"/>
                  <a:pt x="73958" y="22266"/>
                </a:cubicBezTo>
                <a:cubicBezTo>
                  <a:pt x="74737" y="22266"/>
                  <a:pt x="72401" y="22760"/>
                  <a:pt x="72401" y="23259"/>
                </a:cubicBezTo>
                <a:cubicBezTo>
                  <a:pt x="72401" y="23259"/>
                  <a:pt x="73958" y="23753"/>
                  <a:pt x="73958" y="24247"/>
                </a:cubicBezTo>
                <a:cubicBezTo>
                  <a:pt x="73958" y="24741"/>
                  <a:pt x="72401" y="24741"/>
                  <a:pt x="72401" y="25235"/>
                </a:cubicBezTo>
                <a:lnTo>
                  <a:pt x="73179" y="26223"/>
                </a:lnTo>
                <a:cubicBezTo>
                  <a:pt x="73179" y="26223"/>
                  <a:pt x="74737" y="25235"/>
                  <a:pt x="75515" y="25235"/>
                </a:cubicBezTo>
                <a:cubicBezTo>
                  <a:pt x="75515" y="25235"/>
                  <a:pt x="76293" y="24741"/>
                  <a:pt x="77072" y="24741"/>
                </a:cubicBezTo>
                <a:cubicBezTo>
                  <a:pt x="77072" y="24741"/>
                  <a:pt x="77850" y="25729"/>
                  <a:pt x="78629" y="25729"/>
                </a:cubicBezTo>
                <a:cubicBezTo>
                  <a:pt x="78629" y="25729"/>
                  <a:pt x="76293" y="26223"/>
                  <a:pt x="76293" y="26722"/>
                </a:cubicBezTo>
                <a:cubicBezTo>
                  <a:pt x="76293" y="26722"/>
                  <a:pt x="77850" y="27216"/>
                  <a:pt x="77850" y="27710"/>
                </a:cubicBezTo>
                <a:cubicBezTo>
                  <a:pt x="78629" y="28204"/>
                  <a:pt x="79408" y="29197"/>
                  <a:pt x="80186" y="29691"/>
                </a:cubicBezTo>
                <a:cubicBezTo>
                  <a:pt x="80186" y="30185"/>
                  <a:pt x="79408" y="30185"/>
                  <a:pt x="78629" y="30679"/>
                </a:cubicBezTo>
                <a:lnTo>
                  <a:pt x="77072" y="31667"/>
                </a:lnTo>
                <a:cubicBezTo>
                  <a:pt x="76293" y="31667"/>
                  <a:pt x="76293" y="30185"/>
                  <a:pt x="75515" y="30185"/>
                </a:cubicBezTo>
                <a:cubicBezTo>
                  <a:pt x="75515" y="30185"/>
                  <a:pt x="74737" y="31173"/>
                  <a:pt x="73958" y="31173"/>
                </a:cubicBezTo>
                <a:cubicBezTo>
                  <a:pt x="73958" y="31173"/>
                  <a:pt x="73179" y="30185"/>
                  <a:pt x="72401" y="30185"/>
                </a:cubicBezTo>
                <a:cubicBezTo>
                  <a:pt x="72401" y="29691"/>
                  <a:pt x="71622" y="29197"/>
                  <a:pt x="71622" y="29197"/>
                </a:cubicBezTo>
                <a:cubicBezTo>
                  <a:pt x="70843" y="28698"/>
                  <a:pt x="70843" y="28204"/>
                  <a:pt x="70066" y="27710"/>
                </a:cubicBezTo>
                <a:cubicBezTo>
                  <a:pt x="69287" y="27710"/>
                  <a:pt x="68508" y="28698"/>
                  <a:pt x="68508" y="28698"/>
                </a:cubicBezTo>
                <a:cubicBezTo>
                  <a:pt x="67730" y="28698"/>
                  <a:pt x="66951" y="27710"/>
                  <a:pt x="66951" y="27710"/>
                </a:cubicBezTo>
                <a:cubicBezTo>
                  <a:pt x="66173" y="27216"/>
                  <a:pt x="66173" y="26722"/>
                  <a:pt x="65394" y="26722"/>
                </a:cubicBezTo>
                <a:cubicBezTo>
                  <a:pt x="65394" y="26223"/>
                  <a:pt x="64616" y="25235"/>
                  <a:pt x="64616" y="25235"/>
                </a:cubicBezTo>
                <a:cubicBezTo>
                  <a:pt x="63838" y="25235"/>
                  <a:pt x="63059" y="26223"/>
                  <a:pt x="62280" y="26223"/>
                </a:cubicBezTo>
                <a:cubicBezTo>
                  <a:pt x="62280" y="26722"/>
                  <a:pt x="60723" y="26722"/>
                  <a:pt x="60723" y="27216"/>
                </a:cubicBezTo>
                <a:cubicBezTo>
                  <a:pt x="60723" y="27216"/>
                  <a:pt x="62280" y="27710"/>
                  <a:pt x="62280" y="28204"/>
                </a:cubicBezTo>
                <a:cubicBezTo>
                  <a:pt x="62280" y="28204"/>
                  <a:pt x="59944" y="28698"/>
                  <a:pt x="60723" y="29197"/>
                </a:cubicBezTo>
                <a:cubicBezTo>
                  <a:pt x="60723" y="29197"/>
                  <a:pt x="61502" y="29691"/>
                  <a:pt x="61502" y="30185"/>
                </a:cubicBezTo>
                <a:cubicBezTo>
                  <a:pt x="62280" y="30185"/>
                  <a:pt x="62280" y="31173"/>
                  <a:pt x="63059" y="31173"/>
                </a:cubicBezTo>
                <a:cubicBezTo>
                  <a:pt x="62280" y="31173"/>
                  <a:pt x="61502" y="32166"/>
                  <a:pt x="61502"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4" y="29691"/>
                </a:cubicBezTo>
                <a:cubicBezTo>
                  <a:pt x="55274" y="29691"/>
                  <a:pt x="54495" y="30185"/>
                  <a:pt x="53717" y="30679"/>
                </a:cubicBezTo>
                <a:lnTo>
                  <a:pt x="52160" y="31173"/>
                </a:lnTo>
                <a:lnTo>
                  <a:pt x="50603" y="30185"/>
                </a:lnTo>
                <a:cubicBezTo>
                  <a:pt x="50603" y="30185"/>
                  <a:pt x="52160" y="29691"/>
                  <a:pt x="52160" y="29197"/>
                </a:cubicBezTo>
                <a:cubicBezTo>
                  <a:pt x="52939" y="29197"/>
                  <a:pt x="51381" y="28698"/>
                  <a:pt x="51381" y="28204"/>
                </a:cubicBezTo>
                <a:cubicBezTo>
                  <a:pt x="51381" y="27710"/>
                  <a:pt x="52939" y="27710"/>
                  <a:pt x="52939" y="27216"/>
                </a:cubicBezTo>
                <a:cubicBezTo>
                  <a:pt x="52939" y="27216"/>
                  <a:pt x="51381" y="26722"/>
                  <a:pt x="51381" y="26223"/>
                </a:cubicBezTo>
                <a:cubicBezTo>
                  <a:pt x="51381" y="26722"/>
                  <a:pt x="49824" y="26722"/>
                  <a:pt x="49824" y="27216"/>
                </a:cubicBezTo>
                <a:lnTo>
                  <a:pt x="51381" y="28204"/>
                </a:lnTo>
                <a:cubicBezTo>
                  <a:pt x="50603" y="28698"/>
                  <a:pt x="49824" y="28698"/>
                  <a:pt x="49824" y="29197"/>
                </a:cubicBezTo>
                <a:cubicBezTo>
                  <a:pt x="49045" y="29197"/>
                  <a:pt x="48268"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7"/>
                  <a:pt x="40482" y="28204"/>
                  <a:pt x="40482" y="28204"/>
                </a:cubicBezTo>
                <a:cubicBezTo>
                  <a:pt x="39704" y="28204"/>
                  <a:pt x="38925" y="29197"/>
                  <a:pt x="38147" y="29197"/>
                </a:cubicBezTo>
                <a:cubicBezTo>
                  <a:pt x="38147" y="29197"/>
                  <a:pt x="37369" y="30185"/>
                  <a:pt x="36590" y="30185"/>
                </a:cubicBezTo>
                <a:cubicBezTo>
                  <a:pt x="36590" y="30185"/>
                  <a:pt x="35811" y="29197"/>
                  <a:pt x="35811" y="28698"/>
                </a:cubicBezTo>
                <a:lnTo>
                  <a:pt x="37369" y="28204"/>
                </a:lnTo>
                <a:cubicBezTo>
                  <a:pt x="37369" y="27710"/>
                  <a:pt x="35811" y="27216"/>
                  <a:pt x="35811" y="27216"/>
                </a:cubicBezTo>
                <a:cubicBezTo>
                  <a:pt x="35811" y="26722"/>
                  <a:pt x="35033" y="26223"/>
                  <a:pt x="34254" y="25729"/>
                </a:cubicBezTo>
                <a:cubicBezTo>
                  <a:pt x="34254" y="25729"/>
                  <a:pt x="33475" y="25235"/>
                  <a:pt x="33475" y="24741"/>
                </a:cubicBezTo>
                <a:cubicBezTo>
                  <a:pt x="32698" y="25235"/>
                  <a:pt x="31919" y="25235"/>
                  <a:pt x="31140" y="25729"/>
                </a:cubicBezTo>
                <a:lnTo>
                  <a:pt x="32698" y="26722"/>
                </a:lnTo>
                <a:cubicBezTo>
                  <a:pt x="32698" y="26722"/>
                  <a:pt x="31140" y="27216"/>
                  <a:pt x="31140" y="27710"/>
                </a:cubicBezTo>
                <a:lnTo>
                  <a:pt x="29583" y="28204"/>
                </a:lnTo>
                <a:cubicBezTo>
                  <a:pt x="29583" y="28698"/>
                  <a:pt x="30362" y="29197"/>
                  <a:pt x="30362" y="29691"/>
                </a:cubicBezTo>
                <a:cubicBezTo>
                  <a:pt x="31140" y="29691"/>
                  <a:pt x="31919" y="30185"/>
                  <a:pt x="31919" y="30679"/>
                </a:cubicBezTo>
                <a:cubicBezTo>
                  <a:pt x="31919" y="30679"/>
                  <a:pt x="30362" y="31173"/>
                  <a:pt x="30362" y="31667"/>
                </a:cubicBezTo>
                <a:lnTo>
                  <a:pt x="28804" y="30185"/>
                </a:lnTo>
                <a:cubicBezTo>
                  <a:pt x="28804" y="30185"/>
                  <a:pt x="28026" y="29197"/>
                  <a:pt x="27248" y="29197"/>
                </a:cubicBezTo>
                <a:cubicBezTo>
                  <a:pt x="27248" y="29197"/>
                  <a:pt x="26469" y="30185"/>
                  <a:pt x="25691" y="30185"/>
                </a:cubicBezTo>
                <a:cubicBezTo>
                  <a:pt x="25691" y="30185"/>
                  <a:pt x="27248" y="30679"/>
                  <a:pt x="27248" y="31173"/>
                </a:cubicBezTo>
                <a:lnTo>
                  <a:pt x="25691" y="32166"/>
                </a:lnTo>
                <a:cubicBezTo>
                  <a:pt x="24912" y="31667"/>
                  <a:pt x="24912" y="31173"/>
                  <a:pt x="24134" y="31173"/>
                </a:cubicBezTo>
                <a:cubicBezTo>
                  <a:pt x="23355" y="30679"/>
                  <a:pt x="23355" y="30185"/>
                  <a:pt x="22577" y="29691"/>
                </a:cubicBezTo>
                <a:cubicBezTo>
                  <a:pt x="22577" y="29691"/>
                  <a:pt x="21799" y="29197"/>
                  <a:pt x="21799" y="28698"/>
                </a:cubicBezTo>
                <a:cubicBezTo>
                  <a:pt x="21020" y="28204"/>
                  <a:pt x="20241" y="28204"/>
                  <a:pt x="20241" y="27710"/>
                </a:cubicBezTo>
                <a:cubicBezTo>
                  <a:pt x="19463" y="27216"/>
                  <a:pt x="19463" y="26722"/>
                  <a:pt x="18684" y="26722"/>
                </a:cubicBezTo>
                <a:cubicBezTo>
                  <a:pt x="18684" y="26223"/>
                  <a:pt x="17128" y="27216"/>
                  <a:pt x="17128"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9" y="25235"/>
                </a:cubicBezTo>
                <a:cubicBezTo>
                  <a:pt x="6229" y="25235"/>
                  <a:pt x="5450" y="24741"/>
                  <a:pt x="5450" y="24247"/>
                </a:cubicBezTo>
                <a:lnTo>
                  <a:pt x="7007" y="23753"/>
                </a:lnTo>
                <a:cubicBezTo>
                  <a:pt x="7007" y="23259"/>
                  <a:pt x="5450" y="22760"/>
                  <a:pt x="5450" y="22266"/>
                </a:cubicBezTo>
                <a:lnTo>
                  <a:pt x="7007" y="21772"/>
                </a:lnTo>
                <a:cubicBezTo>
                  <a:pt x="7785" y="21278"/>
                  <a:pt x="6229" y="20784"/>
                  <a:pt x="6229" y="20289"/>
                </a:cubicBezTo>
                <a:lnTo>
                  <a:pt x="7785" y="19795"/>
                </a:lnTo>
                <a:cubicBezTo>
                  <a:pt x="7785" y="19297"/>
                  <a:pt x="7007" y="18803"/>
                  <a:pt x="6229" y="18309"/>
                </a:cubicBezTo>
                <a:lnTo>
                  <a:pt x="4671" y="19297"/>
                </a:lnTo>
                <a:lnTo>
                  <a:pt x="3114" y="20289"/>
                </a:lnTo>
                <a:lnTo>
                  <a:pt x="1558" y="19297"/>
                </a:lnTo>
                <a:cubicBezTo>
                  <a:pt x="1558" y="18803"/>
                  <a:pt x="3114" y="18309"/>
                  <a:pt x="3114" y="18309"/>
                </a:cubicBezTo>
                <a:cubicBezTo>
                  <a:pt x="3114" y="17814"/>
                  <a:pt x="2335" y="17320"/>
                  <a:pt x="2335" y="17320"/>
                </a:cubicBezTo>
                <a:cubicBezTo>
                  <a:pt x="2335" y="16826"/>
                  <a:pt x="779" y="16328"/>
                  <a:pt x="779" y="15834"/>
                </a:cubicBezTo>
                <a:lnTo>
                  <a:pt x="2335" y="15339"/>
                </a:lnTo>
                <a:cubicBezTo>
                  <a:pt x="2335" y="14845"/>
                  <a:pt x="1558" y="14351"/>
                  <a:pt x="779" y="13853"/>
                </a:cubicBezTo>
                <a:cubicBezTo>
                  <a:pt x="779" y="13853"/>
                  <a:pt x="0" y="13359"/>
                  <a:pt x="0" y="12865"/>
                </a:cubicBezTo>
                <a:lnTo>
                  <a:pt x="1558" y="12370"/>
                </a:lnTo>
                <a:cubicBezTo>
                  <a:pt x="1558" y="11876"/>
                  <a:pt x="0" y="11382"/>
                  <a:pt x="0" y="10888"/>
                </a:cubicBezTo>
                <a:cubicBezTo>
                  <a:pt x="1558" y="10390"/>
                  <a:pt x="2335" y="9895"/>
                  <a:pt x="3893" y="9401"/>
                </a:cubicBezTo>
                <a:cubicBezTo>
                  <a:pt x="4671" y="9895"/>
                  <a:pt x="5450" y="10888"/>
                  <a:pt x="6229" y="11382"/>
                </a:cubicBezTo>
                <a:cubicBezTo>
                  <a:pt x="7007" y="11876"/>
                  <a:pt x="7007" y="12370"/>
                  <a:pt x="7785" y="12865"/>
                </a:cubicBezTo>
                <a:cubicBezTo>
                  <a:pt x="7785" y="12865"/>
                  <a:pt x="8564" y="13359"/>
                  <a:pt x="9342" y="13853"/>
                </a:cubicBezTo>
                <a:lnTo>
                  <a:pt x="10899" y="12865"/>
                </a:lnTo>
                <a:cubicBezTo>
                  <a:pt x="10899" y="12865"/>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8" y="15834"/>
                  <a:pt x="17128" y="16328"/>
                  <a:pt x="17905" y="16328"/>
                </a:cubicBezTo>
                <a:lnTo>
                  <a:pt x="19463" y="15834"/>
                </a:lnTo>
                <a:cubicBezTo>
                  <a:pt x="19463" y="15339"/>
                  <a:pt x="17905" y="14845"/>
                  <a:pt x="17905" y="14351"/>
                </a:cubicBezTo>
                <a:lnTo>
                  <a:pt x="20241" y="13853"/>
                </a:lnTo>
                <a:cubicBezTo>
                  <a:pt x="20241" y="13359"/>
                  <a:pt x="18684" y="12865"/>
                  <a:pt x="18684" y="12370"/>
                </a:cubicBezTo>
                <a:lnTo>
                  <a:pt x="20241" y="11876"/>
                </a:lnTo>
                <a:lnTo>
                  <a:pt x="21799" y="12865"/>
                </a:lnTo>
                <a:cubicBezTo>
                  <a:pt x="21799" y="12865"/>
                  <a:pt x="22577" y="13853"/>
                  <a:pt x="23355" y="13853"/>
                </a:cubicBezTo>
                <a:cubicBezTo>
                  <a:pt x="23355" y="13853"/>
                  <a:pt x="24134" y="13359"/>
                  <a:pt x="24912" y="13359"/>
                </a:cubicBezTo>
                <a:cubicBezTo>
                  <a:pt x="24134" y="12865"/>
                  <a:pt x="24134" y="12370"/>
                  <a:pt x="23355" y="11876"/>
                </a:cubicBezTo>
                <a:cubicBezTo>
                  <a:pt x="23355" y="11876"/>
                  <a:pt x="22577" y="11382"/>
                  <a:pt x="21799" y="10888"/>
                </a:cubicBezTo>
                <a:lnTo>
                  <a:pt x="21020" y="9895"/>
                </a:lnTo>
                <a:cubicBezTo>
                  <a:pt x="20241" y="9895"/>
                  <a:pt x="19463" y="10888"/>
                  <a:pt x="18684" y="10888"/>
                </a:cubicBezTo>
                <a:cubicBezTo>
                  <a:pt x="18684" y="10390"/>
                  <a:pt x="17905" y="9895"/>
                  <a:pt x="17905" y="9401"/>
                </a:cubicBezTo>
                <a:cubicBezTo>
                  <a:pt x="17128" y="9401"/>
                  <a:pt x="17128" y="8413"/>
                  <a:pt x="16349" y="8413"/>
                </a:cubicBezTo>
                <a:lnTo>
                  <a:pt x="14792" y="9401"/>
                </a:lnTo>
                <a:cubicBezTo>
                  <a:pt x="14013" y="9401"/>
                  <a:pt x="14013" y="8413"/>
                  <a:pt x="13234" y="8413"/>
                </a:cubicBezTo>
                <a:cubicBezTo>
                  <a:pt x="14792" y="7425"/>
                  <a:pt x="15570" y="6926"/>
                  <a:pt x="17128" y="6432"/>
                </a:cubicBezTo>
                <a:cubicBezTo>
                  <a:pt x="17128" y="6926"/>
                  <a:pt x="17905" y="7425"/>
                  <a:pt x="17905" y="7425"/>
                </a:cubicBezTo>
                <a:cubicBezTo>
                  <a:pt x="18684" y="7919"/>
                  <a:pt x="19463" y="8907"/>
                  <a:pt x="19463" y="8907"/>
                </a:cubicBezTo>
                <a:lnTo>
                  <a:pt x="21020" y="7919"/>
                </a:lnTo>
                <a:lnTo>
                  <a:pt x="22577" y="6926"/>
                </a:lnTo>
                <a:cubicBezTo>
                  <a:pt x="23355" y="6926"/>
                  <a:pt x="24134" y="7919"/>
                  <a:pt x="24134" y="7919"/>
                </a:cubicBezTo>
                <a:cubicBezTo>
                  <a:pt x="24912" y="8413"/>
                  <a:pt x="24912" y="8907"/>
                  <a:pt x="25691" y="9401"/>
                </a:cubicBezTo>
                <a:cubicBezTo>
                  <a:pt x="25691" y="9401"/>
                  <a:pt x="26469" y="10390"/>
                  <a:pt x="27248" y="10390"/>
                </a:cubicBezTo>
                <a:lnTo>
                  <a:pt x="28804" y="9401"/>
                </a:lnTo>
                <a:cubicBezTo>
                  <a:pt x="28804" y="9401"/>
                  <a:pt x="29583" y="8907"/>
                  <a:pt x="30362" y="8413"/>
                </a:cubicBezTo>
                <a:cubicBezTo>
                  <a:pt x="30362" y="8413"/>
                  <a:pt x="31140" y="9895"/>
                  <a:pt x="31919" y="9895"/>
                </a:cubicBezTo>
                <a:cubicBezTo>
                  <a:pt x="31919" y="9895"/>
                  <a:pt x="32698" y="8907"/>
                  <a:pt x="33475" y="8907"/>
                </a:cubicBezTo>
                <a:cubicBezTo>
                  <a:pt x="33475" y="8907"/>
                  <a:pt x="34254" y="9895"/>
                  <a:pt x="35033" y="9895"/>
                </a:cubicBezTo>
                <a:cubicBezTo>
                  <a:pt x="35033" y="10390"/>
                  <a:pt x="35811" y="10888"/>
                  <a:pt x="35811" y="10888"/>
                </a:cubicBezTo>
                <a:cubicBezTo>
                  <a:pt x="36590" y="11382"/>
                  <a:pt x="37369" y="10390"/>
                  <a:pt x="38147" y="10390"/>
                </a:cubicBezTo>
                <a:lnTo>
                  <a:pt x="38925" y="11382"/>
                </a:lnTo>
                <a:cubicBezTo>
                  <a:pt x="39704" y="11382"/>
                  <a:pt x="40482" y="12370"/>
                  <a:pt x="40482" y="12370"/>
                </a:cubicBezTo>
                <a:lnTo>
                  <a:pt x="42039" y="11876"/>
                </a:lnTo>
                <a:cubicBezTo>
                  <a:pt x="42818" y="11382"/>
                  <a:pt x="43596" y="10888"/>
                  <a:pt x="43596" y="10888"/>
                </a:cubicBezTo>
                <a:cubicBezTo>
                  <a:pt x="44374" y="10888"/>
                  <a:pt x="45153" y="11876"/>
                  <a:pt x="45153" y="11876"/>
                </a:cubicBezTo>
                <a:lnTo>
                  <a:pt x="46710" y="12865"/>
                </a:lnTo>
                <a:cubicBezTo>
                  <a:pt x="46710" y="12865"/>
                  <a:pt x="47736" y="12214"/>
                  <a:pt x="48123" y="12231"/>
                </a:cubicBezTo>
                <a:lnTo>
                  <a:pt x="48268" y="12370"/>
                </a:lnTo>
                <a:cubicBezTo>
                  <a:pt x="49045" y="12370"/>
                  <a:pt x="49045" y="12865"/>
                  <a:pt x="49824" y="13359"/>
                </a:cubicBezTo>
                <a:cubicBezTo>
                  <a:pt x="49824" y="13359"/>
                  <a:pt x="50603" y="14351"/>
                  <a:pt x="51381" y="14351"/>
                </a:cubicBezTo>
                <a:cubicBezTo>
                  <a:pt x="51381" y="14351"/>
                  <a:pt x="52160" y="13359"/>
                  <a:pt x="52939" y="13359"/>
                </a:cubicBezTo>
                <a:cubicBezTo>
                  <a:pt x="52939" y="13359"/>
                  <a:pt x="53717" y="14351"/>
                  <a:pt x="53717" y="14845"/>
                </a:cubicBezTo>
                <a:cubicBezTo>
                  <a:pt x="54495" y="14845"/>
                  <a:pt x="55274" y="15339"/>
                  <a:pt x="55274" y="15834"/>
                </a:cubicBezTo>
                <a:lnTo>
                  <a:pt x="56831" y="14845"/>
                </a:lnTo>
                <a:lnTo>
                  <a:pt x="56052" y="13853"/>
                </a:lnTo>
                <a:cubicBezTo>
                  <a:pt x="56052" y="13359"/>
                  <a:pt x="57609" y="13359"/>
                  <a:pt x="57609" y="12865"/>
                </a:cubicBezTo>
                <a:lnTo>
                  <a:pt x="56052" y="11876"/>
                </a:lnTo>
                <a:lnTo>
                  <a:pt x="54495" y="12865"/>
                </a:lnTo>
                <a:lnTo>
                  <a:pt x="52939" y="13359"/>
                </a:lnTo>
                <a:cubicBezTo>
                  <a:pt x="52160" y="13359"/>
                  <a:pt x="51381" y="12370"/>
                  <a:pt x="51381" y="12370"/>
                </a:cubicBezTo>
                <a:cubicBezTo>
                  <a:pt x="51381" y="12370"/>
                  <a:pt x="50603" y="11382"/>
                  <a:pt x="49824" y="11382"/>
                </a:cubicBezTo>
                <a:cubicBezTo>
                  <a:pt x="50603" y="10888"/>
                  <a:pt x="51381" y="10888"/>
                  <a:pt x="52160" y="10390"/>
                </a:cubicBezTo>
                <a:cubicBezTo>
                  <a:pt x="52160" y="10390"/>
                  <a:pt x="52939" y="9895"/>
                  <a:pt x="53717" y="9401"/>
                </a:cubicBezTo>
                <a:cubicBezTo>
                  <a:pt x="53717" y="9401"/>
                  <a:pt x="54495" y="8907"/>
                  <a:pt x="55274" y="8907"/>
                </a:cubicBezTo>
                <a:cubicBezTo>
                  <a:pt x="55274" y="8907"/>
                  <a:pt x="56052" y="9895"/>
                  <a:pt x="56831" y="9895"/>
                </a:cubicBezTo>
                <a:cubicBezTo>
                  <a:pt x="56831" y="9895"/>
                  <a:pt x="58388" y="9401"/>
                  <a:pt x="58388" y="8907"/>
                </a:cubicBezTo>
                <a:lnTo>
                  <a:pt x="56831" y="7919"/>
                </a:lnTo>
                <a:cubicBezTo>
                  <a:pt x="56831" y="7919"/>
                  <a:pt x="58388" y="6926"/>
                  <a:pt x="59167" y="6926"/>
                </a:cubicBezTo>
                <a:cubicBezTo>
                  <a:pt x="59167" y="6926"/>
                  <a:pt x="59944" y="7919"/>
                  <a:pt x="59944" y="8413"/>
                </a:cubicBezTo>
                <a:cubicBezTo>
                  <a:pt x="60723" y="8413"/>
                  <a:pt x="60723" y="8907"/>
                  <a:pt x="61502" y="9401"/>
                </a:cubicBezTo>
                <a:cubicBezTo>
                  <a:pt x="61502" y="9895"/>
                  <a:pt x="62280" y="9895"/>
                  <a:pt x="63059" y="10390"/>
                </a:cubicBezTo>
                <a:cubicBezTo>
                  <a:pt x="63059" y="10888"/>
                  <a:pt x="63838" y="11382"/>
                  <a:pt x="63838" y="11382"/>
                </a:cubicBezTo>
                <a:cubicBezTo>
                  <a:pt x="64616" y="11876"/>
                  <a:pt x="64616" y="12370"/>
                  <a:pt x="65394" y="12865"/>
                </a:cubicBezTo>
                <a:lnTo>
                  <a:pt x="66951" y="11876"/>
                </a:lnTo>
                <a:cubicBezTo>
                  <a:pt x="67730" y="11876"/>
                  <a:pt x="68508" y="12865"/>
                  <a:pt x="68508" y="12865"/>
                </a:cubicBezTo>
                <a:cubicBezTo>
                  <a:pt x="69287" y="13359"/>
                  <a:pt x="69287" y="13853"/>
                  <a:pt x="70066" y="13853"/>
                </a:cubicBezTo>
                <a:cubicBezTo>
                  <a:pt x="70066" y="13853"/>
                  <a:pt x="70843" y="13359"/>
                  <a:pt x="71622" y="13359"/>
                </a:cubicBezTo>
                <a:cubicBezTo>
                  <a:pt x="72401" y="12865"/>
                  <a:pt x="72401" y="12370"/>
                  <a:pt x="73179" y="12370"/>
                </a:cubicBezTo>
                <a:cubicBezTo>
                  <a:pt x="73958" y="11876"/>
                  <a:pt x="74737" y="11876"/>
                  <a:pt x="74737" y="11382"/>
                </a:cubicBezTo>
                <a:cubicBezTo>
                  <a:pt x="75515" y="11382"/>
                  <a:pt x="76293" y="10888"/>
                  <a:pt x="77072" y="10390"/>
                </a:cubicBezTo>
                <a:lnTo>
                  <a:pt x="78629" y="9895"/>
                </a:lnTo>
                <a:cubicBezTo>
                  <a:pt x="78629" y="9895"/>
                  <a:pt x="79408" y="10888"/>
                  <a:pt x="80186" y="10888"/>
                </a:cubicBezTo>
                <a:cubicBezTo>
                  <a:pt x="80186" y="10888"/>
                  <a:pt x="80965" y="10390"/>
                  <a:pt x="81743"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2" y="9895"/>
                </a:cubicBezTo>
                <a:cubicBezTo>
                  <a:pt x="92642" y="10390"/>
                  <a:pt x="93420" y="10888"/>
                  <a:pt x="94199" y="10888"/>
                </a:cubicBezTo>
                <a:cubicBezTo>
                  <a:pt x="94199" y="11382"/>
                  <a:pt x="94978" y="12370"/>
                  <a:pt x="94978" y="12370"/>
                </a:cubicBezTo>
                <a:lnTo>
                  <a:pt x="96535" y="11382"/>
                </a:lnTo>
                <a:cubicBezTo>
                  <a:pt x="97313" y="11382"/>
                  <a:pt x="98091" y="12370"/>
                  <a:pt x="98091" y="12370"/>
                </a:cubicBezTo>
                <a:cubicBezTo>
                  <a:pt x="98870" y="12865"/>
                  <a:pt x="98870" y="13359"/>
                  <a:pt x="99648" y="13359"/>
                </a:cubicBezTo>
                <a:cubicBezTo>
                  <a:pt x="99648" y="13853"/>
                  <a:pt x="100427" y="14351"/>
                  <a:pt x="101206" y="14845"/>
                </a:cubicBezTo>
                <a:cubicBezTo>
                  <a:pt x="101206" y="14845"/>
                  <a:pt x="101984" y="15339"/>
                  <a:pt x="101984" y="15834"/>
                </a:cubicBezTo>
                <a:lnTo>
                  <a:pt x="103541" y="14845"/>
                </a:lnTo>
                <a:cubicBezTo>
                  <a:pt x="104319" y="14845"/>
                  <a:pt x="105098" y="15834"/>
                  <a:pt x="105098" y="15834"/>
                </a:cubicBezTo>
                <a:cubicBezTo>
                  <a:pt x="105098" y="16328"/>
                  <a:pt x="103541" y="16826"/>
                  <a:pt x="103541" y="16826"/>
                </a:cubicBezTo>
                <a:cubicBezTo>
                  <a:pt x="103541" y="17320"/>
                  <a:pt x="104319" y="17814"/>
                  <a:pt x="105098" y="17814"/>
                </a:cubicBezTo>
                <a:cubicBezTo>
                  <a:pt x="105098" y="18309"/>
                  <a:pt x="105877" y="17320"/>
                  <a:pt x="106655" y="17320"/>
                </a:cubicBezTo>
                <a:cubicBezTo>
                  <a:pt x="107434" y="17320"/>
                  <a:pt x="107434" y="18309"/>
                  <a:pt x="108212" y="18309"/>
                </a:cubicBezTo>
                <a:lnTo>
                  <a:pt x="109769" y="17320"/>
                </a:lnTo>
                <a:cubicBezTo>
                  <a:pt x="108990" y="16826"/>
                  <a:pt x="108990" y="16826"/>
                  <a:pt x="108212" y="16328"/>
                </a:cubicBezTo>
                <a:cubicBezTo>
                  <a:pt x="108212" y="15834"/>
                  <a:pt x="107434" y="15339"/>
                  <a:pt x="106655" y="15339"/>
                </a:cubicBezTo>
                <a:cubicBezTo>
                  <a:pt x="106655" y="14845"/>
                  <a:pt x="105877" y="14351"/>
                  <a:pt x="105877" y="13853"/>
                </a:cubicBezTo>
                <a:cubicBezTo>
                  <a:pt x="105098" y="13853"/>
                  <a:pt x="105098" y="13359"/>
                  <a:pt x="104319" y="12865"/>
                </a:cubicBezTo>
                <a:cubicBezTo>
                  <a:pt x="104319" y="12865"/>
                  <a:pt x="103541" y="11876"/>
                  <a:pt x="102762" y="11876"/>
                </a:cubicBezTo>
                <a:lnTo>
                  <a:pt x="101206" y="12865"/>
                </a:lnTo>
                <a:cubicBezTo>
                  <a:pt x="101206" y="12865"/>
                  <a:pt x="100427" y="11876"/>
                  <a:pt x="99648" y="11382"/>
                </a:cubicBezTo>
                <a:lnTo>
                  <a:pt x="101984" y="10888"/>
                </a:lnTo>
                <a:cubicBezTo>
                  <a:pt x="101984" y="10390"/>
                  <a:pt x="100427" y="9895"/>
                  <a:pt x="100427" y="9895"/>
                </a:cubicBezTo>
                <a:cubicBezTo>
                  <a:pt x="99648" y="9401"/>
                  <a:pt x="99648" y="8907"/>
                  <a:pt x="98870" y="8413"/>
                </a:cubicBezTo>
                <a:cubicBezTo>
                  <a:pt x="100427" y="7919"/>
                  <a:pt x="101206" y="7425"/>
                  <a:pt x="102762" y="6926"/>
                </a:cubicBezTo>
                <a:cubicBezTo>
                  <a:pt x="103541" y="7425"/>
                  <a:pt x="104319" y="8413"/>
                  <a:pt x="105098" y="8907"/>
                </a:cubicBezTo>
                <a:cubicBezTo>
                  <a:pt x="105877" y="9401"/>
                  <a:pt x="105877" y="9895"/>
                  <a:pt x="106655" y="10390"/>
                </a:cubicBezTo>
                <a:lnTo>
                  <a:pt x="107434" y="11382"/>
                </a:lnTo>
                <a:cubicBezTo>
                  <a:pt x="108212" y="11382"/>
                  <a:pt x="108990" y="10390"/>
                  <a:pt x="109769" y="10390"/>
                </a:cubicBezTo>
                <a:lnTo>
                  <a:pt x="110548" y="11382"/>
                </a:lnTo>
                <a:cubicBezTo>
                  <a:pt x="111326" y="11382"/>
                  <a:pt x="112105" y="10888"/>
                  <a:pt x="112883" y="10888"/>
                </a:cubicBezTo>
                <a:cubicBezTo>
                  <a:pt x="112883" y="10390"/>
                  <a:pt x="111326" y="9895"/>
                  <a:pt x="111326" y="9401"/>
                </a:cubicBezTo>
                <a:lnTo>
                  <a:pt x="112883" y="8907"/>
                </a:lnTo>
                <a:cubicBezTo>
                  <a:pt x="113661" y="8907"/>
                  <a:pt x="113661" y="9401"/>
                  <a:pt x="114440" y="9895"/>
                </a:cubicBezTo>
                <a:cubicBezTo>
                  <a:pt x="114440" y="10390"/>
                  <a:pt x="115218" y="10390"/>
                  <a:pt x="115997" y="10888"/>
                </a:cubicBezTo>
                <a:cubicBezTo>
                  <a:pt x="115997" y="11382"/>
                  <a:pt x="116776" y="11876"/>
                  <a:pt x="116776" y="11876"/>
                </a:cubicBezTo>
                <a:cubicBezTo>
                  <a:pt x="116776" y="12370"/>
                  <a:pt x="115218" y="12865"/>
                  <a:pt x="115218" y="12865"/>
                </a:cubicBezTo>
                <a:lnTo>
                  <a:pt x="116776" y="13853"/>
                </a:lnTo>
                <a:cubicBezTo>
                  <a:pt x="116776" y="14351"/>
                  <a:pt x="117554" y="14845"/>
                  <a:pt x="117554" y="15339"/>
                </a:cubicBezTo>
                <a:cubicBezTo>
                  <a:pt x="118333" y="14845"/>
                  <a:pt x="119889" y="14351"/>
                  <a:pt x="119889" y="14351"/>
                </a:cubicBezTo>
                <a:cubicBezTo>
                  <a:pt x="119889" y="13853"/>
                  <a:pt x="121447" y="13853"/>
                  <a:pt x="121447" y="13359"/>
                </a:cubicBezTo>
                <a:lnTo>
                  <a:pt x="119889" y="12370"/>
                </a:lnTo>
                <a:cubicBezTo>
                  <a:pt x="119889" y="11876"/>
                  <a:pt x="119111" y="11382"/>
                  <a:pt x="119111" y="11382"/>
                </a:cubicBezTo>
                <a:cubicBezTo>
                  <a:pt x="118333" y="10888"/>
                  <a:pt x="117554" y="10390"/>
                  <a:pt x="117554" y="9895"/>
                </a:cubicBezTo>
                <a:lnTo>
                  <a:pt x="119111" y="9401"/>
                </a:lnTo>
                <a:cubicBezTo>
                  <a:pt x="119889" y="8907"/>
                  <a:pt x="120668" y="8907"/>
                  <a:pt x="120668" y="8413"/>
                </a:cubicBezTo>
                <a:lnTo>
                  <a:pt x="119889" y="7425"/>
                </a:lnTo>
                <a:cubicBezTo>
                  <a:pt x="119889" y="6926"/>
                  <a:pt x="121447" y="6926"/>
                  <a:pt x="121447" y="6432"/>
                </a:cubicBezTo>
                <a:cubicBezTo>
                  <a:pt x="121447" y="5938"/>
                  <a:pt x="119889" y="5938"/>
                  <a:pt x="119889" y="5444"/>
                </a:cubicBezTo>
                <a:lnTo>
                  <a:pt x="121447" y="4456"/>
                </a:lnTo>
                <a:cubicBezTo>
                  <a:pt x="122225" y="4950"/>
                  <a:pt x="123004" y="5444"/>
                  <a:pt x="123004" y="5444"/>
                </a:cubicBezTo>
                <a:cubicBezTo>
                  <a:pt x="123004" y="5938"/>
                  <a:pt x="124560" y="6432"/>
                  <a:pt x="124560" y="6926"/>
                </a:cubicBezTo>
                <a:cubicBezTo>
                  <a:pt x="124560" y="6926"/>
                  <a:pt x="122225" y="7425"/>
                  <a:pt x="123004" y="7425"/>
                </a:cubicBezTo>
                <a:cubicBezTo>
                  <a:pt x="123004" y="7919"/>
                  <a:pt x="123782" y="8413"/>
                  <a:pt x="123782" y="8907"/>
                </a:cubicBezTo>
                <a:lnTo>
                  <a:pt x="122225" y="9401"/>
                </a:lnTo>
                <a:cubicBezTo>
                  <a:pt x="122225" y="9895"/>
                  <a:pt x="123004" y="10390"/>
                  <a:pt x="123782" y="10888"/>
                </a:cubicBezTo>
                <a:cubicBezTo>
                  <a:pt x="123782" y="10888"/>
                  <a:pt x="124560" y="11382"/>
                  <a:pt x="124560" y="11876"/>
                </a:cubicBezTo>
                <a:cubicBezTo>
                  <a:pt x="125339" y="11876"/>
                  <a:pt x="126117" y="12865"/>
                  <a:pt x="126117" y="12865"/>
                </a:cubicBezTo>
                <a:cubicBezTo>
                  <a:pt x="126896" y="12865"/>
                  <a:pt x="127675" y="11876"/>
                  <a:pt x="127675" y="11876"/>
                </a:cubicBezTo>
                <a:cubicBezTo>
                  <a:pt x="128453" y="11876"/>
                  <a:pt x="129232" y="12865"/>
                  <a:pt x="129232" y="13359"/>
                </a:cubicBezTo>
                <a:lnTo>
                  <a:pt x="127675" y="13853"/>
                </a:lnTo>
                <a:cubicBezTo>
                  <a:pt x="127675" y="14351"/>
                  <a:pt x="128453" y="14845"/>
                  <a:pt x="129232" y="14845"/>
                </a:cubicBezTo>
                <a:cubicBezTo>
                  <a:pt x="129232" y="15339"/>
                  <a:pt x="130010" y="15834"/>
                  <a:pt x="130010" y="16328"/>
                </a:cubicBezTo>
                <a:lnTo>
                  <a:pt x="128453" y="16826"/>
                </a:lnTo>
                <a:cubicBezTo>
                  <a:pt x="128453" y="17320"/>
                  <a:pt x="130010" y="17814"/>
                  <a:pt x="130010" y="18309"/>
                </a:cubicBezTo>
                <a:cubicBezTo>
                  <a:pt x="130010" y="18309"/>
                  <a:pt x="128453" y="18803"/>
                  <a:pt x="127675" y="18803"/>
                </a:cubicBezTo>
                <a:cubicBezTo>
                  <a:pt x="127675" y="19297"/>
                  <a:pt x="126117" y="19297"/>
                  <a:pt x="126117" y="19795"/>
                </a:cubicBezTo>
                <a:cubicBezTo>
                  <a:pt x="126117" y="20289"/>
                  <a:pt x="127675" y="20784"/>
                  <a:pt x="127675" y="20784"/>
                </a:cubicBezTo>
                <a:cubicBezTo>
                  <a:pt x="127675" y="21278"/>
                  <a:pt x="126117" y="21278"/>
                  <a:pt x="126117" y="21772"/>
                </a:cubicBezTo>
                <a:cubicBezTo>
                  <a:pt x="126117" y="22266"/>
                  <a:pt x="126896" y="22760"/>
                  <a:pt x="126896" y="22760"/>
                </a:cubicBezTo>
                <a:cubicBezTo>
                  <a:pt x="127675" y="22760"/>
                  <a:pt x="128453" y="22266"/>
                  <a:pt x="129232" y="22266"/>
                </a:cubicBezTo>
                <a:cubicBezTo>
                  <a:pt x="129232" y="21772"/>
                  <a:pt x="130788" y="21278"/>
                  <a:pt x="130788" y="21278"/>
                </a:cubicBezTo>
                <a:cubicBezTo>
                  <a:pt x="130788" y="20784"/>
                  <a:pt x="129232" y="20289"/>
                  <a:pt x="129232" y="20289"/>
                </a:cubicBezTo>
                <a:cubicBezTo>
                  <a:pt x="129232" y="19795"/>
                  <a:pt x="130788" y="19297"/>
                  <a:pt x="130788" y="19297"/>
                </a:cubicBezTo>
                <a:cubicBezTo>
                  <a:pt x="131567" y="18803"/>
                  <a:pt x="130010" y="18309"/>
                  <a:pt x="130010" y="18309"/>
                </a:cubicBezTo>
                <a:cubicBezTo>
                  <a:pt x="130010" y="17814"/>
                  <a:pt x="131567" y="17814"/>
                  <a:pt x="131567" y="17320"/>
                </a:cubicBezTo>
                <a:cubicBezTo>
                  <a:pt x="131567" y="16826"/>
                  <a:pt x="133124" y="16826"/>
                  <a:pt x="133124" y="16328"/>
                </a:cubicBezTo>
                <a:cubicBezTo>
                  <a:pt x="133124" y="16328"/>
                  <a:pt x="131567" y="15834"/>
                  <a:pt x="131567" y="15339"/>
                </a:cubicBezTo>
                <a:cubicBezTo>
                  <a:pt x="131567" y="14845"/>
                  <a:pt x="130788" y="14845"/>
                  <a:pt x="130788" y="14351"/>
                </a:cubicBezTo>
                <a:cubicBezTo>
                  <a:pt x="130788" y="13853"/>
                  <a:pt x="132346" y="13853"/>
                  <a:pt x="132346" y="13359"/>
                </a:cubicBezTo>
                <a:cubicBezTo>
                  <a:pt x="132346" y="12865"/>
                  <a:pt x="130788" y="12370"/>
                  <a:pt x="130788" y="12370"/>
                </a:cubicBezTo>
                <a:cubicBezTo>
                  <a:pt x="130788" y="11876"/>
                  <a:pt x="130010" y="11382"/>
                  <a:pt x="130010" y="11382"/>
                </a:cubicBezTo>
                <a:cubicBezTo>
                  <a:pt x="130010" y="10888"/>
                  <a:pt x="131567" y="10390"/>
                  <a:pt x="131567" y="10390"/>
                </a:cubicBezTo>
                <a:lnTo>
                  <a:pt x="130010" y="9401"/>
                </a:lnTo>
                <a:lnTo>
                  <a:pt x="128453" y="9895"/>
                </a:lnTo>
                <a:lnTo>
                  <a:pt x="126896" y="8907"/>
                </a:lnTo>
                <a:cubicBezTo>
                  <a:pt x="126896" y="8413"/>
                  <a:pt x="126117" y="8413"/>
                  <a:pt x="125339" y="7919"/>
                </a:cubicBezTo>
                <a:cubicBezTo>
                  <a:pt x="126896" y="7425"/>
                  <a:pt x="127675" y="6926"/>
                  <a:pt x="129232" y="5938"/>
                </a:cubicBezTo>
                <a:cubicBezTo>
                  <a:pt x="130010" y="6432"/>
                  <a:pt x="130010" y="7425"/>
                  <a:pt x="130788" y="7425"/>
                </a:cubicBezTo>
                <a:cubicBezTo>
                  <a:pt x="130788" y="7425"/>
                  <a:pt x="131567" y="6432"/>
                  <a:pt x="132346" y="6432"/>
                </a:cubicBezTo>
                <a:cubicBezTo>
                  <a:pt x="133124" y="6432"/>
                  <a:pt x="133124" y="7425"/>
                  <a:pt x="133903" y="7425"/>
                </a:cubicBezTo>
                <a:cubicBezTo>
                  <a:pt x="133903" y="7425"/>
                  <a:pt x="135459" y="6432"/>
                  <a:pt x="135459" y="6926"/>
                </a:cubicBezTo>
                <a:cubicBezTo>
                  <a:pt x="135459" y="6926"/>
                  <a:pt x="136238" y="7425"/>
                  <a:pt x="136238" y="7919"/>
                </a:cubicBezTo>
                <a:cubicBezTo>
                  <a:pt x="137017" y="7919"/>
                  <a:pt x="137795" y="8413"/>
                  <a:pt x="137795" y="8907"/>
                </a:cubicBezTo>
                <a:cubicBezTo>
                  <a:pt x="137795" y="9401"/>
                  <a:pt x="139352" y="9895"/>
                  <a:pt x="139352" y="9895"/>
                </a:cubicBezTo>
                <a:cubicBezTo>
                  <a:pt x="139352" y="10390"/>
                  <a:pt x="137795" y="10390"/>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9"/>
                  <a:pt x="147137" y="13853"/>
                  <a:pt x="147916" y="14845"/>
                </a:cubicBezTo>
                <a:cubicBezTo>
                  <a:pt x="147916" y="14351"/>
                  <a:pt x="149473" y="13853"/>
                  <a:pt x="149473" y="13853"/>
                </a:cubicBezTo>
                <a:cubicBezTo>
                  <a:pt x="149473" y="13359"/>
                  <a:pt x="147916" y="12865"/>
                  <a:pt x="147916" y="12865"/>
                </a:cubicBezTo>
                <a:cubicBezTo>
                  <a:pt x="147916" y="12370"/>
                  <a:pt x="149473" y="12370"/>
                  <a:pt x="149473" y="11876"/>
                </a:cubicBezTo>
                <a:lnTo>
                  <a:pt x="148694" y="10888"/>
                </a:lnTo>
                <a:cubicBezTo>
                  <a:pt x="147916" y="10390"/>
                  <a:pt x="147916" y="9895"/>
                  <a:pt x="147137" y="9895"/>
                </a:cubicBezTo>
                <a:cubicBezTo>
                  <a:pt x="147137" y="9401"/>
                  <a:pt x="146358" y="8413"/>
                  <a:pt x="145580" y="8413"/>
                </a:cubicBezTo>
                <a:cubicBezTo>
                  <a:pt x="146358" y="8413"/>
                  <a:pt x="147137" y="7919"/>
                  <a:pt x="147916" y="7919"/>
                </a:cubicBezTo>
                <a:lnTo>
                  <a:pt x="149473" y="6926"/>
                </a:lnTo>
                <a:lnTo>
                  <a:pt x="150252" y="7919"/>
                </a:lnTo>
                <a:cubicBezTo>
                  <a:pt x="151029" y="8413"/>
                  <a:pt x="151808" y="8907"/>
                  <a:pt x="151808" y="8907"/>
                </a:cubicBezTo>
                <a:cubicBezTo>
                  <a:pt x="152587" y="9401"/>
                  <a:pt x="152587" y="9895"/>
                  <a:pt x="153365" y="10390"/>
                </a:cubicBezTo>
                <a:lnTo>
                  <a:pt x="154922" y="11382"/>
                </a:lnTo>
                <a:cubicBezTo>
                  <a:pt x="154144" y="11876"/>
                  <a:pt x="153365" y="11876"/>
                  <a:pt x="152587" y="12370"/>
                </a:cubicBezTo>
                <a:cubicBezTo>
                  <a:pt x="153365" y="12865"/>
                  <a:pt x="154922" y="13853"/>
                  <a:pt x="155701" y="14351"/>
                </a:cubicBezTo>
                <a:cubicBezTo>
                  <a:pt x="155701" y="13853"/>
                  <a:pt x="157257" y="13853"/>
                  <a:pt x="157257" y="13359"/>
                </a:cubicBezTo>
                <a:cubicBezTo>
                  <a:pt x="157257" y="13359"/>
                  <a:pt x="155701" y="12865"/>
                  <a:pt x="155701" y="12370"/>
                </a:cubicBezTo>
                <a:cubicBezTo>
                  <a:pt x="155701" y="11876"/>
                  <a:pt x="157257" y="11876"/>
                  <a:pt x="158036" y="11382"/>
                </a:cubicBezTo>
                <a:cubicBezTo>
                  <a:pt x="158036" y="11382"/>
                  <a:pt x="156479" y="10888"/>
                  <a:pt x="156479" y="10390"/>
                </a:cubicBezTo>
                <a:cubicBezTo>
                  <a:pt x="156479" y="10390"/>
                  <a:pt x="154922" y="9895"/>
                  <a:pt x="154922" y="9401"/>
                </a:cubicBezTo>
                <a:lnTo>
                  <a:pt x="156479" y="8413"/>
                </a:lnTo>
                <a:cubicBezTo>
                  <a:pt x="157257" y="8413"/>
                  <a:pt x="158036" y="7425"/>
                  <a:pt x="158815" y="7919"/>
                </a:cubicBezTo>
                <a:lnTo>
                  <a:pt x="159593" y="8907"/>
                </a:lnTo>
                <a:lnTo>
                  <a:pt x="158036" y="9401"/>
                </a:lnTo>
                <a:cubicBezTo>
                  <a:pt x="158036" y="9895"/>
                  <a:pt x="159593" y="10390"/>
                  <a:pt x="159593" y="10888"/>
                </a:cubicBezTo>
                <a:cubicBezTo>
                  <a:pt x="159593" y="10888"/>
                  <a:pt x="160372" y="11382"/>
                  <a:pt x="160372" y="11876"/>
                </a:cubicBezTo>
                <a:cubicBezTo>
                  <a:pt x="161151" y="12370"/>
                  <a:pt x="161928" y="12865"/>
                  <a:pt x="161928" y="12865"/>
                </a:cubicBezTo>
                <a:lnTo>
                  <a:pt x="163486" y="11876"/>
                </a:lnTo>
                <a:cubicBezTo>
                  <a:pt x="164264" y="11876"/>
                  <a:pt x="165043" y="12865"/>
                  <a:pt x="165043" y="13359"/>
                </a:cubicBezTo>
                <a:cubicBezTo>
                  <a:pt x="165822" y="13359"/>
                  <a:pt x="165822" y="13853"/>
                  <a:pt x="166600" y="14351"/>
                </a:cubicBezTo>
                <a:cubicBezTo>
                  <a:pt x="167378" y="13853"/>
                  <a:pt x="168935" y="13359"/>
                  <a:pt x="169714" y="12865"/>
                </a:cubicBezTo>
                <a:cubicBezTo>
                  <a:pt x="169714" y="12370"/>
                  <a:pt x="168935" y="11876"/>
                  <a:pt x="168935" y="11382"/>
                </a:cubicBezTo>
                <a:cubicBezTo>
                  <a:pt x="168157" y="11382"/>
                  <a:pt x="167378" y="12370"/>
                  <a:pt x="166600" y="12370"/>
                </a:cubicBezTo>
                <a:lnTo>
                  <a:pt x="165822" y="11382"/>
                </a:lnTo>
                <a:cubicBezTo>
                  <a:pt x="165822" y="10888"/>
                  <a:pt x="166600" y="10390"/>
                  <a:pt x="167378" y="10390"/>
                </a:cubicBezTo>
                <a:cubicBezTo>
                  <a:pt x="168157" y="9895"/>
                  <a:pt x="168157"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5" y="8907"/>
                  <a:pt x="174385" y="9895"/>
                  <a:pt x="175163" y="9895"/>
                </a:cubicBezTo>
                <a:lnTo>
                  <a:pt x="176721" y="9401"/>
                </a:lnTo>
                <a:cubicBezTo>
                  <a:pt x="177498" y="9401"/>
                  <a:pt x="177498" y="9895"/>
                  <a:pt x="178277" y="10390"/>
                </a:cubicBezTo>
                <a:cubicBezTo>
                  <a:pt x="179056" y="10888"/>
                  <a:pt x="179834" y="11876"/>
                  <a:pt x="180613" y="12370"/>
                </a:cubicBezTo>
                <a:cubicBezTo>
                  <a:pt x="181391" y="12370"/>
                  <a:pt x="182169" y="11876"/>
                  <a:pt x="182948" y="11876"/>
                </a:cubicBezTo>
                <a:cubicBezTo>
                  <a:pt x="182948" y="11382"/>
                  <a:pt x="183726" y="11382"/>
                  <a:pt x="184505" y="10888"/>
                </a:cubicBezTo>
                <a:cubicBezTo>
                  <a:pt x="184505" y="10888"/>
                  <a:pt x="186062" y="10390"/>
                  <a:pt x="186062" y="9895"/>
                </a:cubicBezTo>
                <a:cubicBezTo>
                  <a:pt x="186841" y="10390"/>
                  <a:pt x="186841" y="10888"/>
                  <a:pt x="187619" y="11382"/>
                </a:cubicBezTo>
                <a:lnTo>
                  <a:pt x="189176" y="10390"/>
                </a:lnTo>
                <a:cubicBezTo>
                  <a:pt x="189955" y="10390"/>
                  <a:pt x="189955" y="10888"/>
                  <a:pt x="190733" y="11382"/>
                </a:cubicBezTo>
                <a:cubicBezTo>
                  <a:pt x="190733" y="11876"/>
                  <a:pt x="191512" y="12370"/>
                  <a:pt x="191512" y="12370"/>
                </a:cubicBezTo>
                <a:cubicBezTo>
                  <a:pt x="192291" y="12865"/>
                  <a:pt x="193068" y="13359"/>
                  <a:pt x="193068" y="13853"/>
                </a:cubicBezTo>
                <a:lnTo>
                  <a:pt x="191512" y="14351"/>
                </a:lnTo>
                <a:cubicBezTo>
                  <a:pt x="191512" y="14845"/>
                  <a:pt x="192291" y="15339"/>
                  <a:pt x="193068" y="15339"/>
                </a:cubicBezTo>
                <a:cubicBezTo>
                  <a:pt x="192291" y="15339"/>
                  <a:pt x="194626" y="14845"/>
                  <a:pt x="194626" y="14845"/>
                </a:cubicBezTo>
                <a:cubicBezTo>
                  <a:pt x="194626" y="14351"/>
                  <a:pt x="193068" y="13853"/>
                  <a:pt x="193068" y="13853"/>
                </a:cubicBezTo>
                <a:cubicBezTo>
                  <a:pt x="193847" y="13359"/>
                  <a:pt x="194626" y="12865"/>
                  <a:pt x="194626" y="12865"/>
                </a:cubicBezTo>
                <a:cubicBezTo>
                  <a:pt x="195404" y="12865"/>
                  <a:pt x="196183" y="13853"/>
                  <a:pt x="196183" y="13853"/>
                </a:cubicBezTo>
                <a:cubicBezTo>
                  <a:pt x="196183" y="13853"/>
                  <a:pt x="197740" y="13359"/>
                  <a:pt x="197740" y="12865"/>
                </a:cubicBezTo>
                <a:cubicBezTo>
                  <a:pt x="197740" y="12865"/>
                  <a:pt x="196183" y="12370"/>
                  <a:pt x="196961" y="11876"/>
                </a:cubicBezTo>
                <a:cubicBezTo>
                  <a:pt x="196961" y="11382"/>
                  <a:pt x="198518" y="11382"/>
                  <a:pt x="198518" y="10888"/>
                </a:cubicBezTo>
                <a:cubicBezTo>
                  <a:pt x="198518" y="10888"/>
                  <a:pt x="196961" y="10390"/>
                  <a:pt x="196961" y="9895"/>
                </a:cubicBezTo>
                <a:lnTo>
                  <a:pt x="195404" y="10888"/>
                </a:lnTo>
                <a:cubicBezTo>
                  <a:pt x="194626" y="10888"/>
                  <a:pt x="193847" y="11876"/>
                  <a:pt x="193847" y="11876"/>
                </a:cubicBezTo>
                <a:cubicBezTo>
                  <a:pt x="193068" y="11876"/>
                  <a:pt x="192291" y="10888"/>
                  <a:pt x="192291" y="10390"/>
                </a:cubicBezTo>
                <a:cubicBezTo>
                  <a:pt x="192291" y="10390"/>
                  <a:pt x="190733" y="9895"/>
                  <a:pt x="190733" y="9401"/>
                </a:cubicBezTo>
                <a:cubicBezTo>
                  <a:pt x="190733" y="9401"/>
                  <a:pt x="192291" y="8907"/>
                  <a:pt x="192291" y="8413"/>
                </a:cubicBezTo>
                <a:cubicBezTo>
                  <a:pt x="192291" y="8413"/>
                  <a:pt x="191512" y="7919"/>
                  <a:pt x="191512" y="7425"/>
                </a:cubicBezTo>
                <a:cubicBezTo>
                  <a:pt x="192291" y="6926"/>
                  <a:pt x="193847" y="6432"/>
                  <a:pt x="194626" y="5938"/>
                </a:cubicBezTo>
                <a:cubicBezTo>
                  <a:pt x="195404" y="6432"/>
                  <a:pt x="195404" y="6432"/>
                  <a:pt x="196183" y="6926"/>
                </a:cubicBezTo>
                <a:cubicBezTo>
                  <a:pt x="196961" y="7425"/>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5"/>
                  <a:pt x="202411" y="7425"/>
                </a:cubicBezTo>
                <a:cubicBezTo>
                  <a:pt x="202411" y="6926"/>
                  <a:pt x="203967" y="6926"/>
                  <a:pt x="203967" y="6432"/>
                </a:cubicBezTo>
                <a:cubicBezTo>
                  <a:pt x="203967" y="6432"/>
                  <a:pt x="202411" y="5938"/>
                  <a:pt x="202411" y="5444"/>
                </a:cubicBezTo>
                <a:cubicBezTo>
                  <a:pt x="202411" y="4950"/>
                  <a:pt x="203967" y="4950"/>
                  <a:pt x="203967" y="4456"/>
                </a:cubicBezTo>
                <a:cubicBezTo>
                  <a:pt x="203967" y="4950"/>
                  <a:pt x="205525" y="5444"/>
                  <a:pt x="205525" y="5938"/>
                </a:cubicBezTo>
                <a:cubicBezTo>
                  <a:pt x="205525" y="5938"/>
                  <a:pt x="207082" y="6432"/>
                  <a:pt x="207082" y="6926"/>
                </a:cubicBezTo>
                <a:cubicBezTo>
                  <a:pt x="207082" y="6926"/>
                  <a:pt x="205525" y="7425"/>
                  <a:pt x="205525" y="7919"/>
                </a:cubicBezTo>
                <a:cubicBezTo>
                  <a:pt x="205525" y="7919"/>
                  <a:pt x="206303" y="8413"/>
                  <a:pt x="206303" y="8907"/>
                </a:cubicBezTo>
                <a:cubicBezTo>
                  <a:pt x="206303" y="8907"/>
                  <a:pt x="204746" y="9401"/>
                  <a:pt x="204746" y="9895"/>
                </a:cubicBezTo>
                <a:cubicBezTo>
                  <a:pt x="204746" y="9895"/>
                  <a:pt x="206303" y="10390"/>
                  <a:pt x="206303" y="10888"/>
                </a:cubicBezTo>
                <a:cubicBezTo>
                  <a:pt x="206303" y="11382"/>
                  <a:pt x="207082" y="11382"/>
                  <a:pt x="207861" y="11876"/>
                </a:cubicBezTo>
                <a:cubicBezTo>
                  <a:pt x="207861" y="11876"/>
                  <a:pt x="208638" y="10888"/>
                  <a:pt x="209417" y="10888"/>
                </a:cubicBezTo>
                <a:cubicBezTo>
                  <a:pt x="209417" y="10888"/>
                  <a:pt x="210196" y="11876"/>
                  <a:pt x="210196" y="12370"/>
                </a:cubicBezTo>
                <a:cubicBezTo>
                  <a:pt x="210974" y="12370"/>
                  <a:pt x="211753" y="11382"/>
                  <a:pt x="212531" y="11382"/>
                </a:cubicBezTo>
                <a:lnTo>
                  <a:pt x="213310" y="12370"/>
                </a:lnTo>
                <a:cubicBezTo>
                  <a:pt x="213310" y="12408"/>
                  <a:pt x="213321" y="12446"/>
                  <a:pt x="213337" y="12480"/>
                </a:cubicBezTo>
                <a:cubicBezTo>
                  <a:pt x="212940" y="12653"/>
                  <a:pt x="211753" y="13008"/>
                  <a:pt x="211753" y="13359"/>
                </a:cubicBezTo>
                <a:lnTo>
                  <a:pt x="213310" y="14351"/>
                </a:lnTo>
                <a:lnTo>
                  <a:pt x="214866" y="13359"/>
                </a:lnTo>
                <a:cubicBezTo>
                  <a:pt x="214866" y="13359"/>
                  <a:pt x="213537" y="12936"/>
                  <a:pt x="213337" y="12480"/>
                </a:cubicBezTo>
                <a:cubicBezTo>
                  <a:pt x="213496" y="12413"/>
                  <a:pt x="213532" y="12370"/>
                  <a:pt x="213310" y="12370"/>
                </a:cubicBezTo>
                <a:cubicBezTo>
                  <a:pt x="213310" y="12370"/>
                  <a:pt x="214866" y="11382"/>
                  <a:pt x="215645" y="11382"/>
                </a:cubicBezTo>
                <a:lnTo>
                  <a:pt x="216424" y="12865"/>
                </a:lnTo>
                <a:cubicBezTo>
                  <a:pt x="217202" y="12865"/>
                  <a:pt x="217981" y="11876"/>
                  <a:pt x="218760" y="11876"/>
                </a:cubicBezTo>
                <a:lnTo>
                  <a:pt x="219537" y="12865"/>
                </a:lnTo>
                <a:cubicBezTo>
                  <a:pt x="219537" y="12865"/>
                  <a:pt x="221873" y="12370"/>
                  <a:pt x="221873" y="11876"/>
                </a:cubicBezTo>
                <a:lnTo>
                  <a:pt x="220316" y="10888"/>
                </a:lnTo>
                <a:cubicBezTo>
                  <a:pt x="219537" y="11382"/>
                  <a:pt x="218760" y="11382"/>
                  <a:pt x="218760" y="11876"/>
                </a:cubicBezTo>
                <a:cubicBezTo>
                  <a:pt x="217981" y="11382"/>
                  <a:pt x="217202" y="10888"/>
                  <a:pt x="217202" y="10888"/>
                </a:cubicBezTo>
                <a:cubicBezTo>
                  <a:pt x="216424" y="10390"/>
                  <a:pt x="216424" y="9895"/>
                  <a:pt x="215645" y="9401"/>
                </a:cubicBezTo>
                <a:cubicBezTo>
                  <a:pt x="215645" y="9401"/>
                  <a:pt x="214866" y="8907"/>
                  <a:pt x="214088" y="8413"/>
                </a:cubicBezTo>
                <a:lnTo>
                  <a:pt x="213310" y="7425"/>
                </a:lnTo>
                <a:cubicBezTo>
                  <a:pt x="213310" y="7425"/>
                  <a:pt x="214866" y="6926"/>
                  <a:pt x="214866" y="6432"/>
                </a:cubicBezTo>
                <a:cubicBezTo>
                  <a:pt x="214866" y="6432"/>
                  <a:pt x="214088" y="5938"/>
                  <a:pt x="213310" y="5444"/>
                </a:cubicBezTo>
                <a:cubicBezTo>
                  <a:pt x="213310" y="4950"/>
                  <a:pt x="212531" y="4950"/>
                  <a:pt x="212531" y="4456"/>
                </a:cubicBezTo>
                <a:lnTo>
                  <a:pt x="214088" y="3463"/>
                </a:lnTo>
                <a:cubicBezTo>
                  <a:pt x="214088" y="3463"/>
                  <a:pt x="214866" y="4456"/>
                  <a:pt x="215645" y="4456"/>
                </a:cubicBezTo>
                <a:cubicBezTo>
                  <a:pt x="215645" y="4456"/>
                  <a:pt x="216424" y="3957"/>
                  <a:pt x="217202" y="3957"/>
                </a:cubicBezTo>
                <a:lnTo>
                  <a:pt x="217981" y="4950"/>
                </a:lnTo>
                <a:cubicBezTo>
                  <a:pt x="218760" y="4950"/>
                  <a:pt x="219537" y="5938"/>
                  <a:pt x="219537" y="5938"/>
                </a:cubicBezTo>
                <a:cubicBezTo>
                  <a:pt x="219537" y="5938"/>
                  <a:pt x="217981" y="6432"/>
                  <a:pt x="217981" y="6926"/>
                </a:cubicBezTo>
                <a:cubicBezTo>
                  <a:pt x="217981" y="6926"/>
                  <a:pt x="218760" y="7425"/>
                  <a:pt x="219537" y="7919"/>
                </a:cubicBezTo>
                <a:cubicBezTo>
                  <a:pt x="219537" y="8413"/>
                  <a:pt x="220316" y="8413"/>
                  <a:pt x="220316" y="8907"/>
                </a:cubicBezTo>
                <a:cubicBezTo>
                  <a:pt x="221095" y="9401"/>
                  <a:pt x="221095" y="9895"/>
                  <a:pt x="221873" y="9895"/>
                </a:cubicBezTo>
                <a:cubicBezTo>
                  <a:pt x="222652" y="10390"/>
                  <a:pt x="222652" y="10888"/>
                  <a:pt x="223430" y="11382"/>
                </a:cubicBezTo>
                <a:cubicBezTo>
                  <a:pt x="223430" y="11382"/>
                  <a:pt x="224209" y="11876"/>
                  <a:pt x="224209" y="12370"/>
                </a:cubicBezTo>
                <a:cubicBezTo>
                  <a:pt x="224987" y="12865"/>
                  <a:pt x="225766" y="13359"/>
                  <a:pt x="225766" y="13359"/>
                </a:cubicBezTo>
                <a:lnTo>
                  <a:pt x="227323" y="12370"/>
                </a:lnTo>
                <a:cubicBezTo>
                  <a:pt x="228101" y="12370"/>
                  <a:pt x="228880" y="13853"/>
                  <a:pt x="228880" y="13853"/>
                </a:cubicBezTo>
                <a:cubicBezTo>
                  <a:pt x="229659" y="13853"/>
                  <a:pt x="230436" y="12865"/>
                  <a:pt x="230436" y="12865"/>
                </a:cubicBezTo>
                <a:cubicBezTo>
                  <a:pt x="231215" y="12865"/>
                  <a:pt x="231994" y="13853"/>
                  <a:pt x="231994" y="13853"/>
                </a:cubicBezTo>
                <a:cubicBezTo>
                  <a:pt x="232772" y="14351"/>
                  <a:pt x="232772" y="14845"/>
                  <a:pt x="233551" y="14845"/>
                </a:cubicBezTo>
                <a:cubicBezTo>
                  <a:pt x="233551" y="15339"/>
                  <a:pt x="234330" y="15834"/>
                  <a:pt x="234330" y="16328"/>
                </a:cubicBezTo>
                <a:cubicBezTo>
                  <a:pt x="235108" y="16328"/>
                  <a:pt x="235886" y="17320"/>
                  <a:pt x="235886" y="17320"/>
                </a:cubicBezTo>
                <a:cubicBezTo>
                  <a:pt x="236665" y="17320"/>
                  <a:pt x="237443" y="16328"/>
                  <a:pt x="237443" y="16328"/>
                </a:cubicBezTo>
                <a:cubicBezTo>
                  <a:pt x="237443" y="15834"/>
                  <a:pt x="236665" y="15834"/>
                  <a:pt x="236665" y="15339"/>
                </a:cubicBezTo>
                <a:cubicBezTo>
                  <a:pt x="235886" y="14845"/>
                  <a:pt x="235886" y="14351"/>
                  <a:pt x="235108" y="14351"/>
                </a:cubicBezTo>
                <a:cubicBezTo>
                  <a:pt x="235108" y="13853"/>
                  <a:pt x="233551" y="13359"/>
                  <a:pt x="233551" y="13359"/>
                </a:cubicBezTo>
                <a:cubicBezTo>
                  <a:pt x="233551" y="12865"/>
                  <a:pt x="235108" y="12370"/>
                  <a:pt x="235886" y="12370"/>
                </a:cubicBezTo>
                <a:cubicBezTo>
                  <a:pt x="235886" y="11876"/>
                  <a:pt x="236665" y="11876"/>
                  <a:pt x="237443" y="11382"/>
                </a:cubicBezTo>
                <a:cubicBezTo>
                  <a:pt x="236665" y="11382"/>
                  <a:pt x="236665" y="10390"/>
                  <a:pt x="235886" y="10390"/>
                </a:cubicBezTo>
                <a:cubicBezTo>
                  <a:pt x="236665" y="10390"/>
                  <a:pt x="237443" y="9401"/>
                  <a:pt x="237443" y="9401"/>
                </a:cubicBezTo>
                <a:cubicBezTo>
                  <a:pt x="238222" y="9401"/>
                  <a:pt x="238222" y="10390"/>
                  <a:pt x="239000" y="10390"/>
                </a:cubicBezTo>
                <a:cubicBezTo>
                  <a:pt x="239779" y="10390"/>
                  <a:pt x="240558" y="9895"/>
                  <a:pt x="240558" y="9895"/>
                </a:cubicBezTo>
                <a:cubicBezTo>
                  <a:pt x="241335" y="9895"/>
                  <a:pt x="241335" y="10888"/>
                  <a:pt x="242114" y="10888"/>
                </a:cubicBezTo>
                <a:lnTo>
                  <a:pt x="243671" y="9895"/>
                </a:lnTo>
                <a:cubicBezTo>
                  <a:pt x="244450" y="9895"/>
                  <a:pt x="245229" y="10888"/>
                  <a:pt x="245229" y="10888"/>
                </a:cubicBezTo>
                <a:cubicBezTo>
                  <a:pt x="245229" y="11382"/>
                  <a:pt x="246007" y="11876"/>
                  <a:pt x="246785" y="12370"/>
                </a:cubicBezTo>
                <a:lnTo>
                  <a:pt x="247564" y="13359"/>
                </a:lnTo>
                <a:cubicBezTo>
                  <a:pt x="248342" y="13359"/>
                  <a:pt x="249121" y="12370"/>
                  <a:pt x="249121" y="12370"/>
                </a:cubicBezTo>
                <a:cubicBezTo>
                  <a:pt x="249900" y="12370"/>
                  <a:pt x="250678" y="13359"/>
                  <a:pt x="250678" y="13359"/>
                </a:cubicBezTo>
                <a:cubicBezTo>
                  <a:pt x="251456" y="13853"/>
                  <a:pt x="252235" y="12865"/>
                  <a:pt x="252235" y="12865"/>
                </a:cubicBezTo>
                <a:cubicBezTo>
                  <a:pt x="252235" y="12370"/>
                  <a:pt x="251456" y="11876"/>
                  <a:pt x="251456" y="11876"/>
                </a:cubicBezTo>
                <a:cubicBezTo>
                  <a:pt x="250678" y="11382"/>
                  <a:pt x="250678" y="10888"/>
                  <a:pt x="249900" y="10390"/>
                </a:cubicBezTo>
                <a:cubicBezTo>
                  <a:pt x="249121" y="10390"/>
                  <a:pt x="249121" y="9895"/>
                  <a:pt x="248342" y="9401"/>
                </a:cubicBezTo>
                <a:lnTo>
                  <a:pt x="247564" y="8413"/>
                </a:lnTo>
                <a:cubicBezTo>
                  <a:pt x="247564" y="7919"/>
                  <a:pt x="249121" y="7919"/>
                  <a:pt x="249121" y="7425"/>
                </a:cubicBezTo>
                <a:cubicBezTo>
                  <a:pt x="249121" y="7919"/>
                  <a:pt x="249900" y="8413"/>
                  <a:pt x="250678" y="8413"/>
                </a:cubicBezTo>
                <a:cubicBezTo>
                  <a:pt x="250678" y="8907"/>
                  <a:pt x="251456" y="9895"/>
                  <a:pt x="251456" y="9895"/>
                </a:cubicBezTo>
                <a:cubicBezTo>
                  <a:pt x="252235"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90"/>
                  <a:pt x="253013" y="10888"/>
                </a:cubicBezTo>
                <a:cubicBezTo>
                  <a:pt x="253013" y="10888"/>
                  <a:pt x="253792" y="11382"/>
                  <a:pt x="254570" y="11876"/>
                </a:cubicBezTo>
                <a:cubicBezTo>
                  <a:pt x="254570" y="12370"/>
                  <a:pt x="255349" y="12865"/>
                  <a:pt x="255349" y="12865"/>
                </a:cubicBezTo>
                <a:cubicBezTo>
                  <a:pt x="256128" y="13359"/>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9"/>
                </a:cubicBezTo>
                <a:cubicBezTo>
                  <a:pt x="257684" y="12370"/>
                  <a:pt x="256905" y="11876"/>
                  <a:pt x="256128" y="10888"/>
                </a:cubicBezTo>
                <a:cubicBezTo>
                  <a:pt x="256905" y="10390"/>
                  <a:pt x="258463" y="9895"/>
                  <a:pt x="259241" y="9401"/>
                </a:cubicBezTo>
                <a:cubicBezTo>
                  <a:pt x="260020" y="9401"/>
                  <a:pt x="260020" y="10390"/>
                  <a:pt x="260799" y="10390"/>
                </a:cubicBezTo>
                <a:cubicBezTo>
                  <a:pt x="261577" y="10390"/>
                  <a:pt x="262355" y="9401"/>
                  <a:pt x="262355" y="9401"/>
                </a:cubicBezTo>
                <a:cubicBezTo>
                  <a:pt x="263134" y="9895"/>
                  <a:pt x="263134" y="10888"/>
                  <a:pt x="263912" y="10888"/>
                </a:cubicBezTo>
                <a:cubicBezTo>
                  <a:pt x="264691" y="10888"/>
                  <a:pt x="265470" y="9895"/>
                  <a:pt x="265470" y="9895"/>
                </a:cubicBezTo>
                <a:cubicBezTo>
                  <a:pt x="266248" y="9895"/>
                  <a:pt x="266248" y="10888"/>
                  <a:pt x="267027" y="10888"/>
                </a:cubicBezTo>
                <a:lnTo>
                  <a:pt x="268583" y="10390"/>
                </a:lnTo>
                <a:cubicBezTo>
                  <a:pt x="268583" y="9895"/>
                  <a:pt x="267027" y="9401"/>
                  <a:pt x="267027" y="8907"/>
                </a:cubicBezTo>
                <a:lnTo>
                  <a:pt x="269362" y="8413"/>
                </a:lnTo>
                <a:cubicBezTo>
                  <a:pt x="269362" y="8413"/>
                  <a:pt x="270140" y="8907"/>
                  <a:pt x="270140" y="9401"/>
                </a:cubicBezTo>
                <a:cubicBezTo>
                  <a:pt x="270919" y="9401"/>
                  <a:pt x="270919" y="10390"/>
                  <a:pt x="271698" y="10390"/>
                </a:cubicBezTo>
                <a:cubicBezTo>
                  <a:pt x="270919" y="10888"/>
                  <a:pt x="269362" y="11382"/>
                  <a:pt x="268583" y="11876"/>
                </a:cubicBezTo>
                <a:cubicBezTo>
                  <a:pt x="269362" y="12865"/>
                  <a:pt x="270140" y="13359"/>
                  <a:pt x="270919" y="14351"/>
                </a:cubicBezTo>
                <a:cubicBezTo>
                  <a:pt x="272476" y="13853"/>
                  <a:pt x="273254" y="13359"/>
                  <a:pt x="274033" y="12865"/>
                </a:cubicBezTo>
                <a:cubicBezTo>
                  <a:pt x="273254" y="11876"/>
                  <a:pt x="272476" y="11382"/>
                  <a:pt x="271698" y="10390"/>
                </a:cubicBezTo>
                <a:lnTo>
                  <a:pt x="273254" y="9401"/>
                </a:lnTo>
                <a:cubicBezTo>
                  <a:pt x="274033" y="9401"/>
                  <a:pt x="274811" y="10390"/>
                  <a:pt x="274811" y="10888"/>
                </a:cubicBezTo>
                <a:cubicBezTo>
                  <a:pt x="275590" y="10888"/>
                  <a:pt x="275590" y="11382"/>
                  <a:pt x="276369" y="11876"/>
                </a:cubicBezTo>
                <a:lnTo>
                  <a:pt x="277147" y="12865"/>
                </a:lnTo>
                <a:cubicBezTo>
                  <a:pt x="277926" y="12865"/>
                  <a:pt x="278704" y="11876"/>
                  <a:pt x="279482" y="11876"/>
                </a:cubicBezTo>
                <a:cubicBezTo>
                  <a:pt x="279482" y="11876"/>
                  <a:pt x="280261" y="12865"/>
                  <a:pt x="280261" y="13359"/>
                </a:cubicBezTo>
                <a:lnTo>
                  <a:pt x="278704" y="13853"/>
                </a:lnTo>
                <a:cubicBezTo>
                  <a:pt x="278704"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9"/>
                </a:cubicBezTo>
                <a:cubicBezTo>
                  <a:pt x="284153" y="12865"/>
                  <a:pt x="284932" y="12865"/>
                  <a:pt x="285710" y="12370"/>
                </a:cubicBezTo>
                <a:cubicBezTo>
                  <a:pt x="285710" y="12370"/>
                  <a:pt x="284153" y="11876"/>
                  <a:pt x="284153" y="11382"/>
                </a:cubicBezTo>
                <a:lnTo>
                  <a:pt x="282597" y="12370"/>
                </a:lnTo>
                <a:cubicBezTo>
                  <a:pt x="281818" y="12370"/>
                  <a:pt x="281039" y="11382"/>
                  <a:pt x="281039" y="11382"/>
                </a:cubicBezTo>
                <a:cubicBezTo>
                  <a:pt x="280261" y="10888"/>
                  <a:pt x="280261" y="10390"/>
                  <a:pt x="279482" y="9895"/>
                </a:cubicBezTo>
                <a:cubicBezTo>
                  <a:pt x="279482" y="9895"/>
                  <a:pt x="278704" y="9401"/>
                  <a:pt x="277926" y="8907"/>
                </a:cubicBezTo>
                <a:cubicBezTo>
                  <a:pt x="277926" y="8907"/>
                  <a:pt x="277147" y="8413"/>
                  <a:pt x="277147" y="7919"/>
                </a:cubicBezTo>
                <a:cubicBezTo>
                  <a:pt x="277147" y="7425"/>
                  <a:pt x="275590" y="6926"/>
                  <a:pt x="275590" y="6926"/>
                </a:cubicBezTo>
                <a:cubicBezTo>
                  <a:pt x="275590" y="6432"/>
                  <a:pt x="277147" y="5938"/>
                  <a:pt x="277147" y="5938"/>
                </a:cubicBezTo>
                <a:lnTo>
                  <a:pt x="278704" y="6926"/>
                </a:lnTo>
                <a:cubicBezTo>
                  <a:pt x="279482" y="6926"/>
                  <a:pt x="280261" y="6432"/>
                  <a:pt x="280261" y="6432"/>
                </a:cubicBezTo>
                <a:cubicBezTo>
                  <a:pt x="281039" y="6432"/>
                  <a:pt x="281039" y="7425"/>
                  <a:pt x="281818" y="7425"/>
                </a:cubicBezTo>
                <a:lnTo>
                  <a:pt x="283375" y="6432"/>
                </a:lnTo>
                <a:lnTo>
                  <a:pt x="284932" y="5444"/>
                </a:lnTo>
                <a:cubicBezTo>
                  <a:pt x="285710" y="5938"/>
                  <a:pt x="286489" y="6432"/>
                  <a:pt x="286489" y="6926"/>
                </a:cubicBezTo>
                <a:cubicBezTo>
                  <a:pt x="287268" y="6926"/>
                  <a:pt x="287268" y="7425"/>
                  <a:pt x="288046" y="7919"/>
                </a:cubicBezTo>
                <a:cubicBezTo>
                  <a:pt x="288825" y="8413"/>
                  <a:pt x="289603" y="9401"/>
                  <a:pt x="290381" y="9895"/>
                </a:cubicBezTo>
                <a:cubicBezTo>
                  <a:pt x="291160" y="10888"/>
                  <a:pt x="292717" y="11382"/>
                  <a:pt x="293496" y="12370"/>
                </a:cubicBezTo>
                <a:cubicBezTo>
                  <a:pt x="293496" y="12370"/>
                  <a:pt x="294274" y="12865"/>
                  <a:pt x="294274" y="13359"/>
                </a:cubicBezTo>
                <a:cubicBezTo>
                  <a:pt x="295052" y="13853"/>
                  <a:pt x="295831" y="13853"/>
                  <a:pt x="295831" y="14351"/>
                </a:cubicBezTo>
                <a:cubicBezTo>
                  <a:pt x="295831" y="14845"/>
                  <a:pt x="297388" y="15339"/>
                  <a:pt x="297388" y="15339"/>
                </a:cubicBezTo>
                <a:cubicBezTo>
                  <a:pt x="297388" y="15834"/>
                  <a:pt x="295831" y="16328"/>
                  <a:pt x="295831" y="16328"/>
                </a:cubicBezTo>
                <a:cubicBezTo>
                  <a:pt x="295052" y="16826"/>
                  <a:pt x="296609" y="17320"/>
                  <a:pt x="296609" y="17320"/>
                </a:cubicBezTo>
                <a:cubicBezTo>
                  <a:pt x="296609" y="17320"/>
                  <a:pt x="298945" y="16826"/>
                  <a:pt x="298167" y="16826"/>
                </a:cubicBezTo>
                <a:cubicBezTo>
                  <a:pt x="298167" y="16328"/>
                  <a:pt x="297388" y="15834"/>
                  <a:pt x="297388" y="15339"/>
                </a:cubicBezTo>
                <a:lnTo>
                  <a:pt x="298945" y="14845"/>
                </a:lnTo>
                <a:cubicBezTo>
                  <a:pt x="298945" y="14351"/>
                  <a:pt x="298167" y="13853"/>
                  <a:pt x="297388" y="13853"/>
                </a:cubicBezTo>
                <a:cubicBezTo>
                  <a:pt x="297388" y="13359"/>
                  <a:pt x="296609" y="12865"/>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5"/>
                  <a:pt x="300502" y="6926"/>
                </a:cubicBezTo>
                <a:lnTo>
                  <a:pt x="302059" y="5938"/>
                </a:lnTo>
                <a:cubicBezTo>
                  <a:pt x="302838" y="5938"/>
                  <a:pt x="303616" y="6926"/>
                  <a:pt x="303616" y="7425"/>
                </a:cubicBezTo>
                <a:cubicBezTo>
                  <a:pt x="303616" y="7425"/>
                  <a:pt x="305173" y="7919"/>
                  <a:pt x="305173" y="8413"/>
                </a:cubicBezTo>
                <a:cubicBezTo>
                  <a:pt x="305173" y="8413"/>
                  <a:pt x="302838" y="8907"/>
                  <a:pt x="303616" y="8907"/>
                </a:cubicBezTo>
                <a:cubicBezTo>
                  <a:pt x="303616" y="9401"/>
                  <a:pt x="304395" y="9895"/>
                  <a:pt x="304395" y="10390"/>
                </a:cubicBezTo>
                <a:cubicBezTo>
                  <a:pt x="305173" y="10888"/>
                  <a:pt x="305951" y="11876"/>
                  <a:pt x="307509" y="12370"/>
                </a:cubicBezTo>
                <a:cubicBezTo>
                  <a:pt x="307509" y="11876"/>
                  <a:pt x="309066" y="11876"/>
                  <a:pt x="309066" y="11382"/>
                </a:cubicBezTo>
                <a:cubicBezTo>
                  <a:pt x="309066" y="11382"/>
                  <a:pt x="307509" y="10888"/>
                  <a:pt x="307509" y="10390"/>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5"/>
                  <a:pt x="314515" y="7425"/>
                  <a:pt x="314515" y="6926"/>
                </a:cubicBezTo>
                <a:cubicBezTo>
                  <a:pt x="316072" y="6432"/>
                  <a:pt x="316850" y="5938"/>
                  <a:pt x="318408" y="5444"/>
                </a:cubicBezTo>
                <a:cubicBezTo>
                  <a:pt x="319186" y="5938"/>
                  <a:pt x="319965" y="6926"/>
                  <a:pt x="320744" y="7425"/>
                </a:cubicBezTo>
                <a:cubicBezTo>
                  <a:pt x="321521" y="7919"/>
                  <a:pt x="321521" y="8413"/>
                  <a:pt x="322300" y="8907"/>
                </a:cubicBezTo>
                <a:cubicBezTo>
                  <a:pt x="322300" y="8907"/>
                  <a:pt x="323079" y="9401"/>
                  <a:pt x="323079" y="9895"/>
                </a:cubicBezTo>
                <a:cubicBezTo>
                  <a:pt x="323079" y="9895"/>
                  <a:pt x="321521" y="10390"/>
                  <a:pt x="321521" y="10888"/>
                </a:cubicBezTo>
                <a:cubicBezTo>
                  <a:pt x="321521" y="10888"/>
                  <a:pt x="323079" y="11382"/>
                  <a:pt x="323079" y="11876"/>
                </a:cubicBezTo>
                <a:cubicBezTo>
                  <a:pt x="323079" y="12370"/>
                  <a:pt x="323857" y="12865"/>
                  <a:pt x="324636" y="12865"/>
                </a:cubicBezTo>
                <a:cubicBezTo>
                  <a:pt x="324636" y="13359"/>
                  <a:pt x="325414" y="13853"/>
                  <a:pt x="325414" y="13853"/>
                </a:cubicBezTo>
                <a:cubicBezTo>
                  <a:pt x="325414" y="14351"/>
                  <a:pt x="323857" y="14845"/>
                  <a:pt x="323857" y="14845"/>
                </a:cubicBezTo>
                <a:cubicBezTo>
                  <a:pt x="323857" y="14845"/>
                  <a:pt x="324636" y="15834"/>
                  <a:pt x="325414" y="15834"/>
                </a:cubicBezTo>
                <a:lnTo>
                  <a:pt x="326971" y="15339"/>
                </a:lnTo>
                <a:cubicBezTo>
                  <a:pt x="326971" y="14845"/>
                  <a:pt x="325414" y="14351"/>
                  <a:pt x="325414" y="13853"/>
                </a:cubicBezTo>
                <a:lnTo>
                  <a:pt x="326971" y="13359"/>
                </a:lnTo>
                <a:cubicBezTo>
                  <a:pt x="327749" y="12865"/>
                  <a:pt x="328528" y="12370"/>
                  <a:pt x="329307" y="12370"/>
                </a:cubicBezTo>
                <a:cubicBezTo>
                  <a:pt x="329307" y="12370"/>
                  <a:pt x="330864" y="11876"/>
                  <a:pt x="330864" y="11382"/>
                </a:cubicBezTo>
                <a:lnTo>
                  <a:pt x="329307" y="10390"/>
                </a:lnTo>
                <a:lnTo>
                  <a:pt x="330864" y="9401"/>
                </a:lnTo>
                <a:cubicBezTo>
                  <a:pt x="331642" y="9401"/>
                  <a:pt x="333199" y="8907"/>
                  <a:pt x="333199" y="8907"/>
                </a:cubicBezTo>
                <a:cubicBezTo>
                  <a:pt x="333199" y="8413"/>
                  <a:pt x="331642" y="7919"/>
                  <a:pt x="331642" y="7425"/>
                </a:cubicBezTo>
                <a:lnTo>
                  <a:pt x="333199" y="6926"/>
                </a:lnTo>
                <a:cubicBezTo>
                  <a:pt x="333199" y="6432"/>
                  <a:pt x="331642" y="5938"/>
                  <a:pt x="332420" y="5444"/>
                </a:cubicBezTo>
                <a:lnTo>
                  <a:pt x="333978" y="4950"/>
                </a:lnTo>
                <a:cubicBezTo>
                  <a:pt x="333978" y="4950"/>
                  <a:pt x="334756" y="3957"/>
                  <a:pt x="335535" y="3957"/>
                </a:cubicBezTo>
                <a:cubicBezTo>
                  <a:pt x="336313" y="3957"/>
                  <a:pt x="336313" y="4950"/>
                  <a:pt x="337091" y="4950"/>
                </a:cubicBezTo>
                <a:lnTo>
                  <a:pt x="334756" y="5938"/>
                </a:lnTo>
                <a:cubicBezTo>
                  <a:pt x="334756" y="6432"/>
                  <a:pt x="336313" y="6926"/>
                  <a:pt x="336313" y="6926"/>
                </a:cubicBezTo>
                <a:cubicBezTo>
                  <a:pt x="336313" y="7425"/>
                  <a:pt x="334756" y="7425"/>
                  <a:pt x="334756" y="7919"/>
                </a:cubicBezTo>
                <a:lnTo>
                  <a:pt x="336313" y="8907"/>
                </a:lnTo>
                <a:cubicBezTo>
                  <a:pt x="336313" y="8907"/>
                  <a:pt x="337870" y="8413"/>
                  <a:pt x="337870" y="7919"/>
                </a:cubicBezTo>
                <a:lnTo>
                  <a:pt x="336313" y="6926"/>
                </a:lnTo>
                <a:lnTo>
                  <a:pt x="337870" y="5938"/>
                </a:lnTo>
                <a:cubicBezTo>
                  <a:pt x="338648" y="6432"/>
                  <a:pt x="339427" y="7425"/>
                  <a:pt x="339427" y="7425"/>
                </a:cubicBezTo>
                <a:cubicBezTo>
                  <a:pt x="340206" y="7425"/>
                  <a:pt x="340984" y="6432"/>
                  <a:pt x="340984" y="6432"/>
                </a:cubicBezTo>
                <a:cubicBezTo>
                  <a:pt x="341762" y="6432"/>
                  <a:pt x="341762" y="7425"/>
                  <a:pt x="342541" y="7425"/>
                </a:cubicBezTo>
                <a:cubicBezTo>
                  <a:pt x="343319" y="7425"/>
                  <a:pt x="344098" y="6432"/>
                  <a:pt x="344098" y="6926"/>
                </a:cubicBezTo>
                <a:cubicBezTo>
                  <a:pt x="344877" y="6926"/>
                  <a:pt x="345655" y="7425"/>
                  <a:pt x="345655" y="7919"/>
                </a:cubicBezTo>
                <a:lnTo>
                  <a:pt x="344098" y="8413"/>
                </a:lnTo>
                <a:cubicBezTo>
                  <a:pt x="344098" y="8907"/>
                  <a:pt x="345655" y="9401"/>
                  <a:pt x="344877" y="9895"/>
                </a:cubicBezTo>
                <a:lnTo>
                  <a:pt x="343319" y="10390"/>
                </a:lnTo>
                <a:cubicBezTo>
                  <a:pt x="343319" y="10888"/>
                  <a:pt x="344877" y="11382"/>
                  <a:pt x="344877" y="11876"/>
                </a:cubicBezTo>
                <a:lnTo>
                  <a:pt x="346434" y="10888"/>
                </a:lnTo>
                <a:lnTo>
                  <a:pt x="347990" y="11876"/>
                </a:lnTo>
                <a:cubicBezTo>
                  <a:pt x="347990" y="12370"/>
                  <a:pt x="348769" y="12865"/>
                  <a:pt x="349548" y="12865"/>
                </a:cubicBezTo>
                <a:cubicBezTo>
                  <a:pt x="349548" y="13359"/>
                  <a:pt x="347212" y="13853"/>
                  <a:pt x="347212" y="13853"/>
                </a:cubicBezTo>
                <a:lnTo>
                  <a:pt x="348769" y="14845"/>
                </a:lnTo>
                <a:lnTo>
                  <a:pt x="350326" y="14351"/>
                </a:lnTo>
                <a:cubicBezTo>
                  <a:pt x="351105" y="14351"/>
                  <a:pt x="351883" y="15339"/>
                  <a:pt x="351883" y="15339"/>
                </a:cubicBezTo>
                <a:cubicBezTo>
                  <a:pt x="352661" y="15834"/>
                  <a:pt x="352661" y="15834"/>
                  <a:pt x="353440" y="16328"/>
                </a:cubicBezTo>
                <a:cubicBezTo>
                  <a:pt x="353440" y="16826"/>
                  <a:pt x="354218" y="17320"/>
                  <a:pt x="354218" y="17320"/>
                </a:cubicBezTo>
                <a:cubicBezTo>
                  <a:pt x="354218" y="17814"/>
                  <a:pt x="352661" y="17814"/>
                  <a:pt x="352661" y="18309"/>
                </a:cubicBezTo>
                <a:cubicBezTo>
                  <a:pt x="352661" y="18803"/>
                  <a:pt x="354218" y="19297"/>
                  <a:pt x="354218" y="19297"/>
                </a:cubicBezTo>
                <a:lnTo>
                  <a:pt x="355776" y="18803"/>
                </a:lnTo>
                <a:cubicBezTo>
                  <a:pt x="355776" y="18309"/>
                  <a:pt x="354218" y="17814"/>
                  <a:pt x="354218" y="17320"/>
                </a:cubicBezTo>
                <a:lnTo>
                  <a:pt x="356554" y="16826"/>
                </a:lnTo>
                <a:cubicBezTo>
                  <a:pt x="355776" y="16328"/>
                  <a:pt x="354997" y="15834"/>
                  <a:pt x="354997" y="15339"/>
                </a:cubicBezTo>
                <a:cubicBezTo>
                  <a:pt x="354218" y="15339"/>
                  <a:pt x="354218" y="14845"/>
                  <a:pt x="353440" y="14351"/>
                </a:cubicBezTo>
                <a:lnTo>
                  <a:pt x="351883" y="13359"/>
                </a:lnTo>
                <a:cubicBezTo>
                  <a:pt x="352661" y="13359"/>
                  <a:pt x="353440" y="12370"/>
                  <a:pt x="354218" y="12370"/>
                </a:cubicBezTo>
                <a:cubicBezTo>
                  <a:pt x="354218" y="12370"/>
                  <a:pt x="354997" y="11876"/>
                  <a:pt x="355776" y="11876"/>
                </a:cubicBezTo>
                <a:cubicBezTo>
                  <a:pt x="354997" y="11382"/>
                  <a:pt x="354997" y="10888"/>
                  <a:pt x="354218" y="10390"/>
                </a:cubicBezTo>
                <a:cubicBezTo>
                  <a:pt x="354218" y="10390"/>
                  <a:pt x="353440" y="9895"/>
                  <a:pt x="353440" y="9401"/>
                </a:cubicBezTo>
                <a:cubicBezTo>
                  <a:pt x="352661" y="9401"/>
                  <a:pt x="351883" y="8413"/>
                  <a:pt x="351883" y="8413"/>
                </a:cubicBezTo>
                <a:lnTo>
                  <a:pt x="353440" y="7425"/>
                </a:lnTo>
                <a:cubicBezTo>
                  <a:pt x="353440" y="7425"/>
                  <a:pt x="354218" y="8413"/>
                  <a:pt x="354997" y="8413"/>
                </a:cubicBezTo>
                <a:cubicBezTo>
                  <a:pt x="355776" y="9401"/>
                  <a:pt x="356554" y="9895"/>
                  <a:pt x="357333" y="10888"/>
                </a:cubicBezTo>
                <a:cubicBezTo>
                  <a:pt x="357333" y="11382"/>
                  <a:pt x="358889" y="11382"/>
                  <a:pt x="358889" y="11876"/>
                </a:cubicBezTo>
                <a:cubicBezTo>
                  <a:pt x="358889" y="12370"/>
                  <a:pt x="357333" y="12370"/>
                  <a:pt x="357333" y="12865"/>
                </a:cubicBezTo>
                <a:lnTo>
                  <a:pt x="358111" y="13853"/>
                </a:lnTo>
                <a:cubicBezTo>
                  <a:pt x="358111" y="13853"/>
                  <a:pt x="359668" y="12865"/>
                  <a:pt x="360447" y="12865"/>
                </a:cubicBezTo>
                <a:lnTo>
                  <a:pt x="361225" y="13853"/>
                </a:lnTo>
                <a:cubicBezTo>
                  <a:pt x="361225" y="14351"/>
                  <a:pt x="359668" y="14845"/>
                  <a:pt x="359668" y="14845"/>
                </a:cubicBezTo>
                <a:cubicBezTo>
                  <a:pt x="359668" y="15339"/>
                  <a:pt x="361225" y="15834"/>
                  <a:pt x="361225" y="15834"/>
                </a:cubicBezTo>
                <a:cubicBezTo>
                  <a:pt x="361225" y="15834"/>
                  <a:pt x="362004" y="15339"/>
                  <a:pt x="362782" y="15339"/>
                </a:cubicBezTo>
                <a:cubicBezTo>
                  <a:pt x="362782" y="14845"/>
                  <a:pt x="364339" y="14351"/>
                  <a:pt x="364339" y="14351"/>
                </a:cubicBezTo>
                <a:lnTo>
                  <a:pt x="363560" y="13359"/>
                </a:lnTo>
                <a:cubicBezTo>
                  <a:pt x="362782" y="12865"/>
                  <a:pt x="362004" y="12370"/>
                  <a:pt x="362004" y="12370"/>
                </a:cubicBezTo>
                <a:cubicBezTo>
                  <a:pt x="361225" y="11876"/>
                  <a:pt x="361225" y="11382"/>
                  <a:pt x="360447" y="10888"/>
                </a:cubicBezTo>
                <a:lnTo>
                  <a:pt x="362004" y="10390"/>
                </a:lnTo>
                <a:cubicBezTo>
                  <a:pt x="362782" y="9895"/>
                  <a:pt x="361225" y="9401"/>
                  <a:pt x="361225" y="8907"/>
                </a:cubicBezTo>
                <a:lnTo>
                  <a:pt x="362782" y="8413"/>
                </a:lnTo>
                <a:cubicBezTo>
                  <a:pt x="362782" y="8413"/>
                  <a:pt x="363560" y="9401"/>
                  <a:pt x="364339" y="9401"/>
                </a:cubicBezTo>
                <a:cubicBezTo>
                  <a:pt x="364339" y="9895"/>
                  <a:pt x="365118" y="9895"/>
                  <a:pt x="365118" y="10390"/>
                </a:cubicBezTo>
                <a:cubicBezTo>
                  <a:pt x="365896" y="10888"/>
                  <a:pt x="365896" y="11382"/>
                  <a:pt x="366675" y="11382"/>
                </a:cubicBezTo>
                <a:cubicBezTo>
                  <a:pt x="366675" y="11876"/>
                  <a:pt x="368231" y="12370"/>
                  <a:pt x="368231" y="12865"/>
                </a:cubicBezTo>
                <a:lnTo>
                  <a:pt x="365896" y="13359"/>
                </a:lnTo>
                <a:cubicBezTo>
                  <a:pt x="366675" y="13853"/>
                  <a:pt x="367453" y="14351"/>
                  <a:pt x="367453" y="14845"/>
                </a:cubicBezTo>
                <a:cubicBezTo>
                  <a:pt x="368231" y="14845"/>
                  <a:pt x="368231" y="15339"/>
                  <a:pt x="369010" y="15834"/>
                </a:cubicBezTo>
                <a:cubicBezTo>
                  <a:pt x="369010" y="15834"/>
                  <a:pt x="369788" y="16826"/>
                  <a:pt x="370567" y="16826"/>
                </a:cubicBezTo>
                <a:lnTo>
                  <a:pt x="372124" y="15834"/>
                </a:lnTo>
                <a:lnTo>
                  <a:pt x="373681" y="15339"/>
                </a:lnTo>
                <a:cubicBezTo>
                  <a:pt x="373681" y="15339"/>
                  <a:pt x="374459" y="16328"/>
                  <a:pt x="375238" y="16328"/>
                </a:cubicBezTo>
                <a:cubicBezTo>
                  <a:pt x="375238" y="16826"/>
                  <a:pt x="376017" y="16826"/>
                  <a:pt x="376017" y="17320"/>
                </a:cubicBezTo>
                <a:cubicBezTo>
                  <a:pt x="376795" y="17320"/>
                  <a:pt x="378353" y="16826"/>
                  <a:pt x="378353" y="16328"/>
                </a:cubicBezTo>
                <a:cubicBezTo>
                  <a:pt x="378353" y="16328"/>
                  <a:pt x="376795" y="15834"/>
                  <a:pt x="376795" y="15339"/>
                </a:cubicBezTo>
                <a:cubicBezTo>
                  <a:pt x="376017" y="14845"/>
                  <a:pt x="376017" y="14845"/>
                  <a:pt x="375238" y="14351"/>
                </a:cubicBezTo>
                <a:lnTo>
                  <a:pt x="374459" y="13359"/>
                </a:lnTo>
                <a:cubicBezTo>
                  <a:pt x="374459" y="12865"/>
                  <a:pt x="375238" y="12370"/>
                  <a:pt x="376017" y="12370"/>
                </a:cubicBezTo>
                <a:cubicBezTo>
                  <a:pt x="376017" y="12370"/>
                  <a:pt x="376795" y="11382"/>
                  <a:pt x="377574" y="11382"/>
                </a:cubicBezTo>
                <a:cubicBezTo>
                  <a:pt x="377574" y="11382"/>
                  <a:pt x="378353" y="12370"/>
                  <a:pt x="379130" y="12370"/>
                </a:cubicBezTo>
                <a:cubicBezTo>
                  <a:pt x="379130" y="12865"/>
                  <a:pt x="380688" y="11876"/>
                  <a:pt x="380688" y="11876"/>
                </a:cubicBezTo>
                <a:cubicBezTo>
                  <a:pt x="381466" y="11382"/>
                  <a:pt x="382245" y="11382"/>
                  <a:pt x="382245" y="10888"/>
                </a:cubicBezTo>
                <a:lnTo>
                  <a:pt x="380688"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90"/>
                  <a:pt x="385358" y="10888"/>
                  <a:pt x="385358" y="11382"/>
                </a:cubicBezTo>
                <a:lnTo>
                  <a:pt x="383802" y="11876"/>
                </a:lnTo>
                <a:cubicBezTo>
                  <a:pt x="383023" y="12370"/>
                  <a:pt x="382245" y="12370"/>
                  <a:pt x="382245" y="12865"/>
                </a:cubicBezTo>
                <a:cubicBezTo>
                  <a:pt x="383023" y="13853"/>
                  <a:pt x="383802" y="14351"/>
                  <a:pt x="384580" y="14845"/>
                </a:cubicBezTo>
                <a:cubicBezTo>
                  <a:pt x="384580" y="14845"/>
                  <a:pt x="386137" y="14845"/>
                  <a:pt x="386137" y="14351"/>
                </a:cubicBezTo>
                <a:cubicBezTo>
                  <a:pt x="386137" y="13853"/>
                  <a:pt x="385358" y="13359"/>
                  <a:pt x="385358" y="13359"/>
                </a:cubicBezTo>
                <a:cubicBezTo>
                  <a:pt x="385358" y="12865"/>
                  <a:pt x="386916" y="12370"/>
                  <a:pt x="386916" y="12370"/>
                </a:cubicBezTo>
                <a:cubicBezTo>
                  <a:pt x="386916" y="11876"/>
                  <a:pt x="385358" y="11382"/>
                  <a:pt x="385358" y="11382"/>
                </a:cubicBezTo>
                <a:cubicBezTo>
                  <a:pt x="385358" y="10888"/>
                  <a:pt x="386916" y="10390"/>
                  <a:pt x="386916" y="10390"/>
                </a:cubicBezTo>
                <a:cubicBezTo>
                  <a:pt x="387694" y="9895"/>
                  <a:pt x="388473" y="9895"/>
                  <a:pt x="389252" y="9401"/>
                </a:cubicBezTo>
                <a:cubicBezTo>
                  <a:pt x="389252" y="9895"/>
                  <a:pt x="390029" y="10390"/>
                  <a:pt x="390029" y="10390"/>
                </a:cubicBezTo>
                <a:cubicBezTo>
                  <a:pt x="390808" y="10888"/>
                  <a:pt x="390808" y="11382"/>
                  <a:pt x="391587"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1" y="11382"/>
                  <a:pt x="400151" y="12370"/>
                  <a:pt x="400928" y="12370"/>
                </a:cubicBezTo>
                <a:cubicBezTo>
                  <a:pt x="400928" y="12370"/>
                  <a:pt x="401707" y="11876"/>
                  <a:pt x="402486" y="11876"/>
                </a:cubicBezTo>
                <a:cubicBezTo>
                  <a:pt x="401707" y="10888"/>
                  <a:pt x="400928" y="10390"/>
                  <a:pt x="400151" y="9401"/>
                </a:cubicBezTo>
                <a:cubicBezTo>
                  <a:pt x="398593" y="8907"/>
                  <a:pt x="397815" y="7919"/>
                  <a:pt x="397036" y="7425"/>
                </a:cubicBezTo>
                <a:cubicBezTo>
                  <a:pt x="398593" y="6432"/>
                  <a:pt x="399372" y="5938"/>
                  <a:pt x="400928" y="5444"/>
                </a:cubicBezTo>
                <a:cubicBezTo>
                  <a:pt x="401707" y="6432"/>
                  <a:pt x="402486" y="6926"/>
                  <a:pt x="403264" y="7919"/>
                </a:cubicBezTo>
                <a:cubicBezTo>
                  <a:pt x="404043" y="7919"/>
                  <a:pt x="404043" y="8413"/>
                  <a:pt x="404822" y="8907"/>
                </a:cubicBezTo>
                <a:cubicBezTo>
                  <a:pt x="404822" y="8907"/>
                  <a:pt x="405600" y="9895"/>
                  <a:pt x="406378" y="9895"/>
                </a:cubicBezTo>
                <a:cubicBezTo>
                  <a:pt x="406378" y="9895"/>
                  <a:pt x="407157" y="9401"/>
                  <a:pt x="407935" y="8907"/>
                </a:cubicBezTo>
                <a:lnTo>
                  <a:pt x="409492" y="8413"/>
                </a:lnTo>
                <a:cubicBezTo>
                  <a:pt x="409492" y="7919"/>
                  <a:pt x="407935" y="7425"/>
                  <a:pt x="407935" y="7425"/>
                </a:cubicBezTo>
                <a:cubicBezTo>
                  <a:pt x="407935" y="6926"/>
                  <a:pt x="406378" y="6432"/>
                  <a:pt x="407157" y="5938"/>
                </a:cubicBezTo>
                <a:lnTo>
                  <a:pt x="408714" y="5444"/>
                </a:lnTo>
                <a:lnTo>
                  <a:pt x="409492" y="6432"/>
                </a:lnTo>
                <a:cubicBezTo>
                  <a:pt x="410271" y="6926"/>
                  <a:pt x="411050" y="6926"/>
                  <a:pt x="411050" y="7425"/>
                </a:cubicBezTo>
                <a:cubicBezTo>
                  <a:pt x="411827" y="7919"/>
                  <a:pt x="412606" y="8413"/>
                  <a:pt x="412606" y="8413"/>
                </a:cubicBezTo>
                <a:cubicBezTo>
                  <a:pt x="412606" y="8907"/>
                  <a:pt x="414163" y="9401"/>
                  <a:pt x="414163" y="9895"/>
                </a:cubicBezTo>
                <a:lnTo>
                  <a:pt x="411827" y="10390"/>
                </a:lnTo>
                <a:lnTo>
                  <a:pt x="413385" y="11382"/>
                </a:lnTo>
                <a:cubicBezTo>
                  <a:pt x="413385" y="11876"/>
                  <a:pt x="414942" y="10888"/>
                  <a:pt x="414942" y="10888"/>
                </a:cubicBezTo>
                <a:cubicBezTo>
                  <a:pt x="415721" y="10390"/>
                  <a:pt x="416498" y="10390"/>
                  <a:pt x="417277" y="9895"/>
                </a:cubicBezTo>
                <a:cubicBezTo>
                  <a:pt x="417277" y="9895"/>
                  <a:pt x="418056" y="9401"/>
                  <a:pt x="418834" y="8907"/>
                </a:cubicBezTo>
                <a:lnTo>
                  <a:pt x="420392" y="8413"/>
                </a:lnTo>
                <a:lnTo>
                  <a:pt x="421948" y="9401"/>
                </a:lnTo>
                <a:cubicBezTo>
                  <a:pt x="421170" y="9401"/>
                  <a:pt x="420392" y="9895"/>
                  <a:pt x="419613" y="10390"/>
                </a:cubicBezTo>
                <a:cubicBezTo>
                  <a:pt x="420392" y="10390"/>
                  <a:pt x="421170" y="10888"/>
                  <a:pt x="421170" y="11382"/>
                </a:cubicBezTo>
                <a:lnTo>
                  <a:pt x="419613" y="11876"/>
                </a:lnTo>
                <a:cubicBezTo>
                  <a:pt x="419613" y="12370"/>
                  <a:pt x="418056" y="12865"/>
                  <a:pt x="418056" y="12865"/>
                </a:cubicBezTo>
                <a:cubicBezTo>
                  <a:pt x="418056" y="13359"/>
                  <a:pt x="418834" y="13853"/>
                  <a:pt x="418834" y="13853"/>
                </a:cubicBezTo>
                <a:cubicBezTo>
                  <a:pt x="420392" y="13359"/>
                  <a:pt x="421170" y="12865"/>
                  <a:pt x="422727" y="12370"/>
                </a:cubicBezTo>
                <a:cubicBezTo>
                  <a:pt x="423505" y="12370"/>
                  <a:pt x="423505" y="11382"/>
                  <a:pt x="424284" y="11382"/>
                </a:cubicBezTo>
                <a:cubicBezTo>
                  <a:pt x="425062" y="11382"/>
                  <a:pt x="425062" y="12865"/>
                  <a:pt x="425841" y="12865"/>
                </a:cubicBezTo>
                <a:lnTo>
                  <a:pt x="427397" y="11876"/>
                </a:lnTo>
                <a:cubicBezTo>
                  <a:pt x="427397" y="12370"/>
                  <a:pt x="428955" y="12370"/>
                  <a:pt x="428955" y="12865"/>
                </a:cubicBezTo>
                <a:cubicBezTo>
                  <a:pt x="428955" y="13359"/>
                  <a:pt x="426620" y="13359"/>
                  <a:pt x="427397" y="13853"/>
                </a:cubicBezTo>
                <a:cubicBezTo>
                  <a:pt x="427397" y="13853"/>
                  <a:pt x="428176" y="14351"/>
                  <a:pt x="428176" y="14845"/>
                </a:cubicBezTo>
                <a:cubicBezTo>
                  <a:pt x="428955" y="15339"/>
                  <a:pt x="428955" y="15834"/>
                  <a:pt x="429733" y="15834"/>
                </a:cubicBezTo>
                <a:cubicBezTo>
                  <a:pt x="430512" y="16328"/>
                  <a:pt x="430512" y="16826"/>
                  <a:pt x="431291" y="16826"/>
                </a:cubicBezTo>
                <a:lnTo>
                  <a:pt x="432847" y="16328"/>
                </a:lnTo>
                <a:cubicBezTo>
                  <a:pt x="432847" y="15834"/>
                  <a:pt x="431291" y="15339"/>
                  <a:pt x="431291" y="15339"/>
                </a:cubicBezTo>
                <a:cubicBezTo>
                  <a:pt x="431291" y="14845"/>
                  <a:pt x="429733" y="14351"/>
                  <a:pt x="429733" y="13853"/>
                </a:cubicBezTo>
                <a:cubicBezTo>
                  <a:pt x="430512" y="13853"/>
                  <a:pt x="432069" y="13359"/>
                  <a:pt x="432069" y="13359"/>
                </a:cubicBezTo>
                <a:cubicBezTo>
                  <a:pt x="432069" y="12865"/>
                  <a:pt x="430512" y="12370"/>
                  <a:pt x="430512" y="11876"/>
                </a:cubicBezTo>
                <a:lnTo>
                  <a:pt x="432069" y="11382"/>
                </a:lnTo>
                <a:cubicBezTo>
                  <a:pt x="432069" y="10888"/>
                  <a:pt x="431291" y="10390"/>
                  <a:pt x="431291" y="9895"/>
                </a:cubicBezTo>
                <a:cubicBezTo>
                  <a:pt x="430512" y="9895"/>
                  <a:pt x="429733" y="9401"/>
                  <a:pt x="429733" y="8907"/>
                </a:cubicBezTo>
                <a:cubicBezTo>
                  <a:pt x="430512" y="8907"/>
                  <a:pt x="430512" y="8413"/>
                  <a:pt x="431291" y="8413"/>
                </a:cubicBezTo>
                <a:cubicBezTo>
                  <a:pt x="432069" y="7919"/>
                  <a:pt x="432069" y="9401"/>
                  <a:pt x="432847" y="9401"/>
                </a:cubicBezTo>
                <a:cubicBezTo>
                  <a:pt x="432847" y="9401"/>
                  <a:pt x="433626" y="8413"/>
                  <a:pt x="434404" y="8413"/>
                </a:cubicBezTo>
                <a:cubicBezTo>
                  <a:pt x="435183" y="8413"/>
                  <a:pt x="435183" y="7919"/>
                  <a:pt x="435962" y="7425"/>
                </a:cubicBezTo>
                <a:cubicBezTo>
                  <a:pt x="435962" y="7425"/>
                  <a:pt x="434404" y="6926"/>
                  <a:pt x="435183" y="6432"/>
                </a:cubicBezTo>
                <a:lnTo>
                  <a:pt x="436740" y="5444"/>
                </a:lnTo>
                <a:cubicBezTo>
                  <a:pt x="436740" y="5938"/>
                  <a:pt x="437519" y="6432"/>
                  <a:pt x="437519" y="6926"/>
                </a:cubicBezTo>
                <a:cubicBezTo>
                  <a:pt x="438297" y="6926"/>
                  <a:pt x="439075" y="7425"/>
                  <a:pt x="439075" y="7919"/>
                </a:cubicBezTo>
                <a:cubicBezTo>
                  <a:pt x="439854" y="8413"/>
                  <a:pt x="440632" y="9401"/>
                  <a:pt x="442190" y="9895"/>
                </a:cubicBezTo>
                <a:cubicBezTo>
                  <a:pt x="442968" y="10888"/>
                  <a:pt x="443746" y="11382"/>
                  <a:pt x="444525" y="12370"/>
                </a:cubicBezTo>
                <a:cubicBezTo>
                  <a:pt x="445303" y="12865"/>
                  <a:pt x="446082" y="13853"/>
                  <a:pt x="446861" y="14351"/>
                </a:cubicBezTo>
                <a:cubicBezTo>
                  <a:pt x="447639" y="14351"/>
                  <a:pt x="448418" y="13853"/>
                  <a:pt x="449196" y="13853"/>
                </a:cubicBezTo>
                <a:cubicBezTo>
                  <a:pt x="449196" y="13359"/>
                  <a:pt x="450753" y="13359"/>
                  <a:pt x="450753" y="12865"/>
                </a:cubicBezTo>
                <a:lnTo>
                  <a:pt x="449196" y="11876"/>
                </a:lnTo>
                <a:cubicBezTo>
                  <a:pt x="449196" y="11382"/>
                  <a:pt x="447639" y="10888"/>
                  <a:pt x="447639" y="10390"/>
                </a:cubicBezTo>
                <a:cubicBezTo>
                  <a:pt x="448418" y="10390"/>
                  <a:pt x="449196"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5"/>
                  <a:pt x="454645" y="7425"/>
                </a:cubicBezTo>
                <a:cubicBezTo>
                  <a:pt x="455424" y="7425"/>
                  <a:pt x="456202" y="7919"/>
                  <a:pt x="456202" y="8413"/>
                </a:cubicBezTo>
                <a:cubicBezTo>
                  <a:pt x="456981" y="8907"/>
                  <a:pt x="456981" y="8907"/>
                  <a:pt x="457760" y="9401"/>
                </a:cubicBezTo>
                <a:cubicBezTo>
                  <a:pt x="457760" y="9895"/>
                  <a:pt x="458538" y="10390"/>
                  <a:pt x="458538" y="10390"/>
                </a:cubicBezTo>
                <a:cubicBezTo>
                  <a:pt x="459317" y="10888"/>
                  <a:pt x="460095" y="11382"/>
                  <a:pt x="460095" y="11382"/>
                </a:cubicBezTo>
                <a:cubicBezTo>
                  <a:pt x="460095" y="11876"/>
                  <a:pt x="461652" y="10888"/>
                  <a:pt x="461652" y="10888"/>
                </a:cubicBezTo>
                <a:cubicBezTo>
                  <a:pt x="462431" y="10888"/>
                  <a:pt x="462431" y="11876"/>
                  <a:pt x="463209" y="11876"/>
                </a:cubicBezTo>
                <a:cubicBezTo>
                  <a:pt x="463988" y="11876"/>
                  <a:pt x="463988" y="12865"/>
                  <a:pt x="464766" y="12865"/>
                </a:cubicBezTo>
                <a:cubicBezTo>
                  <a:pt x="464766" y="12865"/>
                  <a:pt x="466323" y="11876"/>
                  <a:pt x="466323" y="12370"/>
                </a:cubicBezTo>
                <a:cubicBezTo>
                  <a:pt x="467101" y="12370"/>
                  <a:pt x="467101" y="12865"/>
                  <a:pt x="467880" y="13359"/>
                </a:cubicBezTo>
                <a:cubicBezTo>
                  <a:pt x="467880" y="13359"/>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30" y="17814"/>
                </a:cubicBezTo>
                <a:cubicBezTo>
                  <a:pt x="473330" y="17814"/>
                  <a:pt x="474108" y="16826"/>
                  <a:pt x="474886" y="16826"/>
                </a:cubicBezTo>
                <a:cubicBezTo>
                  <a:pt x="474108" y="16328"/>
                  <a:pt x="474108" y="16328"/>
                  <a:pt x="473330" y="15834"/>
                </a:cubicBezTo>
                <a:cubicBezTo>
                  <a:pt x="473330" y="15339"/>
                  <a:pt x="472551" y="14845"/>
                  <a:pt x="471772" y="14845"/>
                </a:cubicBezTo>
                <a:cubicBezTo>
                  <a:pt x="471772" y="14351"/>
                  <a:pt x="474108" y="13853"/>
                  <a:pt x="474108" y="13853"/>
                </a:cubicBezTo>
                <a:lnTo>
                  <a:pt x="472551" y="12865"/>
                </a:lnTo>
                <a:cubicBezTo>
                  <a:pt x="472551" y="12370"/>
                  <a:pt x="470994" y="11876"/>
                  <a:pt x="470994" y="11382"/>
                </a:cubicBezTo>
                <a:lnTo>
                  <a:pt x="472551" y="10888"/>
                </a:lnTo>
                <a:cubicBezTo>
                  <a:pt x="473330" y="10390"/>
                  <a:pt x="471772" y="9895"/>
                  <a:pt x="471772" y="9401"/>
                </a:cubicBezTo>
                <a:lnTo>
                  <a:pt x="473330" y="8907"/>
                </a:lnTo>
                <a:cubicBezTo>
                  <a:pt x="473330" y="8413"/>
                  <a:pt x="471772" y="7919"/>
                  <a:pt x="471772" y="7425"/>
                </a:cubicBezTo>
                <a:cubicBezTo>
                  <a:pt x="471772" y="7425"/>
                  <a:pt x="473330" y="6926"/>
                  <a:pt x="474108" y="6926"/>
                </a:cubicBezTo>
                <a:cubicBezTo>
                  <a:pt x="474108" y="6432"/>
                  <a:pt x="474886" y="6432"/>
                  <a:pt x="475665" y="5938"/>
                </a:cubicBezTo>
                <a:lnTo>
                  <a:pt x="476443" y="6926"/>
                </a:lnTo>
                <a:cubicBezTo>
                  <a:pt x="477222" y="7425"/>
                  <a:pt x="478001" y="6432"/>
                  <a:pt x="478779" y="6432"/>
                </a:cubicBezTo>
                <a:lnTo>
                  <a:pt x="479558" y="7425"/>
                </a:lnTo>
                <a:cubicBezTo>
                  <a:pt x="479558" y="7425"/>
                  <a:pt x="478001" y="7919"/>
                  <a:pt x="478001" y="8413"/>
                </a:cubicBezTo>
                <a:lnTo>
                  <a:pt x="476443" y="8907"/>
                </a:lnTo>
                <a:cubicBezTo>
                  <a:pt x="476443" y="9401"/>
                  <a:pt x="477222" y="9895"/>
                  <a:pt x="478001" y="9895"/>
                </a:cubicBezTo>
                <a:cubicBezTo>
                  <a:pt x="478001" y="10390"/>
                  <a:pt x="478779" y="11382"/>
                  <a:pt x="478779" y="11382"/>
                </a:cubicBezTo>
                <a:cubicBezTo>
                  <a:pt x="479558" y="11382"/>
                  <a:pt x="480336" y="10390"/>
                  <a:pt x="481114" y="10390"/>
                </a:cubicBezTo>
                <a:cubicBezTo>
                  <a:pt x="481114" y="10390"/>
                  <a:pt x="481893" y="9895"/>
                  <a:pt x="482671" y="9401"/>
                </a:cubicBezTo>
                <a:lnTo>
                  <a:pt x="481114" y="8413"/>
                </a:lnTo>
                <a:lnTo>
                  <a:pt x="482671" y="7425"/>
                </a:lnTo>
                <a:cubicBezTo>
                  <a:pt x="483450" y="7919"/>
                  <a:pt x="484229" y="8413"/>
                  <a:pt x="484229" y="8907"/>
                </a:cubicBezTo>
                <a:cubicBezTo>
                  <a:pt x="484229" y="8907"/>
                  <a:pt x="485785" y="9401"/>
                  <a:pt x="485785" y="9895"/>
                </a:cubicBezTo>
                <a:cubicBezTo>
                  <a:pt x="485785" y="9895"/>
                  <a:pt x="483450" y="10390"/>
                  <a:pt x="483450" y="10888"/>
                </a:cubicBezTo>
                <a:cubicBezTo>
                  <a:pt x="484229" y="10888"/>
                  <a:pt x="485007" y="11382"/>
                  <a:pt x="485007" y="11876"/>
                </a:cubicBezTo>
                <a:cubicBezTo>
                  <a:pt x="485785" y="11876"/>
                  <a:pt x="486564" y="12370"/>
                  <a:pt x="486564" y="12865"/>
                </a:cubicBezTo>
                <a:cubicBezTo>
                  <a:pt x="486564" y="12865"/>
                  <a:pt x="485007" y="13359"/>
                  <a:pt x="485007" y="13853"/>
                </a:cubicBezTo>
                <a:cubicBezTo>
                  <a:pt x="485007" y="13853"/>
                  <a:pt x="485785" y="14351"/>
                  <a:pt x="485785" y="14845"/>
                </a:cubicBezTo>
                <a:cubicBezTo>
                  <a:pt x="486564" y="14351"/>
                  <a:pt x="487342" y="14351"/>
                  <a:pt x="488121" y="13853"/>
                </a:cubicBezTo>
                <a:lnTo>
                  <a:pt x="489678" y="13359"/>
                </a:lnTo>
                <a:cubicBezTo>
                  <a:pt x="489678" y="12865"/>
                  <a:pt x="488121" y="12370"/>
                  <a:pt x="488121" y="11876"/>
                </a:cubicBezTo>
                <a:lnTo>
                  <a:pt x="489678" y="11382"/>
                </a:lnTo>
                <a:cubicBezTo>
                  <a:pt x="489678" y="10888"/>
                  <a:pt x="488900" y="10390"/>
                  <a:pt x="488900" y="9895"/>
                </a:cubicBezTo>
                <a:cubicBezTo>
                  <a:pt x="488900" y="9895"/>
                  <a:pt x="487342" y="9401"/>
                  <a:pt x="487342" y="8907"/>
                </a:cubicBezTo>
                <a:cubicBezTo>
                  <a:pt x="487342" y="8413"/>
                  <a:pt x="488900" y="8413"/>
                  <a:pt x="488900" y="7919"/>
                </a:cubicBezTo>
                <a:lnTo>
                  <a:pt x="490457" y="7425"/>
                </a:lnTo>
                <a:cubicBezTo>
                  <a:pt x="491235" y="6926"/>
                  <a:pt x="489678" y="6432"/>
                  <a:pt x="489678" y="6432"/>
                </a:cubicBezTo>
                <a:cubicBezTo>
                  <a:pt x="489678" y="5938"/>
                  <a:pt x="491235" y="5444"/>
                  <a:pt x="491235" y="5444"/>
                </a:cubicBezTo>
                <a:cubicBezTo>
                  <a:pt x="491235" y="5938"/>
                  <a:pt x="492013" y="5938"/>
                  <a:pt x="492792" y="6432"/>
                </a:cubicBezTo>
                <a:lnTo>
                  <a:pt x="493571" y="7425"/>
                </a:lnTo>
                <a:cubicBezTo>
                  <a:pt x="493571" y="7919"/>
                  <a:pt x="492013" y="8413"/>
                  <a:pt x="492013" y="8413"/>
                </a:cubicBezTo>
                <a:cubicBezTo>
                  <a:pt x="492013" y="8907"/>
                  <a:pt x="492792" y="9401"/>
                  <a:pt x="493571" y="9401"/>
                </a:cubicBezTo>
                <a:cubicBezTo>
                  <a:pt x="493571" y="9895"/>
                  <a:pt x="495128" y="10390"/>
                  <a:pt x="495128" y="10390"/>
                </a:cubicBezTo>
                <a:cubicBezTo>
                  <a:pt x="494349" y="10888"/>
                  <a:pt x="493571" y="10888"/>
                  <a:pt x="492792" y="11382"/>
                </a:cubicBezTo>
                <a:cubicBezTo>
                  <a:pt x="493571" y="11382"/>
                  <a:pt x="493571" y="12370"/>
                  <a:pt x="494349" y="12370"/>
                </a:cubicBezTo>
                <a:cubicBezTo>
                  <a:pt x="495128" y="12865"/>
                  <a:pt x="495905" y="11876"/>
                  <a:pt x="495905" y="11876"/>
                </a:cubicBezTo>
                <a:cubicBezTo>
                  <a:pt x="496684" y="11876"/>
                  <a:pt x="496684" y="12865"/>
                  <a:pt x="497463" y="12865"/>
                </a:cubicBezTo>
                <a:lnTo>
                  <a:pt x="499020" y="11876"/>
                </a:lnTo>
                <a:cubicBezTo>
                  <a:pt x="499799" y="11876"/>
                  <a:pt x="500577" y="11382"/>
                  <a:pt x="500577" y="10888"/>
                </a:cubicBezTo>
                <a:cubicBezTo>
                  <a:pt x="501355" y="10888"/>
                  <a:pt x="502134" y="10390"/>
                  <a:pt x="502912" y="10390"/>
                </a:cubicBezTo>
                <a:lnTo>
                  <a:pt x="503691" y="11382"/>
                </a:lnTo>
                <a:cubicBezTo>
                  <a:pt x="504470" y="11876"/>
                  <a:pt x="505248" y="12370"/>
                  <a:pt x="505248" y="12370"/>
                </a:cubicBezTo>
                <a:cubicBezTo>
                  <a:pt x="505248" y="12865"/>
                  <a:pt x="503691" y="13359"/>
                  <a:pt x="503691" y="13359"/>
                </a:cubicBezTo>
                <a:cubicBezTo>
                  <a:pt x="503691" y="13359"/>
                  <a:pt x="504470" y="14351"/>
                  <a:pt x="505248" y="14351"/>
                </a:cubicBezTo>
                <a:cubicBezTo>
                  <a:pt x="505248" y="14845"/>
                  <a:pt x="506027" y="15339"/>
                  <a:pt x="506027" y="15339"/>
                </a:cubicBezTo>
                <a:cubicBezTo>
                  <a:pt x="506805" y="15339"/>
                  <a:pt x="507583" y="14845"/>
                  <a:pt x="507583" y="14845"/>
                </a:cubicBezTo>
                <a:cubicBezTo>
                  <a:pt x="508362" y="14351"/>
                  <a:pt x="509140" y="14351"/>
                  <a:pt x="509919" y="13853"/>
                </a:cubicBezTo>
                <a:cubicBezTo>
                  <a:pt x="509919" y="13359"/>
                  <a:pt x="508362" y="12865"/>
                  <a:pt x="508362" y="12865"/>
                </a:cubicBezTo>
                <a:cubicBezTo>
                  <a:pt x="508362" y="12370"/>
                  <a:pt x="509919" y="11876"/>
                  <a:pt x="509919" y="11876"/>
                </a:cubicBezTo>
                <a:cubicBezTo>
                  <a:pt x="509919" y="11876"/>
                  <a:pt x="511476" y="11382"/>
                  <a:pt x="511476" y="10888"/>
                </a:cubicBezTo>
                <a:cubicBezTo>
                  <a:pt x="511476" y="10888"/>
                  <a:pt x="510698" y="10390"/>
                  <a:pt x="510698" y="9895"/>
                </a:cubicBezTo>
                <a:cubicBezTo>
                  <a:pt x="509919" y="9401"/>
                  <a:pt x="509919" y="9401"/>
                  <a:pt x="509140" y="8907"/>
                </a:cubicBezTo>
                <a:cubicBezTo>
                  <a:pt x="510698" y="8413"/>
                  <a:pt x="511476" y="7919"/>
                  <a:pt x="513033" y="6926"/>
                </a:cubicBezTo>
                <a:cubicBezTo>
                  <a:pt x="513033" y="7425"/>
                  <a:pt x="513811" y="7919"/>
                  <a:pt x="513811" y="8413"/>
                </a:cubicBezTo>
                <a:cubicBezTo>
                  <a:pt x="514590" y="8907"/>
                  <a:pt x="515369" y="9895"/>
                  <a:pt x="516926" y="10390"/>
                </a:cubicBezTo>
                <a:cubicBezTo>
                  <a:pt x="516147" y="10888"/>
                  <a:pt x="514590" y="10888"/>
                  <a:pt x="514590" y="11382"/>
                </a:cubicBezTo>
                <a:cubicBezTo>
                  <a:pt x="514590" y="11876"/>
                  <a:pt x="516147" y="11876"/>
                  <a:pt x="516147" y="12370"/>
                </a:cubicBezTo>
                <a:cubicBezTo>
                  <a:pt x="516147" y="12865"/>
                  <a:pt x="517704" y="13359"/>
                  <a:pt x="517704" y="13359"/>
                </a:cubicBezTo>
                <a:cubicBezTo>
                  <a:pt x="517704" y="13853"/>
                  <a:pt x="515369" y="14351"/>
                  <a:pt x="516147" y="14351"/>
                </a:cubicBezTo>
                <a:cubicBezTo>
                  <a:pt x="516147" y="14845"/>
                  <a:pt x="516926" y="15339"/>
                  <a:pt x="516926" y="15339"/>
                </a:cubicBezTo>
                <a:cubicBezTo>
                  <a:pt x="517704" y="15834"/>
                  <a:pt x="518482" y="16328"/>
                  <a:pt x="518482" y="16826"/>
                </a:cubicBezTo>
                <a:lnTo>
                  <a:pt x="516926" y="17320"/>
                </a:lnTo>
                <a:cubicBezTo>
                  <a:pt x="516926" y="17814"/>
                  <a:pt x="517704" y="18309"/>
                  <a:pt x="517704" y="18309"/>
                </a:cubicBezTo>
                <a:cubicBezTo>
                  <a:pt x="518482" y="18309"/>
                  <a:pt x="520040" y="17814"/>
                  <a:pt x="520040" y="17814"/>
                </a:cubicBezTo>
                <a:cubicBezTo>
                  <a:pt x="520040" y="17320"/>
                  <a:pt x="521597" y="17320"/>
                  <a:pt x="521597" y="16826"/>
                </a:cubicBezTo>
                <a:lnTo>
                  <a:pt x="520040" y="15834"/>
                </a:lnTo>
                <a:cubicBezTo>
                  <a:pt x="520040" y="15339"/>
                  <a:pt x="521597" y="15339"/>
                  <a:pt x="521597" y="14845"/>
                </a:cubicBezTo>
                <a:lnTo>
                  <a:pt x="520818" y="13853"/>
                </a:lnTo>
                <a:cubicBezTo>
                  <a:pt x="520040" y="13359"/>
                  <a:pt x="519261" y="12865"/>
                  <a:pt x="519261" y="12865"/>
                </a:cubicBezTo>
                <a:cubicBezTo>
                  <a:pt x="519261" y="12370"/>
                  <a:pt x="517704" y="11876"/>
                  <a:pt x="517704" y="11382"/>
                </a:cubicBezTo>
                <a:lnTo>
                  <a:pt x="520040" y="10888"/>
                </a:lnTo>
                <a:cubicBezTo>
                  <a:pt x="520040"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90"/>
                  <a:pt x="527824" y="10390"/>
                </a:cubicBezTo>
                <a:lnTo>
                  <a:pt x="528603" y="11382"/>
                </a:lnTo>
                <a:cubicBezTo>
                  <a:pt x="529381" y="11876"/>
                  <a:pt x="529381" y="12370"/>
                  <a:pt x="530160" y="12865"/>
                </a:cubicBezTo>
                <a:cubicBezTo>
                  <a:pt x="530160" y="12865"/>
                  <a:pt x="530939" y="13853"/>
                  <a:pt x="531717" y="13853"/>
                </a:cubicBezTo>
                <a:lnTo>
                  <a:pt x="533274" y="12865"/>
                </a:lnTo>
                <a:cubicBezTo>
                  <a:pt x="534052" y="12865"/>
                  <a:pt x="534052" y="12370"/>
                  <a:pt x="534831" y="11876"/>
                </a:cubicBezTo>
                <a:cubicBezTo>
                  <a:pt x="535610" y="11876"/>
                  <a:pt x="536388" y="11382"/>
                  <a:pt x="536388" y="11382"/>
                </a:cubicBezTo>
                <a:cubicBezTo>
                  <a:pt x="537167" y="11382"/>
                  <a:pt x="537945" y="12370"/>
                  <a:pt x="537945" y="12370"/>
                </a:cubicBezTo>
                <a:cubicBezTo>
                  <a:pt x="537945" y="12370"/>
                  <a:pt x="536388" y="12865"/>
                  <a:pt x="536388" y="13359"/>
                </a:cubicBezTo>
                <a:cubicBezTo>
                  <a:pt x="536388" y="13359"/>
                  <a:pt x="537167" y="14351"/>
                  <a:pt x="537945" y="14351"/>
                </a:cubicBezTo>
                <a:cubicBezTo>
                  <a:pt x="537945" y="14845"/>
                  <a:pt x="538723" y="14845"/>
                  <a:pt x="538723" y="15339"/>
                </a:cubicBezTo>
                <a:cubicBezTo>
                  <a:pt x="539502" y="14845"/>
                  <a:pt x="540280" y="14845"/>
                  <a:pt x="541059" y="14351"/>
                </a:cubicBezTo>
                <a:cubicBezTo>
                  <a:pt x="541059" y="14351"/>
                  <a:pt x="541838" y="13853"/>
                  <a:pt x="542616" y="13853"/>
                </a:cubicBezTo>
                <a:cubicBezTo>
                  <a:pt x="542616" y="13359"/>
                  <a:pt x="544173" y="13359"/>
                  <a:pt x="544173" y="12865"/>
                </a:cubicBezTo>
                <a:cubicBezTo>
                  <a:pt x="544173" y="12865"/>
                  <a:pt x="545730" y="12370"/>
                  <a:pt x="545730" y="11876"/>
                </a:cubicBezTo>
                <a:cubicBezTo>
                  <a:pt x="545730" y="11876"/>
                  <a:pt x="544951" y="11382"/>
                  <a:pt x="544951" y="10888"/>
                </a:cubicBezTo>
                <a:cubicBezTo>
                  <a:pt x="544951" y="10888"/>
                  <a:pt x="546509" y="10390"/>
                  <a:pt x="546509" y="9895"/>
                </a:cubicBezTo>
                <a:lnTo>
                  <a:pt x="548066" y="9401"/>
                </a:lnTo>
                <a:cubicBezTo>
                  <a:pt x="548845" y="9401"/>
                  <a:pt x="548845" y="9895"/>
                  <a:pt x="549622" y="10390"/>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90"/>
                  <a:pt x="554294" y="9895"/>
                  <a:pt x="554294" y="9895"/>
                </a:cubicBezTo>
                <a:cubicBezTo>
                  <a:pt x="555072" y="9401"/>
                  <a:pt x="556629" y="8413"/>
                  <a:pt x="557408" y="7919"/>
                </a:cubicBezTo>
                <a:cubicBezTo>
                  <a:pt x="558186" y="8907"/>
                  <a:pt x="559744" y="9401"/>
                  <a:pt x="560521" y="10390"/>
                </a:cubicBezTo>
                <a:cubicBezTo>
                  <a:pt x="559744" y="10390"/>
                  <a:pt x="558965" y="10888"/>
                  <a:pt x="558965" y="10888"/>
                </a:cubicBezTo>
                <a:cubicBezTo>
                  <a:pt x="557408" y="11876"/>
                  <a:pt x="556629" y="12370"/>
                  <a:pt x="555072" y="12865"/>
                </a:cubicBezTo>
                <a:cubicBezTo>
                  <a:pt x="555072" y="13359"/>
                  <a:pt x="556629" y="13359"/>
                  <a:pt x="556629" y="13853"/>
                </a:cubicBezTo>
                <a:cubicBezTo>
                  <a:pt x="556629" y="14351"/>
                  <a:pt x="555072" y="14351"/>
                  <a:pt x="555072" y="14845"/>
                </a:cubicBezTo>
                <a:lnTo>
                  <a:pt x="555850" y="15834"/>
                </a:lnTo>
                <a:cubicBezTo>
                  <a:pt x="556629" y="15834"/>
                  <a:pt x="557408" y="14845"/>
                  <a:pt x="557408" y="14845"/>
                </a:cubicBezTo>
                <a:cubicBezTo>
                  <a:pt x="558186" y="14845"/>
                  <a:pt x="558965" y="15834"/>
                  <a:pt x="558965" y="16328"/>
                </a:cubicBezTo>
                <a:cubicBezTo>
                  <a:pt x="559744" y="16328"/>
                  <a:pt x="560521" y="15339"/>
                  <a:pt x="560521" y="15339"/>
                </a:cubicBezTo>
                <a:cubicBezTo>
                  <a:pt x="561300" y="15339"/>
                  <a:pt x="562079" y="16328"/>
                  <a:pt x="562079" y="16328"/>
                </a:cubicBezTo>
                <a:cubicBezTo>
                  <a:pt x="562857" y="16328"/>
                  <a:pt x="563636" y="15339"/>
                  <a:pt x="563636" y="15339"/>
                </a:cubicBezTo>
                <a:cubicBezTo>
                  <a:pt x="564415" y="15339"/>
                  <a:pt x="565193" y="14845"/>
                  <a:pt x="565971" y="14845"/>
                </a:cubicBezTo>
                <a:lnTo>
                  <a:pt x="566749" y="15834"/>
                </a:lnTo>
                <a:cubicBezTo>
                  <a:pt x="567528" y="15834"/>
                  <a:pt x="568307" y="14845"/>
                  <a:pt x="569085" y="14845"/>
                </a:cubicBezTo>
                <a:lnTo>
                  <a:pt x="567528" y="13853"/>
                </a:lnTo>
                <a:lnTo>
                  <a:pt x="569085" y="12865"/>
                </a:lnTo>
                <a:lnTo>
                  <a:pt x="570643" y="13853"/>
                </a:lnTo>
                <a:cubicBezTo>
                  <a:pt x="570643" y="14351"/>
                  <a:pt x="571420" y="14845"/>
                  <a:pt x="571420" y="15339"/>
                </a:cubicBezTo>
                <a:cubicBezTo>
                  <a:pt x="572199" y="14845"/>
                  <a:pt x="573756" y="14351"/>
                  <a:pt x="573756" y="14351"/>
                </a:cubicBezTo>
                <a:cubicBezTo>
                  <a:pt x="573756" y="13853"/>
                  <a:pt x="572199" y="13359"/>
                  <a:pt x="572199" y="13359"/>
                </a:cubicBezTo>
                <a:cubicBezTo>
                  <a:pt x="571420" y="12865"/>
                  <a:pt x="571420" y="12370"/>
                  <a:pt x="570643" y="12370"/>
                </a:cubicBezTo>
                <a:cubicBezTo>
                  <a:pt x="570643"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5"/>
                  <a:pt x="572199" y="6432"/>
                </a:cubicBezTo>
                <a:cubicBezTo>
                  <a:pt x="572199" y="6432"/>
                  <a:pt x="572978" y="6926"/>
                  <a:pt x="573756" y="7425"/>
                </a:cubicBezTo>
                <a:lnTo>
                  <a:pt x="574535" y="8413"/>
                </a:lnTo>
                <a:cubicBezTo>
                  <a:pt x="574535" y="8907"/>
                  <a:pt x="572978" y="9401"/>
                  <a:pt x="572978" y="9401"/>
                </a:cubicBezTo>
                <a:cubicBezTo>
                  <a:pt x="572978" y="9895"/>
                  <a:pt x="573756" y="9895"/>
                  <a:pt x="574535" y="10390"/>
                </a:cubicBezTo>
                <a:cubicBezTo>
                  <a:pt x="575314" y="11382"/>
                  <a:pt x="576092" y="11876"/>
                  <a:pt x="576870" y="12865"/>
                </a:cubicBezTo>
                <a:cubicBezTo>
                  <a:pt x="577649" y="12370"/>
                  <a:pt x="578427" y="12370"/>
                  <a:pt x="578427" y="11876"/>
                </a:cubicBezTo>
                <a:cubicBezTo>
                  <a:pt x="579206" y="11382"/>
                  <a:pt x="577649" y="10888"/>
                  <a:pt x="577649" y="10888"/>
                </a:cubicBezTo>
                <a:cubicBezTo>
                  <a:pt x="577649" y="10390"/>
                  <a:pt x="579206" y="10390"/>
                  <a:pt x="579206" y="9895"/>
                </a:cubicBezTo>
                <a:cubicBezTo>
                  <a:pt x="579206" y="9401"/>
                  <a:pt x="577649" y="8907"/>
                  <a:pt x="577649" y="8907"/>
                </a:cubicBezTo>
                <a:cubicBezTo>
                  <a:pt x="577649"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90"/>
                  <a:pt x="583877" y="9401"/>
                  <a:pt x="583877" y="9401"/>
                </a:cubicBezTo>
                <a:lnTo>
                  <a:pt x="585434" y="10390"/>
                </a:lnTo>
                <a:cubicBezTo>
                  <a:pt x="585434" y="10888"/>
                  <a:pt x="583877" y="10888"/>
                  <a:pt x="583877" y="11382"/>
                </a:cubicBezTo>
                <a:cubicBezTo>
                  <a:pt x="583098" y="11382"/>
                  <a:pt x="584655" y="11876"/>
                  <a:pt x="584655" y="12370"/>
                </a:cubicBezTo>
                <a:cubicBezTo>
                  <a:pt x="585434" y="11876"/>
                  <a:pt x="586213" y="11876"/>
                  <a:pt x="586213" y="11382"/>
                </a:cubicBezTo>
                <a:cubicBezTo>
                  <a:pt x="586990" y="11382"/>
                  <a:pt x="588548" y="10888"/>
                  <a:pt x="588548" y="10888"/>
                </a:cubicBezTo>
                <a:cubicBezTo>
                  <a:pt x="588548" y="10390"/>
                  <a:pt x="586990" y="9895"/>
                  <a:pt x="586990" y="9401"/>
                </a:cubicBezTo>
                <a:lnTo>
                  <a:pt x="588548" y="8907"/>
                </a:lnTo>
                <a:cubicBezTo>
                  <a:pt x="588548" y="8907"/>
                  <a:pt x="590105" y="9401"/>
                  <a:pt x="590105" y="9895"/>
                </a:cubicBezTo>
                <a:cubicBezTo>
                  <a:pt x="590105" y="9895"/>
                  <a:pt x="590884" y="10888"/>
                  <a:pt x="591662" y="10888"/>
                </a:cubicBezTo>
                <a:lnTo>
                  <a:pt x="593219" y="9895"/>
                </a:lnTo>
                <a:cubicBezTo>
                  <a:pt x="593997" y="10390"/>
                  <a:pt x="593997" y="10888"/>
                  <a:pt x="594776" y="11382"/>
                </a:cubicBezTo>
                <a:cubicBezTo>
                  <a:pt x="594776" y="11382"/>
                  <a:pt x="595554" y="11876"/>
                  <a:pt x="595554" y="12370"/>
                </a:cubicBezTo>
                <a:cubicBezTo>
                  <a:pt x="595554" y="12370"/>
                  <a:pt x="593997" y="12865"/>
                  <a:pt x="593997" y="13359"/>
                </a:cubicBezTo>
                <a:lnTo>
                  <a:pt x="595554" y="14351"/>
                </a:lnTo>
                <a:lnTo>
                  <a:pt x="597112" y="13359"/>
                </a:lnTo>
                <a:lnTo>
                  <a:pt x="598668" y="12370"/>
                </a:lnTo>
                <a:cubicBezTo>
                  <a:pt x="599447" y="12370"/>
                  <a:pt x="600225" y="13359"/>
                  <a:pt x="600225" y="13853"/>
                </a:cubicBezTo>
                <a:cubicBezTo>
                  <a:pt x="600225" y="13853"/>
                  <a:pt x="601004" y="14845"/>
                  <a:pt x="601783" y="14845"/>
                </a:cubicBezTo>
                <a:lnTo>
                  <a:pt x="603339" y="13853"/>
                </a:lnTo>
                <a:cubicBezTo>
                  <a:pt x="604118" y="14351"/>
                  <a:pt x="604118" y="14845"/>
                  <a:pt x="604896" y="14845"/>
                </a:cubicBezTo>
                <a:cubicBezTo>
                  <a:pt x="605675" y="15834"/>
                  <a:pt x="606454" y="16328"/>
                  <a:pt x="607232" y="17320"/>
                </a:cubicBezTo>
                <a:cubicBezTo>
                  <a:pt x="607232" y="16826"/>
                  <a:pt x="608788" y="16826"/>
                  <a:pt x="608788" y="16328"/>
                </a:cubicBezTo>
                <a:cubicBezTo>
                  <a:pt x="608788" y="16328"/>
                  <a:pt x="607232" y="15339"/>
                  <a:pt x="608011" y="15339"/>
                </a:cubicBezTo>
                <a:lnTo>
                  <a:pt x="609567" y="14351"/>
                </a:lnTo>
                <a:lnTo>
                  <a:pt x="608011" y="13359"/>
                </a:lnTo>
                <a:cubicBezTo>
                  <a:pt x="607232" y="13359"/>
                  <a:pt x="606454" y="14351"/>
                  <a:pt x="606454" y="14351"/>
                </a:cubicBezTo>
                <a:cubicBezTo>
                  <a:pt x="605675" y="13359"/>
                  <a:pt x="604896" y="12865"/>
                  <a:pt x="603339" y="11876"/>
                </a:cubicBezTo>
                <a:cubicBezTo>
                  <a:pt x="604896" y="11382"/>
                  <a:pt x="605675" y="10888"/>
                  <a:pt x="607232" y="10390"/>
                </a:cubicBezTo>
                <a:cubicBezTo>
                  <a:pt x="608011" y="10888"/>
                  <a:pt x="608788" y="11876"/>
                  <a:pt x="609567" y="12370"/>
                </a:cubicBezTo>
                <a:cubicBezTo>
                  <a:pt x="610346" y="12370"/>
                  <a:pt x="611124" y="11382"/>
                  <a:pt x="611903" y="11876"/>
                </a:cubicBezTo>
                <a:cubicBezTo>
                  <a:pt x="611903" y="11876"/>
                  <a:pt x="612682" y="12370"/>
                  <a:pt x="612682" y="12865"/>
                </a:cubicBezTo>
                <a:lnTo>
                  <a:pt x="611124" y="13359"/>
                </a:lnTo>
                <a:cubicBezTo>
                  <a:pt x="611124" y="13853"/>
                  <a:pt x="611903" y="14351"/>
                  <a:pt x="612682" y="14845"/>
                </a:cubicBezTo>
                <a:cubicBezTo>
                  <a:pt x="612682" y="14845"/>
                  <a:pt x="613459" y="15339"/>
                  <a:pt x="613459" y="15834"/>
                </a:cubicBezTo>
                <a:cubicBezTo>
                  <a:pt x="613459" y="15339"/>
                  <a:pt x="615795" y="15339"/>
                  <a:pt x="615795" y="14845"/>
                </a:cubicBezTo>
                <a:cubicBezTo>
                  <a:pt x="615795" y="14845"/>
                  <a:pt x="614238" y="14351"/>
                  <a:pt x="614238" y="13853"/>
                </a:cubicBezTo>
                <a:cubicBezTo>
                  <a:pt x="614238" y="13853"/>
                  <a:pt x="615795" y="13359"/>
                  <a:pt x="615795" y="12865"/>
                </a:cubicBezTo>
                <a:cubicBezTo>
                  <a:pt x="616574" y="13359"/>
                  <a:pt x="616574" y="13853"/>
                  <a:pt x="617353" y="14351"/>
                </a:cubicBezTo>
                <a:lnTo>
                  <a:pt x="618909" y="13359"/>
                </a:lnTo>
                <a:cubicBezTo>
                  <a:pt x="619688" y="12865"/>
                  <a:pt x="620466" y="12865"/>
                  <a:pt x="620466" y="12370"/>
                </a:cubicBezTo>
                <a:cubicBezTo>
                  <a:pt x="621245" y="12865"/>
                  <a:pt x="621245" y="13359"/>
                  <a:pt x="622023" y="13359"/>
                </a:cubicBezTo>
                <a:cubicBezTo>
                  <a:pt x="622802" y="13853"/>
                  <a:pt x="622802" y="14351"/>
                  <a:pt x="623580" y="14845"/>
                </a:cubicBezTo>
                <a:lnTo>
                  <a:pt x="624358" y="15834"/>
                </a:lnTo>
                <a:cubicBezTo>
                  <a:pt x="625137" y="15834"/>
                  <a:pt x="625916" y="14845"/>
                  <a:pt x="626694" y="14845"/>
                </a:cubicBezTo>
                <a:lnTo>
                  <a:pt x="627473" y="15834"/>
                </a:lnTo>
                <a:cubicBezTo>
                  <a:pt x="628252" y="15834"/>
                  <a:pt x="629029" y="15339"/>
                  <a:pt x="629808" y="15339"/>
                </a:cubicBezTo>
                <a:cubicBezTo>
                  <a:pt x="629029" y="14845"/>
                  <a:pt x="628252" y="14351"/>
                  <a:pt x="628252" y="13853"/>
                </a:cubicBezTo>
                <a:cubicBezTo>
                  <a:pt x="627473" y="13853"/>
                  <a:pt x="627473" y="13359"/>
                  <a:pt x="626694" y="12865"/>
                </a:cubicBezTo>
                <a:lnTo>
                  <a:pt x="625137" y="11876"/>
                </a:lnTo>
                <a:cubicBezTo>
                  <a:pt x="625916" y="11876"/>
                  <a:pt x="626694" y="10888"/>
                  <a:pt x="627473" y="10888"/>
                </a:cubicBezTo>
                <a:cubicBezTo>
                  <a:pt x="627473" y="10888"/>
                  <a:pt x="629029" y="9895"/>
                  <a:pt x="629029" y="10390"/>
                </a:cubicBezTo>
                <a:cubicBezTo>
                  <a:pt x="629808" y="10390"/>
                  <a:pt x="629808" y="11382"/>
                  <a:pt x="630587" y="11382"/>
                </a:cubicBezTo>
                <a:cubicBezTo>
                  <a:pt x="630587" y="11382"/>
                  <a:pt x="631365" y="10390"/>
                  <a:pt x="632144" y="10390"/>
                </a:cubicBezTo>
                <a:cubicBezTo>
                  <a:pt x="632144" y="10390"/>
                  <a:pt x="632923" y="11382"/>
                  <a:pt x="633701" y="11382"/>
                </a:cubicBezTo>
                <a:cubicBezTo>
                  <a:pt x="633701" y="11876"/>
                  <a:pt x="634479" y="12370"/>
                  <a:pt x="634479" y="12865"/>
                </a:cubicBezTo>
                <a:cubicBezTo>
                  <a:pt x="635258" y="12865"/>
                  <a:pt x="635258" y="13359"/>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2" y="15339"/>
                </a:cubicBezTo>
                <a:lnTo>
                  <a:pt x="644600" y="16328"/>
                </a:lnTo>
                <a:cubicBezTo>
                  <a:pt x="645378" y="16328"/>
                  <a:pt x="646157" y="15834"/>
                  <a:pt x="646935" y="15834"/>
                </a:cubicBezTo>
                <a:cubicBezTo>
                  <a:pt x="646935" y="15339"/>
                  <a:pt x="647714" y="14845"/>
                  <a:pt x="648493" y="14845"/>
                </a:cubicBezTo>
                <a:lnTo>
                  <a:pt x="649271" y="15834"/>
                </a:lnTo>
                <a:lnTo>
                  <a:pt x="647714" y="16826"/>
                </a:lnTo>
                <a:cubicBezTo>
                  <a:pt x="647714" y="16826"/>
                  <a:pt x="649271" y="17320"/>
                  <a:pt x="649271" y="17814"/>
                </a:cubicBezTo>
                <a:cubicBezTo>
                  <a:pt x="649271" y="18309"/>
                  <a:pt x="647714" y="18309"/>
                  <a:pt x="647714" y="18803"/>
                </a:cubicBezTo>
                <a:cubicBezTo>
                  <a:pt x="647714" y="18803"/>
                  <a:pt x="648493" y="19297"/>
                  <a:pt x="648493" y="19795"/>
                </a:cubicBezTo>
                <a:cubicBezTo>
                  <a:pt x="649271" y="19297"/>
                  <a:pt x="650049" y="19297"/>
                  <a:pt x="650828" y="18803"/>
                </a:cubicBezTo>
                <a:cubicBezTo>
                  <a:pt x="651606" y="18309"/>
                  <a:pt x="653163" y="17814"/>
                  <a:pt x="653942" y="17320"/>
                </a:cubicBezTo>
                <a:cubicBezTo>
                  <a:pt x="653942" y="16826"/>
                  <a:pt x="653163" y="16328"/>
                  <a:pt x="652385" y="16328"/>
                </a:cubicBezTo>
                <a:cubicBezTo>
                  <a:pt x="652385" y="15834"/>
                  <a:pt x="651606" y="15339"/>
                  <a:pt x="651606" y="14845"/>
                </a:cubicBezTo>
                <a:cubicBezTo>
                  <a:pt x="650828" y="14845"/>
                  <a:pt x="650049" y="14351"/>
                  <a:pt x="650049" y="13853"/>
                </a:cubicBezTo>
                <a:cubicBezTo>
                  <a:pt x="650049" y="13853"/>
                  <a:pt x="651606" y="13359"/>
                  <a:pt x="651606" y="12865"/>
                </a:cubicBezTo>
                <a:lnTo>
                  <a:pt x="650828" y="11876"/>
                </a:lnTo>
                <a:cubicBezTo>
                  <a:pt x="650049" y="11876"/>
                  <a:pt x="649271" y="11382"/>
                  <a:pt x="649271" y="10888"/>
                </a:cubicBezTo>
                <a:lnTo>
                  <a:pt x="647714" y="11876"/>
                </a:lnTo>
                <a:cubicBezTo>
                  <a:pt x="646935" y="11876"/>
                  <a:pt x="646157" y="12370"/>
                  <a:pt x="645378" y="12370"/>
                </a:cubicBezTo>
                <a:cubicBezTo>
                  <a:pt x="645378" y="12370"/>
                  <a:pt x="644600" y="11876"/>
                  <a:pt x="644600" y="11382"/>
                </a:cubicBezTo>
                <a:cubicBezTo>
                  <a:pt x="643822" y="10888"/>
                  <a:pt x="643043" y="10888"/>
                  <a:pt x="643043" y="10390"/>
                </a:cubicBezTo>
                <a:cubicBezTo>
                  <a:pt x="642264" y="9895"/>
                  <a:pt x="642264" y="9401"/>
                  <a:pt x="641486" y="9401"/>
                </a:cubicBezTo>
                <a:cubicBezTo>
                  <a:pt x="641486" y="8949"/>
                  <a:pt x="640858" y="8497"/>
                  <a:pt x="640748" y="8041"/>
                </a:cubicBezTo>
                <a:cubicBezTo>
                  <a:pt x="640917" y="8164"/>
                  <a:pt x="641591" y="7425"/>
                  <a:pt x="642264" y="7425"/>
                </a:cubicBezTo>
                <a:lnTo>
                  <a:pt x="643043" y="8413"/>
                </a:lnTo>
                <a:cubicBezTo>
                  <a:pt x="643822" y="8413"/>
                  <a:pt x="644600" y="7425"/>
                  <a:pt x="645378" y="7425"/>
                </a:cubicBezTo>
                <a:cubicBezTo>
                  <a:pt x="645378" y="7425"/>
                  <a:pt x="646157" y="8413"/>
                  <a:pt x="646157" y="8907"/>
                </a:cubicBezTo>
                <a:cubicBezTo>
                  <a:pt x="646935" y="8907"/>
                  <a:pt x="647714" y="9895"/>
                  <a:pt x="647714" y="9895"/>
                </a:cubicBezTo>
                <a:cubicBezTo>
                  <a:pt x="648493" y="9895"/>
                  <a:pt x="649271" y="8907"/>
                  <a:pt x="649271" y="8907"/>
                </a:cubicBezTo>
                <a:cubicBezTo>
                  <a:pt x="650049" y="8907"/>
                  <a:pt x="650049" y="9895"/>
                  <a:pt x="650828" y="9895"/>
                </a:cubicBezTo>
                <a:cubicBezTo>
                  <a:pt x="651606" y="9895"/>
                  <a:pt x="652385" y="8907"/>
                  <a:pt x="652385" y="9401"/>
                </a:cubicBezTo>
                <a:cubicBezTo>
                  <a:pt x="653163" y="9401"/>
                  <a:pt x="653942" y="9895"/>
                  <a:pt x="653942" y="10390"/>
                </a:cubicBezTo>
                <a:cubicBezTo>
                  <a:pt x="653942" y="10390"/>
                  <a:pt x="654721" y="11382"/>
                  <a:pt x="655498" y="11382"/>
                </a:cubicBezTo>
                <a:cubicBezTo>
                  <a:pt x="655498" y="11382"/>
                  <a:pt x="656277" y="10390"/>
                  <a:pt x="657056" y="10390"/>
                </a:cubicBezTo>
                <a:lnTo>
                  <a:pt x="658613" y="9895"/>
                </a:lnTo>
                <a:cubicBezTo>
                  <a:pt x="659392" y="9401"/>
                  <a:pt x="660170" y="9401"/>
                  <a:pt x="660170" y="8907"/>
                </a:cubicBezTo>
                <a:cubicBezTo>
                  <a:pt x="660948" y="8907"/>
                  <a:pt x="661727" y="7919"/>
                  <a:pt x="662505" y="7919"/>
                </a:cubicBezTo>
                <a:lnTo>
                  <a:pt x="663284" y="8907"/>
                </a:lnTo>
                <a:cubicBezTo>
                  <a:pt x="664063" y="9401"/>
                  <a:pt x="664063" y="9895"/>
                  <a:pt x="664841" y="10390"/>
                </a:cubicBezTo>
                <a:cubicBezTo>
                  <a:pt x="665620" y="10390"/>
                  <a:pt x="665620" y="10888"/>
                  <a:pt x="666397" y="11382"/>
                </a:cubicBezTo>
                <a:cubicBezTo>
                  <a:pt x="666397" y="11876"/>
                  <a:pt x="667176" y="11876"/>
                  <a:pt x="667176" y="12370"/>
                </a:cubicBezTo>
                <a:cubicBezTo>
                  <a:pt x="667955" y="12865"/>
                  <a:pt x="668733" y="13359"/>
                  <a:pt x="668733" y="13359"/>
                </a:cubicBezTo>
                <a:lnTo>
                  <a:pt x="670291" y="12865"/>
                </a:lnTo>
                <a:cubicBezTo>
                  <a:pt x="671069" y="12370"/>
                  <a:pt x="671847" y="12370"/>
                  <a:pt x="672626" y="11876"/>
                </a:cubicBezTo>
                <a:cubicBezTo>
                  <a:pt x="672626" y="11876"/>
                  <a:pt x="673404" y="10888"/>
                  <a:pt x="674183" y="10888"/>
                </a:cubicBezTo>
                <a:cubicBezTo>
                  <a:pt x="674183" y="10888"/>
                  <a:pt x="674962" y="11876"/>
                  <a:pt x="675740" y="12370"/>
                </a:cubicBezTo>
                <a:cubicBezTo>
                  <a:pt x="675740" y="12370"/>
                  <a:pt x="676519" y="12865"/>
                  <a:pt x="676519" y="13359"/>
                </a:cubicBezTo>
                <a:cubicBezTo>
                  <a:pt x="677297" y="13359"/>
                  <a:pt x="678075" y="12370"/>
                  <a:pt x="678075" y="12370"/>
                </a:cubicBezTo>
                <a:cubicBezTo>
                  <a:pt x="678854" y="12370"/>
                  <a:pt x="679632" y="13359"/>
                  <a:pt x="679632" y="13359"/>
                </a:cubicBezTo>
                <a:cubicBezTo>
                  <a:pt x="680411" y="13359"/>
                  <a:pt x="681190" y="12865"/>
                  <a:pt x="681190" y="12865"/>
                </a:cubicBezTo>
                <a:cubicBezTo>
                  <a:pt x="681968" y="12370"/>
                  <a:pt x="680411" y="11876"/>
                  <a:pt x="680411" y="11382"/>
                </a:cubicBezTo>
                <a:lnTo>
                  <a:pt x="681968" y="10888"/>
                </a:lnTo>
                <a:cubicBezTo>
                  <a:pt x="681968" y="10390"/>
                  <a:pt x="680411" y="9895"/>
                  <a:pt x="680411" y="9401"/>
                </a:cubicBezTo>
                <a:lnTo>
                  <a:pt x="681968" y="8907"/>
                </a:lnTo>
                <a:lnTo>
                  <a:pt x="683525" y="9895"/>
                </a:lnTo>
                <a:lnTo>
                  <a:pt x="685082" y="8907"/>
                </a:lnTo>
                <a:cubicBezTo>
                  <a:pt x="685861" y="8907"/>
                  <a:pt x="686639" y="9895"/>
                  <a:pt x="686639" y="9895"/>
                </a:cubicBezTo>
                <a:cubicBezTo>
                  <a:pt x="687418" y="10390"/>
                  <a:pt x="687418" y="10888"/>
                  <a:pt x="688196" y="11382"/>
                </a:cubicBezTo>
                <a:lnTo>
                  <a:pt x="688974" y="12370"/>
                </a:lnTo>
                <a:cubicBezTo>
                  <a:pt x="689753" y="12370"/>
                  <a:pt x="690532" y="11382"/>
                  <a:pt x="691310" y="11382"/>
                </a:cubicBezTo>
                <a:lnTo>
                  <a:pt x="689753" y="10390"/>
                </a:lnTo>
                <a:lnTo>
                  <a:pt x="691310" y="9401"/>
                </a:lnTo>
                <a:cubicBezTo>
                  <a:pt x="692089" y="9401"/>
                  <a:pt x="692867" y="8907"/>
                  <a:pt x="692867" y="8907"/>
                </a:cubicBezTo>
                <a:cubicBezTo>
                  <a:pt x="693645" y="8907"/>
                  <a:pt x="694424" y="9401"/>
                  <a:pt x="694424" y="9895"/>
                </a:cubicBezTo>
                <a:cubicBezTo>
                  <a:pt x="695202" y="10390"/>
                  <a:pt x="695202" y="10390"/>
                  <a:pt x="695981" y="10888"/>
                </a:cubicBezTo>
                <a:cubicBezTo>
                  <a:pt x="696760" y="11382"/>
                  <a:pt x="696760" y="11876"/>
                  <a:pt x="697538" y="11876"/>
                </a:cubicBezTo>
                <a:cubicBezTo>
                  <a:pt x="697538" y="12370"/>
                  <a:pt x="698316" y="12865"/>
                  <a:pt x="698316" y="13359"/>
                </a:cubicBezTo>
                <a:cubicBezTo>
                  <a:pt x="699095" y="13359"/>
                  <a:pt x="699873" y="12370"/>
                  <a:pt x="700652" y="12370"/>
                </a:cubicBezTo>
                <a:cubicBezTo>
                  <a:pt x="699873" y="12370"/>
                  <a:pt x="699095" y="11382"/>
                  <a:pt x="699095" y="11382"/>
                </a:cubicBezTo>
                <a:cubicBezTo>
                  <a:pt x="699095" y="10888"/>
                  <a:pt x="700652" y="10390"/>
                  <a:pt x="700652" y="10390"/>
                </a:cubicBezTo>
                <a:cubicBezTo>
                  <a:pt x="701431" y="9895"/>
                  <a:pt x="702209" y="9895"/>
                  <a:pt x="702209" y="9401"/>
                </a:cubicBezTo>
                <a:cubicBezTo>
                  <a:pt x="702988" y="9401"/>
                  <a:pt x="703766" y="8907"/>
                  <a:pt x="704544" y="8413"/>
                </a:cubicBezTo>
                <a:lnTo>
                  <a:pt x="705323" y="9895"/>
                </a:lnTo>
                <a:lnTo>
                  <a:pt x="706880" y="10888"/>
                </a:lnTo>
                <a:lnTo>
                  <a:pt x="708437" y="9895"/>
                </a:lnTo>
                <a:cubicBezTo>
                  <a:pt x="708437" y="9895"/>
                  <a:pt x="709994" y="8907"/>
                  <a:pt x="709994" y="9401"/>
                </a:cubicBezTo>
                <a:cubicBezTo>
                  <a:pt x="710772" y="9401"/>
                  <a:pt x="711551" y="9895"/>
                  <a:pt x="711551" y="10390"/>
                </a:cubicBezTo>
                <a:cubicBezTo>
                  <a:pt x="711551" y="10390"/>
                  <a:pt x="712330" y="11382"/>
                  <a:pt x="713108" y="11382"/>
                </a:cubicBezTo>
                <a:lnTo>
                  <a:pt x="714665" y="10390"/>
                </a:lnTo>
                <a:cubicBezTo>
                  <a:pt x="715443" y="10390"/>
                  <a:pt x="716222" y="9895"/>
                  <a:pt x="716222" y="9895"/>
                </a:cubicBezTo>
                <a:cubicBezTo>
                  <a:pt x="716222" y="9401"/>
                  <a:pt x="717779" y="8907"/>
                  <a:pt x="718558" y="8907"/>
                </a:cubicBezTo>
                <a:lnTo>
                  <a:pt x="719337" y="9895"/>
                </a:lnTo>
                <a:cubicBezTo>
                  <a:pt x="720114" y="10390"/>
                  <a:pt x="720893" y="10888"/>
                  <a:pt x="720893" y="10888"/>
                </a:cubicBezTo>
                <a:cubicBezTo>
                  <a:pt x="720893" y="11382"/>
                  <a:pt x="719337" y="11876"/>
                  <a:pt x="719337" y="11876"/>
                </a:cubicBezTo>
                <a:cubicBezTo>
                  <a:pt x="719337" y="12370"/>
                  <a:pt x="720114" y="12865"/>
                  <a:pt x="720114" y="12865"/>
                </a:cubicBezTo>
                <a:cubicBezTo>
                  <a:pt x="720114" y="13359"/>
                  <a:pt x="718558" y="13359"/>
                  <a:pt x="718558" y="13853"/>
                </a:cubicBezTo>
                <a:cubicBezTo>
                  <a:pt x="718558" y="14351"/>
                  <a:pt x="720114" y="14845"/>
                  <a:pt x="720114" y="14845"/>
                </a:cubicBezTo>
                <a:cubicBezTo>
                  <a:pt x="720114" y="15339"/>
                  <a:pt x="718558" y="15339"/>
                  <a:pt x="718558" y="15834"/>
                </a:cubicBezTo>
                <a:lnTo>
                  <a:pt x="719337" y="16826"/>
                </a:lnTo>
                <a:cubicBezTo>
                  <a:pt x="719337" y="16826"/>
                  <a:pt x="720893" y="15834"/>
                  <a:pt x="721671" y="15834"/>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9"/>
                  <a:pt x="720114" y="12865"/>
                </a:cubicBezTo>
                <a:lnTo>
                  <a:pt x="722450" y="12370"/>
                </a:lnTo>
                <a:cubicBezTo>
                  <a:pt x="722450" y="11876"/>
                  <a:pt x="720893" y="11382"/>
                  <a:pt x="720893" y="10888"/>
                </a:cubicBezTo>
                <a:lnTo>
                  <a:pt x="722450" y="10390"/>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5"/>
                  <a:pt x="723229" y="6432"/>
                  <a:pt x="723229" y="6432"/>
                </a:cubicBezTo>
                <a:lnTo>
                  <a:pt x="724786" y="7425"/>
                </a:lnTo>
                <a:cubicBezTo>
                  <a:pt x="724786" y="7919"/>
                  <a:pt x="723229" y="7919"/>
                  <a:pt x="723229" y="8413"/>
                </a:cubicBezTo>
                <a:lnTo>
                  <a:pt x="724007" y="9401"/>
                </a:lnTo>
                <a:cubicBezTo>
                  <a:pt x="724786" y="9401"/>
                  <a:pt x="725564" y="8413"/>
                  <a:pt x="726342" y="8413"/>
                </a:cubicBezTo>
                <a:lnTo>
                  <a:pt x="727121" y="9401"/>
                </a:lnTo>
                <a:cubicBezTo>
                  <a:pt x="727900" y="9895"/>
                  <a:pt x="728678" y="8907"/>
                  <a:pt x="729457" y="8907"/>
                </a:cubicBezTo>
                <a:lnTo>
                  <a:pt x="730236" y="9895"/>
                </a:lnTo>
                <a:cubicBezTo>
                  <a:pt x="731013" y="9895"/>
                  <a:pt x="731792" y="8907"/>
                  <a:pt x="731792" y="8907"/>
                </a:cubicBezTo>
                <a:cubicBezTo>
                  <a:pt x="732571" y="8907"/>
                  <a:pt x="733349" y="9895"/>
                  <a:pt x="733349" y="10390"/>
                </a:cubicBezTo>
                <a:cubicBezTo>
                  <a:pt x="734128" y="10390"/>
                  <a:pt x="734907" y="9401"/>
                  <a:pt x="734907" y="9401"/>
                </a:cubicBezTo>
                <a:cubicBezTo>
                  <a:pt x="735685" y="9401"/>
                  <a:pt x="736463" y="10390"/>
                  <a:pt x="736463" y="10390"/>
                </a:cubicBezTo>
                <a:cubicBezTo>
                  <a:pt x="737241" y="10390"/>
                  <a:pt x="738020" y="9401"/>
                  <a:pt x="738020" y="9401"/>
                </a:cubicBezTo>
                <a:cubicBezTo>
                  <a:pt x="738799" y="9401"/>
                  <a:pt x="739577" y="8907"/>
                  <a:pt x="740356" y="8907"/>
                </a:cubicBezTo>
                <a:cubicBezTo>
                  <a:pt x="740356" y="8413"/>
                  <a:pt x="741134" y="7919"/>
                  <a:pt x="741912" y="7919"/>
                </a:cubicBezTo>
                <a:cubicBezTo>
                  <a:pt x="741912" y="7919"/>
                  <a:pt x="742691" y="8907"/>
                  <a:pt x="743470" y="8907"/>
                </a:cubicBezTo>
                <a:cubicBezTo>
                  <a:pt x="743470" y="8907"/>
                  <a:pt x="744248" y="7919"/>
                  <a:pt x="745027" y="7919"/>
                </a:cubicBezTo>
                <a:cubicBezTo>
                  <a:pt x="745027" y="8413"/>
                  <a:pt x="745806" y="9401"/>
                  <a:pt x="745806" y="9401"/>
                </a:cubicBezTo>
                <a:cubicBezTo>
                  <a:pt x="746583" y="9401"/>
                  <a:pt x="747362" y="8413"/>
                  <a:pt x="748141" y="8413"/>
                </a:cubicBezTo>
                <a:cubicBezTo>
                  <a:pt x="748141" y="7919"/>
                  <a:pt x="748919" y="7919"/>
                  <a:pt x="749698" y="7425"/>
                </a:cubicBezTo>
                <a:cubicBezTo>
                  <a:pt x="748919" y="7425"/>
                  <a:pt x="748919" y="6926"/>
                  <a:pt x="748141" y="6432"/>
                </a:cubicBezTo>
                <a:cubicBezTo>
                  <a:pt x="748141" y="5938"/>
                  <a:pt x="747362" y="5938"/>
                  <a:pt x="747362" y="5444"/>
                </a:cubicBezTo>
                <a:cubicBezTo>
                  <a:pt x="746583" y="4950"/>
                  <a:pt x="745806" y="4456"/>
                  <a:pt x="745806" y="4456"/>
                </a:cubicBezTo>
                <a:cubicBezTo>
                  <a:pt x="745806" y="3957"/>
                  <a:pt x="747362" y="3463"/>
                  <a:pt x="747362" y="3463"/>
                </a:cubicBezTo>
                <a:cubicBezTo>
                  <a:pt x="748141" y="3463"/>
                  <a:pt x="748141" y="4456"/>
                  <a:pt x="748919" y="4456"/>
                </a:cubicBezTo>
                <a:lnTo>
                  <a:pt x="749698" y="5444"/>
                </a:lnTo>
                <a:cubicBezTo>
                  <a:pt x="750476" y="5938"/>
                  <a:pt x="751255" y="6432"/>
                  <a:pt x="751255" y="6926"/>
                </a:cubicBezTo>
                <a:cubicBezTo>
                  <a:pt x="752033" y="6926"/>
                  <a:pt x="752033" y="7425"/>
                  <a:pt x="752811" y="7919"/>
                </a:cubicBezTo>
                <a:cubicBezTo>
                  <a:pt x="752811" y="8413"/>
                  <a:pt x="753590" y="8413"/>
                  <a:pt x="754369" y="8907"/>
                </a:cubicBezTo>
                <a:cubicBezTo>
                  <a:pt x="754369" y="9401"/>
                  <a:pt x="755147" y="9895"/>
                  <a:pt x="755147" y="9895"/>
                </a:cubicBezTo>
                <a:cubicBezTo>
                  <a:pt x="755926" y="9895"/>
                  <a:pt x="756705" y="9401"/>
                  <a:pt x="756705" y="9401"/>
                </a:cubicBezTo>
                <a:cubicBezTo>
                  <a:pt x="757482" y="9401"/>
                  <a:pt x="758261" y="10390"/>
                  <a:pt x="758261" y="10390"/>
                </a:cubicBezTo>
                <a:cubicBezTo>
                  <a:pt x="759040" y="10390"/>
                  <a:pt x="759818" y="9401"/>
                  <a:pt x="759818" y="9401"/>
                </a:cubicBezTo>
                <a:cubicBezTo>
                  <a:pt x="760597" y="9401"/>
                  <a:pt x="761376" y="8907"/>
                  <a:pt x="762154" y="8413"/>
                </a:cubicBezTo>
                <a:cubicBezTo>
                  <a:pt x="762154" y="8413"/>
                  <a:pt x="762932" y="7919"/>
                  <a:pt x="763711" y="7919"/>
                </a:cubicBezTo>
                <a:cubicBezTo>
                  <a:pt x="763711" y="7919"/>
                  <a:pt x="764489" y="8907"/>
                  <a:pt x="765268" y="8907"/>
                </a:cubicBezTo>
                <a:lnTo>
                  <a:pt x="766825" y="7919"/>
                </a:lnTo>
                <a:lnTo>
                  <a:pt x="765268" y="6926"/>
                </a:lnTo>
                <a:cubicBezTo>
                  <a:pt x="765268" y="6432"/>
                  <a:pt x="764489" y="6432"/>
                  <a:pt x="763711" y="5938"/>
                </a:cubicBezTo>
                <a:cubicBezTo>
                  <a:pt x="763711" y="5444"/>
                  <a:pt x="762932" y="4950"/>
                  <a:pt x="762932" y="4950"/>
                </a:cubicBezTo>
                <a:cubicBezTo>
                  <a:pt x="762932" y="4456"/>
                  <a:pt x="761376" y="5444"/>
                  <a:pt x="760597" y="5444"/>
                </a:cubicBezTo>
                <a:lnTo>
                  <a:pt x="759818" y="4456"/>
                </a:lnTo>
                <a:lnTo>
                  <a:pt x="758261" y="3463"/>
                </a:lnTo>
                <a:lnTo>
                  <a:pt x="759818" y="2475"/>
                </a:lnTo>
                <a:cubicBezTo>
                  <a:pt x="760597" y="2969"/>
                  <a:pt x="760597" y="3463"/>
                  <a:pt x="761376" y="3463"/>
                </a:cubicBezTo>
                <a:cubicBezTo>
                  <a:pt x="762154" y="3463"/>
                  <a:pt x="762154" y="2969"/>
                  <a:pt x="762932" y="2969"/>
                </a:cubicBezTo>
                <a:cubicBezTo>
                  <a:pt x="763711" y="2969"/>
                  <a:pt x="763711" y="3957"/>
                  <a:pt x="764489" y="3957"/>
                </a:cubicBezTo>
                <a:lnTo>
                  <a:pt x="766046" y="2969"/>
                </a:lnTo>
                <a:cubicBezTo>
                  <a:pt x="766825" y="3463"/>
                  <a:pt x="766825" y="3957"/>
                  <a:pt x="767604" y="3957"/>
                </a:cubicBezTo>
                <a:cubicBezTo>
                  <a:pt x="767604" y="4456"/>
                  <a:pt x="768381" y="4950"/>
                  <a:pt x="769160" y="5444"/>
                </a:cubicBezTo>
                <a:lnTo>
                  <a:pt x="766825" y="5938"/>
                </a:lnTo>
                <a:cubicBezTo>
                  <a:pt x="766825" y="6432"/>
                  <a:pt x="768381" y="6926"/>
                  <a:pt x="768381" y="7425"/>
                </a:cubicBezTo>
                <a:cubicBezTo>
                  <a:pt x="768381" y="7425"/>
                  <a:pt x="769160" y="7919"/>
                  <a:pt x="769939" y="8413"/>
                </a:cubicBezTo>
                <a:cubicBezTo>
                  <a:pt x="769939" y="8413"/>
                  <a:pt x="770717" y="8907"/>
                  <a:pt x="770717" y="9401"/>
                </a:cubicBezTo>
                <a:cubicBezTo>
                  <a:pt x="770717" y="9439"/>
                  <a:pt x="770728" y="9477"/>
                  <a:pt x="770744" y="9511"/>
                </a:cubicBezTo>
                <a:cubicBezTo>
                  <a:pt x="770347" y="9684"/>
                  <a:pt x="769160" y="10039"/>
                  <a:pt x="769160" y="10390"/>
                </a:cubicBezTo>
                <a:cubicBezTo>
                  <a:pt x="769160" y="10390"/>
                  <a:pt x="770717" y="10888"/>
                  <a:pt x="770717" y="11382"/>
                </a:cubicBezTo>
                <a:cubicBezTo>
                  <a:pt x="770717" y="10888"/>
                  <a:pt x="772275" y="10888"/>
                  <a:pt x="772275" y="10390"/>
                </a:cubicBezTo>
                <a:cubicBezTo>
                  <a:pt x="772275" y="10390"/>
                  <a:pt x="770944" y="9967"/>
                  <a:pt x="770744" y="9511"/>
                </a:cubicBezTo>
                <a:cubicBezTo>
                  <a:pt x="770903" y="9444"/>
                  <a:pt x="770939" y="9401"/>
                  <a:pt x="770717" y="9401"/>
                </a:cubicBezTo>
                <a:cubicBezTo>
                  <a:pt x="771496" y="8907"/>
                  <a:pt x="773053" y="8907"/>
                  <a:pt x="773053" y="8413"/>
                </a:cubicBezTo>
                <a:cubicBezTo>
                  <a:pt x="773053" y="8413"/>
                  <a:pt x="771496" y="7919"/>
                  <a:pt x="771496" y="7425"/>
                </a:cubicBezTo>
                <a:cubicBezTo>
                  <a:pt x="771496" y="7425"/>
                  <a:pt x="773053" y="6926"/>
                  <a:pt x="773053" y="6432"/>
                </a:cubicBezTo>
                <a:cubicBezTo>
                  <a:pt x="773831" y="6432"/>
                  <a:pt x="774610" y="5938"/>
                  <a:pt x="774610" y="5938"/>
                </a:cubicBezTo>
                <a:cubicBezTo>
                  <a:pt x="775388" y="5444"/>
                  <a:pt x="773831" y="4950"/>
                  <a:pt x="773831" y="4456"/>
                </a:cubicBezTo>
                <a:lnTo>
                  <a:pt x="775388" y="3957"/>
                </a:lnTo>
                <a:cubicBezTo>
                  <a:pt x="776167" y="3463"/>
                  <a:pt x="776167" y="3463"/>
                  <a:pt x="776946" y="2969"/>
                </a:cubicBezTo>
                <a:cubicBezTo>
                  <a:pt x="776946" y="3463"/>
                  <a:pt x="778503" y="3463"/>
                  <a:pt x="778503" y="3957"/>
                </a:cubicBezTo>
                <a:cubicBezTo>
                  <a:pt x="778503" y="4456"/>
                  <a:pt x="776946" y="4456"/>
                  <a:pt x="776946"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9" y="7919"/>
                  <a:pt x="785509" y="7425"/>
                </a:cubicBezTo>
                <a:cubicBezTo>
                  <a:pt x="785509" y="7425"/>
                  <a:pt x="783951" y="6926"/>
                  <a:pt x="783951" y="6432"/>
                </a:cubicBezTo>
                <a:cubicBezTo>
                  <a:pt x="783951" y="6432"/>
                  <a:pt x="782395" y="5938"/>
                  <a:pt x="783173" y="5444"/>
                </a:cubicBezTo>
                <a:cubicBezTo>
                  <a:pt x="783173" y="4950"/>
                  <a:pt x="784730" y="4950"/>
                  <a:pt x="784730" y="4456"/>
                </a:cubicBezTo>
                <a:lnTo>
                  <a:pt x="783173" y="3463"/>
                </a:lnTo>
                <a:lnTo>
                  <a:pt x="781616" y="2475"/>
                </a:lnTo>
                <a:cubicBezTo>
                  <a:pt x="781616" y="2475"/>
                  <a:pt x="783173" y="1482"/>
                  <a:pt x="783951" y="1482"/>
                </a:cubicBezTo>
                <a:cubicBezTo>
                  <a:pt x="783951" y="1482"/>
                  <a:pt x="784730" y="494"/>
                  <a:pt x="785509" y="494"/>
                </a:cubicBezTo>
                <a:cubicBezTo>
                  <a:pt x="785509" y="494"/>
                  <a:pt x="786287" y="1981"/>
                  <a:pt x="787066" y="1981"/>
                </a:cubicBezTo>
                <a:cubicBezTo>
                  <a:pt x="786287" y="1981"/>
                  <a:pt x="785509" y="2475"/>
                  <a:pt x="784730" y="2475"/>
                </a:cubicBezTo>
                <a:cubicBezTo>
                  <a:pt x="785509" y="2969"/>
                  <a:pt x="785509" y="3463"/>
                  <a:pt x="786287" y="3957"/>
                </a:cubicBezTo>
                <a:lnTo>
                  <a:pt x="787845" y="2969"/>
                </a:lnTo>
                <a:cubicBezTo>
                  <a:pt x="788623" y="2969"/>
                  <a:pt x="789402" y="3957"/>
                  <a:pt x="789402" y="3957"/>
                </a:cubicBezTo>
                <a:cubicBezTo>
                  <a:pt x="789402" y="4456"/>
                  <a:pt x="790958" y="4950"/>
                  <a:pt x="790958" y="4950"/>
                </a:cubicBezTo>
                <a:cubicBezTo>
                  <a:pt x="790958" y="5444"/>
                  <a:pt x="789402" y="5938"/>
                  <a:pt x="788623" y="5938"/>
                </a:cubicBezTo>
                <a:cubicBezTo>
                  <a:pt x="788623" y="5938"/>
                  <a:pt x="787066" y="6432"/>
                  <a:pt x="787066" y="6926"/>
                </a:cubicBezTo>
                <a:cubicBezTo>
                  <a:pt x="787066" y="6926"/>
                  <a:pt x="788623" y="7425"/>
                  <a:pt x="788623" y="7919"/>
                </a:cubicBezTo>
                <a:cubicBezTo>
                  <a:pt x="789402" y="7425"/>
                  <a:pt x="789402" y="7425"/>
                  <a:pt x="790180" y="6926"/>
                </a:cubicBezTo>
                <a:cubicBezTo>
                  <a:pt x="790958" y="6926"/>
                  <a:pt x="791737" y="6432"/>
                  <a:pt x="791737" y="6432"/>
                </a:cubicBezTo>
                <a:cubicBezTo>
                  <a:pt x="792515" y="5938"/>
                  <a:pt x="790958" y="5444"/>
                  <a:pt x="790958" y="4950"/>
                </a:cubicBezTo>
                <a:lnTo>
                  <a:pt x="792515" y="4456"/>
                </a:lnTo>
                <a:cubicBezTo>
                  <a:pt x="792515" y="3957"/>
                  <a:pt x="794072" y="3463"/>
                  <a:pt x="794072" y="3463"/>
                </a:cubicBezTo>
                <a:lnTo>
                  <a:pt x="795629" y="4456"/>
                </a:lnTo>
                <a:cubicBezTo>
                  <a:pt x="795629" y="4456"/>
                  <a:pt x="796408" y="5444"/>
                  <a:pt x="797186" y="5444"/>
                </a:cubicBezTo>
                <a:cubicBezTo>
                  <a:pt x="797186" y="5444"/>
                  <a:pt x="797965" y="4950"/>
                  <a:pt x="798744" y="4950"/>
                </a:cubicBezTo>
                <a:cubicBezTo>
                  <a:pt x="798744" y="4456"/>
                  <a:pt x="800300" y="3957"/>
                  <a:pt x="800300" y="3957"/>
                </a:cubicBezTo>
                <a:cubicBezTo>
                  <a:pt x="800300" y="3957"/>
                  <a:pt x="799522" y="2969"/>
                  <a:pt x="798744" y="2969"/>
                </a:cubicBezTo>
                <a:cubicBezTo>
                  <a:pt x="798744" y="2475"/>
                  <a:pt x="797965" y="1981"/>
                  <a:pt x="797965" y="1981"/>
                </a:cubicBezTo>
                <a:cubicBezTo>
                  <a:pt x="798744" y="988"/>
                  <a:pt x="800300" y="494"/>
                  <a:pt x="801079" y="0"/>
                </a:cubicBezTo>
                <a:cubicBezTo>
                  <a:pt x="801857" y="494"/>
                  <a:pt x="801857" y="988"/>
                  <a:pt x="802636" y="988"/>
                </a:cubicBezTo>
                <a:cubicBezTo>
                  <a:pt x="802636" y="1482"/>
                  <a:pt x="803415" y="1981"/>
                  <a:pt x="803415" y="2475"/>
                </a:cubicBezTo>
                <a:cubicBezTo>
                  <a:pt x="804193" y="2475"/>
                  <a:pt x="804971" y="2969"/>
                  <a:pt x="804971" y="3463"/>
                </a:cubicBezTo>
                <a:cubicBezTo>
                  <a:pt x="804971" y="3463"/>
                  <a:pt x="803415" y="3957"/>
                  <a:pt x="803415" y="4456"/>
                </a:cubicBezTo>
                <a:cubicBezTo>
                  <a:pt x="803415" y="4456"/>
                  <a:pt x="804193" y="4950"/>
                  <a:pt x="804971" y="5444"/>
                </a:cubicBezTo>
                <a:lnTo>
                  <a:pt x="805628" y="5026"/>
                </a:lnTo>
                <a:cubicBezTo>
                  <a:pt x="805321" y="4857"/>
                  <a:pt x="805059" y="4654"/>
                  <a:pt x="805059" y="4456"/>
                </a:cubicBezTo>
                <a:lnTo>
                  <a:pt x="806616" y="3463"/>
                </a:lnTo>
                <a:lnTo>
                  <a:pt x="808174" y="4456"/>
                </a:lnTo>
                <a:cubicBezTo>
                  <a:pt x="808952" y="4456"/>
                  <a:pt x="808952" y="3463"/>
                  <a:pt x="809731" y="3463"/>
                </a:cubicBezTo>
                <a:cubicBezTo>
                  <a:pt x="809731" y="2969"/>
                  <a:pt x="810509" y="2475"/>
                  <a:pt x="810509" y="1981"/>
                </a:cubicBezTo>
                <a:cubicBezTo>
                  <a:pt x="811213" y="2428"/>
                  <a:pt x="812552" y="2876"/>
                  <a:pt x="812800" y="2956"/>
                </a:cubicBezTo>
                <a:cubicBezTo>
                  <a:pt x="813049" y="2876"/>
                  <a:pt x="814387" y="2428"/>
                  <a:pt x="815091" y="1981"/>
                </a:cubicBezTo>
                <a:cubicBezTo>
                  <a:pt x="815091" y="2475"/>
                  <a:pt x="815870" y="2969"/>
                  <a:pt x="815870" y="3463"/>
                </a:cubicBezTo>
                <a:cubicBezTo>
                  <a:pt x="816649" y="3463"/>
                  <a:pt x="816649" y="4456"/>
                  <a:pt x="817427" y="4456"/>
                </a:cubicBezTo>
                <a:lnTo>
                  <a:pt x="818985" y="3463"/>
                </a:lnTo>
                <a:lnTo>
                  <a:pt x="820541" y="4456"/>
                </a:lnTo>
                <a:cubicBezTo>
                  <a:pt x="820541" y="4654"/>
                  <a:pt x="820280" y="4857"/>
                  <a:pt x="819973" y="5026"/>
                </a:cubicBezTo>
                <a:lnTo>
                  <a:pt x="820630" y="5444"/>
                </a:lnTo>
                <a:cubicBezTo>
                  <a:pt x="821408" y="4950"/>
                  <a:pt x="822186" y="4456"/>
                  <a:pt x="822186" y="4456"/>
                </a:cubicBezTo>
                <a:cubicBezTo>
                  <a:pt x="822186" y="3957"/>
                  <a:pt x="820630" y="3463"/>
                  <a:pt x="820630" y="3463"/>
                </a:cubicBezTo>
                <a:cubicBezTo>
                  <a:pt x="820630" y="2969"/>
                  <a:pt x="821408" y="2475"/>
                  <a:pt x="822186" y="2475"/>
                </a:cubicBezTo>
                <a:cubicBezTo>
                  <a:pt x="822186" y="1981"/>
                  <a:pt x="822965" y="1482"/>
                  <a:pt x="822965" y="988"/>
                </a:cubicBezTo>
                <a:cubicBezTo>
                  <a:pt x="823744" y="988"/>
                  <a:pt x="823744" y="494"/>
                  <a:pt x="824522" y="0"/>
                </a:cubicBezTo>
                <a:cubicBezTo>
                  <a:pt x="825300" y="494"/>
                  <a:pt x="826857" y="988"/>
                  <a:pt x="827636" y="1981"/>
                </a:cubicBezTo>
                <a:cubicBezTo>
                  <a:pt x="827636" y="1981"/>
                  <a:pt x="826857" y="2475"/>
                  <a:pt x="826857" y="2969"/>
                </a:cubicBezTo>
                <a:cubicBezTo>
                  <a:pt x="826079" y="2969"/>
                  <a:pt x="825300" y="3957"/>
                  <a:pt x="825300" y="3957"/>
                </a:cubicBezTo>
                <a:cubicBezTo>
                  <a:pt x="825300" y="3957"/>
                  <a:pt x="826857" y="4456"/>
                  <a:pt x="826857" y="4950"/>
                </a:cubicBezTo>
                <a:cubicBezTo>
                  <a:pt x="827636" y="4950"/>
                  <a:pt x="828414" y="5444"/>
                  <a:pt x="828414" y="5444"/>
                </a:cubicBezTo>
                <a:cubicBezTo>
                  <a:pt x="829193" y="5444"/>
                  <a:pt x="829972" y="4456"/>
                  <a:pt x="829972" y="4456"/>
                </a:cubicBezTo>
                <a:lnTo>
                  <a:pt x="831529" y="3463"/>
                </a:lnTo>
                <a:cubicBezTo>
                  <a:pt x="831529" y="3463"/>
                  <a:pt x="833085" y="3957"/>
                  <a:pt x="833085" y="4456"/>
                </a:cubicBezTo>
                <a:lnTo>
                  <a:pt x="834643" y="4950"/>
                </a:lnTo>
                <a:cubicBezTo>
                  <a:pt x="834643" y="5444"/>
                  <a:pt x="833085" y="5938"/>
                  <a:pt x="833864" y="6432"/>
                </a:cubicBezTo>
                <a:cubicBezTo>
                  <a:pt x="833864" y="6432"/>
                  <a:pt x="834643" y="6926"/>
                  <a:pt x="835421" y="6926"/>
                </a:cubicBezTo>
                <a:cubicBezTo>
                  <a:pt x="836199" y="7425"/>
                  <a:pt x="836199" y="7425"/>
                  <a:pt x="836978" y="7919"/>
                </a:cubicBezTo>
                <a:cubicBezTo>
                  <a:pt x="836978" y="7425"/>
                  <a:pt x="838535" y="6926"/>
                  <a:pt x="838535" y="6926"/>
                </a:cubicBezTo>
                <a:cubicBezTo>
                  <a:pt x="838535" y="6432"/>
                  <a:pt x="836978" y="5938"/>
                  <a:pt x="836978" y="5938"/>
                </a:cubicBezTo>
                <a:cubicBezTo>
                  <a:pt x="836199" y="5938"/>
                  <a:pt x="834643" y="5444"/>
                  <a:pt x="834643" y="4950"/>
                </a:cubicBezTo>
                <a:cubicBezTo>
                  <a:pt x="834643" y="4950"/>
                  <a:pt x="836199" y="4456"/>
                  <a:pt x="836199" y="3957"/>
                </a:cubicBezTo>
                <a:cubicBezTo>
                  <a:pt x="836199" y="3957"/>
                  <a:pt x="836978" y="2969"/>
                  <a:pt x="837756" y="2969"/>
                </a:cubicBezTo>
                <a:lnTo>
                  <a:pt x="839313" y="3957"/>
                </a:lnTo>
                <a:cubicBezTo>
                  <a:pt x="840092" y="3463"/>
                  <a:pt x="840092" y="2969"/>
                  <a:pt x="840871" y="2475"/>
                </a:cubicBezTo>
                <a:cubicBezTo>
                  <a:pt x="840092" y="2475"/>
                  <a:pt x="839313" y="1981"/>
                  <a:pt x="838535" y="1981"/>
                </a:cubicBezTo>
                <a:cubicBezTo>
                  <a:pt x="839313" y="1981"/>
                  <a:pt x="840092" y="494"/>
                  <a:pt x="840092" y="494"/>
                </a:cubicBezTo>
                <a:cubicBezTo>
                  <a:pt x="840871" y="494"/>
                  <a:pt x="841649" y="1482"/>
                  <a:pt x="841649" y="1482"/>
                </a:cubicBezTo>
                <a:cubicBezTo>
                  <a:pt x="842428" y="1482"/>
                  <a:pt x="843984" y="2475"/>
                  <a:pt x="843984" y="2475"/>
                </a:cubicBezTo>
                <a:lnTo>
                  <a:pt x="842428" y="3463"/>
                </a:lnTo>
                <a:lnTo>
                  <a:pt x="840871" y="4456"/>
                </a:lnTo>
                <a:cubicBezTo>
                  <a:pt x="840871" y="4950"/>
                  <a:pt x="842428" y="4950"/>
                  <a:pt x="842428" y="5444"/>
                </a:cubicBezTo>
                <a:cubicBezTo>
                  <a:pt x="843206" y="5938"/>
                  <a:pt x="841649" y="6432"/>
                  <a:pt x="841649" y="6432"/>
                </a:cubicBezTo>
                <a:cubicBezTo>
                  <a:pt x="841649" y="6926"/>
                  <a:pt x="840092" y="7425"/>
                  <a:pt x="840092" y="7425"/>
                </a:cubicBezTo>
                <a:cubicBezTo>
                  <a:pt x="840092" y="7919"/>
                  <a:pt x="841649" y="8413"/>
                  <a:pt x="841649" y="8413"/>
                </a:cubicBezTo>
                <a:cubicBezTo>
                  <a:pt x="841649" y="8907"/>
                  <a:pt x="843206" y="8907"/>
                  <a:pt x="843206" y="9401"/>
                </a:cubicBezTo>
                <a:cubicBezTo>
                  <a:pt x="844763" y="8413"/>
                  <a:pt x="845542" y="7919"/>
                  <a:pt x="846320" y="6926"/>
                </a:cubicBezTo>
                <a:cubicBezTo>
                  <a:pt x="846320" y="6926"/>
                  <a:pt x="847098" y="6432"/>
                  <a:pt x="847877" y="5938"/>
                </a:cubicBezTo>
                <a:lnTo>
                  <a:pt x="848655" y="4950"/>
                </a:lnTo>
                <a:cubicBezTo>
                  <a:pt x="848655" y="4456"/>
                  <a:pt x="847098" y="4456"/>
                  <a:pt x="847098" y="3957"/>
                </a:cubicBezTo>
                <a:cubicBezTo>
                  <a:pt x="847098" y="3463"/>
                  <a:pt x="848655" y="3463"/>
                  <a:pt x="848655" y="2969"/>
                </a:cubicBezTo>
                <a:cubicBezTo>
                  <a:pt x="849434" y="3463"/>
                  <a:pt x="849434" y="3463"/>
                  <a:pt x="850213" y="3957"/>
                </a:cubicBezTo>
                <a:lnTo>
                  <a:pt x="851770" y="4456"/>
                </a:lnTo>
                <a:cubicBezTo>
                  <a:pt x="851770" y="4950"/>
                  <a:pt x="850213" y="5444"/>
                  <a:pt x="850991" y="5938"/>
                </a:cubicBezTo>
                <a:cubicBezTo>
                  <a:pt x="850991" y="5938"/>
                  <a:pt x="851770" y="6432"/>
                  <a:pt x="852548" y="6432"/>
                </a:cubicBezTo>
                <a:cubicBezTo>
                  <a:pt x="852548" y="6926"/>
                  <a:pt x="854105" y="7425"/>
                  <a:pt x="854105" y="7425"/>
                </a:cubicBezTo>
                <a:cubicBezTo>
                  <a:pt x="854105" y="7919"/>
                  <a:pt x="852548" y="8413"/>
                  <a:pt x="852548" y="8413"/>
                </a:cubicBezTo>
                <a:cubicBezTo>
                  <a:pt x="852548" y="8907"/>
                  <a:pt x="854105" y="8907"/>
                  <a:pt x="854883" y="9401"/>
                </a:cubicBezTo>
                <a:cubicBezTo>
                  <a:pt x="854661" y="9401"/>
                  <a:pt x="854697" y="9444"/>
                  <a:pt x="854857" y="9511"/>
                </a:cubicBezTo>
                <a:cubicBezTo>
                  <a:pt x="854657" y="9967"/>
                  <a:pt x="853326" y="10390"/>
                  <a:pt x="853326" y="10390"/>
                </a:cubicBezTo>
                <a:cubicBezTo>
                  <a:pt x="853326" y="10888"/>
                  <a:pt x="854883" y="10888"/>
                  <a:pt x="854883" y="11382"/>
                </a:cubicBezTo>
                <a:cubicBezTo>
                  <a:pt x="854883" y="10888"/>
                  <a:pt x="856441" y="10390"/>
                  <a:pt x="856441" y="10390"/>
                </a:cubicBezTo>
                <a:cubicBezTo>
                  <a:pt x="856441" y="10039"/>
                  <a:pt x="855254" y="9684"/>
                  <a:pt x="854857" y="9511"/>
                </a:cubicBezTo>
                <a:cubicBezTo>
                  <a:pt x="854873" y="9477"/>
                  <a:pt x="854883" y="9439"/>
                  <a:pt x="854883" y="9401"/>
                </a:cubicBezTo>
                <a:cubicBezTo>
                  <a:pt x="854883" y="8907"/>
                  <a:pt x="855662" y="8413"/>
                  <a:pt x="855662" y="8413"/>
                </a:cubicBezTo>
                <a:cubicBezTo>
                  <a:pt x="856441" y="7919"/>
                  <a:pt x="857219" y="7425"/>
                  <a:pt x="857219" y="7425"/>
                </a:cubicBezTo>
                <a:cubicBezTo>
                  <a:pt x="857219" y="6926"/>
                  <a:pt x="858776" y="6432"/>
                  <a:pt x="858776" y="5938"/>
                </a:cubicBezTo>
                <a:lnTo>
                  <a:pt x="856441" y="5444"/>
                </a:lnTo>
                <a:cubicBezTo>
                  <a:pt x="857219" y="4950"/>
                  <a:pt x="857997" y="4456"/>
                  <a:pt x="857997" y="3957"/>
                </a:cubicBezTo>
                <a:cubicBezTo>
                  <a:pt x="858776" y="3957"/>
                  <a:pt x="858776" y="3463"/>
                  <a:pt x="859554" y="2969"/>
                </a:cubicBezTo>
                <a:lnTo>
                  <a:pt x="861112" y="3957"/>
                </a:lnTo>
                <a:cubicBezTo>
                  <a:pt x="861890" y="3957"/>
                  <a:pt x="861890" y="2969"/>
                  <a:pt x="862668" y="2969"/>
                </a:cubicBezTo>
                <a:cubicBezTo>
                  <a:pt x="863447" y="2969"/>
                  <a:pt x="863447" y="3463"/>
                  <a:pt x="864225" y="3463"/>
                </a:cubicBezTo>
                <a:cubicBezTo>
                  <a:pt x="865004" y="3463"/>
                  <a:pt x="865004" y="2969"/>
                  <a:pt x="865783" y="2475"/>
                </a:cubicBezTo>
                <a:lnTo>
                  <a:pt x="867340" y="3463"/>
                </a:lnTo>
                <a:lnTo>
                  <a:pt x="865783" y="4456"/>
                </a:lnTo>
                <a:lnTo>
                  <a:pt x="865004" y="5444"/>
                </a:lnTo>
                <a:cubicBezTo>
                  <a:pt x="864225" y="5444"/>
                  <a:pt x="862668" y="4456"/>
                  <a:pt x="862668" y="4950"/>
                </a:cubicBezTo>
                <a:cubicBezTo>
                  <a:pt x="862668" y="4950"/>
                  <a:pt x="861890" y="5444"/>
                  <a:pt x="861890" y="5938"/>
                </a:cubicBezTo>
                <a:cubicBezTo>
                  <a:pt x="861112" y="6432"/>
                  <a:pt x="860333" y="6432"/>
                  <a:pt x="860333" y="6926"/>
                </a:cubicBezTo>
                <a:lnTo>
                  <a:pt x="858776" y="7919"/>
                </a:lnTo>
                <a:lnTo>
                  <a:pt x="860333" y="8907"/>
                </a:lnTo>
                <a:cubicBezTo>
                  <a:pt x="861112" y="8907"/>
                  <a:pt x="861890" y="7919"/>
                  <a:pt x="861890" y="7919"/>
                </a:cubicBezTo>
                <a:cubicBezTo>
                  <a:pt x="862668" y="7919"/>
                  <a:pt x="863447" y="8413"/>
                  <a:pt x="863447" y="8413"/>
                </a:cubicBezTo>
                <a:cubicBezTo>
                  <a:pt x="864225" y="8907"/>
                  <a:pt x="865004" y="9401"/>
                  <a:pt x="865783" y="9401"/>
                </a:cubicBezTo>
                <a:cubicBezTo>
                  <a:pt x="865783" y="9401"/>
                  <a:pt x="866561" y="10390"/>
                  <a:pt x="867340" y="10390"/>
                </a:cubicBezTo>
                <a:cubicBezTo>
                  <a:pt x="867340" y="10390"/>
                  <a:pt x="868118"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5"/>
                  <a:pt x="873567" y="6926"/>
                  <a:pt x="874346" y="6926"/>
                </a:cubicBezTo>
                <a:cubicBezTo>
                  <a:pt x="874346" y="6432"/>
                  <a:pt x="875124" y="5938"/>
                  <a:pt x="875903" y="5444"/>
                </a:cubicBezTo>
                <a:lnTo>
                  <a:pt x="876682" y="4456"/>
                </a:lnTo>
                <a:cubicBezTo>
                  <a:pt x="877460" y="4456"/>
                  <a:pt x="877460" y="3463"/>
                  <a:pt x="878239" y="3463"/>
                </a:cubicBezTo>
                <a:cubicBezTo>
                  <a:pt x="878239" y="3463"/>
                  <a:pt x="879795" y="3957"/>
                  <a:pt x="879795" y="4456"/>
                </a:cubicBezTo>
                <a:cubicBezTo>
                  <a:pt x="879795" y="4456"/>
                  <a:pt x="879017" y="4950"/>
                  <a:pt x="878239" y="5444"/>
                </a:cubicBezTo>
                <a:cubicBezTo>
                  <a:pt x="878239" y="5938"/>
                  <a:pt x="877460" y="5938"/>
                  <a:pt x="877460" y="6432"/>
                </a:cubicBezTo>
                <a:cubicBezTo>
                  <a:pt x="876682" y="6926"/>
                  <a:pt x="876682" y="7425"/>
                  <a:pt x="875903" y="7425"/>
                </a:cubicBezTo>
                <a:cubicBezTo>
                  <a:pt x="876682" y="7919"/>
                  <a:pt x="877460" y="7919"/>
                  <a:pt x="877460" y="8413"/>
                </a:cubicBezTo>
                <a:cubicBezTo>
                  <a:pt x="878239" y="8413"/>
                  <a:pt x="879017" y="9401"/>
                  <a:pt x="879795" y="9401"/>
                </a:cubicBezTo>
                <a:cubicBezTo>
                  <a:pt x="879795" y="9401"/>
                  <a:pt x="880574" y="8413"/>
                  <a:pt x="880574" y="7919"/>
                </a:cubicBezTo>
                <a:cubicBezTo>
                  <a:pt x="881353"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90"/>
                  <a:pt x="889138" y="10390"/>
                </a:cubicBezTo>
                <a:cubicBezTo>
                  <a:pt x="889138" y="10390"/>
                  <a:pt x="889916" y="9401"/>
                  <a:pt x="890694" y="9401"/>
                </a:cubicBezTo>
                <a:cubicBezTo>
                  <a:pt x="890694" y="9401"/>
                  <a:pt x="891473" y="10390"/>
                  <a:pt x="892252" y="10390"/>
                </a:cubicBezTo>
                <a:cubicBezTo>
                  <a:pt x="892252"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5"/>
                </a:cubicBezTo>
                <a:lnTo>
                  <a:pt x="902372" y="6432"/>
                </a:lnTo>
                <a:cubicBezTo>
                  <a:pt x="902372" y="6432"/>
                  <a:pt x="903929" y="7425"/>
                  <a:pt x="903929" y="6926"/>
                </a:cubicBezTo>
                <a:cubicBezTo>
                  <a:pt x="904708" y="6926"/>
                  <a:pt x="904708" y="5938"/>
                  <a:pt x="905487" y="5938"/>
                </a:cubicBezTo>
                <a:cubicBezTo>
                  <a:pt x="905487" y="6432"/>
                  <a:pt x="907043" y="6432"/>
                  <a:pt x="907043" y="6926"/>
                </a:cubicBezTo>
                <a:lnTo>
                  <a:pt x="905487" y="7919"/>
                </a:lnTo>
                <a:cubicBezTo>
                  <a:pt x="905487" y="8413"/>
                  <a:pt x="904708" y="8907"/>
                  <a:pt x="904708" y="8907"/>
                </a:cubicBezTo>
                <a:cubicBezTo>
                  <a:pt x="903929" y="9401"/>
                  <a:pt x="903151" y="9895"/>
                  <a:pt x="903151" y="10390"/>
                </a:cubicBezTo>
                <a:lnTo>
                  <a:pt x="904708" y="10888"/>
                </a:lnTo>
                <a:cubicBezTo>
                  <a:pt x="904708" y="11382"/>
                  <a:pt x="903151" y="11876"/>
                  <a:pt x="903151" y="12370"/>
                </a:cubicBezTo>
                <a:lnTo>
                  <a:pt x="905487" y="12865"/>
                </a:lnTo>
                <a:cubicBezTo>
                  <a:pt x="904708" y="13359"/>
                  <a:pt x="903929" y="13853"/>
                  <a:pt x="903929" y="14351"/>
                </a:cubicBezTo>
                <a:cubicBezTo>
                  <a:pt x="903151" y="14351"/>
                  <a:pt x="903151" y="14845"/>
                  <a:pt x="902372" y="15339"/>
                </a:cubicBezTo>
                <a:lnTo>
                  <a:pt x="901593" y="16328"/>
                </a:lnTo>
                <a:cubicBezTo>
                  <a:pt x="901593" y="16328"/>
                  <a:pt x="902372" y="17320"/>
                  <a:pt x="903151" y="17320"/>
                </a:cubicBezTo>
                <a:cubicBezTo>
                  <a:pt x="903151" y="17320"/>
                  <a:pt x="903929" y="16328"/>
                  <a:pt x="903929" y="15834"/>
                </a:cubicBezTo>
                <a:cubicBezTo>
                  <a:pt x="904708" y="15834"/>
                  <a:pt x="906264" y="16826"/>
                  <a:pt x="906264" y="16826"/>
                </a:cubicBezTo>
                <a:lnTo>
                  <a:pt x="907043" y="15834"/>
                </a:lnTo>
                <a:cubicBezTo>
                  <a:pt x="907043" y="15339"/>
                  <a:pt x="905487" y="15339"/>
                  <a:pt x="905487" y="14845"/>
                </a:cubicBezTo>
                <a:cubicBezTo>
                  <a:pt x="905487" y="14845"/>
                  <a:pt x="907043" y="14351"/>
                  <a:pt x="907043" y="13853"/>
                </a:cubicBezTo>
                <a:cubicBezTo>
                  <a:pt x="907043" y="13359"/>
                  <a:pt x="905487" y="13359"/>
                  <a:pt x="905487" y="12865"/>
                </a:cubicBezTo>
                <a:cubicBezTo>
                  <a:pt x="905487" y="12865"/>
                  <a:pt x="906264" y="12370"/>
                  <a:pt x="906264" y="11876"/>
                </a:cubicBezTo>
                <a:cubicBezTo>
                  <a:pt x="906264" y="11876"/>
                  <a:pt x="904708" y="11382"/>
                  <a:pt x="904708" y="10888"/>
                </a:cubicBezTo>
                <a:cubicBezTo>
                  <a:pt x="904708" y="10888"/>
                  <a:pt x="905487" y="10390"/>
                  <a:pt x="906264" y="9895"/>
                </a:cubicBezTo>
                <a:lnTo>
                  <a:pt x="907043" y="8907"/>
                </a:lnTo>
                <a:cubicBezTo>
                  <a:pt x="907822" y="8907"/>
                  <a:pt x="909379" y="9401"/>
                  <a:pt x="909379" y="9895"/>
                </a:cubicBezTo>
                <a:cubicBezTo>
                  <a:pt x="909379" y="9895"/>
                  <a:pt x="910157" y="10390"/>
                  <a:pt x="910935" y="10390"/>
                </a:cubicBezTo>
                <a:lnTo>
                  <a:pt x="912492" y="11382"/>
                </a:lnTo>
                <a:cubicBezTo>
                  <a:pt x="913271" y="11382"/>
                  <a:pt x="914050" y="10390"/>
                  <a:pt x="914050" y="10390"/>
                </a:cubicBezTo>
                <a:cubicBezTo>
                  <a:pt x="914050" y="9895"/>
                  <a:pt x="914828" y="9401"/>
                  <a:pt x="915607" y="9401"/>
                </a:cubicBezTo>
                <a:cubicBezTo>
                  <a:pt x="915607" y="8907"/>
                  <a:pt x="917163" y="9895"/>
                  <a:pt x="917163" y="9895"/>
                </a:cubicBezTo>
                <a:lnTo>
                  <a:pt x="918721" y="10888"/>
                </a:lnTo>
                <a:lnTo>
                  <a:pt x="920278" y="9895"/>
                </a:lnTo>
                <a:lnTo>
                  <a:pt x="921057" y="8413"/>
                </a:lnTo>
                <a:cubicBezTo>
                  <a:pt x="921834" y="8907"/>
                  <a:pt x="922613" y="9401"/>
                  <a:pt x="923392" y="9401"/>
                </a:cubicBezTo>
                <a:cubicBezTo>
                  <a:pt x="923392" y="9895"/>
                  <a:pt x="924170" y="9895"/>
                  <a:pt x="924949" y="10390"/>
                </a:cubicBezTo>
                <a:cubicBezTo>
                  <a:pt x="924949" y="10390"/>
                  <a:pt x="926506" y="10888"/>
                  <a:pt x="926506" y="11382"/>
                </a:cubicBezTo>
                <a:cubicBezTo>
                  <a:pt x="926506" y="11382"/>
                  <a:pt x="925727" y="12370"/>
                  <a:pt x="924949" y="12370"/>
                </a:cubicBezTo>
                <a:cubicBezTo>
                  <a:pt x="925727" y="12370"/>
                  <a:pt x="926506" y="13359"/>
                  <a:pt x="927284" y="13359"/>
                </a:cubicBezTo>
                <a:cubicBezTo>
                  <a:pt x="927284" y="12865"/>
                  <a:pt x="928062" y="12370"/>
                  <a:pt x="928062" y="11876"/>
                </a:cubicBezTo>
                <a:cubicBezTo>
                  <a:pt x="928841" y="11876"/>
                  <a:pt x="928841" y="11382"/>
                  <a:pt x="929620" y="10888"/>
                </a:cubicBezTo>
                <a:cubicBezTo>
                  <a:pt x="930398" y="10390"/>
                  <a:pt x="930398" y="10390"/>
                  <a:pt x="931177" y="9895"/>
                </a:cubicBezTo>
                <a:cubicBezTo>
                  <a:pt x="931177" y="9401"/>
                  <a:pt x="931956" y="8907"/>
                  <a:pt x="932733" y="8907"/>
                </a:cubicBezTo>
                <a:cubicBezTo>
                  <a:pt x="932733" y="8907"/>
                  <a:pt x="933512" y="9401"/>
                  <a:pt x="934291" y="9401"/>
                </a:cubicBezTo>
                <a:lnTo>
                  <a:pt x="935848" y="10390"/>
                </a:lnTo>
                <a:lnTo>
                  <a:pt x="934291" y="11382"/>
                </a:lnTo>
                <a:cubicBezTo>
                  <a:pt x="935069" y="11382"/>
                  <a:pt x="935848" y="12370"/>
                  <a:pt x="936627" y="12370"/>
                </a:cubicBezTo>
                <a:lnTo>
                  <a:pt x="937405" y="11382"/>
                </a:lnTo>
                <a:cubicBezTo>
                  <a:pt x="938183" y="10888"/>
                  <a:pt x="938183" y="10390"/>
                  <a:pt x="938962" y="9895"/>
                </a:cubicBezTo>
                <a:cubicBezTo>
                  <a:pt x="938962" y="9895"/>
                  <a:pt x="939740" y="8907"/>
                  <a:pt x="940519" y="8907"/>
                </a:cubicBezTo>
                <a:lnTo>
                  <a:pt x="942076" y="9895"/>
                </a:lnTo>
                <a:lnTo>
                  <a:pt x="943632" y="8907"/>
                </a:lnTo>
                <a:lnTo>
                  <a:pt x="945190" y="9401"/>
                </a:lnTo>
                <a:cubicBezTo>
                  <a:pt x="945190" y="9895"/>
                  <a:pt x="943632" y="10390"/>
                  <a:pt x="943632" y="10888"/>
                </a:cubicBezTo>
                <a:lnTo>
                  <a:pt x="945190" y="11382"/>
                </a:lnTo>
                <a:cubicBezTo>
                  <a:pt x="945190" y="11876"/>
                  <a:pt x="943632" y="12370"/>
                  <a:pt x="944411" y="12865"/>
                </a:cubicBezTo>
                <a:cubicBezTo>
                  <a:pt x="944411" y="12865"/>
                  <a:pt x="945190" y="13359"/>
                  <a:pt x="945968" y="13359"/>
                </a:cubicBezTo>
                <a:cubicBezTo>
                  <a:pt x="945968" y="13359"/>
                  <a:pt x="946747" y="12370"/>
                  <a:pt x="947526" y="12370"/>
                </a:cubicBezTo>
                <a:cubicBezTo>
                  <a:pt x="947526" y="12370"/>
                  <a:pt x="948304" y="13359"/>
                  <a:pt x="949082" y="13359"/>
                </a:cubicBezTo>
                <a:cubicBezTo>
                  <a:pt x="949082" y="12865"/>
                  <a:pt x="949861" y="12370"/>
                  <a:pt x="949861" y="12370"/>
                </a:cubicBezTo>
                <a:cubicBezTo>
                  <a:pt x="950639" y="11876"/>
                  <a:pt x="951418" y="10888"/>
                  <a:pt x="951418" y="10888"/>
                </a:cubicBezTo>
                <a:cubicBezTo>
                  <a:pt x="952196" y="10888"/>
                  <a:pt x="952975" y="11876"/>
                  <a:pt x="952975" y="11876"/>
                </a:cubicBezTo>
                <a:cubicBezTo>
                  <a:pt x="953754" y="12370"/>
                  <a:pt x="954532" y="12370"/>
                  <a:pt x="955310" y="12865"/>
                </a:cubicBezTo>
                <a:lnTo>
                  <a:pt x="956867" y="13359"/>
                </a:lnTo>
                <a:cubicBezTo>
                  <a:pt x="956867" y="13359"/>
                  <a:pt x="957646" y="12865"/>
                  <a:pt x="958425" y="12370"/>
                </a:cubicBezTo>
                <a:cubicBezTo>
                  <a:pt x="958425" y="11876"/>
                  <a:pt x="959202" y="11876"/>
                  <a:pt x="959202" y="11382"/>
                </a:cubicBezTo>
                <a:cubicBezTo>
                  <a:pt x="959981" y="10888"/>
                  <a:pt x="959981" y="10390"/>
                  <a:pt x="960760" y="10390"/>
                </a:cubicBezTo>
                <a:cubicBezTo>
                  <a:pt x="961538" y="9895"/>
                  <a:pt x="961538" y="9401"/>
                  <a:pt x="962317" y="8907"/>
                </a:cubicBezTo>
                <a:lnTo>
                  <a:pt x="963096" y="7919"/>
                </a:lnTo>
                <a:cubicBezTo>
                  <a:pt x="963873" y="7919"/>
                  <a:pt x="964652" y="8907"/>
                  <a:pt x="965431" y="8907"/>
                </a:cubicBezTo>
                <a:cubicBezTo>
                  <a:pt x="965431" y="9401"/>
                  <a:pt x="966209" y="9401"/>
                  <a:pt x="966988" y="9895"/>
                </a:cubicBezTo>
                <a:lnTo>
                  <a:pt x="968545" y="10390"/>
                </a:lnTo>
                <a:cubicBezTo>
                  <a:pt x="969324" y="10390"/>
                  <a:pt x="970102" y="11382"/>
                  <a:pt x="970102" y="11382"/>
                </a:cubicBezTo>
                <a:cubicBezTo>
                  <a:pt x="970880" y="11382"/>
                  <a:pt x="971659" y="10390"/>
                  <a:pt x="971659" y="10390"/>
                </a:cubicBezTo>
                <a:cubicBezTo>
                  <a:pt x="971659" y="9895"/>
                  <a:pt x="972437" y="9401"/>
                  <a:pt x="973216" y="9401"/>
                </a:cubicBezTo>
                <a:cubicBezTo>
                  <a:pt x="973216" y="8907"/>
                  <a:pt x="973995" y="9895"/>
                  <a:pt x="974772" y="9895"/>
                </a:cubicBezTo>
                <a:cubicBezTo>
                  <a:pt x="975551" y="9895"/>
                  <a:pt x="975551" y="8907"/>
                  <a:pt x="976330" y="8907"/>
                </a:cubicBezTo>
                <a:cubicBezTo>
                  <a:pt x="976330" y="8907"/>
                  <a:pt x="977108" y="9895"/>
                  <a:pt x="977887" y="9895"/>
                </a:cubicBezTo>
                <a:cubicBezTo>
                  <a:pt x="977887" y="9895"/>
                  <a:pt x="978666" y="8907"/>
                  <a:pt x="979444" y="8907"/>
                </a:cubicBezTo>
                <a:cubicBezTo>
                  <a:pt x="979444" y="8413"/>
                  <a:pt x="980223" y="7425"/>
                  <a:pt x="980223" y="7425"/>
                </a:cubicBezTo>
                <a:cubicBezTo>
                  <a:pt x="981001" y="7425"/>
                  <a:pt x="981779" y="8413"/>
                  <a:pt x="982558" y="8413"/>
                </a:cubicBezTo>
                <a:lnTo>
                  <a:pt x="983336" y="7425"/>
                </a:lnTo>
                <a:cubicBezTo>
                  <a:pt x="984010" y="7425"/>
                  <a:pt x="984683" y="8164"/>
                  <a:pt x="984852" y="8041"/>
                </a:cubicBezTo>
                <a:cubicBezTo>
                  <a:pt x="984743" y="8497"/>
                  <a:pt x="984115" y="8949"/>
                  <a:pt x="984115" y="9401"/>
                </a:cubicBezTo>
                <a:cubicBezTo>
                  <a:pt x="983336" y="9401"/>
                  <a:pt x="983336" y="9895"/>
                  <a:pt x="982558" y="10390"/>
                </a:cubicBezTo>
                <a:cubicBezTo>
                  <a:pt x="982558" y="10888"/>
                  <a:pt x="981779" y="10888"/>
                  <a:pt x="981001" y="11382"/>
                </a:cubicBezTo>
                <a:cubicBezTo>
                  <a:pt x="981001" y="11876"/>
                  <a:pt x="980223" y="12370"/>
                  <a:pt x="980223" y="12370"/>
                </a:cubicBezTo>
                <a:cubicBezTo>
                  <a:pt x="979444" y="12370"/>
                  <a:pt x="978666" y="11876"/>
                  <a:pt x="977887" y="11876"/>
                </a:cubicBezTo>
                <a:lnTo>
                  <a:pt x="976330" y="10888"/>
                </a:lnTo>
                <a:cubicBezTo>
                  <a:pt x="976330" y="11382"/>
                  <a:pt x="975551" y="11876"/>
                  <a:pt x="974772" y="11876"/>
                </a:cubicBezTo>
                <a:lnTo>
                  <a:pt x="973995" y="12865"/>
                </a:lnTo>
                <a:cubicBezTo>
                  <a:pt x="973995" y="13359"/>
                  <a:pt x="975551" y="13853"/>
                  <a:pt x="975551" y="13853"/>
                </a:cubicBezTo>
                <a:cubicBezTo>
                  <a:pt x="975551" y="14351"/>
                  <a:pt x="974772" y="14845"/>
                  <a:pt x="973995" y="14845"/>
                </a:cubicBezTo>
                <a:cubicBezTo>
                  <a:pt x="973995" y="15339"/>
                  <a:pt x="973216" y="15834"/>
                  <a:pt x="973216" y="16328"/>
                </a:cubicBezTo>
                <a:cubicBezTo>
                  <a:pt x="972437" y="16328"/>
                  <a:pt x="971659" y="16826"/>
                  <a:pt x="971659" y="17320"/>
                </a:cubicBezTo>
                <a:cubicBezTo>
                  <a:pt x="972437" y="17814"/>
                  <a:pt x="973995" y="18309"/>
                  <a:pt x="974772" y="18803"/>
                </a:cubicBezTo>
                <a:cubicBezTo>
                  <a:pt x="975551" y="19297"/>
                  <a:pt x="976330" y="19297"/>
                  <a:pt x="977108" y="19795"/>
                </a:cubicBezTo>
                <a:cubicBezTo>
                  <a:pt x="977108" y="19297"/>
                  <a:pt x="977887" y="18803"/>
                  <a:pt x="977887" y="18803"/>
                </a:cubicBezTo>
                <a:cubicBezTo>
                  <a:pt x="977887" y="18309"/>
                  <a:pt x="976330" y="18309"/>
                  <a:pt x="976330" y="17814"/>
                </a:cubicBezTo>
                <a:cubicBezTo>
                  <a:pt x="976330" y="17320"/>
                  <a:pt x="977887" y="16826"/>
                  <a:pt x="977887" y="16826"/>
                </a:cubicBezTo>
                <a:lnTo>
                  <a:pt x="976330" y="15834"/>
                </a:lnTo>
                <a:lnTo>
                  <a:pt x="977108" y="14845"/>
                </a:lnTo>
                <a:cubicBezTo>
                  <a:pt x="977887" y="14845"/>
                  <a:pt x="978666" y="15339"/>
                  <a:pt x="978666" y="15834"/>
                </a:cubicBezTo>
                <a:cubicBezTo>
                  <a:pt x="979444" y="15834"/>
                  <a:pt x="980223" y="16328"/>
                  <a:pt x="981001" y="16328"/>
                </a:cubicBezTo>
                <a:lnTo>
                  <a:pt x="981779" y="15339"/>
                </a:lnTo>
                <a:cubicBezTo>
                  <a:pt x="982558" y="15339"/>
                  <a:pt x="983336" y="16328"/>
                  <a:pt x="984115" y="16328"/>
                </a:cubicBezTo>
                <a:lnTo>
                  <a:pt x="984894" y="15339"/>
                </a:lnTo>
                <a:cubicBezTo>
                  <a:pt x="985672" y="14845"/>
                  <a:pt x="986450" y="13853"/>
                  <a:pt x="986450" y="13853"/>
                </a:cubicBezTo>
                <a:lnTo>
                  <a:pt x="988007" y="14845"/>
                </a:lnTo>
                <a:cubicBezTo>
                  <a:pt x="988786" y="14845"/>
                  <a:pt x="989565" y="13853"/>
                  <a:pt x="989565" y="13853"/>
                </a:cubicBezTo>
                <a:cubicBezTo>
                  <a:pt x="990342" y="13359"/>
                  <a:pt x="990342" y="12865"/>
                  <a:pt x="991122" y="12865"/>
                </a:cubicBezTo>
                <a:cubicBezTo>
                  <a:pt x="991122" y="12370"/>
                  <a:pt x="991900" y="11876"/>
                  <a:pt x="991900" y="11382"/>
                </a:cubicBezTo>
                <a:cubicBezTo>
                  <a:pt x="992678" y="11382"/>
                  <a:pt x="993457" y="10390"/>
                  <a:pt x="993457" y="10390"/>
                </a:cubicBezTo>
                <a:cubicBezTo>
                  <a:pt x="994236" y="10390"/>
                  <a:pt x="995014" y="11382"/>
                  <a:pt x="995014" y="11382"/>
                </a:cubicBezTo>
                <a:cubicBezTo>
                  <a:pt x="995793" y="11382"/>
                  <a:pt x="995793" y="10390"/>
                  <a:pt x="996571" y="10390"/>
                </a:cubicBezTo>
                <a:cubicBezTo>
                  <a:pt x="996571" y="9895"/>
                  <a:pt x="998128" y="10888"/>
                  <a:pt x="998128" y="10888"/>
                </a:cubicBezTo>
                <a:cubicBezTo>
                  <a:pt x="998906" y="10888"/>
                  <a:pt x="999685" y="11876"/>
                  <a:pt x="1000464" y="11876"/>
                </a:cubicBezTo>
                <a:lnTo>
                  <a:pt x="998906" y="12865"/>
                </a:lnTo>
                <a:cubicBezTo>
                  <a:pt x="998128" y="13359"/>
                  <a:pt x="998128" y="13853"/>
                  <a:pt x="997349" y="13853"/>
                </a:cubicBezTo>
                <a:cubicBezTo>
                  <a:pt x="997349" y="14351"/>
                  <a:pt x="996571" y="14845"/>
                  <a:pt x="995793" y="15339"/>
                </a:cubicBezTo>
                <a:cubicBezTo>
                  <a:pt x="996571" y="15339"/>
                  <a:pt x="997349" y="15834"/>
                  <a:pt x="998128" y="15834"/>
                </a:cubicBezTo>
                <a:lnTo>
                  <a:pt x="998906" y="14845"/>
                </a:lnTo>
                <a:cubicBezTo>
                  <a:pt x="999685" y="14845"/>
                  <a:pt x="1000464" y="15834"/>
                  <a:pt x="1001241" y="15834"/>
                </a:cubicBezTo>
                <a:lnTo>
                  <a:pt x="1002021" y="14845"/>
                </a:lnTo>
                <a:cubicBezTo>
                  <a:pt x="1002799" y="14351"/>
                  <a:pt x="1002799" y="13853"/>
                  <a:pt x="1003577" y="13359"/>
                </a:cubicBezTo>
                <a:cubicBezTo>
                  <a:pt x="1004356" y="13359"/>
                  <a:pt x="1004356" y="12865"/>
                  <a:pt x="1005135" y="12370"/>
                </a:cubicBezTo>
                <a:cubicBezTo>
                  <a:pt x="1005135" y="12865"/>
                  <a:pt x="1005913" y="12865"/>
                  <a:pt x="1006692" y="13359"/>
                </a:cubicBezTo>
                <a:lnTo>
                  <a:pt x="1008248" y="14351"/>
                </a:lnTo>
                <a:cubicBezTo>
                  <a:pt x="1009027" y="13853"/>
                  <a:pt x="1009027" y="13359"/>
                  <a:pt x="1009805" y="12865"/>
                </a:cubicBezTo>
                <a:cubicBezTo>
                  <a:pt x="1009805" y="13359"/>
                  <a:pt x="1011363" y="13853"/>
                  <a:pt x="1011363" y="13853"/>
                </a:cubicBezTo>
                <a:cubicBezTo>
                  <a:pt x="1011363" y="14351"/>
                  <a:pt x="1009805" y="14845"/>
                  <a:pt x="1009805" y="14845"/>
                </a:cubicBezTo>
                <a:cubicBezTo>
                  <a:pt x="1009805" y="15339"/>
                  <a:pt x="1012141" y="15339"/>
                  <a:pt x="1012141" y="15834"/>
                </a:cubicBezTo>
                <a:cubicBezTo>
                  <a:pt x="1012141" y="15339"/>
                  <a:pt x="1012919" y="14845"/>
                  <a:pt x="1012919" y="14845"/>
                </a:cubicBezTo>
                <a:cubicBezTo>
                  <a:pt x="1013698" y="14351"/>
                  <a:pt x="1014476" y="13853"/>
                  <a:pt x="1014476" y="13359"/>
                </a:cubicBezTo>
                <a:lnTo>
                  <a:pt x="1012919" y="12865"/>
                </a:lnTo>
                <a:cubicBezTo>
                  <a:pt x="1012919" y="12370"/>
                  <a:pt x="1013698" y="11876"/>
                  <a:pt x="1013698" y="11876"/>
                </a:cubicBezTo>
                <a:cubicBezTo>
                  <a:pt x="1014476" y="11382"/>
                  <a:pt x="1015255" y="12370"/>
                  <a:pt x="1016034" y="12370"/>
                </a:cubicBezTo>
                <a:cubicBezTo>
                  <a:pt x="1016812" y="11876"/>
                  <a:pt x="1017590" y="10888"/>
                  <a:pt x="1018369" y="10390"/>
                </a:cubicBezTo>
                <a:cubicBezTo>
                  <a:pt x="1019926" y="10888"/>
                  <a:pt x="1020705" y="11382"/>
                  <a:pt x="1022262" y="11876"/>
                </a:cubicBezTo>
                <a:cubicBezTo>
                  <a:pt x="1020705" y="12865"/>
                  <a:pt x="1019926" y="13359"/>
                  <a:pt x="1019147" y="14351"/>
                </a:cubicBezTo>
                <a:cubicBezTo>
                  <a:pt x="1019147" y="14351"/>
                  <a:pt x="1018369" y="13359"/>
                  <a:pt x="1017590" y="13359"/>
                </a:cubicBezTo>
                <a:lnTo>
                  <a:pt x="1016034" y="14351"/>
                </a:lnTo>
                <a:lnTo>
                  <a:pt x="1017590" y="15339"/>
                </a:lnTo>
                <a:cubicBezTo>
                  <a:pt x="1018369" y="15339"/>
                  <a:pt x="1016812" y="16328"/>
                  <a:pt x="1016812" y="16328"/>
                </a:cubicBezTo>
                <a:cubicBezTo>
                  <a:pt x="1016812" y="16826"/>
                  <a:pt x="1018369" y="16826"/>
                  <a:pt x="1018369" y="17320"/>
                </a:cubicBezTo>
                <a:cubicBezTo>
                  <a:pt x="1019147" y="16328"/>
                  <a:pt x="1019926" y="15834"/>
                  <a:pt x="1020705" y="14845"/>
                </a:cubicBezTo>
                <a:cubicBezTo>
                  <a:pt x="1021483" y="14845"/>
                  <a:pt x="1021483" y="14351"/>
                  <a:pt x="1022262" y="13853"/>
                </a:cubicBezTo>
                <a:lnTo>
                  <a:pt x="1023818" y="14845"/>
                </a:lnTo>
                <a:cubicBezTo>
                  <a:pt x="1024597" y="14845"/>
                  <a:pt x="1025375" y="13853"/>
                  <a:pt x="1025375" y="13853"/>
                </a:cubicBezTo>
                <a:cubicBezTo>
                  <a:pt x="1025375" y="13359"/>
                  <a:pt x="1026154" y="12370"/>
                  <a:pt x="1026933" y="12370"/>
                </a:cubicBezTo>
                <a:lnTo>
                  <a:pt x="1028489" y="13359"/>
                </a:lnTo>
                <a:lnTo>
                  <a:pt x="1030046" y="14351"/>
                </a:lnTo>
                <a:lnTo>
                  <a:pt x="1031604" y="13359"/>
                </a:lnTo>
                <a:cubicBezTo>
                  <a:pt x="1031604" y="12865"/>
                  <a:pt x="1030046" y="12370"/>
                  <a:pt x="1030046" y="12370"/>
                </a:cubicBezTo>
                <a:cubicBezTo>
                  <a:pt x="1030046" y="11876"/>
                  <a:pt x="1030825" y="11382"/>
                  <a:pt x="1030825" y="11382"/>
                </a:cubicBezTo>
                <a:cubicBezTo>
                  <a:pt x="1031604" y="10888"/>
                  <a:pt x="1031604" y="10390"/>
                  <a:pt x="1032382" y="9895"/>
                </a:cubicBezTo>
                <a:lnTo>
                  <a:pt x="1033939" y="10888"/>
                </a:lnTo>
                <a:cubicBezTo>
                  <a:pt x="1034717" y="10888"/>
                  <a:pt x="1035496" y="9895"/>
                  <a:pt x="1035496" y="9895"/>
                </a:cubicBezTo>
                <a:cubicBezTo>
                  <a:pt x="1035496" y="9401"/>
                  <a:pt x="1037053" y="8907"/>
                  <a:pt x="1037053" y="8907"/>
                </a:cubicBezTo>
                <a:lnTo>
                  <a:pt x="1038610" y="9401"/>
                </a:lnTo>
                <a:cubicBezTo>
                  <a:pt x="1038610" y="9895"/>
                  <a:pt x="1037053" y="10390"/>
                  <a:pt x="1037053" y="10888"/>
                </a:cubicBezTo>
                <a:cubicBezTo>
                  <a:pt x="1037053" y="10888"/>
                  <a:pt x="1038610" y="11382"/>
                  <a:pt x="1039388" y="11382"/>
                </a:cubicBezTo>
                <a:cubicBezTo>
                  <a:pt x="1039388" y="11876"/>
                  <a:pt x="1040167" y="11876"/>
                  <a:pt x="1040945" y="12370"/>
                </a:cubicBezTo>
                <a:cubicBezTo>
                  <a:pt x="1040945" y="11876"/>
                  <a:pt x="1042503" y="11382"/>
                  <a:pt x="1041724" y="11382"/>
                </a:cubicBezTo>
                <a:cubicBezTo>
                  <a:pt x="1041724" y="10888"/>
                  <a:pt x="1040167" y="10888"/>
                  <a:pt x="1040167" y="10390"/>
                </a:cubicBezTo>
                <a:lnTo>
                  <a:pt x="1041724" y="9401"/>
                </a:lnTo>
                <a:cubicBezTo>
                  <a:pt x="1041724" y="9401"/>
                  <a:pt x="1043281" y="10390"/>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90"/>
                  <a:pt x="1047952" y="10390"/>
                  <a:pt x="1047952" y="10888"/>
                </a:cubicBezTo>
                <a:cubicBezTo>
                  <a:pt x="1047952" y="10888"/>
                  <a:pt x="1046395" y="11382"/>
                  <a:pt x="1047174" y="11876"/>
                </a:cubicBezTo>
                <a:cubicBezTo>
                  <a:pt x="1047174" y="12370"/>
                  <a:pt x="1047952" y="12370"/>
                  <a:pt x="1048731" y="12865"/>
                </a:cubicBezTo>
                <a:cubicBezTo>
                  <a:pt x="1049509" y="11876"/>
                  <a:pt x="1050287" y="11382"/>
                  <a:pt x="1051066" y="10390"/>
                </a:cubicBezTo>
                <a:cubicBezTo>
                  <a:pt x="1051844" y="9895"/>
                  <a:pt x="1052623" y="9895"/>
                  <a:pt x="1052623" y="9401"/>
                </a:cubicBezTo>
                <a:cubicBezTo>
                  <a:pt x="1052623" y="9401"/>
                  <a:pt x="1051066" y="8907"/>
                  <a:pt x="1051066" y="8413"/>
                </a:cubicBezTo>
                <a:lnTo>
                  <a:pt x="1051844" y="7425"/>
                </a:lnTo>
                <a:cubicBezTo>
                  <a:pt x="1052623" y="6926"/>
                  <a:pt x="1053402" y="6432"/>
                  <a:pt x="1053402" y="6432"/>
                </a:cubicBezTo>
                <a:cubicBezTo>
                  <a:pt x="1055737" y="7425"/>
                  <a:pt x="1058073" y="8413"/>
                  <a:pt x="1060408" y="9895"/>
                </a:cubicBezTo>
                <a:cubicBezTo>
                  <a:pt x="1059630" y="9895"/>
                  <a:pt x="1059630" y="10888"/>
                  <a:pt x="1058851" y="10888"/>
                </a:cubicBezTo>
                <a:cubicBezTo>
                  <a:pt x="1058851" y="10888"/>
                  <a:pt x="1058073" y="9895"/>
                  <a:pt x="1057294" y="9895"/>
                </a:cubicBezTo>
                <a:cubicBezTo>
                  <a:pt x="1057294" y="9895"/>
                  <a:pt x="1056515" y="10888"/>
                  <a:pt x="1055737" y="10888"/>
                </a:cubicBezTo>
                <a:cubicBezTo>
                  <a:pt x="1055737" y="11382"/>
                  <a:pt x="1054958" y="11876"/>
                  <a:pt x="1054958" y="12370"/>
                </a:cubicBezTo>
                <a:cubicBezTo>
                  <a:pt x="1054180" y="12370"/>
                  <a:pt x="1054180" y="12865"/>
                  <a:pt x="1053402" y="13359"/>
                </a:cubicBezTo>
                <a:cubicBezTo>
                  <a:pt x="1053402" y="13359"/>
                  <a:pt x="1051844" y="13853"/>
                  <a:pt x="1051844" y="14351"/>
                </a:cubicBezTo>
                <a:cubicBezTo>
                  <a:pt x="1051844" y="14351"/>
                  <a:pt x="1053402" y="14845"/>
                  <a:pt x="1054180" y="15339"/>
                </a:cubicBezTo>
                <a:cubicBezTo>
                  <a:pt x="1054180" y="14845"/>
                  <a:pt x="1054958" y="14351"/>
                  <a:pt x="1054958" y="13853"/>
                </a:cubicBezTo>
                <a:lnTo>
                  <a:pt x="1056515" y="12865"/>
                </a:lnTo>
                <a:lnTo>
                  <a:pt x="1058073" y="13853"/>
                </a:lnTo>
                <a:lnTo>
                  <a:pt x="1056515" y="14845"/>
                </a:lnTo>
                <a:cubicBezTo>
                  <a:pt x="1057294" y="14845"/>
                  <a:pt x="1058073" y="15834"/>
                  <a:pt x="1058851" y="15834"/>
                </a:cubicBezTo>
                <a:lnTo>
                  <a:pt x="1059630" y="14845"/>
                </a:lnTo>
                <a:cubicBezTo>
                  <a:pt x="1060408" y="14845"/>
                  <a:pt x="1061186" y="15339"/>
                  <a:pt x="1061965" y="15339"/>
                </a:cubicBezTo>
                <a:cubicBezTo>
                  <a:pt x="1061965" y="15339"/>
                  <a:pt x="1062744" y="16328"/>
                  <a:pt x="1063522" y="16328"/>
                </a:cubicBezTo>
                <a:cubicBezTo>
                  <a:pt x="1063522" y="16328"/>
                  <a:pt x="1064301" y="15339"/>
                  <a:pt x="1065080" y="15339"/>
                </a:cubicBezTo>
                <a:cubicBezTo>
                  <a:pt x="1065080" y="15339"/>
                  <a:pt x="1065857" y="16328"/>
                  <a:pt x="1066636" y="16328"/>
                </a:cubicBezTo>
                <a:cubicBezTo>
                  <a:pt x="1066636" y="15834"/>
                  <a:pt x="1067414" y="14845"/>
                  <a:pt x="1068193" y="14845"/>
                </a:cubicBezTo>
                <a:cubicBezTo>
                  <a:pt x="1068193" y="14845"/>
                  <a:pt x="1068972" y="15834"/>
                  <a:pt x="1069750" y="15834"/>
                </a:cubicBezTo>
                <a:lnTo>
                  <a:pt x="1070529" y="14845"/>
                </a:lnTo>
                <a:cubicBezTo>
                  <a:pt x="1070529" y="14351"/>
                  <a:pt x="1068972" y="14351"/>
                  <a:pt x="1068972" y="13853"/>
                </a:cubicBezTo>
                <a:cubicBezTo>
                  <a:pt x="1068972" y="13359"/>
                  <a:pt x="1070529" y="13359"/>
                  <a:pt x="1070529" y="12865"/>
                </a:cubicBezTo>
                <a:cubicBezTo>
                  <a:pt x="1068972" y="12370"/>
                  <a:pt x="1068193" y="11876"/>
                  <a:pt x="1066636" y="10888"/>
                </a:cubicBezTo>
                <a:cubicBezTo>
                  <a:pt x="1066636" y="10888"/>
                  <a:pt x="1065857" y="10390"/>
                  <a:pt x="1065080" y="10390"/>
                </a:cubicBezTo>
                <a:cubicBezTo>
                  <a:pt x="1065857" y="9401"/>
                  <a:pt x="1067414" y="8907"/>
                  <a:pt x="1068193" y="7919"/>
                </a:cubicBezTo>
                <a:cubicBezTo>
                  <a:pt x="1068972" y="8413"/>
                  <a:pt x="1070529" y="9401"/>
                  <a:pt x="1071307" y="9895"/>
                </a:cubicBezTo>
                <a:cubicBezTo>
                  <a:pt x="1071307" y="9895"/>
                  <a:pt x="1069750" y="10390"/>
                  <a:pt x="1069750" y="10888"/>
                </a:cubicBezTo>
                <a:cubicBezTo>
                  <a:pt x="1069750" y="10888"/>
                  <a:pt x="1071307" y="11382"/>
                  <a:pt x="1072085" y="11876"/>
                </a:cubicBezTo>
                <a:cubicBezTo>
                  <a:pt x="1072085" y="11876"/>
                  <a:pt x="1072864" y="12370"/>
                  <a:pt x="1073643" y="12370"/>
                </a:cubicBezTo>
                <a:cubicBezTo>
                  <a:pt x="1074421" y="11876"/>
                  <a:pt x="1075200" y="10888"/>
                  <a:pt x="1075978" y="10390"/>
                </a:cubicBezTo>
                <a:cubicBezTo>
                  <a:pt x="1076756" y="9895"/>
                  <a:pt x="1076756" y="9401"/>
                  <a:pt x="1077535" y="9401"/>
                </a:cubicBezTo>
                <a:lnTo>
                  <a:pt x="1079092" y="9895"/>
                </a:lnTo>
                <a:cubicBezTo>
                  <a:pt x="1079092" y="10390"/>
                  <a:pt x="1080649" y="10888"/>
                  <a:pt x="1080649" y="10888"/>
                </a:cubicBezTo>
                <a:cubicBezTo>
                  <a:pt x="1080649" y="11382"/>
                  <a:pt x="1079871" y="11876"/>
                  <a:pt x="1079871" y="11876"/>
                </a:cubicBezTo>
                <a:cubicBezTo>
                  <a:pt x="1079871" y="12370"/>
                  <a:pt x="1081427" y="12865"/>
                  <a:pt x="1081427" y="12865"/>
                </a:cubicBezTo>
                <a:cubicBezTo>
                  <a:pt x="1081427" y="13359"/>
                  <a:pt x="1082984" y="13359"/>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3" y="13359"/>
                  <a:pt x="1089213" y="13359"/>
                </a:cubicBezTo>
                <a:cubicBezTo>
                  <a:pt x="1089213" y="12865"/>
                  <a:pt x="1087655" y="12370"/>
                  <a:pt x="1087655" y="12370"/>
                </a:cubicBezTo>
                <a:cubicBezTo>
                  <a:pt x="1087655" y="12370"/>
                  <a:pt x="1088434" y="11382"/>
                  <a:pt x="1089213" y="11382"/>
                </a:cubicBezTo>
                <a:cubicBezTo>
                  <a:pt x="1089213" y="11382"/>
                  <a:pt x="1089991" y="11876"/>
                  <a:pt x="1090770" y="11876"/>
                </a:cubicBezTo>
                <a:cubicBezTo>
                  <a:pt x="1091549" y="12370"/>
                  <a:pt x="1091549" y="12865"/>
                  <a:pt x="1092326" y="12865"/>
                </a:cubicBezTo>
                <a:lnTo>
                  <a:pt x="1093884" y="13853"/>
                </a:lnTo>
                <a:cubicBezTo>
                  <a:pt x="1094662" y="13853"/>
                  <a:pt x="1095441" y="12865"/>
                  <a:pt x="1095441" y="12865"/>
                </a:cubicBezTo>
                <a:cubicBezTo>
                  <a:pt x="1096219" y="12370"/>
                  <a:pt x="1096219" y="11876"/>
                  <a:pt x="1096998" y="11382"/>
                </a:cubicBezTo>
                <a:lnTo>
                  <a:pt x="1097776" y="10390"/>
                </a:lnTo>
                <a:cubicBezTo>
                  <a:pt x="1098554" y="10390"/>
                  <a:pt x="1099333" y="11382"/>
                  <a:pt x="1100112" y="11382"/>
                </a:cubicBezTo>
                <a:cubicBezTo>
                  <a:pt x="1100112" y="11382"/>
                  <a:pt x="1100890" y="11876"/>
                  <a:pt x="1101669" y="11876"/>
                </a:cubicBezTo>
                <a:cubicBezTo>
                  <a:pt x="1101669" y="12370"/>
                  <a:pt x="1102448" y="10888"/>
                  <a:pt x="1103225" y="10888"/>
                </a:cubicBezTo>
                <a:cubicBezTo>
                  <a:pt x="1103225" y="10888"/>
                  <a:pt x="1104004" y="11876"/>
                  <a:pt x="1104783" y="11876"/>
                </a:cubicBezTo>
                <a:cubicBezTo>
                  <a:pt x="1104783" y="11382"/>
                  <a:pt x="1105561" y="10888"/>
                  <a:pt x="1105561" y="10888"/>
                </a:cubicBezTo>
                <a:lnTo>
                  <a:pt x="1107896" y="11382"/>
                </a:lnTo>
                <a:cubicBezTo>
                  <a:pt x="1107896" y="11876"/>
                  <a:pt x="1106340" y="12370"/>
                  <a:pt x="1106340" y="12865"/>
                </a:cubicBezTo>
                <a:cubicBezTo>
                  <a:pt x="1106340" y="12865"/>
                  <a:pt x="1105561" y="13359"/>
                  <a:pt x="1104783" y="13853"/>
                </a:cubicBezTo>
                <a:lnTo>
                  <a:pt x="1104004" y="14845"/>
                </a:lnTo>
                <a:cubicBezTo>
                  <a:pt x="1104004" y="15339"/>
                  <a:pt x="1105561" y="15339"/>
                  <a:pt x="1105561" y="15834"/>
                </a:cubicBezTo>
                <a:lnTo>
                  <a:pt x="1104004" y="16826"/>
                </a:lnTo>
                <a:cubicBezTo>
                  <a:pt x="1104004" y="17320"/>
                  <a:pt x="1105561" y="17320"/>
                  <a:pt x="1105561" y="17814"/>
                </a:cubicBezTo>
                <a:cubicBezTo>
                  <a:pt x="1105561" y="17814"/>
                  <a:pt x="1107119" y="18309"/>
                  <a:pt x="1107896" y="18309"/>
                </a:cubicBezTo>
                <a:cubicBezTo>
                  <a:pt x="1107896" y="18309"/>
                  <a:pt x="1108675" y="17814"/>
                  <a:pt x="1108675" y="17320"/>
                </a:cubicBezTo>
                <a:lnTo>
                  <a:pt x="1107119" y="16826"/>
                </a:lnTo>
                <a:cubicBezTo>
                  <a:pt x="1107119" y="16328"/>
                  <a:pt x="1107896" y="15834"/>
                  <a:pt x="1108675" y="15339"/>
                </a:cubicBezTo>
                <a:cubicBezTo>
                  <a:pt x="1108675" y="15339"/>
                  <a:pt x="1109453" y="14845"/>
                  <a:pt x="1109453" y="14351"/>
                </a:cubicBezTo>
                <a:cubicBezTo>
                  <a:pt x="1110232" y="14351"/>
                  <a:pt x="1107896" y="13853"/>
                  <a:pt x="1107896" y="13359"/>
                </a:cubicBezTo>
                <a:cubicBezTo>
                  <a:pt x="1107896" y="13359"/>
                  <a:pt x="1109453" y="12865"/>
                  <a:pt x="1109453" y="12370"/>
                </a:cubicBezTo>
                <a:cubicBezTo>
                  <a:pt x="1109453" y="11876"/>
                  <a:pt x="1111011" y="11876"/>
                  <a:pt x="1111011" y="11382"/>
                </a:cubicBezTo>
                <a:cubicBezTo>
                  <a:pt x="1111011" y="10888"/>
                  <a:pt x="1109453" y="10888"/>
                  <a:pt x="1108675" y="10390"/>
                </a:cubicBezTo>
                <a:cubicBezTo>
                  <a:pt x="1110232" y="9895"/>
                  <a:pt x="1111011" y="8907"/>
                  <a:pt x="1111789" y="8413"/>
                </a:cubicBezTo>
                <a:cubicBezTo>
                  <a:pt x="1111789" y="7919"/>
                  <a:pt x="1112568" y="7425"/>
                  <a:pt x="1112568" y="6926"/>
                </a:cubicBezTo>
                <a:cubicBezTo>
                  <a:pt x="1114124" y="7919"/>
                  <a:pt x="1114903" y="8413"/>
                  <a:pt x="1116460" y="8907"/>
                </a:cubicBezTo>
                <a:cubicBezTo>
                  <a:pt x="1115682" y="9401"/>
                  <a:pt x="1115682" y="9401"/>
                  <a:pt x="1114903" y="9895"/>
                </a:cubicBezTo>
                <a:cubicBezTo>
                  <a:pt x="1114903" y="10390"/>
                  <a:pt x="1114124" y="10888"/>
                  <a:pt x="1114124" y="10888"/>
                </a:cubicBezTo>
                <a:cubicBezTo>
                  <a:pt x="1114124" y="11382"/>
                  <a:pt x="1115682" y="11876"/>
                  <a:pt x="1115682" y="11876"/>
                </a:cubicBezTo>
                <a:cubicBezTo>
                  <a:pt x="1115682" y="11876"/>
                  <a:pt x="1117239" y="12370"/>
                  <a:pt x="1117239" y="12865"/>
                </a:cubicBezTo>
                <a:cubicBezTo>
                  <a:pt x="1117239" y="12865"/>
                  <a:pt x="1115682" y="13359"/>
                  <a:pt x="1115682" y="13853"/>
                </a:cubicBezTo>
                <a:cubicBezTo>
                  <a:pt x="1116460" y="14351"/>
                  <a:pt x="1117239" y="14351"/>
                  <a:pt x="1118018" y="14845"/>
                </a:cubicBezTo>
                <a:cubicBezTo>
                  <a:pt x="1118018" y="14845"/>
                  <a:pt x="1118795" y="15339"/>
                  <a:pt x="1119574" y="15339"/>
                </a:cubicBezTo>
                <a:cubicBezTo>
                  <a:pt x="1119574" y="15339"/>
                  <a:pt x="1120353" y="14845"/>
                  <a:pt x="1120353" y="14351"/>
                </a:cubicBezTo>
                <a:cubicBezTo>
                  <a:pt x="1121131" y="14351"/>
                  <a:pt x="1121910" y="13359"/>
                  <a:pt x="1121910" y="13359"/>
                </a:cubicBezTo>
                <a:cubicBezTo>
                  <a:pt x="1121910" y="13359"/>
                  <a:pt x="1120353" y="12865"/>
                  <a:pt x="1120353" y="12370"/>
                </a:cubicBezTo>
                <a:cubicBezTo>
                  <a:pt x="1120353" y="12370"/>
                  <a:pt x="1121131" y="11876"/>
                  <a:pt x="1121910" y="11382"/>
                </a:cubicBezTo>
                <a:lnTo>
                  <a:pt x="1122689" y="10390"/>
                </a:lnTo>
                <a:cubicBezTo>
                  <a:pt x="1123467" y="10390"/>
                  <a:pt x="1124245" y="10888"/>
                  <a:pt x="1125023" y="10888"/>
                </a:cubicBezTo>
                <a:cubicBezTo>
                  <a:pt x="1125023" y="11382"/>
                  <a:pt x="1125802" y="11876"/>
                  <a:pt x="1126581" y="11876"/>
                </a:cubicBezTo>
                <a:lnTo>
                  <a:pt x="1128138" y="12865"/>
                </a:lnTo>
                <a:cubicBezTo>
                  <a:pt x="1128917" y="12865"/>
                  <a:pt x="1128917" y="11876"/>
                  <a:pt x="1129694" y="11876"/>
                </a:cubicBezTo>
                <a:cubicBezTo>
                  <a:pt x="1129694" y="11876"/>
                  <a:pt x="1130473" y="12865"/>
                  <a:pt x="1131252" y="12370"/>
                </a:cubicBezTo>
                <a:cubicBezTo>
                  <a:pt x="1132030" y="12370"/>
                  <a:pt x="1132030" y="11382"/>
                  <a:pt x="1132809" y="11382"/>
                </a:cubicBezTo>
                <a:cubicBezTo>
                  <a:pt x="1132030" y="10888"/>
                  <a:pt x="1131252" y="10888"/>
                  <a:pt x="1130473" y="10390"/>
                </a:cubicBezTo>
                <a:cubicBezTo>
                  <a:pt x="1130473" y="10390"/>
                  <a:pt x="1132030" y="9895"/>
                  <a:pt x="1132030" y="9401"/>
                </a:cubicBezTo>
                <a:cubicBezTo>
                  <a:pt x="1132809" y="9401"/>
                  <a:pt x="1133588" y="8907"/>
                  <a:pt x="1133588" y="8413"/>
                </a:cubicBezTo>
                <a:cubicBezTo>
                  <a:pt x="1133588" y="8413"/>
                  <a:pt x="1132030" y="7919"/>
                  <a:pt x="1132030" y="7425"/>
                </a:cubicBezTo>
                <a:lnTo>
                  <a:pt x="1132809" y="6432"/>
                </a:lnTo>
                <a:cubicBezTo>
                  <a:pt x="1133588" y="5938"/>
                  <a:pt x="1134366" y="5938"/>
                  <a:pt x="1134366" y="5444"/>
                </a:cubicBezTo>
                <a:cubicBezTo>
                  <a:pt x="1134366" y="5444"/>
                  <a:pt x="1135923" y="5938"/>
                  <a:pt x="1135923" y="6432"/>
                </a:cubicBezTo>
                <a:cubicBezTo>
                  <a:pt x="1135923" y="6432"/>
                  <a:pt x="1134366" y="6926"/>
                  <a:pt x="1135144" y="7425"/>
                </a:cubicBezTo>
                <a:lnTo>
                  <a:pt x="1136701" y="7919"/>
                </a:lnTo>
                <a:cubicBezTo>
                  <a:pt x="1136701" y="8413"/>
                  <a:pt x="1138258" y="8413"/>
                  <a:pt x="1138258" y="8907"/>
                </a:cubicBezTo>
                <a:cubicBezTo>
                  <a:pt x="1138258" y="9401"/>
                  <a:pt x="1136701" y="9895"/>
                  <a:pt x="1136701" y="9895"/>
                </a:cubicBezTo>
                <a:cubicBezTo>
                  <a:pt x="1136701" y="10390"/>
                  <a:pt x="1135923" y="10888"/>
                  <a:pt x="1135923" y="11382"/>
                </a:cubicBezTo>
                <a:lnTo>
                  <a:pt x="1137480" y="11876"/>
                </a:lnTo>
                <a:cubicBezTo>
                  <a:pt x="1137480" y="12370"/>
                  <a:pt x="1135923" y="12865"/>
                  <a:pt x="1135923" y="13359"/>
                </a:cubicBezTo>
                <a:lnTo>
                  <a:pt x="1137480" y="13853"/>
                </a:lnTo>
                <a:cubicBezTo>
                  <a:pt x="1138258" y="14351"/>
                  <a:pt x="1139037" y="14351"/>
                  <a:pt x="1139816" y="14845"/>
                </a:cubicBezTo>
                <a:cubicBezTo>
                  <a:pt x="1139816" y="14351"/>
                  <a:pt x="1140593" y="13853"/>
                  <a:pt x="1140593" y="13853"/>
                </a:cubicBezTo>
                <a:cubicBezTo>
                  <a:pt x="1140593" y="13359"/>
                  <a:pt x="1139037" y="12865"/>
                  <a:pt x="1139037" y="12865"/>
                </a:cubicBezTo>
                <a:cubicBezTo>
                  <a:pt x="1139037" y="12370"/>
                  <a:pt x="1139816" y="11876"/>
                  <a:pt x="1140593" y="11876"/>
                </a:cubicBezTo>
                <a:cubicBezTo>
                  <a:pt x="1140593" y="11382"/>
                  <a:pt x="1141372" y="10888"/>
                  <a:pt x="1142151" y="10888"/>
                </a:cubicBezTo>
                <a:cubicBezTo>
                  <a:pt x="1142151" y="10390"/>
                  <a:pt x="1139816" y="9895"/>
                  <a:pt x="1139816" y="9895"/>
                </a:cubicBezTo>
                <a:cubicBezTo>
                  <a:pt x="1139816" y="9401"/>
                  <a:pt x="1141372" y="8907"/>
                  <a:pt x="1141372" y="8907"/>
                </a:cubicBezTo>
                <a:cubicBezTo>
                  <a:pt x="1141372" y="8413"/>
                  <a:pt x="1142151" y="7919"/>
                  <a:pt x="1142929" y="7425"/>
                </a:cubicBezTo>
                <a:lnTo>
                  <a:pt x="1144487" y="8413"/>
                </a:lnTo>
                <a:lnTo>
                  <a:pt x="1142929" y="9401"/>
                </a:lnTo>
                <a:cubicBezTo>
                  <a:pt x="1143708" y="9895"/>
                  <a:pt x="1144487" y="10390"/>
                  <a:pt x="1144487" y="10390"/>
                </a:cubicBezTo>
                <a:cubicBezTo>
                  <a:pt x="1145264" y="10390"/>
                  <a:pt x="1146043" y="11382"/>
                  <a:pt x="1146822" y="11382"/>
                </a:cubicBezTo>
                <a:cubicBezTo>
                  <a:pt x="1146822" y="11382"/>
                  <a:pt x="1147600" y="10390"/>
                  <a:pt x="1147600" y="9895"/>
                </a:cubicBezTo>
                <a:cubicBezTo>
                  <a:pt x="1148379" y="9895"/>
                  <a:pt x="1149158" y="9401"/>
                  <a:pt x="1149158" y="8907"/>
                </a:cubicBezTo>
                <a:lnTo>
                  <a:pt x="1147600" y="8413"/>
                </a:lnTo>
                <a:cubicBezTo>
                  <a:pt x="1147600" y="7919"/>
                  <a:pt x="1146043" y="7425"/>
                  <a:pt x="1146043" y="7425"/>
                </a:cubicBezTo>
                <a:lnTo>
                  <a:pt x="1146822" y="6432"/>
                </a:lnTo>
                <a:cubicBezTo>
                  <a:pt x="1147600" y="6432"/>
                  <a:pt x="1148379" y="7425"/>
                  <a:pt x="1149158" y="6926"/>
                </a:cubicBezTo>
                <a:lnTo>
                  <a:pt x="1149935" y="5938"/>
                </a:lnTo>
                <a:cubicBezTo>
                  <a:pt x="1150715" y="6432"/>
                  <a:pt x="1151493" y="6432"/>
                  <a:pt x="1151493" y="6926"/>
                </a:cubicBezTo>
                <a:cubicBezTo>
                  <a:pt x="1152271" y="6926"/>
                  <a:pt x="1153828" y="7425"/>
                  <a:pt x="1153828" y="7425"/>
                </a:cubicBezTo>
                <a:cubicBezTo>
                  <a:pt x="1153828" y="7919"/>
                  <a:pt x="1152271" y="8413"/>
                  <a:pt x="1152271" y="8907"/>
                </a:cubicBezTo>
                <a:lnTo>
                  <a:pt x="1153828" y="9401"/>
                </a:lnTo>
                <a:cubicBezTo>
                  <a:pt x="1153828" y="9895"/>
                  <a:pt x="1152271" y="10390"/>
                  <a:pt x="1153050" y="10888"/>
                </a:cubicBezTo>
                <a:lnTo>
                  <a:pt x="1154607" y="11382"/>
                </a:lnTo>
                <a:cubicBezTo>
                  <a:pt x="1154607" y="11876"/>
                  <a:pt x="1153050" y="12370"/>
                  <a:pt x="1153050" y="12865"/>
                </a:cubicBezTo>
                <a:lnTo>
                  <a:pt x="1151493" y="13853"/>
                </a:lnTo>
                <a:cubicBezTo>
                  <a:pt x="1151493" y="13853"/>
                  <a:pt x="1153828" y="14351"/>
                  <a:pt x="1153828" y="14845"/>
                </a:cubicBezTo>
                <a:cubicBezTo>
                  <a:pt x="1153050" y="14845"/>
                  <a:pt x="1152271" y="15339"/>
                  <a:pt x="1152271" y="15834"/>
                </a:cubicBezTo>
                <a:cubicBezTo>
                  <a:pt x="1151493" y="16328"/>
                  <a:pt x="1151493" y="16328"/>
                  <a:pt x="1150715" y="16826"/>
                </a:cubicBezTo>
                <a:cubicBezTo>
                  <a:pt x="1151493"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1" y="13359"/>
                  <a:pt x="1157721" y="13359"/>
                </a:cubicBezTo>
                <a:cubicBezTo>
                  <a:pt x="1158499" y="12865"/>
                  <a:pt x="1158499" y="12370"/>
                  <a:pt x="1159278" y="12370"/>
                </a:cubicBezTo>
                <a:cubicBezTo>
                  <a:pt x="1159278" y="11876"/>
                  <a:pt x="1160834" y="12865"/>
                  <a:pt x="1160834" y="12865"/>
                </a:cubicBezTo>
                <a:cubicBezTo>
                  <a:pt x="1161614" y="12865"/>
                  <a:pt x="1161614" y="11876"/>
                  <a:pt x="1162392" y="11876"/>
                </a:cubicBezTo>
                <a:cubicBezTo>
                  <a:pt x="1163170" y="11876"/>
                  <a:pt x="1163170" y="10888"/>
                  <a:pt x="1163949" y="10888"/>
                </a:cubicBezTo>
                <a:cubicBezTo>
                  <a:pt x="1163949" y="10888"/>
                  <a:pt x="1165506" y="11876"/>
                  <a:pt x="1165506" y="11382"/>
                </a:cubicBezTo>
                <a:cubicBezTo>
                  <a:pt x="1165506" y="11382"/>
                  <a:pt x="1166285" y="10888"/>
                  <a:pt x="1167062" y="10390"/>
                </a:cubicBezTo>
                <a:cubicBezTo>
                  <a:pt x="1167062" y="10390"/>
                  <a:pt x="1167841" y="9895"/>
                  <a:pt x="1167841" y="9401"/>
                </a:cubicBezTo>
                <a:cubicBezTo>
                  <a:pt x="1168620" y="8907"/>
                  <a:pt x="1168620" y="8907"/>
                  <a:pt x="1169398" y="8413"/>
                </a:cubicBezTo>
                <a:cubicBezTo>
                  <a:pt x="1169398" y="7919"/>
                  <a:pt x="1170177" y="7425"/>
                  <a:pt x="1170956" y="7425"/>
                </a:cubicBezTo>
                <a:cubicBezTo>
                  <a:pt x="1170956" y="7425"/>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1" y="9895"/>
                  <a:pt x="1174069" y="8907"/>
                  <a:pt x="1174069" y="8907"/>
                </a:cubicBezTo>
                <a:cubicBezTo>
                  <a:pt x="1174848" y="8907"/>
                  <a:pt x="1175627" y="9401"/>
                  <a:pt x="1175627" y="9895"/>
                </a:cubicBezTo>
                <a:cubicBezTo>
                  <a:pt x="1176405" y="9895"/>
                  <a:pt x="1177184" y="10390"/>
                  <a:pt x="1177962" y="10390"/>
                </a:cubicBezTo>
                <a:cubicBezTo>
                  <a:pt x="1177962" y="10888"/>
                  <a:pt x="1176405" y="11382"/>
                  <a:pt x="1176405" y="11876"/>
                </a:cubicBezTo>
                <a:lnTo>
                  <a:pt x="1174848" y="12865"/>
                </a:lnTo>
                <a:cubicBezTo>
                  <a:pt x="1174848" y="13359"/>
                  <a:pt x="1176405" y="13359"/>
                  <a:pt x="1176405" y="13853"/>
                </a:cubicBezTo>
                <a:cubicBezTo>
                  <a:pt x="1177184" y="13853"/>
                  <a:pt x="1177962" y="14351"/>
                  <a:pt x="1178740" y="14351"/>
                </a:cubicBezTo>
                <a:cubicBezTo>
                  <a:pt x="1179519" y="13853"/>
                  <a:pt x="1180298" y="12865"/>
                  <a:pt x="1181076" y="12370"/>
                </a:cubicBezTo>
                <a:cubicBezTo>
                  <a:pt x="1181855" y="11382"/>
                  <a:pt x="1182632" y="10888"/>
                  <a:pt x="1183411" y="9895"/>
                </a:cubicBezTo>
                <a:cubicBezTo>
                  <a:pt x="1184968" y="9401"/>
                  <a:pt x="1185747" y="8413"/>
                  <a:pt x="1186526" y="7919"/>
                </a:cubicBezTo>
                <a:cubicBezTo>
                  <a:pt x="1186526" y="7425"/>
                  <a:pt x="1187303" y="6926"/>
                  <a:pt x="1188083" y="6926"/>
                </a:cubicBezTo>
                <a:cubicBezTo>
                  <a:pt x="1188083" y="6432"/>
                  <a:pt x="1188861" y="5938"/>
                  <a:pt x="1188861" y="5444"/>
                </a:cubicBezTo>
                <a:lnTo>
                  <a:pt x="1190418" y="6432"/>
                </a:lnTo>
                <a:cubicBezTo>
                  <a:pt x="1191197" y="6926"/>
                  <a:pt x="1189639" y="7425"/>
                  <a:pt x="1189639" y="7425"/>
                </a:cubicBezTo>
                <a:cubicBezTo>
                  <a:pt x="1190418" y="7919"/>
                  <a:pt x="1190418" y="8413"/>
                  <a:pt x="1191197" y="8413"/>
                </a:cubicBezTo>
                <a:cubicBezTo>
                  <a:pt x="1191975" y="8413"/>
                  <a:pt x="1192754" y="9401"/>
                  <a:pt x="1192754" y="9401"/>
                </a:cubicBezTo>
                <a:cubicBezTo>
                  <a:pt x="1193532" y="9401"/>
                  <a:pt x="1193532" y="7919"/>
                  <a:pt x="1194310" y="8413"/>
                </a:cubicBezTo>
                <a:cubicBezTo>
                  <a:pt x="1195089" y="8413"/>
                  <a:pt x="1195089" y="8907"/>
                  <a:pt x="1195867" y="8907"/>
                </a:cubicBezTo>
                <a:cubicBezTo>
                  <a:pt x="1195867" y="9401"/>
                  <a:pt x="1195089" y="9895"/>
                  <a:pt x="1194310" y="9895"/>
                </a:cubicBezTo>
                <a:cubicBezTo>
                  <a:pt x="1194310" y="10390"/>
                  <a:pt x="1193532" y="10888"/>
                  <a:pt x="1193532" y="11382"/>
                </a:cubicBezTo>
                <a:lnTo>
                  <a:pt x="1195089" y="11876"/>
                </a:lnTo>
                <a:cubicBezTo>
                  <a:pt x="1195089" y="12370"/>
                  <a:pt x="1193532" y="12865"/>
                  <a:pt x="1193532" y="13359"/>
                </a:cubicBezTo>
                <a:cubicBezTo>
                  <a:pt x="1193532" y="13359"/>
                  <a:pt x="1195089" y="13853"/>
                  <a:pt x="1195867" y="13853"/>
                </a:cubicBezTo>
                <a:cubicBezTo>
                  <a:pt x="1195867" y="14351"/>
                  <a:pt x="1194310" y="14845"/>
                  <a:pt x="1194310" y="15339"/>
                </a:cubicBezTo>
                <a:cubicBezTo>
                  <a:pt x="1194310" y="15339"/>
                  <a:pt x="1192754" y="15834"/>
                  <a:pt x="1192754" y="16328"/>
                </a:cubicBezTo>
                <a:lnTo>
                  <a:pt x="1194310" y="16826"/>
                </a:lnTo>
                <a:cubicBezTo>
                  <a:pt x="1195089" y="16826"/>
                  <a:pt x="1195089" y="16328"/>
                  <a:pt x="1195867" y="15834"/>
                </a:cubicBezTo>
                <a:cubicBezTo>
                  <a:pt x="1196646" y="15834"/>
                  <a:pt x="1196646" y="15339"/>
                  <a:pt x="1197425" y="14845"/>
                </a:cubicBezTo>
                <a:cubicBezTo>
                  <a:pt x="1197425" y="14351"/>
                  <a:pt x="1198202" y="13853"/>
                  <a:pt x="1198202" y="13853"/>
                </a:cubicBezTo>
                <a:cubicBezTo>
                  <a:pt x="1198981" y="13359"/>
                  <a:pt x="1196646" y="13359"/>
                  <a:pt x="1196646" y="12865"/>
                </a:cubicBezTo>
                <a:cubicBezTo>
                  <a:pt x="1196646" y="12370"/>
                  <a:pt x="1198202" y="12370"/>
                  <a:pt x="1198202" y="11876"/>
                </a:cubicBezTo>
                <a:lnTo>
                  <a:pt x="1199760" y="12865"/>
                </a:lnTo>
                <a:cubicBezTo>
                  <a:pt x="1200538" y="12865"/>
                  <a:pt x="1200538" y="11382"/>
                  <a:pt x="1201317" y="11382"/>
                </a:cubicBezTo>
                <a:cubicBezTo>
                  <a:pt x="1202096" y="11382"/>
                  <a:pt x="1202096" y="12370"/>
                  <a:pt x="1202874" y="12370"/>
                </a:cubicBezTo>
                <a:cubicBezTo>
                  <a:pt x="1204431" y="12865"/>
                  <a:pt x="1205209" y="13359"/>
                  <a:pt x="1206767" y="13853"/>
                </a:cubicBezTo>
                <a:cubicBezTo>
                  <a:pt x="1206767" y="13853"/>
                  <a:pt x="1207545" y="13359"/>
                  <a:pt x="1207545" y="12865"/>
                </a:cubicBezTo>
                <a:cubicBezTo>
                  <a:pt x="1207545" y="12865"/>
                  <a:pt x="1205988" y="12370"/>
                  <a:pt x="1205988" y="11876"/>
                </a:cubicBezTo>
                <a:lnTo>
                  <a:pt x="1204431" y="11382"/>
                </a:lnTo>
                <a:cubicBezTo>
                  <a:pt x="1204431" y="10888"/>
                  <a:pt x="1205209" y="10390"/>
                  <a:pt x="1205988" y="10390"/>
                </a:cubicBezTo>
                <a:cubicBezTo>
                  <a:pt x="1205209" y="9895"/>
                  <a:pt x="1204431" y="9401"/>
                  <a:pt x="1203652" y="9401"/>
                </a:cubicBezTo>
                <a:lnTo>
                  <a:pt x="1205209" y="8413"/>
                </a:lnTo>
                <a:lnTo>
                  <a:pt x="1206767" y="8907"/>
                </a:lnTo>
                <a:cubicBezTo>
                  <a:pt x="1207545" y="9401"/>
                  <a:pt x="1208324" y="9895"/>
                  <a:pt x="1208324" y="9895"/>
                </a:cubicBezTo>
                <a:cubicBezTo>
                  <a:pt x="1209101" y="10390"/>
                  <a:pt x="1209880" y="10390"/>
                  <a:pt x="1210659" y="10888"/>
                </a:cubicBezTo>
                <a:cubicBezTo>
                  <a:pt x="1210659" y="10888"/>
                  <a:pt x="1212216" y="11876"/>
                  <a:pt x="1212216" y="11382"/>
                </a:cubicBezTo>
                <a:lnTo>
                  <a:pt x="1213773" y="10390"/>
                </a:lnTo>
                <a:lnTo>
                  <a:pt x="1211437" y="9895"/>
                </a:lnTo>
                <a:cubicBezTo>
                  <a:pt x="1211437" y="9401"/>
                  <a:pt x="1212995" y="8907"/>
                  <a:pt x="1212995" y="8413"/>
                </a:cubicBezTo>
                <a:cubicBezTo>
                  <a:pt x="1212995" y="8413"/>
                  <a:pt x="1213773" y="7919"/>
                  <a:pt x="1214551" y="7425"/>
                </a:cubicBezTo>
                <a:cubicBezTo>
                  <a:pt x="1214551" y="6926"/>
                  <a:pt x="1215330" y="6926"/>
                  <a:pt x="1216108" y="6432"/>
                </a:cubicBezTo>
                <a:lnTo>
                  <a:pt x="1216887" y="5444"/>
                </a:lnTo>
                <a:lnTo>
                  <a:pt x="1218444" y="5938"/>
                </a:lnTo>
                <a:cubicBezTo>
                  <a:pt x="1219223" y="6432"/>
                  <a:pt x="1217666" y="6926"/>
                  <a:pt x="1217666" y="7425"/>
                </a:cubicBezTo>
                <a:cubicBezTo>
                  <a:pt x="1217666" y="7425"/>
                  <a:pt x="1216108" y="7919"/>
                  <a:pt x="1216108" y="8413"/>
                </a:cubicBezTo>
                <a:lnTo>
                  <a:pt x="1217666" y="8907"/>
                </a:lnTo>
                <a:cubicBezTo>
                  <a:pt x="1218444" y="9401"/>
                  <a:pt x="1219223" y="9895"/>
                  <a:pt x="1219223" y="9895"/>
                </a:cubicBezTo>
                <a:cubicBezTo>
                  <a:pt x="1220001" y="9895"/>
                  <a:pt x="1220779" y="8907"/>
                  <a:pt x="1220779" y="8907"/>
                </a:cubicBezTo>
                <a:cubicBezTo>
                  <a:pt x="1221558" y="8413"/>
                  <a:pt x="1221558" y="7919"/>
                  <a:pt x="1222337" y="7919"/>
                </a:cubicBezTo>
                <a:cubicBezTo>
                  <a:pt x="1223115" y="6926"/>
                  <a:pt x="1223894" y="6432"/>
                  <a:pt x="1224672" y="5444"/>
                </a:cubicBezTo>
                <a:cubicBezTo>
                  <a:pt x="1226229" y="5938"/>
                  <a:pt x="1227007" y="6432"/>
                  <a:pt x="1228565" y="7425"/>
                </a:cubicBezTo>
                <a:cubicBezTo>
                  <a:pt x="1227786" y="7919"/>
                  <a:pt x="1227007" y="8907"/>
                  <a:pt x="1225450" y="9401"/>
                </a:cubicBezTo>
                <a:cubicBezTo>
                  <a:pt x="1224672" y="10390"/>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900" y="11876"/>
                </a:cubicBezTo>
                <a:cubicBezTo>
                  <a:pt x="1231678" y="11876"/>
                  <a:pt x="1231678" y="10888"/>
                  <a:pt x="1232457" y="10888"/>
                </a:cubicBezTo>
                <a:lnTo>
                  <a:pt x="1234014" y="11876"/>
                </a:lnTo>
                <a:cubicBezTo>
                  <a:pt x="1234793" y="11382"/>
                  <a:pt x="1234793" y="10888"/>
                  <a:pt x="1235571" y="10390"/>
                </a:cubicBezTo>
                <a:cubicBezTo>
                  <a:pt x="1235571" y="10390"/>
                  <a:pt x="1236349" y="9895"/>
                  <a:pt x="1236349" y="9401"/>
                </a:cubicBezTo>
                <a:cubicBezTo>
                  <a:pt x="1237128" y="9895"/>
                  <a:pt x="1237907" y="9895"/>
                  <a:pt x="1238685" y="10390"/>
                </a:cubicBezTo>
                <a:cubicBezTo>
                  <a:pt x="1238685" y="10390"/>
                  <a:pt x="1240242" y="10888"/>
                  <a:pt x="1240242" y="11382"/>
                </a:cubicBezTo>
                <a:cubicBezTo>
                  <a:pt x="1240242" y="11382"/>
                  <a:pt x="1238685" y="11876"/>
                  <a:pt x="1238685" y="12370"/>
                </a:cubicBezTo>
                <a:cubicBezTo>
                  <a:pt x="1238685" y="12370"/>
                  <a:pt x="1240242" y="12865"/>
                  <a:pt x="1240242" y="13359"/>
                </a:cubicBezTo>
                <a:cubicBezTo>
                  <a:pt x="1240242" y="13359"/>
                  <a:pt x="1239464" y="13853"/>
                  <a:pt x="1239464" y="14351"/>
                </a:cubicBezTo>
                <a:cubicBezTo>
                  <a:pt x="1239464" y="14845"/>
                  <a:pt x="1241020" y="14845"/>
                  <a:pt x="1241020" y="14845"/>
                </a:cubicBezTo>
                <a:cubicBezTo>
                  <a:pt x="1241799" y="14351"/>
                  <a:pt x="1242577" y="13853"/>
                  <a:pt x="1243356" y="12865"/>
                </a:cubicBezTo>
                <a:cubicBezTo>
                  <a:pt x="1243356" y="12370"/>
                  <a:pt x="1242577" y="12370"/>
                  <a:pt x="1241799" y="11876"/>
                </a:cubicBezTo>
                <a:lnTo>
                  <a:pt x="1240242" y="11382"/>
                </a:lnTo>
                <a:cubicBezTo>
                  <a:pt x="1240242" y="10888"/>
                  <a:pt x="1241799" y="10390"/>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70" y="12865"/>
                  <a:pt x="1246470" y="12370"/>
                </a:cubicBezTo>
                <a:cubicBezTo>
                  <a:pt x="1247248" y="12370"/>
                  <a:pt x="1248027" y="11382"/>
                  <a:pt x="1248027" y="11382"/>
                </a:cubicBezTo>
                <a:cubicBezTo>
                  <a:pt x="1248806" y="11382"/>
                  <a:pt x="1249584" y="12370"/>
                  <a:pt x="1249584" y="12370"/>
                </a:cubicBezTo>
                <a:cubicBezTo>
                  <a:pt x="1250363" y="12370"/>
                  <a:pt x="1251141" y="12865"/>
                  <a:pt x="1251141" y="13359"/>
                </a:cubicBezTo>
                <a:lnTo>
                  <a:pt x="1250363" y="14351"/>
                </a:lnTo>
                <a:cubicBezTo>
                  <a:pt x="1249584" y="14845"/>
                  <a:pt x="1249584" y="14845"/>
                  <a:pt x="1248806" y="15339"/>
                </a:cubicBezTo>
                <a:cubicBezTo>
                  <a:pt x="1248806" y="15834"/>
                  <a:pt x="1247248" y="16328"/>
                  <a:pt x="1247248" y="16328"/>
                </a:cubicBezTo>
                <a:cubicBezTo>
                  <a:pt x="1247248" y="16826"/>
                  <a:pt x="1248806" y="17320"/>
                  <a:pt x="1249584" y="17320"/>
                </a:cubicBezTo>
                <a:cubicBezTo>
                  <a:pt x="1249584" y="16826"/>
                  <a:pt x="1250363" y="16826"/>
                  <a:pt x="1250363" y="16328"/>
                </a:cubicBezTo>
                <a:cubicBezTo>
                  <a:pt x="1251141" y="16328"/>
                  <a:pt x="1251919" y="15339"/>
                  <a:pt x="1251919" y="15339"/>
                </a:cubicBezTo>
                <a:lnTo>
                  <a:pt x="1253476" y="15834"/>
                </a:lnTo>
                <a:lnTo>
                  <a:pt x="1255034" y="16826"/>
                </a:lnTo>
                <a:cubicBezTo>
                  <a:pt x="1255812" y="16826"/>
                  <a:pt x="1256591" y="15834"/>
                  <a:pt x="1256591" y="15834"/>
                </a:cubicBezTo>
                <a:cubicBezTo>
                  <a:pt x="1257369" y="15339"/>
                  <a:pt x="1257369" y="14845"/>
                  <a:pt x="1258147" y="14845"/>
                </a:cubicBezTo>
                <a:cubicBezTo>
                  <a:pt x="1258147" y="14351"/>
                  <a:pt x="1258926" y="13853"/>
                  <a:pt x="1259705" y="13359"/>
                </a:cubicBezTo>
                <a:lnTo>
                  <a:pt x="1257369" y="12865"/>
                </a:lnTo>
                <a:cubicBezTo>
                  <a:pt x="1257369" y="12370"/>
                  <a:pt x="1258926" y="11876"/>
                  <a:pt x="1258926" y="11382"/>
                </a:cubicBezTo>
                <a:cubicBezTo>
                  <a:pt x="1259705" y="11382"/>
                  <a:pt x="1259705" y="10888"/>
                  <a:pt x="1260483" y="10390"/>
                </a:cubicBezTo>
                <a:cubicBezTo>
                  <a:pt x="1260483" y="9895"/>
                  <a:pt x="1261262" y="9895"/>
                  <a:pt x="1261262" y="9401"/>
                </a:cubicBezTo>
                <a:cubicBezTo>
                  <a:pt x="1262041" y="9401"/>
                  <a:pt x="1262818" y="8413"/>
                  <a:pt x="1262818" y="8413"/>
                </a:cubicBezTo>
                <a:lnTo>
                  <a:pt x="1264376" y="8907"/>
                </a:lnTo>
                <a:cubicBezTo>
                  <a:pt x="1264376" y="9401"/>
                  <a:pt x="1262818" y="9895"/>
                  <a:pt x="1263597" y="10390"/>
                </a:cubicBezTo>
                <a:lnTo>
                  <a:pt x="1265154" y="10888"/>
                </a:lnTo>
                <a:cubicBezTo>
                  <a:pt x="1264376" y="11382"/>
                  <a:pt x="1264376" y="11876"/>
                  <a:pt x="1263597" y="12370"/>
                </a:cubicBezTo>
                <a:cubicBezTo>
                  <a:pt x="1263597" y="12370"/>
                  <a:pt x="1262818" y="12865"/>
                  <a:pt x="1262041" y="13359"/>
                </a:cubicBezTo>
                <a:lnTo>
                  <a:pt x="1261262" y="14351"/>
                </a:lnTo>
                <a:cubicBezTo>
                  <a:pt x="1261262" y="14351"/>
                  <a:pt x="1262818" y="14845"/>
                  <a:pt x="1262818" y="15339"/>
                </a:cubicBezTo>
                <a:cubicBezTo>
                  <a:pt x="1263597" y="15339"/>
                  <a:pt x="1264376" y="15834"/>
                  <a:pt x="1264376" y="15834"/>
                </a:cubicBezTo>
                <a:cubicBezTo>
                  <a:pt x="1264376" y="15834"/>
                  <a:pt x="1265933" y="15339"/>
                  <a:pt x="1265933" y="14845"/>
                </a:cubicBezTo>
                <a:cubicBezTo>
                  <a:pt x="1265933" y="14845"/>
                  <a:pt x="1264376" y="14351"/>
                  <a:pt x="1264376" y="13853"/>
                </a:cubicBezTo>
                <a:lnTo>
                  <a:pt x="1265154" y="12865"/>
                </a:lnTo>
                <a:cubicBezTo>
                  <a:pt x="1265933" y="12865"/>
                  <a:pt x="1267490" y="13853"/>
                  <a:pt x="1267490" y="13853"/>
                </a:cubicBezTo>
                <a:lnTo>
                  <a:pt x="1268268" y="12865"/>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5"/>
                  <a:pt x="1272161" y="7425"/>
                </a:cubicBezTo>
                <a:lnTo>
                  <a:pt x="1273717" y="8413"/>
                </a:lnTo>
                <a:cubicBezTo>
                  <a:pt x="1273717" y="8413"/>
                  <a:pt x="1272940" y="9401"/>
                  <a:pt x="1272161" y="9401"/>
                </a:cubicBezTo>
                <a:cubicBezTo>
                  <a:pt x="1272161" y="9895"/>
                  <a:pt x="1271382" y="10390"/>
                  <a:pt x="1271382" y="10390"/>
                </a:cubicBezTo>
                <a:cubicBezTo>
                  <a:pt x="1270604" y="10888"/>
                  <a:pt x="1270604" y="11382"/>
                  <a:pt x="1269825" y="11876"/>
                </a:cubicBezTo>
                <a:cubicBezTo>
                  <a:pt x="1270604" y="11876"/>
                  <a:pt x="1271382" y="12370"/>
                  <a:pt x="1271382" y="12370"/>
                </a:cubicBezTo>
                <a:cubicBezTo>
                  <a:pt x="1272161" y="12370"/>
                  <a:pt x="1272940" y="13359"/>
                  <a:pt x="1273717" y="13359"/>
                </a:cubicBezTo>
                <a:lnTo>
                  <a:pt x="1272161" y="14351"/>
                </a:lnTo>
                <a:cubicBezTo>
                  <a:pt x="1271382" y="14845"/>
                  <a:pt x="1271382" y="15339"/>
                  <a:pt x="1270604" y="15339"/>
                </a:cubicBezTo>
                <a:cubicBezTo>
                  <a:pt x="1270604" y="15834"/>
                  <a:pt x="1269825" y="16328"/>
                  <a:pt x="1269046" y="16826"/>
                </a:cubicBezTo>
                <a:lnTo>
                  <a:pt x="1271382" y="17320"/>
                </a:lnTo>
                <a:cubicBezTo>
                  <a:pt x="1271382" y="17814"/>
                  <a:pt x="1269825" y="18309"/>
                  <a:pt x="1269825" y="18803"/>
                </a:cubicBezTo>
                <a:lnTo>
                  <a:pt x="1271382" y="19297"/>
                </a:lnTo>
                <a:cubicBezTo>
                  <a:pt x="1271382" y="19297"/>
                  <a:pt x="1272940" y="18803"/>
                  <a:pt x="1272940" y="18309"/>
                </a:cubicBezTo>
                <a:cubicBezTo>
                  <a:pt x="1272940" y="17814"/>
                  <a:pt x="1271382" y="17814"/>
                  <a:pt x="1271382" y="17320"/>
                </a:cubicBezTo>
                <a:cubicBezTo>
                  <a:pt x="1271382" y="17320"/>
                  <a:pt x="1272161" y="16826"/>
                  <a:pt x="1272161" y="16328"/>
                </a:cubicBezTo>
                <a:cubicBezTo>
                  <a:pt x="1272940" y="15834"/>
                  <a:pt x="1272940" y="15834"/>
                  <a:pt x="1273717" y="15339"/>
                </a:cubicBezTo>
                <a:cubicBezTo>
                  <a:pt x="1273717" y="15339"/>
                  <a:pt x="1274496" y="14351"/>
                  <a:pt x="1275275" y="14351"/>
                </a:cubicBezTo>
                <a:lnTo>
                  <a:pt x="1276832" y="14845"/>
                </a:lnTo>
                <a:lnTo>
                  <a:pt x="1278389" y="13853"/>
                </a:lnTo>
                <a:cubicBezTo>
                  <a:pt x="1278389" y="13853"/>
                  <a:pt x="1276053" y="13359"/>
                  <a:pt x="1276053" y="12865"/>
                </a:cubicBezTo>
                <a:cubicBezTo>
                  <a:pt x="1276832" y="12865"/>
                  <a:pt x="1277611" y="12370"/>
                  <a:pt x="1277611" y="11876"/>
                </a:cubicBezTo>
                <a:lnTo>
                  <a:pt x="1279167" y="10888"/>
                </a:lnTo>
                <a:lnTo>
                  <a:pt x="1280724" y="11876"/>
                </a:lnTo>
                <a:cubicBezTo>
                  <a:pt x="1280724" y="11382"/>
                  <a:pt x="1282281" y="10888"/>
                  <a:pt x="1282281" y="10390"/>
                </a:cubicBezTo>
                <a:lnTo>
                  <a:pt x="1280724" y="9895"/>
                </a:lnTo>
                <a:cubicBezTo>
                  <a:pt x="1279946" y="9401"/>
                  <a:pt x="1281503" y="8907"/>
                  <a:pt x="1281503" y="8413"/>
                </a:cubicBezTo>
                <a:lnTo>
                  <a:pt x="1279946" y="7919"/>
                </a:lnTo>
                <a:cubicBezTo>
                  <a:pt x="1279946" y="7425"/>
                  <a:pt x="1280724" y="6926"/>
                  <a:pt x="1281503" y="6926"/>
                </a:cubicBezTo>
                <a:cubicBezTo>
                  <a:pt x="1281503" y="6432"/>
                  <a:pt x="1282281" y="7425"/>
                  <a:pt x="1283060" y="7425"/>
                </a:cubicBezTo>
                <a:cubicBezTo>
                  <a:pt x="1283839" y="7425"/>
                  <a:pt x="1283839" y="6432"/>
                  <a:pt x="1284616" y="6432"/>
                </a:cubicBezTo>
                <a:cubicBezTo>
                  <a:pt x="1284616" y="6432"/>
                  <a:pt x="1285395" y="7425"/>
                  <a:pt x="1286174" y="7425"/>
                </a:cubicBezTo>
                <a:cubicBezTo>
                  <a:pt x="1286174" y="7425"/>
                  <a:pt x="1286952" y="6432"/>
                  <a:pt x="1287731" y="5938"/>
                </a:cubicBezTo>
                <a:lnTo>
                  <a:pt x="1289287" y="6926"/>
                </a:lnTo>
                <a:lnTo>
                  <a:pt x="1287731" y="7919"/>
                </a:lnTo>
                <a:cubicBezTo>
                  <a:pt x="1287731" y="8413"/>
                  <a:pt x="1289287" y="8907"/>
                  <a:pt x="1289287" y="8907"/>
                </a:cubicBezTo>
                <a:lnTo>
                  <a:pt x="1290845" y="7919"/>
                </a:lnTo>
                <a:cubicBezTo>
                  <a:pt x="1290845" y="7425"/>
                  <a:pt x="1289287" y="7425"/>
                  <a:pt x="1289287" y="6926"/>
                </a:cubicBezTo>
                <a:cubicBezTo>
                  <a:pt x="1289287" y="6926"/>
                  <a:pt x="1290845" y="6432"/>
                  <a:pt x="1290845" y="5938"/>
                </a:cubicBezTo>
                <a:lnTo>
                  <a:pt x="1288510" y="4950"/>
                </a:lnTo>
                <a:cubicBezTo>
                  <a:pt x="1289287" y="4950"/>
                  <a:pt x="1289287" y="3957"/>
                  <a:pt x="1290066" y="3957"/>
                </a:cubicBezTo>
                <a:cubicBezTo>
                  <a:pt x="1290845" y="3957"/>
                  <a:pt x="1291623" y="4950"/>
                  <a:pt x="1291623" y="4950"/>
                </a:cubicBezTo>
                <a:lnTo>
                  <a:pt x="1293180" y="5444"/>
                </a:lnTo>
                <a:cubicBezTo>
                  <a:pt x="1293959" y="5938"/>
                  <a:pt x="1292402" y="6432"/>
                  <a:pt x="1292402" y="6926"/>
                </a:cubicBezTo>
                <a:lnTo>
                  <a:pt x="1293959" y="7425"/>
                </a:lnTo>
                <a:cubicBezTo>
                  <a:pt x="1293959" y="7919"/>
                  <a:pt x="1292402" y="8413"/>
                  <a:pt x="1292402" y="8907"/>
                </a:cubicBezTo>
                <a:cubicBezTo>
                  <a:pt x="1292402" y="8907"/>
                  <a:pt x="1293959" y="9401"/>
                  <a:pt x="1294737" y="9401"/>
                </a:cubicBezTo>
                <a:lnTo>
                  <a:pt x="1296294" y="10390"/>
                </a:lnTo>
                <a:lnTo>
                  <a:pt x="1294737" y="11382"/>
                </a:lnTo>
                <a:cubicBezTo>
                  <a:pt x="1294737" y="11876"/>
                  <a:pt x="1296294" y="12370"/>
                  <a:pt x="1296294" y="12370"/>
                </a:cubicBezTo>
                <a:cubicBezTo>
                  <a:pt x="1297073" y="12370"/>
                  <a:pt x="1297851" y="12865"/>
                  <a:pt x="1298630" y="13359"/>
                </a:cubicBezTo>
                <a:lnTo>
                  <a:pt x="1300186" y="13853"/>
                </a:lnTo>
                <a:cubicBezTo>
                  <a:pt x="1300186" y="14351"/>
                  <a:pt x="1298630" y="14845"/>
                  <a:pt x="1298630" y="15339"/>
                </a:cubicBezTo>
                <a:lnTo>
                  <a:pt x="1300186" y="15834"/>
                </a:lnTo>
                <a:cubicBezTo>
                  <a:pt x="1300965" y="15834"/>
                  <a:pt x="1301744" y="14845"/>
                  <a:pt x="1301744" y="14845"/>
                </a:cubicBezTo>
                <a:cubicBezTo>
                  <a:pt x="1301744" y="14845"/>
                  <a:pt x="1300186" y="14351"/>
                  <a:pt x="1300186" y="13853"/>
                </a:cubicBezTo>
                <a:cubicBezTo>
                  <a:pt x="1300186" y="13853"/>
                  <a:pt x="1300965" y="13359"/>
                  <a:pt x="1300965" y="12865"/>
                </a:cubicBezTo>
                <a:cubicBezTo>
                  <a:pt x="1301744" y="12865"/>
                  <a:pt x="1302522" y="12370"/>
                  <a:pt x="1302522" y="11876"/>
                </a:cubicBezTo>
                <a:cubicBezTo>
                  <a:pt x="1302522" y="11382"/>
                  <a:pt x="1304080" y="10888"/>
                  <a:pt x="1304080" y="10888"/>
                </a:cubicBezTo>
                <a:cubicBezTo>
                  <a:pt x="1304080" y="10390"/>
                  <a:pt x="1302522" y="9895"/>
                  <a:pt x="1302522" y="9895"/>
                </a:cubicBezTo>
                <a:cubicBezTo>
                  <a:pt x="1302522" y="9401"/>
                  <a:pt x="1303301" y="8907"/>
                  <a:pt x="1303301" y="8907"/>
                </a:cubicBezTo>
                <a:cubicBezTo>
                  <a:pt x="1304080" y="8413"/>
                  <a:pt x="1304080" y="7919"/>
                  <a:pt x="1304857" y="7425"/>
                </a:cubicBezTo>
                <a:cubicBezTo>
                  <a:pt x="1305636" y="6926"/>
                  <a:pt x="1306415" y="5938"/>
                  <a:pt x="1307193" y="5444"/>
                </a:cubicBezTo>
                <a:cubicBezTo>
                  <a:pt x="1308750" y="5938"/>
                  <a:pt x="1309529" y="6432"/>
                  <a:pt x="1311085" y="6926"/>
                </a:cubicBezTo>
                <a:cubicBezTo>
                  <a:pt x="1311085" y="7425"/>
                  <a:pt x="1312643" y="7425"/>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9" y="10888"/>
                  <a:pt x="1314979" y="10888"/>
                </a:cubicBezTo>
                <a:cubicBezTo>
                  <a:pt x="1314979" y="10888"/>
                  <a:pt x="1315756" y="9401"/>
                  <a:pt x="1316535" y="9895"/>
                </a:cubicBezTo>
                <a:lnTo>
                  <a:pt x="1318092" y="10390"/>
                </a:lnTo>
                <a:cubicBezTo>
                  <a:pt x="1318092" y="10888"/>
                  <a:pt x="1316535" y="11382"/>
                  <a:pt x="1316535" y="11382"/>
                </a:cubicBezTo>
                <a:cubicBezTo>
                  <a:pt x="1316535" y="11876"/>
                  <a:pt x="1318092" y="11876"/>
                  <a:pt x="1318092" y="12370"/>
                </a:cubicBezTo>
                <a:cubicBezTo>
                  <a:pt x="1319650" y="11876"/>
                  <a:pt x="1320427" y="10888"/>
                  <a:pt x="1321207" y="10390"/>
                </a:cubicBezTo>
                <a:cubicBezTo>
                  <a:pt x="1321207" y="9895"/>
                  <a:pt x="1321985" y="9401"/>
                  <a:pt x="1321985" y="8907"/>
                </a:cubicBezTo>
                <a:cubicBezTo>
                  <a:pt x="1322763" y="8907"/>
                  <a:pt x="1320427" y="8413"/>
                  <a:pt x="1320427" y="8413"/>
                </a:cubicBezTo>
                <a:cubicBezTo>
                  <a:pt x="1320427" y="7919"/>
                  <a:pt x="1321985" y="7425"/>
                  <a:pt x="1321985" y="7425"/>
                </a:cubicBezTo>
                <a:cubicBezTo>
                  <a:pt x="1321985" y="6926"/>
                  <a:pt x="1322763" y="5938"/>
                  <a:pt x="1323542" y="5938"/>
                </a:cubicBezTo>
                <a:lnTo>
                  <a:pt x="1325099" y="6926"/>
                </a:lnTo>
                <a:cubicBezTo>
                  <a:pt x="1325099" y="7425"/>
                  <a:pt x="1323542" y="7919"/>
                  <a:pt x="1323542" y="7919"/>
                </a:cubicBezTo>
                <a:cubicBezTo>
                  <a:pt x="1324320" y="8413"/>
                  <a:pt x="1325099" y="8413"/>
                  <a:pt x="1325099" y="8907"/>
                </a:cubicBezTo>
                <a:cubicBezTo>
                  <a:pt x="1325878" y="8907"/>
                  <a:pt x="1327434" y="9401"/>
                  <a:pt x="1327434" y="9895"/>
                </a:cubicBezTo>
                <a:lnTo>
                  <a:pt x="1325878" y="10888"/>
                </a:lnTo>
                <a:cubicBezTo>
                  <a:pt x="1325878" y="10888"/>
                  <a:pt x="1327434" y="11382"/>
                  <a:pt x="1327434" y="11876"/>
                </a:cubicBezTo>
                <a:cubicBezTo>
                  <a:pt x="1328213" y="11876"/>
                  <a:pt x="1328991" y="12370"/>
                  <a:pt x="1328991" y="12370"/>
                </a:cubicBezTo>
                <a:cubicBezTo>
                  <a:pt x="1328991" y="12865"/>
                  <a:pt x="1328213" y="13359"/>
                  <a:pt x="1328213" y="13853"/>
                </a:cubicBezTo>
                <a:cubicBezTo>
                  <a:pt x="1327434" y="13853"/>
                  <a:pt x="1326655" y="14351"/>
                  <a:pt x="1326655" y="14845"/>
                </a:cubicBezTo>
                <a:lnTo>
                  <a:pt x="1328213" y="15339"/>
                </a:lnTo>
                <a:cubicBezTo>
                  <a:pt x="1328213" y="15834"/>
                  <a:pt x="1327434" y="16328"/>
                  <a:pt x="1327434" y="16826"/>
                </a:cubicBezTo>
                <a:cubicBezTo>
                  <a:pt x="1326655" y="16826"/>
                  <a:pt x="1328991" y="17320"/>
                  <a:pt x="1328991" y="17320"/>
                </a:cubicBezTo>
                <a:cubicBezTo>
                  <a:pt x="1328991" y="17320"/>
                  <a:pt x="1330549" y="16826"/>
                  <a:pt x="1329770" y="16328"/>
                </a:cubicBezTo>
                <a:cubicBezTo>
                  <a:pt x="1329770" y="16328"/>
                  <a:pt x="1328213" y="15834"/>
                  <a:pt x="1328213" y="15339"/>
                </a:cubicBezTo>
                <a:cubicBezTo>
                  <a:pt x="1328213" y="15339"/>
                  <a:pt x="1329770" y="14845"/>
                  <a:pt x="1329770" y="14351"/>
                </a:cubicBezTo>
                <a:cubicBezTo>
                  <a:pt x="1329770" y="13853"/>
                  <a:pt x="1330549" y="13853"/>
                  <a:pt x="1331326" y="13359"/>
                </a:cubicBezTo>
                <a:cubicBezTo>
                  <a:pt x="1331326" y="12865"/>
                  <a:pt x="1332105" y="12370"/>
                  <a:pt x="1332105" y="12370"/>
                </a:cubicBezTo>
                <a:cubicBezTo>
                  <a:pt x="1332884" y="11382"/>
                  <a:pt x="1334441" y="10888"/>
                  <a:pt x="1335220" y="9895"/>
                </a:cubicBezTo>
                <a:cubicBezTo>
                  <a:pt x="1335998" y="9401"/>
                  <a:pt x="1336777" y="8413"/>
                  <a:pt x="1337555" y="7919"/>
                </a:cubicBezTo>
                <a:cubicBezTo>
                  <a:pt x="1338333" y="7425"/>
                  <a:pt x="1338333" y="6926"/>
                  <a:pt x="1339112" y="6926"/>
                </a:cubicBezTo>
                <a:cubicBezTo>
                  <a:pt x="1339112" y="6432"/>
                  <a:pt x="1339890" y="5938"/>
                  <a:pt x="1340669" y="5444"/>
                </a:cubicBezTo>
                <a:lnTo>
                  <a:pt x="1342225" y="6432"/>
                </a:lnTo>
                <a:lnTo>
                  <a:pt x="1343783" y="7425"/>
                </a:lnTo>
                <a:cubicBezTo>
                  <a:pt x="1344561" y="7425"/>
                  <a:pt x="1344561" y="6432"/>
                  <a:pt x="1345340" y="6432"/>
                </a:cubicBezTo>
                <a:cubicBezTo>
                  <a:pt x="1345340" y="6432"/>
                  <a:pt x="1346119" y="6926"/>
                  <a:pt x="1346896" y="6926"/>
                </a:cubicBezTo>
                <a:lnTo>
                  <a:pt x="1348454" y="5938"/>
                </a:lnTo>
                <a:cubicBezTo>
                  <a:pt x="1348454" y="5938"/>
                  <a:pt x="1350011" y="6432"/>
                  <a:pt x="1350011" y="6926"/>
                </a:cubicBezTo>
                <a:cubicBezTo>
                  <a:pt x="1350011" y="6926"/>
                  <a:pt x="1348454" y="7425"/>
                  <a:pt x="1348454" y="7919"/>
                </a:cubicBezTo>
                <a:cubicBezTo>
                  <a:pt x="1348454" y="8413"/>
                  <a:pt x="1347675" y="8907"/>
                  <a:pt x="1347675" y="8907"/>
                </a:cubicBezTo>
                <a:cubicBezTo>
                  <a:pt x="1346896" y="9401"/>
                  <a:pt x="1346119" y="9895"/>
                  <a:pt x="1346119" y="9895"/>
                </a:cubicBezTo>
                <a:cubicBezTo>
                  <a:pt x="1345340" y="10390"/>
                  <a:pt x="1345340" y="10888"/>
                  <a:pt x="1344561" y="11382"/>
                </a:cubicBezTo>
                <a:cubicBezTo>
                  <a:pt x="1344561" y="11382"/>
                  <a:pt x="1343783" y="12370"/>
                  <a:pt x="1343004" y="12370"/>
                </a:cubicBezTo>
                <a:lnTo>
                  <a:pt x="1341448" y="11382"/>
                </a:lnTo>
                <a:cubicBezTo>
                  <a:pt x="1341448" y="11876"/>
                  <a:pt x="1339890" y="12370"/>
                  <a:pt x="1339890" y="12370"/>
                </a:cubicBezTo>
                <a:cubicBezTo>
                  <a:pt x="1340669" y="12865"/>
                  <a:pt x="1341448" y="12865"/>
                  <a:pt x="1342225" y="13359"/>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9"/>
                </a:lnTo>
                <a:cubicBezTo>
                  <a:pt x="1345340" y="12865"/>
                  <a:pt x="1346119" y="11876"/>
                  <a:pt x="1346119" y="11876"/>
                </a:cubicBezTo>
                <a:cubicBezTo>
                  <a:pt x="1346896" y="11876"/>
                  <a:pt x="1347675" y="12865"/>
                  <a:pt x="1348454" y="12865"/>
                </a:cubicBezTo>
                <a:lnTo>
                  <a:pt x="1349232" y="11876"/>
                </a:lnTo>
                <a:cubicBezTo>
                  <a:pt x="1350011" y="11382"/>
                  <a:pt x="1350011" y="10888"/>
                  <a:pt x="1350789" y="10888"/>
                </a:cubicBezTo>
                <a:cubicBezTo>
                  <a:pt x="1350789" y="10390"/>
                  <a:pt x="1351568" y="9401"/>
                  <a:pt x="1352346" y="9401"/>
                </a:cubicBezTo>
                <a:lnTo>
                  <a:pt x="1353903" y="10390"/>
                </a:lnTo>
                <a:cubicBezTo>
                  <a:pt x="1353125" y="11382"/>
                  <a:pt x="1352346" y="11876"/>
                  <a:pt x="1351568" y="12865"/>
                </a:cubicBezTo>
                <a:cubicBezTo>
                  <a:pt x="1352346" y="13359"/>
                  <a:pt x="1353125" y="13853"/>
                  <a:pt x="1354682" y="14351"/>
                </a:cubicBezTo>
                <a:cubicBezTo>
                  <a:pt x="1355460" y="13359"/>
                  <a:pt x="1356239" y="12865"/>
                  <a:pt x="1357018" y="11876"/>
                </a:cubicBezTo>
                <a:cubicBezTo>
                  <a:pt x="1356239" y="11382"/>
                  <a:pt x="1354682" y="10888"/>
                  <a:pt x="1353903" y="10390"/>
                </a:cubicBezTo>
                <a:cubicBezTo>
                  <a:pt x="1354682" y="10390"/>
                  <a:pt x="1354682" y="9401"/>
                  <a:pt x="1355460" y="9401"/>
                </a:cubicBezTo>
                <a:cubicBezTo>
                  <a:pt x="1355460" y="8907"/>
                  <a:pt x="1356239" y="8413"/>
                  <a:pt x="1356239" y="8413"/>
                </a:cubicBezTo>
                <a:lnTo>
                  <a:pt x="1358574" y="8907"/>
                </a:lnTo>
                <a:cubicBezTo>
                  <a:pt x="1358574" y="9401"/>
                  <a:pt x="1357018" y="9895"/>
                  <a:pt x="1357018" y="10390"/>
                </a:cubicBezTo>
                <a:lnTo>
                  <a:pt x="1358574" y="10888"/>
                </a:lnTo>
                <a:cubicBezTo>
                  <a:pt x="1359353" y="10888"/>
                  <a:pt x="1359353" y="9895"/>
                  <a:pt x="1360131" y="9895"/>
                </a:cubicBezTo>
                <a:cubicBezTo>
                  <a:pt x="1360131" y="9895"/>
                  <a:pt x="1360910" y="10888"/>
                  <a:pt x="1361689" y="10888"/>
                </a:cubicBezTo>
                <a:cubicBezTo>
                  <a:pt x="1362467" y="10888"/>
                  <a:pt x="1362467" y="9895"/>
                  <a:pt x="1363245" y="9401"/>
                </a:cubicBezTo>
                <a:cubicBezTo>
                  <a:pt x="1363245" y="9401"/>
                  <a:pt x="1364024" y="10390"/>
                  <a:pt x="1364802" y="10390"/>
                </a:cubicBezTo>
                <a:cubicBezTo>
                  <a:pt x="1365581" y="10390"/>
                  <a:pt x="1365581" y="9401"/>
                  <a:pt x="1366359" y="9401"/>
                </a:cubicBezTo>
                <a:cubicBezTo>
                  <a:pt x="1367138" y="9895"/>
                  <a:pt x="1368694" y="10390"/>
                  <a:pt x="1369473" y="10888"/>
                </a:cubicBezTo>
                <a:cubicBezTo>
                  <a:pt x="1368694" y="11876"/>
                  <a:pt x="1367917" y="12370"/>
                  <a:pt x="1367138" y="13359"/>
                </a:cubicBezTo>
                <a:cubicBezTo>
                  <a:pt x="1366359" y="13853"/>
                  <a:pt x="1366359" y="13853"/>
                  <a:pt x="1365581" y="14351"/>
                </a:cubicBezTo>
                <a:lnTo>
                  <a:pt x="1364024" y="15339"/>
                </a:lnTo>
                <a:cubicBezTo>
                  <a:pt x="1364024" y="15339"/>
                  <a:pt x="1365581" y="16328"/>
                  <a:pt x="1366359" y="16328"/>
                </a:cubicBezTo>
                <a:lnTo>
                  <a:pt x="1367138" y="15339"/>
                </a:lnTo>
                <a:cubicBezTo>
                  <a:pt x="1367917" y="14845"/>
                  <a:pt x="1367917" y="14351"/>
                  <a:pt x="1368694" y="14351"/>
                </a:cubicBezTo>
                <a:cubicBezTo>
                  <a:pt x="1369473" y="13853"/>
                  <a:pt x="1369473" y="13359"/>
                  <a:pt x="1370252" y="12865"/>
                </a:cubicBezTo>
                <a:cubicBezTo>
                  <a:pt x="1370252" y="12865"/>
                  <a:pt x="1371030" y="12370"/>
                  <a:pt x="1371030" y="11876"/>
                </a:cubicBezTo>
                <a:cubicBezTo>
                  <a:pt x="1371809" y="11382"/>
                  <a:pt x="1372588" y="10888"/>
                  <a:pt x="1372588" y="10888"/>
                </a:cubicBezTo>
                <a:cubicBezTo>
                  <a:pt x="1372588" y="10390"/>
                  <a:pt x="1371030" y="9895"/>
                  <a:pt x="1371030" y="9895"/>
                </a:cubicBezTo>
                <a:cubicBezTo>
                  <a:pt x="1370252" y="9895"/>
                  <a:pt x="1369473" y="9401"/>
                  <a:pt x="1369473" y="8907"/>
                </a:cubicBezTo>
                <a:cubicBezTo>
                  <a:pt x="1368694" y="8907"/>
                  <a:pt x="1370252" y="8413"/>
                  <a:pt x="1370252" y="7919"/>
                </a:cubicBezTo>
                <a:cubicBezTo>
                  <a:pt x="1371030" y="8413"/>
                  <a:pt x="1371809" y="8413"/>
                  <a:pt x="1372588" y="8907"/>
                </a:cubicBezTo>
                <a:cubicBezTo>
                  <a:pt x="1372588" y="8907"/>
                  <a:pt x="1373366" y="9895"/>
                  <a:pt x="1374144" y="9895"/>
                </a:cubicBezTo>
                <a:cubicBezTo>
                  <a:pt x="1374144" y="9895"/>
                  <a:pt x="1374923" y="8907"/>
                  <a:pt x="1374923" y="8413"/>
                </a:cubicBezTo>
                <a:cubicBezTo>
                  <a:pt x="1375701" y="8413"/>
                  <a:pt x="1376480" y="7919"/>
                  <a:pt x="1376480" y="7425"/>
                </a:cubicBezTo>
                <a:cubicBezTo>
                  <a:pt x="1376480" y="7919"/>
                  <a:pt x="1378037" y="7919"/>
                  <a:pt x="1378037" y="8413"/>
                </a:cubicBezTo>
                <a:lnTo>
                  <a:pt x="1377259" y="9401"/>
                </a:lnTo>
                <a:cubicBezTo>
                  <a:pt x="1376480" y="9895"/>
                  <a:pt x="1376480" y="10390"/>
                  <a:pt x="1375701" y="10390"/>
                </a:cubicBezTo>
                <a:cubicBezTo>
                  <a:pt x="1374923" y="10888"/>
                  <a:pt x="1374923" y="11382"/>
                  <a:pt x="1374144" y="11876"/>
                </a:cubicBezTo>
                <a:cubicBezTo>
                  <a:pt x="1374144" y="11876"/>
                  <a:pt x="1373366" y="12370"/>
                  <a:pt x="1373366" y="12865"/>
                </a:cubicBezTo>
                <a:cubicBezTo>
                  <a:pt x="1373366" y="12865"/>
                  <a:pt x="1374144" y="13853"/>
                  <a:pt x="1374923" y="13359"/>
                </a:cubicBezTo>
                <a:cubicBezTo>
                  <a:pt x="1374923" y="13359"/>
                  <a:pt x="1375701" y="12370"/>
                  <a:pt x="1376480" y="12370"/>
                </a:cubicBezTo>
                <a:cubicBezTo>
                  <a:pt x="1376480" y="12370"/>
                  <a:pt x="1377259" y="13359"/>
                  <a:pt x="1378037" y="13359"/>
                </a:cubicBezTo>
                <a:lnTo>
                  <a:pt x="1378816" y="12370"/>
                </a:lnTo>
                <a:cubicBezTo>
                  <a:pt x="1379594" y="11876"/>
                  <a:pt x="1380372" y="11382"/>
                  <a:pt x="1380372" y="10888"/>
                </a:cubicBezTo>
                <a:cubicBezTo>
                  <a:pt x="1380372" y="10888"/>
                  <a:pt x="1381151" y="9895"/>
                  <a:pt x="1381929" y="9895"/>
                </a:cubicBezTo>
                <a:lnTo>
                  <a:pt x="1383487" y="10888"/>
                </a:lnTo>
                <a:cubicBezTo>
                  <a:pt x="1384265" y="10888"/>
                  <a:pt x="1384265" y="9895"/>
                  <a:pt x="1385043" y="9895"/>
                </a:cubicBezTo>
                <a:cubicBezTo>
                  <a:pt x="1385043" y="9895"/>
                  <a:pt x="1385822" y="10390"/>
                  <a:pt x="1386600" y="10390"/>
                </a:cubicBezTo>
                <a:cubicBezTo>
                  <a:pt x="1387379" y="10390"/>
                  <a:pt x="1387379" y="9401"/>
                  <a:pt x="1388158" y="9401"/>
                </a:cubicBezTo>
                <a:cubicBezTo>
                  <a:pt x="1388158" y="9401"/>
                  <a:pt x="1388936" y="10390"/>
                  <a:pt x="1389715" y="10390"/>
                </a:cubicBezTo>
                <a:cubicBezTo>
                  <a:pt x="1388936" y="10390"/>
                  <a:pt x="1388936" y="11382"/>
                  <a:pt x="1388158" y="11382"/>
                </a:cubicBezTo>
                <a:cubicBezTo>
                  <a:pt x="1388936" y="11876"/>
                  <a:pt x="1389715" y="11876"/>
                  <a:pt x="1389715" y="12370"/>
                </a:cubicBezTo>
                <a:cubicBezTo>
                  <a:pt x="1390493" y="12370"/>
                  <a:pt x="1392050" y="12865"/>
                  <a:pt x="1392050" y="13359"/>
                </a:cubicBezTo>
                <a:cubicBezTo>
                  <a:pt x="1392050" y="13359"/>
                  <a:pt x="1390493" y="13853"/>
                  <a:pt x="1390493" y="14351"/>
                </a:cubicBezTo>
                <a:cubicBezTo>
                  <a:pt x="1389715" y="14351"/>
                  <a:pt x="1389715" y="14845"/>
                  <a:pt x="1388936" y="15339"/>
                </a:cubicBezTo>
                <a:cubicBezTo>
                  <a:pt x="1388936" y="15834"/>
                  <a:pt x="1388158" y="15834"/>
                  <a:pt x="1388158" y="16328"/>
                </a:cubicBezTo>
                <a:cubicBezTo>
                  <a:pt x="1388158" y="16328"/>
                  <a:pt x="1388936" y="17320"/>
                  <a:pt x="1389715" y="17320"/>
                </a:cubicBezTo>
                <a:cubicBezTo>
                  <a:pt x="1389715" y="17320"/>
                  <a:pt x="1390493" y="16328"/>
                  <a:pt x="1391271" y="16328"/>
                </a:cubicBezTo>
                <a:cubicBezTo>
                  <a:pt x="1391271" y="15834"/>
                  <a:pt x="1392050" y="15339"/>
                  <a:pt x="1392050" y="14845"/>
                </a:cubicBezTo>
                <a:cubicBezTo>
                  <a:pt x="1392828" y="14845"/>
                  <a:pt x="1392828" y="14351"/>
                  <a:pt x="1393607" y="13853"/>
                </a:cubicBezTo>
                <a:cubicBezTo>
                  <a:pt x="1393607" y="13853"/>
                  <a:pt x="1394386" y="12865"/>
                  <a:pt x="1395164" y="12865"/>
                </a:cubicBezTo>
                <a:cubicBezTo>
                  <a:pt x="1395164" y="12865"/>
                  <a:pt x="1395942" y="13853"/>
                  <a:pt x="1396721" y="13853"/>
                </a:cubicBezTo>
                <a:cubicBezTo>
                  <a:pt x="1396721" y="13853"/>
                  <a:pt x="1397499" y="12370"/>
                  <a:pt x="1398278" y="12370"/>
                </a:cubicBezTo>
                <a:lnTo>
                  <a:pt x="1399835" y="13359"/>
                </a:lnTo>
                <a:cubicBezTo>
                  <a:pt x="1399835" y="13359"/>
                  <a:pt x="1400613" y="12865"/>
                  <a:pt x="1401392" y="12370"/>
                </a:cubicBezTo>
                <a:cubicBezTo>
                  <a:pt x="1401392" y="11876"/>
                  <a:pt x="1402170" y="11382"/>
                  <a:pt x="1402170" y="11382"/>
                </a:cubicBezTo>
                <a:cubicBezTo>
                  <a:pt x="1402949" y="10888"/>
                  <a:pt x="1402949" y="10390"/>
                  <a:pt x="1403728" y="9895"/>
                </a:cubicBezTo>
                <a:cubicBezTo>
                  <a:pt x="1404506" y="9895"/>
                  <a:pt x="1404506" y="9401"/>
                  <a:pt x="1405284" y="8907"/>
                </a:cubicBezTo>
                <a:cubicBezTo>
                  <a:pt x="1405284" y="8413"/>
                  <a:pt x="1406063" y="8413"/>
                  <a:pt x="1406063" y="7919"/>
                </a:cubicBezTo>
                <a:cubicBezTo>
                  <a:pt x="1406841" y="7425"/>
                  <a:pt x="1407620" y="6926"/>
                  <a:pt x="1407620" y="6926"/>
                </a:cubicBezTo>
                <a:cubicBezTo>
                  <a:pt x="1407620" y="6432"/>
                  <a:pt x="1406063" y="5938"/>
                  <a:pt x="1406063" y="5938"/>
                </a:cubicBezTo>
                <a:cubicBezTo>
                  <a:pt x="1406063" y="5938"/>
                  <a:pt x="1406841" y="4950"/>
                  <a:pt x="1407620" y="4950"/>
                </a:cubicBezTo>
                <a:lnTo>
                  <a:pt x="1408398" y="3957"/>
                </a:lnTo>
                <a:cubicBezTo>
                  <a:pt x="1409177" y="3957"/>
                  <a:pt x="1409956" y="4456"/>
                  <a:pt x="1409956" y="4456"/>
                </a:cubicBezTo>
                <a:cubicBezTo>
                  <a:pt x="1410734" y="4456"/>
                  <a:pt x="1411512" y="3463"/>
                  <a:pt x="1411512" y="3463"/>
                </a:cubicBezTo>
                <a:lnTo>
                  <a:pt x="1413069" y="4456"/>
                </a:lnTo>
                <a:cubicBezTo>
                  <a:pt x="1413069" y="4950"/>
                  <a:pt x="1412291" y="4950"/>
                  <a:pt x="1412291" y="5444"/>
                </a:cubicBezTo>
                <a:cubicBezTo>
                  <a:pt x="1411512" y="5938"/>
                  <a:pt x="1410734" y="6432"/>
                  <a:pt x="1410734" y="6432"/>
                </a:cubicBezTo>
                <a:cubicBezTo>
                  <a:pt x="1410734" y="6926"/>
                  <a:pt x="1412291" y="7425"/>
                  <a:pt x="1412291" y="7425"/>
                </a:cubicBezTo>
                <a:lnTo>
                  <a:pt x="1411512" y="8413"/>
                </a:lnTo>
                <a:cubicBezTo>
                  <a:pt x="1410734" y="8907"/>
                  <a:pt x="1409956" y="9401"/>
                  <a:pt x="1409956" y="9401"/>
                </a:cubicBezTo>
                <a:cubicBezTo>
                  <a:pt x="1409177" y="9895"/>
                  <a:pt x="1409177" y="10390"/>
                  <a:pt x="1408398" y="10888"/>
                </a:cubicBezTo>
                <a:cubicBezTo>
                  <a:pt x="1408398" y="10888"/>
                  <a:pt x="1407620" y="11382"/>
                  <a:pt x="1406841" y="11876"/>
                </a:cubicBezTo>
                <a:cubicBezTo>
                  <a:pt x="1406841" y="11382"/>
                  <a:pt x="1406063" y="11382"/>
                  <a:pt x="1405284" y="10888"/>
                </a:cubicBezTo>
                <a:lnTo>
                  <a:pt x="1403728" y="11876"/>
                </a:lnTo>
                <a:cubicBezTo>
                  <a:pt x="1403728" y="12370"/>
                  <a:pt x="1406063" y="12865"/>
                  <a:pt x="1406063" y="12865"/>
                </a:cubicBezTo>
                <a:lnTo>
                  <a:pt x="1406841" y="11876"/>
                </a:lnTo>
                <a:cubicBezTo>
                  <a:pt x="1407620" y="11876"/>
                  <a:pt x="1408398" y="12865"/>
                  <a:pt x="1409177" y="12865"/>
                </a:cubicBezTo>
                <a:lnTo>
                  <a:pt x="1409956" y="11382"/>
                </a:lnTo>
                <a:cubicBezTo>
                  <a:pt x="1410734" y="11382"/>
                  <a:pt x="1412291" y="12370"/>
                  <a:pt x="1412291" y="12370"/>
                </a:cubicBezTo>
                <a:cubicBezTo>
                  <a:pt x="1412069" y="12370"/>
                  <a:pt x="1412105" y="12413"/>
                  <a:pt x="1412264" y="12480"/>
                </a:cubicBezTo>
                <a:cubicBezTo>
                  <a:pt x="1412064" y="12936"/>
                  <a:pt x="1410734" y="13359"/>
                  <a:pt x="1410734" y="13359"/>
                </a:cubicBezTo>
                <a:lnTo>
                  <a:pt x="1412291" y="14351"/>
                </a:lnTo>
                <a:lnTo>
                  <a:pt x="1413848" y="13359"/>
                </a:lnTo>
                <a:cubicBezTo>
                  <a:pt x="1413848" y="13008"/>
                  <a:pt x="1412661" y="12653"/>
                  <a:pt x="1412264" y="12480"/>
                </a:cubicBezTo>
                <a:cubicBezTo>
                  <a:pt x="1412280" y="12446"/>
                  <a:pt x="1412291" y="12408"/>
                  <a:pt x="1412291" y="12370"/>
                </a:cubicBezTo>
                <a:lnTo>
                  <a:pt x="1413069" y="11382"/>
                </a:lnTo>
                <a:cubicBezTo>
                  <a:pt x="1413848" y="11382"/>
                  <a:pt x="1414627" y="12370"/>
                  <a:pt x="1415405" y="12370"/>
                </a:cubicBezTo>
                <a:cubicBezTo>
                  <a:pt x="1415405" y="11876"/>
                  <a:pt x="1416184" y="10888"/>
                  <a:pt x="1416184" y="10888"/>
                </a:cubicBezTo>
                <a:cubicBezTo>
                  <a:pt x="1416962" y="10888"/>
                  <a:pt x="1417740" y="11876"/>
                  <a:pt x="1417740" y="11876"/>
                </a:cubicBezTo>
                <a:cubicBezTo>
                  <a:pt x="1418519" y="11382"/>
                  <a:pt x="1419298" y="11382"/>
                  <a:pt x="1419298" y="10888"/>
                </a:cubicBezTo>
                <a:cubicBezTo>
                  <a:pt x="1419298" y="10390"/>
                  <a:pt x="1420855" y="9895"/>
                  <a:pt x="1420855" y="9895"/>
                </a:cubicBezTo>
                <a:cubicBezTo>
                  <a:pt x="1420855" y="9401"/>
                  <a:pt x="1419298" y="8907"/>
                  <a:pt x="1419298" y="8907"/>
                </a:cubicBezTo>
                <a:cubicBezTo>
                  <a:pt x="1419298" y="8413"/>
                  <a:pt x="1420076" y="7919"/>
                  <a:pt x="1420076" y="7919"/>
                </a:cubicBezTo>
                <a:cubicBezTo>
                  <a:pt x="1420076" y="7425"/>
                  <a:pt x="1418519" y="6926"/>
                  <a:pt x="1418519" y="6926"/>
                </a:cubicBezTo>
                <a:cubicBezTo>
                  <a:pt x="1418519" y="6432"/>
                  <a:pt x="1420076" y="5938"/>
                  <a:pt x="1420076" y="5938"/>
                </a:cubicBezTo>
                <a:cubicBezTo>
                  <a:pt x="1420076" y="5444"/>
                  <a:pt x="1421633" y="4950"/>
                  <a:pt x="1421633" y="4456"/>
                </a:cubicBezTo>
                <a:cubicBezTo>
                  <a:pt x="1421633" y="4950"/>
                  <a:pt x="1423190" y="4950"/>
                  <a:pt x="1423190" y="5444"/>
                </a:cubicBezTo>
                <a:cubicBezTo>
                  <a:pt x="1423190" y="5938"/>
                  <a:pt x="1421633" y="6432"/>
                  <a:pt x="1421633" y="6432"/>
                </a:cubicBezTo>
                <a:cubicBezTo>
                  <a:pt x="1421633" y="6926"/>
                  <a:pt x="1423190" y="6926"/>
                  <a:pt x="1423190" y="7425"/>
                </a:cubicBezTo>
                <a:cubicBezTo>
                  <a:pt x="1423190" y="7425"/>
                  <a:pt x="1421633" y="8413"/>
                  <a:pt x="1422411" y="8413"/>
                </a:cubicBezTo>
                <a:cubicBezTo>
                  <a:pt x="1422411" y="8907"/>
                  <a:pt x="1423968" y="9401"/>
                  <a:pt x="1423968" y="9401"/>
                </a:cubicBezTo>
                <a:cubicBezTo>
                  <a:pt x="1423968" y="9401"/>
                  <a:pt x="1424747" y="8413"/>
                  <a:pt x="1425526" y="8413"/>
                </a:cubicBezTo>
                <a:cubicBezTo>
                  <a:pt x="1425526" y="8413"/>
                  <a:pt x="1426304" y="8907"/>
                  <a:pt x="1427082" y="8907"/>
                </a:cubicBezTo>
                <a:cubicBezTo>
                  <a:pt x="1427861" y="8413"/>
                  <a:pt x="1428639" y="7425"/>
                  <a:pt x="1429418" y="6926"/>
                </a:cubicBezTo>
                <a:cubicBezTo>
                  <a:pt x="1430197" y="6432"/>
                  <a:pt x="1430197" y="6432"/>
                  <a:pt x="1430975" y="5938"/>
                </a:cubicBezTo>
                <a:cubicBezTo>
                  <a:pt x="1431754" y="6432"/>
                  <a:pt x="1433310" y="6926"/>
                  <a:pt x="1434089" y="7425"/>
                </a:cubicBezTo>
                <a:cubicBezTo>
                  <a:pt x="1434089" y="7919"/>
                  <a:pt x="1433310" y="8413"/>
                  <a:pt x="1433310" y="8413"/>
                </a:cubicBezTo>
                <a:cubicBezTo>
                  <a:pt x="1433310" y="8907"/>
                  <a:pt x="1434868" y="9401"/>
                  <a:pt x="1434868" y="9401"/>
                </a:cubicBezTo>
                <a:cubicBezTo>
                  <a:pt x="1434868" y="9895"/>
                  <a:pt x="1433310" y="10390"/>
                  <a:pt x="1433310" y="10390"/>
                </a:cubicBezTo>
                <a:cubicBezTo>
                  <a:pt x="1433310" y="10888"/>
                  <a:pt x="1432533" y="11876"/>
                  <a:pt x="1431754" y="11876"/>
                </a:cubicBezTo>
                <a:cubicBezTo>
                  <a:pt x="1431754" y="11876"/>
                  <a:pt x="1430975" y="10888"/>
                  <a:pt x="1430197" y="10888"/>
                </a:cubicBezTo>
                <a:lnTo>
                  <a:pt x="1428639" y="9895"/>
                </a:lnTo>
                <a:cubicBezTo>
                  <a:pt x="1428639" y="10390"/>
                  <a:pt x="1427082" y="10888"/>
                  <a:pt x="1427082" y="10888"/>
                </a:cubicBezTo>
                <a:cubicBezTo>
                  <a:pt x="1427082" y="11382"/>
                  <a:pt x="1428639" y="11382"/>
                  <a:pt x="1428639" y="11876"/>
                </a:cubicBezTo>
                <a:cubicBezTo>
                  <a:pt x="1429418" y="12370"/>
                  <a:pt x="1427861" y="12865"/>
                  <a:pt x="1427861" y="12865"/>
                </a:cubicBezTo>
                <a:cubicBezTo>
                  <a:pt x="1427861" y="13359"/>
                  <a:pt x="1429418" y="13853"/>
                  <a:pt x="1429418" y="13853"/>
                </a:cubicBezTo>
                <a:cubicBezTo>
                  <a:pt x="1429418" y="13853"/>
                  <a:pt x="1430197" y="12865"/>
                  <a:pt x="1430975" y="12865"/>
                </a:cubicBezTo>
                <a:cubicBezTo>
                  <a:pt x="1430975" y="12865"/>
                  <a:pt x="1431754" y="13359"/>
                  <a:pt x="1432533" y="13853"/>
                </a:cubicBezTo>
                <a:cubicBezTo>
                  <a:pt x="1432533" y="13853"/>
                  <a:pt x="1430975" y="14351"/>
                  <a:pt x="1430975" y="14845"/>
                </a:cubicBezTo>
                <a:cubicBezTo>
                  <a:pt x="1430975" y="14845"/>
                  <a:pt x="1433310" y="15339"/>
                  <a:pt x="1432533" y="15339"/>
                </a:cubicBezTo>
                <a:cubicBezTo>
                  <a:pt x="1433310" y="15339"/>
                  <a:pt x="1434089" y="14845"/>
                  <a:pt x="1434089" y="14351"/>
                </a:cubicBezTo>
                <a:lnTo>
                  <a:pt x="1432533" y="13853"/>
                </a:lnTo>
                <a:cubicBezTo>
                  <a:pt x="1432533" y="13359"/>
                  <a:pt x="1433310" y="12865"/>
                  <a:pt x="1434089" y="12370"/>
                </a:cubicBezTo>
                <a:cubicBezTo>
                  <a:pt x="1434089" y="12370"/>
                  <a:pt x="1434868" y="11876"/>
                  <a:pt x="1434868" y="11382"/>
                </a:cubicBezTo>
                <a:cubicBezTo>
                  <a:pt x="1435646" y="10888"/>
                  <a:pt x="1435646" y="10390"/>
                  <a:pt x="1436425" y="10390"/>
                </a:cubicBezTo>
                <a:lnTo>
                  <a:pt x="1437981" y="11382"/>
                </a:lnTo>
                <a:cubicBezTo>
                  <a:pt x="1438760" y="10888"/>
                  <a:pt x="1438760" y="10390"/>
                  <a:pt x="1439538" y="9895"/>
                </a:cubicBezTo>
                <a:cubicBezTo>
                  <a:pt x="1439538" y="10390"/>
                  <a:pt x="1441096" y="10888"/>
                  <a:pt x="1441096" y="10888"/>
                </a:cubicBezTo>
                <a:cubicBezTo>
                  <a:pt x="1441874" y="11382"/>
                  <a:pt x="1442652" y="11382"/>
                  <a:pt x="1442652" y="11876"/>
                </a:cubicBezTo>
                <a:cubicBezTo>
                  <a:pt x="1443432" y="11876"/>
                  <a:pt x="1444209" y="12370"/>
                  <a:pt x="1444988" y="12370"/>
                </a:cubicBezTo>
                <a:cubicBezTo>
                  <a:pt x="1445767" y="11876"/>
                  <a:pt x="1446545" y="10888"/>
                  <a:pt x="1447324" y="10390"/>
                </a:cubicBezTo>
                <a:cubicBezTo>
                  <a:pt x="1448103" y="9895"/>
                  <a:pt x="1448103"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6" y="9401"/>
                </a:cubicBezTo>
                <a:cubicBezTo>
                  <a:pt x="1457444" y="9895"/>
                  <a:pt x="1457444" y="9895"/>
                  <a:pt x="1458222" y="10390"/>
                </a:cubicBezTo>
                <a:cubicBezTo>
                  <a:pt x="1459002" y="10390"/>
                  <a:pt x="1459779" y="10888"/>
                  <a:pt x="1459779" y="11382"/>
                </a:cubicBezTo>
                <a:lnTo>
                  <a:pt x="1459002" y="12370"/>
                </a:lnTo>
                <a:cubicBezTo>
                  <a:pt x="1458222" y="12370"/>
                  <a:pt x="1457444" y="11382"/>
                  <a:pt x="1456666" y="11382"/>
                </a:cubicBezTo>
                <a:cubicBezTo>
                  <a:pt x="1456666" y="11876"/>
                  <a:pt x="1455887" y="12370"/>
                  <a:pt x="1455887" y="12865"/>
                </a:cubicBezTo>
                <a:cubicBezTo>
                  <a:pt x="1456666" y="13359"/>
                  <a:pt x="1458222" y="13853"/>
                  <a:pt x="1459002" y="14351"/>
                </a:cubicBezTo>
                <a:cubicBezTo>
                  <a:pt x="1459779" y="13853"/>
                  <a:pt x="1459779" y="13359"/>
                  <a:pt x="1460558" y="13359"/>
                </a:cubicBezTo>
                <a:cubicBezTo>
                  <a:pt x="1460558" y="12865"/>
                  <a:pt x="1461337" y="11876"/>
                  <a:pt x="1462115" y="11876"/>
                </a:cubicBezTo>
                <a:lnTo>
                  <a:pt x="1463672" y="12865"/>
                </a:lnTo>
                <a:cubicBezTo>
                  <a:pt x="1463672" y="12865"/>
                  <a:pt x="1464450" y="12370"/>
                  <a:pt x="1465229" y="11876"/>
                </a:cubicBezTo>
                <a:cubicBezTo>
                  <a:pt x="1465229" y="11382"/>
                  <a:pt x="1466007" y="10888"/>
                  <a:pt x="1466007" y="10888"/>
                </a:cubicBezTo>
                <a:cubicBezTo>
                  <a:pt x="1466007" y="10390"/>
                  <a:pt x="1467565" y="9895"/>
                  <a:pt x="1467565" y="9401"/>
                </a:cubicBezTo>
                <a:lnTo>
                  <a:pt x="1466007" y="8907"/>
                </a:lnTo>
                <a:lnTo>
                  <a:pt x="1466786" y="7919"/>
                </a:lnTo>
                <a:cubicBezTo>
                  <a:pt x="1467565" y="7425"/>
                  <a:pt x="1468343" y="8413"/>
                  <a:pt x="1469121" y="8413"/>
                </a:cubicBezTo>
                <a:lnTo>
                  <a:pt x="1470678" y="9401"/>
                </a:lnTo>
                <a:cubicBezTo>
                  <a:pt x="1470678" y="9895"/>
                  <a:pt x="1469121" y="10390"/>
                  <a:pt x="1469121" y="10390"/>
                </a:cubicBezTo>
                <a:cubicBezTo>
                  <a:pt x="1469121" y="10888"/>
                  <a:pt x="1467565" y="11382"/>
                  <a:pt x="1467565" y="11382"/>
                </a:cubicBezTo>
                <a:cubicBezTo>
                  <a:pt x="1468343" y="11876"/>
                  <a:pt x="1469901" y="11876"/>
                  <a:pt x="1469901" y="12370"/>
                </a:cubicBezTo>
                <a:cubicBezTo>
                  <a:pt x="1469901" y="12865"/>
                  <a:pt x="1468343" y="13359"/>
                  <a:pt x="1468343" y="13359"/>
                </a:cubicBezTo>
                <a:cubicBezTo>
                  <a:pt x="1468343" y="13853"/>
                  <a:pt x="1469901" y="13853"/>
                  <a:pt x="1469901" y="14351"/>
                </a:cubicBezTo>
                <a:cubicBezTo>
                  <a:pt x="1470678" y="13853"/>
                  <a:pt x="1472236" y="12865"/>
                  <a:pt x="1473014" y="12370"/>
                </a:cubicBezTo>
                <a:cubicBezTo>
                  <a:pt x="1472236" y="11876"/>
                  <a:pt x="1471457" y="11876"/>
                  <a:pt x="1470678" y="11382"/>
                </a:cubicBezTo>
                <a:lnTo>
                  <a:pt x="1472236" y="10390"/>
                </a:lnTo>
                <a:cubicBezTo>
                  <a:pt x="1473014" y="9895"/>
                  <a:pt x="1473014" y="9401"/>
                  <a:pt x="1473793" y="8907"/>
                </a:cubicBezTo>
                <a:cubicBezTo>
                  <a:pt x="1473793" y="8907"/>
                  <a:pt x="1474572"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90"/>
                  <a:pt x="1476907" y="10888"/>
                </a:cubicBezTo>
                <a:lnTo>
                  <a:pt x="1476128" y="11876"/>
                </a:lnTo>
                <a:cubicBezTo>
                  <a:pt x="1476128" y="12370"/>
                  <a:pt x="1477685" y="12370"/>
                  <a:pt x="1477685" y="12865"/>
                </a:cubicBezTo>
                <a:cubicBezTo>
                  <a:pt x="1477685" y="12865"/>
                  <a:pt x="1476128" y="13359"/>
                  <a:pt x="1476128" y="13853"/>
                </a:cubicBezTo>
                <a:cubicBezTo>
                  <a:pt x="1476128" y="13853"/>
                  <a:pt x="1477685" y="14351"/>
                  <a:pt x="1477685" y="14845"/>
                </a:cubicBezTo>
                <a:cubicBezTo>
                  <a:pt x="1478464" y="13853"/>
                  <a:pt x="1480020" y="13359"/>
                  <a:pt x="1480799" y="12370"/>
                </a:cubicBezTo>
                <a:lnTo>
                  <a:pt x="1481577" y="11382"/>
                </a:lnTo>
                <a:cubicBezTo>
                  <a:pt x="1482356" y="11382"/>
                  <a:pt x="1483135" y="12370"/>
                  <a:pt x="1483913" y="12370"/>
                </a:cubicBezTo>
                <a:lnTo>
                  <a:pt x="1484692" y="10888"/>
                </a:lnTo>
                <a:cubicBezTo>
                  <a:pt x="1485470" y="10888"/>
                  <a:pt x="1487027" y="11876"/>
                  <a:pt x="1487027" y="11876"/>
                </a:cubicBezTo>
                <a:lnTo>
                  <a:pt x="1487806" y="10888"/>
                </a:lnTo>
                <a:cubicBezTo>
                  <a:pt x="1487806" y="10390"/>
                  <a:pt x="1486248" y="10390"/>
                  <a:pt x="1486248" y="9895"/>
                </a:cubicBezTo>
                <a:cubicBezTo>
                  <a:pt x="1486248" y="9895"/>
                  <a:pt x="1487806" y="9401"/>
                  <a:pt x="1487806" y="8907"/>
                </a:cubicBezTo>
                <a:cubicBezTo>
                  <a:pt x="1487806" y="8413"/>
                  <a:pt x="1488584" y="7919"/>
                  <a:pt x="1489363" y="7919"/>
                </a:cubicBezTo>
                <a:cubicBezTo>
                  <a:pt x="1489363" y="7425"/>
                  <a:pt x="1490142" y="6926"/>
                  <a:pt x="1490142" y="6926"/>
                </a:cubicBezTo>
                <a:cubicBezTo>
                  <a:pt x="1490142" y="6432"/>
                  <a:pt x="1491698" y="7425"/>
                  <a:pt x="1491698" y="7425"/>
                </a:cubicBezTo>
                <a:cubicBezTo>
                  <a:pt x="1492477" y="7425"/>
                  <a:pt x="1492477" y="6432"/>
                  <a:pt x="1493255" y="6432"/>
                </a:cubicBezTo>
                <a:cubicBezTo>
                  <a:pt x="1494034" y="6432"/>
                  <a:pt x="1494812" y="7425"/>
                  <a:pt x="1494812" y="7425"/>
                </a:cubicBezTo>
                <a:cubicBezTo>
                  <a:pt x="1495591" y="7425"/>
                  <a:pt x="1495591" y="6432"/>
                  <a:pt x="1496369" y="5938"/>
                </a:cubicBezTo>
                <a:cubicBezTo>
                  <a:pt x="1497926" y="6926"/>
                  <a:pt x="1498705" y="7425"/>
                  <a:pt x="1500262" y="7919"/>
                </a:cubicBezTo>
                <a:cubicBezTo>
                  <a:pt x="1499483" y="8413"/>
                  <a:pt x="1498705" y="8413"/>
                  <a:pt x="1498705" y="8907"/>
                </a:cubicBezTo>
                <a:lnTo>
                  <a:pt x="1497147" y="9895"/>
                </a:lnTo>
                <a:lnTo>
                  <a:pt x="1495591" y="9401"/>
                </a:lnTo>
                <a:lnTo>
                  <a:pt x="1494034" y="10390"/>
                </a:lnTo>
                <a:cubicBezTo>
                  <a:pt x="1494034" y="10390"/>
                  <a:pt x="1495591" y="10888"/>
                  <a:pt x="1495591" y="11382"/>
                </a:cubicBezTo>
                <a:cubicBezTo>
                  <a:pt x="1495591" y="11382"/>
                  <a:pt x="1494812" y="11876"/>
                  <a:pt x="1494812" y="12370"/>
                </a:cubicBezTo>
                <a:cubicBezTo>
                  <a:pt x="1494812" y="12370"/>
                  <a:pt x="1493255" y="12865"/>
                  <a:pt x="1493255" y="13359"/>
                </a:cubicBezTo>
                <a:cubicBezTo>
                  <a:pt x="1493255" y="13853"/>
                  <a:pt x="1494812" y="13853"/>
                  <a:pt x="1494812" y="14351"/>
                </a:cubicBezTo>
                <a:cubicBezTo>
                  <a:pt x="1494812" y="14845"/>
                  <a:pt x="1494034" y="14845"/>
                  <a:pt x="1494034" y="15339"/>
                </a:cubicBezTo>
                <a:cubicBezTo>
                  <a:pt x="1494034" y="15834"/>
                  <a:pt x="1492477" y="16328"/>
                  <a:pt x="1492477" y="16328"/>
                </a:cubicBezTo>
                <a:cubicBezTo>
                  <a:pt x="1492477" y="16826"/>
                  <a:pt x="1494034" y="16826"/>
                  <a:pt x="1494034" y="17320"/>
                </a:cubicBezTo>
                <a:cubicBezTo>
                  <a:pt x="1494034" y="17814"/>
                  <a:pt x="1495591" y="17814"/>
                  <a:pt x="1495591" y="18309"/>
                </a:cubicBezTo>
                <a:cubicBezTo>
                  <a:pt x="1495591" y="18309"/>
                  <a:pt x="1494034" y="18803"/>
                  <a:pt x="1494812" y="19297"/>
                </a:cubicBezTo>
                <a:cubicBezTo>
                  <a:pt x="1494812" y="19297"/>
                  <a:pt x="1496369" y="19795"/>
                  <a:pt x="1496369" y="20289"/>
                </a:cubicBezTo>
                <a:cubicBezTo>
                  <a:pt x="1496369" y="20289"/>
                  <a:pt x="1494812" y="20784"/>
                  <a:pt x="1494812" y="21278"/>
                </a:cubicBezTo>
                <a:cubicBezTo>
                  <a:pt x="1494812" y="21278"/>
                  <a:pt x="1496369" y="21772"/>
                  <a:pt x="1496369" y="22266"/>
                </a:cubicBezTo>
                <a:cubicBezTo>
                  <a:pt x="1497147" y="22266"/>
                  <a:pt x="1497926" y="22760"/>
                  <a:pt x="1498705" y="22760"/>
                </a:cubicBezTo>
                <a:cubicBezTo>
                  <a:pt x="1498705" y="22760"/>
                  <a:pt x="1499483" y="22266"/>
                  <a:pt x="1499483" y="21772"/>
                </a:cubicBezTo>
                <a:cubicBezTo>
                  <a:pt x="1499483" y="21278"/>
                  <a:pt x="1497926" y="21278"/>
                  <a:pt x="1497926" y="20784"/>
                </a:cubicBezTo>
                <a:cubicBezTo>
                  <a:pt x="1497926" y="20784"/>
                  <a:pt x="1499483" y="20289"/>
                  <a:pt x="1499483" y="19795"/>
                </a:cubicBezTo>
                <a:cubicBezTo>
                  <a:pt x="1499483" y="19297"/>
                  <a:pt x="1497926" y="19297"/>
                  <a:pt x="1497926" y="18803"/>
                </a:cubicBezTo>
                <a:cubicBezTo>
                  <a:pt x="1497147" y="18803"/>
                  <a:pt x="1495591" y="18309"/>
                  <a:pt x="1495591" y="18309"/>
                </a:cubicBezTo>
                <a:cubicBezTo>
                  <a:pt x="1495591" y="17814"/>
                  <a:pt x="1497147" y="17320"/>
                  <a:pt x="1497147" y="16826"/>
                </a:cubicBezTo>
                <a:lnTo>
                  <a:pt x="1495591" y="16328"/>
                </a:lnTo>
                <a:cubicBezTo>
                  <a:pt x="1495591" y="15834"/>
                  <a:pt x="1496369" y="15339"/>
                  <a:pt x="1496369" y="14845"/>
                </a:cubicBezTo>
                <a:cubicBezTo>
                  <a:pt x="1497147" y="14845"/>
                  <a:pt x="1497926" y="14351"/>
                  <a:pt x="1497926" y="13853"/>
                </a:cubicBezTo>
                <a:lnTo>
                  <a:pt x="1496369" y="13359"/>
                </a:lnTo>
                <a:cubicBezTo>
                  <a:pt x="1496369" y="12865"/>
                  <a:pt x="1497147" y="11876"/>
                  <a:pt x="1497926" y="11876"/>
                </a:cubicBezTo>
                <a:cubicBezTo>
                  <a:pt x="1497926" y="11876"/>
                  <a:pt x="1498705" y="12865"/>
                  <a:pt x="1499483" y="12865"/>
                </a:cubicBezTo>
                <a:cubicBezTo>
                  <a:pt x="1499483" y="12865"/>
                  <a:pt x="1500262" y="11876"/>
                  <a:pt x="1501041" y="11876"/>
                </a:cubicBezTo>
                <a:cubicBezTo>
                  <a:pt x="1501041" y="11382"/>
                  <a:pt x="1501818" y="10888"/>
                  <a:pt x="1501818" y="10888"/>
                </a:cubicBezTo>
                <a:cubicBezTo>
                  <a:pt x="1502597" y="10390"/>
                  <a:pt x="1503376" y="9895"/>
                  <a:pt x="1503376" y="9401"/>
                </a:cubicBezTo>
                <a:lnTo>
                  <a:pt x="1501818" y="8907"/>
                </a:lnTo>
                <a:cubicBezTo>
                  <a:pt x="1501818" y="8413"/>
                  <a:pt x="1502597" y="7919"/>
                  <a:pt x="1502597" y="7425"/>
                </a:cubicBezTo>
                <a:cubicBezTo>
                  <a:pt x="1503376" y="7425"/>
                  <a:pt x="1501041" y="6926"/>
                  <a:pt x="1501041" y="6926"/>
                </a:cubicBezTo>
                <a:cubicBezTo>
                  <a:pt x="1501041" y="6432"/>
                  <a:pt x="1502597" y="5938"/>
                  <a:pt x="1502597" y="5444"/>
                </a:cubicBezTo>
                <a:cubicBezTo>
                  <a:pt x="1502597" y="5444"/>
                  <a:pt x="1503376" y="4950"/>
                  <a:pt x="1504154" y="4456"/>
                </a:cubicBezTo>
                <a:lnTo>
                  <a:pt x="1505712" y="5444"/>
                </a:lnTo>
                <a:cubicBezTo>
                  <a:pt x="1505712" y="5938"/>
                  <a:pt x="1504154" y="5938"/>
                  <a:pt x="1504154" y="6432"/>
                </a:cubicBezTo>
                <a:cubicBezTo>
                  <a:pt x="1504154" y="6926"/>
                  <a:pt x="1505712" y="6926"/>
                  <a:pt x="1505712" y="7425"/>
                </a:cubicBezTo>
                <a:lnTo>
                  <a:pt x="1504933" y="8413"/>
                </a:lnTo>
                <a:cubicBezTo>
                  <a:pt x="1504933" y="8907"/>
                  <a:pt x="1505712" y="8907"/>
                  <a:pt x="1506490" y="9401"/>
                </a:cubicBezTo>
                <a:lnTo>
                  <a:pt x="1508046" y="9895"/>
                </a:lnTo>
                <a:cubicBezTo>
                  <a:pt x="1508046" y="10390"/>
                  <a:pt x="1507268" y="10888"/>
                  <a:pt x="1506490" y="11382"/>
                </a:cubicBezTo>
                <a:cubicBezTo>
                  <a:pt x="1506490" y="11382"/>
                  <a:pt x="1505712" y="11876"/>
                  <a:pt x="1505712" y="12370"/>
                </a:cubicBezTo>
                <a:lnTo>
                  <a:pt x="1504154" y="13359"/>
                </a:lnTo>
                <a:cubicBezTo>
                  <a:pt x="1504154" y="13853"/>
                  <a:pt x="1505712" y="13853"/>
                  <a:pt x="1505712" y="14351"/>
                </a:cubicBezTo>
                <a:cubicBezTo>
                  <a:pt x="1505712" y="14351"/>
                  <a:pt x="1507268" y="14845"/>
                  <a:pt x="1508046" y="15339"/>
                </a:cubicBezTo>
                <a:cubicBezTo>
                  <a:pt x="1508046" y="14845"/>
                  <a:pt x="1508825" y="14351"/>
                  <a:pt x="1508825" y="13853"/>
                </a:cubicBezTo>
                <a:lnTo>
                  <a:pt x="1510382" y="12865"/>
                </a:lnTo>
                <a:cubicBezTo>
                  <a:pt x="1510382" y="12865"/>
                  <a:pt x="1508825" y="12370"/>
                  <a:pt x="1508825" y="11876"/>
                </a:cubicBezTo>
                <a:cubicBezTo>
                  <a:pt x="1508825" y="11876"/>
                  <a:pt x="1509604" y="11382"/>
                  <a:pt x="1509604" y="10888"/>
                </a:cubicBezTo>
                <a:cubicBezTo>
                  <a:pt x="1510382" y="10390"/>
                  <a:pt x="1511161" y="10390"/>
                  <a:pt x="1511161" y="9895"/>
                </a:cubicBezTo>
                <a:cubicBezTo>
                  <a:pt x="1511939" y="9401"/>
                  <a:pt x="1511939" y="8907"/>
                  <a:pt x="1512717" y="8907"/>
                </a:cubicBezTo>
                <a:lnTo>
                  <a:pt x="1514275" y="9401"/>
                </a:lnTo>
                <a:cubicBezTo>
                  <a:pt x="1514275" y="9895"/>
                  <a:pt x="1512717" y="10390"/>
                  <a:pt x="1512717" y="10888"/>
                </a:cubicBezTo>
                <a:cubicBezTo>
                  <a:pt x="1513496" y="10888"/>
                  <a:pt x="1514275" y="11382"/>
                  <a:pt x="1515053" y="11382"/>
                </a:cubicBezTo>
                <a:lnTo>
                  <a:pt x="1515832" y="10390"/>
                </a:lnTo>
                <a:cubicBezTo>
                  <a:pt x="1516611" y="10390"/>
                  <a:pt x="1517388" y="11382"/>
                  <a:pt x="1518167" y="11382"/>
                </a:cubicBezTo>
                <a:lnTo>
                  <a:pt x="1518946" y="10390"/>
                </a:lnTo>
                <a:cubicBezTo>
                  <a:pt x="1519724" y="9895"/>
                  <a:pt x="1519724" y="9401"/>
                  <a:pt x="1520503" y="8907"/>
                </a:cubicBezTo>
                <a:cubicBezTo>
                  <a:pt x="1521281" y="8413"/>
                  <a:pt x="1522060" y="7425"/>
                  <a:pt x="1522838" y="6926"/>
                </a:cubicBezTo>
                <a:cubicBezTo>
                  <a:pt x="1524395" y="7425"/>
                  <a:pt x="1525174" y="7919"/>
                  <a:pt x="1526731" y="8413"/>
                </a:cubicBezTo>
                <a:cubicBezTo>
                  <a:pt x="1525952" y="8907"/>
                  <a:pt x="1525952" y="9401"/>
                  <a:pt x="1525174" y="9895"/>
                </a:cubicBezTo>
                <a:cubicBezTo>
                  <a:pt x="1525174" y="9895"/>
                  <a:pt x="1523616" y="10390"/>
                  <a:pt x="1523616" y="10888"/>
                </a:cubicBezTo>
                <a:lnTo>
                  <a:pt x="1525952" y="11382"/>
                </a:lnTo>
                <a:cubicBezTo>
                  <a:pt x="1525174" y="11876"/>
                  <a:pt x="1524395" y="12865"/>
                  <a:pt x="1524395" y="12865"/>
                </a:cubicBezTo>
                <a:lnTo>
                  <a:pt x="1522838" y="11876"/>
                </a:lnTo>
                <a:cubicBezTo>
                  <a:pt x="1522060" y="11876"/>
                  <a:pt x="1521281" y="12865"/>
                  <a:pt x="1521281" y="12865"/>
                </a:cubicBezTo>
                <a:cubicBezTo>
                  <a:pt x="1520503" y="13359"/>
                  <a:pt x="1520503" y="13853"/>
                  <a:pt x="1519724" y="13853"/>
                </a:cubicBezTo>
                <a:cubicBezTo>
                  <a:pt x="1519724" y="14351"/>
                  <a:pt x="1518946" y="14845"/>
                  <a:pt x="1518946" y="15339"/>
                </a:cubicBezTo>
                <a:cubicBezTo>
                  <a:pt x="1518167" y="15339"/>
                  <a:pt x="1517388" y="15834"/>
                  <a:pt x="1517388" y="16328"/>
                </a:cubicBezTo>
                <a:cubicBezTo>
                  <a:pt x="1516611" y="16826"/>
                  <a:pt x="1516611" y="16826"/>
                  <a:pt x="1515832" y="17320"/>
                </a:cubicBezTo>
                <a:lnTo>
                  <a:pt x="1517388" y="18309"/>
                </a:lnTo>
                <a:cubicBezTo>
                  <a:pt x="1518167" y="18309"/>
                  <a:pt x="1518167" y="17320"/>
                  <a:pt x="1518946" y="17320"/>
                </a:cubicBezTo>
                <a:cubicBezTo>
                  <a:pt x="1519724" y="17320"/>
                  <a:pt x="1520503" y="18309"/>
                  <a:pt x="1520503" y="17814"/>
                </a:cubicBezTo>
                <a:cubicBezTo>
                  <a:pt x="1521281" y="17814"/>
                  <a:pt x="1522060" y="17320"/>
                  <a:pt x="1522060" y="16826"/>
                </a:cubicBezTo>
                <a:cubicBezTo>
                  <a:pt x="1522060" y="16826"/>
                  <a:pt x="1520503" y="16328"/>
                  <a:pt x="1520503" y="15834"/>
                </a:cubicBezTo>
                <a:cubicBezTo>
                  <a:pt x="1520503" y="15834"/>
                  <a:pt x="1521281" y="14845"/>
                  <a:pt x="1522060" y="14845"/>
                </a:cubicBezTo>
                <a:lnTo>
                  <a:pt x="1523616" y="15834"/>
                </a:lnTo>
                <a:cubicBezTo>
                  <a:pt x="1523616" y="15339"/>
                  <a:pt x="1524395" y="14845"/>
                  <a:pt x="1524395" y="14845"/>
                </a:cubicBezTo>
                <a:cubicBezTo>
                  <a:pt x="1525174" y="14351"/>
                  <a:pt x="1525952" y="13853"/>
                  <a:pt x="1525952" y="13359"/>
                </a:cubicBezTo>
                <a:cubicBezTo>
                  <a:pt x="1526731" y="13359"/>
                  <a:pt x="1526731" y="12865"/>
                  <a:pt x="1527510" y="12370"/>
                </a:cubicBezTo>
                <a:cubicBezTo>
                  <a:pt x="1527510" y="12370"/>
                  <a:pt x="1528287" y="11382"/>
                  <a:pt x="1529066" y="11382"/>
                </a:cubicBezTo>
                <a:lnTo>
                  <a:pt x="1530623" y="12370"/>
                </a:lnTo>
                <a:cubicBezTo>
                  <a:pt x="1530623" y="12370"/>
                  <a:pt x="1531402" y="11382"/>
                  <a:pt x="1531402" y="10888"/>
                </a:cubicBezTo>
                <a:cubicBezTo>
                  <a:pt x="1532181" y="10888"/>
                  <a:pt x="1532959" y="10390"/>
                  <a:pt x="1532959" y="9895"/>
                </a:cubicBezTo>
                <a:cubicBezTo>
                  <a:pt x="1533737" y="9895"/>
                  <a:pt x="1533737" y="8907"/>
                  <a:pt x="1534516" y="8907"/>
                </a:cubicBezTo>
                <a:lnTo>
                  <a:pt x="1536073" y="9895"/>
                </a:lnTo>
                <a:cubicBezTo>
                  <a:pt x="1536851" y="9895"/>
                  <a:pt x="1536851" y="8907"/>
                  <a:pt x="1537630" y="8413"/>
                </a:cubicBezTo>
                <a:cubicBezTo>
                  <a:pt x="1537630" y="8413"/>
                  <a:pt x="1538409" y="9401"/>
                  <a:pt x="1539186" y="9401"/>
                </a:cubicBezTo>
                <a:cubicBezTo>
                  <a:pt x="1539186" y="9401"/>
                  <a:pt x="1539965" y="8413"/>
                  <a:pt x="1540744" y="8413"/>
                </a:cubicBezTo>
                <a:cubicBezTo>
                  <a:pt x="1540744" y="8413"/>
                  <a:pt x="1541522" y="8907"/>
                  <a:pt x="1542301" y="9401"/>
                </a:cubicBezTo>
                <a:cubicBezTo>
                  <a:pt x="1543080" y="9401"/>
                  <a:pt x="1543080" y="9895"/>
                  <a:pt x="1543858" y="9895"/>
                </a:cubicBezTo>
                <a:cubicBezTo>
                  <a:pt x="1544636" y="10390"/>
                  <a:pt x="1545415" y="10888"/>
                  <a:pt x="1545415" y="10888"/>
                </a:cubicBezTo>
                <a:cubicBezTo>
                  <a:pt x="1546193" y="10888"/>
                  <a:pt x="1546972" y="9895"/>
                  <a:pt x="1546972" y="9895"/>
                </a:cubicBezTo>
                <a:lnTo>
                  <a:pt x="1548529" y="10390"/>
                </a:lnTo>
                <a:cubicBezTo>
                  <a:pt x="1549308" y="10888"/>
                  <a:pt x="1550085" y="11382"/>
                  <a:pt x="1550864" y="11382"/>
                </a:cubicBezTo>
                <a:cubicBezTo>
                  <a:pt x="1550864" y="11876"/>
                  <a:pt x="1551643" y="11876"/>
                  <a:pt x="1552421" y="12370"/>
                </a:cubicBezTo>
                <a:cubicBezTo>
                  <a:pt x="1553200" y="12370"/>
                  <a:pt x="1553200" y="12865"/>
                  <a:pt x="1553979" y="13359"/>
                </a:cubicBezTo>
                <a:cubicBezTo>
                  <a:pt x="1554757" y="13359"/>
                  <a:pt x="1555535" y="13853"/>
                  <a:pt x="1555535" y="13853"/>
                </a:cubicBezTo>
                <a:cubicBezTo>
                  <a:pt x="1556314" y="13853"/>
                  <a:pt x="1556314" y="13359"/>
                  <a:pt x="1557092" y="12865"/>
                </a:cubicBezTo>
                <a:cubicBezTo>
                  <a:pt x="1557092" y="12865"/>
                  <a:pt x="1557871" y="11876"/>
                  <a:pt x="1558650" y="11876"/>
                </a:cubicBezTo>
                <a:lnTo>
                  <a:pt x="1560206" y="12865"/>
                </a:lnTo>
                <a:cubicBezTo>
                  <a:pt x="1560985" y="12370"/>
                  <a:pt x="1560985" y="11876"/>
                  <a:pt x="1561763" y="11382"/>
                </a:cubicBezTo>
                <a:cubicBezTo>
                  <a:pt x="1561763" y="11382"/>
                  <a:pt x="1562542" y="10888"/>
                  <a:pt x="1562542" y="10390"/>
                </a:cubicBezTo>
                <a:cubicBezTo>
                  <a:pt x="1563321"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4" y="9401"/>
                  <a:pt x="1571884" y="9401"/>
                </a:cubicBezTo>
                <a:cubicBezTo>
                  <a:pt x="1572662" y="9895"/>
                  <a:pt x="1573441" y="10390"/>
                  <a:pt x="1573441" y="10390"/>
                </a:cubicBezTo>
                <a:cubicBezTo>
                  <a:pt x="1574220" y="10888"/>
                  <a:pt x="1574998" y="10888"/>
                  <a:pt x="1575777" y="11382"/>
                </a:cubicBezTo>
                <a:cubicBezTo>
                  <a:pt x="1574998" y="11382"/>
                  <a:pt x="1574220" y="12370"/>
                  <a:pt x="1574220" y="12370"/>
                </a:cubicBezTo>
                <a:cubicBezTo>
                  <a:pt x="1574220" y="12370"/>
                  <a:pt x="1573441" y="13359"/>
                  <a:pt x="1572662" y="13359"/>
                </a:cubicBezTo>
                <a:lnTo>
                  <a:pt x="1571105" y="12865"/>
                </a:lnTo>
                <a:lnTo>
                  <a:pt x="1569549" y="11876"/>
                </a:lnTo>
                <a:lnTo>
                  <a:pt x="1567991" y="12865"/>
                </a:lnTo>
                <a:cubicBezTo>
                  <a:pt x="1567991" y="13359"/>
                  <a:pt x="1569549" y="13359"/>
                  <a:pt x="1569549" y="13853"/>
                </a:cubicBezTo>
                <a:lnTo>
                  <a:pt x="1568770" y="14845"/>
                </a:lnTo>
                <a:lnTo>
                  <a:pt x="1570327" y="15834"/>
                </a:lnTo>
                <a:cubicBezTo>
                  <a:pt x="1570327" y="15339"/>
                  <a:pt x="1571105" y="14845"/>
                  <a:pt x="1571884" y="14845"/>
                </a:cubicBezTo>
                <a:cubicBezTo>
                  <a:pt x="1571884" y="14351"/>
                  <a:pt x="1572662" y="13359"/>
                  <a:pt x="1572662" y="13359"/>
                </a:cubicBezTo>
                <a:cubicBezTo>
                  <a:pt x="1573441" y="13359"/>
                  <a:pt x="1574220" y="14351"/>
                  <a:pt x="1574220" y="14351"/>
                </a:cubicBezTo>
                <a:cubicBezTo>
                  <a:pt x="1574998" y="14351"/>
                  <a:pt x="1575777" y="13359"/>
                  <a:pt x="1575777" y="13359"/>
                </a:cubicBezTo>
                <a:cubicBezTo>
                  <a:pt x="1576555" y="12865"/>
                  <a:pt x="1576555" y="12370"/>
                  <a:pt x="1577333" y="12370"/>
                </a:cubicBezTo>
                <a:lnTo>
                  <a:pt x="1577478" y="12231"/>
                </a:lnTo>
                <a:cubicBezTo>
                  <a:pt x="1577865" y="12214"/>
                  <a:pt x="1578890" y="12865"/>
                  <a:pt x="1578890" y="12865"/>
                </a:cubicBezTo>
                <a:lnTo>
                  <a:pt x="1580448" y="11876"/>
                </a:lnTo>
                <a:cubicBezTo>
                  <a:pt x="1580448" y="11876"/>
                  <a:pt x="1581226" y="10888"/>
                  <a:pt x="1582004" y="10888"/>
                </a:cubicBezTo>
                <a:cubicBezTo>
                  <a:pt x="1582004" y="10888"/>
                  <a:pt x="1582783" y="11382"/>
                  <a:pt x="1583561" y="11876"/>
                </a:cubicBezTo>
                <a:lnTo>
                  <a:pt x="1585119" y="12370"/>
                </a:lnTo>
                <a:cubicBezTo>
                  <a:pt x="1585119" y="12370"/>
                  <a:pt x="1585897" y="11382"/>
                  <a:pt x="1586675" y="11382"/>
                </a:cubicBezTo>
                <a:lnTo>
                  <a:pt x="1587454" y="10390"/>
                </a:lnTo>
                <a:cubicBezTo>
                  <a:pt x="1588232" y="10390"/>
                  <a:pt x="1589011" y="11382"/>
                  <a:pt x="1589790" y="10888"/>
                </a:cubicBezTo>
                <a:cubicBezTo>
                  <a:pt x="1589790" y="10888"/>
                  <a:pt x="1590568" y="10390"/>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3" y="10390"/>
                </a:lnTo>
                <a:cubicBezTo>
                  <a:pt x="1599131" y="10390"/>
                  <a:pt x="1599910" y="9401"/>
                  <a:pt x="1599910" y="9401"/>
                </a:cubicBezTo>
                <a:cubicBezTo>
                  <a:pt x="1600689" y="8907"/>
                  <a:pt x="1600689" y="8413"/>
                  <a:pt x="1601467" y="7919"/>
                </a:cubicBezTo>
                <a:cubicBezTo>
                  <a:pt x="1601467" y="7919"/>
                  <a:pt x="1602245" y="6926"/>
                  <a:pt x="1603025" y="6926"/>
                </a:cubicBezTo>
                <a:lnTo>
                  <a:pt x="1604581" y="7919"/>
                </a:lnTo>
                <a:lnTo>
                  <a:pt x="1606138" y="8907"/>
                </a:lnTo>
                <a:cubicBezTo>
                  <a:pt x="1606138" y="8907"/>
                  <a:pt x="1606917" y="7919"/>
                  <a:pt x="1607695" y="7425"/>
                </a:cubicBezTo>
                <a:cubicBezTo>
                  <a:pt x="1607695" y="7425"/>
                  <a:pt x="1608473" y="6926"/>
                  <a:pt x="1608473" y="6432"/>
                </a:cubicBezTo>
                <a:cubicBezTo>
                  <a:pt x="1610030" y="6926"/>
                  <a:pt x="1610809" y="7425"/>
                  <a:pt x="1612366" y="8413"/>
                </a:cubicBezTo>
                <a:cubicBezTo>
                  <a:pt x="1611588" y="8413"/>
                  <a:pt x="1611588" y="9401"/>
                  <a:pt x="1610809" y="9401"/>
                </a:cubicBezTo>
                <a:lnTo>
                  <a:pt x="1609252" y="8413"/>
                </a:lnTo>
                <a:cubicBezTo>
                  <a:pt x="1608473" y="8413"/>
                  <a:pt x="1608473" y="9401"/>
                  <a:pt x="1607695" y="9401"/>
                </a:cubicBezTo>
                <a:cubicBezTo>
                  <a:pt x="1607695" y="9895"/>
                  <a:pt x="1606917" y="10390"/>
                  <a:pt x="1606917" y="10888"/>
                </a:cubicBezTo>
                <a:cubicBezTo>
                  <a:pt x="1606138" y="10888"/>
                  <a:pt x="1605360" y="9895"/>
                  <a:pt x="1604581" y="9895"/>
                </a:cubicBezTo>
                <a:lnTo>
                  <a:pt x="1603802" y="10888"/>
                </a:lnTo>
                <a:cubicBezTo>
                  <a:pt x="1603025" y="11382"/>
                  <a:pt x="1602245" y="11876"/>
                  <a:pt x="1602245" y="11876"/>
                </a:cubicBezTo>
                <a:cubicBezTo>
                  <a:pt x="1601467" y="12370"/>
                  <a:pt x="1601467" y="12865"/>
                  <a:pt x="1600689" y="13359"/>
                </a:cubicBezTo>
                <a:cubicBezTo>
                  <a:pt x="1601467" y="13359"/>
                  <a:pt x="1602245" y="13853"/>
                  <a:pt x="1602245" y="13853"/>
                </a:cubicBezTo>
                <a:cubicBezTo>
                  <a:pt x="1603025" y="13853"/>
                  <a:pt x="1603802" y="12865"/>
                  <a:pt x="1603802" y="12865"/>
                </a:cubicBezTo>
                <a:lnTo>
                  <a:pt x="1605360" y="11876"/>
                </a:lnTo>
                <a:lnTo>
                  <a:pt x="1606917" y="12370"/>
                </a:lnTo>
                <a:cubicBezTo>
                  <a:pt x="1606917" y="12865"/>
                  <a:pt x="1605360" y="13359"/>
                  <a:pt x="1605360" y="13853"/>
                </a:cubicBezTo>
                <a:lnTo>
                  <a:pt x="1607695" y="14351"/>
                </a:lnTo>
                <a:cubicBezTo>
                  <a:pt x="1607695" y="14845"/>
                  <a:pt x="1606138" y="15339"/>
                  <a:pt x="1606138" y="15834"/>
                </a:cubicBezTo>
                <a:lnTo>
                  <a:pt x="1607695" y="16328"/>
                </a:lnTo>
                <a:cubicBezTo>
                  <a:pt x="1608473" y="16328"/>
                  <a:pt x="1608473" y="15834"/>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3" y="13853"/>
                  <a:pt x="1614701" y="12865"/>
                  <a:pt x="1614701" y="12865"/>
                </a:cubicBezTo>
                <a:lnTo>
                  <a:pt x="1616259" y="13853"/>
                </a:lnTo>
                <a:cubicBezTo>
                  <a:pt x="1617037" y="13359"/>
                  <a:pt x="1617816" y="12865"/>
                  <a:pt x="1617816" y="12865"/>
                </a:cubicBezTo>
                <a:cubicBezTo>
                  <a:pt x="1618595" y="12370"/>
                  <a:pt x="1618595" y="11876"/>
                  <a:pt x="1619372" y="11382"/>
                </a:cubicBezTo>
                <a:cubicBezTo>
                  <a:pt x="1620151" y="10888"/>
                  <a:pt x="1620930" y="9895"/>
                  <a:pt x="1621708" y="9401"/>
                </a:cubicBezTo>
                <a:cubicBezTo>
                  <a:pt x="1623265" y="9895"/>
                  <a:pt x="1624043" y="10390"/>
                  <a:pt x="1625600" y="10888"/>
                </a:cubicBezTo>
                <a:cubicBezTo>
                  <a:pt x="1625600" y="11382"/>
                  <a:pt x="1624043" y="11876"/>
                  <a:pt x="1624043" y="12370"/>
                </a:cubicBezTo>
                <a:lnTo>
                  <a:pt x="1625600" y="12865"/>
                </a:lnTo>
                <a:close/>
                <a:moveTo>
                  <a:pt x="10121" y="14845"/>
                </a:moveTo>
                <a:lnTo>
                  <a:pt x="8564" y="15834"/>
                </a:lnTo>
                <a:cubicBezTo>
                  <a:pt x="7785" y="15834"/>
                  <a:pt x="7785" y="14845"/>
                  <a:pt x="7007" y="14845"/>
                </a:cubicBezTo>
                <a:lnTo>
                  <a:pt x="5450" y="15339"/>
                </a:lnTo>
                <a:cubicBezTo>
                  <a:pt x="5450" y="15834"/>
                  <a:pt x="7007" y="16328"/>
                  <a:pt x="7007" y="16328"/>
                </a:cubicBezTo>
                <a:cubicBezTo>
                  <a:pt x="7007" y="16826"/>
                  <a:pt x="7785" y="17814"/>
                  <a:pt x="8564" y="17814"/>
                </a:cubicBezTo>
                <a:cubicBezTo>
                  <a:pt x="8564" y="17814"/>
                  <a:pt x="9342" y="16826"/>
                  <a:pt x="10121" y="16826"/>
                </a:cubicBezTo>
                <a:cubicBezTo>
                  <a:pt x="10121" y="16826"/>
                  <a:pt x="11678" y="16328"/>
                  <a:pt x="11678" y="15834"/>
                </a:cubicBezTo>
                <a:cubicBezTo>
                  <a:pt x="11678" y="15834"/>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4" y="16328"/>
                  <a:pt x="39704" y="16328"/>
                </a:cubicBezTo>
                <a:cubicBezTo>
                  <a:pt x="38925" y="16328"/>
                  <a:pt x="38925" y="17320"/>
                  <a:pt x="38147" y="17320"/>
                </a:cubicBezTo>
                <a:cubicBezTo>
                  <a:pt x="38147" y="17814"/>
                  <a:pt x="38925" y="17814"/>
                  <a:pt x="38925" y="18309"/>
                </a:cubicBezTo>
                <a:cubicBezTo>
                  <a:pt x="39704" y="18803"/>
                  <a:pt x="40482" y="19297"/>
                  <a:pt x="40482" y="19297"/>
                </a:cubicBezTo>
                <a:lnTo>
                  <a:pt x="42039" y="18803"/>
                </a:lnTo>
                <a:cubicBezTo>
                  <a:pt x="42818" y="18803"/>
                  <a:pt x="43596" y="19795"/>
                  <a:pt x="43596" y="19795"/>
                </a:cubicBezTo>
                <a:cubicBezTo>
                  <a:pt x="44374" y="19795"/>
                  <a:pt x="44374" y="18803"/>
                  <a:pt x="45153" y="18803"/>
                </a:cubicBezTo>
                <a:cubicBezTo>
                  <a:pt x="45153" y="18309"/>
                  <a:pt x="44374" y="18309"/>
                  <a:pt x="44374" y="17814"/>
                </a:cubicBezTo>
                <a:close/>
                <a:moveTo>
                  <a:pt x="47489" y="23259"/>
                </a:moveTo>
                <a:cubicBezTo>
                  <a:pt x="47489" y="22760"/>
                  <a:pt x="46710" y="21772"/>
                  <a:pt x="45932" y="21772"/>
                </a:cubicBezTo>
                <a:cubicBezTo>
                  <a:pt x="45932" y="21772"/>
                  <a:pt x="45153" y="22760"/>
                  <a:pt x="44374" y="22760"/>
                </a:cubicBezTo>
                <a:cubicBezTo>
                  <a:pt x="44374" y="22760"/>
                  <a:pt x="42818" y="23259"/>
                  <a:pt x="42818" y="23753"/>
                </a:cubicBezTo>
                <a:cubicBezTo>
                  <a:pt x="42818" y="23753"/>
                  <a:pt x="43596" y="24741"/>
                  <a:pt x="44374" y="24741"/>
                </a:cubicBezTo>
                <a:lnTo>
                  <a:pt x="45153" y="25729"/>
                </a:lnTo>
                <a:cubicBezTo>
                  <a:pt x="45932" y="25729"/>
                  <a:pt x="46710" y="25235"/>
                  <a:pt x="47489" y="24741"/>
                </a:cubicBezTo>
                <a:lnTo>
                  <a:pt x="49045" y="24247"/>
                </a:lnTo>
                <a:cubicBezTo>
                  <a:pt x="49045" y="23753"/>
                  <a:pt x="47489" y="23259"/>
                  <a:pt x="47489" y="23259"/>
                </a:cubicBezTo>
                <a:close/>
                <a:moveTo>
                  <a:pt x="82521" y="12865"/>
                </a:moveTo>
                <a:cubicBezTo>
                  <a:pt x="82521" y="12865"/>
                  <a:pt x="81743" y="11876"/>
                  <a:pt x="80965" y="11876"/>
                </a:cubicBezTo>
                <a:lnTo>
                  <a:pt x="79408" y="12865"/>
                </a:lnTo>
                <a:cubicBezTo>
                  <a:pt x="79408" y="12865"/>
                  <a:pt x="77850" y="13359"/>
                  <a:pt x="77850" y="13853"/>
                </a:cubicBezTo>
                <a:lnTo>
                  <a:pt x="78629" y="14845"/>
                </a:lnTo>
                <a:cubicBezTo>
                  <a:pt x="79408" y="14845"/>
                  <a:pt x="80186" y="15834"/>
                  <a:pt x="80186" y="15834"/>
                </a:cubicBezTo>
                <a:cubicBezTo>
                  <a:pt x="80186" y="15834"/>
                  <a:pt x="81743" y="15339"/>
                  <a:pt x="81743" y="14845"/>
                </a:cubicBezTo>
                <a:cubicBezTo>
                  <a:pt x="82521" y="14845"/>
                  <a:pt x="84078" y="14351"/>
                  <a:pt x="84078" y="14351"/>
                </a:cubicBezTo>
                <a:cubicBezTo>
                  <a:pt x="84078" y="13853"/>
                  <a:pt x="82521" y="13359"/>
                  <a:pt x="82521" y="12865"/>
                </a:cubicBezTo>
                <a:close/>
                <a:moveTo>
                  <a:pt x="92642" y="14845"/>
                </a:moveTo>
                <a:cubicBezTo>
                  <a:pt x="92642" y="14845"/>
                  <a:pt x="91863" y="14351"/>
                  <a:pt x="91863" y="13853"/>
                </a:cubicBezTo>
                <a:cubicBezTo>
                  <a:pt x="91085" y="13853"/>
                  <a:pt x="90307" y="12865"/>
                  <a:pt x="90307" y="12865"/>
                </a:cubicBezTo>
                <a:lnTo>
                  <a:pt x="88749" y="13853"/>
                </a:lnTo>
                <a:cubicBezTo>
                  <a:pt x="88749" y="13853"/>
                  <a:pt x="90307" y="14351"/>
                  <a:pt x="90307" y="14845"/>
                </a:cubicBezTo>
                <a:cubicBezTo>
                  <a:pt x="89528" y="14845"/>
                  <a:pt x="87971" y="15339"/>
                  <a:pt x="87971" y="15339"/>
                </a:cubicBezTo>
                <a:cubicBezTo>
                  <a:pt x="88749" y="15834"/>
                  <a:pt x="88749" y="16328"/>
                  <a:pt x="89528" y="16826"/>
                </a:cubicBezTo>
                <a:cubicBezTo>
                  <a:pt x="89528" y="16826"/>
                  <a:pt x="90307" y="17814"/>
                  <a:pt x="91085" y="17814"/>
                </a:cubicBezTo>
                <a:lnTo>
                  <a:pt x="92642" y="16826"/>
                </a:lnTo>
                <a:lnTo>
                  <a:pt x="94199" y="16328"/>
                </a:lnTo>
                <a:cubicBezTo>
                  <a:pt x="94199" y="15834"/>
                  <a:pt x="93420" y="15339"/>
                  <a:pt x="92642" y="14845"/>
                </a:cubicBezTo>
                <a:close/>
                <a:moveTo>
                  <a:pt x="149473" y="27710"/>
                </a:moveTo>
                <a:cubicBezTo>
                  <a:pt x="148694" y="27710"/>
                  <a:pt x="148694" y="28698"/>
                  <a:pt x="147916"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3"/>
                  <a:pt x="139352" y="23753"/>
                </a:cubicBezTo>
                <a:cubicBezTo>
                  <a:pt x="138574" y="23753"/>
                  <a:pt x="138574" y="24741"/>
                  <a:pt x="137795" y="24741"/>
                </a:cubicBezTo>
                <a:cubicBezTo>
                  <a:pt x="137017" y="24247"/>
                  <a:pt x="137017" y="24247"/>
                  <a:pt x="136238" y="23753"/>
                </a:cubicBezTo>
                <a:cubicBezTo>
                  <a:pt x="136238" y="23753"/>
                  <a:pt x="134682" y="24247"/>
                  <a:pt x="134682" y="24741"/>
                </a:cubicBezTo>
                <a:cubicBezTo>
                  <a:pt x="134682" y="24741"/>
                  <a:pt x="135459" y="25235"/>
                  <a:pt x="136238" y="25729"/>
                </a:cubicBezTo>
                <a:cubicBezTo>
                  <a:pt x="136238" y="25729"/>
                  <a:pt x="137017" y="26223"/>
                  <a:pt x="137017" y="26722"/>
                </a:cubicBezTo>
                <a:cubicBezTo>
                  <a:pt x="137795" y="27216"/>
                  <a:pt x="138574" y="27216"/>
                  <a:pt x="138574" y="27710"/>
                </a:cubicBezTo>
                <a:cubicBezTo>
                  <a:pt x="139352" y="28204"/>
                  <a:pt x="139352" y="28698"/>
                  <a:pt x="140130" y="28698"/>
                </a:cubicBezTo>
                <a:cubicBezTo>
                  <a:pt x="140130" y="29197"/>
                  <a:pt x="140909" y="29691"/>
                  <a:pt x="140909" y="30185"/>
                </a:cubicBezTo>
                <a:cubicBezTo>
                  <a:pt x="141687" y="30185"/>
                  <a:pt x="142466" y="29197"/>
                  <a:pt x="143245" y="29197"/>
                </a:cubicBezTo>
                <a:cubicBezTo>
                  <a:pt x="143245" y="29197"/>
                  <a:pt x="144023" y="28204"/>
                  <a:pt x="144802" y="28204"/>
                </a:cubicBezTo>
                <a:cubicBezTo>
                  <a:pt x="144802" y="28204"/>
                  <a:pt x="145580" y="29197"/>
                  <a:pt x="146358" y="29197"/>
                </a:cubicBezTo>
                <a:cubicBezTo>
                  <a:pt x="146358" y="29691"/>
                  <a:pt x="147137" y="28698"/>
                  <a:pt x="147916" y="28698"/>
                </a:cubicBezTo>
                <a:cubicBezTo>
                  <a:pt x="147916" y="28698"/>
                  <a:pt x="148694" y="29691"/>
                  <a:pt x="149473" y="29691"/>
                </a:cubicBezTo>
                <a:lnTo>
                  <a:pt x="151029" y="28698"/>
                </a:lnTo>
                <a:lnTo>
                  <a:pt x="149473" y="27710"/>
                </a:lnTo>
                <a:close/>
                <a:moveTo>
                  <a:pt x="162707" y="17814"/>
                </a:moveTo>
                <a:cubicBezTo>
                  <a:pt x="161928" y="17814"/>
                  <a:pt x="161151" y="17320"/>
                  <a:pt x="161151" y="16826"/>
                </a:cubicBezTo>
                <a:cubicBezTo>
                  <a:pt x="161151" y="16328"/>
                  <a:pt x="159593" y="15834"/>
                  <a:pt x="159593" y="15834"/>
                </a:cubicBezTo>
                <a:lnTo>
                  <a:pt x="161928" y="14845"/>
                </a:lnTo>
                <a:cubicBezTo>
                  <a:pt x="161151" y="14845"/>
                  <a:pt x="160372" y="13853"/>
                  <a:pt x="160372" y="13853"/>
                </a:cubicBezTo>
                <a:cubicBezTo>
                  <a:pt x="159593" y="13853"/>
                  <a:pt x="158815" y="14845"/>
                  <a:pt x="158815" y="14845"/>
                </a:cubicBezTo>
                <a:cubicBezTo>
                  <a:pt x="158036" y="14845"/>
                  <a:pt x="157257" y="15339"/>
                  <a:pt x="156479" y="15339"/>
                </a:cubicBezTo>
                <a:cubicBezTo>
                  <a:pt x="156479" y="15834"/>
                  <a:pt x="158036" y="16328"/>
                  <a:pt x="158036" y="16826"/>
                </a:cubicBezTo>
                <a:cubicBezTo>
                  <a:pt x="158036" y="16826"/>
                  <a:pt x="158815" y="17320"/>
                  <a:pt x="159593" y="17814"/>
                </a:cubicBezTo>
                <a:cubicBezTo>
                  <a:pt x="159593" y="17814"/>
                  <a:pt x="160372" y="18309"/>
                  <a:pt x="161151" y="18803"/>
                </a:cubicBezTo>
                <a:cubicBezTo>
                  <a:pt x="161151" y="18803"/>
                  <a:pt x="158815" y="19297"/>
                  <a:pt x="158815" y="19795"/>
                </a:cubicBezTo>
                <a:lnTo>
                  <a:pt x="160372" y="20784"/>
                </a:lnTo>
                <a:cubicBezTo>
                  <a:pt x="161151" y="21278"/>
                  <a:pt x="161151" y="21772"/>
                  <a:pt x="161928" y="21772"/>
                </a:cubicBezTo>
                <a:lnTo>
                  <a:pt x="163486" y="20784"/>
                </a:lnTo>
                <a:cubicBezTo>
                  <a:pt x="163486" y="20784"/>
                  <a:pt x="161928" y="20289"/>
                  <a:pt x="161928" y="19795"/>
                </a:cubicBezTo>
                <a:lnTo>
                  <a:pt x="164264" y="19297"/>
                </a:lnTo>
                <a:cubicBezTo>
                  <a:pt x="163486" y="18803"/>
                  <a:pt x="162707" y="18309"/>
                  <a:pt x="162707" y="17814"/>
                </a:cubicBezTo>
                <a:close/>
                <a:moveTo>
                  <a:pt x="181391" y="15834"/>
                </a:moveTo>
                <a:cubicBezTo>
                  <a:pt x="181391" y="15834"/>
                  <a:pt x="180613" y="16328"/>
                  <a:pt x="179834" y="16328"/>
                </a:cubicBezTo>
                <a:cubicBezTo>
                  <a:pt x="180613" y="16826"/>
                  <a:pt x="180613" y="17320"/>
                  <a:pt x="181391" y="17814"/>
                </a:cubicBezTo>
                <a:cubicBezTo>
                  <a:pt x="181391" y="17814"/>
                  <a:pt x="182169" y="18309"/>
                  <a:pt x="182948" y="18803"/>
                </a:cubicBezTo>
                <a:cubicBezTo>
                  <a:pt x="182948" y="18803"/>
                  <a:pt x="183726" y="17814"/>
                  <a:pt x="184505" y="17814"/>
                </a:cubicBezTo>
                <a:cubicBezTo>
                  <a:pt x="184505" y="17814"/>
                  <a:pt x="185284" y="18803"/>
                  <a:pt x="186062" y="18803"/>
                </a:cubicBezTo>
                <a:cubicBezTo>
                  <a:pt x="186062" y="18803"/>
                  <a:pt x="186841" y="18309"/>
                  <a:pt x="187619" y="18309"/>
                </a:cubicBezTo>
                <a:cubicBezTo>
                  <a:pt x="186841" y="17814"/>
                  <a:pt x="186841" y="17320"/>
                  <a:pt x="186062" y="16826"/>
                </a:cubicBezTo>
                <a:cubicBezTo>
                  <a:pt x="186062" y="16826"/>
                  <a:pt x="185284" y="15834"/>
                  <a:pt x="184505" y="15834"/>
                </a:cubicBezTo>
                <a:cubicBezTo>
                  <a:pt x="184505" y="15834"/>
                  <a:pt x="183726" y="16826"/>
                  <a:pt x="182948" y="16826"/>
                </a:cubicBezTo>
                <a:cubicBezTo>
                  <a:pt x="182948" y="16826"/>
                  <a:pt x="182169" y="15339"/>
                  <a:pt x="181391" y="15834"/>
                </a:cubicBezTo>
                <a:close/>
                <a:moveTo>
                  <a:pt x="188397" y="12370"/>
                </a:moveTo>
                <a:cubicBezTo>
                  <a:pt x="188397" y="12370"/>
                  <a:pt x="186841" y="13359"/>
                  <a:pt x="186841" y="12865"/>
                </a:cubicBezTo>
                <a:cubicBezTo>
                  <a:pt x="186841" y="12865"/>
                  <a:pt x="186062" y="11876"/>
                  <a:pt x="185284" y="11876"/>
                </a:cubicBezTo>
                <a:cubicBezTo>
                  <a:pt x="185284" y="12370"/>
                  <a:pt x="183726" y="12370"/>
                  <a:pt x="183726" y="12865"/>
                </a:cubicBezTo>
                <a:lnTo>
                  <a:pt x="185284" y="13853"/>
                </a:lnTo>
                <a:cubicBezTo>
                  <a:pt x="185284" y="13853"/>
                  <a:pt x="186062" y="14845"/>
                  <a:pt x="186841" y="14845"/>
                </a:cubicBezTo>
                <a:cubicBezTo>
                  <a:pt x="186841" y="14845"/>
                  <a:pt x="187619" y="14351"/>
                  <a:pt x="188397" y="14351"/>
                </a:cubicBezTo>
                <a:lnTo>
                  <a:pt x="189955" y="13359"/>
                </a:lnTo>
                <a:cubicBezTo>
                  <a:pt x="189955" y="13359"/>
                  <a:pt x="189176" y="12370"/>
                  <a:pt x="188397" y="12370"/>
                </a:cubicBezTo>
                <a:close/>
                <a:moveTo>
                  <a:pt x="193068" y="22266"/>
                </a:moveTo>
                <a:cubicBezTo>
                  <a:pt x="192291" y="22266"/>
                  <a:pt x="191512" y="23259"/>
                  <a:pt x="190733" y="23259"/>
                </a:cubicBezTo>
                <a:lnTo>
                  <a:pt x="189955" y="22266"/>
                </a:lnTo>
                <a:cubicBezTo>
                  <a:pt x="189176" y="22266"/>
                  <a:pt x="188397" y="23259"/>
                  <a:pt x="187619" y="23259"/>
                </a:cubicBezTo>
                <a:cubicBezTo>
                  <a:pt x="187619" y="23259"/>
                  <a:pt x="186841" y="22266"/>
                  <a:pt x="186841" y="21772"/>
                </a:cubicBezTo>
                <a:cubicBezTo>
                  <a:pt x="186841" y="22266"/>
                  <a:pt x="185284" y="22266"/>
                  <a:pt x="185284" y="22760"/>
                </a:cubicBezTo>
                <a:cubicBezTo>
                  <a:pt x="184505" y="23259"/>
                  <a:pt x="186062" y="23753"/>
                  <a:pt x="186062" y="23753"/>
                </a:cubicBezTo>
                <a:cubicBezTo>
                  <a:pt x="186841" y="24247"/>
                  <a:pt x="186841" y="24741"/>
                  <a:pt x="187619" y="25235"/>
                </a:cubicBezTo>
                <a:cubicBezTo>
                  <a:pt x="188397" y="25235"/>
                  <a:pt x="188397" y="25729"/>
                  <a:pt x="189176" y="26223"/>
                </a:cubicBezTo>
                <a:cubicBezTo>
                  <a:pt x="189176" y="25729"/>
                  <a:pt x="189955" y="25729"/>
                  <a:pt x="190733" y="25235"/>
                </a:cubicBezTo>
                <a:cubicBezTo>
                  <a:pt x="191512" y="24741"/>
                  <a:pt x="193068" y="24247"/>
                  <a:pt x="193847" y="23753"/>
                </a:cubicBezTo>
                <a:cubicBezTo>
                  <a:pt x="193847" y="23753"/>
                  <a:pt x="193068" y="22760"/>
                  <a:pt x="193068" y="22266"/>
                </a:cubicBezTo>
                <a:close/>
                <a:moveTo>
                  <a:pt x="214866" y="22266"/>
                </a:moveTo>
                <a:cubicBezTo>
                  <a:pt x="214088" y="22266"/>
                  <a:pt x="214088" y="21278"/>
                  <a:pt x="213310" y="21278"/>
                </a:cubicBezTo>
                <a:lnTo>
                  <a:pt x="211753" y="22266"/>
                </a:lnTo>
                <a:cubicBezTo>
                  <a:pt x="210974" y="22266"/>
                  <a:pt x="210196" y="20784"/>
                  <a:pt x="210196" y="21278"/>
                </a:cubicBezTo>
                <a:cubicBezTo>
                  <a:pt x="209417" y="21278"/>
                  <a:pt x="209417" y="21772"/>
                  <a:pt x="208638" y="21772"/>
                </a:cubicBezTo>
                <a:cubicBezTo>
                  <a:pt x="208638" y="22266"/>
                  <a:pt x="209417" y="22760"/>
                  <a:pt x="210196" y="22760"/>
                </a:cubicBezTo>
                <a:cubicBezTo>
                  <a:pt x="210196" y="23259"/>
                  <a:pt x="210974" y="23753"/>
                  <a:pt x="210974" y="24247"/>
                </a:cubicBezTo>
                <a:lnTo>
                  <a:pt x="212531" y="25235"/>
                </a:lnTo>
                <a:lnTo>
                  <a:pt x="214088" y="24247"/>
                </a:lnTo>
                <a:cubicBezTo>
                  <a:pt x="214866" y="24247"/>
                  <a:pt x="215645" y="23753"/>
                  <a:pt x="215645" y="23259"/>
                </a:cubicBezTo>
                <a:cubicBezTo>
                  <a:pt x="215645" y="23259"/>
                  <a:pt x="214866" y="22760"/>
                  <a:pt x="214866" y="22266"/>
                </a:cubicBezTo>
                <a:close/>
                <a:moveTo>
                  <a:pt x="224209" y="23259"/>
                </a:moveTo>
                <a:cubicBezTo>
                  <a:pt x="223430" y="22760"/>
                  <a:pt x="222652" y="22266"/>
                  <a:pt x="222652" y="22266"/>
                </a:cubicBezTo>
                <a:cubicBezTo>
                  <a:pt x="222652" y="21772"/>
                  <a:pt x="221095" y="21278"/>
                  <a:pt x="221095" y="20784"/>
                </a:cubicBezTo>
                <a:lnTo>
                  <a:pt x="222652" y="20289"/>
                </a:lnTo>
                <a:cubicBezTo>
                  <a:pt x="222652" y="19795"/>
                  <a:pt x="221873" y="19297"/>
                  <a:pt x="221873" y="18803"/>
                </a:cubicBezTo>
                <a:cubicBezTo>
                  <a:pt x="221095" y="18803"/>
                  <a:pt x="221095" y="18309"/>
                  <a:pt x="220316" y="17814"/>
                </a:cubicBezTo>
                <a:cubicBezTo>
                  <a:pt x="219537" y="17320"/>
                  <a:pt x="219537" y="17320"/>
                  <a:pt x="218760" y="16826"/>
                </a:cubicBezTo>
                <a:cubicBezTo>
                  <a:pt x="218760" y="17320"/>
                  <a:pt x="217202" y="17320"/>
                  <a:pt x="217202" y="17814"/>
                </a:cubicBezTo>
                <a:cubicBezTo>
                  <a:pt x="217202" y="17814"/>
                  <a:pt x="218760" y="18309"/>
                  <a:pt x="218760" y="18803"/>
                </a:cubicBezTo>
                <a:cubicBezTo>
                  <a:pt x="218760" y="19297"/>
                  <a:pt x="219537" y="19795"/>
                  <a:pt x="219537" y="19795"/>
                </a:cubicBezTo>
                <a:cubicBezTo>
                  <a:pt x="220316" y="19795"/>
                  <a:pt x="221095" y="20784"/>
                  <a:pt x="221095" y="20784"/>
                </a:cubicBezTo>
                <a:cubicBezTo>
                  <a:pt x="221095" y="21278"/>
                  <a:pt x="219537" y="21772"/>
                  <a:pt x="219537" y="21772"/>
                </a:cubicBezTo>
                <a:cubicBezTo>
                  <a:pt x="219537" y="22266"/>
                  <a:pt x="220316" y="22760"/>
                  <a:pt x="221095" y="22760"/>
                </a:cubicBezTo>
                <a:cubicBezTo>
                  <a:pt x="221095" y="23259"/>
                  <a:pt x="221873" y="23753"/>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3"/>
                  <a:pt x="224209" y="23259"/>
                  <a:pt x="224209" y="23259"/>
                </a:cubicBezTo>
                <a:close/>
                <a:moveTo>
                  <a:pt x="234330" y="25235"/>
                </a:moveTo>
                <a:cubicBezTo>
                  <a:pt x="234330" y="24741"/>
                  <a:pt x="233551" y="24247"/>
                  <a:pt x="232772" y="23753"/>
                </a:cubicBezTo>
                <a:lnTo>
                  <a:pt x="231994" y="22760"/>
                </a:lnTo>
                <a:cubicBezTo>
                  <a:pt x="231215" y="22760"/>
                  <a:pt x="230436" y="23753"/>
                  <a:pt x="229659" y="23753"/>
                </a:cubicBezTo>
                <a:cubicBezTo>
                  <a:pt x="229659" y="23753"/>
                  <a:pt x="228101" y="24247"/>
                  <a:pt x="228101" y="24741"/>
                </a:cubicBezTo>
                <a:lnTo>
                  <a:pt x="229659" y="25729"/>
                </a:lnTo>
                <a:cubicBezTo>
                  <a:pt x="230436" y="25729"/>
                  <a:pt x="230436" y="24741"/>
                  <a:pt x="231215" y="24741"/>
                </a:cubicBezTo>
                <a:cubicBezTo>
                  <a:pt x="231994" y="25729"/>
                  <a:pt x="232772" y="26223"/>
                  <a:pt x="234330" y="27216"/>
                </a:cubicBezTo>
                <a:cubicBezTo>
                  <a:pt x="234330" y="26722"/>
                  <a:pt x="235886" y="26722"/>
                  <a:pt x="235886" y="26223"/>
                </a:cubicBezTo>
                <a:cubicBezTo>
                  <a:pt x="235886" y="25729"/>
                  <a:pt x="234330" y="25235"/>
                  <a:pt x="234330" y="25235"/>
                </a:cubicBezTo>
                <a:close/>
                <a:moveTo>
                  <a:pt x="298167" y="18803"/>
                </a:moveTo>
                <a:lnTo>
                  <a:pt x="296609" y="19297"/>
                </a:lnTo>
                <a:cubicBezTo>
                  <a:pt x="295831" y="19795"/>
                  <a:pt x="295052" y="20289"/>
                  <a:pt x="294274" y="20289"/>
                </a:cubicBezTo>
                <a:lnTo>
                  <a:pt x="293496" y="19297"/>
                </a:lnTo>
                <a:cubicBezTo>
                  <a:pt x="292717" y="19297"/>
                  <a:pt x="291939" y="20289"/>
                  <a:pt x="291939" y="19795"/>
                </a:cubicBezTo>
                <a:cubicBezTo>
                  <a:pt x="291160" y="19795"/>
                  <a:pt x="290381" y="19297"/>
                  <a:pt x="290381" y="18803"/>
                </a:cubicBezTo>
                <a:cubicBezTo>
                  <a:pt x="289603" y="18803"/>
                  <a:pt x="289603" y="18309"/>
                  <a:pt x="288825" y="17814"/>
                </a:cubicBezTo>
                <a:cubicBezTo>
                  <a:pt x="288825" y="18309"/>
                  <a:pt x="287268" y="18309"/>
                  <a:pt x="287268" y="18803"/>
                </a:cubicBezTo>
                <a:cubicBezTo>
                  <a:pt x="287268" y="18803"/>
                  <a:pt x="288046" y="19297"/>
                  <a:pt x="288825" y="19795"/>
                </a:cubicBezTo>
                <a:cubicBezTo>
                  <a:pt x="288825" y="20289"/>
                  <a:pt x="289603" y="20784"/>
                  <a:pt x="289603" y="20784"/>
                </a:cubicBezTo>
                <a:cubicBezTo>
                  <a:pt x="290381" y="21278"/>
                  <a:pt x="290381" y="21772"/>
                  <a:pt x="291160" y="21772"/>
                </a:cubicBezTo>
                <a:cubicBezTo>
                  <a:pt x="291160" y="22266"/>
                  <a:pt x="292717" y="21278"/>
                  <a:pt x="292717" y="21278"/>
                </a:cubicBezTo>
                <a:cubicBezTo>
                  <a:pt x="293496" y="21278"/>
                  <a:pt x="294274" y="22266"/>
                  <a:pt x="294274" y="22266"/>
                </a:cubicBezTo>
                <a:cubicBezTo>
                  <a:pt x="295052" y="22266"/>
                  <a:pt x="295831" y="21772"/>
                  <a:pt x="295831" y="21278"/>
                </a:cubicBezTo>
                <a:cubicBezTo>
                  <a:pt x="296609" y="21278"/>
                  <a:pt x="297388" y="20784"/>
                  <a:pt x="297388" y="20784"/>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4"/>
                  <a:pt x="305951" y="16826"/>
                  <a:pt x="304395" y="17320"/>
                </a:cubicBezTo>
                <a:cubicBezTo>
                  <a:pt x="305173" y="17814"/>
                  <a:pt x="306730" y="18803"/>
                  <a:pt x="307509" y="19297"/>
                </a:cubicBezTo>
                <a:cubicBezTo>
                  <a:pt x="308287" y="20289"/>
                  <a:pt x="309066" y="20784"/>
                  <a:pt x="309844" y="21772"/>
                </a:cubicBezTo>
                <a:cubicBezTo>
                  <a:pt x="310622" y="21772"/>
                  <a:pt x="310622" y="22266"/>
                  <a:pt x="311401" y="22760"/>
                </a:cubicBezTo>
                <a:cubicBezTo>
                  <a:pt x="312179" y="22266"/>
                  <a:pt x="313737" y="21772"/>
                  <a:pt x="314515" y="20784"/>
                </a:cubicBezTo>
                <a:cubicBezTo>
                  <a:pt x="313737" y="20289"/>
                  <a:pt x="312958" y="19795"/>
                  <a:pt x="312179" y="18803"/>
                </a:cubicBezTo>
                <a:cubicBezTo>
                  <a:pt x="311401" y="18309"/>
                  <a:pt x="311401" y="18309"/>
                  <a:pt x="310622" y="17814"/>
                </a:cubicBezTo>
                <a:close/>
                <a:moveTo>
                  <a:pt x="319186" y="13359"/>
                </a:moveTo>
                <a:cubicBezTo>
                  <a:pt x="318408" y="12865"/>
                  <a:pt x="317629" y="11876"/>
                  <a:pt x="316850" y="11382"/>
                </a:cubicBezTo>
                <a:cubicBezTo>
                  <a:pt x="316072" y="11382"/>
                  <a:pt x="315294" y="11876"/>
                  <a:pt x="315294" y="12370"/>
                </a:cubicBezTo>
                <a:cubicBezTo>
                  <a:pt x="314515" y="12370"/>
                  <a:pt x="312958" y="12865"/>
                  <a:pt x="312958" y="12865"/>
                </a:cubicBezTo>
                <a:cubicBezTo>
                  <a:pt x="312958" y="13359"/>
                  <a:pt x="314515" y="13853"/>
                  <a:pt x="314515" y="13853"/>
                </a:cubicBezTo>
                <a:cubicBezTo>
                  <a:pt x="315294" y="14351"/>
                  <a:pt x="315294" y="14845"/>
                  <a:pt x="316072" y="15339"/>
                </a:cubicBezTo>
                <a:cubicBezTo>
                  <a:pt x="316072" y="15339"/>
                  <a:pt x="316850" y="16328"/>
                  <a:pt x="317629" y="16328"/>
                </a:cubicBezTo>
                <a:lnTo>
                  <a:pt x="319186" y="15339"/>
                </a:lnTo>
                <a:lnTo>
                  <a:pt x="320744" y="14845"/>
                </a:lnTo>
                <a:cubicBezTo>
                  <a:pt x="320744" y="14351"/>
                  <a:pt x="319965" y="13853"/>
                  <a:pt x="319186" y="13359"/>
                </a:cubicBezTo>
                <a:close/>
                <a:moveTo>
                  <a:pt x="343319" y="12370"/>
                </a:moveTo>
                <a:cubicBezTo>
                  <a:pt x="342541" y="12370"/>
                  <a:pt x="342541" y="11876"/>
                  <a:pt x="341762" y="11382"/>
                </a:cubicBezTo>
                <a:cubicBezTo>
                  <a:pt x="341762" y="11382"/>
                  <a:pt x="340984" y="10390"/>
                  <a:pt x="340206" y="10390"/>
                </a:cubicBezTo>
                <a:cubicBezTo>
                  <a:pt x="340206" y="10390"/>
                  <a:pt x="339427" y="10888"/>
                  <a:pt x="338648" y="11382"/>
                </a:cubicBezTo>
                <a:cubicBezTo>
                  <a:pt x="337870" y="11382"/>
                  <a:pt x="337870" y="11876"/>
                  <a:pt x="337091" y="11876"/>
                </a:cubicBezTo>
                <a:cubicBezTo>
                  <a:pt x="336313" y="11876"/>
                  <a:pt x="336313" y="11382"/>
                  <a:pt x="335535" y="10888"/>
                </a:cubicBezTo>
                <a:cubicBezTo>
                  <a:pt x="335535" y="11382"/>
                  <a:pt x="333978" y="11382"/>
                  <a:pt x="333978" y="11876"/>
                </a:cubicBezTo>
                <a:cubicBezTo>
                  <a:pt x="333978" y="11876"/>
                  <a:pt x="334756" y="12865"/>
                  <a:pt x="335535" y="12865"/>
                </a:cubicBezTo>
                <a:cubicBezTo>
                  <a:pt x="335535" y="13359"/>
                  <a:pt x="336313" y="13853"/>
                  <a:pt x="336313" y="13853"/>
                </a:cubicBezTo>
                <a:cubicBezTo>
                  <a:pt x="337091" y="14351"/>
                  <a:pt x="337091" y="14845"/>
                  <a:pt x="337870" y="14845"/>
                </a:cubicBezTo>
                <a:cubicBezTo>
                  <a:pt x="338648" y="15339"/>
                  <a:pt x="339427" y="14351"/>
                  <a:pt x="339427" y="14351"/>
                </a:cubicBezTo>
                <a:cubicBezTo>
                  <a:pt x="340206" y="14351"/>
                  <a:pt x="340984" y="13359"/>
                  <a:pt x="340984" y="13359"/>
                </a:cubicBezTo>
                <a:cubicBezTo>
                  <a:pt x="341762" y="13359"/>
                  <a:pt x="342541" y="14351"/>
                  <a:pt x="342541" y="14351"/>
                </a:cubicBezTo>
                <a:lnTo>
                  <a:pt x="344098" y="13853"/>
                </a:lnTo>
                <a:cubicBezTo>
                  <a:pt x="344098" y="13359"/>
                  <a:pt x="343319" y="12865"/>
                  <a:pt x="343319" y="12370"/>
                </a:cubicBezTo>
                <a:close/>
                <a:moveTo>
                  <a:pt x="362782" y="24247"/>
                </a:moveTo>
                <a:lnTo>
                  <a:pt x="364339" y="23259"/>
                </a:lnTo>
                <a:lnTo>
                  <a:pt x="362782" y="22266"/>
                </a:lnTo>
                <a:cubicBezTo>
                  <a:pt x="362782" y="22266"/>
                  <a:pt x="361225" y="23259"/>
                  <a:pt x="361225" y="22760"/>
                </a:cubicBezTo>
                <a:cubicBezTo>
                  <a:pt x="360447" y="22760"/>
                  <a:pt x="360447" y="22266"/>
                  <a:pt x="359668" y="21772"/>
                </a:cubicBezTo>
                <a:cubicBezTo>
                  <a:pt x="359668" y="22266"/>
                  <a:pt x="358111" y="22266"/>
                  <a:pt x="358111" y="22760"/>
                </a:cubicBezTo>
                <a:cubicBezTo>
                  <a:pt x="358111" y="23259"/>
                  <a:pt x="359668" y="23753"/>
                  <a:pt x="359668" y="23753"/>
                </a:cubicBezTo>
                <a:cubicBezTo>
                  <a:pt x="359668" y="24247"/>
                  <a:pt x="360447" y="24741"/>
                  <a:pt x="360447" y="24741"/>
                </a:cubicBezTo>
                <a:cubicBezTo>
                  <a:pt x="360447" y="25235"/>
                  <a:pt x="358889" y="25729"/>
                  <a:pt x="358889" y="25729"/>
                </a:cubicBezTo>
                <a:cubicBezTo>
                  <a:pt x="358889" y="26223"/>
                  <a:pt x="360447" y="26722"/>
                  <a:pt x="360447" y="26722"/>
                </a:cubicBezTo>
                <a:cubicBezTo>
                  <a:pt x="360447" y="27216"/>
                  <a:pt x="358889" y="27710"/>
                  <a:pt x="358889" y="27710"/>
                </a:cubicBezTo>
                <a:cubicBezTo>
                  <a:pt x="358889" y="28204"/>
                  <a:pt x="359668" y="28698"/>
                  <a:pt x="359668" y="28698"/>
                </a:cubicBezTo>
                <a:cubicBezTo>
                  <a:pt x="360447" y="28698"/>
                  <a:pt x="361225" y="27710"/>
                  <a:pt x="362004" y="28204"/>
                </a:cubicBezTo>
                <a:lnTo>
                  <a:pt x="362782" y="29197"/>
                </a:lnTo>
                <a:cubicBezTo>
                  <a:pt x="363560" y="28698"/>
                  <a:pt x="364339" y="28698"/>
                  <a:pt x="364339" y="28204"/>
                </a:cubicBezTo>
                <a:cubicBezTo>
                  <a:pt x="365118" y="28204"/>
                  <a:pt x="363560" y="27216"/>
                  <a:pt x="363560" y="27216"/>
                </a:cubicBezTo>
                <a:cubicBezTo>
                  <a:pt x="362782" y="26722"/>
                  <a:pt x="362004" y="26223"/>
                  <a:pt x="362004" y="26223"/>
                </a:cubicBezTo>
                <a:cubicBezTo>
                  <a:pt x="362004" y="25729"/>
                  <a:pt x="360447" y="25235"/>
                  <a:pt x="360447" y="24741"/>
                </a:cubicBezTo>
                <a:cubicBezTo>
                  <a:pt x="360447" y="24741"/>
                  <a:pt x="362004" y="24247"/>
                  <a:pt x="362782" y="24247"/>
                </a:cubicBezTo>
                <a:close/>
                <a:moveTo>
                  <a:pt x="377574" y="18309"/>
                </a:moveTo>
                <a:lnTo>
                  <a:pt x="376017" y="19297"/>
                </a:lnTo>
                <a:cubicBezTo>
                  <a:pt x="375238" y="19297"/>
                  <a:pt x="375238" y="18309"/>
                  <a:pt x="374459" y="18309"/>
                </a:cubicBezTo>
                <a:lnTo>
                  <a:pt x="372903" y="18803"/>
                </a:lnTo>
                <a:cubicBezTo>
                  <a:pt x="372903" y="19297"/>
                  <a:pt x="373681" y="19795"/>
                  <a:pt x="374459" y="20289"/>
                </a:cubicBezTo>
                <a:lnTo>
                  <a:pt x="375238" y="21278"/>
                </a:lnTo>
                <a:cubicBezTo>
                  <a:pt x="376017" y="21278"/>
                  <a:pt x="376795" y="20289"/>
                  <a:pt x="377574" y="20289"/>
                </a:cubicBezTo>
                <a:lnTo>
                  <a:pt x="379130" y="19795"/>
                </a:lnTo>
                <a:cubicBezTo>
                  <a:pt x="379130" y="19297"/>
                  <a:pt x="377574" y="18803"/>
                  <a:pt x="377574" y="18309"/>
                </a:cubicBezTo>
                <a:close/>
                <a:moveTo>
                  <a:pt x="390808" y="22760"/>
                </a:moveTo>
                <a:cubicBezTo>
                  <a:pt x="390808" y="22266"/>
                  <a:pt x="390029" y="21278"/>
                  <a:pt x="389252" y="21278"/>
                </a:cubicBezTo>
                <a:cubicBezTo>
                  <a:pt x="389252" y="21278"/>
                  <a:pt x="388473" y="22266"/>
                  <a:pt x="387694" y="22266"/>
                </a:cubicBezTo>
                <a:cubicBezTo>
                  <a:pt x="386916" y="22266"/>
                  <a:pt x="386916" y="21278"/>
                  <a:pt x="386137" y="21278"/>
                </a:cubicBezTo>
                <a:cubicBezTo>
                  <a:pt x="386137" y="21278"/>
                  <a:pt x="384580" y="21772"/>
                  <a:pt x="384580" y="22266"/>
                </a:cubicBezTo>
                <a:cubicBezTo>
                  <a:pt x="384580" y="22266"/>
                  <a:pt x="386137" y="22760"/>
                  <a:pt x="386137" y="23259"/>
                </a:cubicBezTo>
                <a:cubicBezTo>
                  <a:pt x="386137" y="23753"/>
                  <a:pt x="386916" y="23753"/>
                  <a:pt x="387694" y="24247"/>
                </a:cubicBezTo>
                <a:lnTo>
                  <a:pt x="388473" y="25235"/>
                </a:lnTo>
                <a:cubicBezTo>
                  <a:pt x="389252" y="25235"/>
                  <a:pt x="390029" y="24741"/>
                  <a:pt x="390808" y="24741"/>
                </a:cubicBezTo>
                <a:cubicBezTo>
                  <a:pt x="390029" y="24247"/>
                  <a:pt x="389252" y="23753"/>
                  <a:pt x="389252" y="23259"/>
                </a:cubicBezTo>
                <a:lnTo>
                  <a:pt x="390808" y="22760"/>
                </a:lnTo>
                <a:close/>
                <a:moveTo>
                  <a:pt x="411827" y="19297"/>
                </a:moveTo>
                <a:cubicBezTo>
                  <a:pt x="411827" y="19297"/>
                  <a:pt x="411050" y="18309"/>
                  <a:pt x="410271" y="18309"/>
                </a:cubicBezTo>
                <a:cubicBezTo>
                  <a:pt x="410271" y="18309"/>
                  <a:pt x="408714" y="18803"/>
                  <a:pt x="408714" y="19297"/>
                </a:cubicBezTo>
                <a:lnTo>
                  <a:pt x="407157" y="19795"/>
                </a:lnTo>
                <a:cubicBezTo>
                  <a:pt x="407157" y="20289"/>
                  <a:pt x="407935" y="21278"/>
                  <a:pt x="408714" y="21278"/>
                </a:cubicBezTo>
                <a:cubicBezTo>
                  <a:pt x="408714" y="21278"/>
                  <a:pt x="409492" y="20289"/>
                  <a:pt x="410271" y="20289"/>
                </a:cubicBezTo>
                <a:lnTo>
                  <a:pt x="411050" y="21278"/>
                </a:lnTo>
                <a:cubicBezTo>
                  <a:pt x="411050" y="21772"/>
                  <a:pt x="409492" y="21772"/>
                  <a:pt x="409492" y="22266"/>
                </a:cubicBezTo>
                <a:lnTo>
                  <a:pt x="411050" y="23259"/>
                </a:lnTo>
                <a:cubicBezTo>
                  <a:pt x="411050" y="23259"/>
                  <a:pt x="412606" y="22760"/>
                  <a:pt x="412606" y="22266"/>
                </a:cubicBezTo>
                <a:lnTo>
                  <a:pt x="411050" y="21278"/>
                </a:lnTo>
                <a:cubicBezTo>
                  <a:pt x="411827" y="20784"/>
                  <a:pt x="412606" y="20784"/>
                  <a:pt x="413385" y="20289"/>
                </a:cubicBezTo>
                <a:cubicBezTo>
                  <a:pt x="412606" y="20289"/>
                  <a:pt x="412606" y="19795"/>
                  <a:pt x="411827" y="19297"/>
                </a:cubicBezTo>
                <a:close/>
                <a:moveTo>
                  <a:pt x="443746" y="16328"/>
                </a:moveTo>
                <a:cubicBezTo>
                  <a:pt x="442968" y="15834"/>
                  <a:pt x="442968" y="15339"/>
                  <a:pt x="442190" y="14845"/>
                </a:cubicBezTo>
                <a:lnTo>
                  <a:pt x="441411" y="13853"/>
                </a:lnTo>
                <a:cubicBezTo>
                  <a:pt x="440632" y="13853"/>
                  <a:pt x="439854" y="14845"/>
                  <a:pt x="439075" y="14845"/>
                </a:cubicBezTo>
                <a:cubicBezTo>
                  <a:pt x="439854" y="15339"/>
                  <a:pt x="441411" y="16328"/>
                  <a:pt x="442190" y="16826"/>
                </a:cubicBezTo>
                <a:cubicBezTo>
                  <a:pt x="442190" y="17320"/>
                  <a:pt x="442968" y="17814"/>
                  <a:pt x="442968" y="18309"/>
                </a:cubicBezTo>
                <a:cubicBezTo>
                  <a:pt x="443746" y="18309"/>
                  <a:pt x="444525" y="19297"/>
                  <a:pt x="444525" y="19297"/>
                </a:cubicBezTo>
                <a:cubicBezTo>
                  <a:pt x="445303" y="19297"/>
                  <a:pt x="446082" y="18309"/>
                  <a:pt x="446082" y="18309"/>
                </a:cubicBezTo>
                <a:cubicBezTo>
                  <a:pt x="445303" y="17814"/>
                  <a:pt x="444525" y="16826"/>
                  <a:pt x="443746" y="16328"/>
                </a:cubicBezTo>
                <a:close/>
                <a:moveTo>
                  <a:pt x="482671" y="23259"/>
                </a:moveTo>
                <a:lnTo>
                  <a:pt x="481114" y="24247"/>
                </a:lnTo>
                <a:lnTo>
                  <a:pt x="479558" y="25235"/>
                </a:lnTo>
                <a:cubicBezTo>
                  <a:pt x="478779" y="25235"/>
                  <a:pt x="478001" y="24247"/>
                  <a:pt x="478001" y="24247"/>
                </a:cubicBezTo>
                <a:cubicBezTo>
                  <a:pt x="477222" y="23753"/>
                  <a:pt x="477222" y="23259"/>
                  <a:pt x="476443" y="22760"/>
                </a:cubicBezTo>
                <a:cubicBezTo>
                  <a:pt x="476443" y="23259"/>
                  <a:pt x="474886" y="23259"/>
                  <a:pt x="474886" y="23753"/>
                </a:cubicBezTo>
                <a:cubicBezTo>
                  <a:pt x="474886" y="24247"/>
                  <a:pt x="475665" y="24741"/>
                  <a:pt x="476443" y="24741"/>
                </a:cubicBezTo>
                <a:cubicBezTo>
                  <a:pt x="476443" y="25235"/>
                  <a:pt x="477222" y="25729"/>
                  <a:pt x="477222" y="26223"/>
                </a:cubicBezTo>
                <a:cubicBezTo>
                  <a:pt x="478001" y="26223"/>
                  <a:pt x="478779" y="27216"/>
                  <a:pt x="478779" y="27216"/>
                </a:cubicBezTo>
                <a:cubicBezTo>
                  <a:pt x="479558" y="27216"/>
                  <a:pt x="480336" y="26223"/>
                  <a:pt x="480336"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9" y="24741"/>
                  <a:pt x="484229" y="24741"/>
                </a:cubicBezTo>
                <a:cubicBezTo>
                  <a:pt x="484229" y="24247"/>
                  <a:pt x="482671" y="23259"/>
                  <a:pt x="482671" y="23259"/>
                </a:cubicBezTo>
                <a:close/>
                <a:moveTo>
                  <a:pt x="488900" y="23753"/>
                </a:moveTo>
                <a:cubicBezTo>
                  <a:pt x="488121" y="23753"/>
                  <a:pt x="488121" y="23259"/>
                  <a:pt x="487342" y="22760"/>
                </a:cubicBezTo>
                <a:cubicBezTo>
                  <a:pt x="487342" y="23259"/>
                  <a:pt x="485785" y="23259"/>
                  <a:pt x="485785" y="23753"/>
                </a:cubicBezTo>
                <a:cubicBezTo>
                  <a:pt x="485785" y="23753"/>
                  <a:pt x="486564" y="24741"/>
                  <a:pt x="487342" y="24741"/>
                </a:cubicBezTo>
                <a:cubicBezTo>
                  <a:pt x="487342" y="25235"/>
                  <a:pt x="488121" y="25729"/>
                  <a:pt x="488121" y="25729"/>
                </a:cubicBezTo>
                <a:cubicBezTo>
                  <a:pt x="488900" y="26223"/>
                  <a:pt x="489678" y="27216"/>
                  <a:pt x="489678" y="27216"/>
                </a:cubicBezTo>
                <a:cubicBezTo>
                  <a:pt x="490457" y="27216"/>
                  <a:pt x="491235" y="26223"/>
                  <a:pt x="491235" y="26223"/>
                </a:cubicBezTo>
                <a:cubicBezTo>
                  <a:pt x="490457" y="25235"/>
                  <a:pt x="489678" y="24741"/>
                  <a:pt x="488900" y="23753"/>
                </a:cubicBezTo>
                <a:close/>
                <a:moveTo>
                  <a:pt x="513811" y="24247"/>
                </a:moveTo>
                <a:cubicBezTo>
                  <a:pt x="513811" y="23753"/>
                  <a:pt x="513033" y="23259"/>
                  <a:pt x="512254" y="23259"/>
                </a:cubicBezTo>
                <a:cubicBezTo>
                  <a:pt x="512254" y="22760"/>
                  <a:pt x="510698" y="23753"/>
                  <a:pt x="510698" y="23753"/>
                </a:cubicBezTo>
                <a:cubicBezTo>
                  <a:pt x="509919" y="23753"/>
                  <a:pt x="509919" y="22760"/>
                  <a:pt x="509140" y="22760"/>
                </a:cubicBezTo>
                <a:lnTo>
                  <a:pt x="508362" y="21772"/>
                </a:lnTo>
                <a:cubicBezTo>
                  <a:pt x="507583" y="21772"/>
                  <a:pt x="506805" y="22266"/>
                  <a:pt x="506027" y="22266"/>
                </a:cubicBezTo>
                <a:cubicBezTo>
                  <a:pt x="506027" y="22760"/>
                  <a:pt x="505248" y="23259"/>
                  <a:pt x="504470" y="23259"/>
                </a:cubicBezTo>
                <a:cubicBezTo>
                  <a:pt x="505248" y="23753"/>
                  <a:pt x="505248" y="24247"/>
                  <a:pt x="506027" y="24247"/>
                </a:cubicBezTo>
                <a:cubicBezTo>
                  <a:pt x="506027" y="24741"/>
                  <a:pt x="506805"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9" y="25729"/>
                  <a:pt x="515369" y="25235"/>
                </a:cubicBezTo>
                <a:lnTo>
                  <a:pt x="513811" y="24247"/>
                </a:lnTo>
                <a:close/>
                <a:moveTo>
                  <a:pt x="542616" y="20784"/>
                </a:moveTo>
                <a:cubicBezTo>
                  <a:pt x="541838" y="20289"/>
                  <a:pt x="541838" y="19795"/>
                  <a:pt x="541059" y="19297"/>
                </a:cubicBezTo>
                <a:cubicBezTo>
                  <a:pt x="541059" y="19297"/>
                  <a:pt x="540280" y="20289"/>
                  <a:pt x="539502" y="20289"/>
                </a:cubicBezTo>
                <a:cubicBezTo>
                  <a:pt x="539502" y="20784"/>
                  <a:pt x="541059" y="21278"/>
                  <a:pt x="541059" y="21278"/>
                </a:cubicBezTo>
                <a:cubicBezTo>
                  <a:pt x="541059" y="21772"/>
                  <a:pt x="539502" y="21772"/>
                  <a:pt x="538723" y="22266"/>
                </a:cubicBezTo>
                <a:cubicBezTo>
                  <a:pt x="539502" y="22760"/>
                  <a:pt x="540280" y="23259"/>
                  <a:pt x="540280" y="23259"/>
                </a:cubicBezTo>
                <a:cubicBezTo>
                  <a:pt x="540280" y="23753"/>
                  <a:pt x="541059" y="24247"/>
                  <a:pt x="541838" y="24741"/>
                </a:cubicBezTo>
                <a:lnTo>
                  <a:pt x="543395" y="23753"/>
                </a:lnTo>
                <a:cubicBezTo>
                  <a:pt x="543395" y="23259"/>
                  <a:pt x="541838" y="22760"/>
                  <a:pt x="541838" y="22760"/>
                </a:cubicBezTo>
                <a:cubicBezTo>
                  <a:pt x="542616" y="22266"/>
                  <a:pt x="544173" y="21772"/>
                  <a:pt x="544173" y="21772"/>
                </a:cubicBezTo>
                <a:cubicBezTo>
                  <a:pt x="544173" y="21278"/>
                  <a:pt x="542616" y="20784"/>
                  <a:pt x="542616" y="20784"/>
                </a:cubicBezTo>
                <a:close/>
                <a:moveTo>
                  <a:pt x="560521" y="24247"/>
                </a:moveTo>
                <a:cubicBezTo>
                  <a:pt x="559744" y="23259"/>
                  <a:pt x="558965" y="22760"/>
                  <a:pt x="558186" y="21772"/>
                </a:cubicBezTo>
                <a:cubicBezTo>
                  <a:pt x="557408" y="22266"/>
                  <a:pt x="555850" y="22266"/>
                  <a:pt x="555850" y="22760"/>
                </a:cubicBezTo>
                <a:cubicBezTo>
                  <a:pt x="555850" y="23259"/>
                  <a:pt x="557408" y="23753"/>
                  <a:pt x="557408" y="23753"/>
                </a:cubicBezTo>
                <a:cubicBezTo>
                  <a:pt x="557408" y="24247"/>
                  <a:pt x="558965" y="24741"/>
                  <a:pt x="558965" y="25235"/>
                </a:cubicBezTo>
                <a:cubicBezTo>
                  <a:pt x="558965" y="25235"/>
                  <a:pt x="556629" y="25729"/>
                  <a:pt x="557408" y="25729"/>
                </a:cubicBezTo>
                <a:cubicBezTo>
                  <a:pt x="557408" y="26223"/>
                  <a:pt x="558186" y="26722"/>
                  <a:pt x="558186" y="26722"/>
                </a:cubicBezTo>
                <a:cubicBezTo>
                  <a:pt x="559744" y="26223"/>
                  <a:pt x="560521" y="25729"/>
                  <a:pt x="562079" y="25235"/>
                </a:cubicBezTo>
                <a:cubicBezTo>
                  <a:pt x="561300" y="24741"/>
                  <a:pt x="561300" y="24741"/>
                  <a:pt x="560521" y="24247"/>
                </a:cubicBezTo>
                <a:close/>
                <a:moveTo>
                  <a:pt x="580763" y="17814"/>
                </a:moveTo>
                <a:cubicBezTo>
                  <a:pt x="579984" y="17814"/>
                  <a:pt x="579984" y="16826"/>
                  <a:pt x="579206" y="16826"/>
                </a:cubicBezTo>
                <a:cubicBezTo>
                  <a:pt x="578427" y="16826"/>
                  <a:pt x="577649" y="17814"/>
                  <a:pt x="577649" y="17814"/>
                </a:cubicBezTo>
                <a:cubicBezTo>
                  <a:pt x="576870" y="17320"/>
                  <a:pt x="576870" y="16826"/>
                  <a:pt x="576092" y="16328"/>
                </a:cubicBezTo>
                <a:cubicBezTo>
                  <a:pt x="575314" y="16328"/>
                  <a:pt x="575314" y="15339"/>
                  <a:pt x="574535" y="15339"/>
                </a:cubicBezTo>
                <a:cubicBezTo>
                  <a:pt x="574535" y="15339"/>
                  <a:pt x="573756" y="16328"/>
                  <a:pt x="572978" y="16328"/>
                </a:cubicBezTo>
                <a:cubicBezTo>
                  <a:pt x="572199" y="16328"/>
                  <a:pt x="572199" y="16826"/>
                  <a:pt x="571420" y="17320"/>
                </a:cubicBezTo>
                <a:cubicBezTo>
                  <a:pt x="572199" y="17320"/>
                  <a:pt x="572199" y="18309"/>
                  <a:pt x="572978" y="18309"/>
                </a:cubicBezTo>
                <a:cubicBezTo>
                  <a:pt x="572978" y="18309"/>
                  <a:pt x="573756" y="17320"/>
                  <a:pt x="574535" y="17320"/>
                </a:cubicBezTo>
                <a:cubicBezTo>
                  <a:pt x="575314" y="17320"/>
                  <a:pt x="575314" y="18309"/>
                  <a:pt x="576092" y="18309"/>
                </a:cubicBezTo>
                <a:cubicBezTo>
                  <a:pt x="576092" y="18803"/>
                  <a:pt x="576870" y="19795"/>
                  <a:pt x="576870" y="19795"/>
                </a:cubicBezTo>
                <a:cubicBezTo>
                  <a:pt x="577649" y="19795"/>
                  <a:pt x="578427" y="18803"/>
                  <a:pt x="579206" y="18803"/>
                </a:cubicBezTo>
                <a:lnTo>
                  <a:pt x="579984" y="19795"/>
                </a:lnTo>
                <a:cubicBezTo>
                  <a:pt x="579984" y="19795"/>
                  <a:pt x="581541" y="19297"/>
                  <a:pt x="581541" y="18803"/>
                </a:cubicBezTo>
                <a:cubicBezTo>
                  <a:pt x="582319" y="18803"/>
                  <a:pt x="580763" y="18309"/>
                  <a:pt x="580763" y="17814"/>
                </a:cubicBezTo>
                <a:close/>
                <a:moveTo>
                  <a:pt x="584655" y="21278"/>
                </a:moveTo>
                <a:cubicBezTo>
                  <a:pt x="584655" y="21278"/>
                  <a:pt x="583098" y="21772"/>
                  <a:pt x="583098" y="22266"/>
                </a:cubicBezTo>
                <a:cubicBezTo>
                  <a:pt x="582319" y="22266"/>
                  <a:pt x="580763" y="22760"/>
                  <a:pt x="580763" y="22760"/>
                </a:cubicBezTo>
                <a:cubicBezTo>
                  <a:pt x="580763" y="23259"/>
                  <a:pt x="582319" y="23753"/>
                  <a:pt x="582319" y="24247"/>
                </a:cubicBezTo>
                <a:cubicBezTo>
                  <a:pt x="583098" y="24247"/>
                  <a:pt x="583098" y="25235"/>
                  <a:pt x="583877" y="25235"/>
                </a:cubicBezTo>
                <a:lnTo>
                  <a:pt x="585434" y="24247"/>
                </a:lnTo>
                <a:lnTo>
                  <a:pt x="583877" y="23259"/>
                </a:lnTo>
                <a:cubicBezTo>
                  <a:pt x="583877" y="22760"/>
                  <a:pt x="585434" y="22760"/>
                  <a:pt x="586213" y="22266"/>
                </a:cubicBezTo>
                <a:cubicBezTo>
                  <a:pt x="585434" y="22266"/>
                  <a:pt x="585434" y="21278"/>
                  <a:pt x="584655" y="21278"/>
                </a:cubicBezTo>
                <a:close/>
                <a:moveTo>
                  <a:pt x="597112" y="22266"/>
                </a:moveTo>
                <a:cubicBezTo>
                  <a:pt x="596333" y="22266"/>
                  <a:pt x="595554" y="21278"/>
                  <a:pt x="595554" y="21278"/>
                </a:cubicBezTo>
                <a:lnTo>
                  <a:pt x="593997" y="22266"/>
                </a:lnTo>
                <a:cubicBezTo>
                  <a:pt x="593219" y="21772"/>
                  <a:pt x="592440" y="21278"/>
                  <a:pt x="592440" y="20784"/>
                </a:cubicBezTo>
                <a:lnTo>
                  <a:pt x="593997" y="20289"/>
                </a:lnTo>
                <a:cubicBezTo>
                  <a:pt x="593997" y="19795"/>
                  <a:pt x="593219" y="19297"/>
                  <a:pt x="592440" y="18803"/>
                </a:cubicBezTo>
                <a:cubicBezTo>
                  <a:pt x="592440" y="18803"/>
                  <a:pt x="591662" y="18309"/>
                  <a:pt x="591662" y="17814"/>
                </a:cubicBezTo>
                <a:lnTo>
                  <a:pt x="590105" y="16826"/>
                </a:lnTo>
                <a:cubicBezTo>
                  <a:pt x="589326" y="16826"/>
                  <a:pt x="589326" y="17320"/>
                  <a:pt x="588548" y="17814"/>
                </a:cubicBezTo>
                <a:cubicBezTo>
                  <a:pt x="588548" y="17814"/>
                  <a:pt x="589326" y="18309"/>
                  <a:pt x="590105" y="18803"/>
                </a:cubicBezTo>
                <a:lnTo>
                  <a:pt x="590884" y="19795"/>
                </a:lnTo>
                <a:cubicBezTo>
                  <a:pt x="591662" y="20289"/>
                  <a:pt x="592440" y="20784"/>
                  <a:pt x="592440" y="20784"/>
                </a:cubicBezTo>
                <a:cubicBezTo>
                  <a:pt x="592440" y="21278"/>
                  <a:pt x="590884" y="21772"/>
                  <a:pt x="590884" y="21772"/>
                </a:cubicBezTo>
                <a:cubicBezTo>
                  <a:pt x="590884" y="22266"/>
                  <a:pt x="591662" y="22760"/>
                  <a:pt x="591662" y="22760"/>
                </a:cubicBezTo>
                <a:cubicBezTo>
                  <a:pt x="592440" y="23259"/>
                  <a:pt x="590105" y="23753"/>
                  <a:pt x="590105" y="23753"/>
                </a:cubicBezTo>
                <a:lnTo>
                  <a:pt x="591662" y="24741"/>
                </a:lnTo>
                <a:lnTo>
                  <a:pt x="593219" y="23753"/>
                </a:lnTo>
                <a:cubicBezTo>
                  <a:pt x="593997" y="24247"/>
                  <a:pt x="593997" y="24741"/>
                  <a:pt x="594776" y="25235"/>
                </a:cubicBezTo>
                <a:cubicBezTo>
                  <a:pt x="595554" y="24741"/>
                  <a:pt x="597112" y="23753"/>
                  <a:pt x="597889" y="23259"/>
                </a:cubicBezTo>
                <a:cubicBezTo>
                  <a:pt x="597889" y="23259"/>
                  <a:pt x="597112" y="22760"/>
                  <a:pt x="597112" y="22266"/>
                </a:cubicBezTo>
                <a:close/>
                <a:moveTo>
                  <a:pt x="603339" y="27710"/>
                </a:moveTo>
                <a:cubicBezTo>
                  <a:pt x="603339" y="27710"/>
                  <a:pt x="602561" y="26722"/>
                  <a:pt x="601783" y="26722"/>
                </a:cubicBezTo>
                <a:lnTo>
                  <a:pt x="601004" y="25729"/>
                </a:lnTo>
                <a:cubicBezTo>
                  <a:pt x="600225" y="25729"/>
                  <a:pt x="599447" y="26223"/>
                  <a:pt x="598668" y="26223"/>
                </a:cubicBezTo>
                <a:cubicBezTo>
                  <a:pt x="600225" y="27216"/>
                  <a:pt x="601004" y="27710"/>
                  <a:pt x="601783" y="28698"/>
                </a:cubicBezTo>
                <a:cubicBezTo>
                  <a:pt x="601783" y="29197"/>
                  <a:pt x="602561" y="29691"/>
                  <a:pt x="603339" y="29691"/>
                </a:cubicBezTo>
                <a:lnTo>
                  <a:pt x="604118" y="30679"/>
                </a:lnTo>
                <a:cubicBezTo>
                  <a:pt x="604896" y="30679"/>
                  <a:pt x="605675" y="30185"/>
                  <a:pt x="606454" y="30185"/>
                </a:cubicBezTo>
                <a:cubicBezTo>
                  <a:pt x="604896" y="29197"/>
                  <a:pt x="604118" y="28698"/>
                  <a:pt x="603339" y="27710"/>
                </a:cubicBezTo>
                <a:close/>
                <a:moveTo>
                  <a:pt x="614238" y="22760"/>
                </a:moveTo>
                <a:cubicBezTo>
                  <a:pt x="613459" y="22266"/>
                  <a:pt x="612682" y="21772"/>
                  <a:pt x="612682" y="21772"/>
                </a:cubicBezTo>
                <a:cubicBezTo>
                  <a:pt x="612682" y="21278"/>
                  <a:pt x="614238" y="20784"/>
                  <a:pt x="614238" y="20784"/>
                </a:cubicBezTo>
                <a:cubicBezTo>
                  <a:pt x="614238" y="20289"/>
                  <a:pt x="612682" y="19795"/>
                  <a:pt x="612682" y="19795"/>
                </a:cubicBezTo>
                <a:cubicBezTo>
                  <a:pt x="612682" y="19297"/>
                  <a:pt x="611903" y="18803"/>
                  <a:pt x="611903" y="18803"/>
                </a:cubicBezTo>
                <a:cubicBezTo>
                  <a:pt x="611124" y="18803"/>
                  <a:pt x="609567" y="19297"/>
                  <a:pt x="609567" y="19297"/>
                </a:cubicBezTo>
                <a:cubicBezTo>
                  <a:pt x="609567" y="19795"/>
                  <a:pt x="611124" y="20289"/>
                  <a:pt x="611124" y="20784"/>
                </a:cubicBezTo>
                <a:cubicBezTo>
                  <a:pt x="611903" y="20784"/>
                  <a:pt x="611903" y="21278"/>
                  <a:pt x="612682" y="21772"/>
                </a:cubicBezTo>
                <a:cubicBezTo>
                  <a:pt x="611903" y="21772"/>
                  <a:pt x="611124" y="22266"/>
                  <a:pt x="611124" y="22266"/>
                </a:cubicBezTo>
                <a:cubicBezTo>
                  <a:pt x="610346" y="22760"/>
                  <a:pt x="609567" y="23259"/>
                  <a:pt x="608788" y="23259"/>
                </a:cubicBezTo>
                <a:lnTo>
                  <a:pt x="608011" y="22266"/>
                </a:lnTo>
                <a:cubicBezTo>
                  <a:pt x="607232" y="22266"/>
                  <a:pt x="605675" y="22760"/>
                  <a:pt x="605675" y="23259"/>
                </a:cubicBezTo>
                <a:cubicBezTo>
                  <a:pt x="605675" y="23259"/>
                  <a:pt x="607232" y="23753"/>
                  <a:pt x="607232" y="24247"/>
                </a:cubicBezTo>
                <a:cubicBezTo>
                  <a:pt x="608011" y="24247"/>
                  <a:pt x="608011" y="25235"/>
                  <a:pt x="608788" y="25235"/>
                </a:cubicBezTo>
                <a:lnTo>
                  <a:pt x="610346" y="24247"/>
                </a:lnTo>
                <a:cubicBezTo>
                  <a:pt x="610346" y="24741"/>
                  <a:pt x="611124" y="25729"/>
                  <a:pt x="611903" y="25729"/>
                </a:cubicBezTo>
                <a:cubicBezTo>
                  <a:pt x="611903" y="25235"/>
                  <a:pt x="612682" y="24741"/>
                  <a:pt x="613459" y="24741"/>
                </a:cubicBezTo>
                <a:cubicBezTo>
                  <a:pt x="613459" y="24741"/>
                  <a:pt x="615017" y="24247"/>
                  <a:pt x="615017" y="23753"/>
                </a:cubicBezTo>
                <a:lnTo>
                  <a:pt x="614238" y="22760"/>
                </a:lnTo>
                <a:close/>
                <a:moveTo>
                  <a:pt x="636815" y="25729"/>
                </a:moveTo>
                <a:lnTo>
                  <a:pt x="635258" y="24741"/>
                </a:lnTo>
                <a:cubicBezTo>
                  <a:pt x="635258" y="24741"/>
                  <a:pt x="633701" y="25729"/>
                  <a:pt x="633701" y="25235"/>
                </a:cubicBezTo>
                <a:cubicBezTo>
                  <a:pt x="632923" y="25235"/>
                  <a:pt x="632923" y="24247"/>
                  <a:pt x="632144" y="24247"/>
                </a:cubicBezTo>
                <a:lnTo>
                  <a:pt x="630587" y="25235"/>
                </a:lnTo>
                <a:cubicBezTo>
                  <a:pt x="629808" y="25235"/>
                  <a:pt x="629808" y="24247"/>
                  <a:pt x="629029" y="24247"/>
                </a:cubicBezTo>
                <a:cubicBezTo>
                  <a:pt x="629029" y="23753"/>
                  <a:pt x="628252" y="23259"/>
                  <a:pt x="627473" y="22760"/>
                </a:cubicBezTo>
                <a:cubicBezTo>
                  <a:pt x="627473" y="22760"/>
                  <a:pt x="626694" y="22266"/>
                  <a:pt x="626694" y="21772"/>
                </a:cubicBezTo>
                <a:cubicBezTo>
                  <a:pt x="626694" y="21772"/>
                  <a:pt x="628252" y="21278"/>
                  <a:pt x="628252" y="20784"/>
                </a:cubicBezTo>
                <a:cubicBezTo>
                  <a:pt x="628252" y="20784"/>
                  <a:pt x="626694" y="20289"/>
                  <a:pt x="626694" y="19795"/>
                </a:cubicBezTo>
                <a:lnTo>
                  <a:pt x="625916" y="18803"/>
                </a:lnTo>
                <a:lnTo>
                  <a:pt x="623580" y="19795"/>
                </a:lnTo>
                <a:cubicBezTo>
                  <a:pt x="623580" y="19795"/>
                  <a:pt x="625137" y="20289"/>
                  <a:pt x="625137" y="20784"/>
                </a:cubicBezTo>
                <a:cubicBezTo>
                  <a:pt x="624358" y="20784"/>
                  <a:pt x="624358" y="21278"/>
                  <a:pt x="623580" y="21772"/>
                </a:cubicBezTo>
                <a:lnTo>
                  <a:pt x="622023" y="22266"/>
                </a:lnTo>
                <a:cubicBezTo>
                  <a:pt x="622023" y="22760"/>
                  <a:pt x="622802" y="23753"/>
                  <a:pt x="622802" y="23753"/>
                </a:cubicBezTo>
                <a:cubicBezTo>
                  <a:pt x="623580" y="23753"/>
                  <a:pt x="624358" y="22760"/>
                  <a:pt x="625137" y="22760"/>
                </a:cubicBezTo>
                <a:lnTo>
                  <a:pt x="625916" y="23753"/>
                </a:lnTo>
                <a:cubicBezTo>
                  <a:pt x="626694" y="24247"/>
                  <a:pt x="626694" y="24741"/>
                  <a:pt x="627473" y="24741"/>
                </a:cubicBezTo>
                <a:cubicBezTo>
                  <a:pt x="627473" y="25235"/>
                  <a:pt x="628252" y="25729"/>
                  <a:pt x="629029" y="26223"/>
                </a:cubicBezTo>
                <a:lnTo>
                  <a:pt x="629808" y="27216"/>
                </a:lnTo>
                <a:cubicBezTo>
                  <a:pt x="630587" y="27216"/>
                  <a:pt x="631365" y="26223"/>
                  <a:pt x="632144" y="26223"/>
                </a:cubicBezTo>
                <a:lnTo>
                  <a:pt x="632923" y="27216"/>
                </a:lnTo>
                <a:cubicBezTo>
                  <a:pt x="633701" y="27216"/>
                  <a:pt x="634479" y="26722"/>
                  <a:pt x="635258" y="26722"/>
                </a:cubicBezTo>
                <a:lnTo>
                  <a:pt x="636036" y="27710"/>
                </a:lnTo>
                <a:cubicBezTo>
                  <a:pt x="636036" y="27216"/>
                  <a:pt x="637593" y="27216"/>
                  <a:pt x="637593" y="26722"/>
                </a:cubicBezTo>
                <a:cubicBezTo>
                  <a:pt x="638372" y="26722"/>
                  <a:pt x="636815" y="25729"/>
                  <a:pt x="636815" y="25729"/>
                </a:cubicBezTo>
                <a:close/>
                <a:moveTo>
                  <a:pt x="663284" y="10888"/>
                </a:moveTo>
                <a:lnTo>
                  <a:pt x="661727" y="9895"/>
                </a:lnTo>
                <a:lnTo>
                  <a:pt x="660170" y="10888"/>
                </a:lnTo>
                <a:cubicBezTo>
                  <a:pt x="659392" y="10888"/>
                  <a:pt x="658613" y="11382"/>
                  <a:pt x="658613" y="11876"/>
                </a:cubicBezTo>
                <a:lnTo>
                  <a:pt x="659392" y="12865"/>
                </a:lnTo>
                <a:cubicBezTo>
                  <a:pt x="660170" y="12865"/>
                  <a:pt x="660948" y="13853"/>
                  <a:pt x="660948" y="13853"/>
                </a:cubicBezTo>
                <a:cubicBezTo>
                  <a:pt x="660948" y="13853"/>
                  <a:pt x="662505" y="13359"/>
                  <a:pt x="662505" y="12865"/>
                </a:cubicBezTo>
                <a:cubicBezTo>
                  <a:pt x="663284" y="12865"/>
                  <a:pt x="664063" y="12370"/>
                  <a:pt x="664063" y="12370"/>
                </a:cubicBezTo>
                <a:cubicBezTo>
                  <a:pt x="664063" y="11876"/>
                  <a:pt x="663284" y="11382"/>
                  <a:pt x="663284" y="10888"/>
                </a:cubicBezTo>
                <a:close/>
                <a:moveTo>
                  <a:pt x="682746" y="22760"/>
                </a:moveTo>
                <a:cubicBezTo>
                  <a:pt x="682746" y="23259"/>
                  <a:pt x="683525" y="23259"/>
                  <a:pt x="683525" y="23753"/>
                </a:cubicBezTo>
                <a:cubicBezTo>
                  <a:pt x="683525" y="24247"/>
                  <a:pt x="681968" y="24247"/>
                  <a:pt x="681968" y="24741"/>
                </a:cubicBezTo>
                <a:lnTo>
                  <a:pt x="683525" y="25729"/>
                </a:lnTo>
                <a:cubicBezTo>
                  <a:pt x="683525" y="25729"/>
                  <a:pt x="684303" y="26722"/>
                  <a:pt x="685082" y="26722"/>
                </a:cubicBezTo>
                <a:cubicBezTo>
                  <a:pt x="685082" y="26722"/>
                  <a:pt x="685861" y="26223"/>
                  <a:pt x="686639" y="25729"/>
                </a:cubicBezTo>
                <a:cubicBezTo>
                  <a:pt x="686639" y="25729"/>
                  <a:pt x="685082" y="25235"/>
                  <a:pt x="685082" y="24741"/>
                </a:cubicBezTo>
                <a:lnTo>
                  <a:pt x="686639" y="24247"/>
                </a:lnTo>
                <a:cubicBezTo>
                  <a:pt x="687418" y="23753"/>
                  <a:pt x="688196" y="23259"/>
                  <a:pt x="688974" y="23259"/>
                </a:cubicBezTo>
                <a:cubicBezTo>
                  <a:pt x="688196" y="22760"/>
                  <a:pt x="687418" y="22266"/>
                  <a:pt x="687418" y="22266"/>
                </a:cubicBezTo>
                <a:cubicBezTo>
                  <a:pt x="686639" y="21772"/>
                  <a:pt x="686639" y="21278"/>
                  <a:pt x="685861" y="20784"/>
                </a:cubicBezTo>
                <a:cubicBezTo>
                  <a:pt x="685082" y="21278"/>
                  <a:pt x="685082" y="21772"/>
                  <a:pt x="684303" y="21772"/>
                </a:cubicBezTo>
                <a:cubicBezTo>
                  <a:pt x="684303" y="21772"/>
                  <a:pt x="682746" y="22266"/>
                  <a:pt x="682746" y="22760"/>
                </a:cubicBezTo>
                <a:close/>
                <a:moveTo>
                  <a:pt x="688974" y="14351"/>
                </a:moveTo>
                <a:cubicBezTo>
                  <a:pt x="688196" y="14351"/>
                  <a:pt x="688196" y="13359"/>
                  <a:pt x="687418" y="13359"/>
                </a:cubicBezTo>
                <a:lnTo>
                  <a:pt x="685861" y="13853"/>
                </a:lnTo>
                <a:cubicBezTo>
                  <a:pt x="685861" y="14351"/>
                  <a:pt x="684303" y="14845"/>
                  <a:pt x="684303" y="14845"/>
                </a:cubicBezTo>
                <a:cubicBezTo>
                  <a:pt x="684303" y="15339"/>
                  <a:pt x="685082" y="15834"/>
                  <a:pt x="685861" y="15834"/>
                </a:cubicBezTo>
                <a:cubicBezTo>
                  <a:pt x="685082" y="16328"/>
                  <a:pt x="683525" y="16328"/>
                  <a:pt x="683525" y="16826"/>
                </a:cubicBezTo>
                <a:lnTo>
                  <a:pt x="685082" y="17814"/>
                </a:lnTo>
                <a:cubicBezTo>
                  <a:pt x="685082" y="17814"/>
                  <a:pt x="686639" y="16826"/>
                  <a:pt x="686639" y="17320"/>
                </a:cubicBezTo>
                <a:cubicBezTo>
                  <a:pt x="687418" y="17320"/>
                  <a:pt x="687418" y="18309"/>
                  <a:pt x="688196" y="18309"/>
                </a:cubicBezTo>
                <a:cubicBezTo>
                  <a:pt x="688196" y="17814"/>
                  <a:pt x="689753" y="17814"/>
                  <a:pt x="689753" y="17320"/>
                </a:cubicBezTo>
                <a:cubicBezTo>
                  <a:pt x="689753" y="16826"/>
                  <a:pt x="688196" y="16328"/>
                  <a:pt x="688196" y="16328"/>
                </a:cubicBezTo>
                <a:cubicBezTo>
                  <a:pt x="688196" y="15834"/>
                  <a:pt x="687418" y="15339"/>
                  <a:pt x="687418" y="15339"/>
                </a:cubicBezTo>
                <a:cubicBezTo>
                  <a:pt x="687418" y="14845"/>
                  <a:pt x="688974" y="14845"/>
                  <a:pt x="688974" y="14351"/>
                </a:cubicBezTo>
                <a:close/>
                <a:moveTo>
                  <a:pt x="702209" y="18309"/>
                </a:moveTo>
                <a:cubicBezTo>
                  <a:pt x="701431" y="18309"/>
                  <a:pt x="701431" y="17320"/>
                  <a:pt x="700652" y="17320"/>
                </a:cubicBezTo>
                <a:lnTo>
                  <a:pt x="699095" y="18309"/>
                </a:lnTo>
                <a:cubicBezTo>
                  <a:pt x="699095" y="18203"/>
                  <a:pt x="699024" y="18165"/>
                  <a:pt x="698911" y="18169"/>
                </a:cubicBezTo>
                <a:cubicBezTo>
                  <a:pt x="698312" y="17650"/>
                  <a:pt x="698250" y="16826"/>
                  <a:pt x="697538" y="16826"/>
                </a:cubicBezTo>
                <a:lnTo>
                  <a:pt x="695981" y="17814"/>
                </a:lnTo>
                <a:lnTo>
                  <a:pt x="697538" y="18803"/>
                </a:lnTo>
                <a:cubicBezTo>
                  <a:pt x="697538" y="18803"/>
                  <a:pt x="698500" y="18195"/>
                  <a:pt x="698911" y="18169"/>
                </a:cubicBezTo>
                <a:cubicBezTo>
                  <a:pt x="698968" y="18220"/>
                  <a:pt x="699028" y="18266"/>
                  <a:pt x="699095" y="18309"/>
                </a:cubicBezTo>
                <a:cubicBezTo>
                  <a:pt x="699873" y="18309"/>
                  <a:pt x="699873" y="18803"/>
                  <a:pt x="700652" y="19297"/>
                </a:cubicBezTo>
                <a:lnTo>
                  <a:pt x="701431" y="20289"/>
                </a:lnTo>
                <a:cubicBezTo>
                  <a:pt x="702209" y="20289"/>
                  <a:pt x="703766" y="19297"/>
                  <a:pt x="703766" y="19297"/>
                </a:cubicBezTo>
                <a:cubicBezTo>
                  <a:pt x="703766" y="19297"/>
                  <a:pt x="702209" y="18803"/>
                  <a:pt x="702209" y="18309"/>
                </a:cubicBezTo>
                <a:close/>
                <a:moveTo>
                  <a:pt x="706102" y="21772"/>
                </a:moveTo>
                <a:cubicBezTo>
                  <a:pt x="705323" y="21772"/>
                  <a:pt x="704544" y="22760"/>
                  <a:pt x="704544" y="22760"/>
                </a:cubicBezTo>
                <a:cubicBezTo>
                  <a:pt x="703766" y="22266"/>
                  <a:pt x="703766" y="21772"/>
                  <a:pt x="702988" y="21278"/>
                </a:cubicBezTo>
                <a:cubicBezTo>
                  <a:pt x="702209" y="21772"/>
                  <a:pt x="700652" y="22760"/>
                  <a:pt x="699873" y="23259"/>
                </a:cubicBezTo>
                <a:cubicBezTo>
                  <a:pt x="699873" y="23259"/>
                  <a:pt x="700652" y="23753"/>
                  <a:pt x="700652" y="24247"/>
                </a:cubicBezTo>
                <a:cubicBezTo>
                  <a:pt x="701431" y="24741"/>
                  <a:pt x="702988" y="25729"/>
                  <a:pt x="703766" y="26223"/>
                </a:cubicBezTo>
                <a:cubicBezTo>
                  <a:pt x="704544" y="25729"/>
                  <a:pt x="706102" y="25235"/>
                  <a:pt x="706880" y="24741"/>
                </a:cubicBezTo>
                <a:cubicBezTo>
                  <a:pt x="706880" y="24247"/>
                  <a:pt x="705323" y="23753"/>
                  <a:pt x="705323" y="23753"/>
                </a:cubicBezTo>
                <a:cubicBezTo>
                  <a:pt x="706102" y="23259"/>
                  <a:pt x="707659" y="23259"/>
                  <a:pt x="707659" y="22760"/>
                </a:cubicBezTo>
                <a:cubicBezTo>
                  <a:pt x="707659" y="22266"/>
                  <a:pt x="706102" y="22266"/>
                  <a:pt x="706102" y="21772"/>
                </a:cubicBezTo>
                <a:close/>
                <a:moveTo>
                  <a:pt x="743470" y="20784"/>
                </a:moveTo>
                <a:lnTo>
                  <a:pt x="741912" y="21772"/>
                </a:lnTo>
                <a:cubicBezTo>
                  <a:pt x="741134" y="22266"/>
                  <a:pt x="741134" y="22266"/>
                  <a:pt x="740356" y="22760"/>
                </a:cubicBezTo>
                <a:cubicBezTo>
                  <a:pt x="739577" y="22266"/>
                  <a:pt x="739577" y="21772"/>
                  <a:pt x="738799" y="21278"/>
                </a:cubicBezTo>
                <a:cubicBezTo>
                  <a:pt x="738799" y="21772"/>
                  <a:pt x="737241" y="22266"/>
                  <a:pt x="737241" y="22266"/>
                </a:cubicBezTo>
                <a:cubicBezTo>
                  <a:pt x="737241" y="22760"/>
                  <a:pt x="738020" y="23259"/>
                  <a:pt x="738799" y="23259"/>
                </a:cubicBezTo>
                <a:cubicBezTo>
                  <a:pt x="738799" y="23753"/>
                  <a:pt x="739577" y="24741"/>
                  <a:pt x="739577" y="24741"/>
                </a:cubicBezTo>
                <a:cubicBezTo>
                  <a:pt x="740356" y="24741"/>
                  <a:pt x="741134" y="23753"/>
                  <a:pt x="741912" y="23753"/>
                </a:cubicBezTo>
                <a:cubicBezTo>
                  <a:pt x="741912" y="24247"/>
                  <a:pt x="742691" y="24247"/>
                  <a:pt x="742691" y="24741"/>
                </a:cubicBezTo>
                <a:cubicBezTo>
                  <a:pt x="743470" y="25235"/>
                  <a:pt x="743470" y="25729"/>
                  <a:pt x="744248" y="25729"/>
                </a:cubicBezTo>
                <a:cubicBezTo>
                  <a:pt x="745027" y="26223"/>
                  <a:pt x="745027" y="26722"/>
                  <a:pt x="745806" y="27216"/>
                </a:cubicBezTo>
                <a:cubicBezTo>
                  <a:pt x="745806" y="26722"/>
                  <a:pt x="747362" y="26722"/>
                  <a:pt x="747362" y="26223"/>
                </a:cubicBezTo>
                <a:lnTo>
                  <a:pt x="745806" y="25235"/>
                </a:lnTo>
                <a:cubicBezTo>
                  <a:pt x="745806" y="24741"/>
                  <a:pt x="745027" y="24247"/>
                  <a:pt x="744248" y="23753"/>
                </a:cubicBezTo>
                <a:cubicBezTo>
                  <a:pt x="744248" y="23753"/>
                  <a:pt x="743470" y="23259"/>
                  <a:pt x="743470" y="22760"/>
                </a:cubicBezTo>
                <a:lnTo>
                  <a:pt x="745027" y="22266"/>
                </a:lnTo>
                <a:cubicBezTo>
                  <a:pt x="745027" y="21772"/>
                  <a:pt x="744248" y="20784"/>
                  <a:pt x="743470" y="20784"/>
                </a:cubicBezTo>
                <a:close/>
                <a:moveTo>
                  <a:pt x="748141" y="13359"/>
                </a:moveTo>
                <a:cubicBezTo>
                  <a:pt x="748141" y="12865"/>
                  <a:pt x="747362" y="12865"/>
                  <a:pt x="747362" y="12370"/>
                </a:cubicBezTo>
                <a:cubicBezTo>
                  <a:pt x="746583" y="12370"/>
                  <a:pt x="745027" y="12865"/>
                  <a:pt x="745027" y="13359"/>
                </a:cubicBezTo>
                <a:cubicBezTo>
                  <a:pt x="745027" y="13359"/>
                  <a:pt x="746583" y="13853"/>
                  <a:pt x="746583" y="14351"/>
                </a:cubicBezTo>
                <a:cubicBezTo>
                  <a:pt x="747362" y="14351"/>
                  <a:pt x="747362" y="15339"/>
                  <a:pt x="748141" y="15339"/>
                </a:cubicBezTo>
                <a:cubicBezTo>
                  <a:pt x="748141" y="15339"/>
                  <a:pt x="748919" y="16328"/>
                  <a:pt x="749698" y="16328"/>
                </a:cubicBezTo>
                <a:cubicBezTo>
                  <a:pt x="749698" y="16328"/>
                  <a:pt x="750476" y="15834"/>
                  <a:pt x="751255" y="15834"/>
                </a:cubicBezTo>
                <a:cubicBezTo>
                  <a:pt x="750476" y="14845"/>
                  <a:pt x="748919" y="14351"/>
                  <a:pt x="748141" y="13359"/>
                </a:cubicBezTo>
                <a:close/>
                <a:moveTo>
                  <a:pt x="764489" y="17814"/>
                </a:moveTo>
                <a:cubicBezTo>
                  <a:pt x="764489" y="17320"/>
                  <a:pt x="763711" y="16826"/>
                  <a:pt x="762932" y="16826"/>
                </a:cubicBezTo>
                <a:cubicBezTo>
                  <a:pt x="762932" y="16328"/>
                  <a:pt x="762154" y="15834"/>
                  <a:pt x="762154" y="15339"/>
                </a:cubicBezTo>
                <a:lnTo>
                  <a:pt x="763711" y="14845"/>
                </a:lnTo>
                <a:cubicBezTo>
                  <a:pt x="763711" y="14351"/>
                  <a:pt x="762932" y="13853"/>
                  <a:pt x="762154" y="13853"/>
                </a:cubicBezTo>
                <a:cubicBezTo>
                  <a:pt x="762154" y="13359"/>
                  <a:pt x="760597" y="14351"/>
                  <a:pt x="760597" y="14351"/>
                </a:cubicBezTo>
                <a:cubicBezTo>
                  <a:pt x="759818" y="14351"/>
                  <a:pt x="759818" y="13853"/>
                  <a:pt x="759040" y="13359"/>
                </a:cubicBezTo>
                <a:cubicBezTo>
                  <a:pt x="759040" y="12865"/>
                  <a:pt x="758261" y="12370"/>
                  <a:pt x="758261" y="12370"/>
                </a:cubicBezTo>
                <a:cubicBezTo>
                  <a:pt x="757482" y="12370"/>
                  <a:pt x="756705" y="12865"/>
                  <a:pt x="755926" y="12865"/>
                </a:cubicBezTo>
                <a:cubicBezTo>
                  <a:pt x="755926" y="12865"/>
                  <a:pt x="755147" y="12370"/>
                  <a:pt x="755147" y="11876"/>
                </a:cubicBezTo>
                <a:cubicBezTo>
                  <a:pt x="755147" y="12370"/>
                  <a:pt x="753590" y="12370"/>
                  <a:pt x="753590" y="12865"/>
                </a:cubicBezTo>
                <a:cubicBezTo>
                  <a:pt x="752811" y="12865"/>
                  <a:pt x="754369" y="13853"/>
                  <a:pt x="754369" y="13853"/>
                </a:cubicBezTo>
                <a:cubicBezTo>
                  <a:pt x="755147" y="14351"/>
                  <a:pt x="755147" y="14845"/>
                  <a:pt x="755926" y="14845"/>
                </a:cubicBezTo>
                <a:cubicBezTo>
                  <a:pt x="755926" y="15339"/>
                  <a:pt x="756705" y="16328"/>
                  <a:pt x="757482" y="16328"/>
                </a:cubicBezTo>
                <a:cubicBezTo>
                  <a:pt x="757482" y="16328"/>
                  <a:pt x="758261" y="15339"/>
                  <a:pt x="759040" y="15339"/>
                </a:cubicBezTo>
                <a:cubicBezTo>
                  <a:pt x="759040" y="15339"/>
                  <a:pt x="759818" y="16328"/>
                  <a:pt x="760597" y="16328"/>
                </a:cubicBezTo>
                <a:lnTo>
                  <a:pt x="761376" y="17320"/>
                </a:lnTo>
                <a:cubicBezTo>
                  <a:pt x="761376" y="17814"/>
                  <a:pt x="759818" y="18309"/>
                  <a:pt x="759818" y="18309"/>
                </a:cubicBezTo>
                <a:cubicBezTo>
                  <a:pt x="759818" y="18803"/>
                  <a:pt x="760597" y="19297"/>
                  <a:pt x="761376" y="19297"/>
                </a:cubicBezTo>
                <a:cubicBezTo>
                  <a:pt x="761376" y="19795"/>
                  <a:pt x="762154" y="20289"/>
                  <a:pt x="762154" y="20784"/>
                </a:cubicBezTo>
                <a:lnTo>
                  <a:pt x="764489" y="19795"/>
                </a:lnTo>
                <a:cubicBezTo>
                  <a:pt x="764489" y="19297"/>
                  <a:pt x="762932" y="18803"/>
                  <a:pt x="762932" y="18803"/>
                </a:cubicBezTo>
                <a:cubicBezTo>
                  <a:pt x="762932" y="18309"/>
                  <a:pt x="764489" y="18309"/>
                  <a:pt x="764489" y="17814"/>
                </a:cubicBezTo>
                <a:close/>
                <a:moveTo>
                  <a:pt x="783951" y="13359"/>
                </a:moveTo>
                <a:cubicBezTo>
                  <a:pt x="783951" y="13853"/>
                  <a:pt x="783173" y="13853"/>
                  <a:pt x="782395" y="14351"/>
                </a:cubicBezTo>
                <a:cubicBezTo>
                  <a:pt x="782395" y="13853"/>
                  <a:pt x="781616" y="13359"/>
                  <a:pt x="780838" y="13359"/>
                </a:cubicBezTo>
                <a:cubicBezTo>
                  <a:pt x="780838" y="12865"/>
                  <a:pt x="780059" y="12370"/>
                  <a:pt x="780059" y="12370"/>
                </a:cubicBezTo>
                <a:cubicBezTo>
                  <a:pt x="779280" y="11876"/>
                  <a:pt x="779280" y="10888"/>
                  <a:pt x="778503" y="10888"/>
                </a:cubicBezTo>
                <a:cubicBezTo>
                  <a:pt x="777724" y="10888"/>
                  <a:pt x="776946" y="11876"/>
                  <a:pt x="776946" y="11876"/>
                </a:cubicBezTo>
                <a:cubicBezTo>
                  <a:pt x="776167" y="11876"/>
                  <a:pt x="776167" y="10888"/>
                  <a:pt x="775388" y="10888"/>
                </a:cubicBezTo>
                <a:lnTo>
                  <a:pt x="773831" y="11382"/>
                </a:lnTo>
                <a:cubicBezTo>
                  <a:pt x="773831" y="11876"/>
                  <a:pt x="775388" y="12370"/>
                  <a:pt x="775388" y="12865"/>
                </a:cubicBezTo>
                <a:lnTo>
                  <a:pt x="776167" y="13853"/>
                </a:lnTo>
                <a:cubicBezTo>
                  <a:pt x="776946" y="13853"/>
                  <a:pt x="777724" y="12865"/>
                  <a:pt x="778503" y="12865"/>
                </a:cubicBezTo>
                <a:lnTo>
                  <a:pt x="779280" y="13853"/>
                </a:lnTo>
                <a:cubicBezTo>
                  <a:pt x="780059" y="14351"/>
                  <a:pt x="780059" y="15339"/>
                  <a:pt x="780838" y="15339"/>
                </a:cubicBezTo>
                <a:lnTo>
                  <a:pt x="782395" y="14351"/>
                </a:lnTo>
                <a:cubicBezTo>
                  <a:pt x="783173" y="14351"/>
                  <a:pt x="783951" y="15339"/>
                  <a:pt x="783951" y="15339"/>
                </a:cubicBezTo>
                <a:cubicBezTo>
                  <a:pt x="783951" y="15339"/>
                  <a:pt x="785509" y="14845"/>
                  <a:pt x="785509" y="14351"/>
                </a:cubicBezTo>
                <a:cubicBezTo>
                  <a:pt x="785509" y="14351"/>
                  <a:pt x="783951" y="13853"/>
                  <a:pt x="783951" y="13359"/>
                </a:cubicBezTo>
                <a:close/>
                <a:moveTo>
                  <a:pt x="812800" y="5093"/>
                </a:moveTo>
                <a:cubicBezTo>
                  <a:pt x="812560" y="5533"/>
                  <a:pt x="811363" y="5938"/>
                  <a:pt x="812066" y="5938"/>
                </a:cubicBezTo>
                <a:cubicBezTo>
                  <a:pt x="812066" y="6175"/>
                  <a:pt x="812426" y="6301"/>
                  <a:pt x="812800" y="6420"/>
                </a:cubicBezTo>
                <a:cubicBezTo>
                  <a:pt x="813174" y="6301"/>
                  <a:pt x="813535" y="6175"/>
                  <a:pt x="813535" y="5938"/>
                </a:cubicBezTo>
                <a:cubicBezTo>
                  <a:pt x="814238" y="5938"/>
                  <a:pt x="813040" y="5533"/>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4"/>
                  <a:pt x="814743" y="14845"/>
                  <a:pt x="815180" y="14845"/>
                </a:cubicBezTo>
                <a:cubicBezTo>
                  <a:pt x="815180" y="14351"/>
                  <a:pt x="813623" y="14351"/>
                  <a:pt x="813623" y="13853"/>
                </a:cubicBezTo>
                <a:cubicBezTo>
                  <a:pt x="813623" y="13853"/>
                  <a:pt x="815180" y="12865"/>
                  <a:pt x="814402" y="12865"/>
                </a:cubicBezTo>
                <a:lnTo>
                  <a:pt x="814359" y="12839"/>
                </a:lnTo>
                <a:cubicBezTo>
                  <a:pt x="814330" y="12856"/>
                  <a:pt x="814314" y="12865"/>
                  <a:pt x="814314" y="12865"/>
                </a:cubicBezTo>
                <a:cubicBezTo>
                  <a:pt x="813644" y="12865"/>
                  <a:pt x="812975" y="12134"/>
                  <a:pt x="812800" y="11931"/>
                </a:cubicBezTo>
                <a:cubicBezTo>
                  <a:pt x="812626" y="12134"/>
                  <a:pt x="811957" y="12865"/>
                  <a:pt x="811287" y="12865"/>
                </a:cubicBezTo>
                <a:cubicBezTo>
                  <a:pt x="811287" y="12865"/>
                  <a:pt x="811271" y="12856"/>
                  <a:pt x="811242" y="12839"/>
                </a:cubicBezTo>
                <a:lnTo>
                  <a:pt x="811199" y="12865"/>
                </a:lnTo>
                <a:cubicBezTo>
                  <a:pt x="810420" y="12865"/>
                  <a:pt x="811978" y="13853"/>
                  <a:pt x="811978" y="13853"/>
                </a:cubicBezTo>
                <a:cubicBezTo>
                  <a:pt x="811978" y="14351"/>
                  <a:pt x="810420" y="14351"/>
                  <a:pt x="810420" y="14845"/>
                </a:cubicBezTo>
                <a:cubicBezTo>
                  <a:pt x="810857" y="14845"/>
                  <a:pt x="811049" y="15154"/>
                  <a:pt x="811270" y="15428"/>
                </a:cubicBezTo>
                <a:cubicBezTo>
                  <a:pt x="811471" y="15107"/>
                  <a:pt x="811665" y="14845"/>
                  <a:pt x="812066" y="14845"/>
                </a:cubicBezTo>
                <a:close/>
                <a:moveTo>
                  <a:pt x="813535" y="7919"/>
                </a:moveTo>
                <a:cubicBezTo>
                  <a:pt x="813535" y="7919"/>
                  <a:pt x="813174" y="7801"/>
                  <a:pt x="812800" y="7627"/>
                </a:cubicBezTo>
                <a:cubicBezTo>
                  <a:pt x="812426" y="7801"/>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80" y="17814"/>
                  <a:pt x="789402" y="17814"/>
                </a:cubicBezTo>
                <a:lnTo>
                  <a:pt x="788623" y="16826"/>
                </a:lnTo>
                <a:cubicBezTo>
                  <a:pt x="787845" y="16826"/>
                  <a:pt x="787066" y="17320"/>
                  <a:pt x="786287" y="17814"/>
                </a:cubicBezTo>
                <a:cubicBezTo>
                  <a:pt x="787066" y="17814"/>
                  <a:pt x="787066" y="18803"/>
                  <a:pt x="787845" y="18803"/>
                </a:cubicBezTo>
                <a:cubicBezTo>
                  <a:pt x="788623" y="18803"/>
                  <a:pt x="789402" y="17814"/>
                  <a:pt x="789402" y="17814"/>
                </a:cubicBezTo>
                <a:cubicBezTo>
                  <a:pt x="790180" y="17814"/>
                  <a:pt x="790180" y="18803"/>
                  <a:pt x="790958" y="18803"/>
                </a:cubicBezTo>
                <a:cubicBezTo>
                  <a:pt x="791737" y="19297"/>
                  <a:pt x="792515" y="18309"/>
                  <a:pt x="792515" y="18309"/>
                </a:cubicBezTo>
                <a:cubicBezTo>
                  <a:pt x="793294" y="18309"/>
                  <a:pt x="793294" y="19297"/>
                  <a:pt x="794072" y="19297"/>
                </a:cubicBezTo>
                <a:cubicBezTo>
                  <a:pt x="794850" y="19297"/>
                  <a:pt x="794850" y="18309"/>
                  <a:pt x="795629" y="18309"/>
                </a:cubicBezTo>
                <a:cubicBezTo>
                  <a:pt x="795629" y="18309"/>
                  <a:pt x="794850" y="17814"/>
                  <a:pt x="794072" y="17320"/>
                </a:cubicBezTo>
                <a:close/>
                <a:moveTo>
                  <a:pt x="808433" y="6128"/>
                </a:moveTo>
                <a:cubicBezTo>
                  <a:pt x="808548" y="6276"/>
                  <a:pt x="808660" y="6420"/>
                  <a:pt x="808745" y="6563"/>
                </a:cubicBezTo>
                <a:lnTo>
                  <a:pt x="808952" y="6432"/>
                </a:lnTo>
                <a:cubicBezTo>
                  <a:pt x="808952" y="6432"/>
                  <a:pt x="808740" y="6297"/>
                  <a:pt x="808433" y="6128"/>
                </a:cubicBezTo>
                <a:close/>
                <a:moveTo>
                  <a:pt x="812800" y="3113"/>
                </a:moveTo>
                <a:cubicBezTo>
                  <a:pt x="812556" y="3556"/>
                  <a:pt x="811287" y="3957"/>
                  <a:pt x="811287" y="3957"/>
                </a:cubicBezTo>
                <a:cubicBezTo>
                  <a:pt x="811287" y="4405"/>
                  <a:pt x="812556" y="4451"/>
                  <a:pt x="812800" y="4819"/>
                </a:cubicBezTo>
                <a:cubicBezTo>
                  <a:pt x="813045" y="4451"/>
                  <a:pt x="814314" y="4405"/>
                  <a:pt x="814314" y="3957"/>
                </a:cubicBezTo>
                <a:cubicBezTo>
                  <a:pt x="814314" y="3957"/>
                  <a:pt x="813045" y="3556"/>
                  <a:pt x="812800" y="3113"/>
                </a:cubicBezTo>
                <a:close/>
                <a:moveTo>
                  <a:pt x="816855" y="6563"/>
                </a:moveTo>
                <a:cubicBezTo>
                  <a:pt x="816940" y="6420"/>
                  <a:pt x="817053" y="6276"/>
                  <a:pt x="817167" y="6128"/>
                </a:cubicBezTo>
                <a:cubicBezTo>
                  <a:pt x="816861" y="6297"/>
                  <a:pt x="816649" y="6432"/>
                  <a:pt x="816649" y="6432"/>
                </a:cubicBezTo>
                <a:lnTo>
                  <a:pt x="816855" y="6563"/>
                </a:lnTo>
                <a:close/>
                <a:moveTo>
                  <a:pt x="836978" y="16826"/>
                </a:moveTo>
                <a:lnTo>
                  <a:pt x="836199" y="17814"/>
                </a:lnTo>
                <a:cubicBezTo>
                  <a:pt x="835421" y="17814"/>
                  <a:pt x="834643" y="16826"/>
                  <a:pt x="834643" y="16826"/>
                </a:cubicBezTo>
                <a:cubicBezTo>
                  <a:pt x="833864" y="17320"/>
                  <a:pt x="833085" y="16328"/>
                  <a:pt x="832307" y="16328"/>
                </a:cubicBezTo>
                <a:lnTo>
                  <a:pt x="831529" y="17320"/>
                </a:lnTo>
                <a:cubicBezTo>
                  <a:pt x="830750" y="17814"/>
                  <a:pt x="829972" y="18309"/>
                  <a:pt x="829972" y="18309"/>
                </a:cubicBezTo>
                <a:cubicBezTo>
                  <a:pt x="830750" y="18309"/>
                  <a:pt x="830750" y="19297"/>
                  <a:pt x="831529" y="19297"/>
                </a:cubicBezTo>
                <a:cubicBezTo>
                  <a:pt x="832307" y="19297"/>
                  <a:pt x="832307" y="18309"/>
                  <a:pt x="833085" y="18309"/>
                </a:cubicBezTo>
                <a:cubicBezTo>
                  <a:pt x="833085" y="18309"/>
                  <a:pt x="833864" y="19297"/>
                  <a:pt x="834643" y="18803"/>
                </a:cubicBezTo>
                <a:cubicBezTo>
                  <a:pt x="835421" y="18803"/>
                  <a:pt x="835421" y="17814"/>
                  <a:pt x="836199" y="17814"/>
                </a:cubicBezTo>
                <a:cubicBezTo>
                  <a:pt x="836199" y="17814"/>
                  <a:pt x="836978" y="18803"/>
                  <a:pt x="837756" y="18803"/>
                </a:cubicBezTo>
                <a:cubicBezTo>
                  <a:pt x="838535" y="18803"/>
                  <a:pt x="838535" y="17814"/>
                  <a:pt x="839313" y="17814"/>
                </a:cubicBezTo>
                <a:cubicBezTo>
                  <a:pt x="838535" y="17320"/>
                  <a:pt x="837756" y="16826"/>
                  <a:pt x="836978" y="16826"/>
                </a:cubicBezTo>
                <a:close/>
                <a:moveTo>
                  <a:pt x="850213" y="10888"/>
                </a:moveTo>
                <a:cubicBezTo>
                  <a:pt x="849434" y="10888"/>
                  <a:pt x="849434" y="11876"/>
                  <a:pt x="848655" y="11876"/>
                </a:cubicBezTo>
                <a:cubicBezTo>
                  <a:pt x="848655" y="11876"/>
                  <a:pt x="847877" y="10888"/>
                  <a:pt x="847098" y="10888"/>
                </a:cubicBezTo>
                <a:cubicBezTo>
                  <a:pt x="846320" y="10888"/>
                  <a:pt x="846320" y="11876"/>
                  <a:pt x="845542" y="12370"/>
                </a:cubicBezTo>
                <a:cubicBezTo>
                  <a:pt x="845542" y="12370"/>
                  <a:pt x="844763" y="12865"/>
                  <a:pt x="844763" y="13359"/>
                </a:cubicBezTo>
                <a:cubicBezTo>
                  <a:pt x="843984" y="13359"/>
                  <a:pt x="843206" y="13853"/>
                  <a:pt x="843206" y="14351"/>
                </a:cubicBezTo>
                <a:cubicBezTo>
                  <a:pt x="842428" y="13853"/>
                  <a:pt x="841649" y="13853"/>
                  <a:pt x="841649" y="13359"/>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2" y="15339"/>
                  <a:pt x="845542" y="14351"/>
                  <a:pt x="846320" y="13853"/>
                </a:cubicBezTo>
                <a:lnTo>
                  <a:pt x="847098" y="12865"/>
                </a:lnTo>
                <a:cubicBezTo>
                  <a:pt x="847877" y="12865"/>
                  <a:pt x="848655" y="13853"/>
                  <a:pt x="849434" y="13853"/>
                </a:cubicBezTo>
                <a:lnTo>
                  <a:pt x="850213" y="12865"/>
                </a:lnTo>
                <a:cubicBezTo>
                  <a:pt x="850213" y="12370"/>
                  <a:pt x="851770" y="11876"/>
                  <a:pt x="851770" y="11382"/>
                </a:cubicBezTo>
                <a:lnTo>
                  <a:pt x="850213" y="10888"/>
                </a:lnTo>
                <a:close/>
                <a:moveTo>
                  <a:pt x="872011" y="12865"/>
                </a:moveTo>
                <a:cubicBezTo>
                  <a:pt x="872011" y="12370"/>
                  <a:pt x="870453" y="12370"/>
                  <a:pt x="870453" y="11876"/>
                </a:cubicBezTo>
                <a:cubicBezTo>
                  <a:pt x="870453" y="12370"/>
                  <a:pt x="869675" y="12865"/>
                  <a:pt x="869675" y="12865"/>
                </a:cubicBezTo>
                <a:cubicBezTo>
                  <a:pt x="868896" y="12865"/>
                  <a:pt x="868118" y="12370"/>
                  <a:pt x="867340" y="12370"/>
                </a:cubicBezTo>
                <a:cubicBezTo>
                  <a:pt x="867340" y="12370"/>
                  <a:pt x="866561" y="12865"/>
                  <a:pt x="866561" y="13359"/>
                </a:cubicBezTo>
                <a:cubicBezTo>
                  <a:pt x="865783" y="13853"/>
                  <a:pt x="865783" y="14351"/>
                  <a:pt x="865004" y="14351"/>
                </a:cubicBezTo>
                <a:cubicBezTo>
                  <a:pt x="865004" y="14351"/>
                  <a:pt x="863447" y="13359"/>
                  <a:pt x="863447" y="13853"/>
                </a:cubicBezTo>
                <a:cubicBezTo>
                  <a:pt x="862668" y="13853"/>
                  <a:pt x="861890" y="14351"/>
                  <a:pt x="861890" y="14845"/>
                </a:cubicBezTo>
                <a:lnTo>
                  <a:pt x="863447" y="15339"/>
                </a:lnTo>
                <a:cubicBezTo>
                  <a:pt x="863447" y="15834"/>
                  <a:pt x="862668" y="16328"/>
                  <a:pt x="862668" y="16826"/>
                </a:cubicBezTo>
                <a:cubicBezTo>
                  <a:pt x="861890" y="16826"/>
                  <a:pt x="861112" y="17320"/>
                  <a:pt x="861112" y="17814"/>
                </a:cubicBezTo>
                <a:cubicBezTo>
                  <a:pt x="861112" y="18309"/>
                  <a:pt x="862668" y="18309"/>
                  <a:pt x="862668" y="18803"/>
                </a:cubicBezTo>
                <a:cubicBezTo>
                  <a:pt x="862668" y="18803"/>
                  <a:pt x="861112" y="19297"/>
                  <a:pt x="861112" y="19795"/>
                </a:cubicBezTo>
                <a:lnTo>
                  <a:pt x="863447" y="20784"/>
                </a:lnTo>
                <a:cubicBezTo>
                  <a:pt x="863447" y="20289"/>
                  <a:pt x="864225" y="19795"/>
                  <a:pt x="864225" y="19297"/>
                </a:cubicBezTo>
                <a:cubicBezTo>
                  <a:pt x="865004" y="19297"/>
                  <a:pt x="865783" y="18803"/>
                  <a:pt x="865783" y="18309"/>
                </a:cubicBezTo>
                <a:cubicBezTo>
                  <a:pt x="865783" y="18309"/>
                  <a:pt x="864225" y="17814"/>
                  <a:pt x="864225" y="17320"/>
                </a:cubicBezTo>
                <a:lnTo>
                  <a:pt x="865004" y="16328"/>
                </a:lnTo>
                <a:cubicBezTo>
                  <a:pt x="865783" y="16328"/>
                  <a:pt x="866561" y="15339"/>
                  <a:pt x="866561" y="15339"/>
                </a:cubicBezTo>
                <a:cubicBezTo>
                  <a:pt x="867340" y="15339"/>
                  <a:pt x="868118" y="16328"/>
                  <a:pt x="868118" y="16328"/>
                </a:cubicBezTo>
                <a:cubicBezTo>
                  <a:pt x="868896" y="16328"/>
                  <a:pt x="869675" y="15339"/>
                  <a:pt x="869675" y="14845"/>
                </a:cubicBezTo>
                <a:cubicBezTo>
                  <a:pt x="870453" y="14845"/>
                  <a:pt x="870453" y="14351"/>
                  <a:pt x="871232" y="13853"/>
                </a:cubicBezTo>
                <a:cubicBezTo>
                  <a:pt x="871232" y="13853"/>
                  <a:pt x="872789" y="12865"/>
                  <a:pt x="872011" y="12865"/>
                </a:cubicBezTo>
                <a:close/>
                <a:moveTo>
                  <a:pt x="878239" y="12370"/>
                </a:moveTo>
                <a:cubicBezTo>
                  <a:pt x="878239" y="12865"/>
                  <a:pt x="877460" y="12865"/>
                  <a:pt x="877460" y="13359"/>
                </a:cubicBezTo>
                <a:cubicBezTo>
                  <a:pt x="876682" y="14351"/>
                  <a:pt x="875124" y="14845"/>
                  <a:pt x="874346" y="15834"/>
                </a:cubicBezTo>
                <a:cubicBezTo>
                  <a:pt x="875124" y="15834"/>
                  <a:pt x="875903" y="16328"/>
                  <a:pt x="875903" y="16328"/>
                </a:cubicBezTo>
                <a:cubicBezTo>
                  <a:pt x="876682" y="16328"/>
                  <a:pt x="877460" y="15339"/>
                  <a:pt x="877460" y="15339"/>
                </a:cubicBezTo>
                <a:cubicBezTo>
                  <a:pt x="878239" y="15339"/>
                  <a:pt x="878239" y="14351"/>
                  <a:pt x="879017" y="14351"/>
                </a:cubicBezTo>
                <a:cubicBezTo>
                  <a:pt x="879017" y="13853"/>
                  <a:pt x="880574" y="13359"/>
                  <a:pt x="880574" y="13359"/>
                </a:cubicBezTo>
                <a:cubicBezTo>
                  <a:pt x="880574" y="12865"/>
                  <a:pt x="879017" y="12370"/>
                  <a:pt x="878239" y="12370"/>
                </a:cubicBezTo>
                <a:close/>
                <a:moveTo>
                  <a:pt x="886802" y="21278"/>
                </a:moveTo>
                <a:cubicBezTo>
                  <a:pt x="886023" y="21772"/>
                  <a:pt x="886023" y="22266"/>
                  <a:pt x="885245" y="22760"/>
                </a:cubicBezTo>
                <a:cubicBezTo>
                  <a:pt x="884466" y="22266"/>
                  <a:pt x="884466" y="22266"/>
                  <a:pt x="883688" y="21772"/>
                </a:cubicBezTo>
                <a:lnTo>
                  <a:pt x="882131" y="20784"/>
                </a:lnTo>
                <a:cubicBezTo>
                  <a:pt x="881353" y="20784"/>
                  <a:pt x="880574" y="21772"/>
                  <a:pt x="880574" y="22266"/>
                </a:cubicBezTo>
                <a:lnTo>
                  <a:pt x="882131" y="22760"/>
                </a:lnTo>
                <a:cubicBezTo>
                  <a:pt x="882131" y="23259"/>
                  <a:pt x="881353" y="23753"/>
                  <a:pt x="881353" y="23753"/>
                </a:cubicBezTo>
                <a:cubicBezTo>
                  <a:pt x="880574" y="24247"/>
                  <a:pt x="879795" y="24741"/>
                  <a:pt x="879795" y="25235"/>
                </a:cubicBezTo>
                <a:lnTo>
                  <a:pt x="878239" y="26223"/>
                </a:lnTo>
                <a:cubicBezTo>
                  <a:pt x="878239" y="26722"/>
                  <a:pt x="879795" y="26722"/>
                  <a:pt x="879795" y="27216"/>
                </a:cubicBezTo>
                <a:cubicBezTo>
                  <a:pt x="880574" y="26722"/>
                  <a:pt x="880574" y="26223"/>
                  <a:pt x="881353" y="25729"/>
                </a:cubicBezTo>
                <a:cubicBezTo>
                  <a:pt x="882131" y="25729"/>
                  <a:pt x="882131" y="25235"/>
                  <a:pt x="882910" y="24741"/>
                </a:cubicBezTo>
                <a:cubicBezTo>
                  <a:pt x="882910" y="24247"/>
                  <a:pt x="883688" y="24247"/>
                  <a:pt x="883688" y="23753"/>
                </a:cubicBezTo>
                <a:cubicBezTo>
                  <a:pt x="884466" y="23753"/>
                  <a:pt x="885245" y="24741"/>
                  <a:pt x="886023" y="24741"/>
                </a:cubicBezTo>
                <a:cubicBezTo>
                  <a:pt x="886023" y="24741"/>
                  <a:pt x="886802" y="23753"/>
                  <a:pt x="886802" y="23259"/>
                </a:cubicBezTo>
                <a:cubicBezTo>
                  <a:pt x="887581" y="23259"/>
                  <a:pt x="888359" y="22760"/>
                  <a:pt x="888359" y="22266"/>
                </a:cubicBezTo>
                <a:cubicBezTo>
                  <a:pt x="888359" y="22266"/>
                  <a:pt x="886802" y="21772"/>
                  <a:pt x="886802" y="21278"/>
                </a:cubicBezTo>
                <a:close/>
                <a:moveTo>
                  <a:pt x="919499" y="21772"/>
                </a:moveTo>
                <a:cubicBezTo>
                  <a:pt x="919499" y="22266"/>
                  <a:pt x="917942" y="22266"/>
                  <a:pt x="917942" y="22760"/>
                </a:cubicBezTo>
                <a:cubicBezTo>
                  <a:pt x="917942" y="23259"/>
                  <a:pt x="919499" y="23259"/>
                  <a:pt x="920278" y="23753"/>
                </a:cubicBezTo>
                <a:cubicBezTo>
                  <a:pt x="920278" y="23753"/>
                  <a:pt x="918721" y="24247"/>
                  <a:pt x="918721" y="24741"/>
                </a:cubicBezTo>
                <a:cubicBezTo>
                  <a:pt x="919499" y="25235"/>
                  <a:pt x="921057" y="25729"/>
                  <a:pt x="921834" y="26223"/>
                </a:cubicBezTo>
                <a:cubicBezTo>
                  <a:pt x="922613" y="25729"/>
                  <a:pt x="924170" y="24741"/>
                  <a:pt x="924949" y="24247"/>
                </a:cubicBezTo>
                <a:cubicBezTo>
                  <a:pt x="924949" y="23753"/>
                  <a:pt x="925727" y="23259"/>
                  <a:pt x="925727" y="23259"/>
                </a:cubicBezTo>
                <a:cubicBezTo>
                  <a:pt x="924949" y="22760"/>
                  <a:pt x="923392" y="21772"/>
                  <a:pt x="922613" y="21278"/>
                </a:cubicBezTo>
                <a:cubicBezTo>
                  <a:pt x="921834" y="21772"/>
                  <a:pt x="921834" y="22266"/>
                  <a:pt x="921057" y="22760"/>
                </a:cubicBezTo>
                <a:cubicBezTo>
                  <a:pt x="921057" y="22760"/>
                  <a:pt x="920278" y="21772"/>
                  <a:pt x="919499" y="21772"/>
                </a:cubicBezTo>
                <a:close/>
                <a:moveTo>
                  <a:pt x="928062" y="16826"/>
                </a:moveTo>
                <a:cubicBezTo>
                  <a:pt x="927351" y="16826"/>
                  <a:pt x="927289" y="17650"/>
                  <a:pt x="926689" y="18169"/>
                </a:cubicBezTo>
                <a:cubicBezTo>
                  <a:pt x="926577" y="18165"/>
                  <a:pt x="926506" y="18203"/>
                  <a:pt x="926506" y="18309"/>
                </a:cubicBezTo>
                <a:lnTo>
                  <a:pt x="924949" y="17320"/>
                </a:lnTo>
                <a:cubicBezTo>
                  <a:pt x="924170" y="17320"/>
                  <a:pt x="924170" y="18309"/>
                  <a:pt x="923392" y="18309"/>
                </a:cubicBezTo>
                <a:cubicBezTo>
                  <a:pt x="923392" y="18803"/>
                  <a:pt x="921834" y="19297"/>
                  <a:pt x="921834" y="19297"/>
                </a:cubicBezTo>
                <a:cubicBezTo>
                  <a:pt x="921834" y="19297"/>
                  <a:pt x="923392" y="20289"/>
                  <a:pt x="924170" y="20289"/>
                </a:cubicBezTo>
                <a:lnTo>
                  <a:pt x="924949" y="19297"/>
                </a:lnTo>
                <a:cubicBezTo>
                  <a:pt x="925727" y="18803"/>
                  <a:pt x="925727" y="18309"/>
                  <a:pt x="926506" y="18309"/>
                </a:cubicBezTo>
                <a:cubicBezTo>
                  <a:pt x="926573" y="18266"/>
                  <a:pt x="926633" y="18220"/>
                  <a:pt x="926689" y="18169"/>
                </a:cubicBezTo>
                <a:cubicBezTo>
                  <a:pt x="927101" y="18195"/>
                  <a:pt x="928062" y="18803"/>
                  <a:pt x="928062" y="18803"/>
                </a:cubicBezTo>
                <a:lnTo>
                  <a:pt x="929620" y="17814"/>
                </a:lnTo>
                <a:lnTo>
                  <a:pt x="928062" y="16826"/>
                </a:lnTo>
                <a:close/>
                <a:moveTo>
                  <a:pt x="939740" y="15834"/>
                </a:moveTo>
                <a:cubicBezTo>
                  <a:pt x="940519" y="15834"/>
                  <a:pt x="941297" y="15339"/>
                  <a:pt x="941297" y="14845"/>
                </a:cubicBezTo>
                <a:cubicBezTo>
                  <a:pt x="941297" y="14845"/>
                  <a:pt x="939740" y="14351"/>
                  <a:pt x="939740" y="13853"/>
                </a:cubicBezTo>
                <a:lnTo>
                  <a:pt x="938183" y="13359"/>
                </a:lnTo>
                <a:cubicBezTo>
                  <a:pt x="937405" y="13359"/>
                  <a:pt x="937405" y="14351"/>
                  <a:pt x="936627" y="14351"/>
                </a:cubicBezTo>
                <a:cubicBezTo>
                  <a:pt x="936627" y="14845"/>
                  <a:pt x="938183" y="14845"/>
                  <a:pt x="938183" y="15339"/>
                </a:cubicBezTo>
                <a:cubicBezTo>
                  <a:pt x="938183" y="15339"/>
                  <a:pt x="937405" y="15834"/>
                  <a:pt x="937405" y="16328"/>
                </a:cubicBezTo>
                <a:cubicBezTo>
                  <a:pt x="937405" y="16328"/>
                  <a:pt x="935848" y="16826"/>
                  <a:pt x="935848" y="17320"/>
                </a:cubicBezTo>
                <a:cubicBezTo>
                  <a:pt x="935848" y="17814"/>
                  <a:pt x="937405" y="17814"/>
                  <a:pt x="937405" y="18309"/>
                </a:cubicBezTo>
                <a:cubicBezTo>
                  <a:pt x="938183" y="18309"/>
                  <a:pt x="938183" y="17320"/>
                  <a:pt x="938962" y="17320"/>
                </a:cubicBezTo>
                <a:cubicBezTo>
                  <a:pt x="938962" y="16826"/>
                  <a:pt x="940519" y="17814"/>
                  <a:pt x="940519" y="17814"/>
                </a:cubicBezTo>
                <a:lnTo>
                  <a:pt x="942076" y="16826"/>
                </a:lnTo>
                <a:cubicBezTo>
                  <a:pt x="942076" y="16328"/>
                  <a:pt x="940519" y="16328"/>
                  <a:pt x="939740" y="15834"/>
                </a:cubicBezTo>
                <a:close/>
                <a:moveTo>
                  <a:pt x="942076" y="23753"/>
                </a:moveTo>
                <a:cubicBezTo>
                  <a:pt x="942076" y="23259"/>
                  <a:pt x="942855" y="23259"/>
                  <a:pt x="942855" y="22760"/>
                </a:cubicBezTo>
                <a:cubicBezTo>
                  <a:pt x="942855" y="22266"/>
                  <a:pt x="941297" y="21772"/>
                  <a:pt x="941297" y="21772"/>
                </a:cubicBezTo>
                <a:cubicBezTo>
                  <a:pt x="940519" y="21772"/>
                  <a:pt x="940519" y="21278"/>
                  <a:pt x="939740" y="20784"/>
                </a:cubicBezTo>
                <a:cubicBezTo>
                  <a:pt x="938962" y="21278"/>
                  <a:pt x="938962" y="21772"/>
                  <a:pt x="938183" y="22266"/>
                </a:cubicBezTo>
                <a:cubicBezTo>
                  <a:pt x="938183" y="22266"/>
                  <a:pt x="937405" y="22760"/>
                  <a:pt x="936627" y="23259"/>
                </a:cubicBezTo>
                <a:cubicBezTo>
                  <a:pt x="937405" y="23259"/>
                  <a:pt x="938183" y="23753"/>
                  <a:pt x="938962" y="24247"/>
                </a:cubicBezTo>
                <a:lnTo>
                  <a:pt x="940519" y="24741"/>
                </a:lnTo>
                <a:cubicBezTo>
                  <a:pt x="940519" y="25235"/>
                  <a:pt x="938962" y="25729"/>
                  <a:pt x="938962"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3"/>
                </a:cubicBezTo>
                <a:close/>
                <a:moveTo>
                  <a:pt x="965431" y="10888"/>
                </a:moveTo>
                <a:lnTo>
                  <a:pt x="963873" y="9895"/>
                </a:lnTo>
                <a:lnTo>
                  <a:pt x="962317" y="10888"/>
                </a:lnTo>
                <a:cubicBezTo>
                  <a:pt x="962317" y="11382"/>
                  <a:pt x="961538" y="11876"/>
                  <a:pt x="961538" y="12370"/>
                </a:cubicBezTo>
                <a:cubicBezTo>
                  <a:pt x="961538" y="12370"/>
                  <a:pt x="962317" y="12865"/>
                  <a:pt x="963096" y="12865"/>
                </a:cubicBezTo>
                <a:cubicBezTo>
                  <a:pt x="963096" y="13359"/>
                  <a:pt x="964652" y="13853"/>
                  <a:pt x="964652" y="13853"/>
                </a:cubicBezTo>
                <a:cubicBezTo>
                  <a:pt x="964652" y="13853"/>
                  <a:pt x="965431" y="12865"/>
                  <a:pt x="966209" y="12865"/>
                </a:cubicBezTo>
                <a:lnTo>
                  <a:pt x="966988" y="11876"/>
                </a:lnTo>
                <a:cubicBezTo>
                  <a:pt x="966988" y="11382"/>
                  <a:pt x="966209" y="10888"/>
                  <a:pt x="965431" y="10888"/>
                </a:cubicBezTo>
                <a:close/>
                <a:moveTo>
                  <a:pt x="1002021" y="21772"/>
                </a:moveTo>
                <a:cubicBezTo>
                  <a:pt x="1001241" y="21278"/>
                  <a:pt x="1001241" y="20784"/>
                  <a:pt x="1000464" y="20784"/>
                </a:cubicBezTo>
                <a:cubicBezTo>
                  <a:pt x="1000464" y="20289"/>
                  <a:pt x="1002021" y="19795"/>
                  <a:pt x="1002021" y="19795"/>
                </a:cubicBezTo>
                <a:lnTo>
                  <a:pt x="999685" y="18803"/>
                </a:lnTo>
                <a:lnTo>
                  <a:pt x="998906" y="19795"/>
                </a:lnTo>
                <a:cubicBezTo>
                  <a:pt x="998906" y="20289"/>
                  <a:pt x="997349" y="20784"/>
                  <a:pt x="997349" y="20784"/>
                </a:cubicBezTo>
                <a:cubicBezTo>
                  <a:pt x="997349" y="21278"/>
                  <a:pt x="998906" y="21772"/>
                  <a:pt x="998906" y="21772"/>
                </a:cubicBezTo>
                <a:cubicBezTo>
                  <a:pt x="998906" y="22266"/>
                  <a:pt x="998128" y="22760"/>
                  <a:pt x="998128" y="22760"/>
                </a:cubicBezTo>
                <a:cubicBezTo>
                  <a:pt x="997349" y="23259"/>
                  <a:pt x="996571" y="23753"/>
                  <a:pt x="996571" y="24247"/>
                </a:cubicBezTo>
                <a:cubicBezTo>
                  <a:pt x="995793" y="24247"/>
                  <a:pt x="995793" y="25235"/>
                  <a:pt x="995014" y="25235"/>
                </a:cubicBezTo>
                <a:lnTo>
                  <a:pt x="993457" y="24247"/>
                </a:lnTo>
                <a:cubicBezTo>
                  <a:pt x="992678" y="24247"/>
                  <a:pt x="992678" y="25235"/>
                  <a:pt x="991900" y="25235"/>
                </a:cubicBezTo>
                <a:cubicBezTo>
                  <a:pt x="991900" y="25729"/>
                  <a:pt x="990342" y="24741"/>
                  <a:pt x="990342" y="24741"/>
                </a:cubicBezTo>
                <a:lnTo>
                  <a:pt x="988786" y="25729"/>
                </a:lnTo>
                <a:cubicBezTo>
                  <a:pt x="988786" y="25729"/>
                  <a:pt x="987229" y="26722"/>
                  <a:pt x="988007" y="26722"/>
                </a:cubicBezTo>
                <a:cubicBezTo>
                  <a:pt x="988007" y="27216"/>
                  <a:pt x="989565" y="27216"/>
                  <a:pt x="989565" y="27710"/>
                </a:cubicBezTo>
                <a:lnTo>
                  <a:pt x="990342" y="26722"/>
                </a:lnTo>
                <a:cubicBezTo>
                  <a:pt x="991122" y="26722"/>
                  <a:pt x="991900" y="27216"/>
                  <a:pt x="992678" y="27216"/>
                </a:cubicBezTo>
                <a:lnTo>
                  <a:pt x="993457" y="26223"/>
                </a:lnTo>
                <a:cubicBezTo>
                  <a:pt x="994236" y="26223"/>
                  <a:pt x="995014" y="27216"/>
                  <a:pt x="995793" y="27216"/>
                </a:cubicBezTo>
                <a:lnTo>
                  <a:pt x="996571" y="26223"/>
                </a:lnTo>
                <a:cubicBezTo>
                  <a:pt x="997349" y="25729"/>
                  <a:pt x="998128" y="25235"/>
                  <a:pt x="998128" y="24741"/>
                </a:cubicBezTo>
                <a:cubicBezTo>
                  <a:pt x="998906" y="24741"/>
                  <a:pt x="998906" y="24247"/>
                  <a:pt x="999685" y="23753"/>
                </a:cubicBezTo>
                <a:lnTo>
                  <a:pt x="1000464" y="22760"/>
                </a:lnTo>
                <a:cubicBezTo>
                  <a:pt x="1001241" y="22760"/>
                  <a:pt x="1002021" y="23753"/>
                  <a:pt x="1002799" y="23753"/>
                </a:cubicBezTo>
                <a:cubicBezTo>
                  <a:pt x="1002799" y="23753"/>
                  <a:pt x="1003577" y="22760"/>
                  <a:pt x="1003577" y="22266"/>
                </a:cubicBezTo>
                <a:lnTo>
                  <a:pt x="1002021" y="21772"/>
                </a:lnTo>
                <a:close/>
                <a:moveTo>
                  <a:pt x="1017590" y="22266"/>
                </a:moveTo>
                <a:lnTo>
                  <a:pt x="1016812" y="23259"/>
                </a:lnTo>
                <a:cubicBezTo>
                  <a:pt x="1016034" y="23259"/>
                  <a:pt x="1015255" y="22760"/>
                  <a:pt x="1014476" y="22266"/>
                </a:cubicBezTo>
                <a:cubicBezTo>
                  <a:pt x="1014476" y="22266"/>
                  <a:pt x="1013698" y="21772"/>
                  <a:pt x="1012919" y="21772"/>
                </a:cubicBezTo>
                <a:cubicBezTo>
                  <a:pt x="1013698" y="21278"/>
                  <a:pt x="1013698" y="20784"/>
                  <a:pt x="1014476" y="20784"/>
                </a:cubicBezTo>
                <a:cubicBezTo>
                  <a:pt x="1014476" y="20289"/>
                  <a:pt x="1016034" y="19795"/>
                  <a:pt x="1016034" y="19297"/>
                </a:cubicBezTo>
                <a:cubicBezTo>
                  <a:pt x="1016034" y="19297"/>
                  <a:pt x="1014476" y="18803"/>
                  <a:pt x="1013698" y="18803"/>
                </a:cubicBezTo>
                <a:cubicBezTo>
                  <a:pt x="1013698" y="18803"/>
                  <a:pt x="1012919" y="19297"/>
                  <a:pt x="1012919" y="19795"/>
                </a:cubicBezTo>
                <a:cubicBezTo>
                  <a:pt x="1012919" y="19795"/>
                  <a:pt x="1011363" y="20289"/>
                  <a:pt x="1011363" y="20784"/>
                </a:cubicBezTo>
                <a:cubicBezTo>
                  <a:pt x="1011363" y="20784"/>
                  <a:pt x="1012919" y="21278"/>
                  <a:pt x="1012919" y="21772"/>
                </a:cubicBezTo>
                <a:cubicBezTo>
                  <a:pt x="1012919" y="21772"/>
                  <a:pt x="1012141" y="22266"/>
                  <a:pt x="1011363" y="22760"/>
                </a:cubicBezTo>
                <a:lnTo>
                  <a:pt x="1010584" y="23753"/>
                </a:lnTo>
                <a:cubicBezTo>
                  <a:pt x="1010584" y="24247"/>
                  <a:pt x="1012141" y="24741"/>
                  <a:pt x="1012141"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3"/>
                  <a:pt x="1019926" y="23259"/>
                  <a:pt x="1019926" y="23259"/>
                </a:cubicBezTo>
                <a:cubicBezTo>
                  <a:pt x="1019926" y="22760"/>
                  <a:pt x="1018369" y="22266"/>
                  <a:pt x="1017590" y="22266"/>
                </a:cubicBezTo>
                <a:close/>
                <a:moveTo>
                  <a:pt x="1024597" y="25729"/>
                </a:moveTo>
                <a:lnTo>
                  <a:pt x="1023818" y="26722"/>
                </a:lnTo>
                <a:cubicBezTo>
                  <a:pt x="1023040" y="26722"/>
                  <a:pt x="1022262" y="27710"/>
                  <a:pt x="1022262" y="27710"/>
                </a:cubicBezTo>
                <a:cubicBezTo>
                  <a:pt x="1021483" y="28698"/>
                  <a:pt x="1020705" y="29197"/>
                  <a:pt x="1019147" y="30185"/>
                </a:cubicBezTo>
                <a:cubicBezTo>
                  <a:pt x="1019926" y="30185"/>
                  <a:pt x="1020705" y="30679"/>
                  <a:pt x="1021483" y="30679"/>
                </a:cubicBezTo>
                <a:lnTo>
                  <a:pt x="1022262" y="29691"/>
                </a:lnTo>
                <a:cubicBezTo>
                  <a:pt x="1023040" y="29691"/>
                  <a:pt x="1023818" y="29197"/>
                  <a:pt x="1023818" y="28698"/>
                </a:cubicBezTo>
                <a:cubicBezTo>
                  <a:pt x="1024597" y="27710"/>
                  <a:pt x="1025375" y="27216"/>
                  <a:pt x="1026933" y="26223"/>
                </a:cubicBezTo>
                <a:cubicBezTo>
                  <a:pt x="1026154" y="26223"/>
                  <a:pt x="1025375" y="25729"/>
                  <a:pt x="1024597" y="25729"/>
                </a:cubicBezTo>
                <a:close/>
                <a:moveTo>
                  <a:pt x="1035496" y="16826"/>
                </a:moveTo>
                <a:lnTo>
                  <a:pt x="1033939" y="17814"/>
                </a:lnTo>
                <a:cubicBezTo>
                  <a:pt x="1033939" y="18309"/>
                  <a:pt x="1033161" y="18803"/>
                  <a:pt x="1033161" y="18803"/>
                </a:cubicBezTo>
                <a:cubicBezTo>
                  <a:pt x="1032382" y="19297"/>
                  <a:pt x="1031604" y="19795"/>
                  <a:pt x="1031604" y="20289"/>
                </a:cubicBezTo>
                <a:lnTo>
                  <a:pt x="1033161" y="20784"/>
                </a:lnTo>
                <a:cubicBezTo>
                  <a:pt x="1033161" y="21278"/>
                  <a:pt x="1032382" y="21772"/>
                  <a:pt x="1031604" y="22266"/>
                </a:cubicBezTo>
                <a:lnTo>
                  <a:pt x="1030046" y="21278"/>
                </a:lnTo>
                <a:cubicBezTo>
                  <a:pt x="1030046" y="21278"/>
                  <a:pt x="1029268" y="22266"/>
                  <a:pt x="1028489" y="22266"/>
                </a:cubicBezTo>
                <a:cubicBezTo>
                  <a:pt x="1028489" y="22760"/>
                  <a:pt x="1027711" y="23259"/>
                  <a:pt x="1027711" y="23259"/>
                </a:cubicBezTo>
                <a:cubicBezTo>
                  <a:pt x="1028489" y="23753"/>
                  <a:pt x="1030046" y="24741"/>
                  <a:pt x="1030825" y="25235"/>
                </a:cubicBezTo>
                <a:cubicBezTo>
                  <a:pt x="1031604" y="24741"/>
                  <a:pt x="1031604" y="24247"/>
                  <a:pt x="1032382" y="23753"/>
                </a:cubicBezTo>
                <a:lnTo>
                  <a:pt x="1033939" y="24741"/>
                </a:lnTo>
                <a:lnTo>
                  <a:pt x="1035496" y="23753"/>
                </a:lnTo>
                <a:cubicBezTo>
                  <a:pt x="1035496" y="23753"/>
                  <a:pt x="1033161" y="23259"/>
                  <a:pt x="1033939" y="22760"/>
                </a:cubicBezTo>
                <a:cubicBezTo>
                  <a:pt x="1033939" y="22760"/>
                  <a:pt x="1034717" y="22266"/>
                  <a:pt x="1034717" y="21772"/>
                </a:cubicBezTo>
                <a:cubicBezTo>
                  <a:pt x="1034717" y="21772"/>
                  <a:pt x="1033161" y="21278"/>
                  <a:pt x="1033161" y="20784"/>
                </a:cubicBezTo>
                <a:cubicBezTo>
                  <a:pt x="1033161" y="20784"/>
                  <a:pt x="1033939" y="20289"/>
                  <a:pt x="1034717" y="19795"/>
                </a:cubicBezTo>
                <a:lnTo>
                  <a:pt x="1035496" y="18803"/>
                </a:lnTo>
                <a:cubicBezTo>
                  <a:pt x="1036275" y="18309"/>
                  <a:pt x="1037053" y="17814"/>
                  <a:pt x="1037053" y="17814"/>
                </a:cubicBezTo>
                <a:cubicBezTo>
                  <a:pt x="1036275" y="17320"/>
                  <a:pt x="1036275" y="16826"/>
                  <a:pt x="1035496" y="16826"/>
                </a:cubicBezTo>
                <a:close/>
                <a:moveTo>
                  <a:pt x="1042503" y="22266"/>
                </a:moveTo>
                <a:cubicBezTo>
                  <a:pt x="1042503" y="21772"/>
                  <a:pt x="1040945" y="21278"/>
                  <a:pt x="1040945" y="21278"/>
                </a:cubicBezTo>
                <a:cubicBezTo>
                  <a:pt x="1040167" y="21278"/>
                  <a:pt x="1040167" y="22266"/>
                  <a:pt x="1039388" y="22266"/>
                </a:cubicBezTo>
                <a:cubicBezTo>
                  <a:pt x="1040167" y="22760"/>
                  <a:pt x="1041724" y="22760"/>
                  <a:pt x="1041724" y="23259"/>
                </a:cubicBezTo>
                <a:lnTo>
                  <a:pt x="1040167" y="24247"/>
                </a:lnTo>
                <a:lnTo>
                  <a:pt x="1041724" y="25235"/>
                </a:lnTo>
                <a:cubicBezTo>
                  <a:pt x="1042503" y="25235"/>
                  <a:pt x="1042503" y="24247"/>
                  <a:pt x="1043281" y="24247"/>
                </a:cubicBezTo>
                <a:cubicBezTo>
                  <a:pt x="1043281" y="23753"/>
                  <a:pt x="1044838" y="23259"/>
                  <a:pt x="1044838" y="22760"/>
                </a:cubicBezTo>
                <a:cubicBezTo>
                  <a:pt x="1044838" y="22760"/>
                  <a:pt x="1043281" y="22266"/>
                  <a:pt x="1042503" y="22266"/>
                </a:cubicBezTo>
                <a:close/>
                <a:moveTo>
                  <a:pt x="1052623" y="16328"/>
                </a:moveTo>
                <a:cubicBezTo>
                  <a:pt x="1051844" y="16328"/>
                  <a:pt x="1051066" y="15339"/>
                  <a:pt x="1051066" y="15339"/>
                </a:cubicBezTo>
                <a:cubicBezTo>
                  <a:pt x="1050287" y="15339"/>
                  <a:pt x="1050287" y="16328"/>
                  <a:pt x="1049509" y="16328"/>
                </a:cubicBezTo>
                <a:cubicBezTo>
                  <a:pt x="1048731" y="16826"/>
                  <a:pt x="1048731" y="17320"/>
                  <a:pt x="1047952" y="17814"/>
                </a:cubicBezTo>
                <a:cubicBezTo>
                  <a:pt x="1047952" y="17814"/>
                  <a:pt x="1047174" y="16826"/>
                  <a:pt x="1046395" y="16826"/>
                </a:cubicBezTo>
                <a:cubicBezTo>
                  <a:pt x="1045616" y="16826"/>
                  <a:pt x="1045616" y="17814"/>
                  <a:pt x="1044838" y="17814"/>
                </a:cubicBezTo>
                <a:cubicBezTo>
                  <a:pt x="1044838" y="18309"/>
                  <a:pt x="1043281" y="18803"/>
                  <a:pt x="1044060" y="18803"/>
                </a:cubicBezTo>
                <a:cubicBezTo>
                  <a:pt x="1044060" y="19297"/>
                  <a:pt x="1045616" y="19795"/>
                  <a:pt x="1045616" y="19795"/>
                </a:cubicBezTo>
                <a:lnTo>
                  <a:pt x="1046395" y="18803"/>
                </a:lnTo>
                <a:cubicBezTo>
                  <a:pt x="1047174" y="18803"/>
                  <a:pt x="1047952" y="19795"/>
                  <a:pt x="1048731" y="19795"/>
                </a:cubicBezTo>
                <a:cubicBezTo>
                  <a:pt x="1048731" y="19795"/>
                  <a:pt x="1049509" y="18803"/>
                  <a:pt x="1049509" y="18309"/>
                </a:cubicBezTo>
                <a:cubicBezTo>
                  <a:pt x="1050287" y="18309"/>
                  <a:pt x="1050287" y="17320"/>
                  <a:pt x="1051066" y="17320"/>
                </a:cubicBezTo>
                <a:cubicBezTo>
                  <a:pt x="1051844" y="17320"/>
                  <a:pt x="1052623" y="18309"/>
                  <a:pt x="1052623" y="18309"/>
                </a:cubicBezTo>
                <a:cubicBezTo>
                  <a:pt x="1053402" y="18309"/>
                  <a:pt x="1053402" y="17320"/>
                  <a:pt x="1054180" y="17320"/>
                </a:cubicBezTo>
                <a:cubicBezTo>
                  <a:pt x="1053402" y="16826"/>
                  <a:pt x="1053402" y="16328"/>
                  <a:pt x="1052623" y="16328"/>
                </a:cubicBezTo>
                <a:close/>
                <a:moveTo>
                  <a:pt x="1067414" y="21772"/>
                </a:moveTo>
                <a:cubicBezTo>
                  <a:pt x="1066636" y="22760"/>
                  <a:pt x="1065857" y="23259"/>
                  <a:pt x="1065080" y="24247"/>
                </a:cubicBezTo>
                <a:cubicBezTo>
                  <a:pt x="1064301" y="24741"/>
                  <a:pt x="1064301" y="24741"/>
                  <a:pt x="1063522" y="25235"/>
                </a:cubicBezTo>
                <a:cubicBezTo>
                  <a:pt x="1065080"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3"/>
                </a:cubicBezTo>
                <a:cubicBezTo>
                  <a:pt x="1068193" y="23753"/>
                  <a:pt x="1069750" y="23259"/>
                  <a:pt x="1069750" y="22760"/>
                </a:cubicBezTo>
                <a:cubicBezTo>
                  <a:pt x="1069750" y="22266"/>
                  <a:pt x="1068193" y="22266"/>
                  <a:pt x="1067414" y="21772"/>
                </a:cubicBezTo>
                <a:close/>
                <a:moveTo>
                  <a:pt x="1084542" y="21278"/>
                </a:moveTo>
                <a:cubicBezTo>
                  <a:pt x="1084542" y="21278"/>
                  <a:pt x="1086099" y="20784"/>
                  <a:pt x="1086099" y="20289"/>
                </a:cubicBezTo>
                <a:cubicBezTo>
                  <a:pt x="1085320" y="20289"/>
                  <a:pt x="1084542" y="19297"/>
                  <a:pt x="1084542" y="19297"/>
                </a:cubicBezTo>
                <a:cubicBezTo>
                  <a:pt x="1083763" y="19795"/>
                  <a:pt x="1083763" y="20289"/>
                  <a:pt x="1082984" y="20784"/>
                </a:cubicBezTo>
                <a:cubicBezTo>
                  <a:pt x="1082984" y="20784"/>
                  <a:pt x="1081427" y="21278"/>
                  <a:pt x="1081427" y="21772"/>
                </a:cubicBezTo>
                <a:cubicBezTo>
                  <a:pt x="1081427" y="21772"/>
                  <a:pt x="1082984" y="22266"/>
                  <a:pt x="1083763" y="22760"/>
                </a:cubicBezTo>
                <a:cubicBezTo>
                  <a:pt x="1083763" y="22760"/>
                  <a:pt x="1082206" y="23259"/>
                  <a:pt x="1082206" y="23753"/>
                </a:cubicBezTo>
                <a:lnTo>
                  <a:pt x="1083763" y="24741"/>
                </a:lnTo>
                <a:cubicBezTo>
                  <a:pt x="1084542" y="24247"/>
                  <a:pt x="1085320" y="23753"/>
                  <a:pt x="1085320" y="23259"/>
                </a:cubicBezTo>
                <a:cubicBezTo>
                  <a:pt x="1085320" y="23259"/>
                  <a:pt x="1086099" y="22760"/>
                  <a:pt x="1086877" y="22266"/>
                </a:cubicBezTo>
                <a:cubicBezTo>
                  <a:pt x="1086099" y="21772"/>
                  <a:pt x="1084542" y="21772"/>
                  <a:pt x="1084542" y="21278"/>
                </a:cubicBezTo>
                <a:close/>
                <a:moveTo>
                  <a:pt x="1119574" y="22266"/>
                </a:moveTo>
                <a:cubicBezTo>
                  <a:pt x="1118795" y="22266"/>
                  <a:pt x="1118018" y="21772"/>
                  <a:pt x="1117239" y="21772"/>
                </a:cubicBezTo>
                <a:lnTo>
                  <a:pt x="1116460" y="22760"/>
                </a:lnTo>
                <a:cubicBezTo>
                  <a:pt x="1115682" y="22760"/>
                  <a:pt x="1115682" y="23753"/>
                  <a:pt x="1114903" y="23753"/>
                </a:cubicBezTo>
                <a:cubicBezTo>
                  <a:pt x="1114903" y="23753"/>
                  <a:pt x="1113347" y="22760"/>
                  <a:pt x="1113347" y="23259"/>
                </a:cubicBezTo>
                <a:cubicBezTo>
                  <a:pt x="1112568" y="23259"/>
                  <a:pt x="1111789" y="23753"/>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2" y="25729"/>
                </a:cubicBezTo>
                <a:lnTo>
                  <a:pt x="1117239" y="26722"/>
                </a:lnTo>
                <a:lnTo>
                  <a:pt x="1118018" y="25729"/>
                </a:lnTo>
                <a:cubicBezTo>
                  <a:pt x="1118795" y="25235"/>
                  <a:pt x="1119574" y="24741"/>
                  <a:pt x="1119574" y="24247"/>
                </a:cubicBezTo>
                <a:cubicBezTo>
                  <a:pt x="1120353" y="24247"/>
                  <a:pt x="1120353" y="23753"/>
                  <a:pt x="1121131" y="23259"/>
                </a:cubicBezTo>
                <a:cubicBezTo>
                  <a:pt x="1120353" y="23259"/>
                  <a:pt x="1119574" y="22760"/>
                  <a:pt x="1119574" y="22266"/>
                </a:cubicBezTo>
                <a:close/>
                <a:moveTo>
                  <a:pt x="1138258" y="22760"/>
                </a:moveTo>
                <a:cubicBezTo>
                  <a:pt x="1137480" y="23259"/>
                  <a:pt x="1137480" y="23753"/>
                  <a:pt x="1136701" y="23753"/>
                </a:cubicBezTo>
                <a:cubicBezTo>
                  <a:pt x="1135923" y="24741"/>
                  <a:pt x="1135144" y="25235"/>
                  <a:pt x="1134366" y="26223"/>
                </a:cubicBezTo>
                <a:cubicBezTo>
                  <a:pt x="1134366" y="26223"/>
                  <a:pt x="1135144" y="27216"/>
                  <a:pt x="1135923" y="27216"/>
                </a:cubicBezTo>
                <a:cubicBezTo>
                  <a:pt x="1135923" y="27216"/>
                  <a:pt x="1136701" y="26223"/>
                  <a:pt x="1137480" y="25729"/>
                </a:cubicBezTo>
                <a:cubicBezTo>
                  <a:pt x="1137480" y="25729"/>
                  <a:pt x="1138258" y="25235"/>
                  <a:pt x="1138258" y="24741"/>
                </a:cubicBezTo>
                <a:cubicBezTo>
                  <a:pt x="1139037" y="24741"/>
                  <a:pt x="1139816" y="23753"/>
                  <a:pt x="1139816" y="23753"/>
                </a:cubicBezTo>
                <a:cubicBezTo>
                  <a:pt x="1139816" y="23259"/>
                  <a:pt x="1138258" y="23259"/>
                  <a:pt x="1138258" y="22760"/>
                </a:cubicBezTo>
                <a:close/>
                <a:moveTo>
                  <a:pt x="1149158" y="22760"/>
                </a:moveTo>
                <a:cubicBezTo>
                  <a:pt x="1148379" y="23259"/>
                  <a:pt x="1148379" y="23753"/>
                  <a:pt x="1147600" y="24247"/>
                </a:cubicBezTo>
                <a:cubicBezTo>
                  <a:pt x="1147600" y="24247"/>
                  <a:pt x="1146822" y="25235"/>
                  <a:pt x="1146043" y="25235"/>
                </a:cubicBezTo>
                <a:lnTo>
                  <a:pt x="1144487" y="24247"/>
                </a:lnTo>
                <a:lnTo>
                  <a:pt x="1142929" y="23259"/>
                </a:lnTo>
                <a:cubicBezTo>
                  <a:pt x="1142929" y="23259"/>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7" y="27216"/>
                  <a:pt x="1144487" y="26223"/>
                  <a:pt x="1145264" y="26223"/>
                </a:cubicBezTo>
                <a:cubicBezTo>
                  <a:pt x="1145264" y="26223"/>
                  <a:pt x="1146043" y="27216"/>
                  <a:pt x="1146822" y="27216"/>
                </a:cubicBezTo>
                <a:cubicBezTo>
                  <a:pt x="1146822" y="27216"/>
                  <a:pt x="1147600" y="26223"/>
                  <a:pt x="1148379" y="26223"/>
                </a:cubicBezTo>
                <a:cubicBezTo>
                  <a:pt x="1148379" y="25729"/>
                  <a:pt x="1149158" y="25235"/>
                  <a:pt x="1149158" y="24741"/>
                </a:cubicBezTo>
                <a:cubicBezTo>
                  <a:pt x="1149935" y="24741"/>
                  <a:pt x="1150715" y="24247"/>
                  <a:pt x="1150715" y="23753"/>
                </a:cubicBezTo>
                <a:cubicBezTo>
                  <a:pt x="1150715" y="23259"/>
                  <a:pt x="1149158" y="23259"/>
                  <a:pt x="1149158" y="22760"/>
                </a:cubicBezTo>
                <a:close/>
                <a:moveTo>
                  <a:pt x="1184190" y="13853"/>
                </a:moveTo>
                <a:lnTo>
                  <a:pt x="1183411" y="14845"/>
                </a:lnTo>
                <a:cubicBezTo>
                  <a:pt x="1182632" y="15339"/>
                  <a:pt x="1182632" y="15834"/>
                  <a:pt x="1181855" y="16328"/>
                </a:cubicBezTo>
                <a:cubicBezTo>
                  <a:pt x="1181076" y="16826"/>
                  <a:pt x="1180298" y="17814"/>
                  <a:pt x="1179519" y="18309"/>
                </a:cubicBezTo>
                <a:cubicBezTo>
                  <a:pt x="1179519" y="18309"/>
                  <a:pt x="1180298" y="19297"/>
                  <a:pt x="1181076" y="19297"/>
                </a:cubicBezTo>
                <a:cubicBezTo>
                  <a:pt x="1181076" y="19297"/>
                  <a:pt x="1181855" y="18309"/>
                  <a:pt x="1182632" y="18309"/>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30" y="18309"/>
                  <a:pt x="1215330" y="18309"/>
                </a:cubicBezTo>
                <a:cubicBezTo>
                  <a:pt x="1214551" y="18309"/>
                  <a:pt x="1213773" y="19297"/>
                  <a:pt x="1213773" y="19297"/>
                </a:cubicBezTo>
                <a:cubicBezTo>
                  <a:pt x="1212995" y="19795"/>
                  <a:pt x="1212995" y="20289"/>
                  <a:pt x="1212216" y="20289"/>
                </a:cubicBezTo>
                <a:cubicBezTo>
                  <a:pt x="1212995" y="20784"/>
                  <a:pt x="1213773" y="20784"/>
                  <a:pt x="1214551" y="21278"/>
                </a:cubicBezTo>
                <a:lnTo>
                  <a:pt x="1212995" y="22266"/>
                </a:lnTo>
                <a:cubicBezTo>
                  <a:pt x="1212995" y="22760"/>
                  <a:pt x="1214551" y="23259"/>
                  <a:pt x="1214551" y="23259"/>
                </a:cubicBezTo>
                <a:lnTo>
                  <a:pt x="1216108" y="22266"/>
                </a:lnTo>
                <a:cubicBezTo>
                  <a:pt x="1216108" y="21772"/>
                  <a:pt x="1214551" y="21772"/>
                  <a:pt x="1214551" y="21278"/>
                </a:cubicBezTo>
                <a:lnTo>
                  <a:pt x="1215330" y="20289"/>
                </a:lnTo>
                <a:cubicBezTo>
                  <a:pt x="1216108" y="20289"/>
                  <a:pt x="1216887" y="21278"/>
                  <a:pt x="1216887" y="21278"/>
                </a:cubicBezTo>
                <a:cubicBezTo>
                  <a:pt x="1217666" y="21278"/>
                  <a:pt x="1218444" y="20289"/>
                  <a:pt x="1218444" y="19795"/>
                </a:cubicBezTo>
                <a:lnTo>
                  <a:pt x="1216887" y="19297"/>
                </a:lnTo>
                <a:close/>
                <a:moveTo>
                  <a:pt x="1239464" y="21278"/>
                </a:moveTo>
                <a:cubicBezTo>
                  <a:pt x="1238685" y="21278"/>
                  <a:pt x="1238685" y="22266"/>
                  <a:pt x="1237907" y="22266"/>
                </a:cubicBezTo>
                <a:cubicBezTo>
                  <a:pt x="1237128" y="22266"/>
                  <a:pt x="1236349" y="21278"/>
                  <a:pt x="1236349" y="21278"/>
                </a:cubicBezTo>
                <a:cubicBezTo>
                  <a:pt x="1235571" y="21278"/>
                  <a:pt x="1234793" y="22266"/>
                  <a:pt x="1234793" y="22760"/>
                </a:cubicBezTo>
                <a:lnTo>
                  <a:pt x="1236349" y="23259"/>
                </a:lnTo>
                <a:cubicBezTo>
                  <a:pt x="1236349" y="23753"/>
                  <a:pt x="1235571" y="24247"/>
                  <a:pt x="1234793" y="24741"/>
                </a:cubicBezTo>
                <a:cubicBezTo>
                  <a:pt x="1235571" y="24741"/>
                  <a:pt x="1236349" y="25235"/>
                  <a:pt x="1237128" y="25235"/>
                </a:cubicBezTo>
                <a:lnTo>
                  <a:pt x="1237907" y="24247"/>
                </a:lnTo>
                <a:cubicBezTo>
                  <a:pt x="1238685" y="23753"/>
                  <a:pt x="1239464" y="23753"/>
                  <a:pt x="1239464" y="23259"/>
                </a:cubicBezTo>
                <a:cubicBezTo>
                  <a:pt x="1239464" y="22760"/>
                  <a:pt x="1241020" y="22266"/>
                  <a:pt x="1241020" y="22266"/>
                </a:cubicBezTo>
                <a:cubicBezTo>
                  <a:pt x="1241020" y="21772"/>
                  <a:pt x="1239464" y="21278"/>
                  <a:pt x="1239464" y="21278"/>
                </a:cubicBezTo>
                <a:close/>
                <a:moveTo>
                  <a:pt x="1251141" y="18309"/>
                </a:moveTo>
                <a:cubicBezTo>
                  <a:pt x="1250363" y="18309"/>
                  <a:pt x="1250363" y="19297"/>
                  <a:pt x="1249584" y="19297"/>
                </a:cubicBezTo>
                <a:lnTo>
                  <a:pt x="1248027" y="18309"/>
                </a:lnTo>
                <a:cubicBezTo>
                  <a:pt x="1248027" y="18803"/>
                  <a:pt x="1246470" y="19297"/>
                  <a:pt x="1246470" y="19795"/>
                </a:cubicBezTo>
                <a:lnTo>
                  <a:pt x="1248027" y="20289"/>
                </a:lnTo>
                <a:cubicBezTo>
                  <a:pt x="1248806" y="20289"/>
                  <a:pt x="1249584" y="21278"/>
                  <a:pt x="1250363" y="21278"/>
                </a:cubicBezTo>
                <a:lnTo>
                  <a:pt x="1251141" y="20289"/>
                </a:lnTo>
                <a:cubicBezTo>
                  <a:pt x="1251919" y="19795"/>
                  <a:pt x="1252698" y="19297"/>
                  <a:pt x="1252698" y="18803"/>
                </a:cubicBezTo>
                <a:lnTo>
                  <a:pt x="1251141" y="18309"/>
                </a:lnTo>
                <a:close/>
                <a:moveTo>
                  <a:pt x="1265933" y="21772"/>
                </a:moveTo>
                <a:cubicBezTo>
                  <a:pt x="1265154" y="22266"/>
                  <a:pt x="1265154" y="22760"/>
                  <a:pt x="1264376" y="22760"/>
                </a:cubicBezTo>
                <a:cubicBezTo>
                  <a:pt x="1264376" y="23259"/>
                  <a:pt x="1262818" y="22266"/>
                  <a:pt x="1262818" y="22266"/>
                </a:cubicBezTo>
                <a:lnTo>
                  <a:pt x="1261262" y="23259"/>
                </a:lnTo>
                <a:lnTo>
                  <a:pt x="1262818" y="24247"/>
                </a:lnTo>
                <a:cubicBezTo>
                  <a:pt x="1263597" y="24247"/>
                  <a:pt x="1265154" y="24741"/>
                  <a:pt x="1265154" y="24741"/>
                </a:cubicBezTo>
                <a:cubicBezTo>
                  <a:pt x="1265154" y="25235"/>
                  <a:pt x="1263597" y="25729"/>
                  <a:pt x="1263597" y="26223"/>
                </a:cubicBezTo>
                <a:cubicBezTo>
                  <a:pt x="1263597" y="26223"/>
                  <a:pt x="1262818" y="26722"/>
                  <a:pt x="1262041" y="27216"/>
                </a:cubicBezTo>
                <a:cubicBezTo>
                  <a:pt x="1262041" y="27216"/>
                  <a:pt x="1260483" y="28204"/>
                  <a:pt x="1261262" y="28204"/>
                </a:cubicBezTo>
                <a:cubicBezTo>
                  <a:pt x="1261262" y="28698"/>
                  <a:pt x="1262041" y="28698"/>
                  <a:pt x="1262818" y="29197"/>
                </a:cubicBezTo>
                <a:lnTo>
                  <a:pt x="1263597" y="28204"/>
                </a:lnTo>
                <a:cubicBezTo>
                  <a:pt x="1264376"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3"/>
                </a:cubicBezTo>
                <a:cubicBezTo>
                  <a:pt x="1265933" y="23753"/>
                  <a:pt x="1267490" y="23259"/>
                  <a:pt x="1267490" y="22760"/>
                </a:cubicBezTo>
                <a:cubicBezTo>
                  <a:pt x="1267490" y="22266"/>
                  <a:pt x="1265933" y="22266"/>
                  <a:pt x="1265933" y="21772"/>
                </a:cubicBezTo>
                <a:close/>
                <a:moveTo>
                  <a:pt x="1290066" y="10888"/>
                </a:moveTo>
                <a:cubicBezTo>
                  <a:pt x="1289287" y="11382"/>
                  <a:pt x="1289287" y="11876"/>
                  <a:pt x="1288510" y="11876"/>
                </a:cubicBezTo>
                <a:cubicBezTo>
                  <a:pt x="1287731" y="11876"/>
                  <a:pt x="1287731" y="11382"/>
                  <a:pt x="1286952" y="11382"/>
                </a:cubicBezTo>
                <a:cubicBezTo>
                  <a:pt x="1286174" y="10888"/>
                  <a:pt x="1285395" y="10390"/>
                  <a:pt x="1285395" y="10390"/>
                </a:cubicBezTo>
                <a:cubicBezTo>
                  <a:pt x="1284616" y="10390"/>
                  <a:pt x="1283839" y="11382"/>
                  <a:pt x="1283839" y="11382"/>
                </a:cubicBezTo>
                <a:cubicBezTo>
                  <a:pt x="1283060" y="11876"/>
                  <a:pt x="1283060" y="12370"/>
                  <a:pt x="1282281" y="12370"/>
                </a:cubicBezTo>
                <a:cubicBezTo>
                  <a:pt x="1282281" y="12865"/>
                  <a:pt x="1281503" y="13359"/>
                  <a:pt x="1281503" y="13853"/>
                </a:cubicBezTo>
                <a:lnTo>
                  <a:pt x="1283060" y="14351"/>
                </a:lnTo>
                <a:cubicBezTo>
                  <a:pt x="1283060" y="14351"/>
                  <a:pt x="1283839" y="13359"/>
                  <a:pt x="1284616" y="13359"/>
                </a:cubicBezTo>
                <a:cubicBezTo>
                  <a:pt x="1284616" y="13359"/>
                  <a:pt x="1285395" y="14351"/>
                  <a:pt x="1286174" y="14351"/>
                </a:cubicBezTo>
                <a:cubicBezTo>
                  <a:pt x="1286174" y="14351"/>
                  <a:pt x="1286952" y="15339"/>
                  <a:pt x="1287731" y="14845"/>
                </a:cubicBezTo>
                <a:cubicBezTo>
                  <a:pt x="1288510" y="14845"/>
                  <a:pt x="1288510" y="14351"/>
                  <a:pt x="1289287" y="13853"/>
                </a:cubicBezTo>
                <a:cubicBezTo>
                  <a:pt x="1289287" y="13853"/>
                  <a:pt x="1290066" y="13359"/>
                  <a:pt x="1290066" y="12865"/>
                </a:cubicBezTo>
                <a:cubicBezTo>
                  <a:pt x="1290845" y="12865"/>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5"/>
                  <a:pt x="1306415" y="13359"/>
                </a:cubicBezTo>
                <a:cubicBezTo>
                  <a:pt x="1305636" y="13853"/>
                  <a:pt x="1304857" y="14351"/>
                  <a:pt x="1304857" y="14845"/>
                </a:cubicBezTo>
                <a:lnTo>
                  <a:pt x="1306415" y="15339"/>
                </a:lnTo>
                <a:lnTo>
                  <a:pt x="1307972" y="16328"/>
                </a:lnTo>
                <a:cubicBezTo>
                  <a:pt x="1308750" y="16328"/>
                  <a:pt x="1309529" y="15339"/>
                  <a:pt x="1309529" y="15339"/>
                </a:cubicBezTo>
                <a:cubicBezTo>
                  <a:pt x="1310307" y="14845"/>
                  <a:pt x="1310307" y="14351"/>
                  <a:pt x="1311085" y="13853"/>
                </a:cubicBezTo>
                <a:cubicBezTo>
                  <a:pt x="1311085" y="13853"/>
                  <a:pt x="1312643" y="13359"/>
                  <a:pt x="1312643" y="12865"/>
                </a:cubicBezTo>
                <a:cubicBezTo>
                  <a:pt x="1312643" y="12865"/>
                  <a:pt x="1311085" y="12370"/>
                  <a:pt x="1310307" y="12370"/>
                </a:cubicBezTo>
                <a:close/>
                <a:moveTo>
                  <a:pt x="1317314" y="15339"/>
                </a:moveTo>
                <a:cubicBezTo>
                  <a:pt x="1316535" y="16328"/>
                  <a:pt x="1315756" y="16826"/>
                  <a:pt x="1314979" y="17814"/>
                </a:cubicBezTo>
                <a:cubicBezTo>
                  <a:pt x="1314200" y="18309"/>
                  <a:pt x="1314200" y="18309"/>
                  <a:pt x="1313421" y="18803"/>
                </a:cubicBezTo>
                <a:cubicBezTo>
                  <a:pt x="1312643" y="19795"/>
                  <a:pt x="1311864" y="20289"/>
                  <a:pt x="1311085" y="20784"/>
                </a:cubicBezTo>
                <a:cubicBezTo>
                  <a:pt x="1311864" y="21772"/>
                  <a:pt x="1313421" y="22266"/>
                  <a:pt x="1314200" y="22760"/>
                </a:cubicBezTo>
                <a:cubicBezTo>
                  <a:pt x="1314979" y="22266"/>
                  <a:pt x="1314979" y="21772"/>
                  <a:pt x="1315756" y="21772"/>
                </a:cubicBezTo>
                <a:cubicBezTo>
                  <a:pt x="1316535" y="20784"/>
                  <a:pt x="1317314" y="20289"/>
                  <a:pt x="1318092" y="19297"/>
                </a:cubicBezTo>
                <a:cubicBezTo>
                  <a:pt x="1318871" y="18803"/>
                  <a:pt x="1320427" y="17814"/>
                  <a:pt x="1321207" y="17320"/>
                </a:cubicBezTo>
                <a:cubicBezTo>
                  <a:pt x="1319650" y="16826"/>
                  <a:pt x="1318871" y="15834"/>
                  <a:pt x="1317314" y="15339"/>
                </a:cubicBezTo>
                <a:close/>
                <a:moveTo>
                  <a:pt x="1336777" y="17814"/>
                </a:moveTo>
                <a:cubicBezTo>
                  <a:pt x="1335998" y="18309"/>
                  <a:pt x="1335998" y="18803"/>
                  <a:pt x="1335220" y="18803"/>
                </a:cubicBezTo>
                <a:cubicBezTo>
                  <a:pt x="1335220" y="19297"/>
                  <a:pt x="1334441" y="19795"/>
                  <a:pt x="1333662" y="19795"/>
                </a:cubicBezTo>
                <a:cubicBezTo>
                  <a:pt x="1333662" y="20289"/>
                  <a:pt x="1332884" y="19297"/>
                  <a:pt x="1332105" y="19297"/>
                </a:cubicBezTo>
                <a:lnTo>
                  <a:pt x="1331326" y="20289"/>
                </a:lnTo>
                <a:cubicBezTo>
                  <a:pt x="1330549" y="20289"/>
                  <a:pt x="1329770" y="19795"/>
                  <a:pt x="1328991" y="19297"/>
                </a:cubicBezTo>
                <a:lnTo>
                  <a:pt x="1327434" y="18803"/>
                </a:lnTo>
                <a:cubicBezTo>
                  <a:pt x="1326655" y="18803"/>
                  <a:pt x="1326655" y="19795"/>
                  <a:pt x="1325878" y="19795"/>
                </a:cubicBezTo>
                <a:cubicBezTo>
                  <a:pt x="1326655" y="19795"/>
                  <a:pt x="1327434" y="20289"/>
                  <a:pt x="1328213" y="20784"/>
                </a:cubicBezTo>
                <a:cubicBezTo>
                  <a:pt x="1328213" y="20784"/>
                  <a:pt x="1328991" y="21278"/>
                  <a:pt x="1329770" y="21278"/>
                </a:cubicBezTo>
                <a:cubicBezTo>
                  <a:pt x="1329770" y="21772"/>
                  <a:pt x="1330549" y="22266"/>
                  <a:pt x="1331326" y="22266"/>
                </a:cubicBezTo>
                <a:cubicBezTo>
                  <a:pt x="1331326" y="22266"/>
                  <a:pt x="1332105" y="21278"/>
                  <a:pt x="1332884" y="21278"/>
                </a:cubicBezTo>
                <a:cubicBezTo>
                  <a:pt x="1332884" y="21278"/>
                  <a:pt x="1334441" y="22266"/>
                  <a:pt x="1334441" y="21772"/>
                </a:cubicBezTo>
                <a:cubicBezTo>
                  <a:pt x="1335220" y="21772"/>
                  <a:pt x="1335220" y="21278"/>
                  <a:pt x="1335998" y="20784"/>
                </a:cubicBezTo>
                <a:cubicBezTo>
                  <a:pt x="1335998" y="20784"/>
                  <a:pt x="1336777" y="20289"/>
                  <a:pt x="1336777" y="19795"/>
                </a:cubicBezTo>
                <a:cubicBezTo>
                  <a:pt x="1337555" y="19297"/>
                  <a:pt x="1338333" y="18803"/>
                  <a:pt x="1338333" y="18803"/>
                </a:cubicBezTo>
                <a:cubicBezTo>
                  <a:pt x="1338333" y="18309"/>
                  <a:pt x="1336777" y="18309"/>
                  <a:pt x="1336777" y="17814"/>
                </a:cubicBezTo>
                <a:close/>
                <a:moveTo>
                  <a:pt x="1395942" y="23753"/>
                </a:moveTo>
                <a:cubicBezTo>
                  <a:pt x="1395164" y="23753"/>
                  <a:pt x="1394386" y="22760"/>
                  <a:pt x="1393607" y="22760"/>
                </a:cubicBezTo>
                <a:lnTo>
                  <a:pt x="1392828" y="23753"/>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3"/>
                  <a:pt x="1395942" y="23753"/>
                </a:cubicBezTo>
                <a:close/>
                <a:moveTo>
                  <a:pt x="1406841" y="16826"/>
                </a:moveTo>
                <a:cubicBezTo>
                  <a:pt x="1406063" y="17320"/>
                  <a:pt x="1406063" y="17320"/>
                  <a:pt x="1405284" y="17814"/>
                </a:cubicBezTo>
                <a:cubicBezTo>
                  <a:pt x="1404506" y="18309"/>
                  <a:pt x="1404506" y="18803"/>
                  <a:pt x="1403728" y="18803"/>
                </a:cubicBezTo>
                <a:cubicBezTo>
                  <a:pt x="1403728" y="19297"/>
                  <a:pt x="1402949" y="19795"/>
                  <a:pt x="1402949" y="20289"/>
                </a:cubicBezTo>
                <a:lnTo>
                  <a:pt x="1404506" y="20784"/>
                </a:lnTo>
                <a:cubicBezTo>
                  <a:pt x="1404506" y="21278"/>
                  <a:pt x="1402949" y="21772"/>
                  <a:pt x="1402949" y="22266"/>
                </a:cubicBezTo>
                <a:cubicBezTo>
                  <a:pt x="1402949" y="22266"/>
                  <a:pt x="1402170" y="22760"/>
                  <a:pt x="1401392" y="23259"/>
                </a:cubicBezTo>
                <a:cubicBezTo>
                  <a:pt x="1401392" y="23259"/>
                  <a:pt x="1403728" y="23753"/>
                  <a:pt x="1403728" y="24247"/>
                </a:cubicBezTo>
                <a:cubicBezTo>
                  <a:pt x="1403728" y="24247"/>
                  <a:pt x="1402170" y="24741"/>
                  <a:pt x="1402170" y="25235"/>
                </a:cubicBezTo>
                <a:cubicBezTo>
                  <a:pt x="1402170" y="25235"/>
                  <a:pt x="1400613" y="25729"/>
                  <a:pt x="1400613" y="26223"/>
                </a:cubicBezTo>
                <a:cubicBezTo>
                  <a:pt x="1400613" y="26722"/>
                  <a:pt x="1402170" y="26722"/>
                  <a:pt x="1402949" y="27216"/>
                </a:cubicBezTo>
                <a:cubicBezTo>
                  <a:pt x="1402949" y="26722"/>
                  <a:pt x="1403728" y="26223"/>
                  <a:pt x="1403728" y="25729"/>
                </a:cubicBezTo>
                <a:cubicBezTo>
                  <a:pt x="1403728" y="25729"/>
                  <a:pt x="1405284" y="25235"/>
                  <a:pt x="1405284" y="24741"/>
                </a:cubicBezTo>
                <a:lnTo>
                  <a:pt x="1403728" y="24247"/>
                </a:lnTo>
                <a:cubicBezTo>
                  <a:pt x="1403728" y="23753"/>
                  <a:pt x="1404506" y="23259"/>
                  <a:pt x="1404506" y="22760"/>
                </a:cubicBezTo>
                <a:cubicBezTo>
                  <a:pt x="1405284" y="22760"/>
                  <a:pt x="1406063" y="22266"/>
                  <a:pt x="1406063" y="21772"/>
                </a:cubicBezTo>
                <a:cubicBezTo>
                  <a:pt x="1406063" y="21772"/>
                  <a:pt x="1404506" y="21278"/>
                  <a:pt x="1404506" y="20784"/>
                </a:cubicBezTo>
                <a:cubicBezTo>
                  <a:pt x="1404506" y="20784"/>
                  <a:pt x="1405284" y="19795"/>
                  <a:pt x="1406063" y="19795"/>
                </a:cubicBezTo>
                <a:cubicBezTo>
                  <a:pt x="1406063" y="19795"/>
                  <a:pt x="1406841" y="19297"/>
                  <a:pt x="1406841" y="18803"/>
                </a:cubicBezTo>
                <a:cubicBezTo>
                  <a:pt x="1406841" y="18309"/>
                  <a:pt x="1408398" y="17814"/>
                  <a:pt x="1408398" y="17814"/>
                </a:cubicBezTo>
                <a:cubicBezTo>
                  <a:pt x="1408398" y="17320"/>
                  <a:pt x="1406841" y="17320"/>
                  <a:pt x="1406841" y="16826"/>
                </a:cubicBezTo>
                <a:close/>
                <a:moveTo>
                  <a:pt x="1415405" y="21278"/>
                </a:moveTo>
                <a:cubicBezTo>
                  <a:pt x="1415405" y="20784"/>
                  <a:pt x="1414627" y="22266"/>
                  <a:pt x="1413848" y="22266"/>
                </a:cubicBezTo>
                <a:lnTo>
                  <a:pt x="1412291" y="21278"/>
                </a:lnTo>
                <a:cubicBezTo>
                  <a:pt x="1411512" y="21278"/>
                  <a:pt x="1411512" y="22266"/>
                  <a:pt x="1410734" y="22266"/>
                </a:cubicBezTo>
                <a:cubicBezTo>
                  <a:pt x="1410734" y="22760"/>
                  <a:pt x="1409956" y="23259"/>
                  <a:pt x="1409956" y="23259"/>
                </a:cubicBezTo>
                <a:cubicBezTo>
                  <a:pt x="1409956" y="23753"/>
                  <a:pt x="1410734" y="24247"/>
                  <a:pt x="1411512" y="24247"/>
                </a:cubicBezTo>
                <a:lnTo>
                  <a:pt x="1413069" y="25235"/>
                </a:lnTo>
                <a:lnTo>
                  <a:pt x="1414627" y="24247"/>
                </a:lnTo>
                <a:cubicBezTo>
                  <a:pt x="1414627" y="23753"/>
                  <a:pt x="1415405" y="23259"/>
                  <a:pt x="1415405" y="22760"/>
                </a:cubicBezTo>
                <a:cubicBezTo>
                  <a:pt x="1416184" y="22760"/>
                  <a:pt x="1416962" y="22266"/>
                  <a:pt x="1416962" y="21772"/>
                </a:cubicBezTo>
                <a:cubicBezTo>
                  <a:pt x="1416184" y="21772"/>
                  <a:pt x="1416184" y="21278"/>
                  <a:pt x="1415405" y="21278"/>
                </a:cubicBezTo>
                <a:close/>
                <a:moveTo>
                  <a:pt x="1432533" y="22266"/>
                </a:moveTo>
                <a:cubicBezTo>
                  <a:pt x="1432533" y="22760"/>
                  <a:pt x="1431754" y="23753"/>
                  <a:pt x="1431754" y="23753"/>
                </a:cubicBezTo>
                <a:cubicBezTo>
                  <a:pt x="1432533" y="24247"/>
                  <a:pt x="1434089" y="24741"/>
                  <a:pt x="1434868" y="25235"/>
                </a:cubicBezTo>
                <a:cubicBezTo>
                  <a:pt x="1435646" y="25729"/>
                  <a:pt x="1436425" y="25729"/>
                  <a:pt x="1436425" y="26223"/>
                </a:cubicBezTo>
                <a:cubicBezTo>
                  <a:pt x="1437203" y="25729"/>
                  <a:pt x="1437203" y="25235"/>
                  <a:pt x="1437981" y="25235"/>
                </a:cubicBezTo>
                <a:cubicBezTo>
                  <a:pt x="1438760" y="24741"/>
                  <a:pt x="1438760" y="24247"/>
                  <a:pt x="1439538" y="23753"/>
                </a:cubicBezTo>
                <a:cubicBezTo>
                  <a:pt x="1439538" y="23753"/>
                  <a:pt x="1441096" y="23259"/>
                  <a:pt x="1440317" y="22760"/>
                </a:cubicBezTo>
                <a:cubicBezTo>
                  <a:pt x="1440317" y="22266"/>
                  <a:pt x="1438760" y="22266"/>
                  <a:pt x="1438760" y="21772"/>
                </a:cubicBezTo>
                <a:cubicBezTo>
                  <a:pt x="1438760" y="22266"/>
                  <a:pt x="1437981" y="23259"/>
                  <a:pt x="1437981" y="23259"/>
                </a:cubicBezTo>
                <a:cubicBezTo>
                  <a:pt x="1437203" y="23259"/>
                  <a:pt x="1436425" y="22266"/>
                  <a:pt x="1435646" y="22266"/>
                </a:cubicBezTo>
                <a:lnTo>
                  <a:pt x="1434868" y="23259"/>
                </a:lnTo>
                <a:cubicBezTo>
                  <a:pt x="1434089" y="23259"/>
                  <a:pt x="1433310" y="22266"/>
                  <a:pt x="1432533" y="22266"/>
                </a:cubicBezTo>
                <a:close/>
                <a:moveTo>
                  <a:pt x="1440317" y="11876"/>
                </a:moveTo>
                <a:cubicBezTo>
                  <a:pt x="1439538" y="11876"/>
                  <a:pt x="1438760" y="12865"/>
                  <a:pt x="1438760" y="12865"/>
                </a:cubicBezTo>
                <a:cubicBezTo>
                  <a:pt x="1438760" y="13359"/>
                  <a:pt x="1437203" y="12370"/>
                  <a:pt x="1437203" y="12370"/>
                </a:cubicBezTo>
                <a:cubicBezTo>
                  <a:pt x="1436425" y="12370"/>
                  <a:pt x="1435646" y="13359"/>
                  <a:pt x="1435646" y="13359"/>
                </a:cubicBezTo>
                <a:lnTo>
                  <a:pt x="1437203" y="14351"/>
                </a:lnTo>
                <a:cubicBezTo>
                  <a:pt x="1437981" y="14351"/>
                  <a:pt x="1438760" y="14845"/>
                  <a:pt x="1438760" y="14845"/>
                </a:cubicBezTo>
                <a:cubicBezTo>
                  <a:pt x="1439538" y="14845"/>
                  <a:pt x="1440317" y="13853"/>
                  <a:pt x="1440317" y="13853"/>
                </a:cubicBezTo>
                <a:lnTo>
                  <a:pt x="1441874" y="12865"/>
                </a:lnTo>
                <a:cubicBezTo>
                  <a:pt x="1441874" y="12370"/>
                  <a:pt x="1440317" y="12370"/>
                  <a:pt x="1440317" y="11876"/>
                </a:cubicBezTo>
                <a:close/>
                <a:moveTo>
                  <a:pt x="1444209" y="15834"/>
                </a:moveTo>
                <a:cubicBezTo>
                  <a:pt x="1443432" y="15339"/>
                  <a:pt x="1442652" y="16826"/>
                  <a:pt x="1442652" y="16826"/>
                </a:cubicBezTo>
                <a:cubicBezTo>
                  <a:pt x="1441874" y="16826"/>
                  <a:pt x="1441096" y="15834"/>
                  <a:pt x="1441096" y="15834"/>
                </a:cubicBezTo>
                <a:cubicBezTo>
                  <a:pt x="1440317" y="15834"/>
                  <a:pt x="1439538" y="16826"/>
                  <a:pt x="1439538" y="16826"/>
                </a:cubicBezTo>
                <a:cubicBezTo>
                  <a:pt x="1438760" y="17320"/>
                  <a:pt x="1438760" y="17814"/>
                  <a:pt x="1437981" y="18309"/>
                </a:cubicBezTo>
                <a:cubicBezTo>
                  <a:pt x="1438760" y="18309"/>
                  <a:pt x="1439538" y="18803"/>
                  <a:pt x="1439538" y="18803"/>
                </a:cubicBezTo>
                <a:cubicBezTo>
                  <a:pt x="1440317" y="18803"/>
                  <a:pt x="1441096" y="17814"/>
                  <a:pt x="1441096" y="17814"/>
                </a:cubicBezTo>
                <a:cubicBezTo>
                  <a:pt x="1441874" y="17814"/>
                  <a:pt x="1442652" y="18803"/>
                  <a:pt x="1442652" y="18803"/>
                </a:cubicBezTo>
                <a:cubicBezTo>
                  <a:pt x="1443432" y="18309"/>
                  <a:pt x="1444209" y="17814"/>
                  <a:pt x="1444209" y="17814"/>
                </a:cubicBezTo>
                <a:cubicBezTo>
                  <a:pt x="1444988" y="17320"/>
                  <a:pt x="1444988" y="16826"/>
                  <a:pt x="1445767" y="16328"/>
                </a:cubicBezTo>
                <a:cubicBezTo>
                  <a:pt x="1444988" y="16328"/>
                  <a:pt x="1444209" y="15834"/>
                  <a:pt x="1444209" y="15834"/>
                </a:cubicBezTo>
                <a:close/>
                <a:moveTo>
                  <a:pt x="1466786" y="14845"/>
                </a:moveTo>
                <a:cubicBezTo>
                  <a:pt x="1466786" y="14845"/>
                  <a:pt x="1466007" y="13853"/>
                  <a:pt x="1465229" y="13853"/>
                </a:cubicBezTo>
                <a:cubicBezTo>
                  <a:pt x="1465229" y="13853"/>
                  <a:pt x="1464450" y="14845"/>
                  <a:pt x="1463672" y="14845"/>
                </a:cubicBezTo>
                <a:lnTo>
                  <a:pt x="1466007" y="15834"/>
                </a:lnTo>
                <a:cubicBezTo>
                  <a:pt x="1466007" y="15834"/>
                  <a:pt x="1464450" y="16328"/>
                  <a:pt x="1464450" y="16826"/>
                </a:cubicBezTo>
                <a:cubicBezTo>
                  <a:pt x="1464450" y="17320"/>
                  <a:pt x="1463672" y="17814"/>
                  <a:pt x="1462894" y="17814"/>
                </a:cubicBezTo>
                <a:cubicBezTo>
                  <a:pt x="1462894" y="18309"/>
                  <a:pt x="1462115" y="18803"/>
                  <a:pt x="1461337" y="19297"/>
                </a:cubicBezTo>
                <a:lnTo>
                  <a:pt x="1463672" y="19795"/>
                </a:lnTo>
                <a:cubicBezTo>
                  <a:pt x="1463672" y="20289"/>
                  <a:pt x="1462115" y="20784"/>
                  <a:pt x="1462115" y="20784"/>
                </a:cubicBezTo>
                <a:lnTo>
                  <a:pt x="1463672" y="21772"/>
                </a:lnTo>
                <a:cubicBezTo>
                  <a:pt x="1464450" y="21772"/>
                  <a:pt x="1464450" y="21278"/>
                  <a:pt x="1465229" y="20784"/>
                </a:cubicBezTo>
                <a:lnTo>
                  <a:pt x="1466786" y="19795"/>
                </a:lnTo>
                <a:cubicBezTo>
                  <a:pt x="1466786" y="19297"/>
                  <a:pt x="1464450" y="18803"/>
                  <a:pt x="1464450" y="18803"/>
                </a:cubicBezTo>
                <a:cubicBezTo>
                  <a:pt x="1465229" y="18309"/>
                  <a:pt x="1466007" y="17814"/>
                  <a:pt x="1466007" y="17814"/>
                </a:cubicBezTo>
                <a:cubicBezTo>
                  <a:pt x="1466786" y="17320"/>
                  <a:pt x="1467565" y="16826"/>
                  <a:pt x="1467565" y="16826"/>
                </a:cubicBezTo>
                <a:cubicBezTo>
                  <a:pt x="1467565" y="16328"/>
                  <a:pt x="1469121" y="15834"/>
                  <a:pt x="1469121" y="15339"/>
                </a:cubicBezTo>
                <a:cubicBezTo>
                  <a:pt x="1468343" y="15339"/>
                  <a:pt x="1467565" y="14845"/>
                  <a:pt x="1466786" y="14845"/>
                </a:cubicBezTo>
                <a:close/>
                <a:moveTo>
                  <a:pt x="1489363" y="23753"/>
                </a:moveTo>
                <a:cubicBezTo>
                  <a:pt x="1488584" y="24247"/>
                  <a:pt x="1488584" y="24247"/>
                  <a:pt x="1487806" y="24741"/>
                </a:cubicBezTo>
                <a:cubicBezTo>
                  <a:pt x="1487027" y="24741"/>
                  <a:pt x="1487027" y="23753"/>
                  <a:pt x="1486248" y="23753"/>
                </a:cubicBezTo>
                <a:cubicBezTo>
                  <a:pt x="1485470" y="23753"/>
                  <a:pt x="1485470" y="24741"/>
                  <a:pt x="1484692" y="25235"/>
                </a:cubicBezTo>
                <a:cubicBezTo>
                  <a:pt x="1484692" y="25235"/>
                  <a:pt x="1483913" y="26223"/>
                  <a:pt x="1483135" y="26223"/>
                </a:cubicBezTo>
                <a:lnTo>
                  <a:pt x="1481577" y="25235"/>
                </a:lnTo>
                <a:cubicBezTo>
                  <a:pt x="1481577" y="25729"/>
                  <a:pt x="1480799" y="26223"/>
                  <a:pt x="1480799" y="26223"/>
                </a:cubicBezTo>
                <a:cubicBezTo>
                  <a:pt x="1479242" y="27216"/>
                  <a:pt x="1478464" y="27710"/>
                  <a:pt x="1477685" y="28698"/>
                </a:cubicBezTo>
                <a:cubicBezTo>
                  <a:pt x="1476907" y="28698"/>
                  <a:pt x="1476907" y="27710"/>
                  <a:pt x="1476128" y="27710"/>
                </a:cubicBezTo>
                <a:lnTo>
                  <a:pt x="1474572" y="28698"/>
                </a:lnTo>
                <a:lnTo>
                  <a:pt x="1476128" y="29691"/>
                </a:lnTo>
                <a:cubicBezTo>
                  <a:pt x="1476907" y="29691"/>
                  <a:pt x="1477685" y="28698"/>
                  <a:pt x="1477685" y="28698"/>
                </a:cubicBezTo>
                <a:cubicBezTo>
                  <a:pt x="1478464" y="28698"/>
                  <a:pt x="1479242" y="29691"/>
                  <a:pt x="1479242" y="29197"/>
                </a:cubicBezTo>
                <a:cubicBezTo>
                  <a:pt x="1480020" y="29197"/>
                  <a:pt x="1480799" y="28204"/>
                  <a:pt x="1480799" y="28204"/>
                </a:cubicBezTo>
                <a:cubicBezTo>
                  <a:pt x="1481577" y="28204"/>
                  <a:pt x="1482356" y="29197"/>
                  <a:pt x="1482356" y="29197"/>
                </a:cubicBezTo>
                <a:cubicBezTo>
                  <a:pt x="1483135" y="29197"/>
                  <a:pt x="1483913" y="30185"/>
                  <a:pt x="1484692" y="30185"/>
                </a:cubicBezTo>
                <a:cubicBezTo>
                  <a:pt x="1484692" y="29691"/>
                  <a:pt x="1485470" y="29197"/>
                  <a:pt x="1485470" y="28698"/>
                </a:cubicBezTo>
                <a:cubicBezTo>
                  <a:pt x="1486248" y="28698"/>
                  <a:pt x="1486248" y="28204"/>
                  <a:pt x="1487027" y="27710"/>
                </a:cubicBezTo>
                <a:cubicBezTo>
                  <a:pt x="1487027" y="27216"/>
                  <a:pt x="1487806" y="27216"/>
                  <a:pt x="1488584" y="26722"/>
                </a:cubicBezTo>
                <a:cubicBezTo>
                  <a:pt x="1488584" y="26223"/>
                  <a:pt x="1489363" y="25729"/>
                  <a:pt x="1489363" y="25729"/>
                </a:cubicBezTo>
                <a:cubicBezTo>
                  <a:pt x="1490142" y="25235"/>
                  <a:pt x="1490919" y="24741"/>
                  <a:pt x="1490919" y="24741"/>
                </a:cubicBezTo>
                <a:cubicBezTo>
                  <a:pt x="1490919" y="24247"/>
                  <a:pt x="1489363" y="23753"/>
                  <a:pt x="1489363" y="23753"/>
                </a:cubicBezTo>
                <a:close/>
                <a:moveTo>
                  <a:pt x="1535294" y="14845"/>
                </a:moveTo>
                <a:cubicBezTo>
                  <a:pt x="1535294" y="14351"/>
                  <a:pt x="1536851" y="13853"/>
                  <a:pt x="1536851" y="13853"/>
                </a:cubicBezTo>
                <a:lnTo>
                  <a:pt x="1535294" y="12865"/>
                </a:lnTo>
                <a:cubicBezTo>
                  <a:pt x="1535294" y="12865"/>
                  <a:pt x="1534516" y="13853"/>
                  <a:pt x="1533737" y="13853"/>
                </a:cubicBezTo>
                <a:cubicBezTo>
                  <a:pt x="1533737" y="14351"/>
                  <a:pt x="1532959" y="14845"/>
                  <a:pt x="1532959" y="14845"/>
                </a:cubicBezTo>
                <a:cubicBezTo>
                  <a:pt x="1532181" y="15339"/>
                  <a:pt x="1531402" y="15834"/>
                  <a:pt x="1531402" y="16328"/>
                </a:cubicBezTo>
                <a:lnTo>
                  <a:pt x="1532959" y="16826"/>
                </a:lnTo>
                <a:lnTo>
                  <a:pt x="1534516" y="17814"/>
                </a:lnTo>
                <a:cubicBezTo>
                  <a:pt x="1535294" y="17814"/>
                  <a:pt x="1536073" y="16826"/>
                  <a:pt x="1536073" y="16826"/>
                </a:cubicBezTo>
                <a:cubicBezTo>
                  <a:pt x="1536851" y="16328"/>
                  <a:pt x="1536851" y="15834"/>
                  <a:pt x="1537630" y="15339"/>
                </a:cubicBezTo>
                <a:cubicBezTo>
                  <a:pt x="1537630" y="15339"/>
                  <a:pt x="1536073" y="14845"/>
                  <a:pt x="1535294" y="14845"/>
                </a:cubicBezTo>
                <a:close/>
                <a:moveTo>
                  <a:pt x="1546193" y="12865"/>
                </a:moveTo>
                <a:lnTo>
                  <a:pt x="1544636" y="11876"/>
                </a:lnTo>
                <a:cubicBezTo>
                  <a:pt x="1543858" y="11876"/>
                  <a:pt x="1543080" y="12865"/>
                  <a:pt x="1543080" y="12865"/>
                </a:cubicBezTo>
                <a:cubicBezTo>
                  <a:pt x="1543080" y="13359"/>
                  <a:pt x="1541522" y="13853"/>
                  <a:pt x="1541522" y="14351"/>
                </a:cubicBezTo>
                <a:cubicBezTo>
                  <a:pt x="1541522" y="14351"/>
                  <a:pt x="1543080" y="14845"/>
                  <a:pt x="1543858" y="14845"/>
                </a:cubicBezTo>
                <a:cubicBezTo>
                  <a:pt x="1543858" y="15339"/>
                  <a:pt x="1545415" y="15834"/>
                  <a:pt x="1545415" y="15834"/>
                </a:cubicBezTo>
                <a:cubicBezTo>
                  <a:pt x="1545415" y="15834"/>
                  <a:pt x="1546193" y="14845"/>
                  <a:pt x="1546972" y="14845"/>
                </a:cubicBezTo>
                <a:lnTo>
                  <a:pt x="1547751" y="13853"/>
                </a:lnTo>
                <a:cubicBezTo>
                  <a:pt x="1547751" y="13359"/>
                  <a:pt x="1546193" y="12865"/>
                  <a:pt x="1546193" y="12865"/>
                </a:cubicBezTo>
                <a:close/>
                <a:moveTo>
                  <a:pt x="1579669" y="21772"/>
                </a:moveTo>
                <a:cubicBezTo>
                  <a:pt x="1578890" y="21772"/>
                  <a:pt x="1578112" y="22760"/>
                  <a:pt x="1578112" y="23259"/>
                </a:cubicBezTo>
                <a:cubicBezTo>
                  <a:pt x="1578112" y="23259"/>
                  <a:pt x="1576555" y="23753"/>
                  <a:pt x="1576555" y="24247"/>
                </a:cubicBezTo>
                <a:lnTo>
                  <a:pt x="1578112" y="24741"/>
                </a:lnTo>
                <a:cubicBezTo>
                  <a:pt x="1578890" y="25235"/>
                  <a:pt x="1579669" y="25729"/>
                  <a:pt x="1580448" y="25729"/>
                </a:cubicBezTo>
                <a:lnTo>
                  <a:pt x="1581226" y="24741"/>
                </a:lnTo>
                <a:cubicBezTo>
                  <a:pt x="1582004" y="24741"/>
                  <a:pt x="1582783" y="23753"/>
                  <a:pt x="1582783" y="23753"/>
                </a:cubicBezTo>
                <a:cubicBezTo>
                  <a:pt x="1582783" y="23259"/>
                  <a:pt x="1581226" y="22760"/>
                  <a:pt x="1581226" y="22760"/>
                </a:cubicBezTo>
                <a:cubicBezTo>
                  <a:pt x="1580448" y="22760"/>
                  <a:pt x="1579669" y="21772"/>
                  <a:pt x="1579669" y="21772"/>
                </a:cubicBezTo>
                <a:close/>
                <a:moveTo>
                  <a:pt x="1585897" y="16328"/>
                </a:moveTo>
                <a:cubicBezTo>
                  <a:pt x="1585897" y="16328"/>
                  <a:pt x="1585119" y="17320"/>
                  <a:pt x="1584340" y="17320"/>
                </a:cubicBezTo>
                <a:cubicBezTo>
                  <a:pt x="1584340" y="17320"/>
                  <a:pt x="1582783" y="16328"/>
                  <a:pt x="1582783" y="16826"/>
                </a:cubicBezTo>
                <a:cubicBezTo>
                  <a:pt x="1582783" y="16826"/>
                  <a:pt x="1582004" y="17320"/>
                  <a:pt x="1581226" y="17814"/>
                </a:cubicBezTo>
                <a:cubicBezTo>
                  <a:pt x="1581226" y="18309"/>
                  <a:pt x="1580448" y="18309"/>
                  <a:pt x="1580448" y="18803"/>
                </a:cubicBezTo>
                <a:cubicBezTo>
                  <a:pt x="1581226" y="18803"/>
                  <a:pt x="1581226" y="19795"/>
                  <a:pt x="1582004" y="19795"/>
                </a:cubicBezTo>
                <a:cubicBezTo>
                  <a:pt x="1582004" y="19795"/>
                  <a:pt x="1582783" y="18803"/>
                  <a:pt x="1583561" y="18803"/>
                </a:cubicBezTo>
                <a:lnTo>
                  <a:pt x="1585119" y="19297"/>
                </a:lnTo>
                <a:cubicBezTo>
                  <a:pt x="1585119" y="19297"/>
                  <a:pt x="1585897" y="18803"/>
                  <a:pt x="1586675" y="18309"/>
                </a:cubicBezTo>
                <a:cubicBezTo>
                  <a:pt x="1586675" y="17814"/>
                  <a:pt x="1587454" y="17814"/>
                  <a:pt x="1587454" y="17320"/>
                </a:cubicBezTo>
                <a:cubicBezTo>
                  <a:pt x="1586675" y="17320"/>
                  <a:pt x="1586675" y="16328"/>
                  <a:pt x="1585897" y="16328"/>
                </a:cubicBezTo>
                <a:close/>
                <a:moveTo>
                  <a:pt x="1618595" y="14845"/>
                </a:moveTo>
                <a:cubicBezTo>
                  <a:pt x="1617816" y="14845"/>
                  <a:pt x="1617816" y="15834"/>
                  <a:pt x="1617037" y="15834"/>
                </a:cubicBezTo>
                <a:lnTo>
                  <a:pt x="1615480" y="14845"/>
                </a:lnTo>
                <a:cubicBezTo>
                  <a:pt x="1614701" y="14845"/>
                  <a:pt x="1613923" y="15834"/>
                  <a:pt x="1613923" y="15834"/>
                </a:cubicBezTo>
                <a:cubicBezTo>
                  <a:pt x="1613923" y="16328"/>
                  <a:pt x="1615480" y="16826"/>
                  <a:pt x="1615480" y="16826"/>
                </a:cubicBezTo>
                <a:cubicBezTo>
                  <a:pt x="1616259" y="16826"/>
                  <a:pt x="1617037" y="17814"/>
                  <a:pt x="1617037" y="17814"/>
                </a:cubicBezTo>
                <a:cubicBezTo>
                  <a:pt x="1617816" y="17814"/>
                  <a:pt x="1618595" y="16826"/>
                  <a:pt x="1618595" y="16328"/>
                </a:cubicBezTo>
                <a:cubicBezTo>
                  <a:pt x="1618595" y="16328"/>
                  <a:pt x="1620151" y="15834"/>
                  <a:pt x="1620151" y="15339"/>
                </a:cubicBezTo>
                <a:lnTo>
                  <a:pt x="1618595" y="14845"/>
                </a:lnTo>
                <a:close/>
                <a:moveTo>
                  <a:pt x="1577333" y="12370"/>
                </a:moveTo>
                <a:lnTo>
                  <a:pt x="1575777" y="11382"/>
                </a:lnTo>
                <a:cubicBezTo>
                  <a:pt x="1575777" y="10888"/>
                  <a:pt x="1576555" y="10390"/>
                  <a:pt x="1576555" y="10390"/>
                </a:cubicBezTo>
                <a:cubicBezTo>
                  <a:pt x="1577333" y="10390"/>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90"/>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90"/>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8" y="10390"/>
                  <a:pt x="49045" y="10390"/>
                </a:cubicBezTo>
                <a:cubicBezTo>
                  <a:pt x="49045" y="10390"/>
                  <a:pt x="49824" y="10888"/>
                  <a:pt x="49824" y="11382"/>
                </a:cubicBezTo>
                <a:lnTo>
                  <a:pt x="48268" y="12370"/>
                </a:lnTo>
                <a:cubicBezTo>
                  <a:pt x="48268" y="12277"/>
                  <a:pt x="48212" y="12235"/>
                  <a:pt x="48123" y="12231"/>
                </a:cubicBezTo>
                <a:close/>
                <a:moveTo>
                  <a:pt x="1559428" y="31667"/>
                </a:moveTo>
                <a:lnTo>
                  <a:pt x="1557871" y="30679"/>
                </a:lnTo>
                <a:cubicBezTo>
                  <a:pt x="1557871" y="30679"/>
                  <a:pt x="1558650" y="29691"/>
                  <a:pt x="1559428" y="29691"/>
                </a:cubicBezTo>
                <a:cubicBezTo>
                  <a:pt x="1559428" y="29691"/>
                  <a:pt x="1560206" y="30185"/>
                  <a:pt x="1560985" y="30185"/>
                </a:cubicBezTo>
                <a:lnTo>
                  <a:pt x="1562542" y="31173"/>
                </a:lnTo>
                <a:cubicBezTo>
                  <a:pt x="1561763" y="31173"/>
                  <a:pt x="1561763" y="32166"/>
                  <a:pt x="1560985" y="32166"/>
                </a:cubicBezTo>
                <a:cubicBezTo>
                  <a:pt x="1560985" y="32166"/>
                  <a:pt x="1560206" y="31667"/>
                  <a:pt x="1559428" y="31667"/>
                </a:cubicBezTo>
                <a:close/>
                <a:moveTo>
                  <a:pt x="1540744" y="38100"/>
                </a:moveTo>
                <a:lnTo>
                  <a:pt x="1539186" y="37112"/>
                </a:lnTo>
                <a:lnTo>
                  <a:pt x="1539965" y="36123"/>
                </a:lnTo>
                <a:lnTo>
                  <a:pt x="1542301" y="37112"/>
                </a:lnTo>
                <a:cubicBezTo>
                  <a:pt x="1541522" y="37112"/>
                  <a:pt x="1540744" y="38100"/>
                  <a:pt x="1540744" y="38100"/>
                </a:cubicBezTo>
                <a:close/>
                <a:moveTo>
                  <a:pt x="1462115" y="29691"/>
                </a:moveTo>
                <a:cubicBezTo>
                  <a:pt x="1462115" y="30185"/>
                  <a:pt x="1461337" y="31173"/>
                  <a:pt x="1461337" y="31173"/>
                </a:cubicBezTo>
                <a:cubicBezTo>
                  <a:pt x="1460558" y="31173"/>
                  <a:pt x="1459779" y="30185"/>
                  <a:pt x="1459002" y="30185"/>
                </a:cubicBezTo>
                <a:cubicBezTo>
                  <a:pt x="1460558" y="29197"/>
                  <a:pt x="1461337" y="28698"/>
                  <a:pt x="1462115" y="27710"/>
                </a:cubicBezTo>
                <a:cubicBezTo>
                  <a:pt x="1462115" y="28204"/>
                  <a:pt x="1463672" y="28698"/>
                  <a:pt x="1463672" y="28698"/>
                </a:cubicBezTo>
                <a:cubicBezTo>
                  <a:pt x="1463672" y="29197"/>
                  <a:pt x="1462894" y="29691"/>
                  <a:pt x="1462115" y="29691"/>
                </a:cubicBezTo>
                <a:close/>
                <a:moveTo>
                  <a:pt x="1430197" y="31667"/>
                </a:moveTo>
                <a:cubicBezTo>
                  <a:pt x="1430197" y="32166"/>
                  <a:pt x="1428639" y="32660"/>
                  <a:pt x="1428639" y="32660"/>
                </a:cubicBezTo>
                <a:cubicBezTo>
                  <a:pt x="1428639" y="33154"/>
                  <a:pt x="1427861" y="33648"/>
                  <a:pt x="1427082" y="33648"/>
                </a:cubicBezTo>
                <a:cubicBezTo>
                  <a:pt x="1427082" y="34142"/>
                  <a:pt x="1426304" y="33154"/>
                  <a:pt x="1425526"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7"/>
                  <a:pt x="1424747" y="29197"/>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7" y="31173"/>
                  <a:pt x="1430197" y="31667"/>
                </a:cubicBezTo>
                <a:close/>
                <a:moveTo>
                  <a:pt x="1404506" y="34637"/>
                </a:moveTo>
                <a:cubicBezTo>
                  <a:pt x="1403728" y="34637"/>
                  <a:pt x="1402949" y="34142"/>
                  <a:pt x="1402170" y="34142"/>
                </a:cubicBezTo>
                <a:cubicBezTo>
                  <a:pt x="1402170" y="33648"/>
                  <a:pt x="1403728" y="33154"/>
                  <a:pt x="1403728" y="33154"/>
                </a:cubicBezTo>
                <a:cubicBezTo>
                  <a:pt x="1404506" y="32660"/>
                  <a:pt x="1404506" y="32166"/>
                  <a:pt x="1405284" y="31667"/>
                </a:cubicBezTo>
                <a:lnTo>
                  <a:pt x="1406841" y="32660"/>
                </a:lnTo>
                <a:cubicBezTo>
                  <a:pt x="1406841" y="32660"/>
                  <a:pt x="1406063" y="33648"/>
                  <a:pt x="1405284" y="33648"/>
                </a:cubicBezTo>
                <a:cubicBezTo>
                  <a:pt x="1405284" y="34142"/>
                  <a:pt x="1404506" y="34637"/>
                  <a:pt x="1404506" y="34637"/>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50" y="32166"/>
                  <a:pt x="1319650" y="32166"/>
                </a:cubicBezTo>
                <a:cubicBezTo>
                  <a:pt x="1319650" y="31794"/>
                  <a:pt x="1320518" y="31422"/>
                  <a:pt x="1320633" y="31262"/>
                </a:cubicBezTo>
                <a:lnTo>
                  <a:pt x="1322763" y="32166"/>
                </a:lnTo>
                <a:cubicBezTo>
                  <a:pt x="1321985" y="32166"/>
                  <a:pt x="1321207" y="33154"/>
                  <a:pt x="1321207" y="33154"/>
                </a:cubicBezTo>
                <a:close/>
                <a:moveTo>
                  <a:pt x="1306415" y="31173"/>
                </a:moveTo>
                <a:lnTo>
                  <a:pt x="1304857" y="30679"/>
                </a:lnTo>
                <a:cubicBezTo>
                  <a:pt x="1304857" y="30185"/>
                  <a:pt x="1306415" y="29691"/>
                  <a:pt x="1306415" y="29197"/>
                </a:cubicBezTo>
                <a:cubicBezTo>
                  <a:pt x="1306415" y="29691"/>
                  <a:pt x="1307972" y="29691"/>
                  <a:pt x="1307972" y="30185"/>
                </a:cubicBezTo>
                <a:cubicBezTo>
                  <a:pt x="1307972" y="30185"/>
                  <a:pt x="1307193" y="31173"/>
                  <a:pt x="1306415" y="31173"/>
                </a:cubicBezTo>
                <a:close/>
                <a:moveTo>
                  <a:pt x="1216108" y="31173"/>
                </a:moveTo>
                <a:lnTo>
                  <a:pt x="1217666" y="30185"/>
                </a:lnTo>
                <a:lnTo>
                  <a:pt x="1219223" y="30679"/>
                </a:lnTo>
                <a:cubicBezTo>
                  <a:pt x="1219223" y="31173"/>
                  <a:pt x="1218444" y="31667"/>
                  <a:pt x="1217666" y="32166"/>
                </a:cubicBezTo>
                <a:cubicBezTo>
                  <a:pt x="1218444" y="31667"/>
                  <a:pt x="1216108" y="31173"/>
                  <a:pt x="1216108" y="31173"/>
                </a:cubicBezTo>
                <a:close/>
                <a:moveTo>
                  <a:pt x="1162392" y="32660"/>
                </a:moveTo>
                <a:cubicBezTo>
                  <a:pt x="1161614" y="32660"/>
                  <a:pt x="1160834" y="31667"/>
                  <a:pt x="1160057" y="31667"/>
                </a:cubicBezTo>
                <a:cubicBezTo>
                  <a:pt x="1160057" y="32166"/>
                  <a:pt x="1159278" y="32660"/>
                  <a:pt x="1159278" y="33154"/>
                </a:cubicBezTo>
                <a:cubicBezTo>
                  <a:pt x="1158499" y="33154"/>
                  <a:pt x="1157721" y="33648"/>
                  <a:pt x="1157721" y="34142"/>
                </a:cubicBezTo>
                <a:lnTo>
                  <a:pt x="1156163" y="35131"/>
                </a:lnTo>
                <a:lnTo>
                  <a:pt x="1157721" y="36123"/>
                </a:lnTo>
                <a:lnTo>
                  <a:pt x="1156942" y="37112"/>
                </a:lnTo>
                <a:cubicBezTo>
                  <a:pt x="1156163" y="37112"/>
                  <a:pt x="1155386" y="36123"/>
                  <a:pt x="1154607" y="36123"/>
                </a:cubicBezTo>
                <a:lnTo>
                  <a:pt x="1153050" y="35629"/>
                </a:lnTo>
                <a:cubicBezTo>
                  <a:pt x="1153050" y="35131"/>
                  <a:pt x="1154607" y="34637"/>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1" y="32166"/>
                  <a:pt x="1158499" y="31173"/>
                  <a:pt x="1158499" y="31173"/>
                </a:cubicBezTo>
                <a:cubicBezTo>
                  <a:pt x="1158499" y="30679"/>
                  <a:pt x="1160057" y="30185"/>
                  <a:pt x="1160057" y="30185"/>
                </a:cubicBezTo>
                <a:cubicBezTo>
                  <a:pt x="1160834" y="30679"/>
                  <a:pt x="1162392" y="31173"/>
                  <a:pt x="1163170" y="31667"/>
                </a:cubicBezTo>
                <a:lnTo>
                  <a:pt x="1162392"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7"/>
                </a:cubicBezTo>
                <a:cubicBezTo>
                  <a:pt x="1060408" y="34637"/>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4" y="33154"/>
                  <a:pt x="1061965" y="33154"/>
                </a:cubicBezTo>
                <a:close/>
                <a:moveTo>
                  <a:pt x="1010584" y="32660"/>
                </a:moveTo>
                <a:lnTo>
                  <a:pt x="1012141" y="31667"/>
                </a:lnTo>
                <a:lnTo>
                  <a:pt x="1013698" y="32660"/>
                </a:lnTo>
                <a:cubicBezTo>
                  <a:pt x="1013698" y="32660"/>
                  <a:pt x="1012919" y="33648"/>
                  <a:pt x="1012141"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7"/>
                  <a:pt x="961538" y="34637"/>
                  <a:pt x="961538" y="35131"/>
                </a:cubicBezTo>
                <a:lnTo>
                  <a:pt x="959981" y="36123"/>
                </a:lnTo>
                <a:cubicBezTo>
                  <a:pt x="959202" y="36123"/>
                  <a:pt x="958425" y="35131"/>
                  <a:pt x="958425" y="35131"/>
                </a:cubicBezTo>
                <a:lnTo>
                  <a:pt x="956867" y="34637"/>
                </a:lnTo>
                <a:cubicBezTo>
                  <a:pt x="956089" y="34142"/>
                  <a:pt x="957646" y="33648"/>
                  <a:pt x="957646" y="33154"/>
                </a:cubicBezTo>
                <a:lnTo>
                  <a:pt x="956089" y="32660"/>
                </a:lnTo>
                <a:cubicBezTo>
                  <a:pt x="956089" y="32166"/>
                  <a:pt x="956867" y="31667"/>
                  <a:pt x="957646" y="31173"/>
                </a:cubicBezTo>
                <a:lnTo>
                  <a:pt x="958425" y="30185"/>
                </a:lnTo>
                <a:cubicBezTo>
                  <a:pt x="958425" y="30679"/>
                  <a:pt x="960760" y="30679"/>
                  <a:pt x="960760" y="31173"/>
                </a:cubicBezTo>
                <a:cubicBezTo>
                  <a:pt x="960760" y="31173"/>
                  <a:pt x="959202" y="31667"/>
                  <a:pt x="959202" y="32166"/>
                </a:cubicBezTo>
                <a:close/>
                <a:moveTo>
                  <a:pt x="850213" y="26722"/>
                </a:moveTo>
                <a:cubicBezTo>
                  <a:pt x="849434" y="27216"/>
                  <a:pt x="848655" y="28204"/>
                  <a:pt x="847877" y="28698"/>
                </a:cubicBezTo>
                <a:cubicBezTo>
                  <a:pt x="847098" y="29197"/>
                  <a:pt x="847098" y="29691"/>
                  <a:pt x="846320" y="29691"/>
                </a:cubicBezTo>
                <a:cubicBezTo>
                  <a:pt x="846320" y="30185"/>
                  <a:pt x="845542" y="31173"/>
                  <a:pt x="844763" y="31173"/>
                </a:cubicBezTo>
                <a:lnTo>
                  <a:pt x="843206" y="30185"/>
                </a:lnTo>
                <a:lnTo>
                  <a:pt x="844763" y="29197"/>
                </a:lnTo>
                <a:cubicBezTo>
                  <a:pt x="844763" y="28698"/>
                  <a:pt x="845542" y="28204"/>
                  <a:pt x="846320" y="28204"/>
                </a:cubicBezTo>
                <a:cubicBezTo>
                  <a:pt x="846320" y="27710"/>
                  <a:pt x="847098" y="27216"/>
                  <a:pt x="847098" y="26722"/>
                </a:cubicBezTo>
                <a:lnTo>
                  <a:pt x="845542" y="26223"/>
                </a:lnTo>
                <a:cubicBezTo>
                  <a:pt x="845542" y="25729"/>
                  <a:pt x="847098" y="25235"/>
                  <a:pt x="847098" y="24741"/>
                </a:cubicBezTo>
                <a:cubicBezTo>
                  <a:pt x="847098" y="25235"/>
                  <a:pt x="848655" y="25729"/>
                  <a:pt x="848655" y="25729"/>
                </a:cubicBezTo>
                <a:cubicBezTo>
                  <a:pt x="849434" y="26223"/>
                  <a:pt x="849434" y="26223"/>
                  <a:pt x="850213" y="26722"/>
                </a:cubicBezTo>
                <a:close/>
                <a:moveTo>
                  <a:pt x="778503" y="26722"/>
                </a:moveTo>
                <a:cubicBezTo>
                  <a:pt x="778503" y="27216"/>
                  <a:pt x="779280" y="27710"/>
                  <a:pt x="779280" y="28204"/>
                </a:cubicBezTo>
                <a:cubicBezTo>
                  <a:pt x="780059" y="28204"/>
                  <a:pt x="780838" y="28698"/>
                  <a:pt x="780838" y="29197"/>
                </a:cubicBezTo>
                <a:lnTo>
                  <a:pt x="782395" y="30185"/>
                </a:lnTo>
                <a:lnTo>
                  <a:pt x="780838" y="31173"/>
                </a:lnTo>
                <a:cubicBezTo>
                  <a:pt x="780059" y="31173"/>
                  <a:pt x="779280" y="30185"/>
                  <a:pt x="779280" y="29691"/>
                </a:cubicBezTo>
                <a:cubicBezTo>
                  <a:pt x="778503" y="29691"/>
                  <a:pt x="778503" y="29197"/>
                  <a:pt x="777724" y="28698"/>
                </a:cubicBezTo>
                <a:cubicBezTo>
                  <a:pt x="776946" y="28204"/>
                  <a:pt x="776167" y="27216"/>
                  <a:pt x="775388" y="26722"/>
                </a:cubicBezTo>
                <a:cubicBezTo>
                  <a:pt x="776167" y="26223"/>
                  <a:pt x="776167" y="26223"/>
                  <a:pt x="776946" y="25729"/>
                </a:cubicBezTo>
                <a:cubicBezTo>
                  <a:pt x="776946"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7"/>
                </a:cubicBezTo>
                <a:lnTo>
                  <a:pt x="667176" y="35131"/>
                </a:lnTo>
                <a:cubicBezTo>
                  <a:pt x="667176" y="35131"/>
                  <a:pt x="666397" y="36123"/>
                  <a:pt x="665620" y="36123"/>
                </a:cubicBezTo>
                <a:lnTo>
                  <a:pt x="664063" y="35131"/>
                </a:lnTo>
                <a:cubicBezTo>
                  <a:pt x="664063" y="34637"/>
                  <a:pt x="665620" y="34637"/>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7" y="32660"/>
                </a:moveTo>
                <a:lnTo>
                  <a:pt x="613459" y="33648"/>
                </a:lnTo>
                <a:cubicBezTo>
                  <a:pt x="612682" y="33648"/>
                  <a:pt x="611903" y="32660"/>
                  <a:pt x="611903" y="32660"/>
                </a:cubicBezTo>
                <a:lnTo>
                  <a:pt x="613459" y="31667"/>
                </a:lnTo>
                <a:lnTo>
                  <a:pt x="615017" y="32660"/>
                </a:lnTo>
                <a:close/>
                <a:moveTo>
                  <a:pt x="566749" y="31667"/>
                </a:moveTo>
                <a:lnTo>
                  <a:pt x="568307" y="32660"/>
                </a:lnTo>
                <a:cubicBezTo>
                  <a:pt x="568307" y="33154"/>
                  <a:pt x="566749" y="33154"/>
                  <a:pt x="565971" y="33648"/>
                </a:cubicBezTo>
                <a:cubicBezTo>
                  <a:pt x="565971" y="33648"/>
                  <a:pt x="565193" y="34637"/>
                  <a:pt x="564415" y="34637"/>
                </a:cubicBezTo>
                <a:cubicBezTo>
                  <a:pt x="564415" y="34142"/>
                  <a:pt x="563636" y="33648"/>
                  <a:pt x="563636" y="33154"/>
                </a:cubicBezTo>
                <a:cubicBezTo>
                  <a:pt x="562857" y="33154"/>
                  <a:pt x="565193" y="32660"/>
                  <a:pt x="565193" y="32660"/>
                </a:cubicBezTo>
                <a:cubicBezTo>
                  <a:pt x="565193" y="32166"/>
                  <a:pt x="563636" y="31667"/>
                  <a:pt x="563636" y="31173"/>
                </a:cubicBezTo>
                <a:cubicBezTo>
                  <a:pt x="564415" y="31173"/>
                  <a:pt x="565193" y="30679"/>
                  <a:pt x="565193" y="30679"/>
                </a:cubicBezTo>
                <a:cubicBezTo>
                  <a:pt x="565971" y="30679"/>
                  <a:pt x="565971" y="31173"/>
                  <a:pt x="566749" y="31667"/>
                </a:cubicBezTo>
                <a:close/>
                <a:moveTo>
                  <a:pt x="557408" y="30679"/>
                </a:moveTo>
                <a:cubicBezTo>
                  <a:pt x="557408" y="31173"/>
                  <a:pt x="558965" y="31667"/>
                  <a:pt x="558965" y="32166"/>
                </a:cubicBezTo>
                <a:lnTo>
                  <a:pt x="557408"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8"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7"/>
                  <a:pt x="472551" y="35131"/>
                  <a:pt x="472551" y="35629"/>
                </a:cubicBezTo>
                <a:lnTo>
                  <a:pt x="470994" y="36123"/>
                </a:lnTo>
                <a:cubicBezTo>
                  <a:pt x="470215" y="36123"/>
                  <a:pt x="469437" y="37112"/>
                  <a:pt x="468659" y="37112"/>
                </a:cubicBezTo>
                <a:lnTo>
                  <a:pt x="467880" y="36123"/>
                </a:lnTo>
                <a:lnTo>
                  <a:pt x="469437" y="35131"/>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1" y="31667"/>
                </a:lnTo>
                <a:cubicBezTo>
                  <a:pt x="463209" y="31173"/>
                  <a:pt x="464766" y="30679"/>
                  <a:pt x="465544" y="30185"/>
                </a:cubicBezTo>
                <a:cubicBezTo>
                  <a:pt x="465544" y="30185"/>
                  <a:pt x="467101" y="30679"/>
                  <a:pt x="467101" y="31173"/>
                </a:cubicBezTo>
                <a:close/>
                <a:moveTo>
                  <a:pt x="409492" y="31173"/>
                </a:moveTo>
                <a:cubicBezTo>
                  <a:pt x="409492" y="31173"/>
                  <a:pt x="407157" y="31667"/>
                  <a:pt x="407935" y="32166"/>
                </a:cubicBezTo>
                <a:cubicBezTo>
                  <a:pt x="407157" y="31667"/>
                  <a:pt x="406378" y="31173"/>
                  <a:pt x="406378" y="30679"/>
                </a:cubicBezTo>
                <a:lnTo>
                  <a:pt x="407935" y="30185"/>
                </a:lnTo>
                <a:lnTo>
                  <a:pt x="409492" y="31173"/>
                </a:lnTo>
                <a:close/>
                <a:moveTo>
                  <a:pt x="319186" y="31173"/>
                </a:moveTo>
                <a:cubicBezTo>
                  <a:pt x="318408" y="31173"/>
                  <a:pt x="317629" y="30185"/>
                  <a:pt x="317629" y="30185"/>
                </a:cubicBezTo>
                <a:cubicBezTo>
                  <a:pt x="317629" y="29691"/>
                  <a:pt x="319186" y="29691"/>
                  <a:pt x="319186" y="29197"/>
                </a:cubicBezTo>
                <a:cubicBezTo>
                  <a:pt x="319186" y="29691"/>
                  <a:pt x="320744" y="30185"/>
                  <a:pt x="320744" y="30679"/>
                </a:cubicBezTo>
                <a:lnTo>
                  <a:pt x="319186" y="31173"/>
                </a:lnTo>
                <a:close/>
                <a:moveTo>
                  <a:pt x="304395" y="33154"/>
                </a:moveTo>
                <a:cubicBezTo>
                  <a:pt x="304395" y="33154"/>
                  <a:pt x="303616" y="32166"/>
                  <a:pt x="302838" y="32166"/>
                </a:cubicBezTo>
                <a:lnTo>
                  <a:pt x="304968" y="31262"/>
                </a:lnTo>
                <a:cubicBezTo>
                  <a:pt x="305083" y="31422"/>
                  <a:pt x="305951" y="31794"/>
                  <a:pt x="305951" y="32166"/>
                </a:cubicBezTo>
                <a:cubicBezTo>
                  <a:pt x="305951" y="32166"/>
                  <a:pt x="305173" y="33154"/>
                  <a:pt x="304395" y="33154"/>
                </a:cubicBezTo>
                <a:close/>
                <a:moveTo>
                  <a:pt x="305173" y="31173"/>
                </a:moveTo>
                <a:lnTo>
                  <a:pt x="304968" y="31262"/>
                </a:lnTo>
                <a:cubicBezTo>
                  <a:pt x="304929" y="31207"/>
                  <a:pt x="304977" y="31173"/>
                  <a:pt x="305173"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7"/>
                  <a:pt x="221095" y="34637"/>
                </a:cubicBezTo>
                <a:cubicBezTo>
                  <a:pt x="221095" y="34637"/>
                  <a:pt x="220316" y="34142"/>
                  <a:pt x="220316" y="33648"/>
                </a:cubicBezTo>
                <a:cubicBezTo>
                  <a:pt x="219537" y="33648"/>
                  <a:pt x="218760" y="32660"/>
                  <a:pt x="218760" y="32660"/>
                </a:cubicBezTo>
                <a:lnTo>
                  <a:pt x="220316" y="31667"/>
                </a:lnTo>
                <a:cubicBezTo>
                  <a:pt x="221095" y="32166"/>
                  <a:pt x="221095" y="32660"/>
                  <a:pt x="221873" y="33154"/>
                </a:cubicBezTo>
                <a:close/>
                <a:moveTo>
                  <a:pt x="199296" y="30185"/>
                </a:moveTo>
                <a:lnTo>
                  <a:pt x="200854" y="29197"/>
                </a:lnTo>
                <a:cubicBezTo>
                  <a:pt x="200854" y="29197"/>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6" y="30185"/>
                  <a:pt x="163486" y="29691"/>
                </a:cubicBezTo>
                <a:cubicBezTo>
                  <a:pt x="162707" y="29691"/>
                  <a:pt x="161928" y="29197"/>
                  <a:pt x="161928" y="28698"/>
                </a:cubicBezTo>
                <a:cubicBezTo>
                  <a:pt x="161928" y="28698"/>
                  <a:pt x="163486" y="28204"/>
                  <a:pt x="163486" y="27710"/>
                </a:cubicBezTo>
                <a:cubicBezTo>
                  <a:pt x="164264" y="28698"/>
                  <a:pt x="165043" y="29197"/>
                  <a:pt x="166600" y="30185"/>
                </a:cubicBezTo>
                <a:cubicBezTo>
                  <a:pt x="165822" y="30185"/>
                  <a:pt x="165043" y="31173"/>
                  <a:pt x="164264" y="31173"/>
                </a:cubicBezTo>
                <a:close/>
                <a:moveTo>
                  <a:pt x="84857" y="38100"/>
                </a:moveTo>
                <a:cubicBezTo>
                  <a:pt x="84857" y="38100"/>
                  <a:pt x="84078" y="37112"/>
                  <a:pt x="83300" y="37112"/>
                </a:cubicBezTo>
                <a:lnTo>
                  <a:pt x="85636" y="36123"/>
                </a:lnTo>
                <a:lnTo>
                  <a:pt x="86414" y="37112"/>
                </a:lnTo>
                <a:lnTo>
                  <a:pt x="84857" y="38100"/>
                </a:lnTo>
                <a:close/>
                <a:moveTo>
                  <a:pt x="66173" y="29691"/>
                </a:moveTo>
                <a:cubicBezTo>
                  <a:pt x="66951" y="29691"/>
                  <a:pt x="67730" y="30679"/>
                  <a:pt x="67730" y="30679"/>
                </a:cubicBezTo>
                <a:lnTo>
                  <a:pt x="66173" y="31667"/>
                </a:lnTo>
                <a:cubicBezTo>
                  <a:pt x="65394" y="31667"/>
                  <a:pt x="64616" y="32166"/>
                  <a:pt x="64616" y="32166"/>
                </a:cubicBezTo>
                <a:cubicBezTo>
                  <a:pt x="63838" y="32166"/>
                  <a:pt x="63838" y="31173"/>
                  <a:pt x="63059" y="31173"/>
                </a:cubicBezTo>
                <a:lnTo>
                  <a:pt x="64616" y="30185"/>
                </a:lnTo>
                <a:cubicBezTo>
                  <a:pt x="65394" y="30185"/>
                  <a:pt x="66173" y="29691"/>
                  <a:pt x="66173" y="29691"/>
                </a:cubicBezTo>
                <a:close/>
                <a:moveTo>
                  <a:pt x="78629" y="7919"/>
                </a:moveTo>
                <a:cubicBezTo>
                  <a:pt x="79408" y="7919"/>
                  <a:pt x="80186" y="8907"/>
                  <a:pt x="80186" y="8907"/>
                </a:cubicBezTo>
                <a:lnTo>
                  <a:pt x="78629" y="9895"/>
                </a:lnTo>
                <a:lnTo>
                  <a:pt x="77072" y="8907"/>
                </a:lnTo>
                <a:cubicBezTo>
                  <a:pt x="77072" y="8413"/>
                  <a:pt x="78629" y="7919"/>
                  <a:pt x="78629" y="7919"/>
                </a:cubicBezTo>
                <a:close/>
                <a:moveTo>
                  <a:pt x="142466" y="8413"/>
                </a:moveTo>
                <a:cubicBezTo>
                  <a:pt x="142466" y="7919"/>
                  <a:pt x="141687" y="7425"/>
                  <a:pt x="141687" y="7425"/>
                </a:cubicBezTo>
                <a:cubicBezTo>
                  <a:pt x="140909" y="6926"/>
                  <a:pt x="140909" y="6432"/>
                  <a:pt x="140130" y="5938"/>
                </a:cubicBezTo>
                <a:cubicBezTo>
                  <a:pt x="139352" y="5938"/>
                  <a:pt x="139352" y="5444"/>
                  <a:pt x="138574" y="4950"/>
                </a:cubicBezTo>
                <a:cubicBezTo>
                  <a:pt x="139352" y="4950"/>
                  <a:pt x="140130" y="3957"/>
                  <a:pt x="140130" y="3957"/>
                </a:cubicBezTo>
                <a:cubicBezTo>
                  <a:pt x="140909" y="4456"/>
                  <a:pt x="141687" y="4950"/>
                  <a:pt x="141687" y="5444"/>
                </a:cubicBezTo>
                <a:cubicBezTo>
                  <a:pt x="142466" y="5444"/>
                  <a:pt x="142466" y="5938"/>
                  <a:pt x="143245" y="6432"/>
                </a:cubicBezTo>
                <a:cubicBezTo>
                  <a:pt x="143245" y="6926"/>
                  <a:pt x="144023" y="6926"/>
                  <a:pt x="144802" y="7425"/>
                </a:cubicBezTo>
                <a:lnTo>
                  <a:pt x="145580" y="8413"/>
                </a:lnTo>
                <a:lnTo>
                  <a:pt x="144023" y="9401"/>
                </a:lnTo>
                <a:cubicBezTo>
                  <a:pt x="143245" y="8907"/>
                  <a:pt x="143245" y="8907"/>
                  <a:pt x="142466" y="8413"/>
                </a:cubicBezTo>
                <a:close/>
                <a:moveTo>
                  <a:pt x="135459" y="4950"/>
                </a:moveTo>
                <a:cubicBezTo>
                  <a:pt x="135459" y="4456"/>
                  <a:pt x="137017" y="3957"/>
                  <a:pt x="137795" y="3957"/>
                </a:cubicBezTo>
                <a:lnTo>
                  <a:pt x="138574" y="4950"/>
                </a:lnTo>
                <a:lnTo>
                  <a:pt x="137017"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30" y="9401"/>
                  <a:pt x="234330" y="9401"/>
                </a:cubicBezTo>
                <a:cubicBezTo>
                  <a:pt x="235108" y="9401"/>
                  <a:pt x="235108" y="10390"/>
                  <a:pt x="235886" y="10390"/>
                </a:cubicBezTo>
                <a:lnTo>
                  <a:pt x="234330" y="11382"/>
                </a:lnTo>
                <a:cubicBezTo>
                  <a:pt x="233551" y="11382"/>
                  <a:pt x="233551" y="9895"/>
                  <a:pt x="232772" y="9895"/>
                </a:cubicBezTo>
                <a:close/>
                <a:moveTo>
                  <a:pt x="229659" y="9895"/>
                </a:moveTo>
                <a:lnTo>
                  <a:pt x="231215" y="8907"/>
                </a:lnTo>
                <a:cubicBezTo>
                  <a:pt x="231994" y="8907"/>
                  <a:pt x="232772" y="9895"/>
                  <a:pt x="232772" y="9895"/>
                </a:cubicBezTo>
                <a:cubicBezTo>
                  <a:pt x="231994" y="9895"/>
                  <a:pt x="231994" y="10888"/>
                  <a:pt x="231215" y="10888"/>
                </a:cubicBezTo>
                <a:cubicBezTo>
                  <a:pt x="230436" y="10888"/>
                  <a:pt x="230436" y="9895"/>
                  <a:pt x="229659" y="9895"/>
                </a:cubicBezTo>
                <a:close/>
                <a:moveTo>
                  <a:pt x="226544" y="11382"/>
                </a:moveTo>
                <a:cubicBezTo>
                  <a:pt x="225766" y="10888"/>
                  <a:pt x="225766" y="10888"/>
                  <a:pt x="224987" y="10390"/>
                </a:cubicBezTo>
                <a:lnTo>
                  <a:pt x="223430" y="9401"/>
                </a:lnTo>
                <a:cubicBezTo>
                  <a:pt x="223430" y="8907"/>
                  <a:pt x="224987" y="8413"/>
                  <a:pt x="225766" y="8413"/>
                </a:cubicBezTo>
                <a:cubicBezTo>
                  <a:pt x="225766" y="7919"/>
                  <a:pt x="226544" y="7919"/>
                  <a:pt x="227323" y="7425"/>
                </a:cubicBezTo>
                <a:cubicBezTo>
                  <a:pt x="227323" y="7919"/>
                  <a:pt x="228101" y="8413"/>
                  <a:pt x="228101" y="8907"/>
                </a:cubicBezTo>
                <a:cubicBezTo>
                  <a:pt x="228880" y="8907"/>
                  <a:pt x="229659" y="9895"/>
                  <a:pt x="229659" y="9895"/>
                </a:cubicBezTo>
                <a:cubicBezTo>
                  <a:pt x="229659" y="9895"/>
                  <a:pt x="228101" y="10390"/>
                  <a:pt x="228101" y="10888"/>
                </a:cubicBezTo>
                <a:cubicBezTo>
                  <a:pt x="227323" y="10888"/>
                  <a:pt x="226544" y="11382"/>
                  <a:pt x="226544" y="11382"/>
                </a:cubicBezTo>
                <a:close/>
                <a:moveTo>
                  <a:pt x="460095" y="6432"/>
                </a:moveTo>
                <a:cubicBezTo>
                  <a:pt x="459317" y="6926"/>
                  <a:pt x="457760" y="7425"/>
                  <a:pt x="457760" y="7425"/>
                </a:cubicBezTo>
                <a:lnTo>
                  <a:pt x="456981" y="6432"/>
                </a:lnTo>
                <a:lnTo>
                  <a:pt x="458538" y="5444"/>
                </a:lnTo>
                <a:lnTo>
                  <a:pt x="460095" y="6432"/>
                </a:lnTo>
                <a:close/>
                <a:moveTo>
                  <a:pt x="502912" y="8413"/>
                </a:moveTo>
                <a:cubicBezTo>
                  <a:pt x="502912" y="8907"/>
                  <a:pt x="504470" y="8907"/>
                  <a:pt x="504470" y="9401"/>
                </a:cubicBezTo>
                <a:cubicBezTo>
                  <a:pt x="504470" y="9895"/>
                  <a:pt x="502912" y="9895"/>
                  <a:pt x="502912" y="10390"/>
                </a:cubicBezTo>
                <a:cubicBezTo>
                  <a:pt x="502912" y="9895"/>
                  <a:pt x="501355" y="9401"/>
                  <a:pt x="501355" y="9401"/>
                </a:cubicBezTo>
                <a:cubicBezTo>
                  <a:pt x="501355" y="8907"/>
                  <a:pt x="502912" y="8413"/>
                  <a:pt x="502912" y="8413"/>
                </a:cubicBezTo>
                <a:close/>
                <a:moveTo>
                  <a:pt x="541838" y="10390"/>
                </a:moveTo>
                <a:lnTo>
                  <a:pt x="543395" y="9895"/>
                </a:lnTo>
                <a:cubicBezTo>
                  <a:pt x="543395" y="9895"/>
                  <a:pt x="544173" y="10888"/>
                  <a:pt x="544951" y="10888"/>
                </a:cubicBezTo>
                <a:cubicBezTo>
                  <a:pt x="544173" y="10888"/>
                  <a:pt x="543395" y="11876"/>
                  <a:pt x="542616" y="11876"/>
                </a:cubicBezTo>
                <a:cubicBezTo>
                  <a:pt x="542616" y="11876"/>
                  <a:pt x="541838" y="10888"/>
                  <a:pt x="541838" y="10390"/>
                </a:cubicBezTo>
                <a:close/>
                <a:moveTo>
                  <a:pt x="586213" y="6432"/>
                </a:moveTo>
                <a:lnTo>
                  <a:pt x="587769" y="5444"/>
                </a:lnTo>
                <a:cubicBezTo>
                  <a:pt x="588548" y="5938"/>
                  <a:pt x="588548" y="6432"/>
                  <a:pt x="589326" y="6926"/>
                </a:cubicBezTo>
                <a:cubicBezTo>
                  <a:pt x="589326" y="6926"/>
                  <a:pt x="590105" y="7425"/>
                  <a:pt x="590105" y="7919"/>
                </a:cubicBezTo>
                <a:cubicBezTo>
                  <a:pt x="590884" y="7919"/>
                  <a:pt x="588548" y="8413"/>
                  <a:pt x="588548" y="8907"/>
                </a:cubicBezTo>
                <a:cubicBezTo>
                  <a:pt x="588548" y="8413"/>
                  <a:pt x="587769" y="7919"/>
                  <a:pt x="587769" y="7425"/>
                </a:cubicBezTo>
                <a:cubicBezTo>
                  <a:pt x="586990" y="7425"/>
                  <a:pt x="586213" y="6432"/>
                  <a:pt x="586213" y="6432"/>
                </a:cubicBezTo>
                <a:close/>
                <a:moveTo>
                  <a:pt x="613459" y="10888"/>
                </a:moveTo>
                <a:lnTo>
                  <a:pt x="611903" y="9895"/>
                </a:lnTo>
                <a:cubicBezTo>
                  <a:pt x="611903" y="9401"/>
                  <a:pt x="613459" y="8907"/>
                  <a:pt x="613459" y="8907"/>
                </a:cubicBezTo>
                <a:cubicBezTo>
                  <a:pt x="614238" y="8413"/>
                  <a:pt x="615017" y="7919"/>
                  <a:pt x="615795" y="7919"/>
                </a:cubicBezTo>
                <a:lnTo>
                  <a:pt x="616574" y="8907"/>
                </a:lnTo>
                <a:lnTo>
                  <a:pt x="618130" y="8413"/>
                </a:lnTo>
                <a:cubicBezTo>
                  <a:pt x="618909" y="8413"/>
                  <a:pt x="617353" y="7425"/>
                  <a:pt x="617353" y="6926"/>
                </a:cubicBezTo>
                <a:cubicBezTo>
                  <a:pt x="617353" y="6926"/>
                  <a:pt x="615795" y="6432"/>
                  <a:pt x="615795" y="5938"/>
                </a:cubicBezTo>
                <a:lnTo>
                  <a:pt x="617353" y="5444"/>
                </a:lnTo>
                <a:cubicBezTo>
                  <a:pt x="617353" y="4950"/>
                  <a:pt x="618909" y="6432"/>
                  <a:pt x="618909" y="6432"/>
                </a:cubicBezTo>
                <a:cubicBezTo>
                  <a:pt x="619688" y="6432"/>
                  <a:pt x="619688" y="5444"/>
                  <a:pt x="620466" y="5444"/>
                </a:cubicBezTo>
                <a:lnTo>
                  <a:pt x="622023" y="6432"/>
                </a:lnTo>
                <a:cubicBezTo>
                  <a:pt x="622023" y="6926"/>
                  <a:pt x="622802" y="7425"/>
                  <a:pt x="623580" y="7919"/>
                </a:cubicBezTo>
                <a:cubicBezTo>
                  <a:pt x="623580" y="7425"/>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90"/>
                  <a:pt x="621245" y="10390"/>
                </a:cubicBezTo>
                <a:cubicBezTo>
                  <a:pt x="620466" y="10888"/>
                  <a:pt x="619688" y="10888"/>
                  <a:pt x="619688" y="11382"/>
                </a:cubicBezTo>
                <a:cubicBezTo>
                  <a:pt x="618130" y="11876"/>
                  <a:pt x="617353" y="12370"/>
                  <a:pt x="615795" y="12865"/>
                </a:cubicBezTo>
                <a:cubicBezTo>
                  <a:pt x="615795" y="12865"/>
                  <a:pt x="615017"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5"/>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8" y="7999"/>
                  <a:pt x="640748" y="8041"/>
                </a:cubicBezTo>
                <a:close/>
                <a:moveTo>
                  <a:pt x="681190" y="7425"/>
                </a:moveTo>
                <a:cubicBezTo>
                  <a:pt x="680411" y="7919"/>
                  <a:pt x="679632" y="8413"/>
                  <a:pt x="679632" y="8413"/>
                </a:cubicBezTo>
                <a:cubicBezTo>
                  <a:pt x="678854" y="8907"/>
                  <a:pt x="678075" y="9401"/>
                  <a:pt x="677297" y="9401"/>
                </a:cubicBezTo>
                <a:cubicBezTo>
                  <a:pt x="677297" y="9401"/>
                  <a:pt x="676519" y="10390"/>
                  <a:pt x="675740" y="10390"/>
                </a:cubicBezTo>
                <a:cubicBezTo>
                  <a:pt x="675740" y="10390"/>
                  <a:pt x="674962" y="9401"/>
                  <a:pt x="674183" y="8907"/>
                </a:cubicBezTo>
                <a:lnTo>
                  <a:pt x="676519" y="8413"/>
                </a:lnTo>
                <a:cubicBezTo>
                  <a:pt x="676519" y="7919"/>
                  <a:pt x="674962" y="7425"/>
                  <a:pt x="674962" y="6926"/>
                </a:cubicBezTo>
                <a:cubicBezTo>
                  <a:pt x="674183" y="6926"/>
                  <a:pt x="674183" y="6432"/>
                  <a:pt x="673404" y="5938"/>
                </a:cubicBezTo>
                <a:cubicBezTo>
                  <a:pt x="674962" y="5444"/>
                  <a:pt x="675740" y="4950"/>
                  <a:pt x="677297" y="4456"/>
                </a:cubicBezTo>
                <a:lnTo>
                  <a:pt x="678075" y="5444"/>
                </a:lnTo>
                <a:cubicBezTo>
                  <a:pt x="678854" y="5444"/>
                  <a:pt x="679632" y="4456"/>
                  <a:pt x="680411" y="4456"/>
                </a:cubicBezTo>
                <a:cubicBezTo>
                  <a:pt x="680411" y="4456"/>
                  <a:pt x="681190" y="5444"/>
                  <a:pt x="681190" y="5938"/>
                </a:cubicBezTo>
                <a:cubicBezTo>
                  <a:pt x="681968" y="5938"/>
                  <a:pt x="681968" y="6432"/>
                  <a:pt x="682746" y="6926"/>
                </a:cubicBezTo>
                <a:cubicBezTo>
                  <a:pt x="682746" y="6926"/>
                  <a:pt x="684303" y="7425"/>
                  <a:pt x="684303" y="7919"/>
                </a:cubicBezTo>
                <a:cubicBezTo>
                  <a:pt x="684303" y="7919"/>
                  <a:pt x="682746" y="8413"/>
                  <a:pt x="681968" y="8907"/>
                </a:cubicBezTo>
                <a:cubicBezTo>
                  <a:pt x="682746" y="8413"/>
                  <a:pt x="681190" y="7919"/>
                  <a:pt x="681190" y="7425"/>
                </a:cubicBezTo>
                <a:close/>
                <a:moveTo>
                  <a:pt x="810509" y="494"/>
                </a:moveTo>
                <a:lnTo>
                  <a:pt x="812066" y="988"/>
                </a:lnTo>
                <a:cubicBezTo>
                  <a:pt x="812066" y="1482"/>
                  <a:pt x="810509" y="1981"/>
                  <a:pt x="810509" y="1981"/>
                </a:cubicBezTo>
                <a:cubicBezTo>
                  <a:pt x="810509" y="1981"/>
                  <a:pt x="809731" y="1482"/>
                  <a:pt x="808952" y="1482"/>
                </a:cubicBezTo>
                <a:lnTo>
                  <a:pt x="810509" y="494"/>
                </a:lnTo>
                <a:close/>
                <a:moveTo>
                  <a:pt x="815091" y="494"/>
                </a:moveTo>
                <a:lnTo>
                  <a:pt x="816649" y="1482"/>
                </a:lnTo>
                <a:cubicBezTo>
                  <a:pt x="815870" y="1482"/>
                  <a:pt x="815091" y="1981"/>
                  <a:pt x="815091" y="1981"/>
                </a:cubicBezTo>
                <a:cubicBezTo>
                  <a:pt x="815091" y="1981"/>
                  <a:pt x="813535" y="1482"/>
                  <a:pt x="813535" y="988"/>
                </a:cubicBezTo>
                <a:lnTo>
                  <a:pt x="815091" y="494"/>
                </a:lnTo>
                <a:close/>
                <a:moveTo>
                  <a:pt x="942855" y="6926"/>
                </a:moveTo>
                <a:cubicBezTo>
                  <a:pt x="943632" y="6432"/>
                  <a:pt x="943632" y="5938"/>
                  <a:pt x="944411" y="5938"/>
                </a:cubicBezTo>
                <a:cubicBezTo>
                  <a:pt x="944411" y="5444"/>
                  <a:pt x="945190" y="4456"/>
                  <a:pt x="945190" y="4456"/>
                </a:cubicBezTo>
                <a:cubicBezTo>
                  <a:pt x="945968" y="4456"/>
                  <a:pt x="946747" y="5444"/>
                  <a:pt x="947526" y="5444"/>
                </a:cubicBezTo>
                <a:lnTo>
                  <a:pt x="948304" y="4456"/>
                </a:lnTo>
                <a:cubicBezTo>
                  <a:pt x="949861" y="4950"/>
                  <a:pt x="950639" y="5444"/>
                  <a:pt x="952196" y="5938"/>
                </a:cubicBezTo>
                <a:cubicBezTo>
                  <a:pt x="951418" y="6432"/>
                  <a:pt x="951418" y="6926"/>
                  <a:pt x="950639" y="6926"/>
                </a:cubicBezTo>
                <a:cubicBezTo>
                  <a:pt x="950639" y="7425"/>
                  <a:pt x="949082" y="7919"/>
                  <a:pt x="949082" y="8413"/>
                </a:cubicBezTo>
                <a:lnTo>
                  <a:pt x="951418" y="8907"/>
                </a:lnTo>
                <a:cubicBezTo>
                  <a:pt x="950639" y="9401"/>
                  <a:pt x="949861" y="10390"/>
                  <a:pt x="949861" y="10390"/>
                </a:cubicBezTo>
                <a:cubicBezTo>
                  <a:pt x="949082" y="10390"/>
                  <a:pt x="948304" y="9401"/>
                  <a:pt x="948304" y="9401"/>
                </a:cubicBezTo>
                <a:cubicBezTo>
                  <a:pt x="947526" y="9401"/>
                  <a:pt x="946747" y="8907"/>
                  <a:pt x="945968" y="8413"/>
                </a:cubicBezTo>
                <a:cubicBezTo>
                  <a:pt x="945968" y="8413"/>
                  <a:pt x="945190" y="7919"/>
                  <a:pt x="944411" y="7425"/>
                </a:cubicBezTo>
                <a:cubicBezTo>
                  <a:pt x="944411" y="7919"/>
                  <a:pt x="942855" y="8413"/>
                  <a:pt x="943632" y="8907"/>
                </a:cubicBezTo>
                <a:cubicBezTo>
                  <a:pt x="942855" y="8413"/>
                  <a:pt x="941297" y="7919"/>
                  <a:pt x="941297" y="7919"/>
                </a:cubicBezTo>
                <a:cubicBezTo>
                  <a:pt x="941297" y="7425"/>
                  <a:pt x="942855" y="6926"/>
                  <a:pt x="942855" y="6926"/>
                </a:cubicBezTo>
                <a:close/>
                <a:moveTo>
                  <a:pt x="988007" y="5938"/>
                </a:moveTo>
                <a:lnTo>
                  <a:pt x="989565" y="6926"/>
                </a:lnTo>
                <a:cubicBezTo>
                  <a:pt x="989565" y="6926"/>
                  <a:pt x="988786" y="7919"/>
                  <a:pt x="988007" y="7919"/>
                </a:cubicBezTo>
                <a:lnTo>
                  <a:pt x="987229" y="8907"/>
                </a:lnTo>
                <a:cubicBezTo>
                  <a:pt x="986450" y="8907"/>
                  <a:pt x="985672" y="7919"/>
                  <a:pt x="984894" y="7919"/>
                </a:cubicBezTo>
                <a:cubicBezTo>
                  <a:pt x="985672" y="7919"/>
                  <a:pt x="985672" y="7425"/>
                  <a:pt x="986450" y="6926"/>
                </a:cubicBezTo>
                <a:cubicBezTo>
                  <a:pt x="987229" y="6926"/>
                  <a:pt x="987229" y="6432"/>
                  <a:pt x="988007" y="5938"/>
                </a:cubicBezTo>
                <a:close/>
                <a:moveTo>
                  <a:pt x="984852" y="8041"/>
                </a:moveTo>
                <a:cubicBezTo>
                  <a:pt x="984862" y="7999"/>
                  <a:pt x="984894" y="7957"/>
                  <a:pt x="984894" y="7919"/>
                </a:cubicBezTo>
                <a:cubicBezTo>
                  <a:pt x="984894" y="7982"/>
                  <a:pt x="984879" y="8024"/>
                  <a:pt x="984852" y="8041"/>
                </a:cubicBezTo>
                <a:close/>
                <a:moveTo>
                  <a:pt x="1004356" y="10390"/>
                </a:moveTo>
                <a:cubicBezTo>
                  <a:pt x="1003577" y="10390"/>
                  <a:pt x="1003577" y="9895"/>
                  <a:pt x="1002799" y="9401"/>
                </a:cubicBezTo>
                <a:lnTo>
                  <a:pt x="1001241" y="8907"/>
                </a:lnTo>
                <a:lnTo>
                  <a:pt x="999685" y="9895"/>
                </a:lnTo>
                <a:cubicBezTo>
                  <a:pt x="999685" y="9895"/>
                  <a:pt x="998128" y="9401"/>
                  <a:pt x="998128" y="8907"/>
                </a:cubicBezTo>
                <a:lnTo>
                  <a:pt x="998906" y="7919"/>
                </a:lnTo>
                <a:cubicBezTo>
                  <a:pt x="999685" y="7919"/>
                  <a:pt x="1000464" y="6926"/>
                  <a:pt x="1000464" y="6926"/>
                </a:cubicBezTo>
                <a:cubicBezTo>
                  <a:pt x="1001241" y="6926"/>
                  <a:pt x="1002021" y="7425"/>
                  <a:pt x="1002021" y="7919"/>
                </a:cubicBezTo>
                <a:cubicBezTo>
                  <a:pt x="1002799" y="7425"/>
                  <a:pt x="1003577" y="6926"/>
                  <a:pt x="1003577" y="6432"/>
                </a:cubicBezTo>
                <a:lnTo>
                  <a:pt x="1005135"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5"/>
                  <a:pt x="1006692" y="8413"/>
                  <a:pt x="1007470" y="8413"/>
                </a:cubicBezTo>
                <a:lnTo>
                  <a:pt x="1009027" y="8907"/>
                </a:lnTo>
                <a:lnTo>
                  <a:pt x="1009805" y="7919"/>
                </a:lnTo>
                <a:cubicBezTo>
                  <a:pt x="1010584" y="7919"/>
                  <a:pt x="1011363" y="8413"/>
                  <a:pt x="1012141" y="8907"/>
                </a:cubicBezTo>
                <a:cubicBezTo>
                  <a:pt x="1012141" y="8907"/>
                  <a:pt x="1013698" y="9401"/>
                  <a:pt x="1013698" y="9895"/>
                </a:cubicBezTo>
                <a:lnTo>
                  <a:pt x="1012141" y="10888"/>
                </a:lnTo>
                <a:cubicBezTo>
                  <a:pt x="1012141" y="11382"/>
                  <a:pt x="1011363" y="11382"/>
                  <a:pt x="1011363" y="11876"/>
                </a:cubicBezTo>
                <a:cubicBezTo>
                  <a:pt x="1010584" y="12370"/>
                  <a:pt x="1009805" y="12865"/>
                  <a:pt x="1009805" y="12865"/>
                </a:cubicBezTo>
                <a:cubicBezTo>
                  <a:pt x="1008248" y="12370"/>
                  <a:pt x="1007470" y="11876"/>
                  <a:pt x="1005913" y="11382"/>
                </a:cubicBezTo>
                <a:cubicBezTo>
                  <a:pt x="1005913" y="10888"/>
                  <a:pt x="1005135" y="10888"/>
                  <a:pt x="1004356" y="10390"/>
                </a:cubicBezTo>
                <a:close/>
                <a:moveTo>
                  <a:pt x="1035496" y="7919"/>
                </a:moveTo>
                <a:cubicBezTo>
                  <a:pt x="1035496" y="7425"/>
                  <a:pt x="1036275" y="6926"/>
                  <a:pt x="1036275" y="6926"/>
                </a:cubicBezTo>
                <a:cubicBezTo>
                  <a:pt x="1037053" y="6432"/>
                  <a:pt x="1037053" y="5938"/>
                  <a:pt x="1037832" y="5444"/>
                </a:cubicBezTo>
                <a:lnTo>
                  <a:pt x="1039388" y="6432"/>
                </a:lnTo>
                <a:cubicBezTo>
                  <a:pt x="1039388" y="6432"/>
                  <a:pt x="1038610" y="7425"/>
                  <a:pt x="1037832" y="7425"/>
                </a:cubicBezTo>
                <a:cubicBezTo>
                  <a:pt x="1037832" y="7919"/>
                  <a:pt x="1037053" y="8413"/>
                  <a:pt x="1037053" y="8907"/>
                </a:cubicBezTo>
                <a:cubicBezTo>
                  <a:pt x="1037053" y="8413"/>
                  <a:pt x="1034717" y="7919"/>
                  <a:pt x="1035496" y="7919"/>
                </a:cubicBezTo>
                <a:close/>
                <a:moveTo>
                  <a:pt x="1083763" y="10390"/>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90"/>
                </a:lnTo>
                <a:close/>
                <a:moveTo>
                  <a:pt x="1122689" y="8413"/>
                </a:moveTo>
                <a:cubicBezTo>
                  <a:pt x="1122689" y="8413"/>
                  <a:pt x="1124245" y="8907"/>
                  <a:pt x="1124245" y="9401"/>
                </a:cubicBezTo>
                <a:cubicBezTo>
                  <a:pt x="1124245" y="9401"/>
                  <a:pt x="1122689" y="9895"/>
                  <a:pt x="1122689" y="10390"/>
                </a:cubicBezTo>
                <a:cubicBezTo>
                  <a:pt x="1122689" y="9895"/>
                  <a:pt x="1121131" y="9895"/>
                  <a:pt x="1121131" y="9401"/>
                </a:cubicBezTo>
                <a:cubicBezTo>
                  <a:pt x="1121131" y="8907"/>
                  <a:pt x="1122689" y="8907"/>
                  <a:pt x="1122689" y="8413"/>
                </a:cubicBezTo>
                <a:close/>
                <a:moveTo>
                  <a:pt x="1165506" y="6432"/>
                </a:moveTo>
                <a:lnTo>
                  <a:pt x="1167062" y="5444"/>
                </a:lnTo>
                <a:lnTo>
                  <a:pt x="1168620" y="6432"/>
                </a:lnTo>
                <a:lnTo>
                  <a:pt x="1167841" y="7425"/>
                </a:lnTo>
                <a:cubicBezTo>
                  <a:pt x="1167841" y="7425"/>
                  <a:pt x="1166285" y="6926"/>
                  <a:pt x="1165506" y="6432"/>
                </a:cubicBezTo>
                <a:close/>
                <a:moveTo>
                  <a:pt x="1392828" y="9895"/>
                </a:moveTo>
                <a:cubicBezTo>
                  <a:pt x="1392050" y="9895"/>
                  <a:pt x="1392050" y="11382"/>
                  <a:pt x="1391271" y="11382"/>
                </a:cubicBezTo>
                <a:lnTo>
                  <a:pt x="1389715" y="10390"/>
                </a:lnTo>
                <a:cubicBezTo>
                  <a:pt x="1390493" y="10390"/>
                  <a:pt x="1390493"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5"/>
                </a:moveTo>
                <a:cubicBezTo>
                  <a:pt x="1399057" y="7919"/>
                  <a:pt x="1399835" y="7919"/>
                  <a:pt x="1399835" y="8413"/>
                </a:cubicBezTo>
                <a:cubicBezTo>
                  <a:pt x="1400613" y="8413"/>
                  <a:pt x="1402170" y="8907"/>
                  <a:pt x="1402170" y="9401"/>
                </a:cubicBezTo>
                <a:lnTo>
                  <a:pt x="1400613" y="10390"/>
                </a:lnTo>
                <a:cubicBezTo>
                  <a:pt x="1399835" y="10888"/>
                  <a:pt x="1399835" y="10888"/>
                  <a:pt x="1399057" y="11382"/>
                </a:cubicBezTo>
                <a:cubicBezTo>
                  <a:pt x="1399057" y="11382"/>
                  <a:pt x="1398278" y="10888"/>
                  <a:pt x="1397499" y="10888"/>
                </a:cubicBezTo>
                <a:cubicBezTo>
                  <a:pt x="1397499" y="10390"/>
                  <a:pt x="1395942" y="9895"/>
                  <a:pt x="1395942" y="9895"/>
                </a:cubicBezTo>
                <a:cubicBezTo>
                  <a:pt x="1395942" y="9895"/>
                  <a:pt x="1396721" y="8907"/>
                  <a:pt x="1397499" y="8907"/>
                </a:cubicBezTo>
                <a:cubicBezTo>
                  <a:pt x="1397499" y="8413"/>
                  <a:pt x="1398278" y="7919"/>
                  <a:pt x="1398278" y="7425"/>
                </a:cubicBezTo>
                <a:close/>
                <a:moveTo>
                  <a:pt x="1438760" y="7919"/>
                </a:moveTo>
                <a:cubicBezTo>
                  <a:pt x="1439538" y="7919"/>
                  <a:pt x="1441096" y="8907"/>
                  <a:pt x="1441096" y="8907"/>
                </a:cubicBezTo>
                <a:lnTo>
                  <a:pt x="1439538" y="9895"/>
                </a:lnTo>
                <a:lnTo>
                  <a:pt x="1437981" y="9401"/>
                </a:lnTo>
                <a:cubicBezTo>
                  <a:pt x="1437981" y="8907"/>
                  <a:pt x="1438760" y="7919"/>
                  <a:pt x="1438760" y="7919"/>
                </a:cubicBezTo>
                <a:close/>
                <a:moveTo>
                  <a:pt x="1482356" y="6432"/>
                </a:moveTo>
                <a:cubicBezTo>
                  <a:pt x="1483135" y="5938"/>
                  <a:pt x="1483135" y="5444"/>
                  <a:pt x="1483913" y="5444"/>
                </a:cubicBezTo>
                <a:cubicBezTo>
                  <a:pt x="1483913" y="4950"/>
                  <a:pt x="1484692" y="4456"/>
                  <a:pt x="1485470" y="3957"/>
                </a:cubicBezTo>
                <a:cubicBezTo>
                  <a:pt x="1485470" y="3957"/>
                  <a:pt x="1486248" y="4950"/>
                  <a:pt x="1487027" y="4950"/>
                </a:cubicBezTo>
                <a:cubicBezTo>
                  <a:pt x="1486248" y="5444"/>
                  <a:pt x="1486248" y="5938"/>
                  <a:pt x="1485470" y="5938"/>
                </a:cubicBezTo>
                <a:cubicBezTo>
                  <a:pt x="1484692" y="6432"/>
                  <a:pt x="1484692" y="6926"/>
                  <a:pt x="1483913" y="7425"/>
                </a:cubicBezTo>
                <a:cubicBezTo>
                  <a:pt x="1483913" y="7425"/>
                  <a:pt x="1483135" y="7919"/>
                  <a:pt x="1483135" y="8413"/>
                </a:cubicBezTo>
                <a:cubicBezTo>
                  <a:pt x="1482356" y="8907"/>
                  <a:pt x="1482356" y="8907"/>
                  <a:pt x="1481577" y="9401"/>
                </a:cubicBezTo>
                <a:lnTo>
                  <a:pt x="1480020" y="8413"/>
                </a:lnTo>
                <a:lnTo>
                  <a:pt x="1480799" y="7425"/>
                </a:lnTo>
                <a:cubicBezTo>
                  <a:pt x="1481577" y="6926"/>
                  <a:pt x="1482356" y="6926"/>
                  <a:pt x="1482356" y="6432"/>
                </a:cubicBezTo>
                <a:close/>
                <a:moveTo>
                  <a:pt x="1490142" y="4950"/>
                </a:moveTo>
                <a:lnTo>
                  <a:pt x="1488584" y="5938"/>
                </a:lnTo>
                <a:lnTo>
                  <a:pt x="1487027" y="4950"/>
                </a:lnTo>
                <a:lnTo>
                  <a:pt x="1487806" y="3957"/>
                </a:lnTo>
                <a:cubicBezTo>
                  <a:pt x="1488584" y="3957"/>
                  <a:pt x="1490142" y="4456"/>
                  <a:pt x="1490142" y="4950"/>
                </a:cubicBezTo>
                <a:close/>
                <a:moveTo>
                  <a:pt x="1546972" y="7919"/>
                </a:moveTo>
                <a:cubicBezTo>
                  <a:pt x="1546972" y="7919"/>
                  <a:pt x="1548529" y="8413"/>
                  <a:pt x="1548529" y="8907"/>
                </a:cubicBezTo>
                <a:lnTo>
                  <a:pt x="1546972" y="9895"/>
                </a:lnTo>
                <a:lnTo>
                  <a:pt x="1545415" y="8907"/>
                </a:lnTo>
                <a:cubicBezTo>
                  <a:pt x="1545415" y="8907"/>
                  <a:pt x="1546193" y="7919"/>
                  <a:pt x="1546972" y="7919"/>
                </a:cubicBezTo>
                <a:close/>
              </a:path>
            </a:pathLst>
          </a:custGeom>
          <a:solidFill>
            <a:srgbClr val="262626"/>
          </a:solidFill>
        </p:spPr>
        <p:txBody>
          <a:bodyPr lIns="133945" rIns="133945" rtlCol="0" anchor="ctr"/>
          <a:lstStyle/>
          <a:p>
            <a:pPr algn="l"/>
            <a:endParaRPr lang="en-US" sz="1160"/>
          </a:p>
        </p:txBody>
      </p:sp>
      <p:sp>
        <p:nvSpPr>
          <p:cNvPr id="146" name="TextBox 5"/>
          <p:cNvSpPr txBox="1"/>
          <p:nvPr/>
        </p:nvSpPr>
        <p:spPr>
          <a:xfrm>
            <a:off x="298472" y="1488427"/>
            <a:ext cx="8372788" cy="269106"/>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477">
                <a:solidFill>
                  <a:srgbClr val="42464B"/>
                </a:solidFill>
                <a:latin typeface="微软雅黑" panose="020B0503020204020204" charset="-122"/>
                <a:ea typeface="微软雅黑" panose="020B0503020204020204" charset="-122"/>
              </a:rPr>
              <a:t>Mobx 是状态管理库中代码侵入性最小的之一，具有细粒度控制、简单可扩展等优势。</a:t>
            </a:r>
            <a:endParaRPr lang="en-US" sz="1160"/>
          </a:p>
        </p:txBody>
      </p:sp>
      <p:pic>
        <p:nvPicPr>
          <p:cNvPr id="147" name="Picture 6"/>
          <p:cNvPicPr>
            <a:picLocks noChangeAspect="1"/>
          </p:cNvPicPr>
          <p:nvPr/>
        </p:nvPicPr>
        <p:blipFill>
          <a:blip r:embed="rId2"/>
          <a:stretch>
            <a:fillRect/>
          </a:stretch>
        </p:blipFill>
        <p:spPr>
          <a:xfrm>
            <a:off x="299945" y="2023015"/>
            <a:ext cx="8458113" cy="2464703"/>
          </a:xfrm>
          <a:prstGeom prst="rect">
            <a:avLst/>
          </a:prstGeom>
        </p:spPr>
      </p:pic>
      <p:sp>
        <p:nvSpPr>
          <p:cNvPr id="148" name="TextBox 7"/>
          <p:cNvSpPr txBox="1"/>
          <p:nvPr/>
        </p:nvSpPr>
        <p:spPr>
          <a:xfrm>
            <a:off x="523727" y="4802851"/>
            <a:ext cx="5850128" cy="435048"/>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208">
                <a:solidFill>
                  <a:srgbClr val="323232"/>
                </a:solidFill>
                <a:latin typeface="微软雅黑" panose="020B0503020204020204" charset="-122"/>
                <a:ea typeface="微软雅黑" panose="020B0503020204020204" charset="-122"/>
              </a:rPr>
              <a:t>1. 关联对象和数据，比如在不修改原有对象的情况下储存某些属性或者根据对象储存一些计算的值等，而又不想管理这些数据的死活时适合使用 WeakMap</a:t>
            </a:r>
            <a:endParaRPr lang="en-US" sz="1160"/>
          </a:p>
        </p:txBody>
      </p:sp>
      <p:grpSp>
        <p:nvGrpSpPr>
          <p:cNvPr id="149" name="Group 8"/>
          <p:cNvGrpSpPr/>
          <p:nvPr/>
        </p:nvGrpSpPr>
        <p:grpSpPr>
          <a:xfrm>
            <a:off x="218933" y="4931963"/>
            <a:ext cx="268755" cy="205489"/>
            <a:chOff x="206170" y="4676232"/>
            <a:chExt cx="254820" cy="194834"/>
          </a:xfrm>
        </p:grpSpPr>
        <p:sp>
          <p:nvSpPr>
            <p:cNvPr id="150" name="Freeform 149"/>
            <p:cNvSpPr/>
            <p:nvPr/>
          </p:nvSpPr>
          <p:spPr>
            <a:xfrm>
              <a:off x="206170" y="4676232"/>
              <a:ext cx="254820" cy="194834"/>
            </a:xfrm>
            <a:custGeom>
              <a:avLst/>
              <a:gdLst/>
              <a:ahLst/>
              <a:cxnLst/>
              <a:rect l="l" t="t" r="r" b="b"/>
              <a:pathLst>
                <a:path w="254820" h="194834">
                  <a:moveTo>
                    <a:pt x="160872" y="193372"/>
                  </a:moveTo>
                  <a:cubicBezTo>
                    <a:pt x="159129" y="176064"/>
                    <a:pt x="162022" y="160950"/>
                    <a:pt x="162707" y="143910"/>
                  </a:cubicBezTo>
                  <a:cubicBezTo>
                    <a:pt x="138626" y="141174"/>
                    <a:pt x="110442" y="143156"/>
                    <a:pt x="83678" y="143304"/>
                  </a:cubicBezTo>
                  <a:cubicBezTo>
                    <a:pt x="65317" y="143398"/>
                    <a:pt x="47526" y="141117"/>
                    <a:pt x="30983" y="140858"/>
                  </a:cubicBezTo>
                  <a:cubicBezTo>
                    <a:pt x="22099" y="140720"/>
                    <a:pt x="13160" y="144430"/>
                    <a:pt x="5252" y="141468"/>
                  </a:cubicBezTo>
                  <a:cubicBezTo>
                    <a:pt x="4892" y="121599"/>
                    <a:pt x="7217" y="91631"/>
                    <a:pt x="4024" y="68811"/>
                  </a:cubicBezTo>
                  <a:cubicBezTo>
                    <a:pt x="3159" y="62621"/>
                    <a:pt x="0" y="59145"/>
                    <a:pt x="2186" y="52938"/>
                  </a:cubicBezTo>
                  <a:cubicBezTo>
                    <a:pt x="48653" y="51505"/>
                    <a:pt x="114731" y="49669"/>
                    <a:pt x="168834" y="48051"/>
                  </a:cubicBezTo>
                  <a:cubicBezTo>
                    <a:pt x="163870" y="36076"/>
                    <a:pt x="160008" y="19839"/>
                    <a:pt x="159643" y="5306"/>
                  </a:cubicBezTo>
                  <a:cubicBezTo>
                    <a:pt x="168590" y="0"/>
                    <a:pt x="176001" y="10742"/>
                    <a:pt x="182925" y="16909"/>
                  </a:cubicBezTo>
                  <a:cubicBezTo>
                    <a:pt x="205237" y="36776"/>
                    <a:pt x="225168" y="56405"/>
                    <a:pt x="243580" y="77362"/>
                  </a:cubicBezTo>
                  <a:cubicBezTo>
                    <a:pt x="247832" y="82196"/>
                    <a:pt x="254820" y="88193"/>
                    <a:pt x="254001" y="92621"/>
                  </a:cubicBezTo>
                  <a:cubicBezTo>
                    <a:pt x="253476" y="95448"/>
                    <a:pt x="244950" y="102462"/>
                    <a:pt x="242359" y="105444"/>
                  </a:cubicBezTo>
                  <a:cubicBezTo>
                    <a:pt x="219005" y="132304"/>
                    <a:pt x="195316" y="154989"/>
                    <a:pt x="174963" y="184825"/>
                  </a:cubicBezTo>
                  <a:cubicBezTo>
                    <a:pt x="172051" y="189086"/>
                    <a:pt x="167931" y="194835"/>
                    <a:pt x="160872" y="193372"/>
                  </a:cubicBezTo>
                  <a:moveTo>
                    <a:pt x="174963" y="58427"/>
                  </a:moveTo>
                  <a:cubicBezTo>
                    <a:pt x="135398" y="55991"/>
                    <a:pt x="88800" y="60708"/>
                    <a:pt x="45072" y="59650"/>
                  </a:cubicBezTo>
                  <a:cubicBezTo>
                    <a:pt x="42202" y="59581"/>
                    <a:pt x="38880" y="58282"/>
                    <a:pt x="35883" y="58427"/>
                  </a:cubicBezTo>
                  <a:cubicBezTo>
                    <a:pt x="29093" y="58767"/>
                    <a:pt x="19381" y="63061"/>
                    <a:pt x="10764" y="61483"/>
                  </a:cubicBezTo>
                  <a:cubicBezTo>
                    <a:pt x="16203" y="81040"/>
                    <a:pt x="13210" y="111819"/>
                    <a:pt x="12601" y="133531"/>
                  </a:cubicBezTo>
                  <a:cubicBezTo>
                    <a:pt x="61349" y="133848"/>
                    <a:pt x="114153" y="128806"/>
                    <a:pt x="171287" y="131085"/>
                  </a:cubicBezTo>
                  <a:cubicBezTo>
                    <a:pt x="180714" y="141419"/>
                    <a:pt x="170468" y="160148"/>
                    <a:pt x="171897" y="173217"/>
                  </a:cubicBezTo>
                  <a:cubicBezTo>
                    <a:pt x="194921" y="145884"/>
                    <a:pt x="220026" y="120637"/>
                    <a:pt x="240520" y="90794"/>
                  </a:cubicBezTo>
                  <a:cubicBezTo>
                    <a:pt x="229565" y="72620"/>
                    <a:pt x="212350" y="58729"/>
                    <a:pt x="197017" y="43772"/>
                  </a:cubicBezTo>
                  <a:cubicBezTo>
                    <a:pt x="188235" y="35207"/>
                    <a:pt x="180357" y="24714"/>
                    <a:pt x="171287" y="17520"/>
                  </a:cubicBezTo>
                  <a:cubicBezTo>
                    <a:pt x="170500" y="17485"/>
                    <a:pt x="170436" y="16737"/>
                    <a:pt x="169449" y="16908"/>
                  </a:cubicBezTo>
                  <a:cubicBezTo>
                    <a:pt x="171674" y="30633"/>
                    <a:pt x="181613" y="48369"/>
                    <a:pt x="174963" y="58427"/>
                  </a:cubicBezTo>
                </a:path>
              </a:pathLst>
            </a:custGeom>
            <a:solidFill>
              <a:srgbClr val="01579B"/>
            </a:solidFill>
          </p:spPr>
          <p:txBody>
            <a:bodyPr lIns="133945" rIns="133945" rtlCol="0" anchor="ctr"/>
            <a:lstStyle/>
            <a:p>
              <a:pPr algn="l"/>
              <a:endParaRPr lang="en-US" sz="1160"/>
            </a:p>
          </p:txBody>
        </p:sp>
        <p:sp>
          <p:nvSpPr>
            <p:cNvPr id="151" name="Freeform 150"/>
            <p:cNvSpPr/>
            <p:nvPr/>
          </p:nvSpPr>
          <p:spPr>
            <a:xfrm>
              <a:off x="221056" y="4705410"/>
              <a:ext cx="213098" cy="107862"/>
            </a:xfrm>
            <a:custGeom>
              <a:avLst/>
              <a:gdLst/>
              <a:ahLst/>
              <a:cxnLst/>
              <a:rect l="l" t="t" r="r" b="b"/>
              <a:pathLst>
                <a:path w="213098" h="107862">
                  <a:moveTo>
                    <a:pt x="203786" y="62032"/>
                  </a:moveTo>
                  <a:cubicBezTo>
                    <a:pt x="193227" y="73468"/>
                    <a:pt x="183914" y="85732"/>
                    <a:pt x="173096" y="97478"/>
                  </a:cubicBezTo>
                  <a:cubicBezTo>
                    <a:pt x="169818" y="101042"/>
                    <a:pt x="167577" y="107725"/>
                    <a:pt x="161438" y="107861"/>
                  </a:cubicBezTo>
                  <a:cubicBezTo>
                    <a:pt x="157941" y="105710"/>
                    <a:pt x="161480" y="101871"/>
                    <a:pt x="162049" y="98088"/>
                  </a:cubicBezTo>
                  <a:cubicBezTo>
                    <a:pt x="162941" y="92228"/>
                    <a:pt x="161216" y="85051"/>
                    <a:pt x="162049" y="79143"/>
                  </a:cubicBezTo>
                  <a:cubicBezTo>
                    <a:pt x="149386" y="78369"/>
                    <a:pt x="137353" y="76021"/>
                    <a:pt x="125834" y="77306"/>
                  </a:cubicBezTo>
                  <a:cubicBezTo>
                    <a:pt x="122720" y="77659"/>
                    <a:pt x="119853" y="79704"/>
                    <a:pt x="117241" y="79759"/>
                  </a:cubicBezTo>
                  <a:cubicBezTo>
                    <a:pt x="111714" y="79859"/>
                    <a:pt x="104183" y="78637"/>
                    <a:pt x="96369" y="79143"/>
                  </a:cubicBezTo>
                  <a:cubicBezTo>
                    <a:pt x="95063" y="79232"/>
                    <a:pt x="93827" y="80410"/>
                    <a:pt x="92691" y="80365"/>
                  </a:cubicBezTo>
                  <a:cubicBezTo>
                    <a:pt x="86325" y="80118"/>
                    <a:pt x="79412" y="76170"/>
                    <a:pt x="76115" y="81587"/>
                  </a:cubicBezTo>
                  <a:cubicBezTo>
                    <a:pt x="72753" y="82083"/>
                    <a:pt x="73122" y="78862"/>
                    <a:pt x="69975" y="79143"/>
                  </a:cubicBezTo>
                  <a:cubicBezTo>
                    <a:pt x="56556" y="80346"/>
                    <a:pt x="47656" y="77878"/>
                    <a:pt x="36832" y="81587"/>
                  </a:cubicBezTo>
                  <a:cubicBezTo>
                    <a:pt x="27224" y="79105"/>
                    <a:pt x="17571" y="82212"/>
                    <a:pt x="5525" y="80977"/>
                  </a:cubicBezTo>
                  <a:cubicBezTo>
                    <a:pt x="5034" y="79630"/>
                    <a:pt x="4293" y="78537"/>
                    <a:pt x="2452" y="78533"/>
                  </a:cubicBezTo>
                  <a:cubicBezTo>
                    <a:pt x="5019" y="61343"/>
                    <a:pt x="1333" y="40857"/>
                    <a:pt x="0" y="25975"/>
                  </a:cubicBezTo>
                  <a:cubicBezTo>
                    <a:pt x="33064" y="24109"/>
                    <a:pt x="79445" y="26680"/>
                    <a:pt x="116011" y="25365"/>
                  </a:cubicBezTo>
                  <a:cubicBezTo>
                    <a:pt x="130800" y="24827"/>
                    <a:pt x="149308" y="26710"/>
                    <a:pt x="163895" y="21088"/>
                  </a:cubicBezTo>
                  <a:cubicBezTo>
                    <a:pt x="163205" y="12851"/>
                    <a:pt x="161542" y="8113"/>
                    <a:pt x="160823" y="1528"/>
                  </a:cubicBezTo>
                  <a:cubicBezTo>
                    <a:pt x="165260" y="0"/>
                    <a:pt x="170201" y="2814"/>
                    <a:pt x="174327" y="6414"/>
                  </a:cubicBezTo>
                  <a:cubicBezTo>
                    <a:pt x="179609" y="11026"/>
                    <a:pt x="185041" y="19890"/>
                    <a:pt x="193357" y="27806"/>
                  </a:cubicBezTo>
                  <a:cubicBezTo>
                    <a:pt x="199510" y="33666"/>
                    <a:pt x="212911" y="42698"/>
                    <a:pt x="213001" y="47977"/>
                  </a:cubicBezTo>
                  <a:cubicBezTo>
                    <a:pt x="213098" y="53952"/>
                    <a:pt x="203719" y="56416"/>
                    <a:pt x="203786" y="62032"/>
                  </a:cubicBezTo>
                  <a:moveTo>
                    <a:pt x="168802" y="14361"/>
                  </a:moveTo>
                  <a:cubicBezTo>
                    <a:pt x="170365" y="14287"/>
                    <a:pt x="171181" y="13476"/>
                    <a:pt x="171259" y="11919"/>
                  </a:cubicBezTo>
                  <a:cubicBezTo>
                    <a:pt x="170097" y="12052"/>
                    <a:pt x="169900" y="11228"/>
                    <a:pt x="168802" y="11306"/>
                  </a:cubicBezTo>
                  <a:lnTo>
                    <a:pt x="168802" y="14361"/>
                  </a:lnTo>
                  <a:close/>
                  <a:moveTo>
                    <a:pt x="171870" y="27197"/>
                  </a:moveTo>
                  <a:cubicBezTo>
                    <a:pt x="174178" y="25016"/>
                    <a:pt x="175701" y="22047"/>
                    <a:pt x="177396" y="19256"/>
                  </a:cubicBezTo>
                  <a:cubicBezTo>
                    <a:pt x="175600" y="18795"/>
                    <a:pt x="176211" y="15951"/>
                    <a:pt x="173713" y="16193"/>
                  </a:cubicBezTo>
                  <a:cubicBezTo>
                    <a:pt x="172717" y="20578"/>
                    <a:pt x="166213" y="24287"/>
                    <a:pt x="171870" y="27197"/>
                  </a:cubicBezTo>
                  <a:moveTo>
                    <a:pt x="174941" y="30252"/>
                  </a:moveTo>
                  <a:cubicBezTo>
                    <a:pt x="176391" y="31862"/>
                    <a:pt x="177378" y="33936"/>
                    <a:pt x="179849" y="34536"/>
                  </a:cubicBezTo>
                  <a:cubicBezTo>
                    <a:pt x="180801" y="31811"/>
                    <a:pt x="183347" y="30680"/>
                    <a:pt x="184146" y="27808"/>
                  </a:cubicBezTo>
                  <a:cubicBezTo>
                    <a:pt x="181401" y="21225"/>
                    <a:pt x="177017" y="25306"/>
                    <a:pt x="174941" y="30252"/>
                  </a:cubicBezTo>
                  <a:moveTo>
                    <a:pt x="160822" y="30857"/>
                  </a:moveTo>
                  <a:cubicBezTo>
                    <a:pt x="160754" y="33378"/>
                    <a:pt x="163689" y="32893"/>
                    <a:pt x="163894" y="35141"/>
                  </a:cubicBezTo>
                  <a:cubicBezTo>
                    <a:pt x="166535" y="34516"/>
                    <a:pt x="167416" y="32128"/>
                    <a:pt x="168802" y="30252"/>
                  </a:cubicBezTo>
                  <a:cubicBezTo>
                    <a:pt x="167188" y="29617"/>
                    <a:pt x="166736" y="27829"/>
                    <a:pt x="165119" y="27197"/>
                  </a:cubicBezTo>
                  <a:cubicBezTo>
                    <a:pt x="163478" y="28212"/>
                    <a:pt x="163314" y="30694"/>
                    <a:pt x="160822" y="30857"/>
                  </a:cubicBezTo>
                  <a:moveTo>
                    <a:pt x="36215" y="29644"/>
                  </a:moveTo>
                  <a:cubicBezTo>
                    <a:pt x="38025" y="30487"/>
                    <a:pt x="38698" y="32465"/>
                    <a:pt x="40512" y="33310"/>
                  </a:cubicBezTo>
                  <a:cubicBezTo>
                    <a:pt x="41172" y="31727"/>
                    <a:pt x="42732" y="31034"/>
                    <a:pt x="42968" y="29033"/>
                  </a:cubicBezTo>
                  <a:cubicBezTo>
                    <a:pt x="41239" y="27752"/>
                    <a:pt x="37777" y="28841"/>
                    <a:pt x="36215" y="29644"/>
                  </a:cubicBezTo>
                  <a:moveTo>
                    <a:pt x="109261" y="32699"/>
                  </a:moveTo>
                  <a:cubicBezTo>
                    <a:pt x="110676" y="33940"/>
                    <a:pt x="112376" y="34891"/>
                    <a:pt x="113558" y="36363"/>
                  </a:cubicBezTo>
                  <a:cubicBezTo>
                    <a:pt x="116749" y="35228"/>
                    <a:pt x="119931" y="31974"/>
                    <a:pt x="117240" y="28419"/>
                  </a:cubicBezTo>
                  <a:cubicBezTo>
                    <a:pt x="112520" y="27784"/>
                    <a:pt x="110728" y="30087"/>
                    <a:pt x="109261" y="32699"/>
                  </a:cubicBezTo>
                  <a:moveTo>
                    <a:pt x="125223" y="31472"/>
                  </a:moveTo>
                  <a:cubicBezTo>
                    <a:pt x="125911" y="32420"/>
                    <a:pt x="126988" y="32977"/>
                    <a:pt x="127677" y="33921"/>
                  </a:cubicBezTo>
                  <a:cubicBezTo>
                    <a:pt x="130093" y="33266"/>
                    <a:pt x="131414" y="31528"/>
                    <a:pt x="131971" y="29034"/>
                  </a:cubicBezTo>
                  <a:cubicBezTo>
                    <a:pt x="129349" y="27346"/>
                    <a:pt x="125793" y="29179"/>
                    <a:pt x="125223" y="31472"/>
                  </a:cubicBezTo>
                  <a:moveTo>
                    <a:pt x="50332" y="30252"/>
                  </a:moveTo>
                  <a:cubicBezTo>
                    <a:pt x="52256" y="31035"/>
                    <a:pt x="53722" y="32203"/>
                    <a:pt x="54629" y="29644"/>
                  </a:cubicBezTo>
                  <a:cubicBezTo>
                    <a:pt x="53290" y="29316"/>
                    <a:pt x="50662" y="28160"/>
                    <a:pt x="50332" y="30252"/>
                  </a:cubicBezTo>
                  <a:moveTo>
                    <a:pt x="73662" y="29644"/>
                  </a:moveTo>
                  <a:cubicBezTo>
                    <a:pt x="72096" y="32222"/>
                    <a:pt x="74623" y="32732"/>
                    <a:pt x="75501" y="34535"/>
                  </a:cubicBezTo>
                  <a:cubicBezTo>
                    <a:pt x="77900" y="33661"/>
                    <a:pt x="79533" y="32033"/>
                    <a:pt x="80411" y="29644"/>
                  </a:cubicBezTo>
                  <a:cubicBezTo>
                    <a:pt x="78500" y="28046"/>
                    <a:pt x="76517" y="30295"/>
                    <a:pt x="73662" y="29644"/>
                  </a:cubicBezTo>
                  <a:moveTo>
                    <a:pt x="145480" y="33310"/>
                  </a:moveTo>
                  <a:cubicBezTo>
                    <a:pt x="146117" y="35315"/>
                    <a:pt x="148110" y="35980"/>
                    <a:pt x="149774" y="36970"/>
                  </a:cubicBezTo>
                  <a:cubicBezTo>
                    <a:pt x="150954" y="34490"/>
                    <a:pt x="154006" y="33854"/>
                    <a:pt x="154682" y="30857"/>
                  </a:cubicBezTo>
                  <a:cubicBezTo>
                    <a:pt x="153188" y="30523"/>
                    <a:pt x="153375" y="28498"/>
                    <a:pt x="151006" y="29033"/>
                  </a:cubicBezTo>
                  <a:cubicBezTo>
                    <a:pt x="149225" y="30520"/>
                    <a:pt x="148512" y="33071"/>
                    <a:pt x="145480" y="33310"/>
                  </a:cubicBezTo>
                  <a:moveTo>
                    <a:pt x="55857" y="33310"/>
                  </a:moveTo>
                  <a:cubicBezTo>
                    <a:pt x="56620" y="36011"/>
                    <a:pt x="58872" y="37228"/>
                    <a:pt x="61381" y="38197"/>
                  </a:cubicBezTo>
                  <a:cubicBezTo>
                    <a:pt x="62121" y="34854"/>
                    <a:pt x="66096" y="34740"/>
                    <a:pt x="66293" y="30857"/>
                  </a:cubicBezTo>
                  <a:cubicBezTo>
                    <a:pt x="62154" y="28042"/>
                    <a:pt x="58308" y="30990"/>
                    <a:pt x="55857" y="33310"/>
                  </a:cubicBezTo>
                  <a:moveTo>
                    <a:pt x="92072" y="33310"/>
                  </a:moveTo>
                  <a:cubicBezTo>
                    <a:pt x="93464" y="32657"/>
                    <a:pt x="94306" y="31457"/>
                    <a:pt x="94530" y="29644"/>
                  </a:cubicBezTo>
                  <a:cubicBezTo>
                    <a:pt x="92463" y="30029"/>
                    <a:pt x="88828" y="28855"/>
                    <a:pt x="87775" y="30252"/>
                  </a:cubicBezTo>
                  <a:cubicBezTo>
                    <a:pt x="89384" y="31096"/>
                    <a:pt x="89720" y="33207"/>
                    <a:pt x="92072" y="33310"/>
                  </a:cubicBezTo>
                  <a:moveTo>
                    <a:pt x="20253" y="31472"/>
                  </a:moveTo>
                  <a:cubicBezTo>
                    <a:pt x="21113" y="32658"/>
                    <a:pt x="22527" y="33285"/>
                    <a:pt x="23938" y="33921"/>
                  </a:cubicBezTo>
                  <a:cubicBezTo>
                    <a:pt x="24811" y="32754"/>
                    <a:pt x="26267" y="32168"/>
                    <a:pt x="26392" y="30252"/>
                  </a:cubicBezTo>
                  <a:cubicBezTo>
                    <a:pt x="24028" y="30335"/>
                    <a:pt x="21003" y="29773"/>
                    <a:pt x="20253" y="31472"/>
                  </a:cubicBezTo>
                  <a:moveTo>
                    <a:pt x="9821" y="37590"/>
                  </a:moveTo>
                  <a:cubicBezTo>
                    <a:pt x="10346" y="34849"/>
                    <a:pt x="13163" y="34396"/>
                    <a:pt x="13504" y="31472"/>
                  </a:cubicBezTo>
                  <a:cubicBezTo>
                    <a:pt x="12021" y="30310"/>
                    <a:pt x="8569" y="31091"/>
                    <a:pt x="6138" y="30858"/>
                  </a:cubicBezTo>
                  <a:cubicBezTo>
                    <a:pt x="6371" y="34095"/>
                    <a:pt x="6759" y="37168"/>
                    <a:pt x="9821" y="37590"/>
                  </a:cubicBezTo>
                  <a:moveTo>
                    <a:pt x="93914" y="35757"/>
                  </a:moveTo>
                  <a:cubicBezTo>
                    <a:pt x="94587" y="37733"/>
                    <a:pt x="97316" y="37664"/>
                    <a:pt x="97596" y="40027"/>
                  </a:cubicBezTo>
                  <a:cubicBezTo>
                    <a:pt x="100947" y="38886"/>
                    <a:pt x="102052" y="35504"/>
                    <a:pt x="103737" y="32699"/>
                  </a:cubicBezTo>
                  <a:cubicBezTo>
                    <a:pt x="100421" y="28458"/>
                    <a:pt x="96531" y="33847"/>
                    <a:pt x="93914" y="35757"/>
                  </a:cubicBezTo>
                  <a:moveTo>
                    <a:pt x="27010" y="35141"/>
                  </a:moveTo>
                  <a:cubicBezTo>
                    <a:pt x="27885" y="38339"/>
                    <a:pt x="31276" y="39035"/>
                    <a:pt x="33761" y="40644"/>
                  </a:cubicBezTo>
                  <a:cubicBezTo>
                    <a:pt x="34542" y="38568"/>
                    <a:pt x="37162" y="38325"/>
                    <a:pt x="37442" y="35758"/>
                  </a:cubicBezTo>
                  <a:cubicBezTo>
                    <a:pt x="34814" y="31617"/>
                    <a:pt x="30063" y="31787"/>
                    <a:pt x="27010" y="35141"/>
                  </a:cubicBezTo>
                  <a:moveTo>
                    <a:pt x="43581" y="34535"/>
                  </a:moveTo>
                  <a:cubicBezTo>
                    <a:pt x="44053" y="36503"/>
                    <a:pt x="45282" y="37726"/>
                    <a:pt x="47263" y="38197"/>
                  </a:cubicBezTo>
                  <a:cubicBezTo>
                    <a:pt x="48011" y="36904"/>
                    <a:pt x="49569" y="36422"/>
                    <a:pt x="49717" y="34535"/>
                  </a:cubicBezTo>
                  <a:cubicBezTo>
                    <a:pt x="48429" y="33780"/>
                    <a:pt x="47325" y="32838"/>
                    <a:pt x="46035" y="32088"/>
                  </a:cubicBezTo>
                  <a:cubicBezTo>
                    <a:pt x="45617" y="33300"/>
                    <a:pt x="44166" y="33486"/>
                    <a:pt x="43581" y="34535"/>
                  </a:cubicBezTo>
                  <a:moveTo>
                    <a:pt x="130746" y="36971"/>
                  </a:moveTo>
                  <a:cubicBezTo>
                    <a:pt x="132361" y="37607"/>
                    <a:pt x="132814" y="39398"/>
                    <a:pt x="134430" y="40028"/>
                  </a:cubicBezTo>
                  <a:cubicBezTo>
                    <a:pt x="135547" y="38094"/>
                    <a:pt x="137641" y="37120"/>
                    <a:pt x="138110" y="34536"/>
                  </a:cubicBezTo>
                  <a:cubicBezTo>
                    <a:pt x="137627" y="33178"/>
                    <a:pt x="135963" y="33003"/>
                    <a:pt x="135045" y="32089"/>
                  </a:cubicBezTo>
                  <a:cubicBezTo>
                    <a:pt x="133567" y="33678"/>
                    <a:pt x="131637" y="34809"/>
                    <a:pt x="130746" y="36971"/>
                  </a:cubicBezTo>
                  <a:moveTo>
                    <a:pt x="182304" y="37590"/>
                  </a:moveTo>
                  <a:cubicBezTo>
                    <a:pt x="184298" y="38863"/>
                    <a:pt x="185169" y="41254"/>
                    <a:pt x="187830" y="41867"/>
                  </a:cubicBezTo>
                  <a:cubicBezTo>
                    <a:pt x="188935" y="39496"/>
                    <a:pt x="191155" y="38247"/>
                    <a:pt x="192130" y="35758"/>
                  </a:cubicBezTo>
                  <a:cubicBezTo>
                    <a:pt x="189866" y="35152"/>
                    <a:pt x="189090" y="33073"/>
                    <a:pt x="187218" y="32089"/>
                  </a:cubicBezTo>
                  <a:cubicBezTo>
                    <a:pt x="185294" y="33634"/>
                    <a:pt x="183082" y="34898"/>
                    <a:pt x="182304" y="37590"/>
                  </a:cubicBezTo>
                  <a:moveTo>
                    <a:pt x="79183" y="35757"/>
                  </a:moveTo>
                  <a:cubicBezTo>
                    <a:pt x="80176" y="38433"/>
                    <a:pt x="82018" y="40266"/>
                    <a:pt x="84708" y="41254"/>
                  </a:cubicBezTo>
                  <a:cubicBezTo>
                    <a:pt x="85436" y="38922"/>
                    <a:pt x="87955" y="38374"/>
                    <a:pt x="88394" y="35757"/>
                  </a:cubicBezTo>
                  <a:cubicBezTo>
                    <a:pt x="85922" y="35563"/>
                    <a:pt x="86185" y="32653"/>
                    <a:pt x="83479" y="32698"/>
                  </a:cubicBezTo>
                  <a:cubicBezTo>
                    <a:pt x="82131" y="33798"/>
                    <a:pt x="80963" y="35083"/>
                    <a:pt x="79183" y="35757"/>
                  </a:cubicBezTo>
                  <a:moveTo>
                    <a:pt x="168187" y="38198"/>
                  </a:moveTo>
                  <a:cubicBezTo>
                    <a:pt x="169867" y="39786"/>
                    <a:pt x="171249" y="41668"/>
                    <a:pt x="173713" y="42477"/>
                  </a:cubicBezTo>
                  <a:cubicBezTo>
                    <a:pt x="174174" y="40084"/>
                    <a:pt x="176106" y="39154"/>
                    <a:pt x="176781" y="36971"/>
                  </a:cubicBezTo>
                  <a:cubicBezTo>
                    <a:pt x="174715" y="35981"/>
                    <a:pt x="174162" y="33470"/>
                    <a:pt x="171260" y="33311"/>
                  </a:cubicBezTo>
                  <a:cubicBezTo>
                    <a:pt x="171248" y="35942"/>
                    <a:pt x="168201" y="35555"/>
                    <a:pt x="168187" y="38198"/>
                  </a:cubicBezTo>
                  <a:moveTo>
                    <a:pt x="11664" y="40027"/>
                  </a:moveTo>
                  <a:cubicBezTo>
                    <a:pt x="13579" y="40770"/>
                    <a:pt x="14329" y="42670"/>
                    <a:pt x="16571" y="43087"/>
                  </a:cubicBezTo>
                  <a:cubicBezTo>
                    <a:pt x="17012" y="39864"/>
                    <a:pt x="20178" y="39347"/>
                    <a:pt x="20871" y="36363"/>
                  </a:cubicBezTo>
                  <a:cubicBezTo>
                    <a:pt x="17084" y="32759"/>
                    <a:pt x="13050" y="36249"/>
                    <a:pt x="11664" y="40027"/>
                  </a:cubicBezTo>
                  <a:moveTo>
                    <a:pt x="63842" y="40644"/>
                  </a:moveTo>
                  <a:cubicBezTo>
                    <a:pt x="66309" y="40838"/>
                    <a:pt x="66046" y="43744"/>
                    <a:pt x="68750" y="43699"/>
                  </a:cubicBezTo>
                  <a:cubicBezTo>
                    <a:pt x="69842" y="40916"/>
                    <a:pt x="72461" y="39652"/>
                    <a:pt x="73662" y="36971"/>
                  </a:cubicBezTo>
                  <a:cubicBezTo>
                    <a:pt x="70030" y="32346"/>
                    <a:pt x="65563" y="36701"/>
                    <a:pt x="63842" y="40644"/>
                  </a:cubicBezTo>
                  <a:moveTo>
                    <a:pt x="117240" y="39422"/>
                  </a:moveTo>
                  <a:cubicBezTo>
                    <a:pt x="118242" y="41068"/>
                    <a:pt x="119636" y="42328"/>
                    <a:pt x="121537" y="43087"/>
                  </a:cubicBezTo>
                  <a:cubicBezTo>
                    <a:pt x="122790" y="41280"/>
                    <a:pt x="124146" y="39571"/>
                    <a:pt x="125834" y="38198"/>
                  </a:cubicBezTo>
                  <a:cubicBezTo>
                    <a:pt x="124960" y="36222"/>
                    <a:pt x="123235" y="35078"/>
                    <a:pt x="120923" y="34536"/>
                  </a:cubicBezTo>
                  <a:cubicBezTo>
                    <a:pt x="119735" y="36195"/>
                    <a:pt x="117506" y="36835"/>
                    <a:pt x="117240" y="39422"/>
                  </a:cubicBezTo>
                  <a:moveTo>
                    <a:pt x="152844" y="40027"/>
                  </a:moveTo>
                  <a:cubicBezTo>
                    <a:pt x="154854" y="41086"/>
                    <a:pt x="155744" y="43256"/>
                    <a:pt x="157752" y="44309"/>
                  </a:cubicBezTo>
                  <a:cubicBezTo>
                    <a:pt x="159203" y="41882"/>
                    <a:pt x="161459" y="40257"/>
                    <a:pt x="162660" y="37590"/>
                  </a:cubicBezTo>
                  <a:cubicBezTo>
                    <a:pt x="158869" y="33285"/>
                    <a:pt x="154669" y="35083"/>
                    <a:pt x="152844" y="40027"/>
                  </a:cubicBezTo>
                  <a:moveTo>
                    <a:pt x="101277" y="42476"/>
                  </a:moveTo>
                  <a:cubicBezTo>
                    <a:pt x="104553" y="48995"/>
                    <a:pt x="108915" y="43082"/>
                    <a:pt x="111103" y="38812"/>
                  </a:cubicBezTo>
                  <a:cubicBezTo>
                    <a:pt x="109185" y="38067"/>
                    <a:pt x="108433" y="36165"/>
                    <a:pt x="106193" y="35757"/>
                  </a:cubicBezTo>
                  <a:cubicBezTo>
                    <a:pt x="105131" y="38567"/>
                    <a:pt x="102172" y="39496"/>
                    <a:pt x="101277" y="42476"/>
                  </a:cubicBezTo>
                  <a:moveTo>
                    <a:pt x="49718" y="41254"/>
                  </a:moveTo>
                  <a:cubicBezTo>
                    <a:pt x="51624" y="42208"/>
                    <a:pt x="52723" y="43966"/>
                    <a:pt x="54629" y="44920"/>
                  </a:cubicBezTo>
                  <a:cubicBezTo>
                    <a:pt x="55479" y="43116"/>
                    <a:pt x="57466" y="42442"/>
                    <a:pt x="58315" y="40643"/>
                  </a:cubicBezTo>
                  <a:cubicBezTo>
                    <a:pt x="55816" y="39869"/>
                    <a:pt x="54755" y="37666"/>
                    <a:pt x="52174" y="36970"/>
                  </a:cubicBezTo>
                  <a:cubicBezTo>
                    <a:pt x="51889" y="38935"/>
                    <a:pt x="49836" y="39131"/>
                    <a:pt x="49718" y="41254"/>
                  </a:cubicBezTo>
                  <a:moveTo>
                    <a:pt x="136884" y="42476"/>
                  </a:moveTo>
                  <a:cubicBezTo>
                    <a:pt x="139382" y="43649"/>
                    <a:pt x="140018" y="46691"/>
                    <a:pt x="143018" y="47362"/>
                  </a:cubicBezTo>
                  <a:cubicBezTo>
                    <a:pt x="143973" y="44434"/>
                    <a:pt x="146709" y="43294"/>
                    <a:pt x="147315" y="40027"/>
                  </a:cubicBezTo>
                  <a:cubicBezTo>
                    <a:pt x="143039" y="36408"/>
                    <a:pt x="138731" y="36956"/>
                    <a:pt x="136884" y="42476"/>
                  </a:cubicBezTo>
                  <a:moveTo>
                    <a:pt x="36215" y="43087"/>
                  </a:moveTo>
                  <a:cubicBezTo>
                    <a:pt x="37185" y="44160"/>
                    <a:pt x="39033" y="44353"/>
                    <a:pt x="39285" y="46146"/>
                  </a:cubicBezTo>
                  <a:cubicBezTo>
                    <a:pt x="41885" y="45680"/>
                    <a:pt x="42560" y="43295"/>
                    <a:pt x="44193" y="41867"/>
                  </a:cubicBezTo>
                  <a:cubicBezTo>
                    <a:pt x="43049" y="36151"/>
                    <a:pt x="37133" y="38941"/>
                    <a:pt x="36215" y="43087"/>
                  </a:cubicBezTo>
                  <a:moveTo>
                    <a:pt x="19641" y="46145"/>
                  </a:moveTo>
                  <a:cubicBezTo>
                    <a:pt x="22945" y="45908"/>
                    <a:pt x="22604" y="49303"/>
                    <a:pt x="25781" y="49200"/>
                  </a:cubicBezTo>
                  <a:cubicBezTo>
                    <a:pt x="26172" y="46131"/>
                    <a:pt x="29678" y="46156"/>
                    <a:pt x="30078" y="43087"/>
                  </a:cubicBezTo>
                  <a:cubicBezTo>
                    <a:pt x="28167" y="41320"/>
                    <a:pt x="25861" y="39949"/>
                    <a:pt x="23325" y="38812"/>
                  </a:cubicBezTo>
                  <a:cubicBezTo>
                    <a:pt x="22403" y="41559"/>
                    <a:pt x="19446" y="42283"/>
                    <a:pt x="19641" y="46145"/>
                  </a:cubicBezTo>
                  <a:moveTo>
                    <a:pt x="87160" y="42476"/>
                  </a:moveTo>
                  <a:cubicBezTo>
                    <a:pt x="88041" y="44860"/>
                    <a:pt x="89676" y="46493"/>
                    <a:pt x="92072" y="47362"/>
                  </a:cubicBezTo>
                  <a:cubicBezTo>
                    <a:pt x="92638" y="45485"/>
                    <a:pt x="94530" y="44920"/>
                    <a:pt x="95756" y="43698"/>
                  </a:cubicBezTo>
                  <a:cubicBezTo>
                    <a:pt x="95062" y="41131"/>
                    <a:pt x="92979" y="39945"/>
                    <a:pt x="90848" y="38812"/>
                  </a:cubicBezTo>
                  <a:cubicBezTo>
                    <a:pt x="89297" y="39706"/>
                    <a:pt x="89268" y="42128"/>
                    <a:pt x="87160" y="42476"/>
                  </a:cubicBezTo>
                  <a:moveTo>
                    <a:pt x="70588" y="46145"/>
                  </a:moveTo>
                  <a:cubicBezTo>
                    <a:pt x="72770" y="47029"/>
                    <a:pt x="73599" y="49254"/>
                    <a:pt x="75501" y="50417"/>
                  </a:cubicBezTo>
                  <a:cubicBezTo>
                    <a:pt x="77396" y="48028"/>
                    <a:pt x="79815" y="46160"/>
                    <a:pt x="81638" y="43698"/>
                  </a:cubicBezTo>
                  <a:cubicBezTo>
                    <a:pt x="80199" y="41876"/>
                    <a:pt x="78139" y="40663"/>
                    <a:pt x="76114" y="39421"/>
                  </a:cubicBezTo>
                  <a:cubicBezTo>
                    <a:pt x="74726" y="42112"/>
                    <a:pt x="71470" y="42948"/>
                    <a:pt x="70588" y="46145"/>
                  </a:cubicBezTo>
                  <a:moveTo>
                    <a:pt x="190900" y="44309"/>
                  </a:moveTo>
                  <a:cubicBezTo>
                    <a:pt x="190912" y="46947"/>
                    <a:pt x="193958" y="46559"/>
                    <a:pt x="193970" y="49200"/>
                  </a:cubicBezTo>
                  <a:cubicBezTo>
                    <a:pt x="197105" y="48243"/>
                    <a:pt x="198102" y="45163"/>
                    <a:pt x="199494" y="42476"/>
                  </a:cubicBezTo>
                  <a:cubicBezTo>
                    <a:pt x="196614" y="38167"/>
                    <a:pt x="192937" y="40377"/>
                    <a:pt x="190900" y="44309"/>
                  </a:cubicBezTo>
                  <a:moveTo>
                    <a:pt x="123991" y="45531"/>
                  </a:moveTo>
                  <a:cubicBezTo>
                    <a:pt x="127133" y="49255"/>
                    <a:pt x="129040" y="46588"/>
                    <a:pt x="131357" y="43698"/>
                  </a:cubicBezTo>
                  <a:cubicBezTo>
                    <a:pt x="130885" y="41722"/>
                    <a:pt x="129663" y="40500"/>
                    <a:pt x="127677" y="40027"/>
                  </a:cubicBezTo>
                  <a:cubicBezTo>
                    <a:pt x="127475" y="42888"/>
                    <a:pt x="124191" y="42674"/>
                    <a:pt x="123991" y="45531"/>
                  </a:cubicBezTo>
                  <a:moveTo>
                    <a:pt x="176171" y="46145"/>
                  </a:moveTo>
                  <a:cubicBezTo>
                    <a:pt x="177856" y="47719"/>
                    <a:pt x="179228" y="49615"/>
                    <a:pt x="181081" y="51033"/>
                  </a:cubicBezTo>
                  <a:cubicBezTo>
                    <a:pt x="182061" y="48544"/>
                    <a:pt x="184757" y="47768"/>
                    <a:pt x="184757" y="44308"/>
                  </a:cubicBezTo>
                  <a:cubicBezTo>
                    <a:pt x="182385" y="43411"/>
                    <a:pt x="181442" y="41089"/>
                    <a:pt x="179233" y="40026"/>
                  </a:cubicBezTo>
                  <a:cubicBezTo>
                    <a:pt x="178483" y="42328"/>
                    <a:pt x="175798" y="42721"/>
                    <a:pt x="176171" y="46145"/>
                  </a:cubicBezTo>
                  <a:moveTo>
                    <a:pt x="160822" y="46145"/>
                  </a:moveTo>
                  <a:cubicBezTo>
                    <a:pt x="161903" y="48734"/>
                    <a:pt x="163739" y="50570"/>
                    <a:pt x="166348" y="51639"/>
                  </a:cubicBezTo>
                  <a:cubicBezTo>
                    <a:pt x="167287" y="49115"/>
                    <a:pt x="169906" y="48266"/>
                    <a:pt x="170645" y="45531"/>
                  </a:cubicBezTo>
                  <a:cubicBezTo>
                    <a:pt x="169070" y="43635"/>
                    <a:pt x="167154" y="42079"/>
                    <a:pt x="165119" y="40644"/>
                  </a:cubicBezTo>
                  <a:cubicBezTo>
                    <a:pt x="163939" y="42725"/>
                    <a:pt x="162325" y="44378"/>
                    <a:pt x="160822" y="46145"/>
                  </a:cubicBezTo>
                  <a:moveTo>
                    <a:pt x="108037" y="48586"/>
                  </a:moveTo>
                  <a:cubicBezTo>
                    <a:pt x="109646" y="49424"/>
                    <a:pt x="110359" y="51157"/>
                    <a:pt x="112329" y="51641"/>
                  </a:cubicBezTo>
                  <a:cubicBezTo>
                    <a:pt x="113795" y="49029"/>
                    <a:pt x="117137" y="48282"/>
                    <a:pt x="118469" y="45532"/>
                  </a:cubicBezTo>
                  <a:cubicBezTo>
                    <a:pt x="114996" y="39373"/>
                    <a:pt x="110165" y="43892"/>
                    <a:pt x="108037" y="48586"/>
                  </a:cubicBezTo>
                  <a:moveTo>
                    <a:pt x="57700" y="47364"/>
                  </a:moveTo>
                  <a:cubicBezTo>
                    <a:pt x="60280" y="47241"/>
                    <a:pt x="60275" y="49691"/>
                    <a:pt x="62610" y="49808"/>
                  </a:cubicBezTo>
                  <a:cubicBezTo>
                    <a:pt x="62993" y="48154"/>
                    <a:pt x="65171" y="48292"/>
                    <a:pt x="65065" y="46146"/>
                  </a:cubicBezTo>
                  <a:cubicBezTo>
                    <a:pt x="63891" y="44662"/>
                    <a:pt x="62347" y="43554"/>
                    <a:pt x="60156" y="43087"/>
                  </a:cubicBezTo>
                  <a:cubicBezTo>
                    <a:pt x="60325" y="45497"/>
                    <a:pt x="57529" y="44951"/>
                    <a:pt x="57700" y="47364"/>
                  </a:cubicBezTo>
                  <a:moveTo>
                    <a:pt x="145480" y="50417"/>
                  </a:moveTo>
                  <a:cubicBezTo>
                    <a:pt x="147084" y="51265"/>
                    <a:pt x="147592" y="53204"/>
                    <a:pt x="149774" y="53477"/>
                  </a:cubicBezTo>
                  <a:cubicBezTo>
                    <a:pt x="152101" y="52125"/>
                    <a:pt x="153021" y="49378"/>
                    <a:pt x="155298" y="47980"/>
                  </a:cubicBezTo>
                  <a:cubicBezTo>
                    <a:pt x="154425" y="45586"/>
                    <a:pt x="152786" y="43958"/>
                    <a:pt x="150388" y="43087"/>
                  </a:cubicBezTo>
                  <a:cubicBezTo>
                    <a:pt x="149394" y="46171"/>
                    <a:pt x="145831" y="46702"/>
                    <a:pt x="145480" y="50417"/>
                  </a:cubicBezTo>
                  <a:moveTo>
                    <a:pt x="42351" y="49200"/>
                  </a:moveTo>
                  <a:cubicBezTo>
                    <a:pt x="44437" y="49975"/>
                    <a:pt x="44676" y="52587"/>
                    <a:pt x="47263" y="52866"/>
                  </a:cubicBezTo>
                  <a:cubicBezTo>
                    <a:pt x="48821" y="50948"/>
                    <a:pt x="50723" y="49389"/>
                    <a:pt x="52173" y="47362"/>
                  </a:cubicBezTo>
                  <a:cubicBezTo>
                    <a:pt x="49483" y="42333"/>
                    <a:pt x="43438" y="43736"/>
                    <a:pt x="42351" y="49200"/>
                  </a:cubicBezTo>
                  <a:moveTo>
                    <a:pt x="8592" y="51034"/>
                  </a:moveTo>
                  <a:cubicBezTo>
                    <a:pt x="11417" y="50586"/>
                    <a:pt x="11796" y="47701"/>
                    <a:pt x="13504" y="46146"/>
                  </a:cubicBezTo>
                  <a:cubicBezTo>
                    <a:pt x="12090" y="45512"/>
                    <a:pt x="11526" y="44041"/>
                    <a:pt x="9204" y="44309"/>
                  </a:cubicBezTo>
                  <a:cubicBezTo>
                    <a:pt x="7382" y="47219"/>
                    <a:pt x="9489" y="48638"/>
                    <a:pt x="8592" y="51034"/>
                  </a:cubicBezTo>
                  <a:moveTo>
                    <a:pt x="94530" y="49808"/>
                  </a:moveTo>
                  <a:cubicBezTo>
                    <a:pt x="96706" y="55138"/>
                    <a:pt x="100945" y="52365"/>
                    <a:pt x="102507" y="47980"/>
                  </a:cubicBezTo>
                  <a:cubicBezTo>
                    <a:pt x="99635" y="44802"/>
                    <a:pt x="95838" y="45598"/>
                    <a:pt x="94530" y="49808"/>
                  </a:cubicBezTo>
                  <a:moveTo>
                    <a:pt x="130130" y="51034"/>
                  </a:moveTo>
                  <a:cubicBezTo>
                    <a:pt x="132423" y="52012"/>
                    <a:pt x="132860" y="54837"/>
                    <a:pt x="135654" y="55305"/>
                  </a:cubicBezTo>
                  <a:cubicBezTo>
                    <a:pt x="136637" y="53436"/>
                    <a:pt x="138916" y="52850"/>
                    <a:pt x="139342" y="50418"/>
                  </a:cubicBezTo>
                  <a:cubicBezTo>
                    <a:pt x="138015" y="48273"/>
                    <a:pt x="135954" y="46866"/>
                    <a:pt x="133815" y="45532"/>
                  </a:cubicBezTo>
                  <a:cubicBezTo>
                    <a:pt x="132784" y="47563"/>
                    <a:pt x="131001" y="48838"/>
                    <a:pt x="130130" y="51034"/>
                  </a:cubicBezTo>
                  <a:moveTo>
                    <a:pt x="36831" y="48586"/>
                  </a:moveTo>
                  <a:cubicBezTo>
                    <a:pt x="35914" y="43595"/>
                    <a:pt x="28782" y="48267"/>
                    <a:pt x="27622" y="51641"/>
                  </a:cubicBezTo>
                  <a:cubicBezTo>
                    <a:pt x="30305" y="57468"/>
                    <a:pt x="37338" y="51359"/>
                    <a:pt x="36831" y="48586"/>
                  </a:cubicBezTo>
                  <a:moveTo>
                    <a:pt x="77955" y="52866"/>
                  </a:moveTo>
                  <a:cubicBezTo>
                    <a:pt x="79833" y="53440"/>
                    <a:pt x="79880" y="55839"/>
                    <a:pt x="82252" y="55923"/>
                  </a:cubicBezTo>
                  <a:cubicBezTo>
                    <a:pt x="83869" y="53253"/>
                    <a:pt x="87518" y="52607"/>
                    <a:pt x="89005" y="49808"/>
                  </a:cubicBezTo>
                  <a:cubicBezTo>
                    <a:pt x="85503" y="43346"/>
                    <a:pt x="80818" y="48917"/>
                    <a:pt x="77955" y="52866"/>
                  </a:cubicBezTo>
                  <a:moveTo>
                    <a:pt x="198876" y="52250"/>
                  </a:moveTo>
                  <a:cubicBezTo>
                    <a:pt x="199669" y="53302"/>
                    <a:pt x="200145" y="54658"/>
                    <a:pt x="201951" y="54697"/>
                  </a:cubicBezTo>
                  <a:cubicBezTo>
                    <a:pt x="202332" y="52027"/>
                    <a:pt x="205092" y="51712"/>
                    <a:pt x="205634" y="49200"/>
                  </a:cubicBezTo>
                  <a:cubicBezTo>
                    <a:pt x="204874" y="47917"/>
                    <a:pt x="203845" y="46902"/>
                    <a:pt x="202564" y="46145"/>
                  </a:cubicBezTo>
                  <a:cubicBezTo>
                    <a:pt x="201963" y="48804"/>
                    <a:pt x="199583" y="49697"/>
                    <a:pt x="198876" y="52250"/>
                  </a:cubicBezTo>
                  <a:moveTo>
                    <a:pt x="115400" y="54697"/>
                  </a:moveTo>
                  <a:cubicBezTo>
                    <a:pt x="116988" y="55357"/>
                    <a:pt x="117679" y="56911"/>
                    <a:pt x="119699" y="57145"/>
                  </a:cubicBezTo>
                  <a:cubicBezTo>
                    <a:pt x="121084" y="54449"/>
                    <a:pt x="124335" y="53621"/>
                    <a:pt x="125224" y="50417"/>
                  </a:cubicBezTo>
                  <a:cubicBezTo>
                    <a:pt x="122797" y="50589"/>
                    <a:pt x="123344" y="47805"/>
                    <a:pt x="120923" y="47980"/>
                  </a:cubicBezTo>
                  <a:cubicBezTo>
                    <a:pt x="119537" y="50667"/>
                    <a:pt x="116279" y="51499"/>
                    <a:pt x="115400" y="54697"/>
                  </a:cubicBezTo>
                  <a:moveTo>
                    <a:pt x="183529" y="54090"/>
                  </a:moveTo>
                  <a:cubicBezTo>
                    <a:pt x="185037" y="55243"/>
                    <a:pt x="186317" y="56613"/>
                    <a:pt x="188445" y="57145"/>
                  </a:cubicBezTo>
                  <a:cubicBezTo>
                    <a:pt x="192711" y="53680"/>
                    <a:pt x="193474" y="49821"/>
                    <a:pt x="187217" y="47980"/>
                  </a:cubicBezTo>
                  <a:cubicBezTo>
                    <a:pt x="186700" y="50723"/>
                    <a:pt x="184049" y="51336"/>
                    <a:pt x="183529" y="54090"/>
                  </a:cubicBezTo>
                  <a:moveTo>
                    <a:pt x="11664" y="54697"/>
                  </a:moveTo>
                  <a:cubicBezTo>
                    <a:pt x="15793" y="60397"/>
                    <a:pt x="19275" y="56242"/>
                    <a:pt x="22097" y="51639"/>
                  </a:cubicBezTo>
                  <a:cubicBezTo>
                    <a:pt x="18070" y="47233"/>
                    <a:pt x="13090" y="49055"/>
                    <a:pt x="11664" y="54697"/>
                  </a:cubicBezTo>
                  <a:moveTo>
                    <a:pt x="64449" y="52866"/>
                  </a:moveTo>
                  <a:cubicBezTo>
                    <a:pt x="66355" y="53823"/>
                    <a:pt x="67135" y="55899"/>
                    <a:pt x="69361" y="56535"/>
                  </a:cubicBezTo>
                  <a:cubicBezTo>
                    <a:pt x="70846" y="55567"/>
                    <a:pt x="72075" y="54345"/>
                    <a:pt x="73046" y="52866"/>
                  </a:cubicBezTo>
                  <a:cubicBezTo>
                    <a:pt x="71257" y="51385"/>
                    <a:pt x="70310" y="49072"/>
                    <a:pt x="67520" y="48585"/>
                  </a:cubicBezTo>
                  <a:cubicBezTo>
                    <a:pt x="66808" y="50324"/>
                    <a:pt x="65064" y="51028"/>
                    <a:pt x="64449" y="52866"/>
                  </a:cubicBezTo>
                  <a:moveTo>
                    <a:pt x="168802" y="54697"/>
                  </a:moveTo>
                  <a:cubicBezTo>
                    <a:pt x="170714" y="56053"/>
                    <a:pt x="172428" y="57607"/>
                    <a:pt x="174941" y="58363"/>
                  </a:cubicBezTo>
                  <a:cubicBezTo>
                    <a:pt x="179830" y="55130"/>
                    <a:pt x="178041" y="50199"/>
                    <a:pt x="172487" y="48586"/>
                  </a:cubicBezTo>
                  <a:cubicBezTo>
                    <a:pt x="171967" y="51331"/>
                    <a:pt x="169316" y="51952"/>
                    <a:pt x="168802" y="54697"/>
                  </a:cubicBezTo>
                  <a:moveTo>
                    <a:pt x="50332" y="55304"/>
                  </a:moveTo>
                  <a:cubicBezTo>
                    <a:pt x="52210" y="55884"/>
                    <a:pt x="52256" y="58286"/>
                    <a:pt x="54629" y="58363"/>
                  </a:cubicBezTo>
                  <a:cubicBezTo>
                    <a:pt x="56010" y="56276"/>
                    <a:pt x="58992" y="55780"/>
                    <a:pt x="59540" y="52866"/>
                  </a:cubicBezTo>
                  <a:cubicBezTo>
                    <a:pt x="57622" y="52126"/>
                    <a:pt x="56870" y="50224"/>
                    <a:pt x="54629" y="49807"/>
                  </a:cubicBezTo>
                  <a:cubicBezTo>
                    <a:pt x="52876" y="51321"/>
                    <a:pt x="51258" y="52968"/>
                    <a:pt x="50332" y="55304"/>
                  </a:cubicBezTo>
                  <a:moveTo>
                    <a:pt x="100053" y="56535"/>
                  </a:moveTo>
                  <a:cubicBezTo>
                    <a:pt x="101863" y="57378"/>
                    <a:pt x="102539" y="59356"/>
                    <a:pt x="104352" y="60199"/>
                  </a:cubicBezTo>
                  <a:cubicBezTo>
                    <a:pt x="108888" y="57329"/>
                    <a:pt x="111562" y="52628"/>
                    <a:pt x="104966" y="50417"/>
                  </a:cubicBezTo>
                  <a:cubicBezTo>
                    <a:pt x="103526" y="52656"/>
                    <a:pt x="101661" y="54469"/>
                    <a:pt x="100053" y="56535"/>
                  </a:cubicBezTo>
                  <a:moveTo>
                    <a:pt x="152844" y="57145"/>
                  </a:moveTo>
                  <a:cubicBezTo>
                    <a:pt x="154559" y="58287"/>
                    <a:pt x="155386" y="60314"/>
                    <a:pt x="157752" y="60810"/>
                  </a:cubicBezTo>
                  <a:cubicBezTo>
                    <a:pt x="159600" y="59186"/>
                    <a:pt x="160823" y="56941"/>
                    <a:pt x="162660" y="55304"/>
                  </a:cubicBezTo>
                  <a:cubicBezTo>
                    <a:pt x="161789" y="52919"/>
                    <a:pt x="160153" y="51290"/>
                    <a:pt x="157752" y="50417"/>
                  </a:cubicBezTo>
                  <a:cubicBezTo>
                    <a:pt x="156548" y="53087"/>
                    <a:pt x="153691" y="54116"/>
                    <a:pt x="152844" y="57145"/>
                  </a:cubicBezTo>
                  <a:moveTo>
                    <a:pt x="34375" y="57755"/>
                  </a:moveTo>
                  <a:cubicBezTo>
                    <a:pt x="36575" y="58616"/>
                    <a:pt x="37860" y="60397"/>
                    <a:pt x="39896" y="61421"/>
                  </a:cubicBezTo>
                  <a:cubicBezTo>
                    <a:pt x="40881" y="59136"/>
                    <a:pt x="43718" y="58700"/>
                    <a:pt x="44194" y="55922"/>
                  </a:cubicBezTo>
                  <a:cubicBezTo>
                    <a:pt x="41765" y="50129"/>
                    <a:pt x="35547" y="51856"/>
                    <a:pt x="34375" y="57755"/>
                  </a:cubicBezTo>
                  <a:moveTo>
                    <a:pt x="85323" y="58977"/>
                  </a:moveTo>
                  <a:cubicBezTo>
                    <a:pt x="87513" y="59648"/>
                    <a:pt x="88441" y="61570"/>
                    <a:pt x="90848" y="62032"/>
                  </a:cubicBezTo>
                  <a:cubicBezTo>
                    <a:pt x="92726" y="60442"/>
                    <a:pt x="94431" y="58671"/>
                    <a:pt x="95145" y="55923"/>
                  </a:cubicBezTo>
                  <a:cubicBezTo>
                    <a:pt x="94174" y="54440"/>
                    <a:pt x="92945" y="53218"/>
                    <a:pt x="91461" y="52250"/>
                  </a:cubicBezTo>
                  <a:cubicBezTo>
                    <a:pt x="89556" y="54637"/>
                    <a:pt x="86302" y="55676"/>
                    <a:pt x="85323" y="58977"/>
                  </a:cubicBezTo>
                  <a:moveTo>
                    <a:pt x="122152" y="60199"/>
                  </a:moveTo>
                  <a:cubicBezTo>
                    <a:pt x="125017" y="60399"/>
                    <a:pt x="124804" y="63662"/>
                    <a:pt x="127677" y="63863"/>
                  </a:cubicBezTo>
                  <a:cubicBezTo>
                    <a:pt x="129347" y="62068"/>
                    <a:pt x="131895" y="61138"/>
                    <a:pt x="132584" y="58362"/>
                  </a:cubicBezTo>
                  <a:cubicBezTo>
                    <a:pt x="131206" y="56479"/>
                    <a:pt x="129571" y="54847"/>
                    <a:pt x="127677" y="53475"/>
                  </a:cubicBezTo>
                  <a:cubicBezTo>
                    <a:pt x="126288" y="56167"/>
                    <a:pt x="123033" y="57003"/>
                    <a:pt x="122152" y="60199"/>
                  </a:cubicBezTo>
                  <a:moveTo>
                    <a:pt x="138110" y="58977"/>
                  </a:moveTo>
                  <a:cubicBezTo>
                    <a:pt x="139727" y="59813"/>
                    <a:pt x="140440" y="61548"/>
                    <a:pt x="142403" y="62032"/>
                  </a:cubicBezTo>
                  <a:cubicBezTo>
                    <a:pt x="150976" y="57081"/>
                    <a:pt x="140551" y="49132"/>
                    <a:pt x="138110" y="58977"/>
                  </a:cubicBezTo>
                  <a:moveTo>
                    <a:pt x="19641" y="61421"/>
                  </a:moveTo>
                  <a:cubicBezTo>
                    <a:pt x="23361" y="65685"/>
                    <a:pt x="26826" y="60478"/>
                    <a:pt x="28848" y="57755"/>
                  </a:cubicBezTo>
                  <a:cubicBezTo>
                    <a:pt x="26972" y="57175"/>
                    <a:pt x="26923" y="54777"/>
                    <a:pt x="24548" y="54695"/>
                  </a:cubicBezTo>
                  <a:cubicBezTo>
                    <a:pt x="22272" y="56296"/>
                    <a:pt x="20464" y="58372"/>
                    <a:pt x="19641" y="61421"/>
                  </a:cubicBezTo>
                  <a:moveTo>
                    <a:pt x="72433" y="59583"/>
                  </a:moveTo>
                  <a:cubicBezTo>
                    <a:pt x="73781" y="60281"/>
                    <a:pt x="74468" y="61626"/>
                    <a:pt x="76114" y="62032"/>
                  </a:cubicBezTo>
                  <a:cubicBezTo>
                    <a:pt x="76084" y="59761"/>
                    <a:pt x="79119" y="60542"/>
                    <a:pt x="79183" y="58363"/>
                  </a:cubicBezTo>
                  <a:cubicBezTo>
                    <a:pt x="77836" y="57259"/>
                    <a:pt x="76667" y="55979"/>
                    <a:pt x="74884" y="55304"/>
                  </a:cubicBezTo>
                  <a:cubicBezTo>
                    <a:pt x="74174" y="56843"/>
                    <a:pt x="72441" y="57355"/>
                    <a:pt x="72433" y="59583"/>
                  </a:cubicBezTo>
                  <a:moveTo>
                    <a:pt x="191514" y="60199"/>
                  </a:moveTo>
                  <a:cubicBezTo>
                    <a:pt x="192599" y="60750"/>
                    <a:pt x="193414" y="61566"/>
                    <a:pt x="193970" y="62641"/>
                  </a:cubicBezTo>
                  <a:cubicBezTo>
                    <a:pt x="196366" y="61772"/>
                    <a:pt x="198007" y="60139"/>
                    <a:pt x="198876" y="57755"/>
                  </a:cubicBezTo>
                  <a:cubicBezTo>
                    <a:pt x="196722" y="57861"/>
                    <a:pt x="196862" y="55691"/>
                    <a:pt x="195197" y="55304"/>
                  </a:cubicBezTo>
                  <a:cubicBezTo>
                    <a:pt x="194050" y="57018"/>
                    <a:pt x="192013" y="57842"/>
                    <a:pt x="191514" y="60199"/>
                  </a:cubicBezTo>
                  <a:moveTo>
                    <a:pt x="57084" y="60810"/>
                  </a:moveTo>
                  <a:cubicBezTo>
                    <a:pt x="58115" y="62638"/>
                    <a:pt x="59896" y="63715"/>
                    <a:pt x="61381" y="65091"/>
                  </a:cubicBezTo>
                  <a:cubicBezTo>
                    <a:pt x="71994" y="61634"/>
                    <a:pt x="60899" y="50945"/>
                    <a:pt x="57084" y="60810"/>
                  </a:cubicBezTo>
                  <a:moveTo>
                    <a:pt x="106803" y="62642"/>
                  </a:moveTo>
                  <a:cubicBezTo>
                    <a:pt x="108343" y="63347"/>
                    <a:pt x="108860" y="65080"/>
                    <a:pt x="111103" y="65091"/>
                  </a:cubicBezTo>
                  <a:cubicBezTo>
                    <a:pt x="113289" y="63800"/>
                    <a:pt x="114297" y="61344"/>
                    <a:pt x="116010" y="59583"/>
                  </a:cubicBezTo>
                  <a:cubicBezTo>
                    <a:pt x="114397" y="58954"/>
                    <a:pt x="113945" y="57166"/>
                    <a:pt x="112329" y="56535"/>
                  </a:cubicBezTo>
                  <a:cubicBezTo>
                    <a:pt x="110794" y="58873"/>
                    <a:pt x="108490" y="60448"/>
                    <a:pt x="106803" y="62642"/>
                  </a:cubicBezTo>
                  <a:moveTo>
                    <a:pt x="177395" y="60199"/>
                  </a:moveTo>
                  <a:cubicBezTo>
                    <a:pt x="178092" y="62761"/>
                    <a:pt x="180171" y="63953"/>
                    <a:pt x="182303" y="65090"/>
                  </a:cubicBezTo>
                  <a:cubicBezTo>
                    <a:pt x="182912" y="63043"/>
                    <a:pt x="184765" y="62244"/>
                    <a:pt x="185376" y="60199"/>
                  </a:cubicBezTo>
                  <a:cubicBezTo>
                    <a:pt x="182722" y="60190"/>
                    <a:pt x="182949" y="57319"/>
                    <a:pt x="181081" y="56535"/>
                  </a:cubicBezTo>
                  <a:cubicBezTo>
                    <a:pt x="180129" y="58033"/>
                    <a:pt x="178613" y="58969"/>
                    <a:pt x="177395" y="60199"/>
                  </a:cubicBezTo>
                  <a:moveTo>
                    <a:pt x="165733" y="68755"/>
                  </a:moveTo>
                  <a:cubicBezTo>
                    <a:pt x="167556" y="66293"/>
                    <a:pt x="169431" y="63883"/>
                    <a:pt x="171260" y="61422"/>
                  </a:cubicBezTo>
                  <a:cubicBezTo>
                    <a:pt x="168766" y="60642"/>
                    <a:pt x="168312" y="57841"/>
                    <a:pt x="165120" y="57756"/>
                  </a:cubicBezTo>
                  <a:cubicBezTo>
                    <a:pt x="160617" y="62215"/>
                    <a:pt x="159515" y="65294"/>
                    <a:pt x="165733" y="68755"/>
                  </a:cubicBezTo>
                  <a:moveTo>
                    <a:pt x="42968" y="63864"/>
                  </a:moveTo>
                  <a:cubicBezTo>
                    <a:pt x="44934" y="64152"/>
                    <a:pt x="45132" y="66190"/>
                    <a:pt x="47264" y="66313"/>
                  </a:cubicBezTo>
                  <a:cubicBezTo>
                    <a:pt x="49134" y="65318"/>
                    <a:pt x="49436" y="62767"/>
                    <a:pt x="51557" y="62032"/>
                  </a:cubicBezTo>
                  <a:cubicBezTo>
                    <a:pt x="50780" y="59955"/>
                    <a:pt x="48665" y="59217"/>
                    <a:pt x="46653" y="58363"/>
                  </a:cubicBezTo>
                  <a:cubicBezTo>
                    <a:pt x="45651" y="60426"/>
                    <a:pt x="43131" y="60973"/>
                    <a:pt x="42968" y="63864"/>
                  </a:cubicBezTo>
                  <a:moveTo>
                    <a:pt x="12888" y="63864"/>
                  </a:moveTo>
                  <a:cubicBezTo>
                    <a:pt x="13205" y="62961"/>
                    <a:pt x="13797" y="62330"/>
                    <a:pt x="14117" y="61422"/>
                  </a:cubicBezTo>
                  <a:cubicBezTo>
                    <a:pt x="11816" y="61848"/>
                    <a:pt x="11082" y="57562"/>
                    <a:pt x="9204" y="59584"/>
                  </a:cubicBezTo>
                  <a:cubicBezTo>
                    <a:pt x="10260" y="61188"/>
                    <a:pt x="10227" y="63870"/>
                    <a:pt x="12888" y="63864"/>
                  </a:cubicBezTo>
                  <a:moveTo>
                    <a:pt x="93914" y="64476"/>
                  </a:moveTo>
                  <a:cubicBezTo>
                    <a:pt x="95503" y="65134"/>
                    <a:pt x="96196" y="66689"/>
                    <a:pt x="98210" y="66918"/>
                  </a:cubicBezTo>
                  <a:cubicBezTo>
                    <a:pt x="98224" y="64287"/>
                    <a:pt x="101269" y="64673"/>
                    <a:pt x="101277" y="62032"/>
                  </a:cubicBezTo>
                  <a:cubicBezTo>
                    <a:pt x="99664" y="61396"/>
                    <a:pt x="99212" y="59608"/>
                    <a:pt x="97597" y="58977"/>
                  </a:cubicBezTo>
                  <a:cubicBezTo>
                    <a:pt x="96731" y="61166"/>
                    <a:pt x="94943" y="62440"/>
                    <a:pt x="93914" y="64476"/>
                  </a:cubicBezTo>
                  <a:moveTo>
                    <a:pt x="145480" y="65091"/>
                  </a:moveTo>
                  <a:cubicBezTo>
                    <a:pt x="148150" y="65686"/>
                    <a:pt x="149049" y="68052"/>
                    <a:pt x="151614" y="68755"/>
                  </a:cubicBezTo>
                  <a:cubicBezTo>
                    <a:pt x="152189" y="66889"/>
                    <a:pt x="154602" y="66840"/>
                    <a:pt x="154682" y="64476"/>
                  </a:cubicBezTo>
                  <a:cubicBezTo>
                    <a:pt x="153128" y="62554"/>
                    <a:pt x="151477" y="60739"/>
                    <a:pt x="149158" y="59583"/>
                  </a:cubicBezTo>
                  <a:cubicBezTo>
                    <a:pt x="148135" y="61619"/>
                    <a:pt x="146345" y="62895"/>
                    <a:pt x="145480" y="65091"/>
                  </a:cubicBezTo>
                  <a:moveTo>
                    <a:pt x="26392" y="65696"/>
                  </a:moveTo>
                  <a:cubicBezTo>
                    <a:pt x="28231" y="66724"/>
                    <a:pt x="29690" y="68123"/>
                    <a:pt x="31919" y="68755"/>
                  </a:cubicBezTo>
                  <a:cubicBezTo>
                    <a:pt x="33188" y="66764"/>
                    <a:pt x="35605" y="65905"/>
                    <a:pt x="36831" y="63864"/>
                  </a:cubicBezTo>
                  <a:cubicBezTo>
                    <a:pt x="34639" y="63191"/>
                    <a:pt x="33710" y="61267"/>
                    <a:pt x="31306" y="60810"/>
                  </a:cubicBezTo>
                  <a:cubicBezTo>
                    <a:pt x="30372" y="63135"/>
                    <a:pt x="27517" y="63552"/>
                    <a:pt x="26392" y="65696"/>
                  </a:cubicBezTo>
                  <a:moveTo>
                    <a:pt x="79183" y="64476"/>
                  </a:moveTo>
                  <a:cubicBezTo>
                    <a:pt x="81676" y="65254"/>
                    <a:pt x="82744" y="67454"/>
                    <a:pt x="85323" y="68140"/>
                  </a:cubicBezTo>
                  <a:cubicBezTo>
                    <a:pt x="85738" y="66724"/>
                    <a:pt x="87361" y="66506"/>
                    <a:pt x="87775" y="65090"/>
                  </a:cubicBezTo>
                  <a:cubicBezTo>
                    <a:pt x="85364" y="64027"/>
                    <a:pt x="84435" y="61489"/>
                    <a:pt x="81638" y="60808"/>
                  </a:cubicBezTo>
                  <a:cubicBezTo>
                    <a:pt x="81770" y="62971"/>
                    <a:pt x="78759" y="62012"/>
                    <a:pt x="79183" y="64476"/>
                  </a:cubicBezTo>
                  <a:moveTo>
                    <a:pt x="135045" y="69973"/>
                  </a:moveTo>
                  <a:cubicBezTo>
                    <a:pt x="136252" y="68328"/>
                    <a:pt x="137838" y="67052"/>
                    <a:pt x="139950" y="66313"/>
                  </a:cubicBezTo>
                  <a:cubicBezTo>
                    <a:pt x="139502" y="63497"/>
                    <a:pt x="136606" y="63124"/>
                    <a:pt x="135045" y="61422"/>
                  </a:cubicBezTo>
                  <a:cubicBezTo>
                    <a:pt x="131910" y="64480"/>
                    <a:pt x="129105" y="68164"/>
                    <a:pt x="135045" y="69973"/>
                  </a:cubicBezTo>
                  <a:moveTo>
                    <a:pt x="65677" y="67533"/>
                  </a:moveTo>
                  <a:cubicBezTo>
                    <a:pt x="66808" y="68646"/>
                    <a:pt x="67752" y="69948"/>
                    <a:pt x="69361" y="70588"/>
                  </a:cubicBezTo>
                  <a:cubicBezTo>
                    <a:pt x="70017" y="67981"/>
                    <a:pt x="72825" y="67519"/>
                    <a:pt x="73046" y="64477"/>
                  </a:cubicBezTo>
                  <a:cubicBezTo>
                    <a:pt x="71756" y="63723"/>
                    <a:pt x="70652" y="62787"/>
                    <a:pt x="69361" y="62033"/>
                  </a:cubicBezTo>
                  <a:cubicBezTo>
                    <a:pt x="68240" y="63972"/>
                    <a:pt x="66148" y="64942"/>
                    <a:pt x="65677" y="67533"/>
                  </a:cubicBezTo>
                  <a:moveTo>
                    <a:pt x="119083" y="71813"/>
                  </a:moveTo>
                  <a:cubicBezTo>
                    <a:pt x="121838" y="70884"/>
                    <a:pt x="123307" y="68687"/>
                    <a:pt x="124609" y="66312"/>
                  </a:cubicBezTo>
                  <a:cubicBezTo>
                    <a:pt x="119347" y="58731"/>
                    <a:pt x="109799" y="68234"/>
                    <a:pt x="119083" y="71813"/>
                  </a:cubicBezTo>
                  <a:moveTo>
                    <a:pt x="185376" y="68140"/>
                  </a:moveTo>
                  <a:cubicBezTo>
                    <a:pt x="186805" y="68557"/>
                    <a:pt x="187019" y="70174"/>
                    <a:pt x="188445" y="70587"/>
                  </a:cubicBezTo>
                  <a:cubicBezTo>
                    <a:pt x="188758" y="68257"/>
                    <a:pt x="190975" y="67811"/>
                    <a:pt x="191514" y="65696"/>
                  </a:cubicBezTo>
                  <a:cubicBezTo>
                    <a:pt x="190085" y="65288"/>
                    <a:pt x="189871" y="63671"/>
                    <a:pt x="188445" y="63254"/>
                  </a:cubicBezTo>
                  <a:cubicBezTo>
                    <a:pt x="187463" y="64927"/>
                    <a:pt x="186156" y="66273"/>
                    <a:pt x="185376" y="68140"/>
                  </a:cubicBezTo>
                  <a:moveTo>
                    <a:pt x="50332" y="68140"/>
                  </a:moveTo>
                  <a:cubicBezTo>
                    <a:pt x="51360" y="69971"/>
                    <a:pt x="53145" y="71050"/>
                    <a:pt x="54629" y="72424"/>
                  </a:cubicBezTo>
                  <a:cubicBezTo>
                    <a:pt x="57266" y="72600"/>
                    <a:pt x="56648" y="69542"/>
                    <a:pt x="58929" y="69367"/>
                  </a:cubicBezTo>
                  <a:cubicBezTo>
                    <a:pt x="57850" y="66769"/>
                    <a:pt x="56006" y="64942"/>
                    <a:pt x="53405" y="63863"/>
                  </a:cubicBezTo>
                  <a:cubicBezTo>
                    <a:pt x="52403" y="65318"/>
                    <a:pt x="50984" y="66351"/>
                    <a:pt x="50332" y="68140"/>
                  </a:cubicBezTo>
                  <a:moveTo>
                    <a:pt x="15344" y="66918"/>
                  </a:moveTo>
                  <a:cubicBezTo>
                    <a:pt x="16942" y="67167"/>
                    <a:pt x="17196" y="68744"/>
                    <a:pt x="19028" y="68755"/>
                  </a:cubicBezTo>
                  <a:cubicBezTo>
                    <a:pt x="19155" y="68071"/>
                    <a:pt x="19708" y="67803"/>
                    <a:pt x="20252" y="67533"/>
                  </a:cubicBezTo>
                  <a:cubicBezTo>
                    <a:pt x="20114" y="65428"/>
                    <a:pt x="18427" y="64868"/>
                    <a:pt x="16571" y="64476"/>
                  </a:cubicBezTo>
                  <a:cubicBezTo>
                    <a:pt x="16254" y="65379"/>
                    <a:pt x="15665" y="66015"/>
                    <a:pt x="15344" y="66918"/>
                  </a:cubicBezTo>
                  <a:moveTo>
                    <a:pt x="168802" y="71813"/>
                  </a:moveTo>
                  <a:cubicBezTo>
                    <a:pt x="170150" y="72913"/>
                    <a:pt x="171316" y="74195"/>
                    <a:pt x="173096" y="74864"/>
                  </a:cubicBezTo>
                  <a:cubicBezTo>
                    <a:pt x="174538" y="72018"/>
                    <a:pt x="177444" y="70638"/>
                    <a:pt x="178624" y="67533"/>
                  </a:cubicBezTo>
                  <a:cubicBezTo>
                    <a:pt x="176887" y="66615"/>
                    <a:pt x="176011" y="64837"/>
                    <a:pt x="173713" y="64476"/>
                  </a:cubicBezTo>
                  <a:cubicBezTo>
                    <a:pt x="172498" y="67342"/>
                    <a:pt x="170016" y="68940"/>
                    <a:pt x="168802" y="71813"/>
                  </a:cubicBezTo>
                  <a:moveTo>
                    <a:pt x="101277" y="69367"/>
                  </a:moveTo>
                  <a:cubicBezTo>
                    <a:pt x="102707" y="69779"/>
                    <a:pt x="102923" y="71397"/>
                    <a:pt x="104352" y="71813"/>
                  </a:cubicBezTo>
                  <a:cubicBezTo>
                    <a:pt x="105253" y="70473"/>
                    <a:pt x="106378" y="69342"/>
                    <a:pt x="108038" y="68754"/>
                  </a:cubicBezTo>
                  <a:cubicBezTo>
                    <a:pt x="107941" y="66201"/>
                    <a:pt x="105281" y="66201"/>
                    <a:pt x="103738" y="65090"/>
                  </a:cubicBezTo>
                  <a:cubicBezTo>
                    <a:pt x="102789" y="66383"/>
                    <a:pt x="101971" y="67812"/>
                    <a:pt x="101277" y="69367"/>
                  </a:cubicBezTo>
                  <a:moveTo>
                    <a:pt x="38671" y="74252"/>
                  </a:moveTo>
                  <a:cubicBezTo>
                    <a:pt x="40482" y="72600"/>
                    <a:pt x="42789" y="71431"/>
                    <a:pt x="43581" y="68755"/>
                  </a:cubicBezTo>
                  <a:cubicBezTo>
                    <a:pt x="39525" y="63655"/>
                    <a:pt x="31194" y="72972"/>
                    <a:pt x="38671" y="74252"/>
                  </a:cubicBezTo>
                  <a:moveTo>
                    <a:pt x="71818" y="73028"/>
                  </a:moveTo>
                  <a:cubicBezTo>
                    <a:pt x="74835" y="75638"/>
                    <a:pt x="80950" y="74014"/>
                    <a:pt x="81638" y="70588"/>
                  </a:cubicBezTo>
                  <a:cubicBezTo>
                    <a:pt x="77626" y="66451"/>
                    <a:pt x="73934" y="68215"/>
                    <a:pt x="71818" y="73028"/>
                  </a:cubicBezTo>
                  <a:moveTo>
                    <a:pt x="87775" y="71813"/>
                  </a:moveTo>
                  <a:cubicBezTo>
                    <a:pt x="89276" y="72152"/>
                    <a:pt x="89086" y="74173"/>
                    <a:pt x="91460" y="73646"/>
                  </a:cubicBezTo>
                  <a:cubicBezTo>
                    <a:pt x="92540" y="72073"/>
                    <a:pt x="94132" y="71006"/>
                    <a:pt x="95144" y="69367"/>
                  </a:cubicBezTo>
                  <a:cubicBezTo>
                    <a:pt x="92032" y="66755"/>
                    <a:pt x="88896" y="68004"/>
                    <a:pt x="87775" y="71813"/>
                  </a:cubicBezTo>
                  <a:moveTo>
                    <a:pt x="153455" y="73028"/>
                  </a:moveTo>
                  <a:cubicBezTo>
                    <a:pt x="157311" y="72305"/>
                    <a:pt x="160662" y="74237"/>
                    <a:pt x="162660" y="71200"/>
                  </a:cubicBezTo>
                  <a:cubicBezTo>
                    <a:pt x="160613" y="70386"/>
                    <a:pt x="159620" y="68521"/>
                    <a:pt x="157752" y="67533"/>
                  </a:cubicBezTo>
                  <a:cubicBezTo>
                    <a:pt x="156096" y="69144"/>
                    <a:pt x="154719" y="71030"/>
                    <a:pt x="153455" y="73028"/>
                  </a:cubicBezTo>
                  <a:moveTo>
                    <a:pt x="139342" y="72424"/>
                  </a:moveTo>
                  <a:lnTo>
                    <a:pt x="147315" y="72424"/>
                  </a:lnTo>
                  <a:cubicBezTo>
                    <a:pt x="146113" y="67609"/>
                    <a:pt x="140258" y="67431"/>
                    <a:pt x="139342" y="72424"/>
                  </a:cubicBezTo>
                  <a:moveTo>
                    <a:pt x="21485" y="71200"/>
                  </a:moveTo>
                  <a:cubicBezTo>
                    <a:pt x="23165" y="72047"/>
                    <a:pt x="25394" y="74654"/>
                    <a:pt x="27622" y="73028"/>
                  </a:cubicBezTo>
                  <a:cubicBezTo>
                    <a:pt x="27258" y="70279"/>
                    <a:pt x="22277" y="66432"/>
                    <a:pt x="21485" y="71200"/>
                  </a:cubicBezTo>
                  <a:moveTo>
                    <a:pt x="125834" y="72424"/>
                  </a:moveTo>
                  <a:lnTo>
                    <a:pt x="130746" y="72424"/>
                  </a:lnTo>
                  <a:cubicBezTo>
                    <a:pt x="130791" y="70341"/>
                    <a:pt x="128937" y="70145"/>
                    <a:pt x="127677" y="69367"/>
                  </a:cubicBezTo>
                  <a:cubicBezTo>
                    <a:pt x="127486" y="70807"/>
                    <a:pt x="125544" y="70502"/>
                    <a:pt x="125834" y="72424"/>
                  </a:cubicBezTo>
                  <a:moveTo>
                    <a:pt x="9204" y="74864"/>
                  </a:moveTo>
                  <a:cubicBezTo>
                    <a:pt x="11993" y="76711"/>
                    <a:pt x="15142" y="74481"/>
                    <a:pt x="15958" y="72424"/>
                  </a:cubicBezTo>
                  <a:cubicBezTo>
                    <a:pt x="13317" y="69193"/>
                    <a:pt x="9518" y="69973"/>
                    <a:pt x="9204" y="74864"/>
                  </a:cubicBezTo>
                  <a:moveTo>
                    <a:pt x="108037" y="74252"/>
                  </a:moveTo>
                  <a:cubicBezTo>
                    <a:pt x="110547" y="74110"/>
                    <a:pt x="113054" y="73955"/>
                    <a:pt x="114786" y="73028"/>
                  </a:cubicBezTo>
                  <a:cubicBezTo>
                    <a:pt x="113192" y="72375"/>
                    <a:pt x="112505" y="70822"/>
                    <a:pt x="110485" y="70588"/>
                  </a:cubicBezTo>
                  <a:cubicBezTo>
                    <a:pt x="110105" y="72241"/>
                    <a:pt x="107923" y="72107"/>
                    <a:pt x="108037" y="74252"/>
                  </a:cubicBezTo>
                  <a:moveTo>
                    <a:pt x="44193" y="74252"/>
                  </a:moveTo>
                  <a:cubicBezTo>
                    <a:pt x="45513" y="75390"/>
                    <a:pt x="48693" y="74669"/>
                    <a:pt x="50944" y="74865"/>
                  </a:cubicBezTo>
                  <a:cubicBezTo>
                    <a:pt x="49765" y="72054"/>
                    <a:pt x="44847" y="69476"/>
                    <a:pt x="44193" y="74252"/>
                  </a:cubicBezTo>
                  <a:moveTo>
                    <a:pt x="58315" y="74864"/>
                  </a:moveTo>
                  <a:cubicBezTo>
                    <a:pt x="61385" y="75274"/>
                    <a:pt x="63064" y="74298"/>
                    <a:pt x="65677" y="74251"/>
                  </a:cubicBezTo>
                  <a:cubicBezTo>
                    <a:pt x="65064" y="69386"/>
                    <a:pt x="58842" y="71374"/>
                    <a:pt x="58315" y="74864"/>
                  </a:cubicBezTo>
                  <a:moveTo>
                    <a:pt x="176171" y="77306"/>
                  </a:moveTo>
                  <a:cubicBezTo>
                    <a:pt x="177378" y="78956"/>
                    <a:pt x="178964" y="80235"/>
                    <a:pt x="181081" y="80977"/>
                  </a:cubicBezTo>
                  <a:cubicBezTo>
                    <a:pt x="189647" y="73593"/>
                    <a:pt x="182043" y="67741"/>
                    <a:pt x="176171" y="77306"/>
                  </a:cubicBezTo>
                  <a:moveTo>
                    <a:pt x="169416" y="85863"/>
                  </a:moveTo>
                  <a:cubicBezTo>
                    <a:pt x="170657" y="87281"/>
                    <a:pt x="171455" y="89128"/>
                    <a:pt x="173713" y="89532"/>
                  </a:cubicBezTo>
                  <a:cubicBezTo>
                    <a:pt x="174584" y="87340"/>
                    <a:pt x="176372" y="86065"/>
                    <a:pt x="177396" y="84035"/>
                  </a:cubicBezTo>
                  <a:cubicBezTo>
                    <a:pt x="175715" y="83061"/>
                    <a:pt x="174367" y="81750"/>
                    <a:pt x="172488" y="80976"/>
                  </a:cubicBezTo>
                  <a:cubicBezTo>
                    <a:pt x="171564" y="82705"/>
                    <a:pt x="169780" y="83583"/>
                    <a:pt x="169416" y="85863"/>
                  </a:cubicBezTo>
                  <a:moveTo>
                    <a:pt x="168187" y="94420"/>
                  </a:moveTo>
                  <a:cubicBezTo>
                    <a:pt x="168378" y="92983"/>
                    <a:pt x="170318" y="93287"/>
                    <a:pt x="170032" y="91360"/>
                  </a:cubicBezTo>
                  <a:cubicBezTo>
                    <a:pt x="168868" y="91503"/>
                    <a:pt x="168679" y="90680"/>
                    <a:pt x="167574" y="90754"/>
                  </a:cubicBezTo>
                  <a:cubicBezTo>
                    <a:pt x="167929" y="91831"/>
                    <a:pt x="166829" y="94344"/>
                    <a:pt x="168187" y="94420"/>
                  </a:cubicBezTo>
                </a:path>
              </a:pathLst>
            </a:custGeom>
            <a:solidFill>
              <a:srgbClr val="0288D1"/>
            </a:solidFill>
          </p:spPr>
          <p:txBody>
            <a:bodyPr lIns="133945" rIns="133945" rtlCol="0" anchor="ctr"/>
            <a:lstStyle/>
            <a:p>
              <a:pPr algn="l"/>
              <a:endParaRPr lang="en-US" sz="1160"/>
            </a:p>
          </p:txBody>
        </p:sp>
      </p:grpSp>
      <p:sp>
        <p:nvSpPr>
          <p:cNvPr id="152" name="TextBox 9"/>
          <p:cNvSpPr txBox="1"/>
          <p:nvPr/>
        </p:nvSpPr>
        <p:spPr>
          <a:xfrm>
            <a:off x="495532" y="5794742"/>
            <a:ext cx="5850128" cy="224991"/>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208">
                <a:solidFill>
                  <a:srgbClr val="323232"/>
                </a:solidFill>
                <a:latin typeface="微软雅黑" panose="020B0503020204020204" charset="-122"/>
                <a:ea typeface="微软雅黑" panose="020B0503020204020204" charset="-122"/>
              </a:rPr>
              <a:t>3. storeManage管理所有的store，作为store之间通信的桥梁</a:t>
            </a:r>
            <a:endParaRPr lang="en-US" sz="1160"/>
          </a:p>
        </p:txBody>
      </p:sp>
      <p:grpSp>
        <p:nvGrpSpPr>
          <p:cNvPr id="153" name="Group 10"/>
          <p:cNvGrpSpPr/>
          <p:nvPr/>
        </p:nvGrpSpPr>
        <p:grpSpPr>
          <a:xfrm>
            <a:off x="213576" y="5809305"/>
            <a:ext cx="268755" cy="205489"/>
            <a:chOff x="218870" y="5209632"/>
            <a:chExt cx="254820" cy="194834"/>
          </a:xfrm>
        </p:grpSpPr>
        <p:sp>
          <p:nvSpPr>
            <p:cNvPr id="154" name="Freeform 153"/>
            <p:cNvSpPr/>
            <p:nvPr/>
          </p:nvSpPr>
          <p:spPr>
            <a:xfrm>
              <a:off x="218870" y="5209632"/>
              <a:ext cx="254820" cy="194834"/>
            </a:xfrm>
            <a:custGeom>
              <a:avLst/>
              <a:gdLst/>
              <a:ahLst/>
              <a:cxnLst/>
              <a:rect l="l" t="t" r="r" b="b"/>
              <a:pathLst>
                <a:path w="254820" h="194834">
                  <a:moveTo>
                    <a:pt x="160872" y="193372"/>
                  </a:moveTo>
                  <a:cubicBezTo>
                    <a:pt x="159129" y="176064"/>
                    <a:pt x="162022" y="160950"/>
                    <a:pt x="162707" y="143910"/>
                  </a:cubicBezTo>
                  <a:cubicBezTo>
                    <a:pt x="138626" y="141174"/>
                    <a:pt x="110442" y="143156"/>
                    <a:pt x="83678" y="143304"/>
                  </a:cubicBezTo>
                  <a:cubicBezTo>
                    <a:pt x="65317" y="143398"/>
                    <a:pt x="47526" y="141117"/>
                    <a:pt x="30983" y="140858"/>
                  </a:cubicBezTo>
                  <a:cubicBezTo>
                    <a:pt x="22099" y="140720"/>
                    <a:pt x="13160" y="144430"/>
                    <a:pt x="5252" y="141468"/>
                  </a:cubicBezTo>
                  <a:cubicBezTo>
                    <a:pt x="4892" y="121599"/>
                    <a:pt x="7217" y="91631"/>
                    <a:pt x="4024" y="68811"/>
                  </a:cubicBezTo>
                  <a:cubicBezTo>
                    <a:pt x="3159" y="62621"/>
                    <a:pt x="0" y="59145"/>
                    <a:pt x="2186" y="52938"/>
                  </a:cubicBezTo>
                  <a:cubicBezTo>
                    <a:pt x="48653" y="51505"/>
                    <a:pt x="114731" y="49669"/>
                    <a:pt x="168834" y="48051"/>
                  </a:cubicBezTo>
                  <a:cubicBezTo>
                    <a:pt x="163870" y="36076"/>
                    <a:pt x="160008" y="19839"/>
                    <a:pt x="159643" y="5306"/>
                  </a:cubicBezTo>
                  <a:cubicBezTo>
                    <a:pt x="168590" y="0"/>
                    <a:pt x="176001" y="10742"/>
                    <a:pt x="182925" y="16909"/>
                  </a:cubicBezTo>
                  <a:cubicBezTo>
                    <a:pt x="205237" y="36776"/>
                    <a:pt x="225168" y="56405"/>
                    <a:pt x="243580" y="77362"/>
                  </a:cubicBezTo>
                  <a:cubicBezTo>
                    <a:pt x="247832" y="82196"/>
                    <a:pt x="254820" y="88193"/>
                    <a:pt x="254001" y="92621"/>
                  </a:cubicBezTo>
                  <a:cubicBezTo>
                    <a:pt x="253476" y="95448"/>
                    <a:pt x="244950" y="102462"/>
                    <a:pt x="242359" y="105444"/>
                  </a:cubicBezTo>
                  <a:cubicBezTo>
                    <a:pt x="219005" y="132304"/>
                    <a:pt x="195316" y="154989"/>
                    <a:pt x="174963" y="184825"/>
                  </a:cubicBezTo>
                  <a:cubicBezTo>
                    <a:pt x="172051" y="189086"/>
                    <a:pt x="167931" y="194835"/>
                    <a:pt x="160872" y="193372"/>
                  </a:cubicBezTo>
                  <a:moveTo>
                    <a:pt x="174963" y="58427"/>
                  </a:moveTo>
                  <a:cubicBezTo>
                    <a:pt x="135398" y="55991"/>
                    <a:pt x="88800" y="60708"/>
                    <a:pt x="45072" y="59650"/>
                  </a:cubicBezTo>
                  <a:cubicBezTo>
                    <a:pt x="42202" y="59581"/>
                    <a:pt x="38880" y="58282"/>
                    <a:pt x="35883" y="58427"/>
                  </a:cubicBezTo>
                  <a:cubicBezTo>
                    <a:pt x="29093" y="58767"/>
                    <a:pt x="19381" y="63061"/>
                    <a:pt x="10764" y="61483"/>
                  </a:cubicBezTo>
                  <a:cubicBezTo>
                    <a:pt x="16203" y="81040"/>
                    <a:pt x="13210" y="111819"/>
                    <a:pt x="12601" y="133531"/>
                  </a:cubicBezTo>
                  <a:cubicBezTo>
                    <a:pt x="61349" y="133848"/>
                    <a:pt x="114153" y="128806"/>
                    <a:pt x="171287" y="131085"/>
                  </a:cubicBezTo>
                  <a:cubicBezTo>
                    <a:pt x="180714" y="141419"/>
                    <a:pt x="170468" y="160148"/>
                    <a:pt x="171897" y="173217"/>
                  </a:cubicBezTo>
                  <a:cubicBezTo>
                    <a:pt x="194921" y="145884"/>
                    <a:pt x="220026" y="120637"/>
                    <a:pt x="240520" y="90794"/>
                  </a:cubicBezTo>
                  <a:cubicBezTo>
                    <a:pt x="229565" y="72620"/>
                    <a:pt x="212350" y="58729"/>
                    <a:pt x="197017" y="43772"/>
                  </a:cubicBezTo>
                  <a:cubicBezTo>
                    <a:pt x="188235" y="35207"/>
                    <a:pt x="180357" y="24714"/>
                    <a:pt x="171287" y="17520"/>
                  </a:cubicBezTo>
                  <a:cubicBezTo>
                    <a:pt x="170500" y="17485"/>
                    <a:pt x="170436" y="16737"/>
                    <a:pt x="169449" y="16908"/>
                  </a:cubicBezTo>
                  <a:cubicBezTo>
                    <a:pt x="171674" y="30633"/>
                    <a:pt x="181613" y="48369"/>
                    <a:pt x="174963" y="58427"/>
                  </a:cubicBezTo>
                </a:path>
              </a:pathLst>
            </a:custGeom>
            <a:solidFill>
              <a:srgbClr val="01579B"/>
            </a:solidFill>
          </p:spPr>
          <p:txBody>
            <a:bodyPr lIns="133945" rIns="133945" rtlCol="0" anchor="ctr"/>
            <a:lstStyle/>
            <a:p>
              <a:pPr algn="l"/>
              <a:endParaRPr lang="en-US" sz="1160"/>
            </a:p>
          </p:txBody>
        </p:sp>
        <p:sp>
          <p:nvSpPr>
            <p:cNvPr id="155" name="Freeform 154"/>
            <p:cNvSpPr/>
            <p:nvPr/>
          </p:nvSpPr>
          <p:spPr>
            <a:xfrm>
              <a:off x="233756" y="5238810"/>
              <a:ext cx="213098" cy="107862"/>
            </a:xfrm>
            <a:custGeom>
              <a:avLst/>
              <a:gdLst/>
              <a:ahLst/>
              <a:cxnLst/>
              <a:rect l="l" t="t" r="r" b="b"/>
              <a:pathLst>
                <a:path w="213098" h="107862">
                  <a:moveTo>
                    <a:pt x="203786" y="62032"/>
                  </a:moveTo>
                  <a:cubicBezTo>
                    <a:pt x="193227" y="73468"/>
                    <a:pt x="183914" y="85732"/>
                    <a:pt x="173096" y="97478"/>
                  </a:cubicBezTo>
                  <a:cubicBezTo>
                    <a:pt x="169818" y="101042"/>
                    <a:pt x="167577" y="107725"/>
                    <a:pt x="161438" y="107861"/>
                  </a:cubicBezTo>
                  <a:cubicBezTo>
                    <a:pt x="157941" y="105710"/>
                    <a:pt x="161480" y="101871"/>
                    <a:pt x="162049" y="98088"/>
                  </a:cubicBezTo>
                  <a:cubicBezTo>
                    <a:pt x="162941" y="92228"/>
                    <a:pt x="161216" y="85051"/>
                    <a:pt x="162049" y="79143"/>
                  </a:cubicBezTo>
                  <a:cubicBezTo>
                    <a:pt x="149386" y="78369"/>
                    <a:pt x="137353" y="76021"/>
                    <a:pt x="125834" y="77306"/>
                  </a:cubicBezTo>
                  <a:cubicBezTo>
                    <a:pt x="122720" y="77659"/>
                    <a:pt x="119853" y="79704"/>
                    <a:pt x="117241" y="79759"/>
                  </a:cubicBezTo>
                  <a:cubicBezTo>
                    <a:pt x="111714" y="79859"/>
                    <a:pt x="104183" y="78637"/>
                    <a:pt x="96369" y="79143"/>
                  </a:cubicBezTo>
                  <a:cubicBezTo>
                    <a:pt x="95063" y="79232"/>
                    <a:pt x="93827" y="80410"/>
                    <a:pt x="92691" y="80365"/>
                  </a:cubicBezTo>
                  <a:cubicBezTo>
                    <a:pt x="86325" y="80118"/>
                    <a:pt x="79412" y="76170"/>
                    <a:pt x="76115" y="81587"/>
                  </a:cubicBezTo>
                  <a:cubicBezTo>
                    <a:pt x="72753" y="82083"/>
                    <a:pt x="73122" y="78862"/>
                    <a:pt x="69975" y="79143"/>
                  </a:cubicBezTo>
                  <a:cubicBezTo>
                    <a:pt x="56556" y="80346"/>
                    <a:pt x="47656" y="77878"/>
                    <a:pt x="36832" y="81587"/>
                  </a:cubicBezTo>
                  <a:cubicBezTo>
                    <a:pt x="27224" y="79105"/>
                    <a:pt x="17571" y="82212"/>
                    <a:pt x="5525" y="80977"/>
                  </a:cubicBezTo>
                  <a:cubicBezTo>
                    <a:pt x="5034" y="79630"/>
                    <a:pt x="4293" y="78537"/>
                    <a:pt x="2452" y="78533"/>
                  </a:cubicBezTo>
                  <a:cubicBezTo>
                    <a:pt x="5019" y="61343"/>
                    <a:pt x="1333" y="40857"/>
                    <a:pt x="0" y="25975"/>
                  </a:cubicBezTo>
                  <a:cubicBezTo>
                    <a:pt x="33064" y="24109"/>
                    <a:pt x="79445" y="26680"/>
                    <a:pt x="116011" y="25365"/>
                  </a:cubicBezTo>
                  <a:cubicBezTo>
                    <a:pt x="130800" y="24827"/>
                    <a:pt x="149308" y="26710"/>
                    <a:pt x="163895" y="21088"/>
                  </a:cubicBezTo>
                  <a:cubicBezTo>
                    <a:pt x="163205" y="12851"/>
                    <a:pt x="161542" y="8113"/>
                    <a:pt x="160823" y="1528"/>
                  </a:cubicBezTo>
                  <a:cubicBezTo>
                    <a:pt x="165260" y="0"/>
                    <a:pt x="170201" y="2814"/>
                    <a:pt x="174327" y="6414"/>
                  </a:cubicBezTo>
                  <a:cubicBezTo>
                    <a:pt x="179609" y="11026"/>
                    <a:pt x="185041" y="19890"/>
                    <a:pt x="193357" y="27806"/>
                  </a:cubicBezTo>
                  <a:cubicBezTo>
                    <a:pt x="199510" y="33666"/>
                    <a:pt x="212911" y="42698"/>
                    <a:pt x="213001" y="47977"/>
                  </a:cubicBezTo>
                  <a:cubicBezTo>
                    <a:pt x="213098" y="53952"/>
                    <a:pt x="203719" y="56416"/>
                    <a:pt x="203786" y="62032"/>
                  </a:cubicBezTo>
                  <a:moveTo>
                    <a:pt x="168802" y="14361"/>
                  </a:moveTo>
                  <a:cubicBezTo>
                    <a:pt x="170365" y="14287"/>
                    <a:pt x="171181" y="13476"/>
                    <a:pt x="171259" y="11919"/>
                  </a:cubicBezTo>
                  <a:cubicBezTo>
                    <a:pt x="170097" y="12052"/>
                    <a:pt x="169900" y="11228"/>
                    <a:pt x="168802" y="11306"/>
                  </a:cubicBezTo>
                  <a:lnTo>
                    <a:pt x="168802" y="14361"/>
                  </a:lnTo>
                  <a:close/>
                  <a:moveTo>
                    <a:pt x="171870" y="27197"/>
                  </a:moveTo>
                  <a:cubicBezTo>
                    <a:pt x="174178" y="25016"/>
                    <a:pt x="175701" y="22047"/>
                    <a:pt x="177396" y="19256"/>
                  </a:cubicBezTo>
                  <a:cubicBezTo>
                    <a:pt x="175600" y="18795"/>
                    <a:pt x="176211" y="15951"/>
                    <a:pt x="173713" y="16193"/>
                  </a:cubicBezTo>
                  <a:cubicBezTo>
                    <a:pt x="172717" y="20578"/>
                    <a:pt x="166213" y="24287"/>
                    <a:pt x="171870" y="27197"/>
                  </a:cubicBezTo>
                  <a:moveTo>
                    <a:pt x="174941" y="30252"/>
                  </a:moveTo>
                  <a:cubicBezTo>
                    <a:pt x="176391" y="31862"/>
                    <a:pt x="177378" y="33936"/>
                    <a:pt x="179849" y="34536"/>
                  </a:cubicBezTo>
                  <a:cubicBezTo>
                    <a:pt x="180801" y="31811"/>
                    <a:pt x="183347" y="30680"/>
                    <a:pt x="184146" y="27808"/>
                  </a:cubicBezTo>
                  <a:cubicBezTo>
                    <a:pt x="181401" y="21225"/>
                    <a:pt x="177017" y="25306"/>
                    <a:pt x="174941" y="30252"/>
                  </a:cubicBezTo>
                  <a:moveTo>
                    <a:pt x="160822" y="30857"/>
                  </a:moveTo>
                  <a:cubicBezTo>
                    <a:pt x="160754" y="33378"/>
                    <a:pt x="163689" y="32893"/>
                    <a:pt x="163894" y="35141"/>
                  </a:cubicBezTo>
                  <a:cubicBezTo>
                    <a:pt x="166535" y="34516"/>
                    <a:pt x="167416" y="32128"/>
                    <a:pt x="168802" y="30252"/>
                  </a:cubicBezTo>
                  <a:cubicBezTo>
                    <a:pt x="167188" y="29617"/>
                    <a:pt x="166736" y="27829"/>
                    <a:pt x="165119" y="27197"/>
                  </a:cubicBezTo>
                  <a:cubicBezTo>
                    <a:pt x="163478" y="28212"/>
                    <a:pt x="163314" y="30694"/>
                    <a:pt x="160822" y="30857"/>
                  </a:cubicBezTo>
                  <a:moveTo>
                    <a:pt x="36215" y="29644"/>
                  </a:moveTo>
                  <a:cubicBezTo>
                    <a:pt x="38025" y="30487"/>
                    <a:pt x="38698" y="32465"/>
                    <a:pt x="40512" y="33310"/>
                  </a:cubicBezTo>
                  <a:cubicBezTo>
                    <a:pt x="41172" y="31727"/>
                    <a:pt x="42732" y="31034"/>
                    <a:pt x="42968" y="29033"/>
                  </a:cubicBezTo>
                  <a:cubicBezTo>
                    <a:pt x="41239" y="27752"/>
                    <a:pt x="37777" y="28841"/>
                    <a:pt x="36215" y="29644"/>
                  </a:cubicBezTo>
                  <a:moveTo>
                    <a:pt x="109261" y="32699"/>
                  </a:moveTo>
                  <a:cubicBezTo>
                    <a:pt x="110676" y="33940"/>
                    <a:pt x="112376" y="34891"/>
                    <a:pt x="113558" y="36363"/>
                  </a:cubicBezTo>
                  <a:cubicBezTo>
                    <a:pt x="116749" y="35228"/>
                    <a:pt x="119931" y="31974"/>
                    <a:pt x="117240" y="28419"/>
                  </a:cubicBezTo>
                  <a:cubicBezTo>
                    <a:pt x="112520" y="27784"/>
                    <a:pt x="110728" y="30087"/>
                    <a:pt x="109261" y="32699"/>
                  </a:cubicBezTo>
                  <a:moveTo>
                    <a:pt x="125223" y="31472"/>
                  </a:moveTo>
                  <a:cubicBezTo>
                    <a:pt x="125911" y="32420"/>
                    <a:pt x="126988" y="32977"/>
                    <a:pt x="127677" y="33921"/>
                  </a:cubicBezTo>
                  <a:cubicBezTo>
                    <a:pt x="130093" y="33266"/>
                    <a:pt x="131414" y="31528"/>
                    <a:pt x="131971" y="29034"/>
                  </a:cubicBezTo>
                  <a:cubicBezTo>
                    <a:pt x="129349" y="27346"/>
                    <a:pt x="125793" y="29179"/>
                    <a:pt x="125223" y="31472"/>
                  </a:cubicBezTo>
                  <a:moveTo>
                    <a:pt x="50332" y="30252"/>
                  </a:moveTo>
                  <a:cubicBezTo>
                    <a:pt x="52256" y="31035"/>
                    <a:pt x="53722" y="32203"/>
                    <a:pt x="54629" y="29644"/>
                  </a:cubicBezTo>
                  <a:cubicBezTo>
                    <a:pt x="53290" y="29316"/>
                    <a:pt x="50662" y="28160"/>
                    <a:pt x="50332" y="30252"/>
                  </a:cubicBezTo>
                  <a:moveTo>
                    <a:pt x="73662" y="29644"/>
                  </a:moveTo>
                  <a:cubicBezTo>
                    <a:pt x="72096" y="32222"/>
                    <a:pt x="74623" y="32732"/>
                    <a:pt x="75501" y="34535"/>
                  </a:cubicBezTo>
                  <a:cubicBezTo>
                    <a:pt x="77900" y="33661"/>
                    <a:pt x="79533" y="32033"/>
                    <a:pt x="80411" y="29644"/>
                  </a:cubicBezTo>
                  <a:cubicBezTo>
                    <a:pt x="78500" y="28046"/>
                    <a:pt x="76517" y="30295"/>
                    <a:pt x="73662" y="29644"/>
                  </a:cubicBezTo>
                  <a:moveTo>
                    <a:pt x="145480" y="33310"/>
                  </a:moveTo>
                  <a:cubicBezTo>
                    <a:pt x="146117" y="35315"/>
                    <a:pt x="148110" y="35980"/>
                    <a:pt x="149774" y="36970"/>
                  </a:cubicBezTo>
                  <a:cubicBezTo>
                    <a:pt x="150954" y="34490"/>
                    <a:pt x="154006" y="33854"/>
                    <a:pt x="154682" y="30857"/>
                  </a:cubicBezTo>
                  <a:cubicBezTo>
                    <a:pt x="153188" y="30523"/>
                    <a:pt x="153375" y="28498"/>
                    <a:pt x="151006" y="29033"/>
                  </a:cubicBezTo>
                  <a:cubicBezTo>
                    <a:pt x="149225" y="30520"/>
                    <a:pt x="148512" y="33071"/>
                    <a:pt x="145480" y="33310"/>
                  </a:cubicBezTo>
                  <a:moveTo>
                    <a:pt x="55857" y="33310"/>
                  </a:moveTo>
                  <a:cubicBezTo>
                    <a:pt x="56620" y="36011"/>
                    <a:pt x="58872" y="37228"/>
                    <a:pt x="61381" y="38197"/>
                  </a:cubicBezTo>
                  <a:cubicBezTo>
                    <a:pt x="62121" y="34854"/>
                    <a:pt x="66096" y="34740"/>
                    <a:pt x="66293" y="30857"/>
                  </a:cubicBezTo>
                  <a:cubicBezTo>
                    <a:pt x="62154" y="28042"/>
                    <a:pt x="58308" y="30990"/>
                    <a:pt x="55857" y="33310"/>
                  </a:cubicBezTo>
                  <a:moveTo>
                    <a:pt x="92072" y="33310"/>
                  </a:moveTo>
                  <a:cubicBezTo>
                    <a:pt x="93464" y="32657"/>
                    <a:pt x="94306" y="31457"/>
                    <a:pt x="94530" y="29644"/>
                  </a:cubicBezTo>
                  <a:cubicBezTo>
                    <a:pt x="92463" y="30029"/>
                    <a:pt x="88828" y="28855"/>
                    <a:pt x="87775" y="30252"/>
                  </a:cubicBezTo>
                  <a:cubicBezTo>
                    <a:pt x="89384" y="31096"/>
                    <a:pt x="89720" y="33207"/>
                    <a:pt x="92072" y="33310"/>
                  </a:cubicBezTo>
                  <a:moveTo>
                    <a:pt x="20253" y="31472"/>
                  </a:moveTo>
                  <a:cubicBezTo>
                    <a:pt x="21113" y="32658"/>
                    <a:pt x="22527" y="33285"/>
                    <a:pt x="23938" y="33921"/>
                  </a:cubicBezTo>
                  <a:cubicBezTo>
                    <a:pt x="24811" y="32754"/>
                    <a:pt x="26267" y="32168"/>
                    <a:pt x="26392" y="30252"/>
                  </a:cubicBezTo>
                  <a:cubicBezTo>
                    <a:pt x="24028" y="30335"/>
                    <a:pt x="21003" y="29773"/>
                    <a:pt x="20253" y="31472"/>
                  </a:cubicBezTo>
                  <a:moveTo>
                    <a:pt x="9821" y="37590"/>
                  </a:moveTo>
                  <a:cubicBezTo>
                    <a:pt x="10346" y="34849"/>
                    <a:pt x="13163" y="34396"/>
                    <a:pt x="13504" y="31472"/>
                  </a:cubicBezTo>
                  <a:cubicBezTo>
                    <a:pt x="12021" y="30310"/>
                    <a:pt x="8569" y="31091"/>
                    <a:pt x="6138" y="30858"/>
                  </a:cubicBezTo>
                  <a:cubicBezTo>
                    <a:pt x="6371" y="34095"/>
                    <a:pt x="6759" y="37168"/>
                    <a:pt x="9821" y="37590"/>
                  </a:cubicBezTo>
                  <a:moveTo>
                    <a:pt x="93914" y="35757"/>
                  </a:moveTo>
                  <a:cubicBezTo>
                    <a:pt x="94587" y="37733"/>
                    <a:pt x="97316" y="37664"/>
                    <a:pt x="97596" y="40027"/>
                  </a:cubicBezTo>
                  <a:cubicBezTo>
                    <a:pt x="100947" y="38886"/>
                    <a:pt x="102052" y="35504"/>
                    <a:pt x="103737" y="32699"/>
                  </a:cubicBezTo>
                  <a:cubicBezTo>
                    <a:pt x="100421" y="28458"/>
                    <a:pt x="96531" y="33847"/>
                    <a:pt x="93914" y="35757"/>
                  </a:cubicBezTo>
                  <a:moveTo>
                    <a:pt x="27010" y="35141"/>
                  </a:moveTo>
                  <a:cubicBezTo>
                    <a:pt x="27885" y="38339"/>
                    <a:pt x="31276" y="39035"/>
                    <a:pt x="33761" y="40644"/>
                  </a:cubicBezTo>
                  <a:cubicBezTo>
                    <a:pt x="34542" y="38568"/>
                    <a:pt x="37162" y="38325"/>
                    <a:pt x="37442" y="35758"/>
                  </a:cubicBezTo>
                  <a:cubicBezTo>
                    <a:pt x="34814" y="31617"/>
                    <a:pt x="30063" y="31787"/>
                    <a:pt x="27010" y="35141"/>
                  </a:cubicBezTo>
                  <a:moveTo>
                    <a:pt x="43581" y="34535"/>
                  </a:moveTo>
                  <a:cubicBezTo>
                    <a:pt x="44053" y="36503"/>
                    <a:pt x="45282" y="37726"/>
                    <a:pt x="47263" y="38197"/>
                  </a:cubicBezTo>
                  <a:cubicBezTo>
                    <a:pt x="48011" y="36904"/>
                    <a:pt x="49569" y="36422"/>
                    <a:pt x="49717" y="34535"/>
                  </a:cubicBezTo>
                  <a:cubicBezTo>
                    <a:pt x="48429" y="33780"/>
                    <a:pt x="47325" y="32838"/>
                    <a:pt x="46035" y="32088"/>
                  </a:cubicBezTo>
                  <a:cubicBezTo>
                    <a:pt x="45617" y="33300"/>
                    <a:pt x="44166" y="33486"/>
                    <a:pt x="43581" y="34535"/>
                  </a:cubicBezTo>
                  <a:moveTo>
                    <a:pt x="130746" y="36971"/>
                  </a:moveTo>
                  <a:cubicBezTo>
                    <a:pt x="132361" y="37607"/>
                    <a:pt x="132814" y="39398"/>
                    <a:pt x="134430" y="40028"/>
                  </a:cubicBezTo>
                  <a:cubicBezTo>
                    <a:pt x="135547" y="38094"/>
                    <a:pt x="137641" y="37120"/>
                    <a:pt x="138110" y="34536"/>
                  </a:cubicBezTo>
                  <a:cubicBezTo>
                    <a:pt x="137627" y="33178"/>
                    <a:pt x="135963" y="33003"/>
                    <a:pt x="135045" y="32089"/>
                  </a:cubicBezTo>
                  <a:cubicBezTo>
                    <a:pt x="133567" y="33678"/>
                    <a:pt x="131637" y="34809"/>
                    <a:pt x="130746" y="36971"/>
                  </a:cubicBezTo>
                  <a:moveTo>
                    <a:pt x="182304" y="37590"/>
                  </a:moveTo>
                  <a:cubicBezTo>
                    <a:pt x="184298" y="38863"/>
                    <a:pt x="185169" y="41254"/>
                    <a:pt x="187830" y="41867"/>
                  </a:cubicBezTo>
                  <a:cubicBezTo>
                    <a:pt x="188935" y="39496"/>
                    <a:pt x="191155" y="38247"/>
                    <a:pt x="192130" y="35758"/>
                  </a:cubicBezTo>
                  <a:cubicBezTo>
                    <a:pt x="189866" y="35152"/>
                    <a:pt x="189090" y="33073"/>
                    <a:pt x="187218" y="32089"/>
                  </a:cubicBezTo>
                  <a:cubicBezTo>
                    <a:pt x="185294" y="33634"/>
                    <a:pt x="183082" y="34898"/>
                    <a:pt x="182304" y="37590"/>
                  </a:cubicBezTo>
                  <a:moveTo>
                    <a:pt x="79183" y="35757"/>
                  </a:moveTo>
                  <a:cubicBezTo>
                    <a:pt x="80176" y="38433"/>
                    <a:pt x="82018" y="40266"/>
                    <a:pt x="84708" y="41254"/>
                  </a:cubicBezTo>
                  <a:cubicBezTo>
                    <a:pt x="85436" y="38922"/>
                    <a:pt x="87955" y="38374"/>
                    <a:pt x="88394" y="35757"/>
                  </a:cubicBezTo>
                  <a:cubicBezTo>
                    <a:pt x="85922" y="35563"/>
                    <a:pt x="86185" y="32653"/>
                    <a:pt x="83479" y="32698"/>
                  </a:cubicBezTo>
                  <a:cubicBezTo>
                    <a:pt x="82131" y="33798"/>
                    <a:pt x="80963" y="35083"/>
                    <a:pt x="79183" y="35757"/>
                  </a:cubicBezTo>
                  <a:moveTo>
                    <a:pt x="168187" y="38198"/>
                  </a:moveTo>
                  <a:cubicBezTo>
                    <a:pt x="169867" y="39786"/>
                    <a:pt x="171249" y="41668"/>
                    <a:pt x="173713" y="42477"/>
                  </a:cubicBezTo>
                  <a:cubicBezTo>
                    <a:pt x="174174" y="40084"/>
                    <a:pt x="176106" y="39154"/>
                    <a:pt x="176781" y="36971"/>
                  </a:cubicBezTo>
                  <a:cubicBezTo>
                    <a:pt x="174715" y="35981"/>
                    <a:pt x="174162" y="33470"/>
                    <a:pt x="171260" y="33311"/>
                  </a:cubicBezTo>
                  <a:cubicBezTo>
                    <a:pt x="171248" y="35942"/>
                    <a:pt x="168201" y="35555"/>
                    <a:pt x="168187" y="38198"/>
                  </a:cubicBezTo>
                  <a:moveTo>
                    <a:pt x="11664" y="40027"/>
                  </a:moveTo>
                  <a:cubicBezTo>
                    <a:pt x="13579" y="40770"/>
                    <a:pt x="14329" y="42670"/>
                    <a:pt x="16571" y="43087"/>
                  </a:cubicBezTo>
                  <a:cubicBezTo>
                    <a:pt x="17012" y="39864"/>
                    <a:pt x="20178" y="39347"/>
                    <a:pt x="20871" y="36363"/>
                  </a:cubicBezTo>
                  <a:cubicBezTo>
                    <a:pt x="17084" y="32759"/>
                    <a:pt x="13050" y="36249"/>
                    <a:pt x="11664" y="40027"/>
                  </a:cubicBezTo>
                  <a:moveTo>
                    <a:pt x="63842" y="40644"/>
                  </a:moveTo>
                  <a:cubicBezTo>
                    <a:pt x="66309" y="40838"/>
                    <a:pt x="66046" y="43744"/>
                    <a:pt x="68750" y="43699"/>
                  </a:cubicBezTo>
                  <a:cubicBezTo>
                    <a:pt x="69842" y="40916"/>
                    <a:pt x="72461" y="39652"/>
                    <a:pt x="73662" y="36971"/>
                  </a:cubicBezTo>
                  <a:cubicBezTo>
                    <a:pt x="70030" y="32346"/>
                    <a:pt x="65563" y="36701"/>
                    <a:pt x="63842" y="40644"/>
                  </a:cubicBezTo>
                  <a:moveTo>
                    <a:pt x="117240" y="39422"/>
                  </a:moveTo>
                  <a:cubicBezTo>
                    <a:pt x="118242" y="41068"/>
                    <a:pt x="119636" y="42328"/>
                    <a:pt x="121537" y="43087"/>
                  </a:cubicBezTo>
                  <a:cubicBezTo>
                    <a:pt x="122790" y="41280"/>
                    <a:pt x="124146" y="39571"/>
                    <a:pt x="125834" y="38198"/>
                  </a:cubicBezTo>
                  <a:cubicBezTo>
                    <a:pt x="124960" y="36222"/>
                    <a:pt x="123235" y="35078"/>
                    <a:pt x="120923" y="34536"/>
                  </a:cubicBezTo>
                  <a:cubicBezTo>
                    <a:pt x="119735" y="36195"/>
                    <a:pt x="117506" y="36835"/>
                    <a:pt x="117240" y="39422"/>
                  </a:cubicBezTo>
                  <a:moveTo>
                    <a:pt x="152844" y="40027"/>
                  </a:moveTo>
                  <a:cubicBezTo>
                    <a:pt x="154854" y="41086"/>
                    <a:pt x="155744" y="43256"/>
                    <a:pt x="157752" y="44309"/>
                  </a:cubicBezTo>
                  <a:cubicBezTo>
                    <a:pt x="159203" y="41882"/>
                    <a:pt x="161459" y="40257"/>
                    <a:pt x="162660" y="37590"/>
                  </a:cubicBezTo>
                  <a:cubicBezTo>
                    <a:pt x="158869" y="33285"/>
                    <a:pt x="154669" y="35083"/>
                    <a:pt x="152844" y="40027"/>
                  </a:cubicBezTo>
                  <a:moveTo>
                    <a:pt x="101277" y="42476"/>
                  </a:moveTo>
                  <a:cubicBezTo>
                    <a:pt x="104553" y="48995"/>
                    <a:pt x="108915" y="43082"/>
                    <a:pt x="111103" y="38812"/>
                  </a:cubicBezTo>
                  <a:cubicBezTo>
                    <a:pt x="109185" y="38067"/>
                    <a:pt x="108433" y="36165"/>
                    <a:pt x="106193" y="35757"/>
                  </a:cubicBezTo>
                  <a:cubicBezTo>
                    <a:pt x="105131" y="38567"/>
                    <a:pt x="102172" y="39496"/>
                    <a:pt x="101277" y="42476"/>
                  </a:cubicBezTo>
                  <a:moveTo>
                    <a:pt x="49718" y="41254"/>
                  </a:moveTo>
                  <a:cubicBezTo>
                    <a:pt x="51624" y="42208"/>
                    <a:pt x="52723" y="43966"/>
                    <a:pt x="54629" y="44920"/>
                  </a:cubicBezTo>
                  <a:cubicBezTo>
                    <a:pt x="55479" y="43116"/>
                    <a:pt x="57466" y="42442"/>
                    <a:pt x="58315" y="40643"/>
                  </a:cubicBezTo>
                  <a:cubicBezTo>
                    <a:pt x="55816" y="39869"/>
                    <a:pt x="54755" y="37666"/>
                    <a:pt x="52174" y="36970"/>
                  </a:cubicBezTo>
                  <a:cubicBezTo>
                    <a:pt x="51889" y="38935"/>
                    <a:pt x="49836" y="39131"/>
                    <a:pt x="49718" y="41254"/>
                  </a:cubicBezTo>
                  <a:moveTo>
                    <a:pt x="136884" y="42476"/>
                  </a:moveTo>
                  <a:cubicBezTo>
                    <a:pt x="139382" y="43649"/>
                    <a:pt x="140018" y="46691"/>
                    <a:pt x="143018" y="47362"/>
                  </a:cubicBezTo>
                  <a:cubicBezTo>
                    <a:pt x="143973" y="44434"/>
                    <a:pt x="146709" y="43294"/>
                    <a:pt x="147315" y="40027"/>
                  </a:cubicBezTo>
                  <a:cubicBezTo>
                    <a:pt x="143039" y="36408"/>
                    <a:pt x="138731" y="36956"/>
                    <a:pt x="136884" y="42476"/>
                  </a:cubicBezTo>
                  <a:moveTo>
                    <a:pt x="36215" y="43087"/>
                  </a:moveTo>
                  <a:cubicBezTo>
                    <a:pt x="37185" y="44160"/>
                    <a:pt x="39033" y="44353"/>
                    <a:pt x="39285" y="46146"/>
                  </a:cubicBezTo>
                  <a:cubicBezTo>
                    <a:pt x="41885" y="45680"/>
                    <a:pt x="42560" y="43295"/>
                    <a:pt x="44193" y="41867"/>
                  </a:cubicBezTo>
                  <a:cubicBezTo>
                    <a:pt x="43049" y="36151"/>
                    <a:pt x="37133" y="38941"/>
                    <a:pt x="36215" y="43087"/>
                  </a:cubicBezTo>
                  <a:moveTo>
                    <a:pt x="19641" y="46145"/>
                  </a:moveTo>
                  <a:cubicBezTo>
                    <a:pt x="22945" y="45908"/>
                    <a:pt x="22604" y="49303"/>
                    <a:pt x="25781" y="49200"/>
                  </a:cubicBezTo>
                  <a:cubicBezTo>
                    <a:pt x="26172" y="46131"/>
                    <a:pt x="29678" y="46156"/>
                    <a:pt x="30078" y="43087"/>
                  </a:cubicBezTo>
                  <a:cubicBezTo>
                    <a:pt x="28167" y="41320"/>
                    <a:pt x="25861" y="39949"/>
                    <a:pt x="23325" y="38812"/>
                  </a:cubicBezTo>
                  <a:cubicBezTo>
                    <a:pt x="22403" y="41559"/>
                    <a:pt x="19446" y="42283"/>
                    <a:pt x="19641" y="46145"/>
                  </a:cubicBezTo>
                  <a:moveTo>
                    <a:pt x="87160" y="42476"/>
                  </a:moveTo>
                  <a:cubicBezTo>
                    <a:pt x="88041" y="44860"/>
                    <a:pt x="89676" y="46493"/>
                    <a:pt x="92072" y="47362"/>
                  </a:cubicBezTo>
                  <a:cubicBezTo>
                    <a:pt x="92638" y="45485"/>
                    <a:pt x="94530" y="44920"/>
                    <a:pt x="95756" y="43698"/>
                  </a:cubicBezTo>
                  <a:cubicBezTo>
                    <a:pt x="95062" y="41131"/>
                    <a:pt x="92979" y="39945"/>
                    <a:pt x="90848" y="38812"/>
                  </a:cubicBezTo>
                  <a:cubicBezTo>
                    <a:pt x="89297" y="39706"/>
                    <a:pt x="89268" y="42128"/>
                    <a:pt x="87160" y="42476"/>
                  </a:cubicBezTo>
                  <a:moveTo>
                    <a:pt x="70588" y="46145"/>
                  </a:moveTo>
                  <a:cubicBezTo>
                    <a:pt x="72770" y="47029"/>
                    <a:pt x="73599" y="49254"/>
                    <a:pt x="75501" y="50417"/>
                  </a:cubicBezTo>
                  <a:cubicBezTo>
                    <a:pt x="77396" y="48028"/>
                    <a:pt x="79815" y="46160"/>
                    <a:pt x="81638" y="43698"/>
                  </a:cubicBezTo>
                  <a:cubicBezTo>
                    <a:pt x="80199" y="41876"/>
                    <a:pt x="78139" y="40663"/>
                    <a:pt x="76114" y="39421"/>
                  </a:cubicBezTo>
                  <a:cubicBezTo>
                    <a:pt x="74726" y="42112"/>
                    <a:pt x="71470" y="42948"/>
                    <a:pt x="70588" y="46145"/>
                  </a:cubicBezTo>
                  <a:moveTo>
                    <a:pt x="190900" y="44309"/>
                  </a:moveTo>
                  <a:cubicBezTo>
                    <a:pt x="190912" y="46947"/>
                    <a:pt x="193958" y="46559"/>
                    <a:pt x="193970" y="49200"/>
                  </a:cubicBezTo>
                  <a:cubicBezTo>
                    <a:pt x="197105" y="48243"/>
                    <a:pt x="198102" y="45163"/>
                    <a:pt x="199494" y="42476"/>
                  </a:cubicBezTo>
                  <a:cubicBezTo>
                    <a:pt x="196614" y="38167"/>
                    <a:pt x="192937" y="40377"/>
                    <a:pt x="190900" y="44309"/>
                  </a:cubicBezTo>
                  <a:moveTo>
                    <a:pt x="123991" y="45531"/>
                  </a:moveTo>
                  <a:cubicBezTo>
                    <a:pt x="127133" y="49255"/>
                    <a:pt x="129040" y="46588"/>
                    <a:pt x="131357" y="43698"/>
                  </a:cubicBezTo>
                  <a:cubicBezTo>
                    <a:pt x="130885" y="41722"/>
                    <a:pt x="129663" y="40500"/>
                    <a:pt x="127677" y="40027"/>
                  </a:cubicBezTo>
                  <a:cubicBezTo>
                    <a:pt x="127475" y="42888"/>
                    <a:pt x="124191" y="42674"/>
                    <a:pt x="123991" y="45531"/>
                  </a:cubicBezTo>
                  <a:moveTo>
                    <a:pt x="176171" y="46145"/>
                  </a:moveTo>
                  <a:cubicBezTo>
                    <a:pt x="177856" y="47719"/>
                    <a:pt x="179228" y="49615"/>
                    <a:pt x="181081" y="51033"/>
                  </a:cubicBezTo>
                  <a:cubicBezTo>
                    <a:pt x="182061" y="48544"/>
                    <a:pt x="184757" y="47768"/>
                    <a:pt x="184757" y="44308"/>
                  </a:cubicBezTo>
                  <a:cubicBezTo>
                    <a:pt x="182385" y="43411"/>
                    <a:pt x="181442" y="41089"/>
                    <a:pt x="179233" y="40026"/>
                  </a:cubicBezTo>
                  <a:cubicBezTo>
                    <a:pt x="178483" y="42328"/>
                    <a:pt x="175798" y="42721"/>
                    <a:pt x="176171" y="46145"/>
                  </a:cubicBezTo>
                  <a:moveTo>
                    <a:pt x="160822" y="46145"/>
                  </a:moveTo>
                  <a:cubicBezTo>
                    <a:pt x="161903" y="48734"/>
                    <a:pt x="163739" y="50570"/>
                    <a:pt x="166348" y="51639"/>
                  </a:cubicBezTo>
                  <a:cubicBezTo>
                    <a:pt x="167287" y="49115"/>
                    <a:pt x="169906" y="48266"/>
                    <a:pt x="170645" y="45531"/>
                  </a:cubicBezTo>
                  <a:cubicBezTo>
                    <a:pt x="169070" y="43635"/>
                    <a:pt x="167154" y="42079"/>
                    <a:pt x="165119" y="40644"/>
                  </a:cubicBezTo>
                  <a:cubicBezTo>
                    <a:pt x="163939" y="42725"/>
                    <a:pt x="162325" y="44378"/>
                    <a:pt x="160822" y="46145"/>
                  </a:cubicBezTo>
                  <a:moveTo>
                    <a:pt x="108037" y="48586"/>
                  </a:moveTo>
                  <a:cubicBezTo>
                    <a:pt x="109646" y="49424"/>
                    <a:pt x="110359" y="51157"/>
                    <a:pt x="112329" y="51641"/>
                  </a:cubicBezTo>
                  <a:cubicBezTo>
                    <a:pt x="113795" y="49029"/>
                    <a:pt x="117137" y="48282"/>
                    <a:pt x="118469" y="45532"/>
                  </a:cubicBezTo>
                  <a:cubicBezTo>
                    <a:pt x="114996" y="39373"/>
                    <a:pt x="110165" y="43892"/>
                    <a:pt x="108037" y="48586"/>
                  </a:cubicBezTo>
                  <a:moveTo>
                    <a:pt x="57700" y="47364"/>
                  </a:moveTo>
                  <a:cubicBezTo>
                    <a:pt x="60280" y="47241"/>
                    <a:pt x="60275" y="49691"/>
                    <a:pt x="62610" y="49808"/>
                  </a:cubicBezTo>
                  <a:cubicBezTo>
                    <a:pt x="62993" y="48154"/>
                    <a:pt x="65171" y="48292"/>
                    <a:pt x="65065" y="46146"/>
                  </a:cubicBezTo>
                  <a:cubicBezTo>
                    <a:pt x="63891" y="44662"/>
                    <a:pt x="62347" y="43554"/>
                    <a:pt x="60156" y="43087"/>
                  </a:cubicBezTo>
                  <a:cubicBezTo>
                    <a:pt x="60325" y="45497"/>
                    <a:pt x="57529" y="44951"/>
                    <a:pt x="57700" y="47364"/>
                  </a:cubicBezTo>
                  <a:moveTo>
                    <a:pt x="145480" y="50417"/>
                  </a:moveTo>
                  <a:cubicBezTo>
                    <a:pt x="147084" y="51265"/>
                    <a:pt x="147592" y="53204"/>
                    <a:pt x="149774" y="53477"/>
                  </a:cubicBezTo>
                  <a:cubicBezTo>
                    <a:pt x="152101" y="52125"/>
                    <a:pt x="153021" y="49378"/>
                    <a:pt x="155298" y="47980"/>
                  </a:cubicBezTo>
                  <a:cubicBezTo>
                    <a:pt x="154425" y="45586"/>
                    <a:pt x="152786" y="43958"/>
                    <a:pt x="150388" y="43087"/>
                  </a:cubicBezTo>
                  <a:cubicBezTo>
                    <a:pt x="149394" y="46171"/>
                    <a:pt x="145831" y="46702"/>
                    <a:pt x="145480" y="50417"/>
                  </a:cubicBezTo>
                  <a:moveTo>
                    <a:pt x="42351" y="49200"/>
                  </a:moveTo>
                  <a:cubicBezTo>
                    <a:pt x="44437" y="49975"/>
                    <a:pt x="44676" y="52587"/>
                    <a:pt x="47263" y="52866"/>
                  </a:cubicBezTo>
                  <a:cubicBezTo>
                    <a:pt x="48821" y="50948"/>
                    <a:pt x="50723" y="49389"/>
                    <a:pt x="52173" y="47362"/>
                  </a:cubicBezTo>
                  <a:cubicBezTo>
                    <a:pt x="49483" y="42333"/>
                    <a:pt x="43438" y="43736"/>
                    <a:pt x="42351" y="49200"/>
                  </a:cubicBezTo>
                  <a:moveTo>
                    <a:pt x="8592" y="51034"/>
                  </a:moveTo>
                  <a:cubicBezTo>
                    <a:pt x="11417" y="50586"/>
                    <a:pt x="11796" y="47701"/>
                    <a:pt x="13504" y="46146"/>
                  </a:cubicBezTo>
                  <a:cubicBezTo>
                    <a:pt x="12090" y="45512"/>
                    <a:pt x="11526" y="44041"/>
                    <a:pt x="9204" y="44309"/>
                  </a:cubicBezTo>
                  <a:cubicBezTo>
                    <a:pt x="7382" y="47219"/>
                    <a:pt x="9489" y="48638"/>
                    <a:pt x="8592" y="51034"/>
                  </a:cubicBezTo>
                  <a:moveTo>
                    <a:pt x="94530" y="49808"/>
                  </a:moveTo>
                  <a:cubicBezTo>
                    <a:pt x="96706" y="55138"/>
                    <a:pt x="100945" y="52365"/>
                    <a:pt x="102507" y="47980"/>
                  </a:cubicBezTo>
                  <a:cubicBezTo>
                    <a:pt x="99635" y="44802"/>
                    <a:pt x="95838" y="45598"/>
                    <a:pt x="94530" y="49808"/>
                  </a:cubicBezTo>
                  <a:moveTo>
                    <a:pt x="130130" y="51034"/>
                  </a:moveTo>
                  <a:cubicBezTo>
                    <a:pt x="132423" y="52012"/>
                    <a:pt x="132860" y="54837"/>
                    <a:pt x="135654" y="55305"/>
                  </a:cubicBezTo>
                  <a:cubicBezTo>
                    <a:pt x="136637" y="53436"/>
                    <a:pt x="138916" y="52850"/>
                    <a:pt x="139342" y="50418"/>
                  </a:cubicBezTo>
                  <a:cubicBezTo>
                    <a:pt x="138015" y="48273"/>
                    <a:pt x="135954" y="46866"/>
                    <a:pt x="133815" y="45532"/>
                  </a:cubicBezTo>
                  <a:cubicBezTo>
                    <a:pt x="132784" y="47563"/>
                    <a:pt x="131001" y="48838"/>
                    <a:pt x="130130" y="51034"/>
                  </a:cubicBezTo>
                  <a:moveTo>
                    <a:pt x="36831" y="48586"/>
                  </a:moveTo>
                  <a:cubicBezTo>
                    <a:pt x="35914" y="43595"/>
                    <a:pt x="28782" y="48267"/>
                    <a:pt x="27622" y="51641"/>
                  </a:cubicBezTo>
                  <a:cubicBezTo>
                    <a:pt x="30305" y="57468"/>
                    <a:pt x="37338" y="51359"/>
                    <a:pt x="36831" y="48586"/>
                  </a:cubicBezTo>
                  <a:moveTo>
                    <a:pt x="77955" y="52866"/>
                  </a:moveTo>
                  <a:cubicBezTo>
                    <a:pt x="79833" y="53440"/>
                    <a:pt x="79880" y="55839"/>
                    <a:pt x="82252" y="55923"/>
                  </a:cubicBezTo>
                  <a:cubicBezTo>
                    <a:pt x="83869" y="53253"/>
                    <a:pt x="87518" y="52607"/>
                    <a:pt x="89005" y="49808"/>
                  </a:cubicBezTo>
                  <a:cubicBezTo>
                    <a:pt x="85503" y="43346"/>
                    <a:pt x="80818" y="48917"/>
                    <a:pt x="77955" y="52866"/>
                  </a:cubicBezTo>
                  <a:moveTo>
                    <a:pt x="198876" y="52250"/>
                  </a:moveTo>
                  <a:cubicBezTo>
                    <a:pt x="199669" y="53302"/>
                    <a:pt x="200145" y="54658"/>
                    <a:pt x="201951" y="54697"/>
                  </a:cubicBezTo>
                  <a:cubicBezTo>
                    <a:pt x="202332" y="52027"/>
                    <a:pt x="205092" y="51712"/>
                    <a:pt x="205634" y="49200"/>
                  </a:cubicBezTo>
                  <a:cubicBezTo>
                    <a:pt x="204874" y="47917"/>
                    <a:pt x="203845" y="46902"/>
                    <a:pt x="202564" y="46145"/>
                  </a:cubicBezTo>
                  <a:cubicBezTo>
                    <a:pt x="201963" y="48804"/>
                    <a:pt x="199583" y="49697"/>
                    <a:pt x="198876" y="52250"/>
                  </a:cubicBezTo>
                  <a:moveTo>
                    <a:pt x="115400" y="54697"/>
                  </a:moveTo>
                  <a:cubicBezTo>
                    <a:pt x="116988" y="55357"/>
                    <a:pt x="117679" y="56911"/>
                    <a:pt x="119699" y="57145"/>
                  </a:cubicBezTo>
                  <a:cubicBezTo>
                    <a:pt x="121084" y="54449"/>
                    <a:pt x="124335" y="53621"/>
                    <a:pt x="125224" y="50417"/>
                  </a:cubicBezTo>
                  <a:cubicBezTo>
                    <a:pt x="122797" y="50589"/>
                    <a:pt x="123344" y="47805"/>
                    <a:pt x="120923" y="47980"/>
                  </a:cubicBezTo>
                  <a:cubicBezTo>
                    <a:pt x="119537" y="50667"/>
                    <a:pt x="116279" y="51499"/>
                    <a:pt x="115400" y="54697"/>
                  </a:cubicBezTo>
                  <a:moveTo>
                    <a:pt x="183529" y="54090"/>
                  </a:moveTo>
                  <a:cubicBezTo>
                    <a:pt x="185037" y="55243"/>
                    <a:pt x="186317" y="56613"/>
                    <a:pt x="188445" y="57145"/>
                  </a:cubicBezTo>
                  <a:cubicBezTo>
                    <a:pt x="192711" y="53680"/>
                    <a:pt x="193474" y="49821"/>
                    <a:pt x="187217" y="47980"/>
                  </a:cubicBezTo>
                  <a:cubicBezTo>
                    <a:pt x="186700" y="50723"/>
                    <a:pt x="184049" y="51336"/>
                    <a:pt x="183529" y="54090"/>
                  </a:cubicBezTo>
                  <a:moveTo>
                    <a:pt x="11664" y="54697"/>
                  </a:moveTo>
                  <a:cubicBezTo>
                    <a:pt x="15793" y="60397"/>
                    <a:pt x="19275" y="56242"/>
                    <a:pt x="22097" y="51639"/>
                  </a:cubicBezTo>
                  <a:cubicBezTo>
                    <a:pt x="18070" y="47233"/>
                    <a:pt x="13090" y="49055"/>
                    <a:pt x="11664" y="54697"/>
                  </a:cubicBezTo>
                  <a:moveTo>
                    <a:pt x="64449" y="52866"/>
                  </a:moveTo>
                  <a:cubicBezTo>
                    <a:pt x="66355" y="53823"/>
                    <a:pt x="67135" y="55899"/>
                    <a:pt x="69361" y="56535"/>
                  </a:cubicBezTo>
                  <a:cubicBezTo>
                    <a:pt x="70846" y="55567"/>
                    <a:pt x="72075" y="54345"/>
                    <a:pt x="73046" y="52866"/>
                  </a:cubicBezTo>
                  <a:cubicBezTo>
                    <a:pt x="71257" y="51385"/>
                    <a:pt x="70310" y="49072"/>
                    <a:pt x="67520" y="48585"/>
                  </a:cubicBezTo>
                  <a:cubicBezTo>
                    <a:pt x="66808" y="50324"/>
                    <a:pt x="65064" y="51028"/>
                    <a:pt x="64449" y="52866"/>
                  </a:cubicBezTo>
                  <a:moveTo>
                    <a:pt x="168802" y="54697"/>
                  </a:moveTo>
                  <a:cubicBezTo>
                    <a:pt x="170714" y="56053"/>
                    <a:pt x="172428" y="57607"/>
                    <a:pt x="174941" y="58363"/>
                  </a:cubicBezTo>
                  <a:cubicBezTo>
                    <a:pt x="179830" y="55130"/>
                    <a:pt x="178041" y="50199"/>
                    <a:pt x="172487" y="48586"/>
                  </a:cubicBezTo>
                  <a:cubicBezTo>
                    <a:pt x="171967" y="51331"/>
                    <a:pt x="169316" y="51952"/>
                    <a:pt x="168802" y="54697"/>
                  </a:cubicBezTo>
                  <a:moveTo>
                    <a:pt x="50332" y="55304"/>
                  </a:moveTo>
                  <a:cubicBezTo>
                    <a:pt x="52210" y="55884"/>
                    <a:pt x="52256" y="58286"/>
                    <a:pt x="54629" y="58363"/>
                  </a:cubicBezTo>
                  <a:cubicBezTo>
                    <a:pt x="56010" y="56276"/>
                    <a:pt x="58992" y="55780"/>
                    <a:pt x="59540" y="52866"/>
                  </a:cubicBezTo>
                  <a:cubicBezTo>
                    <a:pt x="57622" y="52126"/>
                    <a:pt x="56870" y="50224"/>
                    <a:pt x="54629" y="49807"/>
                  </a:cubicBezTo>
                  <a:cubicBezTo>
                    <a:pt x="52876" y="51321"/>
                    <a:pt x="51258" y="52968"/>
                    <a:pt x="50332" y="55304"/>
                  </a:cubicBezTo>
                  <a:moveTo>
                    <a:pt x="100053" y="56535"/>
                  </a:moveTo>
                  <a:cubicBezTo>
                    <a:pt x="101863" y="57378"/>
                    <a:pt x="102539" y="59356"/>
                    <a:pt x="104352" y="60199"/>
                  </a:cubicBezTo>
                  <a:cubicBezTo>
                    <a:pt x="108888" y="57329"/>
                    <a:pt x="111562" y="52628"/>
                    <a:pt x="104966" y="50417"/>
                  </a:cubicBezTo>
                  <a:cubicBezTo>
                    <a:pt x="103526" y="52656"/>
                    <a:pt x="101661" y="54469"/>
                    <a:pt x="100053" y="56535"/>
                  </a:cubicBezTo>
                  <a:moveTo>
                    <a:pt x="152844" y="57145"/>
                  </a:moveTo>
                  <a:cubicBezTo>
                    <a:pt x="154559" y="58287"/>
                    <a:pt x="155386" y="60314"/>
                    <a:pt x="157752" y="60810"/>
                  </a:cubicBezTo>
                  <a:cubicBezTo>
                    <a:pt x="159600" y="59186"/>
                    <a:pt x="160823" y="56941"/>
                    <a:pt x="162660" y="55304"/>
                  </a:cubicBezTo>
                  <a:cubicBezTo>
                    <a:pt x="161789" y="52919"/>
                    <a:pt x="160153" y="51290"/>
                    <a:pt x="157752" y="50417"/>
                  </a:cubicBezTo>
                  <a:cubicBezTo>
                    <a:pt x="156548" y="53087"/>
                    <a:pt x="153691" y="54116"/>
                    <a:pt x="152844" y="57145"/>
                  </a:cubicBezTo>
                  <a:moveTo>
                    <a:pt x="34375" y="57755"/>
                  </a:moveTo>
                  <a:cubicBezTo>
                    <a:pt x="36575" y="58616"/>
                    <a:pt x="37860" y="60397"/>
                    <a:pt x="39896" y="61421"/>
                  </a:cubicBezTo>
                  <a:cubicBezTo>
                    <a:pt x="40881" y="59136"/>
                    <a:pt x="43718" y="58700"/>
                    <a:pt x="44194" y="55922"/>
                  </a:cubicBezTo>
                  <a:cubicBezTo>
                    <a:pt x="41765" y="50129"/>
                    <a:pt x="35547" y="51856"/>
                    <a:pt x="34375" y="57755"/>
                  </a:cubicBezTo>
                  <a:moveTo>
                    <a:pt x="85323" y="58977"/>
                  </a:moveTo>
                  <a:cubicBezTo>
                    <a:pt x="87513" y="59648"/>
                    <a:pt x="88441" y="61570"/>
                    <a:pt x="90848" y="62032"/>
                  </a:cubicBezTo>
                  <a:cubicBezTo>
                    <a:pt x="92726" y="60442"/>
                    <a:pt x="94431" y="58671"/>
                    <a:pt x="95145" y="55923"/>
                  </a:cubicBezTo>
                  <a:cubicBezTo>
                    <a:pt x="94174" y="54440"/>
                    <a:pt x="92945" y="53218"/>
                    <a:pt x="91461" y="52250"/>
                  </a:cubicBezTo>
                  <a:cubicBezTo>
                    <a:pt x="89556" y="54637"/>
                    <a:pt x="86302" y="55676"/>
                    <a:pt x="85323" y="58977"/>
                  </a:cubicBezTo>
                  <a:moveTo>
                    <a:pt x="122152" y="60199"/>
                  </a:moveTo>
                  <a:cubicBezTo>
                    <a:pt x="125017" y="60399"/>
                    <a:pt x="124804" y="63662"/>
                    <a:pt x="127677" y="63863"/>
                  </a:cubicBezTo>
                  <a:cubicBezTo>
                    <a:pt x="129347" y="62068"/>
                    <a:pt x="131895" y="61138"/>
                    <a:pt x="132584" y="58362"/>
                  </a:cubicBezTo>
                  <a:cubicBezTo>
                    <a:pt x="131206" y="56479"/>
                    <a:pt x="129571" y="54847"/>
                    <a:pt x="127677" y="53475"/>
                  </a:cubicBezTo>
                  <a:cubicBezTo>
                    <a:pt x="126288" y="56167"/>
                    <a:pt x="123033" y="57003"/>
                    <a:pt x="122152" y="60199"/>
                  </a:cubicBezTo>
                  <a:moveTo>
                    <a:pt x="138110" y="58977"/>
                  </a:moveTo>
                  <a:cubicBezTo>
                    <a:pt x="139727" y="59813"/>
                    <a:pt x="140440" y="61548"/>
                    <a:pt x="142403" y="62032"/>
                  </a:cubicBezTo>
                  <a:cubicBezTo>
                    <a:pt x="150976" y="57081"/>
                    <a:pt x="140551" y="49132"/>
                    <a:pt x="138110" y="58977"/>
                  </a:cubicBezTo>
                  <a:moveTo>
                    <a:pt x="19641" y="61421"/>
                  </a:moveTo>
                  <a:cubicBezTo>
                    <a:pt x="23361" y="65685"/>
                    <a:pt x="26826" y="60478"/>
                    <a:pt x="28848" y="57755"/>
                  </a:cubicBezTo>
                  <a:cubicBezTo>
                    <a:pt x="26972" y="57175"/>
                    <a:pt x="26923" y="54777"/>
                    <a:pt x="24548" y="54695"/>
                  </a:cubicBezTo>
                  <a:cubicBezTo>
                    <a:pt x="22272" y="56296"/>
                    <a:pt x="20464" y="58372"/>
                    <a:pt x="19641" y="61421"/>
                  </a:cubicBezTo>
                  <a:moveTo>
                    <a:pt x="72433" y="59583"/>
                  </a:moveTo>
                  <a:cubicBezTo>
                    <a:pt x="73781" y="60281"/>
                    <a:pt x="74468" y="61626"/>
                    <a:pt x="76114" y="62032"/>
                  </a:cubicBezTo>
                  <a:cubicBezTo>
                    <a:pt x="76084" y="59761"/>
                    <a:pt x="79119" y="60542"/>
                    <a:pt x="79183" y="58363"/>
                  </a:cubicBezTo>
                  <a:cubicBezTo>
                    <a:pt x="77836" y="57259"/>
                    <a:pt x="76667" y="55979"/>
                    <a:pt x="74884" y="55304"/>
                  </a:cubicBezTo>
                  <a:cubicBezTo>
                    <a:pt x="74174" y="56843"/>
                    <a:pt x="72441" y="57355"/>
                    <a:pt x="72433" y="59583"/>
                  </a:cubicBezTo>
                  <a:moveTo>
                    <a:pt x="191514" y="60199"/>
                  </a:moveTo>
                  <a:cubicBezTo>
                    <a:pt x="192599" y="60750"/>
                    <a:pt x="193414" y="61566"/>
                    <a:pt x="193970" y="62641"/>
                  </a:cubicBezTo>
                  <a:cubicBezTo>
                    <a:pt x="196366" y="61772"/>
                    <a:pt x="198007" y="60139"/>
                    <a:pt x="198876" y="57755"/>
                  </a:cubicBezTo>
                  <a:cubicBezTo>
                    <a:pt x="196722" y="57861"/>
                    <a:pt x="196862" y="55691"/>
                    <a:pt x="195197" y="55304"/>
                  </a:cubicBezTo>
                  <a:cubicBezTo>
                    <a:pt x="194050" y="57018"/>
                    <a:pt x="192013" y="57842"/>
                    <a:pt x="191514" y="60199"/>
                  </a:cubicBezTo>
                  <a:moveTo>
                    <a:pt x="57084" y="60810"/>
                  </a:moveTo>
                  <a:cubicBezTo>
                    <a:pt x="58115" y="62638"/>
                    <a:pt x="59896" y="63715"/>
                    <a:pt x="61381" y="65091"/>
                  </a:cubicBezTo>
                  <a:cubicBezTo>
                    <a:pt x="71994" y="61634"/>
                    <a:pt x="60899" y="50945"/>
                    <a:pt x="57084" y="60810"/>
                  </a:cubicBezTo>
                  <a:moveTo>
                    <a:pt x="106803" y="62642"/>
                  </a:moveTo>
                  <a:cubicBezTo>
                    <a:pt x="108343" y="63347"/>
                    <a:pt x="108860" y="65080"/>
                    <a:pt x="111103" y="65091"/>
                  </a:cubicBezTo>
                  <a:cubicBezTo>
                    <a:pt x="113289" y="63800"/>
                    <a:pt x="114297" y="61344"/>
                    <a:pt x="116010" y="59583"/>
                  </a:cubicBezTo>
                  <a:cubicBezTo>
                    <a:pt x="114397" y="58954"/>
                    <a:pt x="113945" y="57166"/>
                    <a:pt x="112329" y="56535"/>
                  </a:cubicBezTo>
                  <a:cubicBezTo>
                    <a:pt x="110794" y="58873"/>
                    <a:pt x="108490" y="60448"/>
                    <a:pt x="106803" y="62642"/>
                  </a:cubicBezTo>
                  <a:moveTo>
                    <a:pt x="177395" y="60199"/>
                  </a:moveTo>
                  <a:cubicBezTo>
                    <a:pt x="178092" y="62761"/>
                    <a:pt x="180171" y="63953"/>
                    <a:pt x="182303" y="65090"/>
                  </a:cubicBezTo>
                  <a:cubicBezTo>
                    <a:pt x="182912" y="63043"/>
                    <a:pt x="184765" y="62244"/>
                    <a:pt x="185376" y="60199"/>
                  </a:cubicBezTo>
                  <a:cubicBezTo>
                    <a:pt x="182722" y="60190"/>
                    <a:pt x="182949" y="57319"/>
                    <a:pt x="181081" y="56535"/>
                  </a:cubicBezTo>
                  <a:cubicBezTo>
                    <a:pt x="180129" y="58033"/>
                    <a:pt x="178613" y="58969"/>
                    <a:pt x="177395" y="60199"/>
                  </a:cubicBezTo>
                  <a:moveTo>
                    <a:pt x="165733" y="68755"/>
                  </a:moveTo>
                  <a:cubicBezTo>
                    <a:pt x="167556" y="66293"/>
                    <a:pt x="169431" y="63883"/>
                    <a:pt x="171260" y="61422"/>
                  </a:cubicBezTo>
                  <a:cubicBezTo>
                    <a:pt x="168766" y="60642"/>
                    <a:pt x="168312" y="57841"/>
                    <a:pt x="165120" y="57756"/>
                  </a:cubicBezTo>
                  <a:cubicBezTo>
                    <a:pt x="160617" y="62215"/>
                    <a:pt x="159515" y="65294"/>
                    <a:pt x="165733" y="68755"/>
                  </a:cubicBezTo>
                  <a:moveTo>
                    <a:pt x="42968" y="63864"/>
                  </a:moveTo>
                  <a:cubicBezTo>
                    <a:pt x="44934" y="64152"/>
                    <a:pt x="45132" y="66190"/>
                    <a:pt x="47264" y="66313"/>
                  </a:cubicBezTo>
                  <a:cubicBezTo>
                    <a:pt x="49134" y="65318"/>
                    <a:pt x="49436" y="62767"/>
                    <a:pt x="51557" y="62032"/>
                  </a:cubicBezTo>
                  <a:cubicBezTo>
                    <a:pt x="50780" y="59955"/>
                    <a:pt x="48665" y="59217"/>
                    <a:pt x="46653" y="58363"/>
                  </a:cubicBezTo>
                  <a:cubicBezTo>
                    <a:pt x="45651" y="60426"/>
                    <a:pt x="43131" y="60973"/>
                    <a:pt x="42968" y="63864"/>
                  </a:cubicBezTo>
                  <a:moveTo>
                    <a:pt x="12888" y="63864"/>
                  </a:moveTo>
                  <a:cubicBezTo>
                    <a:pt x="13205" y="62961"/>
                    <a:pt x="13797" y="62330"/>
                    <a:pt x="14117" y="61422"/>
                  </a:cubicBezTo>
                  <a:cubicBezTo>
                    <a:pt x="11816" y="61848"/>
                    <a:pt x="11082" y="57562"/>
                    <a:pt x="9204" y="59584"/>
                  </a:cubicBezTo>
                  <a:cubicBezTo>
                    <a:pt x="10260" y="61188"/>
                    <a:pt x="10227" y="63870"/>
                    <a:pt x="12888" y="63864"/>
                  </a:cubicBezTo>
                  <a:moveTo>
                    <a:pt x="93914" y="64476"/>
                  </a:moveTo>
                  <a:cubicBezTo>
                    <a:pt x="95503" y="65134"/>
                    <a:pt x="96196" y="66689"/>
                    <a:pt x="98210" y="66918"/>
                  </a:cubicBezTo>
                  <a:cubicBezTo>
                    <a:pt x="98224" y="64287"/>
                    <a:pt x="101269" y="64673"/>
                    <a:pt x="101277" y="62032"/>
                  </a:cubicBezTo>
                  <a:cubicBezTo>
                    <a:pt x="99664" y="61396"/>
                    <a:pt x="99212" y="59608"/>
                    <a:pt x="97597" y="58977"/>
                  </a:cubicBezTo>
                  <a:cubicBezTo>
                    <a:pt x="96731" y="61166"/>
                    <a:pt x="94943" y="62440"/>
                    <a:pt x="93914" y="64476"/>
                  </a:cubicBezTo>
                  <a:moveTo>
                    <a:pt x="145480" y="65091"/>
                  </a:moveTo>
                  <a:cubicBezTo>
                    <a:pt x="148150" y="65686"/>
                    <a:pt x="149049" y="68052"/>
                    <a:pt x="151614" y="68755"/>
                  </a:cubicBezTo>
                  <a:cubicBezTo>
                    <a:pt x="152189" y="66889"/>
                    <a:pt x="154602" y="66840"/>
                    <a:pt x="154682" y="64476"/>
                  </a:cubicBezTo>
                  <a:cubicBezTo>
                    <a:pt x="153128" y="62554"/>
                    <a:pt x="151477" y="60739"/>
                    <a:pt x="149158" y="59583"/>
                  </a:cubicBezTo>
                  <a:cubicBezTo>
                    <a:pt x="148135" y="61619"/>
                    <a:pt x="146345" y="62895"/>
                    <a:pt x="145480" y="65091"/>
                  </a:cubicBezTo>
                  <a:moveTo>
                    <a:pt x="26392" y="65696"/>
                  </a:moveTo>
                  <a:cubicBezTo>
                    <a:pt x="28231" y="66724"/>
                    <a:pt x="29690" y="68123"/>
                    <a:pt x="31919" y="68755"/>
                  </a:cubicBezTo>
                  <a:cubicBezTo>
                    <a:pt x="33188" y="66764"/>
                    <a:pt x="35605" y="65905"/>
                    <a:pt x="36831" y="63864"/>
                  </a:cubicBezTo>
                  <a:cubicBezTo>
                    <a:pt x="34639" y="63191"/>
                    <a:pt x="33710" y="61267"/>
                    <a:pt x="31306" y="60810"/>
                  </a:cubicBezTo>
                  <a:cubicBezTo>
                    <a:pt x="30372" y="63135"/>
                    <a:pt x="27517" y="63552"/>
                    <a:pt x="26392" y="65696"/>
                  </a:cubicBezTo>
                  <a:moveTo>
                    <a:pt x="79183" y="64476"/>
                  </a:moveTo>
                  <a:cubicBezTo>
                    <a:pt x="81676" y="65254"/>
                    <a:pt x="82744" y="67454"/>
                    <a:pt x="85323" y="68140"/>
                  </a:cubicBezTo>
                  <a:cubicBezTo>
                    <a:pt x="85738" y="66724"/>
                    <a:pt x="87361" y="66506"/>
                    <a:pt x="87775" y="65090"/>
                  </a:cubicBezTo>
                  <a:cubicBezTo>
                    <a:pt x="85364" y="64027"/>
                    <a:pt x="84435" y="61489"/>
                    <a:pt x="81638" y="60808"/>
                  </a:cubicBezTo>
                  <a:cubicBezTo>
                    <a:pt x="81770" y="62971"/>
                    <a:pt x="78759" y="62012"/>
                    <a:pt x="79183" y="64476"/>
                  </a:cubicBezTo>
                  <a:moveTo>
                    <a:pt x="135045" y="69973"/>
                  </a:moveTo>
                  <a:cubicBezTo>
                    <a:pt x="136252" y="68328"/>
                    <a:pt x="137838" y="67052"/>
                    <a:pt x="139950" y="66313"/>
                  </a:cubicBezTo>
                  <a:cubicBezTo>
                    <a:pt x="139502" y="63497"/>
                    <a:pt x="136606" y="63124"/>
                    <a:pt x="135045" y="61422"/>
                  </a:cubicBezTo>
                  <a:cubicBezTo>
                    <a:pt x="131910" y="64480"/>
                    <a:pt x="129105" y="68164"/>
                    <a:pt x="135045" y="69973"/>
                  </a:cubicBezTo>
                  <a:moveTo>
                    <a:pt x="65677" y="67533"/>
                  </a:moveTo>
                  <a:cubicBezTo>
                    <a:pt x="66808" y="68646"/>
                    <a:pt x="67752" y="69948"/>
                    <a:pt x="69361" y="70588"/>
                  </a:cubicBezTo>
                  <a:cubicBezTo>
                    <a:pt x="70017" y="67981"/>
                    <a:pt x="72825" y="67519"/>
                    <a:pt x="73046" y="64477"/>
                  </a:cubicBezTo>
                  <a:cubicBezTo>
                    <a:pt x="71756" y="63723"/>
                    <a:pt x="70652" y="62787"/>
                    <a:pt x="69361" y="62033"/>
                  </a:cubicBezTo>
                  <a:cubicBezTo>
                    <a:pt x="68240" y="63972"/>
                    <a:pt x="66148" y="64942"/>
                    <a:pt x="65677" y="67533"/>
                  </a:cubicBezTo>
                  <a:moveTo>
                    <a:pt x="119083" y="71813"/>
                  </a:moveTo>
                  <a:cubicBezTo>
                    <a:pt x="121838" y="70884"/>
                    <a:pt x="123307" y="68687"/>
                    <a:pt x="124609" y="66312"/>
                  </a:cubicBezTo>
                  <a:cubicBezTo>
                    <a:pt x="119347" y="58731"/>
                    <a:pt x="109799" y="68234"/>
                    <a:pt x="119083" y="71813"/>
                  </a:cubicBezTo>
                  <a:moveTo>
                    <a:pt x="185376" y="68140"/>
                  </a:moveTo>
                  <a:cubicBezTo>
                    <a:pt x="186805" y="68557"/>
                    <a:pt x="187019" y="70174"/>
                    <a:pt x="188445" y="70587"/>
                  </a:cubicBezTo>
                  <a:cubicBezTo>
                    <a:pt x="188758" y="68257"/>
                    <a:pt x="190975" y="67811"/>
                    <a:pt x="191514" y="65696"/>
                  </a:cubicBezTo>
                  <a:cubicBezTo>
                    <a:pt x="190085" y="65288"/>
                    <a:pt x="189871" y="63671"/>
                    <a:pt x="188445" y="63254"/>
                  </a:cubicBezTo>
                  <a:cubicBezTo>
                    <a:pt x="187463" y="64927"/>
                    <a:pt x="186156" y="66273"/>
                    <a:pt x="185376" y="68140"/>
                  </a:cubicBezTo>
                  <a:moveTo>
                    <a:pt x="50332" y="68140"/>
                  </a:moveTo>
                  <a:cubicBezTo>
                    <a:pt x="51360" y="69971"/>
                    <a:pt x="53145" y="71050"/>
                    <a:pt x="54629" y="72424"/>
                  </a:cubicBezTo>
                  <a:cubicBezTo>
                    <a:pt x="57266" y="72600"/>
                    <a:pt x="56648" y="69542"/>
                    <a:pt x="58929" y="69367"/>
                  </a:cubicBezTo>
                  <a:cubicBezTo>
                    <a:pt x="57850" y="66769"/>
                    <a:pt x="56006" y="64942"/>
                    <a:pt x="53405" y="63863"/>
                  </a:cubicBezTo>
                  <a:cubicBezTo>
                    <a:pt x="52403" y="65318"/>
                    <a:pt x="50984" y="66351"/>
                    <a:pt x="50332" y="68140"/>
                  </a:cubicBezTo>
                  <a:moveTo>
                    <a:pt x="15344" y="66918"/>
                  </a:moveTo>
                  <a:cubicBezTo>
                    <a:pt x="16942" y="67167"/>
                    <a:pt x="17196" y="68744"/>
                    <a:pt x="19028" y="68755"/>
                  </a:cubicBezTo>
                  <a:cubicBezTo>
                    <a:pt x="19155" y="68071"/>
                    <a:pt x="19708" y="67803"/>
                    <a:pt x="20252" y="67533"/>
                  </a:cubicBezTo>
                  <a:cubicBezTo>
                    <a:pt x="20114" y="65428"/>
                    <a:pt x="18427" y="64868"/>
                    <a:pt x="16571" y="64476"/>
                  </a:cubicBezTo>
                  <a:cubicBezTo>
                    <a:pt x="16254" y="65379"/>
                    <a:pt x="15665" y="66015"/>
                    <a:pt x="15344" y="66918"/>
                  </a:cubicBezTo>
                  <a:moveTo>
                    <a:pt x="168802" y="71813"/>
                  </a:moveTo>
                  <a:cubicBezTo>
                    <a:pt x="170150" y="72913"/>
                    <a:pt x="171316" y="74195"/>
                    <a:pt x="173096" y="74864"/>
                  </a:cubicBezTo>
                  <a:cubicBezTo>
                    <a:pt x="174538" y="72018"/>
                    <a:pt x="177444" y="70638"/>
                    <a:pt x="178624" y="67533"/>
                  </a:cubicBezTo>
                  <a:cubicBezTo>
                    <a:pt x="176887" y="66615"/>
                    <a:pt x="176011" y="64837"/>
                    <a:pt x="173713" y="64476"/>
                  </a:cubicBezTo>
                  <a:cubicBezTo>
                    <a:pt x="172498" y="67342"/>
                    <a:pt x="170016" y="68940"/>
                    <a:pt x="168802" y="71813"/>
                  </a:cubicBezTo>
                  <a:moveTo>
                    <a:pt x="101277" y="69367"/>
                  </a:moveTo>
                  <a:cubicBezTo>
                    <a:pt x="102707" y="69779"/>
                    <a:pt x="102923" y="71397"/>
                    <a:pt x="104352" y="71813"/>
                  </a:cubicBezTo>
                  <a:cubicBezTo>
                    <a:pt x="105253" y="70473"/>
                    <a:pt x="106378" y="69342"/>
                    <a:pt x="108038" y="68754"/>
                  </a:cubicBezTo>
                  <a:cubicBezTo>
                    <a:pt x="107941" y="66201"/>
                    <a:pt x="105281" y="66201"/>
                    <a:pt x="103738" y="65090"/>
                  </a:cubicBezTo>
                  <a:cubicBezTo>
                    <a:pt x="102789" y="66383"/>
                    <a:pt x="101971" y="67812"/>
                    <a:pt x="101277" y="69367"/>
                  </a:cubicBezTo>
                  <a:moveTo>
                    <a:pt x="38671" y="74252"/>
                  </a:moveTo>
                  <a:cubicBezTo>
                    <a:pt x="40482" y="72600"/>
                    <a:pt x="42789" y="71431"/>
                    <a:pt x="43581" y="68755"/>
                  </a:cubicBezTo>
                  <a:cubicBezTo>
                    <a:pt x="39525" y="63655"/>
                    <a:pt x="31194" y="72972"/>
                    <a:pt x="38671" y="74252"/>
                  </a:cubicBezTo>
                  <a:moveTo>
                    <a:pt x="71818" y="73028"/>
                  </a:moveTo>
                  <a:cubicBezTo>
                    <a:pt x="74835" y="75638"/>
                    <a:pt x="80950" y="74014"/>
                    <a:pt x="81638" y="70588"/>
                  </a:cubicBezTo>
                  <a:cubicBezTo>
                    <a:pt x="77626" y="66451"/>
                    <a:pt x="73934" y="68215"/>
                    <a:pt x="71818" y="73028"/>
                  </a:cubicBezTo>
                  <a:moveTo>
                    <a:pt x="87775" y="71813"/>
                  </a:moveTo>
                  <a:cubicBezTo>
                    <a:pt x="89276" y="72152"/>
                    <a:pt x="89086" y="74173"/>
                    <a:pt x="91460" y="73646"/>
                  </a:cubicBezTo>
                  <a:cubicBezTo>
                    <a:pt x="92540" y="72073"/>
                    <a:pt x="94132" y="71006"/>
                    <a:pt x="95144" y="69367"/>
                  </a:cubicBezTo>
                  <a:cubicBezTo>
                    <a:pt x="92032" y="66755"/>
                    <a:pt x="88896" y="68004"/>
                    <a:pt x="87775" y="71813"/>
                  </a:cubicBezTo>
                  <a:moveTo>
                    <a:pt x="153455" y="73028"/>
                  </a:moveTo>
                  <a:cubicBezTo>
                    <a:pt x="157311" y="72305"/>
                    <a:pt x="160662" y="74237"/>
                    <a:pt x="162660" y="71200"/>
                  </a:cubicBezTo>
                  <a:cubicBezTo>
                    <a:pt x="160613" y="70386"/>
                    <a:pt x="159620" y="68521"/>
                    <a:pt x="157752" y="67533"/>
                  </a:cubicBezTo>
                  <a:cubicBezTo>
                    <a:pt x="156096" y="69144"/>
                    <a:pt x="154719" y="71030"/>
                    <a:pt x="153455" y="73028"/>
                  </a:cubicBezTo>
                  <a:moveTo>
                    <a:pt x="139342" y="72424"/>
                  </a:moveTo>
                  <a:lnTo>
                    <a:pt x="147315" y="72424"/>
                  </a:lnTo>
                  <a:cubicBezTo>
                    <a:pt x="146113" y="67609"/>
                    <a:pt x="140258" y="67431"/>
                    <a:pt x="139342" y="72424"/>
                  </a:cubicBezTo>
                  <a:moveTo>
                    <a:pt x="21485" y="71200"/>
                  </a:moveTo>
                  <a:cubicBezTo>
                    <a:pt x="23165" y="72047"/>
                    <a:pt x="25394" y="74654"/>
                    <a:pt x="27622" y="73028"/>
                  </a:cubicBezTo>
                  <a:cubicBezTo>
                    <a:pt x="27258" y="70279"/>
                    <a:pt x="22277" y="66432"/>
                    <a:pt x="21485" y="71200"/>
                  </a:cubicBezTo>
                  <a:moveTo>
                    <a:pt x="125834" y="72424"/>
                  </a:moveTo>
                  <a:lnTo>
                    <a:pt x="130746" y="72424"/>
                  </a:lnTo>
                  <a:cubicBezTo>
                    <a:pt x="130791" y="70341"/>
                    <a:pt x="128937" y="70145"/>
                    <a:pt x="127677" y="69367"/>
                  </a:cubicBezTo>
                  <a:cubicBezTo>
                    <a:pt x="127486" y="70807"/>
                    <a:pt x="125544" y="70502"/>
                    <a:pt x="125834" y="72424"/>
                  </a:cubicBezTo>
                  <a:moveTo>
                    <a:pt x="9204" y="74864"/>
                  </a:moveTo>
                  <a:cubicBezTo>
                    <a:pt x="11993" y="76711"/>
                    <a:pt x="15142" y="74481"/>
                    <a:pt x="15958" y="72424"/>
                  </a:cubicBezTo>
                  <a:cubicBezTo>
                    <a:pt x="13317" y="69193"/>
                    <a:pt x="9518" y="69973"/>
                    <a:pt x="9204" y="74864"/>
                  </a:cubicBezTo>
                  <a:moveTo>
                    <a:pt x="108037" y="74252"/>
                  </a:moveTo>
                  <a:cubicBezTo>
                    <a:pt x="110547" y="74110"/>
                    <a:pt x="113054" y="73955"/>
                    <a:pt x="114786" y="73028"/>
                  </a:cubicBezTo>
                  <a:cubicBezTo>
                    <a:pt x="113192" y="72375"/>
                    <a:pt x="112505" y="70822"/>
                    <a:pt x="110485" y="70588"/>
                  </a:cubicBezTo>
                  <a:cubicBezTo>
                    <a:pt x="110105" y="72241"/>
                    <a:pt x="107923" y="72107"/>
                    <a:pt x="108037" y="74252"/>
                  </a:cubicBezTo>
                  <a:moveTo>
                    <a:pt x="44193" y="74252"/>
                  </a:moveTo>
                  <a:cubicBezTo>
                    <a:pt x="45513" y="75390"/>
                    <a:pt x="48693" y="74669"/>
                    <a:pt x="50944" y="74865"/>
                  </a:cubicBezTo>
                  <a:cubicBezTo>
                    <a:pt x="49765" y="72054"/>
                    <a:pt x="44847" y="69476"/>
                    <a:pt x="44193" y="74252"/>
                  </a:cubicBezTo>
                  <a:moveTo>
                    <a:pt x="58315" y="74864"/>
                  </a:moveTo>
                  <a:cubicBezTo>
                    <a:pt x="61385" y="75274"/>
                    <a:pt x="63064" y="74298"/>
                    <a:pt x="65677" y="74251"/>
                  </a:cubicBezTo>
                  <a:cubicBezTo>
                    <a:pt x="65064" y="69386"/>
                    <a:pt x="58842" y="71374"/>
                    <a:pt x="58315" y="74864"/>
                  </a:cubicBezTo>
                  <a:moveTo>
                    <a:pt x="176171" y="77306"/>
                  </a:moveTo>
                  <a:cubicBezTo>
                    <a:pt x="177378" y="78956"/>
                    <a:pt x="178964" y="80235"/>
                    <a:pt x="181081" y="80977"/>
                  </a:cubicBezTo>
                  <a:cubicBezTo>
                    <a:pt x="189647" y="73593"/>
                    <a:pt x="182043" y="67741"/>
                    <a:pt x="176171" y="77306"/>
                  </a:cubicBezTo>
                  <a:moveTo>
                    <a:pt x="169416" y="85863"/>
                  </a:moveTo>
                  <a:cubicBezTo>
                    <a:pt x="170657" y="87281"/>
                    <a:pt x="171455" y="89128"/>
                    <a:pt x="173713" y="89532"/>
                  </a:cubicBezTo>
                  <a:cubicBezTo>
                    <a:pt x="174584" y="87340"/>
                    <a:pt x="176372" y="86065"/>
                    <a:pt x="177396" y="84035"/>
                  </a:cubicBezTo>
                  <a:cubicBezTo>
                    <a:pt x="175715" y="83061"/>
                    <a:pt x="174367" y="81750"/>
                    <a:pt x="172488" y="80976"/>
                  </a:cubicBezTo>
                  <a:cubicBezTo>
                    <a:pt x="171564" y="82705"/>
                    <a:pt x="169780" y="83583"/>
                    <a:pt x="169416" y="85863"/>
                  </a:cubicBezTo>
                  <a:moveTo>
                    <a:pt x="168187" y="94420"/>
                  </a:moveTo>
                  <a:cubicBezTo>
                    <a:pt x="168378" y="92983"/>
                    <a:pt x="170318" y="93287"/>
                    <a:pt x="170032" y="91360"/>
                  </a:cubicBezTo>
                  <a:cubicBezTo>
                    <a:pt x="168868" y="91503"/>
                    <a:pt x="168679" y="90680"/>
                    <a:pt x="167574" y="90754"/>
                  </a:cubicBezTo>
                  <a:cubicBezTo>
                    <a:pt x="167929" y="91831"/>
                    <a:pt x="166829" y="94344"/>
                    <a:pt x="168187" y="94420"/>
                  </a:cubicBezTo>
                </a:path>
              </a:pathLst>
            </a:custGeom>
            <a:solidFill>
              <a:srgbClr val="0288D1"/>
            </a:solidFill>
          </p:spPr>
          <p:txBody>
            <a:bodyPr lIns="133945" rIns="133945" rtlCol="0" anchor="ctr"/>
            <a:lstStyle/>
            <a:p>
              <a:pPr algn="l"/>
              <a:endParaRPr lang="en-US" sz="1160"/>
            </a:p>
          </p:txBody>
        </p:sp>
      </p:grpSp>
      <p:sp>
        <p:nvSpPr>
          <p:cNvPr id="156" name="TextBox 11"/>
          <p:cNvSpPr txBox="1"/>
          <p:nvPr/>
        </p:nvSpPr>
        <p:spPr>
          <a:xfrm>
            <a:off x="550450" y="6322487"/>
            <a:ext cx="5850128" cy="224991"/>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208">
                <a:solidFill>
                  <a:srgbClr val="323232"/>
                </a:solidFill>
                <a:latin typeface="微软雅黑" panose="020B0503020204020204" charset="-122"/>
                <a:ea typeface="微软雅黑" panose="020B0503020204020204" charset="-122"/>
              </a:rPr>
              <a:t>4. 所有store继承module类，拥有父类所提供的方法。</a:t>
            </a:r>
            <a:endParaRPr lang="en-US" sz="1160"/>
          </a:p>
        </p:txBody>
      </p:sp>
      <p:grpSp>
        <p:nvGrpSpPr>
          <p:cNvPr id="157" name="Group 12"/>
          <p:cNvGrpSpPr/>
          <p:nvPr/>
        </p:nvGrpSpPr>
        <p:grpSpPr>
          <a:xfrm>
            <a:off x="255099" y="6322316"/>
            <a:ext cx="268755" cy="205489"/>
            <a:chOff x="231570" y="5603332"/>
            <a:chExt cx="254820" cy="194834"/>
          </a:xfrm>
        </p:grpSpPr>
        <p:sp>
          <p:nvSpPr>
            <p:cNvPr id="158" name="Freeform 157"/>
            <p:cNvSpPr/>
            <p:nvPr/>
          </p:nvSpPr>
          <p:spPr>
            <a:xfrm>
              <a:off x="231570" y="5603332"/>
              <a:ext cx="254820" cy="194834"/>
            </a:xfrm>
            <a:custGeom>
              <a:avLst/>
              <a:gdLst/>
              <a:ahLst/>
              <a:cxnLst/>
              <a:rect l="l" t="t" r="r" b="b"/>
              <a:pathLst>
                <a:path w="254820" h="194834">
                  <a:moveTo>
                    <a:pt x="160872" y="193372"/>
                  </a:moveTo>
                  <a:cubicBezTo>
                    <a:pt x="159129" y="176064"/>
                    <a:pt x="162022" y="160950"/>
                    <a:pt x="162707" y="143910"/>
                  </a:cubicBezTo>
                  <a:cubicBezTo>
                    <a:pt x="138626" y="141174"/>
                    <a:pt x="110442" y="143156"/>
                    <a:pt x="83678" y="143304"/>
                  </a:cubicBezTo>
                  <a:cubicBezTo>
                    <a:pt x="65317" y="143398"/>
                    <a:pt x="47526" y="141117"/>
                    <a:pt x="30983" y="140858"/>
                  </a:cubicBezTo>
                  <a:cubicBezTo>
                    <a:pt x="22099" y="140720"/>
                    <a:pt x="13160" y="144430"/>
                    <a:pt x="5252" y="141468"/>
                  </a:cubicBezTo>
                  <a:cubicBezTo>
                    <a:pt x="4892" y="121599"/>
                    <a:pt x="7217" y="91631"/>
                    <a:pt x="4024" y="68811"/>
                  </a:cubicBezTo>
                  <a:cubicBezTo>
                    <a:pt x="3159" y="62621"/>
                    <a:pt x="0" y="59145"/>
                    <a:pt x="2186" y="52938"/>
                  </a:cubicBezTo>
                  <a:cubicBezTo>
                    <a:pt x="48653" y="51505"/>
                    <a:pt x="114731" y="49669"/>
                    <a:pt x="168834" y="48051"/>
                  </a:cubicBezTo>
                  <a:cubicBezTo>
                    <a:pt x="163870" y="36076"/>
                    <a:pt x="160008" y="19839"/>
                    <a:pt x="159643" y="5306"/>
                  </a:cubicBezTo>
                  <a:cubicBezTo>
                    <a:pt x="168590" y="0"/>
                    <a:pt x="176001" y="10742"/>
                    <a:pt x="182925" y="16909"/>
                  </a:cubicBezTo>
                  <a:cubicBezTo>
                    <a:pt x="205237" y="36776"/>
                    <a:pt x="225168" y="56405"/>
                    <a:pt x="243580" y="77362"/>
                  </a:cubicBezTo>
                  <a:cubicBezTo>
                    <a:pt x="247832" y="82196"/>
                    <a:pt x="254820" y="88193"/>
                    <a:pt x="254001" y="92621"/>
                  </a:cubicBezTo>
                  <a:cubicBezTo>
                    <a:pt x="253476" y="95448"/>
                    <a:pt x="244950" y="102462"/>
                    <a:pt x="242359" y="105444"/>
                  </a:cubicBezTo>
                  <a:cubicBezTo>
                    <a:pt x="219005" y="132304"/>
                    <a:pt x="195316" y="154989"/>
                    <a:pt x="174963" y="184825"/>
                  </a:cubicBezTo>
                  <a:cubicBezTo>
                    <a:pt x="172051" y="189086"/>
                    <a:pt x="167931" y="194835"/>
                    <a:pt x="160872" y="193372"/>
                  </a:cubicBezTo>
                  <a:moveTo>
                    <a:pt x="174963" y="58427"/>
                  </a:moveTo>
                  <a:cubicBezTo>
                    <a:pt x="135398" y="55991"/>
                    <a:pt x="88800" y="60708"/>
                    <a:pt x="45072" y="59650"/>
                  </a:cubicBezTo>
                  <a:cubicBezTo>
                    <a:pt x="42202" y="59581"/>
                    <a:pt x="38880" y="58282"/>
                    <a:pt x="35883" y="58427"/>
                  </a:cubicBezTo>
                  <a:cubicBezTo>
                    <a:pt x="29093" y="58767"/>
                    <a:pt x="19381" y="63061"/>
                    <a:pt x="10764" y="61483"/>
                  </a:cubicBezTo>
                  <a:cubicBezTo>
                    <a:pt x="16203" y="81040"/>
                    <a:pt x="13210" y="111819"/>
                    <a:pt x="12601" y="133531"/>
                  </a:cubicBezTo>
                  <a:cubicBezTo>
                    <a:pt x="61349" y="133848"/>
                    <a:pt x="114153" y="128806"/>
                    <a:pt x="171287" y="131085"/>
                  </a:cubicBezTo>
                  <a:cubicBezTo>
                    <a:pt x="180714" y="141419"/>
                    <a:pt x="170468" y="160148"/>
                    <a:pt x="171897" y="173217"/>
                  </a:cubicBezTo>
                  <a:cubicBezTo>
                    <a:pt x="194921" y="145884"/>
                    <a:pt x="220026" y="120637"/>
                    <a:pt x="240520" y="90794"/>
                  </a:cubicBezTo>
                  <a:cubicBezTo>
                    <a:pt x="229565" y="72620"/>
                    <a:pt x="212350" y="58729"/>
                    <a:pt x="197017" y="43772"/>
                  </a:cubicBezTo>
                  <a:cubicBezTo>
                    <a:pt x="188235" y="35207"/>
                    <a:pt x="180357" y="24714"/>
                    <a:pt x="171287" y="17520"/>
                  </a:cubicBezTo>
                  <a:cubicBezTo>
                    <a:pt x="170500" y="17485"/>
                    <a:pt x="170436" y="16737"/>
                    <a:pt x="169449" y="16908"/>
                  </a:cubicBezTo>
                  <a:cubicBezTo>
                    <a:pt x="171674" y="30633"/>
                    <a:pt x="181613" y="48369"/>
                    <a:pt x="174963" y="58427"/>
                  </a:cubicBezTo>
                </a:path>
              </a:pathLst>
            </a:custGeom>
            <a:solidFill>
              <a:srgbClr val="01579B"/>
            </a:solidFill>
          </p:spPr>
          <p:txBody>
            <a:bodyPr lIns="133945" rIns="133945" rtlCol="0" anchor="ctr"/>
            <a:lstStyle/>
            <a:p>
              <a:pPr algn="l"/>
              <a:endParaRPr lang="en-US" sz="1160"/>
            </a:p>
          </p:txBody>
        </p:sp>
        <p:sp>
          <p:nvSpPr>
            <p:cNvPr id="159" name="Freeform 158"/>
            <p:cNvSpPr/>
            <p:nvPr/>
          </p:nvSpPr>
          <p:spPr>
            <a:xfrm>
              <a:off x="246456" y="5632510"/>
              <a:ext cx="213098" cy="107862"/>
            </a:xfrm>
            <a:custGeom>
              <a:avLst/>
              <a:gdLst/>
              <a:ahLst/>
              <a:cxnLst/>
              <a:rect l="l" t="t" r="r" b="b"/>
              <a:pathLst>
                <a:path w="213098" h="107862">
                  <a:moveTo>
                    <a:pt x="203786" y="62032"/>
                  </a:moveTo>
                  <a:cubicBezTo>
                    <a:pt x="193227" y="73468"/>
                    <a:pt x="183914" y="85732"/>
                    <a:pt x="173096" y="97478"/>
                  </a:cubicBezTo>
                  <a:cubicBezTo>
                    <a:pt x="169818" y="101042"/>
                    <a:pt x="167577" y="107725"/>
                    <a:pt x="161438" y="107861"/>
                  </a:cubicBezTo>
                  <a:cubicBezTo>
                    <a:pt x="157941" y="105710"/>
                    <a:pt x="161480" y="101871"/>
                    <a:pt x="162049" y="98088"/>
                  </a:cubicBezTo>
                  <a:cubicBezTo>
                    <a:pt x="162941" y="92228"/>
                    <a:pt x="161216" y="85051"/>
                    <a:pt x="162049" y="79143"/>
                  </a:cubicBezTo>
                  <a:cubicBezTo>
                    <a:pt x="149386" y="78369"/>
                    <a:pt x="137353" y="76021"/>
                    <a:pt x="125834" y="77306"/>
                  </a:cubicBezTo>
                  <a:cubicBezTo>
                    <a:pt x="122720" y="77659"/>
                    <a:pt x="119853" y="79704"/>
                    <a:pt x="117241" y="79759"/>
                  </a:cubicBezTo>
                  <a:cubicBezTo>
                    <a:pt x="111714" y="79859"/>
                    <a:pt x="104183" y="78637"/>
                    <a:pt x="96369" y="79143"/>
                  </a:cubicBezTo>
                  <a:cubicBezTo>
                    <a:pt x="95063" y="79232"/>
                    <a:pt x="93827" y="80410"/>
                    <a:pt x="92691" y="80365"/>
                  </a:cubicBezTo>
                  <a:cubicBezTo>
                    <a:pt x="86325" y="80118"/>
                    <a:pt x="79412" y="76170"/>
                    <a:pt x="76115" y="81587"/>
                  </a:cubicBezTo>
                  <a:cubicBezTo>
                    <a:pt x="72753" y="82083"/>
                    <a:pt x="73122" y="78862"/>
                    <a:pt x="69975" y="79143"/>
                  </a:cubicBezTo>
                  <a:cubicBezTo>
                    <a:pt x="56556" y="80346"/>
                    <a:pt x="47656" y="77878"/>
                    <a:pt x="36832" y="81587"/>
                  </a:cubicBezTo>
                  <a:cubicBezTo>
                    <a:pt x="27224" y="79105"/>
                    <a:pt x="17571" y="82212"/>
                    <a:pt x="5525" y="80977"/>
                  </a:cubicBezTo>
                  <a:cubicBezTo>
                    <a:pt x="5034" y="79630"/>
                    <a:pt x="4293" y="78537"/>
                    <a:pt x="2452" y="78533"/>
                  </a:cubicBezTo>
                  <a:cubicBezTo>
                    <a:pt x="5019" y="61343"/>
                    <a:pt x="1333" y="40857"/>
                    <a:pt x="0" y="25975"/>
                  </a:cubicBezTo>
                  <a:cubicBezTo>
                    <a:pt x="33064" y="24109"/>
                    <a:pt x="79445" y="26680"/>
                    <a:pt x="116011" y="25365"/>
                  </a:cubicBezTo>
                  <a:cubicBezTo>
                    <a:pt x="130800" y="24827"/>
                    <a:pt x="149308" y="26710"/>
                    <a:pt x="163895" y="21088"/>
                  </a:cubicBezTo>
                  <a:cubicBezTo>
                    <a:pt x="163205" y="12851"/>
                    <a:pt x="161542" y="8113"/>
                    <a:pt x="160823" y="1528"/>
                  </a:cubicBezTo>
                  <a:cubicBezTo>
                    <a:pt x="165260" y="0"/>
                    <a:pt x="170201" y="2814"/>
                    <a:pt x="174327" y="6414"/>
                  </a:cubicBezTo>
                  <a:cubicBezTo>
                    <a:pt x="179609" y="11026"/>
                    <a:pt x="185041" y="19890"/>
                    <a:pt x="193357" y="27806"/>
                  </a:cubicBezTo>
                  <a:cubicBezTo>
                    <a:pt x="199510" y="33666"/>
                    <a:pt x="212911" y="42698"/>
                    <a:pt x="213001" y="47977"/>
                  </a:cubicBezTo>
                  <a:cubicBezTo>
                    <a:pt x="213098" y="53952"/>
                    <a:pt x="203719" y="56416"/>
                    <a:pt x="203786" y="62032"/>
                  </a:cubicBezTo>
                  <a:moveTo>
                    <a:pt x="168802" y="14361"/>
                  </a:moveTo>
                  <a:cubicBezTo>
                    <a:pt x="170365" y="14287"/>
                    <a:pt x="171181" y="13476"/>
                    <a:pt x="171259" y="11919"/>
                  </a:cubicBezTo>
                  <a:cubicBezTo>
                    <a:pt x="170097" y="12052"/>
                    <a:pt x="169900" y="11228"/>
                    <a:pt x="168802" y="11306"/>
                  </a:cubicBezTo>
                  <a:lnTo>
                    <a:pt x="168802" y="14361"/>
                  </a:lnTo>
                  <a:close/>
                  <a:moveTo>
                    <a:pt x="171870" y="27197"/>
                  </a:moveTo>
                  <a:cubicBezTo>
                    <a:pt x="174178" y="25016"/>
                    <a:pt x="175701" y="22047"/>
                    <a:pt x="177396" y="19256"/>
                  </a:cubicBezTo>
                  <a:cubicBezTo>
                    <a:pt x="175600" y="18795"/>
                    <a:pt x="176211" y="15951"/>
                    <a:pt x="173713" y="16193"/>
                  </a:cubicBezTo>
                  <a:cubicBezTo>
                    <a:pt x="172717" y="20578"/>
                    <a:pt x="166213" y="24287"/>
                    <a:pt x="171870" y="27197"/>
                  </a:cubicBezTo>
                  <a:moveTo>
                    <a:pt x="174941" y="30252"/>
                  </a:moveTo>
                  <a:cubicBezTo>
                    <a:pt x="176391" y="31862"/>
                    <a:pt x="177378" y="33936"/>
                    <a:pt x="179849" y="34536"/>
                  </a:cubicBezTo>
                  <a:cubicBezTo>
                    <a:pt x="180801" y="31811"/>
                    <a:pt x="183347" y="30680"/>
                    <a:pt x="184146" y="27808"/>
                  </a:cubicBezTo>
                  <a:cubicBezTo>
                    <a:pt x="181401" y="21225"/>
                    <a:pt x="177017" y="25306"/>
                    <a:pt x="174941" y="30252"/>
                  </a:cubicBezTo>
                  <a:moveTo>
                    <a:pt x="160822" y="30857"/>
                  </a:moveTo>
                  <a:cubicBezTo>
                    <a:pt x="160754" y="33378"/>
                    <a:pt x="163689" y="32893"/>
                    <a:pt x="163894" y="35141"/>
                  </a:cubicBezTo>
                  <a:cubicBezTo>
                    <a:pt x="166535" y="34516"/>
                    <a:pt x="167416" y="32128"/>
                    <a:pt x="168802" y="30252"/>
                  </a:cubicBezTo>
                  <a:cubicBezTo>
                    <a:pt x="167188" y="29617"/>
                    <a:pt x="166736" y="27829"/>
                    <a:pt x="165119" y="27197"/>
                  </a:cubicBezTo>
                  <a:cubicBezTo>
                    <a:pt x="163478" y="28212"/>
                    <a:pt x="163314" y="30694"/>
                    <a:pt x="160822" y="30857"/>
                  </a:cubicBezTo>
                  <a:moveTo>
                    <a:pt x="36215" y="29644"/>
                  </a:moveTo>
                  <a:cubicBezTo>
                    <a:pt x="38025" y="30487"/>
                    <a:pt x="38698" y="32465"/>
                    <a:pt x="40512" y="33310"/>
                  </a:cubicBezTo>
                  <a:cubicBezTo>
                    <a:pt x="41172" y="31727"/>
                    <a:pt x="42732" y="31034"/>
                    <a:pt x="42968" y="29033"/>
                  </a:cubicBezTo>
                  <a:cubicBezTo>
                    <a:pt x="41239" y="27752"/>
                    <a:pt x="37777" y="28841"/>
                    <a:pt x="36215" y="29644"/>
                  </a:cubicBezTo>
                  <a:moveTo>
                    <a:pt x="109261" y="32699"/>
                  </a:moveTo>
                  <a:cubicBezTo>
                    <a:pt x="110676" y="33940"/>
                    <a:pt x="112376" y="34891"/>
                    <a:pt x="113558" y="36363"/>
                  </a:cubicBezTo>
                  <a:cubicBezTo>
                    <a:pt x="116749" y="35228"/>
                    <a:pt x="119931" y="31974"/>
                    <a:pt x="117240" y="28419"/>
                  </a:cubicBezTo>
                  <a:cubicBezTo>
                    <a:pt x="112520" y="27784"/>
                    <a:pt x="110728" y="30087"/>
                    <a:pt x="109261" y="32699"/>
                  </a:cubicBezTo>
                  <a:moveTo>
                    <a:pt x="125223" y="31472"/>
                  </a:moveTo>
                  <a:cubicBezTo>
                    <a:pt x="125911" y="32420"/>
                    <a:pt x="126988" y="32977"/>
                    <a:pt x="127677" y="33921"/>
                  </a:cubicBezTo>
                  <a:cubicBezTo>
                    <a:pt x="130093" y="33266"/>
                    <a:pt x="131414" y="31528"/>
                    <a:pt x="131971" y="29034"/>
                  </a:cubicBezTo>
                  <a:cubicBezTo>
                    <a:pt x="129349" y="27346"/>
                    <a:pt x="125793" y="29179"/>
                    <a:pt x="125223" y="31472"/>
                  </a:cubicBezTo>
                  <a:moveTo>
                    <a:pt x="50332" y="30252"/>
                  </a:moveTo>
                  <a:cubicBezTo>
                    <a:pt x="52256" y="31035"/>
                    <a:pt x="53722" y="32203"/>
                    <a:pt x="54629" y="29644"/>
                  </a:cubicBezTo>
                  <a:cubicBezTo>
                    <a:pt x="53290" y="29316"/>
                    <a:pt x="50662" y="28160"/>
                    <a:pt x="50332" y="30252"/>
                  </a:cubicBezTo>
                  <a:moveTo>
                    <a:pt x="73662" y="29644"/>
                  </a:moveTo>
                  <a:cubicBezTo>
                    <a:pt x="72096" y="32222"/>
                    <a:pt x="74623" y="32732"/>
                    <a:pt x="75501" y="34535"/>
                  </a:cubicBezTo>
                  <a:cubicBezTo>
                    <a:pt x="77900" y="33661"/>
                    <a:pt x="79533" y="32033"/>
                    <a:pt x="80411" y="29644"/>
                  </a:cubicBezTo>
                  <a:cubicBezTo>
                    <a:pt x="78500" y="28046"/>
                    <a:pt x="76517" y="30295"/>
                    <a:pt x="73662" y="29644"/>
                  </a:cubicBezTo>
                  <a:moveTo>
                    <a:pt x="145480" y="33310"/>
                  </a:moveTo>
                  <a:cubicBezTo>
                    <a:pt x="146117" y="35315"/>
                    <a:pt x="148110" y="35980"/>
                    <a:pt x="149774" y="36970"/>
                  </a:cubicBezTo>
                  <a:cubicBezTo>
                    <a:pt x="150954" y="34490"/>
                    <a:pt x="154006" y="33854"/>
                    <a:pt x="154682" y="30857"/>
                  </a:cubicBezTo>
                  <a:cubicBezTo>
                    <a:pt x="153188" y="30523"/>
                    <a:pt x="153375" y="28498"/>
                    <a:pt x="151006" y="29033"/>
                  </a:cubicBezTo>
                  <a:cubicBezTo>
                    <a:pt x="149225" y="30520"/>
                    <a:pt x="148512" y="33071"/>
                    <a:pt x="145480" y="33310"/>
                  </a:cubicBezTo>
                  <a:moveTo>
                    <a:pt x="55857" y="33310"/>
                  </a:moveTo>
                  <a:cubicBezTo>
                    <a:pt x="56620" y="36011"/>
                    <a:pt x="58872" y="37228"/>
                    <a:pt x="61381" y="38197"/>
                  </a:cubicBezTo>
                  <a:cubicBezTo>
                    <a:pt x="62121" y="34854"/>
                    <a:pt x="66096" y="34740"/>
                    <a:pt x="66293" y="30857"/>
                  </a:cubicBezTo>
                  <a:cubicBezTo>
                    <a:pt x="62154" y="28042"/>
                    <a:pt x="58308" y="30990"/>
                    <a:pt x="55857" y="33310"/>
                  </a:cubicBezTo>
                  <a:moveTo>
                    <a:pt x="92072" y="33310"/>
                  </a:moveTo>
                  <a:cubicBezTo>
                    <a:pt x="93464" y="32657"/>
                    <a:pt x="94306" y="31457"/>
                    <a:pt x="94530" y="29644"/>
                  </a:cubicBezTo>
                  <a:cubicBezTo>
                    <a:pt x="92463" y="30029"/>
                    <a:pt x="88828" y="28855"/>
                    <a:pt x="87775" y="30252"/>
                  </a:cubicBezTo>
                  <a:cubicBezTo>
                    <a:pt x="89384" y="31096"/>
                    <a:pt x="89720" y="33207"/>
                    <a:pt x="92072" y="33310"/>
                  </a:cubicBezTo>
                  <a:moveTo>
                    <a:pt x="20253" y="31472"/>
                  </a:moveTo>
                  <a:cubicBezTo>
                    <a:pt x="21113" y="32658"/>
                    <a:pt x="22527" y="33285"/>
                    <a:pt x="23938" y="33921"/>
                  </a:cubicBezTo>
                  <a:cubicBezTo>
                    <a:pt x="24811" y="32754"/>
                    <a:pt x="26267" y="32168"/>
                    <a:pt x="26392" y="30252"/>
                  </a:cubicBezTo>
                  <a:cubicBezTo>
                    <a:pt x="24028" y="30335"/>
                    <a:pt x="21003" y="29773"/>
                    <a:pt x="20253" y="31472"/>
                  </a:cubicBezTo>
                  <a:moveTo>
                    <a:pt x="9821" y="37590"/>
                  </a:moveTo>
                  <a:cubicBezTo>
                    <a:pt x="10346" y="34849"/>
                    <a:pt x="13163" y="34396"/>
                    <a:pt x="13504" y="31472"/>
                  </a:cubicBezTo>
                  <a:cubicBezTo>
                    <a:pt x="12021" y="30310"/>
                    <a:pt x="8569" y="31091"/>
                    <a:pt x="6138" y="30858"/>
                  </a:cubicBezTo>
                  <a:cubicBezTo>
                    <a:pt x="6371" y="34095"/>
                    <a:pt x="6759" y="37168"/>
                    <a:pt x="9821" y="37590"/>
                  </a:cubicBezTo>
                  <a:moveTo>
                    <a:pt x="93914" y="35757"/>
                  </a:moveTo>
                  <a:cubicBezTo>
                    <a:pt x="94587" y="37733"/>
                    <a:pt x="97316" y="37664"/>
                    <a:pt x="97596" y="40027"/>
                  </a:cubicBezTo>
                  <a:cubicBezTo>
                    <a:pt x="100947" y="38886"/>
                    <a:pt x="102052" y="35504"/>
                    <a:pt x="103737" y="32699"/>
                  </a:cubicBezTo>
                  <a:cubicBezTo>
                    <a:pt x="100421" y="28458"/>
                    <a:pt x="96531" y="33847"/>
                    <a:pt x="93914" y="35757"/>
                  </a:cubicBezTo>
                  <a:moveTo>
                    <a:pt x="27010" y="35141"/>
                  </a:moveTo>
                  <a:cubicBezTo>
                    <a:pt x="27885" y="38339"/>
                    <a:pt x="31276" y="39035"/>
                    <a:pt x="33761" y="40644"/>
                  </a:cubicBezTo>
                  <a:cubicBezTo>
                    <a:pt x="34542" y="38568"/>
                    <a:pt x="37162" y="38325"/>
                    <a:pt x="37442" y="35758"/>
                  </a:cubicBezTo>
                  <a:cubicBezTo>
                    <a:pt x="34814" y="31617"/>
                    <a:pt x="30063" y="31787"/>
                    <a:pt x="27010" y="35141"/>
                  </a:cubicBezTo>
                  <a:moveTo>
                    <a:pt x="43581" y="34535"/>
                  </a:moveTo>
                  <a:cubicBezTo>
                    <a:pt x="44053" y="36503"/>
                    <a:pt x="45282" y="37726"/>
                    <a:pt x="47263" y="38197"/>
                  </a:cubicBezTo>
                  <a:cubicBezTo>
                    <a:pt x="48011" y="36904"/>
                    <a:pt x="49569" y="36422"/>
                    <a:pt x="49717" y="34535"/>
                  </a:cubicBezTo>
                  <a:cubicBezTo>
                    <a:pt x="48429" y="33780"/>
                    <a:pt x="47325" y="32838"/>
                    <a:pt x="46035" y="32088"/>
                  </a:cubicBezTo>
                  <a:cubicBezTo>
                    <a:pt x="45617" y="33300"/>
                    <a:pt x="44166" y="33486"/>
                    <a:pt x="43581" y="34535"/>
                  </a:cubicBezTo>
                  <a:moveTo>
                    <a:pt x="130746" y="36971"/>
                  </a:moveTo>
                  <a:cubicBezTo>
                    <a:pt x="132361" y="37607"/>
                    <a:pt x="132814" y="39398"/>
                    <a:pt x="134430" y="40028"/>
                  </a:cubicBezTo>
                  <a:cubicBezTo>
                    <a:pt x="135547" y="38094"/>
                    <a:pt x="137641" y="37120"/>
                    <a:pt x="138110" y="34536"/>
                  </a:cubicBezTo>
                  <a:cubicBezTo>
                    <a:pt x="137627" y="33178"/>
                    <a:pt x="135963" y="33003"/>
                    <a:pt x="135045" y="32089"/>
                  </a:cubicBezTo>
                  <a:cubicBezTo>
                    <a:pt x="133567" y="33678"/>
                    <a:pt x="131637" y="34809"/>
                    <a:pt x="130746" y="36971"/>
                  </a:cubicBezTo>
                  <a:moveTo>
                    <a:pt x="182304" y="37590"/>
                  </a:moveTo>
                  <a:cubicBezTo>
                    <a:pt x="184298" y="38863"/>
                    <a:pt x="185169" y="41254"/>
                    <a:pt x="187830" y="41867"/>
                  </a:cubicBezTo>
                  <a:cubicBezTo>
                    <a:pt x="188935" y="39496"/>
                    <a:pt x="191155" y="38247"/>
                    <a:pt x="192130" y="35758"/>
                  </a:cubicBezTo>
                  <a:cubicBezTo>
                    <a:pt x="189866" y="35152"/>
                    <a:pt x="189090" y="33073"/>
                    <a:pt x="187218" y="32089"/>
                  </a:cubicBezTo>
                  <a:cubicBezTo>
                    <a:pt x="185294" y="33634"/>
                    <a:pt x="183082" y="34898"/>
                    <a:pt x="182304" y="37590"/>
                  </a:cubicBezTo>
                  <a:moveTo>
                    <a:pt x="79183" y="35757"/>
                  </a:moveTo>
                  <a:cubicBezTo>
                    <a:pt x="80176" y="38433"/>
                    <a:pt x="82018" y="40266"/>
                    <a:pt x="84708" y="41254"/>
                  </a:cubicBezTo>
                  <a:cubicBezTo>
                    <a:pt x="85436" y="38922"/>
                    <a:pt x="87955" y="38374"/>
                    <a:pt x="88394" y="35757"/>
                  </a:cubicBezTo>
                  <a:cubicBezTo>
                    <a:pt x="85922" y="35563"/>
                    <a:pt x="86185" y="32653"/>
                    <a:pt x="83479" y="32698"/>
                  </a:cubicBezTo>
                  <a:cubicBezTo>
                    <a:pt x="82131" y="33798"/>
                    <a:pt x="80963" y="35083"/>
                    <a:pt x="79183" y="35757"/>
                  </a:cubicBezTo>
                  <a:moveTo>
                    <a:pt x="168187" y="38198"/>
                  </a:moveTo>
                  <a:cubicBezTo>
                    <a:pt x="169867" y="39786"/>
                    <a:pt x="171249" y="41668"/>
                    <a:pt x="173713" y="42477"/>
                  </a:cubicBezTo>
                  <a:cubicBezTo>
                    <a:pt x="174174" y="40084"/>
                    <a:pt x="176106" y="39154"/>
                    <a:pt x="176781" y="36971"/>
                  </a:cubicBezTo>
                  <a:cubicBezTo>
                    <a:pt x="174715" y="35981"/>
                    <a:pt x="174162" y="33470"/>
                    <a:pt x="171260" y="33311"/>
                  </a:cubicBezTo>
                  <a:cubicBezTo>
                    <a:pt x="171248" y="35942"/>
                    <a:pt x="168201" y="35555"/>
                    <a:pt x="168187" y="38198"/>
                  </a:cubicBezTo>
                  <a:moveTo>
                    <a:pt x="11664" y="40027"/>
                  </a:moveTo>
                  <a:cubicBezTo>
                    <a:pt x="13579" y="40770"/>
                    <a:pt x="14329" y="42670"/>
                    <a:pt x="16571" y="43087"/>
                  </a:cubicBezTo>
                  <a:cubicBezTo>
                    <a:pt x="17012" y="39864"/>
                    <a:pt x="20178" y="39347"/>
                    <a:pt x="20871" y="36363"/>
                  </a:cubicBezTo>
                  <a:cubicBezTo>
                    <a:pt x="17084" y="32759"/>
                    <a:pt x="13050" y="36249"/>
                    <a:pt x="11664" y="40027"/>
                  </a:cubicBezTo>
                  <a:moveTo>
                    <a:pt x="63842" y="40644"/>
                  </a:moveTo>
                  <a:cubicBezTo>
                    <a:pt x="66309" y="40838"/>
                    <a:pt x="66046" y="43744"/>
                    <a:pt x="68750" y="43699"/>
                  </a:cubicBezTo>
                  <a:cubicBezTo>
                    <a:pt x="69842" y="40916"/>
                    <a:pt x="72461" y="39652"/>
                    <a:pt x="73662" y="36971"/>
                  </a:cubicBezTo>
                  <a:cubicBezTo>
                    <a:pt x="70030" y="32346"/>
                    <a:pt x="65563" y="36701"/>
                    <a:pt x="63842" y="40644"/>
                  </a:cubicBezTo>
                  <a:moveTo>
                    <a:pt x="117240" y="39422"/>
                  </a:moveTo>
                  <a:cubicBezTo>
                    <a:pt x="118242" y="41068"/>
                    <a:pt x="119636" y="42328"/>
                    <a:pt x="121537" y="43087"/>
                  </a:cubicBezTo>
                  <a:cubicBezTo>
                    <a:pt x="122790" y="41280"/>
                    <a:pt x="124146" y="39571"/>
                    <a:pt x="125834" y="38198"/>
                  </a:cubicBezTo>
                  <a:cubicBezTo>
                    <a:pt x="124960" y="36222"/>
                    <a:pt x="123235" y="35078"/>
                    <a:pt x="120923" y="34536"/>
                  </a:cubicBezTo>
                  <a:cubicBezTo>
                    <a:pt x="119735" y="36195"/>
                    <a:pt x="117506" y="36835"/>
                    <a:pt x="117240" y="39422"/>
                  </a:cubicBezTo>
                  <a:moveTo>
                    <a:pt x="152844" y="40027"/>
                  </a:moveTo>
                  <a:cubicBezTo>
                    <a:pt x="154854" y="41086"/>
                    <a:pt x="155744" y="43256"/>
                    <a:pt x="157752" y="44309"/>
                  </a:cubicBezTo>
                  <a:cubicBezTo>
                    <a:pt x="159203" y="41882"/>
                    <a:pt x="161459" y="40257"/>
                    <a:pt x="162660" y="37590"/>
                  </a:cubicBezTo>
                  <a:cubicBezTo>
                    <a:pt x="158869" y="33285"/>
                    <a:pt x="154669" y="35083"/>
                    <a:pt x="152844" y="40027"/>
                  </a:cubicBezTo>
                  <a:moveTo>
                    <a:pt x="101277" y="42476"/>
                  </a:moveTo>
                  <a:cubicBezTo>
                    <a:pt x="104553" y="48995"/>
                    <a:pt x="108915" y="43082"/>
                    <a:pt x="111103" y="38812"/>
                  </a:cubicBezTo>
                  <a:cubicBezTo>
                    <a:pt x="109185" y="38067"/>
                    <a:pt x="108433" y="36165"/>
                    <a:pt x="106193" y="35757"/>
                  </a:cubicBezTo>
                  <a:cubicBezTo>
                    <a:pt x="105131" y="38567"/>
                    <a:pt x="102172" y="39496"/>
                    <a:pt x="101277" y="42476"/>
                  </a:cubicBezTo>
                  <a:moveTo>
                    <a:pt x="49718" y="41254"/>
                  </a:moveTo>
                  <a:cubicBezTo>
                    <a:pt x="51624" y="42208"/>
                    <a:pt x="52723" y="43966"/>
                    <a:pt x="54629" y="44920"/>
                  </a:cubicBezTo>
                  <a:cubicBezTo>
                    <a:pt x="55479" y="43116"/>
                    <a:pt x="57466" y="42442"/>
                    <a:pt x="58315" y="40643"/>
                  </a:cubicBezTo>
                  <a:cubicBezTo>
                    <a:pt x="55816" y="39869"/>
                    <a:pt x="54755" y="37666"/>
                    <a:pt x="52174" y="36970"/>
                  </a:cubicBezTo>
                  <a:cubicBezTo>
                    <a:pt x="51889" y="38935"/>
                    <a:pt x="49836" y="39131"/>
                    <a:pt x="49718" y="41254"/>
                  </a:cubicBezTo>
                  <a:moveTo>
                    <a:pt x="136884" y="42476"/>
                  </a:moveTo>
                  <a:cubicBezTo>
                    <a:pt x="139382" y="43649"/>
                    <a:pt x="140018" y="46691"/>
                    <a:pt x="143018" y="47362"/>
                  </a:cubicBezTo>
                  <a:cubicBezTo>
                    <a:pt x="143973" y="44434"/>
                    <a:pt x="146709" y="43294"/>
                    <a:pt x="147315" y="40027"/>
                  </a:cubicBezTo>
                  <a:cubicBezTo>
                    <a:pt x="143039" y="36408"/>
                    <a:pt x="138731" y="36956"/>
                    <a:pt x="136884" y="42476"/>
                  </a:cubicBezTo>
                  <a:moveTo>
                    <a:pt x="36215" y="43087"/>
                  </a:moveTo>
                  <a:cubicBezTo>
                    <a:pt x="37185" y="44160"/>
                    <a:pt x="39033" y="44353"/>
                    <a:pt x="39285" y="46146"/>
                  </a:cubicBezTo>
                  <a:cubicBezTo>
                    <a:pt x="41885" y="45680"/>
                    <a:pt x="42560" y="43295"/>
                    <a:pt x="44193" y="41867"/>
                  </a:cubicBezTo>
                  <a:cubicBezTo>
                    <a:pt x="43049" y="36151"/>
                    <a:pt x="37133" y="38941"/>
                    <a:pt x="36215" y="43087"/>
                  </a:cubicBezTo>
                  <a:moveTo>
                    <a:pt x="19641" y="46145"/>
                  </a:moveTo>
                  <a:cubicBezTo>
                    <a:pt x="22945" y="45908"/>
                    <a:pt x="22604" y="49303"/>
                    <a:pt x="25781" y="49200"/>
                  </a:cubicBezTo>
                  <a:cubicBezTo>
                    <a:pt x="26172" y="46131"/>
                    <a:pt x="29678" y="46156"/>
                    <a:pt x="30078" y="43087"/>
                  </a:cubicBezTo>
                  <a:cubicBezTo>
                    <a:pt x="28167" y="41320"/>
                    <a:pt x="25861" y="39949"/>
                    <a:pt x="23325" y="38812"/>
                  </a:cubicBezTo>
                  <a:cubicBezTo>
                    <a:pt x="22403" y="41559"/>
                    <a:pt x="19446" y="42283"/>
                    <a:pt x="19641" y="46145"/>
                  </a:cubicBezTo>
                  <a:moveTo>
                    <a:pt x="87160" y="42476"/>
                  </a:moveTo>
                  <a:cubicBezTo>
                    <a:pt x="88041" y="44860"/>
                    <a:pt x="89676" y="46493"/>
                    <a:pt x="92072" y="47362"/>
                  </a:cubicBezTo>
                  <a:cubicBezTo>
                    <a:pt x="92638" y="45485"/>
                    <a:pt x="94530" y="44920"/>
                    <a:pt x="95756" y="43698"/>
                  </a:cubicBezTo>
                  <a:cubicBezTo>
                    <a:pt x="95062" y="41131"/>
                    <a:pt x="92979" y="39945"/>
                    <a:pt x="90848" y="38812"/>
                  </a:cubicBezTo>
                  <a:cubicBezTo>
                    <a:pt x="89297" y="39706"/>
                    <a:pt x="89268" y="42128"/>
                    <a:pt x="87160" y="42476"/>
                  </a:cubicBezTo>
                  <a:moveTo>
                    <a:pt x="70588" y="46145"/>
                  </a:moveTo>
                  <a:cubicBezTo>
                    <a:pt x="72770" y="47029"/>
                    <a:pt x="73599" y="49254"/>
                    <a:pt x="75501" y="50417"/>
                  </a:cubicBezTo>
                  <a:cubicBezTo>
                    <a:pt x="77396" y="48028"/>
                    <a:pt x="79815" y="46160"/>
                    <a:pt x="81638" y="43698"/>
                  </a:cubicBezTo>
                  <a:cubicBezTo>
                    <a:pt x="80199" y="41876"/>
                    <a:pt x="78139" y="40663"/>
                    <a:pt x="76114" y="39421"/>
                  </a:cubicBezTo>
                  <a:cubicBezTo>
                    <a:pt x="74726" y="42112"/>
                    <a:pt x="71470" y="42948"/>
                    <a:pt x="70588" y="46145"/>
                  </a:cubicBezTo>
                  <a:moveTo>
                    <a:pt x="190900" y="44309"/>
                  </a:moveTo>
                  <a:cubicBezTo>
                    <a:pt x="190912" y="46947"/>
                    <a:pt x="193958" y="46559"/>
                    <a:pt x="193970" y="49200"/>
                  </a:cubicBezTo>
                  <a:cubicBezTo>
                    <a:pt x="197105" y="48243"/>
                    <a:pt x="198102" y="45163"/>
                    <a:pt x="199494" y="42476"/>
                  </a:cubicBezTo>
                  <a:cubicBezTo>
                    <a:pt x="196614" y="38167"/>
                    <a:pt x="192937" y="40377"/>
                    <a:pt x="190900" y="44309"/>
                  </a:cubicBezTo>
                  <a:moveTo>
                    <a:pt x="123991" y="45531"/>
                  </a:moveTo>
                  <a:cubicBezTo>
                    <a:pt x="127133" y="49255"/>
                    <a:pt x="129040" y="46588"/>
                    <a:pt x="131357" y="43698"/>
                  </a:cubicBezTo>
                  <a:cubicBezTo>
                    <a:pt x="130885" y="41722"/>
                    <a:pt x="129663" y="40500"/>
                    <a:pt x="127677" y="40027"/>
                  </a:cubicBezTo>
                  <a:cubicBezTo>
                    <a:pt x="127475" y="42888"/>
                    <a:pt x="124191" y="42674"/>
                    <a:pt x="123991" y="45531"/>
                  </a:cubicBezTo>
                  <a:moveTo>
                    <a:pt x="176171" y="46145"/>
                  </a:moveTo>
                  <a:cubicBezTo>
                    <a:pt x="177856" y="47719"/>
                    <a:pt x="179228" y="49615"/>
                    <a:pt x="181081" y="51033"/>
                  </a:cubicBezTo>
                  <a:cubicBezTo>
                    <a:pt x="182061" y="48544"/>
                    <a:pt x="184757" y="47768"/>
                    <a:pt x="184757" y="44308"/>
                  </a:cubicBezTo>
                  <a:cubicBezTo>
                    <a:pt x="182385" y="43411"/>
                    <a:pt x="181442" y="41089"/>
                    <a:pt x="179233" y="40026"/>
                  </a:cubicBezTo>
                  <a:cubicBezTo>
                    <a:pt x="178483" y="42328"/>
                    <a:pt x="175798" y="42721"/>
                    <a:pt x="176171" y="46145"/>
                  </a:cubicBezTo>
                  <a:moveTo>
                    <a:pt x="160822" y="46145"/>
                  </a:moveTo>
                  <a:cubicBezTo>
                    <a:pt x="161903" y="48734"/>
                    <a:pt x="163739" y="50570"/>
                    <a:pt x="166348" y="51639"/>
                  </a:cubicBezTo>
                  <a:cubicBezTo>
                    <a:pt x="167287" y="49115"/>
                    <a:pt x="169906" y="48266"/>
                    <a:pt x="170645" y="45531"/>
                  </a:cubicBezTo>
                  <a:cubicBezTo>
                    <a:pt x="169070" y="43635"/>
                    <a:pt x="167154" y="42079"/>
                    <a:pt x="165119" y="40644"/>
                  </a:cubicBezTo>
                  <a:cubicBezTo>
                    <a:pt x="163939" y="42725"/>
                    <a:pt x="162325" y="44378"/>
                    <a:pt x="160822" y="46145"/>
                  </a:cubicBezTo>
                  <a:moveTo>
                    <a:pt x="108037" y="48586"/>
                  </a:moveTo>
                  <a:cubicBezTo>
                    <a:pt x="109646" y="49424"/>
                    <a:pt x="110359" y="51157"/>
                    <a:pt x="112329" y="51641"/>
                  </a:cubicBezTo>
                  <a:cubicBezTo>
                    <a:pt x="113795" y="49029"/>
                    <a:pt x="117137" y="48282"/>
                    <a:pt x="118469" y="45532"/>
                  </a:cubicBezTo>
                  <a:cubicBezTo>
                    <a:pt x="114996" y="39373"/>
                    <a:pt x="110165" y="43892"/>
                    <a:pt x="108037" y="48586"/>
                  </a:cubicBezTo>
                  <a:moveTo>
                    <a:pt x="57700" y="47364"/>
                  </a:moveTo>
                  <a:cubicBezTo>
                    <a:pt x="60280" y="47241"/>
                    <a:pt x="60275" y="49691"/>
                    <a:pt x="62610" y="49808"/>
                  </a:cubicBezTo>
                  <a:cubicBezTo>
                    <a:pt x="62993" y="48154"/>
                    <a:pt x="65171" y="48292"/>
                    <a:pt x="65065" y="46146"/>
                  </a:cubicBezTo>
                  <a:cubicBezTo>
                    <a:pt x="63891" y="44662"/>
                    <a:pt x="62347" y="43554"/>
                    <a:pt x="60156" y="43087"/>
                  </a:cubicBezTo>
                  <a:cubicBezTo>
                    <a:pt x="60325" y="45497"/>
                    <a:pt x="57529" y="44951"/>
                    <a:pt x="57700" y="47364"/>
                  </a:cubicBezTo>
                  <a:moveTo>
                    <a:pt x="145480" y="50417"/>
                  </a:moveTo>
                  <a:cubicBezTo>
                    <a:pt x="147084" y="51265"/>
                    <a:pt x="147592" y="53204"/>
                    <a:pt x="149774" y="53477"/>
                  </a:cubicBezTo>
                  <a:cubicBezTo>
                    <a:pt x="152101" y="52125"/>
                    <a:pt x="153021" y="49378"/>
                    <a:pt x="155298" y="47980"/>
                  </a:cubicBezTo>
                  <a:cubicBezTo>
                    <a:pt x="154425" y="45586"/>
                    <a:pt x="152786" y="43958"/>
                    <a:pt x="150388" y="43087"/>
                  </a:cubicBezTo>
                  <a:cubicBezTo>
                    <a:pt x="149394" y="46171"/>
                    <a:pt x="145831" y="46702"/>
                    <a:pt x="145480" y="50417"/>
                  </a:cubicBezTo>
                  <a:moveTo>
                    <a:pt x="42351" y="49200"/>
                  </a:moveTo>
                  <a:cubicBezTo>
                    <a:pt x="44437" y="49975"/>
                    <a:pt x="44676" y="52587"/>
                    <a:pt x="47263" y="52866"/>
                  </a:cubicBezTo>
                  <a:cubicBezTo>
                    <a:pt x="48821" y="50948"/>
                    <a:pt x="50723" y="49389"/>
                    <a:pt x="52173" y="47362"/>
                  </a:cubicBezTo>
                  <a:cubicBezTo>
                    <a:pt x="49483" y="42333"/>
                    <a:pt x="43438" y="43736"/>
                    <a:pt x="42351" y="49200"/>
                  </a:cubicBezTo>
                  <a:moveTo>
                    <a:pt x="8592" y="51034"/>
                  </a:moveTo>
                  <a:cubicBezTo>
                    <a:pt x="11417" y="50586"/>
                    <a:pt x="11796" y="47701"/>
                    <a:pt x="13504" y="46146"/>
                  </a:cubicBezTo>
                  <a:cubicBezTo>
                    <a:pt x="12090" y="45512"/>
                    <a:pt x="11526" y="44041"/>
                    <a:pt x="9204" y="44309"/>
                  </a:cubicBezTo>
                  <a:cubicBezTo>
                    <a:pt x="7382" y="47219"/>
                    <a:pt x="9489" y="48638"/>
                    <a:pt x="8592" y="51034"/>
                  </a:cubicBezTo>
                  <a:moveTo>
                    <a:pt x="94530" y="49808"/>
                  </a:moveTo>
                  <a:cubicBezTo>
                    <a:pt x="96706" y="55138"/>
                    <a:pt x="100945" y="52365"/>
                    <a:pt x="102507" y="47980"/>
                  </a:cubicBezTo>
                  <a:cubicBezTo>
                    <a:pt x="99635" y="44802"/>
                    <a:pt x="95838" y="45598"/>
                    <a:pt x="94530" y="49808"/>
                  </a:cubicBezTo>
                  <a:moveTo>
                    <a:pt x="130130" y="51034"/>
                  </a:moveTo>
                  <a:cubicBezTo>
                    <a:pt x="132423" y="52012"/>
                    <a:pt x="132860" y="54837"/>
                    <a:pt x="135654" y="55305"/>
                  </a:cubicBezTo>
                  <a:cubicBezTo>
                    <a:pt x="136637" y="53436"/>
                    <a:pt x="138916" y="52850"/>
                    <a:pt x="139342" y="50418"/>
                  </a:cubicBezTo>
                  <a:cubicBezTo>
                    <a:pt x="138015" y="48273"/>
                    <a:pt x="135954" y="46866"/>
                    <a:pt x="133815" y="45532"/>
                  </a:cubicBezTo>
                  <a:cubicBezTo>
                    <a:pt x="132784" y="47563"/>
                    <a:pt x="131001" y="48838"/>
                    <a:pt x="130130" y="51034"/>
                  </a:cubicBezTo>
                  <a:moveTo>
                    <a:pt x="36831" y="48586"/>
                  </a:moveTo>
                  <a:cubicBezTo>
                    <a:pt x="35914" y="43595"/>
                    <a:pt x="28782" y="48267"/>
                    <a:pt x="27622" y="51641"/>
                  </a:cubicBezTo>
                  <a:cubicBezTo>
                    <a:pt x="30305" y="57468"/>
                    <a:pt x="37338" y="51359"/>
                    <a:pt x="36831" y="48586"/>
                  </a:cubicBezTo>
                  <a:moveTo>
                    <a:pt x="77955" y="52866"/>
                  </a:moveTo>
                  <a:cubicBezTo>
                    <a:pt x="79833" y="53440"/>
                    <a:pt x="79880" y="55839"/>
                    <a:pt x="82252" y="55923"/>
                  </a:cubicBezTo>
                  <a:cubicBezTo>
                    <a:pt x="83869" y="53253"/>
                    <a:pt x="87518" y="52607"/>
                    <a:pt x="89005" y="49808"/>
                  </a:cubicBezTo>
                  <a:cubicBezTo>
                    <a:pt x="85503" y="43346"/>
                    <a:pt x="80818" y="48917"/>
                    <a:pt x="77955" y="52866"/>
                  </a:cubicBezTo>
                  <a:moveTo>
                    <a:pt x="198876" y="52250"/>
                  </a:moveTo>
                  <a:cubicBezTo>
                    <a:pt x="199669" y="53302"/>
                    <a:pt x="200145" y="54658"/>
                    <a:pt x="201951" y="54697"/>
                  </a:cubicBezTo>
                  <a:cubicBezTo>
                    <a:pt x="202332" y="52027"/>
                    <a:pt x="205092" y="51712"/>
                    <a:pt x="205634" y="49200"/>
                  </a:cubicBezTo>
                  <a:cubicBezTo>
                    <a:pt x="204874" y="47917"/>
                    <a:pt x="203845" y="46902"/>
                    <a:pt x="202564" y="46145"/>
                  </a:cubicBezTo>
                  <a:cubicBezTo>
                    <a:pt x="201963" y="48804"/>
                    <a:pt x="199583" y="49697"/>
                    <a:pt x="198876" y="52250"/>
                  </a:cubicBezTo>
                  <a:moveTo>
                    <a:pt x="115400" y="54697"/>
                  </a:moveTo>
                  <a:cubicBezTo>
                    <a:pt x="116988" y="55357"/>
                    <a:pt x="117679" y="56911"/>
                    <a:pt x="119699" y="57145"/>
                  </a:cubicBezTo>
                  <a:cubicBezTo>
                    <a:pt x="121084" y="54449"/>
                    <a:pt x="124335" y="53621"/>
                    <a:pt x="125224" y="50417"/>
                  </a:cubicBezTo>
                  <a:cubicBezTo>
                    <a:pt x="122797" y="50589"/>
                    <a:pt x="123344" y="47805"/>
                    <a:pt x="120923" y="47980"/>
                  </a:cubicBezTo>
                  <a:cubicBezTo>
                    <a:pt x="119537" y="50667"/>
                    <a:pt x="116279" y="51499"/>
                    <a:pt x="115400" y="54697"/>
                  </a:cubicBezTo>
                  <a:moveTo>
                    <a:pt x="183529" y="54090"/>
                  </a:moveTo>
                  <a:cubicBezTo>
                    <a:pt x="185037" y="55243"/>
                    <a:pt x="186317" y="56613"/>
                    <a:pt x="188445" y="57145"/>
                  </a:cubicBezTo>
                  <a:cubicBezTo>
                    <a:pt x="192711" y="53680"/>
                    <a:pt x="193474" y="49821"/>
                    <a:pt x="187217" y="47980"/>
                  </a:cubicBezTo>
                  <a:cubicBezTo>
                    <a:pt x="186700" y="50723"/>
                    <a:pt x="184049" y="51336"/>
                    <a:pt x="183529" y="54090"/>
                  </a:cubicBezTo>
                  <a:moveTo>
                    <a:pt x="11664" y="54697"/>
                  </a:moveTo>
                  <a:cubicBezTo>
                    <a:pt x="15793" y="60397"/>
                    <a:pt x="19275" y="56242"/>
                    <a:pt x="22097" y="51639"/>
                  </a:cubicBezTo>
                  <a:cubicBezTo>
                    <a:pt x="18070" y="47233"/>
                    <a:pt x="13090" y="49055"/>
                    <a:pt x="11664" y="54697"/>
                  </a:cubicBezTo>
                  <a:moveTo>
                    <a:pt x="64449" y="52866"/>
                  </a:moveTo>
                  <a:cubicBezTo>
                    <a:pt x="66355" y="53823"/>
                    <a:pt x="67135" y="55899"/>
                    <a:pt x="69361" y="56535"/>
                  </a:cubicBezTo>
                  <a:cubicBezTo>
                    <a:pt x="70846" y="55567"/>
                    <a:pt x="72075" y="54345"/>
                    <a:pt x="73046" y="52866"/>
                  </a:cubicBezTo>
                  <a:cubicBezTo>
                    <a:pt x="71257" y="51385"/>
                    <a:pt x="70310" y="49072"/>
                    <a:pt x="67520" y="48585"/>
                  </a:cubicBezTo>
                  <a:cubicBezTo>
                    <a:pt x="66808" y="50324"/>
                    <a:pt x="65064" y="51028"/>
                    <a:pt x="64449" y="52866"/>
                  </a:cubicBezTo>
                  <a:moveTo>
                    <a:pt x="168802" y="54697"/>
                  </a:moveTo>
                  <a:cubicBezTo>
                    <a:pt x="170714" y="56053"/>
                    <a:pt x="172428" y="57607"/>
                    <a:pt x="174941" y="58363"/>
                  </a:cubicBezTo>
                  <a:cubicBezTo>
                    <a:pt x="179830" y="55130"/>
                    <a:pt x="178041" y="50199"/>
                    <a:pt x="172487" y="48586"/>
                  </a:cubicBezTo>
                  <a:cubicBezTo>
                    <a:pt x="171967" y="51331"/>
                    <a:pt x="169316" y="51952"/>
                    <a:pt x="168802" y="54697"/>
                  </a:cubicBezTo>
                  <a:moveTo>
                    <a:pt x="50332" y="55304"/>
                  </a:moveTo>
                  <a:cubicBezTo>
                    <a:pt x="52210" y="55884"/>
                    <a:pt x="52256" y="58286"/>
                    <a:pt x="54629" y="58363"/>
                  </a:cubicBezTo>
                  <a:cubicBezTo>
                    <a:pt x="56010" y="56276"/>
                    <a:pt x="58992" y="55780"/>
                    <a:pt x="59540" y="52866"/>
                  </a:cubicBezTo>
                  <a:cubicBezTo>
                    <a:pt x="57622" y="52126"/>
                    <a:pt x="56870" y="50224"/>
                    <a:pt x="54629" y="49807"/>
                  </a:cubicBezTo>
                  <a:cubicBezTo>
                    <a:pt x="52876" y="51321"/>
                    <a:pt x="51258" y="52968"/>
                    <a:pt x="50332" y="55304"/>
                  </a:cubicBezTo>
                  <a:moveTo>
                    <a:pt x="100053" y="56535"/>
                  </a:moveTo>
                  <a:cubicBezTo>
                    <a:pt x="101863" y="57378"/>
                    <a:pt x="102539" y="59356"/>
                    <a:pt x="104352" y="60199"/>
                  </a:cubicBezTo>
                  <a:cubicBezTo>
                    <a:pt x="108888" y="57329"/>
                    <a:pt x="111562" y="52628"/>
                    <a:pt x="104966" y="50417"/>
                  </a:cubicBezTo>
                  <a:cubicBezTo>
                    <a:pt x="103526" y="52656"/>
                    <a:pt x="101661" y="54469"/>
                    <a:pt x="100053" y="56535"/>
                  </a:cubicBezTo>
                  <a:moveTo>
                    <a:pt x="152844" y="57145"/>
                  </a:moveTo>
                  <a:cubicBezTo>
                    <a:pt x="154559" y="58287"/>
                    <a:pt x="155386" y="60314"/>
                    <a:pt x="157752" y="60810"/>
                  </a:cubicBezTo>
                  <a:cubicBezTo>
                    <a:pt x="159600" y="59186"/>
                    <a:pt x="160823" y="56941"/>
                    <a:pt x="162660" y="55304"/>
                  </a:cubicBezTo>
                  <a:cubicBezTo>
                    <a:pt x="161789" y="52919"/>
                    <a:pt x="160153" y="51290"/>
                    <a:pt x="157752" y="50417"/>
                  </a:cubicBezTo>
                  <a:cubicBezTo>
                    <a:pt x="156548" y="53087"/>
                    <a:pt x="153691" y="54116"/>
                    <a:pt x="152844" y="57145"/>
                  </a:cubicBezTo>
                  <a:moveTo>
                    <a:pt x="34375" y="57755"/>
                  </a:moveTo>
                  <a:cubicBezTo>
                    <a:pt x="36575" y="58616"/>
                    <a:pt x="37860" y="60397"/>
                    <a:pt x="39896" y="61421"/>
                  </a:cubicBezTo>
                  <a:cubicBezTo>
                    <a:pt x="40881" y="59136"/>
                    <a:pt x="43718" y="58700"/>
                    <a:pt x="44194" y="55922"/>
                  </a:cubicBezTo>
                  <a:cubicBezTo>
                    <a:pt x="41765" y="50129"/>
                    <a:pt x="35547" y="51856"/>
                    <a:pt x="34375" y="57755"/>
                  </a:cubicBezTo>
                  <a:moveTo>
                    <a:pt x="85323" y="58977"/>
                  </a:moveTo>
                  <a:cubicBezTo>
                    <a:pt x="87513" y="59648"/>
                    <a:pt x="88441" y="61570"/>
                    <a:pt x="90848" y="62032"/>
                  </a:cubicBezTo>
                  <a:cubicBezTo>
                    <a:pt x="92726" y="60442"/>
                    <a:pt x="94431" y="58671"/>
                    <a:pt x="95145" y="55923"/>
                  </a:cubicBezTo>
                  <a:cubicBezTo>
                    <a:pt x="94174" y="54440"/>
                    <a:pt x="92945" y="53218"/>
                    <a:pt x="91461" y="52250"/>
                  </a:cubicBezTo>
                  <a:cubicBezTo>
                    <a:pt x="89556" y="54637"/>
                    <a:pt x="86302" y="55676"/>
                    <a:pt x="85323" y="58977"/>
                  </a:cubicBezTo>
                  <a:moveTo>
                    <a:pt x="122152" y="60199"/>
                  </a:moveTo>
                  <a:cubicBezTo>
                    <a:pt x="125017" y="60399"/>
                    <a:pt x="124804" y="63662"/>
                    <a:pt x="127677" y="63863"/>
                  </a:cubicBezTo>
                  <a:cubicBezTo>
                    <a:pt x="129347" y="62068"/>
                    <a:pt x="131895" y="61138"/>
                    <a:pt x="132584" y="58362"/>
                  </a:cubicBezTo>
                  <a:cubicBezTo>
                    <a:pt x="131206" y="56479"/>
                    <a:pt x="129571" y="54847"/>
                    <a:pt x="127677" y="53475"/>
                  </a:cubicBezTo>
                  <a:cubicBezTo>
                    <a:pt x="126288" y="56167"/>
                    <a:pt x="123033" y="57003"/>
                    <a:pt x="122152" y="60199"/>
                  </a:cubicBezTo>
                  <a:moveTo>
                    <a:pt x="138110" y="58977"/>
                  </a:moveTo>
                  <a:cubicBezTo>
                    <a:pt x="139727" y="59813"/>
                    <a:pt x="140440" y="61548"/>
                    <a:pt x="142403" y="62032"/>
                  </a:cubicBezTo>
                  <a:cubicBezTo>
                    <a:pt x="150976" y="57081"/>
                    <a:pt x="140551" y="49132"/>
                    <a:pt x="138110" y="58977"/>
                  </a:cubicBezTo>
                  <a:moveTo>
                    <a:pt x="19641" y="61421"/>
                  </a:moveTo>
                  <a:cubicBezTo>
                    <a:pt x="23361" y="65685"/>
                    <a:pt x="26826" y="60478"/>
                    <a:pt x="28848" y="57755"/>
                  </a:cubicBezTo>
                  <a:cubicBezTo>
                    <a:pt x="26972" y="57175"/>
                    <a:pt x="26923" y="54777"/>
                    <a:pt x="24548" y="54695"/>
                  </a:cubicBezTo>
                  <a:cubicBezTo>
                    <a:pt x="22272" y="56296"/>
                    <a:pt x="20464" y="58372"/>
                    <a:pt x="19641" y="61421"/>
                  </a:cubicBezTo>
                  <a:moveTo>
                    <a:pt x="72433" y="59583"/>
                  </a:moveTo>
                  <a:cubicBezTo>
                    <a:pt x="73781" y="60281"/>
                    <a:pt x="74468" y="61626"/>
                    <a:pt x="76114" y="62032"/>
                  </a:cubicBezTo>
                  <a:cubicBezTo>
                    <a:pt x="76084" y="59761"/>
                    <a:pt x="79119" y="60542"/>
                    <a:pt x="79183" y="58363"/>
                  </a:cubicBezTo>
                  <a:cubicBezTo>
                    <a:pt x="77836" y="57259"/>
                    <a:pt x="76667" y="55979"/>
                    <a:pt x="74884" y="55304"/>
                  </a:cubicBezTo>
                  <a:cubicBezTo>
                    <a:pt x="74174" y="56843"/>
                    <a:pt x="72441" y="57355"/>
                    <a:pt x="72433" y="59583"/>
                  </a:cubicBezTo>
                  <a:moveTo>
                    <a:pt x="191514" y="60199"/>
                  </a:moveTo>
                  <a:cubicBezTo>
                    <a:pt x="192599" y="60750"/>
                    <a:pt x="193414" y="61566"/>
                    <a:pt x="193970" y="62641"/>
                  </a:cubicBezTo>
                  <a:cubicBezTo>
                    <a:pt x="196366" y="61772"/>
                    <a:pt x="198007" y="60139"/>
                    <a:pt x="198876" y="57755"/>
                  </a:cubicBezTo>
                  <a:cubicBezTo>
                    <a:pt x="196722" y="57861"/>
                    <a:pt x="196862" y="55691"/>
                    <a:pt x="195197" y="55304"/>
                  </a:cubicBezTo>
                  <a:cubicBezTo>
                    <a:pt x="194050" y="57018"/>
                    <a:pt x="192013" y="57842"/>
                    <a:pt x="191514" y="60199"/>
                  </a:cubicBezTo>
                  <a:moveTo>
                    <a:pt x="57084" y="60810"/>
                  </a:moveTo>
                  <a:cubicBezTo>
                    <a:pt x="58115" y="62638"/>
                    <a:pt x="59896" y="63715"/>
                    <a:pt x="61381" y="65091"/>
                  </a:cubicBezTo>
                  <a:cubicBezTo>
                    <a:pt x="71994" y="61634"/>
                    <a:pt x="60899" y="50945"/>
                    <a:pt x="57084" y="60810"/>
                  </a:cubicBezTo>
                  <a:moveTo>
                    <a:pt x="106803" y="62642"/>
                  </a:moveTo>
                  <a:cubicBezTo>
                    <a:pt x="108343" y="63347"/>
                    <a:pt x="108860" y="65080"/>
                    <a:pt x="111103" y="65091"/>
                  </a:cubicBezTo>
                  <a:cubicBezTo>
                    <a:pt x="113289" y="63800"/>
                    <a:pt x="114297" y="61344"/>
                    <a:pt x="116010" y="59583"/>
                  </a:cubicBezTo>
                  <a:cubicBezTo>
                    <a:pt x="114397" y="58954"/>
                    <a:pt x="113945" y="57166"/>
                    <a:pt x="112329" y="56535"/>
                  </a:cubicBezTo>
                  <a:cubicBezTo>
                    <a:pt x="110794" y="58873"/>
                    <a:pt x="108490" y="60448"/>
                    <a:pt x="106803" y="62642"/>
                  </a:cubicBezTo>
                  <a:moveTo>
                    <a:pt x="177395" y="60199"/>
                  </a:moveTo>
                  <a:cubicBezTo>
                    <a:pt x="178092" y="62761"/>
                    <a:pt x="180171" y="63953"/>
                    <a:pt x="182303" y="65090"/>
                  </a:cubicBezTo>
                  <a:cubicBezTo>
                    <a:pt x="182912" y="63043"/>
                    <a:pt x="184765" y="62244"/>
                    <a:pt x="185376" y="60199"/>
                  </a:cubicBezTo>
                  <a:cubicBezTo>
                    <a:pt x="182722" y="60190"/>
                    <a:pt x="182949" y="57319"/>
                    <a:pt x="181081" y="56535"/>
                  </a:cubicBezTo>
                  <a:cubicBezTo>
                    <a:pt x="180129" y="58033"/>
                    <a:pt x="178613" y="58969"/>
                    <a:pt x="177395" y="60199"/>
                  </a:cubicBezTo>
                  <a:moveTo>
                    <a:pt x="165733" y="68755"/>
                  </a:moveTo>
                  <a:cubicBezTo>
                    <a:pt x="167556" y="66293"/>
                    <a:pt x="169431" y="63883"/>
                    <a:pt x="171260" y="61422"/>
                  </a:cubicBezTo>
                  <a:cubicBezTo>
                    <a:pt x="168766" y="60642"/>
                    <a:pt x="168312" y="57841"/>
                    <a:pt x="165120" y="57756"/>
                  </a:cubicBezTo>
                  <a:cubicBezTo>
                    <a:pt x="160617" y="62215"/>
                    <a:pt x="159515" y="65294"/>
                    <a:pt x="165733" y="68755"/>
                  </a:cubicBezTo>
                  <a:moveTo>
                    <a:pt x="42968" y="63864"/>
                  </a:moveTo>
                  <a:cubicBezTo>
                    <a:pt x="44934" y="64152"/>
                    <a:pt x="45132" y="66190"/>
                    <a:pt x="47264" y="66313"/>
                  </a:cubicBezTo>
                  <a:cubicBezTo>
                    <a:pt x="49134" y="65318"/>
                    <a:pt x="49436" y="62767"/>
                    <a:pt x="51557" y="62032"/>
                  </a:cubicBezTo>
                  <a:cubicBezTo>
                    <a:pt x="50780" y="59955"/>
                    <a:pt x="48665" y="59217"/>
                    <a:pt x="46653" y="58363"/>
                  </a:cubicBezTo>
                  <a:cubicBezTo>
                    <a:pt x="45651" y="60426"/>
                    <a:pt x="43131" y="60973"/>
                    <a:pt x="42968" y="63864"/>
                  </a:cubicBezTo>
                  <a:moveTo>
                    <a:pt x="12888" y="63864"/>
                  </a:moveTo>
                  <a:cubicBezTo>
                    <a:pt x="13205" y="62961"/>
                    <a:pt x="13797" y="62330"/>
                    <a:pt x="14117" y="61422"/>
                  </a:cubicBezTo>
                  <a:cubicBezTo>
                    <a:pt x="11816" y="61848"/>
                    <a:pt x="11082" y="57562"/>
                    <a:pt x="9204" y="59584"/>
                  </a:cubicBezTo>
                  <a:cubicBezTo>
                    <a:pt x="10260" y="61188"/>
                    <a:pt x="10227" y="63870"/>
                    <a:pt x="12888" y="63864"/>
                  </a:cubicBezTo>
                  <a:moveTo>
                    <a:pt x="93914" y="64476"/>
                  </a:moveTo>
                  <a:cubicBezTo>
                    <a:pt x="95503" y="65134"/>
                    <a:pt x="96196" y="66689"/>
                    <a:pt x="98210" y="66918"/>
                  </a:cubicBezTo>
                  <a:cubicBezTo>
                    <a:pt x="98224" y="64287"/>
                    <a:pt x="101269" y="64673"/>
                    <a:pt x="101277" y="62032"/>
                  </a:cubicBezTo>
                  <a:cubicBezTo>
                    <a:pt x="99664" y="61396"/>
                    <a:pt x="99212" y="59608"/>
                    <a:pt x="97597" y="58977"/>
                  </a:cubicBezTo>
                  <a:cubicBezTo>
                    <a:pt x="96731" y="61166"/>
                    <a:pt x="94943" y="62440"/>
                    <a:pt x="93914" y="64476"/>
                  </a:cubicBezTo>
                  <a:moveTo>
                    <a:pt x="145480" y="65091"/>
                  </a:moveTo>
                  <a:cubicBezTo>
                    <a:pt x="148150" y="65686"/>
                    <a:pt x="149049" y="68052"/>
                    <a:pt x="151614" y="68755"/>
                  </a:cubicBezTo>
                  <a:cubicBezTo>
                    <a:pt x="152189" y="66889"/>
                    <a:pt x="154602" y="66840"/>
                    <a:pt x="154682" y="64476"/>
                  </a:cubicBezTo>
                  <a:cubicBezTo>
                    <a:pt x="153128" y="62554"/>
                    <a:pt x="151477" y="60739"/>
                    <a:pt x="149158" y="59583"/>
                  </a:cubicBezTo>
                  <a:cubicBezTo>
                    <a:pt x="148135" y="61619"/>
                    <a:pt x="146345" y="62895"/>
                    <a:pt x="145480" y="65091"/>
                  </a:cubicBezTo>
                  <a:moveTo>
                    <a:pt x="26392" y="65696"/>
                  </a:moveTo>
                  <a:cubicBezTo>
                    <a:pt x="28231" y="66724"/>
                    <a:pt x="29690" y="68123"/>
                    <a:pt x="31919" y="68755"/>
                  </a:cubicBezTo>
                  <a:cubicBezTo>
                    <a:pt x="33188" y="66764"/>
                    <a:pt x="35605" y="65905"/>
                    <a:pt x="36831" y="63864"/>
                  </a:cubicBezTo>
                  <a:cubicBezTo>
                    <a:pt x="34639" y="63191"/>
                    <a:pt x="33710" y="61267"/>
                    <a:pt x="31306" y="60810"/>
                  </a:cubicBezTo>
                  <a:cubicBezTo>
                    <a:pt x="30372" y="63135"/>
                    <a:pt x="27517" y="63552"/>
                    <a:pt x="26392" y="65696"/>
                  </a:cubicBezTo>
                  <a:moveTo>
                    <a:pt x="79183" y="64476"/>
                  </a:moveTo>
                  <a:cubicBezTo>
                    <a:pt x="81676" y="65254"/>
                    <a:pt x="82744" y="67454"/>
                    <a:pt x="85323" y="68140"/>
                  </a:cubicBezTo>
                  <a:cubicBezTo>
                    <a:pt x="85738" y="66724"/>
                    <a:pt x="87361" y="66506"/>
                    <a:pt x="87775" y="65090"/>
                  </a:cubicBezTo>
                  <a:cubicBezTo>
                    <a:pt x="85364" y="64027"/>
                    <a:pt x="84435" y="61489"/>
                    <a:pt x="81638" y="60808"/>
                  </a:cubicBezTo>
                  <a:cubicBezTo>
                    <a:pt x="81770" y="62971"/>
                    <a:pt x="78759" y="62012"/>
                    <a:pt x="79183" y="64476"/>
                  </a:cubicBezTo>
                  <a:moveTo>
                    <a:pt x="135045" y="69973"/>
                  </a:moveTo>
                  <a:cubicBezTo>
                    <a:pt x="136252" y="68328"/>
                    <a:pt x="137838" y="67052"/>
                    <a:pt x="139950" y="66313"/>
                  </a:cubicBezTo>
                  <a:cubicBezTo>
                    <a:pt x="139502" y="63497"/>
                    <a:pt x="136606" y="63124"/>
                    <a:pt x="135045" y="61422"/>
                  </a:cubicBezTo>
                  <a:cubicBezTo>
                    <a:pt x="131910" y="64480"/>
                    <a:pt x="129105" y="68164"/>
                    <a:pt x="135045" y="69973"/>
                  </a:cubicBezTo>
                  <a:moveTo>
                    <a:pt x="65677" y="67533"/>
                  </a:moveTo>
                  <a:cubicBezTo>
                    <a:pt x="66808" y="68646"/>
                    <a:pt x="67752" y="69948"/>
                    <a:pt x="69361" y="70588"/>
                  </a:cubicBezTo>
                  <a:cubicBezTo>
                    <a:pt x="70017" y="67981"/>
                    <a:pt x="72825" y="67519"/>
                    <a:pt x="73046" y="64477"/>
                  </a:cubicBezTo>
                  <a:cubicBezTo>
                    <a:pt x="71756" y="63723"/>
                    <a:pt x="70652" y="62787"/>
                    <a:pt x="69361" y="62033"/>
                  </a:cubicBezTo>
                  <a:cubicBezTo>
                    <a:pt x="68240" y="63972"/>
                    <a:pt x="66148" y="64942"/>
                    <a:pt x="65677" y="67533"/>
                  </a:cubicBezTo>
                  <a:moveTo>
                    <a:pt x="119083" y="71813"/>
                  </a:moveTo>
                  <a:cubicBezTo>
                    <a:pt x="121838" y="70884"/>
                    <a:pt x="123307" y="68687"/>
                    <a:pt x="124609" y="66312"/>
                  </a:cubicBezTo>
                  <a:cubicBezTo>
                    <a:pt x="119347" y="58731"/>
                    <a:pt x="109799" y="68234"/>
                    <a:pt x="119083" y="71813"/>
                  </a:cubicBezTo>
                  <a:moveTo>
                    <a:pt x="185376" y="68140"/>
                  </a:moveTo>
                  <a:cubicBezTo>
                    <a:pt x="186805" y="68557"/>
                    <a:pt x="187019" y="70174"/>
                    <a:pt x="188445" y="70587"/>
                  </a:cubicBezTo>
                  <a:cubicBezTo>
                    <a:pt x="188758" y="68257"/>
                    <a:pt x="190975" y="67811"/>
                    <a:pt x="191514" y="65696"/>
                  </a:cubicBezTo>
                  <a:cubicBezTo>
                    <a:pt x="190085" y="65288"/>
                    <a:pt x="189871" y="63671"/>
                    <a:pt x="188445" y="63254"/>
                  </a:cubicBezTo>
                  <a:cubicBezTo>
                    <a:pt x="187463" y="64927"/>
                    <a:pt x="186156" y="66273"/>
                    <a:pt x="185376" y="68140"/>
                  </a:cubicBezTo>
                  <a:moveTo>
                    <a:pt x="50332" y="68140"/>
                  </a:moveTo>
                  <a:cubicBezTo>
                    <a:pt x="51360" y="69971"/>
                    <a:pt x="53145" y="71050"/>
                    <a:pt x="54629" y="72424"/>
                  </a:cubicBezTo>
                  <a:cubicBezTo>
                    <a:pt x="57266" y="72600"/>
                    <a:pt x="56648" y="69542"/>
                    <a:pt x="58929" y="69367"/>
                  </a:cubicBezTo>
                  <a:cubicBezTo>
                    <a:pt x="57850" y="66769"/>
                    <a:pt x="56006" y="64942"/>
                    <a:pt x="53405" y="63863"/>
                  </a:cubicBezTo>
                  <a:cubicBezTo>
                    <a:pt x="52403" y="65318"/>
                    <a:pt x="50984" y="66351"/>
                    <a:pt x="50332" y="68140"/>
                  </a:cubicBezTo>
                  <a:moveTo>
                    <a:pt x="15344" y="66918"/>
                  </a:moveTo>
                  <a:cubicBezTo>
                    <a:pt x="16942" y="67167"/>
                    <a:pt x="17196" y="68744"/>
                    <a:pt x="19028" y="68755"/>
                  </a:cubicBezTo>
                  <a:cubicBezTo>
                    <a:pt x="19155" y="68071"/>
                    <a:pt x="19708" y="67803"/>
                    <a:pt x="20252" y="67533"/>
                  </a:cubicBezTo>
                  <a:cubicBezTo>
                    <a:pt x="20114" y="65428"/>
                    <a:pt x="18427" y="64868"/>
                    <a:pt x="16571" y="64476"/>
                  </a:cubicBezTo>
                  <a:cubicBezTo>
                    <a:pt x="16254" y="65379"/>
                    <a:pt x="15665" y="66015"/>
                    <a:pt x="15344" y="66918"/>
                  </a:cubicBezTo>
                  <a:moveTo>
                    <a:pt x="168802" y="71813"/>
                  </a:moveTo>
                  <a:cubicBezTo>
                    <a:pt x="170150" y="72913"/>
                    <a:pt x="171316" y="74195"/>
                    <a:pt x="173096" y="74864"/>
                  </a:cubicBezTo>
                  <a:cubicBezTo>
                    <a:pt x="174538" y="72018"/>
                    <a:pt x="177444" y="70638"/>
                    <a:pt x="178624" y="67533"/>
                  </a:cubicBezTo>
                  <a:cubicBezTo>
                    <a:pt x="176887" y="66615"/>
                    <a:pt x="176011" y="64837"/>
                    <a:pt x="173713" y="64476"/>
                  </a:cubicBezTo>
                  <a:cubicBezTo>
                    <a:pt x="172498" y="67342"/>
                    <a:pt x="170016" y="68940"/>
                    <a:pt x="168802" y="71813"/>
                  </a:cubicBezTo>
                  <a:moveTo>
                    <a:pt x="101277" y="69367"/>
                  </a:moveTo>
                  <a:cubicBezTo>
                    <a:pt x="102707" y="69779"/>
                    <a:pt x="102923" y="71397"/>
                    <a:pt x="104352" y="71813"/>
                  </a:cubicBezTo>
                  <a:cubicBezTo>
                    <a:pt x="105253" y="70473"/>
                    <a:pt x="106378" y="69342"/>
                    <a:pt x="108038" y="68754"/>
                  </a:cubicBezTo>
                  <a:cubicBezTo>
                    <a:pt x="107941" y="66201"/>
                    <a:pt x="105281" y="66201"/>
                    <a:pt x="103738" y="65090"/>
                  </a:cubicBezTo>
                  <a:cubicBezTo>
                    <a:pt x="102789" y="66383"/>
                    <a:pt x="101971" y="67812"/>
                    <a:pt x="101277" y="69367"/>
                  </a:cubicBezTo>
                  <a:moveTo>
                    <a:pt x="38671" y="74252"/>
                  </a:moveTo>
                  <a:cubicBezTo>
                    <a:pt x="40482" y="72600"/>
                    <a:pt x="42789" y="71431"/>
                    <a:pt x="43581" y="68755"/>
                  </a:cubicBezTo>
                  <a:cubicBezTo>
                    <a:pt x="39525" y="63655"/>
                    <a:pt x="31194" y="72972"/>
                    <a:pt x="38671" y="74252"/>
                  </a:cubicBezTo>
                  <a:moveTo>
                    <a:pt x="71818" y="73028"/>
                  </a:moveTo>
                  <a:cubicBezTo>
                    <a:pt x="74835" y="75638"/>
                    <a:pt x="80950" y="74014"/>
                    <a:pt x="81638" y="70588"/>
                  </a:cubicBezTo>
                  <a:cubicBezTo>
                    <a:pt x="77626" y="66451"/>
                    <a:pt x="73934" y="68215"/>
                    <a:pt x="71818" y="73028"/>
                  </a:cubicBezTo>
                  <a:moveTo>
                    <a:pt x="87775" y="71813"/>
                  </a:moveTo>
                  <a:cubicBezTo>
                    <a:pt x="89276" y="72152"/>
                    <a:pt x="89086" y="74173"/>
                    <a:pt x="91460" y="73646"/>
                  </a:cubicBezTo>
                  <a:cubicBezTo>
                    <a:pt x="92540" y="72073"/>
                    <a:pt x="94132" y="71006"/>
                    <a:pt x="95144" y="69367"/>
                  </a:cubicBezTo>
                  <a:cubicBezTo>
                    <a:pt x="92032" y="66755"/>
                    <a:pt x="88896" y="68004"/>
                    <a:pt x="87775" y="71813"/>
                  </a:cubicBezTo>
                  <a:moveTo>
                    <a:pt x="153455" y="73028"/>
                  </a:moveTo>
                  <a:cubicBezTo>
                    <a:pt x="157311" y="72305"/>
                    <a:pt x="160662" y="74237"/>
                    <a:pt x="162660" y="71200"/>
                  </a:cubicBezTo>
                  <a:cubicBezTo>
                    <a:pt x="160613" y="70386"/>
                    <a:pt x="159620" y="68521"/>
                    <a:pt x="157752" y="67533"/>
                  </a:cubicBezTo>
                  <a:cubicBezTo>
                    <a:pt x="156096" y="69144"/>
                    <a:pt x="154719" y="71030"/>
                    <a:pt x="153455" y="73028"/>
                  </a:cubicBezTo>
                  <a:moveTo>
                    <a:pt x="139342" y="72424"/>
                  </a:moveTo>
                  <a:lnTo>
                    <a:pt x="147315" y="72424"/>
                  </a:lnTo>
                  <a:cubicBezTo>
                    <a:pt x="146113" y="67609"/>
                    <a:pt x="140258" y="67431"/>
                    <a:pt x="139342" y="72424"/>
                  </a:cubicBezTo>
                  <a:moveTo>
                    <a:pt x="21485" y="71200"/>
                  </a:moveTo>
                  <a:cubicBezTo>
                    <a:pt x="23165" y="72047"/>
                    <a:pt x="25394" y="74654"/>
                    <a:pt x="27622" y="73028"/>
                  </a:cubicBezTo>
                  <a:cubicBezTo>
                    <a:pt x="27258" y="70279"/>
                    <a:pt x="22277" y="66432"/>
                    <a:pt x="21485" y="71200"/>
                  </a:cubicBezTo>
                  <a:moveTo>
                    <a:pt x="125834" y="72424"/>
                  </a:moveTo>
                  <a:lnTo>
                    <a:pt x="130746" y="72424"/>
                  </a:lnTo>
                  <a:cubicBezTo>
                    <a:pt x="130791" y="70341"/>
                    <a:pt x="128937" y="70145"/>
                    <a:pt x="127677" y="69367"/>
                  </a:cubicBezTo>
                  <a:cubicBezTo>
                    <a:pt x="127486" y="70807"/>
                    <a:pt x="125544" y="70502"/>
                    <a:pt x="125834" y="72424"/>
                  </a:cubicBezTo>
                  <a:moveTo>
                    <a:pt x="9204" y="74864"/>
                  </a:moveTo>
                  <a:cubicBezTo>
                    <a:pt x="11993" y="76711"/>
                    <a:pt x="15142" y="74481"/>
                    <a:pt x="15958" y="72424"/>
                  </a:cubicBezTo>
                  <a:cubicBezTo>
                    <a:pt x="13317" y="69193"/>
                    <a:pt x="9518" y="69973"/>
                    <a:pt x="9204" y="74864"/>
                  </a:cubicBezTo>
                  <a:moveTo>
                    <a:pt x="108037" y="74252"/>
                  </a:moveTo>
                  <a:cubicBezTo>
                    <a:pt x="110547" y="74110"/>
                    <a:pt x="113054" y="73955"/>
                    <a:pt x="114786" y="73028"/>
                  </a:cubicBezTo>
                  <a:cubicBezTo>
                    <a:pt x="113192" y="72375"/>
                    <a:pt x="112505" y="70822"/>
                    <a:pt x="110485" y="70588"/>
                  </a:cubicBezTo>
                  <a:cubicBezTo>
                    <a:pt x="110105" y="72241"/>
                    <a:pt x="107923" y="72107"/>
                    <a:pt x="108037" y="74252"/>
                  </a:cubicBezTo>
                  <a:moveTo>
                    <a:pt x="44193" y="74252"/>
                  </a:moveTo>
                  <a:cubicBezTo>
                    <a:pt x="45513" y="75390"/>
                    <a:pt x="48693" y="74669"/>
                    <a:pt x="50944" y="74865"/>
                  </a:cubicBezTo>
                  <a:cubicBezTo>
                    <a:pt x="49765" y="72054"/>
                    <a:pt x="44847" y="69476"/>
                    <a:pt x="44193" y="74252"/>
                  </a:cubicBezTo>
                  <a:moveTo>
                    <a:pt x="58315" y="74864"/>
                  </a:moveTo>
                  <a:cubicBezTo>
                    <a:pt x="61385" y="75274"/>
                    <a:pt x="63064" y="74298"/>
                    <a:pt x="65677" y="74251"/>
                  </a:cubicBezTo>
                  <a:cubicBezTo>
                    <a:pt x="65064" y="69386"/>
                    <a:pt x="58842" y="71374"/>
                    <a:pt x="58315" y="74864"/>
                  </a:cubicBezTo>
                  <a:moveTo>
                    <a:pt x="176171" y="77306"/>
                  </a:moveTo>
                  <a:cubicBezTo>
                    <a:pt x="177378" y="78956"/>
                    <a:pt x="178964" y="80235"/>
                    <a:pt x="181081" y="80977"/>
                  </a:cubicBezTo>
                  <a:cubicBezTo>
                    <a:pt x="189647" y="73593"/>
                    <a:pt x="182043" y="67741"/>
                    <a:pt x="176171" y="77306"/>
                  </a:cubicBezTo>
                  <a:moveTo>
                    <a:pt x="169416" y="85863"/>
                  </a:moveTo>
                  <a:cubicBezTo>
                    <a:pt x="170657" y="87281"/>
                    <a:pt x="171455" y="89128"/>
                    <a:pt x="173713" y="89532"/>
                  </a:cubicBezTo>
                  <a:cubicBezTo>
                    <a:pt x="174584" y="87340"/>
                    <a:pt x="176372" y="86065"/>
                    <a:pt x="177396" y="84035"/>
                  </a:cubicBezTo>
                  <a:cubicBezTo>
                    <a:pt x="175715" y="83061"/>
                    <a:pt x="174367" y="81750"/>
                    <a:pt x="172488" y="80976"/>
                  </a:cubicBezTo>
                  <a:cubicBezTo>
                    <a:pt x="171564" y="82705"/>
                    <a:pt x="169780" y="83583"/>
                    <a:pt x="169416" y="85863"/>
                  </a:cubicBezTo>
                  <a:moveTo>
                    <a:pt x="168187" y="94420"/>
                  </a:moveTo>
                  <a:cubicBezTo>
                    <a:pt x="168378" y="92983"/>
                    <a:pt x="170318" y="93287"/>
                    <a:pt x="170032" y="91360"/>
                  </a:cubicBezTo>
                  <a:cubicBezTo>
                    <a:pt x="168868" y="91503"/>
                    <a:pt x="168679" y="90680"/>
                    <a:pt x="167574" y="90754"/>
                  </a:cubicBezTo>
                  <a:cubicBezTo>
                    <a:pt x="167929" y="91831"/>
                    <a:pt x="166829" y="94344"/>
                    <a:pt x="168187" y="94420"/>
                  </a:cubicBezTo>
                </a:path>
              </a:pathLst>
            </a:custGeom>
            <a:solidFill>
              <a:srgbClr val="0288D1"/>
            </a:solidFill>
          </p:spPr>
          <p:txBody>
            <a:bodyPr lIns="133945" rIns="133945" rtlCol="0" anchor="ctr"/>
            <a:lstStyle/>
            <a:p>
              <a:pPr algn="l"/>
              <a:endParaRPr lang="en-US" sz="1160"/>
            </a:p>
          </p:txBody>
        </p:sp>
      </p:grpSp>
      <p:sp>
        <p:nvSpPr>
          <p:cNvPr id="2" name="TextBox 7"/>
          <p:cNvSpPr txBox="1"/>
          <p:nvPr/>
        </p:nvSpPr>
        <p:spPr>
          <a:xfrm>
            <a:off x="550970" y="5358054"/>
            <a:ext cx="5850128" cy="221464"/>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208">
                <a:solidFill>
                  <a:srgbClr val="323232"/>
                </a:solidFill>
                <a:latin typeface="微软雅黑" panose="020B0503020204020204" charset="-122"/>
                <a:ea typeface="微软雅黑" panose="020B0503020204020204" charset="-122"/>
              </a:rPr>
              <a:t>2. </a:t>
            </a:r>
            <a:r>
              <a:rPr lang="zh-CN" altLang="en-US" sz="1208">
                <a:solidFill>
                  <a:srgbClr val="323232"/>
                </a:solidFill>
                <a:latin typeface="微软雅黑" panose="020B0503020204020204" charset="-122"/>
                <a:ea typeface="微软雅黑" panose="020B0503020204020204" charset="-122"/>
              </a:rPr>
              <a:t>通过</a:t>
            </a:r>
            <a:r>
              <a:rPr lang="en-US" altLang="zh-CN" sz="1208">
                <a:solidFill>
                  <a:srgbClr val="323232"/>
                </a:solidFill>
                <a:latin typeface="微软雅黑" panose="020B0503020204020204" charset="-122"/>
                <a:ea typeface="微软雅黑" panose="020B0503020204020204" charset="-122"/>
              </a:rPr>
              <a:t>createContext</a:t>
            </a:r>
            <a:r>
              <a:rPr lang="zh-CN" altLang="en-US" sz="1208">
                <a:solidFill>
                  <a:srgbClr val="323232"/>
                </a:solidFill>
                <a:latin typeface="微软雅黑" panose="020B0503020204020204" charset="-122"/>
                <a:ea typeface="微软雅黑" panose="020B0503020204020204" charset="-122"/>
              </a:rPr>
              <a:t>注入子组件，</a:t>
            </a:r>
          </a:p>
        </p:txBody>
      </p:sp>
      <p:grpSp>
        <p:nvGrpSpPr>
          <p:cNvPr id="3" name="Group 8"/>
          <p:cNvGrpSpPr/>
          <p:nvPr/>
        </p:nvGrpSpPr>
        <p:grpSpPr>
          <a:xfrm>
            <a:off x="234337" y="5357910"/>
            <a:ext cx="268755" cy="205489"/>
            <a:chOff x="206170" y="4676232"/>
            <a:chExt cx="254820" cy="194834"/>
          </a:xfrm>
        </p:grpSpPr>
        <p:sp>
          <p:nvSpPr>
            <p:cNvPr id="4" name="Freeform 149"/>
            <p:cNvSpPr/>
            <p:nvPr/>
          </p:nvSpPr>
          <p:spPr>
            <a:xfrm>
              <a:off x="206170" y="4676232"/>
              <a:ext cx="254820" cy="194834"/>
            </a:xfrm>
            <a:custGeom>
              <a:avLst/>
              <a:gdLst/>
              <a:ahLst/>
              <a:cxnLst/>
              <a:rect l="l" t="t" r="r" b="b"/>
              <a:pathLst>
                <a:path w="254820" h="194834">
                  <a:moveTo>
                    <a:pt x="160872" y="193372"/>
                  </a:moveTo>
                  <a:cubicBezTo>
                    <a:pt x="159129" y="176064"/>
                    <a:pt x="162022" y="160950"/>
                    <a:pt x="162707" y="143910"/>
                  </a:cubicBezTo>
                  <a:cubicBezTo>
                    <a:pt x="138626" y="141174"/>
                    <a:pt x="110442" y="143156"/>
                    <a:pt x="83678" y="143304"/>
                  </a:cubicBezTo>
                  <a:cubicBezTo>
                    <a:pt x="65317" y="143398"/>
                    <a:pt x="47526" y="141117"/>
                    <a:pt x="30983" y="140858"/>
                  </a:cubicBezTo>
                  <a:cubicBezTo>
                    <a:pt x="22099" y="140720"/>
                    <a:pt x="13160" y="144430"/>
                    <a:pt x="5252" y="141468"/>
                  </a:cubicBezTo>
                  <a:cubicBezTo>
                    <a:pt x="4892" y="121599"/>
                    <a:pt x="7217" y="91631"/>
                    <a:pt x="4024" y="68811"/>
                  </a:cubicBezTo>
                  <a:cubicBezTo>
                    <a:pt x="3159" y="62621"/>
                    <a:pt x="0" y="59145"/>
                    <a:pt x="2186" y="52938"/>
                  </a:cubicBezTo>
                  <a:cubicBezTo>
                    <a:pt x="48653" y="51505"/>
                    <a:pt x="114731" y="49669"/>
                    <a:pt x="168834" y="48051"/>
                  </a:cubicBezTo>
                  <a:cubicBezTo>
                    <a:pt x="163870" y="36076"/>
                    <a:pt x="160008" y="19839"/>
                    <a:pt x="159643" y="5306"/>
                  </a:cubicBezTo>
                  <a:cubicBezTo>
                    <a:pt x="168590" y="0"/>
                    <a:pt x="176001" y="10742"/>
                    <a:pt x="182925" y="16909"/>
                  </a:cubicBezTo>
                  <a:cubicBezTo>
                    <a:pt x="205237" y="36776"/>
                    <a:pt x="225168" y="56405"/>
                    <a:pt x="243580" y="77362"/>
                  </a:cubicBezTo>
                  <a:cubicBezTo>
                    <a:pt x="247832" y="82196"/>
                    <a:pt x="254820" y="88193"/>
                    <a:pt x="254001" y="92621"/>
                  </a:cubicBezTo>
                  <a:cubicBezTo>
                    <a:pt x="253476" y="95448"/>
                    <a:pt x="244950" y="102462"/>
                    <a:pt x="242359" y="105444"/>
                  </a:cubicBezTo>
                  <a:cubicBezTo>
                    <a:pt x="219005" y="132304"/>
                    <a:pt x="195316" y="154989"/>
                    <a:pt x="174963" y="184825"/>
                  </a:cubicBezTo>
                  <a:cubicBezTo>
                    <a:pt x="172051" y="189086"/>
                    <a:pt x="167931" y="194835"/>
                    <a:pt x="160872" y="193372"/>
                  </a:cubicBezTo>
                  <a:moveTo>
                    <a:pt x="174963" y="58427"/>
                  </a:moveTo>
                  <a:cubicBezTo>
                    <a:pt x="135398" y="55991"/>
                    <a:pt x="88800" y="60708"/>
                    <a:pt x="45072" y="59650"/>
                  </a:cubicBezTo>
                  <a:cubicBezTo>
                    <a:pt x="42202" y="59581"/>
                    <a:pt x="38880" y="58282"/>
                    <a:pt x="35883" y="58427"/>
                  </a:cubicBezTo>
                  <a:cubicBezTo>
                    <a:pt x="29093" y="58767"/>
                    <a:pt x="19381" y="63061"/>
                    <a:pt x="10764" y="61483"/>
                  </a:cubicBezTo>
                  <a:cubicBezTo>
                    <a:pt x="16203" y="81040"/>
                    <a:pt x="13210" y="111819"/>
                    <a:pt x="12601" y="133531"/>
                  </a:cubicBezTo>
                  <a:cubicBezTo>
                    <a:pt x="61349" y="133848"/>
                    <a:pt x="114153" y="128806"/>
                    <a:pt x="171287" y="131085"/>
                  </a:cubicBezTo>
                  <a:cubicBezTo>
                    <a:pt x="180714" y="141419"/>
                    <a:pt x="170468" y="160148"/>
                    <a:pt x="171897" y="173217"/>
                  </a:cubicBezTo>
                  <a:cubicBezTo>
                    <a:pt x="194921" y="145884"/>
                    <a:pt x="220026" y="120637"/>
                    <a:pt x="240520" y="90794"/>
                  </a:cubicBezTo>
                  <a:cubicBezTo>
                    <a:pt x="229565" y="72620"/>
                    <a:pt x="212350" y="58729"/>
                    <a:pt x="197017" y="43772"/>
                  </a:cubicBezTo>
                  <a:cubicBezTo>
                    <a:pt x="188235" y="35207"/>
                    <a:pt x="180357" y="24714"/>
                    <a:pt x="171287" y="17520"/>
                  </a:cubicBezTo>
                  <a:cubicBezTo>
                    <a:pt x="170500" y="17485"/>
                    <a:pt x="170436" y="16737"/>
                    <a:pt x="169449" y="16908"/>
                  </a:cubicBezTo>
                  <a:cubicBezTo>
                    <a:pt x="171674" y="30633"/>
                    <a:pt x="181613" y="48369"/>
                    <a:pt x="174963" y="58427"/>
                  </a:cubicBezTo>
                </a:path>
              </a:pathLst>
            </a:custGeom>
            <a:solidFill>
              <a:srgbClr val="01579B"/>
            </a:solidFill>
          </p:spPr>
          <p:txBody>
            <a:bodyPr lIns="133945" rIns="133945" rtlCol="0" anchor="ctr"/>
            <a:lstStyle/>
            <a:p>
              <a:pPr algn="l"/>
              <a:endParaRPr lang="en-US" sz="1160"/>
            </a:p>
          </p:txBody>
        </p:sp>
        <p:sp>
          <p:nvSpPr>
            <p:cNvPr id="5" name="Freeform 150"/>
            <p:cNvSpPr/>
            <p:nvPr/>
          </p:nvSpPr>
          <p:spPr>
            <a:xfrm>
              <a:off x="221056" y="4705410"/>
              <a:ext cx="213098" cy="107862"/>
            </a:xfrm>
            <a:custGeom>
              <a:avLst/>
              <a:gdLst/>
              <a:ahLst/>
              <a:cxnLst/>
              <a:rect l="l" t="t" r="r" b="b"/>
              <a:pathLst>
                <a:path w="213098" h="107862">
                  <a:moveTo>
                    <a:pt x="203786" y="62032"/>
                  </a:moveTo>
                  <a:cubicBezTo>
                    <a:pt x="193227" y="73468"/>
                    <a:pt x="183914" y="85732"/>
                    <a:pt x="173096" y="97478"/>
                  </a:cubicBezTo>
                  <a:cubicBezTo>
                    <a:pt x="169818" y="101042"/>
                    <a:pt x="167577" y="107725"/>
                    <a:pt x="161438" y="107861"/>
                  </a:cubicBezTo>
                  <a:cubicBezTo>
                    <a:pt x="157941" y="105710"/>
                    <a:pt x="161480" y="101871"/>
                    <a:pt x="162049" y="98088"/>
                  </a:cubicBezTo>
                  <a:cubicBezTo>
                    <a:pt x="162941" y="92228"/>
                    <a:pt x="161216" y="85051"/>
                    <a:pt x="162049" y="79143"/>
                  </a:cubicBezTo>
                  <a:cubicBezTo>
                    <a:pt x="149386" y="78369"/>
                    <a:pt x="137353" y="76021"/>
                    <a:pt x="125834" y="77306"/>
                  </a:cubicBezTo>
                  <a:cubicBezTo>
                    <a:pt x="122720" y="77659"/>
                    <a:pt x="119853" y="79704"/>
                    <a:pt x="117241" y="79759"/>
                  </a:cubicBezTo>
                  <a:cubicBezTo>
                    <a:pt x="111714" y="79859"/>
                    <a:pt x="104183" y="78637"/>
                    <a:pt x="96369" y="79143"/>
                  </a:cubicBezTo>
                  <a:cubicBezTo>
                    <a:pt x="95063" y="79232"/>
                    <a:pt x="93827" y="80410"/>
                    <a:pt x="92691" y="80365"/>
                  </a:cubicBezTo>
                  <a:cubicBezTo>
                    <a:pt x="86325" y="80118"/>
                    <a:pt x="79412" y="76170"/>
                    <a:pt x="76115" y="81587"/>
                  </a:cubicBezTo>
                  <a:cubicBezTo>
                    <a:pt x="72753" y="82083"/>
                    <a:pt x="73122" y="78862"/>
                    <a:pt x="69975" y="79143"/>
                  </a:cubicBezTo>
                  <a:cubicBezTo>
                    <a:pt x="56556" y="80346"/>
                    <a:pt x="47656" y="77878"/>
                    <a:pt x="36832" y="81587"/>
                  </a:cubicBezTo>
                  <a:cubicBezTo>
                    <a:pt x="27224" y="79105"/>
                    <a:pt x="17571" y="82212"/>
                    <a:pt x="5525" y="80977"/>
                  </a:cubicBezTo>
                  <a:cubicBezTo>
                    <a:pt x="5034" y="79630"/>
                    <a:pt x="4293" y="78537"/>
                    <a:pt x="2452" y="78533"/>
                  </a:cubicBezTo>
                  <a:cubicBezTo>
                    <a:pt x="5019" y="61343"/>
                    <a:pt x="1333" y="40857"/>
                    <a:pt x="0" y="25975"/>
                  </a:cubicBezTo>
                  <a:cubicBezTo>
                    <a:pt x="33064" y="24109"/>
                    <a:pt x="79445" y="26680"/>
                    <a:pt x="116011" y="25365"/>
                  </a:cubicBezTo>
                  <a:cubicBezTo>
                    <a:pt x="130800" y="24827"/>
                    <a:pt x="149308" y="26710"/>
                    <a:pt x="163895" y="21088"/>
                  </a:cubicBezTo>
                  <a:cubicBezTo>
                    <a:pt x="163205" y="12851"/>
                    <a:pt x="161542" y="8113"/>
                    <a:pt x="160823" y="1528"/>
                  </a:cubicBezTo>
                  <a:cubicBezTo>
                    <a:pt x="165260" y="0"/>
                    <a:pt x="170201" y="2814"/>
                    <a:pt x="174327" y="6414"/>
                  </a:cubicBezTo>
                  <a:cubicBezTo>
                    <a:pt x="179609" y="11026"/>
                    <a:pt x="185041" y="19890"/>
                    <a:pt x="193357" y="27806"/>
                  </a:cubicBezTo>
                  <a:cubicBezTo>
                    <a:pt x="199510" y="33666"/>
                    <a:pt x="212911" y="42698"/>
                    <a:pt x="213001" y="47977"/>
                  </a:cubicBezTo>
                  <a:cubicBezTo>
                    <a:pt x="213098" y="53952"/>
                    <a:pt x="203719" y="56416"/>
                    <a:pt x="203786" y="62032"/>
                  </a:cubicBezTo>
                  <a:moveTo>
                    <a:pt x="168802" y="14361"/>
                  </a:moveTo>
                  <a:cubicBezTo>
                    <a:pt x="170365" y="14287"/>
                    <a:pt x="171181" y="13476"/>
                    <a:pt x="171259" y="11919"/>
                  </a:cubicBezTo>
                  <a:cubicBezTo>
                    <a:pt x="170097" y="12052"/>
                    <a:pt x="169900" y="11228"/>
                    <a:pt x="168802" y="11306"/>
                  </a:cubicBezTo>
                  <a:lnTo>
                    <a:pt x="168802" y="14361"/>
                  </a:lnTo>
                  <a:close/>
                  <a:moveTo>
                    <a:pt x="171870" y="27197"/>
                  </a:moveTo>
                  <a:cubicBezTo>
                    <a:pt x="174178" y="25016"/>
                    <a:pt x="175701" y="22047"/>
                    <a:pt x="177396" y="19256"/>
                  </a:cubicBezTo>
                  <a:cubicBezTo>
                    <a:pt x="175600" y="18795"/>
                    <a:pt x="176211" y="15951"/>
                    <a:pt x="173713" y="16193"/>
                  </a:cubicBezTo>
                  <a:cubicBezTo>
                    <a:pt x="172717" y="20578"/>
                    <a:pt x="166213" y="24287"/>
                    <a:pt x="171870" y="27197"/>
                  </a:cubicBezTo>
                  <a:moveTo>
                    <a:pt x="174941" y="30252"/>
                  </a:moveTo>
                  <a:cubicBezTo>
                    <a:pt x="176391" y="31862"/>
                    <a:pt x="177378" y="33936"/>
                    <a:pt x="179849" y="34536"/>
                  </a:cubicBezTo>
                  <a:cubicBezTo>
                    <a:pt x="180801" y="31811"/>
                    <a:pt x="183347" y="30680"/>
                    <a:pt x="184146" y="27808"/>
                  </a:cubicBezTo>
                  <a:cubicBezTo>
                    <a:pt x="181401" y="21225"/>
                    <a:pt x="177017" y="25306"/>
                    <a:pt x="174941" y="30252"/>
                  </a:cubicBezTo>
                  <a:moveTo>
                    <a:pt x="160822" y="30857"/>
                  </a:moveTo>
                  <a:cubicBezTo>
                    <a:pt x="160754" y="33378"/>
                    <a:pt x="163689" y="32893"/>
                    <a:pt x="163894" y="35141"/>
                  </a:cubicBezTo>
                  <a:cubicBezTo>
                    <a:pt x="166535" y="34516"/>
                    <a:pt x="167416" y="32128"/>
                    <a:pt x="168802" y="30252"/>
                  </a:cubicBezTo>
                  <a:cubicBezTo>
                    <a:pt x="167188" y="29617"/>
                    <a:pt x="166736" y="27829"/>
                    <a:pt x="165119" y="27197"/>
                  </a:cubicBezTo>
                  <a:cubicBezTo>
                    <a:pt x="163478" y="28212"/>
                    <a:pt x="163314" y="30694"/>
                    <a:pt x="160822" y="30857"/>
                  </a:cubicBezTo>
                  <a:moveTo>
                    <a:pt x="36215" y="29644"/>
                  </a:moveTo>
                  <a:cubicBezTo>
                    <a:pt x="38025" y="30487"/>
                    <a:pt x="38698" y="32465"/>
                    <a:pt x="40512" y="33310"/>
                  </a:cubicBezTo>
                  <a:cubicBezTo>
                    <a:pt x="41172" y="31727"/>
                    <a:pt x="42732" y="31034"/>
                    <a:pt x="42968" y="29033"/>
                  </a:cubicBezTo>
                  <a:cubicBezTo>
                    <a:pt x="41239" y="27752"/>
                    <a:pt x="37777" y="28841"/>
                    <a:pt x="36215" y="29644"/>
                  </a:cubicBezTo>
                  <a:moveTo>
                    <a:pt x="109261" y="32699"/>
                  </a:moveTo>
                  <a:cubicBezTo>
                    <a:pt x="110676" y="33940"/>
                    <a:pt x="112376" y="34891"/>
                    <a:pt x="113558" y="36363"/>
                  </a:cubicBezTo>
                  <a:cubicBezTo>
                    <a:pt x="116749" y="35228"/>
                    <a:pt x="119931" y="31974"/>
                    <a:pt x="117240" y="28419"/>
                  </a:cubicBezTo>
                  <a:cubicBezTo>
                    <a:pt x="112520" y="27784"/>
                    <a:pt x="110728" y="30087"/>
                    <a:pt x="109261" y="32699"/>
                  </a:cubicBezTo>
                  <a:moveTo>
                    <a:pt x="125223" y="31472"/>
                  </a:moveTo>
                  <a:cubicBezTo>
                    <a:pt x="125911" y="32420"/>
                    <a:pt x="126988" y="32977"/>
                    <a:pt x="127677" y="33921"/>
                  </a:cubicBezTo>
                  <a:cubicBezTo>
                    <a:pt x="130093" y="33266"/>
                    <a:pt x="131414" y="31528"/>
                    <a:pt x="131971" y="29034"/>
                  </a:cubicBezTo>
                  <a:cubicBezTo>
                    <a:pt x="129349" y="27346"/>
                    <a:pt x="125793" y="29179"/>
                    <a:pt x="125223" y="31472"/>
                  </a:cubicBezTo>
                  <a:moveTo>
                    <a:pt x="50332" y="30252"/>
                  </a:moveTo>
                  <a:cubicBezTo>
                    <a:pt x="52256" y="31035"/>
                    <a:pt x="53722" y="32203"/>
                    <a:pt x="54629" y="29644"/>
                  </a:cubicBezTo>
                  <a:cubicBezTo>
                    <a:pt x="53290" y="29316"/>
                    <a:pt x="50662" y="28160"/>
                    <a:pt x="50332" y="30252"/>
                  </a:cubicBezTo>
                  <a:moveTo>
                    <a:pt x="73662" y="29644"/>
                  </a:moveTo>
                  <a:cubicBezTo>
                    <a:pt x="72096" y="32222"/>
                    <a:pt x="74623" y="32732"/>
                    <a:pt x="75501" y="34535"/>
                  </a:cubicBezTo>
                  <a:cubicBezTo>
                    <a:pt x="77900" y="33661"/>
                    <a:pt x="79533" y="32033"/>
                    <a:pt x="80411" y="29644"/>
                  </a:cubicBezTo>
                  <a:cubicBezTo>
                    <a:pt x="78500" y="28046"/>
                    <a:pt x="76517" y="30295"/>
                    <a:pt x="73662" y="29644"/>
                  </a:cubicBezTo>
                  <a:moveTo>
                    <a:pt x="145480" y="33310"/>
                  </a:moveTo>
                  <a:cubicBezTo>
                    <a:pt x="146117" y="35315"/>
                    <a:pt x="148110" y="35980"/>
                    <a:pt x="149774" y="36970"/>
                  </a:cubicBezTo>
                  <a:cubicBezTo>
                    <a:pt x="150954" y="34490"/>
                    <a:pt x="154006" y="33854"/>
                    <a:pt x="154682" y="30857"/>
                  </a:cubicBezTo>
                  <a:cubicBezTo>
                    <a:pt x="153188" y="30523"/>
                    <a:pt x="153375" y="28498"/>
                    <a:pt x="151006" y="29033"/>
                  </a:cubicBezTo>
                  <a:cubicBezTo>
                    <a:pt x="149225" y="30520"/>
                    <a:pt x="148512" y="33071"/>
                    <a:pt x="145480" y="33310"/>
                  </a:cubicBezTo>
                  <a:moveTo>
                    <a:pt x="55857" y="33310"/>
                  </a:moveTo>
                  <a:cubicBezTo>
                    <a:pt x="56620" y="36011"/>
                    <a:pt x="58872" y="37228"/>
                    <a:pt x="61381" y="38197"/>
                  </a:cubicBezTo>
                  <a:cubicBezTo>
                    <a:pt x="62121" y="34854"/>
                    <a:pt x="66096" y="34740"/>
                    <a:pt x="66293" y="30857"/>
                  </a:cubicBezTo>
                  <a:cubicBezTo>
                    <a:pt x="62154" y="28042"/>
                    <a:pt x="58308" y="30990"/>
                    <a:pt x="55857" y="33310"/>
                  </a:cubicBezTo>
                  <a:moveTo>
                    <a:pt x="92072" y="33310"/>
                  </a:moveTo>
                  <a:cubicBezTo>
                    <a:pt x="93464" y="32657"/>
                    <a:pt x="94306" y="31457"/>
                    <a:pt x="94530" y="29644"/>
                  </a:cubicBezTo>
                  <a:cubicBezTo>
                    <a:pt x="92463" y="30029"/>
                    <a:pt x="88828" y="28855"/>
                    <a:pt x="87775" y="30252"/>
                  </a:cubicBezTo>
                  <a:cubicBezTo>
                    <a:pt x="89384" y="31096"/>
                    <a:pt x="89720" y="33207"/>
                    <a:pt x="92072" y="33310"/>
                  </a:cubicBezTo>
                  <a:moveTo>
                    <a:pt x="20253" y="31472"/>
                  </a:moveTo>
                  <a:cubicBezTo>
                    <a:pt x="21113" y="32658"/>
                    <a:pt x="22527" y="33285"/>
                    <a:pt x="23938" y="33921"/>
                  </a:cubicBezTo>
                  <a:cubicBezTo>
                    <a:pt x="24811" y="32754"/>
                    <a:pt x="26267" y="32168"/>
                    <a:pt x="26392" y="30252"/>
                  </a:cubicBezTo>
                  <a:cubicBezTo>
                    <a:pt x="24028" y="30335"/>
                    <a:pt x="21003" y="29773"/>
                    <a:pt x="20253" y="31472"/>
                  </a:cubicBezTo>
                  <a:moveTo>
                    <a:pt x="9821" y="37590"/>
                  </a:moveTo>
                  <a:cubicBezTo>
                    <a:pt x="10346" y="34849"/>
                    <a:pt x="13163" y="34396"/>
                    <a:pt x="13504" y="31472"/>
                  </a:cubicBezTo>
                  <a:cubicBezTo>
                    <a:pt x="12021" y="30310"/>
                    <a:pt x="8569" y="31091"/>
                    <a:pt x="6138" y="30858"/>
                  </a:cubicBezTo>
                  <a:cubicBezTo>
                    <a:pt x="6371" y="34095"/>
                    <a:pt x="6759" y="37168"/>
                    <a:pt x="9821" y="37590"/>
                  </a:cubicBezTo>
                  <a:moveTo>
                    <a:pt x="93914" y="35757"/>
                  </a:moveTo>
                  <a:cubicBezTo>
                    <a:pt x="94587" y="37733"/>
                    <a:pt x="97316" y="37664"/>
                    <a:pt x="97596" y="40027"/>
                  </a:cubicBezTo>
                  <a:cubicBezTo>
                    <a:pt x="100947" y="38886"/>
                    <a:pt x="102052" y="35504"/>
                    <a:pt x="103737" y="32699"/>
                  </a:cubicBezTo>
                  <a:cubicBezTo>
                    <a:pt x="100421" y="28458"/>
                    <a:pt x="96531" y="33847"/>
                    <a:pt x="93914" y="35757"/>
                  </a:cubicBezTo>
                  <a:moveTo>
                    <a:pt x="27010" y="35141"/>
                  </a:moveTo>
                  <a:cubicBezTo>
                    <a:pt x="27885" y="38339"/>
                    <a:pt x="31276" y="39035"/>
                    <a:pt x="33761" y="40644"/>
                  </a:cubicBezTo>
                  <a:cubicBezTo>
                    <a:pt x="34542" y="38568"/>
                    <a:pt x="37162" y="38325"/>
                    <a:pt x="37442" y="35758"/>
                  </a:cubicBezTo>
                  <a:cubicBezTo>
                    <a:pt x="34814" y="31617"/>
                    <a:pt x="30063" y="31787"/>
                    <a:pt x="27010" y="35141"/>
                  </a:cubicBezTo>
                  <a:moveTo>
                    <a:pt x="43581" y="34535"/>
                  </a:moveTo>
                  <a:cubicBezTo>
                    <a:pt x="44053" y="36503"/>
                    <a:pt x="45282" y="37726"/>
                    <a:pt x="47263" y="38197"/>
                  </a:cubicBezTo>
                  <a:cubicBezTo>
                    <a:pt x="48011" y="36904"/>
                    <a:pt x="49569" y="36422"/>
                    <a:pt x="49717" y="34535"/>
                  </a:cubicBezTo>
                  <a:cubicBezTo>
                    <a:pt x="48429" y="33780"/>
                    <a:pt x="47325" y="32838"/>
                    <a:pt x="46035" y="32088"/>
                  </a:cubicBezTo>
                  <a:cubicBezTo>
                    <a:pt x="45617" y="33300"/>
                    <a:pt x="44166" y="33486"/>
                    <a:pt x="43581" y="34535"/>
                  </a:cubicBezTo>
                  <a:moveTo>
                    <a:pt x="130746" y="36971"/>
                  </a:moveTo>
                  <a:cubicBezTo>
                    <a:pt x="132361" y="37607"/>
                    <a:pt x="132814" y="39398"/>
                    <a:pt x="134430" y="40028"/>
                  </a:cubicBezTo>
                  <a:cubicBezTo>
                    <a:pt x="135547" y="38094"/>
                    <a:pt x="137641" y="37120"/>
                    <a:pt x="138110" y="34536"/>
                  </a:cubicBezTo>
                  <a:cubicBezTo>
                    <a:pt x="137627" y="33178"/>
                    <a:pt x="135963" y="33003"/>
                    <a:pt x="135045" y="32089"/>
                  </a:cubicBezTo>
                  <a:cubicBezTo>
                    <a:pt x="133567" y="33678"/>
                    <a:pt x="131637" y="34809"/>
                    <a:pt x="130746" y="36971"/>
                  </a:cubicBezTo>
                  <a:moveTo>
                    <a:pt x="182304" y="37590"/>
                  </a:moveTo>
                  <a:cubicBezTo>
                    <a:pt x="184298" y="38863"/>
                    <a:pt x="185169" y="41254"/>
                    <a:pt x="187830" y="41867"/>
                  </a:cubicBezTo>
                  <a:cubicBezTo>
                    <a:pt x="188935" y="39496"/>
                    <a:pt x="191155" y="38247"/>
                    <a:pt x="192130" y="35758"/>
                  </a:cubicBezTo>
                  <a:cubicBezTo>
                    <a:pt x="189866" y="35152"/>
                    <a:pt x="189090" y="33073"/>
                    <a:pt x="187218" y="32089"/>
                  </a:cubicBezTo>
                  <a:cubicBezTo>
                    <a:pt x="185294" y="33634"/>
                    <a:pt x="183082" y="34898"/>
                    <a:pt x="182304" y="37590"/>
                  </a:cubicBezTo>
                  <a:moveTo>
                    <a:pt x="79183" y="35757"/>
                  </a:moveTo>
                  <a:cubicBezTo>
                    <a:pt x="80176" y="38433"/>
                    <a:pt x="82018" y="40266"/>
                    <a:pt x="84708" y="41254"/>
                  </a:cubicBezTo>
                  <a:cubicBezTo>
                    <a:pt x="85436" y="38922"/>
                    <a:pt x="87955" y="38374"/>
                    <a:pt x="88394" y="35757"/>
                  </a:cubicBezTo>
                  <a:cubicBezTo>
                    <a:pt x="85922" y="35563"/>
                    <a:pt x="86185" y="32653"/>
                    <a:pt x="83479" y="32698"/>
                  </a:cubicBezTo>
                  <a:cubicBezTo>
                    <a:pt x="82131" y="33798"/>
                    <a:pt x="80963" y="35083"/>
                    <a:pt x="79183" y="35757"/>
                  </a:cubicBezTo>
                  <a:moveTo>
                    <a:pt x="168187" y="38198"/>
                  </a:moveTo>
                  <a:cubicBezTo>
                    <a:pt x="169867" y="39786"/>
                    <a:pt x="171249" y="41668"/>
                    <a:pt x="173713" y="42477"/>
                  </a:cubicBezTo>
                  <a:cubicBezTo>
                    <a:pt x="174174" y="40084"/>
                    <a:pt x="176106" y="39154"/>
                    <a:pt x="176781" y="36971"/>
                  </a:cubicBezTo>
                  <a:cubicBezTo>
                    <a:pt x="174715" y="35981"/>
                    <a:pt x="174162" y="33470"/>
                    <a:pt x="171260" y="33311"/>
                  </a:cubicBezTo>
                  <a:cubicBezTo>
                    <a:pt x="171248" y="35942"/>
                    <a:pt x="168201" y="35555"/>
                    <a:pt x="168187" y="38198"/>
                  </a:cubicBezTo>
                  <a:moveTo>
                    <a:pt x="11664" y="40027"/>
                  </a:moveTo>
                  <a:cubicBezTo>
                    <a:pt x="13579" y="40770"/>
                    <a:pt x="14329" y="42670"/>
                    <a:pt x="16571" y="43087"/>
                  </a:cubicBezTo>
                  <a:cubicBezTo>
                    <a:pt x="17012" y="39864"/>
                    <a:pt x="20178" y="39347"/>
                    <a:pt x="20871" y="36363"/>
                  </a:cubicBezTo>
                  <a:cubicBezTo>
                    <a:pt x="17084" y="32759"/>
                    <a:pt x="13050" y="36249"/>
                    <a:pt x="11664" y="40027"/>
                  </a:cubicBezTo>
                  <a:moveTo>
                    <a:pt x="63842" y="40644"/>
                  </a:moveTo>
                  <a:cubicBezTo>
                    <a:pt x="66309" y="40838"/>
                    <a:pt x="66046" y="43744"/>
                    <a:pt x="68750" y="43699"/>
                  </a:cubicBezTo>
                  <a:cubicBezTo>
                    <a:pt x="69842" y="40916"/>
                    <a:pt x="72461" y="39652"/>
                    <a:pt x="73662" y="36971"/>
                  </a:cubicBezTo>
                  <a:cubicBezTo>
                    <a:pt x="70030" y="32346"/>
                    <a:pt x="65563" y="36701"/>
                    <a:pt x="63842" y="40644"/>
                  </a:cubicBezTo>
                  <a:moveTo>
                    <a:pt x="117240" y="39422"/>
                  </a:moveTo>
                  <a:cubicBezTo>
                    <a:pt x="118242" y="41068"/>
                    <a:pt x="119636" y="42328"/>
                    <a:pt x="121537" y="43087"/>
                  </a:cubicBezTo>
                  <a:cubicBezTo>
                    <a:pt x="122790" y="41280"/>
                    <a:pt x="124146" y="39571"/>
                    <a:pt x="125834" y="38198"/>
                  </a:cubicBezTo>
                  <a:cubicBezTo>
                    <a:pt x="124960" y="36222"/>
                    <a:pt x="123235" y="35078"/>
                    <a:pt x="120923" y="34536"/>
                  </a:cubicBezTo>
                  <a:cubicBezTo>
                    <a:pt x="119735" y="36195"/>
                    <a:pt x="117506" y="36835"/>
                    <a:pt x="117240" y="39422"/>
                  </a:cubicBezTo>
                  <a:moveTo>
                    <a:pt x="152844" y="40027"/>
                  </a:moveTo>
                  <a:cubicBezTo>
                    <a:pt x="154854" y="41086"/>
                    <a:pt x="155744" y="43256"/>
                    <a:pt x="157752" y="44309"/>
                  </a:cubicBezTo>
                  <a:cubicBezTo>
                    <a:pt x="159203" y="41882"/>
                    <a:pt x="161459" y="40257"/>
                    <a:pt x="162660" y="37590"/>
                  </a:cubicBezTo>
                  <a:cubicBezTo>
                    <a:pt x="158869" y="33285"/>
                    <a:pt x="154669" y="35083"/>
                    <a:pt x="152844" y="40027"/>
                  </a:cubicBezTo>
                  <a:moveTo>
                    <a:pt x="101277" y="42476"/>
                  </a:moveTo>
                  <a:cubicBezTo>
                    <a:pt x="104553" y="48995"/>
                    <a:pt x="108915" y="43082"/>
                    <a:pt x="111103" y="38812"/>
                  </a:cubicBezTo>
                  <a:cubicBezTo>
                    <a:pt x="109185" y="38067"/>
                    <a:pt x="108433" y="36165"/>
                    <a:pt x="106193" y="35757"/>
                  </a:cubicBezTo>
                  <a:cubicBezTo>
                    <a:pt x="105131" y="38567"/>
                    <a:pt x="102172" y="39496"/>
                    <a:pt x="101277" y="42476"/>
                  </a:cubicBezTo>
                  <a:moveTo>
                    <a:pt x="49718" y="41254"/>
                  </a:moveTo>
                  <a:cubicBezTo>
                    <a:pt x="51624" y="42208"/>
                    <a:pt x="52723" y="43966"/>
                    <a:pt x="54629" y="44920"/>
                  </a:cubicBezTo>
                  <a:cubicBezTo>
                    <a:pt x="55479" y="43116"/>
                    <a:pt x="57466" y="42442"/>
                    <a:pt x="58315" y="40643"/>
                  </a:cubicBezTo>
                  <a:cubicBezTo>
                    <a:pt x="55816" y="39869"/>
                    <a:pt x="54755" y="37666"/>
                    <a:pt x="52174" y="36970"/>
                  </a:cubicBezTo>
                  <a:cubicBezTo>
                    <a:pt x="51889" y="38935"/>
                    <a:pt x="49836" y="39131"/>
                    <a:pt x="49718" y="41254"/>
                  </a:cubicBezTo>
                  <a:moveTo>
                    <a:pt x="136884" y="42476"/>
                  </a:moveTo>
                  <a:cubicBezTo>
                    <a:pt x="139382" y="43649"/>
                    <a:pt x="140018" y="46691"/>
                    <a:pt x="143018" y="47362"/>
                  </a:cubicBezTo>
                  <a:cubicBezTo>
                    <a:pt x="143973" y="44434"/>
                    <a:pt x="146709" y="43294"/>
                    <a:pt x="147315" y="40027"/>
                  </a:cubicBezTo>
                  <a:cubicBezTo>
                    <a:pt x="143039" y="36408"/>
                    <a:pt x="138731" y="36956"/>
                    <a:pt x="136884" y="42476"/>
                  </a:cubicBezTo>
                  <a:moveTo>
                    <a:pt x="36215" y="43087"/>
                  </a:moveTo>
                  <a:cubicBezTo>
                    <a:pt x="37185" y="44160"/>
                    <a:pt x="39033" y="44353"/>
                    <a:pt x="39285" y="46146"/>
                  </a:cubicBezTo>
                  <a:cubicBezTo>
                    <a:pt x="41885" y="45680"/>
                    <a:pt x="42560" y="43295"/>
                    <a:pt x="44193" y="41867"/>
                  </a:cubicBezTo>
                  <a:cubicBezTo>
                    <a:pt x="43049" y="36151"/>
                    <a:pt x="37133" y="38941"/>
                    <a:pt x="36215" y="43087"/>
                  </a:cubicBezTo>
                  <a:moveTo>
                    <a:pt x="19641" y="46145"/>
                  </a:moveTo>
                  <a:cubicBezTo>
                    <a:pt x="22945" y="45908"/>
                    <a:pt x="22604" y="49303"/>
                    <a:pt x="25781" y="49200"/>
                  </a:cubicBezTo>
                  <a:cubicBezTo>
                    <a:pt x="26172" y="46131"/>
                    <a:pt x="29678" y="46156"/>
                    <a:pt x="30078" y="43087"/>
                  </a:cubicBezTo>
                  <a:cubicBezTo>
                    <a:pt x="28167" y="41320"/>
                    <a:pt x="25861" y="39949"/>
                    <a:pt x="23325" y="38812"/>
                  </a:cubicBezTo>
                  <a:cubicBezTo>
                    <a:pt x="22403" y="41559"/>
                    <a:pt x="19446" y="42283"/>
                    <a:pt x="19641" y="46145"/>
                  </a:cubicBezTo>
                  <a:moveTo>
                    <a:pt x="87160" y="42476"/>
                  </a:moveTo>
                  <a:cubicBezTo>
                    <a:pt x="88041" y="44860"/>
                    <a:pt x="89676" y="46493"/>
                    <a:pt x="92072" y="47362"/>
                  </a:cubicBezTo>
                  <a:cubicBezTo>
                    <a:pt x="92638" y="45485"/>
                    <a:pt x="94530" y="44920"/>
                    <a:pt x="95756" y="43698"/>
                  </a:cubicBezTo>
                  <a:cubicBezTo>
                    <a:pt x="95062" y="41131"/>
                    <a:pt x="92979" y="39945"/>
                    <a:pt x="90848" y="38812"/>
                  </a:cubicBezTo>
                  <a:cubicBezTo>
                    <a:pt x="89297" y="39706"/>
                    <a:pt x="89268" y="42128"/>
                    <a:pt x="87160" y="42476"/>
                  </a:cubicBezTo>
                  <a:moveTo>
                    <a:pt x="70588" y="46145"/>
                  </a:moveTo>
                  <a:cubicBezTo>
                    <a:pt x="72770" y="47029"/>
                    <a:pt x="73599" y="49254"/>
                    <a:pt x="75501" y="50417"/>
                  </a:cubicBezTo>
                  <a:cubicBezTo>
                    <a:pt x="77396" y="48028"/>
                    <a:pt x="79815" y="46160"/>
                    <a:pt x="81638" y="43698"/>
                  </a:cubicBezTo>
                  <a:cubicBezTo>
                    <a:pt x="80199" y="41876"/>
                    <a:pt x="78139" y="40663"/>
                    <a:pt x="76114" y="39421"/>
                  </a:cubicBezTo>
                  <a:cubicBezTo>
                    <a:pt x="74726" y="42112"/>
                    <a:pt x="71470" y="42948"/>
                    <a:pt x="70588" y="46145"/>
                  </a:cubicBezTo>
                  <a:moveTo>
                    <a:pt x="190900" y="44309"/>
                  </a:moveTo>
                  <a:cubicBezTo>
                    <a:pt x="190912" y="46947"/>
                    <a:pt x="193958" y="46559"/>
                    <a:pt x="193970" y="49200"/>
                  </a:cubicBezTo>
                  <a:cubicBezTo>
                    <a:pt x="197105" y="48243"/>
                    <a:pt x="198102" y="45163"/>
                    <a:pt x="199494" y="42476"/>
                  </a:cubicBezTo>
                  <a:cubicBezTo>
                    <a:pt x="196614" y="38167"/>
                    <a:pt x="192937" y="40377"/>
                    <a:pt x="190900" y="44309"/>
                  </a:cubicBezTo>
                  <a:moveTo>
                    <a:pt x="123991" y="45531"/>
                  </a:moveTo>
                  <a:cubicBezTo>
                    <a:pt x="127133" y="49255"/>
                    <a:pt x="129040" y="46588"/>
                    <a:pt x="131357" y="43698"/>
                  </a:cubicBezTo>
                  <a:cubicBezTo>
                    <a:pt x="130885" y="41722"/>
                    <a:pt x="129663" y="40500"/>
                    <a:pt x="127677" y="40027"/>
                  </a:cubicBezTo>
                  <a:cubicBezTo>
                    <a:pt x="127475" y="42888"/>
                    <a:pt x="124191" y="42674"/>
                    <a:pt x="123991" y="45531"/>
                  </a:cubicBezTo>
                  <a:moveTo>
                    <a:pt x="176171" y="46145"/>
                  </a:moveTo>
                  <a:cubicBezTo>
                    <a:pt x="177856" y="47719"/>
                    <a:pt x="179228" y="49615"/>
                    <a:pt x="181081" y="51033"/>
                  </a:cubicBezTo>
                  <a:cubicBezTo>
                    <a:pt x="182061" y="48544"/>
                    <a:pt x="184757" y="47768"/>
                    <a:pt x="184757" y="44308"/>
                  </a:cubicBezTo>
                  <a:cubicBezTo>
                    <a:pt x="182385" y="43411"/>
                    <a:pt x="181442" y="41089"/>
                    <a:pt x="179233" y="40026"/>
                  </a:cubicBezTo>
                  <a:cubicBezTo>
                    <a:pt x="178483" y="42328"/>
                    <a:pt x="175798" y="42721"/>
                    <a:pt x="176171" y="46145"/>
                  </a:cubicBezTo>
                  <a:moveTo>
                    <a:pt x="160822" y="46145"/>
                  </a:moveTo>
                  <a:cubicBezTo>
                    <a:pt x="161903" y="48734"/>
                    <a:pt x="163739" y="50570"/>
                    <a:pt x="166348" y="51639"/>
                  </a:cubicBezTo>
                  <a:cubicBezTo>
                    <a:pt x="167287" y="49115"/>
                    <a:pt x="169906" y="48266"/>
                    <a:pt x="170645" y="45531"/>
                  </a:cubicBezTo>
                  <a:cubicBezTo>
                    <a:pt x="169070" y="43635"/>
                    <a:pt x="167154" y="42079"/>
                    <a:pt x="165119" y="40644"/>
                  </a:cubicBezTo>
                  <a:cubicBezTo>
                    <a:pt x="163939" y="42725"/>
                    <a:pt x="162325" y="44378"/>
                    <a:pt x="160822" y="46145"/>
                  </a:cubicBezTo>
                  <a:moveTo>
                    <a:pt x="108037" y="48586"/>
                  </a:moveTo>
                  <a:cubicBezTo>
                    <a:pt x="109646" y="49424"/>
                    <a:pt x="110359" y="51157"/>
                    <a:pt x="112329" y="51641"/>
                  </a:cubicBezTo>
                  <a:cubicBezTo>
                    <a:pt x="113795" y="49029"/>
                    <a:pt x="117137" y="48282"/>
                    <a:pt x="118469" y="45532"/>
                  </a:cubicBezTo>
                  <a:cubicBezTo>
                    <a:pt x="114996" y="39373"/>
                    <a:pt x="110165" y="43892"/>
                    <a:pt x="108037" y="48586"/>
                  </a:cubicBezTo>
                  <a:moveTo>
                    <a:pt x="57700" y="47364"/>
                  </a:moveTo>
                  <a:cubicBezTo>
                    <a:pt x="60280" y="47241"/>
                    <a:pt x="60275" y="49691"/>
                    <a:pt x="62610" y="49808"/>
                  </a:cubicBezTo>
                  <a:cubicBezTo>
                    <a:pt x="62993" y="48154"/>
                    <a:pt x="65171" y="48292"/>
                    <a:pt x="65065" y="46146"/>
                  </a:cubicBezTo>
                  <a:cubicBezTo>
                    <a:pt x="63891" y="44662"/>
                    <a:pt x="62347" y="43554"/>
                    <a:pt x="60156" y="43087"/>
                  </a:cubicBezTo>
                  <a:cubicBezTo>
                    <a:pt x="60325" y="45497"/>
                    <a:pt x="57529" y="44951"/>
                    <a:pt x="57700" y="47364"/>
                  </a:cubicBezTo>
                  <a:moveTo>
                    <a:pt x="145480" y="50417"/>
                  </a:moveTo>
                  <a:cubicBezTo>
                    <a:pt x="147084" y="51265"/>
                    <a:pt x="147592" y="53204"/>
                    <a:pt x="149774" y="53477"/>
                  </a:cubicBezTo>
                  <a:cubicBezTo>
                    <a:pt x="152101" y="52125"/>
                    <a:pt x="153021" y="49378"/>
                    <a:pt x="155298" y="47980"/>
                  </a:cubicBezTo>
                  <a:cubicBezTo>
                    <a:pt x="154425" y="45586"/>
                    <a:pt x="152786" y="43958"/>
                    <a:pt x="150388" y="43087"/>
                  </a:cubicBezTo>
                  <a:cubicBezTo>
                    <a:pt x="149394" y="46171"/>
                    <a:pt x="145831" y="46702"/>
                    <a:pt x="145480" y="50417"/>
                  </a:cubicBezTo>
                  <a:moveTo>
                    <a:pt x="42351" y="49200"/>
                  </a:moveTo>
                  <a:cubicBezTo>
                    <a:pt x="44437" y="49975"/>
                    <a:pt x="44676" y="52587"/>
                    <a:pt x="47263" y="52866"/>
                  </a:cubicBezTo>
                  <a:cubicBezTo>
                    <a:pt x="48821" y="50948"/>
                    <a:pt x="50723" y="49389"/>
                    <a:pt x="52173" y="47362"/>
                  </a:cubicBezTo>
                  <a:cubicBezTo>
                    <a:pt x="49483" y="42333"/>
                    <a:pt x="43438" y="43736"/>
                    <a:pt x="42351" y="49200"/>
                  </a:cubicBezTo>
                  <a:moveTo>
                    <a:pt x="8592" y="51034"/>
                  </a:moveTo>
                  <a:cubicBezTo>
                    <a:pt x="11417" y="50586"/>
                    <a:pt x="11796" y="47701"/>
                    <a:pt x="13504" y="46146"/>
                  </a:cubicBezTo>
                  <a:cubicBezTo>
                    <a:pt x="12090" y="45512"/>
                    <a:pt x="11526" y="44041"/>
                    <a:pt x="9204" y="44309"/>
                  </a:cubicBezTo>
                  <a:cubicBezTo>
                    <a:pt x="7382" y="47219"/>
                    <a:pt x="9489" y="48638"/>
                    <a:pt x="8592" y="51034"/>
                  </a:cubicBezTo>
                  <a:moveTo>
                    <a:pt x="94530" y="49808"/>
                  </a:moveTo>
                  <a:cubicBezTo>
                    <a:pt x="96706" y="55138"/>
                    <a:pt x="100945" y="52365"/>
                    <a:pt x="102507" y="47980"/>
                  </a:cubicBezTo>
                  <a:cubicBezTo>
                    <a:pt x="99635" y="44802"/>
                    <a:pt x="95838" y="45598"/>
                    <a:pt x="94530" y="49808"/>
                  </a:cubicBezTo>
                  <a:moveTo>
                    <a:pt x="130130" y="51034"/>
                  </a:moveTo>
                  <a:cubicBezTo>
                    <a:pt x="132423" y="52012"/>
                    <a:pt x="132860" y="54837"/>
                    <a:pt x="135654" y="55305"/>
                  </a:cubicBezTo>
                  <a:cubicBezTo>
                    <a:pt x="136637" y="53436"/>
                    <a:pt x="138916" y="52850"/>
                    <a:pt x="139342" y="50418"/>
                  </a:cubicBezTo>
                  <a:cubicBezTo>
                    <a:pt x="138015" y="48273"/>
                    <a:pt x="135954" y="46866"/>
                    <a:pt x="133815" y="45532"/>
                  </a:cubicBezTo>
                  <a:cubicBezTo>
                    <a:pt x="132784" y="47563"/>
                    <a:pt x="131001" y="48838"/>
                    <a:pt x="130130" y="51034"/>
                  </a:cubicBezTo>
                  <a:moveTo>
                    <a:pt x="36831" y="48586"/>
                  </a:moveTo>
                  <a:cubicBezTo>
                    <a:pt x="35914" y="43595"/>
                    <a:pt x="28782" y="48267"/>
                    <a:pt x="27622" y="51641"/>
                  </a:cubicBezTo>
                  <a:cubicBezTo>
                    <a:pt x="30305" y="57468"/>
                    <a:pt x="37338" y="51359"/>
                    <a:pt x="36831" y="48586"/>
                  </a:cubicBezTo>
                  <a:moveTo>
                    <a:pt x="77955" y="52866"/>
                  </a:moveTo>
                  <a:cubicBezTo>
                    <a:pt x="79833" y="53440"/>
                    <a:pt x="79880" y="55839"/>
                    <a:pt x="82252" y="55923"/>
                  </a:cubicBezTo>
                  <a:cubicBezTo>
                    <a:pt x="83869" y="53253"/>
                    <a:pt x="87518" y="52607"/>
                    <a:pt x="89005" y="49808"/>
                  </a:cubicBezTo>
                  <a:cubicBezTo>
                    <a:pt x="85503" y="43346"/>
                    <a:pt x="80818" y="48917"/>
                    <a:pt x="77955" y="52866"/>
                  </a:cubicBezTo>
                  <a:moveTo>
                    <a:pt x="198876" y="52250"/>
                  </a:moveTo>
                  <a:cubicBezTo>
                    <a:pt x="199669" y="53302"/>
                    <a:pt x="200145" y="54658"/>
                    <a:pt x="201951" y="54697"/>
                  </a:cubicBezTo>
                  <a:cubicBezTo>
                    <a:pt x="202332" y="52027"/>
                    <a:pt x="205092" y="51712"/>
                    <a:pt x="205634" y="49200"/>
                  </a:cubicBezTo>
                  <a:cubicBezTo>
                    <a:pt x="204874" y="47917"/>
                    <a:pt x="203845" y="46902"/>
                    <a:pt x="202564" y="46145"/>
                  </a:cubicBezTo>
                  <a:cubicBezTo>
                    <a:pt x="201963" y="48804"/>
                    <a:pt x="199583" y="49697"/>
                    <a:pt x="198876" y="52250"/>
                  </a:cubicBezTo>
                  <a:moveTo>
                    <a:pt x="115400" y="54697"/>
                  </a:moveTo>
                  <a:cubicBezTo>
                    <a:pt x="116988" y="55357"/>
                    <a:pt x="117679" y="56911"/>
                    <a:pt x="119699" y="57145"/>
                  </a:cubicBezTo>
                  <a:cubicBezTo>
                    <a:pt x="121084" y="54449"/>
                    <a:pt x="124335" y="53621"/>
                    <a:pt x="125224" y="50417"/>
                  </a:cubicBezTo>
                  <a:cubicBezTo>
                    <a:pt x="122797" y="50589"/>
                    <a:pt x="123344" y="47805"/>
                    <a:pt x="120923" y="47980"/>
                  </a:cubicBezTo>
                  <a:cubicBezTo>
                    <a:pt x="119537" y="50667"/>
                    <a:pt x="116279" y="51499"/>
                    <a:pt x="115400" y="54697"/>
                  </a:cubicBezTo>
                  <a:moveTo>
                    <a:pt x="183529" y="54090"/>
                  </a:moveTo>
                  <a:cubicBezTo>
                    <a:pt x="185037" y="55243"/>
                    <a:pt x="186317" y="56613"/>
                    <a:pt x="188445" y="57145"/>
                  </a:cubicBezTo>
                  <a:cubicBezTo>
                    <a:pt x="192711" y="53680"/>
                    <a:pt x="193474" y="49821"/>
                    <a:pt x="187217" y="47980"/>
                  </a:cubicBezTo>
                  <a:cubicBezTo>
                    <a:pt x="186700" y="50723"/>
                    <a:pt x="184049" y="51336"/>
                    <a:pt x="183529" y="54090"/>
                  </a:cubicBezTo>
                  <a:moveTo>
                    <a:pt x="11664" y="54697"/>
                  </a:moveTo>
                  <a:cubicBezTo>
                    <a:pt x="15793" y="60397"/>
                    <a:pt x="19275" y="56242"/>
                    <a:pt x="22097" y="51639"/>
                  </a:cubicBezTo>
                  <a:cubicBezTo>
                    <a:pt x="18070" y="47233"/>
                    <a:pt x="13090" y="49055"/>
                    <a:pt x="11664" y="54697"/>
                  </a:cubicBezTo>
                  <a:moveTo>
                    <a:pt x="64449" y="52866"/>
                  </a:moveTo>
                  <a:cubicBezTo>
                    <a:pt x="66355" y="53823"/>
                    <a:pt x="67135" y="55899"/>
                    <a:pt x="69361" y="56535"/>
                  </a:cubicBezTo>
                  <a:cubicBezTo>
                    <a:pt x="70846" y="55567"/>
                    <a:pt x="72075" y="54345"/>
                    <a:pt x="73046" y="52866"/>
                  </a:cubicBezTo>
                  <a:cubicBezTo>
                    <a:pt x="71257" y="51385"/>
                    <a:pt x="70310" y="49072"/>
                    <a:pt x="67520" y="48585"/>
                  </a:cubicBezTo>
                  <a:cubicBezTo>
                    <a:pt x="66808" y="50324"/>
                    <a:pt x="65064" y="51028"/>
                    <a:pt x="64449" y="52866"/>
                  </a:cubicBezTo>
                  <a:moveTo>
                    <a:pt x="168802" y="54697"/>
                  </a:moveTo>
                  <a:cubicBezTo>
                    <a:pt x="170714" y="56053"/>
                    <a:pt x="172428" y="57607"/>
                    <a:pt x="174941" y="58363"/>
                  </a:cubicBezTo>
                  <a:cubicBezTo>
                    <a:pt x="179830" y="55130"/>
                    <a:pt x="178041" y="50199"/>
                    <a:pt x="172487" y="48586"/>
                  </a:cubicBezTo>
                  <a:cubicBezTo>
                    <a:pt x="171967" y="51331"/>
                    <a:pt x="169316" y="51952"/>
                    <a:pt x="168802" y="54697"/>
                  </a:cubicBezTo>
                  <a:moveTo>
                    <a:pt x="50332" y="55304"/>
                  </a:moveTo>
                  <a:cubicBezTo>
                    <a:pt x="52210" y="55884"/>
                    <a:pt x="52256" y="58286"/>
                    <a:pt x="54629" y="58363"/>
                  </a:cubicBezTo>
                  <a:cubicBezTo>
                    <a:pt x="56010" y="56276"/>
                    <a:pt x="58992" y="55780"/>
                    <a:pt x="59540" y="52866"/>
                  </a:cubicBezTo>
                  <a:cubicBezTo>
                    <a:pt x="57622" y="52126"/>
                    <a:pt x="56870" y="50224"/>
                    <a:pt x="54629" y="49807"/>
                  </a:cubicBezTo>
                  <a:cubicBezTo>
                    <a:pt x="52876" y="51321"/>
                    <a:pt x="51258" y="52968"/>
                    <a:pt x="50332" y="55304"/>
                  </a:cubicBezTo>
                  <a:moveTo>
                    <a:pt x="100053" y="56535"/>
                  </a:moveTo>
                  <a:cubicBezTo>
                    <a:pt x="101863" y="57378"/>
                    <a:pt x="102539" y="59356"/>
                    <a:pt x="104352" y="60199"/>
                  </a:cubicBezTo>
                  <a:cubicBezTo>
                    <a:pt x="108888" y="57329"/>
                    <a:pt x="111562" y="52628"/>
                    <a:pt x="104966" y="50417"/>
                  </a:cubicBezTo>
                  <a:cubicBezTo>
                    <a:pt x="103526" y="52656"/>
                    <a:pt x="101661" y="54469"/>
                    <a:pt x="100053" y="56535"/>
                  </a:cubicBezTo>
                  <a:moveTo>
                    <a:pt x="152844" y="57145"/>
                  </a:moveTo>
                  <a:cubicBezTo>
                    <a:pt x="154559" y="58287"/>
                    <a:pt x="155386" y="60314"/>
                    <a:pt x="157752" y="60810"/>
                  </a:cubicBezTo>
                  <a:cubicBezTo>
                    <a:pt x="159600" y="59186"/>
                    <a:pt x="160823" y="56941"/>
                    <a:pt x="162660" y="55304"/>
                  </a:cubicBezTo>
                  <a:cubicBezTo>
                    <a:pt x="161789" y="52919"/>
                    <a:pt x="160153" y="51290"/>
                    <a:pt x="157752" y="50417"/>
                  </a:cubicBezTo>
                  <a:cubicBezTo>
                    <a:pt x="156548" y="53087"/>
                    <a:pt x="153691" y="54116"/>
                    <a:pt x="152844" y="57145"/>
                  </a:cubicBezTo>
                  <a:moveTo>
                    <a:pt x="34375" y="57755"/>
                  </a:moveTo>
                  <a:cubicBezTo>
                    <a:pt x="36575" y="58616"/>
                    <a:pt x="37860" y="60397"/>
                    <a:pt x="39896" y="61421"/>
                  </a:cubicBezTo>
                  <a:cubicBezTo>
                    <a:pt x="40881" y="59136"/>
                    <a:pt x="43718" y="58700"/>
                    <a:pt x="44194" y="55922"/>
                  </a:cubicBezTo>
                  <a:cubicBezTo>
                    <a:pt x="41765" y="50129"/>
                    <a:pt x="35547" y="51856"/>
                    <a:pt x="34375" y="57755"/>
                  </a:cubicBezTo>
                  <a:moveTo>
                    <a:pt x="85323" y="58977"/>
                  </a:moveTo>
                  <a:cubicBezTo>
                    <a:pt x="87513" y="59648"/>
                    <a:pt x="88441" y="61570"/>
                    <a:pt x="90848" y="62032"/>
                  </a:cubicBezTo>
                  <a:cubicBezTo>
                    <a:pt x="92726" y="60442"/>
                    <a:pt x="94431" y="58671"/>
                    <a:pt x="95145" y="55923"/>
                  </a:cubicBezTo>
                  <a:cubicBezTo>
                    <a:pt x="94174" y="54440"/>
                    <a:pt x="92945" y="53218"/>
                    <a:pt x="91461" y="52250"/>
                  </a:cubicBezTo>
                  <a:cubicBezTo>
                    <a:pt x="89556" y="54637"/>
                    <a:pt x="86302" y="55676"/>
                    <a:pt x="85323" y="58977"/>
                  </a:cubicBezTo>
                  <a:moveTo>
                    <a:pt x="122152" y="60199"/>
                  </a:moveTo>
                  <a:cubicBezTo>
                    <a:pt x="125017" y="60399"/>
                    <a:pt x="124804" y="63662"/>
                    <a:pt x="127677" y="63863"/>
                  </a:cubicBezTo>
                  <a:cubicBezTo>
                    <a:pt x="129347" y="62068"/>
                    <a:pt x="131895" y="61138"/>
                    <a:pt x="132584" y="58362"/>
                  </a:cubicBezTo>
                  <a:cubicBezTo>
                    <a:pt x="131206" y="56479"/>
                    <a:pt x="129571" y="54847"/>
                    <a:pt x="127677" y="53475"/>
                  </a:cubicBezTo>
                  <a:cubicBezTo>
                    <a:pt x="126288" y="56167"/>
                    <a:pt x="123033" y="57003"/>
                    <a:pt x="122152" y="60199"/>
                  </a:cubicBezTo>
                  <a:moveTo>
                    <a:pt x="138110" y="58977"/>
                  </a:moveTo>
                  <a:cubicBezTo>
                    <a:pt x="139727" y="59813"/>
                    <a:pt x="140440" y="61548"/>
                    <a:pt x="142403" y="62032"/>
                  </a:cubicBezTo>
                  <a:cubicBezTo>
                    <a:pt x="150976" y="57081"/>
                    <a:pt x="140551" y="49132"/>
                    <a:pt x="138110" y="58977"/>
                  </a:cubicBezTo>
                  <a:moveTo>
                    <a:pt x="19641" y="61421"/>
                  </a:moveTo>
                  <a:cubicBezTo>
                    <a:pt x="23361" y="65685"/>
                    <a:pt x="26826" y="60478"/>
                    <a:pt x="28848" y="57755"/>
                  </a:cubicBezTo>
                  <a:cubicBezTo>
                    <a:pt x="26972" y="57175"/>
                    <a:pt x="26923" y="54777"/>
                    <a:pt x="24548" y="54695"/>
                  </a:cubicBezTo>
                  <a:cubicBezTo>
                    <a:pt x="22272" y="56296"/>
                    <a:pt x="20464" y="58372"/>
                    <a:pt x="19641" y="61421"/>
                  </a:cubicBezTo>
                  <a:moveTo>
                    <a:pt x="72433" y="59583"/>
                  </a:moveTo>
                  <a:cubicBezTo>
                    <a:pt x="73781" y="60281"/>
                    <a:pt x="74468" y="61626"/>
                    <a:pt x="76114" y="62032"/>
                  </a:cubicBezTo>
                  <a:cubicBezTo>
                    <a:pt x="76084" y="59761"/>
                    <a:pt x="79119" y="60542"/>
                    <a:pt x="79183" y="58363"/>
                  </a:cubicBezTo>
                  <a:cubicBezTo>
                    <a:pt x="77836" y="57259"/>
                    <a:pt x="76667" y="55979"/>
                    <a:pt x="74884" y="55304"/>
                  </a:cubicBezTo>
                  <a:cubicBezTo>
                    <a:pt x="74174" y="56843"/>
                    <a:pt x="72441" y="57355"/>
                    <a:pt x="72433" y="59583"/>
                  </a:cubicBezTo>
                  <a:moveTo>
                    <a:pt x="191514" y="60199"/>
                  </a:moveTo>
                  <a:cubicBezTo>
                    <a:pt x="192599" y="60750"/>
                    <a:pt x="193414" y="61566"/>
                    <a:pt x="193970" y="62641"/>
                  </a:cubicBezTo>
                  <a:cubicBezTo>
                    <a:pt x="196366" y="61772"/>
                    <a:pt x="198007" y="60139"/>
                    <a:pt x="198876" y="57755"/>
                  </a:cubicBezTo>
                  <a:cubicBezTo>
                    <a:pt x="196722" y="57861"/>
                    <a:pt x="196862" y="55691"/>
                    <a:pt x="195197" y="55304"/>
                  </a:cubicBezTo>
                  <a:cubicBezTo>
                    <a:pt x="194050" y="57018"/>
                    <a:pt x="192013" y="57842"/>
                    <a:pt x="191514" y="60199"/>
                  </a:cubicBezTo>
                  <a:moveTo>
                    <a:pt x="57084" y="60810"/>
                  </a:moveTo>
                  <a:cubicBezTo>
                    <a:pt x="58115" y="62638"/>
                    <a:pt x="59896" y="63715"/>
                    <a:pt x="61381" y="65091"/>
                  </a:cubicBezTo>
                  <a:cubicBezTo>
                    <a:pt x="71994" y="61634"/>
                    <a:pt x="60899" y="50945"/>
                    <a:pt x="57084" y="60810"/>
                  </a:cubicBezTo>
                  <a:moveTo>
                    <a:pt x="106803" y="62642"/>
                  </a:moveTo>
                  <a:cubicBezTo>
                    <a:pt x="108343" y="63347"/>
                    <a:pt x="108860" y="65080"/>
                    <a:pt x="111103" y="65091"/>
                  </a:cubicBezTo>
                  <a:cubicBezTo>
                    <a:pt x="113289" y="63800"/>
                    <a:pt x="114297" y="61344"/>
                    <a:pt x="116010" y="59583"/>
                  </a:cubicBezTo>
                  <a:cubicBezTo>
                    <a:pt x="114397" y="58954"/>
                    <a:pt x="113945" y="57166"/>
                    <a:pt x="112329" y="56535"/>
                  </a:cubicBezTo>
                  <a:cubicBezTo>
                    <a:pt x="110794" y="58873"/>
                    <a:pt x="108490" y="60448"/>
                    <a:pt x="106803" y="62642"/>
                  </a:cubicBezTo>
                  <a:moveTo>
                    <a:pt x="177395" y="60199"/>
                  </a:moveTo>
                  <a:cubicBezTo>
                    <a:pt x="178092" y="62761"/>
                    <a:pt x="180171" y="63953"/>
                    <a:pt x="182303" y="65090"/>
                  </a:cubicBezTo>
                  <a:cubicBezTo>
                    <a:pt x="182912" y="63043"/>
                    <a:pt x="184765" y="62244"/>
                    <a:pt x="185376" y="60199"/>
                  </a:cubicBezTo>
                  <a:cubicBezTo>
                    <a:pt x="182722" y="60190"/>
                    <a:pt x="182949" y="57319"/>
                    <a:pt x="181081" y="56535"/>
                  </a:cubicBezTo>
                  <a:cubicBezTo>
                    <a:pt x="180129" y="58033"/>
                    <a:pt x="178613" y="58969"/>
                    <a:pt x="177395" y="60199"/>
                  </a:cubicBezTo>
                  <a:moveTo>
                    <a:pt x="165733" y="68755"/>
                  </a:moveTo>
                  <a:cubicBezTo>
                    <a:pt x="167556" y="66293"/>
                    <a:pt x="169431" y="63883"/>
                    <a:pt x="171260" y="61422"/>
                  </a:cubicBezTo>
                  <a:cubicBezTo>
                    <a:pt x="168766" y="60642"/>
                    <a:pt x="168312" y="57841"/>
                    <a:pt x="165120" y="57756"/>
                  </a:cubicBezTo>
                  <a:cubicBezTo>
                    <a:pt x="160617" y="62215"/>
                    <a:pt x="159515" y="65294"/>
                    <a:pt x="165733" y="68755"/>
                  </a:cubicBezTo>
                  <a:moveTo>
                    <a:pt x="42968" y="63864"/>
                  </a:moveTo>
                  <a:cubicBezTo>
                    <a:pt x="44934" y="64152"/>
                    <a:pt x="45132" y="66190"/>
                    <a:pt x="47264" y="66313"/>
                  </a:cubicBezTo>
                  <a:cubicBezTo>
                    <a:pt x="49134" y="65318"/>
                    <a:pt x="49436" y="62767"/>
                    <a:pt x="51557" y="62032"/>
                  </a:cubicBezTo>
                  <a:cubicBezTo>
                    <a:pt x="50780" y="59955"/>
                    <a:pt x="48665" y="59217"/>
                    <a:pt x="46653" y="58363"/>
                  </a:cubicBezTo>
                  <a:cubicBezTo>
                    <a:pt x="45651" y="60426"/>
                    <a:pt x="43131" y="60973"/>
                    <a:pt x="42968" y="63864"/>
                  </a:cubicBezTo>
                  <a:moveTo>
                    <a:pt x="12888" y="63864"/>
                  </a:moveTo>
                  <a:cubicBezTo>
                    <a:pt x="13205" y="62961"/>
                    <a:pt x="13797" y="62330"/>
                    <a:pt x="14117" y="61422"/>
                  </a:cubicBezTo>
                  <a:cubicBezTo>
                    <a:pt x="11816" y="61848"/>
                    <a:pt x="11082" y="57562"/>
                    <a:pt x="9204" y="59584"/>
                  </a:cubicBezTo>
                  <a:cubicBezTo>
                    <a:pt x="10260" y="61188"/>
                    <a:pt x="10227" y="63870"/>
                    <a:pt x="12888" y="63864"/>
                  </a:cubicBezTo>
                  <a:moveTo>
                    <a:pt x="93914" y="64476"/>
                  </a:moveTo>
                  <a:cubicBezTo>
                    <a:pt x="95503" y="65134"/>
                    <a:pt x="96196" y="66689"/>
                    <a:pt x="98210" y="66918"/>
                  </a:cubicBezTo>
                  <a:cubicBezTo>
                    <a:pt x="98224" y="64287"/>
                    <a:pt x="101269" y="64673"/>
                    <a:pt x="101277" y="62032"/>
                  </a:cubicBezTo>
                  <a:cubicBezTo>
                    <a:pt x="99664" y="61396"/>
                    <a:pt x="99212" y="59608"/>
                    <a:pt x="97597" y="58977"/>
                  </a:cubicBezTo>
                  <a:cubicBezTo>
                    <a:pt x="96731" y="61166"/>
                    <a:pt x="94943" y="62440"/>
                    <a:pt x="93914" y="64476"/>
                  </a:cubicBezTo>
                  <a:moveTo>
                    <a:pt x="145480" y="65091"/>
                  </a:moveTo>
                  <a:cubicBezTo>
                    <a:pt x="148150" y="65686"/>
                    <a:pt x="149049" y="68052"/>
                    <a:pt x="151614" y="68755"/>
                  </a:cubicBezTo>
                  <a:cubicBezTo>
                    <a:pt x="152189" y="66889"/>
                    <a:pt x="154602" y="66840"/>
                    <a:pt x="154682" y="64476"/>
                  </a:cubicBezTo>
                  <a:cubicBezTo>
                    <a:pt x="153128" y="62554"/>
                    <a:pt x="151477" y="60739"/>
                    <a:pt x="149158" y="59583"/>
                  </a:cubicBezTo>
                  <a:cubicBezTo>
                    <a:pt x="148135" y="61619"/>
                    <a:pt x="146345" y="62895"/>
                    <a:pt x="145480" y="65091"/>
                  </a:cubicBezTo>
                  <a:moveTo>
                    <a:pt x="26392" y="65696"/>
                  </a:moveTo>
                  <a:cubicBezTo>
                    <a:pt x="28231" y="66724"/>
                    <a:pt x="29690" y="68123"/>
                    <a:pt x="31919" y="68755"/>
                  </a:cubicBezTo>
                  <a:cubicBezTo>
                    <a:pt x="33188" y="66764"/>
                    <a:pt x="35605" y="65905"/>
                    <a:pt x="36831" y="63864"/>
                  </a:cubicBezTo>
                  <a:cubicBezTo>
                    <a:pt x="34639" y="63191"/>
                    <a:pt x="33710" y="61267"/>
                    <a:pt x="31306" y="60810"/>
                  </a:cubicBezTo>
                  <a:cubicBezTo>
                    <a:pt x="30372" y="63135"/>
                    <a:pt x="27517" y="63552"/>
                    <a:pt x="26392" y="65696"/>
                  </a:cubicBezTo>
                  <a:moveTo>
                    <a:pt x="79183" y="64476"/>
                  </a:moveTo>
                  <a:cubicBezTo>
                    <a:pt x="81676" y="65254"/>
                    <a:pt x="82744" y="67454"/>
                    <a:pt x="85323" y="68140"/>
                  </a:cubicBezTo>
                  <a:cubicBezTo>
                    <a:pt x="85738" y="66724"/>
                    <a:pt x="87361" y="66506"/>
                    <a:pt x="87775" y="65090"/>
                  </a:cubicBezTo>
                  <a:cubicBezTo>
                    <a:pt x="85364" y="64027"/>
                    <a:pt x="84435" y="61489"/>
                    <a:pt x="81638" y="60808"/>
                  </a:cubicBezTo>
                  <a:cubicBezTo>
                    <a:pt x="81770" y="62971"/>
                    <a:pt x="78759" y="62012"/>
                    <a:pt x="79183" y="64476"/>
                  </a:cubicBezTo>
                  <a:moveTo>
                    <a:pt x="135045" y="69973"/>
                  </a:moveTo>
                  <a:cubicBezTo>
                    <a:pt x="136252" y="68328"/>
                    <a:pt x="137838" y="67052"/>
                    <a:pt x="139950" y="66313"/>
                  </a:cubicBezTo>
                  <a:cubicBezTo>
                    <a:pt x="139502" y="63497"/>
                    <a:pt x="136606" y="63124"/>
                    <a:pt x="135045" y="61422"/>
                  </a:cubicBezTo>
                  <a:cubicBezTo>
                    <a:pt x="131910" y="64480"/>
                    <a:pt x="129105" y="68164"/>
                    <a:pt x="135045" y="69973"/>
                  </a:cubicBezTo>
                  <a:moveTo>
                    <a:pt x="65677" y="67533"/>
                  </a:moveTo>
                  <a:cubicBezTo>
                    <a:pt x="66808" y="68646"/>
                    <a:pt x="67752" y="69948"/>
                    <a:pt x="69361" y="70588"/>
                  </a:cubicBezTo>
                  <a:cubicBezTo>
                    <a:pt x="70017" y="67981"/>
                    <a:pt x="72825" y="67519"/>
                    <a:pt x="73046" y="64477"/>
                  </a:cubicBezTo>
                  <a:cubicBezTo>
                    <a:pt x="71756" y="63723"/>
                    <a:pt x="70652" y="62787"/>
                    <a:pt x="69361" y="62033"/>
                  </a:cubicBezTo>
                  <a:cubicBezTo>
                    <a:pt x="68240" y="63972"/>
                    <a:pt x="66148" y="64942"/>
                    <a:pt x="65677" y="67533"/>
                  </a:cubicBezTo>
                  <a:moveTo>
                    <a:pt x="119083" y="71813"/>
                  </a:moveTo>
                  <a:cubicBezTo>
                    <a:pt x="121838" y="70884"/>
                    <a:pt x="123307" y="68687"/>
                    <a:pt x="124609" y="66312"/>
                  </a:cubicBezTo>
                  <a:cubicBezTo>
                    <a:pt x="119347" y="58731"/>
                    <a:pt x="109799" y="68234"/>
                    <a:pt x="119083" y="71813"/>
                  </a:cubicBezTo>
                  <a:moveTo>
                    <a:pt x="185376" y="68140"/>
                  </a:moveTo>
                  <a:cubicBezTo>
                    <a:pt x="186805" y="68557"/>
                    <a:pt x="187019" y="70174"/>
                    <a:pt x="188445" y="70587"/>
                  </a:cubicBezTo>
                  <a:cubicBezTo>
                    <a:pt x="188758" y="68257"/>
                    <a:pt x="190975" y="67811"/>
                    <a:pt x="191514" y="65696"/>
                  </a:cubicBezTo>
                  <a:cubicBezTo>
                    <a:pt x="190085" y="65288"/>
                    <a:pt x="189871" y="63671"/>
                    <a:pt x="188445" y="63254"/>
                  </a:cubicBezTo>
                  <a:cubicBezTo>
                    <a:pt x="187463" y="64927"/>
                    <a:pt x="186156" y="66273"/>
                    <a:pt x="185376" y="68140"/>
                  </a:cubicBezTo>
                  <a:moveTo>
                    <a:pt x="50332" y="68140"/>
                  </a:moveTo>
                  <a:cubicBezTo>
                    <a:pt x="51360" y="69971"/>
                    <a:pt x="53145" y="71050"/>
                    <a:pt x="54629" y="72424"/>
                  </a:cubicBezTo>
                  <a:cubicBezTo>
                    <a:pt x="57266" y="72600"/>
                    <a:pt x="56648" y="69542"/>
                    <a:pt x="58929" y="69367"/>
                  </a:cubicBezTo>
                  <a:cubicBezTo>
                    <a:pt x="57850" y="66769"/>
                    <a:pt x="56006" y="64942"/>
                    <a:pt x="53405" y="63863"/>
                  </a:cubicBezTo>
                  <a:cubicBezTo>
                    <a:pt x="52403" y="65318"/>
                    <a:pt x="50984" y="66351"/>
                    <a:pt x="50332" y="68140"/>
                  </a:cubicBezTo>
                  <a:moveTo>
                    <a:pt x="15344" y="66918"/>
                  </a:moveTo>
                  <a:cubicBezTo>
                    <a:pt x="16942" y="67167"/>
                    <a:pt x="17196" y="68744"/>
                    <a:pt x="19028" y="68755"/>
                  </a:cubicBezTo>
                  <a:cubicBezTo>
                    <a:pt x="19155" y="68071"/>
                    <a:pt x="19708" y="67803"/>
                    <a:pt x="20252" y="67533"/>
                  </a:cubicBezTo>
                  <a:cubicBezTo>
                    <a:pt x="20114" y="65428"/>
                    <a:pt x="18427" y="64868"/>
                    <a:pt x="16571" y="64476"/>
                  </a:cubicBezTo>
                  <a:cubicBezTo>
                    <a:pt x="16254" y="65379"/>
                    <a:pt x="15665" y="66015"/>
                    <a:pt x="15344" y="66918"/>
                  </a:cubicBezTo>
                  <a:moveTo>
                    <a:pt x="168802" y="71813"/>
                  </a:moveTo>
                  <a:cubicBezTo>
                    <a:pt x="170150" y="72913"/>
                    <a:pt x="171316" y="74195"/>
                    <a:pt x="173096" y="74864"/>
                  </a:cubicBezTo>
                  <a:cubicBezTo>
                    <a:pt x="174538" y="72018"/>
                    <a:pt x="177444" y="70638"/>
                    <a:pt x="178624" y="67533"/>
                  </a:cubicBezTo>
                  <a:cubicBezTo>
                    <a:pt x="176887" y="66615"/>
                    <a:pt x="176011" y="64837"/>
                    <a:pt x="173713" y="64476"/>
                  </a:cubicBezTo>
                  <a:cubicBezTo>
                    <a:pt x="172498" y="67342"/>
                    <a:pt x="170016" y="68940"/>
                    <a:pt x="168802" y="71813"/>
                  </a:cubicBezTo>
                  <a:moveTo>
                    <a:pt x="101277" y="69367"/>
                  </a:moveTo>
                  <a:cubicBezTo>
                    <a:pt x="102707" y="69779"/>
                    <a:pt x="102923" y="71397"/>
                    <a:pt x="104352" y="71813"/>
                  </a:cubicBezTo>
                  <a:cubicBezTo>
                    <a:pt x="105253" y="70473"/>
                    <a:pt x="106378" y="69342"/>
                    <a:pt x="108038" y="68754"/>
                  </a:cubicBezTo>
                  <a:cubicBezTo>
                    <a:pt x="107941" y="66201"/>
                    <a:pt x="105281" y="66201"/>
                    <a:pt x="103738" y="65090"/>
                  </a:cubicBezTo>
                  <a:cubicBezTo>
                    <a:pt x="102789" y="66383"/>
                    <a:pt x="101971" y="67812"/>
                    <a:pt x="101277" y="69367"/>
                  </a:cubicBezTo>
                  <a:moveTo>
                    <a:pt x="38671" y="74252"/>
                  </a:moveTo>
                  <a:cubicBezTo>
                    <a:pt x="40482" y="72600"/>
                    <a:pt x="42789" y="71431"/>
                    <a:pt x="43581" y="68755"/>
                  </a:cubicBezTo>
                  <a:cubicBezTo>
                    <a:pt x="39525" y="63655"/>
                    <a:pt x="31194" y="72972"/>
                    <a:pt x="38671" y="74252"/>
                  </a:cubicBezTo>
                  <a:moveTo>
                    <a:pt x="71818" y="73028"/>
                  </a:moveTo>
                  <a:cubicBezTo>
                    <a:pt x="74835" y="75638"/>
                    <a:pt x="80950" y="74014"/>
                    <a:pt x="81638" y="70588"/>
                  </a:cubicBezTo>
                  <a:cubicBezTo>
                    <a:pt x="77626" y="66451"/>
                    <a:pt x="73934" y="68215"/>
                    <a:pt x="71818" y="73028"/>
                  </a:cubicBezTo>
                  <a:moveTo>
                    <a:pt x="87775" y="71813"/>
                  </a:moveTo>
                  <a:cubicBezTo>
                    <a:pt x="89276" y="72152"/>
                    <a:pt x="89086" y="74173"/>
                    <a:pt x="91460" y="73646"/>
                  </a:cubicBezTo>
                  <a:cubicBezTo>
                    <a:pt x="92540" y="72073"/>
                    <a:pt x="94132" y="71006"/>
                    <a:pt x="95144" y="69367"/>
                  </a:cubicBezTo>
                  <a:cubicBezTo>
                    <a:pt x="92032" y="66755"/>
                    <a:pt x="88896" y="68004"/>
                    <a:pt x="87775" y="71813"/>
                  </a:cubicBezTo>
                  <a:moveTo>
                    <a:pt x="153455" y="73028"/>
                  </a:moveTo>
                  <a:cubicBezTo>
                    <a:pt x="157311" y="72305"/>
                    <a:pt x="160662" y="74237"/>
                    <a:pt x="162660" y="71200"/>
                  </a:cubicBezTo>
                  <a:cubicBezTo>
                    <a:pt x="160613" y="70386"/>
                    <a:pt x="159620" y="68521"/>
                    <a:pt x="157752" y="67533"/>
                  </a:cubicBezTo>
                  <a:cubicBezTo>
                    <a:pt x="156096" y="69144"/>
                    <a:pt x="154719" y="71030"/>
                    <a:pt x="153455" y="73028"/>
                  </a:cubicBezTo>
                  <a:moveTo>
                    <a:pt x="139342" y="72424"/>
                  </a:moveTo>
                  <a:lnTo>
                    <a:pt x="147315" y="72424"/>
                  </a:lnTo>
                  <a:cubicBezTo>
                    <a:pt x="146113" y="67609"/>
                    <a:pt x="140258" y="67431"/>
                    <a:pt x="139342" y="72424"/>
                  </a:cubicBezTo>
                  <a:moveTo>
                    <a:pt x="21485" y="71200"/>
                  </a:moveTo>
                  <a:cubicBezTo>
                    <a:pt x="23165" y="72047"/>
                    <a:pt x="25394" y="74654"/>
                    <a:pt x="27622" y="73028"/>
                  </a:cubicBezTo>
                  <a:cubicBezTo>
                    <a:pt x="27258" y="70279"/>
                    <a:pt x="22277" y="66432"/>
                    <a:pt x="21485" y="71200"/>
                  </a:cubicBezTo>
                  <a:moveTo>
                    <a:pt x="125834" y="72424"/>
                  </a:moveTo>
                  <a:lnTo>
                    <a:pt x="130746" y="72424"/>
                  </a:lnTo>
                  <a:cubicBezTo>
                    <a:pt x="130791" y="70341"/>
                    <a:pt x="128937" y="70145"/>
                    <a:pt x="127677" y="69367"/>
                  </a:cubicBezTo>
                  <a:cubicBezTo>
                    <a:pt x="127486" y="70807"/>
                    <a:pt x="125544" y="70502"/>
                    <a:pt x="125834" y="72424"/>
                  </a:cubicBezTo>
                  <a:moveTo>
                    <a:pt x="9204" y="74864"/>
                  </a:moveTo>
                  <a:cubicBezTo>
                    <a:pt x="11993" y="76711"/>
                    <a:pt x="15142" y="74481"/>
                    <a:pt x="15958" y="72424"/>
                  </a:cubicBezTo>
                  <a:cubicBezTo>
                    <a:pt x="13317" y="69193"/>
                    <a:pt x="9518" y="69973"/>
                    <a:pt x="9204" y="74864"/>
                  </a:cubicBezTo>
                  <a:moveTo>
                    <a:pt x="108037" y="74252"/>
                  </a:moveTo>
                  <a:cubicBezTo>
                    <a:pt x="110547" y="74110"/>
                    <a:pt x="113054" y="73955"/>
                    <a:pt x="114786" y="73028"/>
                  </a:cubicBezTo>
                  <a:cubicBezTo>
                    <a:pt x="113192" y="72375"/>
                    <a:pt x="112505" y="70822"/>
                    <a:pt x="110485" y="70588"/>
                  </a:cubicBezTo>
                  <a:cubicBezTo>
                    <a:pt x="110105" y="72241"/>
                    <a:pt x="107923" y="72107"/>
                    <a:pt x="108037" y="74252"/>
                  </a:cubicBezTo>
                  <a:moveTo>
                    <a:pt x="44193" y="74252"/>
                  </a:moveTo>
                  <a:cubicBezTo>
                    <a:pt x="45513" y="75390"/>
                    <a:pt x="48693" y="74669"/>
                    <a:pt x="50944" y="74865"/>
                  </a:cubicBezTo>
                  <a:cubicBezTo>
                    <a:pt x="49765" y="72054"/>
                    <a:pt x="44847" y="69476"/>
                    <a:pt x="44193" y="74252"/>
                  </a:cubicBezTo>
                  <a:moveTo>
                    <a:pt x="58315" y="74864"/>
                  </a:moveTo>
                  <a:cubicBezTo>
                    <a:pt x="61385" y="75274"/>
                    <a:pt x="63064" y="74298"/>
                    <a:pt x="65677" y="74251"/>
                  </a:cubicBezTo>
                  <a:cubicBezTo>
                    <a:pt x="65064" y="69386"/>
                    <a:pt x="58842" y="71374"/>
                    <a:pt x="58315" y="74864"/>
                  </a:cubicBezTo>
                  <a:moveTo>
                    <a:pt x="176171" y="77306"/>
                  </a:moveTo>
                  <a:cubicBezTo>
                    <a:pt x="177378" y="78956"/>
                    <a:pt x="178964" y="80235"/>
                    <a:pt x="181081" y="80977"/>
                  </a:cubicBezTo>
                  <a:cubicBezTo>
                    <a:pt x="189647" y="73593"/>
                    <a:pt x="182043" y="67741"/>
                    <a:pt x="176171" y="77306"/>
                  </a:cubicBezTo>
                  <a:moveTo>
                    <a:pt x="169416" y="85863"/>
                  </a:moveTo>
                  <a:cubicBezTo>
                    <a:pt x="170657" y="87281"/>
                    <a:pt x="171455" y="89128"/>
                    <a:pt x="173713" y="89532"/>
                  </a:cubicBezTo>
                  <a:cubicBezTo>
                    <a:pt x="174584" y="87340"/>
                    <a:pt x="176372" y="86065"/>
                    <a:pt x="177396" y="84035"/>
                  </a:cubicBezTo>
                  <a:cubicBezTo>
                    <a:pt x="175715" y="83061"/>
                    <a:pt x="174367" y="81750"/>
                    <a:pt x="172488" y="80976"/>
                  </a:cubicBezTo>
                  <a:cubicBezTo>
                    <a:pt x="171564" y="82705"/>
                    <a:pt x="169780" y="83583"/>
                    <a:pt x="169416" y="85863"/>
                  </a:cubicBezTo>
                  <a:moveTo>
                    <a:pt x="168187" y="94420"/>
                  </a:moveTo>
                  <a:cubicBezTo>
                    <a:pt x="168378" y="92983"/>
                    <a:pt x="170318" y="93287"/>
                    <a:pt x="170032" y="91360"/>
                  </a:cubicBezTo>
                  <a:cubicBezTo>
                    <a:pt x="168868" y="91503"/>
                    <a:pt x="168679" y="90680"/>
                    <a:pt x="167574" y="90754"/>
                  </a:cubicBezTo>
                  <a:cubicBezTo>
                    <a:pt x="167929" y="91831"/>
                    <a:pt x="166829" y="94344"/>
                    <a:pt x="168187" y="94420"/>
                  </a:cubicBezTo>
                </a:path>
              </a:pathLst>
            </a:custGeom>
            <a:solidFill>
              <a:srgbClr val="0288D1"/>
            </a:solidFill>
          </p:spPr>
          <p:txBody>
            <a:bodyPr lIns="133945" rIns="133945" rtlCol="0" anchor="ctr"/>
            <a:lstStyle/>
            <a:p>
              <a:pPr algn="l"/>
              <a:endParaRPr lang="en-US" sz="1160"/>
            </a:p>
          </p:txBody>
        </p:sp>
      </p:gr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1000"/>
                                        <p:tgtEl>
                                          <p:spTgt spid="1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fade">
                                      <p:cBhvr>
                                        <p:cTn id="10" dur="1000"/>
                                        <p:tgtEl>
                                          <p:spTgt spid="1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1000"/>
                                        <p:tgtEl>
                                          <p:spTgt spid="1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5"/>
                                        </p:tgtEl>
                                        <p:attrNameLst>
                                          <p:attrName>style.visibility</p:attrName>
                                        </p:attrNameLst>
                                      </p:cBhvr>
                                      <p:to>
                                        <p:strVal val="visible"/>
                                      </p:to>
                                    </p:set>
                                    <p:animEffect transition="in" filter="fade">
                                      <p:cBhvr>
                                        <p:cTn id="16" dur="1000"/>
                                        <p:tgtEl>
                                          <p:spTgt spid="1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6"/>
                                        </p:tgtEl>
                                        <p:attrNameLst>
                                          <p:attrName>style.visibility</p:attrName>
                                        </p:attrNameLst>
                                      </p:cBhvr>
                                      <p:to>
                                        <p:strVal val="visible"/>
                                      </p:to>
                                    </p:set>
                                    <p:animEffect transition="in" filter="fade">
                                      <p:cBhvr>
                                        <p:cTn id="19" dur="1000"/>
                                        <p:tgtEl>
                                          <p:spTgt spid="1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fade">
                                      <p:cBhvr>
                                        <p:cTn id="22" dur="1000"/>
                                        <p:tgtEl>
                                          <p:spTgt spid="14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8"/>
                                        </p:tgtEl>
                                        <p:attrNameLst>
                                          <p:attrName>style.visibility</p:attrName>
                                        </p:attrNameLst>
                                      </p:cBhvr>
                                      <p:to>
                                        <p:strVal val="visible"/>
                                      </p:to>
                                    </p:set>
                                    <p:animEffect transition="in" filter="fade">
                                      <p:cBhvr>
                                        <p:cTn id="25" dur="1000"/>
                                        <p:tgtEl>
                                          <p:spTgt spid="14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9"/>
                                        </p:tgtEl>
                                        <p:attrNameLst>
                                          <p:attrName>style.visibility</p:attrName>
                                        </p:attrNameLst>
                                      </p:cBhvr>
                                      <p:to>
                                        <p:strVal val="visible"/>
                                      </p:to>
                                    </p:set>
                                    <p:animEffect transition="in" filter="fade">
                                      <p:cBhvr>
                                        <p:cTn id="28" dur="1000"/>
                                        <p:tgtEl>
                                          <p:spTgt spid="14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2"/>
                                        </p:tgtEl>
                                        <p:attrNameLst>
                                          <p:attrName>style.visibility</p:attrName>
                                        </p:attrNameLst>
                                      </p:cBhvr>
                                      <p:to>
                                        <p:strVal val="visible"/>
                                      </p:to>
                                    </p:set>
                                    <p:animEffect transition="in" filter="fade">
                                      <p:cBhvr>
                                        <p:cTn id="31" dur="1000"/>
                                        <p:tgtEl>
                                          <p:spTgt spid="15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3"/>
                                        </p:tgtEl>
                                        <p:attrNameLst>
                                          <p:attrName>style.visibility</p:attrName>
                                        </p:attrNameLst>
                                      </p:cBhvr>
                                      <p:to>
                                        <p:strVal val="visible"/>
                                      </p:to>
                                    </p:set>
                                    <p:animEffect transition="in" filter="fade">
                                      <p:cBhvr>
                                        <p:cTn id="34" dur="1000"/>
                                        <p:tgtEl>
                                          <p:spTgt spid="15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6"/>
                                        </p:tgtEl>
                                        <p:attrNameLst>
                                          <p:attrName>style.visibility</p:attrName>
                                        </p:attrNameLst>
                                      </p:cBhvr>
                                      <p:to>
                                        <p:strVal val="visible"/>
                                      </p:to>
                                    </p:set>
                                    <p:animEffect transition="in" filter="fade">
                                      <p:cBhvr>
                                        <p:cTn id="37" dur="1000"/>
                                        <p:tgtEl>
                                          <p:spTgt spid="15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7"/>
                                        </p:tgtEl>
                                        <p:attrNameLst>
                                          <p:attrName>style.visibility</p:attrName>
                                        </p:attrNameLst>
                                      </p:cBhvr>
                                      <p:to>
                                        <p:strVal val="visible"/>
                                      </p:to>
                                    </p:set>
                                    <p:animEffect transition="in" filter="fade">
                                      <p:cBhvr>
                                        <p:cTn id="40" dur="1000"/>
                                        <p:tgtEl>
                                          <p:spTgt spid="15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1000"/>
                                        <p:tgtEl>
                                          <p:spTgt spid="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P spid="144" grpId="0" animBg="1"/>
      <p:bldP spid="145" grpId="0" animBg="1"/>
      <p:bldP spid="146" grpId="0" animBg="1"/>
      <p:bldP spid="147" grpId="0" animBg="1"/>
      <p:bldP spid="148" grpId="0" animBg="1"/>
      <p:bldP spid="149" grpId="0" animBg="1"/>
      <p:bldP spid="152" grpId="0" bldLvl="0" animBg="1"/>
      <p:bldP spid="153" grpId="0" bldLvl="0" animBg="1"/>
      <p:bldP spid="156" grpId="0" bldLvl="0" animBg="1"/>
      <p:bldP spid="157" grpId="0" bldLvl="0" animBg="1"/>
      <p:bldP spid="2" grpId="0" bldLvl="0" animBg="1"/>
      <p:bldP spid="3"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Box 1"/>
          <p:cNvSpPr txBox="1"/>
          <p:nvPr/>
        </p:nvSpPr>
        <p:spPr>
          <a:xfrm>
            <a:off x="711251" y="944207"/>
            <a:ext cx="1968474"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a:solidFill>
                  <a:srgbClr val="31859B"/>
                </a:solidFill>
                <a:latin typeface="微软雅黑" panose="020B0503020204020204" charset="-122"/>
                <a:ea typeface="微软雅黑" panose="020B0503020204020204" charset="-122"/>
              </a:rPr>
              <a:t>路由设置</a:t>
            </a:r>
            <a:endParaRPr lang="en-US" sz="1160"/>
          </a:p>
        </p:txBody>
      </p:sp>
      <p:pic>
        <p:nvPicPr>
          <p:cNvPr id="161" name="Picture 2"/>
          <p:cNvPicPr>
            <a:picLocks noChangeAspect="1"/>
          </p:cNvPicPr>
          <p:nvPr/>
        </p:nvPicPr>
        <p:blipFill>
          <a:blip r:embed="rId2"/>
          <a:stretch>
            <a:fillRect/>
          </a:stretch>
        </p:blipFill>
        <p:spPr>
          <a:xfrm>
            <a:off x="279211" y="976582"/>
            <a:ext cx="382182" cy="404278"/>
          </a:xfrm>
          <a:prstGeom prst="rect">
            <a:avLst/>
          </a:prstGeom>
        </p:spPr>
      </p:pic>
      <p:sp>
        <p:nvSpPr>
          <p:cNvPr id="162" name="Freeform 3"/>
          <p:cNvSpPr/>
          <p:nvPr/>
        </p:nvSpPr>
        <p:spPr>
          <a:xfrm rot="16200000">
            <a:off x="10403601" y="4719577"/>
            <a:ext cx="792540" cy="53684"/>
          </a:xfrm>
          <a:custGeom>
            <a:avLst/>
            <a:gdLst/>
            <a:ahLst/>
            <a:cxnLst/>
            <a:rect l="l" t="t" r="r" b="b"/>
            <a:pathLst>
              <a:path w="751445" h="50900">
                <a:moveTo>
                  <a:pt x="373360" y="49559"/>
                </a:moveTo>
                <a:cubicBezTo>
                  <a:pt x="382812" y="48218"/>
                  <a:pt x="393839" y="46882"/>
                  <a:pt x="403291" y="46882"/>
                </a:cubicBezTo>
                <a:cubicBezTo>
                  <a:pt x="406441" y="45541"/>
                  <a:pt x="408016" y="45541"/>
                  <a:pt x="411169" y="44200"/>
                </a:cubicBezTo>
                <a:cubicBezTo>
                  <a:pt x="412744" y="46882"/>
                  <a:pt x="412744" y="46882"/>
                  <a:pt x="412744" y="46882"/>
                </a:cubicBezTo>
                <a:cubicBezTo>
                  <a:pt x="414318" y="46882"/>
                  <a:pt x="414318" y="46882"/>
                  <a:pt x="414318" y="46882"/>
                </a:cubicBezTo>
                <a:cubicBezTo>
                  <a:pt x="415893" y="46882"/>
                  <a:pt x="412744" y="46882"/>
                  <a:pt x="414318" y="48218"/>
                </a:cubicBezTo>
                <a:cubicBezTo>
                  <a:pt x="415893" y="46882"/>
                  <a:pt x="415893" y="46882"/>
                  <a:pt x="415893" y="46882"/>
                </a:cubicBezTo>
                <a:cubicBezTo>
                  <a:pt x="415893" y="46882"/>
                  <a:pt x="422196" y="46882"/>
                  <a:pt x="417468" y="49559"/>
                </a:cubicBezTo>
                <a:cubicBezTo>
                  <a:pt x="426920" y="49559"/>
                  <a:pt x="426920" y="49559"/>
                  <a:pt x="426920" y="49559"/>
                </a:cubicBezTo>
                <a:cubicBezTo>
                  <a:pt x="430073" y="49559"/>
                  <a:pt x="428498" y="46882"/>
                  <a:pt x="430073" y="46882"/>
                </a:cubicBezTo>
                <a:cubicBezTo>
                  <a:pt x="431648" y="48218"/>
                  <a:pt x="430073" y="48218"/>
                  <a:pt x="430073" y="49559"/>
                </a:cubicBezTo>
                <a:cubicBezTo>
                  <a:pt x="437951" y="50900"/>
                  <a:pt x="437951" y="44200"/>
                  <a:pt x="444250" y="45541"/>
                </a:cubicBezTo>
                <a:lnTo>
                  <a:pt x="444250" y="45541"/>
                </a:lnTo>
                <a:cubicBezTo>
                  <a:pt x="445824" y="44200"/>
                  <a:pt x="447399" y="44200"/>
                  <a:pt x="447399" y="44200"/>
                </a:cubicBezTo>
                <a:cubicBezTo>
                  <a:pt x="447399" y="41523"/>
                  <a:pt x="445824" y="45541"/>
                  <a:pt x="444250" y="44200"/>
                </a:cubicBezTo>
                <a:cubicBezTo>
                  <a:pt x="444250" y="41523"/>
                  <a:pt x="447399" y="42865"/>
                  <a:pt x="447399" y="41523"/>
                </a:cubicBezTo>
                <a:cubicBezTo>
                  <a:pt x="448978" y="41523"/>
                  <a:pt x="448978" y="40182"/>
                  <a:pt x="450552" y="40182"/>
                </a:cubicBezTo>
                <a:cubicBezTo>
                  <a:pt x="453702" y="41523"/>
                  <a:pt x="456851" y="41523"/>
                  <a:pt x="458430" y="42865"/>
                </a:cubicBezTo>
                <a:cubicBezTo>
                  <a:pt x="458430" y="41523"/>
                  <a:pt x="460005" y="40182"/>
                  <a:pt x="463154" y="40182"/>
                </a:cubicBezTo>
                <a:cubicBezTo>
                  <a:pt x="464729" y="41523"/>
                  <a:pt x="463154" y="41523"/>
                  <a:pt x="464729" y="41523"/>
                </a:cubicBezTo>
                <a:cubicBezTo>
                  <a:pt x="464729" y="40182"/>
                  <a:pt x="464729" y="40182"/>
                  <a:pt x="464729" y="40182"/>
                </a:cubicBezTo>
                <a:cubicBezTo>
                  <a:pt x="467882" y="41523"/>
                  <a:pt x="466304" y="41523"/>
                  <a:pt x="466304" y="41523"/>
                </a:cubicBezTo>
                <a:cubicBezTo>
                  <a:pt x="469457" y="41523"/>
                  <a:pt x="467882" y="40182"/>
                  <a:pt x="471032" y="41523"/>
                </a:cubicBezTo>
                <a:cubicBezTo>
                  <a:pt x="469457" y="42865"/>
                  <a:pt x="469457" y="42865"/>
                  <a:pt x="469457" y="42865"/>
                </a:cubicBezTo>
                <a:cubicBezTo>
                  <a:pt x="471032" y="41523"/>
                  <a:pt x="472606" y="41523"/>
                  <a:pt x="475756" y="41523"/>
                </a:cubicBezTo>
                <a:cubicBezTo>
                  <a:pt x="475756" y="42865"/>
                  <a:pt x="474181" y="42865"/>
                  <a:pt x="472606" y="42865"/>
                </a:cubicBezTo>
                <a:cubicBezTo>
                  <a:pt x="474181" y="44200"/>
                  <a:pt x="475756" y="41523"/>
                  <a:pt x="475756" y="41523"/>
                </a:cubicBezTo>
                <a:cubicBezTo>
                  <a:pt x="475756" y="41523"/>
                  <a:pt x="474181" y="41523"/>
                  <a:pt x="475756" y="40182"/>
                </a:cubicBezTo>
                <a:cubicBezTo>
                  <a:pt x="477334" y="40182"/>
                  <a:pt x="477334" y="37506"/>
                  <a:pt x="478909" y="40182"/>
                </a:cubicBezTo>
                <a:cubicBezTo>
                  <a:pt x="477334" y="41523"/>
                  <a:pt x="477334" y="41523"/>
                  <a:pt x="477334" y="41523"/>
                </a:cubicBezTo>
                <a:cubicBezTo>
                  <a:pt x="480484" y="40182"/>
                  <a:pt x="478909" y="38847"/>
                  <a:pt x="482059" y="40182"/>
                </a:cubicBezTo>
                <a:lnTo>
                  <a:pt x="482059" y="40182"/>
                </a:lnTo>
                <a:cubicBezTo>
                  <a:pt x="483633" y="38847"/>
                  <a:pt x="486786" y="40182"/>
                  <a:pt x="489936" y="40182"/>
                </a:cubicBezTo>
                <a:lnTo>
                  <a:pt x="489936" y="40182"/>
                </a:lnTo>
                <a:lnTo>
                  <a:pt x="491511" y="38847"/>
                </a:lnTo>
                <a:cubicBezTo>
                  <a:pt x="489936" y="38847"/>
                  <a:pt x="489936" y="37506"/>
                  <a:pt x="489936" y="36165"/>
                </a:cubicBezTo>
                <a:cubicBezTo>
                  <a:pt x="493085" y="38847"/>
                  <a:pt x="493085" y="34824"/>
                  <a:pt x="497813" y="34824"/>
                </a:cubicBezTo>
                <a:cubicBezTo>
                  <a:pt x="497813" y="36165"/>
                  <a:pt x="496239" y="37506"/>
                  <a:pt x="494660" y="36165"/>
                </a:cubicBezTo>
                <a:cubicBezTo>
                  <a:pt x="494660" y="38847"/>
                  <a:pt x="494660" y="40182"/>
                  <a:pt x="491511" y="41523"/>
                </a:cubicBezTo>
                <a:cubicBezTo>
                  <a:pt x="493085" y="41523"/>
                  <a:pt x="494660" y="40182"/>
                  <a:pt x="494660" y="41523"/>
                </a:cubicBezTo>
                <a:cubicBezTo>
                  <a:pt x="494660" y="40182"/>
                  <a:pt x="494660" y="40182"/>
                  <a:pt x="494660" y="40182"/>
                </a:cubicBezTo>
                <a:cubicBezTo>
                  <a:pt x="496239" y="40182"/>
                  <a:pt x="496239" y="40182"/>
                  <a:pt x="497813" y="40182"/>
                </a:cubicBezTo>
                <a:cubicBezTo>
                  <a:pt x="497813" y="38847"/>
                  <a:pt x="494660" y="37506"/>
                  <a:pt x="497813" y="36165"/>
                </a:cubicBezTo>
                <a:cubicBezTo>
                  <a:pt x="499388" y="36165"/>
                  <a:pt x="497813" y="38847"/>
                  <a:pt x="499388" y="37506"/>
                </a:cubicBezTo>
                <a:cubicBezTo>
                  <a:pt x="502538" y="37506"/>
                  <a:pt x="499388" y="36165"/>
                  <a:pt x="502538" y="36165"/>
                </a:cubicBezTo>
                <a:lnTo>
                  <a:pt x="502538" y="36165"/>
                </a:lnTo>
                <a:cubicBezTo>
                  <a:pt x="504112" y="37506"/>
                  <a:pt x="507266" y="36165"/>
                  <a:pt x="507266" y="38847"/>
                </a:cubicBezTo>
                <a:cubicBezTo>
                  <a:pt x="507266" y="38847"/>
                  <a:pt x="507266" y="40182"/>
                  <a:pt x="505691" y="40182"/>
                </a:cubicBezTo>
                <a:lnTo>
                  <a:pt x="505691" y="40182"/>
                </a:lnTo>
                <a:cubicBezTo>
                  <a:pt x="504112" y="41523"/>
                  <a:pt x="508840" y="38847"/>
                  <a:pt x="507266" y="41523"/>
                </a:cubicBezTo>
                <a:cubicBezTo>
                  <a:pt x="507266" y="40182"/>
                  <a:pt x="510415" y="40182"/>
                  <a:pt x="511990" y="40182"/>
                </a:cubicBezTo>
                <a:cubicBezTo>
                  <a:pt x="511990" y="38847"/>
                  <a:pt x="511990" y="38847"/>
                  <a:pt x="511990" y="38847"/>
                </a:cubicBezTo>
                <a:cubicBezTo>
                  <a:pt x="515143" y="34824"/>
                  <a:pt x="510415" y="41523"/>
                  <a:pt x="515143" y="41523"/>
                </a:cubicBezTo>
                <a:cubicBezTo>
                  <a:pt x="518293" y="40182"/>
                  <a:pt x="515143" y="41523"/>
                  <a:pt x="516718" y="40182"/>
                </a:cubicBezTo>
                <a:cubicBezTo>
                  <a:pt x="518293" y="40182"/>
                  <a:pt x="518293" y="41523"/>
                  <a:pt x="521442" y="41523"/>
                </a:cubicBezTo>
                <a:cubicBezTo>
                  <a:pt x="521442" y="41523"/>
                  <a:pt x="523017" y="42865"/>
                  <a:pt x="524595" y="44200"/>
                </a:cubicBezTo>
                <a:cubicBezTo>
                  <a:pt x="526170" y="42865"/>
                  <a:pt x="529320" y="45541"/>
                  <a:pt x="529320" y="42865"/>
                </a:cubicBezTo>
                <a:cubicBezTo>
                  <a:pt x="527745" y="41523"/>
                  <a:pt x="527745" y="45541"/>
                  <a:pt x="523017" y="42865"/>
                </a:cubicBezTo>
                <a:cubicBezTo>
                  <a:pt x="524595" y="41523"/>
                  <a:pt x="524595" y="41523"/>
                  <a:pt x="524595" y="41523"/>
                </a:cubicBezTo>
                <a:cubicBezTo>
                  <a:pt x="526170" y="41523"/>
                  <a:pt x="529320" y="40182"/>
                  <a:pt x="530894" y="41523"/>
                </a:cubicBezTo>
                <a:cubicBezTo>
                  <a:pt x="530894" y="40182"/>
                  <a:pt x="530894" y="40182"/>
                  <a:pt x="530894" y="40182"/>
                </a:cubicBezTo>
                <a:cubicBezTo>
                  <a:pt x="534047" y="38847"/>
                  <a:pt x="535622" y="37506"/>
                  <a:pt x="538772" y="37506"/>
                </a:cubicBezTo>
                <a:cubicBezTo>
                  <a:pt x="538772" y="38847"/>
                  <a:pt x="537197" y="38847"/>
                  <a:pt x="535622" y="38847"/>
                </a:cubicBezTo>
                <a:cubicBezTo>
                  <a:pt x="537197" y="40182"/>
                  <a:pt x="537197" y="38847"/>
                  <a:pt x="540346" y="40182"/>
                </a:cubicBezTo>
                <a:cubicBezTo>
                  <a:pt x="541921" y="41523"/>
                  <a:pt x="538772" y="40182"/>
                  <a:pt x="538772" y="41523"/>
                </a:cubicBezTo>
                <a:cubicBezTo>
                  <a:pt x="541921" y="40182"/>
                  <a:pt x="541921" y="40182"/>
                  <a:pt x="541921" y="40182"/>
                </a:cubicBezTo>
                <a:cubicBezTo>
                  <a:pt x="541921" y="41523"/>
                  <a:pt x="541921" y="41523"/>
                  <a:pt x="541921" y="41523"/>
                </a:cubicBezTo>
                <a:cubicBezTo>
                  <a:pt x="541921" y="38847"/>
                  <a:pt x="545074" y="41523"/>
                  <a:pt x="546649" y="40182"/>
                </a:cubicBezTo>
                <a:cubicBezTo>
                  <a:pt x="551373" y="40182"/>
                  <a:pt x="552952" y="37506"/>
                  <a:pt x="556101" y="36165"/>
                </a:cubicBezTo>
                <a:lnTo>
                  <a:pt x="556101" y="37506"/>
                </a:lnTo>
                <a:cubicBezTo>
                  <a:pt x="554527" y="36165"/>
                  <a:pt x="556101" y="37506"/>
                  <a:pt x="554527" y="37506"/>
                </a:cubicBezTo>
                <a:cubicBezTo>
                  <a:pt x="556101" y="37506"/>
                  <a:pt x="559251" y="40182"/>
                  <a:pt x="557676" y="41523"/>
                </a:cubicBezTo>
                <a:cubicBezTo>
                  <a:pt x="560826" y="40182"/>
                  <a:pt x="556101" y="40182"/>
                  <a:pt x="557676" y="38847"/>
                </a:cubicBezTo>
                <a:cubicBezTo>
                  <a:pt x="562404" y="38847"/>
                  <a:pt x="562404" y="38847"/>
                  <a:pt x="562404" y="38847"/>
                </a:cubicBezTo>
                <a:cubicBezTo>
                  <a:pt x="562404" y="37506"/>
                  <a:pt x="560826" y="37506"/>
                  <a:pt x="562404" y="37506"/>
                </a:cubicBezTo>
                <a:cubicBezTo>
                  <a:pt x="563979" y="36165"/>
                  <a:pt x="563979" y="37506"/>
                  <a:pt x="567128" y="37506"/>
                </a:cubicBezTo>
                <a:cubicBezTo>
                  <a:pt x="567128" y="37506"/>
                  <a:pt x="567128" y="38847"/>
                  <a:pt x="565554" y="38847"/>
                </a:cubicBezTo>
                <a:cubicBezTo>
                  <a:pt x="567128" y="38847"/>
                  <a:pt x="568703" y="38847"/>
                  <a:pt x="568703" y="37506"/>
                </a:cubicBezTo>
                <a:cubicBezTo>
                  <a:pt x="567128" y="37506"/>
                  <a:pt x="573431" y="37506"/>
                  <a:pt x="571856" y="34824"/>
                </a:cubicBezTo>
                <a:cubicBezTo>
                  <a:pt x="573431" y="36165"/>
                  <a:pt x="573431" y="36165"/>
                  <a:pt x="573431" y="36165"/>
                </a:cubicBezTo>
                <a:cubicBezTo>
                  <a:pt x="573431" y="36165"/>
                  <a:pt x="573431" y="37506"/>
                  <a:pt x="571856" y="36165"/>
                </a:cubicBezTo>
                <a:cubicBezTo>
                  <a:pt x="573431" y="38847"/>
                  <a:pt x="573431" y="36165"/>
                  <a:pt x="575006" y="36165"/>
                </a:cubicBezTo>
                <a:cubicBezTo>
                  <a:pt x="576581" y="36165"/>
                  <a:pt x="578155" y="36165"/>
                  <a:pt x="578155" y="37506"/>
                </a:cubicBezTo>
                <a:cubicBezTo>
                  <a:pt x="578155" y="36165"/>
                  <a:pt x="581308" y="37506"/>
                  <a:pt x="581308" y="37506"/>
                </a:cubicBezTo>
                <a:cubicBezTo>
                  <a:pt x="582883" y="37506"/>
                  <a:pt x="581308" y="37506"/>
                  <a:pt x="581308" y="36165"/>
                </a:cubicBezTo>
                <a:cubicBezTo>
                  <a:pt x="584458" y="36165"/>
                  <a:pt x="584458" y="36165"/>
                  <a:pt x="584458" y="36165"/>
                </a:cubicBezTo>
                <a:cubicBezTo>
                  <a:pt x="586033" y="37506"/>
                  <a:pt x="586033" y="40182"/>
                  <a:pt x="584458" y="40182"/>
                </a:cubicBezTo>
                <a:cubicBezTo>
                  <a:pt x="586033" y="40182"/>
                  <a:pt x="586033" y="37506"/>
                  <a:pt x="587607" y="37506"/>
                </a:cubicBezTo>
                <a:cubicBezTo>
                  <a:pt x="586033" y="40182"/>
                  <a:pt x="590761" y="38847"/>
                  <a:pt x="589182" y="41523"/>
                </a:cubicBezTo>
                <a:cubicBezTo>
                  <a:pt x="590761" y="42865"/>
                  <a:pt x="593910" y="42865"/>
                  <a:pt x="595485" y="42865"/>
                </a:cubicBezTo>
                <a:cubicBezTo>
                  <a:pt x="597060" y="41523"/>
                  <a:pt x="593910" y="41523"/>
                  <a:pt x="593910" y="40182"/>
                </a:cubicBezTo>
                <a:cubicBezTo>
                  <a:pt x="598634" y="38847"/>
                  <a:pt x="598634" y="34824"/>
                  <a:pt x="603362" y="36165"/>
                </a:cubicBezTo>
                <a:cubicBezTo>
                  <a:pt x="601788" y="34824"/>
                  <a:pt x="601788" y="34824"/>
                  <a:pt x="601788" y="34824"/>
                </a:cubicBezTo>
                <a:cubicBezTo>
                  <a:pt x="604937" y="34824"/>
                  <a:pt x="604937" y="34824"/>
                  <a:pt x="606512" y="33488"/>
                </a:cubicBezTo>
                <a:cubicBezTo>
                  <a:pt x="604937" y="34824"/>
                  <a:pt x="608087" y="38847"/>
                  <a:pt x="612815" y="38847"/>
                </a:cubicBezTo>
                <a:cubicBezTo>
                  <a:pt x="612815" y="37506"/>
                  <a:pt x="611240" y="36165"/>
                  <a:pt x="611240" y="34824"/>
                </a:cubicBezTo>
                <a:cubicBezTo>
                  <a:pt x="614389" y="34824"/>
                  <a:pt x="614389" y="34824"/>
                  <a:pt x="614389" y="34824"/>
                </a:cubicBezTo>
                <a:cubicBezTo>
                  <a:pt x="614389" y="34824"/>
                  <a:pt x="614389" y="34824"/>
                  <a:pt x="612815" y="34824"/>
                </a:cubicBezTo>
                <a:cubicBezTo>
                  <a:pt x="615964" y="34824"/>
                  <a:pt x="617539" y="37506"/>
                  <a:pt x="619117" y="36165"/>
                </a:cubicBezTo>
                <a:cubicBezTo>
                  <a:pt x="620692" y="38847"/>
                  <a:pt x="620692" y="38847"/>
                  <a:pt x="620692" y="38847"/>
                </a:cubicBezTo>
                <a:cubicBezTo>
                  <a:pt x="620692" y="37506"/>
                  <a:pt x="620692" y="37506"/>
                  <a:pt x="620692" y="37506"/>
                </a:cubicBezTo>
                <a:cubicBezTo>
                  <a:pt x="620692" y="36165"/>
                  <a:pt x="623842" y="36165"/>
                  <a:pt x="623842" y="36165"/>
                </a:cubicBezTo>
                <a:cubicBezTo>
                  <a:pt x="626991" y="34824"/>
                  <a:pt x="626991" y="34824"/>
                  <a:pt x="628566" y="36165"/>
                </a:cubicBezTo>
                <a:cubicBezTo>
                  <a:pt x="628566" y="36165"/>
                  <a:pt x="626991" y="33488"/>
                  <a:pt x="630144" y="33488"/>
                </a:cubicBezTo>
                <a:cubicBezTo>
                  <a:pt x="630144" y="36165"/>
                  <a:pt x="634869" y="34824"/>
                  <a:pt x="633294" y="36165"/>
                </a:cubicBezTo>
                <a:cubicBezTo>
                  <a:pt x="634869" y="36165"/>
                  <a:pt x="636443" y="37506"/>
                  <a:pt x="636443" y="36165"/>
                </a:cubicBezTo>
                <a:cubicBezTo>
                  <a:pt x="636443" y="37506"/>
                  <a:pt x="636443" y="37506"/>
                  <a:pt x="636443" y="37506"/>
                </a:cubicBezTo>
                <a:cubicBezTo>
                  <a:pt x="636443" y="34824"/>
                  <a:pt x="639596" y="34824"/>
                  <a:pt x="642746" y="34824"/>
                </a:cubicBezTo>
                <a:cubicBezTo>
                  <a:pt x="641171" y="38847"/>
                  <a:pt x="644321" y="34824"/>
                  <a:pt x="645895" y="37506"/>
                </a:cubicBezTo>
                <a:cubicBezTo>
                  <a:pt x="645895" y="36165"/>
                  <a:pt x="650623" y="37506"/>
                  <a:pt x="650623" y="34824"/>
                </a:cubicBezTo>
                <a:cubicBezTo>
                  <a:pt x="652198" y="34824"/>
                  <a:pt x="652198" y="37506"/>
                  <a:pt x="653773" y="37506"/>
                </a:cubicBezTo>
                <a:lnTo>
                  <a:pt x="653773" y="37506"/>
                </a:lnTo>
                <a:cubicBezTo>
                  <a:pt x="655348" y="38847"/>
                  <a:pt x="658497" y="38847"/>
                  <a:pt x="660076" y="38847"/>
                </a:cubicBezTo>
                <a:cubicBezTo>
                  <a:pt x="663225" y="37506"/>
                  <a:pt x="663225" y="37506"/>
                  <a:pt x="663225" y="37506"/>
                </a:cubicBezTo>
                <a:lnTo>
                  <a:pt x="663225" y="37506"/>
                </a:lnTo>
                <a:cubicBezTo>
                  <a:pt x="663225" y="37506"/>
                  <a:pt x="664800" y="37506"/>
                  <a:pt x="664800" y="36165"/>
                </a:cubicBezTo>
                <a:lnTo>
                  <a:pt x="664800" y="36165"/>
                </a:lnTo>
                <a:cubicBezTo>
                  <a:pt x="664800" y="33488"/>
                  <a:pt x="666375" y="36165"/>
                  <a:pt x="669528" y="34824"/>
                </a:cubicBezTo>
                <a:lnTo>
                  <a:pt x="669528" y="36165"/>
                </a:lnTo>
                <a:lnTo>
                  <a:pt x="669528" y="37506"/>
                </a:lnTo>
                <a:cubicBezTo>
                  <a:pt x="669528" y="37506"/>
                  <a:pt x="674252" y="33488"/>
                  <a:pt x="671103" y="32147"/>
                </a:cubicBezTo>
                <a:cubicBezTo>
                  <a:pt x="671103" y="32147"/>
                  <a:pt x="672677" y="30806"/>
                  <a:pt x="674252" y="30806"/>
                </a:cubicBezTo>
                <a:cubicBezTo>
                  <a:pt x="674252" y="33488"/>
                  <a:pt x="674252" y="33488"/>
                  <a:pt x="674252" y="33488"/>
                </a:cubicBezTo>
                <a:cubicBezTo>
                  <a:pt x="675827" y="30806"/>
                  <a:pt x="675827" y="30806"/>
                  <a:pt x="675827" y="30806"/>
                </a:cubicBezTo>
                <a:cubicBezTo>
                  <a:pt x="677402" y="30806"/>
                  <a:pt x="677402" y="32147"/>
                  <a:pt x="678980" y="32147"/>
                </a:cubicBezTo>
                <a:cubicBezTo>
                  <a:pt x="677402" y="32147"/>
                  <a:pt x="675827" y="36165"/>
                  <a:pt x="678980" y="36165"/>
                </a:cubicBezTo>
                <a:cubicBezTo>
                  <a:pt x="677402" y="37506"/>
                  <a:pt x="677402" y="38847"/>
                  <a:pt x="675827" y="38847"/>
                </a:cubicBezTo>
                <a:cubicBezTo>
                  <a:pt x="675827" y="38847"/>
                  <a:pt x="677402" y="38847"/>
                  <a:pt x="675827" y="40182"/>
                </a:cubicBezTo>
                <a:cubicBezTo>
                  <a:pt x="678980" y="38847"/>
                  <a:pt x="677402" y="38847"/>
                  <a:pt x="678980" y="38847"/>
                </a:cubicBezTo>
                <a:cubicBezTo>
                  <a:pt x="678980" y="40182"/>
                  <a:pt x="680555" y="40182"/>
                  <a:pt x="682130" y="41523"/>
                </a:cubicBezTo>
                <a:cubicBezTo>
                  <a:pt x="680555" y="40182"/>
                  <a:pt x="680555" y="40182"/>
                  <a:pt x="680555" y="40182"/>
                </a:cubicBezTo>
                <a:lnTo>
                  <a:pt x="680555" y="40182"/>
                </a:lnTo>
                <a:cubicBezTo>
                  <a:pt x="680555" y="38847"/>
                  <a:pt x="680555" y="38847"/>
                  <a:pt x="680555" y="38847"/>
                </a:cubicBezTo>
                <a:cubicBezTo>
                  <a:pt x="680555" y="38847"/>
                  <a:pt x="683704" y="36165"/>
                  <a:pt x="683704" y="37506"/>
                </a:cubicBezTo>
                <a:cubicBezTo>
                  <a:pt x="680555" y="33488"/>
                  <a:pt x="688432" y="34824"/>
                  <a:pt x="686854" y="33488"/>
                </a:cubicBezTo>
                <a:cubicBezTo>
                  <a:pt x="686854" y="32147"/>
                  <a:pt x="688432" y="32147"/>
                  <a:pt x="688432" y="33488"/>
                </a:cubicBezTo>
                <a:cubicBezTo>
                  <a:pt x="686854" y="34824"/>
                  <a:pt x="690007" y="34824"/>
                  <a:pt x="690007" y="36165"/>
                </a:cubicBezTo>
                <a:cubicBezTo>
                  <a:pt x="691582" y="36165"/>
                  <a:pt x="688432" y="34824"/>
                  <a:pt x="690007" y="34824"/>
                </a:cubicBezTo>
                <a:cubicBezTo>
                  <a:pt x="691582" y="34824"/>
                  <a:pt x="691582" y="36165"/>
                  <a:pt x="693157" y="36165"/>
                </a:cubicBezTo>
                <a:cubicBezTo>
                  <a:pt x="691582" y="36165"/>
                  <a:pt x="691582" y="36165"/>
                  <a:pt x="691582" y="36165"/>
                </a:cubicBezTo>
                <a:cubicBezTo>
                  <a:pt x="694731" y="37506"/>
                  <a:pt x="694731" y="37506"/>
                  <a:pt x="694731" y="37506"/>
                </a:cubicBezTo>
                <a:cubicBezTo>
                  <a:pt x="694731" y="36165"/>
                  <a:pt x="691582" y="36165"/>
                  <a:pt x="694731" y="34824"/>
                </a:cubicBezTo>
                <a:cubicBezTo>
                  <a:pt x="694731" y="36165"/>
                  <a:pt x="696306" y="34824"/>
                  <a:pt x="696306" y="36165"/>
                </a:cubicBezTo>
                <a:cubicBezTo>
                  <a:pt x="696306" y="37506"/>
                  <a:pt x="696306" y="38847"/>
                  <a:pt x="694731" y="38847"/>
                </a:cubicBezTo>
                <a:cubicBezTo>
                  <a:pt x="696306" y="38847"/>
                  <a:pt x="701034" y="38847"/>
                  <a:pt x="697884" y="37506"/>
                </a:cubicBezTo>
                <a:cubicBezTo>
                  <a:pt x="699459" y="37506"/>
                  <a:pt x="699459" y="37506"/>
                  <a:pt x="699459" y="37506"/>
                </a:cubicBezTo>
                <a:cubicBezTo>
                  <a:pt x="699459" y="36165"/>
                  <a:pt x="696306" y="34824"/>
                  <a:pt x="699459" y="34824"/>
                </a:cubicBezTo>
                <a:lnTo>
                  <a:pt x="699459" y="34824"/>
                </a:lnTo>
                <a:cubicBezTo>
                  <a:pt x="702609" y="33488"/>
                  <a:pt x="702609" y="33488"/>
                  <a:pt x="702609" y="33488"/>
                </a:cubicBezTo>
                <a:cubicBezTo>
                  <a:pt x="702609" y="34824"/>
                  <a:pt x="702609" y="34824"/>
                  <a:pt x="702609" y="34824"/>
                </a:cubicBezTo>
                <a:cubicBezTo>
                  <a:pt x="702609" y="34824"/>
                  <a:pt x="702609" y="33488"/>
                  <a:pt x="704183" y="33488"/>
                </a:cubicBezTo>
                <a:cubicBezTo>
                  <a:pt x="704183" y="34824"/>
                  <a:pt x="705762" y="34824"/>
                  <a:pt x="704183" y="34824"/>
                </a:cubicBezTo>
                <a:cubicBezTo>
                  <a:pt x="707337" y="34824"/>
                  <a:pt x="707337" y="34824"/>
                  <a:pt x="707337" y="33488"/>
                </a:cubicBezTo>
                <a:cubicBezTo>
                  <a:pt x="708911" y="33488"/>
                  <a:pt x="708911" y="33488"/>
                  <a:pt x="708911" y="34824"/>
                </a:cubicBezTo>
                <a:cubicBezTo>
                  <a:pt x="710486" y="34824"/>
                  <a:pt x="713636" y="34824"/>
                  <a:pt x="715214" y="36165"/>
                </a:cubicBezTo>
                <a:cubicBezTo>
                  <a:pt x="718364" y="34824"/>
                  <a:pt x="715214" y="36165"/>
                  <a:pt x="716789" y="34824"/>
                </a:cubicBezTo>
                <a:cubicBezTo>
                  <a:pt x="718364" y="37506"/>
                  <a:pt x="724666" y="36165"/>
                  <a:pt x="727816" y="34824"/>
                </a:cubicBezTo>
                <a:cubicBezTo>
                  <a:pt x="727816" y="32147"/>
                  <a:pt x="729391" y="34824"/>
                  <a:pt x="730965" y="32147"/>
                </a:cubicBezTo>
                <a:cubicBezTo>
                  <a:pt x="729391" y="33488"/>
                  <a:pt x="734118" y="34824"/>
                  <a:pt x="730965" y="34824"/>
                </a:cubicBezTo>
                <a:cubicBezTo>
                  <a:pt x="732540" y="34824"/>
                  <a:pt x="732540" y="34824"/>
                  <a:pt x="732540" y="34824"/>
                </a:cubicBezTo>
                <a:cubicBezTo>
                  <a:pt x="734118" y="36165"/>
                  <a:pt x="729391" y="36165"/>
                  <a:pt x="730965" y="38847"/>
                </a:cubicBezTo>
                <a:cubicBezTo>
                  <a:pt x="734118" y="38847"/>
                  <a:pt x="735693" y="34824"/>
                  <a:pt x="738843" y="36165"/>
                </a:cubicBezTo>
                <a:cubicBezTo>
                  <a:pt x="737268" y="38847"/>
                  <a:pt x="740417" y="36165"/>
                  <a:pt x="740417" y="37506"/>
                </a:cubicBezTo>
                <a:cubicBezTo>
                  <a:pt x="738843" y="38847"/>
                  <a:pt x="738843" y="38847"/>
                  <a:pt x="737268" y="38847"/>
                </a:cubicBezTo>
                <a:lnTo>
                  <a:pt x="737268" y="38847"/>
                </a:lnTo>
                <a:cubicBezTo>
                  <a:pt x="743571" y="40182"/>
                  <a:pt x="738843" y="36165"/>
                  <a:pt x="741992" y="34824"/>
                </a:cubicBezTo>
                <a:cubicBezTo>
                  <a:pt x="745145" y="34824"/>
                  <a:pt x="745145" y="37506"/>
                  <a:pt x="745145" y="37506"/>
                </a:cubicBezTo>
                <a:cubicBezTo>
                  <a:pt x="745145" y="38847"/>
                  <a:pt x="746720" y="37506"/>
                  <a:pt x="748295" y="37506"/>
                </a:cubicBezTo>
                <a:cubicBezTo>
                  <a:pt x="746720" y="38847"/>
                  <a:pt x="745145" y="36165"/>
                  <a:pt x="745145" y="34824"/>
                </a:cubicBezTo>
                <a:cubicBezTo>
                  <a:pt x="746720" y="37506"/>
                  <a:pt x="749870" y="34824"/>
                  <a:pt x="751444" y="33488"/>
                </a:cubicBezTo>
                <a:cubicBezTo>
                  <a:pt x="746720" y="30806"/>
                  <a:pt x="748295" y="33488"/>
                  <a:pt x="743571" y="30806"/>
                </a:cubicBezTo>
                <a:cubicBezTo>
                  <a:pt x="743571" y="32147"/>
                  <a:pt x="743571" y="33488"/>
                  <a:pt x="740417" y="33488"/>
                </a:cubicBezTo>
                <a:cubicBezTo>
                  <a:pt x="741992" y="32147"/>
                  <a:pt x="740417" y="32147"/>
                  <a:pt x="740417" y="32147"/>
                </a:cubicBezTo>
                <a:cubicBezTo>
                  <a:pt x="740417" y="33488"/>
                  <a:pt x="737268" y="32147"/>
                  <a:pt x="737268" y="32147"/>
                </a:cubicBezTo>
                <a:cubicBezTo>
                  <a:pt x="735693" y="32147"/>
                  <a:pt x="738843" y="29470"/>
                  <a:pt x="735693" y="29470"/>
                </a:cubicBezTo>
                <a:cubicBezTo>
                  <a:pt x="735693" y="32147"/>
                  <a:pt x="735693" y="32147"/>
                  <a:pt x="735693" y="32147"/>
                </a:cubicBezTo>
                <a:cubicBezTo>
                  <a:pt x="734118" y="32147"/>
                  <a:pt x="735693" y="29470"/>
                  <a:pt x="734118" y="30806"/>
                </a:cubicBezTo>
                <a:cubicBezTo>
                  <a:pt x="735693" y="29470"/>
                  <a:pt x="734118" y="28129"/>
                  <a:pt x="735693" y="28129"/>
                </a:cubicBezTo>
                <a:cubicBezTo>
                  <a:pt x="732540" y="25447"/>
                  <a:pt x="730965" y="29470"/>
                  <a:pt x="727816" y="30806"/>
                </a:cubicBezTo>
                <a:cubicBezTo>
                  <a:pt x="727816" y="30806"/>
                  <a:pt x="727816" y="29470"/>
                  <a:pt x="729391" y="29470"/>
                </a:cubicBezTo>
                <a:cubicBezTo>
                  <a:pt x="727816" y="30806"/>
                  <a:pt x="727816" y="30806"/>
                  <a:pt x="726241" y="30806"/>
                </a:cubicBezTo>
                <a:cubicBezTo>
                  <a:pt x="724666" y="29470"/>
                  <a:pt x="727816" y="29470"/>
                  <a:pt x="727816" y="28129"/>
                </a:cubicBezTo>
                <a:cubicBezTo>
                  <a:pt x="724666" y="28129"/>
                  <a:pt x="724666" y="28129"/>
                  <a:pt x="724666" y="28129"/>
                </a:cubicBezTo>
                <a:lnTo>
                  <a:pt x="724666" y="28129"/>
                </a:lnTo>
                <a:cubicBezTo>
                  <a:pt x="723088" y="28129"/>
                  <a:pt x="723088" y="29470"/>
                  <a:pt x="723088" y="28129"/>
                </a:cubicBezTo>
                <a:cubicBezTo>
                  <a:pt x="723088" y="26788"/>
                  <a:pt x="723088" y="26788"/>
                  <a:pt x="724666" y="25447"/>
                </a:cubicBezTo>
                <a:cubicBezTo>
                  <a:pt x="721513" y="28129"/>
                  <a:pt x="721513" y="28129"/>
                  <a:pt x="721513" y="28129"/>
                </a:cubicBezTo>
                <a:cubicBezTo>
                  <a:pt x="721513" y="26788"/>
                  <a:pt x="718364" y="25447"/>
                  <a:pt x="721513" y="25447"/>
                </a:cubicBezTo>
                <a:cubicBezTo>
                  <a:pt x="716789" y="25447"/>
                  <a:pt x="716789" y="25447"/>
                  <a:pt x="716789" y="25447"/>
                </a:cubicBezTo>
                <a:cubicBezTo>
                  <a:pt x="715214" y="24112"/>
                  <a:pt x="715214" y="24112"/>
                  <a:pt x="715214" y="24112"/>
                </a:cubicBezTo>
                <a:cubicBezTo>
                  <a:pt x="715214" y="24112"/>
                  <a:pt x="715214" y="24112"/>
                  <a:pt x="716789" y="24112"/>
                </a:cubicBezTo>
                <a:cubicBezTo>
                  <a:pt x="715214" y="24112"/>
                  <a:pt x="708911" y="28129"/>
                  <a:pt x="710486" y="24112"/>
                </a:cubicBezTo>
                <a:cubicBezTo>
                  <a:pt x="705762" y="25447"/>
                  <a:pt x="704183" y="25447"/>
                  <a:pt x="701034" y="25447"/>
                </a:cubicBezTo>
                <a:cubicBezTo>
                  <a:pt x="704183" y="24112"/>
                  <a:pt x="696306" y="24112"/>
                  <a:pt x="701034" y="22770"/>
                </a:cubicBezTo>
                <a:cubicBezTo>
                  <a:pt x="697884" y="22770"/>
                  <a:pt x="697884" y="24112"/>
                  <a:pt x="696306" y="24112"/>
                </a:cubicBezTo>
                <a:cubicBezTo>
                  <a:pt x="694731" y="24112"/>
                  <a:pt x="694731" y="21429"/>
                  <a:pt x="696306" y="21429"/>
                </a:cubicBezTo>
                <a:cubicBezTo>
                  <a:pt x="694731" y="21429"/>
                  <a:pt x="694731" y="21429"/>
                  <a:pt x="694731" y="21429"/>
                </a:cubicBezTo>
                <a:lnTo>
                  <a:pt x="694731" y="21429"/>
                </a:lnTo>
                <a:cubicBezTo>
                  <a:pt x="693157" y="22770"/>
                  <a:pt x="693157" y="22770"/>
                  <a:pt x="693157" y="22770"/>
                </a:cubicBezTo>
                <a:cubicBezTo>
                  <a:pt x="691582" y="21429"/>
                  <a:pt x="693157" y="20094"/>
                  <a:pt x="691582" y="20094"/>
                </a:cubicBezTo>
                <a:cubicBezTo>
                  <a:pt x="690007" y="22770"/>
                  <a:pt x="690007" y="22770"/>
                  <a:pt x="690007" y="22770"/>
                </a:cubicBezTo>
                <a:cubicBezTo>
                  <a:pt x="690007" y="21429"/>
                  <a:pt x="690007" y="21429"/>
                  <a:pt x="690007" y="21429"/>
                </a:cubicBezTo>
                <a:cubicBezTo>
                  <a:pt x="690007" y="21429"/>
                  <a:pt x="688432" y="22770"/>
                  <a:pt x="686854" y="22770"/>
                </a:cubicBezTo>
                <a:cubicBezTo>
                  <a:pt x="686854" y="21429"/>
                  <a:pt x="686854" y="21429"/>
                  <a:pt x="686854" y="21429"/>
                </a:cubicBezTo>
                <a:cubicBezTo>
                  <a:pt x="685279" y="22770"/>
                  <a:pt x="685279" y="22770"/>
                  <a:pt x="685279" y="22770"/>
                </a:cubicBezTo>
                <a:cubicBezTo>
                  <a:pt x="686854" y="21429"/>
                  <a:pt x="683704" y="21429"/>
                  <a:pt x="685279" y="21429"/>
                </a:cubicBezTo>
                <a:cubicBezTo>
                  <a:pt x="683704" y="20094"/>
                  <a:pt x="683704" y="20094"/>
                  <a:pt x="680555" y="21429"/>
                </a:cubicBezTo>
                <a:cubicBezTo>
                  <a:pt x="682130" y="22770"/>
                  <a:pt x="682130" y="22770"/>
                  <a:pt x="682130" y="22770"/>
                </a:cubicBezTo>
                <a:cubicBezTo>
                  <a:pt x="678980" y="22770"/>
                  <a:pt x="682130" y="20094"/>
                  <a:pt x="678980" y="20094"/>
                </a:cubicBezTo>
                <a:cubicBezTo>
                  <a:pt x="678980" y="21429"/>
                  <a:pt x="678980" y="21429"/>
                  <a:pt x="678980" y="21429"/>
                </a:cubicBezTo>
                <a:cubicBezTo>
                  <a:pt x="674252" y="18753"/>
                  <a:pt x="672677" y="22770"/>
                  <a:pt x="669528" y="21429"/>
                </a:cubicBezTo>
                <a:cubicBezTo>
                  <a:pt x="671103" y="21429"/>
                  <a:pt x="671103" y="20094"/>
                  <a:pt x="671103" y="20094"/>
                </a:cubicBezTo>
                <a:cubicBezTo>
                  <a:pt x="667949" y="20094"/>
                  <a:pt x="664800" y="20094"/>
                  <a:pt x="661650" y="21429"/>
                </a:cubicBezTo>
                <a:cubicBezTo>
                  <a:pt x="660076" y="20094"/>
                  <a:pt x="660076" y="18753"/>
                  <a:pt x="658497" y="18753"/>
                </a:cubicBezTo>
                <a:cubicBezTo>
                  <a:pt x="655348" y="18753"/>
                  <a:pt x="655348" y="18753"/>
                  <a:pt x="655348" y="20094"/>
                </a:cubicBezTo>
                <a:cubicBezTo>
                  <a:pt x="653773" y="18753"/>
                  <a:pt x="649045" y="20094"/>
                  <a:pt x="649045" y="18753"/>
                </a:cubicBezTo>
                <a:cubicBezTo>
                  <a:pt x="649045" y="20094"/>
                  <a:pt x="647470" y="18753"/>
                  <a:pt x="647470" y="20094"/>
                </a:cubicBezTo>
                <a:cubicBezTo>
                  <a:pt x="647470" y="18753"/>
                  <a:pt x="647470" y="18753"/>
                  <a:pt x="647470" y="18753"/>
                </a:cubicBezTo>
                <a:cubicBezTo>
                  <a:pt x="647470" y="20094"/>
                  <a:pt x="647470" y="20094"/>
                  <a:pt x="647470" y="20094"/>
                </a:cubicBezTo>
                <a:cubicBezTo>
                  <a:pt x="644321" y="17412"/>
                  <a:pt x="641171" y="21429"/>
                  <a:pt x="638018" y="18753"/>
                </a:cubicBezTo>
                <a:lnTo>
                  <a:pt x="638018" y="18753"/>
                </a:lnTo>
                <a:cubicBezTo>
                  <a:pt x="638018" y="20094"/>
                  <a:pt x="638018" y="20094"/>
                  <a:pt x="638018" y="20094"/>
                </a:cubicBezTo>
                <a:cubicBezTo>
                  <a:pt x="636443" y="18753"/>
                  <a:pt x="638018" y="18753"/>
                  <a:pt x="638018" y="17412"/>
                </a:cubicBezTo>
                <a:cubicBezTo>
                  <a:pt x="631719" y="17412"/>
                  <a:pt x="631719" y="17412"/>
                  <a:pt x="631719" y="17412"/>
                </a:cubicBezTo>
                <a:cubicBezTo>
                  <a:pt x="633294" y="18753"/>
                  <a:pt x="633294" y="18753"/>
                  <a:pt x="633294" y="18753"/>
                </a:cubicBezTo>
                <a:cubicBezTo>
                  <a:pt x="631719" y="18753"/>
                  <a:pt x="630144" y="20094"/>
                  <a:pt x="628566" y="18753"/>
                </a:cubicBezTo>
                <a:cubicBezTo>
                  <a:pt x="631719" y="17412"/>
                  <a:pt x="626991" y="18753"/>
                  <a:pt x="626991" y="17412"/>
                </a:cubicBezTo>
                <a:lnTo>
                  <a:pt x="626991" y="17412"/>
                </a:lnTo>
                <a:cubicBezTo>
                  <a:pt x="625416" y="17412"/>
                  <a:pt x="625416" y="17412"/>
                  <a:pt x="625416" y="18753"/>
                </a:cubicBezTo>
                <a:cubicBezTo>
                  <a:pt x="623842" y="18753"/>
                  <a:pt x="623842" y="16071"/>
                  <a:pt x="622267" y="17412"/>
                </a:cubicBezTo>
                <a:cubicBezTo>
                  <a:pt x="623842" y="17412"/>
                  <a:pt x="623842" y="17412"/>
                  <a:pt x="623842" y="17412"/>
                </a:cubicBezTo>
                <a:cubicBezTo>
                  <a:pt x="623842" y="18753"/>
                  <a:pt x="622267" y="18753"/>
                  <a:pt x="622267" y="18753"/>
                </a:cubicBezTo>
                <a:cubicBezTo>
                  <a:pt x="622267" y="18753"/>
                  <a:pt x="620692" y="18753"/>
                  <a:pt x="622267" y="18753"/>
                </a:cubicBezTo>
                <a:cubicBezTo>
                  <a:pt x="619117" y="18753"/>
                  <a:pt x="617539" y="17412"/>
                  <a:pt x="615964" y="18753"/>
                </a:cubicBezTo>
                <a:cubicBezTo>
                  <a:pt x="614389" y="18753"/>
                  <a:pt x="615964" y="17412"/>
                  <a:pt x="615964" y="17412"/>
                </a:cubicBezTo>
                <a:cubicBezTo>
                  <a:pt x="611240" y="17412"/>
                  <a:pt x="614389" y="16071"/>
                  <a:pt x="609665" y="17412"/>
                </a:cubicBezTo>
                <a:lnTo>
                  <a:pt x="609665" y="17412"/>
                </a:lnTo>
                <a:cubicBezTo>
                  <a:pt x="608087" y="17412"/>
                  <a:pt x="608087" y="17412"/>
                  <a:pt x="608087" y="17412"/>
                </a:cubicBezTo>
                <a:cubicBezTo>
                  <a:pt x="606512" y="16071"/>
                  <a:pt x="606512" y="16071"/>
                  <a:pt x="606512" y="16071"/>
                </a:cubicBezTo>
                <a:cubicBezTo>
                  <a:pt x="606512" y="17412"/>
                  <a:pt x="606512" y="17412"/>
                  <a:pt x="606512" y="17412"/>
                </a:cubicBezTo>
                <a:cubicBezTo>
                  <a:pt x="606512" y="17412"/>
                  <a:pt x="604937" y="17412"/>
                  <a:pt x="603362" y="17412"/>
                </a:cubicBezTo>
                <a:cubicBezTo>
                  <a:pt x="603362" y="16071"/>
                  <a:pt x="603362" y="16071"/>
                  <a:pt x="603362" y="16071"/>
                </a:cubicBezTo>
                <a:cubicBezTo>
                  <a:pt x="600213" y="17412"/>
                  <a:pt x="600213" y="14735"/>
                  <a:pt x="595485" y="16071"/>
                </a:cubicBezTo>
                <a:cubicBezTo>
                  <a:pt x="595485" y="16071"/>
                  <a:pt x="595485" y="16071"/>
                  <a:pt x="597060" y="14735"/>
                </a:cubicBezTo>
                <a:cubicBezTo>
                  <a:pt x="593910" y="17412"/>
                  <a:pt x="593910" y="13394"/>
                  <a:pt x="590761" y="14735"/>
                </a:cubicBezTo>
                <a:lnTo>
                  <a:pt x="590761" y="14735"/>
                </a:lnTo>
                <a:cubicBezTo>
                  <a:pt x="589182" y="14735"/>
                  <a:pt x="589182" y="14735"/>
                  <a:pt x="589182" y="14735"/>
                </a:cubicBezTo>
                <a:cubicBezTo>
                  <a:pt x="589182" y="13394"/>
                  <a:pt x="589182" y="13394"/>
                  <a:pt x="589182" y="13394"/>
                </a:cubicBezTo>
                <a:cubicBezTo>
                  <a:pt x="587607" y="16071"/>
                  <a:pt x="587607" y="16071"/>
                  <a:pt x="587607" y="16071"/>
                </a:cubicBezTo>
                <a:cubicBezTo>
                  <a:pt x="587607" y="14735"/>
                  <a:pt x="587607" y="14735"/>
                  <a:pt x="587607" y="14735"/>
                </a:cubicBezTo>
                <a:cubicBezTo>
                  <a:pt x="586033" y="14735"/>
                  <a:pt x="586033" y="14735"/>
                  <a:pt x="586033" y="14735"/>
                </a:cubicBezTo>
                <a:cubicBezTo>
                  <a:pt x="584458" y="12053"/>
                  <a:pt x="582883" y="14735"/>
                  <a:pt x="579730" y="12053"/>
                </a:cubicBezTo>
                <a:cubicBezTo>
                  <a:pt x="581308" y="13394"/>
                  <a:pt x="581308" y="13394"/>
                  <a:pt x="581308" y="13394"/>
                </a:cubicBezTo>
                <a:cubicBezTo>
                  <a:pt x="575006" y="17412"/>
                  <a:pt x="567128" y="12053"/>
                  <a:pt x="560826" y="13394"/>
                </a:cubicBezTo>
                <a:cubicBezTo>
                  <a:pt x="560826" y="12053"/>
                  <a:pt x="560826" y="12053"/>
                  <a:pt x="560826" y="12053"/>
                </a:cubicBezTo>
                <a:cubicBezTo>
                  <a:pt x="557676" y="13394"/>
                  <a:pt x="557676" y="13394"/>
                  <a:pt x="557676" y="13394"/>
                </a:cubicBezTo>
                <a:cubicBezTo>
                  <a:pt x="556101" y="12053"/>
                  <a:pt x="559251" y="12053"/>
                  <a:pt x="557676" y="12053"/>
                </a:cubicBezTo>
                <a:cubicBezTo>
                  <a:pt x="556101" y="12053"/>
                  <a:pt x="557676" y="13394"/>
                  <a:pt x="552952" y="14735"/>
                </a:cubicBezTo>
                <a:cubicBezTo>
                  <a:pt x="551373" y="13394"/>
                  <a:pt x="554527" y="13394"/>
                  <a:pt x="554527" y="12053"/>
                </a:cubicBezTo>
                <a:cubicBezTo>
                  <a:pt x="551373" y="13394"/>
                  <a:pt x="546649" y="14735"/>
                  <a:pt x="545074" y="13394"/>
                </a:cubicBezTo>
                <a:lnTo>
                  <a:pt x="545074" y="13394"/>
                </a:lnTo>
                <a:cubicBezTo>
                  <a:pt x="541921" y="14735"/>
                  <a:pt x="538772" y="13394"/>
                  <a:pt x="537197" y="13394"/>
                </a:cubicBezTo>
                <a:cubicBezTo>
                  <a:pt x="537197" y="13394"/>
                  <a:pt x="537197" y="13394"/>
                  <a:pt x="538772" y="13394"/>
                </a:cubicBezTo>
                <a:cubicBezTo>
                  <a:pt x="537197" y="13394"/>
                  <a:pt x="535622" y="12053"/>
                  <a:pt x="535622" y="13394"/>
                </a:cubicBezTo>
                <a:cubicBezTo>
                  <a:pt x="535622" y="12053"/>
                  <a:pt x="535622" y="12053"/>
                  <a:pt x="535622" y="12053"/>
                </a:cubicBezTo>
                <a:cubicBezTo>
                  <a:pt x="534047" y="12053"/>
                  <a:pt x="530894" y="13394"/>
                  <a:pt x="530894" y="10717"/>
                </a:cubicBezTo>
                <a:cubicBezTo>
                  <a:pt x="530894" y="12053"/>
                  <a:pt x="530894" y="13394"/>
                  <a:pt x="529320" y="13394"/>
                </a:cubicBezTo>
                <a:cubicBezTo>
                  <a:pt x="527745" y="10717"/>
                  <a:pt x="524595" y="13394"/>
                  <a:pt x="521442" y="12053"/>
                </a:cubicBezTo>
                <a:cubicBezTo>
                  <a:pt x="523017" y="12053"/>
                  <a:pt x="524595" y="12053"/>
                  <a:pt x="523017" y="12053"/>
                </a:cubicBezTo>
                <a:cubicBezTo>
                  <a:pt x="523017" y="10717"/>
                  <a:pt x="521442" y="12053"/>
                  <a:pt x="519867" y="13394"/>
                </a:cubicBezTo>
                <a:cubicBezTo>
                  <a:pt x="519867" y="12053"/>
                  <a:pt x="519867" y="12053"/>
                  <a:pt x="519867" y="12053"/>
                </a:cubicBezTo>
                <a:cubicBezTo>
                  <a:pt x="515143" y="13394"/>
                  <a:pt x="515143" y="13394"/>
                  <a:pt x="515143" y="13394"/>
                </a:cubicBezTo>
                <a:cubicBezTo>
                  <a:pt x="513565" y="10717"/>
                  <a:pt x="508840" y="13394"/>
                  <a:pt x="508840" y="12053"/>
                </a:cubicBezTo>
                <a:cubicBezTo>
                  <a:pt x="507266" y="12053"/>
                  <a:pt x="510415" y="13394"/>
                  <a:pt x="508840" y="13394"/>
                </a:cubicBezTo>
                <a:cubicBezTo>
                  <a:pt x="507266" y="12053"/>
                  <a:pt x="505691" y="13394"/>
                  <a:pt x="505691" y="12053"/>
                </a:cubicBezTo>
                <a:lnTo>
                  <a:pt x="505691" y="12053"/>
                </a:lnTo>
                <a:cubicBezTo>
                  <a:pt x="504112" y="12053"/>
                  <a:pt x="504112" y="12053"/>
                  <a:pt x="504112" y="12053"/>
                </a:cubicBezTo>
                <a:cubicBezTo>
                  <a:pt x="505691" y="10717"/>
                  <a:pt x="505691" y="10717"/>
                  <a:pt x="505691" y="10717"/>
                </a:cubicBezTo>
                <a:cubicBezTo>
                  <a:pt x="504112" y="10717"/>
                  <a:pt x="502538" y="12053"/>
                  <a:pt x="502538" y="13394"/>
                </a:cubicBezTo>
                <a:cubicBezTo>
                  <a:pt x="500963" y="13394"/>
                  <a:pt x="499388" y="13394"/>
                  <a:pt x="497813" y="12053"/>
                </a:cubicBezTo>
                <a:cubicBezTo>
                  <a:pt x="499388" y="12053"/>
                  <a:pt x="499388" y="12053"/>
                  <a:pt x="499388" y="12053"/>
                </a:cubicBezTo>
                <a:cubicBezTo>
                  <a:pt x="494660" y="12053"/>
                  <a:pt x="491511" y="8035"/>
                  <a:pt x="488361" y="10717"/>
                </a:cubicBezTo>
                <a:cubicBezTo>
                  <a:pt x="488361" y="9376"/>
                  <a:pt x="488361" y="9376"/>
                  <a:pt x="488361" y="9376"/>
                </a:cubicBezTo>
                <a:cubicBezTo>
                  <a:pt x="485208" y="9376"/>
                  <a:pt x="485208" y="9376"/>
                  <a:pt x="485208" y="9376"/>
                </a:cubicBezTo>
                <a:cubicBezTo>
                  <a:pt x="486786" y="8035"/>
                  <a:pt x="486786" y="8035"/>
                  <a:pt x="486786" y="8035"/>
                </a:cubicBezTo>
                <a:cubicBezTo>
                  <a:pt x="482059" y="10717"/>
                  <a:pt x="482059" y="10717"/>
                  <a:pt x="482059" y="10717"/>
                </a:cubicBezTo>
                <a:cubicBezTo>
                  <a:pt x="482059" y="9376"/>
                  <a:pt x="482059" y="9376"/>
                  <a:pt x="482059" y="9376"/>
                </a:cubicBezTo>
                <a:cubicBezTo>
                  <a:pt x="478909" y="9376"/>
                  <a:pt x="474181" y="9376"/>
                  <a:pt x="471032" y="9376"/>
                </a:cubicBezTo>
                <a:lnTo>
                  <a:pt x="471032" y="9376"/>
                </a:lnTo>
                <a:cubicBezTo>
                  <a:pt x="466304" y="10717"/>
                  <a:pt x="467882" y="8035"/>
                  <a:pt x="464729" y="9376"/>
                </a:cubicBezTo>
                <a:lnTo>
                  <a:pt x="464729" y="9376"/>
                </a:lnTo>
                <a:cubicBezTo>
                  <a:pt x="461579" y="9376"/>
                  <a:pt x="461579" y="9376"/>
                  <a:pt x="461579" y="9376"/>
                </a:cubicBezTo>
                <a:cubicBezTo>
                  <a:pt x="463154" y="8035"/>
                  <a:pt x="463154" y="8035"/>
                  <a:pt x="463154" y="8035"/>
                </a:cubicBezTo>
                <a:cubicBezTo>
                  <a:pt x="460005" y="10717"/>
                  <a:pt x="456851" y="6700"/>
                  <a:pt x="458430" y="8035"/>
                </a:cubicBezTo>
                <a:cubicBezTo>
                  <a:pt x="456851" y="8035"/>
                  <a:pt x="455277" y="9376"/>
                  <a:pt x="453702" y="10717"/>
                </a:cubicBezTo>
                <a:cubicBezTo>
                  <a:pt x="452127" y="10717"/>
                  <a:pt x="453702" y="9376"/>
                  <a:pt x="452127" y="8035"/>
                </a:cubicBezTo>
                <a:cubicBezTo>
                  <a:pt x="448978" y="8035"/>
                  <a:pt x="448978" y="9376"/>
                  <a:pt x="445824" y="9376"/>
                </a:cubicBezTo>
                <a:cubicBezTo>
                  <a:pt x="445824" y="8035"/>
                  <a:pt x="445824" y="8035"/>
                  <a:pt x="445824" y="8035"/>
                </a:cubicBezTo>
                <a:cubicBezTo>
                  <a:pt x="445824" y="8035"/>
                  <a:pt x="444250" y="9376"/>
                  <a:pt x="442675" y="9376"/>
                </a:cubicBezTo>
                <a:lnTo>
                  <a:pt x="442675" y="9376"/>
                </a:lnTo>
                <a:cubicBezTo>
                  <a:pt x="439525" y="10717"/>
                  <a:pt x="439525" y="6700"/>
                  <a:pt x="436372" y="9376"/>
                </a:cubicBezTo>
                <a:cubicBezTo>
                  <a:pt x="434797" y="9376"/>
                  <a:pt x="433223" y="9376"/>
                  <a:pt x="433223" y="8035"/>
                </a:cubicBezTo>
                <a:cubicBezTo>
                  <a:pt x="428498" y="9376"/>
                  <a:pt x="426920" y="9376"/>
                  <a:pt x="422196" y="10717"/>
                </a:cubicBezTo>
                <a:cubicBezTo>
                  <a:pt x="422196" y="8035"/>
                  <a:pt x="422196" y="10717"/>
                  <a:pt x="419046" y="9376"/>
                </a:cubicBezTo>
                <a:cubicBezTo>
                  <a:pt x="419046" y="10717"/>
                  <a:pt x="419046" y="10717"/>
                  <a:pt x="419046" y="10717"/>
                </a:cubicBezTo>
                <a:cubicBezTo>
                  <a:pt x="414318" y="10717"/>
                  <a:pt x="408016" y="6700"/>
                  <a:pt x="401717" y="8035"/>
                </a:cubicBezTo>
                <a:cubicBezTo>
                  <a:pt x="401717" y="6700"/>
                  <a:pt x="401717" y="6700"/>
                  <a:pt x="401717" y="6700"/>
                </a:cubicBezTo>
                <a:cubicBezTo>
                  <a:pt x="400142" y="8035"/>
                  <a:pt x="400142" y="8035"/>
                  <a:pt x="400142" y="8035"/>
                </a:cubicBezTo>
                <a:cubicBezTo>
                  <a:pt x="393839" y="6700"/>
                  <a:pt x="385962" y="6700"/>
                  <a:pt x="381237" y="6700"/>
                </a:cubicBezTo>
                <a:cubicBezTo>
                  <a:pt x="379659" y="6700"/>
                  <a:pt x="376509" y="9376"/>
                  <a:pt x="373360" y="8035"/>
                </a:cubicBezTo>
                <a:cubicBezTo>
                  <a:pt x="374935" y="8035"/>
                  <a:pt x="374935" y="8035"/>
                  <a:pt x="374935" y="8035"/>
                </a:cubicBezTo>
                <a:cubicBezTo>
                  <a:pt x="370207" y="9376"/>
                  <a:pt x="363908" y="9376"/>
                  <a:pt x="359180" y="9376"/>
                </a:cubicBezTo>
                <a:cubicBezTo>
                  <a:pt x="359180" y="8035"/>
                  <a:pt x="359180" y="8035"/>
                  <a:pt x="360755" y="8035"/>
                </a:cubicBezTo>
                <a:cubicBezTo>
                  <a:pt x="359180" y="9376"/>
                  <a:pt x="357605" y="8035"/>
                  <a:pt x="356030" y="8035"/>
                </a:cubicBezTo>
                <a:cubicBezTo>
                  <a:pt x="357605" y="8035"/>
                  <a:pt x="357605" y="8035"/>
                  <a:pt x="357605" y="8035"/>
                </a:cubicBezTo>
                <a:cubicBezTo>
                  <a:pt x="356030" y="9376"/>
                  <a:pt x="354456" y="8035"/>
                  <a:pt x="352881" y="8035"/>
                </a:cubicBezTo>
                <a:cubicBezTo>
                  <a:pt x="351302" y="9376"/>
                  <a:pt x="351302" y="9376"/>
                  <a:pt x="351302" y="9376"/>
                </a:cubicBezTo>
                <a:cubicBezTo>
                  <a:pt x="351302" y="9376"/>
                  <a:pt x="349728" y="9376"/>
                  <a:pt x="349728" y="8035"/>
                </a:cubicBezTo>
                <a:cubicBezTo>
                  <a:pt x="349728" y="9376"/>
                  <a:pt x="349728" y="9376"/>
                  <a:pt x="349728" y="9376"/>
                </a:cubicBezTo>
                <a:cubicBezTo>
                  <a:pt x="348153" y="8035"/>
                  <a:pt x="348153" y="8035"/>
                  <a:pt x="348153" y="8035"/>
                </a:cubicBezTo>
                <a:cubicBezTo>
                  <a:pt x="348153" y="8035"/>
                  <a:pt x="345003" y="8035"/>
                  <a:pt x="345003" y="9376"/>
                </a:cubicBezTo>
                <a:cubicBezTo>
                  <a:pt x="343429" y="9376"/>
                  <a:pt x="341850" y="9376"/>
                  <a:pt x="343429" y="8035"/>
                </a:cubicBezTo>
                <a:cubicBezTo>
                  <a:pt x="335551" y="8035"/>
                  <a:pt x="335551" y="8035"/>
                  <a:pt x="335551" y="8035"/>
                </a:cubicBezTo>
                <a:cubicBezTo>
                  <a:pt x="337126" y="8035"/>
                  <a:pt x="337126" y="8035"/>
                  <a:pt x="337126" y="8035"/>
                </a:cubicBezTo>
                <a:cubicBezTo>
                  <a:pt x="337126" y="10717"/>
                  <a:pt x="333976" y="10717"/>
                  <a:pt x="332398" y="10717"/>
                </a:cubicBezTo>
                <a:cubicBezTo>
                  <a:pt x="333976" y="9376"/>
                  <a:pt x="332398" y="8035"/>
                  <a:pt x="332398" y="6700"/>
                </a:cubicBezTo>
                <a:cubicBezTo>
                  <a:pt x="330823" y="8035"/>
                  <a:pt x="333976" y="8035"/>
                  <a:pt x="332398" y="9376"/>
                </a:cubicBezTo>
                <a:cubicBezTo>
                  <a:pt x="330823" y="10717"/>
                  <a:pt x="327674" y="10717"/>
                  <a:pt x="327674" y="10717"/>
                </a:cubicBezTo>
                <a:cubicBezTo>
                  <a:pt x="327674" y="9376"/>
                  <a:pt x="327674" y="9376"/>
                  <a:pt x="327674" y="9376"/>
                </a:cubicBezTo>
                <a:cubicBezTo>
                  <a:pt x="326099" y="9376"/>
                  <a:pt x="326099" y="8035"/>
                  <a:pt x="322946" y="8035"/>
                </a:cubicBezTo>
                <a:cubicBezTo>
                  <a:pt x="321371" y="9376"/>
                  <a:pt x="321371" y="8035"/>
                  <a:pt x="321371" y="10717"/>
                </a:cubicBezTo>
                <a:cubicBezTo>
                  <a:pt x="318222" y="10717"/>
                  <a:pt x="319796" y="8035"/>
                  <a:pt x="319796" y="8035"/>
                </a:cubicBezTo>
                <a:cubicBezTo>
                  <a:pt x="318222" y="9376"/>
                  <a:pt x="315072" y="9376"/>
                  <a:pt x="315072" y="8035"/>
                </a:cubicBezTo>
                <a:cubicBezTo>
                  <a:pt x="313494" y="10717"/>
                  <a:pt x="307195" y="6700"/>
                  <a:pt x="307195" y="9376"/>
                </a:cubicBezTo>
                <a:cubicBezTo>
                  <a:pt x="305620" y="8035"/>
                  <a:pt x="305620" y="8035"/>
                  <a:pt x="305620" y="8035"/>
                </a:cubicBezTo>
                <a:cubicBezTo>
                  <a:pt x="305620" y="8035"/>
                  <a:pt x="304041" y="10717"/>
                  <a:pt x="302467" y="10717"/>
                </a:cubicBezTo>
                <a:cubicBezTo>
                  <a:pt x="300892" y="9376"/>
                  <a:pt x="302467" y="8035"/>
                  <a:pt x="300892" y="8035"/>
                </a:cubicBezTo>
                <a:cubicBezTo>
                  <a:pt x="300892" y="10717"/>
                  <a:pt x="300892" y="10717"/>
                  <a:pt x="300892" y="10717"/>
                </a:cubicBezTo>
                <a:cubicBezTo>
                  <a:pt x="291440" y="6700"/>
                  <a:pt x="280413" y="9376"/>
                  <a:pt x="269386" y="6700"/>
                </a:cubicBezTo>
                <a:cubicBezTo>
                  <a:pt x="266233" y="6700"/>
                  <a:pt x="259934" y="8035"/>
                  <a:pt x="255206" y="8035"/>
                </a:cubicBezTo>
                <a:lnTo>
                  <a:pt x="255206" y="8035"/>
                </a:lnTo>
                <a:cubicBezTo>
                  <a:pt x="250481" y="6700"/>
                  <a:pt x="250481" y="6700"/>
                  <a:pt x="250481" y="6700"/>
                </a:cubicBezTo>
                <a:cubicBezTo>
                  <a:pt x="253631" y="8035"/>
                  <a:pt x="253631" y="8035"/>
                  <a:pt x="253631" y="8035"/>
                </a:cubicBezTo>
                <a:cubicBezTo>
                  <a:pt x="253631" y="9376"/>
                  <a:pt x="252056" y="9376"/>
                  <a:pt x="250481" y="9376"/>
                </a:cubicBezTo>
                <a:cubicBezTo>
                  <a:pt x="245753" y="8035"/>
                  <a:pt x="237880" y="6700"/>
                  <a:pt x="231577" y="8035"/>
                </a:cubicBezTo>
                <a:cubicBezTo>
                  <a:pt x="226853" y="12053"/>
                  <a:pt x="228427" y="5359"/>
                  <a:pt x="223699" y="8035"/>
                </a:cubicBezTo>
                <a:cubicBezTo>
                  <a:pt x="225274" y="6700"/>
                  <a:pt x="225274" y="6700"/>
                  <a:pt x="225274" y="6700"/>
                </a:cubicBezTo>
                <a:cubicBezTo>
                  <a:pt x="220550" y="8035"/>
                  <a:pt x="217400" y="8035"/>
                  <a:pt x="214247" y="10717"/>
                </a:cubicBezTo>
                <a:cubicBezTo>
                  <a:pt x="214247" y="6700"/>
                  <a:pt x="211098" y="10717"/>
                  <a:pt x="211098" y="8035"/>
                </a:cubicBezTo>
                <a:cubicBezTo>
                  <a:pt x="211098" y="9376"/>
                  <a:pt x="211098" y="9376"/>
                  <a:pt x="211098" y="9376"/>
                </a:cubicBezTo>
                <a:cubicBezTo>
                  <a:pt x="209523" y="9376"/>
                  <a:pt x="207948" y="8035"/>
                  <a:pt x="207948" y="8035"/>
                </a:cubicBezTo>
                <a:cubicBezTo>
                  <a:pt x="204795" y="9376"/>
                  <a:pt x="204795" y="9376"/>
                  <a:pt x="204795" y="9376"/>
                </a:cubicBezTo>
                <a:cubicBezTo>
                  <a:pt x="204795" y="8035"/>
                  <a:pt x="204795" y="8035"/>
                  <a:pt x="204795" y="8035"/>
                </a:cubicBezTo>
                <a:cubicBezTo>
                  <a:pt x="203220" y="8035"/>
                  <a:pt x="196918" y="9376"/>
                  <a:pt x="195343" y="6700"/>
                </a:cubicBezTo>
                <a:cubicBezTo>
                  <a:pt x="189040" y="8035"/>
                  <a:pt x="178013" y="8035"/>
                  <a:pt x="170136" y="6700"/>
                </a:cubicBezTo>
                <a:cubicBezTo>
                  <a:pt x="168561" y="8035"/>
                  <a:pt x="166986" y="8035"/>
                  <a:pt x="165411" y="8035"/>
                </a:cubicBezTo>
                <a:cubicBezTo>
                  <a:pt x="162262" y="6700"/>
                  <a:pt x="162262" y="6700"/>
                  <a:pt x="162262" y="6700"/>
                </a:cubicBezTo>
                <a:cubicBezTo>
                  <a:pt x="160684" y="6700"/>
                  <a:pt x="159109" y="9376"/>
                  <a:pt x="157534" y="8035"/>
                </a:cubicBezTo>
                <a:lnTo>
                  <a:pt x="157534" y="8035"/>
                </a:lnTo>
                <a:cubicBezTo>
                  <a:pt x="155959" y="8035"/>
                  <a:pt x="152810" y="8035"/>
                  <a:pt x="151231" y="9376"/>
                </a:cubicBezTo>
                <a:cubicBezTo>
                  <a:pt x="149657" y="9376"/>
                  <a:pt x="146507" y="8035"/>
                  <a:pt x="148082" y="6700"/>
                </a:cubicBezTo>
                <a:cubicBezTo>
                  <a:pt x="148082" y="9376"/>
                  <a:pt x="143358" y="6700"/>
                  <a:pt x="143358" y="6700"/>
                </a:cubicBezTo>
                <a:cubicBezTo>
                  <a:pt x="143358" y="6700"/>
                  <a:pt x="33081" y="0"/>
                  <a:pt x="6299" y="14735"/>
                </a:cubicBezTo>
                <a:cubicBezTo>
                  <a:pt x="6299" y="16071"/>
                  <a:pt x="3149" y="16071"/>
                  <a:pt x="4724" y="17412"/>
                </a:cubicBezTo>
                <a:cubicBezTo>
                  <a:pt x="1574" y="18753"/>
                  <a:pt x="1574" y="16071"/>
                  <a:pt x="1574" y="17412"/>
                </a:cubicBezTo>
                <a:cubicBezTo>
                  <a:pt x="3149" y="18753"/>
                  <a:pt x="0" y="21429"/>
                  <a:pt x="3149" y="22770"/>
                </a:cubicBezTo>
                <a:cubicBezTo>
                  <a:pt x="1574" y="22770"/>
                  <a:pt x="1574" y="22770"/>
                  <a:pt x="1574" y="22770"/>
                </a:cubicBezTo>
                <a:cubicBezTo>
                  <a:pt x="0" y="24112"/>
                  <a:pt x="3149" y="21429"/>
                  <a:pt x="3149" y="24112"/>
                </a:cubicBezTo>
                <a:cubicBezTo>
                  <a:pt x="3149" y="21429"/>
                  <a:pt x="3149" y="21429"/>
                  <a:pt x="3149" y="21429"/>
                </a:cubicBezTo>
                <a:cubicBezTo>
                  <a:pt x="4724" y="21429"/>
                  <a:pt x="4724" y="21429"/>
                  <a:pt x="6299" y="22770"/>
                </a:cubicBezTo>
                <a:cubicBezTo>
                  <a:pt x="6299" y="21429"/>
                  <a:pt x="7877" y="18753"/>
                  <a:pt x="11027" y="20094"/>
                </a:cubicBezTo>
                <a:cubicBezTo>
                  <a:pt x="9452" y="20094"/>
                  <a:pt x="9452" y="20094"/>
                  <a:pt x="9452" y="20094"/>
                </a:cubicBezTo>
                <a:cubicBezTo>
                  <a:pt x="12601" y="20094"/>
                  <a:pt x="11027" y="21429"/>
                  <a:pt x="12601" y="21429"/>
                </a:cubicBezTo>
                <a:cubicBezTo>
                  <a:pt x="11027" y="21429"/>
                  <a:pt x="11027" y="21429"/>
                  <a:pt x="11027" y="21429"/>
                </a:cubicBezTo>
                <a:cubicBezTo>
                  <a:pt x="14176" y="22770"/>
                  <a:pt x="14176" y="22770"/>
                  <a:pt x="14176" y="22770"/>
                </a:cubicBezTo>
                <a:cubicBezTo>
                  <a:pt x="12601" y="22770"/>
                  <a:pt x="9452" y="24112"/>
                  <a:pt x="11027" y="24112"/>
                </a:cubicBezTo>
                <a:cubicBezTo>
                  <a:pt x="14176" y="25447"/>
                  <a:pt x="9452" y="24112"/>
                  <a:pt x="12601" y="22770"/>
                </a:cubicBezTo>
                <a:cubicBezTo>
                  <a:pt x="14176" y="22770"/>
                  <a:pt x="12601" y="24112"/>
                  <a:pt x="12601" y="25447"/>
                </a:cubicBezTo>
                <a:cubicBezTo>
                  <a:pt x="15751" y="25447"/>
                  <a:pt x="15751" y="25447"/>
                  <a:pt x="15751" y="25447"/>
                </a:cubicBezTo>
                <a:cubicBezTo>
                  <a:pt x="15751" y="26788"/>
                  <a:pt x="14176" y="25447"/>
                  <a:pt x="14176" y="26788"/>
                </a:cubicBezTo>
                <a:cubicBezTo>
                  <a:pt x="17329" y="25447"/>
                  <a:pt x="17329" y="25447"/>
                  <a:pt x="17329" y="25447"/>
                </a:cubicBezTo>
                <a:cubicBezTo>
                  <a:pt x="18904" y="28129"/>
                  <a:pt x="22054" y="24112"/>
                  <a:pt x="22054" y="26788"/>
                </a:cubicBezTo>
                <a:cubicBezTo>
                  <a:pt x="20479" y="26788"/>
                  <a:pt x="23628" y="28129"/>
                  <a:pt x="22054" y="28129"/>
                </a:cubicBezTo>
                <a:cubicBezTo>
                  <a:pt x="28356" y="28129"/>
                  <a:pt x="28356" y="28129"/>
                  <a:pt x="28356" y="28129"/>
                </a:cubicBezTo>
                <a:lnTo>
                  <a:pt x="26782" y="29470"/>
                </a:lnTo>
                <a:cubicBezTo>
                  <a:pt x="28356" y="29470"/>
                  <a:pt x="28356" y="28129"/>
                  <a:pt x="29931" y="28129"/>
                </a:cubicBezTo>
                <a:cubicBezTo>
                  <a:pt x="29931" y="29470"/>
                  <a:pt x="33081" y="28129"/>
                  <a:pt x="33081" y="30806"/>
                </a:cubicBezTo>
                <a:cubicBezTo>
                  <a:pt x="37809" y="32147"/>
                  <a:pt x="34655" y="28129"/>
                  <a:pt x="37809" y="29470"/>
                </a:cubicBezTo>
                <a:cubicBezTo>
                  <a:pt x="39383" y="30806"/>
                  <a:pt x="36234" y="29470"/>
                  <a:pt x="37809" y="30806"/>
                </a:cubicBezTo>
                <a:cubicBezTo>
                  <a:pt x="40958" y="29470"/>
                  <a:pt x="40958" y="29470"/>
                  <a:pt x="40958" y="29470"/>
                </a:cubicBezTo>
                <a:cubicBezTo>
                  <a:pt x="40958" y="30806"/>
                  <a:pt x="39383" y="32147"/>
                  <a:pt x="39383" y="32147"/>
                </a:cubicBezTo>
                <a:cubicBezTo>
                  <a:pt x="48836" y="33488"/>
                  <a:pt x="53560" y="38847"/>
                  <a:pt x="61437" y="37506"/>
                </a:cubicBezTo>
                <a:cubicBezTo>
                  <a:pt x="63012" y="38847"/>
                  <a:pt x="61437" y="38847"/>
                  <a:pt x="59862" y="40182"/>
                </a:cubicBezTo>
                <a:cubicBezTo>
                  <a:pt x="66165" y="37506"/>
                  <a:pt x="69315" y="42865"/>
                  <a:pt x="74039" y="42865"/>
                </a:cubicBezTo>
                <a:cubicBezTo>
                  <a:pt x="74039" y="41523"/>
                  <a:pt x="74039" y="41523"/>
                  <a:pt x="74039" y="41523"/>
                </a:cubicBezTo>
                <a:cubicBezTo>
                  <a:pt x="81916" y="45541"/>
                  <a:pt x="91369" y="42865"/>
                  <a:pt x="99246" y="44200"/>
                </a:cubicBezTo>
                <a:lnTo>
                  <a:pt x="99246" y="44200"/>
                </a:lnTo>
                <a:cubicBezTo>
                  <a:pt x="99246" y="42865"/>
                  <a:pt x="102396" y="42865"/>
                  <a:pt x="103970" y="41523"/>
                </a:cubicBezTo>
                <a:cubicBezTo>
                  <a:pt x="103970" y="42865"/>
                  <a:pt x="102396" y="44200"/>
                  <a:pt x="103970" y="44200"/>
                </a:cubicBezTo>
                <a:cubicBezTo>
                  <a:pt x="103970" y="42865"/>
                  <a:pt x="102396" y="42865"/>
                  <a:pt x="103970" y="42865"/>
                </a:cubicBezTo>
                <a:cubicBezTo>
                  <a:pt x="110273" y="45541"/>
                  <a:pt x="126028" y="44200"/>
                  <a:pt x="138630" y="46882"/>
                </a:cubicBezTo>
                <a:cubicBezTo>
                  <a:pt x="154385" y="45541"/>
                  <a:pt x="171714" y="48218"/>
                  <a:pt x="187465" y="46882"/>
                </a:cubicBezTo>
                <a:cubicBezTo>
                  <a:pt x="185891" y="46882"/>
                  <a:pt x="185891" y="44200"/>
                  <a:pt x="187465" y="44200"/>
                </a:cubicBezTo>
                <a:cubicBezTo>
                  <a:pt x="193768" y="49559"/>
                  <a:pt x="196918" y="44200"/>
                  <a:pt x="201646" y="46882"/>
                </a:cubicBezTo>
                <a:cubicBezTo>
                  <a:pt x="211098" y="45541"/>
                  <a:pt x="218975" y="49559"/>
                  <a:pt x="228427" y="46882"/>
                </a:cubicBezTo>
                <a:cubicBezTo>
                  <a:pt x="228427" y="48218"/>
                  <a:pt x="228427" y="48218"/>
                  <a:pt x="228427" y="48218"/>
                </a:cubicBezTo>
                <a:cubicBezTo>
                  <a:pt x="230002" y="48218"/>
                  <a:pt x="230002" y="46882"/>
                  <a:pt x="231577" y="46882"/>
                </a:cubicBezTo>
                <a:lnTo>
                  <a:pt x="231577" y="46882"/>
                </a:lnTo>
                <a:cubicBezTo>
                  <a:pt x="234726" y="48218"/>
                  <a:pt x="237880" y="46882"/>
                  <a:pt x="239454" y="46882"/>
                </a:cubicBezTo>
                <a:cubicBezTo>
                  <a:pt x="241029" y="45541"/>
                  <a:pt x="241029" y="45541"/>
                  <a:pt x="241029" y="45541"/>
                </a:cubicBezTo>
                <a:cubicBezTo>
                  <a:pt x="242604" y="45541"/>
                  <a:pt x="241029" y="46882"/>
                  <a:pt x="242604" y="45541"/>
                </a:cubicBezTo>
                <a:cubicBezTo>
                  <a:pt x="242604" y="46882"/>
                  <a:pt x="242604" y="46882"/>
                  <a:pt x="242604" y="46882"/>
                </a:cubicBezTo>
                <a:cubicBezTo>
                  <a:pt x="245753" y="45541"/>
                  <a:pt x="245753" y="45541"/>
                  <a:pt x="245753" y="45541"/>
                </a:cubicBezTo>
                <a:cubicBezTo>
                  <a:pt x="245753" y="48218"/>
                  <a:pt x="250481" y="45541"/>
                  <a:pt x="252056" y="46882"/>
                </a:cubicBezTo>
                <a:cubicBezTo>
                  <a:pt x="255206" y="46882"/>
                  <a:pt x="259934" y="45541"/>
                  <a:pt x="263083" y="45541"/>
                </a:cubicBezTo>
                <a:cubicBezTo>
                  <a:pt x="264658" y="46882"/>
                  <a:pt x="267811" y="46882"/>
                  <a:pt x="270960" y="48218"/>
                </a:cubicBezTo>
                <a:cubicBezTo>
                  <a:pt x="277263" y="46882"/>
                  <a:pt x="285137" y="46882"/>
                  <a:pt x="293014" y="46882"/>
                </a:cubicBezTo>
                <a:cubicBezTo>
                  <a:pt x="291440" y="45541"/>
                  <a:pt x="291440" y="45541"/>
                  <a:pt x="291440" y="45541"/>
                </a:cubicBezTo>
                <a:cubicBezTo>
                  <a:pt x="294589" y="45541"/>
                  <a:pt x="294589" y="45541"/>
                  <a:pt x="294589" y="45541"/>
                </a:cubicBezTo>
                <a:lnTo>
                  <a:pt x="294589" y="46882"/>
                </a:lnTo>
                <a:cubicBezTo>
                  <a:pt x="296168" y="48218"/>
                  <a:pt x="297742" y="45541"/>
                  <a:pt x="299317" y="46882"/>
                </a:cubicBezTo>
                <a:cubicBezTo>
                  <a:pt x="299317" y="45541"/>
                  <a:pt x="299317" y="46882"/>
                  <a:pt x="297742" y="46882"/>
                </a:cubicBezTo>
                <a:cubicBezTo>
                  <a:pt x="296168" y="45541"/>
                  <a:pt x="297742" y="44200"/>
                  <a:pt x="299317" y="45541"/>
                </a:cubicBezTo>
                <a:lnTo>
                  <a:pt x="299317" y="45541"/>
                </a:lnTo>
                <a:cubicBezTo>
                  <a:pt x="300892" y="44200"/>
                  <a:pt x="300892" y="44200"/>
                  <a:pt x="300892" y="44200"/>
                </a:cubicBezTo>
                <a:cubicBezTo>
                  <a:pt x="300892" y="45541"/>
                  <a:pt x="302467" y="46882"/>
                  <a:pt x="302467" y="48218"/>
                </a:cubicBezTo>
                <a:cubicBezTo>
                  <a:pt x="308769" y="48218"/>
                  <a:pt x="313494" y="45541"/>
                  <a:pt x="319796" y="45541"/>
                </a:cubicBezTo>
                <a:cubicBezTo>
                  <a:pt x="318222" y="46882"/>
                  <a:pt x="324524" y="45541"/>
                  <a:pt x="322946" y="48218"/>
                </a:cubicBezTo>
                <a:cubicBezTo>
                  <a:pt x="326099" y="46882"/>
                  <a:pt x="321371" y="45541"/>
                  <a:pt x="324524" y="44200"/>
                </a:cubicBezTo>
                <a:cubicBezTo>
                  <a:pt x="324524" y="44200"/>
                  <a:pt x="326099" y="42865"/>
                  <a:pt x="326099" y="44200"/>
                </a:cubicBezTo>
                <a:cubicBezTo>
                  <a:pt x="326099" y="45541"/>
                  <a:pt x="327674" y="45541"/>
                  <a:pt x="326099" y="46882"/>
                </a:cubicBezTo>
                <a:cubicBezTo>
                  <a:pt x="329248" y="45541"/>
                  <a:pt x="329248" y="45541"/>
                  <a:pt x="329248" y="45541"/>
                </a:cubicBezTo>
                <a:cubicBezTo>
                  <a:pt x="329248" y="46882"/>
                  <a:pt x="327674" y="46882"/>
                  <a:pt x="327674" y="46882"/>
                </a:cubicBezTo>
                <a:cubicBezTo>
                  <a:pt x="333976" y="45541"/>
                  <a:pt x="337126" y="48218"/>
                  <a:pt x="341850" y="46882"/>
                </a:cubicBezTo>
                <a:cubicBezTo>
                  <a:pt x="341850" y="45541"/>
                  <a:pt x="340275" y="46882"/>
                  <a:pt x="340275" y="45541"/>
                </a:cubicBezTo>
                <a:cubicBezTo>
                  <a:pt x="345003" y="44200"/>
                  <a:pt x="345003" y="46882"/>
                  <a:pt x="349728" y="45541"/>
                </a:cubicBezTo>
                <a:cubicBezTo>
                  <a:pt x="348153" y="46882"/>
                  <a:pt x="348153" y="46882"/>
                  <a:pt x="348153" y="46882"/>
                </a:cubicBezTo>
                <a:cubicBezTo>
                  <a:pt x="349728" y="46882"/>
                  <a:pt x="349728" y="45541"/>
                  <a:pt x="352881" y="46882"/>
                </a:cubicBezTo>
                <a:cubicBezTo>
                  <a:pt x="352881" y="48218"/>
                  <a:pt x="351302" y="48218"/>
                  <a:pt x="349728" y="48218"/>
                </a:cubicBezTo>
                <a:cubicBezTo>
                  <a:pt x="351302" y="48218"/>
                  <a:pt x="354456" y="48218"/>
                  <a:pt x="354456" y="46882"/>
                </a:cubicBezTo>
                <a:cubicBezTo>
                  <a:pt x="356030" y="45541"/>
                  <a:pt x="356030" y="48218"/>
                  <a:pt x="357605" y="48218"/>
                </a:cubicBezTo>
                <a:cubicBezTo>
                  <a:pt x="357605" y="48218"/>
                  <a:pt x="356030" y="46882"/>
                  <a:pt x="357605" y="46882"/>
                </a:cubicBezTo>
                <a:cubicBezTo>
                  <a:pt x="359180" y="46882"/>
                  <a:pt x="363908" y="46882"/>
                  <a:pt x="367057" y="46882"/>
                </a:cubicBezTo>
                <a:cubicBezTo>
                  <a:pt x="367057" y="48218"/>
                  <a:pt x="367057" y="48218"/>
                  <a:pt x="367057" y="48218"/>
                </a:cubicBezTo>
                <a:cubicBezTo>
                  <a:pt x="368632" y="46882"/>
                  <a:pt x="368632" y="49559"/>
                  <a:pt x="373360" y="49559"/>
                </a:cubicBezTo>
                <a:lnTo>
                  <a:pt x="373360" y="49559"/>
                </a:lnTo>
                <a:close/>
              </a:path>
            </a:pathLst>
          </a:custGeom>
          <a:solidFill>
            <a:srgbClr val="42464B"/>
          </a:solidFill>
        </p:spPr>
        <p:txBody>
          <a:bodyPr lIns="133945" rIns="133945" rtlCol="0" anchor="ctr"/>
          <a:lstStyle/>
          <a:p>
            <a:pPr algn="l"/>
            <a:endParaRPr lang="en-US" sz="1160"/>
          </a:p>
        </p:txBody>
      </p:sp>
      <p:sp>
        <p:nvSpPr>
          <p:cNvPr id="163" name="Freeform 4"/>
          <p:cNvSpPr/>
          <p:nvPr/>
        </p:nvSpPr>
        <p:spPr>
          <a:xfrm rot="10800000">
            <a:off x="10166786" y="4894482"/>
            <a:ext cx="792540" cy="53684"/>
          </a:xfrm>
          <a:custGeom>
            <a:avLst/>
            <a:gdLst/>
            <a:ahLst/>
            <a:cxnLst/>
            <a:rect l="l" t="t" r="r" b="b"/>
            <a:pathLst>
              <a:path w="751445" h="50900">
                <a:moveTo>
                  <a:pt x="373360" y="49559"/>
                </a:moveTo>
                <a:cubicBezTo>
                  <a:pt x="382812" y="48218"/>
                  <a:pt x="393839" y="46883"/>
                  <a:pt x="403291" y="46883"/>
                </a:cubicBezTo>
                <a:cubicBezTo>
                  <a:pt x="406441" y="45541"/>
                  <a:pt x="408016" y="45541"/>
                  <a:pt x="411169" y="44200"/>
                </a:cubicBezTo>
                <a:cubicBezTo>
                  <a:pt x="412744" y="46883"/>
                  <a:pt x="412744" y="46883"/>
                  <a:pt x="412744" y="46883"/>
                </a:cubicBezTo>
                <a:cubicBezTo>
                  <a:pt x="414318" y="46883"/>
                  <a:pt x="414318" y="46883"/>
                  <a:pt x="414318" y="46883"/>
                </a:cubicBezTo>
                <a:cubicBezTo>
                  <a:pt x="415893" y="46883"/>
                  <a:pt x="412744" y="46883"/>
                  <a:pt x="414318" y="48218"/>
                </a:cubicBezTo>
                <a:cubicBezTo>
                  <a:pt x="415893" y="46883"/>
                  <a:pt x="415893" y="46883"/>
                  <a:pt x="415893" y="46883"/>
                </a:cubicBezTo>
                <a:cubicBezTo>
                  <a:pt x="415893" y="46883"/>
                  <a:pt x="422196" y="46883"/>
                  <a:pt x="417468" y="49559"/>
                </a:cubicBezTo>
                <a:cubicBezTo>
                  <a:pt x="426920" y="49559"/>
                  <a:pt x="426920" y="49559"/>
                  <a:pt x="426920" y="49559"/>
                </a:cubicBezTo>
                <a:cubicBezTo>
                  <a:pt x="430073" y="49559"/>
                  <a:pt x="428498" y="46883"/>
                  <a:pt x="430073" y="46883"/>
                </a:cubicBezTo>
                <a:cubicBezTo>
                  <a:pt x="431648" y="48218"/>
                  <a:pt x="430073" y="48218"/>
                  <a:pt x="430073" y="49559"/>
                </a:cubicBezTo>
                <a:cubicBezTo>
                  <a:pt x="437951" y="50900"/>
                  <a:pt x="437951" y="44200"/>
                  <a:pt x="444250" y="45541"/>
                </a:cubicBezTo>
                <a:lnTo>
                  <a:pt x="444250" y="45541"/>
                </a:lnTo>
                <a:cubicBezTo>
                  <a:pt x="445825" y="44200"/>
                  <a:pt x="447399" y="44200"/>
                  <a:pt x="447399" y="44200"/>
                </a:cubicBezTo>
                <a:cubicBezTo>
                  <a:pt x="447399" y="41524"/>
                  <a:pt x="445825" y="45541"/>
                  <a:pt x="444250" y="44200"/>
                </a:cubicBezTo>
                <a:cubicBezTo>
                  <a:pt x="444250" y="41524"/>
                  <a:pt x="447399" y="42865"/>
                  <a:pt x="447399" y="41524"/>
                </a:cubicBezTo>
                <a:cubicBezTo>
                  <a:pt x="448978" y="41524"/>
                  <a:pt x="448978" y="40183"/>
                  <a:pt x="450552" y="40183"/>
                </a:cubicBezTo>
                <a:cubicBezTo>
                  <a:pt x="453702" y="41524"/>
                  <a:pt x="456852" y="41524"/>
                  <a:pt x="458430" y="42865"/>
                </a:cubicBezTo>
                <a:cubicBezTo>
                  <a:pt x="458430" y="41524"/>
                  <a:pt x="460005" y="40183"/>
                  <a:pt x="463154" y="40183"/>
                </a:cubicBezTo>
                <a:cubicBezTo>
                  <a:pt x="464729" y="41524"/>
                  <a:pt x="463154" y="41524"/>
                  <a:pt x="464729" y="41524"/>
                </a:cubicBezTo>
                <a:cubicBezTo>
                  <a:pt x="464729" y="40183"/>
                  <a:pt x="464729" y="40183"/>
                  <a:pt x="464729" y="40183"/>
                </a:cubicBezTo>
                <a:cubicBezTo>
                  <a:pt x="467882" y="41524"/>
                  <a:pt x="466304" y="41524"/>
                  <a:pt x="466304" y="41524"/>
                </a:cubicBezTo>
                <a:cubicBezTo>
                  <a:pt x="469457" y="41524"/>
                  <a:pt x="467882" y="40183"/>
                  <a:pt x="471032" y="41524"/>
                </a:cubicBezTo>
                <a:cubicBezTo>
                  <a:pt x="469457" y="42865"/>
                  <a:pt x="469457" y="42865"/>
                  <a:pt x="469457" y="42865"/>
                </a:cubicBezTo>
                <a:cubicBezTo>
                  <a:pt x="471032" y="41524"/>
                  <a:pt x="472606" y="41524"/>
                  <a:pt x="475756" y="41524"/>
                </a:cubicBezTo>
                <a:cubicBezTo>
                  <a:pt x="475756" y="42865"/>
                  <a:pt x="474181" y="42865"/>
                  <a:pt x="472606" y="42865"/>
                </a:cubicBezTo>
                <a:cubicBezTo>
                  <a:pt x="474181" y="44200"/>
                  <a:pt x="475756" y="41524"/>
                  <a:pt x="475756" y="41524"/>
                </a:cubicBezTo>
                <a:cubicBezTo>
                  <a:pt x="475756" y="41524"/>
                  <a:pt x="474181" y="41524"/>
                  <a:pt x="475756" y="40183"/>
                </a:cubicBezTo>
                <a:cubicBezTo>
                  <a:pt x="477334" y="40183"/>
                  <a:pt x="477334" y="37506"/>
                  <a:pt x="478909" y="40183"/>
                </a:cubicBezTo>
                <a:cubicBezTo>
                  <a:pt x="477334" y="41524"/>
                  <a:pt x="477334" y="41524"/>
                  <a:pt x="477334" y="41524"/>
                </a:cubicBezTo>
                <a:cubicBezTo>
                  <a:pt x="480484" y="40183"/>
                  <a:pt x="478909" y="38847"/>
                  <a:pt x="482059" y="40183"/>
                </a:cubicBezTo>
                <a:lnTo>
                  <a:pt x="482059" y="40183"/>
                </a:lnTo>
                <a:cubicBezTo>
                  <a:pt x="483633" y="38847"/>
                  <a:pt x="486787" y="40183"/>
                  <a:pt x="489936" y="40183"/>
                </a:cubicBezTo>
                <a:lnTo>
                  <a:pt x="489936" y="40183"/>
                </a:lnTo>
                <a:lnTo>
                  <a:pt x="491511" y="38847"/>
                </a:lnTo>
                <a:cubicBezTo>
                  <a:pt x="489936" y="38847"/>
                  <a:pt x="489936" y="37506"/>
                  <a:pt x="489936" y="36165"/>
                </a:cubicBezTo>
                <a:cubicBezTo>
                  <a:pt x="493086" y="38847"/>
                  <a:pt x="493086" y="34824"/>
                  <a:pt x="497813" y="34824"/>
                </a:cubicBezTo>
                <a:cubicBezTo>
                  <a:pt x="497813" y="36165"/>
                  <a:pt x="496239" y="37506"/>
                  <a:pt x="494660" y="36165"/>
                </a:cubicBezTo>
                <a:cubicBezTo>
                  <a:pt x="494660" y="38847"/>
                  <a:pt x="494660" y="40183"/>
                  <a:pt x="491511" y="41524"/>
                </a:cubicBezTo>
                <a:cubicBezTo>
                  <a:pt x="493086" y="41524"/>
                  <a:pt x="494660" y="40183"/>
                  <a:pt x="494660" y="41524"/>
                </a:cubicBezTo>
                <a:cubicBezTo>
                  <a:pt x="494660" y="40183"/>
                  <a:pt x="494660" y="40183"/>
                  <a:pt x="494660" y="40183"/>
                </a:cubicBezTo>
                <a:cubicBezTo>
                  <a:pt x="496239" y="40183"/>
                  <a:pt x="496239" y="40183"/>
                  <a:pt x="497813" y="40183"/>
                </a:cubicBezTo>
                <a:cubicBezTo>
                  <a:pt x="497813" y="38847"/>
                  <a:pt x="494660" y="37506"/>
                  <a:pt x="497813" y="36165"/>
                </a:cubicBezTo>
                <a:cubicBezTo>
                  <a:pt x="499388" y="36165"/>
                  <a:pt x="497813" y="38847"/>
                  <a:pt x="499388" y="37506"/>
                </a:cubicBezTo>
                <a:cubicBezTo>
                  <a:pt x="502538" y="37506"/>
                  <a:pt x="499388" y="36165"/>
                  <a:pt x="502538" y="36165"/>
                </a:cubicBezTo>
                <a:lnTo>
                  <a:pt x="502538" y="36165"/>
                </a:lnTo>
                <a:cubicBezTo>
                  <a:pt x="504113" y="37506"/>
                  <a:pt x="507266" y="36165"/>
                  <a:pt x="507266" y="38847"/>
                </a:cubicBezTo>
                <a:cubicBezTo>
                  <a:pt x="507266" y="38847"/>
                  <a:pt x="507266" y="40183"/>
                  <a:pt x="505691" y="40183"/>
                </a:cubicBezTo>
                <a:lnTo>
                  <a:pt x="505691" y="40183"/>
                </a:lnTo>
                <a:cubicBezTo>
                  <a:pt x="504113" y="41524"/>
                  <a:pt x="508840" y="38847"/>
                  <a:pt x="507266" y="41524"/>
                </a:cubicBezTo>
                <a:cubicBezTo>
                  <a:pt x="507266" y="40183"/>
                  <a:pt x="510415" y="40183"/>
                  <a:pt x="511990" y="40183"/>
                </a:cubicBezTo>
                <a:cubicBezTo>
                  <a:pt x="511990" y="38847"/>
                  <a:pt x="511990" y="38847"/>
                  <a:pt x="511990" y="38847"/>
                </a:cubicBezTo>
                <a:cubicBezTo>
                  <a:pt x="515143" y="34824"/>
                  <a:pt x="510415" y="41524"/>
                  <a:pt x="515143" y="41524"/>
                </a:cubicBezTo>
                <a:cubicBezTo>
                  <a:pt x="518293" y="40183"/>
                  <a:pt x="515143" y="41524"/>
                  <a:pt x="516718" y="40183"/>
                </a:cubicBezTo>
                <a:cubicBezTo>
                  <a:pt x="518293" y="40183"/>
                  <a:pt x="518293" y="41524"/>
                  <a:pt x="521442" y="41524"/>
                </a:cubicBezTo>
                <a:cubicBezTo>
                  <a:pt x="521442" y="41524"/>
                  <a:pt x="523017" y="42865"/>
                  <a:pt x="524595" y="44200"/>
                </a:cubicBezTo>
                <a:cubicBezTo>
                  <a:pt x="526170" y="42865"/>
                  <a:pt x="529320" y="45541"/>
                  <a:pt x="529320" y="42865"/>
                </a:cubicBezTo>
                <a:cubicBezTo>
                  <a:pt x="527745" y="41524"/>
                  <a:pt x="527745" y="45541"/>
                  <a:pt x="523017" y="42865"/>
                </a:cubicBezTo>
                <a:cubicBezTo>
                  <a:pt x="524595" y="41524"/>
                  <a:pt x="524595" y="41524"/>
                  <a:pt x="524595" y="41524"/>
                </a:cubicBezTo>
                <a:cubicBezTo>
                  <a:pt x="526170" y="41524"/>
                  <a:pt x="529320" y="40183"/>
                  <a:pt x="530894" y="41524"/>
                </a:cubicBezTo>
                <a:cubicBezTo>
                  <a:pt x="530894" y="40183"/>
                  <a:pt x="530894" y="40183"/>
                  <a:pt x="530894" y="40183"/>
                </a:cubicBezTo>
                <a:cubicBezTo>
                  <a:pt x="534047" y="38847"/>
                  <a:pt x="535622" y="37506"/>
                  <a:pt x="538772" y="37506"/>
                </a:cubicBezTo>
                <a:cubicBezTo>
                  <a:pt x="538772" y="38847"/>
                  <a:pt x="537197" y="38847"/>
                  <a:pt x="535622" y="38847"/>
                </a:cubicBezTo>
                <a:cubicBezTo>
                  <a:pt x="537197" y="40183"/>
                  <a:pt x="537197" y="38847"/>
                  <a:pt x="540347" y="40183"/>
                </a:cubicBezTo>
                <a:cubicBezTo>
                  <a:pt x="541921" y="41524"/>
                  <a:pt x="538772" y="40183"/>
                  <a:pt x="538772" y="41524"/>
                </a:cubicBezTo>
                <a:cubicBezTo>
                  <a:pt x="541921" y="40183"/>
                  <a:pt x="541921" y="40183"/>
                  <a:pt x="541921" y="40183"/>
                </a:cubicBezTo>
                <a:cubicBezTo>
                  <a:pt x="541921" y="41524"/>
                  <a:pt x="541921" y="41524"/>
                  <a:pt x="541921" y="41524"/>
                </a:cubicBezTo>
                <a:cubicBezTo>
                  <a:pt x="541921" y="38847"/>
                  <a:pt x="545074" y="41524"/>
                  <a:pt x="546649" y="40183"/>
                </a:cubicBezTo>
                <a:cubicBezTo>
                  <a:pt x="551374" y="40183"/>
                  <a:pt x="552952" y="37506"/>
                  <a:pt x="556101" y="36165"/>
                </a:cubicBezTo>
                <a:lnTo>
                  <a:pt x="556101" y="37506"/>
                </a:lnTo>
                <a:cubicBezTo>
                  <a:pt x="554527" y="36165"/>
                  <a:pt x="556101" y="37506"/>
                  <a:pt x="554527" y="37506"/>
                </a:cubicBezTo>
                <a:cubicBezTo>
                  <a:pt x="556101" y="37506"/>
                  <a:pt x="559251" y="40183"/>
                  <a:pt x="557676" y="41524"/>
                </a:cubicBezTo>
                <a:cubicBezTo>
                  <a:pt x="560826" y="40183"/>
                  <a:pt x="556101" y="40183"/>
                  <a:pt x="557676" y="38847"/>
                </a:cubicBezTo>
                <a:cubicBezTo>
                  <a:pt x="562404" y="38847"/>
                  <a:pt x="562404" y="38847"/>
                  <a:pt x="562404" y="38847"/>
                </a:cubicBezTo>
                <a:cubicBezTo>
                  <a:pt x="562404" y="37506"/>
                  <a:pt x="560826" y="37506"/>
                  <a:pt x="562404" y="37506"/>
                </a:cubicBezTo>
                <a:cubicBezTo>
                  <a:pt x="563979" y="36165"/>
                  <a:pt x="563979" y="37506"/>
                  <a:pt x="567128" y="37506"/>
                </a:cubicBezTo>
                <a:cubicBezTo>
                  <a:pt x="567128" y="37506"/>
                  <a:pt x="567128" y="38847"/>
                  <a:pt x="565554" y="38847"/>
                </a:cubicBezTo>
                <a:cubicBezTo>
                  <a:pt x="567128" y="38847"/>
                  <a:pt x="568703" y="38847"/>
                  <a:pt x="568703" y="37506"/>
                </a:cubicBezTo>
                <a:cubicBezTo>
                  <a:pt x="567128" y="37506"/>
                  <a:pt x="573431" y="37506"/>
                  <a:pt x="571856" y="34824"/>
                </a:cubicBezTo>
                <a:cubicBezTo>
                  <a:pt x="573431" y="36165"/>
                  <a:pt x="573431" y="36165"/>
                  <a:pt x="573431" y="36165"/>
                </a:cubicBezTo>
                <a:cubicBezTo>
                  <a:pt x="573431" y="36165"/>
                  <a:pt x="573431" y="37506"/>
                  <a:pt x="571856" y="36165"/>
                </a:cubicBezTo>
                <a:cubicBezTo>
                  <a:pt x="573431" y="38847"/>
                  <a:pt x="573431" y="36165"/>
                  <a:pt x="575006" y="36165"/>
                </a:cubicBezTo>
                <a:cubicBezTo>
                  <a:pt x="576581" y="36165"/>
                  <a:pt x="578155" y="36165"/>
                  <a:pt x="578155" y="37506"/>
                </a:cubicBezTo>
                <a:cubicBezTo>
                  <a:pt x="578155" y="36165"/>
                  <a:pt x="581309" y="37506"/>
                  <a:pt x="581309" y="37506"/>
                </a:cubicBezTo>
                <a:cubicBezTo>
                  <a:pt x="582883" y="37506"/>
                  <a:pt x="581309" y="37506"/>
                  <a:pt x="581309" y="36165"/>
                </a:cubicBezTo>
                <a:cubicBezTo>
                  <a:pt x="584458" y="36165"/>
                  <a:pt x="584458" y="36165"/>
                  <a:pt x="584458" y="36165"/>
                </a:cubicBezTo>
                <a:cubicBezTo>
                  <a:pt x="586033" y="37506"/>
                  <a:pt x="586033" y="40183"/>
                  <a:pt x="584458" y="40183"/>
                </a:cubicBezTo>
                <a:cubicBezTo>
                  <a:pt x="586033" y="40183"/>
                  <a:pt x="586033" y="37506"/>
                  <a:pt x="587608" y="37506"/>
                </a:cubicBezTo>
                <a:cubicBezTo>
                  <a:pt x="586033" y="40183"/>
                  <a:pt x="590761" y="38847"/>
                  <a:pt x="589182" y="41524"/>
                </a:cubicBezTo>
                <a:cubicBezTo>
                  <a:pt x="590761" y="42865"/>
                  <a:pt x="593910" y="42865"/>
                  <a:pt x="595485" y="42865"/>
                </a:cubicBezTo>
                <a:cubicBezTo>
                  <a:pt x="597060" y="41524"/>
                  <a:pt x="593910" y="41524"/>
                  <a:pt x="593910" y="40183"/>
                </a:cubicBezTo>
                <a:cubicBezTo>
                  <a:pt x="598635" y="38847"/>
                  <a:pt x="598635" y="34824"/>
                  <a:pt x="603362" y="36165"/>
                </a:cubicBezTo>
                <a:cubicBezTo>
                  <a:pt x="601788" y="34824"/>
                  <a:pt x="601788" y="34824"/>
                  <a:pt x="601788" y="34824"/>
                </a:cubicBezTo>
                <a:cubicBezTo>
                  <a:pt x="604937" y="34824"/>
                  <a:pt x="604937" y="34824"/>
                  <a:pt x="606512" y="33488"/>
                </a:cubicBezTo>
                <a:cubicBezTo>
                  <a:pt x="604937" y="34824"/>
                  <a:pt x="608087" y="38847"/>
                  <a:pt x="612815" y="38847"/>
                </a:cubicBezTo>
                <a:cubicBezTo>
                  <a:pt x="612815" y="37506"/>
                  <a:pt x="611240" y="36165"/>
                  <a:pt x="611240" y="34824"/>
                </a:cubicBezTo>
                <a:cubicBezTo>
                  <a:pt x="614389" y="34824"/>
                  <a:pt x="614389" y="34824"/>
                  <a:pt x="614389" y="34824"/>
                </a:cubicBezTo>
                <a:cubicBezTo>
                  <a:pt x="614389" y="34824"/>
                  <a:pt x="614389" y="34824"/>
                  <a:pt x="612815" y="34824"/>
                </a:cubicBezTo>
                <a:cubicBezTo>
                  <a:pt x="615964" y="34824"/>
                  <a:pt x="617539" y="37506"/>
                  <a:pt x="619117" y="36165"/>
                </a:cubicBezTo>
                <a:cubicBezTo>
                  <a:pt x="620692" y="38847"/>
                  <a:pt x="620692" y="38847"/>
                  <a:pt x="620692" y="38847"/>
                </a:cubicBezTo>
                <a:cubicBezTo>
                  <a:pt x="620692" y="37506"/>
                  <a:pt x="620692" y="37506"/>
                  <a:pt x="620692" y="37506"/>
                </a:cubicBezTo>
                <a:cubicBezTo>
                  <a:pt x="620692" y="36165"/>
                  <a:pt x="623842" y="36165"/>
                  <a:pt x="623842" y="36165"/>
                </a:cubicBezTo>
                <a:cubicBezTo>
                  <a:pt x="626991" y="34824"/>
                  <a:pt x="626991" y="34824"/>
                  <a:pt x="628566" y="36165"/>
                </a:cubicBezTo>
                <a:cubicBezTo>
                  <a:pt x="628566" y="36165"/>
                  <a:pt x="626991" y="33488"/>
                  <a:pt x="630144" y="33488"/>
                </a:cubicBezTo>
                <a:cubicBezTo>
                  <a:pt x="630144" y="36165"/>
                  <a:pt x="634869" y="34824"/>
                  <a:pt x="633294" y="36165"/>
                </a:cubicBezTo>
                <a:cubicBezTo>
                  <a:pt x="634869" y="36165"/>
                  <a:pt x="636443" y="37506"/>
                  <a:pt x="636443" y="36165"/>
                </a:cubicBezTo>
                <a:cubicBezTo>
                  <a:pt x="636443" y="37506"/>
                  <a:pt x="636443" y="37506"/>
                  <a:pt x="636443" y="37506"/>
                </a:cubicBezTo>
                <a:cubicBezTo>
                  <a:pt x="636443" y="34824"/>
                  <a:pt x="639597" y="34824"/>
                  <a:pt x="642746" y="34824"/>
                </a:cubicBezTo>
                <a:cubicBezTo>
                  <a:pt x="641171" y="38847"/>
                  <a:pt x="644321" y="34824"/>
                  <a:pt x="645896" y="37506"/>
                </a:cubicBezTo>
                <a:cubicBezTo>
                  <a:pt x="645896" y="36165"/>
                  <a:pt x="650623" y="37506"/>
                  <a:pt x="650623" y="34824"/>
                </a:cubicBezTo>
                <a:cubicBezTo>
                  <a:pt x="652198" y="34824"/>
                  <a:pt x="652198" y="37506"/>
                  <a:pt x="653773" y="37506"/>
                </a:cubicBezTo>
                <a:lnTo>
                  <a:pt x="653773" y="37506"/>
                </a:lnTo>
                <a:cubicBezTo>
                  <a:pt x="655348" y="38847"/>
                  <a:pt x="658497" y="38847"/>
                  <a:pt x="660076" y="38847"/>
                </a:cubicBezTo>
                <a:cubicBezTo>
                  <a:pt x="663225" y="37506"/>
                  <a:pt x="663225" y="37506"/>
                  <a:pt x="663225" y="37506"/>
                </a:cubicBezTo>
                <a:lnTo>
                  <a:pt x="663225" y="37506"/>
                </a:lnTo>
                <a:cubicBezTo>
                  <a:pt x="663225" y="37506"/>
                  <a:pt x="664800" y="37506"/>
                  <a:pt x="664800" y="36165"/>
                </a:cubicBezTo>
                <a:lnTo>
                  <a:pt x="664800" y="36165"/>
                </a:lnTo>
                <a:cubicBezTo>
                  <a:pt x="664800" y="33488"/>
                  <a:pt x="666375" y="36165"/>
                  <a:pt x="669528" y="34824"/>
                </a:cubicBezTo>
                <a:lnTo>
                  <a:pt x="669528" y="36165"/>
                </a:lnTo>
                <a:lnTo>
                  <a:pt x="669528" y="37506"/>
                </a:lnTo>
                <a:cubicBezTo>
                  <a:pt x="669528" y="37506"/>
                  <a:pt x="674252" y="33488"/>
                  <a:pt x="671103" y="32147"/>
                </a:cubicBezTo>
                <a:cubicBezTo>
                  <a:pt x="671103" y="32147"/>
                  <a:pt x="672677" y="30806"/>
                  <a:pt x="674252" y="30806"/>
                </a:cubicBezTo>
                <a:cubicBezTo>
                  <a:pt x="674252" y="33488"/>
                  <a:pt x="674252" y="33488"/>
                  <a:pt x="674252" y="33488"/>
                </a:cubicBezTo>
                <a:cubicBezTo>
                  <a:pt x="675827" y="30806"/>
                  <a:pt x="675827" y="30806"/>
                  <a:pt x="675827" y="30806"/>
                </a:cubicBezTo>
                <a:cubicBezTo>
                  <a:pt x="677402" y="30806"/>
                  <a:pt x="677402" y="32147"/>
                  <a:pt x="678980" y="32147"/>
                </a:cubicBezTo>
                <a:cubicBezTo>
                  <a:pt x="677402" y="32147"/>
                  <a:pt x="675827" y="36165"/>
                  <a:pt x="678980" y="36165"/>
                </a:cubicBezTo>
                <a:cubicBezTo>
                  <a:pt x="677402" y="37506"/>
                  <a:pt x="677402" y="38847"/>
                  <a:pt x="675827" y="38847"/>
                </a:cubicBezTo>
                <a:cubicBezTo>
                  <a:pt x="675827" y="38847"/>
                  <a:pt x="677402" y="38847"/>
                  <a:pt x="675827" y="40183"/>
                </a:cubicBezTo>
                <a:cubicBezTo>
                  <a:pt x="678980" y="38847"/>
                  <a:pt x="677402" y="38847"/>
                  <a:pt x="678980" y="38847"/>
                </a:cubicBezTo>
                <a:cubicBezTo>
                  <a:pt x="678980" y="40183"/>
                  <a:pt x="680555" y="40183"/>
                  <a:pt x="682130" y="41524"/>
                </a:cubicBezTo>
                <a:cubicBezTo>
                  <a:pt x="680555" y="40183"/>
                  <a:pt x="680555" y="40183"/>
                  <a:pt x="680555" y="40183"/>
                </a:cubicBezTo>
                <a:lnTo>
                  <a:pt x="680555" y="40183"/>
                </a:lnTo>
                <a:cubicBezTo>
                  <a:pt x="680555" y="38847"/>
                  <a:pt x="680555" y="38847"/>
                  <a:pt x="680555" y="38847"/>
                </a:cubicBezTo>
                <a:cubicBezTo>
                  <a:pt x="680555" y="38847"/>
                  <a:pt x="683704" y="36165"/>
                  <a:pt x="683704" y="37506"/>
                </a:cubicBezTo>
                <a:cubicBezTo>
                  <a:pt x="680555" y="33488"/>
                  <a:pt x="688432" y="34824"/>
                  <a:pt x="686854" y="33488"/>
                </a:cubicBezTo>
                <a:cubicBezTo>
                  <a:pt x="686854" y="32147"/>
                  <a:pt x="688432" y="32147"/>
                  <a:pt x="688432" y="33488"/>
                </a:cubicBezTo>
                <a:cubicBezTo>
                  <a:pt x="686854" y="34824"/>
                  <a:pt x="690007" y="34824"/>
                  <a:pt x="690007" y="36165"/>
                </a:cubicBezTo>
                <a:cubicBezTo>
                  <a:pt x="691582" y="36165"/>
                  <a:pt x="688432" y="34824"/>
                  <a:pt x="690007" y="34824"/>
                </a:cubicBezTo>
                <a:cubicBezTo>
                  <a:pt x="691582" y="34824"/>
                  <a:pt x="691582" y="36165"/>
                  <a:pt x="693157" y="36165"/>
                </a:cubicBezTo>
                <a:cubicBezTo>
                  <a:pt x="691582" y="36165"/>
                  <a:pt x="691582" y="36165"/>
                  <a:pt x="691582" y="36165"/>
                </a:cubicBezTo>
                <a:cubicBezTo>
                  <a:pt x="694731" y="37506"/>
                  <a:pt x="694731" y="37506"/>
                  <a:pt x="694731" y="37506"/>
                </a:cubicBezTo>
                <a:cubicBezTo>
                  <a:pt x="694731" y="36165"/>
                  <a:pt x="691582" y="36165"/>
                  <a:pt x="694731" y="34824"/>
                </a:cubicBezTo>
                <a:cubicBezTo>
                  <a:pt x="694731" y="36165"/>
                  <a:pt x="696306" y="34824"/>
                  <a:pt x="696306" y="36165"/>
                </a:cubicBezTo>
                <a:cubicBezTo>
                  <a:pt x="696306" y="37506"/>
                  <a:pt x="696306" y="38847"/>
                  <a:pt x="694731" y="38847"/>
                </a:cubicBezTo>
                <a:cubicBezTo>
                  <a:pt x="696306" y="38847"/>
                  <a:pt x="701034" y="38847"/>
                  <a:pt x="697884" y="37506"/>
                </a:cubicBezTo>
                <a:cubicBezTo>
                  <a:pt x="699459" y="37506"/>
                  <a:pt x="699459" y="37506"/>
                  <a:pt x="699459" y="37506"/>
                </a:cubicBezTo>
                <a:cubicBezTo>
                  <a:pt x="699459" y="36165"/>
                  <a:pt x="696306" y="34824"/>
                  <a:pt x="699459" y="34824"/>
                </a:cubicBezTo>
                <a:lnTo>
                  <a:pt x="699459" y="34824"/>
                </a:lnTo>
                <a:cubicBezTo>
                  <a:pt x="702609" y="33488"/>
                  <a:pt x="702609" y="33488"/>
                  <a:pt x="702609" y="33488"/>
                </a:cubicBezTo>
                <a:cubicBezTo>
                  <a:pt x="702609" y="34824"/>
                  <a:pt x="702609" y="34824"/>
                  <a:pt x="702609" y="34824"/>
                </a:cubicBezTo>
                <a:cubicBezTo>
                  <a:pt x="702609" y="34824"/>
                  <a:pt x="702609" y="33488"/>
                  <a:pt x="704184" y="33488"/>
                </a:cubicBezTo>
                <a:cubicBezTo>
                  <a:pt x="704184" y="34824"/>
                  <a:pt x="705762" y="34824"/>
                  <a:pt x="704184" y="34824"/>
                </a:cubicBezTo>
                <a:cubicBezTo>
                  <a:pt x="707337" y="34824"/>
                  <a:pt x="707337" y="34824"/>
                  <a:pt x="707337" y="33488"/>
                </a:cubicBezTo>
                <a:cubicBezTo>
                  <a:pt x="708911" y="33488"/>
                  <a:pt x="708911" y="33488"/>
                  <a:pt x="708911" y="34824"/>
                </a:cubicBezTo>
                <a:cubicBezTo>
                  <a:pt x="710486" y="34824"/>
                  <a:pt x="713636" y="34824"/>
                  <a:pt x="715214" y="36165"/>
                </a:cubicBezTo>
                <a:cubicBezTo>
                  <a:pt x="718364" y="34824"/>
                  <a:pt x="715214" y="36165"/>
                  <a:pt x="716789" y="34824"/>
                </a:cubicBezTo>
                <a:cubicBezTo>
                  <a:pt x="718364" y="37506"/>
                  <a:pt x="724666" y="36165"/>
                  <a:pt x="727816" y="34824"/>
                </a:cubicBezTo>
                <a:cubicBezTo>
                  <a:pt x="727816" y="32147"/>
                  <a:pt x="729391" y="34824"/>
                  <a:pt x="730965" y="32147"/>
                </a:cubicBezTo>
                <a:cubicBezTo>
                  <a:pt x="729391" y="33488"/>
                  <a:pt x="734119" y="34824"/>
                  <a:pt x="730965" y="34824"/>
                </a:cubicBezTo>
                <a:cubicBezTo>
                  <a:pt x="732540" y="34824"/>
                  <a:pt x="732540" y="34824"/>
                  <a:pt x="732540" y="34824"/>
                </a:cubicBezTo>
                <a:cubicBezTo>
                  <a:pt x="734119" y="36165"/>
                  <a:pt x="729391" y="36165"/>
                  <a:pt x="730965" y="38847"/>
                </a:cubicBezTo>
                <a:cubicBezTo>
                  <a:pt x="734119" y="38847"/>
                  <a:pt x="735693" y="34824"/>
                  <a:pt x="738843" y="36165"/>
                </a:cubicBezTo>
                <a:cubicBezTo>
                  <a:pt x="737268" y="38847"/>
                  <a:pt x="740418" y="36165"/>
                  <a:pt x="740418" y="37506"/>
                </a:cubicBezTo>
                <a:cubicBezTo>
                  <a:pt x="738843" y="38847"/>
                  <a:pt x="738843" y="38847"/>
                  <a:pt x="737268" y="38847"/>
                </a:cubicBezTo>
                <a:lnTo>
                  <a:pt x="737268" y="38847"/>
                </a:lnTo>
                <a:cubicBezTo>
                  <a:pt x="743571" y="40183"/>
                  <a:pt x="738843" y="36165"/>
                  <a:pt x="741992" y="34824"/>
                </a:cubicBezTo>
                <a:cubicBezTo>
                  <a:pt x="745146" y="34824"/>
                  <a:pt x="745146" y="37506"/>
                  <a:pt x="745146" y="37506"/>
                </a:cubicBezTo>
                <a:cubicBezTo>
                  <a:pt x="745146" y="38847"/>
                  <a:pt x="746720" y="37506"/>
                  <a:pt x="748295" y="37506"/>
                </a:cubicBezTo>
                <a:cubicBezTo>
                  <a:pt x="746720" y="38847"/>
                  <a:pt x="745146" y="36165"/>
                  <a:pt x="745146" y="34824"/>
                </a:cubicBezTo>
                <a:cubicBezTo>
                  <a:pt x="746720" y="37506"/>
                  <a:pt x="749870" y="34824"/>
                  <a:pt x="751445" y="33488"/>
                </a:cubicBezTo>
                <a:cubicBezTo>
                  <a:pt x="746720" y="30806"/>
                  <a:pt x="748295" y="33488"/>
                  <a:pt x="743571" y="30806"/>
                </a:cubicBezTo>
                <a:cubicBezTo>
                  <a:pt x="743571" y="32147"/>
                  <a:pt x="743571" y="33488"/>
                  <a:pt x="740418" y="33488"/>
                </a:cubicBezTo>
                <a:cubicBezTo>
                  <a:pt x="741992" y="32147"/>
                  <a:pt x="740418" y="32147"/>
                  <a:pt x="740418" y="32147"/>
                </a:cubicBezTo>
                <a:cubicBezTo>
                  <a:pt x="740418" y="33488"/>
                  <a:pt x="737268" y="32147"/>
                  <a:pt x="737268" y="32147"/>
                </a:cubicBezTo>
                <a:cubicBezTo>
                  <a:pt x="735693" y="32147"/>
                  <a:pt x="738843" y="29471"/>
                  <a:pt x="735693" y="29471"/>
                </a:cubicBezTo>
                <a:cubicBezTo>
                  <a:pt x="735693" y="32147"/>
                  <a:pt x="735693" y="32147"/>
                  <a:pt x="735693" y="32147"/>
                </a:cubicBezTo>
                <a:cubicBezTo>
                  <a:pt x="734119" y="32147"/>
                  <a:pt x="735693" y="29471"/>
                  <a:pt x="734119" y="30806"/>
                </a:cubicBezTo>
                <a:cubicBezTo>
                  <a:pt x="735693" y="29471"/>
                  <a:pt x="734119" y="28130"/>
                  <a:pt x="735693" y="28130"/>
                </a:cubicBezTo>
                <a:cubicBezTo>
                  <a:pt x="732540" y="25447"/>
                  <a:pt x="730965" y="29471"/>
                  <a:pt x="727816" y="30806"/>
                </a:cubicBezTo>
                <a:cubicBezTo>
                  <a:pt x="727816" y="30806"/>
                  <a:pt x="727816" y="29471"/>
                  <a:pt x="729391" y="29471"/>
                </a:cubicBezTo>
                <a:cubicBezTo>
                  <a:pt x="727816" y="30806"/>
                  <a:pt x="727816" y="30806"/>
                  <a:pt x="726241" y="30806"/>
                </a:cubicBezTo>
                <a:cubicBezTo>
                  <a:pt x="724666" y="29471"/>
                  <a:pt x="727816" y="29471"/>
                  <a:pt x="727816" y="28130"/>
                </a:cubicBezTo>
                <a:cubicBezTo>
                  <a:pt x="724666" y="28130"/>
                  <a:pt x="724666" y="28130"/>
                  <a:pt x="724666" y="28130"/>
                </a:cubicBezTo>
                <a:lnTo>
                  <a:pt x="724666" y="28130"/>
                </a:lnTo>
                <a:cubicBezTo>
                  <a:pt x="723088" y="28130"/>
                  <a:pt x="723088" y="29471"/>
                  <a:pt x="723088" y="28130"/>
                </a:cubicBezTo>
                <a:cubicBezTo>
                  <a:pt x="723088" y="26789"/>
                  <a:pt x="723088" y="26789"/>
                  <a:pt x="724666" y="25447"/>
                </a:cubicBezTo>
                <a:cubicBezTo>
                  <a:pt x="721513" y="28130"/>
                  <a:pt x="721513" y="28130"/>
                  <a:pt x="721513" y="28130"/>
                </a:cubicBezTo>
                <a:cubicBezTo>
                  <a:pt x="721513" y="26789"/>
                  <a:pt x="718364" y="25447"/>
                  <a:pt x="721513" y="25447"/>
                </a:cubicBezTo>
                <a:cubicBezTo>
                  <a:pt x="716789" y="25447"/>
                  <a:pt x="716789" y="25447"/>
                  <a:pt x="716789" y="25447"/>
                </a:cubicBezTo>
                <a:cubicBezTo>
                  <a:pt x="715214" y="24112"/>
                  <a:pt x="715214" y="24112"/>
                  <a:pt x="715214" y="24112"/>
                </a:cubicBezTo>
                <a:cubicBezTo>
                  <a:pt x="715214" y="24112"/>
                  <a:pt x="715214" y="24112"/>
                  <a:pt x="716789" y="24112"/>
                </a:cubicBezTo>
                <a:cubicBezTo>
                  <a:pt x="715214" y="24112"/>
                  <a:pt x="708911" y="28130"/>
                  <a:pt x="710486" y="24112"/>
                </a:cubicBezTo>
                <a:cubicBezTo>
                  <a:pt x="705762" y="25447"/>
                  <a:pt x="704184" y="25447"/>
                  <a:pt x="701034" y="25447"/>
                </a:cubicBezTo>
                <a:cubicBezTo>
                  <a:pt x="704184" y="24112"/>
                  <a:pt x="696306" y="24112"/>
                  <a:pt x="701034" y="22771"/>
                </a:cubicBezTo>
                <a:cubicBezTo>
                  <a:pt x="697884" y="22771"/>
                  <a:pt x="697884" y="24112"/>
                  <a:pt x="696306" y="24112"/>
                </a:cubicBezTo>
                <a:cubicBezTo>
                  <a:pt x="694731" y="24112"/>
                  <a:pt x="694731" y="21430"/>
                  <a:pt x="696306" y="21430"/>
                </a:cubicBezTo>
                <a:cubicBezTo>
                  <a:pt x="694731" y="21430"/>
                  <a:pt x="694731" y="21430"/>
                  <a:pt x="694731" y="21430"/>
                </a:cubicBezTo>
                <a:lnTo>
                  <a:pt x="694731" y="21430"/>
                </a:lnTo>
                <a:cubicBezTo>
                  <a:pt x="693157" y="22771"/>
                  <a:pt x="693157" y="22771"/>
                  <a:pt x="693157" y="22771"/>
                </a:cubicBezTo>
                <a:cubicBezTo>
                  <a:pt x="691582" y="21430"/>
                  <a:pt x="693157" y="20094"/>
                  <a:pt x="691582" y="20094"/>
                </a:cubicBezTo>
                <a:cubicBezTo>
                  <a:pt x="690007" y="22771"/>
                  <a:pt x="690007" y="22771"/>
                  <a:pt x="690007" y="22771"/>
                </a:cubicBezTo>
                <a:cubicBezTo>
                  <a:pt x="690007" y="21430"/>
                  <a:pt x="690007" y="21430"/>
                  <a:pt x="690007" y="21430"/>
                </a:cubicBezTo>
                <a:cubicBezTo>
                  <a:pt x="690007" y="21430"/>
                  <a:pt x="688432" y="22771"/>
                  <a:pt x="686854" y="22771"/>
                </a:cubicBezTo>
                <a:cubicBezTo>
                  <a:pt x="686854" y="21430"/>
                  <a:pt x="686854" y="21430"/>
                  <a:pt x="686854" y="21430"/>
                </a:cubicBezTo>
                <a:cubicBezTo>
                  <a:pt x="685279" y="22771"/>
                  <a:pt x="685279" y="22771"/>
                  <a:pt x="685279" y="22771"/>
                </a:cubicBezTo>
                <a:cubicBezTo>
                  <a:pt x="686854" y="21430"/>
                  <a:pt x="683704" y="21430"/>
                  <a:pt x="685279" y="21430"/>
                </a:cubicBezTo>
                <a:cubicBezTo>
                  <a:pt x="683704" y="20094"/>
                  <a:pt x="683704" y="20094"/>
                  <a:pt x="680555" y="21430"/>
                </a:cubicBezTo>
                <a:cubicBezTo>
                  <a:pt x="682130" y="22771"/>
                  <a:pt x="682130" y="22771"/>
                  <a:pt x="682130" y="22771"/>
                </a:cubicBezTo>
                <a:cubicBezTo>
                  <a:pt x="678980" y="22771"/>
                  <a:pt x="682130" y="20094"/>
                  <a:pt x="678980" y="20094"/>
                </a:cubicBezTo>
                <a:cubicBezTo>
                  <a:pt x="678980" y="21430"/>
                  <a:pt x="678980" y="21430"/>
                  <a:pt x="678980" y="21430"/>
                </a:cubicBezTo>
                <a:cubicBezTo>
                  <a:pt x="674252" y="18753"/>
                  <a:pt x="672677" y="22771"/>
                  <a:pt x="669528" y="21430"/>
                </a:cubicBezTo>
                <a:cubicBezTo>
                  <a:pt x="671103" y="21430"/>
                  <a:pt x="671103" y="20094"/>
                  <a:pt x="671103" y="20094"/>
                </a:cubicBezTo>
                <a:cubicBezTo>
                  <a:pt x="667950" y="20094"/>
                  <a:pt x="664800" y="20094"/>
                  <a:pt x="661650" y="21430"/>
                </a:cubicBezTo>
                <a:cubicBezTo>
                  <a:pt x="660076" y="20094"/>
                  <a:pt x="660076" y="18753"/>
                  <a:pt x="658497" y="18753"/>
                </a:cubicBezTo>
                <a:cubicBezTo>
                  <a:pt x="655348" y="18753"/>
                  <a:pt x="655348" y="18753"/>
                  <a:pt x="655348" y="20094"/>
                </a:cubicBezTo>
                <a:cubicBezTo>
                  <a:pt x="653773" y="18753"/>
                  <a:pt x="649045" y="20094"/>
                  <a:pt x="649045" y="18753"/>
                </a:cubicBezTo>
                <a:cubicBezTo>
                  <a:pt x="649045" y="20094"/>
                  <a:pt x="647470" y="18753"/>
                  <a:pt x="647470" y="20094"/>
                </a:cubicBezTo>
                <a:cubicBezTo>
                  <a:pt x="647470" y="18753"/>
                  <a:pt x="647470" y="18753"/>
                  <a:pt x="647470" y="18753"/>
                </a:cubicBezTo>
                <a:cubicBezTo>
                  <a:pt x="647470" y="20094"/>
                  <a:pt x="647470" y="20094"/>
                  <a:pt x="647470" y="20094"/>
                </a:cubicBezTo>
                <a:cubicBezTo>
                  <a:pt x="644321" y="17412"/>
                  <a:pt x="641171" y="21430"/>
                  <a:pt x="638018" y="18753"/>
                </a:cubicBezTo>
                <a:lnTo>
                  <a:pt x="638018" y="18753"/>
                </a:lnTo>
                <a:cubicBezTo>
                  <a:pt x="638018" y="20094"/>
                  <a:pt x="638018" y="20094"/>
                  <a:pt x="638018" y="20094"/>
                </a:cubicBezTo>
                <a:cubicBezTo>
                  <a:pt x="636443" y="18753"/>
                  <a:pt x="638018" y="18753"/>
                  <a:pt x="638018" y="17412"/>
                </a:cubicBezTo>
                <a:cubicBezTo>
                  <a:pt x="631719" y="17412"/>
                  <a:pt x="631719" y="17412"/>
                  <a:pt x="631719" y="17412"/>
                </a:cubicBezTo>
                <a:cubicBezTo>
                  <a:pt x="633294" y="18753"/>
                  <a:pt x="633294" y="18753"/>
                  <a:pt x="633294" y="18753"/>
                </a:cubicBezTo>
                <a:cubicBezTo>
                  <a:pt x="631719" y="18753"/>
                  <a:pt x="630144" y="20094"/>
                  <a:pt x="628566" y="18753"/>
                </a:cubicBezTo>
                <a:cubicBezTo>
                  <a:pt x="631719" y="17412"/>
                  <a:pt x="626991" y="18753"/>
                  <a:pt x="626991" y="17412"/>
                </a:cubicBezTo>
                <a:lnTo>
                  <a:pt x="626991" y="17412"/>
                </a:lnTo>
                <a:cubicBezTo>
                  <a:pt x="625416" y="17412"/>
                  <a:pt x="625416" y="17412"/>
                  <a:pt x="625416" y="18753"/>
                </a:cubicBezTo>
                <a:cubicBezTo>
                  <a:pt x="623842" y="18753"/>
                  <a:pt x="623842" y="16071"/>
                  <a:pt x="622267" y="17412"/>
                </a:cubicBezTo>
                <a:cubicBezTo>
                  <a:pt x="623842" y="17412"/>
                  <a:pt x="623842" y="17412"/>
                  <a:pt x="623842" y="17412"/>
                </a:cubicBezTo>
                <a:cubicBezTo>
                  <a:pt x="623842" y="18753"/>
                  <a:pt x="622267" y="18753"/>
                  <a:pt x="622267" y="18753"/>
                </a:cubicBezTo>
                <a:cubicBezTo>
                  <a:pt x="622267" y="18753"/>
                  <a:pt x="620692" y="18753"/>
                  <a:pt x="622267" y="18753"/>
                </a:cubicBezTo>
                <a:cubicBezTo>
                  <a:pt x="619117" y="18753"/>
                  <a:pt x="617539" y="17412"/>
                  <a:pt x="615964" y="18753"/>
                </a:cubicBezTo>
                <a:cubicBezTo>
                  <a:pt x="614389" y="18753"/>
                  <a:pt x="615964" y="17412"/>
                  <a:pt x="615964" y="17412"/>
                </a:cubicBezTo>
                <a:cubicBezTo>
                  <a:pt x="611240" y="17412"/>
                  <a:pt x="614389" y="16071"/>
                  <a:pt x="609665" y="17412"/>
                </a:cubicBezTo>
                <a:lnTo>
                  <a:pt x="609665" y="17412"/>
                </a:lnTo>
                <a:cubicBezTo>
                  <a:pt x="608087" y="17412"/>
                  <a:pt x="608087" y="17412"/>
                  <a:pt x="608087" y="17412"/>
                </a:cubicBezTo>
                <a:cubicBezTo>
                  <a:pt x="606512" y="16071"/>
                  <a:pt x="606512" y="16071"/>
                  <a:pt x="606512" y="16071"/>
                </a:cubicBezTo>
                <a:cubicBezTo>
                  <a:pt x="606512" y="17412"/>
                  <a:pt x="606512" y="17412"/>
                  <a:pt x="606512" y="17412"/>
                </a:cubicBezTo>
                <a:cubicBezTo>
                  <a:pt x="606512" y="17412"/>
                  <a:pt x="604937" y="17412"/>
                  <a:pt x="603362" y="17412"/>
                </a:cubicBezTo>
                <a:cubicBezTo>
                  <a:pt x="603362" y="16071"/>
                  <a:pt x="603362" y="16071"/>
                  <a:pt x="603362" y="16071"/>
                </a:cubicBezTo>
                <a:cubicBezTo>
                  <a:pt x="600213" y="17412"/>
                  <a:pt x="600213" y="14736"/>
                  <a:pt x="595485" y="16071"/>
                </a:cubicBezTo>
                <a:cubicBezTo>
                  <a:pt x="595485" y="16071"/>
                  <a:pt x="595485" y="16071"/>
                  <a:pt x="597060" y="14736"/>
                </a:cubicBezTo>
                <a:cubicBezTo>
                  <a:pt x="593910" y="17412"/>
                  <a:pt x="593910" y="13394"/>
                  <a:pt x="590761" y="14736"/>
                </a:cubicBezTo>
                <a:lnTo>
                  <a:pt x="590761" y="14736"/>
                </a:lnTo>
                <a:cubicBezTo>
                  <a:pt x="589182" y="14736"/>
                  <a:pt x="589182" y="14736"/>
                  <a:pt x="589182" y="14736"/>
                </a:cubicBezTo>
                <a:cubicBezTo>
                  <a:pt x="589182" y="13394"/>
                  <a:pt x="589182" y="13394"/>
                  <a:pt x="589182" y="13394"/>
                </a:cubicBezTo>
                <a:cubicBezTo>
                  <a:pt x="587608" y="16071"/>
                  <a:pt x="587608" y="16071"/>
                  <a:pt x="587608" y="16071"/>
                </a:cubicBezTo>
                <a:cubicBezTo>
                  <a:pt x="587608" y="14736"/>
                  <a:pt x="587608" y="14736"/>
                  <a:pt x="587608" y="14736"/>
                </a:cubicBezTo>
                <a:cubicBezTo>
                  <a:pt x="586033" y="14736"/>
                  <a:pt x="586033" y="14736"/>
                  <a:pt x="586033" y="14736"/>
                </a:cubicBezTo>
                <a:cubicBezTo>
                  <a:pt x="584458" y="12053"/>
                  <a:pt x="582883" y="14736"/>
                  <a:pt x="579730" y="12053"/>
                </a:cubicBezTo>
                <a:cubicBezTo>
                  <a:pt x="581309" y="13394"/>
                  <a:pt x="581309" y="13394"/>
                  <a:pt x="581309" y="13394"/>
                </a:cubicBezTo>
                <a:cubicBezTo>
                  <a:pt x="575006" y="17412"/>
                  <a:pt x="567128" y="12053"/>
                  <a:pt x="560826" y="13394"/>
                </a:cubicBezTo>
                <a:cubicBezTo>
                  <a:pt x="560826" y="12053"/>
                  <a:pt x="560826" y="12053"/>
                  <a:pt x="560826" y="12053"/>
                </a:cubicBezTo>
                <a:cubicBezTo>
                  <a:pt x="557676" y="13394"/>
                  <a:pt x="557676" y="13394"/>
                  <a:pt x="557676" y="13394"/>
                </a:cubicBezTo>
                <a:cubicBezTo>
                  <a:pt x="556101" y="12053"/>
                  <a:pt x="559251" y="12053"/>
                  <a:pt x="557676" y="12053"/>
                </a:cubicBezTo>
                <a:cubicBezTo>
                  <a:pt x="556101" y="12053"/>
                  <a:pt x="557676" y="13394"/>
                  <a:pt x="552952" y="14736"/>
                </a:cubicBezTo>
                <a:cubicBezTo>
                  <a:pt x="551374" y="13394"/>
                  <a:pt x="554527" y="13394"/>
                  <a:pt x="554527" y="12053"/>
                </a:cubicBezTo>
                <a:cubicBezTo>
                  <a:pt x="551374" y="13394"/>
                  <a:pt x="546649" y="14736"/>
                  <a:pt x="545074" y="13394"/>
                </a:cubicBezTo>
                <a:lnTo>
                  <a:pt x="545074" y="13394"/>
                </a:lnTo>
                <a:cubicBezTo>
                  <a:pt x="541921" y="14736"/>
                  <a:pt x="538772" y="13394"/>
                  <a:pt x="537197" y="13394"/>
                </a:cubicBezTo>
                <a:cubicBezTo>
                  <a:pt x="537197" y="13394"/>
                  <a:pt x="537197" y="13394"/>
                  <a:pt x="538772" y="13394"/>
                </a:cubicBezTo>
                <a:cubicBezTo>
                  <a:pt x="537197" y="13394"/>
                  <a:pt x="535622" y="12053"/>
                  <a:pt x="535622" y="13394"/>
                </a:cubicBezTo>
                <a:cubicBezTo>
                  <a:pt x="535622" y="12053"/>
                  <a:pt x="535622" y="12053"/>
                  <a:pt x="535622" y="12053"/>
                </a:cubicBezTo>
                <a:cubicBezTo>
                  <a:pt x="534047" y="12053"/>
                  <a:pt x="530894" y="13394"/>
                  <a:pt x="530894" y="10718"/>
                </a:cubicBezTo>
                <a:cubicBezTo>
                  <a:pt x="530894" y="12053"/>
                  <a:pt x="530894" y="13394"/>
                  <a:pt x="529320" y="13394"/>
                </a:cubicBezTo>
                <a:cubicBezTo>
                  <a:pt x="527745" y="10718"/>
                  <a:pt x="524595" y="13394"/>
                  <a:pt x="521442" y="12053"/>
                </a:cubicBezTo>
                <a:cubicBezTo>
                  <a:pt x="523017" y="12053"/>
                  <a:pt x="524595" y="12053"/>
                  <a:pt x="523017" y="12053"/>
                </a:cubicBezTo>
                <a:cubicBezTo>
                  <a:pt x="523017" y="10718"/>
                  <a:pt x="521442" y="12053"/>
                  <a:pt x="519867" y="13394"/>
                </a:cubicBezTo>
                <a:cubicBezTo>
                  <a:pt x="519867" y="12053"/>
                  <a:pt x="519867" y="12053"/>
                  <a:pt x="519867" y="12053"/>
                </a:cubicBezTo>
                <a:cubicBezTo>
                  <a:pt x="515143" y="13394"/>
                  <a:pt x="515143" y="13394"/>
                  <a:pt x="515143" y="13394"/>
                </a:cubicBezTo>
                <a:cubicBezTo>
                  <a:pt x="513565" y="10718"/>
                  <a:pt x="508840" y="13394"/>
                  <a:pt x="508840" y="12053"/>
                </a:cubicBezTo>
                <a:cubicBezTo>
                  <a:pt x="507266" y="12053"/>
                  <a:pt x="510415" y="13394"/>
                  <a:pt x="508840" y="13394"/>
                </a:cubicBezTo>
                <a:cubicBezTo>
                  <a:pt x="507266" y="12053"/>
                  <a:pt x="505691" y="13394"/>
                  <a:pt x="505691" y="12053"/>
                </a:cubicBezTo>
                <a:lnTo>
                  <a:pt x="505691" y="12053"/>
                </a:lnTo>
                <a:cubicBezTo>
                  <a:pt x="504113" y="12053"/>
                  <a:pt x="504113" y="12053"/>
                  <a:pt x="504113" y="12053"/>
                </a:cubicBezTo>
                <a:cubicBezTo>
                  <a:pt x="505691" y="10718"/>
                  <a:pt x="505691" y="10718"/>
                  <a:pt x="505691" y="10718"/>
                </a:cubicBezTo>
                <a:cubicBezTo>
                  <a:pt x="504113" y="10718"/>
                  <a:pt x="502538" y="12053"/>
                  <a:pt x="502538" y="13394"/>
                </a:cubicBezTo>
                <a:cubicBezTo>
                  <a:pt x="500963" y="13394"/>
                  <a:pt x="499388" y="13394"/>
                  <a:pt x="497813" y="12053"/>
                </a:cubicBezTo>
                <a:cubicBezTo>
                  <a:pt x="499388" y="12053"/>
                  <a:pt x="499388" y="12053"/>
                  <a:pt x="499388" y="12053"/>
                </a:cubicBezTo>
                <a:cubicBezTo>
                  <a:pt x="494660" y="12053"/>
                  <a:pt x="491511" y="8036"/>
                  <a:pt x="488361" y="10718"/>
                </a:cubicBezTo>
                <a:cubicBezTo>
                  <a:pt x="488361" y="9377"/>
                  <a:pt x="488361" y="9377"/>
                  <a:pt x="488361" y="9377"/>
                </a:cubicBezTo>
                <a:cubicBezTo>
                  <a:pt x="485208" y="9377"/>
                  <a:pt x="485208" y="9377"/>
                  <a:pt x="485208" y="9377"/>
                </a:cubicBezTo>
                <a:cubicBezTo>
                  <a:pt x="486787" y="8036"/>
                  <a:pt x="486787" y="8036"/>
                  <a:pt x="486787" y="8036"/>
                </a:cubicBezTo>
                <a:cubicBezTo>
                  <a:pt x="482059" y="10718"/>
                  <a:pt x="482059" y="10718"/>
                  <a:pt x="482059" y="10718"/>
                </a:cubicBezTo>
                <a:cubicBezTo>
                  <a:pt x="482059" y="9377"/>
                  <a:pt x="482059" y="9377"/>
                  <a:pt x="482059" y="9377"/>
                </a:cubicBezTo>
                <a:cubicBezTo>
                  <a:pt x="478909" y="9377"/>
                  <a:pt x="474181" y="9377"/>
                  <a:pt x="471032" y="9377"/>
                </a:cubicBezTo>
                <a:lnTo>
                  <a:pt x="471032" y="9377"/>
                </a:lnTo>
                <a:cubicBezTo>
                  <a:pt x="466304" y="10718"/>
                  <a:pt x="467882" y="8036"/>
                  <a:pt x="464729" y="9377"/>
                </a:cubicBezTo>
                <a:lnTo>
                  <a:pt x="464729" y="9377"/>
                </a:lnTo>
                <a:cubicBezTo>
                  <a:pt x="461579" y="9377"/>
                  <a:pt x="461579" y="9377"/>
                  <a:pt x="461579" y="9377"/>
                </a:cubicBezTo>
                <a:cubicBezTo>
                  <a:pt x="463154" y="8036"/>
                  <a:pt x="463154" y="8036"/>
                  <a:pt x="463154" y="8036"/>
                </a:cubicBezTo>
                <a:cubicBezTo>
                  <a:pt x="460005" y="10718"/>
                  <a:pt x="456852" y="6700"/>
                  <a:pt x="458430" y="8036"/>
                </a:cubicBezTo>
                <a:cubicBezTo>
                  <a:pt x="456852" y="8036"/>
                  <a:pt x="455277" y="9377"/>
                  <a:pt x="453702" y="10718"/>
                </a:cubicBezTo>
                <a:cubicBezTo>
                  <a:pt x="452127" y="10718"/>
                  <a:pt x="453702" y="9377"/>
                  <a:pt x="452127" y="8036"/>
                </a:cubicBezTo>
                <a:cubicBezTo>
                  <a:pt x="448978" y="8036"/>
                  <a:pt x="448978" y="9377"/>
                  <a:pt x="445825" y="9377"/>
                </a:cubicBezTo>
                <a:cubicBezTo>
                  <a:pt x="445825" y="8036"/>
                  <a:pt x="445825" y="8036"/>
                  <a:pt x="445825" y="8036"/>
                </a:cubicBezTo>
                <a:cubicBezTo>
                  <a:pt x="445825" y="8036"/>
                  <a:pt x="444250" y="9377"/>
                  <a:pt x="442675" y="9377"/>
                </a:cubicBezTo>
                <a:lnTo>
                  <a:pt x="442675" y="9377"/>
                </a:lnTo>
                <a:cubicBezTo>
                  <a:pt x="439525" y="10718"/>
                  <a:pt x="439525" y="6700"/>
                  <a:pt x="436372" y="9377"/>
                </a:cubicBezTo>
                <a:cubicBezTo>
                  <a:pt x="434798" y="9377"/>
                  <a:pt x="433223" y="9377"/>
                  <a:pt x="433223" y="8036"/>
                </a:cubicBezTo>
                <a:cubicBezTo>
                  <a:pt x="428498" y="9377"/>
                  <a:pt x="426920" y="9377"/>
                  <a:pt x="422196" y="10718"/>
                </a:cubicBezTo>
                <a:cubicBezTo>
                  <a:pt x="422196" y="8036"/>
                  <a:pt x="422196" y="10718"/>
                  <a:pt x="419046" y="9377"/>
                </a:cubicBezTo>
                <a:cubicBezTo>
                  <a:pt x="419046" y="10718"/>
                  <a:pt x="419046" y="10718"/>
                  <a:pt x="419046" y="10718"/>
                </a:cubicBezTo>
                <a:cubicBezTo>
                  <a:pt x="414318" y="10718"/>
                  <a:pt x="408016" y="6700"/>
                  <a:pt x="401717" y="8036"/>
                </a:cubicBezTo>
                <a:cubicBezTo>
                  <a:pt x="401717" y="6700"/>
                  <a:pt x="401717" y="6700"/>
                  <a:pt x="401717" y="6700"/>
                </a:cubicBezTo>
                <a:cubicBezTo>
                  <a:pt x="400142" y="8036"/>
                  <a:pt x="400142" y="8036"/>
                  <a:pt x="400142" y="8036"/>
                </a:cubicBezTo>
                <a:cubicBezTo>
                  <a:pt x="393839" y="6700"/>
                  <a:pt x="385962" y="6700"/>
                  <a:pt x="381237" y="6700"/>
                </a:cubicBezTo>
                <a:cubicBezTo>
                  <a:pt x="379659" y="6700"/>
                  <a:pt x="376510" y="9377"/>
                  <a:pt x="373360" y="8036"/>
                </a:cubicBezTo>
                <a:cubicBezTo>
                  <a:pt x="374935" y="8036"/>
                  <a:pt x="374935" y="8036"/>
                  <a:pt x="374935" y="8036"/>
                </a:cubicBezTo>
                <a:cubicBezTo>
                  <a:pt x="370207" y="9377"/>
                  <a:pt x="363908" y="9377"/>
                  <a:pt x="359180" y="9377"/>
                </a:cubicBezTo>
                <a:cubicBezTo>
                  <a:pt x="359180" y="8036"/>
                  <a:pt x="359180" y="8036"/>
                  <a:pt x="360755" y="8036"/>
                </a:cubicBezTo>
                <a:cubicBezTo>
                  <a:pt x="359180" y="9377"/>
                  <a:pt x="357605" y="8036"/>
                  <a:pt x="356030" y="8036"/>
                </a:cubicBezTo>
                <a:cubicBezTo>
                  <a:pt x="357605" y="8036"/>
                  <a:pt x="357605" y="8036"/>
                  <a:pt x="357605" y="8036"/>
                </a:cubicBezTo>
                <a:cubicBezTo>
                  <a:pt x="356030" y="9377"/>
                  <a:pt x="354456" y="8036"/>
                  <a:pt x="352881" y="8036"/>
                </a:cubicBezTo>
                <a:cubicBezTo>
                  <a:pt x="351303" y="9377"/>
                  <a:pt x="351303" y="9377"/>
                  <a:pt x="351303" y="9377"/>
                </a:cubicBezTo>
                <a:cubicBezTo>
                  <a:pt x="351303" y="9377"/>
                  <a:pt x="349728" y="9377"/>
                  <a:pt x="349728" y="8036"/>
                </a:cubicBezTo>
                <a:cubicBezTo>
                  <a:pt x="349728" y="9377"/>
                  <a:pt x="349728" y="9377"/>
                  <a:pt x="349728" y="9377"/>
                </a:cubicBezTo>
                <a:cubicBezTo>
                  <a:pt x="348153" y="8036"/>
                  <a:pt x="348153" y="8036"/>
                  <a:pt x="348153" y="8036"/>
                </a:cubicBezTo>
                <a:cubicBezTo>
                  <a:pt x="348153" y="8036"/>
                  <a:pt x="345003" y="8036"/>
                  <a:pt x="345003" y="9377"/>
                </a:cubicBezTo>
                <a:cubicBezTo>
                  <a:pt x="343429" y="9377"/>
                  <a:pt x="341850" y="9377"/>
                  <a:pt x="343429" y="8036"/>
                </a:cubicBezTo>
                <a:cubicBezTo>
                  <a:pt x="335551" y="8036"/>
                  <a:pt x="335551" y="8036"/>
                  <a:pt x="335551" y="8036"/>
                </a:cubicBezTo>
                <a:cubicBezTo>
                  <a:pt x="337126" y="8036"/>
                  <a:pt x="337126" y="8036"/>
                  <a:pt x="337126" y="8036"/>
                </a:cubicBezTo>
                <a:cubicBezTo>
                  <a:pt x="337126" y="10718"/>
                  <a:pt x="333976" y="10718"/>
                  <a:pt x="332398" y="10718"/>
                </a:cubicBezTo>
                <a:cubicBezTo>
                  <a:pt x="333976" y="9377"/>
                  <a:pt x="332398" y="8036"/>
                  <a:pt x="332398" y="6700"/>
                </a:cubicBezTo>
                <a:cubicBezTo>
                  <a:pt x="330823" y="8036"/>
                  <a:pt x="333976" y="8036"/>
                  <a:pt x="332398" y="9377"/>
                </a:cubicBezTo>
                <a:cubicBezTo>
                  <a:pt x="330823" y="10718"/>
                  <a:pt x="327674" y="10718"/>
                  <a:pt x="327674" y="10718"/>
                </a:cubicBezTo>
                <a:cubicBezTo>
                  <a:pt x="327674" y="9377"/>
                  <a:pt x="327674" y="9377"/>
                  <a:pt x="327674" y="9377"/>
                </a:cubicBezTo>
                <a:cubicBezTo>
                  <a:pt x="326099" y="9377"/>
                  <a:pt x="326099" y="8036"/>
                  <a:pt x="322946" y="8036"/>
                </a:cubicBezTo>
                <a:cubicBezTo>
                  <a:pt x="321371" y="9377"/>
                  <a:pt x="321371" y="8036"/>
                  <a:pt x="321371" y="10718"/>
                </a:cubicBezTo>
                <a:cubicBezTo>
                  <a:pt x="318222" y="10718"/>
                  <a:pt x="319796" y="8036"/>
                  <a:pt x="319796" y="8036"/>
                </a:cubicBezTo>
                <a:cubicBezTo>
                  <a:pt x="318222" y="9377"/>
                  <a:pt x="315072" y="9377"/>
                  <a:pt x="315072" y="8036"/>
                </a:cubicBezTo>
                <a:cubicBezTo>
                  <a:pt x="313494" y="10718"/>
                  <a:pt x="307195" y="6700"/>
                  <a:pt x="307195" y="9377"/>
                </a:cubicBezTo>
                <a:cubicBezTo>
                  <a:pt x="305620" y="8036"/>
                  <a:pt x="305620" y="8036"/>
                  <a:pt x="305620" y="8036"/>
                </a:cubicBezTo>
                <a:cubicBezTo>
                  <a:pt x="305620" y="8036"/>
                  <a:pt x="304042" y="10718"/>
                  <a:pt x="302467" y="10718"/>
                </a:cubicBezTo>
                <a:cubicBezTo>
                  <a:pt x="300892" y="9377"/>
                  <a:pt x="302467" y="8036"/>
                  <a:pt x="300892" y="8036"/>
                </a:cubicBezTo>
                <a:cubicBezTo>
                  <a:pt x="300892" y="10718"/>
                  <a:pt x="300892" y="10718"/>
                  <a:pt x="300892" y="10718"/>
                </a:cubicBezTo>
                <a:cubicBezTo>
                  <a:pt x="291440" y="6700"/>
                  <a:pt x="280413" y="9377"/>
                  <a:pt x="269386" y="6700"/>
                </a:cubicBezTo>
                <a:cubicBezTo>
                  <a:pt x="266233" y="6700"/>
                  <a:pt x="259934" y="8036"/>
                  <a:pt x="255206" y="8036"/>
                </a:cubicBezTo>
                <a:lnTo>
                  <a:pt x="255206" y="8036"/>
                </a:lnTo>
                <a:cubicBezTo>
                  <a:pt x="250481" y="6700"/>
                  <a:pt x="250481" y="6700"/>
                  <a:pt x="250481" y="6700"/>
                </a:cubicBezTo>
                <a:cubicBezTo>
                  <a:pt x="253631" y="8036"/>
                  <a:pt x="253631" y="8036"/>
                  <a:pt x="253631" y="8036"/>
                </a:cubicBezTo>
                <a:cubicBezTo>
                  <a:pt x="253631" y="9377"/>
                  <a:pt x="252056" y="9377"/>
                  <a:pt x="250481" y="9377"/>
                </a:cubicBezTo>
                <a:cubicBezTo>
                  <a:pt x="245753" y="8036"/>
                  <a:pt x="237880" y="6700"/>
                  <a:pt x="231577" y="8036"/>
                </a:cubicBezTo>
                <a:cubicBezTo>
                  <a:pt x="226853" y="12053"/>
                  <a:pt x="228427" y="5359"/>
                  <a:pt x="223700" y="8036"/>
                </a:cubicBezTo>
                <a:cubicBezTo>
                  <a:pt x="225274" y="6700"/>
                  <a:pt x="225274" y="6700"/>
                  <a:pt x="225274" y="6700"/>
                </a:cubicBezTo>
                <a:cubicBezTo>
                  <a:pt x="220550" y="8036"/>
                  <a:pt x="217400" y="8036"/>
                  <a:pt x="214247" y="10718"/>
                </a:cubicBezTo>
                <a:cubicBezTo>
                  <a:pt x="214247" y="6700"/>
                  <a:pt x="211098" y="10718"/>
                  <a:pt x="211098" y="8036"/>
                </a:cubicBezTo>
                <a:cubicBezTo>
                  <a:pt x="211098" y="9377"/>
                  <a:pt x="211098" y="9377"/>
                  <a:pt x="211098" y="9377"/>
                </a:cubicBezTo>
                <a:cubicBezTo>
                  <a:pt x="209523" y="9377"/>
                  <a:pt x="207948" y="8036"/>
                  <a:pt x="207948" y="8036"/>
                </a:cubicBezTo>
                <a:cubicBezTo>
                  <a:pt x="204795" y="9377"/>
                  <a:pt x="204795" y="9377"/>
                  <a:pt x="204795" y="9377"/>
                </a:cubicBezTo>
                <a:cubicBezTo>
                  <a:pt x="204795" y="8036"/>
                  <a:pt x="204795" y="8036"/>
                  <a:pt x="204795" y="8036"/>
                </a:cubicBezTo>
                <a:cubicBezTo>
                  <a:pt x="203220" y="8036"/>
                  <a:pt x="196918" y="9377"/>
                  <a:pt x="195343" y="6700"/>
                </a:cubicBezTo>
                <a:cubicBezTo>
                  <a:pt x="189040" y="8036"/>
                  <a:pt x="178013" y="8036"/>
                  <a:pt x="170136" y="6700"/>
                </a:cubicBezTo>
                <a:cubicBezTo>
                  <a:pt x="168561" y="8036"/>
                  <a:pt x="166986" y="8036"/>
                  <a:pt x="165412" y="8036"/>
                </a:cubicBezTo>
                <a:cubicBezTo>
                  <a:pt x="162262" y="6700"/>
                  <a:pt x="162262" y="6700"/>
                  <a:pt x="162262" y="6700"/>
                </a:cubicBezTo>
                <a:cubicBezTo>
                  <a:pt x="160684" y="6700"/>
                  <a:pt x="159109" y="9377"/>
                  <a:pt x="157534" y="8036"/>
                </a:cubicBezTo>
                <a:lnTo>
                  <a:pt x="157534" y="8036"/>
                </a:lnTo>
                <a:cubicBezTo>
                  <a:pt x="155959" y="8036"/>
                  <a:pt x="152810" y="8036"/>
                  <a:pt x="151231" y="9377"/>
                </a:cubicBezTo>
                <a:cubicBezTo>
                  <a:pt x="149657" y="9377"/>
                  <a:pt x="146507" y="8036"/>
                  <a:pt x="148082" y="6700"/>
                </a:cubicBezTo>
                <a:cubicBezTo>
                  <a:pt x="148082" y="9377"/>
                  <a:pt x="143358" y="6700"/>
                  <a:pt x="143358" y="6700"/>
                </a:cubicBezTo>
                <a:cubicBezTo>
                  <a:pt x="143358" y="6700"/>
                  <a:pt x="33081" y="0"/>
                  <a:pt x="6299" y="14736"/>
                </a:cubicBezTo>
                <a:cubicBezTo>
                  <a:pt x="6299" y="16071"/>
                  <a:pt x="3149" y="16071"/>
                  <a:pt x="4724" y="17412"/>
                </a:cubicBezTo>
                <a:cubicBezTo>
                  <a:pt x="1575" y="18753"/>
                  <a:pt x="1575" y="16071"/>
                  <a:pt x="1575" y="17412"/>
                </a:cubicBezTo>
                <a:cubicBezTo>
                  <a:pt x="3149" y="18753"/>
                  <a:pt x="0" y="21430"/>
                  <a:pt x="3149" y="22771"/>
                </a:cubicBezTo>
                <a:cubicBezTo>
                  <a:pt x="1575" y="22771"/>
                  <a:pt x="1575" y="22771"/>
                  <a:pt x="1575" y="22771"/>
                </a:cubicBezTo>
                <a:cubicBezTo>
                  <a:pt x="0" y="24112"/>
                  <a:pt x="3149" y="21430"/>
                  <a:pt x="3149" y="24112"/>
                </a:cubicBezTo>
                <a:cubicBezTo>
                  <a:pt x="3149" y="21430"/>
                  <a:pt x="3149" y="21430"/>
                  <a:pt x="3149" y="21430"/>
                </a:cubicBezTo>
                <a:cubicBezTo>
                  <a:pt x="4724" y="21430"/>
                  <a:pt x="4724" y="21430"/>
                  <a:pt x="6299" y="22771"/>
                </a:cubicBezTo>
                <a:cubicBezTo>
                  <a:pt x="6299" y="21430"/>
                  <a:pt x="7877" y="18753"/>
                  <a:pt x="11027" y="20094"/>
                </a:cubicBezTo>
                <a:cubicBezTo>
                  <a:pt x="9452" y="20094"/>
                  <a:pt x="9452" y="20094"/>
                  <a:pt x="9452" y="20094"/>
                </a:cubicBezTo>
                <a:cubicBezTo>
                  <a:pt x="12602" y="20094"/>
                  <a:pt x="11027" y="21430"/>
                  <a:pt x="12602" y="21430"/>
                </a:cubicBezTo>
                <a:cubicBezTo>
                  <a:pt x="11027" y="21430"/>
                  <a:pt x="11027" y="21430"/>
                  <a:pt x="11027" y="21430"/>
                </a:cubicBezTo>
                <a:cubicBezTo>
                  <a:pt x="14176" y="22771"/>
                  <a:pt x="14176" y="22771"/>
                  <a:pt x="14176" y="22771"/>
                </a:cubicBezTo>
                <a:cubicBezTo>
                  <a:pt x="12602" y="22771"/>
                  <a:pt x="9452" y="24112"/>
                  <a:pt x="11027" y="24112"/>
                </a:cubicBezTo>
                <a:cubicBezTo>
                  <a:pt x="14176" y="25447"/>
                  <a:pt x="9452" y="24112"/>
                  <a:pt x="12602" y="22771"/>
                </a:cubicBezTo>
                <a:cubicBezTo>
                  <a:pt x="14176" y="22771"/>
                  <a:pt x="12602" y="24112"/>
                  <a:pt x="12602" y="25447"/>
                </a:cubicBezTo>
                <a:cubicBezTo>
                  <a:pt x="15751" y="25447"/>
                  <a:pt x="15751" y="25447"/>
                  <a:pt x="15751" y="25447"/>
                </a:cubicBezTo>
                <a:cubicBezTo>
                  <a:pt x="15751" y="26789"/>
                  <a:pt x="14176" y="25447"/>
                  <a:pt x="14176" y="26789"/>
                </a:cubicBezTo>
                <a:cubicBezTo>
                  <a:pt x="17329" y="25447"/>
                  <a:pt x="17329" y="25447"/>
                  <a:pt x="17329" y="25447"/>
                </a:cubicBezTo>
                <a:cubicBezTo>
                  <a:pt x="18904" y="28130"/>
                  <a:pt x="22054" y="24112"/>
                  <a:pt x="22054" y="26789"/>
                </a:cubicBezTo>
                <a:cubicBezTo>
                  <a:pt x="20479" y="26789"/>
                  <a:pt x="23629" y="28130"/>
                  <a:pt x="22054" y="28130"/>
                </a:cubicBezTo>
                <a:cubicBezTo>
                  <a:pt x="28356" y="28130"/>
                  <a:pt x="28356" y="28130"/>
                  <a:pt x="28356" y="28130"/>
                </a:cubicBezTo>
                <a:lnTo>
                  <a:pt x="26782" y="29471"/>
                </a:lnTo>
                <a:cubicBezTo>
                  <a:pt x="28356" y="29471"/>
                  <a:pt x="28356" y="28130"/>
                  <a:pt x="29931" y="28130"/>
                </a:cubicBezTo>
                <a:cubicBezTo>
                  <a:pt x="29931" y="29471"/>
                  <a:pt x="33081" y="28130"/>
                  <a:pt x="33081" y="30806"/>
                </a:cubicBezTo>
                <a:cubicBezTo>
                  <a:pt x="37809" y="32147"/>
                  <a:pt x="34655" y="28130"/>
                  <a:pt x="37809" y="29471"/>
                </a:cubicBezTo>
                <a:cubicBezTo>
                  <a:pt x="39383" y="30806"/>
                  <a:pt x="36234" y="29471"/>
                  <a:pt x="37809" y="30806"/>
                </a:cubicBezTo>
                <a:cubicBezTo>
                  <a:pt x="40958" y="29471"/>
                  <a:pt x="40958" y="29471"/>
                  <a:pt x="40958" y="29471"/>
                </a:cubicBezTo>
                <a:cubicBezTo>
                  <a:pt x="40958" y="30806"/>
                  <a:pt x="39383" y="32147"/>
                  <a:pt x="39383" y="32147"/>
                </a:cubicBezTo>
                <a:cubicBezTo>
                  <a:pt x="48836" y="33488"/>
                  <a:pt x="53560" y="38847"/>
                  <a:pt x="61437" y="37506"/>
                </a:cubicBezTo>
                <a:cubicBezTo>
                  <a:pt x="63012" y="38847"/>
                  <a:pt x="61437" y="38847"/>
                  <a:pt x="59863" y="40183"/>
                </a:cubicBezTo>
                <a:cubicBezTo>
                  <a:pt x="66165" y="37506"/>
                  <a:pt x="69315" y="42865"/>
                  <a:pt x="74039" y="42865"/>
                </a:cubicBezTo>
                <a:cubicBezTo>
                  <a:pt x="74039" y="41524"/>
                  <a:pt x="74039" y="41524"/>
                  <a:pt x="74039" y="41524"/>
                </a:cubicBezTo>
                <a:cubicBezTo>
                  <a:pt x="81917" y="45541"/>
                  <a:pt x="91369" y="42865"/>
                  <a:pt x="99246" y="44200"/>
                </a:cubicBezTo>
                <a:lnTo>
                  <a:pt x="99246" y="44200"/>
                </a:lnTo>
                <a:cubicBezTo>
                  <a:pt x="99246" y="42865"/>
                  <a:pt x="102396" y="42865"/>
                  <a:pt x="103970" y="41524"/>
                </a:cubicBezTo>
                <a:cubicBezTo>
                  <a:pt x="103970" y="42865"/>
                  <a:pt x="102396" y="44200"/>
                  <a:pt x="103970" y="44200"/>
                </a:cubicBezTo>
                <a:cubicBezTo>
                  <a:pt x="103970" y="42865"/>
                  <a:pt x="102396" y="42865"/>
                  <a:pt x="103970" y="42865"/>
                </a:cubicBezTo>
                <a:cubicBezTo>
                  <a:pt x="110273" y="45541"/>
                  <a:pt x="126028" y="44200"/>
                  <a:pt x="138630" y="46883"/>
                </a:cubicBezTo>
                <a:cubicBezTo>
                  <a:pt x="154385" y="45541"/>
                  <a:pt x="171714" y="48218"/>
                  <a:pt x="187466" y="46883"/>
                </a:cubicBezTo>
                <a:cubicBezTo>
                  <a:pt x="185891" y="46883"/>
                  <a:pt x="185891" y="44200"/>
                  <a:pt x="187466" y="44200"/>
                </a:cubicBezTo>
                <a:cubicBezTo>
                  <a:pt x="193768" y="49559"/>
                  <a:pt x="196918" y="44200"/>
                  <a:pt x="201646" y="46883"/>
                </a:cubicBezTo>
                <a:cubicBezTo>
                  <a:pt x="211098" y="45541"/>
                  <a:pt x="218975" y="49559"/>
                  <a:pt x="228427" y="46883"/>
                </a:cubicBezTo>
                <a:cubicBezTo>
                  <a:pt x="228427" y="48218"/>
                  <a:pt x="228427" y="48218"/>
                  <a:pt x="228427" y="48218"/>
                </a:cubicBezTo>
                <a:cubicBezTo>
                  <a:pt x="230002" y="48218"/>
                  <a:pt x="230002" y="46883"/>
                  <a:pt x="231577" y="46883"/>
                </a:cubicBezTo>
                <a:lnTo>
                  <a:pt x="231577" y="46883"/>
                </a:lnTo>
                <a:cubicBezTo>
                  <a:pt x="234727" y="48218"/>
                  <a:pt x="237880" y="46883"/>
                  <a:pt x="239454" y="46883"/>
                </a:cubicBezTo>
                <a:cubicBezTo>
                  <a:pt x="241029" y="45541"/>
                  <a:pt x="241029" y="45541"/>
                  <a:pt x="241029" y="45541"/>
                </a:cubicBezTo>
                <a:cubicBezTo>
                  <a:pt x="242604" y="45541"/>
                  <a:pt x="241029" y="46883"/>
                  <a:pt x="242604" y="45541"/>
                </a:cubicBezTo>
                <a:cubicBezTo>
                  <a:pt x="242604" y="46883"/>
                  <a:pt x="242604" y="46883"/>
                  <a:pt x="242604" y="46883"/>
                </a:cubicBezTo>
                <a:cubicBezTo>
                  <a:pt x="245753" y="45541"/>
                  <a:pt x="245753" y="45541"/>
                  <a:pt x="245753" y="45541"/>
                </a:cubicBezTo>
                <a:cubicBezTo>
                  <a:pt x="245753" y="48218"/>
                  <a:pt x="250481" y="45541"/>
                  <a:pt x="252056" y="46883"/>
                </a:cubicBezTo>
                <a:cubicBezTo>
                  <a:pt x="255206" y="46883"/>
                  <a:pt x="259934" y="45541"/>
                  <a:pt x="263083" y="45541"/>
                </a:cubicBezTo>
                <a:cubicBezTo>
                  <a:pt x="264658" y="46883"/>
                  <a:pt x="267811" y="46883"/>
                  <a:pt x="270961" y="48218"/>
                </a:cubicBezTo>
                <a:cubicBezTo>
                  <a:pt x="277263" y="46883"/>
                  <a:pt x="285137" y="46883"/>
                  <a:pt x="293015" y="46883"/>
                </a:cubicBezTo>
                <a:cubicBezTo>
                  <a:pt x="291440" y="45541"/>
                  <a:pt x="291440" y="45541"/>
                  <a:pt x="291440" y="45541"/>
                </a:cubicBezTo>
                <a:cubicBezTo>
                  <a:pt x="294589" y="45541"/>
                  <a:pt x="294589" y="45541"/>
                  <a:pt x="294589" y="45541"/>
                </a:cubicBezTo>
                <a:lnTo>
                  <a:pt x="294589" y="46883"/>
                </a:lnTo>
                <a:cubicBezTo>
                  <a:pt x="296168" y="48218"/>
                  <a:pt x="297742" y="45541"/>
                  <a:pt x="299317" y="46883"/>
                </a:cubicBezTo>
                <a:cubicBezTo>
                  <a:pt x="299317" y="45541"/>
                  <a:pt x="299317" y="46883"/>
                  <a:pt x="297742" y="46883"/>
                </a:cubicBezTo>
                <a:cubicBezTo>
                  <a:pt x="296168" y="45541"/>
                  <a:pt x="297742" y="44200"/>
                  <a:pt x="299317" y="45541"/>
                </a:cubicBezTo>
                <a:lnTo>
                  <a:pt x="299317" y="45541"/>
                </a:lnTo>
                <a:cubicBezTo>
                  <a:pt x="300892" y="44200"/>
                  <a:pt x="300892" y="44200"/>
                  <a:pt x="300892" y="44200"/>
                </a:cubicBezTo>
                <a:cubicBezTo>
                  <a:pt x="300892" y="45541"/>
                  <a:pt x="302467" y="46883"/>
                  <a:pt x="302467" y="48218"/>
                </a:cubicBezTo>
                <a:cubicBezTo>
                  <a:pt x="308769" y="48218"/>
                  <a:pt x="313494" y="45541"/>
                  <a:pt x="319796" y="45541"/>
                </a:cubicBezTo>
                <a:cubicBezTo>
                  <a:pt x="318222" y="46883"/>
                  <a:pt x="324524" y="45541"/>
                  <a:pt x="322946" y="48218"/>
                </a:cubicBezTo>
                <a:cubicBezTo>
                  <a:pt x="326099" y="46883"/>
                  <a:pt x="321371" y="45541"/>
                  <a:pt x="324524" y="44200"/>
                </a:cubicBezTo>
                <a:cubicBezTo>
                  <a:pt x="324524" y="44200"/>
                  <a:pt x="326099" y="42865"/>
                  <a:pt x="326099" y="44200"/>
                </a:cubicBezTo>
                <a:cubicBezTo>
                  <a:pt x="326099" y="45541"/>
                  <a:pt x="327674" y="45541"/>
                  <a:pt x="326099" y="46883"/>
                </a:cubicBezTo>
                <a:cubicBezTo>
                  <a:pt x="329249" y="45541"/>
                  <a:pt x="329249" y="45541"/>
                  <a:pt x="329249" y="45541"/>
                </a:cubicBezTo>
                <a:cubicBezTo>
                  <a:pt x="329249" y="46883"/>
                  <a:pt x="327674" y="46883"/>
                  <a:pt x="327674" y="46883"/>
                </a:cubicBezTo>
                <a:cubicBezTo>
                  <a:pt x="333976" y="45541"/>
                  <a:pt x="337126" y="48218"/>
                  <a:pt x="341850" y="46883"/>
                </a:cubicBezTo>
                <a:cubicBezTo>
                  <a:pt x="341850" y="45541"/>
                  <a:pt x="340276" y="46883"/>
                  <a:pt x="340276" y="45541"/>
                </a:cubicBezTo>
                <a:cubicBezTo>
                  <a:pt x="345003" y="44200"/>
                  <a:pt x="345003" y="46883"/>
                  <a:pt x="349728" y="45541"/>
                </a:cubicBezTo>
                <a:cubicBezTo>
                  <a:pt x="348153" y="46883"/>
                  <a:pt x="348153" y="46883"/>
                  <a:pt x="348153" y="46883"/>
                </a:cubicBezTo>
                <a:cubicBezTo>
                  <a:pt x="349728" y="46883"/>
                  <a:pt x="349728" y="45541"/>
                  <a:pt x="352881" y="46883"/>
                </a:cubicBezTo>
                <a:cubicBezTo>
                  <a:pt x="352881" y="48218"/>
                  <a:pt x="351303" y="48218"/>
                  <a:pt x="349728" y="48218"/>
                </a:cubicBezTo>
                <a:cubicBezTo>
                  <a:pt x="351303" y="48218"/>
                  <a:pt x="354456" y="48218"/>
                  <a:pt x="354456" y="46883"/>
                </a:cubicBezTo>
                <a:cubicBezTo>
                  <a:pt x="356030" y="45541"/>
                  <a:pt x="356030" y="48218"/>
                  <a:pt x="357605" y="48218"/>
                </a:cubicBezTo>
                <a:cubicBezTo>
                  <a:pt x="357605" y="48218"/>
                  <a:pt x="356030" y="46883"/>
                  <a:pt x="357605" y="46883"/>
                </a:cubicBezTo>
                <a:cubicBezTo>
                  <a:pt x="359180" y="46883"/>
                  <a:pt x="363908" y="46883"/>
                  <a:pt x="367057" y="46883"/>
                </a:cubicBezTo>
                <a:cubicBezTo>
                  <a:pt x="367057" y="48218"/>
                  <a:pt x="367057" y="48218"/>
                  <a:pt x="367057" y="48218"/>
                </a:cubicBezTo>
                <a:cubicBezTo>
                  <a:pt x="368632" y="46883"/>
                  <a:pt x="368632" y="49559"/>
                  <a:pt x="373360" y="49559"/>
                </a:cubicBezTo>
                <a:lnTo>
                  <a:pt x="373360" y="49559"/>
                </a:lnTo>
                <a:close/>
              </a:path>
            </a:pathLst>
          </a:custGeom>
          <a:solidFill>
            <a:srgbClr val="42464B"/>
          </a:solidFill>
        </p:spPr>
        <p:txBody>
          <a:bodyPr lIns="133945" rIns="133945" rtlCol="0" anchor="ctr"/>
          <a:lstStyle/>
          <a:p>
            <a:pPr algn="l"/>
            <a:endParaRPr lang="en-US" sz="1160"/>
          </a:p>
        </p:txBody>
      </p:sp>
      <p:sp>
        <p:nvSpPr>
          <p:cNvPr id="164" name="Freeform 5"/>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65" name="TextBox 6"/>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02. </a:t>
            </a:r>
            <a:r>
              <a:rPr lang="en-US" sz="1898" b="1" spc="105" dirty="0" err="1">
                <a:solidFill>
                  <a:srgbClr val="31859B"/>
                </a:solidFill>
                <a:latin typeface="微软雅黑" panose="020B0503020204020204" charset="-122"/>
                <a:ea typeface="微软雅黑" panose="020B0503020204020204" charset="-122"/>
              </a:rPr>
              <a:t>Busybox前端搭建</a:t>
            </a:r>
            <a:endParaRPr lang="en-US" sz="1160" dirty="0"/>
          </a:p>
        </p:txBody>
      </p:sp>
      <p:cxnSp>
        <p:nvCxnSpPr>
          <p:cNvPr id="166" name="Connector 7"/>
          <p:cNvCxnSpPr/>
          <p:nvPr/>
        </p:nvCxnSpPr>
        <p:spPr>
          <a:xfrm>
            <a:off x="3726294" y="2671901"/>
            <a:ext cx="636990" cy="0"/>
          </a:xfrm>
          <a:prstGeom prst="straightConnector1">
            <a:avLst/>
          </a:prstGeom>
          <a:solidFill>
            <a:srgbClr val="42464B"/>
          </a:solidFill>
          <a:ln w="6350">
            <a:solidFill>
              <a:srgbClr val="42464B"/>
            </a:solidFill>
            <a:prstDash val="solid"/>
            <a:headEnd type="none" w="med" len="med"/>
            <a:tailEnd type="triangle" w="med" len="med"/>
          </a:ln>
        </p:spPr>
      </p:cxnSp>
      <p:sp>
        <p:nvSpPr>
          <p:cNvPr id="167" name="Freeform 8"/>
          <p:cNvSpPr/>
          <p:nvPr/>
        </p:nvSpPr>
        <p:spPr>
          <a:xfrm>
            <a:off x="4382786" y="2414994"/>
            <a:ext cx="2543112" cy="495852"/>
          </a:xfrm>
          <a:custGeom>
            <a:avLst/>
            <a:gdLst/>
            <a:ahLst/>
            <a:cxnLst/>
            <a:rect l="l" t="t" r="r" b="b"/>
            <a:pathLst>
              <a:path w="2411247" h="470141">
                <a:moveTo>
                  <a:pt x="0" y="0"/>
                </a:moveTo>
                <a:lnTo>
                  <a:pt x="0" y="0"/>
                </a:lnTo>
                <a:lnTo>
                  <a:pt x="2411248" y="0"/>
                </a:lnTo>
                <a:lnTo>
                  <a:pt x="2411248" y="0"/>
                </a:lnTo>
                <a:lnTo>
                  <a:pt x="2411248" y="470141"/>
                </a:lnTo>
                <a:lnTo>
                  <a:pt x="2411248" y="470141"/>
                </a:lnTo>
                <a:lnTo>
                  <a:pt x="0" y="470141"/>
                </a:lnTo>
                <a:lnTo>
                  <a:pt x="0" y="470141"/>
                </a:lnTo>
                <a:lnTo>
                  <a:pt x="0" y="0"/>
                </a:lnTo>
                <a:close/>
              </a:path>
            </a:pathLst>
          </a:custGeom>
          <a:solidFill>
            <a:srgbClr val="31859B"/>
          </a:solidFill>
        </p:spPr>
        <p:txBody>
          <a:bodyPr lIns="133945" rIns="133945" rtlCol="0" anchor="ctr"/>
          <a:lstStyle/>
          <a:p>
            <a:pPr algn="ctr" latinLnBrk="1">
              <a:lnSpc>
                <a:spcPct val="113000"/>
              </a:lnSpc>
            </a:pPr>
            <a:r>
              <a:rPr lang="en-US" sz="1477">
                <a:solidFill>
                  <a:schemeClr val="bg1"/>
                </a:solidFill>
              </a:rPr>
              <a:t>Routes</a:t>
            </a:r>
          </a:p>
        </p:txBody>
      </p:sp>
      <p:sp>
        <p:nvSpPr>
          <p:cNvPr id="168" name="Freeform 9"/>
          <p:cNvSpPr/>
          <p:nvPr/>
        </p:nvSpPr>
        <p:spPr>
          <a:xfrm>
            <a:off x="196379" y="3750469"/>
            <a:ext cx="3119586" cy="1612032"/>
          </a:xfrm>
          <a:custGeom>
            <a:avLst/>
            <a:gdLst/>
            <a:ahLst/>
            <a:cxnLst/>
            <a:rect l="l" t="t" r="r" b="b"/>
            <a:pathLst>
              <a:path w="1767040" h="948969">
                <a:moveTo>
                  <a:pt x="0" y="0"/>
                </a:moveTo>
                <a:lnTo>
                  <a:pt x="0" y="0"/>
                </a:lnTo>
                <a:lnTo>
                  <a:pt x="1767040" y="0"/>
                </a:lnTo>
                <a:lnTo>
                  <a:pt x="1767040" y="0"/>
                </a:lnTo>
                <a:lnTo>
                  <a:pt x="1767040" y="948969"/>
                </a:lnTo>
                <a:lnTo>
                  <a:pt x="1767040" y="948969"/>
                </a:lnTo>
                <a:lnTo>
                  <a:pt x="0" y="948969"/>
                </a:lnTo>
                <a:lnTo>
                  <a:pt x="0" y="948969"/>
                </a:lnTo>
                <a:lnTo>
                  <a:pt x="0" y="0"/>
                </a:lnTo>
                <a:close/>
              </a:path>
            </a:pathLst>
          </a:custGeom>
          <a:solidFill>
            <a:srgbClr val="EEEEEE"/>
          </a:solidFill>
        </p:spPr>
        <p:txBody>
          <a:bodyPr lIns="133945" rIns="133945" rtlCol="0" anchor="ctr"/>
          <a:lstStyle/>
          <a:p>
            <a:pPr algn="l" latinLnBrk="1">
              <a:lnSpc>
                <a:spcPct val="113000"/>
              </a:lnSpc>
            </a:pPr>
            <a:r>
              <a:rPr lang="en-US" sz="1055">
                <a:solidFill>
                  <a:srgbClr val="FFFFFF"/>
                </a:solidFill>
              </a:rPr>
              <a:t>个</a:t>
            </a:r>
            <a:endParaRPr lang="en-US" sz="1160"/>
          </a:p>
        </p:txBody>
      </p:sp>
      <p:pic>
        <p:nvPicPr>
          <p:cNvPr id="169" name="Picture 10"/>
          <p:cNvPicPr>
            <a:picLocks noChangeAspect="1"/>
          </p:cNvPicPr>
          <p:nvPr/>
        </p:nvPicPr>
        <p:blipFill>
          <a:blip r:embed="rId3"/>
          <a:stretch>
            <a:fillRect/>
          </a:stretch>
        </p:blipFill>
        <p:spPr>
          <a:xfrm>
            <a:off x="291481" y="3830837"/>
            <a:ext cx="2928714" cy="1255737"/>
          </a:xfrm>
          <a:prstGeom prst="rect">
            <a:avLst/>
          </a:prstGeom>
        </p:spPr>
      </p:pic>
      <p:sp>
        <p:nvSpPr>
          <p:cNvPr id="170" name="TextBox 11"/>
          <p:cNvSpPr txBox="1"/>
          <p:nvPr/>
        </p:nvSpPr>
        <p:spPr>
          <a:xfrm>
            <a:off x="1113234" y="5116711"/>
            <a:ext cx="1036737" cy="193892"/>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018">
                <a:solidFill>
                  <a:srgbClr val="42464B"/>
                </a:solidFill>
                <a:latin typeface="微软雅黑" panose="020B0503020204020204" charset="-122"/>
                <a:ea typeface="微软雅黑" panose="020B0503020204020204" charset="-122"/>
              </a:rPr>
              <a:t>baseConfig</a:t>
            </a:r>
            <a:endParaRPr lang="en-US" sz="1160"/>
          </a:p>
        </p:txBody>
      </p:sp>
      <p:sp>
        <p:nvSpPr>
          <p:cNvPr id="171" name="Freeform 12"/>
          <p:cNvSpPr/>
          <p:nvPr/>
        </p:nvSpPr>
        <p:spPr>
          <a:xfrm>
            <a:off x="3684985" y="3589735"/>
            <a:ext cx="3759175" cy="1962969"/>
          </a:xfrm>
          <a:custGeom>
            <a:avLst/>
            <a:gdLst/>
            <a:ahLst/>
            <a:cxnLst/>
            <a:rect l="l" t="t" r="r" b="b"/>
            <a:pathLst>
              <a:path w="1840471" h="1168413">
                <a:moveTo>
                  <a:pt x="0" y="0"/>
                </a:moveTo>
                <a:lnTo>
                  <a:pt x="0" y="0"/>
                </a:lnTo>
                <a:lnTo>
                  <a:pt x="1840471" y="0"/>
                </a:lnTo>
                <a:lnTo>
                  <a:pt x="1840471" y="0"/>
                </a:lnTo>
                <a:lnTo>
                  <a:pt x="1840471" y="1168413"/>
                </a:lnTo>
                <a:lnTo>
                  <a:pt x="1840471" y="1168413"/>
                </a:lnTo>
                <a:lnTo>
                  <a:pt x="0" y="1168413"/>
                </a:lnTo>
                <a:lnTo>
                  <a:pt x="0" y="1168413"/>
                </a:lnTo>
                <a:lnTo>
                  <a:pt x="0" y="0"/>
                </a:lnTo>
                <a:close/>
              </a:path>
            </a:pathLst>
          </a:custGeom>
          <a:solidFill>
            <a:srgbClr val="EEEEEE"/>
          </a:solidFill>
        </p:spPr>
        <p:txBody>
          <a:bodyPr lIns="133945" rIns="133945" rtlCol="0" anchor="ctr"/>
          <a:lstStyle/>
          <a:p>
            <a:pPr algn="l" latinLnBrk="1">
              <a:lnSpc>
                <a:spcPct val="113000"/>
              </a:lnSpc>
            </a:pPr>
            <a:r>
              <a:rPr lang="en-US" sz="1055">
                <a:solidFill>
                  <a:srgbClr val="FFFFFF"/>
                </a:solidFill>
              </a:rPr>
              <a:t>个</a:t>
            </a:r>
            <a:endParaRPr lang="en-US" sz="1160"/>
          </a:p>
        </p:txBody>
      </p:sp>
      <p:sp>
        <p:nvSpPr>
          <p:cNvPr id="172" name="TextBox 13"/>
          <p:cNvSpPr txBox="1"/>
          <p:nvPr/>
        </p:nvSpPr>
        <p:spPr>
          <a:xfrm>
            <a:off x="3926086" y="5598915"/>
            <a:ext cx="2479328" cy="367979"/>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018">
                <a:solidFill>
                  <a:srgbClr val="42464B"/>
                </a:solidFill>
                <a:latin typeface="微软雅黑" panose="020B0503020204020204" charset="-122"/>
                <a:ea typeface="微软雅黑" panose="020B0503020204020204" charset="-122"/>
              </a:rPr>
              <a:t>在这里通过React.lazy引入组件，以及设置对应的布局组件。</a:t>
            </a:r>
          </a:p>
        </p:txBody>
      </p:sp>
      <p:pic>
        <p:nvPicPr>
          <p:cNvPr id="173" name="Picture 14"/>
          <p:cNvPicPr>
            <a:picLocks noChangeAspect="1"/>
          </p:cNvPicPr>
          <p:nvPr/>
        </p:nvPicPr>
        <p:blipFill>
          <a:blip r:embed="rId4"/>
          <a:stretch>
            <a:fillRect/>
          </a:stretch>
        </p:blipFill>
        <p:spPr>
          <a:xfrm>
            <a:off x="3800847" y="3696222"/>
            <a:ext cx="3500661" cy="1524967"/>
          </a:xfrm>
          <a:prstGeom prst="rect">
            <a:avLst/>
          </a:prstGeom>
        </p:spPr>
      </p:pic>
      <p:cxnSp>
        <p:nvCxnSpPr>
          <p:cNvPr id="174" name="Connector 15"/>
          <p:cNvCxnSpPr/>
          <p:nvPr/>
        </p:nvCxnSpPr>
        <p:spPr>
          <a:xfrm>
            <a:off x="3316059" y="4588015"/>
            <a:ext cx="228953" cy="0"/>
          </a:xfrm>
          <a:prstGeom prst="straightConnector1">
            <a:avLst/>
          </a:prstGeom>
          <a:solidFill>
            <a:srgbClr val="42464B"/>
          </a:solidFill>
          <a:ln w="6350">
            <a:solidFill>
              <a:srgbClr val="42464B"/>
            </a:solidFill>
            <a:prstDash val="solid"/>
            <a:headEnd type="none" w="med" len="med"/>
            <a:tailEnd type="triangle" w="med" len="med"/>
          </a:ln>
        </p:spPr>
      </p:cxnSp>
      <p:cxnSp>
        <p:nvCxnSpPr>
          <p:cNvPr id="175" name="Connector 16"/>
          <p:cNvCxnSpPr/>
          <p:nvPr/>
        </p:nvCxnSpPr>
        <p:spPr>
          <a:xfrm flipV="1">
            <a:off x="5610676" y="2960191"/>
            <a:ext cx="0" cy="486570"/>
          </a:xfrm>
          <a:prstGeom prst="straightConnector1">
            <a:avLst/>
          </a:prstGeom>
          <a:solidFill>
            <a:srgbClr val="42464B"/>
          </a:solidFill>
          <a:ln w="6350">
            <a:solidFill>
              <a:srgbClr val="42464B"/>
            </a:solidFill>
            <a:prstDash val="solid"/>
            <a:headEnd type="none" w="med" len="med"/>
            <a:tailEnd type="triangle" w="med" len="med"/>
          </a:ln>
        </p:spPr>
      </p:cxnSp>
      <p:sp>
        <p:nvSpPr>
          <p:cNvPr id="176" name="Freeform 17"/>
          <p:cNvSpPr/>
          <p:nvPr/>
        </p:nvSpPr>
        <p:spPr>
          <a:xfrm>
            <a:off x="7377871" y="2424156"/>
            <a:ext cx="1812830" cy="495852"/>
          </a:xfrm>
          <a:custGeom>
            <a:avLst/>
            <a:gdLst/>
            <a:ahLst/>
            <a:cxnLst/>
            <a:rect l="l" t="t" r="r" b="b"/>
            <a:pathLst>
              <a:path w="1718831" h="470141">
                <a:moveTo>
                  <a:pt x="0" y="0"/>
                </a:moveTo>
                <a:lnTo>
                  <a:pt x="0" y="0"/>
                </a:lnTo>
                <a:lnTo>
                  <a:pt x="1718830" y="0"/>
                </a:lnTo>
                <a:lnTo>
                  <a:pt x="1718830" y="0"/>
                </a:lnTo>
                <a:lnTo>
                  <a:pt x="1718830" y="470141"/>
                </a:lnTo>
                <a:lnTo>
                  <a:pt x="1718830" y="470141"/>
                </a:lnTo>
                <a:lnTo>
                  <a:pt x="0" y="470141"/>
                </a:lnTo>
                <a:lnTo>
                  <a:pt x="0" y="470141"/>
                </a:lnTo>
                <a:lnTo>
                  <a:pt x="0" y="0"/>
                </a:lnTo>
                <a:close/>
              </a:path>
            </a:pathLst>
          </a:custGeom>
          <a:solidFill>
            <a:srgbClr val="31859B"/>
          </a:solidFill>
        </p:spPr>
        <p:txBody>
          <a:bodyPr lIns="133945" rIns="133945" rtlCol="0" anchor="ctr"/>
          <a:lstStyle/>
          <a:p>
            <a:pPr algn="ctr" latinLnBrk="1">
              <a:lnSpc>
                <a:spcPct val="113000"/>
              </a:lnSpc>
            </a:pPr>
            <a:r>
              <a:rPr lang="en-US" sz="1477">
                <a:solidFill>
                  <a:srgbClr val="FFFFFF"/>
                </a:solidFill>
                <a:latin typeface="微软雅黑" panose="020B0503020204020204" charset="-122"/>
                <a:ea typeface="微软雅黑" panose="020B0503020204020204" charset="-122"/>
              </a:rPr>
              <a:t>InterceptorRoute</a:t>
            </a:r>
            <a:endParaRPr lang="en-US" sz="1160"/>
          </a:p>
        </p:txBody>
      </p:sp>
      <p:cxnSp>
        <p:nvCxnSpPr>
          <p:cNvPr id="177" name="Connector 18"/>
          <p:cNvCxnSpPr/>
          <p:nvPr/>
        </p:nvCxnSpPr>
        <p:spPr>
          <a:xfrm flipV="1">
            <a:off x="8309768" y="2960192"/>
            <a:ext cx="0" cy="537964"/>
          </a:xfrm>
          <a:prstGeom prst="straightConnector1">
            <a:avLst/>
          </a:prstGeom>
          <a:solidFill>
            <a:srgbClr val="42464B"/>
          </a:solidFill>
          <a:ln w="6350">
            <a:solidFill>
              <a:srgbClr val="42464B"/>
            </a:solidFill>
            <a:prstDash val="solid"/>
            <a:headEnd type="none" w="med" len="med"/>
            <a:tailEnd type="triangle" w="med" len="med"/>
          </a:ln>
        </p:spPr>
      </p:cxnSp>
      <p:sp>
        <p:nvSpPr>
          <p:cNvPr id="178" name="Freeform 19"/>
          <p:cNvSpPr/>
          <p:nvPr/>
        </p:nvSpPr>
        <p:spPr>
          <a:xfrm>
            <a:off x="7456215" y="3507358"/>
            <a:ext cx="2256309" cy="1000571"/>
          </a:xfrm>
          <a:custGeom>
            <a:avLst/>
            <a:gdLst/>
            <a:ahLst/>
            <a:cxnLst/>
            <a:rect l="l" t="t" r="r" b="b"/>
            <a:pathLst>
              <a:path w="1767040" h="948969">
                <a:moveTo>
                  <a:pt x="0" y="29540"/>
                </a:moveTo>
                <a:cubicBezTo>
                  <a:pt x="0" y="21706"/>
                  <a:pt x="3113" y="14192"/>
                  <a:pt x="8652" y="8652"/>
                </a:cubicBezTo>
                <a:cubicBezTo>
                  <a:pt x="14192" y="3112"/>
                  <a:pt x="21706" y="0"/>
                  <a:pt x="29541" y="0"/>
                </a:cubicBezTo>
                <a:lnTo>
                  <a:pt x="1737500" y="0"/>
                </a:lnTo>
                <a:cubicBezTo>
                  <a:pt x="1753815" y="0"/>
                  <a:pt x="1767040" y="13226"/>
                  <a:pt x="1767040" y="29540"/>
                </a:cubicBezTo>
                <a:lnTo>
                  <a:pt x="1767040" y="919429"/>
                </a:lnTo>
                <a:cubicBezTo>
                  <a:pt x="1767040" y="935744"/>
                  <a:pt x="1753815" y="948969"/>
                  <a:pt x="1737500" y="948969"/>
                </a:cubicBezTo>
                <a:lnTo>
                  <a:pt x="29541" y="948969"/>
                </a:lnTo>
                <a:cubicBezTo>
                  <a:pt x="13226" y="948969"/>
                  <a:pt x="0" y="935744"/>
                  <a:pt x="0" y="919429"/>
                </a:cubicBezTo>
                <a:lnTo>
                  <a:pt x="0" y="29540"/>
                </a:lnTo>
                <a:close/>
              </a:path>
            </a:pathLst>
          </a:custGeom>
          <a:solidFill>
            <a:srgbClr val="EEEEEE"/>
          </a:solidFill>
        </p:spPr>
        <p:txBody>
          <a:bodyPr lIns="133945" rIns="133945" rtlCol="0" anchor="ctr"/>
          <a:lstStyle/>
          <a:p>
            <a:pPr algn="l" latinLnBrk="1">
              <a:lnSpc>
                <a:spcPct val="113000"/>
              </a:lnSpc>
            </a:pPr>
            <a:r>
              <a:rPr lang="en-US" sz="1055" dirty="0" err="1">
                <a:solidFill>
                  <a:srgbClr val="212121"/>
                </a:solidFill>
                <a:latin typeface="微软雅黑" panose="020B0503020204020204" charset="-122"/>
                <a:ea typeface="微软雅黑" panose="020B0503020204020204" charset="-122"/>
              </a:rPr>
              <a:t>对登录状态</a:t>
            </a:r>
            <a:r>
              <a:rPr lang="en-US" sz="1055" dirty="0">
                <a:solidFill>
                  <a:srgbClr val="212121"/>
                </a:solidFill>
                <a:latin typeface="微软雅黑" panose="020B0503020204020204" charset="-122"/>
                <a:ea typeface="微软雅黑" panose="020B0503020204020204" charset="-122"/>
              </a:rPr>
              <a:t>/</a:t>
            </a:r>
            <a:r>
              <a:rPr lang="en-US" sz="1055" dirty="0" err="1">
                <a:solidFill>
                  <a:srgbClr val="212121"/>
                </a:solidFill>
                <a:latin typeface="微软雅黑" panose="020B0503020204020204" charset="-122"/>
                <a:ea typeface="微软雅黑" panose="020B0503020204020204" charset="-122"/>
              </a:rPr>
              <a:t>权限进行判断，并且抛出两个事件，挂载前beforeRouter，挂载后afterRouter</a:t>
            </a:r>
            <a:r>
              <a:rPr lang="en-US" sz="1055" dirty="0">
                <a:solidFill>
                  <a:srgbClr val="212121"/>
                </a:solidFill>
                <a:latin typeface="微软雅黑" panose="020B0503020204020204" charset="-122"/>
                <a:ea typeface="微软雅黑" panose="020B0503020204020204" charset="-122"/>
              </a:rPr>
              <a:t>。</a:t>
            </a:r>
            <a:r>
              <a:rPr lang="zh-CN" altLang="en-US" sz="1055" dirty="0">
                <a:solidFill>
                  <a:srgbClr val="212121"/>
                </a:solidFill>
                <a:latin typeface="微软雅黑" panose="020B0503020204020204" charset="-122"/>
                <a:ea typeface="微软雅黑" panose="020B0503020204020204" charset="-122"/>
              </a:rPr>
              <a:t>结合业务做出更细粒度的路由控制。</a:t>
            </a:r>
            <a:endParaRPr lang="en-US" sz="1160" dirty="0"/>
          </a:p>
        </p:txBody>
      </p:sp>
      <p:sp>
        <p:nvSpPr>
          <p:cNvPr id="179" name="Freeform 20"/>
          <p:cNvSpPr/>
          <p:nvPr/>
        </p:nvSpPr>
        <p:spPr>
          <a:xfrm>
            <a:off x="2605921" y="2424424"/>
            <a:ext cx="1038826" cy="495852"/>
          </a:xfrm>
          <a:custGeom>
            <a:avLst/>
            <a:gdLst/>
            <a:ahLst/>
            <a:cxnLst/>
            <a:rect l="l" t="t" r="r" b="b"/>
            <a:pathLst>
              <a:path w="984961" h="470141">
                <a:moveTo>
                  <a:pt x="0" y="0"/>
                </a:moveTo>
                <a:lnTo>
                  <a:pt x="0" y="0"/>
                </a:lnTo>
                <a:lnTo>
                  <a:pt x="984961" y="0"/>
                </a:lnTo>
                <a:lnTo>
                  <a:pt x="984961" y="0"/>
                </a:lnTo>
                <a:lnTo>
                  <a:pt x="984961" y="470141"/>
                </a:lnTo>
                <a:lnTo>
                  <a:pt x="984961" y="470141"/>
                </a:lnTo>
                <a:lnTo>
                  <a:pt x="0" y="470141"/>
                </a:lnTo>
                <a:lnTo>
                  <a:pt x="0" y="470141"/>
                </a:lnTo>
                <a:lnTo>
                  <a:pt x="0" y="0"/>
                </a:lnTo>
                <a:close/>
              </a:path>
            </a:pathLst>
          </a:custGeom>
          <a:solidFill>
            <a:srgbClr val="31859B"/>
          </a:solidFill>
        </p:spPr>
        <p:txBody>
          <a:bodyPr lIns="133945" rIns="133945" rtlCol="0" anchor="ctr"/>
          <a:lstStyle/>
          <a:p>
            <a:pPr algn="ctr" latinLnBrk="1">
              <a:lnSpc>
                <a:spcPct val="113000"/>
              </a:lnSpc>
            </a:pPr>
            <a:r>
              <a:rPr lang="en-US" sz="1477">
                <a:solidFill>
                  <a:srgbClr val="9CDCFE"/>
                </a:solidFill>
                <a:latin typeface="微软雅黑" panose="020B0503020204020204" charset="-122"/>
                <a:ea typeface="微软雅黑" panose="020B0503020204020204" charset="-122"/>
              </a:rPr>
              <a:t>Router</a:t>
            </a:r>
            <a:endParaRPr lang="en-US" sz="1160"/>
          </a:p>
        </p:txBody>
      </p:sp>
      <p:cxnSp>
        <p:nvCxnSpPr>
          <p:cNvPr id="180" name="Connector 21"/>
          <p:cNvCxnSpPr/>
          <p:nvPr/>
        </p:nvCxnSpPr>
        <p:spPr>
          <a:xfrm>
            <a:off x="1774858" y="2699158"/>
            <a:ext cx="811775" cy="0"/>
          </a:xfrm>
          <a:prstGeom prst="straightConnector1">
            <a:avLst/>
          </a:prstGeom>
          <a:solidFill>
            <a:srgbClr val="42464B"/>
          </a:solidFill>
          <a:ln w="6350">
            <a:solidFill>
              <a:srgbClr val="42464B"/>
            </a:solidFill>
            <a:prstDash val="solid"/>
            <a:headEnd type="none" w="med" len="med"/>
            <a:tailEnd type="triangle" w="med" len="med"/>
          </a:ln>
        </p:spPr>
      </p:cxnSp>
      <p:sp>
        <p:nvSpPr>
          <p:cNvPr id="181" name="Freeform 22"/>
          <p:cNvSpPr/>
          <p:nvPr/>
        </p:nvSpPr>
        <p:spPr>
          <a:xfrm>
            <a:off x="328985" y="2429099"/>
            <a:ext cx="1507554" cy="517699"/>
          </a:xfrm>
          <a:custGeom>
            <a:avLst/>
            <a:gdLst/>
            <a:ahLst/>
            <a:cxnLst/>
            <a:rect l="l" t="t" r="r" b="b"/>
            <a:pathLst>
              <a:path w="1085329" h="490880">
                <a:moveTo>
                  <a:pt x="0" y="0"/>
                </a:moveTo>
                <a:lnTo>
                  <a:pt x="0" y="0"/>
                </a:lnTo>
                <a:lnTo>
                  <a:pt x="1085330" y="0"/>
                </a:lnTo>
                <a:lnTo>
                  <a:pt x="1085330" y="0"/>
                </a:lnTo>
                <a:lnTo>
                  <a:pt x="1085330" y="490880"/>
                </a:lnTo>
                <a:lnTo>
                  <a:pt x="1085330" y="490880"/>
                </a:lnTo>
                <a:lnTo>
                  <a:pt x="0" y="490880"/>
                </a:lnTo>
                <a:lnTo>
                  <a:pt x="0" y="490880"/>
                </a:lnTo>
                <a:lnTo>
                  <a:pt x="0" y="0"/>
                </a:lnTo>
                <a:close/>
              </a:path>
            </a:pathLst>
          </a:custGeom>
          <a:solidFill>
            <a:srgbClr val="31859B"/>
          </a:solidFill>
        </p:spPr>
        <p:txBody>
          <a:bodyPr lIns="133945" rIns="133945" rtlCol="0" anchor="ctr"/>
          <a:lstStyle/>
          <a:p>
            <a:pPr algn="ctr" latinLnBrk="1">
              <a:lnSpc>
                <a:spcPct val="113000"/>
              </a:lnSpc>
            </a:pPr>
            <a:r>
              <a:rPr lang="en-US" sz="1266">
                <a:solidFill>
                  <a:srgbClr val="FFFFFF"/>
                </a:solidFill>
                <a:latin typeface="微软雅黑" panose="020B0503020204020204" charset="-122"/>
                <a:ea typeface="微软雅黑" panose="020B0503020204020204" charset="-122"/>
              </a:rPr>
              <a:t>createBrowserHistory</a:t>
            </a:r>
            <a:endParaRPr lang="en-US" sz="1160"/>
          </a:p>
        </p:txBody>
      </p:sp>
      <p:sp>
        <p:nvSpPr>
          <p:cNvPr id="2" name="Freeform 17"/>
          <p:cNvSpPr/>
          <p:nvPr/>
        </p:nvSpPr>
        <p:spPr>
          <a:xfrm>
            <a:off x="9792905" y="2423487"/>
            <a:ext cx="1812830" cy="495852"/>
          </a:xfrm>
          <a:custGeom>
            <a:avLst/>
            <a:gdLst/>
            <a:ahLst/>
            <a:cxnLst/>
            <a:rect l="l" t="t" r="r" b="b"/>
            <a:pathLst>
              <a:path w="1718831" h="470141">
                <a:moveTo>
                  <a:pt x="0" y="0"/>
                </a:moveTo>
                <a:lnTo>
                  <a:pt x="0" y="0"/>
                </a:lnTo>
                <a:lnTo>
                  <a:pt x="1718830" y="0"/>
                </a:lnTo>
                <a:lnTo>
                  <a:pt x="1718830" y="0"/>
                </a:lnTo>
                <a:lnTo>
                  <a:pt x="1718830" y="470141"/>
                </a:lnTo>
                <a:lnTo>
                  <a:pt x="1718830" y="470141"/>
                </a:lnTo>
                <a:lnTo>
                  <a:pt x="0" y="470141"/>
                </a:lnTo>
                <a:lnTo>
                  <a:pt x="0" y="470141"/>
                </a:lnTo>
                <a:lnTo>
                  <a:pt x="0" y="0"/>
                </a:lnTo>
                <a:close/>
              </a:path>
            </a:pathLst>
          </a:custGeom>
          <a:solidFill>
            <a:srgbClr val="31859B"/>
          </a:solidFill>
        </p:spPr>
        <p:txBody>
          <a:bodyPr lIns="133945" rIns="133945" rtlCol="0" anchor="ctr"/>
          <a:lstStyle/>
          <a:p>
            <a:pPr algn="ctr" latinLnBrk="1">
              <a:lnSpc>
                <a:spcPct val="113000"/>
              </a:lnSpc>
            </a:pPr>
            <a:r>
              <a:rPr lang="zh-CN" altLang="en-US" sz="1477" dirty="0">
                <a:solidFill>
                  <a:schemeClr val="bg1"/>
                </a:solidFill>
              </a:rPr>
              <a:t>错误处理</a:t>
            </a:r>
          </a:p>
        </p:txBody>
      </p:sp>
      <p:cxnSp>
        <p:nvCxnSpPr>
          <p:cNvPr id="4" name="直接箭头连接符 3"/>
          <p:cNvCxnSpPr/>
          <p:nvPr/>
        </p:nvCxnSpPr>
        <p:spPr>
          <a:xfrm>
            <a:off x="9154642" y="2696990"/>
            <a:ext cx="557882" cy="87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9" name="组合 8" descr="7b0a202020202274657874626f78223a20227b5c2263617465676f72795f69645c223a31303332352c5c2269645c223a32303239353134347d220a7d0a"/>
          <p:cNvGrpSpPr/>
          <p:nvPr/>
        </p:nvGrpSpPr>
        <p:grpSpPr>
          <a:xfrm>
            <a:off x="229195" y="1413124"/>
            <a:ext cx="1533041" cy="856580"/>
            <a:chOff x="6100" y="3555"/>
            <a:chExt cx="7860" cy="4373"/>
          </a:xfrm>
        </p:grpSpPr>
        <p:pic>
          <p:nvPicPr>
            <p:cNvPr id="10" name="图片 9" descr="资源 1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00" y="3555"/>
              <a:ext cx="7860" cy="4373"/>
            </a:xfrm>
            <a:prstGeom prst="rect">
              <a:avLst/>
            </a:prstGeom>
          </p:spPr>
        </p:pic>
        <p:sp>
          <p:nvSpPr>
            <p:cNvPr id="11" name="文本框 10"/>
            <p:cNvSpPr txBox="1"/>
            <p:nvPr/>
          </p:nvSpPr>
          <p:spPr>
            <a:xfrm rot="300000">
              <a:off x="7006" y="4630"/>
              <a:ext cx="6534" cy="21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55">
                  <a:latin typeface="+mn-ea"/>
                </a:rPr>
                <a:t>放便给到其他地方使用</a:t>
              </a:r>
              <a:r>
                <a:rPr lang="en-US" altLang="zh-CN" sz="1055">
                  <a:latin typeface="+mn-ea"/>
                </a:rPr>
                <a:t>histroy</a:t>
              </a:r>
              <a:r>
                <a:rPr lang="zh-CN" altLang="en-US" sz="1055">
                  <a:latin typeface="+mn-ea"/>
                </a:rPr>
                <a:t>对象</a:t>
              </a:r>
            </a:p>
          </p:txBody>
        </p:sp>
      </p:grpSp>
      <p:cxnSp>
        <p:nvCxnSpPr>
          <p:cNvPr id="14" name="Connector 7"/>
          <p:cNvCxnSpPr/>
          <p:nvPr/>
        </p:nvCxnSpPr>
        <p:spPr>
          <a:xfrm>
            <a:off x="6819091" y="2705387"/>
            <a:ext cx="636990" cy="0"/>
          </a:xfrm>
          <a:prstGeom prst="straightConnector1">
            <a:avLst/>
          </a:prstGeom>
          <a:solidFill>
            <a:srgbClr val="42464B"/>
          </a:solidFill>
          <a:ln w="6350">
            <a:solidFill>
              <a:srgbClr val="42464B"/>
            </a:solidFill>
            <a:prstDash val="soli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89"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02. </a:t>
            </a:r>
            <a:r>
              <a:rPr lang="en-US" sz="1898" b="1" spc="105" dirty="0" err="1">
                <a:solidFill>
                  <a:srgbClr val="31859B"/>
                </a:solidFill>
                <a:latin typeface="微软雅黑" panose="020B0503020204020204" charset="-122"/>
                <a:ea typeface="微软雅黑" panose="020B0503020204020204" charset="-122"/>
              </a:rPr>
              <a:t>Busybox前端</a:t>
            </a:r>
            <a:endParaRPr lang="en-US" sz="1160" dirty="0"/>
          </a:p>
        </p:txBody>
      </p:sp>
      <p:sp>
        <p:nvSpPr>
          <p:cNvPr id="190" name="TextBox 3"/>
          <p:cNvSpPr txBox="1"/>
          <p:nvPr/>
        </p:nvSpPr>
        <p:spPr>
          <a:xfrm>
            <a:off x="791766" y="880691"/>
            <a:ext cx="3687514" cy="500286"/>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zh-CN" altLang="en-US" sz="2109" b="1" dirty="0">
                <a:solidFill>
                  <a:srgbClr val="31859B"/>
                </a:solidFill>
              </a:rPr>
              <a:t>谷歌插件模拟登录流程图</a:t>
            </a:r>
          </a:p>
        </p:txBody>
      </p:sp>
      <p:pic>
        <p:nvPicPr>
          <p:cNvPr id="191" name="Picture 4"/>
          <p:cNvPicPr>
            <a:picLocks noChangeAspect="1"/>
          </p:cNvPicPr>
          <p:nvPr/>
        </p:nvPicPr>
        <p:blipFill>
          <a:blip r:embed="rId2"/>
          <a:stretch>
            <a:fillRect/>
          </a:stretch>
        </p:blipFill>
        <p:spPr>
          <a:xfrm>
            <a:off x="279211" y="976582"/>
            <a:ext cx="382182" cy="404278"/>
          </a:xfrm>
          <a:prstGeom prst="rect">
            <a:avLst/>
          </a:prstGeom>
        </p:spPr>
      </p:pic>
      <p:sp>
        <p:nvSpPr>
          <p:cNvPr id="194" name="TextBox 7"/>
          <p:cNvSpPr txBox="1"/>
          <p:nvPr/>
        </p:nvSpPr>
        <p:spPr>
          <a:xfrm>
            <a:off x="7203380" y="4366132"/>
            <a:ext cx="790277" cy="668125"/>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898" b="1">
                <a:solidFill>
                  <a:srgbClr val="FFFFFF"/>
                </a:solidFill>
                <a:latin typeface="微软雅黑" panose="020B0503020204020204" charset="-122"/>
                <a:ea typeface="微软雅黑" panose="020B0503020204020204" charset="-122"/>
              </a:rPr>
              <a:t>有进步</a:t>
            </a:r>
            <a:endParaRPr lang="en-US" sz="1160"/>
          </a:p>
        </p:txBody>
      </p:sp>
      <p:sp>
        <p:nvSpPr>
          <p:cNvPr id="195" name="TextBox 8"/>
          <p:cNvSpPr txBox="1"/>
          <p:nvPr/>
        </p:nvSpPr>
        <p:spPr>
          <a:xfrm>
            <a:off x="10194727" y="6506890"/>
            <a:ext cx="1995785" cy="234481"/>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266" spc="527">
                <a:solidFill>
                  <a:srgbClr val="0000EE"/>
                </a:solidFill>
                <a:latin typeface="微软雅黑" panose="020B0503020204020204" charset="-122"/>
                <a:ea typeface="微软雅黑" panose="020B0503020204020204" charset="-122"/>
              </a:rPr>
              <a:t>mycaigou.com</a:t>
            </a:r>
            <a:endParaRPr lang="en-US" sz="1160"/>
          </a:p>
        </p:txBody>
      </p:sp>
      <p:pic>
        <p:nvPicPr>
          <p:cNvPr id="2" name="图片 1"/>
          <p:cNvPicPr>
            <a:picLocks noChangeAspect="1"/>
          </p:cNvPicPr>
          <p:nvPr/>
        </p:nvPicPr>
        <p:blipFill>
          <a:blip r:embed="rId3"/>
          <a:stretch>
            <a:fillRect/>
          </a:stretch>
        </p:blipFill>
        <p:spPr>
          <a:xfrm>
            <a:off x="791766" y="1346155"/>
            <a:ext cx="5081215" cy="5217170"/>
          </a:xfrm>
          <a:prstGeom prst="rect">
            <a:avLst/>
          </a:prstGeom>
        </p:spPr>
      </p:pic>
      <p:sp>
        <p:nvSpPr>
          <p:cNvPr id="3" name="文本框 2"/>
          <p:cNvSpPr txBox="1"/>
          <p:nvPr/>
        </p:nvSpPr>
        <p:spPr>
          <a:xfrm>
            <a:off x="6372678" y="2433675"/>
            <a:ext cx="5073825" cy="1029000"/>
          </a:xfrm>
          <a:prstGeom prst="rect">
            <a:avLst/>
          </a:prstGeom>
          <a:noFill/>
        </p:spPr>
        <p:txBody>
          <a:bodyPr wrap="none" rtlCol="0">
            <a:spAutoFit/>
          </a:bodyPr>
          <a:lstStyle/>
          <a:p>
            <a:pPr>
              <a:lnSpc>
                <a:spcPct val="150000"/>
              </a:lnSpc>
            </a:pPr>
            <a:r>
              <a:rPr lang="en-US" altLang="zh-CN" sz="1400" dirty="0"/>
              <a:t>1.</a:t>
            </a:r>
            <a:r>
              <a:rPr lang="zh-CN" altLang="en-US" sz="1400" dirty="0"/>
              <a:t>主要通过事件进行数据交互，写入的数据的地址为插件</a:t>
            </a:r>
            <a:endParaRPr lang="en-US" altLang="zh-CN" sz="1400" dirty="0"/>
          </a:p>
          <a:p>
            <a:pPr>
              <a:lnSpc>
                <a:spcPct val="150000"/>
              </a:lnSpc>
            </a:pPr>
            <a:r>
              <a:rPr lang="zh-CN" altLang="en-US" sz="1400" dirty="0"/>
              <a:t>的</a:t>
            </a:r>
            <a:r>
              <a:rPr lang="en-US" altLang="zh-CN" sz="1400" dirty="0" err="1"/>
              <a:t>stroage</a:t>
            </a:r>
            <a:r>
              <a:rPr lang="zh-CN" altLang="en-US" sz="1400" dirty="0"/>
              <a:t>，外部没有权限访问。登录成功后会将账号数据进行</a:t>
            </a:r>
            <a:endParaRPr lang="en-US" altLang="zh-CN" sz="1400" dirty="0"/>
          </a:p>
          <a:p>
            <a:pPr>
              <a:lnSpc>
                <a:spcPct val="150000"/>
              </a:lnSpc>
            </a:pPr>
            <a:r>
              <a:rPr lang="zh-CN" altLang="en-US" sz="1400" dirty="0"/>
              <a:t>清空，不进行保存</a:t>
            </a:r>
          </a:p>
        </p:txBody>
      </p:sp>
      <p:sp>
        <p:nvSpPr>
          <p:cNvPr id="5" name="文本框 4"/>
          <p:cNvSpPr txBox="1"/>
          <p:nvPr/>
        </p:nvSpPr>
        <p:spPr>
          <a:xfrm>
            <a:off x="6372678" y="3613621"/>
            <a:ext cx="5426973" cy="1723229"/>
          </a:xfrm>
          <a:prstGeom prst="rect">
            <a:avLst/>
          </a:prstGeom>
          <a:noFill/>
        </p:spPr>
        <p:txBody>
          <a:bodyPr wrap="square" rtlCol="0">
            <a:spAutoFit/>
          </a:bodyPr>
          <a:lstStyle/>
          <a:p>
            <a:pPr algn="l">
              <a:lnSpc>
                <a:spcPct val="150000"/>
              </a:lnSpc>
            </a:pPr>
            <a:r>
              <a:rPr lang="en-US" altLang="zh-CN" sz="1400" dirty="0"/>
              <a:t>2. </a:t>
            </a:r>
            <a:r>
              <a:rPr lang="zh-CN" altLang="en-US" sz="1400" dirty="0"/>
              <a:t>优点：跟用户手动登录一致，避免某些地址没有在</a:t>
            </a:r>
          </a:p>
          <a:p>
            <a:pPr algn="l">
              <a:lnSpc>
                <a:spcPct val="150000"/>
              </a:lnSpc>
            </a:pPr>
            <a:r>
              <a:rPr lang="zh-CN" altLang="en-US" sz="1400" dirty="0"/>
              <a:t>代理地址上从而出现</a:t>
            </a:r>
            <a:r>
              <a:rPr lang="zh-CN" altLang="en-US" sz="1400" dirty="0">
                <a:sym typeface="+mn-ea"/>
              </a:rPr>
              <a:t>没有登录态的情况。通过插件还能</a:t>
            </a:r>
          </a:p>
          <a:p>
            <a:pPr algn="l">
              <a:lnSpc>
                <a:spcPct val="150000"/>
              </a:lnSpc>
            </a:pPr>
            <a:r>
              <a:rPr lang="zh-CN" altLang="en-US" sz="1400" dirty="0">
                <a:sym typeface="+mn-ea"/>
              </a:rPr>
              <a:t>够将其他系统与平台进行交互，比如在各个系统内的</a:t>
            </a:r>
          </a:p>
          <a:p>
            <a:pPr algn="l">
              <a:lnSpc>
                <a:spcPct val="150000"/>
              </a:lnSpc>
            </a:pPr>
            <a:r>
              <a:rPr lang="zh-CN" altLang="en-US" sz="1400" dirty="0">
                <a:sym typeface="+mn-ea"/>
              </a:rPr>
              <a:t>右下角</a:t>
            </a:r>
            <a:r>
              <a:rPr lang="zh-CN" altLang="en-US" sz="1400" dirty="0"/>
              <a:t>提供一键回到平台功能等</a:t>
            </a:r>
            <a:r>
              <a:rPr lang="zh-CN" altLang="en-US" sz="1600" dirty="0"/>
              <a:t>。</a:t>
            </a:r>
            <a:endParaRPr lang="zh-CN" altLang="en-US" sz="1898" dirty="0"/>
          </a:p>
          <a:p>
            <a:endParaRPr lang="zh-CN" altLang="en-US" sz="1898" dirty="0"/>
          </a:p>
        </p:txBody>
      </p:sp>
      <p:sp>
        <p:nvSpPr>
          <p:cNvPr id="6" name="文本框 5"/>
          <p:cNvSpPr txBox="1"/>
          <p:nvPr/>
        </p:nvSpPr>
        <p:spPr>
          <a:xfrm>
            <a:off x="6372677" y="5137040"/>
            <a:ext cx="4498347" cy="523220"/>
          </a:xfrm>
          <a:prstGeom prst="rect">
            <a:avLst/>
          </a:prstGeom>
          <a:noFill/>
        </p:spPr>
        <p:txBody>
          <a:bodyPr wrap="none" rtlCol="0">
            <a:spAutoFit/>
          </a:bodyPr>
          <a:lstStyle/>
          <a:p>
            <a:pPr algn="l"/>
            <a:r>
              <a:rPr lang="en-US" altLang="zh-CN" sz="1400" dirty="0"/>
              <a:t>3. </a:t>
            </a:r>
            <a:r>
              <a:rPr lang="zh-CN" altLang="en-US" sz="1400" dirty="0"/>
              <a:t>缺点：不是真正意义上的单点登录，需要额外装插件</a:t>
            </a:r>
          </a:p>
          <a:p>
            <a:pPr algn="l"/>
            <a:r>
              <a:rPr lang="zh-CN" altLang="en-US" sz="1400" dirty="0"/>
              <a:t>登录过程繁琐。</a:t>
            </a:r>
          </a:p>
        </p:txBody>
      </p:sp>
      <p:sp>
        <p:nvSpPr>
          <p:cNvPr id="12" name="文本框 11">
            <a:extLst>
              <a:ext uri="{FF2B5EF4-FFF2-40B4-BE49-F238E27FC236}">
                <a16:creationId xmlns:a16="http://schemas.microsoft.com/office/drawing/2014/main" id="{C7E3DD35-6833-4072-9F70-FAA099A61672}"/>
              </a:ext>
            </a:extLst>
          </p:cNvPr>
          <p:cNvSpPr txBox="1"/>
          <p:nvPr/>
        </p:nvSpPr>
        <p:spPr>
          <a:xfrm>
            <a:off x="6372677" y="1008808"/>
            <a:ext cx="5209723" cy="1323439"/>
          </a:xfrm>
          <a:prstGeom prst="rect">
            <a:avLst/>
          </a:prstGeom>
          <a:noFill/>
        </p:spPr>
        <p:txBody>
          <a:bodyPr wrap="square" rtlCol="0">
            <a:spAutoFit/>
          </a:bodyPr>
          <a:lstStyle/>
          <a:p>
            <a:r>
              <a:rPr lang="zh-CN" altLang="en-US" sz="1600" b="1" dirty="0"/>
              <a:t>背景：</a:t>
            </a:r>
            <a:endParaRPr lang="en-US" altLang="zh-CN" sz="1600" b="1" dirty="0"/>
          </a:p>
          <a:p>
            <a:pPr marL="342900" indent="-342900">
              <a:buAutoNum type="arabicPeriod"/>
            </a:pPr>
            <a:r>
              <a:rPr lang="zh-CN" altLang="en-US" sz="1600" dirty="0"/>
              <a:t>防止后续新版浏览器</a:t>
            </a:r>
            <a:r>
              <a:rPr lang="en-US" altLang="zh-CN" sz="1600" dirty="0"/>
              <a:t>cookie</a:t>
            </a:r>
            <a:r>
              <a:rPr lang="zh-CN" altLang="en-US" sz="1600" dirty="0"/>
              <a:t>二级域名共享失效</a:t>
            </a:r>
            <a:endParaRPr lang="en-US" altLang="zh-CN" sz="1600" dirty="0"/>
          </a:p>
          <a:p>
            <a:pPr marL="342900" indent="-342900">
              <a:buAutoNum type="arabicPeriod"/>
            </a:pPr>
            <a:r>
              <a:rPr lang="zh-CN" altLang="en-US" sz="1600" dirty="0"/>
              <a:t>对于持续迭代的外部系统比如</a:t>
            </a:r>
            <a:r>
              <a:rPr lang="en-US" altLang="zh-CN" sz="1600" dirty="0"/>
              <a:t>TAPD</a:t>
            </a:r>
            <a:r>
              <a:rPr lang="zh-CN" altLang="en-US" sz="1600" dirty="0"/>
              <a:t>，防止增加</a:t>
            </a:r>
            <a:endParaRPr lang="en-US" altLang="zh-CN" sz="1600" dirty="0"/>
          </a:p>
          <a:p>
            <a:r>
              <a:rPr lang="zh-CN" altLang="en-US" sz="1600" dirty="0"/>
              <a:t>更加严格的资源加载控制。</a:t>
            </a:r>
            <a:endParaRPr lang="en-US" altLang="zh-CN" sz="1600" dirty="0"/>
          </a:p>
          <a:p>
            <a:r>
              <a:rPr lang="zh-CN" altLang="en-US" sz="1600" dirty="0"/>
              <a:t>以上都会导致平台跳转登录功能失效。</a:t>
            </a: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1000"/>
                                        <p:tgtEl>
                                          <p:spTgt spid="1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0"/>
                                        </p:tgtEl>
                                        <p:attrNameLst>
                                          <p:attrName>style.visibility</p:attrName>
                                        </p:attrNameLst>
                                      </p:cBhvr>
                                      <p:to>
                                        <p:strVal val="visible"/>
                                      </p:to>
                                    </p:set>
                                    <p:animEffect transition="in" filter="fade">
                                      <p:cBhvr>
                                        <p:cTn id="13" dur="1000"/>
                                        <p:tgtEl>
                                          <p:spTgt spid="1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4"/>
                                        </p:tgtEl>
                                        <p:attrNameLst>
                                          <p:attrName>style.visibility</p:attrName>
                                        </p:attrNameLst>
                                      </p:cBhvr>
                                      <p:to>
                                        <p:strVal val="visible"/>
                                      </p:to>
                                    </p:set>
                                    <p:animEffect transition="in" filter="fade">
                                      <p:cBhvr>
                                        <p:cTn id="19" dur="1000"/>
                                        <p:tgtEl>
                                          <p:spTgt spid="19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5"/>
                                        </p:tgtEl>
                                        <p:attrNameLst>
                                          <p:attrName>style.visibility</p:attrName>
                                        </p:attrNameLst>
                                      </p:cBhvr>
                                      <p:to>
                                        <p:strVal val="visible"/>
                                      </p:to>
                                    </p:set>
                                    <p:animEffect transition="in" filter="fade">
                                      <p:cBhvr>
                                        <p:cTn id="22" dur="10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9" grpId="0" animBg="1"/>
      <p:bldP spid="190" grpId="0" bldLvl="0" animBg="1"/>
      <p:bldP spid="191" grpId="0" animBg="1"/>
      <p:bldP spid="194" grpId="0" animBg="1"/>
      <p:bldP spid="19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89"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a:t>
            </a:r>
            <a:r>
              <a:rPr lang="en-US" altLang="zh-CN" sz="1898" b="1" spc="105" dirty="0">
                <a:solidFill>
                  <a:srgbClr val="31859B"/>
                </a:solidFill>
                <a:latin typeface="微软雅黑" panose="020B0503020204020204" charset="-122"/>
                <a:ea typeface="微软雅黑" panose="020B0503020204020204" charset="-122"/>
              </a:rPr>
              <a:t>2</a:t>
            </a:r>
            <a:r>
              <a:rPr lang="en-US" sz="1898" b="1" spc="105" dirty="0">
                <a:solidFill>
                  <a:srgbClr val="31859B"/>
                </a:solidFill>
                <a:latin typeface="微软雅黑" panose="020B0503020204020204" charset="-122"/>
                <a:ea typeface="微软雅黑" panose="020B0503020204020204" charset="-122"/>
              </a:rPr>
              <a:t>. </a:t>
            </a:r>
            <a:r>
              <a:rPr lang="en-US" sz="1898" b="1" spc="105" dirty="0" err="1">
                <a:solidFill>
                  <a:srgbClr val="31859B"/>
                </a:solidFill>
                <a:latin typeface="微软雅黑" panose="020B0503020204020204" charset="-122"/>
                <a:ea typeface="微软雅黑" panose="020B0503020204020204" charset="-122"/>
              </a:rPr>
              <a:t>Busybox前端</a:t>
            </a:r>
            <a:endParaRPr lang="en-US" sz="1160" dirty="0"/>
          </a:p>
        </p:txBody>
      </p:sp>
      <p:sp>
        <p:nvSpPr>
          <p:cNvPr id="190" name="TextBox 3"/>
          <p:cNvSpPr txBox="1"/>
          <p:nvPr/>
        </p:nvSpPr>
        <p:spPr>
          <a:xfrm>
            <a:off x="752105" y="944207"/>
            <a:ext cx="2661760" cy="446301"/>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zh-CN" altLang="en-US" sz="1898" b="1" spc="105" dirty="0">
                <a:solidFill>
                  <a:srgbClr val="31859B"/>
                </a:solidFill>
                <a:latin typeface="微软雅黑" panose="020B0503020204020204" charset="-122"/>
                <a:ea typeface="微软雅黑" panose="020B0503020204020204" charset="-122"/>
              </a:rPr>
              <a:t>插件模拟登录预览</a:t>
            </a:r>
            <a:endParaRPr lang="en-US" sz="1160" dirty="0"/>
          </a:p>
        </p:txBody>
      </p:sp>
      <p:pic>
        <p:nvPicPr>
          <p:cNvPr id="191" name="Picture 4"/>
          <p:cNvPicPr>
            <a:picLocks noChangeAspect="1"/>
          </p:cNvPicPr>
          <p:nvPr/>
        </p:nvPicPr>
        <p:blipFill>
          <a:blip r:embed="rId2"/>
          <a:stretch>
            <a:fillRect/>
          </a:stretch>
        </p:blipFill>
        <p:spPr>
          <a:xfrm>
            <a:off x="279211" y="976582"/>
            <a:ext cx="382182" cy="404278"/>
          </a:xfrm>
          <a:prstGeom prst="rect">
            <a:avLst/>
          </a:prstGeom>
        </p:spPr>
      </p:pic>
      <p:sp>
        <p:nvSpPr>
          <p:cNvPr id="192" name="TextBox 5"/>
          <p:cNvSpPr txBox="1"/>
          <p:nvPr/>
        </p:nvSpPr>
        <p:spPr>
          <a:xfrm>
            <a:off x="6801544" y="3984351"/>
            <a:ext cx="2576586" cy="1035405"/>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477" dirty="0" err="1">
                <a:solidFill>
                  <a:srgbClr val="FFFFFF"/>
                </a:solidFill>
                <a:latin typeface="微软雅黑" panose="020B0503020204020204" charset="-122"/>
                <a:ea typeface="微软雅黑" panose="020B0503020204020204" charset="-122"/>
              </a:rPr>
              <a:t>React+Ts开发经验，小程序，SSR尝试,webpack,vscode插件，CLI脚手架</a:t>
            </a:r>
            <a:endParaRPr lang="en-US" sz="1160" dirty="0"/>
          </a:p>
          <a:p>
            <a:pPr latinLnBrk="1">
              <a:lnSpc>
                <a:spcPct val="113000"/>
              </a:lnSpc>
            </a:pPr>
            <a:endParaRPr lang="en-US" sz="1477" dirty="0">
              <a:solidFill>
                <a:srgbClr val="FFFFFF"/>
              </a:solidFill>
              <a:latin typeface="微软雅黑" panose="020B0503020204020204" charset="-122"/>
              <a:ea typeface="微软雅黑" panose="020B0503020204020204" charset="-122"/>
            </a:endParaRPr>
          </a:p>
        </p:txBody>
      </p:sp>
      <p:sp>
        <p:nvSpPr>
          <p:cNvPr id="193" name="TextBox 6"/>
          <p:cNvSpPr txBox="1"/>
          <p:nvPr/>
        </p:nvSpPr>
        <p:spPr>
          <a:xfrm>
            <a:off x="6801544" y="3595910"/>
            <a:ext cx="361652" cy="668125"/>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898" b="1">
                <a:solidFill>
                  <a:srgbClr val="FFFFFF"/>
                </a:solidFill>
                <a:latin typeface="微软雅黑" panose="020B0503020204020204" charset="-122"/>
                <a:ea typeface="微软雅黑" panose="020B0503020204020204" charset="-122"/>
              </a:rPr>
              <a:t>05</a:t>
            </a:r>
            <a:endParaRPr lang="en-US" sz="1160"/>
          </a:p>
        </p:txBody>
      </p:sp>
      <p:sp>
        <p:nvSpPr>
          <p:cNvPr id="195" name="TextBox 8"/>
          <p:cNvSpPr txBox="1"/>
          <p:nvPr/>
        </p:nvSpPr>
        <p:spPr>
          <a:xfrm>
            <a:off x="10194727" y="6506890"/>
            <a:ext cx="1995785" cy="234481"/>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266" spc="527">
                <a:solidFill>
                  <a:srgbClr val="0000EE"/>
                </a:solidFill>
                <a:latin typeface="微软雅黑" panose="020B0503020204020204" charset="-122"/>
                <a:ea typeface="微软雅黑" panose="020B0503020204020204" charset="-122"/>
              </a:rPr>
              <a:t>mycaigou.com</a:t>
            </a:r>
            <a:endParaRPr lang="en-US" sz="1160"/>
          </a:p>
        </p:txBody>
      </p:sp>
      <p:pic>
        <p:nvPicPr>
          <p:cNvPr id="23" name="Picture 18">
            <a:extLst>
              <a:ext uri="{FF2B5EF4-FFF2-40B4-BE49-F238E27FC236}">
                <a16:creationId xmlns:a16="http://schemas.microsoft.com/office/drawing/2014/main" id="{2564F606-10FE-4632-BBFC-77305DF36F6C}"/>
              </a:ext>
            </a:extLst>
          </p:cNvPr>
          <p:cNvPicPr>
            <a:picLocks noChangeAspect="1"/>
          </p:cNvPicPr>
          <p:nvPr/>
        </p:nvPicPr>
        <p:blipFill>
          <a:blip r:embed="rId3"/>
          <a:stretch>
            <a:fillRect/>
          </a:stretch>
        </p:blipFill>
        <p:spPr>
          <a:xfrm>
            <a:off x="887858" y="1578738"/>
            <a:ext cx="8490272" cy="4446024"/>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1000"/>
                                        <p:tgtEl>
                                          <p:spTgt spid="1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0"/>
                                        </p:tgtEl>
                                        <p:attrNameLst>
                                          <p:attrName>style.visibility</p:attrName>
                                        </p:attrNameLst>
                                      </p:cBhvr>
                                      <p:to>
                                        <p:strVal val="visible"/>
                                      </p:to>
                                    </p:set>
                                    <p:animEffect transition="in" filter="fade">
                                      <p:cBhvr>
                                        <p:cTn id="13" dur="1000"/>
                                        <p:tgtEl>
                                          <p:spTgt spid="1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2"/>
                                        </p:tgtEl>
                                        <p:attrNameLst>
                                          <p:attrName>style.visibility</p:attrName>
                                        </p:attrNameLst>
                                      </p:cBhvr>
                                      <p:to>
                                        <p:strVal val="visible"/>
                                      </p:to>
                                    </p:set>
                                    <p:animEffect transition="in" filter="fade">
                                      <p:cBhvr>
                                        <p:cTn id="19" dur="1000"/>
                                        <p:tgtEl>
                                          <p:spTgt spid="19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fade">
                                      <p:cBhvr>
                                        <p:cTn id="22" dur="1000"/>
                                        <p:tgtEl>
                                          <p:spTgt spid="19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5"/>
                                        </p:tgtEl>
                                        <p:attrNameLst>
                                          <p:attrName>style.visibility</p:attrName>
                                        </p:attrNameLst>
                                      </p:cBhvr>
                                      <p:to>
                                        <p:strVal val="visible"/>
                                      </p:to>
                                    </p:set>
                                    <p:animEffect transition="in" filter="fade">
                                      <p:cBhvr>
                                        <p:cTn id="25" dur="1000"/>
                                        <p:tgtEl>
                                          <p:spTgt spid="19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bldLvl="0" animBg="1"/>
      <p:bldP spid="189" grpId="0" bldLvl="0" animBg="1"/>
      <p:bldP spid="190" grpId="0" bldLvl="0" animBg="1"/>
      <p:bldP spid="191" grpId="0" bldLvl="0" animBg="1"/>
      <p:bldP spid="192" grpId="0" bldLvl="0" animBg="1"/>
      <p:bldP spid="193" grpId="0" bldLvl="0" animBg="1"/>
      <p:bldP spid="195" grpId="0" bldLvl="0" animBg="1"/>
      <p:bldP spid="23"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89"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a:t>
            </a:r>
            <a:r>
              <a:rPr lang="en-US" altLang="zh-CN" sz="1898" b="1" spc="105" dirty="0">
                <a:solidFill>
                  <a:srgbClr val="31859B"/>
                </a:solidFill>
                <a:latin typeface="微软雅黑" panose="020B0503020204020204" charset="-122"/>
                <a:ea typeface="微软雅黑" panose="020B0503020204020204" charset="-122"/>
              </a:rPr>
              <a:t>2</a:t>
            </a:r>
            <a:r>
              <a:rPr lang="en-US" sz="1898" b="1" spc="105" dirty="0">
                <a:solidFill>
                  <a:srgbClr val="31859B"/>
                </a:solidFill>
                <a:latin typeface="微软雅黑" panose="020B0503020204020204" charset="-122"/>
                <a:ea typeface="微软雅黑" panose="020B0503020204020204" charset="-122"/>
              </a:rPr>
              <a:t>. </a:t>
            </a:r>
            <a:r>
              <a:rPr lang="en-US" sz="1898" b="1" spc="105" dirty="0" err="1">
                <a:solidFill>
                  <a:srgbClr val="31859B"/>
                </a:solidFill>
                <a:latin typeface="微软雅黑" panose="020B0503020204020204" charset="-122"/>
                <a:ea typeface="微软雅黑" panose="020B0503020204020204" charset="-122"/>
              </a:rPr>
              <a:t>Busybox前端</a:t>
            </a:r>
            <a:endParaRPr lang="en-US" sz="1160" dirty="0"/>
          </a:p>
        </p:txBody>
      </p:sp>
      <p:sp>
        <p:nvSpPr>
          <p:cNvPr id="190" name="TextBox 3"/>
          <p:cNvSpPr txBox="1"/>
          <p:nvPr/>
        </p:nvSpPr>
        <p:spPr>
          <a:xfrm>
            <a:off x="752105" y="944207"/>
            <a:ext cx="1968474"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err="1">
                <a:solidFill>
                  <a:srgbClr val="31859B"/>
                </a:solidFill>
                <a:latin typeface="微软雅黑" panose="020B0503020204020204" charset="-122"/>
                <a:ea typeface="微软雅黑" panose="020B0503020204020204" charset="-122"/>
              </a:rPr>
              <a:t>产品体验</a:t>
            </a:r>
            <a:endParaRPr lang="en-US" sz="1160" dirty="0"/>
          </a:p>
        </p:txBody>
      </p:sp>
      <p:pic>
        <p:nvPicPr>
          <p:cNvPr id="191" name="Picture 4"/>
          <p:cNvPicPr>
            <a:picLocks noChangeAspect="1"/>
          </p:cNvPicPr>
          <p:nvPr/>
        </p:nvPicPr>
        <p:blipFill>
          <a:blip r:embed="rId2"/>
          <a:stretch>
            <a:fillRect/>
          </a:stretch>
        </p:blipFill>
        <p:spPr>
          <a:xfrm>
            <a:off x="279211" y="976582"/>
            <a:ext cx="382182" cy="404278"/>
          </a:xfrm>
          <a:prstGeom prst="rect">
            <a:avLst/>
          </a:prstGeom>
        </p:spPr>
      </p:pic>
      <p:sp>
        <p:nvSpPr>
          <p:cNvPr id="192" name="TextBox 5"/>
          <p:cNvSpPr txBox="1"/>
          <p:nvPr/>
        </p:nvSpPr>
        <p:spPr>
          <a:xfrm>
            <a:off x="6801544" y="3984351"/>
            <a:ext cx="2576586" cy="1035405"/>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477">
                <a:solidFill>
                  <a:srgbClr val="FFFFFF"/>
                </a:solidFill>
                <a:latin typeface="微软雅黑" panose="020B0503020204020204" charset="-122"/>
                <a:ea typeface="微软雅黑" panose="020B0503020204020204" charset="-122"/>
              </a:rPr>
              <a:t>React+Ts开发经验，小程序，SSR尝试,webpack,vscode插件，CLI脚手架</a:t>
            </a:r>
            <a:endParaRPr lang="en-US" sz="1160"/>
          </a:p>
          <a:p>
            <a:pPr latinLnBrk="1">
              <a:lnSpc>
                <a:spcPct val="113000"/>
              </a:lnSpc>
            </a:pPr>
            <a:endParaRPr lang="en-US" sz="1477">
              <a:solidFill>
                <a:srgbClr val="FFFFFF"/>
              </a:solidFill>
              <a:latin typeface="微软雅黑" panose="020B0503020204020204" charset="-122"/>
              <a:ea typeface="微软雅黑" panose="020B0503020204020204" charset="-122"/>
            </a:endParaRPr>
          </a:p>
        </p:txBody>
      </p:sp>
      <p:sp>
        <p:nvSpPr>
          <p:cNvPr id="193" name="TextBox 6"/>
          <p:cNvSpPr txBox="1"/>
          <p:nvPr/>
        </p:nvSpPr>
        <p:spPr>
          <a:xfrm>
            <a:off x="6801544" y="3595910"/>
            <a:ext cx="361652" cy="668125"/>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898" b="1">
                <a:solidFill>
                  <a:srgbClr val="FFFFFF"/>
                </a:solidFill>
                <a:latin typeface="微软雅黑" panose="020B0503020204020204" charset="-122"/>
                <a:ea typeface="微软雅黑" panose="020B0503020204020204" charset="-122"/>
              </a:rPr>
              <a:t>05</a:t>
            </a:r>
            <a:endParaRPr lang="en-US" sz="1160"/>
          </a:p>
        </p:txBody>
      </p:sp>
      <p:sp>
        <p:nvSpPr>
          <p:cNvPr id="194" name="TextBox 7"/>
          <p:cNvSpPr txBox="1"/>
          <p:nvPr/>
        </p:nvSpPr>
        <p:spPr>
          <a:xfrm>
            <a:off x="7203380" y="3595910"/>
            <a:ext cx="790277" cy="668125"/>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898" b="1">
                <a:solidFill>
                  <a:srgbClr val="FFFFFF"/>
                </a:solidFill>
                <a:latin typeface="微软雅黑" panose="020B0503020204020204" charset="-122"/>
                <a:ea typeface="微软雅黑" panose="020B0503020204020204" charset="-122"/>
              </a:rPr>
              <a:t>有进步</a:t>
            </a:r>
            <a:endParaRPr lang="en-US" sz="1160"/>
          </a:p>
        </p:txBody>
      </p:sp>
      <p:sp>
        <p:nvSpPr>
          <p:cNvPr id="195" name="TextBox 8"/>
          <p:cNvSpPr txBox="1"/>
          <p:nvPr/>
        </p:nvSpPr>
        <p:spPr>
          <a:xfrm>
            <a:off x="10194727" y="6506890"/>
            <a:ext cx="1995785" cy="234481"/>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266" spc="527">
                <a:solidFill>
                  <a:srgbClr val="0000EE"/>
                </a:solidFill>
                <a:latin typeface="微软雅黑" panose="020B0503020204020204" charset="-122"/>
                <a:ea typeface="微软雅黑" panose="020B0503020204020204" charset="-122"/>
              </a:rPr>
              <a:t>mycaigou.com</a:t>
            </a:r>
            <a:endParaRPr lang="en-US" sz="1160"/>
          </a:p>
        </p:txBody>
      </p:sp>
      <p:sp>
        <p:nvSpPr>
          <p:cNvPr id="196" name="Freeform 9"/>
          <p:cNvSpPr/>
          <p:nvPr/>
        </p:nvSpPr>
        <p:spPr>
          <a:xfrm>
            <a:off x="4422300" y="1229578"/>
            <a:ext cx="2876757" cy="1367178"/>
          </a:xfrm>
          <a:custGeom>
            <a:avLst/>
            <a:gdLst/>
            <a:ahLst/>
            <a:cxnLst/>
            <a:rect l="l" t="t" r="r" b="b"/>
            <a:pathLst>
              <a:path w="2727592" h="1296287">
                <a:moveTo>
                  <a:pt x="0" y="0"/>
                </a:moveTo>
                <a:lnTo>
                  <a:pt x="2727592" y="0"/>
                </a:lnTo>
                <a:lnTo>
                  <a:pt x="2727592" y="1296287"/>
                </a:lnTo>
                <a:lnTo>
                  <a:pt x="0" y="1296287"/>
                </a:lnTo>
                <a:close/>
              </a:path>
            </a:pathLst>
          </a:custGeom>
          <a:solidFill>
            <a:srgbClr val="31859B"/>
          </a:solidFill>
        </p:spPr>
        <p:txBody>
          <a:bodyPr lIns="133945" rIns="133945" rtlCol="0" anchor="ctr"/>
          <a:lstStyle/>
          <a:p>
            <a:pPr algn="l"/>
            <a:endParaRPr lang="en-US" sz="1160"/>
          </a:p>
        </p:txBody>
      </p:sp>
      <p:sp>
        <p:nvSpPr>
          <p:cNvPr id="197" name="Freeform 10"/>
          <p:cNvSpPr/>
          <p:nvPr/>
        </p:nvSpPr>
        <p:spPr>
          <a:xfrm>
            <a:off x="4537238" y="1178505"/>
            <a:ext cx="2896045" cy="1383456"/>
          </a:xfrm>
          <a:custGeom>
            <a:avLst/>
            <a:gdLst/>
            <a:ahLst/>
            <a:cxnLst/>
            <a:rect l="l" t="t" r="r" b="b"/>
            <a:pathLst>
              <a:path w="2745880" h="1311721">
                <a:moveTo>
                  <a:pt x="2745880" y="1311721"/>
                </a:moveTo>
                <a:lnTo>
                  <a:pt x="0" y="1311721"/>
                </a:lnTo>
                <a:lnTo>
                  <a:pt x="0" y="0"/>
                </a:lnTo>
                <a:lnTo>
                  <a:pt x="2745880" y="0"/>
                </a:lnTo>
                <a:close/>
                <a:moveTo>
                  <a:pt x="18306" y="1296289"/>
                </a:moveTo>
                <a:lnTo>
                  <a:pt x="2727574" y="1296289"/>
                </a:lnTo>
                <a:lnTo>
                  <a:pt x="2727574" y="15432"/>
                </a:lnTo>
                <a:lnTo>
                  <a:pt x="18306" y="15432"/>
                </a:lnTo>
                <a:close/>
              </a:path>
            </a:pathLst>
          </a:custGeom>
          <a:solidFill>
            <a:srgbClr val="3F3D56"/>
          </a:solidFill>
        </p:spPr>
        <p:txBody>
          <a:bodyPr lIns="133945" rIns="133945" rtlCol="0" anchor="ctr"/>
          <a:lstStyle/>
          <a:p>
            <a:pPr algn="l"/>
            <a:endParaRPr lang="en-US" sz="1160"/>
          </a:p>
        </p:txBody>
      </p:sp>
      <p:sp>
        <p:nvSpPr>
          <p:cNvPr id="198" name="Freeform 11"/>
          <p:cNvSpPr/>
          <p:nvPr/>
        </p:nvSpPr>
        <p:spPr>
          <a:xfrm>
            <a:off x="651967" y="1850962"/>
            <a:ext cx="2876757" cy="1367178"/>
          </a:xfrm>
          <a:custGeom>
            <a:avLst/>
            <a:gdLst/>
            <a:ahLst/>
            <a:cxnLst/>
            <a:rect l="l" t="t" r="r" b="b"/>
            <a:pathLst>
              <a:path w="2727592" h="1296287">
                <a:moveTo>
                  <a:pt x="0" y="0"/>
                </a:moveTo>
                <a:lnTo>
                  <a:pt x="2727592" y="0"/>
                </a:lnTo>
                <a:lnTo>
                  <a:pt x="2727592" y="1296288"/>
                </a:lnTo>
                <a:lnTo>
                  <a:pt x="0" y="1296288"/>
                </a:lnTo>
                <a:close/>
              </a:path>
            </a:pathLst>
          </a:custGeom>
          <a:solidFill>
            <a:srgbClr val="F2F2F2"/>
          </a:solidFill>
        </p:spPr>
        <p:txBody>
          <a:bodyPr lIns="133945" rIns="133945" rtlCol="0" anchor="ctr"/>
          <a:lstStyle/>
          <a:p>
            <a:pPr algn="l"/>
            <a:endParaRPr lang="en-US" sz="1160"/>
          </a:p>
        </p:txBody>
      </p:sp>
      <p:sp>
        <p:nvSpPr>
          <p:cNvPr id="199" name="Freeform 12"/>
          <p:cNvSpPr/>
          <p:nvPr/>
        </p:nvSpPr>
        <p:spPr>
          <a:xfrm>
            <a:off x="759297" y="1756854"/>
            <a:ext cx="2661761" cy="1342226"/>
          </a:xfrm>
          <a:custGeom>
            <a:avLst/>
            <a:gdLst/>
            <a:ahLst/>
            <a:cxnLst/>
            <a:rect l="l" t="t" r="r" b="b"/>
            <a:pathLst>
              <a:path w="2523744" h="1272629">
                <a:moveTo>
                  <a:pt x="2523744" y="1272629"/>
                </a:moveTo>
                <a:lnTo>
                  <a:pt x="0" y="1272629"/>
                </a:lnTo>
                <a:lnTo>
                  <a:pt x="0" y="0"/>
                </a:lnTo>
                <a:lnTo>
                  <a:pt x="2523744" y="0"/>
                </a:lnTo>
                <a:close/>
                <a:moveTo>
                  <a:pt x="16825" y="1257657"/>
                </a:moveTo>
                <a:lnTo>
                  <a:pt x="2506919" y="1257657"/>
                </a:lnTo>
                <a:lnTo>
                  <a:pt x="2506919" y="14973"/>
                </a:lnTo>
                <a:lnTo>
                  <a:pt x="16825" y="14973"/>
                </a:lnTo>
                <a:close/>
              </a:path>
            </a:pathLst>
          </a:custGeom>
          <a:solidFill>
            <a:srgbClr val="3F3D56"/>
          </a:solidFill>
        </p:spPr>
        <p:txBody>
          <a:bodyPr lIns="133945" rIns="133945" rtlCol="0" anchor="ctr"/>
          <a:lstStyle/>
          <a:p>
            <a:pPr algn="l"/>
            <a:endParaRPr lang="en-US" sz="1160"/>
          </a:p>
        </p:txBody>
      </p:sp>
      <p:pic>
        <p:nvPicPr>
          <p:cNvPr id="200" name="Picture 13"/>
          <p:cNvPicPr>
            <a:picLocks noChangeAspect="1"/>
          </p:cNvPicPr>
          <p:nvPr/>
        </p:nvPicPr>
        <p:blipFill>
          <a:blip r:embed="rId3"/>
          <a:stretch>
            <a:fillRect/>
          </a:stretch>
        </p:blipFill>
        <p:spPr>
          <a:xfrm>
            <a:off x="4663361" y="1305055"/>
            <a:ext cx="2394163" cy="1216112"/>
          </a:xfrm>
          <a:prstGeom prst="rect">
            <a:avLst/>
          </a:prstGeom>
        </p:spPr>
      </p:pic>
      <p:pic>
        <p:nvPicPr>
          <p:cNvPr id="201" name="Picture 14"/>
          <p:cNvPicPr>
            <a:picLocks noChangeAspect="1"/>
          </p:cNvPicPr>
          <p:nvPr/>
        </p:nvPicPr>
        <p:blipFill>
          <a:blip r:embed="rId4"/>
          <a:stretch>
            <a:fillRect/>
          </a:stretch>
        </p:blipFill>
        <p:spPr>
          <a:xfrm>
            <a:off x="898328" y="1844829"/>
            <a:ext cx="2491272" cy="1265402"/>
          </a:xfrm>
          <a:prstGeom prst="rect">
            <a:avLst/>
          </a:prstGeom>
        </p:spPr>
      </p:pic>
      <p:sp>
        <p:nvSpPr>
          <p:cNvPr id="202" name="Freeform 15"/>
          <p:cNvSpPr/>
          <p:nvPr/>
        </p:nvSpPr>
        <p:spPr>
          <a:xfrm>
            <a:off x="8085396" y="1664271"/>
            <a:ext cx="2876757" cy="1367178"/>
          </a:xfrm>
          <a:custGeom>
            <a:avLst/>
            <a:gdLst/>
            <a:ahLst/>
            <a:cxnLst/>
            <a:rect l="l" t="t" r="r" b="b"/>
            <a:pathLst>
              <a:path w="2727592" h="1296287">
                <a:moveTo>
                  <a:pt x="0" y="0"/>
                </a:moveTo>
                <a:lnTo>
                  <a:pt x="2727592" y="0"/>
                </a:lnTo>
                <a:lnTo>
                  <a:pt x="2727592" y="1296287"/>
                </a:lnTo>
                <a:lnTo>
                  <a:pt x="0" y="1296287"/>
                </a:lnTo>
                <a:close/>
              </a:path>
            </a:pathLst>
          </a:custGeom>
          <a:solidFill>
            <a:srgbClr val="F2F2F2"/>
          </a:solidFill>
        </p:spPr>
        <p:txBody>
          <a:bodyPr lIns="133945" rIns="133945" rtlCol="0" anchor="ctr"/>
          <a:lstStyle/>
          <a:p>
            <a:pPr algn="l"/>
            <a:endParaRPr lang="en-US" sz="1160"/>
          </a:p>
        </p:txBody>
      </p:sp>
      <p:sp>
        <p:nvSpPr>
          <p:cNvPr id="203" name="Freeform 16"/>
          <p:cNvSpPr/>
          <p:nvPr/>
        </p:nvSpPr>
        <p:spPr>
          <a:xfrm>
            <a:off x="8192552" y="1570509"/>
            <a:ext cx="3555940" cy="1833916"/>
          </a:xfrm>
          <a:custGeom>
            <a:avLst/>
            <a:gdLst/>
            <a:ahLst/>
            <a:cxnLst/>
            <a:rect l="l" t="t" r="r" b="b"/>
            <a:pathLst>
              <a:path w="2523744" h="1272629">
                <a:moveTo>
                  <a:pt x="2523744" y="1272629"/>
                </a:moveTo>
                <a:lnTo>
                  <a:pt x="0" y="1272629"/>
                </a:lnTo>
                <a:lnTo>
                  <a:pt x="0" y="0"/>
                </a:lnTo>
                <a:lnTo>
                  <a:pt x="2523744" y="0"/>
                </a:lnTo>
                <a:close/>
                <a:moveTo>
                  <a:pt x="16825" y="1257657"/>
                </a:moveTo>
                <a:lnTo>
                  <a:pt x="2506919" y="1257657"/>
                </a:lnTo>
                <a:lnTo>
                  <a:pt x="2506919" y="14972"/>
                </a:lnTo>
                <a:lnTo>
                  <a:pt x="16825" y="14972"/>
                </a:lnTo>
                <a:close/>
              </a:path>
            </a:pathLst>
          </a:custGeom>
          <a:solidFill>
            <a:srgbClr val="3F3D56"/>
          </a:solidFill>
        </p:spPr>
        <p:txBody>
          <a:bodyPr lIns="133945" rIns="133945" rtlCol="0" anchor="ctr"/>
          <a:lstStyle/>
          <a:p>
            <a:pPr algn="l"/>
            <a:endParaRPr lang="en-US" sz="1160"/>
          </a:p>
        </p:txBody>
      </p:sp>
      <p:pic>
        <p:nvPicPr>
          <p:cNvPr id="204" name="Picture 17"/>
          <p:cNvPicPr>
            <a:picLocks noChangeAspect="1"/>
          </p:cNvPicPr>
          <p:nvPr/>
        </p:nvPicPr>
        <p:blipFill>
          <a:blip r:embed="rId5"/>
          <a:stretch>
            <a:fillRect/>
          </a:stretch>
        </p:blipFill>
        <p:spPr>
          <a:xfrm>
            <a:off x="8346282" y="1623779"/>
            <a:ext cx="3277793" cy="1664931"/>
          </a:xfrm>
          <a:prstGeom prst="rect">
            <a:avLst/>
          </a:prstGeom>
        </p:spPr>
      </p:pic>
      <p:sp>
        <p:nvSpPr>
          <p:cNvPr id="206" name="Freeform 19"/>
          <p:cNvSpPr/>
          <p:nvPr/>
        </p:nvSpPr>
        <p:spPr>
          <a:xfrm>
            <a:off x="7548316" y="4131044"/>
            <a:ext cx="2876757" cy="1367178"/>
          </a:xfrm>
          <a:custGeom>
            <a:avLst/>
            <a:gdLst/>
            <a:ahLst/>
            <a:cxnLst/>
            <a:rect l="l" t="t" r="r" b="b"/>
            <a:pathLst>
              <a:path w="2727592" h="1296287">
                <a:moveTo>
                  <a:pt x="0" y="0"/>
                </a:moveTo>
                <a:lnTo>
                  <a:pt x="2727591" y="0"/>
                </a:lnTo>
                <a:lnTo>
                  <a:pt x="2727591" y="1296288"/>
                </a:lnTo>
                <a:lnTo>
                  <a:pt x="0" y="1296288"/>
                </a:lnTo>
                <a:close/>
              </a:path>
            </a:pathLst>
          </a:custGeom>
          <a:solidFill>
            <a:srgbClr val="31859B"/>
          </a:solidFill>
        </p:spPr>
        <p:txBody>
          <a:bodyPr lIns="133945" rIns="133945" rtlCol="0" anchor="ctr"/>
          <a:lstStyle/>
          <a:p>
            <a:pPr algn="l"/>
            <a:endParaRPr lang="en-US" sz="1160"/>
          </a:p>
        </p:txBody>
      </p:sp>
      <p:sp>
        <p:nvSpPr>
          <p:cNvPr id="207" name="Freeform 20"/>
          <p:cNvSpPr/>
          <p:nvPr/>
        </p:nvSpPr>
        <p:spPr>
          <a:xfrm>
            <a:off x="7655473" y="4077466"/>
            <a:ext cx="2896045" cy="1383456"/>
          </a:xfrm>
          <a:custGeom>
            <a:avLst/>
            <a:gdLst/>
            <a:ahLst/>
            <a:cxnLst/>
            <a:rect l="l" t="t" r="r" b="b"/>
            <a:pathLst>
              <a:path w="2745880" h="1311721">
                <a:moveTo>
                  <a:pt x="2745879" y="1311721"/>
                </a:moveTo>
                <a:lnTo>
                  <a:pt x="0" y="1311721"/>
                </a:lnTo>
                <a:lnTo>
                  <a:pt x="0" y="0"/>
                </a:lnTo>
                <a:lnTo>
                  <a:pt x="2745879" y="0"/>
                </a:lnTo>
                <a:close/>
                <a:moveTo>
                  <a:pt x="18305" y="1296289"/>
                </a:moveTo>
                <a:lnTo>
                  <a:pt x="2727573" y="1296289"/>
                </a:lnTo>
                <a:lnTo>
                  <a:pt x="2727573" y="15432"/>
                </a:lnTo>
                <a:lnTo>
                  <a:pt x="18305" y="15432"/>
                </a:lnTo>
                <a:close/>
              </a:path>
            </a:pathLst>
          </a:custGeom>
          <a:solidFill>
            <a:srgbClr val="3F3D56"/>
          </a:solidFill>
        </p:spPr>
        <p:txBody>
          <a:bodyPr lIns="133945" rIns="133945" rtlCol="0" anchor="ctr"/>
          <a:lstStyle/>
          <a:p>
            <a:pPr algn="l"/>
            <a:endParaRPr lang="en-US" sz="1160"/>
          </a:p>
        </p:txBody>
      </p:sp>
      <p:pic>
        <p:nvPicPr>
          <p:cNvPr id="208" name="Picture 21"/>
          <p:cNvPicPr>
            <a:picLocks noChangeAspect="1"/>
          </p:cNvPicPr>
          <p:nvPr/>
        </p:nvPicPr>
        <p:blipFill>
          <a:blip r:embed="rId6"/>
          <a:stretch>
            <a:fillRect/>
          </a:stretch>
        </p:blipFill>
        <p:spPr>
          <a:xfrm>
            <a:off x="7758221" y="4155193"/>
            <a:ext cx="2676284" cy="1318370"/>
          </a:xfrm>
          <a:prstGeom prst="rect">
            <a:avLst/>
          </a:prstGeom>
        </p:spPr>
      </p:pic>
      <p:pic>
        <p:nvPicPr>
          <p:cNvPr id="3" name="图片 2">
            <a:extLst>
              <a:ext uri="{FF2B5EF4-FFF2-40B4-BE49-F238E27FC236}">
                <a16:creationId xmlns:a16="http://schemas.microsoft.com/office/drawing/2014/main" id="{7E03B3C2-5469-4DBA-A270-7C8C9A8DEB6E}"/>
              </a:ext>
            </a:extLst>
          </p:cNvPr>
          <p:cNvPicPr>
            <a:picLocks noChangeAspect="1"/>
          </p:cNvPicPr>
          <p:nvPr/>
        </p:nvPicPr>
        <p:blipFill>
          <a:blip r:embed="rId7"/>
          <a:stretch>
            <a:fillRect/>
          </a:stretch>
        </p:blipFill>
        <p:spPr>
          <a:xfrm>
            <a:off x="1357791" y="3634047"/>
            <a:ext cx="4904087" cy="2475537"/>
          </a:xfrm>
          <a:prstGeom prst="rect">
            <a:avLst/>
          </a:prstGeom>
        </p:spPr>
      </p:pic>
    </p:spTree>
    <p:extLst>
      <p:ext uri="{BB962C8B-B14F-4D97-AF65-F5344CB8AC3E}">
        <p14:creationId xmlns:p14="http://schemas.microsoft.com/office/powerpoint/2010/main" val="3198285963"/>
      </p:ext>
    </p:extLst>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1000"/>
                                        <p:tgtEl>
                                          <p:spTgt spid="1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0"/>
                                        </p:tgtEl>
                                        <p:attrNameLst>
                                          <p:attrName>style.visibility</p:attrName>
                                        </p:attrNameLst>
                                      </p:cBhvr>
                                      <p:to>
                                        <p:strVal val="visible"/>
                                      </p:to>
                                    </p:set>
                                    <p:animEffect transition="in" filter="fade">
                                      <p:cBhvr>
                                        <p:cTn id="13" dur="1000"/>
                                        <p:tgtEl>
                                          <p:spTgt spid="1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2"/>
                                        </p:tgtEl>
                                        <p:attrNameLst>
                                          <p:attrName>style.visibility</p:attrName>
                                        </p:attrNameLst>
                                      </p:cBhvr>
                                      <p:to>
                                        <p:strVal val="visible"/>
                                      </p:to>
                                    </p:set>
                                    <p:animEffect transition="in" filter="fade">
                                      <p:cBhvr>
                                        <p:cTn id="19" dur="1000"/>
                                        <p:tgtEl>
                                          <p:spTgt spid="19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fade">
                                      <p:cBhvr>
                                        <p:cTn id="22" dur="1000"/>
                                        <p:tgtEl>
                                          <p:spTgt spid="19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4"/>
                                        </p:tgtEl>
                                        <p:attrNameLst>
                                          <p:attrName>style.visibility</p:attrName>
                                        </p:attrNameLst>
                                      </p:cBhvr>
                                      <p:to>
                                        <p:strVal val="visible"/>
                                      </p:to>
                                    </p:set>
                                    <p:animEffect transition="in" filter="fade">
                                      <p:cBhvr>
                                        <p:cTn id="25" dur="1000"/>
                                        <p:tgtEl>
                                          <p:spTgt spid="19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5"/>
                                        </p:tgtEl>
                                        <p:attrNameLst>
                                          <p:attrName>style.visibility</p:attrName>
                                        </p:attrNameLst>
                                      </p:cBhvr>
                                      <p:to>
                                        <p:strVal val="visible"/>
                                      </p:to>
                                    </p:set>
                                    <p:animEffect transition="in" filter="fade">
                                      <p:cBhvr>
                                        <p:cTn id="28" dur="1000"/>
                                        <p:tgtEl>
                                          <p:spTgt spid="19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6"/>
                                        </p:tgtEl>
                                        <p:attrNameLst>
                                          <p:attrName>style.visibility</p:attrName>
                                        </p:attrNameLst>
                                      </p:cBhvr>
                                      <p:to>
                                        <p:strVal val="visible"/>
                                      </p:to>
                                    </p:set>
                                    <p:animEffect transition="in" filter="fade">
                                      <p:cBhvr>
                                        <p:cTn id="31" dur="1000"/>
                                        <p:tgtEl>
                                          <p:spTgt spid="19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7"/>
                                        </p:tgtEl>
                                        <p:attrNameLst>
                                          <p:attrName>style.visibility</p:attrName>
                                        </p:attrNameLst>
                                      </p:cBhvr>
                                      <p:to>
                                        <p:strVal val="visible"/>
                                      </p:to>
                                    </p:set>
                                    <p:animEffect transition="in" filter="fade">
                                      <p:cBhvr>
                                        <p:cTn id="34" dur="1000"/>
                                        <p:tgtEl>
                                          <p:spTgt spid="19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8"/>
                                        </p:tgtEl>
                                        <p:attrNameLst>
                                          <p:attrName>style.visibility</p:attrName>
                                        </p:attrNameLst>
                                      </p:cBhvr>
                                      <p:to>
                                        <p:strVal val="visible"/>
                                      </p:to>
                                    </p:set>
                                    <p:animEffect transition="in" filter="fade">
                                      <p:cBhvr>
                                        <p:cTn id="37" dur="1000"/>
                                        <p:tgtEl>
                                          <p:spTgt spid="19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9"/>
                                        </p:tgtEl>
                                        <p:attrNameLst>
                                          <p:attrName>style.visibility</p:attrName>
                                        </p:attrNameLst>
                                      </p:cBhvr>
                                      <p:to>
                                        <p:strVal val="visible"/>
                                      </p:to>
                                    </p:set>
                                    <p:animEffect transition="in" filter="fade">
                                      <p:cBhvr>
                                        <p:cTn id="40" dur="1000"/>
                                        <p:tgtEl>
                                          <p:spTgt spid="19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0"/>
                                        </p:tgtEl>
                                        <p:attrNameLst>
                                          <p:attrName>style.visibility</p:attrName>
                                        </p:attrNameLst>
                                      </p:cBhvr>
                                      <p:to>
                                        <p:strVal val="visible"/>
                                      </p:to>
                                    </p:set>
                                    <p:animEffect transition="in" filter="fade">
                                      <p:cBhvr>
                                        <p:cTn id="43" dur="1000"/>
                                        <p:tgtEl>
                                          <p:spTgt spid="20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1"/>
                                        </p:tgtEl>
                                        <p:attrNameLst>
                                          <p:attrName>style.visibility</p:attrName>
                                        </p:attrNameLst>
                                      </p:cBhvr>
                                      <p:to>
                                        <p:strVal val="visible"/>
                                      </p:to>
                                    </p:set>
                                    <p:animEffect transition="in" filter="fade">
                                      <p:cBhvr>
                                        <p:cTn id="46" dur="1000"/>
                                        <p:tgtEl>
                                          <p:spTgt spid="20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2"/>
                                        </p:tgtEl>
                                        <p:attrNameLst>
                                          <p:attrName>style.visibility</p:attrName>
                                        </p:attrNameLst>
                                      </p:cBhvr>
                                      <p:to>
                                        <p:strVal val="visible"/>
                                      </p:to>
                                    </p:set>
                                    <p:animEffect transition="in" filter="fade">
                                      <p:cBhvr>
                                        <p:cTn id="49" dur="1000"/>
                                        <p:tgtEl>
                                          <p:spTgt spid="20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3"/>
                                        </p:tgtEl>
                                        <p:attrNameLst>
                                          <p:attrName>style.visibility</p:attrName>
                                        </p:attrNameLst>
                                      </p:cBhvr>
                                      <p:to>
                                        <p:strVal val="visible"/>
                                      </p:to>
                                    </p:set>
                                    <p:animEffect transition="in" filter="fade">
                                      <p:cBhvr>
                                        <p:cTn id="52" dur="1000"/>
                                        <p:tgtEl>
                                          <p:spTgt spid="20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4"/>
                                        </p:tgtEl>
                                        <p:attrNameLst>
                                          <p:attrName>style.visibility</p:attrName>
                                        </p:attrNameLst>
                                      </p:cBhvr>
                                      <p:to>
                                        <p:strVal val="visible"/>
                                      </p:to>
                                    </p:set>
                                    <p:animEffect transition="in" filter="fade">
                                      <p:cBhvr>
                                        <p:cTn id="55" dur="1000"/>
                                        <p:tgtEl>
                                          <p:spTgt spid="20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6"/>
                                        </p:tgtEl>
                                        <p:attrNameLst>
                                          <p:attrName>style.visibility</p:attrName>
                                        </p:attrNameLst>
                                      </p:cBhvr>
                                      <p:to>
                                        <p:strVal val="visible"/>
                                      </p:to>
                                    </p:set>
                                    <p:animEffect transition="in" filter="fade">
                                      <p:cBhvr>
                                        <p:cTn id="58" dur="1000"/>
                                        <p:tgtEl>
                                          <p:spTgt spid="20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07"/>
                                        </p:tgtEl>
                                        <p:attrNameLst>
                                          <p:attrName>style.visibility</p:attrName>
                                        </p:attrNameLst>
                                      </p:cBhvr>
                                      <p:to>
                                        <p:strVal val="visible"/>
                                      </p:to>
                                    </p:set>
                                    <p:animEffect transition="in" filter="fade">
                                      <p:cBhvr>
                                        <p:cTn id="61" dur="1000"/>
                                        <p:tgtEl>
                                          <p:spTgt spid="20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08"/>
                                        </p:tgtEl>
                                        <p:attrNameLst>
                                          <p:attrName>style.visibility</p:attrName>
                                        </p:attrNameLst>
                                      </p:cBhvr>
                                      <p:to>
                                        <p:strVal val="visible"/>
                                      </p:to>
                                    </p:set>
                                    <p:animEffect transition="in" filter="fade">
                                      <p:cBhvr>
                                        <p:cTn id="64" dur="10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bldLvl="0" animBg="1"/>
      <p:bldP spid="189" grpId="0" bldLvl="0" animBg="1"/>
      <p:bldP spid="190" grpId="0" bldLvl="0" animBg="1"/>
      <p:bldP spid="191" grpId="0" bldLvl="0" animBg="1"/>
      <p:bldP spid="192" grpId="0" bldLvl="0" animBg="1"/>
      <p:bldP spid="193" grpId="0" bldLvl="0" animBg="1"/>
      <p:bldP spid="194" grpId="0" bldLvl="0" animBg="1"/>
      <p:bldP spid="195" grpId="0" bldLvl="0" animBg="1"/>
      <p:bldP spid="196" grpId="0" bldLvl="0" animBg="1"/>
      <p:bldP spid="197" grpId="0" bldLvl="0" animBg="1"/>
      <p:bldP spid="198" grpId="0" bldLvl="0" animBg="1"/>
      <p:bldP spid="199" grpId="0" bldLvl="0" animBg="1"/>
      <p:bldP spid="200" grpId="0" bldLvl="0" animBg="1"/>
      <p:bldP spid="201" grpId="0" bldLvl="0" animBg="1"/>
      <p:bldP spid="202" grpId="0" bldLvl="0" animBg="1"/>
      <p:bldP spid="203" grpId="0" bldLvl="0" animBg="1"/>
      <p:bldP spid="204" grpId="0" bldLvl="0" animBg="1"/>
      <p:bldP spid="206" grpId="0" bldLvl="0" animBg="1"/>
      <p:bldP spid="207" grpId="0" bldLvl="0" animBg="1"/>
      <p:bldP spid="208"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
            <a:extLst>
              <a:ext uri="{FF2B5EF4-FFF2-40B4-BE49-F238E27FC236}">
                <a16:creationId xmlns:a16="http://schemas.microsoft.com/office/drawing/2014/main" id="{0DB236E8-18B8-4BF0-9BFD-27D53DDA33E0}"/>
              </a:ext>
            </a:extLst>
          </p:cNvPr>
          <p:cNvSpPr/>
          <p:nvPr/>
        </p:nvSpPr>
        <p:spPr>
          <a:xfrm>
            <a:off x="4706963" y="1415472"/>
            <a:ext cx="2054900" cy="699942"/>
          </a:xfrm>
          <a:custGeom>
            <a:avLst/>
            <a:gdLst/>
            <a:ahLst/>
            <a:cxnLst/>
            <a:rect l="l" t="t" r="r" b="b"/>
            <a:pathLst>
              <a:path w="2054900" h="699942">
                <a:moveTo>
                  <a:pt x="2053491" y="334936"/>
                </a:moveTo>
                <a:cubicBezTo>
                  <a:pt x="2053452" y="334767"/>
                  <a:pt x="2053412" y="334618"/>
                  <a:pt x="2053373" y="334450"/>
                </a:cubicBezTo>
                <a:cubicBezTo>
                  <a:pt x="2050679" y="325448"/>
                  <a:pt x="2043308" y="320470"/>
                  <a:pt x="2037880" y="316938"/>
                </a:cubicBezTo>
                <a:cubicBezTo>
                  <a:pt x="2035414" y="315823"/>
                  <a:pt x="2032961" y="314949"/>
                  <a:pt x="2030633" y="314093"/>
                </a:cubicBezTo>
                <a:cubicBezTo>
                  <a:pt x="2027743" y="313063"/>
                  <a:pt x="2025022" y="312071"/>
                  <a:pt x="2023365" y="310976"/>
                </a:cubicBezTo>
                <a:cubicBezTo>
                  <a:pt x="2022661" y="310503"/>
                  <a:pt x="2021891" y="310166"/>
                  <a:pt x="2021082" y="309984"/>
                </a:cubicBezTo>
                <a:cubicBezTo>
                  <a:pt x="2015263" y="308662"/>
                  <a:pt x="1995412" y="304650"/>
                  <a:pt x="1974355" y="302103"/>
                </a:cubicBezTo>
                <a:cubicBezTo>
                  <a:pt x="1958960" y="298986"/>
                  <a:pt x="1943447" y="297489"/>
                  <a:pt x="1933981" y="296964"/>
                </a:cubicBezTo>
                <a:cubicBezTo>
                  <a:pt x="1933753" y="296899"/>
                  <a:pt x="1933531" y="296854"/>
                  <a:pt x="1933290" y="296815"/>
                </a:cubicBezTo>
                <a:cubicBezTo>
                  <a:pt x="1925788" y="295687"/>
                  <a:pt x="1918292" y="294806"/>
                  <a:pt x="1910803" y="293957"/>
                </a:cubicBezTo>
                <a:cubicBezTo>
                  <a:pt x="1913628" y="293503"/>
                  <a:pt x="1916146" y="293114"/>
                  <a:pt x="1918521" y="292758"/>
                </a:cubicBezTo>
                <a:cubicBezTo>
                  <a:pt x="1930400" y="290917"/>
                  <a:pt x="1938541" y="289666"/>
                  <a:pt x="1961399" y="284605"/>
                </a:cubicBezTo>
                <a:cubicBezTo>
                  <a:pt x="1962554" y="284968"/>
                  <a:pt x="1963826" y="285007"/>
                  <a:pt x="1965072" y="284663"/>
                </a:cubicBezTo>
                <a:cubicBezTo>
                  <a:pt x="1969951" y="283341"/>
                  <a:pt x="1975320" y="282038"/>
                  <a:pt x="1980683" y="280716"/>
                </a:cubicBezTo>
                <a:cubicBezTo>
                  <a:pt x="1985986" y="279426"/>
                  <a:pt x="1991290" y="278117"/>
                  <a:pt x="1996130" y="276815"/>
                </a:cubicBezTo>
                <a:cubicBezTo>
                  <a:pt x="2004813" y="274475"/>
                  <a:pt x="2011852" y="271235"/>
                  <a:pt x="2017514" y="268636"/>
                </a:cubicBezTo>
                <a:lnTo>
                  <a:pt x="2025290" y="264138"/>
                </a:lnTo>
                <a:cubicBezTo>
                  <a:pt x="2026281" y="263464"/>
                  <a:pt x="2028128" y="262019"/>
                  <a:pt x="2029302" y="259809"/>
                </a:cubicBezTo>
                <a:cubicBezTo>
                  <a:pt x="2030072" y="259037"/>
                  <a:pt x="2030633" y="258273"/>
                  <a:pt x="2031135" y="257599"/>
                </a:cubicBezTo>
                <a:cubicBezTo>
                  <a:pt x="2033085" y="256277"/>
                  <a:pt x="2034266" y="254021"/>
                  <a:pt x="2034266" y="251604"/>
                </a:cubicBezTo>
                <a:lnTo>
                  <a:pt x="2034266" y="246367"/>
                </a:lnTo>
                <a:cubicBezTo>
                  <a:pt x="2034266" y="240580"/>
                  <a:pt x="2030554" y="235972"/>
                  <a:pt x="2028082" y="232906"/>
                </a:cubicBezTo>
                <a:lnTo>
                  <a:pt x="2027012" y="231545"/>
                </a:lnTo>
                <a:cubicBezTo>
                  <a:pt x="2026536" y="230897"/>
                  <a:pt x="2025962" y="230353"/>
                  <a:pt x="2025309" y="229912"/>
                </a:cubicBezTo>
                <a:lnTo>
                  <a:pt x="2019491" y="225991"/>
                </a:lnTo>
                <a:cubicBezTo>
                  <a:pt x="2017422" y="224604"/>
                  <a:pt x="2014852" y="222874"/>
                  <a:pt x="2011153" y="221733"/>
                </a:cubicBezTo>
                <a:cubicBezTo>
                  <a:pt x="2000253" y="215848"/>
                  <a:pt x="1985758" y="214448"/>
                  <a:pt x="1971850" y="213113"/>
                </a:cubicBezTo>
                <a:cubicBezTo>
                  <a:pt x="1959742" y="211752"/>
                  <a:pt x="1946441" y="210502"/>
                  <a:pt x="1931059" y="210456"/>
                </a:cubicBezTo>
                <a:cubicBezTo>
                  <a:pt x="1927895" y="209815"/>
                  <a:pt x="1924222" y="209471"/>
                  <a:pt x="1920321" y="209115"/>
                </a:cubicBezTo>
                <a:cubicBezTo>
                  <a:pt x="1917046" y="208823"/>
                  <a:pt x="1913582" y="208518"/>
                  <a:pt x="1909009" y="207844"/>
                </a:cubicBezTo>
                <a:cubicBezTo>
                  <a:pt x="1908311" y="207844"/>
                  <a:pt x="1907365" y="207844"/>
                  <a:pt x="1906289" y="207780"/>
                </a:cubicBezTo>
                <a:cubicBezTo>
                  <a:pt x="1910829" y="206898"/>
                  <a:pt x="1916146" y="206004"/>
                  <a:pt x="1922115" y="204973"/>
                </a:cubicBezTo>
                <a:lnTo>
                  <a:pt x="1925585" y="204234"/>
                </a:lnTo>
                <a:cubicBezTo>
                  <a:pt x="1931143" y="203061"/>
                  <a:pt x="1937452" y="201733"/>
                  <a:pt x="1942201" y="199575"/>
                </a:cubicBezTo>
                <a:cubicBezTo>
                  <a:pt x="1944601" y="198745"/>
                  <a:pt x="1948633" y="197397"/>
                  <a:pt x="1949761" y="197306"/>
                </a:cubicBezTo>
                <a:cubicBezTo>
                  <a:pt x="1951086" y="197306"/>
                  <a:pt x="1952436" y="196879"/>
                  <a:pt x="1953551" y="196120"/>
                </a:cubicBezTo>
                <a:cubicBezTo>
                  <a:pt x="1955750" y="194649"/>
                  <a:pt x="1957120" y="193729"/>
                  <a:pt x="1958522" y="193003"/>
                </a:cubicBezTo>
                <a:cubicBezTo>
                  <a:pt x="1959892" y="192672"/>
                  <a:pt x="1961562" y="192037"/>
                  <a:pt x="1963258" y="190897"/>
                </a:cubicBezTo>
                <a:cubicBezTo>
                  <a:pt x="1964915" y="189756"/>
                  <a:pt x="1965959" y="188000"/>
                  <a:pt x="1966266" y="186101"/>
                </a:cubicBezTo>
                <a:cubicBezTo>
                  <a:pt x="1968960" y="183541"/>
                  <a:pt x="1972313" y="180177"/>
                  <a:pt x="1975033" y="175582"/>
                </a:cubicBezTo>
                <a:cubicBezTo>
                  <a:pt x="1975340" y="175077"/>
                  <a:pt x="1975575" y="174526"/>
                  <a:pt x="1975751" y="173962"/>
                </a:cubicBezTo>
                <a:cubicBezTo>
                  <a:pt x="1978119" y="165990"/>
                  <a:pt x="1975281" y="156930"/>
                  <a:pt x="1968797" y="150494"/>
                </a:cubicBezTo>
                <a:cubicBezTo>
                  <a:pt x="1966840" y="147844"/>
                  <a:pt x="1964863" y="146165"/>
                  <a:pt x="1963069" y="144875"/>
                </a:cubicBezTo>
                <a:cubicBezTo>
                  <a:pt x="1962117" y="143281"/>
                  <a:pt x="1960845" y="142141"/>
                  <a:pt x="1959931" y="141441"/>
                </a:cubicBezTo>
                <a:cubicBezTo>
                  <a:pt x="1959396" y="140242"/>
                  <a:pt x="1958548" y="139172"/>
                  <a:pt x="1957394" y="138401"/>
                </a:cubicBezTo>
                <a:cubicBezTo>
                  <a:pt x="1957035" y="138155"/>
                  <a:pt x="1956637" y="137889"/>
                  <a:pt x="1956233" y="137617"/>
                </a:cubicBezTo>
                <a:cubicBezTo>
                  <a:pt x="1945025" y="130196"/>
                  <a:pt x="1935501" y="125588"/>
                  <a:pt x="1927047" y="123346"/>
                </a:cubicBezTo>
                <a:cubicBezTo>
                  <a:pt x="1923237" y="121823"/>
                  <a:pt x="1919754" y="120280"/>
                  <a:pt x="1916440" y="118842"/>
                </a:cubicBezTo>
                <a:cubicBezTo>
                  <a:pt x="1911143" y="116515"/>
                  <a:pt x="1906309" y="114396"/>
                  <a:pt x="1901227" y="112678"/>
                </a:cubicBezTo>
                <a:cubicBezTo>
                  <a:pt x="1886282" y="108213"/>
                  <a:pt x="1872602" y="105601"/>
                  <a:pt x="1859059" y="103443"/>
                </a:cubicBezTo>
                <a:cubicBezTo>
                  <a:pt x="1858635" y="103158"/>
                  <a:pt x="1858198" y="102892"/>
                  <a:pt x="1857735" y="102672"/>
                </a:cubicBezTo>
                <a:cubicBezTo>
                  <a:pt x="1856359" y="101887"/>
                  <a:pt x="1854884" y="101434"/>
                  <a:pt x="1853397" y="101090"/>
                </a:cubicBezTo>
                <a:cubicBezTo>
                  <a:pt x="1853064" y="100792"/>
                  <a:pt x="1852712" y="100526"/>
                  <a:pt x="1852327" y="100293"/>
                </a:cubicBezTo>
                <a:cubicBezTo>
                  <a:pt x="1852777" y="100157"/>
                  <a:pt x="1853214" y="100021"/>
                  <a:pt x="1853638" y="99898"/>
                </a:cubicBezTo>
                <a:lnTo>
                  <a:pt x="1856143" y="99088"/>
                </a:lnTo>
                <a:cubicBezTo>
                  <a:pt x="1861962" y="97778"/>
                  <a:pt x="1866581" y="96353"/>
                  <a:pt x="1871206" y="93410"/>
                </a:cubicBezTo>
                <a:cubicBezTo>
                  <a:pt x="1875544" y="91952"/>
                  <a:pt x="1879960" y="90442"/>
                  <a:pt x="1884429" y="88679"/>
                </a:cubicBezTo>
                <a:cubicBezTo>
                  <a:pt x="1885538" y="88900"/>
                  <a:pt x="1886719" y="88848"/>
                  <a:pt x="1887860" y="88446"/>
                </a:cubicBezTo>
                <a:cubicBezTo>
                  <a:pt x="1889517" y="87895"/>
                  <a:pt x="1892068" y="87098"/>
                  <a:pt x="1895258" y="86093"/>
                </a:cubicBezTo>
                <a:cubicBezTo>
                  <a:pt x="1907352" y="82302"/>
                  <a:pt x="1927601" y="75951"/>
                  <a:pt x="1944138" y="68841"/>
                </a:cubicBezTo>
                <a:cubicBezTo>
                  <a:pt x="1958496" y="64006"/>
                  <a:pt x="1971249" y="57830"/>
                  <a:pt x="1976794" y="54959"/>
                </a:cubicBezTo>
                <a:cubicBezTo>
                  <a:pt x="1983070" y="50740"/>
                  <a:pt x="1986873" y="48180"/>
                  <a:pt x="1989046" y="45898"/>
                </a:cubicBezTo>
                <a:cubicBezTo>
                  <a:pt x="1991211" y="44719"/>
                  <a:pt x="1992379" y="42820"/>
                  <a:pt x="1993064" y="41705"/>
                </a:cubicBezTo>
                <a:cubicBezTo>
                  <a:pt x="1993214" y="41472"/>
                  <a:pt x="1993384" y="41200"/>
                  <a:pt x="1993579" y="40895"/>
                </a:cubicBezTo>
                <a:cubicBezTo>
                  <a:pt x="1996848" y="37927"/>
                  <a:pt x="1999339" y="32509"/>
                  <a:pt x="1999339" y="28043"/>
                </a:cubicBezTo>
                <a:cubicBezTo>
                  <a:pt x="1999339" y="25704"/>
                  <a:pt x="1999339" y="20195"/>
                  <a:pt x="1994564" y="16676"/>
                </a:cubicBezTo>
                <a:cubicBezTo>
                  <a:pt x="1994029" y="15697"/>
                  <a:pt x="1993266" y="14835"/>
                  <a:pt x="1992307" y="14200"/>
                </a:cubicBezTo>
                <a:lnTo>
                  <a:pt x="1990389" y="12910"/>
                </a:lnTo>
                <a:cubicBezTo>
                  <a:pt x="1988093" y="11368"/>
                  <a:pt x="1986821" y="10720"/>
                  <a:pt x="1984629" y="10519"/>
                </a:cubicBezTo>
                <a:cubicBezTo>
                  <a:pt x="1981778" y="9074"/>
                  <a:pt x="1977747" y="7765"/>
                  <a:pt x="1974211" y="7518"/>
                </a:cubicBezTo>
                <a:cubicBezTo>
                  <a:pt x="1971002" y="6423"/>
                  <a:pt x="1964635" y="6267"/>
                  <a:pt x="1961614" y="5704"/>
                </a:cubicBezTo>
                <a:cubicBezTo>
                  <a:pt x="1959892" y="5405"/>
                  <a:pt x="1958522" y="5211"/>
                  <a:pt x="1957531" y="5211"/>
                </a:cubicBezTo>
                <a:lnTo>
                  <a:pt x="1938861" y="5250"/>
                </a:lnTo>
                <a:cubicBezTo>
                  <a:pt x="1926753" y="3889"/>
                  <a:pt x="1914848" y="3889"/>
                  <a:pt x="1894984" y="5224"/>
                </a:cubicBezTo>
                <a:cubicBezTo>
                  <a:pt x="1893973" y="5295"/>
                  <a:pt x="1893033" y="5580"/>
                  <a:pt x="1892198" y="6047"/>
                </a:cubicBezTo>
                <a:cubicBezTo>
                  <a:pt x="1886021" y="6313"/>
                  <a:pt x="1879360" y="6501"/>
                  <a:pt x="1871669" y="6721"/>
                </a:cubicBezTo>
                <a:cubicBezTo>
                  <a:pt x="1862549" y="7000"/>
                  <a:pt x="1851994" y="7311"/>
                  <a:pt x="1839026" y="7823"/>
                </a:cubicBezTo>
                <a:lnTo>
                  <a:pt x="1802292" y="7823"/>
                </a:lnTo>
                <a:cubicBezTo>
                  <a:pt x="1794712" y="7823"/>
                  <a:pt x="1790270" y="7823"/>
                  <a:pt x="1785762" y="9138"/>
                </a:cubicBezTo>
                <a:lnTo>
                  <a:pt x="1746034" y="9138"/>
                </a:lnTo>
                <a:cubicBezTo>
                  <a:pt x="1744612" y="9138"/>
                  <a:pt x="1743183" y="8892"/>
                  <a:pt x="1741618" y="8659"/>
                </a:cubicBezTo>
                <a:cubicBezTo>
                  <a:pt x="1738982" y="8251"/>
                  <a:pt x="1736034" y="7823"/>
                  <a:pt x="1732439" y="7823"/>
                </a:cubicBezTo>
                <a:cubicBezTo>
                  <a:pt x="1730469" y="7823"/>
                  <a:pt x="1728662" y="8685"/>
                  <a:pt x="1727403" y="10091"/>
                </a:cubicBezTo>
                <a:cubicBezTo>
                  <a:pt x="1720521" y="10266"/>
                  <a:pt x="1709888" y="9994"/>
                  <a:pt x="1696032" y="9158"/>
                </a:cubicBezTo>
                <a:lnTo>
                  <a:pt x="1680754" y="8030"/>
                </a:lnTo>
                <a:cubicBezTo>
                  <a:pt x="1663558" y="6708"/>
                  <a:pt x="1644079" y="5211"/>
                  <a:pt x="1627660" y="5211"/>
                </a:cubicBezTo>
                <a:cubicBezTo>
                  <a:pt x="1626374" y="5211"/>
                  <a:pt x="1625168" y="5580"/>
                  <a:pt x="1624124" y="6216"/>
                </a:cubicBezTo>
                <a:cubicBezTo>
                  <a:pt x="1616433" y="5898"/>
                  <a:pt x="1607841" y="5250"/>
                  <a:pt x="1598571" y="3902"/>
                </a:cubicBezTo>
                <a:cubicBezTo>
                  <a:pt x="1594873" y="3902"/>
                  <a:pt x="1591174" y="3591"/>
                  <a:pt x="1587469" y="3273"/>
                </a:cubicBezTo>
                <a:cubicBezTo>
                  <a:pt x="1582791" y="2871"/>
                  <a:pt x="1578081" y="2671"/>
                  <a:pt x="1573404" y="2573"/>
                </a:cubicBezTo>
                <a:cubicBezTo>
                  <a:pt x="1572328" y="1789"/>
                  <a:pt x="1571016" y="1322"/>
                  <a:pt x="1569607" y="1297"/>
                </a:cubicBezTo>
                <a:cubicBezTo>
                  <a:pt x="1537812" y="635"/>
                  <a:pt x="1534446" y="551"/>
                  <a:pt x="1532084" y="3040"/>
                </a:cubicBezTo>
                <a:cubicBezTo>
                  <a:pt x="1530043" y="3247"/>
                  <a:pt x="1525802" y="3520"/>
                  <a:pt x="1517087" y="3714"/>
                </a:cubicBezTo>
                <a:cubicBezTo>
                  <a:pt x="1514608" y="1297"/>
                  <a:pt x="1509611" y="1297"/>
                  <a:pt x="1493792" y="1297"/>
                </a:cubicBezTo>
                <a:cubicBezTo>
                  <a:pt x="1488977" y="1297"/>
                  <a:pt x="1478631" y="1666"/>
                  <a:pt x="1465350" y="2146"/>
                </a:cubicBezTo>
                <a:cubicBezTo>
                  <a:pt x="1435909" y="3202"/>
                  <a:pt x="1391400" y="4855"/>
                  <a:pt x="1362038" y="3902"/>
                </a:cubicBezTo>
                <a:cubicBezTo>
                  <a:pt x="1359761" y="3811"/>
                  <a:pt x="1357824" y="4855"/>
                  <a:pt x="1356512" y="6520"/>
                </a:cubicBezTo>
                <a:cubicBezTo>
                  <a:pt x="1349193" y="6501"/>
                  <a:pt x="1340797" y="6436"/>
                  <a:pt x="1331873" y="6365"/>
                </a:cubicBezTo>
                <a:cubicBezTo>
                  <a:pt x="1300619" y="6144"/>
                  <a:pt x="1261674" y="5827"/>
                  <a:pt x="1239612" y="7823"/>
                </a:cubicBezTo>
                <a:lnTo>
                  <a:pt x="1233447" y="7836"/>
                </a:lnTo>
                <a:cubicBezTo>
                  <a:pt x="1226011" y="8218"/>
                  <a:pt x="1215691" y="8607"/>
                  <a:pt x="1204503" y="9035"/>
                </a:cubicBezTo>
                <a:cubicBezTo>
                  <a:pt x="1178005" y="10020"/>
                  <a:pt x="1148121" y="11148"/>
                  <a:pt x="1136848" y="12949"/>
                </a:cubicBezTo>
                <a:cubicBezTo>
                  <a:pt x="1120814" y="10091"/>
                  <a:pt x="1074484" y="12470"/>
                  <a:pt x="1049212" y="14362"/>
                </a:cubicBezTo>
                <a:cubicBezTo>
                  <a:pt x="1038553" y="14751"/>
                  <a:pt x="1028220" y="15231"/>
                  <a:pt x="1018898" y="15671"/>
                </a:cubicBezTo>
                <a:cubicBezTo>
                  <a:pt x="1003587" y="16397"/>
                  <a:pt x="987794" y="17155"/>
                  <a:pt x="983071" y="16650"/>
                </a:cubicBezTo>
                <a:cubicBezTo>
                  <a:pt x="981955" y="15976"/>
                  <a:pt x="980696" y="15658"/>
                  <a:pt x="979372" y="15671"/>
                </a:cubicBezTo>
                <a:lnTo>
                  <a:pt x="901763" y="18283"/>
                </a:lnTo>
                <a:cubicBezTo>
                  <a:pt x="901495" y="18296"/>
                  <a:pt x="901234" y="18322"/>
                  <a:pt x="900967" y="18367"/>
                </a:cubicBezTo>
                <a:cubicBezTo>
                  <a:pt x="854109" y="19657"/>
                  <a:pt x="836789" y="20966"/>
                  <a:pt x="820494" y="22217"/>
                </a:cubicBezTo>
                <a:lnTo>
                  <a:pt x="814224" y="22217"/>
                </a:lnTo>
                <a:cubicBezTo>
                  <a:pt x="814153" y="22217"/>
                  <a:pt x="814074" y="22217"/>
                  <a:pt x="814009" y="22217"/>
                </a:cubicBezTo>
                <a:lnTo>
                  <a:pt x="741997" y="22269"/>
                </a:lnTo>
                <a:cubicBezTo>
                  <a:pt x="732740" y="23520"/>
                  <a:pt x="725232" y="23520"/>
                  <a:pt x="715727" y="23520"/>
                </a:cubicBezTo>
                <a:cubicBezTo>
                  <a:pt x="710215" y="23520"/>
                  <a:pt x="704696" y="23811"/>
                  <a:pt x="698779" y="24109"/>
                </a:cubicBezTo>
                <a:cubicBezTo>
                  <a:pt x="692406" y="24440"/>
                  <a:pt x="685536" y="24796"/>
                  <a:pt x="677643" y="24829"/>
                </a:cubicBezTo>
                <a:lnTo>
                  <a:pt x="672555" y="23688"/>
                </a:lnTo>
                <a:cubicBezTo>
                  <a:pt x="671889" y="23520"/>
                  <a:pt x="671198" y="23481"/>
                  <a:pt x="670539" y="23546"/>
                </a:cubicBezTo>
                <a:cubicBezTo>
                  <a:pt x="658444" y="24550"/>
                  <a:pt x="597489" y="22185"/>
                  <a:pt x="538563" y="19890"/>
                </a:cubicBezTo>
                <a:lnTo>
                  <a:pt x="506461" y="18665"/>
                </a:lnTo>
                <a:cubicBezTo>
                  <a:pt x="505822" y="18432"/>
                  <a:pt x="505143" y="18309"/>
                  <a:pt x="504445" y="18283"/>
                </a:cubicBezTo>
                <a:cubicBezTo>
                  <a:pt x="470830" y="17214"/>
                  <a:pt x="430267" y="14310"/>
                  <a:pt x="376977" y="9197"/>
                </a:cubicBezTo>
                <a:lnTo>
                  <a:pt x="357727" y="6734"/>
                </a:lnTo>
                <a:cubicBezTo>
                  <a:pt x="344621" y="5017"/>
                  <a:pt x="333061" y="3520"/>
                  <a:pt x="321841" y="2599"/>
                </a:cubicBezTo>
                <a:cubicBezTo>
                  <a:pt x="317875" y="2599"/>
                  <a:pt x="313928" y="2230"/>
                  <a:pt x="310255" y="1899"/>
                </a:cubicBezTo>
                <a:cubicBezTo>
                  <a:pt x="306687" y="1582"/>
                  <a:pt x="303373" y="1297"/>
                  <a:pt x="300490" y="1297"/>
                </a:cubicBezTo>
                <a:lnTo>
                  <a:pt x="230643" y="1297"/>
                </a:lnTo>
                <a:cubicBezTo>
                  <a:pt x="228627" y="1297"/>
                  <a:pt x="226807" y="2184"/>
                  <a:pt x="225548" y="3630"/>
                </a:cubicBezTo>
                <a:cubicBezTo>
                  <a:pt x="225281" y="3617"/>
                  <a:pt x="225033" y="3617"/>
                  <a:pt x="224779" y="3604"/>
                </a:cubicBezTo>
                <a:cubicBezTo>
                  <a:pt x="221282" y="992"/>
                  <a:pt x="211164" y="0"/>
                  <a:pt x="180158" y="0"/>
                </a:cubicBezTo>
                <a:cubicBezTo>
                  <a:pt x="180054" y="0"/>
                  <a:pt x="179936" y="0"/>
                  <a:pt x="179826" y="0"/>
                </a:cubicBezTo>
                <a:cubicBezTo>
                  <a:pt x="157006" y="1277"/>
                  <a:pt x="133855" y="1297"/>
                  <a:pt x="133339" y="1297"/>
                </a:cubicBezTo>
                <a:cubicBezTo>
                  <a:pt x="110331" y="2340"/>
                  <a:pt x="76057" y="4537"/>
                  <a:pt x="43583" y="11770"/>
                </a:cubicBezTo>
                <a:cubicBezTo>
                  <a:pt x="38886" y="11919"/>
                  <a:pt x="34503" y="13403"/>
                  <a:pt x="30615" y="14712"/>
                </a:cubicBezTo>
                <a:cubicBezTo>
                  <a:pt x="27803" y="15658"/>
                  <a:pt x="25761" y="17032"/>
                  <a:pt x="24130" y="18134"/>
                </a:cubicBezTo>
                <a:cubicBezTo>
                  <a:pt x="22884" y="18970"/>
                  <a:pt x="21984" y="19573"/>
                  <a:pt x="20288" y="20182"/>
                </a:cubicBezTo>
                <a:lnTo>
                  <a:pt x="14463" y="22807"/>
                </a:lnTo>
                <a:cubicBezTo>
                  <a:pt x="13367" y="23299"/>
                  <a:pt x="12434" y="24071"/>
                  <a:pt x="11729" y="25017"/>
                </a:cubicBezTo>
                <a:cubicBezTo>
                  <a:pt x="10966" y="25211"/>
                  <a:pt x="10235" y="25529"/>
                  <a:pt x="9557" y="25982"/>
                </a:cubicBezTo>
                <a:cubicBezTo>
                  <a:pt x="7052" y="27674"/>
                  <a:pt x="5923" y="29955"/>
                  <a:pt x="5689" y="31206"/>
                </a:cubicBezTo>
                <a:cubicBezTo>
                  <a:pt x="3895" y="32418"/>
                  <a:pt x="2727" y="35153"/>
                  <a:pt x="2544" y="37460"/>
                </a:cubicBezTo>
                <a:cubicBezTo>
                  <a:pt x="529" y="39618"/>
                  <a:pt x="0" y="42930"/>
                  <a:pt x="1377" y="45710"/>
                </a:cubicBezTo>
                <a:cubicBezTo>
                  <a:pt x="3608" y="50202"/>
                  <a:pt x="5858" y="53241"/>
                  <a:pt x="7861" y="55937"/>
                </a:cubicBezTo>
                <a:cubicBezTo>
                  <a:pt x="8337" y="56579"/>
                  <a:pt x="8924" y="57143"/>
                  <a:pt x="9583" y="57584"/>
                </a:cubicBezTo>
                <a:lnTo>
                  <a:pt x="20288" y="64680"/>
                </a:lnTo>
                <a:cubicBezTo>
                  <a:pt x="23308" y="66041"/>
                  <a:pt x="26825" y="67383"/>
                  <a:pt x="30334" y="68744"/>
                </a:cubicBezTo>
                <a:cubicBezTo>
                  <a:pt x="33609" y="70001"/>
                  <a:pt x="36890" y="71265"/>
                  <a:pt x="40426" y="72801"/>
                </a:cubicBezTo>
                <a:cubicBezTo>
                  <a:pt x="61790" y="79522"/>
                  <a:pt x="82209" y="84168"/>
                  <a:pt x="101955" y="88653"/>
                </a:cubicBezTo>
                <a:cubicBezTo>
                  <a:pt x="109431" y="90358"/>
                  <a:pt x="116868" y="92049"/>
                  <a:pt x="124761" y="93929"/>
                </a:cubicBezTo>
                <a:cubicBezTo>
                  <a:pt x="136692" y="95938"/>
                  <a:pt x="147489" y="97960"/>
                  <a:pt x="158018" y="99963"/>
                </a:cubicBezTo>
                <a:cubicBezTo>
                  <a:pt x="157496" y="100462"/>
                  <a:pt x="157059" y="101038"/>
                  <a:pt x="156733" y="101667"/>
                </a:cubicBezTo>
                <a:cubicBezTo>
                  <a:pt x="156198" y="101848"/>
                  <a:pt x="155682" y="102010"/>
                  <a:pt x="155180" y="102192"/>
                </a:cubicBezTo>
                <a:cubicBezTo>
                  <a:pt x="154743" y="102302"/>
                  <a:pt x="154293" y="102425"/>
                  <a:pt x="153843" y="102548"/>
                </a:cubicBezTo>
                <a:cubicBezTo>
                  <a:pt x="152727" y="102043"/>
                  <a:pt x="151468" y="101836"/>
                  <a:pt x="150209" y="102010"/>
                </a:cubicBezTo>
                <a:cubicBezTo>
                  <a:pt x="139093" y="103514"/>
                  <a:pt x="126314" y="108044"/>
                  <a:pt x="117533" y="111596"/>
                </a:cubicBezTo>
                <a:lnTo>
                  <a:pt x="110879" y="114234"/>
                </a:lnTo>
                <a:cubicBezTo>
                  <a:pt x="110468" y="114383"/>
                  <a:pt x="110070" y="114538"/>
                  <a:pt x="109685" y="114687"/>
                </a:cubicBezTo>
                <a:cubicBezTo>
                  <a:pt x="107206" y="114097"/>
                  <a:pt x="104499" y="114797"/>
                  <a:pt x="103064" y="115199"/>
                </a:cubicBezTo>
                <a:cubicBezTo>
                  <a:pt x="102803" y="115251"/>
                  <a:pt x="96515" y="116683"/>
                  <a:pt x="89143" y="120092"/>
                </a:cubicBezTo>
                <a:cubicBezTo>
                  <a:pt x="88425" y="120572"/>
                  <a:pt x="87343" y="121013"/>
                  <a:pt x="86266" y="121492"/>
                </a:cubicBezTo>
                <a:cubicBezTo>
                  <a:pt x="86149" y="121544"/>
                  <a:pt x="86012" y="121602"/>
                  <a:pt x="85894" y="121654"/>
                </a:cubicBezTo>
                <a:cubicBezTo>
                  <a:pt x="85366" y="121751"/>
                  <a:pt x="84831" y="121920"/>
                  <a:pt x="84316" y="122153"/>
                </a:cubicBezTo>
                <a:lnTo>
                  <a:pt x="78497" y="124765"/>
                </a:lnTo>
                <a:cubicBezTo>
                  <a:pt x="77212" y="125342"/>
                  <a:pt x="76161" y="126288"/>
                  <a:pt x="75444" y="127442"/>
                </a:cubicBezTo>
                <a:cubicBezTo>
                  <a:pt x="74504" y="128129"/>
                  <a:pt x="73604" y="128900"/>
                  <a:pt x="72782" y="129807"/>
                </a:cubicBezTo>
                <a:lnTo>
                  <a:pt x="72678" y="129684"/>
                </a:lnTo>
                <a:cubicBezTo>
                  <a:pt x="70675" y="130520"/>
                  <a:pt x="69175" y="131609"/>
                  <a:pt x="68151" y="132957"/>
                </a:cubicBezTo>
                <a:lnTo>
                  <a:pt x="63304" y="136625"/>
                </a:lnTo>
                <a:cubicBezTo>
                  <a:pt x="57172" y="141907"/>
                  <a:pt x="46910" y="150760"/>
                  <a:pt x="49128" y="166619"/>
                </a:cubicBezTo>
                <a:cubicBezTo>
                  <a:pt x="49128" y="174293"/>
                  <a:pt x="52188" y="178414"/>
                  <a:pt x="54432" y="181441"/>
                </a:cubicBezTo>
                <a:cubicBezTo>
                  <a:pt x="54654" y="181739"/>
                  <a:pt x="54973" y="182070"/>
                  <a:pt x="55306" y="182387"/>
                </a:cubicBezTo>
                <a:cubicBezTo>
                  <a:pt x="55665" y="183450"/>
                  <a:pt x="56324" y="184312"/>
                  <a:pt x="57452" y="185070"/>
                </a:cubicBezTo>
                <a:cubicBezTo>
                  <a:pt x="58953" y="187079"/>
                  <a:pt x="60688" y="188272"/>
                  <a:pt x="63884" y="189594"/>
                </a:cubicBezTo>
                <a:cubicBezTo>
                  <a:pt x="63963" y="189646"/>
                  <a:pt x="64041" y="189704"/>
                  <a:pt x="64119" y="189743"/>
                </a:cubicBezTo>
                <a:cubicBezTo>
                  <a:pt x="65659" y="190722"/>
                  <a:pt x="70610" y="193249"/>
                  <a:pt x="81824" y="194584"/>
                </a:cubicBezTo>
                <a:cubicBezTo>
                  <a:pt x="83402" y="195025"/>
                  <a:pt x="87140" y="195913"/>
                  <a:pt x="92144" y="195997"/>
                </a:cubicBezTo>
                <a:cubicBezTo>
                  <a:pt x="98439" y="197306"/>
                  <a:pt x="104447" y="197261"/>
                  <a:pt x="111642" y="197274"/>
                </a:cubicBezTo>
                <a:cubicBezTo>
                  <a:pt x="125381" y="198596"/>
                  <a:pt x="138884" y="198609"/>
                  <a:pt x="139452" y="198609"/>
                </a:cubicBezTo>
                <a:cubicBezTo>
                  <a:pt x="141468" y="198609"/>
                  <a:pt x="143281" y="197715"/>
                  <a:pt x="144560" y="196269"/>
                </a:cubicBezTo>
                <a:cubicBezTo>
                  <a:pt x="150300" y="196315"/>
                  <a:pt x="154195" y="196289"/>
                  <a:pt x="156837" y="195835"/>
                </a:cubicBezTo>
                <a:cubicBezTo>
                  <a:pt x="165546" y="196477"/>
                  <a:pt x="177418" y="197371"/>
                  <a:pt x="189709" y="199575"/>
                </a:cubicBezTo>
                <a:cubicBezTo>
                  <a:pt x="193407" y="200806"/>
                  <a:pt x="198789" y="202076"/>
                  <a:pt x="204334" y="203327"/>
                </a:cubicBezTo>
                <a:cubicBezTo>
                  <a:pt x="204184" y="203405"/>
                  <a:pt x="204041" y="203489"/>
                  <a:pt x="203897" y="203586"/>
                </a:cubicBezTo>
                <a:cubicBezTo>
                  <a:pt x="203349" y="203820"/>
                  <a:pt x="202690" y="203930"/>
                  <a:pt x="202025" y="204079"/>
                </a:cubicBezTo>
                <a:cubicBezTo>
                  <a:pt x="200805" y="204358"/>
                  <a:pt x="199376" y="204669"/>
                  <a:pt x="197954" y="205265"/>
                </a:cubicBezTo>
                <a:cubicBezTo>
                  <a:pt x="191985" y="205466"/>
                  <a:pt x="186297" y="206749"/>
                  <a:pt x="181391" y="207890"/>
                </a:cubicBezTo>
                <a:cubicBezTo>
                  <a:pt x="169695" y="209192"/>
                  <a:pt x="158005" y="210515"/>
                  <a:pt x="148259" y="211817"/>
                </a:cubicBezTo>
                <a:cubicBezTo>
                  <a:pt x="129999" y="214280"/>
                  <a:pt x="115941" y="216866"/>
                  <a:pt x="108224" y="218655"/>
                </a:cubicBezTo>
                <a:lnTo>
                  <a:pt x="97245" y="222394"/>
                </a:lnTo>
                <a:cubicBezTo>
                  <a:pt x="91133" y="223755"/>
                  <a:pt x="87062" y="225129"/>
                  <a:pt x="83004" y="226490"/>
                </a:cubicBezTo>
                <a:cubicBezTo>
                  <a:pt x="79306" y="227741"/>
                  <a:pt x="75209" y="229115"/>
                  <a:pt x="72052" y="231889"/>
                </a:cubicBezTo>
                <a:cubicBezTo>
                  <a:pt x="69958" y="232511"/>
                  <a:pt x="68124" y="233619"/>
                  <a:pt x="66618" y="234624"/>
                </a:cubicBezTo>
                <a:lnTo>
                  <a:pt x="63591" y="235641"/>
                </a:lnTo>
                <a:cubicBezTo>
                  <a:pt x="63010" y="235836"/>
                  <a:pt x="62469" y="236108"/>
                  <a:pt x="61947" y="236451"/>
                </a:cubicBezTo>
                <a:lnTo>
                  <a:pt x="61034" y="237197"/>
                </a:lnTo>
                <a:cubicBezTo>
                  <a:pt x="55162" y="239834"/>
                  <a:pt x="48926" y="244552"/>
                  <a:pt x="47484" y="250392"/>
                </a:cubicBezTo>
                <a:cubicBezTo>
                  <a:pt x="46486" y="252440"/>
                  <a:pt x="46140" y="254708"/>
                  <a:pt x="46525" y="256963"/>
                </a:cubicBezTo>
                <a:cubicBezTo>
                  <a:pt x="46962" y="259647"/>
                  <a:pt x="48437" y="262187"/>
                  <a:pt x="50635" y="264164"/>
                </a:cubicBezTo>
                <a:cubicBezTo>
                  <a:pt x="52214" y="266335"/>
                  <a:pt x="54706" y="267605"/>
                  <a:pt x="56461" y="268480"/>
                </a:cubicBezTo>
                <a:cubicBezTo>
                  <a:pt x="57054" y="268785"/>
                  <a:pt x="57654" y="269057"/>
                  <a:pt x="58052" y="269336"/>
                </a:cubicBezTo>
                <a:cubicBezTo>
                  <a:pt x="60094" y="270723"/>
                  <a:pt x="62410" y="271248"/>
                  <a:pt x="64269" y="271656"/>
                </a:cubicBezTo>
                <a:cubicBezTo>
                  <a:pt x="64935" y="271811"/>
                  <a:pt x="65593" y="271922"/>
                  <a:pt x="65835" y="271973"/>
                </a:cubicBezTo>
                <a:cubicBezTo>
                  <a:pt x="68111" y="273516"/>
                  <a:pt x="70740" y="273062"/>
                  <a:pt x="73017" y="273704"/>
                </a:cubicBezTo>
                <a:cubicBezTo>
                  <a:pt x="73976" y="273970"/>
                  <a:pt x="75105" y="274281"/>
                  <a:pt x="76416" y="274391"/>
                </a:cubicBezTo>
                <a:lnTo>
                  <a:pt x="79214" y="275052"/>
                </a:lnTo>
                <a:cubicBezTo>
                  <a:pt x="83468" y="276082"/>
                  <a:pt x="87486" y="277048"/>
                  <a:pt x="92881" y="277048"/>
                </a:cubicBezTo>
                <a:cubicBezTo>
                  <a:pt x="94075" y="277048"/>
                  <a:pt x="95216" y="276730"/>
                  <a:pt x="96195" y="276167"/>
                </a:cubicBezTo>
                <a:cubicBezTo>
                  <a:pt x="98667" y="276484"/>
                  <a:pt x="101740" y="276899"/>
                  <a:pt x="105550" y="277430"/>
                </a:cubicBezTo>
                <a:cubicBezTo>
                  <a:pt x="108439" y="279945"/>
                  <a:pt x="114937" y="281196"/>
                  <a:pt x="128342" y="283769"/>
                </a:cubicBezTo>
                <a:lnTo>
                  <a:pt x="139648" y="285966"/>
                </a:lnTo>
                <a:cubicBezTo>
                  <a:pt x="162153" y="292032"/>
                  <a:pt x="179421" y="301157"/>
                  <a:pt x="181274" y="304346"/>
                </a:cubicBezTo>
                <a:cubicBezTo>
                  <a:pt x="181802" y="306491"/>
                  <a:pt x="183237" y="308182"/>
                  <a:pt x="185051" y="309064"/>
                </a:cubicBezTo>
                <a:cubicBezTo>
                  <a:pt x="184986" y="309433"/>
                  <a:pt x="184959" y="309835"/>
                  <a:pt x="184959" y="310230"/>
                </a:cubicBezTo>
                <a:cubicBezTo>
                  <a:pt x="184894" y="310574"/>
                  <a:pt x="184242" y="312252"/>
                  <a:pt x="182265" y="313588"/>
                </a:cubicBezTo>
                <a:cubicBezTo>
                  <a:pt x="178625" y="316031"/>
                  <a:pt x="171684" y="318533"/>
                  <a:pt x="163217" y="320431"/>
                </a:cubicBezTo>
                <a:cubicBezTo>
                  <a:pt x="161397" y="320827"/>
                  <a:pt x="159316" y="321300"/>
                  <a:pt x="157568" y="322188"/>
                </a:cubicBezTo>
                <a:cubicBezTo>
                  <a:pt x="157313" y="322233"/>
                  <a:pt x="157085" y="322272"/>
                  <a:pt x="156863" y="322311"/>
                </a:cubicBezTo>
                <a:cubicBezTo>
                  <a:pt x="154691" y="321559"/>
                  <a:pt x="151651" y="321974"/>
                  <a:pt x="144384" y="322946"/>
                </a:cubicBezTo>
                <a:cubicBezTo>
                  <a:pt x="139491" y="323607"/>
                  <a:pt x="135101" y="324268"/>
                  <a:pt x="130704" y="324929"/>
                </a:cubicBezTo>
                <a:cubicBezTo>
                  <a:pt x="126366" y="325571"/>
                  <a:pt x="122028" y="326219"/>
                  <a:pt x="117213" y="326861"/>
                </a:cubicBezTo>
                <a:cubicBezTo>
                  <a:pt x="107467" y="328183"/>
                  <a:pt x="97402" y="329531"/>
                  <a:pt x="86860" y="332376"/>
                </a:cubicBezTo>
                <a:cubicBezTo>
                  <a:pt x="82052" y="334015"/>
                  <a:pt x="79508" y="335746"/>
                  <a:pt x="77433" y="337146"/>
                </a:cubicBezTo>
                <a:cubicBezTo>
                  <a:pt x="74067" y="339414"/>
                  <a:pt x="70623" y="341754"/>
                  <a:pt x="69201" y="345053"/>
                </a:cubicBezTo>
                <a:cubicBezTo>
                  <a:pt x="64002" y="352856"/>
                  <a:pt x="64550" y="361728"/>
                  <a:pt x="71654" y="368708"/>
                </a:cubicBezTo>
                <a:cubicBezTo>
                  <a:pt x="72463" y="369246"/>
                  <a:pt x="73258" y="369654"/>
                  <a:pt x="74133" y="370056"/>
                </a:cubicBezTo>
                <a:cubicBezTo>
                  <a:pt x="74544" y="370536"/>
                  <a:pt x="75007" y="370963"/>
                  <a:pt x="75542" y="371320"/>
                </a:cubicBezTo>
                <a:cubicBezTo>
                  <a:pt x="76351" y="371858"/>
                  <a:pt x="77133" y="372266"/>
                  <a:pt x="78008" y="372668"/>
                </a:cubicBezTo>
                <a:cubicBezTo>
                  <a:pt x="79267" y="374152"/>
                  <a:pt x="81119" y="375085"/>
                  <a:pt x="83181" y="375085"/>
                </a:cubicBezTo>
                <a:cubicBezTo>
                  <a:pt x="84994" y="375085"/>
                  <a:pt x="85536" y="375461"/>
                  <a:pt x="87166" y="376556"/>
                </a:cubicBezTo>
                <a:cubicBezTo>
                  <a:pt x="87871" y="377023"/>
                  <a:pt x="88654" y="377367"/>
                  <a:pt x="89476" y="377548"/>
                </a:cubicBezTo>
                <a:cubicBezTo>
                  <a:pt x="92287" y="378177"/>
                  <a:pt x="94623" y="378812"/>
                  <a:pt x="96965" y="379447"/>
                </a:cubicBezTo>
                <a:cubicBezTo>
                  <a:pt x="99476" y="380114"/>
                  <a:pt x="101994" y="380789"/>
                  <a:pt x="104728" y="381398"/>
                </a:cubicBezTo>
                <a:lnTo>
                  <a:pt x="133431" y="389136"/>
                </a:lnTo>
                <a:cubicBezTo>
                  <a:pt x="139954" y="391320"/>
                  <a:pt x="145127" y="394068"/>
                  <a:pt x="148069" y="396848"/>
                </a:cubicBezTo>
                <a:lnTo>
                  <a:pt x="148069" y="399143"/>
                </a:lnTo>
                <a:cubicBezTo>
                  <a:pt x="147130" y="399985"/>
                  <a:pt x="145806" y="400892"/>
                  <a:pt x="143457" y="402487"/>
                </a:cubicBezTo>
                <a:cubicBezTo>
                  <a:pt x="137214" y="406686"/>
                  <a:pt x="130052" y="409894"/>
                  <a:pt x="122191" y="412007"/>
                </a:cubicBezTo>
                <a:cubicBezTo>
                  <a:pt x="121473" y="412202"/>
                  <a:pt x="120782" y="412519"/>
                  <a:pt x="120162" y="412934"/>
                </a:cubicBezTo>
                <a:cubicBezTo>
                  <a:pt x="119020" y="413699"/>
                  <a:pt x="118114" y="414826"/>
                  <a:pt x="117559" y="416090"/>
                </a:cubicBezTo>
                <a:cubicBezTo>
                  <a:pt x="114500" y="416738"/>
                  <a:pt x="105067" y="418663"/>
                  <a:pt x="95295" y="419791"/>
                </a:cubicBezTo>
                <a:cubicBezTo>
                  <a:pt x="89698" y="421042"/>
                  <a:pt x="84120" y="422305"/>
                  <a:pt x="80115" y="423569"/>
                </a:cubicBezTo>
                <a:cubicBezTo>
                  <a:pt x="75711" y="423764"/>
                  <a:pt x="71810" y="425040"/>
                  <a:pt x="71308" y="425222"/>
                </a:cubicBezTo>
                <a:cubicBezTo>
                  <a:pt x="63715" y="427775"/>
                  <a:pt x="59350" y="429260"/>
                  <a:pt x="54986" y="432040"/>
                </a:cubicBezTo>
                <a:cubicBezTo>
                  <a:pt x="51046" y="433440"/>
                  <a:pt x="48691" y="434950"/>
                  <a:pt x="45227" y="437276"/>
                </a:cubicBezTo>
                <a:cubicBezTo>
                  <a:pt x="38502" y="439707"/>
                  <a:pt x="32748" y="443667"/>
                  <a:pt x="27673" y="449370"/>
                </a:cubicBezTo>
                <a:cubicBezTo>
                  <a:pt x="25892" y="451366"/>
                  <a:pt x="25402" y="454159"/>
                  <a:pt x="26224" y="456590"/>
                </a:cubicBezTo>
                <a:cubicBezTo>
                  <a:pt x="23798" y="462993"/>
                  <a:pt x="24594" y="470102"/>
                  <a:pt x="28599" y="476026"/>
                </a:cubicBezTo>
                <a:cubicBezTo>
                  <a:pt x="31704" y="483687"/>
                  <a:pt x="37432" y="489208"/>
                  <a:pt x="45240" y="492086"/>
                </a:cubicBezTo>
                <a:cubicBezTo>
                  <a:pt x="53062" y="497115"/>
                  <a:pt x="62423" y="499591"/>
                  <a:pt x="65528" y="500245"/>
                </a:cubicBezTo>
                <a:cubicBezTo>
                  <a:pt x="73787" y="503026"/>
                  <a:pt x="81941" y="504400"/>
                  <a:pt x="90298" y="505787"/>
                </a:cubicBezTo>
                <a:lnTo>
                  <a:pt x="95138" y="506253"/>
                </a:lnTo>
                <a:cubicBezTo>
                  <a:pt x="107109" y="507394"/>
                  <a:pt x="120677" y="508690"/>
                  <a:pt x="132746" y="510997"/>
                </a:cubicBezTo>
                <a:lnTo>
                  <a:pt x="142818" y="512345"/>
                </a:lnTo>
                <a:cubicBezTo>
                  <a:pt x="134742" y="515826"/>
                  <a:pt x="125211" y="519688"/>
                  <a:pt x="117148" y="522955"/>
                </a:cubicBezTo>
                <a:cubicBezTo>
                  <a:pt x="111381" y="525294"/>
                  <a:pt x="105563" y="527647"/>
                  <a:pt x="100442" y="529792"/>
                </a:cubicBezTo>
                <a:cubicBezTo>
                  <a:pt x="91916" y="532676"/>
                  <a:pt x="85960" y="535437"/>
                  <a:pt x="80167" y="539248"/>
                </a:cubicBezTo>
                <a:cubicBezTo>
                  <a:pt x="75953" y="540771"/>
                  <a:pt x="73415" y="542475"/>
                  <a:pt x="69716" y="544964"/>
                </a:cubicBezTo>
                <a:cubicBezTo>
                  <a:pt x="69070" y="545405"/>
                  <a:pt x="68496" y="545955"/>
                  <a:pt x="68020" y="546604"/>
                </a:cubicBezTo>
                <a:cubicBezTo>
                  <a:pt x="67557" y="547232"/>
                  <a:pt x="66905" y="547841"/>
                  <a:pt x="66298" y="548470"/>
                </a:cubicBezTo>
                <a:cubicBezTo>
                  <a:pt x="64308" y="550466"/>
                  <a:pt x="61725" y="553091"/>
                  <a:pt x="60981" y="556746"/>
                </a:cubicBezTo>
                <a:cubicBezTo>
                  <a:pt x="58039" y="563648"/>
                  <a:pt x="59455" y="570246"/>
                  <a:pt x="64771" y="574478"/>
                </a:cubicBezTo>
                <a:cubicBezTo>
                  <a:pt x="66774" y="577148"/>
                  <a:pt x="69521" y="580389"/>
                  <a:pt x="74322" y="582275"/>
                </a:cubicBezTo>
                <a:cubicBezTo>
                  <a:pt x="78960" y="585269"/>
                  <a:pt x="84329" y="587466"/>
                  <a:pt x="89078" y="589436"/>
                </a:cubicBezTo>
                <a:cubicBezTo>
                  <a:pt x="90813" y="590136"/>
                  <a:pt x="92483" y="590823"/>
                  <a:pt x="94636" y="591756"/>
                </a:cubicBezTo>
                <a:cubicBezTo>
                  <a:pt x="98569" y="593078"/>
                  <a:pt x="102020" y="594083"/>
                  <a:pt x="105465" y="595075"/>
                </a:cubicBezTo>
                <a:cubicBezTo>
                  <a:pt x="108811" y="596034"/>
                  <a:pt x="112151" y="596993"/>
                  <a:pt x="117005" y="598548"/>
                </a:cubicBezTo>
                <a:lnTo>
                  <a:pt x="140287" y="602469"/>
                </a:lnTo>
                <a:cubicBezTo>
                  <a:pt x="144090" y="603111"/>
                  <a:pt x="147913" y="603454"/>
                  <a:pt x="151520" y="603785"/>
                </a:cubicBezTo>
                <a:cubicBezTo>
                  <a:pt x="155095" y="604103"/>
                  <a:pt x="158442" y="604375"/>
                  <a:pt x="161279" y="605010"/>
                </a:cubicBezTo>
                <a:cubicBezTo>
                  <a:pt x="161756" y="605120"/>
                  <a:pt x="162245" y="605172"/>
                  <a:pt x="162734" y="605172"/>
                </a:cubicBezTo>
                <a:cubicBezTo>
                  <a:pt x="167946" y="605172"/>
                  <a:pt x="173967" y="605846"/>
                  <a:pt x="180256" y="607129"/>
                </a:cubicBezTo>
                <a:cubicBezTo>
                  <a:pt x="179617" y="607926"/>
                  <a:pt x="178964" y="608568"/>
                  <a:pt x="178319" y="609216"/>
                </a:cubicBezTo>
                <a:cubicBezTo>
                  <a:pt x="177307" y="610234"/>
                  <a:pt x="176316" y="611264"/>
                  <a:pt x="175305" y="612528"/>
                </a:cubicBezTo>
                <a:cubicBezTo>
                  <a:pt x="170562" y="616203"/>
                  <a:pt x="162695" y="618484"/>
                  <a:pt x="154117" y="620337"/>
                </a:cubicBezTo>
                <a:cubicBezTo>
                  <a:pt x="151422" y="620707"/>
                  <a:pt x="148056" y="621452"/>
                  <a:pt x="143816" y="622411"/>
                </a:cubicBezTo>
                <a:cubicBezTo>
                  <a:pt x="142688" y="622664"/>
                  <a:pt x="141689" y="623182"/>
                  <a:pt x="140874" y="623895"/>
                </a:cubicBezTo>
                <a:cubicBezTo>
                  <a:pt x="138923" y="624284"/>
                  <a:pt x="136856" y="624641"/>
                  <a:pt x="134677" y="624932"/>
                </a:cubicBezTo>
                <a:cubicBezTo>
                  <a:pt x="132889" y="625179"/>
                  <a:pt x="131350" y="626099"/>
                  <a:pt x="130273" y="627434"/>
                </a:cubicBezTo>
                <a:cubicBezTo>
                  <a:pt x="129099" y="627486"/>
                  <a:pt x="127690" y="627350"/>
                  <a:pt x="126353" y="627648"/>
                </a:cubicBezTo>
                <a:cubicBezTo>
                  <a:pt x="120462" y="628970"/>
                  <a:pt x="110651" y="631608"/>
                  <a:pt x="100840" y="634252"/>
                </a:cubicBezTo>
                <a:cubicBezTo>
                  <a:pt x="100122" y="634440"/>
                  <a:pt x="99431" y="634757"/>
                  <a:pt x="98798" y="635185"/>
                </a:cubicBezTo>
                <a:cubicBezTo>
                  <a:pt x="97950" y="635762"/>
                  <a:pt x="96984" y="636339"/>
                  <a:pt x="95986" y="636942"/>
                </a:cubicBezTo>
                <a:cubicBezTo>
                  <a:pt x="91863" y="639417"/>
                  <a:pt x="87193" y="642236"/>
                  <a:pt x="84792" y="647058"/>
                </a:cubicBezTo>
                <a:cubicBezTo>
                  <a:pt x="82104" y="652515"/>
                  <a:pt x="82104" y="657894"/>
                  <a:pt x="82104" y="660778"/>
                </a:cubicBezTo>
                <a:lnTo>
                  <a:pt x="82104" y="664699"/>
                </a:lnTo>
                <a:cubicBezTo>
                  <a:pt x="82104" y="666838"/>
                  <a:pt x="83246" y="669016"/>
                  <a:pt x="84864" y="670390"/>
                </a:cubicBezTo>
                <a:cubicBezTo>
                  <a:pt x="85249" y="671297"/>
                  <a:pt x="85712" y="672146"/>
                  <a:pt x="86136" y="672736"/>
                </a:cubicBezTo>
                <a:cubicBezTo>
                  <a:pt x="86455" y="674350"/>
                  <a:pt x="87277" y="675775"/>
                  <a:pt x="88536" y="676806"/>
                </a:cubicBezTo>
                <a:cubicBezTo>
                  <a:pt x="89619" y="679282"/>
                  <a:pt x="92020" y="680999"/>
                  <a:pt x="94818" y="680999"/>
                </a:cubicBezTo>
                <a:lnTo>
                  <a:pt x="101394" y="681245"/>
                </a:lnTo>
                <a:cubicBezTo>
                  <a:pt x="102921" y="681660"/>
                  <a:pt x="105217" y="682308"/>
                  <a:pt x="108400" y="682308"/>
                </a:cubicBezTo>
                <a:lnTo>
                  <a:pt x="114219" y="682308"/>
                </a:lnTo>
                <a:cubicBezTo>
                  <a:pt x="117748" y="682308"/>
                  <a:pt x="121682" y="682593"/>
                  <a:pt x="125837" y="682885"/>
                </a:cubicBezTo>
                <a:cubicBezTo>
                  <a:pt x="139524" y="683857"/>
                  <a:pt x="155376" y="682872"/>
                  <a:pt x="168423" y="684907"/>
                </a:cubicBezTo>
                <a:cubicBezTo>
                  <a:pt x="168442" y="684959"/>
                  <a:pt x="168403" y="685017"/>
                  <a:pt x="168423" y="685069"/>
                </a:cubicBezTo>
                <a:cubicBezTo>
                  <a:pt x="169277" y="687707"/>
                  <a:pt x="171502" y="689567"/>
                  <a:pt x="174111" y="689897"/>
                </a:cubicBezTo>
                <a:cubicBezTo>
                  <a:pt x="176075" y="691874"/>
                  <a:pt x="178977" y="692892"/>
                  <a:pt x="181352" y="693715"/>
                </a:cubicBezTo>
                <a:cubicBezTo>
                  <a:pt x="181828" y="693883"/>
                  <a:pt x="182304" y="694045"/>
                  <a:pt x="182761" y="694194"/>
                </a:cubicBezTo>
                <a:cubicBezTo>
                  <a:pt x="182774" y="694227"/>
                  <a:pt x="182787" y="694240"/>
                  <a:pt x="182800" y="694266"/>
                </a:cubicBezTo>
                <a:cubicBezTo>
                  <a:pt x="184340" y="696657"/>
                  <a:pt x="187027" y="697895"/>
                  <a:pt x="189826" y="697357"/>
                </a:cubicBezTo>
                <a:cubicBezTo>
                  <a:pt x="191750" y="697046"/>
                  <a:pt x="195260" y="697500"/>
                  <a:pt x="198991" y="698018"/>
                </a:cubicBezTo>
                <a:cubicBezTo>
                  <a:pt x="205221" y="698899"/>
                  <a:pt x="212684" y="699943"/>
                  <a:pt x="220669" y="698446"/>
                </a:cubicBezTo>
                <a:cubicBezTo>
                  <a:pt x="222685" y="699269"/>
                  <a:pt x="224909" y="699625"/>
                  <a:pt x="226970" y="698018"/>
                </a:cubicBezTo>
                <a:cubicBezTo>
                  <a:pt x="227897" y="697675"/>
                  <a:pt x="230428" y="697551"/>
                  <a:pt x="232985" y="697512"/>
                </a:cubicBezTo>
                <a:cubicBezTo>
                  <a:pt x="234316" y="698569"/>
                  <a:pt x="236129" y="699133"/>
                  <a:pt x="237656" y="698984"/>
                </a:cubicBezTo>
                <a:cubicBezTo>
                  <a:pt x="250996" y="698031"/>
                  <a:pt x="259470" y="698290"/>
                  <a:pt x="270234" y="698608"/>
                </a:cubicBezTo>
                <a:cubicBezTo>
                  <a:pt x="276373" y="698802"/>
                  <a:pt x="283111" y="698997"/>
                  <a:pt x="291650" y="698997"/>
                </a:cubicBezTo>
                <a:cubicBezTo>
                  <a:pt x="292564" y="698997"/>
                  <a:pt x="293451" y="698802"/>
                  <a:pt x="294260" y="698459"/>
                </a:cubicBezTo>
                <a:cubicBezTo>
                  <a:pt x="295760" y="698964"/>
                  <a:pt x="298409" y="699327"/>
                  <a:pt x="300562" y="698251"/>
                </a:cubicBezTo>
                <a:cubicBezTo>
                  <a:pt x="301051" y="697992"/>
                  <a:pt x="301501" y="697713"/>
                  <a:pt x="301899" y="697441"/>
                </a:cubicBezTo>
                <a:cubicBezTo>
                  <a:pt x="304352" y="697480"/>
                  <a:pt x="307072" y="697500"/>
                  <a:pt x="310118" y="697500"/>
                </a:cubicBezTo>
                <a:cubicBezTo>
                  <a:pt x="316205" y="697500"/>
                  <a:pt x="325396" y="697500"/>
                  <a:pt x="327464" y="698251"/>
                </a:cubicBezTo>
                <a:cubicBezTo>
                  <a:pt x="329702" y="699379"/>
                  <a:pt x="332539" y="699418"/>
                  <a:pt x="335645" y="698433"/>
                </a:cubicBezTo>
                <a:cubicBezTo>
                  <a:pt x="337119" y="699061"/>
                  <a:pt x="338737" y="699172"/>
                  <a:pt x="340270" y="698705"/>
                </a:cubicBezTo>
                <a:cubicBezTo>
                  <a:pt x="340485" y="698776"/>
                  <a:pt x="340713" y="698828"/>
                  <a:pt x="340935" y="698873"/>
                </a:cubicBezTo>
                <a:cubicBezTo>
                  <a:pt x="344027" y="699476"/>
                  <a:pt x="347485" y="699671"/>
                  <a:pt x="350812" y="699671"/>
                </a:cubicBezTo>
                <a:cubicBezTo>
                  <a:pt x="355032" y="699671"/>
                  <a:pt x="359025" y="699353"/>
                  <a:pt x="361712" y="699133"/>
                </a:cubicBezTo>
                <a:lnTo>
                  <a:pt x="363598" y="698997"/>
                </a:lnTo>
                <a:cubicBezTo>
                  <a:pt x="364498" y="698997"/>
                  <a:pt x="365372" y="698815"/>
                  <a:pt x="366155" y="698485"/>
                </a:cubicBezTo>
                <a:cubicBezTo>
                  <a:pt x="371856" y="698290"/>
                  <a:pt x="377799" y="698225"/>
                  <a:pt x="383820" y="698141"/>
                </a:cubicBezTo>
                <a:cubicBezTo>
                  <a:pt x="398446" y="697966"/>
                  <a:pt x="413561" y="697772"/>
                  <a:pt x="426771" y="695918"/>
                </a:cubicBezTo>
                <a:cubicBezTo>
                  <a:pt x="427175" y="695860"/>
                  <a:pt x="427560" y="695763"/>
                  <a:pt x="427945" y="695639"/>
                </a:cubicBezTo>
                <a:cubicBezTo>
                  <a:pt x="433836" y="695160"/>
                  <a:pt x="435838" y="695296"/>
                  <a:pt x="439100" y="695516"/>
                </a:cubicBezTo>
                <a:cubicBezTo>
                  <a:pt x="441990" y="695724"/>
                  <a:pt x="445689" y="695983"/>
                  <a:pt x="453060" y="695983"/>
                </a:cubicBezTo>
                <a:cubicBezTo>
                  <a:pt x="453882" y="695983"/>
                  <a:pt x="454704" y="695834"/>
                  <a:pt x="455487" y="695529"/>
                </a:cubicBezTo>
                <a:cubicBezTo>
                  <a:pt x="457346" y="694803"/>
                  <a:pt x="459440" y="694583"/>
                  <a:pt x="462278" y="694499"/>
                </a:cubicBezTo>
                <a:cubicBezTo>
                  <a:pt x="462637" y="694693"/>
                  <a:pt x="463021" y="694855"/>
                  <a:pt x="463393" y="695011"/>
                </a:cubicBezTo>
                <a:cubicBezTo>
                  <a:pt x="464796" y="696670"/>
                  <a:pt x="466825" y="697649"/>
                  <a:pt x="469186" y="697454"/>
                </a:cubicBezTo>
                <a:cubicBezTo>
                  <a:pt x="480191" y="696521"/>
                  <a:pt x="481822" y="696093"/>
                  <a:pt x="484568" y="694525"/>
                </a:cubicBezTo>
                <a:cubicBezTo>
                  <a:pt x="485019" y="694278"/>
                  <a:pt x="485638" y="693922"/>
                  <a:pt x="487706" y="693306"/>
                </a:cubicBezTo>
                <a:lnTo>
                  <a:pt x="489526" y="694019"/>
                </a:lnTo>
                <a:cubicBezTo>
                  <a:pt x="491092" y="694622"/>
                  <a:pt x="492801" y="694622"/>
                  <a:pt x="494367" y="694019"/>
                </a:cubicBezTo>
                <a:cubicBezTo>
                  <a:pt x="495176" y="693702"/>
                  <a:pt x="495743" y="693481"/>
                  <a:pt x="496317" y="693332"/>
                </a:cubicBezTo>
                <a:cubicBezTo>
                  <a:pt x="497472" y="694803"/>
                  <a:pt x="499181" y="695789"/>
                  <a:pt x="501112" y="695957"/>
                </a:cubicBezTo>
                <a:cubicBezTo>
                  <a:pt x="510160" y="696741"/>
                  <a:pt x="517199" y="696009"/>
                  <a:pt x="522861" y="695445"/>
                </a:cubicBezTo>
                <a:cubicBezTo>
                  <a:pt x="528008" y="694927"/>
                  <a:pt x="531746" y="694525"/>
                  <a:pt x="534264" y="695529"/>
                </a:cubicBezTo>
                <a:cubicBezTo>
                  <a:pt x="535686" y="696080"/>
                  <a:pt x="537239" y="696151"/>
                  <a:pt x="538680" y="695685"/>
                </a:cubicBezTo>
                <a:cubicBezTo>
                  <a:pt x="541133" y="694927"/>
                  <a:pt x="542777" y="693883"/>
                  <a:pt x="543867" y="692743"/>
                </a:cubicBezTo>
                <a:cubicBezTo>
                  <a:pt x="546861" y="693637"/>
                  <a:pt x="550645" y="694596"/>
                  <a:pt x="556170" y="694758"/>
                </a:cubicBezTo>
                <a:cubicBezTo>
                  <a:pt x="558916" y="696683"/>
                  <a:pt x="562869" y="695931"/>
                  <a:pt x="566431" y="695627"/>
                </a:cubicBezTo>
                <a:cubicBezTo>
                  <a:pt x="570013" y="695309"/>
                  <a:pt x="573105" y="695063"/>
                  <a:pt x="575864" y="695776"/>
                </a:cubicBezTo>
                <a:cubicBezTo>
                  <a:pt x="577110" y="696106"/>
                  <a:pt x="578343" y="696080"/>
                  <a:pt x="579524" y="695711"/>
                </a:cubicBezTo>
                <a:cubicBezTo>
                  <a:pt x="581376" y="696262"/>
                  <a:pt x="584071" y="695899"/>
                  <a:pt x="587541" y="695627"/>
                </a:cubicBezTo>
                <a:cubicBezTo>
                  <a:pt x="588526" y="695555"/>
                  <a:pt x="589505" y="695477"/>
                  <a:pt x="590366" y="695406"/>
                </a:cubicBezTo>
                <a:cubicBezTo>
                  <a:pt x="591957" y="696119"/>
                  <a:pt x="593804" y="696190"/>
                  <a:pt x="595513" y="695529"/>
                </a:cubicBezTo>
                <a:cubicBezTo>
                  <a:pt x="595741" y="695445"/>
                  <a:pt x="595950" y="695335"/>
                  <a:pt x="596178" y="695231"/>
                </a:cubicBezTo>
                <a:cubicBezTo>
                  <a:pt x="596322" y="695147"/>
                  <a:pt x="596498" y="695076"/>
                  <a:pt x="596680" y="695011"/>
                </a:cubicBezTo>
                <a:cubicBezTo>
                  <a:pt x="598429" y="694940"/>
                  <a:pt x="600138" y="694816"/>
                  <a:pt x="601717" y="694596"/>
                </a:cubicBezTo>
                <a:cubicBezTo>
                  <a:pt x="602565" y="694622"/>
                  <a:pt x="603471" y="694680"/>
                  <a:pt x="604398" y="694732"/>
                </a:cubicBezTo>
                <a:cubicBezTo>
                  <a:pt x="606798" y="694842"/>
                  <a:pt x="609571" y="695024"/>
                  <a:pt x="612617" y="694868"/>
                </a:cubicBezTo>
                <a:cubicBezTo>
                  <a:pt x="612833" y="695011"/>
                  <a:pt x="613041" y="695147"/>
                  <a:pt x="613270" y="695257"/>
                </a:cubicBezTo>
                <a:cubicBezTo>
                  <a:pt x="614607" y="695957"/>
                  <a:pt x="616055" y="696164"/>
                  <a:pt x="617497" y="695931"/>
                </a:cubicBezTo>
                <a:cubicBezTo>
                  <a:pt x="618188" y="696041"/>
                  <a:pt x="618932" y="696009"/>
                  <a:pt x="619643" y="695860"/>
                </a:cubicBezTo>
                <a:cubicBezTo>
                  <a:pt x="622579" y="695296"/>
                  <a:pt x="625906" y="695601"/>
                  <a:pt x="629422" y="695957"/>
                </a:cubicBezTo>
                <a:cubicBezTo>
                  <a:pt x="630609" y="696067"/>
                  <a:pt x="631855" y="696190"/>
                  <a:pt x="633147" y="696275"/>
                </a:cubicBezTo>
                <a:cubicBezTo>
                  <a:pt x="634086" y="696385"/>
                  <a:pt x="635123" y="696424"/>
                  <a:pt x="636206" y="696411"/>
                </a:cubicBezTo>
                <a:cubicBezTo>
                  <a:pt x="638463" y="696463"/>
                  <a:pt x="640662" y="696314"/>
                  <a:pt x="642971" y="695860"/>
                </a:cubicBezTo>
                <a:cubicBezTo>
                  <a:pt x="644126" y="695639"/>
                  <a:pt x="645156" y="695134"/>
                  <a:pt x="646017" y="694415"/>
                </a:cubicBezTo>
                <a:cubicBezTo>
                  <a:pt x="646056" y="694428"/>
                  <a:pt x="646102" y="694447"/>
                  <a:pt x="646141" y="694460"/>
                </a:cubicBezTo>
                <a:cubicBezTo>
                  <a:pt x="649083" y="695335"/>
                  <a:pt x="652091" y="696080"/>
                  <a:pt x="657225" y="696203"/>
                </a:cubicBezTo>
                <a:cubicBezTo>
                  <a:pt x="660310" y="696903"/>
                  <a:pt x="663918" y="696605"/>
                  <a:pt x="666481" y="695860"/>
                </a:cubicBezTo>
                <a:cubicBezTo>
                  <a:pt x="673096" y="696262"/>
                  <a:pt x="677950" y="696437"/>
                  <a:pt x="681250" y="694557"/>
                </a:cubicBezTo>
                <a:cubicBezTo>
                  <a:pt x="682457" y="694324"/>
                  <a:pt x="683495" y="694006"/>
                  <a:pt x="684421" y="693715"/>
                </a:cubicBezTo>
                <a:cubicBezTo>
                  <a:pt x="684617" y="693663"/>
                  <a:pt x="684806" y="693604"/>
                  <a:pt x="684988" y="693553"/>
                </a:cubicBezTo>
                <a:cubicBezTo>
                  <a:pt x="686000" y="694142"/>
                  <a:pt x="687154" y="694473"/>
                  <a:pt x="688387" y="694473"/>
                </a:cubicBezTo>
                <a:cubicBezTo>
                  <a:pt x="693267" y="694473"/>
                  <a:pt x="696476" y="694266"/>
                  <a:pt x="698818" y="693663"/>
                </a:cubicBezTo>
                <a:cubicBezTo>
                  <a:pt x="700149" y="694376"/>
                  <a:pt x="701682" y="694635"/>
                  <a:pt x="703274" y="694350"/>
                </a:cubicBezTo>
                <a:lnTo>
                  <a:pt x="705276" y="693961"/>
                </a:lnTo>
                <a:cubicBezTo>
                  <a:pt x="706072" y="694291"/>
                  <a:pt x="706933" y="694473"/>
                  <a:pt x="707834" y="694473"/>
                </a:cubicBezTo>
                <a:lnTo>
                  <a:pt x="727273" y="694473"/>
                </a:lnTo>
                <a:cubicBezTo>
                  <a:pt x="727952" y="694473"/>
                  <a:pt x="728604" y="694376"/>
                  <a:pt x="729224" y="694181"/>
                </a:cubicBezTo>
                <a:cubicBezTo>
                  <a:pt x="729322" y="694214"/>
                  <a:pt x="729413" y="694240"/>
                  <a:pt x="729504" y="694266"/>
                </a:cubicBezTo>
                <a:cubicBezTo>
                  <a:pt x="734691" y="695588"/>
                  <a:pt x="741188" y="695160"/>
                  <a:pt x="746876" y="694622"/>
                </a:cubicBezTo>
                <a:lnTo>
                  <a:pt x="748677" y="694473"/>
                </a:lnTo>
                <a:cubicBezTo>
                  <a:pt x="749675" y="694473"/>
                  <a:pt x="750627" y="694253"/>
                  <a:pt x="751488" y="693851"/>
                </a:cubicBezTo>
                <a:lnTo>
                  <a:pt x="756648" y="693358"/>
                </a:lnTo>
                <a:cubicBezTo>
                  <a:pt x="756831" y="693481"/>
                  <a:pt x="757033" y="693591"/>
                  <a:pt x="757229" y="693702"/>
                </a:cubicBezTo>
                <a:cubicBezTo>
                  <a:pt x="759923" y="696696"/>
                  <a:pt x="764985" y="696151"/>
                  <a:pt x="767849" y="695393"/>
                </a:cubicBezTo>
                <a:lnTo>
                  <a:pt x="775808" y="694473"/>
                </a:lnTo>
                <a:cubicBezTo>
                  <a:pt x="776245" y="694499"/>
                  <a:pt x="777197" y="694680"/>
                  <a:pt x="778045" y="694868"/>
                </a:cubicBezTo>
                <a:cubicBezTo>
                  <a:pt x="778763" y="695354"/>
                  <a:pt x="779585" y="695698"/>
                  <a:pt x="780479" y="695860"/>
                </a:cubicBezTo>
                <a:cubicBezTo>
                  <a:pt x="785286" y="696825"/>
                  <a:pt x="790486" y="696054"/>
                  <a:pt x="795991" y="695270"/>
                </a:cubicBezTo>
                <a:cubicBezTo>
                  <a:pt x="801308" y="694512"/>
                  <a:pt x="806781" y="693741"/>
                  <a:pt x="812855" y="694473"/>
                </a:cubicBezTo>
                <a:lnTo>
                  <a:pt x="816743" y="694473"/>
                </a:lnTo>
                <a:cubicBezTo>
                  <a:pt x="825941" y="694473"/>
                  <a:pt x="835452" y="694473"/>
                  <a:pt x="846626" y="693164"/>
                </a:cubicBezTo>
                <a:lnTo>
                  <a:pt x="850606" y="695231"/>
                </a:lnTo>
                <a:cubicBezTo>
                  <a:pt x="851878" y="695873"/>
                  <a:pt x="853352" y="696119"/>
                  <a:pt x="854716" y="695899"/>
                </a:cubicBezTo>
                <a:cubicBezTo>
                  <a:pt x="856692" y="695601"/>
                  <a:pt x="860867" y="694953"/>
                  <a:pt x="862778" y="691472"/>
                </a:cubicBezTo>
                <a:cubicBezTo>
                  <a:pt x="862844" y="691472"/>
                  <a:pt x="862909" y="691472"/>
                  <a:pt x="862981" y="691472"/>
                </a:cubicBezTo>
                <a:cubicBezTo>
                  <a:pt x="863868" y="692451"/>
                  <a:pt x="865114" y="693345"/>
                  <a:pt x="866823" y="694019"/>
                </a:cubicBezTo>
                <a:cubicBezTo>
                  <a:pt x="868134" y="694525"/>
                  <a:pt x="869569" y="694609"/>
                  <a:pt x="870920" y="694266"/>
                </a:cubicBezTo>
                <a:cubicBezTo>
                  <a:pt x="871794" y="694032"/>
                  <a:pt x="873373" y="693663"/>
                  <a:pt x="875428" y="693306"/>
                </a:cubicBezTo>
                <a:cubicBezTo>
                  <a:pt x="877365" y="696177"/>
                  <a:pt x="881331" y="696936"/>
                  <a:pt x="883543" y="697357"/>
                </a:cubicBezTo>
                <a:cubicBezTo>
                  <a:pt x="885571" y="697733"/>
                  <a:pt x="887613" y="697195"/>
                  <a:pt x="889205" y="695834"/>
                </a:cubicBezTo>
                <a:cubicBezTo>
                  <a:pt x="889420" y="695652"/>
                  <a:pt x="889603" y="695477"/>
                  <a:pt x="889779" y="695283"/>
                </a:cubicBezTo>
                <a:cubicBezTo>
                  <a:pt x="892108" y="694855"/>
                  <a:pt x="896805" y="694622"/>
                  <a:pt x="900093" y="694460"/>
                </a:cubicBezTo>
                <a:cubicBezTo>
                  <a:pt x="906603" y="694129"/>
                  <a:pt x="911894" y="693870"/>
                  <a:pt x="915762" y="692613"/>
                </a:cubicBezTo>
                <a:cubicBezTo>
                  <a:pt x="916108" y="692743"/>
                  <a:pt x="916480" y="692820"/>
                  <a:pt x="916851" y="692879"/>
                </a:cubicBezTo>
                <a:cubicBezTo>
                  <a:pt x="923140" y="693883"/>
                  <a:pt x="926082" y="692781"/>
                  <a:pt x="928972" y="691394"/>
                </a:cubicBezTo>
                <a:cubicBezTo>
                  <a:pt x="930401" y="690695"/>
                  <a:pt x="931875" y="689975"/>
                  <a:pt x="936970" y="689949"/>
                </a:cubicBezTo>
                <a:cubicBezTo>
                  <a:pt x="938150" y="690895"/>
                  <a:pt x="939618" y="691459"/>
                  <a:pt x="941210" y="691459"/>
                </a:cubicBezTo>
                <a:cubicBezTo>
                  <a:pt x="941673" y="691459"/>
                  <a:pt x="943369" y="691323"/>
                  <a:pt x="943826" y="691226"/>
                </a:cubicBezTo>
                <a:cubicBezTo>
                  <a:pt x="944074" y="691174"/>
                  <a:pt x="944315" y="691103"/>
                  <a:pt x="944550" y="691038"/>
                </a:cubicBezTo>
                <a:lnTo>
                  <a:pt x="947590" y="690565"/>
                </a:lnTo>
                <a:cubicBezTo>
                  <a:pt x="949488" y="691667"/>
                  <a:pt x="952071" y="691531"/>
                  <a:pt x="953872" y="691213"/>
                </a:cubicBezTo>
                <a:lnTo>
                  <a:pt x="962770" y="690351"/>
                </a:lnTo>
                <a:cubicBezTo>
                  <a:pt x="962972" y="690474"/>
                  <a:pt x="963181" y="690597"/>
                  <a:pt x="963396" y="690707"/>
                </a:cubicBezTo>
                <a:cubicBezTo>
                  <a:pt x="965758" y="691926"/>
                  <a:pt x="968530" y="691680"/>
                  <a:pt x="970624" y="690033"/>
                </a:cubicBezTo>
                <a:cubicBezTo>
                  <a:pt x="970820" y="689878"/>
                  <a:pt x="971179" y="689677"/>
                  <a:pt x="971655" y="689470"/>
                </a:cubicBezTo>
                <a:cubicBezTo>
                  <a:pt x="976985" y="692399"/>
                  <a:pt x="979888" y="692243"/>
                  <a:pt x="983932" y="691667"/>
                </a:cubicBezTo>
                <a:cubicBezTo>
                  <a:pt x="984995" y="691518"/>
                  <a:pt x="986202" y="691336"/>
                  <a:pt x="987820" y="691226"/>
                </a:cubicBezTo>
                <a:cubicBezTo>
                  <a:pt x="992262" y="693248"/>
                  <a:pt x="996477" y="693442"/>
                  <a:pt x="1000560" y="693617"/>
                </a:cubicBezTo>
                <a:cubicBezTo>
                  <a:pt x="1001369" y="693663"/>
                  <a:pt x="1002204" y="693702"/>
                  <a:pt x="1003065" y="693760"/>
                </a:cubicBezTo>
                <a:cubicBezTo>
                  <a:pt x="1006425" y="694428"/>
                  <a:pt x="1009210" y="694473"/>
                  <a:pt x="1009276" y="694473"/>
                </a:cubicBezTo>
                <a:cubicBezTo>
                  <a:pt x="1011728" y="694473"/>
                  <a:pt x="1013901" y="693138"/>
                  <a:pt x="1015134" y="691103"/>
                </a:cubicBezTo>
                <a:cubicBezTo>
                  <a:pt x="1016119" y="691103"/>
                  <a:pt x="1017110" y="691038"/>
                  <a:pt x="1018095" y="690941"/>
                </a:cubicBezTo>
                <a:cubicBezTo>
                  <a:pt x="1018265" y="691116"/>
                  <a:pt x="1018448" y="691284"/>
                  <a:pt x="1018650" y="691446"/>
                </a:cubicBezTo>
                <a:cubicBezTo>
                  <a:pt x="1020320" y="692794"/>
                  <a:pt x="1022505" y="693248"/>
                  <a:pt x="1024547" y="692755"/>
                </a:cubicBezTo>
                <a:cubicBezTo>
                  <a:pt x="1030170" y="691310"/>
                  <a:pt x="1030770" y="691148"/>
                  <a:pt x="1033817" y="689962"/>
                </a:cubicBezTo>
                <a:cubicBezTo>
                  <a:pt x="1036113" y="690033"/>
                  <a:pt x="1036805" y="690267"/>
                  <a:pt x="1036831" y="690351"/>
                </a:cubicBezTo>
                <a:cubicBezTo>
                  <a:pt x="1036987" y="690500"/>
                  <a:pt x="1038037" y="691407"/>
                  <a:pt x="1038207" y="691544"/>
                </a:cubicBezTo>
                <a:cubicBezTo>
                  <a:pt x="1039401" y="692464"/>
                  <a:pt x="1040843" y="692963"/>
                  <a:pt x="1042330" y="692963"/>
                </a:cubicBezTo>
                <a:cubicBezTo>
                  <a:pt x="1044933" y="692963"/>
                  <a:pt x="1049303" y="692963"/>
                  <a:pt x="1051639" y="689949"/>
                </a:cubicBezTo>
                <a:cubicBezTo>
                  <a:pt x="1059200" y="689936"/>
                  <a:pt x="1066069" y="689800"/>
                  <a:pt x="1073414" y="688737"/>
                </a:cubicBezTo>
                <a:cubicBezTo>
                  <a:pt x="1075058" y="689813"/>
                  <a:pt x="1077126" y="690208"/>
                  <a:pt x="1079011" y="689742"/>
                </a:cubicBezTo>
                <a:lnTo>
                  <a:pt x="1081699" y="689016"/>
                </a:lnTo>
                <a:cubicBezTo>
                  <a:pt x="1083460" y="690059"/>
                  <a:pt x="1085626" y="690241"/>
                  <a:pt x="1087551" y="689496"/>
                </a:cubicBezTo>
                <a:cubicBezTo>
                  <a:pt x="1089403" y="688770"/>
                  <a:pt x="1090662" y="687862"/>
                  <a:pt x="1091582" y="686942"/>
                </a:cubicBezTo>
                <a:cubicBezTo>
                  <a:pt x="1092782" y="686910"/>
                  <a:pt x="1094733" y="686871"/>
                  <a:pt x="1096155" y="686087"/>
                </a:cubicBezTo>
                <a:cubicBezTo>
                  <a:pt x="1097251" y="686171"/>
                  <a:pt x="1099058" y="686456"/>
                  <a:pt x="1100447" y="686676"/>
                </a:cubicBezTo>
                <a:cubicBezTo>
                  <a:pt x="1104557" y="687311"/>
                  <a:pt x="1109809" y="688160"/>
                  <a:pt x="1115021" y="687642"/>
                </a:cubicBezTo>
                <a:cubicBezTo>
                  <a:pt x="1116175" y="688258"/>
                  <a:pt x="1117565" y="688562"/>
                  <a:pt x="1118922" y="688394"/>
                </a:cubicBezTo>
                <a:cubicBezTo>
                  <a:pt x="1123749" y="687862"/>
                  <a:pt x="1126535" y="687720"/>
                  <a:pt x="1128694" y="687610"/>
                </a:cubicBezTo>
                <a:cubicBezTo>
                  <a:pt x="1132778" y="687409"/>
                  <a:pt x="1135178" y="687227"/>
                  <a:pt x="1141728" y="685594"/>
                </a:cubicBezTo>
                <a:lnTo>
                  <a:pt x="1148042" y="686799"/>
                </a:lnTo>
                <a:cubicBezTo>
                  <a:pt x="1150176" y="687227"/>
                  <a:pt x="1152002" y="686540"/>
                  <a:pt x="1153398" y="685192"/>
                </a:cubicBezTo>
                <a:cubicBezTo>
                  <a:pt x="1153822" y="685315"/>
                  <a:pt x="1154272" y="685387"/>
                  <a:pt x="1154722" y="685413"/>
                </a:cubicBezTo>
                <a:cubicBezTo>
                  <a:pt x="1155068" y="685691"/>
                  <a:pt x="1155427" y="685925"/>
                  <a:pt x="1155825" y="686125"/>
                </a:cubicBezTo>
                <a:cubicBezTo>
                  <a:pt x="1157730" y="687117"/>
                  <a:pt x="1159883" y="687130"/>
                  <a:pt x="1161761" y="686158"/>
                </a:cubicBezTo>
                <a:cubicBezTo>
                  <a:pt x="1162720" y="686663"/>
                  <a:pt x="1163777" y="686923"/>
                  <a:pt x="1164866" y="686923"/>
                </a:cubicBezTo>
                <a:lnTo>
                  <a:pt x="1166152" y="686897"/>
                </a:lnTo>
                <a:lnTo>
                  <a:pt x="1181716" y="688407"/>
                </a:lnTo>
                <a:cubicBezTo>
                  <a:pt x="1182538" y="688465"/>
                  <a:pt x="1183269" y="688426"/>
                  <a:pt x="1184039" y="688232"/>
                </a:cubicBezTo>
                <a:lnTo>
                  <a:pt x="1188494" y="687065"/>
                </a:lnTo>
                <a:cubicBezTo>
                  <a:pt x="1190327" y="686579"/>
                  <a:pt x="1192128" y="686100"/>
                  <a:pt x="1193974" y="685633"/>
                </a:cubicBezTo>
                <a:cubicBezTo>
                  <a:pt x="1195083" y="686443"/>
                  <a:pt x="1196453" y="686923"/>
                  <a:pt x="1197921" y="686923"/>
                </a:cubicBezTo>
                <a:lnTo>
                  <a:pt x="1201143" y="686923"/>
                </a:lnTo>
                <a:cubicBezTo>
                  <a:pt x="1201717" y="686923"/>
                  <a:pt x="1202272" y="686858"/>
                  <a:pt x="1202813" y="686722"/>
                </a:cubicBezTo>
                <a:cubicBezTo>
                  <a:pt x="1203427" y="686663"/>
                  <a:pt x="1204033" y="686612"/>
                  <a:pt x="1204633" y="686540"/>
                </a:cubicBezTo>
                <a:lnTo>
                  <a:pt x="1215227" y="685633"/>
                </a:lnTo>
                <a:cubicBezTo>
                  <a:pt x="1218287" y="686923"/>
                  <a:pt x="1222240" y="686923"/>
                  <a:pt x="1225143" y="686923"/>
                </a:cubicBezTo>
                <a:cubicBezTo>
                  <a:pt x="1227002" y="686923"/>
                  <a:pt x="1228724" y="686158"/>
                  <a:pt x="1229997" y="684862"/>
                </a:cubicBezTo>
                <a:cubicBezTo>
                  <a:pt x="1230623" y="684836"/>
                  <a:pt x="1231314" y="684810"/>
                  <a:pt x="1232038" y="684797"/>
                </a:cubicBezTo>
                <a:cubicBezTo>
                  <a:pt x="1232319" y="684920"/>
                  <a:pt x="1232612" y="685043"/>
                  <a:pt x="1232899" y="685127"/>
                </a:cubicBezTo>
                <a:cubicBezTo>
                  <a:pt x="1240154" y="687376"/>
                  <a:pt x="1244837" y="685840"/>
                  <a:pt x="1248256" y="684700"/>
                </a:cubicBezTo>
                <a:cubicBezTo>
                  <a:pt x="1249397" y="684330"/>
                  <a:pt x="1250350" y="684013"/>
                  <a:pt x="1251348" y="683831"/>
                </a:cubicBezTo>
                <a:cubicBezTo>
                  <a:pt x="1254955" y="684466"/>
                  <a:pt x="1258093" y="683967"/>
                  <a:pt x="1259965" y="684039"/>
                </a:cubicBezTo>
                <a:cubicBezTo>
                  <a:pt x="1261107" y="684920"/>
                  <a:pt x="1262522" y="685426"/>
                  <a:pt x="1264049" y="685426"/>
                </a:cubicBezTo>
                <a:lnTo>
                  <a:pt x="1265986" y="685426"/>
                </a:lnTo>
                <a:cubicBezTo>
                  <a:pt x="1266026" y="685426"/>
                  <a:pt x="1266078" y="685426"/>
                  <a:pt x="1266117" y="685426"/>
                </a:cubicBezTo>
                <a:cubicBezTo>
                  <a:pt x="1283900" y="685400"/>
                  <a:pt x="1294520" y="685043"/>
                  <a:pt x="1301083" y="684246"/>
                </a:cubicBezTo>
                <a:cubicBezTo>
                  <a:pt x="1302877" y="685471"/>
                  <a:pt x="1305212" y="685782"/>
                  <a:pt x="1307306" y="684972"/>
                </a:cubicBezTo>
                <a:lnTo>
                  <a:pt x="1317900" y="680863"/>
                </a:lnTo>
                <a:cubicBezTo>
                  <a:pt x="1318905" y="683546"/>
                  <a:pt x="1321410" y="685426"/>
                  <a:pt x="1324332" y="685426"/>
                </a:cubicBezTo>
                <a:lnTo>
                  <a:pt x="1337947" y="685426"/>
                </a:lnTo>
                <a:cubicBezTo>
                  <a:pt x="1339832" y="685426"/>
                  <a:pt x="1341541" y="684641"/>
                  <a:pt x="1342787" y="683365"/>
                </a:cubicBezTo>
                <a:cubicBezTo>
                  <a:pt x="1343805" y="683514"/>
                  <a:pt x="1345057" y="683792"/>
                  <a:pt x="1347347" y="684453"/>
                </a:cubicBezTo>
                <a:cubicBezTo>
                  <a:pt x="1349017" y="685328"/>
                  <a:pt x="1351391" y="685795"/>
                  <a:pt x="1353511" y="685140"/>
                </a:cubicBezTo>
                <a:cubicBezTo>
                  <a:pt x="1354803" y="685536"/>
                  <a:pt x="1356193" y="685549"/>
                  <a:pt x="1357556" y="685082"/>
                </a:cubicBezTo>
                <a:lnTo>
                  <a:pt x="1364282" y="682859"/>
                </a:lnTo>
                <a:cubicBezTo>
                  <a:pt x="1365860" y="683915"/>
                  <a:pt x="1367517" y="684564"/>
                  <a:pt x="1368581" y="684972"/>
                </a:cubicBezTo>
                <a:cubicBezTo>
                  <a:pt x="1370394" y="685672"/>
                  <a:pt x="1372332" y="685549"/>
                  <a:pt x="1373963" y="684739"/>
                </a:cubicBezTo>
                <a:cubicBezTo>
                  <a:pt x="1375750" y="684764"/>
                  <a:pt x="1378294" y="684972"/>
                  <a:pt x="1380617" y="685127"/>
                </a:cubicBezTo>
                <a:cubicBezTo>
                  <a:pt x="1387290" y="685581"/>
                  <a:pt x="1390017" y="685328"/>
                  <a:pt x="1392019" y="682665"/>
                </a:cubicBezTo>
                <a:cubicBezTo>
                  <a:pt x="1393559" y="682295"/>
                  <a:pt x="1394909" y="681867"/>
                  <a:pt x="1396194" y="681466"/>
                </a:cubicBezTo>
                <a:cubicBezTo>
                  <a:pt x="1398054" y="680889"/>
                  <a:pt x="1399776" y="680357"/>
                  <a:pt x="1401994" y="679969"/>
                </a:cubicBezTo>
                <a:cubicBezTo>
                  <a:pt x="1402816" y="681057"/>
                  <a:pt x="1403899" y="681965"/>
                  <a:pt x="1405216" y="682626"/>
                </a:cubicBezTo>
                <a:cubicBezTo>
                  <a:pt x="1407493" y="683747"/>
                  <a:pt x="1410957" y="684751"/>
                  <a:pt x="1414258" y="683462"/>
                </a:cubicBezTo>
                <a:cubicBezTo>
                  <a:pt x="1414708" y="683280"/>
                  <a:pt x="1415236" y="683047"/>
                  <a:pt x="1415863" y="682762"/>
                </a:cubicBezTo>
                <a:cubicBezTo>
                  <a:pt x="1416417" y="683131"/>
                  <a:pt x="1417043" y="683436"/>
                  <a:pt x="1417702" y="683624"/>
                </a:cubicBezTo>
                <a:cubicBezTo>
                  <a:pt x="1418929" y="685620"/>
                  <a:pt x="1421075" y="686923"/>
                  <a:pt x="1423515" y="686923"/>
                </a:cubicBezTo>
                <a:lnTo>
                  <a:pt x="1442968" y="686923"/>
                </a:lnTo>
                <a:cubicBezTo>
                  <a:pt x="1443189" y="686923"/>
                  <a:pt x="1443359" y="686748"/>
                  <a:pt x="1443581" y="686722"/>
                </a:cubicBezTo>
                <a:cubicBezTo>
                  <a:pt x="1444801" y="686774"/>
                  <a:pt x="1445884" y="686799"/>
                  <a:pt x="1446810" y="686799"/>
                </a:cubicBezTo>
                <a:cubicBezTo>
                  <a:pt x="1448584" y="686799"/>
                  <a:pt x="1450019" y="686735"/>
                  <a:pt x="1451859" y="686637"/>
                </a:cubicBezTo>
                <a:cubicBezTo>
                  <a:pt x="1455082" y="686469"/>
                  <a:pt x="1459726" y="686223"/>
                  <a:pt x="1470503" y="686223"/>
                </a:cubicBezTo>
                <a:cubicBezTo>
                  <a:pt x="1471540" y="686223"/>
                  <a:pt x="1472512" y="685989"/>
                  <a:pt x="1473399" y="685562"/>
                </a:cubicBezTo>
                <a:cubicBezTo>
                  <a:pt x="1478064" y="685251"/>
                  <a:pt x="1485520" y="684810"/>
                  <a:pt x="1492344" y="684408"/>
                </a:cubicBezTo>
                <a:lnTo>
                  <a:pt x="1494314" y="684291"/>
                </a:lnTo>
                <a:cubicBezTo>
                  <a:pt x="1496590" y="684512"/>
                  <a:pt x="1498286" y="684382"/>
                  <a:pt x="1499337" y="683980"/>
                </a:cubicBezTo>
                <a:lnTo>
                  <a:pt x="1505436" y="683611"/>
                </a:lnTo>
                <a:cubicBezTo>
                  <a:pt x="1523956" y="683611"/>
                  <a:pt x="1533135" y="683611"/>
                  <a:pt x="1537695" y="682665"/>
                </a:cubicBezTo>
                <a:cubicBezTo>
                  <a:pt x="1560396" y="683313"/>
                  <a:pt x="1579105" y="682431"/>
                  <a:pt x="1609961" y="683611"/>
                </a:cubicBezTo>
                <a:cubicBezTo>
                  <a:pt x="1611697" y="683546"/>
                  <a:pt x="1612982" y="683183"/>
                  <a:pt x="1614176" y="682308"/>
                </a:cubicBezTo>
                <a:cubicBezTo>
                  <a:pt x="1615435" y="682308"/>
                  <a:pt x="1616883" y="682308"/>
                  <a:pt x="1618553" y="682308"/>
                </a:cubicBezTo>
                <a:cubicBezTo>
                  <a:pt x="1622252" y="682308"/>
                  <a:pt x="1627451" y="682729"/>
                  <a:pt x="1633009" y="681498"/>
                </a:cubicBezTo>
                <a:cubicBezTo>
                  <a:pt x="1633922" y="681291"/>
                  <a:pt x="1634835" y="681044"/>
                  <a:pt x="1635435" y="680999"/>
                </a:cubicBezTo>
                <a:lnTo>
                  <a:pt x="1637366" y="680999"/>
                </a:lnTo>
                <a:cubicBezTo>
                  <a:pt x="1638788" y="680999"/>
                  <a:pt x="1640113" y="680545"/>
                  <a:pt x="1641215" y="679794"/>
                </a:cubicBezTo>
                <a:cubicBezTo>
                  <a:pt x="1647289" y="679515"/>
                  <a:pt x="1653955" y="679256"/>
                  <a:pt x="1660544" y="678977"/>
                </a:cubicBezTo>
                <a:cubicBezTo>
                  <a:pt x="1674283" y="678433"/>
                  <a:pt x="1688021" y="677882"/>
                  <a:pt x="1696071" y="677344"/>
                </a:cubicBezTo>
                <a:cubicBezTo>
                  <a:pt x="1697421" y="677992"/>
                  <a:pt x="1699267" y="678374"/>
                  <a:pt x="1701720" y="678374"/>
                </a:cubicBezTo>
                <a:cubicBezTo>
                  <a:pt x="1701733" y="678374"/>
                  <a:pt x="1701733" y="678374"/>
                  <a:pt x="1701746" y="678374"/>
                </a:cubicBezTo>
                <a:lnTo>
                  <a:pt x="1726092" y="677123"/>
                </a:lnTo>
                <a:cubicBezTo>
                  <a:pt x="1726451" y="677182"/>
                  <a:pt x="1726836" y="677234"/>
                  <a:pt x="1727273" y="677272"/>
                </a:cubicBezTo>
                <a:cubicBezTo>
                  <a:pt x="1728584" y="678802"/>
                  <a:pt x="1730202" y="679774"/>
                  <a:pt x="1732667" y="679696"/>
                </a:cubicBezTo>
                <a:lnTo>
                  <a:pt x="1771254" y="678387"/>
                </a:lnTo>
                <a:cubicBezTo>
                  <a:pt x="1795547" y="678387"/>
                  <a:pt x="1826736" y="677013"/>
                  <a:pt x="1844982" y="675762"/>
                </a:cubicBezTo>
                <a:cubicBezTo>
                  <a:pt x="1854858" y="675762"/>
                  <a:pt x="1866568" y="674784"/>
                  <a:pt x="1873952" y="674129"/>
                </a:cubicBezTo>
                <a:cubicBezTo>
                  <a:pt x="1874800" y="674414"/>
                  <a:pt x="1875740" y="674550"/>
                  <a:pt x="1876588" y="674427"/>
                </a:cubicBezTo>
                <a:lnTo>
                  <a:pt x="1907711" y="671816"/>
                </a:lnTo>
                <a:cubicBezTo>
                  <a:pt x="1921012" y="670539"/>
                  <a:pt x="1936193" y="669262"/>
                  <a:pt x="1936193" y="669236"/>
                </a:cubicBezTo>
                <a:lnTo>
                  <a:pt x="1938117" y="669236"/>
                </a:lnTo>
                <a:cubicBezTo>
                  <a:pt x="1945371" y="669236"/>
                  <a:pt x="1954230" y="667499"/>
                  <a:pt x="1958327" y="666605"/>
                </a:cubicBezTo>
                <a:cubicBezTo>
                  <a:pt x="1960355" y="666540"/>
                  <a:pt x="1962410" y="666222"/>
                  <a:pt x="1964452" y="665879"/>
                </a:cubicBezTo>
                <a:cubicBezTo>
                  <a:pt x="1967355" y="665399"/>
                  <a:pt x="1970473" y="665808"/>
                  <a:pt x="1972900" y="664175"/>
                </a:cubicBezTo>
                <a:cubicBezTo>
                  <a:pt x="1973122" y="664025"/>
                  <a:pt x="1973611" y="663857"/>
                  <a:pt x="1974198" y="663662"/>
                </a:cubicBezTo>
                <a:cubicBezTo>
                  <a:pt x="1974942" y="663403"/>
                  <a:pt x="1975842" y="663105"/>
                  <a:pt x="1976847" y="662619"/>
                </a:cubicBezTo>
                <a:cubicBezTo>
                  <a:pt x="1978602" y="662470"/>
                  <a:pt x="1979750" y="662029"/>
                  <a:pt x="1981302" y="661083"/>
                </a:cubicBezTo>
                <a:cubicBezTo>
                  <a:pt x="1983305" y="660571"/>
                  <a:pt x="1984988" y="659430"/>
                  <a:pt x="1986117" y="657882"/>
                </a:cubicBezTo>
                <a:lnTo>
                  <a:pt x="1986488" y="657629"/>
                </a:lnTo>
                <a:cubicBezTo>
                  <a:pt x="1986873" y="657369"/>
                  <a:pt x="1987232" y="657078"/>
                  <a:pt x="1987565" y="656741"/>
                </a:cubicBezTo>
                <a:lnTo>
                  <a:pt x="1995321" y="648899"/>
                </a:lnTo>
                <a:cubicBezTo>
                  <a:pt x="1997246" y="646968"/>
                  <a:pt x="1997905" y="644038"/>
                  <a:pt x="1997004" y="641413"/>
                </a:cubicBezTo>
                <a:cubicBezTo>
                  <a:pt x="1996117" y="638789"/>
                  <a:pt x="1993821" y="636929"/>
                  <a:pt x="1991153" y="636669"/>
                </a:cubicBezTo>
                <a:lnTo>
                  <a:pt x="1978027" y="635419"/>
                </a:lnTo>
                <a:cubicBezTo>
                  <a:pt x="1955313" y="631595"/>
                  <a:pt x="1931815" y="627635"/>
                  <a:pt x="1909198" y="621284"/>
                </a:cubicBezTo>
                <a:cubicBezTo>
                  <a:pt x="1907953" y="620875"/>
                  <a:pt x="1906517" y="620448"/>
                  <a:pt x="1904939" y="619994"/>
                </a:cubicBezTo>
                <a:cubicBezTo>
                  <a:pt x="1901879" y="619099"/>
                  <a:pt x="1898233" y="618043"/>
                  <a:pt x="1894012" y="616215"/>
                </a:cubicBezTo>
                <a:cubicBezTo>
                  <a:pt x="1896217" y="615418"/>
                  <a:pt x="1898644" y="614647"/>
                  <a:pt x="1901240" y="614057"/>
                </a:cubicBezTo>
                <a:cubicBezTo>
                  <a:pt x="1916831" y="609365"/>
                  <a:pt x="1936297" y="603941"/>
                  <a:pt x="1969156" y="598646"/>
                </a:cubicBezTo>
                <a:lnTo>
                  <a:pt x="1976931" y="598646"/>
                </a:lnTo>
                <a:cubicBezTo>
                  <a:pt x="1978282" y="598646"/>
                  <a:pt x="1979260" y="598425"/>
                  <a:pt x="1980389" y="597654"/>
                </a:cubicBezTo>
                <a:cubicBezTo>
                  <a:pt x="1981067" y="597382"/>
                  <a:pt x="1981968" y="597272"/>
                  <a:pt x="1982946" y="597090"/>
                </a:cubicBezTo>
                <a:cubicBezTo>
                  <a:pt x="1984434" y="596805"/>
                  <a:pt x="1986025" y="596487"/>
                  <a:pt x="1987656" y="596021"/>
                </a:cubicBezTo>
                <a:cubicBezTo>
                  <a:pt x="1989483" y="595975"/>
                  <a:pt x="1991818" y="595788"/>
                  <a:pt x="1994284" y="594647"/>
                </a:cubicBezTo>
                <a:cubicBezTo>
                  <a:pt x="1995876" y="594504"/>
                  <a:pt x="1996978" y="594135"/>
                  <a:pt x="1998328" y="593364"/>
                </a:cubicBezTo>
                <a:cubicBezTo>
                  <a:pt x="2000488" y="593260"/>
                  <a:pt x="2003182" y="592787"/>
                  <a:pt x="2005915" y="590946"/>
                </a:cubicBezTo>
                <a:cubicBezTo>
                  <a:pt x="2006430" y="590590"/>
                  <a:pt x="2006907" y="590162"/>
                  <a:pt x="2007318" y="589682"/>
                </a:cubicBezTo>
                <a:cubicBezTo>
                  <a:pt x="2008087" y="589339"/>
                  <a:pt x="2008923" y="588911"/>
                  <a:pt x="2009771" y="588347"/>
                </a:cubicBezTo>
                <a:cubicBezTo>
                  <a:pt x="2010436" y="587907"/>
                  <a:pt x="2011017" y="587343"/>
                  <a:pt x="2011499" y="586701"/>
                </a:cubicBezTo>
                <a:lnTo>
                  <a:pt x="2012106" y="585891"/>
                </a:lnTo>
                <a:cubicBezTo>
                  <a:pt x="2014559" y="584679"/>
                  <a:pt x="2016561" y="582495"/>
                  <a:pt x="2017703" y="580104"/>
                </a:cubicBezTo>
                <a:cubicBezTo>
                  <a:pt x="2019197" y="578697"/>
                  <a:pt x="2020821" y="576746"/>
                  <a:pt x="2021774" y="574504"/>
                </a:cubicBezTo>
                <a:cubicBezTo>
                  <a:pt x="2023020" y="572994"/>
                  <a:pt x="2023698" y="571387"/>
                  <a:pt x="2024187" y="570188"/>
                </a:cubicBezTo>
                <a:cubicBezTo>
                  <a:pt x="2024507" y="569423"/>
                  <a:pt x="2024755" y="568814"/>
                  <a:pt x="2025088" y="568373"/>
                </a:cubicBezTo>
                <a:cubicBezTo>
                  <a:pt x="2026014" y="567122"/>
                  <a:pt x="2026503" y="565599"/>
                  <a:pt x="2026503" y="564031"/>
                </a:cubicBezTo>
                <a:cubicBezTo>
                  <a:pt x="2026503" y="560071"/>
                  <a:pt x="2026503" y="554245"/>
                  <a:pt x="2021904" y="548665"/>
                </a:cubicBezTo>
                <a:cubicBezTo>
                  <a:pt x="2021545" y="547712"/>
                  <a:pt x="2021082" y="546753"/>
                  <a:pt x="2020567" y="545677"/>
                </a:cubicBezTo>
                <a:cubicBezTo>
                  <a:pt x="2020208" y="543797"/>
                  <a:pt x="2019132" y="542119"/>
                  <a:pt x="2017560" y="541049"/>
                </a:cubicBezTo>
                <a:cubicBezTo>
                  <a:pt x="2015805" y="539863"/>
                  <a:pt x="2013580" y="538366"/>
                  <a:pt x="2010925" y="537666"/>
                </a:cubicBezTo>
                <a:cubicBezTo>
                  <a:pt x="2005263" y="532948"/>
                  <a:pt x="2000925" y="531289"/>
                  <a:pt x="1997350" y="530064"/>
                </a:cubicBezTo>
                <a:cubicBezTo>
                  <a:pt x="1985438" y="522449"/>
                  <a:pt x="1958907" y="513512"/>
                  <a:pt x="1933394" y="508619"/>
                </a:cubicBezTo>
                <a:cubicBezTo>
                  <a:pt x="1924261" y="507083"/>
                  <a:pt x="1915122" y="505074"/>
                  <a:pt x="1906387" y="503162"/>
                </a:cubicBezTo>
                <a:cubicBezTo>
                  <a:pt x="1905311" y="502928"/>
                  <a:pt x="1904241" y="502695"/>
                  <a:pt x="1903164" y="502462"/>
                </a:cubicBezTo>
                <a:lnTo>
                  <a:pt x="1913628" y="499876"/>
                </a:lnTo>
                <a:cubicBezTo>
                  <a:pt x="1925944" y="496869"/>
                  <a:pt x="1938671" y="493745"/>
                  <a:pt x="1951679" y="489856"/>
                </a:cubicBezTo>
                <a:cubicBezTo>
                  <a:pt x="1952703" y="489539"/>
                  <a:pt x="1953617" y="489001"/>
                  <a:pt x="1954360" y="488301"/>
                </a:cubicBezTo>
                <a:cubicBezTo>
                  <a:pt x="1960708" y="486214"/>
                  <a:pt x="1967394" y="484153"/>
                  <a:pt x="1977101" y="481950"/>
                </a:cubicBezTo>
                <a:cubicBezTo>
                  <a:pt x="1981054" y="480621"/>
                  <a:pt x="1986782" y="478100"/>
                  <a:pt x="1991250" y="475300"/>
                </a:cubicBezTo>
                <a:cubicBezTo>
                  <a:pt x="1998420" y="473498"/>
                  <a:pt x="2004604" y="470226"/>
                  <a:pt x="2007853" y="466745"/>
                </a:cubicBezTo>
                <a:cubicBezTo>
                  <a:pt x="2009810" y="465430"/>
                  <a:pt x="2010873" y="463997"/>
                  <a:pt x="2011734" y="462831"/>
                </a:cubicBezTo>
                <a:cubicBezTo>
                  <a:pt x="2013261" y="461800"/>
                  <a:pt x="2016803" y="458897"/>
                  <a:pt x="2017012" y="454885"/>
                </a:cubicBezTo>
                <a:cubicBezTo>
                  <a:pt x="2017781" y="453330"/>
                  <a:pt x="2018747" y="451392"/>
                  <a:pt x="2018747" y="449000"/>
                </a:cubicBezTo>
                <a:lnTo>
                  <a:pt x="2018747" y="445073"/>
                </a:lnTo>
                <a:cubicBezTo>
                  <a:pt x="2018747" y="444192"/>
                  <a:pt x="2018590" y="443310"/>
                  <a:pt x="2018284" y="442487"/>
                </a:cubicBezTo>
                <a:cubicBezTo>
                  <a:pt x="2015674" y="435488"/>
                  <a:pt x="2010592" y="429162"/>
                  <a:pt x="2005028" y="425565"/>
                </a:cubicBezTo>
                <a:cubicBezTo>
                  <a:pt x="2001936" y="422455"/>
                  <a:pt x="1998146" y="420147"/>
                  <a:pt x="1994427" y="418294"/>
                </a:cubicBezTo>
                <a:cubicBezTo>
                  <a:pt x="1994375" y="418248"/>
                  <a:pt x="1994323" y="418210"/>
                  <a:pt x="1994271" y="418171"/>
                </a:cubicBezTo>
                <a:lnTo>
                  <a:pt x="1994232" y="418158"/>
                </a:lnTo>
                <a:cubicBezTo>
                  <a:pt x="1994114" y="418060"/>
                  <a:pt x="1993977" y="417976"/>
                  <a:pt x="1993834" y="417879"/>
                </a:cubicBezTo>
                <a:lnTo>
                  <a:pt x="1988452" y="414237"/>
                </a:lnTo>
                <a:cubicBezTo>
                  <a:pt x="1986717" y="413070"/>
                  <a:pt x="1985086" y="412519"/>
                  <a:pt x="1983905" y="412117"/>
                </a:cubicBezTo>
                <a:cubicBezTo>
                  <a:pt x="1983370" y="411942"/>
                  <a:pt x="1982868" y="411774"/>
                  <a:pt x="1982653" y="411638"/>
                </a:cubicBezTo>
                <a:lnTo>
                  <a:pt x="1980696" y="410316"/>
                </a:lnTo>
                <a:cubicBezTo>
                  <a:pt x="1980617" y="410264"/>
                  <a:pt x="1980532" y="410225"/>
                  <a:pt x="1980467" y="410180"/>
                </a:cubicBezTo>
                <a:lnTo>
                  <a:pt x="1978732" y="409013"/>
                </a:lnTo>
                <a:cubicBezTo>
                  <a:pt x="1978165" y="408631"/>
                  <a:pt x="1977538" y="408326"/>
                  <a:pt x="1976873" y="408132"/>
                </a:cubicBezTo>
                <a:cubicBezTo>
                  <a:pt x="1975575" y="407185"/>
                  <a:pt x="1973716" y="406550"/>
                  <a:pt x="1971106" y="406550"/>
                </a:cubicBezTo>
                <a:lnTo>
                  <a:pt x="1967218" y="406550"/>
                </a:lnTo>
                <a:cubicBezTo>
                  <a:pt x="1957779" y="406550"/>
                  <a:pt x="1950316" y="406550"/>
                  <a:pt x="1941998" y="405248"/>
                </a:cubicBezTo>
                <a:cubicBezTo>
                  <a:pt x="1925996" y="405248"/>
                  <a:pt x="1909049" y="403828"/>
                  <a:pt x="1896902" y="401495"/>
                </a:cubicBezTo>
                <a:cubicBezTo>
                  <a:pt x="1891559" y="400283"/>
                  <a:pt x="1887997" y="398222"/>
                  <a:pt x="1887978" y="398663"/>
                </a:cubicBezTo>
                <a:cubicBezTo>
                  <a:pt x="1887319" y="397328"/>
                  <a:pt x="1887130" y="396174"/>
                  <a:pt x="1887423" y="394949"/>
                </a:cubicBezTo>
                <a:cubicBezTo>
                  <a:pt x="1890300" y="393050"/>
                  <a:pt x="1893073" y="391489"/>
                  <a:pt x="1896889" y="390620"/>
                </a:cubicBezTo>
                <a:cubicBezTo>
                  <a:pt x="1903771" y="389084"/>
                  <a:pt x="1910471" y="388157"/>
                  <a:pt x="1916094" y="388034"/>
                </a:cubicBezTo>
                <a:cubicBezTo>
                  <a:pt x="1929062" y="385546"/>
                  <a:pt x="1940054" y="385546"/>
                  <a:pt x="1949761" y="385546"/>
                </a:cubicBezTo>
                <a:lnTo>
                  <a:pt x="1973044" y="385546"/>
                </a:lnTo>
                <a:cubicBezTo>
                  <a:pt x="1974779" y="385546"/>
                  <a:pt x="1976370" y="384871"/>
                  <a:pt x="1977590" y="383776"/>
                </a:cubicBezTo>
                <a:cubicBezTo>
                  <a:pt x="1984727" y="383115"/>
                  <a:pt x="1992653" y="382137"/>
                  <a:pt x="2000944" y="380322"/>
                </a:cubicBezTo>
                <a:lnTo>
                  <a:pt x="2004082" y="380322"/>
                </a:lnTo>
                <a:cubicBezTo>
                  <a:pt x="2007611" y="380322"/>
                  <a:pt x="2010195" y="379557"/>
                  <a:pt x="2011825" y="378838"/>
                </a:cubicBezTo>
                <a:cubicBezTo>
                  <a:pt x="2013130" y="378630"/>
                  <a:pt x="2014865" y="378151"/>
                  <a:pt x="2016679" y="377107"/>
                </a:cubicBezTo>
                <a:cubicBezTo>
                  <a:pt x="2020064" y="375895"/>
                  <a:pt x="2022276" y="374619"/>
                  <a:pt x="2024037" y="373465"/>
                </a:cubicBezTo>
                <a:cubicBezTo>
                  <a:pt x="2026921" y="372707"/>
                  <a:pt x="2028930" y="370646"/>
                  <a:pt x="2029837" y="368267"/>
                </a:cubicBezTo>
                <a:lnTo>
                  <a:pt x="2036269" y="363951"/>
                </a:lnTo>
                <a:cubicBezTo>
                  <a:pt x="2040470" y="362285"/>
                  <a:pt x="2043079" y="359563"/>
                  <a:pt x="2045839" y="356679"/>
                </a:cubicBezTo>
                <a:lnTo>
                  <a:pt x="2046661" y="355636"/>
                </a:lnTo>
                <a:cubicBezTo>
                  <a:pt x="2049153" y="353944"/>
                  <a:pt x="2050281" y="351663"/>
                  <a:pt x="2050523" y="350425"/>
                </a:cubicBezTo>
                <a:cubicBezTo>
                  <a:pt x="2052499" y="349103"/>
                  <a:pt x="2053673" y="346848"/>
                  <a:pt x="2053673" y="344417"/>
                </a:cubicBezTo>
                <a:lnTo>
                  <a:pt x="2053673" y="342868"/>
                </a:lnTo>
                <a:cubicBezTo>
                  <a:pt x="2054672" y="340762"/>
                  <a:pt x="2054900" y="338053"/>
                  <a:pt x="2053491" y="334936"/>
                </a:cubicBezTo>
                <a:close/>
                <a:moveTo>
                  <a:pt x="2002960" y="451489"/>
                </a:moveTo>
                <a:cubicBezTo>
                  <a:pt x="2004284" y="448826"/>
                  <a:pt x="2004284" y="446266"/>
                  <a:pt x="2003567" y="443926"/>
                </a:cubicBezTo>
                <a:cubicBezTo>
                  <a:pt x="2004056" y="444710"/>
                  <a:pt x="2004493" y="445520"/>
                  <a:pt x="2004878" y="446337"/>
                </a:cubicBezTo>
                <a:lnTo>
                  <a:pt x="2004747" y="448339"/>
                </a:lnTo>
                <a:cubicBezTo>
                  <a:pt x="2004310" y="449221"/>
                  <a:pt x="2003808" y="450238"/>
                  <a:pt x="2003449" y="451392"/>
                </a:cubicBezTo>
                <a:cubicBezTo>
                  <a:pt x="2003247" y="451560"/>
                  <a:pt x="2003064" y="451710"/>
                  <a:pt x="2002875" y="451872"/>
                </a:cubicBezTo>
                <a:cubicBezTo>
                  <a:pt x="2002901" y="451735"/>
                  <a:pt x="2002927" y="451612"/>
                  <a:pt x="2002960" y="451489"/>
                </a:cubicBezTo>
                <a:close/>
                <a:moveTo>
                  <a:pt x="794119" y="681096"/>
                </a:moveTo>
                <a:cubicBezTo>
                  <a:pt x="790512" y="681621"/>
                  <a:pt x="786996" y="682088"/>
                  <a:pt x="784549" y="681978"/>
                </a:cubicBezTo>
                <a:cubicBezTo>
                  <a:pt x="783179" y="681304"/>
                  <a:pt x="781666" y="680889"/>
                  <a:pt x="780224" y="680630"/>
                </a:cubicBezTo>
                <a:cubicBezTo>
                  <a:pt x="785926" y="680325"/>
                  <a:pt x="791719" y="680481"/>
                  <a:pt x="797009" y="680701"/>
                </a:cubicBezTo>
                <a:cubicBezTo>
                  <a:pt x="796031" y="680837"/>
                  <a:pt x="795059" y="680973"/>
                  <a:pt x="794119" y="681096"/>
                </a:cubicBezTo>
                <a:close/>
                <a:moveTo>
                  <a:pt x="80884" y="352707"/>
                </a:moveTo>
                <a:cubicBezTo>
                  <a:pt x="81139" y="352350"/>
                  <a:pt x="81374" y="351981"/>
                  <a:pt x="81556" y="351592"/>
                </a:cubicBezTo>
                <a:cubicBezTo>
                  <a:pt x="81680" y="351501"/>
                  <a:pt x="81811" y="351384"/>
                  <a:pt x="81941" y="351281"/>
                </a:cubicBezTo>
                <a:cubicBezTo>
                  <a:pt x="81543" y="352324"/>
                  <a:pt x="81308" y="353478"/>
                  <a:pt x="81295" y="354742"/>
                </a:cubicBezTo>
                <a:cubicBezTo>
                  <a:pt x="81295" y="356005"/>
                  <a:pt x="81543" y="357217"/>
                  <a:pt x="82026" y="358332"/>
                </a:cubicBezTo>
                <a:cubicBezTo>
                  <a:pt x="81478" y="358040"/>
                  <a:pt x="80884" y="357794"/>
                  <a:pt x="80232" y="357587"/>
                </a:cubicBezTo>
                <a:cubicBezTo>
                  <a:pt x="79547" y="356900"/>
                  <a:pt x="78523" y="355869"/>
                  <a:pt x="80884" y="352707"/>
                </a:cubicBezTo>
                <a:close/>
                <a:moveTo>
                  <a:pt x="2019745" y="346258"/>
                </a:moveTo>
                <a:cubicBezTo>
                  <a:pt x="2018551" y="347055"/>
                  <a:pt x="2017344" y="347716"/>
                  <a:pt x="2016216" y="348351"/>
                </a:cubicBezTo>
                <a:cubicBezTo>
                  <a:pt x="2014226" y="349447"/>
                  <a:pt x="2012171" y="350594"/>
                  <a:pt x="2010384" y="352188"/>
                </a:cubicBezTo>
                <a:cubicBezTo>
                  <a:pt x="2008648" y="352745"/>
                  <a:pt x="2006998" y="353711"/>
                  <a:pt x="2005713" y="355001"/>
                </a:cubicBezTo>
                <a:cubicBezTo>
                  <a:pt x="2005198" y="355169"/>
                  <a:pt x="2004656" y="355364"/>
                  <a:pt x="2004082" y="355565"/>
                </a:cubicBezTo>
                <a:cubicBezTo>
                  <a:pt x="2002927" y="355565"/>
                  <a:pt x="2001805" y="355869"/>
                  <a:pt x="2000794" y="356433"/>
                </a:cubicBezTo>
                <a:cubicBezTo>
                  <a:pt x="1991948" y="361398"/>
                  <a:pt x="1979632" y="363018"/>
                  <a:pt x="1957726" y="364171"/>
                </a:cubicBezTo>
                <a:cubicBezTo>
                  <a:pt x="1955026" y="362026"/>
                  <a:pt x="1949416" y="361365"/>
                  <a:pt x="1932298" y="362110"/>
                </a:cubicBezTo>
                <a:cubicBezTo>
                  <a:pt x="1928873" y="362110"/>
                  <a:pt x="1924737" y="362849"/>
                  <a:pt x="1919499" y="363802"/>
                </a:cubicBezTo>
                <a:lnTo>
                  <a:pt x="1913732" y="364819"/>
                </a:lnTo>
                <a:cubicBezTo>
                  <a:pt x="1910653" y="365325"/>
                  <a:pt x="1907444" y="366012"/>
                  <a:pt x="1904208" y="366822"/>
                </a:cubicBezTo>
                <a:cubicBezTo>
                  <a:pt x="1902603" y="365163"/>
                  <a:pt x="1900222" y="364366"/>
                  <a:pt x="1897861" y="364884"/>
                </a:cubicBezTo>
                <a:cubicBezTo>
                  <a:pt x="1895486" y="365409"/>
                  <a:pt x="1893471" y="365714"/>
                  <a:pt x="1891637" y="365973"/>
                </a:cubicBezTo>
                <a:cubicBezTo>
                  <a:pt x="1889954" y="366219"/>
                  <a:pt x="1888395" y="366466"/>
                  <a:pt x="1886895" y="366796"/>
                </a:cubicBezTo>
                <a:cubicBezTo>
                  <a:pt x="1885329" y="365960"/>
                  <a:pt x="1883457" y="365779"/>
                  <a:pt x="1881670" y="366368"/>
                </a:cubicBezTo>
                <a:lnTo>
                  <a:pt x="1877782" y="367678"/>
                </a:lnTo>
                <a:cubicBezTo>
                  <a:pt x="1877201" y="367872"/>
                  <a:pt x="1876659" y="368144"/>
                  <a:pt x="1876138" y="368488"/>
                </a:cubicBezTo>
                <a:cubicBezTo>
                  <a:pt x="1875570" y="368889"/>
                  <a:pt x="1874722" y="369246"/>
                  <a:pt x="1873750" y="369700"/>
                </a:cubicBezTo>
                <a:cubicBezTo>
                  <a:pt x="1871617" y="370717"/>
                  <a:pt x="1869034" y="371968"/>
                  <a:pt x="1866444" y="373711"/>
                </a:cubicBezTo>
                <a:cubicBezTo>
                  <a:pt x="1861049" y="377354"/>
                  <a:pt x="1858439" y="382603"/>
                  <a:pt x="1856319" y="386894"/>
                </a:cubicBezTo>
                <a:cubicBezTo>
                  <a:pt x="1855811" y="387898"/>
                  <a:pt x="1855563" y="388818"/>
                  <a:pt x="1855563" y="389959"/>
                </a:cubicBezTo>
                <a:cubicBezTo>
                  <a:pt x="1855465" y="390497"/>
                  <a:pt x="1855230" y="391002"/>
                  <a:pt x="1855028" y="391527"/>
                </a:cubicBezTo>
                <a:cubicBezTo>
                  <a:pt x="1854434" y="393167"/>
                  <a:pt x="1853612" y="395390"/>
                  <a:pt x="1853612" y="398015"/>
                </a:cubicBezTo>
                <a:cubicBezTo>
                  <a:pt x="1853612" y="401041"/>
                  <a:pt x="1854421" y="403128"/>
                  <a:pt x="1855550" y="404574"/>
                </a:cubicBezTo>
                <a:cubicBezTo>
                  <a:pt x="1855550" y="406142"/>
                  <a:pt x="1856052" y="407665"/>
                  <a:pt x="1856978" y="408903"/>
                </a:cubicBezTo>
                <a:cubicBezTo>
                  <a:pt x="1860625" y="413822"/>
                  <a:pt x="1865426" y="419350"/>
                  <a:pt x="1873287" y="422869"/>
                </a:cubicBezTo>
                <a:cubicBezTo>
                  <a:pt x="1879550" y="425676"/>
                  <a:pt x="1883777" y="427101"/>
                  <a:pt x="1889426" y="428352"/>
                </a:cubicBezTo>
                <a:cubicBezTo>
                  <a:pt x="1897978" y="431230"/>
                  <a:pt x="1904436" y="431308"/>
                  <a:pt x="1905141" y="431308"/>
                </a:cubicBezTo>
                <a:cubicBezTo>
                  <a:pt x="1905872" y="431308"/>
                  <a:pt x="1906583" y="431184"/>
                  <a:pt x="1907248" y="430964"/>
                </a:cubicBezTo>
                <a:cubicBezTo>
                  <a:pt x="1908625" y="431035"/>
                  <a:pt x="1910679" y="431210"/>
                  <a:pt x="1913178" y="431418"/>
                </a:cubicBezTo>
                <a:cubicBezTo>
                  <a:pt x="1919408" y="431930"/>
                  <a:pt x="1928051" y="432617"/>
                  <a:pt x="1936180" y="432617"/>
                </a:cubicBezTo>
                <a:lnTo>
                  <a:pt x="1965287" y="432617"/>
                </a:lnTo>
                <a:cubicBezTo>
                  <a:pt x="1965444" y="432617"/>
                  <a:pt x="1965607" y="432604"/>
                  <a:pt x="1965763" y="432591"/>
                </a:cubicBezTo>
                <a:cubicBezTo>
                  <a:pt x="1966572" y="433634"/>
                  <a:pt x="1967688" y="434444"/>
                  <a:pt x="1968973" y="434885"/>
                </a:cubicBezTo>
                <a:cubicBezTo>
                  <a:pt x="1972208" y="435967"/>
                  <a:pt x="1982803" y="440737"/>
                  <a:pt x="1987493" y="444853"/>
                </a:cubicBezTo>
                <a:cubicBezTo>
                  <a:pt x="1987493" y="444918"/>
                  <a:pt x="1987493" y="445002"/>
                  <a:pt x="1987493" y="445073"/>
                </a:cubicBezTo>
                <a:cubicBezTo>
                  <a:pt x="1987493" y="446279"/>
                  <a:pt x="1987786" y="447432"/>
                  <a:pt x="1988315" y="448463"/>
                </a:cubicBezTo>
                <a:cubicBezTo>
                  <a:pt x="1985334" y="450433"/>
                  <a:pt x="1982163" y="452358"/>
                  <a:pt x="1977616" y="454432"/>
                </a:cubicBezTo>
                <a:cubicBezTo>
                  <a:pt x="1969475" y="458819"/>
                  <a:pt x="1957805" y="462526"/>
                  <a:pt x="1938221" y="466953"/>
                </a:cubicBezTo>
                <a:cubicBezTo>
                  <a:pt x="1931261" y="468962"/>
                  <a:pt x="1919819" y="470705"/>
                  <a:pt x="1911462" y="471982"/>
                </a:cubicBezTo>
                <a:cubicBezTo>
                  <a:pt x="1896452" y="474296"/>
                  <a:pt x="1892420" y="474911"/>
                  <a:pt x="1892420" y="481677"/>
                </a:cubicBezTo>
                <a:cubicBezTo>
                  <a:pt x="1892420" y="483051"/>
                  <a:pt x="1892805" y="484386"/>
                  <a:pt x="1893510" y="485527"/>
                </a:cubicBezTo>
                <a:cubicBezTo>
                  <a:pt x="1888376" y="486512"/>
                  <a:pt x="1882759" y="487672"/>
                  <a:pt x="1877071" y="488949"/>
                </a:cubicBezTo>
                <a:cubicBezTo>
                  <a:pt x="1875388" y="489085"/>
                  <a:pt x="1873887" y="489597"/>
                  <a:pt x="1872152" y="490213"/>
                </a:cubicBezTo>
                <a:cubicBezTo>
                  <a:pt x="1869777" y="490213"/>
                  <a:pt x="1868101" y="490997"/>
                  <a:pt x="1867070" y="491632"/>
                </a:cubicBezTo>
                <a:cubicBezTo>
                  <a:pt x="1866737" y="491684"/>
                  <a:pt x="1866418" y="491768"/>
                  <a:pt x="1866118" y="491878"/>
                </a:cubicBezTo>
                <a:cubicBezTo>
                  <a:pt x="1864513" y="492423"/>
                  <a:pt x="1862908" y="492663"/>
                  <a:pt x="1861303" y="492935"/>
                </a:cubicBezTo>
                <a:cubicBezTo>
                  <a:pt x="1859033" y="493317"/>
                  <a:pt x="1856770" y="493732"/>
                  <a:pt x="1854486" y="494490"/>
                </a:cubicBezTo>
                <a:cubicBezTo>
                  <a:pt x="1852314" y="495229"/>
                  <a:pt x="1850664" y="495961"/>
                  <a:pt x="1849033" y="496687"/>
                </a:cubicBezTo>
                <a:cubicBezTo>
                  <a:pt x="1848465" y="496947"/>
                  <a:pt x="1847898" y="497193"/>
                  <a:pt x="1847298" y="497459"/>
                </a:cubicBezTo>
                <a:cubicBezTo>
                  <a:pt x="1843729" y="492319"/>
                  <a:pt x="1837049" y="495313"/>
                  <a:pt x="1832541" y="497348"/>
                </a:cubicBezTo>
                <a:cubicBezTo>
                  <a:pt x="1830963" y="498048"/>
                  <a:pt x="1829730" y="499325"/>
                  <a:pt x="1829025" y="500893"/>
                </a:cubicBezTo>
                <a:lnTo>
                  <a:pt x="1827636" y="501827"/>
                </a:lnTo>
                <a:cubicBezTo>
                  <a:pt x="1825685" y="503149"/>
                  <a:pt x="1824505" y="505404"/>
                  <a:pt x="1824505" y="507822"/>
                </a:cubicBezTo>
                <a:cubicBezTo>
                  <a:pt x="1824505" y="511438"/>
                  <a:pt x="1826997" y="515164"/>
                  <a:pt x="1831296" y="516072"/>
                </a:cubicBezTo>
                <a:cubicBezTo>
                  <a:pt x="1833957" y="517264"/>
                  <a:pt x="1837088" y="517543"/>
                  <a:pt x="1840193" y="517582"/>
                </a:cubicBezTo>
                <a:cubicBezTo>
                  <a:pt x="1840911" y="517776"/>
                  <a:pt x="1841518" y="517951"/>
                  <a:pt x="1842033" y="518107"/>
                </a:cubicBezTo>
                <a:cubicBezTo>
                  <a:pt x="1843240" y="519358"/>
                  <a:pt x="1844897" y="520155"/>
                  <a:pt x="1846743" y="520207"/>
                </a:cubicBezTo>
                <a:cubicBezTo>
                  <a:pt x="1846926" y="520220"/>
                  <a:pt x="1848243" y="520362"/>
                  <a:pt x="1850624" y="521172"/>
                </a:cubicBezTo>
                <a:cubicBezTo>
                  <a:pt x="1851251" y="521380"/>
                  <a:pt x="1852060" y="521503"/>
                  <a:pt x="1852712" y="521516"/>
                </a:cubicBezTo>
                <a:cubicBezTo>
                  <a:pt x="1854036" y="521555"/>
                  <a:pt x="1861010" y="522669"/>
                  <a:pt x="1870410" y="525197"/>
                </a:cubicBezTo>
                <a:cubicBezTo>
                  <a:pt x="1871232" y="525443"/>
                  <a:pt x="1872334" y="525476"/>
                  <a:pt x="1873196" y="525346"/>
                </a:cubicBezTo>
                <a:cubicBezTo>
                  <a:pt x="1875518" y="525074"/>
                  <a:pt x="1883894" y="526338"/>
                  <a:pt x="1891376" y="527634"/>
                </a:cubicBezTo>
                <a:cubicBezTo>
                  <a:pt x="1896269" y="528632"/>
                  <a:pt x="1899798" y="529319"/>
                  <a:pt x="1902368" y="529708"/>
                </a:cubicBezTo>
                <a:cubicBezTo>
                  <a:pt x="1902936" y="529831"/>
                  <a:pt x="1903386" y="529928"/>
                  <a:pt x="1903706" y="530012"/>
                </a:cubicBezTo>
                <a:lnTo>
                  <a:pt x="1903745" y="529902"/>
                </a:lnTo>
                <a:cubicBezTo>
                  <a:pt x="1905474" y="530103"/>
                  <a:pt x="1906707" y="530161"/>
                  <a:pt x="1907633" y="529993"/>
                </a:cubicBezTo>
                <a:cubicBezTo>
                  <a:pt x="1910947" y="530725"/>
                  <a:pt x="1914104" y="531399"/>
                  <a:pt x="1917601" y="531866"/>
                </a:cubicBezTo>
                <a:cubicBezTo>
                  <a:pt x="1921489" y="532527"/>
                  <a:pt x="1925377" y="533544"/>
                  <a:pt x="1930569" y="534873"/>
                </a:cubicBezTo>
                <a:cubicBezTo>
                  <a:pt x="1935586" y="536156"/>
                  <a:pt x="1941764" y="537751"/>
                  <a:pt x="1950159" y="539630"/>
                </a:cubicBezTo>
                <a:cubicBezTo>
                  <a:pt x="1950238" y="539630"/>
                  <a:pt x="1950264" y="539662"/>
                  <a:pt x="1950290" y="539662"/>
                </a:cubicBezTo>
                <a:cubicBezTo>
                  <a:pt x="1950303" y="539662"/>
                  <a:pt x="1950303" y="539662"/>
                  <a:pt x="1950316" y="539662"/>
                </a:cubicBezTo>
                <a:cubicBezTo>
                  <a:pt x="1950329" y="539662"/>
                  <a:pt x="1950329" y="539675"/>
                  <a:pt x="1950329" y="539675"/>
                </a:cubicBezTo>
                <a:cubicBezTo>
                  <a:pt x="1950342" y="539675"/>
                  <a:pt x="1950342" y="539675"/>
                  <a:pt x="1950342" y="539675"/>
                </a:cubicBezTo>
                <a:lnTo>
                  <a:pt x="1950355" y="539675"/>
                </a:lnTo>
                <a:cubicBezTo>
                  <a:pt x="1950368" y="539675"/>
                  <a:pt x="1950381" y="539675"/>
                  <a:pt x="1950381" y="539675"/>
                </a:cubicBezTo>
                <a:cubicBezTo>
                  <a:pt x="1951549" y="539922"/>
                  <a:pt x="1952743" y="539825"/>
                  <a:pt x="1953845" y="539468"/>
                </a:cubicBezTo>
                <a:cubicBezTo>
                  <a:pt x="1956533" y="539922"/>
                  <a:pt x="1960616" y="540784"/>
                  <a:pt x="1965763" y="542255"/>
                </a:cubicBezTo>
                <a:cubicBezTo>
                  <a:pt x="1980311" y="545528"/>
                  <a:pt x="1991883" y="550162"/>
                  <a:pt x="1998916" y="555482"/>
                </a:cubicBezTo>
                <a:cubicBezTo>
                  <a:pt x="1999574" y="557485"/>
                  <a:pt x="2000703" y="559300"/>
                  <a:pt x="2001603" y="560609"/>
                </a:cubicBezTo>
                <a:cubicBezTo>
                  <a:pt x="2001538" y="561996"/>
                  <a:pt x="2000175" y="564497"/>
                  <a:pt x="1999216" y="566215"/>
                </a:cubicBezTo>
                <a:lnTo>
                  <a:pt x="1996450" y="568503"/>
                </a:lnTo>
                <a:cubicBezTo>
                  <a:pt x="1995928" y="568859"/>
                  <a:pt x="1995452" y="569280"/>
                  <a:pt x="1995054" y="569747"/>
                </a:cubicBezTo>
                <a:cubicBezTo>
                  <a:pt x="1994258" y="570110"/>
                  <a:pt x="1993423" y="570531"/>
                  <a:pt x="1992562" y="571108"/>
                </a:cubicBezTo>
                <a:cubicBezTo>
                  <a:pt x="1991779" y="571633"/>
                  <a:pt x="1991127" y="572320"/>
                  <a:pt x="1990624" y="573091"/>
                </a:cubicBezTo>
                <a:cubicBezTo>
                  <a:pt x="1990428" y="573143"/>
                  <a:pt x="1990213" y="573188"/>
                  <a:pt x="1990004" y="573240"/>
                </a:cubicBezTo>
                <a:cubicBezTo>
                  <a:pt x="1988876" y="573519"/>
                  <a:pt x="1987656" y="573830"/>
                  <a:pt x="1987115" y="574050"/>
                </a:cubicBezTo>
                <a:cubicBezTo>
                  <a:pt x="1982059" y="575178"/>
                  <a:pt x="1977023" y="576060"/>
                  <a:pt x="1972130" y="576915"/>
                </a:cubicBezTo>
                <a:cubicBezTo>
                  <a:pt x="1965646" y="578056"/>
                  <a:pt x="1959436" y="579138"/>
                  <a:pt x="1954837" y="580460"/>
                </a:cubicBezTo>
                <a:cubicBezTo>
                  <a:pt x="1948894" y="581121"/>
                  <a:pt x="1942957" y="582126"/>
                  <a:pt x="1937001" y="583124"/>
                </a:cubicBezTo>
                <a:cubicBezTo>
                  <a:pt x="1931313" y="584089"/>
                  <a:pt x="1925612" y="585049"/>
                  <a:pt x="1919192" y="585820"/>
                </a:cubicBezTo>
                <a:cubicBezTo>
                  <a:pt x="1908429" y="588237"/>
                  <a:pt x="1897339" y="591743"/>
                  <a:pt x="1882289" y="597518"/>
                </a:cubicBezTo>
                <a:cubicBezTo>
                  <a:pt x="1879360" y="597920"/>
                  <a:pt x="1876908" y="599404"/>
                  <a:pt x="1874944" y="600694"/>
                </a:cubicBezTo>
                <a:cubicBezTo>
                  <a:pt x="1871023" y="602106"/>
                  <a:pt x="1867748" y="603992"/>
                  <a:pt x="1864761" y="608037"/>
                </a:cubicBezTo>
                <a:cubicBezTo>
                  <a:pt x="1864311" y="608639"/>
                  <a:pt x="1863913" y="609216"/>
                  <a:pt x="1863567" y="609780"/>
                </a:cubicBezTo>
                <a:cubicBezTo>
                  <a:pt x="1862217" y="611089"/>
                  <a:pt x="1861369" y="612943"/>
                  <a:pt x="1861369" y="615017"/>
                </a:cubicBezTo>
                <a:lnTo>
                  <a:pt x="1861369" y="618153"/>
                </a:lnTo>
                <a:cubicBezTo>
                  <a:pt x="1861369" y="619968"/>
                  <a:pt x="1862021" y="621614"/>
                  <a:pt x="1863078" y="622865"/>
                </a:cubicBezTo>
                <a:cubicBezTo>
                  <a:pt x="1864363" y="625587"/>
                  <a:pt x="1866542" y="628341"/>
                  <a:pt x="1870162" y="630415"/>
                </a:cubicBezTo>
                <a:cubicBezTo>
                  <a:pt x="1871565" y="632295"/>
                  <a:pt x="1873874" y="633863"/>
                  <a:pt x="1876151" y="635393"/>
                </a:cubicBezTo>
                <a:cubicBezTo>
                  <a:pt x="1877266" y="636144"/>
                  <a:pt x="1877932" y="636501"/>
                  <a:pt x="1879269" y="636501"/>
                </a:cubicBezTo>
                <a:cubicBezTo>
                  <a:pt x="1880424" y="636708"/>
                  <a:pt x="1882733" y="637531"/>
                  <a:pt x="1885975" y="638633"/>
                </a:cubicBezTo>
                <a:cubicBezTo>
                  <a:pt x="1887860" y="639268"/>
                  <a:pt x="1889993" y="639994"/>
                  <a:pt x="1892381" y="640765"/>
                </a:cubicBezTo>
                <a:cubicBezTo>
                  <a:pt x="1894651" y="641627"/>
                  <a:pt x="1896719" y="642314"/>
                  <a:pt x="1898546" y="642729"/>
                </a:cubicBezTo>
                <a:cubicBezTo>
                  <a:pt x="1900072" y="643183"/>
                  <a:pt x="1901651" y="643662"/>
                  <a:pt x="1903295" y="644129"/>
                </a:cubicBezTo>
                <a:cubicBezTo>
                  <a:pt x="1913530" y="647084"/>
                  <a:pt x="1925253" y="649191"/>
                  <a:pt x="1934457" y="650552"/>
                </a:cubicBezTo>
                <a:cubicBezTo>
                  <a:pt x="1925494" y="651517"/>
                  <a:pt x="1917673" y="652243"/>
                  <a:pt x="1910497" y="652917"/>
                </a:cubicBezTo>
                <a:lnTo>
                  <a:pt x="1904952" y="653436"/>
                </a:lnTo>
                <a:cubicBezTo>
                  <a:pt x="1903882" y="652736"/>
                  <a:pt x="1902603" y="652327"/>
                  <a:pt x="1901253" y="652327"/>
                </a:cubicBezTo>
                <a:cubicBezTo>
                  <a:pt x="1899531" y="652340"/>
                  <a:pt x="1896850" y="652353"/>
                  <a:pt x="1894306" y="652405"/>
                </a:cubicBezTo>
                <a:cubicBezTo>
                  <a:pt x="1882041" y="652625"/>
                  <a:pt x="1860201" y="653312"/>
                  <a:pt x="1833879" y="654142"/>
                </a:cubicBezTo>
                <a:lnTo>
                  <a:pt x="1807733" y="654952"/>
                </a:lnTo>
                <a:cubicBezTo>
                  <a:pt x="1791529" y="655898"/>
                  <a:pt x="1774731" y="656488"/>
                  <a:pt x="1758285" y="656935"/>
                </a:cubicBezTo>
                <a:cubicBezTo>
                  <a:pt x="1757522" y="655393"/>
                  <a:pt x="1756269" y="654123"/>
                  <a:pt x="1754612" y="653481"/>
                </a:cubicBezTo>
                <a:cubicBezTo>
                  <a:pt x="1751977" y="652463"/>
                  <a:pt x="1750659" y="652269"/>
                  <a:pt x="1749028" y="652269"/>
                </a:cubicBezTo>
                <a:cubicBezTo>
                  <a:pt x="1748709" y="652269"/>
                  <a:pt x="1748180" y="652269"/>
                  <a:pt x="1746086" y="651718"/>
                </a:cubicBezTo>
                <a:cubicBezTo>
                  <a:pt x="1743979" y="651213"/>
                  <a:pt x="1741833" y="651705"/>
                  <a:pt x="1740202" y="653014"/>
                </a:cubicBezTo>
                <a:cubicBezTo>
                  <a:pt x="1739576" y="653027"/>
                  <a:pt x="1738897" y="653040"/>
                  <a:pt x="1738186" y="653040"/>
                </a:cubicBezTo>
                <a:cubicBezTo>
                  <a:pt x="1734840" y="653027"/>
                  <a:pt x="1731408" y="652904"/>
                  <a:pt x="1728636" y="653345"/>
                </a:cubicBezTo>
                <a:cubicBezTo>
                  <a:pt x="1725681" y="652625"/>
                  <a:pt x="1722830" y="652489"/>
                  <a:pt x="1720045" y="652366"/>
                </a:cubicBezTo>
                <a:cubicBezTo>
                  <a:pt x="1717761" y="652256"/>
                  <a:pt x="1715322" y="652159"/>
                  <a:pt x="1712621" y="651640"/>
                </a:cubicBezTo>
                <a:cubicBezTo>
                  <a:pt x="1711505" y="651401"/>
                  <a:pt x="1710481" y="651498"/>
                  <a:pt x="1709542" y="651789"/>
                </a:cubicBezTo>
                <a:cubicBezTo>
                  <a:pt x="1709287" y="651751"/>
                  <a:pt x="1709026" y="651692"/>
                  <a:pt x="1708733" y="651640"/>
                </a:cubicBezTo>
                <a:cubicBezTo>
                  <a:pt x="1706691" y="651239"/>
                  <a:pt x="1704636" y="651802"/>
                  <a:pt x="1703057" y="653163"/>
                </a:cubicBezTo>
                <a:cubicBezTo>
                  <a:pt x="1702829" y="653358"/>
                  <a:pt x="1702620" y="653565"/>
                  <a:pt x="1702425" y="653786"/>
                </a:cubicBezTo>
                <a:cubicBezTo>
                  <a:pt x="1702118" y="653935"/>
                  <a:pt x="1701838" y="654110"/>
                  <a:pt x="1701557" y="654317"/>
                </a:cubicBezTo>
                <a:cubicBezTo>
                  <a:pt x="1700657" y="654414"/>
                  <a:pt x="1699770" y="654498"/>
                  <a:pt x="1699039" y="654563"/>
                </a:cubicBezTo>
                <a:cubicBezTo>
                  <a:pt x="1696867" y="654784"/>
                  <a:pt x="1694838" y="654978"/>
                  <a:pt x="1692992" y="655237"/>
                </a:cubicBezTo>
                <a:cubicBezTo>
                  <a:pt x="1691524" y="654537"/>
                  <a:pt x="1689841" y="654343"/>
                  <a:pt x="1688289" y="654745"/>
                </a:cubicBezTo>
                <a:lnTo>
                  <a:pt x="1687016" y="655075"/>
                </a:lnTo>
                <a:cubicBezTo>
                  <a:pt x="1685764" y="653811"/>
                  <a:pt x="1684055" y="653027"/>
                  <a:pt x="1682176" y="653027"/>
                </a:cubicBezTo>
                <a:lnTo>
                  <a:pt x="1675202" y="653027"/>
                </a:lnTo>
                <a:cubicBezTo>
                  <a:pt x="1669403" y="651705"/>
                  <a:pt x="1661366" y="651349"/>
                  <a:pt x="1655704" y="653053"/>
                </a:cubicBezTo>
                <a:cubicBezTo>
                  <a:pt x="1654353" y="653124"/>
                  <a:pt x="1652801" y="653274"/>
                  <a:pt x="1651385" y="653423"/>
                </a:cubicBezTo>
                <a:cubicBezTo>
                  <a:pt x="1650459" y="653079"/>
                  <a:pt x="1649409" y="652930"/>
                  <a:pt x="1648391" y="653066"/>
                </a:cubicBezTo>
                <a:lnTo>
                  <a:pt x="1639134" y="654097"/>
                </a:lnTo>
                <a:cubicBezTo>
                  <a:pt x="1638071" y="653410"/>
                  <a:pt x="1636825" y="653027"/>
                  <a:pt x="1635501" y="653027"/>
                </a:cubicBezTo>
                <a:cubicBezTo>
                  <a:pt x="1630060" y="653027"/>
                  <a:pt x="1624319" y="653481"/>
                  <a:pt x="1618396" y="653973"/>
                </a:cubicBezTo>
                <a:cubicBezTo>
                  <a:pt x="1609537" y="654706"/>
                  <a:pt x="1600385" y="655419"/>
                  <a:pt x="1590776" y="654537"/>
                </a:cubicBezTo>
                <a:lnTo>
                  <a:pt x="1575563" y="654537"/>
                </a:lnTo>
                <a:lnTo>
                  <a:pt x="1575459" y="654460"/>
                </a:lnTo>
                <a:cubicBezTo>
                  <a:pt x="1573789" y="653163"/>
                  <a:pt x="1571669" y="652710"/>
                  <a:pt x="1569646" y="653235"/>
                </a:cubicBezTo>
                <a:cubicBezTo>
                  <a:pt x="1567559" y="653786"/>
                  <a:pt x="1563312" y="653786"/>
                  <a:pt x="1559894" y="653786"/>
                </a:cubicBezTo>
                <a:cubicBezTo>
                  <a:pt x="1556286" y="653786"/>
                  <a:pt x="1553025" y="653786"/>
                  <a:pt x="1550317" y="654252"/>
                </a:cubicBezTo>
                <a:cubicBezTo>
                  <a:pt x="1543977" y="652379"/>
                  <a:pt x="1533083" y="652515"/>
                  <a:pt x="1518959" y="652878"/>
                </a:cubicBezTo>
                <a:cubicBezTo>
                  <a:pt x="1513532" y="653027"/>
                  <a:pt x="1509507" y="652327"/>
                  <a:pt x="1506773" y="654550"/>
                </a:cubicBezTo>
                <a:cubicBezTo>
                  <a:pt x="1500139" y="654596"/>
                  <a:pt x="1493342" y="654829"/>
                  <a:pt x="1486420" y="656171"/>
                </a:cubicBezTo>
                <a:cubicBezTo>
                  <a:pt x="1485090" y="656436"/>
                  <a:pt x="1483909" y="657065"/>
                  <a:pt x="1482982" y="657972"/>
                </a:cubicBezTo>
                <a:cubicBezTo>
                  <a:pt x="1480223" y="658056"/>
                  <a:pt x="1476981" y="657810"/>
                  <a:pt x="1473543" y="657603"/>
                </a:cubicBezTo>
                <a:cubicBezTo>
                  <a:pt x="1470562" y="657415"/>
                  <a:pt x="1467365" y="657207"/>
                  <a:pt x="1464130" y="657136"/>
                </a:cubicBezTo>
                <a:cubicBezTo>
                  <a:pt x="1463269" y="656572"/>
                  <a:pt x="1462271" y="656216"/>
                  <a:pt x="1461194" y="656093"/>
                </a:cubicBezTo>
                <a:cubicBezTo>
                  <a:pt x="1453718" y="655250"/>
                  <a:pt x="1445460" y="656034"/>
                  <a:pt x="1437462" y="656832"/>
                </a:cubicBezTo>
                <a:cubicBezTo>
                  <a:pt x="1429810" y="657577"/>
                  <a:pt x="1422582" y="658251"/>
                  <a:pt x="1415745" y="657551"/>
                </a:cubicBezTo>
                <a:lnTo>
                  <a:pt x="1407956" y="657551"/>
                </a:lnTo>
                <a:cubicBezTo>
                  <a:pt x="1407761" y="657551"/>
                  <a:pt x="1407532" y="657551"/>
                  <a:pt x="1407310" y="657551"/>
                </a:cubicBezTo>
                <a:cubicBezTo>
                  <a:pt x="1406965" y="657480"/>
                  <a:pt x="1406606" y="657454"/>
                  <a:pt x="1406234" y="657454"/>
                </a:cubicBezTo>
                <a:cubicBezTo>
                  <a:pt x="1403820" y="655600"/>
                  <a:pt x="1400611" y="655613"/>
                  <a:pt x="1398223" y="657298"/>
                </a:cubicBezTo>
                <a:cubicBezTo>
                  <a:pt x="1397088" y="656488"/>
                  <a:pt x="1395731" y="656054"/>
                  <a:pt x="1394342" y="656054"/>
                </a:cubicBezTo>
                <a:cubicBezTo>
                  <a:pt x="1390513" y="656054"/>
                  <a:pt x="1388138" y="657220"/>
                  <a:pt x="1386664" y="658633"/>
                </a:cubicBezTo>
                <a:cubicBezTo>
                  <a:pt x="1385124" y="658581"/>
                  <a:pt x="1383598" y="658679"/>
                  <a:pt x="1382182" y="658802"/>
                </a:cubicBezTo>
                <a:cubicBezTo>
                  <a:pt x="1379755" y="658990"/>
                  <a:pt x="1377687" y="659158"/>
                  <a:pt x="1376044" y="658303"/>
                </a:cubicBezTo>
                <a:cubicBezTo>
                  <a:pt x="1374080" y="657285"/>
                  <a:pt x="1371823" y="657298"/>
                  <a:pt x="1369892" y="658290"/>
                </a:cubicBezTo>
                <a:cubicBezTo>
                  <a:pt x="1368776" y="658568"/>
                  <a:pt x="1366937" y="658743"/>
                  <a:pt x="1364914" y="658990"/>
                </a:cubicBezTo>
                <a:cubicBezTo>
                  <a:pt x="1360863" y="659476"/>
                  <a:pt x="1357491" y="659929"/>
                  <a:pt x="1354777" y="660694"/>
                </a:cubicBezTo>
                <a:cubicBezTo>
                  <a:pt x="1351802" y="660117"/>
                  <a:pt x="1348332" y="660487"/>
                  <a:pt x="1344711" y="661096"/>
                </a:cubicBezTo>
                <a:cubicBezTo>
                  <a:pt x="1342957" y="659320"/>
                  <a:pt x="1340373" y="658594"/>
                  <a:pt x="1337920" y="659366"/>
                </a:cubicBezTo>
                <a:lnTo>
                  <a:pt x="1332871" y="660915"/>
                </a:lnTo>
                <a:cubicBezTo>
                  <a:pt x="1331293" y="659430"/>
                  <a:pt x="1329075" y="658776"/>
                  <a:pt x="1326798" y="659210"/>
                </a:cubicBezTo>
                <a:cubicBezTo>
                  <a:pt x="1318892" y="660960"/>
                  <a:pt x="1316758" y="661083"/>
                  <a:pt x="1313549" y="661258"/>
                </a:cubicBezTo>
                <a:cubicBezTo>
                  <a:pt x="1312159" y="661329"/>
                  <a:pt x="1310607" y="661427"/>
                  <a:pt x="1308487" y="661615"/>
                </a:cubicBezTo>
                <a:cubicBezTo>
                  <a:pt x="1305577" y="659800"/>
                  <a:pt x="1301546" y="660837"/>
                  <a:pt x="1298127" y="661686"/>
                </a:cubicBezTo>
                <a:cubicBezTo>
                  <a:pt x="1296725" y="662029"/>
                  <a:pt x="1294416" y="662567"/>
                  <a:pt x="1293685" y="662522"/>
                </a:cubicBezTo>
                <a:cubicBezTo>
                  <a:pt x="1288329" y="660448"/>
                  <a:pt x="1277161" y="660506"/>
                  <a:pt x="1257832" y="660837"/>
                </a:cubicBezTo>
                <a:cubicBezTo>
                  <a:pt x="1245894" y="661038"/>
                  <a:pt x="1233539" y="661232"/>
                  <a:pt x="1223636" y="660584"/>
                </a:cubicBezTo>
                <a:cubicBezTo>
                  <a:pt x="1222358" y="660461"/>
                  <a:pt x="1221073" y="660804"/>
                  <a:pt x="1219977" y="661414"/>
                </a:cubicBezTo>
                <a:cubicBezTo>
                  <a:pt x="1219977" y="661414"/>
                  <a:pt x="1219977" y="661414"/>
                  <a:pt x="1219957" y="661414"/>
                </a:cubicBezTo>
                <a:cubicBezTo>
                  <a:pt x="1217987" y="661193"/>
                  <a:pt x="1216102" y="660973"/>
                  <a:pt x="1214353" y="660973"/>
                </a:cubicBezTo>
                <a:cubicBezTo>
                  <a:pt x="1214340" y="660973"/>
                  <a:pt x="1214314" y="660973"/>
                  <a:pt x="1214288" y="660973"/>
                </a:cubicBezTo>
                <a:cubicBezTo>
                  <a:pt x="1212840" y="659586"/>
                  <a:pt x="1210863" y="658815"/>
                  <a:pt x="1208730" y="659113"/>
                </a:cubicBezTo>
                <a:cubicBezTo>
                  <a:pt x="1203400" y="659800"/>
                  <a:pt x="1199369" y="659819"/>
                  <a:pt x="1195572" y="659819"/>
                </a:cubicBezTo>
                <a:cubicBezTo>
                  <a:pt x="1193361" y="659787"/>
                  <a:pt x="1190549" y="659800"/>
                  <a:pt x="1187764" y="659968"/>
                </a:cubicBezTo>
                <a:cubicBezTo>
                  <a:pt x="1186466" y="659268"/>
                  <a:pt x="1185448" y="658789"/>
                  <a:pt x="1183406" y="659145"/>
                </a:cubicBezTo>
                <a:cubicBezTo>
                  <a:pt x="1183060" y="659087"/>
                  <a:pt x="1182715" y="659061"/>
                  <a:pt x="1182369" y="659061"/>
                </a:cubicBezTo>
                <a:lnTo>
                  <a:pt x="1178468" y="659061"/>
                </a:lnTo>
                <a:cubicBezTo>
                  <a:pt x="1177796" y="659061"/>
                  <a:pt x="1177130" y="659158"/>
                  <a:pt x="1176504" y="659346"/>
                </a:cubicBezTo>
                <a:cubicBezTo>
                  <a:pt x="1171312" y="659929"/>
                  <a:pt x="1167848" y="661277"/>
                  <a:pt x="1165623" y="663008"/>
                </a:cubicBezTo>
                <a:cubicBezTo>
                  <a:pt x="1163842" y="662885"/>
                  <a:pt x="1162283" y="662963"/>
                  <a:pt x="1160783" y="663183"/>
                </a:cubicBezTo>
                <a:cubicBezTo>
                  <a:pt x="1159706" y="662483"/>
                  <a:pt x="1158434" y="662068"/>
                  <a:pt x="1157084" y="662068"/>
                </a:cubicBezTo>
                <a:cubicBezTo>
                  <a:pt x="1141676" y="662068"/>
                  <a:pt x="1132830" y="662068"/>
                  <a:pt x="1128029" y="663585"/>
                </a:cubicBezTo>
                <a:lnTo>
                  <a:pt x="1102626" y="663585"/>
                </a:lnTo>
                <a:cubicBezTo>
                  <a:pt x="1100793" y="663585"/>
                  <a:pt x="1099084" y="664336"/>
                  <a:pt x="1097825" y="665607"/>
                </a:cubicBezTo>
                <a:cubicBezTo>
                  <a:pt x="1097571" y="665574"/>
                  <a:pt x="1097323" y="665561"/>
                  <a:pt x="1097042" y="665535"/>
                </a:cubicBezTo>
                <a:cubicBezTo>
                  <a:pt x="1094811" y="665328"/>
                  <a:pt x="1092202" y="665069"/>
                  <a:pt x="1089579" y="665121"/>
                </a:cubicBezTo>
                <a:cubicBezTo>
                  <a:pt x="1081647" y="664434"/>
                  <a:pt x="1078835" y="664615"/>
                  <a:pt x="1076213" y="664887"/>
                </a:cubicBezTo>
                <a:cubicBezTo>
                  <a:pt x="1074699" y="665023"/>
                  <a:pt x="1073558" y="665179"/>
                  <a:pt x="1064875" y="663682"/>
                </a:cubicBezTo>
                <a:cubicBezTo>
                  <a:pt x="1062220" y="663170"/>
                  <a:pt x="1059689" y="664356"/>
                  <a:pt x="1058188" y="666482"/>
                </a:cubicBezTo>
                <a:cubicBezTo>
                  <a:pt x="1057197" y="666346"/>
                  <a:pt x="1056173" y="666184"/>
                  <a:pt x="1055325" y="666047"/>
                </a:cubicBezTo>
                <a:cubicBezTo>
                  <a:pt x="1050354" y="665244"/>
                  <a:pt x="1044717" y="664369"/>
                  <a:pt x="1039375" y="665179"/>
                </a:cubicBezTo>
                <a:cubicBezTo>
                  <a:pt x="1039016" y="665231"/>
                  <a:pt x="1038657" y="665315"/>
                  <a:pt x="1038311" y="665425"/>
                </a:cubicBezTo>
                <a:cubicBezTo>
                  <a:pt x="1037359" y="665166"/>
                  <a:pt x="1036394" y="664874"/>
                  <a:pt x="1035448" y="664602"/>
                </a:cubicBezTo>
                <a:cubicBezTo>
                  <a:pt x="1034482" y="664324"/>
                  <a:pt x="1033497" y="664038"/>
                  <a:pt x="1032519" y="663760"/>
                </a:cubicBezTo>
                <a:cubicBezTo>
                  <a:pt x="1031390" y="662003"/>
                  <a:pt x="1029537" y="660804"/>
                  <a:pt x="1027430" y="660603"/>
                </a:cubicBezTo>
                <a:cubicBezTo>
                  <a:pt x="1021735" y="660066"/>
                  <a:pt x="1018317" y="660040"/>
                  <a:pt x="1015773" y="661452"/>
                </a:cubicBezTo>
                <a:cubicBezTo>
                  <a:pt x="1013666" y="660571"/>
                  <a:pt x="1011265" y="660571"/>
                  <a:pt x="1009276" y="660571"/>
                </a:cubicBezTo>
                <a:cubicBezTo>
                  <a:pt x="1008030" y="660571"/>
                  <a:pt x="1005616" y="660902"/>
                  <a:pt x="1002511" y="661414"/>
                </a:cubicBezTo>
                <a:cubicBezTo>
                  <a:pt x="996653" y="662334"/>
                  <a:pt x="985739" y="664090"/>
                  <a:pt x="980129" y="662373"/>
                </a:cubicBezTo>
                <a:cubicBezTo>
                  <a:pt x="977422" y="661524"/>
                  <a:pt x="974480" y="662509"/>
                  <a:pt x="972757" y="664764"/>
                </a:cubicBezTo>
                <a:cubicBezTo>
                  <a:pt x="971948" y="664699"/>
                  <a:pt x="971113" y="664615"/>
                  <a:pt x="970265" y="664531"/>
                </a:cubicBezTo>
                <a:cubicBezTo>
                  <a:pt x="964257" y="663928"/>
                  <a:pt x="957629" y="663267"/>
                  <a:pt x="951778" y="664200"/>
                </a:cubicBezTo>
                <a:cubicBezTo>
                  <a:pt x="950402" y="663559"/>
                  <a:pt x="948836" y="663403"/>
                  <a:pt x="947309" y="663792"/>
                </a:cubicBezTo>
                <a:cubicBezTo>
                  <a:pt x="945059" y="664382"/>
                  <a:pt x="940532" y="664751"/>
                  <a:pt x="936546" y="665082"/>
                </a:cubicBezTo>
                <a:cubicBezTo>
                  <a:pt x="932155" y="665438"/>
                  <a:pt x="928868" y="665730"/>
                  <a:pt x="926323" y="666209"/>
                </a:cubicBezTo>
                <a:cubicBezTo>
                  <a:pt x="921320" y="664505"/>
                  <a:pt x="913988" y="665011"/>
                  <a:pt x="903687" y="665931"/>
                </a:cubicBezTo>
                <a:cubicBezTo>
                  <a:pt x="900288" y="666235"/>
                  <a:pt x="895520" y="666566"/>
                  <a:pt x="892943" y="666605"/>
                </a:cubicBezTo>
                <a:cubicBezTo>
                  <a:pt x="891762" y="665659"/>
                  <a:pt x="890294" y="665095"/>
                  <a:pt x="888703" y="665095"/>
                </a:cubicBezTo>
                <a:lnTo>
                  <a:pt x="871200" y="665095"/>
                </a:lnTo>
                <a:cubicBezTo>
                  <a:pt x="863320" y="665095"/>
                  <a:pt x="858773" y="665743"/>
                  <a:pt x="855459" y="666209"/>
                </a:cubicBezTo>
                <a:cubicBezTo>
                  <a:pt x="854265" y="666384"/>
                  <a:pt x="853287" y="666540"/>
                  <a:pt x="851852" y="666592"/>
                </a:cubicBezTo>
                <a:cubicBezTo>
                  <a:pt x="835889" y="665192"/>
                  <a:pt x="832190" y="665082"/>
                  <a:pt x="820278" y="667609"/>
                </a:cubicBezTo>
                <a:cubicBezTo>
                  <a:pt x="818569" y="666469"/>
                  <a:pt x="816743" y="666171"/>
                  <a:pt x="814753" y="666922"/>
                </a:cubicBezTo>
                <a:cubicBezTo>
                  <a:pt x="813357" y="667214"/>
                  <a:pt x="808001" y="666935"/>
                  <a:pt x="803696" y="666702"/>
                </a:cubicBezTo>
                <a:cubicBezTo>
                  <a:pt x="795509" y="666307"/>
                  <a:pt x="785273" y="665782"/>
                  <a:pt x="775332" y="666637"/>
                </a:cubicBezTo>
                <a:cubicBezTo>
                  <a:pt x="774986" y="666663"/>
                  <a:pt x="774653" y="666715"/>
                  <a:pt x="774321" y="666799"/>
                </a:cubicBezTo>
                <a:cubicBezTo>
                  <a:pt x="767784" y="667033"/>
                  <a:pt x="760719" y="666540"/>
                  <a:pt x="753824" y="666060"/>
                </a:cubicBezTo>
                <a:cubicBezTo>
                  <a:pt x="740679" y="665153"/>
                  <a:pt x="730737" y="664479"/>
                  <a:pt x="724664" y="668355"/>
                </a:cubicBezTo>
                <a:lnTo>
                  <a:pt x="712941" y="669657"/>
                </a:lnTo>
                <a:cubicBezTo>
                  <a:pt x="712400" y="669716"/>
                  <a:pt x="711898" y="669839"/>
                  <a:pt x="711402" y="670014"/>
                </a:cubicBezTo>
                <a:cubicBezTo>
                  <a:pt x="709073" y="669618"/>
                  <a:pt x="706196" y="669618"/>
                  <a:pt x="702732" y="669618"/>
                </a:cubicBezTo>
                <a:cubicBezTo>
                  <a:pt x="700860" y="669618"/>
                  <a:pt x="697996" y="669618"/>
                  <a:pt x="696326" y="669482"/>
                </a:cubicBezTo>
                <a:cubicBezTo>
                  <a:pt x="695080" y="668517"/>
                  <a:pt x="693449" y="667888"/>
                  <a:pt x="691949" y="668121"/>
                </a:cubicBezTo>
                <a:cubicBezTo>
                  <a:pt x="671283" y="669106"/>
                  <a:pt x="650434" y="668769"/>
                  <a:pt x="630296" y="668439"/>
                </a:cubicBezTo>
                <a:cubicBezTo>
                  <a:pt x="620321" y="668270"/>
                  <a:pt x="610497" y="668108"/>
                  <a:pt x="600869" y="668108"/>
                </a:cubicBezTo>
                <a:cubicBezTo>
                  <a:pt x="600190" y="668108"/>
                  <a:pt x="599544" y="668199"/>
                  <a:pt x="598918" y="668394"/>
                </a:cubicBezTo>
                <a:cubicBezTo>
                  <a:pt x="595780" y="667434"/>
                  <a:pt x="592688" y="668245"/>
                  <a:pt x="591286" y="668504"/>
                </a:cubicBezTo>
                <a:cubicBezTo>
                  <a:pt x="591070" y="668549"/>
                  <a:pt x="590842" y="668601"/>
                  <a:pt x="590633" y="668653"/>
                </a:cubicBezTo>
                <a:cubicBezTo>
                  <a:pt x="589981" y="668737"/>
                  <a:pt x="589348" y="668834"/>
                  <a:pt x="588761" y="668931"/>
                </a:cubicBezTo>
                <a:cubicBezTo>
                  <a:pt x="587652" y="668407"/>
                  <a:pt x="586458" y="668108"/>
                  <a:pt x="585304" y="668108"/>
                </a:cubicBezTo>
                <a:lnTo>
                  <a:pt x="579465" y="668108"/>
                </a:lnTo>
                <a:cubicBezTo>
                  <a:pt x="577958" y="668108"/>
                  <a:pt x="576562" y="668601"/>
                  <a:pt x="575440" y="669456"/>
                </a:cubicBezTo>
                <a:cubicBezTo>
                  <a:pt x="573914" y="669606"/>
                  <a:pt x="571754" y="669618"/>
                  <a:pt x="567801" y="669618"/>
                </a:cubicBezTo>
                <a:cubicBezTo>
                  <a:pt x="567299" y="669618"/>
                  <a:pt x="566901" y="669618"/>
                  <a:pt x="566581" y="669593"/>
                </a:cubicBezTo>
                <a:cubicBezTo>
                  <a:pt x="565146" y="668724"/>
                  <a:pt x="563293" y="668108"/>
                  <a:pt x="561963" y="668108"/>
                </a:cubicBezTo>
                <a:lnTo>
                  <a:pt x="546411" y="668108"/>
                </a:lnTo>
                <a:cubicBezTo>
                  <a:pt x="543880" y="668108"/>
                  <a:pt x="541623" y="669534"/>
                  <a:pt x="540429" y="671692"/>
                </a:cubicBezTo>
                <a:cubicBezTo>
                  <a:pt x="531537" y="670578"/>
                  <a:pt x="516455" y="670610"/>
                  <a:pt x="497257" y="671031"/>
                </a:cubicBezTo>
                <a:lnTo>
                  <a:pt x="490694" y="671252"/>
                </a:lnTo>
                <a:cubicBezTo>
                  <a:pt x="483544" y="672632"/>
                  <a:pt x="476108" y="672632"/>
                  <a:pt x="466681" y="672632"/>
                </a:cubicBezTo>
                <a:cubicBezTo>
                  <a:pt x="465540" y="672632"/>
                  <a:pt x="464450" y="672917"/>
                  <a:pt x="463511" y="673423"/>
                </a:cubicBezTo>
                <a:cubicBezTo>
                  <a:pt x="460980" y="672379"/>
                  <a:pt x="457529" y="672133"/>
                  <a:pt x="453341" y="671829"/>
                </a:cubicBezTo>
                <a:cubicBezTo>
                  <a:pt x="450118" y="671595"/>
                  <a:pt x="444123" y="671154"/>
                  <a:pt x="442518" y="670364"/>
                </a:cubicBezTo>
                <a:cubicBezTo>
                  <a:pt x="439818" y="668970"/>
                  <a:pt x="436686" y="669580"/>
                  <a:pt x="434658" y="671628"/>
                </a:cubicBezTo>
                <a:cubicBezTo>
                  <a:pt x="433529" y="671705"/>
                  <a:pt x="432270" y="671790"/>
                  <a:pt x="431024" y="671874"/>
                </a:cubicBezTo>
                <a:cubicBezTo>
                  <a:pt x="428623" y="672036"/>
                  <a:pt x="426379" y="672204"/>
                  <a:pt x="424422" y="672561"/>
                </a:cubicBezTo>
                <a:cubicBezTo>
                  <a:pt x="423835" y="672204"/>
                  <a:pt x="423176" y="671874"/>
                  <a:pt x="422407" y="671582"/>
                </a:cubicBezTo>
                <a:cubicBezTo>
                  <a:pt x="421461" y="671213"/>
                  <a:pt x="420443" y="671103"/>
                  <a:pt x="419432" y="671154"/>
                </a:cubicBezTo>
                <a:cubicBezTo>
                  <a:pt x="408322" y="672120"/>
                  <a:pt x="396124" y="671816"/>
                  <a:pt x="383220" y="671472"/>
                </a:cubicBezTo>
                <a:cubicBezTo>
                  <a:pt x="376260" y="671310"/>
                  <a:pt x="369071" y="671129"/>
                  <a:pt x="361660" y="671129"/>
                </a:cubicBezTo>
                <a:cubicBezTo>
                  <a:pt x="359873" y="671129"/>
                  <a:pt x="358242" y="671829"/>
                  <a:pt x="357022" y="673002"/>
                </a:cubicBezTo>
                <a:lnTo>
                  <a:pt x="351966" y="671433"/>
                </a:lnTo>
                <a:cubicBezTo>
                  <a:pt x="348522" y="670305"/>
                  <a:pt x="345443" y="671874"/>
                  <a:pt x="343864" y="672600"/>
                </a:cubicBezTo>
                <a:cubicBezTo>
                  <a:pt x="342938" y="673040"/>
                  <a:pt x="342370" y="673300"/>
                  <a:pt x="339598" y="672755"/>
                </a:cubicBezTo>
                <a:cubicBezTo>
                  <a:pt x="337765" y="672412"/>
                  <a:pt x="335912" y="672833"/>
                  <a:pt x="334438" y="673863"/>
                </a:cubicBezTo>
                <a:cubicBezTo>
                  <a:pt x="316655" y="672833"/>
                  <a:pt x="298441" y="673345"/>
                  <a:pt x="280815" y="673825"/>
                </a:cubicBezTo>
                <a:cubicBezTo>
                  <a:pt x="258831" y="674427"/>
                  <a:pt x="236142" y="675063"/>
                  <a:pt x="214582" y="672671"/>
                </a:cubicBezTo>
                <a:cubicBezTo>
                  <a:pt x="212528" y="672438"/>
                  <a:pt x="210257" y="673300"/>
                  <a:pt x="208816" y="674894"/>
                </a:cubicBezTo>
                <a:cubicBezTo>
                  <a:pt x="208574" y="675024"/>
                  <a:pt x="208353" y="675160"/>
                  <a:pt x="208137" y="675296"/>
                </a:cubicBezTo>
                <a:lnTo>
                  <a:pt x="194973" y="674168"/>
                </a:lnTo>
                <a:cubicBezTo>
                  <a:pt x="193844" y="674058"/>
                  <a:pt x="192716" y="674252"/>
                  <a:pt x="191685" y="674719"/>
                </a:cubicBezTo>
                <a:cubicBezTo>
                  <a:pt x="190987" y="674810"/>
                  <a:pt x="189748" y="674855"/>
                  <a:pt x="188417" y="674875"/>
                </a:cubicBezTo>
                <a:cubicBezTo>
                  <a:pt x="187347" y="672379"/>
                  <a:pt x="184953" y="670623"/>
                  <a:pt x="182148" y="670623"/>
                </a:cubicBezTo>
                <a:cubicBezTo>
                  <a:pt x="182096" y="670623"/>
                  <a:pt x="176936" y="670597"/>
                  <a:pt x="171952" y="669482"/>
                </a:cubicBezTo>
                <a:cubicBezTo>
                  <a:pt x="171476" y="669372"/>
                  <a:pt x="170986" y="669314"/>
                  <a:pt x="170490" y="669314"/>
                </a:cubicBezTo>
                <a:lnTo>
                  <a:pt x="170308" y="669314"/>
                </a:lnTo>
                <a:cubicBezTo>
                  <a:pt x="166648" y="667020"/>
                  <a:pt x="160164" y="666235"/>
                  <a:pt x="151651" y="665425"/>
                </a:cubicBezTo>
                <a:cubicBezTo>
                  <a:pt x="140554" y="664492"/>
                  <a:pt x="129321" y="662950"/>
                  <a:pt x="125094" y="662224"/>
                </a:cubicBezTo>
                <a:cubicBezTo>
                  <a:pt x="122230" y="660753"/>
                  <a:pt x="118355" y="661368"/>
                  <a:pt x="117957" y="661303"/>
                </a:cubicBezTo>
                <a:cubicBezTo>
                  <a:pt x="116842" y="660558"/>
                  <a:pt x="115543" y="660163"/>
                  <a:pt x="114219" y="660163"/>
                </a:cubicBezTo>
                <a:lnTo>
                  <a:pt x="107285" y="660163"/>
                </a:lnTo>
                <a:cubicBezTo>
                  <a:pt x="107174" y="659515"/>
                  <a:pt x="107069" y="658880"/>
                  <a:pt x="106952" y="658277"/>
                </a:cubicBezTo>
                <a:cubicBezTo>
                  <a:pt x="106796" y="657480"/>
                  <a:pt x="106717" y="657039"/>
                  <a:pt x="106619" y="656877"/>
                </a:cubicBezTo>
                <a:cubicBezTo>
                  <a:pt x="107722" y="656145"/>
                  <a:pt x="110083" y="655127"/>
                  <a:pt x="112034" y="654278"/>
                </a:cubicBezTo>
                <a:lnTo>
                  <a:pt x="113743" y="653384"/>
                </a:lnTo>
                <a:cubicBezTo>
                  <a:pt x="121141" y="651718"/>
                  <a:pt x="128551" y="650610"/>
                  <a:pt x="136999" y="649314"/>
                </a:cubicBezTo>
                <a:cubicBezTo>
                  <a:pt x="141689" y="648601"/>
                  <a:pt x="146706" y="647842"/>
                  <a:pt x="152551" y="646838"/>
                </a:cubicBezTo>
                <a:cubicBezTo>
                  <a:pt x="158585" y="645490"/>
                  <a:pt x="166302" y="642923"/>
                  <a:pt x="172467" y="640227"/>
                </a:cubicBezTo>
                <a:cubicBezTo>
                  <a:pt x="178279" y="639113"/>
                  <a:pt x="183146" y="636780"/>
                  <a:pt x="187451" y="634181"/>
                </a:cubicBezTo>
                <a:cubicBezTo>
                  <a:pt x="188247" y="634096"/>
                  <a:pt x="189121" y="633902"/>
                  <a:pt x="190080" y="633591"/>
                </a:cubicBezTo>
                <a:cubicBezTo>
                  <a:pt x="190661" y="633396"/>
                  <a:pt x="191202" y="633124"/>
                  <a:pt x="191724" y="632774"/>
                </a:cubicBezTo>
                <a:cubicBezTo>
                  <a:pt x="193675" y="631459"/>
                  <a:pt x="194719" y="630039"/>
                  <a:pt x="195606" y="628860"/>
                </a:cubicBezTo>
                <a:cubicBezTo>
                  <a:pt x="196539" y="628225"/>
                  <a:pt x="198222" y="626909"/>
                  <a:pt x="199389" y="624913"/>
                </a:cubicBezTo>
                <a:cubicBezTo>
                  <a:pt x="202997" y="622094"/>
                  <a:pt x="205313" y="618892"/>
                  <a:pt x="207315" y="614025"/>
                </a:cubicBezTo>
                <a:cubicBezTo>
                  <a:pt x="210381" y="610590"/>
                  <a:pt x="210381" y="605943"/>
                  <a:pt x="210381" y="603254"/>
                </a:cubicBezTo>
                <a:cubicBezTo>
                  <a:pt x="210381" y="597518"/>
                  <a:pt x="206709" y="592625"/>
                  <a:pt x="200727" y="590259"/>
                </a:cubicBezTo>
                <a:cubicBezTo>
                  <a:pt x="198828" y="589008"/>
                  <a:pt x="196604" y="587647"/>
                  <a:pt x="193936" y="587155"/>
                </a:cubicBezTo>
                <a:cubicBezTo>
                  <a:pt x="191418" y="585917"/>
                  <a:pt x="189017" y="585697"/>
                  <a:pt x="187132" y="585651"/>
                </a:cubicBezTo>
                <a:cubicBezTo>
                  <a:pt x="185436" y="585094"/>
                  <a:pt x="183661" y="584530"/>
                  <a:pt x="181802" y="584044"/>
                </a:cubicBezTo>
                <a:cubicBezTo>
                  <a:pt x="180980" y="583539"/>
                  <a:pt x="180028" y="583182"/>
                  <a:pt x="178991" y="583072"/>
                </a:cubicBezTo>
                <a:cubicBezTo>
                  <a:pt x="172121" y="582301"/>
                  <a:pt x="165598" y="581750"/>
                  <a:pt x="159407" y="581244"/>
                </a:cubicBezTo>
                <a:cubicBezTo>
                  <a:pt x="144912" y="580032"/>
                  <a:pt x="132400" y="578989"/>
                  <a:pt x="122171" y="575541"/>
                </a:cubicBezTo>
                <a:cubicBezTo>
                  <a:pt x="119484" y="574647"/>
                  <a:pt x="116789" y="573875"/>
                  <a:pt x="114102" y="573117"/>
                </a:cubicBezTo>
                <a:cubicBezTo>
                  <a:pt x="109098" y="571717"/>
                  <a:pt x="104382" y="570395"/>
                  <a:pt x="99502" y="567932"/>
                </a:cubicBezTo>
                <a:lnTo>
                  <a:pt x="96104" y="566468"/>
                </a:lnTo>
                <a:cubicBezTo>
                  <a:pt x="93827" y="565502"/>
                  <a:pt x="89887" y="563836"/>
                  <a:pt x="88138" y="562696"/>
                </a:cubicBezTo>
                <a:cubicBezTo>
                  <a:pt x="88373" y="562534"/>
                  <a:pt x="88628" y="562372"/>
                  <a:pt x="88895" y="562190"/>
                </a:cubicBezTo>
                <a:cubicBezTo>
                  <a:pt x="94486" y="558412"/>
                  <a:pt x="101851" y="554808"/>
                  <a:pt x="109483" y="552171"/>
                </a:cubicBezTo>
                <a:cubicBezTo>
                  <a:pt x="113756" y="550013"/>
                  <a:pt x="118897" y="548198"/>
                  <a:pt x="124350" y="546286"/>
                </a:cubicBezTo>
                <a:cubicBezTo>
                  <a:pt x="128192" y="544938"/>
                  <a:pt x="132172" y="543538"/>
                  <a:pt x="135088" y="542255"/>
                </a:cubicBezTo>
                <a:cubicBezTo>
                  <a:pt x="139967" y="541173"/>
                  <a:pt x="143712" y="539300"/>
                  <a:pt x="147326" y="537498"/>
                </a:cubicBezTo>
                <a:cubicBezTo>
                  <a:pt x="148454" y="536940"/>
                  <a:pt x="149609" y="536357"/>
                  <a:pt x="150868" y="535767"/>
                </a:cubicBezTo>
                <a:cubicBezTo>
                  <a:pt x="154293" y="535314"/>
                  <a:pt x="158376" y="533668"/>
                  <a:pt x="160705" y="532112"/>
                </a:cubicBezTo>
                <a:lnTo>
                  <a:pt x="162845" y="530654"/>
                </a:lnTo>
                <a:cubicBezTo>
                  <a:pt x="164143" y="530628"/>
                  <a:pt x="165402" y="530226"/>
                  <a:pt x="166505" y="529500"/>
                </a:cubicBezTo>
                <a:lnTo>
                  <a:pt x="170321" y="526914"/>
                </a:lnTo>
                <a:cubicBezTo>
                  <a:pt x="170334" y="526914"/>
                  <a:pt x="170347" y="526902"/>
                  <a:pt x="170373" y="526889"/>
                </a:cubicBezTo>
                <a:cubicBezTo>
                  <a:pt x="171051" y="526422"/>
                  <a:pt x="171632" y="525871"/>
                  <a:pt x="172095" y="525223"/>
                </a:cubicBezTo>
                <a:cubicBezTo>
                  <a:pt x="172865" y="525035"/>
                  <a:pt x="173622" y="524704"/>
                  <a:pt x="174287" y="524251"/>
                </a:cubicBezTo>
                <a:cubicBezTo>
                  <a:pt x="177947" y="521788"/>
                  <a:pt x="179323" y="520868"/>
                  <a:pt x="182324" y="519863"/>
                </a:cubicBezTo>
                <a:cubicBezTo>
                  <a:pt x="183661" y="519410"/>
                  <a:pt x="184829" y="518561"/>
                  <a:pt x="185677" y="517400"/>
                </a:cubicBezTo>
                <a:cubicBezTo>
                  <a:pt x="185873" y="517141"/>
                  <a:pt x="186062" y="516908"/>
                  <a:pt x="186258" y="516675"/>
                </a:cubicBezTo>
                <a:cubicBezTo>
                  <a:pt x="187543" y="515839"/>
                  <a:pt x="188776" y="514996"/>
                  <a:pt x="189917" y="514173"/>
                </a:cubicBezTo>
                <a:cubicBezTo>
                  <a:pt x="190387" y="513966"/>
                  <a:pt x="190765" y="513758"/>
                  <a:pt x="191098" y="513557"/>
                </a:cubicBezTo>
                <a:cubicBezTo>
                  <a:pt x="193022" y="513194"/>
                  <a:pt x="194666" y="512028"/>
                  <a:pt x="195691" y="510407"/>
                </a:cubicBezTo>
                <a:cubicBezTo>
                  <a:pt x="198183" y="508262"/>
                  <a:pt x="198737" y="505748"/>
                  <a:pt x="198737" y="503907"/>
                </a:cubicBezTo>
                <a:cubicBezTo>
                  <a:pt x="198737" y="499960"/>
                  <a:pt x="195645" y="496759"/>
                  <a:pt x="191842" y="496759"/>
                </a:cubicBezTo>
                <a:cubicBezTo>
                  <a:pt x="191020" y="496759"/>
                  <a:pt x="190002" y="496759"/>
                  <a:pt x="189787" y="496603"/>
                </a:cubicBezTo>
                <a:cubicBezTo>
                  <a:pt x="189017" y="496098"/>
                  <a:pt x="188169" y="495741"/>
                  <a:pt x="187282" y="495573"/>
                </a:cubicBezTo>
                <a:cubicBezTo>
                  <a:pt x="183557" y="494860"/>
                  <a:pt x="179897" y="494121"/>
                  <a:pt x="177073" y="494588"/>
                </a:cubicBezTo>
                <a:cubicBezTo>
                  <a:pt x="173504" y="493771"/>
                  <a:pt x="169988" y="492948"/>
                  <a:pt x="166805" y="491878"/>
                </a:cubicBezTo>
                <a:cubicBezTo>
                  <a:pt x="164554" y="491120"/>
                  <a:pt x="161318" y="491587"/>
                  <a:pt x="160679" y="491366"/>
                </a:cubicBezTo>
                <a:cubicBezTo>
                  <a:pt x="159557" y="490608"/>
                  <a:pt x="158252" y="490213"/>
                  <a:pt x="156915" y="490213"/>
                </a:cubicBezTo>
                <a:lnTo>
                  <a:pt x="152101" y="490213"/>
                </a:lnTo>
                <a:cubicBezTo>
                  <a:pt x="150189" y="489662"/>
                  <a:pt x="148285" y="489318"/>
                  <a:pt x="146373" y="489001"/>
                </a:cubicBezTo>
                <a:cubicBezTo>
                  <a:pt x="144782" y="488729"/>
                  <a:pt x="143177" y="488495"/>
                  <a:pt x="141585" y="487945"/>
                </a:cubicBezTo>
                <a:cubicBezTo>
                  <a:pt x="141096" y="487795"/>
                  <a:pt x="140593" y="487685"/>
                  <a:pt x="140091" y="487627"/>
                </a:cubicBezTo>
                <a:lnTo>
                  <a:pt x="136034" y="487245"/>
                </a:lnTo>
                <a:cubicBezTo>
                  <a:pt x="123939" y="486104"/>
                  <a:pt x="110253" y="484795"/>
                  <a:pt x="99339" y="482403"/>
                </a:cubicBezTo>
                <a:cubicBezTo>
                  <a:pt x="87793" y="481289"/>
                  <a:pt x="76311" y="479020"/>
                  <a:pt x="67851" y="476182"/>
                </a:cubicBezTo>
                <a:cubicBezTo>
                  <a:pt x="62743" y="474458"/>
                  <a:pt x="59709" y="472079"/>
                  <a:pt x="57707" y="470517"/>
                </a:cubicBezTo>
                <a:cubicBezTo>
                  <a:pt x="56989" y="469953"/>
                  <a:pt x="56395" y="469480"/>
                  <a:pt x="56297" y="469331"/>
                </a:cubicBezTo>
                <a:cubicBezTo>
                  <a:pt x="56063" y="468923"/>
                  <a:pt x="55665" y="468217"/>
                  <a:pt x="55065" y="467478"/>
                </a:cubicBezTo>
                <a:cubicBezTo>
                  <a:pt x="54784" y="465689"/>
                  <a:pt x="53871" y="464108"/>
                  <a:pt x="52560" y="463025"/>
                </a:cubicBezTo>
                <a:cubicBezTo>
                  <a:pt x="52664" y="462721"/>
                  <a:pt x="52762" y="462403"/>
                  <a:pt x="52840" y="462086"/>
                </a:cubicBezTo>
                <a:cubicBezTo>
                  <a:pt x="53421" y="461444"/>
                  <a:pt x="53897" y="460601"/>
                  <a:pt x="54269" y="459694"/>
                </a:cubicBezTo>
                <a:cubicBezTo>
                  <a:pt x="54843" y="459273"/>
                  <a:pt x="55423" y="458858"/>
                  <a:pt x="56023" y="458476"/>
                </a:cubicBezTo>
                <a:cubicBezTo>
                  <a:pt x="57667" y="458981"/>
                  <a:pt x="59520" y="458832"/>
                  <a:pt x="61138" y="457951"/>
                </a:cubicBezTo>
                <a:cubicBezTo>
                  <a:pt x="66559" y="455021"/>
                  <a:pt x="76507" y="452247"/>
                  <a:pt x="86123" y="449564"/>
                </a:cubicBezTo>
                <a:cubicBezTo>
                  <a:pt x="92379" y="447821"/>
                  <a:pt x="98824" y="446019"/>
                  <a:pt x="104036" y="444218"/>
                </a:cubicBezTo>
                <a:cubicBezTo>
                  <a:pt x="105902" y="443803"/>
                  <a:pt x="107670" y="443394"/>
                  <a:pt x="109366" y="443006"/>
                </a:cubicBezTo>
                <a:cubicBezTo>
                  <a:pt x="109522" y="442980"/>
                  <a:pt x="109698" y="442954"/>
                  <a:pt x="109868" y="442915"/>
                </a:cubicBezTo>
                <a:cubicBezTo>
                  <a:pt x="111486" y="442539"/>
                  <a:pt x="113104" y="442157"/>
                  <a:pt x="114695" y="441755"/>
                </a:cubicBezTo>
                <a:cubicBezTo>
                  <a:pt x="135062" y="436888"/>
                  <a:pt x="140554" y="434554"/>
                  <a:pt x="143203" y="432766"/>
                </a:cubicBezTo>
                <a:cubicBezTo>
                  <a:pt x="143536" y="432545"/>
                  <a:pt x="143842" y="432299"/>
                  <a:pt x="144136" y="432027"/>
                </a:cubicBezTo>
                <a:lnTo>
                  <a:pt x="162604" y="423615"/>
                </a:lnTo>
                <a:cubicBezTo>
                  <a:pt x="168214" y="419843"/>
                  <a:pt x="174313" y="414729"/>
                  <a:pt x="176636" y="406498"/>
                </a:cubicBezTo>
                <a:cubicBezTo>
                  <a:pt x="179552" y="400588"/>
                  <a:pt x="179884" y="391087"/>
                  <a:pt x="174020" y="383186"/>
                </a:cubicBezTo>
                <a:cubicBezTo>
                  <a:pt x="168690" y="376019"/>
                  <a:pt x="161155" y="371637"/>
                  <a:pt x="155428" y="369077"/>
                </a:cubicBezTo>
                <a:cubicBezTo>
                  <a:pt x="141311" y="363646"/>
                  <a:pt x="129269" y="360957"/>
                  <a:pt x="117624" y="358345"/>
                </a:cubicBezTo>
                <a:lnTo>
                  <a:pt x="100866" y="354618"/>
                </a:lnTo>
                <a:cubicBezTo>
                  <a:pt x="102588" y="354236"/>
                  <a:pt x="104421" y="354385"/>
                  <a:pt x="106117" y="353983"/>
                </a:cubicBezTo>
                <a:cubicBezTo>
                  <a:pt x="116470" y="351443"/>
                  <a:pt x="128153" y="349810"/>
                  <a:pt x="139452" y="348209"/>
                </a:cubicBezTo>
                <a:cubicBezTo>
                  <a:pt x="151057" y="346589"/>
                  <a:pt x="163041" y="344916"/>
                  <a:pt x="174020" y="342220"/>
                </a:cubicBezTo>
                <a:cubicBezTo>
                  <a:pt x="175187" y="341929"/>
                  <a:pt x="176225" y="341352"/>
                  <a:pt x="177060" y="340555"/>
                </a:cubicBezTo>
                <a:cubicBezTo>
                  <a:pt x="182441" y="339537"/>
                  <a:pt x="186832" y="338332"/>
                  <a:pt x="190700" y="336595"/>
                </a:cubicBezTo>
                <a:cubicBezTo>
                  <a:pt x="197041" y="333737"/>
                  <a:pt x="202090" y="329323"/>
                  <a:pt x="205078" y="324074"/>
                </a:cubicBezTo>
                <a:cubicBezTo>
                  <a:pt x="212912" y="316400"/>
                  <a:pt x="214596" y="306368"/>
                  <a:pt x="209912" y="298681"/>
                </a:cubicBezTo>
                <a:cubicBezTo>
                  <a:pt x="207354" y="291825"/>
                  <a:pt x="200635" y="285350"/>
                  <a:pt x="190700" y="280334"/>
                </a:cubicBezTo>
                <a:lnTo>
                  <a:pt x="187132" y="278642"/>
                </a:lnTo>
                <a:cubicBezTo>
                  <a:pt x="183172" y="276717"/>
                  <a:pt x="179088" y="274734"/>
                  <a:pt x="172865" y="273529"/>
                </a:cubicBezTo>
                <a:cubicBezTo>
                  <a:pt x="170269" y="272129"/>
                  <a:pt x="166766" y="270943"/>
                  <a:pt x="162923" y="269621"/>
                </a:cubicBezTo>
                <a:lnTo>
                  <a:pt x="155721" y="267203"/>
                </a:lnTo>
                <a:cubicBezTo>
                  <a:pt x="154769" y="266309"/>
                  <a:pt x="153562" y="265680"/>
                  <a:pt x="152192" y="265460"/>
                </a:cubicBezTo>
                <a:cubicBezTo>
                  <a:pt x="147287" y="264637"/>
                  <a:pt x="142009" y="263807"/>
                  <a:pt x="136458" y="262945"/>
                </a:cubicBezTo>
                <a:cubicBezTo>
                  <a:pt x="126124" y="261319"/>
                  <a:pt x="114898" y="259575"/>
                  <a:pt x="103521" y="257404"/>
                </a:cubicBezTo>
                <a:cubicBezTo>
                  <a:pt x="102777" y="257061"/>
                  <a:pt x="101903" y="256769"/>
                  <a:pt x="100892" y="256536"/>
                </a:cubicBezTo>
                <a:cubicBezTo>
                  <a:pt x="99091" y="256140"/>
                  <a:pt x="95706" y="255382"/>
                  <a:pt x="91759" y="254203"/>
                </a:cubicBezTo>
                <a:cubicBezTo>
                  <a:pt x="90696" y="253185"/>
                  <a:pt x="89332" y="252498"/>
                  <a:pt x="87806" y="252330"/>
                </a:cubicBezTo>
                <a:cubicBezTo>
                  <a:pt x="86279" y="252168"/>
                  <a:pt x="84811" y="251986"/>
                  <a:pt x="83415" y="251902"/>
                </a:cubicBezTo>
                <a:cubicBezTo>
                  <a:pt x="83057" y="251850"/>
                  <a:pt x="82698" y="251792"/>
                  <a:pt x="82339" y="251727"/>
                </a:cubicBezTo>
                <a:cubicBezTo>
                  <a:pt x="82091" y="251688"/>
                  <a:pt x="81824" y="251643"/>
                  <a:pt x="81576" y="251604"/>
                </a:cubicBezTo>
                <a:cubicBezTo>
                  <a:pt x="84661" y="249899"/>
                  <a:pt x="89808" y="247177"/>
                  <a:pt x="100840" y="242705"/>
                </a:cubicBezTo>
                <a:cubicBezTo>
                  <a:pt x="102046" y="242297"/>
                  <a:pt x="103958" y="241785"/>
                  <a:pt x="104525" y="241746"/>
                </a:cubicBezTo>
                <a:cubicBezTo>
                  <a:pt x="108426" y="241746"/>
                  <a:pt x="111192" y="240800"/>
                  <a:pt x="112758" y="240042"/>
                </a:cubicBezTo>
                <a:cubicBezTo>
                  <a:pt x="124918" y="236976"/>
                  <a:pt x="127331" y="236399"/>
                  <a:pt x="148957" y="232537"/>
                </a:cubicBezTo>
                <a:cubicBezTo>
                  <a:pt x="150222" y="233483"/>
                  <a:pt x="151690" y="234073"/>
                  <a:pt x="153484" y="233898"/>
                </a:cubicBezTo>
                <a:cubicBezTo>
                  <a:pt x="173583" y="232537"/>
                  <a:pt x="191574" y="229789"/>
                  <a:pt x="205417" y="227365"/>
                </a:cubicBezTo>
                <a:cubicBezTo>
                  <a:pt x="208098" y="227365"/>
                  <a:pt x="210114" y="226911"/>
                  <a:pt x="211732" y="226555"/>
                </a:cubicBezTo>
                <a:cubicBezTo>
                  <a:pt x="213519" y="226147"/>
                  <a:pt x="214941" y="226283"/>
                  <a:pt x="216585" y="225894"/>
                </a:cubicBezTo>
                <a:cubicBezTo>
                  <a:pt x="222658" y="224533"/>
                  <a:pt x="226703" y="223191"/>
                  <a:pt x="230160" y="221979"/>
                </a:cubicBezTo>
                <a:cubicBezTo>
                  <a:pt x="234675" y="220975"/>
                  <a:pt x="237532" y="219270"/>
                  <a:pt x="239619" y="218019"/>
                </a:cubicBezTo>
                <a:cubicBezTo>
                  <a:pt x="240755" y="217345"/>
                  <a:pt x="241583" y="216866"/>
                  <a:pt x="242470" y="216561"/>
                </a:cubicBezTo>
                <a:cubicBezTo>
                  <a:pt x="243794" y="216108"/>
                  <a:pt x="244962" y="215259"/>
                  <a:pt x="245810" y="214118"/>
                </a:cubicBezTo>
                <a:cubicBezTo>
                  <a:pt x="249176" y="209581"/>
                  <a:pt x="249176" y="204973"/>
                  <a:pt x="249176" y="201921"/>
                </a:cubicBezTo>
                <a:cubicBezTo>
                  <a:pt x="249176" y="200793"/>
                  <a:pt x="248928" y="199678"/>
                  <a:pt x="248420" y="198680"/>
                </a:cubicBezTo>
                <a:cubicBezTo>
                  <a:pt x="245667" y="193081"/>
                  <a:pt x="239032" y="190268"/>
                  <a:pt x="232626" y="187559"/>
                </a:cubicBezTo>
                <a:lnTo>
                  <a:pt x="229515" y="186211"/>
                </a:lnTo>
                <a:cubicBezTo>
                  <a:pt x="228640" y="185809"/>
                  <a:pt x="226912" y="185317"/>
                  <a:pt x="225972" y="185317"/>
                </a:cubicBezTo>
                <a:cubicBezTo>
                  <a:pt x="224726" y="184889"/>
                  <a:pt x="223004" y="184312"/>
                  <a:pt x="220825" y="184163"/>
                </a:cubicBezTo>
                <a:cubicBezTo>
                  <a:pt x="220310" y="183820"/>
                  <a:pt x="219769" y="183541"/>
                  <a:pt x="219181" y="183353"/>
                </a:cubicBezTo>
                <a:cubicBezTo>
                  <a:pt x="217525" y="182789"/>
                  <a:pt x="216174" y="182446"/>
                  <a:pt x="215020" y="182141"/>
                </a:cubicBezTo>
                <a:cubicBezTo>
                  <a:pt x="214132" y="181921"/>
                  <a:pt x="213297" y="181700"/>
                  <a:pt x="213069" y="181551"/>
                </a:cubicBezTo>
                <a:cubicBezTo>
                  <a:pt x="211947" y="180793"/>
                  <a:pt x="210642" y="180398"/>
                  <a:pt x="209305" y="180398"/>
                </a:cubicBezTo>
                <a:cubicBezTo>
                  <a:pt x="204543" y="180398"/>
                  <a:pt x="201444" y="179335"/>
                  <a:pt x="197171" y="177935"/>
                </a:cubicBezTo>
                <a:lnTo>
                  <a:pt x="193009" y="176930"/>
                </a:lnTo>
                <a:cubicBezTo>
                  <a:pt x="189134" y="175984"/>
                  <a:pt x="185781" y="175154"/>
                  <a:pt x="182135" y="175154"/>
                </a:cubicBezTo>
                <a:lnTo>
                  <a:pt x="173889" y="175154"/>
                </a:lnTo>
                <a:cubicBezTo>
                  <a:pt x="172004" y="175154"/>
                  <a:pt x="170295" y="175945"/>
                  <a:pt x="169049" y="177209"/>
                </a:cubicBezTo>
                <a:lnTo>
                  <a:pt x="168331" y="177138"/>
                </a:lnTo>
                <a:cubicBezTo>
                  <a:pt x="157828" y="176062"/>
                  <a:pt x="148774" y="174954"/>
                  <a:pt x="136666" y="175252"/>
                </a:cubicBezTo>
                <a:cubicBezTo>
                  <a:pt x="132413" y="174526"/>
                  <a:pt x="127586" y="174182"/>
                  <a:pt x="122491" y="173826"/>
                </a:cubicBezTo>
                <a:cubicBezTo>
                  <a:pt x="118225" y="173521"/>
                  <a:pt x="113756" y="173204"/>
                  <a:pt x="108400" y="172549"/>
                </a:cubicBezTo>
                <a:cubicBezTo>
                  <a:pt x="102790" y="172549"/>
                  <a:pt x="97500" y="172549"/>
                  <a:pt x="92366" y="171389"/>
                </a:cubicBezTo>
                <a:cubicBezTo>
                  <a:pt x="87258" y="170248"/>
                  <a:pt x="81993" y="169069"/>
                  <a:pt x="79175" y="167170"/>
                </a:cubicBezTo>
                <a:cubicBezTo>
                  <a:pt x="78497" y="166716"/>
                  <a:pt x="77766" y="166386"/>
                  <a:pt x="77022" y="166211"/>
                </a:cubicBezTo>
                <a:cubicBezTo>
                  <a:pt x="76494" y="165414"/>
                  <a:pt x="76494" y="164655"/>
                  <a:pt x="76494" y="164007"/>
                </a:cubicBezTo>
                <a:lnTo>
                  <a:pt x="76494" y="161538"/>
                </a:lnTo>
                <a:cubicBezTo>
                  <a:pt x="77049" y="160877"/>
                  <a:pt x="77447" y="160190"/>
                  <a:pt x="77740" y="159529"/>
                </a:cubicBezTo>
                <a:lnTo>
                  <a:pt x="78934" y="157922"/>
                </a:lnTo>
                <a:cubicBezTo>
                  <a:pt x="79188" y="157591"/>
                  <a:pt x="79410" y="157137"/>
                  <a:pt x="79599" y="156625"/>
                </a:cubicBezTo>
                <a:cubicBezTo>
                  <a:pt x="79769" y="156489"/>
                  <a:pt x="79945" y="156340"/>
                  <a:pt x="80102" y="156191"/>
                </a:cubicBezTo>
                <a:cubicBezTo>
                  <a:pt x="80447" y="156036"/>
                  <a:pt x="80780" y="155841"/>
                  <a:pt x="81093" y="155640"/>
                </a:cubicBezTo>
                <a:cubicBezTo>
                  <a:pt x="81915" y="155089"/>
                  <a:pt x="82750" y="154390"/>
                  <a:pt x="83657" y="153592"/>
                </a:cubicBezTo>
                <a:cubicBezTo>
                  <a:pt x="84877" y="152517"/>
                  <a:pt x="85842" y="151668"/>
                  <a:pt x="87251" y="151201"/>
                </a:cubicBezTo>
                <a:cubicBezTo>
                  <a:pt x="88014" y="150935"/>
                  <a:pt x="88732" y="150540"/>
                  <a:pt x="89371" y="150028"/>
                </a:cubicBezTo>
                <a:cubicBezTo>
                  <a:pt x="90376" y="149205"/>
                  <a:pt x="91557" y="148408"/>
                  <a:pt x="92842" y="147623"/>
                </a:cubicBezTo>
                <a:cubicBezTo>
                  <a:pt x="93416" y="147928"/>
                  <a:pt x="94831" y="147416"/>
                  <a:pt x="95790" y="146962"/>
                </a:cubicBezTo>
                <a:cubicBezTo>
                  <a:pt x="104499" y="142769"/>
                  <a:pt x="123991" y="135854"/>
                  <a:pt x="133496" y="132918"/>
                </a:cubicBezTo>
                <a:cubicBezTo>
                  <a:pt x="135075" y="133437"/>
                  <a:pt x="136856" y="133352"/>
                  <a:pt x="138473" y="132588"/>
                </a:cubicBezTo>
                <a:cubicBezTo>
                  <a:pt x="138669" y="132490"/>
                  <a:pt x="138871" y="132393"/>
                  <a:pt x="139054" y="132296"/>
                </a:cubicBezTo>
                <a:cubicBezTo>
                  <a:pt x="144149" y="129781"/>
                  <a:pt x="150418" y="127746"/>
                  <a:pt x="157633" y="125426"/>
                </a:cubicBezTo>
                <a:cubicBezTo>
                  <a:pt x="162049" y="124214"/>
                  <a:pt x="166302" y="123015"/>
                  <a:pt x="170190" y="121836"/>
                </a:cubicBezTo>
                <a:cubicBezTo>
                  <a:pt x="172774" y="121272"/>
                  <a:pt x="175357" y="120624"/>
                  <a:pt x="177947" y="119969"/>
                </a:cubicBezTo>
                <a:cubicBezTo>
                  <a:pt x="181659" y="119029"/>
                  <a:pt x="185357" y="118096"/>
                  <a:pt x="189696" y="117325"/>
                </a:cubicBezTo>
                <a:cubicBezTo>
                  <a:pt x="198750" y="114895"/>
                  <a:pt x="209024" y="112127"/>
                  <a:pt x="221132" y="108064"/>
                </a:cubicBezTo>
                <a:cubicBezTo>
                  <a:pt x="223650" y="107208"/>
                  <a:pt x="225483" y="104927"/>
                  <a:pt x="225842" y="102192"/>
                </a:cubicBezTo>
                <a:cubicBezTo>
                  <a:pt x="226188" y="99470"/>
                  <a:pt x="224994" y="96761"/>
                  <a:pt x="222763" y="95264"/>
                </a:cubicBezTo>
                <a:lnTo>
                  <a:pt x="221993" y="94758"/>
                </a:lnTo>
                <a:cubicBezTo>
                  <a:pt x="221465" y="94259"/>
                  <a:pt x="220851" y="93864"/>
                  <a:pt x="220206" y="93533"/>
                </a:cubicBezTo>
                <a:lnTo>
                  <a:pt x="218823" y="92613"/>
                </a:lnTo>
                <a:cubicBezTo>
                  <a:pt x="216768" y="91233"/>
                  <a:pt x="214198" y="89515"/>
                  <a:pt x="209475" y="87921"/>
                </a:cubicBezTo>
                <a:cubicBezTo>
                  <a:pt x="208803" y="87688"/>
                  <a:pt x="208431" y="87603"/>
                  <a:pt x="207713" y="87603"/>
                </a:cubicBezTo>
                <a:cubicBezTo>
                  <a:pt x="207185" y="87487"/>
                  <a:pt x="206630" y="87208"/>
                  <a:pt x="205926" y="86916"/>
                </a:cubicBezTo>
                <a:cubicBezTo>
                  <a:pt x="204928" y="86495"/>
                  <a:pt x="203793" y="86028"/>
                  <a:pt x="202410" y="85542"/>
                </a:cubicBezTo>
                <a:cubicBezTo>
                  <a:pt x="201947" y="85283"/>
                  <a:pt x="201470" y="85076"/>
                  <a:pt x="200994" y="84888"/>
                </a:cubicBezTo>
                <a:cubicBezTo>
                  <a:pt x="200185" y="83896"/>
                  <a:pt x="199109" y="83112"/>
                  <a:pt x="197850" y="82684"/>
                </a:cubicBezTo>
                <a:cubicBezTo>
                  <a:pt x="195371" y="81861"/>
                  <a:pt x="191737" y="81038"/>
                  <a:pt x="186669" y="80183"/>
                </a:cubicBezTo>
                <a:cubicBezTo>
                  <a:pt x="185997" y="79567"/>
                  <a:pt x="185175" y="79087"/>
                  <a:pt x="184255" y="78770"/>
                </a:cubicBezTo>
                <a:cubicBezTo>
                  <a:pt x="183100" y="78381"/>
                  <a:pt x="180569" y="77597"/>
                  <a:pt x="178227" y="77273"/>
                </a:cubicBezTo>
                <a:cubicBezTo>
                  <a:pt x="176225" y="76819"/>
                  <a:pt x="174235" y="76417"/>
                  <a:pt x="172271" y="76048"/>
                </a:cubicBezTo>
                <a:cubicBezTo>
                  <a:pt x="171886" y="75951"/>
                  <a:pt x="171489" y="75866"/>
                  <a:pt x="171091" y="75840"/>
                </a:cubicBezTo>
                <a:cubicBezTo>
                  <a:pt x="165507" y="74849"/>
                  <a:pt x="160125" y="74136"/>
                  <a:pt x="155167" y="73533"/>
                </a:cubicBezTo>
                <a:cubicBezTo>
                  <a:pt x="146915" y="70753"/>
                  <a:pt x="138760" y="69392"/>
                  <a:pt x="130782" y="68018"/>
                </a:cubicBezTo>
                <a:cubicBezTo>
                  <a:pt x="126431" y="66916"/>
                  <a:pt x="122041" y="65808"/>
                  <a:pt x="117624" y="64732"/>
                </a:cubicBezTo>
                <a:cubicBezTo>
                  <a:pt x="114924" y="63948"/>
                  <a:pt x="111316" y="63099"/>
                  <a:pt x="106515" y="62081"/>
                </a:cubicBezTo>
                <a:cubicBezTo>
                  <a:pt x="99117" y="60390"/>
                  <a:pt x="91687" y="58834"/>
                  <a:pt x="84277" y="57597"/>
                </a:cubicBezTo>
                <a:cubicBezTo>
                  <a:pt x="82450" y="57285"/>
                  <a:pt x="80617" y="57765"/>
                  <a:pt x="79188" y="58821"/>
                </a:cubicBezTo>
                <a:cubicBezTo>
                  <a:pt x="74211" y="57422"/>
                  <a:pt x="70434" y="56125"/>
                  <a:pt x="66709" y="54862"/>
                </a:cubicBezTo>
                <a:lnTo>
                  <a:pt x="64589" y="54175"/>
                </a:lnTo>
                <a:cubicBezTo>
                  <a:pt x="62345" y="53170"/>
                  <a:pt x="59840" y="52166"/>
                  <a:pt x="57159" y="51096"/>
                </a:cubicBezTo>
                <a:cubicBezTo>
                  <a:pt x="52918" y="49405"/>
                  <a:pt x="48221" y="47538"/>
                  <a:pt x="42618" y="44771"/>
                </a:cubicBezTo>
                <a:cubicBezTo>
                  <a:pt x="40589" y="44097"/>
                  <a:pt x="38743" y="43287"/>
                  <a:pt x="37301" y="42561"/>
                </a:cubicBezTo>
                <a:cubicBezTo>
                  <a:pt x="38025" y="41900"/>
                  <a:pt x="38612" y="41090"/>
                  <a:pt x="39010" y="40169"/>
                </a:cubicBezTo>
                <a:cubicBezTo>
                  <a:pt x="40132" y="39936"/>
                  <a:pt x="41222" y="39547"/>
                  <a:pt x="42429" y="39126"/>
                </a:cubicBezTo>
                <a:cubicBezTo>
                  <a:pt x="43753" y="39126"/>
                  <a:pt x="44777" y="38886"/>
                  <a:pt x="45893" y="38147"/>
                </a:cubicBezTo>
                <a:cubicBezTo>
                  <a:pt x="46434" y="37914"/>
                  <a:pt x="47112" y="37804"/>
                  <a:pt x="47771" y="37655"/>
                </a:cubicBezTo>
                <a:cubicBezTo>
                  <a:pt x="49180" y="37337"/>
                  <a:pt x="50863" y="36968"/>
                  <a:pt x="52481" y="36196"/>
                </a:cubicBezTo>
                <a:cubicBezTo>
                  <a:pt x="69494" y="32924"/>
                  <a:pt x="72887" y="32593"/>
                  <a:pt x="73487" y="32580"/>
                </a:cubicBezTo>
                <a:cubicBezTo>
                  <a:pt x="74824" y="32580"/>
                  <a:pt x="76122" y="32178"/>
                  <a:pt x="77251" y="31426"/>
                </a:cubicBezTo>
                <a:cubicBezTo>
                  <a:pt x="77792" y="31057"/>
                  <a:pt x="78314" y="30571"/>
                  <a:pt x="78777" y="30033"/>
                </a:cubicBezTo>
                <a:cubicBezTo>
                  <a:pt x="84029" y="29463"/>
                  <a:pt x="88895" y="28815"/>
                  <a:pt x="94127" y="28102"/>
                </a:cubicBezTo>
                <a:cubicBezTo>
                  <a:pt x="100983" y="27162"/>
                  <a:pt x="108518" y="26144"/>
                  <a:pt x="118583" y="25114"/>
                </a:cubicBezTo>
                <a:cubicBezTo>
                  <a:pt x="119679" y="25762"/>
                  <a:pt x="120925" y="26067"/>
                  <a:pt x="122243" y="26047"/>
                </a:cubicBezTo>
                <a:cubicBezTo>
                  <a:pt x="146706" y="25127"/>
                  <a:pt x="156889" y="24220"/>
                  <a:pt x="162349" y="23740"/>
                </a:cubicBezTo>
                <a:cubicBezTo>
                  <a:pt x="165800" y="23422"/>
                  <a:pt x="167085" y="23630"/>
                  <a:pt x="168755" y="23079"/>
                </a:cubicBezTo>
                <a:cubicBezTo>
                  <a:pt x="169949" y="22684"/>
                  <a:pt x="171091" y="22450"/>
                  <a:pt x="174522" y="22308"/>
                </a:cubicBezTo>
                <a:cubicBezTo>
                  <a:pt x="175598" y="23027"/>
                  <a:pt x="176870" y="23435"/>
                  <a:pt x="178253" y="23435"/>
                </a:cubicBezTo>
                <a:lnTo>
                  <a:pt x="201444" y="23435"/>
                </a:lnTo>
                <a:cubicBezTo>
                  <a:pt x="202566" y="24265"/>
                  <a:pt x="203949" y="24745"/>
                  <a:pt x="205417" y="24745"/>
                </a:cubicBezTo>
                <a:lnTo>
                  <a:pt x="248100" y="24745"/>
                </a:lnTo>
                <a:cubicBezTo>
                  <a:pt x="256352" y="24745"/>
                  <a:pt x="264761" y="25432"/>
                  <a:pt x="275407" y="26313"/>
                </a:cubicBezTo>
                <a:lnTo>
                  <a:pt x="288363" y="27343"/>
                </a:lnTo>
                <a:cubicBezTo>
                  <a:pt x="289980" y="27518"/>
                  <a:pt x="291396" y="26974"/>
                  <a:pt x="292551" y="26047"/>
                </a:cubicBezTo>
                <a:cubicBezTo>
                  <a:pt x="294436" y="26080"/>
                  <a:pt x="296465" y="26047"/>
                  <a:pt x="299113" y="26119"/>
                </a:cubicBezTo>
                <a:cubicBezTo>
                  <a:pt x="300216" y="27480"/>
                  <a:pt x="301808" y="28413"/>
                  <a:pt x="303634" y="28620"/>
                </a:cubicBezTo>
                <a:cubicBezTo>
                  <a:pt x="320014" y="30461"/>
                  <a:pt x="342272" y="32949"/>
                  <a:pt x="360166" y="34738"/>
                </a:cubicBezTo>
                <a:cubicBezTo>
                  <a:pt x="362313" y="35548"/>
                  <a:pt x="365072" y="35302"/>
                  <a:pt x="368940" y="35710"/>
                </a:cubicBezTo>
                <a:cubicBezTo>
                  <a:pt x="373154" y="36164"/>
                  <a:pt x="377982" y="37169"/>
                  <a:pt x="381674" y="36320"/>
                </a:cubicBezTo>
                <a:cubicBezTo>
                  <a:pt x="385634" y="36469"/>
                  <a:pt x="389907" y="36482"/>
                  <a:pt x="394467" y="36417"/>
                </a:cubicBezTo>
                <a:cubicBezTo>
                  <a:pt x="402764" y="37817"/>
                  <a:pt x="410893" y="37830"/>
                  <a:pt x="415818" y="37719"/>
                </a:cubicBezTo>
                <a:cubicBezTo>
                  <a:pt x="417155" y="37953"/>
                  <a:pt x="418388" y="38147"/>
                  <a:pt x="419517" y="38296"/>
                </a:cubicBezTo>
                <a:cubicBezTo>
                  <a:pt x="420267" y="38711"/>
                  <a:pt x="421108" y="38983"/>
                  <a:pt x="421996" y="39080"/>
                </a:cubicBezTo>
                <a:cubicBezTo>
                  <a:pt x="423874" y="39288"/>
                  <a:pt x="425707" y="39469"/>
                  <a:pt x="427534" y="39631"/>
                </a:cubicBezTo>
                <a:cubicBezTo>
                  <a:pt x="428662" y="40798"/>
                  <a:pt x="430163" y="41569"/>
                  <a:pt x="431872" y="41705"/>
                </a:cubicBezTo>
                <a:cubicBezTo>
                  <a:pt x="432524" y="41764"/>
                  <a:pt x="447848" y="43040"/>
                  <a:pt x="463485" y="43040"/>
                </a:cubicBezTo>
                <a:cubicBezTo>
                  <a:pt x="467438" y="43040"/>
                  <a:pt x="471385" y="43410"/>
                  <a:pt x="475057" y="43740"/>
                </a:cubicBezTo>
                <a:cubicBezTo>
                  <a:pt x="478613" y="44058"/>
                  <a:pt x="481940" y="44349"/>
                  <a:pt x="484816" y="44349"/>
                </a:cubicBezTo>
                <a:lnTo>
                  <a:pt x="493701" y="44349"/>
                </a:lnTo>
                <a:cubicBezTo>
                  <a:pt x="496859" y="45036"/>
                  <a:pt x="502984" y="45555"/>
                  <a:pt x="514081" y="46339"/>
                </a:cubicBezTo>
                <a:cubicBezTo>
                  <a:pt x="515398" y="46436"/>
                  <a:pt x="516579" y="46521"/>
                  <a:pt x="517544" y="46585"/>
                </a:cubicBezTo>
                <a:cubicBezTo>
                  <a:pt x="518086" y="46780"/>
                  <a:pt x="518660" y="46890"/>
                  <a:pt x="519241" y="46942"/>
                </a:cubicBezTo>
                <a:cubicBezTo>
                  <a:pt x="540527" y="48543"/>
                  <a:pt x="567214" y="48692"/>
                  <a:pt x="595487" y="48854"/>
                </a:cubicBezTo>
                <a:cubicBezTo>
                  <a:pt x="613974" y="48951"/>
                  <a:pt x="633036" y="49061"/>
                  <a:pt x="651693" y="49586"/>
                </a:cubicBezTo>
                <a:cubicBezTo>
                  <a:pt x="652462" y="49586"/>
                  <a:pt x="653722" y="49463"/>
                  <a:pt x="655463" y="49230"/>
                </a:cubicBezTo>
                <a:cubicBezTo>
                  <a:pt x="658418" y="48841"/>
                  <a:pt x="662874" y="48264"/>
                  <a:pt x="668960" y="48264"/>
                </a:cubicBezTo>
                <a:cubicBezTo>
                  <a:pt x="716523" y="49748"/>
                  <a:pt x="755455" y="49353"/>
                  <a:pt x="802737" y="46961"/>
                </a:cubicBezTo>
                <a:lnTo>
                  <a:pt x="832347" y="48264"/>
                </a:lnTo>
                <a:cubicBezTo>
                  <a:pt x="843006" y="47920"/>
                  <a:pt x="848114" y="47758"/>
                  <a:pt x="850077" y="44732"/>
                </a:cubicBezTo>
                <a:cubicBezTo>
                  <a:pt x="852765" y="44609"/>
                  <a:pt x="855883" y="44486"/>
                  <a:pt x="859491" y="44349"/>
                </a:cubicBezTo>
                <a:cubicBezTo>
                  <a:pt x="874729" y="43922"/>
                  <a:pt x="881279" y="43922"/>
                  <a:pt x="884064" y="44045"/>
                </a:cubicBezTo>
                <a:cubicBezTo>
                  <a:pt x="886420" y="45639"/>
                  <a:pt x="889629" y="45613"/>
                  <a:pt x="894600" y="45639"/>
                </a:cubicBezTo>
                <a:cubicBezTo>
                  <a:pt x="900517" y="45309"/>
                  <a:pt x="907555" y="44816"/>
                  <a:pt x="915462" y="44252"/>
                </a:cubicBezTo>
                <a:cubicBezTo>
                  <a:pt x="922566" y="43740"/>
                  <a:pt x="930512" y="43176"/>
                  <a:pt x="939025" y="42645"/>
                </a:cubicBezTo>
                <a:cubicBezTo>
                  <a:pt x="940551" y="45652"/>
                  <a:pt x="945085" y="45652"/>
                  <a:pt x="958262" y="45652"/>
                </a:cubicBezTo>
                <a:cubicBezTo>
                  <a:pt x="959378" y="45652"/>
                  <a:pt x="960467" y="45380"/>
                  <a:pt x="961433" y="44855"/>
                </a:cubicBezTo>
                <a:cubicBezTo>
                  <a:pt x="962294" y="44635"/>
                  <a:pt x="963729" y="44427"/>
                  <a:pt x="965621" y="44220"/>
                </a:cubicBezTo>
                <a:cubicBezTo>
                  <a:pt x="969828" y="43935"/>
                  <a:pt x="974519" y="43591"/>
                  <a:pt x="979561" y="43176"/>
                </a:cubicBezTo>
                <a:cubicBezTo>
                  <a:pt x="995485" y="42256"/>
                  <a:pt x="1018291" y="41459"/>
                  <a:pt x="1035539" y="40869"/>
                </a:cubicBezTo>
                <a:cubicBezTo>
                  <a:pt x="1075815" y="39469"/>
                  <a:pt x="1088209" y="38860"/>
                  <a:pt x="1092985" y="37817"/>
                </a:cubicBezTo>
                <a:lnTo>
                  <a:pt x="1099801" y="37817"/>
                </a:lnTo>
                <a:cubicBezTo>
                  <a:pt x="1121335" y="38504"/>
                  <a:pt x="1129464" y="37486"/>
                  <a:pt x="1138903" y="36333"/>
                </a:cubicBezTo>
                <a:cubicBezTo>
                  <a:pt x="1148382" y="35192"/>
                  <a:pt x="1159126" y="33883"/>
                  <a:pt x="1187711" y="33870"/>
                </a:cubicBezTo>
                <a:cubicBezTo>
                  <a:pt x="1194222" y="33377"/>
                  <a:pt x="1199897" y="33293"/>
                  <a:pt x="1203903" y="33306"/>
                </a:cubicBezTo>
                <a:cubicBezTo>
                  <a:pt x="1204248" y="33461"/>
                  <a:pt x="1204607" y="33585"/>
                  <a:pt x="1204979" y="33682"/>
                </a:cubicBezTo>
                <a:cubicBezTo>
                  <a:pt x="1204992" y="33695"/>
                  <a:pt x="1205005" y="33695"/>
                  <a:pt x="1205018" y="33695"/>
                </a:cubicBezTo>
                <a:cubicBezTo>
                  <a:pt x="1205403" y="33792"/>
                  <a:pt x="1205788" y="33844"/>
                  <a:pt x="1206186" y="33870"/>
                </a:cubicBezTo>
                <a:cubicBezTo>
                  <a:pt x="1206225" y="33870"/>
                  <a:pt x="1206264" y="33870"/>
                  <a:pt x="1206316" y="33883"/>
                </a:cubicBezTo>
                <a:cubicBezTo>
                  <a:pt x="1206316" y="33883"/>
                  <a:pt x="1206369" y="33883"/>
                  <a:pt x="1206395" y="33883"/>
                </a:cubicBezTo>
                <a:cubicBezTo>
                  <a:pt x="1207680" y="33954"/>
                  <a:pt x="1208861" y="33883"/>
                  <a:pt x="1209937" y="33831"/>
                </a:cubicBezTo>
                <a:cubicBezTo>
                  <a:pt x="1213805" y="33734"/>
                  <a:pt x="1220596" y="33429"/>
                  <a:pt x="1227968" y="32580"/>
                </a:cubicBezTo>
                <a:lnTo>
                  <a:pt x="1244785" y="32554"/>
                </a:lnTo>
                <a:cubicBezTo>
                  <a:pt x="1248112" y="32775"/>
                  <a:pt x="1251159" y="32541"/>
                  <a:pt x="1253377" y="32431"/>
                </a:cubicBezTo>
                <a:lnTo>
                  <a:pt x="1311533" y="31271"/>
                </a:lnTo>
                <a:cubicBezTo>
                  <a:pt x="1312368" y="31258"/>
                  <a:pt x="1313164" y="31083"/>
                  <a:pt x="1313908" y="30791"/>
                </a:cubicBezTo>
                <a:cubicBezTo>
                  <a:pt x="1320829" y="30053"/>
                  <a:pt x="1330679" y="29366"/>
                  <a:pt x="1338958" y="28990"/>
                </a:cubicBezTo>
                <a:cubicBezTo>
                  <a:pt x="1339845" y="29528"/>
                  <a:pt x="1340850" y="29871"/>
                  <a:pt x="1341952" y="29955"/>
                </a:cubicBezTo>
                <a:cubicBezTo>
                  <a:pt x="1359650" y="31271"/>
                  <a:pt x="1367517" y="31316"/>
                  <a:pt x="1380049" y="31232"/>
                </a:cubicBezTo>
                <a:cubicBezTo>
                  <a:pt x="1386461" y="30519"/>
                  <a:pt x="1394368" y="29832"/>
                  <a:pt x="1405875" y="29553"/>
                </a:cubicBezTo>
                <a:cubicBezTo>
                  <a:pt x="1406991" y="30545"/>
                  <a:pt x="1408406" y="31180"/>
                  <a:pt x="1409992" y="31258"/>
                </a:cubicBezTo>
                <a:cubicBezTo>
                  <a:pt x="1426561" y="32198"/>
                  <a:pt x="1443842" y="31809"/>
                  <a:pt x="1466276" y="31977"/>
                </a:cubicBezTo>
                <a:cubicBezTo>
                  <a:pt x="1474071" y="32373"/>
                  <a:pt x="1484281" y="32580"/>
                  <a:pt x="1497660" y="32580"/>
                </a:cubicBezTo>
                <a:cubicBezTo>
                  <a:pt x="1500341" y="32580"/>
                  <a:pt x="1502677" y="30986"/>
                  <a:pt x="1503812" y="28659"/>
                </a:cubicBezTo>
                <a:lnTo>
                  <a:pt x="1505736" y="28659"/>
                </a:lnTo>
                <a:cubicBezTo>
                  <a:pt x="1508483" y="29404"/>
                  <a:pt x="1513427" y="29320"/>
                  <a:pt x="1525626" y="29035"/>
                </a:cubicBezTo>
                <a:cubicBezTo>
                  <a:pt x="1531954" y="28892"/>
                  <a:pt x="1539606" y="28717"/>
                  <a:pt x="1548034" y="28672"/>
                </a:cubicBezTo>
                <a:cubicBezTo>
                  <a:pt x="1549163" y="29489"/>
                  <a:pt x="1550526" y="29968"/>
                  <a:pt x="1552001" y="29968"/>
                </a:cubicBezTo>
                <a:cubicBezTo>
                  <a:pt x="1567702" y="29968"/>
                  <a:pt x="1573789" y="29541"/>
                  <a:pt x="1579158" y="29171"/>
                </a:cubicBezTo>
                <a:cubicBezTo>
                  <a:pt x="1582948" y="28892"/>
                  <a:pt x="1586294" y="28659"/>
                  <a:pt x="1592746" y="28659"/>
                </a:cubicBezTo>
                <a:cubicBezTo>
                  <a:pt x="1621495" y="28659"/>
                  <a:pt x="1628044" y="29774"/>
                  <a:pt x="1634966" y="30960"/>
                </a:cubicBezTo>
                <a:cubicBezTo>
                  <a:pt x="1635220" y="31012"/>
                  <a:pt x="1636760" y="31245"/>
                  <a:pt x="1637027" y="31258"/>
                </a:cubicBezTo>
                <a:cubicBezTo>
                  <a:pt x="1653003" y="32100"/>
                  <a:pt x="1658137" y="32373"/>
                  <a:pt x="1659951" y="29916"/>
                </a:cubicBezTo>
                <a:cubicBezTo>
                  <a:pt x="1660655" y="29929"/>
                  <a:pt x="1661379" y="29942"/>
                  <a:pt x="1662136" y="29955"/>
                </a:cubicBezTo>
                <a:cubicBezTo>
                  <a:pt x="1671921" y="30616"/>
                  <a:pt x="1681204" y="30940"/>
                  <a:pt x="1690487" y="31271"/>
                </a:cubicBezTo>
                <a:cubicBezTo>
                  <a:pt x="1699639" y="31588"/>
                  <a:pt x="1708785" y="31919"/>
                  <a:pt x="1718864" y="32580"/>
                </a:cubicBezTo>
                <a:lnTo>
                  <a:pt x="1748709" y="32541"/>
                </a:lnTo>
                <a:cubicBezTo>
                  <a:pt x="1759851" y="31290"/>
                  <a:pt x="1769368" y="31271"/>
                  <a:pt x="1782428" y="31271"/>
                </a:cubicBezTo>
                <a:cubicBezTo>
                  <a:pt x="1784633" y="32580"/>
                  <a:pt x="1787432" y="32580"/>
                  <a:pt x="1788717" y="32580"/>
                </a:cubicBezTo>
                <a:cubicBezTo>
                  <a:pt x="1788971" y="32580"/>
                  <a:pt x="1794882" y="32567"/>
                  <a:pt x="1801092" y="31271"/>
                </a:cubicBezTo>
                <a:cubicBezTo>
                  <a:pt x="1806963" y="31219"/>
                  <a:pt x="1811751" y="30487"/>
                  <a:pt x="1814002" y="30078"/>
                </a:cubicBezTo>
                <a:cubicBezTo>
                  <a:pt x="1815222" y="30914"/>
                  <a:pt x="1816546" y="31368"/>
                  <a:pt x="1818236" y="31258"/>
                </a:cubicBezTo>
                <a:cubicBezTo>
                  <a:pt x="1827942" y="30668"/>
                  <a:pt x="1830010" y="30007"/>
                  <a:pt x="1832274" y="29009"/>
                </a:cubicBezTo>
                <a:cubicBezTo>
                  <a:pt x="1833272" y="28555"/>
                  <a:pt x="1836534" y="27972"/>
                  <a:pt x="1852999" y="27356"/>
                </a:cubicBezTo>
                <a:cubicBezTo>
                  <a:pt x="1853521" y="27331"/>
                  <a:pt x="1854317" y="27162"/>
                  <a:pt x="1854819" y="27026"/>
                </a:cubicBezTo>
                <a:cubicBezTo>
                  <a:pt x="1858316" y="26047"/>
                  <a:pt x="1878036" y="26047"/>
                  <a:pt x="1895023" y="26034"/>
                </a:cubicBezTo>
                <a:cubicBezTo>
                  <a:pt x="1905578" y="26682"/>
                  <a:pt x="1917536" y="27013"/>
                  <a:pt x="1929297" y="27343"/>
                </a:cubicBezTo>
                <a:cubicBezTo>
                  <a:pt x="1939043" y="27603"/>
                  <a:pt x="1948646" y="27862"/>
                  <a:pt x="1956918" y="28290"/>
                </a:cubicBezTo>
                <a:cubicBezTo>
                  <a:pt x="1957635" y="28866"/>
                  <a:pt x="1958431" y="29333"/>
                  <a:pt x="1959266" y="29625"/>
                </a:cubicBezTo>
                <a:cubicBezTo>
                  <a:pt x="1962750" y="30727"/>
                  <a:pt x="1966827" y="30286"/>
                  <a:pt x="1969756" y="30694"/>
                </a:cubicBezTo>
                <a:cubicBezTo>
                  <a:pt x="1969691" y="30791"/>
                  <a:pt x="1969606" y="30902"/>
                  <a:pt x="1969540" y="30999"/>
                </a:cubicBezTo>
                <a:cubicBezTo>
                  <a:pt x="1963311" y="35043"/>
                  <a:pt x="1956389" y="38653"/>
                  <a:pt x="1943629" y="45322"/>
                </a:cubicBezTo>
                <a:lnTo>
                  <a:pt x="1939532" y="47467"/>
                </a:lnTo>
                <a:cubicBezTo>
                  <a:pt x="1937041" y="48167"/>
                  <a:pt x="1928678" y="50604"/>
                  <a:pt x="1920478" y="53928"/>
                </a:cubicBezTo>
                <a:cubicBezTo>
                  <a:pt x="1916420" y="55289"/>
                  <a:pt x="1911834" y="56650"/>
                  <a:pt x="1908442" y="57629"/>
                </a:cubicBezTo>
                <a:cubicBezTo>
                  <a:pt x="1906850" y="58037"/>
                  <a:pt x="1905141" y="58530"/>
                  <a:pt x="1903295" y="59068"/>
                </a:cubicBezTo>
                <a:cubicBezTo>
                  <a:pt x="1901122" y="59703"/>
                  <a:pt x="1899479" y="61336"/>
                  <a:pt x="1898709" y="63358"/>
                </a:cubicBezTo>
                <a:cubicBezTo>
                  <a:pt x="1895447" y="64661"/>
                  <a:pt x="1891637" y="66119"/>
                  <a:pt x="1887436" y="67713"/>
                </a:cubicBezTo>
                <a:cubicBezTo>
                  <a:pt x="1885753" y="66657"/>
                  <a:pt x="1883548" y="66339"/>
                  <a:pt x="1881670" y="67000"/>
                </a:cubicBezTo>
                <a:cubicBezTo>
                  <a:pt x="1879256" y="67811"/>
                  <a:pt x="1876112" y="69107"/>
                  <a:pt x="1872693" y="70604"/>
                </a:cubicBezTo>
                <a:cubicBezTo>
                  <a:pt x="1870051" y="70202"/>
                  <a:pt x="1867429" y="71440"/>
                  <a:pt x="1862191" y="73391"/>
                </a:cubicBezTo>
                <a:cubicBezTo>
                  <a:pt x="1859959" y="74220"/>
                  <a:pt x="1857363" y="75192"/>
                  <a:pt x="1854486" y="76171"/>
                </a:cubicBezTo>
                <a:cubicBezTo>
                  <a:pt x="1853919" y="76365"/>
                  <a:pt x="1853743" y="76391"/>
                  <a:pt x="1853240" y="76735"/>
                </a:cubicBezTo>
                <a:cubicBezTo>
                  <a:pt x="1853188" y="76761"/>
                  <a:pt x="1849848" y="76417"/>
                  <a:pt x="1847363" y="78096"/>
                </a:cubicBezTo>
                <a:cubicBezTo>
                  <a:pt x="1846319" y="78517"/>
                  <a:pt x="1843018" y="78368"/>
                  <a:pt x="1841211" y="79580"/>
                </a:cubicBezTo>
                <a:lnTo>
                  <a:pt x="1839280" y="80883"/>
                </a:lnTo>
                <a:cubicBezTo>
                  <a:pt x="1838536" y="81395"/>
                  <a:pt x="1837277" y="82244"/>
                  <a:pt x="1837219" y="82341"/>
                </a:cubicBezTo>
                <a:cubicBezTo>
                  <a:pt x="1835882" y="82341"/>
                  <a:pt x="1834583" y="82743"/>
                  <a:pt x="1833455" y="83494"/>
                </a:cubicBezTo>
                <a:lnTo>
                  <a:pt x="1829573" y="86106"/>
                </a:lnTo>
                <a:cubicBezTo>
                  <a:pt x="1828869" y="86592"/>
                  <a:pt x="1827779" y="87033"/>
                  <a:pt x="1826710" y="87513"/>
                </a:cubicBezTo>
                <a:cubicBezTo>
                  <a:pt x="1824863" y="88349"/>
                  <a:pt x="1823050" y="89217"/>
                  <a:pt x="1821810" y="90040"/>
                </a:cubicBezTo>
                <a:cubicBezTo>
                  <a:pt x="1821615" y="90176"/>
                  <a:pt x="1821099" y="90358"/>
                  <a:pt x="1820538" y="90533"/>
                </a:cubicBezTo>
                <a:cubicBezTo>
                  <a:pt x="1819364" y="90935"/>
                  <a:pt x="1817733" y="91485"/>
                  <a:pt x="1816005" y="92652"/>
                </a:cubicBezTo>
                <a:cubicBezTo>
                  <a:pt x="1815130" y="93242"/>
                  <a:pt x="1814243" y="93754"/>
                  <a:pt x="1813395" y="94246"/>
                </a:cubicBezTo>
                <a:cubicBezTo>
                  <a:pt x="1810903" y="95705"/>
                  <a:pt x="1807929" y="97448"/>
                  <a:pt x="1805626" y="100475"/>
                </a:cubicBezTo>
                <a:cubicBezTo>
                  <a:pt x="1801868" y="102464"/>
                  <a:pt x="1799285" y="106729"/>
                  <a:pt x="1799285" y="110410"/>
                </a:cubicBezTo>
                <a:lnTo>
                  <a:pt x="1799285" y="113022"/>
                </a:lnTo>
                <a:cubicBezTo>
                  <a:pt x="1799285" y="116683"/>
                  <a:pt x="1801940" y="119729"/>
                  <a:pt x="1805436" y="120131"/>
                </a:cubicBezTo>
                <a:cubicBezTo>
                  <a:pt x="1811138" y="120779"/>
                  <a:pt x="1816840" y="121738"/>
                  <a:pt x="1822541" y="122685"/>
                </a:cubicBezTo>
                <a:cubicBezTo>
                  <a:pt x="1828484" y="123689"/>
                  <a:pt x="1834420" y="124694"/>
                  <a:pt x="1839632" y="125232"/>
                </a:cubicBezTo>
                <a:cubicBezTo>
                  <a:pt x="1845615" y="126580"/>
                  <a:pt x="1851583" y="127597"/>
                  <a:pt x="1857552" y="128602"/>
                </a:cubicBezTo>
                <a:cubicBezTo>
                  <a:pt x="1863221" y="129548"/>
                  <a:pt x="1868897" y="130507"/>
                  <a:pt x="1874572" y="131771"/>
                </a:cubicBezTo>
                <a:cubicBezTo>
                  <a:pt x="1880756" y="133164"/>
                  <a:pt x="1887051" y="134577"/>
                  <a:pt x="1893353" y="136204"/>
                </a:cubicBezTo>
                <a:cubicBezTo>
                  <a:pt x="1894175" y="137669"/>
                  <a:pt x="1895499" y="138855"/>
                  <a:pt x="1897182" y="139431"/>
                </a:cubicBezTo>
                <a:cubicBezTo>
                  <a:pt x="1900209" y="140449"/>
                  <a:pt x="1902590" y="141259"/>
                  <a:pt x="1904436" y="141907"/>
                </a:cubicBezTo>
                <a:cubicBezTo>
                  <a:pt x="1904691" y="142141"/>
                  <a:pt x="1904965" y="142361"/>
                  <a:pt x="1905271" y="142568"/>
                </a:cubicBezTo>
                <a:lnTo>
                  <a:pt x="1907222" y="143871"/>
                </a:lnTo>
                <a:cubicBezTo>
                  <a:pt x="1908337" y="144616"/>
                  <a:pt x="1909290" y="144986"/>
                  <a:pt x="1910614" y="144986"/>
                </a:cubicBezTo>
                <a:cubicBezTo>
                  <a:pt x="1911156" y="145109"/>
                  <a:pt x="1911717" y="145381"/>
                  <a:pt x="1912434" y="145686"/>
                </a:cubicBezTo>
                <a:cubicBezTo>
                  <a:pt x="1913582" y="146165"/>
                  <a:pt x="1914926" y="146716"/>
                  <a:pt x="1915970" y="147034"/>
                </a:cubicBezTo>
                <a:cubicBezTo>
                  <a:pt x="1921717" y="149607"/>
                  <a:pt x="1927445" y="152186"/>
                  <a:pt x="1934366" y="155621"/>
                </a:cubicBezTo>
                <a:lnTo>
                  <a:pt x="1947570" y="164532"/>
                </a:lnTo>
                <a:cubicBezTo>
                  <a:pt x="1947759" y="165025"/>
                  <a:pt x="1947967" y="165478"/>
                  <a:pt x="1948183" y="165893"/>
                </a:cubicBezTo>
                <a:cubicBezTo>
                  <a:pt x="1947504" y="166911"/>
                  <a:pt x="1947054" y="168051"/>
                  <a:pt x="1946852" y="169218"/>
                </a:cubicBezTo>
                <a:cubicBezTo>
                  <a:pt x="1946108" y="170099"/>
                  <a:pt x="1943845" y="172121"/>
                  <a:pt x="1938978" y="174565"/>
                </a:cubicBezTo>
                <a:cubicBezTo>
                  <a:pt x="1937915" y="175116"/>
                  <a:pt x="1937093" y="175887"/>
                  <a:pt x="1936525" y="176794"/>
                </a:cubicBezTo>
                <a:cubicBezTo>
                  <a:pt x="1933570" y="178194"/>
                  <a:pt x="1928384" y="180229"/>
                  <a:pt x="1921143" y="181869"/>
                </a:cubicBezTo>
                <a:lnTo>
                  <a:pt x="1917614" y="182692"/>
                </a:lnTo>
                <a:cubicBezTo>
                  <a:pt x="1913374" y="183696"/>
                  <a:pt x="1910099" y="183845"/>
                  <a:pt x="1906106" y="184383"/>
                </a:cubicBezTo>
                <a:cubicBezTo>
                  <a:pt x="1902368" y="183904"/>
                  <a:pt x="1898865" y="184714"/>
                  <a:pt x="1895962" y="185135"/>
                </a:cubicBezTo>
                <a:cubicBezTo>
                  <a:pt x="1893868" y="185453"/>
                  <a:pt x="1891957" y="185355"/>
                  <a:pt x="1890091" y="185783"/>
                </a:cubicBezTo>
                <a:cubicBezTo>
                  <a:pt x="1887580" y="186334"/>
                  <a:pt x="1885088" y="186626"/>
                  <a:pt x="1882583" y="186911"/>
                </a:cubicBezTo>
                <a:cubicBezTo>
                  <a:pt x="1880704" y="186937"/>
                  <a:pt x="1878714" y="186762"/>
                  <a:pt x="1876973" y="187598"/>
                </a:cubicBezTo>
                <a:cubicBezTo>
                  <a:pt x="1875753" y="187779"/>
                  <a:pt x="1874533" y="187987"/>
                  <a:pt x="1873313" y="188246"/>
                </a:cubicBezTo>
                <a:cubicBezTo>
                  <a:pt x="1869653" y="188369"/>
                  <a:pt x="1867148" y="189328"/>
                  <a:pt x="1864735" y="190281"/>
                </a:cubicBezTo>
                <a:lnTo>
                  <a:pt x="1863130" y="190871"/>
                </a:lnTo>
                <a:cubicBezTo>
                  <a:pt x="1861238" y="190968"/>
                  <a:pt x="1860031" y="191324"/>
                  <a:pt x="1858557" y="192160"/>
                </a:cubicBezTo>
                <a:cubicBezTo>
                  <a:pt x="1854754" y="192160"/>
                  <a:pt x="1851675" y="195362"/>
                  <a:pt x="1851675" y="199309"/>
                </a:cubicBezTo>
                <a:lnTo>
                  <a:pt x="1851675" y="201921"/>
                </a:lnTo>
                <a:cubicBezTo>
                  <a:pt x="1851675" y="202802"/>
                  <a:pt x="1851831" y="203671"/>
                  <a:pt x="1852138" y="204494"/>
                </a:cubicBezTo>
                <a:cubicBezTo>
                  <a:pt x="1854767" y="211571"/>
                  <a:pt x="1859999" y="216795"/>
                  <a:pt x="1870104" y="221830"/>
                </a:cubicBezTo>
                <a:cubicBezTo>
                  <a:pt x="1871526" y="222297"/>
                  <a:pt x="1872941" y="222776"/>
                  <a:pt x="1874415" y="223243"/>
                </a:cubicBezTo>
                <a:cubicBezTo>
                  <a:pt x="1875675" y="224961"/>
                  <a:pt x="1877664" y="226062"/>
                  <a:pt x="1879908" y="226062"/>
                </a:cubicBezTo>
                <a:cubicBezTo>
                  <a:pt x="1882713" y="226062"/>
                  <a:pt x="1885962" y="227164"/>
                  <a:pt x="1889413" y="228331"/>
                </a:cubicBezTo>
                <a:cubicBezTo>
                  <a:pt x="1890104" y="228551"/>
                  <a:pt x="1890815" y="228674"/>
                  <a:pt x="1891546" y="228674"/>
                </a:cubicBezTo>
                <a:cubicBezTo>
                  <a:pt x="1893549" y="228674"/>
                  <a:pt x="1896889" y="228674"/>
                  <a:pt x="1897489" y="228823"/>
                </a:cubicBezTo>
                <a:cubicBezTo>
                  <a:pt x="1898618" y="229581"/>
                  <a:pt x="1899916" y="229977"/>
                  <a:pt x="1901253" y="229977"/>
                </a:cubicBezTo>
                <a:cubicBezTo>
                  <a:pt x="1904939" y="229977"/>
                  <a:pt x="1908637" y="230294"/>
                  <a:pt x="1912336" y="230612"/>
                </a:cubicBezTo>
                <a:cubicBezTo>
                  <a:pt x="1916407" y="230955"/>
                  <a:pt x="1920654" y="231312"/>
                  <a:pt x="1923889" y="231260"/>
                </a:cubicBezTo>
                <a:cubicBezTo>
                  <a:pt x="1925768" y="231435"/>
                  <a:pt x="1927497" y="231616"/>
                  <a:pt x="1929075" y="231779"/>
                </a:cubicBezTo>
                <a:cubicBezTo>
                  <a:pt x="1929774" y="232167"/>
                  <a:pt x="1930569" y="232427"/>
                  <a:pt x="1931404" y="232550"/>
                </a:cubicBezTo>
                <a:lnTo>
                  <a:pt x="1941998" y="233911"/>
                </a:lnTo>
                <a:cubicBezTo>
                  <a:pt x="1943010" y="233911"/>
                  <a:pt x="1943910" y="233827"/>
                  <a:pt x="1944706" y="233664"/>
                </a:cubicBezTo>
                <a:cubicBezTo>
                  <a:pt x="1956637" y="234669"/>
                  <a:pt x="1969769" y="235874"/>
                  <a:pt x="1983585" y="237735"/>
                </a:cubicBezTo>
                <a:cubicBezTo>
                  <a:pt x="1990716" y="238940"/>
                  <a:pt x="1999163" y="241254"/>
                  <a:pt x="2004271" y="243354"/>
                </a:cubicBezTo>
                <a:cubicBezTo>
                  <a:pt x="2006789" y="245706"/>
                  <a:pt x="2008074" y="247326"/>
                  <a:pt x="2008766" y="248111"/>
                </a:cubicBezTo>
                <a:cubicBezTo>
                  <a:pt x="2006274" y="249653"/>
                  <a:pt x="2002719" y="251137"/>
                  <a:pt x="1999692" y="252401"/>
                </a:cubicBezTo>
                <a:lnTo>
                  <a:pt x="1995660" y="254105"/>
                </a:lnTo>
                <a:cubicBezTo>
                  <a:pt x="1988374" y="256549"/>
                  <a:pt x="1980826" y="259096"/>
                  <a:pt x="1975470" y="260301"/>
                </a:cubicBezTo>
                <a:cubicBezTo>
                  <a:pt x="1972274" y="261021"/>
                  <a:pt x="1969371" y="261733"/>
                  <a:pt x="1966781" y="262395"/>
                </a:cubicBezTo>
                <a:cubicBezTo>
                  <a:pt x="1965763" y="261785"/>
                  <a:pt x="1964583" y="261442"/>
                  <a:pt x="1963337" y="261442"/>
                </a:cubicBezTo>
                <a:cubicBezTo>
                  <a:pt x="1963311" y="261442"/>
                  <a:pt x="1962769" y="261526"/>
                  <a:pt x="1961888" y="261708"/>
                </a:cubicBezTo>
                <a:lnTo>
                  <a:pt x="1961875" y="261610"/>
                </a:lnTo>
                <a:cubicBezTo>
                  <a:pt x="1961875" y="261610"/>
                  <a:pt x="1955776" y="262971"/>
                  <a:pt x="1948868" y="265415"/>
                </a:cubicBezTo>
                <a:cubicBezTo>
                  <a:pt x="1943264" y="266173"/>
                  <a:pt x="1937165" y="267728"/>
                  <a:pt x="1930706" y="269362"/>
                </a:cubicBezTo>
                <a:cubicBezTo>
                  <a:pt x="1925396" y="270710"/>
                  <a:pt x="1919682" y="272155"/>
                  <a:pt x="1913374" y="273373"/>
                </a:cubicBezTo>
                <a:lnTo>
                  <a:pt x="1904476" y="275318"/>
                </a:lnTo>
                <a:cubicBezTo>
                  <a:pt x="1900020" y="276277"/>
                  <a:pt x="1895669" y="277210"/>
                  <a:pt x="1891722" y="278130"/>
                </a:cubicBezTo>
                <a:cubicBezTo>
                  <a:pt x="1890528" y="275959"/>
                  <a:pt x="1888284" y="274514"/>
                  <a:pt x="1885727" y="274514"/>
                </a:cubicBezTo>
                <a:cubicBezTo>
                  <a:pt x="1880528" y="274514"/>
                  <a:pt x="1875544" y="275395"/>
                  <a:pt x="1869777" y="276426"/>
                </a:cubicBezTo>
                <a:lnTo>
                  <a:pt x="1859183" y="278493"/>
                </a:lnTo>
                <a:cubicBezTo>
                  <a:pt x="1854180" y="279504"/>
                  <a:pt x="1848230" y="280716"/>
                  <a:pt x="1840644" y="282810"/>
                </a:cubicBezTo>
                <a:lnTo>
                  <a:pt x="1827068" y="288046"/>
                </a:lnTo>
                <a:cubicBezTo>
                  <a:pt x="1824250" y="289115"/>
                  <a:pt x="1822450" y="291948"/>
                  <a:pt x="1822567" y="295039"/>
                </a:cubicBezTo>
                <a:cubicBezTo>
                  <a:pt x="1822704" y="298137"/>
                  <a:pt x="1824733" y="300801"/>
                  <a:pt x="1827623" y="301624"/>
                </a:cubicBezTo>
                <a:lnTo>
                  <a:pt x="1840911" y="305460"/>
                </a:lnTo>
                <a:cubicBezTo>
                  <a:pt x="1849365" y="308306"/>
                  <a:pt x="1855745" y="309667"/>
                  <a:pt x="1863274" y="310943"/>
                </a:cubicBezTo>
                <a:cubicBezTo>
                  <a:pt x="1865146" y="311306"/>
                  <a:pt x="1867044" y="310755"/>
                  <a:pt x="1868473" y="309654"/>
                </a:cubicBezTo>
                <a:cubicBezTo>
                  <a:pt x="1872282" y="310477"/>
                  <a:pt x="1875159" y="310930"/>
                  <a:pt x="1877586" y="311332"/>
                </a:cubicBezTo>
                <a:cubicBezTo>
                  <a:pt x="1879321" y="311604"/>
                  <a:pt x="1880835" y="311851"/>
                  <a:pt x="1882837" y="312278"/>
                </a:cubicBezTo>
                <a:cubicBezTo>
                  <a:pt x="1890528" y="313575"/>
                  <a:pt x="1898311" y="314890"/>
                  <a:pt x="1919447" y="318766"/>
                </a:cubicBezTo>
                <a:cubicBezTo>
                  <a:pt x="1921834" y="319252"/>
                  <a:pt x="1924222" y="318286"/>
                  <a:pt x="1925788" y="316510"/>
                </a:cubicBezTo>
                <a:cubicBezTo>
                  <a:pt x="1927706" y="316608"/>
                  <a:pt x="1929924" y="316763"/>
                  <a:pt x="1932389" y="317022"/>
                </a:cubicBezTo>
                <a:cubicBezTo>
                  <a:pt x="1933420" y="318604"/>
                  <a:pt x="1935051" y="319757"/>
                  <a:pt x="1937015" y="320088"/>
                </a:cubicBezTo>
                <a:cubicBezTo>
                  <a:pt x="1938567" y="320360"/>
                  <a:pt x="1940067" y="320580"/>
                  <a:pt x="1941672" y="320555"/>
                </a:cubicBezTo>
                <a:cubicBezTo>
                  <a:pt x="1946865" y="321034"/>
                  <a:pt x="1956324" y="321903"/>
                  <a:pt x="1966572" y="322765"/>
                </a:cubicBezTo>
                <a:cubicBezTo>
                  <a:pt x="1972789" y="323374"/>
                  <a:pt x="1979052" y="324255"/>
                  <a:pt x="1983931" y="325033"/>
                </a:cubicBezTo>
                <a:cubicBezTo>
                  <a:pt x="1987004" y="327223"/>
                  <a:pt x="1992320" y="329012"/>
                  <a:pt x="2000012" y="331592"/>
                </a:cubicBezTo>
                <a:cubicBezTo>
                  <a:pt x="2000012" y="331605"/>
                  <a:pt x="2000012" y="331605"/>
                  <a:pt x="2000025" y="331605"/>
                </a:cubicBezTo>
                <a:cubicBezTo>
                  <a:pt x="2000859" y="331883"/>
                  <a:pt x="2001766" y="332006"/>
                  <a:pt x="2002516" y="331935"/>
                </a:cubicBezTo>
                <a:cubicBezTo>
                  <a:pt x="2005752" y="332706"/>
                  <a:pt x="2012478" y="334495"/>
                  <a:pt x="2018806" y="336595"/>
                </a:cubicBezTo>
                <a:cubicBezTo>
                  <a:pt x="2021630" y="337859"/>
                  <a:pt x="2023535" y="339343"/>
                  <a:pt x="2024494" y="340237"/>
                </a:cubicBezTo>
                <a:cubicBezTo>
                  <a:pt x="2023496" y="341378"/>
                  <a:pt x="2022844" y="342771"/>
                  <a:pt x="2022570" y="344197"/>
                </a:cubicBezTo>
                <a:cubicBezTo>
                  <a:pt x="2021787" y="344819"/>
                  <a:pt x="2020860" y="345506"/>
                  <a:pt x="2019745" y="346258"/>
                </a:cubicBezTo>
                <a:close/>
                <a:moveTo>
                  <a:pt x="1867122" y="509662"/>
                </a:moveTo>
                <a:cubicBezTo>
                  <a:pt x="1864206" y="508988"/>
                  <a:pt x="1861434" y="508411"/>
                  <a:pt x="1859059" y="507990"/>
                </a:cubicBezTo>
                <a:cubicBezTo>
                  <a:pt x="1860547" y="507536"/>
                  <a:pt x="1862034" y="507303"/>
                  <a:pt x="1863515" y="507050"/>
                </a:cubicBezTo>
                <a:cubicBezTo>
                  <a:pt x="1864219" y="506927"/>
                  <a:pt x="1864911" y="506804"/>
                  <a:pt x="1865609" y="506681"/>
                </a:cubicBezTo>
                <a:cubicBezTo>
                  <a:pt x="1865876" y="507685"/>
                  <a:pt x="1866339" y="508742"/>
                  <a:pt x="1867122" y="509662"/>
                </a:cubicBezTo>
                <a:close/>
                <a:moveTo>
                  <a:pt x="1008160" y="675678"/>
                </a:moveTo>
                <a:lnTo>
                  <a:pt x="1003561" y="675711"/>
                </a:lnTo>
                <a:cubicBezTo>
                  <a:pt x="1003933" y="675652"/>
                  <a:pt x="1004292" y="675600"/>
                  <a:pt x="1004631" y="675529"/>
                </a:cubicBezTo>
                <a:cubicBezTo>
                  <a:pt x="1005772" y="675348"/>
                  <a:pt x="1006784" y="675173"/>
                  <a:pt x="1007619" y="675049"/>
                </a:cubicBezTo>
                <a:cubicBezTo>
                  <a:pt x="1007788" y="675270"/>
                  <a:pt x="1007964" y="675477"/>
                  <a:pt x="1008160" y="675678"/>
                </a:cubicBezTo>
                <a:close/>
                <a:moveTo>
                  <a:pt x="171449" y="507932"/>
                </a:moveTo>
                <a:cubicBezTo>
                  <a:pt x="171489" y="507932"/>
                  <a:pt x="171515" y="507945"/>
                  <a:pt x="171541" y="507945"/>
                </a:cubicBezTo>
                <a:cubicBezTo>
                  <a:pt x="171515" y="507977"/>
                  <a:pt x="171489" y="507990"/>
                  <a:pt x="171462" y="508003"/>
                </a:cubicBezTo>
                <a:cubicBezTo>
                  <a:pt x="171462" y="507977"/>
                  <a:pt x="171462" y="507958"/>
                  <a:pt x="171449" y="507932"/>
                </a:cubicBezTo>
                <a:close/>
                <a:moveTo>
                  <a:pt x="160431" y="389726"/>
                </a:moveTo>
                <a:cubicBezTo>
                  <a:pt x="159688" y="388708"/>
                  <a:pt x="158827" y="387736"/>
                  <a:pt x="157868" y="386783"/>
                </a:cubicBezTo>
                <a:cubicBezTo>
                  <a:pt x="159981" y="388365"/>
                  <a:pt x="161743" y="390108"/>
                  <a:pt x="163093" y="391910"/>
                </a:cubicBezTo>
                <a:cubicBezTo>
                  <a:pt x="165272" y="394839"/>
                  <a:pt x="165135" y="398404"/>
                  <a:pt x="163902" y="401139"/>
                </a:cubicBezTo>
                <a:cubicBezTo>
                  <a:pt x="162656" y="405345"/>
                  <a:pt x="160353" y="408080"/>
                  <a:pt x="156106" y="411061"/>
                </a:cubicBezTo>
                <a:lnTo>
                  <a:pt x="155323" y="411405"/>
                </a:lnTo>
                <a:cubicBezTo>
                  <a:pt x="157235" y="409946"/>
                  <a:pt x="158853" y="408436"/>
                  <a:pt x="160431" y="406291"/>
                </a:cubicBezTo>
                <a:cubicBezTo>
                  <a:pt x="161358" y="405040"/>
                  <a:pt x="161860" y="403511"/>
                  <a:pt x="161860" y="401936"/>
                </a:cubicBezTo>
                <a:lnTo>
                  <a:pt x="161860" y="394087"/>
                </a:lnTo>
                <a:cubicBezTo>
                  <a:pt x="161860" y="392506"/>
                  <a:pt x="161358" y="390977"/>
                  <a:pt x="160431" y="389726"/>
                </a:cubicBezTo>
                <a:close/>
                <a:moveTo>
                  <a:pt x="231622" y="203859"/>
                </a:moveTo>
                <a:cubicBezTo>
                  <a:pt x="232470" y="204027"/>
                  <a:pt x="233422" y="204124"/>
                  <a:pt x="234512" y="204053"/>
                </a:cubicBezTo>
                <a:cubicBezTo>
                  <a:pt x="234688" y="204150"/>
                  <a:pt x="234857" y="204247"/>
                  <a:pt x="235014" y="204345"/>
                </a:cubicBezTo>
                <a:cubicBezTo>
                  <a:pt x="234192" y="204766"/>
                  <a:pt x="233448" y="205207"/>
                  <a:pt x="232763" y="205621"/>
                </a:cubicBezTo>
                <a:cubicBezTo>
                  <a:pt x="232391" y="205842"/>
                  <a:pt x="232059" y="206049"/>
                  <a:pt x="231700" y="206237"/>
                </a:cubicBezTo>
                <a:cubicBezTo>
                  <a:pt x="231713" y="206101"/>
                  <a:pt x="231713" y="205978"/>
                  <a:pt x="231713" y="205842"/>
                </a:cubicBezTo>
                <a:cubicBezTo>
                  <a:pt x="231713" y="205356"/>
                  <a:pt x="231713" y="204688"/>
                  <a:pt x="231622" y="203859"/>
                </a:cubicBezTo>
                <a:close/>
                <a:moveTo>
                  <a:pt x="190478" y="97066"/>
                </a:moveTo>
                <a:cubicBezTo>
                  <a:pt x="191548" y="97312"/>
                  <a:pt x="192611" y="97519"/>
                  <a:pt x="193603" y="97714"/>
                </a:cubicBezTo>
                <a:cubicBezTo>
                  <a:pt x="194588" y="97889"/>
                  <a:pt x="195488" y="97999"/>
                  <a:pt x="195834" y="98096"/>
                </a:cubicBezTo>
                <a:cubicBezTo>
                  <a:pt x="196349" y="98439"/>
                  <a:pt x="196897" y="98712"/>
                  <a:pt x="197478" y="98906"/>
                </a:cubicBezTo>
                <a:cubicBezTo>
                  <a:pt x="198339" y="99198"/>
                  <a:pt x="199109" y="99483"/>
                  <a:pt x="199787" y="99775"/>
                </a:cubicBezTo>
                <a:cubicBezTo>
                  <a:pt x="197530" y="100416"/>
                  <a:pt x="195371" y="101025"/>
                  <a:pt x="193303" y="101589"/>
                </a:cubicBezTo>
                <a:cubicBezTo>
                  <a:pt x="192572" y="101149"/>
                  <a:pt x="191763" y="100857"/>
                  <a:pt x="190928" y="100734"/>
                </a:cubicBezTo>
                <a:cubicBezTo>
                  <a:pt x="190955" y="100475"/>
                  <a:pt x="190968" y="100215"/>
                  <a:pt x="190968" y="99950"/>
                </a:cubicBezTo>
                <a:cubicBezTo>
                  <a:pt x="190968" y="98919"/>
                  <a:pt x="190791" y="97960"/>
                  <a:pt x="190478" y="97066"/>
                </a:cubicBezTo>
                <a:close/>
                <a:moveTo>
                  <a:pt x="1830369" y="104298"/>
                </a:moveTo>
                <a:cubicBezTo>
                  <a:pt x="1830343" y="104596"/>
                  <a:pt x="1830323" y="104901"/>
                  <a:pt x="1830323" y="105173"/>
                </a:cubicBezTo>
                <a:cubicBezTo>
                  <a:pt x="1830323" y="106923"/>
                  <a:pt x="1830937" y="108530"/>
                  <a:pt x="1831935" y="109768"/>
                </a:cubicBezTo>
                <a:cubicBezTo>
                  <a:pt x="1829547" y="109379"/>
                  <a:pt x="1827147" y="108984"/>
                  <a:pt x="1824746" y="108582"/>
                </a:cubicBezTo>
                <a:cubicBezTo>
                  <a:pt x="1823976" y="108446"/>
                  <a:pt x="1823193" y="108323"/>
                  <a:pt x="1822424" y="108187"/>
                </a:cubicBezTo>
                <a:cubicBezTo>
                  <a:pt x="1824720" y="106923"/>
                  <a:pt x="1827486" y="105601"/>
                  <a:pt x="1830369" y="104298"/>
                </a:cubicBezTo>
                <a:close/>
                <a:moveTo>
                  <a:pt x="1871336" y="206393"/>
                </a:moveTo>
                <a:cubicBezTo>
                  <a:pt x="1870756" y="206017"/>
                  <a:pt x="1870227" y="205660"/>
                  <a:pt x="1869751" y="205304"/>
                </a:cubicBezTo>
                <a:cubicBezTo>
                  <a:pt x="1870201" y="205194"/>
                  <a:pt x="1870651" y="205083"/>
                  <a:pt x="1871089" y="204973"/>
                </a:cubicBezTo>
                <a:cubicBezTo>
                  <a:pt x="1871115" y="205453"/>
                  <a:pt x="1871206" y="205939"/>
                  <a:pt x="1871336" y="206393"/>
                </a:cubicBezTo>
                <a:close/>
                <a:moveTo>
                  <a:pt x="1027215" y="677234"/>
                </a:moveTo>
                <a:cubicBezTo>
                  <a:pt x="1027189" y="677208"/>
                  <a:pt x="1027163" y="677195"/>
                  <a:pt x="1027137" y="677162"/>
                </a:cubicBezTo>
                <a:cubicBezTo>
                  <a:pt x="1027098" y="677123"/>
                  <a:pt x="1027039" y="677097"/>
                  <a:pt x="1027000" y="677052"/>
                </a:cubicBezTo>
                <a:cubicBezTo>
                  <a:pt x="1027137" y="677097"/>
                  <a:pt x="1027267" y="677123"/>
                  <a:pt x="1027398" y="677162"/>
                </a:cubicBezTo>
                <a:cubicBezTo>
                  <a:pt x="1027333" y="677182"/>
                  <a:pt x="1027280" y="677208"/>
                  <a:pt x="1027215" y="677234"/>
                </a:cubicBezTo>
                <a:close/>
                <a:moveTo>
                  <a:pt x="1958020" y="649191"/>
                </a:moveTo>
                <a:cubicBezTo>
                  <a:pt x="1958268" y="649236"/>
                  <a:pt x="1958522" y="649262"/>
                  <a:pt x="1958777" y="649301"/>
                </a:cubicBezTo>
                <a:cubicBezTo>
                  <a:pt x="1958679" y="649327"/>
                  <a:pt x="1958601" y="649372"/>
                  <a:pt x="1958509" y="649398"/>
                </a:cubicBezTo>
                <a:cubicBezTo>
                  <a:pt x="1958353" y="649327"/>
                  <a:pt x="1958190" y="649262"/>
                  <a:pt x="1958020" y="649191"/>
                </a:cubicBezTo>
                <a:close/>
                <a:moveTo>
                  <a:pt x="18181" y="46326"/>
                </a:moveTo>
                <a:lnTo>
                  <a:pt x="18083" y="46255"/>
                </a:lnTo>
                <a:cubicBezTo>
                  <a:pt x="17196" y="45062"/>
                  <a:pt x="16374" y="43909"/>
                  <a:pt x="15565" y="42613"/>
                </a:cubicBezTo>
                <a:cubicBezTo>
                  <a:pt x="15819" y="41861"/>
                  <a:pt x="16002" y="41064"/>
                  <a:pt x="16133" y="40208"/>
                </a:cubicBezTo>
                <a:cubicBezTo>
                  <a:pt x="16517" y="39592"/>
                  <a:pt x="16785" y="39016"/>
                  <a:pt x="16942" y="38517"/>
                </a:cubicBezTo>
                <a:cubicBezTo>
                  <a:pt x="17529" y="38309"/>
                  <a:pt x="18096" y="38063"/>
                  <a:pt x="18638" y="37791"/>
                </a:cubicBezTo>
                <a:cubicBezTo>
                  <a:pt x="18272" y="38931"/>
                  <a:pt x="18070" y="40111"/>
                  <a:pt x="18070" y="41115"/>
                </a:cubicBezTo>
                <a:lnTo>
                  <a:pt x="18070" y="45049"/>
                </a:lnTo>
                <a:cubicBezTo>
                  <a:pt x="18070" y="45490"/>
                  <a:pt x="18109" y="45911"/>
                  <a:pt x="18181" y="46326"/>
                </a:cubicBez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grpSp>
        <p:nvGrpSpPr>
          <p:cNvPr id="5" name="Group 2">
            <a:extLst>
              <a:ext uri="{FF2B5EF4-FFF2-40B4-BE49-F238E27FC236}">
                <a16:creationId xmlns:a16="http://schemas.microsoft.com/office/drawing/2014/main" id="{8B921403-4C9A-4AB7-980D-F4E0BFEC2932}"/>
              </a:ext>
            </a:extLst>
          </p:cNvPr>
          <p:cNvGrpSpPr/>
          <p:nvPr/>
        </p:nvGrpSpPr>
        <p:grpSpPr>
          <a:xfrm>
            <a:off x="1171689" y="3110831"/>
            <a:ext cx="3033908" cy="544765"/>
            <a:chOff x="1342034" y="2517102"/>
            <a:chExt cx="3033908" cy="544765"/>
          </a:xfrm>
        </p:grpSpPr>
        <p:sp>
          <p:nvSpPr>
            <p:cNvPr id="15" name="Freeform 17">
              <a:extLst>
                <a:ext uri="{FF2B5EF4-FFF2-40B4-BE49-F238E27FC236}">
                  <a16:creationId xmlns:a16="http://schemas.microsoft.com/office/drawing/2014/main" id="{6BD79C97-E823-4227-80EF-7EEF02A6DA75}"/>
                </a:ext>
              </a:extLst>
            </p:cNvPr>
            <p:cNvSpPr/>
            <p:nvPr/>
          </p:nvSpPr>
          <p:spPr>
            <a:xfrm>
              <a:off x="1342034" y="2517102"/>
              <a:ext cx="2311400" cy="544765"/>
            </a:xfrm>
            <a:custGeom>
              <a:avLst/>
              <a:gdLst/>
              <a:ahLst/>
              <a:cxnLst/>
              <a:rect l="l" t="t" r="r" b="b"/>
              <a:pathLst>
                <a:path w="2311400" h="544765">
                  <a:moveTo>
                    <a:pt x="2311400" y="504426"/>
                  </a:moveTo>
                  <a:cubicBezTo>
                    <a:pt x="2311400" y="505217"/>
                    <a:pt x="2310465" y="506007"/>
                    <a:pt x="2310465" y="506007"/>
                  </a:cubicBezTo>
                  <a:cubicBezTo>
                    <a:pt x="2309533" y="506797"/>
                    <a:pt x="2308598" y="507591"/>
                    <a:pt x="2308598" y="508381"/>
                  </a:cubicBezTo>
                  <a:lnTo>
                    <a:pt x="2310465" y="509172"/>
                  </a:lnTo>
                  <a:cubicBezTo>
                    <a:pt x="2310465" y="509962"/>
                    <a:pt x="2308598" y="510753"/>
                    <a:pt x="2308598" y="511546"/>
                  </a:cubicBezTo>
                  <a:cubicBezTo>
                    <a:pt x="2308598" y="511546"/>
                    <a:pt x="2307663" y="512337"/>
                    <a:pt x="2307663" y="513127"/>
                  </a:cubicBezTo>
                  <a:cubicBezTo>
                    <a:pt x="2307663" y="513127"/>
                    <a:pt x="2309533" y="513917"/>
                    <a:pt x="2309533" y="514708"/>
                  </a:cubicBezTo>
                  <a:lnTo>
                    <a:pt x="2307663" y="516292"/>
                  </a:lnTo>
                  <a:lnTo>
                    <a:pt x="2305792" y="514708"/>
                  </a:lnTo>
                  <a:lnTo>
                    <a:pt x="2303925" y="513127"/>
                  </a:lnTo>
                  <a:cubicBezTo>
                    <a:pt x="2302989" y="513917"/>
                    <a:pt x="2302054" y="514708"/>
                    <a:pt x="2302054" y="515498"/>
                  </a:cubicBezTo>
                  <a:lnTo>
                    <a:pt x="2303925" y="516292"/>
                  </a:lnTo>
                  <a:cubicBezTo>
                    <a:pt x="2303925" y="517082"/>
                    <a:pt x="2302054" y="517873"/>
                    <a:pt x="2302989" y="518663"/>
                  </a:cubicBezTo>
                  <a:lnTo>
                    <a:pt x="2304860" y="519453"/>
                  </a:lnTo>
                  <a:cubicBezTo>
                    <a:pt x="2304860" y="520247"/>
                    <a:pt x="2302989" y="521037"/>
                    <a:pt x="2302989" y="521828"/>
                  </a:cubicBezTo>
                  <a:lnTo>
                    <a:pt x="2304860" y="522618"/>
                  </a:lnTo>
                  <a:cubicBezTo>
                    <a:pt x="2304860" y="523409"/>
                    <a:pt x="2303925" y="524199"/>
                    <a:pt x="2303925" y="524199"/>
                  </a:cubicBezTo>
                  <a:cubicBezTo>
                    <a:pt x="2302989" y="524993"/>
                    <a:pt x="2302989" y="525783"/>
                    <a:pt x="2302054" y="526573"/>
                  </a:cubicBezTo>
                  <a:lnTo>
                    <a:pt x="2300184" y="524993"/>
                  </a:lnTo>
                  <a:cubicBezTo>
                    <a:pt x="2299251" y="524199"/>
                    <a:pt x="2298316" y="524199"/>
                    <a:pt x="2297381" y="523409"/>
                  </a:cubicBezTo>
                  <a:cubicBezTo>
                    <a:pt x="2297381" y="523409"/>
                    <a:pt x="2296446" y="522618"/>
                    <a:pt x="2295510" y="522618"/>
                  </a:cubicBezTo>
                  <a:cubicBezTo>
                    <a:pt x="2295510" y="522618"/>
                    <a:pt x="2294578" y="524199"/>
                    <a:pt x="2293643" y="524199"/>
                  </a:cubicBezTo>
                  <a:lnTo>
                    <a:pt x="2292708" y="525783"/>
                  </a:lnTo>
                  <a:cubicBezTo>
                    <a:pt x="2291772" y="525783"/>
                    <a:pt x="2291772" y="527364"/>
                    <a:pt x="2290837" y="527364"/>
                  </a:cubicBezTo>
                  <a:cubicBezTo>
                    <a:pt x="2290837" y="527364"/>
                    <a:pt x="2288970" y="525783"/>
                    <a:pt x="2288970" y="526573"/>
                  </a:cubicBezTo>
                  <a:cubicBezTo>
                    <a:pt x="2288034" y="526573"/>
                    <a:pt x="2288034" y="527364"/>
                    <a:pt x="2287099" y="528154"/>
                  </a:cubicBezTo>
                  <a:cubicBezTo>
                    <a:pt x="2287099" y="528948"/>
                    <a:pt x="2286164" y="528948"/>
                    <a:pt x="2285229" y="529738"/>
                  </a:cubicBezTo>
                  <a:cubicBezTo>
                    <a:pt x="2285229" y="530529"/>
                    <a:pt x="2284297" y="531319"/>
                    <a:pt x="2284297" y="531319"/>
                  </a:cubicBezTo>
                  <a:cubicBezTo>
                    <a:pt x="2283361" y="532109"/>
                    <a:pt x="2283361" y="532900"/>
                    <a:pt x="2282426" y="533693"/>
                  </a:cubicBezTo>
                  <a:cubicBezTo>
                    <a:pt x="2281491" y="533693"/>
                    <a:pt x="2281491" y="534484"/>
                    <a:pt x="2280555" y="535274"/>
                  </a:cubicBezTo>
                  <a:lnTo>
                    <a:pt x="2278688" y="533693"/>
                  </a:lnTo>
                  <a:cubicBezTo>
                    <a:pt x="2278688" y="532900"/>
                    <a:pt x="2280555" y="532109"/>
                    <a:pt x="2280555" y="532109"/>
                  </a:cubicBezTo>
                  <a:cubicBezTo>
                    <a:pt x="2279623" y="532109"/>
                    <a:pt x="2278688" y="530529"/>
                    <a:pt x="2278688" y="530529"/>
                  </a:cubicBezTo>
                  <a:cubicBezTo>
                    <a:pt x="2277753" y="530529"/>
                    <a:pt x="2276818" y="532109"/>
                    <a:pt x="2276818" y="532109"/>
                  </a:cubicBezTo>
                  <a:lnTo>
                    <a:pt x="2274950" y="534484"/>
                  </a:lnTo>
                  <a:cubicBezTo>
                    <a:pt x="2274950" y="533693"/>
                    <a:pt x="2273080" y="532900"/>
                    <a:pt x="2273080" y="532900"/>
                  </a:cubicBezTo>
                  <a:cubicBezTo>
                    <a:pt x="2273080" y="532109"/>
                    <a:pt x="2274015" y="531319"/>
                    <a:pt x="2274950" y="531319"/>
                  </a:cubicBezTo>
                  <a:cubicBezTo>
                    <a:pt x="2274950" y="530529"/>
                    <a:pt x="2275882" y="529738"/>
                    <a:pt x="2275882" y="528948"/>
                  </a:cubicBezTo>
                  <a:lnTo>
                    <a:pt x="2274015" y="528154"/>
                  </a:lnTo>
                  <a:cubicBezTo>
                    <a:pt x="2274015" y="527364"/>
                    <a:pt x="2272144" y="526573"/>
                    <a:pt x="2272144" y="526573"/>
                  </a:cubicBezTo>
                  <a:lnTo>
                    <a:pt x="2274015" y="524993"/>
                  </a:lnTo>
                  <a:cubicBezTo>
                    <a:pt x="2273080" y="524199"/>
                    <a:pt x="2272144" y="524199"/>
                    <a:pt x="2271209" y="523409"/>
                  </a:cubicBezTo>
                  <a:cubicBezTo>
                    <a:pt x="2271209" y="524199"/>
                    <a:pt x="2270277" y="524993"/>
                    <a:pt x="2270277" y="524993"/>
                  </a:cubicBezTo>
                  <a:cubicBezTo>
                    <a:pt x="2269342" y="525783"/>
                    <a:pt x="2268407" y="526573"/>
                    <a:pt x="2268407" y="527364"/>
                  </a:cubicBezTo>
                  <a:cubicBezTo>
                    <a:pt x="2268407" y="527364"/>
                    <a:pt x="2266536" y="528154"/>
                    <a:pt x="2266536" y="528948"/>
                  </a:cubicBezTo>
                  <a:lnTo>
                    <a:pt x="2268407" y="529738"/>
                  </a:lnTo>
                  <a:cubicBezTo>
                    <a:pt x="2268407" y="530529"/>
                    <a:pt x="2267471" y="532109"/>
                    <a:pt x="2267471" y="532109"/>
                  </a:cubicBezTo>
                  <a:cubicBezTo>
                    <a:pt x="2266536" y="532109"/>
                    <a:pt x="2265601" y="530529"/>
                    <a:pt x="2265601" y="530529"/>
                  </a:cubicBezTo>
                  <a:cubicBezTo>
                    <a:pt x="2264669" y="530529"/>
                    <a:pt x="2263733" y="528948"/>
                    <a:pt x="2262798" y="528948"/>
                  </a:cubicBezTo>
                  <a:cubicBezTo>
                    <a:pt x="2262798" y="528948"/>
                    <a:pt x="2261863" y="530529"/>
                    <a:pt x="2261863" y="531319"/>
                  </a:cubicBezTo>
                  <a:cubicBezTo>
                    <a:pt x="2260928" y="531319"/>
                    <a:pt x="2259995" y="529738"/>
                    <a:pt x="2259060" y="529738"/>
                  </a:cubicBezTo>
                  <a:lnTo>
                    <a:pt x="2258125" y="531319"/>
                  </a:lnTo>
                  <a:cubicBezTo>
                    <a:pt x="2257190" y="531319"/>
                    <a:pt x="2256254" y="532900"/>
                    <a:pt x="2256254" y="532900"/>
                  </a:cubicBezTo>
                  <a:cubicBezTo>
                    <a:pt x="2255319" y="532900"/>
                    <a:pt x="2254387" y="532109"/>
                    <a:pt x="2254387" y="532109"/>
                  </a:cubicBezTo>
                  <a:cubicBezTo>
                    <a:pt x="2253452" y="531319"/>
                    <a:pt x="2252516" y="530529"/>
                    <a:pt x="2251581" y="530529"/>
                  </a:cubicBezTo>
                  <a:cubicBezTo>
                    <a:pt x="2251581" y="529738"/>
                    <a:pt x="2250649" y="529738"/>
                    <a:pt x="2249714" y="528948"/>
                  </a:cubicBezTo>
                  <a:lnTo>
                    <a:pt x="2251581" y="527364"/>
                  </a:lnTo>
                  <a:cubicBezTo>
                    <a:pt x="2251581" y="526573"/>
                    <a:pt x="2249714" y="526573"/>
                    <a:pt x="2249714" y="525783"/>
                  </a:cubicBezTo>
                  <a:cubicBezTo>
                    <a:pt x="2249714" y="526573"/>
                    <a:pt x="2247843" y="527364"/>
                    <a:pt x="2247843" y="527364"/>
                  </a:cubicBezTo>
                  <a:cubicBezTo>
                    <a:pt x="2247843" y="528154"/>
                    <a:pt x="2249714" y="528154"/>
                    <a:pt x="2249714" y="528948"/>
                  </a:cubicBezTo>
                  <a:cubicBezTo>
                    <a:pt x="2249714" y="529738"/>
                    <a:pt x="2247843" y="530529"/>
                    <a:pt x="2248778" y="530529"/>
                  </a:cubicBezTo>
                  <a:cubicBezTo>
                    <a:pt x="2248778" y="531319"/>
                    <a:pt x="2250649" y="532109"/>
                    <a:pt x="2250649" y="532109"/>
                  </a:cubicBezTo>
                  <a:lnTo>
                    <a:pt x="2248778" y="533693"/>
                  </a:lnTo>
                  <a:lnTo>
                    <a:pt x="2246908" y="532900"/>
                  </a:lnTo>
                  <a:cubicBezTo>
                    <a:pt x="2245973" y="532109"/>
                    <a:pt x="2245041" y="531319"/>
                    <a:pt x="2245041" y="531319"/>
                  </a:cubicBezTo>
                  <a:cubicBezTo>
                    <a:pt x="2244105" y="531319"/>
                    <a:pt x="2243170" y="529738"/>
                    <a:pt x="2242235" y="529738"/>
                  </a:cubicBezTo>
                  <a:lnTo>
                    <a:pt x="2241300" y="531319"/>
                  </a:lnTo>
                  <a:cubicBezTo>
                    <a:pt x="2241300" y="532109"/>
                    <a:pt x="2243170" y="532900"/>
                    <a:pt x="2243170" y="532900"/>
                  </a:cubicBezTo>
                  <a:cubicBezTo>
                    <a:pt x="2243170" y="532900"/>
                    <a:pt x="2242235" y="534484"/>
                    <a:pt x="2241300" y="534484"/>
                  </a:cubicBezTo>
                  <a:cubicBezTo>
                    <a:pt x="2241300" y="534484"/>
                    <a:pt x="2239432" y="532900"/>
                    <a:pt x="2239432" y="533693"/>
                  </a:cubicBezTo>
                  <a:cubicBezTo>
                    <a:pt x="2238497" y="533693"/>
                    <a:pt x="2238497" y="535274"/>
                    <a:pt x="2237562" y="535274"/>
                  </a:cubicBezTo>
                  <a:cubicBezTo>
                    <a:pt x="2237562" y="535274"/>
                    <a:pt x="2236626" y="533693"/>
                    <a:pt x="2235691" y="533693"/>
                  </a:cubicBezTo>
                  <a:cubicBezTo>
                    <a:pt x="2236626" y="533693"/>
                    <a:pt x="2236626" y="532109"/>
                    <a:pt x="2237562" y="532109"/>
                  </a:cubicBezTo>
                  <a:cubicBezTo>
                    <a:pt x="2237562" y="531319"/>
                    <a:pt x="2238497" y="530529"/>
                    <a:pt x="2238497" y="530529"/>
                  </a:cubicBezTo>
                  <a:cubicBezTo>
                    <a:pt x="2239432" y="529738"/>
                    <a:pt x="2236626" y="528948"/>
                    <a:pt x="2236626" y="528948"/>
                  </a:cubicBezTo>
                  <a:cubicBezTo>
                    <a:pt x="2236626" y="528154"/>
                    <a:pt x="2238497" y="527364"/>
                    <a:pt x="2238497" y="527364"/>
                  </a:cubicBezTo>
                  <a:cubicBezTo>
                    <a:pt x="2238497" y="526573"/>
                    <a:pt x="2236626" y="526573"/>
                    <a:pt x="2236626" y="525783"/>
                  </a:cubicBezTo>
                  <a:cubicBezTo>
                    <a:pt x="2235691" y="525783"/>
                    <a:pt x="2234759" y="524199"/>
                    <a:pt x="2233824" y="524199"/>
                  </a:cubicBezTo>
                  <a:cubicBezTo>
                    <a:pt x="2233824" y="524199"/>
                    <a:pt x="2232888" y="525783"/>
                    <a:pt x="2232888" y="526573"/>
                  </a:cubicBezTo>
                  <a:cubicBezTo>
                    <a:pt x="2231953" y="526573"/>
                    <a:pt x="2231953" y="527364"/>
                    <a:pt x="2231018" y="528154"/>
                  </a:cubicBezTo>
                  <a:cubicBezTo>
                    <a:pt x="2231018" y="528154"/>
                    <a:pt x="2230083" y="529738"/>
                    <a:pt x="2229151" y="529738"/>
                  </a:cubicBezTo>
                  <a:cubicBezTo>
                    <a:pt x="2229151" y="529738"/>
                    <a:pt x="2228215" y="528154"/>
                    <a:pt x="2227280" y="528154"/>
                  </a:cubicBezTo>
                  <a:cubicBezTo>
                    <a:pt x="2226345" y="528948"/>
                    <a:pt x="2226345" y="529738"/>
                    <a:pt x="2225413" y="530529"/>
                  </a:cubicBezTo>
                  <a:cubicBezTo>
                    <a:pt x="2225413" y="530529"/>
                    <a:pt x="2224477" y="531319"/>
                    <a:pt x="2224477" y="532109"/>
                  </a:cubicBezTo>
                  <a:cubicBezTo>
                    <a:pt x="2223542" y="532109"/>
                    <a:pt x="2222607" y="533693"/>
                    <a:pt x="2222607" y="533693"/>
                  </a:cubicBezTo>
                  <a:cubicBezTo>
                    <a:pt x="2221672" y="533693"/>
                    <a:pt x="2220739" y="532109"/>
                    <a:pt x="2220739" y="532109"/>
                  </a:cubicBezTo>
                  <a:cubicBezTo>
                    <a:pt x="2219804" y="532109"/>
                    <a:pt x="2219804" y="534484"/>
                    <a:pt x="2218869" y="534484"/>
                  </a:cubicBezTo>
                  <a:lnTo>
                    <a:pt x="2216998" y="532900"/>
                  </a:lnTo>
                  <a:cubicBezTo>
                    <a:pt x="2216063" y="532109"/>
                    <a:pt x="2215131" y="532109"/>
                    <a:pt x="2215131" y="531319"/>
                  </a:cubicBezTo>
                  <a:cubicBezTo>
                    <a:pt x="2216063" y="530529"/>
                    <a:pt x="2216998" y="528948"/>
                    <a:pt x="2217934" y="528154"/>
                  </a:cubicBezTo>
                  <a:cubicBezTo>
                    <a:pt x="2217934" y="527364"/>
                    <a:pt x="2219804" y="526573"/>
                    <a:pt x="2219804" y="526573"/>
                  </a:cubicBezTo>
                  <a:cubicBezTo>
                    <a:pt x="2219804" y="525783"/>
                    <a:pt x="2216998" y="524993"/>
                    <a:pt x="2216998" y="524993"/>
                  </a:cubicBezTo>
                  <a:cubicBezTo>
                    <a:pt x="2217934" y="524993"/>
                    <a:pt x="2218869" y="523409"/>
                    <a:pt x="2218869" y="523409"/>
                  </a:cubicBezTo>
                  <a:cubicBezTo>
                    <a:pt x="2219804" y="523409"/>
                    <a:pt x="2220739" y="524199"/>
                    <a:pt x="2220739" y="524199"/>
                  </a:cubicBezTo>
                  <a:cubicBezTo>
                    <a:pt x="2221672" y="524199"/>
                    <a:pt x="2223542" y="525783"/>
                    <a:pt x="2223542" y="525783"/>
                  </a:cubicBezTo>
                  <a:lnTo>
                    <a:pt x="2224477" y="524199"/>
                  </a:lnTo>
                  <a:cubicBezTo>
                    <a:pt x="2224477" y="523409"/>
                    <a:pt x="2222607" y="523409"/>
                    <a:pt x="2222607" y="522618"/>
                  </a:cubicBezTo>
                  <a:cubicBezTo>
                    <a:pt x="2222607" y="521828"/>
                    <a:pt x="2224477" y="521037"/>
                    <a:pt x="2224477" y="521037"/>
                  </a:cubicBezTo>
                  <a:cubicBezTo>
                    <a:pt x="2224477" y="520247"/>
                    <a:pt x="2221672" y="519453"/>
                    <a:pt x="2222607" y="519453"/>
                  </a:cubicBezTo>
                  <a:cubicBezTo>
                    <a:pt x="2222607" y="518663"/>
                    <a:pt x="2223542" y="517873"/>
                    <a:pt x="2223542" y="517873"/>
                  </a:cubicBezTo>
                  <a:cubicBezTo>
                    <a:pt x="2224477" y="517082"/>
                    <a:pt x="2224477" y="516292"/>
                    <a:pt x="2225413" y="516292"/>
                  </a:cubicBezTo>
                  <a:cubicBezTo>
                    <a:pt x="2226345" y="515498"/>
                    <a:pt x="2226345" y="514708"/>
                    <a:pt x="2227280" y="513917"/>
                  </a:cubicBezTo>
                  <a:cubicBezTo>
                    <a:pt x="2226345" y="513917"/>
                    <a:pt x="2225413" y="513127"/>
                    <a:pt x="2224477" y="513127"/>
                  </a:cubicBezTo>
                  <a:lnTo>
                    <a:pt x="2223542" y="514708"/>
                  </a:lnTo>
                  <a:cubicBezTo>
                    <a:pt x="2222607" y="514708"/>
                    <a:pt x="2222607" y="516292"/>
                    <a:pt x="2221672" y="516292"/>
                  </a:cubicBezTo>
                  <a:cubicBezTo>
                    <a:pt x="2221672" y="517082"/>
                    <a:pt x="2220739" y="517873"/>
                    <a:pt x="2219804" y="517873"/>
                  </a:cubicBezTo>
                  <a:cubicBezTo>
                    <a:pt x="2219804" y="518663"/>
                    <a:pt x="2218869" y="519453"/>
                    <a:pt x="2218869" y="520247"/>
                  </a:cubicBezTo>
                  <a:cubicBezTo>
                    <a:pt x="2217934" y="520247"/>
                    <a:pt x="2216998" y="521828"/>
                    <a:pt x="2216998" y="521828"/>
                  </a:cubicBezTo>
                  <a:lnTo>
                    <a:pt x="2215131" y="520247"/>
                  </a:lnTo>
                  <a:cubicBezTo>
                    <a:pt x="2215131" y="521037"/>
                    <a:pt x="2213260" y="521828"/>
                    <a:pt x="2213260" y="521828"/>
                  </a:cubicBezTo>
                  <a:cubicBezTo>
                    <a:pt x="2213260" y="522618"/>
                    <a:pt x="2215131" y="523409"/>
                    <a:pt x="2215131" y="523409"/>
                  </a:cubicBezTo>
                  <a:lnTo>
                    <a:pt x="2216998" y="524993"/>
                  </a:lnTo>
                  <a:cubicBezTo>
                    <a:pt x="2216998" y="525783"/>
                    <a:pt x="2216063" y="525783"/>
                    <a:pt x="2216063" y="526573"/>
                  </a:cubicBezTo>
                  <a:cubicBezTo>
                    <a:pt x="2215131" y="527364"/>
                    <a:pt x="2215131" y="528154"/>
                    <a:pt x="2214196" y="528154"/>
                  </a:cubicBezTo>
                  <a:cubicBezTo>
                    <a:pt x="2214196" y="528948"/>
                    <a:pt x="2213260" y="529738"/>
                    <a:pt x="2212325" y="529738"/>
                  </a:cubicBezTo>
                  <a:cubicBezTo>
                    <a:pt x="2212325" y="530529"/>
                    <a:pt x="2211390" y="528948"/>
                    <a:pt x="2210458" y="528948"/>
                  </a:cubicBezTo>
                  <a:lnTo>
                    <a:pt x="2208587" y="530529"/>
                  </a:lnTo>
                  <a:cubicBezTo>
                    <a:pt x="2208587" y="531319"/>
                    <a:pt x="2207652" y="532109"/>
                    <a:pt x="2207652" y="532109"/>
                  </a:cubicBezTo>
                  <a:lnTo>
                    <a:pt x="2209523" y="533693"/>
                  </a:lnTo>
                  <a:lnTo>
                    <a:pt x="2211390" y="532109"/>
                  </a:lnTo>
                  <a:lnTo>
                    <a:pt x="2213260" y="532900"/>
                  </a:lnTo>
                  <a:cubicBezTo>
                    <a:pt x="2213260" y="533693"/>
                    <a:pt x="2211390" y="534484"/>
                    <a:pt x="2211390" y="535274"/>
                  </a:cubicBezTo>
                  <a:cubicBezTo>
                    <a:pt x="2211390" y="535274"/>
                    <a:pt x="2210458" y="536065"/>
                    <a:pt x="2209523" y="536855"/>
                  </a:cubicBezTo>
                  <a:cubicBezTo>
                    <a:pt x="2209523" y="536855"/>
                    <a:pt x="2212325" y="537649"/>
                    <a:pt x="2212325" y="538439"/>
                  </a:cubicBezTo>
                  <a:cubicBezTo>
                    <a:pt x="2212325" y="538439"/>
                    <a:pt x="2210458" y="539229"/>
                    <a:pt x="2210458" y="540020"/>
                  </a:cubicBezTo>
                  <a:cubicBezTo>
                    <a:pt x="2210458" y="540810"/>
                    <a:pt x="2209523" y="540810"/>
                    <a:pt x="2208587" y="541601"/>
                  </a:cubicBezTo>
                  <a:cubicBezTo>
                    <a:pt x="2208587" y="540810"/>
                    <a:pt x="2207652" y="540810"/>
                    <a:pt x="2206717" y="540020"/>
                  </a:cubicBezTo>
                  <a:lnTo>
                    <a:pt x="2204849" y="539229"/>
                  </a:lnTo>
                  <a:cubicBezTo>
                    <a:pt x="2204849" y="538439"/>
                    <a:pt x="2205782" y="537649"/>
                    <a:pt x="2206717" y="536855"/>
                  </a:cubicBezTo>
                  <a:cubicBezTo>
                    <a:pt x="2205782" y="536855"/>
                    <a:pt x="2204849" y="536065"/>
                    <a:pt x="2203914" y="536065"/>
                  </a:cubicBezTo>
                  <a:lnTo>
                    <a:pt x="2202979" y="537649"/>
                  </a:lnTo>
                  <a:cubicBezTo>
                    <a:pt x="2202979" y="537649"/>
                    <a:pt x="2204849" y="538439"/>
                    <a:pt x="2204849" y="539229"/>
                  </a:cubicBezTo>
                  <a:cubicBezTo>
                    <a:pt x="2204849" y="539229"/>
                    <a:pt x="2203914" y="540020"/>
                    <a:pt x="2202979" y="540810"/>
                  </a:cubicBezTo>
                  <a:cubicBezTo>
                    <a:pt x="2202979" y="540810"/>
                    <a:pt x="2202044" y="542394"/>
                    <a:pt x="2201108" y="542394"/>
                  </a:cubicBezTo>
                  <a:cubicBezTo>
                    <a:pt x="2201108" y="542394"/>
                    <a:pt x="2199241" y="541601"/>
                    <a:pt x="2199241" y="540810"/>
                  </a:cubicBezTo>
                  <a:cubicBezTo>
                    <a:pt x="2199241" y="540810"/>
                    <a:pt x="2201108" y="540020"/>
                    <a:pt x="2201108" y="539229"/>
                  </a:cubicBezTo>
                  <a:cubicBezTo>
                    <a:pt x="2201108" y="538439"/>
                    <a:pt x="2199241" y="538439"/>
                    <a:pt x="2199241" y="537649"/>
                  </a:cubicBezTo>
                  <a:cubicBezTo>
                    <a:pt x="2200176" y="536855"/>
                    <a:pt x="2201108" y="536065"/>
                    <a:pt x="2202044" y="534484"/>
                  </a:cubicBezTo>
                  <a:cubicBezTo>
                    <a:pt x="2202979" y="533693"/>
                    <a:pt x="2203914" y="532109"/>
                    <a:pt x="2204849" y="531319"/>
                  </a:cubicBezTo>
                  <a:cubicBezTo>
                    <a:pt x="2203914" y="529738"/>
                    <a:pt x="2202979" y="528948"/>
                    <a:pt x="2201108" y="528154"/>
                  </a:cubicBezTo>
                  <a:cubicBezTo>
                    <a:pt x="2200176" y="528154"/>
                    <a:pt x="2200176" y="527364"/>
                    <a:pt x="2199241" y="526573"/>
                  </a:cubicBezTo>
                  <a:cubicBezTo>
                    <a:pt x="2198306" y="527364"/>
                    <a:pt x="2198306" y="528948"/>
                    <a:pt x="2197370" y="528948"/>
                  </a:cubicBezTo>
                  <a:lnTo>
                    <a:pt x="2195503" y="527364"/>
                  </a:lnTo>
                  <a:lnTo>
                    <a:pt x="2193633" y="525783"/>
                  </a:lnTo>
                  <a:cubicBezTo>
                    <a:pt x="2192697" y="525783"/>
                    <a:pt x="2191762" y="527364"/>
                    <a:pt x="2191762" y="527364"/>
                  </a:cubicBezTo>
                  <a:cubicBezTo>
                    <a:pt x="2190830" y="528154"/>
                    <a:pt x="2189895" y="528948"/>
                    <a:pt x="2189895" y="529738"/>
                  </a:cubicBezTo>
                  <a:lnTo>
                    <a:pt x="2191762" y="530529"/>
                  </a:lnTo>
                  <a:cubicBezTo>
                    <a:pt x="2191762" y="531319"/>
                    <a:pt x="2190830" y="532109"/>
                    <a:pt x="2190830" y="532900"/>
                  </a:cubicBezTo>
                  <a:lnTo>
                    <a:pt x="2188959" y="531319"/>
                  </a:lnTo>
                  <a:cubicBezTo>
                    <a:pt x="2188024" y="531319"/>
                    <a:pt x="2187089" y="532900"/>
                    <a:pt x="2187089" y="532900"/>
                  </a:cubicBezTo>
                  <a:cubicBezTo>
                    <a:pt x="2186157" y="533693"/>
                    <a:pt x="2186157" y="534484"/>
                    <a:pt x="2185221" y="534484"/>
                  </a:cubicBezTo>
                  <a:lnTo>
                    <a:pt x="2183351" y="533693"/>
                  </a:lnTo>
                  <a:cubicBezTo>
                    <a:pt x="2183351" y="532900"/>
                    <a:pt x="2185221" y="532109"/>
                    <a:pt x="2185221" y="531319"/>
                  </a:cubicBezTo>
                  <a:cubicBezTo>
                    <a:pt x="2184286" y="531319"/>
                    <a:pt x="2183351" y="530529"/>
                    <a:pt x="2182416" y="530529"/>
                  </a:cubicBezTo>
                  <a:cubicBezTo>
                    <a:pt x="2182416" y="529738"/>
                    <a:pt x="2181480" y="528948"/>
                    <a:pt x="2180548" y="528948"/>
                  </a:cubicBezTo>
                  <a:lnTo>
                    <a:pt x="2178678" y="527364"/>
                  </a:lnTo>
                  <a:cubicBezTo>
                    <a:pt x="2178678" y="527364"/>
                    <a:pt x="2176807" y="528948"/>
                    <a:pt x="2176807" y="529738"/>
                  </a:cubicBezTo>
                  <a:lnTo>
                    <a:pt x="2174940" y="531319"/>
                  </a:lnTo>
                  <a:cubicBezTo>
                    <a:pt x="2174940" y="531319"/>
                    <a:pt x="2173069" y="530529"/>
                    <a:pt x="2173069" y="529738"/>
                  </a:cubicBezTo>
                  <a:lnTo>
                    <a:pt x="2174940" y="528154"/>
                  </a:lnTo>
                  <a:cubicBezTo>
                    <a:pt x="2174940" y="527364"/>
                    <a:pt x="2175872" y="526573"/>
                    <a:pt x="2176807" y="526573"/>
                  </a:cubicBezTo>
                  <a:cubicBezTo>
                    <a:pt x="2176807" y="525783"/>
                    <a:pt x="2177742" y="524993"/>
                    <a:pt x="2177742" y="524199"/>
                  </a:cubicBezTo>
                  <a:lnTo>
                    <a:pt x="2175872" y="523409"/>
                  </a:lnTo>
                  <a:cubicBezTo>
                    <a:pt x="2175872" y="522618"/>
                    <a:pt x="2177742" y="521828"/>
                    <a:pt x="2177742" y="521828"/>
                  </a:cubicBezTo>
                  <a:cubicBezTo>
                    <a:pt x="2177742" y="521037"/>
                    <a:pt x="2175872" y="520247"/>
                    <a:pt x="2175872" y="520247"/>
                  </a:cubicBezTo>
                  <a:cubicBezTo>
                    <a:pt x="2174940" y="520247"/>
                    <a:pt x="2174005" y="521828"/>
                    <a:pt x="2174005" y="521828"/>
                  </a:cubicBezTo>
                  <a:cubicBezTo>
                    <a:pt x="2173069" y="521828"/>
                    <a:pt x="2172134" y="520247"/>
                    <a:pt x="2172134" y="520247"/>
                  </a:cubicBezTo>
                  <a:cubicBezTo>
                    <a:pt x="2171199" y="521037"/>
                    <a:pt x="2171199" y="521828"/>
                    <a:pt x="2170267" y="522618"/>
                  </a:cubicBezTo>
                  <a:cubicBezTo>
                    <a:pt x="2170267" y="522618"/>
                    <a:pt x="2168396" y="523409"/>
                    <a:pt x="2168396" y="524199"/>
                  </a:cubicBezTo>
                  <a:cubicBezTo>
                    <a:pt x="2168396" y="524199"/>
                    <a:pt x="2170267" y="524993"/>
                    <a:pt x="2170267" y="525783"/>
                  </a:cubicBezTo>
                  <a:cubicBezTo>
                    <a:pt x="2171199" y="525783"/>
                    <a:pt x="2169331" y="526573"/>
                    <a:pt x="2169331" y="527364"/>
                  </a:cubicBezTo>
                  <a:cubicBezTo>
                    <a:pt x="2169331" y="527364"/>
                    <a:pt x="2168396" y="528154"/>
                    <a:pt x="2167461" y="528948"/>
                  </a:cubicBezTo>
                  <a:lnTo>
                    <a:pt x="2165593" y="530529"/>
                  </a:lnTo>
                  <a:lnTo>
                    <a:pt x="2168396" y="532109"/>
                  </a:lnTo>
                  <a:cubicBezTo>
                    <a:pt x="2167461" y="532900"/>
                    <a:pt x="2166526" y="532900"/>
                    <a:pt x="2166526" y="533693"/>
                  </a:cubicBezTo>
                  <a:cubicBezTo>
                    <a:pt x="2165593" y="534484"/>
                    <a:pt x="2165593" y="535274"/>
                    <a:pt x="2164658" y="535274"/>
                  </a:cubicBezTo>
                  <a:cubicBezTo>
                    <a:pt x="2164658" y="536065"/>
                    <a:pt x="2162788" y="534484"/>
                    <a:pt x="2162788" y="534484"/>
                  </a:cubicBezTo>
                  <a:cubicBezTo>
                    <a:pt x="2161852" y="534484"/>
                    <a:pt x="2161852" y="536065"/>
                    <a:pt x="2160920" y="536065"/>
                  </a:cubicBezTo>
                  <a:cubicBezTo>
                    <a:pt x="2160920" y="536065"/>
                    <a:pt x="2159985" y="534484"/>
                    <a:pt x="2159050" y="534484"/>
                  </a:cubicBezTo>
                  <a:cubicBezTo>
                    <a:pt x="2159050" y="534484"/>
                    <a:pt x="2159985" y="532900"/>
                    <a:pt x="2160920" y="532900"/>
                  </a:cubicBezTo>
                  <a:cubicBezTo>
                    <a:pt x="2160920" y="532109"/>
                    <a:pt x="2161852" y="531319"/>
                    <a:pt x="2161852" y="531319"/>
                  </a:cubicBezTo>
                  <a:cubicBezTo>
                    <a:pt x="2162788" y="530529"/>
                    <a:pt x="2159985" y="529738"/>
                    <a:pt x="2159985" y="529738"/>
                  </a:cubicBezTo>
                  <a:lnTo>
                    <a:pt x="2161852" y="528154"/>
                  </a:lnTo>
                  <a:lnTo>
                    <a:pt x="2159985" y="526573"/>
                  </a:lnTo>
                  <a:cubicBezTo>
                    <a:pt x="2159050" y="526573"/>
                    <a:pt x="2158114" y="528154"/>
                    <a:pt x="2158114" y="528154"/>
                  </a:cubicBezTo>
                  <a:cubicBezTo>
                    <a:pt x="2157179" y="528948"/>
                    <a:pt x="2157179" y="529738"/>
                    <a:pt x="2156247" y="530529"/>
                  </a:cubicBezTo>
                  <a:lnTo>
                    <a:pt x="2158114" y="531319"/>
                  </a:lnTo>
                  <a:cubicBezTo>
                    <a:pt x="2159050" y="532109"/>
                    <a:pt x="2157179" y="532900"/>
                    <a:pt x="2157179" y="532900"/>
                  </a:cubicBezTo>
                  <a:lnTo>
                    <a:pt x="2159050" y="534484"/>
                  </a:lnTo>
                  <a:cubicBezTo>
                    <a:pt x="2158114" y="534484"/>
                    <a:pt x="2158114" y="536065"/>
                    <a:pt x="2157179" y="536065"/>
                  </a:cubicBezTo>
                  <a:cubicBezTo>
                    <a:pt x="2157179" y="536065"/>
                    <a:pt x="2156247" y="535274"/>
                    <a:pt x="2155312" y="535274"/>
                  </a:cubicBezTo>
                  <a:cubicBezTo>
                    <a:pt x="2154377" y="536065"/>
                    <a:pt x="2153441" y="537649"/>
                    <a:pt x="2152506" y="538439"/>
                  </a:cubicBezTo>
                  <a:cubicBezTo>
                    <a:pt x="2151571" y="538439"/>
                    <a:pt x="2150639" y="537649"/>
                    <a:pt x="2149703" y="536855"/>
                  </a:cubicBezTo>
                  <a:cubicBezTo>
                    <a:pt x="2149703" y="536855"/>
                    <a:pt x="2151571" y="536065"/>
                    <a:pt x="2151571" y="535274"/>
                  </a:cubicBezTo>
                  <a:cubicBezTo>
                    <a:pt x="2152506" y="535274"/>
                    <a:pt x="2153441" y="534484"/>
                    <a:pt x="2153441" y="533693"/>
                  </a:cubicBezTo>
                  <a:cubicBezTo>
                    <a:pt x="2153441" y="532900"/>
                    <a:pt x="2155312" y="532109"/>
                    <a:pt x="2155312" y="532109"/>
                  </a:cubicBezTo>
                  <a:cubicBezTo>
                    <a:pt x="2154377" y="531319"/>
                    <a:pt x="2152506" y="531319"/>
                    <a:pt x="2152506" y="530529"/>
                  </a:cubicBezTo>
                  <a:lnTo>
                    <a:pt x="2154377" y="528948"/>
                  </a:lnTo>
                  <a:lnTo>
                    <a:pt x="2152506" y="527364"/>
                  </a:lnTo>
                  <a:cubicBezTo>
                    <a:pt x="2151571" y="527364"/>
                    <a:pt x="2151571" y="528948"/>
                    <a:pt x="2150639" y="528948"/>
                  </a:cubicBezTo>
                  <a:cubicBezTo>
                    <a:pt x="2149703" y="528948"/>
                    <a:pt x="2149703" y="528154"/>
                    <a:pt x="2148768" y="528154"/>
                  </a:cubicBezTo>
                  <a:cubicBezTo>
                    <a:pt x="2148768" y="528154"/>
                    <a:pt x="2146898" y="528948"/>
                    <a:pt x="2146898" y="529738"/>
                  </a:cubicBezTo>
                  <a:cubicBezTo>
                    <a:pt x="2146898" y="529738"/>
                    <a:pt x="2148768" y="530529"/>
                    <a:pt x="2148768" y="531319"/>
                  </a:cubicBezTo>
                  <a:cubicBezTo>
                    <a:pt x="2148768" y="531319"/>
                    <a:pt x="2147833" y="532109"/>
                    <a:pt x="2147833" y="532900"/>
                  </a:cubicBezTo>
                  <a:cubicBezTo>
                    <a:pt x="2146898" y="533693"/>
                    <a:pt x="2146898" y="533693"/>
                    <a:pt x="2145965" y="534484"/>
                  </a:cubicBezTo>
                  <a:cubicBezTo>
                    <a:pt x="2145030" y="535274"/>
                    <a:pt x="2145030" y="536065"/>
                    <a:pt x="2144095" y="536065"/>
                  </a:cubicBezTo>
                  <a:cubicBezTo>
                    <a:pt x="2144095" y="536855"/>
                    <a:pt x="2143160" y="537649"/>
                    <a:pt x="2143160" y="538439"/>
                  </a:cubicBezTo>
                  <a:cubicBezTo>
                    <a:pt x="2142224" y="538439"/>
                    <a:pt x="2141289" y="540020"/>
                    <a:pt x="2141289" y="540020"/>
                  </a:cubicBezTo>
                  <a:lnTo>
                    <a:pt x="2139422" y="538439"/>
                  </a:lnTo>
                  <a:lnTo>
                    <a:pt x="2140357" y="536855"/>
                  </a:lnTo>
                  <a:lnTo>
                    <a:pt x="2142224" y="535274"/>
                  </a:lnTo>
                  <a:cubicBezTo>
                    <a:pt x="2141289" y="534484"/>
                    <a:pt x="2140357" y="533693"/>
                    <a:pt x="2140357" y="533693"/>
                  </a:cubicBezTo>
                  <a:cubicBezTo>
                    <a:pt x="2139422" y="533693"/>
                    <a:pt x="2138486" y="535274"/>
                    <a:pt x="2138486" y="535274"/>
                  </a:cubicBezTo>
                  <a:cubicBezTo>
                    <a:pt x="2137551" y="535274"/>
                    <a:pt x="2136619" y="534484"/>
                    <a:pt x="2136619" y="533693"/>
                  </a:cubicBezTo>
                  <a:cubicBezTo>
                    <a:pt x="2135684" y="533693"/>
                    <a:pt x="2134749" y="532900"/>
                    <a:pt x="2134749" y="532900"/>
                  </a:cubicBezTo>
                  <a:cubicBezTo>
                    <a:pt x="2133813" y="532900"/>
                    <a:pt x="2133813" y="534484"/>
                    <a:pt x="2132878" y="534484"/>
                  </a:cubicBezTo>
                  <a:cubicBezTo>
                    <a:pt x="2131946" y="534484"/>
                    <a:pt x="2131011" y="532900"/>
                    <a:pt x="2131011" y="532900"/>
                  </a:cubicBezTo>
                  <a:cubicBezTo>
                    <a:pt x="2130075" y="532900"/>
                    <a:pt x="2129140" y="535274"/>
                    <a:pt x="2129140" y="534484"/>
                  </a:cubicBezTo>
                  <a:cubicBezTo>
                    <a:pt x="2128205" y="534484"/>
                    <a:pt x="2127270" y="533693"/>
                    <a:pt x="2127270" y="533693"/>
                  </a:cubicBezTo>
                  <a:cubicBezTo>
                    <a:pt x="2126337" y="532900"/>
                    <a:pt x="2125402" y="532900"/>
                    <a:pt x="2125402" y="532109"/>
                  </a:cubicBezTo>
                  <a:cubicBezTo>
                    <a:pt x="2124467" y="532109"/>
                    <a:pt x="2123532" y="530529"/>
                    <a:pt x="2122596" y="530529"/>
                  </a:cubicBezTo>
                  <a:lnTo>
                    <a:pt x="2121661" y="532900"/>
                  </a:lnTo>
                  <a:cubicBezTo>
                    <a:pt x="2120729" y="532109"/>
                    <a:pt x="2118858" y="531319"/>
                    <a:pt x="2118858" y="531319"/>
                  </a:cubicBezTo>
                  <a:cubicBezTo>
                    <a:pt x="2118858" y="530529"/>
                    <a:pt x="2120729" y="529738"/>
                    <a:pt x="2120729" y="529738"/>
                  </a:cubicBezTo>
                  <a:cubicBezTo>
                    <a:pt x="2120729" y="528948"/>
                    <a:pt x="2118858" y="528154"/>
                    <a:pt x="2118858" y="528154"/>
                  </a:cubicBezTo>
                  <a:cubicBezTo>
                    <a:pt x="2118858" y="527364"/>
                    <a:pt x="2119794" y="526573"/>
                    <a:pt x="2120729" y="526573"/>
                  </a:cubicBezTo>
                  <a:cubicBezTo>
                    <a:pt x="2120729" y="525783"/>
                    <a:pt x="2121661" y="524993"/>
                    <a:pt x="2121661" y="524199"/>
                  </a:cubicBezTo>
                  <a:lnTo>
                    <a:pt x="2119794" y="523409"/>
                  </a:lnTo>
                  <a:cubicBezTo>
                    <a:pt x="2118858" y="524199"/>
                    <a:pt x="2117923" y="525783"/>
                    <a:pt x="2116988" y="526573"/>
                  </a:cubicBezTo>
                  <a:cubicBezTo>
                    <a:pt x="2116056" y="527364"/>
                    <a:pt x="2115121" y="528154"/>
                    <a:pt x="2115121" y="528154"/>
                  </a:cubicBezTo>
                  <a:lnTo>
                    <a:pt x="2113250" y="527364"/>
                  </a:lnTo>
                  <a:cubicBezTo>
                    <a:pt x="2113250" y="526573"/>
                    <a:pt x="2114185" y="525783"/>
                    <a:pt x="2114185" y="525783"/>
                  </a:cubicBezTo>
                  <a:cubicBezTo>
                    <a:pt x="2115121" y="524993"/>
                    <a:pt x="2116056" y="524199"/>
                    <a:pt x="2116056" y="523409"/>
                  </a:cubicBezTo>
                  <a:cubicBezTo>
                    <a:pt x="2116988" y="523409"/>
                    <a:pt x="2117923" y="522618"/>
                    <a:pt x="2117923" y="521828"/>
                  </a:cubicBezTo>
                  <a:cubicBezTo>
                    <a:pt x="2117923" y="521828"/>
                    <a:pt x="2116056" y="521037"/>
                    <a:pt x="2116056" y="520247"/>
                  </a:cubicBezTo>
                  <a:cubicBezTo>
                    <a:pt x="2115121" y="521037"/>
                    <a:pt x="2114185" y="521828"/>
                    <a:pt x="2114185" y="522618"/>
                  </a:cubicBezTo>
                  <a:cubicBezTo>
                    <a:pt x="2113250" y="522618"/>
                    <a:pt x="2112315" y="523409"/>
                    <a:pt x="2112315" y="524199"/>
                  </a:cubicBezTo>
                  <a:lnTo>
                    <a:pt x="2110447" y="525783"/>
                  </a:lnTo>
                  <a:lnTo>
                    <a:pt x="2113250" y="527364"/>
                  </a:lnTo>
                  <a:cubicBezTo>
                    <a:pt x="2112315" y="527364"/>
                    <a:pt x="2111379" y="528948"/>
                    <a:pt x="2111379" y="528948"/>
                  </a:cubicBezTo>
                  <a:cubicBezTo>
                    <a:pt x="2111379" y="528948"/>
                    <a:pt x="2109512" y="528154"/>
                    <a:pt x="2109512" y="527364"/>
                  </a:cubicBezTo>
                  <a:cubicBezTo>
                    <a:pt x="2108577" y="527364"/>
                    <a:pt x="2107642" y="526573"/>
                    <a:pt x="2107642" y="526573"/>
                  </a:cubicBezTo>
                  <a:cubicBezTo>
                    <a:pt x="2106709" y="526573"/>
                    <a:pt x="2105774" y="528154"/>
                    <a:pt x="2105774" y="528154"/>
                  </a:cubicBezTo>
                  <a:lnTo>
                    <a:pt x="2103904" y="529738"/>
                  </a:lnTo>
                  <a:lnTo>
                    <a:pt x="2102033" y="528154"/>
                  </a:lnTo>
                  <a:cubicBezTo>
                    <a:pt x="2102033" y="528948"/>
                    <a:pt x="2100166" y="529738"/>
                    <a:pt x="2100166" y="530529"/>
                  </a:cubicBezTo>
                  <a:lnTo>
                    <a:pt x="2102033" y="531319"/>
                  </a:lnTo>
                  <a:cubicBezTo>
                    <a:pt x="2102033" y="532109"/>
                    <a:pt x="2101101" y="532900"/>
                    <a:pt x="2101101" y="533693"/>
                  </a:cubicBezTo>
                  <a:cubicBezTo>
                    <a:pt x="2100166" y="533693"/>
                    <a:pt x="2099231" y="535274"/>
                    <a:pt x="2099231" y="535274"/>
                  </a:cubicBezTo>
                  <a:lnTo>
                    <a:pt x="2097360" y="533693"/>
                  </a:lnTo>
                  <a:cubicBezTo>
                    <a:pt x="2096428" y="533693"/>
                    <a:pt x="2095493" y="532900"/>
                    <a:pt x="2095493" y="532109"/>
                  </a:cubicBezTo>
                  <a:cubicBezTo>
                    <a:pt x="2094557" y="532109"/>
                    <a:pt x="2093622" y="531319"/>
                    <a:pt x="2092687" y="531319"/>
                  </a:cubicBezTo>
                  <a:lnTo>
                    <a:pt x="2091752" y="532900"/>
                  </a:lnTo>
                  <a:cubicBezTo>
                    <a:pt x="2090819" y="532900"/>
                    <a:pt x="2089884" y="532109"/>
                    <a:pt x="2088949" y="531319"/>
                  </a:cubicBezTo>
                  <a:lnTo>
                    <a:pt x="2087078" y="529738"/>
                  </a:lnTo>
                  <a:cubicBezTo>
                    <a:pt x="2087078" y="530529"/>
                    <a:pt x="2086146" y="531319"/>
                    <a:pt x="2085211" y="532109"/>
                  </a:cubicBezTo>
                  <a:lnTo>
                    <a:pt x="2084276" y="533693"/>
                  </a:lnTo>
                  <a:lnTo>
                    <a:pt x="2086146" y="535274"/>
                  </a:lnTo>
                  <a:cubicBezTo>
                    <a:pt x="2086146" y="535274"/>
                    <a:pt x="2085211" y="536855"/>
                    <a:pt x="2084276" y="536855"/>
                  </a:cubicBezTo>
                  <a:lnTo>
                    <a:pt x="2082405" y="535274"/>
                  </a:lnTo>
                  <a:cubicBezTo>
                    <a:pt x="2082405" y="535274"/>
                    <a:pt x="2080538" y="534484"/>
                    <a:pt x="2080538" y="533693"/>
                  </a:cubicBezTo>
                  <a:cubicBezTo>
                    <a:pt x="2080538" y="533693"/>
                    <a:pt x="2081473" y="532900"/>
                    <a:pt x="2081473" y="532109"/>
                  </a:cubicBezTo>
                  <a:cubicBezTo>
                    <a:pt x="2082405" y="532109"/>
                    <a:pt x="2083340" y="531319"/>
                    <a:pt x="2083340" y="530529"/>
                  </a:cubicBezTo>
                  <a:cubicBezTo>
                    <a:pt x="2083340" y="530529"/>
                    <a:pt x="2081473" y="529738"/>
                    <a:pt x="2081473" y="528948"/>
                  </a:cubicBezTo>
                  <a:cubicBezTo>
                    <a:pt x="2080538" y="529738"/>
                    <a:pt x="2080538" y="530529"/>
                    <a:pt x="2079603" y="531319"/>
                  </a:cubicBezTo>
                  <a:lnTo>
                    <a:pt x="2078667" y="532900"/>
                  </a:lnTo>
                  <a:cubicBezTo>
                    <a:pt x="2077732" y="532900"/>
                    <a:pt x="2075865" y="531319"/>
                    <a:pt x="2075865" y="531319"/>
                  </a:cubicBezTo>
                  <a:cubicBezTo>
                    <a:pt x="2076800" y="531319"/>
                    <a:pt x="2076800" y="529738"/>
                    <a:pt x="2077732" y="529738"/>
                  </a:cubicBezTo>
                  <a:cubicBezTo>
                    <a:pt x="2076800" y="528948"/>
                    <a:pt x="2074929" y="528154"/>
                    <a:pt x="2073994" y="526573"/>
                  </a:cubicBezTo>
                  <a:cubicBezTo>
                    <a:pt x="2073059" y="526573"/>
                    <a:pt x="2072127" y="525783"/>
                    <a:pt x="2071191" y="525783"/>
                  </a:cubicBezTo>
                  <a:lnTo>
                    <a:pt x="2070256" y="527364"/>
                  </a:lnTo>
                  <a:cubicBezTo>
                    <a:pt x="2069321" y="527364"/>
                    <a:pt x="2068386" y="525783"/>
                    <a:pt x="2067450" y="525783"/>
                  </a:cubicBezTo>
                  <a:cubicBezTo>
                    <a:pt x="2067450" y="525783"/>
                    <a:pt x="2065583" y="524199"/>
                    <a:pt x="2065583" y="524993"/>
                  </a:cubicBezTo>
                  <a:lnTo>
                    <a:pt x="2063713" y="526573"/>
                  </a:lnTo>
                  <a:cubicBezTo>
                    <a:pt x="2064648" y="526573"/>
                    <a:pt x="2066518" y="527364"/>
                    <a:pt x="2066518" y="527364"/>
                  </a:cubicBezTo>
                  <a:cubicBezTo>
                    <a:pt x="2066518" y="528154"/>
                    <a:pt x="2064648" y="528948"/>
                    <a:pt x="2064648" y="529738"/>
                  </a:cubicBezTo>
                  <a:cubicBezTo>
                    <a:pt x="2064648" y="529738"/>
                    <a:pt x="2063713" y="530529"/>
                    <a:pt x="2062777" y="531319"/>
                  </a:cubicBezTo>
                  <a:cubicBezTo>
                    <a:pt x="2062777" y="532109"/>
                    <a:pt x="2061842" y="532900"/>
                    <a:pt x="2061842" y="532900"/>
                  </a:cubicBezTo>
                  <a:cubicBezTo>
                    <a:pt x="2060910" y="532900"/>
                    <a:pt x="2059975" y="531319"/>
                    <a:pt x="2059039" y="531319"/>
                  </a:cubicBezTo>
                  <a:cubicBezTo>
                    <a:pt x="2059039" y="532109"/>
                    <a:pt x="2058104" y="533693"/>
                    <a:pt x="2058104" y="533693"/>
                  </a:cubicBezTo>
                  <a:cubicBezTo>
                    <a:pt x="2057169" y="533693"/>
                    <a:pt x="2056237" y="532109"/>
                    <a:pt x="2055301" y="532109"/>
                  </a:cubicBezTo>
                  <a:lnTo>
                    <a:pt x="2054366" y="533693"/>
                  </a:lnTo>
                  <a:lnTo>
                    <a:pt x="2056237" y="535274"/>
                  </a:lnTo>
                  <a:cubicBezTo>
                    <a:pt x="2056237" y="535274"/>
                    <a:pt x="2055301" y="536855"/>
                    <a:pt x="2054366" y="536855"/>
                  </a:cubicBezTo>
                  <a:cubicBezTo>
                    <a:pt x="2054366" y="536855"/>
                    <a:pt x="2053431" y="535274"/>
                    <a:pt x="2052496" y="535274"/>
                  </a:cubicBezTo>
                  <a:cubicBezTo>
                    <a:pt x="2051563" y="536065"/>
                    <a:pt x="2051563" y="536855"/>
                    <a:pt x="2050628" y="537649"/>
                  </a:cubicBezTo>
                  <a:cubicBezTo>
                    <a:pt x="2050628" y="537649"/>
                    <a:pt x="2049693" y="536065"/>
                    <a:pt x="2048758" y="536065"/>
                  </a:cubicBezTo>
                  <a:cubicBezTo>
                    <a:pt x="2048758" y="536065"/>
                    <a:pt x="2049693" y="534484"/>
                    <a:pt x="2050628" y="534484"/>
                  </a:cubicBezTo>
                  <a:cubicBezTo>
                    <a:pt x="2050628" y="533693"/>
                    <a:pt x="2051563" y="532900"/>
                    <a:pt x="2051563" y="532900"/>
                  </a:cubicBezTo>
                  <a:cubicBezTo>
                    <a:pt x="2051563" y="532109"/>
                    <a:pt x="2049693" y="531319"/>
                    <a:pt x="2049693" y="531319"/>
                  </a:cubicBezTo>
                  <a:lnTo>
                    <a:pt x="2051563" y="529738"/>
                  </a:lnTo>
                  <a:cubicBezTo>
                    <a:pt x="2050628" y="528948"/>
                    <a:pt x="2049693" y="528154"/>
                    <a:pt x="2049693" y="528154"/>
                  </a:cubicBezTo>
                  <a:cubicBezTo>
                    <a:pt x="2048758" y="528154"/>
                    <a:pt x="2048758" y="529738"/>
                    <a:pt x="2047822" y="529738"/>
                  </a:cubicBezTo>
                  <a:cubicBezTo>
                    <a:pt x="2046890" y="529738"/>
                    <a:pt x="2045955" y="528154"/>
                    <a:pt x="2045955" y="528154"/>
                  </a:cubicBezTo>
                  <a:cubicBezTo>
                    <a:pt x="2045020" y="528948"/>
                    <a:pt x="2045020" y="529738"/>
                    <a:pt x="2044084" y="530529"/>
                  </a:cubicBezTo>
                  <a:cubicBezTo>
                    <a:pt x="2043149" y="530529"/>
                    <a:pt x="2043149" y="532109"/>
                    <a:pt x="2042217" y="532109"/>
                  </a:cubicBezTo>
                  <a:cubicBezTo>
                    <a:pt x="2042217" y="532109"/>
                    <a:pt x="2041282" y="530529"/>
                    <a:pt x="2040347" y="530529"/>
                  </a:cubicBezTo>
                  <a:cubicBezTo>
                    <a:pt x="2039411" y="530529"/>
                    <a:pt x="2039411" y="532109"/>
                    <a:pt x="2038476" y="532109"/>
                  </a:cubicBezTo>
                  <a:lnTo>
                    <a:pt x="2036609" y="531319"/>
                  </a:lnTo>
                  <a:cubicBezTo>
                    <a:pt x="2036609" y="530529"/>
                    <a:pt x="2038476" y="529738"/>
                    <a:pt x="2038476" y="528948"/>
                  </a:cubicBezTo>
                  <a:lnTo>
                    <a:pt x="2036609" y="528154"/>
                  </a:lnTo>
                  <a:cubicBezTo>
                    <a:pt x="2035673" y="528154"/>
                    <a:pt x="2035673" y="529738"/>
                    <a:pt x="2034738" y="529738"/>
                  </a:cubicBezTo>
                  <a:lnTo>
                    <a:pt x="2032868" y="528154"/>
                  </a:lnTo>
                  <a:cubicBezTo>
                    <a:pt x="2031936" y="528948"/>
                    <a:pt x="2031000" y="529738"/>
                    <a:pt x="2031000" y="530529"/>
                  </a:cubicBezTo>
                  <a:cubicBezTo>
                    <a:pt x="2030065" y="530529"/>
                    <a:pt x="2030065" y="531319"/>
                    <a:pt x="2029130" y="532109"/>
                  </a:cubicBezTo>
                  <a:cubicBezTo>
                    <a:pt x="2029130" y="532900"/>
                    <a:pt x="2028194" y="532900"/>
                    <a:pt x="2028194" y="533693"/>
                  </a:cubicBezTo>
                  <a:cubicBezTo>
                    <a:pt x="2027259" y="533693"/>
                    <a:pt x="2026327" y="535274"/>
                    <a:pt x="2026327" y="535274"/>
                  </a:cubicBezTo>
                  <a:lnTo>
                    <a:pt x="2024457" y="534484"/>
                  </a:lnTo>
                  <a:cubicBezTo>
                    <a:pt x="2024457" y="533693"/>
                    <a:pt x="2025392" y="532900"/>
                    <a:pt x="2025392" y="532109"/>
                  </a:cubicBezTo>
                  <a:lnTo>
                    <a:pt x="2023521" y="531319"/>
                  </a:lnTo>
                  <a:cubicBezTo>
                    <a:pt x="2023521" y="530529"/>
                    <a:pt x="2025392" y="528948"/>
                    <a:pt x="2025392" y="528948"/>
                  </a:cubicBezTo>
                  <a:cubicBezTo>
                    <a:pt x="2024457" y="528948"/>
                    <a:pt x="2023521" y="528154"/>
                    <a:pt x="2023521" y="528154"/>
                  </a:cubicBezTo>
                  <a:cubicBezTo>
                    <a:pt x="2022586" y="528154"/>
                    <a:pt x="2021654" y="529738"/>
                    <a:pt x="2021654" y="529738"/>
                  </a:cubicBezTo>
                  <a:cubicBezTo>
                    <a:pt x="2020719" y="529738"/>
                    <a:pt x="2020719" y="530529"/>
                    <a:pt x="2019783" y="531319"/>
                  </a:cubicBezTo>
                  <a:lnTo>
                    <a:pt x="2018848" y="532900"/>
                  </a:lnTo>
                  <a:cubicBezTo>
                    <a:pt x="2017916" y="532900"/>
                    <a:pt x="2016981" y="532109"/>
                    <a:pt x="2016045" y="532109"/>
                  </a:cubicBezTo>
                  <a:cubicBezTo>
                    <a:pt x="2016045" y="531319"/>
                    <a:pt x="2014175" y="530529"/>
                    <a:pt x="2014175" y="530529"/>
                  </a:cubicBezTo>
                  <a:lnTo>
                    <a:pt x="2016045" y="528948"/>
                  </a:lnTo>
                  <a:cubicBezTo>
                    <a:pt x="2016045" y="528948"/>
                    <a:pt x="2017916" y="527364"/>
                    <a:pt x="2016981" y="526573"/>
                  </a:cubicBezTo>
                  <a:cubicBezTo>
                    <a:pt x="2016981" y="526573"/>
                    <a:pt x="2016045" y="525783"/>
                    <a:pt x="2015110" y="525783"/>
                  </a:cubicBezTo>
                  <a:cubicBezTo>
                    <a:pt x="2015110" y="526573"/>
                    <a:pt x="2014175" y="526573"/>
                    <a:pt x="2014175" y="527364"/>
                  </a:cubicBezTo>
                  <a:cubicBezTo>
                    <a:pt x="2013240" y="528154"/>
                    <a:pt x="2012307" y="528948"/>
                    <a:pt x="2012307" y="528948"/>
                  </a:cubicBezTo>
                  <a:cubicBezTo>
                    <a:pt x="2012307" y="529738"/>
                    <a:pt x="2014175" y="530529"/>
                    <a:pt x="2014175" y="530529"/>
                  </a:cubicBezTo>
                  <a:cubicBezTo>
                    <a:pt x="2014175" y="531319"/>
                    <a:pt x="2012307" y="532109"/>
                    <a:pt x="2012307" y="532109"/>
                  </a:cubicBezTo>
                  <a:cubicBezTo>
                    <a:pt x="2012307" y="532900"/>
                    <a:pt x="2011372" y="533693"/>
                    <a:pt x="2011372" y="533693"/>
                  </a:cubicBezTo>
                  <a:lnTo>
                    <a:pt x="2008566" y="532900"/>
                  </a:lnTo>
                  <a:cubicBezTo>
                    <a:pt x="2008566" y="532109"/>
                    <a:pt x="2010437" y="531319"/>
                    <a:pt x="2010437" y="530529"/>
                  </a:cubicBezTo>
                  <a:lnTo>
                    <a:pt x="2008566" y="529738"/>
                  </a:lnTo>
                  <a:cubicBezTo>
                    <a:pt x="2008566" y="528948"/>
                    <a:pt x="2009502" y="528154"/>
                    <a:pt x="2010437" y="528154"/>
                  </a:cubicBezTo>
                  <a:cubicBezTo>
                    <a:pt x="2010437" y="527364"/>
                    <a:pt x="2011372" y="525783"/>
                    <a:pt x="2011372" y="525783"/>
                  </a:cubicBezTo>
                  <a:lnTo>
                    <a:pt x="2009502" y="524993"/>
                  </a:lnTo>
                  <a:cubicBezTo>
                    <a:pt x="2008566" y="524993"/>
                    <a:pt x="2008566" y="526573"/>
                    <a:pt x="2007631" y="526573"/>
                  </a:cubicBezTo>
                  <a:lnTo>
                    <a:pt x="2005764" y="524993"/>
                  </a:lnTo>
                  <a:cubicBezTo>
                    <a:pt x="2004828" y="524993"/>
                    <a:pt x="2004828" y="524199"/>
                    <a:pt x="2003893" y="523409"/>
                  </a:cubicBezTo>
                  <a:cubicBezTo>
                    <a:pt x="2003893" y="524199"/>
                    <a:pt x="2002026" y="524993"/>
                    <a:pt x="2002026" y="525783"/>
                  </a:cubicBezTo>
                  <a:lnTo>
                    <a:pt x="2003893" y="526573"/>
                  </a:lnTo>
                  <a:cubicBezTo>
                    <a:pt x="2003893" y="527364"/>
                    <a:pt x="2002958" y="528154"/>
                    <a:pt x="2002958" y="528948"/>
                  </a:cubicBezTo>
                  <a:lnTo>
                    <a:pt x="2004828" y="529738"/>
                  </a:lnTo>
                  <a:cubicBezTo>
                    <a:pt x="2004828" y="530529"/>
                    <a:pt x="2002958" y="531319"/>
                    <a:pt x="2002958" y="532109"/>
                  </a:cubicBezTo>
                  <a:cubicBezTo>
                    <a:pt x="2002958" y="532109"/>
                    <a:pt x="2002026" y="532900"/>
                    <a:pt x="2002026" y="533693"/>
                  </a:cubicBezTo>
                  <a:cubicBezTo>
                    <a:pt x="2002026" y="533693"/>
                    <a:pt x="2002958" y="534484"/>
                    <a:pt x="2003893" y="534484"/>
                  </a:cubicBezTo>
                  <a:lnTo>
                    <a:pt x="2002026" y="536855"/>
                  </a:lnTo>
                  <a:lnTo>
                    <a:pt x="2000155" y="535274"/>
                  </a:lnTo>
                  <a:lnTo>
                    <a:pt x="1998285" y="536855"/>
                  </a:lnTo>
                  <a:lnTo>
                    <a:pt x="1996417" y="536065"/>
                  </a:lnTo>
                  <a:cubicBezTo>
                    <a:pt x="1996417" y="535274"/>
                    <a:pt x="1998285" y="533693"/>
                    <a:pt x="1998285" y="533693"/>
                  </a:cubicBezTo>
                  <a:cubicBezTo>
                    <a:pt x="1997349" y="533693"/>
                    <a:pt x="1996417" y="532900"/>
                    <a:pt x="1995482" y="532900"/>
                  </a:cubicBezTo>
                  <a:lnTo>
                    <a:pt x="1994547" y="534484"/>
                  </a:lnTo>
                  <a:cubicBezTo>
                    <a:pt x="1993612" y="534484"/>
                    <a:pt x="1992680" y="533693"/>
                    <a:pt x="1991744" y="532900"/>
                  </a:cubicBezTo>
                  <a:cubicBezTo>
                    <a:pt x="1991744" y="532900"/>
                    <a:pt x="1990809" y="531319"/>
                    <a:pt x="1989874" y="531319"/>
                  </a:cubicBezTo>
                  <a:cubicBezTo>
                    <a:pt x="1989874" y="531319"/>
                    <a:pt x="1988939" y="530529"/>
                    <a:pt x="1988003" y="530529"/>
                  </a:cubicBezTo>
                  <a:cubicBezTo>
                    <a:pt x="1988003" y="530529"/>
                    <a:pt x="1987071" y="532109"/>
                    <a:pt x="1986136" y="532109"/>
                  </a:cubicBezTo>
                  <a:cubicBezTo>
                    <a:pt x="1986136" y="532900"/>
                    <a:pt x="1985201" y="533693"/>
                    <a:pt x="1985201" y="533693"/>
                  </a:cubicBezTo>
                  <a:cubicBezTo>
                    <a:pt x="1984265" y="533693"/>
                    <a:pt x="1983330" y="535274"/>
                    <a:pt x="1983330" y="535274"/>
                  </a:cubicBezTo>
                  <a:cubicBezTo>
                    <a:pt x="1982398" y="535274"/>
                    <a:pt x="1981463" y="534484"/>
                    <a:pt x="1981463" y="534484"/>
                  </a:cubicBezTo>
                  <a:cubicBezTo>
                    <a:pt x="1980527" y="534484"/>
                    <a:pt x="1980527" y="536065"/>
                    <a:pt x="1979592" y="536065"/>
                  </a:cubicBezTo>
                  <a:cubicBezTo>
                    <a:pt x="1979592" y="535274"/>
                    <a:pt x="1977725" y="535274"/>
                    <a:pt x="1977725" y="534484"/>
                  </a:cubicBezTo>
                  <a:cubicBezTo>
                    <a:pt x="1977725" y="534484"/>
                    <a:pt x="1979592" y="533693"/>
                    <a:pt x="1978657" y="532900"/>
                  </a:cubicBezTo>
                  <a:cubicBezTo>
                    <a:pt x="1978657" y="532109"/>
                    <a:pt x="1976789" y="532109"/>
                    <a:pt x="1976789" y="531319"/>
                  </a:cubicBezTo>
                  <a:cubicBezTo>
                    <a:pt x="1976789" y="531319"/>
                    <a:pt x="1978657" y="530529"/>
                    <a:pt x="1978657" y="529738"/>
                  </a:cubicBezTo>
                  <a:cubicBezTo>
                    <a:pt x="1978657" y="528948"/>
                    <a:pt x="1976789" y="528948"/>
                    <a:pt x="1976789" y="528154"/>
                  </a:cubicBezTo>
                  <a:cubicBezTo>
                    <a:pt x="1975854" y="528948"/>
                    <a:pt x="1974919" y="529738"/>
                    <a:pt x="1974919" y="530529"/>
                  </a:cubicBezTo>
                  <a:lnTo>
                    <a:pt x="1973048" y="532109"/>
                  </a:lnTo>
                  <a:lnTo>
                    <a:pt x="1971181" y="530529"/>
                  </a:lnTo>
                  <a:cubicBezTo>
                    <a:pt x="1971181" y="530529"/>
                    <a:pt x="1972116" y="528948"/>
                    <a:pt x="1973048" y="528948"/>
                  </a:cubicBezTo>
                  <a:cubicBezTo>
                    <a:pt x="1973048" y="528154"/>
                    <a:pt x="1973984" y="527364"/>
                    <a:pt x="1973984" y="527364"/>
                  </a:cubicBezTo>
                  <a:cubicBezTo>
                    <a:pt x="1974919" y="526573"/>
                    <a:pt x="1975854" y="525783"/>
                    <a:pt x="1975854" y="524993"/>
                  </a:cubicBezTo>
                  <a:cubicBezTo>
                    <a:pt x="1975854" y="524993"/>
                    <a:pt x="1977725" y="524199"/>
                    <a:pt x="1977725" y="523409"/>
                  </a:cubicBezTo>
                  <a:lnTo>
                    <a:pt x="1975854" y="521828"/>
                  </a:lnTo>
                  <a:cubicBezTo>
                    <a:pt x="1974919" y="522618"/>
                    <a:pt x="1973984" y="523409"/>
                    <a:pt x="1973984" y="524199"/>
                  </a:cubicBezTo>
                  <a:cubicBezTo>
                    <a:pt x="1973048" y="524993"/>
                    <a:pt x="1972116" y="526573"/>
                    <a:pt x="1970246" y="527364"/>
                  </a:cubicBezTo>
                  <a:cubicBezTo>
                    <a:pt x="1970246" y="527364"/>
                    <a:pt x="1969310" y="525783"/>
                    <a:pt x="1968375" y="525783"/>
                  </a:cubicBezTo>
                  <a:lnTo>
                    <a:pt x="1967443" y="528154"/>
                  </a:lnTo>
                  <a:cubicBezTo>
                    <a:pt x="1967443" y="528154"/>
                    <a:pt x="1968375" y="528948"/>
                    <a:pt x="1969310" y="528948"/>
                  </a:cubicBezTo>
                  <a:cubicBezTo>
                    <a:pt x="1969310" y="529738"/>
                    <a:pt x="1971181" y="530529"/>
                    <a:pt x="1971181" y="530529"/>
                  </a:cubicBezTo>
                  <a:cubicBezTo>
                    <a:pt x="1970246" y="530529"/>
                    <a:pt x="1970246" y="532109"/>
                    <a:pt x="1969310" y="532109"/>
                  </a:cubicBezTo>
                  <a:cubicBezTo>
                    <a:pt x="1969310" y="532109"/>
                    <a:pt x="1968375" y="531319"/>
                    <a:pt x="1967443" y="531319"/>
                  </a:cubicBezTo>
                  <a:cubicBezTo>
                    <a:pt x="1966508" y="531319"/>
                    <a:pt x="1966508" y="532900"/>
                    <a:pt x="1965573" y="532900"/>
                  </a:cubicBezTo>
                  <a:cubicBezTo>
                    <a:pt x="1965573" y="532900"/>
                    <a:pt x="1964637" y="531319"/>
                    <a:pt x="1963702" y="531319"/>
                  </a:cubicBezTo>
                  <a:cubicBezTo>
                    <a:pt x="1963702" y="531319"/>
                    <a:pt x="1962770" y="532900"/>
                    <a:pt x="1961835" y="532900"/>
                  </a:cubicBezTo>
                  <a:cubicBezTo>
                    <a:pt x="1961835" y="532900"/>
                    <a:pt x="1960899" y="532109"/>
                    <a:pt x="1959964" y="532109"/>
                  </a:cubicBezTo>
                  <a:cubicBezTo>
                    <a:pt x="1959964" y="532109"/>
                    <a:pt x="1959029" y="533693"/>
                    <a:pt x="1958097" y="533693"/>
                  </a:cubicBezTo>
                  <a:lnTo>
                    <a:pt x="1957162" y="535274"/>
                  </a:lnTo>
                  <a:cubicBezTo>
                    <a:pt x="1956226" y="535274"/>
                    <a:pt x="1955291" y="533693"/>
                    <a:pt x="1955291" y="533693"/>
                  </a:cubicBezTo>
                  <a:cubicBezTo>
                    <a:pt x="1954356" y="534484"/>
                    <a:pt x="1953420" y="535274"/>
                    <a:pt x="1953420" y="536065"/>
                  </a:cubicBezTo>
                  <a:cubicBezTo>
                    <a:pt x="1952488" y="536065"/>
                    <a:pt x="1952488" y="537649"/>
                    <a:pt x="1951553" y="537649"/>
                  </a:cubicBezTo>
                  <a:lnTo>
                    <a:pt x="1949683" y="536065"/>
                  </a:lnTo>
                  <a:cubicBezTo>
                    <a:pt x="1949683" y="535274"/>
                    <a:pt x="1950618" y="535274"/>
                    <a:pt x="1951553" y="534484"/>
                  </a:cubicBezTo>
                  <a:lnTo>
                    <a:pt x="1952488" y="532900"/>
                  </a:lnTo>
                  <a:lnTo>
                    <a:pt x="1950618" y="531319"/>
                  </a:lnTo>
                  <a:cubicBezTo>
                    <a:pt x="1951553" y="530529"/>
                    <a:pt x="1951553" y="530529"/>
                    <a:pt x="1952488" y="529738"/>
                  </a:cubicBezTo>
                  <a:cubicBezTo>
                    <a:pt x="1952488" y="528948"/>
                    <a:pt x="1953420" y="528154"/>
                    <a:pt x="1953420" y="528154"/>
                  </a:cubicBezTo>
                  <a:cubicBezTo>
                    <a:pt x="1954356" y="527364"/>
                    <a:pt x="1955291" y="528948"/>
                    <a:pt x="1956226" y="528948"/>
                  </a:cubicBezTo>
                  <a:lnTo>
                    <a:pt x="1957162" y="527364"/>
                  </a:lnTo>
                  <a:cubicBezTo>
                    <a:pt x="1958097" y="527364"/>
                    <a:pt x="1959029" y="528948"/>
                    <a:pt x="1959964" y="528948"/>
                  </a:cubicBezTo>
                  <a:lnTo>
                    <a:pt x="1960899" y="527364"/>
                  </a:lnTo>
                  <a:cubicBezTo>
                    <a:pt x="1960899" y="526573"/>
                    <a:pt x="1959029" y="525783"/>
                    <a:pt x="1959029" y="525783"/>
                  </a:cubicBezTo>
                  <a:cubicBezTo>
                    <a:pt x="1959029" y="524993"/>
                    <a:pt x="1960899" y="524199"/>
                    <a:pt x="1960899" y="524199"/>
                  </a:cubicBezTo>
                  <a:cubicBezTo>
                    <a:pt x="1959964" y="524199"/>
                    <a:pt x="1959029" y="522618"/>
                    <a:pt x="1959029" y="522618"/>
                  </a:cubicBezTo>
                  <a:cubicBezTo>
                    <a:pt x="1958097" y="522618"/>
                    <a:pt x="1957162" y="524199"/>
                    <a:pt x="1957162" y="524199"/>
                  </a:cubicBezTo>
                  <a:cubicBezTo>
                    <a:pt x="1956226" y="524199"/>
                    <a:pt x="1955291" y="522618"/>
                    <a:pt x="1955291" y="522618"/>
                  </a:cubicBezTo>
                  <a:cubicBezTo>
                    <a:pt x="1954356" y="522618"/>
                    <a:pt x="1954356" y="524993"/>
                    <a:pt x="1953420" y="524993"/>
                  </a:cubicBezTo>
                  <a:cubicBezTo>
                    <a:pt x="1952488" y="524993"/>
                    <a:pt x="1951553" y="523409"/>
                    <a:pt x="1951553" y="523409"/>
                  </a:cubicBezTo>
                  <a:cubicBezTo>
                    <a:pt x="1951553" y="524199"/>
                    <a:pt x="1949683" y="524993"/>
                    <a:pt x="1949683" y="524993"/>
                  </a:cubicBezTo>
                  <a:cubicBezTo>
                    <a:pt x="1949683" y="525783"/>
                    <a:pt x="1951553" y="525783"/>
                    <a:pt x="1951553" y="526573"/>
                  </a:cubicBezTo>
                  <a:cubicBezTo>
                    <a:pt x="1951553" y="527364"/>
                    <a:pt x="1950618" y="527364"/>
                    <a:pt x="1950618" y="528154"/>
                  </a:cubicBezTo>
                  <a:cubicBezTo>
                    <a:pt x="1949683" y="528948"/>
                    <a:pt x="1948747" y="529738"/>
                    <a:pt x="1948747" y="529738"/>
                  </a:cubicBezTo>
                  <a:cubicBezTo>
                    <a:pt x="1948747" y="530529"/>
                    <a:pt x="1950618" y="531319"/>
                    <a:pt x="1950618" y="531319"/>
                  </a:cubicBezTo>
                  <a:cubicBezTo>
                    <a:pt x="1950618" y="531319"/>
                    <a:pt x="1949683" y="532900"/>
                    <a:pt x="1948747" y="532900"/>
                  </a:cubicBezTo>
                  <a:cubicBezTo>
                    <a:pt x="1948747" y="532900"/>
                    <a:pt x="1946880" y="531319"/>
                    <a:pt x="1946880" y="532109"/>
                  </a:cubicBezTo>
                  <a:lnTo>
                    <a:pt x="1945009" y="533693"/>
                  </a:lnTo>
                  <a:cubicBezTo>
                    <a:pt x="1945009" y="532900"/>
                    <a:pt x="1943139" y="532900"/>
                    <a:pt x="1943139" y="532109"/>
                  </a:cubicBezTo>
                  <a:cubicBezTo>
                    <a:pt x="1943139" y="531319"/>
                    <a:pt x="1941271" y="531319"/>
                    <a:pt x="1941271" y="530529"/>
                  </a:cubicBezTo>
                  <a:cubicBezTo>
                    <a:pt x="1941271" y="530529"/>
                    <a:pt x="1942207" y="529738"/>
                    <a:pt x="1943139" y="528948"/>
                  </a:cubicBezTo>
                  <a:lnTo>
                    <a:pt x="1945009" y="530529"/>
                  </a:lnTo>
                  <a:cubicBezTo>
                    <a:pt x="1945009" y="530529"/>
                    <a:pt x="1945945" y="528948"/>
                    <a:pt x="1946880" y="528948"/>
                  </a:cubicBezTo>
                  <a:cubicBezTo>
                    <a:pt x="1946880" y="528154"/>
                    <a:pt x="1947812" y="527364"/>
                    <a:pt x="1947812" y="526573"/>
                  </a:cubicBezTo>
                  <a:cubicBezTo>
                    <a:pt x="1947812" y="526573"/>
                    <a:pt x="1946880" y="525783"/>
                    <a:pt x="1945945" y="525783"/>
                  </a:cubicBezTo>
                  <a:cubicBezTo>
                    <a:pt x="1945945" y="525783"/>
                    <a:pt x="1945009" y="527364"/>
                    <a:pt x="1944074" y="527364"/>
                  </a:cubicBezTo>
                  <a:cubicBezTo>
                    <a:pt x="1944074" y="527364"/>
                    <a:pt x="1943139" y="525783"/>
                    <a:pt x="1942207" y="525783"/>
                  </a:cubicBezTo>
                  <a:cubicBezTo>
                    <a:pt x="1942207" y="525783"/>
                    <a:pt x="1941271" y="527364"/>
                    <a:pt x="1940336" y="527364"/>
                  </a:cubicBezTo>
                  <a:cubicBezTo>
                    <a:pt x="1940336" y="528154"/>
                    <a:pt x="1939401" y="526573"/>
                    <a:pt x="1938466" y="526573"/>
                  </a:cubicBezTo>
                  <a:cubicBezTo>
                    <a:pt x="1938466" y="526573"/>
                    <a:pt x="1937533" y="527364"/>
                    <a:pt x="1937533" y="528154"/>
                  </a:cubicBezTo>
                  <a:cubicBezTo>
                    <a:pt x="1936598" y="528948"/>
                    <a:pt x="1935663" y="528948"/>
                    <a:pt x="1935663" y="529738"/>
                  </a:cubicBezTo>
                  <a:lnTo>
                    <a:pt x="1933792" y="531319"/>
                  </a:lnTo>
                  <a:lnTo>
                    <a:pt x="1931925" y="530529"/>
                  </a:lnTo>
                  <a:cubicBezTo>
                    <a:pt x="1931925" y="529738"/>
                    <a:pt x="1933792" y="528948"/>
                    <a:pt x="1933792" y="528948"/>
                  </a:cubicBezTo>
                  <a:cubicBezTo>
                    <a:pt x="1932860" y="528154"/>
                    <a:pt x="1930990" y="527364"/>
                    <a:pt x="1930990" y="527364"/>
                  </a:cubicBezTo>
                  <a:cubicBezTo>
                    <a:pt x="1930990" y="526573"/>
                    <a:pt x="1932860" y="525783"/>
                    <a:pt x="1932860" y="525783"/>
                  </a:cubicBezTo>
                  <a:cubicBezTo>
                    <a:pt x="1932860" y="524993"/>
                    <a:pt x="1930990" y="524199"/>
                    <a:pt x="1930990" y="524199"/>
                  </a:cubicBezTo>
                  <a:cubicBezTo>
                    <a:pt x="1930054" y="524199"/>
                    <a:pt x="1930054" y="525783"/>
                    <a:pt x="1929119" y="525783"/>
                  </a:cubicBezTo>
                  <a:cubicBezTo>
                    <a:pt x="1929119" y="526573"/>
                    <a:pt x="1930990" y="526573"/>
                    <a:pt x="1930990" y="527364"/>
                  </a:cubicBezTo>
                  <a:lnTo>
                    <a:pt x="1930054" y="528948"/>
                  </a:lnTo>
                  <a:cubicBezTo>
                    <a:pt x="1929119" y="529738"/>
                    <a:pt x="1928187" y="530529"/>
                    <a:pt x="1928187" y="530529"/>
                  </a:cubicBezTo>
                  <a:lnTo>
                    <a:pt x="1926317" y="529738"/>
                  </a:lnTo>
                  <a:cubicBezTo>
                    <a:pt x="1926317" y="528948"/>
                    <a:pt x="1928187" y="528154"/>
                    <a:pt x="1927252" y="527364"/>
                  </a:cubicBezTo>
                  <a:lnTo>
                    <a:pt x="1925381" y="526573"/>
                  </a:lnTo>
                  <a:cubicBezTo>
                    <a:pt x="1925381" y="525783"/>
                    <a:pt x="1923511" y="524993"/>
                    <a:pt x="1923511" y="524993"/>
                  </a:cubicBezTo>
                  <a:cubicBezTo>
                    <a:pt x="1923511" y="524993"/>
                    <a:pt x="1922579" y="526573"/>
                    <a:pt x="1921644" y="526573"/>
                  </a:cubicBezTo>
                  <a:cubicBezTo>
                    <a:pt x="1921644" y="527364"/>
                    <a:pt x="1920708" y="528154"/>
                    <a:pt x="1920708" y="528154"/>
                  </a:cubicBezTo>
                  <a:cubicBezTo>
                    <a:pt x="1919773" y="528948"/>
                    <a:pt x="1918838" y="529738"/>
                    <a:pt x="1918838" y="530529"/>
                  </a:cubicBezTo>
                  <a:cubicBezTo>
                    <a:pt x="1918838" y="530529"/>
                    <a:pt x="1917906" y="532109"/>
                    <a:pt x="1916970" y="532109"/>
                  </a:cubicBezTo>
                  <a:lnTo>
                    <a:pt x="1915100" y="530529"/>
                  </a:lnTo>
                  <a:cubicBezTo>
                    <a:pt x="1914165" y="530529"/>
                    <a:pt x="1914165" y="532109"/>
                    <a:pt x="1913229" y="532109"/>
                  </a:cubicBezTo>
                  <a:lnTo>
                    <a:pt x="1911362" y="531319"/>
                  </a:lnTo>
                  <a:cubicBezTo>
                    <a:pt x="1911362" y="530529"/>
                    <a:pt x="1913229" y="529738"/>
                    <a:pt x="1913229" y="528948"/>
                  </a:cubicBezTo>
                  <a:cubicBezTo>
                    <a:pt x="1913229" y="528948"/>
                    <a:pt x="1911362" y="528154"/>
                    <a:pt x="1910427" y="528154"/>
                  </a:cubicBezTo>
                  <a:cubicBezTo>
                    <a:pt x="1910427" y="528154"/>
                    <a:pt x="1909491" y="526573"/>
                    <a:pt x="1908556" y="526573"/>
                  </a:cubicBezTo>
                  <a:cubicBezTo>
                    <a:pt x="1908556" y="527364"/>
                    <a:pt x="1906689" y="528154"/>
                    <a:pt x="1906689" y="528154"/>
                  </a:cubicBezTo>
                  <a:cubicBezTo>
                    <a:pt x="1907624" y="528948"/>
                    <a:pt x="1909491" y="528948"/>
                    <a:pt x="1909491" y="529738"/>
                  </a:cubicBezTo>
                  <a:cubicBezTo>
                    <a:pt x="1909491" y="530529"/>
                    <a:pt x="1907624" y="530529"/>
                    <a:pt x="1907624" y="531319"/>
                  </a:cubicBezTo>
                  <a:cubicBezTo>
                    <a:pt x="1907624" y="532109"/>
                    <a:pt x="1909491" y="532109"/>
                    <a:pt x="1909491" y="532900"/>
                  </a:cubicBezTo>
                  <a:lnTo>
                    <a:pt x="1908556" y="534484"/>
                  </a:lnTo>
                  <a:cubicBezTo>
                    <a:pt x="1907624" y="535274"/>
                    <a:pt x="1906689" y="536065"/>
                    <a:pt x="1906689" y="536065"/>
                  </a:cubicBezTo>
                  <a:cubicBezTo>
                    <a:pt x="1904818" y="535274"/>
                    <a:pt x="1903886" y="534484"/>
                    <a:pt x="1902015" y="533693"/>
                  </a:cubicBezTo>
                  <a:cubicBezTo>
                    <a:pt x="1902015" y="532900"/>
                    <a:pt x="1903886" y="532109"/>
                    <a:pt x="1903886" y="532109"/>
                  </a:cubicBezTo>
                  <a:cubicBezTo>
                    <a:pt x="1903886" y="531319"/>
                    <a:pt x="1902015" y="531319"/>
                    <a:pt x="1902015" y="530529"/>
                  </a:cubicBezTo>
                  <a:lnTo>
                    <a:pt x="1903886" y="528948"/>
                  </a:lnTo>
                  <a:cubicBezTo>
                    <a:pt x="1902951" y="528154"/>
                    <a:pt x="1902015" y="528154"/>
                    <a:pt x="1901080" y="527364"/>
                  </a:cubicBezTo>
                  <a:cubicBezTo>
                    <a:pt x="1901080" y="527364"/>
                    <a:pt x="1900145" y="526573"/>
                    <a:pt x="1899210" y="525783"/>
                  </a:cubicBezTo>
                  <a:cubicBezTo>
                    <a:pt x="1898277" y="527364"/>
                    <a:pt x="1897342" y="528154"/>
                    <a:pt x="1896407" y="529738"/>
                  </a:cubicBezTo>
                  <a:cubicBezTo>
                    <a:pt x="1896407" y="530529"/>
                    <a:pt x="1898277" y="530529"/>
                    <a:pt x="1898277" y="531319"/>
                  </a:cubicBezTo>
                  <a:cubicBezTo>
                    <a:pt x="1898277" y="531319"/>
                    <a:pt x="1896407" y="532109"/>
                    <a:pt x="1896407" y="532900"/>
                  </a:cubicBezTo>
                  <a:cubicBezTo>
                    <a:pt x="1896407" y="533693"/>
                    <a:pt x="1898277" y="533693"/>
                    <a:pt x="1898277" y="534484"/>
                  </a:cubicBezTo>
                  <a:cubicBezTo>
                    <a:pt x="1899210" y="534484"/>
                    <a:pt x="1897342" y="535274"/>
                    <a:pt x="1897342" y="536065"/>
                  </a:cubicBezTo>
                  <a:lnTo>
                    <a:pt x="1899210" y="536855"/>
                  </a:lnTo>
                  <a:cubicBezTo>
                    <a:pt x="1898277" y="537649"/>
                    <a:pt x="1898277" y="538439"/>
                    <a:pt x="1897342" y="539229"/>
                  </a:cubicBezTo>
                  <a:lnTo>
                    <a:pt x="1896407" y="540810"/>
                  </a:lnTo>
                  <a:cubicBezTo>
                    <a:pt x="1895472" y="540810"/>
                    <a:pt x="1893601" y="539229"/>
                    <a:pt x="1893601" y="539229"/>
                  </a:cubicBezTo>
                  <a:cubicBezTo>
                    <a:pt x="1893601" y="539229"/>
                    <a:pt x="1895472" y="538439"/>
                    <a:pt x="1895472" y="537649"/>
                  </a:cubicBezTo>
                  <a:cubicBezTo>
                    <a:pt x="1894536" y="536855"/>
                    <a:pt x="1894536" y="536855"/>
                    <a:pt x="1893601" y="536065"/>
                  </a:cubicBezTo>
                  <a:cubicBezTo>
                    <a:pt x="1892669" y="536065"/>
                    <a:pt x="1891734" y="535274"/>
                    <a:pt x="1891734" y="535274"/>
                  </a:cubicBezTo>
                  <a:cubicBezTo>
                    <a:pt x="1890798" y="534484"/>
                    <a:pt x="1892669" y="533693"/>
                    <a:pt x="1892669" y="532900"/>
                  </a:cubicBezTo>
                  <a:cubicBezTo>
                    <a:pt x="1893601" y="532900"/>
                    <a:pt x="1894536" y="531319"/>
                    <a:pt x="1894536" y="531319"/>
                  </a:cubicBezTo>
                  <a:cubicBezTo>
                    <a:pt x="1894536" y="531319"/>
                    <a:pt x="1892669" y="530529"/>
                    <a:pt x="1892669" y="529738"/>
                  </a:cubicBezTo>
                  <a:cubicBezTo>
                    <a:pt x="1891734" y="529738"/>
                    <a:pt x="1890798" y="528948"/>
                    <a:pt x="1890798" y="528948"/>
                  </a:cubicBezTo>
                  <a:cubicBezTo>
                    <a:pt x="1889863" y="528154"/>
                    <a:pt x="1891734" y="527364"/>
                    <a:pt x="1891734" y="526573"/>
                  </a:cubicBezTo>
                  <a:cubicBezTo>
                    <a:pt x="1891734" y="526573"/>
                    <a:pt x="1893601" y="525783"/>
                    <a:pt x="1893601" y="524993"/>
                  </a:cubicBezTo>
                  <a:lnTo>
                    <a:pt x="1891734" y="524199"/>
                  </a:lnTo>
                  <a:cubicBezTo>
                    <a:pt x="1891734" y="523409"/>
                    <a:pt x="1889863" y="522618"/>
                    <a:pt x="1888928" y="522618"/>
                  </a:cubicBezTo>
                  <a:cubicBezTo>
                    <a:pt x="1888928" y="523409"/>
                    <a:pt x="1887996" y="523409"/>
                    <a:pt x="1887996" y="524199"/>
                  </a:cubicBezTo>
                  <a:cubicBezTo>
                    <a:pt x="1887996" y="524199"/>
                    <a:pt x="1889863" y="524993"/>
                    <a:pt x="1889863" y="525783"/>
                  </a:cubicBezTo>
                  <a:cubicBezTo>
                    <a:pt x="1889863" y="525783"/>
                    <a:pt x="1888928" y="526573"/>
                    <a:pt x="1887996" y="527364"/>
                  </a:cubicBezTo>
                  <a:cubicBezTo>
                    <a:pt x="1887996" y="528154"/>
                    <a:pt x="1887061" y="528948"/>
                    <a:pt x="1887061" y="528948"/>
                  </a:cubicBezTo>
                  <a:cubicBezTo>
                    <a:pt x="1886125" y="528948"/>
                    <a:pt x="1885190" y="527364"/>
                    <a:pt x="1884255" y="528154"/>
                  </a:cubicBezTo>
                  <a:cubicBezTo>
                    <a:pt x="1884255" y="528154"/>
                    <a:pt x="1883320" y="528948"/>
                    <a:pt x="1883320" y="529738"/>
                  </a:cubicBezTo>
                  <a:cubicBezTo>
                    <a:pt x="1882388" y="529738"/>
                    <a:pt x="1881452" y="530529"/>
                    <a:pt x="1881452" y="531319"/>
                  </a:cubicBezTo>
                  <a:cubicBezTo>
                    <a:pt x="1880517" y="532109"/>
                    <a:pt x="1880517" y="532109"/>
                    <a:pt x="1879582" y="532900"/>
                  </a:cubicBezTo>
                  <a:cubicBezTo>
                    <a:pt x="1879582" y="533693"/>
                    <a:pt x="1877714" y="534484"/>
                    <a:pt x="1878647" y="534484"/>
                  </a:cubicBezTo>
                  <a:cubicBezTo>
                    <a:pt x="1878647" y="535274"/>
                    <a:pt x="1879582" y="536065"/>
                    <a:pt x="1880517" y="536065"/>
                  </a:cubicBezTo>
                  <a:lnTo>
                    <a:pt x="1882388" y="537649"/>
                  </a:lnTo>
                  <a:cubicBezTo>
                    <a:pt x="1882388" y="537649"/>
                    <a:pt x="1881452" y="539229"/>
                    <a:pt x="1880517" y="539229"/>
                  </a:cubicBezTo>
                  <a:cubicBezTo>
                    <a:pt x="1880517" y="539229"/>
                    <a:pt x="1879582" y="537649"/>
                    <a:pt x="1878647" y="537649"/>
                  </a:cubicBezTo>
                  <a:cubicBezTo>
                    <a:pt x="1878647" y="538439"/>
                    <a:pt x="1877714" y="540020"/>
                    <a:pt x="1876779" y="540020"/>
                  </a:cubicBezTo>
                  <a:cubicBezTo>
                    <a:pt x="1876779" y="539229"/>
                    <a:pt x="1875844" y="538439"/>
                    <a:pt x="1874909" y="538439"/>
                  </a:cubicBezTo>
                  <a:lnTo>
                    <a:pt x="1873041" y="536855"/>
                  </a:lnTo>
                  <a:cubicBezTo>
                    <a:pt x="1872106" y="536855"/>
                    <a:pt x="1871171" y="535274"/>
                    <a:pt x="1871171" y="536065"/>
                  </a:cubicBezTo>
                  <a:cubicBezTo>
                    <a:pt x="1870235" y="536065"/>
                    <a:pt x="1869300" y="536855"/>
                    <a:pt x="1869300" y="537649"/>
                  </a:cubicBezTo>
                  <a:cubicBezTo>
                    <a:pt x="1868368" y="537649"/>
                    <a:pt x="1868368" y="538439"/>
                    <a:pt x="1867433" y="539229"/>
                  </a:cubicBezTo>
                  <a:cubicBezTo>
                    <a:pt x="1867433" y="540020"/>
                    <a:pt x="1866497" y="540020"/>
                    <a:pt x="1866497" y="540810"/>
                  </a:cubicBezTo>
                  <a:cubicBezTo>
                    <a:pt x="1865562" y="540810"/>
                    <a:pt x="1863695" y="540020"/>
                    <a:pt x="1863695" y="540020"/>
                  </a:cubicBezTo>
                  <a:cubicBezTo>
                    <a:pt x="1863695" y="539229"/>
                    <a:pt x="1865562" y="538439"/>
                    <a:pt x="1865562" y="537649"/>
                  </a:cubicBezTo>
                  <a:lnTo>
                    <a:pt x="1863695" y="536855"/>
                  </a:lnTo>
                  <a:cubicBezTo>
                    <a:pt x="1863695" y="536065"/>
                    <a:pt x="1864627" y="535274"/>
                    <a:pt x="1864627" y="534484"/>
                  </a:cubicBezTo>
                  <a:cubicBezTo>
                    <a:pt x="1865562" y="534484"/>
                    <a:pt x="1866497" y="533693"/>
                    <a:pt x="1866497" y="532900"/>
                  </a:cubicBezTo>
                  <a:lnTo>
                    <a:pt x="1868368" y="531319"/>
                  </a:lnTo>
                  <a:lnTo>
                    <a:pt x="1866497" y="529738"/>
                  </a:lnTo>
                  <a:cubicBezTo>
                    <a:pt x="1865562" y="529738"/>
                    <a:pt x="1864627" y="528948"/>
                    <a:pt x="1863695" y="528154"/>
                  </a:cubicBezTo>
                  <a:lnTo>
                    <a:pt x="1861824" y="527364"/>
                  </a:lnTo>
                  <a:lnTo>
                    <a:pt x="1863695" y="525783"/>
                  </a:lnTo>
                  <a:cubicBezTo>
                    <a:pt x="1863695" y="524993"/>
                    <a:pt x="1865562" y="524199"/>
                    <a:pt x="1865562" y="523409"/>
                  </a:cubicBezTo>
                  <a:cubicBezTo>
                    <a:pt x="1864627" y="523409"/>
                    <a:pt x="1863695" y="522618"/>
                    <a:pt x="1862759" y="522618"/>
                  </a:cubicBezTo>
                  <a:cubicBezTo>
                    <a:pt x="1862759" y="521828"/>
                    <a:pt x="1861824" y="521828"/>
                    <a:pt x="1860889" y="521037"/>
                  </a:cubicBezTo>
                  <a:cubicBezTo>
                    <a:pt x="1860889" y="521828"/>
                    <a:pt x="1859954" y="521828"/>
                    <a:pt x="1859018" y="522618"/>
                  </a:cubicBezTo>
                  <a:cubicBezTo>
                    <a:pt x="1859018" y="523409"/>
                    <a:pt x="1858086" y="524199"/>
                    <a:pt x="1858086" y="524199"/>
                  </a:cubicBezTo>
                  <a:cubicBezTo>
                    <a:pt x="1858086" y="524993"/>
                    <a:pt x="1856216" y="525783"/>
                    <a:pt x="1856216" y="526573"/>
                  </a:cubicBezTo>
                  <a:lnTo>
                    <a:pt x="1858086" y="527364"/>
                  </a:lnTo>
                  <a:cubicBezTo>
                    <a:pt x="1858086" y="528154"/>
                    <a:pt x="1857151" y="528948"/>
                    <a:pt x="1857151" y="529738"/>
                  </a:cubicBezTo>
                  <a:cubicBezTo>
                    <a:pt x="1856216" y="529738"/>
                    <a:pt x="1855280" y="530529"/>
                    <a:pt x="1855280" y="531319"/>
                  </a:cubicBezTo>
                  <a:lnTo>
                    <a:pt x="1857151" y="532109"/>
                  </a:lnTo>
                  <a:cubicBezTo>
                    <a:pt x="1857151" y="532900"/>
                    <a:pt x="1856216" y="534484"/>
                    <a:pt x="1855280" y="534484"/>
                  </a:cubicBezTo>
                  <a:cubicBezTo>
                    <a:pt x="1855280" y="534484"/>
                    <a:pt x="1854345" y="532900"/>
                    <a:pt x="1853413" y="532900"/>
                  </a:cubicBezTo>
                  <a:cubicBezTo>
                    <a:pt x="1853413" y="532900"/>
                    <a:pt x="1852478" y="534484"/>
                    <a:pt x="1851543" y="534484"/>
                  </a:cubicBezTo>
                  <a:cubicBezTo>
                    <a:pt x="1851543" y="535274"/>
                    <a:pt x="1850607" y="536065"/>
                    <a:pt x="1850607" y="536065"/>
                  </a:cubicBezTo>
                  <a:cubicBezTo>
                    <a:pt x="1850607" y="536855"/>
                    <a:pt x="1852478" y="537649"/>
                    <a:pt x="1852478" y="537649"/>
                  </a:cubicBezTo>
                  <a:cubicBezTo>
                    <a:pt x="1851543" y="539229"/>
                    <a:pt x="1850607" y="540020"/>
                    <a:pt x="1849672" y="541601"/>
                  </a:cubicBezTo>
                  <a:cubicBezTo>
                    <a:pt x="1847805" y="540020"/>
                    <a:pt x="1846870" y="539229"/>
                    <a:pt x="1844999" y="538439"/>
                  </a:cubicBezTo>
                  <a:lnTo>
                    <a:pt x="1843132" y="537649"/>
                  </a:lnTo>
                  <a:cubicBezTo>
                    <a:pt x="1843132" y="536855"/>
                    <a:pt x="1844999" y="536065"/>
                    <a:pt x="1844999" y="535274"/>
                  </a:cubicBezTo>
                  <a:cubicBezTo>
                    <a:pt x="1844067" y="535274"/>
                    <a:pt x="1843132" y="534484"/>
                    <a:pt x="1842196" y="534484"/>
                  </a:cubicBezTo>
                  <a:cubicBezTo>
                    <a:pt x="1842196" y="533693"/>
                    <a:pt x="1844067" y="532900"/>
                    <a:pt x="1844067" y="532109"/>
                  </a:cubicBezTo>
                  <a:lnTo>
                    <a:pt x="1842196" y="531319"/>
                  </a:lnTo>
                  <a:cubicBezTo>
                    <a:pt x="1842196" y="530529"/>
                    <a:pt x="1844067" y="529738"/>
                    <a:pt x="1844067" y="528948"/>
                  </a:cubicBezTo>
                  <a:cubicBezTo>
                    <a:pt x="1843132" y="528948"/>
                    <a:pt x="1841261" y="528154"/>
                    <a:pt x="1841261" y="528154"/>
                  </a:cubicBezTo>
                  <a:cubicBezTo>
                    <a:pt x="1841261" y="527364"/>
                    <a:pt x="1843132" y="526573"/>
                    <a:pt x="1843132" y="525783"/>
                  </a:cubicBezTo>
                  <a:lnTo>
                    <a:pt x="1841261" y="524993"/>
                  </a:lnTo>
                  <a:cubicBezTo>
                    <a:pt x="1840326" y="524199"/>
                    <a:pt x="1839391" y="524199"/>
                    <a:pt x="1839391" y="523409"/>
                  </a:cubicBezTo>
                  <a:cubicBezTo>
                    <a:pt x="1838458" y="524199"/>
                    <a:pt x="1837523" y="524993"/>
                    <a:pt x="1837523" y="524993"/>
                  </a:cubicBezTo>
                  <a:cubicBezTo>
                    <a:pt x="1836588" y="525783"/>
                    <a:pt x="1835653" y="526573"/>
                    <a:pt x="1835653" y="527364"/>
                  </a:cubicBezTo>
                  <a:lnTo>
                    <a:pt x="1837523" y="528154"/>
                  </a:lnTo>
                  <a:cubicBezTo>
                    <a:pt x="1837523" y="528948"/>
                    <a:pt x="1836588" y="529738"/>
                    <a:pt x="1836588" y="529738"/>
                  </a:cubicBezTo>
                  <a:cubicBezTo>
                    <a:pt x="1835653" y="530529"/>
                    <a:pt x="1834717" y="531319"/>
                    <a:pt x="1834717" y="532109"/>
                  </a:cubicBezTo>
                  <a:cubicBezTo>
                    <a:pt x="1833785" y="532109"/>
                    <a:pt x="1833785" y="532900"/>
                    <a:pt x="1832850" y="533693"/>
                  </a:cubicBezTo>
                  <a:cubicBezTo>
                    <a:pt x="1831915" y="534484"/>
                    <a:pt x="1830979" y="536065"/>
                    <a:pt x="1830044" y="536855"/>
                  </a:cubicBezTo>
                  <a:cubicBezTo>
                    <a:pt x="1829109" y="536855"/>
                    <a:pt x="1828177" y="536065"/>
                    <a:pt x="1828177" y="536065"/>
                  </a:cubicBezTo>
                  <a:cubicBezTo>
                    <a:pt x="1827241" y="535274"/>
                    <a:pt x="1826306" y="535274"/>
                    <a:pt x="1825371" y="534484"/>
                  </a:cubicBezTo>
                  <a:cubicBezTo>
                    <a:pt x="1825371" y="533693"/>
                    <a:pt x="1824436" y="533693"/>
                    <a:pt x="1823503" y="532900"/>
                  </a:cubicBezTo>
                  <a:lnTo>
                    <a:pt x="1825371" y="531319"/>
                  </a:lnTo>
                  <a:lnTo>
                    <a:pt x="1823503" y="529738"/>
                  </a:lnTo>
                  <a:cubicBezTo>
                    <a:pt x="1823503" y="529738"/>
                    <a:pt x="1824436" y="528948"/>
                    <a:pt x="1824436" y="528154"/>
                  </a:cubicBezTo>
                  <a:cubicBezTo>
                    <a:pt x="1825371" y="527364"/>
                    <a:pt x="1825371" y="527364"/>
                    <a:pt x="1826306" y="526573"/>
                  </a:cubicBezTo>
                  <a:cubicBezTo>
                    <a:pt x="1827241" y="525783"/>
                    <a:pt x="1827241" y="524993"/>
                    <a:pt x="1828177" y="524993"/>
                  </a:cubicBezTo>
                  <a:cubicBezTo>
                    <a:pt x="1828177" y="524199"/>
                    <a:pt x="1829109" y="523409"/>
                    <a:pt x="1829109" y="522618"/>
                  </a:cubicBezTo>
                  <a:cubicBezTo>
                    <a:pt x="1830044" y="522618"/>
                    <a:pt x="1827241" y="521828"/>
                    <a:pt x="1827241" y="521828"/>
                  </a:cubicBezTo>
                  <a:cubicBezTo>
                    <a:pt x="1826306" y="522618"/>
                    <a:pt x="1825371" y="524199"/>
                    <a:pt x="1824436" y="524993"/>
                  </a:cubicBezTo>
                  <a:cubicBezTo>
                    <a:pt x="1823503" y="525783"/>
                    <a:pt x="1823503" y="526573"/>
                    <a:pt x="1822568" y="526573"/>
                  </a:cubicBezTo>
                  <a:cubicBezTo>
                    <a:pt x="1822568" y="527364"/>
                    <a:pt x="1820698" y="525783"/>
                    <a:pt x="1820698" y="525783"/>
                  </a:cubicBezTo>
                  <a:cubicBezTo>
                    <a:pt x="1819762" y="525783"/>
                    <a:pt x="1818830" y="527364"/>
                    <a:pt x="1818830" y="527364"/>
                  </a:cubicBezTo>
                  <a:cubicBezTo>
                    <a:pt x="1818830" y="528154"/>
                    <a:pt x="1817895" y="528154"/>
                    <a:pt x="1816960" y="528948"/>
                  </a:cubicBezTo>
                  <a:cubicBezTo>
                    <a:pt x="1816960" y="529738"/>
                    <a:pt x="1816025" y="530529"/>
                    <a:pt x="1816025" y="530529"/>
                  </a:cubicBezTo>
                  <a:cubicBezTo>
                    <a:pt x="1816025" y="531319"/>
                    <a:pt x="1817895" y="532109"/>
                    <a:pt x="1817895" y="532109"/>
                  </a:cubicBezTo>
                  <a:cubicBezTo>
                    <a:pt x="1817895" y="532900"/>
                    <a:pt x="1816025" y="533693"/>
                    <a:pt x="1816025" y="533693"/>
                  </a:cubicBezTo>
                  <a:cubicBezTo>
                    <a:pt x="1816960" y="533693"/>
                    <a:pt x="1817895" y="535274"/>
                    <a:pt x="1817895" y="535274"/>
                  </a:cubicBezTo>
                  <a:lnTo>
                    <a:pt x="1816960" y="536855"/>
                  </a:lnTo>
                  <a:cubicBezTo>
                    <a:pt x="1816025" y="536855"/>
                    <a:pt x="1815089" y="536065"/>
                    <a:pt x="1815089" y="536065"/>
                  </a:cubicBezTo>
                  <a:cubicBezTo>
                    <a:pt x="1814157" y="535274"/>
                    <a:pt x="1812287" y="534484"/>
                    <a:pt x="1812287" y="534484"/>
                  </a:cubicBezTo>
                  <a:cubicBezTo>
                    <a:pt x="1812287" y="533693"/>
                    <a:pt x="1814157" y="532900"/>
                    <a:pt x="1814157" y="532900"/>
                  </a:cubicBezTo>
                  <a:cubicBezTo>
                    <a:pt x="1814157" y="532109"/>
                    <a:pt x="1812287" y="532109"/>
                    <a:pt x="1812287" y="531319"/>
                  </a:cubicBezTo>
                  <a:cubicBezTo>
                    <a:pt x="1812287" y="530529"/>
                    <a:pt x="1814157" y="529738"/>
                    <a:pt x="1814157" y="529738"/>
                  </a:cubicBezTo>
                  <a:cubicBezTo>
                    <a:pt x="1813222" y="528948"/>
                    <a:pt x="1811351" y="528948"/>
                    <a:pt x="1811351" y="528154"/>
                  </a:cubicBezTo>
                  <a:cubicBezTo>
                    <a:pt x="1811351" y="527364"/>
                    <a:pt x="1809481" y="527364"/>
                    <a:pt x="1809481" y="526573"/>
                  </a:cubicBezTo>
                  <a:cubicBezTo>
                    <a:pt x="1809481" y="527364"/>
                    <a:pt x="1807614" y="528154"/>
                    <a:pt x="1807614" y="528948"/>
                  </a:cubicBezTo>
                  <a:lnTo>
                    <a:pt x="1810416" y="529738"/>
                  </a:lnTo>
                  <a:cubicBezTo>
                    <a:pt x="1810416" y="530529"/>
                    <a:pt x="1808549" y="531319"/>
                    <a:pt x="1808549" y="531319"/>
                  </a:cubicBezTo>
                  <a:cubicBezTo>
                    <a:pt x="1808549" y="532109"/>
                    <a:pt x="1807614" y="533693"/>
                    <a:pt x="1806678" y="533693"/>
                  </a:cubicBezTo>
                  <a:lnTo>
                    <a:pt x="1804808" y="532109"/>
                  </a:lnTo>
                  <a:cubicBezTo>
                    <a:pt x="1803876" y="532109"/>
                    <a:pt x="1803876" y="533693"/>
                    <a:pt x="1802940" y="533693"/>
                  </a:cubicBezTo>
                  <a:cubicBezTo>
                    <a:pt x="1802005" y="533693"/>
                    <a:pt x="1802005" y="532900"/>
                    <a:pt x="1801070" y="532900"/>
                  </a:cubicBezTo>
                  <a:cubicBezTo>
                    <a:pt x="1800135" y="532109"/>
                    <a:pt x="1799202" y="531319"/>
                    <a:pt x="1799202" y="531319"/>
                  </a:cubicBezTo>
                  <a:cubicBezTo>
                    <a:pt x="1799202" y="530529"/>
                    <a:pt x="1801070" y="529738"/>
                    <a:pt x="1800135" y="529738"/>
                  </a:cubicBezTo>
                  <a:cubicBezTo>
                    <a:pt x="1800135" y="528948"/>
                    <a:pt x="1798267" y="528154"/>
                    <a:pt x="1798267" y="528154"/>
                  </a:cubicBezTo>
                  <a:cubicBezTo>
                    <a:pt x="1798267" y="528154"/>
                    <a:pt x="1797332" y="526573"/>
                    <a:pt x="1796397" y="526573"/>
                  </a:cubicBezTo>
                  <a:cubicBezTo>
                    <a:pt x="1796397" y="526573"/>
                    <a:pt x="1795461" y="528154"/>
                    <a:pt x="1794526" y="528154"/>
                  </a:cubicBezTo>
                  <a:cubicBezTo>
                    <a:pt x="1794526" y="528948"/>
                    <a:pt x="1793594" y="529738"/>
                    <a:pt x="1793594" y="530529"/>
                  </a:cubicBezTo>
                  <a:lnTo>
                    <a:pt x="1795461" y="531319"/>
                  </a:lnTo>
                  <a:cubicBezTo>
                    <a:pt x="1794526" y="532109"/>
                    <a:pt x="1794526" y="532900"/>
                    <a:pt x="1793594" y="533693"/>
                  </a:cubicBezTo>
                  <a:lnTo>
                    <a:pt x="1791723" y="532109"/>
                  </a:lnTo>
                  <a:cubicBezTo>
                    <a:pt x="1790788" y="531319"/>
                    <a:pt x="1789853" y="530529"/>
                    <a:pt x="1789853" y="530529"/>
                  </a:cubicBezTo>
                  <a:cubicBezTo>
                    <a:pt x="1788921" y="530529"/>
                    <a:pt x="1787985" y="528948"/>
                    <a:pt x="1787050" y="528948"/>
                  </a:cubicBezTo>
                  <a:lnTo>
                    <a:pt x="1786115" y="531319"/>
                  </a:lnTo>
                  <a:cubicBezTo>
                    <a:pt x="1785180" y="530529"/>
                    <a:pt x="1784248" y="529738"/>
                    <a:pt x="1783312" y="529738"/>
                  </a:cubicBezTo>
                  <a:cubicBezTo>
                    <a:pt x="1783312" y="528948"/>
                    <a:pt x="1785180" y="528154"/>
                    <a:pt x="1785180" y="528154"/>
                  </a:cubicBezTo>
                  <a:cubicBezTo>
                    <a:pt x="1785180" y="527364"/>
                    <a:pt x="1787050" y="526573"/>
                    <a:pt x="1787050" y="526573"/>
                  </a:cubicBezTo>
                  <a:cubicBezTo>
                    <a:pt x="1787050" y="525783"/>
                    <a:pt x="1785180" y="524993"/>
                    <a:pt x="1785180" y="524993"/>
                  </a:cubicBezTo>
                  <a:cubicBezTo>
                    <a:pt x="1784248" y="524199"/>
                    <a:pt x="1783312" y="524199"/>
                    <a:pt x="1782377" y="523409"/>
                  </a:cubicBezTo>
                  <a:cubicBezTo>
                    <a:pt x="1781442" y="524993"/>
                    <a:pt x="1780506" y="525783"/>
                    <a:pt x="1779571" y="527364"/>
                  </a:cubicBezTo>
                  <a:cubicBezTo>
                    <a:pt x="1778639" y="527364"/>
                    <a:pt x="1778639" y="528154"/>
                    <a:pt x="1777704" y="528948"/>
                  </a:cubicBezTo>
                  <a:cubicBezTo>
                    <a:pt x="1776769" y="529738"/>
                    <a:pt x="1775833" y="531319"/>
                    <a:pt x="1774898" y="532109"/>
                  </a:cubicBezTo>
                  <a:cubicBezTo>
                    <a:pt x="1773966" y="532900"/>
                    <a:pt x="1773966" y="533693"/>
                    <a:pt x="1773031" y="533693"/>
                  </a:cubicBezTo>
                  <a:cubicBezTo>
                    <a:pt x="1772096" y="533693"/>
                    <a:pt x="1772096" y="532900"/>
                    <a:pt x="1771160" y="532900"/>
                  </a:cubicBezTo>
                  <a:cubicBezTo>
                    <a:pt x="1770225" y="532109"/>
                    <a:pt x="1769290" y="532109"/>
                    <a:pt x="1769290" y="531319"/>
                  </a:cubicBezTo>
                  <a:cubicBezTo>
                    <a:pt x="1769290" y="531319"/>
                    <a:pt x="1771160" y="529738"/>
                    <a:pt x="1770225" y="529738"/>
                  </a:cubicBezTo>
                  <a:lnTo>
                    <a:pt x="1768358" y="528154"/>
                  </a:lnTo>
                  <a:lnTo>
                    <a:pt x="1767422" y="529738"/>
                  </a:lnTo>
                  <a:cubicBezTo>
                    <a:pt x="1766487" y="530529"/>
                    <a:pt x="1765552" y="531319"/>
                    <a:pt x="1765552" y="532109"/>
                  </a:cubicBezTo>
                  <a:lnTo>
                    <a:pt x="1767422" y="532900"/>
                  </a:lnTo>
                  <a:cubicBezTo>
                    <a:pt x="1767422" y="533693"/>
                    <a:pt x="1766487" y="534484"/>
                    <a:pt x="1765552" y="535274"/>
                  </a:cubicBezTo>
                  <a:cubicBezTo>
                    <a:pt x="1765552" y="535274"/>
                    <a:pt x="1764617" y="536065"/>
                    <a:pt x="1764617" y="536855"/>
                  </a:cubicBezTo>
                  <a:cubicBezTo>
                    <a:pt x="1763684" y="537649"/>
                    <a:pt x="1762749" y="537649"/>
                    <a:pt x="1762749" y="538439"/>
                  </a:cubicBezTo>
                  <a:cubicBezTo>
                    <a:pt x="1762749" y="538439"/>
                    <a:pt x="1761814" y="540020"/>
                    <a:pt x="1760879" y="540020"/>
                  </a:cubicBezTo>
                  <a:lnTo>
                    <a:pt x="1759011" y="539229"/>
                  </a:lnTo>
                  <a:cubicBezTo>
                    <a:pt x="1759011" y="538439"/>
                    <a:pt x="1759946" y="537649"/>
                    <a:pt x="1760879" y="536855"/>
                  </a:cubicBezTo>
                  <a:lnTo>
                    <a:pt x="1761814" y="535274"/>
                  </a:lnTo>
                  <a:lnTo>
                    <a:pt x="1759946" y="533693"/>
                  </a:lnTo>
                  <a:cubicBezTo>
                    <a:pt x="1759946" y="533693"/>
                    <a:pt x="1759011" y="536065"/>
                    <a:pt x="1758076" y="536065"/>
                  </a:cubicBezTo>
                  <a:cubicBezTo>
                    <a:pt x="1758076" y="536065"/>
                    <a:pt x="1757141" y="534484"/>
                    <a:pt x="1756205" y="534484"/>
                  </a:cubicBezTo>
                  <a:cubicBezTo>
                    <a:pt x="1757141" y="533693"/>
                    <a:pt x="1757141" y="532900"/>
                    <a:pt x="1758076" y="532900"/>
                  </a:cubicBezTo>
                  <a:cubicBezTo>
                    <a:pt x="1758076" y="532109"/>
                    <a:pt x="1759011" y="531319"/>
                    <a:pt x="1759946" y="530529"/>
                  </a:cubicBezTo>
                  <a:lnTo>
                    <a:pt x="1757141" y="529738"/>
                  </a:lnTo>
                  <a:cubicBezTo>
                    <a:pt x="1757141" y="528948"/>
                    <a:pt x="1759011" y="528154"/>
                    <a:pt x="1759011" y="528154"/>
                  </a:cubicBezTo>
                  <a:cubicBezTo>
                    <a:pt x="1759011" y="527364"/>
                    <a:pt x="1759946" y="526573"/>
                    <a:pt x="1760879" y="525783"/>
                  </a:cubicBezTo>
                  <a:cubicBezTo>
                    <a:pt x="1760879" y="525783"/>
                    <a:pt x="1761814" y="524993"/>
                    <a:pt x="1762749" y="524199"/>
                  </a:cubicBezTo>
                  <a:cubicBezTo>
                    <a:pt x="1761814" y="524199"/>
                    <a:pt x="1760879" y="522618"/>
                    <a:pt x="1759946" y="522618"/>
                  </a:cubicBezTo>
                  <a:cubicBezTo>
                    <a:pt x="1759946" y="523409"/>
                    <a:pt x="1759011" y="524199"/>
                    <a:pt x="1759011" y="524993"/>
                  </a:cubicBezTo>
                  <a:cubicBezTo>
                    <a:pt x="1758076" y="524993"/>
                    <a:pt x="1757141" y="525783"/>
                    <a:pt x="1757141" y="526573"/>
                  </a:cubicBezTo>
                  <a:cubicBezTo>
                    <a:pt x="1756205" y="527364"/>
                    <a:pt x="1756205" y="527364"/>
                    <a:pt x="1755270" y="528154"/>
                  </a:cubicBezTo>
                  <a:cubicBezTo>
                    <a:pt x="1754338" y="529738"/>
                    <a:pt x="1753403" y="530529"/>
                    <a:pt x="1752467" y="532109"/>
                  </a:cubicBezTo>
                  <a:cubicBezTo>
                    <a:pt x="1752467" y="531319"/>
                    <a:pt x="1749665" y="530529"/>
                    <a:pt x="1750597" y="530529"/>
                  </a:cubicBezTo>
                  <a:cubicBezTo>
                    <a:pt x="1750597" y="529738"/>
                    <a:pt x="1751532" y="528948"/>
                    <a:pt x="1751532" y="528948"/>
                  </a:cubicBezTo>
                  <a:cubicBezTo>
                    <a:pt x="1752467" y="528154"/>
                    <a:pt x="1753403" y="527364"/>
                    <a:pt x="1753403" y="526573"/>
                  </a:cubicBezTo>
                  <a:lnTo>
                    <a:pt x="1751532" y="525783"/>
                  </a:lnTo>
                  <a:cubicBezTo>
                    <a:pt x="1751532" y="524993"/>
                    <a:pt x="1752467" y="524199"/>
                    <a:pt x="1752467" y="523409"/>
                  </a:cubicBezTo>
                  <a:cubicBezTo>
                    <a:pt x="1753403" y="523409"/>
                    <a:pt x="1754338" y="522618"/>
                    <a:pt x="1754338" y="521828"/>
                  </a:cubicBezTo>
                  <a:cubicBezTo>
                    <a:pt x="1753403" y="521828"/>
                    <a:pt x="1753403" y="520247"/>
                    <a:pt x="1752467" y="520247"/>
                  </a:cubicBezTo>
                  <a:cubicBezTo>
                    <a:pt x="1752467" y="521037"/>
                    <a:pt x="1750597" y="521828"/>
                    <a:pt x="1750597" y="522618"/>
                  </a:cubicBezTo>
                  <a:cubicBezTo>
                    <a:pt x="1750597" y="522618"/>
                    <a:pt x="1749665" y="523409"/>
                    <a:pt x="1748729" y="524199"/>
                  </a:cubicBezTo>
                  <a:cubicBezTo>
                    <a:pt x="1748729" y="524993"/>
                    <a:pt x="1747794" y="524993"/>
                    <a:pt x="1747794" y="525783"/>
                  </a:cubicBezTo>
                  <a:cubicBezTo>
                    <a:pt x="1746859" y="526573"/>
                    <a:pt x="1746859" y="527364"/>
                    <a:pt x="1745924" y="527364"/>
                  </a:cubicBezTo>
                  <a:cubicBezTo>
                    <a:pt x="1745924" y="528154"/>
                    <a:pt x="1744056" y="528948"/>
                    <a:pt x="1744056" y="529738"/>
                  </a:cubicBezTo>
                  <a:lnTo>
                    <a:pt x="1746859" y="530529"/>
                  </a:lnTo>
                  <a:cubicBezTo>
                    <a:pt x="1745924" y="531319"/>
                    <a:pt x="1744988" y="532109"/>
                    <a:pt x="1744988" y="532900"/>
                  </a:cubicBezTo>
                  <a:cubicBezTo>
                    <a:pt x="1744056" y="532900"/>
                    <a:pt x="1744056" y="533693"/>
                    <a:pt x="1743121" y="534484"/>
                  </a:cubicBezTo>
                  <a:lnTo>
                    <a:pt x="1741251" y="532900"/>
                  </a:lnTo>
                  <a:cubicBezTo>
                    <a:pt x="1740315" y="534484"/>
                    <a:pt x="1739383" y="535274"/>
                    <a:pt x="1738448" y="536855"/>
                  </a:cubicBezTo>
                  <a:cubicBezTo>
                    <a:pt x="1737513" y="536065"/>
                    <a:pt x="1735642" y="535274"/>
                    <a:pt x="1735642" y="535274"/>
                  </a:cubicBezTo>
                  <a:cubicBezTo>
                    <a:pt x="1735642" y="534484"/>
                    <a:pt x="1737513" y="533693"/>
                    <a:pt x="1737513" y="533693"/>
                  </a:cubicBezTo>
                  <a:cubicBezTo>
                    <a:pt x="1737513" y="532900"/>
                    <a:pt x="1735642" y="532109"/>
                    <a:pt x="1735642" y="532109"/>
                  </a:cubicBezTo>
                  <a:lnTo>
                    <a:pt x="1733775" y="533693"/>
                  </a:lnTo>
                  <a:cubicBezTo>
                    <a:pt x="1733775" y="533693"/>
                    <a:pt x="1731904" y="532900"/>
                    <a:pt x="1731904" y="532109"/>
                  </a:cubicBezTo>
                  <a:lnTo>
                    <a:pt x="1733775" y="530529"/>
                  </a:lnTo>
                  <a:cubicBezTo>
                    <a:pt x="1732840" y="530529"/>
                    <a:pt x="1731904" y="529738"/>
                    <a:pt x="1730969" y="529738"/>
                  </a:cubicBezTo>
                  <a:cubicBezTo>
                    <a:pt x="1730969" y="528948"/>
                    <a:pt x="1730037" y="531319"/>
                    <a:pt x="1730037" y="531319"/>
                  </a:cubicBezTo>
                  <a:cubicBezTo>
                    <a:pt x="1729102" y="531319"/>
                    <a:pt x="1728166" y="529738"/>
                    <a:pt x="1727231" y="529738"/>
                  </a:cubicBezTo>
                  <a:cubicBezTo>
                    <a:pt x="1726296" y="531319"/>
                    <a:pt x="1725361" y="532109"/>
                    <a:pt x="1724428" y="532900"/>
                  </a:cubicBezTo>
                  <a:cubicBezTo>
                    <a:pt x="1723493" y="533693"/>
                    <a:pt x="1723493" y="534484"/>
                    <a:pt x="1722558" y="535274"/>
                  </a:cubicBezTo>
                  <a:cubicBezTo>
                    <a:pt x="1722558" y="535274"/>
                    <a:pt x="1721623" y="536065"/>
                    <a:pt x="1721623" y="536855"/>
                  </a:cubicBezTo>
                  <a:cubicBezTo>
                    <a:pt x="1720687" y="536855"/>
                    <a:pt x="1719755" y="538439"/>
                    <a:pt x="1719755" y="538439"/>
                  </a:cubicBezTo>
                  <a:cubicBezTo>
                    <a:pt x="1719755" y="539229"/>
                    <a:pt x="1721623" y="540020"/>
                    <a:pt x="1721623" y="540020"/>
                  </a:cubicBezTo>
                  <a:cubicBezTo>
                    <a:pt x="1721623" y="540810"/>
                    <a:pt x="1720687" y="541601"/>
                    <a:pt x="1719755" y="541601"/>
                  </a:cubicBezTo>
                  <a:cubicBezTo>
                    <a:pt x="1719755" y="542394"/>
                    <a:pt x="1718820" y="543185"/>
                    <a:pt x="1718820" y="543185"/>
                  </a:cubicBezTo>
                  <a:cubicBezTo>
                    <a:pt x="1716949" y="542394"/>
                    <a:pt x="1716014" y="541601"/>
                    <a:pt x="1714147" y="540810"/>
                  </a:cubicBezTo>
                  <a:cubicBezTo>
                    <a:pt x="1714147" y="540020"/>
                    <a:pt x="1716014" y="539229"/>
                    <a:pt x="1716014" y="539229"/>
                  </a:cubicBezTo>
                  <a:cubicBezTo>
                    <a:pt x="1716014" y="538439"/>
                    <a:pt x="1714147" y="537649"/>
                    <a:pt x="1714147" y="537649"/>
                  </a:cubicBezTo>
                  <a:cubicBezTo>
                    <a:pt x="1713211" y="536855"/>
                    <a:pt x="1712276" y="536855"/>
                    <a:pt x="1711341" y="536065"/>
                  </a:cubicBezTo>
                  <a:cubicBezTo>
                    <a:pt x="1711341" y="536065"/>
                    <a:pt x="1710406" y="535274"/>
                    <a:pt x="1709474" y="535274"/>
                  </a:cubicBezTo>
                  <a:cubicBezTo>
                    <a:pt x="1708538" y="534484"/>
                    <a:pt x="1708538" y="533693"/>
                    <a:pt x="1707603" y="533693"/>
                  </a:cubicBezTo>
                  <a:lnTo>
                    <a:pt x="1705733" y="532109"/>
                  </a:lnTo>
                  <a:lnTo>
                    <a:pt x="1706668" y="530529"/>
                  </a:lnTo>
                  <a:cubicBezTo>
                    <a:pt x="1707603" y="529738"/>
                    <a:pt x="1708538" y="528948"/>
                    <a:pt x="1708538" y="528948"/>
                  </a:cubicBezTo>
                  <a:cubicBezTo>
                    <a:pt x="1709474" y="528948"/>
                    <a:pt x="1710406" y="529738"/>
                    <a:pt x="1710406" y="529738"/>
                  </a:cubicBezTo>
                  <a:cubicBezTo>
                    <a:pt x="1711341" y="529738"/>
                    <a:pt x="1711341" y="528154"/>
                    <a:pt x="1712276" y="528154"/>
                  </a:cubicBezTo>
                  <a:cubicBezTo>
                    <a:pt x="1711341" y="527364"/>
                    <a:pt x="1709474" y="526573"/>
                    <a:pt x="1708538" y="525783"/>
                  </a:cubicBezTo>
                  <a:cubicBezTo>
                    <a:pt x="1707603" y="525783"/>
                    <a:pt x="1707603" y="527364"/>
                    <a:pt x="1706668" y="527364"/>
                  </a:cubicBezTo>
                  <a:lnTo>
                    <a:pt x="1704800" y="525783"/>
                  </a:lnTo>
                  <a:cubicBezTo>
                    <a:pt x="1703865" y="526573"/>
                    <a:pt x="1702930" y="527364"/>
                    <a:pt x="1702930" y="528154"/>
                  </a:cubicBezTo>
                  <a:cubicBezTo>
                    <a:pt x="1701995" y="528154"/>
                    <a:pt x="1701995" y="528948"/>
                    <a:pt x="1701059" y="529738"/>
                  </a:cubicBezTo>
                  <a:cubicBezTo>
                    <a:pt x="1701059" y="530529"/>
                    <a:pt x="1700127" y="530529"/>
                    <a:pt x="1700127" y="531319"/>
                  </a:cubicBezTo>
                  <a:cubicBezTo>
                    <a:pt x="1699192" y="532109"/>
                    <a:pt x="1698257" y="532900"/>
                    <a:pt x="1698257" y="532900"/>
                  </a:cubicBezTo>
                  <a:cubicBezTo>
                    <a:pt x="1698257" y="533693"/>
                    <a:pt x="1696386" y="534484"/>
                    <a:pt x="1696386" y="534484"/>
                  </a:cubicBezTo>
                  <a:cubicBezTo>
                    <a:pt x="1696386" y="535274"/>
                    <a:pt x="1698257" y="536065"/>
                    <a:pt x="1698257" y="536065"/>
                  </a:cubicBezTo>
                  <a:cubicBezTo>
                    <a:pt x="1699192" y="536065"/>
                    <a:pt x="1701059" y="537649"/>
                    <a:pt x="1701059" y="537649"/>
                  </a:cubicBezTo>
                  <a:cubicBezTo>
                    <a:pt x="1700127" y="537649"/>
                    <a:pt x="1699192" y="539229"/>
                    <a:pt x="1699192" y="539229"/>
                  </a:cubicBezTo>
                  <a:cubicBezTo>
                    <a:pt x="1698257" y="539229"/>
                    <a:pt x="1697321" y="538439"/>
                    <a:pt x="1697321" y="537649"/>
                  </a:cubicBezTo>
                  <a:cubicBezTo>
                    <a:pt x="1696386" y="537649"/>
                    <a:pt x="1695451" y="536855"/>
                    <a:pt x="1694519" y="536855"/>
                  </a:cubicBezTo>
                  <a:cubicBezTo>
                    <a:pt x="1694519" y="536065"/>
                    <a:pt x="1693584" y="535274"/>
                    <a:pt x="1692648" y="535274"/>
                  </a:cubicBezTo>
                  <a:cubicBezTo>
                    <a:pt x="1692648" y="535274"/>
                    <a:pt x="1691713" y="533693"/>
                    <a:pt x="1690778" y="533693"/>
                  </a:cubicBezTo>
                  <a:cubicBezTo>
                    <a:pt x="1690778" y="533693"/>
                    <a:pt x="1689846" y="535274"/>
                    <a:pt x="1688910" y="536065"/>
                  </a:cubicBezTo>
                  <a:lnTo>
                    <a:pt x="1687975" y="537649"/>
                  </a:lnTo>
                  <a:cubicBezTo>
                    <a:pt x="1687040" y="537649"/>
                    <a:pt x="1686105" y="536065"/>
                    <a:pt x="1685169" y="536065"/>
                  </a:cubicBezTo>
                  <a:cubicBezTo>
                    <a:pt x="1685169" y="536065"/>
                    <a:pt x="1684237" y="534484"/>
                    <a:pt x="1683302" y="534484"/>
                  </a:cubicBezTo>
                  <a:cubicBezTo>
                    <a:pt x="1683302" y="534484"/>
                    <a:pt x="1682367" y="536065"/>
                    <a:pt x="1681431" y="536855"/>
                  </a:cubicBezTo>
                  <a:lnTo>
                    <a:pt x="1680496" y="538439"/>
                  </a:lnTo>
                  <a:cubicBezTo>
                    <a:pt x="1679564" y="538439"/>
                    <a:pt x="1678629" y="537649"/>
                    <a:pt x="1678629" y="536855"/>
                  </a:cubicBezTo>
                  <a:cubicBezTo>
                    <a:pt x="1677693" y="536855"/>
                    <a:pt x="1679564" y="535274"/>
                    <a:pt x="1679564" y="535274"/>
                  </a:cubicBezTo>
                  <a:cubicBezTo>
                    <a:pt x="1680496" y="534484"/>
                    <a:pt x="1681431" y="533693"/>
                    <a:pt x="1681431" y="533693"/>
                  </a:cubicBezTo>
                  <a:cubicBezTo>
                    <a:pt x="1681431" y="532900"/>
                    <a:pt x="1679564" y="532109"/>
                    <a:pt x="1679564" y="532109"/>
                  </a:cubicBezTo>
                  <a:cubicBezTo>
                    <a:pt x="1679564" y="531319"/>
                    <a:pt x="1680496" y="530529"/>
                    <a:pt x="1680496" y="530529"/>
                  </a:cubicBezTo>
                  <a:cubicBezTo>
                    <a:pt x="1680496" y="529738"/>
                    <a:pt x="1678629" y="529738"/>
                    <a:pt x="1678629" y="528948"/>
                  </a:cubicBezTo>
                  <a:cubicBezTo>
                    <a:pt x="1678629" y="528154"/>
                    <a:pt x="1680496" y="527364"/>
                    <a:pt x="1680496" y="527364"/>
                  </a:cubicBezTo>
                  <a:cubicBezTo>
                    <a:pt x="1680496" y="526573"/>
                    <a:pt x="1678629" y="526573"/>
                    <a:pt x="1678629" y="525783"/>
                  </a:cubicBezTo>
                  <a:cubicBezTo>
                    <a:pt x="1678629" y="524993"/>
                    <a:pt x="1679564" y="524199"/>
                    <a:pt x="1679564" y="524199"/>
                  </a:cubicBezTo>
                  <a:cubicBezTo>
                    <a:pt x="1679564" y="523409"/>
                    <a:pt x="1677693" y="523409"/>
                    <a:pt x="1677693" y="522618"/>
                  </a:cubicBezTo>
                  <a:cubicBezTo>
                    <a:pt x="1677693" y="523409"/>
                    <a:pt x="1676758" y="524199"/>
                    <a:pt x="1675823" y="524199"/>
                  </a:cubicBezTo>
                  <a:cubicBezTo>
                    <a:pt x="1675823" y="524993"/>
                    <a:pt x="1674891" y="525783"/>
                    <a:pt x="1674891" y="526573"/>
                  </a:cubicBezTo>
                  <a:cubicBezTo>
                    <a:pt x="1673956" y="526573"/>
                    <a:pt x="1673020" y="527364"/>
                    <a:pt x="1673020" y="528154"/>
                  </a:cubicBezTo>
                  <a:cubicBezTo>
                    <a:pt x="1673020" y="528154"/>
                    <a:pt x="1674891" y="528948"/>
                    <a:pt x="1674891" y="529738"/>
                  </a:cubicBezTo>
                  <a:cubicBezTo>
                    <a:pt x="1674891" y="529738"/>
                    <a:pt x="1673020" y="530529"/>
                    <a:pt x="1673956" y="531319"/>
                  </a:cubicBezTo>
                  <a:lnTo>
                    <a:pt x="1675823" y="532109"/>
                  </a:lnTo>
                  <a:cubicBezTo>
                    <a:pt x="1675823" y="532900"/>
                    <a:pt x="1673956" y="533693"/>
                    <a:pt x="1673956" y="534484"/>
                  </a:cubicBezTo>
                  <a:lnTo>
                    <a:pt x="1675823" y="535274"/>
                  </a:lnTo>
                  <a:cubicBezTo>
                    <a:pt x="1675823" y="536065"/>
                    <a:pt x="1674891" y="537649"/>
                    <a:pt x="1674891" y="537649"/>
                  </a:cubicBezTo>
                  <a:cubicBezTo>
                    <a:pt x="1673956" y="537649"/>
                    <a:pt x="1673020" y="536065"/>
                    <a:pt x="1672085" y="536065"/>
                  </a:cubicBezTo>
                  <a:cubicBezTo>
                    <a:pt x="1672085" y="536065"/>
                    <a:pt x="1671150" y="534484"/>
                    <a:pt x="1670218" y="534484"/>
                  </a:cubicBezTo>
                  <a:cubicBezTo>
                    <a:pt x="1670218" y="534484"/>
                    <a:pt x="1669282" y="536855"/>
                    <a:pt x="1668347" y="536065"/>
                  </a:cubicBezTo>
                  <a:cubicBezTo>
                    <a:pt x="1668347" y="536065"/>
                    <a:pt x="1667412" y="535274"/>
                    <a:pt x="1666477" y="535274"/>
                  </a:cubicBezTo>
                  <a:cubicBezTo>
                    <a:pt x="1665545" y="534484"/>
                    <a:pt x="1665545" y="534484"/>
                    <a:pt x="1664609" y="533693"/>
                  </a:cubicBezTo>
                  <a:cubicBezTo>
                    <a:pt x="1663674" y="533693"/>
                    <a:pt x="1662739" y="532900"/>
                    <a:pt x="1662739" y="532109"/>
                  </a:cubicBezTo>
                  <a:cubicBezTo>
                    <a:pt x="1661803" y="532109"/>
                    <a:pt x="1660868" y="531319"/>
                    <a:pt x="1659936" y="531319"/>
                  </a:cubicBezTo>
                  <a:lnTo>
                    <a:pt x="1659001" y="532900"/>
                  </a:lnTo>
                  <a:cubicBezTo>
                    <a:pt x="1658066" y="532900"/>
                    <a:pt x="1657130" y="531319"/>
                    <a:pt x="1657130" y="531319"/>
                  </a:cubicBezTo>
                  <a:cubicBezTo>
                    <a:pt x="1656195" y="531319"/>
                    <a:pt x="1655263" y="532900"/>
                    <a:pt x="1655263" y="532900"/>
                  </a:cubicBezTo>
                  <a:cubicBezTo>
                    <a:pt x="1655263" y="533693"/>
                    <a:pt x="1657130" y="534484"/>
                    <a:pt x="1657130" y="534484"/>
                  </a:cubicBezTo>
                  <a:cubicBezTo>
                    <a:pt x="1657130" y="535274"/>
                    <a:pt x="1656195" y="536065"/>
                    <a:pt x="1655263" y="536065"/>
                  </a:cubicBezTo>
                  <a:cubicBezTo>
                    <a:pt x="1655263" y="536855"/>
                    <a:pt x="1654328" y="537649"/>
                    <a:pt x="1654328" y="538439"/>
                  </a:cubicBezTo>
                  <a:cubicBezTo>
                    <a:pt x="1652457" y="536855"/>
                    <a:pt x="1651522" y="536065"/>
                    <a:pt x="1649654" y="535274"/>
                  </a:cubicBezTo>
                  <a:cubicBezTo>
                    <a:pt x="1650587" y="534484"/>
                    <a:pt x="1650587" y="534484"/>
                    <a:pt x="1651522" y="533693"/>
                  </a:cubicBezTo>
                  <a:lnTo>
                    <a:pt x="1653392" y="532109"/>
                  </a:lnTo>
                  <a:cubicBezTo>
                    <a:pt x="1653392" y="531319"/>
                    <a:pt x="1651522" y="530529"/>
                    <a:pt x="1650587" y="530529"/>
                  </a:cubicBezTo>
                  <a:cubicBezTo>
                    <a:pt x="1650587" y="530529"/>
                    <a:pt x="1648719" y="529738"/>
                    <a:pt x="1648719" y="528948"/>
                  </a:cubicBezTo>
                  <a:cubicBezTo>
                    <a:pt x="1648719" y="528948"/>
                    <a:pt x="1650587" y="528154"/>
                    <a:pt x="1650587" y="527364"/>
                  </a:cubicBezTo>
                  <a:cubicBezTo>
                    <a:pt x="1650587" y="527364"/>
                    <a:pt x="1648719" y="526573"/>
                    <a:pt x="1648719" y="525783"/>
                  </a:cubicBezTo>
                  <a:cubicBezTo>
                    <a:pt x="1648719" y="525783"/>
                    <a:pt x="1649654" y="524993"/>
                    <a:pt x="1649654" y="524199"/>
                  </a:cubicBezTo>
                  <a:cubicBezTo>
                    <a:pt x="1650587" y="524199"/>
                    <a:pt x="1651522" y="522618"/>
                    <a:pt x="1651522" y="522618"/>
                  </a:cubicBezTo>
                  <a:cubicBezTo>
                    <a:pt x="1651522" y="521828"/>
                    <a:pt x="1649654" y="521828"/>
                    <a:pt x="1649654" y="521037"/>
                  </a:cubicBezTo>
                  <a:cubicBezTo>
                    <a:pt x="1648719" y="522618"/>
                    <a:pt x="1647784" y="523409"/>
                    <a:pt x="1645913" y="524993"/>
                  </a:cubicBezTo>
                  <a:lnTo>
                    <a:pt x="1644981" y="526573"/>
                  </a:lnTo>
                  <a:cubicBezTo>
                    <a:pt x="1644981" y="526573"/>
                    <a:pt x="1646849" y="527364"/>
                    <a:pt x="1646849" y="528154"/>
                  </a:cubicBezTo>
                  <a:lnTo>
                    <a:pt x="1648719" y="528948"/>
                  </a:lnTo>
                  <a:cubicBezTo>
                    <a:pt x="1648719" y="529738"/>
                    <a:pt x="1647784" y="530529"/>
                    <a:pt x="1646849" y="531319"/>
                  </a:cubicBezTo>
                  <a:cubicBezTo>
                    <a:pt x="1646849" y="531319"/>
                    <a:pt x="1645913" y="532109"/>
                    <a:pt x="1645913" y="532900"/>
                  </a:cubicBezTo>
                  <a:cubicBezTo>
                    <a:pt x="1644046" y="532109"/>
                    <a:pt x="1643111" y="531319"/>
                    <a:pt x="1641240" y="529738"/>
                  </a:cubicBezTo>
                  <a:cubicBezTo>
                    <a:pt x="1641240" y="530529"/>
                    <a:pt x="1640308" y="531319"/>
                    <a:pt x="1640308" y="532109"/>
                  </a:cubicBezTo>
                  <a:cubicBezTo>
                    <a:pt x="1639373" y="532109"/>
                    <a:pt x="1639373" y="532900"/>
                    <a:pt x="1638437" y="533693"/>
                  </a:cubicBezTo>
                  <a:cubicBezTo>
                    <a:pt x="1637502" y="533693"/>
                    <a:pt x="1637502" y="535274"/>
                    <a:pt x="1636567" y="535274"/>
                  </a:cubicBezTo>
                  <a:lnTo>
                    <a:pt x="1634700" y="533693"/>
                  </a:lnTo>
                  <a:lnTo>
                    <a:pt x="1636567" y="532109"/>
                  </a:lnTo>
                  <a:cubicBezTo>
                    <a:pt x="1636567" y="532109"/>
                    <a:pt x="1633764" y="531319"/>
                    <a:pt x="1633764" y="530529"/>
                  </a:cubicBezTo>
                  <a:cubicBezTo>
                    <a:pt x="1633764" y="530529"/>
                    <a:pt x="1635635" y="529738"/>
                    <a:pt x="1635635" y="528948"/>
                  </a:cubicBezTo>
                  <a:cubicBezTo>
                    <a:pt x="1634700" y="528948"/>
                    <a:pt x="1634700" y="528154"/>
                    <a:pt x="1633764" y="527364"/>
                  </a:cubicBezTo>
                  <a:cubicBezTo>
                    <a:pt x="1632829" y="527364"/>
                    <a:pt x="1631894" y="526573"/>
                    <a:pt x="1631894" y="526573"/>
                  </a:cubicBezTo>
                  <a:cubicBezTo>
                    <a:pt x="1630959" y="526573"/>
                    <a:pt x="1630026" y="528154"/>
                    <a:pt x="1630026" y="528154"/>
                  </a:cubicBezTo>
                  <a:cubicBezTo>
                    <a:pt x="1629091" y="528948"/>
                    <a:pt x="1629091" y="529738"/>
                    <a:pt x="1628156" y="529738"/>
                  </a:cubicBezTo>
                  <a:cubicBezTo>
                    <a:pt x="1628156" y="530529"/>
                    <a:pt x="1627221" y="531319"/>
                    <a:pt x="1627221" y="531319"/>
                  </a:cubicBezTo>
                  <a:cubicBezTo>
                    <a:pt x="1626285" y="532109"/>
                    <a:pt x="1625353" y="533693"/>
                    <a:pt x="1625353" y="533693"/>
                  </a:cubicBezTo>
                  <a:cubicBezTo>
                    <a:pt x="1624418" y="533693"/>
                    <a:pt x="1623483" y="532109"/>
                    <a:pt x="1623483" y="532109"/>
                  </a:cubicBezTo>
                  <a:cubicBezTo>
                    <a:pt x="1622547" y="532109"/>
                    <a:pt x="1621612" y="531319"/>
                    <a:pt x="1620677" y="530529"/>
                  </a:cubicBezTo>
                  <a:lnTo>
                    <a:pt x="1622547" y="528948"/>
                  </a:lnTo>
                  <a:lnTo>
                    <a:pt x="1620677" y="527364"/>
                  </a:lnTo>
                  <a:cubicBezTo>
                    <a:pt x="1620677" y="528154"/>
                    <a:pt x="1618810" y="528948"/>
                    <a:pt x="1618810" y="529738"/>
                  </a:cubicBezTo>
                  <a:lnTo>
                    <a:pt x="1620677" y="530529"/>
                  </a:lnTo>
                  <a:cubicBezTo>
                    <a:pt x="1620677" y="531319"/>
                    <a:pt x="1619745" y="532109"/>
                    <a:pt x="1619745" y="532900"/>
                  </a:cubicBezTo>
                  <a:cubicBezTo>
                    <a:pt x="1618810" y="532900"/>
                    <a:pt x="1617874" y="533693"/>
                    <a:pt x="1617874" y="534484"/>
                  </a:cubicBezTo>
                  <a:cubicBezTo>
                    <a:pt x="1617874" y="534484"/>
                    <a:pt x="1616007" y="535274"/>
                    <a:pt x="1616007" y="536065"/>
                  </a:cubicBezTo>
                  <a:cubicBezTo>
                    <a:pt x="1616007" y="536065"/>
                    <a:pt x="1618810" y="536855"/>
                    <a:pt x="1617874" y="537649"/>
                  </a:cubicBezTo>
                  <a:cubicBezTo>
                    <a:pt x="1617874" y="537649"/>
                    <a:pt x="1616939" y="538439"/>
                    <a:pt x="1616939" y="539229"/>
                  </a:cubicBezTo>
                  <a:cubicBezTo>
                    <a:pt x="1616007" y="540020"/>
                    <a:pt x="1616007" y="540810"/>
                    <a:pt x="1615072" y="540810"/>
                  </a:cubicBezTo>
                  <a:lnTo>
                    <a:pt x="1613201" y="539229"/>
                  </a:lnTo>
                  <a:cubicBezTo>
                    <a:pt x="1612266" y="540020"/>
                    <a:pt x="1612266" y="540810"/>
                    <a:pt x="1611334" y="541601"/>
                  </a:cubicBezTo>
                  <a:cubicBezTo>
                    <a:pt x="1610398" y="540810"/>
                    <a:pt x="1610398" y="540810"/>
                    <a:pt x="1609463" y="540020"/>
                  </a:cubicBezTo>
                  <a:cubicBezTo>
                    <a:pt x="1608528" y="539229"/>
                    <a:pt x="1607593" y="539229"/>
                    <a:pt x="1607593" y="538439"/>
                  </a:cubicBezTo>
                  <a:cubicBezTo>
                    <a:pt x="1606657" y="538439"/>
                    <a:pt x="1605725" y="537649"/>
                    <a:pt x="1604790" y="537649"/>
                  </a:cubicBezTo>
                  <a:cubicBezTo>
                    <a:pt x="1604790" y="536855"/>
                    <a:pt x="1606657" y="536065"/>
                    <a:pt x="1606657" y="535274"/>
                  </a:cubicBezTo>
                  <a:lnTo>
                    <a:pt x="1604790" y="534484"/>
                  </a:lnTo>
                  <a:cubicBezTo>
                    <a:pt x="1604790" y="533693"/>
                    <a:pt x="1602919" y="532900"/>
                    <a:pt x="1602919" y="532900"/>
                  </a:cubicBezTo>
                  <a:cubicBezTo>
                    <a:pt x="1602919" y="532900"/>
                    <a:pt x="1604790" y="531319"/>
                    <a:pt x="1603855" y="531319"/>
                  </a:cubicBezTo>
                  <a:cubicBezTo>
                    <a:pt x="1603855" y="530529"/>
                    <a:pt x="1602919" y="529738"/>
                    <a:pt x="1601984" y="529738"/>
                  </a:cubicBezTo>
                  <a:cubicBezTo>
                    <a:pt x="1601984" y="529738"/>
                    <a:pt x="1601049" y="531319"/>
                    <a:pt x="1600117" y="531319"/>
                  </a:cubicBezTo>
                  <a:cubicBezTo>
                    <a:pt x="1600117" y="531319"/>
                    <a:pt x="1599182" y="530529"/>
                    <a:pt x="1598246" y="530529"/>
                  </a:cubicBezTo>
                  <a:lnTo>
                    <a:pt x="1596376" y="528948"/>
                  </a:lnTo>
                  <a:cubicBezTo>
                    <a:pt x="1595444" y="528948"/>
                    <a:pt x="1595444" y="529738"/>
                    <a:pt x="1594508" y="530529"/>
                  </a:cubicBezTo>
                  <a:cubicBezTo>
                    <a:pt x="1594508" y="531319"/>
                    <a:pt x="1593573" y="532109"/>
                    <a:pt x="1593573" y="532109"/>
                  </a:cubicBezTo>
                  <a:cubicBezTo>
                    <a:pt x="1592638" y="532900"/>
                    <a:pt x="1591703" y="533693"/>
                    <a:pt x="1591703" y="534484"/>
                  </a:cubicBezTo>
                  <a:cubicBezTo>
                    <a:pt x="1590767" y="534484"/>
                    <a:pt x="1590767" y="535274"/>
                    <a:pt x="1589835" y="536065"/>
                  </a:cubicBezTo>
                  <a:lnTo>
                    <a:pt x="1587965" y="534484"/>
                  </a:lnTo>
                  <a:cubicBezTo>
                    <a:pt x="1587029" y="534484"/>
                    <a:pt x="1587029" y="536065"/>
                    <a:pt x="1586097" y="536065"/>
                  </a:cubicBezTo>
                  <a:cubicBezTo>
                    <a:pt x="1586097" y="536065"/>
                    <a:pt x="1584227" y="534484"/>
                    <a:pt x="1584227" y="535274"/>
                  </a:cubicBezTo>
                  <a:cubicBezTo>
                    <a:pt x="1583291" y="535274"/>
                    <a:pt x="1583291" y="536065"/>
                    <a:pt x="1582356" y="536855"/>
                  </a:cubicBezTo>
                  <a:lnTo>
                    <a:pt x="1581424" y="538439"/>
                  </a:lnTo>
                  <a:cubicBezTo>
                    <a:pt x="1580489" y="538439"/>
                    <a:pt x="1579554" y="537649"/>
                    <a:pt x="1578618" y="536855"/>
                  </a:cubicBezTo>
                  <a:cubicBezTo>
                    <a:pt x="1578618" y="536855"/>
                    <a:pt x="1577683" y="536065"/>
                    <a:pt x="1576748" y="536065"/>
                  </a:cubicBezTo>
                  <a:cubicBezTo>
                    <a:pt x="1577683" y="536065"/>
                    <a:pt x="1578618" y="534484"/>
                    <a:pt x="1578618" y="533693"/>
                  </a:cubicBezTo>
                  <a:cubicBezTo>
                    <a:pt x="1578618" y="533693"/>
                    <a:pt x="1579554" y="532900"/>
                    <a:pt x="1580489" y="532109"/>
                  </a:cubicBezTo>
                  <a:cubicBezTo>
                    <a:pt x="1580489" y="531319"/>
                    <a:pt x="1581424" y="531319"/>
                    <a:pt x="1581424" y="530529"/>
                  </a:cubicBezTo>
                  <a:cubicBezTo>
                    <a:pt x="1582356" y="529738"/>
                    <a:pt x="1582356" y="528948"/>
                    <a:pt x="1583291" y="528948"/>
                  </a:cubicBezTo>
                  <a:cubicBezTo>
                    <a:pt x="1581424" y="528154"/>
                    <a:pt x="1580489" y="526573"/>
                    <a:pt x="1578618" y="525783"/>
                  </a:cubicBezTo>
                  <a:cubicBezTo>
                    <a:pt x="1578618" y="526573"/>
                    <a:pt x="1577683" y="527364"/>
                    <a:pt x="1577683" y="528154"/>
                  </a:cubicBezTo>
                  <a:lnTo>
                    <a:pt x="1575816" y="529738"/>
                  </a:lnTo>
                  <a:cubicBezTo>
                    <a:pt x="1574880" y="529738"/>
                    <a:pt x="1573945" y="528154"/>
                    <a:pt x="1573945" y="528154"/>
                  </a:cubicBezTo>
                  <a:cubicBezTo>
                    <a:pt x="1573010" y="528154"/>
                    <a:pt x="1573010" y="529738"/>
                    <a:pt x="1572075" y="529738"/>
                  </a:cubicBezTo>
                  <a:cubicBezTo>
                    <a:pt x="1572075" y="529738"/>
                    <a:pt x="1570207" y="528154"/>
                    <a:pt x="1570207" y="528948"/>
                  </a:cubicBezTo>
                  <a:cubicBezTo>
                    <a:pt x="1569272" y="528948"/>
                    <a:pt x="1569272" y="529738"/>
                    <a:pt x="1568337" y="530529"/>
                  </a:cubicBezTo>
                  <a:cubicBezTo>
                    <a:pt x="1568337" y="531319"/>
                    <a:pt x="1567401" y="531319"/>
                    <a:pt x="1566466" y="532109"/>
                  </a:cubicBezTo>
                  <a:cubicBezTo>
                    <a:pt x="1566466" y="532900"/>
                    <a:pt x="1565534" y="533693"/>
                    <a:pt x="1565534" y="533693"/>
                  </a:cubicBezTo>
                  <a:cubicBezTo>
                    <a:pt x="1564599" y="534484"/>
                    <a:pt x="1564599" y="535274"/>
                    <a:pt x="1563663" y="536065"/>
                  </a:cubicBezTo>
                  <a:lnTo>
                    <a:pt x="1561793" y="534484"/>
                  </a:lnTo>
                  <a:cubicBezTo>
                    <a:pt x="1560861" y="534484"/>
                    <a:pt x="1560861" y="536065"/>
                    <a:pt x="1559926" y="536065"/>
                  </a:cubicBezTo>
                  <a:cubicBezTo>
                    <a:pt x="1558990" y="535274"/>
                    <a:pt x="1558990" y="535274"/>
                    <a:pt x="1558055" y="534484"/>
                  </a:cubicBezTo>
                  <a:lnTo>
                    <a:pt x="1556188" y="533693"/>
                  </a:lnTo>
                  <a:cubicBezTo>
                    <a:pt x="1556188" y="532900"/>
                    <a:pt x="1558055" y="532109"/>
                    <a:pt x="1557120" y="531319"/>
                  </a:cubicBezTo>
                  <a:cubicBezTo>
                    <a:pt x="1557120" y="531319"/>
                    <a:pt x="1556188" y="530529"/>
                    <a:pt x="1555252" y="530529"/>
                  </a:cubicBezTo>
                  <a:cubicBezTo>
                    <a:pt x="1554317" y="529738"/>
                    <a:pt x="1554317" y="529738"/>
                    <a:pt x="1553382" y="528948"/>
                  </a:cubicBezTo>
                  <a:cubicBezTo>
                    <a:pt x="1552447" y="528948"/>
                    <a:pt x="1552447" y="530529"/>
                    <a:pt x="1551514" y="530529"/>
                  </a:cubicBezTo>
                  <a:cubicBezTo>
                    <a:pt x="1551514" y="530529"/>
                    <a:pt x="1549644" y="528948"/>
                    <a:pt x="1549644" y="529738"/>
                  </a:cubicBezTo>
                  <a:lnTo>
                    <a:pt x="1547773" y="531319"/>
                  </a:lnTo>
                  <a:cubicBezTo>
                    <a:pt x="1547773" y="531319"/>
                    <a:pt x="1549644" y="532900"/>
                    <a:pt x="1550579" y="532109"/>
                  </a:cubicBezTo>
                  <a:lnTo>
                    <a:pt x="1551514" y="530529"/>
                  </a:lnTo>
                  <a:cubicBezTo>
                    <a:pt x="1552447" y="531319"/>
                    <a:pt x="1553382" y="532109"/>
                    <a:pt x="1553382" y="532109"/>
                  </a:cubicBezTo>
                  <a:lnTo>
                    <a:pt x="1552447" y="533693"/>
                  </a:lnTo>
                  <a:cubicBezTo>
                    <a:pt x="1551514" y="534484"/>
                    <a:pt x="1551514" y="535274"/>
                    <a:pt x="1550579" y="535274"/>
                  </a:cubicBezTo>
                  <a:cubicBezTo>
                    <a:pt x="1550579" y="536065"/>
                    <a:pt x="1549644" y="537649"/>
                    <a:pt x="1548709" y="537649"/>
                  </a:cubicBezTo>
                  <a:cubicBezTo>
                    <a:pt x="1548709" y="537649"/>
                    <a:pt x="1547773" y="536065"/>
                    <a:pt x="1546838" y="536065"/>
                  </a:cubicBezTo>
                  <a:lnTo>
                    <a:pt x="1548709" y="534484"/>
                  </a:lnTo>
                  <a:cubicBezTo>
                    <a:pt x="1548709" y="533693"/>
                    <a:pt x="1546838" y="532900"/>
                    <a:pt x="1546838" y="532900"/>
                  </a:cubicBezTo>
                  <a:cubicBezTo>
                    <a:pt x="1545906" y="532109"/>
                    <a:pt x="1544971" y="532109"/>
                    <a:pt x="1544036" y="531319"/>
                  </a:cubicBezTo>
                  <a:cubicBezTo>
                    <a:pt x="1544036" y="532109"/>
                    <a:pt x="1543100" y="532900"/>
                    <a:pt x="1543100" y="533693"/>
                  </a:cubicBezTo>
                  <a:cubicBezTo>
                    <a:pt x="1542165" y="533693"/>
                    <a:pt x="1541233" y="534484"/>
                    <a:pt x="1541233" y="535274"/>
                  </a:cubicBezTo>
                  <a:lnTo>
                    <a:pt x="1543100" y="536065"/>
                  </a:lnTo>
                  <a:cubicBezTo>
                    <a:pt x="1543100" y="536855"/>
                    <a:pt x="1542165" y="537649"/>
                    <a:pt x="1541233" y="538439"/>
                  </a:cubicBezTo>
                  <a:cubicBezTo>
                    <a:pt x="1541233" y="538439"/>
                    <a:pt x="1540298" y="539229"/>
                    <a:pt x="1540298" y="540020"/>
                  </a:cubicBezTo>
                  <a:cubicBezTo>
                    <a:pt x="1540298" y="540810"/>
                    <a:pt x="1538427" y="541601"/>
                    <a:pt x="1538427" y="541601"/>
                  </a:cubicBezTo>
                  <a:cubicBezTo>
                    <a:pt x="1538427" y="540810"/>
                    <a:pt x="1536557" y="540810"/>
                    <a:pt x="1536557" y="540020"/>
                  </a:cubicBezTo>
                  <a:cubicBezTo>
                    <a:pt x="1536557" y="540020"/>
                    <a:pt x="1538427" y="539229"/>
                    <a:pt x="1538427" y="538439"/>
                  </a:cubicBezTo>
                  <a:cubicBezTo>
                    <a:pt x="1537492" y="538439"/>
                    <a:pt x="1535624" y="537649"/>
                    <a:pt x="1535624" y="537649"/>
                  </a:cubicBezTo>
                  <a:cubicBezTo>
                    <a:pt x="1535624" y="536855"/>
                    <a:pt x="1537492" y="536065"/>
                    <a:pt x="1537492" y="535274"/>
                  </a:cubicBezTo>
                  <a:cubicBezTo>
                    <a:pt x="1538427" y="535274"/>
                    <a:pt x="1538427" y="534484"/>
                    <a:pt x="1539362" y="533693"/>
                  </a:cubicBezTo>
                  <a:lnTo>
                    <a:pt x="1540298" y="532109"/>
                  </a:lnTo>
                  <a:lnTo>
                    <a:pt x="1538427" y="530529"/>
                  </a:lnTo>
                  <a:cubicBezTo>
                    <a:pt x="1538427" y="530529"/>
                    <a:pt x="1537492" y="532109"/>
                    <a:pt x="1536557" y="532109"/>
                  </a:cubicBezTo>
                  <a:cubicBezTo>
                    <a:pt x="1536557" y="532109"/>
                    <a:pt x="1535624" y="531319"/>
                    <a:pt x="1534689" y="531319"/>
                  </a:cubicBezTo>
                  <a:cubicBezTo>
                    <a:pt x="1534689" y="530529"/>
                    <a:pt x="1533754" y="530529"/>
                    <a:pt x="1532819" y="529738"/>
                  </a:cubicBezTo>
                  <a:lnTo>
                    <a:pt x="1534689" y="528154"/>
                  </a:lnTo>
                  <a:cubicBezTo>
                    <a:pt x="1534689" y="527364"/>
                    <a:pt x="1531883" y="527364"/>
                    <a:pt x="1531883" y="526573"/>
                  </a:cubicBezTo>
                  <a:cubicBezTo>
                    <a:pt x="1532819" y="525783"/>
                    <a:pt x="1533754" y="525783"/>
                    <a:pt x="1533754" y="524993"/>
                  </a:cubicBezTo>
                  <a:cubicBezTo>
                    <a:pt x="1533754" y="524199"/>
                    <a:pt x="1531883" y="524199"/>
                    <a:pt x="1531883" y="523409"/>
                  </a:cubicBezTo>
                  <a:cubicBezTo>
                    <a:pt x="1531883" y="523409"/>
                    <a:pt x="1532819" y="521828"/>
                    <a:pt x="1533754" y="521828"/>
                  </a:cubicBezTo>
                  <a:lnTo>
                    <a:pt x="1534689" y="520247"/>
                  </a:lnTo>
                  <a:cubicBezTo>
                    <a:pt x="1534689" y="519453"/>
                    <a:pt x="1532819" y="519453"/>
                    <a:pt x="1532819" y="518663"/>
                  </a:cubicBezTo>
                  <a:cubicBezTo>
                    <a:pt x="1532819" y="519453"/>
                    <a:pt x="1531883" y="519453"/>
                    <a:pt x="1530951" y="520247"/>
                  </a:cubicBezTo>
                  <a:cubicBezTo>
                    <a:pt x="1530951" y="521037"/>
                    <a:pt x="1530016" y="521828"/>
                    <a:pt x="1530016" y="521828"/>
                  </a:cubicBezTo>
                  <a:cubicBezTo>
                    <a:pt x="1530016" y="522618"/>
                    <a:pt x="1528145" y="523409"/>
                    <a:pt x="1528145" y="524199"/>
                  </a:cubicBezTo>
                  <a:lnTo>
                    <a:pt x="1530016" y="524993"/>
                  </a:lnTo>
                  <a:cubicBezTo>
                    <a:pt x="1530016" y="525783"/>
                    <a:pt x="1529081" y="526573"/>
                    <a:pt x="1529081" y="527364"/>
                  </a:cubicBezTo>
                  <a:cubicBezTo>
                    <a:pt x="1528145" y="527364"/>
                    <a:pt x="1527210" y="528948"/>
                    <a:pt x="1527210" y="528948"/>
                  </a:cubicBezTo>
                  <a:lnTo>
                    <a:pt x="1525343" y="527364"/>
                  </a:lnTo>
                  <a:cubicBezTo>
                    <a:pt x="1524408" y="528154"/>
                    <a:pt x="1523472" y="528948"/>
                    <a:pt x="1523472" y="528948"/>
                  </a:cubicBezTo>
                  <a:cubicBezTo>
                    <a:pt x="1523472" y="529738"/>
                    <a:pt x="1525343" y="529738"/>
                    <a:pt x="1525343" y="530529"/>
                  </a:cubicBezTo>
                  <a:cubicBezTo>
                    <a:pt x="1525343" y="531319"/>
                    <a:pt x="1523472" y="532109"/>
                    <a:pt x="1523472" y="532109"/>
                  </a:cubicBezTo>
                  <a:cubicBezTo>
                    <a:pt x="1524408" y="532900"/>
                    <a:pt x="1526278" y="532900"/>
                    <a:pt x="1526278" y="533693"/>
                  </a:cubicBezTo>
                  <a:lnTo>
                    <a:pt x="1524408" y="535274"/>
                  </a:lnTo>
                  <a:lnTo>
                    <a:pt x="1522537" y="536855"/>
                  </a:lnTo>
                  <a:cubicBezTo>
                    <a:pt x="1522537" y="537649"/>
                    <a:pt x="1524408" y="537649"/>
                    <a:pt x="1524408" y="538439"/>
                  </a:cubicBezTo>
                  <a:cubicBezTo>
                    <a:pt x="1523472" y="540020"/>
                    <a:pt x="1522537" y="540810"/>
                    <a:pt x="1521605" y="542394"/>
                  </a:cubicBezTo>
                  <a:cubicBezTo>
                    <a:pt x="1520670" y="540810"/>
                    <a:pt x="1518799" y="540020"/>
                    <a:pt x="1517864" y="539229"/>
                  </a:cubicBezTo>
                  <a:cubicBezTo>
                    <a:pt x="1517864" y="538439"/>
                    <a:pt x="1518799" y="538439"/>
                    <a:pt x="1518799" y="537649"/>
                  </a:cubicBezTo>
                  <a:cubicBezTo>
                    <a:pt x="1518799" y="536855"/>
                    <a:pt x="1516929" y="536855"/>
                    <a:pt x="1516929" y="536065"/>
                  </a:cubicBezTo>
                  <a:lnTo>
                    <a:pt x="1518799" y="534484"/>
                  </a:lnTo>
                  <a:cubicBezTo>
                    <a:pt x="1518799" y="533693"/>
                    <a:pt x="1516929" y="533693"/>
                    <a:pt x="1516929" y="532900"/>
                  </a:cubicBezTo>
                  <a:cubicBezTo>
                    <a:pt x="1515996" y="532900"/>
                    <a:pt x="1515061" y="532109"/>
                    <a:pt x="1514126" y="532109"/>
                  </a:cubicBezTo>
                  <a:cubicBezTo>
                    <a:pt x="1514126" y="531319"/>
                    <a:pt x="1512255" y="530529"/>
                    <a:pt x="1512255" y="530529"/>
                  </a:cubicBezTo>
                  <a:lnTo>
                    <a:pt x="1514126" y="528948"/>
                  </a:lnTo>
                  <a:cubicBezTo>
                    <a:pt x="1514126" y="528154"/>
                    <a:pt x="1515996" y="527364"/>
                    <a:pt x="1515996" y="526573"/>
                  </a:cubicBezTo>
                  <a:cubicBezTo>
                    <a:pt x="1515061" y="526573"/>
                    <a:pt x="1514126" y="525783"/>
                    <a:pt x="1513191" y="525783"/>
                  </a:cubicBezTo>
                  <a:cubicBezTo>
                    <a:pt x="1513191" y="525783"/>
                    <a:pt x="1512255" y="526573"/>
                    <a:pt x="1512255" y="527364"/>
                  </a:cubicBezTo>
                  <a:cubicBezTo>
                    <a:pt x="1511323" y="527364"/>
                    <a:pt x="1510388" y="528948"/>
                    <a:pt x="1510388" y="528948"/>
                  </a:cubicBezTo>
                  <a:cubicBezTo>
                    <a:pt x="1510388" y="529738"/>
                    <a:pt x="1512255" y="529738"/>
                    <a:pt x="1512255" y="530529"/>
                  </a:cubicBezTo>
                  <a:cubicBezTo>
                    <a:pt x="1512255" y="531319"/>
                    <a:pt x="1510388" y="531319"/>
                    <a:pt x="1510388" y="532109"/>
                  </a:cubicBezTo>
                  <a:lnTo>
                    <a:pt x="1508517" y="530529"/>
                  </a:lnTo>
                  <a:cubicBezTo>
                    <a:pt x="1508517" y="530529"/>
                    <a:pt x="1507582" y="532109"/>
                    <a:pt x="1506647" y="532900"/>
                  </a:cubicBezTo>
                  <a:lnTo>
                    <a:pt x="1505715" y="534484"/>
                  </a:lnTo>
                  <a:lnTo>
                    <a:pt x="1503844" y="532900"/>
                  </a:lnTo>
                  <a:cubicBezTo>
                    <a:pt x="1502909" y="532900"/>
                    <a:pt x="1504780" y="531319"/>
                    <a:pt x="1504780" y="531319"/>
                  </a:cubicBezTo>
                  <a:cubicBezTo>
                    <a:pt x="1504780" y="530529"/>
                    <a:pt x="1502909" y="530529"/>
                    <a:pt x="1502909" y="529738"/>
                  </a:cubicBezTo>
                  <a:cubicBezTo>
                    <a:pt x="1502909" y="529738"/>
                    <a:pt x="1504780" y="528948"/>
                    <a:pt x="1504780" y="528154"/>
                  </a:cubicBezTo>
                  <a:cubicBezTo>
                    <a:pt x="1504780" y="528154"/>
                    <a:pt x="1502909" y="527364"/>
                    <a:pt x="1501974" y="526573"/>
                  </a:cubicBezTo>
                  <a:cubicBezTo>
                    <a:pt x="1501974" y="526573"/>
                    <a:pt x="1501042" y="525783"/>
                    <a:pt x="1500106" y="525783"/>
                  </a:cubicBezTo>
                  <a:cubicBezTo>
                    <a:pt x="1499171" y="526573"/>
                    <a:pt x="1498236" y="528154"/>
                    <a:pt x="1497304" y="528948"/>
                  </a:cubicBezTo>
                  <a:cubicBezTo>
                    <a:pt x="1496368" y="529738"/>
                    <a:pt x="1496368" y="530529"/>
                    <a:pt x="1495433" y="530529"/>
                  </a:cubicBezTo>
                  <a:cubicBezTo>
                    <a:pt x="1494498" y="532109"/>
                    <a:pt x="1493563" y="532900"/>
                    <a:pt x="1492627" y="534484"/>
                  </a:cubicBezTo>
                  <a:cubicBezTo>
                    <a:pt x="1491695" y="535274"/>
                    <a:pt x="1491695" y="535274"/>
                    <a:pt x="1490760" y="536065"/>
                  </a:cubicBezTo>
                  <a:cubicBezTo>
                    <a:pt x="1489825" y="535274"/>
                    <a:pt x="1487954" y="534484"/>
                    <a:pt x="1487019" y="533693"/>
                  </a:cubicBezTo>
                  <a:cubicBezTo>
                    <a:pt x="1487019" y="532900"/>
                    <a:pt x="1487954" y="532109"/>
                    <a:pt x="1487954" y="531319"/>
                  </a:cubicBezTo>
                  <a:lnTo>
                    <a:pt x="1489825" y="529738"/>
                  </a:lnTo>
                  <a:cubicBezTo>
                    <a:pt x="1489825" y="529738"/>
                    <a:pt x="1487954" y="528948"/>
                    <a:pt x="1487954" y="528154"/>
                  </a:cubicBezTo>
                  <a:cubicBezTo>
                    <a:pt x="1487019" y="528154"/>
                    <a:pt x="1486087" y="527364"/>
                    <a:pt x="1485152" y="527364"/>
                  </a:cubicBezTo>
                  <a:lnTo>
                    <a:pt x="1484216" y="528948"/>
                  </a:lnTo>
                  <a:lnTo>
                    <a:pt x="1482346" y="527364"/>
                  </a:lnTo>
                  <a:cubicBezTo>
                    <a:pt x="1481414" y="528154"/>
                    <a:pt x="1480478" y="528948"/>
                    <a:pt x="1480478" y="528948"/>
                  </a:cubicBezTo>
                  <a:cubicBezTo>
                    <a:pt x="1480478" y="529738"/>
                    <a:pt x="1482346" y="530529"/>
                    <a:pt x="1482346" y="530529"/>
                  </a:cubicBezTo>
                  <a:cubicBezTo>
                    <a:pt x="1482346" y="531319"/>
                    <a:pt x="1480478" y="532109"/>
                    <a:pt x="1480478" y="532109"/>
                  </a:cubicBezTo>
                  <a:cubicBezTo>
                    <a:pt x="1480478" y="532900"/>
                    <a:pt x="1483281" y="533693"/>
                    <a:pt x="1483281" y="533693"/>
                  </a:cubicBezTo>
                  <a:lnTo>
                    <a:pt x="1481414" y="535274"/>
                  </a:lnTo>
                  <a:cubicBezTo>
                    <a:pt x="1480478" y="536065"/>
                    <a:pt x="1480478" y="536855"/>
                    <a:pt x="1479543" y="537649"/>
                  </a:cubicBezTo>
                  <a:cubicBezTo>
                    <a:pt x="1479543" y="536855"/>
                    <a:pt x="1477673" y="536065"/>
                    <a:pt x="1477673" y="536065"/>
                  </a:cubicBezTo>
                  <a:cubicBezTo>
                    <a:pt x="1477673" y="535274"/>
                    <a:pt x="1479543" y="534484"/>
                    <a:pt x="1479543" y="534484"/>
                  </a:cubicBezTo>
                  <a:cubicBezTo>
                    <a:pt x="1478608" y="533693"/>
                    <a:pt x="1477673" y="533693"/>
                    <a:pt x="1476737" y="532900"/>
                  </a:cubicBezTo>
                  <a:lnTo>
                    <a:pt x="1478608" y="531319"/>
                  </a:lnTo>
                  <a:lnTo>
                    <a:pt x="1476737" y="529738"/>
                  </a:lnTo>
                  <a:lnTo>
                    <a:pt x="1474870" y="531319"/>
                  </a:lnTo>
                  <a:lnTo>
                    <a:pt x="1473935" y="532900"/>
                  </a:lnTo>
                  <a:cubicBezTo>
                    <a:pt x="1472999" y="532900"/>
                    <a:pt x="1472067" y="532109"/>
                    <a:pt x="1471132" y="532109"/>
                  </a:cubicBezTo>
                  <a:cubicBezTo>
                    <a:pt x="1471132" y="531319"/>
                    <a:pt x="1469262" y="531319"/>
                    <a:pt x="1469262" y="530529"/>
                  </a:cubicBezTo>
                  <a:lnTo>
                    <a:pt x="1471132" y="528948"/>
                  </a:lnTo>
                  <a:lnTo>
                    <a:pt x="1469262" y="527364"/>
                  </a:lnTo>
                  <a:cubicBezTo>
                    <a:pt x="1468326" y="527364"/>
                    <a:pt x="1467394" y="528948"/>
                    <a:pt x="1467394" y="528948"/>
                  </a:cubicBezTo>
                  <a:cubicBezTo>
                    <a:pt x="1467394" y="529738"/>
                    <a:pt x="1465524" y="530529"/>
                    <a:pt x="1465524" y="531319"/>
                  </a:cubicBezTo>
                  <a:lnTo>
                    <a:pt x="1467394" y="532109"/>
                  </a:lnTo>
                  <a:cubicBezTo>
                    <a:pt x="1467394" y="532900"/>
                    <a:pt x="1466459" y="533693"/>
                    <a:pt x="1466459" y="534484"/>
                  </a:cubicBezTo>
                  <a:cubicBezTo>
                    <a:pt x="1465524" y="533693"/>
                    <a:pt x="1464588" y="532900"/>
                    <a:pt x="1463653" y="532900"/>
                  </a:cubicBezTo>
                  <a:lnTo>
                    <a:pt x="1461786" y="531319"/>
                  </a:lnTo>
                  <a:cubicBezTo>
                    <a:pt x="1461786" y="530529"/>
                    <a:pt x="1463653" y="530529"/>
                    <a:pt x="1463653" y="529738"/>
                  </a:cubicBezTo>
                  <a:cubicBezTo>
                    <a:pt x="1463653" y="528948"/>
                    <a:pt x="1461786" y="528948"/>
                    <a:pt x="1461786" y="528154"/>
                  </a:cubicBezTo>
                  <a:cubicBezTo>
                    <a:pt x="1461786" y="528154"/>
                    <a:pt x="1462718" y="527364"/>
                    <a:pt x="1462718" y="526573"/>
                  </a:cubicBezTo>
                  <a:cubicBezTo>
                    <a:pt x="1462718" y="525783"/>
                    <a:pt x="1460850" y="525783"/>
                    <a:pt x="1460850" y="524993"/>
                  </a:cubicBezTo>
                  <a:cubicBezTo>
                    <a:pt x="1459915" y="526573"/>
                    <a:pt x="1458980" y="527364"/>
                    <a:pt x="1458045" y="528948"/>
                  </a:cubicBezTo>
                  <a:cubicBezTo>
                    <a:pt x="1457113" y="528948"/>
                    <a:pt x="1457113" y="529738"/>
                    <a:pt x="1456177" y="530529"/>
                  </a:cubicBezTo>
                  <a:cubicBezTo>
                    <a:pt x="1455242" y="531319"/>
                    <a:pt x="1455242" y="531319"/>
                    <a:pt x="1454307" y="532109"/>
                  </a:cubicBezTo>
                  <a:lnTo>
                    <a:pt x="1457113" y="533693"/>
                  </a:lnTo>
                  <a:lnTo>
                    <a:pt x="1455242" y="535274"/>
                  </a:lnTo>
                  <a:cubicBezTo>
                    <a:pt x="1454307" y="535274"/>
                    <a:pt x="1453371" y="534484"/>
                    <a:pt x="1453371" y="533693"/>
                  </a:cubicBezTo>
                  <a:cubicBezTo>
                    <a:pt x="1453371" y="534484"/>
                    <a:pt x="1451504" y="535274"/>
                    <a:pt x="1451504" y="536065"/>
                  </a:cubicBezTo>
                  <a:cubicBezTo>
                    <a:pt x="1451504" y="535274"/>
                    <a:pt x="1449634" y="535274"/>
                    <a:pt x="1449634" y="534484"/>
                  </a:cubicBezTo>
                  <a:lnTo>
                    <a:pt x="1450569" y="532900"/>
                  </a:lnTo>
                  <a:cubicBezTo>
                    <a:pt x="1451504" y="532109"/>
                    <a:pt x="1452436" y="531319"/>
                    <a:pt x="1452436" y="530529"/>
                  </a:cubicBezTo>
                  <a:lnTo>
                    <a:pt x="1450569" y="529738"/>
                  </a:lnTo>
                  <a:cubicBezTo>
                    <a:pt x="1450569" y="528948"/>
                    <a:pt x="1451504" y="528154"/>
                    <a:pt x="1452436" y="528154"/>
                  </a:cubicBezTo>
                  <a:cubicBezTo>
                    <a:pt x="1452436" y="527364"/>
                    <a:pt x="1453371" y="526573"/>
                    <a:pt x="1453371" y="525783"/>
                  </a:cubicBezTo>
                  <a:lnTo>
                    <a:pt x="1451504" y="524993"/>
                  </a:lnTo>
                  <a:cubicBezTo>
                    <a:pt x="1450569" y="524993"/>
                    <a:pt x="1450569" y="525783"/>
                    <a:pt x="1449634" y="526573"/>
                  </a:cubicBezTo>
                  <a:lnTo>
                    <a:pt x="1448698" y="528154"/>
                  </a:lnTo>
                  <a:cubicBezTo>
                    <a:pt x="1447763" y="528154"/>
                    <a:pt x="1446831" y="527364"/>
                    <a:pt x="1445896" y="526573"/>
                  </a:cubicBezTo>
                  <a:cubicBezTo>
                    <a:pt x="1445896" y="526573"/>
                    <a:pt x="1444960" y="525783"/>
                    <a:pt x="1444025" y="525783"/>
                  </a:cubicBezTo>
                  <a:cubicBezTo>
                    <a:pt x="1444025" y="525783"/>
                    <a:pt x="1443090" y="527364"/>
                    <a:pt x="1442158" y="527364"/>
                  </a:cubicBezTo>
                  <a:cubicBezTo>
                    <a:pt x="1442158" y="527364"/>
                    <a:pt x="1441222" y="525783"/>
                    <a:pt x="1440287" y="525783"/>
                  </a:cubicBezTo>
                  <a:cubicBezTo>
                    <a:pt x="1440287" y="525783"/>
                    <a:pt x="1438417" y="527364"/>
                    <a:pt x="1439352" y="527364"/>
                  </a:cubicBezTo>
                  <a:cubicBezTo>
                    <a:pt x="1439352" y="528154"/>
                    <a:pt x="1441222" y="528948"/>
                    <a:pt x="1441222" y="528948"/>
                  </a:cubicBezTo>
                  <a:cubicBezTo>
                    <a:pt x="1441222" y="529738"/>
                    <a:pt x="1439352" y="530529"/>
                    <a:pt x="1439352" y="530529"/>
                  </a:cubicBezTo>
                  <a:cubicBezTo>
                    <a:pt x="1439352" y="531319"/>
                    <a:pt x="1438417" y="532109"/>
                    <a:pt x="1437485" y="532900"/>
                  </a:cubicBezTo>
                  <a:cubicBezTo>
                    <a:pt x="1437485" y="532900"/>
                    <a:pt x="1436549" y="531319"/>
                    <a:pt x="1435614" y="531319"/>
                  </a:cubicBezTo>
                  <a:cubicBezTo>
                    <a:pt x="1435614" y="531319"/>
                    <a:pt x="1434679" y="532900"/>
                    <a:pt x="1433744" y="532900"/>
                  </a:cubicBezTo>
                  <a:cubicBezTo>
                    <a:pt x="1433744" y="532900"/>
                    <a:pt x="1432808" y="532109"/>
                    <a:pt x="1431876" y="531319"/>
                  </a:cubicBezTo>
                  <a:cubicBezTo>
                    <a:pt x="1431876" y="532109"/>
                    <a:pt x="1430006" y="533693"/>
                    <a:pt x="1430006" y="533693"/>
                  </a:cubicBezTo>
                  <a:cubicBezTo>
                    <a:pt x="1430006" y="532900"/>
                    <a:pt x="1428135" y="532109"/>
                    <a:pt x="1428135" y="532109"/>
                  </a:cubicBezTo>
                  <a:lnTo>
                    <a:pt x="1430006" y="530529"/>
                  </a:lnTo>
                  <a:cubicBezTo>
                    <a:pt x="1430006" y="529738"/>
                    <a:pt x="1430941" y="528948"/>
                    <a:pt x="1431876" y="528154"/>
                  </a:cubicBezTo>
                  <a:lnTo>
                    <a:pt x="1433744" y="529738"/>
                  </a:lnTo>
                  <a:cubicBezTo>
                    <a:pt x="1433744" y="529738"/>
                    <a:pt x="1434679" y="528154"/>
                    <a:pt x="1435614" y="528154"/>
                  </a:cubicBezTo>
                  <a:cubicBezTo>
                    <a:pt x="1435614" y="527364"/>
                    <a:pt x="1436549" y="526573"/>
                    <a:pt x="1436549" y="526573"/>
                  </a:cubicBezTo>
                  <a:cubicBezTo>
                    <a:pt x="1436549" y="526573"/>
                    <a:pt x="1435614" y="524993"/>
                    <a:pt x="1434679" y="524993"/>
                  </a:cubicBezTo>
                  <a:cubicBezTo>
                    <a:pt x="1434679" y="524993"/>
                    <a:pt x="1433744" y="526573"/>
                    <a:pt x="1432808" y="526573"/>
                  </a:cubicBezTo>
                  <a:cubicBezTo>
                    <a:pt x="1432808" y="527364"/>
                    <a:pt x="1431876" y="528154"/>
                    <a:pt x="1431876" y="528154"/>
                  </a:cubicBezTo>
                  <a:cubicBezTo>
                    <a:pt x="1430941" y="528948"/>
                    <a:pt x="1430006" y="527364"/>
                    <a:pt x="1429070" y="527364"/>
                  </a:cubicBezTo>
                  <a:lnTo>
                    <a:pt x="1428135" y="528948"/>
                  </a:lnTo>
                  <a:cubicBezTo>
                    <a:pt x="1427203" y="528948"/>
                    <a:pt x="1426268" y="527364"/>
                    <a:pt x="1425332" y="527364"/>
                  </a:cubicBezTo>
                  <a:cubicBezTo>
                    <a:pt x="1425332" y="527364"/>
                    <a:pt x="1424397" y="528948"/>
                    <a:pt x="1424397" y="529738"/>
                  </a:cubicBezTo>
                  <a:cubicBezTo>
                    <a:pt x="1423462" y="529738"/>
                    <a:pt x="1422527" y="528154"/>
                    <a:pt x="1422527" y="528154"/>
                  </a:cubicBezTo>
                  <a:cubicBezTo>
                    <a:pt x="1421594" y="528154"/>
                    <a:pt x="1420659" y="529738"/>
                    <a:pt x="1420659" y="529738"/>
                  </a:cubicBezTo>
                  <a:cubicBezTo>
                    <a:pt x="1419724" y="529738"/>
                    <a:pt x="1418789" y="528154"/>
                    <a:pt x="1418789" y="528154"/>
                  </a:cubicBezTo>
                  <a:cubicBezTo>
                    <a:pt x="1417853" y="528154"/>
                    <a:pt x="1416921" y="530529"/>
                    <a:pt x="1416921" y="530529"/>
                  </a:cubicBezTo>
                  <a:lnTo>
                    <a:pt x="1415051" y="528948"/>
                  </a:lnTo>
                  <a:cubicBezTo>
                    <a:pt x="1414116" y="528948"/>
                    <a:pt x="1413180" y="530529"/>
                    <a:pt x="1413180" y="530529"/>
                  </a:cubicBezTo>
                  <a:cubicBezTo>
                    <a:pt x="1412248" y="531319"/>
                    <a:pt x="1412248" y="532109"/>
                    <a:pt x="1411313" y="532109"/>
                  </a:cubicBezTo>
                  <a:cubicBezTo>
                    <a:pt x="1411313" y="532900"/>
                    <a:pt x="1409442" y="533693"/>
                    <a:pt x="1410378" y="534484"/>
                  </a:cubicBezTo>
                  <a:lnTo>
                    <a:pt x="1412248" y="535274"/>
                  </a:lnTo>
                  <a:cubicBezTo>
                    <a:pt x="1411313" y="536065"/>
                    <a:pt x="1410378" y="536855"/>
                    <a:pt x="1410378" y="537649"/>
                  </a:cubicBezTo>
                  <a:cubicBezTo>
                    <a:pt x="1409442" y="537649"/>
                    <a:pt x="1409442" y="536065"/>
                    <a:pt x="1408507" y="536065"/>
                  </a:cubicBezTo>
                  <a:cubicBezTo>
                    <a:pt x="1408507" y="535274"/>
                    <a:pt x="1406640" y="535274"/>
                    <a:pt x="1406640" y="534484"/>
                  </a:cubicBezTo>
                  <a:lnTo>
                    <a:pt x="1407575" y="532900"/>
                  </a:lnTo>
                  <a:cubicBezTo>
                    <a:pt x="1408507" y="532109"/>
                    <a:pt x="1409442" y="531319"/>
                    <a:pt x="1409442" y="531319"/>
                  </a:cubicBezTo>
                  <a:cubicBezTo>
                    <a:pt x="1409442" y="530529"/>
                    <a:pt x="1410378" y="529738"/>
                    <a:pt x="1411313" y="528948"/>
                  </a:cubicBezTo>
                  <a:cubicBezTo>
                    <a:pt x="1411313" y="528948"/>
                    <a:pt x="1412248" y="528154"/>
                    <a:pt x="1412248" y="527364"/>
                  </a:cubicBezTo>
                  <a:cubicBezTo>
                    <a:pt x="1412248" y="527364"/>
                    <a:pt x="1410378" y="526573"/>
                    <a:pt x="1410378" y="525783"/>
                  </a:cubicBezTo>
                  <a:cubicBezTo>
                    <a:pt x="1410378" y="525783"/>
                    <a:pt x="1412248" y="524993"/>
                    <a:pt x="1412248" y="524199"/>
                  </a:cubicBezTo>
                  <a:lnTo>
                    <a:pt x="1410378" y="523409"/>
                  </a:lnTo>
                  <a:cubicBezTo>
                    <a:pt x="1409442" y="524199"/>
                    <a:pt x="1407575" y="525783"/>
                    <a:pt x="1406640" y="526573"/>
                  </a:cubicBezTo>
                  <a:cubicBezTo>
                    <a:pt x="1406640" y="527364"/>
                    <a:pt x="1405704" y="527364"/>
                    <a:pt x="1405704" y="528154"/>
                  </a:cubicBezTo>
                  <a:cubicBezTo>
                    <a:pt x="1403834" y="529738"/>
                    <a:pt x="1402899" y="530529"/>
                    <a:pt x="1401967" y="532109"/>
                  </a:cubicBezTo>
                  <a:cubicBezTo>
                    <a:pt x="1401031" y="531319"/>
                    <a:pt x="1399161" y="529738"/>
                    <a:pt x="1398225" y="528948"/>
                  </a:cubicBezTo>
                  <a:cubicBezTo>
                    <a:pt x="1398225" y="528948"/>
                    <a:pt x="1399161" y="528154"/>
                    <a:pt x="1399161" y="527364"/>
                  </a:cubicBezTo>
                  <a:cubicBezTo>
                    <a:pt x="1399161" y="527364"/>
                    <a:pt x="1397293" y="526573"/>
                    <a:pt x="1397293" y="525783"/>
                  </a:cubicBezTo>
                  <a:lnTo>
                    <a:pt x="1399161" y="524199"/>
                  </a:lnTo>
                  <a:lnTo>
                    <a:pt x="1401031" y="525783"/>
                  </a:lnTo>
                  <a:lnTo>
                    <a:pt x="1402899" y="524199"/>
                  </a:lnTo>
                  <a:cubicBezTo>
                    <a:pt x="1402899" y="523409"/>
                    <a:pt x="1403834" y="522618"/>
                    <a:pt x="1403834" y="521828"/>
                  </a:cubicBezTo>
                  <a:cubicBezTo>
                    <a:pt x="1402899" y="521037"/>
                    <a:pt x="1401967" y="520247"/>
                    <a:pt x="1400096" y="519453"/>
                  </a:cubicBezTo>
                  <a:cubicBezTo>
                    <a:pt x="1399161" y="518663"/>
                    <a:pt x="1399161" y="518663"/>
                    <a:pt x="1398225" y="517873"/>
                  </a:cubicBezTo>
                  <a:cubicBezTo>
                    <a:pt x="1397293" y="519453"/>
                    <a:pt x="1396358" y="520247"/>
                    <a:pt x="1394488" y="521828"/>
                  </a:cubicBezTo>
                  <a:cubicBezTo>
                    <a:pt x="1394488" y="521828"/>
                    <a:pt x="1393552" y="522618"/>
                    <a:pt x="1393552" y="523409"/>
                  </a:cubicBezTo>
                  <a:cubicBezTo>
                    <a:pt x="1392617" y="523409"/>
                    <a:pt x="1391685" y="524993"/>
                    <a:pt x="1391685" y="524993"/>
                  </a:cubicBezTo>
                  <a:lnTo>
                    <a:pt x="1393552" y="526573"/>
                  </a:lnTo>
                  <a:lnTo>
                    <a:pt x="1392617" y="528154"/>
                  </a:lnTo>
                  <a:cubicBezTo>
                    <a:pt x="1391685" y="528154"/>
                    <a:pt x="1390750" y="526573"/>
                    <a:pt x="1389814" y="526573"/>
                  </a:cubicBezTo>
                  <a:cubicBezTo>
                    <a:pt x="1389814" y="527364"/>
                    <a:pt x="1388879" y="528154"/>
                    <a:pt x="1388879" y="528948"/>
                  </a:cubicBezTo>
                  <a:cubicBezTo>
                    <a:pt x="1387012" y="529738"/>
                    <a:pt x="1386076" y="531319"/>
                    <a:pt x="1385141" y="532109"/>
                  </a:cubicBezTo>
                  <a:cubicBezTo>
                    <a:pt x="1385141" y="532900"/>
                    <a:pt x="1384206" y="533693"/>
                    <a:pt x="1383274" y="533693"/>
                  </a:cubicBezTo>
                  <a:cubicBezTo>
                    <a:pt x="1383274" y="534484"/>
                    <a:pt x="1382339" y="535274"/>
                    <a:pt x="1382339" y="536065"/>
                  </a:cubicBezTo>
                  <a:cubicBezTo>
                    <a:pt x="1382339" y="535274"/>
                    <a:pt x="1380468" y="535274"/>
                    <a:pt x="1380468" y="534484"/>
                  </a:cubicBezTo>
                  <a:cubicBezTo>
                    <a:pt x="1379533" y="533693"/>
                    <a:pt x="1381403" y="532900"/>
                    <a:pt x="1381403" y="532900"/>
                  </a:cubicBezTo>
                  <a:cubicBezTo>
                    <a:pt x="1382339" y="532109"/>
                    <a:pt x="1382339" y="531319"/>
                    <a:pt x="1383274" y="530529"/>
                  </a:cubicBezTo>
                  <a:cubicBezTo>
                    <a:pt x="1383274" y="530529"/>
                    <a:pt x="1384206" y="529738"/>
                    <a:pt x="1385141" y="528948"/>
                  </a:cubicBezTo>
                  <a:cubicBezTo>
                    <a:pt x="1385141" y="528154"/>
                    <a:pt x="1386076" y="528154"/>
                    <a:pt x="1386076" y="527364"/>
                  </a:cubicBezTo>
                  <a:cubicBezTo>
                    <a:pt x="1387012" y="526573"/>
                    <a:pt x="1387944" y="525783"/>
                    <a:pt x="1387944" y="525783"/>
                  </a:cubicBezTo>
                  <a:cubicBezTo>
                    <a:pt x="1387944" y="524993"/>
                    <a:pt x="1386076" y="524199"/>
                    <a:pt x="1386076" y="524199"/>
                  </a:cubicBezTo>
                  <a:lnTo>
                    <a:pt x="1387944" y="522618"/>
                  </a:lnTo>
                  <a:cubicBezTo>
                    <a:pt x="1387012" y="522618"/>
                    <a:pt x="1386076" y="521037"/>
                    <a:pt x="1385141" y="521037"/>
                  </a:cubicBezTo>
                  <a:lnTo>
                    <a:pt x="1384206" y="522618"/>
                  </a:lnTo>
                  <a:cubicBezTo>
                    <a:pt x="1383274" y="522618"/>
                    <a:pt x="1382339" y="521828"/>
                    <a:pt x="1381403" y="521828"/>
                  </a:cubicBezTo>
                  <a:cubicBezTo>
                    <a:pt x="1381403" y="521037"/>
                    <a:pt x="1380468" y="520247"/>
                    <a:pt x="1379533" y="520247"/>
                  </a:cubicBezTo>
                  <a:cubicBezTo>
                    <a:pt x="1379533" y="521037"/>
                    <a:pt x="1378597" y="521037"/>
                    <a:pt x="1377665" y="521828"/>
                  </a:cubicBezTo>
                  <a:lnTo>
                    <a:pt x="1376730" y="523409"/>
                  </a:lnTo>
                  <a:cubicBezTo>
                    <a:pt x="1375795" y="523409"/>
                    <a:pt x="1374860" y="522618"/>
                    <a:pt x="1373924" y="522618"/>
                  </a:cubicBezTo>
                  <a:cubicBezTo>
                    <a:pt x="1373924" y="521828"/>
                    <a:pt x="1372057" y="521037"/>
                    <a:pt x="1372057" y="521037"/>
                  </a:cubicBezTo>
                  <a:cubicBezTo>
                    <a:pt x="1372057" y="520247"/>
                    <a:pt x="1373924" y="519453"/>
                    <a:pt x="1373924" y="519453"/>
                  </a:cubicBezTo>
                  <a:cubicBezTo>
                    <a:pt x="1373924" y="518663"/>
                    <a:pt x="1372057" y="518663"/>
                    <a:pt x="1372057" y="517873"/>
                  </a:cubicBezTo>
                  <a:cubicBezTo>
                    <a:pt x="1372057" y="517082"/>
                    <a:pt x="1373924" y="516292"/>
                    <a:pt x="1372989" y="516292"/>
                  </a:cubicBezTo>
                  <a:cubicBezTo>
                    <a:pt x="1372989" y="515498"/>
                    <a:pt x="1371122" y="515498"/>
                    <a:pt x="1371122" y="514708"/>
                  </a:cubicBezTo>
                  <a:cubicBezTo>
                    <a:pt x="1371122" y="515498"/>
                    <a:pt x="1370186" y="516292"/>
                    <a:pt x="1369251" y="516292"/>
                  </a:cubicBezTo>
                  <a:cubicBezTo>
                    <a:pt x="1369251" y="517082"/>
                    <a:pt x="1368316" y="517873"/>
                    <a:pt x="1368316" y="518663"/>
                  </a:cubicBezTo>
                  <a:lnTo>
                    <a:pt x="1370186" y="519453"/>
                  </a:lnTo>
                  <a:cubicBezTo>
                    <a:pt x="1370186" y="520247"/>
                    <a:pt x="1372057" y="520247"/>
                    <a:pt x="1372057" y="521037"/>
                  </a:cubicBezTo>
                  <a:lnTo>
                    <a:pt x="1371122" y="522618"/>
                  </a:lnTo>
                  <a:cubicBezTo>
                    <a:pt x="1370186" y="523409"/>
                    <a:pt x="1369251" y="524199"/>
                    <a:pt x="1369251" y="524199"/>
                  </a:cubicBezTo>
                  <a:cubicBezTo>
                    <a:pt x="1368316" y="524199"/>
                    <a:pt x="1367384" y="523409"/>
                    <a:pt x="1367384" y="523409"/>
                  </a:cubicBezTo>
                  <a:cubicBezTo>
                    <a:pt x="1366448" y="522618"/>
                    <a:pt x="1365513" y="521828"/>
                    <a:pt x="1364578" y="521828"/>
                  </a:cubicBezTo>
                  <a:cubicBezTo>
                    <a:pt x="1364578" y="521828"/>
                    <a:pt x="1363643" y="520247"/>
                    <a:pt x="1362711" y="520247"/>
                  </a:cubicBezTo>
                  <a:cubicBezTo>
                    <a:pt x="1362711" y="520247"/>
                    <a:pt x="1361775" y="521828"/>
                    <a:pt x="1360840" y="522618"/>
                  </a:cubicBezTo>
                  <a:cubicBezTo>
                    <a:pt x="1360840" y="522618"/>
                    <a:pt x="1359905" y="523409"/>
                    <a:pt x="1359905" y="524199"/>
                  </a:cubicBezTo>
                  <a:cubicBezTo>
                    <a:pt x="1358969" y="524199"/>
                    <a:pt x="1358034" y="522618"/>
                    <a:pt x="1357102" y="522618"/>
                  </a:cubicBezTo>
                  <a:lnTo>
                    <a:pt x="1356167" y="524199"/>
                  </a:lnTo>
                  <a:lnTo>
                    <a:pt x="1354296" y="526573"/>
                  </a:lnTo>
                  <a:cubicBezTo>
                    <a:pt x="1354296" y="525783"/>
                    <a:pt x="1352429" y="524993"/>
                    <a:pt x="1352429" y="524993"/>
                  </a:cubicBezTo>
                  <a:cubicBezTo>
                    <a:pt x="1352429" y="524199"/>
                    <a:pt x="1354296" y="523409"/>
                    <a:pt x="1354296" y="523409"/>
                  </a:cubicBezTo>
                  <a:cubicBezTo>
                    <a:pt x="1353364" y="522618"/>
                    <a:pt x="1351494" y="522618"/>
                    <a:pt x="1351494" y="521828"/>
                  </a:cubicBezTo>
                  <a:cubicBezTo>
                    <a:pt x="1351494" y="521037"/>
                    <a:pt x="1353364" y="520247"/>
                    <a:pt x="1353364" y="520247"/>
                  </a:cubicBezTo>
                  <a:cubicBezTo>
                    <a:pt x="1353364" y="519453"/>
                    <a:pt x="1351494" y="519453"/>
                    <a:pt x="1351494" y="518663"/>
                  </a:cubicBezTo>
                  <a:cubicBezTo>
                    <a:pt x="1350558" y="519453"/>
                    <a:pt x="1350558" y="519453"/>
                    <a:pt x="1349623" y="520247"/>
                  </a:cubicBezTo>
                  <a:cubicBezTo>
                    <a:pt x="1349623" y="520247"/>
                    <a:pt x="1348688" y="521828"/>
                    <a:pt x="1347756" y="521828"/>
                  </a:cubicBezTo>
                  <a:lnTo>
                    <a:pt x="1345885" y="521037"/>
                  </a:lnTo>
                  <a:cubicBezTo>
                    <a:pt x="1345885" y="521037"/>
                    <a:pt x="1344950" y="521828"/>
                    <a:pt x="1344015" y="522618"/>
                  </a:cubicBezTo>
                  <a:cubicBezTo>
                    <a:pt x="1344015" y="523409"/>
                    <a:pt x="1343083" y="523409"/>
                    <a:pt x="1343083" y="524199"/>
                  </a:cubicBezTo>
                  <a:cubicBezTo>
                    <a:pt x="1342147" y="524993"/>
                    <a:pt x="1342147" y="525783"/>
                    <a:pt x="1341212" y="525783"/>
                  </a:cubicBezTo>
                  <a:cubicBezTo>
                    <a:pt x="1341212" y="526573"/>
                    <a:pt x="1340277" y="528154"/>
                    <a:pt x="1339341" y="528154"/>
                  </a:cubicBezTo>
                  <a:cubicBezTo>
                    <a:pt x="1339341" y="528154"/>
                    <a:pt x="1338406" y="526573"/>
                    <a:pt x="1337474" y="526573"/>
                  </a:cubicBezTo>
                  <a:cubicBezTo>
                    <a:pt x="1337474" y="525783"/>
                    <a:pt x="1335604" y="525783"/>
                    <a:pt x="1335604" y="524993"/>
                  </a:cubicBezTo>
                  <a:cubicBezTo>
                    <a:pt x="1335604" y="524993"/>
                    <a:pt x="1336539" y="523409"/>
                    <a:pt x="1337474" y="523409"/>
                  </a:cubicBezTo>
                  <a:cubicBezTo>
                    <a:pt x="1337474" y="522618"/>
                    <a:pt x="1338406" y="522618"/>
                    <a:pt x="1338406" y="521828"/>
                  </a:cubicBezTo>
                  <a:cubicBezTo>
                    <a:pt x="1339341" y="521828"/>
                    <a:pt x="1340277" y="523409"/>
                    <a:pt x="1341212" y="522618"/>
                  </a:cubicBezTo>
                  <a:cubicBezTo>
                    <a:pt x="1341212" y="522618"/>
                    <a:pt x="1342147" y="521828"/>
                    <a:pt x="1342147" y="521037"/>
                  </a:cubicBezTo>
                  <a:cubicBezTo>
                    <a:pt x="1343083" y="521037"/>
                    <a:pt x="1344015" y="519453"/>
                    <a:pt x="1344015" y="519453"/>
                  </a:cubicBezTo>
                  <a:cubicBezTo>
                    <a:pt x="1344015" y="518663"/>
                    <a:pt x="1342147" y="518663"/>
                    <a:pt x="1342147" y="517873"/>
                  </a:cubicBezTo>
                  <a:lnTo>
                    <a:pt x="1343083" y="516292"/>
                  </a:lnTo>
                  <a:cubicBezTo>
                    <a:pt x="1344015" y="515498"/>
                    <a:pt x="1344950" y="515498"/>
                    <a:pt x="1344950" y="514708"/>
                  </a:cubicBezTo>
                  <a:cubicBezTo>
                    <a:pt x="1344638" y="514708"/>
                    <a:pt x="1344433" y="514525"/>
                    <a:pt x="1344260" y="514289"/>
                  </a:cubicBezTo>
                  <a:cubicBezTo>
                    <a:pt x="1343262" y="514957"/>
                    <a:pt x="1341895" y="515624"/>
                    <a:pt x="1341105" y="516292"/>
                  </a:cubicBezTo>
                  <a:cubicBezTo>
                    <a:pt x="1340970" y="516175"/>
                    <a:pt x="1340881" y="516062"/>
                    <a:pt x="1340777" y="515948"/>
                  </a:cubicBezTo>
                  <a:cubicBezTo>
                    <a:pt x="1340418" y="516547"/>
                    <a:pt x="1339883" y="517082"/>
                    <a:pt x="1339341" y="517082"/>
                  </a:cubicBezTo>
                  <a:cubicBezTo>
                    <a:pt x="1339341" y="517082"/>
                    <a:pt x="1338406" y="515498"/>
                    <a:pt x="1337474" y="515498"/>
                  </a:cubicBezTo>
                  <a:cubicBezTo>
                    <a:pt x="1337474" y="514708"/>
                    <a:pt x="1336539" y="513917"/>
                    <a:pt x="1335604" y="513917"/>
                  </a:cubicBezTo>
                  <a:lnTo>
                    <a:pt x="1335550" y="513873"/>
                  </a:lnTo>
                  <a:lnTo>
                    <a:pt x="1335497" y="513917"/>
                  </a:lnTo>
                  <a:cubicBezTo>
                    <a:pt x="1334564" y="513917"/>
                    <a:pt x="1333629" y="514708"/>
                    <a:pt x="1333629" y="515498"/>
                  </a:cubicBezTo>
                  <a:cubicBezTo>
                    <a:pt x="1332694" y="515498"/>
                    <a:pt x="1331759" y="517082"/>
                    <a:pt x="1331759" y="517082"/>
                  </a:cubicBezTo>
                  <a:cubicBezTo>
                    <a:pt x="1331217" y="517082"/>
                    <a:pt x="1330682" y="516547"/>
                    <a:pt x="1330323" y="515948"/>
                  </a:cubicBezTo>
                  <a:cubicBezTo>
                    <a:pt x="1330219" y="516062"/>
                    <a:pt x="1330134" y="516175"/>
                    <a:pt x="1329995" y="516292"/>
                  </a:cubicBezTo>
                  <a:cubicBezTo>
                    <a:pt x="1329208" y="515624"/>
                    <a:pt x="1327838" y="514957"/>
                    <a:pt x="1326843" y="514289"/>
                  </a:cubicBezTo>
                  <a:cubicBezTo>
                    <a:pt x="1326670" y="514525"/>
                    <a:pt x="1326465" y="514708"/>
                    <a:pt x="1326150" y="514708"/>
                  </a:cubicBezTo>
                  <a:cubicBezTo>
                    <a:pt x="1326150" y="515498"/>
                    <a:pt x="1327085" y="515498"/>
                    <a:pt x="1328021" y="516292"/>
                  </a:cubicBezTo>
                  <a:lnTo>
                    <a:pt x="1328956" y="517873"/>
                  </a:lnTo>
                  <a:cubicBezTo>
                    <a:pt x="1328956" y="518663"/>
                    <a:pt x="1327085" y="518663"/>
                    <a:pt x="1327085" y="519453"/>
                  </a:cubicBezTo>
                  <a:cubicBezTo>
                    <a:pt x="1327085" y="519453"/>
                    <a:pt x="1328021" y="521037"/>
                    <a:pt x="1328956" y="521037"/>
                  </a:cubicBezTo>
                  <a:cubicBezTo>
                    <a:pt x="1328956" y="521828"/>
                    <a:pt x="1329891" y="522618"/>
                    <a:pt x="1329891" y="522618"/>
                  </a:cubicBezTo>
                  <a:cubicBezTo>
                    <a:pt x="1330823" y="523409"/>
                    <a:pt x="1331759" y="521828"/>
                    <a:pt x="1332694" y="521828"/>
                  </a:cubicBezTo>
                  <a:cubicBezTo>
                    <a:pt x="1332694" y="522618"/>
                    <a:pt x="1333629" y="522618"/>
                    <a:pt x="1333629" y="523409"/>
                  </a:cubicBezTo>
                  <a:cubicBezTo>
                    <a:pt x="1334564" y="523409"/>
                    <a:pt x="1335497" y="524993"/>
                    <a:pt x="1335497" y="524993"/>
                  </a:cubicBezTo>
                  <a:cubicBezTo>
                    <a:pt x="1335497" y="525783"/>
                    <a:pt x="1333629" y="525783"/>
                    <a:pt x="1333629" y="526573"/>
                  </a:cubicBezTo>
                  <a:cubicBezTo>
                    <a:pt x="1332694" y="526573"/>
                    <a:pt x="1331759" y="528154"/>
                    <a:pt x="1331759" y="528154"/>
                  </a:cubicBezTo>
                  <a:cubicBezTo>
                    <a:pt x="1330823" y="528154"/>
                    <a:pt x="1329891" y="526573"/>
                    <a:pt x="1329891" y="525783"/>
                  </a:cubicBezTo>
                  <a:cubicBezTo>
                    <a:pt x="1328956" y="525783"/>
                    <a:pt x="1328956" y="524993"/>
                    <a:pt x="1328021" y="524199"/>
                  </a:cubicBezTo>
                  <a:cubicBezTo>
                    <a:pt x="1328021" y="523409"/>
                    <a:pt x="1327085" y="523409"/>
                    <a:pt x="1327085" y="522618"/>
                  </a:cubicBezTo>
                  <a:cubicBezTo>
                    <a:pt x="1326150" y="521828"/>
                    <a:pt x="1325218" y="521037"/>
                    <a:pt x="1325218" y="521037"/>
                  </a:cubicBezTo>
                  <a:lnTo>
                    <a:pt x="1323348" y="521828"/>
                  </a:lnTo>
                  <a:cubicBezTo>
                    <a:pt x="1322412" y="521828"/>
                    <a:pt x="1321477" y="520247"/>
                    <a:pt x="1321477" y="520247"/>
                  </a:cubicBezTo>
                  <a:cubicBezTo>
                    <a:pt x="1320545" y="519453"/>
                    <a:pt x="1320545" y="519453"/>
                    <a:pt x="1319610" y="518663"/>
                  </a:cubicBezTo>
                  <a:cubicBezTo>
                    <a:pt x="1319610" y="519453"/>
                    <a:pt x="1317739" y="519453"/>
                    <a:pt x="1317739" y="520247"/>
                  </a:cubicBezTo>
                  <a:cubicBezTo>
                    <a:pt x="1317739" y="520247"/>
                    <a:pt x="1319610" y="521037"/>
                    <a:pt x="1319610" y="521828"/>
                  </a:cubicBezTo>
                  <a:cubicBezTo>
                    <a:pt x="1319610" y="522618"/>
                    <a:pt x="1317739" y="522618"/>
                    <a:pt x="1316804" y="523409"/>
                  </a:cubicBezTo>
                  <a:cubicBezTo>
                    <a:pt x="1316804" y="523409"/>
                    <a:pt x="1318674" y="524199"/>
                    <a:pt x="1318674" y="524993"/>
                  </a:cubicBezTo>
                  <a:cubicBezTo>
                    <a:pt x="1318674" y="524993"/>
                    <a:pt x="1316804" y="525783"/>
                    <a:pt x="1316804" y="526573"/>
                  </a:cubicBezTo>
                  <a:lnTo>
                    <a:pt x="1314936" y="524199"/>
                  </a:lnTo>
                  <a:lnTo>
                    <a:pt x="1314001" y="522618"/>
                  </a:lnTo>
                  <a:cubicBezTo>
                    <a:pt x="1313066" y="522618"/>
                    <a:pt x="1312131" y="524199"/>
                    <a:pt x="1311195" y="524199"/>
                  </a:cubicBezTo>
                  <a:cubicBezTo>
                    <a:pt x="1311195" y="523409"/>
                    <a:pt x="1310263" y="522618"/>
                    <a:pt x="1310263" y="522618"/>
                  </a:cubicBezTo>
                  <a:cubicBezTo>
                    <a:pt x="1309328" y="521828"/>
                    <a:pt x="1308393" y="520247"/>
                    <a:pt x="1308393" y="520247"/>
                  </a:cubicBezTo>
                  <a:cubicBezTo>
                    <a:pt x="1307457" y="520247"/>
                    <a:pt x="1306522" y="521828"/>
                    <a:pt x="1306522" y="521828"/>
                  </a:cubicBezTo>
                  <a:cubicBezTo>
                    <a:pt x="1305587" y="521828"/>
                    <a:pt x="1304655" y="522618"/>
                    <a:pt x="1303720" y="523409"/>
                  </a:cubicBezTo>
                  <a:cubicBezTo>
                    <a:pt x="1303720" y="523409"/>
                    <a:pt x="1302784" y="524199"/>
                    <a:pt x="1301849" y="524199"/>
                  </a:cubicBezTo>
                  <a:cubicBezTo>
                    <a:pt x="1301849" y="524199"/>
                    <a:pt x="1300914" y="523409"/>
                    <a:pt x="1299982" y="522618"/>
                  </a:cubicBezTo>
                  <a:lnTo>
                    <a:pt x="1299046" y="521037"/>
                  </a:lnTo>
                  <a:cubicBezTo>
                    <a:pt x="1299046" y="520247"/>
                    <a:pt x="1300914" y="520247"/>
                    <a:pt x="1300914" y="519453"/>
                  </a:cubicBezTo>
                  <a:lnTo>
                    <a:pt x="1302784" y="518663"/>
                  </a:lnTo>
                  <a:cubicBezTo>
                    <a:pt x="1302784" y="517873"/>
                    <a:pt x="1301849" y="517082"/>
                    <a:pt x="1301849" y="516292"/>
                  </a:cubicBezTo>
                  <a:cubicBezTo>
                    <a:pt x="1300914" y="516292"/>
                    <a:pt x="1299982" y="515498"/>
                    <a:pt x="1299982" y="514708"/>
                  </a:cubicBezTo>
                  <a:cubicBezTo>
                    <a:pt x="1299982" y="515498"/>
                    <a:pt x="1298111" y="515498"/>
                    <a:pt x="1298111" y="516292"/>
                  </a:cubicBezTo>
                  <a:cubicBezTo>
                    <a:pt x="1297176" y="516292"/>
                    <a:pt x="1299046" y="517082"/>
                    <a:pt x="1299046" y="517873"/>
                  </a:cubicBezTo>
                  <a:cubicBezTo>
                    <a:pt x="1299046" y="518663"/>
                    <a:pt x="1297176" y="518663"/>
                    <a:pt x="1297176" y="519453"/>
                  </a:cubicBezTo>
                  <a:cubicBezTo>
                    <a:pt x="1297176" y="519453"/>
                    <a:pt x="1299046" y="520247"/>
                    <a:pt x="1299046" y="521037"/>
                  </a:cubicBezTo>
                  <a:cubicBezTo>
                    <a:pt x="1299046" y="521037"/>
                    <a:pt x="1297176" y="521828"/>
                    <a:pt x="1297176" y="522618"/>
                  </a:cubicBezTo>
                  <a:cubicBezTo>
                    <a:pt x="1296241" y="522618"/>
                    <a:pt x="1295308" y="523409"/>
                    <a:pt x="1294373" y="523409"/>
                  </a:cubicBezTo>
                  <a:lnTo>
                    <a:pt x="1293438" y="521828"/>
                  </a:lnTo>
                  <a:cubicBezTo>
                    <a:pt x="1292503" y="521037"/>
                    <a:pt x="1291567" y="521037"/>
                    <a:pt x="1291567" y="520247"/>
                  </a:cubicBezTo>
                  <a:cubicBezTo>
                    <a:pt x="1290635" y="520247"/>
                    <a:pt x="1289700" y="521037"/>
                    <a:pt x="1289700" y="521828"/>
                  </a:cubicBezTo>
                  <a:cubicBezTo>
                    <a:pt x="1288765" y="521828"/>
                    <a:pt x="1287829" y="522618"/>
                    <a:pt x="1286894" y="522618"/>
                  </a:cubicBezTo>
                  <a:lnTo>
                    <a:pt x="1285959" y="521037"/>
                  </a:lnTo>
                  <a:cubicBezTo>
                    <a:pt x="1285027" y="521037"/>
                    <a:pt x="1284092" y="522618"/>
                    <a:pt x="1283156" y="522618"/>
                  </a:cubicBezTo>
                  <a:lnTo>
                    <a:pt x="1285027" y="524199"/>
                  </a:lnTo>
                  <a:cubicBezTo>
                    <a:pt x="1285027" y="524199"/>
                    <a:pt x="1283156" y="524993"/>
                    <a:pt x="1283156" y="525783"/>
                  </a:cubicBezTo>
                  <a:cubicBezTo>
                    <a:pt x="1283156" y="525783"/>
                    <a:pt x="1284092" y="526573"/>
                    <a:pt x="1285027" y="527364"/>
                  </a:cubicBezTo>
                  <a:cubicBezTo>
                    <a:pt x="1285027" y="528154"/>
                    <a:pt x="1285959" y="528154"/>
                    <a:pt x="1285959" y="528948"/>
                  </a:cubicBezTo>
                  <a:cubicBezTo>
                    <a:pt x="1286894" y="529738"/>
                    <a:pt x="1287829" y="530529"/>
                    <a:pt x="1287829" y="530529"/>
                  </a:cubicBezTo>
                  <a:cubicBezTo>
                    <a:pt x="1288765" y="531319"/>
                    <a:pt x="1288765" y="532109"/>
                    <a:pt x="1289700" y="532900"/>
                  </a:cubicBezTo>
                  <a:cubicBezTo>
                    <a:pt x="1289700" y="532900"/>
                    <a:pt x="1291567" y="533693"/>
                    <a:pt x="1290635" y="534484"/>
                  </a:cubicBezTo>
                  <a:cubicBezTo>
                    <a:pt x="1290635" y="535274"/>
                    <a:pt x="1288765" y="535274"/>
                    <a:pt x="1288765" y="536065"/>
                  </a:cubicBezTo>
                  <a:cubicBezTo>
                    <a:pt x="1288765" y="535274"/>
                    <a:pt x="1287829" y="534484"/>
                    <a:pt x="1287829" y="533693"/>
                  </a:cubicBezTo>
                  <a:cubicBezTo>
                    <a:pt x="1286894" y="533693"/>
                    <a:pt x="1285959" y="532900"/>
                    <a:pt x="1285959" y="532109"/>
                  </a:cubicBezTo>
                  <a:cubicBezTo>
                    <a:pt x="1285027" y="531319"/>
                    <a:pt x="1284092" y="529738"/>
                    <a:pt x="1282221" y="528948"/>
                  </a:cubicBezTo>
                  <a:cubicBezTo>
                    <a:pt x="1282221" y="528154"/>
                    <a:pt x="1281286" y="527364"/>
                    <a:pt x="1281286" y="526573"/>
                  </a:cubicBezTo>
                  <a:cubicBezTo>
                    <a:pt x="1280354" y="526573"/>
                    <a:pt x="1279418" y="528154"/>
                    <a:pt x="1278483" y="528154"/>
                  </a:cubicBezTo>
                  <a:lnTo>
                    <a:pt x="1277548" y="526573"/>
                  </a:lnTo>
                  <a:lnTo>
                    <a:pt x="1279418" y="524993"/>
                  </a:lnTo>
                  <a:cubicBezTo>
                    <a:pt x="1279418" y="524993"/>
                    <a:pt x="1278483" y="523409"/>
                    <a:pt x="1277548" y="523409"/>
                  </a:cubicBezTo>
                  <a:cubicBezTo>
                    <a:pt x="1277548" y="522618"/>
                    <a:pt x="1276613" y="521828"/>
                    <a:pt x="1276613" y="521828"/>
                  </a:cubicBezTo>
                  <a:cubicBezTo>
                    <a:pt x="1274745" y="520247"/>
                    <a:pt x="1273810" y="519453"/>
                    <a:pt x="1272875" y="517873"/>
                  </a:cubicBezTo>
                  <a:cubicBezTo>
                    <a:pt x="1271939" y="518663"/>
                    <a:pt x="1271939" y="518663"/>
                    <a:pt x="1271004" y="519453"/>
                  </a:cubicBezTo>
                  <a:cubicBezTo>
                    <a:pt x="1269137" y="520247"/>
                    <a:pt x="1268202" y="521037"/>
                    <a:pt x="1267266" y="521828"/>
                  </a:cubicBezTo>
                  <a:cubicBezTo>
                    <a:pt x="1267266" y="522618"/>
                    <a:pt x="1268202" y="523409"/>
                    <a:pt x="1268202" y="524199"/>
                  </a:cubicBezTo>
                  <a:lnTo>
                    <a:pt x="1270072" y="525783"/>
                  </a:lnTo>
                  <a:lnTo>
                    <a:pt x="1271939" y="524199"/>
                  </a:lnTo>
                  <a:lnTo>
                    <a:pt x="1273810" y="525783"/>
                  </a:lnTo>
                  <a:cubicBezTo>
                    <a:pt x="1273810" y="526573"/>
                    <a:pt x="1271939" y="527364"/>
                    <a:pt x="1271939" y="527364"/>
                  </a:cubicBezTo>
                  <a:cubicBezTo>
                    <a:pt x="1271939" y="528154"/>
                    <a:pt x="1272875" y="528948"/>
                    <a:pt x="1272875" y="528948"/>
                  </a:cubicBezTo>
                  <a:cubicBezTo>
                    <a:pt x="1271939" y="529738"/>
                    <a:pt x="1270072" y="531319"/>
                    <a:pt x="1269137" y="532109"/>
                  </a:cubicBezTo>
                  <a:cubicBezTo>
                    <a:pt x="1268202" y="530529"/>
                    <a:pt x="1267266" y="529738"/>
                    <a:pt x="1265399" y="528154"/>
                  </a:cubicBezTo>
                  <a:cubicBezTo>
                    <a:pt x="1265399" y="527364"/>
                    <a:pt x="1264464" y="527364"/>
                    <a:pt x="1264464" y="526573"/>
                  </a:cubicBezTo>
                  <a:cubicBezTo>
                    <a:pt x="1263528" y="525783"/>
                    <a:pt x="1261658" y="524199"/>
                    <a:pt x="1260726" y="523409"/>
                  </a:cubicBezTo>
                  <a:lnTo>
                    <a:pt x="1258855" y="524199"/>
                  </a:lnTo>
                  <a:cubicBezTo>
                    <a:pt x="1258855" y="524993"/>
                    <a:pt x="1260726" y="525783"/>
                    <a:pt x="1260726" y="525783"/>
                  </a:cubicBezTo>
                  <a:cubicBezTo>
                    <a:pt x="1260726" y="526573"/>
                    <a:pt x="1258855" y="527364"/>
                    <a:pt x="1258855" y="527364"/>
                  </a:cubicBezTo>
                  <a:cubicBezTo>
                    <a:pt x="1258855" y="528154"/>
                    <a:pt x="1259790" y="528948"/>
                    <a:pt x="1259790" y="528948"/>
                  </a:cubicBezTo>
                  <a:cubicBezTo>
                    <a:pt x="1260726" y="529738"/>
                    <a:pt x="1261658" y="530529"/>
                    <a:pt x="1261658" y="531319"/>
                  </a:cubicBezTo>
                  <a:cubicBezTo>
                    <a:pt x="1261658" y="531319"/>
                    <a:pt x="1262593" y="532109"/>
                    <a:pt x="1263528" y="532900"/>
                  </a:cubicBezTo>
                  <a:lnTo>
                    <a:pt x="1264464" y="534484"/>
                  </a:lnTo>
                  <a:cubicBezTo>
                    <a:pt x="1264464" y="535274"/>
                    <a:pt x="1262593" y="535274"/>
                    <a:pt x="1262593" y="536065"/>
                  </a:cubicBezTo>
                  <a:cubicBezTo>
                    <a:pt x="1261658" y="536065"/>
                    <a:pt x="1261658" y="537649"/>
                    <a:pt x="1260726" y="537649"/>
                  </a:cubicBezTo>
                  <a:cubicBezTo>
                    <a:pt x="1260726" y="536855"/>
                    <a:pt x="1259790" y="536065"/>
                    <a:pt x="1258855" y="535274"/>
                  </a:cubicBezTo>
                  <a:lnTo>
                    <a:pt x="1260726" y="534484"/>
                  </a:lnTo>
                  <a:cubicBezTo>
                    <a:pt x="1261658" y="533693"/>
                    <a:pt x="1259790" y="532900"/>
                    <a:pt x="1259790" y="532109"/>
                  </a:cubicBezTo>
                  <a:cubicBezTo>
                    <a:pt x="1258855" y="532109"/>
                    <a:pt x="1258855" y="531319"/>
                    <a:pt x="1257920" y="530529"/>
                  </a:cubicBezTo>
                  <a:cubicBezTo>
                    <a:pt x="1257920" y="530529"/>
                    <a:pt x="1256985" y="528948"/>
                    <a:pt x="1256053" y="528948"/>
                  </a:cubicBezTo>
                  <a:lnTo>
                    <a:pt x="1254182" y="530529"/>
                  </a:lnTo>
                  <a:cubicBezTo>
                    <a:pt x="1254182" y="530529"/>
                    <a:pt x="1253247" y="528154"/>
                    <a:pt x="1252311" y="528154"/>
                  </a:cubicBezTo>
                  <a:cubicBezTo>
                    <a:pt x="1252311" y="528154"/>
                    <a:pt x="1251376" y="529738"/>
                    <a:pt x="1250444" y="529738"/>
                  </a:cubicBezTo>
                  <a:cubicBezTo>
                    <a:pt x="1250444" y="529738"/>
                    <a:pt x="1249509" y="528154"/>
                    <a:pt x="1248574" y="528154"/>
                  </a:cubicBezTo>
                  <a:cubicBezTo>
                    <a:pt x="1248574" y="528154"/>
                    <a:pt x="1247638" y="529738"/>
                    <a:pt x="1246703" y="529738"/>
                  </a:cubicBezTo>
                  <a:cubicBezTo>
                    <a:pt x="1246703" y="528948"/>
                    <a:pt x="1245768" y="527364"/>
                    <a:pt x="1245768" y="527364"/>
                  </a:cubicBezTo>
                  <a:cubicBezTo>
                    <a:pt x="1244836" y="527364"/>
                    <a:pt x="1243900" y="528948"/>
                    <a:pt x="1242965" y="528948"/>
                  </a:cubicBezTo>
                  <a:lnTo>
                    <a:pt x="1242030" y="527364"/>
                  </a:lnTo>
                  <a:cubicBezTo>
                    <a:pt x="1241095" y="527364"/>
                    <a:pt x="1240162" y="528948"/>
                    <a:pt x="1239227" y="528154"/>
                  </a:cubicBezTo>
                  <a:cubicBezTo>
                    <a:pt x="1239227" y="528154"/>
                    <a:pt x="1238292" y="527364"/>
                    <a:pt x="1238292" y="526573"/>
                  </a:cubicBezTo>
                  <a:cubicBezTo>
                    <a:pt x="1237357" y="526573"/>
                    <a:pt x="1236425" y="524993"/>
                    <a:pt x="1236425" y="524993"/>
                  </a:cubicBezTo>
                  <a:cubicBezTo>
                    <a:pt x="1235489" y="524993"/>
                    <a:pt x="1234554" y="526573"/>
                    <a:pt x="1234554" y="526573"/>
                  </a:cubicBezTo>
                  <a:cubicBezTo>
                    <a:pt x="1234554" y="526573"/>
                    <a:pt x="1235489" y="527364"/>
                    <a:pt x="1235489" y="528154"/>
                  </a:cubicBezTo>
                  <a:cubicBezTo>
                    <a:pt x="1236425" y="528154"/>
                    <a:pt x="1237357" y="529738"/>
                    <a:pt x="1237357" y="529738"/>
                  </a:cubicBezTo>
                  <a:lnTo>
                    <a:pt x="1239227" y="528154"/>
                  </a:lnTo>
                  <a:cubicBezTo>
                    <a:pt x="1240162" y="528948"/>
                    <a:pt x="1241095" y="529738"/>
                    <a:pt x="1241095" y="530529"/>
                  </a:cubicBezTo>
                  <a:lnTo>
                    <a:pt x="1242965" y="532109"/>
                  </a:lnTo>
                  <a:cubicBezTo>
                    <a:pt x="1242965" y="532109"/>
                    <a:pt x="1241095" y="532900"/>
                    <a:pt x="1241095" y="533693"/>
                  </a:cubicBezTo>
                  <a:cubicBezTo>
                    <a:pt x="1241095" y="533693"/>
                    <a:pt x="1239227" y="532109"/>
                    <a:pt x="1239227" y="531319"/>
                  </a:cubicBezTo>
                  <a:cubicBezTo>
                    <a:pt x="1238292" y="532109"/>
                    <a:pt x="1237357" y="532900"/>
                    <a:pt x="1237357" y="532900"/>
                  </a:cubicBezTo>
                  <a:cubicBezTo>
                    <a:pt x="1236425" y="532900"/>
                    <a:pt x="1235489" y="531319"/>
                    <a:pt x="1235489" y="531319"/>
                  </a:cubicBezTo>
                  <a:cubicBezTo>
                    <a:pt x="1234554" y="531319"/>
                    <a:pt x="1233619" y="532900"/>
                    <a:pt x="1233619" y="532900"/>
                  </a:cubicBezTo>
                  <a:cubicBezTo>
                    <a:pt x="1232683" y="532109"/>
                    <a:pt x="1231748" y="531319"/>
                    <a:pt x="1231748" y="530529"/>
                  </a:cubicBezTo>
                  <a:cubicBezTo>
                    <a:pt x="1231748" y="530529"/>
                    <a:pt x="1229881" y="529738"/>
                    <a:pt x="1229881" y="528948"/>
                  </a:cubicBezTo>
                  <a:cubicBezTo>
                    <a:pt x="1229881" y="528948"/>
                    <a:pt x="1231748" y="528154"/>
                    <a:pt x="1231748" y="527364"/>
                  </a:cubicBezTo>
                  <a:cubicBezTo>
                    <a:pt x="1232683" y="527364"/>
                    <a:pt x="1230816" y="525783"/>
                    <a:pt x="1230816" y="525783"/>
                  </a:cubicBezTo>
                  <a:cubicBezTo>
                    <a:pt x="1229881" y="525783"/>
                    <a:pt x="1228946" y="527364"/>
                    <a:pt x="1228946" y="527364"/>
                  </a:cubicBezTo>
                  <a:cubicBezTo>
                    <a:pt x="1228010" y="527364"/>
                    <a:pt x="1227075" y="525783"/>
                    <a:pt x="1227075" y="525783"/>
                  </a:cubicBezTo>
                  <a:cubicBezTo>
                    <a:pt x="1226143" y="525783"/>
                    <a:pt x="1225208" y="526573"/>
                    <a:pt x="1225208" y="526573"/>
                  </a:cubicBezTo>
                  <a:cubicBezTo>
                    <a:pt x="1224272" y="527364"/>
                    <a:pt x="1223337" y="528154"/>
                    <a:pt x="1222402" y="528154"/>
                  </a:cubicBezTo>
                  <a:lnTo>
                    <a:pt x="1221467" y="526573"/>
                  </a:lnTo>
                  <a:cubicBezTo>
                    <a:pt x="1220534" y="525783"/>
                    <a:pt x="1220534" y="524993"/>
                    <a:pt x="1219599" y="524993"/>
                  </a:cubicBezTo>
                  <a:lnTo>
                    <a:pt x="1217729" y="525783"/>
                  </a:lnTo>
                  <a:cubicBezTo>
                    <a:pt x="1217729" y="526573"/>
                    <a:pt x="1218664" y="527364"/>
                    <a:pt x="1218664" y="528154"/>
                  </a:cubicBezTo>
                  <a:cubicBezTo>
                    <a:pt x="1219599" y="528154"/>
                    <a:pt x="1220534" y="528948"/>
                    <a:pt x="1220534" y="529738"/>
                  </a:cubicBezTo>
                  <a:lnTo>
                    <a:pt x="1218664" y="530529"/>
                  </a:lnTo>
                  <a:cubicBezTo>
                    <a:pt x="1218664" y="531319"/>
                    <a:pt x="1219599" y="532109"/>
                    <a:pt x="1220534" y="532900"/>
                  </a:cubicBezTo>
                  <a:lnTo>
                    <a:pt x="1221467" y="534484"/>
                  </a:lnTo>
                  <a:cubicBezTo>
                    <a:pt x="1221467" y="535274"/>
                    <a:pt x="1219599" y="535274"/>
                    <a:pt x="1219599" y="536065"/>
                  </a:cubicBezTo>
                  <a:cubicBezTo>
                    <a:pt x="1219599" y="535274"/>
                    <a:pt x="1217729" y="534484"/>
                    <a:pt x="1217729" y="533693"/>
                  </a:cubicBezTo>
                  <a:cubicBezTo>
                    <a:pt x="1217729" y="534484"/>
                    <a:pt x="1216793" y="535274"/>
                    <a:pt x="1215861" y="535274"/>
                  </a:cubicBezTo>
                  <a:lnTo>
                    <a:pt x="1213991" y="533693"/>
                  </a:lnTo>
                  <a:lnTo>
                    <a:pt x="1216793" y="532109"/>
                  </a:lnTo>
                  <a:cubicBezTo>
                    <a:pt x="1215861" y="531319"/>
                    <a:pt x="1215861" y="531319"/>
                    <a:pt x="1214926" y="530529"/>
                  </a:cubicBezTo>
                  <a:cubicBezTo>
                    <a:pt x="1213991" y="529738"/>
                    <a:pt x="1213991" y="528948"/>
                    <a:pt x="1213055" y="528948"/>
                  </a:cubicBezTo>
                  <a:cubicBezTo>
                    <a:pt x="1212120" y="527364"/>
                    <a:pt x="1211188" y="526573"/>
                    <a:pt x="1210253" y="524993"/>
                  </a:cubicBezTo>
                  <a:cubicBezTo>
                    <a:pt x="1210253" y="525783"/>
                    <a:pt x="1208382" y="525783"/>
                    <a:pt x="1208382" y="526573"/>
                  </a:cubicBezTo>
                  <a:cubicBezTo>
                    <a:pt x="1208382" y="527364"/>
                    <a:pt x="1209318" y="528154"/>
                    <a:pt x="1209318" y="528154"/>
                  </a:cubicBezTo>
                  <a:cubicBezTo>
                    <a:pt x="1209318" y="528948"/>
                    <a:pt x="1207447" y="528948"/>
                    <a:pt x="1207447" y="529738"/>
                  </a:cubicBezTo>
                  <a:cubicBezTo>
                    <a:pt x="1207447" y="530529"/>
                    <a:pt x="1209318" y="530529"/>
                    <a:pt x="1209318" y="531319"/>
                  </a:cubicBezTo>
                  <a:lnTo>
                    <a:pt x="1207447" y="532900"/>
                  </a:lnTo>
                  <a:cubicBezTo>
                    <a:pt x="1206515" y="532900"/>
                    <a:pt x="1205580" y="533693"/>
                    <a:pt x="1204644" y="534484"/>
                  </a:cubicBezTo>
                  <a:cubicBezTo>
                    <a:pt x="1204644" y="533693"/>
                    <a:pt x="1203709" y="532900"/>
                    <a:pt x="1203709" y="532109"/>
                  </a:cubicBezTo>
                  <a:lnTo>
                    <a:pt x="1205580" y="531319"/>
                  </a:lnTo>
                  <a:cubicBezTo>
                    <a:pt x="1205580" y="530529"/>
                    <a:pt x="1203709" y="529738"/>
                    <a:pt x="1203709" y="528948"/>
                  </a:cubicBezTo>
                  <a:cubicBezTo>
                    <a:pt x="1203709" y="528948"/>
                    <a:pt x="1202774" y="527364"/>
                    <a:pt x="1201839" y="527364"/>
                  </a:cubicBezTo>
                  <a:lnTo>
                    <a:pt x="1199971" y="528948"/>
                  </a:lnTo>
                  <a:lnTo>
                    <a:pt x="1201839" y="530529"/>
                  </a:lnTo>
                  <a:cubicBezTo>
                    <a:pt x="1201839" y="531319"/>
                    <a:pt x="1199971" y="531319"/>
                    <a:pt x="1199971" y="532109"/>
                  </a:cubicBezTo>
                  <a:cubicBezTo>
                    <a:pt x="1199036" y="532109"/>
                    <a:pt x="1198101" y="532900"/>
                    <a:pt x="1197165" y="532900"/>
                  </a:cubicBezTo>
                  <a:lnTo>
                    <a:pt x="1196233" y="531319"/>
                  </a:lnTo>
                  <a:lnTo>
                    <a:pt x="1194363" y="529738"/>
                  </a:lnTo>
                  <a:lnTo>
                    <a:pt x="1192492" y="531319"/>
                  </a:lnTo>
                  <a:lnTo>
                    <a:pt x="1194363" y="532900"/>
                  </a:lnTo>
                  <a:cubicBezTo>
                    <a:pt x="1193427" y="533693"/>
                    <a:pt x="1192492" y="533693"/>
                    <a:pt x="1191557" y="534484"/>
                  </a:cubicBezTo>
                  <a:cubicBezTo>
                    <a:pt x="1191557" y="534484"/>
                    <a:pt x="1193427" y="535274"/>
                    <a:pt x="1193427" y="536065"/>
                  </a:cubicBezTo>
                  <a:cubicBezTo>
                    <a:pt x="1193427" y="536065"/>
                    <a:pt x="1191557" y="536855"/>
                    <a:pt x="1191557" y="537649"/>
                  </a:cubicBezTo>
                  <a:cubicBezTo>
                    <a:pt x="1190625" y="536855"/>
                    <a:pt x="1190625" y="536065"/>
                    <a:pt x="1189690" y="535274"/>
                  </a:cubicBezTo>
                  <a:lnTo>
                    <a:pt x="1187819" y="533693"/>
                  </a:lnTo>
                  <a:cubicBezTo>
                    <a:pt x="1187819" y="533693"/>
                    <a:pt x="1190625" y="532900"/>
                    <a:pt x="1190625" y="532109"/>
                  </a:cubicBezTo>
                  <a:cubicBezTo>
                    <a:pt x="1190625" y="532109"/>
                    <a:pt x="1188754" y="531319"/>
                    <a:pt x="1188754" y="530529"/>
                  </a:cubicBezTo>
                  <a:cubicBezTo>
                    <a:pt x="1188754" y="530529"/>
                    <a:pt x="1190625" y="529738"/>
                    <a:pt x="1190625" y="528948"/>
                  </a:cubicBezTo>
                  <a:cubicBezTo>
                    <a:pt x="1190625" y="528948"/>
                    <a:pt x="1189690" y="528154"/>
                    <a:pt x="1188754" y="527364"/>
                  </a:cubicBezTo>
                  <a:lnTo>
                    <a:pt x="1186884" y="528948"/>
                  </a:lnTo>
                  <a:lnTo>
                    <a:pt x="1185952" y="527364"/>
                  </a:lnTo>
                  <a:cubicBezTo>
                    <a:pt x="1185016" y="527364"/>
                    <a:pt x="1184081" y="528154"/>
                    <a:pt x="1183146" y="528154"/>
                  </a:cubicBezTo>
                  <a:cubicBezTo>
                    <a:pt x="1183146" y="528948"/>
                    <a:pt x="1181278" y="529738"/>
                    <a:pt x="1181278" y="529738"/>
                  </a:cubicBezTo>
                  <a:lnTo>
                    <a:pt x="1183146" y="531319"/>
                  </a:lnTo>
                  <a:cubicBezTo>
                    <a:pt x="1183146" y="532109"/>
                    <a:pt x="1184081" y="532900"/>
                    <a:pt x="1184081" y="533693"/>
                  </a:cubicBezTo>
                  <a:cubicBezTo>
                    <a:pt x="1183146" y="534484"/>
                    <a:pt x="1181278" y="535274"/>
                    <a:pt x="1180343" y="536065"/>
                  </a:cubicBezTo>
                  <a:cubicBezTo>
                    <a:pt x="1179408" y="535274"/>
                    <a:pt x="1179408" y="535274"/>
                    <a:pt x="1178473" y="534484"/>
                  </a:cubicBezTo>
                  <a:cubicBezTo>
                    <a:pt x="1177537" y="532900"/>
                    <a:pt x="1176605" y="532109"/>
                    <a:pt x="1175670" y="530529"/>
                  </a:cubicBezTo>
                  <a:cubicBezTo>
                    <a:pt x="1174735" y="530529"/>
                    <a:pt x="1174735" y="529738"/>
                    <a:pt x="1173799" y="528948"/>
                  </a:cubicBezTo>
                  <a:cubicBezTo>
                    <a:pt x="1172864" y="528154"/>
                    <a:pt x="1171929" y="526573"/>
                    <a:pt x="1170997" y="525783"/>
                  </a:cubicBezTo>
                  <a:cubicBezTo>
                    <a:pt x="1170062" y="525783"/>
                    <a:pt x="1169126" y="526573"/>
                    <a:pt x="1169126" y="526573"/>
                  </a:cubicBezTo>
                  <a:cubicBezTo>
                    <a:pt x="1168191" y="527364"/>
                    <a:pt x="1166324" y="528154"/>
                    <a:pt x="1166324" y="528154"/>
                  </a:cubicBezTo>
                  <a:cubicBezTo>
                    <a:pt x="1166324" y="528948"/>
                    <a:pt x="1168191" y="529738"/>
                    <a:pt x="1168191" y="529738"/>
                  </a:cubicBezTo>
                  <a:cubicBezTo>
                    <a:pt x="1168191" y="530529"/>
                    <a:pt x="1166324" y="530529"/>
                    <a:pt x="1166324" y="531319"/>
                  </a:cubicBezTo>
                  <a:cubicBezTo>
                    <a:pt x="1166324" y="531319"/>
                    <a:pt x="1168191" y="532900"/>
                    <a:pt x="1167256" y="532900"/>
                  </a:cubicBezTo>
                  <a:lnTo>
                    <a:pt x="1165388" y="534484"/>
                  </a:lnTo>
                  <a:lnTo>
                    <a:pt x="1164453" y="532900"/>
                  </a:lnTo>
                  <a:cubicBezTo>
                    <a:pt x="1163518" y="532109"/>
                    <a:pt x="1162583" y="530529"/>
                    <a:pt x="1162583" y="530529"/>
                  </a:cubicBezTo>
                  <a:lnTo>
                    <a:pt x="1160715" y="532109"/>
                  </a:lnTo>
                  <a:cubicBezTo>
                    <a:pt x="1160715" y="531319"/>
                    <a:pt x="1158845" y="531319"/>
                    <a:pt x="1158845" y="530529"/>
                  </a:cubicBezTo>
                  <a:cubicBezTo>
                    <a:pt x="1158845" y="529738"/>
                    <a:pt x="1160715" y="529738"/>
                    <a:pt x="1160715" y="528948"/>
                  </a:cubicBezTo>
                  <a:cubicBezTo>
                    <a:pt x="1160715" y="528948"/>
                    <a:pt x="1159780" y="527364"/>
                    <a:pt x="1158845" y="527364"/>
                  </a:cubicBezTo>
                  <a:cubicBezTo>
                    <a:pt x="1158845" y="526573"/>
                    <a:pt x="1157909" y="525783"/>
                    <a:pt x="1157909" y="525783"/>
                  </a:cubicBezTo>
                  <a:cubicBezTo>
                    <a:pt x="1156974" y="525783"/>
                    <a:pt x="1156042" y="526573"/>
                    <a:pt x="1155107" y="526573"/>
                  </a:cubicBezTo>
                  <a:cubicBezTo>
                    <a:pt x="1155107" y="527364"/>
                    <a:pt x="1156974" y="528154"/>
                    <a:pt x="1156974" y="528948"/>
                  </a:cubicBezTo>
                  <a:lnTo>
                    <a:pt x="1158845" y="530529"/>
                  </a:lnTo>
                  <a:cubicBezTo>
                    <a:pt x="1158845" y="530529"/>
                    <a:pt x="1156974" y="531319"/>
                    <a:pt x="1156974" y="532109"/>
                  </a:cubicBezTo>
                  <a:cubicBezTo>
                    <a:pt x="1156042" y="532109"/>
                    <a:pt x="1155107" y="532900"/>
                    <a:pt x="1154172" y="532900"/>
                  </a:cubicBezTo>
                  <a:cubicBezTo>
                    <a:pt x="1154172" y="533693"/>
                    <a:pt x="1152301" y="533693"/>
                    <a:pt x="1152301" y="534484"/>
                  </a:cubicBezTo>
                  <a:lnTo>
                    <a:pt x="1154172" y="536065"/>
                  </a:lnTo>
                  <a:cubicBezTo>
                    <a:pt x="1154172" y="536855"/>
                    <a:pt x="1152301" y="536855"/>
                    <a:pt x="1152301" y="537649"/>
                  </a:cubicBezTo>
                  <a:cubicBezTo>
                    <a:pt x="1152301" y="538439"/>
                    <a:pt x="1153236" y="538439"/>
                    <a:pt x="1153236" y="539229"/>
                  </a:cubicBezTo>
                  <a:cubicBezTo>
                    <a:pt x="1152301" y="540020"/>
                    <a:pt x="1150434" y="540810"/>
                    <a:pt x="1149498" y="542394"/>
                  </a:cubicBezTo>
                  <a:cubicBezTo>
                    <a:pt x="1148563" y="540810"/>
                    <a:pt x="1147628" y="540020"/>
                    <a:pt x="1146696" y="538439"/>
                  </a:cubicBezTo>
                  <a:cubicBezTo>
                    <a:pt x="1146696" y="537649"/>
                    <a:pt x="1148563" y="537649"/>
                    <a:pt x="1148563" y="536855"/>
                  </a:cubicBezTo>
                  <a:lnTo>
                    <a:pt x="1146696" y="535274"/>
                  </a:lnTo>
                  <a:lnTo>
                    <a:pt x="1144825" y="533693"/>
                  </a:lnTo>
                  <a:cubicBezTo>
                    <a:pt x="1144825" y="532900"/>
                    <a:pt x="1146696" y="532900"/>
                    <a:pt x="1147628" y="532109"/>
                  </a:cubicBezTo>
                  <a:cubicBezTo>
                    <a:pt x="1147628" y="532109"/>
                    <a:pt x="1145760" y="531319"/>
                    <a:pt x="1145760" y="530529"/>
                  </a:cubicBezTo>
                  <a:cubicBezTo>
                    <a:pt x="1145760" y="529738"/>
                    <a:pt x="1147628" y="529738"/>
                    <a:pt x="1147628" y="528948"/>
                  </a:cubicBezTo>
                  <a:cubicBezTo>
                    <a:pt x="1147628" y="528948"/>
                    <a:pt x="1146696" y="528154"/>
                    <a:pt x="1145760" y="527364"/>
                  </a:cubicBezTo>
                  <a:lnTo>
                    <a:pt x="1143890" y="528948"/>
                  </a:lnTo>
                  <a:cubicBezTo>
                    <a:pt x="1143890" y="528948"/>
                    <a:pt x="1142955" y="527364"/>
                    <a:pt x="1142023" y="527364"/>
                  </a:cubicBezTo>
                  <a:cubicBezTo>
                    <a:pt x="1142023" y="526573"/>
                    <a:pt x="1141087" y="525783"/>
                    <a:pt x="1141087" y="524993"/>
                  </a:cubicBezTo>
                  <a:lnTo>
                    <a:pt x="1142955" y="524199"/>
                  </a:lnTo>
                  <a:cubicBezTo>
                    <a:pt x="1142955" y="523409"/>
                    <a:pt x="1141087" y="522618"/>
                    <a:pt x="1141087" y="521828"/>
                  </a:cubicBezTo>
                  <a:cubicBezTo>
                    <a:pt x="1141087" y="521828"/>
                    <a:pt x="1140152" y="521037"/>
                    <a:pt x="1140152" y="520247"/>
                  </a:cubicBezTo>
                  <a:cubicBezTo>
                    <a:pt x="1139217" y="519453"/>
                    <a:pt x="1138281" y="519453"/>
                    <a:pt x="1138281" y="518663"/>
                  </a:cubicBezTo>
                  <a:cubicBezTo>
                    <a:pt x="1138281" y="519453"/>
                    <a:pt x="1136414" y="519453"/>
                    <a:pt x="1136414" y="520247"/>
                  </a:cubicBezTo>
                  <a:lnTo>
                    <a:pt x="1137346" y="521828"/>
                  </a:lnTo>
                  <a:cubicBezTo>
                    <a:pt x="1138281" y="521828"/>
                    <a:pt x="1139217" y="523409"/>
                    <a:pt x="1139217" y="523409"/>
                  </a:cubicBezTo>
                  <a:cubicBezTo>
                    <a:pt x="1139217" y="524199"/>
                    <a:pt x="1137346" y="524199"/>
                    <a:pt x="1137346" y="524993"/>
                  </a:cubicBezTo>
                  <a:cubicBezTo>
                    <a:pt x="1137346" y="525783"/>
                    <a:pt x="1138281" y="525783"/>
                    <a:pt x="1139217" y="526573"/>
                  </a:cubicBezTo>
                  <a:cubicBezTo>
                    <a:pt x="1139217" y="527364"/>
                    <a:pt x="1136414" y="527364"/>
                    <a:pt x="1136414" y="528154"/>
                  </a:cubicBezTo>
                  <a:lnTo>
                    <a:pt x="1138281" y="529738"/>
                  </a:lnTo>
                  <a:cubicBezTo>
                    <a:pt x="1137346" y="530529"/>
                    <a:pt x="1136414" y="530529"/>
                    <a:pt x="1136414" y="531319"/>
                  </a:cubicBezTo>
                  <a:cubicBezTo>
                    <a:pt x="1135479" y="531319"/>
                    <a:pt x="1134544" y="532109"/>
                    <a:pt x="1134544" y="532109"/>
                  </a:cubicBezTo>
                  <a:cubicBezTo>
                    <a:pt x="1133608" y="532109"/>
                    <a:pt x="1132673" y="530529"/>
                    <a:pt x="1132673" y="530529"/>
                  </a:cubicBezTo>
                  <a:lnTo>
                    <a:pt x="1130806" y="532109"/>
                  </a:lnTo>
                  <a:lnTo>
                    <a:pt x="1131738" y="533693"/>
                  </a:lnTo>
                  <a:cubicBezTo>
                    <a:pt x="1132673" y="534484"/>
                    <a:pt x="1132673" y="535274"/>
                    <a:pt x="1133608" y="535274"/>
                  </a:cubicBezTo>
                  <a:cubicBezTo>
                    <a:pt x="1133608" y="536065"/>
                    <a:pt x="1135479" y="536855"/>
                    <a:pt x="1135479" y="537649"/>
                  </a:cubicBezTo>
                  <a:cubicBezTo>
                    <a:pt x="1135479" y="537649"/>
                    <a:pt x="1133608" y="538439"/>
                    <a:pt x="1132673" y="538439"/>
                  </a:cubicBezTo>
                  <a:cubicBezTo>
                    <a:pt x="1132673" y="539229"/>
                    <a:pt x="1134544" y="540020"/>
                    <a:pt x="1134544" y="540020"/>
                  </a:cubicBezTo>
                  <a:cubicBezTo>
                    <a:pt x="1134544" y="540810"/>
                    <a:pt x="1132673" y="540810"/>
                    <a:pt x="1132673" y="541601"/>
                  </a:cubicBezTo>
                  <a:cubicBezTo>
                    <a:pt x="1132673" y="541601"/>
                    <a:pt x="1130806" y="540810"/>
                    <a:pt x="1130806" y="540020"/>
                  </a:cubicBezTo>
                  <a:cubicBezTo>
                    <a:pt x="1130806" y="539229"/>
                    <a:pt x="1129870" y="538439"/>
                    <a:pt x="1129870" y="538439"/>
                  </a:cubicBezTo>
                  <a:cubicBezTo>
                    <a:pt x="1128935" y="537649"/>
                    <a:pt x="1128000" y="536855"/>
                    <a:pt x="1128000" y="536065"/>
                  </a:cubicBezTo>
                  <a:lnTo>
                    <a:pt x="1129870" y="535274"/>
                  </a:lnTo>
                  <a:cubicBezTo>
                    <a:pt x="1129870" y="534484"/>
                    <a:pt x="1128935" y="533693"/>
                    <a:pt x="1128000" y="533693"/>
                  </a:cubicBezTo>
                  <a:cubicBezTo>
                    <a:pt x="1128000" y="532900"/>
                    <a:pt x="1127065" y="532109"/>
                    <a:pt x="1127065" y="531319"/>
                  </a:cubicBezTo>
                  <a:cubicBezTo>
                    <a:pt x="1126132" y="532109"/>
                    <a:pt x="1125197" y="532109"/>
                    <a:pt x="1124262" y="532900"/>
                  </a:cubicBezTo>
                  <a:cubicBezTo>
                    <a:pt x="1124262" y="532900"/>
                    <a:pt x="1122395" y="533693"/>
                    <a:pt x="1122395" y="534484"/>
                  </a:cubicBezTo>
                  <a:lnTo>
                    <a:pt x="1124262" y="536065"/>
                  </a:lnTo>
                  <a:cubicBezTo>
                    <a:pt x="1123327" y="536065"/>
                    <a:pt x="1122395" y="537649"/>
                    <a:pt x="1122395" y="537649"/>
                  </a:cubicBezTo>
                  <a:cubicBezTo>
                    <a:pt x="1121459" y="537649"/>
                    <a:pt x="1120524" y="536065"/>
                    <a:pt x="1120524" y="535274"/>
                  </a:cubicBezTo>
                  <a:cubicBezTo>
                    <a:pt x="1119589" y="535274"/>
                    <a:pt x="1119589" y="534484"/>
                    <a:pt x="1118653" y="533693"/>
                  </a:cubicBezTo>
                  <a:lnTo>
                    <a:pt x="1117718" y="532109"/>
                  </a:lnTo>
                  <a:cubicBezTo>
                    <a:pt x="1117718" y="532109"/>
                    <a:pt x="1118653" y="531319"/>
                    <a:pt x="1119589" y="530529"/>
                  </a:cubicBezTo>
                  <a:lnTo>
                    <a:pt x="1120524" y="532109"/>
                  </a:lnTo>
                  <a:cubicBezTo>
                    <a:pt x="1121459" y="532900"/>
                    <a:pt x="1123327" y="531319"/>
                    <a:pt x="1123327" y="531319"/>
                  </a:cubicBezTo>
                  <a:lnTo>
                    <a:pt x="1121459" y="529738"/>
                  </a:lnTo>
                  <a:cubicBezTo>
                    <a:pt x="1121459" y="528948"/>
                    <a:pt x="1119589" y="530529"/>
                    <a:pt x="1119589" y="530529"/>
                  </a:cubicBezTo>
                  <a:cubicBezTo>
                    <a:pt x="1118653" y="530529"/>
                    <a:pt x="1118653" y="528948"/>
                    <a:pt x="1117718" y="528948"/>
                  </a:cubicBezTo>
                  <a:cubicBezTo>
                    <a:pt x="1116786" y="529738"/>
                    <a:pt x="1116786" y="529738"/>
                    <a:pt x="1115851" y="530529"/>
                  </a:cubicBezTo>
                  <a:cubicBezTo>
                    <a:pt x="1114916" y="530529"/>
                    <a:pt x="1113980" y="531319"/>
                    <a:pt x="1113980" y="531319"/>
                  </a:cubicBezTo>
                  <a:cubicBezTo>
                    <a:pt x="1113045" y="532109"/>
                    <a:pt x="1114916" y="532900"/>
                    <a:pt x="1114916" y="533693"/>
                  </a:cubicBezTo>
                  <a:lnTo>
                    <a:pt x="1113045" y="534484"/>
                  </a:lnTo>
                  <a:cubicBezTo>
                    <a:pt x="1112113" y="535274"/>
                    <a:pt x="1112113" y="535274"/>
                    <a:pt x="1111178" y="536065"/>
                  </a:cubicBezTo>
                  <a:cubicBezTo>
                    <a:pt x="1110242" y="536065"/>
                    <a:pt x="1110242" y="534484"/>
                    <a:pt x="1109307" y="534484"/>
                  </a:cubicBezTo>
                  <a:lnTo>
                    <a:pt x="1107437" y="536065"/>
                  </a:lnTo>
                  <a:cubicBezTo>
                    <a:pt x="1106504" y="535274"/>
                    <a:pt x="1106504" y="534484"/>
                    <a:pt x="1105569" y="533693"/>
                  </a:cubicBezTo>
                  <a:cubicBezTo>
                    <a:pt x="1105569" y="533693"/>
                    <a:pt x="1104634" y="532900"/>
                    <a:pt x="1104634" y="532109"/>
                  </a:cubicBezTo>
                  <a:cubicBezTo>
                    <a:pt x="1103699" y="531319"/>
                    <a:pt x="1102763" y="531319"/>
                    <a:pt x="1102763" y="530529"/>
                  </a:cubicBezTo>
                  <a:cubicBezTo>
                    <a:pt x="1101828" y="529738"/>
                    <a:pt x="1101828" y="528948"/>
                    <a:pt x="1100896" y="528948"/>
                  </a:cubicBezTo>
                  <a:cubicBezTo>
                    <a:pt x="1100896" y="528154"/>
                    <a:pt x="1099025" y="529738"/>
                    <a:pt x="1099025" y="529738"/>
                  </a:cubicBezTo>
                  <a:cubicBezTo>
                    <a:pt x="1098090" y="529738"/>
                    <a:pt x="1098090" y="528154"/>
                    <a:pt x="1097155" y="528154"/>
                  </a:cubicBezTo>
                  <a:cubicBezTo>
                    <a:pt x="1097155" y="528154"/>
                    <a:pt x="1096223" y="529738"/>
                    <a:pt x="1095288" y="529738"/>
                  </a:cubicBezTo>
                  <a:lnTo>
                    <a:pt x="1093417" y="528154"/>
                  </a:lnTo>
                  <a:cubicBezTo>
                    <a:pt x="1093417" y="527364"/>
                    <a:pt x="1092485" y="526573"/>
                    <a:pt x="1092485" y="525783"/>
                  </a:cubicBezTo>
                  <a:cubicBezTo>
                    <a:pt x="1090614" y="526573"/>
                    <a:pt x="1089679" y="528154"/>
                    <a:pt x="1087809" y="528948"/>
                  </a:cubicBezTo>
                  <a:cubicBezTo>
                    <a:pt x="1088744" y="528948"/>
                    <a:pt x="1088744" y="529738"/>
                    <a:pt x="1089679" y="530529"/>
                  </a:cubicBezTo>
                  <a:cubicBezTo>
                    <a:pt x="1089679" y="531319"/>
                    <a:pt x="1090614" y="531319"/>
                    <a:pt x="1090614" y="532109"/>
                  </a:cubicBezTo>
                  <a:cubicBezTo>
                    <a:pt x="1091550" y="532900"/>
                    <a:pt x="1092485" y="533693"/>
                    <a:pt x="1092485" y="533693"/>
                  </a:cubicBezTo>
                  <a:cubicBezTo>
                    <a:pt x="1092485" y="534484"/>
                    <a:pt x="1093417" y="536065"/>
                    <a:pt x="1094352" y="536065"/>
                  </a:cubicBezTo>
                  <a:cubicBezTo>
                    <a:pt x="1093417" y="536065"/>
                    <a:pt x="1092485" y="536855"/>
                    <a:pt x="1092485" y="536855"/>
                  </a:cubicBezTo>
                  <a:cubicBezTo>
                    <a:pt x="1091550" y="537649"/>
                    <a:pt x="1090614" y="538439"/>
                    <a:pt x="1089679" y="538439"/>
                  </a:cubicBezTo>
                  <a:lnTo>
                    <a:pt x="1088744" y="536855"/>
                  </a:lnTo>
                  <a:cubicBezTo>
                    <a:pt x="1087809" y="536065"/>
                    <a:pt x="1087809" y="535274"/>
                    <a:pt x="1086876" y="535274"/>
                  </a:cubicBezTo>
                  <a:cubicBezTo>
                    <a:pt x="1086876" y="534484"/>
                    <a:pt x="1085006" y="536065"/>
                    <a:pt x="1085006" y="536065"/>
                  </a:cubicBezTo>
                  <a:cubicBezTo>
                    <a:pt x="1084071" y="536065"/>
                    <a:pt x="1084071" y="534484"/>
                    <a:pt x="1083135" y="534484"/>
                  </a:cubicBezTo>
                  <a:lnTo>
                    <a:pt x="1081268" y="536065"/>
                  </a:lnTo>
                  <a:cubicBezTo>
                    <a:pt x="1080333" y="535274"/>
                    <a:pt x="1080333" y="534484"/>
                    <a:pt x="1079397" y="534484"/>
                  </a:cubicBezTo>
                  <a:cubicBezTo>
                    <a:pt x="1079397" y="533693"/>
                    <a:pt x="1078462" y="532900"/>
                    <a:pt x="1077527" y="532109"/>
                  </a:cubicBezTo>
                  <a:cubicBezTo>
                    <a:pt x="1077527" y="532109"/>
                    <a:pt x="1076595" y="531319"/>
                    <a:pt x="1076595" y="530529"/>
                  </a:cubicBezTo>
                  <a:cubicBezTo>
                    <a:pt x="1075660" y="529738"/>
                    <a:pt x="1075660" y="528948"/>
                    <a:pt x="1074724" y="528948"/>
                  </a:cubicBezTo>
                  <a:lnTo>
                    <a:pt x="1072854" y="530529"/>
                  </a:lnTo>
                  <a:cubicBezTo>
                    <a:pt x="1071922" y="530529"/>
                    <a:pt x="1070986" y="531319"/>
                    <a:pt x="1070986" y="531319"/>
                  </a:cubicBezTo>
                  <a:cubicBezTo>
                    <a:pt x="1070051" y="531319"/>
                    <a:pt x="1069116" y="529738"/>
                    <a:pt x="1069116" y="529738"/>
                  </a:cubicBezTo>
                  <a:cubicBezTo>
                    <a:pt x="1068181" y="529738"/>
                    <a:pt x="1067248" y="530529"/>
                    <a:pt x="1067248" y="531319"/>
                  </a:cubicBezTo>
                  <a:cubicBezTo>
                    <a:pt x="1066313" y="531319"/>
                    <a:pt x="1068181" y="532900"/>
                    <a:pt x="1068181" y="532900"/>
                  </a:cubicBezTo>
                  <a:cubicBezTo>
                    <a:pt x="1068181" y="532900"/>
                    <a:pt x="1066313" y="533693"/>
                    <a:pt x="1066313" y="534484"/>
                  </a:cubicBezTo>
                  <a:lnTo>
                    <a:pt x="1064443" y="535274"/>
                  </a:lnTo>
                  <a:cubicBezTo>
                    <a:pt x="1064443" y="536065"/>
                    <a:pt x="1066313" y="536855"/>
                    <a:pt x="1066313" y="537649"/>
                  </a:cubicBezTo>
                  <a:cubicBezTo>
                    <a:pt x="1065378" y="537649"/>
                    <a:pt x="1064443" y="538439"/>
                    <a:pt x="1063507" y="538439"/>
                  </a:cubicBezTo>
                  <a:cubicBezTo>
                    <a:pt x="1063507" y="539229"/>
                    <a:pt x="1062575" y="539229"/>
                    <a:pt x="1061640" y="540020"/>
                  </a:cubicBezTo>
                  <a:cubicBezTo>
                    <a:pt x="1060705" y="540810"/>
                    <a:pt x="1060705" y="540810"/>
                    <a:pt x="1059769" y="541601"/>
                  </a:cubicBezTo>
                  <a:cubicBezTo>
                    <a:pt x="1058834" y="540810"/>
                    <a:pt x="1058834" y="540020"/>
                    <a:pt x="1057899" y="539229"/>
                  </a:cubicBezTo>
                  <a:lnTo>
                    <a:pt x="1056032" y="540810"/>
                  </a:lnTo>
                  <a:cubicBezTo>
                    <a:pt x="1055096" y="540810"/>
                    <a:pt x="1055096" y="540020"/>
                    <a:pt x="1054161" y="539229"/>
                  </a:cubicBezTo>
                  <a:cubicBezTo>
                    <a:pt x="1054161" y="538439"/>
                    <a:pt x="1053226" y="537649"/>
                    <a:pt x="1053226" y="537649"/>
                  </a:cubicBezTo>
                  <a:cubicBezTo>
                    <a:pt x="1052294" y="536855"/>
                    <a:pt x="1055096" y="536065"/>
                    <a:pt x="1055096" y="536065"/>
                  </a:cubicBezTo>
                  <a:cubicBezTo>
                    <a:pt x="1055096" y="535274"/>
                    <a:pt x="1053226" y="534484"/>
                    <a:pt x="1053226" y="534484"/>
                  </a:cubicBezTo>
                  <a:cubicBezTo>
                    <a:pt x="1053226" y="533693"/>
                    <a:pt x="1052294" y="532900"/>
                    <a:pt x="1051358" y="532900"/>
                  </a:cubicBezTo>
                  <a:cubicBezTo>
                    <a:pt x="1051358" y="532109"/>
                    <a:pt x="1050423" y="531319"/>
                    <a:pt x="1050423" y="530529"/>
                  </a:cubicBezTo>
                  <a:lnTo>
                    <a:pt x="1052294" y="529738"/>
                  </a:lnTo>
                  <a:cubicBezTo>
                    <a:pt x="1052294" y="528948"/>
                    <a:pt x="1050423" y="528154"/>
                    <a:pt x="1050423" y="527364"/>
                  </a:cubicBezTo>
                  <a:lnTo>
                    <a:pt x="1048553" y="528948"/>
                  </a:lnTo>
                  <a:lnTo>
                    <a:pt x="1050423" y="530529"/>
                  </a:lnTo>
                  <a:cubicBezTo>
                    <a:pt x="1049488" y="531319"/>
                    <a:pt x="1048553" y="532109"/>
                    <a:pt x="1047617" y="532109"/>
                  </a:cubicBezTo>
                  <a:cubicBezTo>
                    <a:pt x="1047617" y="532109"/>
                    <a:pt x="1046685" y="533693"/>
                    <a:pt x="1045750" y="533693"/>
                  </a:cubicBezTo>
                  <a:cubicBezTo>
                    <a:pt x="1045750" y="533693"/>
                    <a:pt x="1044815" y="532109"/>
                    <a:pt x="1043879" y="531319"/>
                  </a:cubicBezTo>
                  <a:cubicBezTo>
                    <a:pt x="1043879" y="531319"/>
                    <a:pt x="1042944" y="530529"/>
                    <a:pt x="1042944" y="529738"/>
                  </a:cubicBezTo>
                  <a:cubicBezTo>
                    <a:pt x="1042012" y="529738"/>
                    <a:pt x="1042012" y="528948"/>
                    <a:pt x="1041077" y="528154"/>
                  </a:cubicBezTo>
                  <a:cubicBezTo>
                    <a:pt x="1041077" y="528154"/>
                    <a:pt x="1040142" y="526573"/>
                    <a:pt x="1039206" y="526573"/>
                  </a:cubicBezTo>
                  <a:cubicBezTo>
                    <a:pt x="1039206" y="526573"/>
                    <a:pt x="1038271" y="527364"/>
                    <a:pt x="1037339" y="527364"/>
                  </a:cubicBezTo>
                  <a:cubicBezTo>
                    <a:pt x="1036404" y="528154"/>
                    <a:pt x="1036404" y="528948"/>
                    <a:pt x="1035468" y="528948"/>
                  </a:cubicBezTo>
                  <a:cubicBezTo>
                    <a:pt x="1035468" y="529738"/>
                    <a:pt x="1037339" y="530529"/>
                    <a:pt x="1037339" y="530529"/>
                  </a:cubicBezTo>
                  <a:cubicBezTo>
                    <a:pt x="1037339" y="531319"/>
                    <a:pt x="1034533" y="532109"/>
                    <a:pt x="1034533" y="532109"/>
                  </a:cubicBezTo>
                  <a:lnTo>
                    <a:pt x="1036404" y="533693"/>
                  </a:lnTo>
                  <a:lnTo>
                    <a:pt x="1034533" y="535274"/>
                  </a:lnTo>
                  <a:cubicBezTo>
                    <a:pt x="1033598" y="535274"/>
                    <a:pt x="1033598" y="533693"/>
                    <a:pt x="1032666" y="533693"/>
                  </a:cubicBezTo>
                  <a:cubicBezTo>
                    <a:pt x="1031730" y="532900"/>
                    <a:pt x="1031730" y="532109"/>
                    <a:pt x="1030795" y="532109"/>
                  </a:cubicBezTo>
                  <a:cubicBezTo>
                    <a:pt x="1030795" y="531319"/>
                    <a:pt x="1029860" y="530529"/>
                    <a:pt x="1029860" y="529738"/>
                  </a:cubicBezTo>
                  <a:cubicBezTo>
                    <a:pt x="1027993" y="531319"/>
                    <a:pt x="1027057" y="532109"/>
                    <a:pt x="1025187" y="532900"/>
                  </a:cubicBezTo>
                  <a:cubicBezTo>
                    <a:pt x="1025187" y="532109"/>
                    <a:pt x="1024251" y="531319"/>
                    <a:pt x="1024251" y="531319"/>
                  </a:cubicBezTo>
                  <a:cubicBezTo>
                    <a:pt x="1023316" y="530529"/>
                    <a:pt x="1022384" y="529738"/>
                    <a:pt x="1022384" y="528948"/>
                  </a:cubicBezTo>
                  <a:lnTo>
                    <a:pt x="1024251" y="528154"/>
                  </a:lnTo>
                  <a:cubicBezTo>
                    <a:pt x="1024251" y="527364"/>
                    <a:pt x="1026122" y="526573"/>
                    <a:pt x="1026122" y="526573"/>
                  </a:cubicBezTo>
                  <a:lnTo>
                    <a:pt x="1025187" y="524993"/>
                  </a:lnTo>
                  <a:cubicBezTo>
                    <a:pt x="1023316" y="523409"/>
                    <a:pt x="1022384" y="522618"/>
                    <a:pt x="1021449" y="521037"/>
                  </a:cubicBezTo>
                  <a:cubicBezTo>
                    <a:pt x="1021449" y="521828"/>
                    <a:pt x="1019578" y="521828"/>
                    <a:pt x="1019578" y="522618"/>
                  </a:cubicBezTo>
                  <a:cubicBezTo>
                    <a:pt x="1019578" y="522618"/>
                    <a:pt x="1020514" y="524199"/>
                    <a:pt x="1021449" y="524199"/>
                  </a:cubicBezTo>
                  <a:cubicBezTo>
                    <a:pt x="1021449" y="524993"/>
                    <a:pt x="1022384" y="525783"/>
                    <a:pt x="1022384" y="525783"/>
                  </a:cubicBezTo>
                  <a:cubicBezTo>
                    <a:pt x="1022384" y="526573"/>
                    <a:pt x="1020514" y="527364"/>
                    <a:pt x="1020514" y="527364"/>
                  </a:cubicBezTo>
                  <a:cubicBezTo>
                    <a:pt x="1020514" y="528154"/>
                    <a:pt x="1022384" y="528948"/>
                    <a:pt x="1022384" y="528948"/>
                  </a:cubicBezTo>
                  <a:cubicBezTo>
                    <a:pt x="1022384" y="529738"/>
                    <a:pt x="1020514" y="530529"/>
                    <a:pt x="1020514" y="530529"/>
                  </a:cubicBezTo>
                  <a:cubicBezTo>
                    <a:pt x="1019578" y="530529"/>
                    <a:pt x="1017708" y="531319"/>
                    <a:pt x="1017708" y="532109"/>
                  </a:cubicBezTo>
                  <a:lnTo>
                    <a:pt x="1019578" y="533693"/>
                  </a:lnTo>
                  <a:cubicBezTo>
                    <a:pt x="1020514" y="534484"/>
                    <a:pt x="1020514" y="534484"/>
                    <a:pt x="1021449" y="535274"/>
                  </a:cubicBezTo>
                  <a:cubicBezTo>
                    <a:pt x="1019578" y="536065"/>
                    <a:pt x="1018643" y="536855"/>
                    <a:pt x="1016776" y="538439"/>
                  </a:cubicBezTo>
                  <a:cubicBezTo>
                    <a:pt x="1016776" y="537649"/>
                    <a:pt x="1015840" y="536855"/>
                    <a:pt x="1015840" y="536065"/>
                  </a:cubicBezTo>
                  <a:cubicBezTo>
                    <a:pt x="1014905" y="536065"/>
                    <a:pt x="1013970" y="535274"/>
                    <a:pt x="1013970" y="534484"/>
                  </a:cubicBezTo>
                  <a:cubicBezTo>
                    <a:pt x="1013970" y="534484"/>
                    <a:pt x="1015840" y="533693"/>
                    <a:pt x="1015840" y="532900"/>
                  </a:cubicBezTo>
                  <a:cubicBezTo>
                    <a:pt x="1015840" y="532900"/>
                    <a:pt x="1014905" y="531319"/>
                    <a:pt x="1013970" y="531319"/>
                  </a:cubicBezTo>
                  <a:cubicBezTo>
                    <a:pt x="1013970" y="531319"/>
                    <a:pt x="1013035" y="532900"/>
                    <a:pt x="1012102" y="532900"/>
                  </a:cubicBezTo>
                  <a:lnTo>
                    <a:pt x="1011167" y="531319"/>
                  </a:lnTo>
                  <a:cubicBezTo>
                    <a:pt x="1010232" y="531319"/>
                    <a:pt x="1009297" y="532109"/>
                    <a:pt x="1008361" y="532109"/>
                  </a:cubicBezTo>
                  <a:cubicBezTo>
                    <a:pt x="1008361" y="532900"/>
                    <a:pt x="1007429" y="533693"/>
                    <a:pt x="1006494" y="533693"/>
                  </a:cubicBezTo>
                  <a:cubicBezTo>
                    <a:pt x="1005559" y="534484"/>
                    <a:pt x="1005559" y="534484"/>
                    <a:pt x="1004623" y="535274"/>
                  </a:cubicBezTo>
                  <a:cubicBezTo>
                    <a:pt x="1003688" y="535274"/>
                    <a:pt x="1002756" y="536065"/>
                    <a:pt x="1002756" y="536065"/>
                  </a:cubicBezTo>
                  <a:cubicBezTo>
                    <a:pt x="1001821" y="536855"/>
                    <a:pt x="1000886" y="534484"/>
                    <a:pt x="1000886" y="534484"/>
                  </a:cubicBezTo>
                  <a:cubicBezTo>
                    <a:pt x="999950" y="534484"/>
                    <a:pt x="999015" y="536065"/>
                    <a:pt x="999015" y="536065"/>
                  </a:cubicBezTo>
                  <a:cubicBezTo>
                    <a:pt x="998083" y="536065"/>
                    <a:pt x="997148" y="537649"/>
                    <a:pt x="996212" y="537649"/>
                  </a:cubicBezTo>
                  <a:cubicBezTo>
                    <a:pt x="996212" y="537649"/>
                    <a:pt x="995277" y="536065"/>
                    <a:pt x="995277" y="535274"/>
                  </a:cubicBezTo>
                  <a:lnTo>
                    <a:pt x="997148" y="534484"/>
                  </a:lnTo>
                  <a:cubicBezTo>
                    <a:pt x="997148" y="533693"/>
                    <a:pt x="995277" y="532900"/>
                    <a:pt x="995277" y="532109"/>
                  </a:cubicBezTo>
                  <a:lnTo>
                    <a:pt x="997148" y="531319"/>
                  </a:lnTo>
                  <a:cubicBezTo>
                    <a:pt x="998083" y="530529"/>
                    <a:pt x="996212" y="529738"/>
                    <a:pt x="996212" y="529738"/>
                  </a:cubicBezTo>
                  <a:cubicBezTo>
                    <a:pt x="996212" y="528948"/>
                    <a:pt x="998083" y="528154"/>
                    <a:pt x="998083" y="528154"/>
                  </a:cubicBezTo>
                  <a:cubicBezTo>
                    <a:pt x="998083" y="527364"/>
                    <a:pt x="997148" y="526573"/>
                    <a:pt x="996212" y="526573"/>
                  </a:cubicBezTo>
                  <a:cubicBezTo>
                    <a:pt x="996212" y="525783"/>
                    <a:pt x="995277" y="524993"/>
                    <a:pt x="995277" y="524199"/>
                  </a:cubicBezTo>
                  <a:cubicBezTo>
                    <a:pt x="994342" y="524199"/>
                    <a:pt x="993407" y="523409"/>
                    <a:pt x="993407" y="522618"/>
                  </a:cubicBezTo>
                  <a:cubicBezTo>
                    <a:pt x="993407" y="523409"/>
                    <a:pt x="991539" y="523409"/>
                    <a:pt x="991539" y="524199"/>
                  </a:cubicBezTo>
                  <a:cubicBezTo>
                    <a:pt x="991539" y="524199"/>
                    <a:pt x="992474" y="524993"/>
                    <a:pt x="992474" y="525783"/>
                  </a:cubicBezTo>
                  <a:cubicBezTo>
                    <a:pt x="992474" y="526573"/>
                    <a:pt x="990604" y="526573"/>
                    <a:pt x="990604" y="527364"/>
                  </a:cubicBezTo>
                  <a:cubicBezTo>
                    <a:pt x="990604" y="527364"/>
                    <a:pt x="992474" y="528154"/>
                    <a:pt x="992474" y="528948"/>
                  </a:cubicBezTo>
                  <a:cubicBezTo>
                    <a:pt x="992474" y="529738"/>
                    <a:pt x="990604" y="529738"/>
                    <a:pt x="990604" y="530529"/>
                  </a:cubicBezTo>
                  <a:cubicBezTo>
                    <a:pt x="990604" y="530529"/>
                    <a:pt x="991539" y="531319"/>
                    <a:pt x="991539" y="532109"/>
                  </a:cubicBezTo>
                  <a:cubicBezTo>
                    <a:pt x="991539" y="532109"/>
                    <a:pt x="989669" y="532900"/>
                    <a:pt x="989669" y="533693"/>
                  </a:cubicBezTo>
                  <a:cubicBezTo>
                    <a:pt x="989669" y="533693"/>
                    <a:pt x="990604" y="534484"/>
                    <a:pt x="991539" y="535274"/>
                  </a:cubicBezTo>
                  <a:cubicBezTo>
                    <a:pt x="991539" y="535274"/>
                    <a:pt x="993407" y="536855"/>
                    <a:pt x="992474" y="536855"/>
                  </a:cubicBezTo>
                  <a:cubicBezTo>
                    <a:pt x="992474" y="537649"/>
                    <a:pt x="991539" y="538439"/>
                    <a:pt x="990604" y="538439"/>
                  </a:cubicBezTo>
                  <a:lnTo>
                    <a:pt x="989669" y="536855"/>
                  </a:lnTo>
                  <a:cubicBezTo>
                    <a:pt x="988733" y="536065"/>
                    <a:pt x="987801" y="534484"/>
                    <a:pt x="987801" y="534484"/>
                  </a:cubicBezTo>
                  <a:cubicBezTo>
                    <a:pt x="986866" y="534484"/>
                    <a:pt x="985931" y="536065"/>
                    <a:pt x="985931" y="536065"/>
                  </a:cubicBezTo>
                  <a:cubicBezTo>
                    <a:pt x="984996" y="536065"/>
                    <a:pt x="984060" y="537649"/>
                    <a:pt x="983125" y="537649"/>
                  </a:cubicBezTo>
                  <a:lnTo>
                    <a:pt x="982193" y="536065"/>
                  </a:lnTo>
                  <a:cubicBezTo>
                    <a:pt x="981258" y="535274"/>
                    <a:pt x="980322" y="533693"/>
                    <a:pt x="980322" y="533693"/>
                  </a:cubicBezTo>
                  <a:cubicBezTo>
                    <a:pt x="979387" y="533693"/>
                    <a:pt x="978455" y="535274"/>
                    <a:pt x="978455" y="535274"/>
                  </a:cubicBezTo>
                  <a:cubicBezTo>
                    <a:pt x="977520" y="535274"/>
                    <a:pt x="976584" y="536065"/>
                    <a:pt x="976584" y="536855"/>
                  </a:cubicBezTo>
                  <a:cubicBezTo>
                    <a:pt x="975649" y="536855"/>
                    <a:pt x="974714" y="537649"/>
                    <a:pt x="973779" y="537649"/>
                  </a:cubicBezTo>
                  <a:cubicBezTo>
                    <a:pt x="973779" y="538439"/>
                    <a:pt x="972846" y="539229"/>
                    <a:pt x="971911" y="539229"/>
                  </a:cubicBezTo>
                  <a:cubicBezTo>
                    <a:pt x="971911" y="539229"/>
                    <a:pt x="970976" y="537649"/>
                    <a:pt x="970041" y="537649"/>
                  </a:cubicBezTo>
                  <a:cubicBezTo>
                    <a:pt x="970041" y="537649"/>
                    <a:pt x="971911" y="536065"/>
                    <a:pt x="972846" y="536065"/>
                  </a:cubicBezTo>
                  <a:cubicBezTo>
                    <a:pt x="972846" y="536065"/>
                    <a:pt x="974714" y="535274"/>
                    <a:pt x="974714" y="534484"/>
                  </a:cubicBezTo>
                  <a:cubicBezTo>
                    <a:pt x="974714" y="534484"/>
                    <a:pt x="972846" y="533693"/>
                    <a:pt x="972846" y="532900"/>
                  </a:cubicBezTo>
                  <a:cubicBezTo>
                    <a:pt x="972846" y="532900"/>
                    <a:pt x="971911" y="532109"/>
                    <a:pt x="970976" y="531319"/>
                  </a:cubicBezTo>
                  <a:cubicBezTo>
                    <a:pt x="970976" y="530529"/>
                    <a:pt x="970041" y="530529"/>
                    <a:pt x="970041" y="529738"/>
                  </a:cubicBezTo>
                  <a:cubicBezTo>
                    <a:pt x="969105" y="528948"/>
                    <a:pt x="969105" y="528154"/>
                    <a:pt x="968173" y="528154"/>
                  </a:cubicBezTo>
                  <a:cubicBezTo>
                    <a:pt x="968173" y="527364"/>
                    <a:pt x="967238" y="526573"/>
                    <a:pt x="966303" y="525783"/>
                  </a:cubicBezTo>
                  <a:lnTo>
                    <a:pt x="964432" y="527364"/>
                  </a:lnTo>
                  <a:cubicBezTo>
                    <a:pt x="963497" y="527364"/>
                    <a:pt x="963497" y="525783"/>
                    <a:pt x="962565" y="525783"/>
                  </a:cubicBezTo>
                  <a:cubicBezTo>
                    <a:pt x="961630" y="526573"/>
                    <a:pt x="959759" y="527364"/>
                    <a:pt x="958824" y="528154"/>
                  </a:cubicBezTo>
                  <a:cubicBezTo>
                    <a:pt x="959759" y="528154"/>
                    <a:pt x="959759" y="529738"/>
                    <a:pt x="960694" y="529738"/>
                  </a:cubicBezTo>
                  <a:cubicBezTo>
                    <a:pt x="960694" y="529738"/>
                    <a:pt x="961630" y="528948"/>
                    <a:pt x="962565" y="528948"/>
                  </a:cubicBezTo>
                  <a:cubicBezTo>
                    <a:pt x="962565" y="528948"/>
                    <a:pt x="963497" y="529738"/>
                    <a:pt x="964432" y="530529"/>
                  </a:cubicBezTo>
                  <a:lnTo>
                    <a:pt x="965368" y="532109"/>
                  </a:lnTo>
                  <a:lnTo>
                    <a:pt x="963497" y="533693"/>
                  </a:lnTo>
                  <a:cubicBezTo>
                    <a:pt x="962565" y="533693"/>
                    <a:pt x="962565" y="534484"/>
                    <a:pt x="961630" y="535274"/>
                  </a:cubicBezTo>
                  <a:cubicBezTo>
                    <a:pt x="960694" y="535274"/>
                    <a:pt x="959759" y="536065"/>
                    <a:pt x="959759" y="536065"/>
                  </a:cubicBezTo>
                  <a:cubicBezTo>
                    <a:pt x="958824" y="536855"/>
                    <a:pt x="957892" y="536855"/>
                    <a:pt x="956956" y="537649"/>
                  </a:cubicBezTo>
                  <a:cubicBezTo>
                    <a:pt x="956956" y="537649"/>
                    <a:pt x="955086" y="538439"/>
                    <a:pt x="955086" y="539229"/>
                  </a:cubicBezTo>
                  <a:cubicBezTo>
                    <a:pt x="955086" y="539229"/>
                    <a:pt x="956956" y="540020"/>
                    <a:pt x="956956" y="540810"/>
                  </a:cubicBezTo>
                  <a:cubicBezTo>
                    <a:pt x="955086" y="541601"/>
                    <a:pt x="954151" y="542394"/>
                    <a:pt x="952283" y="543185"/>
                  </a:cubicBezTo>
                  <a:cubicBezTo>
                    <a:pt x="952283" y="543185"/>
                    <a:pt x="951348" y="542394"/>
                    <a:pt x="951348" y="541601"/>
                  </a:cubicBezTo>
                  <a:cubicBezTo>
                    <a:pt x="950413" y="541601"/>
                    <a:pt x="949477" y="540810"/>
                    <a:pt x="949477" y="540020"/>
                  </a:cubicBezTo>
                  <a:cubicBezTo>
                    <a:pt x="949477" y="540020"/>
                    <a:pt x="951348" y="539229"/>
                    <a:pt x="951348" y="538439"/>
                  </a:cubicBezTo>
                  <a:cubicBezTo>
                    <a:pt x="951348" y="538439"/>
                    <a:pt x="950413" y="536855"/>
                    <a:pt x="949477" y="536855"/>
                  </a:cubicBezTo>
                  <a:cubicBezTo>
                    <a:pt x="949477" y="536065"/>
                    <a:pt x="948545" y="535274"/>
                    <a:pt x="948545" y="535274"/>
                  </a:cubicBezTo>
                  <a:cubicBezTo>
                    <a:pt x="947610" y="534484"/>
                    <a:pt x="947610" y="533693"/>
                    <a:pt x="946675" y="532900"/>
                  </a:cubicBezTo>
                  <a:cubicBezTo>
                    <a:pt x="945740" y="532109"/>
                    <a:pt x="944804" y="531319"/>
                    <a:pt x="943872" y="529738"/>
                  </a:cubicBezTo>
                  <a:cubicBezTo>
                    <a:pt x="942937" y="529738"/>
                    <a:pt x="942002" y="531319"/>
                    <a:pt x="941066" y="531319"/>
                  </a:cubicBezTo>
                  <a:cubicBezTo>
                    <a:pt x="941066" y="531319"/>
                    <a:pt x="940131" y="528948"/>
                    <a:pt x="940131" y="529738"/>
                  </a:cubicBezTo>
                  <a:cubicBezTo>
                    <a:pt x="939196" y="529738"/>
                    <a:pt x="938264" y="530529"/>
                    <a:pt x="937328" y="530529"/>
                  </a:cubicBezTo>
                  <a:lnTo>
                    <a:pt x="939196" y="532109"/>
                  </a:lnTo>
                  <a:cubicBezTo>
                    <a:pt x="939196" y="532900"/>
                    <a:pt x="937328" y="533693"/>
                    <a:pt x="937328" y="533693"/>
                  </a:cubicBezTo>
                  <a:lnTo>
                    <a:pt x="935458" y="532109"/>
                  </a:lnTo>
                  <a:cubicBezTo>
                    <a:pt x="935458" y="532109"/>
                    <a:pt x="933587" y="532900"/>
                    <a:pt x="933587" y="533693"/>
                  </a:cubicBezTo>
                  <a:cubicBezTo>
                    <a:pt x="933587" y="533693"/>
                    <a:pt x="935458" y="534484"/>
                    <a:pt x="935458" y="535274"/>
                  </a:cubicBezTo>
                  <a:cubicBezTo>
                    <a:pt x="935458" y="535274"/>
                    <a:pt x="933587" y="536065"/>
                    <a:pt x="932655" y="536855"/>
                  </a:cubicBezTo>
                  <a:cubicBezTo>
                    <a:pt x="931720" y="535274"/>
                    <a:pt x="930785" y="534484"/>
                    <a:pt x="929849" y="532900"/>
                  </a:cubicBezTo>
                  <a:lnTo>
                    <a:pt x="927982" y="534484"/>
                  </a:lnTo>
                  <a:cubicBezTo>
                    <a:pt x="927047" y="533693"/>
                    <a:pt x="927047" y="532900"/>
                    <a:pt x="926112" y="532900"/>
                  </a:cubicBezTo>
                  <a:cubicBezTo>
                    <a:pt x="926112" y="532109"/>
                    <a:pt x="925176" y="531319"/>
                    <a:pt x="924241" y="530529"/>
                  </a:cubicBezTo>
                  <a:lnTo>
                    <a:pt x="927047" y="529738"/>
                  </a:lnTo>
                  <a:cubicBezTo>
                    <a:pt x="927047" y="528948"/>
                    <a:pt x="925176" y="528154"/>
                    <a:pt x="925176" y="527364"/>
                  </a:cubicBezTo>
                  <a:cubicBezTo>
                    <a:pt x="924241" y="527364"/>
                    <a:pt x="924241" y="526573"/>
                    <a:pt x="923309" y="525783"/>
                  </a:cubicBezTo>
                  <a:cubicBezTo>
                    <a:pt x="923309" y="524993"/>
                    <a:pt x="922374" y="524993"/>
                    <a:pt x="922374" y="524199"/>
                  </a:cubicBezTo>
                  <a:cubicBezTo>
                    <a:pt x="921438" y="523409"/>
                    <a:pt x="920503" y="522618"/>
                    <a:pt x="920503" y="522618"/>
                  </a:cubicBezTo>
                  <a:cubicBezTo>
                    <a:pt x="920503" y="521828"/>
                    <a:pt x="918636" y="521037"/>
                    <a:pt x="918636" y="520247"/>
                  </a:cubicBezTo>
                  <a:cubicBezTo>
                    <a:pt x="917700" y="520247"/>
                    <a:pt x="917700" y="521828"/>
                    <a:pt x="916765" y="521828"/>
                  </a:cubicBezTo>
                  <a:cubicBezTo>
                    <a:pt x="916765" y="522618"/>
                    <a:pt x="917700" y="523409"/>
                    <a:pt x="918636" y="523409"/>
                  </a:cubicBezTo>
                  <a:cubicBezTo>
                    <a:pt x="918636" y="524199"/>
                    <a:pt x="919568" y="524993"/>
                    <a:pt x="919568" y="525783"/>
                  </a:cubicBezTo>
                  <a:lnTo>
                    <a:pt x="917700" y="526573"/>
                  </a:lnTo>
                  <a:cubicBezTo>
                    <a:pt x="917700" y="527364"/>
                    <a:pt x="918636" y="528154"/>
                    <a:pt x="919568" y="528948"/>
                  </a:cubicBezTo>
                  <a:cubicBezTo>
                    <a:pt x="919568" y="528948"/>
                    <a:pt x="920503" y="529738"/>
                    <a:pt x="920503" y="530529"/>
                  </a:cubicBezTo>
                  <a:cubicBezTo>
                    <a:pt x="921438" y="530529"/>
                    <a:pt x="918636" y="531319"/>
                    <a:pt x="918636" y="532109"/>
                  </a:cubicBezTo>
                  <a:cubicBezTo>
                    <a:pt x="917700" y="530529"/>
                    <a:pt x="916765" y="529738"/>
                    <a:pt x="915830" y="528154"/>
                  </a:cubicBezTo>
                  <a:cubicBezTo>
                    <a:pt x="914895" y="527364"/>
                    <a:pt x="914895" y="527364"/>
                    <a:pt x="913963" y="526573"/>
                  </a:cubicBezTo>
                  <a:cubicBezTo>
                    <a:pt x="913963" y="525783"/>
                    <a:pt x="913027" y="524993"/>
                    <a:pt x="912092" y="524993"/>
                  </a:cubicBezTo>
                  <a:cubicBezTo>
                    <a:pt x="912092" y="524199"/>
                    <a:pt x="911157" y="523409"/>
                    <a:pt x="911157" y="522618"/>
                  </a:cubicBezTo>
                  <a:cubicBezTo>
                    <a:pt x="910222" y="522618"/>
                    <a:pt x="909286" y="524199"/>
                    <a:pt x="908354" y="524199"/>
                  </a:cubicBezTo>
                  <a:cubicBezTo>
                    <a:pt x="909286" y="524993"/>
                    <a:pt x="910222" y="525783"/>
                    <a:pt x="910222" y="525783"/>
                  </a:cubicBezTo>
                  <a:cubicBezTo>
                    <a:pt x="911157" y="526573"/>
                    <a:pt x="912092" y="527364"/>
                    <a:pt x="912092" y="528154"/>
                  </a:cubicBezTo>
                  <a:cubicBezTo>
                    <a:pt x="912092" y="528154"/>
                    <a:pt x="913963" y="528948"/>
                    <a:pt x="913963" y="529738"/>
                  </a:cubicBezTo>
                  <a:lnTo>
                    <a:pt x="911157" y="530529"/>
                  </a:lnTo>
                  <a:cubicBezTo>
                    <a:pt x="912092" y="531319"/>
                    <a:pt x="913027" y="532109"/>
                    <a:pt x="913027" y="532900"/>
                  </a:cubicBezTo>
                  <a:cubicBezTo>
                    <a:pt x="913963" y="532900"/>
                    <a:pt x="913963" y="533693"/>
                    <a:pt x="914895" y="534484"/>
                  </a:cubicBezTo>
                  <a:cubicBezTo>
                    <a:pt x="913963" y="534484"/>
                    <a:pt x="913027" y="536065"/>
                    <a:pt x="913027" y="536065"/>
                  </a:cubicBezTo>
                  <a:cubicBezTo>
                    <a:pt x="912092" y="536065"/>
                    <a:pt x="911157" y="533693"/>
                    <a:pt x="911157" y="533693"/>
                  </a:cubicBezTo>
                  <a:lnTo>
                    <a:pt x="909286" y="535274"/>
                  </a:lnTo>
                  <a:lnTo>
                    <a:pt x="910222" y="536855"/>
                  </a:lnTo>
                  <a:cubicBezTo>
                    <a:pt x="911157" y="537649"/>
                    <a:pt x="912092" y="538439"/>
                    <a:pt x="912092" y="539229"/>
                  </a:cubicBezTo>
                  <a:lnTo>
                    <a:pt x="910222" y="540020"/>
                  </a:lnTo>
                  <a:cubicBezTo>
                    <a:pt x="909286" y="540020"/>
                    <a:pt x="908354" y="538439"/>
                    <a:pt x="908354" y="538439"/>
                  </a:cubicBezTo>
                  <a:cubicBezTo>
                    <a:pt x="908354" y="537649"/>
                    <a:pt x="907419" y="537649"/>
                    <a:pt x="906484" y="536855"/>
                  </a:cubicBezTo>
                  <a:cubicBezTo>
                    <a:pt x="906484" y="536065"/>
                    <a:pt x="905548" y="535274"/>
                    <a:pt x="905548" y="535274"/>
                  </a:cubicBezTo>
                  <a:cubicBezTo>
                    <a:pt x="904613" y="534484"/>
                    <a:pt x="903681" y="533693"/>
                    <a:pt x="903681" y="532900"/>
                  </a:cubicBezTo>
                  <a:lnTo>
                    <a:pt x="905548" y="532109"/>
                  </a:lnTo>
                  <a:cubicBezTo>
                    <a:pt x="905548" y="531319"/>
                    <a:pt x="904613" y="530529"/>
                    <a:pt x="903681" y="529738"/>
                  </a:cubicBezTo>
                  <a:lnTo>
                    <a:pt x="902746" y="528154"/>
                  </a:lnTo>
                  <a:lnTo>
                    <a:pt x="900875" y="529738"/>
                  </a:lnTo>
                  <a:cubicBezTo>
                    <a:pt x="899940" y="529738"/>
                    <a:pt x="901810" y="531319"/>
                    <a:pt x="901810" y="531319"/>
                  </a:cubicBezTo>
                  <a:cubicBezTo>
                    <a:pt x="901810" y="532109"/>
                    <a:pt x="900875" y="532109"/>
                    <a:pt x="899940" y="532900"/>
                  </a:cubicBezTo>
                  <a:cubicBezTo>
                    <a:pt x="899005" y="532900"/>
                    <a:pt x="899005" y="533693"/>
                    <a:pt x="898073" y="533693"/>
                  </a:cubicBezTo>
                  <a:cubicBezTo>
                    <a:pt x="897137" y="533693"/>
                    <a:pt x="897137" y="532900"/>
                    <a:pt x="896202" y="532109"/>
                  </a:cubicBezTo>
                  <a:cubicBezTo>
                    <a:pt x="895267" y="531319"/>
                    <a:pt x="894331" y="529738"/>
                    <a:pt x="893399" y="528948"/>
                  </a:cubicBezTo>
                  <a:cubicBezTo>
                    <a:pt x="892464" y="528154"/>
                    <a:pt x="892464" y="527364"/>
                    <a:pt x="891529" y="527364"/>
                  </a:cubicBezTo>
                  <a:cubicBezTo>
                    <a:pt x="890594" y="525783"/>
                    <a:pt x="889658" y="524993"/>
                    <a:pt x="888726" y="523409"/>
                  </a:cubicBezTo>
                  <a:cubicBezTo>
                    <a:pt x="887791" y="524199"/>
                    <a:pt x="886856" y="524199"/>
                    <a:pt x="885920" y="524993"/>
                  </a:cubicBezTo>
                  <a:cubicBezTo>
                    <a:pt x="885920" y="524993"/>
                    <a:pt x="884053" y="525783"/>
                    <a:pt x="884053" y="526573"/>
                  </a:cubicBezTo>
                  <a:cubicBezTo>
                    <a:pt x="884053" y="526573"/>
                    <a:pt x="885920" y="527364"/>
                    <a:pt x="885920" y="528154"/>
                  </a:cubicBezTo>
                  <a:cubicBezTo>
                    <a:pt x="885920" y="528154"/>
                    <a:pt x="887791" y="528948"/>
                    <a:pt x="887791" y="529738"/>
                  </a:cubicBezTo>
                  <a:cubicBezTo>
                    <a:pt x="886856" y="529738"/>
                    <a:pt x="885920" y="530529"/>
                    <a:pt x="884985" y="531319"/>
                  </a:cubicBezTo>
                  <a:lnTo>
                    <a:pt x="884053" y="528948"/>
                  </a:lnTo>
                  <a:cubicBezTo>
                    <a:pt x="883118" y="528948"/>
                    <a:pt x="882182" y="530529"/>
                    <a:pt x="881247" y="530529"/>
                  </a:cubicBezTo>
                  <a:cubicBezTo>
                    <a:pt x="881247" y="530529"/>
                    <a:pt x="880312" y="531319"/>
                    <a:pt x="879377" y="532109"/>
                  </a:cubicBezTo>
                  <a:lnTo>
                    <a:pt x="877509" y="533693"/>
                  </a:lnTo>
                  <a:cubicBezTo>
                    <a:pt x="876574" y="532900"/>
                    <a:pt x="876574" y="532109"/>
                    <a:pt x="875639" y="531319"/>
                  </a:cubicBezTo>
                  <a:lnTo>
                    <a:pt x="877509" y="530529"/>
                  </a:lnTo>
                  <a:cubicBezTo>
                    <a:pt x="877509" y="529738"/>
                    <a:pt x="876574" y="528948"/>
                    <a:pt x="876574" y="528154"/>
                  </a:cubicBezTo>
                  <a:cubicBezTo>
                    <a:pt x="875639" y="528154"/>
                    <a:pt x="874703" y="526573"/>
                    <a:pt x="874703" y="526573"/>
                  </a:cubicBezTo>
                  <a:cubicBezTo>
                    <a:pt x="873771" y="526573"/>
                    <a:pt x="872836" y="528154"/>
                    <a:pt x="872836" y="528154"/>
                  </a:cubicBezTo>
                  <a:cubicBezTo>
                    <a:pt x="872836" y="528154"/>
                    <a:pt x="870966" y="528948"/>
                    <a:pt x="870966" y="529738"/>
                  </a:cubicBezTo>
                  <a:cubicBezTo>
                    <a:pt x="870030" y="529738"/>
                    <a:pt x="871901" y="530529"/>
                    <a:pt x="871901" y="531319"/>
                  </a:cubicBezTo>
                  <a:cubicBezTo>
                    <a:pt x="871901" y="531319"/>
                    <a:pt x="870966" y="532109"/>
                    <a:pt x="870030" y="532900"/>
                  </a:cubicBezTo>
                  <a:cubicBezTo>
                    <a:pt x="869095" y="532900"/>
                    <a:pt x="869095" y="533693"/>
                    <a:pt x="868163" y="533693"/>
                  </a:cubicBezTo>
                  <a:cubicBezTo>
                    <a:pt x="867228" y="533693"/>
                    <a:pt x="867228" y="532109"/>
                    <a:pt x="866292" y="532109"/>
                  </a:cubicBezTo>
                  <a:lnTo>
                    <a:pt x="864422" y="533693"/>
                  </a:lnTo>
                  <a:cubicBezTo>
                    <a:pt x="863490" y="533693"/>
                    <a:pt x="862554" y="532109"/>
                    <a:pt x="862554" y="531319"/>
                  </a:cubicBezTo>
                  <a:cubicBezTo>
                    <a:pt x="862554" y="531319"/>
                    <a:pt x="860684" y="530529"/>
                    <a:pt x="860684" y="529738"/>
                  </a:cubicBezTo>
                  <a:lnTo>
                    <a:pt x="863490" y="528948"/>
                  </a:lnTo>
                  <a:cubicBezTo>
                    <a:pt x="863490" y="528154"/>
                    <a:pt x="861619" y="527364"/>
                    <a:pt x="861619" y="526573"/>
                  </a:cubicBezTo>
                  <a:cubicBezTo>
                    <a:pt x="861619" y="527364"/>
                    <a:pt x="859752" y="527364"/>
                    <a:pt x="859752" y="528154"/>
                  </a:cubicBezTo>
                  <a:cubicBezTo>
                    <a:pt x="859752" y="528948"/>
                    <a:pt x="857881" y="528948"/>
                    <a:pt x="856946" y="529738"/>
                  </a:cubicBezTo>
                  <a:cubicBezTo>
                    <a:pt x="856946" y="529738"/>
                    <a:pt x="858817" y="530529"/>
                    <a:pt x="858817" y="531319"/>
                  </a:cubicBezTo>
                  <a:cubicBezTo>
                    <a:pt x="858817" y="532109"/>
                    <a:pt x="856946" y="532109"/>
                    <a:pt x="856946" y="532900"/>
                  </a:cubicBezTo>
                  <a:cubicBezTo>
                    <a:pt x="856946" y="532900"/>
                    <a:pt x="858817" y="533693"/>
                    <a:pt x="858817" y="534484"/>
                  </a:cubicBezTo>
                  <a:cubicBezTo>
                    <a:pt x="858817" y="534484"/>
                    <a:pt x="856946" y="535274"/>
                    <a:pt x="856011" y="536065"/>
                  </a:cubicBezTo>
                  <a:cubicBezTo>
                    <a:pt x="856011" y="536065"/>
                    <a:pt x="855076" y="536855"/>
                    <a:pt x="854143" y="536855"/>
                  </a:cubicBezTo>
                  <a:lnTo>
                    <a:pt x="853208" y="535274"/>
                  </a:lnTo>
                  <a:cubicBezTo>
                    <a:pt x="853208" y="535274"/>
                    <a:pt x="854143" y="533693"/>
                    <a:pt x="855076" y="533693"/>
                  </a:cubicBezTo>
                  <a:cubicBezTo>
                    <a:pt x="855076" y="533693"/>
                    <a:pt x="853208" y="532900"/>
                    <a:pt x="853208" y="532109"/>
                  </a:cubicBezTo>
                  <a:cubicBezTo>
                    <a:pt x="853208" y="532109"/>
                    <a:pt x="855076" y="531319"/>
                    <a:pt x="855076" y="530529"/>
                  </a:cubicBezTo>
                  <a:cubicBezTo>
                    <a:pt x="855076" y="530529"/>
                    <a:pt x="854143" y="529738"/>
                    <a:pt x="854143" y="528948"/>
                  </a:cubicBezTo>
                  <a:cubicBezTo>
                    <a:pt x="853208" y="528154"/>
                    <a:pt x="852273" y="528154"/>
                    <a:pt x="852273" y="527364"/>
                  </a:cubicBezTo>
                  <a:cubicBezTo>
                    <a:pt x="852273" y="527364"/>
                    <a:pt x="851338" y="525783"/>
                    <a:pt x="850402" y="525783"/>
                  </a:cubicBezTo>
                  <a:cubicBezTo>
                    <a:pt x="850402" y="525783"/>
                    <a:pt x="848535" y="527364"/>
                    <a:pt x="848535" y="526573"/>
                  </a:cubicBezTo>
                  <a:cubicBezTo>
                    <a:pt x="847600" y="526573"/>
                    <a:pt x="847600" y="525783"/>
                    <a:pt x="846664" y="524993"/>
                  </a:cubicBezTo>
                  <a:cubicBezTo>
                    <a:pt x="845729" y="524199"/>
                    <a:pt x="844794" y="522618"/>
                    <a:pt x="843862" y="521828"/>
                  </a:cubicBezTo>
                  <a:cubicBezTo>
                    <a:pt x="843862" y="521828"/>
                    <a:pt x="841056" y="522618"/>
                    <a:pt x="841991" y="522618"/>
                  </a:cubicBezTo>
                  <a:cubicBezTo>
                    <a:pt x="841991" y="523409"/>
                    <a:pt x="842926" y="524199"/>
                    <a:pt x="842926" y="524993"/>
                  </a:cubicBezTo>
                  <a:cubicBezTo>
                    <a:pt x="843862" y="524993"/>
                    <a:pt x="843862" y="525783"/>
                    <a:pt x="844794" y="526573"/>
                  </a:cubicBezTo>
                  <a:cubicBezTo>
                    <a:pt x="845729" y="527364"/>
                    <a:pt x="845729" y="527364"/>
                    <a:pt x="846664" y="528154"/>
                  </a:cubicBezTo>
                  <a:cubicBezTo>
                    <a:pt x="846664" y="528948"/>
                    <a:pt x="847600" y="529738"/>
                    <a:pt x="847600" y="529738"/>
                  </a:cubicBezTo>
                  <a:lnTo>
                    <a:pt x="845729" y="531319"/>
                  </a:lnTo>
                  <a:lnTo>
                    <a:pt x="847600" y="532900"/>
                  </a:lnTo>
                  <a:cubicBezTo>
                    <a:pt x="846664" y="533693"/>
                    <a:pt x="845729" y="533693"/>
                    <a:pt x="845729" y="534484"/>
                  </a:cubicBezTo>
                  <a:cubicBezTo>
                    <a:pt x="844794" y="535274"/>
                    <a:pt x="843862" y="535274"/>
                    <a:pt x="842926" y="536065"/>
                  </a:cubicBezTo>
                  <a:cubicBezTo>
                    <a:pt x="842926" y="536065"/>
                    <a:pt x="841991" y="536855"/>
                    <a:pt x="841056" y="536855"/>
                  </a:cubicBezTo>
                  <a:cubicBezTo>
                    <a:pt x="840121" y="536065"/>
                    <a:pt x="839185" y="534484"/>
                    <a:pt x="838253" y="533693"/>
                  </a:cubicBezTo>
                  <a:cubicBezTo>
                    <a:pt x="837318" y="532900"/>
                    <a:pt x="837318" y="532109"/>
                    <a:pt x="836383" y="532109"/>
                  </a:cubicBezTo>
                  <a:cubicBezTo>
                    <a:pt x="836383" y="531319"/>
                    <a:pt x="835448" y="530529"/>
                    <a:pt x="834515" y="529738"/>
                  </a:cubicBezTo>
                  <a:cubicBezTo>
                    <a:pt x="834515" y="529738"/>
                    <a:pt x="833580" y="528948"/>
                    <a:pt x="833580" y="528154"/>
                  </a:cubicBezTo>
                  <a:lnTo>
                    <a:pt x="835448" y="527364"/>
                  </a:lnTo>
                  <a:cubicBezTo>
                    <a:pt x="835448" y="526573"/>
                    <a:pt x="834515" y="525783"/>
                    <a:pt x="833580" y="524993"/>
                  </a:cubicBezTo>
                  <a:cubicBezTo>
                    <a:pt x="833580" y="524993"/>
                    <a:pt x="832645" y="524199"/>
                    <a:pt x="831710" y="523409"/>
                  </a:cubicBezTo>
                  <a:cubicBezTo>
                    <a:pt x="831710" y="524199"/>
                    <a:pt x="830774" y="524199"/>
                    <a:pt x="829842" y="524993"/>
                  </a:cubicBezTo>
                  <a:lnTo>
                    <a:pt x="827972" y="525783"/>
                  </a:lnTo>
                  <a:cubicBezTo>
                    <a:pt x="827972" y="526573"/>
                    <a:pt x="829842" y="527364"/>
                    <a:pt x="829842" y="528154"/>
                  </a:cubicBezTo>
                  <a:cubicBezTo>
                    <a:pt x="829842" y="528154"/>
                    <a:pt x="827972" y="528948"/>
                    <a:pt x="827036" y="528948"/>
                  </a:cubicBezTo>
                  <a:cubicBezTo>
                    <a:pt x="827036" y="529738"/>
                    <a:pt x="828907" y="530529"/>
                    <a:pt x="828907" y="531319"/>
                  </a:cubicBezTo>
                  <a:lnTo>
                    <a:pt x="827036" y="532109"/>
                  </a:lnTo>
                  <a:cubicBezTo>
                    <a:pt x="827036" y="532900"/>
                    <a:pt x="828907" y="533693"/>
                    <a:pt x="828907" y="534484"/>
                  </a:cubicBezTo>
                  <a:cubicBezTo>
                    <a:pt x="827972" y="534484"/>
                    <a:pt x="827036" y="535274"/>
                    <a:pt x="826101" y="535274"/>
                  </a:cubicBezTo>
                  <a:cubicBezTo>
                    <a:pt x="826101" y="536065"/>
                    <a:pt x="827972" y="536855"/>
                    <a:pt x="827972" y="537649"/>
                  </a:cubicBezTo>
                  <a:lnTo>
                    <a:pt x="826101" y="538439"/>
                  </a:lnTo>
                  <a:cubicBezTo>
                    <a:pt x="824234" y="539229"/>
                    <a:pt x="823299" y="540020"/>
                    <a:pt x="821428" y="541601"/>
                  </a:cubicBezTo>
                  <a:cubicBezTo>
                    <a:pt x="820493" y="540020"/>
                    <a:pt x="819561" y="539229"/>
                    <a:pt x="818625" y="537649"/>
                  </a:cubicBezTo>
                  <a:cubicBezTo>
                    <a:pt x="818625" y="537649"/>
                    <a:pt x="820493" y="536855"/>
                    <a:pt x="820493" y="536065"/>
                  </a:cubicBezTo>
                  <a:cubicBezTo>
                    <a:pt x="820493" y="536065"/>
                    <a:pt x="819561" y="535274"/>
                    <a:pt x="819561" y="534484"/>
                  </a:cubicBezTo>
                  <a:cubicBezTo>
                    <a:pt x="818625" y="534484"/>
                    <a:pt x="817690" y="532900"/>
                    <a:pt x="817690" y="532900"/>
                  </a:cubicBezTo>
                  <a:cubicBezTo>
                    <a:pt x="816755" y="532900"/>
                    <a:pt x="815820" y="534484"/>
                    <a:pt x="815820" y="534484"/>
                  </a:cubicBezTo>
                  <a:cubicBezTo>
                    <a:pt x="814884" y="534484"/>
                    <a:pt x="813952" y="532900"/>
                    <a:pt x="813952" y="532109"/>
                  </a:cubicBezTo>
                  <a:lnTo>
                    <a:pt x="815820" y="531319"/>
                  </a:lnTo>
                  <a:cubicBezTo>
                    <a:pt x="815820" y="530529"/>
                    <a:pt x="814884" y="529738"/>
                    <a:pt x="813952" y="529738"/>
                  </a:cubicBezTo>
                  <a:cubicBezTo>
                    <a:pt x="813952" y="528948"/>
                    <a:pt x="813017" y="528154"/>
                    <a:pt x="813017" y="527364"/>
                  </a:cubicBezTo>
                  <a:lnTo>
                    <a:pt x="814884" y="526573"/>
                  </a:lnTo>
                  <a:cubicBezTo>
                    <a:pt x="814884" y="525783"/>
                    <a:pt x="813017" y="524993"/>
                    <a:pt x="813017" y="524199"/>
                  </a:cubicBezTo>
                  <a:cubicBezTo>
                    <a:pt x="813017" y="524199"/>
                    <a:pt x="812082" y="523409"/>
                    <a:pt x="812082" y="522618"/>
                  </a:cubicBezTo>
                  <a:cubicBezTo>
                    <a:pt x="811146" y="521828"/>
                    <a:pt x="810211" y="521828"/>
                    <a:pt x="810211" y="521037"/>
                  </a:cubicBezTo>
                  <a:cubicBezTo>
                    <a:pt x="809279" y="521828"/>
                    <a:pt x="808344" y="521828"/>
                    <a:pt x="808344" y="522618"/>
                  </a:cubicBezTo>
                  <a:cubicBezTo>
                    <a:pt x="807408" y="522618"/>
                    <a:pt x="806473" y="523409"/>
                    <a:pt x="805538" y="523409"/>
                  </a:cubicBezTo>
                  <a:cubicBezTo>
                    <a:pt x="805538" y="524199"/>
                    <a:pt x="807408" y="524993"/>
                    <a:pt x="807408" y="525783"/>
                  </a:cubicBezTo>
                  <a:lnTo>
                    <a:pt x="809279" y="527364"/>
                  </a:lnTo>
                  <a:lnTo>
                    <a:pt x="807408" y="528154"/>
                  </a:lnTo>
                  <a:cubicBezTo>
                    <a:pt x="806473" y="528948"/>
                    <a:pt x="805538" y="529738"/>
                    <a:pt x="804606" y="529738"/>
                  </a:cubicBezTo>
                  <a:lnTo>
                    <a:pt x="802735" y="531319"/>
                  </a:lnTo>
                  <a:lnTo>
                    <a:pt x="804606" y="532900"/>
                  </a:lnTo>
                  <a:cubicBezTo>
                    <a:pt x="804606" y="533693"/>
                    <a:pt x="805538" y="534484"/>
                    <a:pt x="806473" y="534484"/>
                  </a:cubicBezTo>
                  <a:cubicBezTo>
                    <a:pt x="806473" y="535274"/>
                    <a:pt x="807408" y="536065"/>
                    <a:pt x="807408" y="536855"/>
                  </a:cubicBezTo>
                  <a:lnTo>
                    <a:pt x="805538" y="537649"/>
                  </a:lnTo>
                  <a:cubicBezTo>
                    <a:pt x="805538" y="538439"/>
                    <a:pt x="807408" y="539229"/>
                    <a:pt x="807408" y="540020"/>
                  </a:cubicBezTo>
                  <a:cubicBezTo>
                    <a:pt x="807408" y="540020"/>
                    <a:pt x="805538" y="540810"/>
                    <a:pt x="804606" y="540810"/>
                  </a:cubicBezTo>
                  <a:cubicBezTo>
                    <a:pt x="804606" y="540020"/>
                    <a:pt x="803671" y="540020"/>
                    <a:pt x="803671" y="539229"/>
                  </a:cubicBezTo>
                  <a:cubicBezTo>
                    <a:pt x="802735" y="538439"/>
                    <a:pt x="802735" y="537649"/>
                    <a:pt x="801800" y="537649"/>
                  </a:cubicBezTo>
                  <a:cubicBezTo>
                    <a:pt x="801800" y="536855"/>
                    <a:pt x="800865" y="536065"/>
                    <a:pt x="799933" y="536065"/>
                  </a:cubicBezTo>
                  <a:cubicBezTo>
                    <a:pt x="799933" y="535274"/>
                    <a:pt x="798997" y="536855"/>
                    <a:pt x="798062" y="536855"/>
                  </a:cubicBezTo>
                  <a:lnTo>
                    <a:pt x="796192" y="538439"/>
                  </a:lnTo>
                  <a:cubicBezTo>
                    <a:pt x="795256" y="538439"/>
                    <a:pt x="794324" y="539229"/>
                    <a:pt x="794324" y="540020"/>
                  </a:cubicBezTo>
                  <a:cubicBezTo>
                    <a:pt x="793389" y="540020"/>
                    <a:pt x="792454" y="538439"/>
                    <a:pt x="792454" y="537649"/>
                  </a:cubicBezTo>
                  <a:cubicBezTo>
                    <a:pt x="791518" y="537649"/>
                    <a:pt x="790583" y="539229"/>
                    <a:pt x="790583" y="539229"/>
                  </a:cubicBezTo>
                  <a:cubicBezTo>
                    <a:pt x="789651" y="539229"/>
                    <a:pt x="788716" y="537649"/>
                    <a:pt x="788716" y="537649"/>
                  </a:cubicBezTo>
                  <a:lnTo>
                    <a:pt x="790583" y="536065"/>
                  </a:lnTo>
                  <a:cubicBezTo>
                    <a:pt x="791518" y="536065"/>
                    <a:pt x="792454" y="535274"/>
                    <a:pt x="792454" y="534484"/>
                  </a:cubicBezTo>
                  <a:cubicBezTo>
                    <a:pt x="793389" y="534484"/>
                    <a:pt x="791518" y="533693"/>
                    <a:pt x="791518" y="532900"/>
                  </a:cubicBezTo>
                  <a:cubicBezTo>
                    <a:pt x="790583" y="532109"/>
                    <a:pt x="790583" y="532109"/>
                    <a:pt x="789651" y="531319"/>
                  </a:cubicBezTo>
                  <a:cubicBezTo>
                    <a:pt x="789651" y="530529"/>
                    <a:pt x="788716" y="529738"/>
                    <a:pt x="787780" y="529738"/>
                  </a:cubicBezTo>
                  <a:cubicBezTo>
                    <a:pt x="787780" y="528948"/>
                    <a:pt x="786845" y="528154"/>
                    <a:pt x="786845" y="528154"/>
                  </a:cubicBezTo>
                  <a:cubicBezTo>
                    <a:pt x="785910" y="527364"/>
                    <a:pt x="784975" y="528948"/>
                    <a:pt x="784043" y="528948"/>
                  </a:cubicBezTo>
                  <a:cubicBezTo>
                    <a:pt x="784043" y="528948"/>
                    <a:pt x="783107" y="528154"/>
                    <a:pt x="783107" y="527364"/>
                  </a:cubicBezTo>
                  <a:cubicBezTo>
                    <a:pt x="782172" y="526573"/>
                    <a:pt x="781237" y="525783"/>
                    <a:pt x="781237" y="525783"/>
                  </a:cubicBezTo>
                  <a:cubicBezTo>
                    <a:pt x="781237" y="524993"/>
                    <a:pt x="783107" y="524199"/>
                    <a:pt x="783107" y="524199"/>
                  </a:cubicBezTo>
                  <a:cubicBezTo>
                    <a:pt x="783107" y="523409"/>
                    <a:pt x="782172" y="523409"/>
                    <a:pt x="782172" y="522618"/>
                  </a:cubicBezTo>
                  <a:cubicBezTo>
                    <a:pt x="781237" y="522618"/>
                    <a:pt x="779369" y="523409"/>
                    <a:pt x="779369" y="524199"/>
                  </a:cubicBezTo>
                  <a:lnTo>
                    <a:pt x="777499" y="524993"/>
                  </a:lnTo>
                  <a:cubicBezTo>
                    <a:pt x="777499" y="525783"/>
                    <a:pt x="779369" y="526573"/>
                    <a:pt x="779369" y="526573"/>
                  </a:cubicBezTo>
                  <a:cubicBezTo>
                    <a:pt x="779369" y="527364"/>
                    <a:pt x="781237" y="528154"/>
                    <a:pt x="780301" y="528948"/>
                  </a:cubicBezTo>
                  <a:cubicBezTo>
                    <a:pt x="780301" y="528948"/>
                    <a:pt x="779369" y="529738"/>
                    <a:pt x="778434" y="529738"/>
                  </a:cubicBezTo>
                  <a:cubicBezTo>
                    <a:pt x="778434" y="530529"/>
                    <a:pt x="776564" y="531319"/>
                    <a:pt x="776564" y="531319"/>
                  </a:cubicBezTo>
                  <a:cubicBezTo>
                    <a:pt x="776564" y="531319"/>
                    <a:pt x="777499" y="532900"/>
                    <a:pt x="778434" y="532900"/>
                  </a:cubicBezTo>
                  <a:cubicBezTo>
                    <a:pt x="778434" y="533693"/>
                    <a:pt x="780301" y="534484"/>
                    <a:pt x="779369" y="535274"/>
                  </a:cubicBezTo>
                  <a:cubicBezTo>
                    <a:pt x="779369" y="535274"/>
                    <a:pt x="778434" y="536065"/>
                    <a:pt x="777499" y="536065"/>
                  </a:cubicBezTo>
                  <a:cubicBezTo>
                    <a:pt x="776564" y="536855"/>
                    <a:pt x="776564" y="536855"/>
                    <a:pt x="775628" y="537649"/>
                  </a:cubicBezTo>
                  <a:cubicBezTo>
                    <a:pt x="775628" y="538439"/>
                    <a:pt x="777499" y="539229"/>
                    <a:pt x="777499" y="539229"/>
                  </a:cubicBezTo>
                  <a:cubicBezTo>
                    <a:pt x="777499" y="539229"/>
                    <a:pt x="775628" y="540810"/>
                    <a:pt x="774696" y="540810"/>
                  </a:cubicBezTo>
                  <a:lnTo>
                    <a:pt x="773761" y="539229"/>
                  </a:lnTo>
                  <a:cubicBezTo>
                    <a:pt x="772826" y="538439"/>
                    <a:pt x="772826" y="537649"/>
                    <a:pt x="771890" y="536855"/>
                  </a:cubicBezTo>
                  <a:lnTo>
                    <a:pt x="773761" y="536065"/>
                  </a:lnTo>
                  <a:cubicBezTo>
                    <a:pt x="773761" y="535274"/>
                    <a:pt x="771890" y="534484"/>
                    <a:pt x="772826" y="534484"/>
                  </a:cubicBezTo>
                  <a:cubicBezTo>
                    <a:pt x="772826" y="533693"/>
                    <a:pt x="774696" y="533693"/>
                    <a:pt x="774696" y="532900"/>
                  </a:cubicBezTo>
                  <a:cubicBezTo>
                    <a:pt x="774696" y="532109"/>
                    <a:pt x="772826" y="531319"/>
                    <a:pt x="772826" y="531319"/>
                  </a:cubicBezTo>
                  <a:cubicBezTo>
                    <a:pt x="772826" y="530529"/>
                    <a:pt x="774696" y="530529"/>
                    <a:pt x="774696" y="529738"/>
                  </a:cubicBezTo>
                  <a:cubicBezTo>
                    <a:pt x="773761" y="528154"/>
                    <a:pt x="772826" y="527364"/>
                    <a:pt x="771890" y="525783"/>
                  </a:cubicBezTo>
                  <a:cubicBezTo>
                    <a:pt x="770955" y="526573"/>
                    <a:pt x="770023" y="527364"/>
                    <a:pt x="770023" y="527364"/>
                  </a:cubicBezTo>
                  <a:cubicBezTo>
                    <a:pt x="769088" y="528154"/>
                    <a:pt x="768153" y="528154"/>
                    <a:pt x="767217" y="528948"/>
                  </a:cubicBezTo>
                  <a:lnTo>
                    <a:pt x="769088" y="530529"/>
                  </a:lnTo>
                  <a:cubicBezTo>
                    <a:pt x="769088" y="531319"/>
                    <a:pt x="767217" y="531319"/>
                    <a:pt x="767217" y="532109"/>
                  </a:cubicBezTo>
                  <a:cubicBezTo>
                    <a:pt x="767217" y="532109"/>
                    <a:pt x="769088" y="532900"/>
                    <a:pt x="769088" y="533693"/>
                  </a:cubicBezTo>
                  <a:cubicBezTo>
                    <a:pt x="767217" y="534484"/>
                    <a:pt x="766282" y="535274"/>
                    <a:pt x="764415" y="536065"/>
                  </a:cubicBezTo>
                  <a:cubicBezTo>
                    <a:pt x="764415" y="536065"/>
                    <a:pt x="763479" y="535274"/>
                    <a:pt x="762544" y="534484"/>
                  </a:cubicBezTo>
                  <a:lnTo>
                    <a:pt x="761609" y="532900"/>
                  </a:lnTo>
                  <a:cubicBezTo>
                    <a:pt x="761609" y="532109"/>
                    <a:pt x="763479" y="532109"/>
                    <a:pt x="763479" y="531319"/>
                  </a:cubicBezTo>
                  <a:cubicBezTo>
                    <a:pt x="763479" y="530529"/>
                    <a:pt x="761609" y="530529"/>
                    <a:pt x="761609" y="529738"/>
                  </a:cubicBezTo>
                  <a:cubicBezTo>
                    <a:pt x="761609" y="528948"/>
                    <a:pt x="763479" y="528948"/>
                    <a:pt x="764415" y="528154"/>
                  </a:cubicBezTo>
                  <a:cubicBezTo>
                    <a:pt x="764415" y="528154"/>
                    <a:pt x="762544" y="527364"/>
                    <a:pt x="762544" y="526573"/>
                  </a:cubicBezTo>
                  <a:cubicBezTo>
                    <a:pt x="761609" y="526573"/>
                    <a:pt x="760674" y="528154"/>
                    <a:pt x="760674" y="528154"/>
                  </a:cubicBezTo>
                  <a:cubicBezTo>
                    <a:pt x="759741" y="528154"/>
                    <a:pt x="757871" y="528948"/>
                    <a:pt x="757871" y="528948"/>
                  </a:cubicBezTo>
                  <a:cubicBezTo>
                    <a:pt x="757871" y="529738"/>
                    <a:pt x="759741" y="530529"/>
                    <a:pt x="759741" y="531319"/>
                  </a:cubicBezTo>
                  <a:lnTo>
                    <a:pt x="757871" y="532109"/>
                  </a:lnTo>
                  <a:cubicBezTo>
                    <a:pt x="756936" y="532109"/>
                    <a:pt x="756936" y="530529"/>
                    <a:pt x="756000" y="530529"/>
                  </a:cubicBezTo>
                  <a:lnTo>
                    <a:pt x="754133" y="532109"/>
                  </a:lnTo>
                  <a:cubicBezTo>
                    <a:pt x="753198" y="532109"/>
                    <a:pt x="752262" y="530529"/>
                    <a:pt x="752262" y="530529"/>
                  </a:cubicBezTo>
                  <a:cubicBezTo>
                    <a:pt x="752262" y="529738"/>
                    <a:pt x="751327" y="528948"/>
                    <a:pt x="750392" y="528154"/>
                  </a:cubicBezTo>
                  <a:cubicBezTo>
                    <a:pt x="750392" y="528154"/>
                    <a:pt x="749460" y="527364"/>
                    <a:pt x="749460" y="526573"/>
                  </a:cubicBezTo>
                  <a:cubicBezTo>
                    <a:pt x="748525" y="526573"/>
                    <a:pt x="747589" y="524993"/>
                    <a:pt x="747589" y="524993"/>
                  </a:cubicBezTo>
                  <a:cubicBezTo>
                    <a:pt x="747589" y="524993"/>
                    <a:pt x="745722" y="525783"/>
                    <a:pt x="745722" y="526573"/>
                  </a:cubicBezTo>
                  <a:lnTo>
                    <a:pt x="743851" y="527364"/>
                  </a:lnTo>
                  <a:cubicBezTo>
                    <a:pt x="742916" y="528154"/>
                    <a:pt x="744787" y="528948"/>
                    <a:pt x="744787" y="529738"/>
                  </a:cubicBezTo>
                  <a:lnTo>
                    <a:pt x="742916" y="530529"/>
                  </a:lnTo>
                  <a:cubicBezTo>
                    <a:pt x="742916" y="530529"/>
                    <a:pt x="741981" y="529738"/>
                    <a:pt x="741046" y="528948"/>
                  </a:cubicBezTo>
                  <a:lnTo>
                    <a:pt x="740113" y="527364"/>
                  </a:lnTo>
                  <a:cubicBezTo>
                    <a:pt x="740113" y="526573"/>
                    <a:pt x="741981" y="526573"/>
                    <a:pt x="741981" y="525783"/>
                  </a:cubicBezTo>
                  <a:cubicBezTo>
                    <a:pt x="741046" y="525783"/>
                    <a:pt x="741046" y="524199"/>
                    <a:pt x="740113" y="524199"/>
                  </a:cubicBezTo>
                  <a:cubicBezTo>
                    <a:pt x="740113" y="524199"/>
                    <a:pt x="738243" y="524993"/>
                    <a:pt x="738243" y="525783"/>
                  </a:cubicBezTo>
                  <a:cubicBezTo>
                    <a:pt x="738243" y="525783"/>
                    <a:pt x="740113" y="526573"/>
                    <a:pt x="740113" y="527364"/>
                  </a:cubicBezTo>
                  <a:cubicBezTo>
                    <a:pt x="740113" y="527364"/>
                    <a:pt x="738243" y="528154"/>
                    <a:pt x="737308" y="528948"/>
                  </a:cubicBezTo>
                  <a:cubicBezTo>
                    <a:pt x="737308" y="528948"/>
                    <a:pt x="739178" y="529738"/>
                    <a:pt x="739178" y="530529"/>
                  </a:cubicBezTo>
                  <a:lnTo>
                    <a:pt x="737308" y="531319"/>
                  </a:lnTo>
                  <a:lnTo>
                    <a:pt x="735440" y="529738"/>
                  </a:lnTo>
                  <a:cubicBezTo>
                    <a:pt x="735440" y="528948"/>
                    <a:pt x="734505" y="528948"/>
                    <a:pt x="733570" y="528154"/>
                  </a:cubicBezTo>
                  <a:cubicBezTo>
                    <a:pt x="733570" y="527364"/>
                    <a:pt x="732634" y="526573"/>
                    <a:pt x="732634" y="526573"/>
                  </a:cubicBezTo>
                  <a:cubicBezTo>
                    <a:pt x="731699" y="526573"/>
                    <a:pt x="730764" y="528154"/>
                    <a:pt x="730764" y="527364"/>
                  </a:cubicBezTo>
                  <a:cubicBezTo>
                    <a:pt x="729832" y="527364"/>
                    <a:pt x="728897" y="525783"/>
                    <a:pt x="728897" y="525783"/>
                  </a:cubicBezTo>
                  <a:cubicBezTo>
                    <a:pt x="727961" y="525783"/>
                    <a:pt x="727026" y="527364"/>
                    <a:pt x="727026" y="527364"/>
                  </a:cubicBezTo>
                  <a:cubicBezTo>
                    <a:pt x="726091" y="527364"/>
                    <a:pt x="725155" y="525783"/>
                    <a:pt x="725155" y="525783"/>
                  </a:cubicBezTo>
                  <a:cubicBezTo>
                    <a:pt x="724223" y="525783"/>
                    <a:pt x="723288" y="526573"/>
                    <a:pt x="723288" y="526573"/>
                  </a:cubicBezTo>
                  <a:cubicBezTo>
                    <a:pt x="723288" y="527364"/>
                    <a:pt x="724223" y="528154"/>
                    <a:pt x="724223" y="528948"/>
                  </a:cubicBezTo>
                  <a:cubicBezTo>
                    <a:pt x="725155" y="528948"/>
                    <a:pt x="726091" y="530529"/>
                    <a:pt x="726091" y="530529"/>
                  </a:cubicBezTo>
                  <a:lnTo>
                    <a:pt x="727961" y="528948"/>
                  </a:lnTo>
                  <a:cubicBezTo>
                    <a:pt x="728897" y="529738"/>
                    <a:pt x="729832" y="530529"/>
                    <a:pt x="729832" y="530529"/>
                  </a:cubicBezTo>
                  <a:cubicBezTo>
                    <a:pt x="729832" y="531319"/>
                    <a:pt x="727961" y="531319"/>
                    <a:pt x="727961" y="532109"/>
                  </a:cubicBezTo>
                  <a:cubicBezTo>
                    <a:pt x="727961" y="532900"/>
                    <a:pt x="726091" y="532900"/>
                    <a:pt x="726091" y="533693"/>
                  </a:cubicBezTo>
                  <a:lnTo>
                    <a:pt x="724223" y="532109"/>
                  </a:lnTo>
                  <a:cubicBezTo>
                    <a:pt x="724223" y="531319"/>
                    <a:pt x="722353" y="532900"/>
                    <a:pt x="722353" y="532900"/>
                  </a:cubicBezTo>
                  <a:cubicBezTo>
                    <a:pt x="721418" y="532900"/>
                    <a:pt x="720482" y="531319"/>
                    <a:pt x="720482" y="531319"/>
                  </a:cubicBezTo>
                  <a:cubicBezTo>
                    <a:pt x="720482" y="531319"/>
                    <a:pt x="722353" y="530529"/>
                    <a:pt x="722353" y="529738"/>
                  </a:cubicBezTo>
                  <a:cubicBezTo>
                    <a:pt x="722353" y="529738"/>
                    <a:pt x="721418" y="528948"/>
                    <a:pt x="720482" y="528154"/>
                  </a:cubicBezTo>
                  <a:cubicBezTo>
                    <a:pt x="720482" y="527364"/>
                    <a:pt x="719550" y="527364"/>
                    <a:pt x="719550" y="526573"/>
                  </a:cubicBezTo>
                  <a:cubicBezTo>
                    <a:pt x="719550" y="525783"/>
                    <a:pt x="721418" y="525783"/>
                    <a:pt x="721418" y="524993"/>
                  </a:cubicBezTo>
                  <a:cubicBezTo>
                    <a:pt x="721418" y="524993"/>
                    <a:pt x="719550" y="524199"/>
                    <a:pt x="719550" y="523409"/>
                  </a:cubicBezTo>
                  <a:cubicBezTo>
                    <a:pt x="719550" y="523409"/>
                    <a:pt x="718615" y="524993"/>
                    <a:pt x="717680" y="524993"/>
                  </a:cubicBezTo>
                  <a:cubicBezTo>
                    <a:pt x="716744" y="524993"/>
                    <a:pt x="716744" y="522618"/>
                    <a:pt x="715812" y="522618"/>
                  </a:cubicBezTo>
                  <a:cubicBezTo>
                    <a:pt x="715812" y="522618"/>
                    <a:pt x="714877" y="524199"/>
                    <a:pt x="713942" y="524199"/>
                  </a:cubicBezTo>
                  <a:cubicBezTo>
                    <a:pt x="713942" y="524199"/>
                    <a:pt x="713006" y="522618"/>
                    <a:pt x="712071" y="522618"/>
                  </a:cubicBezTo>
                  <a:cubicBezTo>
                    <a:pt x="712071" y="522618"/>
                    <a:pt x="711136" y="524199"/>
                    <a:pt x="710204" y="524199"/>
                  </a:cubicBezTo>
                  <a:cubicBezTo>
                    <a:pt x="710204" y="524199"/>
                    <a:pt x="712071" y="524993"/>
                    <a:pt x="712071" y="525783"/>
                  </a:cubicBezTo>
                  <a:cubicBezTo>
                    <a:pt x="712071" y="525783"/>
                    <a:pt x="710204" y="526573"/>
                    <a:pt x="710204" y="527364"/>
                  </a:cubicBezTo>
                  <a:lnTo>
                    <a:pt x="711136" y="528948"/>
                  </a:lnTo>
                  <a:cubicBezTo>
                    <a:pt x="712071" y="528948"/>
                    <a:pt x="713006" y="527364"/>
                    <a:pt x="713942" y="527364"/>
                  </a:cubicBezTo>
                  <a:lnTo>
                    <a:pt x="714877" y="528948"/>
                  </a:lnTo>
                  <a:cubicBezTo>
                    <a:pt x="715812" y="528948"/>
                    <a:pt x="716744" y="527364"/>
                    <a:pt x="717680" y="528154"/>
                  </a:cubicBezTo>
                  <a:cubicBezTo>
                    <a:pt x="717680" y="528154"/>
                    <a:pt x="718615" y="528948"/>
                    <a:pt x="718615" y="529738"/>
                  </a:cubicBezTo>
                  <a:cubicBezTo>
                    <a:pt x="719550" y="530529"/>
                    <a:pt x="719550" y="530529"/>
                    <a:pt x="720482" y="531319"/>
                  </a:cubicBezTo>
                  <a:lnTo>
                    <a:pt x="718615" y="532900"/>
                  </a:lnTo>
                  <a:lnTo>
                    <a:pt x="719550" y="534484"/>
                  </a:lnTo>
                  <a:cubicBezTo>
                    <a:pt x="720482" y="535274"/>
                    <a:pt x="721418" y="535274"/>
                    <a:pt x="721418" y="536065"/>
                  </a:cubicBezTo>
                  <a:lnTo>
                    <a:pt x="719550" y="537649"/>
                  </a:lnTo>
                  <a:cubicBezTo>
                    <a:pt x="718615" y="537649"/>
                    <a:pt x="718615" y="536065"/>
                    <a:pt x="717680" y="536065"/>
                  </a:cubicBezTo>
                  <a:cubicBezTo>
                    <a:pt x="717680" y="535274"/>
                    <a:pt x="716744" y="534484"/>
                    <a:pt x="715812" y="533693"/>
                  </a:cubicBezTo>
                  <a:cubicBezTo>
                    <a:pt x="715812" y="533693"/>
                    <a:pt x="714877" y="535274"/>
                    <a:pt x="713942" y="535274"/>
                  </a:cubicBezTo>
                  <a:lnTo>
                    <a:pt x="713006" y="533693"/>
                  </a:lnTo>
                  <a:cubicBezTo>
                    <a:pt x="712071" y="533693"/>
                    <a:pt x="711136" y="532109"/>
                    <a:pt x="711136" y="532109"/>
                  </a:cubicBezTo>
                  <a:cubicBezTo>
                    <a:pt x="710204" y="532109"/>
                    <a:pt x="709269" y="532900"/>
                    <a:pt x="709269" y="532900"/>
                  </a:cubicBezTo>
                  <a:cubicBezTo>
                    <a:pt x="708333" y="532900"/>
                    <a:pt x="707398" y="531319"/>
                    <a:pt x="707398" y="531319"/>
                  </a:cubicBezTo>
                  <a:cubicBezTo>
                    <a:pt x="706463" y="531319"/>
                    <a:pt x="705531" y="532900"/>
                    <a:pt x="705531" y="532900"/>
                  </a:cubicBezTo>
                  <a:cubicBezTo>
                    <a:pt x="704595" y="532900"/>
                    <a:pt x="704595" y="531319"/>
                    <a:pt x="703660" y="531319"/>
                  </a:cubicBezTo>
                  <a:cubicBezTo>
                    <a:pt x="702725" y="531319"/>
                    <a:pt x="701790" y="532109"/>
                    <a:pt x="701790" y="532109"/>
                  </a:cubicBezTo>
                  <a:cubicBezTo>
                    <a:pt x="700854" y="532109"/>
                    <a:pt x="700854" y="530529"/>
                    <a:pt x="699922" y="530529"/>
                  </a:cubicBezTo>
                  <a:cubicBezTo>
                    <a:pt x="699922" y="530529"/>
                    <a:pt x="701790" y="529738"/>
                    <a:pt x="701790" y="528948"/>
                  </a:cubicBezTo>
                  <a:cubicBezTo>
                    <a:pt x="702725" y="528948"/>
                    <a:pt x="703660" y="528154"/>
                    <a:pt x="703660" y="528154"/>
                  </a:cubicBezTo>
                  <a:lnTo>
                    <a:pt x="702725" y="525783"/>
                  </a:lnTo>
                  <a:cubicBezTo>
                    <a:pt x="701790" y="525783"/>
                    <a:pt x="700854" y="527364"/>
                    <a:pt x="700854" y="527364"/>
                  </a:cubicBezTo>
                  <a:cubicBezTo>
                    <a:pt x="698987" y="526573"/>
                    <a:pt x="698052" y="524993"/>
                    <a:pt x="697116" y="524199"/>
                  </a:cubicBezTo>
                  <a:cubicBezTo>
                    <a:pt x="697116" y="523409"/>
                    <a:pt x="696181" y="522618"/>
                    <a:pt x="695249" y="521828"/>
                  </a:cubicBezTo>
                  <a:lnTo>
                    <a:pt x="693378" y="523409"/>
                  </a:lnTo>
                  <a:cubicBezTo>
                    <a:pt x="693378" y="524199"/>
                    <a:pt x="695249" y="524993"/>
                    <a:pt x="695249" y="524993"/>
                  </a:cubicBezTo>
                  <a:cubicBezTo>
                    <a:pt x="695249" y="525783"/>
                    <a:pt x="696181" y="526573"/>
                    <a:pt x="697116" y="527364"/>
                  </a:cubicBezTo>
                  <a:cubicBezTo>
                    <a:pt x="697116" y="527364"/>
                    <a:pt x="698052" y="528154"/>
                    <a:pt x="698052" y="528948"/>
                  </a:cubicBezTo>
                  <a:cubicBezTo>
                    <a:pt x="698987" y="528948"/>
                    <a:pt x="699922" y="530529"/>
                    <a:pt x="699922" y="530529"/>
                  </a:cubicBezTo>
                  <a:lnTo>
                    <a:pt x="698052" y="532109"/>
                  </a:lnTo>
                  <a:lnTo>
                    <a:pt x="696181" y="530529"/>
                  </a:lnTo>
                  <a:cubicBezTo>
                    <a:pt x="696181" y="529738"/>
                    <a:pt x="695249" y="528948"/>
                    <a:pt x="694314" y="528154"/>
                  </a:cubicBezTo>
                  <a:cubicBezTo>
                    <a:pt x="694314" y="528948"/>
                    <a:pt x="692443" y="528948"/>
                    <a:pt x="692443" y="529738"/>
                  </a:cubicBezTo>
                  <a:cubicBezTo>
                    <a:pt x="692443" y="530529"/>
                    <a:pt x="694314" y="531319"/>
                    <a:pt x="694314" y="531319"/>
                  </a:cubicBezTo>
                  <a:cubicBezTo>
                    <a:pt x="694314" y="532109"/>
                    <a:pt x="692443" y="532109"/>
                    <a:pt x="692443" y="532900"/>
                  </a:cubicBezTo>
                  <a:cubicBezTo>
                    <a:pt x="691508" y="533693"/>
                    <a:pt x="693378" y="534484"/>
                    <a:pt x="693378" y="534484"/>
                  </a:cubicBezTo>
                  <a:cubicBezTo>
                    <a:pt x="693378" y="535274"/>
                    <a:pt x="691508" y="535274"/>
                    <a:pt x="691508" y="536065"/>
                  </a:cubicBezTo>
                  <a:cubicBezTo>
                    <a:pt x="690576" y="536065"/>
                    <a:pt x="690576" y="534484"/>
                    <a:pt x="689641" y="534484"/>
                  </a:cubicBezTo>
                  <a:cubicBezTo>
                    <a:pt x="689641" y="534484"/>
                    <a:pt x="688705" y="535274"/>
                    <a:pt x="687770" y="535274"/>
                  </a:cubicBezTo>
                  <a:cubicBezTo>
                    <a:pt x="687770" y="535274"/>
                    <a:pt x="686835" y="533693"/>
                    <a:pt x="685903" y="533693"/>
                  </a:cubicBezTo>
                  <a:cubicBezTo>
                    <a:pt x="685903" y="533693"/>
                    <a:pt x="684967" y="532900"/>
                    <a:pt x="684967" y="532109"/>
                  </a:cubicBezTo>
                  <a:cubicBezTo>
                    <a:pt x="684032" y="532109"/>
                    <a:pt x="683097" y="530529"/>
                    <a:pt x="683097" y="530529"/>
                  </a:cubicBezTo>
                  <a:cubicBezTo>
                    <a:pt x="682162" y="530529"/>
                    <a:pt x="681226" y="531319"/>
                    <a:pt x="681226" y="531319"/>
                  </a:cubicBezTo>
                  <a:cubicBezTo>
                    <a:pt x="680294" y="531319"/>
                    <a:pt x="679359" y="532900"/>
                    <a:pt x="679359" y="532900"/>
                  </a:cubicBezTo>
                  <a:cubicBezTo>
                    <a:pt x="678424" y="533693"/>
                    <a:pt x="677488" y="534484"/>
                    <a:pt x="676553" y="534484"/>
                  </a:cubicBezTo>
                  <a:lnTo>
                    <a:pt x="675621" y="532900"/>
                  </a:lnTo>
                  <a:cubicBezTo>
                    <a:pt x="674686" y="532900"/>
                    <a:pt x="673750" y="533693"/>
                    <a:pt x="672815" y="533693"/>
                  </a:cubicBezTo>
                  <a:cubicBezTo>
                    <a:pt x="672815" y="533693"/>
                    <a:pt x="674686" y="535274"/>
                    <a:pt x="674686" y="536065"/>
                  </a:cubicBezTo>
                  <a:lnTo>
                    <a:pt x="672815" y="536855"/>
                  </a:lnTo>
                  <a:lnTo>
                    <a:pt x="670945" y="535274"/>
                  </a:lnTo>
                  <a:lnTo>
                    <a:pt x="669077" y="536855"/>
                  </a:lnTo>
                  <a:lnTo>
                    <a:pt x="667207" y="534484"/>
                  </a:lnTo>
                  <a:cubicBezTo>
                    <a:pt x="668142" y="534484"/>
                    <a:pt x="669077" y="533693"/>
                    <a:pt x="669077" y="533693"/>
                  </a:cubicBezTo>
                  <a:cubicBezTo>
                    <a:pt x="669077" y="532900"/>
                    <a:pt x="668142" y="532109"/>
                    <a:pt x="668142" y="532109"/>
                  </a:cubicBezTo>
                  <a:cubicBezTo>
                    <a:pt x="668142" y="531319"/>
                    <a:pt x="666272" y="530529"/>
                    <a:pt x="666272" y="529738"/>
                  </a:cubicBezTo>
                  <a:lnTo>
                    <a:pt x="668142" y="528948"/>
                  </a:lnTo>
                  <a:cubicBezTo>
                    <a:pt x="668142" y="528154"/>
                    <a:pt x="667207" y="527364"/>
                    <a:pt x="667207" y="526573"/>
                  </a:cubicBezTo>
                  <a:lnTo>
                    <a:pt x="669077" y="525783"/>
                  </a:lnTo>
                  <a:cubicBezTo>
                    <a:pt x="669077" y="524993"/>
                    <a:pt x="667207" y="524199"/>
                    <a:pt x="667207" y="523409"/>
                  </a:cubicBezTo>
                  <a:cubicBezTo>
                    <a:pt x="666272" y="524199"/>
                    <a:pt x="666272" y="524993"/>
                    <a:pt x="665339" y="524993"/>
                  </a:cubicBezTo>
                  <a:lnTo>
                    <a:pt x="663469" y="526573"/>
                  </a:lnTo>
                  <a:cubicBezTo>
                    <a:pt x="662534" y="526573"/>
                    <a:pt x="662534" y="524993"/>
                    <a:pt x="661598" y="524993"/>
                  </a:cubicBezTo>
                  <a:lnTo>
                    <a:pt x="659731" y="525783"/>
                  </a:lnTo>
                  <a:cubicBezTo>
                    <a:pt x="659731" y="525783"/>
                    <a:pt x="660666" y="527364"/>
                    <a:pt x="660666" y="528154"/>
                  </a:cubicBezTo>
                  <a:cubicBezTo>
                    <a:pt x="661598" y="528154"/>
                    <a:pt x="662534" y="528948"/>
                    <a:pt x="662534" y="529738"/>
                  </a:cubicBezTo>
                  <a:lnTo>
                    <a:pt x="660666" y="530529"/>
                  </a:lnTo>
                  <a:cubicBezTo>
                    <a:pt x="660666" y="531319"/>
                    <a:pt x="662534" y="532109"/>
                    <a:pt x="662534" y="532900"/>
                  </a:cubicBezTo>
                  <a:lnTo>
                    <a:pt x="659731" y="533693"/>
                  </a:lnTo>
                  <a:cubicBezTo>
                    <a:pt x="659731" y="533693"/>
                    <a:pt x="658796" y="532900"/>
                    <a:pt x="658796" y="532109"/>
                  </a:cubicBezTo>
                  <a:cubicBezTo>
                    <a:pt x="658796" y="532109"/>
                    <a:pt x="656925" y="531319"/>
                    <a:pt x="656925" y="530529"/>
                  </a:cubicBezTo>
                  <a:cubicBezTo>
                    <a:pt x="656925" y="530529"/>
                    <a:pt x="658796" y="529738"/>
                    <a:pt x="658796" y="528948"/>
                  </a:cubicBezTo>
                  <a:cubicBezTo>
                    <a:pt x="658796" y="528948"/>
                    <a:pt x="657860" y="528154"/>
                    <a:pt x="656925" y="527364"/>
                  </a:cubicBezTo>
                  <a:cubicBezTo>
                    <a:pt x="656925" y="526573"/>
                    <a:pt x="655993" y="526573"/>
                    <a:pt x="655993" y="525783"/>
                  </a:cubicBezTo>
                  <a:cubicBezTo>
                    <a:pt x="655058" y="525783"/>
                    <a:pt x="654123" y="526573"/>
                    <a:pt x="654123" y="526573"/>
                  </a:cubicBezTo>
                  <a:cubicBezTo>
                    <a:pt x="653187" y="527364"/>
                    <a:pt x="655058" y="528948"/>
                    <a:pt x="655058" y="528948"/>
                  </a:cubicBezTo>
                  <a:lnTo>
                    <a:pt x="656925" y="530529"/>
                  </a:lnTo>
                  <a:cubicBezTo>
                    <a:pt x="656925" y="530529"/>
                    <a:pt x="655058" y="531319"/>
                    <a:pt x="655058" y="532109"/>
                  </a:cubicBezTo>
                  <a:cubicBezTo>
                    <a:pt x="654123" y="532109"/>
                    <a:pt x="653187" y="532900"/>
                    <a:pt x="652252" y="532900"/>
                  </a:cubicBezTo>
                  <a:lnTo>
                    <a:pt x="651320" y="531319"/>
                  </a:lnTo>
                  <a:cubicBezTo>
                    <a:pt x="650385" y="530529"/>
                    <a:pt x="650385" y="529738"/>
                    <a:pt x="649449" y="529738"/>
                  </a:cubicBezTo>
                  <a:cubicBezTo>
                    <a:pt x="649449" y="529738"/>
                    <a:pt x="648514" y="528154"/>
                    <a:pt x="647579" y="528154"/>
                  </a:cubicBezTo>
                  <a:cubicBezTo>
                    <a:pt x="647579" y="528154"/>
                    <a:pt x="646644" y="528948"/>
                    <a:pt x="645711" y="528948"/>
                  </a:cubicBezTo>
                  <a:cubicBezTo>
                    <a:pt x="645711" y="528948"/>
                    <a:pt x="647579" y="530529"/>
                    <a:pt x="647579" y="531319"/>
                  </a:cubicBezTo>
                  <a:lnTo>
                    <a:pt x="645711" y="532109"/>
                  </a:lnTo>
                  <a:cubicBezTo>
                    <a:pt x="645711" y="532900"/>
                    <a:pt x="646644" y="533693"/>
                    <a:pt x="646644" y="534484"/>
                  </a:cubicBezTo>
                  <a:lnTo>
                    <a:pt x="644776" y="535274"/>
                  </a:lnTo>
                  <a:cubicBezTo>
                    <a:pt x="644776" y="535274"/>
                    <a:pt x="643841" y="533693"/>
                    <a:pt x="642906" y="533693"/>
                  </a:cubicBezTo>
                  <a:cubicBezTo>
                    <a:pt x="642906" y="532900"/>
                    <a:pt x="641970" y="532900"/>
                    <a:pt x="641970" y="532109"/>
                  </a:cubicBezTo>
                  <a:cubicBezTo>
                    <a:pt x="641035" y="531319"/>
                    <a:pt x="641035" y="530529"/>
                    <a:pt x="640103" y="530529"/>
                  </a:cubicBezTo>
                  <a:cubicBezTo>
                    <a:pt x="640103" y="529738"/>
                    <a:pt x="639168" y="528948"/>
                    <a:pt x="638232" y="528154"/>
                  </a:cubicBezTo>
                  <a:lnTo>
                    <a:pt x="636362" y="529738"/>
                  </a:lnTo>
                  <a:cubicBezTo>
                    <a:pt x="635430" y="529738"/>
                    <a:pt x="635430" y="528154"/>
                    <a:pt x="634495" y="528154"/>
                  </a:cubicBezTo>
                  <a:lnTo>
                    <a:pt x="632624" y="528948"/>
                  </a:lnTo>
                  <a:cubicBezTo>
                    <a:pt x="632624" y="529738"/>
                    <a:pt x="634495" y="530529"/>
                    <a:pt x="634495" y="531319"/>
                  </a:cubicBezTo>
                  <a:lnTo>
                    <a:pt x="632624" y="532109"/>
                  </a:lnTo>
                  <a:cubicBezTo>
                    <a:pt x="631689" y="532109"/>
                    <a:pt x="631689" y="530529"/>
                    <a:pt x="630757" y="530529"/>
                  </a:cubicBezTo>
                  <a:cubicBezTo>
                    <a:pt x="629821" y="530529"/>
                    <a:pt x="628886" y="532109"/>
                    <a:pt x="628886" y="532109"/>
                  </a:cubicBezTo>
                  <a:cubicBezTo>
                    <a:pt x="627951" y="532109"/>
                    <a:pt x="627951" y="530529"/>
                    <a:pt x="627016" y="530529"/>
                  </a:cubicBezTo>
                  <a:cubicBezTo>
                    <a:pt x="626083" y="529738"/>
                    <a:pt x="626083" y="528948"/>
                    <a:pt x="625148" y="528154"/>
                  </a:cubicBezTo>
                  <a:cubicBezTo>
                    <a:pt x="625148" y="528154"/>
                    <a:pt x="624213" y="529738"/>
                    <a:pt x="623278" y="529738"/>
                  </a:cubicBezTo>
                  <a:cubicBezTo>
                    <a:pt x="622342" y="529738"/>
                    <a:pt x="622342" y="528154"/>
                    <a:pt x="621410" y="528154"/>
                  </a:cubicBezTo>
                  <a:cubicBezTo>
                    <a:pt x="621410" y="528154"/>
                    <a:pt x="620475" y="528948"/>
                    <a:pt x="619540" y="529738"/>
                  </a:cubicBezTo>
                  <a:lnTo>
                    <a:pt x="621410" y="531319"/>
                  </a:lnTo>
                  <a:cubicBezTo>
                    <a:pt x="621410" y="531319"/>
                    <a:pt x="619540" y="532109"/>
                    <a:pt x="619540" y="532900"/>
                  </a:cubicBezTo>
                  <a:cubicBezTo>
                    <a:pt x="619540" y="532900"/>
                    <a:pt x="620475" y="533693"/>
                    <a:pt x="620475" y="534484"/>
                  </a:cubicBezTo>
                  <a:cubicBezTo>
                    <a:pt x="621410" y="534484"/>
                    <a:pt x="622342" y="536065"/>
                    <a:pt x="622342" y="536065"/>
                  </a:cubicBezTo>
                  <a:cubicBezTo>
                    <a:pt x="621410" y="536065"/>
                    <a:pt x="620475" y="537649"/>
                    <a:pt x="620475" y="537649"/>
                  </a:cubicBezTo>
                  <a:cubicBezTo>
                    <a:pt x="619540" y="536855"/>
                    <a:pt x="619540" y="536065"/>
                    <a:pt x="618604" y="535274"/>
                  </a:cubicBezTo>
                  <a:cubicBezTo>
                    <a:pt x="617669" y="535274"/>
                    <a:pt x="616734" y="536855"/>
                    <a:pt x="616734" y="536855"/>
                  </a:cubicBezTo>
                  <a:cubicBezTo>
                    <a:pt x="615802" y="536855"/>
                    <a:pt x="614867" y="535274"/>
                    <a:pt x="614867" y="535274"/>
                  </a:cubicBezTo>
                  <a:lnTo>
                    <a:pt x="616734" y="533693"/>
                  </a:lnTo>
                  <a:lnTo>
                    <a:pt x="615802" y="532109"/>
                  </a:lnTo>
                  <a:cubicBezTo>
                    <a:pt x="614867" y="532109"/>
                    <a:pt x="613931" y="533693"/>
                    <a:pt x="612996" y="533693"/>
                  </a:cubicBezTo>
                  <a:cubicBezTo>
                    <a:pt x="612996" y="533693"/>
                    <a:pt x="612061" y="532109"/>
                    <a:pt x="612061" y="531319"/>
                  </a:cubicBezTo>
                  <a:cubicBezTo>
                    <a:pt x="611129" y="531319"/>
                    <a:pt x="610193" y="532900"/>
                    <a:pt x="609258" y="532900"/>
                  </a:cubicBezTo>
                  <a:cubicBezTo>
                    <a:pt x="609258" y="532900"/>
                    <a:pt x="608323" y="532109"/>
                    <a:pt x="608323" y="531319"/>
                  </a:cubicBezTo>
                  <a:cubicBezTo>
                    <a:pt x="607388" y="530529"/>
                    <a:pt x="606452" y="529738"/>
                    <a:pt x="606452" y="529738"/>
                  </a:cubicBezTo>
                  <a:cubicBezTo>
                    <a:pt x="606452" y="528948"/>
                    <a:pt x="604585" y="528154"/>
                    <a:pt x="604585" y="527364"/>
                  </a:cubicBezTo>
                  <a:cubicBezTo>
                    <a:pt x="604585" y="527364"/>
                    <a:pt x="606452" y="526573"/>
                    <a:pt x="607388" y="526573"/>
                  </a:cubicBezTo>
                  <a:lnTo>
                    <a:pt x="605520" y="524993"/>
                  </a:lnTo>
                  <a:cubicBezTo>
                    <a:pt x="605520" y="524199"/>
                    <a:pt x="603650" y="525783"/>
                    <a:pt x="603650" y="525783"/>
                  </a:cubicBezTo>
                  <a:cubicBezTo>
                    <a:pt x="602714" y="525783"/>
                    <a:pt x="601782" y="527364"/>
                    <a:pt x="600847" y="527364"/>
                  </a:cubicBezTo>
                  <a:lnTo>
                    <a:pt x="599912" y="525783"/>
                  </a:lnTo>
                  <a:cubicBezTo>
                    <a:pt x="598977" y="525783"/>
                    <a:pt x="598041" y="526573"/>
                    <a:pt x="597106" y="526573"/>
                  </a:cubicBezTo>
                  <a:cubicBezTo>
                    <a:pt x="596174" y="528154"/>
                    <a:pt x="594303" y="528948"/>
                    <a:pt x="593368" y="529738"/>
                  </a:cubicBezTo>
                  <a:cubicBezTo>
                    <a:pt x="594303" y="529738"/>
                    <a:pt x="594303" y="531319"/>
                    <a:pt x="595239" y="531319"/>
                  </a:cubicBezTo>
                  <a:cubicBezTo>
                    <a:pt x="595239" y="531319"/>
                    <a:pt x="593368" y="532900"/>
                    <a:pt x="592433" y="532900"/>
                  </a:cubicBezTo>
                  <a:lnTo>
                    <a:pt x="591501" y="531319"/>
                  </a:lnTo>
                  <a:cubicBezTo>
                    <a:pt x="590565" y="530529"/>
                    <a:pt x="590565" y="529738"/>
                    <a:pt x="589630" y="528948"/>
                  </a:cubicBezTo>
                  <a:cubicBezTo>
                    <a:pt x="589630" y="529738"/>
                    <a:pt x="587760" y="530529"/>
                    <a:pt x="587760" y="530529"/>
                  </a:cubicBezTo>
                  <a:cubicBezTo>
                    <a:pt x="587760" y="531319"/>
                    <a:pt x="588695" y="532109"/>
                    <a:pt x="589630" y="532109"/>
                  </a:cubicBezTo>
                  <a:cubicBezTo>
                    <a:pt x="589630" y="532900"/>
                    <a:pt x="590565" y="533693"/>
                    <a:pt x="590565" y="533693"/>
                  </a:cubicBezTo>
                  <a:cubicBezTo>
                    <a:pt x="590565" y="534484"/>
                    <a:pt x="588695" y="535274"/>
                    <a:pt x="588695" y="535274"/>
                  </a:cubicBezTo>
                  <a:lnTo>
                    <a:pt x="586824" y="536855"/>
                  </a:lnTo>
                  <a:cubicBezTo>
                    <a:pt x="585892" y="536855"/>
                    <a:pt x="584957" y="535274"/>
                    <a:pt x="584957" y="535274"/>
                  </a:cubicBezTo>
                  <a:lnTo>
                    <a:pt x="586824" y="533693"/>
                  </a:lnTo>
                  <a:lnTo>
                    <a:pt x="585892" y="532109"/>
                  </a:lnTo>
                  <a:cubicBezTo>
                    <a:pt x="584957" y="531319"/>
                    <a:pt x="584022" y="530529"/>
                    <a:pt x="584022" y="529738"/>
                  </a:cubicBezTo>
                  <a:lnTo>
                    <a:pt x="582151" y="531319"/>
                  </a:lnTo>
                  <a:cubicBezTo>
                    <a:pt x="581219" y="532109"/>
                    <a:pt x="580284" y="532900"/>
                    <a:pt x="579349" y="532900"/>
                  </a:cubicBezTo>
                  <a:lnTo>
                    <a:pt x="578413" y="531319"/>
                  </a:lnTo>
                  <a:cubicBezTo>
                    <a:pt x="577478" y="531319"/>
                    <a:pt x="576543" y="532109"/>
                    <a:pt x="575611" y="532109"/>
                  </a:cubicBezTo>
                  <a:cubicBezTo>
                    <a:pt x="575611" y="532900"/>
                    <a:pt x="574675" y="533693"/>
                    <a:pt x="573740" y="533693"/>
                  </a:cubicBezTo>
                  <a:lnTo>
                    <a:pt x="571873" y="535274"/>
                  </a:lnTo>
                  <a:cubicBezTo>
                    <a:pt x="571873" y="535274"/>
                    <a:pt x="570937" y="533693"/>
                    <a:pt x="570002" y="533693"/>
                  </a:cubicBezTo>
                  <a:cubicBezTo>
                    <a:pt x="570002" y="532900"/>
                    <a:pt x="569067" y="532109"/>
                    <a:pt x="569067" y="531319"/>
                  </a:cubicBezTo>
                  <a:lnTo>
                    <a:pt x="570937" y="530529"/>
                  </a:lnTo>
                  <a:cubicBezTo>
                    <a:pt x="570937" y="529738"/>
                    <a:pt x="569067" y="528948"/>
                    <a:pt x="569067" y="528154"/>
                  </a:cubicBezTo>
                  <a:lnTo>
                    <a:pt x="567200" y="529738"/>
                  </a:lnTo>
                  <a:lnTo>
                    <a:pt x="565329" y="528154"/>
                  </a:lnTo>
                  <a:cubicBezTo>
                    <a:pt x="565329" y="528154"/>
                    <a:pt x="564394" y="526573"/>
                    <a:pt x="563458" y="526573"/>
                  </a:cubicBezTo>
                  <a:cubicBezTo>
                    <a:pt x="563458" y="526573"/>
                    <a:pt x="562523" y="527364"/>
                    <a:pt x="561591" y="527364"/>
                  </a:cubicBezTo>
                  <a:cubicBezTo>
                    <a:pt x="561591" y="528154"/>
                    <a:pt x="559721" y="528948"/>
                    <a:pt x="559721" y="528948"/>
                  </a:cubicBezTo>
                  <a:cubicBezTo>
                    <a:pt x="559721" y="528948"/>
                    <a:pt x="558785" y="527364"/>
                    <a:pt x="557850" y="527364"/>
                  </a:cubicBezTo>
                  <a:lnTo>
                    <a:pt x="560656" y="525783"/>
                  </a:lnTo>
                  <a:lnTo>
                    <a:pt x="558785" y="524199"/>
                  </a:lnTo>
                  <a:cubicBezTo>
                    <a:pt x="558785" y="523409"/>
                    <a:pt x="557850" y="522618"/>
                    <a:pt x="556915" y="522618"/>
                  </a:cubicBezTo>
                  <a:cubicBezTo>
                    <a:pt x="556915" y="521828"/>
                    <a:pt x="555983" y="521037"/>
                    <a:pt x="555047" y="520247"/>
                  </a:cubicBezTo>
                  <a:cubicBezTo>
                    <a:pt x="555047" y="521037"/>
                    <a:pt x="553177" y="521828"/>
                    <a:pt x="553177" y="521828"/>
                  </a:cubicBezTo>
                  <a:cubicBezTo>
                    <a:pt x="553177" y="522618"/>
                    <a:pt x="554112" y="523409"/>
                    <a:pt x="555047" y="523409"/>
                  </a:cubicBezTo>
                  <a:cubicBezTo>
                    <a:pt x="555047" y="524199"/>
                    <a:pt x="555983" y="524993"/>
                    <a:pt x="556915" y="525783"/>
                  </a:cubicBezTo>
                  <a:cubicBezTo>
                    <a:pt x="556915" y="525783"/>
                    <a:pt x="557850" y="526573"/>
                    <a:pt x="557850" y="527364"/>
                  </a:cubicBezTo>
                  <a:lnTo>
                    <a:pt x="555983" y="528154"/>
                  </a:lnTo>
                  <a:cubicBezTo>
                    <a:pt x="555983" y="528154"/>
                    <a:pt x="555047" y="527364"/>
                    <a:pt x="554112" y="526573"/>
                  </a:cubicBezTo>
                  <a:cubicBezTo>
                    <a:pt x="553177" y="525783"/>
                    <a:pt x="552242" y="524199"/>
                    <a:pt x="551309" y="523409"/>
                  </a:cubicBezTo>
                  <a:lnTo>
                    <a:pt x="549439" y="524199"/>
                  </a:lnTo>
                  <a:cubicBezTo>
                    <a:pt x="549439" y="524993"/>
                    <a:pt x="550374" y="525783"/>
                    <a:pt x="550374" y="526573"/>
                  </a:cubicBezTo>
                  <a:cubicBezTo>
                    <a:pt x="551309" y="526573"/>
                    <a:pt x="552242" y="527364"/>
                    <a:pt x="552242" y="528154"/>
                  </a:cubicBezTo>
                  <a:cubicBezTo>
                    <a:pt x="552242" y="528154"/>
                    <a:pt x="550374" y="528948"/>
                    <a:pt x="550374" y="529738"/>
                  </a:cubicBezTo>
                  <a:cubicBezTo>
                    <a:pt x="550374" y="529738"/>
                    <a:pt x="552242" y="530529"/>
                    <a:pt x="552242" y="531319"/>
                  </a:cubicBezTo>
                  <a:cubicBezTo>
                    <a:pt x="552242" y="531319"/>
                    <a:pt x="550374" y="532109"/>
                    <a:pt x="549439" y="532900"/>
                  </a:cubicBezTo>
                  <a:lnTo>
                    <a:pt x="548504" y="530529"/>
                  </a:lnTo>
                  <a:cubicBezTo>
                    <a:pt x="547568" y="530529"/>
                    <a:pt x="546636" y="532109"/>
                    <a:pt x="545701" y="532109"/>
                  </a:cubicBezTo>
                  <a:cubicBezTo>
                    <a:pt x="545701" y="532900"/>
                    <a:pt x="544766" y="532900"/>
                    <a:pt x="543830" y="533693"/>
                  </a:cubicBezTo>
                  <a:cubicBezTo>
                    <a:pt x="543830" y="533693"/>
                    <a:pt x="542895" y="534484"/>
                    <a:pt x="541963" y="534484"/>
                  </a:cubicBezTo>
                  <a:cubicBezTo>
                    <a:pt x="541963" y="535274"/>
                    <a:pt x="541028" y="532900"/>
                    <a:pt x="540093" y="532900"/>
                  </a:cubicBezTo>
                  <a:cubicBezTo>
                    <a:pt x="540093" y="532900"/>
                    <a:pt x="539157" y="534484"/>
                    <a:pt x="538222" y="534484"/>
                  </a:cubicBezTo>
                  <a:cubicBezTo>
                    <a:pt x="537290" y="534484"/>
                    <a:pt x="537290" y="532900"/>
                    <a:pt x="536355" y="532900"/>
                  </a:cubicBezTo>
                  <a:cubicBezTo>
                    <a:pt x="536355" y="532900"/>
                    <a:pt x="535419" y="533693"/>
                    <a:pt x="534484" y="533693"/>
                  </a:cubicBezTo>
                  <a:cubicBezTo>
                    <a:pt x="534484" y="534484"/>
                    <a:pt x="533549" y="535274"/>
                    <a:pt x="532614" y="535274"/>
                  </a:cubicBezTo>
                  <a:cubicBezTo>
                    <a:pt x="532614" y="535274"/>
                    <a:pt x="531681" y="533693"/>
                    <a:pt x="530746" y="533693"/>
                  </a:cubicBezTo>
                  <a:cubicBezTo>
                    <a:pt x="530746" y="533693"/>
                    <a:pt x="529811" y="534484"/>
                    <a:pt x="528876" y="535274"/>
                  </a:cubicBezTo>
                  <a:lnTo>
                    <a:pt x="530746" y="536855"/>
                  </a:lnTo>
                  <a:lnTo>
                    <a:pt x="531681" y="538439"/>
                  </a:lnTo>
                  <a:lnTo>
                    <a:pt x="529811" y="540020"/>
                  </a:lnTo>
                  <a:cubicBezTo>
                    <a:pt x="529811" y="540020"/>
                    <a:pt x="528876" y="538439"/>
                    <a:pt x="527940" y="538439"/>
                  </a:cubicBezTo>
                  <a:cubicBezTo>
                    <a:pt x="527940" y="537649"/>
                    <a:pt x="527008" y="536855"/>
                    <a:pt x="527008" y="536065"/>
                  </a:cubicBezTo>
                  <a:cubicBezTo>
                    <a:pt x="526073" y="536065"/>
                    <a:pt x="526073" y="535274"/>
                    <a:pt x="525138" y="534484"/>
                  </a:cubicBezTo>
                  <a:cubicBezTo>
                    <a:pt x="524203" y="533693"/>
                    <a:pt x="524203" y="533693"/>
                    <a:pt x="523267" y="532900"/>
                  </a:cubicBezTo>
                  <a:cubicBezTo>
                    <a:pt x="523267" y="532109"/>
                    <a:pt x="522332" y="531319"/>
                    <a:pt x="522332" y="531319"/>
                  </a:cubicBezTo>
                  <a:cubicBezTo>
                    <a:pt x="522332" y="530529"/>
                    <a:pt x="524203" y="529738"/>
                    <a:pt x="524203" y="529738"/>
                  </a:cubicBezTo>
                  <a:cubicBezTo>
                    <a:pt x="524203" y="528948"/>
                    <a:pt x="522332" y="528154"/>
                    <a:pt x="522332" y="528154"/>
                  </a:cubicBezTo>
                  <a:cubicBezTo>
                    <a:pt x="521400" y="528154"/>
                    <a:pt x="521400" y="528948"/>
                    <a:pt x="520465" y="528948"/>
                  </a:cubicBezTo>
                  <a:cubicBezTo>
                    <a:pt x="519529" y="528948"/>
                    <a:pt x="519529" y="527364"/>
                    <a:pt x="518594" y="527364"/>
                  </a:cubicBezTo>
                  <a:lnTo>
                    <a:pt x="516727" y="528948"/>
                  </a:lnTo>
                  <a:lnTo>
                    <a:pt x="518594" y="530529"/>
                  </a:lnTo>
                  <a:cubicBezTo>
                    <a:pt x="518594" y="531319"/>
                    <a:pt x="516727" y="531319"/>
                    <a:pt x="515791" y="532109"/>
                  </a:cubicBezTo>
                  <a:cubicBezTo>
                    <a:pt x="515791" y="532109"/>
                    <a:pt x="517659" y="532900"/>
                    <a:pt x="517659" y="533693"/>
                  </a:cubicBezTo>
                  <a:cubicBezTo>
                    <a:pt x="517659" y="534484"/>
                    <a:pt x="518594" y="535274"/>
                    <a:pt x="519529" y="535274"/>
                  </a:cubicBezTo>
                  <a:cubicBezTo>
                    <a:pt x="519529" y="536065"/>
                    <a:pt x="521400" y="536855"/>
                    <a:pt x="521400" y="536855"/>
                  </a:cubicBezTo>
                  <a:cubicBezTo>
                    <a:pt x="520465" y="537649"/>
                    <a:pt x="519529" y="538439"/>
                    <a:pt x="518594" y="538439"/>
                  </a:cubicBezTo>
                  <a:cubicBezTo>
                    <a:pt x="517659" y="537649"/>
                    <a:pt x="516727" y="536065"/>
                    <a:pt x="515791" y="535274"/>
                  </a:cubicBezTo>
                  <a:cubicBezTo>
                    <a:pt x="514856" y="535274"/>
                    <a:pt x="513921" y="536065"/>
                    <a:pt x="513921" y="536065"/>
                  </a:cubicBezTo>
                  <a:cubicBezTo>
                    <a:pt x="512986" y="536065"/>
                    <a:pt x="512986" y="534484"/>
                    <a:pt x="512054" y="534484"/>
                  </a:cubicBezTo>
                  <a:lnTo>
                    <a:pt x="513921" y="532900"/>
                  </a:lnTo>
                  <a:cubicBezTo>
                    <a:pt x="513921" y="532900"/>
                    <a:pt x="512054" y="532109"/>
                    <a:pt x="512986" y="531319"/>
                  </a:cubicBezTo>
                  <a:lnTo>
                    <a:pt x="514856" y="530529"/>
                  </a:lnTo>
                  <a:cubicBezTo>
                    <a:pt x="513921" y="529738"/>
                    <a:pt x="513921" y="528948"/>
                    <a:pt x="512986" y="528154"/>
                  </a:cubicBezTo>
                  <a:cubicBezTo>
                    <a:pt x="512986" y="528154"/>
                    <a:pt x="512054" y="526573"/>
                    <a:pt x="511118" y="526573"/>
                  </a:cubicBezTo>
                  <a:lnTo>
                    <a:pt x="509248" y="528154"/>
                  </a:lnTo>
                  <a:lnTo>
                    <a:pt x="511118" y="529738"/>
                  </a:lnTo>
                  <a:cubicBezTo>
                    <a:pt x="511118" y="529738"/>
                    <a:pt x="508312" y="530529"/>
                    <a:pt x="509248" y="531319"/>
                  </a:cubicBezTo>
                  <a:cubicBezTo>
                    <a:pt x="509248" y="531319"/>
                    <a:pt x="510183" y="532109"/>
                    <a:pt x="510183" y="532900"/>
                  </a:cubicBezTo>
                  <a:cubicBezTo>
                    <a:pt x="511118" y="532900"/>
                    <a:pt x="512054" y="534484"/>
                    <a:pt x="512054" y="534484"/>
                  </a:cubicBezTo>
                  <a:cubicBezTo>
                    <a:pt x="511118" y="534484"/>
                    <a:pt x="510183" y="536065"/>
                    <a:pt x="510183" y="536065"/>
                  </a:cubicBezTo>
                  <a:cubicBezTo>
                    <a:pt x="509248" y="536065"/>
                    <a:pt x="509248" y="534484"/>
                    <a:pt x="508312" y="534484"/>
                  </a:cubicBezTo>
                  <a:cubicBezTo>
                    <a:pt x="508312" y="534484"/>
                    <a:pt x="506445" y="536065"/>
                    <a:pt x="506445" y="535274"/>
                  </a:cubicBezTo>
                  <a:cubicBezTo>
                    <a:pt x="505510" y="535274"/>
                    <a:pt x="505510" y="534484"/>
                    <a:pt x="504575" y="533693"/>
                  </a:cubicBezTo>
                  <a:cubicBezTo>
                    <a:pt x="504575" y="532900"/>
                    <a:pt x="503639" y="532900"/>
                    <a:pt x="502704" y="532109"/>
                  </a:cubicBezTo>
                  <a:lnTo>
                    <a:pt x="505510" y="530529"/>
                  </a:lnTo>
                  <a:lnTo>
                    <a:pt x="503639" y="528948"/>
                  </a:lnTo>
                  <a:cubicBezTo>
                    <a:pt x="502704" y="528154"/>
                    <a:pt x="501772" y="527364"/>
                    <a:pt x="501772" y="527364"/>
                  </a:cubicBezTo>
                  <a:cubicBezTo>
                    <a:pt x="501772" y="526573"/>
                    <a:pt x="499901" y="525783"/>
                    <a:pt x="500837" y="525783"/>
                  </a:cubicBezTo>
                  <a:cubicBezTo>
                    <a:pt x="500837" y="524993"/>
                    <a:pt x="502704" y="524199"/>
                    <a:pt x="502704" y="524199"/>
                  </a:cubicBezTo>
                  <a:cubicBezTo>
                    <a:pt x="502704" y="523409"/>
                    <a:pt x="500837" y="522618"/>
                    <a:pt x="500837" y="522618"/>
                  </a:cubicBezTo>
                  <a:cubicBezTo>
                    <a:pt x="499901" y="521828"/>
                    <a:pt x="499901" y="521037"/>
                    <a:pt x="498966" y="520247"/>
                  </a:cubicBezTo>
                  <a:cubicBezTo>
                    <a:pt x="498966" y="520247"/>
                    <a:pt x="498031" y="521828"/>
                    <a:pt x="497099" y="521828"/>
                  </a:cubicBezTo>
                  <a:cubicBezTo>
                    <a:pt x="497099" y="521828"/>
                    <a:pt x="496163" y="520247"/>
                    <a:pt x="495228" y="520247"/>
                  </a:cubicBezTo>
                  <a:cubicBezTo>
                    <a:pt x="495228" y="520247"/>
                    <a:pt x="493358" y="521037"/>
                    <a:pt x="493358" y="521828"/>
                  </a:cubicBezTo>
                  <a:cubicBezTo>
                    <a:pt x="493358" y="521828"/>
                    <a:pt x="495228" y="522618"/>
                    <a:pt x="495228" y="523409"/>
                  </a:cubicBezTo>
                  <a:lnTo>
                    <a:pt x="493358" y="524199"/>
                  </a:lnTo>
                  <a:cubicBezTo>
                    <a:pt x="493358" y="524993"/>
                    <a:pt x="494293" y="525783"/>
                    <a:pt x="494293" y="526573"/>
                  </a:cubicBezTo>
                  <a:cubicBezTo>
                    <a:pt x="495228" y="526573"/>
                    <a:pt x="496163" y="527364"/>
                    <a:pt x="496163" y="528154"/>
                  </a:cubicBezTo>
                  <a:lnTo>
                    <a:pt x="498031" y="529738"/>
                  </a:lnTo>
                  <a:cubicBezTo>
                    <a:pt x="498031" y="530529"/>
                    <a:pt x="496163" y="531319"/>
                    <a:pt x="496163" y="531319"/>
                  </a:cubicBezTo>
                  <a:lnTo>
                    <a:pt x="494293" y="529738"/>
                  </a:lnTo>
                  <a:cubicBezTo>
                    <a:pt x="494293" y="528948"/>
                    <a:pt x="492422" y="527364"/>
                    <a:pt x="492422" y="527364"/>
                  </a:cubicBezTo>
                  <a:lnTo>
                    <a:pt x="490555" y="528948"/>
                  </a:lnTo>
                  <a:cubicBezTo>
                    <a:pt x="489620" y="528948"/>
                    <a:pt x="488684" y="529738"/>
                    <a:pt x="488684" y="530529"/>
                  </a:cubicBezTo>
                  <a:cubicBezTo>
                    <a:pt x="487749" y="530529"/>
                    <a:pt x="486817" y="531319"/>
                    <a:pt x="485882" y="531319"/>
                  </a:cubicBezTo>
                  <a:cubicBezTo>
                    <a:pt x="485882" y="532109"/>
                    <a:pt x="487749" y="532900"/>
                    <a:pt x="487749" y="533693"/>
                  </a:cubicBezTo>
                  <a:lnTo>
                    <a:pt x="485882" y="534484"/>
                  </a:lnTo>
                  <a:cubicBezTo>
                    <a:pt x="484947" y="534484"/>
                    <a:pt x="484947" y="533693"/>
                    <a:pt x="484011" y="532900"/>
                  </a:cubicBezTo>
                  <a:cubicBezTo>
                    <a:pt x="484011" y="532900"/>
                    <a:pt x="483076" y="531319"/>
                    <a:pt x="482144" y="531319"/>
                  </a:cubicBezTo>
                  <a:lnTo>
                    <a:pt x="480273" y="532900"/>
                  </a:lnTo>
                  <a:cubicBezTo>
                    <a:pt x="480273" y="532109"/>
                    <a:pt x="479338" y="531319"/>
                    <a:pt x="479338" y="530529"/>
                  </a:cubicBezTo>
                  <a:lnTo>
                    <a:pt x="481209" y="529738"/>
                  </a:lnTo>
                  <a:cubicBezTo>
                    <a:pt x="481209" y="528948"/>
                    <a:pt x="480273" y="528154"/>
                    <a:pt x="479338" y="527364"/>
                  </a:cubicBezTo>
                  <a:cubicBezTo>
                    <a:pt x="479338" y="527364"/>
                    <a:pt x="478403" y="525783"/>
                    <a:pt x="477471" y="525783"/>
                  </a:cubicBezTo>
                  <a:lnTo>
                    <a:pt x="475600" y="527364"/>
                  </a:lnTo>
                  <a:lnTo>
                    <a:pt x="473730" y="528948"/>
                  </a:lnTo>
                  <a:cubicBezTo>
                    <a:pt x="472794" y="528948"/>
                    <a:pt x="472794" y="527364"/>
                    <a:pt x="471862" y="526573"/>
                  </a:cubicBezTo>
                  <a:cubicBezTo>
                    <a:pt x="470927" y="527364"/>
                    <a:pt x="470927" y="528154"/>
                    <a:pt x="469992" y="528154"/>
                  </a:cubicBezTo>
                  <a:cubicBezTo>
                    <a:pt x="468121" y="528948"/>
                    <a:pt x="467189" y="529738"/>
                    <a:pt x="466254" y="531319"/>
                  </a:cubicBezTo>
                  <a:cubicBezTo>
                    <a:pt x="467189" y="532109"/>
                    <a:pt x="468121" y="533693"/>
                    <a:pt x="469056" y="534484"/>
                  </a:cubicBezTo>
                  <a:cubicBezTo>
                    <a:pt x="469992" y="536065"/>
                    <a:pt x="470927" y="536855"/>
                    <a:pt x="471862" y="537649"/>
                  </a:cubicBezTo>
                  <a:cubicBezTo>
                    <a:pt x="471862" y="538439"/>
                    <a:pt x="469992" y="538439"/>
                    <a:pt x="469992" y="539229"/>
                  </a:cubicBezTo>
                  <a:cubicBezTo>
                    <a:pt x="469992" y="540020"/>
                    <a:pt x="471862" y="540810"/>
                    <a:pt x="471862" y="540810"/>
                  </a:cubicBezTo>
                  <a:cubicBezTo>
                    <a:pt x="471862" y="541601"/>
                    <a:pt x="469992" y="542394"/>
                    <a:pt x="469992" y="542394"/>
                  </a:cubicBezTo>
                  <a:cubicBezTo>
                    <a:pt x="469056" y="542394"/>
                    <a:pt x="468121" y="540810"/>
                    <a:pt x="468121" y="540810"/>
                  </a:cubicBezTo>
                  <a:cubicBezTo>
                    <a:pt x="467189" y="540020"/>
                    <a:pt x="466254" y="539229"/>
                    <a:pt x="466254" y="539229"/>
                  </a:cubicBezTo>
                  <a:cubicBezTo>
                    <a:pt x="466254" y="538439"/>
                    <a:pt x="468121" y="537649"/>
                    <a:pt x="468121" y="537649"/>
                  </a:cubicBezTo>
                  <a:lnTo>
                    <a:pt x="467189" y="536065"/>
                  </a:lnTo>
                  <a:cubicBezTo>
                    <a:pt x="466254" y="536065"/>
                    <a:pt x="465319" y="536855"/>
                    <a:pt x="464383" y="536855"/>
                  </a:cubicBezTo>
                  <a:cubicBezTo>
                    <a:pt x="465319" y="537649"/>
                    <a:pt x="466254" y="538439"/>
                    <a:pt x="466254" y="539229"/>
                  </a:cubicBezTo>
                  <a:lnTo>
                    <a:pt x="464383" y="540020"/>
                  </a:lnTo>
                  <a:cubicBezTo>
                    <a:pt x="463448" y="540810"/>
                    <a:pt x="462513" y="540810"/>
                    <a:pt x="462513" y="541601"/>
                  </a:cubicBezTo>
                  <a:cubicBezTo>
                    <a:pt x="461581" y="540810"/>
                    <a:pt x="460645" y="540810"/>
                    <a:pt x="460645" y="540020"/>
                  </a:cubicBezTo>
                  <a:cubicBezTo>
                    <a:pt x="460645" y="539229"/>
                    <a:pt x="458775" y="538439"/>
                    <a:pt x="458775" y="538439"/>
                  </a:cubicBezTo>
                  <a:cubicBezTo>
                    <a:pt x="458775" y="537649"/>
                    <a:pt x="461581" y="536855"/>
                    <a:pt x="461581" y="536855"/>
                  </a:cubicBezTo>
                  <a:cubicBezTo>
                    <a:pt x="460645" y="536065"/>
                    <a:pt x="459710" y="535274"/>
                    <a:pt x="459710" y="535274"/>
                  </a:cubicBezTo>
                  <a:cubicBezTo>
                    <a:pt x="459710" y="534484"/>
                    <a:pt x="457843" y="533693"/>
                    <a:pt x="457843" y="532900"/>
                  </a:cubicBezTo>
                  <a:lnTo>
                    <a:pt x="459710" y="532109"/>
                  </a:lnTo>
                  <a:lnTo>
                    <a:pt x="461581" y="533693"/>
                  </a:lnTo>
                  <a:lnTo>
                    <a:pt x="463448" y="532109"/>
                  </a:lnTo>
                  <a:cubicBezTo>
                    <a:pt x="463448" y="532109"/>
                    <a:pt x="462513" y="531319"/>
                    <a:pt x="462513" y="530529"/>
                  </a:cubicBezTo>
                  <a:lnTo>
                    <a:pt x="460645" y="528948"/>
                  </a:lnTo>
                  <a:cubicBezTo>
                    <a:pt x="459710" y="528948"/>
                    <a:pt x="458775" y="530529"/>
                    <a:pt x="458775" y="529738"/>
                  </a:cubicBezTo>
                  <a:cubicBezTo>
                    <a:pt x="457843" y="529738"/>
                    <a:pt x="456907" y="528948"/>
                    <a:pt x="456907" y="528154"/>
                  </a:cubicBezTo>
                  <a:cubicBezTo>
                    <a:pt x="455972" y="528154"/>
                    <a:pt x="455972" y="527364"/>
                    <a:pt x="455037" y="526573"/>
                  </a:cubicBezTo>
                  <a:cubicBezTo>
                    <a:pt x="455037" y="525783"/>
                    <a:pt x="454102" y="525783"/>
                    <a:pt x="454102" y="524993"/>
                  </a:cubicBezTo>
                  <a:lnTo>
                    <a:pt x="455972" y="523409"/>
                  </a:lnTo>
                  <a:cubicBezTo>
                    <a:pt x="455972" y="523409"/>
                    <a:pt x="457843" y="522618"/>
                    <a:pt x="457843" y="521828"/>
                  </a:cubicBezTo>
                  <a:cubicBezTo>
                    <a:pt x="457843" y="521828"/>
                    <a:pt x="455972" y="521037"/>
                    <a:pt x="455972" y="520247"/>
                  </a:cubicBezTo>
                  <a:lnTo>
                    <a:pt x="454102" y="521828"/>
                  </a:lnTo>
                  <a:cubicBezTo>
                    <a:pt x="454102" y="521828"/>
                    <a:pt x="453170" y="520247"/>
                    <a:pt x="452234" y="520247"/>
                  </a:cubicBezTo>
                  <a:cubicBezTo>
                    <a:pt x="452234" y="519453"/>
                    <a:pt x="451299" y="518663"/>
                    <a:pt x="451299" y="517873"/>
                  </a:cubicBezTo>
                  <a:cubicBezTo>
                    <a:pt x="450452" y="517873"/>
                    <a:pt x="449639" y="517218"/>
                    <a:pt x="449488" y="516506"/>
                  </a:cubicBezTo>
                  <a:lnTo>
                    <a:pt x="445536" y="516096"/>
                  </a:lnTo>
                  <a:cubicBezTo>
                    <a:pt x="445602" y="516163"/>
                    <a:pt x="445615" y="516226"/>
                    <a:pt x="445691" y="516292"/>
                  </a:cubicBezTo>
                  <a:cubicBezTo>
                    <a:pt x="446626" y="516292"/>
                    <a:pt x="446626" y="517082"/>
                    <a:pt x="447561" y="517873"/>
                  </a:cubicBezTo>
                  <a:cubicBezTo>
                    <a:pt x="447561" y="517873"/>
                    <a:pt x="448493" y="518663"/>
                    <a:pt x="448493" y="519453"/>
                  </a:cubicBezTo>
                  <a:cubicBezTo>
                    <a:pt x="449428" y="519453"/>
                    <a:pt x="446626" y="520247"/>
                    <a:pt x="446626" y="521037"/>
                  </a:cubicBezTo>
                  <a:cubicBezTo>
                    <a:pt x="446626" y="521037"/>
                    <a:pt x="448493" y="521828"/>
                    <a:pt x="448493" y="522618"/>
                  </a:cubicBezTo>
                  <a:cubicBezTo>
                    <a:pt x="448493" y="523409"/>
                    <a:pt x="446626" y="523409"/>
                    <a:pt x="446626" y="524199"/>
                  </a:cubicBezTo>
                  <a:lnTo>
                    <a:pt x="447561" y="525783"/>
                  </a:lnTo>
                  <a:cubicBezTo>
                    <a:pt x="447561" y="525783"/>
                    <a:pt x="449428" y="524199"/>
                    <a:pt x="450364" y="524199"/>
                  </a:cubicBezTo>
                  <a:cubicBezTo>
                    <a:pt x="450364" y="524199"/>
                    <a:pt x="451299" y="523409"/>
                    <a:pt x="452234" y="523409"/>
                  </a:cubicBezTo>
                  <a:cubicBezTo>
                    <a:pt x="452234" y="523409"/>
                    <a:pt x="453170" y="524993"/>
                    <a:pt x="454102" y="524993"/>
                  </a:cubicBezTo>
                  <a:cubicBezTo>
                    <a:pt x="454102" y="524993"/>
                    <a:pt x="451299" y="525783"/>
                    <a:pt x="451299" y="526573"/>
                  </a:cubicBezTo>
                  <a:cubicBezTo>
                    <a:pt x="451299" y="526573"/>
                    <a:pt x="453170" y="527364"/>
                    <a:pt x="453170" y="528154"/>
                  </a:cubicBezTo>
                  <a:cubicBezTo>
                    <a:pt x="454102" y="528948"/>
                    <a:pt x="455037" y="530529"/>
                    <a:pt x="455972" y="531319"/>
                  </a:cubicBezTo>
                  <a:cubicBezTo>
                    <a:pt x="455972" y="532109"/>
                    <a:pt x="455037" y="532109"/>
                    <a:pt x="454102" y="532900"/>
                  </a:cubicBezTo>
                  <a:lnTo>
                    <a:pt x="452234" y="534484"/>
                  </a:lnTo>
                  <a:cubicBezTo>
                    <a:pt x="451299" y="534484"/>
                    <a:pt x="451299" y="532109"/>
                    <a:pt x="450364" y="532109"/>
                  </a:cubicBezTo>
                  <a:cubicBezTo>
                    <a:pt x="450364" y="532109"/>
                    <a:pt x="449428" y="533693"/>
                    <a:pt x="448493" y="533693"/>
                  </a:cubicBezTo>
                  <a:cubicBezTo>
                    <a:pt x="448493" y="533693"/>
                    <a:pt x="447561" y="532109"/>
                    <a:pt x="446626" y="532109"/>
                  </a:cubicBezTo>
                  <a:cubicBezTo>
                    <a:pt x="446626" y="531319"/>
                    <a:pt x="445691" y="530529"/>
                    <a:pt x="445691" y="530529"/>
                  </a:cubicBezTo>
                  <a:cubicBezTo>
                    <a:pt x="444755" y="529738"/>
                    <a:pt x="444755" y="528948"/>
                    <a:pt x="443820" y="528154"/>
                  </a:cubicBezTo>
                  <a:cubicBezTo>
                    <a:pt x="442885" y="528154"/>
                    <a:pt x="441953" y="529738"/>
                    <a:pt x="441953" y="529738"/>
                  </a:cubicBezTo>
                  <a:cubicBezTo>
                    <a:pt x="441017" y="529738"/>
                    <a:pt x="440082" y="528154"/>
                    <a:pt x="440082" y="528154"/>
                  </a:cubicBezTo>
                  <a:cubicBezTo>
                    <a:pt x="439147" y="527364"/>
                    <a:pt x="439147" y="526573"/>
                    <a:pt x="438212" y="526573"/>
                  </a:cubicBezTo>
                  <a:cubicBezTo>
                    <a:pt x="438212" y="525783"/>
                    <a:pt x="437279" y="524199"/>
                    <a:pt x="437279" y="524199"/>
                  </a:cubicBezTo>
                  <a:cubicBezTo>
                    <a:pt x="436344" y="524199"/>
                    <a:pt x="435409" y="525783"/>
                    <a:pt x="434474" y="525783"/>
                  </a:cubicBezTo>
                  <a:cubicBezTo>
                    <a:pt x="434474" y="526573"/>
                    <a:pt x="432603" y="526573"/>
                    <a:pt x="432603" y="527364"/>
                  </a:cubicBezTo>
                  <a:cubicBezTo>
                    <a:pt x="432603" y="527364"/>
                    <a:pt x="434474" y="528154"/>
                    <a:pt x="434474" y="528948"/>
                  </a:cubicBezTo>
                  <a:cubicBezTo>
                    <a:pt x="434474" y="528948"/>
                    <a:pt x="431671" y="529738"/>
                    <a:pt x="432603" y="530529"/>
                  </a:cubicBezTo>
                  <a:cubicBezTo>
                    <a:pt x="432603" y="530529"/>
                    <a:pt x="433538" y="531319"/>
                    <a:pt x="433538" y="532109"/>
                  </a:cubicBezTo>
                  <a:cubicBezTo>
                    <a:pt x="434474" y="532109"/>
                    <a:pt x="434474" y="533693"/>
                    <a:pt x="435409" y="533693"/>
                  </a:cubicBezTo>
                  <a:cubicBezTo>
                    <a:pt x="434474" y="533693"/>
                    <a:pt x="433538" y="535274"/>
                    <a:pt x="433538" y="535274"/>
                  </a:cubicBezTo>
                  <a:cubicBezTo>
                    <a:pt x="432603" y="535274"/>
                    <a:pt x="432603" y="533693"/>
                    <a:pt x="431671" y="533693"/>
                  </a:cubicBezTo>
                  <a:cubicBezTo>
                    <a:pt x="431671" y="532900"/>
                    <a:pt x="429800" y="534484"/>
                    <a:pt x="429800" y="534484"/>
                  </a:cubicBezTo>
                  <a:cubicBezTo>
                    <a:pt x="428865" y="534484"/>
                    <a:pt x="427933" y="532900"/>
                    <a:pt x="427933" y="532900"/>
                  </a:cubicBezTo>
                  <a:cubicBezTo>
                    <a:pt x="427933" y="532900"/>
                    <a:pt x="429800" y="532109"/>
                    <a:pt x="429800" y="531319"/>
                  </a:cubicBezTo>
                  <a:lnTo>
                    <a:pt x="428865" y="529738"/>
                  </a:lnTo>
                  <a:cubicBezTo>
                    <a:pt x="427933" y="529738"/>
                    <a:pt x="426998" y="531319"/>
                    <a:pt x="426063" y="531319"/>
                  </a:cubicBezTo>
                  <a:cubicBezTo>
                    <a:pt x="426063" y="531319"/>
                    <a:pt x="425127" y="532109"/>
                    <a:pt x="424192" y="532900"/>
                  </a:cubicBezTo>
                  <a:lnTo>
                    <a:pt x="422325" y="533693"/>
                  </a:lnTo>
                  <a:lnTo>
                    <a:pt x="420454" y="532109"/>
                  </a:lnTo>
                  <a:cubicBezTo>
                    <a:pt x="420454" y="532109"/>
                    <a:pt x="422325" y="531319"/>
                    <a:pt x="422325" y="530529"/>
                  </a:cubicBezTo>
                  <a:cubicBezTo>
                    <a:pt x="423260" y="530529"/>
                    <a:pt x="421389" y="529738"/>
                    <a:pt x="421389" y="528948"/>
                  </a:cubicBezTo>
                  <a:cubicBezTo>
                    <a:pt x="421389" y="528154"/>
                    <a:pt x="423260" y="528154"/>
                    <a:pt x="423260" y="527364"/>
                  </a:cubicBezTo>
                  <a:cubicBezTo>
                    <a:pt x="423260" y="527364"/>
                    <a:pt x="421389" y="526573"/>
                    <a:pt x="421389" y="525783"/>
                  </a:cubicBezTo>
                  <a:cubicBezTo>
                    <a:pt x="421389" y="526573"/>
                    <a:pt x="419519" y="526573"/>
                    <a:pt x="419519" y="527364"/>
                  </a:cubicBezTo>
                  <a:lnTo>
                    <a:pt x="421389" y="528948"/>
                  </a:lnTo>
                  <a:cubicBezTo>
                    <a:pt x="420454" y="529738"/>
                    <a:pt x="419519" y="529738"/>
                    <a:pt x="419519" y="530529"/>
                  </a:cubicBezTo>
                  <a:cubicBezTo>
                    <a:pt x="418584" y="530529"/>
                    <a:pt x="417652" y="531319"/>
                    <a:pt x="416716" y="532109"/>
                  </a:cubicBezTo>
                  <a:cubicBezTo>
                    <a:pt x="416716" y="532109"/>
                    <a:pt x="415781" y="532900"/>
                    <a:pt x="414846" y="532900"/>
                  </a:cubicBezTo>
                  <a:cubicBezTo>
                    <a:pt x="414846" y="532900"/>
                    <a:pt x="413910" y="531319"/>
                    <a:pt x="412978" y="531319"/>
                  </a:cubicBezTo>
                  <a:lnTo>
                    <a:pt x="412043" y="529738"/>
                  </a:lnTo>
                  <a:cubicBezTo>
                    <a:pt x="411108" y="529738"/>
                    <a:pt x="410173" y="531319"/>
                    <a:pt x="409237" y="531319"/>
                  </a:cubicBezTo>
                  <a:cubicBezTo>
                    <a:pt x="409237" y="530529"/>
                    <a:pt x="408302" y="528948"/>
                    <a:pt x="408302" y="528948"/>
                  </a:cubicBezTo>
                  <a:cubicBezTo>
                    <a:pt x="407370" y="528948"/>
                    <a:pt x="406435" y="530529"/>
                    <a:pt x="405499" y="530529"/>
                  </a:cubicBezTo>
                  <a:cubicBezTo>
                    <a:pt x="405499" y="530529"/>
                    <a:pt x="404564" y="532109"/>
                    <a:pt x="403629" y="532109"/>
                  </a:cubicBezTo>
                  <a:cubicBezTo>
                    <a:pt x="403629" y="532109"/>
                    <a:pt x="402697" y="530529"/>
                    <a:pt x="402697" y="529738"/>
                  </a:cubicBezTo>
                  <a:lnTo>
                    <a:pt x="404564" y="528948"/>
                  </a:lnTo>
                  <a:cubicBezTo>
                    <a:pt x="404564" y="528154"/>
                    <a:pt x="402697" y="527364"/>
                    <a:pt x="402697" y="527364"/>
                  </a:cubicBezTo>
                  <a:cubicBezTo>
                    <a:pt x="402697" y="526573"/>
                    <a:pt x="401761" y="525783"/>
                    <a:pt x="400826" y="524993"/>
                  </a:cubicBezTo>
                  <a:cubicBezTo>
                    <a:pt x="400826" y="524993"/>
                    <a:pt x="399891" y="524199"/>
                    <a:pt x="399891" y="523409"/>
                  </a:cubicBezTo>
                  <a:cubicBezTo>
                    <a:pt x="398956" y="524199"/>
                    <a:pt x="398024" y="524199"/>
                    <a:pt x="397088" y="524993"/>
                  </a:cubicBezTo>
                  <a:lnTo>
                    <a:pt x="398956" y="526573"/>
                  </a:lnTo>
                  <a:cubicBezTo>
                    <a:pt x="398956" y="526573"/>
                    <a:pt x="397088" y="527364"/>
                    <a:pt x="397088" y="528154"/>
                  </a:cubicBezTo>
                  <a:lnTo>
                    <a:pt x="395218" y="528948"/>
                  </a:lnTo>
                  <a:cubicBezTo>
                    <a:pt x="395218" y="529738"/>
                    <a:pt x="396153" y="530529"/>
                    <a:pt x="396153" y="531319"/>
                  </a:cubicBezTo>
                  <a:cubicBezTo>
                    <a:pt x="397088" y="531319"/>
                    <a:pt x="398024" y="532109"/>
                    <a:pt x="398024" y="532900"/>
                  </a:cubicBezTo>
                  <a:cubicBezTo>
                    <a:pt x="398024" y="532900"/>
                    <a:pt x="396153" y="533693"/>
                    <a:pt x="396153" y="534484"/>
                  </a:cubicBezTo>
                  <a:lnTo>
                    <a:pt x="394282" y="532109"/>
                  </a:lnTo>
                  <a:cubicBezTo>
                    <a:pt x="394282" y="532109"/>
                    <a:pt x="393350" y="530529"/>
                    <a:pt x="392415" y="530529"/>
                  </a:cubicBezTo>
                  <a:cubicBezTo>
                    <a:pt x="392415" y="530529"/>
                    <a:pt x="391480" y="532109"/>
                    <a:pt x="390545" y="532109"/>
                  </a:cubicBezTo>
                  <a:cubicBezTo>
                    <a:pt x="390545" y="532109"/>
                    <a:pt x="392415" y="532900"/>
                    <a:pt x="392415" y="533693"/>
                  </a:cubicBezTo>
                  <a:lnTo>
                    <a:pt x="390545" y="535274"/>
                  </a:lnTo>
                  <a:cubicBezTo>
                    <a:pt x="389609" y="534484"/>
                    <a:pt x="389609" y="533693"/>
                    <a:pt x="388674" y="533693"/>
                  </a:cubicBezTo>
                  <a:cubicBezTo>
                    <a:pt x="387742" y="532900"/>
                    <a:pt x="387742" y="532109"/>
                    <a:pt x="386807" y="531319"/>
                  </a:cubicBezTo>
                  <a:cubicBezTo>
                    <a:pt x="386807" y="531319"/>
                    <a:pt x="385871" y="530529"/>
                    <a:pt x="385871" y="529738"/>
                  </a:cubicBezTo>
                  <a:cubicBezTo>
                    <a:pt x="384936" y="528948"/>
                    <a:pt x="384001" y="528948"/>
                    <a:pt x="384001" y="528154"/>
                  </a:cubicBezTo>
                  <a:cubicBezTo>
                    <a:pt x="383069" y="527364"/>
                    <a:pt x="383069" y="526573"/>
                    <a:pt x="382133" y="526573"/>
                  </a:cubicBezTo>
                  <a:cubicBezTo>
                    <a:pt x="382133" y="525783"/>
                    <a:pt x="380263" y="527364"/>
                    <a:pt x="380263" y="527364"/>
                  </a:cubicBezTo>
                  <a:cubicBezTo>
                    <a:pt x="379328" y="527364"/>
                    <a:pt x="379328" y="525783"/>
                    <a:pt x="378392" y="525783"/>
                  </a:cubicBezTo>
                  <a:lnTo>
                    <a:pt x="377460" y="524199"/>
                  </a:lnTo>
                  <a:cubicBezTo>
                    <a:pt x="376525" y="524199"/>
                    <a:pt x="375590" y="522618"/>
                    <a:pt x="375590" y="522618"/>
                  </a:cubicBezTo>
                  <a:cubicBezTo>
                    <a:pt x="374654" y="522618"/>
                    <a:pt x="373719" y="523409"/>
                    <a:pt x="373719" y="523409"/>
                  </a:cubicBezTo>
                  <a:cubicBezTo>
                    <a:pt x="372787" y="524199"/>
                    <a:pt x="371852" y="524199"/>
                    <a:pt x="370917" y="524993"/>
                  </a:cubicBezTo>
                  <a:lnTo>
                    <a:pt x="369049" y="526573"/>
                  </a:lnTo>
                  <a:cubicBezTo>
                    <a:pt x="368114" y="525783"/>
                    <a:pt x="368114" y="524993"/>
                    <a:pt x="367179" y="524199"/>
                  </a:cubicBezTo>
                  <a:cubicBezTo>
                    <a:pt x="367179" y="524199"/>
                    <a:pt x="366243" y="523409"/>
                    <a:pt x="366243" y="522618"/>
                  </a:cubicBezTo>
                  <a:lnTo>
                    <a:pt x="368114" y="521828"/>
                  </a:lnTo>
                  <a:cubicBezTo>
                    <a:pt x="368114" y="521037"/>
                    <a:pt x="366243" y="520247"/>
                    <a:pt x="366243" y="519453"/>
                  </a:cubicBezTo>
                  <a:lnTo>
                    <a:pt x="368114" y="518663"/>
                  </a:lnTo>
                  <a:cubicBezTo>
                    <a:pt x="369049" y="517873"/>
                    <a:pt x="367179" y="517082"/>
                    <a:pt x="367179" y="516292"/>
                  </a:cubicBezTo>
                  <a:lnTo>
                    <a:pt x="369049" y="515498"/>
                  </a:lnTo>
                  <a:cubicBezTo>
                    <a:pt x="369049" y="514708"/>
                    <a:pt x="368114" y="513917"/>
                    <a:pt x="367179" y="513127"/>
                  </a:cubicBezTo>
                  <a:lnTo>
                    <a:pt x="365308" y="514708"/>
                  </a:lnTo>
                  <a:lnTo>
                    <a:pt x="363441" y="516292"/>
                  </a:lnTo>
                  <a:lnTo>
                    <a:pt x="361570" y="514708"/>
                  </a:lnTo>
                  <a:cubicBezTo>
                    <a:pt x="361570" y="513917"/>
                    <a:pt x="363441" y="513127"/>
                    <a:pt x="363441" y="513127"/>
                  </a:cubicBezTo>
                  <a:cubicBezTo>
                    <a:pt x="363441" y="512337"/>
                    <a:pt x="362505" y="511546"/>
                    <a:pt x="362505" y="511546"/>
                  </a:cubicBezTo>
                  <a:cubicBezTo>
                    <a:pt x="362505" y="510753"/>
                    <a:pt x="360635" y="509962"/>
                    <a:pt x="360635" y="509172"/>
                  </a:cubicBezTo>
                  <a:lnTo>
                    <a:pt x="362505" y="508381"/>
                  </a:lnTo>
                  <a:cubicBezTo>
                    <a:pt x="362505" y="507591"/>
                    <a:pt x="361570" y="506797"/>
                    <a:pt x="360635" y="506007"/>
                  </a:cubicBezTo>
                  <a:cubicBezTo>
                    <a:pt x="360635" y="506007"/>
                    <a:pt x="359700" y="505217"/>
                    <a:pt x="359700" y="504426"/>
                  </a:cubicBezTo>
                  <a:lnTo>
                    <a:pt x="361570" y="503636"/>
                  </a:lnTo>
                  <a:cubicBezTo>
                    <a:pt x="361570" y="502845"/>
                    <a:pt x="359700" y="502052"/>
                    <a:pt x="359700" y="501261"/>
                  </a:cubicBezTo>
                  <a:cubicBezTo>
                    <a:pt x="361570" y="500471"/>
                    <a:pt x="362505" y="499681"/>
                    <a:pt x="364373" y="498890"/>
                  </a:cubicBezTo>
                  <a:cubicBezTo>
                    <a:pt x="365308" y="499681"/>
                    <a:pt x="366243" y="501261"/>
                    <a:pt x="367179" y="502052"/>
                  </a:cubicBezTo>
                  <a:cubicBezTo>
                    <a:pt x="368114" y="502845"/>
                    <a:pt x="368114" y="503636"/>
                    <a:pt x="369049" y="504426"/>
                  </a:cubicBezTo>
                  <a:cubicBezTo>
                    <a:pt x="369049" y="504426"/>
                    <a:pt x="369981" y="505217"/>
                    <a:pt x="370917" y="506007"/>
                  </a:cubicBezTo>
                  <a:lnTo>
                    <a:pt x="372787" y="504426"/>
                  </a:lnTo>
                  <a:cubicBezTo>
                    <a:pt x="372787" y="504426"/>
                    <a:pt x="373719" y="506007"/>
                    <a:pt x="374654" y="506007"/>
                  </a:cubicBezTo>
                  <a:cubicBezTo>
                    <a:pt x="374654" y="506797"/>
                    <a:pt x="375590" y="507591"/>
                    <a:pt x="375590" y="508381"/>
                  </a:cubicBezTo>
                  <a:cubicBezTo>
                    <a:pt x="376525" y="508381"/>
                    <a:pt x="377460" y="506797"/>
                    <a:pt x="377460" y="506797"/>
                  </a:cubicBezTo>
                  <a:cubicBezTo>
                    <a:pt x="378392" y="506797"/>
                    <a:pt x="379328" y="508381"/>
                    <a:pt x="379328" y="508381"/>
                  </a:cubicBezTo>
                  <a:cubicBezTo>
                    <a:pt x="380263" y="509172"/>
                    <a:pt x="380263" y="509962"/>
                    <a:pt x="381198" y="509962"/>
                  </a:cubicBezTo>
                  <a:lnTo>
                    <a:pt x="383069" y="509172"/>
                  </a:lnTo>
                  <a:cubicBezTo>
                    <a:pt x="383069" y="508381"/>
                    <a:pt x="381198" y="507591"/>
                    <a:pt x="381198" y="506797"/>
                  </a:cubicBezTo>
                  <a:lnTo>
                    <a:pt x="384001" y="506007"/>
                  </a:lnTo>
                  <a:cubicBezTo>
                    <a:pt x="384001" y="505217"/>
                    <a:pt x="382133" y="504426"/>
                    <a:pt x="382133" y="503636"/>
                  </a:cubicBezTo>
                  <a:lnTo>
                    <a:pt x="383415" y="503091"/>
                  </a:lnTo>
                  <a:lnTo>
                    <a:pt x="369093" y="499803"/>
                  </a:lnTo>
                  <a:lnTo>
                    <a:pt x="359819" y="497671"/>
                  </a:lnTo>
                  <a:lnTo>
                    <a:pt x="350127" y="495968"/>
                  </a:lnTo>
                  <a:lnTo>
                    <a:pt x="345069" y="495114"/>
                  </a:lnTo>
                  <a:lnTo>
                    <a:pt x="340856" y="493411"/>
                  </a:lnTo>
                  <a:lnTo>
                    <a:pt x="332426" y="490854"/>
                  </a:lnTo>
                  <a:lnTo>
                    <a:pt x="326946" y="488725"/>
                  </a:lnTo>
                  <a:lnTo>
                    <a:pt x="321045" y="487021"/>
                  </a:lnTo>
                  <a:lnTo>
                    <a:pt x="318938" y="486593"/>
                  </a:lnTo>
                  <a:lnTo>
                    <a:pt x="317676" y="485743"/>
                  </a:lnTo>
                  <a:lnTo>
                    <a:pt x="317254" y="485315"/>
                  </a:lnTo>
                  <a:lnTo>
                    <a:pt x="316832" y="484889"/>
                  </a:lnTo>
                  <a:lnTo>
                    <a:pt x="315147" y="484464"/>
                  </a:lnTo>
                  <a:lnTo>
                    <a:pt x="313037" y="482758"/>
                  </a:lnTo>
                  <a:lnTo>
                    <a:pt x="310930" y="480629"/>
                  </a:lnTo>
                  <a:lnTo>
                    <a:pt x="307980" y="476368"/>
                  </a:lnTo>
                  <a:lnTo>
                    <a:pt x="305873" y="474239"/>
                  </a:lnTo>
                  <a:lnTo>
                    <a:pt x="304607" y="472961"/>
                  </a:lnTo>
                  <a:lnTo>
                    <a:pt x="304188" y="472533"/>
                  </a:lnTo>
                  <a:lnTo>
                    <a:pt x="302079" y="471257"/>
                  </a:lnTo>
                  <a:lnTo>
                    <a:pt x="300816" y="469979"/>
                  </a:lnTo>
                  <a:lnTo>
                    <a:pt x="299550" y="467422"/>
                  </a:lnTo>
                  <a:lnTo>
                    <a:pt x="299550" y="465290"/>
                  </a:lnTo>
                  <a:lnTo>
                    <a:pt x="299550" y="464440"/>
                  </a:lnTo>
                  <a:lnTo>
                    <a:pt x="298709" y="463586"/>
                  </a:lnTo>
                  <a:lnTo>
                    <a:pt x="292386" y="457197"/>
                  </a:lnTo>
                  <a:lnTo>
                    <a:pt x="286484" y="449951"/>
                  </a:lnTo>
                  <a:lnTo>
                    <a:pt x="279742" y="442708"/>
                  </a:lnTo>
                  <a:lnTo>
                    <a:pt x="273419" y="435465"/>
                  </a:lnTo>
                  <a:lnTo>
                    <a:pt x="266255" y="428648"/>
                  </a:lnTo>
                  <a:lnTo>
                    <a:pt x="259513" y="422258"/>
                  </a:lnTo>
                  <a:lnTo>
                    <a:pt x="249817" y="414590"/>
                  </a:lnTo>
                  <a:lnTo>
                    <a:pt x="240968" y="406494"/>
                  </a:lnTo>
                  <a:lnTo>
                    <a:pt x="223686" y="390305"/>
                  </a:lnTo>
                  <a:lnTo>
                    <a:pt x="218629" y="385191"/>
                  </a:lnTo>
                  <a:lnTo>
                    <a:pt x="213150" y="380930"/>
                  </a:lnTo>
                  <a:lnTo>
                    <a:pt x="202613" y="371555"/>
                  </a:lnTo>
                  <a:lnTo>
                    <a:pt x="193342" y="364741"/>
                  </a:lnTo>
                  <a:lnTo>
                    <a:pt x="184912" y="357070"/>
                  </a:lnTo>
                  <a:lnTo>
                    <a:pt x="176904" y="349402"/>
                  </a:lnTo>
                  <a:lnTo>
                    <a:pt x="172691" y="345141"/>
                  </a:lnTo>
                  <a:lnTo>
                    <a:pt x="169318" y="340881"/>
                  </a:lnTo>
                  <a:lnTo>
                    <a:pt x="157515" y="325967"/>
                  </a:lnTo>
                  <a:lnTo>
                    <a:pt x="143609" y="308074"/>
                  </a:lnTo>
                  <a:lnTo>
                    <a:pt x="136864" y="298699"/>
                  </a:lnTo>
                  <a:lnTo>
                    <a:pt x="130544" y="289325"/>
                  </a:lnTo>
                  <a:lnTo>
                    <a:pt x="125065" y="281657"/>
                  </a:lnTo>
                  <a:lnTo>
                    <a:pt x="118319" y="273135"/>
                  </a:lnTo>
                  <a:lnTo>
                    <a:pt x="110733" y="264189"/>
                  </a:lnTo>
                  <a:lnTo>
                    <a:pt x="101881" y="255239"/>
                  </a:lnTo>
                  <a:lnTo>
                    <a:pt x="97246" y="250554"/>
                  </a:lnTo>
                  <a:lnTo>
                    <a:pt x="91767" y="247146"/>
                  </a:lnTo>
                  <a:lnTo>
                    <a:pt x="86709" y="243311"/>
                  </a:lnTo>
                  <a:lnTo>
                    <a:pt x="84181" y="241179"/>
                  </a:lnTo>
                  <a:lnTo>
                    <a:pt x="82074" y="238625"/>
                  </a:lnTo>
                  <a:lnTo>
                    <a:pt x="74488" y="230529"/>
                  </a:lnTo>
                  <a:lnTo>
                    <a:pt x="67324" y="221582"/>
                  </a:lnTo>
                  <a:lnTo>
                    <a:pt x="56365" y="207522"/>
                  </a:lnTo>
                  <a:lnTo>
                    <a:pt x="50042" y="201129"/>
                  </a:lnTo>
                  <a:lnTo>
                    <a:pt x="48748" y="199634"/>
                  </a:lnTo>
                  <a:lnTo>
                    <a:pt x="48618" y="199634"/>
                  </a:lnTo>
                  <a:lnTo>
                    <a:pt x="46915" y="199634"/>
                  </a:lnTo>
                  <a:lnTo>
                    <a:pt x="45208" y="199202"/>
                  </a:lnTo>
                  <a:lnTo>
                    <a:pt x="43501" y="198771"/>
                  </a:lnTo>
                  <a:lnTo>
                    <a:pt x="41794" y="197480"/>
                  </a:lnTo>
                  <a:lnTo>
                    <a:pt x="40944" y="196185"/>
                  </a:lnTo>
                  <a:lnTo>
                    <a:pt x="40091" y="195322"/>
                  </a:lnTo>
                  <a:lnTo>
                    <a:pt x="40091" y="194891"/>
                  </a:lnTo>
                  <a:lnTo>
                    <a:pt x="38809" y="194028"/>
                  </a:lnTo>
                  <a:lnTo>
                    <a:pt x="36252" y="190580"/>
                  </a:lnTo>
                  <a:lnTo>
                    <a:pt x="34120" y="187560"/>
                  </a:lnTo>
                  <a:lnTo>
                    <a:pt x="32413" y="185406"/>
                  </a:lnTo>
                  <a:lnTo>
                    <a:pt x="27721" y="181527"/>
                  </a:lnTo>
                  <a:lnTo>
                    <a:pt x="22604" y="177212"/>
                  </a:lnTo>
                  <a:lnTo>
                    <a:pt x="18766" y="172038"/>
                  </a:lnTo>
                  <a:lnTo>
                    <a:pt x="14927" y="166433"/>
                  </a:lnTo>
                  <a:lnTo>
                    <a:pt x="11516" y="159534"/>
                  </a:lnTo>
                  <a:lnTo>
                    <a:pt x="8956" y="153065"/>
                  </a:lnTo>
                  <a:lnTo>
                    <a:pt x="6399" y="146169"/>
                  </a:lnTo>
                  <a:lnTo>
                    <a:pt x="4692" y="140132"/>
                  </a:lnTo>
                  <a:lnTo>
                    <a:pt x="2132" y="128922"/>
                  </a:lnTo>
                  <a:lnTo>
                    <a:pt x="1282" y="122885"/>
                  </a:lnTo>
                  <a:lnTo>
                    <a:pt x="0" y="115985"/>
                  </a:lnTo>
                  <a:lnTo>
                    <a:pt x="0" y="109086"/>
                  </a:lnTo>
                  <a:lnTo>
                    <a:pt x="0" y="101327"/>
                  </a:lnTo>
                  <a:lnTo>
                    <a:pt x="0" y="93996"/>
                  </a:lnTo>
                  <a:lnTo>
                    <a:pt x="1282" y="87096"/>
                  </a:lnTo>
                  <a:lnTo>
                    <a:pt x="2132" y="80200"/>
                  </a:lnTo>
                  <a:lnTo>
                    <a:pt x="3414" y="74163"/>
                  </a:lnTo>
                  <a:lnTo>
                    <a:pt x="5546" y="66401"/>
                  </a:lnTo>
                  <a:lnTo>
                    <a:pt x="7678" y="59933"/>
                  </a:lnTo>
                  <a:lnTo>
                    <a:pt x="10238" y="53464"/>
                  </a:lnTo>
                  <a:lnTo>
                    <a:pt x="13223" y="47428"/>
                  </a:lnTo>
                  <a:lnTo>
                    <a:pt x="16634" y="42254"/>
                  </a:lnTo>
                  <a:lnTo>
                    <a:pt x="20472" y="36649"/>
                  </a:lnTo>
                  <a:lnTo>
                    <a:pt x="24311" y="31906"/>
                  </a:lnTo>
                  <a:lnTo>
                    <a:pt x="29003" y="27595"/>
                  </a:lnTo>
                  <a:lnTo>
                    <a:pt x="36252" y="21127"/>
                  </a:lnTo>
                  <a:lnTo>
                    <a:pt x="44780" y="15522"/>
                  </a:lnTo>
                  <a:lnTo>
                    <a:pt x="52885" y="10779"/>
                  </a:lnTo>
                  <a:lnTo>
                    <a:pt x="62266" y="6900"/>
                  </a:lnTo>
                  <a:lnTo>
                    <a:pt x="72076" y="3880"/>
                  </a:lnTo>
                  <a:lnTo>
                    <a:pt x="82310" y="1723"/>
                  </a:lnTo>
                  <a:lnTo>
                    <a:pt x="92119" y="431"/>
                  </a:lnTo>
                  <a:lnTo>
                    <a:pt x="102782" y="0"/>
                  </a:lnTo>
                  <a:lnTo>
                    <a:pt x="110884" y="431"/>
                  </a:lnTo>
                  <a:lnTo>
                    <a:pt x="118987" y="863"/>
                  </a:lnTo>
                  <a:lnTo>
                    <a:pt x="127089" y="2157"/>
                  </a:lnTo>
                  <a:lnTo>
                    <a:pt x="134767" y="3880"/>
                  </a:lnTo>
                  <a:lnTo>
                    <a:pt x="142444" y="6037"/>
                  </a:lnTo>
                  <a:lnTo>
                    <a:pt x="150121" y="8622"/>
                  </a:lnTo>
                  <a:lnTo>
                    <a:pt x="156942" y="11642"/>
                  </a:lnTo>
                  <a:lnTo>
                    <a:pt x="164195" y="15090"/>
                  </a:lnTo>
                  <a:lnTo>
                    <a:pt x="171019" y="18973"/>
                  </a:lnTo>
                  <a:lnTo>
                    <a:pt x="177414" y="23284"/>
                  </a:lnTo>
                  <a:lnTo>
                    <a:pt x="183385" y="28026"/>
                  </a:lnTo>
                  <a:lnTo>
                    <a:pt x="189781" y="32769"/>
                  </a:lnTo>
                  <a:lnTo>
                    <a:pt x="194901" y="37943"/>
                  </a:lnTo>
                  <a:lnTo>
                    <a:pt x="200018" y="43979"/>
                  </a:lnTo>
                  <a:lnTo>
                    <a:pt x="204710" y="49585"/>
                  </a:lnTo>
                  <a:lnTo>
                    <a:pt x="208974" y="56053"/>
                  </a:lnTo>
                  <a:lnTo>
                    <a:pt x="209824" y="58210"/>
                  </a:lnTo>
                  <a:lnTo>
                    <a:pt x="209824" y="59933"/>
                  </a:lnTo>
                  <a:lnTo>
                    <a:pt x="209824" y="61658"/>
                  </a:lnTo>
                  <a:lnTo>
                    <a:pt x="209494" y="62666"/>
                  </a:lnTo>
                  <a:lnTo>
                    <a:pt x="225793" y="81406"/>
                  </a:lnTo>
                  <a:lnTo>
                    <a:pt x="252346" y="111230"/>
                  </a:lnTo>
                  <a:lnTo>
                    <a:pt x="264243" y="125193"/>
                  </a:lnTo>
                  <a:lnTo>
                    <a:pt x="264781" y="125193"/>
                  </a:lnTo>
                  <a:lnTo>
                    <a:pt x="265890" y="125618"/>
                  </a:lnTo>
                  <a:lnTo>
                    <a:pt x="266444" y="126040"/>
                  </a:lnTo>
                  <a:lnTo>
                    <a:pt x="266444" y="126887"/>
                  </a:lnTo>
                  <a:lnTo>
                    <a:pt x="266444" y="127731"/>
                  </a:lnTo>
                  <a:lnTo>
                    <a:pt x="266431" y="127798"/>
                  </a:lnTo>
                  <a:lnTo>
                    <a:pt x="278476" y="142334"/>
                  </a:lnTo>
                  <a:lnTo>
                    <a:pt x="289857" y="155966"/>
                  </a:lnTo>
                  <a:lnTo>
                    <a:pt x="302079" y="170454"/>
                  </a:lnTo>
                  <a:lnTo>
                    <a:pt x="309246" y="177697"/>
                  </a:lnTo>
                  <a:lnTo>
                    <a:pt x="315988" y="184940"/>
                  </a:lnTo>
                  <a:lnTo>
                    <a:pt x="323574" y="192183"/>
                  </a:lnTo>
                  <a:lnTo>
                    <a:pt x="331160" y="199426"/>
                  </a:lnTo>
                  <a:lnTo>
                    <a:pt x="350549" y="216043"/>
                  </a:lnTo>
                  <a:lnTo>
                    <a:pt x="365721" y="229250"/>
                  </a:lnTo>
                  <a:lnTo>
                    <a:pt x="380896" y="243311"/>
                  </a:lnTo>
                  <a:lnTo>
                    <a:pt x="395646" y="257371"/>
                  </a:lnTo>
                  <a:lnTo>
                    <a:pt x="409555" y="271857"/>
                  </a:lnTo>
                  <a:lnTo>
                    <a:pt x="422621" y="286771"/>
                  </a:lnTo>
                  <a:lnTo>
                    <a:pt x="435264" y="301681"/>
                  </a:lnTo>
                  <a:lnTo>
                    <a:pt x="442006" y="309778"/>
                  </a:lnTo>
                  <a:lnTo>
                    <a:pt x="448751" y="318299"/>
                  </a:lnTo>
                  <a:lnTo>
                    <a:pt x="456337" y="327245"/>
                  </a:lnTo>
                  <a:lnTo>
                    <a:pt x="463924" y="335767"/>
                  </a:lnTo>
                  <a:lnTo>
                    <a:pt x="468137" y="339174"/>
                  </a:lnTo>
                  <a:lnTo>
                    <a:pt x="472353" y="342584"/>
                  </a:lnTo>
                  <a:lnTo>
                    <a:pt x="472775" y="343009"/>
                  </a:lnTo>
                  <a:lnTo>
                    <a:pt x="473194" y="343009"/>
                  </a:lnTo>
                  <a:lnTo>
                    <a:pt x="475304" y="343863"/>
                  </a:lnTo>
                  <a:lnTo>
                    <a:pt x="476989" y="345566"/>
                  </a:lnTo>
                  <a:lnTo>
                    <a:pt x="476989" y="345992"/>
                  </a:lnTo>
                  <a:lnTo>
                    <a:pt x="477411" y="346420"/>
                  </a:lnTo>
                  <a:lnTo>
                    <a:pt x="478255" y="347695"/>
                  </a:lnTo>
                  <a:lnTo>
                    <a:pt x="479518" y="348974"/>
                  </a:lnTo>
                  <a:lnTo>
                    <a:pt x="479940" y="350252"/>
                  </a:lnTo>
                  <a:lnTo>
                    <a:pt x="480362" y="351531"/>
                  </a:lnTo>
                  <a:lnTo>
                    <a:pt x="480362" y="351956"/>
                  </a:lnTo>
                  <a:lnTo>
                    <a:pt x="480362" y="352384"/>
                  </a:lnTo>
                  <a:lnTo>
                    <a:pt x="482046" y="357070"/>
                  </a:lnTo>
                  <a:lnTo>
                    <a:pt x="483734" y="362184"/>
                  </a:lnTo>
                  <a:lnTo>
                    <a:pt x="484575" y="367295"/>
                  </a:lnTo>
                  <a:lnTo>
                    <a:pt x="485419" y="372834"/>
                  </a:lnTo>
                  <a:lnTo>
                    <a:pt x="486263" y="383912"/>
                  </a:lnTo>
                  <a:lnTo>
                    <a:pt x="486263" y="394991"/>
                  </a:lnTo>
                  <a:lnTo>
                    <a:pt x="485841" y="406069"/>
                  </a:lnTo>
                  <a:lnTo>
                    <a:pt x="484575" y="416719"/>
                  </a:lnTo>
                  <a:lnTo>
                    <a:pt x="483312" y="425665"/>
                  </a:lnTo>
                  <a:lnTo>
                    <a:pt x="481624" y="434187"/>
                  </a:lnTo>
                  <a:lnTo>
                    <a:pt x="480362" y="442283"/>
                  </a:lnTo>
                  <a:lnTo>
                    <a:pt x="479518" y="449951"/>
                  </a:lnTo>
                  <a:lnTo>
                    <a:pt x="477411" y="466143"/>
                  </a:lnTo>
                  <a:lnTo>
                    <a:pt x="477411" y="468700"/>
                  </a:lnTo>
                  <a:lnTo>
                    <a:pt x="476989" y="476368"/>
                  </a:lnTo>
                  <a:lnTo>
                    <a:pt x="476989" y="484036"/>
                  </a:lnTo>
                  <a:lnTo>
                    <a:pt x="476567" y="487447"/>
                  </a:lnTo>
                  <a:lnTo>
                    <a:pt x="475726" y="490429"/>
                  </a:lnTo>
                  <a:lnTo>
                    <a:pt x="474882" y="493411"/>
                  </a:lnTo>
                  <a:lnTo>
                    <a:pt x="474460" y="496821"/>
                  </a:lnTo>
                  <a:lnTo>
                    <a:pt x="474460" y="501932"/>
                  </a:lnTo>
                  <a:lnTo>
                    <a:pt x="474460" y="503015"/>
                  </a:lnTo>
                  <a:lnTo>
                    <a:pt x="475600" y="502052"/>
                  </a:lnTo>
                  <a:cubicBezTo>
                    <a:pt x="476535" y="502052"/>
                    <a:pt x="477471" y="503636"/>
                    <a:pt x="477471" y="503636"/>
                  </a:cubicBezTo>
                  <a:cubicBezTo>
                    <a:pt x="478403" y="504426"/>
                    <a:pt x="478403" y="505217"/>
                    <a:pt x="479338" y="505217"/>
                  </a:cubicBezTo>
                  <a:cubicBezTo>
                    <a:pt x="479338" y="506007"/>
                    <a:pt x="480273" y="506797"/>
                    <a:pt x="481209" y="507591"/>
                  </a:cubicBezTo>
                  <a:cubicBezTo>
                    <a:pt x="481209" y="507591"/>
                    <a:pt x="482144" y="508381"/>
                    <a:pt x="482144" y="509172"/>
                  </a:cubicBezTo>
                  <a:lnTo>
                    <a:pt x="484011" y="507591"/>
                  </a:lnTo>
                  <a:cubicBezTo>
                    <a:pt x="484947" y="507591"/>
                    <a:pt x="485882" y="509172"/>
                    <a:pt x="485882" y="509172"/>
                  </a:cubicBezTo>
                  <a:cubicBezTo>
                    <a:pt x="485882" y="509962"/>
                    <a:pt x="484011" y="510753"/>
                    <a:pt x="484011" y="510753"/>
                  </a:cubicBezTo>
                  <a:cubicBezTo>
                    <a:pt x="484011" y="511546"/>
                    <a:pt x="484947" y="512337"/>
                    <a:pt x="485882" y="512337"/>
                  </a:cubicBezTo>
                  <a:cubicBezTo>
                    <a:pt x="485882" y="513127"/>
                    <a:pt x="486817" y="511546"/>
                    <a:pt x="487749" y="511546"/>
                  </a:cubicBezTo>
                  <a:cubicBezTo>
                    <a:pt x="488684" y="511546"/>
                    <a:pt x="488684" y="513127"/>
                    <a:pt x="489620" y="513127"/>
                  </a:cubicBezTo>
                  <a:lnTo>
                    <a:pt x="491490" y="511546"/>
                  </a:lnTo>
                  <a:cubicBezTo>
                    <a:pt x="490555" y="510753"/>
                    <a:pt x="490555" y="510753"/>
                    <a:pt x="489620" y="509962"/>
                  </a:cubicBezTo>
                  <a:cubicBezTo>
                    <a:pt x="489620" y="509172"/>
                    <a:pt x="488684" y="508381"/>
                    <a:pt x="487749" y="508381"/>
                  </a:cubicBezTo>
                  <a:cubicBezTo>
                    <a:pt x="487749" y="507591"/>
                    <a:pt x="486817" y="506797"/>
                    <a:pt x="486817" y="506007"/>
                  </a:cubicBezTo>
                  <a:cubicBezTo>
                    <a:pt x="485882" y="506007"/>
                    <a:pt x="485882" y="505217"/>
                    <a:pt x="484947" y="504426"/>
                  </a:cubicBezTo>
                  <a:cubicBezTo>
                    <a:pt x="484947" y="504426"/>
                    <a:pt x="484011" y="502845"/>
                    <a:pt x="483076" y="502845"/>
                  </a:cubicBezTo>
                  <a:lnTo>
                    <a:pt x="481209" y="504426"/>
                  </a:lnTo>
                  <a:cubicBezTo>
                    <a:pt x="481209" y="504426"/>
                    <a:pt x="480273" y="502845"/>
                    <a:pt x="479338" y="502052"/>
                  </a:cubicBezTo>
                  <a:lnTo>
                    <a:pt x="482144" y="501261"/>
                  </a:lnTo>
                  <a:cubicBezTo>
                    <a:pt x="482144" y="500471"/>
                    <a:pt x="480273" y="499681"/>
                    <a:pt x="480273" y="499681"/>
                  </a:cubicBezTo>
                  <a:cubicBezTo>
                    <a:pt x="479338" y="498890"/>
                    <a:pt x="479338" y="498100"/>
                    <a:pt x="478403" y="497306"/>
                  </a:cubicBezTo>
                  <a:cubicBezTo>
                    <a:pt x="480273" y="496516"/>
                    <a:pt x="481209" y="495725"/>
                    <a:pt x="483076" y="494935"/>
                  </a:cubicBezTo>
                  <a:cubicBezTo>
                    <a:pt x="484011" y="495725"/>
                    <a:pt x="484947" y="497306"/>
                    <a:pt x="485882" y="498100"/>
                  </a:cubicBezTo>
                  <a:cubicBezTo>
                    <a:pt x="486817" y="498890"/>
                    <a:pt x="486817" y="499681"/>
                    <a:pt x="487749" y="500471"/>
                  </a:cubicBezTo>
                  <a:lnTo>
                    <a:pt x="488684" y="502052"/>
                  </a:lnTo>
                  <a:cubicBezTo>
                    <a:pt x="489620" y="502052"/>
                    <a:pt x="490555" y="500471"/>
                    <a:pt x="491490" y="500471"/>
                  </a:cubicBezTo>
                  <a:lnTo>
                    <a:pt x="492422" y="502052"/>
                  </a:lnTo>
                  <a:cubicBezTo>
                    <a:pt x="493358" y="502052"/>
                    <a:pt x="494293" y="501261"/>
                    <a:pt x="495228" y="501261"/>
                  </a:cubicBezTo>
                  <a:cubicBezTo>
                    <a:pt x="495228" y="500471"/>
                    <a:pt x="493358" y="499681"/>
                    <a:pt x="493358" y="498890"/>
                  </a:cubicBezTo>
                  <a:lnTo>
                    <a:pt x="495228" y="498100"/>
                  </a:lnTo>
                  <a:cubicBezTo>
                    <a:pt x="496163" y="498100"/>
                    <a:pt x="496163" y="498890"/>
                    <a:pt x="497099" y="499681"/>
                  </a:cubicBezTo>
                  <a:cubicBezTo>
                    <a:pt x="497099" y="500471"/>
                    <a:pt x="498031" y="500471"/>
                    <a:pt x="498966" y="501261"/>
                  </a:cubicBezTo>
                  <a:cubicBezTo>
                    <a:pt x="498966" y="502052"/>
                    <a:pt x="499901" y="502845"/>
                    <a:pt x="499901" y="502845"/>
                  </a:cubicBezTo>
                  <a:cubicBezTo>
                    <a:pt x="499901" y="503636"/>
                    <a:pt x="498031" y="504426"/>
                    <a:pt x="498031" y="504426"/>
                  </a:cubicBezTo>
                  <a:lnTo>
                    <a:pt x="499901" y="506007"/>
                  </a:lnTo>
                  <a:cubicBezTo>
                    <a:pt x="499901" y="506797"/>
                    <a:pt x="500837" y="507591"/>
                    <a:pt x="500837" y="508381"/>
                  </a:cubicBezTo>
                  <a:cubicBezTo>
                    <a:pt x="501772" y="507591"/>
                    <a:pt x="503639" y="506797"/>
                    <a:pt x="503639" y="506797"/>
                  </a:cubicBezTo>
                  <a:cubicBezTo>
                    <a:pt x="503639" y="506007"/>
                    <a:pt x="505510" y="506007"/>
                    <a:pt x="505510" y="505217"/>
                  </a:cubicBezTo>
                  <a:lnTo>
                    <a:pt x="503639" y="503636"/>
                  </a:lnTo>
                  <a:cubicBezTo>
                    <a:pt x="503639" y="502845"/>
                    <a:pt x="502704" y="502052"/>
                    <a:pt x="502704" y="502052"/>
                  </a:cubicBezTo>
                  <a:cubicBezTo>
                    <a:pt x="501772" y="501261"/>
                    <a:pt x="500837" y="500471"/>
                    <a:pt x="500837" y="499681"/>
                  </a:cubicBezTo>
                  <a:lnTo>
                    <a:pt x="502704" y="498890"/>
                  </a:lnTo>
                  <a:cubicBezTo>
                    <a:pt x="503639" y="498100"/>
                    <a:pt x="504575" y="498100"/>
                    <a:pt x="504575" y="497306"/>
                  </a:cubicBezTo>
                  <a:lnTo>
                    <a:pt x="503639" y="495725"/>
                  </a:lnTo>
                  <a:cubicBezTo>
                    <a:pt x="503639" y="494935"/>
                    <a:pt x="505510" y="494935"/>
                    <a:pt x="505510" y="494145"/>
                  </a:cubicBezTo>
                  <a:cubicBezTo>
                    <a:pt x="505510" y="493351"/>
                    <a:pt x="503639" y="493351"/>
                    <a:pt x="503639" y="492561"/>
                  </a:cubicBezTo>
                  <a:lnTo>
                    <a:pt x="505510" y="490980"/>
                  </a:lnTo>
                  <a:cubicBezTo>
                    <a:pt x="506445" y="491770"/>
                    <a:pt x="507380" y="492561"/>
                    <a:pt x="507380" y="492561"/>
                  </a:cubicBezTo>
                  <a:cubicBezTo>
                    <a:pt x="507380" y="493351"/>
                    <a:pt x="509248" y="494145"/>
                    <a:pt x="509248" y="494935"/>
                  </a:cubicBezTo>
                  <a:cubicBezTo>
                    <a:pt x="509248" y="494935"/>
                    <a:pt x="506445" y="495725"/>
                    <a:pt x="507380" y="495725"/>
                  </a:cubicBezTo>
                  <a:cubicBezTo>
                    <a:pt x="507380" y="496516"/>
                    <a:pt x="508312" y="497306"/>
                    <a:pt x="508312" y="498100"/>
                  </a:cubicBezTo>
                  <a:lnTo>
                    <a:pt x="506445" y="498890"/>
                  </a:lnTo>
                  <a:cubicBezTo>
                    <a:pt x="506445" y="499681"/>
                    <a:pt x="507380" y="500471"/>
                    <a:pt x="508312" y="501261"/>
                  </a:cubicBezTo>
                  <a:cubicBezTo>
                    <a:pt x="508312" y="501261"/>
                    <a:pt x="509248" y="502052"/>
                    <a:pt x="509248" y="502845"/>
                  </a:cubicBezTo>
                  <a:cubicBezTo>
                    <a:pt x="510183" y="502845"/>
                    <a:pt x="511118" y="504426"/>
                    <a:pt x="511118" y="504426"/>
                  </a:cubicBezTo>
                  <a:cubicBezTo>
                    <a:pt x="512054" y="504426"/>
                    <a:pt x="512986" y="502845"/>
                    <a:pt x="512986" y="502845"/>
                  </a:cubicBezTo>
                  <a:cubicBezTo>
                    <a:pt x="513921" y="502845"/>
                    <a:pt x="514856" y="504426"/>
                    <a:pt x="514856" y="505217"/>
                  </a:cubicBezTo>
                  <a:lnTo>
                    <a:pt x="512986" y="506007"/>
                  </a:lnTo>
                  <a:cubicBezTo>
                    <a:pt x="512986" y="506797"/>
                    <a:pt x="513921" y="507591"/>
                    <a:pt x="514856" y="507591"/>
                  </a:cubicBezTo>
                  <a:cubicBezTo>
                    <a:pt x="514856" y="508381"/>
                    <a:pt x="515791" y="509172"/>
                    <a:pt x="515791" y="509962"/>
                  </a:cubicBezTo>
                  <a:lnTo>
                    <a:pt x="513921" y="510753"/>
                  </a:lnTo>
                  <a:cubicBezTo>
                    <a:pt x="513921" y="511546"/>
                    <a:pt x="515791" y="512337"/>
                    <a:pt x="515791" y="513127"/>
                  </a:cubicBezTo>
                  <a:cubicBezTo>
                    <a:pt x="515791" y="513127"/>
                    <a:pt x="513921" y="513917"/>
                    <a:pt x="512986" y="513917"/>
                  </a:cubicBezTo>
                  <a:cubicBezTo>
                    <a:pt x="512986" y="514708"/>
                    <a:pt x="511118" y="514708"/>
                    <a:pt x="511118" y="515498"/>
                  </a:cubicBezTo>
                  <a:cubicBezTo>
                    <a:pt x="511118" y="516292"/>
                    <a:pt x="512986" y="517082"/>
                    <a:pt x="512986" y="517082"/>
                  </a:cubicBezTo>
                  <a:cubicBezTo>
                    <a:pt x="512986" y="517873"/>
                    <a:pt x="511118" y="517873"/>
                    <a:pt x="511118" y="518663"/>
                  </a:cubicBezTo>
                  <a:cubicBezTo>
                    <a:pt x="511118" y="519453"/>
                    <a:pt x="512054" y="520247"/>
                    <a:pt x="512054" y="520247"/>
                  </a:cubicBezTo>
                  <a:cubicBezTo>
                    <a:pt x="512986" y="520247"/>
                    <a:pt x="513921" y="519453"/>
                    <a:pt x="514856" y="519453"/>
                  </a:cubicBezTo>
                  <a:cubicBezTo>
                    <a:pt x="514856" y="518663"/>
                    <a:pt x="516727" y="517873"/>
                    <a:pt x="516727" y="517873"/>
                  </a:cubicBezTo>
                  <a:cubicBezTo>
                    <a:pt x="516727" y="517082"/>
                    <a:pt x="514856" y="516292"/>
                    <a:pt x="514856" y="516292"/>
                  </a:cubicBezTo>
                  <a:cubicBezTo>
                    <a:pt x="514856" y="515498"/>
                    <a:pt x="516727" y="514708"/>
                    <a:pt x="516727" y="514708"/>
                  </a:cubicBezTo>
                  <a:cubicBezTo>
                    <a:pt x="517659" y="513917"/>
                    <a:pt x="515791" y="513127"/>
                    <a:pt x="515791" y="513127"/>
                  </a:cubicBezTo>
                  <a:cubicBezTo>
                    <a:pt x="515791" y="512337"/>
                    <a:pt x="517659" y="512337"/>
                    <a:pt x="517659" y="511546"/>
                  </a:cubicBezTo>
                  <a:cubicBezTo>
                    <a:pt x="517659" y="510753"/>
                    <a:pt x="519529" y="510753"/>
                    <a:pt x="519529" y="509962"/>
                  </a:cubicBezTo>
                  <a:cubicBezTo>
                    <a:pt x="519529" y="509962"/>
                    <a:pt x="517659" y="509172"/>
                    <a:pt x="517659" y="508381"/>
                  </a:cubicBezTo>
                  <a:cubicBezTo>
                    <a:pt x="517659" y="507591"/>
                    <a:pt x="516727" y="507591"/>
                    <a:pt x="516727" y="506797"/>
                  </a:cubicBezTo>
                  <a:cubicBezTo>
                    <a:pt x="516727" y="506007"/>
                    <a:pt x="518594" y="506007"/>
                    <a:pt x="518594" y="505217"/>
                  </a:cubicBezTo>
                  <a:cubicBezTo>
                    <a:pt x="518594" y="504426"/>
                    <a:pt x="516727" y="503636"/>
                    <a:pt x="516727" y="503636"/>
                  </a:cubicBezTo>
                  <a:cubicBezTo>
                    <a:pt x="516727" y="502845"/>
                    <a:pt x="515791" y="502052"/>
                    <a:pt x="515791" y="502052"/>
                  </a:cubicBezTo>
                  <a:cubicBezTo>
                    <a:pt x="515791" y="501261"/>
                    <a:pt x="517659" y="500471"/>
                    <a:pt x="517659" y="500471"/>
                  </a:cubicBezTo>
                  <a:lnTo>
                    <a:pt x="515791" y="498890"/>
                  </a:lnTo>
                  <a:lnTo>
                    <a:pt x="513921" y="499681"/>
                  </a:lnTo>
                  <a:lnTo>
                    <a:pt x="512054" y="498100"/>
                  </a:lnTo>
                  <a:cubicBezTo>
                    <a:pt x="512054" y="497306"/>
                    <a:pt x="511118" y="497306"/>
                    <a:pt x="510183" y="496516"/>
                  </a:cubicBezTo>
                  <a:cubicBezTo>
                    <a:pt x="512054" y="495725"/>
                    <a:pt x="512986" y="494935"/>
                    <a:pt x="514856" y="493351"/>
                  </a:cubicBezTo>
                  <a:cubicBezTo>
                    <a:pt x="515791" y="494145"/>
                    <a:pt x="515791" y="495725"/>
                    <a:pt x="516727" y="495725"/>
                  </a:cubicBezTo>
                  <a:cubicBezTo>
                    <a:pt x="516727" y="495725"/>
                    <a:pt x="517659" y="494145"/>
                    <a:pt x="518594" y="494145"/>
                  </a:cubicBezTo>
                  <a:cubicBezTo>
                    <a:pt x="519529" y="494145"/>
                    <a:pt x="519529" y="495725"/>
                    <a:pt x="520465" y="495725"/>
                  </a:cubicBezTo>
                  <a:cubicBezTo>
                    <a:pt x="520465" y="495725"/>
                    <a:pt x="522332" y="494145"/>
                    <a:pt x="522332" y="494935"/>
                  </a:cubicBezTo>
                  <a:cubicBezTo>
                    <a:pt x="522332" y="494935"/>
                    <a:pt x="523267" y="495725"/>
                    <a:pt x="523267" y="496516"/>
                  </a:cubicBezTo>
                  <a:cubicBezTo>
                    <a:pt x="524203" y="496516"/>
                    <a:pt x="525138" y="497306"/>
                    <a:pt x="525138" y="498100"/>
                  </a:cubicBezTo>
                  <a:cubicBezTo>
                    <a:pt x="525138" y="498890"/>
                    <a:pt x="527008" y="499681"/>
                    <a:pt x="527008" y="499681"/>
                  </a:cubicBezTo>
                  <a:cubicBezTo>
                    <a:pt x="527008" y="500471"/>
                    <a:pt x="525138" y="500471"/>
                    <a:pt x="525138" y="501261"/>
                  </a:cubicBezTo>
                  <a:lnTo>
                    <a:pt x="526073" y="502845"/>
                  </a:lnTo>
                  <a:cubicBezTo>
                    <a:pt x="526073" y="502845"/>
                    <a:pt x="527940" y="501261"/>
                    <a:pt x="528876" y="501261"/>
                  </a:cubicBezTo>
                  <a:lnTo>
                    <a:pt x="529811" y="503636"/>
                  </a:lnTo>
                  <a:cubicBezTo>
                    <a:pt x="530746" y="503636"/>
                    <a:pt x="531681" y="502052"/>
                    <a:pt x="532614" y="502052"/>
                  </a:cubicBezTo>
                  <a:lnTo>
                    <a:pt x="533549" y="503636"/>
                  </a:lnTo>
                  <a:cubicBezTo>
                    <a:pt x="534484" y="505217"/>
                    <a:pt x="536355" y="506007"/>
                    <a:pt x="537290" y="507591"/>
                  </a:cubicBezTo>
                  <a:cubicBezTo>
                    <a:pt x="537290" y="506797"/>
                    <a:pt x="539157" y="506007"/>
                    <a:pt x="539157" y="506007"/>
                  </a:cubicBezTo>
                  <a:cubicBezTo>
                    <a:pt x="539157" y="505217"/>
                    <a:pt x="537290" y="504426"/>
                    <a:pt x="537290" y="504426"/>
                  </a:cubicBezTo>
                  <a:cubicBezTo>
                    <a:pt x="537290" y="503636"/>
                    <a:pt x="539157" y="503636"/>
                    <a:pt x="539157" y="502845"/>
                  </a:cubicBezTo>
                  <a:lnTo>
                    <a:pt x="538222" y="501261"/>
                  </a:lnTo>
                  <a:cubicBezTo>
                    <a:pt x="537290" y="500471"/>
                    <a:pt x="537290" y="499681"/>
                    <a:pt x="536355" y="499681"/>
                  </a:cubicBezTo>
                  <a:cubicBezTo>
                    <a:pt x="536355" y="498890"/>
                    <a:pt x="535419" y="497306"/>
                    <a:pt x="534484" y="497306"/>
                  </a:cubicBezTo>
                  <a:cubicBezTo>
                    <a:pt x="535419" y="497306"/>
                    <a:pt x="536355" y="496516"/>
                    <a:pt x="537290" y="496516"/>
                  </a:cubicBezTo>
                  <a:lnTo>
                    <a:pt x="539157" y="494935"/>
                  </a:lnTo>
                  <a:lnTo>
                    <a:pt x="540093" y="496516"/>
                  </a:lnTo>
                  <a:cubicBezTo>
                    <a:pt x="541028" y="497306"/>
                    <a:pt x="541963" y="498100"/>
                    <a:pt x="541963" y="498100"/>
                  </a:cubicBezTo>
                  <a:cubicBezTo>
                    <a:pt x="542895" y="498890"/>
                    <a:pt x="542895" y="499681"/>
                    <a:pt x="543830" y="500471"/>
                  </a:cubicBezTo>
                  <a:lnTo>
                    <a:pt x="545701" y="502052"/>
                  </a:lnTo>
                  <a:cubicBezTo>
                    <a:pt x="544766" y="502845"/>
                    <a:pt x="543830" y="502845"/>
                    <a:pt x="542895" y="503636"/>
                  </a:cubicBezTo>
                  <a:cubicBezTo>
                    <a:pt x="543830" y="504426"/>
                    <a:pt x="545701" y="506007"/>
                    <a:pt x="546636" y="506797"/>
                  </a:cubicBezTo>
                  <a:cubicBezTo>
                    <a:pt x="546636" y="506007"/>
                    <a:pt x="548504" y="506007"/>
                    <a:pt x="548504" y="505217"/>
                  </a:cubicBezTo>
                  <a:cubicBezTo>
                    <a:pt x="548504" y="505217"/>
                    <a:pt x="546636" y="504426"/>
                    <a:pt x="546636" y="503636"/>
                  </a:cubicBezTo>
                  <a:cubicBezTo>
                    <a:pt x="546636" y="502845"/>
                    <a:pt x="548504" y="502845"/>
                    <a:pt x="549439" y="502052"/>
                  </a:cubicBezTo>
                  <a:cubicBezTo>
                    <a:pt x="549439" y="502052"/>
                    <a:pt x="547568" y="501261"/>
                    <a:pt x="547568" y="500471"/>
                  </a:cubicBezTo>
                  <a:cubicBezTo>
                    <a:pt x="547568" y="500471"/>
                    <a:pt x="545701" y="499681"/>
                    <a:pt x="545701" y="498890"/>
                  </a:cubicBezTo>
                  <a:lnTo>
                    <a:pt x="547568" y="497306"/>
                  </a:lnTo>
                  <a:cubicBezTo>
                    <a:pt x="548504" y="497306"/>
                    <a:pt x="549439" y="495725"/>
                    <a:pt x="550374" y="496516"/>
                  </a:cubicBezTo>
                  <a:lnTo>
                    <a:pt x="551309" y="498100"/>
                  </a:lnTo>
                  <a:lnTo>
                    <a:pt x="549439" y="498890"/>
                  </a:lnTo>
                  <a:cubicBezTo>
                    <a:pt x="549439" y="499681"/>
                    <a:pt x="551309" y="500471"/>
                    <a:pt x="551309" y="501261"/>
                  </a:cubicBezTo>
                  <a:cubicBezTo>
                    <a:pt x="551309" y="501261"/>
                    <a:pt x="552242" y="502052"/>
                    <a:pt x="552242" y="502845"/>
                  </a:cubicBezTo>
                  <a:cubicBezTo>
                    <a:pt x="553177" y="503636"/>
                    <a:pt x="554112" y="504426"/>
                    <a:pt x="554112" y="504426"/>
                  </a:cubicBezTo>
                  <a:lnTo>
                    <a:pt x="555983" y="502845"/>
                  </a:lnTo>
                  <a:cubicBezTo>
                    <a:pt x="556915" y="502845"/>
                    <a:pt x="557850" y="504426"/>
                    <a:pt x="557850" y="505217"/>
                  </a:cubicBezTo>
                  <a:cubicBezTo>
                    <a:pt x="558785" y="505217"/>
                    <a:pt x="558785" y="506007"/>
                    <a:pt x="559721" y="506797"/>
                  </a:cubicBezTo>
                  <a:cubicBezTo>
                    <a:pt x="560656" y="506007"/>
                    <a:pt x="562523" y="505217"/>
                    <a:pt x="563458" y="504426"/>
                  </a:cubicBezTo>
                  <a:cubicBezTo>
                    <a:pt x="563458" y="503636"/>
                    <a:pt x="562523" y="502845"/>
                    <a:pt x="562523" y="502052"/>
                  </a:cubicBezTo>
                  <a:cubicBezTo>
                    <a:pt x="561591" y="502052"/>
                    <a:pt x="560656" y="503636"/>
                    <a:pt x="559721" y="503636"/>
                  </a:cubicBezTo>
                  <a:lnTo>
                    <a:pt x="558785" y="502052"/>
                  </a:lnTo>
                  <a:cubicBezTo>
                    <a:pt x="558785" y="501261"/>
                    <a:pt x="559721" y="500471"/>
                    <a:pt x="560656" y="500471"/>
                  </a:cubicBezTo>
                  <a:cubicBezTo>
                    <a:pt x="561591" y="499681"/>
                    <a:pt x="561591" y="499681"/>
                    <a:pt x="562523" y="498890"/>
                  </a:cubicBezTo>
                  <a:cubicBezTo>
                    <a:pt x="563458" y="499681"/>
                    <a:pt x="563458" y="501261"/>
                    <a:pt x="564394" y="501261"/>
                  </a:cubicBezTo>
                  <a:cubicBezTo>
                    <a:pt x="564394" y="501261"/>
                    <a:pt x="565329" y="499681"/>
                    <a:pt x="566264" y="499681"/>
                  </a:cubicBezTo>
                  <a:cubicBezTo>
                    <a:pt x="567200" y="499681"/>
                    <a:pt x="567200" y="498100"/>
                    <a:pt x="568132" y="498100"/>
                  </a:cubicBezTo>
                  <a:cubicBezTo>
                    <a:pt x="569067" y="498100"/>
                    <a:pt x="569067" y="499681"/>
                    <a:pt x="570002" y="499681"/>
                  </a:cubicBezTo>
                  <a:lnTo>
                    <a:pt x="571873" y="498890"/>
                  </a:lnTo>
                  <a:cubicBezTo>
                    <a:pt x="572805" y="498890"/>
                    <a:pt x="572805" y="499681"/>
                    <a:pt x="573740" y="500471"/>
                  </a:cubicBezTo>
                  <a:cubicBezTo>
                    <a:pt x="574675" y="501261"/>
                    <a:pt x="575611" y="502845"/>
                    <a:pt x="576543" y="503636"/>
                  </a:cubicBezTo>
                  <a:cubicBezTo>
                    <a:pt x="577478" y="503636"/>
                    <a:pt x="578413" y="502845"/>
                    <a:pt x="579349" y="502845"/>
                  </a:cubicBezTo>
                  <a:cubicBezTo>
                    <a:pt x="579349" y="502052"/>
                    <a:pt x="580284" y="502052"/>
                    <a:pt x="581219" y="501261"/>
                  </a:cubicBezTo>
                  <a:cubicBezTo>
                    <a:pt x="581219" y="501261"/>
                    <a:pt x="583086" y="500471"/>
                    <a:pt x="583086" y="499681"/>
                  </a:cubicBezTo>
                  <a:cubicBezTo>
                    <a:pt x="584022" y="500471"/>
                    <a:pt x="584022" y="501261"/>
                    <a:pt x="584957" y="502052"/>
                  </a:cubicBezTo>
                  <a:lnTo>
                    <a:pt x="586824" y="500471"/>
                  </a:lnTo>
                  <a:cubicBezTo>
                    <a:pt x="587760" y="500471"/>
                    <a:pt x="587760" y="501261"/>
                    <a:pt x="588695" y="502052"/>
                  </a:cubicBezTo>
                  <a:cubicBezTo>
                    <a:pt x="588695" y="502845"/>
                    <a:pt x="589630" y="503636"/>
                    <a:pt x="589630" y="503636"/>
                  </a:cubicBezTo>
                  <a:cubicBezTo>
                    <a:pt x="590565" y="504426"/>
                    <a:pt x="591501" y="505217"/>
                    <a:pt x="591501" y="506007"/>
                  </a:cubicBezTo>
                  <a:lnTo>
                    <a:pt x="589630" y="506797"/>
                  </a:lnTo>
                  <a:cubicBezTo>
                    <a:pt x="589630" y="507591"/>
                    <a:pt x="590565" y="508381"/>
                    <a:pt x="591501" y="508381"/>
                  </a:cubicBezTo>
                  <a:cubicBezTo>
                    <a:pt x="590565" y="508381"/>
                    <a:pt x="593368" y="507591"/>
                    <a:pt x="593368" y="507591"/>
                  </a:cubicBezTo>
                  <a:cubicBezTo>
                    <a:pt x="593368" y="506797"/>
                    <a:pt x="591501" y="506007"/>
                    <a:pt x="591501" y="506007"/>
                  </a:cubicBezTo>
                  <a:cubicBezTo>
                    <a:pt x="592433" y="505217"/>
                    <a:pt x="593368" y="504426"/>
                    <a:pt x="593368" y="504426"/>
                  </a:cubicBezTo>
                  <a:cubicBezTo>
                    <a:pt x="594303" y="504426"/>
                    <a:pt x="595239" y="506007"/>
                    <a:pt x="595239" y="506007"/>
                  </a:cubicBezTo>
                  <a:cubicBezTo>
                    <a:pt x="595239" y="506007"/>
                    <a:pt x="597106" y="505217"/>
                    <a:pt x="597106" y="504426"/>
                  </a:cubicBezTo>
                  <a:cubicBezTo>
                    <a:pt x="597106" y="504426"/>
                    <a:pt x="595239" y="503636"/>
                    <a:pt x="596174" y="502845"/>
                  </a:cubicBezTo>
                  <a:cubicBezTo>
                    <a:pt x="596174" y="502052"/>
                    <a:pt x="598041" y="502052"/>
                    <a:pt x="598041" y="501261"/>
                  </a:cubicBezTo>
                  <a:cubicBezTo>
                    <a:pt x="598041" y="501261"/>
                    <a:pt x="596174" y="500471"/>
                    <a:pt x="596174" y="499681"/>
                  </a:cubicBezTo>
                  <a:lnTo>
                    <a:pt x="594303" y="501261"/>
                  </a:lnTo>
                  <a:cubicBezTo>
                    <a:pt x="593368" y="501261"/>
                    <a:pt x="592433" y="502845"/>
                    <a:pt x="592433" y="502845"/>
                  </a:cubicBezTo>
                  <a:cubicBezTo>
                    <a:pt x="591501" y="502845"/>
                    <a:pt x="590565" y="501261"/>
                    <a:pt x="590565" y="500471"/>
                  </a:cubicBezTo>
                  <a:cubicBezTo>
                    <a:pt x="590565" y="500471"/>
                    <a:pt x="588695" y="499681"/>
                    <a:pt x="588695" y="498890"/>
                  </a:cubicBezTo>
                  <a:cubicBezTo>
                    <a:pt x="588695" y="498890"/>
                    <a:pt x="590565" y="498100"/>
                    <a:pt x="590565" y="497306"/>
                  </a:cubicBezTo>
                  <a:cubicBezTo>
                    <a:pt x="590565" y="497306"/>
                    <a:pt x="589630" y="496516"/>
                    <a:pt x="589630" y="495725"/>
                  </a:cubicBezTo>
                  <a:cubicBezTo>
                    <a:pt x="590565" y="494935"/>
                    <a:pt x="592433" y="494145"/>
                    <a:pt x="593368" y="493351"/>
                  </a:cubicBezTo>
                  <a:cubicBezTo>
                    <a:pt x="594303" y="494145"/>
                    <a:pt x="594303" y="494145"/>
                    <a:pt x="595239" y="494935"/>
                  </a:cubicBezTo>
                  <a:cubicBezTo>
                    <a:pt x="596174" y="495725"/>
                    <a:pt x="597106" y="497306"/>
                    <a:pt x="598041" y="498100"/>
                  </a:cubicBezTo>
                  <a:cubicBezTo>
                    <a:pt x="598977" y="498100"/>
                    <a:pt x="599912" y="497306"/>
                    <a:pt x="599912" y="497306"/>
                  </a:cubicBezTo>
                  <a:cubicBezTo>
                    <a:pt x="600847" y="497306"/>
                    <a:pt x="601782" y="498890"/>
                    <a:pt x="601782" y="498890"/>
                  </a:cubicBezTo>
                  <a:cubicBezTo>
                    <a:pt x="601782" y="498890"/>
                    <a:pt x="603650" y="498100"/>
                    <a:pt x="603650" y="497306"/>
                  </a:cubicBezTo>
                  <a:cubicBezTo>
                    <a:pt x="604585" y="497306"/>
                    <a:pt x="602714" y="495725"/>
                    <a:pt x="602714" y="495725"/>
                  </a:cubicBezTo>
                  <a:cubicBezTo>
                    <a:pt x="602714" y="494935"/>
                    <a:pt x="604585" y="494935"/>
                    <a:pt x="604585" y="494145"/>
                  </a:cubicBezTo>
                  <a:cubicBezTo>
                    <a:pt x="604585" y="494145"/>
                    <a:pt x="602714" y="493351"/>
                    <a:pt x="602714" y="492561"/>
                  </a:cubicBezTo>
                  <a:cubicBezTo>
                    <a:pt x="602714" y="491770"/>
                    <a:pt x="604585" y="491770"/>
                    <a:pt x="604585" y="490980"/>
                  </a:cubicBezTo>
                  <a:cubicBezTo>
                    <a:pt x="604585" y="491770"/>
                    <a:pt x="606452" y="492561"/>
                    <a:pt x="606452" y="493351"/>
                  </a:cubicBezTo>
                  <a:cubicBezTo>
                    <a:pt x="606452" y="493351"/>
                    <a:pt x="608323" y="494145"/>
                    <a:pt x="608323" y="494935"/>
                  </a:cubicBezTo>
                  <a:cubicBezTo>
                    <a:pt x="608323" y="494935"/>
                    <a:pt x="606452" y="495725"/>
                    <a:pt x="606452" y="496516"/>
                  </a:cubicBezTo>
                  <a:cubicBezTo>
                    <a:pt x="606452" y="496516"/>
                    <a:pt x="607388" y="497306"/>
                    <a:pt x="607388" y="498100"/>
                  </a:cubicBezTo>
                  <a:cubicBezTo>
                    <a:pt x="607388" y="498100"/>
                    <a:pt x="605520" y="498890"/>
                    <a:pt x="605520" y="499681"/>
                  </a:cubicBezTo>
                  <a:cubicBezTo>
                    <a:pt x="605520" y="499681"/>
                    <a:pt x="607388" y="500471"/>
                    <a:pt x="607388" y="501261"/>
                  </a:cubicBezTo>
                  <a:cubicBezTo>
                    <a:pt x="607388" y="502052"/>
                    <a:pt x="608323" y="502052"/>
                    <a:pt x="609258" y="502845"/>
                  </a:cubicBezTo>
                  <a:cubicBezTo>
                    <a:pt x="609258" y="502845"/>
                    <a:pt x="610193" y="501261"/>
                    <a:pt x="611129" y="501261"/>
                  </a:cubicBezTo>
                  <a:cubicBezTo>
                    <a:pt x="611129" y="501261"/>
                    <a:pt x="612061" y="502845"/>
                    <a:pt x="612061" y="503636"/>
                  </a:cubicBezTo>
                  <a:cubicBezTo>
                    <a:pt x="612996" y="503636"/>
                    <a:pt x="613931" y="502052"/>
                    <a:pt x="614867" y="502052"/>
                  </a:cubicBezTo>
                  <a:lnTo>
                    <a:pt x="615802" y="503636"/>
                  </a:lnTo>
                  <a:cubicBezTo>
                    <a:pt x="615802" y="503636"/>
                    <a:pt x="617669" y="502052"/>
                    <a:pt x="618604" y="502052"/>
                  </a:cubicBezTo>
                  <a:lnTo>
                    <a:pt x="619540" y="504426"/>
                  </a:lnTo>
                  <a:cubicBezTo>
                    <a:pt x="620475" y="504426"/>
                    <a:pt x="621410" y="502845"/>
                    <a:pt x="622342" y="502845"/>
                  </a:cubicBezTo>
                  <a:lnTo>
                    <a:pt x="623278" y="504426"/>
                  </a:lnTo>
                  <a:cubicBezTo>
                    <a:pt x="623278" y="504426"/>
                    <a:pt x="626083" y="503636"/>
                    <a:pt x="626083" y="502845"/>
                  </a:cubicBezTo>
                  <a:lnTo>
                    <a:pt x="624213" y="501261"/>
                  </a:lnTo>
                  <a:cubicBezTo>
                    <a:pt x="623278" y="502052"/>
                    <a:pt x="622342" y="502052"/>
                    <a:pt x="622342" y="502845"/>
                  </a:cubicBezTo>
                  <a:cubicBezTo>
                    <a:pt x="621410" y="502052"/>
                    <a:pt x="620475" y="501261"/>
                    <a:pt x="620475" y="501261"/>
                  </a:cubicBezTo>
                  <a:cubicBezTo>
                    <a:pt x="619540" y="500471"/>
                    <a:pt x="619540" y="499681"/>
                    <a:pt x="618604" y="498890"/>
                  </a:cubicBezTo>
                  <a:cubicBezTo>
                    <a:pt x="618604" y="498890"/>
                    <a:pt x="617669" y="498100"/>
                    <a:pt x="616734" y="497306"/>
                  </a:cubicBezTo>
                  <a:lnTo>
                    <a:pt x="615802" y="495725"/>
                  </a:lnTo>
                  <a:cubicBezTo>
                    <a:pt x="615802" y="495725"/>
                    <a:pt x="617669" y="494935"/>
                    <a:pt x="617669" y="494145"/>
                  </a:cubicBezTo>
                  <a:cubicBezTo>
                    <a:pt x="617669" y="494145"/>
                    <a:pt x="616734" y="493351"/>
                    <a:pt x="615802" y="492561"/>
                  </a:cubicBezTo>
                  <a:cubicBezTo>
                    <a:pt x="615802" y="491770"/>
                    <a:pt x="614867" y="491770"/>
                    <a:pt x="614867" y="490980"/>
                  </a:cubicBezTo>
                  <a:lnTo>
                    <a:pt x="616734" y="489396"/>
                  </a:lnTo>
                  <a:cubicBezTo>
                    <a:pt x="616734" y="489396"/>
                    <a:pt x="617669" y="490980"/>
                    <a:pt x="618604" y="490980"/>
                  </a:cubicBezTo>
                  <a:cubicBezTo>
                    <a:pt x="618604" y="490980"/>
                    <a:pt x="619540" y="490189"/>
                    <a:pt x="620475" y="490189"/>
                  </a:cubicBezTo>
                  <a:lnTo>
                    <a:pt x="621410" y="491770"/>
                  </a:lnTo>
                  <a:cubicBezTo>
                    <a:pt x="622342" y="491770"/>
                    <a:pt x="623278" y="493351"/>
                    <a:pt x="623278" y="493351"/>
                  </a:cubicBezTo>
                  <a:cubicBezTo>
                    <a:pt x="623278" y="493351"/>
                    <a:pt x="621410" y="494145"/>
                    <a:pt x="621410" y="494935"/>
                  </a:cubicBezTo>
                  <a:cubicBezTo>
                    <a:pt x="621410" y="494935"/>
                    <a:pt x="622342" y="495725"/>
                    <a:pt x="623278" y="496516"/>
                  </a:cubicBezTo>
                  <a:cubicBezTo>
                    <a:pt x="623278" y="497306"/>
                    <a:pt x="624213" y="497306"/>
                    <a:pt x="624213" y="498100"/>
                  </a:cubicBezTo>
                  <a:cubicBezTo>
                    <a:pt x="625148" y="498890"/>
                    <a:pt x="625148" y="499681"/>
                    <a:pt x="626083" y="499681"/>
                  </a:cubicBezTo>
                  <a:cubicBezTo>
                    <a:pt x="627016" y="500471"/>
                    <a:pt x="627016" y="501261"/>
                    <a:pt x="627951" y="502052"/>
                  </a:cubicBezTo>
                  <a:cubicBezTo>
                    <a:pt x="627951" y="502052"/>
                    <a:pt x="628886" y="502845"/>
                    <a:pt x="628886" y="503636"/>
                  </a:cubicBezTo>
                  <a:cubicBezTo>
                    <a:pt x="629821" y="504426"/>
                    <a:pt x="630757" y="505217"/>
                    <a:pt x="630757" y="505217"/>
                  </a:cubicBezTo>
                  <a:lnTo>
                    <a:pt x="632624" y="503636"/>
                  </a:lnTo>
                  <a:cubicBezTo>
                    <a:pt x="633559" y="503636"/>
                    <a:pt x="634495" y="506007"/>
                    <a:pt x="634495" y="506007"/>
                  </a:cubicBezTo>
                  <a:cubicBezTo>
                    <a:pt x="635430" y="506007"/>
                    <a:pt x="636362" y="504426"/>
                    <a:pt x="636362" y="504426"/>
                  </a:cubicBezTo>
                  <a:cubicBezTo>
                    <a:pt x="637297" y="504426"/>
                    <a:pt x="638232" y="506007"/>
                    <a:pt x="638232" y="506007"/>
                  </a:cubicBezTo>
                  <a:cubicBezTo>
                    <a:pt x="639168" y="506797"/>
                    <a:pt x="639168" y="507591"/>
                    <a:pt x="640103" y="507591"/>
                  </a:cubicBezTo>
                  <a:cubicBezTo>
                    <a:pt x="640103" y="508381"/>
                    <a:pt x="641035" y="509172"/>
                    <a:pt x="641035" y="509962"/>
                  </a:cubicBezTo>
                  <a:cubicBezTo>
                    <a:pt x="641970" y="509962"/>
                    <a:pt x="642906" y="511546"/>
                    <a:pt x="642906" y="511546"/>
                  </a:cubicBezTo>
                  <a:cubicBezTo>
                    <a:pt x="643841" y="511546"/>
                    <a:pt x="644776" y="509962"/>
                    <a:pt x="644776" y="509962"/>
                  </a:cubicBezTo>
                  <a:cubicBezTo>
                    <a:pt x="644776" y="509172"/>
                    <a:pt x="643841" y="509172"/>
                    <a:pt x="643841" y="508381"/>
                  </a:cubicBezTo>
                  <a:cubicBezTo>
                    <a:pt x="642906" y="507591"/>
                    <a:pt x="642906" y="506797"/>
                    <a:pt x="641970" y="506797"/>
                  </a:cubicBezTo>
                  <a:cubicBezTo>
                    <a:pt x="641970" y="506007"/>
                    <a:pt x="640103" y="505217"/>
                    <a:pt x="640103" y="505217"/>
                  </a:cubicBezTo>
                  <a:cubicBezTo>
                    <a:pt x="640103" y="504426"/>
                    <a:pt x="641970" y="503636"/>
                    <a:pt x="642906" y="503636"/>
                  </a:cubicBezTo>
                  <a:cubicBezTo>
                    <a:pt x="642906" y="502845"/>
                    <a:pt x="643841" y="502845"/>
                    <a:pt x="644776" y="502052"/>
                  </a:cubicBezTo>
                  <a:cubicBezTo>
                    <a:pt x="643841" y="502052"/>
                    <a:pt x="643841" y="500471"/>
                    <a:pt x="642906" y="500471"/>
                  </a:cubicBezTo>
                  <a:cubicBezTo>
                    <a:pt x="643841" y="500471"/>
                    <a:pt x="644776" y="498890"/>
                    <a:pt x="644776" y="498890"/>
                  </a:cubicBezTo>
                  <a:cubicBezTo>
                    <a:pt x="645711" y="498890"/>
                    <a:pt x="645711" y="500471"/>
                    <a:pt x="646644" y="500471"/>
                  </a:cubicBezTo>
                  <a:cubicBezTo>
                    <a:pt x="647579" y="500471"/>
                    <a:pt x="648514" y="499681"/>
                    <a:pt x="648514" y="499681"/>
                  </a:cubicBezTo>
                  <a:cubicBezTo>
                    <a:pt x="649449" y="499681"/>
                    <a:pt x="649449" y="501261"/>
                    <a:pt x="650385" y="501261"/>
                  </a:cubicBezTo>
                  <a:lnTo>
                    <a:pt x="652252" y="499681"/>
                  </a:lnTo>
                  <a:cubicBezTo>
                    <a:pt x="653187" y="499681"/>
                    <a:pt x="654123" y="501261"/>
                    <a:pt x="654123" y="501261"/>
                  </a:cubicBezTo>
                  <a:cubicBezTo>
                    <a:pt x="654123" y="502052"/>
                    <a:pt x="655058" y="502845"/>
                    <a:pt x="655993" y="503636"/>
                  </a:cubicBezTo>
                  <a:lnTo>
                    <a:pt x="656925" y="505217"/>
                  </a:lnTo>
                  <a:cubicBezTo>
                    <a:pt x="657860" y="505217"/>
                    <a:pt x="658796" y="503636"/>
                    <a:pt x="658796" y="503636"/>
                  </a:cubicBezTo>
                  <a:cubicBezTo>
                    <a:pt x="659731" y="503636"/>
                    <a:pt x="660666" y="505217"/>
                    <a:pt x="660666" y="505217"/>
                  </a:cubicBezTo>
                  <a:cubicBezTo>
                    <a:pt x="661598" y="506007"/>
                    <a:pt x="662534" y="504426"/>
                    <a:pt x="662534" y="504426"/>
                  </a:cubicBezTo>
                  <a:cubicBezTo>
                    <a:pt x="662534" y="503636"/>
                    <a:pt x="661598" y="502845"/>
                    <a:pt x="661598" y="502845"/>
                  </a:cubicBezTo>
                  <a:cubicBezTo>
                    <a:pt x="660666" y="502052"/>
                    <a:pt x="660666" y="501261"/>
                    <a:pt x="659731" y="500471"/>
                  </a:cubicBezTo>
                  <a:cubicBezTo>
                    <a:pt x="658796" y="500471"/>
                    <a:pt x="658796" y="499681"/>
                    <a:pt x="657860" y="498890"/>
                  </a:cubicBezTo>
                  <a:lnTo>
                    <a:pt x="656925" y="497306"/>
                  </a:lnTo>
                  <a:cubicBezTo>
                    <a:pt x="656925" y="496516"/>
                    <a:pt x="658796" y="496516"/>
                    <a:pt x="658796" y="495725"/>
                  </a:cubicBezTo>
                  <a:cubicBezTo>
                    <a:pt x="658796" y="496516"/>
                    <a:pt x="659731" y="497306"/>
                    <a:pt x="660666" y="497306"/>
                  </a:cubicBezTo>
                  <a:cubicBezTo>
                    <a:pt x="660666" y="498100"/>
                    <a:pt x="661598" y="499681"/>
                    <a:pt x="661598" y="499681"/>
                  </a:cubicBezTo>
                  <a:cubicBezTo>
                    <a:pt x="662534" y="499681"/>
                    <a:pt x="663469" y="498100"/>
                    <a:pt x="663469" y="498100"/>
                  </a:cubicBezTo>
                  <a:cubicBezTo>
                    <a:pt x="664404" y="497306"/>
                    <a:pt x="665339" y="497306"/>
                    <a:pt x="666272" y="496516"/>
                  </a:cubicBezTo>
                  <a:cubicBezTo>
                    <a:pt x="666272" y="497306"/>
                    <a:pt x="668142" y="498100"/>
                    <a:pt x="667207" y="498100"/>
                  </a:cubicBezTo>
                  <a:cubicBezTo>
                    <a:pt x="667207" y="498890"/>
                    <a:pt x="666272" y="499681"/>
                    <a:pt x="665339" y="499681"/>
                  </a:cubicBezTo>
                  <a:cubicBezTo>
                    <a:pt x="665339" y="499681"/>
                    <a:pt x="663469" y="500471"/>
                    <a:pt x="663469" y="501261"/>
                  </a:cubicBezTo>
                  <a:cubicBezTo>
                    <a:pt x="663469" y="501261"/>
                    <a:pt x="664404" y="502052"/>
                    <a:pt x="665339" y="502845"/>
                  </a:cubicBezTo>
                  <a:cubicBezTo>
                    <a:pt x="665339" y="503636"/>
                    <a:pt x="666272" y="504426"/>
                    <a:pt x="666272" y="504426"/>
                  </a:cubicBezTo>
                  <a:cubicBezTo>
                    <a:pt x="667207" y="505217"/>
                    <a:pt x="667207" y="506007"/>
                    <a:pt x="668142" y="506797"/>
                  </a:cubicBezTo>
                  <a:cubicBezTo>
                    <a:pt x="669077" y="506797"/>
                    <a:pt x="669077" y="507591"/>
                    <a:pt x="670013" y="508381"/>
                  </a:cubicBezTo>
                  <a:lnTo>
                    <a:pt x="670945" y="509962"/>
                  </a:lnTo>
                  <a:cubicBezTo>
                    <a:pt x="671880" y="509962"/>
                    <a:pt x="673750" y="508381"/>
                    <a:pt x="673750" y="508381"/>
                  </a:cubicBezTo>
                  <a:lnTo>
                    <a:pt x="671880" y="506797"/>
                  </a:lnTo>
                  <a:cubicBezTo>
                    <a:pt x="670945" y="506007"/>
                    <a:pt x="670945" y="506007"/>
                    <a:pt x="670013" y="505217"/>
                  </a:cubicBezTo>
                  <a:cubicBezTo>
                    <a:pt x="669077" y="503636"/>
                    <a:pt x="668142" y="502845"/>
                    <a:pt x="667207" y="501261"/>
                  </a:cubicBezTo>
                  <a:cubicBezTo>
                    <a:pt x="668142" y="500471"/>
                    <a:pt x="670013" y="499681"/>
                    <a:pt x="670945" y="498890"/>
                  </a:cubicBezTo>
                  <a:cubicBezTo>
                    <a:pt x="671880" y="498890"/>
                    <a:pt x="671880" y="500471"/>
                    <a:pt x="672815" y="500471"/>
                  </a:cubicBezTo>
                  <a:cubicBezTo>
                    <a:pt x="673750" y="500471"/>
                    <a:pt x="674686" y="498890"/>
                    <a:pt x="674686" y="498890"/>
                  </a:cubicBezTo>
                  <a:cubicBezTo>
                    <a:pt x="675621" y="499681"/>
                    <a:pt x="675621" y="501261"/>
                    <a:pt x="676553" y="501261"/>
                  </a:cubicBezTo>
                  <a:cubicBezTo>
                    <a:pt x="677488" y="501261"/>
                    <a:pt x="678424" y="499681"/>
                    <a:pt x="678424" y="499681"/>
                  </a:cubicBezTo>
                  <a:cubicBezTo>
                    <a:pt x="679359" y="499681"/>
                    <a:pt x="679359" y="501261"/>
                    <a:pt x="680294" y="501261"/>
                  </a:cubicBezTo>
                  <a:lnTo>
                    <a:pt x="682162" y="500471"/>
                  </a:lnTo>
                  <a:cubicBezTo>
                    <a:pt x="682162" y="499681"/>
                    <a:pt x="680294" y="498890"/>
                    <a:pt x="680294" y="498100"/>
                  </a:cubicBezTo>
                  <a:lnTo>
                    <a:pt x="683097" y="497306"/>
                  </a:lnTo>
                  <a:cubicBezTo>
                    <a:pt x="683097" y="497306"/>
                    <a:pt x="684032" y="498100"/>
                    <a:pt x="684032" y="498890"/>
                  </a:cubicBezTo>
                  <a:cubicBezTo>
                    <a:pt x="684967" y="498890"/>
                    <a:pt x="684967" y="500471"/>
                    <a:pt x="685903" y="500471"/>
                  </a:cubicBezTo>
                  <a:cubicBezTo>
                    <a:pt x="684967" y="501261"/>
                    <a:pt x="683097" y="502052"/>
                    <a:pt x="682162" y="502845"/>
                  </a:cubicBezTo>
                  <a:cubicBezTo>
                    <a:pt x="683097" y="504426"/>
                    <a:pt x="684032" y="505217"/>
                    <a:pt x="684967" y="506797"/>
                  </a:cubicBezTo>
                  <a:cubicBezTo>
                    <a:pt x="686835" y="506007"/>
                    <a:pt x="687770" y="505217"/>
                    <a:pt x="688705" y="504426"/>
                  </a:cubicBezTo>
                  <a:cubicBezTo>
                    <a:pt x="687770" y="502845"/>
                    <a:pt x="686835" y="502052"/>
                    <a:pt x="685903" y="500471"/>
                  </a:cubicBezTo>
                  <a:lnTo>
                    <a:pt x="687770" y="498890"/>
                  </a:lnTo>
                  <a:cubicBezTo>
                    <a:pt x="688705" y="498890"/>
                    <a:pt x="689641" y="500471"/>
                    <a:pt x="689641" y="501261"/>
                  </a:cubicBezTo>
                  <a:cubicBezTo>
                    <a:pt x="690576" y="501261"/>
                    <a:pt x="690576" y="502052"/>
                    <a:pt x="691508" y="502845"/>
                  </a:cubicBezTo>
                  <a:lnTo>
                    <a:pt x="692443" y="504426"/>
                  </a:lnTo>
                  <a:cubicBezTo>
                    <a:pt x="693378" y="504426"/>
                    <a:pt x="694314" y="502845"/>
                    <a:pt x="695249" y="502845"/>
                  </a:cubicBezTo>
                  <a:cubicBezTo>
                    <a:pt x="695249" y="502845"/>
                    <a:pt x="696181" y="504426"/>
                    <a:pt x="696181" y="505217"/>
                  </a:cubicBezTo>
                  <a:lnTo>
                    <a:pt x="694314" y="506007"/>
                  </a:lnTo>
                  <a:cubicBezTo>
                    <a:pt x="694314" y="506797"/>
                    <a:pt x="696181" y="507591"/>
                    <a:pt x="696181" y="508381"/>
                  </a:cubicBezTo>
                  <a:cubicBezTo>
                    <a:pt x="696181" y="508381"/>
                    <a:pt x="697116" y="509962"/>
                    <a:pt x="698052" y="509962"/>
                  </a:cubicBezTo>
                  <a:cubicBezTo>
                    <a:pt x="698052" y="509962"/>
                    <a:pt x="698987" y="508381"/>
                    <a:pt x="699922" y="508381"/>
                  </a:cubicBezTo>
                  <a:cubicBezTo>
                    <a:pt x="699922" y="507591"/>
                    <a:pt x="698052" y="506797"/>
                    <a:pt x="698052" y="506797"/>
                  </a:cubicBezTo>
                  <a:cubicBezTo>
                    <a:pt x="698052" y="506007"/>
                    <a:pt x="699922" y="506007"/>
                    <a:pt x="699922" y="505217"/>
                  </a:cubicBezTo>
                  <a:cubicBezTo>
                    <a:pt x="700854" y="504426"/>
                    <a:pt x="701790" y="504426"/>
                    <a:pt x="702725" y="503636"/>
                  </a:cubicBezTo>
                  <a:cubicBezTo>
                    <a:pt x="702725" y="503636"/>
                    <a:pt x="700854" y="502845"/>
                    <a:pt x="700854" y="502052"/>
                  </a:cubicBezTo>
                  <a:lnTo>
                    <a:pt x="698987" y="503636"/>
                  </a:lnTo>
                  <a:cubicBezTo>
                    <a:pt x="698052" y="503636"/>
                    <a:pt x="697116" y="502052"/>
                    <a:pt x="697116" y="502052"/>
                  </a:cubicBezTo>
                  <a:cubicBezTo>
                    <a:pt x="696181" y="501261"/>
                    <a:pt x="696181" y="500471"/>
                    <a:pt x="695249" y="499681"/>
                  </a:cubicBezTo>
                  <a:cubicBezTo>
                    <a:pt x="695249" y="499681"/>
                    <a:pt x="694314" y="498890"/>
                    <a:pt x="693378" y="498100"/>
                  </a:cubicBezTo>
                  <a:cubicBezTo>
                    <a:pt x="693378" y="498100"/>
                    <a:pt x="692443" y="497306"/>
                    <a:pt x="692443" y="496516"/>
                  </a:cubicBezTo>
                  <a:cubicBezTo>
                    <a:pt x="692443" y="495725"/>
                    <a:pt x="690576" y="494935"/>
                    <a:pt x="690576" y="494935"/>
                  </a:cubicBezTo>
                  <a:cubicBezTo>
                    <a:pt x="690576" y="494145"/>
                    <a:pt x="692443" y="493351"/>
                    <a:pt x="692443" y="493351"/>
                  </a:cubicBezTo>
                  <a:lnTo>
                    <a:pt x="694314" y="494935"/>
                  </a:lnTo>
                  <a:cubicBezTo>
                    <a:pt x="695249" y="494935"/>
                    <a:pt x="696181" y="494145"/>
                    <a:pt x="696181" y="494145"/>
                  </a:cubicBezTo>
                  <a:cubicBezTo>
                    <a:pt x="697116" y="494145"/>
                    <a:pt x="697116" y="495725"/>
                    <a:pt x="698052" y="495725"/>
                  </a:cubicBezTo>
                  <a:lnTo>
                    <a:pt x="699922" y="494145"/>
                  </a:lnTo>
                  <a:lnTo>
                    <a:pt x="701790" y="492561"/>
                  </a:lnTo>
                  <a:cubicBezTo>
                    <a:pt x="702725" y="493351"/>
                    <a:pt x="703660" y="494145"/>
                    <a:pt x="703660" y="494935"/>
                  </a:cubicBezTo>
                  <a:cubicBezTo>
                    <a:pt x="704595" y="494935"/>
                    <a:pt x="704595" y="495725"/>
                    <a:pt x="705531" y="496516"/>
                  </a:cubicBezTo>
                  <a:cubicBezTo>
                    <a:pt x="706463" y="497306"/>
                    <a:pt x="707398" y="498890"/>
                    <a:pt x="708333" y="499681"/>
                  </a:cubicBezTo>
                  <a:cubicBezTo>
                    <a:pt x="709269" y="501261"/>
                    <a:pt x="711136" y="502052"/>
                    <a:pt x="712071" y="503636"/>
                  </a:cubicBezTo>
                  <a:cubicBezTo>
                    <a:pt x="712071" y="503636"/>
                    <a:pt x="713006" y="504426"/>
                    <a:pt x="713006" y="505217"/>
                  </a:cubicBezTo>
                  <a:cubicBezTo>
                    <a:pt x="713942" y="506007"/>
                    <a:pt x="714877" y="506007"/>
                    <a:pt x="714877" y="506797"/>
                  </a:cubicBezTo>
                  <a:cubicBezTo>
                    <a:pt x="714877" y="507591"/>
                    <a:pt x="716744" y="508381"/>
                    <a:pt x="716744" y="508381"/>
                  </a:cubicBezTo>
                  <a:cubicBezTo>
                    <a:pt x="716744" y="509172"/>
                    <a:pt x="714877" y="509962"/>
                    <a:pt x="714877" y="509962"/>
                  </a:cubicBezTo>
                  <a:cubicBezTo>
                    <a:pt x="713942" y="510753"/>
                    <a:pt x="715812" y="511546"/>
                    <a:pt x="715812" y="511546"/>
                  </a:cubicBezTo>
                  <a:cubicBezTo>
                    <a:pt x="715812" y="511546"/>
                    <a:pt x="718615" y="510753"/>
                    <a:pt x="717680" y="510753"/>
                  </a:cubicBezTo>
                  <a:cubicBezTo>
                    <a:pt x="717680" y="509962"/>
                    <a:pt x="716744" y="509172"/>
                    <a:pt x="716744" y="508381"/>
                  </a:cubicBezTo>
                  <a:lnTo>
                    <a:pt x="718615" y="507591"/>
                  </a:lnTo>
                  <a:cubicBezTo>
                    <a:pt x="718615" y="506797"/>
                    <a:pt x="717680" y="506007"/>
                    <a:pt x="716744" y="506007"/>
                  </a:cubicBezTo>
                  <a:cubicBezTo>
                    <a:pt x="716744" y="505217"/>
                    <a:pt x="715812" y="504426"/>
                    <a:pt x="715812" y="503636"/>
                  </a:cubicBezTo>
                  <a:cubicBezTo>
                    <a:pt x="715812" y="503636"/>
                    <a:pt x="716744" y="502845"/>
                    <a:pt x="717680" y="502845"/>
                  </a:cubicBezTo>
                  <a:cubicBezTo>
                    <a:pt x="717680" y="502052"/>
                    <a:pt x="719550" y="501261"/>
                    <a:pt x="719550" y="501261"/>
                  </a:cubicBezTo>
                  <a:lnTo>
                    <a:pt x="717680" y="499681"/>
                  </a:lnTo>
                  <a:cubicBezTo>
                    <a:pt x="717680" y="498890"/>
                    <a:pt x="719550" y="498100"/>
                    <a:pt x="720482" y="498100"/>
                  </a:cubicBezTo>
                  <a:cubicBezTo>
                    <a:pt x="720482" y="497306"/>
                    <a:pt x="721418" y="497306"/>
                    <a:pt x="722353" y="496516"/>
                  </a:cubicBezTo>
                  <a:cubicBezTo>
                    <a:pt x="722353" y="496516"/>
                    <a:pt x="720482" y="495725"/>
                    <a:pt x="720482" y="494935"/>
                  </a:cubicBezTo>
                  <a:lnTo>
                    <a:pt x="722353" y="493351"/>
                  </a:lnTo>
                  <a:cubicBezTo>
                    <a:pt x="723288" y="493351"/>
                    <a:pt x="724223" y="494935"/>
                    <a:pt x="724223" y="495725"/>
                  </a:cubicBezTo>
                  <a:cubicBezTo>
                    <a:pt x="724223" y="495725"/>
                    <a:pt x="726091" y="496516"/>
                    <a:pt x="726091" y="497306"/>
                  </a:cubicBezTo>
                  <a:cubicBezTo>
                    <a:pt x="726091" y="497306"/>
                    <a:pt x="723288" y="498100"/>
                    <a:pt x="724223" y="498100"/>
                  </a:cubicBezTo>
                  <a:cubicBezTo>
                    <a:pt x="724223" y="498890"/>
                    <a:pt x="725155" y="499681"/>
                    <a:pt x="725155" y="500471"/>
                  </a:cubicBezTo>
                  <a:cubicBezTo>
                    <a:pt x="726091" y="501261"/>
                    <a:pt x="727026" y="502845"/>
                    <a:pt x="728897" y="503636"/>
                  </a:cubicBezTo>
                  <a:cubicBezTo>
                    <a:pt x="728897" y="502845"/>
                    <a:pt x="730764" y="502845"/>
                    <a:pt x="730764" y="502052"/>
                  </a:cubicBezTo>
                  <a:cubicBezTo>
                    <a:pt x="730764" y="502052"/>
                    <a:pt x="728897" y="501261"/>
                    <a:pt x="728897" y="500471"/>
                  </a:cubicBezTo>
                  <a:lnTo>
                    <a:pt x="730764" y="499681"/>
                  </a:lnTo>
                  <a:cubicBezTo>
                    <a:pt x="731699" y="498890"/>
                    <a:pt x="732634" y="501261"/>
                    <a:pt x="732634" y="501261"/>
                  </a:cubicBezTo>
                  <a:cubicBezTo>
                    <a:pt x="732634" y="501261"/>
                    <a:pt x="733570" y="502845"/>
                    <a:pt x="734505" y="502845"/>
                  </a:cubicBezTo>
                  <a:cubicBezTo>
                    <a:pt x="734505" y="502845"/>
                    <a:pt x="736372" y="502052"/>
                    <a:pt x="736372" y="501261"/>
                  </a:cubicBezTo>
                  <a:lnTo>
                    <a:pt x="734505" y="499681"/>
                  </a:lnTo>
                  <a:cubicBezTo>
                    <a:pt x="734505" y="498890"/>
                    <a:pt x="736372" y="498890"/>
                    <a:pt x="737308" y="498100"/>
                  </a:cubicBezTo>
                  <a:cubicBezTo>
                    <a:pt x="737308" y="498100"/>
                    <a:pt x="735440" y="497306"/>
                    <a:pt x="735440" y="496516"/>
                  </a:cubicBezTo>
                  <a:cubicBezTo>
                    <a:pt x="735440" y="495725"/>
                    <a:pt x="737308" y="495725"/>
                    <a:pt x="737308" y="494935"/>
                  </a:cubicBezTo>
                  <a:cubicBezTo>
                    <a:pt x="739178" y="494145"/>
                    <a:pt x="740113" y="493351"/>
                    <a:pt x="741981" y="492561"/>
                  </a:cubicBezTo>
                  <a:cubicBezTo>
                    <a:pt x="742916" y="493351"/>
                    <a:pt x="743851" y="494935"/>
                    <a:pt x="744787" y="495725"/>
                  </a:cubicBezTo>
                  <a:cubicBezTo>
                    <a:pt x="745722" y="496516"/>
                    <a:pt x="745722" y="497306"/>
                    <a:pt x="746654" y="498100"/>
                  </a:cubicBezTo>
                  <a:cubicBezTo>
                    <a:pt x="746654" y="498100"/>
                    <a:pt x="747589" y="498890"/>
                    <a:pt x="747589" y="499681"/>
                  </a:cubicBezTo>
                  <a:cubicBezTo>
                    <a:pt x="747589" y="499681"/>
                    <a:pt x="745722" y="500471"/>
                    <a:pt x="745722" y="501261"/>
                  </a:cubicBezTo>
                  <a:cubicBezTo>
                    <a:pt x="745722" y="501261"/>
                    <a:pt x="747589" y="502052"/>
                    <a:pt x="747589" y="502845"/>
                  </a:cubicBezTo>
                  <a:cubicBezTo>
                    <a:pt x="747589" y="503636"/>
                    <a:pt x="748525" y="504426"/>
                    <a:pt x="749460" y="504426"/>
                  </a:cubicBezTo>
                  <a:cubicBezTo>
                    <a:pt x="749460" y="505217"/>
                    <a:pt x="750392" y="506007"/>
                    <a:pt x="750392" y="506007"/>
                  </a:cubicBezTo>
                  <a:cubicBezTo>
                    <a:pt x="750392" y="506797"/>
                    <a:pt x="748525" y="507591"/>
                    <a:pt x="748525" y="507591"/>
                  </a:cubicBezTo>
                  <a:cubicBezTo>
                    <a:pt x="748525" y="507591"/>
                    <a:pt x="749460" y="509172"/>
                    <a:pt x="750392" y="509172"/>
                  </a:cubicBezTo>
                  <a:lnTo>
                    <a:pt x="752262" y="508381"/>
                  </a:lnTo>
                  <a:cubicBezTo>
                    <a:pt x="752262" y="507591"/>
                    <a:pt x="750392" y="506797"/>
                    <a:pt x="750392" y="506007"/>
                  </a:cubicBezTo>
                  <a:lnTo>
                    <a:pt x="752262" y="505217"/>
                  </a:lnTo>
                  <a:cubicBezTo>
                    <a:pt x="753198" y="504426"/>
                    <a:pt x="754133" y="503636"/>
                    <a:pt x="755065" y="503636"/>
                  </a:cubicBezTo>
                  <a:cubicBezTo>
                    <a:pt x="755065" y="503636"/>
                    <a:pt x="756936" y="502845"/>
                    <a:pt x="756936" y="502052"/>
                  </a:cubicBezTo>
                  <a:lnTo>
                    <a:pt x="755065" y="500471"/>
                  </a:lnTo>
                  <a:lnTo>
                    <a:pt x="756936" y="498890"/>
                  </a:lnTo>
                  <a:cubicBezTo>
                    <a:pt x="757871" y="498890"/>
                    <a:pt x="759741" y="498100"/>
                    <a:pt x="759741" y="498100"/>
                  </a:cubicBezTo>
                  <a:cubicBezTo>
                    <a:pt x="759741" y="497306"/>
                    <a:pt x="757871" y="496516"/>
                    <a:pt x="757871" y="495725"/>
                  </a:cubicBezTo>
                  <a:lnTo>
                    <a:pt x="759741" y="494935"/>
                  </a:lnTo>
                  <a:cubicBezTo>
                    <a:pt x="759741" y="494145"/>
                    <a:pt x="757871" y="493351"/>
                    <a:pt x="758806" y="492561"/>
                  </a:cubicBezTo>
                  <a:lnTo>
                    <a:pt x="760674" y="491770"/>
                  </a:lnTo>
                  <a:cubicBezTo>
                    <a:pt x="760674" y="491770"/>
                    <a:pt x="761609" y="490189"/>
                    <a:pt x="762544" y="490189"/>
                  </a:cubicBezTo>
                  <a:cubicBezTo>
                    <a:pt x="763479" y="490189"/>
                    <a:pt x="763479" y="491770"/>
                    <a:pt x="764415" y="491770"/>
                  </a:cubicBezTo>
                  <a:lnTo>
                    <a:pt x="761609" y="493351"/>
                  </a:lnTo>
                  <a:cubicBezTo>
                    <a:pt x="761609" y="494145"/>
                    <a:pt x="763479" y="494935"/>
                    <a:pt x="763479" y="494935"/>
                  </a:cubicBezTo>
                  <a:cubicBezTo>
                    <a:pt x="763479" y="495725"/>
                    <a:pt x="761609" y="495725"/>
                    <a:pt x="761609" y="496516"/>
                  </a:cubicBezTo>
                  <a:lnTo>
                    <a:pt x="763479" y="498100"/>
                  </a:lnTo>
                  <a:cubicBezTo>
                    <a:pt x="763479" y="498100"/>
                    <a:pt x="765350" y="497306"/>
                    <a:pt x="765350" y="496516"/>
                  </a:cubicBezTo>
                  <a:lnTo>
                    <a:pt x="763479" y="494935"/>
                  </a:lnTo>
                  <a:lnTo>
                    <a:pt x="765350" y="493351"/>
                  </a:lnTo>
                  <a:cubicBezTo>
                    <a:pt x="766282" y="494145"/>
                    <a:pt x="767217" y="495725"/>
                    <a:pt x="767217" y="495725"/>
                  </a:cubicBezTo>
                  <a:cubicBezTo>
                    <a:pt x="768153" y="495725"/>
                    <a:pt x="769088" y="494145"/>
                    <a:pt x="769088" y="494145"/>
                  </a:cubicBezTo>
                  <a:cubicBezTo>
                    <a:pt x="770023" y="494145"/>
                    <a:pt x="770023" y="495725"/>
                    <a:pt x="770955" y="495725"/>
                  </a:cubicBezTo>
                  <a:cubicBezTo>
                    <a:pt x="771890" y="495725"/>
                    <a:pt x="772826" y="494145"/>
                    <a:pt x="772826" y="494935"/>
                  </a:cubicBezTo>
                  <a:cubicBezTo>
                    <a:pt x="773761" y="494935"/>
                    <a:pt x="774696" y="495725"/>
                    <a:pt x="774696" y="496516"/>
                  </a:cubicBezTo>
                  <a:lnTo>
                    <a:pt x="772826" y="497306"/>
                  </a:lnTo>
                  <a:cubicBezTo>
                    <a:pt x="772826" y="498100"/>
                    <a:pt x="774696" y="498890"/>
                    <a:pt x="773761" y="499681"/>
                  </a:cubicBezTo>
                  <a:lnTo>
                    <a:pt x="771890" y="500471"/>
                  </a:lnTo>
                  <a:cubicBezTo>
                    <a:pt x="771890" y="501261"/>
                    <a:pt x="773761" y="502052"/>
                    <a:pt x="773761" y="502845"/>
                  </a:cubicBezTo>
                  <a:lnTo>
                    <a:pt x="775628" y="501261"/>
                  </a:lnTo>
                  <a:lnTo>
                    <a:pt x="777499" y="502845"/>
                  </a:lnTo>
                  <a:cubicBezTo>
                    <a:pt x="777499" y="503636"/>
                    <a:pt x="778434" y="504426"/>
                    <a:pt x="779369" y="504426"/>
                  </a:cubicBezTo>
                  <a:cubicBezTo>
                    <a:pt x="779369" y="505217"/>
                    <a:pt x="776564" y="506007"/>
                    <a:pt x="776564" y="506007"/>
                  </a:cubicBezTo>
                  <a:lnTo>
                    <a:pt x="778434" y="507591"/>
                  </a:lnTo>
                  <a:lnTo>
                    <a:pt x="780301" y="506797"/>
                  </a:lnTo>
                  <a:cubicBezTo>
                    <a:pt x="781237" y="506797"/>
                    <a:pt x="782172" y="508381"/>
                    <a:pt x="782172" y="508381"/>
                  </a:cubicBezTo>
                  <a:cubicBezTo>
                    <a:pt x="783107" y="509172"/>
                    <a:pt x="783107" y="509172"/>
                    <a:pt x="784043" y="509962"/>
                  </a:cubicBezTo>
                  <a:cubicBezTo>
                    <a:pt x="784043" y="510753"/>
                    <a:pt x="784975" y="511546"/>
                    <a:pt x="784975" y="511546"/>
                  </a:cubicBezTo>
                  <a:cubicBezTo>
                    <a:pt x="784975" y="512337"/>
                    <a:pt x="783107" y="512337"/>
                    <a:pt x="783107" y="513127"/>
                  </a:cubicBezTo>
                  <a:cubicBezTo>
                    <a:pt x="783107" y="513917"/>
                    <a:pt x="784975" y="514708"/>
                    <a:pt x="784975" y="514708"/>
                  </a:cubicBezTo>
                  <a:lnTo>
                    <a:pt x="786845" y="513917"/>
                  </a:lnTo>
                  <a:cubicBezTo>
                    <a:pt x="786845" y="513127"/>
                    <a:pt x="784975" y="512337"/>
                    <a:pt x="784975" y="511546"/>
                  </a:cubicBezTo>
                  <a:lnTo>
                    <a:pt x="787780" y="510753"/>
                  </a:lnTo>
                  <a:cubicBezTo>
                    <a:pt x="786845" y="509962"/>
                    <a:pt x="785910" y="509172"/>
                    <a:pt x="785910" y="508381"/>
                  </a:cubicBezTo>
                  <a:cubicBezTo>
                    <a:pt x="784975" y="508381"/>
                    <a:pt x="784975" y="507591"/>
                    <a:pt x="784043" y="506797"/>
                  </a:cubicBezTo>
                  <a:lnTo>
                    <a:pt x="782172" y="505217"/>
                  </a:lnTo>
                  <a:cubicBezTo>
                    <a:pt x="783107" y="505217"/>
                    <a:pt x="784043" y="503636"/>
                    <a:pt x="784975" y="503636"/>
                  </a:cubicBezTo>
                  <a:cubicBezTo>
                    <a:pt x="784975" y="503636"/>
                    <a:pt x="785910" y="502845"/>
                    <a:pt x="786845" y="502845"/>
                  </a:cubicBezTo>
                  <a:cubicBezTo>
                    <a:pt x="785910" y="502052"/>
                    <a:pt x="785910" y="501261"/>
                    <a:pt x="784975" y="500471"/>
                  </a:cubicBezTo>
                  <a:cubicBezTo>
                    <a:pt x="784975" y="500471"/>
                    <a:pt x="784043" y="499681"/>
                    <a:pt x="784043" y="498890"/>
                  </a:cubicBezTo>
                  <a:cubicBezTo>
                    <a:pt x="783107" y="498890"/>
                    <a:pt x="782172" y="497306"/>
                    <a:pt x="782172" y="497306"/>
                  </a:cubicBezTo>
                  <a:lnTo>
                    <a:pt x="784043" y="495725"/>
                  </a:lnTo>
                  <a:cubicBezTo>
                    <a:pt x="784043" y="495725"/>
                    <a:pt x="784975" y="497306"/>
                    <a:pt x="785910" y="497306"/>
                  </a:cubicBezTo>
                  <a:cubicBezTo>
                    <a:pt x="786845" y="498890"/>
                    <a:pt x="787780" y="499681"/>
                    <a:pt x="788716" y="501261"/>
                  </a:cubicBezTo>
                  <a:cubicBezTo>
                    <a:pt x="788716" y="502052"/>
                    <a:pt x="790583" y="502052"/>
                    <a:pt x="790583" y="502845"/>
                  </a:cubicBezTo>
                  <a:cubicBezTo>
                    <a:pt x="790583" y="503636"/>
                    <a:pt x="788716" y="503636"/>
                    <a:pt x="788716" y="504426"/>
                  </a:cubicBezTo>
                  <a:lnTo>
                    <a:pt x="789651" y="506007"/>
                  </a:lnTo>
                  <a:cubicBezTo>
                    <a:pt x="789651" y="506007"/>
                    <a:pt x="791518" y="504426"/>
                    <a:pt x="792454" y="504426"/>
                  </a:cubicBezTo>
                  <a:lnTo>
                    <a:pt x="793389" y="506007"/>
                  </a:lnTo>
                  <a:cubicBezTo>
                    <a:pt x="793389" y="506797"/>
                    <a:pt x="791518" y="507591"/>
                    <a:pt x="791518" y="507591"/>
                  </a:cubicBezTo>
                  <a:cubicBezTo>
                    <a:pt x="791518" y="508381"/>
                    <a:pt x="793389" y="509172"/>
                    <a:pt x="793389" y="509172"/>
                  </a:cubicBezTo>
                  <a:cubicBezTo>
                    <a:pt x="793389" y="509172"/>
                    <a:pt x="794324" y="508381"/>
                    <a:pt x="795256" y="508381"/>
                  </a:cubicBezTo>
                  <a:cubicBezTo>
                    <a:pt x="795256" y="507591"/>
                    <a:pt x="797127" y="506797"/>
                    <a:pt x="797127" y="506797"/>
                  </a:cubicBezTo>
                  <a:lnTo>
                    <a:pt x="796192" y="505217"/>
                  </a:lnTo>
                  <a:cubicBezTo>
                    <a:pt x="795256" y="504426"/>
                    <a:pt x="794324" y="503636"/>
                    <a:pt x="794324" y="503636"/>
                  </a:cubicBezTo>
                  <a:cubicBezTo>
                    <a:pt x="793389" y="502845"/>
                    <a:pt x="793389" y="502052"/>
                    <a:pt x="792454" y="501261"/>
                  </a:cubicBezTo>
                  <a:lnTo>
                    <a:pt x="794324" y="500471"/>
                  </a:lnTo>
                  <a:cubicBezTo>
                    <a:pt x="795256" y="499681"/>
                    <a:pt x="793389" y="498890"/>
                    <a:pt x="793389" y="498100"/>
                  </a:cubicBezTo>
                  <a:lnTo>
                    <a:pt x="795256" y="497306"/>
                  </a:lnTo>
                  <a:cubicBezTo>
                    <a:pt x="795256" y="497306"/>
                    <a:pt x="796192" y="498890"/>
                    <a:pt x="797127" y="498890"/>
                  </a:cubicBezTo>
                  <a:cubicBezTo>
                    <a:pt x="797127" y="499681"/>
                    <a:pt x="798062" y="499681"/>
                    <a:pt x="798062" y="500471"/>
                  </a:cubicBezTo>
                  <a:cubicBezTo>
                    <a:pt x="798997" y="501261"/>
                    <a:pt x="798997" y="502052"/>
                    <a:pt x="799933" y="502052"/>
                  </a:cubicBezTo>
                  <a:cubicBezTo>
                    <a:pt x="799933" y="502845"/>
                    <a:pt x="801800" y="503636"/>
                    <a:pt x="801800" y="504426"/>
                  </a:cubicBezTo>
                  <a:lnTo>
                    <a:pt x="798997" y="505217"/>
                  </a:lnTo>
                  <a:cubicBezTo>
                    <a:pt x="799933" y="506007"/>
                    <a:pt x="800865" y="506797"/>
                    <a:pt x="800865" y="507591"/>
                  </a:cubicBezTo>
                  <a:cubicBezTo>
                    <a:pt x="801800" y="507591"/>
                    <a:pt x="801800" y="508381"/>
                    <a:pt x="802735" y="509172"/>
                  </a:cubicBezTo>
                  <a:cubicBezTo>
                    <a:pt x="802735" y="509172"/>
                    <a:pt x="803671" y="510753"/>
                    <a:pt x="804606" y="510753"/>
                  </a:cubicBezTo>
                  <a:lnTo>
                    <a:pt x="806473" y="509172"/>
                  </a:lnTo>
                  <a:lnTo>
                    <a:pt x="808344" y="508381"/>
                  </a:lnTo>
                  <a:cubicBezTo>
                    <a:pt x="808344" y="508381"/>
                    <a:pt x="809279" y="509962"/>
                    <a:pt x="810211" y="509962"/>
                  </a:cubicBezTo>
                  <a:cubicBezTo>
                    <a:pt x="810211" y="510753"/>
                    <a:pt x="811146" y="510753"/>
                    <a:pt x="811146" y="511546"/>
                  </a:cubicBezTo>
                  <a:cubicBezTo>
                    <a:pt x="812082" y="511546"/>
                    <a:pt x="813952" y="510753"/>
                    <a:pt x="813952" y="509962"/>
                  </a:cubicBezTo>
                  <a:cubicBezTo>
                    <a:pt x="813952" y="509962"/>
                    <a:pt x="812082" y="509172"/>
                    <a:pt x="812082" y="508381"/>
                  </a:cubicBezTo>
                  <a:cubicBezTo>
                    <a:pt x="811146" y="507591"/>
                    <a:pt x="811146" y="507591"/>
                    <a:pt x="810211" y="506797"/>
                  </a:cubicBezTo>
                  <a:lnTo>
                    <a:pt x="809279" y="505217"/>
                  </a:lnTo>
                  <a:cubicBezTo>
                    <a:pt x="809279" y="504426"/>
                    <a:pt x="810211" y="503636"/>
                    <a:pt x="811146" y="503636"/>
                  </a:cubicBezTo>
                  <a:cubicBezTo>
                    <a:pt x="811146" y="503636"/>
                    <a:pt x="812082" y="502052"/>
                    <a:pt x="813017" y="502052"/>
                  </a:cubicBezTo>
                  <a:cubicBezTo>
                    <a:pt x="813017" y="502052"/>
                    <a:pt x="813952" y="503636"/>
                    <a:pt x="814884" y="503636"/>
                  </a:cubicBezTo>
                  <a:cubicBezTo>
                    <a:pt x="814884" y="504426"/>
                    <a:pt x="816755" y="502845"/>
                    <a:pt x="816755" y="502845"/>
                  </a:cubicBezTo>
                  <a:cubicBezTo>
                    <a:pt x="817690" y="502052"/>
                    <a:pt x="818625" y="502052"/>
                    <a:pt x="818625" y="501261"/>
                  </a:cubicBezTo>
                  <a:lnTo>
                    <a:pt x="816755" y="499681"/>
                  </a:lnTo>
                  <a:cubicBezTo>
                    <a:pt x="817690" y="498890"/>
                    <a:pt x="819561" y="498890"/>
                    <a:pt x="819561" y="498100"/>
                  </a:cubicBezTo>
                  <a:cubicBezTo>
                    <a:pt x="819561" y="498100"/>
                    <a:pt x="820493" y="496516"/>
                    <a:pt x="821428" y="496516"/>
                  </a:cubicBezTo>
                  <a:cubicBezTo>
                    <a:pt x="821428" y="496516"/>
                    <a:pt x="823299" y="498100"/>
                    <a:pt x="823299" y="498890"/>
                  </a:cubicBezTo>
                  <a:lnTo>
                    <a:pt x="820493" y="499681"/>
                  </a:lnTo>
                  <a:cubicBezTo>
                    <a:pt x="820493" y="500471"/>
                    <a:pt x="822363" y="501261"/>
                    <a:pt x="822363" y="502052"/>
                  </a:cubicBezTo>
                  <a:lnTo>
                    <a:pt x="820493" y="502845"/>
                  </a:lnTo>
                  <a:cubicBezTo>
                    <a:pt x="819561" y="503636"/>
                    <a:pt x="818625" y="503636"/>
                    <a:pt x="818625" y="504426"/>
                  </a:cubicBezTo>
                  <a:cubicBezTo>
                    <a:pt x="819561" y="506007"/>
                    <a:pt x="820493" y="506797"/>
                    <a:pt x="821428" y="507591"/>
                  </a:cubicBezTo>
                  <a:cubicBezTo>
                    <a:pt x="821428" y="507591"/>
                    <a:pt x="823299" y="507591"/>
                    <a:pt x="823299" y="506797"/>
                  </a:cubicBezTo>
                  <a:cubicBezTo>
                    <a:pt x="823299" y="506007"/>
                    <a:pt x="822363" y="505217"/>
                    <a:pt x="822363" y="505217"/>
                  </a:cubicBezTo>
                  <a:cubicBezTo>
                    <a:pt x="822363" y="504426"/>
                    <a:pt x="824234" y="503636"/>
                    <a:pt x="824234" y="503636"/>
                  </a:cubicBezTo>
                  <a:cubicBezTo>
                    <a:pt x="824234" y="502845"/>
                    <a:pt x="822363" y="502052"/>
                    <a:pt x="822363" y="502052"/>
                  </a:cubicBezTo>
                  <a:cubicBezTo>
                    <a:pt x="822363" y="501261"/>
                    <a:pt x="824234" y="500471"/>
                    <a:pt x="824234" y="500471"/>
                  </a:cubicBezTo>
                  <a:cubicBezTo>
                    <a:pt x="825166" y="499681"/>
                    <a:pt x="826101" y="499681"/>
                    <a:pt x="827036" y="498890"/>
                  </a:cubicBezTo>
                  <a:cubicBezTo>
                    <a:pt x="827036" y="499681"/>
                    <a:pt x="827972" y="500471"/>
                    <a:pt x="827972" y="500471"/>
                  </a:cubicBezTo>
                  <a:cubicBezTo>
                    <a:pt x="828907" y="501261"/>
                    <a:pt x="828907" y="502052"/>
                    <a:pt x="829842" y="502845"/>
                  </a:cubicBezTo>
                  <a:lnTo>
                    <a:pt x="831710" y="501261"/>
                  </a:lnTo>
                  <a:cubicBezTo>
                    <a:pt x="832645" y="501261"/>
                    <a:pt x="832645" y="502845"/>
                    <a:pt x="833580" y="502845"/>
                  </a:cubicBezTo>
                  <a:cubicBezTo>
                    <a:pt x="834515" y="502845"/>
                    <a:pt x="835448" y="501261"/>
                    <a:pt x="835448" y="502052"/>
                  </a:cubicBezTo>
                  <a:cubicBezTo>
                    <a:pt x="836383" y="502052"/>
                    <a:pt x="836383" y="503636"/>
                    <a:pt x="837318" y="503636"/>
                  </a:cubicBezTo>
                  <a:cubicBezTo>
                    <a:pt x="838253" y="503636"/>
                    <a:pt x="838253" y="502052"/>
                    <a:pt x="839185" y="502052"/>
                  </a:cubicBezTo>
                  <a:cubicBezTo>
                    <a:pt x="840121" y="502052"/>
                    <a:pt x="840121" y="503636"/>
                    <a:pt x="841056" y="503636"/>
                  </a:cubicBezTo>
                  <a:cubicBezTo>
                    <a:pt x="841056" y="503636"/>
                    <a:pt x="841991" y="502845"/>
                    <a:pt x="842926" y="502845"/>
                  </a:cubicBezTo>
                  <a:cubicBezTo>
                    <a:pt x="841991" y="501261"/>
                    <a:pt x="841056" y="500471"/>
                    <a:pt x="840121" y="498890"/>
                  </a:cubicBezTo>
                  <a:cubicBezTo>
                    <a:pt x="838253" y="498100"/>
                    <a:pt x="837318" y="496516"/>
                    <a:pt x="836383" y="495725"/>
                  </a:cubicBezTo>
                  <a:cubicBezTo>
                    <a:pt x="838253" y="494145"/>
                    <a:pt x="839185" y="493351"/>
                    <a:pt x="841056" y="492561"/>
                  </a:cubicBezTo>
                  <a:cubicBezTo>
                    <a:pt x="841991" y="494145"/>
                    <a:pt x="842926" y="494935"/>
                    <a:pt x="843862" y="496516"/>
                  </a:cubicBezTo>
                  <a:cubicBezTo>
                    <a:pt x="844794" y="496516"/>
                    <a:pt x="844794" y="497306"/>
                    <a:pt x="845729" y="498100"/>
                  </a:cubicBezTo>
                  <a:cubicBezTo>
                    <a:pt x="845729" y="498100"/>
                    <a:pt x="846664" y="499681"/>
                    <a:pt x="847600" y="499681"/>
                  </a:cubicBezTo>
                  <a:cubicBezTo>
                    <a:pt x="847600" y="499681"/>
                    <a:pt x="848535" y="498890"/>
                    <a:pt x="849470" y="498100"/>
                  </a:cubicBezTo>
                  <a:lnTo>
                    <a:pt x="851338" y="497306"/>
                  </a:lnTo>
                  <a:cubicBezTo>
                    <a:pt x="851338" y="496516"/>
                    <a:pt x="849470" y="495725"/>
                    <a:pt x="849470" y="495725"/>
                  </a:cubicBezTo>
                  <a:cubicBezTo>
                    <a:pt x="849470" y="494935"/>
                    <a:pt x="847600" y="494145"/>
                    <a:pt x="848535" y="493351"/>
                  </a:cubicBezTo>
                  <a:lnTo>
                    <a:pt x="850402" y="492561"/>
                  </a:lnTo>
                  <a:lnTo>
                    <a:pt x="851338" y="494145"/>
                  </a:lnTo>
                  <a:cubicBezTo>
                    <a:pt x="852273" y="494935"/>
                    <a:pt x="853208" y="494935"/>
                    <a:pt x="853208" y="495725"/>
                  </a:cubicBezTo>
                  <a:cubicBezTo>
                    <a:pt x="854143" y="496516"/>
                    <a:pt x="855076" y="497306"/>
                    <a:pt x="855076" y="497306"/>
                  </a:cubicBezTo>
                  <a:cubicBezTo>
                    <a:pt x="855076" y="498100"/>
                    <a:pt x="856946" y="498890"/>
                    <a:pt x="856946" y="499681"/>
                  </a:cubicBezTo>
                  <a:lnTo>
                    <a:pt x="854143" y="500471"/>
                  </a:lnTo>
                  <a:lnTo>
                    <a:pt x="856011" y="502052"/>
                  </a:lnTo>
                  <a:cubicBezTo>
                    <a:pt x="856011" y="502845"/>
                    <a:pt x="857881" y="501261"/>
                    <a:pt x="857881" y="501261"/>
                  </a:cubicBezTo>
                  <a:cubicBezTo>
                    <a:pt x="858817" y="500471"/>
                    <a:pt x="859752" y="500471"/>
                    <a:pt x="860684" y="499681"/>
                  </a:cubicBezTo>
                  <a:cubicBezTo>
                    <a:pt x="860684" y="499681"/>
                    <a:pt x="861619" y="498890"/>
                    <a:pt x="862554" y="498100"/>
                  </a:cubicBezTo>
                  <a:lnTo>
                    <a:pt x="864422" y="497306"/>
                  </a:lnTo>
                  <a:lnTo>
                    <a:pt x="866292" y="498890"/>
                  </a:lnTo>
                  <a:cubicBezTo>
                    <a:pt x="865357" y="498890"/>
                    <a:pt x="864422" y="499681"/>
                    <a:pt x="863490" y="500471"/>
                  </a:cubicBezTo>
                  <a:cubicBezTo>
                    <a:pt x="864422" y="500471"/>
                    <a:pt x="865357" y="501261"/>
                    <a:pt x="865357" y="502052"/>
                  </a:cubicBezTo>
                  <a:lnTo>
                    <a:pt x="863490" y="502845"/>
                  </a:lnTo>
                  <a:cubicBezTo>
                    <a:pt x="863490" y="503636"/>
                    <a:pt x="861619" y="504426"/>
                    <a:pt x="861619" y="504426"/>
                  </a:cubicBezTo>
                  <a:cubicBezTo>
                    <a:pt x="861619" y="505217"/>
                    <a:pt x="862554" y="506007"/>
                    <a:pt x="862554" y="506007"/>
                  </a:cubicBezTo>
                  <a:cubicBezTo>
                    <a:pt x="864422" y="505217"/>
                    <a:pt x="865357" y="504426"/>
                    <a:pt x="867228" y="503636"/>
                  </a:cubicBezTo>
                  <a:cubicBezTo>
                    <a:pt x="868163" y="503636"/>
                    <a:pt x="868163" y="502052"/>
                    <a:pt x="869095" y="502052"/>
                  </a:cubicBezTo>
                  <a:cubicBezTo>
                    <a:pt x="870030" y="502052"/>
                    <a:pt x="870030" y="504426"/>
                    <a:pt x="870966" y="504426"/>
                  </a:cubicBezTo>
                  <a:lnTo>
                    <a:pt x="872836" y="502845"/>
                  </a:lnTo>
                  <a:cubicBezTo>
                    <a:pt x="872836" y="503636"/>
                    <a:pt x="874703" y="503636"/>
                    <a:pt x="874703" y="504426"/>
                  </a:cubicBezTo>
                  <a:cubicBezTo>
                    <a:pt x="874703" y="505217"/>
                    <a:pt x="871901" y="505217"/>
                    <a:pt x="872836" y="506007"/>
                  </a:cubicBezTo>
                  <a:cubicBezTo>
                    <a:pt x="872836" y="506007"/>
                    <a:pt x="873771" y="506797"/>
                    <a:pt x="873771" y="507591"/>
                  </a:cubicBezTo>
                  <a:cubicBezTo>
                    <a:pt x="874703" y="508381"/>
                    <a:pt x="874703" y="509172"/>
                    <a:pt x="875639" y="509172"/>
                  </a:cubicBezTo>
                  <a:cubicBezTo>
                    <a:pt x="876574" y="509962"/>
                    <a:pt x="876574" y="510753"/>
                    <a:pt x="877509" y="510753"/>
                  </a:cubicBezTo>
                  <a:lnTo>
                    <a:pt x="879377" y="509962"/>
                  </a:lnTo>
                  <a:cubicBezTo>
                    <a:pt x="879377" y="509172"/>
                    <a:pt x="877509" y="508381"/>
                    <a:pt x="877509" y="508381"/>
                  </a:cubicBezTo>
                  <a:cubicBezTo>
                    <a:pt x="877509" y="507591"/>
                    <a:pt x="875639" y="506797"/>
                    <a:pt x="875639" y="506007"/>
                  </a:cubicBezTo>
                  <a:cubicBezTo>
                    <a:pt x="876574" y="506007"/>
                    <a:pt x="878445" y="505217"/>
                    <a:pt x="878445" y="505217"/>
                  </a:cubicBezTo>
                  <a:cubicBezTo>
                    <a:pt x="878445" y="504426"/>
                    <a:pt x="876574" y="503636"/>
                    <a:pt x="876574" y="502845"/>
                  </a:cubicBezTo>
                  <a:lnTo>
                    <a:pt x="878445" y="502052"/>
                  </a:lnTo>
                  <a:cubicBezTo>
                    <a:pt x="878445" y="501261"/>
                    <a:pt x="877509" y="500471"/>
                    <a:pt x="877509" y="499681"/>
                  </a:cubicBezTo>
                  <a:cubicBezTo>
                    <a:pt x="876574" y="499681"/>
                    <a:pt x="875639" y="498890"/>
                    <a:pt x="875639" y="498100"/>
                  </a:cubicBezTo>
                  <a:cubicBezTo>
                    <a:pt x="876574" y="498100"/>
                    <a:pt x="876574" y="497306"/>
                    <a:pt x="877509" y="497306"/>
                  </a:cubicBezTo>
                  <a:cubicBezTo>
                    <a:pt x="878445" y="496516"/>
                    <a:pt x="878445" y="498890"/>
                    <a:pt x="879377" y="498890"/>
                  </a:cubicBezTo>
                  <a:cubicBezTo>
                    <a:pt x="879377" y="498890"/>
                    <a:pt x="880312" y="497306"/>
                    <a:pt x="881247" y="497306"/>
                  </a:cubicBezTo>
                  <a:cubicBezTo>
                    <a:pt x="882182" y="497306"/>
                    <a:pt x="882182" y="496516"/>
                    <a:pt x="883118" y="495725"/>
                  </a:cubicBezTo>
                  <a:cubicBezTo>
                    <a:pt x="883118" y="495725"/>
                    <a:pt x="881247" y="494935"/>
                    <a:pt x="882182" y="494145"/>
                  </a:cubicBezTo>
                  <a:lnTo>
                    <a:pt x="884053" y="492561"/>
                  </a:lnTo>
                  <a:cubicBezTo>
                    <a:pt x="884053" y="493351"/>
                    <a:pt x="884985" y="494145"/>
                    <a:pt x="884985" y="494935"/>
                  </a:cubicBezTo>
                  <a:cubicBezTo>
                    <a:pt x="885920" y="494935"/>
                    <a:pt x="886856" y="495725"/>
                    <a:pt x="886856" y="496516"/>
                  </a:cubicBezTo>
                  <a:cubicBezTo>
                    <a:pt x="887791" y="497306"/>
                    <a:pt x="888726" y="498890"/>
                    <a:pt x="890594" y="499681"/>
                  </a:cubicBezTo>
                  <a:cubicBezTo>
                    <a:pt x="891529" y="501261"/>
                    <a:pt x="892464" y="502052"/>
                    <a:pt x="893399" y="503636"/>
                  </a:cubicBezTo>
                  <a:cubicBezTo>
                    <a:pt x="894331" y="504426"/>
                    <a:pt x="895267" y="506007"/>
                    <a:pt x="896202" y="506797"/>
                  </a:cubicBezTo>
                  <a:cubicBezTo>
                    <a:pt x="897137" y="506797"/>
                    <a:pt x="898073" y="506007"/>
                    <a:pt x="899005" y="506007"/>
                  </a:cubicBezTo>
                  <a:cubicBezTo>
                    <a:pt x="899005" y="505217"/>
                    <a:pt x="900875" y="505217"/>
                    <a:pt x="900875" y="504426"/>
                  </a:cubicBezTo>
                  <a:lnTo>
                    <a:pt x="899005" y="502845"/>
                  </a:lnTo>
                  <a:cubicBezTo>
                    <a:pt x="899005" y="502052"/>
                    <a:pt x="897137" y="501261"/>
                    <a:pt x="897137" y="500471"/>
                  </a:cubicBezTo>
                  <a:cubicBezTo>
                    <a:pt x="898073" y="500471"/>
                    <a:pt x="899005" y="499681"/>
                    <a:pt x="899940" y="499681"/>
                  </a:cubicBezTo>
                  <a:cubicBezTo>
                    <a:pt x="899940" y="498890"/>
                    <a:pt x="900875" y="498100"/>
                    <a:pt x="901810" y="498100"/>
                  </a:cubicBezTo>
                  <a:cubicBezTo>
                    <a:pt x="901810" y="498100"/>
                    <a:pt x="902746" y="499681"/>
                    <a:pt x="903681" y="499681"/>
                  </a:cubicBezTo>
                  <a:cubicBezTo>
                    <a:pt x="903681" y="499681"/>
                    <a:pt x="905548" y="498890"/>
                    <a:pt x="905548" y="498100"/>
                  </a:cubicBezTo>
                  <a:lnTo>
                    <a:pt x="903681" y="496516"/>
                  </a:lnTo>
                  <a:lnTo>
                    <a:pt x="901810" y="494935"/>
                  </a:lnTo>
                  <a:cubicBezTo>
                    <a:pt x="901810" y="494935"/>
                    <a:pt x="903681" y="494145"/>
                    <a:pt x="904613" y="493351"/>
                  </a:cubicBezTo>
                  <a:cubicBezTo>
                    <a:pt x="904613" y="493351"/>
                    <a:pt x="905548" y="492561"/>
                    <a:pt x="906484" y="492561"/>
                  </a:cubicBezTo>
                  <a:cubicBezTo>
                    <a:pt x="907419" y="492561"/>
                    <a:pt x="907419" y="494145"/>
                    <a:pt x="908354" y="494145"/>
                  </a:cubicBezTo>
                  <a:cubicBezTo>
                    <a:pt x="907419" y="494145"/>
                    <a:pt x="905548" y="495725"/>
                    <a:pt x="905548" y="495725"/>
                  </a:cubicBezTo>
                  <a:cubicBezTo>
                    <a:pt x="906484" y="495725"/>
                    <a:pt x="907419" y="496516"/>
                    <a:pt x="907419" y="497306"/>
                  </a:cubicBezTo>
                  <a:cubicBezTo>
                    <a:pt x="908354" y="498100"/>
                    <a:pt x="908354" y="498100"/>
                    <a:pt x="909286" y="498890"/>
                  </a:cubicBezTo>
                  <a:cubicBezTo>
                    <a:pt x="909286" y="499681"/>
                    <a:pt x="910222" y="500471"/>
                    <a:pt x="910222" y="500471"/>
                  </a:cubicBezTo>
                  <a:cubicBezTo>
                    <a:pt x="911157" y="501261"/>
                    <a:pt x="912092" y="502052"/>
                    <a:pt x="912092" y="502052"/>
                  </a:cubicBezTo>
                  <a:cubicBezTo>
                    <a:pt x="912092" y="502845"/>
                    <a:pt x="913963" y="501261"/>
                    <a:pt x="913963" y="501261"/>
                  </a:cubicBezTo>
                  <a:cubicBezTo>
                    <a:pt x="914895" y="501261"/>
                    <a:pt x="914895" y="502845"/>
                    <a:pt x="915830" y="502845"/>
                  </a:cubicBezTo>
                  <a:cubicBezTo>
                    <a:pt x="916765" y="502845"/>
                    <a:pt x="916765" y="504426"/>
                    <a:pt x="917700" y="504426"/>
                  </a:cubicBezTo>
                  <a:cubicBezTo>
                    <a:pt x="917700" y="504426"/>
                    <a:pt x="919568" y="502845"/>
                    <a:pt x="919568" y="503636"/>
                  </a:cubicBezTo>
                  <a:cubicBezTo>
                    <a:pt x="920503" y="503636"/>
                    <a:pt x="920503" y="504426"/>
                    <a:pt x="921438" y="505217"/>
                  </a:cubicBezTo>
                  <a:cubicBezTo>
                    <a:pt x="921438" y="505217"/>
                    <a:pt x="922374" y="506007"/>
                    <a:pt x="922374" y="506797"/>
                  </a:cubicBezTo>
                  <a:cubicBezTo>
                    <a:pt x="923309" y="506797"/>
                    <a:pt x="924241" y="508381"/>
                    <a:pt x="924241" y="508381"/>
                  </a:cubicBezTo>
                  <a:lnTo>
                    <a:pt x="922374" y="509962"/>
                  </a:lnTo>
                  <a:cubicBezTo>
                    <a:pt x="922374" y="509962"/>
                    <a:pt x="923309" y="511546"/>
                    <a:pt x="924241" y="511546"/>
                  </a:cubicBezTo>
                  <a:cubicBezTo>
                    <a:pt x="924241" y="511546"/>
                    <a:pt x="925176" y="509962"/>
                    <a:pt x="926112" y="509962"/>
                  </a:cubicBezTo>
                  <a:cubicBezTo>
                    <a:pt x="927047" y="510753"/>
                    <a:pt x="927047" y="512337"/>
                    <a:pt x="927982" y="512337"/>
                  </a:cubicBezTo>
                  <a:cubicBezTo>
                    <a:pt x="927982" y="512337"/>
                    <a:pt x="928914" y="510753"/>
                    <a:pt x="929849" y="510753"/>
                  </a:cubicBezTo>
                  <a:cubicBezTo>
                    <a:pt x="928914" y="509962"/>
                    <a:pt x="928914" y="509962"/>
                    <a:pt x="927982" y="509172"/>
                  </a:cubicBezTo>
                  <a:cubicBezTo>
                    <a:pt x="927982" y="508381"/>
                    <a:pt x="927047" y="507591"/>
                    <a:pt x="926112" y="507591"/>
                  </a:cubicBezTo>
                  <a:cubicBezTo>
                    <a:pt x="926112" y="506797"/>
                    <a:pt x="928914" y="506007"/>
                    <a:pt x="928914" y="506007"/>
                  </a:cubicBezTo>
                  <a:lnTo>
                    <a:pt x="927047" y="504426"/>
                  </a:lnTo>
                  <a:cubicBezTo>
                    <a:pt x="927047" y="503636"/>
                    <a:pt x="925176" y="502845"/>
                    <a:pt x="925176" y="502052"/>
                  </a:cubicBezTo>
                  <a:lnTo>
                    <a:pt x="927047" y="501261"/>
                  </a:lnTo>
                  <a:cubicBezTo>
                    <a:pt x="927982" y="500471"/>
                    <a:pt x="926112" y="499681"/>
                    <a:pt x="926112" y="498890"/>
                  </a:cubicBezTo>
                  <a:lnTo>
                    <a:pt x="927982" y="498100"/>
                  </a:lnTo>
                  <a:cubicBezTo>
                    <a:pt x="927982" y="497306"/>
                    <a:pt x="926112" y="496516"/>
                    <a:pt x="926112" y="495725"/>
                  </a:cubicBezTo>
                  <a:cubicBezTo>
                    <a:pt x="926112" y="495725"/>
                    <a:pt x="927982" y="494935"/>
                    <a:pt x="928914" y="494935"/>
                  </a:cubicBezTo>
                  <a:cubicBezTo>
                    <a:pt x="928914" y="494145"/>
                    <a:pt x="929849" y="494145"/>
                    <a:pt x="930785" y="493351"/>
                  </a:cubicBezTo>
                  <a:lnTo>
                    <a:pt x="931720" y="494935"/>
                  </a:lnTo>
                  <a:cubicBezTo>
                    <a:pt x="932655" y="495725"/>
                    <a:pt x="933587" y="494145"/>
                    <a:pt x="934523" y="494145"/>
                  </a:cubicBezTo>
                  <a:lnTo>
                    <a:pt x="935458" y="495725"/>
                  </a:lnTo>
                  <a:cubicBezTo>
                    <a:pt x="935458" y="495725"/>
                    <a:pt x="933587" y="496516"/>
                    <a:pt x="933587" y="497306"/>
                  </a:cubicBezTo>
                  <a:lnTo>
                    <a:pt x="931720" y="498100"/>
                  </a:lnTo>
                  <a:cubicBezTo>
                    <a:pt x="931720" y="498890"/>
                    <a:pt x="932655" y="499681"/>
                    <a:pt x="933587" y="499681"/>
                  </a:cubicBezTo>
                  <a:cubicBezTo>
                    <a:pt x="933587" y="500471"/>
                    <a:pt x="934523" y="502052"/>
                    <a:pt x="934523" y="502052"/>
                  </a:cubicBezTo>
                  <a:cubicBezTo>
                    <a:pt x="935458" y="502052"/>
                    <a:pt x="936393" y="500471"/>
                    <a:pt x="937328" y="500471"/>
                  </a:cubicBezTo>
                  <a:cubicBezTo>
                    <a:pt x="937328" y="500471"/>
                    <a:pt x="938264" y="499681"/>
                    <a:pt x="939196" y="498890"/>
                  </a:cubicBezTo>
                  <a:lnTo>
                    <a:pt x="937328" y="497306"/>
                  </a:lnTo>
                  <a:lnTo>
                    <a:pt x="939196" y="495725"/>
                  </a:lnTo>
                  <a:cubicBezTo>
                    <a:pt x="940131" y="496516"/>
                    <a:pt x="941066" y="497306"/>
                    <a:pt x="941066" y="498100"/>
                  </a:cubicBezTo>
                  <a:cubicBezTo>
                    <a:pt x="941066" y="498100"/>
                    <a:pt x="942937" y="498890"/>
                    <a:pt x="942937" y="499681"/>
                  </a:cubicBezTo>
                  <a:cubicBezTo>
                    <a:pt x="942937" y="499681"/>
                    <a:pt x="940131" y="500471"/>
                    <a:pt x="940131" y="501261"/>
                  </a:cubicBezTo>
                  <a:cubicBezTo>
                    <a:pt x="941066" y="501261"/>
                    <a:pt x="942002" y="502052"/>
                    <a:pt x="942002" y="502845"/>
                  </a:cubicBezTo>
                  <a:cubicBezTo>
                    <a:pt x="942937" y="502845"/>
                    <a:pt x="943872" y="503636"/>
                    <a:pt x="943872" y="504426"/>
                  </a:cubicBezTo>
                  <a:cubicBezTo>
                    <a:pt x="943872" y="504426"/>
                    <a:pt x="942002" y="505217"/>
                    <a:pt x="942002" y="506007"/>
                  </a:cubicBezTo>
                  <a:cubicBezTo>
                    <a:pt x="942002" y="506007"/>
                    <a:pt x="942937" y="506797"/>
                    <a:pt x="942937" y="507591"/>
                  </a:cubicBezTo>
                  <a:cubicBezTo>
                    <a:pt x="943872" y="506797"/>
                    <a:pt x="944804" y="506797"/>
                    <a:pt x="945740" y="506007"/>
                  </a:cubicBezTo>
                  <a:lnTo>
                    <a:pt x="947610" y="505217"/>
                  </a:lnTo>
                  <a:cubicBezTo>
                    <a:pt x="947610" y="504426"/>
                    <a:pt x="945740" y="503636"/>
                    <a:pt x="945740" y="502845"/>
                  </a:cubicBezTo>
                  <a:lnTo>
                    <a:pt x="947610" y="502052"/>
                  </a:lnTo>
                  <a:cubicBezTo>
                    <a:pt x="947610" y="501261"/>
                    <a:pt x="946675" y="500471"/>
                    <a:pt x="946675" y="499681"/>
                  </a:cubicBezTo>
                  <a:cubicBezTo>
                    <a:pt x="946675" y="499681"/>
                    <a:pt x="944804" y="498890"/>
                    <a:pt x="944804" y="498100"/>
                  </a:cubicBezTo>
                  <a:cubicBezTo>
                    <a:pt x="944804" y="497306"/>
                    <a:pt x="946675" y="497306"/>
                    <a:pt x="946675" y="496516"/>
                  </a:cubicBezTo>
                  <a:lnTo>
                    <a:pt x="948545" y="495725"/>
                  </a:lnTo>
                  <a:cubicBezTo>
                    <a:pt x="949477" y="494935"/>
                    <a:pt x="947610" y="494145"/>
                    <a:pt x="947610" y="494145"/>
                  </a:cubicBezTo>
                  <a:cubicBezTo>
                    <a:pt x="947610" y="493351"/>
                    <a:pt x="949477" y="492561"/>
                    <a:pt x="949477" y="492561"/>
                  </a:cubicBezTo>
                  <a:cubicBezTo>
                    <a:pt x="949477" y="493351"/>
                    <a:pt x="950413" y="493351"/>
                    <a:pt x="951348" y="494145"/>
                  </a:cubicBezTo>
                  <a:lnTo>
                    <a:pt x="952283" y="495725"/>
                  </a:lnTo>
                  <a:cubicBezTo>
                    <a:pt x="952283" y="496516"/>
                    <a:pt x="950413" y="497306"/>
                    <a:pt x="950413" y="497306"/>
                  </a:cubicBezTo>
                  <a:cubicBezTo>
                    <a:pt x="950413" y="498100"/>
                    <a:pt x="951348" y="498890"/>
                    <a:pt x="952283" y="498890"/>
                  </a:cubicBezTo>
                  <a:cubicBezTo>
                    <a:pt x="952283" y="499681"/>
                    <a:pt x="954151" y="500471"/>
                    <a:pt x="954151" y="500471"/>
                  </a:cubicBezTo>
                  <a:cubicBezTo>
                    <a:pt x="953215" y="501261"/>
                    <a:pt x="952283" y="501261"/>
                    <a:pt x="951348" y="502052"/>
                  </a:cubicBezTo>
                  <a:cubicBezTo>
                    <a:pt x="952283" y="502052"/>
                    <a:pt x="952283" y="503636"/>
                    <a:pt x="953215" y="503636"/>
                  </a:cubicBezTo>
                  <a:cubicBezTo>
                    <a:pt x="954151" y="504426"/>
                    <a:pt x="955086" y="502845"/>
                    <a:pt x="955086" y="502845"/>
                  </a:cubicBezTo>
                  <a:cubicBezTo>
                    <a:pt x="956021" y="502845"/>
                    <a:pt x="956021" y="504426"/>
                    <a:pt x="956956" y="504426"/>
                  </a:cubicBezTo>
                  <a:lnTo>
                    <a:pt x="958824" y="502845"/>
                  </a:lnTo>
                  <a:cubicBezTo>
                    <a:pt x="959759" y="502845"/>
                    <a:pt x="960694" y="502052"/>
                    <a:pt x="960694" y="501261"/>
                  </a:cubicBezTo>
                  <a:cubicBezTo>
                    <a:pt x="961630" y="501261"/>
                    <a:pt x="962565" y="500471"/>
                    <a:pt x="963497" y="500471"/>
                  </a:cubicBezTo>
                  <a:lnTo>
                    <a:pt x="964432" y="502052"/>
                  </a:lnTo>
                  <a:cubicBezTo>
                    <a:pt x="965368" y="502845"/>
                    <a:pt x="966303" y="503636"/>
                    <a:pt x="966303" y="503636"/>
                  </a:cubicBezTo>
                  <a:cubicBezTo>
                    <a:pt x="966303" y="504426"/>
                    <a:pt x="964432" y="505217"/>
                    <a:pt x="964432" y="505217"/>
                  </a:cubicBezTo>
                  <a:cubicBezTo>
                    <a:pt x="964432" y="505217"/>
                    <a:pt x="965368" y="506797"/>
                    <a:pt x="966303" y="506797"/>
                  </a:cubicBezTo>
                  <a:cubicBezTo>
                    <a:pt x="966303" y="507591"/>
                    <a:pt x="967238" y="508381"/>
                    <a:pt x="967238" y="508381"/>
                  </a:cubicBezTo>
                  <a:cubicBezTo>
                    <a:pt x="968173" y="508381"/>
                    <a:pt x="969105" y="507591"/>
                    <a:pt x="969105" y="507591"/>
                  </a:cubicBezTo>
                  <a:cubicBezTo>
                    <a:pt x="970041" y="506797"/>
                    <a:pt x="970976" y="506797"/>
                    <a:pt x="971911" y="506007"/>
                  </a:cubicBezTo>
                  <a:cubicBezTo>
                    <a:pt x="971911" y="505217"/>
                    <a:pt x="970041" y="504426"/>
                    <a:pt x="970041" y="504426"/>
                  </a:cubicBezTo>
                  <a:cubicBezTo>
                    <a:pt x="970041" y="503636"/>
                    <a:pt x="971911" y="502845"/>
                    <a:pt x="971911" y="502845"/>
                  </a:cubicBezTo>
                  <a:cubicBezTo>
                    <a:pt x="971911" y="502845"/>
                    <a:pt x="973779" y="502052"/>
                    <a:pt x="973779" y="501261"/>
                  </a:cubicBezTo>
                  <a:cubicBezTo>
                    <a:pt x="973779" y="501261"/>
                    <a:pt x="972846" y="500471"/>
                    <a:pt x="972846" y="499681"/>
                  </a:cubicBezTo>
                  <a:cubicBezTo>
                    <a:pt x="971911" y="498890"/>
                    <a:pt x="971911" y="498890"/>
                    <a:pt x="970976" y="498100"/>
                  </a:cubicBezTo>
                  <a:cubicBezTo>
                    <a:pt x="972846" y="497306"/>
                    <a:pt x="973779" y="496516"/>
                    <a:pt x="975649" y="494935"/>
                  </a:cubicBezTo>
                  <a:cubicBezTo>
                    <a:pt x="975649" y="495725"/>
                    <a:pt x="976584" y="496516"/>
                    <a:pt x="976584" y="497306"/>
                  </a:cubicBezTo>
                  <a:cubicBezTo>
                    <a:pt x="977520" y="498100"/>
                    <a:pt x="978455" y="499681"/>
                    <a:pt x="980322" y="500471"/>
                  </a:cubicBezTo>
                  <a:cubicBezTo>
                    <a:pt x="979387" y="501261"/>
                    <a:pt x="977520" y="501261"/>
                    <a:pt x="977520" y="502052"/>
                  </a:cubicBezTo>
                  <a:cubicBezTo>
                    <a:pt x="977520" y="502845"/>
                    <a:pt x="979387" y="502845"/>
                    <a:pt x="979387" y="503636"/>
                  </a:cubicBezTo>
                  <a:cubicBezTo>
                    <a:pt x="979387" y="504426"/>
                    <a:pt x="981258" y="505217"/>
                    <a:pt x="981258" y="505217"/>
                  </a:cubicBezTo>
                  <a:cubicBezTo>
                    <a:pt x="981258" y="506007"/>
                    <a:pt x="978455" y="506797"/>
                    <a:pt x="979387" y="506797"/>
                  </a:cubicBezTo>
                  <a:cubicBezTo>
                    <a:pt x="979387" y="507591"/>
                    <a:pt x="980322" y="508381"/>
                    <a:pt x="980322" y="508381"/>
                  </a:cubicBezTo>
                  <a:cubicBezTo>
                    <a:pt x="981258" y="509172"/>
                    <a:pt x="982193" y="509962"/>
                    <a:pt x="982193" y="510753"/>
                  </a:cubicBezTo>
                  <a:lnTo>
                    <a:pt x="980322" y="511546"/>
                  </a:lnTo>
                  <a:cubicBezTo>
                    <a:pt x="980322" y="512337"/>
                    <a:pt x="981258" y="513127"/>
                    <a:pt x="981258" y="513127"/>
                  </a:cubicBezTo>
                  <a:cubicBezTo>
                    <a:pt x="982193" y="513127"/>
                    <a:pt x="984060" y="512337"/>
                    <a:pt x="984060" y="512337"/>
                  </a:cubicBezTo>
                  <a:cubicBezTo>
                    <a:pt x="984060" y="511546"/>
                    <a:pt x="985931" y="511546"/>
                    <a:pt x="985931" y="510753"/>
                  </a:cubicBezTo>
                  <a:lnTo>
                    <a:pt x="984060" y="509172"/>
                  </a:lnTo>
                  <a:cubicBezTo>
                    <a:pt x="984060" y="508381"/>
                    <a:pt x="985931" y="508381"/>
                    <a:pt x="985931" y="507591"/>
                  </a:cubicBezTo>
                  <a:lnTo>
                    <a:pt x="984996" y="506007"/>
                  </a:lnTo>
                  <a:cubicBezTo>
                    <a:pt x="984060" y="505217"/>
                    <a:pt x="983125" y="504426"/>
                    <a:pt x="983125" y="504426"/>
                  </a:cubicBezTo>
                  <a:cubicBezTo>
                    <a:pt x="983125" y="503636"/>
                    <a:pt x="981258" y="502845"/>
                    <a:pt x="981258" y="502052"/>
                  </a:cubicBezTo>
                  <a:lnTo>
                    <a:pt x="984060" y="501261"/>
                  </a:lnTo>
                  <a:cubicBezTo>
                    <a:pt x="984060" y="501261"/>
                    <a:pt x="984996" y="502052"/>
                    <a:pt x="984996" y="502845"/>
                  </a:cubicBezTo>
                  <a:cubicBezTo>
                    <a:pt x="985931" y="502845"/>
                    <a:pt x="986866" y="501261"/>
                    <a:pt x="986866" y="501261"/>
                  </a:cubicBezTo>
                  <a:cubicBezTo>
                    <a:pt x="987801" y="501261"/>
                    <a:pt x="988733" y="503636"/>
                    <a:pt x="988733" y="502845"/>
                  </a:cubicBezTo>
                  <a:cubicBezTo>
                    <a:pt x="989669" y="502845"/>
                    <a:pt x="990604" y="502052"/>
                    <a:pt x="990604" y="502052"/>
                  </a:cubicBezTo>
                  <a:cubicBezTo>
                    <a:pt x="991539" y="502052"/>
                    <a:pt x="992474" y="500471"/>
                    <a:pt x="993407" y="500471"/>
                  </a:cubicBezTo>
                  <a:lnTo>
                    <a:pt x="994342" y="502052"/>
                  </a:lnTo>
                  <a:cubicBezTo>
                    <a:pt x="995277" y="502845"/>
                    <a:pt x="995277" y="503636"/>
                    <a:pt x="996212" y="504426"/>
                  </a:cubicBezTo>
                  <a:cubicBezTo>
                    <a:pt x="996212" y="504426"/>
                    <a:pt x="997148" y="506007"/>
                    <a:pt x="998083" y="506007"/>
                  </a:cubicBezTo>
                  <a:lnTo>
                    <a:pt x="999950" y="504426"/>
                  </a:lnTo>
                  <a:cubicBezTo>
                    <a:pt x="1000886" y="504426"/>
                    <a:pt x="1000886" y="503636"/>
                    <a:pt x="1001821" y="502845"/>
                  </a:cubicBezTo>
                  <a:cubicBezTo>
                    <a:pt x="1002756" y="502845"/>
                    <a:pt x="1003688" y="502052"/>
                    <a:pt x="1003688" y="502052"/>
                  </a:cubicBezTo>
                  <a:cubicBezTo>
                    <a:pt x="1004623" y="502052"/>
                    <a:pt x="1005559" y="503636"/>
                    <a:pt x="1005559" y="503636"/>
                  </a:cubicBezTo>
                  <a:cubicBezTo>
                    <a:pt x="1005559" y="503636"/>
                    <a:pt x="1003688" y="504426"/>
                    <a:pt x="1003688" y="505217"/>
                  </a:cubicBezTo>
                  <a:cubicBezTo>
                    <a:pt x="1003688" y="505217"/>
                    <a:pt x="1004623" y="506797"/>
                    <a:pt x="1005559" y="506797"/>
                  </a:cubicBezTo>
                  <a:cubicBezTo>
                    <a:pt x="1005559" y="507591"/>
                    <a:pt x="1006494" y="507591"/>
                    <a:pt x="1006494" y="508381"/>
                  </a:cubicBezTo>
                  <a:cubicBezTo>
                    <a:pt x="1007429" y="507591"/>
                    <a:pt x="1008361" y="507591"/>
                    <a:pt x="1009297" y="506797"/>
                  </a:cubicBezTo>
                  <a:cubicBezTo>
                    <a:pt x="1009297" y="506797"/>
                    <a:pt x="1010232" y="506007"/>
                    <a:pt x="1011167" y="506007"/>
                  </a:cubicBezTo>
                  <a:cubicBezTo>
                    <a:pt x="1011167" y="505217"/>
                    <a:pt x="1013035" y="505217"/>
                    <a:pt x="1013035" y="504426"/>
                  </a:cubicBezTo>
                  <a:cubicBezTo>
                    <a:pt x="1013035" y="504426"/>
                    <a:pt x="1014905" y="503636"/>
                    <a:pt x="1014905" y="502845"/>
                  </a:cubicBezTo>
                  <a:cubicBezTo>
                    <a:pt x="1014905" y="502845"/>
                    <a:pt x="1013970" y="502052"/>
                    <a:pt x="1013970" y="501261"/>
                  </a:cubicBezTo>
                  <a:cubicBezTo>
                    <a:pt x="1013970" y="501261"/>
                    <a:pt x="1015840" y="500471"/>
                    <a:pt x="1015840" y="499681"/>
                  </a:cubicBezTo>
                  <a:lnTo>
                    <a:pt x="1017708" y="498890"/>
                  </a:lnTo>
                  <a:cubicBezTo>
                    <a:pt x="1018643" y="498890"/>
                    <a:pt x="1018643" y="499681"/>
                    <a:pt x="1019578" y="500471"/>
                  </a:cubicBezTo>
                  <a:cubicBezTo>
                    <a:pt x="1020514" y="501261"/>
                    <a:pt x="1021449" y="502845"/>
                    <a:pt x="1022384" y="503636"/>
                  </a:cubicBezTo>
                  <a:cubicBezTo>
                    <a:pt x="1023316" y="503636"/>
                    <a:pt x="1024251" y="502845"/>
                    <a:pt x="1024251" y="502845"/>
                  </a:cubicBezTo>
                  <a:cubicBezTo>
                    <a:pt x="1025187" y="502052"/>
                    <a:pt x="1027057" y="501261"/>
                    <a:pt x="1027057" y="501261"/>
                  </a:cubicBezTo>
                  <a:cubicBezTo>
                    <a:pt x="1027057" y="500471"/>
                    <a:pt x="1025187" y="499681"/>
                    <a:pt x="1025187" y="499681"/>
                  </a:cubicBezTo>
                  <a:cubicBezTo>
                    <a:pt x="1026122" y="498890"/>
                    <a:pt x="1027993" y="497306"/>
                    <a:pt x="1028925" y="496516"/>
                  </a:cubicBezTo>
                  <a:cubicBezTo>
                    <a:pt x="1029860" y="498100"/>
                    <a:pt x="1031730" y="498890"/>
                    <a:pt x="1032666" y="500471"/>
                  </a:cubicBezTo>
                  <a:cubicBezTo>
                    <a:pt x="1031730" y="500471"/>
                    <a:pt x="1030795" y="501261"/>
                    <a:pt x="1030795" y="501261"/>
                  </a:cubicBezTo>
                  <a:cubicBezTo>
                    <a:pt x="1028925" y="502845"/>
                    <a:pt x="1027993" y="503636"/>
                    <a:pt x="1026122" y="504426"/>
                  </a:cubicBezTo>
                  <a:cubicBezTo>
                    <a:pt x="1026122" y="505217"/>
                    <a:pt x="1027993" y="505217"/>
                    <a:pt x="1027993" y="506007"/>
                  </a:cubicBezTo>
                  <a:cubicBezTo>
                    <a:pt x="1027993" y="506797"/>
                    <a:pt x="1026122" y="506797"/>
                    <a:pt x="1026122" y="507591"/>
                  </a:cubicBezTo>
                  <a:lnTo>
                    <a:pt x="1027057" y="509172"/>
                  </a:lnTo>
                  <a:cubicBezTo>
                    <a:pt x="1027993" y="509172"/>
                    <a:pt x="1028925" y="507591"/>
                    <a:pt x="1028925" y="507591"/>
                  </a:cubicBezTo>
                  <a:cubicBezTo>
                    <a:pt x="1029860" y="507591"/>
                    <a:pt x="1030795" y="509172"/>
                    <a:pt x="1030795" y="509962"/>
                  </a:cubicBezTo>
                  <a:cubicBezTo>
                    <a:pt x="1031730" y="509962"/>
                    <a:pt x="1032666" y="508381"/>
                    <a:pt x="1032666" y="508381"/>
                  </a:cubicBezTo>
                  <a:cubicBezTo>
                    <a:pt x="1033598" y="508381"/>
                    <a:pt x="1034533" y="509962"/>
                    <a:pt x="1034533" y="509962"/>
                  </a:cubicBezTo>
                  <a:cubicBezTo>
                    <a:pt x="1035468" y="509962"/>
                    <a:pt x="1036404" y="508381"/>
                    <a:pt x="1036404" y="508381"/>
                  </a:cubicBezTo>
                  <a:cubicBezTo>
                    <a:pt x="1037339" y="508381"/>
                    <a:pt x="1038271" y="507591"/>
                    <a:pt x="1039206" y="507591"/>
                  </a:cubicBezTo>
                  <a:lnTo>
                    <a:pt x="1040142" y="509172"/>
                  </a:lnTo>
                  <a:cubicBezTo>
                    <a:pt x="1041077" y="509172"/>
                    <a:pt x="1042012" y="507591"/>
                    <a:pt x="1042944" y="507591"/>
                  </a:cubicBezTo>
                  <a:lnTo>
                    <a:pt x="1041077" y="506007"/>
                  </a:lnTo>
                  <a:lnTo>
                    <a:pt x="1042944" y="504426"/>
                  </a:lnTo>
                  <a:lnTo>
                    <a:pt x="1044815" y="506007"/>
                  </a:lnTo>
                  <a:cubicBezTo>
                    <a:pt x="1044815" y="506797"/>
                    <a:pt x="1045750" y="507591"/>
                    <a:pt x="1045750" y="508381"/>
                  </a:cubicBezTo>
                  <a:cubicBezTo>
                    <a:pt x="1046685" y="507591"/>
                    <a:pt x="1048553" y="506797"/>
                    <a:pt x="1048553" y="506797"/>
                  </a:cubicBezTo>
                  <a:cubicBezTo>
                    <a:pt x="1048553" y="506007"/>
                    <a:pt x="1046685" y="505217"/>
                    <a:pt x="1046685" y="505217"/>
                  </a:cubicBezTo>
                  <a:cubicBezTo>
                    <a:pt x="1045750" y="504426"/>
                    <a:pt x="1045750" y="503636"/>
                    <a:pt x="1044815" y="503636"/>
                  </a:cubicBezTo>
                  <a:cubicBezTo>
                    <a:pt x="1044815" y="502845"/>
                    <a:pt x="1043879" y="502052"/>
                    <a:pt x="1043879" y="501261"/>
                  </a:cubicBezTo>
                  <a:cubicBezTo>
                    <a:pt x="1042944" y="501261"/>
                    <a:pt x="1042012" y="499681"/>
                    <a:pt x="1042012" y="499681"/>
                  </a:cubicBezTo>
                  <a:cubicBezTo>
                    <a:pt x="1041077" y="499681"/>
                    <a:pt x="1040142" y="501261"/>
                    <a:pt x="1040142" y="501261"/>
                  </a:cubicBezTo>
                  <a:cubicBezTo>
                    <a:pt x="1039206" y="501261"/>
                    <a:pt x="1039206" y="499681"/>
                    <a:pt x="1038271" y="499681"/>
                  </a:cubicBezTo>
                  <a:cubicBezTo>
                    <a:pt x="1041077" y="497306"/>
                    <a:pt x="1043879" y="495725"/>
                    <a:pt x="1046685" y="494145"/>
                  </a:cubicBezTo>
                  <a:cubicBezTo>
                    <a:pt x="1046685" y="494145"/>
                    <a:pt x="1047617" y="494935"/>
                    <a:pt x="1048553" y="495725"/>
                  </a:cubicBezTo>
                  <a:lnTo>
                    <a:pt x="1049488" y="497306"/>
                  </a:lnTo>
                  <a:cubicBezTo>
                    <a:pt x="1049488" y="498100"/>
                    <a:pt x="1047617" y="498890"/>
                    <a:pt x="1047617" y="498890"/>
                  </a:cubicBezTo>
                  <a:cubicBezTo>
                    <a:pt x="1047617" y="499681"/>
                    <a:pt x="1048553" y="499681"/>
                    <a:pt x="1049488" y="500471"/>
                  </a:cubicBezTo>
                  <a:cubicBezTo>
                    <a:pt x="1050423" y="502052"/>
                    <a:pt x="1051358" y="502845"/>
                    <a:pt x="1052294" y="504426"/>
                  </a:cubicBezTo>
                  <a:cubicBezTo>
                    <a:pt x="1053226" y="503636"/>
                    <a:pt x="1054161" y="503636"/>
                    <a:pt x="1054161" y="502845"/>
                  </a:cubicBezTo>
                  <a:cubicBezTo>
                    <a:pt x="1055096" y="502052"/>
                    <a:pt x="1053226" y="501261"/>
                    <a:pt x="1053226" y="501261"/>
                  </a:cubicBezTo>
                  <a:cubicBezTo>
                    <a:pt x="1053226" y="500471"/>
                    <a:pt x="1055096" y="500471"/>
                    <a:pt x="1055096" y="499681"/>
                  </a:cubicBezTo>
                  <a:cubicBezTo>
                    <a:pt x="1055096" y="498890"/>
                    <a:pt x="1053226" y="498100"/>
                    <a:pt x="1053226" y="498100"/>
                  </a:cubicBezTo>
                  <a:cubicBezTo>
                    <a:pt x="1053226" y="497306"/>
                    <a:pt x="1055096" y="496516"/>
                    <a:pt x="1055096" y="496516"/>
                  </a:cubicBezTo>
                  <a:cubicBezTo>
                    <a:pt x="1056032" y="496516"/>
                    <a:pt x="1056967" y="494935"/>
                    <a:pt x="1057899" y="494935"/>
                  </a:cubicBezTo>
                  <a:cubicBezTo>
                    <a:pt x="1057899" y="494935"/>
                    <a:pt x="1058834" y="496516"/>
                    <a:pt x="1058834" y="497306"/>
                  </a:cubicBezTo>
                  <a:cubicBezTo>
                    <a:pt x="1058834" y="496516"/>
                    <a:pt x="1057899" y="498100"/>
                    <a:pt x="1056967" y="498100"/>
                  </a:cubicBezTo>
                  <a:cubicBezTo>
                    <a:pt x="1057899" y="498100"/>
                    <a:pt x="1057899" y="499681"/>
                    <a:pt x="1058834" y="499681"/>
                  </a:cubicBezTo>
                  <a:cubicBezTo>
                    <a:pt x="1058834" y="500471"/>
                    <a:pt x="1060705" y="498890"/>
                    <a:pt x="1060705" y="498890"/>
                  </a:cubicBezTo>
                  <a:lnTo>
                    <a:pt x="1062575" y="500471"/>
                  </a:lnTo>
                  <a:cubicBezTo>
                    <a:pt x="1062575" y="501261"/>
                    <a:pt x="1060705" y="501261"/>
                    <a:pt x="1060705" y="502052"/>
                  </a:cubicBezTo>
                  <a:cubicBezTo>
                    <a:pt x="1059769" y="502052"/>
                    <a:pt x="1061640" y="502845"/>
                    <a:pt x="1061640" y="503636"/>
                  </a:cubicBezTo>
                  <a:cubicBezTo>
                    <a:pt x="1062575" y="502845"/>
                    <a:pt x="1063507" y="502845"/>
                    <a:pt x="1063507" y="502052"/>
                  </a:cubicBezTo>
                  <a:cubicBezTo>
                    <a:pt x="1064443" y="502052"/>
                    <a:pt x="1066313" y="501261"/>
                    <a:pt x="1066313" y="501261"/>
                  </a:cubicBezTo>
                  <a:cubicBezTo>
                    <a:pt x="1066313" y="500471"/>
                    <a:pt x="1064443" y="499681"/>
                    <a:pt x="1064443" y="498890"/>
                  </a:cubicBezTo>
                  <a:lnTo>
                    <a:pt x="1066313" y="498100"/>
                  </a:lnTo>
                  <a:cubicBezTo>
                    <a:pt x="1066313" y="498100"/>
                    <a:pt x="1068181" y="498890"/>
                    <a:pt x="1068181" y="499681"/>
                  </a:cubicBezTo>
                  <a:cubicBezTo>
                    <a:pt x="1068181" y="499681"/>
                    <a:pt x="1069116" y="501261"/>
                    <a:pt x="1070051" y="501261"/>
                  </a:cubicBezTo>
                  <a:lnTo>
                    <a:pt x="1071922" y="499681"/>
                  </a:lnTo>
                  <a:cubicBezTo>
                    <a:pt x="1072854" y="500471"/>
                    <a:pt x="1072854" y="501261"/>
                    <a:pt x="1073789" y="502052"/>
                  </a:cubicBezTo>
                  <a:cubicBezTo>
                    <a:pt x="1073789" y="502052"/>
                    <a:pt x="1074724" y="502845"/>
                    <a:pt x="1074724" y="503636"/>
                  </a:cubicBezTo>
                  <a:cubicBezTo>
                    <a:pt x="1074724" y="503636"/>
                    <a:pt x="1072854" y="504426"/>
                    <a:pt x="1072854" y="505217"/>
                  </a:cubicBezTo>
                  <a:lnTo>
                    <a:pt x="1074724" y="506797"/>
                  </a:lnTo>
                  <a:lnTo>
                    <a:pt x="1076595" y="505217"/>
                  </a:lnTo>
                  <a:lnTo>
                    <a:pt x="1078462" y="503636"/>
                  </a:lnTo>
                  <a:cubicBezTo>
                    <a:pt x="1079397" y="503636"/>
                    <a:pt x="1080333" y="505217"/>
                    <a:pt x="1080333" y="506007"/>
                  </a:cubicBezTo>
                  <a:cubicBezTo>
                    <a:pt x="1080333" y="506007"/>
                    <a:pt x="1081268" y="507591"/>
                    <a:pt x="1082203" y="507591"/>
                  </a:cubicBezTo>
                  <a:lnTo>
                    <a:pt x="1084071" y="506007"/>
                  </a:lnTo>
                  <a:cubicBezTo>
                    <a:pt x="1085006" y="506797"/>
                    <a:pt x="1085006" y="507591"/>
                    <a:pt x="1085941" y="507591"/>
                  </a:cubicBezTo>
                  <a:cubicBezTo>
                    <a:pt x="1086876" y="509172"/>
                    <a:pt x="1087809" y="509962"/>
                    <a:pt x="1088744" y="511546"/>
                  </a:cubicBezTo>
                  <a:cubicBezTo>
                    <a:pt x="1088744" y="510753"/>
                    <a:pt x="1090614" y="510753"/>
                    <a:pt x="1090614" y="509962"/>
                  </a:cubicBezTo>
                  <a:cubicBezTo>
                    <a:pt x="1090614" y="509962"/>
                    <a:pt x="1088744" y="508381"/>
                    <a:pt x="1089679" y="508381"/>
                  </a:cubicBezTo>
                  <a:lnTo>
                    <a:pt x="1091550" y="506797"/>
                  </a:lnTo>
                  <a:lnTo>
                    <a:pt x="1089679" y="505217"/>
                  </a:lnTo>
                  <a:cubicBezTo>
                    <a:pt x="1088744" y="505217"/>
                    <a:pt x="1087809" y="506797"/>
                    <a:pt x="1087809" y="506797"/>
                  </a:cubicBezTo>
                  <a:cubicBezTo>
                    <a:pt x="1086876" y="505217"/>
                    <a:pt x="1085941" y="504426"/>
                    <a:pt x="1084071" y="502845"/>
                  </a:cubicBezTo>
                  <a:cubicBezTo>
                    <a:pt x="1085941" y="502052"/>
                    <a:pt x="1086876" y="501261"/>
                    <a:pt x="1088744" y="500471"/>
                  </a:cubicBezTo>
                  <a:cubicBezTo>
                    <a:pt x="1089679" y="501261"/>
                    <a:pt x="1090614" y="502845"/>
                    <a:pt x="1091550" y="503636"/>
                  </a:cubicBezTo>
                  <a:cubicBezTo>
                    <a:pt x="1092485" y="503636"/>
                    <a:pt x="1093417" y="502052"/>
                    <a:pt x="1094352" y="502845"/>
                  </a:cubicBezTo>
                  <a:cubicBezTo>
                    <a:pt x="1094352" y="502845"/>
                    <a:pt x="1095288" y="503636"/>
                    <a:pt x="1095288" y="504426"/>
                  </a:cubicBezTo>
                  <a:lnTo>
                    <a:pt x="1093417" y="505217"/>
                  </a:lnTo>
                  <a:cubicBezTo>
                    <a:pt x="1093417" y="506007"/>
                    <a:pt x="1094352" y="506797"/>
                    <a:pt x="1095288" y="507591"/>
                  </a:cubicBezTo>
                  <a:cubicBezTo>
                    <a:pt x="1095288" y="507591"/>
                    <a:pt x="1096223" y="508381"/>
                    <a:pt x="1096223" y="509172"/>
                  </a:cubicBezTo>
                  <a:cubicBezTo>
                    <a:pt x="1096223" y="508381"/>
                    <a:pt x="1099025" y="508381"/>
                    <a:pt x="1099025" y="507591"/>
                  </a:cubicBezTo>
                  <a:cubicBezTo>
                    <a:pt x="1099025" y="507591"/>
                    <a:pt x="1097155" y="506797"/>
                    <a:pt x="1097155" y="506007"/>
                  </a:cubicBezTo>
                  <a:cubicBezTo>
                    <a:pt x="1097155" y="506007"/>
                    <a:pt x="1099025" y="505217"/>
                    <a:pt x="1099025" y="504426"/>
                  </a:cubicBezTo>
                  <a:cubicBezTo>
                    <a:pt x="1099961" y="505217"/>
                    <a:pt x="1099961" y="506007"/>
                    <a:pt x="1100896" y="506797"/>
                  </a:cubicBezTo>
                  <a:lnTo>
                    <a:pt x="1102763" y="505217"/>
                  </a:lnTo>
                  <a:cubicBezTo>
                    <a:pt x="1103699" y="504426"/>
                    <a:pt x="1104634" y="504426"/>
                    <a:pt x="1104634" y="503636"/>
                  </a:cubicBezTo>
                  <a:cubicBezTo>
                    <a:pt x="1105569" y="504426"/>
                    <a:pt x="1105569" y="505217"/>
                    <a:pt x="1106504" y="505217"/>
                  </a:cubicBezTo>
                  <a:cubicBezTo>
                    <a:pt x="1107437" y="506007"/>
                    <a:pt x="1107437" y="506797"/>
                    <a:pt x="1108372" y="507591"/>
                  </a:cubicBezTo>
                  <a:lnTo>
                    <a:pt x="1109307" y="509172"/>
                  </a:lnTo>
                  <a:cubicBezTo>
                    <a:pt x="1110242" y="509172"/>
                    <a:pt x="1111178" y="507591"/>
                    <a:pt x="1112113" y="507591"/>
                  </a:cubicBezTo>
                  <a:lnTo>
                    <a:pt x="1113045" y="509172"/>
                  </a:lnTo>
                  <a:cubicBezTo>
                    <a:pt x="1113980" y="509172"/>
                    <a:pt x="1114916" y="508381"/>
                    <a:pt x="1115851" y="508381"/>
                  </a:cubicBezTo>
                  <a:cubicBezTo>
                    <a:pt x="1114916" y="507591"/>
                    <a:pt x="1113980" y="506797"/>
                    <a:pt x="1113980" y="506007"/>
                  </a:cubicBezTo>
                  <a:cubicBezTo>
                    <a:pt x="1113045" y="506007"/>
                    <a:pt x="1113045" y="505217"/>
                    <a:pt x="1112113" y="504426"/>
                  </a:cubicBezTo>
                  <a:lnTo>
                    <a:pt x="1110242" y="502845"/>
                  </a:lnTo>
                  <a:cubicBezTo>
                    <a:pt x="1111178" y="502845"/>
                    <a:pt x="1112113" y="501261"/>
                    <a:pt x="1113045" y="501261"/>
                  </a:cubicBezTo>
                  <a:cubicBezTo>
                    <a:pt x="1113045" y="501261"/>
                    <a:pt x="1114916" y="499681"/>
                    <a:pt x="1114916" y="500471"/>
                  </a:cubicBezTo>
                  <a:cubicBezTo>
                    <a:pt x="1115851" y="500471"/>
                    <a:pt x="1115851" y="502052"/>
                    <a:pt x="1116786" y="502052"/>
                  </a:cubicBezTo>
                  <a:cubicBezTo>
                    <a:pt x="1116786" y="502052"/>
                    <a:pt x="1117718" y="500471"/>
                    <a:pt x="1118653" y="500471"/>
                  </a:cubicBezTo>
                  <a:cubicBezTo>
                    <a:pt x="1118653" y="500471"/>
                    <a:pt x="1119589" y="502052"/>
                    <a:pt x="1120524" y="502052"/>
                  </a:cubicBezTo>
                  <a:cubicBezTo>
                    <a:pt x="1120524" y="502845"/>
                    <a:pt x="1121459" y="503636"/>
                    <a:pt x="1121459" y="504426"/>
                  </a:cubicBezTo>
                  <a:cubicBezTo>
                    <a:pt x="1122395" y="504426"/>
                    <a:pt x="1122395" y="505217"/>
                    <a:pt x="1123327" y="506007"/>
                  </a:cubicBezTo>
                  <a:cubicBezTo>
                    <a:pt x="1123327" y="506007"/>
                    <a:pt x="1124262" y="507591"/>
                    <a:pt x="1125197" y="507591"/>
                  </a:cubicBezTo>
                  <a:lnTo>
                    <a:pt x="1127065" y="506007"/>
                  </a:lnTo>
                  <a:cubicBezTo>
                    <a:pt x="1127065" y="506007"/>
                    <a:pt x="1128000" y="507591"/>
                    <a:pt x="1128935" y="508381"/>
                  </a:cubicBezTo>
                  <a:lnTo>
                    <a:pt x="1129870" y="509962"/>
                  </a:lnTo>
                  <a:cubicBezTo>
                    <a:pt x="1130806" y="509962"/>
                    <a:pt x="1131738" y="508381"/>
                    <a:pt x="1132673" y="508381"/>
                  </a:cubicBezTo>
                  <a:lnTo>
                    <a:pt x="1133608" y="509962"/>
                  </a:lnTo>
                  <a:cubicBezTo>
                    <a:pt x="1134544" y="509962"/>
                    <a:pt x="1135479" y="509172"/>
                    <a:pt x="1136414" y="509172"/>
                  </a:cubicBezTo>
                  <a:cubicBezTo>
                    <a:pt x="1136414" y="508381"/>
                    <a:pt x="1137346" y="507591"/>
                    <a:pt x="1138281" y="507591"/>
                  </a:cubicBezTo>
                  <a:lnTo>
                    <a:pt x="1139217" y="509172"/>
                  </a:lnTo>
                  <a:lnTo>
                    <a:pt x="1137346" y="510753"/>
                  </a:lnTo>
                  <a:cubicBezTo>
                    <a:pt x="1137346" y="510753"/>
                    <a:pt x="1139217" y="511546"/>
                    <a:pt x="1139217" y="512337"/>
                  </a:cubicBezTo>
                  <a:cubicBezTo>
                    <a:pt x="1139217" y="513127"/>
                    <a:pt x="1137346" y="513127"/>
                    <a:pt x="1137346" y="513917"/>
                  </a:cubicBezTo>
                  <a:cubicBezTo>
                    <a:pt x="1137346" y="513917"/>
                    <a:pt x="1138281" y="514708"/>
                    <a:pt x="1138281" y="515498"/>
                  </a:cubicBezTo>
                  <a:cubicBezTo>
                    <a:pt x="1139217" y="514708"/>
                    <a:pt x="1140152" y="514708"/>
                    <a:pt x="1141087" y="513917"/>
                  </a:cubicBezTo>
                  <a:cubicBezTo>
                    <a:pt x="1142023" y="513127"/>
                    <a:pt x="1143890" y="512337"/>
                    <a:pt x="1144825" y="511546"/>
                  </a:cubicBezTo>
                  <a:cubicBezTo>
                    <a:pt x="1144825" y="510753"/>
                    <a:pt x="1143890" y="509962"/>
                    <a:pt x="1142955" y="509962"/>
                  </a:cubicBezTo>
                  <a:cubicBezTo>
                    <a:pt x="1142955" y="509172"/>
                    <a:pt x="1142023" y="508381"/>
                    <a:pt x="1142023" y="507591"/>
                  </a:cubicBezTo>
                  <a:cubicBezTo>
                    <a:pt x="1141087" y="507591"/>
                    <a:pt x="1140152" y="506797"/>
                    <a:pt x="1140152" y="506007"/>
                  </a:cubicBezTo>
                  <a:cubicBezTo>
                    <a:pt x="1140152" y="506007"/>
                    <a:pt x="1142023" y="505217"/>
                    <a:pt x="1142023" y="504426"/>
                  </a:cubicBezTo>
                  <a:lnTo>
                    <a:pt x="1141087" y="502845"/>
                  </a:lnTo>
                  <a:cubicBezTo>
                    <a:pt x="1140152" y="502845"/>
                    <a:pt x="1139217" y="502052"/>
                    <a:pt x="1139217" y="501261"/>
                  </a:cubicBezTo>
                  <a:lnTo>
                    <a:pt x="1137346" y="502845"/>
                  </a:lnTo>
                  <a:cubicBezTo>
                    <a:pt x="1136414" y="502845"/>
                    <a:pt x="1135479" y="503636"/>
                    <a:pt x="1134544" y="503636"/>
                  </a:cubicBezTo>
                  <a:cubicBezTo>
                    <a:pt x="1134544" y="503636"/>
                    <a:pt x="1133608" y="502845"/>
                    <a:pt x="1133608" y="502052"/>
                  </a:cubicBezTo>
                  <a:cubicBezTo>
                    <a:pt x="1132673" y="501261"/>
                    <a:pt x="1131738" y="501261"/>
                    <a:pt x="1131738" y="500471"/>
                  </a:cubicBezTo>
                  <a:cubicBezTo>
                    <a:pt x="1130806" y="499681"/>
                    <a:pt x="1130806" y="498890"/>
                    <a:pt x="1129870" y="498890"/>
                  </a:cubicBezTo>
                  <a:cubicBezTo>
                    <a:pt x="1129870" y="498163"/>
                    <a:pt x="1129146" y="497438"/>
                    <a:pt x="1129014" y="496714"/>
                  </a:cubicBezTo>
                  <a:cubicBezTo>
                    <a:pt x="1129247" y="496818"/>
                    <a:pt x="1130022" y="495725"/>
                    <a:pt x="1130806" y="495725"/>
                  </a:cubicBezTo>
                  <a:lnTo>
                    <a:pt x="1131738" y="497306"/>
                  </a:lnTo>
                  <a:cubicBezTo>
                    <a:pt x="1132673" y="497306"/>
                    <a:pt x="1133608" y="495725"/>
                    <a:pt x="1134544" y="495725"/>
                  </a:cubicBezTo>
                  <a:cubicBezTo>
                    <a:pt x="1134544" y="495725"/>
                    <a:pt x="1135479" y="497306"/>
                    <a:pt x="1135479" y="498100"/>
                  </a:cubicBezTo>
                  <a:cubicBezTo>
                    <a:pt x="1136414" y="498100"/>
                    <a:pt x="1137346" y="499681"/>
                    <a:pt x="1137346" y="499681"/>
                  </a:cubicBezTo>
                  <a:cubicBezTo>
                    <a:pt x="1138281" y="499681"/>
                    <a:pt x="1139217" y="498100"/>
                    <a:pt x="1139217" y="498100"/>
                  </a:cubicBezTo>
                  <a:cubicBezTo>
                    <a:pt x="1140152" y="498100"/>
                    <a:pt x="1140152" y="499681"/>
                    <a:pt x="1141087" y="499681"/>
                  </a:cubicBezTo>
                  <a:cubicBezTo>
                    <a:pt x="1142023" y="499681"/>
                    <a:pt x="1142955" y="498100"/>
                    <a:pt x="1142955" y="498890"/>
                  </a:cubicBezTo>
                  <a:cubicBezTo>
                    <a:pt x="1143890" y="498890"/>
                    <a:pt x="1144825" y="499681"/>
                    <a:pt x="1144825" y="500471"/>
                  </a:cubicBezTo>
                  <a:cubicBezTo>
                    <a:pt x="1144825" y="500471"/>
                    <a:pt x="1145760" y="502052"/>
                    <a:pt x="1146696" y="502052"/>
                  </a:cubicBezTo>
                  <a:cubicBezTo>
                    <a:pt x="1146696" y="502052"/>
                    <a:pt x="1147628" y="500471"/>
                    <a:pt x="1148563" y="500471"/>
                  </a:cubicBezTo>
                  <a:lnTo>
                    <a:pt x="1150434" y="499681"/>
                  </a:lnTo>
                  <a:cubicBezTo>
                    <a:pt x="1151369" y="498890"/>
                    <a:pt x="1152301" y="498890"/>
                    <a:pt x="1152301" y="498100"/>
                  </a:cubicBezTo>
                  <a:cubicBezTo>
                    <a:pt x="1153236" y="498100"/>
                    <a:pt x="1154172" y="496516"/>
                    <a:pt x="1155107" y="496516"/>
                  </a:cubicBezTo>
                  <a:lnTo>
                    <a:pt x="1156042" y="498100"/>
                  </a:lnTo>
                  <a:cubicBezTo>
                    <a:pt x="1156974" y="498890"/>
                    <a:pt x="1156974" y="499681"/>
                    <a:pt x="1157909" y="500471"/>
                  </a:cubicBezTo>
                  <a:cubicBezTo>
                    <a:pt x="1158845" y="500471"/>
                    <a:pt x="1158845" y="501261"/>
                    <a:pt x="1159780" y="502052"/>
                  </a:cubicBezTo>
                  <a:cubicBezTo>
                    <a:pt x="1159780" y="502845"/>
                    <a:pt x="1160715" y="502845"/>
                    <a:pt x="1160715" y="503636"/>
                  </a:cubicBezTo>
                  <a:cubicBezTo>
                    <a:pt x="1161647" y="504426"/>
                    <a:pt x="1162583" y="505217"/>
                    <a:pt x="1162583" y="505217"/>
                  </a:cubicBezTo>
                  <a:lnTo>
                    <a:pt x="1164453" y="504426"/>
                  </a:lnTo>
                  <a:cubicBezTo>
                    <a:pt x="1165388" y="503636"/>
                    <a:pt x="1166324" y="503636"/>
                    <a:pt x="1167256" y="502845"/>
                  </a:cubicBezTo>
                  <a:cubicBezTo>
                    <a:pt x="1167256" y="502845"/>
                    <a:pt x="1168191" y="501261"/>
                    <a:pt x="1169126" y="501261"/>
                  </a:cubicBezTo>
                  <a:cubicBezTo>
                    <a:pt x="1169126" y="501261"/>
                    <a:pt x="1170062" y="502845"/>
                    <a:pt x="1170997" y="503636"/>
                  </a:cubicBezTo>
                  <a:cubicBezTo>
                    <a:pt x="1170997" y="503636"/>
                    <a:pt x="1171929" y="504426"/>
                    <a:pt x="1171929" y="505217"/>
                  </a:cubicBezTo>
                  <a:cubicBezTo>
                    <a:pt x="1172864" y="505217"/>
                    <a:pt x="1173799" y="503636"/>
                    <a:pt x="1173799" y="503636"/>
                  </a:cubicBezTo>
                  <a:cubicBezTo>
                    <a:pt x="1174735" y="503636"/>
                    <a:pt x="1175670" y="505217"/>
                    <a:pt x="1175670" y="505217"/>
                  </a:cubicBezTo>
                  <a:cubicBezTo>
                    <a:pt x="1176605" y="505217"/>
                    <a:pt x="1177537" y="504426"/>
                    <a:pt x="1177537" y="504426"/>
                  </a:cubicBezTo>
                  <a:cubicBezTo>
                    <a:pt x="1178473" y="503636"/>
                    <a:pt x="1176605" y="502845"/>
                    <a:pt x="1176605" y="502052"/>
                  </a:cubicBezTo>
                  <a:lnTo>
                    <a:pt x="1178473" y="501261"/>
                  </a:lnTo>
                  <a:cubicBezTo>
                    <a:pt x="1178473" y="500471"/>
                    <a:pt x="1176605" y="499681"/>
                    <a:pt x="1176605" y="498890"/>
                  </a:cubicBezTo>
                  <a:lnTo>
                    <a:pt x="1178473" y="498100"/>
                  </a:lnTo>
                  <a:lnTo>
                    <a:pt x="1180343" y="499681"/>
                  </a:lnTo>
                  <a:lnTo>
                    <a:pt x="1182211" y="498100"/>
                  </a:lnTo>
                  <a:cubicBezTo>
                    <a:pt x="1183146" y="498100"/>
                    <a:pt x="1184081" y="499681"/>
                    <a:pt x="1184081" y="499681"/>
                  </a:cubicBezTo>
                  <a:cubicBezTo>
                    <a:pt x="1185016" y="500471"/>
                    <a:pt x="1185016" y="501261"/>
                    <a:pt x="1185952" y="502052"/>
                  </a:cubicBezTo>
                  <a:lnTo>
                    <a:pt x="1186884" y="503636"/>
                  </a:lnTo>
                  <a:cubicBezTo>
                    <a:pt x="1187819" y="503636"/>
                    <a:pt x="1188754" y="502052"/>
                    <a:pt x="1189690" y="502052"/>
                  </a:cubicBezTo>
                  <a:lnTo>
                    <a:pt x="1187819" y="500471"/>
                  </a:lnTo>
                  <a:lnTo>
                    <a:pt x="1189690" y="498890"/>
                  </a:lnTo>
                  <a:cubicBezTo>
                    <a:pt x="1190625" y="498890"/>
                    <a:pt x="1191557" y="498100"/>
                    <a:pt x="1191557" y="498100"/>
                  </a:cubicBezTo>
                  <a:cubicBezTo>
                    <a:pt x="1192492" y="498100"/>
                    <a:pt x="1193427" y="498890"/>
                    <a:pt x="1193427" y="499681"/>
                  </a:cubicBezTo>
                  <a:cubicBezTo>
                    <a:pt x="1194363" y="500471"/>
                    <a:pt x="1194363" y="500471"/>
                    <a:pt x="1195298" y="501261"/>
                  </a:cubicBezTo>
                  <a:cubicBezTo>
                    <a:pt x="1196233" y="502052"/>
                    <a:pt x="1196233" y="502845"/>
                    <a:pt x="1197165" y="502845"/>
                  </a:cubicBezTo>
                  <a:cubicBezTo>
                    <a:pt x="1197165" y="503636"/>
                    <a:pt x="1198101" y="504426"/>
                    <a:pt x="1198101" y="505217"/>
                  </a:cubicBezTo>
                  <a:cubicBezTo>
                    <a:pt x="1199036" y="505217"/>
                    <a:pt x="1199971" y="503636"/>
                    <a:pt x="1200906" y="503636"/>
                  </a:cubicBezTo>
                  <a:cubicBezTo>
                    <a:pt x="1199971" y="503636"/>
                    <a:pt x="1199036" y="502052"/>
                    <a:pt x="1199036" y="502052"/>
                  </a:cubicBezTo>
                  <a:cubicBezTo>
                    <a:pt x="1199036" y="501261"/>
                    <a:pt x="1200906" y="500471"/>
                    <a:pt x="1200906" y="500471"/>
                  </a:cubicBezTo>
                  <a:cubicBezTo>
                    <a:pt x="1201839" y="499681"/>
                    <a:pt x="1202774" y="499681"/>
                    <a:pt x="1202774" y="498890"/>
                  </a:cubicBezTo>
                  <a:cubicBezTo>
                    <a:pt x="1203709" y="498890"/>
                    <a:pt x="1204644" y="498100"/>
                    <a:pt x="1205580" y="497306"/>
                  </a:cubicBezTo>
                  <a:lnTo>
                    <a:pt x="1206515" y="499681"/>
                  </a:lnTo>
                  <a:lnTo>
                    <a:pt x="1208382" y="501261"/>
                  </a:lnTo>
                  <a:lnTo>
                    <a:pt x="1210253" y="499681"/>
                  </a:lnTo>
                  <a:cubicBezTo>
                    <a:pt x="1210253" y="499681"/>
                    <a:pt x="1212120" y="498100"/>
                    <a:pt x="1212120" y="498890"/>
                  </a:cubicBezTo>
                  <a:cubicBezTo>
                    <a:pt x="1213055" y="498890"/>
                    <a:pt x="1213991" y="499681"/>
                    <a:pt x="1213991" y="500471"/>
                  </a:cubicBezTo>
                  <a:cubicBezTo>
                    <a:pt x="1213991" y="500471"/>
                    <a:pt x="1214926" y="502052"/>
                    <a:pt x="1215861" y="502052"/>
                  </a:cubicBezTo>
                  <a:lnTo>
                    <a:pt x="1217729" y="500471"/>
                  </a:lnTo>
                  <a:cubicBezTo>
                    <a:pt x="1218664" y="500471"/>
                    <a:pt x="1219599" y="499681"/>
                    <a:pt x="1219599" y="499681"/>
                  </a:cubicBezTo>
                  <a:cubicBezTo>
                    <a:pt x="1219599" y="498890"/>
                    <a:pt x="1221467" y="498100"/>
                    <a:pt x="1222402" y="498100"/>
                  </a:cubicBezTo>
                  <a:lnTo>
                    <a:pt x="1223337" y="499681"/>
                  </a:lnTo>
                  <a:cubicBezTo>
                    <a:pt x="1224272" y="500471"/>
                    <a:pt x="1225208" y="501261"/>
                    <a:pt x="1225208" y="501261"/>
                  </a:cubicBezTo>
                  <a:cubicBezTo>
                    <a:pt x="1225208" y="502052"/>
                    <a:pt x="1223337" y="502845"/>
                    <a:pt x="1223337" y="502845"/>
                  </a:cubicBezTo>
                  <a:cubicBezTo>
                    <a:pt x="1223337" y="503636"/>
                    <a:pt x="1224272" y="504426"/>
                    <a:pt x="1224272" y="504426"/>
                  </a:cubicBezTo>
                  <a:cubicBezTo>
                    <a:pt x="1224272" y="505217"/>
                    <a:pt x="1222402" y="505217"/>
                    <a:pt x="1222402" y="506007"/>
                  </a:cubicBezTo>
                  <a:cubicBezTo>
                    <a:pt x="1222402" y="506797"/>
                    <a:pt x="1224272" y="507591"/>
                    <a:pt x="1224272" y="507591"/>
                  </a:cubicBezTo>
                  <a:cubicBezTo>
                    <a:pt x="1224272" y="508381"/>
                    <a:pt x="1222402" y="508381"/>
                    <a:pt x="1222402" y="509172"/>
                  </a:cubicBezTo>
                  <a:lnTo>
                    <a:pt x="1223337" y="510753"/>
                  </a:lnTo>
                  <a:cubicBezTo>
                    <a:pt x="1223337" y="510753"/>
                    <a:pt x="1225208" y="509172"/>
                    <a:pt x="1226143" y="509172"/>
                  </a:cubicBezTo>
                  <a:cubicBezTo>
                    <a:pt x="1226143" y="509962"/>
                    <a:pt x="1227075" y="511546"/>
                    <a:pt x="1227075" y="511546"/>
                  </a:cubicBezTo>
                  <a:cubicBezTo>
                    <a:pt x="1228010" y="511546"/>
                    <a:pt x="1228946" y="509962"/>
                    <a:pt x="1228946" y="509962"/>
                  </a:cubicBezTo>
                  <a:lnTo>
                    <a:pt x="1228010" y="508381"/>
                  </a:lnTo>
                  <a:cubicBezTo>
                    <a:pt x="1227075" y="507591"/>
                    <a:pt x="1227075" y="506797"/>
                    <a:pt x="1226143" y="506797"/>
                  </a:cubicBezTo>
                  <a:cubicBezTo>
                    <a:pt x="1226143" y="506007"/>
                    <a:pt x="1225208" y="505217"/>
                    <a:pt x="1224272" y="504426"/>
                  </a:cubicBezTo>
                  <a:lnTo>
                    <a:pt x="1227075" y="503636"/>
                  </a:lnTo>
                  <a:cubicBezTo>
                    <a:pt x="1227075" y="502845"/>
                    <a:pt x="1225208" y="502052"/>
                    <a:pt x="1225208" y="501261"/>
                  </a:cubicBezTo>
                  <a:lnTo>
                    <a:pt x="1227075" y="500471"/>
                  </a:lnTo>
                  <a:cubicBezTo>
                    <a:pt x="1227075" y="499681"/>
                    <a:pt x="1226143" y="498890"/>
                    <a:pt x="1225208" y="498100"/>
                  </a:cubicBezTo>
                  <a:cubicBezTo>
                    <a:pt x="1225208" y="498100"/>
                    <a:pt x="1224272" y="497306"/>
                    <a:pt x="1224272" y="496516"/>
                  </a:cubicBezTo>
                  <a:lnTo>
                    <a:pt x="1222402" y="494935"/>
                  </a:lnTo>
                  <a:cubicBezTo>
                    <a:pt x="1222402" y="494145"/>
                    <a:pt x="1224272" y="494145"/>
                    <a:pt x="1224272" y="493351"/>
                  </a:cubicBezTo>
                  <a:cubicBezTo>
                    <a:pt x="1225208" y="493351"/>
                    <a:pt x="1225208" y="494935"/>
                    <a:pt x="1226143" y="494935"/>
                  </a:cubicBezTo>
                  <a:cubicBezTo>
                    <a:pt x="1226143" y="495725"/>
                    <a:pt x="1228010" y="494145"/>
                    <a:pt x="1228010" y="494145"/>
                  </a:cubicBezTo>
                  <a:lnTo>
                    <a:pt x="1229881" y="495725"/>
                  </a:lnTo>
                  <a:cubicBezTo>
                    <a:pt x="1229881" y="496516"/>
                    <a:pt x="1228010" y="496516"/>
                    <a:pt x="1228010" y="497306"/>
                  </a:cubicBezTo>
                  <a:lnTo>
                    <a:pt x="1228946" y="498890"/>
                  </a:lnTo>
                  <a:cubicBezTo>
                    <a:pt x="1229881" y="498890"/>
                    <a:pt x="1230816" y="497306"/>
                    <a:pt x="1231748" y="497306"/>
                  </a:cubicBezTo>
                  <a:lnTo>
                    <a:pt x="1232683" y="498890"/>
                  </a:lnTo>
                  <a:cubicBezTo>
                    <a:pt x="1233619" y="499681"/>
                    <a:pt x="1234554" y="498100"/>
                    <a:pt x="1235489" y="498100"/>
                  </a:cubicBezTo>
                  <a:lnTo>
                    <a:pt x="1236425" y="499681"/>
                  </a:lnTo>
                  <a:cubicBezTo>
                    <a:pt x="1237357" y="499681"/>
                    <a:pt x="1238292" y="498100"/>
                    <a:pt x="1238292" y="498100"/>
                  </a:cubicBezTo>
                  <a:cubicBezTo>
                    <a:pt x="1239227" y="498100"/>
                    <a:pt x="1240162" y="499681"/>
                    <a:pt x="1240162" y="500471"/>
                  </a:cubicBezTo>
                  <a:cubicBezTo>
                    <a:pt x="1241095" y="500471"/>
                    <a:pt x="1242030" y="498890"/>
                    <a:pt x="1242030" y="498890"/>
                  </a:cubicBezTo>
                  <a:cubicBezTo>
                    <a:pt x="1242965" y="498890"/>
                    <a:pt x="1243900" y="500471"/>
                    <a:pt x="1243900" y="500471"/>
                  </a:cubicBezTo>
                  <a:cubicBezTo>
                    <a:pt x="1244836" y="500471"/>
                    <a:pt x="1245768" y="498890"/>
                    <a:pt x="1245768" y="498890"/>
                  </a:cubicBezTo>
                  <a:cubicBezTo>
                    <a:pt x="1246703" y="498890"/>
                    <a:pt x="1247638" y="498100"/>
                    <a:pt x="1248574" y="498100"/>
                  </a:cubicBezTo>
                  <a:cubicBezTo>
                    <a:pt x="1248574" y="497306"/>
                    <a:pt x="1249509" y="496516"/>
                    <a:pt x="1250444" y="496516"/>
                  </a:cubicBezTo>
                  <a:cubicBezTo>
                    <a:pt x="1250444" y="496516"/>
                    <a:pt x="1251376" y="498100"/>
                    <a:pt x="1252311" y="498100"/>
                  </a:cubicBezTo>
                  <a:cubicBezTo>
                    <a:pt x="1252311" y="498100"/>
                    <a:pt x="1253247" y="496516"/>
                    <a:pt x="1254182" y="496516"/>
                  </a:cubicBezTo>
                  <a:cubicBezTo>
                    <a:pt x="1254182" y="497306"/>
                    <a:pt x="1255117" y="498890"/>
                    <a:pt x="1255117" y="498890"/>
                  </a:cubicBezTo>
                  <a:cubicBezTo>
                    <a:pt x="1256053" y="498890"/>
                    <a:pt x="1256985" y="497306"/>
                    <a:pt x="1257920" y="497306"/>
                  </a:cubicBezTo>
                  <a:cubicBezTo>
                    <a:pt x="1257920" y="496516"/>
                    <a:pt x="1258855" y="496516"/>
                    <a:pt x="1259790" y="495725"/>
                  </a:cubicBezTo>
                  <a:cubicBezTo>
                    <a:pt x="1258855" y="495725"/>
                    <a:pt x="1258855" y="494935"/>
                    <a:pt x="1257920" y="494145"/>
                  </a:cubicBezTo>
                  <a:cubicBezTo>
                    <a:pt x="1257920" y="493351"/>
                    <a:pt x="1256985" y="493351"/>
                    <a:pt x="1256985" y="492561"/>
                  </a:cubicBezTo>
                  <a:cubicBezTo>
                    <a:pt x="1256053" y="491770"/>
                    <a:pt x="1255117" y="490980"/>
                    <a:pt x="1255117" y="490980"/>
                  </a:cubicBezTo>
                  <a:cubicBezTo>
                    <a:pt x="1255117" y="490189"/>
                    <a:pt x="1256985" y="489396"/>
                    <a:pt x="1256985" y="489396"/>
                  </a:cubicBezTo>
                  <a:cubicBezTo>
                    <a:pt x="1257920" y="489396"/>
                    <a:pt x="1257920" y="490980"/>
                    <a:pt x="1258855" y="490980"/>
                  </a:cubicBezTo>
                  <a:lnTo>
                    <a:pt x="1259790" y="492561"/>
                  </a:lnTo>
                  <a:cubicBezTo>
                    <a:pt x="1260726" y="493351"/>
                    <a:pt x="1261658" y="494145"/>
                    <a:pt x="1261658" y="494935"/>
                  </a:cubicBezTo>
                  <a:cubicBezTo>
                    <a:pt x="1262593" y="494935"/>
                    <a:pt x="1262593" y="495725"/>
                    <a:pt x="1263528" y="496516"/>
                  </a:cubicBezTo>
                  <a:cubicBezTo>
                    <a:pt x="1263528" y="497306"/>
                    <a:pt x="1264464" y="497306"/>
                    <a:pt x="1265399" y="498100"/>
                  </a:cubicBezTo>
                  <a:cubicBezTo>
                    <a:pt x="1265399" y="498890"/>
                    <a:pt x="1266334" y="499681"/>
                    <a:pt x="1266334" y="499681"/>
                  </a:cubicBezTo>
                  <a:cubicBezTo>
                    <a:pt x="1267266" y="499681"/>
                    <a:pt x="1268202" y="498890"/>
                    <a:pt x="1268202" y="498890"/>
                  </a:cubicBezTo>
                  <a:cubicBezTo>
                    <a:pt x="1269137" y="498890"/>
                    <a:pt x="1270072" y="500471"/>
                    <a:pt x="1270072" y="500471"/>
                  </a:cubicBezTo>
                  <a:cubicBezTo>
                    <a:pt x="1271004" y="500471"/>
                    <a:pt x="1271939" y="498890"/>
                    <a:pt x="1271939" y="498890"/>
                  </a:cubicBezTo>
                  <a:cubicBezTo>
                    <a:pt x="1272875" y="498890"/>
                    <a:pt x="1273810" y="498100"/>
                    <a:pt x="1274745" y="497306"/>
                  </a:cubicBezTo>
                  <a:cubicBezTo>
                    <a:pt x="1274745" y="497306"/>
                    <a:pt x="1275677" y="496516"/>
                    <a:pt x="1276613" y="496516"/>
                  </a:cubicBezTo>
                  <a:cubicBezTo>
                    <a:pt x="1276613" y="496516"/>
                    <a:pt x="1277548" y="498100"/>
                    <a:pt x="1278483" y="498100"/>
                  </a:cubicBezTo>
                  <a:lnTo>
                    <a:pt x="1280354" y="496516"/>
                  </a:lnTo>
                  <a:lnTo>
                    <a:pt x="1278483" y="494935"/>
                  </a:lnTo>
                  <a:cubicBezTo>
                    <a:pt x="1278483" y="494145"/>
                    <a:pt x="1277548" y="494145"/>
                    <a:pt x="1276613" y="493351"/>
                  </a:cubicBezTo>
                  <a:cubicBezTo>
                    <a:pt x="1276613" y="492561"/>
                    <a:pt x="1275677" y="491770"/>
                    <a:pt x="1275677" y="491770"/>
                  </a:cubicBezTo>
                  <a:cubicBezTo>
                    <a:pt x="1275677" y="490980"/>
                    <a:pt x="1273810" y="492561"/>
                    <a:pt x="1272875" y="492561"/>
                  </a:cubicBezTo>
                  <a:lnTo>
                    <a:pt x="1271939" y="490980"/>
                  </a:lnTo>
                  <a:lnTo>
                    <a:pt x="1270072" y="489396"/>
                  </a:lnTo>
                  <a:lnTo>
                    <a:pt x="1271939" y="487815"/>
                  </a:lnTo>
                  <a:cubicBezTo>
                    <a:pt x="1272875" y="488605"/>
                    <a:pt x="1272875" y="489396"/>
                    <a:pt x="1273810" y="489396"/>
                  </a:cubicBezTo>
                  <a:cubicBezTo>
                    <a:pt x="1274745" y="489396"/>
                    <a:pt x="1274745" y="488605"/>
                    <a:pt x="1275677" y="488605"/>
                  </a:cubicBezTo>
                  <a:cubicBezTo>
                    <a:pt x="1276613" y="488605"/>
                    <a:pt x="1276613" y="490189"/>
                    <a:pt x="1277548" y="490189"/>
                  </a:cubicBezTo>
                  <a:lnTo>
                    <a:pt x="1279418" y="488605"/>
                  </a:lnTo>
                  <a:cubicBezTo>
                    <a:pt x="1280354" y="489396"/>
                    <a:pt x="1280354" y="490189"/>
                    <a:pt x="1281286" y="490189"/>
                  </a:cubicBezTo>
                  <a:cubicBezTo>
                    <a:pt x="1281286" y="490980"/>
                    <a:pt x="1282221" y="491770"/>
                    <a:pt x="1283156" y="492561"/>
                  </a:cubicBezTo>
                  <a:lnTo>
                    <a:pt x="1280354" y="493351"/>
                  </a:lnTo>
                  <a:cubicBezTo>
                    <a:pt x="1280354" y="494145"/>
                    <a:pt x="1282221" y="494935"/>
                    <a:pt x="1282221" y="495725"/>
                  </a:cubicBezTo>
                  <a:cubicBezTo>
                    <a:pt x="1282221" y="495725"/>
                    <a:pt x="1283156" y="496516"/>
                    <a:pt x="1284092" y="497306"/>
                  </a:cubicBezTo>
                  <a:cubicBezTo>
                    <a:pt x="1284092" y="497306"/>
                    <a:pt x="1285027" y="498100"/>
                    <a:pt x="1285027" y="498890"/>
                  </a:cubicBezTo>
                  <a:cubicBezTo>
                    <a:pt x="1285959" y="498100"/>
                    <a:pt x="1287829" y="498100"/>
                    <a:pt x="1287829" y="497306"/>
                  </a:cubicBezTo>
                  <a:cubicBezTo>
                    <a:pt x="1287829" y="497306"/>
                    <a:pt x="1285959" y="496516"/>
                    <a:pt x="1285959" y="495725"/>
                  </a:cubicBezTo>
                  <a:cubicBezTo>
                    <a:pt x="1285959" y="495725"/>
                    <a:pt x="1287829" y="494935"/>
                    <a:pt x="1287829" y="494145"/>
                  </a:cubicBezTo>
                  <a:cubicBezTo>
                    <a:pt x="1288765" y="494145"/>
                    <a:pt x="1289700" y="493351"/>
                    <a:pt x="1289700" y="493351"/>
                  </a:cubicBezTo>
                  <a:cubicBezTo>
                    <a:pt x="1290635" y="492561"/>
                    <a:pt x="1288765" y="491770"/>
                    <a:pt x="1288765" y="490980"/>
                  </a:cubicBezTo>
                  <a:lnTo>
                    <a:pt x="1290635" y="490189"/>
                  </a:lnTo>
                  <a:cubicBezTo>
                    <a:pt x="1291567" y="489396"/>
                    <a:pt x="1291567" y="489396"/>
                    <a:pt x="1292503" y="488605"/>
                  </a:cubicBezTo>
                  <a:cubicBezTo>
                    <a:pt x="1292503" y="489396"/>
                    <a:pt x="1294373" y="489396"/>
                    <a:pt x="1294373" y="490189"/>
                  </a:cubicBezTo>
                  <a:cubicBezTo>
                    <a:pt x="1294373" y="490980"/>
                    <a:pt x="1292503" y="490980"/>
                    <a:pt x="1292503" y="491770"/>
                  </a:cubicBezTo>
                  <a:lnTo>
                    <a:pt x="1293438" y="493351"/>
                  </a:lnTo>
                  <a:cubicBezTo>
                    <a:pt x="1294373" y="494145"/>
                    <a:pt x="1295308" y="494935"/>
                    <a:pt x="1295308" y="494935"/>
                  </a:cubicBezTo>
                  <a:cubicBezTo>
                    <a:pt x="1296241" y="496516"/>
                    <a:pt x="1297176" y="497306"/>
                    <a:pt x="1299046" y="498890"/>
                  </a:cubicBezTo>
                  <a:cubicBezTo>
                    <a:pt x="1299046" y="498100"/>
                    <a:pt x="1300914" y="498100"/>
                    <a:pt x="1300914" y="497306"/>
                  </a:cubicBezTo>
                  <a:cubicBezTo>
                    <a:pt x="1300914" y="497306"/>
                    <a:pt x="1302784" y="496516"/>
                    <a:pt x="1302784" y="495725"/>
                  </a:cubicBezTo>
                  <a:cubicBezTo>
                    <a:pt x="1302784" y="495725"/>
                    <a:pt x="1300914" y="494935"/>
                    <a:pt x="1300914" y="494145"/>
                  </a:cubicBezTo>
                  <a:cubicBezTo>
                    <a:pt x="1300914" y="494145"/>
                    <a:pt x="1299046" y="493351"/>
                    <a:pt x="1299982" y="492561"/>
                  </a:cubicBezTo>
                  <a:cubicBezTo>
                    <a:pt x="1299982" y="491770"/>
                    <a:pt x="1301849" y="491770"/>
                    <a:pt x="1301849" y="490980"/>
                  </a:cubicBezTo>
                  <a:lnTo>
                    <a:pt x="1299982" y="489396"/>
                  </a:lnTo>
                  <a:lnTo>
                    <a:pt x="1298111" y="487815"/>
                  </a:lnTo>
                  <a:cubicBezTo>
                    <a:pt x="1298111" y="487815"/>
                    <a:pt x="1299982" y="486234"/>
                    <a:pt x="1300914" y="486234"/>
                  </a:cubicBezTo>
                  <a:cubicBezTo>
                    <a:pt x="1300914" y="486234"/>
                    <a:pt x="1301849" y="484650"/>
                    <a:pt x="1302784" y="484650"/>
                  </a:cubicBezTo>
                  <a:cubicBezTo>
                    <a:pt x="1302784" y="484650"/>
                    <a:pt x="1303720" y="487025"/>
                    <a:pt x="1304655" y="487025"/>
                  </a:cubicBezTo>
                  <a:cubicBezTo>
                    <a:pt x="1303720" y="487025"/>
                    <a:pt x="1302784" y="487815"/>
                    <a:pt x="1301849" y="487815"/>
                  </a:cubicBezTo>
                  <a:cubicBezTo>
                    <a:pt x="1302784" y="488605"/>
                    <a:pt x="1302784" y="489396"/>
                    <a:pt x="1303720" y="490189"/>
                  </a:cubicBezTo>
                  <a:lnTo>
                    <a:pt x="1305587" y="488605"/>
                  </a:lnTo>
                  <a:cubicBezTo>
                    <a:pt x="1306522" y="488605"/>
                    <a:pt x="1307457" y="490189"/>
                    <a:pt x="1307457" y="490189"/>
                  </a:cubicBezTo>
                  <a:cubicBezTo>
                    <a:pt x="1307457" y="490980"/>
                    <a:pt x="1309328" y="491770"/>
                    <a:pt x="1309328" y="491770"/>
                  </a:cubicBezTo>
                  <a:cubicBezTo>
                    <a:pt x="1309328" y="492561"/>
                    <a:pt x="1307457" y="493351"/>
                    <a:pt x="1306522" y="493351"/>
                  </a:cubicBezTo>
                  <a:cubicBezTo>
                    <a:pt x="1306522" y="493351"/>
                    <a:pt x="1304655" y="494145"/>
                    <a:pt x="1304655" y="494935"/>
                  </a:cubicBezTo>
                  <a:cubicBezTo>
                    <a:pt x="1304655" y="494935"/>
                    <a:pt x="1306522" y="495725"/>
                    <a:pt x="1306522" y="496516"/>
                  </a:cubicBezTo>
                  <a:cubicBezTo>
                    <a:pt x="1307457" y="495725"/>
                    <a:pt x="1307457" y="495725"/>
                    <a:pt x="1308393" y="494935"/>
                  </a:cubicBezTo>
                  <a:cubicBezTo>
                    <a:pt x="1309328" y="494935"/>
                    <a:pt x="1310263" y="494145"/>
                    <a:pt x="1310263" y="494145"/>
                  </a:cubicBezTo>
                  <a:cubicBezTo>
                    <a:pt x="1311195" y="493351"/>
                    <a:pt x="1309328" y="492561"/>
                    <a:pt x="1309328" y="491770"/>
                  </a:cubicBezTo>
                  <a:lnTo>
                    <a:pt x="1311195" y="490980"/>
                  </a:lnTo>
                  <a:cubicBezTo>
                    <a:pt x="1311195" y="490189"/>
                    <a:pt x="1313066" y="489396"/>
                    <a:pt x="1313066" y="489396"/>
                  </a:cubicBezTo>
                  <a:lnTo>
                    <a:pt x="1314936" y="490980"/>
                  </a:lnTo>
                  <a:cubicBezTo>
                    <a:pt x="1314936" y="490980"/>
                    <a:pt x="1315869" y="492561"/>
                    <a:pt x="1316804" y="492561"/>
                  </a:cubicBezTo>
                  <a:cubicBezTo>
                    <a:pt x="1316804" y="492561"/>
                    <a:pt x="1317739" y="491770"/>
                    <a:pt x="1318674" y="491770"/>
                  </a:cubicBezTo>
                  <a:cubicBezTo>
                    <a:pt x="1318674" y="490980"/>
                    <a:pt x="1320545" y="490189"/>
                    <a:pt x="1320545" y="490189"/>
                  </a:cubicBezTo>
                  <a:cubicBezTo>
                    <a:pt x="1320545" y="490189"/>
                    <a:pt x="1319610" y="488605"/>
                    <a:pt x="1318674" y="488605"/>
                  </a:cubicBezTo>
                  <a:cubicBezTo>
                    <a:pt x="1318674" y="487815"/>
                    <a:pt x="1317739" y="487025"/>
                    <a:pt x="1317739" y="487025"/>
                  </a:cubicBezTo>
                  <a:cubicBezTo>
                    <a:pt x="1318674" y="485444"/>
                    <a:pt x="1320545" y="484650"/>
                    <a:pt x="1321477" y="483860"/>
                  </a:cubicBezTo>
                  <a:cubicBezTo>
                    <a:pt x="1322412" y="484650"/>
                    <a:pt x="1322412" y="485444"/>
                    <a:pt x="1323348" y="485444"/>
                  </a:cubicBezTo>
                  <a:cubicBezTo>
                    <a:pt x="1323348" y="486234"/>
                    <a:pt x="1324283" y="487025"/>
                    <a:pt x="1324283" y="487815"/>
                  </a:cubicBezTo>
                  <a:cubicBezTo>
                    <a:pt x="1325218" y="487815"/>
                    <a:pt x="1326150" y="488605"/>
                    <a:pt x="1326150" y="489396"/>
                  </a:cubicBezTo>
                  <a:cubicBezTo>
                    <a:pt x="1326150" y="489396"/>
                    <a:pt x="1324283" y="490189"/>
                    <a:pt x="1324283" y="490980"/>
                  </a:cubicBezTo>
                  <a:cubicBezTo>
                    <a:pt x="1324283" y="490980"/>
                    <a:pt x="1325218" y="491770"/>
                    <a:pt x="1326150" y="492561"/>
                  </a:cubicBezTo>
                  <a:lnTo>
                    <a:pt x="1326956" y="491880"/>
                  </a:lnTo>
                  <a:cubicBezTo>
                    <a:pt x="1326588" y="491613"/>
                    <a:pt x="1326257" y="491301"/>
                    <a:pt x="1326257" y="490980"/>
                  </a:cubicBezTo>
                  <a:lnTo>
                    <a:pt x="1328128" y="489396"/>
                  </a:lnTo>
                  <a:lnTo>
                    <a:pt x="1329995" y="490980"/>
                  </a:lnTo>
                  <a:cubicBezTo>
                    <a:pt x="1330930" y="490980"/>
                    <a:pt x="1330930" y="489396"/>
                    <a:pt x="1331866" y="489396"/>
                  </a:cubicBezTo>
                  <a:cubicBezTo>
                    <a:pt x="1331866" y="488605"/>
                    <a:pt x="1332801" y="487815"/>
                    <a:pt x="1332801" y="487025"/>
                  </a:cubicBezTo>
                  <a:cubicBezTo>
                    <a:pt x="1333695" y="487780"/>
                    <a:pt x="1335402" y="488517"/>
                    <a:pt x="1335550" y="488583"/>
                  </a:cubicBezTo>
                  <a:cubicBezTo>
                    <a:pt x="1335701" y="488517"/>
                    <a:pt x="1337408" y="487780"/>
                    <a:pt x="1338302" y="487025"/>
                  </a:cubicBezTo>
                  <a:cubicBezTo>
                    <a:pt x="1338302" y="487815"/>
                    <a:pt x="1339238" y="488605"/>
                    <a:pt x="1339238" y="489396"/>
                  </a:cubicBezTo>
                  <a:cubicBezTo>
                    <a:pt x="1340173" y="489396"/>
                    <a:pt x="1340173" y="490980"/>
                    <a:pt x="1341105" y="490980"/>
                  </a:cubicBezTo>
                  <a:lnTo>
                    <a:pt x="1342976" y="489396"/>
                  </a:lnTo>
                  <a:lnTo>
                    <a:pt x="1344846" y="490980"/>
                  </a:lnTo>
                  <a:cubicBezTo>
                    <a:pt x="1344846" y="491301"/>
                    <a:pt x="1344515" y="491613"/>
                    <a:pt x="1344147" y="491880"/>
                  </a:cubicBezTo>
                  <a:lnTo>
                    <a:pt x="1344950" y="492561"/>
                  </a:lnTo>
                  <a:cubicBezTo>
                    <a:pt x="1345885" y="491770"/>
                    <a:pt x="1346820" y="490980"/>
                    <a:pt x="1346820" y="490980"/>
                  </a:cubicBezTo>
                  <a:cubicBezTo>
                    <a:pt x="1346820" y="490189"/>
                    <a:pt x="1344950" y="489396"/>
                    <a:pt x="1344950" y="489396"/>
                  </a:cubicBezTo>
                  <a:cubicBezTo>
                    <a:pt x="1344950" y="488605"/>
                    <a:pt x="1345885" y="487815"/>
                    <a:pt x="1346820" y="487815"/>
                  </a:cubicBezTo>
                  <a:cubicBezTo>
                    <a:pt x="1346820" y="487025"/>
                    <a:pt x="1347756" y="486234"/>
                    <a:pt x="1347756" y="485444"/>
                  </a:cubicBezTo>
                  <a:cubicBezTo>
                    <a:pt x="1348688" y="485444"/>
                    <a:pt x="1348688" y="484650"/>
                    <a:pt x="1349623" y="483860"/>
                  </a:cubicBezTo>
                  <a:cubicBezTo>
                    <a:pt x="1350558" y="484650"/>
                    <a:pt x="1352429" y="485444"/>
                    <a:pt x="1353364" y="487025"/>
                  </a:cubicBezTo>
                  <a:cubicBezTo>
                    <a:pt x="1353364" y="487025"/>
                    <a:pt x="1352429" y="487815"/>
                    <a:pt x="1352429" y="488605"/>
                  </a:cubicBezTo>
                  <a:cubicBezTo>
                    <a:pt x="1351494" y="488605"/>
                    <a:pt x="1350558" y="490189"/>
                    <a:pt x="1350558" y="490189"/>
                  </a:cubicBezTo>
                  <a:cubicBezTo>
                    <a:pt x="1350558" y="490189"/>
                    <a:pt x="1352429" y="490980"/>
                    <a:pt x="1352429" y="491770"/>
                  </a:cubicBezTo>
                  <a:cubicBezTo>
                    <a:pt x="1353364" y="491770"/>
                    <a:pt x="1354296" y="492561"/>
                    <a:pt x="1354296" y="492561"/>
                  </a:cubicBezTo>
                  <a:cubicBezTo>
                    <a:pt x="1355232" y="492561"/>
                    <a:pt x="1356167" y="490980"/>
                    <a:pt x="1356167" y="490980"/>
                  </a:cubicBezTo>
                  <a:lnTo>
                    <a:pt x="1358034" y="489396"/>
                  </a:lnTo>
                  <a:cubicBezTo>
                    <a:pt x="1358034" y="489396"/>
                    <a:pt x="1359905" y="490189"/>
                    <a:pt x="1359905" y="490980"/>
                  </a:cubicBezTo>
                  <a:lnTo>
                    <a:pt x="1361775" y="491770"/>
                  </a:lnTo>
                  <a:cubicBezTo>
                    <a:pt x="1361775" y="492561"/>
                    <a:pt x="1359905" y="493351"/>
                    <a:pt x="1360840" y="494145"/>
                  </a:cubicBezTo>
                  <a:cubicBezTo>
                    <a:pt x="1360840" y="494145"/>
                    <a:pt x="1361775" y="494935"/>
                    <a:pt x="1362711" y="494935"/>
                  </a:cubicBezTo>
                  <a:cubicBezTo>
                    <a:pt x="1363643" y="495725"/>
                    <a:pt x="1363643" y="495725"/>
                    <a:pt x="1364578" y="496516"/>
                  </a:cubicBezTo>
                  <a:cubicBezTo>
                    <a:pt x="1364578" y="495725"/>
                    <a:pt x="1366448" y="494935"/>
                    <a:pt x="1366448" y="494935"/>
                  </a:cubicBezTo>
                  <a:cubicBezTo>
                    <a:pt x="1366448" y="494145"/>
                    <a:pt x="1364578" y="493351"/>
                    <a:pt x="1364578" y="493351"/>
                  </a:cubicBezTo>
                  <a:cubicBezTo>
                    <a:pt x="1363643" y="493351"/>
                    <a:pt x="1361775" y="492561"/>
                    <a:pt x="1361775" y="491770"/>
                  </a:cubicBezTo>
                  <a:cubicBezTo>
                    <a:pt x="1361775" y="491770"/>
                    <a:pt x="1363643" y="490980"/>
                    <a:pt x="1363643" y="490189"/>
                  </a:cubicBezTo>
                  <a:cubicBezTo>
                    <a:pt x="1363643" y="490189"/>
                    <a:pt x="1364578" y="488605"/>
                    <a:pt x="1365513" y="488605"/>
                  </a:cubicBezTo>
                  <a:lnTo>
                    <a:pt x="1367384" y="490189"/>
                  </a:lnTo>
                  <a:cubicBezTo>
                    <a:pt x="1368316" y="489396"/>
                    <a:pt x="1368316" y="488605"/>
                    <a:pt x="1369251" y="487815"/>
                  </a:cubicBezTo>
                  <a:cubicBezTo>
                    <a:pt x="1368316" y="487815"/>
                    <a:pt x="1367384" y="487025"/>
                    <a:pt x="1366448" y="487025"/>
                  </a:cubicBezTo>
                  <a:cubicBezTo>
                    <a:pt x="1367384" y="487025"/>
                    <a:pt x="1368316" y="484650"/>
                    <a:pt x="1368316" y="484650"/>
                  </a:cubicBezTo>
                  <a:cubicBezTo>
                    <a:pt x="1369251" y="484650"/>
                    <a:pt x="1370186" y="486234"/>
                    <a:pt x="1370186" y="486234"/>
                  </a:cubicBezTo>
                  <a:cubicBezTo>
                    <a:pt x="1371122" y="486234"/>
                    <a:pt x="1372989" y="487815"/>
                    <a:pt x="1372989" y="487815"/>
                  </a:cubicBezTo>
                  <a:lnTo>
                    <a:pt x="1371122" y="489396"/>
                  </a:lnTo>
                  <a:lnTo>
                    <a:pt x="1369251" y="490980"/>
                  </a:lnTo>
                  <a:cubicBezTo>
                    <a:pt x="1369251" y="491770"/>
                    <a:pt x="1371122" y="491770"/>
                    <a:pt x="1371122" y="492561"/>
                  </a:cubicBezTo>
                  <a:cubicBezTo>
                    <a:pt x="1372057" y="493351"/>
                    <a:pt x="1370186" y="494145"/>
                    <a:pt x="1370186" y="494145"/>
                  </a:cubicBezTo>
                  <a:cubicBezTo>
                    <a:pt x="1370186" y="494935"/>
                    <a:pt x="1368316" y="495725"/>
                    <a:pt x="1368316" y="495725"/>
                  </a:cubicBezTo>
                  <a:cubicBezTo>
                    <a:pt x="1368316" y="496516"/>
                    <a:pt x="1370186" y="497306"/>
                    <a:pt x="1370186" y="497306"/>
                  </a:cubicBezTo>
                  <a:cubicBezTo>
                    <a:pt x="1370186" y="498100"/>
                    <a:pt x="1372057" y="498100"/>
                    <a:pt x="1372057" y="498890"/>
                  </a:cubicBezTo>
                  <a:cubicBezTo>
                    <a:pt x="1373924" y="497306"/>
                    <a:pt x="1374860" y="496516"/>
                    <a:pt x="1375795" y="494935"/>
                  </a:cubicBezTo>
                  <a:cubicBezTo>
                    <a:pt x="1375795" y="494935"/>
                    <a:pt x="1376730" y="494145"/>
                    <a:pt x="1377665" y="493351"/>
                  </a:cubicBezTo>
                  <a:lnTo>
                    <a:pt x="1378597" y="491770"/>
                  </a:lnTo>
                  <a:cubicBezTo>
                    <a:pt x="1378597" y="490980"/>
                    <a:pt x="1376730" y="490980"/>
                    <a:pt x="1376730" y="490189"/>
                  </a:cubicBezTo>
                  <a:cubicBezTo>
                    <a:pt x="1376730" y="489396"/>
                    <a:pt x="1378597" y="489396"/>
                    <a:pt x="1378597" y="488605"/>
                  </a:cubicBezTo>
                  <a:cubicBezTo>
                    <a:pt x="1379533" y="489396"/>
                    <a:pt x="1379533" y="489396"/>
                    <a:pt x="1380468" y="490189"/>
                  </a:cubicBezTo>
                  <a:lnTo>
                    <a:pt x="1382339" y="490980"/>
                  </a:lnTo>
                  <a:cubicBezTo>
                    <a:pt x="1382339" y="491770"/>
                    <a:pt x="1380468" y="492561"/>
                    <a:pt x="1381403" y="493351"/>
                  </a:cubicBezTo>
                  <a:cubicBezTo>
                    <a:pt x="1381403" y="493351"/>
                    <a:pt x="1382339" y="494145"/>
                    <a:pt x="1383274" y="494145"/>
                  </a:cubicBezTo>
                  <a:cubicBezTo>
                    <a:pt x="1383274" y="494935"/>
                    <a:pt x="1385141" y="495725"/>
                    <a:pt x="1385141" y="495725"/>
                  </a:cubicBezTo>
                  <a:cubicBezTo>
                    <a:pt x="1385141" y="496516"/>
                    <a:pt x="1383274" y="497306"/>
                    <a:pt x="1383274" y="497306"/>
                  </a:cubicBezTo>
                  <a:cubicBezTo>
                    <a:pt x="1383274" y="498100"/>
                    <a:pt x="1385141" y="498100"/>
                    <a:pt x="1386076" y="498890"/>
                  </a:cubicBezTo>
                  <a:cubicBezTo>
                    <a:pt x="1386076" y="498100"/>
                    <a:pt x="1387012" y="497306"/>
                    <a:pt x="1387012" y="497306"/>
                  </a:cubicBezTo>
                  <a:cubicBezTo>
                    <a:pt x="1387944" y="496516"/>
                    <a:pt x="1388879" y="495725"/>
                    <a:pt x="1388879" y="495725"/>
                  </a:cubicBezTo>
                  <a:cubicBezTo>
                    <a:pt x="1388879" y="494935"/>
                    <a:pt x="1390750" y="494145"/>
                    <a:pt x="1390750" y="493351"/>
                  </a:cubicBezTo>
                  <a:lnTo>
                    <a:pt x="1387944" y="492561"/>
                  </a:lnTo>
                  <a:cubicBezTo>
                    <a:pt x="1388879" y="491770"/>
                    <a:pt x="1389814" y="490980"/>
                    <a:pt x="1389814" y="490189"/>
                  </a:cubicBezTo>
                  <a:cubicBezTo>
                    <a:pt x="1390750" y="490189"/>
                    <a:pt x="1390750" y="489396"/>
                    <a:pt x="1391685" y="488605"/>
                  </a:cubicBezTo>
                  <a:lnTo>
                    <a:pt x="1393552" y="490189"/>
                  </a:lnTo>
                  <a:cubicBezTo>
                    <a:pt x="1394488" y="490189"/>
                    <a:pt x="1394488" y="488605"/>
                    <a:pt x="1395423" y="488605"/>
                  </a:cubicBezTo>
                  <a:cubicBezTo>
                    <a:pt x="1396358" y="488605"/>
                    <a:pt x="1396358" y="489396"/>
                    <a:pt x="1397293" y="489396"/>
                  </a:cubicBezTo>
                  <a:cubicBezTo>
                    <a:pt x="1398225" y="489396"/>
                    <a:pt x="1398225" y="488605"/>
                    <a:pt x="1399161" y="487815"/>
                  </a:cubicBezTo>
                  <a:lnTo>
                    <a:pt x="1401031" y="489396"/>
                  </a:lnTo>
                  <a:lnTo>
                    <a:pt x="1399161" y="490980"/>
                  </a:lnTo>
                  <a:lnTo>
                    <a:pt x="1398225" y="492561"/>
                  </a:lnTo>
                  <a:cubicBezTo>
                    <a:pt x="1397293" y="492561"/>
                    <a:pt x="1395423" y="490980"/>
                    <a:pt x="1395423" y="491770"/>
                  </a:cubicBezTo>
                  <a:cubicBezTo>
                    <a:pt x="1395423" y="491770"/>
                    <a:pt x="1394488" y="492561"/>
                    <a:pt x="1394488" y="493351"/>
                  </a:cubicBezTo>
                  <a:cubicBezTo>
                    <a:pt x="1393552" y="494145"/>
                    <a:pt x="1392617" y="494145"/>
                    <a:pt x="1392617" y="494935"/>
                  </a:cubicBezTo>
                  <a:lnTo>
                    <a:pt x="1390750" y="496516"/>
                  </a:lnTo>
                  <a:lnTo>
                    <a:pt x="1392617" y="498100"/>
                  </a:lnTo>
                  <a:cubicBezTo>
                    <a:pt x="1393552" y="498100"/>
                    <a:pt x="1394488" y="496516"/>
                    <a:pt x="1394488" y="496516"/>
                  </a:cubicBezTo>
                  <a:cubicBezTo>
                    <a:pt x="1395423" y="496516"/>
                    <a:pt x="1396358" y="497306"/>
                    <a:pt x="1396358" y="497306"/>
                  </a:cubicBezTo>
                  <a:cubicBezTo>
                    <a:pt x="1397293" y="498100"/>
                    <a:pt x="1398225" y="498890"/>
                    <a:pt x="1399161" y="498890"/>
                  </a:cubicBezTo>
                  <a:cubicBezTo>
                    <a:pt x="1399161" y="498890"/>
                    <a:pt x="1400096" y="500471"/>
                    <a:pt x="1401031" y="500471"/>
                  </a:cubicBezTo>
                  <a:cubicBezTo>
                    <a:pt x="1401031" y="500471"/>
                    <a:pt x="1401967" y="498890"/>
                    <a:pt x="1402899" y="498890"/>
                  </a:cubicBezTo>
                  <a:cubicBezTo>
                    <a:pt x="1402899" y="498890"/>
                    <a:pt x="1403834" y="499681"/>
                    <a:pt x="1404769" y="499681"/>
                  </a:cubicBezTo>
                  <a:cubicBezTo>
                    <a:pt x="1404769" y="499681"/>
                    <a:pt x="1405704" y="498890"/>
                    <a:pt x="1405704" y="498100"/>
                  </a:cubicBezTo>
                  <a:cubicBezTo>
                    <a:pt x="1406640" y="497306"/>
                    <a:pt x="1407575" y="497306"/>
                    <a:pt x="1407575" y="496516"/>
                  </a:cubicBezTo>
                  <a:cubicBezTo>
                    <a:pt x="1408507" y="495725"/>
                    <a:pt x="1408507" y="494935"/>
                    <a:pt x="1409442" y="494935"/>
                  </a:cubicBezTo>
                  <a:cubicBezTo>
                    <a:pt x="1409442" y="494145"/>
                    <a:pt x="1410378" y="493351"/>
                    <a:pt x="1411313" y="492561"/>
                  </a:cubicBezTo>
                  <a:lnTo>
                    <a:pt x="1412248" y="490980"/>
                  </a:lnTo>
                  <a:cubicBezTo>
                    <a:pt x="1413180" y="490980"/>
                    <a:pt x="1413180" y="489396"/>
                    <a:pt x="1414116" y="489396"/>
                  </a:cubicBezTo>
                  <a:cubicBezTo>
                    <a:pt x="1414116" y="489396"/>
                    <a:pt x="1415986" y="490189"/>
                    <a:pt x="1415986" y="490980"/>
                  </a:cubicBezTo>
                  <a:cubicBezTo>
                    <a:pt x="1415986" y="490980"/>
                    <a:pt x="1415051" y="491770"/>
                    <a:pt x="1414116" y="492561"/>
                  </a:cubicBezTo>
                  <a:cubicBezTo>
                    <a:pt x="1414116" y="493351"/>
                    <a:pt x="1413180" y="493351"/>
                    <a:pt x="1413180" y="494145"/>
                  </a:cubicBezTo>
                  <a:cubicBezTo>
                    <a:pt x="1412248" y="494935"/>
                    <a:pt x="1412248" y="495725"/>
                    <a:pt x="1411313" y="495725"/>
                  </a:cubicBezTo>
                  <a:cubicBezTo>
                    <a:pt x="1412248" y="496516"/>
                    <a:pt x="1413180" y="496516"/>
                    <a:pt x="1413180" y="497306"/>
                  </a:cubicBezTo>
                  <a:cubicBezTo>
                    <a:pt x="1414116" y="497306"/>
                    <a:pt x="1415051" y="498890"/>
                    <a:pt x="1415986" y="498890"/>
                  </a:cubicBezTo>
                  <a:cubicBezTo>
                    <a:pt x="1415986" y="498890"/>
                    <a:pt x="1416921" y="497306"/>
                    <a:pt x="1416921" y="496516"/>
                  </a:cubicBezTo>
                  <a:cubicBezTo>
                    <a:pt x="1417853" y="496516"/>
                    <a:pt x="1418789" y="498100"/>
                    <a:pt x="1418789" y="498100"/>
                  </a:cubicBezTo>
                  <a:cubicBezTo>
                    <a:pt x="1419724" y="498100"/>
                    <a:pt x="1420659" y="496516"/>
                    <a:pt x="1420659" y="496516"/>
                  </a:cubicBezTo>
                  <a:cubicBezTo>
                    <a:pt x="1421594" y="496516"/>
                    <a:pt x="1422527" y="497306"/>
                    <a:pt x="1422527" y="498100"/>
                  </a:cubicBezTo>
                  <a:cubicBezTo>
                    <a:pt x="1423462" y="498100"/>
                    <a:pt x="1424397" y="498890"/>
                    <a:pt x="1425332" y="498890"/>
                  </a:cubicBezTo>
                  <a:cubicBezTo>
                    <a:pt x="1425332" y="498890"/>
                    <a:pt x="1426268" y="500471"/>
                    <a:pt x="1427203" y="500471"/>
                  </a:cubicBezTo>
                  <a:cubicBezTo>
                    <a:pt x="1427203" y="500471"/>
                    <a:pt x="1428135" y="498890"/>
                    <a:pt x="1429070" y="498890"/>
                  </a:cubicBezTo>
                  <a:cubicBezTo>
                    <a:pt x="1429070" y="498890"/>
                    <a:pt x="1430006" y="500471"/>
                    <a:pt x="1430941" y="500471"/>
                  </a:cubicBezTo>
                  <a:cubicBezTo>
                    <a:pt x="1430941" y="499681"/>
                    <a:pt x="1431876" y="498100"/>
                    <a:pt x="1432808" y="498100"/>
                  </a:cubicBezTo>
                  <a:cubicBezTo>
                    <a:pt x="1432808" y="498100"/>
                    <a:pt x="1433744" y="499681"/>
                    <a:pt x="1434679" y="499681"/>
                  </a:cubicBezTo>
                  <a:lnTo>
                    <a:pt x="1435614" y="498100"/>
                  </a:lnTo>
                  <a:cubicBezTo>
                    <a:pt x="1436549" y="498100"/>
                    <a:pt x="1437485" y="499681"/>
                    <a:pt x="1438417" y="498890"/>
                  </a:cubicBezTo>
                  <a:lnTo>
                    <a:pt x="1439352" y="497306"/>
                  </a:lnTo>
                  <a:cubicBezTo>
                    <a:pt x="1440287" y="497306"/>
                    <a:pt x="1441222" y="498890"/>
                    <a:pt x="1442158" y="498890"/>
                  </a:cubicBezTo>
                  <a:lnTo>
                    <a:pt x="1443090" y="497306"/>
                  </a:lnTo>
                  <a:cubicBezTo>
                    <a:pt x="1443090" y="496516"/>
                    <a:pt x="1441222" y="496516"/>
                    <a:pt x="1441222" y="495725"/>
                  </a:cubicBezTo>
                  <a:lnTo>
                    <a:pt x="1443090" y="494145"/>
                  </a:lnTo>
                  <a:cubicBezTo>
                    <a:pt x="1443090" y="494145"/>
                    <a:pt x="1444960" y="495725"/>
                    <a:pt x="1444960" y="494935"/>
                  </a:cubicBezTo>
                  <a:cubicBezTo>
                    <a:pt x="1445896" y="494935"/>
                    <a:pt x="1445896" y="493351"/>
                    <a:pt x="1446831" y="493351"/>
                  </a:cubicBezTo>
                  <a:cubicBezTo>
                    <a:pt x="1446831" y="494145"/>
                    <a:pt x="1448698" y="494145"/>
                    <a:pt x="1448698" y="494935"/>
                  </a:cubicBezTo>
                  <a:lnTo>
                    <a:pt x="1446831" y="496516"/>
                  </a:lnTo>
                  <a:cubicBezTo>
                    <a:pt x="1446831" y="497306"/>
                    <a:pt x="1445896" y="498100"/>
                    <a:pt x="1445896" y="498100"/>
                  </a:cubicBezTo>
                  <a:cubicBezTo>
                    <a:pt x="1444960" y="498890"/>
                    <a:pt x="1444025" y="499681"/>
                    <a:pt x="1444025" y="500471"/>
                  </a:cubicBezTo>
                  <a:lnTo>
                    <a:pt x="1445896" y="501261"/>
                  </a:lnTo>
                  <a:cubicBezTo>
                    <a:pt x="1445896" y="502052"/>
                    <a:pt x="1444025" y="502845"/>
                    <a:pt x="1444025" y="503636"/>
                  </a:cubicBezTo>
                  <a:lnTo>
                    <a:pt x="1446831" y="504426"/>
                  </a:lnTo>
                  <a:cubicBezTo>
                    <a:pt x="1445896" y="505217"/>
                    <a:pt x="1444960" y="506007"/>
                    <a:pt x="1444960" y="506797"/>
                  </a:cubicBezTo>
                  <a:cubicBezTo>
                    <a:pt x="1444025" y="506797"/>
                    <a:pt x="1444025" y="507591"/>
                    <a:pt x="1443090" y="508381"/>
                  </a:cubicBezTo>
                  <a:lnTo>
                    <a:pt x="1442158" y="509962"/>
                  </a:lnTo>
                  <a:cubicBezTo>
                    <a:pt x="1442158" y="509962"/>
                    <a:pt x="1443090" y="511546"/>
                    <a:pt x="1444025" y="511546"/>
                  </a:cubicBezTo>
                  <a:cubicBezTo>
                    <a:pt x="1444025" y="511546"/>
                    <a:pt x="1444960" y="509962"/>
                    <a:pt x="1444960" y="509172"/>
                  </a:cubicBezTo>
                  <a:cubicBezTo>
                    <a:pt x="1445896" y="509172"/>
                    <a:pt x="1447763" y="510753"/>
                    <a:pt x="1447763" y="510753"/>
                  </a:cubicBezTo>
                  <a:lnTo>
                    <a:pt x="1448698" y="509172"/>
                  </a:lnTo>
                  <a:cubicBezTo>
                    <a:pt x="1448698" y="508381"/>
                    <a:pt x="1446831" y="508381"/>
                    <a:pt x="1446831" y="507591"/>
                  </a:cubicBezTo>
                  <a:cubicBezTo>
                    <a:pt x="1446831" y="507591"/>
                    <a:pt x="1448698" y="506797"/>
                    <a:pt x="1448698" y="506007"/>
                  </a:cubicBezTo>
                  <a:cubicBezTo>
                    <a:pt x="1448698" y="505217"/>
                    <a:pt x="1446831" y="505217"/>
                    <a:pt x="1446831" y="504426"/>
                  </a:cubicBezTo>
                  <a:cubicBezTo>
                    <a:pt x="1446831" y="504426"/>
                    <a:pt x="1447763" y="503636"/>
                    <a:pt x="1447763" y="502845"/>
                  </a:cubicBezTo>
                  <a:cubicBezTo>
                    <a:pt x="1447763" y="502845"/>
                    <a:pt x="1445896" y="502052"/>
                    <a:pt x="1445896" y="501261"/>
                  </a:cubicBezTo>
                  <a:cubicBezTo>
                    <a:pt x="1445896" y="501261"/>
                    <a:pt x="1446831" y="500471"/>
                    <a:pt x="1447763" y="499681"/>
                  </a:cubicBezTo>
                  <a:lnTo>
                    <a:pt x="1448698" y="498100"/>
                  </a:lnTo>
                  <a:cubicBezTo>
                    <a:pt x="1449634" y="498100"/>
                    <a:pt x="1451504" y="498890"/>
                    <a:pt x="1451504" y="499681"/>
                  </a:cubicBezTo>
                  <a:cubicBezTo>
                    <a:pt x="1451504" y="499681"/>
                    <a:pt x="1452436" y="500471"/>
                    <a:pt x="1453371" y="500471"/>
                  </a:cubicBezTo>
                  <a:lnTo>
                    <a:pt x="1455242" y="502052"/>
                  </a:lnTo>
                  <a:cubicBezTo>
                    <a:pt x="1456177" y="502052"/>
                    <a:pt x="1457113" y="500471"/>
                    <a:pt x="1457113" y="500471"/>
                  </a:cubicBezTo>
                  <a:cubicBezTo>
                    <a:pt x="1457113" y="499681"/>
                    <a:pt x="1458045" y="498890"/>
                    <a:pt x="1458980" y="498890"/>
                  </a:cubicBezTo>
                  <a:cubicBezTo>
                    <a:pt x="1458980" y="498100"/>
                    <a:pt x="1460850" y="499681"/>
                    <a:pt x="1460850" y="499681"/>
                  </a:cubicBezTo>
                  <a:lnTo>
                    <a:pt x="1462718" y="501261"/>
                  </a:lnTo>
                  <a:lnTo>
                    <a:pt x="1464588" y="499681"/>
                  </a:lnTo>
                  <a:lnTo>
                    <a:pt x="1465524" y="497306"/>
                  </a:lnTo>
                  <a:cubicBezTo>
                    <a:pt x="1466459" y="498100"/>
                    <a:pt x="1467394" y="498890"/>
                    <a:pt x="1468326" y="498890"/>
                  </a:cubicBezTo>
                  <a:cubicBezTo>
                    <a:pt x="1468326" y="499681"/>
                    <a:pt x="1469262" y="499681"/>
                    <a:pt x="1470197" y="500471"/>
                  </a:cubicBezTo>
                  <a:cubicBezTo>
                    <a:pt x="1470197" y="500471"/>
                    <a:pt x="1472067" y="501261"/>
                    <a:pt x="1472067" y="502052"/>
                  </a:cubicBezTo>
                  <a:cubicBezTo>
                    <a:pt x="1472067" y="502052"/>
                    <a:pt x="1471132" y="503636"/>
                    <a:pt x="1470197" y="503636"/>
                  </a:cubicBezTo>
                  <a:cubicBezTo>
                    <a:pt x="1471132" y="503636"/>
                    <a:pt x="1472067" y="505217"/>
                    <a:pt x="1472999" y="505217"/>
                  </a:cubicBezTo>
                  <a:cubicBezTo>
                    <a:pt x="1472999" y="504426"/>
                    <a:pt x="1473935" y="503636"/>
                    <a:pt x="1473935" y="502845"/>
                  </a:cubicBezTo>
                  <a:cubicBezTo>
                    <a:pt x="1474870" y="502845"/>
                    <a:pt x="1474870" y="502052"/>
                    <a:pt x="1475805" y="501261"/>
                  </a:cubicBezTo>
                  <a:cubicBezTo>
                    <a:pt x="1476737" y="500471"/>
                    <a:pt x="1476737" y="500471"/>
                    <a:pt x="1477673" y="499681"/>
                  </a:cubicBezTo>
                  <a:cubicBezTo>
                    <a:pt x="1477673" y="498890"/>
                    <a:pt x="1478608" y="498100"/>
                    <a:pt x="1479543" y="498100"/>
                  </a:cubicBezTo>
                  <a:cubicBezTo>
                    <a:pt x="1479543" y="498100"/>
                    <a:pt x="1480478" y="498890"/>
                    <a:pt x="1481414" y="498890"/>
                  </a:cubicBezTo>
                  <a:lnTo>
                    <a:pt x="1483281" y="500471"/>
                  </a:lnTo>
                  <a:lnTo>
                    <a:pt x="1481414" y="502052"/>
                  </a:lnTo>
                  <a:cubicBezTo>
                    <a:pt x="1482346" y="502052"/>
                    <a:pt x="1483281" y="503636"/>
                    <a:pt x="1484216" y="503636"/>
                  </a:cubicBezTo>
                  <a:lnTo>
                    <a:pt x="1485152" y="502052"/>
                  </a:lnTo>
                  <a:cubicBezTo>
                    <a:pt x="1486087" y="501261"/>
                    <a:pt x="1486087" y="500471"/>
                    <a:pt x="1487019" y="499681"/>
                  </a:cubicBezTo>
                  <a:cubicBezTo>
                    <a:pt x="1487019" y="499681"/>
                    <a:pt x="1487954" y="498100"/>
                    <a:pt x="1488890" y="498100"/>
                  </a:cubicBezTo>
                  <a:lnTo>
                    <a:pt x="1490760" y="499681"/>
                  </a:lnTo>
                  <a:lnTo>
                    <a:pt x="1492627" y="498100"/>
                  </a:lnTo>
                  <a:lnTo>
                    <a:pt x="1494498" y="498890"/>
                  </a:lnTo>
                  <a:cubicBezTo>
                    <a:pt x="1494498" y="499681"/>
                    <a:pt x="1492627" y="500471"/>
                    <a:pt x="1492627" y="501261"/>
                  </a:cubicBezTo>
                  <a:lnTo>
                    <a:pt x="1494498" y="502052"/>
                  </a:lnTo>
                  <a:cubicBezTo>
                    <a:pt x="1494498" y="502845"/>
                    <a:pt x="1492627" y="503636"/>
                    <a:pt x="1493563" y="504426"/>
                  </a:cubicBezTo>
                  <a:cubicBezTo>
                    <a:pt x="1493563" y="504426"/>
                    <a:pt x="1494498" y="505217"/>
                    <a:pt x="1495433" y="505217"/>
                  </a:cubicBezTo>
                  <a:cubicBezTo>
                    <a:pt x="1495433" y="505217"/>
                    <a:pt x="1496368" y="503636"/>
                    <a:pt x="1497304" y="503636"/>
                  </a:cubicBezTo>
                  <a:cubicBezTo>
                    <a:pt x="1497304" y="503636"/>
                    <a:pt x="1498236" y="505217"/>
                    <a:pt x="1499171" y="505217"/>
                  </a:cubicBezTo>
                  <a:cubicBezTo>
                    <a:pt x="1499171" y="504426"/>
                    <a:pt x="1500106" y="503636"/>
                    <a:pt x="1500106" y="503636"/>
                  </a:cubicBezTo>
                  <a:cubicBezTo>
                    <a:pt x="1501042" y="502845"/>
                    <a:pt x="1501974" y="501261"/>
                    <a:pt x="1501974" y="501261"/>
                  </a:cubicBezTo>
                  <a:cubicBezTo>
                    <a:pt x="1502909" y="501261"/>
                    <a:pt x="1503844" y="502845"/>
                    <a:pt x="1503844" y="502845"/>
                  </a:cubicBezTo>
                  <a:cubicBezTo>
                    <a:pt x="1504780" y="503636"/>
                    <a:pt x="1505715" y="503636"/>
                    <a:pt x="1506647" y="504426"/>
                  </a:cubicBezTo>
                  <a:lnTo>
                    <a:pt x="1508517" y="505217"/>
                  </a:lnTo>
                  <a:cubicBezTo>
                    <a:pt x="1508517" y="505217"/>
                    <a:pt x="1509453" y="504426"/>
                    <a:pt x="1510388" y="503636"/>
                  </a:cubicBezTo>
                  <a:cubicBezTo>
                    <a:pt x="1510388" y="502845"/>
                    <a:pt x="1511323" y="502845"/>
                    <a:pt x="1511323" y="502052"/>
                  </a:cubicBezTo>
                  <a:cubicBezTo>
                    <a:pt x="1512255" y="501261"/>
                    <a:pt x="1512255" y="500471"/>
                    <a:pt x="1513191" y="500471"/>
                  </a:cubicBezTo>
                  <a:cubicBezTo>
                    <a:pt x="1514126" y="499681"/>
                    <a:pt x="1514126" y="498890"/>
                    <a:pt x="1515061" y="498100"/>
                  </a:cubicBezTo>
                  <a:lnTo>
                    <a:pt x="1515996" y="496516"/>
                  </a:lnTo>
                  <a:cubicBezTo>
                    <a:pt x="1516929" y="496516"/>
                    <a:pt x="1517864" y="498100"/>
                    <a:pt x="1518799" y="498100"/>
                  </a:cubicBezTo>
                  <a:cubicBezTo>
                    <a:pt x="1518799" y="498890"/>
                    <a:pt x="1519734" y="498890"/>
                    <a:pt x="1520670" y="499681"/>
                  </a:cubicBezTo>
                  <a:lnTo>
                    <a:pt x="1522537" y="500471"/>
                  </a:lnTo>
                  <a:cubicBezTo>
                    <a:pt x="1523472" y="500471"/>
                    <a:pt x="1524408" y="502052"/>
                    <a:pt x="1524408" y="502052"/>
                  </a:cubicBezTo>
                  <a:cubicBezTo>
                    <a:pt x="1525343" y="502052"/>
                    <a:pt x="1526278" y="500471"/>
                    <a:pt x="1526278" y="500471"/>
                  </a:cubicBezTo>
                  <a:cubicBezTo>
                    <a:pt x="1526278" y="499681"/>
                    <a:pt x="1527210" y="498890"/>
                    <a:pt x="1528145" y="498890"/>
                  </a:cubicBezTo>
                  <a:cubicBezTo>
                    <a:pt x="1528145" y="498100"/>
                    <a:pt x="1529081" y="499681"/>
                    <a:pt x="1530016" y="499681"/>
                  </a:cubicBezTo>
                  <a:cubicBezTo>
                    <a:pt x="1530951" y="499681"/>
                    <a:pt x="1530951" y="498100"/>
                    <a:pt x="1531883" y="498100"/>
                  </a:cubicBezTo>
                  <a:cubicBezTo>
                    <a:pt x="1531883" y="498100"/>
                    <a:pt x="1532819" y="499681"/>
                    <a:pt x="1533754" y="499681"/>
                  </a:cubicBezTo>
                  <a:cubicBezTo>
                    <a:pt x="1533754" y="499681"/>
                    <a:pt x="1534689" y="498100"/>
                    <a:pt x="1535624" y="498100"/>
                  </a:cubicBezTo>
                  <a:cubicBezTo>
                    <a:pt x="1535624" y="497306"/>
                    <a:pt x="1536557" y="495725"/>
                    <a:pt x="1536557" y="495725"/>
                  </a:cubicBezTo>
                  <a:cubicBezTo>
                    <a:pt x="1537492" y="495725"/>
                    <a:pt x="1538427" y="497306"/>
                    <a:pt x="1539362" y="497306"/>
                  </a:cubicBezTo>
                  <a:lnTo>
                    <a:pt x="1540298" y="495725"/>
                  </a:lnTo>
                  <a:cubicBezTo>
                    <a:pt x="1541079" y="495725"/>
                    <a:pt x="1541853" y="496818"/>
                    <a:pt x="1542089" y="496714"/>
                  </a:cubicBezTo>
                  <a:cubicBezTo>
                    <a:pt x="1541957" y="497438"/>
                    <a:pt x="1541233" y="498163"/>
                    <a:pt x="1541233" y="498890"/>
                  </a:cubicBezTo>
                  <a:cubicBezTo>
                    <a:pt x="1540298" y="498890"/>
                    <a:pt x="1540298" y="499681"/>
                    <a:pt x="1539362" y="500471"/>
                  </a:cubicBezTo>
                  <a:cubicBezTo>
                    <a:pt x="1539362" y="501261"/>
                    <a:pt x="1538427" y="501261"/>
                    <a:pt x="1537492" y="502052"/>
                  </a:cubicBezTo>
                  <a:cubicBezTo>
                    <a:pt x="1537492" y="502845"/>
                    <a:pt x="1536557" y="503636"/>
                    <a:pt x="1536557" y="503636"/>
                  </a:cubicBezTo>
                  <a:cubicBezTo>
                    <a:pt x="1535624" y="503636"/>
                    <a:pt x="1534689" y="502845"/>
                    <a:pt x="1533754" y="502845"/>
                  </a:cubicBezTo>
                  <a:lnTo>
                    <a:pt x="1531883" y="501261"/>
                  </a:lnTo>
                  <a:cubicBezTo>
                    <a:pt x="1531883" y="502052"/>
                    <a:pt x="1530951" y="502845"/>
                    <a:pt x="1530016" y="502845"/>
                  </a:cubicBezTo>
                  <a:lnTo>
                    <a:pt x="1529081" y="504426"/>
                  </a:lnTo>
                  <a:cubicBezTo>
                    <a:pt x="1529081" y="505217"/>
                    <a:pt x="1530951" y="506007"/>
                    <a:pt x="1530951" y="506007"/>
                  </a:cubicBezTo>
                  <a:cubicBezTo>
                    <a:pt x="1530951" y="506797"/>
                    <a:pt x="1530016" y="507591"/>
                    <a:pt x="1529081" y="507591"/>
                  </a:cubicBezTo>
                  <a:cubicBezTo>
                    <a:pt x="1529081" y="508381"/>
                    <a:pt x="1528145" y="509172"/>
                    <a:pt x="1528145" y="509962"/>
                  </a:cubicBezTo>
                  <a:cubicBezTo>
                    <a:pt x="1527210" y="509962"/>
                    <a:pt x="1526278" y="510753"/>
                    <a:pt x="1526278" y="511546"/>
                  </a:cubicBezTo>
                  <a:cubicBezTo>
                    <a:pt x="1527210" y="512337"/>
                    <a:pt x="1529081" y="513127"/>
                    <a:pt x="1530016" y="513917"/>
                  </a:cubicBezTo>
                  <a:cubicBezTo>
                    <a:pt x="1530951" y="514708"/>
                    <a:pt x="1531883" y="514708"/>
                    <a:pt x="1532819" y="515498"/>
                  </a:cubicBezTo>
                  <a:cubicBezTo>
                    <a:pt x="1532819" y="514708"/>
                    <a:pt x="1533754" y="513917"/>
                    <a:pt x="1533754" y="513917"/>
                  </a:cubicBezTo>
                  <a:cubicBezTo>
                    <a:pt x="1533754" y="513127"/>
                    <a:pt x="1531883" y="513127"/>
                    <a:pt x="1531883" y="512337"/>
                  </a:cubicBezTo>
                  <a:cubicBezTo>
                    <a:pt x="1531883" y="511546"/>
                    <a:pt x="1533754" y="510753"/>
                    <a:pt x="1533754" y="510753"/>
                  </a:cubicBezTo>
                  <a:lnTo>
                    <a:pt x="1531883" y="509172"/>
                  </a:lnTo>
                  <a:lnTo>
                    <a:pt x="1532819" y="507591"/>
                  </a:lnTo>
                  <a:cubicBezTo>
                    <a:pt x="1533754" y="507591"/>
                    <a:pt x="1534689" y="508381"/>
                    <a:pt x="1534689" y="509172"/>
                  </a:cubicBezTo>
                  <a:cubicBezTo>
                    <a:pt x="1535624" y="509172"/>
                    <a:pt x="1536557" y="509962"/>
                    <a:pt x="1537492" y="509962"/>
                  </a:cubicBezTo>
                  <a:lnTo>
                    <a:pt x="1538427" y="508381"/>
                  </a:lnTo>
                  <a:cubicBezTo>
                    <a:pt x="1539362" y="508381"/>
                    <a:pt x="1540298" y="509962"/>
                    <a:pt x="1541233" y="509962"/>
                  </a:cubicBezTo>
                  <a:lnTo>
                    <a:pt x="1542165" y="508381"/>
                  </a:lnTo>
                  <a:cubicBezTo>
                    <a:pt x="1543100" y="507591"/>
                    <a:pt x="1544036" y="506007"/>
                    <a:pt x="1544036" y="506007"/>
                  </a:cubicBezTo>
                  <a:lnTo>
                    <a:pt x="1545906" y="507591"/>
                  </a:lnTo>
                  <a:cubicBezTo>
                    <a:pt x="1546838" y="507591"/>
                    <a:pt x="1547773" y="506007"/>
                    <a:pt x="1547773" y="506007"/>
                  </a:cubicBezTo>
                  <a:cubicBezTo>
                    <a:pt x="1548709" y="505217"/>
                    <a:pt x="1548709" y="504426"/>
                    <a:pt x="1549644" y="504426"/>
                  </a:cubicBezTo>
                  <a:cubicBezTo>
                    <a:pt x="1549644" y="503636"/>
                    <a:pt x="1550579" y="502845"/>
                    <a:pt x="1550579" y="502052"/>
                  </a:cubicBezTo>
                  <a:cubicBezTo>
                    <a:pt x="1551514" y="502052"/>
                    <a:pt x="1552447" y="500471"/>
                    <a:pt x="1552447" y="500471"/>
                  </a:cubicBezTo>
                  <a:cubicBezTo>
                    <a:pt x="1553382" y="500471"/>
                    <a:pt x="1554317" y="502052"/>
                    <a:pt x="1554317" y="502052"/>
                  </a:cubicBezTo>
                  <a:cubicBezTo>
                    <a:pt x="1555252" y="502052"/>
                    <a:pt x="1555252" y="500471"/>
                    <a:pt x="1556188" y="500471"/>
                  </a:cubicBezTo>
                  <a:cubicBezTo>
                    <a:pt x="1556188" y="499681"/>
                    <a:pt x="1558055" y="501261"/>
                    <a:pt x="1558055" y="501261"/>
                  </a:cubicBezTo>
                  <a:cubicBezTo>
                    <a:pt x="1558990" y="501261"/>
                    <a:pt x="1559926" y="502845"/>
                    <a:pt x="1560861" y="502845"/>
                  </a:cubicBezTo>
                  <a:lnTo>
                    <a:pt x="1558990" y="504426"/>
                  </a:lnTo>
                  <a:cubicBezTo>
                    <a:pt x="1558055" y="505217"/>
                    <a:pt x="1558055" y="506007"/>
                    <a:pt x="1557120" y="506007"/>
                  </a:cubicBezTo>
                  <a:cubicBezTo>
                    <a:pt x="1557120" y="506797"/>
                    <a:pt x="1556188" y="507591"/>
                    <a:pt x="1555252" y="508381"/>
                  </a:cubicBezTo>
                  <a:cubicBezTo>
                    <a:pt x="1556188" y="508381"/>
                    <a:pt x="1557120" y="509172"/>
                    <a:pt x="1558055" y="509172"/>
                  </a:cubicBezTo>
                  <a:lnTo>
                    <a:pt x="1558990" y="507591"/>
                  </a:lnTo>
                  <a:cubicBezTo>
                    <a:pt x="1559926" y="507591"/>
                    <a:pt x="1560861" y="509172"/>
                    <a:pt x="1561793" y="509172"/>
                  </a:cubicBezTo>
                  <a:lnTo>
                    <a:pt x="1562728" y="507591"/>
                  </a:lnTo>
                  <a:cubicBezTo>
                    <a:pt x="1563663" y="506797"/>
                    <a:pt x="1563663" y="506007"/>
                    <a:pt x="1564599" y="505217"/>
                  </a:cubicBezTo>
                  <a:cubicBezTo>
                    <a:pt x="1565534" y="505217"/>
                    <a:pt x="1565534" y="504426"/>
                    <a:pt x="1566466" y="503636"/>
                  </a:cubicBezTo>
                  <a:cubicBezTo>
                    <a:pt x="1566466" y="504426"/>
                    <a:pt x="1567401" y="504426"/>
                    <a:pt x="1568337" y="505217"/>
                  </a:cubicBezTo>
                  <a:lnTo>
                    <a:pt x="1570207" y="506797"/>
                  </a:lnTo>
                  <a:cubicBezTo>
                    <a:pt x="1571142" y="506007"/>
                    <a:pt x="1571142" y="505217"/>
                    <a:pt x="1572075" y="504426"/>
                  </a:cubicBezTo>
                  <a:cubicBezTo>
                    <a:pt x="1572075" y="505217"/>
                    <a:pt x="1573945" y="506007"/>
                    <a:pt x="1573945" y="506007"/>
                  </a:cubicBezTo>
                  <a:cubicBezTo>
                    <a:pt x="1573945" y="506797"/>
                    <a:pt x="1572075" y="507591"/>
                    <a:pt x="1572075" y="507591"/>
                  </a:cubicBezTo>
                  <a:cubicBezTo>
                    <a:pt x="1572075" y="508381"/>
                    <a:pt x="1574880" y="508381"/>
                    <a:pt x="1574880" y="509172"/>
                  </a:cubicBezTo>
                  <a:cubicBezTo>
                    <a:pt x="1574880" y="508381"/>
                    <a:pt x="1575816" y="507591"/>
                    <a:pt x="1575816" y="507591"/>
                  </a:cubicBezTo>
                  <a:cubicBezTo>
                    <a:pt x="1576748" y="506797"/>
                    <a:pt x="1577683" y="506007"/>
                    <a:pt x="1577683" y="505217"/>
                  </a:cubicBezTo>
                  <a:lnTo>
                    <a:pt x="1575816" y="504426"/>
                  </a:lnTo>
                  <a:cubicBezTo>
                    <a:pt x="1575816" y="503636"/>
                    <a:pt x="1576748" y="502845"/>
                    <a:pt x="1576748" y="502845"/>
                  </a:cubicBezTo>
                  <a:cubicBezTo>
                    <a:pt x="1577683" y="502052"/>
                    <a:pt x="1578618" y="503636"/>
                    <a:pt x="1579554" y="503636"/>
                  </a:cubicBezTo>
                  <a:cubicBezTo>
                    <a:pt x="1580489" y="502845"/>
                    <a:pt x="1581424" y="501261"/>
                    <a:pt x="1582356" y="500471"/>
                  </a:cubicBezTo>
                  <a:cubicBezTo>
                    <a:pt x="1584227" y="501261"/>
                    <a:pt x="1585162" y="502052"/>
                    <a:pt x="1587029" y="502845"/>
                  </a:cubicBezTo>
                  <a:cubicBezTo>
                    <a:pt x="1585162" y="504426"/>
                    <a:pt x="1584227" y="505217"/>
                    <a:pt x="1583291" y="506797"/>
                  </a:cubicBezTo>
                  <a:cubicBezTo>
                    <a:pt x="1583291" y="506797"/>
                    <a:pt x="1582356" y="505217"/>
                    <a:pt x="1581424" y="505217"/>
                  </a:cubicBezTo>
                  <a:lnTo>
                    <a:pt x="1579554" y="506797"/>
                  </a:lnTo>
                  <a:lnTo>
                    <a:pt x="1581424" y="508381"/>
                  </a:lnTo>
                  <a:cubicBezTo>
                    <a:pt x="1582356" y="508381"/>
                    <a:pt x="1580489" y="509962"/>
                    <a:pt x="1580489" y="509962"/>
                  </a:cubicBezTo>
                  <a:cubicBezTo>
                    <a:pt x="1580489" y="510753"/>
                    <a:pt x="1582356" y="510753"/>
                    <a:pt x="1582356" y="511546"/>
                  </a:cubicBezTo>
                  <a:cubicBezTo>
                    <a:pt x="1583291" y="509962"/>
                    <a:pt x="1584227" y="509172"/>
                    <a:pt x="1585162" y="507591"/>
                  </a:cubicBezTo>
                  <a:cubicBezTo>
                    <a:pt x="1586097" y="507591"/>
                    <a:pt x="1586097" y="506797"/>
                    <a:pt x="1587029" y="506007"/>
                  </a:cubicBezTo>
                  <a:lnTo>
                    <a:pt x="1588900" y="507591"/>
                  </a:lnTo>
                  <a:cubicBezTo>
                    <a:pt x="1589835" y="507591"/>
                    <a:pt x="1590767" y="506007"/>
                    <a:pt x="1590767" y="506007"/>
                  </a:cubicBezTo>
                  <a:cubicBezTo>
                    <a:pt x="1590767" y="505217"/>
                    <a:pt x="1591703" y="503636"/>
                    <a:pt x="1592638" y="503636"/>
                  </a:cubicBezTo>
                  <a:lnTo>
                    <a:pt x="1594508" y="505217"/>
                  </a:lnTo>
                  <a:lnTo>
                    <a:pt x="1596376" y="506797"/>
                  </a:lnTo>
                  <a:lnTo>
                    <a:pt x="1598246" y="505217"/>
                  </a:lnTo>
                  <a:cubicBezTo>
                    <a:pt x="1598246" y="504426"/>
                    <a:pt x="1596376" y="503636"/>
                    <a:pt x="1596376" y="503636"/>
                  </a:cubicBezTo>
                  <a:cubicBezTo>
                    <a:pt x="1596376" y="502845"/>
                    <a:pt x="1597311" y="502052"/>
                    <a:pt x="1597311" y="502052"/>
                  </a:cubicBezTo>
                  <a:cubicBezTo>
                    <a:pt x="1598246" y="501261"/>
                    <a:pt x="1598246" y="500471"/>
                    <a:pt x="1599182" y="499681"/>
                  </a:cubicBezTo>
                  <a:lnTo>
                    <a:pt x="1601049" y="501261"/>
                  </a:lnTo>
                  <a:cubicBezTo>
                    <a:pt x="1601984" y="501261"/>
                    <a:pt x="1602919" y="499681"/>
                    <a:pt x="1602919" y="499681"/>
                  </a:cubicBezTo>
                  <a:cubicBezTo>
                    <a:pt x="1602919" y="498890"/>
                    <a:pt x="1604790" y="498100"/>
                    <a:pt x="1604790" y="498100"/>
                  </a:cubicBezTo>
                  <a:lnTo>
                    <a:pt x="1606657" y="498890"/>
                  </a:lnTo>
                  <a:cubicBezTo>
                    <a:pt x="1606657" y="499681"/>
                    <a:pt x="1604790" y="500471"/>
                    <a:pt x="1604790" y="501261"/>
                  </a:cubicBezTo>
                  <a:cubicBezTo>
                    <a:pt x="1604790" y="501261"/>
                    <a:pt x="1606657" y="502052"/>
                    <a:pt x="1607593" y="502052"/>
                  </a:cubicBezTo>
                  <a:cubicBezTo>
                    <a:pt x="1607593" y="502845"/>
                    <a:pt x="1608528" y="502845"/>
                    <a:pt x="1609463" y="503636"/>
                  </a:cubicBezTo>
                  <a:cubicBezTo>
                    <a:pt x="1609463" y="502845"/>
                    <a:pt x="1611334" y="502052"/>
                    <a:pt x="1610398" y="502052"/>
                  </a:cubicBezTo>
                  <a:cubicBezTo>
                    <a:pt x="1610398" y="501261"/>
                    <a:pt x="1608528" y="501261"/>
                    <a:pt x="1608528" y="500471"/>
                  </a:cubicBezTo>
                  <a:lnTo>
                    <a:pt x="1610398" y="498890"/>
                  </a:lnTo>
                  <a:cubicBezTo>
                    <a:pt x="1610398" y="498890"/>
                    <a:pt x="1612266" y="500471"/>
                    <a:pt x="1612266" y="499681"/>
                  </a:cubicBezTo>
                  <a:cubicBezTo>
                    <a:pt x="1613201" y="499681"/>
                    <a:pt x="1613201" y="498100"/>
                    <a:pt x="1614136" y="498100"/>
                  </a:cubicBezTo>
                  <a:cubicBezTo>
                    <a:pt x="1613201" y="498100"/>
                    <a:pt x="1612266" y="496516"/>
                    <a:pt x="1612266" y="497306"/>
                  </a:cubicBezTo>
                  <a:cubicBezTo>
                    <a:pt x="1612266" y="496516"/>
                    <a:pt x="1613201" y="494935"/>
                    <a:pt x="1613201" y="494935"/>
                  </a:cubicBezTo>
                  <a:cubicBezTo>
                    <a:pt x="1614136" y="494935"/>
                    <a:pt x="1615072" y="496516"/>
                    <a:pt x="1616007" y="496516"/>
                  </a:cubicBezTo>
                  <a:cubicBezTo>
                    <a:pt x="1616007" y="496516"/>
                    <a:pt x="1617874" y="497306"/>
                    <a:pt x="1617874" y="498100"/>
                  </a:cubicBezTo>
                  <a:cubicBezTo>
                    <a:pt x="1617874" y="498100"/>
                    <a:pt x="1616007" y="498890"/>
                    <a:pt x="1616007" y="499681"/>
                  </a:cubicBezTo>
                  <a:cubicBezTo>
                    <a:pt x="1616007" y="500471"/>
                    <a:pt x="1617874" y="500471"/>
                    <a:pt x="1617874" y="501261"/>
                  </a:cubicBezTo>
                  <a:cubicBezTo>
                    <a:pt x="1617874" y="501261"/>
                    <a:pt x="1616007" y="502052"/>
                    <a:pt x="1616939" y="502845"/>
                  </a:cubicBezTo>
                  <a:cubicBezTo>
                    <a:pt x="1616939" y="503636"/>
                    <a:pt x="1617874" y="503636"/>
                    <a:pt x="1618810" y="504426"/>
                  </a:cubicBezTo>
                  <a:cubicBezTo>
                    <a:pt x="1619745" y="502845"/>
                    <a:pt x="1620677" y="502052"/>
                    <a:pt x="1621612" y="500471"/>
                  </a:cubicBezTo>
                  <a:cubicBezTo>
                    <a:pt x="1622547" y="499681"/>
                    <a:pt x="1623483" y="499681"/>
                    <a:pt x="1623483" y="498890"/>
                  </a:cubicBezTo>
                  <a:cubicBezTo>
                    <a:pt x="1623483" y="498890"/>
                    <a:pt x="1621612" y="498100"/>
                    <a:pt x="1621612" y="497306"/>
                  </a:cubicBezTo>
                  <a:lnTo>
                    <a:pt x="1622547" y="495725"/>
                  </a:lnTo>
                  <a:cubicBezTo>
                    <a:pt x="1623483" y="494935"/>
                    <a:pt x="1624418" y="494145"/>
                    <a:pt x="1624418" y="494145"/>
                  </a:cubicBezTo>
                  <a:cubicBezTo>
                    <a:pt x="1627221" y="495725"/>
                    <a:pt x="1630026" y="497306"/>
                    <a:pt x="1632829" y="499681"/>
                  </a:cubicBezTo>
                  <a:cubicBezTo>
                    <a:pt x="1631894" y="499681"/>
                    <a:pt x="1631894" y="501261"/>
                    <a:pt x="1630959" y="501261"/>
                  </a:cubicBezTo>
                  <a:cubicBezTo>
                    <a:pt x="1630959" y="501261"/>
                    <a:pt x="1630026" y="499681"/>
                    <a:pt x="1629091" y="499681"/>
                  </a:cubicBezTo>
                  <a:cubicBezTo>
                    <a:pt x="1629091" y="499681"/>
                    <a:pt x="1628156" y="501261"/>
                    <a:pt x="1627221" y="501261"/>
                  </a:cubicBezTo>
                  <a:cubicBezTo>
                    <a:pt x="1627221" y="502052"/>
                    <a:pt x="1626285" y="502845"/>
                    <a:pt x="1626285" y="503636"/>
                  </a:cubicBezTo>
                  <a:cubicBezTo>
                    <a:pt x="1625353" y="503636"/>
                    <a:pt x="1625353" y="504426"/>
                    <a:pt x="1624418" y="505217"/>
                  </a:cubicBezTo>
                  <a:cubicBezTo>
                    <a:pt x="1624418" y="505217"/>
                    <a:pt x="1622547" y="506007"/>
                    <a:pt x="1622547" y="506797"/>
                  </a:cubicBezTo>
                  <a:cubicBezTo>
                    <a:pt x="1622547" y="506797"/>
                    <a:pt x="1624418" y="507591"/>
                    <a:pt x="1625353" y="508381"/>
                  </a:cubicBezTo>
                  <a:cubicBezTo>
                    <a:pt x="1625353" y="507591"/>
                    <a:pt x="1626285" y="506797"/>
                    <a:pt x="1626285" y="506007"/>
                  </a:cubicBezTo>
                  <a:lnTo>
                    <a:pt x="1628156" y="504426"/>
                  </a:lnTo>
                  <a:lnTo>
                    <a:pt x="1630026" y="506007"/>
                  </a:lnTo>
                  <a:lnTo>
                    <a:pt x="1628156" y="507591"/>
                  </a:lnTo>
                  <a:cubicBezTo>
                    <a:pt x="1629091" y="507591"/>
                    <a:pt x="1630026" y="509172"/>
                    <a:pt x="1630959" y="509172"/>
                  </a:cubicBezTo>
                  <a:lnTo>
                    <a:pt x="1631894" y="507591"/>
                  </a:lnTo>
                  <a:cubicBezTo>
                    <a:pt x="1632829" y="507591"/>
                    <a:pt x="1633764" y="508381"/>
                    <a:pt x="1634700" y="508381"/>
                  </a:cubicBezTo>
                  <a:cubicBezTo>
                    <a:pt x="1634700" y="508381"/>
                    <a:pt x="1635635" y="509962"/>
                    <a:pt x="1636567" y="509962"/>
                  </a:cubicBezTo>
                  <a:cubicBezTo>
                    <a:pt x="1636567" y="509962"/>
                    <a:pt x="1637502" y="508381"/>
                    <a:pt x="1638437" y="508381"/>
                  </a:cubicBezTo>
                  <a:cubicBezTo>
                    <a:pt x="1638437" y="508381"/>
                    <a:pt x="1639373" y="509962"/>
                    <a:pt x="1640308" y="509962"/>
                  </a:cubicBezTo>
                  <a:cubicBezTo>
                    <a:pt x="1640308" y="509172"/>
                    <a:pt x="1641240" y="507591"/>
                    <a:pt x="1642175" y="507591"/>
                  </a:cubicBezTo>
                  <a:cubicBezTo>
                    <a:pt x="1642175" y="507591"/>
                    <a:pt x="1643111" y="509172"/>
                    <a:pt x="1644046" y="509172"/>
                  </a:cubicBezTo>
                  <a:lnTo>
                    <a:pt x="1644981" y="507591"/>
                  </a:lnTo>
                  <a:cubicBezTo>
                    <a:pt x="1644981" y="506797"/>
                    <a:pt x="1643111" y="506797"/>
                    <a:pt x="1643111" y="506007"/>
                  </a:cubicBezTo>
                  <a:cubicBezTo>
                    <a:pt x="1643111" y="505217"/>
                    <a:pt x="1644981" y="505217"/>
                    <a:pt x="1644981" y="504426"/>
                  </a:cubicBezTo>
                  <a:cubicBezTo>
                    <a:pt x="1643111" y="503636"/>
                    <a:pt x="1642175" y="502845"/>
                    <a:pt x="1640308" y="501261"/>
                  </a:cubicBezTo>
                  <a:cubicBezTo>
                    <a:pt x="1640308" y="501261"/>
                    <a:pt x="1639373" y="500471"/>
                    <a:pt x="1638437" y="500471"/>
                  </a:cubicBezTo>
                  <a:cubicBezTo>
                    <a:pt x="1639373" y="498890"/>
                    <a:pt x="1641240" y="498100"/>
                    <a:pt x="1642175" y="496516"/>
                  </a:cubicBezTo>
                  <a:cubicBezTo>
                    <a:pt x="1643111" y="497306"/>
                    <a:pt x="1644981" y="498890"/>
                    <a:pt x="1645913" y="499681"/>
                  </a:cubicBezTo>
                  <a:cubicBezTo>
                    <a:pt x="1645913" y="499681"/>
                    <a:pt x="1644046" y="500471"/>
                    <a:pt x="1644046" y="501261"/>
                  </a:cubicBezTo>
                  <a:cubicBezTo>
                    <a:pt x="1644046" y="501261"/>
                    <a:pt x="1645913" y="502052"/>
                    <a:pt x="1646849" y="502845"/>
                  </a:cubicBezTo>
                  <a:cubicBezTo>
                    <a:pt x="1646849" y="502845"/>
                    <a:pt x="1647784" y="503636"/>
                    <a:pt x="1648719" y="503636"/>
                  </a:cubicBezTo>
                  <a:cubicBezTo>
                    <a:pt x="1649654" y="502845"/>
                    <a:pt x="1650587" y="501261"/>
                    <a:pt x="1651522" y="500471"/>
                  </a:cubicBezTo>
                  <a:cubicBezTo>
                    <a:pt x="1652457" y="499681"/>
                    <a:pt x="1652457" y="498890"/>
                    <a:pt x="1653392" y="498890"/>
                  </a:cubicBezTo>
                  <a:lnTo>
                    <a:pt x="1655263" y="499681"/>
                  </a:lnTo>
                  <a:cubicBezTo>
                    <a:pt x="1655263" y="500471"/>
                    <a:pt x="1657130" y="501261"/>
                    <a:pt x="1657130" y="501261"/>
                  </a:cubicBezTo>
                  <a:cubicBezTo>
                    <a:pt x="1657130" y="502052"/>
                    <a:pt x="1656195" y="502845"/>
                    <a:pt x="1656195" y="502845"/>
                  </a:cubicBezTo>
                  <a:cubicBezTo>
                    <a:pt x="1656195" y="503636"/>
                    <a:pt x="1658066" y="504426"/>
                    <a:pt x="1658066" y="504426"/>
                  </a:cubicBezTo>
                  <a:cubicBezTo>
                    <a:pt x="1658066" y="505217"/>
                    <a:pt x="1659936" y="505217"/>
                    <a:pt x="1659936" y="506007"/>
                  </a:cubicBezTo>
                  <a:cubicBezTo>
                    <a:pt x="1660868" y="506007"/>
                    <a:pt x="1661803" y="506797"/>
                    <a:pt x="1661803" y="506797"/>
                  </a:cubicBezTo>
                  <a:cubicBezTo>
                    <a:pt x="1662739" y="507591"/>
                    <a:pt x="1663674" y="507591"/>
                    <a:pt x="1664609" y="508381"/>
                  </a:cubicBezTo>
                  <a:cubicBezTo>
                    <a:pt x="1664609" y="507591"/>
                    <a:pt x="1665545" y="507591"/>
                    <a:pt x="1665545" y="506797"/>
                  </a:cubicBezTo>
                  <a:cubicBezTo>
                    <a:pt x="1666477" y="506797"/>
                    <a:pt x="1667412" y="505217"/>
                    <a:pt x="1667412" y="505217"/>
                  </a:cubicBezTo>
                  <a:cubicBezTo>
                    <a:pt x="1667412" y="504426"/>
                    <a:pt x="1665545" y="503636"/>
                    <a:pt x="1665545" y="503636"/>
                  </a:cubicBezTo>
                  <a:cubicBezTo>
                    <a:pt x="1665545" y="503636"/>
                    <a:pt x="1666477" y="502052"/>
                    <a:pt x="1667412" y="502052"/>
                  </a:cubicBezTo>
                  <a:cubicBezTo>
                    <a:pt x="1667412" y="502052"/>
                    <a:pt x="1668347" y="502845"/>
                    <a:pt x="1669282" y="502845"/>
                  </a:cubicBezTo>
                  <a:cubicBezTo>
                    <a:pt x="1670218" y="503636"/>
                    <a:pt x="1670218" y="504426"/>
                    <a:pt x="1671150" y="504426"/>
                  </a:cubicBezTo>
                  <a:lnTo>
                    <a:pt x="1673020" y="506007"/>
                  </a:lnTo>
                  <a:cubicBezTo>
                    <a:pt x="1673956" y="506007"/>
                    <a:pt x="1674891" y="504426"/>
                    <a:pt x="1674891" y="504426"/>
                  </a:cubicBezTo>
                  <a:cubicBezTo>
                    <a:pt x="1675823" y="503636"/>
                    <a:pt x="1675823" y="502845"/>
                    <a:pt x="1676758" y="502052"/>
                  </a:cubicBezTo>
                  <a:lnTo>
                    <a:pt x="1677693" y="500471"/>
                  </a:lnTo>
                  <a:cubicBezTo>
                    <a:pt x="1678629" y="500471"/>
                    <a:pt x="1679564" y="502052"/>
                    <a:pt x="1680496" y="502052"/>
                  </a:cubicBezTo>
                  <a:cubicBezTo>
                    <a:pt x="1680496" y="502052"/>
                    <a:pt x="1681431" y="502845"/>
                    <a:pt x="1682367" y="502845"/>
                  </a:cubicBezTo>
                  <a:cubicBezTo>
                    <a:pt x="1682367" y="503636"/>
                    <a:pt x="1683302" y="501261"/>
                    <a:pt x="1684237" y="501261"/>
                  </a:cubicBezTo>
                  <a:cubicBezTo>
                    <a:pt x="1684237" y="501261"/>
                    <a:pt x="1685169" y="502845"/>
                    <a:pt x="1686105" y="502845"/>
                  </a:cubicBezTo>
                  <a:cubicBezTo>
                    <a:pt x="1686105" y="502052"/>
                    <a:pt x="1687040" y="501261"/>
                    <a:pt x="1687040" y="501261"/>
                  </a:cubicBezTo>
                  <a:lnTo>
                    <a:pt x="1689846" y="502052"/>
                  </a:lnTo>
                  <a:cubicBezTo>
                    <a:pt x="1689846" y="502845"/>
                    <a:pt x="1687975" y="503636"/>
                    <a:pt x="1687975" y="504426"/>
                  </a:cubicBezTo>
                  <a:cubicBezTo>
                    <a:pt x="1687975" y="504426"/>
                    <a:pt x="1687040" y="505217"/>
                    <a:pt x="1686105" y="506007"/>
                  </a:cubicBezTo>
                  <a:lnTo>
                    <a:pt x="1685169" y="507591"/>
                  </a:lnTo>
                  <a:cubicBezTo>
                    <a:pt x="1685169" y="508381"/>
                    <a:pt x="1687040" y="508381"/>
                    <a:pt x="1687040" y="509172"/>
                  </a:cubicBezTo>
                  <a:lnTo>
                    <a:pt x="1685169" y="510753"/>
                  </a:lnTo>
                  <a:cubicBezTo>
                    <a:pt x="1685169" y="511546"/>
                    <a:pt x="1687040" y="511546"/>
                    <a:pt x="1687040" y="512337"/>
                  </a:cubicBezTo>
                  <a:cubicBezTo>
                    <a:pt x="1687040" y="512337"/>
                    <a:pt x="1688910" y="513127"/>
                    <a:pt x="1689846" y="513127"/>
                  </a:cubicBezTo>
                  <a:cubicBezTo>
                    <a:pt x="1689846" y="513127"/>
                    <a:pt x="1690778" y="512337"/>
                    <a:pt x="1690778" y="511546"/>
                  </a:cubicBezTo>
                  <a:lnTo>
                    <a:pt x="1688910" y="510753"/>
                  </a:lnTo>
                  <a:cubicBezTo>
                    <a:pt x="1688910" y="509962"/>
                    <a:pt x="1689846" y="509172"/>
                    <a:pt x="1690778" y="508381"/>
                  </a:cubicBezTo>
                  <a:cubicBezTo>
                    <a:pt x="1690778" y="508381"/>
                    <a:pt x="1691713" y="507591"/>
                    <a:pt x="1691713" y="506797"/>
                  </a:cubicBezTo>
                  <a:cubicBezTo>
                    <a:pt x="1692648" y="506797"/>
                    <a:pt x="1689846" y="506007"/>
                    <a:pt x="1689846" y="505217"/>
                  </a:cubicBezTo>
                  <a:cubicBezTo>
                    <a:pt x="1689846" y="505217"/>
                    <a:pt x="1691713" y="504426"/>
                    <a:pt x="1691713" y="503636"/>
                  </a:cubicBezTo>
                  <a:cubicBezTo>
                    <a:pt x="1691713" y="502845"/>
                    <a:pt x="1693584" y="502845"/>
                    <a:pt x="1693584" y="502052"/>
                  </a:cubicBezTo>
                  <a:cubicBezTo>
                    <a:pt x="1693584" y="501261"/>
                    <a:pt x="1691713" y="501261"/>
                    <a:pt x="1690778" y="500471"/>
                  </a:cubicBezTo>
                  <a:cubicBezTo>
                    <a:pt x="1692648" y="499681"/>
                    <a:pt x="1693584" y="498100"/>
                    <a:pt x="1694519" y="497306"/>
                  </a:cubicBezTo>
                  <a:cubicBezTo>
                    <a:pt x="1694519" y="496516"/>
                    <a:pt x="1695451" y="495725"/>
                    <a:pt x="1695451" y="494935"/>
                  </a:cubicBezTo>
                  <a:cubicBezTo>
                    <a:pt x="1697321" y="496516"/>
                    <a:pt x="1698257" y="497306"/>
                    <a:pt x="1700127" y="498100"/>
                  </a:cubicBezTo>
                  <a:cubicBezTo>
                    <a:pt x="1699192" y="498890"/>
                    <a:pt x="1699192" y="498890"/>
                    <a:pt x="1698257" y="499681"/>
                  </a:cubicBezTo>
                  <a:cubicBezTo>
                    <a:pt x="1698257" y="500471"/>
                    <a:pt x="1697321" y="501261"/>
                    <a:pt x="1697321" y="501261"/>
                  </a:cubicBezTo>
                  <a:cubicBezTo>
                    <a:pt x="1697321" y="502052"/>
                    <a:pt x="1699192" y="502845"/>
                    <a:pt x="1699192" y="502845"/>
                  </a:cubicBezTo>
                  <a:cubicBezTo>
                    <a:pt x="1699192" y="502845"/>
                    <a:pt x="1701059" y="503636"/>
                    <a:pt x="1701059" y="504426"/>
                  </a:cubicBezTo>
                  <a:cubicBezTo>
                    <a:pt x="1701059" y="504426"/>
                    <a:pt x="1699192" y="505217"/>
                    <a:pt x="1699192" y="506007"/>
                  </a:cubicBezTo>
                  <a:cubicBezTo>
                    <a:pt x="1700127" y="506797"/>
                    <a:pt x="1701059" y="506797"/>
                    <a:pt x="1701995" y="507591"/>
                  </a:cubicBezTo>
                  <a:cubicBezTo>
                    <a:pt x="1701995" y="507591"/>
                    <a:pt x="1702930" y="508381"/>
                    <a:pt x="1703865" y="508381"/>
                  </a:cubicBezTo>
                  <a:cubicBezTo>
                    <a:pt x="1703865" y="508381"/>
                    <a:pt x="1704800" y="507591"/>
                    <a:pt x="1704800" y="506797"/>
                  </a:cubicBezTo>
                  <a:cubicBezTo>
                    <a:pt x="1705733" y="506797"/>
                    <a:pt x="1706668" y="505217"/>
                    <a:pt x="1706668" y="505217"/>
                  </a:cubicBezTo>
                  <a:cubicBezTo>
                    <a:pt x="1706668" y="505217"/>
                    <a:pt x="1704800" y="504426"/>
                    <a:pt x="1704800" y="503636"/>
                  </a:cubicBezTo>
                  <a:cubicBezTo>
                    <a:pt x="1704800" y="503636"/>
                    <a:pt x="1705733" y="502845"/>
                    <a:pt x="1706668" y="502052"/>
                  </a:cubicBezTo>
                  <a:lnTo>
                    <a:pt x="1707603" y="500471"/>
                  </a:lnTo>
                  <a:cubicBezTo>
                    <a:pt x="1708538" y="500471"/>
                    <a:pt x="1709474" y="501261"/>
                    <a:pt x="1710406" y="501261"/>
                  </a:cubicBezTo>
                  <a:cubicBezTo>
                    <a:pt x="1710406" y="502052"/>
                    <a:pt x="1711341" y="502845"/>
                    <a:pt x="1712276" y="502845"/>
                  </a:cubicBezTo>
                  <a:lnTo>
                    <a:pt x="1714147" y="504426"/>
                  </a:lnTo>
                  <a:cubicBezTo>
                    <a:pt x="1715079" y="504426"/>
                    <a:pt x="1715079" y="502845"/>
                    <a:pt x="1716014" y="502845"/>
                  </a:cubicBezTo>
                  <a:cubicBezTo>
                    <a:pt x="1716014" y="502845"/>
                    <a:pt x="1716949" y="504426"/>
                    <a:pt x="1717885" y="503636"/>
                  </a:cubicBezTo>
                  <a:cubicBezTo>
                    <a:pt x="1718820" y="503636"/>
                    <a:pt x="1718820" y="502052"/>
                    <a:pt x="1719755" y="502052"/>
                  </a:cubicBezTo>
                  <a:cubicBezTo>
                    <a:pt x="1718820" y="501261"/>
                    <a:pt x="1717885" y="501261"/>
                    <a:pt x="1716949" y="500471"/>
                  </a:cubicBezTo>
                  <a:cubicBezTo>
                    <a:pt x="1716949" y="500471"/>
                    <a:pt x="1718820" y="499681"/>
                    <a:pt x="1718820" y="498890"/>
                  </a:cubicBezTo>
                  <a:cubicBezTo>
                    <a:pt x="1719755" y="498890"/>
                    <a:pt x="1720687" y="498100"/>
                    <a:pt x="1720687" y="497306"/>
                  </a:cubicBezTo>
                  <a:cubicBezTo>
                    <a:pt x="1720687" y="497306"/>
                    <a:pt x="1718820" y="496516"/>
                    <a:pt x="1718820" y="495725"/>
                  </a:cubicBezTo>
                  <a:lnTo>
                    <a:pt x="1719755" y="494145"/>
                  </a:lnTo>
                  <a:cubicBezTo>
                    <a:pt x="1720687" y="493351"/>
                    <a:pt x="1721623" y="493351"/>
                    <a:pt x="1721623" y="492561"/>
                  </a:cubicBezTo>
                  <a:cubicBezTo>
                    <a:pt x="1721623" y="492561"/>
                    <a:pt x="1723493" y="493351"/>
                    <a:pt x="1723493" y="494145"/>
                  </a:cubicBezTo>
                  <a:cubicBezTo>
                    <a:pt x="1723493" y="494145"/>
                    <a:pt x="1721623" y="494935"/>
                    <a:pt x="1722558" y="495725"/>
                  </a:cubicBezTo>
                  <a:lnTo>
                    <a:pt x="1724428" y="496516"/>
                  </a:lnTo>
                  <a:cubicBezTo>
                    <a:pt x="1724428" y="497306"/>
                    <a:pt x="1726296" y="497306"/>
                    <a:pt x="1726296" y="498100"/>
                  </a:cubicBezTo>
                  <a:cubicBezTo>
                    <a:pt x="1726296" y="498890"/>
                    <a:pt x="1724428" y="499681"/>
                    <a:pt x="1724428" y="499681"/>
                  </a:cubicBezTo>
                  <a:cubicBezTo>
                    <a:pt x="1724428" y="500471"/>
                    <a:pt x="1723493" y="501261"/>
                    <a:pt x="1723493" y="502052"/>
                  </a:cubicBezTo>
                  <a:lnTo>
                    <a:pt x="1725361" y="502845"/>
                  </a:lnTo>
                  <a:cubicBezTo>
                    <a:pt x="1725361" y="503636"/>
                    <a:pt x="1723493" y="504426"/>
                    <a:pt x="1723493" y="505217"/>
                  </a:cubicBezTo>
                  <a:lnTo>
                    <a:pt x="1725361" y="506007"/>
                  </a:lnTo>
                  <a:cubicBezTo>
                    <a:pt x="1726296" y="506797"/>
                    <a:pt x="1727231" y="506797"/>
                    <a:pt x="1728166" y="507591"/>
                  </a:cubicBezTo>
                  <a:cubicBezTo>
                    <a:pt x="1728166" y="506797"/>
                    <a:pt x="1729102" y="506007"/>
                    <a:pt x="1729102" y="506007"/>
                  </a:cubicBezTo>
                  <a:cubicBezTo>
                    <a:pt x="1729102" y="505217"/>
                    <a:pt x="1727231" y="504426"/>
                    <a:pt x="1727231" y="504426"/>
                  </a:cubicBezTo>
                  <a:cubicBezTo>
                    <a:pt x="1727231" y="503636"/>
                    <a:pt x="1728166" y="502845"/>
                    <a:pt x="1729102" y="502845"/>
                  </a:cubicBezTo>
                  <a:cubicBezTo>
                    <a:pt x="1729102" y="502052"/>
                    <a:pt x="1730037" y="501261"/>
                    <a:pt x="1730969" y="501261"/>
                  </a:cubicBezTo>
                  <a:cubicBezTo>
                    <a:pt x="1730969" y="500471"/>
                    <a:pt x="1728166" y="499681"/>
                    <a:pt x="1728166" y="499681"/>
                  </a:cubicBezTo>
                  <a:cubicBezTo>
                    <a:pt x="1728166" y="498890"/>
                    <a:pt x="1730037" y="498100"/>
                    <a:pt x="1730037" y="498100"/>
                  </a:cubicBezTo>
                  <a:cubicBezTo>
                    <a:pt x="1730037" y="497306"/>
                    <a:pt x="1730969" y="496516"/>
                    <a:pt x="1731904" y="495725"/>
                  </a:cubicBezTo>
                  <a:lnTo>
                    <a:pt x="1733775" y="497306"/>
                  </a:lnTo>
                  <a:lnTo>
                    <a:pt x="1731904" y="498890"/>
                  </a:lnTo>
                  <a:cubicBezTo>
                    <a:pt x="1732840" y="499681"/>
                    <a:pt x="1733775" y="500471"/>
                    <a:pt x="1733775" y="500471"/>
                  </a:cubicBezTo>
                  <a:cubicBezTo>
                    <a:pt x="1734707" y="500471"/>
                    <a:pt x="1735642" y="502052"/>
                    <a:pt x="1736577" y="502052"/>
                  </a:cubicBezTo>
                  <a:cubicBezTo>
                    <a:pt x="1736577" y="502052"/>
                    <a:pt x="1737513" y="500471"/>
                    <a:pt x="1737513" y="499681"/>
                  </a:cubicBezTo>
                  <a:cubicBezTo>
                    <a:pt x="1738448" y="499681"/>
                    <a:pt x="1739383" y="498890"/>
                    <a:pt x="1739383" y="498100"/>
                  </a:cubicBezTo>
                  <a:lnTo>
                    <a:pt x="1737513" y="497306"/>
                  </a:lnTo>
                  <a:cubicBezTo>
                    <a:pt x="1737513" y="496516"/>
                    <a:pt x="1735642" y="495725"/>
                    <a:pt x="1735642" y="495725"/>
                  </a:cubicBezTo>
                  <a:lnTo>
                    <a:pt x="1736577" y="494145"/>
                  </a:lnTo>
                  <a:cubicBezTo>
                    <a:pt x="1737513" y="494145"/>
                    <a:pt x="1738448" y="495725"/>
                    <a:pt x="1739383" y="494935"/>
                  </a:cubicBezTo>
                  <a:lnTo>
                    <a:pt x="1740315" y="493351"/>
                  </a:lnTo>
                  <a:cubicBezTo>
                    <a:pt x="1741251" y="494145"/>
                    <a:pt x="1742186" y="494145"/>
                    <a:pt x="1742186" y="494935"/>
                  </a:cubicBezTo>
                  <a:cubicBezTo>
                    <a:pt x="1743121" y="494935"/>
                    <a:pt x="1744988" y="495725"/>
                    <a:pt x="1744988" y="495725"/>
                  </a:cubicBezTo>
                  <a:cubicBezTo>
                    <a:pt x="1744988" y="496516"/>
                    <a:pt x="1743121" y="497306"/>
                    <a:pt x="1743121" y="498100"/>
                  </a:cubicBezTo>
                  <a:lnTo>
                    <a:pt x="1744988" y="498890"/>
                  </a:lnTo>
                  <a:cubicBezTo>
                    <a:pt x="1744988" y="499681"/>
                    <a:pt x="1743121" y="500471"/>
                    <a:pt x="1744056" y="501261"/>
                  </a:cubicBezTo>
                  <a:lnTo>
                    <a:pt x="1745924" y="502052"/>
                  </a:lnTo>
                  <a:cubicBezTo>
                    <a:pt x="1745924" y="502845"/>
                    <a:pt x="1744056" y="503636"/>
                    <a:pt x="1744056" y="504426"/>
                  </a:cubicBezTo>
                  <a:lnTo>
                    <a:pt x="1742186" y="506007"/>
                  </a:lnTo>
                  <a:cubicBezTo>
                    <a:pt x="1742186" y="506007"/>
                    <a:pt x="1744988" y="506797"/>
                    <a:pt x="1744988" y="507591"/>
                  </a:cubicBezTo>
                  <a:cubicBezTo>
                    <a:pt x="1744056" y="507591"/>
                    <a:pt x="1743121" y="508381"/>
                    <a:pt x="1743121" y="509172"/>
                  </a:cubicBezTo>
                  <a:cubicBezTo>
                    <a:pt x="1742186" y="509962"/>
                    <a:pt x="1742186" y="509962"/>
                    <a:pt x="1741251" y="510753"/>
                  </a:cubicBezTo>
                  <a:cubicBezTo>
                    <a:pt x="1742186" y="510753"/>
                    <a:pt x="1743121" y="512337"/>
                    <a:pt x="1743121" y="512337"/>
                  </a:cubicBezTo>
                  <a:cubicBezTo>
                    <a:pt x="1744056" y="512337"/>
                    <a:pt x="1744056" y="510753"/>
                    <a:pt x="1744988" y="509962"/>
                  </a:cubicBezTo>
                  <a:cubicBezTo>
                    <a:pt x="1745924" y="509962"/>
                    <a:pt x="1746859" y="511546"/>
                    <a:pt x="1746859" y="511546"/>
                  </a:cubicBezTo>
                  <a:cubicBezTo>
                    <a:pt x="1747794" y="511546"/>
                    <a:pt x="1748729" y="509962"/>
                    <a:pt x="1748729" y="509962"/>
                  </a:cubicBezTo>
                  <a:lnTo>
                    <a:pt x="1746859" y="508381"/>
                  </a:lnTo>
                  <a:cubicBezTo>
                    <a:pt x="1746859" y="508381"/>
                    <a:pt x="1747794" y="506797"/>
                    <a:pt x="1748729" y="506797"/>
                  </a:cubicBezTo>
                  <a:cubicBezTo>
                    <a:pt x="1748729" y="506007"/>
                    <a:pt x="1749665" y="505217"/>
                    <a:pt x="1749665" y="505217"/>
                  </a:cubicBezTo>
                  <a:cubicBezTo>
                    <a:pt x="1750597" y="504426"/>
                    <a:pt x="1750597" y="503636"/>
                    <a:pt x="1751532" y="503636"/>
                  </a:cubicBezTo>
                  <a:cubicBezTo>
                    <a:pt x="1751532" y="502845"/>
                    <a:pt x="1753403" y="504426"/>
                    <a:pt x="1753403" y="504426"/>
                  </a:cubicBezTo>
                  <a:cubicBezTo>
                    <a:pt x="1754338" y="504426"/>
                    <a:pt x="1754338" y="502845"/>
                    <a:pt x="1755270" y="502845"/>
                  </a:cubicBezTo>
                  <a:cubicBezTo>
                    <a:pt x="1756205" y="502845"/>
                    <a:pt x="1756205" y="501261"/>
                    <a:pt x="1757141" y="501261"/>
                  </a:cubicBezTo>
                  <a:cubicBezTo>
                    <a:pt x="1757141" y="501261"/>
                    <a:pt x="1759011" y="502845"/>
                    <a:pt x="1759011" y="502052"/>
                  </a:cubicBezTo>
                  <a:cubicBezTo>
                    <a:pt x="1759011" y="502052"/>
                    <a:pt x="1759946" y="501261"/>
                    <a:pt x="1760879" y="500471"/>
                  </a:cubicBezTo>
                  <a:cubicBezTo>
                    <a:pt x="1760879" y="500471"/>
                    <a:pt x="1761814" y="499681"/>
                    <a:pt x="1761814" y="498890"/>
                  </a:cubicBezTo>
                  <a:cubicBezTo>
                    <a:pt x="1762749" y="498100"/>
                    <a:pt x="1762749" y="498100"/>
                    <a:pt x="1763684" y="497306"/>
                  </a:cubicBezTo>
                  <a:cubicBezTo>
                    <a:pt x="1763684" y="496516"/>
                    <a:pt x="1764617" y="495725"/>
                    <a:pt x="1765552" y="495725"/>
                  </a:cubicBezTo>
                  <a:cubicBezTo>
                    <a:pt x="1765552" y="495725"/>
                    <a:pt x="1763684" y="494145"/>
                    <a:pt x="1762749" y="494145"/>
                  </a:cubicBezTo>
                  <a:cubicBezTo>
                    <a:pt x="1763684" y="494145"/>
                    <a:pt x="1763684" y="492561"/>
                    <a:pt x="1764617" y="492561"/>
                  </a:cubicBezTo>
                  <a:cubicBezTo>
                    <a:pt x="1765552" y="492561"/>
                    <a:pt x="1766487" y="493351"/>
                    <a:pt x="1766487" y="493351"/>
                  </a:cubicBezTo>
                  <a:cubicBezTo>
                    <a:pt x="1767422" y="494145"/>
                    <a:pt x="1769290" y="494935"/>
                    <a:pt x="1769290" y="494935"/>
                  </a:cubicBezTo>
                  <a:lnTo>
                    <a:pt x="1767422" y="496516"/>
                  </a:lnTo>
                  <a:lnTo>
                    <a:pt x="1765552" y="498100"/>
                  </a:lnTo>
                  <a:cubicBezTo>
                    <a:pt x="1765552" y="498890"/>
                    <a:pt x="1767422" y="499681"/>
                    <a:pt x="1767422" y="499681"/>
                  </a:cubicBezTo>
                  <a:cubicBezTo>
                    <a:pt x="1768358" y="499681"/>
                    <a:pt x="1769290" y="498100"/>
                    <a:pt x="1769290" y="498100"/>
                  </a:cubicBezTo>
                  <a:cubicBezTo>
                    <a:pt x="1770225" y="498100"/>
                    <a:pt x="1771160" y="498890"/>
                    <a:pt x="1771160" y="499681"/>
                  </a:cubicBezTo>
                  <a:cubicBezTo>
                    <a:pt x="1772096" y="499681"/>
                    <a:pt x="1773031" y="500471"/>
                    <a:pt x="1773966" y="500471"/>
                  </a:cubicBezTo>
                  <a:cubicBezTo>
                    <a:pt x="1773966" y="501261"/>
                    <a:pt x="1772096" y="502052"/>
                    <a:pt x="1772096" y="502845"/>
                  </a:cubicBezTo>
                  <a:lnTo>
                    <a:pt x="1770225" y="504426"/>
                  </a:lnTo>
                  <a:cubicBezTo>
                    <a:pt x="1770225" y="505217"/>
                    <a:pt x="1772096" y="505217"/>
                    <a:pt x="1772096" y="506007"/>
                  </a:cubicBezTo>
                  <a:cubicBezTo>
                    <a:pt x="1773031" y="506007"/>
                    <a:pt x="1773966" y="506797"/>
                    <a:pt x="1774898" y="506797"/>
                  </a:cubicBezTo>
                  <a:cubicBezTo>
                    <a:pt x="1775833" y="506007"/>
                    <a:pt x="1776769" y="504426"/>
                    <a:pt x="1777704" y="503636"/>
                  </a:cubicBezTo>
                  <a:cubicBezTo>
                    <a:pt x="1778639" y="502052"/>
                    <a:pt x="1779571" y="501261"/>
                    <a:pt x="1780506" y="499681"/>
                  </a:cubicBezTo>
                  <a:cubicBezTo>
                    <a:pt x="1782377" y="498890"/>
                    <a:pt x="1783312" y="497306"/>
                    <a:pt x="1784248" y="496516"/>
                  </a:cubicBezTo>
                  <a:cubicBezTo>
                    <a:pt x="1784248" y="495725"/>
                    <a:pt x="1785180" y="494935"/>
                    <a:pt x="1786115" y="494935"/>
                  </a:cubicBezTo>
                  <a:cubicBezTo>
                    <a:pt x="1786115" y="494145"/>
                    <a:pt x="1787050" y="493351"/>
                    <a:pt x="1787050" y="492561"/>
                  </a:cubicBezTo>
                  <a:lnTo>
                    <a:pt x="1788921" y="494145"/>
                  </a:lnTo>
                  <a:cubicBezTo>
                    <a:pt x="1789853" y="494935"/>
                    <a:pt x="1787985" y="495725"/>
                    <a:pt x="1787985" y="495725"/>
                  </a:cubicBezTo>
                  <a:cubicBezTo>
                    <a:pt x="1788921" y="496516"/>
                    <a:pt x="1788921" y="497306"/>
                    <a:pt x="1789853" y="497306"/>
                  </a:cubicBezTo>
                  <a:cubicBezTo>
                    <a:pt x="1790788" y="497306"/>
                    <a:pt x="1791723" y="498890"/>
                    <a:pt x="1791723" y="498890"/>
                  </a:cubicBezTo>
                  <a:cubicBezTo>
                    <a:pt x="1792659" y="498890"/>
                    <a:pt x="1792659" y="496516"/>
                    <a:pt x="1793594" y="497306"/>
                  </a:cubicBezTo>
                  <a:cubicBezTo>
                    <a:pt x="1794526" y="497306"/>
                    <a:pt x="1794526" y="498100"/>
                    <a:pt x="1795461" y="498100"/>
                  </a:cubicBezTo>
                  <a:cubicBezTo>
                    <a:pt x="1795461" y="498890"/>
                    <a:pt x="1794526" y="499681"/>
                    <a:pt x="1793594" y="499681"/>
                  </a:cubicBezTo>
                  <a:cubicBezTo>
                    <a:pt x="1793594" y="500471"/>
                    <a:pt x="1792659" y="501261"/>
                    <a:pt x="1792659" y="502052"/>
                  </a:cubicBezTo>
                  <a:lnTo>
                    <a:pt x="1794526" y="502845"/>
                  </a:lnTo>
                  <a:cubicBezTo>
                    <a:pt x="1794526" y="503636"/>
                    <a:pt x="1792659" y="504426"/>
                    <a:pt x="1792659" y="505217"/>
                  </a:cubicBezTo>
                  <a:cubicBezTo>
                    <a:pt x="1792659" y="505217"/>
                    <a:pt x="1794526" y="506007"/>
                    <a:pt x="1795461" y="506007"/>
                  </a:cubicBezTo>
                  <a:cubicBezTo>
                    <a:pt x="1795461" y="506797"/>
                    <a:pt x="1793594" y="507591"/>
                    <a:pt x="1793594" y="508381"/>
                  </a:cubicBezTo>
                  <a:cubicBezTo>
                    <a:pt x="1793594" y="508381"/>
                    <a:pt x="1791723" y="509172"/>
                    <a:pt x="1791723" y="509962"/>
                  </a:cubicBezTo>
                  <a:lnTo>
                    <a:pt x="1793594" y="510753"/>
                  </a:lnTo>
                  <a:cubicBezTo>
                    <a:pt x="1794526" y="510753"/>
                    <a:pt x="1794526" y="509962"/>
                    <a:pt x="1795461" y="509172"/>
                  </a:cubicBezTo>
                  <a:cubicBezTo>
                    <a:pt x="1796397" y="509172"/>
                    <a:pt x="1796397" y="508381"/>
                    <a:pt x="1797332" y="507591"/>
                  </a:cubicBezTo>
                  <a:cubicBezTo>
                    <a:pt x="1797332" y="506797"/>
                    <a:pt x="1798267" y="506007"/>
                    <a:pt x="1798267" y="506007"/>
                  </a:cubicBezTo>
                  <a:cubicBezTo>
                    <a:pt x="1799202" y="505217"/>
                    <a:pt x="1796397" y="505217"/>
                    <a:pt x="1796397" y="504426"/>
                  </a:cubicBezTo>
                  <a:cubicBezTo>
                    <a:pt x="1796397" y="503636"/>
                    <a:pt x="1798267" y="503636"/>
                    <a:pt x="1798267" y="502845"/>
                  </a:cubicBezTo>
                  <a:lnTo>
                    <a:pt x="1800135" y="504426"/>
                  </a:lnTo>
                  <a:cubicBezTo>
                    <a:pt x="1801070" y="504426"/>
                    <a:pt x="1801070" y="502052"/>
                    <a:pt x="1802005" y="502052"/>
                  </a:cubicBezTo>
                  <a:cubicBezTo>
                    <a:pt x="1802940" y="502052"/>
                    <a:pt x="1802940" y="503636"/>
                    <a:pt x="1803876" y="503636"/>
                  </a:cubicBezTo>
                  <a:cubicBezTo>
                    <a:pt x="1805743" y="504426"/>
                    <a:pt x="1806678" y="505217"/>
                    <a:pt x="1808549" y="506007"/>
                  </a:cubicBezTo>
                  <a:cubicBezTo>
                    <a:pt x="1808549" y="506007"/>
                    <a:pt x="1809481" y="505217"/>
                    <a:pt x="1809481" y="504426"/>
                  </a:cubicBezTo>
                  <a:cubicBezTo>
                    <a:pt x="1809481" y="504426"/>
                    <a:pt x="1807614" y="503636"/>
                    <a:pt x="1807614" y="502845"/>
                  </a:cubicBezTo>
                  <a:lnTo>
                    <a:pt x="1805743" y="502052"/>
                  </a:lnTo>
                  <a:cubicBezTo>
                    <a:pt x="1805743" y="501261"/>
                    <a:pt x="1806678" y="500471"/>
                    <a:pt x="1807614" y="500471"/>
                  </a:cubicBezTo>
                  <a:cubicBezTo>
                    <a:pt x="1806678" y="499681"/>
                    <a:pt x="1805743" y="498890"/>
                    <a:pt x="1804808" y="498890"/>
                  </a:cubicBezTo>
                  <a:lnTo>
                    <a:pt x="1806678" y="497306"/>
                  </a:lnTo>
                  <a:lnTo>
                    <a:pt x="1808549" y="498100"/>
                  </a:lnTo>
                  <a:cubicBezTo>
                    <a:pt x="1809481" y="498890"/>
                    <a:pt x="1810416" y="499681"/>
                    <a:pt x="1810416" y="499681"/>
                  </a:cubicBezTo>
                  <a:cubicBezTo>
                    <a:pt x="1811351" y="500471"/>
                    <a:pt x="1812287" y="500471"/>
                    <a:pt x="1813222" y="501261"/>
                  </a:cubicBezTo>
                  <a:cubicBezTo>
                    <a:pt x="1813222" y="501261"/>
                    <a:pt x="1815089" y="502845"/>
                    <a:pt x="1815089" y="502052"/>
                  </a:cubicBezTo>
                  <a:lnTo>
                    <a:pt x="1816960" y="500471"/>
                  </a:lnTo>
                  <a:lnTo>
                    <a:pt x="1814157" y="499681"/>
                  </a:lnTo>
                  <a:cubicBezTo>
                    <a:pt x="1814157" y="498890"/>
                    <a:pt x="1816025" y="498100"/>
                    <a:pt x="1816025" y="497306"/>
                  </a:cubicBezTo>
                  <a:cubicBezTo>
                    <a:pt x="1816025" y="497306"/>
                    <a:pt x="1816960" y="496516"/>
                    <a:pt x="1817895" y="495725"/>
                  </a:cubicBezTo>
                  <a:cubicBezTo>
                    <a:pt x="1817895" y="494935"/>
                    <a:pt x="1818830" y="494935"/>
                    <a:pt x="1819762" y="494145"/>
                  </a:cubicBezTo>
                  <a:lnTo>
                    <a:pt x="1820698" y="492561"/>
                  </a:lnTo>
                  <a:lnTo>
                    <a:pt x="1822568" y="493351"/>
                  </a:lnTo>
                  <a:cubicBezTo>
                    <a:pt x="1823503" y="494145"/>
                    <a:pt x="1821633" y="494935"/>
                    <a:pt x="1821633" y="495725"/>
                  </a:cubicBezTo>
                  <a:cubicBezTo>
                    <a:pt x="1821633" y="495725"/>
                    <a:pt x="1819762" y="496516"/>
                    <a:pt x="1819762" y="497306"/>
                  </a:cubicBezTo>
                  <a:lnTo>
                    <a:pt x="1821633" y="498100"/>
                  </a:lnTo>
                  <a:cubicBezTo>
                    <a:pt x="1822568" y="498890"/>
                    <a:pt x="1823503" y="499681"/>
                    <a:pt x="1823503" y="499681"/>
                  </a:cubicBezTo>
                  <a:cubicBezTo>
                    <a:pt x="1824436" y="499681"/>
                    <a:pt x="1825371" y="498100"/>
                    <a:pt x="1825371" y="498100"/>
                  </a:cubicBezTo>
                  <a:cubicBezTo>
                    <a:pt x="1826306" y="497306"/>
                    <a:pt x="1826306" y="496516"/>
                    <a:pt x="1827241" y="496516"/>
                  </a:cubicBezTo>
                  <a:cubicBezTo>
                    <a:pt x="1828177" y="494935"/>
                    <a:pt x="1829109" y="494145"/>
                    <a:pt x="1830044" y="492561"/>
                  </a:cubicBezTo>
                  <a:cubicBezTo>
                    <a:pt x="1831915" y="493351"/>
                    <a:pt x="1832850" y="494145"/>
                    <a:pt x="1834717" y="495725"/>
                  </a:cubicBezTo>
                  <a:cubicBezTo>
                    <a:pt x="1833785" y="496516"/>
                    <a:pt x="1832850" y="498100"/>
                    <a:pt x="1830979" y="498890"/>
                  </a:cubicBezTo>
                  <a:cubicBezTo>
                    <a:pt x="1830044" y="500471"/>
                    <a:pt x="1829109" y="501261"/>
                    <a:pt x="1828177" y="502845"/>
                  </a:cubicBezTo>
                  <a:cubicBezTo>
                    <a:pt x="1829109" y="502845"/>
                    <a:pt x="1830044" y="503636"/>
                    <a:pt x="1830044" y="503636"/>
                  </a:cubicBezTo>
                  <a:cubicBezTo>
                    <a:pt x="1830979" y="503636"/>
                    <a:pt x="1830979" y="502052"/>
                    <a:pt x="1831915" y="502052"/>
                  </a:cubicBezTo>
                  <a:cubicBezTo>
                    <a:pt x="1832850" y="502052"/>
                    <a:pt x="1832850" y="503636"/>
                    <a:pt x="1833785" y="503636"/>
                  </a:cubicBezTo>
                  <a:cubicBezTo>
                    <a:pt x="1834717" y="503636"/>
                    <a:pt x="1834717" y="502052"/>
                    <a:pt x="1835653" y="502052"/>
                  </a:cubicBezTo>
                  <a:cubicBezTo>
                    <a:pt x="1835653" y="501261"/>
                    <a:pt x="1836588" y="502845"/>
                    <a:pt x="1837523" y="502845"/>
                  </a:cubicBezTo>
                  <a:cubicBezTo>
                    <a:pt x="1838458" y="502845"/>
                    <a:pt x="1838458" y="501261"/>
                    <a:pt x="1839391" y="501261"/>
                  </a:cubicBezTo>
                  <a:lnTo>
                    <a:pt x="1841261" y="502845"/>
                  </a:lnTo>
                  <a:cubicBezTo>
                    <a:pt x="1842196" y="502052"/>
                    <a:pt x="1842196" y="501261"/>
                    <a:pt x="1843132" y="500471"/>
                  </a:cubicBezTo>
                  <a:cubicBezTo>
                    <a:pt x="1843132" y="500471"/>
                    <a:pt x="1844067" y="499681"/>
                    <a:pt x="1844067" y="498890"/>
                  </a:cubicBezTo>
                  <a:cubicBezTo>
                    <a:pt x="1844999" y="499681"/>
                    <a:pt x="1845934" y="499681"/>
                    <a:pt x="1846870" y="500471"/>
                  </a:cubicBezTo>
                  <a:cubicBezTo>
                    <a:pt x="1846870" y="500471"/>
                    <a:pt x="1848740" y="501261"/>
                    <a:pt x="1848740" y="502052"/>
                  </a:cubicBezTo>
                  <a:cubicBezTo>
                    <a:pt x="1848740" y="502052"/>
                    <a:pt x="1846870" y="502845"/>
                    <a:pt x="1846870" y="503636"/>
                  </a:cubicBezTo>
                  <a:cubicBezTo>
                    <a:pt x="1846870" y="503636"/>
                    <a:pt x="1848740" y="504426"/>
                    <a:pt x="1848740" y="505217"/>
                  </a:cubicBezTo>
                  <a:cubicBezTo>
                    <a:pt x="1848740" y="505217"/>
                    <a:pt x="1847805" y="506007"/>
                    <a:pt x="1847805" y="506797"/>
                  </a:cubicBezTo>
                  <a:cubicBezTo>
                    <a:pt x="1847805" y="507591"/>
                    <a:pt x="1849672" y="507591"/>
                    <a:pt x="1849672" y="507591"/>
                  </a:cubicBezTo>
                  <a:cubicBezTo>
                    <a:pt x="1850607" y="506797"/>
                    <a:pt x="1851543" y="506007"/>
                    <a:pt x="1852478" y="504426"/>
                  </a:cubicBezTo>
                  <a:cubicBezTo>
                    <a:pt x="1852478" y="503636"/>
                    <a:pt x="1851543" y="503636"/>
                    <a:pt x="1850607" y="502845"/>
                  </a:cubicBezTo>
                  <a:lnTo>
                    <a:pt x="1848740" y="502052"/>
                  </a:lnTo>
                  <a:cubicBezTo>
                    <a:pt x="1848740" y="501261"/>
                    <a:pt x="1850607" y="500471"/>
                    <a:pt x="1850607" y="499681"/>
                  </a:cubicBezTo>
                  <a:lnTo>
                    <a:pt x="1847805" y="498890"/>
                  </a:lnTo>
                  <a:cubicBezTo>
                    <a:pt x="1847805" y="498100"/>
                    <a:pt x="1849672" y="496516"/>
                    <a:pt x="1849672" y="496516"/>
                  </a:cubicBezTo>
                  <a:cubicBezTo>
                    <a:pt x="1850607" y="496516"/>
                    <a:pt x="1851543" y="498100"/>
                    <a:pt x="1851543" y="498100"/>
                  </a:cubicBezTo>
                  <a:cubicBezTo>
                    <a:pt x="1851543" y="498890"/>
                    <a:pt x="1853413" y="498890"/>
                    <a:pt x="1854345" y="499681"/>
                  </a:cubicBezTo>
                  <a:lnTo>
                    <a:pt x="1852478" y="501261"/>
                  </a:lnTo>
                  <a:cubicBezTo>
                    <a:pt x="1852478" y="502052"/>
                    <a:pt x="1853413" y="502052"/>
                    <a:pt x="1854345" y="502845"/>
                  </a:cubicBezTo>
                  <a:cubicBezTo>
                    <a:pt x="1854345" y="502845"/>
                    <a:pt x="1856216" y="504426"/>
                    <a:pt x="1856216" y="503636"/>
                  </a:cubicBezTo>
                  <a:cubicBezTo>
                    <a:pt x="1857151" y="503636"/>
                    <a:pt x="1858086" y="502052"/>
                    <a:pt x="1858086" y="502052"/>
                  </a:cubicBezTo>
                  <a:cubicBezTo>
                    <a:pt x="1859018" y="502052"/>
                    <a:pt x="1859954" y="503636"/>
                    <a:pt x="1859954" y="503636"/>
                  </a:cubicBezTo>
                  <a:cubicBezTo>
                    <a:pt x="1860889" y="503636"/>
                    <a:pt x="1861824" y="504426"/>
                    <a:pt x="1861824" y="505217"/>
                  </a:cubicBezTo>
                  <a:lnTo>
                    <a:pt x="1860889" y="506797"/>
                  </a:lnTo>
                  <a:cubicBezTo>
                    <a:pt x="1859954" y="507591"/>
                    <a:pt x="1859954" y="507591"/>
                    <a:pt x="1859018" y="508381"/>
                  </a:cubicBezTo>
                  <a:cubicBezTo>
                    <a:pt x="1859018" y="509172"/>
                    <a:pt x="1857151" y="509962"/>
                    <a:pt x="1857151" y="509962"/>
                  </a:cubicBezTo>
                  <a:cubicBezTo>
                    <a:pt x="1857151" y="510753"/>
                    <a:pt x="1859018" y="511546"/>
                    <a:pt x="1859954" y="511546"/>
                  </a:cubicBezTo>
                  <a:cubicBezTo>
                    <a:pt x="1859954" y="510753"/>
                    <a:pt x="1860889" y="510753"/>
                    <a:pt x="1860889" y="509962"/>
                  </a:cubicBezTo>
                  <a:cubicBezTo>
                    <a:pt x="1861824" y="509962"/>
                    <a:pt x="1862759" y="508381"/>
                    <a:pt x="1862759" y="508381"/>
                  </a:cubicBezTo>
                  <a:lnTo>
                    <a:pt x="1864627" y="509172"/>
                  </a:lnTo>
                  <a:lnTo>
                    <a:pt x="1866497" y="510753"/>
                  </a:lnTo>
                  <a:cubicBezTo>
                    <a:pt x="1867433" y="510753"/>
                    <a:pt x="1868368" y="509172"/>
                    <a:pt x="1868368" y="509172"/>
                  </a:cubicBezTo>
                  <a:cubicBezTo>
                    <a:pt x="1869300" y="508381"/>
                    <a:pt x="1869300" y="507591"/>
                    <a:pt x="1870235" y="507591"/>
                  </a:cubicBezTo>
                  <a:cubicBezTo>
                    <a:pt x="1870235" y="506797"/>
                    <a:pt x="1871171" y="506007"/>
                    <a:pt x="1872106" y="505217"/>
                  </a:cubicBezTo>
                  <a:lnTo>
                    <a:pt x="1869300" y="504426"/>
                  </a:lnTo>
                  <a:cubicBezTo>
                    <a:pt x="1869300" y="503636"/>
                    <a:pt x="1871171" y="502845"/>
                    <a:pt x="1871171" y="502052"/>
                  </a:cubicBezTo>
                  <a:cubicBezTo>
                    <a:pt x="1872106" y="502052"/>
                    <a:pt x="1872106" y="501261"/>
                    <a:pt x="1873041" y="500471"/>
                  </a:cubicBezTo>
                  <a:cubicBezTo>
                    <a:pt x="1873041" y="499681"/>
                    <a:pt x="1873976" y="499681"/>
                    <a:pt x="1873976" y="498890"/>
                  </a:cubicBezTo>
                  <a:cubicBezTo>
                    <a:pt x="1874909" y="498890"/>
                    <a:pt x="1875844" y="497306"/>
                    <a:pt x="1875844" y="497306"/>
                  </a:cubicBezTo>
                  <a:lnTo>
                    <a:pt x="1877714" y="498100"/>
                  </a:lnTo>
                  <a:cubicBezTo>
                    <a:pt x="1877714" y="498890"/>
                    <a:pt x="1875844" y="499681"/>
                    <a:pt x="1876779" y="500471"/>
                  </a:cubicBezTo>
                  <a:lnTo>
                    <a:pt x="1878647" y="501261"/>
                  </a:lnTo>
                  <a:cubicBezTo>
                    <a:pt x="1877714" y="502052"/>
                    <a:pt x="1877714" y="502845"/>
                    <a:pt x="1876779" y="503636"/>
                  </a:cubicBezTo>
                  <a:cubicBezTo>
                    <a:pt x="1876779" y="503636"/>
                    <a:pt x="1875844" y="504426"/>
                    <a:pt x="1874909" y="505217"/>
                  </a:cubicBezTo>
                  <a:lnTo>
                    <a:pt x="1873976" y="506797"/>
                  </a:lnTo>
                  <a:cubicBezTo>
                    <a:pt x="1873976" y="506797"/>
                    <a:pt x="1875844" y="507591"/>
                    <a:pt x="1875844" y="508381"/>
                  </a:cubicBezTo>
                  <a:cubicBezTo>
                    <a:pt x="1876779" y="508381"/>
                    <a:pt x="1877714" y="509172"/>
                    <a:pt x="1877714" y="509172"/>
                  </a:cubicBezTo>
                  <a:cubicBezTo>
                    <a:pt x="1877714" y="509172"/>
                    <a:pt x="1879582" y="508381"/>
                    <a:pt x="1879582" y="507591"/>
                  </a:cubicBezTo>
                  <a:cubicBezTo>
                    <a:pt x="1879582" y="507591"/>
                    <a:pt x="1877714" y="506797"/>
                    <a:pt x="1877714" y="506007"/>
                  </a:cubicBezTo>
                  <a:lnTo>
                    <a:pt x="1878647" y="504426"/>
                  </a:lnTo>
                  <a:cubicBezTo>
                    <a:pt x="1879582" y="504426"/>
                    <a:pt x="1881452" y="506007"/>
                    <a:pt x="1881452" y="506007"/>
                  </a:cubicBezTo>
                  <a:lnTo>
                    <a:pt x="1882388" y="504426"/>
                  </a:lnTo>
                  <a:cubicBezTo>
                    <a:pt x="1882388" y="503636"/>
                    <a:pt x="1880517" y="503636"/>
                    <a:pt x="1880517" y="502845"/>
                  </a:cubicBezTo>
                  <a:cubicBezTo>
                    <a:pt x="1880517" y="502052"/>
                    <a:pt x="1882388" y="502052"/>
                    <a:pt x="1882388" y="501261"/>
                  </a:cubicBezTo>
                  <a:cubicBezTo>
                    <a:pt x="1883320" y="499681"/>
                    <a:pt x="1884255" y="498890"/>
                    <a:pt x="1885190" y="497306"/>
                  </a:cubicBezTo>
                  <a:cubicBezTo>
                    <a:pt x="1886125" y="497306"/>
                    <a:pt x="1887061" y="495725"/>
                    <a:pt x="1887061" y="495725"/>
                  </a:cubicBezTo>
                  <a:lnTo>
                    <a:pt x="1888928" y="497306"/>
                  </a:lnTo>
                  <a:cubicBezTo>
                    <a:pt x="1888928" y="497306"/>
                    <a:pt x="1887996" y="498890"/>
                    <a:pt x="1887061" y="498890"/>
                  </a:cubicBezTo>
                  <a:cubicBezTo>
                    <a:pt x="1887061" y="499681"/>
                    <a:pt x="1886125" y="500471"/>
                    <a:pt x="1886125" y="500471"/>
                  </a:cubicBezTo>
                  <a:cubicBezTo>
                    <a:pt x="1885190" y="501261"/>
                    <a:pt x="1885190" y="502052"/>
                    <a:pt x="1884255" y="502845"/>
                  </a:cubicBezTo>
                  <a:cubicBezTo>
                    <a:pt x="1885190" y="502845"/>
                    <a:pt x="1886125" y="503636"/>
                    <a:pt x="1886125" y="503636"/>
                  </a:cubicBezTo>
                  <a:cubicBezTo>
                    <a:pt x="1887061" y="503636"/>
                    <a:pt x="1887996" y="505217"/>
                    <a:pt x="1888928" y="505217"/>
                  </a:cubicBezTo>
                  <a:lnTo>
                    <a:pt x="1887061" y="506797"/>
                  </a:lnTo>
                  <a:cubicBezTo>
                    <a:pt x="1886125" y="507591"/>
                    <a:pt x="1886125" y="508381"/>
                    <a:pt x="1885190" y="508381"/>
                  </a:cubicBezTo>
                  <a:cubicBezTo>
                    <a:pt x="1885190" y="509172"/>
                    <a:pt x="1884255" y="509962"/>
                    <a:pt x="1883320" y="510753"/>
                  </a:cubicBezTo>
                  <a:lnTo>
                    <a:pt x="1886125" y="511546"/>
                  </a:lnTo>
                  <a:cubicBezTo>
                    <a:pt x="1886125" y="512337"/>
                    <a:pt x="1884255" y="513127"/>
                    <a:pt x="1884255" y="513917"/>
                  </a:cubicBezTo>
                  <a:lnTo>
                    <a:pt x="1886125" y="514708"/>
                  </a:lnTo>
                  <a:cubicBezTo>
                    <a:pt x="1886125" y="514708"/>
                    <a:pt x="1887996" y="513917"/>
                    <a:pt x="1887996" y="513127"/>
                  </a:cubicBezTo>
                  <a:cubicBezTo>
                    <a:pt x="1887996" y="512337"/>
                    <a:pt x="1886125" y="512337"/>
                    <a:pt x="1886125" y="511546"/>
                  </a:cubicBezTo>
                  <a:cubicBezTo>
                    <a:pt x="1886125" y="511546"/>
                    <a:pt x="1887061" y="510753"/>
                    <a:pt x="1887061" y="509962"/>
                  </a:cubicBezTo>
                  <a:cubicBezTo>
                    <a:pt x="1887996" y="509172"/>
                    <a:pt x="1887996" y="509172"/>
                    <a:pt x="1888928" y="508381"/>
                  </a:cubicBezTo>
                  <a:cubicBezTo>
                    <a:pt x="1888928" y="508381"/>
                    <a:pt x="1889863" y="506797"/>
                    <a:pt x="1890798" y="506797"/>
                  </a:cubicBezTo>
                  <a:lnTo>
                    <a:pt x="1892669" y="507591"/>
                  </a:lnTo>
                  <a:lnTo>
                    <a:pt x="1894536" y="506007"/>
                  </a:lnTo>
                  <a:cubicBezTo>
                    <a:pt x="1894536" y="506007"/>
                    <a:pt x="1891734" y="505217"/>
                    <a:pt x="1891734" y="504426"/>
                  </a:cubicBezTo>
                  <a:cubicBezTo>
                    <a:pt x="1892669" y="504426"/>
                    <a:pt x="1893601" y="503636"/>
                    <a:pt x="1893601" y="502845"/>
                  </a:cubicBezTo>
                  <a:lnTo>
                    <a:pt x="1895472" y="501261"/>
                  </a:lnTo>
                  <a:lnTo>
                    <a:pt x="1897342" y="502845"/>
                  </a:lnTo>
                  <a:cubicBezTo>
                    <a:pt x="1897342" y="502052"/>
                    <a:pt x="1899210" y="501261"/>
                    <a:pt x="1899210" y="500471"/>
                  </a:cubicBezTo>
                  <a:lnTo>
                    <a:pt x="1897342" y="499681"/>
                  </a:lnTo>
                  <a:cubicBezTo>
                    <a:pt x="1896407" y="498890"/>
                    <a:pt x="1898277" y="498100"/>
                    <a:pt x="1898277" y="497306"/>
                  </a:cubicBezTo>
                  <a:lnTo>
                    <a:pt x="1896407" y="496516"/>
                  </a:lnTo>
                  <a:cubicBezTo>
                    <a:pt x="1896407" y="495725"/>
                    <a:pt x="1897342" y="494935"/>
                    <a:pt x="1898277" y="494935"/>
                  </a:cubicBezTo>
                  <a:cubicBezTo>
                    <a:pt x="1898277" y="494145"/>
                    <a:pt x="1899210" y="495725"/>
                    <a:pt x="1900145" y="495725"/>
                  </a:cubicBezTo>
                  <a:cubicBezTo>
                    <a:pt x="1901080" y="495725"/>
                    <a:pt x="1901080" y="494145"/>
                    <a:pt x="1902015" y="494145"/>
                  </a:cubicBezTo>
                  <a:cubicBezTo>
                    <a:pt x="1902015" y="494145"/>
                    <a:pt x="1902951" y="495725"/>
                    <a:pt x="1903886" y="495725"/>
                  </a:cubicBezTo>
                  <a:cubicBezTo>
                    <a:pt x="1903886" y="495725"/>
                    <a:pt x="1904818" y="494145"/>
                    <a:pt x="1905753" y="493351"/>
                  </a:cubicBezTo>
                  <a:lnTo>
                    <a:pt x="1907624" y="494935"/>
                  </a:lnTo>
                  <a:lnTo>
                    <a:pt x="1905753" y="496516"/>
                  </a:lnTo>
                  <a:cubicBezTo>
                    <a:pt x="1905753" y="497306"/>
                    <a:pt x="1907624" y="498100"/>
                    <a:pt x="1907624" y="498100"/>
                  </a:cubicBezTo>
                  <a:lnTo>
                    <a:pt x="1909491" y="496516"/>
                  </a:lnTo>
                  <a:cubicBezTo>
                    <a:pt x="1909491" y="495725"/>
                    <a:pt x="1907624" y="495725"/>
                    <a:pt x="1907624" y="494935"/>
                  </a:cubicBezTo>
                  <a:cubicBezTo>
                    <a:pt x="1907624" y="494935"/>
                    <a:pt x="1909491" y="494145"/>
                    <a:pt x="1909491" y="493351"/>
                  </a:cubicBezTo>
                  <a:lnTo>
                    <a:pt x="1906689" y="491770"/>
                  </a:lnTo>
                  <a:cubicBezTo>
                    <a:pt x="1907624" y="491770"/>
                    <a:pt x="1907624" y="490189"/>
                    <a:pt x="1908556" y="490189"/>
                  </a:cubicBezTo>
                  <a:cubicBezTo>
                    <a:pt x="1909491" y="490189"/>
                    <a:pt x="1910427" y="491770"/>
                    <a:pt x="1910427" y="491770"/>
                  </a:cubicBezTo>
                  <a:lnTo>
                    <a:pt x="1912297" y="492561"/>
                  </a:lnTo>
                  <a:cubicBezTo>
                    <a:pt x="1913229" y="493351"/>
                    <a:pt x="1911362" y="494145"/>
                    <a:pt x="1911362" y="494935"/>
                  </a:cubicBezTo>
                  <a:lnTo>
                    <a:pt x="1913229" y="495725"/>
                  </a:lnTo>
                  <a:cubicBezTo>
                    <a:pt x="1913229" y="496516"/>
                    <a:pt x="1911362" y="497306"/>
                    <a:pt x="1911362" y="498100"/>
                  </a:cubicBezTo>
                  <a:cubicBezTo>
                    <a:pt x="1911362" y="498100"/>
                    <a:pt x="1913229" y="498890"/>
                    <a:pt x="1914165" y="498890"/>
                  </a:cubicBezTo>
                  <a:lnTo>
                    <a:pt x="1916035" y="500471"/>
                  </a:lnTo>
                  <a:lnTo>
                    <a:pt x="1914165" y="502052"/>
                  </a:lnTo>
                  <a:cubicBezTo>
                    <a:pt x="1914165" y="502845"/>
                    <a:pt x="1916035" y="503636"/>
                    <a:pt x="1916035" y="503636"/>
                  </a:cubicBezTo>
                  <a:cubicBezTo>
                    <a:pt x="1916970" y="503636"/>
                    <a:pt x="1917906" y="504426"/>
                    <a:pt x="1918838" y="505217"/>
                  </a:cubicBezTo>
                  <a:lnTo>
                    <a:pt x="1920708" y="506007"/>
                  </a:lnTo>
                  <a:cubicBezTo>
                    <a:pt x="1920708" y="506797"/>
                    <a:pt x="1918838" y="507591"/>
                    <a:pt x="1918838" y="508381"/>
                  </a:cubicBezTo>
                  <a:lnTo>
                    <a:pt x="1920708" y="509172"/>
                  </a:lnTo>
                  <a:cubicBezTo>
                    <a:pt x="1921644" y="509172"/>
                    <a:pt x="1922579" y="507591"/>
                    <a:pt x="1922579" y="507591"/>
                  </a:cubicBezTo>
                  <a:cubicBezTo>
                    <a:pt x="1922579" y="507591"/>
                    <a:pt x="1920708" y="506797"/>
                    <a:pt x="1920708" y="506007"/>
                  </a:cubicBezTo>
                  <a:cubicBezTo>
                    <a:pt x="1920708" y="506007"/>
                    <a:pt x="1921644" y="505217"/>
                    <a:pt x="1921644" y="504426"/>
                  </a:cubicBezTo>
                  <a:cubicBezTo>
                    <a:pt x="1922579" y="504426"/>
                    <a:pt x="1923511" y="503636"/>
                    <a:pt x="1923511" y="502845"/>
                  </a:cubicBezTo>
                  <a:cubicBezTo>
                    <a:pt x="1923511" y="502052"/>
                    <a:pt x="1925381" y="501261"/>
                    <a:pt x="1925381" y="501261"/>
                  </a:cubicBezTo>
                  <a:cubicBezTo>
                    <a:pt x="1925381" y="500471"/>
                    <a:pt x="1923511" y="499681"/>
                    <a:pt x="1923511" y="499681"/>
                  </a:cubicBezTo>
                  <a:cubicBezTo>
                    <a:pt x="1923511" y="498890"/>
                    <a:pt x="1924446" y="498100"/>
                    <a:pt x="1924446" y="498100"/>
                  </a:cubicBezTo>
                  <a:cubicBezTo>
                    <a:pt x="1925381" y="497306"/>
                    <a:pt x="1925381" y="496516"/>
                    <a:pt x="1926317" y="495725"/>
                  </a:cubicBezTo>
                  <a:cubicBezTo>
                    <a:pt x="1927252" y="494935"/>
                    <a:pt x="1928187" y="493351"/>
                    <a:pt x="1929119" y="492561"/>
                  </a:cubicBezTo>
                  <a:cubicBezTo>
                    <a:pt x="1930990" y="493351"/>
                    <a:pt x="1931925" y="494145"/>
                    <a:pt x="1933792" y="494935"/>
                  </a:cubicBezTo>
                  <a:cubicBezTo>
                    <a:pt x="1933792" y="495725"/>
                    <a:pt x="1935663" y="495725"/>
                    <a:pt x="1935663" y="496516"/>
                  </a:cubicBezTo>
                  <a:cubicBezTo>
                    <a:pt x="1935663" y="497306"/>
                    <a:pt x="1933792" y="498100"/>
                    <a:pt x="1933792" y="498100"/>
                  </a:cubicBezTo>
                  <a:cubicBezTo>
                    <a:pt x="1934728" y="498890"/>
                    <a:pt x="1936598" y="498890"/>
                    <a:pt x="1936598" y="499681"/>
                  </a:cubicBezTo>
                  <a:lnTo>
                    <a:pt x="1934728" y="501261"/>
                  </a:lnTo>
                  <a:cubicBezTo>
                    <a:pt x="1934728" y="502052"/>
                    <a:pt x="1936598" y="502845"/>
                    <a:pt x="1936598" y="502845"/>
                  </a:cubicBezTo>
                  <a:cubicBezTo>
                    <a:pt x="1937533" y="502845"/>
                    <a:pt x="1938466" y="501261"/>
                    <a:pt x="1938466" y="501261"/>
                  </a:cubicBezTo>
                  <a:cubicBezTo>
                    <a:pt x="1938466" y="501261"/>
                    <a:pt x="1939401" y="498890"/>
                    <a:pt x="1940336" y="499681"/>
                  </a:cubicBezTo>
                  <a:lnTo>
                    <a:pt x="1942207" y="500471"/>
                  </a:lnTo>
                  <a:cubicBezTo>
                    <a:pt x="1942207" y="501261"/>
                    <a:pt x="1940336" y="502052"/>
                    <a:pt x="1940336" y="502052"/>
                  </a:cubicBezTo>
                  <a:cubicBezTo>
                    <a:pt x="1940336" y="502845"/>
                    <a:pt x="1942207" y="502845"/>
                    <a:pt x="1942207" y="503636"/>
                  </a:cubicBezTo>
                  <a:cubicBezTo>
                    <a:pt x="1944074" y="502845"/>
                    <a:pt x="1945009" y="501261"/>
                    <a:pt x="1945945" y="500471"/>
                  </a:cubicBezTo>
                  <a:cubicBezTo>
                    <a:pt x="1945945" y="499681"/>
                    <a:pt x="1946880" y="498890"/>
                    <a:pt x="1946880" y="498100"/>
                  </a:cubicBezTo>
                  <a:cubicBezTo>
                    <a:pt x="1947812" y="498100"/>
                    <a:pt x="1945009" y="497306"/>
                    <a:pt x="1945009" y="497306"/>
                  </a:cubicBezTo>
                  <a:cubicBezTo>
                    <a:pt x="1945009" y="496516"/>
                    <a:pt x="1946880" y="495725"/>
                    <a:pt x="1946880" y="495725"/>
                  </a:cubicBezTo>
                  <a:cubicBezTo>
                    <a:pt x="1946880" y="494935"/>
                    <a:pt x="1947812" y="493351"/>
                    <a:pt x="1948747" y="493351"/>
                  </a:cubicBezTo>
                  <a:lnTo>
                    <a:pt x="1950618" y="494935"/>
                  </a:lnTo>
                  <a:cubicBezTo>
                    <a:pt x="1950618" y="495725"/>
                    <a:pt x="1948747" y="496516"/>
                    <a:pt x="1948747" y="496516"/>
                  </a:cubicBezTo>
                  <a:cubicBezTo>
                    <a:pt x="1949683" y="497306"/>
                    <a:pt x="1950618" y="497306"/>
                    <a:pt x="1950618" y="498100"/>
                  </a:cubicBezTo>
                  <a:cubicBezTo>
                    <a:pt x="1951553" y="498100"/>
                    <a:pt x="1953420" y="498890"/>
                    <a:pt x="1953420" y="499681"/>
                  </a:cubicBezTo>
                  <a:lnTo>
                    <a:pt x="1951553" y="501261"/>
                  </a:lnTo>
                  <a:cubicBezTo>
                    <a:pt x="1951553" y="501261"/>
                    <a:pt x="1953420" y="502052"/>
                    <a:pt x="1953420" y="502845"/>
                  </a:cubicBezTo>
                  <a:cubicBezTo>
                    <a:pt x="1954356" y="502845"/>
                    <a:pt x="1955291" y="503636"/>
                    <a:pt x="1955291" y="503636"/>
                  </a:cubicBezTo>
                  <a:cubicBezTo>
                    <a:pt x="1955291" y="504426"/>
                    <a:pt x="1954356" y="505217"/>
                    <a:pt x="1954356" y="506007"/>
                  </a:cubicBezTo>
                  <a:cubicBezTo>
                    <a:pt x="1953420" y="506007"/>
                    <a:pt x="1952488" y="506797"/>
                    <a:pt x="1952488" y="507591"/>
                  </a:cubicBezTo>
                  <a:lnTo>
                    <a:pt x="1954356" y="508381"/>
                  </a:lnTo>
                  <a:cubicBezTo>
                    <a:pt x="1954356" y="509172"/>
                    <a:pt x="1953420" y="509962"/>
                    <a:pt x="1953420" y="510753"/>
                  </a:cubicBezTo>
                  <a:cubicBezTo>
                    <a:pt x="1952488" y="510753"/>
                    <a:pt x="1955291" y="511546"/>
                    <a:pt x="1955291" y="511546"/>
                  </a:cubicBezTo>
                  <a:cubicBezTo>
                    <a:pt x="1955291" y="511546"/>
                    <a:pt x="1957162" y="510753"/>
                    <a:pt x="1956226" y="509962"/>
                  </a:cubicBezTo>
                  <a:cubicBezTo>
                    <a:pt x="1956226" y="509962"/>
                    <a:pt x="1954356" y="509172"/>
                    <a:pt x="1954356" y="508381"/>
                  </a:cubicBezTo>
                  <a:cubicBezTo>
                    <a:pt x="1954356" y="508381"/>
                    <a:pt x="1956226" y="507591"/>
                    <a:pt x="1956226" y="506797"/>
                  </a:cubicBezTo>
                  <a:cubicBezTo>
                    <a:pt x="1956226" y="506007"/>
                    <a:pt x="1957162" y="506007"/>
                    <a:pt x="1958097" y="505217"/>
                  </a:cubicBezTo>
                  <a:cubicBezTo>
                    <a:pt x="1958097" y="504426"/>
                    <a:pt x="1959029" y="503636"/>
                    <a:pt x="1959029" y="503636"/>
                  </a:cubicBezTo>
                  <a:cubicBezTo>
                    <a:pt x="1959964" y="502052"/>
                    <a:pt x="1961835" y="501261"/>
                    <a:pt x="1962770" y="499681"/>
                  </a:cubicBezTo>
                  <a:cubicBezTo>
                    <a:pt x="1963702" y="498890"/>
                    <a:pt x="1964637" y="497306"/>
                    <a:pt x="1965573" y="496516"/>
                  </a:cubicBezTo>
                  <a:cubicBezTo>
                    <a:pt x="1966508" y="495725"/>
                    <a:pt x="1966508" y="494935"/>
                    <a:pt x="1967443" y="494935"/>
                  </a:cubicBezTo>
                  <a:cubicBezTo>
                    <a:pt x="1967443" y="494145"/>
                    <a:pt x="1968375" y="493351"/>
                    <a:pt x="1969310" y="492561"/>
                  </a:cubicBezTo>
                  <a:lnTo>
                    <a:pt x="1971181" y="494145"/>
                  </a:lnTo>
                  <a:lnTo>
                    <a:pt x="1973048" y="495725"/>
                  </a:lnTo>
                  <a:cubicBezTo>
                    <a:pt x="1973984" y="495725"/>
                    <a:pt x="1973984" y="494145"/>
                    <a:pt x="1974919" y="494145"/>
                  </a:cubicBezTo>
                  <a:cubicBezTo>
                    <a:pt x="1974919" y="494145"/>
                    <a:pt x="1975854" y="494935"/>
                    <a:pt x="1976789" y="494935"/>
                  </a:cubicBezTo>
                  <a:lnTo>
                    <a:pt x="1978657" y="493351"/>
                  </a:lnTo>
                  <a:cubicBezTo>
                    <a:pt x="1978657" y="493351"/>
                    <a:pt x="1980527" y="494145"/>
                    <a:pt x="1980527" y="494935"/>
                  </a:cubicBezTo>
                  <a:cubicBezTo>
                    <a:pt x="1980527" y="494935"/>
                    <a:pt x="1978657" y="495725"/>
                    <a:pt x="1978657" y="496516"/>
                  </a:cubicBezTo>
                  <a:cubicBezTo>
                    <a:pt x="1978657" y="497306"/>
                    <a:pt x="1977725" y="498100"/>
                    <a:pt x="1977725" y="498100"/>
                  </a:cubicBezTo>
                  <a:cubicBezTo>
                    <a:pt x="1976789" y="498890"/>
                    <a:pt x="1975854" y="499681"/>
                    <a:pt x="1975854" y="499681"/>
                  </a:cubicBezTo>
                  <a:cubicBezTo>
                    <a:pt x="1974919" y="500471"/>
                    <a:pt x="1974919" y="501261"/>
                    <a:pt x="1973984" y="502052"/>
                  </a:cubicBezTo>
                  <a:cubicBezTo>
                    <a:pt x="1973984" y="502052"/>
                    <a:pt x="1973048" y="503636"/>
                    <a:pt x="1972116" y="503636"/>
                  </a:cubicBezTo>
                  <a:lnTo>
                    <a:pt x="1970246" y="502052"/>
                  </a:lnTo>
                  <a:cubicBezTo>
                    <a:pt x="1970246" y="502845"/>
                    <a:pt x="1968375" y="503636"/>
                    <a:pt x="1968375" y="503636"/>
                  </a:cubicBezTo>
                  <a:cubicBezTo>
                    <a:pt x="1969310" y="504426"/>
                    <a:pt x="1970246" y="504426"/>
                    <a:pt x="1971181" y="505217"/>
                  </a:cubicBezTo>
                  <a:cubicBezTo>
                    <a:pt x="1971181" y="506007"/>
                    <a:pt x="1973048" y="506007"/>
                    <a:pt x="1973048" y="506797"/>
                  </a:cubicBezTo>
                  <a:cubicBezTo>
                    <a:pt x="1973048" y="506797"/>
                    <a:pt x="1971181" y="507591"/>
                    <a:pt x="1971181" y="508381"/>
                  </a:cubicBezTo>
                  <a:cubicBezTo>
                    <a:pt x="1972116" y="508381"/>
                    <a:pt x="1973048" y="509962"/>
                    <a:pt x="1973048" y="509962"/>
                  </a:cubicBezTo>
                  <a:cubicBezTo>
                    <a:pt x="1973984" y="509962"/>
                    <a:pt x="1974919" y="508381"/>
                    <a:pt x="1974919" y="508381"/>
                  </a:cubicBezTo>
                  <a:cubicBezTo>
                    <a:pt x="1974919" y="507591"/>
                    <a:pt x="1976789" y="506797"/>
                    <a:pt x="1976789" y="506007"/>
                  </a:cubicBezTo>
                  <a:lnTo>
                    <a:pt x="1974919" y="505217"/>
                  </a:lnTo>
                  <a:cubicBezTo>
                    <a:pt x="1974919" y="504426"/>
                    <a:pt x="1975854" y="502845"/>
                    <a:pt x="1975854" y="502845"/>
                  </a:cubicBezTo>
                  <a:cubicBezTo>
                    <a:pt x="1976789" y="502845"/>
                    <a:pt x="1977725" y="504426"/>
                    <a:pt x="1978657" y="504426"/>
                  </a:cubicBezTo>
                  <a:lnTo>
                    <a:pt x="1979592" y="502845"/>
                  </a:lnTo>
                  <a:cubicBezTo>
                    <a:pt x="1980527" y="502052"/>
                    <a:pt x="1980527" y="501261"/>
                    <a:pt x="1981463" y="501261"/>
                  </a:cubicBezTo>
                  <a:cubicBezTo>
                    <a:pt x="1981463" y="500471"/>
                    <a:pt x="1982398" y="498890"/>
                    <a:pt x="1983330" y="498890"/>
                  </a:cubicBezTo>
                  <a:lnTo>
                    <a:pt x="1985201" y="500471"/>
                  </a:lnTo>
                  <a:cubicBezTo>
                    <a:pt x="1984265" y="502052"/>
                    <a:pt x="1983330" y="502845"/>
                    <a:pt x="1982398" y="504426"/>
                  </a:cubicBezTo>
                  <a:cubicBezTo>
                    <a:pt x="1983330" y="505217"/>
                    <a:pt x="1984265" y="506007"/>
                    <a:pt x="1986136" y="506797"/>
                  </a:cubicBezTo>
                  <a:cubicBezTo>
                    <a:pt x="1987071" y="505217"/>
                    <a:pt x="1988003" y="504426"/>
                    <a:pt x="1988939" y="502845"/>
                  </a:cubicBezTo>
                  <a:cubicBezTo>
                    <a:pt x="1988003" y="502052"/>
                    <a:pt x="1986136" y="501261"/>
                    <a:pt x="1985201" y="500471"/>
                  </a:cubicBezTo>
                  <a:cubicBezTo>
                    <a:pt x="1986136" y="500471"/>
                    <a:pt x="1986136" y="498890"/>
                    <a:pt x="1987071" y="498890"/>
                  </a:cubicBezTo>
                  <a:cubicBezTo>
                    <a:pt x="1987071" y="498100"/>
                    <a:pt x="1988003" y="497306"/>
                    <a:pt x="1988003" y="497306"/>
                  </a:cubicBezTo>
                  <a:lnTo>
                    <a:pt x="1990809" y="498100"/>
                  </a:lnTo>
                  <a:cubicBezTo>
                    <a:pt x="1990809" y="498890"/>
                    <a:pt x="1988939" y="499681"/>
                    <a:pt x="1988939" y="500471"/>
                  </a:cubicBezTo>
                  <a:lnTo>
                    <a:pt x="1990809" y="501261"/>
                  </a:lnTo>
                  <a:cubicBezTo>
                    <a:pt x="1991744" y="501261"/>
                    <a:pt x="1991744" y="499681"/>
                    <a:pt x="1992680" y="499681"/>
                  </a:cubicBezTo>
                  <a:cubicBezTo>
                    <a:pt x="1992680" y="499681"/>
                    <a:pt x="1993612" y="501261"/>
                    <a:pt x="1994547" y="501261"/>
                  </a:cubicBezTo>
                  <a:cubicBezTo>
                    <a:pt x="1995482" y="501261"/>
                    <a:pt x="1995482" y="499681"/>
                    <a:pt x="1996417" y="498890"/>
                  </a:cubicBezTo>
                  <a:cubicBezTo>
                    <a:pt x="1996417" y="498890"/>
                    <a:pt x="1997349" y="500471"/>
                    <a:pt x="1998285" y="500471"/>
                  </a:cubicBezTo>
                  <a:cubicBezTo>
                    <a:pt x="1999220" y="500471"/>
                    <a:pt x="1999220" y="498890"/>
                    <a:pt x="2000155" y="498890"/>
                  </a:cubicBezTo>
                  <a:cubicBezTo>
                    <a:pt x="2001091" y="499681"/>
                    <a:pt x="2002958" y="500471"/>
                    <a:pt x="2003893" y="501261"/>
                  </a:cubicBezTo>
                  <a:cubicBezTo>
                    <a:pt x="2002958" y="502845"/>
                    <a:pt x="2002026" y="503636"/>
                    <a:pt x="2001091" y="505217"/>
                  </a:cubicBezTo>
                  <a:cubicBezTo>
                    <a:pt x="2000155" y="506007"/>
                    <a:pt x="2000155" y="506007"/>
                    <a:pt x="1999220" y="506797"/>
                  </a:cubicBezTo>
                  <a:lnTo>
                    <a:pt x="1997349" y="508381"/>
                  </a:lnTo>
                  <a:cubicBezTo>
                    <a:pt x="1997349" y="508381"/>
                    <a:pt x="1999220" y="509962"/>
                    <a:pt x="2000155" y="509962"/>
                  </a:cubicBezTo>
                  <a:lnTo>
                    <a:pt x="2001091" y="508381"/>
                  </a:lnTo>
                  <a:cubicBezTo>
                    <a:pt x="2002026" y="507591"/>
                    <a:pt x="2002026" y="506797"/>
                    <a:pt x="2002958" y="506797"/>
                  </a:cubicBezTo>
                  <a:cubicBezTo>
                    <a:pt x="2003893" y="506007"/>
                    <a:pt x="2003893" y="505217"/>
                    <a:pt x="2004828" y="504426"/>
                  </a:cubicBezTo>
                  <a:cubicBezTo>
                    <a:pt x="2004828" y="504426"/>
                    <a:pt x="2005764" y="503636"/>
                    <a:pt x="2005764" y="502845"/>
                  </a:cubicBezTo>
                  <a:cubicBezTo>
                    <a:pt x="2006699" y="502052"/>
                    <a:pt x="2007631" y="501261"/>
                    <a:pt x="2007631" y="501261"/>
                  </a:cubicBezTo>
                  <a:cubicBezTo>
                    <a:pt x="2007631" y="500471"/>
                    <a:pt x="2005764" y="499681"/>
                    <a:pt x="2005764" y="499681"/>
                  </a:cubicBezTo>
                  <a:cubicBezTo>
                    <a:pt x="2004828" y="499681"/>
                    <a:pt x="2003893" y="498890"/>
                    <a:pt x="2003893" y="498100"/>
                  </a:cubicBezTo>
                  <a:cubicBezTo>
                    <a:pt x="2002958" y="498100"/>
                    <a:pt x="2004828" y="497306"/>
                    <a:pt x="2004828" y="496516"/>
                  </a:cubicBezTo>
                  <a:cubicBezTo>
                    <a:pt x="2005764" y="497306"/>
                    <a:pt x="2006699" y="497306"/>
                    <a:pt x="2007631" y="498100"/>
                  </a:cubicBezTo>
                  <a:cubicBezTo>
                    <a:pt x="2007631" y="498100"/>
                    <a:pt x="2008566" y="499681"/>
                    <a:pt x="2009502" y="499681"/>
                  </a:cubicBezTo>
                  <a:cubicBezTo>
                    <a:pt x="2009502" y="499681"/>
                    <a:pt x="2010437" y="498100"/>
                    <a:pt x="2010437" y="497306"/>
                  </a:cubicBezTo>
                  <a:cubicBezTo>
                    <a:pt x="2011372" y="497306"/>
                    <a:pt x="2012307" y="496516"/>
                    <a:pt x="2012307" y="495725"/>
                  </a:cubicBezTo>
                  <a:cubicBezTo>
                    <a:pt x="2012307" y="496516"/>
                    <a:pt x="2014175" y="496516"/>
                    <a:pt x="2014175" y="497306"/>
                  </a:cubicBezTo>
                  <a:lnTo>
                    <a:pt x="2013240" y="498890"/>
                  </a:lnTo>
                  <a:cubicBezTo>
                    <a:pt x="2012307" y="499681"/>
                    <a:pt x="2012307" y="500471"/>
                    <a:pt x="2011372" y="500471"/>
                  </a:cubicBezTo>
                  <a:cubicBezTo>
                    <a:pt x="2010437" y="501261"/>
                    <a:pt x="2010437" y="502052"/>
                    <a:pt x="2009502" y="502845"/>
                  </a:cubicBezTo>
                  <a:cubicBezTo>
                    <a:pt x="2009502" y="502845"/>
                    <a:pt x="2008566" y="503636"/>
                    <a:pt x="2008566" y="504426"/>
                  </a:cubicBezTo>
                  <a:cubicBezTo>
                    <a:pt x="2008566" y="504426"/>
                    <a:pt x="2009502" y="506007"/>
                    <a:pt x="2010437" y="505217"/>
                  </a:cubicBezTo>
                  <a:cubicBezTo>
                    <a:pt x="2010437" y="505217"/>
                    <a:pt x="2011372" y="503636"/>
                    <a:pt x="2012307" y="503636"/>
                  </a:cubicBezTo>
                  <a:cubicBezTo>
                    <a:pt x="2012307" y="503636"/>
                    <a:pt x="2013240" y="505217"/>
                    <a:pt x="2014175" y="505217"/>
                  </a:cubicBezTo>
                  <a:lnTo>
                    <a:pt x="2015110" y="503636"/>
                  </a:lnTo>
                  <a:cubicBezTo>
                    <a:pt x="2016045" y="502845"/>
                    <a:pt x="2016981" y="502052"/>
                    <a:pt x="2016981" y="501261"/>
                  </a:cubicBezTo>
                  <a:cubicBezTo>
                    <a:pt x="2016981" y="501261"/>
                    <a:pt x="2017916" y="499681"/>
                    <a:pt x="2018848" y="499681"/>
                  </a:cubicBezTo>
                  <a:lnTo>
                    <a:pt x="2020719" y="501261"/>
                  </a:lnTo>
                  <a:cubicBezTo>
                    <a:pt x="2021654" y="501261"/>
                    <a:pt x="2021654" y="499681"/>
                    <a:pt x="2022586" y="499681"/>
                  </a:cubicBezTo>
                  <a:cubicBezTo>
                    <a:pt x="2022586" y="499681"/>
                    <a:pt x="2023521" y="500471"/>
                    <a:pt x="2024457" y="500471"/>
                  </a:cubicBezTo>
                  <a:cubicBezTo>
                    <a:pt x="2025392" y="500471"/>
                    <a:pt x="2025392" y="498890"/>
                    <a:pt x="2026327" y="498890"/>
                  </a:cubicBezTo>
                  <a:cubicBezTo>
                    <a:pt x="2026327" y="498890"/>
                    <a:pt x="2027259" y="500471"/>
                    <a:pt x="2028194" y="500471"/>
                  </a:cubicBezTo>
                  <a:cubicBezTo>
                    <a:pt x="2027259" y="500471"/>
                    <a:pt x="2027259" y="502052"/>
                    <a:pt x="2026327" y="502052"/>
                  </a:cubicBezTo>
                  <a:cubicBezTo>
                    <a:pt x="2027259" y="502845"/>
                    <a:pt x="2028194" y="502845"/>
                    <a:pt x="2028194" y="503636"/>
                  </a:cubicBezTo>
                  <a:cubicBezTo>
                    <a:pt x="2029130" y="503636"/>
                    <a:pt x="2031000" y="504426"/>
                    <a:pt x="2031000" y="505217"/>
                  </a:cubicBezTo>
                  <a:cubicBezTo>
                    <a:pt x="2031000" y="505217"/>
                    <a:pt x="2029130" y="506007"/>
                    <a:pt x="2029130" y="506797"/>
                  </a:cubicBezTo>
                  <a:cubicBezTo>
                    <a:pt x="2028194" y="506797"/>
                    <a:pt x="2028194" y="507591"/>
                    <a:pt x="2027259" y="508381"/>
                  </a:cubicBezTo>
                  <a:cubicBezTo>
                    <a:pt x="2027259" y="509172"/>
                    <a:pt x="2026327" y="509172"/>
                    <a:pt x="2026327" y="509962"/>
                  </a:cubicBezTo>
                  <a:cubicBezTo>
                    <a:pt x="2026327" y="509962"/>
                    <a:pt x="2027259" y="511546"/>
                    <a:pt x="2028194" y="511546"/>
                  </a:cubicBezTo>
                  <a:cubicBezTo>
                    <a:pt x="2028194" y="511546"/>
                    <a:pt x="2029130" y="509962"/>
                    <a:pt x="2030065" y="509962"/>
                  </a:cubicBezTo>
                  <a:cubicBezTo>
                    <a:pt x="2030065" y="509172"/>
                    <a:pt x="2031000" y="508381"/>
                    <a:pt x="2031000" y="507591"/>
                  </a:cubicBezTo>
                  <a:cubicBezTo>
                    <a:pt x="2031936" y="507591"/>
                    <a:pt x="2031936" y="506797"/>
                    <a:pt x="2032868" y="506007"/>
                  </a:cubicBezTo>
                  <a:cubicBezTo>
                    <a:pt x="2032868" y="506007"/>
                    <a:pt x="2033803" y="504426"/>
                    <a:pt x="2034738" y="504426"/>
                  </a:cubicBezTo>
                  <a:cubicBezTo>
                    <a:pt x="2034738" y="504426"/>
                    <a:pt x="2035673" y="506007"/>
                    <a:pt x="2036609" y="506007"/>
                  </a:cubicBezTo>
                  <a:cubicBezTo>
                    <a:pt x="2036609" y="506007"/>
                    <a:pt x="2037541" y="503636"/>
                    <a:pt x="2038476" y="503636"/>
                  </a:cubicBezTo>
                  <a:lnTo>
                    <a:pt x="2040347" y="505217"/>
                  </a:lnTo>
                  <a:cubicBezTo>
                    <a:pt x="2040347" y="505217"/>
                    <a:pt x="2041282" y="504426"/>
                    <a:pt x="2042217" y="503636"/>
                  </a:cubicBezTo>
                  <a:cubicBezTo>
                    <a:pt x="2042217" y="502845"/>
                    <a:pt x="2043149" y="502052"/>
                    <a:pt x="2043149" y="502052"/>
                  </a:cubicBezTo>
                  <a:cubicBezTo>
                    <a:pt x="2044084" y="501261"/>
                    <a:pt x="2044084" y="500471"/>
                    <a:pt x="2045020" y="499681"/>
                  </a:cubicBezTo>
                  <a:cubicBezTo>
                    <a:pt x="2045955" y="499681"/>
                    <a:pt x="2045955" y="498890"/>
                    <a:pt x="2046890" y="498100"/>
                  </a:cubicBezTo>
                  <a:cubicBezTo>
                    <a:pt x="2046890" y="497306"/>
                    <a:pt x="2047822" y="497306"/>
                    <a:pt x="2047822" y="496516"/>
                  </a:cubicBezTo>
                  <a:cubicBezTo>
                    <a:pt x="2048758" y="495725"/>
                    <a:pt x="2049693" y="494935"/>
                    <a:pt x="2049693" y="494935"/>
                  </a:cubicBezTo>
                  <a:cubicBezTo>
                    <a:pt x="2049693" y="494145"/>
                    <a:pt x="2047822" y="493351"/>
                    <a:pt x="2047822" y="493351"/>
                  </a:cubicBezTo>
                  <a:cubicBezTo>
                    <a:pt x="2047822" y="493351"/>
                    <a:pt x="2048758" y="491770"/>
                    <a:pt x="2049693" y="491770"/>
                  </a:cubicBezTo>
                  <a:lnTo>
                    <a:pt x="2050628" y="490189"/>
                  </a:lnTo>
                  <a:cubicBezTo>
                    <a:pt x="2051563" y="490189"/>
                    <a:pt x="2052496" y="490980"/>
                    <a:pt x="2052496" y="490980"/>
                  </a:cubicBezTo>
                  <a:cubicBezTo>
                    <a:pt x="2053431" y="490980"/>
                    <a:pt x="2054366" y="489396"/>
                    <a:pt x="2054366" y="489396"/>
                  </a:cubicBezTo>
                  <a:lnTo>
                    <a:pt x="2056237" y="490980"/>
                  </a:lnTo>
                  <a:cubicBezTo>
                    <a:pt x="2056237" y="491770"/>
                    <a:pt x="2055301" y="491770"/>
                    <a:pt x="2055301" y="492561"/>
                  </a:cubicBezTo>
                  <a:cubicBezTo>
                    <a:pt x="2054366" y="493351"/>
                    <a:pt x="2053431" y="494145"/>
                    <a:pt x="2053431" y="494145"/>
                  </a:cubicBezTo>
                  <a:cubicBezTo>
                    <a:pt x="2053431" y="494935"/>
                    <a:pt x="2055301" y="495725"/>
                    <a:pt x="2055301" y="495725"/>
                  </a:cubicBezTo>
                  <a:lnTo>
                    <a:pt x="2054366" y="497306"/>
                  </a:lnTo>
                  <a:cubicBezTo>
                    <a:pt x="2053431" y="498100"/>
                    <a:pt x="2052496" y="498890"/>
                    <a:pt x="2052496" y="498890"/>
                  </a:cubicBezTo>
                  <a:cubicBezTo>
                    <a:pt x="2051563" y="499681"/>
                    <a:pt x="2051563" y="500471"/>
                    <a:pt x="2050628" y="501261"/>
                  </a:cubicBezTo>
                  <a:cubicBezTo>
                    <a:pt x="2050628" y="501261"/>
                    <a:pt x="2049693" y="502052"/>
                    <a:pt x="2048758" y="502845"/>
                  </a:cubicBezTo>
                  <a:cubicBezTo>
                    <a:pt x="2048758" y="502052"/>
                    <a:pt x="2047822" y="502052"/>
                    <a:pt x="2046890" y="501261"/>
                  </a:cubicBezTo>
                  <a:lnTo>
                    <a:pt x="2045020" y="502845"/>
                  </a:lnTo>
                  <a:cubicBezTo>
                    <a:pt x="2045020" y="503636"/>
                    <a:pt x="2047822" y="504426"/>
                    <a:pt x="2047822" y="504426"/>
                  </a:cubicBezTo>
                  <a:lnTo>
                    <a:pt x="2048758" y="502845"/>
                  </a:lnTo>
                  <a:cubicBezTo>
                    <a:pt x="2049693" y="502845"/>
                    <a:pt x="2050628" y="504426"/>
                    <a:pt x="2051563" y="504426"/>
                  </a:cubicBezTo>
                  <a:lnTo>
                    <a:pt x="2052496" y="502052"/>
                  </a:lnTo>
                  <a:cubicBezTo>
                    <a:pt x="2053431" y="502052"/>
                    <a:pt x="2055301" y="503636"/>
                    <a:pt x="2055301" y="503636"/>
                  </a:cubicBezTo>
                  <a:lnTo>
                    <a:pt x="2056237" y="502052"/>
                  </a:lnTo>
                  <a:cubicBezTo>
                    <a:pt x="2057169" y="502052"/>
                    <a:pt x="2058104" y="503636"/>
                    <a:pt x="2059039" y="503636"/>
                  </a:cubicBezTo>
                  <a:cubicBezTo>
                    <a:pt x="2059039" y="502845"/>
                    <a:pt x="2059975" y="501261"/>
                    <a:pt x="2059975" y="501261"/>
                  </a:cubicBezTo>
                  <a:cubicBezTo>
                    <a:pt x="2060910" y="501261"/>
                    <a:pt x="2061842" y="502845"/>
                    <a:pt x="2061842" y="502845"/>
                  </a:cubicBezTo>
                  <a:cubicBezTo>
                    <a:pt x="2062777" y="502052"/>
                    <a:pt x="2063713" y="502052"/>
                    <a:pt x="2063713" y="501261"/>
                  </a:cubicBezTo>
                  <a:cubicBezTo>
                    <a:pt x="2063713" y="500471"/>
                    <a:pt x="2065583" y="499681"/>
                    <a:pt x="2065583" y="499681"/>
                  </a:cubicBezTo>
                  <a:cubicBezTo>
                    <a:pt x="2065583" y="498890"/>
                    <a:pt x="2063713" y="498100"/>
                    <a:pt x="2063713" y="498100"/>
                  </a:cubicBezTo>
                  <a:cubicBezTo>
                    <a:pt x="2063713" y="497306"/>
                    <a:pt x="2064648" y="496516"/>
                    <a:pt x="2064648" y="496516"/>
                  </a:cubicBezTo>
                  <a:cubicBezTo>
                    <a:pt x="2064648" y="495725"/>
                    <a:pt x="2062777" y="494935"/>
                    <a:pt x="2062777" y="494935"/>
                  </a:cubicBezTo>
                  <a:cubicBezTo>
                    <a:pt x="2062777" y="494145"/>
                    <a:pt x="2064648" y="493351"/>
                    <a:pt x="2064648" y="493351"/>
                  </a:cubicBezTo>
                  <a:cubicBezTo>
                    <a:pt x="2064648" y="492561"/>
                    <a:pt x="2066518" y="491770"/>
                    <a:pt x="2066518" y="490980"/>
                  </a:cubicBezTo>
                  <a:cubicBezTo>
                    <a:pt x="2066518" y="491770"/>
                    <a:pt x="2068386" y="491770"/>
                    <a:pt x="2068386" y="492561"/>
                  </a:cubicBezTo>
                  <a:cubicBezTo>
                    <a:pt x="2068386" y="493351"/>
                    <a:pt x="2066518" y="494145"/>
                    <a:pt x="2066518" y="494145"/>
                  </a:cubicBezTo>
                  <a:cubicBezTo>
                    <a:pt x="2066518" y="494935"/>
                    <a:pt x="2068386" y="494935"/>
                    <a:pt x="2068386" y="495725"/>
                  </a:cubicBezTo>
                  <a:cubicBezTo>
                    <a:pt x="2068386" y="495725"/>
                    <a:pt x="2066518" y="497306"/>
                    <a:pt x="2067450" y="497306"/>
                  </a:cubicBezTo>
                  <a:cubicBezTo>
                    <a:pt x="2067450" y="498100"/>
                    <a:pt x="2069321" y="498890"/>
                    <a:pt x="2069321" y="498890"/>
                  </a:cubicBezTo>
                  <a:cubicBezTo>
                    <a:pt x="2069321" y="498890"/>
                    <a:pt x="2070256" y="497306"/>
                    <a:pt x="2071191" y="497306"/>
                  </a:cubicBezTo>
                  <a:cubicBezTo>
                    <a:pt x="2071191" y="497306"/>
                    <a:pt x="2072127" y="498100"/>
                    <a:pt x="2073059" y="498100"/>
                  </a:cubicBezTo>
                  <a:cubicBezTo>
                    <a:pt x="2073994" y="497306"/>
                    <a:pt x="2074929" y="495725"/>
                    <a:pt x="2075865" y="494935"/>
                  </a:cubicBezTo>
                  <a:cubicBezTo>
                    <a:pt x="2076800" y="494145"/>
                    <a:pt x="2076800" y="494145"/>
                    <a:pt x="2077732" y="493351"/>
                  </a:cubicBezTo>
                  <a:cubicBezTo>
                    <a:pt x="2078667" y="494145"/>
                    <a:pt x="2080538" y="494935"/>
                    <a:pt x="2081473" y="495725"/>
                  </a:cubicBezTo>
                  <a:cubicBezTo>
                    <a:pt x="2081473" y="496516"/>
                    <a:pt x="2080538" y="497306"/>
                    <a:pt x="2080538" y="497306"/>
                  </a:cubicBezTo>
                  <a:cubicBezTo>
                    <a:pt x="2080538" y="498100"/>
                    <a:pt x="2082405" y="498890"/>
                    <a:pt x="2082405" y="498890"/>
                  </a:cubicBezTo>
                  <a:cubicBezTo>
                    <a:pt x="2082405" y="499681"/>
                    <a:pt x="2080538" y="500471"/>
                    <a:pt x="2080538" y="500471"/>
                  </a:cubicBezTo>
                  <a:cubicBezTo>
                    <a:pt x="2080538" y="501261"/>
                    <a:pt x="2079603" y="502845"/>
                    <a:pt x="2078667" y="502845"/>
                  </a:cubicBezTo>
                  <a:cubicBezTo>
                    <a:pt x="2078667" y="502845"/>
                    <a:pt x="2077732" y="501261"/>
                    <a:pt x="2076800" y="501261"/>
                  </a:cubicBezTo>
                  <a:lnTo>
                    <a:pt x="2074929" y="499681"/>
                  </a:lnTo>
                  <a:cubicBezTo>
                    <a:pt x="2074929" y="500471"/>
                    <a:pt x="2073059" y="501261"/>
                    <a:pt x="2073059" y="501261"/>
                  </a:cubicBezTo>
                  <a:cubicBezTo>
                    <a:pt x="2073059" y="502052"/>
                    <a:pt x="2074929" y="502052"/>
                    <a:pt x="2074929" y="502845"/>
                  </a:cubicBezTo>
                  <a:cubicBezTo>
                    <a:pt x="2075865" y="503636"/>
                    <a:pt x="2073994" y="504426"/>
                    <a:pt x="2073994" y="504426"/>
                  </a:cubicBezTo>
                  <a:cubicBezTo>
                    <a:pt x="2073994" y="505217"/>
                    <a:pt x="2075865" y="506007"/>
                    <a:pt x="2075865" y="506007"/>
                  </a:cubicBezTo>
                  <a:cubicBezTo>
                    <a:pt x="2075865" y="506007"/>
                    <a:pt x="2076800" y="504426"/>
                    <a:pt x="2077732" y="504426"/>
                  </a:cubicBezTo>
                  <a:cubicBezTo>
                    <a:pt x="2077732" y="504426"/>
                    <a:pt x="2078667" y="505217"/>
                    <a:pt x="2079603" y="506007"/>
                  </a:cubicBezTo>
                  <a:cubicBezTo>
                    <a:pt x="2079603" y="506007"/>
                    <a:pt x="2077732" y="506797"/>
                    <a:pt x="2077732" y="507591"/>
                  </a:cubicBezTo>
                  <a:cubicBezTo>
                    <a:pt x="2077732" y="507591"/>
                    <a:pt x="2080538" y="508381"/>
                    <a:pt x="2079603" y="508381"/>
                  </a:cubicBezTo>
                  <a:cubicBezTo>
                    <a:pt x="2080538" y="508381"/>
                    <a:pt x="2081473" y="507591"/>
                    <a:pt x="2081473" y="506797"/>
                  </a:cubicBezTo>
                  <a:lnTo>
                    <a:pt x="2079603" y="506007"/>
                  </a:lnTo>
                  <a:cubicBezTo>
                    <a:pt x="2079603" y="505217"/>
                    <a:pt x="2080538" y="504426"/>
                    <a:pt x="2081473" y="503636"/>
                  </a:cubicBezTo>
                  <a:cubicBezTo>
                    <a:pt x="2081473" y="503636"/>
                    <a:pt x="2082405" y="502845"/>
                    <a:pt x="2082405" y="502052"/>
                  </a:cubicBezTo>
                  <a:cubicBezTo>
                    <a:pt x="2083340" y="501261"/>
                    <a:pt x="2083340" y="500471"/>
                    <a:pt x="2084276" y="500471"/>
                  </a:cubicBezTo>
                  <a:lnTo>
                    <a:pt x="2086146" y="502052"/>
                  </a:lnTo>
                  <a:cubicBezTo>
                    <a:pt x="2087078" y="501261"/>
                    <a:pt x="2087078" y="500471"/>
                    <a:pt x="2088014" y="499681"/>
                  </a:cubicBezTo>
                  <a:cubicBezTo>
                    <a:pt x="2088014" y="500471"/>
                    <a:pt x="2089884" y="501261"/>
                    <a:pt x="2089884" y="501261"/>
                  </a:cubicBezTo>
                  <a:cubicBezTo>
                    <a:pt x="2090819" y="502052"/>
                    <a:pt x="2091752" y="502052"/>
                    <a:pt x="2091752" y="502845"/>
                  </a:cubicBezTo>
                  <a:cubicBezTo>
                    <a:pt x="2092687" y="502845"/>
                    <a:pt x="2093622" y="503636"/>
                    <a:pt x="2094557" y="503636"/>
                  </a:cubicBezTo>
                  <a:cubicBezTo>
                    <a:pt x="2095493" y="502845"/>
                    <a:pt x="2096428" y="501261"/>
                    <a:pt x="2097360" y="500471"/>
                  </a:cubicBezTo>
                  <a:cubicBezTo>
                    <a:pt x="2098295" y="499681"/>
                    <a:pt x="2098295" y="498890"/>
                    <a:pt x="2099231" y="498890"/>
                  </a:cubicBezTo>
                  <a:lnTo>
                    <a:pt x="2101101" y="499681"/>
                  </a:lnTo>
                  <a:cubicBezTo>
                    <a:pt x="2102033" y="499681"/>
                    <a:pt x="2102033" y="498100"/>
                    <a:pt x="2102968" y="498100"/>
                  </a:cubicBezTo>
                  <a:cubicBezTo>
                    <a:pt x="2103904" y="498100"/>
                    <a:pt x="2103904" y="499681"/>
                    <a:pt x="2104839" y="499681"/>
                  </a:cubicBezTo>
                  <a:cubicBezTo>
                    <a:pt x="2105774" y="499681"/>
                    <a:pt x="2106709" y="501261"/>
                    <a:pt x="2106709" y="501261"/>
                  </a:cubicBezTo>
                  <a:cubicBezTo>
                    <a:pt x="2107642" y="501261"/>
                    <a:pt x="2107642" y="499681"/>
                    <a:pt x="2108577" y="498890"/>
                  </a:cubicBezTo>
                  <a:cubicBezTo>
                    <a:pt x="2109512" y="499681"/>
                    <a:pt x="2109512" y="499681"/>
                    <a:pt x="2110447" y="500471"/>
                  </a:cubicBezTo>
                  <a:cubicBezTo>
                    <a:pt x="2111379" y="500471"/>
                    <a:pt x="2112315" y="501261"/>
                    <a:pt x="2112315" y="502052"/>
                  </a:cubicBezTo>
                  <a:lnTo>
                    <a:pt x="2111379" y="503636"/>
                  </a:lnTo>
                  <a:cubicBezTo>
                    <a:pt x="2110447" y="503636"/>
                    <a:pt x="2109512" y="502052"/>
                    <a:pt x="2108577" y="502052"/>
                  </a:cubicBezTo>
                  <a:cubicBezTo>
                    <a:pt x="2108577" y="502845"/>
                    <a:pt x="2107642" y="503636"/>
                    <a:pt x="2107642" y="504426"/>
                  </a:cubicBezTo>
                  <a:cubicBezTo>
                    <a:pt x="2108577" y="505217"/>
                    <a:pt x="2110447" y="506007"/>
                    <a:pt x="2111379" y="506797"/>
                  </a:cubicBezTo>
                  <a:cubicBezTo>
                    <a:pt x="2112315" y="506007"/>
                    <a:pt x="2112315" y="505217"/>
                    <a:pt x="2113250" y="505217"/>
                  </a:cubicBezTo>
                  <a:cubicBezTo>
                    <a:pt x="2113250" y="504426"/>
                    <a:pt x="2114185" y="502845"/>
                    <a:pt x="2115121" y="502845"/>
                  </a:cubicBezTo>
                  <a:lnTo>
                    <a:pt x="2116988" y="504426"/>
                  </a:lnTo>
                  <a:cubicBezTo>
                    <a:pt x="2116988" y="504426"/>
                    <a:pt x="2117923" y="503636"/>
                    <a:pt x="2118858" y="502845"/>
                  </a:cubicBezTo>
                  <a:cubicBezTo>
                    <a:pt x="2118858" y="502052"/>
                    <a:pt x="2119794" y="501261"/>
                    <a:pt x="2119794" y="501261"/>
                  </a:cubicBezTo>
                  <a:cubicBezTo>
                    <a:pt x="2119794" y="500471"/>
                    <a:pt x="2121661" y="499681"/>
                    <a:pt x="2121661" y="498890"/>
                  </a:cubicBezTo>
                  <a:lnTo>
                    <a:pt x="2119794" y="498100"/>
                  </a:lnTo>
                  <a:lnTo>
                    <a:pt x="2120729" y="496516"/>
                  </a:lnTo>
                  <a:cubicBezTo>
                    <a:pt x="2121661" y="495725"/>
                    <a:pt x="2122596" y="497306"/>
                    <a:pt x="2123532" y="497306"/>
                  </a:cubicBezTo>
                  <a:lnTo>
                    <a:pt x="2125402" y="498890"/>
                  </a:lnTo>
                  <a:cubicBezTo>
                    <a:pt x="2125402" y="499681"/>
                    <a:pt x="2123532" y="500471"/>
                    <a:pt x="2123532" y="500471"/>
                  </a:cubicBezTo>
                  <a:cubicBezTo>
                    <a:pt x="2123532" y="501261"/>
                    <a:pt x="2121661" y="502052"/>
                    <a:pt x="2121661" y="502052"/>
                  </a:cubicBezTo>
                  <a:cubicBezTo>
                    <a:pt x="2122596" y="502845"/>
                    <a:pt x="2124467" y="502845"/>
                    <a:pt x="2124467" y="503636"/>
                  </a:cubicBezTo>
                  <a:cubicBezTo>
                    <a:pt x="2124467" y="504426"/>
                    <a:pt x="2122596" y="505217"/>
                    <a:pt x="2122596" y="505217"/>
                  </a:cubicBezTo>
                  <a:cubicBezTo>
                    <a:pt x="2122596" y="506007"/>
                    <a:pt x="2124467" y="506007"/>
                    <a:pt x="2124467" y="506797"/>
                  </a:cubicBezTo>
                  <a:cubicBezTo>
                    <a:pt x="2125402" y="506007"/>
                    <a:pt x="2127270" y="504426"/>
                    <a:pt x="2128205" y="503636"/>
                  </a:cubicBezTo>
                  <a:cubicBezTo>
                    <a:pt x="2127270" y="502845"/>
                    <a:pt x="2126337" y="502845"/>
                    <a:pt x="2125402" y="502052"/>
                  </a:cubicBezTo>
                  <a:lnTo>
                    <a:pt x="2127270" y="500471"/>
                  </a:lnTo>
                  <a:cubicBezTo>
                    <a:pt x="2128205" y="499681"/>
                    <a:pt x="2128205" y="498890"/>
                    <a:pt x="2129140" y="498100"/>
                  </a:cubicBezTo>
                  <a:cubicBezTo>
                    <a:pt x="2129140" y="498100"/>
                    <a:pt x="2130075" y="497306"/>
                    <a:pt x="2131011" y="496516"/>
                  </a:cubicBezTo>
                  <a:lnTo>
                    <a:pt x="2131946" y="494935"/>
                  </a:lnTo>
                  <a:lnTo>
                    <a:pt x="2133813" y="496516"/>
                  </a:lnTo>
                  <a:cubicBezTo>
                    <a:pt x="2134749" y="496516"/>
                    <a:pt x="2135684" y="497306"/>
                    <a:pt x="2136619" y="497306"/>
                  </a:cubicBezTo>
                  <a:cubicBezTo>
                    <a:pt x="2135684" y="497306"/>
                    <a:pt x="2134749" y="498890"/>
                    <a:pt x="2134749" y="499681"/>
                  </a:cubicBezTo>
                  <a:cubicBezTo>
                    <a:pt x="2133813" y="499681"/>
                    <a:pt x="2133813" y="500471"/>
                    <a:pt x="2132878" y="501261"/>
                  </a:cubicBezTo>
                  <a:lnTo>
                    <a:pt x="2131946" y="502845"/>
                  </a:lnTo>
                  <a:cubicBezTo>
                    <a:pt x="2131946" y="503636"/>
                    <a:pt x="2133813" y="503636"/>
                    <a:pt x="2133813" y="504426"/>
                  </a:cubicBezTo>
                  <a:cubicBezTo>
                    <a:pt x="2133813" y="504426"/>
                    <a:pt x="2131946" y="505217"/>
                    <a:pt x="2131946" y="506007"/>
                  </a:cubicBezTo>
                  <a:cubicBezTo>
                    <a:pt x="2131946" y="506007"/>
                    <a:pt x="2133813" y="506797"/>
                    <a:pt x="2133813" y="507591"/>
                  </a:cubicBezTo>
                  <a:cubicBezTo>
                    <a:pt x="2134749" y="506007"/>
                    <a:pt x="2136619" y="505217"/>
                    <a:pt x="2137551" y="503636"/>
                  </a:cubicBezTo>
                  <a:lnTo>
                    <a:pt x="2138486" y="502052"/>
                  </a:lnTo>
                  <a:cubicBezTo>
                    <a:pt x="2139422" y="502052"/>
                    <a:pt x="2140357" y="503636"/>
                    <a:pt x="2141289" y="503636"/>
                  </a:cubicBezTo>
                  <a:lnTo>
                    <a:pt x="2142224" y="501261"/>
                  </a:lnTo>
                  <a:cubicBezTo>
                    <a:pt x="2143160" y="501261"/>
                    <a:pt x="2145030" y="502845"/>
                    <a:pt x="2145030" y="502845"/>
                  </a:cubicBezTo>
                  <a:lnTo>
                    <a:pt x="2145965" y="501261"/>
                  </a:lnTo>
                  <a:cubicBezTo>
                    <a:pt x="2145965" y="500471"/>
                    <a:pt x="2144095" y="500471"/>
                    <a:pt x="2144095" y="499681"/>
                  </a:cubicBezTo>
                  <a:cubicBezTo>
                    <a:pt x="2144095" y="499681"/>
                    <a:pt x="2145965" y="498890"/>
                    <a:pt x="2145965" y="498100"/>
                  </a:cubicBezTo>
                  <a:cubicBezTo>
                    <a:pt x="2145965" y="497306"/>
                    <a:pt x="2146898" y="496516"/>
                    <a:pt x="2147833" y="496516"/>
                  </a:cubicBezTo>
                  <a:cubicBezTo>
                    <a:pt x="2147833" y="495725"/>
                    <a:pt x="2148768" y="494935"/>
                    <a:pt x="2148768" y="494935"/>
                  </a:cubicBezTo>
                  <a:cubicBezTo>
                    <a:pt x="2148768" y="494145"/>
                    <a:pt x="2150639" y="495725"/>
                    <a:pt x="2150639" y="495725"/>
                  </a:cubicBezTo>
                  <a:cubicBezTo>
                    <a:pt x="2151571" y="495725"/>
                    <a:pt x="2151571" y="494145"/>
                    <a:pt x="2152506" y="494145"/>
                  </a:cubicBezTo>
                  <a:cubicBezTo>
                    <a:pt x="2153441" y="494145"/>
                    <a:pt x="2154377" y="495725"/>
                    <a:pt x="2154377" y="495725"/>
                  </a:cubicBezTo>
                  <a:cubicBezTo>
                    <a:pt x="2155312" y="495725"/>
                    <a:pt x="2155312" y="494145"/>
                    <a:pt x="2156247" y="493351"/>
                  </a:cubicBezTo>
                  <a:cubicBezTo>
                    <a:pt x="2158114" y="494935"/>
                    <a:pt x="2159050" y="495725"/>
                    <a:pt x="2160920" y="496516"/>
                  </a:cubicBezTo>
                  <a:cubicBezTo>
                    <a:pt x="2159985" y="497306"/>
                    <a:pt x="2159050" y="497306"/>
                    <a:pt x="2159050" y="498100"/>
                  </a:cubicBezTo>
                  <a:lnTo>
                    <a:pt x="2157179" y="499681"/>
                  </a:lnTo>
                  <a:lnTo>
                    <a:pt x="2155312" y="498890"/>
                  </a:lnTo>
                  <a:lnTo>
                    <a:pt x="2153441" y="500471"/>
                  </a:lnTo>
                  <a:cubicBezTo>
                    <a:pt x="2153441" y="500471"/>
                    <a:pt x="2155312" y="501261"/>
                    <a:pt x="2155312" y="502052"/>
                  </a:cubicBezTo>
                  <a:cubicBezTo>
                    <a:pt x="2155312" y="502052"/>
                    <a:pt x="2154377" y="502845"/>
                    <a:pt x="2154377" y="503636"/>
                  </a:cubicBezTo>
                  <a:cubicBezTo>
                    <a:pt x="2154377" y="503636"/>
                    <a:pt x="2152506" y="504426"/>
                    <a:pt x="2152506" y="505217"/>
                  </a:cubicBezTo>
                  <a:cubicBezTo>
                    <a:pt x="2152506" y="506007"/>
                    <a:pt x="2154377" y="506007"/>
                    <a:pt x="2154377" y="506797"/>
                  </a:cubicBezTo>
                  <a:cubicBezTo>
                    <a:pt x="2154377" y="507591"/>
                    <a:pt x="2153441" y="507591"/>
                    <a:pt x="2153441" y="508381"/>
                  </a:cubicBezTo>
                  <a:cubicBezTo>
                    <a:pt x="2153441" y="509172"/>
                    <a:pt x="2151571" y="509962"/>
                    <a:pt x="2151571" y="509962"/>
                  </a:cubicBezTo>
                  <a:cubicBezTo>
                    <a:pt x="2151571" y="510753"/>
                    <a:pt x="2153441" y="510753"/>
                    <a:pt x="2153441" y="511546"/>
                  </a:cubicBezTo>
                  <a:cubicBezTo>
                    <a:pt x="2153441" y="512337"/>
                    <a:pt x="2155312" y="512337"/>
                    <a:pt x="2155312" y="513127"/>
                  </a:cubicBezTo>
                  <a:cubicBezTo>
                    <a:pt x="2155312" y="513127"/>
                    <a:pt x="2153441" y="513917"/>
                    <a:pt x="2154377" y="514708"/>
                  </a:cubicBezTo>
                  <a:cubicBezTo>
                    <a:pt x="2154377" y="514708"/>
                    <a:pt x="2156247" y="515498"/>
                    <a:pt x="2156247" y="516292"/>
                  </a:cubicBezTo>
                  <a:cubicBezTo>
                    <a:pt x="2156247" y="516292"/>
                    <a:pt x="2154377" y="517082"/>
                    <a:pt x="2154377" y="517873"/>
                  </a:cubicBezTo>
                  <a:cubicBezTo>
                    <a:pt x="2154377" y="517873"/>
                    <a:pt x="2156247" y="518663"/>
                    <a:pt x="2156247" y="519453"/>
                  </a:cubicBezTo>
                  <a:cubicBezTo>
                    <a:pt x="2157179" y="519453"/>
                    <a:pt x="2158114" y="520247"/>
                    <a:pt x="2159050" y="520247"/>
                  </a:cubicBezTo>
                  <a:cubicBezTo>
                    <a:pt x="2159050" y="520247"/>
                    <a:pt x="2159985" y="519453"/>
                    <a:pt x="2159985" y="518663"/>
                  </a:cubicBezTo>
                  <a:cubicBezTo>
                    <a:pt x="2159985" y="517873"/>
                    <a:pt x="2158114" y="517873"/>
                    <a:pt x="2158114" y="517082"/>
                  </a:cubicBezTo>
                  <a:cubicBezTo>
                    <a:pt x="2158114" y="517082"/>
                    <a:pt x="2159985" y="516292"/>
                    <a:pt x="2159985" y="515498"/>
                  </a:cubicBezTo>
                  <a:cubicBezTo>
                    <a:pt x="2159985" y="514708"/>
                    <a:pt x="2158114" y="514708"/>
                    <a:pt x="2158114" y="513917"/>
                  </a:cubicBezTo>
                  <a:cubicBezTo>
                    <a:pt x="2157179" y="513917"/>
                    <a:pt x="2155312" y="513127"/>
                    <a:pt x="2155312" y="513127"/>
                  </a:cubicBezTo>
                  <a:cubicBezTo>
                    <a:pt x="2155312" y="512337"/>
                    <a:pt x="2157179" y="511546"/>
                    <a:pt x="2157179" y="510753"/>
                  </a:cubicBezTo>
                  <a:lnTo>
                    <a:pt x="2155312" y="509962"/>
                  </a:lnTo>
                  <a:cubicBezTo>
                    <a:pt x="2155312" y="509172"/>
                    <a:pt x="2156247" y="508381"/>
                    <a:pt x="2156247" y="507591"/>
                  </a:cubicBezTo>
                  <a:cubicBezTo>
                    <a:pt x="2157179" y="507591"/>
                    <a:pt x="2158114" y="506797"/>
                    <a:pt x="2158114" y="506007"/>
                  </a:cubicBezTo>
                  <a:lnTo>
                    <a:pt x="2156247" y="505217"/>
                  </a:lnTo>
                  <a:cubicBezTo>
                    <a:pt x="2156247" y="504426"/>
                    <a:pt x="2157179" y="502845"/>
                    <a:pt x="2158114" y="502845"/>
                  </a:cubicBezTo>
                  <a:cubicBezTo>
                    <a:pt x="2158114" y="502845"/>
                    <a:pt x="2159050" y="504426"/>
                    <a:pt x="2159985" y="504426"/>
                  </a:cubicBezTo>
                  <a:cubicBezTo>
                    <a:pt x="2159985" y="504426"/>
                    <a:pt x="2160920" y="502845"/>
                    <a:pt x="2161852" y="502845"/>
                  </a:cubicBezTo>
                  <a:cubicBezTo>
                    <a:pt x="2161852" y="502052"/>
                    <a:pt x="2162788" y="501261"/>
                    <a:pt x="2162788" y="501261"/>
                  </a:cubicBezTo>
                  <a:cubicBezTo>
                    <a:pt x="2163723" y="500471"/>
                    <a:pt x="2164658" y="499681"/>
                    <a:pt x="2164658" y="498890"/>
                  </a:cubicBezTo>
                  <a:lnTo>
                    <a:pt x="2162788" y="498100"/>
                  </a:lnTo>
                  <a:cubicBezTo>
                    <a:pt x="2162788" y="497306"/>
                    <a:pt x="2163723" y="496516"/>
                    <a:pt x="2163723" y="495725"/>
                  </a:cubicBezTo>
                  <a:cubicBezTo>
                    <a:pt x="2164658" y="495725"/>
                    <a:pt x="2161852" y="494935"/>
                    <a:pt x="2161852" y="494935"/>
                  </a:cubicBezTo>
                  <a:cubicBezTo>
                    <a:pt x="2161852" y="494145"/>
                    <a:pt x="2163723" y="493351"/>
                    <a:pt x="2163723" y="492561"/>
                  </a:cubicBezTo>
                  <a:cubicBezTo>
                    <a:pt x="2163723" y="492561"/>
                    <a:pt x="2164658" y="491770"/>
                    <a:pt x="2165593" y="490980"/>
                  </a:cubicBezTo>
                  <a:lnTo>
                    <a:pt x="2167461" y="492561"/>
                  </a:lnTo>
                  <a:cubicBezTo>
                    <a:pt x="2167461" y="493351"/>
                    <a:pt x="2165593" y="493351"/>
                    <a:pt x="2165593" y="494145"/>
                  </a:cubicBezTo>
                  <a:cubicBezTo>
                    <a:pt x="2165593" y="494935"/>
                    <a:pt x="2167461" y="494935"/>
                    <a:pt x="2167461" y="495725"/>
                  </a:cubicBezTo>
                  <a:lnTo>
                    <a:pt x="2166526" y="497306"/>
                  </a:lnTo>
                  <a:cubicBezTo>
                    <a:pt x="2166526" y="498100"/>
                    <a:pt x="2167461" y="498100"/>
                    <a:pt x="2168396" y="498890"/>
                  </a:cubicBezTo>
                  <a:lnTo>
                    <a:pt x="2170267" y="499681"/>
                  </a:lnTo>
                  <a:cubicBezTo>
                    <a:pt x="2170267" y="500471"/>
                    <a:pt x="2169331" y="501261"/>
                    <a:pt x="2168396" y="502052"/>
                  </a:cubicBezTo>
                  <a:cubicBezTo>
                    <a:pt x="2168396" y="502052"/>
                    <a:pt x="2167461" y="502845"/>
                    <a:pt x="2167461" y="503636"/>
                  </a:cubicBezTo>
                  <a:lnTo>
                    <a:pt x="2165593" y="505217"/>
                  </a:lnTo>
                  <a:cubicBezTo>
                    <a:pt x="2165593" y="506007"/>
                    <a:pt x="2167461" y="506007"/>
                    <a:pt x="2167461" y="506797"/>
                  </a:cubicBezTo>
                  <a:cubicBezTo>
                    <a:pt x="2167461" y="506797"/>
                    <a:pt x="2169331" y="507591"/>
                    <a:pt x="2170267" y="508381"/>
                  </a:cubicBezTo>
                  <a:cubicBezTo>
                    <a:pt x="2170267" y="507591"/>
                    <a:pt x="2171199" y="506797"/>
                    <a:pt x="2171199" y="506007"/>
                  </a:cubicBezTo>
                  <a:lnTo>
                    <a:pt x="2173069" y="504426"/>
                  </a:lnTo>
                  <a:cubicBezTo>
                    <a:pt x="2173069" y="504426"/>
                    <a:pt x="2171199" y="503636"/>
                    <a:pt x="2171199" y="502845"/>
                  </a:cubicBezTo>
                  <a:cubicBezTo>
                    <a:pt x="2171199" y="502845"/>
                    <a:pt x="2172134" y="502052"/>
                    <a:pt x="2172134" y="501261"/>
                  </a:cubicBezTo>
                  <a:cubicBezTo>
                    <a:pt x="2173069" y="500471"/>
                    <a:pt x="2174005" y="500471"/>
                    <a:pt x="2174005" y="499681"/>
                  </a:cubicBezTo>
                  <a:cubicBezTo>
                    <a:pt x="2174940" y="498890"/>
                    <a:pt x="2174940" y="498100"/>
                    <a:pt x="2175872" y="498100"/>
                  </a:cubicBezTo>
                  <a:lnTo>
                    <a:pt x="2177742" y="498890"/>
                  </a:lnTo>
                  <a:cubicBezTo>
                    <a:pt x="2177742" y="499681"/>
                    <a:pt x="2175872" y="500471"/>
                    <a:pt x="2175872" y="501261"/>
                  </a:cubicBezTo>
                  <a:cubicBezTo>
                    <a:pt x="2176807" y="501261"/>
                    <a:pt x="2177742" y="502052"/>
                    <a:pt x="2178678" y="502052"/>
                  </a:cubicBezTo>
                  <a:lnTo>
                    <a:pt x="2179613" y="500471"/>
                  </a:lnTo>
                  <a:cubicBezTo>
                    <a:pt x="2180548" y="500471"/>
                    <a:pt x="2181480" y="502052"/>
                    <a:pt x="2182416" y="502052"/>
                  </a:cubicBezTo>
                  <a:lnTo>
                    <a:pt x="2183351" y="500471"/>
                  </a:lnTo>
                  <a:cubicBezTo>
                    <a:pt x="2184286" y="499681"/>
                    <a:pt x="2184286" y="498890"/>
                    <a:pt x="2185221" y="498100"/>
                  </a:cubicBezTo>
                  <a:cubicBezTo>
                    <a:pt x="2186157" y="497306"/>
                    <a:pt x="2187089" y="495725"/>
                    <a:pt x="2188024" y="494935"/>
                  </a:cubicBezTo>
                  <a:cubicBezTo>
                    <a:pt x="2189895" y="495725"/>
                    <a:pt x="2190830" y="496516"/>
                    <a:pt x="2192697" y="497306"/>
                  </a:cubicBezTo>
                  <a:cubicBezTo>
                    <a:pt x="2191762" y="498100"/>
                    <a:pt x="2191762" y="498890"/>
                    <a:pt x="2190830" y="499681"/>
                  </a:cubicBezTo>
                  <a:cubicBezTo>
                    <a:pt x="2190830" y="499681"/>
                    <a:pt x="2188959" y="500471"/>
                    <a:pt x="2188959" y="501261"/>
                  </a:cubicBezTo>
                  <a:lnTo>
                    <a:pt x="2191762" y="502052"/>
                  </a:lnTo>
                  <a:cubicBezTo>
                    <a:pt x="2190830" y="502845"/>
                    <a:pt x="2189895" y="504426"/>
                    <a:pt x="2189895" y="504426"/>
                  </a:cubicBezTo>
                  <a:lnTo>
                    <a:pt x="2188024" y="502845"/>
                  </a:lnTo>
                  <a:cubicBezTo>
                    <a:pt x="2187089" y="502845"/>
                    <a:pt x="2186157" y="504426"/>
                    <a:pt x="2186157" y="504426"/>
                  </a:cubicBezTo>
                  <a:cubicBezTo>
                    <a:pt x="2185221" y="505217"/>
                    <a:pt x="2185221" y="506007"/>
                    <a:pt x="2184286" y="506007"/>
                  </a:cubicBezTo>
                  <a:cubicBezTo>
                    <a:pt x="2184286" y="506797"/>
                    <a:pt x="2183351" y="507591"/>
                    <a:pt x="2183351" y="508381"/>
                  </a:cubicBezTo>
                  <a:cubicBezTo>
                    <a:pt x="2182416" y="508381"/>
                    <a:pt x="2181480" y="509172"/>
                    <a:pt x="2181480" y="509962"/>
                  </a:cubicBezTo>
                  <a:cubicBezTo>
                    <a:pt x="2180548" y="510753"/>
                    <a:pt x="2180548" y="510753"/>
                    <a:pt x="2179613" y="511546"/>
                  </a:cubicBezTo>
                  <a:lnTo>
                    <a:pt x="2181480" y="513127"/>
                  </a:lnTo>
                  <a:cubicBezTo>
                    <a:pt x="2182416" y="513127"/>
                    <a:pt x="2182416" y="511546"/>
                    <a:pt x="2183351" y="511546"/>
                  </a:cubicBezTo>
                  <a:cubicBezTo>
                    <a:pt x="2184286" y="511546"/>
                    <a:pt x="2185221" y="513127"/>
                    <a:pt x="2185221" y="512337"/>
                  </a:cubicBezTo>
                  <a:cubicBezTo>
                    <a:pt x="2186157" y="512337"/>
                    <a:pt x="2187089" y="511546"/>
                    <a:pt x="2187089" y="510753"/>
                  </a:cubicBezTo>
                  <a:cubicBezTo>
                    <a:pt x="2187089" y="510753"/>
                    <a:pt x="2185221" y="509962"/>
                    <a:pt x="2185221" y="509172"/>
                  </a:cubicBezTo>
                  <a:cubicBezTo>
                    <a:pt x="2185221" y="509172"/>
                    <a:pt x="2186157" y="507591"/>
                    <a:pt x="2187089" y="507591"/>
                  </a:cubicBezTo>
                  <a:lnTo>
                    <a:pt x="2188959" y="509172"/>
                  </a:lnTo>
                  <a:cubicBezTo>
                    <a:pt x="2188959" y="508381"/>
                    <a:pt x="2189895" y="507591"/>
                    <a:pt x="2189895" y="507591"/>
                  </a:cubicBezTo>
                  <a:cubicBezTo>
                    <a:pt x="2190830" y="506797"/>
                    <a:pt x="2191762" y="506007"/>
                    <a:pt x="2191762" y="505217"/>
                  </a:cubicBezTo>
                  <a:cubicBezTo>
                    <a:pt x="2192697" y="505217"/>
                    <a:pt x="2192697" y="504426"/>
                    <a:pt x="2193633" y="503636"/>
                  </a:cubicBezTo>
                  <a:cubicBezTo>
                    <a:pt x="2193633" y="503636"/>
                    <a:pt x="2194568" y="502052"/>
                    <a:pt x="2195503" y="502052"/>
                  </a:cubicBezTo>
                  <a:lnTo>
                    <a:pt x="2197370" y="503636"/>
                  </a:lnTo>
                  <a:cubicBezTo>
                    <a:pt x="2197370" y="503636"/>
                    <a:pt x="2198306" y="502052"/>
                    <a:pt x="2198306" y="501261"/>
                  </a:cubicBezTo>
                  <a:cubicBezTo>
                    <a:pt x="2199241" y="501261"/>
                    <a:pt x="2200176" y="500471"/>
                    <a:pt x="2200176" y="499681"/>
                  </a:cubicBezTo>
                  <a:cubicBezTo>
                    <a:pt x="2201108" y="499681"/>
                    <a:pt x="2201108" y="498100"/>
                    <a:pt x="2202044" y="498100"/>
                  </a:cubicBezTo>
                  <a:lnTo>
                    <a:pt x="2203914" y="499681"/>
                  </a:lnTo>
                  <a:cubicBezTo>
                    <a:pt x="2204849" y="499681"/>
                    <a:pt x="2204849" y="498100"/>
                    <a:pt x="2205782" y="497306"/>
                  </a:cubicBezTo>
                  <a:cubicBezTo>
                    <a:pt x="2205782" y="497306"/>
                    <a:pt x="2206717" y="498890"/>
                    <a:pt x="2207652" y="498890"/>
                  </a:cubicBezTo>
                  <a:cubicBezTo>
                    <a:pt x="2207652" y="498890"/>
                    <a:pt x="2208587" y="497306"/>
                    <a:pt x="2209523" y="497306"/>
                  </a:cubicBezTo>
                  <a:cubicBezTo>
                    <a:pt x="2209523" y="497306"/>
                    <a:pt x="2210458" y="498100"/>
                    <a:pt x="2211390" y="498890"/>
                  </a:cubicBezTo>
                  <a:cubicBezTo>
                    <a:pt x="2212325" y="498890"/>
                    <a:pt x="2212325" y="499681"/>
                    <a:pt x="2213260" y="499681"/>
                  </a:cubicBezTo>
                  <a:cubicBezTo>
                    <a:pt x="2214196" y="500471"/>
                    <a:pt x="2215131" y="501261"/>
                    <a:pt x="2215131" y="501261"/>
                  </a:cubicBezTo>
                  <a:cubicBezTo>
                    <a:pt x="2216063" y="501261"/>
                    <a:pt x="2216998" y="499681"/>
                    <a:pt x="2216998" y="499681"/>
                  </a:cubicBezTo>
                  <a:lnTo>
                    <a:pt x="2218869" y="500471"/>
                  </a:lnTo>
                  <a:cubicBezTo>
                    <a:pt x="2219804" y="501261"/>
                    <a:pt x="2220739" y="502052"/>
                    <a:pt x="2221672" y="502052"/>
                  </a:cubicBezTo>
                  <a:cubicBezTo>
                    <a:pt x="2221672" y="502845"/>
                    <a:pt x="2222607" y="502845"/>
                    <a:pt x="2223542" y="503636"/>
                  </a:cubicBezTo>
                  <a:cubicBezTo>
                    <a:pt x="2224477" y="503636"/>
                    <a:pt x="2224477" y="504426"/>
                    <a:pt x="2225413" y="505217"/>
                  </a:cubicBezTo>
                  <a:cubicBezTo>
                    <a:pt x="2226345" y="505217"/>
                    <a:pt x="2227280" y="506007"/>
                    <a:pt x="2227280" y="506007"/>
                  </a:cubicBezTo>
                  <a:cubicBezTo>
                    <a:pt x="2228215" y="506007"/>
                    <a:pt x="2228215" y="505217"/>
                    <a:pt x="2229151" y="504426"/>
                  </a:cubicBezTo>
                  <a:cubicBezTo>
                    <a:pt x="2229151" y="504426"/>
                    <a:pt x="2230083" y="502845"/>
                    <a:pt x="2231018" y="502845"/>
                  </a:cubicBezTo>
                  <a:lnTo>
                    <a:pt x="2232888" y="504426"/>
                  </a:lnTo>
                  <a:cubicBezTo>
                    <a:pt x="2233824" y="503636"/>
                    <a:pt x="2233824" y="502845"/>
                    <a:pt x="2234759" y="502052"/>
                  </a:cubicBezTo>
                  <a:cubicBezTo>
                    <a:pt x="2234759" y="502052"/>
                    <a:pt x="2235691" y="501261"/>
                    <a:pt x="2235691" y="500471"/>
                  </a:cubicBezTo>
                  <a:cubicBezTo>
                    <a:pt x="2236626" y="499681"/>
                    <a:pt x="2237562" y="499681"/>
                    <a:pt x="2237562" y="498890"/>
                  </a:cubicBezTo>
                  <a:cubicBezTo>
                    <a:pt x="2238497" y="498100"/>
                    <a:pt x="2238497" y="497306"/>
                    <a:pt x="2239432" y="497306"/>
                  </a:cubicBezTo>
                  <a:cubicBezTo>
                    <a:pt x="2239432" y="496516"/>
                    <a:pt x="2240367" y="494935"/>
                    <a:pt x="2240367" y="494935"/>
                  </a:cubicBezTo>
                  <a:cubicBezTo>
                    <a:pt x="2241300" y="494935"/>
                    <a:pt x="2243170" y="496516"/>
                    <a:pt x="2243170" y="496516"/>
                  </a:cubicBezTo>
                  <a:lnTo>
                    <a:pt x="2241300" y="498100"/>
                  </a:lnTo>
                  <a:cubicBezTo>
                    <a:pt x="2241300" y="498890"/>
                    <a:pt x="2243170" y="499681"/>
                    <a:pt x="2243170" y="499681"/>
                  </a:cubicBezTo>
                  <a:cubicBezTo>
                    <a:pt x="2244105" y="499681"/>
                    <a:pt x="2245041" y="498100"/>
                    <a:pt x="2245041" y="498100"/>
                  </a:cubicBezTo>
                  <a:cubicBezTo>
                    <a:pt x="2245973" y="498100"/>
                    <a:pt x="2246908" y="498890"/>
                    <a:pt x="2246908" y="498890"/>
                  </a:cubicBezTo>
                  <a:cubicBezTo>
                    <a:pt x="2247843" y="499681"/>
                    <a:pt x="2248778" y="500471"/>
                    <a:pt x="2248778" y="500471"/>
                  </a:cubicBezTo>
                  <a:cubicBezTo>
                    <a:pt x="2249714" y="501261"/>
                    <a:pt x="2250649" y="501261"/>
                    <a:pt x="2251581" y="502052"/>
                  </a:cubicBezTo>
                  <a:cubicBezTo>
                    <a:pt x="2250649" y="502052"/>
                    <a:pt x="2249714" y="503636"/>
                    <a:pt x="2249714" y="503636"/>
                  </a:cubicBezTo>
                  <a:cubicBezTo>
                    <a:pt x="2249714" y="503636"/>
                    <a:pt x="2248778" y="505217"/>
                    <a:pt x="2247843" y="505217"/>
                  </a:cubicBezTo>
                  <a:lnTo>
                    <a:pt x="2245973" y="504426"/>
                  </a:lnTo>
                  <a:lnTo>
                    <a:pt x="2244105" y="502845"/>
                  </a:lnTo>
                  <a:lnTo>
                    <a:pt x="2242235" y="504426"/>
                  </a:lnTo>
                  <a:cubicBezTo>
                    <a:pt x="2242235" y="505217"/>
                    <a:pt x="2244105" y="505217"/>
                    <a:pt x="2244105" y="506007"/>
                  </a:cubicBezTo>
                  <a:lnTo>
                    <a:pt x="2243170" y="507591"/>
                  </a:lnTo>
                  <a:lnTo>
                    <a:pt x="2245041" y="509172"/>
                  </a:lnTo>
                  <a:cubicBezTo>
                    <a:pt x="2245041" y="508381"/>
                    <a:pt x="2245973" y="507591"/>
                    <a:pt x="2246908" y="507591"/>
                  </a:cubicBezTo>
                  <a:cubicBezTo>
                    <a:pt x="2246908" y="506797"/>
                    <a:pt x="2247843" y="505217"/>
                    <a:pt x="2247843" y="505217"/>
                  </a:cubicBezTo>
                  <a:cubicBezTo>
                    <a:pt x="2248778" y="505217"/>
                    <a:pt x="2249714" y="506797"/>
                    <a:pt x="2249714" y="506797"/>
                  </a:cubicBezTo>
                  <a:cubicBezTo>
                    <a:pt x="2250649" y="506797"/>
                    <a:pt x="2251581" y="505217"/>
                    <a:pt x="2251581" y="505217"/>
                  </a:cubicBezTo>
                  <a:cubicBezTo>
                    <a:pt x="2252516" y="504426"/>
                    <a:pt x="2252516" y="503636"/>
                    <a:pt x="2253452" y="503636"/>
                  </a:cubicBezTo>
                  <a:lnTo>
                    <a:pt x="2253609" y="503434"/>
                  </a:lnTo>
                  <a:cubicBezTo>
                    <a:pt x="2254047" y="503355"/>
                    <a:pt x="2255319" y="504426"/>
                    <a:pt x="2255319" y="504426"/>
                  </a:cubicBezTo>
                  <a:lnTo>
                    <a:pt x="2257190" y="502845"/>
                  </a:lnTo>
                  <a:cubicBezTo>
                    <a:pt x="2257190" y="502845"/>
                    <a:pt x="2258125" y="501261"/>
                    <a:pt x="2259060" y="501261"/>
                  </a:cubicBezTo>
                  <a:cubicBezTo>
                    <a:pt x="2259060" y="501261"/>
                    <a:pt x="2259995" y="502052"/>
                    <a:pt x="2260928" y="502845"/>
                  </a:cubicBezTo>
                  <a:lnTo>
                    <a:pt x="2262798" y="503636"/>
                  </a:lnTo>
                  <a:cubicBezTo>
                    <a:pt x="2262798" y="503636"/>
                    <a:pt x="2263733" y="502052"/>
                    <a:pt x="2264669" y="502052"/>
                  </a:cubicBezTo>
                  <a:lnTo>
                    <a:pt x="2265601" y="500471"/>
                  </a:lnTo>
                  <a:cubicBezTo>
                    <a:pt x="2266536" y="500471"/>
                    <a:pt x="2267471" y="502052"/>
                    <a:pt x="2268407" y="501261"/>
                  </a:cubicBezTo>
                  <a:cubicBezTo>
                    <a:pt x="2268407" y="501261"/>
                    <a:pt x="2269342" y="500471"/>
                    <a:pt x="2269342" y="499681"/>
                  </a:cubicBezTo>
                  <a:cubicBezTo>
                    <a:pt x="2270277" y="499681"/>
                    <a:pt x="2271209" y="498100"/>
                    <a:pt x="2271209" y="498100"/>
                  </a:cubicBezTo>
                  <a:cubicBezTo>
                    <a:pt x="2272144" y="498100"/>
                    <a:pt x="2273080" y="499681"/>
                    <a:pt x="2273080" y="499681"/>
                  </a:cubicBezTo>
                  <a:cubicBezTo>
                    <a:pt x="2274015" y="499681"/>
                    <a:pt x="2274950" y="497306"/>
                    <a:pt x="2274950" y="497306"/>
                  </a:cubicBezTo>
                  <a:cubicBezTo>
                    <a:pt x="2275882" y="498100"/>
                    <a:pt x="2276818" y="498890"/>
                    <a:pt x="2276818" y="498890"/>
                  </a:cubicBezTo>
                  <a:lnTo>
                    <a:pt x="2278688" y="500471"/>
                  </a:lnTo>
                  <a:cubicBezTo>
                    <a:pt x="2279623" y="500471"/>
                    <a:pt x="2280555" y="498890"/>
                    <a:pt x="2280555" y="498890"/>
                  </a:cubicBezTo>
                  <a:cubicBezTo>
                    <a:pt x="2281491" y="498100"/>
                    <a:pt x="2281491" y="497306"/>
                    <a:pt x="2282426" y="496516"/>
                  </a:cubicBezTo>
                  <a:cubicBezTo>
                    <a:pt x="2282426" y="496516"/>
                    <a:pt x="2283361" y="494935"/>
                    <a:pt x="2284297" y="494935"/>
                  </a:cubicBezTo>
                  <a:lnTo>
                    <a:pt x="2286164" y="496516"/>
                  </a:lnTo>
                  <a:lnTo>
                    <a:pt x="2288034" y="498100"/>
                  </a:lnTo>
                  <a:cubicBezTo>
                    <a:pt x="2288034" y="498100"/>
                    <a:pt x="2288970" y="496516"/>
                    <a:pt x="2289902" y="495725"/>
                  </a:cubicBezTo>
                  <a:cubicBezTo>
                    <a:pt x="2289902" y="495725"/>
                    <a:pt x="2290837" y="494935"/>
                    <a:pt x="2290837" y="494145"/>
                  </a:cubicBezTo>
                  <a:cubicBezTo>
                    <a:pt x="2292708" y="494935"/>
                    <a:pt x="2293643" y="495725"/>
                    <a:pt x="2295510" y="497306"/>
                  </a:cubicBezTo>
                  <a:cubicBezTo>
                    <a:pt x="2294578" y="497306"/>
                    <a:pt x="2294578" y="498890"/>
                    <a:pt x="2293643" y="498890"/>
                  </a:cubicBezTo>
                  <a:lnTo>
                    <a:pt x="2291772" y="497306"/>
                  </a:lnTo>
                  <a:cubicBezTo>
                    <a:pt x="2290837" y="497306"/>
                    <a:pt x="2290837" y="498890"/>
                    <a:pt x="2289902" y="498890"/>
                  </a:cubicBezTo>
                  <a:cubicBezTo>
                    <a:pt x="2289902" y="499681"/>
                    <a:pt x="2288970" y="500471"/>
                    <a:pt x="2288970" y="501261"/>
                  </a:cubicBezTo>
                  <a:cubicBezTo>
                    <a:pt x="2288034" y="501261"/>
                    <a:pt x="2287099" y="499681"/>
                    <a:pt x="2286164" y="499681"/>
                  </a:cubicBezTo>
                  <a:lnTo>
                    <a:pt x="2285229" y="501261"/>
                  </a:lnTo>
                  <a:cubicBezTo>
                    <a:pt x="2284297" y="502052"/>
                    <a:pt x="2283361" y="502845"/>
                    <a:pt x="2283361" y="502845"/>
                  </a:cubicBezTo>
                  <a:cubicBezTo>
                    <a:pt x="2282426" y="503636"/>
                    <a:pt x="2282426" y="504426"/>
                    <a:pt x="2281491" y="505217"/>
                  </a:cubicBezTo>
                  <a:cubicBezTo>
                    <a:pt x="2282426" y="505217"/>
                    <a:pt x="2283361" y="506007"/>
                    <a:pt x="2283361" y="506007"/>
                  </a:cubicBezTo>
                  <a:cubicBezTo>
                    <a:pt x="2284297" y="506007"/>
                    <a:pt x="2285229" y="504426"/>
                    <a:pt x="2285229" y="504426"/>
                  </a:cubicBezTo>
                  <a:lnTo>
                    <a:pt x="2287099" y="502845"/>
                  </a:lnTo>
                  <a:lnTo>
                    <a:pt x="2288970" y="503636"/>
                  </a:lnTo>
                  <a:cubicBezTo>
                    <a:pt x="2288970" y="504426"/>
                    <a:pt x="2287099" y="505217"/>
                    <a:pt x="2287099" y="506007"/>
                  </a:cubicBezTo>
                  <a:lnTo>
                    <a:pt x="2289902" y="506797"/>
                  </a:lnTo>
                  <a:cubicBezTo>
                    <a:pt x="2289902" y="507591"/>
                    <a:pt x="2288034" y="508381"/>
                    <a:pt x="2288034" y="509172"/>
                  </a:cubicBezTo>
                  <a:lnTo>
                    <a:pt x="2289902" y="509962"/>
                  </a:lnTo>
                  <a:cubicBezTo>
                    <a:pt x="2290837" y="509962"/>
                    <a:pt x="2290837" y="509172"/>
                    <a:pt x="2291772" y="508381"/>
                  </a:cubicBezTo>
                  <a:cubicBezTo>
                    <a:pt x="2291772" y="508381"/>
                    <a:pt x="2292708" y="506797"/>
                    <a:pt x="2293643" y="506797"/>
                  </a:cubicBezTo>
                  <a:cubicBezTo>
                    <a:pt x="2293643" y="506797"/>
                    <a:pt x="2294578" y="508381"/>
                    <a:pt x="2295510" y="508381"/>
                  </a:cubicBezTo>
                  <a:cubicBezTo>
                    <a:pt x="2295510" y="507591"/>
                    <a:pt x="2296446" y="506797"/>
                    <a:pt x="2296446" y="506007"/>
                  </a:cubicBezTo>
                  <a:cubicBezTo>
                    <a:pt x="2297381" y="506007"/>
                    <a:pt x="2298316" y="504426"/>
                    <a:pt x="2298316" y="504426"/>
                  </a:cubicBezTo>
                  <a:lnTo>
                    <a:pt x="2300184" y="506007"/>
                  </a:lnTo>
                  <a:cubicBezTo>
                    <a:pt x="2301119" y="505217"/>
                    <a:pt x="2302054" y="504426"/>
                    <a:pt x="2302054" y="504426"/>
                  </a:cubicBezTo>
                  <a:cubicBezTo>
                    <a:pt x="2302989" y="503636"/>
                    <a:pt x="2302989" y="502845"/>
                    <a:pt x="2303925" y="502052"/>
                  </a:cubicBezTo>
                  <a:cubicBezTo>
                    <a:pt x="2304860" y="501261"/>
                    <a:pt x="2305792" y="499681"/>
                    <a:pt x="2306727" y="498890"/>
                  </a:cubicBezTo>
                  <a:cubicBezTo>
                    <a:pt x="2308598" y="499681"/>
                    <a:pt x="2309533" y="500471"/>
                    <a:pt x="2311400" y="501261"/>
                  </a:cubicBezTo>
                  <a:cubicBezTo>
                    <a:pt x="2311400" y="502052"/>
                    <a:pt x="2309533" y="502845"/>
                    <a:pt x="2309533" y="503636"/>
                  </a:cubicBezTo>
                  <a:lnTo>
                    <a:pt x="2311400" y="504426"/>
                  </a:lnTo>
                  <a:close/>
                  <a:moveTo>
                    <a:pt x="371852" y="507591"/>
                  </a:moveTo>
                  <a:lnTo>
                    <a:pt x="369981" y="509172"/>
                  </a:lnTo>
                  <a:cubicBezTo>
                    <a:pt x="369049" y="509172"/>
                    <a:pt x="369049" y="507591"/>
                    <a:pt x="368114" y="507591"/>
                  </a:cubicBezTo>
                  <a:lnTo>
                    <a:pt x="366243" y="508381"/>
                  </a:lnTo>
                  <a:cubicBezTo>
                    <a:pt x="366243" y="509172"/>
                    <a:pt x="368114" y="509962"/>
                    <a:pt x="368114" y="509962"/>
                  </a:cubicBezTo>
                  <a:cubicBezTo>
                    <a:pt x="368114" y="510753"/>
                    <a:pt x="369049" y="512337"/>
                    <a:pt x="369981" y="512337"/>
                  </a:cubicBezTo>
                  <a:cubicBezTo>
                    <a:pt x="369981" y="512337"/>
                    <a:pt x="370917" y="510753"/>
                    <a:pt x="371852" y="510753"/>
                  </a:cubicBezTo>
                  <a:cubicBezTo>
                    <a:pt x="371852" y="510753"/>
                    <a:pt x="373719" y="509962"/>
                    <a:pt x="373719" y="509172"/>
                  </a:cubicBezTo>
                  <a:cubicBezTo>
                    <a:pt x="373719" y="509172"/>
                    <a:pt x="372787" y="507591"/>
                    <a:pt x="371852" y="507591"/>
                  </a:cubicBezTo>
                  <a:close/>
                  <a:moveTo>
                    <a:pt x="412978" y="523409"/>
                  </a:moveTo>
                  <a:lnTo>
                    <a:pt x="413910" y="524993"/>
                  </a:lnTo>
                  <a:cubicBezTo>
                    <a:pt x="414846" y="524993"/>
                    <a:pt x="415781" y="524199"/>
                    <a:pt x="416716" y="523409"/>
                  </a:cubicBezTo>
                  <a:lnTo>
                    <a:pt x="418584" y="522618"/>
                  </a:lnTo>
                  <a:cubicBezTo>
                    <a:pt x="418584" y="521828"/>
                    <a:pt x="416716" y="521037"/>
                    <a:pt x="416716" y="521037"/>
                  </a:cubicBezTo>
                  <a:cubicBezTo>
                    <a:pt x="416716" y="520247"/>
                    <a:pt x="415781" y="518663"/>
                    <a:pt x="414846" y="518663"/>
                  </a:cubicBezTo>
                  <a:cubicBezTo>
                    <a:pt x="414846" y="518663"/>
                    <a:pt x="413910" y="520247"/>
                    <a:pt x="412978" y="520247"/>
                  </a:cubicBezTo>
                  <a:cubicBezTo>
                    <a:pt x="412978" y="520247"/>
                    <a:pt x="411108" y="521037"/>
                    <a:pt x="411108" y="521828"/>
                  </a:cubicBezTo>
                  <a:cubicBezTo>
                    <a:pt x="411108" y="521828"/>
                    <a:pt x="412043" y="523409"/>
                    <a:pt x="412978" y="523409"/>
                  </a:cubicBezTo>
                  <a:close/>
                  <a:moveTo>
                    <a:pt x="406435" y="513127"/>
                  </a:moveTo>
                  <a:cubicBezTo>
                    <a:pt x="407370" y="513917"/>
                    <a:pt x="408302" y="514708"/>
                    <a:pt x="408302" y="514708"/>
                  </a:cubicBezTo>
                  <a:lnTo>
                    <a:pt x="410173" y="513917"/>
                  </a:lnTo>
                  <a:cubicBezTo>
                    <a:pt x="411108" y="513917"/>
                    <a:pt x="412043" y="515498"/>
                    <a:pt x="412043" y="515498"/>
                  </a:cubicBezTo>
                  <a:cubicBezTo>
                    <a:pt x="412978" y="515498"/>
                    <a:pt x="412978" y="513917"/>
                    <a:pt x="413910" y="513917"/>
                  </a:cubicBezTo>
                  <a:cubicBezTo>
                    <a:pt x="413910" y="513127"/>
                    <a:pt x="412978" y="513127"/>
                    <a:pt x="412978" y="512337"/>
                  </a:cubicBezTo>
                  <a:cubicBezTo>
                    <a:pt x="412043" y="511546"/>
                    <a:pt x="411108" y="510753"/>
                    <a:pt x="411108" y="510753"/>
                  </a:cubicBezTo>
                  <a:cubicBezTo>
                    <a:pt x="411108" y="509962"/>
                    <a:pt x="409237" y="511546"/>
                    <a:pt x="409237" y="511546"/>
                  </a:cubicBezTo>
                  <a:cubicBezTo>
                    <a:pt x="408302" y="511546"/>
                    <a:pt x="407370" y="509962"/>
                    <a:pt x="407370" y="509962"/>
                  </a:cubicBezTo>
                  <a:cubicBezTo>
                    <a:pt x="406435" y="509962"/>
                    <a:pt x="406435" y="511546"/>
                    <a:pt x="405499" y="511546"/>
                  </a:cubicBezTo>
                  <a:cubicBezTo>
                    <a:pt x="405499" y="512337"/>
                    <a:pt x="406435" y="512337"/>
                    <a:pt x="406435" y="513127"/>
                  </a:cubicBezTo>
                  <a:close/>
                  <a:moveTo>
                    <a:pt x="385871" y="504426"/>
                  </a:moveTo>
                  <a:cubicBezTo>
                    <a:pt x="385871" y="504426"/>
                    <a:pt x="386807" y="506007"/>
                    <a:pt x="387742" y="506007"/>
                  </a:cubicBezTo>
                  <a:cubicBezTo>
                    <a:pt x="387742" y="506007"/>
                    <a:pt x="388674" y="505217"/>
                    <a:pt x="389609" y="505217"/>
                  </a:cubicBezTo>
                  <a:cubicBezTo>
                    <a:pt x="389298" y="504952"/>
                    <a:pt x="389159" y="504687"/>
                    <a:pt x="388986" y="504423"/>
                  </a:cubicBezTo>
                  <a:lnTo>
                    <a:pt x="387638" y="504061"/>
                  </a:lnTo>
                  <a:lnTo>
                    <a:pt x="384624" y="503371"/>
                  </a:lnTo>
                  <a:lnTo>
                    <a:pt x="385871" y="504426"/>
                  </a:lnTo>
                  <a:close/>
                  <a:moveTo>
                    <a:pt x="302129" y="423165"/>
                  </a:moveTo>
                  <a:lnTo>
                    <a:pt x="302604" y="434064"/>
                  </a:lnTo>
                  <a:lnTo>
                    <a:pt x="303080" y="444963"/>
                  </a:lnTo>
                  <a:lnTo>
                    <a:pt x="303080" y="445800"/>
                  </a:lnTo>
                  <a:lnTo>
                    <a:pt x="302844" y="446222"/>
                  </a:lnTo>
                  <a:lnTo>
                    <a:pt x="302756" y="446374"/>
                  </a:lnTo>
                  <a:lnTo>
                    <a:pt x="312196" y="455918"/>
                  </a:lnTo>
                  <a:lnTo>
                    <a:pt x="314303" y="458047"/>
                  </a:lnTo>
                  <a:lnTo>
                    <a:pt x="315566" y="455918"/>
                  </a:lnTo>
                  <a:lnTo>
                    <a:pt x="320623" y="449951"/>
                  </a:lnTo>
                  <a:lnTo>
                    <a:pt x="325262" y="444840"/>
                  </a:lnTo>
                  <a:lnTo>
                    <a:pt x="330288" y="439761"/>
                  </a:lnTo>
                  <a:lnTo>
                    <a:pt x="328367" y="438570"/>
                  </a:lnTo>
                  <a:lnTo>
                    <a:pt x="326266" y="437270"/>
                  </a:lnTo>
                  <a:lnTo>
                    <a:pt x="325426" y="435969"/>
                  </a:lnTo>
                  <a:lnTo>
                    <a:pt x="325004" y="434669"/>
                  </a:lnTo>
                  <a:lnTo>
                    <a:pt x="322903" y="430329"/>
                  </a:lnTo>
                  <a:lnTo>
                    <a:pt x="320800" y="427294"/>
                  </a:lnTo>
                  <a:lnTo>
                    <a:pt x="317858" y="424689"/>
                  </a:lnTo>
                  <a:lnTo>
                    <a:pt x="315336" y="422088"/>
                  </a:lnTo>
                  <a:lnTo>
                    <a:pt x="312395" y="419049"/>
                  </a:lnTo>
                  <a:lnTo>
                    <a:pt x="309872" y="415579"/>
                  </a:lnTo>
                  <a:lnTo>
                    <a:pt x="306509" y="410808"/>
                  </a:lnTo>
                  <a:lnTo>
                    <a:pt x="302129" y="405467"/>
                  </a:lnTo>
                  <a:lnTo>
                    <a:pt x="302129" y="423165"/>
                  </a:lnTo>
                  <a:close/>
                  <a:moveTo>
                    <a:pt x="93398" y="14659"/>
                  </a:moveTo>
                  <a:lnTo>
                    <a:pt x="88281" y="15090"/>
                  </a:lnTo>
                  <a:lnTo>
                    <a:pt x="83163" y="15953"/>
                  </a:lnTo>
                  <a:lnTo>
                    <a:pt x="77618" y="17247"/>
                  </a:lnTo>
                  <a:lnTo>
                    <a:pt x="72076" y="18973"/>
                  </a:lnTo>
                  <a:lnTo>
                    <a:pt x="66530" y="20695"/>
                  </a:lnTo>
                  <a:lnTo>
                    <a:pt x="61413" y="22853"/>
                  </a:lnTo>
                  <a:lnTo>
                    <a:pt x="56721" y="25438"/>
                  </a:lnTo>
                  <a:lnTo>
                    <a:pt x="56620" y="25495"/>
                  </a:lnTo>
                  <a:lnTo>
                    <a:pt x="56620" y="25857"/>
                  </a:lnTo>
                  <a:lnTo>
                    <a:pt x="56211" y="27160"/>
                  </a:lnTo>
                  <a:lnTo>
                    <a:pt x="54567" y="30634"/>
                  </a:lnTo>
                  <a:lnTo>
                    <a:pt x="52926" y="34545"/>
                  </a:lnTo>
                  <a:lnTo>
                    <a:pt x="50461" y="43233"/>
                  </a:lnTo>
                  <a:lnTo>
                    <a:pt x="46354" y="59740"/>
                  </a:lnTo>
                  <a:lnTo>
                    <a:pt x="42248" y="75379"/>
                  </a:lnTo>
                  <a:lnTo>
                    <a:pt x="38554" y="91014"/>
                  </a:lnTo>
                  <a:lnTo>
                    <a:pt x="35270" y="107521"/>
                  </a:lnTo>
                  <a:lnTo>
                    <a:pt x="33626" y="115775"/>
                  </a:lnTo>
                  <a:lnTo>
                    <a:pt x="32395" y="124463"/>
                  </a:lnTo>
                  <a:lnTo>
                    <a:pt x="32395" y="136190"/>
                  </a:lnTo>
                  <a:lnTo>
                    <a:pt x="31573" y="143574"/>
                  </a:lnTo>
                  <a:lnTo>
                    <a:pt x="31163" y="146182"/>
                  </a:lnTo>
                  <a:lnTo>
                    <a:pt x="30341" y="147485"/>
                  </a:lnTo>
                  <a:lnTo>
                    <a:pt x="31163" y="147051"/>
                  </a:lnTo>
                  <a:lnTo>
                    <a:pt x="31573" y="147485"/>
                  </a:lnTo>
                  <a:lnTo>
                    <a:pt x="32395" y="147485"/>
                  </a:lnTo>
                  <a:lnTo>
                    <a:pt x="32804" y="148354"/>
                  </a:lnTo>
                  <a:lnTo>
                    <a:pt x="33216" y="150093"/>
                  </a:lnTo>
                  <a:lnTo>
                    <a:pt x="32804" y="150959"/>
                  </a:lnTo>
                  <a:lnTo>
                    <a:pt x="32395" y="151393"/>
                  </a:lnTo>
                  <a:lnTo>
                    <a:pt x="31163" y="152262"/>
                  </a:lnTo>
                  <a:lnTo>
                    <a:pt x="29932" y="152262"/>
                  </a:lnTo>
                  <a:lnTo>
                    <a:pt x="29110" y="152262"/>
                  </a:lnTo>
                  <a:lnTo>
                    <a:pt x="27879" y="151393"/>
                  </a:lnTo>
                  <a:lnTo>
                    <a:pt x="27466" y="150527"/>
                  </a:lnTo>
                  <a:lnTo>
                    <a:pt x="27057" y="149658"/>
                  </a:lnTo>
                  <a:lnTo>
                    <a:pt x="26648" y="146616"/>
                  </a:lnTo>
                  <a:lnTo>
                    <a:pt x="27057" y="137928"/>
                  </a:lnTo>
                  <a:lnTo>
                    <a:pt x="27879" y="129240"/>
                  </a:lnTo>
                  <a:lnTo>
                    <a:pt x="29110" y="120117"/>
                  </a:lnTo>
                  <a:lnTo>
                    <a:pt x="30751" y="111867"/>
                  </a:lnTo>
                  <a:lnTo>
                    <a:pt x="35270" y="88409"/>
                  </a:lnTo>
                  <a:lnTo>
                    <a:pt x="37732" y="76679"/>
                  </a:lnTo>
                  <a:lnTo>
                    <a:pt x="40607" y="65387"/>
                  </a:lnTo>
                  <a:lnTo>
                    <a:pt x="45945" y="44968"/>
                  </a:lnTo>
                  <a:lnTo>
                    <a:pt x="48820" y="34545"/>
                  </a:lnTo>
                  <a:lnTo>
                    <a:pt x="50461" y="29765"/>
                  </a:lnTo>
                  <a:lnTo>
                    <a:pt x="50895" y="28666"/>
                  </a:lnTo>
                  <a:lnTo>
                    <a:pt x="46487" y="31906"/>
                  </a:lnTo>
                  <a:lnTo>
                    <a:pt x="42223" y="35357"/>
                  </a:lnTo>
                  <a:lnTo>
                    <a:pt x="37959" y="38806"/>
                  </a:lnTo>
                  <a:lnTo>
                    <a:pt x="34120" y="43117"/>
                  </a:lnTo>
                  <a:lnTo>
                    <a:pt x="30707" y="47428"/>
                  </a:lnTo>
                  <a:lnTo>
                    <a:pt x="28150" y="52173"/>
                  </a:lnTo>
                  <a:lnTo>
                    <a:pt x="25164" y="57347"/>
                  </a:lnTo>
                  <a:lnTo>
                    <a:pt x="22604" y="63384"/>
                  </a:lnTo>
                  <a:lnTo>
                    <a:pt x="20472" y="70280"/>
                  </a:lnTo>
                  <a:lnTo>
                    <a:pt x="18766" y="76748"/>
                  </a:lnTo>
                  <a:lnTo>
                    <a:pt x="17487" y="84079"/>
                  </a:lnTo>
                  <a:lnTo>
                    <a:pt x="16634" y="90548"/>
                  </a:lnTo>
                  <a:lnTo>
                    <a:pt x="16208" y="97875"/>
                  </a:lnTo>
                  <a:lnTo>
                    <a:pt x="15780" y="104343"/>
                  </a:lnTo>
                  <a:lnTo>
                    <a:pt x="16208" y="111674"/>
                  </a:lnTo>
                  <a:lnTo>
                    <a:pt x="16634" y="118143"/>
                  </a:lnTo>
                  <a:lnTo>
                    <a:pt x="17912" y="125039"/>
                  </a:lnTo>
                  <a:lnTo>
                    <a:pt x="19194" y="131076"/>
                  </a:lnTo>
                  <a:lnTo>
                    <a:pt x="20897" y="137975"/>
                  </a:lnTo>
                  <a:lnTo>
                    <a:pt x="23029" y="144012"/>
                  </a:lnTo>
                  <a:lnTo>
                    <a:pt x="25589" y="150049"/>
                  </a:lnTo>
                  <a:lnTo>
                    <a:pt x="29003" y="155654"/>
                  </a:lnTo>
                  <a:lnTo>
                    <a:pt x="32413" y="160828"/>
                  </a:lnTo>
                  <a:lnTo>
                    <a:pt x="37106" y="167727"/>
                  </a:lnTo>
                  <a:lnTo>
                    <a:pt x="43076" y="173333"/>
                  </a:lnTo>
                  <a:lnTo>
                    <a:pt x="44210" y="174794"/>
                  </a:lnTo>
                  <a:lnTo>
                    <a:pt x="44997" y="173204"/>
                  </a:lnTo>
                  <a:lnTo>
                    <a:pt x="45844" y="172344"/>
                  </a:lnTo>
                  <a:lnTo>
                    <a:pt x="47116" y="171484"/>
                  </a:lnTo>
                  <a:lnTo>
                    <a:pt x="48389" y="171056"/>
                  </a:lnTo>
                  <a:lnTo>
                    <a:pt x="50933" y="169765"/>
                  </a:lnTo>
                  <a:lnTo>
                    <a:pt x="53481" y="168045"/>
                  </a:lnTo>
                  <a:lnTo>
                    <a:pt x="56025" y="165466"/>
                  </a:lnTo>
                  <a:lnTo>
                    <a:pt x="58569" y="162887"/>
                  </a:lnTo>
                  <a:lnTo>
                    <a:pt x="60046" y="161020"/>
                  </a:lnTo>
                  <a:lnTo>
                    <a:pt x="59952" y="160349"/>
                  </a:lnTo>
                  <a:lnTo>
                    <a:pt x="59952" y="156561"/>
                  </a:lnTo>
                  <a:lnTo>
                    <a:pt x="60361" y="149409"/>
                  </a:lnTo>
                  <a:lnTo>
                    <a:pt x="61177" y="143099"/>
                  </a:lnTo>
                  <a:lnTo>
                    <a:pt x="62402" y="132584"/>
                  </a:lnTo>
                  <a:lnTo>
                    <a:pt x="63627" y="122488"/>
                  </a:lnTo>
                  <a:lnTo>
                    <a:pt x="65670" y="111970"/>
                  </a:lnTo>
                  <a:lnTo>
                    <a:pt x="68530" y="101453"/>
                  </a:lnTo>
                  <a:lnTo>
                    <a:pt x="70980" y="90097"/>
                  </a:lnTo>
                  <a:lnTo>
                    <a:pt x="73839" y="78739"/>
                  </a:lnTo>
                  <a:lnTo>
                    <a:pt x="77108" y="67380"/>
                  </a:lnTo>
                  <a:lnTo>
                    <a:pt x="80783" y="56862"/>
                  </a:lnTo>
                  <a:lnTo>
                    <a:pt x="84867" y="45926"/>
                  </a:lnTo>
                  <a:lnTo>
                    <a:pt x="88951" y="34989"/>
                  </a:lnTo>
                  <a:lnTo>
                    <a:pt x="94264" y="24471"/>
                  </a:lnTo>
                  <a:lnTo>
                    <a:pt x="99982" y="14375"/>
                  </a:lnTo>
                  <a:lnTo>
                    <a:pt x="100017" y="14300"/>
                  </a:lnTo>
                  <a:lnTo>
                    <a:pt x="98943" y="14227"/>
                  </a:lnTo>
                  <a:lnTo>
                    <a:pt x="93398" y="14659"/>
                  </a:lnTo>
                  <a:close/>
                  <a:moveTo>
                    <a:pt x="105339" y="14659"/>
                  </a:moveTo>
                  <a:lnTo>
                    <a:pt x="102961" y="14498"/>
                  </a:lnTo>
                  <a:lnTo>
                    <a:pt x="103248" y="14797"/>
                  </a:lnTo>
                  <a:lnTo>
                    <a:pt x="103248" y="16057"/>
                  </a:lnTo>
                  <a:lnTo>
                    <a:pt x="103248" y="16898"/>
                  </a:lnTo>
                  <a:lnTo>
                    <a:pt x="97939" y="26153"/>
                  </a:lnTo>
                  <a:lnTo>
                    <a:pt x="92629" y="35830"/>
                  </a:lnTo>
                  <a:lnTo>
                    <a:pt x="88545" y="45926"/>
                  </a:lnTo>
                  <a:lnTo>
                    <a:pt x="84867" y="56443"/>
                  </a:lnTo>
                  <a:lnTo>
                    <a:pt x="79148" y="73691"/>
                  </a:lnTo>
                  <a:lnTo>
                    <a:pt x="74248" y="91357"/>
                  </a:lnTo>
                  <a:lnTo>
                    <a:pt x="69755" y="112392"/>
                  </a:lnTo>
                  <a:lnTo>
                    <a:pt x="67711" y="122488"/>
                  </a:lnTo>
                  <a:lnTo>
                    <a:pt x="65670" y="132584"/>
                  </a:lnTo>
                  <a:lnTo>
                    <a:pt x="64852" y="141417"/>
                  </a:lnTo>
                  <a:lnTo>
                    <a:pt x="64446" y="149831"/>
                  </a:lnTo>
                  <a:lnTo>
                    <a:pt x="64055" y="155862"/>
                  </a:lnTo>
                  <a:lnTo>
                    <a:pt x="68328" y="149564"/>
                  </a:lnTo>
                  <a:lnTo>
                    <a:pt x="72145" y="144406"/>
                  </a:lnTo>
                  <a:lnTo>
                    <a:pt x="75114" y="140535"/>
                  </a:lnTo>
                  <a:lnTo>
                    <a:pt x="83176" y="131510"/>
                  </a:lnTo>
                  <a:lnTo>
                    <a:pt x="86596" y="128390"/>
                  </a:lnTo>
                  <a:lnTo>
                    <a:pt x="86596" y="128072"/>
                  </a:lnTo>
                  <a:lnTo>
                    <a:pt x="87040" y="127206"/>
                  </a:lnTo>
                  <a:lnTo>
                    <a:pt x="87928" y="118996"/>
                  </a:lnTo>
                  <a:lnTo>
                    <a:pt x="89704" y="111646"/>
                  </a:lnTo>
                  <a:lnTo>
                    <a:pt x="92812" y="96087"/>
                  </a:lnTo>
                  <a:lnTo>
                    <a:pt x="100804" y="65399"/>
                  </a:lnTo>
                  <a:lnTo>
                    <a:pt x="103028" y="57190"/>
                  </a:lnTo>
                  <a:lnTo>
                    <a:pt x="105248" y="48111"/>
                  </a:lnTo>
                  <a:lnTo>
                    <a:pt x="108356" y="39467"/>
                  </a:lnTo>
                  <a:lnTo>
                    <a:pt x="109244" y="35578"/>
                  </a:lnTo>
                  <a:lnTo>
                    <a:pt x="110132" y="31254"/>
                  </a:lnTo>
                  <a:lnTo>
                    <a:pt x="110576" y="26934"/>
                  </a:lnTo>
                  <a:lnTo>
                    <a:pt x="111908" y="22179"/>
                  </a:lnTo>
                  <a:lnTo>
                    <a:pt x="114128" y="17855"/>
                  </a:lnTo>
                  <a:lnTo>
                    <a:pt x="115353" y="16265"/>
                  </a:lnTo>
                  <a:lnTo>
                    <a:pt x="112163" y="15522"/>
                  </a:lnTo>
                  <a:lnTo>
                    <a:pt x="105339" y="14659"/>
                  </a:lnTo>
                  <a:close/>
                  <a:moveTo>
                    <a:pt x="123251" y="18110"/>
                  </a:moveTo>
                  <a:lnTo>
                    <a:pt x="119321" y="17191"/>
                  </a:lnTo>
                  <a:lnTo>
                    <a:pt x="117680" y="19587"/>
                  </a:lnTo>
                  <a:lnTo>
                    <a:pt x="115904" y="23042"/>
                  </a:lnTo>
                  <a:lnTo>
                    <a:pt x="115016" y="26934"/>
                  </a:lnTo>
                  <a:lnTo>
                    <a:pt x="113684" y="30391"/>
                  </a:lnTo>
                  <a:lnTo>
                    <a:pt x="112352" y="37738"/>
                  </a:lnTo>
                  <a:lnTo>
                    <a:pt x="110576" y="45085"/>
                  </a:lnTo>
                  <a:lnTo>
                    <a:pt x="106580" y="59350"/>
                  </a:lnTo>
                  <a:lnTo>
                    <a:pt x="103028" y="73612"/>
                  </a:lnTo>
                  <a:lnTo>
                    <a:pt x="96364" y="101708"/>
                  </a:lnTo>
                  <a:lnTo>
                    <a:pt x="92812" y="115970"/>
                  </a:lnTo>
                  <a:lnTo>
                    <a:pt x="91480" y="123316"/>
                  </a:lnTo>
                  <a:lnTo>
                    <a:pt x="91392" y="124019"/>
                  </a:lnTo>
                  <a:lnTo>
                    <a:pt x="91660" y="123773"/>
                  </a:lnTo>
                  <a:lnTo>
                    <a:pt x="100993" y="115604"/>
                  </a:lnTo>
                  <a:lnTo>
                    <a:pt x="109899" y="108299"/>
                  </a:lnTo>
                  <a:lnTo>
                    <a:pt x="111174" y="107439"/>
                  </a:lnTo>
                  <a:lnTo>
                    <a:pt x="113315" y="105578"/>
                  </a:lnTo>
                  <a:lnTo>
                    <a:pt x="113678" y="100949"/>
                  </a:lnTo>
                  <a:lnTo>
                    <a:pt x="114550" y="94918"/>
                  </a:lnTo>
                  <a:lnTo>
                    <a:pt x="117608" y="84142"/>
                  </a:lnTo>
                  <a:lnTo>
                    <a:pt x="121538" y="72510"/>
                  </a:lnTo>
                  <a:lnTo>
                    <a:pt x="123285" y="66908"/>
                  </a:lnTo>
                  <a:lnTo>
                    <a:pt x="124161" y="61306"/>
                  </a:lnTo>
                  <a:lnTo>
                    <a:pt x="128091" y="40188"/>
                  </a:lnTo>
                  <a:lnTo>
                    <a:pt x="128963" y="37171"/>
                  </a:lnTo>
                  <a:lnTo>
                    <a:pt x="129839" y="34586"/>
                  </a:lnTo>
                  <a:lnTo>
                    <a:pt x="132024" y="29415"/>
                  </a:lnTo>
                  <a:lnTo>
                    <a:pt x="134206" y="23813"/>
                  </a:lnTo>
                  <a:lnTo>
                    <a:pt x="135261" y="21732"/>
                  </a:lnTo>
                  <a:lnTo>
                    <a:pt x="134767" y="21558"/>
                  </a:lnTo>
                  <a:lnTo>
                    <a:pt x="123251" y="18110"/>
                  </a:lnTo>
                  <a:close/>
                  <a:moveTo>
                    <a:pt x="145855" y="25438"/>
                  </a:moveTo>
                  <a:lnTo>
                    <a:pt x="138974" y="23032"/>
                  </a:lnTo>
                  <a:lnTo>
                    <a:pt x="137264" y="26830"/>
                  </a:lnTo>
                  <a:lnTo>
                    <a:pt x="135079" y="31138"/>
                  </a:lnTo>
                  <a:lnTo>
                    <a:pt x="133334" y="35017"/>
                  </a:lnTo>
                  <a:lnTo>
                    <a:pt x="131149" y="45790"/>
                  </a:lnTo>
                  <a:lnTo>
                    <a:pt x="129401" y="56132"/>
                  </a:lnTo>
                  <a:lnTo>
                    <a:pt x="127219" y="67336"/>
                  </a:lnTo>
                  <a:lnTo>
                    <a:pt x="125909" y="73370"/>
                  </a:lnTo>
                  <a:lnTo>
                    <a:pt x="124599" y="78972"/>
                  </a:lnTo>
                  <a:lnTo>
                    <a:pt x="119793" y="92761"/>
                  </a:lnTo>
                  <a:lnTo>
                    <a:pt x="118045" y="99658"/>
                  </a:lnTo>
                  <a:lnTo>
                    <a:pt x="117765" y="101865"/>
                  </a:lnTo>
                  <a:lnTo>
                    <a:pt x="123899" y="97982"/>
                  </a:lnTo>
                  <a:lnTo>
                    <a:pt x="130919" y="94008"/>
                  </a:lnTo>
                  <a:lnTo>
                    <a:pt x="130286" y="92664"/>
                  </a:lnTo>
                  <a:lnTo>
                    <a:pt x="129892" y="91832"/>
                  </a:lnTo>
                  <a:lnTo>
                    <a:pt x="129892" y="88507"/>
                  </a:lnTo>
                  <a:lnTo>
                    <a:pt x="131070" y="84769"/>
                  </a:lnTo>
                  <a:lnTo>
                    <a:pt x="132244" y="79781"/>
                  </a:lnTo>
                  <a:lnTo>
                    <a:pt x="135771" y="71471"/>
                  </a:lnTo>
                  <a:lnTo>
                    <a:pt x="137730" y="65239"/>
                  </a:lnTo>
                  <a:lnTo>
                    <a:pt x="139689" y="54850"/>
                  </a:lnTo>
                  <a:lnTo>
                    <a:pt x="141257" y="49034"/>
                  </a:lnTo>
                  <a:lnTo>
                    <a:pt x="142822" y="43630"/>
                  </a:lnTo>
                  <a:lnTo>
                    <a:pt x="144390" y="37814"/>
                  </a:lnTo>
                  <a:lnTo>
                    <a:pt x="146743" y="32826"/>
                  </a:lnTo>
                  <a:lnTo>
                    <a:pt x="149876" y="27841"/>
                  </a:lnTo>
                  <a:lnTo>
                    <a:pt x="150317" y="27371"/>
                  </a:lnTo>
                  <a:lnTo>
                    <a:pt x="145855" y="25438"/>
                  </a:lnTo>
                  <a:close/>
                  <a:moveTo>
                    <a:pt x="163341" y="33200"/>
                  </a:moveTo>
                  <a:lnTo>
                    <a:pt x="157371" y="30612"/>
                  </a:lnTo>
                  <a:lnTo>
                    <a:pt x="153932" y="29009"/>
                  </a:lnTo>
                  <a:lnTo>
                    <a:pt x="152619" y="30750"/>
                  </a:lnTo>
                  <a:lnTo>
                    <a:pt x="150270" y="34904"/>
                  </a:lnTo>
                  <a:lnTo>
                    <a:pt x="148308" y="39476"/>
                  </a:lnTo>
                  <a:lnTo>
                    <a:pt x="145958" y="44877"/>
                  </a:lnTo>
                  <a:lnTo>
                    <a:pt x="144784" y="49862"/>
                  </a:lnTo>
                  <a:lnTo>
                    <a:pt x="143216" y="55266"/>
                  </a:lnTo>
                  <a:lnTo>
                    <a:pt x="141257" y="65239"/>
                  </a:lnTo>
                  <a:lnTo>
                    <a:pt x="139298" y="73133"/>
                  </a:lnTo>
                  <a:lnTo>
                    <a:pt x="136946" y="81028"/>
                  </a:lnTo>
                  <a:lnTo>
                    <a:pt x="135378" y="86847"/>
                  </a:lnTo>
                  <a:lnTo>
                    <a:pt x="133813" y="89754"/>
                  </a:lnTo>
                  <a:lnTo>
                    <a:pt x="133419" y="91001"/>
                  </a:lnTo>
                  <a:lnTo>
                    <a:pt x="133813" y="91832"/>
                  </a:lnTo>
                  <a:lnTo>
                    <a:pt x="134140" y="92182"/>
                  </a:lnTo>
                  <a:lnTo>
                    <a:pt x="138322" y="89814"/>
                  </a:lnTo>
                  <a:lnTo>
                    <a:pt x="145533" y="85515"/>
                  </a:lnTo>
                  <a:lnTo>
                    <a:pt x="153170" y="81217"/>
                  </a:lnTo>
                  <a:lnTo>
                    <a:pt x="163351" y="74339"/>
                  </a:lnTo>
                  <a:lnTo>
                    <a:pt x="169220" y="70287"/>
                  </a:lnTo>
                  <a:lnTo>
                    <a:pt x="170565" y="64051"/>
                  </a:lnTo>
                  <a:lnTo>
                    <a:pt x="171374" y="57013"/>
                  </a:lnTo>
                  <a:lnTo>
                    <a:pt x="172181" y="49097"/>
                  </a:lnTo>
                  <a:lnTo>
                    <a:pt x="172584" y="46017"/>
                  </a:lnTo>
                  <a:lnTo>
                    <a:pt x="173393" y="42499"/>
                  </a:lnTo>
                  <a:lnTo>
                    <a:pt x="174448" y="41117"/>
                  </a:lnTo>
                  <a:lnTo>
                    <a:pt x="173576" y="40531"/>
                  </a:lnTo>
                  <a:lnTo>
                    <a:pt x="169734" y="37615"/>
                  </a:lnTo>
                  <a:lnTo>
                    <a:pt x="169646" y="37703"/>
                  </a:lnTo>
                  <a:lnTo>
                    <a:pt x="167926" y="39835"/>
                  </a:lnTo>
                  <a:lnTo>
                    <a:pt x="166635" y="42821"/>
                  </a:lnTo>
                  <a:lnTo>
                    <a:pt x="164487" y="48366"/>
                  </a:lnTo>
                  <a:lnTo>
                    <a:pt x="162768" y="54337"/>
                  </a:lnTo>
                  <a:lnTo>
                    <a:pt x="159761" y="60307"/>
                  </a:lnTo>
                  <a:lnTo>
                    <a:pt x="157182" y="66278"/>
                  </a:lnTo>
                  <a:lnTo>
                    <a:pt x="155462" y="73105"/>
                  </a:lnTo>
                  <a:lnTo>
                    <a:pt x="153743" y="79076"/>
                  </a:lnTo>
                  <a:lnTo>
                    <a:pt x="153315" y="79929"/>
                  </a:lnTo>
                  <a:lnTo>
                    <a:pt x="152883" y="80779"/>
                  </a:lnTo>
                  <a:lnTo>
                    <a:pt x="152455" y="81207"/>
                  </a:lnTo>
                  <a:lnTo>
                    <a:pt x="151595" y="80779"/>
                  </a:lnTo>
                  <a:lnTo>
                    <a:pt x="150736" y="80779"/>
                  </a:lnTo>
                  <a:lnTo>
                    <a:pt x="150304" y="79929"/>
                  </a:lnTo>
                  <a:lnTo>
                    <a:pt x="149876" y="79076"/>
                  </a:lnTo>
                  <a:lnTo>
                    <a:pt x="149876" y="78222"/>
                  </a:lnTo>
                  <a:lnTo>
                    <a:pt x="152455" y="69263"/>
                  </a:lnTo>
                  <a:lnTo>
                    <a:pt x="155462" y="60307"/>
                  </a:lnTo>
                  <a:lnTo>
                    <a:pt x="162340" y="43246"/>
                  </a:lnTo>
                  <a:lnTo>
                    <a:pt x="164059" y="38557"/>
                  </a:lnTo>
                  <a:lnTo>
                    <a:pt x="166497" y="35329"/>
                  </a:lnTo>
                  <a:lnTo>
                    <a:pt x="163341" y="33200"/>
                  </a:lnTo>
                  <a:close/>
                  <a:moveTo>
                    <a:pt x="182960" y="48291"/>
                  </a:moveTo>
                  <a:lnTo>
                    <a:pt x="178693" y="43979"/>
                  </a:lnTo>
                  <a:lnTo>
                    <a:pt x="177364" y="43082"/>
                  </a:lnTo>
                  <a:lnTo>
                    <a:pt x="176621" y="44697"/>
                  </a:lnTo>
                  <a:lnTo>
                    <a:pt x="176218" y="46896"/>
                  </a:lnTo>
                  <a:lnTo>
                    <a:pt x="175815" y="49534"/>
                  </a:lnTo>
                  <a:lnTo>
                    <a:pt x="175411" y="58774"/>
                  </a:lnTo>
                  <a:lnTo>
                    <a:pt x="175008" y="64492"/>
                  </a:lnTo>
                  <a:lnTo>
                    <a:pt x="175008" y="66187"/>
                  </a:lnTo>
                  <a:lnTo>
                    <a:pt x="189497" y="55543"/>
                  </a:lnTo>
                  <a:lnTo>
                    <a:pt x="187224" y="53036"/>
                  </a:lnTo>
                  <a:lnTo>
                    <a:pt x="182960" y="48291"/>
                  </a:lnTo>
                  <a:close/>
                  <a:moveTo>
                    <a:pt x="207248" y="82684"/>
                  </a:moveTo>
                  <a:lnTo>
                    <a:pt x="202613" y="77145"/>
                  </a:lnTo>
                  <a:lnTo>
                    <a:pt x="197556" y="72885"/>
                  </a:lnTo>
                  <a:lnTo>
                    <a:pt x="195115" y="70416"/>
                  </a:lnTo>
                  <a:lnTo>
                    <a:pt x="187107" y="76059"/>
                  </a:lnTo>
                  <a:lnTo>
                    <a:pt x="177776" y="82936"/>
                  </a:lnTo>
                  <a:lnTo>
                    <a:pt x="157837" y="95403"/>
                  </a:lnTo>
                  <a:lnTo>
                    <a:pt x="145111" y="103569"/>
                  </a:lnTo>
                  <a:lnTo>
                    <a:pt x="132383" y="112166"/>
                  </a:lnTo>
                  <a:lnTo>
                    <a:pt x="119658" y="121622"/>
                  </a:lnTo>
                  <a:lnTo>
                    <a:pt x="107354" y="131079"/>
                  </a:lnTo>
                  <a:lnTo>
                    <a:pt x="98871" y="139247"/>
                  </a:lnTo>
                  <a:lnTo>
                    <a:pt x="89537" y="147844"/>
                  </a:lnTo>
                  <a:lnTo>
                    <a:pt x="80628" y="156870"/>
                  </a:lnTo>
                  <a:lnTo>
                    <a:pt x="76387" y="162459"/>
                  </a:lnTo>
                  <a:lnTo>
                    <a:pt x="72570" y="167617"/>
                  </a:lnTo>
                  <a:lnTo>
                    <a:pt x="68328" y="173204"/>
                  </a:lnTo>
                  <a:lnTo>
                    <a:pt x="63236" y="178793"/>
                  </a:lnTo>
                  <a:lnTo>
                    <a:pt x="61117" y="180941"/>
                  </a:lnTo>
                  <a:lnTo>
                    <a:pt x="58147" y="183092"/>
                  </a:lnTo>
                  <a:lnTo>
                    <a:pt x="56497" y="184203"/>
                  </a:lnTo>
                  <a:lnTo>
                    <a:pt x="62266" y="191329"/>
                  </a:lnTo>
                  <a:lnTo>
                    <a:pt x="71959" y="203686"/>
                  </a:lnTo>
                  <a:lnTo>
                    <a:pt x="72731" y="204659"/>
                  </a:lnTo>
                  <a:lnTo>
                    <a:pt x="72913" y="204474"/>
                  </a:lnTo>
                  <a:lnTo>
                    <a:pt x="74611" y="202757"/>
                  </a:lnTo>
                  <a:lnTo>
                    <a:pt x="76308" y="200178"/>
                  </a:lnTo>
                  <a:lnTo>
                    <a:pt x="78427" y="195455"/>
                  </a:lnTo>
                  <a:lnTo>
                    <a:pt x="80125" y="192447"/>
                  </a:lnTo>
                  <a:lnTo>
                    <a:pt x="82244" y="189871"/>
                  </a:lnTo>
                  <a:lnTo>
                    <a:pt x="90305" y="179993"/>
                  </a:lnTo>
                  <a:lnTo>
                    <a:pt x="94972" y="176126"/>
                  </a:lnTo>
                  <a:lnTo>
                    <a:pt x="98789" y="171831"/>
                  </a:lnTo>
                  <a:lnTo>
                    <a:pt x="109820" y="162812"/>
                  </a:lnTo>
                  <a:lnTo>
                    <a:pt x="123396" y="150786"/>
                  </a:lnTo>
                  <a:lnTo>
                    <a:pt x="137393" y="139191"/>
                  </a:lnTo>
                  <a:lnTo>
                    <a:pt x="149271" y="128881"/>
                  </a:lnTo>
                  <a:lnTo>
                    <a:pt x="163272" y="117714"/>
                  </a:lnTo>
                  <a:lnTo>
                    <a:pt x="170058" y="112559"/>
                  </a:lnTo>
                  <a:lnTo>
                    <a:pt x="177695" y="107408"/>
                  </a:lnTo>
                  <a:lnTo>
                    <a:pt x="189573" y="98817"/>
                  </a:lnTo>
                  <a:lnTo>
                    <a:pt x="201873" y="91086"/>
                  </a:lnTo>
                  <a:lnTo>
                    <a:pt x="209934" y="86139"/>
                  </a:lnTo>
                  <a:lnTo>
                    <a:pt x="207248" y="82684"/>
                  </a:lnTo>
                  <a:close/>
                  <a:moveTo>
                    <a:pt x="299751" y="189308"/>
                  </a:moveTo>
                  <a:lnTo>
                    <a:pt x="297865" y="187497"/>
                  </a:lnTo>
                  <a:lnTo>
                    <a:pt x="289013" y="178122"/>
                  </a:lnTo>
                  <a:lnTo>
                    <a:pt x="282554" y="170562"/>
                  </a:lnTo>
                  <a:lnTo>
                    <a:pt x="282208" y="181026"/>
                  </a:lnTo>
                  <a:lnTo>
                    <a:pt x="281323" y="194557"/>
                  </a:lnTo>
                  <a:lnTo>
                    <a:pt x="280879" y="208095"/>
                  </a:lnTo>
                  <a:lnTo>
                    <a:pt x="280879" y="208939"/>
                  </a:lnTo>
                  <a:lnTo>
                    <a:pt x="280435" y="209361"/>
                  </a:lnTo>
                  <a:lnTo>
                    <a:pt x="279903" y="209616"/>
                  </a:lnTo>
                  <a:lnTo>
                    <a:pt x="286072" y="217000"/>
                  </a:lnTo>
                  <a:lnTo>
                    <a:pt x="299751" y="232437"/>
                  </a:lnTo>
                  <a:lnTo>
                    <a:pt x="299751" y="189308"/>
                  </a:lnTo>
                  <a:close/>
                  <a:moveTo>
                    <a:pt x="293608" y="247493"/>
                  </a:moveTo>
                  <a:lnTo>
                    <a:pt x="284397" y="237186"/>
                  </a:lnTo>
                  <a:lnTo>
                    <a:pt x="269744" y="221296"/>
                  </a:lnTo>
                  <a:lnTo>
                    <a:pt x="262627" y="213133"/>
                  </a:lnTo>
                  <a:lnTo>
                    <a:pt x="255929" y="204974"/>
                  </a:lnTo>
                  <a:lnTo>
                    <a:pt x="250488" y="197672"/>
                  </a:lnTo>
                  <a:lnTo>
                    <a:pt x="239605" y="183929"/>
                  </a:lnTo>
                  <a:lnTo>
                    <a:pt x="228718" y="170615"/>
                  </a:lnTo>
                  <a:lnTo>
                    <a:pt x="222439" y="164604"/>
                  </a:lnTo>
                  <a:lnTo>
                    <a:pt x="216579" y="158161"/>
                  </a:lnTo>
                  <a:lnTo>
                    <a:pt x="209881" y="152577"/>
                  </a:lnTo>
                  <a:lnTo>
                    <a:pt x="203183" y="147422"/>
                  </a:lnTo>
                  <a:lnTo>
                    <a:pt x="201926" y="145706"/>
                  </a:lnTo>
                  <a:lnTo>
                    <a:pt x="201089" y="144415"/>
                  </a:lnTo>
                  <a:lnTo>
                    <a:pt x="199835" y="142699"/>
                  </a:lnTo>
                  <a:lnTo>
                    <a:pt x="199835" y="141411"/>
                  </a:lnTo>
                  <a:lnTo>
                    <a:pt x="199835" y="139263"/>
                  </a:lnTo>
                  <a:lnTo>
                    <a:pt x="200254" y="137544"/>
                  </a:lnTo>
                  <a:lnTo>
                    <a:pt x="201508" y="135396"/>
                  </a:lnTo>
                  <a:lnTo>
                    <a:pt x="202764" y="133252"/>
                  </a:lnTo>
                  <a:lnTo>
                    <a:pt x="204858" y="132392"/>
                  </a:lnTo>
                  <a:lnTo>
                    <a:pt x="206533" y="131961"/>
                  </a:lnTo>
                  <a:lnTo>
                    <a:pt x="208624" y="131961"/>
                  </a:lnTo>
                  <a:lnTo>
                    <a:pt x="210300" y="133252"/>
                  </a:lnTo>
                  <a:lnTo>
                    <a:pt x="216998" y="138404"/>
                  </a:lnTo>
                  <a:lnTo>
                    <a:pt x="222858" y="143987"/>
                  </a:lnTo>
                  <a:lnTo>
                    <a:pt x="229137" y="149570"/>
                  </a:lnTo>
                  <a:lnTo>
                    <a:pt x="234579" y="155582"/>
                  </a:lnTo>
                  <a:lnTo>
                    <a:pt x="245884" y="168039"/>
                  </a:lnTo>
                  <a:lnTo>
                    <a:pt x="256767" y="181353"/>
                  </a:lnTo>
                  <a:lnTo>
                    <a:pt x="271001" y="198960"/>
                  </a:lnTo>
                  <a:lnTo>
                    <a:pt x="276521" y="205566"/>
                  </a:lnTo>
                  <a:lnTo>
                    <a:pt x="276880" y="194557"/>
                  </a:lnTo>
                  <a:lnTo>
                    <a:pt x="277768" y="181026"/>
                  </a:lnTo>
                  <a:lnTo>
                    <a:pt x="278212" y="167488"/>
                  </a:lnTo>
                  <a:lnTo>
                    <a:pt x="278275" y="165577"/>
                  </a:lnTo>
                  <a:lnTo>
                    <a:pt x="272578" y="158951"/>
                  </a:lnTo>
                  <a:lnTo>
                    <a:pt x="263304" y="148298"/>
                  </a:lnTo>
                  <a:lnTo>
                    <a:pt x="262552" y="147353"/>
                  </a:lnTo>
                  <a:lnTo>
                    <a:pt x="262004" y="156917"/>
                  </a:lnTo>
                  <a:lnTo>
                    <a:pt x="261450" y="167066"/>
                  </a:lnTo>
                  <a:lnTo>
                    <a:pt x="261450" y="167913"/>
                  </a:lnTo>
                  <a:lnTo>
                    <a:pt x="260895" y="168335"/>
                  </a:lnTo>
                  <a:lnTo>
                    <a:pt x="259784" y="168757"/>
                  </a:lnTo>
                  <a:lnTo>
                    <a:pt x="259230" y="169182"/>
                  </a:lnTo>
                  <a:lnTo>
                    <a:pt x="258118" y="168757"/>
                  </a:lnTo>
                  <a:lnTo>
                    <a:pt x="257009" y="168335"/>
                  </a:lnTo>
                  <a:lnTo>
                    <a:pt x="256455" y="167913"/>
                  </a:lnTo>
                  <a:lnTo>
                    <a:pt x="256455" y="167066"/>
                  </a:lnTo>
                  <a:lnTo>
                    <a:pt x="256455" y="156917"/>
                  </a:lnTo>
                  <a:lnTo>
                    <a:pt x="257564" y="146342"/>
                  </a:lnTo>
                  <a:lnTo>
                    <a:pt x="258086" y="141767"/>
                  </a:lnTo>
                  <a:lnTo>
                    <a:pt x="254456" y="137219"/>
                  </a:lnTo>
                  <a:lnTo>
                    <a:pt x="243497" y="124438"/>
                  </a:lnTo>
                  <a:lnTo>
                    <a:pt x="232960" y="111656"/>
                  </a:lnTo>
                  <a:lnTo>
                    <a:pt x="230699" y="109121"/>
                  </a:lnTo>
                  <a:lnTo>
                    <a:pt x="230822" y="112625"/>
                  </a:lnTo>
                  <a:lnTo>
                    <a:pt x="230387" y="125423"/>
                  </a:lnTo>
                  <a:lnTo>
                    <a:pt x="230387" y="130540"/>
                  </a:lnTo>
                  <a:lnTo>
                    <a:pt x="230387" y="136086"/>
                  </a:lnTo>
                  <a:lnTo>
                    <a:pt x="231257" y="138643"/>
                  </a:lnTo>
                  <a:lnTo>
                    <a:pt x="232126" y="141203"/>
                  </a:lnTo>
                  <a:lnTo>
                    <a:pt x="233429" y="142910"/>
                  </a:lnTo>
                  <a:lnTo>
                    <a:pt x="235602" y="144613"/>
                  </a:lnTo>
                  <a:lnTo>
                    <a:pt x="236037" y="145467"/>
                  </a:lnTo>
                  <a:lnTo>
                    <a:pt x="236471" y="145895"/>
                  </a:lnTo>
                  <a:lnTo>
                    <a:pt x="236471" y="147174"/>
                  </a:lnTo>
                  <a:lnTo>
                    <a:pt x="236037" y="148027"/>
                  </a:lnTo>
                  <a:lnTo>
                    <a:pt x="235602" y="148452"/>
                  </a:lnTo>
                  <a:lnTo>
                    <a:pt x="235168" y="148880"/>
                  </a:lnTo>
                  <a:lnTo>
                    <a:pt x="234299" y="148880"/>
                  </a:lnTo>
                  <a:lnTo>
                    <a:pt x="233429" y="148452"/>
                  </a:lnTo>
                  <a:lnTo>
                    <a:pt x="231691" y="147174"/>
                  </a:lnTo>
                  <a:lnTo>
                    <a:pt x="229953" y="145042"/>
                  </a:lnTo>
                  <a:lnTo>
                    <a:pt x="228649" y="142910"/>
                  </a:lnTo>
                  <a:lnTo>
                    <a:pt x="227783" y="140775"/>
                  </a:lnTo>
                  <a:lnTo>
                    <a:pt x="226914" y="138643"/>
                  </a:lnTo>
                  <a:lnTo>
                    <a:pt x="226479" y="136086"/>
                  </a:lnTo>
                  <a:lnTo>
                    <a:pt x="226479" y="130965"/>
                  </a:lnTo>
                  <a:lnTo>
                    <a:pt x="226479" y="104951"/>
                  </a:lnTo>
                  <a:lnTo>
                    <a:pt x="224952" y="103563"/>
                  </a:lnTo>
                  <a:lnTo>
                    <a:pt x="221158" y="99727"/>
                  </a:lnTo>
                  <a:lnTo>
                    <a:pt x="219750" y="98304"/>
                  </a:lnTo>
                  <a:lnTo>
                    <a:pt x="207812" y="105688"/>
                  </a:lnTo>
                  <a:lnTo>
                    <a:pt x="184906" y="120722"/>
                  </a:lnTo>
                  <a:lnTo>
                    <a:pt x="175997" y="127165"/>
                  </a:lnTo>
                  <a:lnTo>
                    <a:pt x="167089" y="134036"/>
                  </a:lnTo>
                  <a:lnTo>
                    <a:pt x="150543" y="148638"/>
                  </a:lnTo>
                  <a:lnTo>
                    <a:pt x="139516" y="158088"/>
                  </a:lnTo>
                  <a:lnTo>
                    <a:pt x="126787" y="168395"/>
                  </a:lnTo>
                  <a:lnTo>
                    <a:pt x="113215" y="179565"/>
                  </a:lnTo>
                  <a:lnTo>
                    <a:pt x="106425" y="185148"/>
                  </a:lnTo>
                  <a:lnTo>
                    <a:pt x="100486" y="192019"/>
                  </a:lnTo>
                  <a:lnTo>
                    <a:pt x="97942" y="194595"/>
                  </a:lnTo>
                  <a:lnTo>
                    <a:pt x="95819" y="197602"/>
                  </a:lnTo>
                  <a:lnTo>
                    <a:pt x="91578" y="204045"/>
                  </a:lnTo>
                  <a:lnTo>
                    <a:pt x="89458" y="207909"/>
                  </a:lnTo>
                  <a:lnTo>
                    <a:pt x="86911" y="211348"/>
                  </a:lnTo>
                  <a:lnTo>
                    <a:pt x="83941" y="215212"/>
                  </a:lnTo>
                  <a:lnTo>
                    <a:pt x="82329" y="216484"/>
                  </a:lnTo>
                  <a:lnTo>
                    <a:pt x="86287" y="221154"/>
                  </a:lnTo>
                  <a:lnTo>
                    <a:pt x="90082" y="224990"/>
                  </a:lnTo>
                  <a:lnTo>
                    <a:pt x="93876" y="229250"/>
                  </a:lnTo>
                  <a:lnTo>
                    <a:pt x="98512" y="232661"/>
                  </a:lnTo>
                  <a:lnTo>
                    <a:pt x="102725" y="235643"/>
                  </a:lnTo>
                  <a:lnTo>
                    <a:pt x="106939" y="239050"/>
                  </a:lnTo>
                  <a:lnTo>
                    <a:pt x="111999" y="243311"/>
                  </a:lnTo>
                  <a:lnTo>
                    <a:pt x="116635" y="247571"/>
                  </a:lnTo>
                  <a:lnTo>
                    <a:pt x="121692" y="252257"/>
                  </a:lnTo>
                  <a:lnTo>
                    <a:pt x="126327" y="257796"/>
                  </a:lnTo>
                  <a:lnTo>
                    <a:pt x="130963" y="263335"/>
                  </a:lnTo>
                  <a:lnTo>
                    <a:pt x="135601" y="269728"/>
                  </a:lnTo>
                  <a:lnTo>
                    <a:pt x="139815" y="276117"/>
                  </a:lnTo>
                  <a:lnTo>
                    <a:pt x="153302" y="295717"/>
                  </a:lnTo>
                  <a:lnTo>
                    <a:pt x="165945" y="312760"/>
                  </a:lnTo>
                  <a:lnTo>
                    <a:pt x="171847" y="320002"/>
                  </a:lnTo>
                  <a:lnTo>
                    <a:pt x="177748" y="326820"/>
                  </a:lnTo>
                  <a:lnTo>
                    <a:pt x="183227" y="332784"/>
                  </a:lnTo>
                  <a:lnTo>
                    <a:pt x="189126" y="338749"/>
                  </a:lnTo>
                  <a:lnTo>
                    <a:pt x="199662" y="348974"/>
                  </a:lnTo>
                  <a:lnTo>
                    <a:pt x="211043" y="358348"/>
                  </a:lnTo>
                  <a:lnTo>
                    <a:pt x="224108" y="369852"/>
                  </a:lnTo>
                  <a:lnTo>
                    <a:pt x="230853" y="375816"/>
                  </a:lnTo>
                  <a:lnTo>
                    <a:pt x="236752" y="381784"/>
                  </a:lnTo>
                  <a:lnTo>
                    <a:pt x="246026" y="390730"/>
                  </a:lnTo>
                  <a:lnTo>
                    <a:pt x="255718" y="398823"/>
                  </a:lnTo>
                  <a:lnTo>
                    <a:pt x="264992" y="406919"/>
                  </a:lnTo>
                  <a:lnTo>
                    <a:pt x="274263" y="415869"/>
                  </a:lnTo>
                  <a:lnTo>
                    <a:pt x="283956" y="425665"/>
                  </a:lnTo>
                  <a:lnTo>
                    <a:pt x="293652" y="435894"/>
                  </a:lnTo>
                  <a:lnTo>
                    <a:pt x="300894" y="444261"/>
                  </a:lnTo>
                  <a:lnTo>
                    <a:pt x="300227" y="434064"/>
                  </a:lnTo>
                  <a:lnTo>
                    <a:pt x="299988" y="423165"/>
                  </a:lnTo>
                  <a:lnTo>
                    <a:pt x="299764" y="402252"/>
                  </a:lnTo>
                  <a:lnTo>
                    <a:pt x="299364" y="401698"/>
                  </a:lnTo>
                  <a:lnTo>
                    <a:pt x="296001" y="399097"/>
                  </a:lnTo>
                  <a:lnTo>
                    <a:pt x="294319" y="397362"/>
                  </a:lnTo>
                  <a:lnTo>
                    <a:pt x="292216" y="395192"/>
                  </a:lnTo>
                  <a:lnTo>
                    <a:pt x="289275" y="390853"/>
                  </a:lnTo>
                  <a:lnTo>
                    <a:pt x="286302" y="385868"/>
                  </a:lnTo>
                  <a:lnTo>
                    <a:pt x="285823" y="403109"/>
                  </a:lnTo>
                  <a:lnTo>
                    <a:pt x="285823" y="413129"/>
                  </a:lnTo>
                  <a:lnTo>
                    <a:pt x="286428" y="424059"/>
                  </a:lnTo>
                  <a:lnTo>
                    <a:pt x="286428" y="424973"/>
                  </a:lnTo>
                  <a:lnTo>
                    <a:pt x="286125" y="425883"/>
                  </a:lnTo>
                  <a:lnTo>
                    <a:pt x="285823" y="426339"/>
                  </a:lnTo>
                  <a:lnTo>
                    <a:pt x="285219" y="426339"/>
                  </a:lnTo>
                  <a:lnTo>
                    <a:pt x="284308" y="425883"/>
                  </a:lnTo>
                  <a:lnTo>
                    <a:pt x="283704" y="424973"/>
                  </a:lnTo>
                  <a:lnTo>
                    <a:pt x="283704" y="424059"/>
                  </a:lnTo>
                  <a:lnTo>
                    <a:pt x="283099" y="413129"/>
                  </a:lnTo>
                  <a:lnTo>
                    <a:pt x="283099" y="403109"/>
                  </a:lnTo>
                  <a:lnTo>
                    <a:pt x="283657" y="382914"/>
                  </a:lnTo>
                  <a:lnTo>
                    <a:pt x="281289" y="380877"/>
                  </a:lnTo>
                  <a:lnTo>
                    <a:pt x="277503" y="378272"/>
                  </a:lnTo>
                  <a:lnTo>
                    <a:pt x="274562" y="374368"/>
                  </a:lnTo>
                  <a:lnTo>
                    <a:pt x="271769" y="371102"/>
                  </a:lnTo>
                  <a:lnTo>
                    <a:pt x="271331" y="373621"/>
                  </a:lnTo>
                  <a:lnTo>
                    <a:pt x="271331" y="379592"/>
                  </a:lnTo>
                  <a:lnTo>
                    <a:pt x="271331" y="403906"/>
                  </a:lnTo>
                  <a:lnTo>
                    <a:pt x="270887" y="404756"/>
                  </a:lnTo>
                  <a:lnTo>
                    <a:pt x="270440" y="405184"/>
                  </a:lnTo>
                  <a:lnTo>
                    <a:pt x="269999" y="405609"/>
                  </a:lnTo>
                  <a:lnTo>
                    <a:pt x="269111" y="406037"/>
                  </a:lnTo>
                  <a:lnTo>
                    <a:pt x="267776" y="405609"/>
                  </a:lnTo>
                  <a:lnTo>
                    <a:pt x="267332" y="405184"/>
                  </a:lnTo>
                  <a:lnTo>
                    <a:pt x="266888" y="404756"/>
                  </a:lnTo>
                  <a:lnTo>
                    <a:pt x="266444" y="403906"/>
                  </a:lnTo>
                  <a:lnTo>
                    <a:pt x="266444" y="391961"/>
                  </a:lnTo>
                  <a:lnTo>
                    <a:pt x="266444" y="379592"/>
                  </a:lnTo>
                  <a:lnTo>
                    <a:pt x="266888" y="373621"/>
                  </a:lnTo>
                  <a:lnTo>
                    <a:pt x="267776" y="368504"/>
                  </a:lnTo>
                  <a:lnTo>
                    <a:pt x="268056" y="366756"/>
                  </a:lnTo>
                  <a:lnTo>
                    <a:pt x="263213" y="360921"/>
                  </a:lnTo>
                  <a:lnTo>
                    <a:pt x="258168" y="355716"/>
                  </a:lnTo>
                  <a:lnTo>
                    <a:pt x="248920" y="347040"/>
                  </a:lnTo>
                  <a:lnTo>
                    <a:pt x="240934" y="338796"/>
                  </a:lnTo>
                  <a:lnTo>
                    <a:pt x="229808" y="327318"/>
                  </a:lnTo>
                  <a:lnTo>
                    <a:pt x="229808" y="363740"/>
                  </a:lnTo>
                  <a:lnTo>
                    <a:pt x="229477" y="364587"/>
                  </a:lnTo>
                  <a:lnTo>
                    <a:pt x="229144" y="365009"/>
                  </a:lnTo>
                  <a:lnTo>
                    <a:pt x="228810" y="365434"/>
                  </a:lnTo>
                  <a:lnTo>
                    <a:pt x="228145" y="365434"/>
                  </a:lnTo>
                  <a:lnTo>
                    <a:pt x="227812" y="365434"/>
                  </a:lnTo>
                  <a:lnTo>
                    <a:pt x="226813" y="365009"/>
                  </a:lnTo>
                  <a:lnTo>
                    <a:pt x="226479" y="364587"/>
                  </a:lnTo>
                  <a:lnTo>
                    <a:pt x="226479" y="363740"/>
                  </a:lnTo>
                  <a:lnTo>
                    <a:pt x="226479" y="324087"/>
                  </a:lnTo>
                  <a:lnTo>
                    <a:pt x="217813" y="315805"/>
                  </a:lnTo>
                  <a:lnTo>
                    <a:pt x="208873" y="306213"/>
                  </a:lnTo>
                  <a:lnTo>
                    <a:pt x="208398" y="311003"/>
                  </a:lnTo>
                  <a:lnTo>
                    <a:pt x="207922" y="317745"/>
                  </a:lnTo>
                  <a:lnTo>
                    <a:pt x="207447" y="325384"/>
                  </a:lnTo>
                  <a:lnTo>
                    <a:pt x="207447" y="350101"/>
                  </a:lnTo>
                  <a:lnTo>
                    <a:pt x="207447" y="350998"/>
                  </a:lnTo>
                  <a:lnTo>
                    <a:pt x="206971" y="351449"/>
                  </a:lnTo>
                  <a:lnTo>
                    <a:pt x="206020" y="351899"/>
                  </a:lnTo>
                  <a:lnTo>
                    <a:pt x="205545" y="351899"/>
                  </a:lnTo>
                  <a:lnTo>
                    <a:pt x="204594" y="351899"/>
                  </a:lnTo>
                  <a:lnTo>
                    <a:pt x="204115" y="351449"/>
                  </a:lnTo>
                  <a:lnTo>
                    <a:pt x="203639" y="350998"/>
                  </a:lnTo>
                  <a:lnTo>
                    <a:pt x="203164" y="350101"/>
                  </a:lnTo>
                  <a:lnTo>
                    <a:pt x="203164" y="322238"/>
                  </a:lnTo>
                  <a:lnTo>
                    <a:pt x="203639" y="315496"/>
                  </a:lnTo>
                  <a:lnTo>
                    <a:pt x="204115" y="309208"/>
                  </a:lnTo>
                  <a:lnTo>
                    <a:pt x="204937" y="301984"/>
                  </a:lnTo>
                  <a:lnTo>
                    <a:pt x="186707" y="282403"/>
                  </a:lnTo>
                  <a:lnTo>
                    <a:pt x="186512" y="282195"/>
                  </a:lnTo>
                  <a:lnTo>
                    <a:pt x="186512" y="329497"/>
                  </a:lnTo>
                  <a:lnTo>
                    <a:pt x="186143" y="330338"/>
                  </a:lnTo>
                  <a:lnTo>
                    <a:pt x="185772" y="331175"/>
                  </a:lnTo>
                  <a:lnTo>
                    <a:pt x="185400" y="331175"/>
                  </a:lnTo>
                  <a:lnTo>
                    <a:pt x="184663" y="331597"/>
                  </a:lnTo>
                  <a:lnTo>
                    <a:pt x="184292" y="331175"/>
                  </a:lnTo>
                  <a:lnTo>
                    <a:pt x="183552" y="331175"/>
                  </a:lnTo>
                  <a:lnTo>
                    <a:pt x="183183" y="330338"/>
                  </a:lnTo>
                  <a:lnTo>
                    <a:pt x="183183" y="329497"/>
                  </a:lnTo>
                  <a:lnTo>
                    <a:pt x="183183" y="278605"/>
                  </a:lnTo>
                  <a:lnTo>
                    <a:pt x="167791" y="262016"/>
                  </a:lnTo>
                  <a:lnTo>
                    <a:pt x="166185" y="260271"/>
                  </a:lnTo>
                  <a:lnTo>
                    <a:pt x="166084" y="262539"/>
                  </a:lnTo>
                  <a:lnTo>
                    <a:pt x="165640" y="272591"/>
                  </a:lnTo>
                  <a:lnTo>
                    <a:pt x="164752" y="282645"/>
                  </a:lnTo>
                  <a:lnTo>
                    <a:pt x="164308" y="292281"/>
                  </a:lnTo>
                  <a:lnTo>
                    <a:pt x="164308" y="293119"/>
                  </a:lnTo>
                  <a:lnTo>
                    <a:pt x="163864" y="293957"/>
                  </a:lnTo>
                  <a:lnTo>
                    <a:pt x="162976" y="294376"/>
                  </a:lnTo>
                  <a:lnTo>
                    <a:pt x="162532" y="294376"/>
                  </a:lnTo>
                  <a:lnTo>
                    <a:pt x="161644" y="294376"/>
                  </a:lnTo>
                  <a:lnTo>
                    <a:pt x="160756" y="293957"/>
                  </a:lnTo>
                  <a:lnTo>
                    <a:pt x="160312" y="293119"/>
                  </a:lnTo>
                  <a:lnTo>
                    <a:pt x="159868" y="292281"/>
                  </a:lnTo>
                  <a:lnTo>
                    <a:pt x="160312" y="282645"/>
                  </a:lnTo>
                  <a:lnTo>
                    <a:pt x="160756" y="272591"/>
                  </a:lnTo>
                  <a:lnTo>
                    <a:pt x="162088" y="262539"/>
                  </a:lnTo>
                  <a:lnTo>
                    <a:pt x="162371" y="256127"/>
                  </a:lnTo>
                  <a:lnTo>
                    <a:pt x="159805" y="253340"/>
                  </a:lnTo>
                  <a:lnTo>
                    <a:pt x="150134" y="242927"/>
                  </a:lnTo>
                  <a:lnTo>
                    <a:pt x="144141" y="236225"/>
                  </a:lnTo>
                  <a:lnTo>
                    <a:pt x="143518" y="239907"/>
                  </a:lnTo>
                  <a:lnTo>
                    <a:pt x="142913" y="246098"/>
                  </a:lnTo>
                  <a:lnTo>
                    <a:pt x="142913" y="251873"/>
                  </a:lnTo>
                  <a:lnTo>
                    <a:pt x="142913" y="264255"/>
                  </a:lnTo>
                  <a:lnTo>
                    <a:pt x="143216" y="275393"/>
                  </a:lnTo>
                  <a:lnTo>
                    <a:pt x="143216" y="276221"/>
                  </a:lnTo>
                  <a:lnTo>
                    <a:pt x="142913" y="277046"/>
                  </a:lnTo>
                  <a:lnTo>
                    <a:pt x="142608" y="277459"/>
                  </a:lnTo>
                  <a:lnTo>
                    <a:pt x="142003" y="277459"/>
                  </a:lnTo>
                  <a:lnTo>
                    <a:pt x="141399" y="277459"/>
                  </a:lnTo>
                  <a:lnTo>
                    <a:pt x="141096" y="277046"/>
                  </a:lnTo>
                  <a:lnTo>
                    <a:pt x="140794" y="276221"/>
                  </a:lnTo>
                  <a:lnTo>
                    <a:pt x="140489" y="275393"/>
                  </a:lnTo>
                  <a:lnTo>
                    <a:pt x="140186" y="263839"/>
                  </a:lnTo>
                  <a:lnTo>
                    <a:pt x="139884" y="251048"/>
                  </a:lnTo>
                  <a:lnTo>
                    <a:pt x="140186" y="244860"/>
                  </a:lnTo>
                  <a:lnTo>
                    <a:pt x="140794" y="238669"/>
                  </a:lnTo>
                  <a:lnTo>
                    <a:pt x="141843" y="233659"/>
                  </a:lnTo>
                  <a:lnTo>
                    <a:pt x="140045" y="231650"/>
                  </a:lnTo>
                  <a:lnTo>
                    <a:pt x="137103" y="228180"/>
                  </a:lnTo>
                  <a:lnTo>
                    <a:pt x="133321" y="224709"/>
                  </a:lnTo>
                  <a:lnTo>
                    <a:pt x="128695" y="219935"/>
                  </a:lnTo>
                  <a:lnTo>
                    <a:pt x="126595" y="217334"/>
                  </a:lnTo>
                  <a:lnTo>
                    <a:pt x="124491" y="214295"/>
                  </a:lnTo>
                  <a:lnTo>
                    <a:pt x="123651" y="212560"/>
                  </a:lnTo>
                  <a:lnTo>
                    <a:pt x="123232" y="210825"/>
                  </a:lnTo>
                  <a:lnTo>
                    <a:pt x="123232" y="209090"/>
                  </a:lnTo>
                  <a:lnTo>
                    <a:pt x="124073" y="207355"/>
                  </a:lnTo>
                  <a:lnTo>
                    <a:pt x="125332" y="205620"/>
                  </a:lnTo>
                  <a:lnTo>
                    <a:pt x="127014" y="204319"/>
                  </a:lnTo>
                  <a:lnTo>
                    <a:pt x="129117" y="203453"/>
                  </a:lnTo>
                  <a:lnTo>
                    <a:pt x="131218" y="203019"/>
                  </a:lnTo>
                  <a:lnTo>
                    <a:pt x="132481" y="203453"/>
                  </a:lnTo>
                  <a:lnTo>
                    <a:pt x="134162" y="203885"/>
                  </a:lnTo>
                  <a:lnTo>
                    <a:pt x="136263" y="204754"/>
                  </a:lnTo>
                  <a:lnTo>
                    <a:pt x="137525" y="206489"/>
                  </a:lnTo>
                  <a:lnTo>
                    <a:pt x="140885" y="210825"/>
                  </a:lnTo>
                  <a:lnTo>
                    <a:pt x="144671" y="215599"/>
                  </a:lnTo>
                  <a:lnTo>
                    <a:pt x="153497" y="223406"/>
                  </a:lnTo>
                  <a:lnTo>
                    <a:pt x="158123" y="227745"/>
                  </a:lnTo>
                  <a:lnTo>
                    <a:pt x="162746" y="232081"/>
                  </a:lnTo>
                  <a:lnTo>
                    <a:pt x="175358" y="246400"/>
                  </a:lnTo>
                  <a:lnTo>
                    <a:pt x="186707" y="260712"/>
                  </a:lnTo>
                  <a:lnTo>
                    <a:pt x="192171" y="266352"/>
                  </a:lnTo>
                  <a:lnTo>
                    <a:pt x="203520" y="279367"/>
                  </a:lnTo>
                  <a:lnTo>
                    <a:pt x="215291" y="291948"/>
                  </a:lnTo>
                  <a:lnTo>
                    <a:pt x="227062" y="303659"/>
                  </a:lnTo>
                  <a:lnTo>
                    <a:pt x="238830" y="315805"/>
                  </a:lnTo>
                  <a:lnTo>
                    <a:pt x="253964" y="330120"/>
                  </a:lnTo>
                  <a:lnTo>
                    <a:pt x="266995" y="342269"/>
                  </a:lnTo>
                  <a:lnTo>
                    <a:pt x="276244" y="351811"/>
                  </a:lnTo>
                  <a:lnTo>
                    <a:pt x="285493" y="360487"/>
                  </a:lnTo>
                  <a:lnTo>
                    <a:pt x="289693" y="365692"/>
                  </a:lnTo>
                  <a:lnTo>
                    <a:pt x="294319" y="370897"/>
                  </a:lnTo>
                  <a:lnTo>
                    <a:pt x="297682" y="375671"/>
                  </a:lnTo>
                  <a:lnTo>
                    <a:pt x="301046" y="381308"/>
                  </a:lnTo>
                  <a:lnTo>
                    <a:pt x="302305" y="383478"/>
                  </a:lnTo>
                  <a:lnTo>
                    <a:pt x="303987" y="385647"/>
                  </a:lnTo>
                  <a:lnTo>
                    <a:pt x="308191" y="389118"/>
                  </a:lnTo>
                  <a:lnTo>
                    <a:pt x="310713" y="391722"/>
                  </a:lnTo>
                  <a:lnTo>
                    <a:pt x="313236" y="393888"/>
                  </a:lnTo>
                  <a:lnTo>
                    <a:pt x="316599" y="399097"/>
                  </a:lnTo>
                  <a:lnTo>
                    <a:pt x="320800" y="405168"/>
                  </a:lnTo>
                  <a:lnTo>
                    <a:pt x="322903" y="407773"/>
                  </a:lnTo>
                  <a:lnTo>
                    <a:pt x="325426" y="410374"/>
                  </a:lnTo>
                  <a:lnTo>
                    <a:pt x="328789" y="413844"/>
                  </a:lnTo>
                  <a:lnTo>
                    <a:pt x="331730" y="416883"/>
                  </a:lnTo>
                  <a:lnTo>
                    <a:pt x="334252" y="420353"/>
                  </a:lnTo>
                  <a:lnTo>
                    <a:pt x="336356" y="423823"/>
                  </a:lnTo>
                  <a:lnTo>
                    <a:pt x="336775" y="424255"/>
                  </a:lnTo>
                  <a:lnTo>
                    <a:pt x="337193" y="424689"/>
                  </a:lnTo>
                  <a:lnTo>
                    <a:pt x="338456" y="425558"/>
                  </a:lnTo>
                  <a:lnTo>
                    <a:pt x="339297" y="426859"/>
                  </a:lnTo>
                  <a:lnTo>
                    <a:pt x="339716" y="428594"/>
                  </a:lnTo>
                  <a:lnTo>
                    <a:pt x="339716" y="430329"/>
                  </a:lnTo>
                  <a:lnTo>
                    <a:pt x="339716" y="432171"/>
                  </a:lnTo>
                  <a:lnTo>
                    <a:pt x="348442" y="425240"/>
                  </a:lnTo>
                  <a:lnTo>
                    <a:pt x="360663" y="416719"/>
                  </a:lnTo>
                  <a:lnTo>
                    <a:pt x="373729" y="407344"/>
                  </a:lnTo>
                  <a:lnTo>
                    <a:pt x="385531" y="397973"/>
                  </a:lnTo>
                  <a:lnTo>
                    <a:pt x="398597" y="389451"/>
                  </a:lnTo>
                  <a:lnTo>
                    <a:pt x="413759" y="379963"/>
                  </a:lnTo>
                  <a:lnTo>
                    <a:pt x="409568" y="377195"/>
                  </a:lnTo>
                  <a:lnTo>
                    <a:pt x="404123" y="372472"/>
                  </a:lnTo>
                  <a:lnTo>
                    <a:pt x="399101" y="367748"/>
                  </a:lnTo>
                  <a:lnTo>
                    <a:pt x="393240" y="363025"/>
                  </a:lnTo>
                  <a:lnTo>
                    <a:pt x="382776" y="352286"/>
                  </a:lnTo>
                  <a:lnTo>
                    <a:pt x="373146" y="341551"/>
                  </a:lnTo>
                  <a:lnTo>
                    <a:pt x="362263" y="329525"/>
                  </a:lnTo>
                  <a:lnTo>
                    <a:pt x="352633" y="319647"/>
                  </a:lnTo>
                  <a:lnTo>
                    <a:pt x="341750" y="307620"/>
                  </a:lnTo>
                  <a:lnTo>
                    <a:pt x="330864" y="293878"/>
                  </a:lnTo>
                  <a:lnTo>
                    <a:pt x="325422" y="287004"/>
                  </a:lnTo>
                  <a:lnTo>
                    <a:pt x="320400" y="279704"/>
                  </a:lnTo>
                  <a:lnTo>
                    <a:pt x="312026" y="268966"/>
                  </a:lnTo>
                  <a:lnTo>
                    <a:pt x="309743" y="266198"/>
                  </a:lnTo>
                  <a:lnTo>
                    <a:pt x="309743" y="266494"/>
                  </a:lnTo>
                  <a:lnTo>
                    <a:pt x="307473" y="273775"/>
                  </a:lnTo>
                  <a:lnTo>
                    <a:pt x="306109" y="281055"/>
                  </a:lnTo>
                  <a:lnTo>
                    <a:pt x="305199" y="288767"/>
                  </a:lnTo>
                  <a:lnTo>
                    <a:pt x="303839" y="296476"/>
                  </a:lnTo>
                  <a:lnTo>
                    <a:pt x="303385" y="297333"/>
                  </a:lnTo>
                  <a:lnTo>
                    <a:pt x="302929" y="297761"/>
                  </a:lnTo>
                  <a:lnTo>
                    <a:pt x="302022" y="297761"/>
                  </a:lnTo>
                  <a:lnTo>
                    <a:pt x="301112" y="297761"/>
                  </a:lnTo>
                  <a:lnTo>
                    <a:pt x="300658" y="297333"/>
                  </a:lnTo>
                  <a:lnTo>
                    <a:pt x="300205" y="296904"/>
                  </a:lnTo>
                  <a:lnTo>
                    <a:pt x="299751" y="296476"/>
                  </a:lnTo>
                  <a:lnTo>
                    <a:pt x="299751" y="295191"/>
                  </a:lnTo>
                  <a:lnTo>
                    <a:pt x="301112" y="287911"/>
                  </a:lnTo>
                  <a:lnTo>
                    <a:pt x="302475" y="280199"/>
                  </a:lnTo>
                  <a:lnTo>
                    <a:pt x="303385" y="272918"/>
                  </a:lnTo>
                  <a:lnTo>
                    <a:pt x="305199" y="265209"/>
                  </a:lnTo>
                  <a:lnTo>
                    <a:pt x="305656" y="264353"/>
                  </a:lnTo>
                  <a:lnTo>
                    <a:pt x="306563" y="263924"/>
                  </a:lnTo>
                  <a:lnTo>
                    <a:pt x="307016" y="263924"/>
                  </a:lnTo>
                  <a:lnTo>
                    <a:pt x="307866" y="263924"/>
                  </a:lnTo>
                  <a:lnTo>
                    <a:pt x="302815" y="257799"/>
                  </a:lnTo>
                  <a:lnTo>
                    <a:pt x="293608" y="247493"/>
                  </a:lnTo>
                  <a:close/>
                  <a:moveTo>
                    <a:pt x="431051" y="320002"/>
                  </a:moveTo>
                  <a:lnTo>
                    <a:pt x="429785" y="318299"/>
                  </a:lnTo>
                  <a:lnTo>
                    <a:pt x="429243" y="317656"/>
                  </a:lnTo>
                  <a:lnTo>
                    <a:pt x="427540" y="333512"/>
                  </a:lnTo>
                  <a:lnTo>
                    <a:pt x="426837" y="343287"/>
                  </a:lnTo>
                  <a:lnTo>
                    <a:pt x="426488" y="353505"/>
                  </a:lnTo>
                  <a:lnTo>
                    <a:pt x="426488" y="354393"/>
                  </a:lnTo>
                  <a:lnTo>
                    <a:pt x="426135" y="354837"/>
                  </a:lnTo>
                  <a:lnTo>
                    <a:pt x="425436" y="355281"/>
                  </a:lnTo>
                  <a:lnTo>
                    <a:pt x="425083" y="355281"/>
                  </a:lnTo>
                  <a:lnTo>
                    <a:pt x="424031" y="355281"/>
                  </a:lnTo>
                  <a:lnTo>
                    <a:pt x="423332" y="354837"/>
                  </a:lnTo>
                  <a:lnTo>
                    <a:pt x="422980" y="354393"/>
                  </a:lnTo>
                  <a:lnTo>
                    <a:pt x="422980" y="353505"/>
                  </a:lnTo>
                  <a:lnTo>
                    <a:pt x="423332" y="343287"/>
                  </a:lnTo>
                  <a:lnTo>
                    <a:pt x="424031" y="332621"/>
                  </a:lnTo>
                  <a:lnTo>
                    <a:pt x="426299" y="314170"/>
                  </a:lnTo>
                  <a:lnTo>
                    <a:pt x="415032" y="300831"/>
                  </a:lnTo>
                  <a:lnTo>
                    <a:pt x="409382" y="294404"/>
                  </a:lnTo>
                  <a:lnTo>
                    <a:pt x="408327" y="299606"/>
                  </a:lnTo>
                  <a:lnTo>
                    <a:pt x="407439" y="305756"/>
                  </a:lnTo>
                  <a:lnTo>
                    <a:pt x="406995" y="311909"/>
                  </a:lnTo>
                  <a:lnTo>
                    <a:pt x="406995" y="318063"/>
                  </a:lnTo>
                  <a:lnTo>
                    <a:pt x="407439" y="330775"/>
                  </a:lnTo>
                  <a:lnTo>
                    <a:pt x="407439" y="343082"/>
                  </a:lnTo>
                  <a:lnTo>
                    <a:pt x="407439" y="343901"/>
                  </a:lnTo>
                  <a:lnTo>
                    <a:pt x="406995" y="344719"/>
                  </a:lnTo>
                  <a:lnTo>
                    <a:pt x="406107" y="345132"/>
                  </a:lnTo>
                  <a:lnTo>
                    <a:pt x="405663" y="345132"/>
                  </a:lnTo>
                  <a:lnTo>
                    <a:pt x="404775" y="345132"/>
                  </a:lnTo>
                  <a:lnTo>
                    <a:pt x="404331" y="344719"/>
                  </a:lnTo>
                  <a:lnTo>
                    <a:pt x="403887" y="343901"/>
                  </a:lnTo>
                  <a:lnTo>
                    <a:pt x="403443" y="343082"/>
                  </a:lnTo>
                  <a:lnTo>
                    <a:pt x="403443" y="330366"/>
                  </a:lnTo>
                  <a:lnTo>
                    <a:pt x="402999" y="317650"/>
                  </a:lnTo>
                  <a:lnTo>
                    <a:pt x="402999" y="311500"/>
                  </a:lnTo>
                  <a:lnTo>
                    <a:pt x="403443" y="304937"/>
                  </a:lnTo>
                  <a:lnTo>
                    <a:pt x="404331" y="298784"/>
                  </a:lnTo>
                  <a:lnTo>
                    <a:pt x="405663" y="292225"/>
                  </a:lnTo>
                  <a:lnTo>
                    <a:pt x="406107" y="291403"/>
                  </a:lnTo>
                  <a:lnTo>
                    <a:pt x="406460" y="291079"/>
                  </a:lnTo>
                  <a:lnTo>
                    <a:pt x="401547" y="285492"/>
                  </a:lnTo>
                  <a:lnTo>
                    <a:pt x="393007" y="276300"/>
                  </a:lnTo>
                  <a:lnTo>
                    <a:pt x="393007" y="326074"/>
                  </a:lnTo>
                  <a:lnTo>
                    <a:pt x="393007" y="326927"/>
                  </a:lnTo>
                  <a:lnTo>
                    <a:pt x="392636" y="327356"/>
                  </a:lnTo>
                  <a:lnTo>
                    <a:pt x="391895" y="327784"/>
                  </a:lnTo>
                  <a:lnTo>
                    <a:pt x="391527" y="328212"/>
                  </a:lnTo>
                  <a:lnTo>
                    <a:pt x="390787" y="327784"/>
                  </a:lnTo>
                  <a:lnTo>
                    <a:pt x="390047" y="327356"/>
                  </a:lnTo>
                  <a:lnTo>
                    <a:pt x="389675" y="326927"/>
                  </a:lnTo>
                  <a:lnTo>
                    <a:pt x="389675" y="326074"/>
                  </a:lnTo>
                  <a:lnTo>
                    <a:pt x="389675" y="272716"/>
                  </a:lnTo>
                  <a:lnTo>
                    <a:pt x="388482" y="271432"/>
                  </a:lnTo>
                  <a:lnTo>
                    <a:pt x="375835" y="258650"/>
                  </a:lnTo>
                  <a:lnTo>
                    <a:pt x="368885" y="252361"/>
                  </a:lnTo>
                  <a:lnTo>
                    <a:pt x="368265" y="257478"/>
                  </a:lnTo>
                  <a:lnTo>
                    <a:pt x="367790" y="263354"/>
                  </a:lnTo>
                  <a:lnTo>
                    <a:pt x="367790" y="269652"/>
                  </a:lnTo>
                  <a:lnTo>
                    <a:pt x="367790" y="299042"/>
                  </a:lnTo>
                  <a:lnTo>
                    <a:pt x="367314" y="299883"/>
                  </a:lnTo>
                  <a:lnTo>
                    <a:pt x="366839" y="300724"/>
                  </a:lnTo>
                  <a:lnTo>
                    <a:pt x="366363" y="301143"/>
                  </a:lnTo>
                  <a:lnTo>
                    <a:pt x="365409" y="301143"/>
                  </a:lnTo>
                  <a:lnTo>
                    <a:pt x="364458" y="301143"/>
                  </a:lnTo>
                  <a:lnTo>
                    <a:pt x="363982" y="300724"/>
                  </a:lnTo>
                  <a:lnTo>
                    <a:pt x="363507" y="299883"/>
                  </a:lnTo>
                  <a:lnTo>
                    <a:pt x="363031" y="299042"/>
                  </a:lnTo>
                  <a:lnTo>
                    <a:pt x="363031" y="266714"/>
                  </a:lnTo>
                  <a:lnTo>
                    <a:pt x="363507" y="261257"/>
                  </a:lnTo>
                  <a:lnTo>
                    <a:pt x="363982" y="256219"/>
                  </a:lnTo>
                  <a:lnTo>
                    <a:pt x="364987" y="248834"/>
                  </a:lnTo>
                  <a:lnTo>
                    <a:pt x="359819" y="244164"/>
                  </a:lnTo>
                  <a:lnTo>
                    <a:pt x="346379" y="232317"/>
                  </a:lnTo>
                  <a:lnTo>
                    <a:pt x="346379" y="272424"/>
                  </a:lnTo>
                  <a:lnTo>
                    <a:pt x="346379" y="273249"/>
                  </a:lnTo>
                  <a:lnTo>
                    <a:pt x="345639" y="273661"/>
                  </a:lnTo>
                  <a:lnTo>
                    <a:pt x="344159" y="274074"/>
                  </a:lnTo>
                  <a:lnTo>
                    <a:pt x="342679" y="274074"/>
                  </a:lnTo>
                  <a:lnTo>
                    <a:pt x="341939" y="274074"/>
                  </a:lnTo>
                  <a:lnTo>
                    <a:pt x="340459" y="273661"/>
                  </a:lnTo>
                  <a:lnTo>
                    <a:pt x="339716" y="273249"/>
                  </a:lnTo>
                  <a:lnTo>
                    <a:pt x="339716" y="272424"/>
                  </a:lnTo>
                  <a:lnTo>
                    <a:pt x="339716" y="226306"/>
                  </a:lnTo>
                  <a:lnTo>
                    <a:pt x="326395" y="214062"/>
                  </a:lnTo>
                  <a:lnTo>
                    <a:pt x="326395" y="251709"/>
                  </a:lnTo>
                  <a:lnTo>
                    <a:pt x="326024" y="252534"/>
                  </a:lnTo>
                  <a:lnTo>
                    <a:pt x="325655" y="252947"/>
                  </a:lnTo>
                  <a:lnTo>
                    <a:pt x="325284" y="253772"/>
                  </a:lnTo>
                  <a:lnTo>
                    <a:pt x="324544" y="253772"/>
                  </a:lnTo>
                  <a:lnTo>
                    <a:pt x="323804" y="253772"/>
                  </a:lnTo>
                  <a:lnTo>
                    <a:pt x="323435" y="252947"/>
                  </a:lnTo>
                  <a:lnTo>
                    <a:pt x="323064" y="252534"/>
                  </a:lnTo>
                  <a:lnTo>
                    <a:pt x="323064" y="251709"/>
                  </a:lnTo>
                  <a:lnTo>
                    <a:pt x="323064" y="211005"/>
                  </a:lnTo>
                  <a:lnTo>
                    <a:pt x="306295" y="195590"/>
                  </a:lnTo>
                  <a:lnTo>
                    <a:pt x="303080" y="192507"/>
                  </a:lnTo>
                  <a:lnTo>
                    <a:pt x="303080" y="236197"/>
                  </a:lnTo>
                  <a:lnTo>
                    <a:pt x="321237" y="256943"/>
                  </a:lnTo>
                  <a:lnTo>
                    <a:pt x="326679" y="263383"/>
                  </a:lnTo>
                  <a:lnTo>
                    <a:pt x="332539" y="270257"/>
                  </a:lnTo>
                  <a:lnTo>
                    <a:pt x="342585" y="283568"/>
                  </a:lnTo>
                  <a:lnTo>
                    <a:pt x="355146" y="299461"/>
                  </a:lnTo>
                  <a:lnTo>
                    <a:pt x="361844" y="306761"/>
                  </a:lnTo>
                  <a:lnTo>
                    <a:pt x="368542" y="314492"/>
                  </a:lnTo>
                  <a:lnTo>
                    <a:pt x="381101" y="328237"/>
                  </a:lnTo>
                  <a:lnTo>
                    <a:pt x="391146" y="338972"/>
                  </a:lnTo>
                  <a:lnTo>
                    <a:pt x="401195" y="349711"/>
                  </a:lnTo>
                  <a:lnTo>
                    <a:pt x="406217" y="354434"/>
                  </a:lnTo>
                  <a:lnTo>
                    <a:pt x="412078" y="359158"/>
                  </a:lnTo>
                  <a:lnTo>
                    <a:pt x="417104" y="363884"/>
                  </a:lnTo>
                  <a:lnTo>
                    <a:pt x="422545" y="367748"/>
                  </a:lnTo>
                  <a:lnTo>
                    <a:pt x="424636" y="369036"/>
                  </a:lnTo>
                  <a:lnTo>
                    <a:pt x="425474" y="369896"/>
                  </a:lnTo>
                  <a:lnTo>
                    <a:pt x="425893" y="371184"/>
                  </a:lnTo>
                  <a:lnTo>
                    <a:pt x="426217" y="372182"/>
                  </a:lnTo>
                  <a:lnTo>
                    <a:pt x="439635" y="363973"/>
                  </a:lnTo>
                  <a:lnTo>
                    <a:pt x="439635" y="333597"/>
                  </a:lnTo>
                  <a:lnTo>
                    <a:pt x="439635" y="332797"/>
                  </a:lnTo>
                  <a:lnTo>
                    <a:pt x="440003" y="332397"/>
                  </a:lnTo>
                  <a:lnTo>
                    <a:pt x="440649" y="332048"/>
                  </a:lnTo>
                  <a:lnTo>
                    <a:pt x="431051" y="320002"/>
                  </a:lnTo>
                  <a:close/>
                  <a:moveTo>
                    <a:pt x="456759" y="349402"/>
                  </a:moveTo>
                  <a:lnTo>
                    <a:pt x="449592" y="342159"/>
                  </a:lnTo>
                  <a:lnTo>
                    <a:pt x="443272" y="335341"/>
                  </a:lnTo>
                  <a:lnTo>
                    <a:pt x="442964" y="334954"/>
                  </a:lnTo>
                  <a:lnTo>
                    <a:pt x="442964" y="361872"/>
                  </a:lnTo>
                  <a:lnTo>
                    <a:pt x="456337" y="353234"/>
                  </a:lnTo>
                  <a:lnTo>
                    <a:pt x="458866" y="351531"/>
                  </a:lnTo>
                  <a:lnTo>
                    <a:pt x="456759" y="349402"/>
                  </a:lnTo>
                  <a:close/>
                  <a:moveTo>
                    <a:pt x="471088" y="383059"/>
                  </a:moveTo>
                  <a:lnTo>
                    <a:pt x="470666" y="374966"/>
                  </a:lnTo>
                  <a:lnTo>
                    <a:pt x="468981" y="366870"/>
                  </a:lnTo>
                  <a:lnTo>
                    <a:pt x="468137" y="363462"/>
                  </a:lnTo>
                  <a:lnTo>
                    <a:pt x="465608" y="365591"/>
                  </a:lnTo>
                  <a:lnTo>
                    <a:pt x="445379" y="378373"/>
                  </a:lnTo>
                  <a:lnTo>
                    <a:pt x="430207" y="388173"/>
                  </a:lnTo>
                  <a:lnTo>
                    <a:pt x="422558" y="392626"/>
                  </a:lnTo>
                  <a:lnTo>
                    <a:pt x="422029" y="398691"/>
                  </a:lnTo>
                  <a:lnTo>
                    <a:pt x="420127" y="409621"/>
                  </a:lnTo>
                  <a:lnTo>
                    <a:pt x="418222" y="420555"/>
                  </a:lnTo>
                  <a:lnTo>
                    <a:pt x="417270" y="431485"/>
                  </a:lnTo>
                  <a:lnTo>
                    <a:pt x="417270" y="432297"/>
                  </a:lnTo>
                  <a:lnTo>
                    <a:pt x="416795" y="432700"/>
                  </a:lnTo>
                  <a:lnTo>
                    <a:pt x="415844" y="433107"/>
                  </a:lnTo>
                  <a:lnTo>
                    <a:pt x="414893" y="433107"/>
                  </a:lnTo>
                  <a:lnTo>
                    <a:pt x="414417" y="433107"/>
                  </a:lnTo>
                  <a:lnTo>
                    <a:pt x="413466" y="432700"/>
                  </a:lnTo>
                  <a:lnTo>
                    <a:pt x="412991" y="432297"/>
                  </a:lnTo>
                  <a:lnTo>
                    <a:pt x="412991" y="431485"/>
                  </a:lnTo>
                  <a:lnTo>
                    <a:pt x="413942" y="420555"/>
                  </a:lnTo>
                  <a:lnTo>
                    <a:pt x="415844" y="409621"/>
                  </a:lnTo>
                  <a:lnTo>
                    <a:pt x="417746" y="398691"/>
                  </a:lnTo>
                  <a:lnTo>
                    <a:pt x="418048" y="395252"/>
                  </a:lnTo>
                  <a:lnTo>
                    <a:pt x="416297" y="396269"/>
                  </a:lnTo>
                  <a:lnTo>
                    <a:pt x="404076" y="403937"/>
                  </a:lnTo>
                  <a:lnTo>
                    <a:pt x="401110" y="405864"/>
                  </a:lnTo>
                  <a:lnTo>
                    <a:pt x="400587" y="408692"/>
                  </a:lnTo>
                  <a:lnTo>
                    <a:pt x="399208" y="416130"/>
                  </a:lnTo>
                  <a:lnTo>
                    <a:pt x="398864" y="419629"/>
                  </a:lnTo>
                  <a:lnTo>
                    <a:pt x="398175" y="423130"/>
                  </a:lnTo>
                  <a:lnTo>
                    <a:pt x="398175" y="427504"/>
                  </a:lnTo>
                  <a:lnTo>
                    <a:pt x="397831" y="432757"/>
                  </a:lnTo>
                  <a:lnTo>
                    <a:pt x="397142" y="437131"/>
                  </a:lnTo>
                  <a:lnTo>
                    <a:pt x="396106" y="441505"/>
                  </a:lnTo>
                  <a:lnTo>
                    <a:pt x="395763" y="442381"/>
                  </a:lnTo>
                  <a:lnTo>
                    <a:pt x="395073" y="443256"/>
                  </a:lnTo>
                  <a:lnTo>
                    <a:pt x="394040" y="443256"/>
                  </a:lnTo>
                  <a:lnTo>
                    <a:pt x="393350" y="443256"/>
                  </a:lnTo>
                  <a:lnTo>
                    <a:pt x="393007" y="441943"/>
                  </a:lnTo>
                  <a:lnTo>
                    <a:pt x="393007" y="441505"/>
                  </a:lnTo>
                  <a:lnTo>
                    <a:pt x="393007" y="440630"/>
                  </a:lnTo>
                  <a:lnTo>
                    <a:pt x="394383" y="435818"/>
                  </a:lnTo>
                  <a:lnTo>
                    <a:pt x="394730" y="431444"/>
                  </a:lnTo>
                  <a:lnTo>
                    <a:pt x="395073" y="425754"/>
                  </a:lnTo>
                  <a:lnTo>
                    <a:pt x="395073" y="420942"/>
                  </a:lnTo>
                  <a:lnTo>
                    <a:pt x="395419" y="417878"/>
                  </a:lnTo>
                  <a:lnTo>
                    <a:pt x="395763" y="414379"/>
                  </a:lnTo>
                  <a:lnTo>
                    <a:pt x="396972" y="408613"/>
                  </a:lnTo>
                  <a:lnTo>
                    <a:pt x="392695" y="411608"/>
                  </a:lnTo>
                  <a:lnTo>
                    <a:pt x="388482" y="415015"/>
                  </a:lnTo>
                  <a:lnTo>
                    <a:pt x="369093" y="429501"/>
                  </a:lnTo>
                  <a:lnTo>
                    <a:pt x="350549" y="444840"/>
                  </a:lnTo>
                  <a:lnTo>
                    <a:pt x="345491" y="448247"/>
                  </a:lnTo>
                  <a:lnTo>
                    <a:pt x="340012" y="452933"/>
                  </a:lnTo>
                  <a:lnTo>
                    <a:pt x="334533" y="458047"/>
                  </a:lnTo>
                  <a:lnTo>
                    <a:pt x="329053" y="463161"/>
                  </a:lnTo>
                  <a:lnTo>
                    <a:pt x="326525" y="466143"/>
                  </a:lnTo>
                  <a:lnTo>
                    <a:pt x="324840" y="469125"/>
                  </a:lnTo>
                  <a:lnTo>
                    <a:pt x="323152" y="471682"/>
                  </a:lnTo>
                  <a:lnTo>
                    <a:pt x="326103" y="472533"/>
                  </a:lnTo>
                  <a:lnTo>
                    <a:pt x="337905" y="476368"/>
                  </a:lnTo>
                  <a:lnTo>
                    <a:pt x="345913" y="478500"/>
                  </a:lnTo>
                  <a:lnTo>
                    <a:pt x="354343" y="481482"/>
                  </a:lnTo>
                  <a:lnTo>
                    <a:pt x="361929" y="483186"/>
                  </a:lnTo>
                  <a:lnTo>
                    <a:pt x="368671" y="484464"/>
                  </a:lnTo>
                  <a:lnTo>
                    <a:pt x="377101" y="486168"/>
                  </a:lnTo>
                  <a:lnTo>
                    <a:pt x="385109" y="487872"/>
                  </a:lnTo>
                  <a:lnTo>
                    <a:pt x="403232" y="492132"/>
                  </a:lnTo>
                  <a:lnTo>
                    <a:pt x="409902" y="493858"/>
                  </a:lnTo>
                  <a:lnTo>
                    <a:pt x="410065" y="493345"/>
                  </a:lnTo>
                  <a:lnTo>
                    <a:pt x="410469" y="492057"/>
                  </a:lnTo>
                  <a:lnTo>
                    <a:pt x="410875" y="490772"/>
                  </a:lnTo>
                  <a:lnTo>
                    <a:pt x="411231" y="490318"/>
                  </a:lnTo>
                  <a:lnTo>
                    <a:pt x="410711" y="486209"/>
                  </a:lnTo>
                  <a:lnTo>
                    <a:pt x="410009" y="477451"/>
                  </a:lnTo>
                  <a:lnTo>
                    <a:pt x="409659" y="468694"/>
                  </a:lnTo>
                  <a:lnTo>
                    <a:pt x="409659" y="467819"/>
                  </a:lnTo>
                  <a:lnTo>
                    <a:pt x="410009" y="467381"/>
                  </a:lnTo>
                  <a:lnTo>
                    <a:pt x="410711" y="466943"/>
                  </a:lnTo>
                  <a:lnTo>
                    <a:pt x="411061" y="466943"/>
                  </a:lnTo>
                  <a:lnTo>
                    <a:pt x="411763" y="466943"/>
                  </a:lnTo>
                  <a:lnTo>
                    <a:pt x="412815" y="467381"/>
                  </a:lnTo>
                  <a:lnTo>
                    <a:pt x="413164" y="467819"/>
                  </a:lnTo>
                  <a:lnTo>
                    <a:pt x="413164" y="468694"/>
                  </a:lnTo>
                  <a:lnTo>
                    <a:pt x="413517" y="477451"/>
                  </a:lnTo>
                  <a:lnTo>
                    <a:pt x="414216" y="485771"/>
                  </a:lnTo>
                  <a:lnTo>
                    <a:pt x="414301" y="486414"/>
                  </a:lnTo>
                  <a:lnTo>
                    <a:pt x="414924" y="485623"/>
                  </a:lnTo>
                  <a:lnTo>
                    <a:pt x="418571" y="480906"/>
                  </a:lnTo>
                  <a:lnTo>
                    <a:pt x="422214" y="476617"/>
                  </a:lnTo>
                  <a:lnTo>
                    <a:pt x="426670" y="472328"/>
                  </a:lnTo>
                  <a:lnTo>
                    <a:pt x="435179" y="464606"/>
                  </a:lnTo>
                  <a:lnTo>
                    <a:pt x="444900" y="457316"/>
                  </a:lnTo>
                  <a:lnTo>
                    <a:pt x="446925" y="455600"/>
                  </a:lnTo>
                  <a:lnTo>
                    <a:pt x="449356" y="453456"/>
                  </a:lnTo>
                  <a:lnTo>
                    <a:pt x="452190" y="451740"/>
                  </a:lnTo>
                  <a:lnTo>
                    <a:pt x="455431" y="450452"/>
                  </a:lnTo>
                  <a:lnTo>
                    <a:pt x="458671" y="450023"/>
                  </a:lnTo>
                  <a:lnTo>
                    <a:pt x="460696" y="450452"/>
                  </a:lnTo>
                  <a:lnTo>
                    <a:pt x="462724" y="450883"/>
                  </a:lnTo>
                  <a:lnTo>
                    <a:pt x="463634" y="451365"/>
                  </a:lnTo>
                  <a:lnTo>
                    <a:pt x="463924" y="448247"/>
                  </a:lnTo>
                  <a:lnTo>
                    <a:pt x="464767" y="441858"/>
                  </a:lnTo>
                  <a:lnTo>
                    <a:pt x="466452" y="434615"/>
                  </a:lnTo>
                  <a:lnTo>
                    <a:pt x="468981" y="418851"/>
                  </a:lnTo>
                  <a:lnTo>
                    <a:pt x="470247" y="409901"/>
                  </a:lnTo>
                  <a:lnTo>
                    <a:pt x="471088" y="400530"/>
                  </a:lnTo>
                  <a:lnTo>
                    <a:pt x="471510" y="392008"/>
                  </a:lnTo>
                  <a:lnTo>
                    <a:pt x="471088" y="383059"/>
                  </a:lnTo>
                  <a:close/>
                  <a:moveTo>
                    <a:pt x="539157" y="528154"/>
                  </a:moveTo>
                  <a:cubicBezTo>
                    <a:pt x="538222" y="528154"/>
                    <a:pt x="538222" y="529738"/>
                    <a:pt x="537290" y="529738"/>
                  </a:cubicBezTo>
                  <a:cubicBezTo>
                    <a:pt x="536355" y="528154"/>
                    <a:pt x="535419" y="527364"/>
                    <a:pt x="533549" y="525783"/>
                  </a:cubicBezTo>
                  <a:cubicBezTo>
                    <a:pt x="533549" y="525783"/>
                    <a:pt x="532614" y="524993"/>
                    <a:pt x="532614" y="524199"/>
                  </a:cubicBezTo>
                  <a:lnTo>
                    <a:pt x="530746" y="525783"/>
                  </a:lnTo>
                  <a:cubicBezTo>
                    <a:pt x="529811" y="525783"/>
                    <a:pt x="528876" y="524199"/>
                    <a:pt x="528876" y="524199"/>
                  </a:cubicBezTo>
                  <a:cubicBezTo>
                    <a:pt x="527940" y="523409"/>
                    <a:pt x="527940" y="521828"/>
                    <a:pt x="527008" y="521828"/>
                  </a:cubicBezTo>
                  <a:cubicBezTo>
                    <a:pt x="526073" y="521828"/>
                    <a:pt x="526073" y="523409"/>
                    <a:pt x="525138" y="523409"/>
                  </a:cubicBezTo>
                  <a:cubicBezTo>
                    <a:pt x="524203" y="522618"/>
                    <a:pt x="524203" y="522618"/>
                    <a:pt x="523267" y="521828"/>
                  </a:cubicBezTo>
                  <a:cubicBezTo>
                    <a:pt x="523267" y="521828"/>
                    <a:pt x="521400" y="522618"/>
                    <a:pt x="521400" y="523409"/>
                  </a:cubicBezTo>
                  <a:cubicBezTo>
                    <a:pt x="521400" y="523409"/>
                    <a:pt x="522332" y="524199"/>
                    <a:pt x="523267" y="524993"/>
                  </a:cubicBezTo>
                  <a:cubicBezTo>
                    <a:pt x="523267" y="524993"/>
                    <a:pt x="524203" y="525783"/>
                    <a:pt x="524203" y="526573"/>
                  </a:cubicBezTo>
                  <a:cubicBezTo>
                    <a:pt x="525138" y="527364"/>
                    <a:pt x="526073" y="527364"/>
                    <a:pt x="526073" y="528154"/>
                  </a:cubicBezTo>
                  <a:cubicBezTo>
                    <a:pt x="527008" y="528948"/>
                    <a:pt x="527008" y="529738"/>
                    <a:pt x="527940" y="529738"/>
                  </a:cubicBezTo>
                  <a:cubicBezTo>
                    <a:pt x="527940" y="530529"/>
                    <a:pt x="528876" y="531319"/>
                    <a:pt x="528876" y="532109"/>
                  </a:cubicBezTo>
                  <a:cubicBezTo>
                    <a:pt x="529811" y="532109"/>
                    <a:pt x="530746" y="530529"/>
                    <a:pt x="531681" y="530529"/>
                  </a:cubicBezTo>
                  <a:cubicBezTo>
                    <a:pt x="531681" y="530529"/>
                    <a:pt x="532614" y="528948"/>
                    <a:pt x="533549" y="528948"/>
                  </a:cubicBezTo>
                  <a:cubicBezTo>
                    <a:pt x="533549" y="528948"/>
                    <a:pt x="534484" y="530529"/>
                    <a:pt x="535419" y="530529"/>
                  </a:cubicBezTo>
                  <a:cubicBezTo>
                    <a:pt x="535419" y="531319"/>
                    <a:pt x="536355" y="529738"/>
                    <a:pt x="537290" y="529738"/>
                  </a:cubicBezTo>
                  <a:cubicBezTo>
                    <a:pt x="537290" y="529738"/>
                    <a:pt x="538222" y="531319"/>
                    <a:pt x="539157" y="531319"/>
                  </a:cubicBezTo>
                  <a:lnTo>
                    <a:pt x="541028" y="529738"/>
                  </a:lnTo>
                  <a:lnTo>
                    <a:pt x="539157" y="528154"/>
                  </a:lnTo>
                  <a:close/>
                  <a:moveTo>
                    <a:pt x="555047" y="512337"/>
                  </a:moveTo>
                  <a:cubicBezTo>
                    <a:pt x="554112" y="512337"/>
                    <a:pt x="553177" y="511546"/>
                    <a:pt x="553177" y="510753"/>
                  </a:cubicBezTo>
                  <a:cubicBezTo>
                    <a:pt x="553177" y="509962"/>
                    <a:pt x="551309" y="509172"/>
                    <a:pt x="551309" y="509172"/>
                  </a:cubicBezTo>
                  <a:lnTo>
                    <a:pt x="554112" y="507591"/>
                  </a:lnTo>
                  <a:cubicBezTo>
                    <a:pt x="553177" y="507591"/>
                    <a:pt x="552242" y="506007"/>
                    <a:pt x="552242" y="506007"/>
                  </a:cubicBezTo>
                  <a:cubicBezTo>
                    <a:pt x="551309" y="506007"/>
                    <a:pt x="550374" y="507591"/>
                    <a:pt x="550374" y="507591"/>
                  </a:cubicBezTo>
                  <a:cubicBezTo>
                    <a:pt x="549439" y="507591"/>
                    <a:pt x="548504" y="508381"/>
                    <a:pt x="547568" y="508381"/>
                  </a:cubicBezTo>
                  <a:cubicBezTo>
                    <a:pt x="547568" y="509172"/>
                    <a:pt x="549439" y="509962"/>
                    <a:pt x="549439" y="510753"/>
                  </a:cubicBezTo>
                  <a:cubicBezTo>
                    <a:pt x="549439" y="510753"/>
                    <a:pt x="550374" y="511546"/>
                    <a:pt x="551309" y="512337"/>
                  </a:cubicBezTo>
                  <a:cubicBezTo>
                    <a:pt x="551309" y="512337"/>
                    <a:pt x="552242" y="513127"/>
                    <a:pt x="553177" y="513917"/>
                  </a:cubicBezTo>
                  <a:cubicBezTo>
                    <a:pt x="553177" y="513917"/>
                    <a:pt x="550374" y="514708"/>
                    <a:pt x="550374" y="515498"/>
                  </a:cubicBezTo>
                  <a:lnTo>
                    <a:pt x="552242" y="517082"/>
                  </a:lnTo>
                  <a:cubicBezTo>
                    <a:pt x="553177" y="517873"/>
                    <a:pt x="553177" y="518663"/>
                    <a:pt x="554112" y="518663"/>
                  </a:cubicBezTo>
                  <a:lnTo>
                    <a:pt x="555983" y="517082"/>
                  </a:lnTo>
                  <a:cubicBezTo>
                    <a:pt x="555983" y="517082"/>
                    <a:pt x="554112" y="516292"/>
                    <a:pt x="554112" y="515498"/>
                  </a:cubicBezTo>
                  <a:lnTo>
                    <a:pt x="556915" y="514708"/>
                  </a:lnTo>
                  <a:cubicBezTo>
                    <a:pt x="555983" y="513917"/>
                    <a:pt x="555047" y="513127"/>
                    <a:pt x="555047" y="512337"/>
                  </a:cubicBezTo>
                  <a:close/>
                  <a:moveTo>
                    <a:pt x="579349" y="510753"/>
                  </a:moveTo>
                  <a:cubicBezTo>
                    <a:pt x="579349" y="510753"/>
                    <a:pt x="578413" y="508381"/>
                    <a:pt x="577478" y="509172"/>
                  </a:cubicBezTo>
                  <a:cubicBezTo>
                    <a:pt x="577478" y="509172"/>
                    <a:pt x="576543" y="509962"/>
                    <a:pt x="575611" y="509962"/>
                  </a:cubicBezTo>
                  <a:cubicBezTo>
                    <a:pt x="576543" y="510753"/>
                    <a:pt x="576543" y="511546"/>
                    <a:pt x="577478" y="512337"/>
                  </a:cubicBezTo>
                  <a:cubicBezTo>
                    <a:pt x="577478" y="512337"/>
                    <a:pt x="578413" y="513127"/>
                    <a:pt x="579349" y="513917"/>
                  </a:cubicBezTo>
                  <a:cubicBezTo>
                    <a:pt x="579349" y="513917"/>
                    <a:pt x="580284" y="512337"/>
                    <a:pt x="581219" y="512337"/>
                  </a:cubicBezTo>
                  <a:cubicBezTo>
                    <a:pt x="581219" y="512337"/>
                    <a:pt x="582151" y="513917"/>
                    <a:pt x="583086" y="513917"/>
                  </a:cubicBezTo>
                  <a:cubicBezTo>
                    <a:pt x="583086" y="513917"/>
                    <a:pt x="584022" y="513127"/>
                    <a:pt x="584957" y="513127"/>
                  </a:cubicBezTo>
                  <a:cubicBezTo>
                    <a:pt x="584022" y="512337"/>
                    <a:pt x="584022" y="511546"/>
                    <a:pt x="583086" y="510753"/>
                  </a:cubicBezTo>
                  <a:cubicBezTo>
                    <a:pt x="583086" y="510753"/>
                    <a:pt x="582151" y="509172"/>
                    <a:pt x="581219" y="509172"/>
                  </a:cubicBezTo>
                  <a:cubicBezTo>
                    <a:pt x="581219" y="509172"/>
                    <a:pt x="580284" y="510753"/>
                    <a:pt x="579349" y="510753"/>
                  </a:cubicBezTo>
                  <a:close/>
                  <a:moveTo>
                    <a:pt x="585892" y="503636"/>
                  </a:moveTo>
                  <a:cubicBezTo>
                    <a:pt x="585892" y="503636"/>
                    <a:pt x="584022" y="505217"/>
                    <a:pt x="584022" y="504426"/>
                  </a:cubicBezTo>
                  <a:cubicBezTo>
                    <a:pt x="584022" y="504426"/>
                    <a:pt x="583086" y="502845"/>
                    <a:pt x="582151" y="502845"/>
                  </a:cubicBezTo>
                  <a:cubicBezTo>
                    <a:pt x="582151" y="503636"/>
                    <a:pt x="580284" y="503636"/>
                    <a:pt x="580284" y="504426"/>
                  </a:cubicBezTo>
                  <a:lnTo>
                    <a:pt x="582151" y="506007"/>
                  </a:lnTo>
                  <a:cubicBezTo>
                    <a:pt x="582151" y="506007"/>
                    <a:pt x="583086" y="507591"/>
                    <a:pt x="584022" y="507591"/>
                  </a:cubicBezTo>
                  <a:cubicBezTo>
                    <a:pt x="584022" y="507591"/>
                    <a:pt x="584957" y="506797"/>
                    <a:pt x="585892" y="506797"/>
                  </a:cubicBezTo>
                  <a:lnTo>
                    <a:pt x="587760" y="505217"/>
                  </a:lnTo>
                  <a:cubicBezTo>
                    <a:pt x="587760" y="505217"/>
                    <a:pt x="586824" y="503636"/>
                    <a:pt x="585892" y="503636"/>
                  </a:cubicBezTo>
                  <a:close/>
                  <a:moveTo>
                    <a:pt x="591501" y="519453"/>
                  </a:moveTo>
                  <a:cubicBezTo>
                    <a:pt x="590565" y="519453"/>
                    <a:pt x="589630" y="521037"/>
                    <a:pt x="588695" y="521037"/>
                  </a:cubicBezTo>
                  <a:lnTo>
                    <a:pt x="587760" y="519453"/>
                  </a:lnTo>
                  <a:cubicBezTo>
                    <a:pt x="586824" y="519453"/>
                    <a:pt x="585892" y="521037"/>
                    <a:pt x="584957" y="521037"/>
                  </a:cubicBezTo>
                  <a:cubicBezTo>
                    <a:pt x="584957" y="521037"/>
                    <a:pt x="584022" y="519453"/>
                    <a:pt x="584022" y="518663"/>
                  </a:cubicBezTo>
                  <a:cubicBezTo>
                    <a:pt x="584022" y="519453"/>
                    <a:pt x="582151" y="519453"/>
                    <a:pt x="582151" y="520247"/>
                  </a:cubicBezTo>
                  <a:cubicBezTo>
                    <a:pt x="581219" y="521037"/>
                    <a:pt x="583086" y="521828"/>
                    <a:pt x="583086" y="521828"/>
                  </a:cubicBezTo>
                  <a:cubicBezTo>
                    <a:pt x="584022" y="522618"/>
                    <a:pt x="584022" y="523409"/>
                    <a:pt x="584957" y="524199"/>
                  </a:cubicBezTo>
                  <a:cubicBezTo>
                    <a:pt x="585892" y="524199"/>
                    <a:pt x="585892" y="524993"/>
                    <a:pt x="586824" y="525783"/>
                  </a:cubicBezTo>
                  <a:cubicBezTo>
                    <a:pt x="586824" y="524993"/>
                    <a:pt x="587760" y="524993"/>
                    <a:pt x="588695" y="524199"/>
                  </a:cubicBezTo>
                  <a:cubicBezTo>
                    <a:pt x="589630" y="523409"/>
                    <a:pt x="591501" y="522618"/>
                    <a:pt x="592433" y="521828"/>
                  </a:cubicBezTo>
                  <a:cubicBezTo>
                    <a:pt x="592433" y="521828"/>
                    <a:pt x="591501" y="520247"/>
                    <a:pt x="591501" y="519453"/>
                  </a:cubicBezTo>
                  <a:close/>
                  <a:moveTo>
                    <a:pt x="615877" y="503784"/>
                  </a:moveTo>
                  <a:cubicBezTo>
                    <a:pt x="615455" y="504048"/>
                    <a:pt x="613931" y="504631"/>
                    <a:pt x="613931" y="505217"/>
                  </a:cubicBezTo>
                  <a:lnTo>
                    <a:pt x="615802" y="506797"/>
                  </a:lnTo>
                  <a:lnTo>
                    <a:pt x="617669" y="505217"/>
                  </a:lnTo>
                  <a:cubicBezTo>
                    <a:pt x="617669" y="505217"/>
                    <a:pt x="616088" y="504521"/>
                    <a:pt x="615877" y="503784"/>
                  </a:cubicBezTo>
                  <a:close/>
                  <a:moveTo>
                    <a:pt x="617669" y="519453"/>
                  </a:moveTo>
                  <a:cubicBezTo>
                    <a:pt x="616734" y="519453"/>
                    <a:pt x="616734" y="517873"/>
                    <a:pt x="615802" y="517873"/>
                  </a:cubicBezTo>
                  <a:lnTo>
                    <a:pt x="613931" y="519453"/>
                  </a:lnTo>
                  <a:cubicBezTo>
                    <a:pt x="612996" y="519453"/>
                    <a:pt x="612061" y="517082"/>
                    <a:pt x="612061" y="517873"/>
                  </a:cubicBezTo>
                  <a:cubicBezTo>
                    <a:pt x="611129" y="517873"/>
                    <a:pt x="611129" y="518663"/>
                    <a:pt x="610193" y="518663"/>
                  </a:cubicBezTo>
                  <a:cubicBezTo>
                    <a:pt x="610193" y="519453"/>
                    <a:pt x="611129" y="520247"/>
                    <a:pt x="612061" y="520247"/>
                  </a:cubicBezTo>
                  <a:cubicBezTo>
                    <a:pt x="612061" y="521037"/>
                    <a:pt x="612996" y="521828"/>
                    <a:pt x="612996" y="522618"/>
                  </a:cubicBezTo>
                  <a:lnTo>
                    <a:pt x="614867" y="524199"/>
                  </a:lnTo>
                  <a:lnTo>
                    <a:pt x="616734" y="522618"/>
                  </a:lnTo>
                  <a:cubicBezTo>
                    <a:pt x="617669" y="522618"/>
                    <a:pt x="618604" y="521828"/>
                    <a:pt x="618604" y="521037"/>
                  </a:cubicBezTo>
                  <a:cubicBezTo>
                    <a:pt x="618604" y="521037"/>
                    <a:pt x="617669" y="520247"/>
                    <a:pt x="617669" y="519453"/>
                  </a:cubicBezTo>
                  <a:close/>
                  <a:moveTo>
                    <a:pt x="628886" y="521037"/>
                  </a:moveTo>
                  <a:cubicBezTo>
                    <a:pt x="627951" y="520247"/>
                    <a:pt x="627016" y="519453"/>
                    <a:pt x="627016" y="519453"/>
                  </a:cubicBezTo>
                  <a:cubicBezTo>
                    <a:pt x="627016" y="518663"/>
                    <a:pt x="625148" y="517873"/>
                    <a:pt x="625148" y="517082"/>
                  </a:cubicBezTo>
                  <a:lnTo>
                    <a:pt x="627016" y="516292"/>
                  </a:lnTo>
                  <a:cubicBezTo>
                    <a:pt x="627016" y="515498"/>
                    <a:pt x="626083" y="514708"/>
                    <a:pt x="626083" y="513917"/>
                  </a:cubicBezTo>
                  <a:cubicBezTo>
                    <a:pt x="625148" y="513917"/>
                    <a:pt x="625148" y="513127"/>
                    <a:pt x="624213" y="512337"/>
                  </a:cubicBezTo>
                  <a:cubicBezTo>
                    <a:pt x="623278" y="511546"/>
                    <a:pt x="623278" y="511546"/>
                    <a:pt x="622342" y="510753"/>
                  </a:cubicBezTo>
                  <a:cubicBezTo>
                    <a:pt x="622342" y="511546"/>
                    <a:pt x="620475" y="511546"/>
                    <a:pt x="620475" y="512337"/>
                  </a:cubicBezTo>
                  <a:cubicBezTo>
                    <a:pt x="620475" y="512337"/>
                    <a:pt x="622342" y="513127"/>
                    <a:pt x="622342" y="513917"/>
                  </a:cubicBezTo>
                  <a:cubicBezTo>
                    <a:pt x="622342" y="514708"/>
                    <a:pt x="623278" y="515498"/>
                    <a:pt x="623278" y="515498"/>
                  </a:cubicBezTo>
                  <a:cubicBezTo>
                    <a:pt x="624213" y="515498"/>
                    <a:pt x="625148" y="517082"/>
                    <a:pt x="625148" y="517082"/>
                  </a:cubicBezTo>
                  <a:cubicBezTo>
                    <a:pt x="625148" y="517873"/>
                    <a:pt x="623278" y="518663"/>
                    <a:pt x="623278" y="518663"/>
                  </a:cubicBezTo>
                  <a:cubicBezTo>
                    <a:pt x="623278" y="519453"/>
                    <a:pt x="624213" y="520247"/>
                    <a:pt x="625148" y="520247"/>
                  </a:cubicBezTo>
                  <a:cubicBezTo>
                    <a:pt x="625148" y="521037"/>
                    <a:pt x="626083" y="521828"/>
                    <a:pt x="626083" y="522618"/>
                  </a:cubicBezTo>
                  <a:lnTo>
                    <a:pt x="624213" y="523409"/>
                  </a:lnTo>
                  <a:cubicBezTo>
                    <a:pt x="624213" y="524199"/>
                    <a:pt x="626083" y="524993"/>
                    <a:pt x="626083" y="524993"/>
                  </a:cubicBezTo>
                  <a:cubicBezTo>
                    <a:pt x="626083" y="525783"/>
                    <a:pt x="627016" y="526573"/>
                    <a:pt x="627016" y="527364"/>
                  </a:cubicBezTo>
                  <a:cubicBezTo>
                    <a:pt x="627951" y="526573"/>
                    <a:pt x="629821" y="526573"/>
                    <a:pt x="629821" y="525783"/>
                  </a:cubicBezTo>
                  <a:cubicBezTo>
                    <a:pt x="629821" y="524993"/>
                    <a:pt x="627951" y="524199"/>
                    <a:pt x="627951" y="524199"/>
                  </a:cubicBezTo>
                  <a:cubicBezTo>
                    <a:pt x="627951" y="523409"/>
                    <a:pt x="626083" y="522618"/>
                    <a:pt x="626083" y="522618"/>
                  </a:cubicBezTo>
                  <a:cubicBezTo>
                    <a:pt x="626083" y="521828"/>
                    <a:pt x="628886" y="521037"/>
                    <a:pt x="628886" y="521037"/>
                  </a:cubicBezTo>
                  <a:close/>
                  <a:moveTo>
                    <a:pt x="641035" y="524199"/>
                  </a:moveTo>
                  <a:cubicBezTo>
                    <a:pt x="641035" y="523409"/>
                    <a:pt x="640103" y="522618"/>
                    <a:pt x="639168" y="521828"/>
                  </a:cubicBezTo>
                  <a:lnTo>
                    <a:pt x="638232" y="520247"/>
                  </a:lnTo>
                  <a:cubicBezTo>
                    <a:pt x="637297" y="520247"/>
                    <a:pt x="636362" y="521828"/>
                    <a:pt x="635430" y="521828"/>
                  </a:cubicBezTo>
                  <a:cubicBezTo>
                    <a:pt x="635430" y="521828"/>
                    <a:pt x="633559" y="522618"/>
                    <a:pt x="633559" y="523409"/>
                  </a:cubicBezTo>
                  <a:lnTo>
                    <a:pt x="635430" y="524993"/>
                  </a:lnTo>
                  <a:cubicBezTo>
                    <a:pt x="636362" y="524993"/>
                    <a:pt x="636362" y="523409"/>
                    <a:pt x="637297" y="523409"/>
                  </a:cubicBezTo>
                  <a:cubicBezTo>
                    <a:pt x="638232" y="524993"/>
                    <a:pt x="639168" y="525783"/>
                    <a:pt x="641035" y="527364"/>
                  </a:cubicBezTo>
                  <a:cubicBezTo>
                    <a:pt x="641035" y="526573"/>
                    <a:pt x="642906" y="526573"/>
                    <a:pt x="642906" y="525783"/>
                  </a:cubicBezTo>
                  <a:cubicBezTo>
                    <a:pt x="642906" y="524993"/>
                    <a:pt x="641035" y="524199"/>
                    <a:pt x="641035" y="524199"/>
                  </a:cubicBezTo>
                  <a:close/>
                  <a:moveTo>
                    <a:pt x="717680" y="513917"/>
                  </a:moveTo>
                  <a:lnTo>
                    <a:pt x="715812" y="514708"/>
                  </a:lnTo>
                  <a:cubicBezTo>
                    <a:pt x="714877" y="515498"/>
                    <a:pt x="713942" y="516292"/>
                    <a:pt x="713006" y="516292"/>
                  </a:cubicBezTo>
                  <a:lnTo>
                    <a:pt x="712071" y="514708"/>
                  </a:lnTo>
                  <a:cubicBezTo>
                    <a:pt x="711136" y="514708"/>
                    <a:pt x="710204" y="516292"/>
                    <a:pt x="710204" y="515498"/>
                  </a:cubicBezTo>
                  <a:cubicBezTo>
                    <a:pt x="709269" y="515498"/>
                    <a:pt x="708333" y="514708"/>
                    <a:pt x="708333" y="513917"/>
                  </a:cubicBezTo>
                  <a:cubicBezTo>
                    <a:pt x="707398" y="513917"/>
                    <a:pt x="707398" y="513127"/>
                    <a:pt x="706463" y="512337"/>
                  </a:cubicBezTo>
                  <a:cubicBezTo>
                    <a:pt x="706463" y="513127"/>
                    <a:pt x="704595" y="513127"/>
                    <a:pt x="704595" y="513917"/>
                  </a:cubicBezTo>
                  <a:cubicBezTo>
                    <a:pt x="704595" y="513917"/>
                    <a:pt x="705531" y="514708"/>
                    <a:pt x="706463" y="515498"/>
                  </a:cubicBezTo>
                  <a:cubicBezTo>
                    <a:pt x="706463" y="516292"/>
                    <a:pt x="707398" y="517082"/>
                    <a:pt x="707398" y="517082"/>
                  </a:cubicBezTo>
                  <a:cubicBezTo>
                    <a:pt x="708333" y="517873"/>
                    <a:pt x="708333" y="518663"/>
                    <a:pt x="709269" y="518663"/>
                  </a:cubicBezTo>
                  <a:cubicBezTo>
                    <a:pt x="709269" y="519453"/>
                    <a:pt x="711136" y="517873"/>
                    <a:pt x="711136" y="517873"/>
                  </a:cubicBezTo>
                  <a:cubicBezTo>
                    <a:pt x="712071" y="517873"/>
                    <a:pt x="713006" y="519453"/>
                    <a:pt x="713006" y="519453"/>
                  </a:cubicBezTo>
                  <a:cubicBezTo>
                    <a:pt x="713942" y="519453"/>
                    <a:pt x="714877" y="518663"/>
                    <a:pt x="714877" y="517873"/>
                  </a:cubicBezTo>
                  <a:cubicBezTo>
                    <a:pt x="715812" y="517873"/>
                    <a:pt x="716744" y="517082"/>
                    <a:pt x="716744" y="517082"/>
                  </a:cubicBezTo>
                  <a:cubicBezTo>
                    <a:pt x="717680" y="516292"/>
                    <a:pt x="718615" y="515498"/>
                    <a:pt x="719550" y="515498"/>
                  </a:cubicBezTo>
                  <a:cubicBezTo>
                    <a:pt x="718615" y="515498"/>
                    <a:pt x="718615" y="513917"/>
                    <a:pt x="717680" y="513917"/>
                  </a:cubicBezTo>
                  <a:close/>
                  <a:moveTo>
                    <a:pt x="732634" y="512337"/>
                  </a:moveTo>
                  <a:cubicBezTo>
                    <a:pt x="731699" y="510753"/>
                    <a:pt x="730764" y="509962"/>
                    <a:pt x="729832" y="508381"/>
                  </a:cubicBezTo>
                  <a:cubicBezTo>
                    <a:pt x="727961" y="509172"/>
                    <a:pt x="727026" y="510753"/>
                    <a:pt x="725155" y="511546"/>
                  </a:cubicBezTo>
                  <a:cubicBezTo>
                    <a:pt x="726091" y="512337"/>
                    <a:pt x="727961" y="513917"/>
                    <a:pt x="728897" y="514708"/>
                  </a:cubicBezTo>
                  <a:cubicBezTo>
                    <a:pt x="729832" y="516292"/>
                    <a:pt x="730764" y="517082"/>
                    <a:pt x="731699" y="518663"/>
                  </a:cubicBezTo>
                  <a:cubicBezTo>
                    <a:pt x="732634" y="518663"/>
                    <a:pt x="732634" y="519453"/>
                    <a:pt x="733570" y="520247"/>
                  </a:cubicBezTo>
                  <a:cubicBezTo>
                    <a:pt x="734505" y="519453"/>
                    <a:pt x="736372" y="518663"/>
                    <a:pt x="737308" y="517082"/>
                  </a:cubicBezTo>
                  <a:cubicBezTo>
                    <a:pt x="736372" y="516292"/>
                    <a:pt x="735440" y="515498"/>
                    <a:pt x="734505" y="513917"/>
                  </a:cubicBezTo>
                  <a:cubicBezTo>
                    <a:pt x="733570" y="513127"/>
                    <a:pt x="733570" y="513127"/>
                    <a:pt x="732634" y="512337"/>
                  </a:cubicBezTo>
                  <a:close/>
                  <a:moveTo>
                    <a:pt x="742916" y="505217"/>
                  </a:moveTo>
                  <a:cubicBezTo>
                    <a:pt x="741981" y="504426"/>
                    <a:pt x="741046" y="502845"/>
                    <a:pt x="740113" y="502052"/>
                  </a:cubicBezTo>
                  <a:cubicBezTo>
                    <a:pt x="739178" y="502052"/>
                    <a:pt x="738243" y="502845"/>
                    <a:pt x="738243" y="503636"/>
                  </a:cubicBezTo>
                  <a:cubicBezTo>
                    <a:pt x="737308" y="503636"/>
                    <a:pt x="735440" y="504426"/>
                    <a:pt x="735440" y="504426"/>
                  </a:cubicBezTo>
                  <a:cubicBezTo>
                    <a:pt x="735440" y="505217"/>
                    <a:pt x="737308" y="506007"/>
                    <a:pt x="737308" y="506007"/>
                  </a:cubicBezTo>
                  <a:cubicBezTo>
                    <a:pt x="738243" y="506797"/>
                    <a:pt x="738243" y="507591"/>
                    <a:pt x="739178" y="508381"/>
                  </a:cubicBezTo>
                  <a:cubicBezTo>
                    <a:pt x="739178" y="508381"/>
                    <a:pt x="740113" y="509962"/>
                    <a:pt x="741046" y="509962"/>
                  </a:cubicBezTo>
                  <a:lnTo>
                    <a:pt x="742916" y="508381"/>
                  </a:lnTo>
                  <a:lnTo>
                    <a:pt x="744787" y="507591"/>
                  </a:lnTo>
                  <a:cubicBezTo>
                    <a:pt x="744787" y="506797"/>
                    <a:pt x="743851" y="506007"/>
                    <a:pt x="742916" y="505217"/>
                  </a:cubicBezTo>
                  <a:close/>
                  <a:moveTo>
                    <a:pt x="771890" y="503636"/>
                  </a:moveTo>
                  <a:cubicBezTo>
                    <a:pt x="770955" y="503636"/>
                    <a:pt x="770955" y="502845"/>
                    <a:pt x="770023" y="502052"/>
                  </a:cubicBezTo>
                  <a:cubicBezTo>
                    <a:pt x="770023" y="502052"/>
                    <a:pt x="769088" y="500471"/>
                    <a:pt x="768153" y="500471"/>
                  </a:cubicBezTo>
                  <a:cubicBezTo>
                    <a:pt x="768153" y="500471"/>
                    <a:pt x="767217" y="501261"/>
                    <a:pt x="766282" y="502052"/>
                  </a:cubicBezTo>
                  <a:cubicBezTo>
                    <a:pt x="765350" y="502052"/>
                    <a:pt x="765350" y="502845"/>
                    <a:pt x="764415" y="502845"/>
                  </a:cubicBezTo>
                  <a:cubicBezTo>
                    <a:pt x="763479" y="502845"/>
                    <a:pt x="763479" y="502052"/>
                    <a:pt x="762544" y="501261"/>
                  </a:cubicBezTo>
                  <a:cubicBezTo>
                    <a:pt x="762544" y="502052"/>
                    <a:pt x="760674" y="502052"/>
                    <a:pt x="760674" y="502845"/>
                  </a:cubicBezTo>
                  <a:cubicBezTo>
                    <a:pt x="760674" y="502845"/>
                    <a:pt x="761609" y="504426"/>
                    <a:pt x="762544" y="504426"/>
                  </a:cubicBezTo>
                  <a:cubicBezTo>
                    <a:pt x="762544" y="505217"/>
                    <a:pt x="763479" y="506007"/>
                    <a:pt x="763479" y="506007"/>
                  </a:cubicBezTo>
                  <a:cubicBezTo>
                    <a:pt x="764415" y="506797"/>
                    <a:pt x="764415" y="507591"/>
                    <a:pt x="765350" y="507591"/>
                  </a:cubicBezTo>
                  <a:cubicBezTo>
                    <a:pt x="766282" y="508381"/>
                    <a:pt x="767217" y="506797"/>
                    <a:pt x="767217" y="506797"/>
                  </a:cubicBezTo>
                  <a:cubicBezTo>
                    <a:pt x="768153" y="506797"/>
                    <a:pt x="769088" y="505217"/>
                    <a:pt x="769088" y="505217"/>
                  </a:cubicBezTo>
                  <a:cubicBezTo>
                    <a:pt x="770023" y="505217"/>
                    <a:pt x="770955" y="506797"/>
                    <a:pt x="770955" y="506797"/>
                  </a:cubicBezTo>
                  <a:lnTo>
                    <a:pt x="772826" y="506007"/>
                  </a:lnTo>
                  <a:cubicBezTo>
                    <a:pt x="772826" y="505217"/>
                    <a:pt x="771890" y="504426"/>
                    <a:pt x="771890" y="503636"/>
                  </a:cubicBezTo>
                  <a:close/>
                  <a:moveTo>
                    <a:pt x="795256" y="522618"/>
                  </a:moveTo>
                  <a:lnTo>
                    <a:pt x="797127" y="521037"/>
                  </a:lnTo>
                  <a:lnTo>
                    <a:pt x="795256" y="519453"/>
                  </a:lnTo>
                  <a:cubicBezTo>
                    <a:pt x="795256" y="519453"/>
                    <a:pt x="793389" y="521037"/>
                    <a:pt x="793389" y="520247"/>
                  </a:cubicBezTo>
                  <a:cubicBezTo>
                    <a:pt x="792454" y="520247"/>
                    <a:pt x="792454" y="519453"/>
                    <a:pt x="791518" y="518663"/>
                  </a:cubicBezTo>
                  <a:cubicBezTo>
                    <a:pt x="791518" y="519453"/>
                    <a:pt x="789651" y="519453"/>
                    <a:pt x="789651" y="520247"/>
                  </a:cubicBezTo>
                  <a:cubicBezTo>
                    <a:pt x="789651" y="521037"/>
                    <a:pt x="791518" y="521828"/>
                    <a:pt x="791518" y="521828"/>
                  </a:cubicBezTo>
                  <a:cubicBezTo>
                    <a:pt x="791518" y="522618"/>
                    <a:pt x="792454" y="523409"/>
                    <a:pt x="792454" y="523409"/>
                  </a:cubicBezTo>
                  <a:cubicBezTo>
                    <a:pt x="792454" y="524199"/>
                    <a:pt x="790583" y="524993"/>
                    <a:pt x="790583" y="524993"/>
                  </a:cubicBezTo>
                  <a:cubicBezTo>
                    <a:pt x="790583" y="525783"/>
                    <a:pt x="792454" y="526573"/>
                    <a:pt x="792454" y="526573"/>
                  </a:cubicBezTo>
                  <a:cubicBezTo>
                    <a:pt x="792454" y="527364"/>
                    <a:pt x="790583" y="528154"/>
                    <a:pt x="790583" y="528154"/>
                  </a:cubicBezTo>
                  <a:cubicBezTo>
                    <a:pt x="790583" y="528948"/>
                    <a:pt x="791518" y="529738"/>
                    <a:pt x="791518" y="529738"/>
                  </a:cubicBezTo>
                  <a:cubicBezTo>
                    <a:pt x="792454" y="529738"/>
                    <a:pt x="793389" y="528154"/>
                    <a:pt x="794324" y="528948"/>
                  </a:cubicBezTo>
                  <a:lnTo>
                    <a:pt x="795256" y="530529"/>
                  </a:lnTo>
                  <a:cubicBezTo>
                    <a:pt x="796192" y="529738"/>
                    <a:pt x="797127" y="529738"/>
                    <a:pt x="797127" y="528948"/>
                  </a:cubicBezTo>
                  <a:cubicBezTo>
                    <a:pt x="798062" y="528948"/>
                    <a:pt x="796192" y="527364"/>
                    <a:pt x="796192" y="527364"/>
                  </a:cubicBezTo>
                  <a:cubicBezTo>
                    <a:pt x="795256" y="526573"/>
                    <a:pt x="794324" y="525783"/>
                    <a:pt x="794324" y="525783"/>
                  </a:cubicBezTo>
                  <a:cubicBezTo>
                    <a:pt x="794324" y="524993"/>
                    <a:pt x="792454" y="524199"/>
                    <a:pt x="792454" y="523409"/>
                  </a:cubicBezTo>
                  <a:cubicBezTo>
                    <a:pt x="792454" y="523409"/>
                    <a:pt x="794324" y="522618"/>
                    <a:pt x="795256" y="522618"/>
                  </a:cubicBezTo>
                  <a:close/>
                  <a:moveTo>
                    <a:pt x="813017" y="513127"/>
                  </a:moveTo>
                  <a:lnTo>
                    <a:pt x="811146" y="514708"/>
                  </a:lnTo>
                  <a:cubicBezTo>
                    <a:pt x="810211" y="514708"/>
                    <a:pt x="810211" y="513127"/>
                    <a:pt x="809279" y="513127"/>
                  </a:cubicBezTo>
                  <a:lnTo>
                    <a:pt x="807408" y="513917"/>
                  </a:lnTo>
                  <a:cubicBezTo>
                    <a:pt x="807408" y="514708"/>
                    <a:pt x="808344" y="515498"/>
                    <a:pt x="809279" y="516292"/>
                  </a:cubicBezTo>
                  <a:lnTo>
                    <a:pt x="810211" y="517873"/>
                  </a:lnTo>
                  <a:cubicBezTo>
                    <a:pt x="811146" y="517873"/>
                    <a:pt x="812082" y="516292"/>
                    <a:pt x="813017" y="516292"/>
                  </a:cubicBezTo>
                  <a:lnTo>
                    <a:pt x="814884" y="515498"/>
                  </a:lnTo>
                  <a:cubicBezTo>
                    <a:pt x="814884" y="514708"/>
                    <a:pt x="813017" y="513917"/>
                    <a:pt x="813017" y="513127"/>
                  </a:cubicBezTo>
                  <a:close/>
                  <a:moveTo>
                    <a:pt x="828907" y="520247"/>
                  </a:moveTo>
                  <a:cubicBezTo>
                    <a:pt x="828907" y="519453"/>
                    <a:pt x="827972" y="517873"/>
                    <a:pt x="827036" y="517873"/>
                  </a:cubicBezTo>
                  <a:cubicBezTo>
                    <a:pt x="827036" y="517873"/>
                    <a:pt x="826101" y="519453"/>
                    <a:pt x="825166" y="519453"/>
                  </a:cubicBezTo>
                  <a:cubicBezTo>
                    <a:pt x="824234" y="519453"/>
                    <a:pt x="824234" y="517873"/>
                    <a:pt x="823299" y="517873"/>
                  </a:cubicBezTo>
                  <a:cubicBezTo>
                    <a:pt x="823299" y="517873"/>
                    <a:pt x="821428" y="518663"/>
                    <a:pt x="821428" y="519453"/>
                  </a:cubicBezTo>
                  <a:cubicBezTo>
                    <a:pt x="821428" y="519453"/>
                    <a:pt x="823299" y="520247"/>
                    <a:pt x="823299" y="521037"/>
                  </a:cubicBezTo>
                  <a:cubicBezTo>
                    <a:pt x="823299" y="521828"/>
                    <a:pt x="824234" y="521828"/>
                    <a:pt x="825166" y="522618"/>
                  </a:cubicBezTo>
                  <a:lnTo>
                    <a:pt x="826101" y="524199"/>
                  </a:lnTo>
                  <a:cubicBezTo>
                    <a:pt x="827036" y="524199"/>
                    <a:pt x="827972" y="523409"/>
                    <a:pt x="828907" y="523409"/>
                  </a:cubicBezTo>
                  <a:cubicBezTo>
                    <a:pt x="827972" y="522618"/>
                    <a:pt x="827036" y="521828"/>
                    <a:pt x="827036" y="521037"/>
                  </a:cubicBezTo>
                  <a:lnTo>
                    <a:pt x="828907" y="520247"/>
                  </a:lnTo>
                  <a:close/>
                  <a:moveTo>
                    <a:pt x="854143" y="514708"/>
                  </a:moveTo>
                  <a:cubicBezTo>
                    <a:pt x="854143" y="514708"/>
                    <a:pt x="853208" y="513127"/>
                    <a:pt x="852273" y="513127"/>
                  </a:cubicBezTo>
                  <a:cubicBezTo>
                    <a:pt x="852273" y="513127"/>
                    <a:pt x="850402" y="513917"/>
                    <a:pt x="850402" y="514708"/>
                  </a:cubicBezTo>
                  <a:lnTo>
                    <a:pt x="848535" y="515498"/>
                  </a:lnTo>
                  <a:cubicBezTo>
                    <a:pt x="848535" y="516292"/>
                    <a:pt x="849470" y="517873"/>
                    <a:pt x="850402" y="517873"/>
                  </a:cubicBezTo>
                  <a:cubicBezTo>
                    <a:pt x="850402" y="517873"/>
                    <a:pt x="851338" y="516292"/>
                    <a:pt x="852273" y="516292"/>
                  </a:cubicBezTo>
                  <a:lnTo>
                    <a:pt x="853208" y="517873"/>
                  </a:lnTo>
                  <a:cubicBezTo>
                    <a:pt x="853208" y="518663"/>
                    <a:pt x="851338" y="518663"/>
                    <a:pt x="851338" y="519453"/>
                  </a:cubicBezTo>
                  <a:lnTo>
                    <a:pt x="853208" y="521037"/>
                  </a:lnTo>
                  <a:cubicBezTo>
                    <a:pt x="853208" y="521037"/>
                    <a:pt x="855076" y="520247"/>
                    <a:pt x="855076" y="519453"/>
                  </a:cubicBezTo>
                  <a:lnTo>
                    <a:pt x="853208" y="517873"/>
                  </a:lnTo>
                  <a:cubicBezTo>
                    <a:pt x="854143" y="517082"/>
                    <a:pt x="855076" y="517082"/>
                    <a:pt x="856011" y="516292"/>
                  </a:cubicBezTo>
                  <a:cubicBezTo>
                    <a:pt x="855076" y="516292"/>
                    <a:pt x="855076" y="515498"/>
                    <a:pt x="854143" y="514708"/>
                  </a:cubicBezTo>
                  <a:close/>
                  <a:moveTo>
                    <a:pt x="892464" y="509962"/>
                  </a:moveTo>
                  <a:cubicBezTo>
                    <a:pt x="891529" y="509172"/>
                    <a:pt x="891529" y="508381"/>
                    <a:pt x="890594" y="507591"/>
                  </a:cubicBezTo>
                  <a:lnTo>
                    <a:pt x="889658" y="506007"/>
                  </a:lnTo>
                  <a:cubicBezTo>
                    <a:pt x="888726" y="506007"/>
                    <a:pt x="887791" y="507591"/>
                    <a:pt x="886856" y="507591"/>
                  </a:cubicBezTo>
                  <a:cubicBezTo>
                    <a:pt x="887791" y="508381"/>
                    <a:pt x="889658" y="509962"/>
                    <a:pt x="890594" y="510753"/>
                  </a:cubicBezTo>
                  <a:cubicBezTo>
                    <a:pt x="890594" y="511546"/>
                    <a:pt x="891529" y="512337"/>
                    <a:pt x="891529" y="513127"/>
                  </a:cubicBezTo>
                  <a:cubicBezTo>
                    <a:pt x="892464" y="513127"/>
                    <a:pt x="893399" y="514708"/>
                    <a:pt x="893399" y="514708"/>
                  </a:cubicBezTo>
                  <a:cubicBezTo>
                    <a:pt x="894331" y="514708"/>
                    <a:pt x="895267" y="513127"/>
                    <a:pt x="895267" y="513127"/>
                  </a:cubicBezTo>
                  <a:cubicBezTo>
                    <a:pt x="894331" y="512337"/>
                    <a:pt x="893399" y="510753"/>
                    <a:pt x="892464" y="509962"/>
                  </a:cubicBezTo>
                  <a:close/>
                  <a:moveTo>
                    <a:pt x="939196" y="521037"/>
                  </a:moveTo>
                  <a:lnTo>
                    <a:pt x="937328" y="522618"/>
                  </a:lnTo>
                  <a:lnTo>
                    <a:pt x="935458" y="524199"/>
                  </a:lnTo>
                  <a:cubicBezTo>
                    <a:pt x="934523" y="524199"/>
                    <a:pt x="933587" y="522618"/>
                    <a:pt x="933587" y="522618"/>
                  </a:cubicBezTo>
                  <a:cubicBezTo>
                    <a:pt x="932655" y="521828"/>
                    <a:pt x="932655" y="521037"/>
                    <a:pt x="931720" y="520247"/>
                  </a:cubicBezTo>
                  <a:cubicBezTo>
                    <a:pt x="931720" y="521037"/>
                    <a:pt x="929849" y="521037"/>
                    <a:pt x="929849" y="521828"/>
                  </a:cubicBezTo>
                  <a:cubicBezTo>
                    <a:pt x="929849" y="522618"/>
                    <a:pt x="930785" y="523409"/>
                    <a:pt x="931720" y="523409"/>
                  </a:cubicBezTo>
                  <a:cubicBezTo>
                    <a:pt x="931720" y="524199"/>
                    <a:pt x="932655" y="524993"/>
                    <a:pt x="932655" y="525783"/>
                  </a:cubicBezTo>
                  <a:cubicBezTo>
                    <a:pt x="933587" y="525783"/>
                    <a:pt x="934523" y="527364"/>
                    <a:pt x="934523" y="527364"/>
                  </a:cubicBezTo>
                  <a:cubicBezTo>
                    <a:pt x="935458" y="527364"/>
                    <a:pt x="936393" y="525783"/>
                    <a:pt x="936393" y="525783"/>
                  </a:cubicBezTo>
                  <a:cubicBezTo>
                    <a:pt x="937328" y="525783"/>
                    <a:pt x="937328" y="527364"/>
                    <a:pt x="938264" y="527364"/>
                  </a:cubicBezTo>
                  <a:cubicBezTo>
                    <a:pt x="939196" y="527364"/>
                    <a:pt x="940131" y="526573"/>
                    <a:pt x="940131" y="526573"/>
                  </a:cubicBezTo>
                  <a:cubicBezTo>
                    <a:pt x="940131" y="525783"/>
                    <a:pt x="938264" y="524993"/>
                    <a:pt x="938264" y="524199"/>
                  </a:cubicBezTo>
                  <a:cubicBezTo>
                    <a:pt x="939196" y="524199"/>
                    <a:pt x="941066" y="523409"/>
                    <a:pt x="941066" y="523409"/>
                  </a:cubicBezTo>
                  <a:cubicBezTo>
                    <a:pt x="941066" y="522618"/>
                    <a:pt x="939196" y="521037"/>
                    <a:pt x="939196" y="521037"/>
                  </a:cubicBezTo>
                  <a:close/>
                  <a:moveTo>
                    <a:pt x="946675" y="521828"/>
                  </a:moveTo>
                  <a:cubicBezTo>
                    <a:pt x="945740" y="521828"/>
                    <a:pt x="945740" y="521037"/>
                    <a:pt x="944804" y="520247"/>
                  </a:cubicBezTo>
                  <a:cubicBezTo>
                    <a:pt x="944804" y="521037"/>
                    <a:pt x="942937" y="521037"/>
                    <a:pt x="942937" y="521828"/>
                  </a:cubicBezTo>
                  <a:cubicBezTo>
                    <a:pt x="942937" y="521828"/>
                    <a:pt x="943872" y="523409"/>
                    <a:pt x="944804" y="523409"/>
                  </a:cubicBezTo>
                  <a:cubicBezTo>
                    <a:pt x="944804" y="524199"/>
                    <a:pt x="945740" y="524993"/>
                    <a:pt x="945740" y="524993"/>
                  </a:cubicBezTo>
                  <a:cubicBezTo>
                    <a:pt x="946675" y="525783"/>
                    <a:pt x="947610" y="527364"/>
                    <a:pt x="947610" y="527364"/>
                  </a:cubicBezTo>
                  <a:cubicBezTo>
                    <a:pt x="948545" y="527364"/>
                    <a:pt x="949477" y="525783"/>
                    <a:pt x="949477" y="525783"/>
                  </a:cubicBezTo>
                  <a:cubicBezTo>
                    <a:pt x="948545" y="524199"/>
                    <a:pt x="947610" y="523409"/>
                    <a:pt x="946675" y="521828"/>
                  </a:cubicBezTo>
                  <a:close/>
                  <a:moveTo>
                    <a:pt x="976584" y="522618"/>
                  </a:moveTo>
                  <a:cubicBezTo>
                    <a:pt x="976584" y="521828"/>
                    <a:pt x="975649" y="521037"/>
                    <a:pt x="974714" y="521037"/>
                  </a:cubicBezTo>
                  <a:cubicBezTo>
                    <a:pt x="974714" y="520247"/>
                    <a:pt x="972846" y="521828"/>
                    <a:pt x="972846" y="521828"/>
                  </a:cubicBezTo>
                  <a:cubicBezTo>
                    <a:pt x="971911" y="521828"/>
                    <a:pt x="971911" y="520247"/>
                    <a:pt x="970976" y="520247"/>
                  </a:cubicBezTo>
                  <a:lnTo>
                    <a:pt x="970041" y="518663"/>
                  </a:lnTo>
                  <a:cubicBezTo>
                    <a:pt x="969105" y="518663"/>
                    <a:pt x="968173" y="519453"/>
                    <a:pt x="967238" y="519453"/>
                  </a:cubicBezTo>
                  <a:cubicBezTo>
                    <a:pt x="967238" y="520247"/>
                    <a:pt x="966303" y="521037"/>
                    <a:pt x="965368" y="521037"/>
                  </a:cubicBezTo>
                  <a:cubicBezTo>
                    <a:pt x="966303" y="521828"/>
                    <a:pt x="966303" y="522618"/>
                    <a:pt x="967238" y="522618"/>
                  </a:cubicBezTo>
                  <a:cubicBezTo>
                    <a:pt x="967238" y="523409"/>
                    <a:pt x="968173" y="524199"/>
                    <a:pt x="969105" y="524993"/>
                  </a:cubicBezTo>
                  <a:lnTo>
                    <a:pt x="970041" y="526573"/>
                  </a:lnTo>
                  <a:lnTo>
                    <a:pt x="971911" y="524993"/>
                  </a:lnTo>
                  <a:cubicBezTo>
                    <a:pt x="972846" y="524993"/>
                    <a:pt x="973779" y="523409"/>
                    <a:pt x="974714" y="523409"/>
                  </a:cubicBezTo>
                  <a:cubicBezTo>
                    <a:pt x="974714" y="524199"/>
                    <a:pt x="975649" y="524993"/>
                    <a:pt x="975649" y="525783"/>
                  </a:cubicBezTo>
                  <a:cubicBezTo>
                    <a:pt x="976584" y="524993"/>
                    <a:pt x="978455" y="524993"/>
                    <a:pt x="978455" y="524199"/>
                  </a:cubicBezTo>
                  <a:lnTo>
                    <a:pt x="976584" y="522618"/>
                  </a:lnTo>
                  <a:close/>
                  <a:moveTo>
                    <a:pt x="1011167" y="517082"/>
                  </a:moveTo>
                  <a:cubicBezTo>
                    <a:pt x="1010232" y="516292"/>
                    <a:pt x="1010232" y="515498"/>
                    <a:pt x="1009297" y="514708"/>
                  </a:cubicBezTo>
                  <a:cubicBezTo>
                    <a:pt x="1009297" y="514708"/>
                    <a:pt x="1008361" y="516292"/>
                    <a:pt x="1007429" y="516292"/>
                  </a:cubicBezTo>
                  <a:cubicBezTo>
                    <a:pt x="1007429" y="517082"/>
                    <a:pt x="1009297" y="517873"/>
                    <a:pt x="1009297" y="517873"/>
                  </a:cubicBezTo>
                  <a:cubicBezTo>
                    <a:pt x="1009297" y="518663"/>
                    <a:pt x="1007429" y="518663"/>
                    <a:pt x="1006494" y="519453"/>
                  </a:cubicBezTo>
                  <a:cubicBezTo>
                    <a:pt x="1007429" y="520247"/>
                    <a:pt x="1008361" y="521037"/>
                    <a:pt x="1008361" y="521037"/>
                  </a:cubicBezTo>
                  <a:cubicBezTo>
                    <a:pt x="1008361" y="521828"/>
                    <a:pt x="1009297" y="522618"/>
                    <a:pt x="1010232" y="523409"/>
                  </a:cubicBezTo>
                  <a:lnTo>
                    <a:pt x="1012102" y="521828"/>
                  </a:lnTo>
                  <a:cubicBezTo>
                    <a:pt x="1012102" y="521037"/>
                    <a:pt x="1010232" y="520247"/>
                    <a:pt x="1010232" y="520247"/>
                  </a:cubicBezTo>
                  <a:cubicBezTo>
                    <a:pt x="1011167" y="519453"/>
                    <a:pt x="1013035" y="518663"/>
                    <a:pt x="1013035" y="518663"/>
                  </a:cubicBezTo>
                  <a:cubicBezTo>
                    <a:pt x="1013035" y="517873"/>
                    <a:pt x="1011167" y="517082"/>
                    <a:pt x="1011167" y="517082"/>
                  </a:cubicBezTo>
                  <a:close/>
                  <a:moveTo>
                    <a:pt x="1032666" y="522618"/>
                  </a:moveTo>
                  <a:cubicBezTo>
                    <a:pt x="1031730" y="521037"/>
                    <a:pt x="1030795" y="520247"/>
                    <a:pt x="1029860" y="518663"/>
                  </a:cubicBezTo>
                  <a:cubicBezTo>
                    <a:pt x="1028925" y="519453"/>
                    <a:pt x="1027057" y="519453"/>
                    <a:pt x="1027057" y="520247"/>
                  </a:cubicBezTo>
                  <a:cubicBezTo>
                    <a:pt x="1027057" y="521037"/>
                    <a:pt x="1028925" y="521828"/>
                    <a:pt x="1028925" y="521828"/>
                  </a:cubicBezTo>
                  <a:cubicBezTo>
                    <a:pt x="1028925" y="522618"/>
                    <a:pt x="1030795" y="523409"/>
                    <a:pt x="1030795" y="524199"/>
                  </a:cubicBezTo>
                  <a:cubicBezTo>
                    <a:pt x="1030795" y="524199"/>
                    <a:pt x="1027993" y="524993"/>
                    <a:pt x="1028925" y="524993"/>
                  </a:cubicBezTo>
                  <a:cubicBezTo>
                    <a:pt x="1028925" y="525783"/>
                    <a:pt x="1029860" y="526573"/>
                    <a:pt x="1029860" y="526573"/>
                  </a:cubicBezTo>
                  <a:cubicBezTo>
                    <a:pt x="1031730" y="525783"/>
                    <a:pt x="1032666" y="524993"/>
                    <a:pt x="1034533" y="524199"/>
                  </a:cubicBezTo>
                  <a:cubicBezTo>
                    <a:pt x="1033598" y="523409"/>
                    <a:pt x="1033598" y="523409"/>
                    <a:pt x="1032666" y="522618"/>
                  </a:cubicBezTo>
                  <a:close/>
                  <a:moveTo>
                    <a:pt x="1056967" y="512337"/>
                  </a:moveTo>
                  <a:cubicBezTo>
                    <a:pt x="1056032" y="512337"/>
                    <a:pt x="1056032" y="510753"/>
                    <a:pt x="1055096" y="510753"/>
                  </a:cubicBezTo>
                  <a:cubicBezTo>
                    <a:pt x="1054161" y="510753"/>
                    <a:pt x="1053226" y="512337"/>
                    <a:pt x="1053226" y="512337"/>
                  </a:cubicBezTo>
                  <a:cubicBezTo>
                    <a:pt x="1052294" y="511546"/>
                    <a:pt x="1052294" y="510753"/>
                    <a:pt x="1051358" y="509962"/>
                  </a:cubicBezTo>
                  <a:cubicBezTo>
                    <a:pt x="1050423" y="509962"/>
                    <a:pt x="1050423" y="508381"/>
                    <a:pt x="1049488" y="508381"/>
                  </a:cubicBezTo>
                  <a:cubicBezTo>
                    <a:pt x="1049488" y="508381"/>
                    <a:pt x="1048553" y="509962"/>
                    <a:pt x="1047617" y="509962"/>
                  </a:cubicBezTo>
                  <a:cubicBezTo>
                    <a:pt x="1046685" y="509962"/>
                    <a:pt x="1046685" y="510753"/>
                    <a:pt x="1045750" y="511546"/>
                  </a:cubicBezTo>
                  <a:cubicBezTo>
                    <a:pt x="1046685" y="511546"/>
                    <a:pt x="1046685" y="513127"/>
                    <a:pt x="1047617" y="513127"/>
                  </a:cubicBezTo>
                  <a:cubicBezTo>
                    <a:pt x="1047617" y="513127"/>
                    <a:pt x="1048553" y="511546"/>
                    <a:pt x="1049488" y="511546"/>
                  </a:cubicBezTo>
                  <a:cubicBezTo>
                    <a:pt x="1050423" y="511546"/>
                    <a:pt x="1050423" y="513127"/>
                    <a:pt x="1051358" y="513127"/>
                  </a:cubicBezTo>
                  <a:cubicBezTo>
                    <a:pt x="1051358" y="513917"/>
                    <a:pt x="1052294" y="515498"/>
                    <a:pt x="1052294" y="515498"/>
                  </a:cubicBezTo>
                  <a:cubicBezTo>
                    <a:pt x="1053226" y="515498"/>
                    <a:pt x="1054161" y="513917"/>
                    <a:pt x="1055096" y="513917"/>
                  </a:cubicBezTo>
                  <a:lnTo>
                    <a:pt x="1056032" y="515498"/>
                  </a:lnTo>
                  <a:cubicBezTo>
                    <a:pt x="1056032" y="515498"/>
                    <a:pt x="1057899" y="514708"/>
                    <a:pt x="1057899" y="513917"/>
                  </a:cubicBezTo>
                  <a:cubicBezTo>
                    <a:pt x="1058834" y="513917"/>
                    <a:pt x="1056967" y="513127"/>
                    <a:pt x="1056967" y="512337"/>
                  </a:cubicBezTo>
                  <a:close/>
                  <a:moveTo>
                    <a:pt x="1061640" y="517873"/>
                  </a:moveTo>
                  <a:cubicBezTo>
                    <a:pt x="1061640" y="517873"/>
                    <a:pt x="1059769" y="518663"/>
                    <a:pt x="1059769" y="519453"/>
                  </a:cubicBezTo>
                  <a:cubicBezTo>
                    <a:pt x="1058834" y="519453"/>
                    <a:pt x="1056967" y="520247"/>
                    <a:pt x="1056967" y="520247"/>
                  </a:cubicBezTo>
                  <a:cubicBezTo>
                    <a:pt x="1056967" y="521037"/>
                    <a:pt x="1058834" y="521828"/>
                    <a:pt x="1058834" y="522618"/>
                  </a:cubicBezTo>
                  <a:cubicBezTo>
                    <a:pt x="1059769" y="522618"/>
                    <a:pt x="1059769" y="524199"/>
                    <a:pt x="1060705" y="524199"/>
                  </a:cubicBezTo>
                  <a:lnTo>
                    <a:pt x="1062575" y="522618"/>
                  </a:lnTo>
                  <a:lnTo>
                    <a:pt x="1060705" y="521037"/>
                  </a:lnTo>
                  <a:cubicBezTo>
                    <a:pt x="1060705" y="520247"/>
                    <a:pt x="1062575" y="520247"/>
                    <a:pt x="1063507" y="519453"/>
                  </a:cubicBezTo>
                  <a:cubicBezTo>
                    <a:pt x="1062575" y="519453"/>
                    <a:pt x="1062575" y="517873"/>
                    <a:pt x="1061640" y="517873"/>
                  </a:cubicBezTo>
                  <a:close/>
                  <a:moveTo>
                    <a:pt x="1076595" y="519453"/>
                  </a:moveTo>
                  <a:cubicBezTo>
                    <a:pt x="1075660" y="519453"/>
                    <a:pt x="1074724" y="517873"/>
                    <a:pt x="1074724" y="517873"/>
                  </a:cubicBezTo>
                  <a:lnTo>
                    <a:pt x="1072854" y="519453"/>
                  </a:lnTo>
                  <a:cubicBezTo>
                    <a:pt x="1071922" y="518663"/>
                    <a:pt x="1070986" y="517873"/>
                    <a:pt x="1070986" y="517082"/>
                  </a:cubicBezTo>
                  <a:lnTo>
                    <a:pt x="1072854" y="516292"/>
                  </a:lnTo>
                  <a:cubicBezTo>
                    <a:pt x="1072854" y="515498"/>
                    <a:pt x="1071922" y="514708"/>
                    <a:pt x="1070986" y="513917"/>
                  </a:cubicBezTo>
                  <a:cubicBezTo>
                    <a:pt x="1070986" y="513917"/>
                    <a:pt x="1070051" y="513127"/>
                    <a:pt x="1070051" y="512337"/>
                  </a:cubicBezTo>
                  <a:lnTo>
                    <a:pt x="1068181" y="510753"/>
                  </a:lnTo>
                  <a:cubicBezTo>
                    <a:pt x="1067248" y="510753"/>
                    <a:pt x="1067248" y="511546"/>
                    <a:pt x="1066313" y="512337"/>
                  </a:cubicBezTo>
                  <a:cubicBezTo>
                    <a:pt x="1066313" y="512337"/>
                    <a:pt x="1067248" y="513127"/>
                    <a:pt x="1068181" y="513917"/>
                  </a:cubicBezTo>
                  <a:lnTo>
                    <a:pt x="1069116" y="515498"/>
                  </a:lnTo>
                  <a:cubicBezTo>
                    <a:pt x="1070051" y="516292"/>
                    <a:pt x="1070986" y="517082"/>
                    <a:pt x="1070986" y="517082"/>
                  </a:cubicBezTo>
                  <a:cubicBezTo>
                    <a:pt x="1070986" y="517873"/>
                    <a:pt x="1069116" y="518663"/>
                    <a:pt x="1069116" y="518663"/>
                  </a:cubicBezTo>
                  <a:cubicBezTo>
                    <a:pt x="1069116" y="519453"/>
                    <a:pt x="1070051" y="520247"/>
                    <a:pt x="1070051" y="520247"/>
                  </a:cubicBezTo>
                  <a:cubicBezTo>
                    <a:pt x="1070986" y="521037"/>
                    <a:pt x="1068181" y="521828"/>
                    <a:pt x="1068181" y="521828"/>
                  </a:cubicBezTo>
                  <a:lnTo>
                    <a:pt x="1070051" y="523409"/>
                  </a:lnTo>
                  <a:lnTo>
                    <a:pt x="1071922" y="521828"/>
                  </a:lnTo>
                  <a:cubicBezTo>
                    <a:pt x="1072854" y="522618"/>
                    <a:pt x="1072854" y="523409"/>
                    <a:pt x="1073789" y="524199"/>
                  </a:cubicBezTo>
                  <a:cubicBezTo>
                    <a:pt x="1074724" y="523409"/>
                    <a:pt x="1076595" y="521828"/>
                    <a:pt x="1077527" y="521037"/>
                  </a:cubicBezTo>
                  <a:cubicBezTo>
                    <a:pt x="1077527" y="521037"/>
                    <a:pt x="1076595" y="520247"/>
                    <a:pt x="1076595" y="519453"/>
                  </a:cubicBezTo>
                  <a:close/>
                  <a:moveTo>
                    <a:pt x="1084071" y="528154"/>
                  </a:moveTo>
                  <a:cubicBezTo>
                    <a:pt x="1084071" y="528154"/>
                    <a:pt x="1083135" y="526573"/>
                    <a:pt x="1082203" y="526573"/>
                  </a:cubicBezTo>
                  <a:lnTo>
                    <a:pt x="1081268" y="524993"/>
                  </a:lnTo>
                  <a:cubicBezTo>
                    <a:pt x="1080333" y="524993"/>
                    <a:pt x="1079397" y="525783"/>
                    <a:pt x="1078462" y="525783"/>
                  </a:cubicBezTo>
                  <a:cubicBezTo>
                    <a:pt x="1080333" y="527364"/>
                    <a:pt x="1081268" y="528154"/>
                    <a:pt x="1082203" y="529738"/>
                  </a:cubicBezTo>
                  <a:cubicBezTo>
                    <a:pt x="1082203" y="530529"/>
                    <a:pt x="1083135" y="531319"/>
                    <a:pt x="1084071" y="531319"/>
                  </a:cubicBezTo>
                  <a:lnTo>
                    <a:pt x="1085006" y="532900"/>
                  </a:lnTo>
                  <a:cubicBezTo>
                    <a:pt x="1085941" y="532900"/>
                    <a:pt x="1086876" y="532109"/>
                    <a:pt x="1087809" y="532109"/>
                  </a:cubicBezTo>
                  <a:cubicBezTo>
                    <a:pt x="1085941" y="530529"/>
                    <a:pt x="1085006" y="529738"/>
                    <a:pt x="1084071" y="528154"/>
                  </a:cubicBezTo>
                  <a:close/>
                  <a:moveTo>
                    <a:pt x="1097155" y="520247"/>
                  </a:moveTo>
                  <a:cubicBezTo>
                    <a:pt x="1096223" y="519453"/>
                    <a:pt x="1095288" y="518663"/>
                    <a:pt x="1095288" y="518663"/>
                  </a:cubicBezTo>
                  <a:cubicBezTo>
                    <a:pt x="1095288" y="517873"/>
                    <a:pt x="1097155" y="517082"/>
                    <a:pt x="1097155" y="517082"/>
                  </a:cubicBezTo>
                  <a:cubicBezTo>
                    <a:pt x="1097155" y="516292"/>
                    <a:pt x="1095288" y="515498"/>
                    <a:pt x="1095288" y="515498"/>
                  </a:cubicBezTo>
                  <a:cubicBezTo>
                    <a:pt x="1095288" y="514708"/>
                    <a:pt x="1094352" y="513917"/>
                    <a:pt x="1094352" y="513917"/>
                  </a:cubicBezTo>
                  <a:cubicBezTo>
                    <a:pt x="1093417" y="513917"/>
                    <a:pt x="1091550" y="514708"/>
                    <a:pt x="1091550" y="514708"/>
                  </a:cubicBezTo>
                  <a:cubicBezTo>
                    <a:pt x="1091550" y="515498"/>
                    <a:pt x="1093417" y="516292"/>
                    <a:pt x="1093417" y="517082"/>
                  </a:cubicBezTo>
                  <a:cubicBezTo>
                    <a:pt x="1094352" y="517082"/>
                    <a:pt x="1094352" y="517873"/>
                    <a:pt x="1095288" y="518663"/>
                  </a:cubicBezTo>
                  <a:cubicBezTo>
                    <a:pt x="1094352" y="518663"/>
                    <a:pt x="1093417" y="519453"/>
                    <a:pt x="1093417" y="519453"/>
                  </a:cubicBezTo>
                  <a:cubicBezTo>
                    <a:pt x="1092485" y="520247"/>
                    <a:pt x="1091550" y="521037"/>
                    <a:pt x="1090614" y="521037"/>
                  </a:cubicBezTo>
                  <a:lnTo>
                    <a:pt x="1089679" y="519453"/>
                  </a:lnTo>
                  <a:cubicBezTo>
                    <a:pt x="1088744" y="519453"/>
                    <a:pt x="1086876" y="520247"/>
                    <a:pt x="1086876" y="521037"/>
                  </a:cubicBezTo>
                  <a:cubicBezTo>
                    <a:pt x="1086876" y="521037"/>
                    <a:pt x="1088744" y="521828"/>
                    <a:pt x="1088744" y="522618"/>
                  </a:cubicBezTo>
                  <a:cubicBezTo>
                    <a:pt x="1089679" y="522618"/>
                    <a:pt x="1089679" y="524199"/>
                    <a:pt x="1090614" y="524199"/>
                  </a:cubicBezTo>
                  <a:lnTo>
                    <a:pt x="1092485" y="522618"/>
                  </a:lnTo>
                  <a:cubicBezTo>
                    <a:pt x="1092485" y="523409"/>
                    <a:pt x="1093417" y="524993"/>
                    <a:pt x="1094352" y="524993"/>
                  </a:cubicBezTo>
                  <a:cubicBezTo>
                    <a:pt x="1094352" y="524199"/>
                    <a:pt x="1095288" y="523409"/>
                    <a:pt x="1096223" y="523409"/>
                  </a:cubicBezTo>
                  <a:cubicBezTo>
                    <a:pt x="1096223" y="523409"/>
                    <a:pt x="1098090" y="522618"/>
                    <a:pt x="1098090" y="521828"/>
                  </a:cubicBezTo>
                  <a:lnTo>
                    <a:pt x="1097155" y="520247"/>
                  </a:lnTo>
                  <a:close/>
                  <a:moveTo>
                    <a:pt x="1124262" y="524993"/>
                  </a:moveTo>
                  <a:lnTo>
                    <a:pt x="1122395" y="523409"/>
                  </a:lnTo>
                  <a:cubicBezTo>
                    <a:pt x="1122395" y="523409"/>
                    <a:pt x="1120524" y="524993"/>
                    <a:pt x="1120524" y="524199"/>
                  </a:cubicBezTo>
                  <a:cubicBezTo>
                    <a:pt x="1119589" y="524199"/>
                    <a:pt x="1119589" y="522618"/>
                    <a:pt x="1118653" y="522618"/>
                  </a:cubicBezTo>
                  <a:lnTo>
                    <a:pt x="1116786" y="524199"/>
                  </a:lnTo>
                  <a:cubicBezTo>
                    <a:pt x="1115851" y="524199"/>
                    <a:pt x="1115851" y="522618"/>
                    <a:pt x="1114916" y="522618"/>
                  </a:cubicBezTo>
                  <a:cubicBezTo>
                    <a:pt x="1114916" y="521828"/>
                    <a:pt x="1113980" y="521037"/>
                    <a:pt x="1113045" y="520247"/>
                  </a:cubicBezTo>
                  <a:cubicBezTo>
                    <a:pt x="1113045" y="520247"/>
                    <a:pt x="1112113" y="519453"/>
                    <a:pt x="1112113" y="518663"/>
                  </a:cubicBezTo>
                  <a:cubicBezTo>
                    <a:pt x="1112113" y="518663"/>
                    <a:pt x="1113980" y="517873"/>
                    <a:pt x="1113980" y="517082"/>
                  </a:cubicBezTo>
                  <a:cubicBezTo>
                    <a:pt x="1113980" y="517082"/>
                    <a:pt x="1112113" y="516292"/>
                    <a:pt x="1112113" y="515498"/>
                  </a:cubicBezTo>
                  <a:lnTo>
                    <a:pt x="1111178" y="513917"/>
                  </a:lnTo>
                  <a:lnTo>
                    <a:pt x="1108372" y="515498"/>
                  </a:lnTo>
                  <a:cubicBezTo>
                    <a:pt x="1108372" y="515498"/>
                    <a:pt x="1110242" y="516292"/>
                    <a:pt x="1110242" y="517082"/>
                  </a:cubicBezTo>
                  <a:cubicBezTo>
                    <a:pt x="1109307" y="517082"/>
                    <a:pt x="1109307" y="517873"/>
                    <a:pt x="1108372" y="518663"/>
                  </a:cubicBezTo>
                  <a:lnTo>
                    <a:pt x="1106504" y="519453"/>
                  </a:lnTo>
                  <a:cubicBezTo>
                    <a:pt x="1106504" y="520247"/>
                    <a:pt x="1107437" y="521828"/>
                    <a:pt x="1107437" y="521828"/>
                  </a:cubicBezTo>
                  <a:cubicBezTo>
                    <a:pt x="1108372" y="521828"/>
                    <a:pt x="1109307" y="520247"/>
                    <a:pt x="1110242" y="520247"/>
                  </a:cubicBezTo>
                  <a:lnTo>
                    <a:pt x="1111178" y="521828"/>
                  </a:lnTo>
                  <a:cubicBezTo>
                    <a:pt x="1112113" y="522618"/>
                    <a:pt x="1112113" y="523409"/>
                    <a:pt x="1113045" y="523409"/>
                  </a:cubicBezTo>
                  <a:cubicBezTo>
                    <a:pt x="1113045" y="524199"/>
                    <a:pt x="1113980" y="524993"/>
                    <a:pt x="1114916" y="525783"/>
                  </a:cubicBezTo>
                  <a:lnTo>
                    <a:pt x="1115851" y="527364"/>
                  </a:lnTo>
                  <a:cubicBezTo>
                    <a:pt x="1116786" y="527364"/>
                    <a:pt x="1117718" y="525783"/>
                    <a:pt x="1118653" y="525783"/>
                  </a:cubicBezTo>
                  <a:lnTo>
                    <a:pt x="1119589" y="527364"/>
                  </a:lnTo>
                  <a:cubicBezTo>
                    <a:pt x="1120524" y="527364"/>
                    <a:pt x="1121459" y="526573"/>
                    <a:pt x="1122395" y="526573"/>
                  </a:cubicBezTo>
                  <a:lnTo>
                    <a:pt x="1123327" y="528154"/>
                  </a:lnTo>
                  <a:cubicBezTo>
                    <a:pt x="1123327" y="527364"/>
                    <a:pt x="1125197" y="527364"/>
                    <a:pt x="1125197" y="526573"/>
                  </a:cubicBezTo>
                  <a:cubicBezTo>
                    <a:pt x="1126132" y="526573"/>
                    <a:pt x="1124262" y="524993"/>
                    <a:pt x="1124262" y="524993"/>
                  </a:cubicBezTo>
                  <a:close/>
                  <a:moveTo>
                    <a:pt x="1156042" y="501261"/>
                  </a:moveTo>
                  <a:lnTo>
                    <a:pt x="1154172" y="499681"/>
                  </a:lnTo>
                  <a:lnTo>
                    <a:pt x="1152301" y="501261"/>
                  </a:lnTo>
                  <a:cubicBezTo>
                    <a:pt x="1151369" y="501261"/>
                    <a:pt x="1150434" y="502052"/>
                    <a:pt x="1150434" y="502845"/>
                  </a:cubicBezTo>
                  <a:lnTo>
                    <a:pt x="1151369" y="504426"/>
                  </a:lnTo>
                  <a:cubicBezTo>
                    <a:pt x="1152301" y="504426"/>
                    <a:pt x="1153236" y="506007"/>
                    <a:pt x="1153236" y="506007"/>
                  </a:cubicBezTo>
                  <a:cubicBezTo>
                    <a:pt x="1153236" y="506007"/>
                    <a:pt x="1155107" y="505217"/>
                    <a:pt x="1155107" y="504426"/>
                  </a:cubicBezTo>
                  <a:cubicBezTo>
                    <a:pt x="1156042" y="504426"/>
                    <a:pt x="1156974" y="503636"/>
                    <a:pt x="1156974" y="503636"/>
                  </a:cubicBezTo>
                  <a:cubicBezTo>
                    <a:pt x="1156974" y="502845"/>
                    <a:pt x="1156042" y="502052"/>
                    <a:pt x="1156042" y="501261"/>
                  </a:cubicBezTo>
                  <a:close/>
                  <a:moveTo>
                    <a:pt x="1179408" y="520247"/>
                  </a:moveTo>
                  <a:cubicBezTo>
                    <a:pt x="1179408" y="521037"/>
                    <a:pt x="1180343" y="521037"/>
                    <a:pt x="1180343" y="521828"/>
                  </a:cubicBezTo>
                  <a:cubicBezTo>
                    <a:pt x="1180343" y="522618"/>
                    <a:pt x="1178473" y="522618"/>
                    <a:pt x="1178473" y="523409"/>
                  </a:cubicBezTo>
                  <a:lnTo>
                    <a:pt x="1180343" y="524993"/>
                  </a:lnTo>
                  <a:cubicBezTo>
                    <a:pt x="1180343" y="524993"/>
                    <a:pt x="1181278" y="526573"/>
                    <a:pt x="1182211" y="526573"/>
                  </a:cubicBezTo>
                  <a:cubicBezTo>
                    <a:pt x="1182211" y="526573"/>
                    <a:pt x="1183146" y="525783"/>
                    <a:pt x="1184081" y="524993"/>
                  </a:cubicBezTo>
                  <a:cubicBezTo>
                    <a:pt x="1184081" y="524993"/>
                    <a:pt x="1182211" y="524199"/>
                    <a:pt x="1182211" y="523409"/>
                  </a:cubicBezTo>
                  <a:lnTo>
                    <a:pt x="1184081" y="522618"/>
                  </a:lnTo>
                  <a:cubicBezTo>
                    <a:pt x="1185016" y="521828"/>
                    <a:pt x="1185952" y="521037"/>
                    <a:pt x="1186884" y="521037"/>
                  </a:cubicBezTo>
                  <a:cubicBezTo>
                    <a:pt x="1185952" y="520247"/>
                    <a:pt x="1185016" y="519453"/>
                    <a:pt x="1185016" y="519453"/>
                  </a:cubicBezTo>
                  <a:cubicBezTo>
                    <a:pt x="1184081" y="518663"/>
                    <a:pt x="1184081" y="517873"/>
                    <a:pt x="1183146" y="517082"/>
                  </a:cubicBezTo>
                  <a:cubicBezTo>
                    <a:pt x="1182211" y="517873"/>
                    <a:pt x="1182211" y="518663"/>
                    <a:pt x="1181278" y="518663"/>
                  </a:cubicBezTo>
                  <a:cubicBezTo>
                    <a:pt x="1181278" y="518663"/>
                    <a:pt x="1179408" y="519453"/>
                    <a:pt x="1179408" y="520247"/>
                  </a:cubicBezTo>
                  <a:close/>
                  <a:moveTo>
                    <a:pt x="1185952" y="509962"/>
                  </a:moveTo>
                  <a:cubicBezTo>
                    <a:pt x="1185952" y="509172"/>
                    <a:pt x="1185016" y="508381"/>
                    <a:pt x="1185016" y="508381"/>
                  </a:cubicBezTo>
                  <a:cubicBezTo>
                    <a:pt x="1185016" y="507591"/>
                    <a:pt x="1186884" y="507591"/>
                    <a:pt x="1186884" y="506797"/>
                  </a:cubicBezTo>
                  <a:cubicBezTo>
                    <a:pt x="1185952" y="506797"/>
                    <a:pt x="1185952" y="505217"/>
                    <a:pt x="1185016" y="505217"/>
                  </a:cubicBezTo>
                  <a:lnTo>
                    <a:pt x="1183146" y="506007"/>
                  </a:lnTo>
                  <a:cubicBezTo>
                    <a:pt x="1183146" y="506797"/>
                    <a:pt x="1181278" y="507591"/>
                    <a:pt x="1181278" y="507591"/>
                  </a:cubicBezTo>
                  <a:cubicBezTo>
                    <a:pt x="1181278" y="508381"/>
                    <a:pt x="1182211" y="509172"/>
                    <a:pt x="1183146" y="509172"/>
                  </a:cubicBezTo>
                  <a:cubicBezTo>
                    <a:pt x="1182211" y="509962"/>
                    <a:pt x="1180343" y="509962"/>
                    <a:pt x="1180343" y="510753"/>
                  </a:cubicBezTo>
                  <a:lnTo>
                    <a:pt x="1182211" y="512337"/>
                  </a:lnTo>
                  <a:cubicBezTo>
                    <a:pt x="1182211" y="512337"/>
                    <a:pt x="1184081" y="510753"/>
                    <a:pt x="1184081" y="511546"/>
                  </a:cubicBezTo>
                  <a:cubicBezTo>
                    <a:pt x="1185016" y="511546"/>
                    <a:pt x="1185016" y="513127"/>
                    <a:pt x="1185952" y="513127"/>
                  </a:cubicBezTo>
                  <a:cubicBezTo>
                    <a:pt x="1185952" y="512337"/>
                    <a:pt x="1187819" y="512337"/>
                    <a:pt x="1187819" y="511546"/>
                  </a:cubicBezTo>
                  <a:cubicBezTo>
                    <a:pt x="1187819" y="510753"/>
                    <a:pt x="1185952" y="509962"/>
                    <a:pt x="1185952" y="509962"/>
                  </a:cubicBezTo>
                  <a:close/>
                  <a:moveTo>
                    <a:pt x="1202774" y="513127"/>
                  </a:moveTo>
                  <a:cubicBezTo>
                    <a:pt x="1201839" y="513127"/>
                    <a:pt x="1201839" y="511546"/>
                    <a:pt x="1200906" y="511546"/>
                  </a:cubicBezTo>
                  <a:lnTo>
                    <a:pt x="1199036" y="513127"/>
                  </a:lnTo>
                  <a:cubicBezTo>
                    <a:pt x="1199036" y="512976"/>
                    <a:pt x="1198954" y="512932"/>
                    <a:pt x="1198844" y="512925"/>
                  </a:cubicBezTo>
                  <a:cubicBezTo>
                    <a:pt x="1198104" y="512094"/>
                    <a:pt x="1198028" y="510753"/>
                    <a:pt x="1197165" y="510753"/>
                  </a:cubicBezTo>
                  <a:lnTo>
                    <a:pt x="1195298" y="512337"/>
                  </a:lnTo>
                  <a:lnTo>
                    <a:pt x="1197165" y="513917"/>
                  </a:lnTo>
                  <a:cubicBezTo>
                    <a:pt x="1197165" y="513917"/>
                    <a:pt x="1198378" y="512900"/>
                    <a:pt x="1198844" y="512925"/>
                  </a:cubicBezTo>
                  <a:cubicBezTo>
                    <a:pt x="1198907" y="512995"/>
                    <a:pt x="1198964" y="513067"/>
                    <a:pt x="1199036" y="513127"/>
                  </a:cubicBezTo>
                  <a:cubicBezTo>
                    <a:pt x="1199971" y="513127"/>
                    <a:pt x="1199971" y="513917"/>
                    <a:pt x="1200906" y="514708"/>
                  </a:cubicBezTo>
                  <a:lnTo>
                    <a:pt x="1201839" y="516292"/>
                  </a:lnTo>
                  <a:cubicBezTo>
                    <a:pt x="1202774" y="516292"/>
                    <a:pt x="1204644" y="514708"/>
                    <a:pt x="1204644" y="514708"/>
                  </a:cubicBezTo>
                  <a:cubicBezTo>
                    <a:pt x="1204644" y="514708"/>
                    <a:pt x="1202774" y="513917"/>
                    <a:pt x="1202774" y="513127"/>
                  </a:cubicBezTo>
                  <a:close/>
                  <a:moveTo>
                    <a:pt x="1207447" y="518663"/>
                  </a:moveTo>
                  <a:cubicBezTo>
                    <a:pt x="1206515" y="518663"/>
                    <a:pt x="1205580" y="520247"/>
                    <a:pt x="1205580" y="520247"/>
                  </a:cubicBezTo>
                  <a:cubicBezTo>
                    <a:pt x="1204644" y="519453"/>
                    <a:pt x="1204644" y="518663"/>
                    <a:pt x="1203709" y="517873"/>
                  </a:cubicBezTo>
                  <a:cubicBezTo>
                    <a:pt x="1202774" y="518663"/>
                    <a:pt x="1200906" y="520247"/>
                    <a:pt x="1199971" y="521037"/>
                  </a:cubicBezTo>
                  <a:cubicBezTo>
                    <a:pt x="1199971" y="521037"/>
                    <a:pt x="1200906" y="521828"/>
                    <a:pt x="1200906" y="522618"/>
                  </a:cubicBezTo>
                  <a:cubicBezTo>
                    <a:pt x="1201839" y="523409"/>
                    <a:pt x="1203709" y="524993"/>
                    <a:pt x="1204644" y="525783"/>
                  </a:cubicBezTo>
                  <a:cubicBezTo>
                    <a:pt x="1205580" y="524993"/>
                    <a:pt x="1207447" y="524199"/>
                    <a:pt x="1208382" y="523409"/>
                  </a:cubicBezTo>
                  <a:cubicBezTo>
                    <a:pt x="1208382" y="522618"/>
                    <a:pt x="1206515" y="521828"/>
                    <a:pt x="1206515" y="521828"/>
                  </a:cubicBezTo>
                  <a:cubicBezTo>
                    <a:pt x="1207447" y="521037"/>
                    <a:pt x="1209318" y="521037"/>
                    <a:pt x="1209318" y="520247"/>
                  </a:cubicBezTo>
                  <a:cubicBezTo>
                    <a:pt x="1209318" y="519453"/>
                    <a:pt x="1207447" y="519453"/>
                    <a:pt x="1207447" y="518663"/>
                  </a:cubicBezTo>
                  <a:close/>
                  <a:moveTo>
                    <a:pt x="1252311" y="517082"/>
                  </a:moveTo>
                  <a:lnTo>
                    <a:pt x="1250444" y="518663"/>
                  </a:lnTo>
                  <a:cubicBezTo>
                    <a:pt x="1249509" y="519453"/>
                    <a:pt x="1249509" y="519453"/>
                    <a:pt x="1248574" y="520247"/>
                  </a:cubicBezTo>
                  <a:cubicBezTo>
                    <a:pt x="1247638" y="519453"/>
                    <a:pt x="1247638" y="518663"/>
                    <a:pt x="1246703" y="517873"/>
                  </a:cubicBezTo>
                  <a:cubicBezTo>
                    <a:pt x="1246703" y="518663"/>
                    <a:pt x="1244836" y="519453"/>
                    <a:pt x="1244836" y="519453"/>
                  </a:cubicBezTo>
                  <a:cubicBezTo>
                    <a:pt x="1244836" y="520247"/>
                    <a:pt x="1245768" y="521037"/>
                    <a:pt x="1246703" y="521037"/>
                  </a:cubicBezTo>
                  <a:cubicBezTo>
                    <a:pt x="1246703" y="521828"/>
                    <a:pt x="1247638" y="523409"/>
                    <a:pt x="1247638" y="523409"/>
                  </a:cubicBezTo>
                  <a:cubicBezTo>
                    <a:pt x="1248574" y="523409"/>
                    <a:pt x="1249509" y="521828"/>
                    <a:pt x="1250444" y="521828"/>
                  </a:cubicBezTo>
                  <a:cubicBezTo>
                    <a:pt x="1250444" y="522618"/>
                    <a:pt x="1251376" y="522618"/>
                    <a:pt x="1251376" y="523409"/>
                  </a:cubicBezTo>
                  <a:cubicBezTo>
                    <a:pt x="1252311" y="524199"/>
                    <a:pt x="1252311" y="524993"/>
                    <a:pt x="1253247" y="524993"/>
                  </a:cubicBezTo>
                  <a:cubicBezTo>
                    <a:pt x="1254182" y="525783"/>
                    <a:pt x="1254182" y="526573"/>
                    <a:pt x="1255117" y="527364"/>
                  </a:cubicBezTo>
                  <a:cubicBezTo>
                    <a:pt x="1255117" y="526573"/>
                    <a:pt x="1256985" y="526573"/>
                    <a:pt x="1256985" y="525783"/>
                  </a:cubicBezTo>
                  <a:lnTo>
                    <a:pt x="1255117" y="524199"/>
                  </a:lnTo>
                  <a:cubicBezTo>
                    <a:pt x="1255117" y="523409"/>
                    <a:pt x="1254182" y="522618"/>
                    <a:pt x="1253247" y="521828"/>
                  </a:cubicBezTo>
                  <a:cubicBezTo>
                    <a:pt x="1253247" y="521828"/>
                    <a:pt x="1252311" y="521037"/>
                    <a:pt x="1252311" y="520247"/>
                  </a:cubicBezTo>
                  <a:lnTo>
                    <a:pt x="1254182" y="519453"/>
                  </a:lnTo>
                  <a:cubicBezTo>
                    <a:pt x="1254182" y="518663"/>
                    <a:pt x="1253247" y="517082"/>
                    <a:pt x="1252311" y="517082"/>
                  </a:cubicBezTo>
                  <a:close/>
                  <a:moveTo>
                    <a:pt x="1257920" y="505217"/>
                  </a:moveTo>
                  <a:cubicBezTo>
                    <a:pt x="1257920" y="504426"/>
                    <a:pt x="1256985" y="504426"/>
                    <a:pt x="1256985" y="503636"/>
                  </a:cubicBezTo>
                  <a:cubicBezTo>
                    <a:pt x="1256053" y="503636"/>
                    <a:pt x="1254182" y="504426"/>
                    <a:pt x="1254182" y="505217"/>
                  </a:cubicBezTo>
                  <a:cubicBezTo>
                    <a:pt x="1254182" y="505217"/>
                    <a:pt x="1256053" y="506007"/>
                    <a:pt x="1256053" y="506797"/>
                  </a:cubicBezTo>
                  <a:cubicBezTo>
                    <a:pt x="1256985" y="506797"/>
                    <a:pt x="1256985" y="508381"/>
                    <a:pt x="1257920" y="508381"/>
                  </a:cubicBezTo>
                  <a:cubicBezTo>
                    <a:pt x="1257920" y="508381"/>
                    <a:pt x="1258855" y="509962"/>
                    <a:pt x="1259790" y="509962"/>
                  </a:cubicBezTo>
                  <a:cubicBezTo>
                    <a:pt x="1259790" y="509962"/>
                    <a:pt x="1260726" y="509172"/>
                    <a:pt x="1261658" y="509172"/>
                  </a:cubicBezTo>
                  <a:cubicBezTo>
                    <a:pt x="1260726" y="507591"/>
                    <a:pt x="1258855" y="506797"/>
                    <a:pt x="1257920" y="505217"/>
                  </a:cubicBezTo>
                  <a:close/>
                  <a:moveTo>
                    <a:pt x="1277548" y="512337"/>
                  </a:moveTo>
                  <a:cubicBezTo>
                    <a:pt x="1277548" y="511546"/>
                    <a:pt x="1276613" y="510753"/>
                    <a:pt x="1275677" y="510753"/>
                  </a:cubicBezTo>
                  <a:cubicBezTo>
                    <a:pt x="1275677" y="509962"/>
                    <a:pt x="1274745" y="509172"/>
                    <a:pt x="1274745" y="508381"/>
                  </a:cubicBezTo>
                  <a:lnTo>
                    <a:pt x="1276613" y="507591"/>
                  </a:lnTo>
                  <a:cubicBezTo>
                    <a:pt x="1276613" y="506797"/>
                    <a:pt x="1275677" y="506007"/>
                    <a:pt x="1274745" y="506007"/>
                  </a:cubicBezTo>
                  <a:cubicBezTo>
                    <a:pt x="1274745" y="505217"/>
                    <a:pt x="1272875" y="506797"/>
                    <a:pt x="1272875" y="506797"/>
                  </a:cubicBezTo>
                  <a:cubicBezTo>
                    <a:pt x="1271939" y="506797"/>
                    <a:pt x="1271939" y="506007"/>
                    <a:pt x="1271004" y="505217"/>
                  </a:cubicBezTo>
                  <a:cubicBezTo>
                    <a:pt x="1271004" y="504426"/>
                    <a:pt x="1270072" y="503636"/>
                    <a:pt x="1270072" y="503636"/>
                  </a:cubicBezTo>
                  <a:cubicBezTo>
                    <a:pt x="1269137" y="503636"/>
                    <a:pt x="1268202" y="504426"/>
                    <a:pt x="1267266" y="504426"/>
                  </a:cubicBezTo>
                  <a:cubicBezTo>
                    <a:pt x="1267266" y="504426"/>
                    <a:pt x="1266334" y="503636"/>
                    <a:pt x="1266334" y="502845"/>
                  </a:cubicBezTo>
                  <a:cubicBezTo>
                    <a:pt x="1266334" y="503636"/>
                    <a:pt x="1264464" y="503636"/>
                    <a:pt x="1264464" y="504426"/>
                  </a:cubicBezTo>
                  <a:cubicBezTo>
                    <a:pt x="1263528" y="504426"/>
                    <a:pt x="1265399" y="506007"/>
                    <a:pt x="1265399" y="506007"/>
                  </a:cubicBezTo>
                  <a:cubicBezTo>
                    <a:pt x="1266334" y="506797"/>
                    <a:pt x="1266334" y="507591"/>
                    <a:pt x="1267266" y="507591"/>
                  </a:cubicBezTo>
                  <a:cubicBezTo>
                    <a:pt x="1267266" y="508381"/>
                    <a:pt x="1268202" y="509962"/>
                    <a:pt x="1269137" y="509962"/>
                  </a:cubicBezTo>
                  <a:cubicBezTo>
                    <a:pt x="1269137" y="509962"/>
                    <a:pt x="1270072" y="508381"/>
                    <a:pt x="1271004" y="508381"/>
                  </a:cubicBezTo>
                  <a:cubicBezTo>
                    <a:pt x="1271004" y="508381"/>
                    <a:pt x="1271939" y="509962"/>
                    <a:pt x="1272875" y="509962"/>
                  </a:cubicBezTo>
                  <a:lnTo>
                    <a:pt x="1273810" y="511546"/>
                  </a:lnTo>
                  <a:cubicBezTo>
                    <a:pt x="1273810" y="512337"/>
                    <a:pt x="1271939" y="513127"/>
                    <a:pt x="1271939" y="513127"/>
                  </a:cubicBezTo>
                  <a:cubicBezTo>
                    <a:pt x="1271939" y="513917"/>
                    <a:pt x="1272875" y="514708"/>
                    <a:pt x="1273810" y="514708"/>
                  </a:cubicBezTo>
                  <a:cubicBezTo>
                    <a:pt x="1273810" y="515498"/>
                    <a:pt x="1274745" y="516292"/>
                    <a:pt x="1274745" y="517082"/>
                  </a:cubicBezTo>
                  <a:lnTo>
                    <a:pt x="1277548" y="515498"/>
                  </a:lnTo>
                  <a:cubicBezTo>
                    <a:pt x="1277548" y="514708"/>
                    <a:pt x="1275677" y="513917"/>
                    <a:pt x="1275677" y="513917"/>
                  </a:cubicBezTo>
                  <a:cubicBezTo>
                    <a:pt x="1275677" y="513127"/>
                    <a:pt x="1277548" y="513127"/>
                    <a:pt x="1277548" y="512337"/>
                  </a:cubicBezTo>
                  <a:close/>
                  <a:moveTo>
                    <a:pt x="1285102" y="499038"/>
                  </a:moveTo>
                  <a:cubicBezTo>
                    <a:pt x="1284680" y="499303"/>
                    <a:pt x="1283156" y="499885"/>
                    <a:pt x="1283156" y="500471"/>
                  </a:cubicBezTo>
                  <a:cubicBezTo>
                    <a:pt x="1283156" y="500471"/>
                    <a:pt x="1285027" y="501261"/>
                    <a:pt x="1285027" y="502052"/>
                  </a:cubicBezTo>
                  <a:cubicBezTo>
                    <a:pt x="1285027" y="501261"/>
                    <a:pt x="1286894" y="501261"/>
                    <a:pt x="1286894" y="500471"/>
                  </a:cubicBezTo>
                  <a:cubicBezTo>
                    <a:pt x="1286894" y="500471"/>
                    <a:pt x="1285313" y="499775"/>
                    <a:pt x="1285102" y="499038"/>
                  </a:cubicBezTo>
                  <a:close/>
                  <a:moveTo>
                    <a:pt x="1300914" y="505217"/>
                  </a:moveTo>
                  <a:cubicBezTo>
                    <a:pt x="1300914" y="506007"/>
                    <a:pt x="1299982" y="506007"/>
                    <a:pt x="1299046" y="506797"/>
                  </a:cubicBezTo>
                  <a:cubicBezTo>
                    <a:pt x="1299046" y="506007"/>
                    <a:pt x="1298111" y="505217"/>
                    <a:pt x="1297176" y="505217"/>
                  </a:cubicBezTo>
                  <a:cubicBezTo>
                    <a:pt x="1297176" y="504426"/>
                    <a:pt x="1296241" y="503636"/>
                    <a:pt x="1296241" y="503636"/>
                  </a:cubicBezTo>
                  <a:cubicBezTo>
                    <a:pt x="1295308" y="502845"/>
                    <a:pt x="1295308" y="501261"/>
                    <a:pt x="1294373" y="501261"/>
                  </a:cubicBezTo>
                  <a:cubicBezTo>
                    <a:pt x="1293438" y="501261"/>
                    <a:pt x="1292503" y="502845"/>
                    <a:pt x="1292503" y="502845"/>
                  </a:cubicBezTo>
                  <a:cubicBezTo>
                    <a:pt x="1291567" y="502845"/>
                    <a:pt x="1291567" y="501261"/>
                    <a:pt x="1290635" y="501261"/>
                  </a:cubicBezTo>
                  <a:lnTo>
                    <a:pt x="1288765" y="502052"/>
                  </a:lnTo>
                  <a:cubicBezTo>
                    <a:pt x="1288765" y="502845"/>
                    <a:pt x="1290635" y="503636"/>
                    <a:pt x="1290635" y="504426"/>
                  </a:cubicBezTo>
                  <a:lnTo>
                    <a:pt x="1291567" y="506007"/>
                  </a:lnTo>
                  <a:cubicBezTo>
                    <a:pt x="1292503" y="506007"/>
                    <a:pt x="1293438" y="504426"/>
                    <a:pt x="1294373" y="504426"/>
                  </a:cubicBezTo>
                  <a:lnTo>
                    <a:pt x="1295308" y="506007"/>
                  </a:lnTo>
                  <a:cubicBezTo>
                    <a:pt x="1296241" y="506797"/>
                    <a:pt x="1296241" y="508381"/>
                    <a:pt x="1297176" y="508381"/>
                  </a:cubicBezTo>
                  <a:lnTo>
                    <a:pt x="1299046" y="506797"/>
                  </a:lnTo>
                  <a:cubicBezTo>
                    <a:pt x="1299982" y="506797"/>
                    <a:pt x="1300914" y="508381"/>
                    <a:pt x="1300914" y="508381"/>
                  </a:cubicBezTo>
                  <a:cubicBezTo>
                    <a:pt x="1300914" y="508381"/>
                    <a:pt x="1302784" y="507591"/>
                    <a:pt x="1302784" y="506797"/>
                  </a:cubicBezTo>
                  <a:cubicBezTo>
                    <a:pt x="1302784" y="506797"/>
                    <a:pt x="1300914" y="506007"/>
                    <a:pt x="1300914" y="505217"/>
                  </a:cubicBezTo>
                  <a:close/>
                  <a:moveTo>
                    <a:pt x="1313066" y="511546"/>
                  </a:moveTo>
                  <a:lnTo>
                    <a:pt x="1312131" y="509962"/>
                  </a:lnTo>
                  <a:cubicBezTo>
                    <a:pt x="1311195" y="509962"/>
                    <a:pt x="1310263" y="511546"/>
                    <a:pt x="1309328" y="510753"/>
                  </a:cubicBezTo>
                  <a:cubicBezTo>
                    <a:pt x="1309328" y="510753"/>
                    <a:pt x="1308393" y="512337"/>
                    <a:pt x="1307457" y="512337"/>
                  </a:cubicBezTo>
                  <a:lnTo>
                    <a:pt x="1306522" y="510753"/>
                  </a:lnTo>
                  <a:cubicBezTo>
                    <a:pt x="1305587" y="510753"/>
                    <a:pt x="1304655" y="511546"/>
                    <a:pt x="1303720" y="512337"/>
                  </a:cubicBezTo>
                  <a:cubicBezTo>
                    <a:pt x="1304655" y="512337"/>
                    <a:pt x="1304655" y="513917"/>
                    <a:pt x="1305587" y="513917"/>
                  </a:cubicBezTo>
                  <a:cubicBezTo>
                    <a:pt x="1306522" y="513917"/>
                    <a:pt x="1307457" y="512337"/>
                    <a:pt x="1307457" y="512337"/>
                  </a:cubicBezTo>
                  <a:cubicBezTo>
                    <a:pt x="1308393" y="512337"/>
                    <a:pt x="1308393" y="513917"/>
                    <a:pt x="1309328" y="513917"/>
                  </a:cubicBezTo>
                  <a:cubicBezTo>
                    <a:pt x="1310263" y="514708"/>
                    <a:pt x="1311195" y="513127"/>
                    <a:pt x="1311195" y="513127"/>
                  </a:cubicBezTo>
                  <a:cubicBezTo>
                    <a:pt x="1312131" y="513127"/>
                    <a:pt x="1312131" y="514708"/>
                    <a:pt x="1313066" y="514708"/>
                  </a:cubicBezTo>
                  <a:cubicBezTo>
                    <a:pt x="1314001" y="514708"/>
                    <a:pt x="1314001" y="513127"/>
                    <a:pt x="1314936" y="513127"/>
                  </a:cubicBezTo>
                  <a:cubicBezTo>
                    <a:pt x="1314936" y="513127"/>
                    <a:pt x="1314001" y="512337"/>
                    <a:pt x="1313066" y="511546"/>
                  </a:cubicBezTo>
                  <a:close/>
                  <a:moveTo>
                    <a:pt x="1330329" y="493672"/>
                  </a:moveTo>
                  <a:cubicBezTo>
                    <a:pt x="1330471" y="493918"/>
                    <a:pt x="1330518" y="494163"/>
                    <a:pt x="1330619" y="494409"/>
                  </a:cubicBezTo>
                  <a:lnTo>
                    <a:pt x="1330930" y="494145"/>
                  </a:lnTo>
                  <a:cubicBezTo>
                    <a:pt x="1330930" y="494145"/>
                    <a:pt x="1330682" y="493934"/>
                    <a:pt x="1330329" y="493672"/>
                  </a:cubicBezTo>
                  <a:close/>
                  <a:moveTo>
                    <a:pt x="1335550" y="488712"/>
                  </a:moveTo>
                  <a:cubicBezTo>
                    <a:pt x="1335396" y="489465"/>
                    <a:pt x="1333733" y="490189"/>
                    <a:pt x="1333733" y="490189"/>
                  </a:cubicBezTo>
                  <a:cubicBezTo>
                    <a:pt x="1333733" y="490942"/>
                    <a:pt x="1335396" y="490995"/>
                    <a:pt x="1335550" y="491685"/>
                  </a:cubicBezTo>
                  <a:cubicBezTo>
                    <a:pt x="1335704" y="490995"/>
                    <a:pt x="1337367" y="490942"/>
                    <a:pt x="1337367" y="490189"/>
                  </a:cubicBezTo>
                  <a:cubicBezTo>
                    <a:pt x="1337367" y="490189"/>
                    <a:pt x="1335704" y="489465"/>
                    <a:pt x="1335550" y="488712"/>
                  </a:cubicBezTo>
                  <a:close/>
                  <a:moveTo>
                    <a:pt x="1335550" y="494116"/>
                  </a:moveTo>
                  <a:cubicBezTo>
                    <a:pt x="1335997" y="493927"/>
                    <a:pt x="1336432" y="493732"/>
                    <a:pt x="1336432" y="493351"/>
                  </a:cubicBezTo>
                  <a:cubicBezTo>
                    <a:pt x="1337323" y="493351"/>
                    <a:pt x="1335711" y="492633"/>
                    <a:pt x="1335550" y="491880"/>
                  </a:cubicBezTo>
                  <a:cubicBezTo>
                    <a:pt x="1335389" y="492633"/>
                    <a:pt x="1333780" y="493351"/>
                    <a:pt x="1334668" y="493351"/>
                  </a:cubicBezTo>
                  <a:cubicBezTo>
                    <a:pt x="1334668" y="493732"/>
                    <a:pt x="1335103" y="493927"/>
                    <a:pt x="1335550" y="494116"/>
                  </a:cubicBezTo>
                  <a:close/>
                  <a:moveTo>
                    <a:pt x="1334668" y="496516"/>
                  </a:moveTo>
                  <a:cubicBezTo>
                    <a:pt x="1334668" y="496894"/>
                    <a:pt x="1335103" y="497089"/>
                    <a:pt x="1335550" y="497281"/>
                  </a:cubicBezTo>
                  <a:cubicBezTo>
                    <a:pt x="1335997" y="497089"/>
                    <a:pt x="1336432" y="496894"/>
                    <a:pt x="1336432" y="496516"/>
                  </a:cubicBezTo>
                  <a:cubicBezTo>
                    <a:pt x="1336432" y="496516"/>
                    <a:pt x="1335997" y="496327"/>
                    <a:pt x="1335550" y="496050"/>
                  </a:cubicBezTo>
                  <a:cubicBezTo>
                    <a:pt x="1335103" y="496327"/>
                    <a:pt x="1334668" y="496516"/>
                    <a:pt x="1334668" y="496516"/>
                  </a:cubicBezTo>
                  <a:close/>
                  <a:moveTo>
                    <a:pt x="1336539" y="506007"/>
                  </a:moveTo>
                  <a:cubicBezTo>
                    <a:pt x="1336539" y="506007"/>
                    <a:pt x="1338406" y="504426"/>
                    <a:pt x="1337474" y="504426"/>
                  </a:cubicBezTo>
                  <a:lnTo>
                    <a:pt x="1337424" y="504382"/>
                  </a:lnTo>
                  <a:cubicBezTo>
                    <a:pt x="1337408" y="504395"/>
                    <a:pt x="1337367" y="504426"/>
                    <a:pt x="1337367" y="504426"/>
                  </a:cubicBezTo>
                  <a:cubicBezTo>
                    <a:pt x="1336561" y="504426"/>
                    <a:pt x="1335758" y="503252"/>
                    <a:pt x="1335550" y="502927"/>
                  </a:cubicBezTo>
                  <a:cubicBezTo>
                    <a:pt x="1335345" y="503252"/>
                    <a:pt x="1334542" y="504426"/>
                    <a:pt x="1333733" y="504426"/>
                  </a:cubicBezTo>
                  <a:cubicBezTo>
                    <a:pt x="1333733" y="504426"/>
                    <a:pt x="1333692" y="504395"/>
                    <a:pt x="1333680" y="504382"/>
                  </a:cubicBezTo>
                  <a:lnTo>
                    <a:pt x="1333629" y="504426"/>
                  </a:lnTo>
                  <a:cubicBezTo>
                    <a:pt x="1332694" y="504426"/>
                    <a:pt x="1334564" y="506007"/>
                    <a:pt x="1334564" y="506007"/>
                  </a:cubicBezTo>
                  <a:cubicBezTo>
                    <a:pt x="1334564" y="506797"/>
                    <a:pt x="1332694" y="506797"/>
                    <a:pt x="1332694" y="507591"/>
                  </a:cubicBezTo>
                  <a:cubicBezTo>
                    <a:pt x="1333217" y="507591"/>
                    <a:pt x="1333450" y="508085"/>
                    <a:pt x="1333714" y="508520"/>
                  </a:cubicBezTo>
                  <a:cubicBezTo>
                    <a:pt x="1333957" y="508007"/>
                    <a:pt x="1334190" y="507591"/>
                    <a:pt x="1334668" y="507591"/>
                  </a:cubicBezTo>
                  <a:cubicBezTo>
                    <a:pt x="1334974" y="507591"/>
                    <a:pt x="1335279" y="507764"/>
                    <a:pt x="1335550" y="507994"/>
                  </a:cubicBezTo>
                  <a:cubicBezTo>
                    <a:pt x="1335824" y="507764"/>
                    <a:pt x="1336126" y="507591"/>
                    <a:pt x="1336432" y="507591"/>
                  </a:cubicBezTo>
                  <a:cubicBezTo>
                    <a:pt x="1336914" y="507591"/>
                    <a:pt x="1337147" y="508007"/>
                    <a:pt x="1337386" y="508520"/>
                  </a:cubicBezTo>
                  <a:cubicBezTo>
                    <a:pt x="1337654" y="508085"/>
                    <a:pt x="1337883" y="507591"/>
                    <a:pt x="1338406" y="507591"/>
                  </a:cubicBezTo>
                  <a:cubicBezTo>
                    <a:pt x="1338406" y="506797"/>
                    <a:pt x="1336539" y="506797"/>
                    <a:pt x="1336539" y="506007"/>
                  </a:cubicBezTo>
                  <a:close/>
                  <a:moveTo>
                    <a:pt x="1340173" y="494145"/>
                  </a:moveTo>
                  <a:lnTo>
                    <a:pt x="1340485" y="494409"/>
                  </a:lnTo>
                  <a:cubicBezTo>
                    <a:pt x="1340585" y="494163"/>
                    <a:pt x="1340629" y="493918"/>
                    <a:pt x="1340774" y="493672"/>
                  </a:cubicBezTo>
                  <a:cubicBezTo>
                    <a:pt x="1340418" y="493934"/>
                    <a:pt x="1340173" y="494145"/>
                    <a:pt x="1340173" y="494145"/>
                  </a:cubicBezTo>
                  <a:close/>
                  <a:moveTo>
                    <a:pt x="1364578" y="510753"/>
                  </a:moveTo>
                  <a:lnTo>
                    <a:pt x="1363643" y="512337"/>
                  </a:lnTo>
                  <a:cubicBezTo>
                    <a:pt x="1362711" y="512337"/>
                    <a:pt x="1361775" y="510753"/>
                    <a:pt x="1361775" y="510753"/>
                  </a:cubicBezTo>
                  <a:cubicBezTo>
                    <a:pt x="1360840" y="511546"/>
                    <a:pt x="1359905" y="509962"/>
                    <a:pt x="1358969" y="509962"/>
                  </a:cubicBezTo>
                  <a:lnTo>
                    <a:pt x="1358034" y="511546"/>
                  </a:lnTo>
                  <a:cubicBezTo>
                    <a:pt x="1357102" y="512337"/>
                    <a:pt x="1356167" y="513127"/>
                    <a:pt x="1356167" y="513127"/>
                  </a:cubicBezTo>
                  <a:cubicBezTo>
                    <a:pt x="1357102" y="513127"/>
                    <a:pt x="1357102" y="514708"/>
                    <a:pt x="1358034" y="514708"/>
                  </a:cubicBezTo>
                  <a:cubicBezTo>
                    <a:pt x="1358969" y="514708"/>
                    <a:pt x="1358969" y="513127"/>
                    <a:pt x="1359905" y="513127"/>
                  </a:cubicBezTo>
                  <a:cubicBezTo>
                    <a:pt x="1359905" y="513127"/>
                    <a:pt x="1360840" y="514708"/>
                    <a:pt x="1361775" y="513917"/>
                  </a:cubicBezTo>
                  <a:cubicBezTo>
                    <a:pt x="1362711" y="513917"/>
                    <a:pt x="1362711" y="512337"/>
                    <a:pt x="1363643" y="512337"/>
                  </a:cubicBezTo>
                  <a:cubicBezTo>
                    <a:pt x="1363643" y="512337"/>
                    <a:pt x="1364578" y="513917"/>
                    <a:pt x="1365513" y="513917"/>
                  </a:cubicBezTo>
                  <a:cubicBezTo>
                    <a:pt x="1366448" y="513917"/>
                    <a:pt x="1366448" y="512337"/>
                    <a:pt x="1367384" y="512337"/>
                  </a:cubicBezTo>
                  <a:cubicBezTo>
                    <a:pt x="1366448" y="511546"/>
                    <a:pt x="1365513" y="510753"/>
                    <a:pt x="1364578" y="510753"/>
                  </a:cubicBezTo>
                  <a:close/>
                  <a:moveTo>
                    <a:pt x="1380468" y="501261"/>
                  </a:moveTo>
                  <a:cubicBezTo>
                    <a:pt x="1379533" y="501261"/>
                    <a:pt x="1379533" y="502845"/>
                    <a:pt x="1378597" y="502845"/>
                  </a:cubicBezTo>
                  <a:cubicBezTo>
                    <a:pt x="1378597" y="502845"/>
                    <a:pt x="1377665" y="501261"/>
                    <a:pt x="1376730" y="501261"/>
                  </a:cubicBezTo>
                  <a:cubicBezTo>
                    <a:pt x="1375795" y="501261"/>
                    <a:pt x="1375795" y="502845"/>
                    <a:pt x="1374860" y="503636"/>
                  </a:cubicBezTo>
                  <a:cubicBezTo>
                    <a:pt x="1374860" y="503636"/>
                    <a:pt x="1373924" y="504426"/>
                    <a:pt x="1373924" y="505217"/>
                  </a:cubicBezTo>
                  <a:cubicBezTo>
                    <a:pt x="1372989" y="505217"/>
                    <a:pt x="1372057" y="506007"/>
                    <a:pt x="1372057" y="506797"/>
                  </a:cubicBezTo>
                  <a:cubicBezTo>
                    <a:pt x="1371122" y="506007"/>
                    <a:pt x="1370186" y="506007"/>
                    <a:pt x="1370186" y="505217"/>
                  </a:cubicBezTo>
                  <a:cubicBezTo>
                    <a:pt x="1370186" y="506007"/>
                    <a:pt x="1368316" y="506797"/>
                    <a:pt x="1368316" y="506797"/>
                  </a:cubicBezTo>
                  <a:cubicBezTo>
                    <a:pt x="1368316" y="507591"/>
                    <a:pt x="1370186" y="508381"/>
                    <a:pt x="1370186" y="508381"/>
                  </a:cubicBezTo>
                  <a:cubicBezTo>
                    <a:pt x="1370186" y="508381"/>
                    <a:pt x="1371122" y="506797"/>
                    <a:pt x="1372057" y="506797"/>
                  </a:cubicBezTo>
                  <a:lnTo>
                    <a:pt x="1373924" y="508381"/>
                  </a:lnTo>
                  <a:cubicBezTo>
                    <a:pt x="1374860" y="508381"/>
                    <a:pt x="1374860" y="506797"/>
                    <a:pt x="1375795" y="506007"/>
                  </a:cubicBezTo>
                  <a:lnTo>
                    <a:pt x="1376730" y="504426"/>
                  </a:lnTo>
                  <a:cubicBezTo>
                    <a:pt x="1377665" y="504426"/>
                    <a:pt x="1378597" y="506007"/>
                    <a:pt x="1379533" y="506007"/>
                  </a:cubicBezTo>
                  <a:lnTo>
                    <a:pt x="1380468" y="504426"/>
                  </a:lnTo>
                  <a:cubicBezTo>
                    <a:pt x="1380468" y="503636"/>
                    <a:pt x="1382339" y="502845"/>
                    <a:pt x="1382339" y="502052"/>
                  </a:cubicBezTo>
                  <a:lnTo>
                    <a:pt x="1380468" y="501261"/>
                  </a:lnTo>
                  <a:close/>
                  <a:moveTo>
                    <a:pt x="1386001" y="499038"/>
                  </a:moveTo>
                  <a:cubicBezTo>
                    <a:pt x="1385790" y="499775"/>
                    <a:pt x="1384206" y="500471"/>
                    <a:pt x="1384206" y="500471"/>
                  </a:cubicBezTo>
                  <a:cubicBezTo>
                    <a:pt x="1384206" y="501261"/>
                    <a:pt x="1386076" y="501261"/>
                    <a:pt x="1386076" y="502052"/>
                  </a:cubicBezTo>
                  <a:cubicBezTo>
                    <a:pt x="1386076" y="501261"/>
                    <a:pt x="1387944" y="500471"/>
                    <a:pt x="1387944" y="500471"/>
                  </a:cubicBezTo>
                  <a:cubicBezTo>
                    <a:pt x="1387944" y="499885"/>
                    <a:pt x="1386420" y="499303"/>
                    <a:pt x="1386001" y="499038"/>
                  </a:cubicBezTo>
                  <a:close/>
                  <a:moveTo>
                    <a:pt x="1406640" y="504426"/>
                  </a:moveTo>
                  <a:cubicBezTo>
                    <a:pt x="1406640" y="503636"/>
                    <a:pt x="1404769" y="503636"/>
                    <a:pt x="1404769" y="502845"/>
                  </a:cubicBezTo>
                  <a:cubicBezTo>
                    <a:pt x="1404769" y="503636"/>
                    <a:pt x="1403834" y="504426"/>
                    <a:pt x="1403834" y="504426"/>
                  </a:cubicBezTo>
                  <a:cubicBezTo>
                    <a:pt x="1402899" y="504426"/>
                    <a:pt x="1401967" y="503636"/>
                    <a:pt x="1401031" y="503636"/>
                  </a:cubicBezTo>
                  <a:cubicBezTo>
                    <a:pt x="1401031" y="503636"/>
                    <a:pt x="1400096" y="504426"/>
                    <a:pt x="1400096" y="505217"/>
                  </a:cubicBezTo>
                  <a:cubicBezTo>
                    <a:pt x="1399161" y="506007"/>
                    <a:pt x="1399161" y="506797"/>
                    <a:pt x="1398225" y="506797"/>
                  </a:cubicBezTo>
                  <a:cubicBezTo>
                    <a:pt x="1398225" y="506797"/>
                    <a:pt x="1396358" y="505217"/>
                    <a:pt x="1396358" y="506007"/>
                  </a:cubicBezTo>
                  <a:cubicBezTo>
                    <a:pt x="1395423" y="506007"/>
                    <a:pt x="1394488" y="506797"/>
                    <a:pt x="1394488" y="507591"/>
                  </a:cubicBezTo>
                  <a:lnTo>
                    <a:pt x="1396358" y="508381"/>
                  </a:lnTo>
                  <a:cubicBezTo>
                    <a:pt x="1396358" y="509172"/>
                    <a:pt x="1395423" y="509962"/>
                    <a:pt x="1395423" y="510753"/>
                  </a:cubicBezTo>
                  <a:cubicBezTo>
                    <a:pt x="1394488" y="510753"/>
                    <a:pt x="1393552" y="511546"/>
                    <a:pt x="1393552" y="512337"/>
                  </a:cubicBezTo>
                  <a:cubicBezTo>
                    <a:pt x="1393552" y="513127"/>
                    <a:pt x="1395423" y="513127"/>
                    <a:pt x="1395423" y="513917"/>
                  </a:cubicBezTo>
                  <a:cubicBezTo>
                    <a:pt x="1395423" y="513917"/>
                    <a:pt x="1393552" y="514708"/>
                    <a:pt x="1393552" y="515498"/>
                  </a:cubicBezTo>
                  <a:lnTo>
                    <a:pt x="1396358" y="517082"/>
                  </a:lnTo>
                  <a:cubicBezTo>
                    <a:pt x="1396358" y="516292"/>
                    <a:pt x="1397293" y="515498"/>
                    <a:pt x="1397293" y="514708"/>
                  </a:cubicBezTo>
                  <a:cubicBezTo>
                    <a:pt x="1398225" y="514708"/>
                    <a:pt x="1399161" y="513917"/>
                    <a:pt x="1399161" y="513127"/>
                  </a:cubicBezTo>
                  <a:cubicBezTo>
                    <a:pt x="1399161" y="513127"/>
                    <a:pt x="1397293" y="512337"/>
                    <a:pt x="1397293" y="511546"/>
                  </a:cubicBezTo>
                  <a:lnTo>
                    <a:pt x="1398225" y="509962"/>
                  </a:lnTo>
                  <a:cubicBezTo>
                    <a:pt x="1399161" y="509962"/>
                    <a:pt x="1400096" y="508381"/>
                    <a:pt x="1400096" y="508381"/>
                  </a:cubicBezTo>
                  <a:cubicBezTo>
                    <a:pt x="1401031" y="508381"/>
                    <a:pt x="1401967" y="509962"/>
                    <a:pt x="1401967" y="509962"/>
                  </a:cubicBezTo>
                  <a:cubicBezTo>
                    <a:pt x="1402899" y="509962"/>
                    <a:pt x="1403834" y="508381"/>
                    <a:pt x="1403834" y="507591"/>
                  </a:cubicBezTo>
                  <a:cubicBezTo>
                    <a:pt x="1404769" y="507591"/>
                    <a:pt x="1404769" y="506797"/>
                    <a:pt x="1405704" y="506007"/>
                  </a:cubicBezTo>
                  <a:cubicBezTo>
                    <a:pt x="1405704" y="506007"/>
                    <a:pt x="1407575" y="504426"/>
                    <a:pt x="1406640" y="504426"/>
                  </a:cubicBezTo>
                  <a:close/>
                  <a:moveTo>
                    <a:pt x="1414116" y="503636"/>
                  </a:moveTo>
                  <a:cubicBezTo>
                    <a:pt x="1414116" y="504426"/>
                    <a:pt x="1413180" y="504426"/>
                    <a:pt x="1413180" y="505217"/>
                  </a:cubicBezTo>
                  <a:cubicBezTo>
                    <a:pt x="1412248" y="506797"/>
                    <a:pt x="1410378" y="507591"/>
                    <a:pt x="1409442" y="509172"/>
                  </a:cubicBezTo>
                  <a:cubicBezTo>
                    <a:pt x="1410378" y="509172"/>
                    <a:pt x="1411313" y="509962"/>
                    <a:pt x="1411313" y="509962"/>
                  </a:cubicBezTo>
                  <a:cubicBezTo>
                    <a:pt x="1412248" y="509962"/>
                    <a:pt x="1413180" y="508381"/>
                    <a:pt x="1413180" y="508381"/>
                  </a:cubicBezTo>
                  <a:cubicBezTo>
                    <a:pt x="1414116" y="508381"/>
                    <a:pt x="1414116" y="506797"/>
                    <a:pt x="1415051" y="506797"/>
                  </a:cubicBezTo>
                  <a:cubicBezTo>
                    <a:pt x="1415051" y="506007"/>
                    <a:pt x="1416921" y="505217"/>
                    <a:pt x="1416921" y="505217"/>
                  </a:cubicBezTo>
                  <a:cubicBezTo>
                    <a:pt x="1416921" y="504426"/>
                    <a:pt x="1415051" y="503636"/>
                    <a:pt x="1414116" y="503636"/>
                  </a:cubicBezTo>
                  <a:close/>
                  <a:moveTo>
                    <a:pt x="1424397" y="517873"/>
                  </a:moveTo>
                  <a:cubicBezTo>
                    <a:pt x="1423462" y="518663"/>
                    <a:pt x="1423462" y="519453"/>
                    <a:pt x="1422527" y="520247"/>
                  </a:cubicBezTo>
                  <a:cubicBezTo>
                    <a:pt x="1421594" y="519453"/>
                    <a:pt x="1421594" y="519453"/>
                    <a:pt x="1420659" y="518663"/>
                  </a:cubicBezTo>
                  <a:lnTo>
                    <a:pt x="1418789" y="517082"/>
                  </a:lnTo>
                  <a:cubicBezTo>
                    <a:pt x="1417853" y="517082"/>
                    <a:pt x="1416921" y="518663"/>
                    <a:pt x="1416921" y="519453"/>
                  </a:cubicBezTo>
                  <a:lnTo>
                    <a:pt x="1418789" y="520247"/>
                  </a:lnTo>
                  <a:cubicBezTo>
                    <a:pt x="1418789" y="521037"/>
                    <a:pt x="1417853" y="521828"/>
                    <a:pt x="1417853" y="521828"/>
                  </a:cubicBezTo>
                  <a:cubicBezTo>
                    <a:pt x="1416921" y="522618"/>
                    <a:pt x="1415986" y="523409"/>
                    <a:pt x="1415986" y="524199"/>
                  </a:cubicBezTo>
                  <a:lnTo>
                    <a:pt x="1414116" y="525783"/>
                  </a:lnTo>
                  <a:cubicBezTo>
                    <a:pt x="1414116" y="526573"/>
                    <a:pt x="1415986" y="526573"/>
                    <a:pt x="1415986" y="527364"/>
                  </a:cubicBezTo>
                  <a:cubicBezTo>
                    <a:pt x="1416921" y="526573"/>
                    <a:pt x="1416921" y="525783"/>
                    <a:pt x="1417853" y="524993"/>
                  </a:cubicBezTo>
                  <a:cubicBezTo>
                    <a:pt x="1418789" y="524993"/>
                    <a:pt x="1418789" y="524199"/>
                    <a:pt x="1419724" y="523409"/>
                  </a:cubicBezTo>
                  <a:cubicBezTo>
                    <a:pt x="1419724" y="522618"/>
                    <a:pt x="1420659" y="522618"/>
                    <a:pt x="1420659" y="521828"/>
                  </a:cubicBezTo>
                  <a:cubicBezTo>
                    <a:pt x="1421594" y="521828"/>
                    <a:pt x="1422527" y="523409"/>
                    <a:pt x="1423462" y="523409"/>
                  </a:cubicBezTo>
                  <a:cubicBezTo>
                    <a:pt x="1423462" y="523409"/>
                    <a:pt x="1424397" y="521828"/>
                    <a:pt x="1424397" y="521037"/>
                  </a:cubicBezTo>
                  <a:cubicBezTo>
                    <a:pt x="1425332" y="521037"/>
                    <a:pt x="1426268" y="520247"/>
                    <a:pt x="1426268" y="519453"/>
                  </a:cubicBezTo>
                  <a:cubicBezTo>
                    <a:pt x="1426268" y="519453"/>
                    <a:pt x="1424397" y="518663"/>
                    <a:pt x="1424397" y="517873"/>
                  </a:cubicBezTo>
                  <a:close/>
                  <a:moveTo>
                    <a:pt x="1463653" y="518663"/>
                  </a:moveTo>
                  <a:cubicBezTo>
                    <a:pt x="1463653" y="519453"/>
                    <a:pt x="1461786" y="519453"/>
                    <a:pt x="1461786" y="520247"/>
                  </a:cubicBezTo>
                  <a:cubicBezTo>
                    <a:pt x="1461786" y="521037"/>
                    <a:pt x="1463653" y="521037"/>
                    <a:pt x="1464588" y="521828"/>
                  </a:cubicBezTo>
                  <a:cubicBezTo>
                    <a:pt x="1464588" y="521828"/>
                    <a:pt x="1462718" y="522618"/>
                    <a:pt x="1462718" y="523409"/>
                  </a:cubicBezTo>
                  <a:cubicBezTo>
                    <a:pt x="1463653" y="524199"/>
                    <a:pt x="1465524" y="524993"/>
                    <a:pt x="1466459" y="525783"/>
                  </a:cubicBezTo>
                  <a:cubicBezTo>
                    <a:pt x="1467394" y="524993"/>
                    <a:pt x="1469262" y="523409"/>
                    <a:pt x="1470197" y="522618"/>
                  </a:cubicBezTo>
                  <a:cubicBezTo>
                    <a:pt x="1470197" y="521828"/>
                    <a:pt x="1471132" y="521037"/>
                    <a:pt x="1471132" y="521037"/>
                  </a:cubicBezTo>
                  <a:cubicBezTo>
                    <a:pt x="1470197" y="520247"/>
                    <a:pt x="1468326" y="518663"/>
                    <a:pt x="1467394" y="517873"/>
                  </a:cubicBezTo>
                  <a:cubicBezTo>
                    <a:pt x="1466459" y="518663"/>
                    <a:pt x="1466459" y="519453"/>
                    <a:pt x="1465524" y="520247"/>
                  </a:cubicBezTo>
                  <a:cubicBezTo>
                    <a:pt x="1465524" y="520247"/>
                    <a:pt x="1464588" y="518663"/>
                    <a:pt x="1463653" y="518663"/>
                  </a:cubicBezTo>
                  <a:close/>
                  <a:moveTo>
                    <a:pt x="1473935" y="510753"/>
                  </a:moveTo>
                  <a:cubicBezTo>
                    <a:pt x="1473072" y="510753"/>
                    <a:pt x="1472996" y="512094"/>
                    <a:pt x="1472256" y="512925"/>
                  </a:cubicBezTo>
                  <a:cubicBezTo>
                    <a:pt x="1472146" y="512932"/>
                    <a:pt x="1472067" y="512976"/>
                    <a:pt x="1472067" y="513127"/>
                  </a:cubicBezTo>
                  <a:lnTo>
                    <a:pt x="1470197" y="511546"/>
                  </a:lnTo>
                  <a:cubicBezTo>
                    <a:pt x="1469262" y="511546"/>
                    <a:pt x="1469262" y="513127"/>
                    <a:pt x="1468326" y="513127"/>
                  </a:cubicBezTo>
                  <a:cubicBezTo>
                    <a:pt x="1468326" y="513917"/>
                    <a:pt x="1466459" y="514708"/>
                    <a:pt x="1466459" y="514708"/>
                  </a:cubicBezTo>
                  <a:cubicBezTo>
                    <a:pt x="1466459" y="514708"/>
                    <a:pt x="1468326" y="516292"/>
                    <a:pt x="1469262" y="516292"/>
                  </a:cubicBezTo>
                  <a:lnTo>
                    <a:pt x="1470197" y="514708"/>
                  </a:lnTo>
                  <a:cubicBezTo>
                    <a:pt x="1471132" y="513917"/>
                    <a:pt x="1471132" y="513127"/>
                    <a:pt x="1472067" y="513127"/>
                  </a:cubicBezTo>
                  <a:cubicBezTo>
                    <a:pt x="1472137" y="513067"/>
                    <a:pt x="1472193" y="512995"/>
                    <a:pt x="1472256" y="512925"/>
                  </a:cubicBezTo>
                  <a:cubicBezTo>
                    <a:pt x="1472722" y="512897"/>
                    <a:pt x="1473935" y="513917"/>
                    <a:pt x="1473935" y="513917"/>
                  </a:cubicBezTo>
                  <a:lnTo>
                    <a:pt x="1475805" y="512337"/>
                  </a:lnTo>
                  <a:lnTo>
                    <a:pt x="1473935" y="510753"/>
                  </a:lnTo>
                  <a:close/>
                  <a:moveTo>
                    <a:pt x="1487954" y="509172"/>
                  </a:moveTo>
                  <a:cubicBezTo>
                    <a:pt x="1488890" y="509172"/>
                    <a:pt x="1489825" y="508381"/>
                    <a:pt x="1489825" y="507591"/>
                  </a:cubicBezTo>
                  <a:cubicBezTo>
                    <a:pt x="1489825" y="507591"/>
                    <a:pt x="1487954" y="506797"/>
                    <a:pt x="1487954" y="506007"/>
                  </a:cubicBezTo>
                  <a:lnTo>
                    <a:pt x="1486087" y="505217"/>
                  </a:lnTo>
                  <a:cubicBezTo>
                    <a:pt x="1485152" y="505217"/>
                    <a:pt x="1485152" y="506797"/>
                    <a:pt x="1484216" y="506797"/>
                  </a:cubicBezTo>
                  <a:cubicBezTo>
                    <a:pt x="1484216" y="507591"/>
                    <a:pt x="1486087" y="507591"/>
                    <a:pt x="1486087" y="508381"/>
                  </a:cubicBezTo>
                  <a:cubicBezTo>
                    <a:pt x="1486087" y="508381"/>
                    <a:pt x="1485152" y="509172"/>
                    <a:pt x="1485152" y="509962"/>
                  </a:cubicBezTo>
                  <a:cubicBezTo>
                    <a:pt x="1485152" y="509962"/>
                    <a:pt x="1483281" y="510753"/>
                    <a:pt x="1483281" y="511546"/>
                  </a:cubicBezTo>
                  <a:cubicBezTo>
                    <a:pt x="1483281" y="512337"/>
                    <a:pt x="1485152" y="512337"/>
                    <a:pt x="1485152" y="513127"/>
                  </a:cubicBezTo>
                  <a:cubicBezTo>
                    <a:pt x="1486087" y="513127"/>
                    <a:pt x="1486087" y="511546"/>
                    <a:pt x="1487019" y="511546"/>
                  </a:cubicBezTo>
                  <a:cubicBezTo>
                    <a:pt x="1487019" y="510753"/>
                    <a:pt x="1488890" y="512337"/>
                    <a:pt x="1488890" y="512337"/>
                  </a:cubicBezTo>
                  <a:lnTo>
                    <a:pt x="1490760" y="510753"/>
                  </a:lnTo>
                  <a:cubicBezTo>
                    <a:pt x="1490760" y="509962"/>
                    <a:pt x="1488890" y="509962"/>
                    <a:pt x="1487954" y="509172"/>
                  </a:cubicBezTo>
                  <a:close/>
                  <a:moveTo>
                    <a:pt x="1490760" y="521828"/>
                  </a:moveTo>
                  <a:cubicBezTo>
                    <a:pt x="1490760" y="521037"/>
                    <a:pt x="1491695" y="521037"/>
                    <a:pt x="1491695" y="520247"/>
                  </a:cubicBezTo>
                  <a:cubicBezTo>
                    <a:pt x="1491695" y="519453"/>
                    <a:pt x="1489825" y="518663"/>
                    <a:pt x="1489825" y="518663"/>
                  </a:cubicBezTo>
                  <a:cubicBezTo>
                    <a:pt x="1488890" y="518663"/>
                    <a:pt x="1488890" y="517873"/>
                    <a:pt x="1487954" y="517082"/>
                  </a:cubicBezTo>
                  <a:cubicBezTo>
                    <a:pt x="1487019" y="517873"/>
                    <a:pt x="1487019" y="518663"/>
                    <a:pt x="1486087" y="519453"/>
                  </a:cubicBezTo>
                  <a:cubicBezTo>
                    <a:pt x="1486087" y="519453"/>
                    <a:pt x="1485152" y="520247"/>
                    <a:pt x="1484216" y="521037"/>
                  </a:cubicBezTo>
                  <a:cubicBezTo>
                    <a:pt x="1485152" y="521037"/>
                    <a:pt x="1486087" y="521828"/>
                    <a:pt x="1487019" y="522618"/>
                  </a:cubicBezTo>
                  <a:lnTo>
                    <a:pt x="1488890" y="523409"/>
                  </a:lnTo>
                  <a:cubicBezTo>
                    <a:pt x="1488890" y="524199"/>
                    <a:pt x="1487019" y="524993"/>
                    <a:pt x="1487019" y="524993"/>
                  </a:cubicBezTo>
                  <a:cubicBezTo>
                    <a:pt x="1487954" y="525783"/>
                    <a:pt x="1488890" y="526573"/>
                    <a:pt x="1488890" y="526573"/>
                  </a:cubicBezTo>
                  <a:cubicBezTo>
                    <a:pt x="1489825" y="526573"/>
                    <a:pt x="1490760" y="524993"/>
                    <a:pt x="1490760" y="524993"/>
                  </a:cubicBezTo>
                  <a:lnTo>
                    <a:pt x="1492627" y="523409"/>
                  </a:lnTo>
                  <a:cubicBezTo>
                    <a:pt x="1492627" y="522618"/>
                    <a:pt x="1490760" y="522618"/>
                    <a:pt x="1490760" y="521828"/>
                  </a:cubicBezTo>
                  <a:close/>
                  <a:moveTo>
                    <a:pt x="1518799" y="501261"/>
                  </a:moveTo>
                  <a:lnTo>
                    <a:pt x="1516929" y="499681"/>
                  </a:lnTo>
                  <a:lnTo>
                    <a:pt x="1515061" y="501261"/>
                  </a:lnTo>
                  <a:cubicBezTo>
                    <a:pt x="1515061" y="502052"/>
                    <a:pt x="1514126" y="502845"/>
                    <a:pt x="1514126" y="503636"/>
                  </a:cubicBezTo>
                  <a:cubicBezTo>
                    <a:pt x="1514126" y="503636"/>
                    <a:pt x="1515061" y="504426"/>
                    <a:pt x="1515996" y="504426"/>
                  </a:cubicBezTo>
                  <a:cubicBezTo>
                    <a:pt x="1515996" y="505217"/>
                    <a:pt x="1517864" y="506007"/>
                    <a:pt x="1517864" y="506007"/>
                  </a:cubicBezTo>
                  <a:cubicBezTo>
                    <a:pt x="1517864" y="506007"/>
                    <a:pt x="1518799" y="504426"/>
                    <a:pt x="1519734" y="504426"/>
                  </a:cubicBezTo>
                  <a:lnTo>
                    <a:pt x="1520670" y="502845"/>
                  </a:lnTo>
                  <a:cubicBezTo>
                    <a:pt x="1520670" y="502052"/>
                    <a:pt x="1519734" y="501261"/>
                    <a:pt x="1518799" y="501261"/>
                  </a:cubicBezTo>
                  <a:close/>
                  <a:moveTo>
                    <a:pt x="1562728" y="518663"/>
                  </a:moveTo>
                  <a:cubicBezTo>
                    <a:pt x="1561793" y="517873"/>
                    <a:pt x="1561793" y="517082"/>
                    <a:pt x="1560861" y="517082"/>
                  </a:cubicBezTo>
                  <a:cubicBezTo>
                    <a:pt x="1560861" y="516292"/>
                    <a:pt x="1562728" y="515498"/>
                    <a:pt x="1562728" y="515498"/>
                  </a:cubicBezTo>
                  <a:lnTo>
                    <a:pt x="1559926" y="513917"/>
                  </a:lnTo>
                  <a:lnTo>
                    <a:pt x="1558990" y="515498"/>
                  </a:lnTo>
                  <a:cubicBezTo>
                    <a:pt x="1558990" y="516292"/>
                    <a:pt x="1557120" y="517082"/>
                    <a:pt x="1557120" y="517082"/>
                  </a:cubicBezTo>
                  <a:cubicBezTo>
                    <a:pt x="1557120" y="517873"/>
                    <a:pt x="1558990" y="518663"/>
                    <a:pt x="1558990" y="518663"/>
                  </a:cubicBezTo>
                  <a:cubicBezTo>
                    <a:pt x="1558990" y="519453"/>
                    <a:pt x="1558055" y="520247"/>
                    <a:pt x="1558055" y="520247"/>
                  </a:cubicBezTo>
                  <a:cubicBezTo>
                    <a:pt x="1557120" y="521037"/>
                    <a:pt x="1556188" y="521828"/>
                    <a:pt x="1556188" y="522618"/>
                  </a:cubicBezTo>
                  <a:cubicBezTo>
                    <a:pt x="1555252" y="522618"/>
                    <a:pt x="1555252" y="524199"/>
                    <a:pt x="1554317" y="524199"/>
                  </a:cubicBezTo>
                  <a:lnTo>
                    <a:pt x="1552447" y="522618"/>
                  </a:lnTo>
                  <a:cubicBezTo>
                    <a:pt x="1551514" y="522618"/>
                    <a:pt x="1551514" y="524199"/>
                    <a:pt x="1550579" y="524199"/>
                  </a:cubicBezTo>
                  <a:cubicBezTo>
                    <a:pt x="1550579" y="524993"/>
                    <a:pt x="1548709" y="523409"/>
                    <a:pt x="1548709" y="523409"/>
                  </a:cubicBezTo>
                  <a:lnTo>
                    <a:pt x="1546838" y="524993"/>
                  </a:lnTo>
                  <a:cubicBezTo>
                    <a:pt x="1546838" y="524993"/>
                    <a:pt x="1544971" y="526573"/>
                    <a:pt x="1545906" y="526573"/>
                  </a:cubicBezTo>
                  <a:cubicBezTo>
                    <a:pt x="1545906" y="527364"/>
                    <a:pt x="1547773" y="527364"/>
                    <a:pt x="1547773" y="528154"/>
                  </a:cubicBezTo>
                  <a:lnTo>
                    <a:pt x="1548709" y="526573"/>
                  </a:lnTo>
                  <a:cubicBezTo>
                    <a:pt x="1549644" y="526573"/>
                    <a:pt x="1550579" y="527364"/>
                    <a:pt x="1551514" y="527364"/>
                  </a:cubicBezTo>
                  <a:lnTo>
                    <a:pt x="1552447" y="525783"/>
                  </a:lnTo>
                  <a:cubicBezTo>
                    <a:pt x="1553382" y="525783"/>
                    <a:pt x="1554317" y="527364"/>
                    <a:pt x="1555252" y="527364"/>
                  </a:cubicBezTo>
                  <a:lnTo>
                    <a:pt x="1556188" y="525783"/>
                  </a:lnTo>
                  <a:cubicBezTo>
                    <a:pt x="1557120" y="524993"/>
                    <a:pt x="1558055" y="524199"/>
                    <a:pt x="1558055" y="523409"/>
                  </a:cubicBezTo>
                  <a:cubicBezTo>
                    <a:pt x="1558990" y="523409"/>
                    <a:pt x="1558990" y="522618"/>
                    <a:pt x="1559926" y="521828"/>
                  </a:cubicBezTo>
                  <a:lnTo>
                    <a:pt x="1560861" y="520247"/>
                  </a:lnTo>
                  <a:cubicBezTo>
                    <a:pt x="1561793" y="520247"/>
                    <a:pt x="1562728" y="521828"/>
                    <a:pt x="1563663" y="521828"/>
                  </a:cubicBezTo>
                  <a:cubicBezTo>
                    <a:pt x="1563663" y="521828"/>
                    <a:pt x="1564599" y="520247"/>
                    <a:pt x="1564599" y="519453"/>
                  </a:cubicBezTo>
                  <a:lnTo>
                    <a:pt x="1562728" y="518663"/>
                  </a:lnTo>
                  <a:close/>
                  <a:moveTo>
                    <a:pt x="1581424" y="519453"/>
                  </a:moveTo>
                  <a:lnTo>
                    <a:pt x="1580489" y="521037"/>
                  </a:lnTo>
                  <a:cubicBezTo>
                    <a:pt x="1579554" y="521037"/>
                    <a:pt x="1578618" y="520247"/>
                    <a:pt x="1577683" y="519453"/>
                  </a:cubicBezTo>
                  <a:cubicBezTo>
                    <a:pt x="1577683" y="519453"/>
                    <a:pt x="1576748" y="518663"/>
                    <a:pt x="1575816" y="518663"/>
                  </a:cubicBezTo>
                  <a:cubicBezTo>
                    <a:pt x="1576748" y="517873"/>
                    <a:pt x="1576748" y="517082"/>
                    <a:pt x="1577683" y="517082"/>
                  </a:cubicBezTo>
                  <a:cubicBezTo>
                    <a:pt x="1577683" y="516292"/>
                    <a:pt x="1579554" y="515498"/>
                    <a:pt x="1579554" y="514708"/>
                  </a:cubicBezTo>
                  <a:cubicBezTo>
                    <a:pt x="1579554" y="514708"/>
                    <a:pt x="1577683" y="513917"/>
                    <a:pt x="1576748" y="513917"/>
                  </a:cubicBezTo>
                  <a:cubicBezTo>
                    <a:pt x="1576748" y="513917"/>
                    <a:pt x="1575816" y="514708"/>
                    <a:pt x="1575816" y="515498"/>
                  </a:cubicBezTo>
                  <a:cubicBezTo>
                    <a:pt x="1575816" y="515498"/>
                    <a:pt x="1573945" y="516292"/>
                    <a:pt x="1573945" y="517082"/>
                  </a:cubicBezTo>
                  <a:cubicBezTo>
                    <a:pt x="1573945" y="517082"/>
                    <a:pt x="1575816" y="517873"/>
                    <a:pt x="1575816" y="518663"/>
                  </a:cubicBezTo>
                  <a:cubicBezTo>
                    <a:pt x="1575816" y="518663"/>
                    <a:pt x="1574880" y="519453"/>
                    <a:pt x="1573945" y="520247"/>
                  </a:cubicBezTo>
                  <a:lnTo>
                    <a:pt x="1573010" y="521828"/>
                  </a:lnTo>
                  <a:cubicBezTo>
                    <a:pt x="1573010" y="522618"/>
                    <a:pt x="1574880" y="523409"/>
                    <a:pt x="1574880" y="523409"/>
                  </a:cubicBezTo>
                  <a:cubicBezTo>
                    <a:pt x="1575816" y="523409"/>
                    <a:pt x="1576748" y="524199"/>
                    <a:pt x="1576748" y="524993"/>
                  </a:cubicBezTo>
                  <a:cubicBezTo>
                    <a:pt x="1577683" y="524993"/>
                    <a:pt x="1578618" y="523409"/>
                    <a:pt x="1578618" y="522618"/>
                  </a:cubicBezTo>
                  <a:lnTo>
                    <a:pt x="1580489" y="524199"/>
                  </a:lnTo>
                  <a:cubicBezTo>
                    <a:pt x="1581424" y="524199"/>
                    <a:pt x="1581424" y="522618"/>
                    <a:pt x="1582356" y="522618"/>
                  </a:cubicBezTo>
                  <a:cubicBezTo>
                    <a:pt x="1582356" y="521828"/>
                    <a:pt x="1584227" y="521037"/>
                    <a:pt x="1584227" y="521037"/>
                  </a:cubicBezTo>
                  <a:cubicBezTo>
                    <a:pt x="1584227" y="520247"/>
                    <a:pt x="1582356" y="519453"/>
                    <a:pt x="1581424" y="519453"/>
                  </a:cubicBezTo>
                  <a:close/>
                  <a:moveTo>
                    <a:pt x="1589835" y="524993"/>
                  </a:moveTo>
                  <a:lnTo>
                    <a:pt x="1588900" y="526573"/>
                  </a:lnTo>
                  <a:cubicBezTo>
                    <a:pt x="1587965" y="526573"/>
                    <a:pt x="1587029" y="528154"/>
                    <a:pt x="1587029" y="528154"/>
                  </a:cubicBezTo>
                  <a:cubicBezTo>
                    <a:pt x="1586097" y="529738"/>
                    <a:pt x="1585162" y="530529"/>
                    <a:pt x="1583291" y="532109"/>
                  </a:cubicBezTo>
                  <a:cubicBezTo>
                    <a:pt x="1584227" y="532109"/>
                    <a:pt x="1585162" y="532900"/>
                    <a:pt x="1586097" y="532900"/>
                  </a:cubicBezTo>
                  <a:lnTo>
                    <a:pt x="1587029" y="531319"/>
                  </a:lnTo>
                  <a:cubicBezTo>
                    <a:pt x="1587965" y="531319"/>
                    <a:pt x="1588900" y="530529"/>
                    <a:pt x="1588900" y="529738"/>
                  </a:cubicBezTo>
                  <a:cubicBezTo>
                    <a:pt x="1589835" y="528154"/>
                    <a:pt x="1590767" y="527364"/>
                    <a:pt x="1592638" y="525783"/>
                  </a:cubicBezTo>
                  <a:cubicBezTo>
                    <a:pt x="1591703" y="525783"/>
                    <a:pt x="1590767" y="524993"/>
                    <a:pt x="1589835" y="524993"/>
                  </a:cubicBezTo>
                  <a:close/>
                  <a:moveTo>
                    <a:pt x="1602919" y="510753"/>
                  </a:moveTo>
                  <a:lnTo>
                    <a:pt x="1601049" y="512337"/>
                  </a:lnTo>
                  <a:cubicBezTo>
                    <a:pt x="1601049" y="513127"/>
                    <a:pt x="1600117" y="513917"/>
                    <a:pt x="1600117" y="513917"/>
                  </a:cubicBezTo>
                  <a:cubicBezTo>
                    <a:pt x="1599182" y="514708"/>
                    <a:pt x="1598246" y="515498"/>
                    <a:pt x="1598246" y="516292"/>
                  </a:cubicBezTo>
                  <a:lnTo>
                    <a:pt x="1600117" y="517082"/>
                  </a:lnTo>
                  <a:cubicBezTo>
                    <a:pt x="1600117" y="517873"/>
                    <a:pt x="1599182" y="518663"/>
                    <a:pt x="1598246" y="519453"/>
                  </a:cubicBezTo>
                  <a:lnTo>
                    <a:pt x="1596376" y="517873"/>
                  </a:lnTo>
                  <a:cubicBezTo>
                    <a:pt x="1596376" y="517873"/>
                    <a:pt x="1595444" y="519453"/>
                    <a:pt x="1594508" y="519453"/>
                  </a:cubicBezTo>
                  <a:cubicBezTo>
                    <a:pt x="1594508" y="520247"/>
                    <a:pt x="1593573" y="521037"/>
                    <a:pt x="1593573" y="521037"/>
                  </a:cubicBezTo>
                  <a:cubicBezTo>
                    <a:pt x="1594508" y="521828"/>
                    <a:pt x="1596376" y="523409"/>
                    <a:pt x="1597311" y="524199"/>
                  </a:cubicBezTo>
                  <a:cubicBezTo>
                    <a:pt x="1598246" y="523409"/>
                    <a:pt x="1598246" y="522618"/>
                    <a:pt x="1599182" y="521828"/>
                  </a:cubicBezTo>
                  <a:lnTo>
                    <a:pt x="1601049" y="523409"/>
                  </a:lnTo>
                  <a:lnTo>
                    <a:pt x="1602919" y="521828"/>
                  </a:lnTo>
                  <a:cubicBezTo>
                    <a:pt x="1602919" y="521828"/>
                    <a:pt x="1600117" y="521037"/>
                    <a:pt x="1601049" y="520247"/>
                  </a:cubicBezTo>
                  <a:cubicBezTo>
                    <a:pt x="1601049" y="520247"/>
                    <a:pt x="1601984" y="519453"/>
                    <a:pt x="1601984" y="518663"/>
                  </a:cubicBezTo>
                  <a:cubicBezTo>
                    <a:pt x="1601984" y="518663"/>
                    <a:pt x="1600117" y="517873"/>
                    <a:pt x="1600117" y="517082"/>
                  </a:cubicBezTo>
                  <a:cubicBezTo>
                    <a:pt x="1600117" y="517082"/>
                    <a:pt x="1601049" y="516292"/>
                    <a:pt x="1601984" y="515498"/>
                  </a:cubicBezTo>
                  <a:lnTo>
                    <a:pt x="1602919" y="513917"/>
                  </a:lnTo>
                  <a:cubicBezTo>
                    <a:pt x="1603855" y="513127"/>
                    <a:pt x="1604790" y="512337"/>
                    <a:pt x="1604790" y="512337"/>
                  </a:cubicBezTo>
                  <a:cubicBezTo>
                    <a:pt x="1603855" y="511546"/>
                    <a:pt x="1603855" y="510753"/>
                    <a:pt x="1602919" y="510753"/>
                  </a:cubicBezTo>
                  <a:close/>
                  <a:moveTo>
                    <a:pt x="1611334" y="519453"/>
                  </a:moveTo>
                  <a:cubicBezTo>
                    <a:pt x="1611334" y="518663"/>
                    <a:pt x="1609463" y="517873"/>
                    <a:pt x="1609463" y="517873"/>
                  </a:cubicBezTo>
                  <a:cubicBezTo>
                    <a:pt x="1608528" y="517873"/>
                    <a:pt x="1608528" y="519453"/>
                    <a:pt x="1607593" y="519453"/>
                  </a:cubicBezTo>
                  <a:cubicBezTo>
                    <a:pt x="1608528" y="520247"/>
                    <a:pt x="1610398" y="520247"/>
                    <a:pt x="1610398" y="521037"/>
                  </a:cubicBezTo>
                  <a:lnTo>
                    <a:pt x="1608528" y="522618"/>
                  </a:lnTo>
                  <a:lnTo>
                    <a:pt x="1610398" y="524199"/>
                  </a:lnTo>
                  <a:cubicBezTo>
                    <a:pt x="1611334" y="524199"/>
                    <a:pt x="1611334" y="522618"/>
                    <a:pt x="1612266" y="522618"/>
                  </a:cubicBezTo>
                  <a:cubicBezTo>
                    <a:pt x="1612266" y="521828"/>
                    <a:pt x="1614136" y="521037"/>
                    <a:pt x="1614136" y="520247"/>
                  </a:cubicBezTo>
                  <a:cubicBezTo>
                    <a:pt x="1614136" y="520247"/>
                    <a:pt x="1612266" y="519453"/>
                    <a:pt x="1611334" y="519453"/>
                  </a:cubicBezTo>
                  <a:close/>
                  <a:moveTo>
                    <a:pt x="1623483" y="509962"/>
                  </a:moveTo>
                  <a:cubicBezTo>
                    <a:pt x="1622547" y="509962"/>
                    <a:pt x="1621612" y="508381"/>
                    <a:pt x="1621612" y="508381"/>
                  </a:cubicBezTo>
                  <a:cubicBezTo>
                    <a:pt x="1620677" y="508381"/>
                    <a:pt x="1620677" y="509962"/>
                    <a:pt x="1619745" y="509962"/>
                  </a:cubicBezTo>
                  <a:cubicBezTo>
                    <a:pt x="1618810" y="510753"/>
                    <a:pt x="1618810" y="511546"/>
                    <a:pt x="1617874" y="512337"/>
                  </a:cubicBezTo>
                  <a:cubicBezTo>
                    <a:pt x="1617874" y="512337"/>
                    <a:pt x="1616939" y="510753"/>
                    <a:pt x="1616007" y="510753"/>
                  </a:cubicBezTo>
                  <a:cubicBezTo>
                    <a:pt x="1615072" y="510753"/>
                    <a:pt x="1615072" y="512337"/>
                    <a:pt x="1614136" y="512337"/>
                  </a:cubicBezTo>
                  <a:cubicBezTo>
                    <a:pt x="1614136" y="513127"/>
                    <a:pt x="1612266" y="513917"/>
                    <a:pt x="1613201" y="513917"/>
                  </a:cubicBezTo>
                  <a:cubicBezTo>
                    <a:pt x="1613201" y="514708"/>
                    <a:pt x="1615072" y="515498"/>
                    <a:pt x="1615072" y="515498"/>
                  </a:cubicBezTo>
                  <a:lnTo>
                    <a:pt x="1616007" y="513917"/>
                  </a:lnTo>
                  <a:cubicBezTo>
                    <a:pt x="1616939" y="513917"/>
                    <a:pt x="1617874" y="515498"/>
                    <a:pt x="1618810" y="515498"/>
                  </a:cubicBezTo>
                  <a:cubicBezTo>
                    <a:pt x="1618810" y="515498"/>
                    <a:pt x="1619745" y="513917"/>
                    <a:pt x="1619745" y="513127"/>
                  </a:cubicBezTo>
                  <a:cubicBezTo>
                    <a:pt x="1620677" y="513127"/>
                    <a:pt x="1620677" y="511546"/>
                    <a:pt x="1621612" y="511546"/>
                  </a:cubicBezTo>
                  <a:cubicBezTo>
                    <a:pt x="1622547" y="511546"/>
                    <a:pt x="1623483" y="513127"/>
                    <a:pt x="1623483" y="513127"/>
                  </a:cubicBezTo>
                  <a:cubicBezTo>
                    <a:pt x="1624418" y="513127"/>
                    <a:pt x="1624418" y="511546"/>
                    <a:pt x="1625353" y="511546"/>
                  </a:cubicBezTo>
                  <a:cubicBezTo>
                    <a:pt x="1624418" y="510753"/>
                    <a:pt x="1624418" y="509962"/>
                    <a:pt x="1623483" y="509962"/>
                  </a:cubicBezTo>
                  <a:close/>
                  <a:moveTo>
                    <a:pt x="1641240" y="518663"/>
                  </a:moveTo>
                  <a:cubicBezTo>
                    <a:pt x="1640308" y="520247"/>
                    <a:pt x="1639373" y="521037"/>
                    <a:pt x="1638437" y="522618"/>
                  </a:cubicBezTo>
                  <a:cubicBezTo>
                    <a:pt x="1637502" y="523409"/>
                    <a:pt x="1637502" y="523409"/>
                    <a:pt x="1636567" y="524199"/>
                  </a:cubicBezTo>
                  <a:cubicBezTo>
                    <a:pt x="1638437" y="524993"/>
                    <a:pt x="1639373" y="525783"/>
                    <a:pt x="1641240" y="526573"/>
                  </a:cubicBezTo>
                  <a:cubicBezTo>
                    <a:pt x="1641240" y="526573"/>
                    <a:pt x="1642175" y="525783"/>
                    <a:pt x="1642175" y="524993"/>
                  </a:cubicBezTo>
                  <a:cubicBezTo>
                    <a:pt x="1643111" y="524993"/>
                    <a:pt x="1640308" y="524199"/>
                    <a:pt x="1640308" y="524199"/>
                  </a:cubicBezTo>
                  <a:cubicBezTo>
                    <a:pt x="1640308" y="523409"/>
                    <a:pt x="1642175" y="522618"/>
                    <a:pt x="1642175" y="521828"/>
                  </a:cubicBezTo>
                  <a:cubicBezTo>
                    <a:pt x="1642175" y="521828"/>
                    <a:pt x="1644046" y="521037"/>
                    <a:pt x="1644046" y="520247"/>
                  </a:cubicBezTo>
                  <a:cubicBezTo>
                    <a:pt x="1644046" y="519453"/>
                    <a:pt x="1642175" y="519453"/>
                    <a:pt x="1641240" y="518663"/>
                  </a:cubicBezTo>
                  <a:close/>
                  <a:moveTo>
                    <a:pt x="1661803" y="517873"/>
                  </a:moveTo>
                  <a:cubicBezTo>
                    <a:pt x="1661803" y="517873"/>
                    <a:pt x="1663674" y="517082"/>
                    <a:pt x="1663674" y="516292"/>
                  </a:cubicBezTo>
                  <a:cubicBezTo>
                    <a:pt x="1662739" y="516292"/>
                    <a:pt x="1661803" y="514708"/>
                    <a:pt x="1661803" y="514708"/>
                  </a:cubicBezTo>
                  <a:cubicBezTo>
                    <a:pt x="1660868" y="515498"/>
                    <a:pt x="1660868" y="516292"/>
                    <a:pt x="1659936" y="517082"/>
                  </a:cubicBezTo>
                  <a:cubicBezTo>
                    <a:pt x="1659936" y="517082"/>
                    <a:pt x="1658066" y="517873"/>
                    <a:pt x="1658066" y="518663"/>
                  </a:cubicBezTo>
                  <a:cubicBezTo>
                    <a:pt x="1658066" y="518663"/>
                    <a:pt x="1659936" y="519453"/>
                    <a:pt x="1660868" y="520247"/>
                  </a:cubicBezTo>
                  <a:cubicBezTo>
                    <a:pt x="1660868" y="520247"/>
                    <a:pt x="1659001" y="521037"/>
                    <a:pt x="1659001" y="521828"/>
                  </a:cubicBezTo>
                  <a:lnTo>
                    <a:pt x="1660868" y="523409"/>
                  </a:lnTo>
                  <a:cubicBezTo>
                    <a:pt x="1661803" y="522618"/>
                    <a:pt x="1662739" y="521828"/>
                    <a:pt x="1662739" y="521037"/>
                  </a:cubicBezTo>
                  <a:cubicBezTo>
                    <a:pt x="1662739" y="521037"/>
                    <a:pt x="1663674" y="520247"/>
                    <a:pt x="1664609" y="519453"/>
                  </a:cubicBezTo>
                  <a:cubicBezTo>
                    <a:pt x="1663674" y="518663"/>
                    <a:pt x="1661803" y="518663"/>
                    <a:pt x="1661803" y="517873"/>
                  </a:cubicBezTo>
                  <a:close/>
                  <a:moveTo>
                    <a:pt x="1703865" y="519453"/>
                  </a:moveTo>
                  <a:cubicBezTo>
                    <a:pt x="1702930" y="519453"/>
                    <a:pt x="1701995" y="518663"/>
                    <a:pt x="1701059" y="518663"/>
                  </a:cubicBezTo>
                  <a:lnTo>
                    <a:pt x="1700127" y="520247"/>
                  </a:lnTo>
                  <a:cubicBezTo>
                    <a:pt x="1699192" y="520247"/>
                    <a:pt x="1699192" y="521828"/>
                    <a:pt x="1698257" y="521828"/>
                  </a:cubicBezTo>
                  <a:cubicBezTo>
                    <a:pt x="1698257" y="521828"/>
                    <a:pt x="1696386" y="520247"/>
                    <a:pt x="1696386" y="521037"/>
                  </a:cubicBezTo>
                  <a:cubicBezTo>
                    <a:pt x="1695451" y="521037"/>
                    <a:pt x="1694519" y="521828"/>
                    <a:pt x="1694519" y="522618"/>
                  </a:cubicBezTo>
                  <a:lnTo>
                    <a:pt x="1692648" y="524199"/>
                  </a:lnTo>
                  <a:cubicBezTo>
                    <a:pt x="1692648" y="524993"/>
                    <a:pt x="1694519" y="524993"/>
                    <a:pt x="1695451" y="525783"/>
                  </a:cubicBezTo>
                  <a:cubicBezTo>
                    <a:pt x="1695451" y="524993"/>
                    <a:pt x="1696386" y="524199"/>
                    <a:pt x="1696386" y="523409"/>
                  </a:cubicBezTo>
                  <a:cubicBezTo>
                    <a:pt x="1697321" y="523409"/>
                    <a:pt x="1698257" y="524993"/>
                    <a:pt x="1699192" y="524993"/>
                  </a:cubicBezTo>
                  <a:lnTo>
                    <a:pt x="1701059" y="526573"/>
                  </a:lnTo>
                  <a:lnTo>
                    <a:pt x="1701995" y="524993"/>
                  </a:lnTo>
                  <a:cubicBezTo>
                    <a:pt x="1702930" y="524199"/>
                    <a:pt x="1703865" y="523409"/>
                    <a:pt x="1703865" y="522618"/>
                  </a:cubicBezTo>
                  <a:cubicBezTo>
                    <a:pt x="1704800" y="522618"/>
                    <a:pt x="1704800" y="521828"/>
                    <a:pt x="1705733" y="521037"/>
                  </a:cubicBezTo>
                  <a:cubicBezTo>
                    <a:pt x="1704800" y="521037"/>
                    <a:pt x="1703865" y="520247"/>
                    <a:pt x="1703865" y="519453"/>
                  </a:cubicBezTo>
                  <a:close/>
                  <a:moveTo>
                    <a:pt x="1726296" y="520247"/>
                  </a:moveTo>
                  <a:cubicBezTo>
                    <a:pt x="1725361" y="521037"/>
                    <a:pt x="1725361" y="521828"/>
                    <a:pt x="1724428" y="521828"/>
                  </a:cubicBezTo>
                  <a:cubicBezTo>
                    <a:pt x="1723493" y="523409"/>
                    <a:pt x="1722558" y="524199"/>
                    <a:pt x="1721623" y="525783"/>
                  </a:cubicBezTo>
                  <a:cubicBezTo>
                    <a:pt x="1721623" y="525783"/>
                    <a:pt x="1722558" y="527364"/>
                    <a:pt x="1723493" y="527364"/>
                  </a:cubicBezTo>
                  <a:cubicBezTo>
                    <a:pt x="1723493" y="527364"/>
                    <a:pt x="1724428" y="525783"/>
                    <a:pt x="1725361" y="524993"/>
                  </a:cubicBezTo>
                  <a:cubicBezTo>
                    <a:pt x="1725361" y="524993"/>
                    <a:pt x="1726296" y="524199"/>
                    <a:pt x="1726296" y="523409"/>
                  </a:cubicBezTo>
                  <a:cubicBezTo>
                    <a:pt x="1727231" y="523409"/>
                    <a:pt x="1728166" y="521828"/>
                    <a:pt x="1728166" y="521828"/>
                  </a:cubicBezTo>
                  <a:cubicBezTo>
                    <a:pt x="1728166" y="521037"/>
                    <a:pt x="1726296" y="521037"/>
                    <a:pt x="1726296" y="520247"/>
                  </a:cubicBezTo>
                  <a:close/>
                  <a:moveTo>
                    <a:pt x="1739383" y="520247"/>
                  </a:moveTo>
                  <a:cubicBezTo>
                    <a:pt x="1738448" y="521037"/>
                    <a:pt x="1738448" y="521828"/>
                    <a:pt x="1737513" y="522618"/>
                  </a:cubicBezTo>
                  <a:cubicBezTo>
                    <a:pt x="1737513" y="522618"/>
                    <a:pt x="1736577" y="524199"/>
                    <a:pt x="1735642" y="524199"/>
                  </a:cubicBezTo>
                  <a:lnTo>
                    <a:pt x="1733775" y="522618"/>
                  </a:lnTo>
                  <a:lnTo>
                    <a:pt x="1731904" y="521037"/>
                  </a:lnTo>
                  <a:cubicBezTo>
                    <a:pt x="1731904" y="521037"/>
                    <a:pt x="1730037" y="522618"/>
                    <a:pt x="1730037" y="523409"/>
                  </a:cubicBezTo>
                  <a:cubicBezTo>
                    <a:pt x="1730037" y="523409"/>
                    <a:pt x="1731904" y="524199"/>
                    <a:pt x="1732840" y="524199"/>
                  </a:cubicBezTo>
                  <a:cubicBezTo>
                    <a:pt x="1732840" y="524993"/>
                    <a:pt x="1730969" y="525783"/>
                    <a:pt x="1730969" y="526573"/>
                  </a:cubicBezTo>
                  <a:cubicBezTo>
                    <a:pt x="1730969" y="526573"/>
                    <a:pt x="1731904" y="527364"/>
                    <a:pt x="1732840" y="527364"/>
                  </a:cubicBezTo>
                  <a:cubicBezTo>
                    <a:pt x="1733775" y="527364"/>
                    <a:pt x="1733775" y="525783"/>
                    <a:pt x="1734707" y="525783"/>
                  </a:cubicBezTo>
                  <a:cubicBezTo>
                    <a:pt x="1734707" y="525783"/>
                    <a:pt x="1735642" y="527364"/>
                    <a:pt x="1736577" y="527364"/>
                  </a:cubicBezTo>
                  <a:cubicBezTo>
                    <a:pt x="1736577" y="527364"/>
                    <a:pt x="1737513" y="525783"/>
                    <a:pt x="1738448" y="525783"/>
                  </a:cubicBezTo>
                  <a:cubicBezTo>
                    <a:pt x="1738448" y="524993"/>
                    <a:pt x="1739383" y="524199"/>
                    <a:pt x="1739383" y="523409"/>
                  </a:cubicBezTo>
                  <a:cubicBezTo>
                    <a:pt x="1740315" y="523409"/>
                    <a:pt x="1741251" y="522618"/>
                    <a:pt x="1741251" y="521828"/>
                  </a:cubicBezTo>
                  <a:cubicBezTo>
                    <a:pt x="1741251" y="521037"/>
                    <a:pt x="1739383" y="521037"/>
                    <a:pt x="1739383" y="520247"/>
                  </a:cubicBezTo>
                  <a:close/>
                  <a:moveTo>
                    <a:pt x="1781442" y="506007"/>
                  </a:moveTo>
                  <a:lnTo>
                    <a:pt x="1780506" y="507591"/>
                  </a:lnTo>
                  <a:cubicBezTo>
                    <a:pt x="1779571" y="508381"/>
                    <a:pt x="1779571" y="509172"/>
                    <a:pt x="1778639" y="509962"/>
                  </a:cubicBezTo>
                  <a:cubicBezTo>
                    <a:pt x="1777704" y="510753"/>
                    <a:pt x="1776769" y="512337"/>
                    <a:pt x="1775833" y="513127"/>
                  </a:cubicBezTo>
                  <a:cubicBezTo>
                    <a:pt x="1775833" y="513127"/>
                    <a:pt x="1776769" y="514708"/>
                    <a:pt x="1777704" y="514708"/>
                  </a:cubicBezTo>
                  <a:cubicBezTo>
                    <a:pt x="1777704" y="514708"/>
                    <a:pt x="1778639" y="513127"/>
                    <a:pt x="1779571" y="513127"/>
                  </a:cubicBezTo>
                  <a:cubicBezTo>
                    <a:pt x="1779571" y="512337"/>
                    <a:pt x="1780506" y="511546"/>
                    <a:pt x="1780506" y="510753"/>
                  </a:cubicBezTo>
                  <a:cubicBezTo>
                    <a:pt x="1781442" y="509962"/>
                    <a:pt x="1783312" y="508381"/>
                    <a:pt x="1784248" y="507591"/>
                  </a:cubicBezTo>
                  <a:cubicBezTo>
                    <a:pt x="1783312" y="507591"/>
                    <a:pt x="1782377" y="506007"/>
                    <a:pt x="1781442" y="506007"/>
                  </a:cubicBezTo>
                  <a:close/>
                  <a:moveTo>
                    <a:pt x="1820698" y="514708"/>
                  </a:moveTo>
                  <a:cubicBezTo>
                    <a:pt x="1820698" y="513917"/>
                    <a:pt x="1818830" y="513127"/>
                    <a:pt x="1818830" y="513127"/>
                  </a:cubicBezTo>
                  <a:cubicBezTo>
                    <a:pt x="1817895" y="513127"/>
                    <a:pt x="1816960" y="514708"/>
                    <a:pt x="1816960" y="514708"/>
                  </a:cubicBezTo>
                  <a:cubicBezTo>
                    <a:pt x="1816025" y="515498"/>
                    <a:pt x="1816025" y="516292"/>
                    <a:pt x="1815089" y="516292"/>
                  </a:cubicBezTo>
                  <a:cubicBezTo>
                    <a:pt x="1816025" y="517082"/>
                    <a:pt x="1816960" y="517082"/>
                    <a:pt x="1817895" y="517873"/>
                  </a:cubicBezTo>
                  <a:lnTo>
                    <a:pt x="1816025" y="519453"/>
                  </a:lnTo>
                  <a:cubicBezTo>
                    <a:pt x="1816025" y="520247"/>
                    <a:pt x="1817895" y="521037"/>
                    <a:pt x="1817895" y="521037"/>
                  </a:cubicBezTo>
                  <a:lnTo>
                    <a:pt x="1819762" y="519453"/>
                  </a:lnTo>
                  <a:cubicBezTo>
                    <a:pt x="1819762" y="518663"/>
                    <a:pt x="1817895" y="518663"/>
                    <a:pt x="1817895" y="517873"/>
                  </a:cubicBezTo>
                  <a:lnTo>
                    <a:pt x="1818830" y="516292"/>
                  </a:lnTo>
                  <a:cubicBezTo>
                    <a:pt x="1819762" y="516292"/>
                    <a:pt x="1820698" y="517873"/>
                    <a:pt x="1820698" y="517873"/>
                  </a:cubicBezTo>
                  <a:cubicBezTo>
                    <a:pt x="1821633" y="517873"/>
                    <a:pt x="1822568" y="516292"/>
                    <a:pt x="1822568" y="515498"/>
                  </a:cubicBezTo>
                  <a:lnTo>
                    <a:pt x="1820698" y="514708"/>
                  </a:lnTo>
                  <a:close/>
                  <a:moveTo>
                    <a:pt x="1847805" y="517873"/>
                  </a:moveTo>
                  <a:cubicBezTo>
                    <a:pt x="1846870" y="517873"/>
                    <a:pt x="1846870" y="519453"/>
                    <a:pt x="1845934" y="519453"/>
                  </a:cubicBezTo>
                  <a:cubicBezTo>
                    <a:pt x="1844999" y="519453"/>
                    <a:pt x="1844067" y="517873"/>
                    <a:pt x="1844067" y="517873"/>
                  </a:cubicBezTo>
                  <a:cubicBezTo>
                    <a:pt x="1843132" y="517873"/>
                    <a:pt x="1842196" y="519453"/>
                    <a:pt x="1842196" y="520247"/>
                  </a:cubicBezTo>
                  <a:lnTo>
                    <a:pt x="1844067" y="521037"/>
                  </a:lnTo>
                  <a:cubicBezTo>
                    <a:pt x="1844067" y="521828"/>
                    <a:pt x="1843132" y="522618"/>
                    <a:pt x="1842196" y="523409"/>
                  </a:cubicBezTo>
                  <a:cubicBezTo>
                    <a:pt x="1843132" y="523409"/>
                    <a:pt x="1844067" y="524199"/>
                    <a:pt x="1844999" y="524199"/>
                  </a:cubicBezTo>
                  <a:lnTo>
                    <a:pt x="1845934" y="522618"/>
                  </a:lnTo>
                  <a:cubicBezTo>
                    <a:pt x="1846870" y="521828"/>
                    <a:pt x="1847805" y="521828"/>
                    <a:pt x="1847805" y="521037"/>
                  </a:cubicBezTo>
                  <a:cubicBezTo>
                    <a:pt x="1847805" y="520247"/>
                    <a:pt x="1849672" y="519453"/>
                    <a:pt x="1849672" y="519453"/>
                  </a:cubicBezTo>
                  <a:cubicBezTo>
                    <a:pt x="1849672" y="518663"/>
                    <a:pt x="1847805" y="517873"/>
                    <a:pt x="1847805" y="517873"/>
                  </a:cubicBezTo>
                  <a:close/>
                  <a:moveTo>
                    <a:pt x="1861824" y="513127"/>
                  </a:moveTo>
                  <a:cubicBezTo>
                    <a:pt x="1860889" y="513127"/>
                    <a:pt x="1860889" y="514708"/>
                    <a:pt x="1859954" y="514708"/>
                  </a:cubicBezTo>
                  <a:lnTo>
                    <a:pt x="1858086" y="513127"/>
                  </a:lnTo>
                  <a:cubicBezTo>
                    <a:pt x="1858086" y="513917"/>
                    <a:pt x="1856216" y="514708"/>
                    <a:pt x="1856216" y="515498"/>
                  </a:cubicBezTo>
                  <a:lnTo>
                    <a:pt x="1858086" y="516292"/>
                  </a:lnTo>
                  <a:cubicBezTo>
                    <a:pt x="1859018" y="516292"/>
                    <a:pt x="1859954" y="517873"/>
                    <a:pt x="1860889" y="517873"/>
                  </a:cubicBezTo>
                  <a:lnTo>
                    <a:pt x="1861824" y="516292"/>
                  </a:lnTo>
                  <a:cubicBezTo>
                    <a:pt x="1862759" y="515498"/>
                    <a:pt x="1863695" y="514708"/>
                    <a:pt x="1863695" y="513917"/>
                  </a:cubicBezTo>
                  <a:lnTo>
                    <a:pt x="1861824" y="513127"/>
                  </a:lnTo>
                  <a:close/>
                  <a:moveTo>
                    <a:pt x="1879582" y="518663"/>
                  </a:moveTo>
                  <a:cubicBezTo>
                    <a:pt x="1878647" y="519453"/>
                    <a:pt x="1878647" y="520247"/>
                    <a:pt x="1877714" y="520247"/>
                  </a:cubicBezTo>
                  <a:cubicBezTo>
                    <a:pt x="1877714" y="521037"/>
                    <a:pt x="1875844" y="519453"/>
                    <a:pt x="1875844" y="519453"/>
                  </a:cubicBezTo>
                  <a:lnTo>
                    <a:pt x="1873976" y="521037"/>
                  </a:lnTo>
                  <a:lnTo>
                    <a:pt x="1875844" y="522618"/>
                  </a:lnTo>
                  <a:cubicBezTo>
                    <a:pt x="1876779" y="522618"/>
                    <a:pt x="1878647" y="523409"/>
                    <a:pt x="1878647" y="523409"/>
                  </a:cubicBezTo>
                  <a:cubicBezTo>
                    <a:pt x="1878647" y="524199"/>
                    <a:pt x="1876779" y="524993"/>
                    <a:pt x="1876779" y="525783"/>
                  </a:cubicBezTo>
                  <a:cubicBezTo>
                    <a:pt x="1876779" y="525783"/>
                    <a:pt x="1875844" y="526573"/>
                    <a:pt x="1874909" y="527364"/>
                  </a:cubicBezTo>
                  <a:cubicBezTo>
                    <a:pt x="1874909" y="527364"/>
                    <a:pt x="1873041" y="528948"/>
                    <a:pt x="1873976" y="528948"/>
                  </a:cubicBezTo>
                  <a:cubicBezTo>
                    <a:pt x="1873976" y="529738"/>
                    <a:pt x="1874909" y="529738"/>
                    <a:pt x="1875844" y="530529"/>
                  </a:cubicBezTo>
                  <a:lnTo>
                    <a:pt x="1876779" y="528948"/>
                  </a:lnTo>
                  <a:cubicBezTo>
                    <a:pt x="1877714" y="528154"/>
                    <a:pt x="1878647" y="529738"/>
                    <a:pt x="1879582" y="529738"/>
                  </a:cubicBezTo>
                  <a:cubicBezTo>
                    <a:pt x="1879582" y="529738"/>
                    <a:pt x="1880517" y="528948"/>
                    <a:pt x="1880517" y="528154"/>
                  </a:cubicBezTo>
                  <a:cubicBezTo>
                    <a:pt x="1880517" y="528154"/>
                    <a:pt x="1878647" y="527364"/>
                    <a:pt x="1878647" y="526573"/>
                  </a:cubicBezTo>
                  <a:cubicBezTo>
                    <a:pt x="1878647" y="526573"/>
                    <a:pt x="1880517" y="525783"/>
                    <a:pt x="1880517" y="524993"/>
                  </a:cubicBezTo>
                  <a:cubicBezTo>
                    <a:pt x="1880517" y="524993"/>
                    <a:pt x="1878647" y="524199"/>
                    <a:pt x="1878647" y="523409"/>
                  </a:cubicBezTo>
                  <a:cubicBezTo>
                    <a:pt x="1878647" y="523409"/>
                    <a:pt x="1879582" y="522618"/>
                    <a:pt x="1879582" y="521828"/>
                  </a:cubicBezTo>
                  <a:cubicBezTo>
                    <a:pt x="1879582" y="521828"/>
                    <a:pt x="1881452" y="521037"/>
                    <a:pt x="1881452" y="520247"/>
                  </a:cubicBezTo>
                  <a:cubicBezTo>
                    <a:pt x="1881452" y="519453"/>
                    <a:pt x="1879582" y="519453"/>
                    <a:pt x="1879582" y="518663"/>
                  </a:cubicBezTo>
                  <a:close/>
                  <a:moveTo>
                    <a:pt x="1908556" y="501261"/>
                  </a:moveTo>
                  <a:cubicBezTo>
                    <a:pt x="1907624" y="502052"/>
                    <a:pt x="1907624" y="502845"/>
                    <a:pt x="1906689" y="502845"/>
                  </a:cubicBezTo>
                  <a:cubicBezTo>
                    <a:pt x="1905753" y="502845"/>
                    <a:pt x="1905753" y="502052"/>
                    <a:pt x="1904818" y="502052"/>
                  </a:cubicBezTo>
                  <a:cubicBezTo>
                    <a:pt x="1903886" y="501261"/>
                    <a:pt x="1902951" y="500471"/>
                    <a:pt x="1902951" y="500471"/>
                  </a:cubicBezTo>
                  <a:cubicBezTo>
                    <a:pt x="1902015" y="500471"/>
                    <a:pt x="1901080" y="502052"/>
                    <a:pt x="1901080" y="502052"/>
                  </a:cubicBezTo>
                  <a:cubicBezTo>
                    <a:pt x="1900145" y="502845"/>
                    <a:pt x="1900145" y="503636"/>
                    <a:pt x="1899210" y="503636"/>
                  </a:cubicBezTo>
                  <a:cubicBezTo>
                    <a:pt x="1899210" y="504426"/>
                    <a:pt x="1898277" y="505217"/>
                    <a:pt x="1898277" y="506007"/>
                  </a:cubicBezTo>
                  <a:lnTo>
                    <a:pt x="1900145" y="506797"/>
                  </a:lnTo>
                  <a:cubicBezTo>
                    <a:pt x="1900145" y="506797"/>
                    <a:pt x="1901080" y="505217"/>
                    <a:pt x="1902015" y="505217"/>
                  </a:cubicBezTo>
                  <a:cubicBezTo>
                    <a:pt x="1902015" y="505217"/>
                    <a:pt x="1902951" y="506797"/>
                    <a:pt x="1903886" y="506797"/>
                  </a:cubicBezTo>
                  <a:cubicBezTo>
                    <a:pt x="1903886" y="506797"/>
                    <a:pt x="1904818" y="508381"/>
                    <a:pt x="1905753" y="507591"/>
                  </a:cubicBezTo>
                  <a:cubicBezTo>
                    <a:pt x="1906689" y="507591"/>
                    <a:pt x="1906689" y="506797"/>
                    <a:pt x="1907624" y="506007"/>
                  </a:cubicBezTo>
                  <a:cubicBezTo>
                    <a:pt x="1907624" y="506007"/>
                    <a:pt x="1908556" y="505217"/>
                    <a:pt x="1908556" y="504426"/>
                  </a:cubicBezTo>
                  <a:cubicBezTo>
                    <a:pt x="1909491" y="504426"/>
                    <a:pt x="1910427" y="502845"/>
                    <a:pt x="1910427" y="502845"/>
                  </a:cubicBezTo>
                  <a:cubicBezTo>
                    <a:pt x="1910427" y="502052"/>
                    <a:pt x="1908556" y="502052"/>
                    <a:pt x="1908556" y="501261"/>
                  </a:cubicBezTo>
                  <a:close/>
                  <a:moveTo>
                    <a:pt x="1932860" y="503636"/>
                  </a:moveTo>
                  <a:cubicBezTo>
                    <a:pt x="1932860" y="502845"/>
                    <a:pt x="1931925" y="502052"/>
                    <a:pt x="1930990" y="502052"/>
                  </a:cubicBezTo>
                  <a:cubicBezTo>
                    <a:pt x="1930054" y="502845"/>
                    <a:pt x="1929119" y="504426"/>
                    <a:pt x="1928187" y="505217"/>
                  </a:cubicBezTo>
                  <a:cubicBezTo>
                    <a:pt x="1927252" y="506007"/>
                    <a:pt x="1926317" y="506797"/>
                    <a:pt x="1926317" y="507591"/>
                  </a:cubicBezTo>
                  <a:lnTo>
                    <a:pt x="1928187" y="508381"/>
                  </a:lnTo>
                  <a:lnTo>
                    <a:pt x="1930054" y="509962"/>
                  </a:lnTo>
                  <a:cubicBezTo>
                    <a:pt x="1930990" y="509962"/>
                    <a:pt x="1931925" y="508381"/>
                    <a:pt x="1931925" y="508381"/>
                  </a:cubicBezTo>
                  <a:cubicBezTo>
                    <a:pt x="1932860" y="507591"/>
                    <a:pt x="1932860" y="506797"/>
                    <a:pt x="1933792" y="506007"/>
                  </a:cubicBezTo>
                  <a:cubicBezTo>
                    <a:pt x="1933792" y="506007"/>
                    <a:pt x="1935663" y="505217"/>
                    <a:pt x="1935663" y="504426"/>
                  </a:cubicBezTo>
                  <a:cubicBezTo>
                    <a:pt x="1935663" y="504426"/>
                    <a:pt x="1933792" y="503636"/>
                    <a:pt x="1932860" y="503636"/>
                  </a:cubicBezTo>
                  <a:close/>
                  <a:moveTo>
                    <a:pt x="1941271" y="508381"/>
                  </a:moveTo>
                  <a:cubicBezTo>
                    <a:pt x="1940336" y="509962"/>
                    <a:pt x="1939401" y="510753"/>
                    <a:pt x="1938466" y="512337"/>
                  </a:cubicBezTo>
                  <a:cubicBezTo>
                    <a:pt x="1937533" y="513127"/>
                    <a:pt x="1937533" y="513127"/>
                    <a:pt x="1936598" y="513917"/>
                  </a:cubicBezTo>
                  <a:cubicBezTo>
                    <a:pt x="1935663" y="515498"/>
                    <a:pt x="1934728" y="516292"/>
                    <a:pt x="1933792" y="517082"/>
                  </a:cubicBezTo>
                  <a:cubicBezTo>
                    <a:pt x="1934728" y="518663"/>
                    <a:pt x="1936598" y="519453"/>
                    <a:pt x="1937533" y="520247"/>
                  </a:cubicBezTo>
                  <a:cubicBezTo>
                    <a:pt x="1938466" y="519453"/>
                    <a:pt x="1938466" y="518663"/>
                    <a:pt x="1939401" y="518663"/>
                  </a:cubicBezTo>
                  <a:cubicBezTo>
                    <a:pt x="1940336" y="517082"/>
                    <a:pt x="1941271" y="516292"/>
                    <a:pt x="1942207" y="514708"/>
                  </a:cubicBezTo>
                  <a:cubicBezTo>
                    <a:pt x="1943139" y="513917"/>
                    <a:pt x="1945009" y="512337"/>
                    <a:pt x="1945945" y="511546"/>
                  </a:cubicBezTo>
                  <a:cubicBezTo>
                    <a:pt x="1944074" y="510753"/>
                    <a:pt x="1943139" y="509172"/>
                    <a:pt x="1941271" y="508381"/>
                  </a:cubicBezTo>
                  <a:close/>
                  <a:moveTo>
                    <a:pt x="1964637" y="512337"/>
                  </a:moveTo>
                  <a:cubicBezTo>
                    <a:pt x="1963702" y="513127"/>
                    <a:pt x="1963702" y="513917"/>
                    <a:pt x="1962770" y="513917"/>
                  </a:cubicBezTo>
                  <a:cubicBezTo>
                    <a:pt x="1962770" y="514708"/>
                    <a:pt x="1961835" y="515498"/>
                    <a:pt x="1960899" y="515498"/>
                  </a:cubicBezTo>
                  <a:cubicBezTo>
                    <a:pt x="1960899" y="516292"/>
                    <a:pt x="1959964" y="514708"/>
                    <a:pt x="1959029" y="514708"/>
                  </a:cubicBezTo>
                  <a:lnTo>
                    <a:pt x="1958097" y="516292"/>
                  </a:lnTo>
                  <a:cubicBezTo>
                    <a:pt x="1957162" y="516292"/>
                    <a:pt x="1956226" y="515498"/>
                    <a:pt x="1955291" y="514708"/>
                  </a:cubicBezTo>
                  <a:lnTo>
                    <a:pt x="1953420" y="513917"/>
                  </a:lnTo>
                  <a:cubicBezTo>
                    <a:pt x="1952488" y="513917"/>
                    <a:pt x="1952488" y="515498"/>
                    <a:pt x="1951553" y="515498"/>
                  </a:cubicBezTo>
                  <a:cubicBezTo>
                    <a:pt x="1952488" y="515498"/>
                    <a:pt x="1953420" y="516292"/>
                    <a:pt x="1954356" y="517082"/>
                  </a:cubicBezTo>
                  <a:cubicBezTo>
                    <a:pt x="1954356" y="517082"/>
                    <a:pt x="1955291" y="517873"/>
                    <a:pt x="1956226" y="517873"/>
                  </a:cubicBezTo>
                  <a:cubicBezTo>
                    <a:pt x="1956226" y="518663"/>
                    <a:pt x="1957162" y="519453"/>
                    <a:pt x="1958097" y="519453"/>
                  </a:cubicBezTo>
                  <a:cubicBezTo>
                    <a:pt x="1958097" y="519453"/>
                    <a:pt x="1959029" y="517873"/>
                    <a:pt x="1959964" y="517873"/>
                  </a:cubicBezTo>
                  <a:cubicBezTo>
                    <a:pt x="1959964" y="517873"/>
                    <a:pt x="1961835" y="519453"/>
                    <a:pt x="1961835" y="518663"/>
                  </a:cubicBezTo>
                  <a:cubicBezTo>
                    <a:pt x="1962770" y="518663"/>
                    <a:pt x="1962770" y="517873"/>
                    <a:pt x="1963702" y="517082"/>
                  </a:cubicBezTo>
                  <a:cubicBezTo>
                    <a:pt x="1963702" y="517082"/>
                    <a:pt x="1964637" y="516292"/>
                    <a:pt x="1964637" y="515498"/>
                  </a:cubicBezTo>
                  <a:cubicBezTo>
                    <a:pt x="1965573" y="514708"/>
                    <a:pt x="1966508" y="513917"/>
                    <a:pt x="1966508" y="513917"/>
                  </a:cubicBezTo>
                  <a:cubicBezTo>
                    <a:pt x="1966508" y="513127"/>
                    <a:pt x="1964637" y="513127"/>
                    <a:pt x="1964637" y="512337"/>
                  </a:cubicBezTo>
                  <a:close/>
                  <a:moveTo>
                    <a:pt x="2035673" y="521828"/>
                  </a:moveTo>
                  <a:cubicBezTo>
                    <a:pt x="2034738" y="521828"/>
                    <a:pt x="2033803" y="520247"/>
                    <a:pt x="2032868" y="520247"/>
                  </a:cubicBezTo>
                  <a:lnTo>
                    <a:pt x="2031936" y="521828"/>
                  </a:lnTo>
                  <a:cubicBezTo>
                    <a:pt x="2031000" y="522618"/>
                    <a:pt x="2030065" y="523409"/>
                    <a:pt x="2030065" y="524199"/>
                  </a:cubicBezTo>
                  <a:cubicBezTo>
                    <a:pt x="2030065" y="524199"/>
                    <a:pt x="2028194" y="524993"/>
                    <a:pt x="2028194" y="525783"/>
                  </a:cubicBezTo>
                  <a:cubicBezTo>
                    <a:pt x="2028194" y="526573"/>
                    <a:pt x="2030065" y="526573"/>
                    <a:pt x="2030065" y="527364"/>
                  </a:cubicBezTo>
                  <a:cubicBezTo>
                    <a:pt x="2031936" y="525783"/>
                    <a:pt x="2032868" y="524993"/>
                    <a:pt x="2033803" y="523409"/>
                  </a:cubicBezTo>
                  <a:cubicBezTo>
                    <a:pt x="2034738" y="523409"/>
                    <a:pt x="2034738" y="524993"/>
                    <a:pt x="2035673" y="524993"/>
                  </a:cubicBezTo>
                  <a:lnTo>
                    <a:pt x="2037541" y="523409"/>
                  </a:lnTo>
                  <a:cubicBezTo>
                    <a:pt x="2037541" y="522618"/>
                    <a:pt x="2035673" y="521828"/>
                    <a:pt x="2035673" y="521828"/>
                  </a:cubicBezTo>
                  <a:close/>
                  <a:moveTo>
                    <a:pt x="2048758" y="510753"/>
                  </a:moveTo>
                  <a:cubicBezTo>
                    <a:pt x="2047822" y="511546"/>
                    <a:pt x="2047822" y="511546"/>
                    <a:pt x="2046890" y="512337"/>
                  </a:cubicBezTo>
                  <a:cubicBezTo>
                    <a:pt x="2045955" y="513127"/>
                    <a:pt x="2045955" y="513917"/>
                    <a:pt x="2045020" y="513917"/>
                  </a:cubicBezTo>
                  <a:cubicBezTo>
                    <a:pt x="2045020" y="514708"/>
                    <a:pt x="2044084" y="515498"/>
                    <a:pt x="2044084" y="516292"/>
                  </a:cubicBezTo>
                  <a:lnTo>
                    <a:pt x="2045955" y="517082"/>
                  </a:lnTo>
                  <a:cubicBezTo>
                    <a:pt x="2045955" y="517873"/>
                    <a:pt x="2044084" y="518663"/>
                    <a:pt x="2044084" y="519453"/>
                  </a:cubicBezTo>
                  <a:cubicBezTo>
                    <a:pt x="2044084" y="519453"/>
                    <a:pt x="2043149" y="520247"/>
                    <a:pt x="2042217" y="521037"/>
                  </a:cubicBezTo>
                  <a:cubicBezTo>
                    <a:pt x="2042217" y="521037"/>
                    <a:pt x="2045020" y="521828"/>
                    <a:pt x="2045020" y="522618"/>
                  </a:cubicBezTo>
                  <a:cubicBezTo>
                    <a:pt x="2045020" y="522618"/>
                    <a:pt x="2043149" y="523409"/>
                    <a:pt x="2043149" y="524199"/>
                  </a:cubicBezTo>
                  <a:cubicBezTo>
                    <a:pt x="2043149" y="524199"/>
                    <a:pt x="2041282" y="524993"/>
                    <a:pt x="2041282" y="525783"/>
                  </a:cubicBezTo>
                  <a:cubicBezTo>
                    <a:pt x="2041282" y="526573"/>
                    <a:pt x="2043149" y="526573"/>
                    <a:pt x="2044084" y="527364"/>
                  </a:cubicBezTo>
                  <a:cubicBezTo>
                    <a:pt x="2044084" y="526573"/>
                    <a:pt x="2045020" y="525783"/>
                    <a:pt x="2045020" y="524993"/>
                  </a:cubicBezTo>
                  <a:cubicBezTo>
                    <a:pt x="2045020" y="524993"/>
                    <a:pt x="2046890" y="524199"/>
                    <a:pt x="2046890" y="523409"/>
                  </a:cubicBezTo>
                  <a:lnTo>
                    <a:pt x="2045020" y="522618"/>
                  </a:lnTo>
                  <a:cubicBezTo>
                    <a:pt x="2045020" y="521828"/>
                    <a:pt x="2045955" y="521037"/>
                    <a:pt x="2045955" y="520247"/>
                  </a:cubicBezTo>
                  <a:cubicBezTo>
                    <a:pt x="2046890" y="520247"/>
                    <a:pt x="2047822" y="519453"/>
                    <a:pt x="2047822" y="518663"/>
                  </a:cubicBezTo>
                  <a:cubicBezTo>
                    <a:pt x="2047822" y="518663"/>
                    <a:pt x="2045955" y="517873"/>
                    <a:pt x="2045955" y="517082"/>
                  </a:cubicBezTo>
                  <a:cubicBezTo>
                    <a:pt x="2045955" y="517082"/>
                    <a:pt x="2046890" y="515498"/>
                    <a:pt x="2047822" y="515498"/>
                  </a:cubicBezTo>
                  <a:cubicBezTo>
                    <a:pt x="2047822" y="515498"/>
                    <a:pt x="2048758" y="514708"/>
                    <a:pt x="2048758" y="513917"/>
                  </a:cubicBezTo>
                  <a:cubicBezTo>
                    <a:pt x="2048758" y="513127"/>
                    <a:pt x="2050628" y="512337"/>
                    <a:pt x="2050628" y="512337"/>
                  </a:cubicBezTo>
                  <a:cubicBezTo>
                    <a:pt x="2050628" y="511546"/>
                    <a:pt x="2048758" y="511546"/>
                    <a:pt x="2048758" y="510753"/>
                  </a:cubicBezTo>
                  <a:close/>
                  <a:moveTo>
                    <a:pt x="2055226" y="503784"/>
                  </a:moveTo>
                  <a:cubicBezTo>
                    <a:pt x="2055015" y="504521"/>
                    <a:pt x="2053431" y="505217"/>
                    <a:pt x="2053431" y="505217"/>
                  </a:cubicBezTo>
                  <a:lnTo>
                    <a:pt x="2055301" y="506797"/>
                  </a:lnTo>
                  <a:lnTo>
                    <a:pt x="2057169" y="505217"/>
                  </a:lnTo>
                  <a:cubicBezTo>
                    <a:pt x="2057169" y="504631"/>
                    <a:pt x="2055645" y="504048"/>
                    <a:pt x="2055226" y="503784"/>
                  </a:cubicBezTo>
                  <a:close/>
                  <a:moveTo>
                    <a:pt x="2059039" y="517873"/>
                  </a:moveTo>
                  <a:cubicBezTo>
                    <a:pt x="2059039" y="517082"/>
                    <a:pt x="2058104" y="519453"/>
                    <a:pt x="2057169" y="519453"/>
                  </a:cubicBezTo>
                  <a:lnTo>
                    <a:pt x="2055301" y="517873"/>
                  </a:lnTo>
                  <a:cubicBezTo>
                    <a:pt x="2054366" y="517873"/>
                    <a:pt x="2054366" y="519453"/>
                    <a:pt x="2053431" y="519453"/>
                  </a:cubicBezTo>
                  <a:cubicBezTo>
                    <a:pt x="2053431" y="520247"/>
                    <a:pt x="2052496" y="521037"/>
                    <a:pt x="2052496" y="521037"/>
                  </a:cubicBezTo>
                  <a:cubicBezTo>
                    <a:pt x="2052496" y="521828"/>
                    <a:pt x="2053431" y="522618"/>
                    <a:pt x="2054366" y="522618"/>
                  </a:cubicBezTo>
                  <a:lnTo>
                    <a:pt x="2056237" y="524199"/>
                  </a:lnTo>
                  <a:lnTo>
                    <a:pt x="2058104" y="522618"/>
                  </a:lnTo>
                  <a:cubicBezTo>
                    <a:pt x="2058104" y="521828"/>
                    <a:pt x="2059039" y="521037"/>
                    <a:pt x="2059039" y="520247"/>
                  </a:cubicBezTo>
                  <a:cubicBezTo>
                    <a:pt x="2059975" y="520247"/>
                    <a:pt x="2060910" y="519453"/>
                    <a:pt x="2060910" y="518663"/>
                  </a:cubicBezTo>
                  <a:cubicBezTo>
                    <a:pt x="2059975" y="518663"/>
                    <a:pt x="2059975" y="517873"/>
                    <a:pt x="2059039" y="517873"/>
                  </a:cubicBezTo>
                  <a:close/>
                  <a:moveTo>
                    <a:pt x="2079603" y="519453"/>
                  </a:moveTo>
                  <a:cubicBezTo>
                    <a:pt x="2079603" y="520247"/>
                    <a:pt x="2078667" y="521828"/>
                    <a:pt x="2078667" y="521828"/>
                  </a:cubicBezTo>
                  <a:cubicBezTo>
                    <a:pt x="2079603" y="522618"/>
                    <a:pt x="2081473" y="523409"/>
                    <a:pt x="2082405" y="524199"/>
                  </a:cubicBezTo>
                  <a:cubicBezTo>
                    <a:pt x="2083340" y="524993"/>
                    <a:pt x="2084276" y="524993"/>
                    <a:pt x="2084276" y="525783"/>
                  </a:cubicBezTo>
                  <a:cubicBezTo>
                    <a:pt x="2085211" y="524993"/>
                    <a:pt x="2085211" y="524199"/>
                    <a:pt x="2086146" y="524199"/>
                  </a:cubicBezTo>
                  <a:cubicBezTo>
                    <a:pt x="2087078" y="523409"/>
                    <a:pt x="2087078" y="522618"/>
                    <a:pt x="2088014" y="521828"/>
                  </a:cubicBezTo>
                  <a:cubicBezTo>
                    <a:pt x="2088014" y="521828"/>
                    <a:pt x="2089884" y="521037"/>
                    <a:pt x="2088949" y="520247"/>
                  </a:cubicBezTo>
                  <a:cubicBezTo>
                    <a:pt x="2088949" y="519453"/>
                    <a:pt x="2087078" y="519453"/>
                    <a:pt x="2087078" y="518663"/>
                  </a:cubicBezTo>
                  <a:cubicBezTo>
                    <a:pt x="2087078" y="519453"/>
                    <a:pt x="2086146" y="521037"/>
                    <a:pt x="2086146" y="521037"/>
                  </a:cubicBezTo>
                  <a:cubicBezTo>
                    <a:pt x="2085211" y="521037"/>
                    <a:pt x="2084276" y="519453"/>
                    <a:pt x="2083340" y="519453"/>
                  </a:cubicBezTo>
                  <a:lnTo>
                    <a:pt x="2082405" y="521037"/>
                  </a:lnTo>
                  <a:cubicBezTo>
                    <a:pt x="2081473" y="521037"/>
                    <a:pt x="2080538" y="519453"/>
                    <a:pt x="2079603" y="519453"/>
                  </a:cubicBezTo>
                  <a:close/>
                  <a:moveTo>
                    <a:pt x="2088949" y="502845"/>
                  </a:moveTo>
                  <a:cubicBezTo>
                    <a:pt x="2088014" y="502845"/>
                    <a:pt x="2087078" y="504426"/>
                    <a:pt x="2087078" y="504426"/>
                  </a:cubicBezTo>
                  <a:cubicBezTo>
                    <a:pt x="2087078" y="505217"/>
                    <a:pt x="2085211" y="503636"/>
                    <a:pt x="2085211" y="503636"/>
                  </a:cubicBezTo>
                  <a:cubicBezTo>
                    <a:pt x="2084276" y="503636"/>
                    <a:pt x="2083340" y="505217"/>
                    <a:pt x="2083340" y="505217"/>
                  </a:cubicBezTo>
                  <a:lnTo>
                    <a:pt x="2085211" y="506797"/>
                  </a:lnTo>
                  <a:cubicBezTo>
                    <a:pt x="2086146" y="506797"/>
                    <a:pt x="2087078" y="507591"/>
                    <a:pt x="2087078" y="507591"/>
                  </a:cubicBezTo>
                  <a:cubicBezTo>
                    <a:pt x="2088014" y="507591"/>
                    <a:pt x="2088949" y="506007"/>
                    <a:pt x="2088949" y="506007"/>
                  </a:cubicBezTo>
                  <a:lnTo>
                    <a:pt x="2090819" y="504426"/>
                  </a:lnTo>
                  <a:cubicBezTo>
                    <a:pt x="2090819" y="503636"/>
                    <a:pt x="2088949" y="503636"/>
                    <a:pt x="2088949" y="502845"/>
                  </a:cubicBezTo>
                  <a:close/>
                  <a:moveTo>
                    <a:pt x="2093622" y="509172"/>
                  </a:moveTo>
                  <a:cubicBezTo>
                    <a:pt x="2092687" y="508381"/>
                    <a:pt x="2091752" y="510753"/>
                    <a:pt x="2091752" y="510753"/>
                  </a:cubicBezTo>
                  <a:cubicBezTo>
                    <a:pt x="2090819" y="510753"/>
                    <a:pt x="2089884" y="509172"/>
                    <a:pt x="2089884" y="509172"/>
                  </a:cubicBezTo>
                  <a:cubicBezTo>
                    <a:pt x="2088949" y="509172"/>
                    <a:pt x="2088014" y="510753"/>
                    <a:pt x="2088014" y="510753"/>
                  </a:cubicBezTo>
                  <a:cubicBezTo>
                    <a:pt x="2087078" y="511546"/>
                    <a:pt x="2087078" y="512337"/>
                    <a:pt x="2086146" y="513127"/>
                  </a:cubicBezTo>
                  <a:cubicBezTo>
                    <a:pt x="2087078" y="513127"/>
                    <a:pt x="2088014" y="513917"/>
                    <a:pt x="2088014" y="513917"/>
                  </a:cubicBezTo>
                  <a:cubicBezTo>
                    <a:pt x="2088949" y="513917"/>
                    <a:pt x="2089884" y="512337"/>
                    <a:pt x="2089884" y="512337"/>
                  </a:cubicBezTo>
                  <a:cubicBezTo>
                    <a:pt x="2090819" y="512337"/>
                    <a:pt x="2091752" y="513917"/>
                    <a:pt x="2091752" y="513917"/>
                  </a:cubicBezTo>
                  <a:cubicBezTo>
                    <a:pt x="2092687" y="513127"/>
                    <a:pt x="2093622" y="512337"/>
                    <a:pt x="2093622" y="512337"/>
                  </a:cubicBezTo>
                  <a:cubicBezTo>
                    <a:pt x="2094557" y="511546"/>
                    <a:pt x="2094557" y="510753"/>
                    <a:pt x="2095493" y="509962"/>
                  </a:cubicBezTo>
                  <a:cubicBezTo>
                    <a:pt x="2094557" y="509962"/>
                    <a:pt x="2093622" y="509172"/>
                    <a:pt x="2093622" y="509172"/>
                  </a:cubicBezTo>
                  <a:close/>
                  <a:moveTo>
                    <a:pt x="2120729" y="507591"/>
                  </a:moveTo>
                  <a:cubicBezTo>
                    <a:pt x="2120729" y="507591"/>
                    <a:pt x="2119794" y="506007"/>
                    <a:pt x="2118858" y="506007"/>
                  </a:cubicBezTo>
                  <a:cubicBezTo>
                    <a:pt x="2118858" y="506007"/>
                    <a:pt x="2117923" y="507591"/>
                    <a:pt x="2116988" y="507591"/>
                  </a:cubicBezTo>
                  <a:lnTo>
                    <a:pt x="2119794" y="509172"/>
                  </a:lnTo>
                  <a:cubicBezTo>
                    <a:pt x="2119794" y="509172"/>
                    <a:pt x="2117923" y="509962"/>
                    <a:pt x="2117923" y="510753"/>
                  </a:cubicBezTo>
                  <a:cubicBezTo>
                    <a:pt x="2117923" y="511546"/>
                    <a:pt x="2116988" y="512337"/>
                    <a:pt x="2116056" y="512337"/>
                  </a:cubicBezTo>
                  <a:cubicBezTo>
                    <a:pt x="2116056" y="513127"/>
                    <a:pt x="2115121" y="513917"/>
                    <a:pt x="2114185" y="514708"/>
                  </a:cubicBezTo>
                  <a:lnTo>
                    <a:pt x="2116988" y="515498"/>
                  </a:lnTo>
                  <a:cubicBezTo>
                    <a:pt x="2116988" y="516292"/>
                    <a:pt x="2115121" y="517082"/>
                    <a:pt x="2115121" y="517082"/>
                  </a:cubicBezTo>
                  <a:lnTo>
                    <a:pt x="2116988" y="518663"/>
                  </a:lnTo>
                  <a:cubicBezTo>
                    <a:pt x="2117923" y="518663"/>
                    <a:pt x="2117923" y="517873"/>
                    <a:pt x="2118858" y="517082"/>
                  </a:cubicBezTo>
                  <a:lnTo>
                    <a:pt x="2120729" y="515498"/>
                  </a:lnTo>
                  <a:cubicBezTo>
                    <a:pt x="2120729" y="514708"/>
                    <a:pt x="2117923" y="513917"/>
                    <a:pt x="2117923" y="513917"/>
                  </a:cubicBezTo>
                  <a:cubicBezTo>
                    <a:pt x="2118858" y="513127"/>
                    <a:pt x="2119794" y="512337"/>
                    <a:pt x="2119794" y="512337"/>
                  </a:cubicBezTo>
                  <a:cubicBezTo>
                    <a:pt x="2120729" y="511546"/>
                    <a:pt x="2121661" y="510753"/>
                    <a:pt x="2121661" y="510753"/>
                  </a:cubicBezTo>
                  <a:cubicBezTo>
                    <a:pt x="2121661" y="509962"/>
                    <a:pt x="2123532" y="509172"/>
                    <a:pt x="2123532" y="508381"/>
                  </a:cubicBezTo>
                  <a:cubicBezTo>
                    <a:pt x="2122596" y="508381"/>
                    <a:pt x="2121661" y="507591"/>
                    <a:pt x="2120729" y="507591"/>
                  </a:cubicBezTo>
                  <a:close/>
                  <a:moveTo>
                    <a:pt x="2147833" y="521828"/>
                  </a:moveTo>
                  <a:cubicBezTo>
                    <a:pt x="2146898" y="522618"/>
                    <a:pt x="2146898" y="522618"/>
                    <a:pt x="2145965" y="523409"/>
                  </a:cubicBezTo>
                  <a:cubicBezTo>
                    <a:pt x="2145030" y="523409"/>
                    <a:pt x="2145030" y="521828"/>
                    <a:pt x="2144095" y="521828"/>
                  </a:cubicBezTo>
                  <a:cubicBezTo>
                    <a:pt x="2143160" y="521828"/>
                    <a:pt x="2143160" y="523409"/>
                    <a:pt x="2142224" y="524199"/>
                  </a:cubicBezTo>
                  <a:cubicBezTo>
                    <a:pt x="2142224" y="524199"/>
                    <a:pt x="2141289" y="525783"/>
                    <a:pt x="2140357" y="525783"/>
                  </a:cubicBezTo>
                  <a:lnTo>
                    <a:pt x="2138486" y="524199"/>
                  </a:lnTo>
                  <a:cubicBezTo>
                    <a:pt x="2138486" y="524993"/>
                    <a:pt x="2137551" y="525783"/>
                    <a:pt x="2137551" y="525783"/>
                  </a:cubicBezTo>
                  <a:cubicBezTo>
                    <a:pt x="2135684" y="527364"/>
                    <a:pt x="2134749" y="528154"/>
                    <a:pt x="2133813" y="529738"/>
                  </a:cubicBezTo>
                  <a:cubicBezTo>
                    <a:pt x="2132878" y="529738"/>
                    <a:pt x="2132878" y="528154"/>
                    <a:pt x="2131946" y="528154"/>
                  </a:cubicBezTo>
                  <a:lnTo>
                    <a:pt x="2130075" y="529738"/>
                  </a:lnTo>
                  <a:lnTo>
                    <a:pt x="2131946" y="531319"/>
                  </a:lnTo>
                  <a:cubicBezTo>
                    <a:pt x="2132878" y="531319"/>
                    <a:pt x="2133813" y="529738"/>
                    <a:pt x="2133813" y="529738"/>
                  </a:cubicBezTo>
                  <a:cubicBezTo>
                    <a:pt x="2134749" y="529738"/>
                    <a:pt x="2135684" y="531319"/>
                    <a:pt x="2135684" y="530529"/>
                  </a:cubicBezTo>
                  <a:cubicBezTo>
                    <a:pt x="2136619" y="530529"/>
                    <a:pt x="2137551" y="528948"/>
                    <a:pt x="2137551" y="528948"/>
                  </a:cubicBezTo>
                  <a:cubicBezTo>
                    <a:pt x="2138486" y="528948"/>
                    <a:pt x="2139422" y="530529"/>
                    <a:pt x="2139422" y="530529"/>
                  </a:cubicBezTo>
                  <a:cubicBezTo>
                    <a:pt x="2140357" y="530529"/>
                    <a:pt x="2141289" y="532109"/>
                    <a:pt x="2142224" y="532109"/>
                  </a:cubicBezTo>
                  <a:cubicBezTo>
                    <a:pt x="2142224" y="531319"/>
                    <a:pt x="2143160" y="530529"/>
                    <a:pt x="2143160" y="529738"/>
                  </a:cubicBezTo>
                  <a:cubicBezTo>
                    <a:pt x="2144095" y="529738"/>
                    <a:pt x="2144095" y="528948"/>
                    <a:pt x="2145030" y="528154"/>
                  </a:cubicBezTo>
                  <a:cubicBezTo>
                    <a:pt x="2145030" y="527364"/>
                    <a:pt x="2145965" y="527364"/>
                    <a:pt x="2146898" y="526573"/>
                  </a:cubicBezTo>
                  <a:cubicBezTo>
                    <a:pt x="2146898" y="525783"/>
                    <a:pt x="2147833" y="524993"/>
                    <a:pt x="2147833" y="524993"/>
                  </a:cubicBezTo>
                  <a:cubicBezTo>
                    <a:pt x="2148768" y="524199"/>
                    <a:pt x="2149703" y="523409"/>
                    <a:pt x="2149703" y="523409"/>
                  </a:cubicBezTo>
                  <a:cubicBezTo>
                    <a:pt x="2149703" y="522618"/>
                    <a:pt x="2147833" y="521828"/>
                    <a:pt x="2147833" y="521828"/>
                  </a:cubicBezTo>
                  <a:close/>
                  <a:moveTo>
                    <a:pt x="2202979" y="507591"/>
                  </a:moveTo>
                  <a:cubicBezTo>
                    <a:pt x="2202979" y="506797"/>
                    <a:pt x="2204849" y="506007"/>
                    <a:pt x="2204849" y="506007"/>
                  </a:cubicBezTo>
                  <a:lnTo>
                    <a:pt x="2202979" y="504426"/>
                  </a:lnTo>
                  <a:cubicBezTo>
                    <a:pt x="2202979" y="504426"/>
                    <a:pt x="2202044" y="506007"/>
                    <a:pt x="2201108" y="506007"/>
                  </a:cubicBezTo>
                  <a:cubicBezTo>
                    <a:pt x="2201108" y="506797"/>
                    <a:pt x="2200176" y="507591"/>
                    <a:pt x="2200176" y="507591"/>
                  </a:cubicBezTo>
                  <a:cubicBezTo>
                    <a:pt x="2199241" y="508381"/>
                    <a:pt x="2198306" y="509172"/>
                    <a:pt x="2198306" y="509962"/>
                  </a:cubicBezTo>
                  <a:lnTo>
                    <a:pt x="2200176" y="510753"/>
                  </a:lnTo>
                  <a:lnTo>
                    <a:pt x="2202044" y="512337"/>
                  </a:lnTo>
                  <a:cubicBezTo>
                    <a:pt x="2202979" y="512337"/>
                    <a:pt x="2203914" y="510753"/>
                    <a:pt x="2203914" y="510753"/>
                  </a:cubicBezTo>
                  <a:cubicBezTo>
                    <a:pt x="2204849" y="509962"/>
                    <a:pt x="2204849" y="509172"/>
                    <a:pt x="2205782" y="508381"/>
                  </a:cubicBezTo>
                  <a:cubicBezTo>
                    <a:pt x="2205782" y="508381"/>
                    <a:pt x="2203914" y="507591"/>
                    <a:pt x="2202979" y="507591"/>
                  </a:cubicBezTo>
                  <a:close/>
                  <a:moveTo>
                    <a:pt x="2216063" y="504426"/>
                  </a:moveTo>
                  <a:lnTo>
                    <a:pt x="2214196" y="502845"/>
                  </a:lnTo>
                  <a:cubicBezTo>
                    <a:pt x="2213260" y="502845"/>
                    <a:pt x="2212325" y="504426"/>
                    <a:pt x="2212325" y="504426"/>
                  </a:cubicBezTo>
                  <a:cubicBezTo>
                    <a:pt x="2212325" y="505217"/>
                    <a:pt x="2210458" y="506007"/>
                    <a:pt x="2210458" y="506797"/>
                  </a:cubicBezTo>
                  <a:cubicBezTo>
                    <a:pt x="2210458" y="506797"/>
                    <a:pt x="2212325" y="507591"/>
                    <a:pt x="2213260" y="507591"/>
                  </a:cubicBezTo>
                  <a:cubicBezTo>
                    <a:pt x="2213260" y="508381"/>
                    <a:pt x="2215131" y="509172"/>
                    <a:pt x="2215131" y="509172"/>
                  </a:cubicBezTo>
                  <a:cubicBezTo>
                    <a:pt x="2215131" y="509172"/>
                    <a:pt x="2216063" y="507591"/>
                    <a:pt x="2216998" y="507591"/>
                  </a:cubicBezTo>
                  <a:lnTo>
                    <a:pt x="2217934" y="506007"/>
                  </a:lnTo>
                  <a:cubicBezTo>
                    <a:pt x="2217934" y="505217"/>
                    <a:pt x="2216063" y="504426"/>
                    <a:pt x="2216063" y="504426"/>
                  </a:cubicBezTo>
                  <a:close/>
                  <a:moveTo>
                    <a:pt x="2256254" y="518663"/>
                  </a:moveTo>
                  <a:cubicBezTo>
                    <a:pt x="2255319" y="518663"/>
                    <a:pt x="2254387" y="520247"/>
                    <a:pt x="2254387" y="521037"/>
                  </a:cubicBezTo>
                  <a:cubicBezTo>
                    <a:pt x="2254387" y="521037"/>
                    <a:pt x="2252516" y="521828"/>
                    <a:pt x="2252516" y="522618"/>
                  </a:cubicBezTo>
                  <a:lnTo>
                    <a:pt x="2254387" y="523409"/>
                  </a:lnTo>
                  <a:cubicBezTo>
                    <a:pt x="2255319" y="524199"/>
                    <a:pt x="2256254" y="524993"/>
                    <a:pt x="2257190" y="524993"/>
                  </a:cubicBezTo>
                  <a:lnTo>
                    <a:pt x="2258125" y="523409"/>
                  </a:lnTo>
                  <a:cubicBezTo>
                    <a:pt x="2259060" y="523409"/>
                    <a:pt x="2259995" y="521828"/>
                    <a:pt x="2259995" y="521828"/>
                  </a:cubicBezTo>
                  <a:cubicBezTo>
                    <a:pt x="2259995" y="521037"/>
                    <a:pt x="2258125" y="520247"/>
                    <a:pt x="2258125" y="520247"/>
                  </a:cubicBezTo>
                  <a:cubicBezTo>
                    <a:pt x="2257190" y="520247"/>
                    <a:pt x="2256254" y="518663"/>
                    <a:pt x="2256254" y="518663"/>
                  </a:cubicBezTo>
                  <a:close/>
                  <a:moveTo>
                    <a:pt x="2263733" y="509962"/>
                  </a:moveTo>
                  <a:cubicBezTo>
                    <a:pt x="2263733" y="509962"/>
                    <a:pt x="2262798" y="511546"/>
                    <a:pt x="2261863" y="511546"/>
                  </a:cubicBezTo>
                  <a:cubicBezTo>
                    <a:pt x="2261863" y="511546"/>
                    <a:pt x="2259995" y="509962"/>
                    <a:pt x="2259995" y="510753"/>
                  </a:cubicBezTo>
                  <a:cubicBezTo>
                    <a:pt x="2259995" y="510753"/>
                    <a:pt x="2259060" y="511546"/>
                    <a:pt x="2258125" y="512337"/>
                  </a:cubicBezTo>
                  <a:cubicBezTo>
                    <a:pt x="2258125" y="513127"/>
                    <a:pt x="2257190" y="513127"/>
                    <a:pt x="2257190" y="513917"/>
                  </a:cubicBezTo>
                  <a:cubicBezTo>
                    <a:pt x="2258125" y="513917"/>
                    <a:pt x="2258125" y="515498"/>
                    <a:pt x="2259060" y="515498"/>
                  </a:cubicBezTo>
                  <a:cubicBezTo>
                    <a:pt x="2259060" y="515498"/>
                    <a:pt x="2259995" y="513917"/>
                    <a:pt x="2260928" y="513917"/>
                  </a:cubicBezTo>
                  <a:lnTo>
                    <a:pt x="2262798" y="514708"/>
                  </a:lnTo>
                  <a:cubicBezTo>
                    <a:pt x="2262798" y="514708"/>
                    <a:pt x="2263733" y="513917"/>
                    <a:pt x="2264669" y="513127"/>
                  </a:cubicBezTo>
                  <a:cubicBezTo>
                    <a:pt x="2264669" y="512337"/>
                    <a:pt x="2265601" y="512337"/>
                    <a:pt x="2265601" y="511546"/>
                  </a:cubicBezTo>
                  <a:cubicBezTo>
                    <a:pt x="2264669" y="511546"/>
                    <a:pt x="2264669" y="509962"/>
                    <a:pt x="2263733" y="509962"/>
                  </a:cubicBezTo>
                  <a:close/>
                  <a:moveTo>
                    <a:pt x="2302989" y="507591"/>
                  </a:moveTo>
                  <a:cubicBezTo>
                    <a:pt x="2302054" y="507591"/>
                    <a:pt x="2302054" y="509172"/>
                    <a:pt x="2301119" y="509172"/>
                  </a:cubicBezTo>
                  <a:lnTo>
                    <a:pt x="2299251" y="507591"/>
                  </a:lnTo>
                  <a:cubicBezTo>
                    <a:pt x="2298316" y="507591"/>
                    <a:pt x="2297381" y="509172"/>
                    <a:pt x="2297381" y="509172"/>
                  </a:cubicBezTo>
                  <a:cubicBezTo>
                    <a:pt x="2297381" y="509962"/>
                    <a:pt x="2299251" y="510753"/>
                    <a:pt x="2299251" y="510753"/>
                  </a:cubicBezTo>
                  <a:cubicBezTo>
                    <a:pt x="2300184" y="510753"/>
                    <a:pt x="2301119" y="512337"/>
                    <a:pt x="2301119" y="512337"/>
                  </a:cubicBezTo>
                  <a:cubicBezTo>
                    <a:pt x="2302054" y="512337"/>
                    <a:pt x="2302989" y="510753"/>
                    <a:pt x="2302989" y="509962"/>
                  </a:cubicBezTo>
                  <a:cubicBezTo>
                    <a:pt x="2302989" y="509962"/>
                    <a:pt x="2304860" y="509172"/>
                    <a:pt x="2304860" y="508381"/>
                  </a:cubicBezTo>
                  <a:lnTo>
                    <a:pt x="2302989" y="507591"/>
                  </a:lnTo>
                  <a:close/>
                  <a:moveTo>
                    <a:pt x="392173" y="486832"/>
                  </a:moveTo>
                  <a:lnTo>
                    <a:pt x="391757" y="487245"/>
                  </a:lnTo>
                  <a:lnTo>
                    <a:pt x="390926" y="487245"/>
                  </a:lnTo>
                  <a:lnTo>
                    <a:pt x="390507" y="487245"/>
                  </a:lnTo>
                  <a:lnTo>
                    <a:pt x="389675" y="486832"/>
                  </a:lnTo>
                  <a:lnTo>
                    <a:pt x="389260" y="486423"/>
                  </a:lnTo>
                  <a:lnTo>
                    <a:pt x="388844" y="485604"/>
                  </a:lnTo>
                  <a:lnTo>
                    <a:pt x="388425" y="482323"/>
                  </a:lnTo>
                  <a:lnTo>
                    <a:pt x="386763" y="478632"/>
                  </a:lnTo>
                  <a:lnTo>
                    <a:pt x="385512" y="475760"/>
                  </a:lnTo>
                  <a:lnTo>
                    <a:pt x="384262" y="472479"/>
                  </a:lnTo>
                  <a:lnTo>
                    <a:pt x="383431" y="470020"/>
                  </a:lnTo>
                  <a:lnTo>
                    <a:pt x="383015" y="467148"/>
                  </a:lnTo>
                  <a:lnTo>
                    <a:pt x="383015" y="462226"/>
                  </a:lnTo>
                  <a:lnTo>
                    <a:pt x="383015" y="461404"/>
                  </a:lnTo>
                  <a:lnTo>
                    <a:pt x="383431" y="460585"/>
                  </a:lnTo>
                  <a:lnTo>
                    <a:pt x="384262" y="460585"/>
                  </a:lnTo>
                  <a:lnTo>
                    <a:pt x="384681" y="460176"/>
                  </a:lnTo>
                  <a:lnTo>
                    <a:pt x="385512" y="460585"/>
                  </a:lnTo>
                  <a:lnTo>
                    <a:pt x="385928" y="460585"/>
                  </a:lnTo>
                  <a:lnTo>
                    <a:pt x="386344" y="461404"/>
                  </a:lnTo>
                  <a:lnTo>
                    <a:pt x="386763" y="462226"/>
                  </a:lnTo>
                  <a:lnTo>
                    <a:pt x="386763" y="465507"/>
                  </a:lnTo>
                  <a:lnTo>
                    <a:pt x="388010" y="469607"/>
                  </a:lnTo>
                  <a:lnTo>
                    <a:pt x="388844" y="472888"/>
                  </a:lnTo>
                  <a:lnTo>
                    <a:pt x="390507" y="476170"/>
                  </a:lnTo>
                  <a:lnTo>
                    <a:pt x="392173" y="480273"/>
                  </a:lnTo>
                  <a:lnTo>
                    <a:pt x="392588" y="483142"/>
                  </a:lnTo>
                  <a:lnTo>
                    <a:pt x="393007" y="485604"/>
                  </a:lnTo>
                  <a:lnTo>
                    <a:pt x="392588" y="486423"/>
                  </a:lnTo>
                  <a:lnTo>
                    <a:pt x="392173" y="486832"/>
                  </a:lnTo>
                  <a:close/>
                  <a:moveTo>
                    <a:pt x="362143" y="480478"/>
                  </a:moveTo>
                  <a:lnTo>
                    <a:pt x="361255" y="480478"/>
                  </a:lnTo>
                  <a:lnTo>
                    <a:pt x="360811" y="480478"/>
                  </a:lnTo>
                  <a:lnTo>
                    <a:pt x="359479" y="480478"/>
                  </a:lnTo>
                  <a:lnTo>
                    <a:pt x="359035" y="480078"/>
                  </a:lnTo>
                  <a:lnTo>
                    <a:pt x="358591" y="479284"/>
                  </a:lnTo>
                  <a:lnTo>
                    <a:pt x="357259" y="475301"/>
                  </a:lnTo>
                  <a:lnTo>
                    <a:pt x="356815" y="470923"/>
                  </a:lnTo>
                  <a:lnTo>
                    <a:pt x="356371" y="462166"/>
                  </a:lnTo>
                  <a:lnTo>
                    <a:pt x="356371" y="461369"/>
                  </a:lnTo>
                  <a:lnTo>
                    <a:pt x="356815" y="460573"/>
                  </a:lnTo>
                  <a:lnTo>
                    <a:pt x="357703" y="460573"/>
                  </a:lnTo>
                  <a:lnTo>
                    <a:pt x="358591" y="460176"/>
                  </a:lnTo>
                  <a:lnTo>
                    <a:pt x="359035" y="460573"/>
                  </a:lnTo>
                  <a:lnTo>
                    <a:pt x="359923" y="460573"/>
                  </a:lnTo>
                  <a:lnTo>
                    <a:pt x="360811" y="461369"/>
                  </a:lnTo>
                  <a:lnTo>
                    <a:pt x="360811" y="462166"/>
                  </a:lnTo>
                  <a:lnTo>
                    <a:pt x="361255" y="470524"/>
                  </a:lnTo>
                  <a:lnTo>
                    <a:pt x="361699" y="474504"/>
                  </a:lnTo>
                  <a:lnTo>
                    <a:pt x="363031" y="478487"/>
                  </a:lnTo>
                  <a:lnTo>
                    <a:pt x="363031" y="479284"/>
                  </a:lnTo>
                  <a:lnTo>
                    <a:pt x="362587" y="479681"/>
                  </a:lnTo>
                  <a:lnTo>
                    <a:pt x="362143" y="480478"/>
                  </a:lnTo>
                  <a:close/>
                  <a:moveTo>
                    <a:pt x="271964" y="264491"/>
                  </a:moveTo>
                  <a:lnTo>
                    <a:pt x="270443" y="273620"/>
                  </a:lnTo>
                  <a:lnTo>
                    <a:pt x="268919" y="283187"/>
                  </a:lnTo>
                  <a:lnTo>
                    <a:pt x="266636" y="291882"/>
                  </a:lnTo>
                  <a:lnTo>
                    <a:pt x="265493" y="301445"/>
                  </a:lnTo>
                  <a:lnTo>
                    <a:pt x="264353" y="311012"/>
                  </a:lnTo>
                  <a:lnTo>
                    <a:pt x="263210" y="320141"/>
                  </a:lnTo>
                  <a:lnTo>
                    <a:pt x="262829" y="321010"/>
                  </a:lnTo>
                  <a:lnTo>
                    <a:pt x="262448" y="321445"/>
                  </a:lnTo>
                  <a:lnTo>
                    <a:pt x="262067" y="321445"/>
                  </a:lnTo>
                  <a:lnTo>
                    <a:pt x="261308" y="321445"/>
                  </a:lnTo>
                  <a:lnTo>
                    <a:pt x="260165" y="320576"/>
                  </a:lnTo>
                  <a:lnTo>
                    <a:pt x="259784" y="320141"/>
                  </a:lnTo>
                  <a:lnTo>
                    <a:pt x="259784" y="319272"/>
                  </a:lnTo>
                  <a:lnTo>
                    <a:pt x="260927" y="310143"/>
                  </a:lnTo>
                  <a:lnTo>
                    <a:pt x="262067" y="300576"/>
                  </a:lnTo>
                  <a:lnTo>
                    <a:pt x="263210" y="291012"/>
                  </a:lnTo>
                  <a:lnTo>
                    <a:pt x="263972" y="286229"/>
                  </a:lnTo>
                  <a:lnTo>
                    <a:pt x="265112" y="281880"/>
                  </a:lnTo>
                  <a:lnTo>
                    <a:pt x="267398" y="272751"/>
                  </a:lnTo>
                  <a:lnTo>
                    <a:pt x="268538" y="263622"/>
                  </a:lnTo>
                  <a:lnTo>
                    <a:pt x="269300" y="254924"/>
                  </a:lnTo>
                  <a:lnTo>
                    <a:pt x="269681" y="245795"/>
                  </a:lnTo>
                  <a:lnTo>
                    <a:pt x="269681" y="244926"/>
                  </a:lnTo>
                  <a:lnTo>
                    <a:pt x="270062" y="244057"/>
                  </a:lnTo>
                  <a:lnTo>
                    <a:pt x="270443" y="243622"/>
                  </a:lnTo>
                  <a:lnTo>
                    <a:pt x="271202" y="243622"/>
                  </a:lnTo>
                  <a:lnTo>
                    <a:pt x="271964" y="243622"/>
                  </a:lnTo>
                  <a:lnTo>
                    <a:pt x="272345" y="244057"/>
                  </a:lnTo>
                  <a:lnTo>
                    <a:pt x="272726" y="244926"/>
                  </a:lnTo>
                  <a:lnTo>
                    <a:pt x="273107" y="245795"/>
                  </a:lnTo>
                  <a:lnTo>
                    <a:pt x="272726" y="255362"/>
                  </a:lnTo>
                  <a:lnTo>
                    <a:pt x="271964" y="264491"/>
                  </a:lnTo>
                  <a:close/>
                  <a:moveTo>
                    <a:pt x="222408" y="231993"/>
                  </a:moveTo>
                  <a:lnTo>
                    <a:pt x="220096" y="248585"/>
                  </a:lnTo>
                  <a:lnTo>
                    <a:pt x="217782" y="265181"/>
                  </a:lnTo>
                  <a:lnTo>
                    <a:pt x="217782" y="266031"/>
                  </a:lnTo>
                  <a:lnTo>
                    <a:pt x="216856" y="266881"/>
                  </a:lnTo>
                  <a:lnTo>
                    <a:pt x="215470" y="267306"/>
                  </a:lnTo>
                  <a:lnTo>
                    <a:pt x="214545" y="267306"/>
                  </a:lnTo>
                  <a:lnTo>
                    <a:pt x="214082" y="266881"/>
                  </a:lnTo>
                  <a:lnTo>
                    <a:pt x="213156" y="266031"/>
                  </a:lnTo>
                  <a:lnTo>
                    <a:pt x="213156" y="265181"/>
                  </a:lnTo>
                  <a:lnTo>
                    <a:pt x="215930" y="248585"/>
                  </a:lnTo>
                  <a:lnTo>
                    <a:pt x="218245" y="231565"/>
                  </a:lnTo>
                  <a:lnTo>
                    <a:pt x="221482" y="214122"/>
                  </a:lnTo>
                  <a:lnTo>
                    <a:pt x="225182" y="197527"/>
                  </a:lnTo>
                  <a:lnTo>
                    <a:pt x="225182" y="196677"/>
                  </a:lnTo>
                  <a:lnTo>
                    <a:pt x="226108" y="196251"/>
                  </a:lnTo>
                  <a:lnTo>
                    <a:pt x="226571" y="196251"/>
                  </a:lnTo>
                  <a:lnTo>
                    <a:pt x="227497" y="196251"/>
                  </a:lnTo>
                  <a:lnTo>
                    <a:pt x="228885" y="196677"/>
                  </a:lnTo>
                  <a:lnTo>
                    <a:pt x="229348" y="197102"/>
                  </a:lnTo>
                  <a:lnTo>
                    <a:pt x="229808" y="197952"/>
                  </a:lnTo>
                  <a:lnTo>
                    <a:pt x="229808" y="198802"/>
                  </a:lnTo>
                  <a:lnTo>
                    <a:pt x="225182" y="215398"/>
                  </a:lnTo>
                  <a:lnTo>
                    <a:pt x="222408" y="231993"/>
                  </a:lnTo>
                  <a:close/>
                  <a:moveTo>
                    <a:pt x="187085" y="165441"/>
                  </a:moveTo>
                  <a:lnTo>
                    <a:pt x="186628" y="175644"/>
                  </a:lnTo>
                  <a:lnTo>
                    <a:pt x="186628" y="186269"/>
                  </a:lnTo>
                  <a:lnTo>
                    <a:pt x="186628" y="196897"/>
                  </a:lnTo>
                  <a:lnTo>
                    <a:pt x="186628" y="205399"/>
                  </a:lnTo>
                  <a:lnTo>
                    <a:pt x="186628" y="209647"/>
                  </a:lnTo>
                  <a:lnTo>
                    <a:pt x="185709" y="213474"/>
                  </a:lnTo>
                  <a:lnTo>
                    <a:pt x="182950" y="224102"/>
                  </a:lnTo>
                  <a:lnTo>
                    <a:pt x="181574" y="229628"/>
                  </a:lnTo>
                  <a:lnTo>
                    <a:pt x="181114" y="234730"/>
                  </a:lnTo>
                  <a:lnTo>
                    <a:pt x="180655" y="235580"/>
                  </a:lnTo>
                  <a:lnTo>
                    <a:pt x="180195" y="236005"/>
                  </a:lnTo>
                  <a:lnTo>
                    <a:pt x="179275" y="236430"/>
                  </a:lnTo>
                  <a:lnTo>
                    <a:pt x="178819" y="236855"/>
                  </a:lnTo>
                  <a:lnTo>
                    <a:pt x="177899" y="236430"/>
                  </a:lnTo>
                  <a:lnTo>
                    <a:pt x="177439" y="236005"/>
                  </a:lnTo>
                  <a:lnTo>
                    <a:pt x="176980" y="235580"/>
                  </a:lnTo>
                  <a:lnTo>
                    <a:pt x="176520" y="234730"/>
                  </a:lnTo>
                  <a:lnTo>
                    <a:pt x="177439" y="230053"/>
                  </a:lnTo>
                  <a:lnTo>
                    <a:pt x="178359" y="224952"/>
                  </a:lnTo>
                  <a:lnTo>
                    <a:pt x="181114" y="215599"/>
                  </a:lnTo>
                  <a:lnTo>
                    <a:pt x="182034" y="210073"/>
                  </a:lnTo>
                  <a:lnTo>
                    <a:pt x="182494" y="204974"/>
                  </a:lnTo>
                  <a:lnTo>
                    <a:pt x="182494" y="193921"/>
                  </a:lnTo>
                  <a:lnTo>
                    <a:pt x="182494" y="171393"/>
                  </a:lnTo>
                  <a:lnTo>
                    <a:pt x="182494" y="166717"/>
                  </a:lnTo>
                  <a:lnTo>
                    <a:pt x="182950" y="162465"/>
                  </a:lnTo>
                  <a:lnTo>
                    <a:pt x="185249" y="153538"/>
                  </a:lnTo>
                  <a:lnTo>
                    <a:pt x="185709" y="153113"/>
                  </a:lnTo>
                  <a:lnTo>
                    <a:pt x="186169" y="152262"/>
                  </a:lnTo>
                  <a:lnTo>
                    <a:pt x="187085" y="152262"/>
                  </a:lnTo>
                  <a:lnTo>
                    <a:pt x="187545" y="152262"/>
                  </a:lnTo>
                  <a:lnTo>
                    <a:pt x="188924" y="152688"/>
                  </a:lnTo>
                  <a:lnTo>
                    <a:pt x="189384" y="153113"/>
                  </a:lnTo>
                  <a:lnTo>
                    <a:pt x="189844" y="153963"/>
                  </a:lnTo>
                  <a:lnTo>
                    <a:pt x="189844" y="154813"/>
                  </a:lnTo>
                  <a:lnTo>
                    <a:pt x="188004" y="159915"/>
                  </a:lnTo>
                  <a:lnTo>
                    <a:pt x="187085" y="165441"/>
                  </a:lnTo>
                  <a:close/>
                  <a:moveTo>
                    <a:pt x="118792" y="240237"/>
                  </a:moveTo>
                  <a:lnTo>
                    <a:pt x="118420" y="240237"/>
                  </a:lnTo>
                  <a:lnTo>
                    <a:pt x="117680" y="240237"/>
                  </a:lnTo>
                  <a:lnTo>
                    <a:pt x="117312" y="239815"/>
                  </a:lnTo>
                  <a:lnTo>
                    <a:pt x="116940" y="239393"/>
                  </a:lnTo>
                  <a:lnTo>
                    <a:pt x="116572" y="238546"/>
                  </a:lnTo>
                  <a:lnTo>
                    <a:pt x="116572" y="208517"/>
                  </a:lnTo>
                  <a:lnTo>
                    <a:pt x="116940" y="207670"/>
                  </a:lnTo>
                  <a:lnTo>
                    <a:pt x="117312" y="207248"/>
                  </a:lnTo>
                  <a:lnTo>
                    <a:pt x="117680" y="206826"/>
                  </a:lnTo>
                  <a:lnTo>
                    <a:pt x="118420" y="206401"/>
                  </a:lnTo>
                  <a:lnTo>
                    <a:pt x="118792" y="206826"/>
                  </a:lnTo>
                  <a:lnTo>
                    <a:pt x="119532" y="207248"/>
                  </a:lnTo>
                  <a:lnTo>
                    <a:pt x="119900" y="207670"/>
                  </a:lnTo>
                  <a:lnTo>
                    <a:pt x="119900" y="208517"/>
                  </a:lnTo>
                  <a:lnTo>
                    <a:pt x="119900" y="238546"/>
                  </a:lnTo>
                  <a:lnTo>
                    <a:pt x="119900" y="239393"/>
                  </a:lnTo>
                  <a:lnTo>
                    <a:pt x="119532" y="239815"/>
                  </a:lnTo>
                  <a:lnTo>
                    <a:pt x="118792" y="240237"/>
                  </a:lnTo>
                  <a:close/>
                  <a:moveTo>
                    <a:pt x="243576" y="345995"/>
                  </a:moveTo>
                  <a:lnTo>
                    <a:pt x="244020" y="345563"/>
                  </a:lnTo>
                  <a:lnTo>
                    <a:pt x="244908" y="345132"/>
                  </a:lnTo>
                  <a:lnTo>
                    <a:pt x="245796" y="345132"/>
                  </a:lnTo>
                  <a:lnTo>
                    <a:pt x="246240" y="345132"/>
                  </a:lnTo>
                  <a:lnTo>
                    <a:pt x="247128" y="345563"/>
                  </a:lnTo>
                  <a:lnTo>
                    <a:pt x="247572" y="345995"/>
                  </a:lnTo>
                  <a:lnTo>
                    <a:pt x="247572" y="346858"/>
                  </a:lnTo>
                  <a:lnTo>
                    <a:pt x="247128" y="355930"/>
                  </a:lnTo>
                  <a:lnTo>
                    <a:pt x="247128" y="365434"/>
                  </a:lnTo>
                  <a:lnTo>
                    <a:pt x="247128" y="369751"/>
                  </a:lnTo>
                  <a:lnTo>
                    <a:pt x="247572" y="374503"/>
                  </a:lnTo>
                  <a:lnTo>
                    <a:pt x="248460" y="379255"/>
                  </a:lnTo>
                  <a:lnTo>
                    <a:pt x="249792" y="383144"/>
                  </a:lnTo>
                  <a:lnTo>
                    <a:pt x="249792" y="384007"/>
                  </a:lnTo>
                  <a:lnTo>
                    <a:pt x="249348" y="384870"/>
                  </a:lnTo>
                  <a:lnTo>
                    <a:pt x="248904" y="385301"/>
                  </a:lnTo>
                  <a:lnTo>
                    <a:pt x="248460" y="385736"/>
                  </a:lnTo>
                  <a:lnTo>
                    <a:pt x="247572" y="385736"/>
                  </a:lnTo>
                  <a:lnTo>
                    <a:pt x="246684" y="385736"/>
                  </a:lnTo>
                  <a:lnTo>
                    <a:pt x="246240" y="385301"/>
                  </a:lnTo>
                  <a:lnTo>
                    <a:pt x="245796" y="384438"/>
                  </a:lnTo>
                  <a:lnTo>
                    <a:pt x="244464" y="380121"/>
                  </a:lnTo>
                  <a:lnTo>
                    <a:pt x="243576" y="374934"/>
                  </a:lnTo>
                  <a:lnTo>
                    <a:pt x="243132" y="370617"/>
                  </a:lnTo>
                  <a:lnTo>
                    <a:pt x="243132" y="365865"/>
                  </a:lnTo>
                  <a:lnTo>
                    <a:pt x="243132" y="356361"/>
                  </a:lnTo>
                  <a:lnTo>
                    <a:pt x="243576" y="346858"/>
                  </a:lnTo>
                  <a:lnTo>
                    <a:pt x="243576" y="345995"/>
                  </a:lnTo>
                  <a:close/>
                  <a:moveTo>
                    <a:pt x="333286" y="304966"/>
                  </a:moveTo>
                  <a:lnTo>
                    <a:pt x="333975" y="304528"/>
                  </a:lnTo>
                  <a:lnTo>
                    <a:pt x="334318" y="304528"/>
                  </a:lnTo>
                  <a:lnTo>
                    <a:pt x="335008" y="304528"/>
                  </a:lnTo>
                  <a:lnTo>
                    <a:pt x="335698" y="304966"/>
                  </a:lnTo>
                  <a:lnTo>
                    <a:pt x="336041" y="305404"/>
                  </a:lnTo>
                  <a:lnTo>
                    <a:pt x="336387" y="305841"/>
                  </a:lnTo>
                  <a:lnTo>
                    <a:pt x="336041" y="306717"/>
                  </a:lnTo>
                  <a:lnTo>
                    <a:pt x="329497" y="340433"/>
                  </a:lnTo>
                  <a:lnTo>
                    <a:pt x="329151" y="341309"/>
                  </a:lnTo>
                  <a:lnTo>
                    <a:pt x="328808" y="341747"/>
                  </a:lnTo>
                  <a:lnTo>
                    <a:pt x="328118" y="341747"/>
                  </a:lnTo>
                  <a:lnTo>
                    <a:pt x="327775" y="341747"/>
                  </a:lnTo>
                  <a:lnTo>
                    <a:pt x="327085" y="341309"/>
                  </a:lnTo>
                  <a:lnTo>
                    <a:pt x="326739" y="340871"/>
                  </a:lnTo>
                  <a:lnTo>
                    <a:pt x="326395" y="339996"/>
                  </a:lnTo>
                  <a:lnTo>
                    <a:pt x="326395" y="339120"/>
                  </a:lnTo>
                  <a:lnTo>
                    <a:pt x="333286" y="305841"/>
                  </a:lnTo>
                  <a:lnTo>
                    <a:pt x="333286" y="304966"/>
                  </a:lnTo>
                  <a:close/>
                  <a:moveTo>
                    <a:pt x="69594" y="38434"/>
                  </a:moveTo>
                  <a:lnTo>
                    <a:pt x="66086" y="46026"/>
                  </a:lnTo>
                  <a:lnTo>
                    <a:pt x="63894" y="54460"/>
                  </a:lnTo>
                  <a:lnTo>
                    <a:pt x="60390" y="71748"/>
                  </a:lnTo>
                  <a:lnTo>
                    <a:pt x="57322" y="89461"/>
                  </a:lnTo>
                  <a:lnTo>
                    <a:pt x="50309" y="123197"/>
                  </a:lnTo>
                  <a:lnTo>
                    <a:pt x="48559" y="132052"/>
                  </a:lnTo>
                  <a:lnTo>
                    <a:pt x="47680" y="141751"/>
                  </a:lnTo>
                  <a:lnTo>
                    <a:pt x="47242" y="151028"/>
                  </a:lnTo>
                  <a:lnTo>
                    <a:pt x="47242" y="160305"/>
                  </a:lnTo>
                  <a:lnTo>
                    <a:pt x="47242" y="161149"/>
                  </a:lnTo>
                  <a:lnTo>
                    <a:pt x="46805" y="161993"/>
                  </a:lnTo>
                  <a:lnTo>
                    <a:pt x="45929" y="161993"/>
                  </a:lnTo>
                  <a:lnTo>
                    <a:pt x="45491" y="162415"/>
                  </a:lnTo>
                  <a:lnTo>
                    <a:pt x="44613" y="161993"/>
                  </a:lnTo>
                  <a:lnTo>
                    <a:pt x="43737" y="161993"/>
                  </a:lnTo>
                  <a:lnTo>
                    <a:pt x="43300" y="161149"/>
                  </a:lnTo>
                  <a:lnTo>
                    <a:pt x="43300" y="160305"/>
                  </a:lnTo>
                  <a:lnTo>
                    <a:pt x="43300" y="151450"/>
                  </a:lnTo>
                  <a:lnTo>
                    <a:pt x="43737" y="142595"/>
                  </a:lnTo>
                  <a:lnTo>
                    <a:pt x="44175" y="134159"/>
                  </a:lnTo>
                  <a:lnTo>
                    <a:pt x="45491" y="125304"/>
                  </a:lnTo>
                  <a:lnTo>
                    <a:pt x="52063" y="91990"/>
                  </a:lnTo>
                  <a:lnTo>
                    <a:pt x="56006" y="72592"/>
                  </a:lnTo>
                  <a:lnTo>
                    <a:pt x="57760" y="62893"/>
                  </a:lnTo>
                  <a:lnTo>
                    <a:pt x="59952" y="53194"/>
                  </a:lnTo>
                  <a:lnTo>
                    <a:pt x="62581" y="45182"/>
                  </a:lnTo>
                  <a:lnTo>
                    <a:pt x="65648" y="37168"/>
                  </a:lnTo>
                  <a:lnTo>
                    <a:pt x="72220" y="21568"/>
                  </a:lnTo>
                  <a:lnTo>
                    <a:pt x="72661" y="21146"/>
                  </a:lnTo>
                  <a:lnTo>
                    <a:pt x="73537" y="20724"/>
                  </a:lnTo>
                  <a:lnTo>
                    <a:pt x="74850" y="20302"/>
                  </a:lnTo>
                  <a:lnTo>
                    <a:pt x="75729" y="20724"/>
                  </a:lnTo>
                  <a:lnTo>
                    <a:pt x="76166" y="21146"/>
                  </a:lnTo>
                  <a:lnTo>
                    <a:pt x="76604" y="21990"/>
                  </a:lnTo>
                  <a:lnTo>
                    <a:pt x="76166" y="22831"/>
                  </a:lnTo>
                  <a:lnTo>
                    <a:pt x="69594" y="38434"/>
                  </a:lnTo>
                  <a:close/>
                  <a:moveTo>
                    <a:pt x="2251581" y="502052"/>
                  </a:moveTo>
                  <a:cubicBezTo>
                    <a:pt x="2251581" y="501261"/>
                    <a:pt x="2252516" y="500471"/>
                    <a:pt x="2252516" y="500471"/>
                  </a:cubicBezTo>
                  <a:cubicBezTo>
                    <a:pt x="2253452" y="500471"/>
                    <a:pt x="2255319" y="501261"/>
                    <a:pt x="2255319" y="501261"/>
                  </a:cubicBezTo>
                  <a:lnTo>
                    <a:pt x="2253609" y="503434"/>
                  </a:lnTo>
                  <a:cubicBezTo>
                    <a:pt x="2253518" y="503453"/>
                    <a:pt x="2253452" y="503500"/>
                    <a:pt x="2253452" y="503636"/>
                  </a:cubicBezTo>
                  <a:lnTo>
                    <a:pt x="2251581" y="502052"/>
                  </a:lnTo>
                  <a:close/>
                  <a:moveTo>
                    <a:pt x="1797332" y="499681"/>
                  </a:moveTo>
                  <a:cubicBezTo>
                    <a:pt x="1797332" y="498890"/>
                    <a:pt x="1795461" y="498890"/>
                    <a:pt x="1795461" y="498100"/>
                  </a:cubicBezTo>
                  <a:cubicBezTo>
                    <a:pt x="1796397" y="498100"/>
                    <a:pt x="1796397" y="496516"/>
                    <a:pt x="1797332" y="496516"/>
                  </a:cubicBezTo>
                  <a:cubicBezTo>
                    <a:pt x="1797332" y="496516"/>
                    <a:pt x="1799202" y="497306"/>
                    <a:pt x="1799202" y="498100"/>
                  </a:cubicBezTo>
                  <a:cubicBezTo>
                    <a:pt x="1800135" y="498100"/>
                    <a:pt x="1801070" y="498890"/>
                    <a:pt x="1801070" y="498890"/>
                  </a:cubicBezTo>
                  <a:cubicBezTo>
                    <a:pt x="1801070" y="498890"/>
                    <a:pt x="1800135" y="500471"/>
                    <a:pt x="1800135" y="501261"/>
                  </a:cubicBezTo>
                  <a:cubicBezTo>
                    <a:pt x="1799202" y="501261"/>
                    <a:pt x="1798267" y="502052"/>
                    <a:pt x="1798267" y="502845"/>
                  </a:cubicBezTo>
                  <a:cubicBezTo>
                    <a:pt x="1798267" y="502052"/>
                    <a:pt x="1796397" y="502052"/>
                    <a:pt x="1796397" y="501261"/>
                  </a:cubicBezTo>
                  <a:lnTo>
                    <a:pt x="1797332" y="499681"/>
                  </a:lnTo>
                  <a:close/>
                  <a:moveTo>
                    <a:pt x="874703" y="501261"/>
                  </a:moveTo>
                  <a:cubicBezTo>
                    <a:pt x="874703" y="502052"/>
                    <a:pt x="872836" y="502052"/>
                    <a:pt x="872836" y="502845"/>
                  </a:cubicBezTo>
                  <a:cubicBezTo>
                    <a:pt x="872836" y="502052"/>
                    <a:pt x="871901" y="501261"/>
                    <a:pt x="870966" y="501261"/>
                  </a:cubicBezTo>
                  <a:cubicBezTo>
                    <a:pt x="870966" y="500471"/>
                    <a:pt x="870030" y="498890"/>
                    <a:pt x="870030" y="498890"/>
                  </a:cubicBezTo>
                  <a:cubicBezTo>
                    <a:pt x="870030" y="498890"/>
                    <a:pt x="870966" y="498100"/>
                    <a:pt x="871901" y="498100"/>
                  </a:cubicBezTo>
                  <a:cubicBezTo>
                    <a:pt x="871901" y="497306"/>
                    <a:pt x="873771" y="496516"/>
                    <a:pt x="873771" y="496516"/>
                  </a:cubicBezTo>
                  <a:cubicBezTo>
                    <a:pt x="874703" y="496516"/>
                    <a:pt x="874703" y="498100"/>
                    <a:pt x="875639" y="498100"/>
                  </a:cubicBezTo>
                  <a:cubicBezTo>
                    <a:pt x="875639" y="498890"/>
                    <a:pt x="873771" y="498890"/>
                    <a:pt x="873771" y="499681"/>
                  </a:cubicBezTo>
                  <a:lnTo>
                    <a:pt x="874703" y="501261"/>
                  </a:lnTo>
                  <a:close/>
                  <a:moveTo>
                    <a:pt x="2233824" y="535274"/>
                  </a:moveTo>
                  <a:cubicBezTo>
                    <a:pt x="2233824" y="535274"/>
                    <a:pt x="2232888" y="534484"/>
                    <a:pt x="2231953" y="534484"/>
                  </a:cubicBezTo>
                  <a:lnTo>
                    <a:pt x="2230083" y="532900"/>
                  </a:lnTo>
                  <a:cubicBezTo>
                    <a:pt x="2230083" y="532900"/>
                    <a:pt x="2231018" y="531319"/>
                    <a:pt x="2231953" y="531319"/>
                  </a:cubicBezTo>
                  <a:cubicBezTo>
                    <a:pt x="2231953" y="531319"/>
                    <a:pt x="2232888" y="532109"/>
                    <a:pt x="2233824" y="532109"/>
                  </a:cubicBezTo>
                  <a:lnTo>
                    <a:pt x="2235691" y="533693"/>
                  </a:lnTo>
                  <a:cubicBezTo>
                    <a:pt x="2234759" y="533693"/>
                    <a:pt x="2234759" y="535274"/>
                    <a:pt x="2233824" y="535274"/>
                  </a:cubicBezTo>
                  <a:close/>
                  <a:moveTo>
                    <a:pt x="2209523" y="544765"/>
                  </a:moveTo>
                  <a:lnTo>
                    <a:pt x="2207652" y="543185"/>
                  </a:lnTo>
                  <a:lnTo>
                    <a:pt x="2208587" y="541601"/>
                  </a:lnTo>
                  <a:lnTo>
                    <a:pt x="2211390" y="543185"/>
                  </a:lnTo>
                  <a:cubicBezTo>
                    <a:pt x="2210458" y="543185"/>
                    <a:pt x="2209523" y="544765"/>
                    <a:pt x="2209523" y="544765"/>
                  </a:cubicBezTo>
                  <a:close/>
                  <a:moveTo>
                    <a:pt x="2115121" y="531319"/>
                  </a:moveTo>
                  <a:cubicBezTo>
                    <a:pt x="2115121" y="532109"/>
                    <a:pt x="2114185" y="533693"/>
                    <a:pt x="2114185" y="533693"/>
                  </a:cubicBezTo>
                  <a:cubicBezTo>
                    <a:pt x="2113250" y="533693"/>
                    <a:pt x="2112315" y="532109"/>
                    <a:pt x="2111379" y="532109"/>
                  </a:cubicBezTo>
                  <a:cubicBezTo>
                    <a:pt x="2113250" y="530529"/>
                    <a:pt x="2114185" y="529738"/>
                    <a:pt x="2115121" y="528154"/>
                  </a:cubicBezTo>
                  <a:cubicBezTo>
                    <a:pt x="2115121" y="528948"/>
                    <a:pt x="2116988" y="529738"/>
                    <a:pt x="2116988" y="529738"/>
                  </a:cubicBezTo>
                  <a:cubicBezTo>
                    <a:pt x="2116988" y="530529"/>
                    <a:pt x="2116056" y="531319"/>
                    <a:pt x="2115121" y="531319"/>
                  </a:cubicBezTo>
                  <a:close/>
                  <a:moveTo>
                    <a:pt x="2076800" y="534484"/>
                  </a:moveTo>
                  <a:cubicBezTo>
                    <a:pt x="2076800" y="535274"/>
                    <a:pt x="2074929" y="536065"/>
                    <a:pt x="2074929" y="536065"/>
                  </a:cubicBezTo>
                  <a:cubicBezTo>
                    <a:pt x="2074929" y="536855"/>
                    <a:pt x="2073994" y="537649"/>
                    <a:pt x="2073059" y="537649"/>
                  </a:cubicBezTo>
                  <a:cubicBezTo>
                    <a:pt x="2073059" y="538439"/>
                    <a:pt x="2072127" y="536855"/>
                    <a:pt x="2071191" y="536855"/>
                  </a:cubicBezTo>
                  <a:cubicBezTo>
                    <a:pt x="2070256" y="536855"/>
                    <a:pt x="2070256" y="538439"/>
                    <a:pt x="2070256" y="538439"/>
                  </a:cubicBezTo>
                  <a:cubicBezTo>
                    <a:pt x="2069321" y="538439"/>
                    <a:pt x="2068386" y="536855"/>
                    <a:pt x="2067450" y="536855"/>
                  </a:cubicBezTo>
                  <a:cubicBezTo>
                    <a:pt x="2067450" y="536855"/>
                    <a:pt x="2069321" y="536065"/>
                    <a:pt x="2069321" y="535274"/>
                  </a:cubicBezTo>
                  <a:cubicBezTo>
                    <a:pt x="2069321" y="535274"/>
                    <a:pt x="2067450" y="534484"/>
                    <a:pt x="2067450" y="533693"/>
                  </a:cubicBezTo>
                  <a:cubicBezTo>
                    <a:pt x="2067450" y="533693"/>
                    <a:pt x="2068386" y="532900"/>
                    <a:pt x="2068386" y="532109"/>
                  </a:cubicBezTo>
                  <a:cubicBezTo>
                    <a:pt x="2069321" y="531319"/>
                    <a:pt x="2070256" y="530529"/>
                    <a:pt x="2070256" y="530529"/>
                  </a:cubicBezTo>
                  <a:lnTo>
                    <a:pt x="2072127" y="532109"/>
                  </a:lnTo>
                  <a:cubicBezTo>
                    <a:pt x="2073059" y="532109"/>
                    <a:pt x="2073059" y="529738"/>
                    <a:pt x="2073994" y="529738"/>
                  </a:cubicBezTo>
                  <a:cubicBezTo>
                    <a:pt x="2074929" y="529738"/>
                    <a:pt x="2075865" y="531319"/>
                    <a:pt x="2075865" y="531319"/>
                  </a:cubicBezTo>
                  <a:lnTo>
                    <a:pt x="2074929" y="532900"/>
                  </a:lnTo>
                  <a:cubicBezTo>
                    <a:pt x="2074929" y="533693"/>
                    <a:pt x="2076800" y="533693"/>
                    <a:pt x="2076800" y="534484"/>
                  </a:cubicBezTo>
                  <a:close/>
                  <a:moveTo>
                    <a:pt x="2046890" y="537649"/>
                  </a:moveTo>
                  <a:cubicBezTo>
                    <a:pt x="2046890" y="538439"/>
                    <a:pt x="2045955" y="539229"/>
                    <a:pt x="2045955" y="539229"/>
                  </a:cubicBezTo>
                  <a:cubicBezTo>
                    <a:pt x="2045020" y="539229"/>
                    <a:pt x="2044084" y="538439"/>
                    <a:pt x="2043149" y="538439"/>
                  </a:cubicBezTo>
                  <a:cubicBezTo>
                    <a:pt x="2043149" y="537649"/>
                    <a:pt x="2045020" y="536855"/>
                    <a:pt x="2045020" y="536855"/>
                  </a:cubicBezTo>
                  <a:cubicBezTo>
                    <a:pt x="2045955" y="536065"/>
                    <a:pt x="2045955" y="535274"/>
                    <a:pt x="2046890" y="534484"/>
                  </a:cubicBezTo>
                  <a:lnTo>
                    <a:pt x="2048758" y="536065"/>
                  </a:lnTo>
                  <a:cubicBezTo>
                    <a:pt x="2048758" y="536065"/>
                    <a:pt x="2047822" y="537649"/>
                    <a:pt x="2046890" y="537649"/>
                  </a:cubicBezTo>
                  <a:close/>
                  <a:moveTo>
                    <a:pt x="1973984" y="535274"/>
                  </a:moveTo>
                  <a:lnTo>
                    <a:pt x="1972116" y="533693"/>
                  </a:lnTo>
                  <a:lnTo>
                    <a:pt x="1973048" y="532109"/>
                  </a:lnTo>
                  <a:lnTo>
                    <a:pt x="1974919" y="533693"/>
                  </a:lnTo>
                  <a:lnTo>
                    <a:pt x="1973984" y="535274"/>
                  </a:lnTo>
                  <a:close/>
                  <a:moveTo>
                    <a:pt x="1928187" y="533693"/>
                  </a:moveTo>
                  <a:lnTo>
                    <a:pt x="1926317" y="532900"/>
                  </a:lnTo>
                  <a:cubicBezTo>
                    <a:pt x="1926317" y="532109"/>
                    <a:pt x="1928187" y="531319"/>
                    <a:pt x="1928187" y="530529"/>
                  </a:cubicBezTo>
                  <a:cubicBezTo>
                    <a:pt x="1928187" y="531319"/>
                    <a:pt x="1930054" y="531319"/>
                    <a:pt x="1930054" y="532109"/>
                  </a:cubicBezTo>
                  <a:cubicBezTo>
                    <a:pt x="1930054" y="532109"/>
                    <a:pt x="1929119" y="533693"/>
                    <a:pt x="1928187" y="533693"/>
                  </a:cubicBezTo>
                  <a:close/>
                  <a:moveTo>
                    <a:pt x="1819762" y="533693"/>
                  </a:moveTo>
                  <a:lnTo>
                    <a:pt x="1821633" y="532109"/>
                  </a:lnTo>
                  <a:lnTo>
                    <a:pt x="1823503" y="532900"/>
                  </a:lnTo>
                  <a:cubicBezTo>
                    <a:pt x="1823503" y="533693"/>
                    <a:pt x="1822568" y="534484"/>
                    <a:pt x="1821633" y="535274"/>
                  </a:cubicBezTo>
                  <a:cubicBezTo>
                    <a:pt x="1822568" y="534484"/>
                    <a:pt x="1819762" y="533693"/>
                    <a:pt x="1819762" y="533693"/>
                  </a:cubicBezTo>
                  <a:close/>
                  <a:moveTo>
                    <a:pt x="1755270" y="536065"/>
                  </a:moveTo>
                  <a:cubicBezTo>
                    <a:pt x="1754338" y="536065"/>
                    <a:pt x="1753403" y="534484"/>
                    <a:pt x="1752467" y="534484"/>
                  </a:cubicBezTo>
                  <a:cubicBezTo>
                    <a:pt x="1752467" y="535274"/>
                    <a:pt x="1751532" y="536065"/>
                    <a:pt x="1751532" y="536855"/>
                  </a:cubicBezTo>
                  <a:cubicBezTo>
                    <a:pt x="1750597" y="536855"/>
                    <a:pt x="1749665" y="537649"/>
                    <a:pt x="1749665" y="538439"/>
                  </a:cubicBezTo>
                  <a:lnTo>
                    <a:pt x="1747794" y="540020"/>
                  </a:lnTo>
                  <a:lnTo>
                    <a:pt x="1749665" y="541601"/>
                  </a:lnTo>
                  <a:lnTo>
                    <a:pt x="1748729" y="543185"/>
                  </a:lnTo>
                  <a:cubicBezTo>
                    <a:pt x="1747794" y="543185"/>
                    <a:pt x="1746859" y="541601"/>
                    <a:pt x="1745924" y="541601"/>
                  </a:cubicBezTo>
                  <a:lnTo>
                    <a:pt x="1744056" y="540810"/>
                  </a:lnTo>
                  <a:cubicBezTo>
                    <a:pt x="1744056" y="540020"/>
                    <a:pt x="1745924" y="539229"/>
                    <a:pt x="1745924" y="538439"/>
                  </a:cubicBezTo>
                  <a:cubicBezTo>
                    <a:pt x="1745924" y="538439"/>
                    <a:pt x="1747794" y="537649"/>
                    <a:pt x="1747794" y="536855"/>
                  </a:cubicBezTo>
                  <a:cubicBezTo>
                    <a:pt x="1747794" y="536855"/>
                    <a:pt x="1744988" y="536065"/>
                    <a:pt x="1744988" y="535274"/>
                  </a:cubicBezTo>
                  <a:cubicBezTo>
                    <a:pt x="1745924" y="535274"/>
                    <a:pt x="1746859" y="533693"/>
                    <a:pt x="1746859" y="533693"/>
                  </a:cubicBezTo>
                  <a:cubicBezTo>
                    <a:pt x="1747794" y="533693"/>
                    <a:pt x="1748729" y="535274"/>
                    <a:pt x="1748729" y="535274"/>
                  </a:cubicBezTo>
                  <a:cubicBezTo>
                    <a:pt x="1749665" y="535274"/>
                    <a:pt x="1750597" y="533693"/>
                    <a:pt x="1750597" y="533693"/>
                  </a:cubicBezTo>
                  <a:cubicBezTo>
                    <a:pt x="1750597" y="532900"/>
                    <a:pt x="1752467" y="532109"/>
                    <a:pt x="1752467" y="532109"/>
                  </a:cubicBezTo>
                  <a:cubicBezTo>
                    <a:pt x="1753403" y="532900"/>
                    <a:pt x="1755270" y="533693"/>
                    <a:pt x="1756205" y="534484"/>
                  </a:cubicBezTo>
                  <a:lnTo>
                    <a:pt x="1755270" y="536065"/>
                  </a:lnTo>
                  <a:close/>
                  <a:moveTo>
                    <a:pt x="1644981" y="537649"/>
                  </a:moveTo>
                  <a:cubicBezTo>
                    <a:pt x="1644046" y="536855"/>
                    <a:pt x="1643111" y="536855"/>
                    <a:pt x="1642175" y="536065"/>
                  </a:cubicBezTo>
                  <a:lnTo>
                    <a:pt x="1640308" y="535274"/>
                  </a:lnTo>
                  <a:cubicBezTo>
                    <a:pt x="1640308" y="534484"/>
                    <a:pt x="1642175" y="533693"/>
                    <a:pt x="1642175" y="532900"/>
                  </a:cubicBezTo>
                  <a:lnTo>
                    <a:pt x="1644046" y="534484"/>
                  </a:lnTo>
                  <a:cubicBezTo>
                    <a:pt x="1644981" y="534484"/>
                    <a:pt x="1644981" y="532900"/>
                    <a:pt x="1645913" y="532900"/>
                  </a:cubicBezTo>
                  <a:lnTo>
                    <a:pt x="1647784" y="533693"/>
                  </a:lnTo>
                  <a:cubicBezTo>
                    <a:pt x="1646849" y="535274"/>
                    <a:pt x="1645913" y="536065"/>
                    <a:pt x="1644981" y="537649"/>
                  </a:cubicBezTo>
                  <a:close/>
                  <a:moveTo>
                    <a:pt x="1634700" y="536855"/>
                  </a:moveTo>
                  <a:cubicBezTo>
                    <a:pt x="1634700" y="537649"/>
                    <a:pt x="1633764" y="538439"/>
                    <a:pt x="1633764" y="539229"/>
                  </a:cubicBezTo>
                  <a:cubicBezTo>
                    <a:pt x="1632829" y="539229"/>
                    <a:pt x="1631894" y="537649"/>
                    <a:pt x="1631894" y="537649"/>
                  </a:cubicBezTo>
                  <a:cubicBezTo>
                    <a:pt x="1630959" y="536855"/>
                    <a:pt x="1629091" y="536855"/>
                    <a:pt x="1629091" y="536065"/>
                  </a:cubicBezTo>
                  <a:lnTo>
                    <a:pt x="1630959" y="534484"/>
                  </a:lnTo>
                  <a:cubicBezTo>
                    <a:pt x="1631894" y="533693"/>
                    <a:pt x="1631894" y="532900"/>
                    <a:pt x="1632829" y="532900"/>
                  </a:cubicBezTo>
                  <a:cubicBezTo>
                    <a:pt x="1632829" y="532900"/>
                    <a:pt x="1633764" y="533693"/>
                    <a:pt x="1634700" y="533693"/>
                  </a:cubicBezTo>
                  <a:cubicBezTo>
                    <a:pt x="1634700" y="534484"/>
                    <a:pt x="1632829" y="535274"/>
                    <a:pt x="1632829" y="536065"/>
                  </a:cubicBezTo>
                  <a:cubicBezTo>
                    <a:pt x="1632829" y="536065"/>
                    <a:pt x="1635635" y="536855"/>
                    <a:pt x="1634700" y="536855"/>
                  </a:cubicBezTo>
                  <a:close/>
                  <a:moveTo>
                    <a:pt x="1574880" y="537649"/>
                  </a:moveTo>
                  <a:lnTo>
                    <a:pt x="1573010" y="536065"/>
                  </a:lnTo>
                  <a:lnTo>
                    <a:pt x="1574880" y="534484"/>
                  </a:lnTo>
                  <a:lnTo>
                    <a:pt x="1576748" y="536065"/>
                  </a:lnTo>
                  <a:cubicBezTo>
                    <a:pt x="1576748" y="536065"/>
                    <a:pt x="1575816" y="537649"/>
                    <a:pt x="1574880" y="537649"/>
                  </a:cubicBezTo>
                  <a:close/>
                  <a:moveTo>
                    <a:pt x="1511323" y="535274"/>
                  </a:moveTo>
                  <a:cubicBezTo>
                    <a:pt x="1511323" y="536065"/>
                    <a:pt x="1513191" y="536065"/>
                    <a:pt x="1513191" y="536855"/>
                  </a:cubicBezTo>
                  <a:cubicBezTo>
                    <a:pt x="1513191" y="536855"/>
                    <a:pt x="1511323" y="537649"/>
                    <a:pt x="1511323" y="538439"/>
                  </a:cubicBezTo>
                  <a:cubicBezTo>
                    <a:pt x="1512255" y="539229"/>
                    <a:pt x="1514126" y="539229"/>
                    <a:pt x="1514126" y="540020"/>
                  </a:cubicBezTo>
                  <a:lnTo>
                    <a:pt x="1512255" y="541601"/>
                  </a:lnTo>
                  <a:cubicBezTo>
                    <a:pt x="1511323" y="541601"/>
                    <a:pt x="1510388" y="540020"/>
                    <a:pt x="1510388" y="540020"/>
                  </a:cubicBezTo>
                  <a:lnTo>
                    <a:pt x="1508517" y="539229"/>
                  </a:lnTo>
                  <a:cubicBezTo>
                    <a:pt x="1507582" y="538439"/>
                    <a:pt x="1509453" y="537649"/>
                    <a:pt x="1509453" y="536855"/>
                  </a:cubicBezTo>
                  <a:lnTo>
                    <a:pt x="1507582" y="536065"/>
                  </a:lnTo>
                  <a:cubicBezTo>
                    <a:pt x="1507582" y="535274"/>
                    <a:pt x="1508517" y="534484"/>
                    <a:pt x="1509453" y="533693"/>
                  </a:cubicBezTo>
                  <a:lnTo>
                    <a:pt x="1510388" y="532109"/>
                  </a:lnTo>
                  <a:cubicBezTo>
                    <a:pt x="1510388" y="532900"/>
                    <a:pt x="1513191" y="532900"/>
                    <a:pt x="1513191" y="533693"/>
                  </a:cubicBezTo>
                  <a:cubicBezTo>
                    <a:pt x="1513191" y="533693"/>
                    <a:pt x="1511323" y="534484"/>
                    <a:pt x="1511323" y="535274"/>
                  </a:cubicBezTo>
                  <a:close/>
                  <a:moveTo>
                    <a:pt x="1380468" y="526573"/>
                  </a:moveTo>
                  <a:cubicBezTo>
                    <a:pt x="1379533" y="527364"/>
                    <a:pt x="1378597" y="528948"/>
                    <a:pt x="1377665" y="529738"/>
                  </a:cubicBezTo>
                  <a:cubicBezTo>
                    <a:pt x="1376730" y="530529"/>
                    <a:pt x="1376730" y="531319"/>
                    <a:pt x="1375795" y="531319"/>
                  </a:cubicBezTo>
                  <a:cubicBezTo>
                    <a:pt x="1375795" y="532109"/>
                    <a:pt x="1374860" y="533693"/>
                    <a:pt x="1373924" y="533693"/>
                  </a:cubicBezTo>
                  <a:lnTo>
                    <a:pt x="1372057" y="532109"/>
                  </a:lnTo>
                  <a:lnTo>
                    <a:pt x="1373924" y="530529"/>
                  </a:lnTo>
                  <a:cubicBezTo>
                    <a:pt x="1373924" y="529738"/>
                    <a:pt x="1374860" y="528948"/>
                    <a:pt x="1375795" y="528948"/>
                  </a:cubicBezTo>
                  <a:cubicBezTo>
                    <a:pt x="1375795" y="528154"/>
                    <a:pt x="1376730" y="527364"/>
                    <a:pt x="1376730" y="526573"/>
                  </a:cubicBezTo>
                  <a:lnTo>
                    <a:pt x="1374860" y="525783"/>
                  </a:lnTo>
                  <a:cubicBezTo>
                    <a:pt x="1374860" y="524993"/>
                    <a:pt x="1376730" y="524199"/>
                    <a:pt x="1376730" y="523409"/>
                  </a:cubicBezTo>
                  <a:cubicBezTo>
                    <a:pt x="1376730" y="524199"/>
                    <a:pt x="1378597" y="524993"/>
                    <a:pt x="1378597" y="524993"/>
                  </a:cubicBezTo>
                  <a:cubicBezTo>
                    <a:pt x="1379533" y="525783"/>
                    <a:pt x="1379533" y="525783"/>
                    <a:pt x="1380468" y="526573"/>
                  </a:cubicBezTo>
                  <a:close/>
                  <a:moveTo>
                    <a:pt x="1294373" y="526573"/>
                  </a:moveTo>
                  <a:cubicBezTo>
                    <a:pt x="1294373" y="527364"/>
                    <a:pt x="1295308" y="528154"/>
                    <a:pt x="1295308" y="528948"/>
                  </a:cubicBezTo>
                  <a:cubicBezTo>
                    <a:pt x="1296241" y="528948"/>
                    <a:pt x="1297176" y="529738"/>
                    <a:pt x="1297176" y="530529"/>
                  </a:cubicBezTo>
                  <a:lnTo>
                    <a:pt x="1299046" y="532109"/>
                  </a:lnTo>
                  <a:lnTo>
                    <a:pt x="1297176" y="533693"/>
                  </a:lnTo>
                  <a:cubicBezTo>
                    <a:pt x="1296241" y="533693"/>
                    <a:pt x="1295308" y="532109"/>
                    <a:pt x="1295308" y="531319"/>
                  </a:cubicBezTo>
                  <a:cubicBezTo>
                    <a:pt x="1294373" y="531319"/>
                    <a:pt x="1294373" y="530529"/>
                    <a:pt x="1293438" y="529738"/>
                  </a:cubicBezTo>
                  <a:cubicBezTo>
                    <a:pt x="1292503" y="528948"/>
                    <a:pt x="1291567" y="527364"/>
                    <a:pt x="1290635" y="526573"/>
                  </a:cubicBezTo>
                  <a:cubicBezTo>
                    <a:pt x="1291567" y="525783"/>
                    <a:pt x="1291567" y="525783"/>
                    <a:pt x="1292503" y="524993"/>
                  </a:cubicBezTo>
                  <a:cubicBezTo>
                    <a:pt x="1292503" y="524993"/>
                    <a:pt x="1294373" y="524199"/>
                    <a:pt x="1294373" y="523409"/>
                  </a:cubicBezTo>
                  <a:cubicBezTo>
                    <a:pt x="1294373" y="524199"/>
                    <a:pt x="1296241" y="524993"/>
                    <a:pt x="1296241" y="525783"/>
                  </a:cubicBezTo>
                  <a:lnTo>
                    <a:pt x="1294373" y="526573"/>
                  </a:lnTo>
                  <a:close/>
                  <a:moveTo>
                    <a:pt x="1163518" y="536065"/>
                  </a:moveTo>
                  <a:lnTo>
                    <a:pt x="1161647" y="536855"/>
                  </a:lnTo>
                  <a:cubicBezTo>
                    <a:pt x="1161647" y="537649"/>
                    <a:pt x="1163518" y="538439"/>
                    <a:pt x="1162583" y="539229"/>
                  </a:cubicBezTo>
                  <a:lnTo>
                    <a:pt x="1160715" y="540020"/>
                  </a:lnTo>
                  <a:cubicBezTo>
                    <a:pt x="1160715" y="540020"/>
                    <a:pt x="1159780" y="541601"/>
                    <a:pt x="1158845" y="541601"/>
                  </a:cubicBezTo>
                  <a:lnTo>
                    <a:pt x="1156974" y="540020"/>
                  </a:lnTo>
                  <a:cubicBezTo>
                    <a:pt x="1156974" y="539229"/>
                    <a:pt x="1158845" y="539229"/>
                    <a:pt x="1159780" y="538439"/>
                  </a:cubicBezTo>
                  <a:cubicBezTo>
                    <a:pt x="1159780" y="537649"/>
                    <a:pt x="1157909" y="536855"/>
                    <a:pt x="1157909" y="536855"/>
                  </a:cubicBezTo>
                  <a:cubicBezTo>
                    <a:pt x="1157909" y="536065"/>
                    <a:pt x="1159780" y="536065"/>
                    <a:pt x="1159780" y="535274"/>
                  </a:cubicBezTo>
                  <a:cubicBezTo>
                    <a:pt x="1159780" y="534484"/>
                    <a:pt x="1157909" y="533693"/>
                    <a:pt x="1157909" y="533693"/>
                  </a:cubicBezTo>
                  <a:cubicBezTo>
                    <a:pt x="1157909" y="532900"/>
                    <a:pt x="1160715" y="532900"/>
                    <a:pt x="1160715" y="532109"/>
                  </a:cubicBezTo>
                  <a:lnTo>
                    <a:pt x="1161647" y="533693"/>
                  </a:lnTo>
                  <a:cubicBezTo>
                    <a:pt x="1162583" y="534484"/>
                    <a:pt x="1163518" y="535274"/>
                    <a:pt x="1163518" y="536065"/>
                  </a:cubicBezTo>
                  <a:close/>
                  <a:moveTo>
                    <a:pt x="1098090" y="536065"/>
                  </a:moveTo>
                  <a:lnTo>
                    <a:pt x="1096223" y="537649"/>
                  </a:lnTo>
                  <a:cubicBezTo>
                    <a:pt x="1095288" y="537649"/>
                    <a:pt x="1094352" y="536065"/>
                    <a:pt x="1094352" y="536065"/>
                  </a:cubicBezTo>
                  <a:lnTo>
                    <a:pt x="1096223" y="534484"/>
                  </a:lnTo>
                  <a:lnTo>
                    <a:pt x="1098090" y="536065"/>
                  </a:lnTo>
                  <a:close/>
                  <a:moveTo>
                    <a:pt x="1038271" y="532900"/>
                  </a:moveTo>
                  <a:cubicBezTo>
                    <a:pt x="1039206" y="532900"/>
                    <a:pt x="1039206" y="533693"/>
                    <a:pt x="1040142" y="534484"/>
                  </a:cubicBezTo>
                  <a:lnTo>
                    <a:pt x="1042012" y="536065"/>
                  </a:lnTo>
                  <a:cubicBezTo>
                    <a:pt x="1042012" y="536855"/>
                    <a:pt x="1040142" y="536855"/>
                    <a:pt x="1039206" y="537649"/>
                  </a:cubicBezTo>
                  <a:cubicBezTo>
                    <a:pt x="1039206" y="537649"/>
                    <a:pt x="1038271" y="539229"/>
                    <a:pt x="1037339" y="539229"/>
                  </a:cubicBezTo>
                  <a:cubicBezTo>
                    <a:pt x="1037339" y="538439"/>
                    <a:pt x="1036404" y="537649"/>
                    <a:pt x="1036404" y="536855"/>
                  </a:cubicBezTo>
                  <a:cubicBezTo>
                    <a:pt x="1035468" y="536855"/>
                    <a:pt x="1038271" y="536065"/>
                    <a:pt x="1038271" y="536065"/>
                  </a:cubicBezTo>
                  <a:cubicBezTo>
                    <a:pt x="1038271" y="535274"/>
                    <a:pt x="1036404" y="534484"/>
                    <a:pt x="1036404" y="533693"/>
                  </a:cubicBezTo>
                  <a:cubicBezTo>
                    <a:pt x="1037339" y="533693"/>
                    <a:pt x="1038271" y="532900"/>
                    <a:pt x="1038271" y="532900"/>
                  </a:cubicBezTo>
                  <a:close/>
                  <a:moveTo>
                    <a:pt x="1027057" y="534484"/>
                  </a:moveTo>
                  <a:lnTo>
                    <a:pt x="1028925" y="532900"/>
                  </a:lnTo>
                  <a:cubicBezTo>
                    <a:pt x="1028925" y="533693"/>
                    <a:pt x="1030795" y="534484"/>
                    <a:pt x="1030795" y="535274"/>
                  </a:cubicBezTo>
                  <a:lnTo>
                    <a:pt x="1028925" y="536065"/>
                  </a:lnTo>
                  <a:cubicBezTo>
                    <a:pt x="1027993" y="536855"/>
                    <a:pt x="1027057" y="536855"/>
                    <a:pt x="1026122" y="537649"/>
                  </a:cubicBezTo>
                  <a:cubicBezTo>
                    <a:pt x="1025187" y="536065"/>
                    <a:pt x="1024251" y="535274"/>
                    <a:pt x="1023316" y="533693"/>
                  </a:cubicBezTo>
                  <a:lnTo>
                    <a:pt x="1025187" y="532900"/>
                  </a:lnTo>
                  <a:cubicBezTo>
                    <a:pt x="1026122" y="532900"/>
                    <a:pt x="1026122" y="534484"/>
                    <a:pt x="1027057" y="534484"/>
                  </a:cubicBezTo>
                  <a:close/>
                  <a:moveTo>
                    <a:pt x="920503" y="533693"/>
                  </a:moveTo>
                  <a:cubicBezTo>
                    <a:pt x="920503" y="533693"/>
                    <a:pt x="921438" y="535274"/>
                    <a:pt x="922374" y="535274"/>
                  </a:cubicBezTo>
                  <a:cubicBezTo>
                    <a:pt x="922374" y="535274"/>
                    <a:pt x="923309" y="533693"/>
                    <a:pt x="924241" y="533693"/>
                  </a:cubicBezTo>
                  <a:cubicBezTo>
                    <a:pt x="924241" y="533693"/>
                    <a:pt x="925176" y="535274"/>
                    <a:pt x="926112" y="535274"/>
                  </a:cubicBezTo>
                  <a:cubicBezTo>
                    <a:pt x="926112" y="536065"/>
                    <a:pt x="923309" y="536855"/>
                    <a:pt x="923309" y="536855"/>
                  </a:cubicBezTo>
                  <a:cubicBezTo>
                    <a:pt x="923309" y="537649"/>
                    <a:pt x="925176" y="538439"/>
                    <a:pt x="925176" y="538439"/>
                  </a:cubicBezTo>
                  <a:cubicBezTo>
                    <a:pt x="925176" y="539229"/>
                    <a:pt x="927047" y="540020"/>
                    <a:pt x="927047" y="540810"/>
                  </a:cubicBezTo>
                  <a:lnTo>
                    <a:pt x="925176" y="541601"/>
                  </a:lnTo>
                  <a:cubicBezTo>
                    <a:pt x="924241" y="541601"/>
                    <a:pt x="923309" y="543185"/>
                    <a:pt x="922374" y="543185"/>
                  </a:cubicBezTo>
                  <a:lnTo>
                    <a:pt x="921438" y="541601"/>
                  </a:lnTo>
                  <a:lnTo>
                    <a:pt x="923309" y="540020"/>
                  </a:lnTo>
                  <a:lnTo>
                    <a:pt x="921438" y="538439"/>
                  </a:lnTo>
                  <a:cubicBezTo>
                    <a:pt x="921438" y="537649"/>
                    <a:pt x="920503" y="536855"/>
                    <a:pt x="919568" y="536855"/>
                  </a:cubicBezTo>
                  <a:cubicBezTo>
                    <a:pt x="919568" y="536065"/>
                    <a:pt x="918636" y="535274"/>
                    <a:pt x="918636" y="534484"/>
                  </a:cubicBezTo>
                  <a:cubicBezTo>
                    <a:pt x="917700" y="534484"/>
                    <a:pt x="916765" y="536065"/>
                    <a:pt x="915830" y="536065"/>
                  </a:cubicBezTo>
                  <a:lnTo>
                    <a:pt x="914895" y="534484"/>
                  </a:lnTo>
                  <a:cubicBezTo>
                    <a:pt x="915830" y="533693"/>
                    <a:pt x="917700" y="532900"/>
                    <a:pt x="918636" y="532109"/>
                  </a:cubicBezTo>
                  <a:cubicBezTo>
                    <a:pt x="918636" y="532109"/>
                    <a:pt x="920503" y="532900"/>
                    <a:pt x="920503" y="533693"/>
                  </a:cubicBezTo>
                  <a:close/>
                  <a:moveTo>
                    <a:pt x="851338" y="533693"/>
                  </a:moveTo>
                  <a:cubicBezTo>
                    <a:pt x="851338" y="533693"/>
                    <a:pt x="848535" y="534484"/>
                    <a:pt x="849470" y="535274"/>
                  </a:cubicBezTo>
                  <a:cubicBezTo>
                    <a:pt x="848535" y="534484"/>
                    <a:pt x="847600" y="533693"/>
                    <a:pt x="847600" y="532900"/>
                  </a:cubicBezTo>
                  <a:lnTo>
                    <a:pt x="849470" y="532109"/>
                  </a:lnTo>
                  <a:lnTo>
                    <a:pt x="851338" y="533693"/>
                  </a:lnTo>
                  <a:close/>
                  <a:moveTo>
                    <a:pt x="742916" y="533693"/>
                  </a:moveTo>
                  <a:cubicBezTo>
                    <a:pt x="741981" y="533693"/>
                    <a:pt x="741046" y="532109"/>
                    <a:pt x="741046" y="532109"/>
                  </a:cubicBezTo>
                  <a:cubicBezTo>
                    <a:pt x="741046" y="531319"/>
                    <a:pt x="742916" y="531319"/>
                    <a:pt x="742916" y="530529"/>
                  </a:cubicBezTo>
                  <a:cubicBezTo>
                    <a:pt x="742916" y="531319"/>
                    <a:pt x="744787" y="532109"/>
                    <a:pt x="744787" y="532900"/>
                  </a:cubicBezTo>
                  <a:lnTo>
                    <a:pt x="742916" y="533693"/>
                  </a:lnTo>
                  <a:close/>
                  <a:moveTo>
                    <a:pt x="697116" y="535274"/>
                  </a:moveTo>
                  <a:lnTo>
                    <a:pt x="696181" y="533693"/>
                  </a:lnTo>
                  <a:lnTo>
                    <a:pt x="698052" y="532109"/>
                  </a:lnTo>
                  <a:lnTo>
                    <a:pt x="698987" y="533693"/>
                  </a:lnTo>
                  <a:lnTo>
                    <a:pt x="697116" y="535274"/>
                  </a:lnTo>
                  <a:close/>
                  <a:moveTo>
                    <a:pt x="626083" y="536855"/>
                  </a:moveTo>
                  <a:cubicBezTo>
                    <a:pt x="626083" y="536855"/>
                    <a:pt x="627951" y="537649"/>
                    <a:pt x="627951" y="538439"/>
                  </a:cubicBezTo>
                  <a:cubicBezTo>
                    <a:pt x="627016" y="538439"/>
                    <a:pt x="626083" y="539229"/>
                    <a:pt x="625148" y="539229"/>
                  </a:cubicBezTo>
                  <a:cubicBezTo>
                    <a:pt x="625148" y="539229"/>
                    <a:pt x="624213" y="538439"/>
                    <a:pt x="624213" y="537649"/>
                  </a:cubicBezTo>
                  <a:cubicBezTo>
                    <a:pt x="623278" y="537649"/>
                    <a:pt x="622342" y="536065"/>
                    <a:pt x="622342" y="536065"/>
                  </a:cubicBezTo>
                  <a:lnTo>
                    <a:pt x="624213" y="534484"/>
                  </a:lnTo>
                  <a:cubicBezTo>
                    <a:pt x="625148" y="535274"/>
                    <a:pt x="625148" y="536065"/>
                    <a:pt x="626083" y="536855"/>
                  </a:cubicBezTo>
                  <a:close/>
                  <a:moveTo>
                    <a:pt x="597106" y="529738"/>
                  </a:moveTo>
                  <a:cubicBezTo>
                    <a:pt x="598041" y="529738"/>
                    <a:pt x="598041" y="532109"/>
                    <a:pt x="598977" y="532109"/>
                  </a:cubicBezTo>
                  <a:lnTo>
                    <a:pt x="600847" y="530529"/>
                  </a:lnTo>
                  <a:cubicBezTo>
                    <a:pt x="600847" y="530529"/>
                    <a:pt x="601782" y="531319"/>
                    <a:pt x="602714" y="532109"/>
                  </a:cubicBezTo>
                  <a:cubicBezTo>
                    <a:pt x="602714" y="532900"/>
                    <a:pt x="603650" y="533693"/>
                    <a:pt x="603650" y="533693"/>
                  </a:cubicBezTo>
                  <a:cubicBezTo>
                    <a:pt x="603650" y="534484"/>
                    <a:pt x="601782" y="535274"/>
                    <a:pt x="601782" y="535274"/>
                  </a:cubicBezTo>
                  <a:cubicBezTo>
                    <a:pt x="601782" y="536065"/>
                    <a:pt x="603650" y="536855"/>
                    <a:pt x="603650" y="536855"/>
                  </a:cubicBezTo>
                  <a:cubicBezTo>
                    <a:pt x="602714" y="536855"/>
                    <a:pt x="601782" y="538439"/>
                    <a:pt x="600847" y="538439"/>
                  </a:cubicBezTo>
                  <a:cubicBezTo>
                    <a:pt x="600847" y="538439"/>
                    <a:pt x="600847" y="536855"/>
                    <a:pt x="599912" y="536855"/>
                  </a:cubicBezTo>
                  <a:cubicBezTo>
                    <a:pt x="598977" y="536855"/>
                    <a:pt x="598041" y="538439"/>
                    <a:pt x="598041" y="537649"/>
                  </a:cubicBezTo>
                  <a:cubicBezTo>
                    <a:pt x="597106" y="537649"/>
                    <a:pt x="596174" y="536855"/>
                    <a:pt x="596174" y="536065"/>
                  </a:cubicBezTo>
                  <a:cubicBezTo>
                    <a:pt x="596174" y="536065"/>
                    <a:pt x="594303" y="535274"/>
                    <a:pt x="594303" y="534484"/>
                  </a:cubicBezTo>
                  <a:cubicBezTo>
                    <a:pt x="594303" y="533693"/>
                    <a:pt x="596174" y="533693"/>
                    <a:pt x="596174" y="532900"/>
                  </a:cubicBezTo>
                  <a:lnTo>
                    <a:pt x="595239" y="531319"/>
                  </a:lnTo>
                  <a:cubicBezTo>
                    <a:pt x="595239" y="531319"/>
                    <a:pt x="596174" y="529738"/>
                    <a:pt x="597106" y="529738"/>
                  </a:cubicBezTo>
                  <a:close/>
                  <a:moveTo>
                    <a:pt x="556915" y="533693"/>
                  </a:moveTo>
                  <a:cubicBezTo>
                    <a:pt x="556915" y="533693"/>
                    <a:pt x="555983" y="532109"/>
                    <a:pt x="555983" y="531319"/>
                  </a:cubicBezTo>
                  <a:cubicBezTo>
                    <a:pt x="555047" y="531319"/>
                    <a:pt x="554112" y="530529"/>
                    <a:pt x="554112" y="529738"/>
                  </a:cubicBezTo>
                  <a:cubicBezTo>
                    <a:pt x="554112" y="529738"/>
                    <a:pt x="555983" y="528948"/>
                    <a:pt x="555983" y="528154"/>
                  </a:cubicBezTo>
                  <a:cubicBezTo>
                    <a:pt x="556915" y="529738"/>
                    <a:pt x="557850" y="530529"/>
                    <a:pt x="559721" y="532109"/>
                  </a:cubicBezTo>
                  <a:cubicBezTo>
                    <a:pt x="558785" y="532109"/>
                    <a:pt x="557850" y="533693"/>
                    <a:pt x="556915" y="533693"/>
                  </a:cubicBezTo>
                  <a:close/>
                  <a:moveTo>
                    <a:pt x="461581" y="544765"/>
                  </a:moveTo>
                  <a:cubicBezTo>
                    <a:pt x="461581" y="544765"/>
                    <a:pt x="460645" y="543185"/>
                    <a:pt x="459710" y="543185"/>
                  </a:cubicBezTo>
                  <a:lnTo>
                    <a:pt x="462513" y="541601"/>
                  </a:lnTo>
                  <a:lnTo>
                    <a:pt x="463448" y="543185"/>
                  </a:lnTo>
                  <a:lnTo>
                    <a:pt x="461581" y="544765"/>
                  </a:lnTo>
                  <a:close/>
                  <a:moveTo>
                    <a:pt x="439147" y="531319"/>
                  </a:moveTo>
                  <a:cubicBezTo>
                    <a:pt x="440082" y="531319"/>
                    <a:pt x="441017" y="532900"/>
                    <a:pt x="441017" y="532900"/>
                  </a:cubicBezTo>
                  <a:lnTo>
                    <a:pt x="439147" y="534484"/>
                  </a:lnTo>
                  <a:cubicBezTo>
                    <a:pt x="438212" y="534484"/>
                    <a:pt x="437279" y="535274"/>
                    <a:pt x="437279" y="535274"/>
                  </a:cubicBezTo>
                  <a:cubicBezTo>
                    <a:pt x="436344" y="535274"/>
                    <a:pt x="436344" y="533693"/>
                    <a:pt x="435409" y="533693"/>
                  </a:cubicBezTo>
                  <a:lnTo>
                    <a:pt x="437279" y="532109"/>
                  </a:lnTo>
                  <a:cubicBezTo>
                    <a:pt x="438212" y="532109"/>
                    <a:pt x="439147" y="531319"/>
                    <a:pt x="439147" y="531319"/>
                  </a:cubicBezTo>
                  <a:close/>
                  <a:moveTo>
                    <a:pt x="530746" y="497306"/>
                  </a:moveTo>
                  <a:cubicBezTo>
                    <a:pt x="530746" y="496516"/>
                    <a:pt x="529811" y="495725"/>
                    <a:pt x="529811" y="495725"/>
                  </a:cubicBezTo>
                  <a:cubicBezTo>
                    <a:pt x="528876" y="494935"/>
                    <a:pt x="528876" y="494145"/>
                    <a:pt x="527940" y="493351"/>
                  </a:cubicBezTo>
                  <a:cubicBezTo>
                    <a:pt x="527008" y="493351"/>
                    <a:pt x="527008" y="492561"/>
                    <a:pt x="526073" y="491770"/>
                  </a:cubicBezTo>
                  <a:cubicBezTo>
                    <a:pt x="527008" y="491770"/>
                    <a:pt x="527940" y="490189"/>
                    <a:pt x="527940" y="490189"/>
                  </a:cubicBezTo>
                  <a:cubicBezTo>
                    <a:pt x="528876" y="490980"/>
                    <a:pt x="529811" y="491770"/>
                    <a:pt x="529811" y="492561"/>
                  </a:cubicBezTo>
                  <a:cubicBezTo>
                    <a:pt x="530746" y="492561"/>
                    <a:pt x="530746" y="493351"/>
                    <a:pt x="531681" y="494145"/>
                  </a:cubicBezTo>
                  <a:cubicBezTo>
                    <a:pt x="531681" y="494935"/>
                    <a:pt x="532614" y="494935"/>
                    <a:pt x="533549" y="495725"/>
                  </a:cubicBezTo>
                  <a:lnTo>
                    <a:pt x="534484" y="497306"/>
                  </a:lnTo>
                  <a:lnTo>
                    <a:pt x="532614" y="498890"/>
                  </a:lnTo>
                  <a:cubicBezTo>
                    <a:pt x="531681" y="498100"/>
                    <a:pt x="531681" y="498100"/>
                    <a:pt x="530746" y="497306"/>
                  </a:cubicBezTo>
                  <a:close/>
                  <a:moveTo>
                    <a:pt x="522332" y="491770"/>
                  </a:moveTo>
                  <a:cubicBezTo>
                    <a:pt x="522332" y="490980"/>
                    <a:pt x="524203" y="490189"/>
                    <a:pt x="525138" y="490189"/>
                  </a:cubicBezTo>
                  <a:lnTo>
                    <a:pt x="526073" y="491770"/>
                  </a:lnTo>
                  <a:lnTo>
                    <a:pt x="524203" y="493351"/>
                  </a:lnTo>
                  <a:lnTo>
                    <a:pt x="522332" y="491770"/>
                  </a:lnTo>
                  <a:close/>
                  <a:moveTo>
                    <a:pt x="584022" y="496516"/>
                  </a:moveTo>
                  <a:cubicBezTo>
                    <a:pt x="584022" y="496516"/>
                    <a:pt x="584957" y="498100"/>
                    <a:pt x="584957" y="498890"/>
                  </a:cubicBezTo>
                  <a:lnTo>
                    <a:pt x="583086" y="499681"/>
                  </a:lnTo>
                  <a:lnTo>
                    <a:pt x="581219" y="498100"/>
                  </a:lnTo>
                  <a:cubicBezTo>
                    <a:pt x="581219" y="498100"/>
                    <a:pt x="583086" y="496516"/>
                    <a:pt x="584022" y="496516"/>
                  </a:cubicBezTo>
                  <a:close/>
                  <a:moveTo>
                    <a:pt x="639168" y="499681"/>
                  </a:moveTo>
                  <a:cubicBezTo>
                    <a:pt x="640103" y="499681"/>
                    <a:pt x="641035" y="498890"/>
                    <a:pt x="641035" y="498890"/>
                  </a:cubicBezTo>
                  <a:cubicBezTo>
                    <a:pt x="641970" y="498890"/>
                    <a:pt x="641970" y="500471"/>
                    <a:pt x="642906" y="500471"/>
                  </a:cubicBezTo>
                  <a:lnTo>
                    <a:pt x="641035" y="502052"/>
                  </a:lnTo>
                  <a:cubicBezTo>
                    <a:pt x="640103" y="502052"/>
                    <a:pt x="640103" y="499681"/>
                    <a:pt x="639168" y="499681"/>
                  </a:cubicBezTo>
                  <a:close/>
                  <a:moveTo>
                    <a:pt x="637297" y="501261"/>
                  </a:moveTo>
                  <a:cubicBezTo>
                    <a:pt x="636362" y="501261"/>
                    <a:pt x="636362" y="499681"/>
                    <a:pt x="635430" y="499681"/>
                  </a:cubicBezTo>
                  <a:lnTo>
                    <a:pt x="637297" y="498100"/>
                  </a:lnTo>
                  <a:cubicBezTo>
                    <a:pt x="638232" y="498100"/>
                    <a:pt x="639168" y="499681"/>
                    <a:pt x="639168" y="499681"/>
                  </a:cubicBezTo>
                  <a:cubicBezTo>
                    <a:pt x="638232" y="499681"/>
                    <a:pt x="638232" y="501261"/>
                    <a:pt x="637297" y="501261"/>
                  </a:cubicBezTo>
                  <a:close/>
                  <a:moveTo>
                    <a:pt x="631689" y="502052"/>
                  </a:moveTo>
                  <a:cubicBezTo>
                    <a:pt x="630757" y="501261"/>
                    <a:pt x="630757" y="501261"/>
                    <a:pt x="629821" y="500471"/>
                  </a:cubicBezTo>
                  <a:lnTo>
                    <a:pt x="627951" y="498890"/>
                  </a:lnTo>
                  <a:cubicBezTo>
                    <a:pt x="627951" y="498100"/>
                    <a:pt x="629821" y="497306"/>
                    <a:pt x="630757" y="497306"/>
                  </a:cubicBezTo>
                  <a:cubicBezTo>
                    <a:pt x="630757" y="496516"/>
                    <a:pt x="631689" y="496516"/>
                    <a:pt x="632624" y="495725"/>
                  </a:cubicBezTo>
                  <a:cubicBezTo>
                    <a:pt x="632624" y="496516"/>
                    <a:pt x="633559" y="497306"/>
                    <a:pt x="633559" y="498100"/>
                  </a:cubicBezTo>
                  <a:cubicBezTo>
                    <a:pt x="634495" y="498100"/>
                    <a:pt x="635430" y="499681"/>
                    <a:pt x="635430" y="499681"/>
                  </a:cubicBezTo>
                  <a:cubicBezTo>
                    <a:pt x="635430" y="499681"/>
                    <a:pt x="633559" y="500471"/>
                    <a:pt x="633559" y="501261"/>
                  </a:cubicBezTo>
                  <a:cubicBezTo>
                    <a:pt x="632624" y="501261"/>
                    <a:pt x="631689" y="502052"/>
                    <a:pt x="631689" y="502052"/>
                  </a:cubicBezTo>
                  <a:close/>
                  <a:moveTo>
                    <a:pt x="912092" y="494145"/>
                  </a:moveTo>
                  <a:cubicBezTo>
                    <a:pt x="911157" y="494935"/>
                    <a:pt x="909286" y="495725"/>
                    <a:pt x="909286" y="495725"/>
                  </a:cubicBezTo>
                  <a:lnTo>
                    <a:pt x="908354" y="494145"/>
                  </a:lnTo>
                  <a:lnTo>
                    <a:pt x="910222" y="492561"/>
                  </a:lnTo>
                  <a:lnTo>
                    <a:pt x="912092" y="494145"/>
                  </a:lnTo>
                  <a:close/>
                  <a:moveTo>
                    <a:pt x="963497" y="497306"/>
                  </a:moveTo>
                  <a:cubicBezTo>
                    <a:pt x="963497" y="498100"/>
                    <a:pt x="965368" y="498100"/>
                    <a:pt x="965368" y="498890"/>
                  </a:cubicBezTo>
                  <a:cubicBezTo>
                    <a:pt x="965368" y="499681"/>
                    <a:pt x="963497" y="499681"/>
                    <a:pt x="963497" y="500471"/>
                  </a:cubicBezTo>
                  <a:cubicBezTo>
                    <a:pt x="963497" y="499681"/>
                    <a:pt x="961630" y="498890"/>
                    <a:pt x="961630" y="498890"/>
                  </a:cubicBezTo>
                  <a:cubicBezTo>
                    <a:pt x="961630" y="498100"/>
                    <a:pt x="963497" y="497306"/>
                    <a:pt x="963497" y="497306"/>
                  </a:cubicBezTo>
                  <a:close/>
                  <a:moveTo>
                    <a:pt x="1011167" y="502845"/>
                  </a:moveTo>
                  <a:cubicBezTo>
                    <a:pt x="1011167" y="502845"/>
                    <a:pt x="1010232" y="501261"/>
                    <a:pt x="1010232" y="500471"/>
                  </a:cubicBezTo>
                  <a:lnTo>
                    <a:pt x="1012102" y="499681"/>
                  </a:lnTo>
                  <a:cubicBezTo>
                    <a:pt x="1012102" y="499681"/>
                    <a:pt x="1013035" y="501261"/>
                    <a:pt x="1013970" y="501261"/>
                  </a:cubicBezTo>
                  <a:cubicBezTo>
                    <a:pt x="1013035" y="501261"/>
                    <a:pt x="1012102" y="502845"/>
                    <a:pt x="1011167" y="502845"/>
                  </a:cubicBezTo>
                  <a:close/>
                  <a:moveTo>
                    <a:pt x="1063507" y="494145"/>
                  </a:moveTo>
                  <a:lnTo>
                    <a:pt x="1065378" y="492561"/>
                  </a:lnTo>
                  <a:cubicBezTo>
                    <a:pt x="1066313" y="493351"/>
                    <a:pt x="1066313" y="494145"/>
                    <a:pt x="1067248" y="494935"/>
                  </a:cubicBezTo>
                  <a:cubicBezTo>
                    <a:pt x="1067248" y="494935"/>
                    <a:pt x="1068181" y="495725"/>
                    <a:pt x="1068181" y="496516"/>
                  </a:cubicBezTo>
                  <a:cubicBezTo>
                    <a:pt x="1069116" y="496516"/>
                    <a:pt x="1066313" y="497306"/>
                    <a:pt x="1066313" y="498100"/>
                  </a:cubicBezTo>
                  <a:cubicBezTo>
                    <a:pt x="1066313" y="497306"/>
                    <a:pt x="1065378" y="496516"/>
                    <a:pt x="1065378" y="495725"/>
                  </a:cubicBezTo>
                  <a:cubicBezTo>
                    <a:pt x="1064443" y="495725"/>
                    <a:pt x="1063507" y="494145"/>
                    <a:pt x="1063507" y="494145"/>
                  </a:cubicBezTo>
                  <a:close/>
                  <a:moveTo>
                    <a:pt x="1096223" y="501261"/>
                  </a:moveTo>
                  <a:lnTo>
                    <a:pt x="1094352" y="499681"/>
                  </a:lnTo>
                  <a:cubicBezTo>
                    <a:pt x="1094352" y="498890"/>
                    <a:pt x="1096223" y="498100"/>
                    <a:pt x="1096223" y="498100"/>
                  </a:cubicBezTo>
                  <a:cubicBezTo>
                    <a:pt x="1097155" y="497306"/>
                    <a:pt x="1098090" y="496516"/>
                    <a:pt x="1099025" y="496516"/>
                  </a:cubicBezTo>
                  <a:lnTo>
                    <a:pt x="1099961" y="498100"/>
                  </a:lnTo>
                  <a:lnTo>
                    <a:pt x="1101828" y="497306"/>
                  </a:lnTo>
                  <a:cubicBezTo>
                    <a:pt x="1102763" y="497306"/>
                    <a:pt x="1100896" y="495725"/>
                    <a:pt x="1100896" y="494935"/>
                  </a:cubicBezTo>
                  <a:cubicBezTo>
                    <a:pt x="1100896" y="494935"/>
                    <a:pt x="1099025" y="494145"/>
                    <a:pt x="1099025" y="493351"/>
                  </a:cubicBezTo>
                  <a:lnTo>
                    <a:pt x="1100896" y="492561"/>
                  </a:lnTo>
                  <a:cubicBezTo>
                    <a:pt x="1100896" y="491770"/>
                    <a:pt x="1102763" y="494145"/>
                    <a:pt x="1102763" y="494145"/>
                  </a:cubicBezTo>
                  <a:cubicBezTo>
                    <a:pt x="1103699" y="494145"/>
                    <a:pt x="1103699" y="492561"/>
                    <a:pt x="1104634" y="492561"/>
                  </a:cubicBezTo>
                  <a:lnTo>
                    <a:pt x="1106504" y="494145"/>
                  </a:lnTo>
                  <a:cubicBezTo>
                    <a:pt x="1106504" y="494935"/>
                    <a:pt x="1107437" y="495725"/>
                    <a:pt x="1108372" y="496516"/>
                  </a:cubicBezTo>
                  <a:cubicBezTo>
                    <a:pt x="1108372" y="495725"/>
                    <a:pt x="1109307" y="494935"/>
                    <a:pt x="1110242" y="494935"/>
                  </a:cubicBezTo>
                  <a:cubicBezTo>
                    <a:pt x="1110242" y="494935"/>
                    <a:pt x="1111178" y="496516"/>
                    <a:pt x="1112113" y="496516"/>
                  </a:cubicBezTo>
                  <a:lnTo>
                    <a:pt x="1113045" y="498100"/>
                  </a:lnTo>
                  <a:cubicBezTo>
                    <a:pt x="1113045" y="498890"/>
                    <a:pt x="1111178" y="499681"/>
                    <a:pt x="1111178" y="499681"/>
                  </a:cubicBezTo>
                  <a:lnTo>
                    <a:pt x="1109307" y="498100"/>
                  </a:lnTo>
                  <a:lnTo>
                    <a:pt x="1107437" y="498890"/>
                  </a:lnTo>
                  <a:cubicBezTo>
                    <a:pt x="1106504" y="499681"/>
                    <a:pt x="1106504" y="500471"/>
                    <a:pt x="1105569" y="500471"/>
                  </a:cubicBezTo>
                  <a:cubicBezTo>
                    <a:pt x="1104634" y="501261"/>
                    <a:pt x="1103699" y="501261"/>
                    <a:pt x="1103699" y="502052"/>
                  </a:cubicBezTo>
                  <a:cubicBezTo>
                    <a:pt x="1101828" y="502845"/>
                    <a:pt x="1100896" y="503636"/>
                    <a:pt x="1099025" y="504426"/>
                  </a:cubicBezTo>
                  <a:cubicBezTo>
                    <a:pt x="1099025" y="504426"/>
                    <a:pt x="1098090" y="503636"/>
                    <a:pt x="1097155" y="502845"/>
                  </a:cubicBezTo>
                  <a:cubicBezTo>
                    <a:pt x="1097155" y="502052"/>
                    <a:pt x="1096223" y="502052"/>
                    <a:pt x="1096223" y="501261"/>
                  </a:cubicBezTo>
                  <a:close/>
                  <a:moveTo>
                    <a:pt x="1126132" y="498100"/>
                  </a:moveTo>
                  <a:lnTo>
                    <a:pt x="1125197" y="496516"/>
                  </a:lnTo>
                  <a:cubicBezTo>
                    <a:pt x="1124262" y="496516"/>
                    <a:pt x="1123327" y="494935"/>
                    <a:pt x="1123327" y="494935"/>
                  </a:cubicBezTo>
                  <a:lnTo>
                    <a:pt x="1125197" y="493351"/>
                  </a:lnTo>
                  <a:cubicBezTo>
                    <a:pt x="1126132" y="494145"/>
                    <a:pt x="1126132" y="494935"/>
                    <a:pt x="1127065" y="494935"/>
                  </a:cubicBezTo>
                  <a:cubicBezTo>
                    <a:pt x="1128000" y="495725"/>
                    <a:pt x="1128000" y="496516"/>
                    <a:pt x="1128935" y="496516"/>
                  </a:cubicBezTo>
                  <a:cubicBezTo>
                    <a:pt x="1128000" y="496516"/>
                    <a:pt x="1127065" y="498100"/>
                    <a:pt x="1126132" y="498100"/>
                  </a:cubicBezTo>
                  <a:close/>
                  <a:moveTo>
                    <a:pt x="1129014" y="496714"/>
                  </a:moveTo>
                  <a:cubicBezTo>
                    <a:pt x="1128967" y="496695"/>
                    <a:pt x="1128935" y="496645"/>
                    <a:pt x="1128935" y="496516"/>
                  </a:cubicBezTo>
                  <a:cubicBezTo>
                    <a:pt x="1128935" y="496582"/>
                    <a:pt x="1129001" y="496648"/>
                    <a:pt x="1129014" y="496714"/>
                  </a:cubicBezTo>
                  <a:close/>
                  <a:moveTo>
                    <a:pt x="1177537" y="495725"/>
                  </a:moveTo>
                  <a:cubicBezTo>
                    <a:pt x="1176605" y="496516"/>
                    <a:pt x="1175670" y="497306"/>
                    <a:pt x="1175670" y="497306"/>
                  </a:cubicBezTo>
                  <a:cubicBezTo>
                    <a:pt x="1174735" y="498100"/>
                    <a:pt x="1173799" y="498890"/>
                    <a:pt x="1172864" y="498890"/>
                  </a:cubicBezTo>
                  <a:cubicBezTo>
                    <a:pt x="1172864" y="498890"/>
                    <a:pt x="1171929" y="500471"/>
                    <a:pt x="1170997" y="500471"/>
                  </a:cubicBezTo>
                  <a:cubicBezTo>
                    <a:pt x="1170997" y="500471"/>
                    <a:pt x="1170062" y="498890"/>
                    <a:pt x="1169126" y="498100"/>
                  </a:cubicBezTo>
                  <a:lnTo>
                    <a:pt x="1171929" y="497306"/>
                  </a:lnTo>
                  <a:cubicBezTo>
                    <a:pt x="1171929" y="496516"/>
                    <a:pt x="1170062" y="495725"/>
                    <a:pt x="1170062" y="494935"/>
                  </a:cubicBezTo>
                  <a:cubicBezTo>
                    <a:pt x="1169126" y="494935"/>
                    <a:pt x="1169126" y="494145"/>
                    <a:pt x="1168191" y="493351"/>
                  </a:cubicBezTo>
                  <a:cubicBezTo>
                    <a:pt x="1170062" y="492561"/>
                    <a:pt x="1170997" y="491770"/>
                    <a:pt x="1172864" y="490980"/>
                  </a:cubicBezTo>
                  <a:lnTo>
                    <a:pt x="1173799" y="492561"/>
                  </a:lnTo>
                  <a:cubicBezTo>
                    <a:pt x="1174735" y="492561"/>
                    <a:pt x="1175670" y="490980"/>
                    <a:pt x="1176605" y="490980"/>
                  </a:cubicBezTo>
                  <a:cubicBezTo>
                    <a:pt x="1176605" y="490980"/>
                    <a:pt x="1177537" y="492561"/>
                    <a:pt x="1177537" y="493351"/>
                  </a:cubicBezTo>
                  <a:cubicBezTo>
                    <a:pt x="1178473" y="493351"/>
                    <a:pt x="1178473" y="494145"/>
                    <a:pt x="1179408" y="494935"/>
                  </a:cubicBezTo>
                  <a:cubicBezTo>
                    <a:pt x="1179408" y="494935"/>
                    <a:pt x="1181278" y="495725"/>
                    <a:pt x="1181278" y="496516"/>
                  </a:cubicBezTo>
                  <a:cubicBezTo>
                    <a:pt x="1181278" y="496516"/>
                    <a:pt x="1179408" y="497306"/>
                    <a:pt x="1178473" y="498100"/>
                  </a:cubicBezTo>
                  <a:cubicBezTo>
                    <a:pt x="1179408" y="497306"/>
                    <a:pt x="1177537" y="496516"/>
                    <a:pt x="1177537" y="495725"/>
                  </a:cubicBezTo>
                  <a:close/>
                  <a:moveTo>
                    <a:pt x="1330930" y="486234"/>
                  </a:moveTo>
                  <a:lnTo>
                    <a:pt x="1332801" y="484650"/>
                  </a:lnTo>
                  <a:lnTo>
                    <a:pt x="1334668" y="485444"/>
                  </a:lnTo>
                  <a:cubicBezTo>
                    <a:pt x="1334668" y="486234"/>
                    <a:pt x="1332801" y="487025"/>
                    <a:pt x="1332801" y="487025"/>
                  </a:cubicBezTo>
                  <a:cubicBezTo>
                    <a:pt x="1332801" y="487025"/>
                    <a:pt x="1331866" y="486234"/>
                    <a:pt x="1330930" y="486234"/>
                  </a:cubicBezTo>
                  <a:close/>
                  <a:moveTo>
                    <a:pt x="1338302" y="484650"/>
                  </a:moveTo>
                  <a:lnTo>
                    <a:pt x="1340173" y="486234"/>
                  </a:lnTo>
                  <a:cubicBezTo>
                    <a:pt x="1339238" y="486234"/>
                    <a:pt x="1338302" y="487025"/>
                    <a:pt x="1338302" y="487025"/>
                  </a:cubicBezTo>
                  <a:cubicBezTo>
                    <a:pt x="1338302" y="487025"/>
                    <a:pt x="1336432" y="486234"/>
                    <a:pt x="1336432" y="485444"/>
                  </a:cubicBezTo>
                  <a:lnTo>
                    <a:pt x="1338302" y="484650"/>
                  </a:lnTo>
                  <a:close/>
                  <a:moveTo>
                    <a:pt x="1491695" y="494935"/>
                  </a:moveTo>
                  <a:cubicBezTo>
                    <a:pt x="1492627" y="494145"/>
                    <a:pt x="1492627" y="493351"/>
                    <a:pt x="1493563" y="493351"/>
                  </a:cubicBezTo>
                  <a:cubicBezTo>
                    <a:pt x="1493563" y="492561"/>
                    <a:pt x="1494498" y="490980"/>
                    <a:pt x="1494498" y="490980"/>
                  </a:cubicBezTo>
                  <a:cubicBezTo>
                    <a:pt x="1495433" y="490980"/>
                    <a:pt x="1496368" y="492561"/>
                    <a:pt x="1497304" y="492561"/>
                  </a:cubicBezTo>
                  <a:lnTo>
                    <a:pt x="1498236" y="490980"/>
                  </a:lnTo>
                  <a:cubicBezTo>
                    <a:pt x="1500106" y="491770"/>
                    <a:pt x="1501042" y="492561"/>
                    <a:pt x="1502909" y="493351"/>
                  </a:cubicBezTo>
                  <a:cubicBezTo>
                    <a:pt x="1501974" y="494145"/>
                    <a:pt x="1501974" y="494935"/>
                    <a:pt x="1501042" y="494935"/>
                  </a:cubicBezTo>
                  <a:cubicBezTo>
                    <a:pt x="1501042" y="495725"/>
                    <a:pt x="1499171" y="496516"/>
                    <a:pt x="1499171" y="497306"/>
                  </a:cubicBezTo>
                  <a:lnTo>
                    <a:pt x="1501974" y="498100"/>
                  </a:lnTo>
                  <a:cubicBezTo>
                    <a:pt x="1501042" y="498890"/>
                    <a:pt x="1500106" y="500471"/>
                    <a:pt x="1500106" y="500471"/>
                  </a:cubicBezTo>
                  <a:cubicBezTo>
                    <a:pt x="1499171" y="500471"/>
                    <a:pt x="1498236" y="498890"/>
                    <a:pt x="1498236" y="498890"/>
                  </a:cubicBezTo>
                  <a:cubicBezTo>
                    <a:pt x="1497304" y="498890"/>
                    <a:pt x="1496368" y="498100"/>
                    <a:pt x="1495433" y="497306"/>
                  </a:cubicBezTo>
                  <a:cubicBezTo>
                    <a:pt x="1495433" y="497306"/>
                    <a:pt x="1494498" y="496516"/>
                    <a:pt x="1493563" y="495725"/>
                  </a:cubicBezTo>
                  <a:cubicBezTo>
                    <a:pt x="1493563" y="496516"/>
                    <a:pt x="1491695" y="497306"/>
                    <a:pt x="1492627" y="498100"/>
                  </a:cubicBezTo>
                  <a:cubicBezTo>
                    <a:pt x="1491695" y="497306"/>
                    <a:pt x="1489825" y="496516"/>
                    <a:pt x="1489825" y="496516"/>
                  </a:cubicBezTo>
                  <a:cubicBezTo>
                    <a:pt x="1489825" y="495725"/>
                    <a:pt x="1491695" y="494935"/>
                    <a:pt x="1491695" y="494935"/>
                  </a:cubicBezTo>
                  <a:close/>
                  <a:moveTo>
                    <a:pt x="1545906" y="493351"/>
                  </a:moveTo>
                  <a:lnTo>
                    <a:pt x="1547773" y="494935"/>
                  </a:lnTo>
                  <a:cubicBezTo>
                    <a:pt x="1547773" y="494935"/>
                    <a:pt x="1546838" y="496516"/>
                    <a:pt x="1545906" y="496516"/>
                  </a:cubicBezTo>
                  <a:lnTo>
                    <a:pt x="1544971" y="498100"/>
                  </a:lnTo>
                  <a:cubicBezTo>
                    <a:pt x="1544036" y="498100"/>
                    <a:pt x="1543100" y="496516"/>
                    <a:pt x="1542165" y="496516"/>
                  </a:cubicBezTo>
                  <a:cubicBezTo>
                    <a:pt x="1543100" y="496516"/>
                    <a:pt x="1543100" y="495725"/>
                    <a:pt x="1544036" y="494935"/>
                  </a:cubicBezTo>
                  <a:cubicBezTo>
                    <a:pt x="1544971" y="494935"/>
                    <a:pt x="1544971" y="494145"/>
                    <a:pt x="1545906" y="493351"/>
                  </a:cubicBezTo>
                  <a:close/>
                  <a:moveTo>
                    <a:pt x="1542089" y="496714"/>
                  </a:moveTo>
                  <a:cubicBezTo>
                    <a:pt x="1542099" y="496648"/>
                    <a:pt x="1542165" y="496582"/>
                    <a:pt x="1542165" y="496516"/>
                  </a:cubicBezTo>
                  <a:cubicBezTo>
                    <a:pt x="1542165" y="496645"/>
                    <a:pt x="1542133" y="496695"/>
                    <a:pt x="1542089" y="496714"/>
                  </a:cubicBezTo>
                  <a:close/>
                  <a:moveTo>
                    <a:pt x="1565534" y="500471"/>
                  </a:moveTo>
                  <a:cubicBezTo>
                    <a:pt x="1564599" y="500471"/>
                    <a:pt x="1564599" y="499681"/>
                    <a:pt x="1563663" y="498890"/>
                  </a:cubicBezTo>
                  <a:lnTo>
                    <a:pt x="1561793" y="498100"/>
                  </a:lnTo>
                  <a:lnTo>
                    <a:pt x="1559926" y="499681"/>
                  </a:lnTo>
                  <a:cubicBezTo>
                    <a:pt x="1559926" y="499681"/>
                    <a:pt x="1558055" y="498890"/>
                    <a:pt x="1558055" y="498100"/>
                  </a:cubicBezTo>
                  <a:lnTo>
                    <a:pt x="1558990" y="496516"/>
                  </a:lnTo>
                  <a:cubicBezTo>
                    <a:pt x="1559926" y="496516"/>
                    <a:pt x="1560861" y="494935"/>
                    <a:pt x="1560861" y="494935"/>
                  </a:cubicBezTo>
                  <a:cubicBezTo>
                    <a:pt x="1561793" y="494935"/>
                    <a:pt x="1562728" y="495725"/>
                    <a:pt x="1562728" y="496516"/>
                  </a:cubicBezTo>
                  <a:cubicBezTo>
                    <a:pt x="1563663" y="495725"/>
                    <a:pt x="1564599" y="494935"/>
                    <a:pt x="1564599" y="494145"/>
                  </a:cubicBezTo>
                  <a:lnTo>
                    <a:pt x="1566466" y="492561"/>
                  </a:lnTo>
                  <a:cubicBezTo>
                    <a:pt x="1567401" y="492561"/>
                    <a:pt x="1567401" y="494145"/>
                    <a:pt x="1568337" y="494145"/>
                  </a:cubicBezTo>
                  <a:cubicBezTo>
                    <a:pt x="1568337" y="494145"/>
                    <a:pt x="1570207" y="491770"/>
                    <a:pt x="1570207" y="492561"/>
                  </a:cubicBezTo>
                  <a:lnTo>
                    <a:pt x="1572075" y="493351"/>
                  </a:lnTo>
                  <a:cubicBezTo>
                    <a:pt x="1572075" y="494145"/>
                    <a:pt x="1570207" y="494935"/>
                    <a:pt x="1570207" y="494935"/>
                  </a:cubicBezTo>
                  <a:cubicBezTo>
                    <a:pt x="1570207" y="495725"/>
                    <a:pt x="1568337" y="497306"/>
                    <a:pt x="1569272" y="497306"/>
                  </a:cubicBezTo>
                  <a:lnTo>
                    <a:pt x="1571142" y="498100"/>
                  </a:lnTo>
                  <a:lnTo>
                    <a:pt x="1572075" y="496516"/>
                  </a:lnTo>
                  <a:cubicBezTo>
                    <a:pt x="1573010" y="496516"/>
                    <a:pt x="1573945" y="497306"/>
                    <a:pt x="1574880" y="498100"/>
                  </a:cubicBezTo>
                  <a:cubicBezTo>
                    <a:pt x="1574880" y="498100"/>
                    <a:pt x="1576748" y="498890"/>
                    <a:pt x="1576748" y="499681"/>
                  </a:cubicBezTo>
                  <a:lnTo>
                    <a:pt x="1574880" y="501261"/>
                  </a:lnTo>
                  <a:cubicBezTo>
                    <a:pt x="1574880" y="502052"/>
                    <a:pt x="1573945" y="502052"/>
                    <a:pt x="1573945" y="502845"/>
                  </a:cubicBezTo>
                  <a:cubicBezTo>
                    <a:pt x="1573010" y="503636"/>
                    <a:pt x="1572075" y="504426"/>
                    <a:pt x="1572075" y="504426"/>
                  </a:cubicBezTo>
                  <a:cubicBezTo>
                    <a:pt x="1570207" y="503636"/>
                    <a:pt x="1569272" y="502845"/>
                    <a:pt x="1567401" y="502052"/>
                  </a:cubicBezTo>
                  <a:cubicBezTo>
                    <a:pt x="1567401" y="501261"/>
                    <a:pt x="1566466" y="501261"/>
                    <a:pt x="1565534" y="500471"/>
                  </a:cubicBezTo>
                  <a:close/>
                  <a:moveTo>
                    <a:pt x="1602919" y="496516"/>
                  </a:moveTo>
                  <a:cubicBezTo>
                    <a:pt x="1602919" y="495725"/>
                    <a:pt x="1603855" y="494935"/>
                    <a:pt x="1603855" y="494935"/>
                  </a:cubicBezTo>
                  <a:cubicBezTo>
                    <a:pt x="1604790" y="494145"/>
                    <a:pt x="1604790" y="493351"/>
                    <a:pt x="1605725" y="492561"/>
                  </a:cubicBezTo>
                  <a:lnTo>
                    <a:pt x="1607593" y="494145"/>
                  </a:lnTo>
                  <a:cubicBezTo>
                    <a:pt x="1607593" y="494145"/>
                    <a:pt x="1606657" y="495725"/>
                    <a:pt x="1605725" y="495725"/>
                  </a:cubicBezTo>
                  <a:cubicBezTo>
                    <a:pt x="1605725" y="496516"/>
                    <a:pt x="1604790" y="497306"/>
                    <a:pt x="1604790" y="498100"/>
                  </a:cubicBezTo>
                  <a:cubicBezTo>
                    <a:pt x="1604790" y="497306"/>
                    <a:pt x="1601984" y="496516"/>
                    <a:pt x="1602919" y="496516"/>
                  </a:cubicBezTo>
                  <a:close/>
                  <a:moveTo>
                    <a:pt x="1659001" y="499681"/>
                  </a:moveTo>
                  <a:lnTo>
                    <a:pt x="1660868" y="500471"/>
                  </a:lnTo>
                  <a:cubicBezTo>
                    <a:pt x="1660868" y="501261"/>
                    <a:pt x="1659936" y="502845"/>
                    <a:pt x="1659936" y="502845"/>
                  </a:cubicBezTo>
                  <a:cubicBezTo>
                    <a:pt x="1659001" y="502845"/>
                    <a:pt x="1658066" y="501261"/>
                    <a:pt x="1657130" y="501261"/>
                  </a:cubicBezTo>
                  <a:cubicBezTo>
                    <a:pt x="1658066" y="501261"/>
                    <a:pt x="1659001" y="499681"/>
                    <a:pt x="1659001" y="499681"/>
                  </a:cubicBezTo>
                  <a:close/>
                  <a:moveTo>
                    <a:pt x="1707603" y="497306"/>
                  </a:moveTo>
                  <a:cubicBezTo>
                    <a:pt x="1707603" y="497306"/>
                    <a:pt x="1709474" y="498100"/>
                    <a:pt x="1709474" y="498890"/>
                  </a:cubicBezTo>
                  <a:cubicBezTo>
                    <a:pt x="1709474" y="498890"/>
                    <a:pt x="1707603" y="499681"/>
                    <a:pt x="1707603" y="500471"/>
                  </a:cubicBezTo>
                  <a:cubicBezTo>
                    <a:pt x="1707603" y="499681"/>
                    <a:pt x="1705733" y="499681"/>
                    <a:pt x="1705733" y="498890"/>
                  </a:cubicBezTo>
                  <a:cubicBezTo>
                    <a:pt x="1705733" y="498100"/>
                    <a:pt x="1707603" y="498100"/>
                    <a:pt x="1707603" y="497306"/>
                  </a:cubicBezTo>
                  <a:close/>
                  <a:moveTo>
                    <a:pt x="1759011" y="494145"/>
                  </a:moveTo>
                  <a:lnTo>
                    <a:pt x="1760879" y="492561"/>
                  </a:lnTo>
                  <a:lnTo>
                    <a:pt x="1762749" y="494145"/>
                  </a:lnTo>
                  <a:lnTo>
                    <a:pt x="1761814" y="495725"/>
                  </a:lnTo>
                  <a:cubicBezTo>
                    <a:pt x="1761814" y="495725"/>
                    <a:pt x="1759946" y="494935"/>
                    <a:pt x="1759011" y="494145"/>
                  </a:cubicBezTo>
                  <a:close/>
                  <a:moveTo>
                    <a:pt x="2030065" y="498890"/>
                  </a:moveTo>
                  <a:cubicBezTo>
                    <a:pt x="2030065" y="498890"/>
                    <a:pt x="2031000" y="499681"/>
                    <a:pt x="2031936" y="499681"/>
                  </a:cubicBezTo>
                  <a:cubicBezTo>
                    <a:pt x="2031000" y="499681"/>
                    <a:pt x="2031000" y="502052"/>
                    <a:pt x="2030065" y="502052"/>
                  </a:cubicBezTo>
                  <a:lnTo>
                    <a:pt x="2028194" y="500471"/>
                  </a:lnTo>
                  <a:cubicBezTo>
                    <a:pt x="2029130" y="500471"/>
                    <a:pt x="2029130" y="498890"/>
                    <a:pt x="2030065" y="498890"/>
                  </a:cubicBezTo>
                  <a:close/>
                  <a:moveTo>
                    <a:pt x="2033803" y="498100"/>
                  </a:moveTo>
                  <a:lnTo>
                    <a:pt x="2035673" y="499681"/>
                  </a:lnTo>
                  <a:cubicBezTo>
                    <a:pt x="2034738" y="499681"/>
                    <a:pt x="2034738" y="501261"/>
                    <a:pt x="2033803" y="501261"/>
                  </a:cubicBezTo>
                  <a:cubicBezTo>
                    <a:pt x="2032868" y="501261"/>
                    <a:pt x="2032868" y="499681"/>
                    <a:pt x="2031936" y="499681"/>
                  </a:cubicBezTo>
                  <a:cubicBezTo>
                    <a:pt x="2031936" y="499681"/>
                    <a:pt x="2032868" y="498100"/>
                    <a:pt x="2033803" y="498100"/>
                  </a:cubicBezTo>
                  <a:close/>
                  <a:moveTo>
                    <a:pt x="2037541" y="498100"/>
                  </a:moveTo>
                  <a:cubicBezTo>
                    <a:pt x="2037541" y="497306"/>
                    <a:pt x="2038476" y="496516"/>
                    <a:pt x="2038476" y="495725"/>
                  </a:cubicBezTo>
                  <a:cubicBezTo>
                    <a:pt x="2039411" y="496516"/>
                    <a:pt x="2040347" y="496516"/>
                    <a:pt x="2040347" y="497306"/>
                  </a:cubicBezTo>
                  <a:cubicBezTo>
                    <a:pt x="2041282" y="497306"/>
                    <a:pt x="2043149" y="498100"/>
                    <a:pt x="2043149" y="498890"/>
                  </a:cubicBezTo>
                  <a:lnTo>
                    <a:pt x="2041282" y="500471"/>
                  </a:lnTo>
                  <a:cubicBezTo>
                    <a:pt x="2040347" y="501261"/>
                    <a:pt x="2040347" y="501261"/>
                    <a:pt x="2039411" y="502052"/>
                  </a:cubicBezTo>
                  <a:cubicBezTo>
                    <a:pt x="2039411" y="502052"/>
                    <a:pt x="2038476" y="501261"/>
                    <a:pt x="2037541" y="501261"/>
                  </a:cubicBezTo>
                  <a:cubicBezTo>
                    <a:pt x="2037541" y="500471"/>
                    <a:pt x="2035673" y="499681"/>
                    <a:pt x="2035673" y="499681"/>
                  </a:cubicBezTo>
                  <a:cubicBezTo>
                    <a:pt x="2035673" y="499681"/>
                    <a:pt x="2036609" y="498100"/>
                    <a:pt x="2037541" y="498100"/>
                  </a:cubicBezTo>
                  <a:close/>
                  <a:moveTo>
                    <a:pt x="2087078" y="496516"/>
                  </a:moveTo>
                  <a:cubicBezTo>
                    <a:pt x="2088014" y="496516"/>
                    <a:pt x="2089884" y="498100"/>
                    <a:pt x="2089884" y="498100"/>
                  </a:cubicBezTo>
                  <a:lnTo>
                    <a:pt x="2088014" y="499681"/>
                  </a:lnTo>
                  <a:lnTo>
                    <a:pt x="2086146" y="498890"/>
                  </a:lnTo>
                  <a:cubicBezTo>
                    <a:pt x="2086146" y="498100"/>
                    <a:pt x="2087078" y="496516"/>
                    <a:pt x="2087078" y="496516"/>
                  </a:cubicBezTo>
                  <a:close/>
                  <a:moveTo>
                    <a:pt x="2139422" y="494145"/>
                  </a:moveTo>
                  <a:cubicBezTo>
                    <a:pt x="2140357" y="493351"/>
                    <a:pt x="2140357" y="492561"/>
                    <a:pt x="2141289" y="492561"/>
                  </a:cubicBezTo>
                  <a:cubicBezTo>
                    <a:pt x="2141289" y="491770"/>
                    <a:pt x="2142224" y="490980"/>
                    <a:pt x="2143160" y="490189"/>
                  </a:cubicBezTo>
                  <a:cubicBezTo>
                    <a:pt x="2143160" y="490189"/>
                    <a:pt x="2144095" y="491770"/>
                    <a:pt x="2145030" y="491770"/>
                  </a:cubicBezTo>
                  <a:cubicBezTo>
                    <a:pt x="2144095" y="492561"/>
                    <a:pt x="2144095" y="493351"/>
                    <a:pt x="2143160" y="493351"/>
                  </a:cubicBezTo>
                  <a:cubicBezTo>
                    <a:pt x="2142224" y="494145"/>
                    <a:pt x="2142224" y="494935"/>
                    <a:pt x="2141289" y="495725"/>
                  </a:cubicBezTo>
                  <a:cubicBezTo>
                    <a:pt x="2141289" y="495725"/>
                    <a:pt x="2140357" y="496516"/>
                    <a:pt x="2140357" y="497306"/>
                  </a:cubicBezTo>
                  <a:cubicBezTo>
                    <a:pt x="2139422" y="498100"/>
                    <a:pt x="2139422" y="498100"/>
                    <a:pt x="2138486" y="498890"/>
                  </a:cubicBezTo>
                  <a:lnTo>
                    <a:pt x="2136619" y="497306"/>
                  </a:lnTo>
                  <a:lnTo>
                    <a:pt x="2137551" y="495725"/>
                  </a:lnTo>
                  <a:cubicBezTo>
                    <a:pt x="2138486" y="494935"/>
                    <a:pt x="2139422" y="494935"/>
                    <a:pt x="2139422" y="494145"/>
                  </a:cubicBezTo>
                  <a:close/>
                  <a:moveTo>
                    <a:pt x="2148768" y="491770"/>
                  </a:moveTo>
                  <a:lnTo>
                    <a:pt x="2146898" y="493351"/>
                  </a:lnTo>
                  <a:lnTo>
                    <a:pt x="2145030" y="491770"/>
                  </a:lnTo>
                  <a:lnTo>
                    <a:pt x="2145965" y="490189"/>
                  </a:lnTo>
                  <a:cubicBezTo>
                    <a:pt x="2146898" y="490189"/>
                    <a:pt x="2148768" y="490980"/>
                    <a:pt x="2148768" y="491770"/>
                  </a:cubicBezTo>
                  <a:close/>
                  <a:moveTo>
                    <a:pt x="2216998" y="496516"/>
                  </a:moveTo>
                  <a:cubicBezTo>
                    <a:pt x="2216998" y="496516"/>
                    <a:pt x="2218869" y="497306"/>
                    <a:pt x="2218869" y="498100"/>
                  </a:cubicBezTo>
                  <a:lnTo>
                    <a:pt x="2216998" y="499681"/>
                  </a:lnTo>
                  <a:lnTo>
                    <a:pt x="2215131" y="498100"/>
                  </a:lnTo>
                  <a:cubicBezTo>
                    <a:pt x="2215131" y="498100"/>
                    <a:pt x="2216063" y="496516"/>
                    <a:pt x="2216998" y="496516"/>
                  </a:cubicBezTo>
                  <a:close/>
                  <a:moveTo>
                    <a:pt x="727026" y="535274"/>
                  </a:moveTo>
                  <a:cubicBezTo>
                    <a:pt x="727026" y="535274"/>
                    <a:pt x="726091" y="536855"/>
                    <a:pt x="725155" y="536855"/>
                  </a:cubicBezTo>
                  <a:cubicBezTo>
                    <a:pt x="725155" y="536855"/>
                    <a:pt x="724223" y="535274"/>
                    <a:pt x="723288" y="535274"/>
                  </a:cubicBezTo>
                  <a:lnTo>
                    <a:pt x="725845" y="533832"/>
                  </a:lnTo>
                  <a:cubicBezTo>
                    <a:pt x="725980" y="534090"/>
                    <a:pt x="727026" y="534682"/>
                    <a:pt x="727026" y="535274"/>
                  </a:cubicBezTo>
                  <a:close/>
                  <a:moveTo>
                    <a:pt x="1947812" y="535274"/>
                  </a:moveTo>
                  <a:cubicBezTo>
                    <a:pt x="1946880" y="535274"/>
                    <a:pt x="1945945" y="536855"/>
                    <a:pt x="1945945" y="536855"/>
                  </a:cubicBezTo>
                  <a:cubicBezTo>
                    <a:pt x="1945009" y="536855"/>
                    <a:pt x="1944074" y="535274"/>
                    <a:pt x="1944074" y="535274"/>
                  </a:cubicBezTo>
                  <a:cubicBezTo>
                    <a:pt x="1944074" y="534682"/>
                    <a:pt x="1945119" y="534090"/>
                    <a:pt x="1945255" y="533832"/>
                  </a:cubicBezTo>
                  <a:lnTo>
                    <a:pt x="1947812" y="535274"/>
                  </a:ln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16" name="TextBox 18">
              <a:extLst>
                <a:ext uri="{FF2B5EF4-FFF2-40B4-BE49-F238E27FC236}">
                  <a16:creationId xmlns:a16="http://schemas.microsoft.com/office/drawing/2014/main" id="{ECF30814-6544-4D96-99E2-839253CE6037}"/>
                </a:ext>
              </a:extLst>
            </p:cNvPr>
            <p:cNvSpPr txBox="1"/>
            <p:nvPr/>
          </p:nvSpPr>
          <p:spPr>
            <a:xfrm>
              <a:off x="1796826" y="2555556"/>
              <a:ext cx="2579116" cy="456022"/>
            </a:xfrm>
            <a:prstGeom prst="rect">
              <a:avLst/>
            </a:prstGeom>
            <a:solidFill>
              <a:srgbClr val="FFFFFF">
                <a:alpha val="0"/>
              </a:srgbClr>
            </a:solidFill>
          </p:spPr>
          <p:txBody>
            <a:bodyPr wrap="square"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2000" dirty="0">
                  <a:solidFill>
                    <a:srgbClr val="31859B"/>
                  </a:solidFill>
                  <a:latin typeface="微软雅黑" panose="020B0503020204020204" charset="-122"/>
                  <a:ea typeface="微软雅黑" panose="020B0503020204020204" charset="-122"/>
                </a:rPr>
                <a:t>01. </a:t>
              </a:r>
              <a:r>
                <a:rPr lang="en-US" altLang="zh-CN" sz="2000" dirty="0" err="1">
                  <a:solidFill>
                    <a:srgbClr val="31859B"/>
                  </a:solidFill>
                  <a:latin typeface="微软雅黑" panose="020B0503020204020204" charset="-122"/>
                  <a:ea typeface="微软雅黑" panose="020B0503020204020204" charset="-122"/>
                </a:rPr>
                <a:t>小程序场景改造</a:t>
              </a:r>
              <a:endParaRPr lang="en-US" sz="1100" dirty="0"/>
            </a:p>
          </p:txBody>
        </p:sp>
      </p:grpSp>
      <p:sp>
        <p:nvSpPr>
          <p:cNvPr id="6" name="Freeform 3">
            <a:extLst>
              <a:ext uri="{FF2B5EF4-FFF2-40B4-BE49-F238E27FC236}">
                <a16:creationId xmlns:a16="http://schemas.microsoft.com/office/drawing/2014/main" id="{EB6A89D4-961C-49CB-A251-101DEEF77CE1}"/>
              </a:ext>
            </a:extLst>
          </p:cNvPr>
          <p:cNvSpPr/>
          <p:nvPr/>
        </p:nvSpPr>
        <p:spPr>
          <a:xfrm>
            <a:off x="4445407" y="3109358"/>
            <a:ext cx="2311400" cy="544765"/>
          </a:xfrm>
          <a:custGeom>
            <a:avLst/>
            <a:gdLst/>
            <a:ahLst/>
            <a:cxnLst/>
            <a:rect l="l" t="t" r="r" b="b"/>
            <a:pathLst>
              <a:path w="2311400" h="544765">
                <a:moveTo>
                  <a:pt x="2311400" y="504426"/>
                </a:moveTo>
                <a:cubicBezTo>
                  <a:pt x="2311400" y="505216"/>
                  <a:pt x="2310464" y="506007"/>
                  <a:pt x="2310464" y="506007"/>
                </a:cubicBezTo>
                <a:cubicBezTo>
                  <a:pt x="2309532" y="506797"/>
                  <a:pt x="2308597" y="507591"/>
                  <a:pt x="2308597" y="508381"/>
                </a:cubicBezTo>
                <a:lnTo>
                  <a:pt x="2310464" y="509171"/>
                </a:lnTo>
                <a:cubicBezTo>
                  <a:pt x="2310464" y="509962"/>
                  <a:pt x="2308597" y="510752"/>
                  <a:pt x="2308597" y="511546"/>
                </a:cubicBezTo>
                <a:cubicBezTo>
                  <a:pt x="2308597" y="511546"/>
                  <a:pt x="2307662" y="512336"/>
                  <a:pt x="2307662" y="513127"/>
                </a:cubicBezTo>
                <a:cubicBezTo>
                  <a:pt x="2307662" y="513127"/>
                  <a:pt x="2309532" y="513917"/>
                  <a:pt x="2309532" y="514707"/>
                </a:cubicBezTo>
                <a:lnTo>
                  <a:pt x="2307662" y="516291"/>
                </a:lnTo>
                <a:lnTo>
                  <a:pt x="2305791" y="514707"/>
                </a:lnTo>
                <a:lnTo>
                  <a:pt x="2303924" y="513127"/>
                </a:lnTo>
                <a:cubicBezTo>
                  <a:pt x="2302989" y="513917"/>
                  <a:pt x="2302053" y="514707"/>
                  <a:pt x="2302053" y="515498"/>
                </a:cubicBezTo>
                <a:lnTo>
                  <a:pt x="2303924" y="516291"/>
                </a:lnTo>
                <a:cubicBezTo>
                  <a:pt x="2303924" y="517082"/>
                  <a:pt x="2302053" y="517872"/>
                  <a:pt x="2302989" y="518663"/>
                </a:cubicBezTo>
                <a:lnTo>
                  <a:pt x="2304859" y="519453"/>
                </a:lnTo>
                <a:cubicBezTo>
                  <a:pt x="2304859" y="520247"/>
                  <a:pt x="2302989" y="521037"/>
                  <a:pt x="2302989" y="521827"/>
                </a:cubicBezTo>
                <a:lnTo>
                  <a:pt x="2304859" y="522618"/>
                </a:lnTo>
                <a:cubicBezTo>
                  <a:pt x="2304859" y="523408"/>
                  <a:pt x="2303924" y="524199"/>
                  <a:pt x="2303924" y="524199"/>
                </a:cubicBezTo>
                <a:cubicBezTo>
                  <a:pt x="2302989" y="524992"/>
                  <a:pt x="2302989" y="525783"/>
                  <a:pt x="2302053" y="526573"/>
                </a:cubicBezTo>
                <a:lnTo>
                  <a:pt x="2300183" y="524992"/>
                </a:lnTo>
                <a:cubicBezTo>
                  <a:pt x="2299251" y="524199"/>
                  <a:pt x="2298315" y="524199"/>
                  <a:pt x="2297380" y="523408"/>
                </a:cubicBezTo>
                <a:cubicBezTo>
                  <a:pt x="2297380" y="523408"/>
                  <a:pt x="2296445" y="522618"/>
                  <a:pt x="2295510" y="522618"/>
                </a:cubicBezTo>
                <a:cubicBezTo>
                  <a:pt x="2295510" y="522618"/>
                  <a:pt x="2294577" y="524199"/>
                  <a:pt x="2293642" y="524199"/>
                </a:cubicBezTo>
                <a:lnTo>
                  <a:pt x="2292707" y="525783"/>
                </a:lnTo>
                <a:cubicBezTo>
                  <a:pt x="2291772" y="525783"/>
                  <a:pt x="2291772" y="527363"/>
                  <a:pt x="2290836" y="527363"/>
                </a:cubicBezTo>
                <a:cubicBezTo>
                  <a:pt x="2290836" y="527363"/>
                  <a:pt x="2288969" y="525783"/>
                  <a:pt x="2288969" y="526573"/>
                </a:cubicBezTo>
                <a:cubicBezTo>
                  <a:pt x="2288034" y="526573"/>
                  <a:pt x="2288034" y="527363"/>
                  <a:pt x="2287098" y="528154"/>
                </a:cubicBezTo>
                <a:cubicBezTo>
                  <a:pt x="2287098" y="528947"/>
                  <a:pt x="2286163" y="528947"/>
                  <a:pt x="2285228" y="529738"/>
                </a:cubicBezTo>
                <a:cubicBezTo>
                  <a:pt x="2285228" y="530528"/>
                  <a:pt x="2284296" y="531319"/>
                  <a:pt x="2284296" y="531319"/>
                </a:cubicBezTo>
                <a:cubicBezTo>
                  <a:pt x="2283360" y="532109"/>
                  <a:pt x="2283360" y="532899"/>
                  <a:pt x="2282425" y="533693"/>
                </a:cubicBezTo>
                <a:cubicBezTo>
                  <a:pt x="2281490" y="533693"/>
                  <a:pt x="2281490" y="534483"/>
                  <a:pt x="2280555" y="535274"/>
                </a:cubicBezTo>
                <a:lnTo>
                  <a:pt x="2278687" y="533693"/>
                </a:lnTo>
                <a:cubicBezTo>
                  <a:pt x="2278687" y="532899"/>
                  <a:pt x="2280555" y="532109"/>
                  <a:pt x="2280555" y="532109"/>
                </a:cubicBezTo>
                <a:cubicBezTo>
                  <a:pt x="2279623" y="532109"/>
                  <a:pt x="2278687" y="530528"/>
                  <a:pt x="2278687" y="530528"/>
                </a:cubicBezTo>
                <a:cubicBezTo>
                  <a:pt x="2277752" y="530528"/>
                  <a:pt x="2276817" y="532109"/>
                  <a:pt x="2276817" y="532109"/>
                </a:cubicBezTo>
                <a:lnTo>
                  <a:pt x="2274950" y="534483"/>
                </a:lnTo>
                <a:cubicBezTo>
                  <a:pt x="2274950" y="533693"/>
                  <a:pt x="2273079" y="532899"/>
                  <a:pt x="2273079" y="532899"/>
                </a:cubicBezTo>
                <a:cubicBezTo>
                  <a:pt x="2273079" y="532109"/>
                  <a:pt x="2274014" y="531319"/>
                  <a:pt x="2274950" y="531319"/>
                </a:cubicBezTo>
                <a:cubicBezTo>
                  <a:pt x="2274950" y="530528"/>
                  <a:pt x="2275882" y="529738"/>
                  <a:pt x="2275882" y="528947"/>
                </a:cubicBezTo>
                <a:lnTo>
                  <a:pt x="2274014" y="528154"/>
                </a:lnTo>
                <a:cubicBezTo>
                  <a:pt x="2274014" y="527363"/>
                  <a:pt x="2272144" y="526573"/>
                  <a:pt x="2272144" y="526573"/>
                </a:cubicBezTo>
                <a:lnTo>
                  <a:pt x="2274014" y="524992"/>
                </a:lnTo>
                <a:cubicBezTo>
                  <a:pt x="2273079" y="524199"/>
                  <a:pt x="2272144" y="524199"/>
                  <a:pt x="2271208" y="523408"/>
                </a:cubicBezTo>
                <a:cubicBezTo>
                  <a:pt x="2271208" y="524199"/>
                  <a:pt x="2270276" y="524992"/>
                  <a:pt x="2270276" y="524992"/>
                </a:cubicBezTo>
                <a:cubicBezTo>
                  <a:pt x="2269341" y="525783"/>
                  <a:pt x="2268406" y="526573"/>
                  <a:pt x="2268406" y="527363"/>
                </a:cubicBezTo>
                <a:cubicBezTo>
                  <a:pt x="2268406" y="527363"/>
                  <a:pt x="2266535" y="528154"/>
                  <a:pt x="2266535" y="528947"/>
                </a:cubicBezTo>
                <a:lnTo>
                  <a:pt x="2268406" y="529738"/>
                </a:lnTo>
                <a:cubicBezTo>
                  <a:pt x="2268406" y="530528"/>
                  <a:pt x="2267471" y="532109"/>
                  <a:pt x="2267471" y="532109"/>
                </a:cubicBezTo>
                <a:cubicBezTo>
                  <a:pt x="2266535" y="532109"/>
                  <a:pt x="2265600" y="530528"/>
                  <a:pt x="2265600" y="530528"/>
                </a:cubicBezTo>
                <a:cubicBezTo>
                  <a:pt x="2264668" y="530528"/>
                  <a:pt x="2263733" y="528947"/>
                  <a:pt x="2262797" y="528947"/>
                </a:cubicBezTo>
                <a:cubicBezTo>
                  <a:pt x="2262797" y="528947"/>
                  <a:pt x="2261862" y="530528"/>
                  <a:pt x="2261862" y="531319"/>
                </a:cubicBezTo>
                <a:cubicBezTo>
                  <a:pt x="2260927" y="531319"/>
                  <a:pt x="2259995" y="529738"/>
                  <a:pt x="2259059" y="529738"/>
                </a:cubicBezTo>
                <a:lnTo>
                  <a:pt x="2258124" y="531319"/>
                </a:lnTo>
                <a:cubicBezTo>
                  <a:pt x="2257189" y="531319"/>
                  <a:pt x="2256254" y="532899"/>
                  <a:pt x="2256254" y="532899"/>
                </a:cubicBezTo>
                <a:cubicBezTo>
                  <a:pt x="2255318" y="532899"/>
                  <a:pt x="2254386" y="532109"/>
                  <a:pt x="2254386" y="532109"/>
                </a:cubicBezTo>
                <a:cubicBezTo>
                  <a:pt x="2253451" y="531319"/>
                  <a:pt x="2252516" y="530528"/>
                  <a:pt x="2251580" y="530528"/>
                </a:cubicBezTo>
                <a:cubicBezTo>
                  <a:pt x="2251580" y="529738"/>
                  <a:pt x="2250648" y="529738"/>
                  <a:pt x="2249713" y="528947"/>
                </a:cubicBezTo>
                <a:lnTo>
                  <a:pt x="2251580" y="527363"/>
                </a:lnTo>
                <a:cubicBezTo>
                  <a:pt x="2251580" y="526573"/>
                  <a:pt x="2249713" y="526573"/>
                  <a:pt x="2249713" y="525783"/>
                </a:cubicBezTo>
                <a:cubicBezTo>
                  <a:pt x="2249713" y="526573"/>
                  <a:pt x="2247842" y="527363"/>
                  <a:pt x="2247842" y="527363"/>
                </a:cubicBezTo>
                <a:cubicBezTo>
                  <a:pt x="2247842" y="528154"/>
                  <a:pt x="2249713" y="528154"/>
                  <a:pt x="2249713" y="528947"/>
                </a:cubicBezTo>
                <a:cubicBezTo>
                  <a:pt x="2249713" y="529738"/>
                  <a:pt x="2247842" y="530528"/>
                  <a:pt x="2248778" y="530528"/>
                </a:cubicBezTo>
                <a:cubicBezTo>
                  <a:pt x="2248778" y="531319"/>
                  <a:pt x="2250648" y="532109"/>
                  <a:pt x="2250648" y="532109"/>
                </a:cubicBezTo>
                <a:lnTo>
                  <a:pt x="2248778" y="533693"/>
                </a:lnTo>
                <a:lnTo>
                  <a:pt x="2246907" y="532899"/>
                </a:lnTo>
                <a:cubicBezTo>
                  <a:pt x="2245972" y="532109"/>
                  <a:pt x="2245040" y="531319"/>
                  <a:pt x="2245040" y="531319"/>
                </a:cubicBezTo>
                <a:cubicBezTo>
                  <a:pt x="2244105" y="531319"/>
                  <a:pt x="2243169" y="529738"/>
                  <a:pt x="2242234" y="529738"/>
                </a:cubicBezTo>
                <a:lnTo>
                  <a:pt x="2241299" y="531319"/>
                </a:lnTo>
                <a:cubicBezTo>
                  <a:pt x="2241299" y="532109"/>
                  <a:pt x="2243169" y="532899"/>
                  <a:pt x="2243169" y="532899"/>
                </a:cubicBezTo>
                <a:cubicBezTo>
                  <a:pt x="2243169" y="532899"/>
                  <a:pt x="2242234" y="534483"/>
                  <a:pt x="2241299" y="534483"/>
                </a:cubicBezTo>
                <a:cubicBezTo>
                  <a:pt x="2241299" y="534483"/>
                  <a:pt x="2239431" y="532899"/>
                  <a:pt x="2239431" y="533693"/>
                </a:cubicBezTo>
                <a:cubicBezTo>
                  <a:pt x="2238496" y="533693"/>
                  <a:pt x="2238496" y="535274"/>
                  <a:pt x="2237561" y="535274"/>
                </a:cubicBezTo>
                <a:cubicBezTo>
                  <a:pt x="2237561" y="535274"/>
                  <a:pt x="2236626" y="533693"/>
                  <a:pt x="2235690" y="533693"/>
                </a:cubicBezTo>
                <a:cubicBezTo>
                  <a:pt x="2236626" y="533693"/>
                  <a:pt x="2236626" y="532109"/>
                  <a:pt x="2237561" y="532109"/>
                </a:cubicBezTo>
                <a:cubicBezTo>
                  <a:pt x="2237561" y="531319"/>
                  <a:pt x="2238496" y="530528"/>
                  <a:pt x="2238496" y="530528"/>
                </a:cubicBezTo>
                <a:cubicBezTo>
                  <a:pt x="2239431" y="529738"/>
                  <a:pt x="2236626" y="528947"/>
                  <a:pt x="2236626" y="528947"/>
                </a:cubicBezTo>
                <a:cubicBezTo>
                  <a:pt x="2236626" y="528154"/>
                  <a:pt x="2238496" y="527363"/>
                  <a:pt x="2238496" y="527363"/>
                </a:cubicBezTo>
                <a:cubicBezTo>
                  <a:pt x="2238496" y="526573"/>
                  <a:pt x="2236626" y="526573"/>
                  <a:pt x="2236626" y="525783"/>
                </a:cubicBezTo>
                <a:cubicBezTo>
                  <a:pt x="2235690" y="525783"/>
                  <a:pt x="2234758" y="524199"/>
                  <a:pt x="2233823" y="524199"/>
                </a:cubicBezTo>
                <a:cubicBezTo>
                  <a:pt x="2233823" y="524199"/>
                  <a:pt x="2232888" y="525783"/>
                  <a:pt x="2232888" y="526573"/>
                </a:cubicBezTo>
                <a:cubicBezTo>
                  <a:pt x="2231952" y="526573"/>
                  <a:pt x="2231952" y="527363"/>
                  <a:pt x="2231017" y="528154"/>
                </a:cubicBezTo>
                <a:cubicBezTo>
                  <a:pt x="2231017" y="528154"/>
                  <a:pt x="2230082" y="529738"/>
                  <a:pt x="2229150" y="529738"/>
                </a:cubicBezTo>
                <a:cubicBezTo>
                  <a:pt x="2229150" y="529738"/>
                  <a:pt x="2228215" y="528154"/>
                  <a:pt x="2227279" y="528154"/>
                </a:cubicBezTo>
                <a:cubicBezTo>
                  <a:pt x="2226344" y="528947"/>
                  <a:pt x="2226344" y="529738"/>
                  <a:pt x="2225412" y="530528"/>
                </a:cubicBezTo>
                <a:cubicBezTo>
                  <a:pt x="2225412" y="530528"/>
                  <a:pt x="2224477" y="531319"/>
                  <a:pt x="2224477" y="532109"/>
                </a:cubicBezTo>
                <a:cubicBezTo>
                  <a:pt x="2223541" y="532109"/>
                  <a:pt x="2222606" y="533693"/>
                  <a:pt x="2222606" y="533693"/>
                </a:cubicBezTo>
                <a:cubicBezTo>
                  <a:pt x="2221671" y="533693"/>
                  <a:pt x="2220739" y="532109"/>
                  <a:pt x="2220739" y="532109"/>
                </a:cubicBezTo>
                <a:cubicBezTo>
                  <a:pt x="2219803" y="532109"/>
                  <a:pt x="2219803" y="534483"/>
                  <a:pt x="2218868" y="534483"/>
                </a:cubicBezTo>
                <a:lnTo>
                  <a:pt x="2216998" y="532899"/>
                </a:lnTo>
                <a:cubicBezTo>
                  <a:pt x="2216062" y="532109"/>
                  <a:pt x="2215130" y="532109"/>
                  <a:pt x="2215130" y="531319"/>
                </a:cubicBezTo>
                <a:cubicBezTo>
                  <a:pt x="2216062" y="530528"/>
                  <a:pt x="2216998" y="528947"/>
                  <a:pt x="2217933" y="528154"/>
                </a:cubicBezTo>
                <a:cubicBezTo>
                  <a:pt x="2217933" y="527363"/>
                  <a:pt x="2219803" y="526573"/>
                  <a:pt x="2219803" y="526573"/>
                </a:cubicBezTo>
                <a:cubicBezTo>
                  <a:pt x="2219803" y="525783"/>
                  <a:pt x="2216998" y="524992"/>
                  <a:pt x="2216998" y="524992"/>
                </a:cubicBezTo>
                <a:cubicBezTo>
                  <a:pt x="2217933" y="524992"/>
                  <a:pt x="2218868" y="523408"/>
                  <a:pt x="2218868" y="523408"/>
                </a:cubicBezTo>
                <a:cubicBezTo>
                  <a:pt x="2219803" y="523408"/>
                  <a:pt x="2220739" y="524199"/>
                  <a:pt x="2220739" y="524199"/>
                </a:cubicBezTo>
                <a:cubicBezTo>
                  <a:pt x="2221671" y="524199"/>
                  <a:pt x="2223541" y="525783"/>
                  <a:pt x="2223541" y="525783"/>
                </a:cubicBezTo>
                <a:lnTo>
                  <a:pt x="2224477" y="524199"/>
                </a:lnTo>
                <a:cubicBezTo>
                  <a:pt x="2224477" y="523408"/>
                  <a:pt x="2222606" y="523408"/>
                  <a:pt x="2222606" y="522618"/>
                </a:cubicBezTo>
                <a:cubicBezTo>
                  <a:pt x="2222606" y="521827"/>
                  <a:pt x="2224477" y="521037"/>
                  <a:pt x="2224477" y="521037"/>
                </a:cubicBezTo>
                <a:cubicBezTo>
                  <a:pt x="2224477" y="520247"/>
                  <a:pt x="2221671" y="519453"/>
                  <a:pt x="2222606" y="519453"/>
                </a:cubicBezTo>
                <a:cubicBezTo>
                  <a:pt x="2222606" y="518663"/>
                  <a:pt x="2223541" y="517872"/>
                  <a:pt x="2223541" y="517872"/>
                </a:cubicBezTo>
                <a:cubicBezTo>
                  <a:pt x="2224477" y="517082"/>
                  <a:pt x="2224477" y="516291"/>
                  <a:pt x="2225412" y="516291"/>
                </a:cubicBezTo>
                <a:cubicBezTo>
                  <a:pt x="2226344" y="515498"/>
                  <a:pt x="2226344" y="514707"/>
                  <a:pt x="2227279" y="513917"/>
                </a:cubicBezTo>
                <a:cubicBezTo>
                  <a:pt x="2226344" y="513917"/>
                  <a:pt x="2225412" y="513127"/>
                  <a:pt x="2224477" y="513127"/>
                </a:cubicBezTo>
                <a:lnTo>
                  <a:pt x="2223541" y="514707"/>
                </a:lnTo>
                <a:cubicBezTo>
                  <a:pt x="2222606" y="514707"/>
                  <a:pt x="2222606" y="516291"/>
                  <a:pt x="2221671" y="516291"/>
                </a:cubicBezTo>
                <a:cubicBezTo>
                  <a:pt x="2221671" y="517082"/>
                  <a:pt x="2220739" y="517872"/>
                  <a:pt x="2219803" y="517872"/>
                </a:cubicBezTo>
                <a:cubicBezTo>
                  <a:pt x="2219803" y="518663"/>
                  <a:pt x="2218868" y="519453"/>
                  <a:pt x="2218868" y="520247"/>
                </a:cubicBezTo>
                <a:cubicBezTo>
                  <a:pt x="2217933" y="520247"/>
                  <a:pt x="2216998" y="521827"/>
                  <a:pt x="2216998" y="521827"/>
                </a:cubicBezTo>
                <a:lnTo>
                  <a:pt x="2215130" y="520247"/>
                </a:lnTo>
                <a:cubicBezTo>
                  <a:pt x="2215130" y="521037"/>
                  <a:pt x="2213260" y="521827"/>
                  <a:pt x="2213260" y="521827"/>
                </a:cubicBezTo>
                <a:cubicBezTo>
                  <a:pt x="2213260" y="522618"/>
                  <a:pt x="2215130" y="523408"/>
                  <a:pt x="2215130" y="523408"/>
                </a:cubicBezTo>
                <a:lnTo>
                  <a:pt x="2216998" y="524992"/>
                </a:lnTo>
                <a:cubicBezTo>
                  <a:pt x="2216998" y="525783"/>
                  <a:pt x="2216062" y="525783"/>
                  <a:pt x="2216062" y="526573"/>
                </a:cubicBezTo>
                <a:cubicBezTo>
                  <a:pt x="2215130" y="527363"/>
                  <a:pt x="2215130" y="528154"/>
                  <a:pt x="2214195" y="528154"/>
                </a:cubicBezTo>
                <a:cubicBezTo>
                  <a:pt x="2214195" y="528947"/>
                  <a:pt x="2213260" y="529738"/>
                  <a:pt x="2212324" y="529738"/>
                </a:cubicBezTo>
                <a:cubicBezTo>
                  <a:pt x="2212324" y="530528"/>
                  <a:pt x="2211389" y="528947"/>
                  <a:pt x="2210457" y="528947"/>
                </a:cubicBezTo>
                <a:lnTo>
                  <a:pt x="2208587" y="530528"/>
                </a:lnTo>
                <a:cubicBezTo>
                  <a:pt x="2208587" y="531319"/>
                  <a:pt x="2207651" y="532109"/>
                  <a:pt x="2207651" y="532109"/>
                </a:cubicBezTo>
                <a:lnTo>
                  <a:pt x="2209522" y="533693"/>
                </a:lnTo>
                <a:lnTo>
                  <a:pt x="2211389" y="532109"/>
                </a:lnTo>
                <a:lnTo>
                  <a:pt x="2213260" y="532899"/>
                </a:lnTo>
                <a:cubicBezTo>
                  <a:pt x="2213260" y="533693"/>
                  <a:pt x="2211389" y="534483"/>
                  <a:pt x="2211389" y="535274"/>
                </a:cubicBezTo>
                <a:cubicBezTo>
                  <a:pt x="2211389" y="535274"/>
                  <a:pt x="2210457" y="536064"/>
                  <a:pt x="2209522" y="536855"/>
                </a:cubicBezTo>
                <a:cubicBezTo>
                  <a:pt x="2209522" y="536855"/>
                  <a:pt x="2212324" y="537648"/>
                  <a:pt x="2212324" y="538439"/>
                </a:cubicBezTo>
                <a:cubicBezTo>
                  <a:pt x="2212324" y="538439"/>
                  <a:pt x="2210457" y="539229"/>
                  <a:pt x="2210457" y="540019"/>
                </a:cubicBezTo>
                <a:cubicBezTo>
                  <a:pt x="2210457" y="540810"/>
                  <a:pt x="2209522" y="540810"/>
                  <a:pt x="2208587" y="541600"/>
                </a:cubicBezTo>
                <a:cubicBezTo>
                  <a:pt x="2208587" y="540810"/>
                  <a:pt x="2207651" y="540810"/>
                  <a:pt x="2206716" y="540019"/>
                </a:cubicBezTo>
                <a:lnTo>
                  <a:pt x="2204849" y="539229"/>
                </a:lnTo>
                <a:cubicBezTo>
                  <a:pt x="2204849" y="538439"/>
                  <a:pt x="2205781" y="537648"/>
                  <a:pt x="2206716" y="536855"/>
                </a:cubicBezTo>
                <a:cubicBezTo>
                  <a:pt x="2205781" y="536855"/>
                  <a:pt x="2204849" y="536064"/>
                  <a:pt x="2203913" y="536064"/>
                </a:cubicBezTo>
                <a:lnTo>
                  <a:pt x="2202978" y="537648"/>
                </a:lnTo>
                <a:cubicBezTo>
                  <a:pt x="2202978" y="537648"/>
                  <a:pt x="2204849" y="538439"/>
                  <a:pt x="2204849" y="539229"/>
                </a:cubicBezTo>
                <a:cubicBezTo>
                  <a:pt x="2204849" y="539229"/>
                  <a:pt x="2203913" y="540019"/>
                  <a:pt x="2202978" y="540810"/>
                </a:cubicBezTo>
                <a:cubicBezTo>
                  <a:pt x="2202978" y="540810"/>
                  <a:pt x="2202043" y="542394"/>
                  <a:pt x="2201108" y="542394"/>
                </a:cubicBezTo>
                <a:cubicBezTo>
                  <a:pt x="2201108" y="542394"/>
                  <a:pt x="2199240" y="541600"/>
                  <a:pt x="2199240" y="540810"/>
                </a:cubicBezTo>
                <a:cubicBezTo>
                  <a:pt x="2199240" y="540810"/>
                  <a:pt x="2201108" y="540019"/>
                  <a:pt x="2201108" y="539229"/>
                </a:cubicBezTo>
                <a:cubicBezTo>
                  <a:pt x="2201108" y="538439"/>
                  <a:pt x="2199240" y="538439"/>
                  <a:pt x="2199240" y="537648"/>
                </a:cubicBezTo>
                <a:cubicBezTo>
                  <a:pt x="2200176" y="536855"/>
                  <a:pt x="2201108" y="536064"/>
                  <a:pt x="2202043" y="534483"/>
                </a:cubicBezTo>
                <a:cubicBezTo>
                  <a:pt x="2202978" y="533693"/>
                  <a:pt x="2203913" y="532109"/>
                  <a:pt x="2204849" y="531319"/>
                </a:cubicBezTo>
                <a:cubicBezTo>
                  <a:pt x="2203913" y="529738"/>
                  <a:pt x="2202978" y="528947"/>
                  <a:pt x="2201108" y="528154"/>
                </a:cubicBezTo>
                <a:cubicBezTo>
                  <a:pt x="2200176" y="528154"/>
                  <a:pt x="2200176" y="527363"/>
                  <a:pt x="2199240" y="526573"/>
                </a:cubicBezTo>
                <a:cubicBezTo>
                  <a:pt x="2198305" y="527363"/>
                  <a:pt x="2198305" y="528947"/>
                  <a:pt x="2197370" y="528947"/>
                </a:cubicBezTo>
                <a:lnTo>
                  <a:pt x="2195502" y="527363"/>
                </a:lnTo>
                <a:lnTo>
                  <a:pt x="2193632" y="525783"/>
                </a:lnTo>
                <a:cubicBezTo>
                  <a:pt x="2192697" y="525783"/>
                  <a:pt x="2191761" y="527363"/>
                  <a:pt x="2191761" y="527363"/>
                </a:cubicBezTo>
                <a:cubicBezTo>
                  <a:pt x="2190829" y="528154"/>
                  <a:pt x="2189894" y="528947"/>
                  <a:pt x="2189894" y="529738"/>
                </a:cubicBezTo>
                <a:lnTo>
                  <a:pt x="2191761" y="530528"/>
                </a:lnTo>
                <a:cubicBezTo>
                  <a:pt x="2191761" y="531319"/>
                  <a:pt x="2190829" y="532109"/>
                  <a:pt x="2190829" y="532899"/>
                </a:cubicBezTo>
                <a:lnTo>
                  <a:pt x="2188959" y="531319"/>
                </a:lnTo>
                <a:cubicBezTo>
                  <a:pt x="2188023" y="531319"/>
                  <a:pt x="2187088" y="532899"/>
                  <a:pt x="2187088" y="532899"/>
                </a:cubicBezTo>
                <a:cubicBezTo>
                  <a:pt x="2186156" y="533693"/>
                  <a:pt x="2186156" y="534483"/>
                  <a:pt x="2185221" y="534483"/>
                </a:cubicBezTo>
                <a:lnTo>
                  <a:pt x="2183350" y="533693"/>
                </a:lnTo>
                <a:cubicBezTo>
                  <a:pt x="2183350" y="532899"/>
                  <a:pt x="2185221" y="532109"/>
                  <a:pt x="2185221" y="531319"/>
                </a:cubicBezTo>
                <a:cubicBezTo>
                  <a:pt x="2184285" y="531319"/>
                  <a:pt x="2183350" y="530528"/>
                  <a:pt x="2182415" y="530528"/>
                </a:cubicBezTo>
                <a:cubicBezTo>
                  <a:pt x="2182415" y="529738"/>
                  <a:pt x="2181480" y="528947"/>
                  <a:pt x="2180547" y="528947"/>
                </a:cubicBezTo>
                <a:lnTo>
                  <a:pt x="2178677" y="527363"/>
                </a:lnTo>
                <a:cubicBezTo>
                  <a:pt x="2178677" y="527363"/>
                  <a:pt x="2176806" y="528947"/>
                  <a:pt x="2176806" y="529738"/>
                </a:cubicBezTo>
                <a:lnTo>
                  <a:pt x="2174939" y="531319"/>
                </a:lnTo>
                <a:cubicBezTo>
                  <a:pt x="2174939" y="531319"/>
                  <a:pt x="2173068" y="530528"/>
                  <a:pt x="2173068" y="529738"/>
                </a:cubicBezTo>
                <a:lnTo>
                  <a:pt x="2174939" y="528154"/>
                </a:lnTo>
                <a:cubicBezTo>
                  <a:pt x="2174939" y="527363"/>
                  <a:pt x="2175871" y="526573"/>
                  <a:pt x="2176806" y="526573"/>
                </a:cubicBezTo>
                <a:cubicBezTo>
                  <a:pt x="2176806" y="525783"/>
                  <a:pt x="2177742" y="524992"/>
                  <a:pt x="2177742" y="524199"/>
                </a:cubicBezTo>
                <a:lnTo>
                  <a:pt x="2175871" y="523408"/>
                </a:lnTo>
                <a:cubicBezTo>
                  <a:pt x="2175871" y="522618"/>
                  <a:pt x="2177742" y="521827"/>
                  <a:pt x="2177742" y="521827"/>
                </a:cubicBezTo>
                <a:cubicBezTo>
                  <a:pt x="2177742" y="521037"/>
                  <a:pt x="2175871" y="520247"/>
                  <a:pt x="2175871" y="520247"/>
                </a:cubicBezTo>
                <a:cubicBezTo>
                  <a:pt x="2174939" y="520247"/>
                  <a:pt x="2174004" y="521827"/>
                  <a:pt x="2174004" y="521827"/>
                </a:cubicBezTo>
                <a:cubicBezTo>
                  <a:pt x="2173068" y="521827"/>
                  <a:pt x="2172133" y="520247"/>
                  <a:pt x="2172133" y="520247"/>
                </a:cubicBezTo>
                <a:cubicBezTo>
                  <a:pt x="2171198" y="521037"/>
                  <a:pt x="2171198" y="521827"/>
                  <a:pt x="2170266" y="522618"/>
                </a:cubicBezTo>
                <a:cubicBezTo>
                  <a:pt x="2170266" y="522618"/>
                  <a:pt x="2168395" y="523408"/>
                  <a:pt x="2168395" y="524199"/>
                </a:cubicBezTo>
                <a:cubicBezTo>
                  <a:pt x="2168395" y="524199"/>
                  <a:pt x="2170266" y="524992"/>
                  <a:pt x="2170266" y="525783"/>
                </a:cubicBezTo>
                <a:cubicBezTo>
                  <a:pt x="2171198" y="525783"/>
                  <a:pt x="2169331" y="526573"/>
                  <a:pt x="2169331" y="527363"/>
                </a:cubicBezTo>
                <a:cubicBezTo>
                  <a:pt x="2169331" y="527363"/>
                  <a:pt x="2168395" y="528154"/>
                  <a:pt x="2167460" y="528947"/>
                </a:cubicBezTo>
                <a:lnTo>
                  <a:pt x="2165593" y="530528"/>
                </a:lnTo>
                <a:lnTo>
                  <a:pt x="2168395" y="532109"/>
                </a:lnTo>
                <a:cubicBezTo>
                  <a:pt x="2167460" y="532899"/>
                  <a:pt x="2166525" y="532899"/>
                  <a:pt x="2166525" y="533693"/>
                </a:cubicBezTo>
                <a:cubicBezTo>
                  <a:pt x="2165593" y="534483"/>
                  <a:pt x="2165593" y="535274"/>
                  <a:pt x="2164657" y="535274"/>
                </a:cubicBezTo>
                <a:cubicBezTo>
                  <a:pt x="2164657" y="536064"/>
                  <a:pt x="2162787" y="534483"/>
                  <a:pt x="2162787" y="534483"/>
                </a:cubicBezTo>
                <a:cubicBezTo>
                  <a:pt x="2161852" y="534483"/>
                  <a:pt x="2161852" y="536064"/>
                  <a:pt x="2160920" y="536064"/>
                </a:cubicBezTo>
                <a:cubicBezTo>
                  <a:pt x="2160920" y="536064"/>
                  <a:pt x="2159984" y="534483"/>
                  <a:pt x="2159049" y="534483"/>
                </a:cubicBezTo>
                <a:cubicBezTo>
                  <a:pt x="2159049" y="534483"/>
                  <a:pt x="2159984" y="532899"/>
                  <a:pt x="2160920" y="532899"/>
                </a:cubicBezTo>
                <a:cubicBezTo>
                  <a:pt x="2160920" y="532109"/>
                  <a:pt x="2161852" y="531319"/>
                  <a:pt x="2161852" y="531319"/>
                </a:cubicBezTo>
                <a:cubicBezTo>
                  <a:pt x="2162787" y="530528"/>
                  <a:pt x="2159984" y="529738"/>
                  <a:pt x="2159984" y="529738"/>
                </a:cubicBezTo>
                <a:lnTo>
                  <a:pt x="2161852" y="528154"/>
                </a:lnTo>
                <a:lnTo>
                  <a:pt x="2159984" y="526573"/>
                </a:lnTo>
                <a:cubicBezTo>
                  <a:pt x="2159049" y="526573"/>
                  <a:pt x="2158114" y="528154"/>
                  <a:pt x="2158114" y="528154"/>
                </a:cubicBezTo>
                <a:cubicBezTo>
                  <a:pt x="2157178" y="528947"/>
                  <a:pt x="2157178" y="529738"/>
                  <a:pt x="2156246" y="530528"/>
                </a:cubicBezTo>
                <a:lnTo>
                  <a:pt x="2158114" y="531319"/>
                </a:lnTo>
                <a:cubicBezTo>
                  <a:pt x="2159049" y="532109"/>
                  <a:pt x="2157178" y="532899"/>
                  <a:pt x="2157178" y="532899"/>
                </a:cubicBezTo>
                <a:lnTo>
                  <a:pt x="2159049" y="534483"/>
                </a:lnTo>
                <a:cubicBezTo>
                  <a:pt x="2158114" y="534483"/>
                  <a:pt x="2158114" y="536064"/>
                  <a:pt x="2157178" y="536064"/>
                </a:cubicBezTo>
                <a:cubicBezTo>
                  <a:pt x="2157178" y="536064"/>
                  <a:pt x="2156246" y="535274"/>
                  <a:pt x="2155311" y="535274"/>
                </a:cubicBezTo>
                <a:cubicBezTo>
                  <a:pt x="2154376" y="536064"/>
                  <a:pt x="2153441" y="537648"/>
                  <a:pt x="2152505" y="538439"/>
                </a:cubicBezTo>
                <a:cubicBezTo>
                  <a:pt x="2151570" y="538439"/>
                  <a:pt x="2150638" y="537648"/>
                  <a:pt x="2149703" y="536855"/>
                </a:cubicBezTo>
                <a:cubicBezTo>
                  <a:pt x="2149703" y="536855"/>
                  <a:pt x="2151570" y="536064"/>
                  <a:pt x="2151570" y="535274"/>
                </a:cubicBezTo>
                <a:cubicBezTo>
                  <a:pt x="2152505" y="535274"/>
                  <a:pt x="2153441" y="534483"/>
                  <a:pt x="2153441" y="533693"/>
                </a:cubicBezTo>
                <a:cubicBezTo>
                  <a:pt x="2153441" y="532899"/>
                  <a:pt x="2155311" y="532109"/>
                  <a:pt x="2155311" y="532109"/>
                </a:cubicBezTo>
                <a:cubicBezTo>
                  <a:pt x="2154376" y="531319"/>
                  <a:pt x="2152505" y="531319"/>
                  <a:pt x="2152505" y="530528"/>
                </a:cubicBezTo>
                <a:lnTo>
                  <a:pt x="2154376" y="528947"/>
                </a:lnTo>
                <a:lnTo>
                  <a:pt x="2152505" y="527363"/>
                </a:lnTo>
                <a:cubicBezTo>
                  <a:pt x="2151570" y="527363"/>
                  <a:pt x="2151570" y="528947"/>
                  <a:pt x="2150638" y="528947"/>
                </a:cubicBezTo>
                <a:cubicBezTo>
                  <a:pt x="2149703" y="528947"/>
                  <a:pt x="2149703" y="528154"/>
                  <a:pt x="2148767" y="528154"/>
                </a:cubicBezTo>
                <a:cubicBezTo>
                  <a:pt x="2148767" y="528154"/>
                  <a:pt x="2146897" y="528947"/>
                  <a:pt x="2146897" y="529738"/>
                </a:cubicBezTo>
                <a:cubicBezTo>
                  <a:pt x="2146897" y="529738"/>
                  <a:pt x="2148767" y="530528"/>
                  <a:pt x="2148767" y="531319"/>
                </a:cubicBezTo>
                <a:cubicBezTo>
                  <a:pt x="2148767" y="531319"/>
                  <a:pt x="2147832" y="532109"/>
                  <a:pt x="2147832" y="532899"/>
                </a:cubicBezTo>
                <a:cubicBezTo>
                  <a:pt x="2146897" y="533693"/>
                  <a:pt x="2146897" y="533693"/>
                  <a:pt x="2145965" y="534483"/>
                </a:cubicBezTo>
                <a:cubicBezTo>
                  <a:pt x="2145029" y="535274"/>
                  <a:pt x="2145029" y="536064"/>
                  <a:pt x="2144094" y="536064"/>
                </a:cubicBezTo>
                <a:cubicBezTo>
                  <a:pt x="2144094" y="536855"/>
                  <a:pt x="2143159" y="537648"/>
                  <a:pt x="2143159" y="538439"/>
                </a:cubicBezTo>
                <a:cubicBezTo>
                  <a:pt x="2142224" y="538439"/>
                  <a:pt x="2141288" y="540019"/>
                  <a:pt x="2141288" y="540019"/>
                </a:cubicBezTo>
                <a:lnTo>
                  <a:pt x="2139421" y="538439"/>
                </a:lnTo>
                <a:lnTo>
                  <a:pt x="2140356" y="536855"/>
                </a:lnTo>
                <a:lnTo>
                  <a:pt x="2142224" y="535274"/>
                </a:lnTo>
                <a:cubicBezTo>
                  <a:pt x="2141288" y="534483"/>
                  <a:pt x="2140356" y="533693"/>
                  <a:pt x="2140356" y="533693"/>
                </a:cubicBezTo>
                <a:cubicBezTo>
                  <a:pt x="2139421" y="533693"/>
                  <a:pt x="2138486" y="535274"/>
                  <a:pt x="2138486" y="535274"/>
                </a:cubicBezTo>
                <a:cubicBezTo>
                  <a:pt x="2137550" y="535274"/>
                  <a:pt x="2136618" y="534483"/>
                  <a:pt x="2136618" y="533693"/>
                </a:cubicBezTo>
                <a:cubicBezTo>
                  <a:pt x="2135683" y="533693"/>
                  <a:pt x="2134748" y="532899"/>
                  <a:pt x="2134748" y="532899"/>
                </a:cubicBezTo>
                <a:cubicBezTo>
                  <a:pt x="2133813" y="532899"/>
                  <a:pt x="2133813" y="534483"/>
                  <a:pt x="2132877" y="534483"/>
                </a:cubicBezTo>
                <a:cubicBezTo>
                  <a:pt x="2131945" y="534483"/>
                  <a:pt x="2131010" y="532899"/>
                  <a:pt x="2131010" y="532899"/>
                </a:cubicBezTo>
                <a:cubicBezTo>
                  <a:pt x="2130075" y="532899"/>
                  <a:pt x="2129139" y="535274"/>
                  <a:pt x="2129139" y="534483"/>
                </a:cubicBezTo>
                <a:cubicBezTo>
                  <a:pt x="2128204" y="534483"/>
                  <a:pt x="2127269" y="533693"/>
                  <a:pt x="2127269" y="533693"/>
                </a:cubicBezTo>
                <a:cubicBezTo>
                  <a:pt x="2126337" y="532899"/>
                  <a:pt x="2125401" y="532899"/>
                  <a:pt x="2125401" y="532109"/>
                </a:cubicBezTo>
                <a:cubicBezTo>
                  <a:pt x="2124466" y="532109"/>
                  <a:pt x="2123531" y="530528"/>
                  <a:pt x="2122596" y="530528"/>
                </a:cubicBezTo>
                <a:lnTo>
                  <a:pt x="2121660" y="532899"/>
                </a:lnTo>
                <a:cubicBezTo>
                  <a:pt x="2120728" y="532109"/>
                  <a:pt x="2118858" y="531319"/>
                  <a:pt x="2118858" y="531319"/>
                </a:cubicBezTo>
                <a:cubicBezTo>
                  <a:pt x="2118858" y="530528"/>
                  <a:pt x="2120728" y="529738"/>
                  <a:pt x="2120728" y="529738"/>
                </a:cubicBezTo>
                <a:cubicBezTo>
                  <a:pt x="2120728" y="528947"/>
                  <a:pt x="2118858" y="528154"/>
                  <a:pt x="2118858" y="528154"/>
                </a:cubicBezTo>
                <a:cubicBezTo>
                  <a:pt x="2118858" y="527363"/>
                  <a:pt x="2119793" y="526573"/>
                  <a:pt x="2120728" y="526573"/>
                </a:cubicBezTo>
                <a:cubicBezTo>
                  <a:pt x="2120728" y="525783"/>
                  <a:pt x="2121660" y="524992"/>
                  <a:pt x="2121660" y="524199"/>
                </a:cubicBezTo>
                <a:lnTo>
                  <a:pt x="2119793" y="523408"/>
                </a:lnTo>
                <a:cubicBezTo>
                  <a:pt x="2118858" y="524199"/>
                  <a:pt x="2117922" y="525783"/>
                  <a:pt x="2116987" y="526573"/>
                </a:cubicBezTo>
                <a:cubicBezTo>
                  <a:pt x="2116055" y="527363"/>
                  <a:pt x="2115120" y="528154"/>
                  <a:pt x="2115120" y="528154"/>
                </a:cubicBezTo>
                <a:lnTo>
                  <a:pt x="2113249" y="527363"/>
                </a:lnTo>
                <a:cubicBezTo>
                  <a:pt x="2113249" y="526573"/>
                  <a:pt x="2114185" y="525783"/>
                  <a:pt x="2114185" y="525783"/>
                </a:cubicBezTo>
                <a:cubicBezTo>
                  <a:pt x="2115120" y="524992"/>
                  <a:pt x="2116055" y="524199"/>
                  <a:pt x="2116055" y="523408"/>
                </a:cubicBezTo>
                <a:cubicBezTo>
                  <a:pt x="2116987" y="523408"/>
                  <a:pt x="2117922" y="522618"/>
                  <a:pt x="2117922" y="521827"/>
                </a:cubicBezTo>
                <a:cubicBezTo>
                  <a:pt x="2117922" y="521827"/>
                  <a:pt x="2116055" y="521037"/>
                  <a:pt x="2116055" y="520247"/>
                </a:cubicBezTo>
                <a:cubicBezTo>
                  <a:pt x="2115120" y="521037"/>
                  <a:pt x="2114185" y="521827"/>
                  <a:pt x="2114185" y="522618"/>
                </a:cubicBezTo>
                <a:cubicBezTo>
                  <a:pt x="2113249" y="522618"/>
                  <a:pt x="2112314" y="523408"/>
                  <a:pt x="2112314" y="524199"/>
                </a:cubicBezTo>
                <a:lnTo>
                  <a:pt x="2110447" y="525783"/>
                </a:lnTo>
                <a:lnTo>
                  <a:pt x="2113249" y="527363"/>
                </a:lnTo>
                <a:cubicBezTo>
                  <a:pt x="2112314" y="527363"/>
                  <a:pt x="2111379" y="528947"/>
                  <a:pt x="2111379" y="528947"/>
                </a:cubicBezTo>
                <a:cubicBezTo>
                  <a:pt x="2111379" y="528947"/>
                  <a:pt x="2109511" y="528154"/>
                  <a:pt x="2109511" y="527363"/>
                </a:cubicBezTo>
                <a:cubicBezTo>
                  <a:pt x="2108576" y="527363"/>
                  <a:pt x="2107641" y="526573"/>
                  <a:pt x="2107641" y="526573"/>
                </a:cubicBezTo>
                <a:cubicBezTo>
                  <a:pt x="2106709" y="526573"/>
                  <a:pt x="2105773" y="528154"/>
                  <a:pt x="2105773" y="528154"/>
                </a:cubicBezTo>
                <a:lnTo>
                  <a:pt x="2103903" y="529738"/>
                </a:lnTo>
                <a:lnTo>
                  <a:pt x="2102032" y="528154"/>
                </a:lnTo>
                <a:cubicBezTo>
                  <a:pt x="2102032" y="528947"/>
                  <a:pt x="2100165" y="529738"/>
                  <a:pt x="2100165" y="530528"/>
                </a:cubicBezTo>
                <a:lnTo>
                  <a:pt x="2102032" y="531319"/>
                </a:lnTo>
                <a:cubicBezTo>
                  <a:pt x="2102032" y="532109"/>
                  <a:pt x="2101100" y="532899"/>
                  <a:pt x="2101100" y="533693"/>
                </a:cubicBezTo>
                <a:cubicBezTo>
                  <a:pt x="2100165" y="533693"/>
                  <a:pt x="2099230" y="535274"/>
                  <a:pt x="2099230" y="535274"/>
                </a:cubicBezTo>
                <a:lnTo>
                  <a:pt x="2097359" y="533693"/>
                </a:lnTo>
                <a:cubicBezTo>
                  <a:pt x="2096427" y="533693"/>
                  <a:pt x="2095492" y="532899"/>
                  <a:pt x="2095492" y="532109"/>
                </a:cubicBezTo>
                <a:cubicBezTo>
                  <a:pt x="2094557" y="532109"/>
                  <a:pt x="2093621" y="531319"/>
                  <a:pt x="2092686" y="531319"/>
                </a:cubicBezTo>
                <a:lnTo>
                  <a:pt x="2091751" y="532899"/>
                </a:lnTo>
                <a:cubicBezTo>
                  <a:pt x="2090819" y="532899"/>
                  <a:pt x="2089883" y="532109"/>
                  <a:pt x="2088948" y="531319"/>
                </a:cubicBezTo>
                <a:lnTo>
                  <a:pt x="2087078" y="529738"/>
                </a:lnTo>
                <a:cubicBezTo>
                  <a:pt x="2087078" y="530528"/>
                  <a:pt x="2086145" y="531319"/>
                  <a:pt x="2085210" y="532109"/>
                </a:cubicBezTo>
                <a:lnTo>
                  <a:pt x="2084275" y="533693"/>
                </a:lnTo>
                <a:lnTo>
                  <a:pt x="2086145" y="535274"/>
                </a:lnTo>
                <a:cubicBezTo>
                  <a:pt x="2086145" y="535274"/>
                  <a:pt x="2085210" y="536855"/>
                  <a:pt x="2084275" y="536855"/>
                </a:cubicBezTo>
                <a:lnTo>
                  <a:pt x="2082404" y="535274"/>
                </a:lnTo>
                <a:cubicBezTo>
                  <a:pt x="2082404" y="535274"/>
                  <a:pt x="2080537" y="534483"/>
                  <a:pt x="2080537" y="533693"/>
                </a:cubicBezTo>
                <a:cubicBezTo>
                  <a:pt x="2080537" y="533693"/>
                  <a:pt x="2081472" y="532899"/>
                  <a:pt x="2081472" y="532109"/>
                </a:cubicBezTo>
                <a:cubicBezTo>
                  <a:pt x="2082404" y="532109"/>
                  <a:pt x="2083340" y="531319"/>
                  <a:pt x="2083340" y="530528"/>
                </a:cubicBezTo>
                <a:cubicBezTo>
                  <a:pt x="2083340" y="530528"/>
                  <a:pt x="2081472" y="529738"/>
                  <a:pt x="2081472" y="528947"/>
                </a:cubicBezTo>
                <a:cubicBezTo>
                  <a:pt x="2080537" y="529738"/>
                  <a:pt x="2080537" y="530528"/>
                  <a:pt x="2079602" y="531319"/>
                </a:cubicBezTo>
                <a:lnTo>
                  <a:pt x="2078666" y="532899"/>
                </a:lnTo>
                <a:cubicBezTo>
                  <a:pt x="2077731" y="532899"/>
                  <a:pt x="2075864" y="531319"/>
                  <a:pt x="2075864" y="531319"/>
                </a:cubicBezTo>
                <a:cubicBezTo>
                  <a:pt x="2076799" y="531319"/>
                  <a:pt x="2076799" y="529738"/>
                  <a:pt x="2077731" y="529738"/>
                </a:cubicBezTo>
                <a:cubicBezTo>
                  <a:pt x="2076799" y="528947"/>
                  <a:pt x="2074929" y="528154"/>
                  <a:pt x="2073993" y="526573"/>
                </a:cubicBezTo>
                <a:cubicBezTo>
                  <a:pt x="2073058" y="526573"/>
                  <a:pt x="2072126" y="525783"/>
                  <a:pt x="2071191" y="525783"/>
                </a:cubicBezTo>
                <a:lnTo>
                  <a:pt x="2070255" y="527363"/>
                </a:lnTo>
                <a:cubicBezTo>
                  <a:pt x="2069320" y="527363"/>
                  <a:pt x="2068385" y="525783"/>
                  <a:pt x="2067450" y="525783"/>
                </a:cubicBezTo>
                <a:cubicBezTo>
                  <a:pt x="2067450" y="525783"/>
                  <a:pt x="2065582" y="524199"/>
                  <a:pt x="2065582" y="524992"/>
                </a:cubicBezTo>
                <a:lnTo>
                  <a:pt x="2063712" y="526573"/>
                </a:lnTo>
                <a:cubicBezTo>
                  <a:pt x="2064647" y="526573"/>
                  <a:pt x="2066518" y="527363"/>
                  <a:pt x="2066518" y="527363"/>
                </a:cubicBezTo>
                <a:cubicBezTo>
                  <a:pt x="2066518" y="528154"/>
                  <a:pt x="2064647" y="528947"/>
                  <a:pt x="2064647" y="529738"/>
                </a:cubicBezTo>
                <a:cubicBezTo>
                  <a:pt x="2064647" y="529738"/>
                  <a:pt x="2063712" y="530528"/>
                  <a:pt x="2062776" y="531319"/>
                </a:cubicBezTo>
                <a:cubicBezTo>
                  <a:pt x="2062776" y="532109"/>
                  <a:pt x="2061841" y="532899"/>
                  <a:pt x="2061841" y="532899"/>
                </a:cubicBezTo>
                <a:cubicBezTo>
                  <a:pt x="2060909" y="532899"/>
                  <a:pt x="2059974" y="531319"/>
                  <a:pt x="2059039" y="531319"/>
                </a:cubicBezTo>
                <a:cubicBezTo>
                  <a:pt x="2059039" y="532109"/>
                  <a:pt x="2058103" y="533693"/>
                  <a:pt x="2058103" y="533693"/>
                </a:cubicBezTo>
                <a:cubicBezTo>
                  <a:pt x="2057168" y="533693"/>
                  <a:pt x="2056236" y="532109"/>
                  <a:pt x="2055301" y="532109"/>
                </a:cubicBezTo>
                <a:lnTo>
                  <a:pt x="2054365" y="533693"/>
                </a:lnTo>
                <a:lnTo>
                  <a:pt x="2056236" y="535274"/>
                </a:lnTo>
                <a:cubicBezTo>
                  <a:pt x="2056236" y="535274"/>
                  <a:pt x="2055301" y="536855"/>
                  <a:pt x="2054365" y="536855"/>
                </a:cubicBezTo>
                <a:cubicBezTo>
                  <a:pt x="2054365" y="536855"/>
                  <a:pt x="2053430" y="535274"/>
                  <a:pt x="2052495" y="535274"/>
                </a:cubicBezTo>
                <a:cubicBezTo>
                  <a:pt x="2051563" y="536064"/>
                  <a:pt x="2051563" y="536855"/>
                  <a:pt x="2050627" y="537648"/>
                </a:cubicBezTo>
                <a:cubicBezTo>
                  <a:pt x="2050627" y="537648"/>
                  <a:pt x="2049692" y="536064"/>
                  <a:pt x="2048757" y="536064"/>
                </a:cubicBezTo>
                <a:cubicBezTo>
                  <a:pt x="2048757" y="536064"/>
                  <a:pt x="2049692" y="534483"/>
                  <a:pt x="2050627" y="534483"/>
                </a:cubicBezTo>
                <a:cubicBezTo>
                  <a:pt x="2050627" y="533693"/>
                  <a:pt x="2051563" y="532899"/>
                  <a:pt x="2051563" y="532899"/>
                </a:cubicBezTo>
                <a:cubicBezTo>
                  <a:pt x="2051563" y="532109"/>
                  <a:pt x="2049692" y="531319"/>
                  <a:pt x="2049692" y="531319"/>
                </a:cubicBezTo>
                <a:lnTo>
                  <a:pt x="2051563" y="529738"/>
                </a:lnTo>
                <a:cubicBezTo>
                  <a:pt x="2050627" y="528947"/>
                  <a:pt x="2049692" y="528154"/>
                  <a:pt x="2049692" y="528154"/>
                </a:cubicBezTo>
                <a:cubicBezTo>
                  <a:pt x="2048757" y="528154"/>
                  <a:pt x="2048757" y="529738"/>
                  <a:pt x="2047822" y="529738"/>
                </a:cubicBezTo>
                <a:cubicBezTo>
                  <a:pt x="2046890" y="529738"/>
                  <a:pt x="2045954" y="528154"/>
                  <a:pt x="2045954" y="528154"/>
                </a:cubicBezTo>
                <a:cubicBezTo>
                  <a:pt x="2045019" y="528947"/>
                  <a:pt x="2045019" y="529738"/>
                  <a:pt x="2044084" y="530528"/>
                </a:cubicBezTo>
                <a:cubicBezTo>
                  <a:pt x="2043148" y="530528"/>
                  <a:pt x="2043148" y="532109"/>
                  <a:pt x="2042216" y="532109"/>
                </a:cubicBezTo>
                <a:cubicBezTo>
                  <a:pt x="2042216" y="532109"/>
                  <a:pt x="2041281" y="530528"/>
                  <a:pt x="2040346" y="530528"/>
                </a:cubicBezTo>
                <a:cubicBezTo>
                  <a:pt x="2039411" y="530528"/>
                  <a:pt x="2039411" y="532109"/>
                  <a:pt x="2038475" y="532109"/>
                </a:cubicBezTo>
                <a:lnTo>
                  <a:pt x="2036608" y="531319"/>
                </a:lnTo>
                <a:cubicBezTo>
                  <a:pt x="2036608" y="530528"/>
                  <a:pt x="2038475" y="529738"/>
                  <a:pt x="2038475" y="528947"/>
                </a:cubicBezTo>
                <a:lnTo>
                  <a:pt x="2036608" y="528154"/>
                </a:lnTo>
                <a:cubicBezTo>
                  <a:pt x="2035673" y="528154"/>
                  <a:pt x="2035673" y="529738"/>
                  <a:pt x="2034737" y="529738"/>
                </a:cubicBezTo>
                <a:lnTo>
                  <a:pt x="2032867" y="528154"/>
                </a:lnTo>
                <a:cubicBezTo>
                  <a:pt x="2031935" y="528947"/>
                  <a:pt x="2030999" y="529738"/>
                  <a:pt x="2030999" y="530528"/>
                </a:cubicBezTo>
                <a:cubicBezTo>
                  <a:pt x="2030064" y="530528"/>
                  <a:pt x="2030064" y="531319"/>
                  <a:pt x="2029129" y="532109"/>
                </a:cubicBezTo>
                <a:cubicBezTo>
                  <a:pt x="2029129" y="532899"/>
                  <a:pt x="2028194" y="532899"/>
                  <a:pt x="2028194" y="533693"/>
                </a:cubicBezTo>
                <a:cubicBezTo>
                  <a:pt x="2027258" y="533693"/>
                  <a:pt x="2026326" y="535274"/>
                  <a:pt x="2026326" y="535274"/>
                </a:cubicBezTo>
                <a:lnTo>
                  <a:pt x="2024456" y="534483"/>
                </a:lnTo>
                <a:cubicBezTo>
                  <a:pt x="2024456" y="533693"/>
                  <a:pt x="2025391" y="532899"/>
                  <a:pt x="2025391" y="532109"/>
                </a:cubicBezTo>
                <a:lnTo>
                  <a:pt x="2023521" y="531319"/>
                </a:lnTo>
                <a:cubicBezTo>
                  <a:pt x="2023521" y="530528"/>
                  <a:pt x="2025391" y="528947"/>
                  <a:pt x="2025391" y="528947"/>
                </a:cubicBezTo>
                <a:cubicBezTo>
                  <a:pt x="2024456" y="528947"/>
                  <a:pt x="2023521" y="528154"/>
                  <a:pt x="2023521" y="528154"/>
                </a:cubicBezTo>
                <a:cubicBezTo>
                  <a:pt x="2022585" y="528154"/>
                  <a:pt x="2021653" y="529738"/>
                  <a:pt x="2021653" y="529738"/>
                </a:cubicBezTo>
                <a:cubicBezTo>
                  <a:pt x="2020718" y="529738"/>
                  <a:pt x="2020718" y="530528"/>
                  <a:pt x="2019783" y="531319"/>
                </a:cubicBezTo>
                <a:lnTo>
                  <a:pt x="2018847" y="532899"/>
                </a:lnTo>
                <a:cubicBezTo>
                  <a:pt x="2017915" y="532899"/>
                  <a:pt x="2016980" y="532109"/>
                  <a:pt x="2016045" y="532109"/>
                </a:cubicBezTo>
                <a:cubicBezTo>
                  <a:pt x="2016045" y="531319"/>
                  <a:pt x="2014174" y="530528"/>
                  <a:pt x="2014174" y="530528"/>
                </a:cubicBezTo>
                <a:lnTo>
                  <a:pt x="2016045" y="528947"/>
                </a:lnTo>
                <a:cubicBezTo>
                  <a:pt x="2016045" y="528947"/>
                  <a:pt x="2017915" y="527363"/>
                  <a:pt x="2016980" y="526573"/>
                </a:cubicBezTo>
                <a:cubicBezTo>
                  <a:pt x="2016980" y="526573"/>
                  <a:pt x="2016045" y="525783"/>
                  <a:pt x="2015109" y="525783"/>
                </a:cubicBezTo>
                <a:cubicBezTo>
                  <a:pt x="2015109" y="526573"/>
                  <a:pt x="2014174" y="526573"/>
                  <a:pt x="2014174" y="527363"/>
                </a:cubicBezTo>
                <a:cubicBezTo>
                  <a:pt x="2013239" y="528154"/>
                  <a:pt x="2012307" y="528947"/>
                  <a:pt x="2012307" y="528947"/>
                </a:cubicBezTo>
                <a:cubicBezTo>
                  <a:pt x="2012307" y="529738"/>
                  <a:pt x="2014174" y="530528"/>
                  <a:pt x="2014174" y="530528"/>
                </a:cubicBezTo>
                <a:cubicBezTo>
                  <a:pt x="2014174" y="531319"/>
                  <a:pt x="2012307" y="532109"/>
                  <a:pt x="2012307" y="532109"/>
                </a:cubicBezTo>
                <a:cubicBezTo>
                  <a:pt x="2012307" y="532899"/>
                  <a:pt x="2011371" y="533693"/>
                  <a:pt x="2011371" y="533693"/>
                </a:cubicBezTo>
                <a:lnTo>
                  <a:pt x="2008566" y="532899"/>
                </a:lnTo>
                <a:cubicBezTo>
                  <a:pt x="2008566" y="532109"/>
                  <a:pt x="2010436" y="531319"/>
                  <a:pt x="2010436" y="530528"/>
                </a:cubicBezTo>
                <a:lnTo>
                  <a:pt x="2008566" y="529738"/>
                </a:lnTo>
                <a:cubicBezTo>
                  <a:pt x="2008566" y="528947"/>
                  <a:pt x="2009501" y="528154"/>
                  <a:pt x="2010436" y="528154"/>
                </a:cubicBezTo>
                <a:cubicBezTo>
                  <a:pt x="2010436" y="527363"/>
                  <a:pt x="2011371" y="525783"/>
                  <a:pt x="2011371" y="525783"/>
                </a:cubicBezTo>
                <a:lnTo>
                  <a:pt x="2009501" y="524992"/>
                </a:lnTo>
                <a:cubicBezTo>
                  <a:pt x="2008566" y="524992"/>
                  <a:pt x="2008566" y="526573"/>
                  <a:pt x="2007630" y="526573"/>
                </a:cubicBezTo>
                <a:lnTo>
                  <a:pt x="2005763" y="524992"/>
                </a:lnTo>
                <a:cubicBezTo>
                  <a:pt x="2004828" y="524992"/>
                  <a:pt x="2004828" y="524199"/>
                  <a:pt x="2003892" y="523408"/>
                </a:cubicBezTo>
                <a:cubicBezTo>
                  <a:pt x="2003892" y="524199"/>
                  <a:pt x="2002025" y="524992"/>
                  <a:pt x="2002025" y="525783"/>
                </a:cubicBezTo>
                <a:lnTo>
                  <a:pt x="2003892" y="526573"/>
                </a:lnTo>
                <a:cubicBezTo>
                  <a:pt x="2003892" y="527363"/>
                  <a:pt x="2002957" y="528154"/>
                  <a:pt x="2002957" y="528947"/>
                </a:cubicBezTo>
                <a:lnTo>
                  <a:pt x="2004828" y="529738"/>
                </a:lnTo>
                <a:cubicBezTo>
                  <a:pt x="2004828" y="530528"/>
                  <a:pt x="2002957" y="531319"/>
                  <a:pt x="2002957" y="532109"/>
                </a:cubicBezTo>
                <a:cubicBezTo>
                  <a:pt x="2002957" y="532109"/>
                  <a:pt x="2002025" y="532899"/>
                  <a:pt x="2002025" y="533693"/>
                </a:cubicBezTo>
                <a:cubicBezTo>
                  <a:pt x="2002025" y="533693"/>
                  <a:pt x="2002957" y="534483"/>
                  <a:pt x="2003892" y="534483"/>
                </a:cubicBezTo>
                <a:lnTo>
                  <a:pt x="2002025" y="536855"/>
                </a:lnTo>
                <a:lnTo>
                  <a:pt x="2000155" y="535274"/>
                </a:lnTo>
                <a:lnTo>
                  <a:pt x="1998284" y="536855"/>
                </a:lnTo>
                <a:lnTo>
                  <a:pt x="1996417" y="536064"/>
                </a:lnTo>
                <a:cubicBezTo>
                  <a:pt x="1996417" y="535274"/>
                  <a:pt x="1998284" y="533693"/>
                  <a:pt x="1998284" y="533693"/>
                </a:cubicBezTo>
                <a:cubicBezTo>
                  <a:pt x="1997349" y="533693"/>
                  <a:pt x="1996417" y="532899"/>
                  <a:pt x="1995481" y="532899"/>
                </a:cubicBezTo>
                <a:lnTo>
                  <a:pt x="1994546" y="534483"/>
                </a:lnTo>
                <a:cubicBezTo>
                  <a:pt x="1993611" y="534483"/>
                  <a:pt x="1992679" y="533693"/>
                  <a:pt x="1991744" y="532899"/>
                </a:cubicBezTo>
                <a:cubicBezTo>
                  <a:pt x="1991744" y="532899"/>
                  <a:pt x="1990808" y="531319"/>
                  <a:pt x="1989873" y="531319"/>
                </a:cubicBezTo>
                <a:cubicBezTo>
                  <a:pt x="1989873" y="531319"/>
                  <a:pt x="1988938" y="530528"/>
                  <a:pt x="1988002" y="530528"/>
                </a:cubicBezTo>
                <a:cubicBezTo>
                  <a:pt x="1988002" y="530528"/>
                  <a:pt x="1987070" y="532109"/>
                  <a:pt x="1986135" y="532109"/>
                </a:cubicBezTo>
                <a:cubicBezTo>
                  <a:pt x="1986135" y="532899"/>
                  <a:pt x="1985200" y="533693"/>
                  <a:pt x="1985200" y="533693"/>
                </a:cubicBezTo>
                <a:cubicBezTo>
                  <a:pt x="1984265" y="533693"/>
                  <a:pt x="1983329" y="535274"/>
                  <a:pt x="1983329" y="535274"/>
                </a:cubicBezTo>
                <a:cubicBezTo>
                  <a:pt x="1982397" y="535274"/>
                  <a:pt x="1981462" y="534483"/>
                  <a:pt x="1981462" y="534483"/>
                </a:cubicBezTo>
                <a:cubicBezTo>
                  <a:pt x="1980527" y="534483"/>
                  <a:pt x="1980527" y="536064"/>
                  <a:pt x="1979591" y="536064"/>
                </a:cubicBezTo>
                <a:cubicBezTo>
                  <a:pt x="1979591" y="535274"/>
                  <a:pt x="1977724" y="535274"/>
                  <a:pt x="1977724" y="534483"/>
                </a:cubicBezTo>
                <a:cubicBezTo>
                  <a:pt x="1977724" y="534483"/>
                  <a:pt x="1979591" y="533693"/>
                  <a:pt x="1978656" y="532899"/>
                </a:cubicBezTo>
                <a:cubicBezTo>
                  <a:pt x="1978656" y="532109"/>
                  <a:pt x="1976789" y="532109"/>
                  <a:pt x="1976789" y="531319"/>
                </a:cubicBezTo>
                <a:cubicBezTo>
                  <a:pt x="1976789" y="531319"/>
                  <a:pt x="1978656" y="530528"/>
                  <a:pt x="1978656" y="529738"/>
                </a:cubicBezTo>
                <a:cubicBezTo>
                  <a:pt x="1978656" y="528947"/>
                  <a:pt x="1976789" y="528947"/>
                  <a:pt x="1976789" y="528154"/>
                </a:cubicBezTo>
                <a:cubicBezTo>
                  <a:pt x="1975853" y="528947"/>
                  <a:pt x="1974918" y="529738"/>
                  <a:pt x="1974918" y="530528"/>
                </a:cubicBezTo>
                <a:lnTo>
                  <a:pt x="1973048" y="532109"/>
                </a:lnTo>
                <a:lnTo>
                  <a:pt x="1971180" y="530528"/>
                </a:lnTo>
                <a:cubicBezTo>
                  <a:pt x="1971180" y="530528"/>
                  <a:pt x="1972115" y="528947"/>
                  <a:pt x="1973048" y="528947"/>
                </a:cubicBezTo>
                <a:cubicBezTo>
                  <a:pt x="1973048" y="528154"/>
                  <a:pt x="1973983" y="527363"/>
                  <a:pt x="1973983" y="527363"/>
                </a:cubicBezTo>
                <a:cubicBezTo>
                  <a:pt x="1974918" y="526573"/>
                  <a:pt x="1975853" y="525783"/>
                  <a:pt x="1975853" y="524992"/>
                </a:cubicBezTo>
                <a:cubicBezTo>
                  <a:pt x="1975853" y="524992"/>
                  <a:pt x="1977724" y="524199"/>
                  <a:pt x="1977724" y="523408"/>
                </a:cubicBezTo>
                <a:lnTo>
                  <a:pt x="1975853" y="521827"/>
                </a:lnTo>
                <a:cubicBezTo>
                  <a:pt x="1974918" y="522618"/>
                  <a:pt x="1973983" y="523408"/>
                  <a:pt x="1973983" y="524199"/>
                </a:cubicBezTo>
                <a:cubicBezTo>
                  <a:pt x="1973048" y="524992"/>
                  <a:pt x="1972115" y="526573"/>
                  <a:pt x="1970245" y="527363"/>
                </a:cubicBezTo>
                <a:cubicBezTo>
                  <a:pt x="1970245" y="527363"/>
                  <a:pt x="1969310" y="525783"/>
                  <a:pt x="1968374" y="525783"/>
                </a:cubicBezTo>
                <a:lnTo>
                  <a:pt x="1967442" y="528154"/>
                </a:lnTo>
                <a:cubicBezTo>
                  <a:pt x="1967442" y="528154"/>
                  <a:pt x="1968374" y="528947"/>
                  <a:pt x="1969310" y="528947"/>
                </a:cubicBezTo>
                <a:cubicBezTo>
                  <a:pt x="1969310" y="529738"/>
                  <a:pt x="1971180" y="530528"/>
                  <a:pt x="1971180" y="530528"/>
                </a:cubicBezTo>
                <a:cubicBezTo>
                  <a:pt x="1970245" y="530528"/>
                  <a:pt x="1970245" y="532109"/>
                  <a:pt x="1969310" y="532109"/>
                </a:cubicBezTo>
                <a:cubicBezTo>
                  <a:pt x="1969310" y="532109"/>
                  <a:pt x="1968374" y="531319"/>
                  <a:pt x="1967442" y="531319"/>
                </a:cubicBezTo>
                <a:cubicBezTo>
                  <a:pt x="1966507" y="531319"/>
                  <a:pt x="1966507" y="532899"/>
                  <a:pt x="1965572" y="532899"/>
                </a:cubicBezTo>
                <a:cubicBezTo>
                  <a:pt x="1965572" y="532899"/>
                  <a:pt x="1964636" y="531319"/>
                  <a:pt x="1963701" y="531319"/>
                </a:cubicBezTo>
                <a:cubicBezTo>
                  <a:pt x="1963701" y="531319"/>
                  <a:pt x="1962769" y="532899"/>
                  <a:pt x="1961834" y="532899"/>
                </a:cubicBezTo>
                <a:cubicBezTo>
                  <a:pt x="1961834" y="532899"/>
                  <a:pt x="1960899" y="532109"/>
                  <a:pt x="1959963" y="532109"/>
                </a:cubicBezTo>
                <a:cubicBezTo>
                  <a:pt x="1959963" y="532109"/>
                  <a:pt x="1959028" y="533693"/>
                  <a:pt x="1958096" y="533693"/>
                </a:cubicBezTo>
                <a:lnTo>
                  <a:pt x="1957161" y="535274"/>
                </a:lnTo>
                <a:cubicBezTo>
                  <a:pt x="1956225" y="535274"/>
                  <a:pt x="1955290" y="533693"/>
                  <a:pt x="1955290" y="533693"/>
                </a:cubicBezTo>
                <a:cubicBezTo>
                  <a:pt x="1954355" y="534483"/>
                  <a:pt x="1953420" y="535274"/>
                  <a:pt x="1953420" y="536064"/>
                </a:cubicBezTo>
                <a:cubicBezTo>
                  <a:pt x="1952488" y="536064"/>
                  <a:pt x="1952488" y="537648"/>
                  <a:pt x="1951552" y="537648"/>
                </a:cubicBezTo>
                <a:lnTo>
                  <a:pt x="1949682" y="536064"/>
                </a:lnTo>
                <a:cubicBezTo>
                  <a:pt x="1949682" y="535274"/>
                  <a:pt x="1950617" y="535274"/>
                  <a:pt x="1951552" y="534483"/>
                </a:cubicBezTo>
                <a:lnTo>
                  <a:pt x="1952488" y="532899"/>
                </a:lnTo>
                <a:lnTo>
                  <a:pt x="1950617" y="531319"/>
                </a:lnTo>
                <a:cubicBezTo>
                  <a:pt x="1951552" y="530528"/>
                  <a:pt x="1951552" y="530528"/>
                  <a:pt x="1952488" y="529738"/>
                </a:cubicBezTo>
                <a:cubicBezTo>
                  <a:pt x="1952488" y="528947"/>
                  <a:pt x="1953420" y="528154"/>
                  <a:pt x="1953420" y="528154"/>
                </a:cubicBezTo>
                <a:cubicBezTo>
                  <a:pt x="1954355" y="527363"/>
                  <a:pt x="1955290" y="528947"/>
                  <a:pt x="1956225" y="528947"/>
                </a:cubicBezTo>
                <a:lnTo>
                  <a:pt x="1957161" y="527363"/>
                </a:lnTo>
                <a:cubicBezTo>
                  <a:pt x="1958096" y="527363"/>
                  <a:pt x="1959028" y="528947"/>
                  <a:pt x="1959963" y="528947"/>
                </a:cubicBezTo>
                <a:lnTo>
                  <a:pt x="1960899" y="527363"/>
                </a:lnTo>
                <a:cubicBezTo>
                  <a:pt x="1960899" y="526573"/>
                  <a:pt x="1959028" y="525783"/>
                  <a:pt x="1959028" y="525783"/>
                </a:cubicBezTo>
                <a:cubicBezTo>
                  <a:pt x="1959028" y="524992"/>
                  <a:pt x="1960899" y="524199"/>
                  <a:pt x="1960899" y="524199"/>
                </a:cubicBezTo>
                <a:cubicBezTo>
                  <a:pt x="1959963" y="524199"/>
                  <a:pt x="1959028" y="522618"/>
                  <a:pt x="1959028" y="522618"/>
                </a:cubicBezTo>
                <a:cubicBezTo>
                  <a:pt x="1958096" y="522618"/>
                  <a:pt x="1957161" y="524199"/>
                  <a:pt x="1957161" y="524199"/>
                </a:cubicBezTo>
                <a:cubicBezTo>
                  <a:pt x="1956225" y="524199"/>
                  <a:pt x="1955290" y="522618"/>
                  <a:pt x="1955290" y="522618"/>
                </a:cubicBezTo>
                <a:cubicBezTo>
                  <a:pt x="1954355" y="522618"/>
                  <a:pt x="1954355" y="524992"/>
                  <a:pt x="1953420" y="524992"/>
                </a:cubicBezTo>
                <a:cubicBezTo>
                  <a:pt x="1952488" y="524992"/>
                  <a:pt x="1951552" y="523408"/>
                  <a:pt x="1951552" y="523408"/>
                </a:cubicBezTo>
                <a:cubicBezTo>
                  <a:pt x="1951552" y="524199"/>
                  <a:pt x="1949682" y="524992"/>
                  <a:pt x="1949682" y="524992"/>
                </a:cubicBezTo>
                <a:cubicBezTo>
                  <a:pt x="1949682" y="525783"/>
                  <a:pt x="1951552" y="525783"/>
                  <a:pt x="1951552" y="526573"/>
                </a:cubicBezTo>
                <a:cubicBezTo>
                  <a:pt x="1951552" y="527363"/>
                  <a:pt x="1950617" y="527363"/>
                  <a:pt x="1950617" y="528154"/>
                </a:cubicBezTo>
                <a:cubicBezTo>
                  <a:pt x="1949682" y="528947"/>
                  <a:pt x="1948747" y="529738"/>
                  <a:pt x="1948747" y="529738"/>
                </a:cubicBezTo>
                <a:cubicBezTo>
                  <a:pt x="1948747" y="530528"/>
                  <a:pt x="1950617" y="531319"/>
                  <a:pt x="1950617" y="531319"/>
                </a:cubicBezTo>
                <a:cubicBezTo>
                  <a:pt x="1950617" y="531319"/>
                  <a:pt x="1949682" y="532899"/>
                  <a:pt x="1948747" y="532899"/>
                </a:cubicBezTo>
                <a:cubicBezTo>
                  <a:pt x="1948747" y="532899"/>
                  <a:pt x="1946879" y="531319"/>
                  <a:pt x="1946879" y="532109"/>
                </a:cubicBezTo>
                <a:lnTo>
                  <a:pt x="1945009" y="533693"/>
                </a:lnTo>
                <a:cubicBezTo>
                  <a:pt x="1945009" y="532899"/>
                  <a:pt x="1943138" y="532899"/>
                  <a:pt x="1943138" y="532109"/>
                </a:cubicBezTo>
                <a:cubicBezTo>
                  <a:pt x="1943138" y="531319"/>
                  <a:pt x="1941271" y="531319"/>
                  <a:pt x="1941271" y="530528"/>
                </a:cubicBezTo>
                <a:cubicBezTo>
                  <a:pt x="1941271" y="530528"/>
                  <a:pt x="1942206" y="529738"/>
                  <a:pt x="1943138" y="528947"/>
                </a:cubicBezTo>
                <a:lnTo>
                  <a:pt x="1945009" y="530528"/>
                </a:lnTo>
                <a:cubicBezTo>
                  <a:pt x="1945009" y="530528"/>
                  <a:pt x="1945944" y="528947"/>
                  <a:pt x="1946879" y="528947"/>
                </a:cubicBezTo>
                <a:cubicBezTo>
                  <a:pt x="1946879" y="528154"/>
                  <a:pt x="1947811" y="527363"/>
                  <a:pt x="1947811" y="526573"/>
                </a:cubicBezTo>
                <a:cubicBezTo>
                  <a:pt x="1947811" y="526573"/>
                  <a:pt x="1946879" y="525783"/>
                  <a:pt x="1945944" y="525783"/>
                </a:cubicBezTo>
                <a:cubicBezTo>
                  <a:pt x="1945944" y="525783"/>
                  <a:pt x="1945009" y="527363"/>
                  <a:pt x="1944073" y="527363"/>
                </a:cubicBezTo>
                <a:cubicBezTo>
                  <a:pt x="1944073" y="527363"/>
                  <a:pt x="1943138" y="525783"/>
                  <a:pt x="1942206" y="525783"/>
                </a:cubicBezTo>
                <a:cubicBezTo>
                  <a:pt x="1942206" y="525783"/>
                  <a:pt x="1941271" y="527363"/>
                  <a:pt x="1940335" y="527363"/>
                </a:cubicBezTo>
                <a:cubicBezTo>
                  <a:pt x="1940335" y="528154"/>
                  <a:pt x="1939400" y="526573"/>
                  <a:pt x="1938465" y="526573"/>
                </a:cubicBezTo>
                <a:cubicBezTo>
                  <a:pt x="1938465" y="526573"/>
                  <a:pt x="1937533" y="527363"/>
                  <a:pt x="1937533" y="528154"/>
                </a:cubicBezTo>
                <a:cubicBezTo>
                  <a:pt x="1936597" y="528947"/>
                  <a:pt x="1935662" y="528947"/>
                  <a:pt x="1935662" y="529738"/>
                </a:cubicBezTo>
                <a:lnTo>
                  <a:pt x="1933792" y="531319"/>
                </a:lnTo>
                <a:lnTo>
                  <a:pt x="1931924" y="530528"/>
                </a:lnTo>
                <a:cubicBezTo>
                  <a:pt x="1931924" y="529738"/>
                  <a:pt x="1933792" y="528947"/>
                  <a:pt x="1933792" y="528947"/>
                </a:cubicBezTo>
                <a:cubicBezTo>
                  <a:pt x="1932860" y="528154"/>
                  <a:pt x="1930989" y="527363"/>
                  <a:pt x="1930989" y="527363"/>
                </a:cubicBezTo>
                <a:cubicBezTo>
                  <a:pt x="1930989" y="526573"/>
                  <a:pt x="1932860" y="525783"/>
                  <a:pt x="1932860" y="525783"/>
                </a:cubicBezTo>
                <a:cubicBezTo>
                  <a:pt x="1932860" y="524992"/>
                  <a:pt x="1930989" y="524199"/>
                  <a:pt x="1930989" y="524199"/>
                </a:cubicBezTo>
                <a:cubicBezTo>
                  <a:pt x="1930054" y="524199"/>
                  <a:pt x="1930054" y="525783"/>
                  <a:pt x="1929118" y="525783"/>
                </a:cubicBezTo>
                <a:cubicBezTo>
                  <a:pt x="1929118" y="526573"/>
                  <a:pt x="1930989" y="526573"/>
                  <a:pt x="1930989" y="527363"/>
                </a:cubicBezTo>
                <a:lnTo>
                  <a:pt x="1930054" y="528947"/>
                </a:lnTo>
                <a:cubicBezTo>
                  <a:pt x="1929118" y="529738"/>
                  <a:pt x="1928186" y="530528"/>
                  <a:pt x="1928186" y="530528"/>
                </a:cubicBezTo>
                <a:lnTo>
                  <a:pt x="1926316" y="529738"/>
                </a:lnTo>
                <a:cubicBezTo>
                  <a:pt x="1926316" y="528947"/>
                  <a:pt x="1928186" y="528154"/>
                  <a:pt x="1927251" y="527363"/>
                </a:cubicBezTo>
                <a:lnTo>
                  <a:pt x="1925381" y="526573"/>
                </a:lnTo>
                <a:cubicBezTo>
                  <a:pt x="1925381" y="525783"/>
                  <a:pt x="1923510" y="524992"/>
                  <a:pt x="1923510" y="524992"/>
                </a:cubicBezTo>
                <a:cubicBezTo>
                  <a:pt x="1923510" y="524992"/>
                  <a:pt x="1922578" y="526573"/>
                  <a:pt x="1921643" y="526573"/>
                </a:cubicBezTo>
                <a:cubicBezTo>
                  <a:pt x="1921643" y="527363"/>
                  <a:pt x="1920707" y="528154"/>
                  <a:pt x="1920707" y="528154"/>
                </a:cubicBezTo>
                <a:cubicBezTo>
                  <a:pt x="1919772" y="528947"/>
                  <a:pt x="1918837" y="529738"/>
                  <a:pt x="1918837" y="530528"/>
                </a:cubicBezTo>
                <a:cubicBezTo>
                  <a:pt x="1918837" y="530528"/>
                  <a:pt x="1917905" y="532109"/>
                  <a:pt x="1916970" y="532109"/>
                </a:cubicBezTo>
                <a:lnTo>
                  <a:pt x="1915099" y="530528"/>
                </a:lnTo>
                <a:cubicBezTo>
                  <a:pt x="1914164" y="530528"/>
                  <a:pt x="1914164" y="532109"/>
                  <a:pt x="1913229" y="532109"/>
                </a:cubicBezTo>
                <a:lnTo>
                  <a:pt x="1911361" y="531319"/>
                </a:lnTo>
                <a:cubicBezTo>
                  <a:pt x="1911361" y="530528"/>
                  <a:pt x="1913229" y="529738"/>
                  <a:pt x="1913229" y="528947"/>
                </a:cubicBezTo>
                <a:cubicBezTo>
                  <a:pt x="1913229" y="528947"/>
                  <a:pt x="1911361" y="528154"/>
                  <a:pt x="1910426" y="528154"/>
                </a:cubicBezTo>
                <a:cubicBezTo>
                  <a:pt x="1910426" y="528154"/>
                  <a:pt x="1909491" y="526573"/>
                  <a:pt x="1908555" y="526573"/>
                </a:cubicBezTo>
                <a:cubicBezTo>
                  <a:pt x="1908555" y="527363"/>
                  <a:pt x="1906688" y="528154"/>
                  <a:pt x="1906688" y="528154"/>
                </a:cubicBezTo>
                <a:cubicBezTo>
                  <a:pt x="1907623" y="528947"/>
                  <a:pt x="1909491" y="528947"/>
                  <a:pt x="1909491" y="529738"/>
                </a:cubicBezTo>
                <a:cubicBezTo>
                  <a:pt x="1909491" y="530528"/>
                  <a:pt x="1907623" y="530528"/>
                  <a:pt x="1907623" y="531319"/>
                </a:cubicBezTo>
                <a:cubicBezTo>
                  <a:pt x="1907623" y="532109"/>
                  <a:pt x="1909491" y="532109"/>
                  <a:pt x="1909491" y="532899"/>
                </a:cubicBezTo>
                <a:lnTo>
                  <a:pt x="1908555" y="534483"/>
                </a:lnTo>
                <a:cubicBezTo>
                  <a:pt x="1907623" y="535274"/>
                  <a:pt x="1906688" y="536064"/>
                  <a:pt x="1906688" y="536064"/>
                </a:cubicBezTo>
                <a:cubicBezTo>
                  <a:pt x="1904817" y="535274"/>
                  <a:pt x="1903885" y="534483"/>
                  <a:pt x="1902015" y="533693"/>
                </a:cubicBezTo>
                <a:cubicBezTo>
                  <a:pt x="1902015" y="532899"/>
                  <a:pt x="1903885" y="532109"/>
                  <a:pt x="1903885" y="532109"/>
                </a:cubicBezTo>
                <a:cubicBezTo>
                  <a:pt x="1903885" y="531319"/>
                  <a:pt x="1902015" y="531319"/>
                  <a:pt x="1902015" y="530528"/>
                </a:cubicBezTo>
                <a:lnTo>
                  <a:pt x="1903885" y="528947"/>
                </a:lnTo>
                <a:cubicBezTo>
                  <a:pt x="1902950" y="528154"/>
                  <a:pt x="1902015" y="528154"/>
                  <a:pt x="1901079" y="527363"/>
                </a:cubicBezTo>
                <a:cubicBezTo>
                  <a:pt x="1901079" y="527363"/>
                  <a:pt x="1900144" y="526573"/>
                  <a:pt x="1899209" y="525783"/>
                </a:cubicBezTo>
                <a:cubicBezTo>
                  <a:pt x="1898277" y="527363"/>
                  <a:pt x="1897341" y="528154"/>
                  <a:pt x="1896406" y="529738"/>
                </a:cubicBezTo>
                <a:cubicBezTo>
                  <a:pt x="1896406" y="530528"/>
                  <a:pt x="1898277" y="530528"/>
                  <a:pt x="1898277" y="531319"/>
                </a:cubicBezTo>
                <a:cubicBezTo>
                  <a:pt x="1898277" y="531319"/>
                  <a:pt x="1896406" y="532109"/>
                  <a:pt x="1896406" y="532899"/>
                </a:cubicBezTo>
                <a:cubicBezTo>
                  <a:pt x="1896406" y="533693"/>
                  <a:pt x="1898277" y="533693"/>
                  <a:pt x="1898277" y="534483"/>
                </a:cubicBezTo>
                <a:cubicBezTo>
                  <a:pt x="1899209" y="534483"/>
                  <a:pt x="1897341" y="535274"/>
                  <a:pt x="1897341" y="536064"/>
                </a:cubicBezTo>
                <a:lnTo>
                  <a:pt x="1899209" y="536855"/>
                </a:lnTo>
                <a:cubicBezTo>
                  <a:pt x="1898277" y="537648"/>
                  <a:pt x="1898277" y="538439"/>
                  <a:pt x="1897341" y="539229"/>
                </a:cubicBezTo>
                <a:lnTo>
                  <a:pt x="1896406" y="540810"/>
                </a:lnTo>
                <a:cubicBezTo>
                  <a:pt x="1895471" y="540810"/>
                  <a:pt x="1893600" y="539229"/>
                  <a:pt x="1893600" y="539229"/>
                </a:cubicBezTo>
                <a:cubicBezTo>
                  <a:pt x="1893600" y="539229"/>
                  <a:pt x="1895471" y="538439"/>
                  <a:pt x="1895471" y="537648"/>
                </a:cubicBezTo>
                <a:cubicBezTo>
                  <a:pt x="1894536" y="536855"/>
                  <a:pt x="1894536" y="536855"/>
                  <a:pt x="1893600" y="536064"/>
                </a:cubicBezTo>
                <a:cubicBezTo>
                  <a:pt x="1892668" y="536064"/>
                  <a:pt x="1891733" y="535274"/>
                  <a:pt x="1891733" y="535274"/>
                </a:cubicBezTo>
                <a:cubicBezTo>
                  <a:pt x="1890798" y="534483"/>
                  <a:pt x="1892668" y="533693"/>
                  <a:pt x="1892668" y="532899"/>
                </a:cubicBezTo>
                <a:cubicBezTo>
                  <a:pt x="1893600" y="532899"/>
                  <a:pt x="1894536" y="531319"/>
                  <a:pt x="1894536" y="531319"/>
                </a:cubicBezTo>
                <a:cubicBezTo>
                  <a:pt x="1894536" y="531319"/>
                  <a:pt x="1892668" y="530528"/>
                  <a:pt x="1892668" y="529738"/>
                </a:cubicBezTo>
                <a:cubicBezTo>
                  <a:pt x="1891733" y="529738"/>
                  <a:pt x="1890798" y="528947"/>
                  <a:pt x="1890798" y="528947"/>
                </a:cubicBezTo>
                <a:cubicBezTo>
                  <a:pt x="1889862" y="528154"/>
                  <a:pt x="1891733" y="527363"/>
                  <a:pt x="1891733" y="526573"/>
                </a:cubicBezTo>
                <a:cubicBezTo>
                  <a:pt x="1891733" y="526573"/>
                  <a:pt x="1893600" y="525783"/>
                  <a:pt x="1893600" y="524992"/>
                </a:cubicBezTo>
                <a:lnTo>
                  <a:pt x="1891733" y="524199"/>
                </a:lnTo>
                <a:cubicBezTo>
                  <a:pt x="1891733" y="523408"/>
                  <a:pt x="1889862" y="522618"/>
                  <a:pt x="1888927" y="522618"/>
                </a:cubicBezTo>
                <a:cubicBezTo>
                  <a:pt x="1888927" y="523408"/>
                  <a:pt x="1887995" y="523408"/>
                  <a:pt x="1887995" y="524199"/>
                </a:cubicBezTo>
                <a:cubicBezTo>
                  <a:pt x="1887995" y="524199"/>
                  <a:pt x="1889862" y="524992"/>
                  <a:pt x="1889862" y="525783"/>
                </a:cubicBezTo>
                <a:cubicBezTo>
                  <a:pt x="1889862" y="525783"/>
                  <a:pt x="1888927" y="526573"/>
                  <a:pt x="1887995" y="527363"/>
                </a:cubicBezTo>
                <a:cubicBezTo>
                  <a:pt x="1887995" y="528154"/>
                  <a:pt x="1887060" y="528947"/>
                  <a:pt x="1887060" y="528947"/>
                </a:cubicBezTo>
                <a:cubicBezTo>
                  <a:pt x="1886125" y="528947"/>
                  <a:pt x="1885189" y="527363"/>
                  <a:pt x="1884254" y="528154"/>
                </a:cubicBezTo>
                <a:cubicBezTo>
                  <a:pt x="1884254" y="528154"/>
                  <a:pt x="1883319" y="528947"/>
                  <a:pt x="1883319" y="529738"/>
                </a:cubicBezTo>
                <a:cubicBezTo>
                  <a:pt x="1882387" y="529738"/>
                  <a:pt x="1881452" y="530528"/>
                  <a:pt x="1881452" y="531319"/>
                </a:cubicBezTo>
                <a:cubicBezTo>
                  <a:pt x="1880516" y="532109"/>
                  <a:pt x="1880516" y="532109"/>
                  <a:pt x="1879581" y="532899"/>
                </a:cubicBezTo>
                <a:cubicBezTo>
                  <a:pt x="1879581" y="533693"/>
                  <a:pt x="1877714" y="534483"/>
                  <a:pt x="1878646" y="534483"/>
                </a:cubicBezTo>
                <a:cubicBezTo>
                  <a:pt x="1878646" y="535274"/>
                  <a:pt x="1879581" y="536064"/>
                  <a:pt x="1880516" y="536064"/>
                </a:cubicBezTo>
                <a:lnTo>
                  <a:pt x="1882387" y="537648"/>
                </a:lnTo>
                <a:cubicBezTo>
                  <a:pt x="1882387" y="537648"/>
                  <a:pt x="1881452" y="539229"/>
                  <a:pt x="1880516" y="539229"/>
                </a:cubicBezTo>
                <a:cubicBezTo>
                  <a:pt x="1880516" y="539229"/>
                  <a:pt x="1879581" y="537648"/>
                  <a:pt x="1878646" y="537648"/>
                </a:cubicBezTo>
                <a:cubicBezTo>
                  <a:pt x="1878646" y="538439"/>
                  <a:pt x="1877714" y="540019"/>
                  <a:pt x="1876778" y="540019"/>
                </a:cubicBezTo>
                <a:cubicBezTo>
                  <a:pt x="1876778" y="539229"/>
                  <a:pt x="1875843" y="538439"/>
                  <a:pt x="1874908" y="538439"/>
                </a:cubicBezTo>
                <a:lnTo>
                  <a:pt x="1873040" y="536855"/>
                </a:lnTo>
                <a:cubicBezTo>
                  <a:pt x="1872105" y="536855"/>
                  <a:pt x="1871170" y="535274"/>
                  <a:pt x="1871170" y="536064"/>
                </a:cubicBezTo>
                <a:cubicBezTo>
                  <a:pt x="1870235" y="536064"/>
                  <a:pt x="1869299" y="536855"/>
                  <a:pt x="1869299" y="537648"/>
                </a:cubicBezTo>
                <a:cubicBezTo>
                  <a:pt x="1868367" y="537648"/>
                  <a:pt x="1868367" y="538439"/>
                  <a:pt x="1867432" y="539229"/>
                </a:cubicBezTo>
                <a:cubicBezTo>
                  <a:pt x="1867432" y="540019"/>
                  <a:pt x="1866497" y="540019"/>
                  <a:pt x="1866497" y="540810"/>
                </a:cubicBezTo>
                <a:cubicBezTo>
                  <a:pt x="1865561" y="540810"/>
                  <a:pt x="1863694" y="540019"/>
                  <a:pt x="1863694" y="540019"/>
                </a:cubicBezTo>
                <a:cubicBezTo>
                  <a:pt x="1863694" y="539229"/>
                  <a:pt x="1865561" y="538439"/>
                  <a:pt x="1865561" y="537648"/>
                </a:cubicBezTo>
                <a:lnTo>
                  <a:pt x="1863694" y="536855"/>
                </a:lnTo>
                <a:cubicBezTo>
                  <a:pt x="1863694" y="536064"/>
                  <a:pt x="1864626" y="535274"/>
                  <a:pt x="1864626" y="534483"/>
                </a:cubicBezTo>
                <a:cubicBezTo>
                  <a:pt x="1865561" y="534483"/>
                  <a:pt x="1866497" y="533693"/>
                  <a:pt x="1866497" y="532899"/>
                </a:cubicBezTo>
                <a:lnTo>
                  <a:pt x="1868367" y="531319"/>
                </a:lnTo>
                <a:lnTo>
                  <a:pt x="1866497" y="529738"/>
                </a:lnTo>
                <a:cubicBezTo>
                  <a:pt x="1865561" y="529738"/>
                  <a:pt x="1864626" y="528947"/>
                  <a:pt x="1863694" y="528154"/>
                </a:cubicBezTo>
                <a:lnTo>
                  <a:pt x="1861823" y="527363"/>
                </a:lnTo>
                <a:lnTo>
                  <a:pt x="1863694" y="525783"/>
                </a:lnTo>
                <a:cubicBezTo>
                  <a:pt x="1863694" y="524992"/>
                  <a:pt x="1865561" y="524199"/>
                  <a:pt x="1865561" y="523408"/>
                </a:cubicBezTo>
                <a:cubicBezTo>
                  <a:pt x="1864626" y="523408"/>
                  <a:pt x="1863694" y="522618"/>
                  <a:pt x="1862759" y="522618"/>
                </a:cubicBezTo>
                <a:cubicBezTo>
                  <a:pt x="1862759" y="521827"/>
                  <a:pt x="1861823" y="521827"/>
                  <a:pt x="1860888" y="521037"/>
                </a:cubicBezTo>
                <a:cubicBezTo>
                  <a:pt x="1860888" y="521827"/>
                  <a:pt x="1859953" y="521827"/>
                  <a:pt x="1859018" y="522618"/>
                </a:cubicBezTo>
                <a:cubicBezTo>
                  <a:pt x="1859018" y="523408"/>
                  <a:pt x="1858085" y="524199"/>
                  <a:pt x="1858085" y="524199"/>
                </a:cubicBezTo>
                <a:cubicBezTo>
                  <a:pt x="1858085" y="524992"/>
                  <a:pt x="1856215" y="525783"/>
                  <a:pt x="1856215" y="526573"/>
                </a:cubicBezTo>
                <a:lnTo>
                  <a:pt x="1858085" y="527363"/>
                </a:lnTo>
                <a:cubicBezTo>
                  <a:pt x="1858085" y="528154"/>
                  <a:pt x="1857150" y="528947"/>
                  <a:pt x="1857150" y="529738"/>
                </a:cubicBezTo>
                <a:cubicBezTo>
                  <a:pt x="1856215" y="529738"/>
                  <a:pt x="1855280" y="530528"/>
                  <a:pt x="1855280" y="531319"/>
                </a:cubicBezTo>
                <a:lnTo>
                  <a:pt x="1857150" y="532109"/>
                </a:lnTo>
                <a:cubicBezTo>
                  <a:pt x="1857150" y="532899"/>
                  <a:pt x="1856215" y="534483"/>
                  <a:pt x="1855280" y="534483"/>
                </a:cubicBezTo>
                <a:cubicBezTo>
                  <a:pt x="1855280" y="534483"/>
                  <a:pt x="1854344" y="532899"/>
                  <a:pt x="1853412" y="532899"/>
                </a:cubicBezTo>
                <a:cubicBezTo>
                  <a:pt x="1853412" y="532899"/>
                  <a:pt x="1852477" y="534483"/>
                  <a:pt x="1851542" y="534483"/>
                </a:cubicBezTo>
                <a:cubicBezTo>
                  <a:pt x="1851542" y="535274"/>
                  <a:pt x="1850607" y="536064"/>
                  <a:pt x="1850607" y="536064"/>
                </a:cubicBezTo>
                <a:cubicBezTo>
                  <a:pt x="1850607" y="536855"/>
                  <a:pt x="1852477" y="537648"/>
                  <a:pt x="1852477" y="537648"/>
                </a:cubicBezTo>
                <a:cubicBezTo>
                  <a:pt x="1851542" y="539229"/>
                  <a:pt x="1850607" y="540019"/>
                  <a:pt x="1849671" y="541600"/>
                </a:cubicBezTo>
                <a:cubicBezTo>
                  <a:pt x="1847804" y="540019"/>
                  <a:pt x="1846869" y="539229"/>
                  <a:pt x="1844998" y="538439"/>
                </a:cubicBezTo>
                <a:lnTo>
                  <a:pt x="1843131" y="537648"/>
                </a:lnTo>
                <a:cubicBezTo>
                  <a:pt x="1843131" y="536855"/>
                  <a:pt x="1844998" y="536064"/>
                  <a:pt x="1844998" y="535274"/>
                </a:cubicBezTo>
                <a:cubicBezTo>
                  <a:pt x="1844066" y="535274"/>
                  <a:pt x="1843131" y="534483"/>
                  <a:pt x="1842196" y="534483"/>
                </a:cubicBezTo>
                <a:cubicBezTo>
                  <a:pt x="1842196" y="533693"/>
                  <a:pt x="1844066" y="532899"/>
                  <a:pt x="1844066" y="532109"/>
                </a:cubicBezTo>
                <a:lnTo>
                  <a:pt x="1842196" y="531319"/>
                </a:lnTo>
                <a:cubicBezTo>
                  <a:pt x="1842196" y="530528"/>
                  <a:pt x="1844066" y="529738"/>
                  <a:pt x="1844066" y="528947"/>
                </a:cubicBezTo>
                <a:cubicBezTo>
                  <a:pt x="1843131" y="528947"/>
                  <a:pt x="1841260" y="528154"/>
                  <a:pt x="1841260" y="528154"/>
                </a:cubicBezTo>
                <a:cubicBezTo>
                  <a:pt x="1841260" y="527363"/>
                  <a:pt x="1843131" y="526573"/>
                  <a:pt x="1843131" y="525783"/>
                </a:cubicBezTo>
                <a:lnTo>
                  <a:pt x="1841260" y="524992"/>
                </a:lnTo>
                <a:cubicBezTo>
                  <a:pt x="1840325" y="524199"/>
                  <a:pt x="1839390" y="524199"/>
                  <a:pt x="1839390" y="523408"/>
                </a:cubicBezTo>
                <a:cubicBezTo>
                  <a:pt x="1838458" y="524199"/>
                  <a:pt x="1837522" y="524992"/>
                  <a:pt x="1837522" y="524992"/>
                </a:cubicBezTo>
                <a:cubicBezTo>
                  <a:pt x="1836587" y="525783"/>
                  <a:pt x="1835652" y="526573"/>
                  <a:pt x="1835652" y="527363"/>
                </a:cubicBezTo>
                <a:lnTo>
                  <a:pt x="1837522" y="528154"/>
                </a:lnTo>
                <a:cubicBezTo>
                  <a:pt x="1837522" y="528947"/>
                  <a:pt x="1836587" y="529738"/>
                  <a:pt x="1836587" y="529738"/>
                </a:cubicBezTo>
                <a:cubicBezTo>
                  <a:pt x="1835652" y="530528"/>
                  <a:pt x="1834717" y="531319"/>
                  <a:pt x="1834717" y="532109"/>
                </a:cubicBezTo>
                <a:cubicBezTo>
                  <a:pt x="1833784" y="532109"/>
                  <a:pt x="1833784" y="532899"/>
                  <a:pt x="1832849" y="533693"/>
                </a:cubicBezTo>
                <a:cubicBezTo>
                  <a:pt x="1831914" y="534483"/>
                  <a:pt x="1830979" y="536064"/>
                  <a:pt x="1830043" y="536855"/>
                </a:cubicBezTo>
                <a:cubicBezTo>
                  <a:pt x="1829108" y="536855"/>
                  <a:pt x="1828176" y="536064"/>
                  <a:pt x="1828176" y="536064"/>
                </a:cubicBezTo>
                <a:cubicBezTo>
                  <a:pt x="1827241" y="535274"/>
                  <a:pt x="1826305" y="535274"/>
                  <a:pt x="1825370" y="534483"/>
                </a:cubicBezTo>
                <a:cubicBezTo>
                  <a:pt x="1825370" y="533693"/>
                  <a:pt x="1824435" y="533693"/>
                  <a:pt x="1823503" y="532899"/>
                </a:cubicBezTo>
                <a:lnTo>
                  <a:pt x="1825370" y="531319"/>
                </a:lnTo>
                <a:lnTo>
                  <a:pt x="1823503" y="529738"/>
                </a:lnTo>
                <a:cubicBezTo>
                  <a:pt x="1823503" y="529738"/>
                  <a:pt x="1824435" y="528947"/>
                  <a:pt x="1824435" y="528154"/>
                </a:cubicBezTo>
                <a:cubicBezTo>
                  <a:pt x="1825370" y="527363"/>
                  <a:pt x="1825370" y="527363"/>
                  <a:pt x="1826305" y="526573"/>
                </a:cubicBezTo>
                <a:cubicBezTo>
                  <a:pt x="1827241" y="525783"/>
                  <a:pt x="1827241" y="524992"/>
                  <a:pt x="1828176" y="524992"/>
                </a:cubicBezTo>
                <a:cubicBezTo>
                  <a:pt x="1828176" y="524199"/>
                  <a:pt x="1829108" y="523408"/>
                  <a:pt x="1829108" y="522618"/>
                </a:cubicBezTo>
                <a:cubicBezTo>
                  <a:pt x="1830043" y="522618"/>
                  <a:pt x="1827241" y="521827"/>
                  <a:pt x="1827241" y="521827"/>
                </a:cubicBezTo>
                <a:cubicBezTo>
                  <a:pt x="1826305" y="522618"/>
                  <a:pt x="1825370" y="524199"/>
                  <a:pt x="1824435" y="524992"/>
                </a:cubicBezTo>
                <a:cubicBezTo>
                  <a:pt x="1823503" y="525783"/>
                  <a:pt x="1823503" y="526573"/>
                  <a:pt x="1822567" y="526573"/>
                </a:cubicBezTo>
                <a:cubicBezTo>
                  <a:pt x="1822567" y="527363"/>
                  <a:pt x="1820697" y="525783"/>
                  <a:pt x="1820697" y="525783"/>
                </a:cubicBezTo>
                <a:cubicBezTo>
                  <a:pt x="1819762" y="525783"/>
                  <a:pt x="1818830" y="527363"/>
                  <a:pt x="1818830" y="527363"/>
                </a:cubicBezTo>
                <a:cubicBezTo>
                  <a:pt x="1818830" y="528154"/>
                  <a:pt x="1817894" y="528154"/>
                  <a:pt x="1816959" y="528947"/>
                </a:cubicBezTo>
                <a:cubicBezTo>
                  <a:pt x="1816959" y="529738"/>
                  <a:pt x="1816024" y="530528"/>
                  <a:pt x="1816024" y="530528"/>
                </a:cubicBezTo>
                <a:cubicBezTo>
                  <a:pt x="1816024" y="531319"/>
                  <a:pt x="1817894" y="532109"/>
                  <a:pt x="1817894" y="532109"/>
                </a:cubicBezTo>
                <a:cubicBezTo>
                  <a:pt x="1817894" y="532899"/>
                  <a:pt x="1816024" y="533693"/>
                  <a:pt x="1816024" y="533693"/>
                </a:cubicBezTo>
                <a:cubicBezTo>
                  <a:pt x="1816959" y="533693"/>
                  <a:pt x="1817894" y="535274"/>
                  <a:pt x="1817894" y="535274"/>
                </a:cubicBezTo>
                <a:lnTo>
                  <a:pt x="1816959" y="536855"/>
                </a:lnTo>
                <a:cubicBezTo>
                  <a:pt x="1816024" y="536855"/>
                  <a:pt x="1815088" y="536064"/>
                  <a:pt x="1815088" y="536064"/>
                </a:cubicBezTo>
                <a:cubicBezTo>
                  <a:pt x="1814156" y="535274"/>
                  <a:pt x="1812286" y="534483"/>
                  <a:pt x="1812286" y="534483"/>
                </a:cubicBezTo>
                <a:cubicBezTo>
                  <a:pt x="1812286" y="533693"/>
                  <a:pt x="1814156" y="532899"/>
                  <a:pt x="1814156" y="532899"/>
                </a:cubicBezTo>
                <a:cubicBezTo>
                  <a:pt x="1814156" y="532109"/>
                  <a:pt x="1812286" y="532109"/>
                  <a:pt x="1812286" y="531319"/>
                </a:cubicBezTo>
                <a:cubicBezTo>
                  <a:pt x="1812286" y="530528"/>
                  <a:pt x="1814156" y="529738"/>
                  <a:pt x="1814156" y="529738"/>
                </a:cubicBezTo>
                <a:cubicBezTo>
                  <a:pt x="1813221" y="528947"/>
                  <a:pt x="1811351" y="528947"/>
                  <a:pt x="1811351" y="528154"/>
                </a:cubicBezTo>
                <a:cubicBezTo>
                  <a:pt x="1811351" y="527363"/>
                  <a:pt x="1809480" y="527363"/>
                  <a:pt x="1809480" y="526573"/>
                </a:cubicBezTo>
                <a:cubicBezTo>
                  <a:pt x="1809480" y="527363"/>
                  <a:pt x="1807613" y="528154"/>
                  <a:pt x="1807613" y="528947"/>
                </a:cubicBezTo>
                <a:lnTo>
                  <a:pt x="1810415" y="529738"/>
                </a:lnTo>
                <a:cubicBezTo>
                  <a:pt x="1810415" y="530528"/>
                  <a:pt x="1808548" y="531319"/>
                  <a:pt x="1808548" y="531319"/>
                </a:cubicBezTo>
                <a:cubicBezTo>
                  <a:pt x="1808548" y="532109"/>
                  <a:pt x="1807613" y="533693"/>
                  <a:pt x="1806678" y="533693"/>
                </a:cubicBezTo>
                <a:lnTo>
                  <a:pt x="1804807" y="532109"/>
                </a:lnTo>
                <a:cubicBezTo>
                  <a:pt x="1803875" y="532109"/>
                  <a:pt x="1803875" y="533693"/>
                  <a:pt x="1802940" y="533693"/>
                </a:cubicBezTo>
                <a:cubicBezTo>
                  <a:pt x="1802004" y="533693"/>
                  <a:pt x="1802004" y="532899"/>
                  <a:pt x="1801069" y="532899"/>
                </a:cubicBezTo>
                <a:cubicBezTo>
                  <a:pt x="1800134" y="532109"/>
                  <a:pt x="1799202" y="531319"/>
                  <a:pt x="1799202" y="531319"/>
                </a:cubicBezTo>
                <a:cubicBezTo>
                  <a:pt x="1799202" y="530528"/>
                  <a:pt x="1801069" y="529738"/>
                  <a:pt x="1800134" y="529738"/>
                </a:cubicBezTo>
                <a:cubicBezTo>
                  <a:pt x="1800134" y="528947"/>
                  <a:pt x="1798266" y="528154"/>
                  <a:pt x="1798266" y="528154"/>
                </a:cubicBezTo>
                <a:cubicBezTo>
                  <a:pt x="1798266" y="528154"/>
                  <a:pt x="1797331" y="526573"/>
                  <a:pt x="1796396" y="526573"/>
                </a:cubicBezTo>
                <a:cubicBezTo>
                  <a:pt x="1796396" y="526573"/>
                  <a:pt x="1795461" y="528154"/>
                  <a:pt x="1794525" y="528154"/>
                </a:cubicBezTo>
                <a:cubicBezTo>
                  <a:pt x="1794525" y="528947"/>
                  <a:pt x="1793593" y="529738"/>
                  <a:pt x="1793593" y="530528"/>
                </a:cubicBezTo>
                <a:lnTo>
                  <a:pt x="1795461" y="531319"/>
                </a:lnTo>
                <a:cubicBezTo>
                  <a:pt x="1794525" y="532109"/>
                  <a:pt x="1794525" y="532899"/>
                  <a:pt x="1793593" y="533693"/>
                </a:cubicBezTo>
                <a:lnTo>
                  <a:pt x="1791723" y="532109"/>
                </a:lnTo>
                <a:cubicBezTo>
                  <a:pt x="1790787" y="531319"/>
                  <a:pt x="1789852" y="530528"/>
                  <a:pt x="1789852" y="530528"/>
                </a:cubicBezTo>
                <a:cubicBezTo>
                  <a:pt x="1788920" y="530528"/>
                  <a:pt x="1787985" y="528947"/>
                  <a:pt x="1787049" y="528947"/>
                </a:cubicBezTo>
                <a:lnTo>
                  <a:pt x="1786114" y="531319"/>
                </a:lnTo>
                <a:cubicBezTo>
                  <a:pt x="1785179" y="530528"/>
                  <a:pt x="1784247" y="529738"/>
                  <a:pt x="1783311" y="529738"/>
                </a:cubicBezTo>
                <a:cubicBezTo>
                  <a:pt x="1783311" y="528947"/>
                  <a:pt x="1785179" y="528154"/>
                  <a:pt x="1785179" y="528154"/>
                </a:cubicBezTo>
                <a:cubicBezTo>
                  <a:pt x="1785179" y="527363"/>
                  <a:pt x="1787049" y="526573"/>
                  <a:pt x="1787049" y="526573"/>
                </a:cubicBezTo>
                <a:cubicBezTo>
                  <a:pt x="1787049" y="525783"/>
                  <a:pt x="1785179" y="524992"/>
                  <a:pt x="1785179" y="524992"/>
                </a:cubicBezTo>
                <a:cubicBezTo>
                  <a:pt x="1784247" y="524199"/>
                  <a:pt x="1783311" y="524199"/>
                  <a:pt x="1782376" y="523408"/>
                </a:cubicBezTo>
                <a:cubicBezTo>
                  <a:pt x="1781441" y="524992"/>
                  <a:pt x="1780506" y="525783"/>
                  <a:pt x="1779570" y="527363"/>
                </a:cubicBezTo>
                <a:cubicBezTo>
                  <a:pt x="1778638" y="527363"/>
                  <a:pt x="1778638" y="528154"/>
                  <a:pt x="1777703" y="528947"/>
                </a:cubicBezTo>
                <a:cubicBezTo>
                  <a:pt x="1776768" y="529738"/>
                  <a:pt x="1775833" y="531319"/>
                  <a:pt x="1774897" y="532109"/>
                </a:cubicBezTo>
                <a:cubicBezTo>
                  <a:pt x="1773965" y="532899"/>
                  <a:pt x="1773965" y="533693"/>
                  <a:pt x="1773030" y="533693"/>
                </a:cubicBezTo>
                <a:cubicBezTo>
                  <a:pt x="1772095" y="533693"/>
                  <a:pt x="1772095" y="532899"/>
                  <a:pt x="1771159" y="532899"/>
                </a:cubicBezTo>
                <a:cubicBezTo>
                  <a:pt x="1770224" y="532109"/>
                  <a:pt x="1769289" y="532109"/>
                  <a:pt x="1769289" y="531319"/>
                </a:cubicBezTo>
                <a:cubicBezTo>
                  <a:pt x="1769289" y="531319"/>
                  <a:pt x="1771159" y="529738"/>
                  <a:pt x="1770224" y="529738"/>
                </a:cubicBezTo>
                <a:lnTo>
                  <a:pt x="1768357" y="528154"/>
                </a:lnTo>
                <a:lnTo>
                  <a:pt x="1767422" y="529738"/>
                </a:lnTo>
                <a:cubicBezTo>
                  <a:pt x="1766486" y="530528"/>
                  <a:pt x="1765551" y="531319"/>
                  <a:pt x="1765551" y="532109"/>
                </a:cubicBezTo>
                <a:lnTo>
                  <a:pt x="1767422" y="532899"/>
                </a:lnTo>
                <a:cubicBezTo>
                  <a:pt x="1767422" y="533693"/>
                  <a:pt x="1766486" y="534483"/>
                  <a:pt x="1765551" y="535274"/>
                </a:cubicBezTo>
                <a:cubicBezTo>
                  <a:pt x="1765551" y="535274"/>
                  <a:pt x="1764616" y="536064"/>
                  <a:pt x="1764616" y="536855"/>
                </a:cubicBezTo>
                <a:cubicBezTo>
                  <a:pt x="1763684" y="537648"/>
                  <a:pt x="1762748" y="537648"/>
                  <a:pt x="1762748" y="538439"/>
                </a:cubicBezTo>
                <a:cubicBezTo>
                  <a:pt x="1762748" y="538439"/>
                  <a:pt x="1761813" y="540019"/>
                  <a:pt x="1760878" y="540019"/>
                </a:cubicBezTo>
                <a:lnTo>
                  <a:pt x="1759010" y="539229"/>
                </a:lnTo>
                <a:cubicBezTo>
                  <a:pt x="1759010" y="538439"/>
                  <a:pt x="1759946" y="537648"/>
                  <a:pt x="1760878" y="536855"/>
                </a:cubicBezTo>
                <a:lnTo>
                  <a:pt x="1761813" y="535274"/>
                </a:lnTo>
                <a:lnTo>
                  <a:pt x="1759946" y="533693"/>
                </a:lnTo>
                <a:cubicBezTo>
                  <a:pt x="1759946" y="533693"/>
                  <a:pt x="1759010" y="536064"/>
                  <a:pt x="1758075" y="536064"/>
                </a:cubicBezTo>
                <a:cubicBezTo>
                  <a:pt x="1758075" y="536064"/>
                  <a:pt x="1757140" y="534483"/>
                  <a:pt x="1756205" y="534483"/>
                </a:cubicBezTo>
                <a:cubicBezTo>
                  <a:pt x="1757140" y="533693"/>
                  <a:pt x="1757140" y="532899"/>
                  <a:pt x="1758075" y="532899"/>
                </a:cubicBezTo>
                <a:cubicBezTo>
                  <a:pt x="1758075" y="532109"/>
                  <a:pt x="1759010" y="531319"/>
                  <a:pt x="1759946" y="530528"/>
                </a:cubicBezTo>
                <a:lnTo>
                  <a:pt x="1757140" y="529738"/>
                </a:lnTo>
                <a:cubicBezTo>
                  <a:pt x="1757140" y="528947"/>
                  <a:pt x="1759010" y="528154"/>
                  <a:pt x="1759010" y="528154"/>
                </a:cubicBezTo>
                <a:cubicBezTo>
                  <a:pt x="1759010" y="527363"/>
                  <a:pt x="1759946" y="526573"/>
                  <a:pt x="1760878" y="525783"/>
                </a:cubicBezTo>
                <a:cubicBezTo>
                  <a:pt x="1760878" y="525783"/>
                  <a:pt x="1761813" y="524992"/>
                  <a:pt x="1762748" y="524199"/>
                </a:cubicBezTo>
                <a:cubicBezTo>
                  <a:pt x="1761813" y="524199"/>
                  <a:pt x="1760878" y="522618"/>
                  <a:pt x="1759946" y="522618"/>
                </a:cubicBezTo>
                <a:cubicBezTo>
                  <a:pt x="1759946" y="523408"/>
                  <a:pt x="1759010" y="524199"/>
                  <a:pt x="1759010" y="524992"/>
                </a:cubicBezTo>
                <a:cubicBezTo>
                  <a:pt x="1758075" y="524992"/>
                  <a:pt x="1757140" y="525783"/>
                  <a:pt x="1757140" y="526573"/>
                </a:cubicBezTo>
                <a:cubicBezTo>
                  <a:pt x="1756205" y="527363"/>
                  <a:pt x="1756205" y="527363"/>
                  <a:pt x="1755269" y="528154"/>
                </a:cubicBezTo>
                <a:cubicBezTo>
                  <a:pt x="1754337" y="529738"/>
                  <a:pt x="1753402" y="530528"/>
                  <a:pt x="1752467" y="532109"/>
                </a:cubicBezTo>
                <a:cubicBezTo>
                  <a:pt x="1752467" y="531319"/>
                  <a:pt x="1749664" y="530528"/>
                  <a:pt x="1750596" y="530528"/>
                </a:cubicBezTo>
                <a:cubicBezTo>
                  <a:pt x="1750596" y="529738"/>
                  <a:pt x="1751531" y="528947"/>
                  <a:pt x="1751531" y="528947"/>
                </a:cubicBezTo>
                <a:cubicBezTo>
                  <a:pt x="1752467" y="528154"/>
                  <a:pt x="1753402" y="527363"/>
                  <a:pt x="1753402" y="526573"/>
                </a:cubicBezTo>
                <a:lnTo>
                  <a:pt x="1751531" y="525783"/>
                </a:lnTo>
                <a:cubicBezTo>
                  <a:pt x="1751531" y="524992"/>
                  <a:pt x="1752467" y="524199"/>
                  <a:pt x="1752467" y="523408"/>
                </a:cubicBezTo>
                <a:cubicBezTo>
                  <a:pt x="1753402" y="523408"/>
                  <a:pt x="1754337" y="522618"/>
                  <a:pt x="1754337" y="521827"/>
                </a:cubicBezTo>
                <a:cubicBezTo>
                  <a:pt x="1753402" y="521827"/>
                  <a:pt x="1753402" y="520247"/>
                  <a:pt x="1752467" y="520247"/>
                </a:cubicBezTo>
                <a:cubicBezTo>
                  <a:pt x="1752467" y="521037"/>
                  <a:pt x="1750596" y="521827"/>
                  <a:pt x="1750596" y="522618"/>
                </a:cubicBezTo>
                <a:cubicBezTo>
                  <a:pt x="1750596" y="522618"/>
                  <a:pt x="1749664" y="523408"/>
                  <a:pt x="1748729" y="524199"/>
                </a:cubicBezTo>
                <a:cubicBezTo>
                  <a:pt x="1748729" y="524992"/>
                  <a:pt x="1747793" y="524992"/>
                  <a:pt x="1747793" y="525783"/>
                </a:cubicBezTo>
                <a:cubicBezTo>
                  <a:pt x="1746858" y="526573"/>
                  <a:pt x="1746858" y="527363"/>
                  <a:pt x="1745923" y="527363"/>
                </a:cubicBezTo>
                <a:cubicBezTo>
                  <a:pt x="1745923" y="528154"/>
                  <a:pt x="1744056" y="528947"/>
                  <a:pt x="1744056" y="529738"/>
                </a:cubicBezTo>
                <a:lnTo>
                  <a:pt x="1746858" y="530528"/>
                </a:lnTo>
                <a:cubicBezTo>
                  <a:pt x="1745923" y="531319"/>
                  <a:pt x="1744988" y="532109"/>
                  <a:pt x="1744988" y="532899"/>
                </a:cubicBezTo>
                <a:cubicBezTo>
                  <a:pt x="1744056" y="532899"/>
                  <a:pt x="1744056" y="533693"/>
                  <a:pt x="1743120" y="534483"/>
                </a:cubicBezTo>
                <a:lnTo>
                  <a:pt x="1741250" y="532899"/>
                </a:lnTo>
                <a:cubicBezTo>
                  <a:pt x="1740314" y="534483"/>
                  <a:pt x="1739383" y="535274"/>
                  <a:pt x="1738447" y="536855"/>
                </a:cubicBezTo>
                <a:cubicBezTo>
                  <a:pt x="1737512" y="536064"/>
                  <a:pt x="1735641" y="535274"/>
                  <a:pt x="1735641" y="535274"/>
                </a:cubicBezTo>
                <a:cubicBezTo>
                  <a:pt x="1735641" y="534483"/>
                  <a:pt x="1737512" y="533693"/>
                  <a:pt x="1737512" y="533693"/>
                </a:cubicBezTo>
                <a:cubicBezTo>
                  <a:pt x="1737512" y="532899"/>
                  <a:pt x="1735641" y="532109"/>
                  <a:pt x="1735641" y="532109"/>
                </a:cubicBezTo>
                <a:lnTo>
                  <a:pt x="1733774" y="533693"/>
                </a:lnTo>
                <a:cubicBezTo>
                  <a:pt x="1733774" y="533693"/>
                  <a:pt x="1731904" y="532899"/>
                  <a:pt x="1731904" y="532109"/>
                </a:cubicBezTo>
                <a:lnTo>
                  <a:pt x="1733774" y="530528"/>
                </a:lnTo>
                <a:cubicBezTo>
                  <a:pt x="1732839" y="530528"/>
                  <a:pt x="1731904" y="529738"/>
                  <a:pt x="1730968" y="529738"/>
                </a:cubicBezTo>
                <a:cubicBezTo>
                  <a:pt x="1730968" y="528947"/>
                  <a:pt x="1730036" y="531319"/>
                  <a:pt x="1730036" y="531319"/>
                </a:cubicBezTo>
                <a:cubicBezTo>
                  <a:pt x="1729101" y="531319"/>
                  <a:pt x="1728166" y="529738"/>
                  <a:pt x="1727230" y="529738"/>
                </a:cubicBezTo>
                <a:cubicBezTo>
                  <a:pt x="1726295" y="531319"/>
                  <a:pt x="1725360" y="532109"/>
                  <a:pt x="1724428" y="532899"/>
                </a:cubicBezTo>
                <a:cubicBezTo>
                  <a:pt x="1723492" y="533693"/>
                  <a:pt x="1723492" y="534483"/>
                  <a:pt x="1722557" y="535274"/>
                </a:cubicBezTo>
                <a:cubicBezTo>
                  <a:pt x="1722557" y="535274"/>
                  <a:pt x="1721622" y="536064"/>
                  <a:pt x="1721622" y="536855"/>
                </a:cubicBezTo>
                <a:cubicBezTo>
                  <a:pt x="1720687" y="536855"/>
                  <a:pt x="1719754" y="538439"/>
                  <a:pt x="1719754" y="538439"/>
                </a:cubicBezTo>
                <a:cubicBezTo>
                  <a:pt x="1719754" y="539229"/>
                  <a:pt x="1721622" y="540019"/>
                  <a:pt x="1721622" y="540019"/>
                </a:cubicBezTo>
                <a:cubicBezTo>
                  <a:pt x="1721622" y="540810"/>
                  <a:pt x="1720687" y="541600"/>
                  <a:pt x="1719754" y="541600"/>
                </a:cubicBezTo>
                <a:cubicBezTo>
                  <a:pt x="1719754" y="542394"/>
                  <a:pt x="1718819" y="543184"/>
                  <a:pt x="1718819" y="543184"/>
                </a:cubicBezTo>
                <a:cubicBezTo>
                  <a:pt x="1716949" y="542394"/>
                  <a:pt x="1716013" y="541600"/>
                  <a:pt x="1714146" y="540810"/>
                </a:cubicBezTo>
                <a:cubicBezTo>
                  <a:pt x="1714146" y="540019"/>
                  <a:pt x="1716013" y="539229"/>
                  <a:pt x="1716013" y="539229"/>
                </a:cubicBezTo>
                <a:cubicBezTo>
                  <a:pt x="1716013" y="538439"/>
                  <a:pt x="1714146" y="537648"/>
                  <a:pt x="1714146" y="537648"/>
                </a:cubicBezTo>
                <a:cubicBezTo>
                  <a:pt x="1713211" y="536855"/>
                  <a:pt x="1712275" y="536855"/>
                  <a:pt x="1711340" y="536064"/>
                </a:cubicBezTo>
                <a:cubicBezTo>
                  <a:pt x="1711340" y="536064"/>
                  <a:pt x="1710405" y="535274"/>
                  <a:pt x="1709473" y="535274"/>
                </a:cubicBezTo>
                <a:cubicBezTo>
                  <a:pt x="1708538" y="534483"/>
                  <a:pt x="1708538" y="533693"/>
                  <a:pt x="1707602" y="533693"/>
                </a:cubicBezTo>
                <a:lnTo>
                  <a:pt x="1705732" y="532109"/>
                </a:lnTo>
                <a:lnTo>
                  <a:pt x="1706667" y="530528"/>
                </a:lnTo>
                <a:cubicBezTo>
                  <a:pt x="1707602" y="529738"/>
                  <a:pt x="1708538" y="528947"/>
                  <a:pt x="1708538" y="528947"/>
                </a:cubicBezTo>
                <a:cubicBezTo>
                  <a:pt x="1709473" y="528947"/>
                  <a:pt x="1710405" y="529738"/>
                  <a:pt x="1710405" y="529738"/>
                </a:cubicBezTo>
                <a:cubicBezTo>
                  <a:pt x="1711340" y="529738"/>
                  <a:pt x="1711340" y="528154"/>
                  <a:pt x="1712275" y="528154"/>
                </a:cubicBezTo>
                <a:cubicBezTo>
                  <a:pt x="1711340" y="527363"/>
                  <a:pt x="1709473" y="526573"/>
                  <a:pt x="1708538" y="525783"/>
                </a:cubicBezTo>
                <a:cubicBezTo>
                  <a:pt x="1707602" y="525783"/>
                  <a:pt x="1707602" y="527363"/>
                  <a:pt x="1706667" y="527363"/>
                </a:cubicBezTo>
                <a:lnTo>
                  <a:pt x="1704800" y="525783"/>
                </a:lnTo>
                <a:cubicBezTo>
                  <a:pt x="1703864" y="526573"/>
                  <a:pt x="1702929" y="527363"/>
                  <a:pt x="1702929" y="528154"/>
                </a:cubicBezTo>
                <a:cubicBezTo>
                  <a:pt x="1701994" y="528154"/>
                  <a:pt x="1701994" y="528947"/>
                  <a:pt x="1701059" y="529738"/>
                </a:cubicBezTo>
                <a:cubicBezTo>
                  <a:pt x="1701059" y="530528"/>
                  <a:pt x="1700127" y="530528"/>
                  <a:pt x="1700127" y="531319"/>
                </a:cubicBezTo>
                <a:cubicBezTo>
                  <a:pt x="1699191" y="532109"/>
                  <a:pt x="1698256" y="532899"/>
                  <a:pt x="1698256" y="532899"/>
                </a:cubicBezTo>
                <a:cubicBezTo>
                  <a:pt x="1698256" y="533693"/>
                  <a:pt x="1696385" y="534483"/>
                  <a:pt x="1696385" y="534483"/>
                </a:cubicBezTo>
                <a:cubicBezTo>
                  <a:pt x="1696385" y="535274"/>
                  <a:pt x="1698256" y="536064"/>
                  <a:pt x="1698256" y="536064"/>
                </a:cubicBezTo>
                <a:cubicBezTo>
                  <a:pt x="1699191" y="536064"/>
                  <a:pt x="1701059" y="537648"/>
                  <a:pt x="1701059" y="537648"/>
                </a:cubicBezTo>
                <a:cubicBezTo>
                  <a:pt x="1700127" y="537648"/>
                  <a:pt x="1699191" y="539229"/>
                  <a:pt x="1699191" y="539229"/>
                </a:cubicBezTo>
                <a:cubicBezTo>
                  <a:pt x="1698256" y="539229"/>
                  <a:pt x="1697321" y="538439"/>
                  <a:pt x="1697321" y="537648"/>
                </a:cubicBezTo>
                <a:cubicBezTo>
                  <a:pt x="1696385" y="537648"/>
                  <a:pt x="1695450" y="536855"/>
                  <a:pt x="1694518" y="536855"/>
                </a:cubicBezTo>
                <a:cubicBezTo>
                  <a:pt x="1694518" y="536064"/>
                  <a:pt x="1693583" y="535274"/>
                  <a:pt x="1692648" y="535274"/>
                </a:cubicBezTo>
                <a:cubicBezTo>
                  <a:pt x="1692648" y="535274"/>
                  <a:pt x="1691712" y="533693"/>
                  <a:pt x="1690777" y="533693"/>
                </a:cubicBezTo>
                <a:cubicBezTo>
                  <a:pt x="1690777" y="533693"/>
                  <a:pt x="1689845" y="535274"/>
                  <a:pt x="1688910" y="536064"/>
                </a:cubicBezTo>
                <a:lnTo>
                  <a:pt x="1687974" y="537648"/>
                </a:lnTo>
                <a:cubicBezTo>
                  <a:pt x="1687039" y="537648"/>
                  <a:pt x="1686104" y="536064"/>
                  <a:pt x="1685169" y="536064"/>
                </a:cubicBezTo>
                <a:cubicBezTo>
                  <a:pt x="1685169" y="536064"/>
                  <a:pt x="1684236" y="534483"/>
                  <a:pt x="1683301" y="534483"/>
                </a:cubicBezTo>
                <a:cubicBezTo>
                  <a:pt x="1683301" y="534483"/>
                  <a:pt x="1682366" y="536064"/>
                  <a:pt x="1681431" y="536855"/>
                </a:cubicBezTo>
                <a:lnTo>
                  <a:pt x="1680495" y="538439"/>
                </a:lnTo>
                <a:cubicBezTo>
                  <a:pt x="1679563" y="538439"/>
                  <a:pt x="1678628" y="537648"/>
                  <a:pt x="1678628" y="536855"/>
                </a:cubicBezTo>
                <a:cubicBezTo>
                  <a:pt x="1677693" y="536855"/>
                  <a:pt x="1679563" y="535274"/>
                  <a:pt x="1679563" y="535274"/>
                </a:cubicBezTo>
                <a:cubicBezTo>
                  <a:pt x="1680495" y="534483"/>
                  <a:pt x="1681431" y="533693"/>
                  <a:pt x="1681431" y="533693"/>
                </a:cubicBezTo>
                <a:cubicBezTo>
                  <a:pt x="1681431" y="532899"/>
                  <a:pt x="1679563" y="532109"/>
                  <a:pt x="1679563" y="532109"/>
                </a:cubicBezTo>
                <a:cubicBezTo>
                  <a:pt x="1679563" y="531319"/>
                  <a:pt x="1680495" y="530528"/>
                  <a:pt x="1680495" y="530528"/>
                </a:cubicBezTo>
                <a:cubicBezTo>
                  <a:pt x="1680495" y="529738"/>
                  <a:pt x="1678628" y="529738"/>
                  <a:pt x="1678628" y="528947"/>
                </a:cubicBezTo>
                <a:cubicBezTo>
                  <a:pt x="1678628" y="528154"/>
                  <a:pt x="1680495" y="527363"/>
                  <a:pt x="1680495" y="527363"/>
                </a:cubicBezTo>
                <a:cubicBezTo>
                  <a:pt x="1680495" y="526573"/>
                  <a:pt x="1678628" y="526573"/>
                  <a:pt x="1678628" y="525783"/>
                </a:cubicBezTo>
                <a:cubicBezTo>
                  <a:pt x="1678628" y="524992"/>
                  <a:pt x="1679563" y="524199"/>
                  <a:pt x="1679563" y="524199"/>
                </a:cubicBezTo>
                <a:cubicBezTo>
                  <a:pt x="1679563" y="523408"/>
                  <a:pt x="1677693" y="523408"/>
                  <a:pt x="1677693" y="522618"/>
                </a:cubicBezTo>
                <a:cubicBezTo>
                  <a:pt x="1677693" y="523408"/>
                  <a:pt x="1676757" y="524199"/>
                  <a:pt x="1675822" y="524199"/>
                </a:cubicBezTo>
                <a:cubicBezTo>
                  <a:pt x="1675822" y="524992"/>
                  <a:pt x="1674890" y="525783"/>
                  <a:pt x="1674890" y="526573"/>
                </a:cubicBezTo>
                <a:cubicBezTo>
                  <a:pt x="1673955" y="526573"/>
                  <a:pt x="1673019" y="527363"/>
                  <a:pt x="1673019" y="528154"/>
                </a:cubicBezTo>
                <a:cubicBezTo>
                  <a:pt x="1673019" y="528154"/>
                  <a:pt x="1674890" y="528947"/>
                  <a:pt x="1674890" y="529738"/>
                </a:cubicBezTo>
                <a:cubicBezTo>
                  <a:pt x="1674890" y="529738"/>
                  <a:pt x="1673019" y="530528"/>
                  <a:pt x="1673955" y="531319"/>
                </a:cubicBezTo>
                <a:lnTo>
                  <a:pt x="1675822" y="532109"/>
                </a:lnTo>
                <a:cubicBezTo>
                  <a:pt x="1675822" y="532899"/>
                  <a:pt x="1673955" y="533693"/>
                  <a:pt x="1673955" y="534483"/>
                </a:cubicBezTo>
                <a:lnTo>
                  <a:pt x="1675822" y="535274"/>
                </a:lnTo>
                <a:cubicBezTo>
                  <a:pt x="1675822" y="536064"/>
                  <a:pt x="1674890" y="537648"/>
                  <a:pt x="1674890" y="537648"/>
                </a:cubicBezTo>
                <a:cubicBezTo>
                  <a:pt x="1673955" y="537648"/>
                  <a:pt x="1673019" y="536064"/>
                  <a:pt x="1672084" y="536064"/>
                </a:cubicBezTo>
                <a:cubicBezTo>
                  <a:pt x="1672084" y="536064"/>
                  <a:pt x="1671149" y="534483"/>
                  <a:pt x="1670217" y="534483"/>
                </a:cubicBezTo>
                <a:cubicBezTo>
                  <a:pt x="1670217" y="534483"/>
                  <a:pt x="1669282" y="536855"/>
                  <a:pt x="1668346" y="536064"/>
                </a:cubicBezTo>
                <a:cubicBezTo>
                  <a:pt x="1668346" y="536064"/>
                  <a:pt x="1667411" y="535274"/>
                  <a:pt x="1666476" y="535274"/>
                </a:cubicBezTo>
                <a:cubicBezTo>
                  <a:pt x="1665544" y="534483"/>
                  <a:pt x="1665544" y="534483"/>
                  <a:pt x="1664608" y="533693"/>
                </a:cubicBezTo>
                <a:cubicBezTo>
                  <a:pt x="1663673" y="533693"/>
                  <a:pt x="1662738" y="532899"/>
                  <a:pt x="1662738" y="532109"/>
                </a:cubicBezTo>
                <a:cubicBezTo>
                  <a:pt x="1661803" y="532109"/>
                  <a:pt x="1660867" y="531319"/>
                  <a:pt x="1659935" y="531319"/>
                </a:cubicBezTo>
                <a:lnTo>
                  <a:pt x="1659000" y="532899"/>
                </a:lnTo>
                <a:cubicBezTo>
                  <a:pt x="1658065" y="532899"/>
                  <a:pt x="1657129" y="531319"/>
                  <a:pt x="1657129" y="531319"/>
                </a:cubicBezTo>
                <a:cubicBezTo>
                  <a:pt x="1656194" y="531319"/>
                  <a:pt x="1655262" y="532899"/>
                  <a:pt x="1655262" y="532899"/>
                </a:cubicBezTo>
                <a:cubicBezTo>
                  <a:pt x="1655262" y="533693"/>
                  <a:pt x="1657129" y="534483"/>
                  <a:pt x="1657129" y="534483"/>
                </a:cubicBezTo>
                <a:cubicBezTo>
                  <a:pt x="1657129" y="535274"/>
                  <a:pt x="1656194" y="536064"/>
                  <a:pt x="1655262" y="536064"/>
                </a:cubicBezTo>
                <a:cubicBezTo>
                  <a:pt x="1655262" y="536855"/>
                  <a:pt x="1654327" y="537648"/>
                  <a:pt x="1654327" y="538439"/>
                </a:cubicBezTo>
                <a:cubicBezTo>
                  <a:pt x="1652456" y="536855"/>
                  <a:pt x="1651521" y="536064"/>
                  <a:pt x="1649654" y="535274"/>
                </a:cubicBezTo>
                <a:cubicBezTo>
                  <a:pt x="1650586" y="534483"/>
                  <a:pt x="1650586" y="534483"/>
                  <a:pt x="1651521" y="533693"/>
                </a:cubicBezTo>
                <a:lnTo>
                  <a:pt x="1653392" y="532109"/>
                </a:lnTo>
                <a:cubicBezTo>
                  <a:pt x="1653392" y="531319"/>
                  <a:pt x="1651521" y="530528"/>
                  <a:pt x="1650586" y="530528"/>
                </a:cubicBezTo>
                <a:cubicBezTo>
                  <a:pt x="1650586" y="530528"/>
                  <a:pt x="1648718" y="529738"/>
                  <a:pt x="1648718" y="528947"/>
                </a:cubicBezTo>
                <a:cubicBezTo>
                  <a:pt x="1648718" y="528947"/>
                  <a:pt x="1650586" y="528154"/>
                  <a:pt x="1650586" y="527363"/>
                </a:cubicBezTo>
                <a:cubicBezTo>
                  <a:pt x="1650586" y="527363"/>
                  <a:pt x="1648718" y="526573"/>
                  <a:pt x="1648718" y="525783"/>
                </a:cubicBezTo>
                <a:cubicBezTo>
                  <a:pt x="1648718" y="525783"/>
                  <a:pt x="1649654" y="524992"/>
                  <a:pt x="1649654" y="524199"/>
                </a:cubicBezTo>
                <a:cubicBezTo>
                  <a:pt x="1650586" y="524199"/>
                  <a:pt x="1651521" y="522618"/>
                  <a:pt x="1651521" y="522618"/>
                </a:cubicBezTo>
                <a:cubicBezTo>
                  <a:pt x="1651521" y="521827"/>
                  <a:pt x="1649654" y="521827"/>
                  <a:pt x="1649654" y="521037"/>
                </a:cubicBezTo>
                <a:cubicBezTo>
                  <a:pt x="1648718" y="522618"/>
                  <a:pt x="1647783" y="523408"/>
                  <a:pt x="1645913" y="524992"/>
                </a:cubicBezTo>
                <a:lnTo>
                  <a:pt x="1644980" y="526573"/>
                </a:lnTo>
                <a:cubicBezTo>
                  <a:pt x="1644980" y="526573"/>
                  <a:pt x="1646848" y="527363"/>
                  <a:pt x="1646848" y="528154"/>
                </a:cubicBezTo>
                <a:lnTo>
                  <a:pt x="1648718" y="528947"/>
                </a:lnTo>
                <a:cubicBezTo>
                  <a:pt x="1648718" y="529738"/>
                  <a:pt x="1647783" y="530528"/>
                  <a:pt x="1646848" y="531319"/>
                </a:cubicBezTo>
                <a:cubicBezTo>
                  <a:pt x="1646848" y="531319"/>
                  <a:pt x="1645913" y="532109"/>
                  <a:pt x="1645913" y="532899"/>
                </a:cubicBezTo>
                <a:cubicBezTo>
                  <a:pt x="1644045" y="532109"/>
                  <a:pt x="1643110" y="531319"/>
                  <a:pt x="1641239" y="529738"/>
                </a:cubicBezTo>
                <a:cubicBezTo>
                  <a:pt x="1641239" y="530528"/>
                  <a:pt x="1640307" y="531319"/>
                  <a:pt x="1640307" y="532109"/>
                </a:cubicBezTo>
                <a:cubicBezTo>
                  <a:pt x="1639372" y="532109"/>
                  <a:pt x="1639372" y="532899"/>
                  <a:pt x="1638437" y="533693"/>
                </a:cubicBezTo>
                <a:cubicBezTo>
                  <a:pt x="1637501" y="533693"/>
                  <a:pt x="1637501" y="535274"/>
                  <a:pt x="1636566" y="535274"/>
                </a:cubicBezTo>
                <a:lnTo>
                  <a:pt x="1634699" y="533693"/>
                </a:lnTo>
                <a:lnTo>
                  <a:pt x="1636566" y="532109"/>
                </a:lnTo>
                <a:cubicBezTo>
                  <a:pt x="1636566" y="532109"/>
                  <a:pt x="1633764" y="531319"/>
                  <a:pt x="1633764" y="530528"/>
                </a:cubicBezTo>
                <a:cubicBezTo>
                  <a:pt x="1633764" y="530528"/>
                  <a:pt x="1635634" y="529738"/>
                  <a:pt x="1635634" y="528947"/>
                </a:cubicBezTo>
                <a:cubicBezTo>
                  <a:pt x="1634699" y="528947"/>
                  <a:pt x="1634699" y="528154"/>
                  <a:pt x="1633764" y="527363"/>
                </a:cubicBezTo>
                <a:cubicBezTo>
                  <a:pt x="1632828" y="527363"/>
                  <a:pt x="1631893" y="526573"/>
                  <a:pt x="1631893" y="526573"/>
                </a:cubicBezTo>
                <a:cubicBezTo>
                  <a:pt x="1630958" y="526573"/>
                  <a:pt x="1630026" y="528154"/>
                  <a:pt x="1630026" y="528154"/>
                </a:cubicBezTo>
                <a:cubicBezTo>
                  <a:pt x="1629090" y="528947"/>
                  <a:pt x="1629090" y="529738"/>
                  <a:pt x="1628155" y="529738"/>
                </a:cubicBezTo>
                <a:cubicBezTo>
                  <a:pt x="1628155" y="530528"/>
                  <a:pt x="1627220" y="531319"/>
                  <a:pt x="1627220" y="531319"/>
                </a:cubicBezTo>
                <a:cubicBezTo>
                  <a:pt x="1626285" y="532109"/>
                  <a:pt x="1625353" y="533693"/>
                  <a:pt x="1625353" y="533693"/>
                </a:cubicBezTo>
                <a:cubicBezTo>
                  <a:pt x="1624417" y="533693"/>
                  <a:pt x="1623482" y="532109"/>
                  <a:pt x="1623482" y="532109"/>
                </a:cubicBezTo>
                <a:cubicBezTo>
                  <a:pt x="1622547" y="532109"/>
                  <a:pt x="1621611" y="531319"/>
                  <a:pt x="1620676" y="530528"/>
                </a:cubicBezTo>
                <a:lnTo>
                  <a:pt x="1622547" y="528947"/>
                </a:lnTo>
                <a:lnTo>
                  <a:pt x="1620676" y="527363"/>
                </a:lnTo>
                <a:cubicBezTo>
                  <a:pt x="1620676" y="528154"/>
                  <a:pt x="1618809" y="528947"/>
                  <a:pt x="1618809" y="529738"/>
                </a:cubicBezTo>
                <a:lnTo>
                  <a:pt x="1620676" y="530528"/>
                </a:lnTo>
                <a:cubicBezTo>
                  <a:pt x="1620676" y="531319"/>
                  <a:pt x="1619744" y="532109"/>
                  <a:pt x="1619744" y="532899"/>
                </a:cubicBezTo>
                <a:cubicBezTo>
                  <a:pt x="1618809" y="532899"/>
                  <a:pt x="1617874" y="533693"/>
                  <a:pt x="1617874" y="534483"/>
                </a:cubicBezTo>
                <a:cubicBezTo>
                  <a:pt x="1617874" y="534483"/>
                  <a:pt x="1616006" y="535274"/>
                  <a:pt x="1616006" y="536064"/>
                </a:cubicBezTo>
                <a:cubicBezTo>
                  <a:pt x="1616006" y="536064"/>
                  <a:pt x="1618809" y="536855"/>
                  <a:pt x="1617874" y="537648"/>
                </a:cubicBezTo>
                <a:cubicBezTo>
                  <a:pt x="1617874" y="537648"/>
                  <a:pt x="1616938" y="538439"/>
                  <a:pt x="1616938" y="539229"/>
                </a:cubicBezTo>
                <a:cubicBezTo>
                  <a:pt x="1616006" y="540019"/>
                  <a:pt x="1616006" y="540810"/>
                  <a:pt x="1615071" y="540810"/>
                </a:cubicBezTo>
                <a:lnTo>
                  <a:pt x="1613200" y="539229"/>
                </a:lnTo>
                <a:cubicBezTo>
                  <a:pt x="1612265" y="540019"/>
                  <a:pt x="1612265" y="540810"/>
                  <a:pt x="1611333" y="541600"/>
                </a:cubicBezTo>
                <a:cubicBezTo>
                  <a:pt x="1610398" y="540810"/>
                  <a:pt x="1610398" y="540810"/>
                  <a:pt x="1609462" y="540019"/>
                </a:cubicBezTo>
                <a:cubicBezTo>
                  <a:pt x="1608527" y="539229"/>
                  <a:pt x="1607592" y="539229"/>
                  <a:pt x="1607592" y="538439"/>
                </a:cubicBezTo>
                <a:cubicBezTo>
                  <a:pt x="1606657" y="538439"/>
                  <a:pt x="1605724" y="537648"/>
                  <a:pt x="1604789" y="537648"/>
                </a:cubicBezTo>
                <a:cubicBezTo>
                  <a:pt x="1604789" y="536855"/>
                  <a:pt x="1606657" y="536064"/>
                  <a:pt x="1606657" y="535274"/>
                </a:cubicBezTo>
                <a:lnTo>
                  <a:pt x="1604789" y="534483"/>
                </a:lnTo>
                <a:cubicBezTo>
                  <a:pt x="1604789" y="533693"/>
                  <a:pt x="1602919" y="532899"/>
                  <a:pt x="1602919" y="532899"/>
                </a:cubicBezTo>
                <a:cubicBezTo>
                  <a:pt x="1602919" y="532899"/>
                  <a:pt x="1604789" y="531319"/>
                  <a:pt x="1603854" y="531319"/>
                </a:cubicBezTo>
                <a:cubicBezTo>
                  <a:pt x="1603854" y="530528"/>
                  <a:pt x="1602919" y="529738"/>
                  <a:pt x="1601983" y="529738"/>
                </a:cubicBezTo>
                <a:cubicBezTo>
                  <a:pt x="1601983" y="529738"/>
                  <a:pt x="1601048" y="531319"/>
                  <a:pt x="1600116" y="531319"/>
                </a:cubicBezTo>
                <a:cubicBezTo>
                  <a:pt x="1600116" y="531319"/>
                  <a:pt x="1599181" y="530528"/>
                  <a:pt x="1598245" y="530528"/>
                </a:cubicBezTo>
                <a:lnTo>
                  <a:pt x="1596375" y="528947"/>
                </a:lnTo>
                <a:cubicBezTo>
                  <a:pt x="1595443" y="528947"/>
                  <a:pt x="1595443" y="529738"/>
                  <a:pt x="1594508" y="530528"/>
                </a:cubicBezTo>
                <a:cubicBezTo>
                  <a:pt x="1594508" y="531319"/>
                  <a:pt x="1593572" y="532109"/>
                  <a:pt x="1593572" y="532109"/>
                </a:cubicBezTo>
                <a:cubicBezTo>
                  <a:pt x="1592637" y="532899"/>
                  <a:pt x="1591702" y="533693"/>
                  <a:pt x="1591702" y="534483"/>
                </a:cubicBezTo>
                <a:cubicBezTo>
                  <a:pt x="1590767" y="534483"/>
                  <a:pt x="1590767" y="535274"/>
                  <a:pt x="1589834" y="536064"/>
                </a:cubicBezTo>
                <a:lnTo>
                  <a:pt x="1587964" y="534483"/>
                </a:lnTo>
                <a:cubicBezTo>
                  <a:pt x="1587029" y="534483"/>
                  <a:pt x="1587029" y="536064"/>
                  <a:pt x="1586096" y="536064"/>
                </a:cubicBezTo>
                <a:cubicBezTo>
                  <a:pt x="1586096" y="536064"/>
                  <a:pt x="1584226" y="534483"/>
                  <a:pt x="1584226" y="535274"/>
                </a:cubicBezTo>
                <a:cubicBezTo>
                  <a:pt x="1583291" y="535274"/>
                  <a:pt x="1583291" y="536064"/>
                  <a:pt x="1582355" y="536855"/>
                </a:cubicBezTo>
                <a:lnTo>
                  <a:pt x="1581423" y="538439"/>
                </a:lnTo>
                <a:cubicBezTo>
                  <a:pt x="1580488" y="538439"/>
                  <a:pt x="1579553" y="537648"/>
                  <a:pt x="1578618" y="536855"/>
                </a:cubicBezTo>
                <a:cubicBezTo>
                  <a:pt x="1578618" y="536855"/>
                  <a:pt x="1577682" y="536064"/>
                  <a:pt x="1576747" y="536064"/>
                </a:cubicBezTo>
                <a:cubicBezTo>
                  <a:pt x="1577682" y="536064"/>
                  <a:pt x="1578618" y="534483"/>
                  <a:pt x="1578618" y="533693"/>
                </a:cubicBezTo>
                <a:cubicBezTo>
                  <a:pt x="1578618" y="533693"/>
                  <a:pt x="1579553" y="532899"/>
                  <a:pt x="1580488" y="532109"/>
                </a:cubicBezTo>
                <a:cubicBezTo>
                  <a:pt x="1580488" y="531319"/>
                  <a:pt x="1581423" y="531319"/>
                  <a:pt x="1581423" y="530528"/>
                </a:cubicBezTo>
                <a:cubicBezTo>
                  <a:pt x="1582355" y="529738"/>
                  <a:pt x="1582355" y="528947"/>
                  <a:pt x="1583291" y="528947"/>
                </a:cubicBezTo>
                <a:cubicBezTo>
                  <a:pt x="1581423" y="528154"/>
                  <a:pt x="1580488" y="526573"/>
                  <a:pt x="1578618" y="525783"/>
                </a:cubicBezTo>
                <a:cubicBezTo>
                  <a:pt x="1578618" y="526573"/>
                  <a:pt x="1577682" y="527363"/>
                  <a:pt x="1577682" y="528154"/>
                </a:cubicBezTo>
                <a:lnTo>
                  <a:pt x="1575815" y="529738"/>
                </a:lnTo>
                <a:cubicBezTo>
                  <a:pt x="1574880" y="529738"/>
                  <a:pt x="1573944" y="528154"/>
                  <a:pt x="1573944" y="528154"/>
                </a:cubicBezTo>
                <a:cubicBezTo>
                  <a:pt x="1573009" y="528154"/>
                  <a:pt x="1573009" y="529738"/>
                  <a:pt x="1572074" y="529738"/>
                </a:cubicBezTo>
                <a:cubicBezTo>
                  <a:pt x="1572074" y="529738"/>
                  <a:pt x="1570206" y="528154"/>
                  <a:pt x="1570206" y="528947"/>
                </a:cubicBezTo>
                <a:cubicBezTo>
                  <a:pt x="1569271" y="528947"/>
                  <a:pt x="1569271" y="529738"/>
                  <a:pt x="1568336" y="530528"/>
                </a:cubicBezTo>
                <a:cubicBezTo>
                  <a:pt x="1568336" y="531319"/>
                  <a:pt x="1567401" y="531319"/>
                  <a:pt x="1566465" y="532109"/>
                </a:cubicBezTo>
                <a:cubicBezTo>
                  <a:pt x="1566465" y="532899"/>
                  <a:pt x="1565533" y="533693"/>
                  <a:pt x="1565533" y="533693"/>
                </a:cubicBezTo>
                <a:cubicBezTo>
                  <a:pt x="1564598" y="534483"/>
                  <a:pt x="1564598" y="535274"/>
                  <a:pt x="1563663" y="536064"/>
                </a:cubicBezTo>
                <a:lnTo>
                  <a:pt x="1561792" y="534483"/>
                </a:lnTo>
                <a:cubicBezTo>
                  <a:pt x="1560860" y="534483"/>
                  <a:pt x="1560860" y="536064"/>
                  <a:pt x="1559925" y="536064"/>
                </a:cubicBezTo>
                <a:cubicBezTo>
                  <a:pt x="1558990" y="535274"/>
                  <a:pt x="1558990" y="535274"/>
                  <a:pt x="1558054" y="534483"/>
                </a:cubicBezTo>
                <a:lnTo>
                  <a:pt x="1556187" y="533693"/>
                </a:lnTo>
                <a:cubicBezTo>
                  <a:pt x="1556187" y="532899"/>
                  <a:pt x="1558054" y="532109"/>
                  <a:pt x="1557119" y="531319"/>
                </a:cubicBezTo>
                <a:cubicBezTo>
                  <a:pt x="1557119" y="531319"/>
                  <a:pt x="1556187" y="530528"/>
                  <a:pt x="1555252" y="530528"/>
                </a:cubicBezTo>
                <a:cubicBezTo>
                  <a:pt x="1554316" y="529738"/>
                  <a:pt x="1554316" y="529738"/>
                  <a:pt x="1553381" y="528947"/>
                </a:cubicBezTo>
                <a:cubicBezTo>
                  <a:pt x="1552446" y="528947"/>
                  <a:pt x="1552446" y="530528"/>
                  <a:pt x="1551514" y="530528"/>
                </a:cubicBezTo>
                <a:cubicBezTo>
                  <a:pt x="1551514" y="530528"/>
                  <a:pt x="1549643" y="528947"/>
                  <a:pt x="1549643" y="529738"/>
                </a:cubicBezTo>
                <a:lnTo>
                  <a:pt x="1547773" y="531319"/>
                </a:lnTo>
                <a:cubicBezTo>
                  <a:pt x="1547773" y="531319"/>
                  <a:pt x="1549643" y="532899"/>
                  <a:pt x="1550578" y="532109"/>
                </a:cubicBezTo>
                <a:lnTo>
                  <a:pt x="1551514" y="530528"/>
                </a:lnTo>
                <a:cubicBezTo>
                  <a:pt x="1552446" y="531319"/>
                  <a:pt x="1553381" y="532109"/>
                  <a:pt x="1553381" y="532109"/>
                </a:cubicBezTo>
                <a:lnTo>
                  <a:pt x="1552446" y="533693"/>
                </a:lnTo>
                <a:cubicBezTo>
                  <a:pt x="1551514" y="534483"/>
                  <a:pt x="1551514" y="535274"/>
                  <a:pt x="1550578" y="535274"/>
                </a:cubicBezTo>
                <a:cubicBezTo>
                  <a:pt x="1550578" y="536064"/>
                  <a:pt x="1549643" y="537648"/>
                  <a:pt x="1548708" y="537648"/>
                </a:cubicBezTo>
                <a:cubicBezTo>
                  <a:pt x="1548708" y="537648"/>
                  <a:pt x="1547773" y="536064"/>
                  <a:pt x="1546837" y="536064"/>
                </a:cubicBezTo>
                <a:lnTo>
                  <a:pt x="1548708" y="534483"/>
                </a:lnTo>
                <a:cubicBezTo>
                  <a:pt x="1548708" y="533693"/>
                  <a:pt x="1546837" y="532899"/>
                  <a:pt x="1546837" y="532899"/>
                </a:cubicBezTo>
                <a:cubicBezTo>
                  <a:pt x="1545905" y="532109"/>
                  <a:pt x="1544970" y="532109"/>
                  <a:pt x="1544035" y="531319"/>
                </a:cubicBezTo>
                <a:cubicBezTo>
                  <a:pt x="1544035" y="532109"/>
                  <a:pt x="1543099" y="532899"/>
                  <a:pt x="1543099" y="533693"/>
                </a:cubicBezTo>
                <a:cubicBezTo>
                  <a:pt x="1542164" y="533693"/>
                  <a:pt x="1541232" y="534483"/>
                  <a:pt x="1541232" y="535274"/>
                </a:cubicBezTo>
                <a:lnTo>
                  <a:pt x="1543099" y="536064"/>
                </a:lnTo>
                <a:cubicBezTo>
                  <a:pt x="1543099" y="536855"/>
                  <a:pt x="1542164" y="537648"/>
                  <a:pt x="1541232" y="538439"/>
                </a:cubicBezTo>
                <a:cubicBezTo>
                  <a:pt x="1541232" y="538439"/>
                  <a:pt x="1540297" y="539229"/>
                  <a:pt x="1540297" y="540019"/>
                </a:cubicBezTo>
                <a:cubicBezTo>
                  <a:pt x="1540297" y="540810"/>
                  <a:pt x="1538426" y="541600"/>
                  <a:pt x="1538426" y="541600"/>
                </a:cubicBezTo>
                <a:cubicBezTo>
                  <a:pt x="1538426" y="540810"/>
                  <a:pt x="1536556" y="540810"/>
                  <a:pt x="1536556" y="540019"/>
                </a:cubicBezTo>
                <a:cubicBezTo>
                  <a:pt x="1536556" y="540019"/>
                  <a:pt x="1538426" y="539229"/>
                  <a:pt x="1538426" y="538439"/>
                </a:cubicBezTo>
                <a:cubicBezTo>
                  <a:pt x="1537491" y="538439"/>
                  <a:pt x="1535624" y="537648"/>
                  <a:pt x="1535624" y="537648"/>
                </a:cubicBezTo>
                <a:cubicBezTo>
                  <a:pt x="1535624" y="536855"/>
                  <a:pt x="1537491" y="536064"/>
                  <a:pt x="1537491" y="535274"/>
                </a:cubicBezTo>
                <a:cubicBezTo>
                  <a:pt x="1538426" y="535274"/>
                  <a:pt x="1538426" y="534483"/>
                  <a:pt x="1539362" y="533693"/>
                </a:cubicBezTo>
                <a:lnTo>
                  <a:pt x="1540297" y="532109"/>
                </a:lnTo>
                <a:lnTo>
                  <a:pt x="1538426" y="530528"/>
                </a:lnTo>
                <a:cubicBezTo>
                  <a:pt x="1538426" y="530528"/>
                  <a:pt x="1537491" y="532109"/>
                  <a:pt x="1536556" y="532109"/>
                </a:cubicBezTo>
                <a:cubicBezTo>
                  <a:pt x="1536556" y="532109"/>
                  <a:pt x="1535624" y="531319"/>
                  <a:pt x="1534688" y="531319"/>
                </a:cubicBezTo>
                <a:cubicBezTo>
                  <a:pt x="1534688" y="530528"/>
                  <a:pt x="1533753" y="530528"/>
                  <a:pt x="1532818" y="529738"/>
                </a:cubicBezTo>
                <a:lnTo>
                  <a:pt x="1534688" y="528154"/>
                </a:lnTo>
                <a:cubicBezTo>
                  <a:pt x="1534688" y="527363"/>
                  <a:pt x="1531883" y="527363"/>
                  <a:pt x="1531883" y="526573"/>
                </a:cubicBezTo>
                <a:cubicBezTo>
                  <a:pt x="1532818" y="525783"/>
                  <a:pt x="1533753" y="525783"/>
                  <a:pt x="1533753" y="524992"/>
                </a:cubicBezTo>
                <a:cubicBezTo>
                  <a:pt x="1533753" y="524199"/>
                  <a:pt x="1531883" y="524199"/>
                  <a:pt x="1531883" y="523408"/>
                </a:cubicBezTo>
                <a:cubicBezTo>
                  <a:pt x="1531883" y="523408"/>
                  <a:pt x="1532818" y="521827"/>
                  <a:pt x="1533753" y="521827"/>
                </a:cubicBezTo>
                <a:lnTo>
                  <a:pt x="1534688" y="520247"/>
                </a:lnTo>
                <a:cubicBezTo>
                  <a:pt x="1534688" y="519453"/>
                  <a:pt x="1532818" y="519453"/>
                  <a:pt x="1532818" y="518663"/>
                </a:cubicBezTo>
                <a:cubicBezTo>
                  <a:pt x="1532818" y="519453"/>
                  <a:pt x="1531883" y="519453"/>
                  <a:pt x="1530950" y="520247"/>
                </a:cubicBezTo>
                <a:cubicBezTo>
                  <a:pt x="1530950" y="521037"/>
                  <a:pt x="1530015" y="521827"/>
                  <a:pt x="1530015" y="521827"/>
                </a:cubicBezTo>
                <a:cubicBezTo>
                  <a:pt x="1530015" y="522618"/>
                  <a:pt x="1528145" y="523408"/>
                  <a:pt x="1528145" y="524199"/>
                </a:cubicBezTo>
                <a:lnTo>
                  <a:pt x="1530015" y="524992"/>
                </a:lnTo>
                <a:cubicBezTo>
                  <a:pt x="1530015" y="525783"/>
                  <a:pt x="1529080" y="526573"/>
                  <a:pt x="1529080" y="527363"/>
                </a:cubicBezTo>
                <a:cubicBezTo>
                  <a:pt x="1528145" y="527363"/>
                  <a:pt x="1527209" y="528947"/>
                  <a:pt x="1527209" y="528947"/>
                </a:cubicBezTo>
                <a:lnTo>
                  <a:pt x="1525342" y="527363"/>
                </a:lnTo>
                <a:cubicBezTo>
                  <a:pt x="1524407" y="528154"/>
                  <a:pt x="1523472" y="528947"/>
                  <a:pt x="1523472" y="528947"/>
                </a:cubicBezTo>
                <a:cubicBezTo>
                  <a:pt x="1523472" y="529738"/>
                  <a:pt x="1525342" y="529738"/>
                  <a:pt x="1525342" y="530528"/>
                </a:cubicBezTo>
                <a:cubicBezTo>
                  <a:pt x="1525342" y="531319"/>
                  <a:pt x="1523472" y="532109"/>
                  <a:pt x="1523472" y="532109"/>
                </a:cubicBezTo>
                <a:cubicBezTo>
                  <a:pt x="1524407" y="532899"/>
                  <a:pt x="1526277" y="532899"/>
                  <a:pt x="1526277" y="533693"/>
                </a:cubicBezTo>
                <a:lnTo>
                  <a:pt x="1524407" y="535274"/>
                </a:lnTo>
                <a:lnTo>
                  <a:pt x="1522536" y="536855"/>
                </a:lnTo>
                <a:cubicBezTo>
                  <a:pt x="1522536" y="537648"/>
                  <a:pt x="1524407" y="537648"/>
                  <a:pt x="1524407" y="538439"/>
                </a:cubicBezTo>
                <a:cubicBezTo>
                  <a:pt x="1523472" y="540019"/>
                  <a:pt x="1522536" y="540810"/>
                  <a:pt x="1521604" y="542394"/>
                </a:cubicBezTo>
                <a:cubicBezTo>
                  <a:pt x="1520669" y="540810"/>
                  <a:pt x="1518798" y="540019"/>
                  <a:pt x="1517863" y="539229"/>
                </a:cubicBezTo>
                <a:cubicBezTo>
                  <a:pt x="1517863" y="538439"/>
                  <a:pt x="1518798" y="538439"/>
                  <a:pt x="1518798" y="537648"/>
                </a:cubicBezTo>
                <a:cubicBezTo>
                  <a:pt x="1518798" y="536855"/>
                  <a:pt x="1516928" y="536855"/>
                  <a:pt x="1516928" y="536064"/>
                </a:cubicBezTo>
                <a:lnTo>
                  <a:pt x="1518798" y="534483"/>
                </a:lnTo>
                <a:cubicBezTo>
                  <a:pt x="1518798" y="533693"/>
                  <a:pt x="1516928" y="533693"/>
                  <a:pt x="1516928" y="532899"/>
                </a:cubicBezTo>
                <a:cubicBezTo>
                  <a:pt x="1515996" y="532899"/>
                  <a:pt x="1515060" y="532109"/>
                  <a:pt x="1514125" y="532109"/>
                </a:cubicBezTo>
                <a:cubicBezTo>
                  <a:pt x="1514125" y="531319"/>
                  <a:pt x="1512255" y="530528"/>
                  <a:pt x="1512255" y="530528"/>
                </a:cubicBezTo>
                <a:lnTo>
                  <a:pt x="1514125" y="528947"/>
                </a:lnTo>
                <a:cubicBezTo>
                  <a:pt x="1514125" y="528154"/>
                  <a:pt x="1515996" y="527363"/>
                  <a:pt x="1515996" y="526573"/>
                </a:cubicBezTo>
                <a:cubicBezTo>
                  <a:pt x="1515060" y="526573"/>
                  <a:pt x="1514125" y="525783"/>
                  <a:pt x="1513190" y="525783"/>
                </a:cubicBezTo>
                <a:cubicBezTo>
                  <a:pt x="1513190" y="525783"/>
                  <a:pt x="1512255" y="526573"/>
                  <a:pt x="1512255" y="527363"/>
                </a:cubicBezTo>
                <a:cubicBezTo>
                  <a:pt x="1511322" y="527363"/>
                  <a:pt x="1510387" y="528947"/>
                  <a:pt x="1510387" y="528947"/>
                </a:cubicBezTo>
                <a:cubicBezTo>
                  <a:pt x="1510387" y="529738"/>
                  <a:pt x="1512255" y="529738"/>
                  <a:pt x="1512255" y="530528"/>
                </a:cubicBezTo>
                <a:cubicBezTo>
                  <a:pt x="1512255" y="531319"/>
                  <a:pt x="1510387" y="531319"/>
                  <a:pt x="1510387" y="532109"/>
                </a:cubicBezTo>
                <a:lnTo>
                  <a:pt x="1508517" y="530528"/>
                </a:lnTo>
                <a:cubicBezTo>
                  <a:pt x="1508517" y="530528"/>
                  <a:pt x="1507581" y="532109"/>
                  <a:pt x="1506646" y="532899"/>
                </a:cubicBezTo>
                <a:lnTo>
                  <a:pt x="1505714" y="534483"/>
                </a:lnTo>
                <a:lnTo>
                  <a:pt x="1503844" y="532899"/>
                </a:lnTo>
                <a:cubicBezTo>
                  <a:pt x="1502908" y="532899"/>
                  <a:pt x="1504779" y="531319"/>
                  <a:pt x="1504779" y="531319"/>
                </a:cubicBezTo>
                <a:cubicBezTo>
                  <a:pt x="1504779" y="530528"/>
                  <a:pt x="1502908" y="530528"/>
                  <a:pt x="1502908" y="529738"/>
                </a:cubicBezTo>
                <a:cubicBezTo>
                  <a:pt x="1502908" y="529738"/>
                  <a:pt x="1504779" y="528947"/>
                  <a:pt x="1504779" y="528154"/>
                </a:cubicBezTo>
                <a:cubicBezTo>
                  <a:pt x="1504779" y="528154"/>
                  <a:pt x="1502908" y="527363"/>
                  <a:pt x="1501973" y="526573"/>
                </a:cubicBezTo>
                <a:cubicBezTo>
                  <a:pt x="1501973" y="526573"/>
                  <a:pt x="1501041" y="525783"/>
                  <a:pt x="1500106" y="525783"/>
                </a:cubicBezTo>
                <a:cubicBezTo>
                  <a:pt x="1499170" y="526573"/>
                  <a:pt x="1498235" y="528154"/>
                  <a:pt x="1497303" y="528947"/>
                </a:cubicBezTo>
                <a:cubicBezTo>
                  <a:pt x="1496368" y="529738"/>
                  <a:pt x="1496368" y="530528"/>
                  <a:pt x="1495432" y="530528"/>
                </a:cubicBezTo>
                <a:cubicBezTo>
                  <a:pt x="1494497" y="532109"/>
                  <a:pt x="1493562" y="532899"/>
                  <a:pt x="1492627" y="534483"/>
                </a:cubicBezTo>
                <a:cubicBezTo>
                  <a:pt x="1491695" y="535274"/>
                  <a:pt x="1491695" y="535274"/>
                  <a:pt x="1490759" y="536064"/>
                </a:cubicBezTo>
                <a:cubicBezTo>
                  <a:pt x="1489824" y="535274"/>
                  <a:pt x="1487953" y="534483"/>
                  <a:pt x="1487018" y="533693"/>
                </a:cubicBezTo>
                <a:cubicBezTo>
                  <a:pt x="1487018" y="532899"/>
                  <a:pt x="1487953" y="532109"/>
                  <a:pt x="1487953" y="531319"/>
                </a:cubicBezTo>
                <a:lnTo>
                  <a:pt x="1489824" y="529738"/>
                </a:lnTo>
                <a:cubicBezTo>
                  <a:pt x="1489824" y="529738"/>
                  <a:pt x="1487953" y="528947"/>
                  <a:pt x="1487953" y="528154"/>
                </a:cubicBezTo>
                <a:cubicBezTo>
                  <a:pt x="1487018" y="528154"/>
                  <a:pt x="1486086" y="527363"/>
                  <a:pt x="1485151" y="527363"/>
                </a:cubicBezTo>
                <a:lnTo>
                  <a:pt x="1484216" y="528947"/>
                </a:lnTo>
                <a:lnTo>
                  <a:pt x="1482345" y="527363"/>
                </a:lnTo>
                <a:cubicBezTo>
                  <a:pt x="1481413" y="528154"/>
                  <a:pt x="1480478" y="528947"/>
                  <a:pt x="1480478" y="528947"/>
                </a:cubicBezTo>
                <a:cubicBezTo>
                  <a:pt x="1480478" y="529738"/>
                  <a:pt x="1482345" y="530528"/>
                  <a:pt x="1482345" y="530528"/>
                </a:cubicBezTo>
                <a:cubicBezTo>
                  <a:pt x="1482345" y="531319"/>
                  <a:pt x="1480478" y="532109"/>
                  <a:pt x="1480478" y="532109"/>
                </a:cubicBezTo>
                <a:cubicBezTo>
                  <a:pt x="1480478" y="532899"/>
                  <a:pt x="1483280" y="533693"/>
                  <a:pt x="1483280" y="533693"/>
                </a:cubicBezTo>
                <a:lnTo>
                  <a:pt x="1481413" y="535274"/>
                </a:lnTo>
                <a:cubicBezTo>
                  <a:pt x="1480478" y="536064"/>
                  <a:pt x="1480478" y="536855"/>
                  <a:pt x="1479542" y="537648"/>
                </a:cubicBezTo>
                <a:cubicBezTo>
                  <a:pt x="1479542" y="536855"/>
                  <a:pt x="1477672" y="536064"/>
                  <a:pt x="1477672" y="536064"/>
                </a:cubicBezTo>
                <a:cubicBezTo>
                  <a:pt x="1477672" y="535274"/>
                  <a:pt x="1479542" y="534483"/>
                  <a:pt x="1479542" y="534483"/>
                </a:cubicBezTo>
                <a:cubicBezTo>
                  <a:pt x="1478607" y="533693"/>
                  <a:pt x="1477672" y="533693"/>
                  <a:pt x="1476737" y="532899"/>
                </a:cubicBezTo>
                <a:lnTo>
                  <a:pt x="1478607" y="531319"/>
                </a:lnTo>
                <a:lnTo>
                  <a:pt x="1476737" y="529738"/>
                </a:lnTo>
                <a:lnTo>
                  <a:pt x="1474869" y="531319"/>
                </a:lnTo>
                <a:lnTo>
                  <a:pt x="1473934" y="532899"/>
                </a:lnTo>
                <a:cubicBezTo>
                  <a:pt x="1472999" y="532899"/>
                  <a:pt x="1472067" y="532109"/>
                  <a:pt x="1471131" y="532109"/>
                </a:cubicBezTo>
                <a:cubicBezTo>
                  <a:pt x="1471131" y="531319"/>
                  <a:pt x="1469261" y="531319"/>
                  <a:pt x="1469261" y="530528"/>
                </a:cubicBezTo>
                <a:lnTo>
                  <a:pt x="1471131" y="528947"/>
                </a:lnTo>
                <a:lnTo>
                  <a:pt x="1469261" y="527363"/>
                </a:lnTo>
                <a:cubicBezTo>
                  <a:pt x="1468326" y="527363"/>
                  <a:pt x="1467393" y="528947"/>
                  <a:pt x="1467393" y="528947"/>
                </a:cubicBezTo>
                <a:cubicBezTo>
                  <a:pt x="1467393" y="529738"/>
                  <a:pt x="1465523" y="530528"/>
                  <a:pt x="1465523" y="531319"/>
                </a:cubicBezTo>
                <a:lnTo>
                  <a:pt x="1467393" y="532109"/>
                </a:lnTo>
                <a:cubicBezTo>
                  <a:pt x="1467393" y="532899"/>
                  <a:pt x="1466458" y="533693"/>
                  <a:pt x="1466458" y="534483"/>
                </a:cubicBezTo>
                <a:cubicBezTo>
                  <a:pt x="1465523" y="533693"/>
                  <a:pt x="1464588" y="532899"/>
                  <a:pt x="1463652" y="532899"/>
                </a:cubicBezTo>
                <a:lnTo>
                  <a:pt x="1461785" y="531319"/>
                </a:lnTo>
                <a:cubicBezTo>
                  <a:pt x="1461785" y="530528"/>
                  <a:pt x="1463652" y="530528"/>
                  <a:pt x="1463652" y="529738"/>
                </a:cubicBezTo>
                <a:cubicBezTo>
                  <a:pt x="1463652" y="528947"/>
                  <a:pt x="1461785" y="528947"/>
                  <a:pt x="1461785" y="528154"/>
                </a:cubicBezTo>
                <a:cubicBezTo>
                  <a:pt x="1461785" y="528154"/>
                  <a:pt x="1462717" y="527363"/>
                  <a:pt x="1462717" y="526573"/>
                </a:cubicBezTo>
                <a:cubicBezTo>
                  <a:pt x="1462717" y="525783"/>
                  <a:pt x="1460850" y="525783"/>
                  <a:pt x="1460850" y="524992"/>
                </a:cubicBezTo>
                <a:cubicBezTo>
                  <a:pt x="1459914" y="526573"/>
                  <a:pt x="1458979" y="527363"/>
                  <a:pt x="1458044" y="528947"/>
                </a:cubicBezTo>
                <a:cubicBezTo>
                  <a:pt x="1457112" y="528947"/>
                  <a:pt x="1457112" y="529738"/>
                  <a:pt x="1456176" y="530528"/>
                </a:cubicBezTo>
                <a:cubicBezTo>
                  <a:pt x="1455241" y="531319"/>
                  <a:pt x="1455241" y="531319"/>
                  <a:pt x="1454306" y="532109"/>
                </a:cubicBezTo>
                <a:lnTo>
                  <a:pt x="1457112" y="533693"/>
                </a:lnTo>
                <a:lnTo>
                  <a:pt x="1455241" y="535274"/>
                </a:lnTo>
                <a:cubicBezTo>
                  <a:pt x="1454306" y="535274"/>
                  <a:pt x="1453371" y="534483"/>
                  <a:pt x="1453371" y="533693"/>
                </a:cubicBezTo>
                <a:cubicBezTo>
                  <a:pt x="1453371" y="534483"/>
                  <a:pt x="1451503" y="535274"/>
                  <a:pt x="1451503" y="536064"/>
                </a:cubicBezTo>
                <a:cubicBezTo>
                  <a:pt x="1451503" y="535274"/>
                  <a:pt x="1449633" y="535274"/>
                  <a:pt x="1449633" y="534483"/>
                </a:cubicBezTo>
                <a:lnTo>
                  <a:pt x="1450568" y="532899"/>
                </a:lnTo>
                <a:cubicBezTo>
                  <a:pt x="1451503" y="532109"/>
                  <a:pt x="1452435" y="531319"/>
                  <a:pt x="1452435" y="530528"/>
                </a:cubicBezTo>
                <a:lnTo>
                  <a:pt x="1450568" y="529738"/>
                </a:lnTo>
                <a:cubicBezTo>
                  <a:pt x="1450568" y="528947"/>
                  <a:pt x="1451503" y="528154"/>
                  <a:pt x="1452435" y="528154"/>
                </a:cubicBezTo>
                <a:cubicBezTo>
                  <a:pt x="1452435" y="527363"/>
                  <a:pt x="1453371" y="526573"/>
                  <a:pt x="1453371" y="525783"/>
                </a:cubicBezTo>
                <a:lnTo>
                  <a:pt x="1451503" y="524992"/>
                </a:lnTo>
                <a:cubicBezTo>
                  <a:pt x="1450568" y="524992"/>
                  <a:pt x="1450568" y="525783"/>
                  <a:pt x="1449633" y="526573"/>
                </a:cubicBezTo>
                <a:lnTo>
                  <a:pt x="1448698" y="528154"/>
                </a:lnTo>
                <a:cubicBezTo>
                  <a:pt x="1447762" y="528154"/>
                  <a:pt x="1446830" y="527363"/>
                  <a:pt x="1445895" y="526573"/>
                </a:cubicBezTo>
                <a:cubicBezTo>
                  <a:pt x="1445895" y="526573"/>
                  <a:pt x="1444960" y="525783"/>
                  <a:pt x="1444024" y="525783"/>
                </a:cubicBezTo>
                <a:cubicBezTo>
                  <a:pt x="1444024" y="525783"/>
                  <a:pt x="1443089" y="527363"/>
                  <a:pt x="1442157" y="527363"/>
                </a:cubicBezTo>
                <a:cubicBezTo>
                  <a:pt x="1442157" y="527363"/>
                  <a:pt x="1441222" y="525783"/>
                  <a:pt x="1440286" y="525783"/>
                </a:cubicBezTo>
                <a:cubicBezTo>
                  <a:pt x="1440286" y="525783"/>
                  <a:pt x="1438416" y="527363"/>
                  <a:pt x="1439351" y="527363"/>
                </a:cubicBezTo>
                <a:cubicBezTo>
                  <a:pt x="1439351" y="528154"/>
                  <a:pt x="1441222" y="528947"/>
                  <a:pt x="1441222" y="528947"/>
                </a:cubicBezTo>
                <a:cubicBezTo>
                  <a:pt x="1441222" y="529738"/>
                  <a:pt x="1439351" y="530528"/>
                  <a:pt x="1439351" y="530528"/>
                </a:cubicBezTo>
                <a:cubicBezTo>
                  <a:pt x="1439351" y="531319"/>
                  <a:pt x="1438416" y="532109"/>
                  <a:pt x="1437484" y="532899"/>
                </a:cubicBezTo>
                <a:cubicBezTo>
                  <a:pt x="1437484" y="532899"/>
                  <a:pt x="1436549" y="531319"/>
                  <a:pt x="1435613" y="531319"/>
                </a:cubicBezTo>
                <a:cubicBezTo>
                  <a:pt x="1435613" y="531319"/>
                  <a:pt x="1434678" y="532899"/>
                  <a:pt x="1433743" y="532899"/>
                </a:cubicBezTo>
                <a:cubicBezTo>
                  <a:pt x="1433743" y="532899"/>
                  <a:pt x="1432807" y="532109"/>
                  <a:pt x="1431875" y="531319"/>
                </a:cubicBezTo>
                <a:cubicBezTo>
                  <a:pt x="1431875" y="532109"/>
                  <a:pt x="1430005" y="533693"/>
                  <a:pt x="1430005" y="533693"/>
                </a:cubicBezTo>
                <a:cubicBezTo>
                  <a:pt x="1430005" y="532899"/>
                  <a:pt x="1428134" y="532109"/>
                  <a:pt x="1428134" y="532109"/>
                </a:cubicBezTo>
                <a:lnTo>
                  <a:pt x="1430005" y="530528"/>
                </a:lnTo>
                <a:cubicBezTo>
                  <a:pt x="1430005" y="529738"/>
                  <a:pt x="1430940" y="528947"/>
                  <a:pt x="1431875" y="528154"/>
                </a:cubicBezTo>
                <a:lnTo>
                  <a:pt x="1433743" y="529738"/>
                </a:lnTo>
                <a:cubicBezTo>
                  <a:pt x="1433743" y="529738"/>
                  <a:pt x="1434678" y="528154"/>
                  <a:pt x="1435613" y="528154"/>
                </a:cubicBezTo>
                <a:cubicBezTo>
                  <a:pt x="1435613" y="527363"/>
                  <a:pt x="1436549" y="526573"/>
                  <a:pt x="1436549" y="526573"/>
                </a:cubicBezTo>
                <a:cubicBezTo>
                  <a:pt x="1436549" y="526573"/>
                  <a:pt x="1435613" y="524992"/>
                  <a:pt x="1434678" y="524992"/>
                </a:cubicBezTo>
                <a:cubicBezTo>
                  <a:pt x="1434678" y="524992"/>
                  <a:pt x="1433743" y="526573"/>
                  <a:pt x="1432807" y="526573"/>
                </a:cubicBezTo>
                <a:cubicBezTo>
                  <a:pt x="1432807" y="527363"/>
                  <a:pt x="1431875" y="528154"/>
                  <a:pt x="1431875" y="528154"/>
                </a:cubicBezTo>
                <a:cubicBezTo>
                  <a:pt x="1430940" y="528947"/>
                  <a:pt x="1430005" y="527363"/>
                  <a:pt x="1429070" y="527363"/>
                </a:cubicBezTo>
                <a:lnTo>
                  <a:pt x="1428134" y="528947"/>
                </a:lnTo>
                <a:cubicBezTo>
                  <a:pt x="1427202" y="528947"/>
                  <a:pt x="1426267" y="527363"/>
                  <a:pt x="1425332" y="527363"/>
                </a:cubicBezTo>
                <a:cubicBezTo>
                  <a:pt x="1425332" y="527363"/>
                  <a:pt x="1424396" y="528947"/>
                  <a:pt x="1424396" y="529738"/>
                </a:cubicBezTo>
                <a:cubicBezTo>
                  <a:pt x="1423461" y="529738"/>
                  <a:pt x="1422526" y="528154"/>
                  <a:pt x="1422526" y="528154"/>
                </a:cubicBezTo>
                <a:cubicBezTo>
                  <a:pt x="1421594" y="528154"/>
                  <a:pt x="1420658" y="529738"/>
                  <a:pt x="1420658" y="529738"/>
                </a:cubicBezTo>
                <a:cubicBezTo>
                  <a:pt x="1419723" y="529738"/>
                  <a:pt x="1418788" y="528154"/>
                  <a:pt x="1418788" y="528154"/>
                </a:cubicBezTo>
                <a:cubicBezTo>
                  <a:pt x="1417853" y="528154"/>
                  <a:pt x="1416921" y="530528"/>
                  <a:pt x="1416921" y="530528"/>
                </a:cubicBezTo>
                <a:lnTo>
                  <a:pt x="1415050" y="528947"/>
                </a:lnTo>
                <a:cubicBezTo>
                  <a:pt x="1414115" y="528947"/>
                  <a:pt x="1413179" y="530528"/>
                  <a:pt x="1413179" y="530528"/>
                </a:cubicBezTo>
                <a:cubicBezTo>
                  <a:pt x="1412247" y="531319"/>
                  <a:pt x="1412247" y="532109"/>
                  <a:pt x="1411312" y="532109"/>
                </a:cubicBezTo>
                <a:cubicBezTo>
                  <a:pt x="1411312" y="532899"/>
                  <a:pt x="1409442" y="533693"/>
                  <a:pt x="1410377" y="534483"/>
                </a:cubicBezTo>
                <a:lnTo>
                  <a:pt x="1412247" y="535274"/>
                </a:lnTo>
                <a:cubicBezTo>
                  <a:pt x="1411312" y="536064"/>
                  <a:pt x="1410377" y="536855"/>
                  <a:pt x="1410377" y="537648"/>
                </a:cubicBezTo>
                <a:cubicBezTo>
                  <a:pt x="1409442" y="537648"/>
                  <a:pt x="1409442" y="536064"/>
                  <a:pt x="1408506" y="536064"/>
                </a:cubicBezTo>
                <a:cubicBezTo>
                  <a:pt x="1408506" y="535274"/>
                  <a:pt x="1406639" y="535274"/>
                  <a:pt x="1406639" y="534483"/>
                </a:cubicBezTo>
                <a:lnTo>
                  <a:pt x="1407574" y="532899"/>
                </a:lnTo>
                <a:cubicBezTo>
                  <a:pt x="1408506" y="532109"/>
                  <a:pt x="1409442" y="531319"/>
                  <a:pt x="1409442" y="531319"/>
                </a:cubicBezTo>
                <a:cubicBezTo>
                  <a:pt x="1409442" y="530528"/>
                  <a:pt x="1410377" y="529738"/>
                  <a:pt x="1411312" y="528947"/>
                </a:cubicBezTo>
                <a:cubicBezTo>
                  <a:pt x="1411312" y="528947"/>
                  <a:pt x="1412247" y="528154"/>
                  <a:pt x="1412247" y="527363"/>
                </a:cubicBezTo>
                <a:cubicBezTo>
                  <a:pt x="1412247" y="527363"/>
                  <a:pt x="1410377" y="526573"/>
                  <a:pt x="1410377" y="525783"/>
                </a:cubicBezTo>
                <a:cubicBezTo>
                  <a:pt x="1410377" y="525783"/>
                  <a:pt x="1412247" y="524992"/>
                  <a:pt x="1412247" y="524199"/>
                </a:cubicBezTo>
                <a:lnTo>
                  <a:pt x="1410377" y="523408"/>
                </a:lnTo>
                <a:cubicBezTo>
                  <a:pt x="1409442" y="524199"/>
                  <a:pt x="1407574" y="525783"/>
                  <a:pt x="1406639" y="526573"/>
                </a:cubicBezTo>
                <a:cubicBezTo>
                  <a:pt x="1406639" y="527363"/>
                  <a:pt x="1405704" y="527363"/>
                  <a:pt x="1405704" y="528154"/>
                </a:cubicBezTo>
                <a:cubicBezTo>
                  <a:pt x="1403833" y="529738"/>
                  <a:pt x="1402898" y="530528"/>
                  <a:pt x="1401966" y="532109"/>
                </a:cubicBezTo>
                <a:cubicBezTo>
                  <a:pt x="1401030" y="531319"/>
                  <a:pt x="1399160" y="529738"/>
                  <a:pt x="1398225" y="528947"/>
                </a:cubicBezTo>
                <a:cubicBezTo>
                  <a:pt x="1398225" y="528947"/>
                  <a:pt x="1399160" y="528154"/>
                  <a:pt x="1399160" y="527363"/>
                </a:cubicBezTo>
                <a:cubicBezTo>
                  <a:pt x="1399160" y="527363"/>
                  <a:pt x="1397293" y="526573"/>
                  <a:pt x="1397293" y="525783"/>
                </a:cubicBezTo>
                <a:lnTo>
                  <a:pt x="1399160" y="524199"/>
                </a:lnTo>
                <a:lnTo>
                  <a:pt x="1401030" y="525783"/>
                </a:lnTo>
                <a:lnTo>
                  <a:pt x="1402898" y="524199"/>
                </a:lnTo>
                <a:cubicBezTo>
                  <a:pt x="1402898" y="523408"/>
                  <a:pt x="1403833" y="522618"/>
                  <a:pt x="1403833" y="521827"/>
                </a:cubicBezTo>
                <a:cubicBezTo>
                  <a:pt x="1402898" y="521037"/>
                  <a:pt x="1401966" y="520247"/>
                  <a:pt x="1400095" y="519453"/>
                </a:cubicBezTo>
                <a:cubicBezTo>
                  <a:pt x="1399160" y="518663"/>
                  <a:pt x="1399160" y="518663"/>
                  <a:pt x="1398225" y="517872"/>
                </a:cubicBezTo>
                <a:cubicBezTo>
                  <a:pt x="1397293" y="519453"/>
                  <a:pt x="1396357" y="520247"/>
                  <a:pt x="1394487" y="521827"/>
                </a:cubicBezTo>
                <a:cubicBezTo>
                  <a:pt x="1394487" y="521827"/>
                  <a:pt x="1393552" y="522618"/>
                  <a:pt x="1393552" y="523408"/>
                </a:cubicBezTo>
                <a:cubicBezTo>
                  <a:pt x="1392616" y="523408"/>
                  <a:pt x="1391684" y="524992"/>
                  <a:pt x="1391684" y="524992"/>
                </a:cubicBezTo>
                <a:lnTo>
                  <a:pt x="1393552" y="526573"/>
                </a:lnTo>
                <a:lnTo>
                  <a:pt x="1392616" y="528154"/>
                </a:lnTo>
                <a:cubicBezTo>
                  <a:pt x="1391684" y="528154"/>
                  <a:pt x="1390749" y="526573"/>
                  <a:pt x="1389814" y="526573"/>
                </a:cubicBezTo>
                <a:cubicBezTo>
                  <a:pt x="1389814" y="527363"/>
                  <a:pt x="1388878" y="528154"/>
                  <a:pt x="1388878" y="528947"/>
                </a:cubicBezTo>
                <a:cubicBezTo>
                  <a:pt x="1387011" y="529738"/>
                  <a:pt x="1386076" y="531319"/>
                  <a:pt x="1385140" y="532109"/>
                </a:cubicBezTo>
                <a:cubicBezTo>
                  <a:pt x="1385140" y="532899"/>
                  <a:pt x="1384205" y="533693"/>
                  <a:pt x="1383273" y="533693"/>
                </a:cubicBezTo>
                <a:cubicBezTo>
                  <a:pt x="1383273" y="534483"/>
                  <a:pt x="1382338" y="535274"/>
                  <a:pt x="1382338" y="536064"/>
                </a:cubicBezTo>
                <a:cubicBezTo>
                  <a:pt x="1382338" y="535274"/>
                  <a:pt x="1380467" y="535274"/>
                  <a:pt x="1380467" y="534483"/>
                </a:cubicBezTo>
                <a:cubicBezTo>
                  <a:pt x="1379532" y="533693"/>
                  <a:pt x="1381403" y="532899"/>
                  <a:pt x="1381403" y="532899"/>
                </a:cubicBezTo>
                <a:cubicBezTo>
                  <a:pt x="1382338" y="532109"/>
                  <a:pt x="1382338" y="531319"/>
                  <a:pt x="1383273" y="530528"/>
                </a:cubicBezTo>
                <a:cubicBezTo>
                  <a:pt x="1383273" y="530528"/>
                  <a:pt x="1384205" y="529738"/>
                  <a:pt x="1385140" y="528947"/>
                </a:cubicBezTo>
                <a:cubicBezTo>
                  <a:pt x="1385140" y="528154"/>
                  <a:pt x="1386076" y="528154"/>
                  <a:pt x="1386076" y="527363"/>
                </a:cubicBezTo>
                <a:cubicBezTo>
                  <a:pt x="1387011" y="526573"/>
                  <a:pt x="1387943" y="525783"/>
                  <a:pt x="1387943" y="525783"/>
                </a:cubicBezTo>
                <a:cubicBezTo>
                  <a:pt x="1387943" y="524992"/>
                  <a:pt x="1386076" y="524199"/>
                  <a:pt x="1386076" y="524199"/>
                </a:cubicBezTo>
                <a:lnTo>
                  <a:pt x="1387943" y="522618"/>
                </a:lnTo>
                <a:cubicBezTo>
                  <a:pt x="1387011" y="522618"/>
                  <a:pt x="1386076" y="521037"/>
                  <a:pt x="1385140" y="521037"/>
                </a:cubicBezTo>
                <a:lnTo>
                  <a:pt x="1384205" y="522618"/>
                </a:lnTo>
                <a:cubicBezTo>
                  <a:pt x="1383273" y="522618"/>
                  <a:pt x="1382338" y="521827"/>
                  <a:pt x="1381403" y="521827"/>
                </a:cubicBezTo>
                <a:cubicBezTo>
                  <a:pt x="1381403" y="521037"/>
                  <a:pt x="1380467" y="520247"/>
                  <a:pt x="1379532" y="520247"/>
                </a:cubicBezTo>
                <a:cubicBezTo>
                  <a:pt x="1379532" y="521037"/>
                  <a:pt x="1378597" y="521037"/>
                  <a:pt x="1377665" y="521827"/>
                </a:cubicBezTo>
                <a:lnTo>
                  <a:pt x="1376729" y="523408"/>
                </a:lnTo>
                <a:cubicBezTo>
                  <a:pt x="1375794" y="523408"/>
                  <a:pt x="1374859" y="522618"/>
                  <a:pt x="1373924" y="522618"/>
                </a:cubicBezTo>
                <a:cubicBezTo>
                  <a:pt x="1373924" y="521827"/>
                  <a:pt x="1372056" y="521037"/>
                  <a:pt x="1372056" y="521037"/>
                </a:cubicBezTo>
                <a:cubicBezTo>
                  <a:pt x="1372056" y="520247"/>
                  <a:pt x="1373924" y="519453"/>
                  <a:pt x="1373924" y="519453"/>
                </a:cubicBezTo>
                <a:cubicBezTo>
                  <a:pt x="1373924" y="518663"/>
                  <a:pt x="1372056" y="518663"/>
                  <a:pt x="1372056" y="517872"/>
                </a:cubicBezTo>
                <a:cubicBezTo>
                  <a:pt x="1372056" y="517082"/>
                  <a:pt x="1373924" y="516291"/>
                  <a:pt x="1372988" y="516291"/>
                </a:cubicBezTo>
                <a:cubicBezTo>
                  <a:pt x="1372988" y="515498"/>
                  <a:pt x="1371121" y="515498"/>
                  <a:pt x="1371121" y="514707"/>
                </a:cubicBezTo>
                <a:cubicBezTo>
                  <a:pt x="1371121" y="515498"/>
                  <a:pt x="1370186" y="516291"/>
                  <a:pt x="1369250" y="516291"/>
                </a:cubicBezTo>
                <a:cubicBezTo>
                  <a:pt x="1369250" y="517082"/>
                  <a:pt x="1368315" y="517872"/>
                  <a:pt x="1368315" y="518663"/>
                </a:cubicBezTo>
                <a:lnTo>
                  <a:pt x="1370186" y="519453"/>
                </a:lnTo>
                <a:cubicBezTo>
                  <a:pt x="1370186" y="520247"/>
                  <a:pt x="1372056" y="520247"/>
                  <a:pt x="1372056" y="521037"/>
                </a:cubicBezTo>
                <a:lnTo>
                  <a:pt x="1371121" y="522618"/>
                </a:lnTo>
                <a:cubicBezTo>
                  <a:pt x="1370186" y="523408"/>
                  <a:pt x="1369250" y="524199"/>
                  <a:pt x="1369250" y="524199"/>
                </a:cubicBezTo>
                <a:cubicBezTo>
                  <a:pt x="1368315" y="524199"/>
                  <a:pt x="1367383" y="523408"/>
                  <a:pt x="1367383" y="523408"/>
                </a:cubicBezTo>
                <a:cubicBezTo>
                  <a:pt x="1366448" y="522618"/>
                  <a:pt x="1365512" y="521827"/>
                  <a:pt x="1364577" y="521827"/>
                </a:cubicBezTo>
                <a:cubicBezTo>
                  <a:pt x="1364577" y="521827"/>
                  <a:pt x="1363642" y="520247"/>
                  <a:pt x="1362710" y="520247"/>
                </a:cubicBezTo>
                <a:cubicBezTo>
                  <a:pt x="1362710" y="520247"/>
                  <a:pt x="1361775" y="521827"/>
                  <a:pt x="1360839" y="522618"/>
                </a:cubicBezTo>
                <a:cubicBezTo>
                  <a:pt x="1360839" y="522618"/>
                  <a:pt x="1359904" y="523408"/>
                  <a:pt x="1359904" y="524199"/>
                </a:cubicBezTo>
                <a:cubicBezTo>
                  <a:pt x="1358969" y="524199"/>
                  <a:pt x="1358033" y="522618"/>
                  <a:pt x="1357101" y="522618"/>
                </a:cubicBezTo>
                <a:lnTo>
                  <a:pt x="1356166" y="524199"/>
                </a:lnTo>
                <a:lnTo>
                  <a:pt x="1354296" y="526573"/>
                </a:lnTo>
                <a:cubicBezTo>
                  <a:pt x="1354296" y="525783"/>
                  <a:pt x="1352428" y="524992"/>
                  <a:pt x="1352428" y="524992"/>
                </a:cubicBezTo>
                <a:cubicBezTo>
                  <a:pt x="1352428" y="524199"/>
                  <a:pt x="1354296" y="523408"/>
                  <a:pt x="1354296" y="523408"/>
                </a:cubicBezTo>
                <a:cubicBezTo>
                  <a:pt x="1353363" y="522618"/>
                  <a:pt x="1351493" y="522618"/>
                  <a:pt x="1351493" y="521827"/>
                </a:cubicBezTo>
                <a:cubicBezTo>
                  <a:pt x="1351493" y="521037"/>
                  <a:pt x="1353363" y="520247"/>
                  <a:pt x="1353363" y="520247"/>
                </a:cubicBezTo>
                <a:cubicBezTo>
                  <a:pt x="1353363" y="519453"/>
                  <a:pt x="1351493" y="519453"/>
                  <a:pt x="1351493" y="518663"/>
                </a:cubicBezTo>
                <a:cubicBezTo>
                  <a:pt x="1350558" y="519453"/>
                  <a:pt x="1350558" y="519453"/>
                  <a:pt x="1349622" y="520247"/>
                </a:cubicBezTo>
                <a:cubicBezTo>
                  <a:pt x="1349622" y="520247"/>
                  <a:pt x="1348687" y="521827"/>
                  <a:pt x="1347755" y="521827"/>
                </a:cubicBezTo>
                <a:lnTo>
                  <a:pt x="1345884" y="521037"/>
                </a:lnTo>
                <a:cubicBezTo>
                  <a:pt x="1345884" y="521037"/>
                  <a:pt x="1344949" y="521827"/>
                  <a:pt x="1344014" y="522618"/>
                </a:cubicBezTo>
                <a:cubicBezTo>
                  <a:pt x="1344014" y="523408"/>
                  <a:pt x="1343082" y="523408"/>
                  <a:pt x="1343082" y="524199"/>
                </a:cubicBezTo>
                <a:cubicBezTo>
                  <a:pt x="1342147" y="524992"/>
                  <a:pt x="1342147" y="525783"/>
                  <a:pt x="1341211" y="525783"/>
                </a:cubicBezTo>
                <a:cubicBezTo>
                  <a:pt x="1341211" y="526573"/>
                  <a:pt x="1340276" y="528154"/>
                  <a:pt x="1339341" y="528154"/>
                </a:cubicBezTo>
                <a:cubicBezTo>
                  <a:pt x="1339341" y="528154"/>
                  <a:pt x="1338405" y="526573"/>
                  <a:pt x="1337473" y="526573"/>
                </a:cubicBezTo>
                <a:cubicBezTo>
                  <a:pt x="1337473" y="525783"/>
                  <a:pt x="1335603" y="525783"/>
                  <a:pt x="1335603" y="524992"/>
                </a:cubicBezTo>
                <a:cubicBezTo>
                  <a:pt x="1335603" y="524992"/>
                  <a:pt x="1336538" y="523408"/>
                  <a:pt x="1337473" y="523408"/>
                </a:cubicBezTo>
                <a:cubicBezTo>
                  <a:pt x="1337473" y="522618"/>
                  <a:pt x="1338405" y="522618"/>
                  <a:pt x="1338405" y="521827"/>
                </a:cubicBezTo>
                <a:cubicBezTo>
                  <a:pt x="1339341" y="521827"/>
                  <a:pt x="1340276" y="523408"/>
                  <a:pt x="1341211" y="522618"/>
                </a:cubicBezTo>
                <a:cubicBezTo>
                  <a:pt x="1341211" y="522618"/>
                  <a:pt x="1342147" y="521827"/>
                  <a:pt x="1342147" y="521037"/>
                </a:cubicBezTo>
                <a:cubicBezTo>
                  <a:pt x="1343082" y="521037"/>
                  <a:pt x="1344014" y="519453"/>
                  <a:pt x="1344014" y="519453"/>
                </a:cubicBezTo>
                <a:cubicBezTo>
                  <a:pt x="1344014" y="518663"/>
                  <a:pt x="1342147" y="518663"/>
                  <a:pt x="1342147" y="517872"/>
                </a:cubicBezTo>
                <a:lnTo>
                  <a:pt x="1343082" y="516291"/>
                </a:lnTo>
                <a:cubicBezTo>
                  <a:pt x="1344014" y="515498"/>
                  <a:pt x="1344949" y="515498"/>
                  <a:pt x="1344949" y="514707"/>
                </a:cubicBezTo>
                <a:cubicBezTo>
                  <a:pt x="1344637" y="514707"/>
                  <a:pt x="1344433" y="514525"/>
                  <a:pt x="1344260" y="514289"/>
                </a:cubicBezTo>
                <a:cubicBezTo>
                  <a:pt x="1343261" y="514956"/>
                  <a:pt x="1341895" y="515624"/>
                  <a:pt x="1341104" y="516291"/>
                </a:cubicBezTo>
                <a:cubicBezTo>
                  <a:pt x="1340969" y="516175"/>
                  <a:pt x="1340881" y="516061"/>
                  <a:pt x="1340777" y="515948"/>
                </a:cubicBezTo>
                <a:cubicBezTo>
                  <a:pt x="1340418" y="516546"/>
                  <a:pt x="1339882" y="517082"/>
                  <a:pt x="1339341" y="517082"/>
                </a:cubicBezTo>
                <a:cubicBezTo>
                  <a:pt x="1339341" y="517082"/>
                  <a:pt x="1338405" y="515498"/>
                  <a:pt x="1337473" y="515498"/>
                </a:cubicBezTo>
                <a:cubicBezTo>
                  <a:pt x="1337473" y="514707"/>
                  <a:pt x="1336538" y="513917"/>
                  <a:pt x="1335603" y="513917"/>
                </a:cubicBezTo>
                <a:lnTo>
                  <a:pt x="1335549" y="513873"/>
                </a:lnTo>
                <a:lnTo>
                  <a:pt x="1335496" y="513917"/>
                </a:lnTo>
                <a:cubicBezTo>
                  <a:pt x="1334564" y="513917"/>
                  <a:pt x="1333628" y="514707"/>
                  <a:pt x="1333628" y="515498"/>
                </a:cubicBezTo>
                <a:cubicBezTo>
                  <a:pt x="1332693" y="515498"/>
                  <a:pt x="1331758" y="517082"/>
                  <a:pt x="1331758" y="517082"/>
                </a:cubicBezTo>
                <a:cubicBezTo>
                  <a:pt x="1331216" y="517082"/>
                  <a:pt x="1330681" y="516546"/>
                  <a:pt x="1330322" y="515948"/>
                </a:cubicBezTo>
                <a:cubicBezTo>
                  <a:pt x="1330218" y="516061"/>
                  <a:pt x="1330133" y="516175"/>
                  <a:pt x="1329994" y="516291"/>
                </a:cubicBezTo>
                <a:cubicBezTo>
                  <a:pt x="1329207" y="515624"/>
                  <a:pt x="1327837" y="514956"/>
                  <a:pt x="1326842" y="514289"/>
                </a:cubicBezTo>
                <a:cubicBezTo>
                  <a:pt x="1326669" y="514525"/>
                  <a:pt x="1326464" y="514707"/>
                  <a:pt x="1326149" y="514707"/>
                </a:cubicBezTo>
                <a:cubicBezTo>
                  <a:pt x="1326149" y="515498"/>
                  <a:pt x="1327085" y="515498"/>
                  <a:pt x="1328020" y="516291"/>
                </a:cubicBezTo>
                <a:lnTo>
                  <a:pt x="1328955" y="517872"/>
                </a:lnTo>
                <a:cubicBezTo>
                  <a:pt x="1328955" y="518663"/>
                  <a:pt x="1327085" y="518663"/>
                  <a:pt x="1327085" y="519453"/>
                </a:cubicBezTo>
                <a:cubicBezTo>
                  <a:pt x="1327085" y="519453"/>
                  <a:pt x="1328020" y="521037"/>
                  <a:pt x="1328955" y="521037"/>
                </a:cubicBezTo>
                <a:cubicBezTo>
                  <a:pt x="1328955" y="521827"/>
                  <a:pt x="1329890" y="522618"/>
                  <a:pt x="1329890" y="522618"/>
                </a:cubicBezTo>
                <a:cubicBezTo>
                  <a:pt x="1330823" y="523408"/>
                  <a:pt x="1331758" y="521827"/>
                  <a:pt x="1332693" y="521827"/>
                </a:cubicBezTo>
                <a:cubicBezTo>
                  <a:pt x="1332693" y="522618"/>
                  <a:pt x="1333628" y="522618"/>
                  <a:pt x="1333628" y="523408"/>
                </a:cubicBezTo>
                <a:cubicBezTo>
                  <a:pt x="1334564" y="523408"/>
                  <a:pt x="1335496" y="524992"/>
                  <a:pt x="1335496" y="524992"/>
                </a:cubicBezTo>
                <a:cubicBezTo>
                  <a:pt x="1335496" y="525783"/>
                  <a:pt x="1333628" y="525783"/>
                  <a:pt x="1333628" y="526573"/>
                </a:cubicBezTo>
                <a:cubicBezTo>
                  <a:pt x="1332693" y="526573"/>
                  <a:pt x="1331758" y="528154"/>
                  <a:pt x="1331758" y="528154"/>
                </a:cubicBezTo>
                <a:cubicBezTo>
                  <a:pt x="1330823" y="528154"/>
                  <a:pt x="1329890" y="526573"/>
                  <a:pt x="1329890" y="525783"/>
                </a:cubicBezTo>
                <a:cubicBezTo>
                  <a:pt x="1328955" y="525783"/>
                  <a:pt x="1328955" y="524992"/>
                  <a:pt x="1328020" y="524199"/>
                </a:cubicBezTo>
                <a:cubicBezTo>
                  <a:pt x="1328020" y="523408"/>
                  <a:pt x="1327085" y="523408"/>
                  <a:pt x="1327085" y="522618"/>
                </a:cubicBezTo>
                <a:cubicBezTo>
                  <a:pt x="1326149" y="521827"/>
                  <a:pt x="1325217" y="521037"/>
                  <a:pt x="1325217" y="521037"/>
                </a:cubicBezTo>
                <a:lnTo>
                  <a:pt x="1323347" y="521827"/>
                </a:lnTo>
                <a:cubicBezTo>
                  <a:pt x="1322411" y="521827"/>
                  <a:pt x="1321476" y="520247"/>
                  <a:pt x="1321476" y="520247"/>
                </a:cubicBezTo>
                <a:cubicBezTo>
                  <a:pt x="1320544" y="519453"/>
                  <a:pt x="1320544" y="519453"/>
                  <a:pt x="1319609" y="518663"/>
                </a:cubicBezTo>
                <a:cubicBezTo>
                  <a:pt x="1319609" y="519453"/>
                  <a:pt x="1317738" y="519453"/>
                  <a:pt x="1317738" y="520247"/>
                </a:cubicBezTo>
                <a:cubicBezTo>
                  <a:pt x="1317738" y="520247"/>
                  <a:pt x="1319609" y="521037"/>
                  <a:pt x="1319609" y="521827"/>
                </a:cubicBezTo>
                <a:cubicBezTo>
                  <a:pt x="1319609" y="522618"/>
                  <a:pt x="1317738" y="522618"/>
                  <a:pt x="1316803" y="523408"/>
                </a:cubicBezTo>
                <a:cubicBezTo>
                  <a:pt x="1316803" y="523408"/>
                  <a:pt x="1318674" y="524199"/>
                  <a:pt x="1318674" y="524992"/>
                </a:cubicBezTo>
                <a:cubicBezTo>
                  <a:pt x="1318674" y="524992"/>
                  <a:pt x="1316803" y="525783"/>
                  <a:pt x="1316803" y="526573"/>
                </a:cubicBezTo>
                <a:lnTo>
                  <a:pt x="1314936" y="524199"/>
                </a:lnTo>
                <a:lnTo>
                  <a:pt x="1314000" y="522618"/>
                </a:lnTo>
                <a:cubicBezTo>
                  <a:pt x="1313065" y="522618"/>
                  <a:pt x="1312130" y="524199"/>
                  <a:pt x="1311195" y="524199"/>
                </a:cubicBezTo>
                <a:cubicBezTo>
                  <a:pt x="1311195" y="523408"/>
                  <a:pt x="1310262" y="522618"/>
                  <a:pt x="1310262" y="522618"/>
                </a:cubicBezTo>
                <a:cubicBezTo>
                  <a:pt x="1309327" y="521827"/>
                  <a:pt x="1308392" y="520247"/>
                  <a:pt x="1308392" y="520247"/>
                </a:cubicBezTo>
                <a:cubicBezTo>
                  <a:pt x="1307457" y="520247"/>
                  <a:pt x="1306521" y="521827"/>
                  <a:pt x="1306521" y="521827"/>
                </a:cubicBezTo>
                <a:cubicBezTo>
                  <a:pt x="1305586" y="521827"/>
                  <a:pt x="1304654" y="522618"/>
                  <a:pt x="1303719" y="523408"/>
                </a:cubicBezTo>
                <a:cubicBezTo>
                  <a:pt x="1303719" y="523408"/>
                  <a:pt x="1302784" y="524199"/>
                  <a:pt x="1301848" y="524199"/>
                </a:cubicBezTo>
                <a:cubicBezTo>
                  <a:pt x="1301848" y="524199"/>
                  <a:pt x="1300913" y="523408"/>
                  <a:pt x="1299981" y="522618"/>
                </a:cubicBezTo>
                <a:lnTo>
                  <a:pt x="1299046" y="521037"/>
                </a:lnTo>
                <a:cubicBezTo>
                  <a:pt x="1299046" y="520247"/>
                  <a:pt x="1300913" y="520247"/>
                  <a:pt x="1300913" y="519453"/>
                </a:cubicBezTo>
                <a:lnTo>
                  <a:pt x="1302784" y="518663"/>
                </a:lnTo>
                <a:cubicBezTo>
                  <a:pt x="1302784" y="517872"/>
                  <a:pt x="1301848" y="517082"/>
                  <a:pt x="1301848" y="516291"/>
                </a:cubicBezTo>
                <a:cubicBezTo>
                  <a:pt x="1300913" y="516291"/>
                  <a:pt x="1299981" y="515498"/>
                  <a:pt x="1299981" y="514707"/>
                </a:cubicBezTo>
                <a:cubicBezTo>
                  <a:pt x="1299981" y="515498"/>
                  <a:pt x="1298110" y="515498"/>
                  <a:pt x="1298110" y="516291"/>
                </a:cubicBezTo>
                <a:cubicBezTo>
                  <a:pt x="1297175" y="516291"/>
                  <a:pt x="1299046" y="517082"/>
                  <a:pt x="1299046" y="517872"/>
                </a:cubicBezTo>
                <a:cubicBezTo>
                  <a:pt x="1299046" y="518663"/>
                  <a:pt x="1297175" y="518663"/>
                  <a:pt x="1297175" y="519453"/>
                </a:cubicBezTo>
                <a:cubicBezTo>
                  <a:pt x="1297175" y="519453"/>
                  <a:pt x="1299046" y="520247"/>
                  <a:pt x="1299046" y="521037"/>
                </a:cubicBezTo>
                <a:cubicBezTo>
                  <a:pt x="1299046" y="521037"/>
                  <a:pt x="1297175" y="521827"/>
                  <a:pt x="1297175" y="522618"/>
                </a:cubicBezTo>
                <a:cubicBezTo>
                  <a:pt x="1296240" y="522618"/>
                  <a:pt x="1295308" y="523408"/>
                  <a:pt x="1294372" y="523408"/>
                </a:cubicBezTo>
                <a:lnTo>
                  <a:pt x="1293437" y="521827"/>
                </a:lnTo>
                <a:cubicBezTo>
                  <a:pt x="1292502" y="521037"/>
                  <a:pt x="1291567" y="521037"/>
                  <a:pt x="1291567" y="520247"/>
                </a:cubicBezTo>
                <a:cubicBezTo>
                  <a:pt x="1290634" y="520247"/>
                  <a:pt x="1289699" y="521037"/>
                  <a:pt x="1289699" y="521827"/>
                </a:cubicBezTo>
                <a:cubicBezTo>
                  <a:pt x="1288764" y="521827"/>
                  <a:pt x="1287829" y="522618"/>
                  <a:pt x="1286893" y="522618"/>
                </a:cubicBezTo>
                <a:lnTo>
                  <a:pt x="1285958" y="521037"/>
                </a:lnTo>
                <a:cubicBezTo>
                  <a:pt x="1285026" y="521037"/>
                  <a:pt x="1284091" y="522618"/>
                  <a:pt x="1283156" y="522618"/>
                </a:cubicBezTo>
                <a:lnTo>
                  <a:pt x="1285026" y="524199"/>
                </a:lnTo>
                <a:cubicBezTo>
                  <a:pt x="1285026" y="524199"/>
                  <a:pt x="1283156" y="524992"/>
                  <a:pt x="1283156" y="525783"/>
                </a:cubicBezTo>
                <a:cubicBezTo>
                  <a:pt x="1283156" y="525783"/>
                  <a:pt x="1284091" y="526573"/>
                  <a:pt x="1285026" y="527363"/>
                </a:cubicBezTo>
                <a:cubicBezTo>
                  <a:pt x="1285026" y="528154"/>
                  <a:pt x="1285958" y="528154"/>
                  <a:pt x="1285958" y="528947"/>
                </a:cubicBezTo>
                <a:cubicBezTo>
                  <a:pt x="1286893" y="529738"/>
                  <a:pt x="1287829" y="530528"/>
                  <a:pt x="1287829" y="530528"/>
                </a:cubicBezTo>
                <a:cubicBezTo>
                  <a:pt x="1288764" y="531319"/>
                  <a:pt x="1288764" y="532109"/>
                  <a:pt x="1289699" y="532899"/>
                </a:cubicBezTo>
                <a:cubicBezTo>
                  <a:pt x="1289699" y="532899"/>
                  <a:pt x="1291567" y="533693"/>
                  <a:pt x="1290634" y="534483"/>
                </a:cubicBezTo>
                <a:cubicBezTo>
                  <a:pt x="1290634" y="535274"/>
                  <a:pt x="1288764" y="535274"/>
                  <a:pt x="1288764" y="536064"/>
                </a:cubicBezTo>
                <a:cubicBezTo>
                  <a:pt x="1288764" y="535274"/>
                  <a:pt x="1287829" y="534483"/>
                  <a:pt x="1287829" y="533693"/>
                </a:cubicBezTo>
                <a:cubicBezTo>
                  <a:pt x="1286893" y="533693"/>
                  <a:pt x="1285958" y="532899"/>
                  <a:pt x="1285958" y="532109"/>
                </a:cubicBezTo>
                <a:cubicBezTo>
                  <a:pt x="1285026" y="531319"/>
                  <a:pt x="1284091" y="529738"/>
                  <a:pt x="1282220" y="528947"/>
                </a:cubicBezTo>
                <a:cubicBezTo>
                  <a:pt x="1282220" y="528154"/>
                  <a:pt x="1281285" y="527363"/>
                  <a:pt x="1281285" y="526573"/>
                </a:cubicBezTo>
                <a:cubicBezTo>
                  <a:pt x="1280353" y="526573"/>
                  <a:pt x="1279418" y="528154"/>
                  <a:pt x="1278482" y="528154"/>
                </a:cubicBezTo>
                <a:lnTo>
                  <a:pt x="1277547" y="526573"/>
                </a:lnTo>
                <a:lnTo>
                  <a:pt x="1279418" y="524992"/>
                </a:lnTo>
                <a:cubicBezTo>
                  <a:pt x="1279418" y="524992"/>
                  <a:pt x="1278482" y="523408"/>
                  <a:pt x="1277547" y="523408"/>
                </a:cubicBezTo>
                <a:cubicBezTo>
                  <a:pt x="1277547" y="522618"/>
                  <a:pt x="1276612" y="521827"/>
                  <a:pt x="1276612" y="521827"/>
                </a:cubicBezTo>
                <a:cubicBezTo>
                  <a:pt x="1274744" y="520247"/>
                  <a:pt x="1273809" y="519453"/>
                  <a:pt x="1272874" y="517872"/>
                </a:cubicBezTo>
                <a:cubicBezTo>
                  <a:pt x="1271939" y="518663"/>
                  <a:pt x="1271939" y="518663"/>
                  <a:pt x="1271003" y="519453"/>
                </a:cubicBezTo>
                <a:cubicBezTo>
                  <a:pt x="1269136" y="520247"/>
                  <a:pt x="1268201" y="521037"/>
                  <a:pt x="1267265" y="521827"/>
                </a:cubicBezTo>
                <a:cubicBezTo>
                  <a:pt x="1267265" y="522618"/>
                  <a:pt x="1268201" y="523408"/>
                  <a:pt x="1268201" y="524199"/>
                </a:cubicBezTo>
                <a:lnTo>
                  <a:pt x="1270071" y="525783"/>
                </a:lnTo>
                <a:lnTo>
                  <a:pt x="1271939" y="524199"/>
                </a:lnTo>
                <a:lnTo>
                  <a:pt x="1273809" y="525783"/>
                </a:lnTo>
                <a:cubicBezTo>
                  <a:pt x="1273809" y="526573"/>
                  <a:pt x="1271939" y="527363"/>
                  <a:pt x="1271939" y="527363"/>
                </a:cubicBezTo>
                <a:cubicBezTo>
                  <a:pt x="1271939" y="528154"/>
                  <a:pt x="1272874" y="528947"/>
                  <a:pt x="1272874" y="528947"/>
                </a:cubicBezTo>
                <a:cubicBezTo>
                  <a:pt x="1271939" y="529738"/>
                  <a:pt x="1270071" y="531319"/>
                  <a:pt x="1269136" y="532109"/>
                </a:cubicBezTo>
                <a:cubicBezTo>
                  <a:pt x="1268201" y="530528"/>
                  <a:pt x="1267265" y="529738"/>
                  <a:pt x="1265398" y="528154"/>
                </a:cubicBezTo>
                <a:cubicBezTo>
                  <a:pt x="1265398" y="527363"/>
                  <a:pt x="1264463" y="527363"/>
                  <a:pt x="1264463" y="526573"/>
                </a:cubicBezTo>
                <a:cubicBezTo>
                  <a:pt x="1263528" y="525783"/>
                  <a:pt x="1261657" y="524199"/>
                  <a:pt x="1260725" y="523408"/>
                </a:cubicBezTo>
                <a:lnTo>
                  <a:pt x="1258854" y="524199"/>
                </a:lnTo>
                <a:cubicBezTo>
                  <a:pt x="1258854" y="524992"/>
                  <a:pt x="1260725" y="525783"/>
                  <a:pt x="1260725" y="525783"/>
                </a:cubicBezTo>
                <a:cubicBezTo>
                  <a:pt x="1260725" y="526573"/>
                  <a:pt x="1258854" y="527363"/>
                  <a:pt x="1258854" y="527363"/>
                </a:cubicBezTo>
                <a:cubicBezTo>
                  <a:pt x="1258854" y="528154"/>
                  <a:pt x="1259790" y="528947"/>
                  <a:pt x="1259790" y="528947"/>
                </a:cubicBezTo>
                <a:cubicBezTo>
                  <a:pt x="1260725" y="529738"/>
                  <a:pt x="1261657" y="530528"/>
                  <a:pt x="1261657" y="531319"/>
                </a:cubicBezTo>
                <a:cubicBezTo>
                  <a:pt x="1261657" y="531319"/>
                  <a:pt x="1262592" y="532109"/>
                  <a:pt x="1263528" y="532899"/>
                </a:cubicBezTo>
                <a:lnTo>
                  <a:pt x="1264463" y="534483"/>
                </a:lnTo>
                <a:cubicBezTo>
                  <a:pt x="1264463" y="535274"/>
                  <a:pt x="1262592" y="535274"/>
                  <a:pt x="1262592" y="536064"/>
                </a:cubicBezTo>
                <a:cubicBezTo>
                  <a:pt x="1261657" y="536064"/>
                  <a:pt x="1261657" y="537648"/>
                  <a:pt x="1260725" y="537648"/>
                </a:cubicBezTo>
                <a:cubicBezTo>
                  <a:pt x="1260725" y="536855"/>
                  <a:pt x="1259790" y="536064"/>
                  <a:pt x="1258854" y="535274"/>
                </a:cubicBezTo>
                <a:lnTo>
                  <a:pt x="1260725" y="534483"/>
                </a:lnTo>
                <a:cubicBezTo>
                  <a:pt x="1261657" y="533693"/>
                  <a:pt x="1259790" y="532899"/>
                  <a:pt x="1259790" y="532109"/>
                </a:cubicBezTo>
                <a:cubicBezTo>
                  <a:pt x="1258854" y="532109"/>
                  <a:pt x="1258854" y="531319"/>
                  <a:pt x="1257919" y="530528"/>
                </a:cubicBezTo>
                <a:cubicBezTo>
                  <a:pt x="1257919" y="530528"/>
                  <a:pt x="1256984" y="528947"/>
                  <a:pt x="1256052" y="528947"/>
                </a:cubicBezTo>
                <a:lnTo>
                  <a:pt x="1254181" y="530528"/>
                </a:lnTo>
                <a:cubicBezTo>
                  <a:pt x="1254181" y="530528"/>
                  <a:pt x="1253246" y="528154"/>
                  <a:pt x="1252311" y="528154"/>
                </a:cubicBezTo>
                <a:cubicBezTo>
                  <a:pt x="1252311" y="528154"/>
                  <a:pt x="1251375" y="529738"/>
                  <a:pt x="1250443" y="529738"/>
                </a:cubicBezTo>
                <a:cubicBezTo>
                  <a:pt x="1250443" y="529738"/>
                  <a:pt x="1249508" y="528154"/>
                  <a:pt x="1248573" y="528154"/>
                </a:cubicBezTo>
                <a:cubicBezTo>
                  <a:pt x="1248573" y="528154"/>
                  <a:pt x="1247638" y="529738"/>
                  <a:pt x="1246702" y="529738"/>
                </a:cubicBezTo>
                <a:cubicBezTo>
                  <a:pt x="1246702" y="528947"/>
                  <a:pt x="1245767" y="527363"/>
                  <a:pt x="1245767" y="527363"/>
                </a:cubicBezTo>
                <a:cubicBezTo>
                  <a:pt x="1244835" y="527363"/>
                  <a:pt x="1243900" y="528947"/>
                  <a:pt x="1242964" y="528947"/>
                </a:cubicBezTo>
                <a:lnTo>
                  <a:pt x="1242029" y="527363"/>
                </a:lnTo>
                <a:cubicBezTo>
                  <a:pt x="1241094" y="527363"/>
                  <a:pt x="1240162" y="528947"/>
                  <a:pt x="1239226" y="528154"/>
                </a:cubicBezTo>
                <a:cubicBezTo>
                  <a:pt x="1239226" y="528154"/>
                  <a:pt x="1238291" y="527363"/>
                  <a:pt x="1238291" y="526573"/>
                </a:cubicBezTo>
                <a:cubicBezTo>
                  <a:pt x="1237356" y="526573"/>
                  <a:pt x="1236424" y="524992"/>
                  <a:pt x="1236424" y="524992"/>
                </a:cubicBezTo>
                <a:cubicBezTo>
                  <a:pt x="1235488" y="524992"/>
                  <a:pt x="1234553" y="526573"/>
                  <a:pt x="1234553" y="526573"/>
                </a:cubicBezTo>
                <a:cubicBezTo>
                  <a:pt x="1234553" y="526573"/>
                  <a:pt x="1235488" y="527363"/>
                  <a:pt x="1235488" y="528154"/>
                </a:cubicBezTo>
                <a:cubicBezTo>
                  <a:pt x="1236424" y="528154"/>
                  <a:pt x="1237356" y="529738"/>
                  <a:pt x="1237356" y="529738"/>
                </a:cubicBezTo>
                <a:lnTo>
                  <a:pt x="1239226" y="528154"/>
                </a:lnTo>
                <a:cubicBezTo>
                  <a:pt x="1240162" y="528947"/>
                  <a:pt x="1241094" y="529738"/>
                  <a:pt x="1241094" y="530528"/>
                </a:cubicBezTo>
                <a:lnTo>
                  <a:pt x="1242964" y="532109"/>
                </a:lnTo>
                <a:cubicBezTo>
                  <a:pt x="1242964" y="532109"/>
                  <a:pt x="1241094" y="532899"/>
                  <a:pt x="1241094" y="533693"/>
                </a:cubicBezTo>
                <a:cubicBezTo>
                  <a:pt x="1241094" y="533693"/>
                  <a:pt x="1239226" y="532109"/>
                  <a:pt x="1239226" y="531319"/>
                </a:cubicBezTo>
                <a:cubicBezTo>
                  <a:pt x="1238291" y="532109"/>
                  <a:pt x="1237356" y="532899"/>
                  <a:pt x="1237356" y="532899"/>
                </a:cubicBezTo>
                <a:cubicBezTo>
                  <a:pt x="1236424" y="532899"/>
                  <a:pt x="1235488" y="531319"/>
                  <a:pt x="1235488" y="531319"/>
                </a:cubicBezTo>
                <a:cubicBezTo>
                  <a:pt x="1234553" y="531319"/>
                  <a:pt x="1233618" y="532899"/>
                  <a:pt x="1233618" y="532899"/>
                </a:cubicBezTo>
                <a:cubicBezTo>
                  <a:pt x="1232683" y="532109"/>
                  <a:pt x="1231747" y="531319"/>
                  <a:pt x="1231747" y="530528"/>
                </a:cubicBezTo>
                <a:cubicBezTo>
                  <a:pt x="1231747" y="530528"/>
                  <a:pt x="1229880" y="529738"/>
                  <a:pt x="1229880" y="528947"/>
                </a:cubicBezTo>
                <a:cubicBezTo>
                  <a:pt x="1229880" y="528947"/>
                  <a:pt x="1231747" y="528154"/>
                  <a:pt x="1231747" y="527363"/>
                </a:cubicBezTo>
                <a:cubicBezTo>
                  <a:pt x="1232683" y="527363"/>
                  <a:pt x="1230815" y="525783"/>
                  <a:pt x="1230815" y="525783"/>
                </a:cubicBezTo>
                <a:cubicBezTo>
                  <a:pt x="1229880" y="525783"/>
                  <a:pt x="1228945" y="527363"/>
                  <a:pt x="1228945" y="527363"/>
                </a:cubicBezTo>
                <a:cubicBezTo>
                  <a:pt x="1228010" y="527363"/>
                  <a:pt x="1227074" y="525783"/>
                  <a:pt x="1227074" y="525783"/>
                </a:cubicBezTo>
                <a:cubicBezTo>
                  <a:pt x="1226142" y="525783"/>
                  <a:pt x="1225207" y="526573"/>
                  <a:pt x="1225207" y="526573"/>
                </a:cubicBezTo>
                <a:cubicBezTo>
                  <a:pt x="1224272" y="527363"/>
                  <a:pt x="1223336" y="528154"/>
                  <a:pt x="1222401" y="528154"/>
                </a:cubicBezTo>
                <a:lnTo>
                  <a:pt x="1221466" y="526573"/>
                </a:lnTo>
                <a:cubicBezTo>
                  <a:pt x="1220534" y="525783"/>
                  <a:pt x="1220534" y="524992"/>
                  <a:pt x="1219598" y="524992"/>
                </a:cubicBezTo>
                <a:lnTo>
                  <a:pt x="1217728" y="525783"/>
                </a:lnTo>
                <a:cubicBezTo>
                  <a:pt x="1217728" y="526573"/>
                  <a:pt x="1218663" y="527363"/>
                  <a:pt x="1218663" y="528154"/>
                </a:cubicBezTo>
                <a:cubicBezTo>
                  <a:pt x="1219598" y="528154"/>
                  <a:pt x="1220534" y="528947"/>
                  <a:pt x="1220534" y="529738"/>
                </a:cubicBezTo>
                <a:lnTo>
                  <a:pt x="1218663" y="530528"/>
                </a:lnTo>
                <a:cubicBezTo>
                  <a:pt x="1218663" y="531319"/>
                  <a:pt x="1219598" y="532109"/>
                  <a:pt x="1220534" y="532899"/>
                </a:cubicBezTo>
                <a:lnTo>
                  <a:pt x="1221466" y="534483"/>
                </a:lnTo>
                <a:cubicBezTo>
                  <a:pt x="1221466" y="535274"/>
                  <a:pt x="1219598" y="535274"/>
                  <a:pt x="1219598" y="536064"/>
                </a:cubicBezTo>
                <a:cubicBezTo>
                  <a:pt x="1219598" y="535274"/>
                  <a:pt x="1217728" y="534483"/>
                  <a:pt x="1217728" y="533693"/>
                </a:cubicBezTo>
                <a:cubicBezTo>
                  <a:pt x="1217728" y="534483"/>
                  <a:pt x="1216793" y="535274"/>
                  <a:pt x="1215861" y="535274"/>
                </a:cubicBezTo>
                <a:lnTo>
                  <a:pt x="1213990" y="533693"/>
                </a:lnTo>
                <a:lnTo>
                  <a:pt x="1216793" y="532109"/>
                </a:lnTo>
                <a:cubicBezTo>
                  <a:pt x="1215861" y="531319"/>
                  <a:pt x="1215861" y="531319"/>
                  <a:pt x="1214925" y="530528"/>
                </a:cubicBezTo>
                <a:cubicBezTo>
                  <a:pt x="1213990" y="529738"/>
                  <a:pt x="1213990" y="528947"/>
                  <a:pt x="1213055" y="528947"/>
                </a:cubicBezTo>
                <a:cubicBezTo>
                  <a:pt x="1212119" y="527363"/>
                  <a:pt x="1211187" y="526573"/>
                  <a:pt x="1210252" y="524992"/>
                </a:cubicBezTo>
                <a:cubicBezTo>
                  <a:pt x="1210252" y="525783"/>
                  <a:pt x="1208382" y="525783"/>
                  <a:pt x="1208382" y="526573"/>
                </a:cubicBezTo>
                <a:cubicBezTo>
                  <a:pt x="1208382" y="527363"/>
                  <a:pt x="1209317" y="528154"/>
                  <a:pt x="1209317" y="528154"/>
                </a:cubicBezTo>
                <a:cubicBezTo>
                  <a:pt x="1209317" y="528947"/>
                  <a:pt x="1207446" y="528947"/>
                  <a:pt x="1207446" y="529738"/>
                </a:cubicBezTo>
                <a:cubicBezTo>
                  <a:pt x="1207446" y="530528"/>
                  <a:pt x="1209317" y="530528"/>
                  <a:pt x="1209317" y="531319"/>
                </a:cubicBezTo>
                <a:lnTo>
                  <a:pt x="1207446" y="532899"/>
                </a:lnTo>
                <a:cubicBezTo>
                  <a:pt x="1206514" y="532899"/>
                  <a:pt x="1205579" y="533693"/>
                  <a:pt x="1204644" y="534483"/>
                </a:cubicBezTo>
                <a:cubicBezTo>
                  <a:pt x="1204644" y="533693"/>
                  <a:pt x="1203708" y="532899"/>
                  <a:pt x="1203708" y="532109"/>
                </a:cubicBezTo>
                <a:lnTo>
                  <a:pt x="1205579" y="531319"/>
                </a:lnTo>
                <a:cubicBezTo>
                  <a:pt x="1205579" y="530528"/>
                  <a:pt x="1203708" y="529738"/>
                  <a:pt x="1203708" y="528947"/>
                </a:cubicBezTo>
                <a:cubicBezTo>
                  <a:pt x="1203708" y="528947"/>
                  <a:pt x="1202773" y="527363"/>
                  <a:pt x="1201838" y="527363"/>
                </a:cubicBezTo>
                <a:lnTo>
                  <a:pt x="1199970" y="528947"/>
                </a:lnTo>
                <a:lnTo>
                  <a:pt x="1201838" y="530528"/>
                </a:lnTo>
                <a:cubicBezTo>
                  <a:pt x="1201838" y="531319"/>
                  <a:pt x="1199970" y="531319"/>
                  <a:pt x="1199970" y="532109"/>
                </a:cubicBezTo>
                <a:cubicBezTo>
                  <a:pt x="1199035" y="532109"/>
                  <a:pt x="1198100" y="532899"/>
                  <a:pt x="1197165" y="532899"/>
                </a:cubicBezTo>
                <a:lnTo>
                  <a:pt x="1196233" y="531319"/>
                </a:lnTo>
                <a:lnTo>
                  <a:pt x="1194362" y="529738"/>
                </a:lnTo>
                <a:lnTo>
                  <a:pt x="1192491" y="531319"/>
                </a:lnTo>
                <a:lnTo>
                  <a:pt x="1194362" y="532899"/>
                </a:lnTo>
                <a:cubicBezTo>
                  <a:pt x="1193427" y="533693"/>
                  <a:pt x="1192491" y="533693"/>
                  <a:pt x="1191556" y="534483"/>
                </a:cubicBezTo>
                <a:cubicBezTo>
                  <a:pt x="1191556" y="534483"/>
                  <a:pt x="1193427" y="535274"/>
                  <a:pt x="1193427" y="536064"/>
                </a:cubicBezTo>
                <a:cubicBezTo>
                  <a:pt x="1193427" y="536064"/>
                  <a:pt x="1191556" y="536855"/>
                  <a:pt x="1191556" y="537648"/>
                </a:cubicBezTo>
                <a:cubicBezTo>
                  <a:pt x="1190624" y="536855"/>
                  <a:pt x="1190624" y="536064"/>
                  <a:pt x="1189689" y="535274"/>
                </a:cubicBezTo>
                <a:lnTo>
                  <a:pt x="1187818" y="533693"/>
                </a:lnTo>
                <a:cubicBezTo>
                  <a:pt x="1187818" y="533693"/>
                  <a:pt x="1190624" y="532899"/>
                  <a:pt x="1190624" y="532109"/>
                </a:cubicBezTo>
                <a:cubicBezTo>
                  <a:pt x="1190624" y="532109"/>
                  <a:pt x="1188754" y="531319"/>
                  <a:pt x="1188754" y="530528"/>
                </a:cubicBezTo>
                <a:cubicBezTo>
                  <a:pt x="1188754" y="530528"/>
                  <a:pt x="1190624" y="529738"/>
                  <a:pt x="1190624" y="528947"/>
                </a:cubicBezTo>
                <a:cubicBezTo>
                  <a:pt x="1190624" y="528947"/>
                  <a:pt x="1189689" y="528154"/>
                  <a:pt x="1188754" y="527363"/>
                </a:cubicBezTo>
                <a:lnTo>
                  <a:pt x="1186883" y="528947"/>
                </a:lnTo>
                <a:lnTo>
                  <a:pt x="1185951" y="527363"/>
                </a:lnTo>
                <a:cubicBezTo>
                  <a:pt x="1185016" y="527363"/>
                  <a:pt x="1184080" y="528154"/>
                  <a:pt x="1183145" y="528154"/>
                </a:cubicBezTo>
                <a:cubicBezTo>
                  <a:pt x="1183145" y="528947"/>
                  <a:pt x="1181278" y="529738"/>
                  <a:pt x="1181278" y="529738"/>
                </a:cubicBezTo>
                <a:lnTo>
                  <a:pt x="1183145" y="531319"/>
                </a:lnTo>
                <a:cubicBezTo>
                  <a:pt x="1183145" y="532109"/>
                  <a:pt x="1184080" y="532899"/>
                  <a:pt x="1184080" y="533693"/>
                </a:cubicBezTo>
                <a:cubicBezTo>
                  <a:pt x="1183145" y="534483"/>
                  <a:pt x="1181278" y="535274"/>
                  <a:pt x="1180342" y="536064"/>
                </a:cubicBezTo>
                <a:cubicBezTo>
                  <a:pt x="1179407" y="535274"/>
                  <a:pt x="1179407" y="535274"/>
                  <a:pt x="1178472" y="534483"/>
                </a:cubicBezTo>
                <a:cubicBezTo>
                  <a:pt x="1177537" y="532899"/>
                  <a:pt x="1176605" y="532109"/>
                  <a:pt x="1175669" y="530528"/>
                </a:cubicBezTo>
                <a:cubicBezTo>
                  <a:pt x="1174734" y="530528"/>
                  <a:pt x="1174734" y="529738"/>
                  <a:pt x="1173799" y="528947"/>
                </a:cubicBezTo>
                <a:cubicBezTo>
                  <a:pt x="1172863" y="528154"/>
                  <a:pt x="1171928" y="526573"/>
                  <a:pt x="1170996" y="525783"/>
                </a:cubicBezTo>
                <a:cubicBezTo>
                  <a:pt x="1170061" y="525783"/>
                  <a:pt x="1169126" y="526573"/>
                  <a:pt x="1169126" y="526573"/>
                </a:cubicBezTo>
                <a:cubicBezTo>
                  <a:pt x="1168190" y="527363"/>
                  <a:pt x="1166323" y="528154"/>
                  <a:pt x="1166323" y="528154"/>
                </a:cubicBezTo>
                <a:cubicBezTo>
                  <a:pt x="1166323" y="528947"/>
                  <a:pt x="1168190" y="529738"/>
                  <a:pt x="1168190" y="529738"/>
                </a:cubicBezTo>
                <a:cubicBezTo>
                  <a:pt x="1168190" y="530528"/>
                  <a:pt x="1166323" y="530528"/>
                  <a:pt x="1166323" y="531319"/>
                </a:cubicBezTo>
                <a:cubicBezTo>
                  <a:pt x="1166323" y="531319"/>
                  <a:pt x="1168190" y="532899"/>
                  <a:pt x="1167255" y="532899"/>
                </a:cubicBezTo>
                <a:lnTo>
                  <a:pt x="1165388" y="534483"/>
                </a:lnTo>
                <a:lnTo>
                  <a:pt x="1164452" y="532899"/>
                </a:lnTo>
                <a:cubicBezTo>
                  <a:pt x="1163517" y="532109"/>
                  <a:pt x="1162582" y="530528"/>
                  <a:pt x="1162582" y="530528"/>
                </a:cubicBezTo>
                <a:lnTo>
                  <a:pt x="1160714" y="532109"/>
                </a:lnTo>
                <a:cubicBezTo>
                  <a:pt x="1160714" y="531319"/>
                  <a:pt x="1158844" y="531319"/>
                  <a:pt x="1158844" y="530528"/>
                </a:cubicBezTo>
                <a:cubicBezTo>
                  <a:pt x="1158844" y="529738"/>
                  <a:pt x="1160714" y="529738"/>
                  <a:pt x="1160714" y="528947"/>
                </a:cubicBezTo>
                <a:cubicBezTo>
                  <a:pt x="1160714" y="528947"/>
                  <a:pt x="1159779" y="527363"/>
                  <a:pt x="1158844" y="527363"/>
                </a:cubicBezTo>
                <a:cubicBezTo>
                  <a:pt x="1158844" y="526573"/>
                  <a:pt x="1157909" y="525783"/>
                  <a:pt x="1157909" y="525783"/>
                </a:cubicBezTo>
                <a:cubicBezTo>
                  <a:pt x="1156973" y="525783"/>
                  <a:pt x="1156041" y="526573"/>
                  <a:pt x="1155106" y="526573"/>
                </a:cubicBezTo>
                <a:cubicBezTo>
                  <a:pt x="1155106" y="527363"/>
                  <a:pt x="1156973" y="528154"/>
                  <a:pt x="1156973" y="528947"/>
                </a:cubicBezTo>
                <a:lnTo>
                  <a:pt x="1158844" y="530528"/>
                </a:lnTo>
                <a:cubicBezTo>
                  <a:pt x="1158844" y="530528"/>
                  <a:pt x="1156973" y="531319"/>
                  <a:pt x="1156973" y="532109"/>
                </a:cubicBezTo>
                <a:cubicBezTo>
                  <a:pt x="1156041" y="532109"/>
                  <a:pt x="1155106" y="532899"/>
                  <a:pt x="1154171" y="532899"/>
                </a:cubicBezTo>
                <a:cubicBezTo>
                  <a:pt x="1154171" y="533693"/>
                  <a:pt x="1152300" y="533693"/>
                  <a:pt x="1152300" y="534483"/>
                </a:cubicBezTo>
                <a:lnTo>
                  <a:pt x="1154171" y="536064"/>
                </a:lnTo>
                <a:cubicBezTo>
                  <a:pt x="1154171" y="536855"/>
                  <a:pt x="1152300" y="536855"/>
                  <a:pt x="1152300" y="537648"/>
                </a:cubicBezTo>
                <a:cubicBezTo>
                  <a:pt x="1152300" y="538439"/>
                  <a:pt x="1153235" y="538439"/>
                  <a:pt x="1153235" y="539229"/>
                </a:cubicBezTo>
                <a:cubicBezTo>
                  <a:pt x="1152300" y="540019"/>
                  <a:pt x="1150433" y="540810"/>
                  <a:pt x="1149498" y="542394"/>
                </a:cubicBezTo>
                <a:cubicBezTo>
                  <a:pt x="1148562" y="540810"/>
                  <a:pt x="1147627" y="540019"/>
                  <a:pt x="1146695" y="538439"/>
                </a:cubicBezTo>
                <a:cubicBezTo>
                  <a:pt x="1146695" y="537648"/>
                  <a:pt x="1148562" y="537648"/>
                  <a:pt x="1148562" y="536855"/>
                </a:cubicBezTo>
                <a:lnTo>
                  <a:pt x="1146695" y="535274"/>
                </a:lnTo>
                <a:lnTo>
                  <a:pt x="1144824" y="533693"/>
                </a:lnTo>
                <a:cubicBezTo>
                  <a:pt x="1144824" y="532899"/>
                  <a:pt x="1146695" y="532899"/>
                  <a:pt x="1147627" y="532109"/>
                </a:cubicBezTo>
                <a:cubicBezTo>
                  <a:pt x="1147627" y="532109"/>
                  <a:pt x="1145760" y="531319"/>
                  <a:pt x="1145760" y="530528"/>
                </a:cubicBezTo>
                <a:cubicBezTo>
                  <a:pt x="1145760" y="529738"/>
                  <a:pt x="1147627" y="529738"/>
                  <a:pt x="1147627" y="528947"/>
                </a:cubicBezTo>
                <a:cubicBezTo>
                  <a:pt x="1147627" y="528947"/>
                  <a:pt x="1146695" y="528154"/>
                  <a:pt x="1145760" y="527363"/>
                </a:cubicBezTo>
                <a:lnTo>
                  <a:pt x="1143889" y="528947"/>
                </a:lnTo>
                <a:cubicBezTo>
                  <a:pt x="1143889" y="528947"/>
                  <a:pt x="1142954" y="527363"/>
                  <a:pt x="1142022" y="527363"/>
                </a:cubicBezTo>
                <a:cubicBezTo>
                  <a:pt x="1142022" y="526573"/>
                  <a:pt x="1141086" y="525783"/>
                  <a:pt x="1141086" y="524992"/>
                </a:cubicBezTo>
                <a:lnTo>
                  <a:pt x="1142954" y="524199"/>
                </a:lnTo>
                <a:cubicBezTo>
                  <a:pt x="1142954" y="523408"/>
                  <a:pt x="1141086" y="522618"/>
                  <a:pt x="1141086" y="521827"/>
                </a:cubicBezTo>
                <a:cubicBezTo>
                  <a:pt x="1141086" y="521827"/>
                  <a:pt x="1140151" y="521037"/>
                  <a:pt x="1140151" y="520247"/>
                </a:cubicBezTo>
                <a:cubicBezTo>
                  <a:pt x="1139216" y="519453"/>
                  <a:pt x="1138281" y="519453"/>
                  <a:pt x="1138281" y="518663"/>
                </a:cubicBezTo>
                <a:cubicBezTo>
                  <a:pt x="1138281" y="519453"/>
                  <a:pt x="1136413" y="519453"/>
                  <a:pt x="1136413" y="520247"/>
                </a:cubicBezTo>
                <a:lnTo>
                  <a:pt x="1137345" y="521827"/>
                </a:lnTo>
                <a:cubicBezTo>
                  <a:pt x="1138281" y="521827"/>
                  <a:pt x="1139216" y="523408"/>
                  <a:pt x="1139216" y="523408"/>
                </a:cubicBezTo>
                <a:cubicBezTo>
                  <a:pt x="1139216" y="524199"/>
                  <a:pt x="1137345" y="524199"/>
                  <a:pt x="1137345" y="524992"/>
                </a:cubicBezTo>
                <a:cubicBezTo>
                  <a:pt x="1137345" y="525783"/>
                  <a:pt x="1138281" y="525783"/>
                  <a:pt x="1139216" y="526573"/>
                </a:cubicBezTo>
                <a:cubicBezTo>
                  <a:pt x="1139216" y="527363"/>
                  <a:pt x="1136413" y="527363"/>
                  <a:pt x="1136413" y="528154"/>
                </a:cubicBezTo>
                <a:lnTo>
                  <a:pt x="1138281" y="529738"/>
                </a:lnTo>
                <a:cubicBezTo>
                  <a:pt x="1137345" y="530528"/>
                  <a:pt x="1136413" y="530528"/>
                  <a:pt x="1136413" y="531319"/>
                </a:cubicBezTo>
                <a:cubicBezTo>
                  <a:pt x="1135478" y="531319"/>
                  <a:pt x="1134543" y="532109"/>
                  <a:pt x="1134543" y="532109"/>
                </a:cubicBezTo>
                <a:cubicBezTo>
                  <a:pt x="1133607" y="532109"/>
                  <a:pt x="1132672" y="530528"/>
                  <a:pt x="1132672" y="530528"/>
                </a:cubicBezTo>
                <a:lnTo>
                  <a:pt x="1130805" y="532109"/>
                </a:lnTo>
                <a:lnTo>
                  <a:pt x="1131737" y="533693"/>
                </a:lnTo>
                <a:cubicBezTo>
                  <a:pt x="1132672" y="534483"/>
                  <a:pt x="1132672" y="535274"/>
                  <a:pt x="1133607" y="535274"/>
                </a:cubicBezTo>
                <a:cubicBezTo>
                  <a:pt x="1133607" y="536064"/>
                  <a:pt x="1135478" y="536855"/>
                  <a:pt x="1135478" y="537648"/>
                </a:cubicBezTo>
                <a:cubicBezTo>
                  <a:pt x="1135478" y="537648"/>
                  <a:pt x="1133607" y="538439"/>
                  <a:pt x="1132672" y="538439"/>
                </a:cubicBezTo>
                <a:cubicBezTo>
                  <a:pt x="1132672" y="539229"/>
                  <a:pt x="1134543" y="540019"/>
                  <a:pt x="1134543" y="540019"/>
                </a:cubicBezTo>
                <a:cubicBezTo>
                  <a:pt x="1134543" y="540810"/>
                  <a:pt x="1132672" y="540810"/>
                  <a:pt x="1132672" y="541600"/>
                </a:cubicBezTo>
                <a:cubicBezTo>
                  <a:pt x="1132672" y="541600"/>
                  <a:pt x="1130805" y="540810"/>
                  <a:pt x="1130805" y="540019"/>
                </a:cubicBezTo>
                <a:cubicBezTo>
                  <a:pt x="1130805" y="539229"/>
                  <a:pt x="1129870" y="538439"/>
                  <a:pt x="1129870" y="538439"/>
                </a:cubicBezTo>
                <a:cubicBezTo>
                  <a:pt x="1128934" y="537648"/>
                  <a:pt x="1127999" y="536855"/>
                  <a:pt x="1127999" y="536064"/>
                </a:cubicBezTo>
                <a:lnTo>
                  <a:pt x="1129870" y="535274"/>
                </a:lnTo>
                <a:cubicBezTo>
                  <a:pt x="1129870" y="534483"/>
                  <a:pt x="1128934" y="533693"/>
                  <a:pt x="1127999" y="533693"/>
                </a:cubicBezTo>
                <a:cubicBezTo>
                  <a:pt x="1127999" y="532899"/>
                  <a:pt x="1127064" y="532109"/>
                  <a:pt x="1127064" y="531319"/>
                </a:cubicBezTo>
                <a:cubicBezTo>
                  <a:pt x="1126132" y="532109"/>
                  <a:pt x="1125196" y="532109"/>
                  <a:pt x="1124261" y="532899"/>
                </a:cubicBezTo>
                <a:cubicBezTo>
                  <a:pt x="1124261" y="532899"/>
                  <a:pt x="1122394" y="533693"/>
                  <a:pt x="1122394" y="534483"/>
                </a:cubicBezTo>
                <a:lnTo>
                  <a:pt x="1124261" y="536064"/>
                </a:lnTo>
                <a:cubicBezTo>
                  <a:pt x="1123326" y="536064"/>
                  <a:pt x="1122394" y="537648"/>
                  <a:pt x="1122394" y="537648"/>
                </a:cubicBezTo>
                <a:cubicBezTo>
                  <a:pt x="1121459" y="537648"/>
                  <a:pt x="1120523" y="536064"/>
                  <a:pt x="1120523" y="535274"/>
                </a:cubicBezTo>
                <a:cubicBezTo>
                  <a:pt x="1119588" y="535274"/>
                  <a:pt x="1119588" y="534483"/>
                  <a:pt x="1118653" y="533693"/>
                </a:cubicBezTo>
                <a:lnTo>
                  <a:pt x="1117717" y="532109"/>
                </a:lnTo>
                <a:cubicBezTo>
                  <a:pt x="1117717" y="532109"/>
                  <a:pt x="1118653" y="531319"/>
                  <a:pt x="1119588" y="530528"/>
                </a:cubicBezTo>
                <a:lnTo>
                  <a:pt x="1120523" y="532109"/>
                </a:lnTo>
                <a:cubicBezTo>
                  <a:pt x="1121459" y="532899"/>
                  <a:pt x="1123326" y="531319"/>
                  <a:pt x="1123326" y="531319"/>
                </a:cubicBezTo>
                <a:lnTo>
                  <a:pt x="1121459" y="529738"/>
                </a:lnTo>
                <a:cubicBezTo>
                  <a:pt x="1121459" y="528947"/>
                  <a:pt x="1119588" y="530528"/>
                  <a:pt x="1119588" y="530528"/>
                </a:cubicBezTo>
                <a:cubicBezTo>
                  <a:pt x="1118653" y="530528"/>
                  <a:pt x="1118653" y="528947"/>
                  <a:pt x="1117717" y="528947"/>
                </a:cubicBezTo>
                <a:cubicBezTo>
                  <a:pt x="1116785" y="529738"/>
                  <a:pt x="1116785" y="529738"/>
                  <a:pt x="1115850" y="530528"/>
                </a:cubicBezTo>
                <a:cubicBezTo>
                  <a:pt x="1114915" y="530528"/>
                  <a:pt x="1113980" y="531319"/>
                  <a:pt x="1113980" y="531319"/>
                </a:cubicBezTo>
                <a:cubicBezTo>
                  <a:pt x="1113044" y="532109"/>
                  <a:pt x="1114915" y="532899"/>
                  <a:pt x="1114915" y="533693"/>
                </a:cubicBezTo>
                <a:lnTo>
                  <a:pt x="1113044" y="534483"/>
                </a:lnTo>
                <a:cubicBezTo>
                  <a:pt x="1112112" y="535274"/>
                  <a:pt x="1112112" y="535274"/>
                  <a:pt x="1111177" y="536064"/>
                </a:cubicBezTo>
                <a:cubicBezTo>
                  <a:pt x="1110242" y="536064"/>
                  <a:pt x="1110242" y="534483"/>
                  <a:pt x="1109306" y="534483"/>
                </a:cubicBezTo>
                <a:lnTo>
                  <a:pt x="1107436" y="536064"/>
                </a:lnTo>
                <a:cubicBezTo>
                  <a:pt x="1106504" y="535274"/>
                  <a:pt x="1106504" y="534483"/>
                  <a:pt x="1105568" y="533693"/>
                </a:cubicBezTo>
                <a:cubicBezTo>
                  <a:pt x="1105568" y="533693"/>
                  <a:pt x="1104633" y="532899"/>
                  <a:pt x="1104633" y="532109"/>
                </a:cubicBezTo>
                <a:cubicBezTo>
                  <a:pt x="1103698" y="531319"/>
                  <a:pt x="1102763" y="531319"/>
                  <a:pt x="1102763" y="530528"/>
                </a:cubicBezTo>
                <a:cubicBezTo>
                  <a:pt x="1101827" y="529738"/>
                  <a:pt x="1101827" y="528947"/>
                  <a:pt x="1100895" y="528947"/>
                </a:cubicBezTo>
                <a:cubicBezTo>
                  <a:pt x="1100895" y="528154"/>
                  <a:pt x="1099025" y="529738"/>
                  <a:pt x="1099025" y="529738"/>
                </a:cubicBezTo>
                <a:cubicBezTo>
                  <a:pt x="1098089" y="529738"/>
                  <a:pt x="1098089" y="528154"/>
                  <a:pt x="1097154" y="528154"/>
                </a:cubicBezTo>
                <a:cubicBezTo>
                  <a:pt x="1097154" y="528154"/>
                  <a:pt x="1096222" y="529738"/>
                  <a:pt x="1095287" y="529738"/>
                </a:cubicBezTo>
                <a:lnTo>
                  <a:pt x="1093416" y="528154"/>
                </a:lnTo>
                <a:cubicBezTo>
                  <a:pt x="1093416" y="527363"/>
                  <a:pt x="1092484" y="526573"/>
                  <a:pt x="1092484" y="525783"/>
                </a:cubicBezTo>
                <a:cubicBezTo>
                  <a:pt x="1090614" y="526573"/>
                  <a:pt x="1089678" y="528154"/>
                  <a:pt x="1087808" y="528947"/>
                </a:cubicBezTo>
                <a:cubicBezTo>
                  <a:pt x="1088743" y="528947"/>
                  <a:pt x="1088743" y="529738"/>
                  <a:pt x="1089678" y="530528"/>
                </a:cubicBezTo>
                <a:cubicBezTo>
                  <a:pt x="1089678" y="531319"/>
                  <a:pt x="1090614" y="531319"/>
                  <a:pt x="1090614" y="532109"/>
                </a:cubicBezTo>
                <a:cubicBezTo>
                  <a:pt x="1091549" y="532899"/>
                  <a:pt x="1092484" y="533693"/>
                  <a:pt x="1092484" y="533693"/>
                </a:cubicBezTo>
                <a:cubicBezTo>
                  <a:pt x="1092484" y="534483"/>
                  <a:pt x="1093416" y="536064"/>
                  <a:pt x="1094352" y="536064"/>
                </a:cubicBezTo>
                <a:cubicBezTo>
                  <a:pt x="1093416" y="536064"/>
                  <a:pt x="1092484" y="536855"/>
                  <a:pt x="1092484" y="536855"/>
                </a:cubicBezTo>
                <a:cubicBezTo>
                  <a:pt x="1091549" y="537648"/>
                  <a:pt x="1090614" y="538439"/>
                  <a:pt x="1089678" y="538439"/>
                </a:cubicBezTo>
                <a:lnTo>
                  <a:pt x="1088743" y="536855"/>
                </a:lnTo>
                <a:cubicBezTo>
                  <a:pt x="1087808" y="536064"/>
                  <a:pt x="1087808" y="535274"/>
                  <a:pt x="1086876" y="535274"/>
                </a:cubicBezTo>
                <a:cubicBezTo>
                  <a:pt x="1086876" y="534483"/>
                  <a:pt x="1085005" y="536064"/>
                  <a:pt x="1085005" y="536064"/>
                </a:cubicBezTo>
                <a:cubicBezTo>
                  <a:pt x="1084070" y="536064"/>
                  <a:pt x="1084070" y="534483"/>
                  <a:pt x="1083135" y="534483"/>
                </a:cubicBezTo>
                <a:lnTo>
                  <a:pt x="1081267" y="536064"/>
                </a:lnTo>
                <a:cubicBezTo>
                  <a:pt x="1080332" y="535274"/>
                  <a:pt x="1080332" y="534483"/>
                  <a:pt x="1079397" y="534483"/>
                </a:cubicBezTo>
                <a:cubicBezTo>
                  <a:pt x="1079397" y="533693"/>
                  <a:pt x="1078461" y="532899"/>
                  <a:pt x="1077526" y="532109"/>
                </a:cubicBezTo>
                <a:cubicBezTo>
                  <a:pt x="1077526" y="532109"/>
                  <a:pt x="1076594" y="531319"/>
                  <a:pt x="1076594" y="530528"/>
                </a:cubicBezTo>
                <a:cubicBezTo>
                  <a:pt x="1075659" y="529738"/>
                  <a:pt x="1075659" y="528947"/>
                  <a:pt x="1074724" y="528947"/>
                </a:cubicBezTo>
                <a:lnTo>
                  <a:pt x="1072853" y="530528"/>
                </a:lnTo>
                <a:cubicBezTo>
                  <a:pt x="1071921" y="530528"/>
                  <a:pt x="1070986" y="531319"/>
                  <a:pt x="1070986" y="531319"/>
                </a:cubicBezTo>
                <a:cubicBezTo>
                  <a:pt x="1070050" y="531319"/>
                  <a:pt x="1069115" y="529738"/>
                  <a:pt x="1069115" y="529738"/>
                </a:cubicBezTo>
                <a:cubicBezTo>
                  <a:pt x="1068180" y="529738"/>
                  <a:pt x="1067248" y="530528"/>
                  <a:pt x="1067248" y="531319"/>
                </a:cubicBezTo>
                <a:cubicBezTo>
                  <a:pt x="1066312" y="531319"/>
                  <a:pt x="1068180" y="532899"/>
                  <a:pt x="1068180" y="532899"/>
                </a:cubicBezTo>
                <a:cubicBezTo>
                  <a:pt x="1068180" y="532899"/>
                  <a:pt x="1066312" y="533693"/>
                  <a:pt x="1066312" y="534483"/>
                </a:cubicBezTo>
                <a:lnTo>
                  <a:pt x="1064442" y="535274"/>
                </a:lnTo>
                <a:cubicBezTo>
                  <a:pt x="1064442" y="536064"/>
                  <a:pt x="1066312" y="536855"/>
                  <a:pt x="1066312" y="537648"/>
                </a:cubicBezTo>
                <a:cubicBezTo>
                  <a:pt x="1065377" y="537648"/>
                  <a:pt x="1064442" y="538439"/>
                  <a:pt x="1063507" y="538439"/>
                </a:cubicBezTo>
                <a:cubicBezTo>
                  <a:pt x="1063507" y="539229"/>
                  <a:pt x="1062575" y="539229"/>
                  <a:pt x="1061639" y="540019"/>
                </a:cubicBezTo>
                <a:cubicBezTo>
                  <a:pt x="1060704" y="540810"/>
                  <a:pt x="1060704" y="540810"/>
                  <a:pt x="1059769" y="541600"/>
                </a:cubicBezTo>
                <a:cubicBezTo>
                  <a:pt x="1058833" y="540810"/>
                  <a:pt x="1058833" y="540019"/>
                  <a:pt x="1057898" y="539229"/>
                </a:cubicBezTo>
                <a:lnTo>
                  <a:pt x="1056031" y="540810"/>
                </a:lnTo>
                <a:cubicBezTo>
                  <a:pt x="1055096" y="540810"/>
                  <a:pt x="1055096" y="540019"/>
                  <a:pt x="1054160" y="539229"/>
                </a:cubicBezTo>
                <a:cubicBezTo>
                  <a:pt x="1054160" y="538439"/>
                  <a:pt x="1053225" y="537648"/>
                  <a:pt x="1053225" y="537648"/>
                </a:cubicBezTo>
                <a:cubicBezTo>
                  <a:pt x="1052293" y="536855"/>
                  <a:pt x="1055096" y="536064"/>
                  <a:pt x="1055096" y="536064"/>
                </a:cubicBezTo>
                <a:cubicBezTo>
                  <a:pt x="1055096" y="535274"/>
                  <a:pt x="1053225" y="534483"/>
                  <a:pt x="1053225" y="534483"/>
                </a:cubicBezTo>
                <a:cubicBezTo>
                  <a:pt x="1053225" y="533693"/>
                  <a:pt x="1052293" y="532899"/>
                  <a:pt x="1051358" y="532899"/>
                </a:cubicBezTo>
                <a:cubicBezTo>
                  <a:pt x="1051358" y="532109"/>
                  <a:pt x="1050422" y="531319"/>
                  <a:pt x="1050422" y="530528"/>
                </a:cubicBezTo>
                <a:lnTo>
                  <a:pt x="1052293" y="529738"/>
                </a:lnTo>
                <a:cubicBezTo>
                  <a:pt x="1052293" y="528947"/>
                  <a:pt x="1050422" y="528154"/>
                  <a:pt x="1050422" y="527363"/>
                </a:cubicBezTo>
                <a:lnTo>
                  <a:pt x="1048552" y="528947"/>
                </a:lnTo>
                <a:lnTo>
                  <a:pt x="1050422" y="530528"/>
                </a:lnTo>
                <a:cubicBezTo>
                  <a:pt x="1049487" y="531319"/>
                  <a:pt x="1048552" y="532109"/>
                  <a:pt x="1047617" y="532109"/>
                </a:cubicBezTo>
                <a:cubicBezTo>
                  <a:pt x="1047617" y="532109"/>
                  <a:pt x="1046684" y="533693"/>
                  <a:pt x="1045749" y="533693"/>
                </a:cubicBezTo>
                <a:cubicBezTo>
                  <a:pt x="1045749" y="533693"/>
                  <a:pt x="1044814" y="532109"/>
                  <a:pt x="1043879" y="531319"/>
                </a:cubicBezTo>
                <a:cubicBezTo>
                  <a:pt x="1043879" y="531319"/>
                  <a:pt x="1042943" y="530528"/>
                  <a:pt x="1042943" y="529738"/>
                </a:cubicBezTo>
                <a:cubicBezTo>
                  <a:pt x="1042011" y="529738"/>
                  <a:pt x="1042011" y="528947"/>
                  <a:pt x="1041076" y="528154"/>
                </a:cubicBezTo>
                <a:cubicBezTo>
                  <a:pt x="1041076" y="528154"/>
                  <a:pt x="1040141" y="526573"/>
                  <a:pt x="1039205" y="526573"/>
                </a:cubicBezTo>
                <a:cubicBezTo>
                  <a:pt x="1039205" y="526573"/>
                  <a:pt x="1038270" y="527363"/>
                  <a:pt x="1037338" y="527363"/>
                </a:cubicBezTo>
                <a:cubicBezTo>
                  <a:pt x="1036403" y="528154"/>
                  <a:pt x="1036403" y="528947"/>
                  <a:pt x="1035468" y="528947"/>
                </a:cubicBezTo>
                <a:cubicBezTo>
                  <a:pt x="1035468" y="529738"/>
                  <a:pt x="1037338" y="530528"/>
                  <a:pt x="1037338" y="530528"/>
                </a:cubicBezTo>
                <a:cubicBezTo>
                  <a:pt x="1037338" y="531319"/>
                  <a:pt x="1034532" y="532109"/>
                  <a:pt x="1034532" y="532109"/>
                </a:cubicBezTo>
                <a:lnTo>
                  <a:pt x="1036403" y="533693"/>
                </a:lnTo>
                <a:lnTo>
                  <a:pt x="1034532" y="535274"/>
                </a:lnTo>
                <a:cubicBezTo>
                  <a:pt x="1033597" y="535274"/>
                  <a:pt x="1033597" y="533693"/>
                  <a:pt x="1032665" y="533693"/>
                </a:cubicBezTo>
                <a:cubicBezTo>
                  <a:pt x="1031730" y="532899"/>
                  <a:pt x="1031730" y="532109"/>
                  <a:pt x="1030794" y="532109"/>
                </a:cubicBezTo>
                <a:cubicBezTo>
                  <a:pt x="1030794" y="531319"/>
                  <a:pt x="1029859" y="530528"/>
                  <a:pt x="1029859" y="529738"/>
                </a:cubicBezTo>
                <a:cubicBezTo>
                  <a:pt x="1027992" y="531319"/>
                  <a:pt x="1027056" y="532109"/>
                  <a:pt x="1025186" y="532899"/>
                </a:cubicBezTo>
                <a:cubicBezTo>
                  <a:pt x="1025186" y="532109"/>
                  <a:pt x="1024251" y="531319"/>
                  <a:pt x="1024251" y="531319"/>
                </a:cubicBezTo>
                <a:cubicBezTo>
                  <a:pt x="1023315" y="530528"/>
                  <a:pt x="1022383" y="529738"/>
                  <a:pt x="1022383" y="528947"/>
                </a:cubicBezTo>
                <a:lnTo>
                  <a:pt x="1024251" y="528154"/>
                </a:lnTo>
                <a:cubicBezTo>
                  <a:pt x="1024251" y="527363"/>
                  <a:pt x="1026121" y="526573"/>
                  <a:pt x="1026121" y="526573"/>
                </a:cubicBezTo>
                <a:lnTo>
                  <a:pt x="1025186" y="524992"/>
                </a:lnTo>
                <a:cubicBezTo>
                  <a:pt x="1023315" y="523408"/>
                  <a:pt x="1022383" y="522618"/>
                  <a:pt x="1021448" y="521037"/>
                </a:cubicBezTo>
                <a:cubicBezTo>
                  <a:pt x="1021448" y="521827"/>
                  <a:pt x="1019577" y="521827"/>
                  <a:pt x="1019577" y="522618"/>
                </a:cubicBezTo>
                <a:cubicBezTo>
                  <a:pt x="1019577" y="522618"/>
                  <a:pt x="1020513" y="524199"/>
                  <a:pt x="1021448" y="524199"/>
                </a:cubicBezTo>
                <a:cubicBezTo>
                  <a:pt x="1021448" y="524992"/>
                  <a:pt x="1022383" y="525783"/>
                  <a:pt x="1022383" y="525783"/>
                </a:cubicBezTo>
                <a:cubicBezTo>
                  <a:pt x="1022383" y="526573"/>
                  <a:pt x="1020513" y="527363"/>
                  <a:pt x="1020513" y="527363"/>
                </a:cubicBezTo>
                <a:cubicBezTo>
                  <a:pt x="1020513" y="528154"/>
                  <a:pt x="1022383" y="528947"/>
                  <a:pt x="1022383" y="528947"/>
                </a:cubicBezTo>
                <a:cubicBezTo>
                  <a:pt x="1022383" y="529738"/>
                  <a:pt x="1020513" y="530528"/>
                  <a:pt x="1020513" y="530528"/>
                </a:cubicBezTo>
                <a:cubicBezTo>
                  <a:pt x="1019577" y="530528"/>
                  <a:pt x="1017707" y="531319"/>
                  <a:pt x="1017707" y="532109"/>
                </a:cubicBezTo>
                <a:lnTo>
                  <a:pt x="1019577" y="533693"/>
                </a:lnTo>
                <a:cubicBezTo>
                  <a:pt x="1020513" y="534483"/>
                  <a:pt x="1020513" y="534483"/>
                  <a:pt x="1021448" y="535274"/>
                </a:cubicBezTo>
                <a:cubicBezTo>
                  <a:pt x="1019577" y="536064"/>
                  <a:pt x="1018642" y="536855"/>
                  <a:pt x="1016775" y="538439"/>
                </a:cubicBezTo>
                <a:cubicBezTo>
                  <a:pt x="1016775" y="537648"/>
                  <a:pt x="1015840" y="536855"/>
                  <a:pt x="1015840" y="536064"/>
                </a:cubicBezTo>
                <a:cubicBezTo>
                  <a:pt x="1014904" y="536064"/>
                  <a:pt x="1013969" y="535274"/>
                  <a:pt x="1013969" y="534483"/>
                </a:cubicBezTo>
                <a:cubicBezTo>
                  <a:pt x="1013969" y="534483"/>
                  <a:pt x="1015840" y="533693"/>
                  <a:pt x="1015840" y="532899"/>
                </a:cubicBezTo>
                <a:cubicBezTo>
                  <a:pt x="1015840" y="532899"/>
                  <a:pt x="1014904" y="531319"/>
                  <a:pt x="1013969" y="531319"/>
                </a:cubicBezTo>
                <a:cubicBezTo>
                  <a:pt x="1013969" y="531319"/>
                  <a:pt x="1013034" y="532899"/>
                  <a:pt x="1012102" y="532899"/>
                </a:cubicBezTo>
                <a:lnTo>
                  <a:pt x="1011166" y="531319"/>
                </a:lnTo>
                <a:cubicBezTo>
                  <a:pt x="1010231" y="531319"/>
                  <a:pt x="1009296" y="532109"/>
                  <a:pt x="1008361" y="532109"/>
                </a:cubicBezTo>
                <a:cubicBezTo>
                  <a:pt x="1008361" y="532899"/>
                  <a:pt x="1007428" y="533693"/>
                  <a:pt x="1006493" y="533693"/>
                </a:cubicBezTo>
                <a:cubicBezTo>
                  <a:pt x="1005558" y="534483"/>
                  <a:pt x="1005558" y="534483"/>
                  <a:pt x="1004623" y="535274"/>
                </a:cubicBezTo>
                <a:cubicBezTo>
                  <a:pt x="1003687" y="535274"/>
                  <a:pt x="1002755" y="536064"/>
                  <a:pt x="1002755" y="536064"/>
                </a:cubicBezTo>
                <a:cubicBezTo>
                  <a:pt x="1001820" y="536855"/>
                  <a:pt x="1000885" y="534483"/>
                  <a:pt x="1000885" y="534483"/>
                </a:cubicBezTo>
                <a:cubicBezTo>
                  <a:pt x="999950" y="534483"/>
                  <a:pt x="999014" y="536064"/>
                  <a:pt x="999014" y="536064"/>
                </a:cubicBezTo>
                <a:cubicBezTo>
                  <a:pt x="998082" y="536064"/>
                  <a:pt x="997147" y="537648"/>
                  <a:pt x="996212" y="537648"/>
                </a:cubicBezTo>
                <a:cubicBezTo>
                  <a:pt x="996212" y="537648"/>
                  <a:pt x="995276" y="536064"/>
                  <a:pt x="995276" y="535274"/>
                </a:cubicBezTo>
                <a:lnTo>
                  <a:pt x="997147" y="534483"/>
                </a:lnTo>
                <a:cubicBezTo>
                  <a:pt x="997147" y="533693"/>
                  <a:pt x="995276" y="532899"/>
                  <a:pt x="995276" y="532109"/>
                </a:cubicBezTo>
                <a:lnTo>
                  <a:pt x="997147" y="531319"/>
                </a:lnTo>
                <a:cubicBezTo>
                  <a:pt x="998082" y="530528"/>
                  <a:pt x="996212" y="529738"/>
                  <a:pt x="996212" y="529738"/>
                </a:cubicBezTo>
                <a:cubicBezTo>
                  <a:pt x="996212" y="528947"/>
                  <a:pt x="998082" y="528154"/>
                  <a:pt x="998082" y="528154"/>
                </a:cubicBezTo>
                <a:cubicBezTo>
                  <a:pt x="998082" y="527363"/>
                  <a:pt x="997147" y="526573"/>
                  <a:pt x="996212" y="526573"/>
                </a:cubicBezTo>
                <a:cubicBezTo>
                  <a:pt x="996212" y="525783"/>
                  <a:pt x="995276" y="524992"/>
                  <a:pt x="995276" y="524199"/>
                </a:cubicBezTo>
                <a:cubicBezTo>
                  <a:pt x="994341" y="524199"/>
                  <a:pt x="993406" y="523408"/>
                  <a:pt x="993406" y="522618"/>
                </a:cubicBezTo>
                <a:cubicBezTo>
                  <a:pt x="993406" y="523408"/>
                  <a:pt x="991538" y="523408"/>
                  <a:pt x="991538" y="524199"/>
                </a:cubicBezTo>
                <a:cubicBezTo>
                  <a:pt x="991538" y="524199"/>
                  <a:pt x="992474" y="524992"/>
                  <a:pt x="992474" y="525783"/>
                </a:cubicBezTo>
                <a:cubicBezTo>
                  <a:pt x="992474" y="526573"/>
                  <a:pt x="990603" y="526573"/>
                  <a:pt x="990603" y="527363"/>
                </a:cubicBezTo>
                <a:cubicBezTo>
                  <a:pt x="990603" y="527363"/>
                  <a:pt x="992474" y="528154"/>
                  <a:pt x="992474" y="528947"/>
                </a:cubicBezTo>
                <a:cubicBezTo>
                  <a:pt x="992474" y="529738"/>
                  <a:pt x="990603" y="529738"/>
                  <a:pt x="990603" y="530528"/>
                </a:cubicBezTo>
                <a:cubicBezTo>
                  <a:pt x="990603" y="530528"/>
                  <a:pt x="991538" y="531319"/>
                  <a:pt x="991538" y="532109"/>
                </a:cubicBezTo>
                <a:cubicBezTo>
                  <a:pt x="991538" y="532109"/>
                  <a:pt x="989668" y="532899"/>
                  <a:pt x="989668" y="533693"/>
                </a:cubicBezTo>
                <a:cubicBezTo>
                  <a:pt x="989668" y="533693"/>
                  <a:pt x="990603" y="534483"/>
                  <a:pt x="991538" y="535274"/>
                </a:cubicBezTo>
                <a:cubicBezTo>
                  <a:pt x="991538" y="535274"/>
                  <a:pt x="993406" y="536855"/>
                  <a:pt x="992474" y="536855"/>
                </a:cubicBezTo>
                <a:cubicBezTo>
                  <a:pt x="992474" y="537648"/>
                  <a:pt x="991538" y="538439"/>
                  <a:pt x="990603" y="538439"/>
                </a:cubicBezTo>
                <a:lnTo>
                  <a:pt x="989668" y="536855"/>
                </a:lnTo>
                <a:cubicBezTo>
                  <a:pt x="988733" y="536064"/>
                  <a:pt x="987801" y="534483"/>
                  <a:pt x="987801" y="534483"/>
                </a:cubicBezTo>
                <a:cubicBezTo>
                  <a:pt x="986865" y="534483"/>
                  <a:pt x="985930" y="536064"/>
                  <a:pt x="985930" y="536064"/>
                </a:cubicBezTo>
                <a:cubicBezTo>
                  <a:pt x="984995" y="536064"/>
                  <a:pt x="984059" y="537648"/>
                  <a:pt x="983124" y="537648"/>
                </a:cubicBezTo>
                <a:lnTo>
                  <a:pt x="982192" y="536064"/>
                </a:lnTo>
                <a:cubicBezTo>
                  <a:pt x="981257" y="535274"/>
                  <a:pt x="980322" y="533693"/>
                  <a:pt x="980322" y="533693"/>
                </a:cubicBezTo>
                <a:cubicBezTo>
                  <a:pt x="979386" y="533693"/>
                  <a:pt x="978454" y="535274"/>
                  <a:pt x="978454" y="535274"/>
                </a:cubicBezTo>
                <a:cubicBezTo>
                  <a:pt x="977519" y="535274"/>
                  <a:pt x="976584" y="536064"/>
                  <a:pt x="976584" y="536855"/>
                </a:cubicBezTo>
                <a:cubicBezTo>
                  <a:pt x="975648" y="536855"/>
                  <a:pt x="974713" y="537648"/>
                  <a:pt x="973778" y="537648"/>
                </a:cubicBezTo>
                <a:cubicBezTo>
                  <a:pt x="973778" y="538439"/>
                  <a:pt x="972846" y="539229"/>
                  <a:pt x="971910" y="539229"/>
                </a:cubicBezTo>
                <a:cubicBezTo>
                  <a:pt x="971910" y="539229"/>
                  <a:pt x="970975" y="537648"/>
                  <a:pt x="970040" y="537648"/>
                </a:cubicBezTo>
                <a:cubicBezTo>
                  <a:pt x="970040" y="537648"/>
                  <a:pt x="971910" y="536064"/>
                  <a:pt x="972846" y="536064"/>
                </a:cubicBezTo>
                <a:cubicBezTo>
                  <a:pt x="972846" y="536064"/>
                  <a:pt x="974713" y="535274"/>
                  <a:pt x="974713" y="534483"/>
                </a:cubicBezTo>
                <a:cubicBezTo>
                  <a:pt x="974713" y="534483"/>
                  <a:pt x="972846" y="533693"/>
                  <a:pt x="972846" y="532899"/>
                </a:cubicBezTo>
                <a:cubicBezTo>
                  <a:pt x="972846" y="532899"/>
                  <a:pt x="971910" y="532109"/>
                  <a:pt x="970975" y="531319"/>
                </a:cubicBezTo>
                <a:cubicBezTo>
                  <a:pt x="970975" y="530528"/>
                  <a:pt x="970040" y="530528"/>
                  <a:pt x="970040" y="529738"/>
                </a:cubicBezTo>
                <a:cubicBezTo>
                  <a:pt x="969105" y="528947"/>
                  <a:pt x="969105" y="528154"/>
                  <a:pt x="968173" y="528154"/>
                </a:cubicBezTo>
                <a:cubicBezTo>
                  <a:pt x="968173" y="527363"/>
                  <a:pt x="967237" y="526573"/>
                  <a:pt x="966302" y="525783"/>
                </a:cubicBezTo>
                <a:lnTo>
                  <a:pt x="964431" y="527363"/>
                </a:lnTo>
                <a:cubicBezTo>
                  <a:pt x="963496" y="527363"/>
                  <a:pt x="963496" y="525783"/>
                  <a:pt x="962564" y="525783"/>
                </a:cubicBezTo>
                <a:cubicBezTo>
                  <a:pt x="961629" y="526573"/>
                  <a:pt x="959758" y="527363"/>
                  <a:pt x="958823" y="528154"/>
                </a:cubicBezTo>
                <a:cubicBezTo>
                  <a:pt x="959758" y="528154"/>
                  <a:pt x="959758" y="529738"/>
                  <a:pt x="960694" y="529738"/>
                </a:cubicBezTo>
                <a:cubicBezTo>
                  <a:pt x="960694" y="529738"/>
                  <a:pt x="961629" y="528947"/>
                  <a:pt x="962564" y="528947"/>
                </a:cubicBezTo>
                <a:cubicBezTo>
                  <a:pt x="962564" y="528947"/>
                  <a:pt x="963496" y="529738"/>
                  <a:pt x="964431" y="530528"/>
                </a:cubicBezTo>
                <a:lnTo>
                  <a:pt x="965367" y="532109"/>
                </a:lnTo>
                <a:lnTo>
                  <a:pt x="963496" y="533693"/>
                </a:lnTo>
                <a:cubicBezTo>
                  <a:pt x="962564" y="533693"/>
                  <a:pt x="962564" y="534483"/>
                  <a:pt x="961629" y="535274"/>
                </a:cubicBezTo>
                <a:cubicBezTo>
                  <a:pt x="960694" y="535274"/>
                  <a:pt x="959758" y="536064"/>
                  <a:pt x="959758" y="536064"/>
                </a:cubicBezTo>
                <a:cubicBezTo>
                  <a:pt x="958823" y="536855"/>
                  <a:pt x="957891" y="536855"/>
                  <a:pt x="956956" y="537648"/>
                </a:cubicBezTo>
                <a:cubicBezTo>
                  <a:pt x="956956" y="537648"/>
                  <a:pt x="955085" y="538439"/>
                  <a:pt x="955085" y="539229"/>
                </a:cubicBezTo>
                <a:cubicBezTo>
                  <a:pt x="955085" y="539229"/>
                  <a:pt x="956956" y="540019"/>
                  <a:pt x="956956" y="540810"/>
                </a:cubicBezTo>
                <a:cubicBezTo>
                  <a:pt x="955085" y="541600"/>
                  <a:pt x="954150" y="542394"/>
                  <a:pt x="952282" y="543184"/>
                </a:cubicBezTo>
                <a:cubicBezTo>
                  <a:pt x="952282" y="543184"/>
                  <a:pt x="951347" y="542394"/>
                  <a:pt x="951347" y="541600"/>
                </a:cubicBezTo>
                <a:cubicBezTo>
                  <a:pt x="950412" y="541600"/>
                  <a:pt x="949477" y="540810"/>
                  <a:pt x="949477" y="540019"/>
                </a:cubicBezTo>
                <a:cubicBezTo>
                  <a:pt x="949477" y="540019"/>
                  <a:pt x="951347" y="539229"/>
                  <a:pt x="951347" y="538439"/>
                </a:cubicBezTo>
                <a:cubicBezTo>
                  <a:pt x="951347" y="538439"/>
                  <a:pt x="950412" y="536855"/>
                  <a:pt x="949477" y="536855"/>
                </a:cubicBezTo>
                <a:cubicBezTo>
                  <a:pt x="949477" y="536064"/>
                  <a:pt x="948545" y="535274"/>
                  <a:pt x="948545" y="535274"/>
                </a:cubicBezTo>
                <a:cubicBezTo>
                  <a:pt x="947609" y="534483"/>
                  <a:pt x="947609" y="533693"/>
                  <a:pt x="946674" y="532899"/>
                </a:cubicBezTo>
                <a:cubicBezTo>
                  <a:pt x="945739" y="532109"/>
                  <a:pt x="944804" y="531319"/>
                  <a:pt x="943871" y="529738"/>
                </a:cubicBezTo>
                <a:cubicBezTo>
                  <a:pt x="942936" y="529738"/>
                  <a:pt x="942001" y="531319"/>
                  <a:pt x="941066" y="531319"/>
                </a:cubicBezTo>
                <a:cubicBezTo>
                  <a:pt x="941066" y="531319"/>
                  <a:pt x="940130" y="528947"/>
                  <a:pt x="940130" y="529738"/>
                </a:cubicBezTo>
                <a:cubicBezTo>
                  <a:pt x="939195" y="529738"/>
                  <a:pt x="938263" y="530528"/>
                  <a:pt x="937328" y="530528"/>
                </a:cubicBezTo>
                <a:lnTo>
                  <a:pt x="939195" y="532109"/>
                </a:lnTo>
                <a:cubicBezTo>
                  <a:pt x="939195" y="532899"/>
                  <a:pt x="937328" y="533693"/>
                  <a:pt x="937328" y="533693"/>
                </a:cubicBezTo>
                <a:lnTo>
                  <a:pt x="935457" y="532109"/>
                </a:lnTo>
                <a:cubicBezTo>
                  <a:pt x="935457" y="532109"/>
                  <a:pt x="933587" y="532899"/>
                  <a:pt x="933587" y="533693"/>
                </a:cubicBezTo>
                <a:cubicBezTo>
                  <a:pt x="933587" y="533693"/>
                  <a:pt x="935457" y="534483"/>
                  <a:pt x="935457" y="535274"/>
                </a:cubicBezTo>
                <a:cubicBezTo>
                  <a:pt x="935457" y="535274"/>
                  <a:pt x="933587" y="536064"/>
                  <a:pt x="932654" y="536855"/>
                </a:cubicBezTo>
                <a:cubicBezTo>
                  <a:pt x="931719" y="535274"/>
                  <a:pt x="930784" y="534483"/>
                  <a:pt x="929849" y="532899"/>
                </a:cubicBezTo>
                <a:lnTo>
                  <a:pt x="927981" y="534483"/>
                </a:lnTo>
                <a:cubicBezTo>
                  <a:pt x="927046" y="533693"/>
                  <a:pt x="927046" y="532899"/>
                  <a:pt x="926111" y="532899"/>
                </a:cubicBezTo>
                <a:cubicBezTo>
                  <a:pt x="926111" y="532109"/>
                  <a:pt x="925176" y="531319"/>
                  <a:pt x="924240" y="530528"/>
                </a:cubicBezTo>
                <a:lnTo>
                  <a:pt x="927046" y="529738"/>
                </a:lnTo>
                <a:cubicBezTo>
                  <a:pt x="927046" y="528947"/>
                  <a:pt x="925176" y="528154"/>
                  <a:pt x="925176" y="527363"/>
                </a:cubicBezTo>
                <a:cubicBezTo>
                  <a:pt x="924240" y="527363"/>
                  <a:pt x="924240" y="526573"/>
                  <a:pt x="923308" y="525783"/>
                </a:cubicBezTo>
                <a:cubicBezTo>
                  <a:pt x="923308" y="524992"/>
                  <a:pt x="922373" y="524992"/>
                  <a:pt x="922373" y="524199"/>
                </a:cubicBezTo>
                <a:cubicBezTo>
                  <a:pt x="921438" y="523408"/>
                  <a:pt x="920502" y="522618"/>
                  <a:pt x="920502" y="522618"/>
                </a:cubicBezTo>
                <a:cubicBezTo>
                  <a:pt x="920502" y="521827"/>
                  <a:pt x="918635" y="521037"/>
                  <a:pt x="918635" y="520247"/>
                </a:cubicBezTo>
                <a:cubicBezTo>
                  <a:pt x="917700" y="520247"/>
                  <a:pt x="917700" y="521827"/>
                  <a:pt x="916764" y="521827"/>
                </a:cubicBezTo>
                <a:cubicBezTo>
                  <a:pt x="916764" y="522618"/>
                  <a:pt x="917700" y="523408"/>
                  <a:pt x="918635" y="523408"/>
                </a:cubicBezTo>
                <a:cubicBezTo>
                  <a:pt x="918635" y="524199"/>
                  <a:pt x="919567" y="524992"/>
                  <a:pt x="919567" y="525783"/>
                </a:cubicBezTo>
                <a:lnTo>
                  <a:pt x="917700" y="526573"/>
                </a:lnTo>
                <a:cubicBezTo>
                  <a:pt x="917700" y="527363"/>
                  <a:pt x="918635" y="528154"/>
                  <a:pt x="919567" y="528947"/>
                </a:cubicBezTo>
                <a:cubicBezTo>
                  <a:pt x="919567" y="528947"/>
                  <a:pt x="920502" y="529738"/>
                  <a:pt x="920502" y="530528"/>
                </a:cubicBezTo>
                <a:cubicBezTo>
                  <a:pt x="921438" y="530528"/>
                  <a:pt x="918635" y="531319"/>
                  <a:pt x="918635" y="532109"/>
                </a:cubicBezTo>
                <a:cubicBezTo>
                  <a:pt x="917700" y="530528"/>
                  <a:pt x="916764" y="529738"/>
                  <a:pt x="915829" y="528154"/>
                </a:cubicBezTo>
                <a:cubicBezTo>
                  <a:pt x="914894" y="527363"/>
                  <a:pt x="914894" y="527363"/>
                  <a:pt x="913962" y="526573"/>
                </a:cubicBezTo>
                <a:cubicBezTo>
                  <a:pt x="913962" y="525783"/>
                  <a:pt x="913027" y="524992"/>
                  <a:pt x="912091" y="524992"/>
                </a:cubicBezTo>
                <a:cubicBezTo>
                  <a:pt x="912091" y="524199"/>
                  <a:pt x="911156" y="523408"/>
                  <a:pt x="911156" y="522618"/>
                </a:cubicBezTo>
                <a:cubicBezTo>
                  <a:pt x="910221" y="522618"/>
                  <a:pt x="909285" y="524199"/>
                  <a:pt x="908353" y="524199"/>
                </a:cubicBezTo>
                <a:cubicBezTo>
                  <a:pt x="909285" y="524992"/>
                  <a:pt x="910221" y="525783"/>
                  <a:pt x="910221" y="525783"/>
                </a:cubicBezTo>
                <a:cubicBezTo>
                  <a:pt x="911156" y="526573"/>
                  <a:pt x="912091" y="527363"/>
                  <a:pt x="912091" y="528154"/>
                </a:cubicBezTo>
                <a:cubicBezTo>
                  <a:pt x="912091" y="528154"/>
                  <a:pt x="913962" y="528947"/>
                  <a:pt x="913962" y="529738"/>
                </a:cubicBezTo>
                <a:lnTo>
                  <a:pt x="911156" y="530528"/>
                </a:lnTo>
                <a:cubicBezTo>
                  <a:pt x="912091" y="531319"/>
                  <a:pt x="913027" y="532109"/>
                  <a:pt x="913027" y="532899"/>
                </a:cubicBezTo>
                <a:cubicBezTo>
                  <a:pt x="913962" y="532899"/>
                  <a:pt x="913962" y="533693"/>
                  <a:pt x="914894" y="534483"/>
                </a:cubicBezTo>
                <a:cubicBezTo>
                  <a:pt x="913962" y="534483"/>
                  <a:pt x="913027" y="536064"/>
                  <a:pt x="913027" y="536064"/>
                </a:cubicBezTo>
                <a:cubicBezTo>
                  <a:pt x="912091" y="536064"/>
                  <a:pt x="911156" y="533693"/>
                  <a:pt x="911156" y="533693"/>
                </a:cubicBezTo>
                <a:lnTo>
                  <a:pt x="909285" y="535274"/>
                </a:lnTo>
                <a:lnTo>
                  <a:pt x="910221" y="536855"/>
                </a:lnTo>
                <a:cubicBezTo>
                  <a:pt x="911156" y="537648"/>
                  <a:pt x="912091" y="538439"/>
                  <a:pt x="912091" y="539229"/>
                </a:cubicBezTo>
                <a:lnTo>
                  <a:pt x="910221" y="540019"/>
                </a:lnTo>
                <a:cubicBezTo>
                  <a:pt x="909285" y="540019"/>
                  <a:pt x="908353" y="538439"/>
                  <a:pt x="908353" y="538439"/>
                </a:cubicBezTo>
                <a:cubicBezTo>
                  <a:pt x="908353" y="537648"/>
                  <a:pt x="907418" y="537648"/>
                  <a:pt x="906483" y="536855"/>
                </a:cubicBezTo>
                <a:cubicBezTo>
                  <a:pt x="906483" y="536064"/>
                  <a:pt x="905548" y="535274"/>
                  <a:pt x="905548" y="535274"/>
                </a:cubicBezTo>
                <a:cubicBezTo>
                  <a:pt x="904612" y="534483"/>
                  <a:pt x="903680" y="533693"/>
                  <a:pt x="903680" y="532899"/>
                </a:cubicBezTo>
                <a:lnTo>
                  <a:pt x="905548" y="532109"/>
                </a:lnTo>
                <a:cubicBezTo>
                  <a:pt x="905548" y="531319"/>
                  <a:pt x="904612" y="530528"/>
                  <a:pt x="903680" y="529738"/>
                </a:cubicBezTo>
                <a:lnTo>
                  <a:pt x="902745" y="528154"/>
                </a:lnTo>
                <a:lnTo>
                  <a:pt x="900874" y="529738"/>
                </a:lnTo>
                <a:cubicBezTo>
                  <a:pt x="899939" y="529738"/>
                  <a:pt x="901810" y="531319"/>
                  <a:pt x="901810" y="531319"/>
                </a:cubicBezTo>
                <a:cubicBezTo>
                  <a:pt x="901810" y="532109"/>
                  <a:pt x="900874" y="532109"/>
                  <a:pt x="899939" y="532899"/>
                </a:cubicBezTo>
                <a:cubicBezTo>
                  <a:pt x="899004" y="532899"/>
                  <a:pt x="899004" y="533693"/>
                  <a:pt x="898072" y="533693"/>
                </a:cubicBezTo>
                <a:cubicBezTo>
                  <a:pt x="897136" y="533693"/>
                  <a:pt x="897136" y="532899"/>
                  <a:pt x="896201" y="532109"/>
                </a:cubicBezTo>
                <a:cubicBezTo>
                  <a:pt x="895266" y="531319"/>
                  <a:pt x="894331" y="529738"/>
                  <a:pt x="893399" y="528947"/>
                </a:cubicBezTo>
                <a:cubicBezTo>
                  <a:pt x="892463" y="528154"/>
                  <a:pt x="892463" y="527363"/>
                  <a:pt x="891528" y="527363"/>
                </a:cubicBezTo>
                <a:cubicBezTo>
                  <a:pt x="890593" y="525783"/>
                  <a:pt x="889658" y="524992"/>
                  <a:pt x="888725" y="523408"/>
                </a:cubicBezTo>
                <a:cubicBezTo>
                  <a:pt x="887790" y="524199"/>
                  <a:pt x="886855" y="524199"/>
                  <a:pt x="885920" y="524992"/>
                </a:cubicBezTo>
                <a:cubicBezTo>
                  <a:pt x="885920" y="524992"/>
                  <a:pt x="884052" y="525783"/>
                  <a:pt x="884052" y="526573"/>
                </a:cubicBezTo>
                <a:cubicBezTo>
                  <a:pt x="884052" y="526573"/>
                  <a:pt x="885920" y="527363"/>
                  <a:pt x="885920" y="528154"/>
                </a:cubicBezTo>
                <a:cubicBezTo>
                  <a:pt x="885920" y="528154"/>
                  <a:pt x="887790" y="528947"/>
                  <a:pt x="887790" y="529738"/>
                </a:cubicBezTo>
                <a:cubicBezTo>
                  <a:pt x="886855" y="529738"/>
                  <a:pt x="885920" y="530528"/>
                  <a:pt x="884984" y="531319"/>
                </a:cubicBezTo>
                <a:lnTo>
                  <a:pt x="884052" y="528947"/>
                </a:lnTo>
                <a:cubicBezTo>
                  <a:pt x="883117" y="528947"/>
                  <a:pt x="882182" y="530528"/>
                  <a:pt x="881246" y="530528"/>
                </a:cubicBezTo>
                <a:cubicBezTo>
                  <a:pt x="881246" y="530528"/>
                  <a:pt x="880311" y="531319"/>
                  <a:pt x="879376" y="532109"/>
                </a:cubicBezTo>
                <a:lnTo>
                  <a:pt x="877508" y="533693"/>
                </a:lnTo>
                <a:cubicBezTo>
                  <a:pt x="876573" y="532899"/>
                  <a:pt x="876573" y="532109"/>
                  <a:pt x="875638" y="531319"/>
                </a:cubicBezTo>
                <a:lnTo>
                  <a:pt x="877508" y="530528"/>
                </a:lnTo>
                <a:cubicBezTo>
                  <a:pt x="877508" y="529738"/>
                  <a:pt x="876573" y="528947"/>
                  <a:pt x="876573" y="528154"/>
                </a:cubicBezTo>
                <a:cubicBezTo>
                  <a:pt x="875638" y="528154"/>
                  <a:pt x="874703" y="526573"/>
                  <a:pt x="874703" y="526573"/>
                </a:cubicBezTo>
                <a:cubicBezTo>
                  <a:pt x="873771" y="526573"/>
                  <a:pt x="872835" y="528154"/>
                  <a:pt x="872835" y="528154"/>
                </a:cubicBezTo>
                <a:cubicBezTo>
                  <a:pt x="872835" y="528154"/>
                  <a:pt x="870965" y="528947"/>
                  <a:pt x="870965" y="529738"/>
                </a:cubicBezTo>
                <a:cubicBezTo>
                  <a:pt x="870030" y="529738"/>
                  <a:pt x="871900" y="530528"/>
                  <a:pt x="871900" y="531319"/>
                </a:cubicBezTo>
                <a:cubicBezTo>
                  <a:pt x="871900" y="531319"/>
                  <a:pt x="870965" y="532109"/>
                  <a:pt x="870030" y="532899"/>
                </a:cubicBezTo>
                <a:cubicBezTo>
                  <a:pt x="869094" y="532899"/>
                  <a:pt x="869094" y="533693"/>
                  <a:pt x="868162" y="533693"/>
                </a:cubicBezTo>
                <a:cubicBezTo>
                  <a:pt x="867227" y="533693"/>
                  <a:pt x="867227" y="532109"/>
                  <a:pt x="866292" y="532109"/>
                </a:cubicBezTo>
                <a:lnTo>
                  <a:pt x="864421" y="533693"/>
                </a:lnTo>
                <a:cubicBezTo>
                  <a:pt x="863489" y="533693"/>
                  <a:pt x="862554" y="532109"/>
                  <a:pt x="862554" y="531319"/>
                </a:cubicBezTo>
                <a:cubicBezTo>
                  <a:pt x="862554" y="531319"/>
                  <a:pt x="860683" y="530528"/>
                  <a:pt x="860683" y="529738"/>
                </a:cubicBezTo>
                <a:lnTo>
                  <a:pt x="863489" y="528947"/>
                </a:lnTo>
                <a:cubicBezTo>
                  <a:pt x="863489" y="528154"/>
                  <a:pt x="861618" y="527363"/>
                  <a:pt x="861618" y="526573"/>
                </a:cubicBezTo>
                <a:cubicBezTo>
                  <a:pt x="861618" y="527363"/>
                  <a:pt x="859751" y="527363"/>
                  <a:pt x="859751" y="528154"/>
                </a:cubicBezTo>
                <a:cubicBezTo>
                  <a:pt x="859751" y="528947"/>
                  <a:pt x="857881" y="528947"/>
                  <a:pt x="856945" y="529738"/>
                </a:cubicBezTo>
                <a:cubicBezTo>
                  <a:pt x="856945" y="529738"/>
                  <a:pt x="858816" y="530528"/>
                  <a:pt x="858816" y="531319"/>
                </a:cubicBezTo>
                <a:cubicBezTo>
                  <a:pt x="858816" y="532109"/>
                  <a:pt x="856945" y="532109"/>
                  <a:pt x="856945" y="532899"/>
                </a:cubicBezTo>
                <a:cubicBezTo>
                  <a:pt x="856945" y="532899"/>
                  <a:pt x="858816" y="533693"/>
                  <a:pt x="858816" y="534483"/>
                </a:cubicBezTo>
                <a:cubicBezTo>
                  <a:pt x="858816" y="534483"/>
                  <a:pt x="856945" y="535274"/>
                  <a:pt x="856010" y="536064"/>
                </a:cubicBezTo>
                <a:cubicBezTo>
                  <a:pt x="856010" y="536064"/>
                  <a:pt x="855075" y="536855"/>
                  <a:pt x="854143" y="536855"/>
                </a:cubicBezTo>
                <a:lnTo>
                  <a:pt x="853207" y="535274"/>
                </a:lnTo>
                <a:cubicBezTo>
                  <a:pt x="853207" y="535274"/>
                  <a:pt x="854143" y="533693"/>
                  <a:pt x="855075" y="533693"/>
                </a:cubicBezTo>
                <a:cubicBezTo>
                  <a:pt x="855075" y="533693"/>
                  <a:pt x="853207" y="532899"/>
                  <a:pt x="853207" y="532109"/>
                </a:cubicBezTo>
                <a:cubicBezTo>
                  <a:pt x="853207" y="532109"/>
                  <a:pt x="855075" y="531319"/>
                  <a:pt x="855075" y="530528"/>
                </a:cubicBezTo>
                <a:cubicBezTo>
                  <a:pt x="855075" y="530528"/>
                  <a:pt x="854143" y="529738"/>
                  <a:pt x="854143" y="528947"/>
                </a:cubicBezTo>
                <a:cubicBezTo>
                  <a:pt x="853207" y="528154"/>
                  <a:pt x="852272" y="528154"/>
                  <a:pt x="852272" y="527363"/>
                </a:cubicBezTo>
                <a:cubicBezTo>
                  <a:pt x="852272" y="527363"/>
                  <a:pt x="851337" y="525783"/>
                  <a:pt x="850402" y="525783"/>
                </a:cubicBezTo>
                <a:cubicBezTo>
                  <a:pt x="850402" y="525783"/>
                  <a:pt x="848534" y="527363"/>
                  <a:pt x="848534" y="526573"/>
                </a:cubicBezTo>
                <a:cubicBezTo>
                  <a:pt x="847599" y="526573"/>
                  <a:pt x="847599" y="525783"/>
                  <a:pt x="846664" y="524992"/>
                </a:cubicBezTo>
                <a:cubicBezTo>
                  <a:pt x="845728" y="524199"/>
                  <a:pt x="844793" y="522618"/>
                  <a:pt x="843861" y="521827"/>
                </a:cubicBezTo>
                <a:cubicBezTo>
                  <a:pt x="843861" y="521827"/>
                  <a:pt x="841055" y="522618"/>
                  <a:pt x="841990" y="522618"/>
                </a:cubicBezTo>
                <a:cubicBezTo>
                  <a:pt x="841990" y="523408"/>
                  <a:pt x="842926" y="524199"/>
                  <a:pt x="842926" y="524992"/>
                </a:cubicBezTo>
                <a:cubicBezTo>
                  <a:pt x="843861" y="524992"/>
                  <a:pt x="843861" y="525783"/>
                  <a:pt x="844793" y="526573"/>
                </a:cubicBezTo>
                <a:cubicBezTo>
                  <a:pt x="845728" y="527363"/>
                  <a:pt x="845728" y="527363"/>
                  <a:pt x="846664" y="528154"/>
                </a:cubicBezTo>
                <a:cubicBezTo>
                  <a:pt x="846664" y="528947"/>
                  <a:pt x="847599" y="529738"/>
                  <a:pt x="847599" y="529738"/>
                </a:cubicBezTo>
                <a:lnTo>
                  <a:pt x="845728" y="531319"/>
                </a:lnTo>
                <a:lnTo>
                  <a:pt x="847599" y="532899"/>
                </a:lnTo>
                <a:cubicBezTo>
                  <a:pt x="846664" y="533693"/>
                  <a:pt x="845728" y="533693"/>
                  <a:pt x="845728" y="534483"/>
                </a:cubicBezTo>
                <a:cubicBezTo>
                  <a:pt x="844793" y="535274"/>
                  <a:pt x="843861" y="535274"/>
                  <a:pt x="842926" y="536064"/>
                </a:cubicBezTo>
                <a:cubicBezTo>
                  <a:pt x="842926" y="536064"/>
                  <a:pt x="841990" y="536855"/>
                  <a:pt x="841055" y="536855"/>
                </a:cubicBezTo>
                <a:cubicBezTo>
                  <a:pt x="840120" y="536064"/>
                  <a:pt x="839185" y="534483"/>
                  <a:pt x="838253" y="533693"/>
                </a:cubicBezTo>
                <a:cubicBezTo>
                  <a:pt x="837317" y="532899"/>
                  <a:pt x="837317" y="532109"/>
                  <a:pt x="836382" y="532109"/>
                </a:cubicBezTo>
                <a:cubicBezTo>
                  <a:pt x="836382" y="531319"/>
                  <a:pt x="835447" y="530528"/>
                  <a:pt x="834515" y="529738"/>
                </a:cubicBezTo>
                <a:cubicBezTo>
                  <a:pt x="834515" y="529738"/>
                  <a:pt x="833579" y="528947"/>
                  <a:pt x="833579" y="528154"/>
                </a:cubicBezTo>
                <a:lnTo>
                  <a:pt x="835447" y="527363"/>
                </a:lnTo>
                <a:cubicBezTo>
                  <a:pt x="835447" y="526573"/>
                  <a:pt x="834515" y="525783"/>
                  <a:pt x="833579" y="524992"/>
                </a:cubicBezTo>
                <a:cubicBezTo>
                  <a:pt x="833579" y="524992"/>
                  <a:pt x="832644" y="524199"/>
                  <a:pt x="831709" y="523408"/>
                </a:cubicBezTo>
                <a:cubicBezTo>
                  <a:pt x="831709" y="524199"/>
                  <a:pt x="830774" y="524199"/>
                  <a:pt x="829841" y="524992"/>
                </a:cubicBezTo>
                <a:lnTo>
                  <a:pt x="827971" y="525783"/>
                </a:lnTo>
                <a:cubicBezTo>
                  <a:pt x="827971" y="526573"/>
                  <a:pt x="829841" y="527363"/>
                  <a:pt x="829841" y="528154"/>
                </a:cubicBezTo>
                <a:cubicBezTo>
                  <a:pt x="829841" y="528154"/>
                  <a:pt x="827971" y="528947"/>
                  <a:pt x="827036" y="528947"/>
                </a:cubicBezTo>
                <a:cubicBezTo>
                  <a:pt x="827036" y="529738"/>
                  <a:pt x="828906" y="530528"/>
                  <a:pt x="828906" y="531319"/>
                </a:cubicBezTo>
                <a:lnTo>
                  <a:pt x="827036" y="532109"/>
                </a:lnTo>
                <a:cubicBezTo>
                  <a:pt x="827036" y="532899"/>
                  <a:pt x="828906" y="533693"/>
                  <a:pt x="828906" y="534483"/>
                </a:cubicBezTo>
                <a:cubicBezTo>
                  <a:pt x="827971" y="534483"/>
                  <a:pt x="827036" y="535274"/>
                  <a:pt x="826100" y="535274"/>
                </a:cubicBezTo>
                <a:cubicBezTo>
                  <a:pt x="826100" y="536064"/>
                  <a:pt x="827971" y="536855"/>
                  <a:pt x="827971" y="537648"/>
                </a:cubicBezTo>
                <a:lnTo>
                  <a:pt x="826100" y="538439"/>
                </a:lnTo>
                <a:cubicBezTo>
                  <a:pt x="824233" y="539229"/>
                  <a:pt x="823298" y="540019"/>
                  <a:pt x="821427" y="541600"/>
                </a:cubicBezTo>
                <a:cubicBezTo>
                  <a:pt x="820492" y="540019"/>
                  <a:pt x="819560" y="539229"/>
                  <a:pt x="818625" y="537648"/>
                </a:cubicBezTo>
                <a:cubicBezTo>
                  <a:pt x="818625" y="537648"/>
                  <a:pt x="820492" y="536855"/>
                  <a:pt x="820492" y="536064"/>
                </a:cubicBezTo>
                <a:cubicBezTo>
                  <a:pt x="820492" y="536064"/>
                  <a:pt x="819560" y="535274"/>
                  <a:pt x="819560" y="534483"/>
                </a:cubicBezTo>
                <a:cubicBezTo>
                  <a:pt x="818625" y="534483"/>
                  <a:pt x="817689" y="532899"/>
                  <a:pt x="817689" y="532899"/>
                </a:cubicBezTo>
                <a:cubicBezTo>
                  <a:pt x="816754" y="532899"/>
                  <a:pt x="815819" y="534483"/>
                  <a:pt x="815819" y="534483"/>
                </a:cubicBezTo>
                <a:cubicBezTo>
                  <a:pt x="814884" y="534483"/>
                  <a:pt x="813951" y="532899"/>
                  <a:pt x="813951" y="532109"/>
                </a:cubicBezTo>
                <a:lnTo>
                  <a:pt x="815819" y="531319"/>
                </a:lnTo>
                <a:cubicBezTo>
                  <a:pt x="815819" y="530528"/>
                  <a:pt x="814884" y="529738"/>
                  <a:pt x="813951" y="529738"/>
                </a:cubicBezTo>
                <a:cubicBezTo>
                  <a:pt x="813951" y="528947"/>
                  <a:pt x="813016" y="528154"/>
                  <a:pt x="813016" y="527363"/>
                </a:cubicBezTo>
                <a:lnTo>
                  <a:pt x="814884" y="526573"/>
                </a:lnTo>
                <a:cubicBezTo>
                  <a:pt x="814884" y="525783"/>
                  <a:pt x="813016" y="524992"/>
                  <a:pt x="813016" y="524199"/>
                </a:cubicBezTo>
                <a:cubicBezTo>
                  <a:pt x="813016" y="524199"/>
                  <a:pt x="812081" y="523408"/>
                  <a:pt x="812081" y="522618"/>
                </a:cubicBezTo>
                <a:cubicBezTo>
                  <a:pt x="811146" y="521827"/>
                  <a:pt x="810210" y="521827"/>
                  <a:pt x="810210" y="521037"/>
                </a:cubicBezTo>
                <a:cubicBezTo>
                  <a:pt x="809278" y="521827"/>
                  <a:pt x="808343" y="521827"/>
                  <a:pt x="808343" y="522618"/>
                </a:cubicBezTo>
                <a:cubicBezTo>
                  <a:pt x="807408" y="522618"/>
                  <a:pt x="806472" y="523408"/>
                  <a:pt x="805537" y="523408"/>
                </a:cubicBezTo>
                <a:cubicBezTo>
                  <a:pt x="805537" y="524199"/>
                  <a:pt x="807408" y="524992"/>
                  <a:pt x="807408" y="525783"/>
                </a:cubicBezTo>
                <a:lnTo>
                  <a:pt x="809278" y="527363"/>
                </a:lnTo>
                <a:lnTo>
                  <a:pt x="807408" y="528154"/>
                </a:lnTo>
                <a:cubicBezTo>
                  <a:pt x="806472" y="528947"/>
                  <a:pt x="805537" y="529738"/>
                  <a:pt x="804605" y="529738"/>
                </a:cubicBezTo>
                <a:lnTo>
                  <a:pt x="802735" y="531319"/>
                </a:lnTo>
                <a:lnTo>
                  <a:pt x="804605" y="532899"/>
                </a:lnTo>
                <a:cubicBezTo>
                  <a:pt x="804605" y="533693"/>
                  <a:pt x="805537" y="534483"/>
                  <a:pt x="806472" y="534483"/>
                </a:cubicBezTo>
                <a:cubicBezTo>
                  <a:pt x="806472" y="535274"/>
                  <a:pt x="807408" y="536064"/>
                  <a:pt x="807408" y="536855"/>
                </a:cubicBezTo>
                <a:lnTo>
                  <a:pt x="805537" y="537648"/>
                </a:lnTo>
                <a:cubicBezTo>
                  <a:pt x="805537" y="538439"/>
                  <a:pt x="807408" y="539229"/>
                  <a:pt x="807408" y="540019"/>
                </a:cubicBezTo>
                <a:cubicBezTo>
                  <a:pt x="807408" y="540019"/>
                  <a:pt x="805537" y="540810"/>
                  <a:pt x="804605" y="540810"/>
                </a:cubicBezTo>
                <a:cubicBezTo>
                  <a:pt x="804605" y="540019"/>
                  <a:pt x="803670" y="540019"/>
                  <a:pt x="803670" y="539229"/>
                </a:cubicBezTo>
                <a:cubicBezTo>
                  <a:pt x="802735" y="538439"/>
                  <a:pt x="802735" y="537648"/>
                  <a:pt x="801799" y="537648"/>
                </a:cubicBezTo>
                <a:cubicBezTo>
                  <a:pt x="801799" y="536855"/>
                  <a:pt x="800864" y="536064"/>
                  <a:pt x="799932" y="536064"/>
                </a:cubicBezTo>
                <a:cubicBezTo>
                  <a:pt x="799932" y="535274"/>
                  <a:pt x="798997" y="536855"/>
                  <a:pt x="798061" y="536855"/>
                </a:cubicBezTo>
                <a:lnTo>
                  <a:pt x="796191" y="538439"/>
                </a:lnTo>
                <a:cubicBezTo>
                  <a:pt x="795256" y="538439"/>
                  <a:pt x="794323" y="539229"/>
                  <a:pt x="794323" y="540019"/>
                </a:cubicBezTo>
                <a:cubicBezTo>
                  <a:pt x="793388" y="540019"/>
                  <a:pt x="792453" y="538439"/>
                  <a:pt x="792453" y="537648"/>
                </a:cubicBezTo>
                <a:cubicBezTo>
                  <a:pt x="791518" y="537648"/>
                  <a:pt x="790582" y="539229"/>
                  <a:pt x="790582" y="539229"/>
                </a:cubicBezTo>
                <a:cubicBezTo>
                  <a:pt x="789650" y="539229"/>
                  <a:pt x="788715" y="537648"/>
                  <a:pt x="788715" y="537648"/>
                </a:cubicBezTo>
                <a:lnTo>
                  <a:pt x="790582" y="536064"/>
                </a:lnTo>
                <a:cubicBezTo>
                  <a:pt x="791518" y="536064"/>
                  <a:pt x="792453" y="535274"/>
                  <a:pt x="792453" y="534483"/>
                </a:cubicBezTo>
                <a:cubicBezTo>
                  <a:pt x="793388" y="534483"/>
                  <a:pt x="791518" y="533693"/>
                  <a:pt x="791518" y="532899"/>
                </a:cubicBezTo>
                <a:cubicBezTo>
                  <a:pt x="790582" y="532109"/>
                  <a:pt x="790582" y="532109"/>
                  <a:pt x="789650" y="531319"/>
                </a:cubicBezTo>
                <a:cubicBezTo>
                  <a:pt x="789650" y="530528"/>
                  <a:pt x="788715" y="529738"/>
                  <a:pt x="787780" y="529738"/>
                </a:cubicBezTo>
                <a:cubicBezTo>
                  <a:pt x="787780" y="528947"/>
                  <a:pt x="786844" y="528154"/>
                  <a:pt x="786844" y="528154"/>
                </a:cubicBezTo>
                <a:cubicBezTo>
                  <a:pt x="785909" y="527363"/>
                  <a:pt x="784974" y="528947"/>
                  <a:pt x="784042" y="528947"/>
                </a:cubicBezTo>
                <a:cubicBezTo>
                  <a:pt x="784042" y="528947"/>
                  <a:pt x="783107" y="528154"/>
                  <a:pt x="783107" y="527363"/>
                </a:cubicBezTo>
                <a:cubicBezTo>
                  <a:pt x="782171" y="526573"/>
                  <a:pt x="781236" y="525783"/>
                  <a:pt x="781236" y="525783"/>
                </a:cubicBezTo>
                <a:cubicBezTo>
                  <a:pt x="781236" y="524992"/>
                  <a:pt x="783107" y="524199"/>
                  <a:pt x="783107" y="524199"/>
                </a:cubicBezTo>
                <a:cubicBezTo>
                  <a:pt x="783107" y="523408"/>
                  <a:pt x="782171" y="523408"/>
                  <a:pt x="782171" y="522618"/>
                </a:cubicBezTo>
                <a:cubicBezTo>
                  <a:pt x="781236" y="522618"/>
                  <a:pt x="779369" y="523408"/>
                  <a:pt x="779369" y="524199"/>
                </a:cubicBezTo>
                <a:lnTo>
                  <a:pt x="777498" y="524992"/>
                </a:lnTo>
                <a:cubicBezTo>
                  <a:pt x="777498" y="525783"/>
                  <a:pt x="779369" y="526573"/>
                  <a:pt x="779369" y="526573"/>
                </a:cubicBezTo>
                <a:cubicBezTo>
                  <a:pt x="779369" y="527363"/>
                  <a:pt x="781236" y="528154"/>
                  <a:pt x="780301" y="528947"/>
                </a:cubicBezTo>
                <a:cubicBezTo>
                  <a:pt x="780301" y="528947"/>
                  <a:pt x="779369" y="529738"/>
                  <a:pt x="778433" y="529738"/>
                </a:cubicBezTo>
                <a:cubicBezTo>
                  <a:pt x="778433" y="530528"/>
                  <a:pt x="776563" y="531319"/>
                  <a:pt x="776563" y="531319"/>
                </a:cubicBezTo>
                <a:cubicBezTo>
                  <a:pt x="776563" y="531319"/>
                  <a:pt x="777498" y="532899"/>
                  <a:pt x="778433" y="532899"/>
                </a:cubicBezTo>
                <a:cubicBezTo>
                  <a:pt x="778433" y="533693"/>
                  <a:pt x="780301" y="534483"/>
                  <a:pt x="779369" y="535274"/>
                </a:cubicBezTo>
                <a:cubicBezTo>
                  <a:pt x="779369" y="535274"/>
                  <a:pt x="778433" y="536064"/>
                  <a:pt x="777498" y="536064"/>
                </a:cubicBezTo>
                <a:cubicBezTo>
                  <a:pt x="776563" y="536855"/>
                  <a:pt x="776563" y="536855"/>
                  <a:pt x="775628" y="537648"/>
                </a:cubicBezTo>
                <a:cubicBezTo>
                  <a:pt x="775628" y="538439"/>
                  <a:pt x="777498" y="539229"/>
                  <a:pt x="777498" y="539229"/>
                </a:cubicBezTo>
                <a:cubicBezTo>
                  <a:pt x="777498" y="539229"/>
                  <a:pt x="775628" y="540810"/>
                  <a:pt x="774695" y="540810"/>
                </a:cubicBezTo>
                <a:lnTo>
                  <a:pt x="773760" y="539229"/>
                </a:lnTo>
                <a:cubicBezTo>
                  <a:pt x="772825" y="538439"/>
                  <a:pt x="772825" y="537648"/>
                  <a:pt x="771890" y="536855"/>
                </a:cubicBezTo>
                <a:lnTo>
                  <a:pt x="773760" y="536064"/>
                </a:lnTo>
                <a:cubicBezTo>
                  <a:pt x="773760" y="535274"/>
                  <a:pt x="771890" y="534483"/>
                  <a:pt x="772825" y="534483"/>
                </a:cubicBezTo>
                <a:cubicBezTo>
                  <a:pt x="772825" y="533693"/>
                  <a:pt x="774695" y="533693"/>
                  <a:pt x="774695" y="532899"/>
                </a:cubicBezTo>
                <a:cubicBezTo>
                  <a:pt x="774695" y="532109"/>
                  <a:pt x="772825" y="531319"/>
                  <a:pt x="772825" y="531319"/>
                </a:cubicBezTo>
                <a:cubicBezTo>
                  <a:pt x="772825" y="530528"/>
                  <a:pt x="774695" y="530528"/>
                  <a:pt x="774695" y="529738"/>
                </a:cubicBezTo>
                <a:cubicBezTo>
                  <a:pt x="773760" y="528154"/>
                  <a:pt x="772825" y="527363"/>
                  <a:pt x="771890" y="525783"/>
                </a:cubicBezTo>
                <a:cubicBezTo>
                  <a:pt x="770954" y="526573"/>
                  <a:pt x="770022" y="527363"/>
                  <a:pt x="770022" y="527363"/>
                </a:cubicBezTo>
                <a:cubicBezTo>
                  <a:pt x="769087" y="528154"/>
                  <a:pt x="768152" y="528154"/>
                  <a:pt x="767216" y="528947"/>
                </a:cubicBezTo>
                <a:lnTo>
                  <a:pt x="769087" y="530528"/>
                </a:lnTo>
                <a:cubicBezTo>
                  <a:pt x="769087" y="531319"/>
                  <a:pt x="767216" y="531319"/>
                  <a:pt x="767216" y="532109"/>
                </a:cubicBezTo>
                <a:cubicBezTo>
                  <a:pt x="767216" y="532109"/>
                  <a:pt x="769087" y="532899"/>
                  <a:pt x="769087" y="533693"/>
                </a:cubicBezTo>
                <a:cubicBezTo>
                  <a:pt x="767216" y="534483"/>
                  <a:pt x="766281" y="535274"/>
                  <a:pt x="764414" y="536064"/>
                </a:cubicBezTo>
                <a:cubicBezTo>
                  <a:pt x="764414" y="536064"/>
                  <a:pt x="763479" y="535274"/>
                  <a:pt x="762543" y="534483"/>
                </a:cubicBezTo>
                <a:lnTo>
                  <a:pt x="761608" y="532899"/>
                </a:lnTo>
                <a:cubicBezTo>
                  <a:pt x="761608" y="532109"/>
                  <a:pt x="763479" y="532109"/>
                  <a:pt x="763479" y="531319"/>
                </a:cubicBezTo>
                <a:cubicBezTo>
                  <a:pt x="763479" y="530528"/>
                  <a:pt x="761608" y="530528"/>
                  <a:pt x="761608" y="529738"/>
                </a:cubicBezTo>
                <a:cubicBezTo>
                  <a:pt x="761608" y="528947"/>
                  <a:pt x="763479" y="528947"/>
                  <a:pt x="764414" y="528154"/>
                </a:cubicBezTo>
                <a:cubicBezTo>
                  <a:pt x="764414" y="528154"/>
                  <a:pt x="762543" y="527363"/>
                  <a:pt x="762543" y="526573"/>
                </a:cubicBezTo>
                <a:cubicBezTo>
                  <a:pt x="761608" y="526573"/>
                  <a:pt x="760673" y="528154"/>
                  <a:pt x="760673" y="528154"/>
                </a:cubicBezTo>
                <a:cubicBezTo>
                  <a:pt x="759741" y="528154"/>
                  <a:pt x="757870" y="528947"/>
                  <a:pt x="757870" y="528947"/>
                </a:cubicBezTo>
                <a:cubicBezTo>
                  <a:pt x="757870" y="529738"/>
                  <a:pt x="759741" y="530528"/>
                  <a:pt x="759741" y="531319"/>
                </a:cubicBezTo>
                <a:lnTo>
                  <a:pt x="757870" y="532109"/>
                </a:lnTo>
                <a:cubicBezTo>
                  <a:pt x="756935" y="532109"/>
                  <a:pt x="756935" y="530528"/>
                  <a:pt x="756000" y="530528"/>
                </a:cubicBezTo>
                <a:lnTo>
                  <a:pt x="754132" y="532109"/>
                </a:lnTo>
                <a:cubicBezTo>
                  <a:pt x="753197" y="532109"/>
                  <a:pt x="752262" y="530528"/>
                  <a:pt x="752262" y="530528"/>
                </a:cubicBezTo>
                <a:cubicBezTo>
                  <a:pt x="752262" y="529738"/>
                  <a:pt x="751326" y="528947"/>
                  <a:pt x="750391" y="528154"/>
                </a:cubicBezTo>
                <a:cubicBezTo>
                  <a:pt x="750391" y="528154"/>
                  <a:pt x="749459" y="527363"/>
                  <a:pt x="749459" y="526573"/>
                </a:cubicBezTo>
                <a:cubicBezTo>
                  <a:pt x="748524" y="526573"/>
                  <a:pt x="747588" y="524992"/>
                  <a:pt x="747588" y="524992"/>
                </a:cubicBezTo>
                <a:cubicBezTo>
                  <a:pt x="747588" y="524992"/>
                  <a:pt x="745721" y="525783"/>
                  <a:pt x="745721" y="526573"/>
                </a:cubicBezTo>
                <a:lnTo>
                  <a:pt x="743851" y="527363"/>
                </a:lnTo>
                <a:cubicBezTo>
                  <a:pt x="742915" y="528154"/>
                  <a:pt x="744786" y="528947"/>
                  <a:pt x="744786" y="529738"/>
                </a:cubicBezTo>
                <a:lnTo>
                  <a:pt x="742915" y="530528"/>
                </a:lnTo>
                <a:cubicBezTo>
                  <a:pt x="742915" y="530528"/>
                  <a:pt x="741980" y="529738"/>
                  <a:pt x="741045" y="528947"/>
                </a:cubicBezTo>
                <a:lnTo>
                  <a:pt x="740113" y="527363"/>
                </a:lnTo>
                <a:cubicBezTo>
                  <a:pt x="740113" y="526573"/>
                  <a:pt x="741980" y="526573"/>
                  <a:pt x="741980" y="525783"/>
                </a:cubicBezTo>
                <a:cubicBezTo>
                  <a:pt x="741045" y="525783"/>
                  <a:pt x="741045" y="524199"/>
                  <a:pt x="740113" y="524199"/>
                </a:cubicBezTo>
                <a:cubicBezTo>
                  <a:pt x="740113" y="524199"/>
                  <a:pt x="738242" y="524992"/>
                  <a:pt x="738242" y="525783"/>
                </a:cubicBezTo>
                <a:cubicBezTo>
                  <a:pt x="738242" y="525783"/>
                  <a:pt x="740113" y="526573"/>
                  <a:pt x="740113" y="527363"/>
                </a:cubicBezTo>
                <a:cubicBezTo>
                  <a:pt x="740113" y="527363"/>
                  <a:pt x="738242" y="528154"/>
                  <a:pt x="737307" y="528947"/>
                </a:cubicBezTo>
                <a:cubicBezTo>
                  <a:pt x="737307" y="528947"/>
                  <a:pt x="739177" y="529738"/>
                  <a:pt x="739177" y="530528"/>
                </a:cubicBezTo>
                <a:lnTo>
                  <a:pt x="737307" y="531319"/>
                </a:lnTo>
                <a:lnTo>
                  <a:pt x="735439" y="529738"/>
                </a:lnTo>
                <a:cubicBezTo>
                  <a:pt x="735439" y="528947"/>
                  <a:pt x="734504" y="528947"/>
                  <a:pt x="733569" y="528154"/>
                </a:cubicBezTo>
                <a:cubicBezTo>
                  <a:pt x="733569" y="527363"/>
                  <a:pt x="732634" y="526573"/>
                  <a:pt x="732634" y="526573"/>
                </a:cubicBezTo>
                <a:cubicBezTo>
                  <a:pt x="731698" y="526573"/>
                  <a:pt x="730763" y="528154"/>
                  <a:pt x="730763" y="527363"/>
                </a:cubicBezTo>
                <a:cubicBezTo>
                  <a:pt x="729831" y="527363"/>
                  <a:pt x="728896" y="525783"/>
                  <a:pt x="728896" y="525783"/>
                </a:cubicBezTo>
                <a:cubicBezTo>
                  <a:pt x="727961" y="525783"/>
                  <a:pt x="727025" y="527363"/>
                  <a:pt x="727025" y="527363"/>
                </a:cubicBezTo>
                <a:cubicBezTo>
                  <a:pt x="726090" y="527363"/>
                  <a:pt x="725155" y="525783"/>
                  <a:pt x="725155" y="525783"/>
                </a:cubicBezTo>
                <a:cubicBezTo>
                  <a:pt x="724223" y="525783"/>
                  <a:pt x="723287" y="526573"/>
                  <a:pt x="723287" y="526573"/>
                </a:cubicBezTo>
                <a:cubicBezTo>
                  <a:pt x="723287" y="527363"/>
                  <a:pt x="724223" y="528154"/>
                  <a:pt x="724223" y="528947"/>
                </a:cubicBezTo>
                <a:cubicBezTo>
                  <a:pt x="725155" y="528947"/>
                  <a:pt x="726090" y="530528"/>
                  <a:pt x="726090" y="530528"/>
                </a:cubicBezTo>
                <a:lnTo>
                  <a:pt x="727961" y="528947"/>
                </a:lnTo>
                <a:cubicBezTo>
                  <a:pt x="728896" y="529738"/>
                  <a:pt x="729831" y="530528"/>
                  <a:pt x="729831" y="530528"/>
                </a:cubicBezTo>
                <a:cubicBezTo>
                  <a:pt x="729831" y="531319"/>
                  <a:pt x="727961" y="531319"/>
                  <a:pt x="727961" y="532109"/>
                </a:cubicBezTo>
                <a:cubicBezTo>
                  <a:pt x="727961" y="532899"/>
                  <a:pt x="726090" y="532899"/>
                  <a:pt x="726090" y="533693"/>
                </a:cubicBezTo>
                <a:lnTo>
                  <a:pt x="724223" y="532109"/>
                </a:lnTo>
                <a:cubicBezTo>
                  <a:pt x="724223" y="531319"/>
                  <a:pt x="722352" y="532899"/>
                  <a:pt x="722352" y="532899"/>
                </a:cubicBezTo>
                <a:cubicBezTo>
                  <a:pt x="721417" y="532899"/>
                  <a:pt x="720482" y="531319"/>
                  <a:pt x="720482" y="531319"/>
                </a:cubicBezTo>
                <a:cubicBezTo>
                  <a:pt x="720482" y="531319"/>
                  <a:pt x="722352" y="530528"/>
                  <a:pt x="722352" y="529738"/>
                </a:cubicBezTo>
                <a:cubicBezTo>
                  <a:pt x="722352" y="529738"/>
                  <a:pt x="721417" y="528947"/>
                  <a:pt x="720482" y="528154"/>
                </a:cubicBezTo>
                <a:cubicBezTo>
                  <a:pt x="720482" y="527363"/>
                  <a:pt x="719549" y="527363"/>
                  <a:pt x="719549" y="526573"/>
                </a:cubicBezTo>
                <a:cubicBezTo>
                  <a:pt x="719549" y="525783"/>
                  <a:pt x="721417" y="525783"/>
                  <a:pt x="721417" y="524992"/>
                </a:cubicBezTo>
                <a:cubicBezTo>
                  <a:pt x="721417" y="524992"/>
                  <a:pt x="719549" y="524199"/>
                  <a:pt x="719549" y="523408"/>
                </a:cubicBezTo>
                <a:cubicBezTo>
                  <a:pt x="719549" y="523408"/>
                  <a:pt x="718614" y="524992"/>
                  <a:pt x="717679" y="524992"/>
                </a:cubicBezTo>
                <a:cubicBezTo>
                  <a:pt x="716744" y="524992"/>
                  <a:pt x="716744" y="522618"/>
                  <a:pt x="715812" y="522618"/>
                </a:cubicBezTo>
                <a:cubicBezTo>
                  <a:pt x="715812" y="522618"/>
                  <a:pt x="714876" y="524199"/>
                  <a:pt x="713941" y="524199"/>
                </a:cubicBezTo>
                <a:cubicBezTo>
                  <a:pt x="713941" y="524199"/>
                  <a:pt x="713006" y="522618"/>
                  <a:pt x="712070" y="522618"/>
                </a:cubicBezTo>
                <a:cubicBezTo>
                  <a:pt x="712070" y="522618"/>
                  <a:pt x="711135" y="524199"/>
                  <a:pt x="710203" y="524199"/>
                </a:cubicBezTo>
                <a:cubicBezTo>
                  <a:pt x="710203" y="524199"/>
                  <a:pt x="712070" y="524992"/>
                  <a:pt x="712070" y="525783"/>
                </a:cubicBezTo>
                <a:cubicBezTo>
                  <a:pt x="712070" y="525783"/>
                  <a:pt x="710203" y="526573"/>
                  <a:pt x="710203" y="527363"/>
                </a:cubicBezTo>
                <a:lnTo>
                  <a:pt x="711135" y="528947"/>
                </a:lnTo>
                <a:cubicBezTo>
                  <a:pt x="712070" y="528947"/>
                  <a:pt x="713006" y="527363"/>
                  <a:pt x="713941" y="527363"/>
                </a:cubicBezTo>
                <a:lnTo>
                  <a:pt x="714876" y="528947"/>
                </a:lnTo>
                <a:cubicBezTo>
                  <a:pt x="715812" y="528947"/>
                  <a:pt x="716744" y="527363"/>
                  <a:pt x="717679" y="528154"/>
                </a:cubicBezTo>
                <a:cubicBezTo>
                  <a:pt x="717679" y="528154"/>
                  <a:pt x="718614" y="528947"/>
                  <a:pt x="718614" y="529738"/>
                </a:cubicBezTo>
                <a:cubicBezTo>
                  <a:pt x="719549" y="530528"/>
                  <a:pt x="719549" y="530528"/>
                  <a:pt x="720482" y="531319"/>
                </a:cubicBezTo>
                <a:lnTo>
                  <a:pt x="718614" y="532899"/>
                </a:lnTo>
                <a:lnTo>
                  <a:pt x="719549" y="534483"/>
                </a:lnTo>
                <a:cubicBezTo>
                  <a:pt x="720482" y="535274"/>
                  <a:pt x="721417" y="535274"/>
                  <a:pt x="721417" y="536064"/>
                </a:cubicBezTo>
                <a:lnTo>
                  <a:pt x="719549" y="537648"/>
                </a:lnTo>
                <a:cubicBezTo>
                  <a:pt x="718614" y="537648"/>
                  <a:pt x="718614" y="536064"/>
                  <a:pt x="717679" y="536064"/>
                </a:cubicBezTo>
                <a:cubicBezTo>
                  <a:pt x="717679" y="535274"/>
                  <a:pt x="716744" y="534483"/>
                  <a:pt x="715812" y="533693"/>
                </a:cubicBezTo>
                <a:cubicBezTo>
                  <a:pt x="715812" y="533693"/>
                  <a:pt x="714876" y="535274"/>
                  <a:pt x="713941" y="535274"/>
                </a:cubicBezTo>
                <a:lnTo>
                  <a:pt x="713006" y="533693"/>
                </a:lnTo>
                <a:cubicBezTo>
                  <a:pt x="712070" y="533693"/>
                  <a:pt x="711135" y="532109"/>
                  <a:pt x="711135" y="532109"/>
                </a:cubicBezTo>
                <a:cubicBezTo>
                  <a:pt x="710203" y="532109"/>
                  <a:pt x="709268" y="532899"/>
                  <a:pt x="709268" y="532899"/>
                </a:cubicBezTo>
                <a:cubicBezTo>
                  <a:pt x="708333" y="532899"/>
                  <a:pt x="707397" y="531319"/>
                  <a:pt x="707397" y="531319"/>
                </a:cubicBezTo>
                <a:cubicBezTo>
                  <a:pt x="706462" y="531319"/>
                  <a:pt x="705530" y="532899"/>
                  <a:pt x="705530" y="532899"/>
                </a:cubicBezTo>
                <a:cubicBezTo>
                  <a:pt x="704595" y="532899"/>
                  <a:pt x="704595" y="531319"/>
                  <a:pt x="703659" y="531319"/>
                </a:cubicBezTo>
                <a:cubicBezTo>
                  <a:pt x="702724" y="531319"/>
                  <a:pt x="701789" y="532109"/>
                  <a:pt x="701789" y="532109"/>
                </a:cubicBezTo>
                <a:cubicBezTo>
                  <a:pt x="700854" y="532109"/>
                  <a:pt x="700854" y="530528"/>
                  <a:pt x="699921" y="530528"/>
                </a:cubicBezTo>
                <a:cubicBezTo>
                  <a:pt x="699921" y="530528"/>
                  <a:pt x="701789" y="529738"/>
                  <a:pt x="701789" y="528947"/>
                </a:cubicBezTo>
                <a:cubicBezTo>
                  <a:pt x="702724" y="528947"/>
                  <a:pt x="703659" y="528154"/>
                  <a:pt x="703659" y="528154"/>
                </a:cubicBezTo>
                <a:lnTo>
                  <a:pt x="702724" y="525783"/>
                </a:lnTo>
                <a:cubicBezTo>
                  <a:pt x="701789" y="525783"/>
                  <a:pt x="700854" y="527363"/>
                  <a:pt x="700854" y="527363"/>
                </a:cubicBezTo>
                <a:cubicBezTo>
                  <a:pt x="698986" y="526573"/>
                  <a:pt x="698051" y="524992"/>
                  <a:pt x="697116" y="524199"/>
                </a:cubicBezTo>
                <a:cubicBezTo>
                  <a:pt x="697116" y="523408"/>
                  <a:pt x="696180" y="522618"/>
                  <a:pt x="695248" y="521827"/>
                </a:cubicBezTo>
                <a:lnTo>
                  <a:pt x="693378" y="523408"/>
                </a:lnTo>
                <a:cubicBezTo>
                  <a:pt x="693378" y="524199"/>
                  <a:pt x="695248" y="524992"/>
                  <a:pt x="695248" y="524992"/>
                </a:cubicBezTo>
                <a:cubicBezTo>
                  <a:pt x="695248" y="525783"/>
                  <a:pt x="696180" y="526573"/>
                  <a:pt x="697116" y="527363"/>
                </a:cubicBezTo>
                <a:cubicBezTo>
                  <a:pt x="697116" y="527363"/>
                  <a:pt x="698051" y="528154"/>
                  <a:pt x="698051" y="528947"/>
                </a:cubicBezTo>
                <a:cubicBezTo>
                  <a:pt x="698986" y="528947"/>
                  <a:pt x="699921" y="530528"/>
                  <a:pt x="699921" y="530528"/>
                </a:cubicBezTo>
                <a:lnTo>
                  <a:pt x="698051" y="532109"/>
                </a:lnTo>
                <a:lnTo>
                  <a:pt x="696180" y="530528"/>
                </a:lnTo>
                <a:cubicBezTo>
                  <a:pt x="696180" y="529738"/>
                  <a:pt x="695248" y="528947"/>
                  <a:pt x="694313" y="528154"/>
                </a:cubicBezTo>
                <a:cubicBezTo>
                  <a:pt x="694313" y="528947"/>
                  <a:pt x="692442" y="528947"/>
                  <a:pt x="692442" y="529738"/>
                </a:cubicBezTo>
                <a:cubicBezTo>
                  <a:pt x="692442" y="530528"/>
                  <a:pt x="694313" y="531319"/>
                  <a:pt x="694313" y="531319"/>
                </a:cubicBezTo>
                <a:cubicBezTo>
                  <a:pt x="694313" y="532109"/>
                  <a:pt x="692442" y="532109"/>
                  <a:pt x="692442" y="532899"/>
                </a:cubicBezTo>
                <a:cubicBezTo>
                  <a:pt x="691507" y="533693"/>
                  <a:pt x="693378" y="534483"/>
                  <a:pt x="693378" y="534483"/>
                </a:cubicBezTo>
                <a:cubicBezTo>
                  <a:pt x="693378" y="535274"/>
                  <a:pt x="691507" y="535274"/>
                  <a:pt x="691507" y="536064"/>
                </a:cubicBezTo>
                <a:cubicBezTo>
                  <a:pt x="690575" y="536064"/>
                  <a:pt x="690575" y="534483"/>
                  <a:pt x="689640" y="534483"/>
                </a:cubicBezTo>
                <a:cubicBezTo>
                  <a:pt x="689640" y="534483"/>
                  <a:pt x="688705" y="535274"/>
                  <a:pt x="687769" y="535274"/>
                </a:cubicBezTo>
                <a:cubicBezTo>
                  <a:pt x="687769" y="535274"/>
                  <a:pt x="686834" y="533693"/>
                  <a:pt x="685902" y="533693"/>
                </a:cubicBezTo>
                <a:cubicBezTo>
                  <a:pt x="685902" y="533693"/>
                  <a:pt x="684967" y="532899"/>
                  <a:pt x="684967" y="532109"/>
                </a:cubicBezTo>
                <a:cubicBezTo>
                  <a:pt x="684031" y="532109"/>
                  <a:pt x="683096" y="530528"/>
                  <a:pt x="683096" y="530528"/>
                </a:cubicBezTo>
                <a:cubicBezTo>
                  <a:pt x="682161" y="530528"/>
                  <a:pt x="681226" y="531319"/>
                  <a:pt x="681226" y="531319"/>
                </a:cubicBezTo>
                <a:cubicBezTo>
                  <a:pt x="680293" y="531319"/>
                  <a:pt x="679358" y="532899"/>
                  <a:pt x="679358" y="532899"/>
                </a:cubicBezTo>
                <a:cubicBezTo>
                  <a:pt x="678423" y="533693"/>
                  <a:pt x="677488" y="534483"/>
                  <a:pt x="676552" y="534483"/>
                </a:cubicBezTo>
                <a:lnTo>
                  <a:pt x="675620" y="532899"/>
                </a:lnTo>
                <a:cubicBezTo>
                  <a:pt x="674685" y="532899"/>
                  <a:pt x="673750" y="533693"/>
                  <a:pt x="672814" y="533693"/>
                </a:cubicBezTo>
                <a:cubicBezTo>
                  <a:pt x="672814" y="533693"/>
                  <a:pt x="674685" y="535274"/>
                  <a:pt x="674685" y="536064"/>
                </a:cubicBezTo>
                <a:lnTo>
                  <a:pt x="672814" y="536855"/>
                </a:lnTo>
                <a:lnTo>
                  <a:pt x="670944" y="535274"/>
                </a:lnTo>
                <a:lnTo>
                  <a:pt x="669077" y="536855"/>
                </a:lnTo>
                <a:lnTo>
                  <a:pt x="667206" y="534483"/>
                </a:lnTo>
                <a:cubicBezTo>
                  <a:pt x="668141" y="534483"/>
                  <a:pt x="669077" y="533693"/>
                  <a:pt x="669077" y="533693"/>
                </a:cubicBezTo>
                <a:cubicBezTo>
                  <a:pt x="669077" y="532899"/>
                  <a:pt x="668141" y="532109"/>
                  <a:pt x="668141" y="532109"/>
                </a:cubicBezTo>
                <a:cubicBezTo>
                  <a:pt x="668141" y="531319"/>
                  <a:pt x="666271" y="530528"/>
                  <a:pt x="666271" y="529738"/>
                </a:cubicBezTo>
                <a:lnTo>
                  <a:pt x="668141" y="528947"/>
                </a:lnTo>
                <a:cubicBezTo>
                  <a:pt x="668141" y="528154"/>
                  <a:pt x="667206" y="527363"/>
                  <a:pt x="667206" y="526573"/>
                </a:cubicBezTo>
                <a:lnTo>
                  <a:pt x="669077" y="525783"/>
                </a:lnTo>
                <a:cubicBezTo>
                  <a:pt x="669077" y="524992"/>
                  <a:pt x="667206" y="524199"/>
                  <a:pt x="667206" y="523408"/>
                </a:cubicBezTo>
                <a:cubicBezTo>
                  <a:pt x="666271" y="524199"/>
                  <a:pt x="666271" y="524992"/>
                  <a:pt x="665339" y="524992"/>
                </a:cubicBezTo>
                <a:lnTo>
                  <a:pt x="663468" y="526573"/>
                </a:lnTo>
                <a:cubicBezTo>
                  <a:pt x="662533" y="526573"/>
                  <a:pt x="662533" y="524992"/>
                  <a:pt x="661598" y="524992"/>
                </a:cubicBezTo>
                <a:lnTo>
                  <a:pt x="659730" y="525783"/>
                </a:lnTo>
                <a:cubicBezTo>
                  <a:pt x="659730" y="525783"/>
                  <a:pt x="660665" y="527363"/>
                  <a:pt x="660665" y="528154"/>
                </a:cubicBezTo>
                <a:cubicBezTo>
                  <a:pt x="661598" y="528154"/>
                  <a:pt x="662533" y="528947"/>
                  <a:pt x="662533" y="529738"/>
                </a:cubicBezTo>
                <a:lnTo>
                  <a:pt x="660665" y="530528"/>
                </a:lnTo>
                <a:cubicBezTo>
                  <a:pt x="660665" y="531319"/>
                  <a:pt x="662533" y="532109"/>
                  <a:pt x="662533" y="532899"/>
                </a:cubicBezTo>
                <a:lnTo>
                  <a:pt x="659730" y="533693"/>
                </a:lnTo>
                <a:cubicBezTo>
                  <a:pt x="659730" y="533693"/>
                  <a:pt x="658795" y="532899"/>
                  <a:pt x="658795" y="532109"/>
                </a:cubicBezTo>
                <a:cubicBezTo>
                  <a:pt x="658795" y="532109"/>
                  <a:pt x="656924" y="531319"/>
                  <a:pt x="656924" y="530528"/>
                </a:cubicBezTo>
                <a:cubicBezTo>
                  <a:pt x="656924" y="530528"/>
                  <a:pt x="658795" y="529738"/>
                  <a:pt x="658795" y="528947"/>
                </a:cubicBezTo>
                <a:cubicBezTo>
                  <a:pt x="658795" y="528947"/>
                  <a:pt x="657860" y="528154"/>
                  <a:pt x="656924" y="527363"/>
                </a:cubicBezTo>
                <a:cubicBezTo>
                  <a:pt x="656924" y="526573"/>
                  <a:pt x="655992" y="526573"/>
                  <a:pt x="655992" y="525783"/>
                </a:cubicBezTo>
                <a:cubicBezTo>
                  <a:pt x="655057" y="525783"/>
                  <a:pt x="654122" y="526573"/>
                  <a:pt x="654122" y="526573"/>
                </a:cubicBezTo>
                <a:cubicBezTo>
                  <a:pt x="653186" y="527363"/>
                  <a:pt x="655057" y="528947"/>
                  <a:pt x="655057" y="528947"/>
                </a:cubicBezTo>
                <a:lnTo>
                  <a:pt x="656924" y="530528"/>
                </a:lnTo>
                <a:cubicBezTo>
                  <a:pt x="656924" y="530528"/>
                  <a:pt x="655057" y="531319"/>
                  <a:pt x="655057" y="532109"/>
                </a:cubicBezTo>
                <a:cubicBezTo>
                  <a:pt x="654122" y="532109"/>
                  <a:pt x="653186" y="532899"/>
                  <a:pt x="652251" y="532899"/>
                </a:cubicBezTo>
                <a:lnTo>
                  <a:pt x="651319" y="531319"/>
                </a:lnTo>
                <a:cubicBezTo>
                  <a:pt x="650384" y="530528"/>
                  <a:pt x="650384" y="529738"/>
                  <a:pt x="649449" y="529738"/>
                </a:cubicBezTo>
                <a:cubicBezTo>
                  <a:pt x="649449" y="529738"/>
                  <a:pt x="648513" y="528154"/>
                  <a:pt x="647578" y="528154"/>
                </a:cubicBezTo>
                <a:cubicBezTo>
                  <a:pt x="647578" y="528154"/>
                  <a:pt x="646643" y="528947"/>
                  <a:pt x="645711" y="528947"/>
                </a:cubicBezTo>
                <a:cubicBezTo>
                  <a:pt x="645711" y="528947"/>
                  <a:pt x="647578" y="530528"/>
                  <a:pt x="647578" y="531319"/>
                </a:cubicBezTo>
                <a:lnTo>
                  <a:pt x="645711" y="532109"/>
                </a:lnTo>
                <a:cubicBezTo>
                  <a:pt x="645711" y="532899"/>
                  <a:pt x="646643" y="533693"/>
                  <a:pt x="646643" y="534483"/>
                </a:cubicBezTo>
                <a:lnTo>
                  <a:pt x="644775" y="535274"/>
                </a:lnTo>
                <a:cubicBezTo>
                  <a:pt x="644775" y="535274"/>
                  <a:pt x="643840" y="533693"/>
                  <a:pt x="642905" y="533693"/>
                </a:cubicBezTo>
                <a:cubicBezTo>
                  <a:pt x="642905" y="532899"/>
                  <a:pt x="641970" y="532899"/>
                  <a:pt x="641970" y="532109"/>
                </a:cubicBezTo>
                <a:cubicBezTo>
                  <a:pt x="641034" y="531319"/>
                  <a:pt x="641034" y="530528"/>
                  <a:pt x="640102" y="530528"/>
                </a:cubicBezTo>
                <a:cubicBezTo>
                  <a:pt x="640102" y="529738"/>
                  <a:pt x="639167" y="528947"/>
                  <a:pt x="638232" y="528154"/>
                </a:cubicBezTo>
                <a:lnTo>
                  <a:pt x="636361" y="529738"/>
                </a:lnTo>
                <a:cubicBezTo>
                  <a:pt x="635429" y="529738"/>
                  <a:pt x="635429" y="528154"/>
                  <a:pt x="634494" y="528154"/>
                </a:cubicBezTo>
                <a:lnTo>
                  <a:pt x="632623" y="528947"/>
                </a:lnTo>
                <a:cubicBezTo>
                  <a:pt x="632623" y="529738"/>
                  <a:pt x="634494" y="530528"/>
                  <a:pt x="634494" y="531319"/>
                </a:cubicBezTo>
                <a:lnTo>
                  <a:pt x="632623" y="532109"/>
                </a:lnTo>
                <a:cubicBezTo>
                  <a:pt x="631688" y="532109"/>
                  <a:pt x="631688" y="530528"/>
                  <a:pt x="630756" y="530528"/>
                </a:cubicBezTo>
                <a:cubicBezTo>
                  <a:pt x="629821" y="530528"/>
                  <a:pt x="628885" y="532109"/>
                  <a:pt x="628885" y="532109"/>
                </a:cubicBezTo>
                <a:cubicBezTo>
                  <a:pt x="627950" y="532109"/>
                  <a:pt x="627950" y="530528"/>
                  <a:pt x="627015" y="530528"/>
                </a:cubicBezTo>
                <a:cubicBezTo>
                  <a:pt x="626083" y="529738"/>
                  <a:pt x="626083" y="528947"/>
                  <a:pt x="625147" y="528154"/>
                </a:cubicBezTo>
                <a:cubicBezTo>
                  <a:pt x="625147" y="528154"/>
                  <a:pt x="624212" y="529738"/>
                  <a:pt x="623277" y="529738"/>
                </a:cubicBezTo>
                <a:cubicBezTo>
                  <a:pt x="622342" y="529738"/>
                  <a:pt x="622342" y="528154"/>
                  <a:pt x="621409" y="528154"/>
                </a:cubicBezTo>
                <a:cubicBezTo>
                  <a:pt x="621409" y="528154"/>
                  <a:pt x="620474" y="528947"/>
                  <a:pt x="619539" y="529738"/>
                </a:cubicBezTo>
                <a:lnTo>
                  <a:pt x="621409" y="531319"/>
                </a:lnTo>
                <a:cubicBezTo>
                  <a:pt x="621409" y="531319"/>
                  <a:pt x="619539" y="532109"/>
                  <a:pt x="619539" y="532899"/>
                </a:cubicBezTo>
                <a:cubicBezTo>
                  <a:pt x="619539" y="532899"/>
                  <a:pt x="620474" y="533693"/>
                  <a:pt x="620474" y="534483"/>
                </a:cubicBezTo>
                <a:cubicBezTo>
                  <a:pt x="621409" y="534483"/>
                  <a:pt x="622342" y="536064"/>
                  <a:pt x="622342" y="536064"/>
                </a:cubicBezTo>
                <a:cubicBezTo>
                  <a:pt x="621409" y="536064"/>
                  <a:pt x="620474" y="537648"/>
                  <a:pt x="620474" y="537648"/>
                </a:cubicBezTo>
                <a:cubicBezTo>
                  <a:pt x="619539" y="536855"/>
                  <a:pt x="619539" y="536064"/>
                  <a:pt x="618604" y="535274"/>
                </a:cubicBezTo>
                <a:cubicBezTo>
                  <a:pt x="617668" y="535274"/>
                  <a:pt x="616733" y="536855"/>
                  <a:pt x="616733" y="536855"/>
                </a:cubicBezTo>
                <a:cubicBezTo>
                  <a:pt x="615801" y="536855"/>
                  <a:pt x="614866" y="535274"/>
                  <a:pt x="614866" y="535274"/>
                </a:cubicBezTo>
                <a:lnTo>
                  <a:pt x="616733" y="533693"/>
                </a:lnTo>
                <a:lnTo>
                  <a:pt x="615801" y="532109"/>
                </a:lnTo>
                <a:cubicBezTo>
                  <a:pt x="614866" y="532109"/>
                  <a:pt x="613931" y="533693"/>
                  <a:pt x="612995" y="533693"/>
                </a:cubicBezTo>
                <a:cubicBezTo>
                  <a:pt x="612995" y="533693"/>
                  <a:pt x="612060" y="532109"/>
                  <a:pt x="612060" y="531319"/>
                </a:cubicBezTo>
                <a:cubicBezTo>
                  <a:pt x="611128" y="531319"/>
                  <a:pt x="610193" y="532899"/>
                  <a:pt x="609257" y="532899"/>
                </a:cubicBezTo>
                <a:cubicBezTo>
                  <a:pt x="609257" y="532899"/>
                  <a:pt x="608322" y="532109"/>
                  <a:pt x="608322" y="531319"/>
                </a:cubicBezTo>
                <a:cubicBezTo>
                  <a:pt x="607387" y="530528"/>
                  <a:pt x="606452" y="529738"/>
                  <a:pt x="606452" y="529738"/>
                </a:cubicBezTo>
                <a:cubicBezTo>
                  <a:pt x="606452" y="528947"/>
                  <a:pt x="604584" y="528154"/>
                  <a:pt x="604584" y="527363"/>
                </a:cubicBezTo>
                <a:cubicBezTo>
                  <a:pt x="604584" y="527363"/>
                  <a:pt x="606452" y="526573"/>
                  <a:pt x="607387" y="526573"/>
                </a:cubicBezTo>
                <a:lnTo>
                  <a:pt x="605519" y="524992"/>
                </a:lnTo>
                <a:cubicBezTo>
                  <a:pt x="605519" y="524199"/>
                  <a:pt x="603649" y="525783"/>
                  <a:pt x="603649" y="525783"/>
                </a:cubicBezTo>
                <a:cubicBezTo>
                  <a:pt x="602714" y="525783"/>
                  <a:pt x="601782" y="527363"/>
                  <a:pt x="600846" y="527363"/>
                </a:cubicBezTo>
                <a:lnTo>
                  <a:pt x="599911" y="525783"/>
                </a:lnTo>
                <a:cubicBezTo>
                  <a:pt x="598976" y="525783"/>
                  <a:pt x="598040" y="526573"/>
                  <a:pt x="597105" y="526573"/>
                </a:cubicBezTo>
                <a:cubicBezTo>
                  <a:pt x="596173" y="528154"/>
                  <a:pt x="594303" y="528947"/>
                  <a:pt x="593367" y="529738"/>
                </a:cubicBezTo>
                <a:cubicBezTo>
                  <a:pt x="594303" y="529738"/>
                  <a:pt x="594303" y="531319"/>
                  <a:pt x="595238" y="531319"/>
                </a:cubicBezTo>
                <a:cubicBezTo>
                  <a:pt x="595238" y="531319"/>
                  <a:pt x="593367" y="532899"/>
                  <a:pt x="592432" y="532899"/>
                </a:cubicBezTo>
                <a:lnTo>
                  <a:pt x="591500" y="531319"/>
                </a:lnTo>
                <a:cubicBezTo>
                  <a:pt x="590565" y="530528"/>
                  <a:pt x="590565" y="529738"/>
                  <a:pt x="589629" y="528947"/>
                </a:cubicBezTo>
                <a:cubicBezTo>
                  <a:pt x="589629" y="529738"/>
                  <a:pt x="587759" y="530528"/>
                  <a:pt x="587759" y="530528"/>
                </a:cubicBezTo>
                <a:cubicBezTo>
                  <a:pt x="587759" y="531319"/>
                  <a:pt x="588694" y="532109"/>
                  <a:pt x="589629" y="532109"/>
                </a:cubicBezTo>
                <a:cubicBezTo>
                  <a:pt x="589629" y="532899"/>
                  <a:pt x="590565" y="533693"/>
                  <a:pt x="590565" y="533693"/>
                </a:cubicBezTo>
                <a:cubicBezTo>
                  <a:pt x="590565" y="534483"/>
                  <a:pt x="588694" y="535274"/>
                  <a:pt x="588694" y="535274"/>
                </a:cubicBezTo>
                <a:lnTo>
                  <a:pt x="586824" y="536855"/>
                </a:lnTo>
                <a:cubicBezTo>
                  <a:pt x="585891" y="536855"/>
                  <a:pt x="584956" y="535274"/>
                  <a:pt x="584956" y="535274"/>
                </a:cubicBezTo>
                <a:lnTo>
                  <a:pt x="586824" y="533693"/>
                </a:lnTo>
                <a:lnTo>
                  <a:pt x="585891" y="532109"/>
                </a:lnTo>
                <a:cubicBezTo>
                  <a:pt x="584956" y="531319"/>
                  <a:pt x="584021" y="530528"/>
                  <a:pt x="584021" y="529738"/>
                </a:cubicBezTo>
                <a:lnTo>
                  <a:pt x="582150" y="531319"/>
                </a:lnTo>
                <a:cubicBezTo>
                  <a:pt x="581218" y="532109"/>
                  <a:pt x="580283" y="532899"/>
                  <a:pt x="579348" y="532899"/>
                </a:cubicBezTo>
                <a:lnTo>
                  <a:pt x="578412" y="531319"/>
                </a:lnTo>
                <a:cubicBezTo>
                  <a:pt x="577477" y="531319"/>
                  <a:pt x="576542" y="532109"/>
                  <a:pt x="575610" y="532109"/>
                </a:cubicBezTo>
                <a:cubicBezTo>
                  <a:pt x="575610" y="532899"/>
                  <a:pt x="574675" y="533693"/>
                  <a:pt x="573739" y="533693"/>
                </a:cubicBezTo>
                <a:lnTo>
                  <a:pt x="571872" y="535274"/>
                </a:lnTo>
                <a:cubicBezTo>
                  <a:pt x="571872" y="535274"/>
                  <a:pt x="570937" y="533693"/>
                  <a:pt x="570001" y="533693"/>
                </a:cubicBezTo>
                <a:cubicBezTo>
                  <a:pt x="570001" y="532899"/>
                  <a:pt x="569066" y="532109"/>
                  <a:pt x="569066" y="531319"/>
                </a:cubicBezTo>
                <a:lnTo>
                  <a:pt x="570937" y="530528"/>
                </a:lnTo>
                <a:cubicBezTo>
                  <a:pt x="570937" y="529738"/>
                  <a:pt x="569066" y="528947"/>
                  <a:pt x="569066" y="528154"/>
                </a:cubicBezTo>
                <a:lnTo>
                  <a:pt x="567199" y="529738"/>
                </a:lnTo>
                <a:lnTo>
                  <a:pt x="565328" y="528154"/>
                </a:lnTo>
                <a:cubicBezTo>
                  <a:pt x="565328" y="528154"/>
                  <a:pt x="564393" y="526573"/>
                  <a:pt x="563458" y="526573"/>
                </a:cubicBezTo>
                <a:cubicBezTo>
                  <a:pt x="563458" y="526573"/>
                  <a:pt x="562522" y="527363"/>
                  <a:pt x="561590" y="527363"/>
                </a:cubicBezTo>
                <a:cubicBezTo>
                  <a:pt x="561590" y="528154"/>
                  <a:pt x="559720" y="528947"/>
                  <a:pt x="559720" y="528947"/>
                </a:cubicBezTo>
                <a:cubicBezTo>
                  <a:pt x="559720" y="528947"/>
                  <a:pt x="558785" y="527363"/>
                  <a:pt x="557849" y="527363"/>
                </a:cubicBezTo>
                <a:lnTo>
                  <a:pt x="560655" y="525783"/>
                </a:lnTo>
                <a:lnTo>
                  <a:pt x="558785" y="524199"/>
                </a:lnTo>
                <a:cubicBezTo>
                  <a:pt x="558785" y="523408"/>
                  <a:pt x="557849" y="522618"/>
                  <a:pt x="556914" y="522618"/>
                </a:cubicBezTo>
                <a:cubicBezTo>
                  <a:pt x="556914" y="521827"/>
                  <a:pt x="555982" y="521037"/>
                  <a:pt x="555047" y="520247"/>
                </a:cubicBezTo>
                <a:cubicBezTo>
                  <a:pt x="555047" y="521037"/>
                  <a:pt x="553176" y="521827"/>
                  <a:pt x="553176" y="521827"/>
                </a:cubicBezTo>
                <a:cubicBezTo>
                  <a:pt x="553176" y="522618"/>
                  <a:pt x="554111" y="523408"/>
                  <a:pt x="555047" y="523408"/>
                </a:cubicBezTo>
                <a:cubicBezTo>
                  <a:pt x="555047" y="524199"/>
                  <a:pt x="555982" y="524992"/>
                  <a:pt x="556914" y="525783"/>
                </a:cubicBezTo>
                <a:cubicBezTo>
                  <a:pt x="556914" y="525783"/>
                  <a:pt x="557849" y="526573"/>
                  <a:pt x="557849" y="527363"/>
                </a:cubicBezTo>
                <a:lnTo>
                  <a:pt x="555982" y="528154"/>
                </a:lnTo>
                <a:cubicBezTo>
                  <a:pt x="555982" y="528154"/>
                  <a:pt x="555047" y="527363"/>
                  <a:pt x="554111" y="526573"/>
                </a:cubicBezTo>
                <a:cubicBezTo>
                  <a:pt x="553176" y="525783"/>
                  <a:pt x="552241" y="524199"/>
                  <a:pt x="551309" y="523408"/>
                </a:cubicBezTo>
                <a:lnTo>
                  <a:pt x="549438" y="524199"/>
                </a:lnTo>
                <a:cubicBezTo>
                  <a:pt x="549438" y="524992"/>
                  <a:pt x="550373" y="525783"/>
                  <a:pt x="550373" y="526573"/>
                </a:cubicBezTo>
                <a:cubicBezTo>
                  <a:pt x="551309" y="526573"/>
                  <a:pt x="552241" y="527363"/>
                  <a:pt x="552241" y="528154"/>
                </a:cubicBezTo>
                <a:cubicBezTo>
                  <a:pt x="552241" y="528154"/>
                  <a:pt x="550373" y="528947"/>
                  <a:pt x="550373" y="529738"/>
                </a:cubicBezTo>
                <a:cubicBezTo>
                  <a:pt x="550373" y="529738"/>
                  <a:pt x="552241" y="530528"/>
                  <a:pt x="552241" y="531319"/>
                </a:cubicBezTo>
                <a:cubicBezTo>
                  <a:pt x="552241" y="531319"/>
                  <a:pt x="550373" y="532109"/>
                  <a:pt x="549438" y="532899"/>
                </a:cubicBezTo>
                <a:lnTo>
                  <a:pt x="548503" y="530528"/>
                </a:lnTo>
                <a:cubicBezTo>
                  <a:pt x="547568" y="530528"/>
                  <a:pt x="546635" y="532109"/>
                  <a:pt x="545700" y="532109"/>
                </a:cubicBezTo>
                <a:cubicBezTo>
                  <a:pt x="545700" y="532899"/>
                  <a:pt x="544765" y="532899"/>
                  <a:pt x="543830" y="533693"/>
                </a:cubicBezTo>
                <a:cubicBezTo>
                  <a:pt x="543830" y="533693"/>
                  <a:pt x="542894" y="534483"/>
                  <a:pt x="541962" y="534483"/>
                </a:cubicBezTo>
                <a:cubicBezTo>
                  <a:pt x="541962" y="535274"/>
                  <a:pt x="541027" y="532899"/>
                  <a:pt x="540092" y="532899"/>
                </a:cubicBezTo>
                <a:cubicBezTo>
                  <a:pt x="540092" y="532899"/>
                  <a:pt x="539157" y="534483"/>
                  <a:pt x="538221" y="534483"/>
                </a:cubicBezTo>
                <a:cubicBezTo>
                  <a:pt x="537289" y="534483"/>
                  <a:pt x="537289" y="532899"/>
                  <a:pt x="536354" y="532899"/>
                </a:cubicBezTo>
                <a:cubicBezTo>
                  <a:pt x="536354" y="532899"/>
                  <a:pt x="535419" y="533693"/>
                  <a:pt x="534483" y="533693"/>
                </a:cubicBezTo>
                <a:cubicBezTo>
                  <a:pt x="534483" y="534483"/>
                  <a:pt x="533548" y="535274"/>
                  <a:pt x="532613" y="535274"/>
                </a:cubicBezTo>
                <a:cubicBezTo>
                  <a:pt x="532613" y="535274"/>
                  <a:pt x="531681" y="533693"/>
                  <a:pt x="530745" y="533693"/>
                </a:cubicBezTo>
                <a:cubicBezTo>
                  <a:pt x="530745" y="533693"/>
                  <a:pt x="529810" y="534483"/>
                  <a:pt x="528875" y="535274"/>
                </a:cubicBezTo>
                <a:lnTo>
                  <a:pt x="530745" y="536855"/>
                </a:lnTo>
                <a:lnTo>
                  <a:pt x="531681" y="538439"/>
                </a:lnTo>
                <a:lnTo>
                  <a:pt x="529810" y="540019"/>
                </a:lnTo>
                <a:cubicBezTo>
                  <a:pt x="529810" y="540019"/>
                  <a:pt x="528875" y="538439"/>
                  <a:pt x="527940" y="538439"/>
                </a:cubicBezTo>
                <a:cubicBezTo>
                  <a:pt x="527940" y="537648"/>
                  <a:pt x="527008" y="536855"/>
                  <a:pt x="527008" y="536064"/>
                </a:cubicBezTo>
                <a:cubicBezTo>
                  <a:pt x="526072" y="536064"/>
                  <a:pt x="526072" y="535274"/>
                  <a:pt x="525137" y="534483"/>
                </a:cubicBezTo>
                <a:cubicBezTo>
                  <a:pt x="524202" y="533693"/>
                  <a:pt x="524202" y="533693"/>
                  <a:pt x="523266" y="532899"/>
                </a:cubicBezTo>
                <a:cubicBezTo>
                  <a:pt x="523266" y="532109"/>
                  <a:pt x="522331" y="531319"/>
                  <a:pt x="522331" y="531319"/>
                </a:cubicBezTo>
                <a:cubicBezTo>
                  <a:pt x="522331" y="530528"/>
                  <a:pt x="524202" y="529738"/>
                  <a:pt x="524202" y="529738"/>
                </a:cubicBezTo>
                <a:cubicBezTo>
                  <a:pt x="524202" y="528947"/>
                  <a:pt x="522331" y="528154"/>
                  <a:pt x="522331" y="528154"/>
                </a:cubicBezTo>
                <a:cubicBezTo>
                  <a:pt x="521399" y="528154"/>
                  <a:pt x="521399" y="528947"/>
                  <a:pt x="520464" y="528947"/>
                </a:cubicBezTo>
                <a:cubicBezTo>
                  <a:pt x="519529" y="528947"/>
                  <a:pt x="519529" y="527363"/>
                  <a:pt x="518593" y="527363"/>
                </a:cubicBezTo>
                <a:lnTo>
                  <a:pt x="516726" y="528947"/>
                </a:lnTo>
                <a:lnTo>
                  <a:pt x="518593" y="530528"/>
                </a:lnTo>
                <a:cubicBezTo>
                  <a:pt x="518593" y="531319"/>
                  <a:pt x="516726" y="531319"/>
                  <a:pt x="515791" y="532109"/>
                </a:cubicBezTo>
                <a:cubicBezTo>
                  <a:pt x="515791" y="532109"/>
                  <a:pt x="517658" y="532899"/>
                  <a:pt x="517658" y="533693"/>
                </a:cubicBezTo>
                <a:cubicBezTo>
                  <a:pt x="517658" y="534483"/>
                  <a:pt x="518593" y="535274"/>
                  <a:pt x="519529" y="535274"/>
                </a:cubicBezTo>
                <a:cubicBezTo>
                  <a:pt x="519529" y="536064"/>
                  <a:pt x="521399" y="536855"/>
                  <a:pt x="521399" y="536855"/>
                </a:cubicBezTo>
                <a:cubicBezTo>
                  <a:pt x="520464" y="537648"/>
                  <a:pt x="519529" y="538439"/>
                  <a:pt x="518593" y="538439"/>
                </a:cubicBezTo>
                <a:cubicBezTo>
                  <a:pt x="517658" y="537648"/>
                  <a:pt x="516726" y="536064"/>
                  <a:pt x="515791" y="535274"/>
                </a:cubicBezTo>
                <a:cubicBezTo>
                  <a:pt x="514855" y="535274"/>
                  <a:pt x="513920" y="536064"/>
                  <a:pt x="513920" y="536064"/>
                </a:cubicBezTo>
                <a:cubicBezTo>
                  <a:pt x="512985" y="536064"/>
                  <a:pt x="512985" y="534483"/>
                  <a:pt x="512053" y="534483"/>
                </a:cubicBezTo>
                <a:lnTo>
                  <a:pt x="513920" y="532899"/>
                </a:lnTo>
                <a:cubicBezTo>
                  <a:pt x="513920" y="532899"/>
                  <a:pt x="512053" y="532109"/>
                  <a:pt x="512985" y="531319"/>
                </a:cubicBezTo>
                <a:lnTo>
                  <a:pt x="514855" y="530528"/>
                </a:lnTo>
                <a:cubicBezTo>
                  <a:pt x="513920" y="529738"/>
                  <a:pt x="513920" y="528947"/>
                  <a:pt x="512985" y="528154"/>
                </a:cubicBezTo>
                <a:cubicBezTo>
                  <a:pt x="512985" y="528154"/>
                  <a:pt x="512053" y="526573"/>
                  <a:pt x="511117" y="526573"/>
                </a:cubicBezTo>
                <a:lnTo>
                  <a:pt x="509247" y="528154"/>
                </a:lnTo>
                <a:lnTo>
                  <a:pt x="511117" y="529738"/>
                </a:lnTo>
                <a:cubicBezTo>
                  <a:pt x="511117" y="529738"/>
                  <a:pt x="508312" y="530528"/>
                  <a:pt x="509247" y="531319"/>
                </a:cubicBezTo>
                <a:cubicBezTo>
                  <a:pt x="509247" y="531319"/>
                  <a:pt x="510182" y="532109"/>
                  <a:pt x="510182" y="532899"/>
                </a:cubicBezTo>
                <a:cubicBezTo>
                  <a:pt x="511117" y="532899"/>
                  <a:pt x="512053" y="534483"/>
                  <a:pt x="512053" y="534483"/>
                </a:cubicBezTo>
                <a:cubicBezTo>
                  <a:pt x="511117" y="534483"/>
                  <a:pt x="510182" y="536064"/>
                  <a:pt x="510182" y="536064"/>
                </a:cubicBezTo>
                <a:cubicBezTo>
                  <a:pt x="509247" y="536064"/>
                  <a:pt x="509247" y="534483"/>
                  <a:pt x="508312" y="534483"/>
                </a:cubicBezTo>
                <a:cubicBezTo>
                  <a:pt x="508312" y="534483"/>
                  <a:pt x="506444" y="536064"/>
                  <a:pt x="506444" y="535274"/>
                </a:cubicBezTo>
                <a:cubicBezTo>
                  <a:pt x="505509" y="535274"/>
                  <a:pt x="505509" y="534483"/>
                  <a:pt x="504574" y="533693"/>
                </a:cubicBezTo>
                <a:cubicBezTo>
                  <a:pt x="504574" y="532899"/>
                  <a:pt x="503639" y="532899"/>
                  <a:pt x="502703" y="532109"/>
                </a:cubicBezTo>
                <a:lnTo>
                  <a:pt x="505509" y="530528"/>
                </a:lnTo>
                <a:lnTo>
                  <a:pt x="503639" y="528947"/>
                </a:lnTo>
                <a:cubicBezTo>
                  <a:pt x="502703" y="528154"/>
                  <a:pt x="501771" y="527363"/>
                  <a:pt x="501771" y="527363"/>
                </a:cubicBezTo>
                <a:cubicBezTo>
                  <a:pt x="501771" y="526573"/>
                  <a:pt x="499901" y="525783"/>
                  <a:pt x="500836" y="525783"/>
                </a:cubicBezTo>
                <a:cubicBezTo>
                  <a:pt x="500836" y="524992"/>
                  <a:pt x="502703" y="524199"/>
                  <a:pt x="502703" y="524199"/>
                </a:cubicBezTo>
                <a:cubicBezTo>
                  <a:pt x="502703" y="523408"/>
                  <a:pt x="500836" y="522618"/>
                  <a:pt x="500836" y="522618"/>
                </a:cubicBezTo>
                <a:cubicBezTo>
                  <a:pt x="499901" y="521827"/>
                  <a:pt x="499901" y="521037"/>
                  <a:pt x="498965" y="520247"/>
                </a:cubicBezTo>
                <a:cubicBezTo>
                  <a:pt x="498965" y="520247"/>
                  <a:pt x="498030" y="521827"/>
                  <a:pt x="497098" y="521827"/>
                </a:cubicBezTo>
                <a:cubicBezTo>
                  <a:pt x="497098" y="521827"/>
                  <a:pt x="496163" y="520247"/>
                  <a:pt x="495227" y="520247"/>
                </a:cubicBezTo>
                <a:cubicBezTo>
                  <a:pt x="495227" y="520247"/>
                  <a:pt x="493357" y="521037"/>
                  <a:pt x="493357" y="521827"/>
                </a:cubicBezTo>
                <a:cubicBezTo>
                  <a:pt x="493357" y="521827"/>
                  <a:pt x="495227" y="522618"/>
                  <a:pt x="495227" y="523408"/>
                </a:cubicBezTo>
                <a:lnTo>
                  <a:pt x="493357" y="524199"/>
                </a:lnTo>
                <a:cubicBezTo>
                  <a:pt x="493357" y="524992"/>
                  <a:pt x="494292" y="525783"/>
                  <a:pt x="494292" y="526573"/>
                </a:cubicBezTo>
                <a:cubicBezTo>
                  <a:pt x="495227" y="526573"/>
                  <a:pt x="496163" y="527363"/>
                  <a:pt x="496163" y="528154"/>
                </a:cubicBezTo>
                <a:lnTo>
                  <a:pt x="498030" y="529738"/>
                </a:lnTo>
                <a:cubicBezTo>
                  <a:pt x="498030" y="530528"/>
                  <a:pt x="496163" y="531319"/>
                  <a:pt x="496163" y="531319"/>
                </a:cubicBezTo>
                <a:lnTo>
                  <a:pt x="494292" y="529738"/>
                </a:lnTo>
                <a:cubicBezTo>
                  <a:pt x="494292" y="528947"/>
                  <a:pt x="492422" y="527363"/>
                  <a:pt x="492422" y="527363"/>
                </a:cubicBezTo>
                <a:lnTo>
                  <a:pt x="490554" y="528947"/>
                </a:lnTo>
                <a:cubicBezTo>
                  <a:pt x="489619" y="528947"/>
                  <a:pt x="488684" y="529738"/>
                  <a:pt x="488684" y="530528"/>
                </a:cubicBezTo>
                <a:cubicBezTo>
                  <a:pt x="487748" y="530528"/>
                  <a:pt x="486816" y="531319"/>
                  <a:pt x="485881" y="531319"/>
                </a:cubicBezTo>
                <a:cubicBezTo>
                  <a:pt x="485881" y="532109"/>
                  <a:pt x="487748" y="532899"/>
                  <a:pt x="487748" y="533693"/>
                </a:cubicBezTo>
                <a:lnTo>
                  <a:pt x="485881" y="534483"/>
                </a:lnTo>
                <a:cubicBezTo>
                  <a:pt x="484946" y="534483"/>
                  <a:pt x="484946" y="533693"/>
                  <a:pt x="484011" y="532899"/>
                </a:cubicBezTo>
                <a:cubicBezTo>
                  <a:pt x="484011" y="532899"/>
                  <a:pt x="483075" y="531319"/>
                  <a:pt x="482143" y="531319"/>
                </a:cubicBezTo>
                <a:lnTo>
                  <a:pt x="480273" y="532899"/>
                </a:lnTo>
                <a:cubicBezTo>
                  <a:pt x="480273" y="532109"/>
                  <a:pt x="479337" y="531319"/>
                  <a:pt x="479337" y="530528"/>
                </a:cubicBezTo>
                <a:lnTo>
                  <a:pt x="481208" y="529738"/>
                </a:lnTo>
                <a:cubicBezTo>
                  <a:pt x="481208" y="528947"/>
                  <a:pt x="480273" y="528154"/>
                  <a:pt x="479337" y="527363"/>
                </a:cubicBezTo>
                <a:cubicBezTo>
                  <a:pt x="479337" y="527363"/>
                  <a:pt x="478402" y="525783"/>
                  <a:pt x="477470" y="525783"/>
                </a:cubicBezTo>
                <a:lnTo>
                  <a:pt x="475599" y="527363"/>
                </a:lnTo>
                <a:lnTo>
                  <a:pt x="473729" y="528947"/>
                </a:lnTo>
                <a:cubicBezTo>
                  <a:pt x="472794" y="528947"/>
                  <a:pt x="472794" y="527363"/>
                  <a:pt x="471862" y="526573"/>
                </a:cubicBezTo>
                <a:cubicBezTo>
                  <a:pt x="470926" y="527363"/>
                  <a:pt x="470926" y="528154"/>
                  <a:pt x="469991" y="528154"/>
                </a:cubicBezTo>
                <a:cubicBezTo>
                  <a:pt x="468120" y="528947"/>
                  <a:pt x="467188" y="529738"/>
                  <a:pt x="466253" y="531319"/>
                </a:cubicBezTo>
                <a:cubicBezTo>
                  <a:pt x="467188" y="532109"/>
                  <a:pt x="468120" y="533693"/>
                  <a:pt x="469056" y="534483"/>
                </a:cubicBezTo>
                <a:cubicBezTo>
                  <a:pt x="469991" y="536064"/>
                  <a:pt x="470926" y="536855"/>
                  <a:pt x="471862" y="537648"/>
                </a:cubicBezTo>
                <a:cubicBezTo>
                  <a:pt x="471862" y="538439"/>
                  <a:pt x="469991" y="538439"/>
                  <a:pt x="469991" y="539229"/>
                </a:cubicBezTo>
                <a:cubicBezTo>
                  <a:pt x="469991" y="540019"/>
                  <a:pt x="471862" y="540810"/>
                  <a:pt x="471862" y="540810"/>
                </a:cubicBezTo>
                <a:cubicBezTo>
                  <a:pt x="471862" y="541600"/>
                  <a:pt x="469991" y="542394"/>
                  <a:pt x="469991" y="542394"/>
                </a:cubicBezTo>
                <a:cubicBezTo>
                  <a:pt x="469056" y="542394"/>
                  <a:pt x="468120" y="540810"/>
                  <a:pt x="468120" y="540810"/>
                </a:cubicBezTo>
                <a:cubicBezTo>
                  <a:pt x="467188" y="540019"/>
                  <a:pt x="466253" y="539229"/>
                  <a:pt x="466253" y="539229"/>
                </a:cubicBezTo>
                <a:cubicBezTo>
                  <a:pt x="466253" y="538439"/>
                  <a:pt x="468120" y="537648"/>
                  <a:pt x="468120" y="537648"/>
                </a:cubicBezTo>
                <a:lnTo>
                  <a:pt x="467188" y="536064"/>
                </a:lnTo>
                <a:cubicBezTo>
                  <a:pt x="466253" y="536064"/>
                  <a:pt x="465318" y="536855"/>
                  <a:pt x="464383" y="536855"/>
                </a:cubicBezTo>
                <a:cubicBezTo>
                  <a:pt x="465318" y="537648"/>
                  <a:pt x="466253" y="538439"/>
                  <a:pt x="466253" y="539229"/>
                </a:cubicBezTo>
                <a:lnTo>
                  <a:pt x="464383" y="540019"/>
                </a:lnTo>
                <a:cubicBezTo>
                  <a:pt x="463447" y="540810"/>
                  <a:pt x="462512" y="540810"/>
                  <a:pt x="462512" y="541600"/>
                </a:cubicBezTo>
                <a:cubicBezTo>
                  <a:pt x="461580" y="540810"/>
                  <a:pt x="460645" y="540810"/>
                  <a:pt x="460645" y="540019"/>
                </a:cubicBezTo>
                <a:cubicBezTo>
                  <a:pt x="460645" y="539229"/>
                  <a:pt x="458774" y="538439"/>
                  <a:pt x="458774" y="538439"/>
                </a:cubicBezTo>
                <a:cubicBezTo>
                  <a:pt x="458774" y="537648"/>
                  <a:pt x="461580" y="536855"/>
                  <a:pt x="461580" y="536855"/>
                </a:cubicBezTo>
                <a:cubicBezTo>
                  <a:pt x="460645" y="536064"/>
                  <a:pt x="459709" y="535274"/>
                  <a:pt x="459709" y="535274"/>
                </a:cubicBezTo>
                <a:cubicBezTo>
                  <a:pt x="459709" y="534483"/>
                  <a:pt x="457842" y="533693"/>
                  <a:pt x="457842" y="532899"/>
                </a:cubicBezTo>
                <a:lnTo>
                  <a:pt x="459709" y="532109"/>
                </a:lnTo>
                <a:lnTo>
                  <a:pt x="461580" y="533693"/>
                </a:lnTo>
                <a:lnTo>
                  <a:pt x="463447" y="532109"/>
                </a:lnTo>
                <a:cubicBezTo>
                  <a:pt x="463447" y="532109"/>
                  <a:pt x="462512" y="531319"/>
                  <a:pt x="462512" y="530528"/>
                </a:cubicBezTo>
                <a:lnTo>
                  <a:pt x="460645" y="528947"/>
                </a:lnTo>
                <a:cubicBezTo>
                  <a:pt x="459709" y="528947"/>
                  <a:pt x="458774" y="530528"/>
                  <a:pt x="458774" y="529738"/>
                </a:cubicBezTo>
                <a:cubicBezTo>
                  <a:pt x="457842" y="529738"/>
                  <a:pt x="456907" y="528947"/>
                  <a:pt x="456907" y="528154"/>
                </a:cubicBezTo>
                <a:cubicBezTo>
                  <a:pt x="455971" y="528154"/>
                  <a:pt x="455971" y="527363"/>
                  <a:pt x="455036" y="526573"/>
                </a:cubicBezTo>
                <a:cubicBezTo>
                  <a:pt x="455036" y="525783"/>
                  <a:pt x="454101" y="525783"/>
                  <a:pt x="454101" y="524992"/>
                </a:cubicBezTo>
                <a:lnTo>
                  <a:pt x="455971" y="523408"/>
                </a:lnTo>
                <a:cubicBezTo>
                  <a:pt x="455971" y="523408"/>
                  <a:pt x="457842" y="522618"/>
                  <a:pt x="457842" y="521827"/>
                </a:cubicBezTo>
                <a:cubicBezTo>
                  <a:pt x="457842" y="521827"/>
                  <a:pt x="455971" y="521037"/>
                  <a:pt x="455971" y="520247"/>
                </a:cubicBezTo>
                <a:lnTo>
                  <a:pt x="454101" y="521827"/>
                </a:lnTo>
                <a:cubicBezTo>
                  <a:pt x="454101" y="521827"/>
                  <a:pt x="453169" y="520247"/>
                  <a:pt x="452234" y="520247"/>
                </a:cubicBezTo>
                <a:cubicBezTo>
                  <a:pt x="452234" y="519453"/>
                  <a:pt x="451298" y="518663"/>
                  <a:pt x="451298" y="517872"/>
                </a:cubicBezTo>
                <a:cubicBezTo>
                  <a:pt x="450451" y="517872"/>
                  <a:pt x="449639" y="517217"/>
                  <a:pt x="449488" y="516506"/>
                </a:cubicBezTo>
                <a:lnTo>
                  <a:pt x="445536" y="516096"/>
                </a:lnTo>
                <a:cubicBezTo>
                  <a:pt x="445602" y="516162"/>
                  <a:pt x="445614" y="516225"/>
                  <a:pt x="445690" y="516291"/>
                </a:cubicBezTo>
                <a:cubicBezTo>
                  <a:pt x="446625" y="516291"/>
                  <a:pt x="446625" y="517082"/>
                  <a:pt x="447560" y="517872"/>
                </a:cubicBezTo>
                <a:cubicBezTo>
                  <a:pt x="447560" y="517872"/>
                  <a:pt x="448492" y="518663"/>
                  <a:pt x="448492" y="519453"/>
                </a:cubicBezTo>
                <a:cubicBezTo>
                  <a:pt x="449428" y="519453"/>
                  <a:pt x="446625" y="520247"/>
                  <a:pt x="446625" y="521037"/>
                </a:cubicBezTo>
                <a:cubicBezTo>
                  <a:pt x="446625" y="521037"/>
                  <a:pt x="448492" y="521827"/>
                  <a:pt x="448492" y="522618"/>
                </a:cubicBezTo>
                <a:cubicBezTo>
                  <a:pt x="448492" y="523408"/>
                  <a:pt x="446625" y="523408"/>
                  <a:pt x="446625" y="524199"/>
                </a:cubicBezTo>
                <a:lnTo>
                  <a:pt x="447560" y="525783"/>
                </a:lnTo>
                <a:cubicBezTo>
                  <a:pt x="447560" y="525783"/>
                  <a:pt x="449428" y="524199"/>
                  <a:pt x="450363" y="524199"/>
                </a:cubicBezTo>
                <a:cubicBezTo>
                  <a:pt x="450363" y="524199"/>
                  <a:pt x="451298" y="523408"/>
                  <a:pt x="452234" y="523408"/>
                </a:cubicBezTo>
                <a:cubicBezTo>
                  <a:pt x="452234" y="523408"/>
                  <a:pt x="453169" y="524992"/>
                  <a:pt x="454101" y="524992"/>
                </a:cubicBezTo>
                <a:cubicBezTo>
                  <a:pt x="454101" y="524992"/>
                  <a:pt x="451298" y="525783"/>
                  <a:pt x="451298" y="526573"/>
                </a:cubicBezTo>
                <a:cubicBezTo>
                  <a:pt x="451298" y="526573"/>
                  <a:pt x="453169" y="527363"/>
                  <a:pt x="453169" y="528154"/>
                </a:cubicBezTo>
                <a:cubicBezTo>
                  <a:pt x="454101" y="528947"/>
                  <a:pt x="455036" y="530528"/>
                  <a:pt x="455971" y="531319"/>
                </a:cubicBezTo>
                <a:cubicBezTo>
                  <a:pt x="455971" y="532109"/>
                  <a:pt x="455036" y="532109"/>
                  <a:pt x="454101" y="532899"/>
                </a:cubicBezTo>
                <a:lnTo>
                  <a:pt x="452234" y="534483"/>
                </a:lnTo>
                <a:cubicBezTo>
                  <a:pt x="451298" y="534483"/>
                  <a:pt x="451298" y="532109"/>
                  <a:pt x="450363" y="532109"/>
                </a:cubicBezTo>
                <a:cubicBezTo>
                  <a:pt x="450363" y="532109"/>
                  <a:pt x="449428" y="533693"/>
                  <a:pt x="448492" y="533693"/>
                </a:cubicBezTo>
                <a:cubicBezTo>
                  <a:pt x="448492" y="533693"/>
                  <a:pt x="447560" y="532109"/>
                  <a:pt x="446625" y="532109"/>
                </a:cubicBezTo>
                <a:cubicBezTo>
                  <a:pt x="446625" y="531319"/>
                  <a:pt x="445690" y="530528"/>
                  <a:pt x="445690" y="530528"/>
                </a:cubicBezTo>
                <a:cubicBezTo>
                  <a:pt x="444755" y="529738"/>
                  <a:pt x="444755" y="528947"/>
                  <a:pt x="443819" y="528154"/>
                </a:cubicBezTo>
                <a:cubicBezTo>
                  <a:pt x="442884" y="528154"/>
                  <a:pt x="441952" y="529738"/>
                  <a:pt x="441952" y="529738"/>
                </a:cubicBezTo>
                <a:cubicBezTo>
                  <a:pt x="441017" y="529738"/>
                  <a:pt x="440081" y="528154"/>
                  <a:pt x="440081" y="528154"/>
                </a:cubicBezTo>
                <a:cubicBezTo>
                  <a:pt x="439146" y="527363"/>
                  <a:pt x="439146" y="526573"/>
                  <a:pt x="438211" y="526573"/>
                </a:cubicBezTo>
                <a:cubicBezTo>
                  <a:pt x="438211" y="525783"/>
                  <a:pt x="437279" y="524199"/>
                  <a:pt x="437279" y="524199"/>
                </a:cubicBezTo>
                <a:cubicBezTo>
                  <a:pt x="436343" y="524199"/>
                  <a:pt x="435408" y="525783"/>
                  <a:pt x="434473" y="525783"/>
                </a:cubicBezTo>
                <a:cubicBezTo>
                  <a:pt x="434473" y="526573"/>
                  <a:pt x="432602" y="526573"/>
                  <a:pt x="432602" y="527363"/>
                </a:cubicBezTo>
                <a:cubicBezTo>
                  <a:pt x="432602" y="527363"/>
                  <a:pt x="434473" y="528154"/>
                  <a:pt x="434473" y="528947"/>
                </a:cubicBezTo>
                <a:cubicBezTo>
                  <a:pt x="434473" y="528947"/>
                  <a:pt x="431670" y="529738"/>
                  <a:pt x="432602" y="530528"/>
                </a:cubicBezTo>
                <a:cubicBezTo>
                  <a:pt x="432602" y="530528"/>
                  <a:pt x="433538" y="531319"/>
                  <a:pt x="433538" y="532109"/>
                </a:cubicBezTo>
                <a:cubicBezTo>
                  <a:pt x="434473" y="532109"/>
                  <a:pt x="434473" y="533693"/>
                  <a:pt x="435408" y="533693"/>
                </a:cubicBezTo>
                <a:cubicBezTo>
                  <a:pt x="434473" y="533693"/>
                  <a:pt x="433538" y="535274"/>
                  <a:pt x="433538" y="535274"/>
                </a:cubicBezTo>
                <a:cubicBezTo>
                  <a:pt x="432602" y="535274"/>
                  <a:pt x="432602" y="533693"/>
                  <a:pt x="431670" y="533693"/>
                </a:cubicBezTo>
                <a:cubicBezTo>
                  <a:pt x="431670" y="532899"/>
                  <a:pt x="429800" y="534483"/>
                  <a:pt x="429800" y="534483"/>
                </a:cubicBezTo>
                <a:cubicBezTo>
                  <a:pt x="428864" y="534483"/>
                  <a:pt x="427932" y="532899"/>
                  <a:pt x="427932" y="532899"/>
                </a:cubicBezTo>
                <a:cubicBezTo>
                  <a:pt x="427932" y="532899"/>
                  <a:pt x="429800" y="532109"/>
                  <a:pt x="429800" y="531319"/>
                </a:cubicBezTo>
                <a:lnTo>
                  <a:pt x="428864" y="529738"/>
                </a:lnTo>
                <a:cubicBezTo>
                  <a:pt x="427932" y="529738"/>
                  <a:pt x="426997" y="531319"/>
                  <a:pt x="426062" y="531319"/>
                </a:cubicBezTo>
                <a:cubicBezTo>
                  <a:pt x="426062" y="531319"/>
                  <a:pt x="425127" y="532109"/>
                  <a:pt x="424191" y="532899"/>
                </a:cubicBezTo>
                <a:lnTo>
                  <a:pt x="422324" y="533693"/>
                </a:lnTo>
                <a:lnTo>
                  <a:pt x="420453" y="532109"/>
                </a:lnTo>
                <a:cubicBezTo>
                  <a:pt x="420453" y="532109"/>
                  <a:pt x="422324" y="531319"/>
                  <a:pt x="422324" y="530528"/>
                </a:cubicBezTo>
                <a:cubicBezTo>
                  <a:pt x="423259" y="530528"/>
                  <a:pt x="421389" y="529738"/>
                  <a:pt x="421389" y="528947"/>
                </a:cubicBezTo>
                <a:cubicBezTo>
                  <a:pt x="421389" y="528154"/>
                  <a:pt x="423259" y="528154"/>
                  <a:pt x="423259" y="527363"/>
                </a:cubicBezTo>
                <a:cubicBezTo>
                  <a:pt x="423259" y="527363"/>
                  <a:pt x="421389" y="526573"/>
                  <a:pt x="421389" y="525783"/>
                </a:cubicBezTo>
                <a:cubicBezTo>
                  <a:pt x="421389" y="526573"/>
                  <a:pt x="419518" y="526573"/>
                  <a:pt x="419518" y="527363"/>
                </a:cubicBezTo>
                <a:lnTo>
                  <a:pt x="421389" y="528947"/>
                </a:lnTo>
                <a:cubicBezTo>
                  <a:pt x="420453" y="529738"/>
                  <a:pt x="419518" y="529738"/>
                  <a:pt x="419518" y="530528"/>
                </a:cubicBezTo>
                <a:cubicBezTo>
                  <a:pt x="418583" y="530528"/>
                  <a:pt x="417651" y="531319"/>
                  <a:pt x="416715" y="532109"/>
                </a:cubicBezTo>
                <a:cubicBezTo>
                  <a:pt x="416715" y="532109"/>
                  <a:pt x="415780" y="532899"/>
                  <a:pt x="414845" y="532899"/>
                </a:cubicBezTo>
                <a:cubicBezTo>
                  <a:pt x="414845" y="532899"/>
                  <a:pt x="413910" y="531319"/>
                  <a:pt x="412978" y="531319"/>
                </a:cubicBezTo>
                <a:lnTo>
                  <a:pt x="412042" y="529738"/>
                </a:lnTo>
                <a:cubicBezTo>
                  <a:pt x="411107" y="529738"/>
                  <a:pt x="410172" y="531319"/>
                  <a:pt x="409236" y="531319"/>
                </a:cubicBezTo>
                <a:cubicBezTo>
                  <a:pt x="409236" y="530528"/>
                  <a:pt x="408301" y="528947"/>
                  <a:pt x="408301" y="528947"/>
                </a:cubicBezTo>
                <a:cubicBezTo>
                  <a:pt x="407369" y="528947"/>
                  <a:pt x="406434" y="530528"/>
                  <a:pt x="405499" y="530528"/>
                </a:cubicBezTo>
                <a:cubicBezTo>
                  <a:pt x="405499" y="530528"/>
                  <a:pt x="404563" y="532109"/>
                  <a:pt x="403628" y="532109"/>
                </a:cubicBezTo>
                <a:cubicBezTo>
                  <a:pt x="403628" y="532109"/>
                  <a:pt x="402696" y="530528"/>
                  <a:pt x="402696" y="529738"/>
                </a:cubicBezTo>
                <a:lnTo>
                  <a:pt x="404563" y="528947"/>
                </a:lnTo>
                <a:cubicBezTo>
                  <a:pt x="404563" y="528154"/>
                  <a:pt x="402696" y="527363"/>
                  <a:pt x="402696" y="527363"/>
                </a:cubicBezTo>
                <a:cubicBezTo>
                  <a:pt x="402696" y="526573"/>
                  <a:pt x="401761" y="525783"/>
                  <a:pt x="400825" y="524992"/>
                </a:cubicBezTo>
                <a:cubicBezTo>
                  <a:pt x="400825" y="524992"/>
                  <a:pt x="399890" y="524199"/>
                  <a:pt x="399890" y="523408"/>
                </a:cubicBezTo>
                <a:cubicBezTo>
                  <a:pt x="398955" y="524199"/>
                  <a:pt x="398023" y="524199"/>
                  <a:pt x="397087" y="524992"/>
                </a:cubicBezTo>
                <a:lnTo>
                  <a:pt x="398955" y="526573"/>
                </a:lnTo>
                <a:cubicBezTo>
                  <a:pt x="398955" y="526573"/>
                  <a:pt x="397087" y="527363"/>
                  <a:pt x="397087" y="528154"/>
                </a:cubicBezTo>
                <a:lnTo>
                  <a:pt x="395217" y="528947"/>
                </a:lnTo>
                <a:cubicBezTo>
                  <a:pt x="395217" y="529738"/>
                  <a:pt x="396152" y="530528"/>
                  <a:pt x="396152" y="531319"/>
                </a:cubicBezTo>
                <a:cubicBezTo>
                  <a:pt x="397087" y="531319"/>
                  <a:pt x="398023" y="532109"/>
                  <a:pt x="398023" y="532899"/>
                </a:cubicBezTo>
                <a:cubicBezTo>
                  <a:pt x="398023" y="532899"/>
                  <a:pt x="396152" y="533693"/>
                  <a:pt x="396152" y="534483"/>
                </a:cubicBezTo>
                <a:lnTo>
                  <a:pt x="394282" y="532109"/>
                </a:lnTo>
                <a:cubicBezTo>
                  <a:pt x="394282" y="532109"/>
                  <a:pt x="393350" y="530528"/>
                  <a:pt x="392414" y="530528"/>
                </a:cubicBezTo>
                <a:cubicBezTo>
                  <a:pt x="392414" y="530528"/>
                  <a:pt x="391479" y="532109"/>
                  <a:pt x="390544" y="532109"/>
                </a:cubicBezTo>
                <a:cubicBezTo>
                  <a:pt x="390544" y="532109"/>
                  <a:pt x="392414" y="532899"/>
                  <a:pt x="392414" y="533693"/>
                </a:cubicBezTo>
                <a:lnTo>
                  <a:pt x="390544" y="535274"/>
                </a:lnTo>
                <a:cubicBezTo>
                  <a:pt x="389609" y="534483"/>
                  <a:pt x="389609" y="533693"/>
                  <a:pt x="388673" y="533693"/>
                </a:cubicBezTo>
                <a:cubicBezTo>
                  <a:pt x="387741" y="532899"/>
                  <a:pt x="387741" y="532109"/>
                  <a:pt x="386806" y="531319"/>
                </a:cubicBezTo>
                <a:cubicBezTo>
                  <a:pt x="386806" y="531319"/>
                  <a:pt x="385871" y="530528"/>
                  <a:pt x="385871" y="529738"/>
                </a:cubicBezTo>
                <a:cubicBezTo>
                  <a:pt x="384935" y="528947"/>
                  <a:pt x="384000" y="528947"/>
                  <a:pt x="384000" y="528154"/>
                </a:cubicBezTo>
                <a:cubicBezTo>
                  <a:pt x="383068" y="527363"/>
                  <a:pt x="383068" y="526573"/>
                  <a:pt x="382133" y="526573"/>
                </a:cubicBezTo>
                <a:cubicBezTo>
                  <a:pt x="382133" y="525783"/>
                  <a:pt x="380262" y="527363"/>
                  <a:pt x="380262" y="527363"/>
                </a:cubicBezTo>
                <a:cubicBezTo>
                  <a:pt x="379327" y="527363"/>
                  <a:pt x="379327" y="525783"/>
                  <a:pt x="378392" y="525783"/>
                </a:cubicBezTo>
                <a:lnTo>
                  <a:pt x="377460" y="524199"/>
                </a:lnTo>
                <a:cubicBezTo>
                  <a:pt x="376524" y="524199"/>
                  <a:pt x="375589" y="522618"/>
                  <a:pt x="375589" y="522618"/>
                </a:cubicBezTo>
                <a:cubicBezTo>
                  <a:pt x="374654" y="522618"/>
                  <a:pt x="373718" y="523408"/>
                  <a:pt x="373718" y="523408"/>
                </a:cubicBezTo>
                <a:cubicBezTo>
                  <a:pt x="372786" y="524199"/>
                  <a:pt x="371851" y="524199"/>
                  <a:pt x="370916" y="524992"/>
                </a:cubicBezTo>
                <a:lnTo>
                  <a:pt x="369048" y="526573"/>
                </a:lnTo>
                <a:cubicBezTo>
                  <a:pt x="368113" y="525783"/>
                  <a:pt x="368113" y="524992"/>
                  <a:pt x="367178" y="524199"/>
                </a:cubicBezTo>
                <a:cubicBezTo>
                  <a:pt x="367178" y="524199"/>
                  <a:pt x="366243" y="523408"/>
                  <a:pt x="366243" y="522618"/>
                </a:cubicBezTo>
                <a:lnTo>
                  <a:pt x="368113" y="521827"/>
                </a:lnTo>
                <a:cubicBezTo>
                  <a:pt x="368113" y="521037"/>
                  <a:pt x="366243" y="520247"/>
                  <a:pt x="366243" y="519453"/>
                </a:cubicBezTo>
                <a:lnTo>
                  <a:pt x="368113" y="518663"/>
                </a:lnTo>
                <a:cubicBezTo>
                  <a:pt x="369048" y="517872"/>
                  <a:pt x="367178" y="517082"/>
                  <a:pt x="367178" y="516291"/>
                </a:cubicBezTo>
                <a:lnTo>
                  <a:pt x="369048" y="515498"/>
                </a:lnTo>
                <a:cubicBezTo>
                  <a:pt x="369048" y="514707"/>
                  <a:pt x="368113" y="513917"/>
                  <a:pt x="367178" y="513127"/>
                </a:cubicBezTo>
                <a:lnTo>
                  <a:pt x="365307" y="514707"/>
                </a:lnTo>
                <a:lnTo>
                  <a:pt x="363440" y="516291"/>
                </a:lnTo>
                <a:lnTo>
                  <a:pt x="361569" y="514707"/>
                </a:lnTo>
                <a:cubicBezTo>
                  <a:pt x="361569" y="513917"/>
                  <a:pt x="363440" y="513127"/>
                  <a:pt x="363440" y="513127"/>
                </a:cubicBezTo>
                <a:cubicBezTo>
                  <a:pt x="363440" y="512336"/>
                  <a:pt x="362505" y="511546"/>
                  <a:pt x="362505" y="511546"/>
                </a:cubicBezTo>
                <a:cubicBezTo>
                  <a:pt x="362505" y="510752"/>
                  <a:pt x="360634" y="509962"/>
                  <a:pt x="360634" y="509171"/>
                </a:cubicBezTo>
                <a:lnTo>
                  <a:pt x="362505" y="508381"/>
                </a:lnTo>
                <a:cubicBezTo>
                  <a:pt x="362505" y="507591"/>
                  <a:pt x="361569" y="506797"/>
                  <a:pt x="360634" y="506007"/>
                </a:cubicBezTo>
                <a:cubicBezTo>
                  <a:pt x="360634" y="506007"/>
                  <a:pt x="359699" y="505216"/>
                  <a:pt x="359699" y="504426"/>
                </a:cubicBezTo>
                <a:lnTo>
                  <a:pt x="361569" y="503635"/>
                </a:lnTo>
                <a:cubicBezTo>
                  <a:pt x="361569" y="502845"/>
                  <a:pt x="359699" y="502051"/>
                  <a:pt x="359699" y="501261"/>
                </a:cubicBezTo>
                <a:cubicBezTo>
                  <a:pt x="361569" y="500471"/>
                  <a:pt x="362505" y="499680"/>
                  <a:pt x="364372" y="498890"/>
                </a:cubicBezTo>
                <a:cubicBezTo>
                  <a:pt x="365307" y="499680"/>
                  <a:pt x="366243" y="501261"/>
                  <a:pt x="367178" y="502051"/>
                </a:cubicBezTo>
                <a:cubicBezTo>
                  <a:pt x="368113" y="502845"/>
                  <a:pt x="368113" y="503635"/>
                  <a:pt x="369048" y="504426"/>
                </a:cubicBezTo>
                <a:cubicBezTo>
                  <a:pt x="369048" y="504426"/>
                  <a:pt x="369981" y="505216"/>
                  <a:pt x="370916" y="506007"/>
                </a:cubicBezTo>
                <a:lnTo>
                  <a:pt x="372786" y="504426"/>
                </a:lnTo>
                <a:cubicBezTo>
                  <a:pt x="372786" y="504426"/>
                  <a:pt x="373718" y="506007"/>
                  <a:pt x="374654" y="506007"/>
                </a:cubicBezTo>
                <a:cubicBezTo>
                  <a:pt x="374654" y="506797"/>
                  <a:pt x="375589" y="507591"/>
                  <a:pt x="375589" y="508381"/>
                </a:cubicBezTo>
                <a:cubicBezTo>
                  <a:pt x="376524" y="508381"/>
                  <a:pt x="377460" y="506797"/>
                  <a:pt x="377460" y="506797"/>
                </a:cubicBezTo>
                <a:cubicBezTo>
                  <a:pt x="378392" y="506797"/>
                  <a:pt x="379327" y="508381"/>
                  <a:pt x="379327" y="508381"/>
                </a:cubicBezTo>
                <a:cubicBezTo>
                  <a:pt x="380262" y="509171"/>
                  <a:pt x="380262" y="509962"/>
                  <a:pt x="381197" y="509962"/>
                </a:cubicBezTo>
                <a:lnTo>
                  <a:pt x="383068" y="509171"/>
                </a:lnTo>
                <a:cubicBezTo>
                  <a:pt x="383068" y="508381"/>
                  <a:pt x="381197" y="507591"/>
                  <a:pt x="381197" y="506797"/>
                </a:cubicBezTo>
                <a:lnTo>
                  <a:pt x="384000" y="506007"/>
                </a:lnTo>
                <a:cubicBezTo>
                  <a:pt x="384000" y="505216"/>
                  <a:pt x="382133" y="504426"/>
                  <a:pt x="382133" y="503635"/>
                </a:cubicBezTo>
                <a:lnTo>
                  <a:pt x="383414" y="503091"/>
                </a:lnTo>
                <a:lnTo>
                  <a:pt x="369093" y="499803"/>
                </a:lnTo>
                <a:lnTo>
                  <a:pt x="359819" y="497671"/>
                </a:lnTo>
                <a:lnTo>
                  <a:pt x="350126" y="495967"/>
                </a:lnTo>
                <a:lnTo>
                  <a:pt x="345068" y="495114"/>
                </a:lnTo>
                <a:lnTo>
                  <a:pt x="340855" y="493410"/>
                </a:lnTo>
                <a:lnTo>
                  <a:pt x="332425" y="490853"/>
                </a:lnTo>
                <a:lnTo>
                  <a:pt x="326946" y="488725"/>
                </a:lnTo>
                <a:lnTo>
                  <a:pt x="321044" y="487021"/>
                </a:lnTo>
                <a:lnTo>
                  <a:pt x="318938" y="486593"/>
                </a:lnTo>
                <a:lnTo>
                  <a:pt x="317675" y="485743"/>
                </a:lnTo>
                <a:lnTo>
                  <a:pt x="317253" y="485314"/>
                </a:lnTo>
                <a:lnTo>
                  <a:pt x="316831" y="484889"/>
                </a:lnTo>
                <a:lnTo>
                  <a:pt x="315146" y="484464"/>
                </a:lnTo>
                <a:lnTo>
                  <a:pt x="313036" y="482757"/>
                </a:lnTo>
                <a:lnTo>
                  <a:pt x="310930" y="480628"/>
                </a:lnTo>
                <a:lnTo>
                  <a:pt x="307979" y="476368"/>
                </a:lnTo>
                <a:lnTo>
                  <a:pt x="305872" y="474239"/>
                </a:lnTo>
                <a:lnTo>
                  <a:pt x="304606" y="472961"/>
                </a:lnTo>
                <a:lnTo>
                  <a:pt x="304188" y="472532"/>
                </a:lnTo>
                <a:lnTo>
                  <a:pt x="302078" y="471257"/>
                </a:lnTo>
                <a:lnTo>
                  <a:pt x="300815" y="469978"/>
                </a:lnTo>
                <a:lnTo>
                  <a:pt x="299549" y="467421"/>
                </a:lnTo>
                <a:lnTo>
                  <a:pt x="299549" y="465289"/>
                </a:lnTo>
                <a:lnTo>
                  <a:pt x="299549" y="464439"/>
                </a:lnTo>
                <a:lnTo>
                  <a:pt x="298708" y="463586"/>
                </a:lnTo>
                <a:lnTo>
                  <a:pt x="292385" y="457196"/>
                </a:lnTo>
                <a:lnTo>
                  <a:pt x="286484" y="449950"/>
                </a:lnTo>
                <a:lnTo>
                  <a:pt x="279742" y="442708"/>
                </a:lnTo>
                <a:lnTo>
                  <a:pt x="273418" y="435465"/>
                </a:lnTo>
                <a:lnTo>
                  <a:pt x="266254" y="428647"/>
                </a:lnTo>
                <a:lnTo>
                  <a:pt x="259512" y="422258"/>
                </a:lnTo>
                <a:lnTo>
                  <a:pt x="249816" y="414590"/>
                </a:lnTo>
                <a:lnTo>
                  <a:pt x="240967" y="406494"/>
                </a:lnTo>
                <a:lnTo>
                  <a:pt x="223685" y="390304"/>
                </a:lnTo>
                <a:lnTo>
                  <a:pt x="218628" y="385190"/>
                </a:lnTo>
                <a:lnTo>
                  <a:pt x="213149" y="380930"/>
                </a:lnTo>
                <a:lnTo>
                  <a:pt x="202612" y="371555"/>
                </a:lnTo>
                <a:lnTo>
                  <a:pt x="193341" y="364741"/>
                </a:lnTo>
                <a:lnTo>
                  <a:pt x="184911" y="357069"/>
                </a:lnTo>
                <a:lnTo>
                  <a:pt x="176903" y="349402"/>
                </a:lnTo>
                <a:lnTo>
                  <a:pt x="172690" y="345141"/>
                </a:lnTo>
                <a:lnTo>
                  <a:pt x="169317" y="340880"/>
                </a:lnTo>
                <a:lnTo>
                  <a:pt x="157515" y="325966"/>
                </a:lnTo>
                <a:lnTo>
                  <a:pt x="143609" y="308074"/>
                </a:lnTo>
                <a:lnTo>
                  <a:pt x="136863" y="298699"/>
                </a:lnTo>
                <a:lnTo>
                  <a:pt x="130543" y="289324"/>
                </a:lnTo>
                <a:lnTo>
                  <a:pt x="125064" y="281656"/>
                </a:lnTo>
                <a:lnTo>
                  <a:pt x="118319" y="273135"/>
                </a:lnTo>
                <a:lnTo>
                  <a:pt x="110733" y="264188"/>
                </a:lnTo>
                <a:lnTo>
                  <a:pt x="101881" y="255239"/>
                </a:lnTo>
                <a:lnTo>
                  <a:pt x="97245" y="250553"/>
                </a:lnTo>
                <a:lnTo>
                  <a:pt x="91766" y="247146"/>
                </a:lnTo>
                <a:lnTo>
                  <a:pt x="86708" y="243310"/>
                </a:lnTo>
                <a:lnTo>
                  <a:pt x="84180" y="241178"/>
                </a:lnTo>
                <a:lnTo>
                  <a:pt x="82073" y="238625"/>
                </a:lnTo>
                <a:lnTo>
                  <a:pt x="74487" y="230528"/>
                </a:lnTo>
                <a:lnTo>
                  <a:pt x="67323" y="221582"/>
                </a:lnTo>
                <a:lnTo>
                  <a:pt x="56364" y="207521"/>
                </a:lnTo>
                <a:lnTo>
                  <a:pt x="50041" y="201129"/>
                </a:lnTo>
                <a:lnTo>
                  <a:pt x="48747" y="199633"/>
                </a:lnTo>
                <a:lnTo>
                  <a:pt x="48618" y="199633"/>
                </a:lnTo>
                <a:lnTo>
                  <a:pt x="46914" y="199633"/>
                </a:lnTo>
                <a:lnTo>
                  <a:pt x="45207" y="199202"/>
                </a:lnTo>
                <a:lnTo>
                  <a:pt x="43500" y="198770"/>
                </a:lnTo>
                <a:lnTo>
                  <a:pt x="41794" y="197479"/>
                </a:lnTo>
                <a:lnTo>
                  <a:pt x="40943" y="196185"/>
                </a:lnTo>
                <a:lnTo>
                  <a:pt x="40090" y="195322"/>
                </a:lnTo>
                <a:lnTo>
                  <a:pt x="40090" y="194891"/>
                </a:lnTo>
                <a:lnTo>
                  <a:pt x="38808" y="194028"/>
                </a:lnTo>
                <a:lnTo>
                  <a:pt x="36251" y="190580"/>
                </a:lnTo>
                <a:lnTo>
                  <a:pt x="34119" y="187560"/>
                </a:lnTo>
                <a:lnTo>
                  <a:pt x="32413" y="185406"/>
                </a:lnTo>
                <a:lnTo>
                  <a:pt x="27721" y="181526"/>
                </a:lnTo>
                <a:lnTo>
                  <a:pt x="22603" y="177212"/>
                </a:lnTo>
                <a:lnTo>
                  <a:pt x="18765" y="172038"/>
                </a:lnTo>
                <a:lnTo>
                  <a:pt x="14926" y="166433"/>
                </a:lnTo>
                <a:lnTo>
                  <a:pt x="11516" y="159533"/>
                </a:lnTo>
                <a:lnTo>
                  <a:pt x="8955" y="153065"/>
                </a:lnTo>
                <a:lnTo>
                  <a:pt x="6398" y="146169"/>
                </a:lnTo>
                <a:lnTo>
                  <a:pt x="4692" y="140132"/>
                </a:lnTo>
                <a:lnTo>
                  <a:pt x="2131" y="128921"/>
                </a:lnTo>
                <a:lnTo>
                  <a:pt x="1281" y="122885"/>
                </a:lnTo>
                <a:lnTo>
                  <a:pt x="0" y="115985"/>
                </a:lnTo>
                <a:lnTo>
                  <a:pt x="0" y="109086"/>
                </a:lnTo>
                <a:lnTo>
                  <a:pt x="0" y="101326"/>
                </a:lnTo>
                <a:lnTo>
                  <a:pt x="0" y="93995"/>
                </a:lnTo>
                <a:lnTo>
                  <a:pt x="1281" y="87096"/>
                </a:lnTo>
                <a:lnTo>
                  <a:pt x="2131" y="80199"/>
                </a:lnTo>
                <a:lnTo>
                  <a:pt x="3413" y="74163"/>
                </a:lnTo>
                <a:lnTo>
                  <a:pt x="5545" y="66400"/>
                </a:lnTo>
                <a:lnTo>
                  <a:pt x="7677" y="59932"/>
                </a:lnTo>
                <a:lnTo>
                  <a:pt x="10237" y="53464"/>
                </a:lnTo>
                <a:lnTo>
                  <a:pt x="13222" y="47427"/>
                </a:lnTo>
                <a:lnTo>
                  <a:pt x="16633" y="42253"/>
                </a:lnTo>
                <a:lnTo>
                  <a:pt x="20472" y="36648"/>
                </a:lnTo>
                <a:lnTo>
                  <a:pt x="24310" y="31906"/>
                </a:lnTo>
                <a:lnTo>
                  <a:pt x="29002" y="27595"/>
                </a:lnTo>
                <a:lnTo>
                  <a:pt x="36251" y="21127"/>
                </a:lnTo>
                <a:lnTo>
                  <a:pt x="44779" y="15521"/>
                </a:lnTo>
                <a:lnTo>
                  <a:pt x="52885" y="10779"/>
                </a:lnTo>
                <a:lnTo>
                  <a:pt x="62266" y="6899"/>
                </a:lnTo>
                <a:lnTo>
                  <a:pt x="72075" y="3879"/>
                </a:lnTo>
                <a:lnTo>
                  <a:pt x="82309" y="1722"/>
                </a:lnTo>
                <a:lnTo>
                  <a:pt x="92119" y="431"/>
                </a:lnTo>
                <a:lnTo>
                  <a:pt x="102781" y="0"/>
                </a:lnTo>
                <a:lnTo>
                  <a:pt x="110884" y="431"/>
                </a:lnTo>
                <a:lnTo>
                  <a:pt x="118986" y="862"/>
                </a:lnTo>
                <a:lnTo>
                  <a:pt x="127089" y="2157"/>
                </a:lnTo>
                <a:lnTo>
                  <a:pt x="134766" y="3879"/>
                </a:lnTo>
                <a:lnTo>
                  <a:pt x="142443" y="6036"/>
                </a:lnTo>
                <a:lnTo>
                  <a:pt x="150121" y="8622"/>
                </a:lnTo>
                <a:lnTo>
                  <a:pt x="156942" y="11642"/>
                </a:lnTo>
                <a:lnTo>
                  <a:pt x="164194" y="15090"/>
                </a:lnTo>
                <a:lnTo>
                  <a:pt x="171018" y="18973"/>
                </a:lnTo>
                <a:lnTo>
                  <a:pt x="177413" y="23284"/>
                </a:lnTo>
                <a:lnTo>
                  <a:pt x="183384" y="28026"/>
                </a:lnTo>
                <a:lnTo>
                  <a:pt x="189780" y="32769"/>
                </a:lnTo>
                <a:lnTo>
                  <a:pt x="194900" y="37942"/>
                </a:lnTo>
                <a:lnTo>
                  <a:pt x="200017" y="43979"/>
                </a:lnTo>
                <a:lnTo>
                  <a:pt x="204709" y="49584"/>
                </a:lnTo>
                <a:lnTo>
                  <a:pt x="208973" y="56053"/>
                </a:lnTo>
                <a:lnTo>
                  <a:pt x="209823" y="58210"/>
                </a:lnTo>
                <a:lnTo>
                  <a:pt x="209823" y="59932"/>
                </a:lnTo>
                <a:lnTo>
                  <a:pt x="209823" y="61658"/>
                </a:lnTo>
                <a:lnTo>
                  <a:pt x="209493" y="62666"/>
                </a:lnTo>
                <a:lnTo>
                  <a:pt x="225792" y="81406"/>
                </a:lnTo>
                <a:lnTo>
                  <a:pt x="252345" y="111230"/>
                </a:lnTo>
                <a:lnTo>
                  <a:pt x="264242" y="125193"/>
                </a:lnTo>
                <a:lnTo>
                  <a:pt x="264780" y="125193"/>
                </a:lnTo>
                <a:lnTo>
                  <a:pt x="265889" y="125618"/>
                </a:lnTo>
                <a:lnTo>
                  <a:pt x="266443" y="126040"/>
                </a:lnTo>
                <a:lnTo>
                  <a:pt x="266443" y="126887"/>
                </a:lnTo>
                <a:lnTo>
                  <a:pt x="266443" y="127731"/>
                </a:lnTo>
                <a:lnTo>
                  <a:pt x="266431" y="127797"/>
                </a:lnTo>
                <a:lnTo>
                  <a:pt x="278476" y="142333"/>
                </a:lnTo>
                <a:lnTo>
                  <a:pt x="289856" y="155965"/>
                </a:lnTo>
                <a:lnTo>
                  <a:pt x="302078" y="170454"/>
                </a:lnTo>
                <a:lnTo>
                  <a:pt x="309245" y="177697"/>
                </a:lnTo>
                <a:lnTo>
                  <a:pt x="315987" y="184940"/>
                </a:lnTo>
                <a:lnTo>
                  <a:pt x="323573" y="192183"/>
                </a:lnTo>
                <a:lnTo>
                  <a:pt x="331159" y="199425"/>
                </a:lnTo>
                <a:lnTo>
                  <a:pt x="350548" y="216043"/>
                </a:lnTo>
                <a:lnTo>
                  <a:pt x="365720" y="229250"/>
                </a:lnTo>
                <a:lnTo>
                  <a:pt x="380895" y="243310"/>
                </a:lnTo>
                <a:lnTo>
                  <a:pt x="395645" y="257371"/>
                </a:lnTo>
                <a:lnTo>
                  <a:pt x="409555" y="271856"/>
                </a:lnTo>
                <a:lnTo>
                  <a:pt x="422620" y="286770"/>
                </a:lnTo>
                <a:lnTo>
                  <a:pt x="435263" y="301681"/>
                </a:lnTo>
                <a:lnTo>
                  <a:pt x="442005" y="309777"/>
                </a:lnTo>
                <a:lnTo>
                  <a:pt x="448751" y="318299"/>
                </a:lnTo>
                <a:lnTo>
                  <a:pt x="456337" y="327245"/>
                </a:lnTo>
                <a:lnTo>
                  <a:pt x="463923" y="335766"/>
                </a:lnTo>
                <a:lnTo>
                  <a:pt x="468136" y="339173"/>
                </a:lnTo>
                <a:lnTo>
                  <a:pt x="472353" y="342584"/>
                </a:lnTo>
                <a:lnTo>
                  <a:pt x="472775" y="343009"/>
                </a:lnTo>
                <a:lnTo>
                  <a:pt x="473194" y="343009"/>
                </a:lnTo>
                <a:lnTo>
                  <a:pt x="475303" y="343862"/>
                </a:lnTo>
                <a:lnTo>
                  <a:pt x="476988" y="345566"/>
                </a:lnTo>
                <a:lnTo>
                  <a:pt x="476988" y="345991"/>
                </a:lnTo>
                <a:lnTo>
                  <a:pt x="477410" y="346419"/>
                </a:lnTo>
                <a:lnTo>
                  <a:pt x="478254" y="347695"/>
                </a:lnTo>
                <a:lnTo>
                  <a:pt x="479517" y="348973"/>
                </a:lnTo>
                <a:lnTo>
                  <a:pt x="479939" y="350252"/>
                </a:lnTo>
                <a:lnTo>
                  <a:pt x="480361" y="351530"/>
                </a:lnTo>
                <a:lnTo>
                  <a:pt x="480361" y="351955"/>
                </a:lnTo>
                <a:lnTo>
                  <a:pt x="480361" y="352384"/>
                </a:lnTo>
                <a:lnTo>
                  <a:pt x="482045" y="357069"/>
                </a:lnTo>
                <a:lnTo>
                  <a:pt x="483733" y="362184"/>
                </a:lnTo>
                <a:lnTo>
                  <a:pt x="484574" y="367294"/>
                </a:lnTo>
                <a:lnTo>
                  <a:pt x="485418" y="372834"/>
                </a:lnTo>
                <a:lnTo>
                  <a:pt x="486262" y="383912"/>
                </a:lnTo>
                <a:lnTo>
                  <a:pt x="486262" y="394990"/>
                </a:lnTo>
                <a:lnTo>
                  <a:pt x="485840" y="406069"/>
                </a:lnTo>
                <a:lnTo>
                  <a:pt x="484574" y="416719"/>
                </a:lnTo>
                <a:lnTo>
                  <a:pt x="483311" y="425665"/>
                </a:lnTo>
                <a:lnTo>
                  <a:pt x="481624" y="434186"/>
                </a:lnTo>
                <a:lnTo>
                  <a:pt x="480361" y="442283"/>
                </a:lnTo>
                <a:lnTo>
                  <a:pt x="479517" y="449950"/>
                </a:lnTo>
                <a:lnTo>
                  <a:pt x="477410" y="466143"/>
                </a:lnTo>
                <a:lnTo>
                  <a:pt x="477410" y="468700"/>
                </a:lnTo>
                <a:lnTo>
                  <a:pt x="476988" y="476368"/>
                </a:lnTo>
                <a:lnTo>
                  <a:pt x="476988" y="484036"/>
                </a:lnTo>
                <a:lnTo>
                  <a:pt x="476566" y="487446"/>
                </a:lnTo>
                <a:lnTo>
                  <a:pt x="475725" y="490428"/>
                </a:lnTo>
                <a:lnTo>
                  <a:pt x="474881" y="493410"/>
                </a:lnTo>
                <a:lnTo>
                  <a:pt x="474459" y="496821"/>
                </a:lnTo>
                <a:lnTo>
                  <a:pt x="474459" y="501932"/>
                </a:lnTo>
                <a:lnTo>
                  <a:pt x="474459" y="503015"/>
                </a:lnTo>
                <a:lnTo>
                  <a:pt x="475599" y="502051"/>
                </a:lnTo>
                <a:cubicBezTo>
                  <a:pt x="476535" y="502051"/>
                  <a:pt x="477470" y="503635"/>
                  <a:pt x="477470" y="503635"/>
                </a:cubicBezTo>
                <a:cubicBezTo>
                  <a:pt x="478402" y="504426"/>
                  <a:pt x="478402" y="505216"/>
                  <a:pt x="479337" y="505216"/>
                </a:cubicBezTo>
                <a:cubicBezTo>
                  <a:pt x="479337" y="506007"/>
                  <a:pt x="480273" y="506797"/>
                  <a:pt x="481208" y="507591"/>
                </a:cubicBezTo>
                <a:cubicBezTo>
                  <a:pt x="481208" y="507591"/>
                  <a:pt x="482143" y="508381"/>
                  <a:pt x="482143" y="509171"/>
                </a:cubicBezTo>
                <a:lnTo>
                  <a:pt x="484011" y="507591"/>
                </a:lnTo>
                <a:cubicBezTo>
                  <a:pt x="484946" y="507591"/>
                  <a:pt x="485881" y="509171"/>
                  <a:pt x="485881" y="509171"/>
                </a:cubicBezTo>
                <a:cubicBezTo>
                  <a:pt x="485881" y="509962"/>
                  <a:pt x="484011" y="510752"/>
                  <a:pt x="484011" y="510752"/>
                </a:cubicBezTo>
                <a:cubicBezTo>
                  <a:pt x="484011" y="511546"/>
                  <a:pt x="484946" y="512336"/>
                  <a:pt x="485881" y="512336"/>
                </a:cubicBezTo>
                <a:cubicBezTo>
                  <a:pt x="485881" y="513127"/>
                  <a:pt x="486816" y="511546"/>
                  <a:pt x="487748" y="511546"/>
                </a:cubicBezTo>
                <a:cubicBezTo>
                  <a:pt x="488684" y="511546"/>
                  <a:pt x="488684" y="513127"/>
                  <a:pt x="489619" y="513127"/>
                </a:cubicBezTo>
                <a:lnTo>
                  <a:pt x="491489" y="511546"/>
                </a:lnTo>
                <a:cubicBezTo>
                  <a:pt x="490554" y="510752"/>
                  <a:pt x="490554" y="510752"/>
                  <a:pt x="489619" y="509962"/>
                </a:cubicBezTo>
                <a:cubicBezTo>
                  <a:pt x="489619" y="509171"/>
                  <a:pt x="488684" y="508381"/>
                  <a:pt x="487748" y="508381"/>
                </a:cubicBezTo>
                <a:cubicBezTo>
                  <a:pt x="487748" y="507591"/>
                  <a:pt x="486816" y="506797"/>
                  <a:pt x="486816" y="506007"/>
                </a:cubicBezTo>
                <a:cubicBezTo>
                  <a:pt x="485881" y="506007"/>
                  <a:pt x="485881" y="505216"/>
                  <a:pt x="484946" y="504426"/>
                </a:cubicBezTo>
                <a:cubicBezTo>
                  <a:pt x="484946" y="504426"/>
                  <a:pt x="484011" y="502845"/>
                  <a:pt x="483075" y="502845"/>
                </a:cubicBezTo>
                <a:lnTo>
                  <a:pt x="481208" y="504426"/>
                </a:lnTo>
                <a:cubicBezTo>
                  <a:pt x="481208" y="504426"/>
                  <a:pt x="480273" y="502845"/>
                  <a:pt x="479337" y="502051"/>
                </a:cubicBezTo>
                <a:lnTo>
                  <a:pt x="482143" y="501261"/>
                </a:lnTo>
                <a:cubicBezTo>
                  <a:pt x="482143" y="500471"/>
                  <a:pt x="480273" y="499680"/>
                  <a:pt x="480273" y="499680"/>
                </a:cubicBezTo>
                <a:cubicBezTo>
                  <a:pt x="479337" y="498890"/>
                  <a:pt x="479337" y="498099"/>
                  <a:pt x="478402" y="497306"/>
                </a:cubicBezTo>
                <a:cubicBezTo>
                  <a:pt x="480273" y="496515"/>
                  <a:pt x="481208" y="495725"/>
                  <a:pt x="483075" y="494935"/>
                </a:cubicBezTo>
                <a:cubicBezTo>
                  <a:pt x="484011" y="495725"/>
                  <a:pt x="484946" y="497306"/>
                  <a:pt x="485881" y="498099"/>
                </a:cubicBezTo>
                <a:cubicBezTo>
                  <a:pt x="486816" y="498890"/>
                  <a:pt x="486816" y="499680"/>
                  <a:pt x="487748" y="500471"/>
                </a:cubicBezTo>
                <a:lnTo>
                  <a:pt x="488684" y="502051"/>
                </a:lnTo>
                <a:cubicBezTo>
                  <a:pt x="489619" y="502051"/>
                  <a:pt x="490554" y="500471"/>
                  <a:pt x="491489" y="500471"/>
                </a:cubicBezTo>
                <a:lnTo>
                  <a:pt x="492422" y="502051"/>
                </a:lnTo>
                <a:cubicBezTo>
                  <a:pt x="493357" y="502051"/>
                  <a:pt x="494292" y="501261"/>
                  <a:pt x="495227" y="501261"/>
                </a:cubicBezTo>
                <a:cubicBezTo>
                  <a:pt x="495227" y="500471"/>
                  <a:pt x="493357" y="499680"/>
                  <a:pt x="493357" y="498890"/>
                </a:cubicBezTo>
                <a:lnTo>
                  <a:pt x="495227" y="498099"/>
                </a:lnTo>
                <a:cubicBezTo>
                  <a:pt x="496163" y="498099"/>
                  <a:pt x="496163" y="498890"/>
                  <a:pt x="497098" y="499680"/>
                </a:cubicBezTo>
                <a:cubicBezTo>
                  <a:pt x="497098" y="500471"/>
                  <a:pt x="498030" y="500471"/>
                  <a:pt x="498965" y="501261"/>
                </a:cubicBezTo>
                <a:cubicBezTo>
                  <a:pt x="498965" y="502051"/>
                  <a:pt x="499901" y="502845"/>
                  <a:pt x="499901" y="502845"/>
                </a:cubicBezTo>
                <a:cubicBezTo>
                  <a:pt x="499901" y="503635"/>
                  <a:pt x="498030" y="504426"/>
                  <a:pt x="498030" y="504426"/>
                </a:cubicBezTo>
                <a:lnTo>
                  <a:pt x="499901" y="506007"/>
                </a:lnTo>
                <a:cubicBezTo>
                  <a:pt x="499901" y="506797"/>
                  <a:pt x="500836" y="507591"/>
                  <a:pt x="500836" y="508381"/>
                </a:cubicBezTo>
                <a:cubicBezTo>
                  <a:pt x="501771" y="507591"/>
                  <a:pt x="503639" y="506797"/>
                  <a:pt x="503639" y="506797"/>
                </a:cubicBezTo>
                <a:cubicBezTo>
                  <a:pt x="503639" y="506007"/>
                  <a:pt x="505509" y="506007"/>
                  <a:pt x="505509" y="505216"/>
                </a:cubicBezTo>
                <a:lnTo>
                  <a:pt x="503639" y="503635"/>
                </a:lnTo>
                <a:cubicBezTo>
                  <a:pt x="503639" y="502845"/>
                  <a:pt x="502703" y="502051"/>
                  <a:pt x="502703" y="502051"/>
                </a:cubicBezTo>
                <a:cubicBezTo>
                  <a:pt x="501771" y="501261"/>
                  <a:pt x="500836" y="500471"/>
                  <a:pt x="500836" y="499680"/>
                </a:cubicBezTo>
                <a:lnTo>
                  <a:pt x="502703" y="498890"/>
                </a:lnTo>
                <a:cubicBezTo>
                  <a:pt x="503639" y="498099"/>
                  <a:pt x="504574" y="498099"/>
                  <a:pt x="504574" y="497306"/>
                </a:cubicBezTo>
                <a:lnTo>
                  <a:pt x="503639" y="495725"/>
                </a:lnTo>
                <a:cubicBezTo>
                  <a:pt x="503639" y="494935"/>
                  <a:pt x="505509" y="494935"/>
                  <a:pt x="505509" y="494144"/>
                </a:cubicBezTo>
                <a:cubicBezTo>
                  <a:pt x="505509" y="493351"/>
                  <a:pt x="503639" y="493351"/>
                  <a:pt x="503639" y="492560"/>
                </a:cubicBezTo>
                <a:lnTo>
                  <a:pt x="505509" y="490979"/>
                </a:lnTo>
                <a:cubicBezTo>
                  <a:pt x="506444" y="491770"/>
                  <a:pt x="507380" y="492560"/>
                  <a:pt x="507380" y="492560"/>
                </a:cubicBezTo>
                <a:cubicBezTo>
                  <a:pt x="507380" y="493351"/>
                  <a:pt x="509247" y="494144"/>
                  <a:pt x="509247" y="494935"/>
                </a:cubicBezTo>
                <a:cubicBezTo>
                  <a:pt x="509247" y="494935"/>
                  <a:pt x="506444" y="495725"/>
                  <a:pt x="507380" y="495725"/>
                </a:cubicBezTo>
                <a:cubicBezTo>
                  <a:pt x="507380" y="496515"/>
                  <a:pt x="508312" y="497306"/>
                  <a:pt x="508312" y="498099"/>
                </a:cubicBezTo>
                <a:lnTo>
                  <a:pt x="506444" y="498890"/>
                </a:lnTo>
                <a:cubicBezTo>
                  <a:pt x="506444" y="499680"/>
                  <a:pt x="507380" y="500471"/>
                  <a:pt x="508312" y="501261"/>
                </a:cubicBezTo>
                <a:cubicBezTo>
                  <a:pt x="508312" y="501261"/>
                  <a:pt x="509247" y="502051"/>
                  <a:pt x="509247" y="502845"/>
                </a:cubicBezTo>
                <a:cubicBezTo>
                  <a:pt x="510182" y="502845"/>
                  <a:pt x="511117" y="504426"/>
                  <a:pt x="511117" y="504426"/>
                </a:cubicBezTo>
                <a:cubicBezTo>
                  <a:pt x="512053" y="504426"/>
                  <a:pt x="512985" y="502845"/>
                  <a:pt x="512985" y="502845"/>
                </a:cubicBezTo>
                <a:cubicBezTo>
                  <a:pt x="513920" y="502845"/>
                  <a:pt x="514855" y="504426"/>
                  <a:pt x="514855" y="505216"/>
                </a:cubicBezTo>
                <a:lnTo>
                  <a:pt x="512985" y="506007"/>
                </a:lnTo>
                <a:cubicBezTo>
                  <a:pt x="512985" y="506797"/>
                  <a:pt x="513920" y="507591"/>
                  <a:pt x="514855" y="507591"/>
                </a:cubicBezTo>
                <a:cubicBezTo>
                  <a:pt x="514855" y="508381"/>
                  <a:pt x="515791" y="509171"/>
                  <a:pt x="515791" y="509962"/>
                </a:cubicBezTo>
                <a:lnTo>
                  <a:pt x="513920" y="510752"/>
                </a:lnTo>
                <a:cubicBezTo>
                  <a:pt x="513920" y="511546"/>
                  <a:pt x="515791" y="512336"/>
                  <a:pt x="515791" y="513127"/>
                </a:cubicBezTo>
                <a:cubicBezTo>
                  <a:pt x="515791" y="513127"/>
                  <a:pt x="513920" y="513917"/>
                  <a:pt x="512985" y="513917"/>
                </a:cubicBezTo>
                <a:cubicBezTo>
                  <a:pt x="512985" y="514707"/>
                  <a:pt x="511117" y="514707"/>
                  <a:pt x="511117" y="515498"/>
                </a:cubicBezTo>
                <a:cubicBezTo>
                  <a:pt x="511117" y="516291"/>
                  <a:pt x="512985" y="517082"/>
                  <a:pt x="512985" y="517082"/>
                </a:cubicBezTo>
                <a:cubicBezTo>
                  <a:pt x="512985" y="517872"/>
                  <a:pt x="511117" y="517872"/>
                  <a:pt x="511117" y="518663"/>
                </a:cubicBezTo>
                <a:cubicBezTo>
                  <a:pt x="511117" y="519453"/>
                  <a:pt x="512053" y="520247"/>
                  <a:pt x="512053" y="520247"/>
                </a:cubicBezTo>
                <a:cubicBezTo>
                  <a:pt x="512985" y="520247"/>
                  <a:pt x="513920" y="519453"/>
                  <a:pt x="514855" y="519453"/>
                </a:cubicBezTo>
                <a:cubicBezTo>
                  <a:pt x="514855" y="518663"/>
                  <a:pt x="516726" y="517872"/>
                  <a:pt x="516726" y="517872"/>
                </a:cubicBezTo>
                <a:cubicBezTo>
                  <a:pt x="516726" y="517082"/>
                  <a:pt x="514855" y="516291"/>
                  <a:pt x="514855" y="516291"/>
                </a:cubicBezTo>
                <a:cubicBezTo>
                  <a:pt x="514855" y="515498"/>
                  <a:pt x="516726" y="514707"/>
                  <a:pt x="516726" y="514707"/>
                </a:cubicBezTo>
                <a:cubicBezTo>
                  <a:pt x="517658" y="513917"/>
                  <a:pt x="515791" y="513127"/>
                  <a:pt x="515791" y="513127"/>
                </a:cubicBezTo>
                <a:cubicBezTo>
                  <a:pt x="515791" y="512336"/>
                  <a:pt x="517658" y="512336"/>
                  <a:pt x="517658" y="511546"/>
                </a:cubicBezTo>
                <a:cubicBezTo>
                  <a:pt x="517658" y="510752"/>
                  <a:pt x="519529" y="510752"/>
                  <a:pt x="519529" y="509962"/>
                </a:cubicBezTo>
                <a:cubicBezTo>
                  <a:pt x="519529" y="509962"/>
                  <a:pt x="517658" y="509171"/>
                  <a:pt x="517658" y="508381"/>
                </a:cubicBezTo>
                <a:cubicBezTo>
                  <a:pt x="517658" y="507591"/>
                  <a:pt x="516726" y="507591"/>
                  <a:pt x="516726" y="506797"/>
                </a:cubicBezTo>
                <a:cubicBezTo>
                  <a:pt x="516726" y="506007"/>
                  <a:pt x="518593" y="506007"/>
                  <a:pt x="518593" y="505216"/>
                </a:cubicBezTo>
                <a:cubicBezTo>
                  <a:pt x="518593" y="504426"/>
                  <a:pt x="516726" y="503635"/>
                  <a:pt x="516726" y="503635"/>
                </a:cubicBezTo>
                <a:cubicBezTo>
                  <a:pt x="516726" y="502845"/>
                  <a:pt x="515791" y="502051"/>
                  <a:pt x="515791" y="502051"/>
                </a:cubicBezTo>
                <a:cubicBezTo>
                  <a:pt x="515791" y="501261"/>
                  <a:pt x="517658" y="500471"/>
                  <a:pt x="517658" y="500471"/>
                </a:cubicBezTo>
                <a:lnTo>
                  <a:pt x="515791" y="498890"/>
                </a:lnTo>
                <a:lnTo>
                  <a:pt x="513920" y="499680"/>
                </a:lnTo>
                <a:lnTo>
                  <a:pt x="512053" y="498099"/>
                </a:lnTo>
                <a:cubicBezTo>
                  <a:pt x="512053" y="497306"/>
                  <a:pt x="511117" y="497306"/>
                  <a:pt x="510182" y="496515"/>
                </a:cubicBezTo>
                <a:cubicBezTo>
                  <a:pt x="512053" y="495725"/>
                  <a:pt x="512985" y="494935"/>
                  <a:pt x="514855" y="493351"/>
                </a:cubicBezTo>
                <a:cubicBezTo>
                  <a:pt x="515791" y="494144"/>
                  <a:pt x="515791" y="495725"/>
                  <a:pt x="516726" y="495725"/>
                </a:cubicBezTo>
                <a:cubicBezTo>
                  <a:pt x="516726" y="495725"/>
                  <a:pt x="517658" y="494144"/>
                  <a:pt x="518593" y="494144"/>
                </a:cubicBezTo>
                <a:cubicBezTo>
                  <a:pt x="519529" y="494144"/>
                  <a:pt x="519529" y="495725"/>
                  <a:pt x="520464" y="495725"/>
                </a:cubicBezTo>
                <a:cubicBezTo>
                  <a:pt x="520464" y="495725"/>
                  <a:pt x="522331" y="494144"/>
                  <a:pt x="522331" y="494935"/>
                </a:cubicBezTo>
                <a:cubicBezTo>
                  <a:pt x="522331" y="494935"/>
                  <a:pt x="523266" y="495725"/>
                  <a:pt x="523266" y="496515"/>
                </a:cubicBezTo>
                <a:cubicBezTo>
                  <a:pt x="524202" y="496515"/>
                  <a:pt x="525137" y="497306"/>
                  <a:pt x="525137" y="498099"/>
                </a:cubicBezTo>
                <a:cubicBezTo>
                  <a:pt x="525137" y="498890"/>
                  <a:pt x="527008" y="499680"/>
                  <a:pt x="527008" y="499680"/>
                </a:cubicBezTo>
                <a:cubicBezTo>
                  <a:pt x="527008" y="500471"/>
                  <a:pt x="525137" y="500471"/>
                  <a:pt x="525137" y="501261"/>
                </a:cubicBezTo>
                <a:lnTo>
                  <a:pt x="526072" y="502845"/>
                </a:lnTo>
                <a:cubicBezTo>
                  <a:pt x="526072" y="502845"/>
                  <a:pt x="527940" y="501261"/>
                  <a:pt x="528875" y="501261"/>
                </a:cubicBezTo>
                <a:lnTo>
                  <a:pt x="529810" y="503635"/>
                </a:lnTo>
                <a:cubicBezTo>
                  <a:pt x="530745" y="503635"/>
                  <a:pt x="531681" y="502051"/>
                  <a:pt x="532613" y="502051"/>
                </a:cubicBezTo>
                <a:lnTo>
                  <a:pt x="533548" y="503635"/>
                </a:lnTo>
                <a:cubicBezTo>
                  <a:pt x="534483" y="505216"/>
                  <a:pt x="536354" y="506007"/>
                  <a:pt x="537289" y="507591"/>
                </a:cubicBezTo>
                <a:cubicBezTo>
                  <a:pt x="537289" y="506797"/>
                  <a:pt x="539157" y="506007"/>
                  <a:pt x="539157" y="506007"/>
                </a:cubicBezTo>
                <a:cubicBezTo>
                  <a:pt x="539157" y="505216"/>
                  <a:pt x="537289" y="504426"/>
                  <a:pt x="537289" y="504426"/>
                </a:cubicBezTo>
                <a:cubicBezTo>
                  <a:pt x="537289" y="503635"/>
                  <a:pt x="539157" y="503635"/>
                  <a:pt x="539157" y="502845"/>
                </a:cubicBezTo>
                <a:lnTo>
                  <a:pt x="538221" y="501261"/>
                </a:lnTo>
                <a:cubicBezTo>
                  <a:pt x="537289" y="500471"/>
                  <a:pt x="537289" y="499680"/>
                  <a:pt x="536354" y="499680"/>
                </a:cubicBezTo>
                <a:cubicBezTo>
                  <a:pt x="536354" y="498890"/>
                  <a:pt x="535419" y="497306"/>
                  <a:pt x="534483" y="497306"/>
                </a:cubicBezTo>
                <a:cubicBezTo>
                  <a:pt x="535419" y="497306"/>
                  <a:pt x="536354" y="496515"/>
                  <a:pt x="537289" y="496515"/>
                </a:cubicBezTo>
                <a:lnTo>
                  <a:pt x="539157" y="494935"/>
                </a:lnTo>
                <a:lnTo>
                  <a:pt x="540092" y="496515"/>
                </a:lnTo>
                <a:cubicBezTo>
                  <a:pt x="541027" y="497306"/>
                  <a:pt x="541962" y="498099"/>
                  <a:pt x="541962" y="498099"/>
                </a:cubicBezTo>
                <a:cubicBezTo>
                  <a:pt x="542894" y="498890"/>
                  <a:pt x="542894" y="499680"/>
                  <a:pt x="543830" y="500471"/>
                </a:cubicBezTo>
                <a:lnTo>
                  <a:pt x="545700" y="502051"/>
                </a:lnTo>
                <a:cubicBezTo>
                  <a:pt x="544765" y="502845"/>
                  <a:pt x="543830" y="502845"/>
                  <a:pt x="542894" y="503635"/>
                </a:cubicBezTo>
                <a:cubicBezTo>
                  <a:pt x="543830" y="504426"/>
                  <a:pt x="545700" y="506007"/>
                  <a:pt x="546635" y="506797"/>
                </a:cubicBezTo>
                <a:cubicBezTo>
                  <a:pt x="546635" y="506007"/>
                  <a:pt x="548503" y="506007"/>
                  <a:pt x="548503" y="505216"/>
                </a:cubicBezTo>
                <a:cubicBezTo>
                  <a:pt x="548503" y="505216"/>
                  <a:pt x="546635" y="504426"/>
                  <a:pt x="546635" y="503635"/>
                </a:cubicBezTo>
                <a:cubicBezTo>
                  <a:pt x="546635" y="502845"/>
                  <a:pt x="548503" y="502845"/>
                  <a:pt x="549438" y="502051"/>
                </a:cubicBezTo>
                <a:cubicBezTo>
                  <a:pt x="549438" y="502051"/>
                  <a:pt x="547568" y="501261"/>
                  <a:pt x="547568" y="500471"/>
                </a:cubicBezTo>
                <a:cubicBezTo>
                  <a:pt x="547568" y="500471"/>
                  <a:pt x="545700" y="499680"/>
                  <a:pt x="545700" y="498890"/>
                </a:cubicBezTo>
                <a:lnTo>
                  <a:pt x="547568" y="497306"/>
                </a:lnTo>
                <a:cubicBezTo>
                  <a:pt x="548503" y="497306"/>
                  <a:pt x="549438" y="495725"/>
                  <a:pt x="550373" y="496515"/>
                </a:cubicBezTo>
                <a:lnTo>
                  <a:pt x="551309" y="498099"/>
                </a:lnTo>
                <a:lnTo>
                  <a:pt x="549438" y="498890"/>
                </a:lnTo>
                <a:cubicBezTo>
                  <a:pt x="549438" y="499680"/>
                  <a:pt x="551309" y="500471"/>
                  <a:pt x="551309" y="501261"/>
                </a:cubicBezTo>
                <a:cubicBezTo>
                  <a:pt x="551309" y="501261"/>
                  <a:pt x="552241" y="502051"/>
                  <a:pt x="552241" y="502845"/>
                </a:cubicBezTo>
                <a:cubicBezTo>
                  <a:pt x="553176" y="503635"/>
                  <a:pt x="554111" y="504426"/>
                  <a:pt x="554111" y="504426"/>
                </a:cubicBezTo>
                <a:lnTo>
                  <a:pt x="555982" y="502845"/>
                </a:lnTo>
                <a:cubicBezTo>
                  <a:pt x="556914" y="502845"/>
                  <a:pt x="557849" y="504426"/>
                  <a:pt x="557849" y="505216"/>
                </a:cubicBezTo>
                <a:cubicBezTo>
                  <a:pt x="558785" y="505216"/>
                  <a:pt x="558785" y="506007"/>
                  <a:pt x="559720" y="506797"/>
                </a:cubicBezTo>
                <a:cubicBezTo>
                  <a:pt x="560655" y="506007"/>
                  <a:pt x="562522" y="505216"/>
                  <a:pt x="563458" y="504426"/>
                </a:cubicBezTo>
                <a:cubicBezTo>
                  <a:pt x="563458" y="503635"/>
                  <a:pt x="562522" y="502845"/>
                  <a:pt x="562522" y="502051"/>
                </a:cubicBezTo>
                <a:cubicBezTo>
                  <a:pt x="561590" y="502051"/>
                  <a:pt x="560655" y="503635"/>
                  <a:pt x="559720" y="503635"/>
                </a:cubicBezTo>
                <a:lnTo>
                  <a:pt x="558785" y="502051"/>
                </a:lnTo>
                <a:cubicBezTo>
                  <a:pt x="558785" y="501261"/>
                  <a:pt x="559720" y="500471"/>
                  <a:pt x="560655" y="500471"/>
                </a:cubicBezTo>
                <a:cubicBezTo>
                  <a:pt x="561590" y="499680"/>
                  <a:pt x="561590" y="499680"/>
                  <a:pt x="562522" y="498890"/>
                </a:cubicBezTo>
                <a:cubicBezTo>
                  <a:pt x="563458" y="499680"/>
                  <a:pt x="563458" y="501261"/>
                  <a:pt x="564393" y="501261"/>
                </a:cubicBezTo>
                <a:cubicBezTo>
                  <a:pt x="564393" y="501261"/>
                  <a:pt x="565328" y="499680"/>
                  <a:pt x="566263" y="499680"/>
                </a:cubicBezTo>
                <a:cubicBezTo>
                  <a:pt x="567199" y="499680"/>
                  <a:pt x="567199" y="498099"/>
                  <a:pt x="568131" y="498099"/>
                </a:cubicBezTo>
                <a:cubicBezTo>
                  <a:pt x="569066" y="498099"/>
                  <a:pt x="569066" y="499680"/>
                  <a:pt x="570001" y="499680"/>
                </a:cubicBezTo>
                <a:lnTo>
                  <a:pt x="571872" y="498890"/>
                </a:lnTo>
                <a:cubicBezTo>
                  <a:pt x="572804" y="498890"/>
                  <a:pt x="572804" y="499680"/>
                  <a:pt x="573739" y="500471"/>
                </a:cubicBezTo>
                <a:cubicBezTo>
                  <a:pt x="574675" y="501261"/>
                  <a:pt x="575610" y="502845"/>
                  <a:pt x="576542" y="503635"/>
                </a:cubicBezTo>
                <a:cubicBezTo>
                  <a:pt x="577477" y="503635"/>
                  <a:pt x="578412" y="502845"/>
                  <a:pt x="579348" y="502845"/>
                </a:cubicBezTo>
                <a:cubicBezTo>
                  <a:pt x="579348" y="502051"/>
                  <a:pt x="580283" y="502051"/>
                  <a:pt x="581218" y="501261"/>
                </a:cubicBezTo>
                <a:cubicBezTo>
                  <a:pt x="581218" y="501261"/>
                  <a:pt x="583086" y="500471"/>
                  <a:pt x="583086" y="499680"/>
                </a:cubicBezTo>
                <a:cubicBezTo>
                  <a:pt x="584021" y="500471"/>
                  <a:pt x="584021" y="501261"/>
                  <a:pt x="584956" y="502051"/>
                </a:cubicBezTo>
                <a:lnTo>
                  <a:pt x="586824" y="500471"/>
                </a:lnTo>
                <a:cubicBezTo>
                  <a:pt x="587759" y="500471"/>
                  <a:pt x="587759" y="501261"/>
                  <a:pt x="588694" y="502051"/>
                </a:cubicBezTo>
                <a:cubicBezTo>
                  <a:pt x="588694" y="502845"/>
                  <a:pt x="589629" y="503635"/>
                  <a:pt x="589629" y="503635"/>
                </a:cubicBezTo>
                <a:cubicBezTo>
                  <a:pt x="590565" y="504426"/>
                  <a:pt x="591500" y="505216"/>
                  <a:pt x="591500" y="506007"/>
                </a:cubicBezTo>
                <a:lnTo>
                  <a:pt x="589629" y="506797"/>
                </a:lnTo>
                <a:cubicBezTo>
                  <a:pt x="589629" y="507591"/>
                  <a:pt x="590565" y="508381"/>
                  <a:pt x="591500" y="508381"/>
                </a:cubicBezTo>
                <a:cubicBezTo>
                  <a:pt x="590565" y="508381"/>
                  <a:pt x="593367" y="507591"/>
                  <a:pt x="593367" y="507591"/>
                </a:cubicBezTo>
                <a:cubicBezTo>
                  <a:pt x="593367" y="506797"/>
                  <a:pt x="591500" y="506007"/>
                  <a:pt x="591500" y="506007"/>
                </a:cubicBezTo>
                <a:cubicBezTo>
                  <a:pt x="592432" y="505216"/>
                  <a:pt x="593367" y="504426"/>
                  <a:pt x="593367" y="504426"/>
                </a:cubicBezTo>
                <a:cubicBezTo>
                  <a:pt x="594303" y="504426"/>
                  <a:pt x="595238" y="506007"/>
                  <a:pt x="595238" y="506007"/>
                </a:cubicBezTo>
                <a:cubicBezTo>
                  <a:pt x="595238" y="506007"/>
                  <a:pt x="597105" y="505216"/>
                  <a:pt x="597105" y="504426"/>
                </a:cubicBezTo>
                <a:cubicBezTo>
                  <a:pt x="597105" y="504426"/>
                  <a:pt x="595238" y="503635"/>
                  <a:pt x="596173" y="502845"/>
                </a:cubicBezTo>
                <a:cubicBezTo>
                  <a:pt x="596173" y="502051"/>
                  <a:pt x="598040" y="502051"/>
                  <a:pt x="598040" y="501261"/>
                </a:cubicBezTo>
                <a:cubicBezTo>
                  <a:pt x="598040" y="501261"/>
                  <a:pt x="596173" y="500471"/>
                  <a:pt x="596173" y="499680"/>
                </a:cubicBezTo>
                <a:lnTo>
                  <a:pt x="594303" y="501261"/>
                </a:lnTo>
                <a:cubicBezTo>
                  <a:pt x="593367" y="501261"/>
                  <a:pt x="592432" y="502845"/>
                  <a:pt x="592432" y="502845"/>
                </a:cubicBezTo>
                <a:cubicBezTo>
                  <a:pt x="591500" y="502845"/>
                  <a:pt x="590565" y="501261"/>
                  <a:pt x="590565" y="500471"/>
                </a:cubicBezTo>
                <a:cubicBezTo>
                  <a:pt x="590565" y="500471"/>
                  <a:pt x="588694" y="499680"/>
                  <a:pt x="588694" y="498890"/>
                </a:cubicBezTo>
                <a:cubicBezTo>
                  <a:pt x="588694" y="498890"/>
                  <a:pt x="590565" y="498099"/>
                  <a:pt x="590565" y="497306"/>
                </a:cubicBezTo>
                <a:cubicBezTo>
                  <a:pt x="590565" y="497306"/>
                  <a:pt x="589629" y="496515"/>
                  <a:pt x="589629" y="495725"/>
                </a:cubicBezTo>
                <a:cubicBezTo>
                  <a:pt x="590565" y="494935"/>
                  <a:pt x="592432" y="494144"/>
                  <a:pt x="593367" y="493351"/>
                </a:cubicBezTo>
                <a:cubicBezTo>
                  <a:pt x="594303" y="494144"/>
                  <a:pt x="594303" y="494144"/>
                  <a:pt x="595238" y="494935"/>
                </a:cubicBezTo>
                <a:cubicBezTo>
                  <a:pt x="596173" y="495725"/>
                  <a:pt x="597105" y="497306"/>
                  <a:pt x="598040" y="498099"/>
                </a:cubicBezTo>
                <a:cubicBezTo>
                  <a:pt x="598976" y="498099"/>
                  <a:pt x="599911" y="497306"/>
                  <a:pt x="599911" y="497306"/>
                </a:cubicBezTo>
                <a:cubicBezTo>
                  <a:pt x="600846" y="497306"/>
                  <a:pt x="601782" y="498890"/>
                  <a:pt x="601782" y="498890"/>
                </a:cubicBezTo>
                <a:cubicBezTo>
                  <a:pt x="601782" y="498890"/>
                  <a:pt x="603649" y="498099"/>
                  <a:pt x="603649" y="497306"/>
                </a:cubicBezTo>
                <a:cubicBezTo>
                  <a:pt x="604584" y="497306"/>
                  <a:pt x="602714" y="495725"/>
                  <a:pt x="602714" y="495725"/>
                </a:cubicBezTo>
                <a:cubicBezTo>
                  <a:pt x="602714" y="494935"/>
                  <a:pt x="604584" y="494935"/>
                  <a:pt x="604584" y="494144"/>
                </a:cubicBezTo>
                <a:cubicBezTo>
                  <a:pt x="604584" y="494144"/>
                  <a:pt x="602714" y="493351"/>
                  <a:pt x="602714" y="492560"/>
                </a:cubicBezTo>
                <a:cubicBezTo>
                  <a:pt x="602714" y="491770"/>
                  <a:pt x="604584" y="491770"/>
                  <a:pt x="604584" y="490979"/>
                </a:cubicBezTo>
                <a:cubicBezTo>
                  <a:pt x="604584" y="491770"/>
                  <a:pt x="606452" y="492560"/>
                  <a:pt x="606452" y="493351"/>
                </a:cubicBezTo>
                <a:cubicBezTo>
                  <a:pt x="606452" y="493351"/>
                  <a:pt x="608322" y="494144"/>
                  <a:pt x="608322" y="494935"/>
                </a:cubicBezTo>
                <a:cubicBezTo>
                  <a:pt x="608322" y="494935"/>
                  <a:pt x="606452" y="495725"/>
                  <a:pt x="606452" y="496515"/>
                </a:cubicBezTo>
                <a:cubicBezTo>
                  <a:pt x="606452" y="496515"/>
                  <a:pt x="607387" y="497306"/>
                  <a:pt x="607387" y="498099"/>
                </a:cubicBezTo>
                <a:cubicBezTo>
                  <a:pt x="607387" y="498099"/>
                  <a:pt x="605519" y="498890"/>
                  <a:pt x="605519" y="499680"/>
                </a:cubicBezTo>
                <a:cubicBezTo>
                  <a:pt x="605519" y="499680"/>
                  <a:pt x="607387" y="500471"/>
                  <a:pt x="607387" y="501261"/>
                </a:cubicBezTo>
                <a:cubicBezTo>
                  <a:pt x="607387" y="502051"/>
                  <a:pt x="608322" y="502051"/>
                  <a:pt x="609257" y="502845"/>
                </a:cubicBezTo>
                <a:cubicBezTo>
                  <a:pt x="609257" y="502845"/>
                  <a:pt x="610193" y="501261"/>
                  <a:pt x="611128" y="501261"/>
                </a:cubicBezTo>
                <a:cubicBezTo>
                  <a:pt x="611128" y="501261"/>
                  <a:pt x="612060" y="502845"/>
                  <a:pt x="612060" y="503635"/>
                </a:cubicBezTo>
                <a:cubicBezTo>
                  <a:pt x="612995" y="503635"/>
                  <a:pt x="613931" y="502051"/>
                  <a:pt x="614866" y="502051"/>
                </a:cubicBezTo>
                <a:lnTo>
                  <a:pt x="615801" y="503635"/>
                </a:lnTo>
                <a:cubicBezTo>
                  <a:pt x="615801" y="503635"/>
                  <a:pt x="617668" y="502051"/>
                  <a:pt x="618604" y="502051"/>
                </a:cubicBezTo>
                <a:lnTo>
                  <a:pt x="619539" y="504426"/>
                </a:lnTo>
                <a:cubicBezTo>
                  <a:pt x="620474" y="504426"/>
                  <a:pt x="621409" y="502845"/>
                  <a:pt x="622342" y="502845"/>
                </a:cubicBezTo>
                <a:lnTo>
                  <a:pt x="623277" y="504426"/>
                </a:lnTo>
                <a:cubicBezTo>
                  <a:pt x="623277" y="504426"/>
                  <a:pt x="626083" y="503635"/>
                  <a:pt x="626083" y="502845"/>
                </a:cubicBezTo>
                <a:lnTo>
                  <a:pt x="624212" y="501261"/>
                </a:lnTo>
                <a:cubicBezTo>
                  <a:pt x="623277" y="502051"/>
                  <a:pt x="622342" y="502051"/>
                  <a:pt x="622342" y="502845"/>
                </a:cubicBezTo>
                <a:cubicBezTo>
                  <a:pt x="621409" y="502051"/>
                  <a:pt x="620474" y="501261"/>
                  <a:pt x="620474" y="501261"/>
                </a:cubicBezTo>
                <a:cubicBezTo>
                  <a:pt x="619539" y="500471"/>
                  <a:pt x="619539" y="499680"/>
                  <a:pt x="618604" y="498890"/>
                </a:cubicBezTo>
                <a:cubicBezTo>
                  <a:pt x="618604" y="498890"/>
                  <a:pt x="617668" y="498099"/>
                  <a:pt x="616733" y="497306"/>
                </a:cubicBezTo>
                <a:lnTo>
                  <a:pt x="615801" y="495725"/>
                </a:lnTo>
                <a:cubicBezTo>
                  <a:pt x="615801" y="495725"/>
                  <a:pt x="617668" y="494935"/>
                  <a:pt x="617668" y="494144"/>
                </a:cubicBezTo>
                <a:cubicBezTo>
                  <a:pt x="617668" y="494144"/>
                  <a:pt x="616733" y="493351"/>
                  <a:pt x="615801" y="492560"/>
                </a:cubicBezTo>
                <a:cubicBezTo>
                  <a:pt x="615801" y="491770"/>
                  <a:pt x="614866" y="491770"/>
                  <a:pt x="614866" y="490979"/>
                </a:cubicBezTo>
                <a:lnTo>
                  <a:pt x="616733" y="489395"/>
                </a:lnTo>
                <a:cubicBezTo>
                  <a:pt x="616733" y="489395"/>
                  <a:pt x="617668" y="490979"/>
                  <a:pt x="618604" y="490979"/>
                </a:cubicBezTo>
                <a:cubicBezTo>
                  <a:pt x="618604" y="490979"/>
                  <a:pt x="619539" y="490189"/>
                  <a:pt x="620474" y="490189"/>
                </a:cubicBezTo>
                <a:lnTo>
                  <a:pt x="621409" y="491770"/>
                </a:lnTo>
                <a:cubicBezTo>
                  <a:pt x="622342" y="491770"/>
                  <a:pt x="623277" y="493351"/>
                  <a:pt x="623277" y="493351"/>
                </a:cubicBezTo>
                <a:cubicBezTo>
                  <a:pt x="623277" y="493351"/>
                  <a:pt x="621409" y="494144"/>
                  <a:pt x="621409" y="494935"/>
                </a:cubicBezTo>
                <a:cubicBezTo>
                  <a:pt x="621409" y="494935"/>
                  <a:pt x="622342" y="495725"/>
                  <a:pt x="623277" y="496515"/>
                </a:cubicBezTo>
                <a:cubicBezTo>
                  <a:pt x="623277" y="497306"/>
                  <a:pt x="624212" y="497306"/>
                  <a:pt x="624212" y="498099"/>
                </a:cubicBezTo>
                <a:cubicBezTo>
                  <a:pt x="625147" y="498890"/>
                  <a:pt x="625147" y="499680"/>
                  <a:pt x="626083" y="499680"/>
                </a:cubicBezTo>
                <a:cubicBezTo>
                  <a:pt x="627015" y="500471"/>
                  <a:pt x="627015" y="501261"/>
                  <a:pt x="627950" y="502051"/>
                </a:cubicBezTo>
                <a:cubicBezTo>
                  <a:pt x="627950" y="502051"/>
                  <a:pt x="628885" y="502845"/>
                  <a:pt x="628885" y="503635"/>
                </a:cubicBezTo>
                <a:cubicBezTo>
                  <a:pt x="629821" y="504426"/>
                  <a:pt x="630756" y="505216"/>
                  <a:pt x="630756" y="505216"/>
                </a:cubicBezTo>
                <a:lnTo>
                  <a:pt x="632623" y="503635"/>
                </a:lnTo>
                <a:cubicBezTo>
                  <a:pt x="633558" y="503635"/>
                  <a:pt x="634494" y="506007"/>
                  <a:pt x="634494" y="506007"/>
                </a:cubicBezTo>
                <a:cubicBezTo>
                  <a:pt x="635429" y="506007"/>
                  <a:pt x="636361" y="504426"/>
                  <a:pt x="636361" y="504426"/>
                </a:cubicBezTo>
                <a:cubicBezTo>
                  <a:pt x="637296" y="504426"/>
                  <a:pt x="638232" y="506007"/>
                  <a:pt x="638232" y="506007"/>
                </a:cubicBezTo>
                <a:cubicBezTo>
                  <a:pt x="639167" y="506797"/>
                  <a:pt x="639167" y="507591"/>
                  <a:pt x="640102" y="507591"/>
                </a:cubicBezTo>
                <a:cubicBezTo>
                  <a:pt x="640102" y="508381"/>
                  <a:pt x="641034" y="509171"/>
                  <a:pt x="641034" y="509962"/>
                </a:cubicBezTo>
                <a:cubicBezTo>
                  <a:pt x="641970" y="509962"/>
                  <a:pt x="642905" y="511546"/>
                  <a:pt x="642905" y="511546"/>
                </a:cubicBezTo>
                <a:cubicBezTo>
                  <a:pt x="643840" y="511546"/>
                  <a:pt x="644775" y="509962"/>
                  <a:pt x="644775" y="509962"/>
                </a:cubicBezTo>
                <a:cubicBezTo>
                  <a:pt x="644775" y="509171"/>
                  <a:pt x="643840" y="509171"/>
                  <a:pt x="643840" y="508381"/>
                </a:cubicBezTo>
                <a:cubicBezTo>
                  <a:pt x="642905" y="507591"/>
                  <a:pt x="642905" y="506797"/>
                  <a:pt x="641970" y="506797"/>
                </a:cubicBezTo>
                <a:cubicBezTo>
                  <a:pt x="641970" y="506007"/>
                  <a:pt x="640102" y="505216"/>
                  <a:pt x="640102" y="505216"/>
                </a:cubicBezTo>
                <a:cubicBezTo>
                  <a:pt x="640102" y="504426"/>
                  <a:pt x="641970" y="503635"/>
                  <a:pt x="642905" y="503635"/>
                </a:cubicBezTo>
                <a:cubicBezTo>
                  <a:pt x="642905" y="502845"/>
                  <a:pt x="643840" y="502845"/>
                  <a:pt x="644775" y="502051"/>
                </a:cubicBezTo>
                <a:cubicBezTo>
                  <a:pt x="643840" y="502051"/>
                  <a:pt x="643840" y="500471"/>
                  <a:pt x="642905" y="500471"/>
                </a:cubicBezTo>
                <a:cubicBezTo>
                  <a:pt x="643840" y="500471"/>
                  <a:pt x="644775" y="498890"/>
                  <a:pt x="644775" y="498890"/>
                </a:cubicBezTo>
                <a:cubicBezTo>
                  <a:pt x="645711" y="498890"/>
                  <a:pt x="645711" y="500471"/>
                  <a:pt x="646643" y="500471"/>
                </a:cubicBezTo>
                <a:cubicBezTo>
                  <a:pt x="647578" y="500471"/>
                  <a:pt x="648513" y="499680"/>
                  <a:pt x="648513" y="499680"/>
                </a:cubicBezTo>
                <a:cubicBezTo>
                  <a:pt x="649449" y="499680"/>
                  <a:pt x="649449" y="501261"/>
                  <a:pt x="650384" y="501261"/>
                </a:cubicBezTo>
                <a:lnTo>
                  <a:pt x="652251" y="499680"/>
                </a:lnTo>
                <a:cubicBezTo>
                  <a:pt x="653186" y="499680"/>
                  <a:pt x="654122" y="501261"/>
                  <a:pt x="654122" y="501261"/>
                </a:cubicBezTo>
                <a:cubicBezTo>
                  <a:pt x="654122" y="502051"/>
                  <a:pt x="655057" y="502845"/>
                  <a:pt x="655992" y="503635"/>
                </a:cubicBezTo>
                <a:lnTo>
                  <a:pt x="656924" y="505216"/>
                </a:lnTo>
                <a:cubicBezTo>
                  <a:pt x="657860" y="505216"/>
                  <a:pt x="658795" y="503635"/>
                  <a:pt x="658795" y="503635"/>
                </a:cubicBezTo>
                <a:cubicBezTo>
                  <a:pt x="659730" y="503635"/>
                  <a:pt x="660665" y="505216"/>
                  <a:pt x="660665" y="505216"/>
                </a:cubicBezTo>
                <a:cubicBezTo>
                  <a:pt x="661598" y="506007"/>
                  <a:pt x="662533" y="504426"/>
                  <a:pt x="662533" y="504426"/>
                </a:cubicBezTo>
                <a:cubicBezTo>
                  <a:pt x="662533" y="503635"/>
                  <a:pt x="661598" y="502845"/>
                  <a:pt x="661598" y="502845"/>
                </a:cubicBezTo>
                <a:cubicBezTo>
                  <a:pt x="660665" y="502051"/>
                  <a:pt x="660665" y="501261"/>
                  <a:pt x="659730" y="500471"/>
                </a:cubicBezTo>
                <a:cubicBezTo>
                  <a:pt x="658795" y="500471"/>
                  <a:pt x="658795" y="499680"/>
                  <a:pt x="657860" y="498890"/>
                </a:cubicBezTo>
                <a:lnTo>
                  <a:pt x="656924" y="497306"/>
                </a:lnTo>
                <a:cubicBezTo>
                  <a:pt x="656924" y="496515"/>
                  <a:pt x="658795" y="496515"/>
                  <a:pt x="658795" y="495725"/>
                </a:cubicBezTo>
                <a:cubicBezTo>
                  <a:pt x="658795" y="496515"/>
                  <a:pt x="659730" y="497306"/>
                  <a:pt x="660665" y="497306"/>
                </a:cubicBezTo>
                <a:cubicBezTo>
                  <a:pt x="660665" y="498099"/>
                  <a:pt x="661598" y="499680"/>
                  <a:pt x="661598" y="499680"/>
                </a:cubicBezTo>
                <a:cubicBezTo>
                  <a:pt x="662533" y="499680"/>
                  <a:pt x="663468" y="498099"/>
                  <a:pt x="663468" y="498099"/>
                </a:cubicBezTo>
                <a:cubicBezTo>
                  <a:pt x="664403" y="497306"/>
                  <a:pt x="665339" y="497306"/>
                  <a:pt x="666271" y="496515"/>
                </a:cubicBezTo>
                <a:cubicBezTo>
                  <a:pt x="666271" y="497306"/>
                  <a:pt x="668141" y="498099"/>
                  <a:pt x="667206" y="498099"/>
                </a:cubicBezTo>
                <a:cubicBezTo>
                  <a:pt x="667206" y="498890"/>
                  <a:pt x="666271" y="499680"/>
                  <a:pt x="665339" y="499680"/>
                </a:cubicBezTo>
                <a:cubicBezTo>
                  <a:pt x="665339" y="499680"/>
                  <a:pt x="663468" y="500471"/>
                  <a:pt x="663468" y="501261"/>
                </a:cubicBezTo>
                <a:cubicBezTo>
                  <a:pt x="663468" y="501261"/>
                  <a:pt x="664403" y="502051"/>
                  <a:pt x="665339" y="502845"/>
                </a:cubicBezTo>
                <a:cubicBezTo>
                  <a:pt x="665339" y="503635"/>
                  <a:pt x="666271" y="504426"/>
                  <a:pt x="666271" y="504426"/>
                </a:cubicBezTo>
                <a:cubicBezTo>
                  <a:pt x="667206" y="505216"/>
                  <a:pt x="667206" y="506007"/>
                  <a:pt x="668141" y="506797"/>
                </a:cubicBezTo>
                <a:cubicBezTo>
                  <a:pt x="669077" y="506797"/>
                  <a:pt x="669077" y="507591"/>
                  <a:pt x="670012" y="508381"/>
                </a:cubicBezTo>
                <a:lnTo>
                  <a:pt x="670944" y="509962"/>
                </a:lnTo>
                <a:cubicBezTo>
                  <a:pt x="671879" y="509962"/>
                  <a:pt x="673750" y="508381"/>
                  <a:pt x="673750" y="508381"/>
                </a:cubicBezTo>
                <a:lnTo>
                  <a:pt x="671879" y="506797"/>
                </a:lnTo>
                <a:cubicBezTo>
                  <a:pt x="670944" y="506007"/>
                  <a:pt x="670944" y="506007"/>
                  <a:pt x="670012" y="505216"/>
                </a:cubicBezTo>
                <a:cubicBezTo>
                  <a:pt x="669077" y="503635"/>
                  <a:pt x="668141" y="502845"/>
                  <a:pt x="667206" y="501261"/>
                </a:cubicBezTo>
                <a:cubicBezTo>
                  <a:pt x="668141" y="500471"/>
                  <a:pt x="670012" y="499680"/>
                  <a:pt x="670944" y="498890"/>
                </a:cubicBezTo>
                <a:cubicBezTo>
                  <a:pt x="671879" y="498890"/>
                  <a:pt x="671879" y="500471"/>
                  <a:pt x="672814" y="500471"/>
                </a:cubicBezTo>
                <a:cubicBezTo>
                  <a:pt x="673750" y="500471"/>
                  <a:pt x="674685" y="498890"/>
                  <a:pt x="674685" y="498890"/>
                </a:cubicBezTo>
                <a:cubicBezTo>
                  <a:pt x="675620" y="499680"/>
                  <a:pt x="675620" y="501261"/>
                  <a:pt x="676552" y="501261"/>
                </a:cubicBezTo>
                <a:cubicBezTo>
                  <a:pt x="677488" y="501261"/>
                  <a:pt x="678423" y="499680"/>
                  <a:pt x="678423" y="499680"/>
                </a:cubicBezTo>
                <a:cubicBezTo>
                  <a:pt x="679358" y="499680"/>
                  <a:pt x="679358" y="501261"/>
                  <a:pt x="680293" y="501261"/>
                </a:cubicBezTo>
                <a:lnTo>
                  <a:pt x="682161" y="500471"/>
                </a:lnTo>
                <a:cubicBezTo>
                  <a:pt x="682161" y="499680"/>
                  <a:pt x="680293" y="498890"/>
                  <a:pt x="680293" y="498099"/>
                </a:cubicBezTo>
                <a:lnTo>
                  <a:pt x="683096" y="497306"/>
                </a:lnTo>
                <a:cubicBezTo>
                  <a:pt x="683096" y="497306"/>
                  <a:pt x="684031" y="498099"/>
                  <a:pt x="684031" y="498890"/>
                </a:cubicBezTo>
                <a:cubicBezTo>
                  <a:pt x="684967" y="498890"/>
                  <a:pt x="684967" y="500471"/>
                  <a:pt x="685902" y="500471"/>
                </a:cubicBezTo>
                <a:cubicBezTo>
                  <a:pt x="684967" y="501261"/>
                  <a:pt x="683096" y="502051"/>
                  <a:pt x="682161" y="502845"/>
                </a:cubicBezTo>
                <a:cubicBezTo>
                  <a:pt x="683096" y="504426"/>
                  <a:pt x="684031" y="505216"/>
                  <a:pt x="684967" y="506797"/>
                </a:cubicBezTo>
                <a:cubicBezTo>
                  <a:pt x="686834" y="506007"/>
                  <a:pt x="687769" y="505216"/>
                  <a:pt x="688705" y="504426"/>
                </a:cubicBezTo>
                <a:cubicBezTo>
                  <a:pt x="687769" y="502845"/>
                  <a:pt x="686834" y="502051"/>
                  <a:pt x="685902" y="500471"/>
                </a:cubicBezTo>
                <a:lnTo>
                  <a:pt x="687769" y="498890"/>
                </a:lnTo>
                <a:cubicBezTo>
                  <a:pt x="688705" y="498890"/>
                  <a:pt x="689640" y="500471"/>
                  <a:pt x="689640" y="501261"/>
                </a:cubicBezTo>
                <a:cubicBezTo>
                  <a:pt x="690575" y="501261"/>
                  <a:pt x="690575" y="502051"/>
                  <a:pt x="691507" y="502845"/>
                </a:cubicBezTo>
                <a:lnTo>
                  <a:pt x="692442" y="504426"/>
                </a:lnTo>
                <a:cubicBezTo>
                  <a:pt x="693378" y="504426"/>
                  <a:pt x="694313" y="502845"/>
                  <a:pt x="695248" y="502845"/>
                </a:cubicBezTo>
                <a:cubicBezTo>
                  <a:pt x="695248" y="502845"/>
                  <a:pt x="696180" y="504426"/>
                  <a:pt x="696180" y="505216"/>
                </a:cubicBezTo>
                <a:lnTo>
                  <a:pt x="694313" y="506007"/>
                </a:lnTo>
                <a:cubicBezTo>
                  <a:pt x="694313" y="506797"/>
                  <a:pt x="696180" y="507591"/>
                  <a:pt x="696180" y="508381"/>
                </a:cubicBezTo>
                <a:cubicBezTo>
                  <a:pt x="696180" y="508381"/>
                  <a:pt x="697116" y="509962"/>
                  <a:pt x="698051" y="509962"/>
                </a:cubicBezTo>
                <a:cubicBezTo>
                  <a:pt x="698051" y="509962"/>
                  <a:pt x="698986" y="508381"/>
                  <a:pt x="699921" y="508381"/>
                </a:cubicBezTo>
                <a:cubicBezTo>
                  <a:pt x="699921" y="507591"/>
                  <a:pt x="698051" y="506797"/>
                  <a:pt x="698051" y="506797"/>
                </a:cubicBezTo>
                <a:cubicBezTo>
                  <a:pt x="698051" y="506007"/>
                  <a:pt x="699921" y="506007"/>
                  <a:pt x="699921" y="505216"/>
                </a:cubicBezTo>
                <a:cubicBezTo>
                  <a:pt x="700854" y="504426"/>
                  <a:pt x="701789" y="504426"/>
                  <a:pt x="702724" y="503635"/>
                </a:cubicBezTo>
                <a:cubicBezTo>
                  <a:pt x="702724" y="503635"/>
                  <a:pt x="700854" y="502845"/>
                  <a:pt x="700854" y="502051"/>
                </a:cubicBezTo>
                <a:lnTo>
                  <a:pt x="698986" y="503635"/>
                </a:lnTo>
                <a:cubicBezTo>
                  <a:pt x="698051" y="503635"/>
                  <a:pt x="697116" y="502051"/>
                  <a:pt x="697116" y="502051"/>
                </a:cubicBezTo>
                <a:cubicBezTo>
                  <a:pt x="696180" y="501261"/>
                  <a:pt x="696180" y="500471"/>
                  <a:pt x="695248" y="499680"/>
                </a:cubicBezTo>
                <a:cubicBezTo>
                  <a:pt x="695248" y="499680"/>
                  <a:pt x="694313" y="498890"/>
                  <a:pt x="693378" y="498099"/>
                </a:cubicBezTo>
                <a:cubicBezTo>
                  <a:pt x="693378" y="498099"/>
                  <a:pt x="692442" y="497306"/>
                  <a:pt x="692442" y="496515"/>
                </a:cubicBezTo>
                <a:cubicBezTo>
                  <a:pt x="692442" y="495725"/>
                  <a:pt x="690575" y="494935"/>
                  <a:pt x="690575" y="494935"/>
                </a:cubicBezTo>
                <a:cubicBezTo>
                  <a:pt x="690575" y="494144"/>
                  <a:pt x="692442" y="493351"/>
                  <a:pt x="692442" y="493351"/>
                </a:cubicBezTo>
                <a:lnTo>
                  <a:pt x="694313" y="494935"/>
                </a:lnTo>
                <a:cubicBezTo>
                  <a:pt x="695248" y="494935"/>
                  <a:pt x="696180" y="494144"/>
                  <a:pt x="696180" y="494144"/>
                </a:cubicBezTo>
                <a:cubicBezTo>
                  <a:pt x="697116" y="494144"/>
                  <a:pt x="697116" y="495725"/>
                  <a:pt x="698051" y="495725"/>
                </a:cubicBezTo>
                <a:lnTo>
                  <a:pt x="699921" y="494144"/>
                </a:lnTo>
                <a:lnTo>
                  <a:pt x="701789" y="492560"/>
                </a:lnTo>
                <a:cubicBezTo>
                  <a:pt x="702724" y="493351"/>
                  <a:pt x="703659" y="494144"/>
                  <a:pt x="703659" y="494935"/>
                </a:cubicBezTo>
                <a:cubicBezTo>
                  <a:pt x="704595" y="494935"/>
                  <a:pt x="704595" y="495725"/>
                  <a:pt x="705530" y="496515"/>
                </a:cubicBezTo>
                <a:cubicBezTo>
                  <a:pt x="706462" y="497306"/>
                  <a:pt x="707397" y="498890"/>
                  <a:pt x="708333" y="499680"/>
                </a:cubicBezTo>
                <a:cubicBezTo>
                  <a:pt x="709268" y="501261"/>
                  <a:pt x="711135" y="502051"/>
                  <a:pt x="712070" y="503635"/>
                </a:cubicBezTo>
                <a:cubicBezTo>
                  <a:pt x="712070" y="503635"/>
                  <a:pt x="713006" y="504426"/>
                  <a:pt x="713006" y="505216"/>
                </a:cubicBezTo>
                <a:cubicBezTo>
                  <a:pt x="713941" y="506007"/>
                  <a:pt x="714876" y="506007"/>
                  <a:pt x="714876" y="506797"/>
                </a:cubicBezTo>
                <a:cubicBezTo>
                  <a:pt x="714876" y="507591"/>
                  <a:pt x="716744" y="508381"/>
                  <a:pt x="716744" y="508381"/>
                </a:cubicBezTo>
                <a:cubicBezTo>
                  <a:pt x="716744" y="509171"/>
                  <a:pt x="714876" y="509962"/>
                  <a:pt x="714876" y="509962"/>
                </a:cubicBezTo>
                <a:cubicBezTo>
                  <a:pt x="713941" y="510752"/>
                  <a:pt x="715812" y="511546"/>
                  <a:pt x="715812" y="511546"/>
                </a:cubicBezTo>
                <a:cubicBezTo>
                  <a:pt x="715812" y="511546"/>
                  <a:pt x="718614" y="510752"/>
                  <a:pt x="717679" y="510752"/>
                </a:cubicBezTo>
                <a:cubicBezTo>
                  <a:pt x="717679" y="509962"/>
                  <a:pt x="716744" y="509171"/>
                  <a:pt x="716744" y="508381"/>
                </a:cubicBezTo>
                <a:lnTo>
                  <a:pt x="718614" y="507591"/>
                </a:lnTo>
                <a:cubicBezTo>
                  <a:pt x="718614" y="506797"/>
                  <a:pt x="717679" y="506007"/>
                  <a:pt x="716744" y="506007"/>
                </a:cubicBezTo>
                <a:cubicBezTo>
                  <a:pt x="716744" y="505216"/>
                  <a:pt x="715812" y="504426"/>
                  <a:pt x="715812" y="503635"/>
                </a:cubicBezTo>
                <a:cubicBezTo>
                  <a:pt x="715812" y="503635"/>
                  <a:pt x="716744" y="502845"/>
                  <a:pt x="717679" y="502845"/>
                </a:cubicBezTo>
                <a:cubicBezTo>
                  <a:pt x="717679" y="502051"/>
                  <a:pt x="719549" y="501261"/>
                  <a:pt x="719549" y="501261"/>
                </a:cubicBezTo>
                <a:lnTo>
                  <a:pt x="717679" y="499680"/>
                </a:lnTo>
                <a:cubicBezTo>
                  <a:pt x="717679" y="498890"/>
                  <a:pt x="719549" y="498099"/>
                  <a:pt x="720482" y="498099"/>
                </a:cubicBezTo>
                <a:cubicBezTo>
                  <a:pt x="720482" y="497306"/>
                  <a:pt x="721417" y="497306"/>
                  <a:pt x="722352" y="496515"/>
                </a:cubicBezTo>
                <a:cubicBezTo>
                  <a:pt x="722352" y="496515"/>
                  <a:pt x="720482" y="495725"/>
                  <a:pt x="720482" y="494935"/>
                </a:cubicBezTo>
                <a:lnTo>
                  <a:pt x="722352" y="493351"/>
                </a:lnTo>
                <a:cubicBezTo>
                  <a:pt x="723287" y="493351"/>
                  <a:pt x="724223" y="494935"/>
                  <a:pt x="724223" y="495725"/>
                </a:cubicBezTo>
                <a:cubicBezTo>
                  <a:pt x="724223" y="495725"/>
                  <a:pt x="726090" y="496515"/>
                  <a:pt x="726090" y="497306"/>
                </a:cubicBezTo>
                <a:cubicBezTo>
                  <a:pt x="726090" y="497306"/>
                  <a:pt x="723287" y="498099"/>
                  <a:pt x="724223" y="498099"/>
                </a:cubicBezTo>
                <a:cubicBezTo>
                  <a:pt x="724223" y="498890"/>
                  <a:pt x="725155" y="499680"/>
                  <a:pt x="725155" y="500471"/>
                </a:cubicBezTo>
                <a:cubicBezTo>
                  <a:pt x="726090" y="501261"/>
                  <a:pt x="727025" y="502845"/>
                  <a:pt x="728896" y="503635"/>
                </a:cubicBezTo>
                <a:cubicBezTo>
                  <a:pt x="728896" y="502845"/>
                  <a:pt x="730763" y="502845"/>
                  <a:pt x="730763" y="502051"/>
                </a:cubicBezTo>
                <a:cubicBezTo>
                  <a:pt x="730763" y="502051"/>
                  <a:pt x="728896" y="501261"/>
                  <a:pt x="728896" y="500471"/>
                </a:cubicBezTo>
                <a:lnTo>
                  <a:pt x="730763" y="499680"/>
                </a:lnTo>
                <a:cubicBezTo>
                  <a:pt x="731698" y="498890"/>
                  <a:pt x="732634" y="501261"/>
                  <a:pt x="732634" y="501261"/>
                </a:cubicBezTo>
                <a:cubicBezTo>
                  <a:pt x="732634" y="501261"/>
                  <a:pt x="733569" y="502845"/>
                  <a:pt x="734504" y="502845"/>
                </a:cubicBezTo>
                <a:cubicBezTo>
                  <a:pt x="734504" y="502845"/>
                  <a:pt x="736372" y="502051"/>
                  <a:pt x="736372" y="501261"/>
                </a:cubicBezTo>
                <a:lnTo>
                  <a:pt x="734504" y="499680"/>
                </a:lnTo>
                <a:cubicBezTo>
                  <a:pt x="734504" y="498890"/>
                  <a:pt x="736372" y="498890"/>
                  <a:pt x="737307" y="498099"/>
                </a:cubicBezTo>
                <a:cubicBezTo>
                  <a:pt x="737307" y="498099"/>
                  <a:pt x="735439" y="497306"/>
                  <a:pt x="735439" y="496515"/>
                </a:cubicBezTo>
                <a:cubicBezTo>
                  <a:pt x="735439" y="495725"/>
                  <a:pt x="737307" y="495725"/>
                  <a:pt x="737307" y="494935"/>
                </a:cubicBezTo>
                <a:cubicBezTo>
                  <a:pt x="739177" y="494144"/>
                  <a:pt x="740113" y="493351"/>
                  <a:pt x="741980" y="492560"/>
                </a:cubicBezTo>
                <a:cubicBezTo>
                  <a:pt x="742915" y="493351"/>
                  <a:pt x="743851" y="494935"/>
                  <a:pt x="744786" y="495725"/>
                </a:cubicBezTo>
                <a:cubicBezTo>
                  <a:pt x="745721" y="496515"/>
                  <a:pt x="745721" y="497306"/>
                  <a:pt x="746653" y="498099"/>
                </a:cubicBezTo>
                <a:cubicBezTo>
                  <a:pt x="746653" y="498099"/>
                  <a:pt x="747588" y="498890"/>
                  <a:pt x="747588" y="499680"/>
                </a:cubicBezTo>
                <a:cubicBezTo>
                  <a:pt x="747588" y="499680"/>
                  <a:pt x="745721" y="500471"/>
                  <a:pt x="745721" y="501261"/>
                </a:cubicBezTo>
                <a:cubicBezTo>
                  <a:pt x="745721" y="501261"/>
                  <a:pt x="747588" y="502051"/>
                  <a:pt x="747588" y="502845"/>
                </a:cubicBezTo>
                <a:cubicBezTo>
                  <a:pt x="747588" y="503635"/>
                  <a:pt x="748524" y="504426"/>
                  <a:pt x="749459" y="504426"/>
                </a:cubicBezTo>
                <a:cubicBezTo>
                  <a:pt x="749459" y="505216"/>
                  <a:pt x="750391" y="506007"/>
                  <a:pt x="750391" y="506007"/>
                </a:cubicBezTo>
                <a:cubicBezTo>
                  <a:pt x="750391" y="506797"/>
                  <a:pt x="748524" y="507591"/>
                  <a:pt x="748524" y="507591"/>
                </a:cubicBezTo>
                <a:cubicBezTo>
                  <a:pt x="748524" y="507591"/>
                  <a:pt x="749459" y="509171"/>
                  <a:pt x="750391" y="509171"/>
                </a:cubicBezTo>
                <a:lnTo>
                  <a:pt x="752262" y="508381"/>
                </a:lnTo>
                <a:cubicBezTo>
                  <a:pt x="752262" y="507591"/>
                  <a:pt x="750391" y="506797"/>
                  <a:pt x="750391" y="506007"/>
                </a:cubicBezTo>
                <a:lnTo>
                  <a:pt x="752262" y="505216"/>
                </a:lnTo>
                <a:cubicBezTo>
                  <a:pt x="753197" y="504426"/>
                  <a:pt x="754132" y="503635"/>
                  <a:pt x="755064" y="503635"/>
                </a:cubicBezTo>
                <a:cubicBezTo>
                  <a:pt x="755064" y="503635"/>
                  <a:pt x="756935" y="502845"/>
                  <a:pt x="756935" y="502051"/>
                </a:cubicBezTo>
                <a:lnTo>
                  <a:pt x="755064" y="500471"/>
                </a:lnTo>
                <a:lnTo>
                  <a:pt x="756935" y="498890"/>
                </a:lnTo>
                <a:cubicBezTo>
                  <a:pt x="757870" y="498890"/>
                  <a:pt x="759741" y="498099"/>
                  <a:pt x="759741" y="498099"/>
                </a:cubicBezTo>
                <a:cubicBezTo>
                  <a:pt x="759741" y="497306"/>
                  <a:pt x="757870" y="496515"/>
                  <a:pt x="757870" y="495725"/>
                </a:cubicBezTo>
                <a:lnTo>
                  <a:pt x="759741" y="494935"/>
                </a:lnTo>
                <a:cubicBezTo>
                  <a:pt x="759741" y="494144"/>
                  <a:pt x="757870" y="493351"/>
                  <a:pt x="758805" y="492560"/>
                </a:cubicBezTo>
                <a:lnTo>
                  <a:pt x="760673" y="491770"/>
                </a:lnTo>
                <a:cubicBezTo>
                  <a:pt x="760673" y="491770"/>
                  <a:pt x="761608" y="490189"/>
                  <a:pt x="762543" y="490189"/>
                </a:cubicBezTo>
                <a:cubicBezTo>
                  <a:pt x="763479" y="490189"/>
                  <a:pt x="763479" y="491770"/>
                  <a:pt x="764414" y="491770"/>
                </a:cubicBezTo>
                <a:lnTo>
                  <a:pt x="761608" y="493351"/>
                </a:lnTo>
                <a:cubicBezTo>
                  <a:pt x="761608" y="494144"/>
                  <a:pt x="763479" y="494935"/>
                  <a:pt x="763479" y="494935"/>
                </a:cubicBezTo>
                <a:cubicBezTo>
                  <a:pt x="763479" y="495725"/>
                  <a:pt x="761608" y="495725"/>
                  <a:pt x="761608" y="496515"/>
                </a:cubicBezTo>
                <a:lnTo>
                  <a:pt x="763479" y="498099"/>
                </a:lnTo>
                <a:cubicBezTo>
                  <a:pt x="763479" y="498099"/>
                  <a:pt x="765349" y="497306"/>
                  <a:pt x="765349" y="496515"/>
                </a:cubicBezTo>
                <a:lnTo>
                  <a:pt x="763479" y="494935"/>
                </a:lnTo>
                <a:lnTo>
                  <a:pt x="765349" y="493351"/>
                </a:lnTo>
                <a:cubicBezTo>
                  <a:pt x="766281" y="494144"/>
                  <a:pt x="767216" y="495725"/>
                  <a:pt x="767216" y="495725"/>
                </a:cubicBezTo>
                <a:cubicBezTo>
                  <a:pt x="768152" y="495725"/>
                  <a:pt x="769087" y="494144"/>
                  <a:pt x="769087" y="494144"/>
                </a:cubicBezTo>
                <a:cubicBezTo>
                  <a:pt x="770022" y="494144"/>
                  <a:pt x="770022" y="495725"/>
                  <a:pt x="770954" y="495725"/>
                </a:cubicBezTo>
                <a:cubicBezTo>
                  <a:pt x="771890" y="495725"/>
                  <a:pt x="772825" y="494144"/>
                  <a:pt x="772825" y="494935"/>
                </a:cubicBezTo>
                <a:cubicBezTo>
                  <a:pt x="773760" y="494935"/>
                  <a:pt x="774695" y="495725"/>
                  <a:pt x="774695" y="496515"/>
                </a:cubicBezTo>
                <a:lnTo>
                  <a:pt x="772825" y="497306"/>
                </a:lnTo>
                <a:cubicBezTo>
                  <a:pt x="772825" y="498099"/>
                  <a:pt x="774695" y="498890"/>
                  <a:pt x="773760" y="499680"/>
                </a:cubicBezTo>
                <a:lnTo>
                  <a:pt x="771890" y="500471"/>
                </a:lnTo>
                <a:cubicBezTo>
                  <a:pt x="771890" y="501261"/>
                  <a:pt x="773760" y="502051"/>
                  <a:pt x="773760" y="502845"/>
                </a:cubicBezTo>
                <a:lnTo>
                  <a:pt x="775628" y="501261"/>
                </a:lnTo>
                <a:lnTo>
                  <a:pt x="777498" y="502845"/>
                </a:lnTo>
                <a:cubicBezTo>
                  <a:pt x="777498" y="503635"/>
                  <a:pt x="778433" y="504426"/>
                  <a:pt x="779369" y="504426"/>
                </a:cubicBezTo>
                <a:cubicBezTo>
                  <a:pt x="779369" y="505216"/>
                  <a:pt x="776563" y="506007"/>
                  <a:pt x="776563" y="506007"/>
                </a:cubicBezTo>
                <a:lnTo>
                  <a:pt x="778433" y="507591"/>
                </a:lnTo>
                <a:lnTo>
                  <a:pt x="780301" y="506797"/>
                </a:lnTo>
                <a:cubicBezTo>
                  <a:pt x="781236" y="506797"/>
                  <a:pt x="782171" y="508381"/>
                  <a:pt x="782171" y="508381"/>
                </a:cubicBezTo>
                <a:cubicBezTo>
                  <a:pt x="783107" y="509171"/>
                  <a:pt x="783107" y="509171"/>
                  <a:pt x="784042" y="509962"/>
                </a:cubicBezTo>
                <a:cubicBezTo>
                  <a:pt x="784042" y="510752"/>
                  <a:pt x="784974" y="511546"/>
                  <a:pt x="784974" y="511546"/>
                </a:cubicBezTo>
                <a:cubicBezTo>
                  <a:pt x="784974" y="512336"/>
                  <a:pt x="783107" y="512336"/>
                  <a:pt x="783107" y="513127"/>
                </a:cubicBezTo>
                <a:cubicBezTo>
                  <a:pt x="783107" y="513917"/>
                  <a:pt x="784974" y="514707"/>
                  <a:pt x="784974" y="514707"/>
                </a:cubicBezTo>
                <a:lnTo>
                  <a:pt x="786844" y="513917"/>
                </a:lnTo>
                <a:cubicBezTo>
                  <a:pt x="786844" y="513127"/>
                  <a:pt x="784974" y="512336"/>
                  <a:pt x="784974" y="511546"/>
                </a:cubicBezTo>
                <a:lnTo>
                  <a:pt x="787780" y="510752"/>
                </a:lnTo>
                <a:cubicBezTo>
                  <a:pt x="786844" y="509962"/>
                  <a:pt x="785909" y="509171"/>
                  <a:pt x="785909" y="508381"/>
                </a:cubicBezTo>
                <a:cubicBezTo>
                  <a:pt x="784974" y="508381"/>
                  <a:pt x="784974" y="507591"/>
                  <a:pt x="784042" y="506797"/>
                </a:cubicBezTo>
                <a:lnTo>
                  <a:pt x="782171" y="505216"/>
                </a:lnTo>
                <a:cubicBezTo>
                  <a:pt x="783107" y="505216"/>
                  <a:pt x="784042" y="503635"/>
                  <a:pt x="784974" y="503635"/>
                </a:cubicBezTo>
                <a:cubicBezTo>
                  <a:pt x="784974" y="503635"/>
                  <a:pt x="785909" y="502845"/>
                  <a:pt x="786844" y="502845"/>
                </a:cubicBezTo>
                <a:cubicBezTo>
                  <a:pt x="785909" y="502051"/>
                  <a:pt x="785909" y="501261"/>
                  <a:pt x="784974" y="500471"/>
                </a:cubicBezTo>
                <a:cubicBezTo>
                  <a:pt x="784974" y="500471"/>
                  <a:pt x="784042" y="499680"/>
                  <a:pt x="784042" y="498890"/>
                </a:cubicBezTo>
                <a:cubicBezTo>
                  <a:pt x="783107" y="498890"/>
                  <a:pt x="782171" y="497306"/>
                  <a:pt x="782171" y="497306"/>
                </a:cubicBezTo>
                <a:lnTo>
                  <a:pt x="784042" y="495725"/>
                </a:lnTo>
                <a:cubicBezTo>
                  <a:pt x="784042" y="495725"/>
                  <a:pt x="784974" y="497306"/>
                  <a:pt x="785909" y="497306"/>
                </a:cubicBezTo>
                <a:cubicBezTo>
                  <a:pt x="786844" y="498890"/>
                  <a:pt x="787780" y="499680"/>
                  <a:pt x="788715" y="501261"/>
                </a:cubicBezTo>
                <a:cubicBezTo>
                  <a:pt x="788715" y="502051"/>
                  <a:pt x="790582" y="502051"/>
                  <a:pt x="790582" y="502845"/>
                </a:cubicBezTo>
                <a:cubicBezTo>
                  <a:pt x="790582" y="503635"/>
                  <a:pt x="788715" y="503635"/>
                  <a:pt x="788715" y="504426"/>
                </a:cubicBezTo>
                <a:lnTo>
                  <a:pt x="789650" y="506007"/>
                </a:lnTo>
                <a:cubicBezTo>
                  <a:pt x="789650" y="506007"/>
                  <a:pt x="791518" y="504426"/>
                  <a:pt x="792453" y="504426"/>
                </a:cubicBezTo>
                <a:lnTo>
                  <a:pt x="793388" y="506007"/>
                </a:lnTo>
                <a:cubicBezTo>
                  <a:pt x="793388" y="506797"/>
                  <a:pt x="791518" y="507591"/>
                  <a:pt x="791518" y="507591"/>
                </a:cubicBezTo>
                <a:cubicBezTo>
                  <a:pt x="791518" y="508381"/>
                  <a:pt x="793388" y="509171"/>
                  <a:pt x="793388" y="509171"/>
                </a:cubicBezTo>
                <a:cubicBezTo>
                  <a:pt x="793388" y="509171"/>
                  <a:pt x="794323" y="508381"/>
                  <a:pt x="795256" y="508381"/>
                </a:cubicBezTo>
                <a:cubicBezTo>
                  <a:pt x="795256" y="507591"/>
                  <a:pt x="797126" y="506797"/>
                  <a:pt x="797126" y="506797"/>
                </a:cubicBezTo>
                <a:lnTo>
                  <a:pt x="796191" y="505216"/>
                </a:lnTo>
                <a:cubicBezTo>
                  <a:pt x="795256" y="504426"/>
                  <a:pt x="794323" y="503635"/>
                  <a:pt x="794323" y="503635"/>
                </a:cubicBezTo>
                <a:cubicBezTo>
                  <a:pt x="793388" y="502845"/>
                  <a:pt x="793388" y="502051"/>
                  <a:pt x="792453" y="501261"/>
                </a:cubicBezTo>
                <a:lnTo>
                  <a:pt x="794323" y="500471"/>
                </a:lnTo>
                <a:cubicBezTo>
                  <a:pt x="795256" y="499680"/>
                  <a:pt x="793388" y="498890"/>
                  <a:pt x="793388" y="498099"/>
                </a:cubicBezTo>
                <a:lnTo>
                  <a:pt x="795256" y="497306"/>
                </a:lnTo>
                <a:cubicBezTo>
                  <a:pt x="795256" y="497306"/>
                  <a:pt x="796191" y="498890"/>
                  <a:pt x="797126" y="498890"/>
                </a:cubicBezTo>
                <a:cubicBezTo>
                  <a:pt x="797126" y="499680"/>
                  <a:pt x="798061" y="499680"/>
                  <a:pt x="798061" y="500471"/>
                </a:cubicBezTo>
                <a:cubicBezTo>
                  <a:pt x="798997" y="501261"/>
                  <a:pt x="798997" y="502051"/>
                  <a:pt x="799932" y="502051"/>
                </a:cubicBezTo>
                <a:cubicBezTo>
                  <a:pt x="799932" y="502845"/>
                  <a:pt x="801799" y="503635"/>
                  <a:pt x="801799" y="504426"/>
                </a:cubicBezTo>
                <a:lnTo>
                  <a:pt x="798997" y="505216"/>
                </a:lnTo>
                <a:cubicBezTo>
                  <a:pt x="799932" y="506007"/>
                  <a:pt x="800864" y="506797"/>
                  <a:pt x="800864" y="507591"/>
                </a:cubicBezTo>
                <a:cubicBezTo>
                  <a:pt x="801799" y="507591"/>
                  <a:pt x="801799" y="508381"/>
                  <a:pt x="802735" y="509171"/>
                </a:cubicBezTo>
                <a:cubicBezTo>
                  <a:pt x="802735" y="509171"/>
                  <a:pt x="803670" y="510752"/>
                  <a:pt x="804605" y="510752"/>
                </a:cubicBezTo>
                <a:lnTo>
                  <a:pt x="806472" y="509171"/>
                </a:lnTo>
                <a:lnTo>
                  <a:pt x="808343" y="508381"/>
                </a:lnTo>
                <a:cubicBezTo>
                  <a:pt x="808343" y="508381"/>
                  <a:pt x="809278" y="509962"/>
                  <a:pt x="810210" y="509962"/>
                </a:cubicBezTo>
                <a:cubicBezTo>
                  <a:pt x="810210" y="510752"/>
                  <a:pt x="811146" y="510752"/>
                  <a:pt x="811146" y="511546"/>
                </a:cubicBezTo>
                <a:cubicBezTo>
                  <a:pt x="812081" y="511546"/>
                  <a:pt x="813951" y="510752"/>
                  <a:pt x="813951" y="509962"/>
                </a:cubicBezTo>
                <a:cubicBezTo>
                  <a:pt x="813951" y="509962"/>
                  <a:pt x="812081" y="509171"/>
                  <a:pt x="812081" y="508381"/>
                </a:cubicBezTo>
                <a:cubicBezTo>
                  <a:pt x="811146" y="507591"/>
                  <a:pt x="811146" y="507591"/>
                  <a:pt x="810210" y="506797"/>
                </a:cubicBezTo>
                <a:lnTo>
                  <a:pt x="809278" y="505216"/>
                </a:lnTo>
                <a:cubicBezTo>
                  <a:pt x="809278" y="504426"/>
                  <a:pt x="810210" y="503635"/>
                  <a:pt x="811146" y="503635"/>
                </a:cubicBezTo>
                <a:cubicBezTo>
                  <a:pt x="811146" y="503635"/>
                  <a:pt x="812081" y="502051"/>
                  <a:pt x="813016" y="502051"/>
                </a:cubicBezTo>
                <a:cubicBezTo>
                  <a:pt x="813016" y="502051"/>
                  <a:pt x="813951" y="503635"/>
                  <a:pt x="814884" y="503635"/>
                </a:cubicBezTo>
                <a:cubicBezTo>
                  <a:pt x="814884" y="504426"/>
                  <a:pt x="816754" y="502845"/>
                  <a:pt x="816754" y="502845"/>
                </a:cubicBezTo>
                <a:cubicBezTo>
                  <a:pt x="817689" y="502051"/>
                  <a:pt x="818625" y="502051"/>
                  <a:pt x="818625" y="501261"/>
                </a:cubicBezTo>
                <a:lnTo>
                  <a:pt x="816754" y="499680"/>
                </a:lnTo>
                <a:cubicBezTo>
                  <a:pt x="817689" y="498890"/>
                  <a:pt x="819560" y="498890"/>
                  <a:pt x="819560" y="498099"/>
                </a:cubicBezTo>
                <a:cubicBezTo>
                  <a:pt x="819560" y="498099"/>
                  <a:pt x="820492" y="496515"/>
                  <a:pt x="821427" y="496515"/>
                </a:cubicBezTo>
                <a:cubicBezTo>
                  <a:pt x="821427" y="496515"/>
                  <a:pt x="823298" y="498099"/>
                  <a:pt x="823298" y="498890"/>
                </a:cubicBezTo>
                <a:lnTo>
                  <a:pt x="820492" y="499680"/>
                </a:lnTo>
                <a:cubicBezTo>
                  <a:pt x="820492" y="500471"/>
                  <a:pt x="822362" y="501261"/>
                  <a:pt x="822362" y="502051"/>
                </a:cubicBezTo>
                <a:lnTo>
                  <a:pt x="820492" y="502845"/>
                </a:lnTo>
                <a:cubicBezTo>
                  <a:pt x="819560" y="503635"/>
                  <a:pt x="818625" y="503635"/>
                  <a:pt x="818625" y="504426"/>
                </a:cubicBezTo>
                <a:cubicBezTo>
                  <a:pt x="819560" y="506007"/>
                  <a:pt x="820492" y="506797"/>
                  <a:pt x="821427" y="507591"/>
                </a:cubicBezTo>
                <a:cubicBezTo>
                  <a:pt x="821427" y="507591"/>
                  <a:pt x="823298" y="507591"/>
                  <a:pt x="823298" y="506797"/>
                </a:cubicBezTo>
                <a:cubicBezTo>
                  <a:pt x="823298" y="506007"/>
                  <a:pt x="822362" y="505216"/>
                  <a:pt x="822362" y="505216"/>
                </a:cubicBezTo>
                <a:cubicBezTo>
                  <a:pt x="822362" y="504426"/>
                  <a:pt x="824233" y="503635"/>
                  <a:pt x="824233" y="503635"/>
                </a:cubicBezTo>
                <a:cubicBezTo>
                  <a:pt x="824233" y="502845"/>
                  <a:pt x="822362" y="502051"/>
                  <a:pt x="822362" y="502051"/>
                </a:cubicBezTo>
                <a:cubicBezTo>
                  <a:pt x="822362" y="501261"/>
                  <a:pt x="824233" y="500471"/>
                  <a:pt x="824233" y="500471"/>
                </a:cubicBezTo>
                <a:cubicBezTo>
                  <a:pt x="825165" y="499680"/>
                  <a:pt x="826100" y="499680"/>
                  <a:pt x="827036" y="498890"/>
                </a:cubicBezTo>
                <a:cubicBezTo>
                  <a:pt x="827036" y="499680"/>
                  <a:pt x="827971" y="500471"/>
                  <a:pt x="827971" y="500471"/>
                </a:cubicBezTo>
                <a:cubicBezTo>
                  <a:pt x="828906" y="501261"/>
                  <a:pt x="828906" y="502051"/>
                  <a:pt x="829841" y="502845"/>
                </a:cubicBezTo>
                <a:lnTo>
                  <a:pt x="831709" y="501261"/>
                </a:lnTo>
                <a:cubicBezTo>
                  <a:pt x="832644" y="501261"/>
                  <a:pt x="832644" y="502845"/>
                  <a:pt x="833579" y="502845"/>
                </a:cubicBezTo>
                <a:cubicBezTo>
                  <a:pt x="834515" y="502845"/>
                  <a:pt x="835447" y="501261"/>
                  <a:pt x="835447" y="502051"/>
                </a:cubicBezTo>
                <a:cubicBezTo>
                  <a:pt x="836382" y="502051"/>
                  <a:pt x="836382" y="503635"/>
                  <a:pt x="837317" y="503635"/>
                </a:cubicBezTo>
                <a:cubicBezTo>
                  <a:pt x="838253" y="503635"/>
                  <a:pt x="838253" y="502051"/>
                  <a:pt x="839185" y="502051"/>
                </a:cubicBezTo>
                <a:cubicBezTo>
                  <a:pt x="840120" y="502051"/>
                  <a:pt x="840120" y="503635"/>
                  <a:pt x="841055" y="503635"/>
                </a:cubicBezTo>
                <a:cubicBezTo>
                  <a:pt x="841055" y="503635"/>
                  <a:pt x="841990" y="502845"/>
                  <a:pt x="842926" y="502845"/>
                </a:cubicBezTo>
                <a:cubicBezTo>
                  <a:pt x="841990" y="501261"/>
                  <a:pt x="841055" y="500471"/>
                  <a:pt x="840120" y="498890"/>
                </a:cubicBezTo>
                <a:cubicBezTo>
                  <a:pt x="838253" y="498099"/>
                  <a:pt x="837317" y="496515"/>
                  <a:pt x="836382" y="495725"/>
                </a:cubicBezTo>
                <a:cubicBezTo>
                  <a:pt x="838253" y="494144"/>
                  <a:pt x="839185" y="493351"/>
                  <a:pt x="841055" y="492560"/>
                </a:cubicBezTo>
                <a:cubicBezTo>
                  <a:pt x="841990" y="494144"/>
                  <a:pt x="842926" y="494935"/>
                  <a:pt x="843861" y="496515"/>
                </a:cubicBezTo>
                <a:cubicBezTo>
                  <a:pt x="844793" y="496515"/>
                  <a:pt x="844793" y="497306"/>
                  <a:pt x="845728" y="498099"/>
                </a:cubicBezTo>
                <a:cubicBezTo>
                  <a:pt x="845728" y="498099"/>
                  <a:pt x="846664" y="499680"/>
                  <a:pt x="847599" y="499680"/>
                </a:cubicBezTo>
                <a:cubicBezTo>
                  <a:pt x="847599" y="499680"/>
                  <a:pt x="848534" y="498890"/>
                  <a:pt x="849469" y="498099"/>
                </a:cubicBezTo>
                <a:lnTo>
                  <a:pt x="851337" y="497306"/>
                </a:lnTo>
                <a:cubicBezTo>
                  <a:pt x="851337" y="496515"/>
                  <a:pt x="849469" y="495725"/>
                  <a:pt x="849469" y="495725"/>
                </a:cubicBezTo>
                <a:cubicBezTo>
                  <a:pt x="849469" y="494935"/>
                  <a:pt x="847599" y="494144"/>
                  <a:pt x="848534" y="493351"/>
                </a:cubicBezTo>
                <a:lnTo>
                  <a:pt x="850402" y="492560"/>
                </a:lnTo>
                <a:lnTo>
                  <a:pt x="851337" y="494144"/>
                </a:lnTo>
                <a:cubicBezTo>
                  <a:pt x="852272" y="494935"/>
                  <a:pt x="853207" y="494935"/>
                  <a:pt x="853207" y="495725"/>
                </a:cubicBezTo>
                <a:cubicBezTo>
                  <a:pt x="854143" y="496515"/>
                  <a:pt x="855075" y="497306"/>
                  <a:pt x="855075" y="497306"/>
                </a:cubicBezTo>
                <a:cubicBezTo>
                  <a:pt x="855075" y="498099"/>
                  <a:pt x="856945" y="498890"/>
                  <a:pt x="856945" y="499680"/>
                </a:cubicBezTo>
                <a:lnTo>
                  <a:pt x="854143" y="500471"/>
                </a:lnTo>
                <a:lnTo>
                  <a:pt x="856010" y="502051"/>
                </a:lnTo>
                <a:cubicBezTo>
                  <a:pt x="856010" y="502845"/>
                  <a:pt x="857881" y="501261"/>
                  <a:pt x="857881" y="501261"/>
                </a:cubicBezTo>
                <a:cubicBezTo>
                  <a:pt x="858816" y="500471"/>
                  <a:pt x="859751" y="500471"/>
                  <a:pt x="860683" y="499680"/>
                </a:cubicBezTo>
                <a:cubicBezTo>
                  <a:pt x="860683" y="499680"/>
                  <a:pt x="861618" y="498890"/>
                  <a:pt x="862554" y="498099"/>
                </a:cubicBezTo>
                <a:lnTo>
                  <a:pt x="864421" y="497306"/>
                </a:lnTo>
                <a:lnTo>
                  <a:pt x="866292" y="498890"/>
                </a:lnTo>
                <a:cubicBezTo>
                  <a:pt x="865356" y="498890"/>
                  <a:pt x="864421" y="499680"/>
                  <a:pt x="863489" y="500471"/>
                </a:cubicBezTo>
                <a:cubicBezTo>
                  <a:pt x="864421" y="500471"/>
                  <a:pt x="865356" y="501261"/>
                  <a:pt x="865356" y="502051"/>
                </a:cubicBezTo>
                <a:lnTo>
                  <a:pt x="863489" y="502845"/>
                </a:lnTo>
                <a:cubicBezTo>
                  <a:pt x="863489" y="503635"/>
                  <a:pt x="861618" y="504426"/>
                  <a:pt x="861618" y="504426"/>
                </a:cubicBezTo>
                <a:cubicBezTo>
                  <a:pt x="861618" y="505216"/>
                  <a:pt x="862554" y="506007"/>
                  <a:pt x="862554" y="506007"/>
                </a:cubicBezTo>
                <a:cubicBezTo>
                  <a:pt x="864421" y="505216"/>
                  <a:pt x="865356" y="504426"/>
                  <a:pt x="867227" y="503635"/>
                </a:cubicBezTo>
                <a:cubicBezTo>
                  <a:pt x="868162" y="503635"/>
                  <a:pt x="868162" y="502051"/>
                  <a:pt x="869094" y="502051"/>
                </a:cubicBezTo>
                <a:cubicBezTo>
                  <a:pt x="870030" y="502051"/>
                  <a:pt x="870030" y="504426"/>
                  <a:pt x="870965" y="504426"/>
                </a:cubicBezTo>
                <a:lnTo>
                  <a:pt x="872835" y="502845"/>
                </a:lnTo>
                <a:cubicBezTo>
                  <a:pt x="872835" y="503635"/>
                  <a:pt x="874703" y="503635"/>
                  <a:pt x="874703" y="504426"/>
                </a:cubicBezTo>
                <a:cubicBezTo>
                  <a:pt x="874703" y="505216"/>
                  <a:pt x="871900" y="505216"/>
                  <a:pt x="872835" y="506007"/>
                </a:cubicBezTo>
                <a:cubicBezTo>
                  <a:pt x="872835" y="506007"/>
                  <a:pt x="873771" y="506797"/>
                  <a:pt x="873771" y="507591"/>
                </a:cubicBezTo>
                <a:cubicBezTo>
                  <a:pt x="874703" y="508381"/>
                  <a:pt x="874703" y="509171"/>
                  <a:pt x="875638" y="509171"/>
                </a:cubicBezTo>
                <a:cubicBezTo>
                  <a:pt x="876573" y="509962"/>
                  <a:pt x="876573" y="510752"/>
                  <a:pt x="877508" y="510752"/>
                </a:cubicBezTo>
                <a:lnTo>
                  <a:pt x="879376" y="509962"/>
                </a:lnTo>
                <a:cubicBezTo>
                  <a:pt x="879376" y="509171"/>
                  <a:pt x="877508" y="508381"/>
                  <a:pt x="877508" y="508381"/>
                </a:cubicBezTo>
                <a:cubicBezTo>
                  <a:pt x="877508" y="507591"/>
                  <a:pt x="875638" y="506797"/>
                  <a:pt x="875638" y="506007"/>
                </a:cubicBezTo>
                <a:cubicBezTo>
                  <a:pt x="876573" y="506007"/>
                  <a:pt x="878444" y="505216"/>
                  <a:pt x="878444" y="505216"/>
                </a:cubicBezTo>
                <a:cubicBezTo>
                  <a:pt x="878444" y="504426"/>
                  <a:pt x="876573" y="503635"/>
                  <a:pt x="876573" y="502845"/>
                </a:cubicBezTo>
                <a:lnTo>
                  <a:pt x="878444" y="502051"/>
                </a:lnTo>
                <a:cubicBezTo>
                  <a:pt x="878444" y="501261"/>
                  <a:pt x="877508" y="500471"/>
                  <a:pt x="877508" y="499680"/>
                </a:cubicBezTo>
                <a:cubicBezTo>
                  <a:pt x="876573" y="499680"/>
                  <a:pt x="875638" y="498890"/>
                  <a:pt x="875638" y="498099"/>
                </a:cubicBezTo>
                <a:cubicBezTo>
                  <a:pt x="876573" y="498099"/>
                  <a:pt x="876573" y="497306"/>
                  <a:pt x="877508" y="497306"/>
                </a:cubicBezTo>
                <a:cubicBezTo>
                  <a:pt x="878444" y="496515"/>
                  <a:pt x="878444" y="498890"/>
                  <a:pt x="879376" y="498890"/>
                </a:cubicBezTo>
                <a:cubicBezTo>
                  <a:pt x="879376" y="498890"/>
                  <a:pt x="880311" y="497306"/>
                  <a:pt x="881246" y="497306"/>
                </a:cubicBezTo>
                <a:cubicBezTo>
                  <a:pt x="882182" y="497306"/>
                  <a:pt x="882182" y="496515"/>
                  <a:pt x="883117" y="495725"/>
                </a:cubicBezTo>
                <a:cubicBezTo>
                  <a:pt x="883117" y="495725"/>
                  <a:pt x="881246" y="494935"/>
                  <a:pt x="882182" y="494144"/>
                </a:cubicBezTo>
                <a:lnTo>
                  <a:pt x="884052" y="492560"/>
                </a:lnTo>
                <a:cubicBezTo>
                  <a:pt x="884052" y="493351"/>
                  <a:pt x="884984" y="494144"/>
                  <a:pt x="884984" y="494935"/>
                </a:cubicBezTo>
                <a:cubicBezTo>
                  <a:pt x="885920" y="494935"/>
                  <a:pt x="886855" y="495725"/>
                  <a:pt x="886855" y="496515"/>
                </a:cubicBezTo>
                <a:cubicBezTo>
                  <a:pt x="887790" y="497306"/>
                  <a:pt x="888725" y="498890"/>
                  <a:pt x="890593" y="499680"/>
                </a:cubicBezTo>
                <a:cubicBezTo>
                  <a:pt x="891528" y="501261"/>
                  <a:pt x="892463" y="502051"/>
                  <a:pt x="893399" y="503635"/>
                </a:cubicBezTo>
                <a:cubicBezTo>
                  <a:pt x="894331" y="504426"/>
                  <a:pt x="895266" y="506007"/>
                  <a:pt x="896201" y="506797"/>
                </a:cubicBezTo>
                <a:cubicBezTo>
                  <a:pt x="897136" y="506797"/>
                  <a:pt x="898072" y="506007"/>
                  <a:pt x="899004" y="506007"/>
                </a:cubicBezTo>
                <a:cubicBezTo>
                  <a:pt x="899004" y="505216"/>
                  <a:pt x="900874" y="505216"/>
                  <a:pt x="900874" y="504426"/>
                </a:cubicBezTo>
                <a:lnTo>
                  <a:pt x="899004" y="502845"/>
                </a:lnTo>
                <a:cubicBezTo>
                  <a:pt x="899004" y="502051"/>
                  <a:pt x="897136" y="501261"/>
                  <a:pt x="897136" y="500471"/>
                </a:cubicBezTo>
                <a:cubicBezTo>
                  <a:pt x="898072" y="500471"/>
                  <a:pt x="899004" y="499680"/>
                  <a:pt x="899939" y="499680"/>
                </a:cubicBezTo>
                <a:cubicBezTo>
                  <a:pt x="899939" y="498890"/>
                  <a:pt x="900874" y="498099"/>
                  <a:pt x="901810" y="498099"/>
                </a:cubicBezTo>
                <a:cubicBezTo>
                  <a:pt x="901810" y="498099"/>
                  <a:pt x="902745" y="499680"/>
                  <a:pt x="903680" y="499680"/>
                </a:cubicBezTo>
                <a:cubicBezTo>
                  <a:pt x="903680" y="499680"/>
                  <a:pt x="905548" y="498890"/>
                  <a:pt x="905548" y="498099"/>
                </a:cubicBezTo>
                <a:lnTo>
                  <a:pt x="903680" y="496515"/>
                </a:lnTo>
                <a:lnTo>
                  <a:pt x="901810" y="494935"/>
                </a:lnTo>
                <a:cubicBezTo>
                  <a:pt x="901810" y="494935"/>
                  <a:pt x="903680" y="494144"/>
                  <a:pt x="904612" y="493351"/>
                </a:cubicBezTo>
                <a:cubicBezTo>
                  <a:pt x="904612" y="493351"/>
                  <a:pt x="905548" y="492560"/>
                  <a:pt x="906483" y="492560"/>
                </a:cubicBezTo>
                <a:cubicBezTo>
                  <a:pt x="907418" y="492560"/>
                  <a:pt x="907418" y="494144"/>
                  <a:pt x="908353" y="494144"/>
                </a:cubicBezTo>
                <a:cubicBezTo>
                  <a:pt x="907418" y="494144"/>
                  <a:pt x="905548" y="495725"/>
                  <a:pt x="905548" y="495725"/>
                </a:cubicBezTo>
                <a:cubicBezTo>
                  <a:pt x="906483" y="495725"/>
                  <a:pt x="907418" y="496515"/>
                  <a:pt x="907418" y="497306"/>
                </a:cubicBezTo>
                <a:cubicBezTo>
                  <a:pt x="908353" y="498099"/>
                  <a:pt x="908353" y="498099"/>
                  <a:pt x="909285" y="498890"/>
                </a:cubicBezTo>
                <a:cubicBezTo>
                  <a:pt x="909285" y="499680"/>
                  <a:pt x="910221" y="500471"/>
                  <a:pt x="910221" y="500471"/>
                </a:cubicBezTo>
                <a:cubicBezTo>
                  <a:pt x="911156" y="501261"/>
                  <a:pt x="912091" y="502051"/>
                  <a:pt x="912091" y="502051"/>
                </a:cubicBezTo>
                <a:cubicBezTo>
                  <a:pt x="912091" y="502845"/>
                  <a:pt x="913962" y="501261"/>
                  <a:pt x="913962" y="501261"/>
                </a:cubicBezTo>
                <a:cubicBezTo>
                  <a:pt x="914894" y="501261"/>
                  <a:pt x="914894" y="502845"/>
                  <a:pt x="915829" y="502845"/>
                </a:cubicBezTo>
                <a:cubicBezTo>
                  <a:pt x="916764" y="502845"/>
                  <a:pt x="916764" y="504426"/>
                  <a:pt x="917700" y="504426"/>
                </a:cubicBezTo>
                <a:cubicBezTo>
                  <a:pt x="917700" y="504426"/>
                  <a:pt x="919567" y="502845"/>
                  <a:pt x="919567" y="503635"/>
                </a:cubicBezTo>
                <a:cubicBezTo>
                  <a:pt x="920502" y="503635"/>
                  <a:pt x="920502" y="504426"/>
                  <a:pt x="921438" y="505216"/>
                </a:cubicBezTo>
                <a:cubicBezTo>
                  <a:pt x="921438" y="505216"/>
                  <a:pt x="922373" y="506007"/>
                  <a:pt x="922373" y="506797"/>
                </a:cubicBezTo>
                <a:cubicBezTo>
                  <a:pt x="923308" y="506797"/>
                  <a:pt x="924240" y="508381"/>
                  <a:pt x="924240" y="508381"/>
                </a:cubicBezTo>
                <a:lnTo>
                  <a:pt x="922373" y="509962"/>
                </a:lnTo>
                <a:cubicBezTo>
                  <a:pt x="922373" y="509962"/>
                  <a:pt x="923308" y="511546"/>
                  <a:pt x="924240" y="511546"/>
                </a:cubicBezTo>
                <a:cubicBezTo>
                  <a:pt x="924240" y="511546"/>
                  <a:pt x="925176" y="509962"/>
                  <a:pt x="926111" y="509962"/>
                </a:cubicBezTo>
                <a:cubicBezTo>
                  <a:pt x="927046" y="510752"/>
                  <a:pt x="927046" y="512336"/>
                  <a:pt x="927981" y="512336"/>
                </a:cubicBezTo>
                <a:cubicBezTo>
                  <a:pt x="927981" y="512336"/>
                  <a:pt x="928913" y="510752"/>
                  <a:pt x="929849" y="510752"/>
                </a:cubicBezTo>
                <a:cubicBezTo>
                  <a:pt x="928913" y="509962"/>
                  <a:pt x="928913" y="509962"/>
                  <a:pt x="927981" y="509171"/>
                </a:cubicBezTo>
                <a:cubicBezTo>
                  <a:pt x="927981" y="508381"/>
                  <a:pt x="927046" y="507591"/>
                  <a:pt x="926111" y="507591"/>
                </a:cubicBezTo>
                <a:cubicBezTo>
                  <a:pt x="926111" y="506797"/>
                  <a:pt x="928913" y="506007"/>
                  <a:pt x="928913" y="506007"/>
                </a:cubicBezTo>
                <a:lnTo>
                  <a:pt x="927046" y="504426"/>
                </a:lnTo>
                <a:cubicBezTo>
                  <a:pt x="927046" y="503635"/>
                  <a:pt x="925176" y="502845"/>
                  <a:pt x="925176" y="502051"/>
                </a:cubicBezTo>
                <a:lnTo>
                  <a:pt x="927046" y="501261"/>
                </a:lnTo>
                <a:cubicBezTo>
                  <a:pt x="927981" y="500471"/>
                  <a:pt x="926111" y="499680"/>
                  <a:pt x="926111" y="498890"/>
                </a:cubicBezTo>
                <a:lnTo>
                  <a:pt x="927981" y="498099"/>
                </a:lnTo>
                <a:cubicBezTo>
                  <a:pt x="927981" y="497306"/>
                  <a:pt x="926111" y="496515"/>
                  <a:pt x="926111" y="495725"/>
                </a:cubicBezTo>
                <a:cubicBezTo>
                  <a:pt x="926111" y="495725"/>
                  <a:pt x="927981" y="494935"/>
                  <a:pt x="928913" y="494935"/>
                </a:cubicBezTo>
                <a:cubicBezTo>
                  <a:pt x="928913" y="494144"/>
                  <a:pt x="929849" y="494144"/>
                  <a:pt x="930784" y="493351"/>
                </a:cubicBezTo>
                <a:lnTo>
                  <a:pt x="931719" y="494935"/>
                </a:lnTo>
                <a:cubicBezTo>
                  <a:pt x="932654" y="495725"/>
                  <a:pt x="933587" y="494144"/>
                  <a:pt x="934522" y="494144"/>
                </a:cubicBezTo>
                <a:lnTo>
                  <a:pt x="935457" y="495725"/>
                </a:lnTo>
                <a:cubicBezTo>
                  <a:pt x="935457" y="495725"/>
                  <a:pt x="933587" y="496515"/>
                  <a:pt x="933587" y="497306"/>
                </a:cubicBezTo>
                <a:lnTo>
                  <a:pt x="931719" y="498099"/>
                </a:lnTo>
                <a:cubicBezTo>
                  <a:pt x="931719" y="498890"/>
                  <a:pt x="932654" y="499680"/>
                  <a:pt x="933587" y="499680"/>
                </a:cubicBezTo>
                <a:cubicBezTo>
                  <a:pt x="933587" y="500471"/>
                  <a:pt x="934522" y="502051"/>
                  <a:pt x="934522" y="502051"/>
                </a:cubicBezTo>
                <a:cubicBezTo>
                  <a:pt x="935457" y="502051"/>
                  <a:pt x="936392" y="500471"/>
                  <a:pt x="937328" y="500471"/>
                </a:cubicBezTo>
                <a:cubicBezTo>
                  <a:pt x="937328" y="500471"/>
                  <a:pt x="938263" y="499680"/>
                  <a:pt x="939195" y="498890"/>
                </a:cubicBezTo>
                <a:lnTo>
                  <a:pt x="937328" y="497306"/>
                </a:lnTo>
                <a:lnTo>
                  <a:pt x="939195" y="495725"/>
                </a:lnTo>
                <a:cubicBezTo>
                  <a:pt x="940130" y="496515"/>
                  <a:pt x="941066" y="497306"/>
                  <a:pt x="941066" y="498099"/>
                </a:cubicBezTo>
                <a:cubicBezTo>
                  <a:pt x="941066" y="498099"/>
                  <a:pt x="942936" y="498890"/>
                  <a:pt x="942936" y="499680"/>
                </a:cubicBezTo>
                <a:cubicBezTo>
                  <a:pt x="942936" y="499680"/>
                  <a:pt x="940130" y="500471"/>
                  <a:pt x="940130" y="501261"/>
                </a:cubicBezTo>
                <a:cubicBezTo>
                  <a:pt x="941066" y="501261"/>
                  <a:pt x="942001" y="502051"/>
                  <a:pt x="942001" y="502845"/>
                </a:cubicBezTo>
                <a:cubicBezTo>
                  <a:pt x="942936" y="502845"/>
                  <a:pt x="943871" y="503635"/>
                  <a:pt x="943871" y="504426"/>
                </a:cubicBezTo>
                <a:cubicBezTo>
                  <a:pt x="943871" y="504426"/>
                  <a:pt x="942001" y="505216"/>
                  <a:pt x="942001" y="506007"/>
                </a:cubicBezTo>
                <a:cubicBezTo>
                  <a:pt x="942001" y="506007"/>
                  <a:pt x="942936" y="506797"/>
                  <a:pt x="942936" y="507591"/>
                </a:cubicBezTo>
                <a:cubicBezTo>
                  <a:pt x="943871" y="506797"/>
                  <a:pt x="944804" y="506797"/>
                  <a:pt x="945739" y="506007"/>
                </a:cubicBezTo>
                <a:lnTo>
                  <a:pt x="947609" y="505216"/>
                </a:lnTo>
                <a:cubicBezTo>
                  <a:pt x="947609" y="504426"/>
                  <a:pt x="945739" y="503635"/>
                  <a:pt x="945739" y="502845"/>
                </a:cubicBezTo>
                <a:lnTo>
                  <a:pt x="947609" y="502051"/>
                </a:lnTo>
                <a:cubicBezTo>
                  <a:pt x="947609" y="501261"/>
                  <a:pt x="946674" y="500471"/>
                  <a:pt x="946674" y="499680"/>
                </a:cubicBezTo>
                <a:cubicBezTo>
                  <a:pt x="946674" y="499680"/>
                  <a:pt x="944804" y="498890"/>
                  <a:pt x="944804" y="498099"/>
                </a:cubicBezTo>
                <a:cubicBezTo>
                  <a:pt x="944804" y="497306"/>
                  <a:pt x="946674" y="497306"/>
                  <a:pt x="946674" y="496515"/>
                </a:cubicBezTo>
                <a:lnTo>
                  <a:pt x="948545" y="495725"/>
                </a:lnTo>
                <a:cubicBezTo>
                  <a:pt x="949477" y="494935"/>
                  <a:pt x="947609" y="494144"/>
                  <a:pt x="947609" y="494144"/>
                </a:cubicBezTo>
                <a:cubicBezTo>
                  <a:pt x="947609" y="493351"/>
                  <a:pt x="949477" y="492560"/>
                  <a:pt x="949477" y="492560"/>
                </a:cubicBezTo>
                <a:cubicBezTo>
                  <a:pt x="949477" y="493351"/>
                  <a:pt x="950412" y="493351"/>
                  <a:pt x="951347" y="494144"/>
                </a:cubicBezTo>
                <a:lnTo>
                  <a:pt x="952282" y="495725"/>
                </a:lnTo>
                <a:cubicBezTo>
                  <a:pt x="952282" y="496515"/>
                  <a:pt x="950412" y="497306"/>
                  <a:pt x="950412" y="497306"/>
                </a:cubicBezTo>
                <a:cubicBezTo>
                  <a:pt x="950412" y="498099"/>
                  <a:pt x="951347" y="498890"/>
                  <a:pt x="952282" y="498890"/>
                </a:cubicBezTo>
                <a:cubicBezTo>
                  <a:pt x="952282" y="499680"/>
                  <a:pt x="954150" y="500471"/>
                  <a:pt x="954150" y="500471"/>
                </a:cubicBezTo>
                <a:cubicBezTo>
                  <a:pt x="953215" y="501261"/>
                  <a:pt x="952282" y="501261"/>
                  <a:pt x="951347" y="502051"/>
                </a:cubicBezTo>
                <a:cubicBezTo>
                  <a:pt x="952282" y="502051"/>
                  <a:pt x="952282" y="503635"/>
                  <a:pt x="953215" y="503635"/>
                </a:cubicBezTo>
                <a:cubicBezTo>
                  <a:pt x="954150" y="504426"/>
                  <a:pt x="955085" y="502845"/>
                  <a:pt x="955085" y="502845"/>
                </a:cubicBezTo>
                <a:cubicBezTo>
                  <a:pt x="956020" y="502845"/>
                  <a:pt x="956020" y="504426"/>
                  <a:pt x="956956" y="504426"/>
                </a:cubicBezTo>
                <a:lnTo>
                  <a:pt x="958823" y="502845"/>
                </a:lnTo>
                <a:cubicBezTo>
                  <a:pt x="959758" y="502845"/>
                  <a:pt x="960694" y="502051"/>
                  <a:pt x="960694" y="501261"/>
                </a:cubicBezTo>
                <a:cubicBezTo>
                  <a:pt x="961629" y="501261"/>
                  <a:pt x="962564" y="500471"/>
                  <a:pt x="963496" y="500471"/>
                </a:cubicBezTo>
                <a:lnTo>
                  <a:pt x="964431" y="502051"/>
                </a:lnTo>
                <a:cubicBezTo>
                  <a:pt x="965367" y="502845"/>
                  <a:pt x="966302" y="503635"/>
                  <a:pt x="966302" y="503635"/>
                </a:cubicBezTo>
                <a:cubicBezTo>
                  <a:pt x="966302" y="504426"/>
                  <a:pt x="964431" y="505216"/>
                  <a:pt x="964431" y="505216"/>
                </a:cubicBezTo>
                <a:cubicBezTo>
                  <a:pt x="964431" y="505216"/>
                  <a:pt x="965367" y="506797"/>
                  <a:pt x="966302" y="506797"/>
                </a:cubicBezTo>
                <a:cubicBezTo>
                  <a:pt x="966302" y="507591"/>
                  <a:pt x="967237" y="508381"/>
                  <a:pt x="967237" y="508381"/>
                </a:cubicBezTo>
                <a:cubicBezTo>
                  <a:pt x="968173" y="508381"/>
                  <a:pt x="969105" y="507591"/>
                  <a:pt x="969105" y="507591"/>
                </a:cubicBezTo>
                <a:cubicBezTo>
                  <a:pt x="970040" y="506797"/>
                  <a:pt x="970975" y="506797"/>
                  <a:pt x="971910" y="506007"/>
                </a:cubicBezTo>
                <a:cubicBezTo>
                  <a:pt x="971910" y="505216"/>
                  <a:pt x="970040" y="504426"/>
                  <a:pt x="970040" y="504426"/>
                </a:cubicBezTo>
                <a:cubicBezTo>
                  <a:pt x="970040" y="503635"/>
                  <a:pt x="971910" y="502845"/>
                  <a:pt x="971910" y="502845"/>
                </a:cubicBezTo>
                <a:cubicBezTo>
                  <a:pt x="971910" y="502845"/>
                  <a:pt x="973778" y="502051"/>
                  <a:pt x="973778" y="501261"/>
                </a:cubicBezTo>
                <a:cubicBezTo>
                  <a:pt x="973778" y="501261"/>
                  <a:pt x="972846" y="500471"/>
                  <a:pt x="972846" y="499680"/>
                </a:cubicBezTo>
                <a:cubicBezTo>
                  <a:pt x="971910" y="498890"/>
                  <a:pt x="971910" y="498890"/>
                  <a:pt x="970975" y="498099"/>
                </a:cubicBezTo>
                <a:cubicBezTo>
                  <a:pt x="972846" y="497306"/>
                  <a:pt x="973778" y="496515"/>
                  <a:pt x="975648" y="494935"/>
                </a:cubicBezTo>
                <a:cubicBezTo>
                  <a:pt x="975648" y="495725"/>
                  <a:pt x="976584" y="496515"/>
                  <a:pt x="976584" y="497306"/>
                </a:cubicBezTo>
                <a:cubicBezTo>
                  <a:pt x="977519" y="498099"/>
                  <a:pt x="978454" y="499680"/>
                  <a:pt x="980322" y="500471"/>
                </a:cubicBezTo>
                <a:cubicBezTo>
                  <a:pt x="979386" y="501261"/>
                  <a:pt x="977519" y="501261"/>
                  <a:pt x="977519" y="502051"/>
                </a:cubicBezTo>
                <a:cubicBezTo>
                  <a:pt x="977519" y="502845"/>
                  <a:pt x="979386" y="502845"/>
                  <a:pt x="979386" y="503635"/>
                </a:cubicBezTo>
                <a:cubicBezTo>
                  <a:pt x="979386" y="504426"/>
                  <a:pt x="981257" y="505216"/>
                  <a:pt x="981257" y="505216"/>
                </a:cubicBezTo>
                <a:cubicBezTo>
                  <a:pt x="981257" y="506007"/>
                  <a:pt x="978454" y="506797"/>
                  <a:pt x="979386" y="506797"/>
                </a:cubicBezTo>
                <a:cubicBezTo>
                  <a:pt x="979386" y="507591"/>
                  <a:pt x="980322" y="508381"/>
                  <a:pt x="980322" y="508381"/>
                </a:cubicBezTo>
                <a:cubicBezTo>
                  <a:pt x="981257" y="509171"/>
                  <a:pt x="982192" y="509962"/>
                  <a:pt x="982192" y="510752"/>
                </a:cubicBezTo>
                <a:lnTo>
                  <a:pt x="980322" y="511546"/>
                </a:lnTo>
                <a:cubicBezTo>
                  <a:pt x="980322" y="512336"/>
                  <a:pt x="981257" y="513127"/>
                  <a:pt x="981257" y="513127"/>
                </a:cubicBezTo>
                <a:cubicBezTo>
                  <a:pt x="982192" y="513127"/>
                  <a:pt x="984059" y="512336"/>
                  <a:pt x="984059" y="512336"/>
                </a:cubicBezTo>
                <a:cubicBezTo>
                  <a:pt x="984059" y="511546"/>
                  <a:pt x="985930" y="511546"/>
                  <a:pt x="985930" y="510752"/>
                </a:cubicBezTo>
                <a:lnTo>
                  <a:pt x="984059" y="509171"/>
                </a:lnTo>
                <a:cubicBezTo>
                  <a:pt x="984059" y="508381"/>
                  <a:pt x="985930" y="508381"/>
                  <a:pt x="985930" y="507591"/>
                </a:cubicBezTo>
                <a:lnTo>
                  <a:pt x="984995" y="506007"/>
                </a:lnTo>
                <a:cubicBezTo>
                  <a:pt x="984059" y="505216"/>
                  <a:pt x="983124" y="504426"/>
                  <a:pt x="983124" y="504426"/>
                </a:cubicBezTo>
                <a:cubicBezTo>
                  <a:pt x="983124" y="503635"/>
                  <a:pt x="981257" y="502845"/>
                  <a:pt x="981257" y="502051"/>
                </a:cubicBezTo>
                <a:lnTo>
                  <a:pt x="984059" y="501261"/>
                </a:lnTo>
                <a:cubicBezTo>
                  <a:pt x="984059" y="501261"/>
                  <a:pt x="984995" y="502051"/>
                  <a:pt x="984995" y="502845"/>
                </a:cubicBezTo>
                <a:cubicBezTo>
                  <a:pt x="985930" y="502845"/>
                  <a:pt x="986865" y="501261"/>
                  <a:pt x="986865" y="501261"/>
                </a:cubicBezTo>
                <a:cubicBezTo>
                  <a:pt x="987801" y="501261"/>
                  <a:pt x="988733" y="503635"/>
                  <a:pt x="988733" y="502845"/>
                </a:cubicBezTo>
                <a:cubicBezTo>
                  <a:pt x="989668" y="502845"/>
                  <a:pt x="990603" y="502051"/>
                  <a:pt x="990603" y="502051"/>
                </a:cubicBezTo>
                <a:cubicBezTo>
                  <a:pt x="991538" y="502051"/>
                  <a:pt x="992474" y="500471"/>
                  <a:pt x="993406" y="500471"/>
                </a:cubicBezTo>
                <a:lnTo>
                  <a:pt x="994341" y="502051"/>
                </a:lnTo>
                <a:cubicBezTo>
                  <a:pt x="995276" y="502845"/>
                  <a:pt x="995276" y="503635"/>
                  <a:pt x="996212" y="504426"/>
                </a:cubicBezTo>
                <a:cubicBezTo>
                  <a:pt x="996212" y="504426"/>
                  <a:pt x="997147" y="506007"/>
                  <a:pt x="998082" y="506007"/>
                </a:cubicBezTo>
                <a:lnTo>
                  <a:pt x="999950" y="504426"/>
                </a:lnTo>
                <a:cubicBezTo>
                  <a:pt x="1000885" y="504426"/>
                  <a:pt x="1000885" y="503635"/>
                  <a:pt x="1001820" y="502845"/>
                </a:cubicBezTo>
                <a:cubicBezTo>
                  <a:pt x="1002755" y="502845"/>
                  <a:pt x="1003687" y="502051"/>
                  <a:pt x="1003687" y="502051"/>
                </a:cubicBezTo>
                <a:cubicBezTo>
                  <a:pt x="1004623" y="502051"/>
                  <a:pt x="1005558" y="503635"/>
                  <a:pt x="1005558" y="503635"/>
                </a:cubicBezTo>
                <a:cubicBezTo>
                  <a:pt x="1005558" y="503635"/>
                  <a:pt x="1003687" y="504426"/>
                  <a:pt x="1003687" y="505216"/>
                </a:cubicBezTo>
                <a:cubicBezTo>
                  <a:pt x="1003687" y="505216"/>
                  <a:pt x="1004623" y="506797"/>
                  <a:pt x="1005558" y="506797"/>
                </a:cubicBezTo>
                <a:cubicBezTo>
                  <a:pt x="1005558" y="507591"/>
                  <a:pt x="1006493" y="507591"/>
                  <a:pt x="1006493" y="508381"/>
                </a:cubicBezTo>
                <a:cubicBezTo>
                  <a:pt x="1007428" y="507591"/>
                  <a:pt x="1008361" y="507591"/>
                  <a:pt x="1009296" y="506797"/>
                </a:cubicBezTo>
                <a:cubicBezTo>
                  <a:pt x="1009296" y="506797"/>
                  <a:pt x="1010231" y="506007"/>
                  <a:pt x="1011166" y="506007"/>
                </a:cubicBezTo>
                <a:cubicBezTo>
                  <a:pt x="1011166" y="505216"/>
                  <a:pt x="1013034" y="505216"/>
                  <a:pt x="1013034" y="504426"/>
                </a:cubicBezTo>
                <a:cubicBezTo>
                  <a:pt x="1013034" y="504426"/>
                  <a:pt x="1014904" y="503635"/>
                  <a:pt x="1014904" y="502845"/>
                </a:cubicBezTo>
                <a:cubicBezTo>
                  <a:pt x="1014904" y="502845"/>
                  <a:pt x="1013969" y="502051"/>
                  <a:pt x="1013969" y="501261"/>
                </a:cubicBezTo>
                <a:cubicBezTo>
                  <a:pt x="1013969" y="501261"/>
                  <a:pt x="1015840" y="500471"/>
                  <a:pt x="1015840" y="499680"/>
                </a:cubicBezTo>
                <a:lnTo>
                  <a:pt x="1017707" y="498890"/>
                </a:lnTo>
                <a:cubicBezTo>
                  <a:pt x="1018642" y="498890"/>
                  <a:pt x="1018642" y="499680"/>
                  <a:pt x="1019577" y="500471"/>
                </a:cubicBezTo>
                <a:cubicBezTo>
                  <a:pt x="1020513" y="501261"/>
                  <a:pt x="1021448" y="502845"/>
                  <a:pt x="1022383" y="503635"/>
                </a:cubicBezTo>
                <a:cubicBezTo>
                  <a:pt x="1023315" y="503635"/>
                  <a:pt x="1024251" y="502845"/>
                  <a:pt x="1024251" y="502845"/>
                </a:cubicBezTo>
                <a:cubicBezTo>
                  <a:pt x="1025186" y="502051"/>
                  <a:pt x="1027056" y="501261"/>
                  <a:pt x="1027056" y="501261"/>
                </a:cubicBezTo>
                <a:cubicBezTo>
                  <a:pt x="1027056" y="500471"/>
                  <a:pt x="1025186" y="499680"/>
                  <a:pt x="1025186" y="499680"/>
                </a:cubicBezTo>
                <a:cubicBezTo>
                  <a:pt x="1026121" y="498890"/>
                  <a:pt x="1027992" y="497306"/>
                  <a:pt x="1028924" y="496515"/>
                </a:cubicBezTo>
                <a:cubicBezTo>
                  <a:pt x="1029859" y="498099"/>
                  <a:pt x="1031730" y="498890"/>
                  <a:pt x="1032665" y="500471"/>
                </a:cubicBezTo>
                <a:cubicBezTo>
                  <a:pt x="1031730" y="500471"/>
                  <a:pt x="1030794" y="501261"/>
                  <a:pt x="1030794" y="501261"/>
                </a:cubicBezTo>
                <a:cubicBezTo>
                  <a:pt x="1028924" y="502845"/>
                  <a:pt x="1027992" y="503635"/>
                  <a:pt x="1026121" y="504426"/>
                </a:cubicBezTo>
                <a:cubicBezTo>
                  <a:pt x="1026121" y="505216"/>
                  <a:pt x="1027992" y="505216"/>
                  <a:pt x="1027992" y="506007"/>
                </a:cubicBezTo>
                <a:cubicBezTo>
                  <a:pt x="1027992" y="506797"/>
                  <a:pt x="1026121" y="506797"/>
                  <a:pt x="1026121" y="507591"/>
                </a:cubicBezTo>
                <a:lnTo>
                  <a:pt x="1027056" y="509171"/>
                </a:lnTo>
                <a:cubicBezTo>
                  <a:pt x="1027992" y="509171"/>
                  <a:pt x="1028924" y="507591"/>
                  <a:pt x="1028924" y="507591"/>
                </a:cubicBezTo>
                <a:cubicBezTo>
                  <a:pt x="1029859" y="507591"/>
                  <a:pt x="1030794" y="509171"/>
                  <a:pt x="1030794" y="509962"/>
                </a:cubicBezTo>
                <a:cubicBezTo>
                  <a:pt x="1031730" y="509962"/>
                  <a:pt x="1032665" y="508381"/>
                  <a:pt x="1032665" y="508381"/>
                </a:cubicBezTo>
                <a:cubicBezTo>
                  <a:pt x="1033597" y="508381"/>
                  <a:pt x="1034532" y="509962"/>
                  <a:pt x="1034532" y="509962"/>
                </a:cubicBezTo>
                <a:cubicBezTo>
                  <a:pt x="1035468" y="509962"/>
                  <a:pt x="1036403" y="508381"/>
                  <a:pt x="1036403" y="508381"/>
                </a:cubicBezTo>
                <a:cubicBezTo>
                  <a:pt x="1037338" y="508381"/>
                  <a:pt x="1038270" y="507591"/>
                  <a:pt x="1039205" y="507591"/>
                </a:cubicBezTo>
                <a:lnTo>
                  <a:pt x="1040141" y="509171"/>
                </a:lnTo>
                <a:cubicBezTo>
                  <a:pt x="1041076" y="509171"/>
                  <a:pt x="1042011" y="507591"/>
                  <a:pt x="1042943" y="507591"/>
                </a:cubicBezTo>
                <a:lnTo>
                  <a:pt x="1041076" y="506007"/>
                </a:lnTo>
                <a:lnTo>
                  <a:pt x="1042943" y="504426"/>
                </a:lnTo>
                <a:lnTo>
                  <a:pt x="1044814" y="506007"/>
                </a:lnTo>
                <a:cubicBezTo>
                  <a:pt x="1044814" y="506797"/>
                  <a:pt x="1045749" y="507591"/>
                  <a:pt x="1045749" y="508381"/>
                </a:cubicBezTo>
                <a:cubicBezTo>
                  <a:pt x="1046684" y="507591"/>
                  <a:pt x="1048552" y="506797"/>
                  <a:pt x="1048552" y="506797"/>
                </a:cubicBezTo>
                <a:cubicBezTo>
                  <a:pt x="1048552" y="506007"/>
                  <a:pt x="1046684" y="505216"/>
                  <a:pt x="1046684" y="505216"/>
                </a:cubicBezTo>
                <a:cubicBezTo>
                  <a:pt x="1045749" y="504426"/>
                  <a:pt x="1045749" y="503635"/>
                  <a:pt x="1044814" y="503635"/>
                </a:cubicBezTo>
                <a:cubicBezTo>
                  <a:pt x="1044814" y="502845"/>
                  <a:pt x="1043879" y="502051"/>
                  <a:pt x="1043879" y="501261"/>
                </a:cubicBezTo>
                <a:cubicBezTo>
                  <a:pt x="1042943" y="501261"/>
                  <a:pt x="1042011" y="499680"/>
                  <a:pt x="1042011" y="499680"/>
                </a:cubicBezTo>
                <a:cubicBezTo>
                  <a:pt x="1041076" y="499680"/>
                  <a:pt x="1040141" y="501261"/>
                  <a:pt x="1040141" y="501261"/>
                </a:cubicBezTo>
                <a:cubicBezTo>
                  <a:pt x="1039205" y="501261"/>
                  <a:pt x="1039205" y="499680"/>
                  <a:pt x="1038270" y="499680"/>
                </a:cubicBezTo>
                <a:cubicBezTo>
                  <a:pt x="1041076" y="497306"/>
                  <a:pt x="1043879" y="495725"/>
                  <a:pt x="1046684" y="494144"/>
                </a:cubicBezTo>
                <a:cubicBezTo>
                  <a:pt x="1046684" y="494144"/>
                  <a:pt x="1047617" y="494935"/>
                  <a:pt x="1048552" y="495725"/>
                </a:cubicBezTo>
                <a:lnTo>
                  <a:pt x="1049487" y="497306"/>
                </a:lnTo>
                <a:cubicBezTo>
                  <a:pt x="1049487" y="498099"/>
                  <a:pt x="1047617" y="498890"/>
                  <a:pt x="1047617" y="498890"/>
                </a:cubicBezTo>
                <a:cubicBezTo>
                  <a:pt x="1047617" y="499680"/>
                  <a:pt x="1048552" y="499680"/>
                  <a:pt x="1049487" y="500471"/>
                </a:cubicBezTo>
                <a:cubicBezTo>
                  <a:pt x="1050422" y="502051"/>
                  <a:pt x="1051358" y="502845"/>
                  <a:pt x="1052293" y="504426"/>
                </a:cubicBezTo>
                <a:cubicBezTo>
                  <a:pt x="1053225" y="503635"/>
                  <a:pt x="1054160" y="503635"/>
                  <a:pt x="1054160" y="502845"/>
                </a:cubicBezTo>
                <a:cubicBezTo>
                  <a:pt x="1055096" y="502051"/>
                  <a:pt x="1053225" y="501261"/>
                  <a:pt x="1053225" y="501261"/>
                </a:cubicBezTo>
                <a:cubicBezTo>
                  <a:pt x="1053225" y="500471"/>
                  <a:pt x="1055096" y="500471"/>
                  <a:pt x="1055096" y="499680"/>
                </a:cubicBezTo>
                <a:cubicBezTo>
                  <a:pt x="1055096" y="498890"/>
                  <a:pt x="1053225" y="498099"/>
                  <a:pt x="1053225" y="498099"/>
                </a:cubicBezTo>
                <a:cubicBezTo>
                  <a:pt x="1053225" y="497306"/>
                  <a:pt x="1055096" y="496515"/>
                  <a:pt x="1055096" y="496515"/>
                </a:cubicBezTo>
                <a:cubicBezTo>
                  <a:pt x="1056031" y="496515"/>
                  <a:pt x="1056966" y="494935"/>
                  <a:pt x="1057898" y="494935"/>
                </a:cubicBezTo>
                <a:cubicBezTo>
                  <a:pt x="1057898" y="494935"/>
                  <a:pt x="1058833" y="496515"/>
                  <a:pt x="1058833" y="497306"/>
                </a:cubicBezTo>
                <a:cubicBezTo>
                  <a:pt x="1058833" y="496515"/>
                  <a:pt x="1057898" y="498099"/>
                  <a:pt x="1056966" y="498099"/>
                </a:cubicBezTo>
                <a:cubicBezTo>
                  <a:pt x="1057898" y="498099"/>
                  <a:pt x="1057898" y="499680"/>
                  <a:pt x="1058833" y="499680"/>
                </a:cubicBezTo>
                <a:cubicBezTo>
                  <a:pt x="1058833" y="500471"/>
                  <a:pt x="1060704" y="498890"/>
                  <a:pt x="1060704" y="498890"/>
                </a:cubicBezTo>
                <a:lnTo>
                  <a:pt x="1062575" y="500471"/>
                </a:lnTo>
                <a:cubicBezTo>
                  <a:pt x="1062575" y="501261"/>
                  <a:pt x="1060704" y="501261"/>
                  <a:pt x="1060704" y="502051"/>
                </a:cubicBezTo>
                <a:cubicBezTo>
                  <a:pt x="1059769" y="502051"/>
                  <a:pt x="1061639" y="502845"/>
                  <a:pt x="1061639" y="503635"/>
                </a:cubicBezTo>
                <a:cubicBezTo>
                  <a:pt x="1062575" y="502845"/>
                  <a:pt x="1063507" y="502845"/>
                  <a:pt x="1063507" y="502051"/>
                </a:cubicBezTo>
                <a:cubicBezTo>
                  <a:pt x="1064442" y="502051"/>
                  <a:pt x="1066312" y="501261"/>
                  <a:pt x="1066312" y="501261"/>
                </a:cubicBezTo>
                <a:cubicBezTo>
                  <a:pt x="1066312" y="500471"/>
                  <a:pt x="1064442" y="499680"/>
                  <a:pt x="1064442" y="498890"/>
                </a:cubicBezTo>
                <a:lnTo>
                  <a:pt x="1066312" y="498099"/>
                </a:lnTo>
                <a:cubicBezTo>
                  <a:pt x="1066312" y="498099"/>
                  <a:pt x="1068180" y="498890"/>
                  <a:pt x="1068180" y="499680"/>
                </a:cubicBezTo>
                <a:cubicBezTo>
                  <a:pt x="1068180" y="499680"/>
                  <a:pt x="1069115" y="501261"/>
                  <a:pt x="1070050" y="501261"/>
                </a:cubicBezTo>
                <a:lnTo>
                  <a:pt x="1071921" y="499680"/>
                </a:lnTo>
                <a:cubicBezTo>
                  <a:pt x="1072853" y="500471"/>
                  <a:pt x="1072853" y="501261"/>
                  <a:pt x="1073788" y="502051"/>
                </a:cubicBezTo>
                <a:cubicBezTo>
                  <a:pt x="1073788" y="502051"/>
                  <a:pt x="1074724" y="502845"/>
                  <a:pt x="1074724" y="503635"/>
                </a:cubicBezTo>
                <a:cubicBezTo>
                  <a:pt x="1074724" y="503635"/>
                  <a:pt x="1072853" y="504426"/>
                  <a:pt x="1072853" y="505216"/>
                </a:cubicBezTo>
                <a:lnTo>
                  <a:pt x="1074724" y="506797"/>
                </a:lnTo>
                <a:lnTo>
                  <a:pt x="1076594" y="505216"/>
                </a:lnTo>
                <a:lnTo>
                  <a:pt x="1078461" y="503635"/>
                </a:lnTo>
                <a:cubicBezTo>
                  <a:pt x="1079397" y="503635"/>
                  <a:pt x="1080332" y="505216"/>
                  <a:pt x="1080332" y="506007"/>
                </a:cubicBezTo>
                <a:cubicBezTo>
                  <a:pt x="1080332" y="506007"/>
                  <a:pt x="1081267" y="507591"/>
                  <a:pt x="1082203" y="507591"/>
                </a:cubicBezTo>
                <a:lnTo>
                  <a:pt x="1084070" y="506007"/>
                </a:lnTo>
                <a:cubicBezTo>
                  <a:pt x="1085005" y="506797"/>
                  <a:pt x="1085005" y="507591"/>
                  <a:pt x="1085940" y="507591"/>
                </a:cubicBezTo>
                <a:cubicBezTo>
                  <a:pt x="1086876" y="509171"/>
                  <a:pt x="1087808" y="509962"/>
                  <a:pt x="1088743" y="511546"/>
                </a:cubicBezTo>
                <a:cubicBezTo>
                  <a:pt x="1088743" y="510752"/>
                  <a:pt x="1090614" y="510752"/>
                  <a:pt x="1090614" y="509962"/>
                </a:cubicBezTo>
                <a:cubicBezTo>
                  <a:pt x="1090614" y="509962"/>
                  <a:pt x="1088743" y="508381"/>
                  <a:pt x="1089678" y="508381"/>
                </a:cubicBezTo>
                <a:lnTo>
                  <a:pt x="1091549" y="506797"/>
                </a:lnTo>
                <a:lnTo>
                  <a:pt x="1089678" y="505216"/>
                </a:lnTo>
                <a:cubicBezTo>
                  <a:pt x="1088743" y="505216"/>
                  <a:pt x="1087808" y="506797"/>
                  <a:pt x="1087808" y="506797"/>
                </a:cubicBezTo>
                <a:cubicBezTo>
                  <a:pt x="1086876" y="505216"/>
                  <a:pt x="1085940" y="504426"/>
                  <a:pt x="1084070" y="502845"/>
                </a:cubicBezTo>
                <a:cubicBezTo>
                  <a:pt x="1085940" y="502051"/>
                  <a:pt x="1086876" y="501261"/>
                  <a:pt x="1088743" y="500471"/>
                </a:cubicBezTo>
                <a:cubicBezTo>
                  <a:pt x="1089678" y="501261"/>
                  <a:pt x="1090614" y="502845"/>
                  <a:pt x="1091549" y="503635"/>
                </a:cubicBezTo>
                <a:cubicBezTo>
                  <a:pt x="1092484" y="503635"/>
                  <a:pt x="1093416" y="502051"/>
                  <a:pt x="1094352" y="502845"/>
                </a:cubicBezTo>
                <a:cubicBezTo>
                  <a:pt x="1094352" y="502845"/>
                  <a:pt x="1095287" y="503635"/>
                  <a:pt x="1095287" y="504426"/>
                </a:cubicBezTo>
                <a:lnTo>
                  <a:pt x="1093416" y="505216"/>
                </a:lnTo>
                <a:cubicBezTo>
                  <a:pt x="1093416" y="506007"/>
                  <a:pt x="1094352" y="506797"/>
                  <a:pt x="1095287" y="507591"/>
                </a:cubicBezTo>
                <a:cubicBezTo>
                  <a:pt x="1095287" y="507591"/>
                  <a:pt x="1096222" y="508381"/>
                  <a:pt x="1096222" y="509171"/>
                </a:cubicBezTo>
                <a:cubicBezTo>
                  <a:pt x="1096222" y="508381"/>
                  <a:pt x="1099025" y="508381"/>
                  <a:pt x="1099025" y="507591"/>
                </a:cubicBezTo>
                <a:cubicBezTo>
                  <a:pt x="1099025" y="507591"/>
                  <a:pt x="1097154" y="506797"/>
                  <a:pt x="1097154" y="506007"/>
                </a:cubicBezTo>
                <a:cubicBezTo>
                  <a:pt x="1097154" y="506007"/>
                  <a:pt x="1099025" y="505216"/>
                  <a:pt x="1099025" y="504426"/>
                </a:cubicBezTo>
                <a:cubicBezTo>
                  <a:pt x="1099960" y="505216"/>
                  <a:pt x="1099960" y="506007"/>
                  <a:pt x="1100895" y="506797"/>
                </a:cubicBezTo>
                <a:lnTo>
                  <a:pt x="1102763" y="505216"/>
                </a:lnTo>
                <a:cubicBezTo>
                  <a:pt x="1103698" y="504426"/>
                  <a:pt x="1104633" y="504426"/>
                  <a:pt x="1104633" y="503635"/>
                </a:cubicBezTo>
                <a:cubicBezTo>
                  <a:pt x="1105568" y="504426"/>
                  <a:pt x="1105568" y="505216"/>
                  <a:pt x="1106504" y="505216"/>
                </a:cubicBezTo>
                <a:cubicBezTo>
                  <a:pt x="1107436" y="506007"/>
                  <a:pt x="1107436" y="506797"/>
                  <a:pt x="1108371" y="507591"/>
                </a:cubicBezTo>
                <a:lnTo>
                  <a:pt x="1109306" y="509171"/>
                </a:lnTo>
                <a:cubicBezTo>
                  <a:pt x="1110242" y="509171"/>
                  <a:pt x="1111177" y="507591"/>
                  <a:pt x="1112112" y="507591"/>
                </a:cubicBezTo>
                <a:lnTo>
                  <a:pt x="1113044" y="509171"/>
                </a:lnTo>
                <a:cubicBezTo>
                  <a:pt x="1113980" y="509171"/>
                  <a:pt x="1114915" y="508381"/>
                  <a:pt x="1115850" y="508381"/>
                </a:cubicBezTo>
                <a:cubicBezTo>
                  <a:pt x="1114915" y="507591"/>
                  <a:pt x="1113980" y="506797"/>
                  <a:pt x="1113980" y="506007"/>
                </a:cubicBezTo>
                <a:cubicBezTo>
                  <a:pt x="1113044" y="506007"/>
                  <a:pt x="1113044" y="505216"/>
                  <a:pt x="1112112" y="504426"/>
                </a:cubicBezTo>
                <a:lnTo>
                  <a:pt x="1110242" y="502845"/>
                </a:lnTo>
                <a:cubicBezTo>
                  <a:pt x="1111177" y="502845"/>
                  <a:pt x="1112112" y="501261"/>
                  <a:pt x="1113044" y="501261"/>
                </a:cubicBezTo>
                <a:cubicBezTo>
                  <a:pt x="1113044" y="501261"/>
                  <a:pt x="1114915" y="499680"/>
                  <a:pt x="1114915" y="500471"/>
                </a:cubicBezTo>
                <a:cubicBezTo>
                  <a:pt x="1115850" y="500471"/>
                  <a:pt x="1115850" y="502051"/>
                  <a:pt x="1116785" y="502051"/>
                </a:cubicBezTo>
                <a:cubicBezTo>
                  <a:pt x="1116785" y="502051"/>
                  <a:pt x="1117717" y="500471"/>
                  <a:pt x="1118653" y="500471"/>
                </a:cubicBezTo>
                <a:cubicBezTo>
                  <a:pt x="1118653" y="500471"/>
                  <a:pt x="1119588" y="502051"/>
                  <a:pt x="1120523" y="502051"/>
                </a:cubicBezTo>
                <a:cubicBezTo>
                  <a:pt x="1120523" y="502845"/>
                  <a:pt x="1121459" y="503635"/>
                  <a:pt x="1121459" y="504426"/>
                </a:cubicBezTo>
                <a:cubicBezTo>
                  <a:pt x="1122394" y="504426"/>
                  <a:pt x="1122394" y="505216"/>
                  <a:pt x="1123326" y="506007"/>
                </a:cubicBezTo>
                <a:cubicBezTo>
                  <a:pt x="1123326" y="506007"/>
                  <a:pt x="1124261" y="507591"/>
                  <a:pt x="1125196" y="507591"/>
                </a:cubicBezTo>
                <a:lnTo>
                  <a:pt x="1127064" y="506007"/>
                </a:lnTo>
                <a:cubicBezTo>
                  <a:pt x="1127064" y="506007"/>
                  <a:pt x="1127999" y="507591"/>
                  <a:pt x="1128934" y="508381"/>
                </a:cubicBezTo>
                <a:lnTo>
                  <a:pt x="1129870" y="509962"/>
                </a:lnTo>
                <a:cubicBezTo>
                  <a:pt x="1130805" y="509962"/>
                  <a:pt x="1131737" y="508381"/>
                  <a:pt x="1132672" y="508381"/>
                </a:cubicBezTo>
                <a:lnTo>
                  <a:pt x="1133607" y="509962"/>
                </a:lnTo>
                <a:cubicBezTo>
                  <a:pt x="1134543" y="509962"/>
                  <a:pt x="1135478" y="509171"/>
                  <a:pt x="1136413" y="509171"/>
                </a:cubicBezTo>
                <a:cubicBezTo>
                  <a:pt x="1136413" y="508381"/>
                  <a:pt x="1137345" y="507591"/>
                  <a:pt x="1138281" y="507591"/>
                </a:cubicBezTo>
                <a:lnTo>
                  <a:pt x="1139216" y="509171"/>
                </a:lnTo>
                <a:lnTo>
                  <a:pt x="1137345" y="510752"/>
                </a:lnTo>
                <a:cubicBezTo>
                  <a:pt x="1137345" y="510752"/>
                  <a:pt x="1139216" y="511546"/>
                  <a:pt x="1139216" y="512336"/>
                </a:cubicBezTo>
                <a:cubicBezTo>
                  <a:pt x="1139216" y="513127"/>
                  <a:pt x="1137345" y="513127"/>
                  <a:pt x="1137345" y="513917"/>
                </a:cubicBezTo>
                <a:cubicBezTo>
                  <a:pt x="1137345" y="513917"/>
                  <a:pt x="1138281" y="514707"/>
                  <a:pt x="1138281" y="515498"/>
                </a:cubicBezTo>
                <a:cubicBezTo>
                  <a:pt x="1139216" y="514707"/>
                  <a:pt x="1140151" y="514707"/>
                  <a:pt x="1141086" y="513917"/>
                </a:cubicBezTo>
                <a:cubicBezTo>
                  <a:pt x="1142022" y="513127"/>
                  <a:pt x="1143889" y="512336"/>
                  <a:pt x="1144824" y="511546"/>
                </a:cubicBezTo>
                <a:cubicBezTo>
                  <a:pt x="1144824" y="510752"/>
                  <a:pt x="1143889" y="509962"/>
                  <a:pt x="1142954" y="509962"/>
                </a:cubicBezTo>
                <a:cubicBezTo>
                  <a:pt x="1142954" y="509171"/>
                  <a:pt x="1142022" y="508381"/>
                  <a:pt x="1142022" y="507591"/>
                </a:cubicBezTo>
                <a:cubicBezTo>
                  <a:pt x="1141086" y="507591"/>
                  <a:pt x="1140151" y="506797"/>
                  <a:pt x="1140151" y="506007"/>
                </a:cubicBezTo>
                <a:cubicBezTo>
                  <a:pt x="1140151" y="506007"/>
                  <a:pt x="1142022" y="505216"/>
                  <a:pt x="1142022" y="504426"/>
                </a:cubicBezTo>
                <a:lnTo>
                  <a:pt x="1141086" y="502845"/>
                </a:lnTo>
                <a:cubicBezTo>
                  <a:pt x="1140151" y="502845"/>
                  <a:pt x="1139216" y="502051"/>
                  <a:pt x="1139216" y="501261"/>
                </a:cubicBezTo>
                <a:lnTo>
                  <a:pt x="1137345" y="502845"/>
                </a:lnTo>
                <a:cubicBezTo>
                  <a:pt x="1136413" y="502845"/>
                  <a:pt x="1135478" y="503635"/>
                  <a:pt x="1134543" y="503635"/>
                </a:cubicBezTo>
                <a:cubicBezTo>
                  <a:pt x="1134543" y="503635"/>
                  <a:pt x="1133607" y="502845"/>
                  <a:pt x="1133607" y="502051"/>
                </a:cubicBezTo>
                <a:cubicBezTo>
                  <a:pt x="1132672" y="501261"/>
                  <a:pt x="1131737" y="501261"/>
                  <a:pt x="1131737" y="500471"/>
                </a:cubicBezTo>
                <a:cubicBezTo>
                  <a:pt x="1130805" y="499680"/>
                  <a:pt x="1130805" y="498890"/>
                  <a:pt x="1129870" y="498890"/>
                </a:cubicBezTo>
                <a:cubicBezTo>
                  <a:pt x="1129870" y="498162"/>
                  <a:pt x="1129145" y="497438"/>
                  <a:pt x="1129013" y="496714"/>
                </a:cubicBezTo>
                <a:cubicBezTo>
                  <a:pt x="1129246" y="496818"/>
                  <a:pt x="1130021" y="495725"/>
                  <a:pt x="1130805" y="495725"/>
                </a:cubicBezTo>
                <a:lnTo>
                  <a:pt x="1131737" y="497306"/>
                </a:lnTo>
                <a:cubicBezTo>
                  <a:pt x="1132672" y="497306"/>
                  <a:pt x="1133607" y="495725"/>
                  <a:pt x="1134543" y="495725"/>
                </a:cubicBezTo>
                <a:cubicBezTo>
                  <a:pt x="1134543" y="495725"/>
                  <a:pt x="1135478" y="497306"/>
                  <a:pt x="1135478" y="498099"/>
                </a:cubicBezTo>
                <a:cubicBezTo>
                  <a:pt x="1136413" y="498099"/>
                  <a:pt x="1137345" y="499680"/>
                  <a:pt x="1137345" y="499680"/>
                </a:cubicBezTo>
                <a:cubicBezTo>
                  <a:pt x="1138281" y="499680"/>
                  <a:pt x="1139216" y="498099"/>
                  <a:pt x="1139216" y="498099"/>
                </a:cubicBezTo>
                <a:cubicBezTo>
                  <a:pt x="1140151" y="498099"/>
                  <a:pt x="1140151" y="499680"/>
                  <a:pt x="1141086" y="499680"/>
                </a:cubicBezTo>
                <a:cubicBezTo>
                  <a:pt x="1142022" y="499680"/>
                  <a:pt x="1142954" y="498099"/>
                  <a:pt x="1142954" y="498890"/>
                </a:cubicBezTo>
                <a:cubicBezTo>
                  <a:pt x="1143889" y="498890"/>
                  <a:pt x="1144824" y="499680"/>
                  <a:pt x="1144824" y="500471"/>
                </a:cubicBezTo>
                <a:cubicBezTo>
                  <a:pt x="1144824" y="500471"/>
                  <a:pt x="1145760" y="502051"/>
                  <a:pt x="1146695" y="502051"/>
                </a:cubicBezTo>
                <a:cubicBezTo>
                  <a:pt x="1146695" y="502051"/>
                  <a:pt x="1147627" y="500471"/>
                  <a:pt x="1148562" y="500471"/>
                </a:cubicBezTo>
                <a:lnTo>
                  <a:pt x="1150433" y="499680"/>
                </a:lnTo>
                <a:cubicBezTo>
                  <a:pt x="1151368" y="498890"/>
                  <a:pt x="1152300" y="498890"/>
                  <a:pt x="1152300" y="498099"/>
                </a:cubicBezTo>
                <a:cubicBezTo>
                  <a:pt x="1153235" y="498099"/>
                  <a:pt x="1154171" y="496515"/>
                  <a:pt x="1155106" y="496515"/>
                </a:cubicBezTo>
                <a:lnTo>
                  <a:pt x="1156041" y="498099"/>
                </a:lnTo>
                <a:cubicBezTo>
                  <a:pt x="1156973" y="498890"/>
                  <a:pt x="1156973" y="499680"/>
                  <a:pt x="1157909" y="500471"/>
                </a:cubicBezTo>
                <a:cubicBezTo>
                  <a:pt x="1158844" y="500471"/>
                  <a:pt x="1158844" y="501261"/>
                  <a:pt x="1159779" y="502051"/>
                </a:cubicBezTo>
                <a:cubicBezTo>
                  <a:pt x="1159779" y="502845"/>
                  <a:pt x="1160714" y="502845"/>
                  <a:pt x="1160714" y="503635"/>
                </a:cubicBezTo>
                <a:cubicBezTo>
                  <a:pt x="1161647" y="504426"/>
                  <a:pt x="1162582" y="505216"/>
                  <a:pt x="1162582" y="505216"/>
                </a:cubicBezTo>
                <a:lnTo>
                  <a:pt x="1164452" y="504426"/>
                </a:lnTo>
                <a:cubicBezTo>
                  <a:pt x="1165388" y="503635"/>
                  <a:pt x="1166323" y="503635"/>
                  <a:pt x="1167255" y="502845"/>
                </a:cubicBezTo>
                <a:cubicBezTo>
                  <a:pt x="1167255" y="502845"/>
                  <a:pt x="1168190" y="501261"/>
                  <a:pt x="1169126" y="501261"/>
                </a:cubicBezTo>
                <a:cubicBezTo>
                  <a:pt x="1169126" y="501261"/>
                  <a:pt x="1170061" y="502845"/>
                  <a:pt x="1170996" y="503635"/>
                </a:cubicBezTo>
                <a:cubicBezTo>
                  <a:pt x="1170996" y="503635"/>
                  <a:pt x="1171928" y="504426"/>
                  <a:pt x="1171928" y="505216"/>
                </a:cubicBezTo>
                <a:cubicBezTo>
                  <a:pt x="1172863" y="505216"/>
                  <a:pt x="1173799" y="503635"/>
                  <a:pt x="1173799" y="503635"/>
                </a:cubicBezTo>
                <a:cubicBezTo>
                  <a:pt x="1174734" y="503635"/>
                  <a:pt x="1175669" y="505216"/>
                  <a:pt x="1175669" y="505216"/>
                </a:cubicBezTo>
                <a:cubicBezTo>
                  <a:pt x="1176605" y="505216"/>
                  <a:pt x="1177537" y="504426"/>
                  <a:pt x="1177537" y="504426"/>
                </a:cubicBezTo>
                <a:cubicBezTo>
                  <a:pt x="1178472" y="503635"/>
                  <a:pt x="1176605" y="502845"/>
                  <a:pt x="1176605" y="502051"/>
                </a:cubicBezTo>
                <a:lnTo>
                  <a:pt x="1178472" y="501261"/>
                </a:lnTo>
                <a:cubicBezTo>
                  <a:pt x="1178472" y="500471"/>
                  <a:pt x="1176605" y="499680"/>
                  <a:pt x="1176605" y="498890"/>
                </a:cubicBezTo>
                <a:lnTo>
                  <a:pt x="1178472" y="498099"/>
                </a:lnTo>
                <a:lnTo>
                  <a:pt x="1180342" y="499680"/>
                </a:lnTo>
                <a:lnTo>
                  <a:pt x="1182210" y="498099"/>
                </a:lnTo>
                <a:cubicBezTo>
                  <a:pt x="1183145" y="498099"/>
                  <a:pt x="1184080" y="499680"/>
                  <a:pt x="1184080" y="499680"/>
                </a:cubicBezTo>
                <a:cubicBezTo>
                  <a:pt x="1185016" y="500471"/>
                  <a:pt x="1185016" y="501261"/>
                  <a:pt x="1185951" y="502051"/>
                </a:cubicBezTo>
                <a:lnTo>
                  <a:pt x="1186883" y="503635"/>
                </a:lnTo>
                <a:cubicBezTo>
                  <a:pt x="1187818" y="503635"/>
                  <a:pt x="1188754" y="502051"/>
                  <a:pt x="1189689" y="502051"/>
                </a:cubicBezTo>
                <a:lnTo>
                  <a:pt x="1187818" y="500471"/>
                </a:lnTo>
                <a:lnTo>
                  <a:pt x="1189689" y="498890"/>
                </a:lnTo>
                <a:cubicBezTo>
                  <a:pt x="1190624" y="498890"/>
                  <a:pt x="1191556" y="498099"/>
                  <a:pt x="1191556" y="498099"/>
                </a:cubicBezTo>
                <a:cubicBezTo>
                  <a:pt x="1192491" y="498099"/>
                  <a:pt x="1193427" y="498890"/>
                  <a:pt x="1193427" y="499680"/>
                </a:cubicBezTo>
                <a:cubicBezTo>
                  <a:pt x="1194362" y="500471"/>
                  <a:pt x="1194362" y="500471"/>
                  <a:pt x="1195297" y="501261"/>
                </a:cubicBezTo>
                <a:cubicBezTo>
                  <a:pt x="1196233" y="502051"/>
                  <a:pt x="1196233" y="502845"/>
                  <a:pt x="1197165" y="502845"/>
                </a:cubicBezTo>
                <a:cubicBezTo>
                  <a:pt x="1197165" y="503635"/>
                  <a:pt x="1198100" y="504426"/>
                  <a:pt x="1198100" y="505216"/>
                </a:cubicBezTo>
                <a:cubicBezTo>
                  <a:pt x="1199035" y="505216"/>
                  <a:pt x="1199970" y="503635"/>
                  <a:pt x="1200906" y="503635"/>
                </a:cubicBezTo>
                <a:cubicBezTo>
                  <a:pt x="1199970" y="503635"/>
                  <a:pt x="1199035" y="502051"/>
                  <a:pt x="1199035" y="502051"/>
                </a:cubicBezTo>
                <a:cubicBezTo>
                  <a:pt x="1199035" y="501261"/>
                  <a:pt x="1200906" y="500471"/>
                  <a:pt x="1200906" y="500471"/>
                </a:cubicBezTo>
                <a:cubicBezTo>
                  <a:pt x="1201838" y="499680"/>
                  <a:pt x="1202773" y="499680"/>
                  <a:pt x="1202773" y="498890"/>
                </a:cubicBezTo>
                <a:cubicBezTo>
                  <a:pt x="1203708" y="498890"/>
                  <a:pt x="1204644" y="498099"/>
                  <a:pt x="1205579" y="497306"/>
                </a:cubicBezTo>
                <a:lnTo>
                  <a:pt x="1206514" y="499680"/>
                </a:lnTo>
                <a:lnTo>
                  <a:pt x="1208382" y="501261"/>
                </a:lnTo>
                <a:lnTo>
                  <a:pt x="1210252" y="499680"/>
                </a:lnTo>
                <a:cubicBezTo>
                  <a:pt x="1210252" y="499680"/>
                  <a:pt x="1212119" y="498099"/>
                  <a:pt x="1212119" y="498890"/>
                </a:cubicBezTo>
                <a:cubicBezTo>
                  <a:pt x="1213055" y="498890"/>
                  <a:pt x="1213990" y="499680"/>
                  <a:pt x="1213990" y="500471"/>
                </a:cubicBezTo>
                <a:cubicBezTo>
                  <a:pt x="1213990" y="500471"/>
                  <a:pt x="1214925" y="502051"/>
                  <a:pt x="1215861" y="502051"/>
                </a:cubicBezTo>
                <a:lnTo>
                  <a:pt x="1217728" y="500471"/>
                </a:lnTo>
                <a:cubicBezTo>
                  <a:pt x="1218663" y="500471"/>
                  <a:pt x="1219598" y="499680"/>
                  <a:pt x="1219598" y="499680"/>
                </a:cubicBezTo>
                <a:cubicBezTo>
                  <a:pt x="1219598" y="498890"/>
                  <a:pt x="1221466" y="498099"/>
                  <a:pt x="1222401" y="498099"/>
                </a:cubicBezTo>
                <a:lnTo>
                  <a:pt x="1223336" y="499680"/>
                </a:lnTo>
                <a:cubicBezTo>
                  <a:pt x="1224272" y="500471"/>
                  <a:pt x="1225207" y="501261"/>
                  <a:pt x="1225207" y="501261"/>
                </a:cubicBezTo>
                <a:cubicBezTo>
                  <a:pt x="1225207" y="502051"/>
                  <a:pt x="1223336" y="502845"/>
                  <a:pt x="1223336" y="502845"/>
                </a:cubicBezTo>
                <a:cubicBezTo>
                  <a:pt x="1223336" y="503635"/>
                  <a:pt x="1224272" y="504426"/>
                  <a:pt x="1224272" y="504426"/>
                </a:cubicBezTo>
                <a:cubicBezTo>
                  <a:pt x="1224272" y="505216"/>
                  <a:pt x="1222401" y="505216"/>
                  <a:pt x="1222401" y="506007"/>
                </a:cubicBezTo>
                <a:cubicBezTo>
                  <a:pt x="1222401" y="506797"/>
                  <a:pt x="1224272" y="507591"/>
                  <a:pt x="1224272" y="507591"/>
                </a:cubicBezTo>
                <a:cubicBezTo>
                  <a:pt x="1224272" y="508381"/>
                  <a:pt x="1222401" y="508381"/>
                  <a:pt x="1222401" y="509171"/>
                </a:cubicBezTo>
                <a:lnTo>
                  <a:pt x="1223336" y="510752"/>
                </a:lnTo>
                <a:cubicBezTo>
                  <a:pt x="1223336" y="510752"/>
                  <a:pt x="1225207" y="509171"/>
                  <a:pt x="1226142" y="509171"/>
                </a:cubicBezTo>
                <a:cubicBezTo>
                  <a:pt x="1226142" y="509962"/>
                  <a:pt x="1227074" y="511546"/>
                  <a:pt x="1227074" y="511546"/>
                </a:cubicBezTo>
                <a:cubicBezTo>
                  <a:pt x="1228010" y="511546"/>
                  <a:pt x="1228945" y="509962"/>
                  <a:pt x="1228945" y="509962"/>
                </a:cubicBezTo>
                <a:lnTo>
                  <a:pt x="1228010" y="508381"/>
                </a:lnTo>
                <a:cubicBezTo>
                  <a:pt x="1227074" y="507591"/>
                  <a:pt x="1227074" y="506797"/>
                  <a:pt x="1226142" y="506797"/>
                </a:cubicBezTo>
                <a:cubicBezTo>
                  <a:pt x="1226142" y="506007"/>
                  <a:pt x="1225207" y="505216"/>
                  <a:pt x="1224272" y="504426"/>
                </a:cubicBezTo>
                <a:lnTo>
                  <a:pt x="1227074" y="503635"/>
                </a:lnTo>
                <a:cubicBezTo>
                  <a:pt x="1227074" y="502845"/>
                  <a:pt x="1225207" y="502051"/>
                  <a:pt x="1225207" y="501261"/>
                </a:cubicBezTo>
                <a:lnTo>
                  <a:pt x="1227074" y="500471"/>
                </a:lnTo>
                <a:cubicBezTo>
                  <a:pt x="1227074" y="499680"/>
                  <a:pt x="1226142" y="498890"/>
                  <a:pt x="1225207" y="498099"/>
                </a:cubicBezTo>
                <a:cubicBezTo>
                  <a:pt x="1225207" y="498099"/>
                  <a:pt x="1224272" y="497306"/>
                  <a:pt x="1224272" y="496515"/>
                </a:cubicBezTo>
                <a:lnTo>
                  <a:pt x="1222401" y="494935"/>
                </a:lnTo>
                <a:cubicBezTo>
                  <a:pt x="1222401" y="494144"/>
                  <a:pt x="1224272" y="494144"/>
                  <a:pt x="1224272" y="493351"/>
                </a:cubicBezTo>
                <a:cubicBezTo>
                  <a:pt x="1225207" y="493351"/>
                  <a:pt x="1225207" y="494935"/>
                  <a:pt x="1226142" y="494935"/>
                </a:cubicBezTo>
                <a:cubicBezTo>
                  <a:pt x="1226142" y="495725"/>
                  <a:pt x="1228010" y="494144"/>
                  <a:pt x="1228010" y="494144"/>
                </a:cubicBezTo>
                <a:lnTo>
                  <a:pt x="1229880" y="495725"/>
                </a:lnTo>
                <a:cubicBezTo>
                  <a:pt x="1229880" y="496515"/>
                  <a:pt x="1228010" y="496515"/>
                  <a:pt x="1228010" y="497306"/>
                </a:cubicBezTo>
                <a:lnTo>
                  <a:pt x="1228945" y="498890"/>
                </a:lnTo>
                <a:cubicBezTo>
                  <a:pt x="1229880" y="498890"/>
                  <a:pt x="1230815" y="497306"/>
                  <a:pt x="1231747" y="497306"/>
                </a:cubicBezTo>
                <a:lnTo>
                  <a:pt x="1232683" y="498890"/>
                </a:lnTo>
                <a:cubicBezTo>
                  <a:pt x="1233618" y="499680"/>
                  <a:pt x="1234553" y="498099"/>
                  <a:pt x="1235488" y="498099"/>
                </a:cubicBezTo>
                <a:lnTo>
                  <a:pt x="1236424" y="499680"/>
                </a:lnTo>
                <a:cubicBezTo>
                  <a:pt x="1237356" y="499680"/>
                  <a:pt x="1238291" y="498099"/>
                  <a:pt x="1238291" y="498099"/>
                </a:cubicBezTo>
                <a:cubicBezTo>
                  <a:pt x="1239226" y="498099"/>
                  <a:pt x="1240162" y="499680"/>
                  <a:pt x="1240162" y="500471"/>
                </a:cubicBezTo>
                <a:cubicBezTo>
                  <a:pt x="1241094" y="500471"/>
                  <a:pt x="1242029" y="498890"/>
                  <a:pt x="1242029" y="498890"/>
                </a:cubicBezTo>
                <a:cubicBezTo>
                  <a:pt x="1242964" y="498890"/>
                  <a:pt x="1243900" y="500471"/>
                  <a:pt x="1243900" y="500471"/>
                </a:cubicBezTo>
                <a:cubicBezTo>
                  <a:pt x="1244835" y="500471"/>
                  <a:pt x="1245767" y="498890"/>
                  <a:pt x="1245767" y="498890"/>
                </a:cubicBezTo>
                <a:cubicBezTo>
                  <a:pt x="1246702" y="498890"/>
                  <a:pt x="1247638" y="498099"/>
                  <a:pt x="1248573" y="498099"/>
                </a:cubicBezTo>
                <a:cubicBezTo>
                  <a:pt x="1248573" y="497306"/>
                  <a:pt x="1249508" y="496515"/>
                  <a:pt x="1250443" y="496515"/>
                </a:cubicBezTo>
                <a:cubicBezTo>
                  <a:pt x="1250443" y="496515"/>
                  <a:pt x="1251375" y="498099"/>
                  <a:pt x="1252311" y="498099"/>
                </a:cubicBezTo>
                <a:cubicBezTo>
                  <a:pt x="1252311" y="498099"/>
                  <a:pt x="1253246" y="496515"/>
                  <a:pt x="1254181" y="496515"/>
                </a:cubicBezTo>
                <a:cubicBezTo>
                  <a:pt x="1254181" y="497306"/>
                  <a:pt x="1255116" y="498890"/>
                  <a:pt x="1255116" y="498890"/>
                </a:cubicBezTo>
                <a:cubicBezTo>
                  <a:pt x="1256052" y="498890"/>
                  <a:pt x="1256984" y="497306"/>
                  <a:pt x="1257919" y="497306"/>
                </a:cubicBezTo>
                <a:cubicBezTo>
                  <a:pt x="1257919" y="496515"/>
                  <a:pt x="1258854" y="496515"/>
                  <a:pt x="1259790" y="495725"/>
                </a:cubicBezTo>
                <a:cubicBezTo>
                  <a:pt x="1258854" y="495725"/>
                  <a:pt x="1258854" y="494935"/>
                  <a:pt x="1257919" y="494144"/>
                </a:cubicBezTo>
                <a:cubicBezTo>
                  <a:pt x="1257919" y="493351"/>
                  <a:pt x="1256984" y="493351"/>
                  <a:pt x="1256984" y="492560"/>
                </a:cubicBezTo>
                <a:cubicBezTo>
                  <a:pt x="1256052" y="491770"/>
                  <a:pt x="1255116" y="490979"/>
                  <a:pt x="1255116" y="490979"/>
                </a:cubicBezTo>
                <a:cubicBezTo>
                  <a:pt x="1255116" y="490189"/>
                  <a:pt x="1256984" y="489395"/>
                  <a:pt x="1256984" y="489395"/>
                </a:cubicBezTo>
                <a:cubicBezTo>
                  <a:pt x="1257919" y="489395"/>
                  <a:pt x="1257919" y="490979"/>
                  <a:pt x="1258854" y="490979"/>
                </a:cubicBezTo>
                <a:lnTo>
                  <a:pt x="1259790" y="492560"/>
                </a:lnTo>
                <a:cubicBezTo>
                  <a:pt x="1260725" y="493351"/>
                  <a:pt x="1261657" y="494144"/>
                  <a:pt x="1261657" y="494935"/>
                </a:cubicBezTo>
                <a:cubicBezTo>
                  <a:pt x="1262592" y="494935"/>
                  <a:pt x="1262592" y="495725"/>
                  <a:pt x="1263528" y="496515"/>
                </a:cubicBezTo>
                <a:cubicBezTo>
                  <a:pt x="1263528" y="497306"/>
                  <a:pt x="1264463" y="497306"/>
                  <a:pt x="1265398" y="498099"/>
                </a:cubicBezTo>
                <a:cubicBezTo>
                  <a:pt x="1265398" y="498890"/>
                  <a:pt x="1266333" y="499680"/>
                  <a:pt x="1266333" y="499680"/>
                </a:cubicBezTo>
                <a:cubicBezTo>
                  <a:pt x="1267265" y="499680"/>
                  <a:pt x="1268201" y="498890"/>
                  <a:pt x="1268201" y="498890"/>
                </a:cubicBezTo>
                <a:cubicBezTo>
                  <a:pt x="1269136" y="498890"/>
                  <a:pt x="1270071" y="500471"/>
                  <a:pt x="1270071" y="500471"/>
                </a:cubicBezTo>
                <a:cubicBezTo>
                  <a:pt x="1271003" y="500471"/>
                  <a:pt x="1271939" y="498890"/>
                  <a:pt x="1271939" y="498890"/>
                </a:cubicBezTo>
                <a:cubicBezTo>
                  <a:pt x="1272874" y="498890"/>
                  <a:pt x="1273809" y="498099"/>
                  <a:pt x="1274744" y="497306"/>
                </a:cubicBezTo>
                <a:cubicBezTo>
                  <a:pt x="1274744" y="497306"/>
                  <a:pt x="1275677" y="496515"/>
                  <a:pt x="1276612" y="496515"/>
                </a:cubicBezTo>
                <a:cubicBezTo>
                  <a:pt x="1276612" y="496515"/>
                  <a:pt x="1277547" y="498099"/>
                  <a:pt x="1278482" y="498099"/>
                </a:cubicBezTo>
                <a:lnTo>
                  <a:pt x="1280353" y="496515"/>
                </a:lnTo>
                <a:lnTo>
                  <a:pt x="1278482" y="494935"/>
                </a:lnTo>
                <a:cubicBezTo>
                  <a:pt x="1278482" y="494144"/>
                  <a:pt x="1277547" y="494144"/>
                  <a:pt x="1276612" y="493351"/>
                </a:cubicBezTo>
                <a:cubicBezTo>
                  <a:pt x="1276612" y="492560"/>
                  <a:pt x="1275677" y="491770"/>
                  <a:pt x="1275677" y="491770"/>
                </a:cubicBezTo>
                <a:cubicBezTo>
                  <a:pt x="1275677" y="490979"/>
                  <a:pt x="1273809" y="492560"/>
                  <a:pt x="1272874" y="492560"/>
                </a:cubicBezTo>
                <a:lnTo>
                  <a:pt x="1271939" y="490979"/>
                </a:lnTo>
                <a:lnTo>
                  <a:pt x="1270071" y="489395"/>
                </a:lnTo>
                <a:lnTo>
                  <a:pt x="1271939" y="487815"/>
                </a:lnTo>
                <a:cubicBezTo>
                  <a:pt x="1272874" y="488605"/>
                  <a:pt x="1272874" y="489395"/>
                  <a:pt x="1273809" y="489395"/>
                </a:cubicBezTo>
                <a:cubicBezTo>
                  <a:pt x="1274744" y="489395"/>
                  <a:pt x="1274744" y="488605"/>
                  <a:pt x="1275677" y="488605"/>
                </a:cubicBezTo>
                <a:cubicBezTo>
                  <a:pt x="1276612" y="488605"/>
                  <a:pt x="1276612" y="490189"/>
                  <a:pt x="1277547" y="490189"/>
                </a:cubicBezTo>
                <a:lnTo>
                  <a:pt x="1279418" y="488605"/>
                </a:lnTo>
                <a:cubicBezTo>
                  <a:pt x="1280353" y="489395"/>
                  <a:pt x="1280353" y="490189"/>
                  <a:pt x="1281285" y="490189"/>
                </a:cubicBezTo>
                <a:cubicBezTo>
                  <a:pt x="1281285" y="490979"/>
                  <a:pt x="1282220" y="491770"/>
                  <a:pt x="1283156" y="492560"/>
                </a:cubicBezTo>
                <a:lnTo>
                  <a:pt x="1280353" y="493351"/>
                </a:lnTo>
                <a:cubicBezTo>
                  <a:pt x="1280353" y="494144"/>
                  <a:pt x="1282220" y="494935"/>
                  <a:pt x="1282220" y="495725"/>
                </a:cubicBezTo>
                <a:cubicBezTo>
                  <a:pt x="1282220" y="495725"/>
                  <a:pt x="1283156" y="496515"/>
                  <a:pt x="1284091" y="497306"/>
                </a:cubicBezTo>
                <a:cubicBezTo>
                  <a:pt x="1284091" y="497306"/>
                  <a:pt x="1285026" y="498099"/>
                  <a:pt x="1285026" y="498890"/>
                </a:cubicBezTo>
                <a:cubicBezTo>
                  <a:pt x="1285958" y="498099"/>
                  <a:pt x="1287829" y="498099"/>
                  <a:pt x="1287829" y="497306"/>
                </a:cubicBezTo>
                <a:cubicBezTo>
                  <a:pt x="1287829" y="497306"/>
                  <a:pt x="1285958" y="496515"/>
                  <a:pt x="1285958" y="495725"/>
                </a:cubicBezTo>
                <a:cubicBezTo>
                  <a:pt x="1285958" y="495725"/>
                  <a:pt x="1287829" y="494935"/>
                  <a:pt x="1287829" y="494144"/>
                </a:cubicBezTo>
                <a:cubicBezTo>
                  <a:pt x="1288764" y="494144"/>
                  <a:pt x="1289699" y="493351"/>
                  <a:pt x="1289699" y="493351"/>
                </a:cubicBezTo>
                <a:cubicBezTo>
                  <a:pt x="1290634" y="492560"/>
                  <a:pt x="1288764" y="491770"/>
                  <a:pt x="1288764" y="490979"/>
                </a:cubicBezTo>
                <a:lnTo>
                  <a:pt x="1290634" y="490189"/>
                </a:lnTo>
                <a:cubicBezTo>
                  <a:pt x="1291567" y="489395"/>
                  <a:pt x="1291567" y="489395"/>
                  <a:pt x="1292502" y="488605"/>
                </a:cubicBezTo>
                <a:cubicBezTo>
                  <a:pt x="1292502" y="489395"/>
                  <a:pt x="1294372" y="489395"/>
                  <a:pt x="1294372" y="490189"/>
                </a:cubicBezTo>
                <a:cubicBezTo>
                  <a:pt x="1294372" y="490979"/>
                  <a:pt x="1292502" y="490979"/>
                  <a:pt x="1292502" y="491770"/>
                </a:cubicBezTo>
                <a:lnTo>
                  <a:pt x="1293437" y="493351"/>
                </a:lnTo>
                <a:cubicBezTo>
                  <a:pt x="1294372" y="494144"/>
                  <a:pt x="1295308" y="494935"/>
                  <a:pt x="1295308" y="494935"/>
                </a:cubicBezTo>
                <a:cubicBezTo>
                  <a:pt x="1296240" y="496515"/>
                  <a:pt x="1297175" y="497306"/>
                  <a:pt x="1299046" y="498890"/>
                </a:cubicBezTo>
                <a:cubicBezTo>
                  <a:pt x="1299046" y="498099"/>
                  <a:pt x="1300913" y="498099"/>
                  <a:pt x="1300913" y="497306"/>
                </a:cubicBezTo>
                <a:cubicBezTo>
                  <a:pt x="1300913" y="497306"/>
                  <a:pt x="1302784" y="496515"/>
                  <a:pt x="1302784" y="495725"/>
                </a:cubicBezTo>
                <a:cubicBezTo>
                  <a:pt x="1302784" y="495725"/>
                  <a:pt x="1300913" y="494935"/>
                  <a:pt x="1300913" y="494144"/>
                </a:cubicBezTo>
                <a:cubicBezTo>
                  <a:pt x="1300913" y="494144"/>
                  <a:pt x="1299046" y="493351"/>
                  <a:pt x="1299981" y="492560"/>
                </a:cubicBezTo>
                <a:cubicBezTo>
                  <a:pt x="1299981" y="491770"/>
                  <a:pt x="1301848" y="491770"/>
                  <a:pt x="1301848" y="490979"/>
                </a:cubicBezTo>
                <a:lnTo>
                  <a:pt x="1299981" y="489395"/>
                </a:lnTo>
                <a:lnTo>
                  <a:pt x="1298110" y="487815"/>
                </a:lnTo>
                <a:cubicBezTo>
                  <a:pt x="1298110" y="487815"/>
                  <a:pt x="1299981" y="486234"/>
                  <a:pt x="1300913" y="486234"/>
                </a:cubicBezTo>
                <a:cubicBezTo>
                  <a:pt x="1300913" y="486234"/>
                  <a:pt x="1301848" y="484650"/>
                  <a:pt x="1302784" y="484650"/>
                </a:cubicBezTo>
                <a:cubicBezTo>
                  <a:pt x="1302784" y="484650"/>
                  <a:pt x="1303719" y="487024"/>
                  <a:pt x="1304654" y="487024"/>
                </a:cubicBezTo>
                <a:cubicBezTo>
                  <a:pt x="1303719" y="487024"/>
                  <a:pt x="1302784" y="487815"/>
                  <a:pt x="1301848" y="487815"/>
                </a:cubicBezTo>
                <a:cubicBezTo>
                  <a:pt x="1302784" y="488605"/>
                  <a:pt x="1302784" y="489395"/>
                  <a:pt x="1303719" y="490189"/>
                </a:cubicBezTo>
                <a:lnTo>
                  <a:pt x="1305586" y="488605"/>
                </a:lnTo>
                <a:cubicBezTo>
                  <a:pt x="1306521" y="488605"/>
                  <a:pt x="1307457" y="490189"/>
                  <a:pt x="1307457" y="490189"/>
                </a:cubicBezTo>
                <a:cubicBezTo>
                  <a:pt x="1307457" y="490979"/>
                  <a:pt x="1309327" y="491770"/>
                  <a:pt x="1309327" y="491770"/>
                </a:cubicBezTo>
                <a:cubicBezTo>
                  <a:pt x="1309327" y="492560"/>
                  <a:pt x="1307457" y="493351"/>
                  <a:pt x="1306521" y="493351"/>
                </a:cubicBezTo>
                <a:cubicBezTo>
                  <a:pt x="1306521" y="493351"/>
                  <a:pt x="1304654" y="494144"/>
                  <a:pt x="1304654" y="494935"/>
                </a:cubicBezTo>
                <a:cubicBezTo>
                  <a:pt x="1304654" y="494935"/>
                  <a:pt x="1306521" y="495725"/>
                  <a:pt x="1306521" y="496515"/>
                </a:cubicBezTo>
                <a:cubicBezTo>
                  <a:pt x="1307457" y="495725"/>
                  <a:pt x="1307457" y="495725"/>
                  <a:pt x="1308392" y="494935"/>
                </a:cubicBezTo>
                <a:cubicBezTo>
                  <a:pt x="1309327" y="494935"/>
                  <a:pt x="1310262" y="494144"/>
                  <a:pt x="1310262" y="494144"/>
                </a:cubicBezTo>
                <a:cubicBezTo>
                  <a:pt x="1311195" y="493351"/>
                  <a:pt x="1309327" y="492560"/>
                  <a:pt x="1309327" y="491770"/>
                </a:cubicBezTo>
                <a:lnTo>
                  <a:pt x="1311195" y="490979"/>
                </a:lnTo>
                <a:cubicBezTo>
                  <a:pt x="1311195" y="490189"/>
                  <a:pt x="1313065" y="489395"/>
                  <a:pt x="1313065" y="489395"/>
                </a:cubicBezTo>
                <a:lnTo>
                  <a:pt x="1314936" y="490979"/>
                </a:lnTo>
                <a:cubicBezTo>
                  <a:pt x="1314936" y="490979"/>
                  <a:pt x="1315868" y="492560"/>
                  <a:pt x="1316803" y="492560"/>
                </a:cubicBezTo>
                <a:cubicBezTo>
                  <a:pt x="1316803" y="492560"/>
                  <a:pt x="1317738" y="491770"/>
                  <a:pt x="1318674" y="491770"/>
                </a:cubicBezTo>
                <a:cubicBezTo>
                  <a:pt x="1318674" y="490979"/>
                  <a:pt x="1320544" y="490189"/>
                  <a:pt x="1320544" y="490189"/>
                </a:cubicBezTo>
                <a:cubicBezTo>
                  <a:pt x="1320544" y="490189"/>
                  <a:pt x="1319609" y="488605"/>
                  <a:pt x="1318674" y="488605"/>
                </a:cubicBezTo>
                <a:cubicBezTo>
                  <a:pt x="1318674" y="487815"/>
                  <a:pt x="1317738" y="487024"/>
                  <a:pt x="1317738" y="487024"/>
                </a:cubicBezTo>
                <a:cubicBezTo>
                  <a:pt x="1318674" y="485443"/>
                  <a:pt x="1320544" y="484650"/>
                  <a:pt x="1321476" y="483859"/>
                </a:cubicBezTo>
                <a:cubicBezTo>
                  <a:pt x="1322411" y="484650"/>
                  <a:pt x="1322411" y="485443"/>
                  <a:pt x="1323347" y="485443"/>
                </a:cubicBezTo>
                <a:cubicBezTo>
                  <a:pt x="1323347" y="486234"/>
                  <a:pt x="1324282" y="487024"/>
                  <a:pt x="1324282" y="487815"/>
                </a:cubicBezTo>
                <a:cubicBezTo>
                  <a:pt x="1325217" y="487815"/>
                  <a:pt x="1326149" y="488605"/>
                  <a:pt x="1326149" y="489395"/>
                </a:cubicBezTo>
                <a:cubicBezTo>
                  <a:pt x="1326149" y="489395"/>
                  <a:pt x="1324282" y="490189"/>
                  <a:pt x="1324282" y="490979"/>
                </a:cubicBezTo>
                <a:cubicBezTo>
                  <a:pt x="1324282" y="490979"/>
                  <a:pt x="1325217" y="491770"/>
                  <a:pt x="1326149" y="492560"/>
                </a:cubicBezTo>
                <a:lnTo>
                  <a:pt x="1326956" y="491880"/>
                </a:lnTo>
                <a:cubicBezTo>
                  <a:pt x="1326587" y="491612"/>
                  <a:pt x="1326256" y="491301"/>
                  <a:pt x="1326256" y="490979"/>
                </a:cubicBezTo>
                <a:lnTo>
                  <a:pt x="1328127" y="489395"/>
                </a:lnTo>
                <a:lnTo>
                  <a:pt x="1329994" y="490979"/>
                </a:lnTo>
                <a:cubicBezTo>
                  <a:pt x="1330930" y="490979"/>
                  <a:pt x="1330930" y="489395"/>
                  <a:pt x="1331865" y="489395"/>
                </a:cubicBezTo>
                <a:cubicBezTo>
                  <a:pt x="1331865" y="488605"/>
                  <a:pt x="1332800" y="487815"/>
                  <a:pt x="1332800" y="487024"/>
                </a:cubicBezTo>
                <a:cubicBezTo>
                  <a:pt x="1333694" y="487780"/>
                  <a:pt x="1335401" y="488517"/>
                  <a:pt x="1335549" y="488583"/>
                </a:cubicBezTo>
                <a:cubicBezTo>
                  <a:pt x="1335700" y="488517"/>
                  <a:pt x="1337407" y="487780"/>
                  <a:pt x="1338302" y="487024"/>
                </a:cubicBezTo>
                <a:cubicBezTo>
                  <a:pt x="1338302" y="487815"/>
                  <a:pt x="1339237" y="488605"/>
                  <a:pt x="1339237" y="489395"/>
                </a:cubicBezTo>
                <a:cubicBezTo>
                  <a:pt x="1340172" y="489395"/>
                  <a:pt x="1340172" y="490979"/>
                  <a:pt x="1341104" y="490979"/>
                </a:cubicBezTo>
                <a:lnTo>
                  <a:pt x="1342975" y="489395"/>
                </a:lnTo>
                <a:lnTo>
                  <a:pt x="1344845" y="490979"/>
                </a:lnTo>
                <a:cubicBezTo>
                  <a:pt x="1344845" y="491301"/>
                  <a:pt x="1344515" y="491612"/>
                  <a:pt x="1344146" y="491880"/>
                </a:cubicBezTo>
                <a:lnTo>
                  <a:pt x="1344949" y="492560"/>
                </a:lnTo>
                <a:cubicBezTo>
                  <a:pt x="1345884" y="491770"/>
                  <a:pt x="1346820" y="490979"/>
                  <a:pt x="1346820" y="490979"/>
                </a:cubicBezTo>
                <a:cubicBezTo>
                  <a:pt x="1346820" y="490189"/>
                  <a:pt x="1344949" y="489395"/>
                  <a:pt x="1344949" y="489395"/>
                </a:cubicBezTo>
                <a:cubicBezTo>
                  <a:pt x="1344949" y="488605"/>
                  <a:pt x="1345884" y="487815"/>
                  <a:pt x="1346820" y="487815"/>
                </a:cubicBezTo>
                <a:cubicBezTo>
                  <a:pt x="1346820" y="487024"/>
                  <a:pt x="1347755" y="486234"/>
                  <a:pt x="1347755" y="485443"/>
                </a:cubicBezTo>
                <a:cubicBezTo>
                  <a:pt x="1348687" y="485443"/>
                  <a:pt x="1348687" y="484650"/>
                  <a:pt x="1349622" y="483859"/>
                </a:cubicBezTo>
                <a:cubicBezTo>
                  <a:pt x="1350558" y="484650"/>
                  <a:pt x="1352428" y="485443"/>
                  <a:pt x="1353363" y="487024"/>
                </a:cubicBezTo>
                <a:cubicBezTo>
                  <a:pt x="1353363" y="487024"/>
                  <a:pt x="1352428" y="487815"/>
                  <a:pt x="1352428" y="488605"/>
                </a:cubicBezTo>
                <a:cubicBezTo>
                  <a:pt x="1351493" y="488605"/>
                  <a:pt x="1350558" y="490189"/>
                  <a:pt x="1350558" y="490189"/>
                </a:cubicBezTo>
                <a:cubicBezTo>
                  <a:pt x="1350558" y="490189"/>
                  <a:pt x="1352428" y="490979"/>
                  <a:pt x="1352428" y="491770"/>
                </a:cubicBezTo>
                <a:cubicBezTo>
                  <a:pt x="1353363" y="491770"/>
                  <a:pt x="1354296" y="492560"/>
                  <a:pt x="1354296" y="492560"/>
                </a:cubicBezTo>
                <a:cubicBezTo>
                  <a:pt x="1355231" y="492560"/>
                  <a:pt x="1356166" y="490979"/>
                  <a:pt x="1356166" y="490979"/>
                </a:cubicBezTo>
                <a:lnTo>
                  <a:pt x="1358033" y="489395"/>
                </a:lnTo>
                <a:cubicBezTo>
                  <a:pt x="1358033" y="489395"/>
                  <a:pt x="1359904" y="490189"/>
                  <a:pt x="1359904" y="490979"/>
                </a:cubicBezTo>
                <a:lnTo>
                  <a:pt x="1361775" y="491770"/>
                </a:lnTo>
                <a:cubicBezTo>
                  <a:pt x="1361775" y="492560"/>
                  <a:pt x="1359904" y="493351"/>
                  <a:pt x="1360839" y="494144"/>
                </a:cubicBezTo>
                <a:cubicBezTo>
                  <a:pt x="1360839" y="494144"/>
                  <a:pt x="1361775" y="494935"/>
                  <a:pt x="1362710" y="494935"/>
                </a:cubicBezTo>
                <a:cubicBezTo>
                  <a:pt x="1363642" y="495725"/>
                  <a:pt x="1363642" y="495725"/>
                  <a:pt x="1364577" y="496515"/>
                </a:cubicBezTo>
                <a:cubicBezTo>
                  <a:pt x="1364577" y="495725"/>
                  <a:pt x="1366448" y="494935"/>
                  <a:pt x="1366448" y="494935"/>
                </a:cubicBezTo>
                <a:cubicBezTo>
                  <a:pt x="1366448" y="494144"/>
                  <a:pt x="1364577" y="493351"/>
                  <a:pt x="1364577" y="493351"/>
                </a:cubicBezTo>
                <a:cubicBezTo>
                  <a:pt x="1363642" y="493351"/>
                  <a:pt x="1361775" y="492560"/>
                  <a:pt x="1361775" y="491770"/>
                </a:cubicBezTo>
                <a:cubicBezTo>
                  <a:pt x="1361775" y="491770"/>
                  <a:pt x="1363642" y="490979"/>
                  <a:pt x="1363642" y="490189"/>
                </a:cubicBezTo>
                <a:cubicBezTo>
                  <a:pt x="1363642" y="490189"/>
                  <a:pt x="1364577" y="488605"/>
                  <a:pt x="1365512" y="488605"/>
                </a:cubicBezTo>
                <a:lnTo>
                  <a:pt x="1367383" y="490189"/>
                </a:lnTo>
                <a:cubicBezTo>
                  <a:pt x="1368315" y="489395"/>
                  <a:pt x="1368315" y="488605"/>
                  <a:pt x="1369250" y="487815"/>
                </a:cubicBezTo>
                <a:cubicBezTo>
                  <a:pt x="1368315" y="487815"/>
                  <a:pt x="1367383" y="487024"/>
                  <a:pt x="1366448" y="487024"/>
                </a:cubicBezTo>
                <a:cubicBezTo>
                  <a:pt x="1367383" y="487024"/>
                  <a:pt x="1368315" y="484650"/>
                  <a:pt x="1368315" y="484650"/>
                </a:cubicBezTo>
                <a:cubicBezTo>
                  <a:pt x="1369250" y="484650"/>
                  <a:pt x="1370186" y="486234"/>
                  <a:pt x="1370186" y="486234"/>
                </a:cubicBezTo>
                <a:cubicBezTo>
                  <a:pt x="1371121" y="486234"/>
                  <a:pt x="1372988" y="487815"/>
                  <a:pt x="1372988" y="487815"/>
                </a:cubicBezTo>
                <a:lnTo>
                  <a:pt x="1371121" y="489395"/>
                </a:lnTo>
                <a:lnTo>
                  <a:pt x="1369250" y="490979"/>
                </a:lnTo>
                <a:cubicBezTo>
                  <a:pt x="1369250" y="491770"/>
                  <a:pt x="1371121" y="491770"/>
                  <a:pt x="1371121" y="492560"/>
                </a:cubicBezTo>
                <a:cubicBezTo>
                  <a:pt x="1372056" y="493351"/>
                  <a:pt x="1370186" y="494144"/>
                  <a:pt x="1370186" y="494144"/>
                </a:cubicBezTo>
                <a:cubicBezTo>
                  <a:pt x="1370186" y="494935"/>
                  <a:pt x="1368315" y="495725"/>
                  <a:pt x="1368315" y="495725"/>
                </a:cubicBezTo>
                <a:cubicBezTo>
                  <a:pt x="1368315" y="496515"/>
                  <a:pt x="1370186" y="497306"/>
                  <a:pt x="1370186" y="497306"/>
                </a:cubicBezTo>
                <a:cubicBezTo>
                  <a:pt x="1370186" y="498099"/>
                  <a:pt x="1372056" y="498099"/>
                  <a:pt x="1372056" y="498890"/>
                </a:cubicBezTo>
                <a:cubicBezTo>
                  <a:pt x="1373924" y="497306"/>
                  <a:pt x="1374859" y="496515"/>
                  <a:pt x="1375794" y="494935"/>
                </a:cubicBezTo>
                <a:cubicBezTo>
                  <a:pt x="1375794" y="494935"/>
                  <a:pt x="1376729" y="494144"/>
                  <a:pt x="1377665" y="493351"/>
                </a:cubicBezTo>
                <a:lnTo>
                  <a:pt x="1378597" y="491770"/>
                </a:lnTo>
                <a:cubicBezTo>
                  <a:pt x="1378597" y="490979"/>
                  <a:pt x="1376729" y="490979"/>
                  <a:pt x="1376729" y="490189"/>
                </a:cubicBezTo>
                <a:cubicBezTo>
                  <a:pt x="1376729" y="489395"/>
                  <a:pt x="1378597" y="489395"/>
                  <a:pt x="1378597" y="488605"/>
                </a:cubicBezTo>
                <a:cubicBezTo>
                  <a:pt x="1379532" y="489395"/>
                  <a:pt x="1379532" y="489395"/>
                  <a:pt x="1380467" y="490189"/>
                </a:cubicBezTo>
                <a:lnTo>
                  <a:pt x="1382338" y="490979"/>
                </a:lnTo>
                <a:cubicBezTo>
                  <a:pt x="1382338" y="491770"/>
                  <a:pt x="1380467" y="492560"/>
                  <a:pt x="1381403" y="493351"/>
                </a:cubicBezTo>
                <a:cubicBezTo>
                  <a:pt x="1381403" y="493351"/>
                  <a:pt x="1382338" y="494144"/>
                  <a:pt x="1383273" y="494144"/>
                </a:cubicBezTo>
                <a:cubicBezTo>
                  <a:pt x="1383273" y="494935"/>
                  <a:pt x="1385140" y="495725"/>
                  <a:pt x="1385140" y="495725"/>
                </a:cubicBezTo>
                <a:cubicBezTo>
                  <a:pt x="1385140" y="496515"/>
                  <a:pt x="1383273" y="497306"/>
                  <a:pt x="1383273" y="497306"/>
                </a:cubicBezTo>
                <a:cubicBezTo>
                  <a:pt x="1383273" y="498099"/>
                  <a:pt x="1385140" y="498099"/>
                  <a:pt x="1386076" y="498890"/>
                </a:cubicBezTo>
                <a:cubicBezTo>
                  <a:pt x="1386076" y="498099"/>
                  <a:pt x="1387011" y="497306"/>
                  <a:pt x="1387011" y="497306"/>
                </a:cubicBezTo>
                <a:cubicBezTo>
                  <a:pt x="1387943" y="496515"/>
                  <a:pt x="1388878" y="495725"/>
                  <a:pt x="1388878" y="495725"/>
                </a:cubicBezTo>
                <a:cubicBezTo>
                  <a:pt x="1388878" y="494935"/>
                  <a:pt x="1390749" y="494144"/>
                  <a:pt x="1390749" y="493351"/>
                </a:cubicBezTo>
                <a:lnTo>
                  <a:pt x="1387943" y="492560"/>
                </a:lnTo>
                <a:cubicBezTo>
                  <a:pt x="1388878" y="491770"/>
                  <a:pt x="1389814" y="490979"/>
                  <a:pt x="1389814" y="490189"/>
                </a:cubicBezTo>
                <a:cubicBezTo>
                  <a:pt x="1390749" y="490189"/>
                  <a:pt x="1390749" y="489395"/>
                  <a:pt x="1391684" y="488605"/>
                </a:cubicBezTo>
                <a:lnTo>
                  <a:pt x="1393552" y="490189"/>
                </a:lnTo>
                <a:cubicBezTo>
                  <a:pt x="1394487" y="490189"/>
                  <a:pt x="1394487" y="488605"/>
                  <a:pt x="1395422" y="488605"/>
                </a:cubicBezTo>
                <a:cubicBezTo>
                  <a:pt x="1396357" y="488605"/>
                  <a:pt x="1396357" y="489395"/>
                  <a:pt x="1397293" y="489395"/>
                </a:cubicBezTo>
                <a:cubicBezTo>
                  <a:pt x="1398225" y="489395"/>
                  <a:pt x="1398225" y="488605"/>
                  <a:pt x="1399160" y="487815"/>
                </a:cubicBezTo>
                <a:lnTo>
                  <a:pt x="1401030" y="489395"/>
                </a:lnTo>
                <a:lnTo>
                  <a:pt x="1399160" y="490979"/>
                </a:lnTo>
                <a:lnTo>
                  <a:pt x="1398225" y="492560"/>
                </a:lnTo>
                <a:cubicBezTo>
                  <a:pt x="1397293" y="492560"/>
                  <a:pt x="1395422" y="490979"/>
                  <a:pt x="1395422" y="491770"/>
                </a:cubicBezTo>
                <a:cubicBezTo>
                  <a:pt x="1395422" y="491770"/>
                  <a:pt x="1394487" y="492560"/>
                  <a:pt x="1394487" y="493351"/>
                </a:cubicBezTo>
                <a:cubicBezTo>
                  <a:pt x="1393552" y="494144"/>
                  <a:pt x="1392616" y="494144"/>
                  <a:pt x="1392616" y="494935"/>
                </a:cubicBezTo>
                <a:lnTo>
                  <a:pt x="1390749" y="496515"/>
                </a:lnTo>
                <a:lnTo>
                  <a:pt x="1392616" y="498099"/>
                </a:lnTo>
                <a:cubicBezTo>
                  <a:pt x="1393552" y="498099"/>
                  <a:pt x="1394487" y="496515"/>
                  <a:pt x="1394487" y="496515"/>
                </a:cubicBezTo>
                <a:cubicBezTo>
                  <a:pt x="1395422" y="496515"/>
                  <a:pt x="1396357" y="497306"/>
                  <a:pt x="1396357" y="497306"/>
                </a:cubicBezTo>
                <a:cubicBezTo>
                  <a:pt x="1397293" y="498099"/>
                  <a:pt x="1398225" y="498890"/>
                  <a:pt x="1399160" y="498890"/>
                </a:cubicBezTo>
                <a:cubicBezTo>
                  <a:pt x="1399160" y="498890"/>
                  <a:pt x="1400095" y="500471"/>
                  <a:pt x="1401030" y="500471"/>
                </a:cubicBezTo>
                <a:cubicBezTo>
                  <a:pt x="1401030" y="500471"/>
                  <a:pt x="1401966" y="498890"/>
                  <a:pt x="1402898" y="498890"/>
                </a:cubicBezTo>
                <a:cubicBezTo>
                  <a:pt x="1402898" y="498890"/>
                  <a:pt x="1403833" y="499680"/>
                  <a:pt x="1404768" y="499680"/>
                </a:cubicBezTo>
                <a:cubicBezTo>
                  <a:pt x="1404768" y="499680"/>
                  <a:pt x="1405704" y="498890"/>
                  <a:pt x="1405704" y="498099"/>
                </a:cubicBezTo>
                <a:cubicBezTo>
                  <a:pt x="1406639" y="497306"/>
                  <a:pt x="1407574" y="497306"/>
                  <a:pt x="1407574" y="496515"/>
                </a:cubicBezTo>
                <a:cubicBezTo>
                  <a:pt x="1408506" y="495725"/>
                  <a:pt x="1408506" y="494935"/>
                  <a:pt x="1409442" y="494935"/>
                </a:cubicBezTo>
                <a:cubicBezTo>
                  <a:pt x="1409442" y="494144"/>
                  <a:pt x="1410377" y="493351"/>
                  <a:pt x="1411312" y="492560"/>
                </a:cubicBezTo>
                <a:lnTo>
                  <a:pt x="1412247" y="490979"/>
                </a:lnTo>
                <a:cubicBezTo>
                  <a:pt x="1413179" y="490979"/>
                  <a:pt x="1413179" y="489395"/>
                  <a:pt x="1414115" y="489395"/>
                </a:cubicBezTo>
                <a:cubicBezTo>
                  <a:pt x="1414115" y="489395"/>
                  <a:pt x="1415985" y="490189"/>
                  <a:pt x="1415985" y="490979"/>
                </a:cubicBezTo>
                <a:cubicBezTo>
                  <a:pt x="1415985" y="490979"/>
                  <a:pt x="1415050" y="491770"/>
                  <a:pt x="1414115" y="492560"/>
                </a:cubicBezTo>
                <a:cubicBezTo>
                  <a:pt x="1414115" y="493351"/>
                  <a:pt x="1413179" y="493351"/>
                  <a:pt x="1413179" y="494144"/>
                </a:cubicBezTo>
                <a:cubicBezTo>
                  <a:pt x="1412247" y="494935"/>
                  <a:pt x="1412247" y="495725"/>
                  <a:pt x="1411312" y="495725"/>
                </a:cubicBezTo>
                <a:cubicBezTo>
                  <a:pt x="1412247" y="496515"/>
                  <a:pt x="1413179" y="496515"/>
                  <a:pt x="1413179" y="497306"/>
                </a:cubicBezTo>
                <a:cubicBezTo>
                  <a:pt x="1414115" y="497306"/>
                  <a:pt x="1415050" y="498890"/>
                  <a:pt x="1415985" y="498890"/>
                </a:cubicBezTo>
                <a:cubicBezTo>
                  <a:pt x="1415985" y="498890"/>
                  <a:pt x="1416921" y="497306"/>
                  <a:pt x="1416921" y="496515"/>
                </a:cubicBezTo>
                <a:cubicBezTo>
                  <a:pt x="1417853" y="496515"/>
                  <a:pt x="1418788" y="498099"/>
                  <a:pt x="1418788" y="498099"/>
                </a:cubicBezTo>
                <a:cubicBezTo>
                  <a:pt x="1419723" y="498099"/>
                  <a:pt x="1420658" y="496515"/>
                  <a:pt x="1420658" y="496515"/>
                </a:cubicBezTo>
                <a:cubicBezTo>
                  <a:pt x="1421594" y="496515"/>
                  <a:pt x="1422526" y="497306"/>
                  <a:pt x="1422526" y="498099"/>
                </a:cubicBezTo>
                <a:cubicBezTo>
                  <a:pt x="1423461" y="498099"/>
                  <a:pt x="1424396" y="498890"/>
                  <a:pt x="1425332" y="498890"/>
                </a:cubicBezTo>
                <a:cubicBezTo>
                  <a:pt x="1425332" y="498890"/>
                  <a:pt x="1426267" y="500471"/>
                  <a:pt x="1427202" y="500471"/>
                </a:cubicBezTo>
                <a:cubicBezTo>
                  <a:pt x="1427202" y="500471"/>
                  <a:pt x="1428134" y="498890"/>
                  <a:pt x="1429070" y="498890"/>
                </a:cubicBezTo>
                <a:cubicBezTo>
                  <a:pt x="1429070" y="498890"/>
                  <a:pt x="1430005" y="500471"/>
                  <a:pt x="1430940" y="500471"/>
                </a:cubicBezTo>
                <a:cubicBezTo>
                  <a:pt x="1430940" y="499680"/>
                  <a:pt x="1431875" y="498099"/>
                  <a:pt x="1432807" y="498099"/>
                </a:cubicBezTo>
                <a:cubicBezTo>
                  <a:pt x="1432807" y="498099"/>
                  <a:pt x="1433743" y="499680"/>
                  <a:pt x="1434678" y="499680"/>
                </a:cubicBezTo>
                <a:lnTo>
                  <a:pt x="1435613" y="498099"/>
                </a:lnTo>
                <a:cubicBezTo>
                  <a:pt x="1436549" y="498099"/>
                  <a:pt x="1437484" y="499680"/>
                  <a:pt x="1438416" y="498890"/>
                </a:cubicBezTo>
                <a:lnTo>
                  <a:pt x="1439351" y="497306"/>
                </a:lnTo>
                <a:cubicBezTo>
                  <a:pt x="1440286" y="497306"/>
                  <a:pt x="1441222" y="498890"/>
                  <a:pt x="1442157" y="498890"/>
                </a:cubicBezTo>
                <a:lnTo>
                  <a:pt x="1443089" y="497306"/>
                </a:lnTo>
                <a:cubicBezTo>
                  <a:pt x="1443089" y="496515"/>
                  <a:pt x="1441222" y="496515"/>
                  <a:pt x="1441222" y="495725"/>
                </a:cubicBezTo>
                <a:lnTo>
                  <a:pt x="1443089" y="494144"/>
                </a:lnTo>
                <a:cubicBezTo>
                  <a:pt x="1443089" y="494144"/>
                  <a:pt x="1444960" y="495725"/>
                  <a:pt x="1444960" y="494935"/>
                </a:cubicBezTo>
                <a:cubicBezTo>
                  <a:pt x="1445895" y="494935"/>
                  <a:pt x="1445895" y="493351"/>
                  <a:pt x="1446830" y="493351"/>
                </a:cubicBezTo>
                <a:cubicBezTo>
                  <a:pt x="1446830" y="494144"/>
                  <a:pt x="1448698" y="494144"/>
                  <a:pt x="1448698" y="494935"/>
                </a:cubicBezTo>
                <a:lnTo>
                  <a:pt x="1446830" y="496515"/>
                </a:lnTo>
                <a:cubicBezTo>
                  <a:pt x="1446830" y="497306"/>
                  <a:pt x="1445895" y="498099"/>
                  <a:pt x="1445895" y="498099"/>
                </a:cubicBezTo>
                <a:cubicBezTo>
                  <a:pt x="1444960" y="498890"/>
                  <a:pt x="1444024" y="499680"/>
                  <a:pt x="1444024" y="500471"/>
                </a:cubicBezTo>
                <a:lnTo>
                  <a:pt x="1445895" y="501261"/>
                </a:lnTo>
                <a:cubicBezTo>
                  <a:pt x="1445895" y="502051"/>
                  <a:pt x="1444024" y="502845"/>
                  <a:pt x="1444024" y="503635"/>
                </a:cubicBezTo>
                <a:lnTo>
                  <a:pt x="1446830" y="504426"/>
                </a:lnTo>
                <a:cubicBezTo>
                  <a:pt x="1445895" y="505216"/>
                  <a:pt x="1444960" y="506007"/>
                  <a:pt x="1444960" y="506797"/>
                </a:cubicBezTo>
                <a:cubicBezTo>
                  <a:pt x="1444024" y="506797"/>
                  <a:pt x="1444024" y="507591"/>
                  <a:pt x="1443089" y="508381"/>
                </a:cubicBezTo>
                <a:lnTo>
                  <a:pt x="1442157" y="509962"/>
                </a:lnTo>
                <a:cubicBezTo>
                  <a:pt x="1442157" y="509962"/>
                  <a:pt x="1443089" y="511546"/>
                  <a:pt x="1444024" y="511546"/>
                </a:cubicBezTo>
                <a:cubicBezTo>
                  <a:pt x="1444024" y="511546"/>
                  <a:pt x="1444960" y="509962"/>
                  <a:pt x="1444960" y="509171"/>
                </a:cubicBezTo>
                <a:cubicBezTo>
                  <a:pt x="1445895" y="509171"/>
                  <a:pt x="1447762" y="510752"/>
                  <a:pt x="1447762" y="510752"/>
                </a:cubicBezTo>
                <a:lnTo>
                  <a:pt x="1448698" y="509171"/>
                </a:lnTo>
                <a:cubicBezTo>
                  <a:pt x="1448698" y="508381"/>
                  <a:pt x="1446830" y="508381"/>
                  <a:pt x="1446830" y="507591"/>
                </a:cubicBezTo>
                <a:cubicBezTo>
                  <a:pt x="1446830" y="507591"/>
                  <a:pt x="1448698" y="506797"/>
                  <a:pt x="1448698" y="506007"/>
                </a:cubicBezTo>
                <a:cubicBezTo>
                  <a:pt x="1448698" y="505216"/>
                  <a:pt x="1446830" y="505216"/>
                  <a:pt x="1446830" y="504426"/>
                </a:cubicBezTo>
                <a:cubicBezTo>
                  <a:pt x="1446830" y="504426"/>
                  <a:pt x="1447762" y="503635"/>
                  <a:pt x="1447762" y="502845"/>
                </a:cubicBezTo>
                <a:cubicBezTo>
                  <a:pt x="1447762" y="502845"/>
                  <a:pt x="1445895" y="502051"/>
                  <a:pt x="1445895" y="501261"/>
                </a:cubicBezTo>
                <a:cubicBezTo>
                  <a:pt x="1445895" y="501261"/>
                  <a:pt x="1446830" y="500471"/>
                  <a:pt x="1447762" y="499680"/>
                </a:cubicBezTo>
                <a:lnTo>
                  <a:pt x="1448698" y="498099"/>
                </a:lnTo>
                <a:cubicBezTo>
                  <a:pt x="1449633" y="498099"/>
                  <a:pt x="1451503" y="498890"/>
                  <a:pt x="1451503" y="499680"/>
                </a:cubicBezTo>
                <a:cubicBezTo>
                  <a:pt x="1451503" y="499680"/>
                  <a:pt x="1452435" y="500471"/>
                  <a:pt x="1453371" y="500471"/>
                </a:cubicBezTo>
                <a:lnTo>
                  <a:pt x="1455241" y="502051"/>
                </a:lnTo>
                <a:cubicBezTo>
                  <a:pt x="1456176" y="502051"/>
                  <a:pt x="1457112" y="500471"/>
                  <a:pt x="1457112" y="500471"/>
                </a:cubicBezTo>
                <a:cubicBezTo>
                  <a:pt x="1457112" y="499680"/>
                  <a:pt x="1458044" y="498890"/>
                  <a:pt x="1458979" y="498890"/>
                </a:cubicBezTo>
                <a:cubicBezTo>
                  <a:pt x="1458979" y="498099"/>
                  <a:pt x="1460850" y="499680"/>
                  <a:pt x="1460850" y="499680"/>
                </a:cubicBezTo>
                <a:lnTo>
                  <a:pt x="1462717" y="501261"/>
                </a:lnTo>
                <a:lnTo>
                  <a:pt x="1464588" y="499680"/>
                </a:lnTo>
                <a:lnTo>
                  <a:pt x="1465523" y="497306"/>
                </a:lnTo>
                <a:cubicBezTo>
                  <a:pt x="1466458" y="498099"/>
                  <a:pt x="1467393" y="498890"/>
                  <a:pt x="1468326" y="498890"/>
                </a:cubicBezTo>
                <a:cubicBezTo>
                  <a:pt x="1468326" y="499680"/>
                  <a:pt x="1469261" y="499680"/>
                  <a:pt x="1470196" y="500471"/>
                </a:cubicBezTo>
                <a:cubicBezTo>
                  <a:pt x="1470196" y="500471"/>
                  <a:pt x="1472067" y="501261"/>
                  <a:pt x="1472067" y="502051"/>
                </a:cubicBezTo>
                <a:cubicBezTo>
                  <a:pt x="1472067" y="502051"/>
                  <a:pt x="1471131" y="503635"/>
                  <a:pt x="1470196" y="503635"/>
                </a:cubicBezTo>
                <a:cubicBezTo>
                  <a:pt x="1471131" y="503635"/>
                  <a:pt x="1472067" y="505216"/>
                  <a:pt x="1472999" y="505216"/>
                </a:cubicBezTo>
                <a:cubicBezTo>
                  <a:pt x="1472999" y="504426"/>
                  <a:pt x="1473934" y="503635"/>
                  <a:pt x="1473934" y="502845"/>
                </a:cubicBezTo>
                <a:cubicBezTo>
                  <a:pt x="1474869" y="502845"/>
                  <a:pt x="1474869" y="502051"/>
                  <a:pt x="1475804" y="501261"/>
                </a:cubicBezTo>
                <a:cubicBezTo>
                  <a:pt x="1476737" y="500471"/>
                  <a:pt x="1476737" y="500471"/>
                  <a:pt x="1477672" y="499680"/>
                </a:cubicBezTo>
                <a:cubicBezTo>
                  <a:pt x="1477672" y="498890"/>
                  <a:pt x="1478607" y="498099"/>
                  <a:pt x="1479542" y="498099"/>
                </a:cubicBezTo>
                <a:cubicBezTo>
                  <a:pt x="1479542" y="498099"/>
                  <a:pt x="1480478" y="498890"/>
                  <a:pt x="1481413" y="498890"/>
                </a:cubicBezTo>
                <a:lnTo>
                  <a:pt x="1483280" y="500471"/>
                </a:lnTo>
                <a:lnTo>
                  <a:pt x="1481413" y="502051"/>
                </a:lnTo>
                <a:cubicBezTo>
                  <a:pt x="1482345" y="502051"/>
                  <a:pt x="1483280" y="503635"/>
                  <a:pt x="1484216" y="503635"/>
                </a:cubicBezTo>
                <a:lnTo>
                  <a:pt x="1485151" y="502051"/>
                </a:lnTo>
                <a:cubicBezTo>
                  <a:pt x="1486086" y="501261"/>
                  <a:pt x="1486086" y="500471"/>
                  <a:pt x="1487018" y="499680"/>
                </a:cubicBezTo>
                <a:cubicBezTo>
                  <a:pt x="1487018" y="499680"/>
                  <a:pt x="1487953" y="498099"/>
                  <a:pt x="1488889" y="498099"/>
                </a:cubicBezTo>
                <a:lnTo>
                  <a:pt x="1490759" y="499680"/>
                </a:lnTo>
                <a:lnTo>
                  <a:pt x="1492627" y="498099"/>
                </a:lnTo>
                <a:lnTo>
                  <a:pt x="1494497" y="498890"/>
                </a:lnTo>
                <a:cubicBezTo>
                  <a:pt x="1494497" y="499680"/>
                  <a:pt x="1492627" y="500471"/>
                  <a:pt x="1492627" y="501261"/>
                </a:cubicBezTo>
                <a:lnTo>
                  <a:pt x="1494497" y="502051"/>
                </a:lnTo>
                <a:cubicBezTo>
                  <a:pt x="1494497" y="502845"/>
                  <a:pt x="1492627" y="503635"/>
                  <a:pt x="1493562" y="504426"/>
                </a:cubicBezTo>
                <a:cubicBezTo>
                  <a:pt x="1493562" y="504426"/>
                  <a:pt x="1494497" y="505216"/>
                  <a:pt x="1495432" y="505216"/>
                </a:cubicBezTo>
                <a:cubicBezTo>
                  <a:pt x="1495432" y="505216"/>
                  <a:pt x="1496368" y="503635"/>
                  <a:pt x="1497303" y="503635"/>
                </a:cubicBezTo>
                <a:cubicBezTo>
                  <a:pt x="1497303" y="503635"/>
                  <a:pt x="1498235" y="505216"/>
                  <a:pt x="1499170" y="505216"/>
                </a:cubicBezTo>
                <a:cubicBezTo>
                  <a:pt x="1499170" y="504426"/>
                  <a:pt x="1500106" y="503635"/>
                  <a:pt x="1500106" y="503635"/>
                </a:cubicBezTo>
                <a:cubicBezTo>
                  <a:pt x="1501041" y="502845"/>
                  <a:pt x="1501973" y="501261"/>
                  <a:pt x="1501973" y="501261"/>
                </a:cubicBezTo>
                <a:cubicBezTo>
                  <a:pt x="1502908" y="501261"/>
                  <a:pt x="1503844" y="502845"/>
                  <a:pt x="1503844" y="502845"/>
                </a:cubicBezTo>
                <a:cubicBezTo>
                  <a:pt x="1504779" y="503635"/>
                  <a:pt x="1505714" y="503635"/>
                  <a:pt x="1506646" y="504426"/>
                </a:cubicBezTo>
                <a:lnTo>
                  <a:pt x="1508517" y="505216"/>
                </a:lnTo>
                <a:cubicBezTo>
                  <a:pt x="1508517" y="505216"/>
                  <a:pt x="1509452" y="504426"/>
                  <a:pt x="1510387" y="503635"/>
                </a:cubicBezTo>
                <a:cubicBezTo>
                  <a:pt x="1510387" y="502845"/>
                  <a:pt x="1511322" y="502845"/>
                  <a:pt x="1511322" y="502051"/>
                </a:cubicBezTo>
                <a:cubicBezTo>
                  <a:pt x="1512255" y="501261"/>
                  <a:pt x="1512255" y="500471"/>
                  <a:pt x="1513190" y="500471"/>
                </a:cubicBezTo>
                <a:cubicBezTo>
                  <a:pt x="1514125" y="499680"/>
                  <a:pt x="1514125" y="498890"/>
                  <a:pt x="1515060" y="498099"/>
                </a:cubicBezTo>
                <a:lnTo>
                  <a:pt x="1515996" y="496515"/>
                </a:lnTo>
                <a:cubicBezTo>
                  <a:pt x="1516928" y="496515"/>
                  <a:pt x="1517863" y="498099"/>
                  <a:pt x="1518798" y="498099"/>
                </a:cubicBezTo>
                <a:cubicBezTo>
                  <a:pt x="1518798" y="498890"/>
                  <a:pt x="1519734" y="498890"/>
                  <a:pt x="1520669" y="499680"/>
                </a:cubicBezTo>
                <a:lnTo>
                  <a:pt x="1522536" y="500471"/>
                </a:lnTo>
                <a:cubicBezTo>
                  <a:pt x="1523472" y="500471"/>
                  <a:pt x="1524407" y="502051"/>
                  <a:pt x="1524407" y="502051"/>
                </a:cubicBezTo>
                <a:cubicBezTo>
                  <a:pt x="1525342" y="502051"/>
                  <a:pt x="1526277" y="500471"/>
                  <a:pt x="1526277" y="500471"/>
                </a:cubicBezTo>
                <a:cubicBezTo>
                  <a:pt x="1526277" y="499680"/>
                  <a:pt x="1527209" y="498890"/>
                  <a:pt x="1528145" y="498890"/>
                </a:cubicBezTo>
                <a:cubicBezTo>
                  <a:pt x="1528145" y="498099"/>
                  <a:pt x="1529080" y="499680"/>
                  <a:pt x="1530015" y="499680"/>
                </a:cubicBezTo>
                <a:cubicBezTo>
                  <a:pt x="1530950" y="499680"/>
                  <a:pt x="1530950" y="498099"/>
                  <a:pt x="1531883" y="498099"/>
                </a:cubicBezTo>
                <a:cubicBezTo>
                  <a:pt x="1531883" y="498099"/>
                  <a:pt x="1532818" y="499680"/>
                  <a:pt x="1533753" y="499680"/>
                </a:cubicBezTo>
                <a:cubicBezTo>
                  <a:pt x="1533753" y="499680"/>
                  <a:pt x="1534688" y="498099"/>
                  <a:pt x="1535624" y="498099"/>
                </a:cubicBezTo>
                <a:cubicBezTo>
                  <a:pt x="1535624" y="497306"/>
                  <a:pt x="1536556" y="495725"/>
                  <a:pt x="1536556" y="495725"/>
                </a:cubicBezTo>
                <a:cubicBezTo>
                  <a:pt x="1537491" y="495725"/>
                  <a:pt x="1538426" y="497306"/>
                  <a:pt x="1539362" y="497306"/>
                </a:cubicBezTo>
                <a:lnTo>
                  <a:pt x="1540297" y="495725"/>
                </a:lnTo>
                <a:cubicBezTo>
                  <a:pt x="1541078" y="495725"/>
                  <a:pt x="1541852" y="496818"/>
                  <a:pt x="1542089" y="496714"/>
                </a:cubicBezTo>
                <a:cubicBezTo>
                  <a:pt x="1541956" y="497438"/>
                  <a:pt x="1541232" y="498162"/>
                  <a:pt x="1541232" y="498890"/>
                </a:cubicBezTo>
                <a:cubicBezTo>
                  <a:pt x="1540297" y="498890"/>
                  <a:pt x="1540297" y="499680"/>
                  <a:pt x="1539362" y="500471"/>
                </a:cubicBezTo>
                <a:cubicBezTo>
                  <a:pt x="1539362" y="501261"/>
                  <a:pt x="1538426" y="501261"/>
                  <a:pt x="1537491" y="502051"/>
                </a:cubicBezTo>
                <a:cubicBezTo>
                  <a:pt x="1537491" y="502845"/>
                  <a:pt x="1536556" y="503635"/>
                  <a:pt x="1536556" y="503635"/>
                </a:cubicBezTo>
                <a:cubicBezTo>
                  <a:pt x="1535624" y="503635"/>
                  <a:pt x="1534688" y="502845"/>
                  <a:pt x="1533753" y="502845"/>
                </a:cubicBezTo>
                <a:lnTo>
                  <a:pt x="1531883" y="501261"/>
                </a:lnTo>
                <a:cubicBezTo>
                  <a:pt x="1531883" y="502051"/>
                  <a:pt x="1530950" y="502845"/>
                  <a:pt x="1530015" y="502845"/>
                </a:cubicBezTo>
                <a:lnTo>
                  <a:pt x="1529080" y="504426"/>
                </a:lnTo>
                <a:cubicBezTo>
                  <a:pt x="1529080" y="505216"/>
                  <a:pt x="1530950" y="506007"/>
                  <a:pt x="1530950" y="506007"/>
                </a:cubicBezTo>
                <a:cubicBezTo>
                  <a:pt x="1530950" y="506797"/>
                  <a:pt x="1530015" y="507591"/>
                  <a:pt x="1529080" y="507591"/>
                </a:cubicBezTo>
                <a:cubicBezTo>
                  <a:pt x="1529080" y="508381"/>
                  <a:pt x="1528145" y="509171"/>
                  <a:pt x="1528145" y="509962"/>
                </a:cubicBezTo>
                <a:cubicBezTo>
                  <a:pt x="1527209" y="509962"/>
                  <a:pt x="1526277" y="510752"/>
                  <a:pt x="1526277" y="511546"/>
                </a:cubicBezTo>
                <a:cubicBezTo>
                  <a:pt x="1527209" y="512336"/>
                  <a:pt x="1529080" y="513127"/>
                  <a:pt x="1530015" y="513917"/>
                </a:cubicBezTo>
                <a:cubicBezTo>
                  <a:pt x="1530950" y="514707"/>
                  <a:pt x="1531883" y="514707"/>
                  <a:pt x="1532818" y="515498"/>
                </a:cubicBezTo>
                <a:cubicBezTo>
                  <a:pt x="1532818" y="514707"/>
                  <a:pt x="1533753" y="513917"/>
                  <a:pt x="1533753" y="513917"/>
                </a:cubicBezTo>
                <a:cubicBezTo>
                  <a:pt x="1533753" y="513127"/>
                  <a:pt x="1531883" y="513127"/>
                  <a:pt x="1531883" y="512336"/>
                </a:cubicBezTo>
                <a:cubicBezTo>
                  <a:pt x="1531883" y="511546"/>
                  <a:pt x="1533753" y="510752"/>
                  <a:pt x="1533753" y="510752"/>
                </a:cubicBezTo>
                <a:lnTo>
                  <a:pt x="1531883" y="509171"/>
                </a:lnTo>
                <a:lnTo>
                  <a:pt x="1532818" y="507591"/>
                </a:lnTo>
                <a:cubicBezTo>
                  <a:pt x="1533753" y="507591"/>
                  <a:pt x="1534688" y="508381"/>
                  <a:pt x="1534688" y="509171"/>
                </a:cubicBezTo>
                <a:cubicBezTo>
                  <a:pt x="1535624" y="509171"/>
                  <a:pt x="1536556" y="509962"/>
                  <a:pt x="1537491" y="509962"/>
                </a:cubicBezTo>
                <a:lnTo>
                  <a:pt x="1538426" y="508381"/>
                </a:lnTo>
                <a:cubicBezTo>
                  <a:pt x="1539362" y="508381"/>
                  <a:pt x="1540297" y="509962"/>
                  <a:pt x="1541232" y="509962"/>
                </a:cubicBezTo>
                <a:lnTo>
                  <a:pt x="1542164" y="508381"/>
                </a:lnTo>
                <a:cubicBezTo>
                  <a:pt x="1543099" y="507591"/>
                  <a:pt x="1544035" y="506007"/>
                  <a:pt x="1544035" y="506007"/>
                </a:cubicBezTo>
                <a:lnTo>
                  <a:pt x="1545905" y="507591"/>
                </a:lnTo>
                <a:cubicBezTo>
                  <a:pt x="1546837" y="507591"/>
                  <a:pt x="1547773" y="506007"/>
                  <a:pt x="1547773" y="506007"/>
                </a:cubicBezTo>
                <a:cubicBezTo>
                  <a:pt x="1548708" y="505216"/>
                  <a:pt x="1548708" y="504426"/>
                  <a:pt x="1549643" y="504426"/>
                </a:cubicBezTo>
                <a:cubicBezTo>
                  <a:pt x="1549643" y="503635"/>
                  <a:pt x="1550578" y="502845"/>
                  <a:pt x="1550578" y="502051"/>
                </a:cubicBezTo>
                <a:cubicBezTo>
                  <a:pt x="1551514" y="502051"/>
                  <a:pt x="1552446" y="500471"/>
                  <a:pt x="1552446" y="500471"/>
                </a:cubicBezTo>
                <a:cubicBezTo>
                  <a:pt x="1553381" y="500471"/>
                  <a:pt x="1554316" y="502051"/>
                  <a:pt x="1554316" y="502051"/>
                </a:cubicBezTo>
                <a:cubicBezTo>
                  <a:pt x="1555252" y="502051"/>
                  <a:pt x="1555252" y="500471"/>
                  <a:pt x="1556187" y="500471"/>
                </a:cubicBezTo>
                <a:cubicBezTo>
                  <a:pt x="1556187" y="499680"/>
                  <a:pt x="1558054" y="501261"/>
                  <a:pt x="1558054" y="501261"/>
                </a:cubicBezTo>
                <a:cubicBezTo>
                  <a:pt x="1558990" y="501261"/>
                  <a:pt x="1559925" y="502845"/>
                  <a:pt x="1560860" y="502845"/>
                </a:cubicBezTo>
                <a:lnTo>
                  <a:pt x="1558990" y="504426"/>
                </a:lnTo>
                <a:cubicBezTo>
                  <a:pt x="1558054" y="505216"/>
                  <a:pt x="1558054" y="506007"/>
                  <a:pt x="1557119" y="506007"/>
                </a:cubicBezTo>
                <a:cubicBezTo>
                  <a:pt x="1557119" y="506797"/>
                  <a:pt x="1556187" y="507591"/>
                  <a:pt x="1555252" y="508381"/>
                </a:cubicBezTo>
                <a:cubicBezTo>
                  <a:pt x="1556187" y="508381"/>
                  <a:pt x="1557119" y="509171"/>
                  <a:pt x="1558054" y="509171"/>
                </a:cubicBezTo>
                <a:lnTo>
                  <a:pt x="1558990" y="507591"/>
                </a:lnTo>
                <a:cubicBezTo>
                  <a:pt x="1559925" y="507591"/>
                  <a:pt x="1560860" y="509171"/>
                  <a:pt x="1561792" y="509171"/>
                </a:cubicBezTo>
                <a:lnTo>
                  <a:pt x="1562727" y="507591"/>
                </a:lnTo>
                <a:cubicBezTo>
                  <a:pt x="1563663" y="506797"/>
                  <a:pt x="1563663" y="506007"/>
                  <a:pt x="1564598" y="505216"/>
                </a:cubicBezTo>
                <a:cubicBezTo>
                  <a:pt x="1565533" y="505216"/>
                  <a:pt x="1565533" y="504426"/>
                  <a:pt x="1566465" y="503635"/>
                </a:cubicBezTo>
                <a:cubicBezTo>
                  <a:pt x="1566465" y="504426"/>
                  <a:pt x="1567401" y="504426"/>
                  <a:pt x="1568336" y="505216"/>
                </a:cubicBezTo>
                <a:lnTo>
                  <a:pt x="1570206" y="506797"/>
                </a:lnTo>
                <a:cubicBezTo>
                  <a:pt x="1571142" y="506007"/>
                  <a:pt x="1571142" y="505216"/>
                  <a:pt x="1572074" y="504426"/>
                </a:cubicBezTo>
                <a:cubicBezTo>
                  <a:pt x="1572074" y="505216"/>
                  <a:pt x="1573944" y="506007"/>
                  <a:pt x="1573944" y="506007"/>
                </a:cubicBezTo>
                <a:cubicBezTo>
                  <a:pt x="1573944" y="506797"/>
                  <a:pt x="1572074" y="507591"/>
                  <a:pt x="1572074" y="507591"/>
                </a:cubicBezTo>
                <a:cubicBezTo>
                  <a:pt x="1572074" y="508381"/>
                  <a:pt x="1574880" y="508381"/>
                  <a:pt x="1574880" y="509171"/>
                </a:cubicBezTo>
                <a:cubicBezTo>
                  <a:pt x="1574880" y="508381"/>
                  <a:pt x="1575815" y="507591"/>
                  <a:pt x="1575815" y="507591"/>
                </a:cubicBezTo>
                <a:cubicBezTo>
                  <a:pt x="1576747" y="506797"/>
                  <a:pt x="1577682" y="506007"/>
                  <a:pt x="1577682" y="505216"/>
                </a:cubicBezTo>
                <a:lnTo>
                  <a:pt x="1575815" y="504426"/>
                </a:lnTo>
                <a:cubicBezTo>
                  <a:pt x="1575815" y="503635"/>
                  <a:pt x="1576747" y="502845"/>
                  <a:pt x="1576747" y="502845"/>
                </a:cubicBezTo>
                <a:cubicBezTo>
                  <a:pt x="1577682" y="502051"/>
                  <a:pt x="1578618" y="503635"/>
                  <a:pt x="1579553" y="503635"/>
                </a:cubicBezTo>
                <a:cubicBezTo>
                  <a:pt x="1580488" y="502845"/>
                  <a:pt x="1581423" y="501261"/>
                  <a:pt x="1582355" y="500471"/>
                </a:cubicBezTo>
                <a:cubicBezTo>
                  <a:pt x="1584226" y="501261"/>
                  <a:pt x="1585161" y="502051"/>
                  <a:pt x="1587029" y="502845"/>
                </a:cubicBezTo>
                <a:cubicBezTo>
                  <a:pt x="1585161" y="504426"/>
                  <a:pt x="1584226" y="505216"/>
                  <a:pt x="1583291" y="506797"/>
                </a:cubicBezTo>
                <a:cubicBezTo>
                  <a:pt x="1583291" y="506797"/>
                  <a:pt x="1582355" y="505216"/>
                  <a:pt x="1581423" y="505216"/>
                </a:cubicBezTo>
                <a:lnTo>
                  <a:pt x="1579553" y="506797"/>
                </a:lnTo>
                <a:lnTo>
                  <a:pt x="1581423" y="508381"/>
                </a:lnTo>
                <a:cubicBezTo>
                  <a:pt x="1582355" y="508381"/>
                  <a:pt x="1580488" y="509962"/>
                  <a:pt x="1580488" y="509962"/>
                </a:cubicBezTo>
                <a:cubicBezTo>
                  <a:pt x="1580488" y="510752"/>
                  <a:pt x="1582355" y="510752"/>
                  <a:pt x="1582355" y="511546"/>
                </a:cubicBezTo>
                <a:cubicBezTo>
                  <a:pt x="1583291" y="509962"/>
                  <a:pt x="1584226" y="509171"/>
                  <a:pt x="1585161" y="507591"/>
                </a:cubicBezTo>
                <a:cubicBezTo>
                  <a:pt x="1586096" y="507591"/>
                  <a:pt x="1586096" y="506797"/>
                  <a:pt x="1587029" y="506007"/>
                </a:cubicBezTo>
                <a:lnTo>
                  <a:pt x="1588899" y="507591"/>
                </a:lnTo>
                <a:cubicBezTo>
                  <a:pt x="1589834" y="507591"/>
                  <a:pt x="1590767" y="506007"/>
                  <a:pt x="1590767" y="506007"/>
                </a:cubicBezTo>
                <a:cubicBezTo>
                  <a:pt x="1590767" y="505216"/>
                  <a:pt x="1591702" y="503635"/>
                  <a:pt x="1592637" y="503635"/>
                </a:cubicBezTo>
                <a:lnTo>
                  <a:pt x="1594508" y="505216"/>
                </a:lnTo>
                <a:lnTo>
                  <a:pt x="1596375" y="506797"/>
                </a:lnTo>
                <a:lnTo>
                  <a:pt x="1598245" y="505216"/>
                </a:lnTo>
                <a:cubicBezTo>
                  <a:pt x="1598245" y="504426"/>
                  <a:pt x="1596375" y="503635"/>
                  <a:pt x="1596375" y="503635"/>
                </a:cubicBezTo>
                <a:cubicBezTo>
                  <a:pt x="1596375" y="502845"/>
                  <a:pt x="1597310" y="502051"/>
                  <a:pt x="1597310" y="502051"/>
                </a:cubicBezTo>
                <a:cubicBezTo>
                  <a:pt x="1598245" y="501261"/>
                  <a:pt x="1598245" y="500471"/>
                  <a:pt x="1599181" y="499680"/>
                </a:cubicBezTo>
                <a:lnTo>
                  <a:pt x="1601048" y="501261"/>
                </a:lnTo>
                <a:cubicBezTo>
                  <a:pt x="1601983" y="501261"/>
                  <a:pt x="1602919" y="499680"/>
                  <a:pt x="1602919" y="499680"/>
                </a:cubicBezTo>
                <a:cubicBezTo>
                  <a:pt x="1602919" y="498890"/>
                  <a:pt x="1604789" y="498099"/>
                  <a:pt x="1604789" y="498099"/>
                </a:cubicBezTo>
                <a:lnTo>
                  <a:pt x="1606657" y="498890"/>
                </a:lnTo>
                <a:cubicBezTo>
                  <a:pt x="1606657" y="499680"/>
                  <a:pt x="1604789" y="500471"/>
                  <a:pt x="1604789" y="501261"/>
                </a:cubicBezTo>
                <a:cubicBezTo>
                  <a:pt x="1604789" y="501261"/>
                  <a:pt x="1606657" y="502051"/>
                  <a:pt x="1607592" y="502051"/>
                </a:cubicBezTo>
                <a:cubicBezTo>
                  <a:pt x="1607592" y="502845"/>
                  <a:pt x="1608527" y="502845"/>
                  <a:pt x="1609462" y="503635"/>
                </a:cubicBezTo>
                <a:cubicBezTo>
                  <a:pt x="1609462" y="502845"/>
                  <a:pt x="1611333" y="502051"/>
                  <a:pt x="1610398" y="502051"/>
                </a:cubicBezTo>
                <a:cubicBezTo>
                  <a:pt x="1610398" y="501261"/>
                  <a:pt x="1608527" y="501261"/>
                  <a:pt x="1608527" y="500471"/>
                </a:cubicBezTo>
                <a:lnTo>
                  <a:pt x="1610398" y="498890"/>
                </a:lnTo>
                <a:cubicBezTo>
                  <a:pt x="1610398" y="498890"/>
                  <a:pt x="1612265" y="500471"/>
                  <a:pt x="1612265" y="499680"/>
                </a:cubicBezTo>
                <a:cubicBezTo>
                  <a:pt x="1613200" y="499680"/>
                  <a:pt x="1613200" y="498099"/>
                  <a:pt x="1614136" y="498099"/>
                </a:cubicBezTo>
                <a:cubicBezTo>
                  <a:pt x="1613200" y="498099"/>
                  <a:pt x="1612265" y="496515"/>
                  <a:pt x="1612265" y="497306"/>
                </a:cubicBezTo>
                <a:cubicBezTo>
                  <a:pt x="1612265" y="496515"/>
                  <a:pt x="1613200" y="494935"/>
                  <a:pt x="1613200" y="494935"/>
                </a:cubicBezTo>
                <a:cubicBezTo>
                  <a:pt x="1614136" y="494935"/>
                  <a:pt x="1615071" y="496515"/>
                  <a:pt x="1616006" y="496515"/>
                </a:cubicBezTo>
                <a:cubicBezTo>
                  <a:pt x="1616006" y="496515"/>
                  <a:pt x="1617874" y="497306"/>
                  <a:pt x="1617874" y="498099"/>
                </a:cubicBezTo>
                <a:cubicBezTo>
                  <a:pt x="1617874" y="498099"/>
                  <a:pt x="1616006" y="498890"/>
                  <a:pt x="1616006" y="499680"/>
                </a:cubicBezTo>
                <a:cubicBezTo>
                  <a:pt x="1616006" y="500471"/>
                  <a:pt x="1617874" y="500471"/>
                  <a:pt x="1617874" y="501261"/>
                </a:cubicBezTo>
                <a:cubicBezTo>
                  <a:pt x="1617874" y="501261"/>
                  <a:pt x="1616006" y="502051"/>
                  <a:pt x="1616938" y="502845"/>
                </a:cubicBezTo>
                <a:cubicBezTo>
                  <a:pt x="1616938" y="503635"/>
                  <a:pt x="1617874" y="503635"/>
                  <a:pt x="1618809" y="504426"/>
                </a:cubicBezTo>
                <a:cubicBezTo>
                  <a:pt x="1619744" y="502845"/>
                  <a:pt x="1620676" y="502051"/>
                  <a:pt x="1621611" y="500471"/>
                </a:cubicBezTo>
                <a:cubicBezTo>
                  <a:pt x="1622547" y="499680"/>
                  <a:pt x="1623482" y="499680"/>
                  <a:pt x="1623482" y="498890"/>
                </a:cubicBezTo>
                <a:cubicBezTo>
                  <a:pt x="1623482" y="498890"/>
                  <a:pt x="1621611" y="498099"/>
                  <a:pt x="1621611" y="497306"/>
                </a:cubicBezTo>
                <a:lnTo>
                  <a:pt x="1622547" y="495725"/>
                </a:lnTo>
                <a:cubicBezTo>
                  <a:pt x="1623482" y="494935"/>
                  <a:pt x="1624417" y="494144"/>
                  <a:pt x="1624417" y="494144"/>
                </a:cubicBezTo>
                <a:cubicBezTo>
                  <a:pt x="1627220" y="495725"/>
                  <a:pt x="1630026" y="497306"/>
                  <a:pt x="1632828" y="499680"/>
                </a:cubicBezTo>
                <a:cubicBezTo>
                  <a:pt x="1631893" y="499680"/>
                  <a:pt x="1631893" y="501261"/>
                  <a:pt x="1630958" y="501261"/>
                </a:cubicBezTo>
                <a:cubicBezTo>
                  <a:pt x="1630958" y="501261"/>
                  <a:pt x="1630026" y="499680"/>
                  <a:pt x="1629090" y="499680"/>
                </a:cubicBezTo>
                <a:cubicBezTo>
                  <a:pt x="1629090" y="499680"/>
                  <a:pt x="1628155" y="501261"/>
                  <a:pt x="1627220" y="501261"/>
                </a:cubicBezTo>
                <a:cubicBezTo>
                  <a:pt x="1627220" y="502051"/>
                  <a:pt x="1626285" y="502845"/>
                  <a:pt x="1626285" y="503635"/>
                </a:cubicBezTo>
                <a:cubicBezTo>
                  <a:pt x="1625353" y="503635"/>
                  <a:pt x="1625353" y="504426"/>
                  <a:pt x="1624417" y="505216"/>
                </a:cubicBezTo>
                <a:cubicBezTo>
                  <a:pt x="1624417" y="505216"/>
                  <a:pt x="1622547" y="506007"/>
                  <a:pt x="1622547" y="506797"/>
                </a:cubicBezTo>
                <a:cubicBezTo>
                  <a:pt x="1622547" y="506797"/>
                  <a:pt x="1624417" y="507591"/>
                  <a:pt x="1625353" y="508381"/>
                </a:cubicBezTo>
                <a:cubicBezTo>
                  <a:pt x="1625353" y="507591"/>
                  <a:pt x="1626285" y="506797"/>
                  <a:pt x="1626285" y="506007"/>
                </a:cubicBezTo>
                <a:lnTo>
                  <a:pt x="1628155" y="504426"/>
                </a:lnTo>
                <a:lnTo>
                  <a:pt x="1630026" y="506007"/>
                </a:lnTo>
                <a:lnTo>
                  <a:pt x="1628155" y="507591"/>
                </a:lnTo>
                <a:cubicBezTo>
                  <a:pt x="1629090" y="507591"/>
                  <a:pt x="1630026" y="509171"/>
                  <a:pt x="1630958" y="509171"/>
                </a:cubicBezTo>
                <a:lnTo>
                  <a:pt x="1631893" y="507591"/>
                </a:lnTo>
                <a:cubicBezTo>
                  <a:pt x="1632828" y="507591"/>
                  <a:pt x="1633764" y="508381"/>
                  <a:pt x="1634699" y="508381"/>
                </a:cubicBezTo>
                <a:cubicBezTo>
                  <a:pt x="1634699" y="508381"/>
                  <a:pt x="1635634" y="509962"/>
                  <a:pt x="1636566" y="509962"/>
                </a:cubicBezTo>
                <a:cubicBezTo>
                  <a:pt x="1636566" y="509962"/>
                  <a:pt x="1637501" y="508381"/>
                  <a:pt x="1638437" y="508381"/>
                </a:cubicBezTo>
                <a:cubicBezTo>
                  <a:pt x="1638437" y="508381"/>
                  <a:pt x="1639372" y="509962"/>
                  <a:pt x="1640307" y="509962"/>
                </a:cubicBezTo>
                <a:cubicBezTo>
                  <a:pt x="1640307" y="509171"/>
                  <a:pt x="1641239" y="507591"/>
                  <a:pt x="1642175" y="507591"/>
                </a:cubicBezTo>
                <a:cubicBezTo>
                  <a:pt x="1642175" y="507591"/>
                  <a:pt x="1643110" y="509171"/>
                  <a:pt x="1644045" y="509171"/>
                </a:cubicBezTo>
                <a:lnTo>
                  <a:pt x="1644980" y="507591"/>
                </a:lnTo>
                <a:cubicBezTo>
                  <a:pt x="1644980" y="506797"/>
                  <a:pt x="1643110" y="506797"/>
                  <a:pt x="1643110" y="506007"/>
                </a:cubicBezTo>
                <a:cubicBezTo>
                  <a:pt x="1643110" y="505216"/>
                  <a:pt x="1644980" y="505216"/>
                  <a:pt x="1644980" y="504426"/>
                </a:cubicBezTo>
                <a:cubicBezTo>
                  <a:pt x="1643110" y="503635"/>
                  <a:pt x="1642175" y="502845"/>
                  <a:pt x="1640307" y="501261"/>
                </a:cubicBezTo>
                <a:cubicBezTo>
                  <a:pt x="1640307" y="501261"/>
                  <a:pt x="1639372" y="500471"/>
                  <a:pt x="1638437" y="500471"/>
                </a:cubicBezTo>
                <a:cubicBezTo>
                  <a:pt x="1639372" y="498890"/>
                  <a:pt x="1641239" y="498099"/>
                  <a:pt x="1642175" y="496515"/>
                </a:cubicBezTo>
                <a:cubicBezTo>
                  <a:pt x="1643110" y="497306"/>
                  <a:pt x="1644980" y="498890"/>
                  <a:pt x="1645913" y="499680"/>
                </a:cubicBezTo>
                <a:cubicBezTo>
                  <a:pt x="1645913" y="499680"/>
                  <a:pt x="1644045" y="500471"/>
                  <a:pt x="1644045" y="501261"/>
                </a:cubicBezTo>
                <a:cubicBezTo>
                  <a:pt x="1644045" y="501261"/>
                  <a:pt x="1645913" y="502051"/>
                  <a:pt x="1646848" y="502845"/>
                </a:cubicBezTo>
                <a:cubicBezTo>
                  <a:pt x="1646848" y="502845"/>
                  <a:pt x="1647783" y="503635"/>
                  <a:pt x="1648718" y="503635"/>
                </a:cubicBezTo>
                <a:cubicBezTo>
                  <a:pt x="1649654" y="502845"/>
                  <a:pt x="1650586" y="501261"/>
                  <a:pt x="1651521" y="500471"/>
                </a:cubicBezTo>
                <a:cubicBezTo>
                  <a:pt x="1652456" y="499680"/>
                  <a:pt x="1652456" y="498890"/>
                  <a:pt x="1653392" y="498890"/>
                </a:cubicBezTo>
                <a:lnTo>
                  <a:pt x="1655262" y="499680"/>
                </a:lnTo>
                <a:cubicBezTo>
                  <a:pt x="1655262" y="500471"/>
                  <a:pt x="1657129" y="501261"/>
                  <a:pt x="1657129" y="501261"/>
                </a:cubicBezTo>
                <a:cubicBezTo>
                  <a:pt x="1657129" y="502051"/>
                  <a:pt x="1656194" y="502845"/>
                  <a:pt x="1656194" y="502845"/>
                </a:cubicBezTo>
                <a:cubicBezTo>
                  <a:pt x="1656194" y="503635"/>
                  <a:pt x="1658065" y="504426"/>
                  <a:pt x="1658065" y="504426"/>
                </a:cubicBezTo>
                <a:cubicBezTo>
                  <a:pt x="1658065" y="505216"/>
                  <a:pt x="1659935" y="505216"/>
                  <a:pt x="1659935" y="506007"/>
                </a:cubicBezTo>
                <a:cubicBezTo>
                  <a:pt x="1660867" y="506007"/>
                  <a:pt x="1661803" y="506797"/>
                  <a:pt x="1661803" y="506797"/>
                </a:cubicBezTo>
                <a:cubicBezTo>
                  <a:pt x="1662738" y="507591"/>
                  <a:pt x="1663673" y="507591"/>
                  <a:pt x="1664608" y="508381"/>
                </a:cubicBezTo>
                <a:cubicBezTo>
                  <a:pt x="1664608" y="507591"/>
                  <a:pt x="1665544" y="507591"/>
                  <a:pt x="1665544" y="506797"/>
                </a:cubicBezTo>
                <a:cubicBezTo>
                  <a:pt x="1666476" y="506797"/>
                  <a:pt x="1667411" y="505216"/>
                  <a:pt x="1667411" y="505216"/>
                </a:cubicBezTo>
                <a:cubicBezTo>
                  <a:pt x="1667411" y="504426"/>
                  <a:pt x="1665544" y="503635"/>
                  <a:pt x="1665544" y="503635"/>
                </a:cubicBezTo>
                <a:cubicBezTo>
                  <a:pt x="1665544" y="503635"/>
                  <a:pt x="1666476" y="502051"/>
                  <a:pt x="1667411" y="502051"/>
                </a:cubicBezTo>
                <a:cubicBezTo>
                  <a:pt x="1667411" y="502051"/>
                  <a:pt x="1668346" y="502845"/>
                  <a:pt x="1669282" y="502845"/>
                </a:cubicBezTo>
                <a:cubicBezTo>
                  <a:pt x="1670217" y="503635"/>
                  <a:pt x="1670217" y="504426"/>
                  <a:pt x="1671149" y="504426"/>
                </a:cubicBezTo>
                <a:lnTo>
                  <a:pt x="1673019" y="506007"/>
                </a:lnTo>
                <a:cubicBezTo>
                  <a:pt x="1673955" y="506007"/>
                  <a:pt x="1674890" y="504426"/>
                  <a:pt x="1674890" y="504426"/>
                </a:cubicBezTo>
                <a:cubicBezTo>
                  <a:pt x="1675822" y="503635"/>
                  <a:pt x="1675822" y="502845"/>
                  <a:pt x="1676757" y="502051"/>
                </a:cubicBezTo>
                <a:lnTo>
                  <a:pt x="1677693" y="500471"/>
                </a:lnTo>
                <a:cubicBezTo>
                  <a:pt x="1678628" y="500471"/>
                  <a:pt x="1679563" y="502051"/>
                  <a:pt x="1680495" y="502051"/>
                </a:cubicBezTo>
                <a:cubicBezTo>
                  <a:pt x="1680495" y="502051"/>
                  <a:pt x="1681431" y="502845"/>
                  <a:pt x="1682366" y="502845"/>
                </a:cubicBezTo>
                <a:cubicBezTo>
                  <a:pt x="1682366" y="503635"/>
                  <a:pt x="1683301" y="501261"/>
                  <a:pt x="1684236" y="501261"/>
                </a:cubicBezTo>
                <a:cubicBezTo>
                  <a:pt x="1684236" y="501261"/>
                  <a:pt x="1685169" y="502845"/>
                  <a:pt x="1686104" y="502845"/>
                </a:cubicBezTo>
                <a:cubicBezTo>
                  <a:pt x="1686104" y="502051"/>
                  <a:pt x="1687039" y="501261"/>
                  <a:pt x="1687039" y="501261"/>
                </a:cubicBezTo>
                <a:lnTo>
                  <a:pt x="1689845" y="502051"/>
                </a:lnTo>
                <a:cubicBezTo>
                  <a:pt x="1689845" y="502845"/>
                  <a:pt x="1687974" y="503635"/>
                  <a:pt x="1687974" y="504426"/>
                </a:cubicBezTo>
                <a:cubicBezTo>
                  <a:pt x="1687974" y="504426"/>
                  <a:pt x="1687039" y="505216"/>
                  <a:pt x="1686104" y="506007"/>
                </a:cubicBezTo>
                <a:lnTo>
                  <a:pt x="1685169" y="507591"/>
                </a:lnTo>
                <a:cubicBezTo>
                  <a:pt x="1685169" y="508381"/>
                  <a:pt x="1687039" y="508381"/>
                  <a:pt x="1687039" y="509171"/>
                </a:cubicBezTo>
                <a:lnTo>
                  <a:pt x="1685169" y="510752"/>
                </a:lnTo>
                <a:cubicBezTo>
                  <a:pt x="1685169" y="511546"/>
                  <a:pt x="1687039" y="511546"/>
                  <a:pt x="1687039" y="512336"/>
                </a:cubicBezTo>
                <a:cubicBezTo>
                  <a:pt x="1687039" y="512336"/>
                  <a:pt x="1688910" y="513127"/>
                  <a:pt x="1689845" y="513127"/>
                </a:cubicBezTo>
                <a:cubicBezTo>
                  <a:pt x="1689845" y="513127"/>
                  <a:pt x="1690777" y="512336"/>
                  <a:pt x="1690777" y="511546"/>
                </a:cubicBezTo>
                <a:lnTo>
                  <a:pt x="1688910" y="510752"/>
                </a:lnTo>
                <a:cubicBezTo>
                  <a:pt x="1688910" y="509962"/>
                  <a:pt x="1689845" y="509171"/>
                  <a:pt x="1690777" y="508381"/>
                </a:cubicBezTo>
                <a:cubicBezTo>
                  <a:pt x="1690777" y="508381"/>
                  <a:pt x="1691712" y="507591"/>
                  <a:pt x="1691712" y="506797"/>
                </a:cubicBezTo>
                <a:cubicBezTo>
                  <a:pt x="1692648" y="506797"/>
                  <a:pt x="1689845" y="506007"/>
                  <a:pt x="1689845" y="505216"/>
                </a:cubicBezTo>
                <a:cubicBezTo>
                  <a:pt x="1689845" y="505216"/>
                  <a:pt x="1691712" y="504426"/>
                  <a:pt x="1691712" y="503635"/>
                </a:cubicBezTo>
                <a:cubicBezTo>
                  <a:pt x="1691712" y="502845"/>
                  <a:pt x="1693583" y="502845"/>
                  <a:pt x="1693583" y="502051"/>
                </a:cubicBezTo>
                <a:cubicBezTo>
                  <a:pt x="1693583" y="501261"/>
                  <a:pt x="1691712" y="501261"/>
                  <a:pt x="1690777" y="500471"/>
                </a:cubicBezTo>
                <a:cubicBezTo>
                  <a:pt x="1692648" y="499680"/>
                  <a:pt x="1693583" y="498099"/>
                  <a:pt x="1694518" y="497306"/>
                </a:cubicBezTo>
                <a:cubicBezTo>
                  <a:pt x="1694518" y="496515"/>
                  <a:pt x="1695450" y="495725"/>
                  <a:pt x="1695450" y="494935"/>
                </a:cubicBezTo>
                <a:cubicBezTo>
                  <a:pt x="1697321" y="496515"/>
                  <a:pt x="1698256" y="497306"/>
                  <a:pt x="1700127" y="498099"/>
                </a:cubicBezTo>
                <a:cubicBezTo>
                  <a:pt x="1699191" y="498890"/>
                  <a:pt x="1699191" y="498890"/>
                  <a:pt x="1698256" y="499680"/>
                </a:cubicBezTo>
                <a:cubicBezTo>
                  <a:pt x="1698256" y="500471"/>
                  <a:pt x="1697321" y="501261"/>
                  <a:pt x="1697321" y="501261"/>
                </a:cubicBezTo>
                <a:cubicBezTo>
                  <a:pt x="1697321" y="502051"/>
                  <a:pt x="1699191" y="502845"/>
                  <a:pt x="1699191" y="502845"/>
                </a:cubicBezTo>
                <a:cubicBezTo>
                  <a:pt x="1699191" y="502845"/>
                  <a:pt x="1701059" y="503635"/>
                  <a:pt x="1701059" y="504426"/>
                </a:cubicBezTo>
                <a:cubicBezTo>
                  <a:pt x="1701059" y="504426"/>
                  <a:pt x="1699191" y="505216"/>
                  <a:pt x="1699191" y="506007"/>
                </a:cubicBezTo>
                <a:cubicBezTo>
                  <a:pt x="1700127" y="506797"/>
                  <a:pt x="1701059" y="506797"/>
                  <a:pt x="1701994" y="507591"/>
                </a:cubicBezTo>
                <a:cubicBezTo>
                  <a:pt x="1701994" y="507591"/>
                  <a:pt x="1702929" y="508381"/>
                  <a:pt x="1703864" y="508381"/>
                </a:cubicBezTo>
                <a:cubicBezTo>
                  <a:pt x="1703864" y="508381"/>
                  <a:pt x="1704800" y="507591"/>
                  <a:pt x="1704800" y="506797"/>
                </a:cubicBezTo>
                <a:cubicBezTo>
                  <a:pt x="1705732" y="506797"/>
                  <a:pt x="1706667" y="505216"/>
                  <a:pt x="1706667" y="505216"/>
                </a:cubicBezTo>
                <a:cubicBezTo>
                  <a:pt x="1706667" y="505216"/>
                  <a:pt x="1704800" y="504426"/>
                  <a:pt x="1704800" y="503635"/>
                </a:cubicBezTo>
                <a:cubicBezTo>
                  <a:pt x="1704800" y="503635"/>
                  <a:pt x="1705732" y="502845"/>
                  <a:pt x="1706667" y="502051"/>
                </a:cubicBezTo>
                <a:lnTo>
                  <a:pt x="1707602" y="500471"/>
                </a:lnTo>
                <a:cubicBezTo>
                  <a:pt x="1708538" y="500471"/>
                  <a:pt x="1709473" y="501261"/>
                  <a:pt x="1710405" y="501261"/>
                </a:cubicBezTo>
                <a:cubicBezTo>
                  <a:pt x="1710405" y="502051"/>
                  <a:pt x="1711340" y="502845"/>
                  <a:pt x="1712275" y="502845"/>
                </a:cubicBezTo>
                <a:lnTo>
                  <a:pt x="1714146" y="504426"/>
                </a:lnTo>
                <a:cubicBezTo>
                  <a:pt x="1715078" y="504426"/>
                  <a:pt x="1715078" y="502845"/>
                  <a:pt x="1716013" y="502845"/>
                </a:cubicBezTo>
                <a:cubicBezTo>
                  <a:pt x="1716013" y="502845"/>
                  <a:pt x="1716949" y="504426"/>
                  <a:pt x="1717884" y="503635"/>
                </a:cubicBezTo>
                <a:cubicBezTo>
                  <a:pt x="1718819" y="503635"/>
                  <a:pt x="1718819" y="502051"/>
                  <a:pt x="1719754" y="502051"/>
                </a:cubicBezTo>
                <a:cubicBezTo>
                  <a:pt x="1718819" y="501261"/>
                  <a:pt x="1717884" y="501261"/>
                  <a:pt x="1716949" y="500471"/>
                </a:cubicBezTo>
                <a:cubicBezTo>
                  <a:pt x="1716949" y="500471"/>
                  <a:pt x="1718819" y="499680"/>
                  <a:pt x="1718819" y="498890"/>
                </a:cubicBezTo>
                <a:cubicBezTo>
                  <a:pt x="1719754" y="498890"/>
                  <a:pt x="1720687" y="498099"/>
                  <a:pt x="1720687" y="497306"/>
                </a:cubicBezTo>
                <a:cubicBezTo>
                  <a:pt x="1720687" y="497306"/>
                  <a:pt x="1718819" y="496515"/>
                  <a:pt x="1718819" y="495725"/>
                </a:cubicBezTo>
                <a:lnTo>
                  <a:pt x="1719754" y="494144"/>
                </a:lnTo>
                <a:cubicBezTo>
                  <a:pt x="1720687" y="493351"/>
                  <a:pt x="1721622" y="493351"/>
                  <a:pt x="1721622" y="492560"/>
                </a:cubicBezTo>
                <a:cubicBezTo>
                  <a:pt x="1721622" y="492560"/>
                  <a:pt x="1723492" y="493351"/>
                  <a:pt x="1723492" y="494144"/>
                </a:cubicBezTo>
                <a:cubicBezTo>
                  <a:pt x="1723492" y="494144"/>
                  <a:pt x="1721622" y="494935"/>
                  <a:pt x="1722557" y="495725"/>
                </a:cubicBezTo>
                <a:lnTo>
                  <a:pt x="1724428" y="496515"/>
                </a:lnTo>
                <a:cubicBezTo>
                  <a:pt x="1724428" y="497306"/>
                  <a:pt x="1726295" y="497306"/>
                  <a:pt x="1726295" y="498099"/>
                </a:cubicBezTo>
                <a:cubicBezTo>
                  <a:pt x="1726295" y="498890"/>
                  <a:pt x="1724428" y="499680"/>
                  <a:pt x="1724428" y="499680"/>
                </a:cubicBezTo>
                <a:cubicBezTo>
                  <a:pt x="1724428" y="500471"/>
                  <a:pt x="1723492" y="501261"/>
                  <a:pt x="1723492" y="502051"/>
                </a:cubicBezTo>
                <a:lnTo>
                  <a:pt x="1725360" y="502845"/>
                </a:lnTo>
                <a:cubicBezTo>
                  <a:pt x="1725360" y="503635"/>
                  <a:pt x="1723492" y="504426"/>
                  <a:pt x="1723492" y="505216"/>
                </a:cubicBezTo>
                <a:lnTo>
                  <a:pt x="1725360" y="506007"/>
                </a:lnTo>
                <a:cubicBezTo>
                  <a:pt x="1726295" y="506797"/>
                  <a:pt x="1727230" y="506797"/>
                  <a:pt x="1728166" y="507591"/>
                </a:cubicBezTo>
                <a:cubicBezTo>
                  <a:pt x="1728166" y="506797"/>
                  <a:pt x="1729101" y="506007"/>
                  <a:pt x="1729101" y="506007"/>
                </a:cubicBezTo>
                <a:cubicBezTo>
                  <a:pt x="1729101" y="505216"/>
                  <a:pt x="1727230" y="504426"/>
                  <a:pt x="1727230" y="504426"/>
                </a:cubicBezTo>
                <a:cubicBezTo>
                  <a:pt x="1727230" y="503635"/>
                  <a:pt x="1728166" y="502845"/>
                  <a:pt x="1729101" y="502845"/>
                </a:cubicBezTo>
                <a:cubicBezTo>
                  <a:pt x="1729101" y="502051"/>
                  <a:pt x="1730036" y="501261"/>
                  <a:pt x="1730968" y="501261"/>
                </a:cubicBezTo>
                <a:cubicBezTo>
                  <a:pt x="1730968" y="500471"/>
                  <a:pt x="1728166" y="499680"/>
                  <a:pt x="1728166" y="499680"/>
                </a:cubicBezTo>
                <a:cubicBezTo>
                  <a:pt x="1728166" y="498890"/>
                  <a:pt x="1730036" y="498099"/>
                  <a:pt x="1730036" y="498099"/>
                </a:cubicBezTo>
                <a:cubicBezTo>
                  <a:pt x="1730036" y="497306"/>
                  <a:pt x="1730968" y="496515"/>
                  <a:pt x="1731904" y="495725"/>
                </a:cubicBezTo>
                <a:lnTo>
                  <a:pt x="1733774" y="497306"/>
                </a:lnTo>
                <a:lnTo>
                  <a:pt x="1731904" y="498890"/>
                </a:lnTo>
                <a:cubicBezTo>
                  <a:pt x="1732839" y="499680"/>
                  <a:pt x="1733774" y="500471"/>
                  <a:pt x="1733774" y="500471"/>
                </a:cubicBezTo>
                <a:cubicBezTo>
                  <a:pt x="1734706" y="500471"/>
                  <a:pt x="1735641" y="502051"/>
                  <a:pt x="1736577" y="502051"/>
                </a:cubicBezTo>
                <a:cubicBezTo>
                  <a:pt x="1736577" y="502051"/>
                  <a:pt x="1737512" y="500471"/>
                  <a:pt x="1737512" y="499680"/>
                </a:cubicBezTo>
                <a:cubicBezTo>
                  <a:pt x="1738447" y="499680"/>
                  <a:pt x="1739383" y="498890"/>
                  <a:pt x="1739383" y="498099"/>
                </a:cubicBezTo>
                <a:lnTo>
                  <a:pt x="1737512" y="497306"/>
                </a:lnTo>
                <a:cubicBezTo>
                  <a:pt x="1737512" y="496515"/>
                  <a:pt x="1735641" y="495725"/>
                  <a:pt x="1735641" y="495725"/>
                </a:cubicBezTo>
                <a:lnTo>
                  <a:pt x="1736577" y="494144"/>
                </a:lnTo>
                <a:cubicBezTo>
                  <a:pt x="1737512" y="494144"/>
                  <a:pt x="1738447" y="495725"/>
                  <a:pt x="1739383" y="494935"/>
                </a:cubicBezTo>
                <a:lnTo>
                  <a:pt x="1740314" y="493351"/>
                </a:lnTo>
                <a:cubicBezTo>
                  <a:pt x="1741250" y="494144"/>
                  <a:pt x="1742185" y="494144"/>
                  <a:pt x="1742185" y="494935"/>
                </a:cubicBezTo>
                <a:cubicBezTo>
                  <a:pt x="1743120" y="494935"/>
                  <a:pt x="1744988" y="495725"/>
                  <a:pt x="1744988" y="495725"/>
                </a:cubicBezTo>
                <a:cubicBezTo>
                  <a:pt x="1744988" y="496515"/>
                  <a:pt x="1743120" y="497306"/>
                  <a:pt x="1743120" y="498099"/>
                </a:cubicBezTo>
                <a:lnTo>
                  <a:pt x="1744988" y="498890"/>
                </a:lnTo>
                <a:cubicBezTo>
                  <a:pt x="1744988" y="499680"/>
                  <a:pt x="1743120" y="500471"/>
                  <a:pt x="1744056" y="501261"/>
                </a:cubicBezTo>
                <a:lnTo>
                  <a:pt x="1745923" y="502051"/>
                </a:lnTo>
                <a:cubicBezTo>
                  <a:pt x="1745923" y="502845"/>
                  <a:pt x="1744056" y="503635"/>
                  <a:pt x="1744056" y="504426"/>
                </a:cubicBezTo>
                <a:lnTo>
                  <a:pt x="1742185" y="506007"/>
                </a:lnTo>
                <a:cubicBezTo>
                  <a:pt x="1742185" y="506007"/>
                  <a:pt x="1744988" y="506797"/>
                  <a:pt x="1744988" y="507591"/>
                </a:cubicBezTo>
                <a:cubicBezTo>
                  <a:pt x="1744056" y="507591"/>
                  <a:pt x="1743120" y="508381"/>
                  <a:pt x="1743120" y="509171"/>
                </a:cubicBezTo>
                <a:cubicBezTo>
                  <a:pt x="1742185" y="509962"/>
                  <a:pt x="1742185" y="509962"/>
                  <a:pt x="1741250" y="510752"/>
                </a:cubicBezTo>
                <a:cubicBezTo>
                  <a:pt x="1742185" y="510752"/>
                  <a:pt x="1743120" y="512336"/>
                  <a:pt x="1743120" y="512336"/>
                </a:cubicBezTo>
                <a:cubicBezTo>
                  <a:pt x="1744056" y="512336"/>
                  <a:pt x="1744056" y="510752"/>
                  <a:pt x="1744988" y="509962"/>
                </a:cubicBezTo>
                <a:cubicBezTo>
                  <a:pt x="1745923" y="509962"/>
                  <a:pt x="1746858" y="511546"/>
                  <a:pt x="1746858" y="511546"/>
                </a:cubicBezTo>
                <a:cubicBezTo>
                  <a:pt x="1747793" y="511546"/>
                  <a:pt x="1748729" y="509962"/>
                  <a:pt x="1748729" y="509962"/>
                </a:cubicBezTo>
                <a:lnTo>
                  <a:pt x="1746858" y="508381"/>
                </a:lnTo>
                <a:cubicBezTo>
                  <a:pt x="1746858" y="508381"/>
                  <a:pt x="1747793" y="506797"/>
                  <a:pt x="1748729" y="506797"/>
                </a:cubicBezTo>
                <a:cubicBezTo>
                  <a:pt x="1748729" y="506007"/>
                  <a:pt x="1749664" y="505216"/>
                  <a:pt x="1749664" y="505216"/>
                </a:cubicBezTo>
                <a:cubicBezTo>
                  <a:pt x="1750596" y="504426"/>
                  <a:pt x="1750596" y="503635"/>
                  <a:pt x="1751531" y="503635"/>
                </a:cubicBezTo>
                <a:cubicBezTo>
                  <a:pt x="1751531" y="502845"/>
                  <a:pt x="1753402" y="504426"/>
                  <a:pt x="1753402" y="504426"/>
                </a:cubicBezTo>
                <a:cubicBezTo>
                  <a:pt x="1754337" y="504426"/>
                  <a:pt x="1754337" y="502845"/>
                  <a:pt x="1755269" y="502845"/>
                </a:cubicBezTo>
                <a:cubicBezTo>
                  <a:pt x="1756205" y="502845"/>
                  <a:pt x="1756205" y="501261"/>
                  <a:pt x="1757140" y="501261"/>
                </a:cubicBezTo>
                <a:cubicBezTo>
                  <a:pt x="1757140" y="501261"/>
                  <a:pt x="1759010" y="502845"/>
                  <a:pt x="1759010" y="502051"/>
                </a:cubicBezTo>
                <a:cubicBezTo>
                  <a:pt x="1759010" y="502051"/>
                  <a:pt x="1759946" y="501261"/>
                  <a:pt x="1760878" y="500471"/>
                </a:cubicBezTo>
                <a:cubicBezTo>
                  <a:pt x="1760878" y="500471"/>
                  <a:pt x="1761813" y="499680"/>
                  <a:pt x="1761813" y="498890"/>
                </a:cubicBezTo>
                <a:cubicBezTo>
                  <a:pt x="1762748" y="498099"/>
                  <a:pt x="1762748" y="498099"/>
                  <a:pt x="1763684" y="497306"/>
                </a:cubicBezTo>
                <a:cubicBezTo>
                  <a:pt x="1763684" y="496515"/>
                  <a:pt x="1764616" y="495725"/>
                  <a:pt x="1765551" y="495725"/>
                </a:cubicBezTo>
                <a:cubicBezTo>
                  <a:pt x="1765551" y="495725"/>
                  <a:pt x="1763684" y="494144"/>
                  <a:pt x="1762748" y="494144"/>
                </a:cubicBezTo>
                <a:cubicBezTo>
                  <a:pt x="1763684" y="494144"/>
                  <a:pt x="1763684" y="492560"/>
                  <a:pt x="1764616" y="492560"/>
                </a:cubicBezTo>
                <a:cubicBezTo>
                  <a:pt x="1765551" y="492560"/>
                  <a:pt x="1766486" y="493351"/>
                  <a:pt x="1766486" y="493351"/>
                </a:cubicBezTo>
                <a:cubicBezTo>
                  <a:pt x="1767422" y="494144"/>
                  <a:pt x="1769289" y="494935"/>
                  <a:pt x="1769289" y="494935"/>
                </a:cubicBezTo>
                <a:lnTo>
                  <a:pt x="1767422" y="496515"/>
                </a:lnTo>
                <a:lnTo>
                  <a:pt x="1765551" y="498099"/>
                </a:lnTo>
                <a:cubicBezTo>
                  <a:pt x="1765551" y="498890"/>
                  <a:pt x="1767422" y="499680"/>
                  <a:pt x="1767422" y="499680"/>
                </a:cubicBezTo>
                <a:cubicBezTo>
                  <a:pt x="1768357" y="499680"/>
                  <a:pt x="1769289" y="498099"/>
                  <a:pt x="1769289" y="498099"/>
                </a:cubicBezTo>
                <a:cubicBezTo>
                  <a:pt x="1770224" y="498099"/>
                  <a:pt x="1771159" y="498890"/>
                  <a:pt x="1771159" y="499680"/>
                </a:cubicBezTo>
                <a:cubicBezTo>
                  <a:pt x="1772095" y="499680"/>
                  <a:pt x="1773030" y="500471"/>
                  <a:pt x="1773965" y="500471"/>
                </a:cubicBezTo>
                <a:cubicBezTo>
                  <a:pt x="1773965" y="501261"/>
                  <a:pt x="1772095" y="502051"/>
                  <a:pt x="1772095" y="502845"/>
                </a:cubicBezTo>
                <a:lnTo>
                  <a:pt x="1770224" y="504426"/>
                </a:lnTo>
                <a:cubicBezTo>
                  <a:pt x="1770224" y="505216"/>
                  <a:pt x="1772095" y="505216"/>
                  <a:pt x="1772095" y="506007"/>
                </a:cubicBezTo>
                <a:cubicBezTo>
                  <a:pt x="1773030" y="506007"/>
                  <a:pt x="1773965" y="506797"/>
                  <a:pt x="1774897" y="506797"/>
                </a:cubicBezTo>
                <a:cubicBezTo>
                  <a:pt x="1775833" y="506007"/>
                  <a:pt x="1776768" y="504426"/>
                  <a:pt x="1777703" y="503635"/>
                </a:cubicBezTo>
                <a:cubicBezTo>
                  <a:pt x="1778638" y="502051"/>
                  <a:pt x="1779570" y="501261"/>
                  <a:pt x="1780506" y="499680"/>
                </a:cubicBezTo>
                <a:cubicBezTo>
                  <a:pt x="1782376" y="498890"/>
                  <a:pt x="1783311" y="497306"/>
                  <a:pt x="1784247" y="496515"/>
                </a:cubicBezTo>
                <a:cubicBezTo>
                  <a:pt x="1784247" y="495725"/>
                  <a:pt x="1785179" y="494935"/>
                  <a:pt x="1786114" y="494935"/>
                </a:cubicBezTo>
                <a:cubicBezTo>
                  <a:pt x="1786114" y="494144"/>
                  <a:pt x="1787049" y="493351"/>
                  <a:pt x="1787049" y="492560"/>
                </a:cubicBezTo>
                <a:lnTo>
                  <a:pt x="1788920" y="494144"/>
                </a:lnTo>
                <a:cubicBezTo>
                  <a:pt x="1789852" y="494935"/>
                  <a:pt x="1787985" y="495725"/>
                  <a:pt x="1787985" y="495725"/>
                </a:cubicBezTo>
                <a:cubicBezTo>
                  <a:pt x="1788920" y="496515"/>
                  <a:pt x="1788920" y="497306"/>
                  <a:pt x="1789852" y="497306"/>
                </a:cubicBezTo>
                <a:cubicBezTo>
                  <a:pt x="1790787" y="497306"/>
                  <a:pt x="1791723" y="498890"/>
                  <a:pt x="1791723" y="498890"/>
                </a:cubicBezTo>
                <a:cubicBezTo>
                  <a:pt x="1792658" y="498890"/>
                  <a:pt x="1792658" y="496515"/>
                  <a:pt x="1793593" y="497306"/>
                </a:cubicBezTo>
                <a:cubicBezTo>
                  <a:pt x="1794525" y="497306"/>
                  <a:pt x="1794525" y="498099"/>
                  <a:pt x="1795461" y="498099"/>
                </a:cubicBezTo>
                <a:cubicBezTo>
                  <a:pt x="1795461" y="498890"/>
                  <a:pt x="1794525" y="499680"/>
                  <a:pt x="1793593" y="499680"/>
                </a:cubicBezTo>
                <a:cubicBezTo>
                  <a:pt x="1793593" y="500471"/>
                  <a:pt x="1792658" y="501261"/>
                  <a:pt x="1792658" y="502051"/>
                </a:cubicBezTo>
                <a:lnTo>
                  <a:pt x="1794525" y="502845"/>
                </a:lnTo>
                <a:cubicBezTo>
                  <a:pt x="1794525" y="503635"/>
                  <a:pt x="1792658" y="504426"/>
                  <a:pt x="1792658" y="505216"/>
                </a:cubicBezTo>
                <a:cubicBezTo>
                  <a:pt x="1792658" y="505216"/>
                  <a:pt x="1794525" y="506007"/>
                  <a:pt x="1795461" y="506007"/>
                </a:cubicBezTo>
                <a:cubicBezTo>
                  <a:pt x="1795461" y="506797"/>
                  <a:pt x="1793593" y="507591"/>
                  <a:pt x="1793593" y="508381"/>
                </a:cubicBezTo>
                <a:cubicBezTo>
                  <a:pt x="1793593" y="508381"/>
                  <a:pt x="1791723" y="509171"/>
                  <a:pt x="1791723" y="509962"/>
                </a:cubicBezTo>
                <a:lnTo>
                  <a:pt x="1793593" y="510752"/>
                </a:lnTo>
                <a:cubicBezTo>
                  <a:pt x="1794525" y="510752"/>
                  <a:pt x="1794525" y="509962"/>
                  <a:pt x="1795461" y="509171"/>
                </a:cubicBezTo>
                <a:cubicBezTo>
                  <a:pt x="1796396" y="509171"/>
                  <a:pt x="1796396" y="508381"/>
                  <a:pt x="1797331" y="507591"/>
                </a:cubicBezTo>
                <a:cubicBezTo>
                  <a:pt x="1797331" y="506797"/>
                  <a:pt x="1798266" y="506007"/>
                  <a:pt x="1798266" y="506007"/>
                </a:cubicBezTo>
                <a:cubicBezTo>
                  <a:pt x="1799202" y="505216"/>
                  <a:pt x="1796396" y="505216"/>
                  <a:pt x="1796396" y="504426"/>
                </a:cubicBezTo>
                <a:cubicBezTo>
                  <a:pt x="1796396" y="503635"/>
                  <a:pt x="1798266" y="503635"/>
                  <a:pt x="1798266" y="502845"/>
                </a:cubicBezTo>
                <a:lnTo>
                  <a:pt x="1800134" y="504426"/>
                </a:lnTo>
                <a:cubicBezTo>
                  <a:pt x="1801069" y="504426"/>
                  <a:pt x="1801069" y="502051"/>
                  <a:pt x="1802004" y="502051"/>
                </a:cubicBezTo>
                <a:cubicBezTo>
                  <a:pt x="1802940" y="502051"/>
                  <a:pt x="1802940" y="503635"/>
                  <a:pt x="1803875" y="503635"/>
                </a:cubicBezTo>
                <a:cubicBezTo>
                  <a:pt x="1805742" y="504426"/>
                  <a:pt x="1806678" y="505216"/>
                  <a:pt x="1808548" y="506007"/>
                </a:cubicBezTo>
                <a:cubicBezTo>
                  <a:pt x="1808548" y="506007"/>
                  <a:pt x="1809480" y="505216"/>
                  <a:pt x="1809480" y="504426"/>
                </a:cubicBezTo>
                <a:cubicBezTo>
                  <a:pt x="1809480" y="504426"/>
                  <a:pt x="1807613" y="503635"/>
                  <a:pt x="1807613" y="502845"/>
                </a:cubicBezTo>
                <a:lnTo>
                  <a:pt x="1805742" y="502051"/>
                </a:lnTo>
                <a:cubicBezTo>
                  <a:pt x="1805742" y="501261"/>
                  <a:pt x="1806678" y="500471"/>
                  <a:pt x="1807613" y="500471"/>
                </a:cubicBezTo>
                <a:cubicBezTo>
                  <a:pt x="1806678" y="499680"/>
                  <a:pt x="1805742" y="498890"/>
                  <a:pt x="1804807" y="498890"/>
                </a:cubicBezTo>
                <a:lnTo>
                  <a:pt x="1806678" y="497306"/>
                </a:lnTo>
                <a:lnTo>
                  <a:pt x="1808548" y="498099"/>
                </a:lnTo>
                <a:cubicBezTo>
                  <a:pt x="1809480" y="498890"/>
                  <a:pt x="1810415" y="499680"/>
                  <a:pt x="1810415" y="499680"/>
                </a:cubicBezTo>
                <a:cubicBezTo>
                  <a:pt x="1811351" y="500471"/>
                  <a:pt x="1812286" y="500471"/>
                  <a:pt x="1813221" y="501261"/>
                </a:cubicBezTo>
                <a:cubicBezTo>
                  <a:pt x="1813221" y="501261"/>
                  <a:pt x="1815088" y="502845"/>
                  <a:pt x="1815088" y="502051"/>
                </a:cubicBezTo>
                <a:lnTo>
                  <a:pt x="1816959" y="500471"/>
                </a:lnTo>
                <a:lnTo>
                  <a:pt x="1814156" y="499680"/>
                </a:lnTo>
                <a:cubicBezTo>
                  <a:pt x="1814156" y="498890"/>
                  <a:pt x="1816024" y="498099"/>
                  <a:pt x="1816024" y="497306"/>
                </a:cubicBezTo>
                <a:cubicBezTo>
                  <a:pt x="1816024" y="497306"/>
                  <a:pt x="1816959" y="496515"/>
                  <a:pt x="1817894" y="495725"/>
                </a:cubicBezTo>
                <a:cubicBezTo>
                  <a:pt x="1817894" y="494935"/>
                  <a:pt x="1818830" y="494935"/>
                  <a:pt x="1819762" y="494144"/>
                </a:cubicBezTo>
                <a:lnTo>
                  <a:pt x="1820697" y="492560"/>
                </a:lnTo>
                <a:lnTo>
                  <a:pt x="1822567" y="493351"/>
                </a:lnTo>
                <a:cubicBezTo>
                  <a:pt x="1823503" y="494144"/>
                  <a:pt x="1821632" y="494935"/>
                  <a:pt x="1821632" y="495725"/>
                </a:cubicBezTo>
                <a:cubicBezTo>
                  <a:pt x="1821632" y="495725"/>
                  <a:pt x="1819762" y="496515"/>
                  <a:pt x="1819762" y="497306"/>
                </a:cubicBezTo>
                <a:lnTo>
                  <a:pt x="1821632" y="498099"/>
                </a:lnTo>
                <a:cubicBezTo>
                  <a:pt x="1822567" y="498890"/>
                  <a:pt x="1823503" y="499680"/>
                  <a:pt x="1823503" y="499680"/>
                </a:cubicBezTo>
                <a:cubicBezTo>
                  <a:pt x="1824435" y="499680"/>
                  <a:pt x="1825370" y="498099"/>
                  <a:pt x="1825370" y="498099"/>
                </a:cubicBezTo>
                <a:cubicBezTo>
                  <a:pt x="1826305" y="497306"/>
                  <a:pt x="1826305" y="496515"/>
                  <a:pt x="1827241" y="496515"/>
                </a:cubicBezTo>
                <a:cubicBezTo>
                  <a:pt x="1828176" y="494935"/>
                  <a:pt x="1829108" y="494144"/>
                  <a:pt x="1830043" y="492560"/>
                </a:cubicBezTo>
                <a:cubicBezTo>
                  <a:pt x="1831914" y="493351"/>
                  <a:pt x="1832849" y="494144"/>
                  <a:pt x="1834717" y="495725"/>
                </a:cubicBezTo>
                <a:cubicBezTo>
                  <a:pt x="1833784" y="496515"/>
                  <a:pt x="1832849" y="498099"/>
                  <a:pt x="1830979" y="498890"/>
                </a:cubicBezTo>
                <a:cubicBezTo>
                  <a:pt x="1830043" y="500471"/>
                  <a:pt x="1829108" y="501261"/>
                  <a:pt x="1828176" y="502845"/>
                </a:cubicBezTo>
                <a:cubicBezTo>
                  <a:pt x="1829108" y="502845"/>
                  <a:pt x="1830043" y="503635"/>
                  <a:pt x="1830043" y="503635"/>
                </a:cubicBezTo>
                <a:cubicBezTo>
                  <a:pt x="1830979" y="503635"/>
                  <a:pt x="1830979" y="502051"/>
                  <a:pt x="1831914" y="502051"/>
                </a:cubicBezTo>
                <a:cubicBezTo>
                  <a:pt x="1832849" y="502051"/>
                  <a:pt x="1832849" y="503635"/>
                  <a:pt x="1833784" y="503635"/>
                </a:cubicBezTo>
                <a:cubicBezTo>
                  <a:pt x="1834717" y="503635"/>
                  <a:pt x="1834717" y="502051"/>
                  <a:pt x="1835652" y="502051"/>
                </a:cubicBezTo>
                <a:cubicBezTo>
                  <a:pt x="1835652" y="501261"/>
                  <a:pt x="1836587" y="502845"/>
                  <a:pt x="1837522" y="502845"/>
                </a:cubicBezTo>
                <a:cubicBezTo>
                  <a:pt x="1838458" y="502845"/>
                  <a:pt x="1838458" y="501261"/>
                  <a:pt x="1839390" y="501261"/>
                </a:cubicBezTo>
                <a:lnTo>
                  <a:pt x="1841260" y="502845"/>
                </a:lnTo>
                <a:cubicBezTo>
                  <a:pt x="1842196" y="502051"/>
                  <a:pt x="1842196" y="501261"/>
                  <a:pt x="1843131" y="500471"/>
                </a:cubicBezTo>
                <a:cubicBezTo>
                  <a:pt x="1843131" y="500471"/>
                  <a:pt x="1844066" y="499680"/>
                  <a:pt x="1844066" y="498890"/>
                </a:cubicBezTo>
                <a:cubicBezTo>
                  <a:pt x="1844998" y="499680"/>
                  <a:pt x="1845933" y="499680"/>
                  <a:pt x="1846869" y="500471"/>
                </a:cubicBezTo>
                <a:cubicBezTo>
                  <a:pt x="1846869" y="500471"/>
                  <a:pt x="1848739" y="501261"/>
                  <a:pt x="1848739" y="502051"/>
                </a:cubicBezTo>
                <a:cubicBezTo>
                  <a:pt x="1848739" y="502051"/>
                  <a:pt x="1846869" y="502845"/>
                  <a:pt x="1846869" y="503635"/>
                </a:cubicBezTo>
                <a:cubicBezTo>
                  <a:pt x="1846869" y="503635"/>
                  <a:pt x="1848739" y="504426"/>
                  <a:pt x="1848739" y="505216"/>
                </a:cubicBezTo>
                <a:cubicBezTo>
                  <a:pt x="1848739" y="505216"/>
                  <a:pt x="1847804" y="506007"/>
                  <a:pt x="1847804" y="506797"/>
                </a:cubicBezTo>
                <a:cubicBezTo>
                  <a:pt x="1847804" y="507591"/>
                  <a:pt x="1849671" y="507591"/>
                  <a:pt x="1849671" y="507591"/>
                </a:cubicBezTo>
                <a:cubicBezTo>
                  <a:pt x="1850607" y="506797"/>
                  <a:pt x="1851542" y="506007"/>
                  <a:pt x="1852477" y="504426"/>
                </a:cubicBezTo>
                <a:cubicBezTo>
                  <a:pt x="1852477" y="503635"/>
                  <a:pt x="1851542" y="503635"/>
                  <a:pt x="1850607" y="502845"/>
                </a:cubicBezTo>
                <a:lnTo>
                  <a:pt x="1848739" y="502051"/>
                </a:lnTo>
                <a:cubicBezTo>
                  <a:pt x="1848739" y="501261"/>
                  <a:pt x="1850607" y="500471"/>
                  <a:pt x="1850607" y="499680"/>
                </a:cubicBezTo>
                <a:lnTo>
                  <a:pt x="1847804" y="498890"/>
                </a:lnTo>
                <a:cubicBezTo>
                  <a:pt x="1847804" y="498099"/>
                  <a:pt x="1849671" y="496515"/>
                  <a:pt x="1849671" y="496515"/>
                </a:cubicBezTo>
                <a:cubicBezTo>
                  <a:pt x="1850607" y="496515"/>
                  <a:pt x="1851542" y="498099"/>
                  <a:pt x="1851542" y="498099"/>
                </a:cubicBezTo>
                <a:cubicBezTo>
                  <a:pt x="1851542" y="498890"/>
                  <a:pt x="1853412" y="498890"/>
                  <a:pt x="1854344" y="499680"/>
                </a:cubicBezTo>
                <a:lnTo>
                  <a:pt x="1852477" y="501261"/>
                </a:lnTo>
                <a:cubicBezTo>
                  <a:pt x="1852477" y="502051"/>
                  <a:pt x="1853412" y="502051"/>
                  <a:pt x="1854344" y="502845"/>
                </a:cubicBezTo>
                <a:cubicBezTo>
                  <a:pt x="1854344" y="502845"/>
                  <a:pt x="1856215" y="504426"/>
                  <a:pt x="1856215" y="503635"/>
                </a:cubicBezTo>
                <a:cubicBezTo>
                  <a:pt x="1857150" y="503635"/>
                  <a:pt x="1858085" y="502051"/>
                  <a:pt x="1858085" y="502051"/>
                </a:cubicBezTo>
                <a:cubicBezTo>
                  <a:pt x="1859018" y="502051"/>
                  <a:pt x="1859953" y="503635"/>
                  <a:pt x="1859953" y="503635"/>
                </a:cubicBezTo>
                <a:cubicBezTo>
                  <a:pt x="1860888" y="503635"/>
                  <a:pt x="1861823" y="504426"/>
                  <a:pt x="1861823" y="505216"/>
                </a:cubicBezTo>
                <a:lnTo>
                  <a:pt x="1860888" y="506797"/>
                </a:lnTo>
                <a:cubicBezTo>
                  <a:pt x="1859953" y="507591"/>
                  <a:pt x="1859953" y="507591"/>
                  <a:pt x="1859018" y="508381"/>
                </a:cubicBezTo>
                <a:cubicBezTo>
                  <a:pt x="1859018" y="509171"/>
                  <a:pt x="1857150" y="509962"/>
                  <a:pt x="1857150" y="509962"/>
                </a:cubicBezTo>
                <a:cubicBezTo>
                  <a:pt x="1857150" y="510752"/>
                  <a:pt x="1859018" y="511546"/>
                  <a:pt x="1859953" y="511546"/>
                </a:cubicBezTo>
                <a:cubicBezTo>
                  <a:pt x="1859953" y="510752"/>
                  <a:pt x="1860888" y="510752"/>
                  <a:pt x="1860888" y="509962"/>
                </a:cubicBezTo>
                <a:cubicBezTo>
                  <a:pt x="1861823" y="509962"/>
                  <a:pt x="1862759" y="508381"/>
                  <a:pt x="1862759" y="508381"/>
                </a:cubicBezTo>
                <a:lnTo>
                  <a:pt x="1864626" y="509171"/>
                </a:lnTo>
                <a:lnTo>
                  <a:pt x="1866497" y="510752"/>
                </a:lnTo>
                <a:cubicBezTo>
                  <a:pt x="1867432" y="510752"/>
                  <a:pt x="1868367" y="509171"/>
                  <a:pt x="1868367" y="509171"/>
                </a:cubicBezTo>
                <a:cubicBezTo>
                  <a:pt x="1869299" y="508381"/>
                  <a:pt x="1869299" y="507591"/>
                  <a:pt x="1870235" y="507591"/>
                </a:cubicBezTo>
                <a:cubicBezTo>
                  <a:pt x="1870235" y="506797"/>
                  <a:pt x="1871170" y="506007"/>
                  <a:pt x="1872105" y="505216"/>
                </a:cubicBezTo>
                <a:lnTo>
                  <a:pt x="1869299" y="504426"/>
                </a:lnTo>
                <a:cubicBezTo>
                  <a:pt x="1869299" y="503635"/>
                  <a:pt x="1871170" y="502845"/>
                  <a:pt x="1871170" y="502051"/>
                </a:cubicBezTo>
                <a:cubicBezTo>
                  <a:pt x="1872105" y="502051"/>
                  <a:pt x="1872105" y="501261"/>
                  <a:pt x="1873040" y="500471"/>
                </a:cubicBezTo>
                <a:cubicBezTo>
                  <a:pt x="1873040" y="499680"/>
                  <a:pt x="1873976" y="499680"/>
                  <a:pt x="1873976" y="498890"/>
                </a:cubicBezTo>
                <a:cubicBezTo>
                  <a:pt x="1874908" y="498890"/>
                  <a:pt x="1875843" y="497306"/>
                  <a:pt x="1875843" y="497306"/>
                </a:cubicBezTo>
                <a:lnTo>
                  <a:pt x="1877714" y="498099"/>
                </a:lnTo>
                <a:cubicBezTo>
                  <a:pt x="1877714" y="498890"/>
                  <a:pt x="1875843" y="499680"/>
                  <a:pt x="1876778" y="500471"/>
                </a:cubicBezTo>
                <a:lnTo>
                  <a:pt x="1878646" y="501261"/>
                </a:lnTo>
                <a:cubicBezTo>
                  <a:pt x="1877714" y="502051"/>
                  <a:pt x="1877714" y="502845"/>
                  <a:pt x="1876778" y="503635"/>
                </a:cubicBezTo>
                <a:cubicBezTo>
                  <a:pt x="1876778" y="503635"/>
                  <a:pt x="1875843" y="504426"/>
                  <a:pt x="1874908" y="505216"/>
                </a:cubicBezTo>
                <a:lnTo>
                  <a:pt x="1873976" y="506797"/>
                </a:lnTo>
                <a:cubicBezTo>
                  <a:pt x="1873976" y="506797"/>
                  <a:pt x="1875843" y="507591"/>
                  <a:pt x="1875843" y="508381"/>
                </a:cubicBezTo>
                <a:cubicBezTo>
                  <a:pt x="1876778" y="508381"/>
                  <a:pt x="1877714" y="509171"/>
                  <a:pt x="1877714" y="509171"/>
                </a:cubicBezTo>
                <a:cubicBezTo>
                  <a:pt x="1877714" y="509171"/>
                  <a:pt x="1879581" y="508381"/>
                  <a:pt x="1879581" y="507591"/>
                </a:cubicBezTo>
                <a:cubicBezTo>
                  <a:pt x="1879581" y="507591"/>
                  <a:pt x="1877714" y="506797"/>
                  <a:pt x="1877714" y="506007"/>
                </a:cubicBezTo>
                <a:lnTo>
                  <a:pt x="1878646" y="504426"/>
                </a:lnTo>
                <a:cubicBezTo>
                  <a:pt x="1879581" y="504426"/>
                  <a:pt x="1881452" y="506007"/>
                  <a:pt x="1881452" y="506007"/>
                </a:cubicBezTo>
                <a:lnTo>
                  <a:pt x="1882387" y="504426"/>
                </a:lnTo>
                <a:cubicBezTo>
                  <a:pt x="1882387" y="503635"/>
                  <a:pt x="1880516" y="503635"/>
                  <a:pt x="1880516" y="502845"/>
                </a:cubicBezTo>
                <a:cubicBezTo>
                  <a:pt x="1880516" y="502051"/>
                  <a:pt x="1882387" y="502051"/>
                  <a:pt x="1882387" y="501261"/>
                </a:cubicBezTo>
                <a:cubicBezTo>
                  <a:pt x="1883319" y="499680"/>
                  <a:pt x="1884254" y="498890"/>
                  <a:pt x="1885189" y="497306"/>
                </a:cubicBezTo>
                <a:cubicBezTo>
                  <a:pt x="1886125" y="497306"/>
                  <a:pt x="1887060" y="495725"/>
                  <a:pt x="1887060" y="495725"/>
                </a:cubicBezTo>
                <a:lnTo>
                  <a:pt x="1888927" y="497306"/>
                </a:lnTo>
                <a:cubicBezTo>
                  <a:pt x="1888927" y="497306"/>
                  <a:pt x="1887995" y="498890"/>
                  <a:pt x="1887060" y="498890"/>
                </a:cubicBezTo>
                <a:cubicBezTo>
                  <a:pt x="1887060" y="499680"/>
                  <a:pt x="1886125" y="500471"/>
                  <a:pt x="1886125" y="500471"/>
                </a:cubicBezTo>
                <a:cubicBezTo>
                  <a:pt x="1885189" y="501261"/>
                  <a:pt x="1885189" y="502051"/>
                  <a:pt x="1884254" y="502845"/>
                </a:cubicBezTo>
                <a:cubicBezTo>
                  <a:pt x="1885189" y="502845"/>
                  <a:pt x="1886125" y="503635"/>
                  <a:pt x="1886125" y="503635"/>
                </a:cubicBezTo>
                <a:cubicBezTo>
                  <a:pt x="1887060" y="503635"/>
                  <a:pt x="1887995" y="505216"/>
                  <a:pt x="1888927" y="505216"/>
                </a:cubicBezTo>
                <a:lnTo>
                  <a:pt x="1887060" y="506797"/>
                </a:lnTo>
                <a:cubicBezTo>
                  <a:pt x="1886125" y="507591"/>
                  <a:pt x="1886125" y="508381"/>
                  <a:pt x="1885189" y="508381"/>
                </a:cubicBezTo>
                <a:cubicBezTo>
                  <a:pt x="1885189" y="509171"/>
                  <a:pt x="1884254" y="509962"/>
                  <a:pt x="1883319" y="510752"/>
                </a:cubicBezTo>
                <a:lnTo>
                  <a:pt x="1886125" y="511546"/>
                </a:lnTo>
                <a:cubicBezTo>
                  <a:pt x="1886125" y="512336"/>
                  <a:pt x="1884254" y="513127"/>
                  <a:pt x="1884254" y="513917"/>
                </a:cubicBezTo>
                <a:lnTo>
                  <a:pt x="1886125" y="514707"/>
                </a:lnTo>
                <a:cubicBezTo>
                  <a:pt x="1886125" y="514707"/>
                  <a:pt x="1887995" y="513917"/>
                  <a:pt x="1887995" y="513127"/>
                </a:cubicBezTo>
                <a:cubicBezTo>
                  <a:pt x="1887995" y="512336"/>
                  <a:pt x="1886125" y="512336"/>
                  <a:pt x="1886125" y="511546"/>
                </a:cubicBezTo>
                <a:cubicBezTo>
                  <a:pt x="1886125" y="511546"/>
                  <a:pt x="1887060" y="510752"/>
                  <a:pt x="1887060" y="509962"/>
                </a:cubicBezTo>
                <a:cubicBezTo>
                  <a:pt x="1887995" y="509171"/>
                  <a:pt x="1887995" y="509171"/>
                  <a:pt x="1888927" y="508381"/>
                </a:cubicBezTo>
                <a:cubicBezTo>
                  <a:pt x="1888927" y="508381"/>
                  <a:pt x="1889862" y="506797"/>
                  <a:pt x="1890798" y="506797"/>
                </a:cubicBezTo>
                <a:lnTo>
                  <a:pt x="1892668" y="507591"/>
                </a:lnTo>
                <a:lnTo>
                  <a:pt x="1894536" y="506007"/>
                </a:lnTo>
                <a:cubicBezTo>
                  <a:pt x="1894536" y="506007"/>
                  <a:pt x="1891733" y="505216"/>
                  <a:pt x="1891733" y="504426"/>
                </a:cubicBezTo>
                <a:cubicBezTo>
                  <a:pt x="1892668" y="504426"/>
                  <a:pt x="1893600" y="503635"/>
                  <a:pt x="1893600" y="502845"/>
                </a:cubicBezTo>
                <a:lnTo>
                  <a:pt x="1895471" y="501261"/>
                </a:lnTo>
                <a:lnTo>
                  <a:pt x="1897341" y="502845"/>
                </a:lnTo>
                <a:cubicBezTo>
                  <a:pt x="1897341" y="502051"/>
                  <a:pt x="1899209" y="501261"/>
                  <a:pt x="1899209" y="500471"/>
                </a:cubicBezTo>
                <a:lnTo>
                  <a:pt x="1897341" y="499680"/>
                </a:lnTo>
                <a:cubicBezTo>
                  <a:pt x="1896406" y="498890"/>
                  <a:pt x="1898277" y="498099"/>
                  <a:pt x="1898277" y="497306"/>
                </a:cubicBezTo>
                <a:lnTo>
                  <a:pt x="1896406" y="496515"/>
                </a:lnTo>
                <a:cubicBezTo>
                  <a:pt x="1896406" y="495725"/>
                  <a:pt x="1897341" y="494935"/>
                  <a:pt x="1898277" y="494935"/>
                </a:cubicBezTo>
                <a:cubicBezTo>
                  <a:pt x="1898277" y="494144"/>
                  <a:pt x="1899209" y="495725"/>
                  <a:pt x="1900144" y="495725"/>
                </a:cubicBezTo>
                <a:cubicBezTo>
                  <a:pt x="1901079" y="495725"/>
                  <a:pt x="1901079" y="494144"/>
                  <a:pt x="1902015" y="494144"/>
                </a:cubicBezTo>
                <a:cubicBezTo>
                  <a:pt x="1902015" y="494144"/>
                  <a:pt x="1902950" y="495725"/>
                  <a:pt x="1903885" y="495725"/>
                </a:cubicBezTo>
                <a:cubicBezTo>
                  <a:pt x="1903885" y="495725"/>
                  <a:pt x="1904817" y="494144"/>
                  <a:pt x="1905753" y="493351"/>
                </a:cubicBezTo>
                <a:lnTo>
                  <a:pt x="1907623" y="494935"/>
                </a:lnTo>
                <a:lnTo>
                  <a:pt x="1905753" y="496515"/>
                </a:lnTo>
                <a:cubicBezTo>
                  <a:pt x="1905753" y="497306"/>
                  <a:pt x="1907623" y="498099"/>
                  <a:pt x="1907623" y="498099"/>
                </a:cubicBezTo>
                <a:lnTo>
                  <a:pt x="1909491" y="496515"/>
                </a:lnTo>
                <a:cubicBezTo>
                  <a:pt x="1909491" y="495725"/>
                  <a:pt x="1907623" y="495725"/>
                  <a:pt x="1907623" y="494935"/>
                </a:cubicBezTo>
                <a:cubicBezTo>
                  <a:pt x="1907623" y="494935"/>
                  <a:pt x="1909491" y="494144"/>
                  <a:pt x="1909491" y="493351"/>
                </a:cubicBezTo>
                <a:lnTo>
                  <a:pt x="1906688" y="491770"/>
                </a:lnTo>
                <a:cubicBezTo>
                  <a:pt x="1907623" y="491770"/>
                  <a:pt x="1907623" y="490189"/>
                  <a:pt x="1908555" y="490189"/>
                </a:cubicBezTo>
                <a:cubicBezTo>
                  <a:pt x="1909491" y="490189"/>
                  <a:pt x="1910426" y="491770"/>
                  <a:pt x="1910426" y="491770"/>
                </a:cubicBezTo>
                <a:lnTo>
                  <a:pt x="1912296" y="492560"/>
                </a:lnTo>
                <a:cubicBezTo>
                  <a:pt x="1913229" y="493351"/>
                  <a:pt x="1911361" y="494144"/>
                  <a:pt x="1911361" y="494935"/>
                </a:cubicBezTo>
                <a:lnTo>
                  <a:pt x="1913229" y="495725"/>
                </a:lnTo>
                <a:cubicBezTo>
                  <a:pt x="1913229" y="496515"/>
                  <a:pt x="1911361" y="497306"/>
                  <a:pt x="1911361" y="498099"/>
                </a:cubicBezTo>
                <a:cubicBezTo>
                  <a:pt x="1911361" y="498099"/>
                  <a:pt x="1913229" y="498890"/>
                  <a:pt x="1914164" y="498890"/>
                </a:cubicBezTo>
                <a:lnTo>
                  <a:pt x="1916034" y="500471"/>
                </a:lnTo>
                <a:lnTo>
                  <a:pt x="1914164" y="502051"/>
                </a:lnTo>
                <a:cubicBezTo>
                  <a:pt x="1914164" y="502845"/>
                  <a:pt x="1916034" y="503635"/>
                  <a:pt x="1916034" y="503635"/>
                </a:cubicBezTo>
                <a:cubicBezTo>
                  <a:pt x="1916970" y="503635"/>
                  <a:pt x="1917905" y="504426"/>
                  <a:pt x="1918837" y="505216"/>
                </a:cubicBezTo>
                <a:lnTo>
                  <a:pt x="1920707" y="506007"/>
                </a:lnTo>
                <a:cubicBezTo>
                  <a:pt x="1920707" y="506797"/>
                  <a:pt x="1918837" y="507591"/>
                  <a:pt x="1918837" y="508381"/>
                </a:cubicBezTo>
                <a:lnTo>
                  <a:pt x="1920707" y="509171"/>
                </a:lnTo>
                <a:cubicBezTo>
                  <a:pt x="1921643" y="509171"/>
                  <a:pt x="1922578" y="507591"/>
                  <a:pt x="1922578" y="507591"/>
                </a:cubicBezTo>
                <a:cubicBezTo>
                  <a:pt x="1922578" y="507591"/>
                  <a:pt x="1920707" y="506797"/>
                  <a:pt x="1920707" y="506007"/>
                </a:cubicBezTo>
                <a:cubicBezTo>
                  <a:pt x="1920707" y="506007"/>
                  <a:pt x="1921643" y="505216"/>
                  <a:pt x="1921643" y="504426"/>
                </a:cubicBezTo>
                <a:cubicBezTo>
                  <a:pt x="1922578" y="504426"/>
                  <a:pt x="1923510" y="503635"/>
                  <a:pt x="1923510" y="502845"/>
                </a:cubicBezTo>
                <a:cubicBezTo>
                  <a:pt x="1923510" y="502051"/>
                  <a:pt x="1925381" y="501261"/>
                  <a:pt x="1925381" y="501261"/>
                </a:cubicBezTo>
                <a:cubicBezTo>
                  <a:pt x="1925381" y="500471"/>
                  <a:pt x="1923510" y="499680"/>
                  <a:pt x="1923510" y="499680"/>
                </a:cubicBezTo>
                <a:cubicBezTo>
                  <a:pt x="1923510" y="498890"/>
                  <a:pt x="1924445" y="498099"/>
                  <a:pt x="1924445" y="498099"/>
                </a:cubicBezTo>
                <a:cubicBezTo>
                  <a:pt x="1925381" y="497306"/>
                  <a:pt x="1925381" y="496515"/>
                  <a:pt x="1926316" y="495725"/>
                </a:cubicBezTo>
                <a:cubicBezTo>
                  <a:pt x="1927251" y="494935"/>
                  <a:pt x="1928186" y="493351"/>
                  <a:pt x="1929118" y="492560"/>
                </a:cubicBezTo>
                <a:cubicBezTo>
                  <a:pt x="1930989" y="493351"/>
                  <a:pt x="1931924" y="494144"/>
                  <a:pt x="1933792" y="494935"/>
                </a:cubicBezTo>
                <a:cubicBezTo>
                  <a:pt x="1933792" y="495725"/>
                  <a:pt x="1935662" y="495725"/>
                  <a:pt x="1935662" y="496515"/>
                </a:cubicBezTo>
                <a:cubicBezTo>
                  <a:pt x="1935662" y="497306"/>
                  <a:pt x="1933792" y="498099"/>
                  <a:pt x="1933792" y="498099"/>
                </a:cubicBezTo>
                <a:cubicBezTo>
                  <a:pt x="1934727" y="498890"/>
                  <a:pt x="1936597" y="498890"/>
                  <a:pt x="1936597" y="499680"/>
                </a:cubicBezTo>
                <a:lnTo>
                  <a:pt x="1934727" y="501261"/>
                </a:lnTo>
                <a:cubicBezTo>
                  <a:pt x="1934727" y="502051"/>
                  <a:pt x="1936597" y="502845"/>
                  <a:pt x="1936597" y="502845"/>
                </a:cubicBezTo>
                <a:cubicBezTo>
                  <a:pt x="1937533" y="502845"/>
                  <a:pt x="1938465" y="501261"/>
                  <a:pt x="1938465" y="501261"/>
                </a:cubicBezTo>
                <a:cubicBezTo>
                  <a:pt x="1938465" y="501261"/>
                  <a:pt x="1939400" y="498890"/>
                  <a:pt x="1940335" y="499680"/>
                </a:cubicBezTo>
                <a:lnTo>
                  <a:pt x="1942206" y="500471"/>
                </a:lnTo>
                <a:cubicBezTo>
                  <a:pt x="1942206" y="501261"/>
                  <a:pt x="1940335" y="502051"/>
                  <a:pt x="1940335" y="502051"/>
                </a:cubicBezTo>
                <a:cubicBezTo>
                  <a:pt x="1940335" y="502845"/>
                  <a:pt x="1942206" y="502845"/>
                  <a:pt x="1942206" y="503635"/>
                </a:cubicBezTo>
                <a:cubicBezTo>
                  <a:pt x="1944073" y="502845"/>
                  <a:pt x="1945009" y="501261"/>
                  <a:pt x="1945944" y="500471"/>
                </a:cubicBezTo>
                <a:cubicBezTo>
                  <a:pt x="1945944" y="499680"/>
                  <a:pt x="1946879" y="498890"/>
                  <a:pt x="1946879" y="498099"/>
                </a:cubicBezTo>
                <a:cubicBezTo>
                  <a:pt x="1947811" y="498099"/>
                  <a:pt x="1945009" y="497306"/>
                  <a:pt x="1945009" y="497306"/>
                </a:cubicBezTo>
                <a:cubicBezTo>
                  <a:pt x="1945009" y="496515"/>
                  <a:pt x="1946879" y="495725"/>
                  <a:pt x="1946879" y="495725"/>
                </a:cubicBezTo>
                <a:cubicBezTo>
                  <a:pt x="1946879" y="494935"/>
                  <a:pt x="1947811" y="493351"/>
                  <a:pt x="1948747" y="493351"/>
                </a:cubicBezTo>
                <a:lnTo>
                  <a:pt x="1950617" y="494935"/>
                </a:lnTo>
                <a:cubicBezTo>
                  <a:pt x="1950617" y="495725"/>
                  <a:pt x="1948747" y="496515"/>
                  <a:pt x="1948747" y="496515"/>
                </a:cubicBezTo>
                <a:cubicBezTo>
                  <a:pt x="1949682" y="497306"/>
                  <a:pt x="1950617" y="497306"/>
                  <a:pt x="1950617" y="498099"/>
                </a:cubicBezTo>
                <a:cubicBezTo>
                  <a:pt x="1951552" y="498099"/>
                  <a:pt x="1953420" y="498890"/>
                  <a:pt x="1953420" y="499680"/>
                </a:cubicBezTo>
                <a:lnTo>
                  <a:pt x="1951552" y="501261"/>
                </a:lnTo>
                <a:cubicBezTo>
                  <a:pt x="1951552" y="501261"/>
                  <a:pt x="1953420" y="502051"/>
                  <a:pt x="1953420" y="502845"/>
                </a:cubicBezTo>
                <a:cubicBezTo>
                  <a:pt x="1954355" y="502845"/>
                  <a:pt x="1955290" y="503635"/>
                  <a:pt x="1955290" y="503635"/>
                </a:cubicBezTo>
                <a:cubicBezTo>
                  <a:pt x="1955290" y="504426"/>
                  <a:pt x="1954355" y="505216"/>
                  <a:pt x="1954355" y="506007"/>
                </a:cubicBezTo>
                <a:cubicBezTo>
                  <a:pt x="1953420" y="506007"/>
                  <a:pt x="1952488" y="506797"/>
                  <a:pt x="1952488" y="507591"/>
                </a:cubicBezTo>
                <a:lnTo>
                  <a:pt x="1954355" y="508381"/>
                </a:lnTo>
                <a:cubicBezTo>
                  <a:pt x="1954355" y="509171"/>
                  <a:pt x="1953420" y="509962"/>
                  <a:pt x="1953420" y="510752"/>
                </a:cubicBezTo>
                <a:cubicBezTo>
                  <a:pt x="1952488" y="510752"/>
                  <a:pt x="1955290" y="511546"/>
                  <a:pt x="1955290" y="511546"/>
                </a:cubicBezTo>
                <a:cubicBezTo>
                  <a:pt x="1955290" y="511546"/>
                  <a:pt x="1957161" y="510752"/>
                  <a:pt x="1956225" y="509962"/>
                </a:cubicBezTo>
                <a:cubicBezTo>
                  <a:pt x="1956225" y="509962"/>
                  <a:pt x="1954355" y="509171"/>
                  <a:pt x="1954355" y="508381"/>
                </a:cubicBezTo>
                <a:cubicBezTo>
                  <a:pt x="1954355" y="508381"/>
                  <a:pt x="1956225" y="507591"/>
                  <a:pt x="1956225" y="506797"/>
                </a:cubicBezTo>
                <a:cubicBezTo>
                  <a:pt x="1956225" y="506007"/>
                  <a:pt x="1957161" y="506007"/>
                  <a:pt x="1958096" y="505216"/>
                </a:cubicBezTo>
                <a:cubicBezTo>
                  <a:pt x="1958096" y="504426"/>
                  <a:pt x="1959028" y="503635"/>
                  <a:pt x="1959028" y="503635"/>
                </a:cubicBezTo>
                <a:cubicBezTo>
                  <a:pt x="1959963" y="502051"/>
                  <a:pt x="1961834" y="501261"/>
                  <a:pt x="1962769" y="499680"/>
                </a:cubicBezTo>
                <a:cubicBezTo>
                  <a:pt x="1963701" y="498890"/>
                  <a:pt x="1964636" y="497306"/>
                  <a:pt x="1965572" y="496515"/>
                </a:cubicBezTo>
                <a:cubicBezTo>
                  <a:pt x="1966507" y="495725"/>
                  <a:pt x="1966507" y="494935"/>
                  <a:pt x="1967442" y="494935"/>
                </a:cubicBezTo>
                <a:cubicBezTo>
                  <a:pt x="1967442" y="494144"/>
                  <a:pt x="1968374" y="493351"/>
                  <a:pt x="1969310" y="492560"/>
                </a:cubicBezTo>
                <a:lnTo>
                  <a:pt x="1971180" y="494144"/>
                </a:lnTo>
                <a:lnTo>
                  <a:pt x="1973048" y="495725"/>
                </a:lnTo>
                <a:cubicBezTo>
                  <a:pt x="1973983" y="495725"/>
                  <a:pt x="1973983" y="494144"/>
                  <a:pt x="1974918" y="494144"/>
                </a:cubicBezTo>
                <a:cubicBezTo>
                  <a:pt x="1974918" y="494144"/>
                  <a:pt x="1975853" y="494935"/>
                  <a:pt x="1976789" y="494935"/>
                </a:cubicBezTo>
                <a:lnTo>
                  <a:pt x="1978656" y="493351"/>
                </a:lnTo>
                <a:cubicBezTo>
                  <a:pt x="1978656" y="493351"/>
                  <a:pt x="1980527" y="494144"/>
                  <a:pt x="1980527" y="494935"/>
                </a:cubicBezTo>
                <a:cubicBezTo>
                  <a:pt x="1980527" y="494935"/>
                  <a:pt x="1978656" y="495725"/>
                  <a:pt x="1978656" y="496515"/>
                </a:cubicBezTo>
                <a:cubicBezTo>
                  <a:pt x="1978656" y="497306"/>
                  <a:pt x="1977724" y="498099"/>
                  <a:pt x="1977724" y="498099"/>
                </a:cubicBezTo>
                <a:cubicBezTo>
                  <a:pt x="1976789" y="498890"/>
                  <a:pt x="1975853" y="499680"/>
                  <a:pt x="1975853" y="499680"/>
                </a:cubicBezTo>
                <a:cubicBezTo>
                  <a:pt x="1974918" y="500471"/>
                  <a:pt x="1974918" y="501261"/>
                  <a:pt x="1973983" y="502051"/>
                </a:cubicBezTo>
                <a:cubicBezTo>
                  <a:pt x="1973983" y="502051"/>
                  <a:pt x="1973048" y="503635"/>
                  <a:pt x="1972115" y="503635"/>
                </a:cubicBezTo>
                <a:lnTo>
                  <a:pt x="1970245" y="502051"/>
                </a:lnTo>
                <a:cubicBezTo>
                  <a:pt x="1970245" y="502845"/>
                  <a:pt x="1968374" y="503635"/>
                  <a:pt x="1968374" y="503635"/>
                </a:cubicBezTo>
                <a:cubicBezTo>
                  <a:pt x="1969310" y="504426"/>
                  <a:pt x="1970245" y="504426"/>
                  <a:pt x="1971180" y="505216"/>
                </a:cubicBezTo>
                <a:cubicBezTo>
                  <a:pt x="1971180" y="506007"/>
                  <a:pt x="1973048" y="506007"/>
                  <a:pt x="1973048" y="506797"/>
                </a:cubicBezTo>
                <a:cubicBezTo>
                  <a:pt x="1973048" y="506797"/>
                  <a:pt x="1971180" y="507591"/>
                  <a:pt x="1971180" y="508381"/>
                </a:cubicBezTo>
                <a:cubicBezTo>
                  <a:pt x="1972115" y="508381"/>
                  <a:pt x="1973048" y="509962"/>
                  <a:pt x="1973048" y="509962"/>
                </a:cubicBezTo>
                <a:cubicBezTo>
                  <a:pt x="1973983" y="509962"/>
                  <a:pt x="1974918" y="508381"/>
                  <a:pt x="1974918" y="508381"/>
                </a:cubicBezTo>
                <a:cubicBezTo>
                  <a:pt x="1974918" y="507591"/>
                  <a:pt x="1976789" y="506797"/>
                  <a:pt x="1976789" y="506007"/>
                </a:cubicBezTo>
                <a:lnTo>
                  <a:pt x="1974918" y="505216"/>
                </a:lnTo>
                <a:cubicBezTo>
                  <a:pt x="1974918" y="504426"/>
                  <a:pt x="1975853" y="502845"/>
                  <a:pt x="1975853" y="502845"/>
                </a:cubicBezTo>
                <a:cubicBezTo>
                  <a:pt x="1976789" y="502845"/>
                  <a:pt x="1977724" y="504426"/>
                  <a:pt x="1978656" y="504426"/>
                </a:cubicBezTo>
                <a:lnTo>
                  <a:pt x="1979591" y="502845"/>
                </a:lnTo>
                <a:cubicBezTo>
                  <a:pt x="1980527" y="502051"/>
                  <a:pt x="1980527" y="501261"/>
                  <a:pt x="1981462" y="501261"/>
                </a:cubicBezTo>
                <a:cubicBezTo>
                  <a:pt x="1981462" y="500471"/>
                  <a:pt x="1982397" y="498890"/>
                  <a:pt x="1983329" y="498890"/>
                </a:cubicBezTo>
                <a:lnTo>
                  <a:pt x="1985200" y="500471"/>
                </a:lnTo>
                <a:cubicBezTo>
                  <a:pt x="1984265" y="502051"/>
                  <a:pt x="1983329" y="502845"/>
                  <a:pt x="1982397" y="504426"/>
                </a:cubicBezTo>
                <a:cubicBezTo>
                  <a:pt x="1983329" y="505216"/>
                  <a:pt x="1984265" y="506007"/>
                  <a:pt x="1986135" y="506797"/>
                </a:cubicBezTo>
                <a:cubicBezTo>
                  <a:pt x="1987070" y="505216"/>
                  <a:pt x="1988002" y="504426"/>
                  <a:pt x="1988938" y="502845"/>
                </a:cubicBezTo>
                <a:cubicBezTo>
                  <a:pt x="1988002" y="502051"/>
                  <a:pt x="1986135" y="501261"/>
                  <a:pt x="1985200" y="500471"/>
                </a:cubicBezTo>
                <a:cubicBezTo>
                  <a:pt x="1986135" y="500471"/>
                  <a:pt x="1986135" y="498890"/>
                  <a:pt x="1987070" y="498890"/>
                </a:cubicBezTo>
                <a:cubicBezTo>
                  <a:pt x="1987070" y="498099"/>
                  <a:pt x="1988002" y="497306"/>
                  <a:pt x="1988002" y="497306"/>
                </a:cubicBezTo>
                <a:lnTo>
                  <a:pt x="1990808" y="498099"/>
                </a:lnTo>
                <a:cubicBezTo>
                  <a:pt x="1990808" y="498890"/>
                  <a:pt x="1988938" y="499680"/>
                  <a:pt x="1988938" y="500471"/>
                </a:cubicBezTo>
                <a:lnTo>
                  <a:pt x="1990808" y="501261"/>
                </a:lnTo>
                <a:cubicBezTo>
                  <a:pt x="1991744" y="501261"/>
                  <a:pt x="1991744" y="499680"/>
                  <a:pt x="1992679" y="499680"/>
                </a:cubicBezTo>
                <a:cubicBezTo>
                  <a:pt x="1992679" y="499680"/>
                  <a:pt x="1993611" y="501261"/>
                  <a:pt x="1994546" y="501261"/>
                </a:cubicBezTo>
                <a:cubicBezTo>
                  <a:pt x="1995481" y="501261"/>
                  <a:pt x="1995481" y="499680"/>
                  <a:pt x="1996417" y="498890"/>
                </a:cubicBezTo>
                <a:cubicBezTo>
                  <a:pt x="1996417" y="498890"/>
                  <a:pt x="1997349" y="500471"/>
                  <a:pt x="1998284" y="500471"/>
                </a:cubicBezTo>
                <a:cubicBezTo>
                  <a:pt x="1999219" y="500471"/>
                  <a:pt x="1999219" y="498890"/>
                  <a:pt x="2000155" y="498890"/>
                </a:cubicBezTo>
                <a:cubicBezTo>
                  <a:pt x="2001090" y="499680"/>
                  <a:pt x="2002957" y="500471"/>
                  <a:pt x="2003892" y="501261"/>
                </a:cubicBezTo>
                <a:cubicBezTo>
                  <a:pt x="2002957" y="502845"/>
                  <a:pt x="2002025" y="503635"/>
                  <a:pt x="2001090" y="505216"/>
                </a:cubicBezTo>
                <a:cubicBezTo>
                  <a:pt x="2000155" y="506007"/>
                  <a:pt x="2000155" y="506007"/>
                  <a:pt x="1999219" y="506797"/>
                </a:cubicBezTo>
                <a:lnTo>
                  <a:pt x="1997349" y="508381"/>
                </a:lnTo>
                <a:cubicBezTo>
                  <a:pt x="1997349" y="508381"/>
                  <a:pt x="1999219" y="509962"/>
                  <a:pt x="2000155" y="509962"/>
                </a:cubicBezTo>
                <a:lnTo>
                  <a:pt x="2001090" y="508381"/>
                </a:lnTo>
                <a:cubicBezTo>
                  <a:pt x="2002025" y="507591"/>
                  <a:pt x="2002025" y="506797"/>
                  <a:pt x="2002957" y="506797"/>
                </a:cubicBezTo>
                <a:cubicBezTo>
                  <a:pt x="2003892" y="506007"/>
                  <a:pt x="2003892" y="505216"/>
                  <a:pt x="2004828" y="504426"/>
                </a:cubicBezTo>
                <a:cubicBezTo>
                  <a:pt x="2004828" y="504426"/>
                  <a:pt x="2005763" y="503635"/>
                  <a:pt x="2005763" y="502845"/>
                </a:cubicBezTo>
                <a:cubicBezTo>
                  <a:pt x="2006698" y="502051"/>
                  <a:pt x="2007630" y="501261"/>
                  <a:pt x="2007630" y="501261"/>
                </a:cubicBezTo>
                <a:cubicBezTo>
                  <a:pt x="2007630" y="500471"/>
                  <a:pt x="2005763" y="499680"/>
                  <a:pt x="2005763" y="499680"/>
                </a:cubicBezTo>
                <a:cubicBezTo>
                  <a:pt x="2004828" y="499680"/>
                  <a:pt x="2003892" y="498890"/>
                  <a:pt x="2003892" y="498099"/>
                </a:cubicBezTo>
                <a:cubicBezTo>
                  <a:pt x="2002957" y="498099"/>
                  <a:pt x="2004828" y="497306"/>
                  <a:pt x="2004828" y="496515"/>
                </a:cubicBezTo>
                <a:cubicBezTo>
                  <a:pt x="2005763" y="497306"/>
                  <a:pt x="2006698" y="497306"/>
                  <a:pt x="2007630" y="498099"/>
                </a:cubicBezTo>
                <a:cubicBezTo>
                  <a:pt x="2007630" y="498099"/>
                  <a:pt x="2008566" y="499680"/>
                  <a:pt x="2009501" y="499680"/>
                </a:cubicBezTo>
                <a:cubicBezTo>
                  <a:pt x="2009501" y="499680"/>
                  <a:pt x="2010436" y="498099"/>
                  <a:pt x="2010436" y="497306"/>
                </a:cubicBezTo>
                <a:cubicBezTo>
                  <a:pt x="2011371" y="497306"/>
                  <a:pt x="2012307" y="496515"/>
                  <a:pt x="2012307" y="495725"/>
                </a:cubicBezTo>
                <a:cubicBezTo>
                  <a:pt x="2012307" y="496515"/>
                  <a:pt x="2014174" y="496515"/>
                  <a:pt x="2014174" y="497306"/>
                </a:cubicBezTo>
                <a:lnTo>
                  <a:pt x="2013239" y="498890"/>
                </a:lnTo>
                <a:cubicBezTo>
                  <a:pt x="2012307" y="499680"/>
                  <a:pt x="2012307" y="500471"/>
                  <a:pt x="2011371" y="500471"/>
                </a:cubicBezTo>
                <a:cubicBezTo>
                  <a:pt x="2010436" y="501261"/>
                  <a:pt x="2010436" y="502051"/>
                  <a:pt x="2009501" y="502845"/>
                </a:cubicBezTo>
                <a:cubicBezTo>
                  <a:pt x="2009501" y="502845"/>
                  <a:pt x="2008566" y="503635"/>
                  <a:pt x="2008566" y="504426"/>
                </a:cubicBezTo>
                <a:cubicBezTo>
                  <a:pt x="2008566" y="504426"/>
                  <a:pt x="2009501" y="506007"/>
                  <a:pt x="2010436" y="505216"/>
                </a:cubicBezTo>
                <a:cubicBezTo>
                  <a:pt x="2010436" y="505216"/>
                  <a:pt x="2011371" y="503635"/>
                  <a:pt x="2012307" y="503635"/>
                </a:cubicBezTo>
                <a:cubicBezTo>
                  <a:pt x="2012307" y="503635"/>
                  <a:pt x="2013239" y="505216"/>
                  <a:pt x="2014174" y="505216"/>
                </a:cubicBezTo>
                <a:lnTo>
                  <a:pt x="2015109" y="503635"/>
                </a:lnTo>
                <a:cubicBezTo>
                  <a:pt x="2016045" y="502845"/>
                  <a:pt x="2016980" y="502051"/>
                  <a:pt x="2016980" y="501261"/>
                </a:cubicBezTo>
                <a:cubicBezTo>
                  <a:pt x="2016980" y="501261"/>
                  <a:pt x="2017915" y="499680"/>
                  <a:pt x="2018847" y="499680"/>
                </a:cubicBezTo>
                <a:lnTo>
                  <a:pt x="2020718" y="501261"/>
                </a:lnTo>
                <a:cubicBezTo>
                  <a:pt x="2021653" y="501261"/>
                  <a:pt x="2021653" y="499680"/>
                  <a:pt x="2022585" y="499680"/>
                </a:cubicBezTo>
                <a:cubicBezTo>
                  <a:pt x="2022585" y="499680"/>
                  <a:pt x="2023521" y="500471"/>
                  <a:pt x="2024456" y="500471"/>
                </a:cubicBezTo>
                <a:cubicBezTo>
                  <a:pt x="2025391" y="500471"/>
                  <a:pt x="2025391" y="498890"/>
                  <a:pt x="2026326" y="498890"/>
                </a:cubicBezTo>
                <a:cubicBezTo>
                  <a:pt x="2026326" y="498890"/>
                  <a:pt x="2027258" y="500471"/>
                  <a:pt x="2028194" y="500471"/>
                </a:cubicBezTo>
                <a:cubicBezTo>
                  <a:pt x="2027258" y="500471"/>
                  <a:pt x="2027258" y="502051"/>
                  <a:pt x="2026326" y="502051"/>
                </a:cubicBezTo>
                <a:cubicBezTo>
                  <a:pt x="2027258" y="502845"/>
                  <a:pt x="2028194" y="502845"/>
                  <a:pt x="2028194" y="503635"/>
                </a:cubicBezTo>
                <a:cubicBezTo>
                  <a:pt x="2029129" y="503635"/>
                  <a:pt x="2030999" y="504426"/>
                  <a:pt x="2030999" y="505216"/>
                </a:cubicBezTo>
                <a:cubicBezTo>
                  <a:pt x="2030999" y="505216"/>
                  <a:pt x="2029129" y="506007"/>
                  <a:pt x="2029129" y="506797"/>
                </a:cubicBezTo>
                <a:cubicBezTo>
                  <a:pt x="2028194" y="506797"/>
                  <a:pt x="2028194" y="507591"/>
                  <a:pt x="2027258" y="508381"/>
                </a:cubicBezTo>
                <a:cubicBezTo>
                  <a:pt x="2027258" y="509171"/>
                  <a:pt x="2026326" y="509171"/>
                  <a:pt x="2026326" y="509962"/>
                </a:cubicBezTo>
                <a:cubicBezTo>
                  <a:pt x="2026326" y="509962"/>
                  <a:pt x="2027258" y="511546"/>
                  <a:pt x="2028194" y="511546"/>
                </a:cubicBezTo>
                <a:cubicBezTo>
                  <a:pt x="2028194" y="511546"/>
                  <a:pt x="2029129" y="509962"/>
                  <a:pt x="2030064" y="509962"/>
                </a:cubicBezTo>
                <a:cubicBezTo>
                  <a:pt x="2030064" y="509171"/>
                  <a:pt x="2030999" y="508381"/>
                  <a:pt x="2030999" y="507591"/>
                </a:cubicBezTo>
                <a:cubicBezTo>
                  <a:pt x="2031935" y="507591"/>
                  <a:pt x="2031935" y="506797"/>
                  <a:pt x="2032867" y="506007"/>
                </a:cubicBezTo>
                <a:cubicBezTo>
                  <a:pt x="2032867" y="506007"/>
                  <a:pt x="2033802" y="504426"/>
                  <a:pt x="2034737" y="504426"/>
                </a:cubicBezTo>
                <a:cubicBezTo>
                  <a:pt x="2034737" y="504426"/>
                  <a:pt x="2035673" y="506007"/>
                  <a:pt x="2036608" y="506007"/>
                </a:cubicBezTo>
                <a:cubicBezTo>
                  <a:pt x="2036608" y="506007"/>
                  <a:pt x="2037540" y="503635"/>
                  <a:pt x="2038475" y="503635"/>
                </a:cubicBezTo>
                <a:lnTo>
                  <a:pt x="2040346" y="505216"/>
                </a:lnTo>
                <a:cubicBezTo>
                  <a:pt x="2040346" y="505216"/>
                  <a:pt x="2041281" y="504426"/>
                  <a:pt x="2042216" y="503635"/>
                </a:cubicBezTo>
                <a:cubicBezTo>
                  <a:pt x="2042216" y="502845"/>
                  <a:pt x="2043148" y="502051"/>
                  <a:pt x="2043148" y="502051"/>
                </a:cubicBezTo>
                <a:cubicBezTo>
                  <a:pt x="2044084" y="501261"/>
                  <a:pt x="2044084" y="500471"/>
                  <a:pt x="2045019" y="499680"/>
                </a:cubicBezTo>
                <a:cubicBezTo>
                  <a:pt x="2045954" y="499680"/>
                  <a:pt x="2045954" y="498890"/>
                  <a:pt x="2046890" y="498099"/>
                </a:cubicBezTo>
                <a:cubicBezTo>
                  <a:pt x="2046890" y="497306"/>
                  <a:pt x="2047822" y="497306"/>
                  <a:pt x="2047822" y="496515"/>
                </a:cubicBezTo>
                <a:cubicBezTo>
                  <a:pt x="2048757" y="495725"/>
                  <a:pt x="2049692" y="494935"/>
                  <a:pt x="2049692" y="494935"/>
                </a:cubicBezTo>
                <a:cubicBezTo>
                  <a:pt x="2049692" y="494144"/>
                  <a:pt x="2047822" y="493351"/>
                  <a:pt x="2047822" y="493351"/>
                </a:cubicBezTo>
                <a:cubicBezTo>
                  <a:pt x="2047822" y="493351"/>
                  <a:pt x="2048757" y="491770"/>
                  <a:pt x="2049692" y="491770"/>
                </a:cubicBezTo>
                <a:lnTo>
                  <a:pt x="2050627" y="490189"/>
                </a:lnTo>
                <a:cubicBezTo>
                  <a:pt x="2051563" y="490189"/>
                  <a:pt x="2052495" y="490979"/>
                  <a:pt x="2052495" y="490979"/>
                </a:cubicBezTo>
                <a:cubicBezTo>
                  <a:pt x="2053430" y="490979"/>
                  <a:pt x="2054365" y="489395"/>
                  <a:pt x="2054365" y="489395"/>
                </a:cubicBezTo>
                <a:lnTo>
                  <a:pt x="2056236" y="490979"/>
                </a:lnTo>
                <a:cubicBezTo>
                  <a:pt x="2056236" y="491770"/>
                  <a:pt x="2055301" y="491770"/>
                  <a:pt x="2055301" y="492560"/>
                </a:cubicBezTo>
                <a:cubicBezTo>
                  <a:pt x="2054365" y="493351"/>
                  <a:pt x="2053430" y="494144"/>
                  <a:pt x="2053430" y="494144"/>
                </a:cubicBezTo>
                <a:cubicBezTo>
                  <a:pt x="2053430" y="494935"/>
                  <a:pt x="2055301" y="495725"/>
                  <a:pt x="2055301" y="495725"/>
                </a:cubicBezTo>
                <a:lnTo>
                  <a:pt x="2054365" y="497306"/>
                </a:lnTo>
                <a:cubicBezTo>
                  <a:pt x="2053430" y="498099"/>
                  <a:pt x="2052495" y="498890"/>
                  <a:pt x="2052495" y="498890"/>
                </a:cubicBezTo>
                <a:cubicBezTo>
                  <a:pt x="2051563" y="499680"/>
                  <a:pt x="2051563" y="500471"/>
                  <a:pt x="2050627" y="501261"/>
                </a:cubicBezTo>
                <a:cubicBezTo>
                  <a:pt x="2050627" y="501261"/>
                  <a:pt x="2049692" y="502051"/>
                  <a:pt x="2048757" y="502845"/>
                </a:cubicBezTo>
                <a:cubicBezTo>
                  <a:pt x="2048757" y="502051"/>
                  <a:pt x="2047822" y="502051"/>
                  <a:pt x="2046890" y="501261"/>
                </a:cubicBezTo>
                <a:lnTo>
                  <a:pt x="2045019" y="502845"/>
                </a:lnTo>
                <a:cubicBezTo>
                  <a:pt x="2045019" y="503635"/>
                  <a:pt x="2047822" y="504426"/>
                  <a:pt x="2047822" y="504426"/>
                </a:cubicBezTo>
                <a:lnTo>
                  <a:pt x="2048757" y="502845"/>
                </a:lnTo>
                <a:cubicBezTo>
                  <a:pt x="2049692" y="502845"/>
                  <a:pt x="2050627" y="504426"/>
                  <a:pt x="2051563" y="504426"/>
                </a:cubicBezTo>
                <a:lnTo>
                  <a:pt x="2052495" y="502051"/>
                </a:lnTo>
                <a:cubicBezTo>
                  <a:pt x="2053430" y="502051"/>
                  <a:pt x="2055301" y="503635"/>
                  <a:pt x="2055301" y="503635"/>
                </a:cubicBezTo>
                <a:lnTo>
                  <a:pt x="2056236" y="502051"/>
                </a:lnTo>
                <a:cubicBezTo>
                  <a:pt x="2057168" y="502051"/>
                  <a:pt x="2058103" y="503635"/>
                  <a:pt x="2059039" y="503635"/>
                </a:cubicBezTo>
                <a:cubicBezTo>
                  <a:pt x="2059039" y="502845"/>
                  <a:pt x="2059974" y="501261"/>
                  <a:pt x="2059974" y="501261"/>
                </a:cubicBezTo>
                <a:cubicBezTo>
                  <a:pt x="2060909" y="501261"/>
                  <a:pt x="2061841" y="502845"/>
                  <a:pt x="2061841" y="502845"/>
                </a:cubicBezTo>
                <a:cubicBezTo>
                  <a:pt x="2062776" y="502051"/>
                  <a:pt x="2063712" y="502051"/>
                  <a:pt x="2063712" y="501261"/>
                </a:cubicBezTo>
                <a:cubicBezTo>
                  <a:pt x="2063712" y="500471"/>
                  <a:pt x="2065582" y="499680"/>
                  <a:pt x="2065582" y="499680"/>
                </a:cubicBezTo>
                <a:cubicBezTo>
                  <a:pt x="2065582" y="498890"/>
                  <a:pt x="2063712" y="498099"/>
                  <a:pt x="2063712" y="498099"/>
                </a:cubicBezTo>
                <a:cubicBezTo>
                  <a:pt x="2063712" y="497306"/>
                  <a:pt x="2064647" y="496515"/>
                  <a:pt x="2064647" y="496515"/>
                </a:cubicBezTo>
                <a:cubicBezTo>
                  <a:pt x="2064647" y="495725"/>
                  <a:pt x="2062776" y="494935"/>
                  <a:pt x="2062776" y="494935"/>
                </a:cubicBezTo>
                <a:cubicBezTo>
                  <a:pt x="2062776" y="494144"/>
                  <a:pt x="2064647" y="493351"/>
                  <a:pt x="2064647" y="493351"/>
                </a:cubicBezTo>
                <a:cubicBezTo>
                  <a:pt x="2064647" y="492560"/>
                  <a:pt x="2066518" y="491770"/>
                  <a:pt x="2066518" y="490979"/>
                </a:cubicBezTo>
                <a:cubicBezTo>
                  <a:pt x="2066518" y="491770"/>
                  <a:pt x="2068385" y="491770"/>
                  <a:pt x="2068385" y="492560"/>
                </a:cubicBezTo>
                <a:cubicBezTo>
                  <a:pt x="2068385" y="493351"/>
                  <a:pt x="2066518" y="494144"/>
                  <a:pt x="2066518" y="494144"/>
                </a:cubicBezTo>
                <a:cubicBezTo>
                  <a:pt x="2066518" y="494935"/>
                  <a:pt x="2068385" y="494935"/>
                  <a:pt x="2068385" y="495725"/>
                </a:cubicBezTo>
                <a:cubicBezTo>
                  <a:pt x="2068385" y="495725"/>
                  <a:pt x="2066518" y="497306"/>
                  <a:pt x="2067450" y="497306"/>
                </a:cubicBezTo>
                <a:cubicBezTo>
                  <a:pt x="2067450" y="498099"/>
                  <a:pt x="2069320" y="498890"/>
                  <a:pt x="2069320" y="498890"/>
                </a:cubicBezTo>
                <a:cubicBezTo>
                  <a:pt x="2069320" y="498890"/>
                  <a:pt x="2070255" y="497306"/>
                  <a:pt x="2071191" y="497306"/>
                </a:cubicBezTo>
                <a:cubicBezTo>
                  <a:pt x="2071191" y="497306"/>
                  <a:pt x="2072126" y="498099"/>
                  <a:pt x="2073058" y="498099"/>
                </a:cubicBezTo>
                <a:cubicBezTo>
                  <a:pt x="2073993" y="497306"/>
                  <a:pt x="2074929" y="495725"/>
                  <a:pt x="2075864" y="494935"/>
                </a:cubicBezTo>
                <a:cubicBezTo>
                  <a:pt x="2076799" y="494144"/>
                  <a:pt x="2076799" y="494144"/>
                  <a:pt x="2077731" y="493351"/>
                </a:cubicBezTo>
                <a:cubicBezTo>
                  <a:pt x="2078666" y="494144"/>
                  <a:pt x="2080537" y="494935"/>
                  <a:pt x="2081472" y="495725"/>
                </a:cubicBezTo>
                <a:cubicBezTo>
                  <a:pt x="2081472" y="496515"/>
                  <a:pt x="2080537" y="497306"/>
                  <a:pt x="2080537" y="497306"/>
                </a:cubicBezTo>
                <a:cubicBezTo>
                  <a:pt x="2080537" y="498099"/>
                  <a:pt x="2082404" y="498890"/>
                  <a:pt x="2082404" y="498890"/>
                </a:cubicBezTo>
                <a:cubicBezTo>
                  <a:pt x="2082404" y="499680"/>
                  <a:pt x="2080537" y="500471"/>
                  <a:pt x="2080537" y="500471"/>
                </a:cubicBezTo>
                <a:cubicBezTo>
                  <a:pt x="2080537" y="501261"/>
                  <a:pt x="2079602" y="502845"/>
                  <a:pt x="2078666" y="502845"/>
                </a:cubicBezTo>
                <a:cubicBezTo>
                  <a:pt x="2078666" y="502845"/>
                  <a:pt x="2077731" y="501261"/>
                  <a:pt x="2076799" y="501261"/>
                </a:cubicBezTo>
                <a:lnTo>
                  <a:pt x="2074929" y="499680"/>
                </a:lnTo>
                <a:cubicBezTo>
                  <a:pt x="2074929" y="500471"/>
                  <a:pt x="2073058" y="501261"/>
                  <a:pt x="2073058" y="501261"/>
                </a:cubicBezTo>
                <a:cubicBezTo>
                  <a:pt x="2073058" y="502051"/>
                  <a:pt x="2074929" y="502051"/>
                  <a:pt x="2074929" y="502845"/>
                </a:cubicBezTo>
                <a:cubicBezTo>
                  <a:pt x="2075864" y="503635"/>
                  <a:pt x="2073993" y="504426"/>
                  <a:pt x="2073993" y="504426"/>
                </a:cubicBezTo>
                <a:cubicBezTo>
                  <a:pt x="2073993" y="505216"/>
                  <a:pt x="2075864" y="506007"/>
                  <a:pt x="2075864" y="506007"/>
                </a:cubicBezTo>
                <a:cubicBezTo>
                  <a:pt x="2075864" y="506007"/>
                  <a:pt x="2076799" y="504426"/>
                  <a:pt x="2077731" y="504426"/>
                </a:cubicBezTo>
                <a:cubicBezTo>
                  <a:pt x="2077731" y="504426"/>
                  <a:pt x="2078666" y="505216"/>
                  <a:pt x="2079602" y="506007"/>
                </a:cubicBezTo>
                <a:cubicBezTo>
                  <a:pt x="2079602" y="506007"/>
                  <a:pt x="2077731" y="506797"/>
                  <a:pt x="2077731" y="507591"/>
                </a:cubicBezTo>
                <a:cubicBezTo>
                  <a:pt x="2077731" y="507591"/>
                  <a:pt x="2080537" y="508381"/>
                  <a:pt x="2079602" y="508381"/>
                </a:cubicBezTo>
                <a:cubicBezTo>
                  <a:pt x="2080537" y="508381"/>
                  <a:pt x="2081472" y="507591"/>
                  <a:pt x="2081472" y="506797"/>
                </a:cubicBezTo>
                <a:lnTo>
                  <a:pt x="2079602" y="506007"/>
                </a:lnTo>
                <a:cubicBezTo>
                  <a:pt x="2079602" y="505216"/>
                  <a:pt x="2080537" y="504426"/>
                  <a:pt x="2081472" y="503635"/>
                </a:cubicBezTo>
                <a:cubicBezTo>
                  <a:pt x="2081472" y="503635"/>
                  <a:pt x="2082404" y="502845"/>
                  <a:pt x="2082404" y="502051"/>
                </a:cubicBezTo>
                <a:cubicBezTo>
                  <a:pt x="2083340" y="501261"/>
                  <a:pt x="2083340" y="500471"/>
                  <a:pt x="2084275" y="500471"/>
                </a:cubicBezTo>
                <a:lnTo>
                  <a:pt x="2086145" y="502051"/>
                </a:lnTo>
                <a:cubicBezTo>
                  <a:pt x="2087078" y="501261"/>
                  <a:pt x="2087078" y="500471"/>
                  <a:pt x="2088013" y="499680"/>
                </a:cubicBezTo>
                <a:cubicBezTo>
                  <a:pt x="2088013" y="500471"/>
                  <a:pt x="2089883" y="501261"/>
                  <a:pt x="2089883" y="501261"/>
                </a:cubicBezTo>
                <a:cubicBezTo>
                  <a:pt x="2090819" y="502051"/>
                  <a:pt x="2091751" y="502051"/>
                  <a:pt x="2091751" y="502845"/>
                </a:cubicBezTo>
                <a:cubicBezTo>
                  <a:pt x="2092686" y="502845"/>
                  <a:pt x="2093621" y="503635"/>
                  <a:pt x="2094557" y="503635"/>
                </a:cubicBezTo>
                <a:cubicBezTo>
                  <a:pt x="2095492" y="502845"/>
                  <a:pt x="2096427" y="501261"/>
                  <a:pt x="2097359" y="500471"/>
                </a:cubicBezTo>
                <a:cubicBezTo>
                  <a:pt x="2098294" y="499680"/>
                  <a:pt x="2098294" y="498890"/>
                  <a:pt x="2099230" y="498890"/>
                </a:cubicBezTo>
                <a:lnTo>
                  <a:pt x="2101100" y="499680"/>
                </a:lnTo>
                <a:cubicBezTo>
                  <a:pt x="2102032" y="499680"/>
                  <a:pt x="2102032" y="498099"/>
                  <a:pt x="2102968" y="498099"/>
                </a:cubicBezTo>
                <a:cubicBezTo>
                  <a:pt x="2103903" y="498099"/>
                  <a:pt x="2103903" y="499680"/>
                  <a:pt x="2104838" y="499680"/>
                </a:cubicBezTo>
                <a:cubicBezTo>
                  <a:pt x="2105773" y="499680"/>
                  <a:pt x="2106709" y="501261"/>
                  <a:pt x="2106709" y="501261"/>
                </a:cubicBezTo>
                <a:cubicBezTo>
                  <a:pt x="2107641" y="501261"/>
                  <a:pt x="2107641" y="499680"/>
                  <a:pt x="2108576" y="498890"/>
                </a:cubicBezTo>
                <a:cubicBezTo>
                  <a:pt x="2109511" y="499680"/>
                  <a:pt x="2109511" y="499680"/>
                  <a:pt x="2110447" y="500471"/>
                </a:cubicBezTo>
                <a:cubicBezTo>
                  <a:pt x="2111379" y="500471"/>
                  <a:pt x="2112314" y="501261"/>
                  <a:pt x="2112314" y="502051"/>
                </a:cubicBezTo>
                <a:lnTo>
                  <a:pt x="2111379" y="503635"/>
                </a:lnTo>
                <a:cubicBezTo>
                  <a:pt x="2110447" y="503635"/>
                  <a:pt x="2109511" y="502051"/>
                  <a:pt x="2108576" y="502051"/>
                </a:cubicBezTo>
                <a:cubicBezTo>
                  <a:pt x="2108576" y="502845"/>
                  <a:pt x="2107641" y="503635"/>
                  <a:pt x="2107641" y="504426"/>
                </a:cubicBezTo>
                <a:cubicBezTo>
                  <a:pt x="2108576" y="505216"/>
                  <a:pt x="2110447" y="506007"/>
                  <a:pt x="2111379" y="506797"/>
                </a:cubicBezTo>
                <a:cubicBezTo>
                  <a:pt x="2112314" y="506007"/>
                  <a:pt x="2112314" y="505216"/>
                  <a:pt x="2113249" y="505216"/>
                </a:cubicBezTo>
                <a:cubicBezTo>
                  <a:pt x="2113249" y="504426"/>
                  <a:pt x="2114185" y="502845"/>
                  <a:pt x="2115120" y="502845"/>
                </a:cubicBezTo>
                <a:lnTo>
                  <a:pt x="2116987" y="504426"/>
                </a:lnTo>
                <a:cubicBezTo>
                  <a:pt x="2116987" y="504426"/>
                  <a:pt x="2117922" y="503635"/>
                  <a:pt x="2118858" y="502845"/>
                </a:cubicBezTo>
                <a:cubicBezTo>
                  <a:pt x="2118858" y="502051"/>
                  <a:pt x="2119793" y="501261"/>
                  <a:pt x="2119793" y="501261"/>
                </a:cubicBezTo>
                <a:cubicBezTo>
                  <a:pt x="2119793" y="500471"/>
                  <a:pt x="2121660" y="499680"/>
                  <a:pt x="2121660" y="498890"/>
                </a:cubicBezTo>
                <a:lnTo>
                  <a:pt x="2119793" y="498099"/>
                </a:lnTo>
                <a:lnTo>
                  <a:pt x="2120728" y="496515"/>
                </a:lnTo>
                <a:cubicBezTo>
                  <a:pt x="2121660" y="495725"/>
                  <a:pt x="2122596" y="497306"/>
                  <a:pt x="2123531" y="497306"/>
                </a:cubicBezTo>
                <a:lnTo>
                  <a:pt x="2125401" y="498890"/>
                </a:lnTo>
                <a:cubicBezTo>
                  <a:pt x="2125401" y="499680"/>
                  <a:pt x="2123531" y="500471"/>
                  <a:pt x="2123531" y="500471"/>
                </a:cubicBezTo>
                <a:cubicBezTo>
                  <a:pt x="2123531" y="501261"/>
                  <a:pt x="2121660" y="502051"/>
                  <a:pt x="2121660" y="502051"/>
                </a:cubicBezTo>
                <a:cubicBezTo>
                  <a:pt x="2122596" y="502845"/>
                  <a:pt x="2124466" y="502845"/>
                  <a:pt x="2124466" y="503635"/>
                </a:cubicBezTo>
                <a:cubicBezTo>
                  <a:pt x="2124466" y="504426"/>
                  <a:pt x="2122596" y="505216"/>
                  <a:pt x="2122596" y="505216"/>
                </a:cubicBezTo>
                <a:cubicBezTo>
                  <a:pt x="2122596" y="506007"/>
                  <a:pt x="2124466" y="506007"/>
                  <a:pt x="2124466" y="506797"/>
                </a:cubicBezTo>
                <a:cubicBezTo>
                  <a:pt x="2125401" y="506007"/>
                  <a:pt x="2127269" y="504426"/>
                  <a:pt x="2128204" y="503635"/>
                </a:cubicBezTo>
                <a:cubicBezTo>
                  <a:pt x="2127269" y="502845"/>
                  <a:pt x="2126337" y="502845"/>
                  <a:pt x="2125401" y="502051"/>
                </a:cubicBezTo>
                <a:lnTo>
                  <a:pt x="2127269" y="500471"/>
                </a:lnTo>
                <a:cubicBezTo>
                  <a:pt x="2128204" y="499680"/>
                  <a:pt x="2128204" y="498890"/>
                  <a:pt x="2129139" y="498099"/>
                </a:cubicBezTo>
                <a:cubicBezTo>
                  <a:pt x="2129139" y="498099"/>
                  <a:pt x="2130075" y="497306"/>
                  <a:pt x="2131010" y="496515"/>
                </a:cubicBezTo>
                <a:lnTo>
                  <a:pt x="2131945" y="494935"/>
                </a:lnTo>
                <a:lnTo>
                  <a:pt x="2133813" y="496515"/>
                </a:lnTo>
                <a:cubicBezTo>
                  <a:pt x="2134748" y="496515"/>
                  <a:pt x="2135683" y="497306"/>
                  <a:pt x="2136618" y="497306"/>
                </a:cubicBezTo>
                <a:cubicBezTo>
                  <a:pt x="2135683" y="497306"/>
                  <a:pt x="2134748" y="498890"/>
                  <a:pt x="2134748" y="499680"/>
                </a:cubicBezTo>
                <a:cubicBezTo>
                  <a:pt x="2133813" y="499680"/>
                  <a:pt x="2133813" y="500471"/>
                  <a:pt x="2132877" y="501261"/>
                </a:cubicBezTo>
                <a:lnTo>
                  <a:pt x="2131945" y="502845"/>
                </a:lnTo>
                <a:cubicBezTo>
                  <a:pt x="2131945" y="503635"/>
                  <a:pt x="2133813" y="503635"/>
                  <a:pt x="2133813" y="504426"/>
                </a:cubicBezTo>
                <a:cubicBezTo>
                  <a:pt x="2133813" y="504426"/>
                  <a:pt x="2131945" y="505216"/>
                  <a:pt x="2131945" y="506007"/>
                </a:cubicBezTo>
                <a:cubicBezTo>
                  <a:pt x="2131945" y="506007"/>
                  <a:pt x="2133813" y="506797"/>
                  <a:pt x="2133813" y="507591"/>
                </a:cubicBezTo>
                <a:cubicBezTo>
                  <a:pt x="2134748" y="506007"/>
                  <a:pt x="2136618" y="505216"/>
                  <a:pt x="2137550" y="503635"/>
                </a:cubicBezTo>
                <a:lnTo>
                  <a:pt x="2138486" y="502051"/>
                </a:lnTo>
                <a:cubicBezTo>
                  <a:pt x="2139421" y="502051"/>
                  <a:pt x="2140356" y="503635"/>
                  <a:pt x="2141288" y="503635"/>
                </a:cubicBezTo>
                <a:lnTo>
                  <a:pt x="2142224" y="501261"/>
                </a:lnTo>
                <a:cubicBezTo>
                  <a:pt x="2143159" y="501261"/>
                  <a:pt x="2145029" y="502845"/>
                  <a:pt x="2145029" y="502845"/>
                </a:cubicBezTo>
                <a:lnTo>
                  <a:pt x="2145965" y="501261"/>
                </a:lnTo>
                <a:cubicBezTo>
                  <a:pt x="2145965" y="500471"/>
                  <a:pt x="2144094" y="500471"/>
                  <a:pt x="2144094" y="499680"/>
                </a:cubicBezTo>
                <a:cubicBezTo>
                  <a:pt x="2144094" y="499680"/>
                  <a:pt x="2145965" y="498890"/>
                  <a:pt x="2145965" y="498099"/>
                </a:cubicBezTo>
                <a:cubicBezTo>
                  <a:pt x="2145965" y="497306"/>
                  <a:pt x="2146897" y="496515"/>
                  <a:pt x="2147832" y="496515"/>
                </a:cubicBezTo>
                <a:cubicBezTo>
                  <a:pt x="2147832" y="495725"/>
                  <a:pt x="2148767" y="494935"/>
                  <a:pt x="2148767" y="494935"/>
                </a:cubicBezTo>
                <a:cubicBezTo>
                  <a:pt x="2148767" y="494144"/>
                  <a:pt x="2150638" y="495725"/>
                  <a:pt x="2150638" y="495725"/>
                </a:cubicBezTo>
                <a:cubicBezTo>
                  <a:pt x="2151570" y="495725"/>
                  <a:pt x="2151570" y="494144"/>
                  <a:pt x="2152505" y="494144"/>
                </a:cubicBezTo>
                <a:cubicBezTo>
                  <a:pt x="2153441" y="494144"/>
                  <a:pt x="2154376" y="495725"/>
                  <a:pt x="2154376" y="495725"/>
                </a:cubicBezTo>
                <a:cubicBezTo>
                  <a:pt x="2155311" y="495725"/>
                  <a:pt x="2155311" y="494144"/>
                  <a:pt x="2156246" y="493351"/>
                </a:cubicBezTo>
                <a:cubicBezTo>
                  <a:pt x="2158114" y="494935"/>
                  <a:pt x="2159049" y="495725"/>
                  <a:pt x="2160920" y="496515"/>
                </a:cubicBezTo>
                <a:cubicBezTo>
                  <a:pt x="2159984" y="497306"/>
                  <a:pt x="2159049" y="497306"/>
                  <a:pt x="2159049" y="498099"/>
                </a:cubicBezTo>
                <a:lnTo>
                  <a:pt x="2157178" y="499680"/>
                </a:lnTo>
                <a:lnTo>
                  <a:pt x="2155311" y="498890"/>
                </a:lnTo>
                <a:lnTo>
                  <a:pt x="2153441" y="500471"/>
                </a:lnTo>
                <a:cubicBezTo>
                  <a:pt x="2153441" y="500471"/>
                  <a:pt x="2155311" y="501261"/>
                  <a:pt x="2155311" y="502051"/>
                </a:cubicBezTo>
                <a:cubicBezTo>
                  <a:pt x="2155311" y="502051"/>
                  <a:pt x="2154376" y="502845"/>
                  <a:pt x="2154376" y="503635"/>
                </a:cubicBezTo>
                <a:cubicBezTo>
                  <a:pt x="2154376" y="503635"/>
                  <a:pt x="2152505" y="504426"/>
                  <a:pt x="2152505" y="505216"/>
                </a:cubicBezTo>
                <a:cubicBezTo>
                  <a:pt x="2152505" y="506007"/>
                  <a:pt x="2154376" y="506007"/>
                  <a:pt x="2154376" y="506797"/>
                </a:cubicBezTo>
                <a:cubicBezTo>
                  <a:pt x="2154376" y="507591"/>
                  <a:pt x="2153441" y="507591"/>
                  <a:pt x="2153441" y="508381"/>
                </a:cubicBezTo>
                <a:cubicBezTo>
                  <a:pt x="2153441" y="509171"/>
                  <a:pt x="2151570" y="509962"/>
                  <a:pt x="2151570" y="509962"/>
                </a:cubicBezTo>
                <a:cubicBezTo>
                  <a:pt x="2151570" y="510752"/>
                  <a:pt x="2153441" y="510752"/>
                  <a:pt x="2153441" y="511546"/>
                </a:cubicBezTo>
                <a:cubicBezTo>
                  <a:pt x="2153441" y="512336"/>
                  <a:pt x="2155311" y="512336"/>
                  <a:pt x="2155311" y="513127"/>
                </a:cubicBezTo>
                <a:cubicBezTo>
                  <a:pt x="2155311" y="513127"/>
                  <a:pt x="2153441" y="513917"/>
                  <a:pt x="2154376" y="514707"/>
                </a:cubicBezTo>
                <a:cubicBezTo>
                  <a:pt x="2154376" y="514707"/>
                  <a:pt x="2156246" y="515498"/>
                  <a:pt x="2156246" y="516291"/>
                </a:cubicBezTo>
                <a:cubicBezTo>
                  <a:pt x="2156246" y="516291"/>
                  <a:pt x="2154376" y="517082"/>
                  <a:pt x="2154376" y="517872"/>
                </a:cubicBezTo>
                <a:cubicBezTo>
                  <a:pt x="2154376" y="517872"/>
                  <a:pt x="2156246" y="518663"/>
                  <a:pt x="2156246" y="519453"/>
                </a:cubicBezTo>
                <a:cubicBezTo>
                  <a:pt x="2157178" y="519453"/>
                  <a:pt x="2158114" y="520247"/>
                  <a:pt x="2159049" y="520247"/>
                </a:cubicBezTo>
                <a:cubicBezTo>
                  <a:pt x="2159049" y="520247"/>
                  <a:pt x="2159984" y="519453"/>
                  <a:pt x="2159984" y="518663"/>
                </a:cubicBezTo>
                <a:cubicBezTo>
                  <a:pt x="2159984" y="517872"/>
                  <a:pt x="2158114" y="517872"/>
                  <a:pt x="2158114" y="517082"/>
                </a:cubicBezTo>
                <a:cubicBezTo>
                  <a:pt x="2158114" y="517082"/>
                  <a:pt x="2159984" y="516291"/>
                  <a:pt x="2159984" y="515498"/>
                </a:cubicBezTo>
                <a:cubicBezTo>
                  <a:pt x="2159984" y="514707"/>
                  <a:pt x="2158114" y="514707"/>
                  <a:pt x="2158114" y="513917"/>
                </a:cubicBezTo>
                <a:cubicBezTo>
                  <a:pt x="2157178" y="513917"/>
                  <a:pt x="2155311" y="513127"/>
                  <a:pt x="2155311" y="513127"/>
                </a:cubicBezTo>
                <a:cubicBezTo>
                  <a:pt x="2155311" y="512336"/>
                  <a:pt x="2157178" y="511546"/>
                  <a:pt x="2157178" y="510752"/>
                </a:cubicBezTo>
                <a:lnTo>
                  <a:pt x="2155311" y="509962"/>
                </a:lnTo>
                <a:cubicBezTo>
                  <a:pt x="2155311" y="509171"/>
                  <a:pt x="2156246" y="508381"/>
                  <a:pt x="2156246" y="507591"/>
                </a:cubicBezTo>
                <a:cubicBezTo>
                  <a:pt x="2157178" y="507591"/>
                  <a:pt x="2158114" y="506797"/>
                  <a:pt x="2158114" y="506007"/>
                </a:cubicBezTo>
                <a:lnTo>
                  <a:pt x="2156246" y="505216"/>
                </a:lnTo>
                <a:cubicBezTo>
                  <a:pt x="2156246" y="504426"/>
                  <a:pt x="2157178" y="502845"/>
                  <a:pt x="2158114" y="502845"/>
                </a:cubicBezTo>
                <a:cubicBezTo>
                  <a:pt x="2158114" y="502845"/>
                  <a:pt x="2159049" y="504426"/>
                  <a:pt x="2159984" y="504426"/>
                </a:cubicBezTo>
                <a:cubicBezTo>
                  <a:pt x="2159984" y="504426"/>
                  <a:pt x="2160920" y="502845"/>
                  <a:pt x="2161852" y="502845"/>
                </a:cubicBezTo>
                <a:cubicBezTo>
                  <a:pt x="2161852" y="502051"/>
                  <a:pt x="2162787" y="501261"/>
                  <a:pt x="2162787" y="501261"/>
                </a:cubicBezTo>
                <a:cubicBezTo>
                  <a:pt x="2163722" y="500471"/>
                  <a:pt x="2164657" y="499680"/>
                  <a:pt x="2164657" y="498890"/>
                </a:cubicBezTo>
                <a:lnTo>
                  <a:pt x="2162787" y="498099"/>
                </a:lnTo>
                <a:cubicBezTo>
                  <a:pt x="2162787" y="497306"/>
                  <a:pt x="2163722" y="496515"/>
                  <a:pt x="2163722" y="495725"/>
                </a:cubicBezTo>
                <a:cubicBezTo>
                  <a:pt x="2164657" y="495725"/>
                  <a:pt x="2161852" y="494935"/>
                  <a:pt x="2161852" y="494935"/>
                </a:cubicBezTo>
                <a:cubicBezTo>
                  <a:pt x="2161852" y="494144"/>
                  <a:pt x="2163722" y="493351"/>
                  <a:pt x="2163722" y="492560"/>
                </a:cubicBezTo>
                <a:cubicBezTo>
                  <a:pt x="2163722" y="492560"/>
                  <a:pt x="2164657" y="491770"/>
                  <a:pt x="2165593" y="490979"/>
                </a:cubicBezTo>
                <a:lnTo>
                  <a:pt x="2167460" y="492560"/>
                </a:lnTo>
                <a:cubicBezTo>
                  <a:pt x="2167460" y="493351"/>
                  <a:pt x="2165593" y="493351"/>
                  <a:pt x="2165593" y="494144"/>
                </a:cubicBezTo>
                <a:cubicBezTo>
                  <a:pt x="2165593" y="494935"/>
                  <a:pt x="2167460" y="494935"/>
                  <a:pt x="2167460" y="495725"/>
                </a:cubicBezTo>
                <a:lnTo>
                  <a:pt x="2166525" y="497306"/>
                </a:lnTo>
                <a:cubicBezTo>
                  <a:pt x="2166525" y="498099"/>
                  <a:pt x="2167460" y="498099"/>
                  <a:pt x="2168395" y="498890"/>
                </a:cubicBezTo>
                <a:lnTo>
                  <a:pt x="2170266" y="499680"/>
                </a:lnTo>
                <a:cubicBezTo>
                  <a:pt x="2170266" y="500471"/>
                  <a:pt x="2169331" y="501261"/>
                  <a:pt x="2168395" y="502051"/>
                </a:cubicBezTo>
                <a:cubicBezTo>
                  <a:pt x="2168395" y="502051"/>
                  <a:pt x="2167460" y="502845"/>
                  <a:pt x="2167460" y="503635"/>
                </a:cubicBezTo>
                <a:lnTo>
                  <a:pt x="2165593" y="505216"/>
                </a:lnTo>
                <a:cubicBezTo>
                  <a:pt x="2165593" y="506007"/>
                  <a:pt x="2167460" y="506007"/>
                  <a:pt x="2167460" y="506797"/>
                </a:cubicBezTo>
                <a:cubicBezTo>
                  <a:pt x="2167460" y="506797"/>
                  <a:pt x="2169331" y="507591"/>
                  <a:pt x="2170266" y="508381"/>
                </a:cubicBezTo>
                <a:cubicBezTo>
                  <a:pt x="2170266" y="507591"/>
                  <a:pt x="2171198" y="506797"/>
                  <a:pt x="2171198" y="506007"/>
                </a:cubicBezTo>
                <a:lnTo>
                  <a:pt x="2173068" y="504426"/>
                </a:lnTo>
                <a:cubicBezTo>
                  <a:pt x="2173068" y="504426"/>
                  <a:pt x="2171198" y="503635"/>
                  <a:pt x="2171198" y="502845"/>
                </a:cubicBezTo>
                <a:cubicBezTo>
                  <a:pt x="2171198" y="502845"/>
                  <a:pt x="2172133" y="502051"/>
                  <a:pt x="2172133" y="501261"/>
                </a:cubicBezTo>
                <a:cubicBezTo>
                  <a:pt x="2173068" y="500471"/>
                  <a:pt x="2174004" y="500471"/>
                  <a:pt x="2174004" y="499680"/>
                </a:cubicBezTo>
                <a:cubicBezTo>
                  <a:pt x="2174939" y="498890"/>
                  <a:pt x="2174939" y="498099"/>
                  <a:pt x="2175871" y="498099"/>
                </a:cubicBezTo>
                <a:lnTo>
                  <a:pt x="2177742" y="498890"/>
                </a:lnTo>
                <a:cubicBezTo>
                  <a:pt x="2177742" y="499680"/>
                  <a:pt x="2175871" y="500471"/>
                  <a:pt x="2175871" y="501261"/>
                </a:cubicBezTo>
                <a:cubicBezTo>
                  <a:pt x="2176806" y="501261"/>
                  <a:pt x="2177742" y="502051"/>
                  <a:pt x="2178677" y="502051"/>
                </a:cubicBezTo>
                <a:lnTo>
                  <a:pt x="2179612" y="500471"/>
                </a:lnTo>
                <a:cubicBezTo>
                  <a:pt x="2180547" y="500471"/>
                  <a:pt x="2181480" y="502051"/>
                  <a:pt x="2182415" y="502051"/>
                </a:cubicBezTo>
                <a:lnTo>
                  <a:pt x="2183350" y="500471"/>
                </a:lnTo>
                <a:cubicBezTo>
                  <a:pt x="2184285" y="499680"/>
                  <a:pt x="2184285" y="498890"/>
                  <a:pt x="2185221" y="498099"/>
                </a:cubicBezTo>
                <a:cubicBezTo>
                  <a:pt x="2186156" y="497306"/>
                  <a:pt x="2187088" y="495725"/>
                  <a:pt x="2188023" y="494935"/>
                </a:cubicBezTo>
                <a:cubicBezTo>
                  <a:pt x="2189894" y="495725"/>
                  <a:pt x="2190829" y="496515"/>
                  <a:pt x="2192697" y="497306"/>
                </a:cubicBezTo>
                <a:cubicBezTo>
                  <a:pt x="2191761" y="498099"/>
                  <a:pt x="2191761" y="498890"/>
                  <a:pt x="2190829" y="499680"/>
                </a:cubicBezTo>
                <a:cubicBezTo>
                  <a:pt x="2190829" y="499680"/>
                  <a:pt x="2188959" y="500471"/>
                  <a:pt x="2188959" y="501261"/>
                </a:cubicBezTo>
                <a:lnTo>
                  <a:pt x="2191761" y="502051"/>
                </a:lnTo>
                <a:cubicBezTo>
                  <a:pt x="2190829" y="502845"/>
                  <a:pt x="2189894" y="504426"/>
                  <a:pt x="2189894" y="504426"/>
                </a:cubicBezTo>
                <a:lnTo>
                  <a:pt x="2188023" y="502845"/>
                </a:lnTo>
                <a:cubicBezTo>
                  <a:pt x="2187088" y="502845"/>
                  <a:pt x="2186156" y="504426"/>
                  <a:pt x="2186156" y="504426"/>
                </a:cubicBezTo>
                <a:cubicBezTo>
                  <a:pt x="2185221" y="505216"/>
                  <a:pt x="2185221" y="506007"/>
                  <a:pt x="2184285" y="506007"/>
                </a:cubicBezTo>
                <a:cubicBezTo>
                  <a:pt x="2184285" y="506797"/>
                  <a:pt x="2183350" y="507591"/>
                  <a:pt x="2183350" y="508381"/>
                </a:cubicBezTo>
                <a:cubicBezTo>
                  <a:pt x="2182415" y="508381"/>
                  <a:pt x="2181480" y="509171"/>
                  <a:pt x="2181480" y="509962"/>
                </a:cubicBezTo>
                <a:cubicBezTo>
                  <a:pt x="2180547" y="510752"/>
                  <a:pt x="2180547" y="510752"/>
                  <a:pt x="2179612" y="511546"/>
                </a:cubicBezTo>
                <a:lnTo>
                  <a:pt x="2181480" y="513127"/>
                </a:lnTo>
                <a:cubicBezTo>
                  <a:pt x="2182415" y="513127"/>
                  <a:pt x="2182415" y="511546"/>
                  <a:pt x="2183350" y="511546"/>
                </a:cubicBezTo>
                <a:cubicBezTo>
                  <a:pt x="2184285" y="511546"/>
                  <a:pt x="2185221" y="513127"/>
                  <a:pt x="2185221" y="512336"/>
                </a:cubicBezTo>
                <a:cubicBezTo>
                  <a:pt x="2186156" y="512336"/>
                  <a:pt x="2187088" y="511546"/>
                  <a:pt x="2187088" y="510752"/>
                </a:cubicBezTo>
                <a:cubicBezTo>
                  <a:pt x="2187088" y="510752"/>
                  <a:pt x="2185221" y="509962"/>
                  <a:pt x="2185221" y="509171"/>
                </a:cubicBezTo>
                <a:cubicBezTo>
                  <a:pt x="2185221" y="509171"/>
                  <a:pt x="2186156" y="507591"/>
                  <a:pt x="2187088" y="507591"/>
                </a:cubicBezTo>
                <a:lnTo>
                  <a:pt x="2188959" y="509171"/>
                </a:lnTo>
                <a:cubicBezTo>
                  <a:pt x="2188959" y="508381"/>
                  <a:pt x="2189894" y="507591"/>
                  <a:pt x="2189894" y="507591"/>
                </a:cubicBezTo>
                <a:cubicBezTo>
                  <a:pt x="2190829" y="506797"/>
                  <a:pt x="2191761" y="506007"/>
                  <a:pt x="2191761" y="505216"/>
                </a:cubicBezTo>
                <a:cubicBezTo>
                  <a:pt x="2192697" y="505216"/>
                  <a:pt x="2192697" y="504426"/>
                  <a:pt x="2193632" y="503635"/>
                </a:cubicBezTo>
                <a:cubicBezTo>
                  <a:pt x="2193632" y="503635"/>
                  <a:pt x="2194567" y="502051"/>
                  <a:pt x="2195502" y="502051"/>
                </a:cubicBezTo>
                <a:lnTo>
                  <a:pt x="2197370" y="503635"/>
                </a:lnTo>
                <a:cubicBezTo>
                  <a:pt x="2197370" y="503635"/>
                  <a:pt x="2198305" y="502051"/>
                  <a:pt x="2198305" y="501261"/>
                </a:cubicBezTo>
                <a:cubicBezTo>
                  <a:pt x="2199240" y="501261"/>
                  <a:pt x="2200176" y="500471"/>
                  <a:pt x="2200176" y="499680"/>
                </a:cubicBezTo>
                <a:cubicBezTo>
                  <a:pt x="2201108" y="499680"/>
                  <a:pt x="2201108" y="498099"/>
                  <a:pt x="2202043" y="498099"/>
                </a:cubicBezTo>
                <a:lnTo>
                  <a:pt x="2203913" y="499680"/>
                </a:lnTo>
                <a:cubicBezTo>
                  <a:pt x="2204849" y="499680"/>
                  <a:pt x="2204849" y="498099"/>
                  <a:pt x="2205781" y="497306"/>
                </a:cubicBezTo>
                <a:cubicBezTo>
                  <a:pt x="2205781" y="497306"/>
                  <a:pt x="2206716" y="498890"/>
                  <a:pt x="2207651" y="498890"/>
                </a:cubicBezTo>
                <a:cubicBezTo>
                  <a:pt x="2207651" y="498890"/>
                  <a:pt x="2208587" y="497306"/>
                  <a:pt x="2209522" y="497306"/>
                </a:cubicBezTo>
                <a:cubicBezTo>
                  <a:pt x="2209522" y="497306"/>
                  <a:pt x="2210457" y="498099"/>
                  <a:pt x="2211389" y="498890"/>
                </a:cubicBezTo>
                <a:cubicBezTo>
                  <a:pt x="2212324" y="498890"/>
                  <a:pt x="2212324" y="499680"/>
                  <a:pt x="2213260" y="499680"/>
                </a:cubicBezTo>
                <a:cubicBezTo>
                  <a:pt x="2214195" y="500471"/>
                  <a:pt x="2215130" y="501261"/>
                  <a:pt x="2215130" y="501261"/>
                </a:cubicBezTo>
                <a:cubicBezTo>
                  <a:pt x="2216062" y="501261"/>
                  <a:pt x="2216998" y="499680"/>
                  <a:pt x="2216998" y="499680"/>
                </a:cubicBezTo>
                <a:lnTo>
                  <a:pt x="2218868" y="500471"/>
                </a:lnTo>
                <a:cubicBezTo>
                  <a:pt x="2219803" y="501261"/>
                  <a:pt x="2220739" y="502051"/>
                  <a:pt x="2221671" y="502051"/>
                </a:cubicBezTo>
                <a:cubicBezTo>
                  <a:pt x="2221671" y="502845"/>
                  <a:pt x="2222606" y="502845"/>
                  <a:pt x="2223541" y="503635"/>
                </a:cubicBezTo>
                <a:cubicBezTo>
                  <a:pt x="2224477" y="503635"/>
                  <a:pt x="2224477" y="504426"/>
                  <a:pt x="2225412" y="505216"/>
                </a:cubicBezTo>
                <a:cubicBezTo>
                  <a:pt x="2226344" y="505216"/>
                  <a:pt x="2227279" y="506007"/>
                  <a:pt x="2227279" y="506007"/>
                </a:cubicBezTo>
                <a:cubicBezTo>
                  <a:pt x="2228215" y="506007"/>
                  <a:pt x="2228215" y="505216"/>
                  <a:pt x="2229150" y="504426"/>
                </a:cubicBezTo>
                <a:cubicBezTo>
                  <a:pt x="2229150" y="504426"/>
                  <a:pt x="2230082" y="502845"/>
                  <a:pt x="2231017" y="502845"/>
                </a:cubicBezTo>
                <a:lnTo>
                  <a:pt x="2232888" y="504426"/>
                </a:lnTo>
                <a:cubicBezTo>
                  <a:pt x="2233823" y="503635"/>
                  <a:pt x="2233823" y="502845"/>
                  <a:pt x="2234758" y="502051"/>
                </a:cubicBezTo>
                <a:cubicBezTo>
                  <a:pt x="2234758" y="502051"/>
                  <a:pt x="2235690" y="501261"/>
                  <a:pt x="2235690" y="500471"/>
                </a:cubicBezTo>
                <a:cubicBezTo>
                  <a:pt x="2236626" y="499680"/>
                  <a:pt x="2237561" y="499680"/>
                  <a:pt x="2237561" y="498890"/>
                </a:cubicBezTo>
                <a:cubicBezTo>
                  <a:pt x="2238496" y="498099"/>
                  <a:pt x="2238496" y="497306"/>
                  <a:pt x="2239431" y="497306"/>
                </a:cubicBezTo>
                <a:cubicBezTo>
                  <a:pt x="2239431" y="496515"/>
                  <a:pt x="2240367" y="494935"/>
                  <a:pt x="2240367" y="494935"/>
                </a:cubicBezTo>
                <a:cubicBezTo>
                  <a:pt x="2241299" y="494935"/>
                  <a:pt x="2243169" y="496515"/>
                  <a:pt x="2243169" y="496515"/>
                </a:cubicBezTo>
                <a:lnTo>
                  <a:pt x="2241299" y="498099"/>
                </a:lnTo>
                <a:cubicBezTo>
                  <a:pt x="2241299" y="498890"/>
                  <a:pt x="2243169" y="499680"/>
                  <a:pt x="2243169" y="499680"/>
                </a:cubicBezTo>
                <a:cubicBezTo>
                  <a:pt x="2244105" y="499680"/>
                  <a:pt x="2245040" y="498099"/>
                  <a:pt x="2245040" y="498099"/>
                </a:cubicBezTo>
                <a:cubicBezTo>
                  <a:pt x="2245972" y="498099"/>
                  <a:pt x="2246907" y="498890"/>
                  <a:pt x="2246907" y="498890"/>
                </a:cubicBezTo>
                <a:cubicBezTo>
                  <a:pt x="2247842" y="499680"/>
                  <a:pt x="2248778" y="500471"/>
                  <a:pt x="2248778" y="500471"/>
                </a:cubicBezTo>
                <a:cubicBezTo>
                  <a:pt x="2249713" y="501261"/>
                  <a:pt x="2250648" y="501261"/>
                  <a:pt x="2251580" y="502051"/>
                </a:cubicBezTo>
                <a:cubicBezTo>
                  <a:pt x="2250648" y="502051"/>
                  <a:pt x="2249713" y="503635"/>
                  <a:pt x="2249713" y="503635"/>
                </a:cubicBezTo>
                <a:cubicBezTo>
                  <a:pt x="2249713" y="503635"/>
                  <a:pt x="2248778" y="505216"/>
                  <a:pt x="2247842" y="505216"/>
                </a:cubicBezTo>
                <a:lnTo>
                  <a:pt x="2245972" y="504426"/>
                </a:lnTo>
                <a:lnTo>
                  <a:pt x="2244105" y="502845"/>
                </a:lnTo>
                <a:lnTo>
                  <a:pt x="2242234" y="504426"/>
                </a:lnTo>
                <a:cubicBezTo>
                  <a:pt x="2242234" y="505216"/>
                  <a:pt x="2244105" y="505216"/>
                  <a:pt x="2244105" y="506007"/>
                </a:cubicBezTo>
                <a:lnTo>
                  <a:pt x="2243169" y="507591"/>
                </a:lnTo>
                <a:lnTo>
                  <a:pt x="2245040" y="509171"/>
                </a:lnTo>
                <a:cubicBezTo>
                  <a:pt x="2245040" y="508381"/>
                  <a:pt x="2245972" y="507591"/>
                  <a:pt x="2246907" y="507591"/>
                </a:cubicBezTo>
                <a:cubicBezTo>
                  <a:pt x="2246907" y="506797"/>
                  <a:pt x="2247842" y="505216"/>
                  <a:pt x="2247842" y="505216"/>
                </a:cubicBezTo>
                <a:cubicBezTo>
                  <a:pt x="2248778" y="505216"/>
                  <a:pt x="2249713" y="506797"/>
                  <a:pt x="2249713" y="506797"/>
                </a:cubicBezTo>
                <a:cubicBezTo>
                  <a:pt x="2250648" y="506797"/>
                  <a:pt x="2251580" y="505216"/>
                  <a:pt x="2251580" y="505216"/>
                </a:cubicBezTo>
                <a:cubicBezTo>
                  <a:pt x="2252516" y="504426"/>
                  <a:pt x="2252516" y="503635"/>
                  <a:pt x="2253451" y="503635"/>
                </a:cubicBezTo>
                <a:lnTo>
                  <a:pt x="2253608" y="503434"/>
                </a:lnTo>
                <a:cubicBezTo>
                  <a:pt x="2254046" y="503355"/>
                  <a:pt x="2255318" y="504426"/>
                  <a:pt x="2255318" y="504426"/>
                </a:cubicBezTo>
                <a:lnTo>
                  <a:pt x="2257189" y="502845"/>
                </a:lnTo>
                <a:cubicBezTo>
                  <a:pt x="2257189" y="502845"/>
                  <a:pt x="2258124" y="501261"/>
                  <a:pt x="2259059" y="501261"/>
                </a:cubicBezTo>
                <a:cubicBezTo>
                  <a:pt x="2259059" y="501261"/>
                  <a:pt x="2259995" y="502051"/>
                  <a:pt x="2260927" y="502845"/>
                </a:cubicBezTo>
                <a:lnTo>
                  <a:pt x="2262797" y="503635"/>
                </a:lnTo>
                <a:cubicBezTo>
                  <a:pt x="2262797" y="503635"/>
                  <a:pt x="2263733" y="502051"/>
                  <a:pt x="2264668" y="502051"/>
                </a:cubicBezTo>
                <a:lnTo>
                  <a:pt x="2265600" y="500471"/>
                </a:lnTo>
                <a:cubicBezTo>
                  <a:pt x="2266535" y="500471"/>
                  <a:pt x="2267471" y="502051"/>
                  <a:pt x="2268406" y="501261"/>
                </a:cubicBezTo>
                <a:cubicBezTo>
                  <a:pt x="2268406" y="501261"/>
                  <a:pt x="2269341" y="500471"/>
                  <a:pt x="2269341" y="499680"/>
                </a:cubicBezTo>
                <a:cubicBezTo>
                  <a:pt x="2270276" y="499680"/>
                  <a:pt x="2271208" y="498099"/>
                  <a:pt x="2271208" y="498099"/>
                </a:cubicBezTo>
                <a:cubicBezTo>
                  <a:pt x="2272144" y="498099"/>
                  <a:pt x="2273079" y="499680"/>
                  <a:pt x="2273079" y="499680"/>
                </a:cubicBezTo>
                <a:cubicBezTo>
                  <a:pt x="2274014" y="499680"/>
                  <a:pt x="2274950" y="497306"/>
                  <a:pt x="2274950" y="497306"/>
                </a:cubicBezTo>
                <a:cubicBezTo>
                  <a:pt x="2275882" y="498099"/>
                  <a:pt x="2276817" y="498890"/>
                  <a:pt x="2276817" y="498890"/>
                </a:cubicBezTo>
                <a:lnTo>
                  <a:pt x="2278687" y="500471"/>
                </a:lnTo>
                <a:cubicBezTo>
                  <a:pt x="2279623" y="500471"/>
                  <a:pt x="2280555" y="498890"/>
                  <a:pt x="2280555" y="498890"/>
                </a:cubicBezTo>
                <a:cubicBezTo>
                  <a:pt x="2281490" y="498099"/>
                  <a:pt x="2281490" y="497306"/>
                  <a:pt x="2282425" y="496515"/>
                </a:cubicBezTo>
                <a:cubicBezTo>
                  <a:pt x="2282425" y="496515"/>
                  <a:pt x="2283360" y="494935"/>
                  <a:pt x="2284296" y="494935"/>
                </a:cubicBezTo>
                <a:lnTo>
                  <a:pt x="2286163" y="496515"/>
                </a:lnTo>
                <a:lnTo>
                  <a:pt x="2288034" y="498099"/>
                </a:lnTo>
                <a:cubicBezTo>
                  <a:pt x="2288034" y="498099"/>
                  <a:pt x="2288969" y="496515"/>
                  <a:pt x="2289901" y="495725"/>
                </a:cubicBezTo>
                <a:cubicBezTo>
                  <a:pt x="2289901" y="495725"/>
                  <a:pt x="2290836" y="494935"/>
                  <a:pt x="2290836" y="494144"/>
                </a:cubicBezTo>
                <a:cubicBezTo>
                  <a:pt x="2292707" y="494935"/>
                  <a:pt x="2293642" y="495725"/>
                  <a:pt x="2295510" y="497306"/>
                </a:cubicBezTo>
                <a:cubicBezTo>
                  <a:pt x="2294577" y="497306"/>
                  <a:pt x="2294577" y="498890"/>
                  <a:pt x="2293642" y="498890"/>
                </a:cubicBezTo>
                <a:lnTo>
                  <a:pt x="2291772" y="497306"/>
                </a:lnTo>
                <a:cubicBezTo>
                  <a:pt x="2290836" y="497306"/>
                  <a:pt x="2290836" y="498890"/>
                  <a:pt x="2289901" y="498890"/>
                </a:cubicBezTo>
                <a:cubicBezTo>
                  <a:pt x="2289901" y="499680"/>
                  <a:pt x="2288969" y="500471"/>
                  <a:pt x="2288969" y="501261"/>
                </a:cubicBezTo>
                <a:cubicBezTo>
                  <a:pt x="2288034" y="501261"/>
                  <a:pt x="2287098" y="499680"/>
                  <a:pt x="2286163" y="499680"/>
                </a:cubicBezTo>
                <a:lnTo>
                  <a:pt x="2285228" y="501261"/>
                </a:lnTo>
                <a:cubicBezTo>
                  <a:pt x="2284296" y="502051"/>
                  <a:pt x="2283360" y="502845"/>
                  <a:pt x="2283360" y="502845"/>
                </a:cubicBezTo>
                <a:cubicBezTo>
                  <a:pt x="2282425" y="503635"/>
                  <a:pt x="2282425" y="504426"/>
                  <a:pt x="2281490" y="505216"/>
                </a:cubicBezTo>
                <a:cubicBezTo>
                  <a:pt x="2282425" y="505216"/>
                  <a:pt x="2283360" y="506007"/>
                  <a:pt x="2283360" y="506007"/>
                </a:cubicBezTo>
                <a:cubicBezTo>
                  <a:pt x="2284296" y="506007"/>
                  <a:pt x="2285228" y="504426"/>
                  <a:pt x="2285228" y="504426"/>
                </a:cubicBezTo>
                <a:lnTo>
                  <a:pt x="2287098" y="502845"/>
                </a:lnTo>
                <a:lnTo>
                  <a:pt x="2288969" y="503635"/>
                </a:lnTo>
                <a:cubicBezTo>
                  <a:pt x="2288969" y="504426"/>
                  <a:pt x="2287098" y="505216"/>
                  <a:pt x="2287098" y="506007"/>
                </a:cubicBezTo>
                <a:lnTo>
                  <a:pt x="2289901" y="506797"/>
                </a:lnTo>
                <a:cubicBezTo>
                  <a:pt x="2289901" y="507591"/>
                  <a:pt x="2288034" y="508381"/>
                  <a:pt x="2288034" y="509171"/>
                </a:cubicBezTo>
                <a:lnTo>
                  <a:pt x="2289901" y="509962"/>
                </a:lnTo>
                <a:cubicBezTo>
                  <a:pt x="2290836" y="509962"/>
                  <a:pt x="2290836" y="509171"/>
                  <a:pt x="2291772" y="508381"/>
                </a:cubicBezTo>
                <a:cubicBezTo>
                  <a:pt x="2291772" y="508381"/>
                  <a:pt x="2292707" y="506797"/>
                  <a:pt x="2293642" y="506797"/>
                </a:cubicBezTo>
                <a:cubicBezTo>
                  <a:pt x="2293642" y="506797"/>
                  <a:pt x="2294577" y="508381"/>
                  <a:pt x="2295510" y="508381"/>
                </a:cubicBezTo>
                <a:cubicBezTo>
                  <a:pt x="2295510" y="507591"/>
                  <a:pt x="2296445" y="506797"/>
                  <a:pt x="2296445" y="506007"/>
                </a:cubicBezTo>
                <a:cubicBezTo>
                  <a:pt x="2297380" y="506007"/>
                  <a:pt x="2298315" y="504426"/>
                  <a:pt x="2298315" y="504426"/>
                </a:cubicBezTo>
                <a:lnTo>
                  <a:pt x="2300183" y="506007"/>
                </a:lnTo>
                <a:cubicBezTo>
                  <a:pt x="2301118" y="505216"/>
                  <a:pt x="2302053" y="504426"/>
                  <a:pt x="2302053" y="504426"/>
                </a:cubicBezTo>
                <a:cubicBezTo>
                  <a:pt x="2302989" y="503635"/>
                  <a:pt x="2302989" y="502845"/>
                  <a:pt x="2303924" y="502051"/>
                </a:cubicBezTo>
                <a:cubicBezTo>
                  <a:pt x="2304859" y="501261"/>
                  <a:pt x="2305791" y="499680"/>
                  <a:pt x="2306727" y="498890"/>
                </a:cubicBezTo>
                <a:cubicBezTo>
                  <a:pt x="2308597" y="499680"/>
                  <a:pt x="2309532" y="500471"/>
                  <a:pt x="2311400" y="501261"/>
                </a:cubicBezTo>
                <a:cubicBezTo>
                  <a:pt x="2311400" y="502051"/>
                  <a:pt x="2309532" y="502845"/>
                  <a:pt x="2309532" y="503635"/>
                </a:cubicBezTo>
                <a:lnTo>
                  <a:pt x="2311400" y="504426"/>
                </a:lnTo>
                <a:close/>
                <a:moveTo>
                  <a:pt x="371851" y="507591"/>
                </a:moveTo>
                <a:lnTo>
                  <a:pt x="369981" y="509171"/>
                </a:lnTo>
                <a:cubicBezTo>
                  <a:pt x="369048" y="509171"/>
                  <a:pt x="369048" y="507591"/>
                  <a:pt x="368113" y="507591"/>
                </a:cubicBezTo>
                <a:lnTo>
                  <a:pt x="366243" y="508381"/>
                </a:lnTo>
                <a:cubicBezTo>
                  <a:pt x="366243" y="509171"/>
                  <a:pt x="368113" y="509962"/>
                  <a:pt x="368113" y="509962"/>
                </a:cubicBezTo>
                <a:cubicBezTo>
                  <a:pt x="368113" y="510752"/>
                  <a:pt x="369048" y="512336"/>
                  <a:pt x="369981" y="512336"/>
                </a:cubicBezTo>
                <a:cubicBezTo>
                  <a:pt x="369981" y="512336"/>
                  <a:pt x="370916" y="510752"/>
                  <a:pt x="371851" y="510752"/>
                </a:cubicBezTo>
                <a:cubicBezTo>
                  <a:pt x="371851" y="510752"/>
                  <a:pt x="373718" y="509962"/>
                  <a:pt x="373718" y="509171"/>
                </a:cubicBezTo>
                <a:cubicBezTo>
                  <a:pt x="373718" y="509171"/>
                  <a:pt x="372786" y="507591"/>
                  <a:pt x="371851" y="507591"/>
                </a:cubicBezTo>
                <a:close/>
                <a:moveTo>
                  <a:pt x="412978" y="523408"/>
                </a:moveTo>
                <a:lnTo>
                  <a:pt x="413910" y="524992"/>
                </a:lnTo>
                <a:cubicBezTo>
                  <a:pt x="414845" y="524992"/>
                  <a:pt x="415780" y="524199"/>
                  <a:pt x="416715" y="523408"/>
                </a:cubicBezTo>
                <a:lnTo>
                  <a:pt x="418583" y="522618"/>
                </a:lnTo>
                <a:cubicBezTo>
                  <a:pt x="418583" y="521827"/>
                  <a:pt x="416715" y="521037"/>
                  <a:pt x="416715" y="521037"/>
                </a:cubicBezTo>
                <a:cubicBezTo>
                  <a:pt x="416715" y="520247"/>
                  <a:pt x="415780" y="518663"/>
                  <a:pt x="414845" y="518663"/>
                </a:cubicBezTo>
                <a:cubicBezTo>
                  <a:pt x="414845" y="518663"/>
                  <a:pt x="413910" y="520247"/>
                  <a:pt x="412978" y="520247"/>
                </a:cubicBezTo>
                <a:cubicBezTo>
                  <a:pt x="412978" y="520247"/>
                  <a:pt x="411107" y="521037"/>
                  <a:pt x="411107" y="521827"/>
                </a:cubicBezTo>
                <a:cubicBezTo>
                  <a:pt x="411107" y="521827"/>
                  <a:pt x="412042" y="523408"/>
                  <a:pt x="412978" y="523408"/>
                </a:cubicBezTo>
                <a:close/>
                <a:moveTo>
                  <a:pt x="406434" y="513127"/>
                </a:moveTo>
                <a:cubicBezTo>
                  <a:pt x="407369" y="513917"/>
                  <a:pt x="408301" y="514707"/>
                  <a:pt x="408301" y="514707"/>
                </a:cubicBezTo>
                <a:lnTo>
                  <a:pt x="410172" y="513917"/>
                </a:lnTo>
                <a:cubicBezTo>
                  <a:pt x="411107" y="513917"/>
                  <a:pt x="412042" y="515498"/>
                  <a:pt x="412042" y="515498"/>
                </a:cubicBezTo>
                <a:cubicBezTo>
                  <a:pt x="412978" y="515498"/>
                  <a:pt x="412978" y="513917"/>
                  <a:pt x="413910" y="513917"/>
                </a:cubicBezTo>
                <a:cubicBezTo>
                  <a:pt x="413910" y="513127"/>
                  <a:pt x="412978" y="513127"/>
                  <a:pt x="412978" y="512336"/>
                </a:cubicBezTo>
                <a:cubicBezTo>
                  <a:pt x="412042" y="511546"/>
                  <a:pt x="411107" y="510752"/>
                  <a:pt x="411107" y="510752"/>
                </a:cubicBezTo>
                <a:cubicBezTo>
                  <a:pt x="411107" y="509962"/>
                  <a:pt x="409236" y="511546"/>
                  <a:pt x="409236" y="511546"/>
                </a:cubicBezTo>
                <a:cubicBezTo>
                  <a:pt x="408301" y="511546"/>
                  <a:pt x="407369" y="509962"/>
                  <a:pt x="407369" y="509962"/>
                </a:cubicBezTo>
                <a:cubicBezTo>
                  <a:pt x="406434" y="509962"/>
                  <a:pt x="406434" y="511546"/>
                  <a:pt x="405499" y="511546"/>
                </a:cubicBezTo>
                <a:cubicBezTo>
                  <a:pt x="405499" y="512336"/>
                  <a:pt x="406434" y="512336"/>
                  <a:pt x="406434" y="513127"/>
                </a:cubicBezTo>
                <a:close/>
                <a:moveTo>
                  <a:pt x="385871" y="504426"/>
                </a:moveTo>
                <a:cubicBezTo>
                  <a:pt x="385871" y="504426"/>
                  <a:pt x="386806" y="506007"/>
                  <a:pt x="387741" y="506007"/>
                </a:cubicBezTo>
                <a:cubicBezTo>
                  <a:pt x="387741" y="506007"/>
                  <a:pt x="388673" y="505216"/>
                  <a:pt x="389609" y="505216"/>
                </a:cubicBezTo>
                <a:cubicBezTo>
                  <a:pt x="389297" y="504952"/>
                  <a:pt x="389158" y="504687"/>
                  <a:pt x="388985" y="504423"/>
                </a:cubicBezTo>
                <a:lnTo>
                  <a:pt x="387637" y="504060"/>
                </a:lnTo>
                <a:lnTo>
                  <a:pt x="384624" y="503371"/>
                </a:lnTo>
                <a:lnTo>
                  <a:pt x="385871" y="504426"/>
                </a:lnTo>
                <a:close/>
                <a:moveTo>
                  <a:pt x="302128" y="423165"/>
                </a:moveTo>
                <a:lnTo>
                  <a:pt x="302604" y="434064"/>
                </a:lnTo>
                <a:lnTo>
                  <a:pt x="303079" y="444962"/>
                </a:lnTo>
                <a:lnTo>
                  <a:pt x="303079" y="445800"/>
                </a:lnTo>
                <a:lnTo>
                  <a:pt x="302843" y="446222"/>
                </a:lnTo>
                <a:lnTo>
                  <a:pt x="302755" y="446373"/>
                </a:lnTo>
                <a:lnTo>
                  <a:pt x="312196" y="455918"/>
                </a:lnTo>
                <a:lnTo>
                  <a:pt x="314302" y="458047"/>
                </a:lnTo>
                <a:lnTo>
                  <a:pt x="315565" y="455918"/>
                </a:lnTo>
                <a:lnTo>
                  <a:pt x="320622" y="449950"/>
                </a:lnTo>
                <a:lnTo>
                  <a:pt x="325261" y="444840"/>
                </a:lnTo>
                <a:lnTo>
                  <a:pt x="330287" y="439760"/>
                </a:lnTo>
                <a:lnTo>
                  <a:pt x="328366" y="438570"/>
                </a:lnTo>
                <a:lnTo>
                  <a:pt x="326266" y="437269"/>
                </a:lnTo>
                <a:lnTo>
                  <a:pt x="325425" y="435969"/>
                </a:lnTo>
                <a:lnTo>
                  <a:pt x="325003" y="434668"/>
                </a:lnTo>
                <a:lnTo>
                  <a:pt x="322902" y="430329"/>
                </a:lnTo>
                <a:lnTo>
                  <a:pt x="320799" y="427293"/>
                </a:lnTo>
                <a:lnTo>
                  <a:pt x="317858" y="424689"/>
                </a:lnTo>
                <a:lnTo>
                  <a:pt x="315335" y="422088"/>
                </a:lnTo>
                <a:lnTo>
                  <a:pt x="312394" y="419049"/>
                </a:lnTo>
                <a:lnTo>
                  <a:pt x="309872" y="415579"/>
                </a:lnTo>
                <a:lnTo>
                  <a:pt x="306508" y="410808"/>
                </a:lnTo>
                <a:lnTo>
                  <a:pt x="302128" y="405467"/>
                </a:lnTo>
                <a:lnTo>
                  <a:pt x="302128" y="423165"/>
                </a:lnTo>
                <a:close/>
                <a:moveTo>
                  <a:pt x="93397" y="14658"/>
                </a:moveTo>
                <a:lnTo>
                  <a:pt x="88280" y="15090"/>
                </a:lnTo>
                <a:lnTo>
                  <a:pt x="83163" y="15953"/>
                </a:lnTo>
                <a:lnTo>
                  <a:pt x="77617" y="17247"/>
                </a:lnTo>
                <a:lnTo>
                  <a:pt x="72075" y="18973"/>
                </a:lnTo>
                <a:lnTo>
                  <a:pt x="66529" y="20695"/>
                </a:lnTo>
                <a:lnTo>
                  <a:pt x="61412" y="22852"/>
                </a:lnTo>
                <a:lnTo>
                  <a:pt x="56720" y="25438"/>
                </a:lnTo>
                <a:lnTo>
                  <a:pt x="56619" y="25494"/>
                </a:lnTo>
                <a:lnTo>
                  <a:pt x="56619" y="25856"/>
                </a:lnTo>
                <a:lnTo>
                  <a:pt x="56210" y="27160"/>
                </a:lnTo>
                <a:lnTo>
                  <a:pt x="54566" y="30633"/>
                </a:lnTo>
                <a:lnTo>
                  <a:pt x="52926" y="34545"/>
                </a:lnTo>
                <a:lnTo>
                  <a:pt x="50460" y="43233"/>
                </a:lnTo>
                <a:lnTo>
                  <a:pt x="46353" y="59740"/>
                </a:lnTo>
                <a:lnTo>
                  <a:pt x="42247" y="75378"/>
                </a:lnTo>
                <a:lnTo>
                  <a:pt x="38553" y="91013"/>
                </a:lnTo>
                <a:lnTo>
                  <a:pt x="35269" y="107521"/>
                </a:lnTo>
                <a:lnTo>
                  <a:pt x="33625" y="115774"/>
                </a:lnTo>
                <a:lnTo>
                  <a:pt x="32394" y="124462"/>
                </a:lnTo>
                <a:lnTo>
                  <a:pt x="32394" y="136189"/>
                </a:lnTo>
                <a:lnTo>
                  <a:pt x="31572" y="143574"/>
                </a:lnTo>
                <a:lnTo>
                  <a:pt x="31163" y="146181"/>
                </a:lnTo>
                <a:lnTo>
                  <a:pt x="30341" y="147485"/>
                </a:lnTo>
                <a:lnTo>
                  <a:pt x="31163" y="147050"/>
                </a:lnTo>
                <a:lnTo>
                  <a:pt x="31572" y="147485"/>
                </a:lnTo>
                <a:lnTo>
                  <a:pt x="32394" y="147485"/>
                </a:lnTo>
                <a:lnTo>
                  <a:pt x="32803" y="148354"/>
                </a:lnTo>
                <a:lnTo>
                  <a:pt x="33216" y="150092"/>
                </a:lnTo>
                <a:lnTo>
                  <a:pt x="32803" y="150958"/>
                </a:lnTo>
                <a:lnTo>
                  <a:pt x="32394" y="151393"/>
                </a:lnTo>
                <a:lnTo>
                  <a:pt x="31163" y="152262"/>
                </a:lnTo>
                <a:lnTo>
                  <a:pt x="29931" y="152262"/>
                </a:lnTo>
                <a:lnTo>
                  <a:pt x="29109" y="152262"/>
                </a:lnTo>
                <a:lnTo>
                  <a:pt x="27878" y="151393"/>
                </a:lnTo>
                <a:lnTo>
                  <a:pt x="27466" y="150527"/>
                </a:lnTo>
                <a:lnTo>
                  <a:pt x="27056" y="149658"/>
                </a:lnTo>
                <a:lnTo>
                  <a:pt x="26647" y="146616"/>
                </a:lnTo>
                <a:lnTo>
                  <a:pt x="27056" y="137928"/>
                </a:lnTo>
                <a:lnTo>
                  <a:pt x="27878" y="129239"/>
                </a:lnTo>
                <a:lnTo>
                  <a:pt x="29109" y="120117"/>
                </a:lnTo>
                <a:lnTo>
                  <a:pt x="30750" y="111866"/>
                </a:lnTo>
                <a:lnTo>
                  <a:pt x="35269" y="88409"/>
                </a:lnTo>
                <a:lnTo>
                  <a:pt x="37731" y="76679"/>
                </a:lnTo>
                <a:lnTo>
                  <a:pt x="40606" y="65386"/>
                </a:lnTo>
                <a:lnTo>
                  <a:pt x="45944" y="44968"/>
                </a:lnTo>
                <a:lnTo>
                  <a:pt x="48819" y="34545"/>
                </a:lnTo>
                <a:lnTo>
                  <a:pt x="50460" y="29764"/>
                </a:lnTo>
                <a:lnTo>
                  <a:pt x="50894" y="28665"/>
                </a:lnTo>
                <a:lnTo>
                  <a:pt x="46486" y="31906"/>
                </a:lnTo>
                <a:lnTo>
                  <a:pt x="42222" y="35357"/>
                </a:lnTo>
                <a:lnTo>
                  <a:pt x="37958" y="38805"/>
                </a:lnTo>
                <a:lnTo>
                  <a:pt x="34119" y="43116"/>
                </a:lnTo>
                <a:lnTo>
                  <a:pt x="30706" y="47427"/>
                </a:lnTo>
                <a:lnTo>
                  <a:pt x="28149" y="52173"/>
                </a:lnTo>
                <a:lnTo>
                  <a:pt x="25164" y="57347"/>
                </a:lnTo>
                <a:lnTo>
                  <a:pt x="22603" y="63384"/>
                </a:lnTo>
                <a:lnTo>
                  <a:pt x="20472" y="70280"/>
                </a:lnTo>
                <a:lnTo>
                  <a:pt x="18765" y="76748"/>
                </a:lnTo>
                <a:lnTo>
                  <a:pt x="17486" y="84079"/>
                </a:lnTo>
                <a:lnTo>
                  <a:pt x="16633" y="90547"/>
                </a:lnTo>
                <a:lnTo>
                  <a:pt x="16208" y="97875"/>
                </a:lnTo>
                <a:lnTo>
                  <a:pt x="15779" y="104343"/>
                </a:lnTo>
                <a:lnTo>
                  <a:pt x="16208" y="111674"/>
                </a:lnTo>
                <a:lnTo>
                  <a:pt x="16633" y="118142"/>
                </a:lnTo>
                <a:lnTo>
                  <a:pt x="17911" y="125039"/>
                </a:lnTo>
                <a:lnTo>
                  <a:pt x="19193" y="131075"/>
                </a:lnTo>
                <a:lnTo>
                  <a:pt x="20897" y="137975"/>
                </a:lnTo>
                <a:lnTo>
                  <a:pt x="23029" y="144012"/>
                </a:lnTo>
                <a:lnTo>
                  <a:pt x="25589" y="150048"/>
                </a:lnTo>
                <a:lnTo>
                  <a:pt x="29002" y="155654"/>
                </a:lnTo>
                <a:lnTo>
                  <a:pt x="32413" y="160827"/>
                </a:lnTo>
                <a:lnTo>
                  <a:pt x="37105" y="167727"/>
                </a:lnTo>
                <a:lnTo>
                  <a:pt x="43075" y="173332"/>
                </a:lnTo>
                <a:lnTo>
                  <a:pt x="44209" y="174793"/>
                </a:lnTo>
                <a:lnTo>
                  <a:pt x="44996" y="173203"/>
                </a:lnTo>
                <a:lnTo>
                  <a:pt x="45843" y="172344"/>
                </a:lnTo>
                <a:lnTo>
                  <a:pt x="47116" y="171484"/>
                </a:lnTo>
                <a:lnTo>
                  <a:pt x="48388" y="171056"/>
                </a:lnTo>
                <a:lnTo>
                  <a:pt x="50932" y="169764"/>
                </a:lnTo>
                <a:lnTo>
                  <a:pt x="53480" y="168045"/>
                </a:lnTo>
                <a:lnTo>
                  <a:pt x="56024" y="165466"/>
                </a:lnTo>
                <a:lnTo>
                  <a:pt x="58569" y="162887"/>
                </a:lnTo>
                <a:lnTo>
                  <a:pt x="60046" y="161020"/>
                </a:lnTo>
                <a:lnTo>
                  <a:pt x="59951" y="160349"/>
                </a:lnTo>
                <a:lnTo>
                  <a:pt x="59951" y="156561"/>
                </a:lnTo>
                <a:lnTo>
                  <a:pt x="60360" y="149409"/>
                </a:lnTo>
                <a:lnTo>
                  <a:pt x="61176" y="143098"/>
                </a:lnTo>
                <a:lnTo>
                  <a:pt x="62401" y="132584"/>
                </a:lnTo>
                <a:lnTo>
                  <a:pt x="63626" y="122488"/>
                </a:lnTo>
                <a:lnTo>
                  <a:pt x="65670" y="111970"/>
                </a:lnTo>
                <a:lnTo>
                  <a:pt x="68529" y="101452"/>
                </a:lnTo>
                <a:lnTo>
                  <a:pt x="70979" y="90097"/>
                </a:lnTo>
                <a:lnTo>
                  <a:pt x="73838" y="78738"/>
                </a:lnTo>
                <a:lnTo>
                  <a:pt x="77107" y="67380"/>
                </a:lnTo>
                <a:lnTo>
                  <a:pt x="80782" y="56862"/>
                </a:lnTo>
                <a:lnTo>
                  <a:pt x="84866" y="45925"/>
                </a:lnTo>
                <a:lnTo>
                  <a:pt x="88951" y="34989"/>
                </a:lnTo>
                <a:lnTo>
                  <a:pt x="94263" y="24471"/>
                </a:lnTo>
                <a:lnTo>
                  <a:pt x="99982" y="14375"/>
                </a:lnTo>
                <a:lnTo>
                  <a:pt x="100016" y="14299"/>
                </a:lnTo>
                <a:lnTo>
                  <a:pt x="98942" y="14227"/>
                </a:lnTo>
                <a:lnTo>
                  <a:pt x="93397" y="14658"/>
                </a:lnTo>
                <a:close/>
                <a:moveTo>
                  <a:pt x="105338" y="14658"/>
                </a:moveTo>
                <a:lnTo>
                  <a:pt x="102961" y="14498"/>
                </a:lnTo>
                <a:lnTo>
                  <a:pt x="103247" y="14797"/>
                </a:lnTo>
                <a:lnTo>
                  <a:pt x="103247" y="16057"/>
                </a:lnTo>
                <a:lnTo>
                  <a:pt x="103247" y="16897"/>
                </a:lnTo>
                <a:lnTo>
                  <a:pt x="97938" y="26152"/>
                </a:lnTo>
                <a:lnTo>
                  <a:pt x="92629" y="35829"/>
                </a:lnTo>
                <a:lnTo>
                  <a:pt x="88544" y="45925"/>
                </a:lnTo>
                <a:lnTo>
                  <a:pt x="84866" y="56443"/>
                </a:lnTo>
                <a:lnTo>
                  <a:pt x="79148" y="73690"/>
                </a:lnTo>
                <a:lnTo>
                  <a:pt x="74248" y="91356"/>
                </a:lnTo>
                <a:lnTo>
                  <a:pt x="69754" y="112392"/>
                </a:lnTo>
                <a:lnTo>
                  <a:pt x="67710" y="122488"/>
                </a:lnTo>
                <a:lnTo>
                  <a:pt x="65670" y="132584"/>
                </a:lnTo>
                <a:lnTo>
                  <a:pt x="64851" y="141417"/>
                </a:lnTo>
                <a:lnTo>
                  <a:pt x="64445" y="149831"/>
                </a:lnTo>
                <a:lnTo>
                  <a:pt x="64054" y="155861"/>
                </a:lnTo>
                <a:lnTo>
                  <a:pt x="68328" y="149563"/>
                </a:lnTo>
                <a:lnTo>
                  <a:pt x="72144" y="144405"/>
                </a:lnTo>
                <a:lnTo>
                  <a:pt x="75114" y="140535"/>
                </a:lnTo>
                <a:lnTo>
                  <a:pt x="83175" y="131510"/>
                </a:lnTo>
                <a:lnTo>
                  <a:pt x="86595" y="128389"/>
                </a:lnTo>
                <a:lnTo>
                  <a:pt x="86595" y="128071"/>
                </a:lnTo>
                <a:lnTo>
                  <a:pt x="87039" y="127205"/>
                </a:lnTo>
                <a:lnTo>
                  <a:pt x="87927" y="118996"/>
                </a:lnTo>
                <a:lnTo>
                  <a:pt x="89703" y="111646"/>
                </a:lnTo>
                <a:lnTo>
                  <a:pt x="92811" y="96086"/>
                </a:lnTo>
                <a:lnTo>
                  <a:pt x="100804" y="65399"/>
                </a:lnTo>
                <a:lnTo>
                  <a:pt x="103027" y="57189"/>
                </a:lnTo>
                <a:lnTo>
                  <a:pt x="105247" y="48111"/>
                </a:lnTo>
                <a:lnTo>
                  <a:pt x="108355" y="39467"/>
                </a:lnTo>
                <a:lnTo>
                  <a:pt x="109243" y="35577"/>
                </a:lnTo>
                <a:lnTo>
                  <a:pt x="110131" y="31254"/>
                </a:lnTo>
                <a:lnTo>
                  <a:pt x="110575" y="26933"/>
                </a:lnTo>
                <a:lnTo>
                  <a:pt x="111907" y="22178"/>
                </a:lnTo>
                <a:lnTo>
                  <a:pt x="114127" y="17855"/>
                </a:lnTo>
                <a:lnTo>
                  <a:pt x="115352" y="16264"/>
                </a:lnTo>
                <a:lnTo>
                  <a:pt x="112162" y="15521"/>
                </a:lnTo>
                <a:lnTo>
                  <a:pt x="105338" y="14658"/>
                </a:lnTo>
                <a:close/>
                <a:moveTo>
                  <a:pt x="123250" y="18110"/>
                </a:moveTo>
                <a:lnTo>
                  <a:pt x="119320" y="17190"/>
                </a:lnTo>
                <a:lnTo>
                  <a:pt x="117679" y="19587"/>
                </a:lnTo>
                <a:lnTo>
                  <a:pt x="115903" y="23041"/>
                </a:lnTo>
                <a:lnTo>
                  <a:pt x="115015" y="26933"/>
                </a:lnTo>
                <a:lnTo>
                  <a:pt x="113683" y="30391"/>
                </a:lnTo>
                <a:lnTo>
                  <a:pt x="112351" y="37738"/>
                </a:lnTo>
                <a:lnTo>
                  <a:pt x="110575" y="45084"/>
                </a:lnTo>
                <a:lnTo>
                  <a:pt x="106579" y="59350"/>
                </a:lnTo>
                <a:lnTo>
                  <a:pt x="103027" y="73612"/>
                </a:lnTo>
                <a:lnTo>
                  <a:pt x="96363" y="101707"/>
                </a:lnTo>
                <a:lnTo>
                  <a:pt x="92811" y="115969"/>
                </a:lnTo>
                <a:lnTo>
                  <a:pt x="91479" y="123316"/>
                </a:lnTo>
                <a:lnTo>
                  <a:pt x="91391" y="124018"/>
                </a:lnTo>
                <a:lnTo>
                  <a:pt x="91659" y="123773"/>
                </a:lnTo>
                <a:lnTo>
                  <a:pt x="100993" y="115604"/>
                </a:lnTo>
                <a:lnTo>
                  <a:pt x="109898" y="108298"/>
                </a:lnTo>
                <a:lnTo>
                  <a:pt x="111173" y="107439"/>
                </a:lnTo>
                <a:lnTo>
                  <a:pt x="113315" y="105578"/>
                </a:lnTo>
                <a:lnTo>
                  <a:pt x="113677" y="100948"/>
                </a:lnTo>
                <a:lnTo>
                  <a:pt x="114549" y="94918"/>
                </a:lnTo>
                <a:lnTo>
                  <a:pt x="117607" y="84142"/>
                </a:lnTo>
                <a:lnTo>
                  <a:pt x="121537" y="72509"/>
                </a:lnTo>
                <a:lnTo>
                  <a:pt x="123285" y="66907"/>
                </a:lnTo>
                <a:lnTo>
                  <a:pt x="124160" y="61305"/>
                </a:lnTo>
                <a:lnTo>
                  <a:pt x="128090" y="40188"/>
                </a:lnTo>
                <a:lnTo>
                  <a:pt x="128962" y="37171"/>
                </a:lnTo>
                <a:lnTo>
                  <a:pt x="129838" y="34586"/>
                </a:lnTo>
                <a:lnTo>
                  <a:pt x="132023" y="29415"/>
                </a:lnTo>
                <a:lnTo>
                  <a:pt x="134205" y="23813"/>
                </a:lnTo>
                <a:lnTo>
                  <a:pt x="135260" y="21731"/>
                </a:lnTo>
                <a:lnTo>
                  <a:pt x="134766" y="21558"/>
                </a:lnTo>
                <a:lnTo>
                  <a:pt x="123250" y="18110"/>
                </a:lnTo>
                <a:close/>
                <a:moveTo>
                  <a:pt x="145854" y="25438"/>
                </a:moveTo>
                <a:lnTo>
                  <a:pt x="138973" y="23032"/>
                </a:lnTo>
                <a:lnTo>
                  <a:pt x="137263" y="26829"/>
                </a:lnTo>
                <a:lnTo>
                  <a:pt x="135078" y="31137"/>
                </a:lnTo>
                <a:lnTo>
                  <a:pt x="133333" y="35017"/>
                </a:lnTo>
                <a:lnTo>
                  <a:pt x="131148" y="45790"/>
                </a:lnTo>
                <a:lnTo>
                  <a:pt x="129400" y="56131"/>
                </a:lnTo>
                <a:lnTo>
                  <a:pt x="127218" y="67336"/>
                </a:lnTo>
                <a:lnTo>
                  <a:pt x="125908" y="73369"/>
                </a:lnTo>
                <a:lnTo>
                  <a:pt x="124598" y="78971"/>
                </a:lnTo>
                <a:lnTo>
                  <a:pt x="119792" y="92761"/>
                </a:lnTo>
                <a:lnTo>
                  <a:pt x="118045" y="99657"/>
                </a:lnTo>
                <a:lnTo>
                  <a:pt x="117764" y="101865"/>
                </a:lnTo>
                <a:lnTo>
                  <a:pt x="123899" y="97982"/>
                </a:lnTo>
                <a:lnTo>
                  <a:pt x="130918" y="94008"/>
                </a:lnTo>
                <a:lnTo>
                  <a:pt x="130285" y="92663"/>
                </a:lnTo>
                <a:lnTo>
                  <a:pt x="129891" y="91832"/>
                </a:lnTo>
                <a:lnTo>
                  <a:pt x="129891" y="88507"/>
                </a:lnTo>
                <a:lnTo>
                  <a:pt x="131069" y="84769"/>
                </a:lnTo>
                <a:lnTo>
                  <a:pt x="132244" y="79781"/>
                </a:lnTo>
                <a:lnTo>
                  <a:pt x="135771" y="71470"/>
                </a:lnTo>
                <a:lnTo>
                  <a:pt x="137729" y="65238"/>
                </a:lnTo>
                <a:lnTo>
                  <a:pt x="139688" y="54850"/>
                </a:lnTo>
                <a:lnTo>
                  <a:pt x="141256" y="49033"/>
                </a:lnTo>
                <a:lnTo>
                  <a:pt x="142821" y="43630"/>
                </a:lnTo>
                <a:lnTo>
                  <a:pt x="144389" y="37813"/>
                </a:lnTo>
                <a:lnTo>
                  <a:pt x="146742" y="32825"/>
                </a:lnTo>
                <a:lnTo>
                  <a:pt x="149875" y="27840"/>
                </a:lnTo>
                <a:lnTo>
                  <a:pt x="150316" y="27371"/>
                </a:lnTo>
                <a:lnTo>
                  <a:pt x="145854" y="25438"/>
                </a:lnTo>
                <a:close/>
                <a:moveTo>
                  <a:pt x="163340" y="33200"/>
                </a:moveTo>
                <a:lnTo>
                  <a:pt x="157370" y="30611"/>
                </a:lnTo>
                <a:lnTo>
                  <a:pt x="153931" y="29009"/>
                </a:lnTo>
                <a:lnTo>
                  <a:pt x="152618" y="30750"/>
                </a:lnTo>
                <a:lnTo>
                  <a:pt x="150269" y="34904"/>
                </a:lnTo>
                <a:lnTo>
                  <a:pt x="148307" y="39476"/>
                </a:lnTo>
                <a:lnTo>
                  <a:pt x="145958" y="44877"/>
                </a:lnTo>
                <a:lnTo>
                  <a:pt x="144783" y="49862"/>
                </a:lnTo>
                <a:lnTo>
                  <a:pt x="143215" y="55265"/>
                </a:lnTo>
                <a:lnTo>
                  <a:pt x="141256" y="65238"/>
                </a:lnTo>
                <a:lnTo>
                  <a:pt x="139297" y="73133"/>
                </a:lnTo>
                <a:lnTo>
                  <a:pt x="136945" y="81028"/>
                </a:lnTo>
                <a:lnTo>
                  <a:pt x="135377" y="86847"/>
                </a:lnTo>
                <a:lnTo>
                  <a:pt x="133812" y="89754"/>
                </a:lnTo>
                <a:lnTo>
                  <a:pt x="133418" y="91001"/>
                </a:lnTo>
                <a:lnTo>
                  <a:pt x="133812" y="91832"/>
                </a:lnTo>
                <a:lnTo>
                  <a:pt x="134139" y="92182"/>
                </a:lnTo>
                <a:lnTo>
                  <a:pt x="138321" y="89813"/>
                </a:lnTo>
                <a:lnTo>
                  <a:pt x="145533" y="85515"/>
                </a:lnTo>
                <a:lnTo>
                  <a:pt x="153169" y="81217"/>
                </a:lnTo>
                <a:lnTo>
                  <a:pt x="163350" y="74339"/>
                </a:lnTo>
                <a:lnTo>
                  <a:pt x="169220" y="70286"/>
                </a:lnTo>
                <a:lnTo>
                  <a:pt x="170564" y="64051"/>
                </a:lnTo>
                <a:lnTo>
                  <a:pt x="171374" y="57013"/>
                </a:lnTo>
                <a:lnTo>
                  <a:pt x="172180" y="49096"/>
                </a:lnTo>
                <a:lnTo>
                  <a:pt x="172583" y="46017"/>
                </a:lnTo>
                <a:lnTo>
                  <a:pt x="173392" y="42499"/>
                </a:lnTo>
                <a:lnTo>
                  <a:pt x="174447" y="41117"/>
                </a:lnTo>
                <a:lnTo>
                  <a:pt x="173575" y="40531"/>
                </a:lnTo>
                <a:lnTo>
                  <a:pt x="169733" y="37615"/>
                </a:lnTo>
                <a:lnTo>
                  <a:pt x="169645" y="37703"/>
                </a:lnTo>
                <a:lnTo>
                  <a:pt x="167925" y="39835"/>
                </a:lnTo>
                <a:lnTo>
                  <a:pt x="166634" y="42820"/>
                </a:lnTo>
                <a:lnTo>
                  <a:pt x="164487" y="48366"/>
                </a:lnTo>
                <a:lnTo>
                  <a:pt x="162767" y="54336"/>
                </a:lnTo>
                <a:lnTo>
                  <a:pt x="159760" y="60307"/>
                </a:lnTo>
                <a:lnTo>
                  <a:pt x="157181" y="66278"/>
                </a:lnTo>
                <a:lnTo>
                  <a:pt x="155462" y="73105"/>
                </a:lnTo>
                <a:lnTo>
                  <a:pt x="153742" y="79075"/>
                </a:lnTo>
                <a:lnTo>
                  <a:pt x="153314" y="79929"/>
                </a:lnTo>
                <a:lnTo>
                  <a:pt x="152882" y="80779"/>
                </a:lnTo>
                <a:lnTo>
                  <a:pt x="152454" y="81207"/>
                </a:lnTo>
                <a:lnTo>
                  <a:pt x="151594" y="80779"/>
                </a:lnTo>
                <a:lnTo>
                  <a:pt x="150735" y="80779"/>
                </a:lnTo>
                <a:lnTo>
                  <a:pt x="150303" y="79929"/>
                </a:lnTo>
                <a:lnTo>
                  <a:pt x="149875" y="79075"/>
                </a:lnTo>
                <a:lnTo>
                  <a:pt x="149875" y="78222"/>
                </a:lnTo>
                <a:lnTo>
                  <a:pt x="152454" y="69263"/>
                </a:lnTo>
                <a:lnTo>
                  <a:pt x="155462" y="60307"/>
                </a:lnTo>
                <a:lnTo>
                  <a:pt x="162339" y="43245"/>
                </a:lnTo>
                <a:lnTo>
                  <a:pt x="164058" y="38556"/>
                </a:lnTo>
                <a:lnTo>
                  <a:pt x="166496" y="35329"/>
                </a:lnTo>
                <a:lnTo>
                  <a:pt x="163340" y="33200"/>
                </a:lnTo>
                <a:close/>
                <a:moveTo>
                  <a:pt x="182959" y="48290"/>
                </a:moveTo>
                <a:lnTo>
                  <a:pt x="178692" y="43979"/>
                </a:lnTo>
                <a:lnTo>
                  <a:pt x="177363" y="43082"/>
                </a:lnTo>
                <a:lnTo>
                  <a:pt x="176620" y="44697"/>
                </a:lnTo>
                <a:lnTo>
                  <a:pt x="176217" y="46895"/>
                </a:lnTo>
                <a:lnTo>
                  <a:pt x="175814" y="49534"/>
                </a:lnTo>
                <a:lnTo>
                  <a:pt x="175411" y="58773"/>
                </a:lnTo>
                <a:lnTo>
                  <a:pt x="175008" y="64492"/>
                </a:lnTo>
                <a:lnTo>
                  <a:pt x="175008" y="66186"/>
                </a:lnTo>
                <a:lnTo>
                  <a:pt x="189496" y="55542"/>
                </a:lnTo>
                <a:lnTo>
                  <a:pt x="187223" y="53036"/>
                </a:lnTo>
                <a:lnTo>
                  <a:pt x="182959" y="48290"/>
                </a:lnTo>
                <a:close/>
                <a:moveTo>
                  <a:pt x="207248" y="82684"/>
                </a:moveTo>
                <a:lnTo>
                  <a:pt x="202612" y="77145"/>
                </a:lnTo>
                <a:lnTo>
                  <a:pt x="197555" y="72884"/>
                </a:lnTo>
                <a:lnTo>
                  <a:pt x="195114" y="70415"/>
                </a:lnTo>
                <a:lnTo>
                  <a:pt x="187106" y="76058"/>
                </a:lnTo>
                <a:lnTo>
                  <a:pt x="177776" y="82936"/>
                </a:lnTo>
                <a:lnTo>
                  <a:pt x="157836" y="95403"/>
                </a:lnTo>
                <a:lnTo>
                  <a:pt x="145111" y="103568"/>
                </a:lnTo>
                <a:lnTo>
                  <a:pt x="132382" y="112165"/>
                </a:lnTo>
                <a:lnTo>
                  <a:pt x="119657" y="121622"/>
                </a:lnTo>
                <a:lnTo>
                  <a:pt x="107354" y="131078"/>
                </a:lnTo>
                <a:lnTo>
                  <a:pt x="98870" y="139247"/>
                </a:lnTo>
                <a:lnTo>
                  <a:pt x="89536" y="147844"/>
                </a:lnTo>
                <a:lnTo>
                  <a:pt x="80628" y="156869"/>
                </a:lnTo>
                <a:lnTo>
                  <a:pt x="76386" y="162459"/>
                </a:lnTo>
                <a:lnTo>
                  <a:pt x="72569" y="167617"/>
                </a:lnTo>
                <a:lnTo>
                  <a:pt x="68328" y="173203"/>
                </a:lnTo>
                <a:lnTo>
                  <a:pt x="63236" y="178793"/>
                </a:lnTo>
                <a:lnTo>
                  <a:pt x="61116" y="180940"/>
                </a:lnTo>
                <a:lnTo>
                  <a:pt x="58147" y="183091"/>
                </a:lnTo>
                <a:lnTo>
                  <a:pt x="56497" y="184203"/>
                </a:lnTo>
                <a:lnTo>
                  <a:pt x="62266" y="191329"/>
                </a:lnTo>
                <a:lnTo>
                  <a:pt x="71958" y="203686"/>
                </a:lnTo>
                <a:lnTo>
                  <a:pt x="72730" y="204659"/>
                </a:lnTo>
                <a:lnTo>
                  <a:pt x="72913" y="204473"/>
                </a:lnTo>
                <a:lnTo>
                  <a:pt x="74610" y="202757"/>
                </a:lnTo>
                <a:lnTo>
                  <a:pt x="76307" y="200178"/>
                </a:lnTo>
                <a:lnTo>
                  <a:pt x="78426" y="195454"/>
                </a:lnTo>
                <a:lnTo>
                  <a:pt x="80124" y="192447"/>
                </a:lnTo>
                <a:lnTo>
                  <a:pt x="82243" y="189871"/>
                </a:lnTo>
                <a:lnTo>
                  <a:pt x="90305" y="179993"/>
                </a:lnTo>
                <a:lnTo>
                  <a:pt x="94972" y="176126"/>
                </a:lnTo>
                <a:lnTo>
                  <a:pt x="98788" y="171830"/>
                </a:lnTo>
                <a:lnTo>
                  <a:pt x="109819" y="162811"/>
                </a:lnTo>
                <a:lnTo>
                  <a:pt x="123395" y="150785"/>
                </a:lnTo>
                <a:lnTo>
                  <a:pt x="137392" y="139190"/>
                </a:lnTo>
                <a:lnTo>
                  <a:pt x="149270" y="128880"/>
                </a:lnTo>
                <a:lnTo>
                  <a:pt x="163271" y="117714"/>
                </a:lnTo>
                <a:lnTo>
                  <a:pt x="170057" y="112559"/>
                </a:lnTo>
                <a:lnTo>
                  <a:pt x="177694" y="107407"/>
                </a:lnTo>
                <a:lnTo>
                  <a:pt x="189572" y="98817"/>
                </a:lnTo>
                <a:lnTo>
                  <a:pt x="201872" y="91086"/>
                </a:lnTo>
                <a:lnTo>
                  <a:pt x="209934" y="86139"/>
                </a:lnTo>
                <a:lnTo>
                  <a:pt x="207248" y="82684"/>
                </a:lnTo>
                <a:close/>
                <a:moveTo>
                  <a:pt x="299751" y="189307"/>
                </a:moveTo>
                <a:lnTo>
                  <a:pt x="297864" y="187497"/>
                </a:lnTo>
                <a:lnTo>
                  <a:pt x="289012" y="178122"/>
                </a:lnTo>
                <a:lnTo>
                  <a:pt x="282554" y="170561"/>
                </a:lnTo>
                <a:lnTo>
                  <a:pt x="282207" y="181025"/>
                </a:lnTo>
                <a:lnTo>
                  <a:pt x="281322" y="194557"/>
                </a:lnTo>
                <a:lnTo>
                  <a:pt x="280878" y="208095"/>
                </a:lnTo>
                <a:lnTo>
                  <a:pt x="280878" y="208939"/>
                </a:lnTo>
                <a:lnTo>
                  <a:pt x="280434" y="209361"/>
                </a:lnTo>
                <a:lnTo>
                  <a:pt x="279902" y="209616"/>
                </a:lnTo>
                <a:lnTo>
                  <a:pt x="286071" y="217000"/>
                </a:lnTo>
                <a:lnTo>
                  <a:pt x="299751" y="232437"/>
                </a:lnTo>
                <a:lnTo>
                  <a:pt x="299751" y="189307"/>
                </a:lnTo>
                <a:close/>
                <a:moveTo>
                  <a:pt x="293607" y="247492"/>
                </a:moveTo>
                <a:lnTo>
                  <a:pt x="284396" y="237185"/>
                </a:lnTo>
                <a:lnTo>
                  <a:pt x="269743" y="221295"/>
                </a:lnTo>
                <a:lnTo>
                  <a:pt x="262627" y="213133"/>
                </a:lnTo>
                <a:lnTo>
                  <a:pt x="255929" y="204974"/>
                </a:lnTo>
                <a:lnTo>
                  <a:pt x="250487" y="197671"/>
                </a:lnTo>
                <a:lnTo>
                  <a:pt x="239604" y="183929"/>
                </a:lnTo>
                <a:lnTo>
                  <a:pt x="228718" y="170615"/>
                </a:lnTo>
                <a:lnTo>
                  <a:pt x="222438" y="164603"/>
                </a:lnTo>
                <a:lnTo>
                  <a:pt x="216578" y="158160"/>
                </a:lnTo>
                <a:lnTo>
                  <a:pt x="209880" y="152577"/>
                </a:lnTo>
                <a:lnTo>
                  <a:pt x="203182" y="147422"/>
                </a:lnTo>
                <a:lnTo>
                  <a:pt x="201926" y="145706"/>
                </a:lnTo>
                <a:lnTo>
                  <a:pt x="201088" y="144415"/>
                </a:lnTo>
                <a:lnTo>
                  <a:pt x="199835" y="142698"/>
                </a:lnTo>
                <a:lnTo>
                  <a:pt x="199835" y="141410"/>
                </a:lnTo>
                <a:lnTo>
                  <a:pt x="199835" y="139263"/>
                </a:lnTo>
                <a:lnTo>
                  <a:pt x="200253" y="137543"/>
                </a:lnTo>
                <a:lnTo>
                  <a:pt x="201507" y="135396"/>
                </a:lnTo>
                <a:lnTo>
                  <a:pt x="202763" y="133251"/>
                </a:lnTo>
                <a:lnTo>
                  <a:pt x="204857" y="132392"/>
                </a:lnTo>
                <a:lnTo>
                  <a:pt x="206533" y="131960"/>
                </a:lnTo>
                <a:lnTo>
                  <a:pt x="208624" y="131960"/>
                </a:lnTo>
                <a:lnTo>
                  <a:pt x="210299" y="133251"/>
                </a:lnTo>
                <a:lnTo>
                  <a:pt x="216997" y="138403"/>
                </a:lnTo>
                <a:lnTo>
                  <a:pt x="222857" y="143986"/>
                </a:lnTo>
                <a:lnTo>
                  <a:pt x="229136" y="149570"/>
                </a:lnTo>
                <a:lnTo>
                  <a:pt x="234578" y="155581"/>
                </a:lnTo>
                <a:lnTo>
                  <a:pt x="245883" y="168039"/>
                </a:lnTo>
                <a:lnTo>
                  <a:pt x="256766" y="181353"/>
                </a:lnTo>
                <a:lnTo>
                  <a:pt x="271000" y="198959"/>
                </a:lnTo>
                <a:lnTo>
                  <a:pt x="276520" y="205566"/>
                </a:lnTo>
                <a:lnTo>
                  <a:pt x="276879" y="194557"/>
                </a:lnTo>
                <a:lnTo>
                  <a:pt x="277767" y="181025"/>
                </a:lnTo>
                <a:lnTo>
                  <a:pt x="278211" y="167488"/>
                </a:lnTo>
                <a:lnTo>
                  <a:pt x="278274" y="165576"/>
                </a:lnTo>
                <a:lnTo>
                  <a:pt x="272578" y="158951"/>
                </a:lnTo>
                <a:lnTo>
                  <a:pt x="263304" y="148297"/>
                </a:lnTo>
                <a:lnTo>
                  <a:pt x="262551" y="147353"/>
                </a:lnTo>
                <a:lnTo>
                  <a:pt x="262003" y="156916"/>
                </a:lnTo>
                <a:lnTo>
                  <a:pt x="261449" y="167066"/>
                </a:lnTo>
                <a:lnTo>
                  <a:pt x="261449" y="167913"/>
                </a:lnTo>
                <a:lnTo>
                  <a:pt x="260895" y="168335"/>
                </a:lnTo>
                <a:lnTo>
                  <a:pt x="259783" y="168757"/>
                </a:lnTo>
                <a:lnTo>
                  <a:pt x="259229" y="169182"/>
                </a:lnTo>
                <a:lnTo>
                  <a:pt x="258117" y="168757"/>
                </a:lnTo>
                <a:lnTo>
                  <a:pt x="257009" y="168335"/>
                </a:lnTo>
                <a:lnTo>
                  <a:pt x="256454" y="167913"/>
                </a:lnTo>
                <a:lnTo>
                  <a:pt x="256454" y="167066"/>
                </a:lnTo>
                <a:lnTo>
                  <a:pt x="256454" y="156916"/>
                </a:lnTo>
                <a:lnTo>
                  <a:pt x="257563" y="146342"/>
                </a:lnTo>
                <a:lnTo>
                  <a:pt x="258086" y="141766"/>
                </a:lnTo>
                <a:lnTo>
                  <a:pt x="254455" y="137219"/>
                </a:lnTo>
                <a:lnTo>
                  <a:pt x="243496" y="124437"/>
                </a:lnTo>
                <a:lnTo>
                  <a:pt x="232959" y="111655"/>
                </a:lnTo>
                <a:lnTo>
                  <a:pt x="230698" y="109120"/>
                </a:lnTo>
                <a:lnTo>
                  <a:pt x="230821" y="112625"/>
                </a:lnTo>
                <a:lnTo>
                  <a:pt x="230387" y="125423"/>
                </a:lnTo>
                <a:lnTo>
                  <a:pt x="230387" y="130540"/>
                </a:lnTo>
                <a:lnTo>
                  <a:pt x="230387" y="136085"/>
                </a:lnTo>
                <a:lnTo>
                  <a:pt x="231256" y="138642"/>
                </a:lnTo>
                <a:lnTo>
                  <a:pt x="232125" y="141203"/>
                </a:lnTo>
                <a:lnTo>
                  <a:pt x="233429" y="142909"/>
                </a:lnTo>
                <a:lnTo>
                  <a:pt x="235601" y="144613"/>
                </a:lnTo>
                <a:lnTo>
                  <a:pt x="236036" y="145466"/>
                </a:lnTo>
                <a:lnTo>
                  <a:pt x="236471" y="145895"/>
                </a:lnTo>
                <a:lnTo>
                  <a:pt x="236471" y="147173"/>
                </a:lnTo>
                <a:lnTo>
                  <a:pt x="236036" y="148027"/>
                </a:lnTo>
                <a:lnTo>
                  <a:pt x="235601" y="148452"/>
                </a:lnTo>
                <a:lnTo>
                  <a:pt x="235167" y="148880"/>
                </a:lnTo>
                <a:lnTo>
                  <a:pt x="234298" y="148880"/>
                </a:lnTo>
                <a:lnTo>
                  <a:pt x="233429" y="148452"/>
                </a:lnTo>
                <a:lnTo>
                  <a:pt x="231690" y="147173"/>
                </a:lnTo>
                <a:lnTo>
                  <a:pt x="229952" y="145041"/>
                </a:lnTo>
                <a:lnTo>
                  <a:pt x="228648" y="142909"/>
                </a:lnTo>
                <a:lnTo>
                  <a:pt x="227782" y="140774"/>
                </a:lnTo>
                <a:lnTo>
                  <a:pt x="226913" y="138642"/>
                </a:lnTo>
                <a:lnTo>
                  <a:pt x="226479" y="136085"/>
                </a:lnTo>
                <a:lnTo>
                  <a:pt x="226479" y="130965"/>
                </a:lnTo>
                <a:lnTo>
                  <a:pt x="226479" y="104951"/>
                </a:lnTo>
                <a:lnTo>
                  <a:pt x="224951" y="103562"/>
                </a:lnTo>
                <a:lnTo>
                  <a:pt x="221157" y="99727"/>
                </a:lnTo>
                <a:lnTo>
                  <a:pt x="219749" y="98303"/>
                </a:lnTo>
                <a:lnTo>
                  <a:pt x="207811" y="105688"/>
                </a:lnTo>
                <a:lnTo>
                  <a:pt x="184905" y="120721"/>
                </a:lnTo>
                <a:lnTo>
                  <a:pt x="175996" y="127164"/>
                </a:lnTo>
                <a:lnTo>
                  <a:pt x="167088" y="134035"/>
                </a:lnTo>
                <a:lnTo>
                  <a:pt x="150543" y="148638"/>
                </a:lnTo>
                <a:lnTo>
                  <a:pt x="139515" y="158088"/>
                </a:lnTo>
                <a:lnTo>
                  <a:pt x="126786" y="168395"/>
                </a:lnTo>
                <a:lnTo>
                  <a:pt x="113214" y="179564"/>
                </a:lnTo>
                <a:lnTo>
                  <a:pt x="106425" y="185148"/>
                </a:lnTo>
                <a:lnTo>
                  <a:pt x="100486" y="192019"/>
                </a:lnTo>
                <a:lnTo>
                  <a:pt x="97941" y="194595"/>
                </a:lnTo>
                <a:lnTo>
                  <a:pt x="95819" y="197602"/>
                </a:lnTo>
                <a:lnTo>
                  <a:pt x="91577" y="204045"/>
                </a:lnTo>
                <a:lnTo>
                  <a:pt x="89458" y="207909"/>
                </a:lnTo>
                <a:lnTo>
                  <a:pt x="86910" y="211348"/>
                </a:lnTo>
                <a:lnTo>
                  <a:pt x="83940" y="215211"/>
                </a:lnTo>
                <a:lnTo>
                  <a:pt x="82328" y="216484"/>
                </a:lnTo>
                <a:lnTo>
                  <a:pt x="86286" y="221154"/>
                </a:lnTo>
                <a:lnTo>
                  <a:pt x="90081" y="224989"/>
                </a:lnTo>
                <a:lnTo>
                  <a:pt x="93876" y="229250"/>
                </a:lnTo>
                <a:lnTo>
                  <a:pt x="98511" y="232660"/>
                </a:lnTo>
                <a:lnTo>
                  <a:pt x="102724" y="235642"/>
                </a:lnTo>
                <a:lnTo>
                  <a:pt x="106938" y="239050"/>
                </a:lnTo>
                <a:lnTo>
                  <a:pt x="111998" y="243310"/>
                </a:lnTo>
                <a:lnTo>
                  <a:pt x="116634" y="247571"/>
                </a:lnTo>
                <a:lnTo>
                  <a:pt x="121691" y="252257"/>
                </a:lnTo>
                <a:lnTo>
                  <a:pt x="126327" y="257796"/>
                </a:lnTo>
                <a:lnTo>
                  <a:pt x="130962" y="263335"/>
                </a:lnTo>
                <a:lnTo>
                  <a:pt x="135600" y="269728"/>
                </a:lnTo>
                <a:lnTo>
                  <a:pt x="139814" y="276117"/>
                </a:lnTo>
                <a:lnTo>
                  <a:pt x="153301" y="295717"/>
                </a:lnTo>
                <a:lnTo>
                  <a:pt x="165945" y="312759"/>
                </a:lnTo>
                <a:lnTo>
                  <a:pt x="171846" y="320002"/>
                </a:lnTo>
                <a:lnTo>
                  <a:pt x="177747" y="326820"/>
                </a:lnTo>
                <a:lnTo>
                  <a:pt x="183227" y="332784"/>
                </a:lnTo>
                <a:lnTo>
                  <a:pt x="189125" y="338748"/>
                </a:lnTo>
                <a:lnTo>
                  <a:pt x="199661" y="348973"/>
                </a:lnTo>
                <a:lnTo>
                  <a:pt x="211042" y="358348"/>
                </a:lnTo>
                <a:lnTo>
                  <a:pt x="224107" y="369851"/>
                </a:lnTo>
                <a:lnTo>
                  <a:pt x="230853" y="375816"/>
                </a:lnTo>
                <a:lnTo>
                  <a:pt x="236751" y="381783"/>
                </a:lnTo>
                <a:lnTo>
                  <a:pt x="246025" y="390730"/>
                </a:lnTo>
                <a:lnTo>
                  <a:pt x="255718" y="398823"/>
                </a:lnTo>
                <a:lnTo>
                  <a:pt x="264991" y="406919"/>
                </a:lnTo>
                <a:lnTo>
                  <a:pt x="274262" y="415868"/>
                </a:lnTo>
                <a:lnTo>
                  <a:pt x="283955" y="425665"/>
                </a:lnTo>
                <a:lnTo>
                  <a:pt x="293651" y="435893"/>
                </a:lnTo>
                <a:lnTo>
                  <a:pt x="300894" y="444260"/>
                </a:lnTo>
                <a:lnTo>
                  <a:pt x="300226" y="434064"/>
                </a:lnTo>
                <a:lnTo>
                  <a:pt x="299987" y="423165"/>
                </a:lnTo>
                <a:lnTo>
                  <a:pt x="299763" y="402252"/>
                </a:lnTo>
                <a:lnTo>
                  <a:pt x="299363" y="401698"/>
                </a:lnTo>
                <a:lnTo>
                  <a:pt x="296000" y="399097"/>
                </a:lnTo>
                <a:lnTo>
                  <a:pt x="294319" y="397361"/>
                </a:lnTo>
                <a:lnTo>
                  <a:pt x="292215" y="395192"/>
                </a:lnTo>
                <a:lnTo>
                  <a:pt x="289274" y="390852"/>
                </a:lnTo>
                <a:lnTo>
                  <a:pt x="286301" y="385867"/>
                </a:lnTo>
                <a:lnTo>
                  <a:pt x="285822" y="403108"/>
                </a:lnTo>
                <a:lnTo>
                  <a:pt x="285822" y="413129"/>
                </a:lnTo>
                <a:lnTo>
                  <a:pt x="286427" y="424059"/>
                </a:lnTo>
                <a:lnTo>
                  <a:pt x="286427" y="424972"/>
                </a:lnTo>
                <a:lnTo>
                  <a:pt x="286125" y="425882"/>
                </a:lnTo>
                <a:lnTo>
                  <a:pt x="285822" y="426339"/>
                </a:lnTo>
                <a:lnTo>
                  <a:pt x="285218" y="426339"/>
                </a:lnTo>
                <a:lnTo>
                  <a:pt x="284308" y="425882"/>
                </a:lnTo>
                <a:lnTo>
                  <a:pt x="283703" y="424972"/>
                </a:lnTo>
                <a:lnTo>
                  <a:pt x="283703" y="424059"/>
                </a:lnTo>
                <a:lnTo>
                  <a:pt x="283098" y="413129"/>
                </a:lnTo>
                <a:lnTo>
                  <a:pt x="283098" y="403108"/>
                </a:lnTo>
                <a:lnTo>
                  <a:pt x="283656" y="382914"/>
                </a:lnTo>
                <a:lnTo>
                  <a:pt x="281288" y="380876"/>
                </a:lnTo>
                <a:lnTo>
                  <a:pt x="277503" y="378272"/>
                </a:lnTo>
                <a:lnTo>
                  <a:pt x="274561" y="374367"/>
                </a:lnTo>
                <a:lnTo>
                  <a:pt x="271768" y="371102"/>
                </a:lnTo>
                <a:lnTo>
                  <a:pt x="271331" y="373621"/>
                </a:lnTo>
                <a:lnTo>
                  <a:pt x="271331" y="379591"/>
                </a:lnTo>
                <a:lnTo>
                  <a:pt x="271331" y="403905"/>
                </a:lnTo>
                <a:lnTo>
                  <a:pt x="270886" y="404755"/>
                </a:lnTo>
                <a:lnTo>
                  <a:pt x="270439" y="405184"/>
                </a:lnTo>
                <a:lnTo>
                  <a:pt x="269998" y="405609"/>
                </a:lnTo>
                <a:lnTo>
                  <a:pt x="269110" y="406037"/>
                </a:lnTo>
                <a:lnTo>
                  <a:pt x="267775" y="405609"/>
                </a:lnTo>
                <a:lnTo>
                  <a:pt x="267331" y="405184"/>
                </a:lnTo>
                <a:lnTo>
                  <a:pt x="266887" y="404755"/>
                </a:lnTo>
                <a:lnTo>
                  <a:pt x="266443" y="403905"/>
                </a:lnTo>
                <a:lnTo>
                  <a:pt x="266443" y="391961"/>
                </a:lnTo>
                <a:lnTo>
                  <a:pt x="266443" y="379591"/>
                </a:lnTo>
                <a:lnTo>
                  <a:pt x="266887" y="373621"/>
                </a:lnTo>
                <a:lnTo>
                  <a:pt x="267775" y="368504"/>
                </a:lnTo>
                <a:lnTo>
                  <a:pt x="268056" y="366756"/>
                </a:lnTo>
                <a:lnTo>
                  <a:pt x="263212" y="360921"/>
                </a:lnTo>
                <a:lnTo>
                  <a:pt x="258168" y="355715"/>
                </a:lnTo>
                <a:lnTo>
                  <a:pt x="248919" y="347040"/>
                </a:lnTo>
                <a:lnTo>
                  <a:pt x="240933" y="338796"/>
                </a:lnTo>
                <a:lnTo>
                  <a:pt x="229807" y="327317"/>
                </a:lnTo>
                <a:lnTo>
                  <a:pt x="229807" y="363739"/>
                </a:lnTo>
                <a:lnTo>
                  <a:pt x="229477" y="364586"/>
                </a:lnTo>
                <a:lnTo>
                  <a:pt x="229143" y="365008"/>
                </a:lnTo>
                <a:lnTo>
                  <a:pt x="228809" y="365433"/>
                </a:lnTo>
                <a:lnTo>
                  <a:pt x="228145" y="365433"/>
                </a:lnTo>
                <a:lnTo>
                  <a:pt x="227811" y="365433"/>
                </a:lnTo>
                <a:lnTo>
                  <a:pt x="226812" y="365008"/>
                </a:lnTo>
                <a:lnTo>
                  <a:pt x="226479" y="364586"/>
                </a:lnTo>
                <a:lnTo>
                  <a:pt x="226479" y="363739"/>
                </a:lnTo>
                <a:lnTo>
                  <a:pt x="226479" y="324086"/>
                </a:lnTo>
                <a:lnTo>
                  <a:pt x="217813" y="315804"/>
                </a:lnTo>
                <a:lnTo>
                  <a:pt x="208872" y="306212"/>
                </a:lnTo>
                <a:lnTo>
                  <a:pt x="208397" y="311002"/>
                </a:lnTo>
                <a:lnTo>
                  <a:pt x="207921" y="317744"/>
                </a:lnTo>
                <a:lnTo>
                  <a:pt x="207446" y="325384"/>
                </a:lnTo>
                <a:lnTo>
                  <a:pt x="207446" y="350101"/>
                </a:lnTo>
                <a:lnTo>
                  <a:pt x="207446" y="350998"/>
                </a:lnTo>
                <a:lnTo>
                  <a:pt x="206970" y="351448"/>
                </a:lnTo>
                <a:lnTo>
                  <a:pt x="206019" y="351899"/>
                </a:lnTo>
                <a:lnTo>
                  <a:pt x="205544" y="351899"/>
                </a:lnTo>
                <a:lnTo>
                  <a:pt x="204593" y="351899"/>
                </a:lnTo>
                <a:lnTo>
                  <a:pt x="204114" y="351448"/>
                </a:lnTo>
                <a:lnTo>
                  <a:pt x="203639" y="350998"/>
                </a:lnTo>
                <a:lnTo>
                  <a:pt x="203163" y="350101"/>
                </a:lnTo>
                <a:lnTo>
                  <a:pt x="203163" y="322238"/>
                </a:lnTo>
                <a:lnTo>
                  <a:pt x="203639" y="315496"/>
                </a:lnTo>
                <a:lnTo>
                  <a:pt x="204114" y="309207"/>
                </a:lnTo>
                <a:lnTo>
                  <a:pt x="204936" y="301983"/>
                </a:lnTo>
                <a:lnTo>
                  <a:pt x="186706" y="282403"/>
                </a:lnTo>
                <a:lnTo>
                  <a:pt x="186511" y="282195"/>
                </a:lnTo>
                <a:lnTo>
                  <a:pt x="186511" y="329496"/>
                </a:lnTo>
                <a:lnTo>
                  <a:pt x="186143" y="330337"/>
                </a:lnTo>
                <a:lnTo>
                  <a:pt x="185771" y="331175"/>
                </a:lnTo>
                <a:lnTo>
                  <a:pt x="185399" y="331175"/>
                </a:lnTo>
                <a:lnTo>
                  <a:pt x="184663" y="331597"/>
                </a:lnTo>
                <a:lnTo>
                  <a:pt x="184291" y="331175"/>
                </a:lnTo>
                <a:lnTo>
                  <a:pt x="183551" y="331175"/>
                </a:lnTo>
                <a:lnTo>
                  <a:pt x="183183" y="330337"/>
                </a:lnTo>
                <a:lnTo>
                  <a:pt x="183183" y="329496"/>
                </a:lnTo>
                <a:lnTo>
                  <a:pt x="183183" y="278605"/>
                </a:lnTo>
                <a:lnTo>
                  <a:pt x="167790" y="262016"/>
                </a:lnTo>
                <a:lnTo>
                  <a:pt x="166184" y="260271"/>
                </a:lnTo>
                <a:lnTo>
                  <a:pt x="166083" y="262538"/>
                </a:lnTo>
                <a:lnTo>
                  <a:pt x="165639" y="272590"/>
                </a:lnTo>
                <a:lnTo>
                  <a:pt x="164751" y="282645"/>
                </a:lnTo>
                <a:lnTo>
                  <a:pt x="164307" y="292281"/>
                </a:lnTo>
                <a:lnTo>
                  <a:pt x="164307" y="293119"/>
                </a:lnTo>
                <a:lnTo>
                  <a:pt x="163863" y="293956"/>
                </a:lnTo>
                <a:lnTo>
                  <a:pt x="162975" y="294375"/>
                </a:lnTo>
                <a:lnTo>
                  <a:pt x="162531" y="294375"/>
                </a:lnTo>
                <a:lnTo>
                  <a:pt x="161643" y="294375"/>
                </a:lnTo>
                <a:lnTo>
                  <a:pt x="160755" y="293956"/>
                </a:lnTo>
                <a:lnTo>
                  <a:pt x="160311" y="293119"/>
                </a:lnTo>
                <a:lnTo>
                  <a:pt x="159867" y="292281"/>
                </a:lnTo>
                <a:lnTo>
                  <a:pt x="160311" y="282645"/>
                </a:lnTo>
                <a:lnTo>
                  <a:pt x="160755" y="272590"/>
                </a:lnTo>
                <a:lnTo>
                  <a:pt x="162087" y="262538"/>
                </a:lnTo>
                <a:lnTo>
                  <a:pt x="162371" y="256127"/>
                </a:lnTo>
                <a:lnTo>
                  <a:pt x="159804" y="253340"/>
                </a:lnTo>
                <a:lnTo>
                  <a:pt x="150133" y="242926"/>
                </a:lnTo>
                <a:lnTo>
                  <a:pt x="144141" y="236225"/>
                </a:lnTo>
                <a:lnTo>
                  <a:pt x="143517" y="239906"/>
                </a:lnTo>
                <a:lnTo>
                  <a:pt x="142913" y="246097"/>
                </a:lnTo>
                <a:lnTo>
                  <a:pt x="142913" y="251873"/>
                </a:lnTo>
                <a:lnTo>
                  <a:pt x="142913" y="264255"/>
                </a:lnTo>
                <a:lnTo>
                  <a:pt x="143215" y="275393"/>
                </a:lnTo>
                <a:lnTo>
                  <a:pt x="143215" y="276221"/>
                </a:lnTo>
                <a:lnTo>
                  <a:pt x="142913" y="277046"/>
                </a:lnTo>
                <a:lnTo>
                  <a:pt x="142607" y="277459"/>
                </a:lnTo>
                <a:lnTo>
                  <a:pt x="142003" y="277459"/>
                </a:lnTo>
                <a:lnTo>
                  <a:pt x="141398" y="277459"/>
                </a:lnTo>
                <a:lnTo>
                  <a:pt x="141096" y="277046"/>
                </a:lnTo>
                <a:lnTo>
                  <a:pt x="140793" y="276221"/>
                </a:lnTo>
                <a:lnTo>
                  <a:pt x="140488" y="275393"/>
                </a:lnTo>
                <a:lnTo>
                  <a:pt x="140185" y="263839"/>
                </a:lnTo>
                <a:lnTo>
                  <a:pt x="139883" y="251048"/>
                </a:lnTo>
                <a:lnTo>
                  <a:pt x="140185" y="244860"/>
                </a:lnTo>
                <a:lnTo>
                  <a:pt x="140793" y="238669"/>
                </a:lnTo>
                <a:lnTo>
                  <a:pt x="141842" y="233659"/>
                </a:lnTo>
                <a:lnTo>
                  <a:pt x="140044" y="231649"/>
                </a:lnTo>
                <a:lnTo>
                  <a:pt x="137103" y="228179"/>
                </a:lnTo>
                <a:lnTo>
                  <a:pt x="133321" y="224709"/>
                </a:lnTo>
                <a:lnTo>
                  <a:pt x="128695" y="219935"/>
                </a:lnTo>
                <a:lnTo>
                  <a:pt x="126594" y="217334"/>
                </a:lnTo>
                <a:lnTo>
                  <a:pt x="124491" y="214295"/>
                </a:lnTo>
                <a:lnTo>
                  <a:pt x="123650" y="212560"/>
                </a:lnTo>
                <a:lnTo>
                  <a:pt x="123231" y="210825"/>
                </a:lnTo>
                <a:lnTo>
                  <a:pt x="123231" y="209090"/>
                </a:lnTo>
                <a:lnTo>
                  <a:pt x="124072" y="207355"/>
                </a:lnTo>
                <a:lnTo>
                  <a:pt x="125331" y="205619"/>
                </a:lnTo>
                <a:lnTo>
                  <a:pt x="127013" y="204319"/>
                </a:lnTo>
                <a:lnTo>
                  <a:pt x="129117" y="203453"/>
                </a:lnTo>
                <a:lnTo>
                  <a:pt x="131217" y="203018"/>
                </a:lnTo>
                <a:lnTo>
                  <a:pt x="132480" y="203453"/>
                </a:lnTo>
                <a:lnTo>
                  <a:pt x="134161" y="203884"/>
                </a:lnTo>
                <a:lnTo>
                  <a:pt x="136262" y="204753"/>
                </a:lnTo>
                <a:lnTo>
                  <a:pt x="137525" y="206489"/>
                </a:lnTo>
                <a:lnTo>
                  <a:pt x="140885" y="210825"/>
                </a:lnTo>
                <a:lnTo>
                  <a:pt x="144670" y="215599"/>
                </a:lnTo>
                <a:lnTo>
                  <a:pt x="153496" y="223405"/>
                </a:lnTo>
                <a:lnTo>
                  <a:pt x="158122" y="227745"/>
                </a:lnTo>
                <a:lnTo>
                  <a:pt x="162745" y="232081"/>
                </a:lnTo>
                <a:lnTo>
                  <a:pt x="175357" y="246400"/>
                </a:lnTo>
                <a:lnTo>
                  <a:pt x="186706" y="260712"/>
                </a:lnTo>
                <a:lnTo>
                  <a:pt x="192170" y="266352"/>
                </a:lnTo>
                <a:lnTo>
                  <a:pt x="203519" y="279367"/>
                </a:lnTo>
                <a:lnTo>
                  <a:pt x="215290" y="291947"/>
                </a:lnTo>
                <a:lnTo>
                  <a:pt x="227061" y="303659"/>
                </a:lnTo>
                <a:lnTo>
                  <a:pt x="238829" y="315804"/>
                </a:lnTo>
                <a:lnTo>
                  <a:pt x="253964" y="330120"/>
                </a:lnTo>
                <a:lnTo>
                  <a:pt x="266994" y="342269"/>
                </a:lnTo>
                <a:lnTo>
                  <a:pt x="276243" y="351811"/>
                </a:lnTo>
                <a:lnTo>
                  <a:pt x="285492" y="360486"/>
                </a:lnTo>
                <a:lnTo>
                  <a:pt x="289693" y="365692"/>
                </a:lnTo>
                <a:lnTo>
                  <a:pt x="294319" y="370897"/>
                </a:lnTo>
                <a:lnTo>
                  <a:pt x="297682" y="375671"/>
                </a:lnTo>
                <a:lnTo>
                  <a:pt x="301045" y="381308"/>
                </a:lnTo>
                <a:lnTo>
                  <a:pt x="302304" y="383477"/>
                </a:lnTo>
                <a:lnTo>
                  <a:pt x="303986" y="385647"/>
                </a:lnTo>
                <a:lnTo>
                  <a:pt x="308190" y="389117"/>
                </a:lnTo>
                <a:lnTo>
                  <a:pt x="310712" y="391722"/>
                </a:lnTo>
                <a:lnTo>
                  <a:pt x="313235" y="393888"/>
                </a:lnTo>
                <a:lnTo>
                  <a:pt x="316598" y="399097"/>
                </a:lnTo>
                <a:lnTo>
                  <a:pt x="320799" y="405168"/>
                </a:lnTo>
                <a:lnTo>
                  <a:pt x="322902" y="407772"/>
                </a:lnTo>
                <a:lnTo>
                  <a:pt x="325425" y="410373"/>
                </a:lnTo>
                <a:lnTo>
                  <a:pt x="328788" y="413844"/>
                </a:lnTo>
                <a:lnTo>
                  <a:pt x="331729" y="416882"/>
                </a:lnTo>
                <a:lnTo>
                  <a:pt x="334252" y="420353"/>
                </a:lnTo>
                <a:lnTo>
                  <a:pt x="336355" y="423823"/>
                </a:lnTo>
                <a:lnTo>
                  <a:pt x="336774" y="424254"/>
                </a:lnTo>
                <a:lnTo>
                  <a:pt x="337193" y="424689"/>
                </a:lnTo>
                <a:lnTo>
                  <a:pt x="338455" y="425558"/>
                </a:lnTo>
                <a:lnTo>
                  <a:pt x="339296" y="426859"/>
                </a:lnTo>
                <a:lnTo>
                  <a:pt x="339715" y="428594"/>
                </a:lnTo>
                <a:lnTo>
                  <a:pt x="339715" y="430329"/>
                </a:lnTo>
                <a:lnTo>
                  <a:pt x="339715" y="432171"/>
                </a:lnTo>
                <a:lnTo>
                  <a:pt x="348441" y="425240"/>
                </a:lnTo>
                <a:lnTo>
                  <a:pt x="360663" y="416719"/>
                </a:lnTo>
                <a:lnTo>
                  <a:pt x="373728" y="407344"/>
                </a:lnTo>
                <a:lnTo>
                  <a:pt x="385531" y="397972"/>
                </a:lnTo>
                <a:lnTo>
                  <a:pt x="398596" y="389451"/>
                </a:lnTo>
                <a:lnTo>
                  <a:pt x="413759" y="379963"/>
                </a:lnTo>
                <a:lnTo>
                  <a:pt x="409567" y="377195"/>
                </a:lnTo>
                <a:lnTo>
                  <a:pt x="404122" y="372471"/>
                </a:lnTo>
                <a:lnTo>
                  <a:pt x="399100" y="367748"/>
                </a:lnTo>
                <a:lnTo>
                  <a:pt x="393239" y="363024"/>
                </a:lnTo>
                <a:lnTo>
                  <a:pt x="382775" y="352286"/>
                </a:lnTo>
                <a:lnTo>
                  <a:pt x="373145" y="341551"/>
                </a:lnTo>
                <a:lnTo>
                  <a:pt x="362262" y="329525"/>
                </a:lnTo>
                <a:lnTo>
                  <a:pt x="352632" y="319646"/>
                </a:lnTo>
                <a:lnTo>
                  <a:pt x="341749" y="307620"/>
                </a:lnTo>
                <a:lnTo>
                  <a:pt x="330863" y="293878"/>
                </a:lnTo>
                <a:lnTo>
                  <a:pt x="325422" y="287003"/>
                </a:lnTo>
                <a:lnTo>
                  <a:pt x="320399" y="279704"/>
                </a:lnTo>
                <a:lnTo>
                  <a:pt x="312026" y="268966"/>
                </a:lnTo>
                <a:lnTo>
                  <a:pt x="309743" y="266198"/>
                </a:lnTo>
                <a:lnTo>
                  <a:pt x="309743" y="266494"/>
                </a:lnTo>
                <a:lnTo>
                  <a:pt x="307472" y="273774"/>
                </a:lnTo>
                <a:lnTo>
                  <a:pt x="306109" y="281055"/>
                </a:lnTo>
                <a:lnTo>
                  <a:pt x="305198" y="288767"/>
                </a:lnTo>
                <a:lnTo>
                  <a:pt x="303838" y="296476"/>
                </a:lnTo>
                <a:lnTo>
                  <a:pt x="303385" y="297332"/>
                </a:lnTo>
                <a:lnTo>
                  <a:pt x="302928" y="297760"/>
                </a:lnTo>
                <a:lnTo>
                  <a:pt x="302021" y="297760"/>
                </a:lnTo>
                <a:lnTo>
                  <a:pt x="301111" y="297760"/>
                </a:lnTo>
                <a:lnTo>
                  <a:pt x="300658" y="297332"/>
                </a:lnTo>
                <a:lnTo>
                  <a:pt x="300204" y="296904"/>
                </a:lnTo>
                <a:lnTo>
                  <a:pt x="299751" y="296476"/>
                </a:lnTo>
                <a:lnTo>
                  <a:pt x="299751" y="295191"/>
                </a:lnTo>
                <a:lnTo>
                  <a:pt x="301111" y="287910"/>
                </a:lnTo>
                <a:lnTo>
                  <a:pt x="302475" y="280198"/>
                </a:lnTo>
                <a:lnTo>
                  <a:pt x="303385" y="272918"/>
                </a:lnTo>
                <a:lnTo>
                  <a:pt x="305198" y="265209"/>
                </a:lnTo>
                <a:lnTo>
                  <a:pt x="305655" y="264352"/>
                </a:lnTo>
                <a:lnTo>
                  <a:pt x="306562" y="263924"/>
                </a:lnTo>
                <a:lnTo>
                  <a:pt x="307015" y="263924"/>
                </a:lnTo>
                <a:lnTo>
                  <a:pt x="307866" y="263924"/>
                </a:lnTo>
                <a:lnTo>
                  <a:pt x="302815" y="257799"/>
                </a:lnTo>
                <a:lnTo>
                  <a:pt x="293607" y="247492"/>
                </a:lnTo>
                <a:close/>
                <a:moveTo>
                  <a:pt x="431050" y="320002"/>
                </a:moveTo>
                <a:lnTo>
                  <a:pt x="429784" y="318299"/>
                </a:lnTo>
                <a:lnTo>
                  <a:pt x="429242" y="317656"/>
                </a:lnTo>
                <a:lnTo>
                  <a:pt x="427539" y="333512"/>
                </a:lnTo>
                <a:lnTo>
                  <a:pt x="426836" y="343286"/>
                </a:lnTo>
                <a:lnTo>
                  <a:pt x="426487" y="353505"/>
                </a:lnTo>
                <a:lnTo>
                  <a:pt x="426487" y="354393"/>
                </a:lnTo>
                <a:lnTo>
                  <a:pt x="426134" y="354837"/>
                </a:lnTo>
                <a:lnTo>
                  <a:pt x="425435" y="355281"/>
                </a:lnTo>
                <a:lnTo>
                  <a:pt x="425083" y="355281"/>
                </a:lnTo>
                <a:lnTo>
                  <a:pt x="424031" y="355281"/>
                </a:lnTo>
                <a:lnTo>
                  <a:pt x="423332" y="354837"/>
                </a:lnTo>
                <a:lnTo>
                  <a:pt x="422979" y="354393"/>
                </a:lnTo>
                <a:lnTo>
                  <a:pt x="422979" y="353505"/>
                </a:lnTo>
                <a:lnTo>
                  <a:pt x="423332" y="343286"/>
                </a:lnTo>
                <a:lnTo>
                  <a:pt x="424031" y="332620"/>
                </a:lnTo>
                <a:lnTo>
                  <a:pt x="426298" y="314170"/>
                </a:lnTo>
                <a:lnTo>
                  <a:pt x="415031" y="300831"/>
                </a:lnTo>
                <a:lnTo>
                  <a:pt x="409381" y="294404"/>
                </a:lnTo>
                <a:lnTo>
                  <a:pt x="408326" y="299606"/>
                </a:lnTo>
                <a:lnTo>
                  <a:pt x="407438" y="305756"/>
                </a:lnTo>
                <a:lnTo>
                  <a:pt x="406994" y="311909"/>
                </a:lnTo>
                <a:lnTo>
                  <a:pt x="406994" y="318062"/>
                </a:lnTo>
                <a:lnTo>
                  <a:pt x="407438" y="330775"/>
                </a:lnTo>
                <a:lnTo>
                  <a:pt x="407438" y="343081"/>
                </a:lnTo>
                <a:lnTo>
                  <a:pt x="407438" y="343900"/>
                </a:lnTo>
                <a:lnTo>
                  <a:pt x="406994" y="344719"/>
                </a:lnTo>
                <a:lnTo>
                  <a:pt x="406106" y="345131"/>
                </a:lnTo>
                <a:lnTo>
                  <a:pt x="405662" y="345131"/>
                </a:lnTo>
                <a:lnTo>
                  <a:pt x="404774" y="345131"/>
                </a:lnTo>
                <a:lnTo>
                  <a:pt x="404330" y="344719"/>
                </a:lnTo>
                <a:lnTo>
                  <a:pt x="403886" y="343900"/>
                </a:lnTo>
                <a:lnTo>
                  <a:pt x="403442" y="343081"/>
                </a:lnTo>
                <a:lnTo>
                  <a:pt x="403442" y="330366"/>
                </a:lnTo>
                <a:lnTo>
                  <a:pt x="402998" y="317650"/>
                </a:lnTo>
                <a:lnTo>
                  <a:pt x="402998" y="311500"/>
                </a:lnTo>
                <a:lnTo>
                  <a:pt x="403442" y="304937"/>
                </a:lnTo>
                <a:lnTo>
                  <a:pt x="404330" y="298784"/>
                </a:lnTo>
                <a:lnTo>
                  <a:pt x="405662" y="292224"/>
                </a:lnTo>
                <a:lnTo>
                  <a:pt x="406106" y="291403"/>
                </a:lnTo>
                <a:lnTo>
                  <a:pt x="406459" y="291078"/>
                </a:lnTo>
                <a:lnTo>
                  <a:pt x="401547" y="285492"/>
                </a:lnTo>
                <a:lnTo>
                  <a:pt x="393006" y="276300"/>
                </a:lnTo>
                <a:lnTo>
                  <a:pt x="393006" y="326073"/>
                </a:lnTo>
                <a:lnTo>
                  <a:pt x="393006" y="326927"/>
                </a:lnTo>
                <a:lnTo>
                  <a:pt x="392635" y="327355"/>
                </a:lnTo>
                <a:lnTo>
                  <a:pt x="391895" y="327783"/>
                </a:lnTo>
                <a:lnTo>
                  <a:pt x="391526" y="328212"/>
                </a:lnTo>
                <a:lnTo>
                  <a:pt x="390786" y="327783"/>
                </a:lnTo>
                <a:lnTo>
                  <a:pt x="390046" y="327355"/>
                </a:lnTo>
                <a:lnTo>
                  <a:pt x="389675" y="326927"/>
                </a:lnTo>
                <a:lnTo>
                  <a:pt x="389675" y="326073"/>
                </a:lnTo>
                <a:lnTo>
                  <a:pt x="389675" y="272716"/>
                </a:lnTo>
                <a:lnTo>
                  <a:pt x="388481" y="271431"/>
                </a:lnTo>
                <a:lnTo>
                  <a:pt x="375835" y="258649"/>
                </a:lnTo>
                <a:lnTo>
                  <a:pt x="368885" y="252361"/>
                </a:lnTo>
                <a:lnTo>
                  <a:pt x="368264" y="257478"/>
                </a:lnTo>
                <a:lnTo>
                  <a:pt x="367789" y="263354"/>
                </a:lnTo>
                <a:lnTo>
                  <a:pt x="367789" y="269652"/>
                </a:lnTo>
                <a:lnTo>
                  <a:pt x="367789" y="299042"/>
                </a:lnTo>
                <a:lnTo>
                  <a:pt x="367313" y="299883"/>
                </a:lnTo>
                <a:lnTo>
                  <a:pt x="366838" y="300724"/>
                </a:lnTo>
                <a:lnTo>
                  <a:pt x="366362" y="301143"/>
                </a:lnTo>
                <a:lnTo>
                  <a:pt x="365408" y="301143"/>
                </a:lnTo>
                <a:lnTo>
                  <a:pt x="364457" y="301143"/>
                </a:lnTo>
                <a:lnTo>
                  <a:pt x="363982" y="300724"/>
                </a:lnTo>
                <a:lnTo>
                  <a:pt x="363506" y="299883"/>
                </a:lnTo>
                <a:lnTo>
                  <a:pt x="363031" y="299042"/>
                </a:lnTo>
                <a:lnTo>
                  <a:pt x="363031" y="266714"/>
                </a:lnTo>
                <a:lnTo>
                  <a:pt x="363506" y="261257"/>
                </a:lnTo>
                <a:lnTo>
                  <a:pt x="363982" y="256218"/>
                </a:lnTo>
                <a:lnTo>
                  <a:pt x="364986" y="248834"/>
                </a:lnTo>
                <a:lnTo>
                  <a:pt x="359819" y="244164"/>
                </a:lnTo>
                <a:lnTo>
                  <a:pt x="346378" y="232317"/>
                </a:lnTo>
                <a:lnTo>
                  <a:pt x="346378" y="272423"/>
                </a:lnTo>
                <a:lnTo>
                  <a:pt x="346378" y="273248"/>
                </a:lnTo>
                <a:lnTo>
                  <a:pt x="345638" y="273661"/>
                </a:lnTo>
                <a:lnTo>
                  <a:pt x="344158" y="274073"/>
                </a:lnTo>
                <a:lnTo>
                  <a:pt x="342678" y="274073"/>
                </a:lnTo>
                <a:lnTo>
                  <a:pt x="341938" y="274073"/>
                </a:lnTo>
                <a:lnTo>
                  <a:pt x="340458" y="273661"/>
                </a:lnTo>
                <a:lnTo>
                  <a:pt x="339715" y="273248"/>
                </a:lnTo>
                <a:lnTo>
                  <a:pt x="339715" y="272423"/>
                </a:lnTo>
                <a:lnTo>
                  <a:pt x="339715" y="226306"/>
                </a:lnTo>
                <a:lnTo>
                  <a:pt x="326395" y="214062"/>
                </a:lnTo>
                <a:lnTo>
                  <a:pt x="326395" y="251709"/>
                </a:lnTo>
                <a:lnTo>
                  <a:pt x="326023" y="252534"/>
                </a:lnTo>
                <a:lnTo>
                  <a:pt x="325655" y="252946"/>
                </a:lnTo>
                <a:lnTo>
                  <a:pt x="325283" y="253771"/>
                </a:lnTo>
                <a:lnTo>
                  <a:pt x="324543" y="253771"/>
                </a:lnTo>
                <a:lnTo>
                  <a:pt x="323803" y="253771"/>
                </a:lnTo>
                <a:lnTo>
                  <a:pt x="323435" y="252946"/>
                </a:lnTo>
                <a:lnTo>
                  <a:pt x="323063" y="252534"/>
                </a:lnTo>
                <a:lnTo>
                  <a:pt x="323063" y="251709"/>
                </a:lnTo>
                <a:lnTo>
                  <a:pt x="323063" y="211004"/>
                </a:lnTo>
                <a:lnTo>
                  <a:pt x="306294" y="195590"/>
                </a:lnTo>
                <a:lnTo>
                  <a:pt x="303079" y="192507"/>
                </a:lnTo>
                <a:lnTo>
                  <a:pt x="303079" y="236197"/>
                </a:lnTo>
                <a:lnTo>
                  <a:pt x="321237" y="256943"/>
                </a:lnTo>
                <a:lnTo>
                  <a:pt x="326678" y="263382"/>
                </a:lnTo>
                <a:lnTo>
                  <a:pt x="332538" y="270257"/>
                </a:lnTo>
                <a:lnTo>
                  <a:pt x="342584" y="283568"/>
                </a:lnTo>
                <a:lnTo>
                  <a:pt x="355145" y="299461"/>
                </a:lnTo>
                <a:lnTo>
                  <a:pt x="361843" y="306760"/>
                </a:lnTo>
                <a:lnTo>
                  <a:pt x="368541" y="314491"/>
                </a:lnTo>
                <a:lnTo>
                  <a:pt x="381100" y="328237"/>
                </a:lnTo>
                <a:lnTo>
                  <a:pt x="391145" y="338972"/>
                </a:lnTo>
                <a:lnTo>
                  <a:pt x="401194" y="349710"/>
                </a:lnTo>
                <a:lnTo>
                  <a:pt x="406217" y="354434"/>
                </a:lnTo>
                <a:lnTo>
                  <a:pt x="412077" y="359157"/>
                </a:lnTo>
                <a:lnTo>
                  <a:pt x="417103" y="363884"/>
                </a:lnTo>
                <a:lnTo>
                  <a:pt x="422544" y="367748"/>
                </a:lnTo>
                <a:lnTo>
                  <a:pt x="424635" y="369036"/>
                </a:lnTo>
                <a:lnTo>
                  <a:pt x="425473" y="369896"/>
                </a:lnTo>
                <a:lnTo>
                  <a:pt x="425892" y="371184"/>
                </a:lnTo>
                <a:lnTo>
                  <a:pt x="426216" y="372182"/>
                </a:lnTo>
                <a:lnTo>
                  <a:pt x="439634" y="363972"/>
                </a:lnTo>
                <a:lnTo>
                  <a:pt x="439634" y="333597"/>
                </a:lnTo>
                <a:lnTo>
                  <a:pt x="439634" y="332797"/>
                </a:lnTo>
                <a:lnTo>
                  <a:pt x="440003" y="332397"/>
                </a:lnTo>
                <a:lnTo>
                  <a:pt x="440648" y="332047"/>
                </a:lnTo>
                <a:lnTo>
                  <a:pt x="431050" y="320002"/>
                </a:lnTo>
                <a:close/>
                <a:moveTo>
                  <a:pt x="456759" y="349402"/>
                </a:moveTo>
                <a:lnTo>
                  <a:pt x="449591" y="342159"/>
                </a:lnTo>
                <a:lnTo>
                  <a:pt x="443271" y="335341"/>
                </a:lnTo>
                <a:lnTo>
                  <a:pt x="442963" y="334954"/>
                </a:lnTo>
                <a:lnTo>
                  <a:pt x="442963" y="361872"/>
                </a:lnTo>
                <a:lnTo>
                  <a:pt x="456337" y="353234"/>
                </a:lnTo>
                <a:lnTo>
                  <a:pt x="458865" y="351530"/>
                </a:lnTo>
                <a:lnTo>
                  <a:pt x="456759" y="349402"/>
                </a:lnTo>
                <a:close/>
                <a:moveTo>
                  <a:pt x="471087" y="383059"/>
                </a:moveTo>
                <a:lnTo>
                  <a:pt x="470665" y="374965"/>
                </a:lnTo>
                <a:lnTo>
                  <a:pt x="468980" y="366869"/>
                </a:lnTo>
                <a:lnTo>
                  <a:pt x="468136" y="363462"/>
                </a:lnTo>
                <a:lnTo>
                  <a:pt x="465607" y="365591"/>
                </a:lnTo>
                <a:lnTo>
                  <a:pt x="445378" y="378373"/>
                </a:lnTo>
                <a:lnTo>
                  <a:pt x="430206" y="388173"/>
                </a:lnTo>
                <a:lnTo>
                  <a:pt x="422557" y="392625"/>
                </a:lnTo>
                <a:lnTo>
                  <a:pt x="422028" y="398690"/>
                </a:lnTo>
                <a:lnTo>
                  <a:pt x="420126" y="409621"/>
                </a:lnTo>
                <a:lnTo>
                  <a:pt x="418221" y="420554"/>
                </a:lnTo>
                <a:lnTo>
                  <a:pt x="417270" y="431484"/>
                </a:lnTo>
                <a:lnTo>
                  <a:pt x="417270" y="432297"/>
                </a:lnTo>
                <a:lnTo>
                  <a:pt x="416794" y="432700"/>
                </a:lnTo>
                <a:lnTo>
                  <a:pt x="415843" y="433106"/>
                </a:lnTo>
                <a:lnTo>
                  <a:pt x="414892" y="433106"/>
                </a:lnTo>
                <a:lnTo>
                  <a:pt x="414417" y="433106"/>
                </a:lnTo>
                <a:lnTo>
                  <a:pt x="413466" y="432700"/>
                </a:lnTo>
                <a:lnTo>
                  <a:pt x="412990" y="432297"/>
                </a:lnTo>
                <a:lnTo>
                  <a:pt x="412990" y="431484"/>
                </a:lnTo>
                <a:lnTo>
                  <a:pt x="413941" y="420554"/>
                </a:lnTo>
                <a:lnTo>
                  <a:pt x="415843" y="409621"/>
                </a:lnTo>
                <a:lnTo>
                  <a:pt x="417745" y="398690"/>
                </a:lnTo>
                <a:lnTo>
                  <a:pt x="418048" y="395252"/>
                </a:lnTo>
                <a:lnTo>
                  <a:pt x="416297" y="396269"/>
                </a:lnTo>
                <a:lnTo>
                  <a:pt x="404075" y="403937"/>
                </a:lnTo>
                <a:lnTo>
                  <a:pt x="401109" y="405864"/>
                </a:lnTo>
                <a:lnTo>
                  <a:pt x="400586" y="408692"/>
                </a:lnTo>
                <a:lnTo>
                  <a:pt x="399207" y="416130"/>
                </a:lnTo>
                <a:lnTo>
                  <a:pt x="398864" y="419628"/>
                </a:lnTo>
                <a:lnTo>
                  <a:pt x="398174" y="423130"/>
                </a:lnTo>
                <a:lnTo>
                  <a:pt x="398174" y="427504"/>
                </a:lnTo>
                <a:lnTo>
                  <a:pt x="397831" y="432757"/>
                </a:lnTo>
                <a:lnTo>
                  <a:pt x="397141" y="437131"/>
                </a:lnTo>
                <a:lnTo>
                  <a:pt x="396105" y="441505"/>
                </a:lnTo>
                <a:lnTo>
                  <a:pt x="395762" y="442380"/>
                </a:lnTo>
                <a:lnTo>
                  <a:pt x="395072" y="443256"/>
                </a:lnTo>
                <a:lnTo>
                  <a:pt x="394039" y="443256"/>
                </a:lnTo>
                <a:lnTo>
                  <a:pt x="393350" y="443256"/>
                </a:lnTo>
                <a:lnTo>
                  <a:pt x="393006" y="441942"/>
                </a:lnTo>
                <a:lnTo>
                  <a:pt x="393006" y="441505"/>
                </a:lnTo>
                <a:lnTo>
                  <a:pt x="393006" y="440629"/>
                </a:lnTo>
                <a:lnTo>
                  <a:pt x="394382" y="435818"/>
                </a:lnTo>
                <a:lnTo>
                  <a:pt x="394729" y="431444"/>
                </a:lnTo>
                <a:lnTo>
                  <a:pt x="395072" y="425753"/>
                </a:lnTo>
                <a:lnTo>
                  <a:pt x="395072" y="420942"/>
                </a:lnTo>
                <a:lnTo>
                  <a:pt x="395419" y="417877"/>
                </a:lnTo>
                <a:lnTo>
                  <a:pt x="395762" y="414379"/>
                </a:lnTo>
                <a:lnTo>
                  <a:pt x="396971" y="408613"/>
                </a:lnTo>
                <a:lnTo>
                  <a:pt x="392695" y="411608"/>
                </a:lnTo>
                <a:lnTo>
                  <a:pt x="388481" y="415015"/>
                </a:lnTo>
                <a:lnTo>
                  <a:pt x="369093" y="429501"/>
                </a:lnTo>
                <a:lnTo>
                  <a:pt x="350548" y="444840"/>
                </a:lnTo>
                <a:lnTo>
                  <a:pt x="345490" y="448247"/>
                </a:lnTo>
                <a:lnTo>
                  <a:pt x="340011" y="452933"/>
                </a:lnTo>
                <a:lnTo>
                  <a:pt x="334532" y="458047"/>
                </a:lnTo>
                <a:lnTo>
                  <a:pt x="329052" y="463161"/>
                </a:lnTo>
                <a:lnTo>
                  <a:pt x="326524" y="466143"/>
                </a:lnTo>
                <a:lnTo>
                  <a:pt x="324839" y="469125"/>
                </a:lnTo>
                <a:lnTo>
                  <a:pt x="323151" y="471682"/>
                </a:lnTo>
                <a:lnTo>
                  <a:pt x="326102" y="472532"/>
                </a:lnTo>
                <a:lnTo>
                  <a:pt x="337904" y="476368"/>
                </a:lnTo>
                <a:lnTo>
                  <a:pt x="345912" y="478500"/>
                </a:lnTo>
                <a:lnTo>
                  <a:pt x="354342" y="481482"/>
                </a:lnTo>
                <a:lnTo>
                  <a:pt x="361928" y="483185"/>
                </a:lnTo>
                <a:lnTo>
                  <a:pt x="368671" y="484464"/>
                </a:lnTo>
                <a:lnTo>
                  <a:pt x="377101" y="486168"/>
                </a:lnTo>
                <a:lnTo>
                  <a:pt x="385109" y="487871"/>
                </a:lnTo>
                <a:lnTo>
                  <a:pt x="403231" y="492132"/>
                </a:lnTo>
                <a:lnTo>
                  <a:pt x="409901" y="493858"/>
                </a:lnTo>
                <a:lnTo>
                  <a:pt x="410065" y="493344"/>
                </a:lnTo>
                <a:lnTo>
                  <a:pt x="410468" y="492056"/>
                </a:lnTo>
                <a:lnTo>
                  <a:pt x="410874" y="490772"/>
                </a:lnTo>
                <a:lnTo>
                  <a:pt x="411230" y="490318"/>
                </a:lnTo>
                <a:lnTo>
                  <a:pt x="410710" y="486209"/>
                </a:lnTo>
                <a:lnTo>
                  <a:pt x="410008" y="477451"/>
                </a:lnTo>
                <a:lnTo>
                  <a:pt x="409658" y="468694"/>
                </a:lnTo>
                <a:lnTo>
                  <a:pt x="409658" y="467818"/>
                </a:lnTo>
                <a:lnTo>
                  <a:pt x="410008" y="467380"/>
                </a:lnTo>
                <a:lnTo>
                  <a:pt x="410710" y="466943"/>
                </a:lnTo>
                <a:lnTo>
                  <a:pt x="411060" y="466943"/>
                </a:lnTo>
                <a:lnTo>
                  <a:pt x="411762" y="466943"/>
                </a:lnTo>
                <a:lnTo>
                  <a:pt x="412814" y="467380"/>
                </a:lnTo>
                <a:lnTo>
                  <a:pt x="413163" y="467818"/>
                </a:lnTo>
                <a:lnTo>
                  <a:pt x="413163" y="468694"/>
                </a:lnTo>
                <a:lnTo>
                  <a:pt x="413516" y="477451"/>
                </a:lnTo>
                <a:lnTo>
                  <a:pt x="414215" y="485771"/>
                </a:lnTo>
                <a:lnTo>
                  <a:pt x="414300" y="486413"/>
                </a:lnTo>
                <a:lnTo>
                  <a:pt x="414924" y="485623"/>
                </a:lnTo>
                <a:lnTo>
                  <a:pt x="418570" y="480906"/>
                </a:lnTo>
                <a:lnTo>
                  <a:pt x="422214" y="476617"/>
                </a:lnTo>
                <a:lnTo>
                  <a:pt x="426670" y="472328"/>
                </a:lnTo>
                <a:lnTo>
                  <a:pt x="435178" y="464606"/>
                </a:lnTo>
                <a:lnTo>
                  <a:pt x="444899" y="457316"/>
                </a:lnTo>
                <a:lnTo>
                  <a:pt x="446924" y="455600"/>
                </a:lnTo>
                <a:lnTo>
                  <a:pt x="449355" y="453455"/>
                </a:lnTo>
                <a:lnTo>
                  <a:pt x="452189" y="451739"/>
                </a:lnTo>
                <a:lnTo>
                  <a:pt x="455430" y="450451"/>
                </a:lnTo>
                <a:lnTo>
                  <a:pt x="458670" y="450023"/>
                </a:lnTo>
                <a:lnTo>
                  <a:pt x="460695" y="450451"/>
                </a:lnTo>
                <a:lnTo>
                  <a:pt x="462723" y="450883"/>
                </a:lnTo>
                <a:lnTo>
                  <a:pt x="463633" y="451364"/>
                </a:lnTo>
                <a:lnTo>
                  <a:pt x="463923" y="448247"/>
                </a:lnTo>
                <a:lnTo>
                  <a:pt x="464767" y="441857"/>
                </a:lnTo>
                <a:lnTo>
                  <a:pt x="466451" y="434615"/>
                </a:lnTo>
                <a:lnTo>
                  <a:pt x="468980" y="418851"/>
                </a:lnTo>
                <a:lnTo>
                  <a:pt x="470246" y="409901"/>
                </a:lnTo>
                <a:lnTo>
                  <a:pt x="471087" y="400529"/>
                </a:lnTo>
                <a:lnTo>
                  <a:pt x="471509" y="392008"/>
                </a:lnTo>
                <a:lnTo>
                  <a:pt x="471087" y="383059"/>
                </a:lnTo>
                <a:close/>
                <a:moveTo>
                  <a:pt x="539157" y="528154"/>
                </a:moveTo>
                <a:cubicBezTo>
                  <a:pt x="538221" y="528154"/>
                  <a:pt x="538221" y="529738"/>
                  <a:pt x="537289" y="529738"/>
                </a:cubicBezTo>
                <a:cubicBezTo>
                  <a:pt x="536354" y="528154"/>
                  <a:pt x="535419" y="527363"/>
                  <a:pt x="533548" y="525783"/>
                </a:cubicBezTo>
                <a:cubicBezTo>
                  <a:pt x="533548" y="525783"/>
                  <a:pt x="532613" y="524992"/>
                  <a:pt x="532613" y="524199"/>
                </a:cubicBezTo>
                <a:lnTo>
                  <a:pt x="530745" y="525783"/>
                </a:lnTo>
                <a:cubicBezTo>
                  <a:pt x="529810" y="525783"/>
                  <a:pt x="528875" y="524199"/>
                  <a:pt x="528875" y="524199"/>
                </a:cubicBezTo>
                <a:cubicBezTo>
                  <a:pt x="527940" y="523408"/>
                  <a:pt x="527940" y="521827"/>
                  <a:pt x="527008" y="521827"/>
                </a:cubicBezTo>
                <a:cubicBezTo>
                  <a:pt x="526072" y="521827"/>
                  <a:pt x="526072" y="523408"/>
                  <a:pt x="525137" y="523408"/>
                </a:cubicBezTo>
                <a:cubicBezTo>
                  <a:pt x="524202" y="522618"/>
                  <a:pt x="524202" y="522618"/>
                  <a:pt x="523266" y="521827"/>
                </a:cubicBezTo>
                <a:cubicBezTo>
                  <a:pt x="523266" y="521827"/>
                  <a:pt x="521399" y="522618"/>
                  <a:pt x="521399" y="523408"/>
                </a:cubicBezTo>
                <a:cubicBezTo>
                  <a:pt x="521399" y="523408"/>
                  <a:pt x="522331" y="524199"/>
                  <a:pt x="523266" y="524992"/>
                </a:cubicBezTo>
                <a:cubicBezTo>
                  <a:pt x="523266" y="524992"/>
                  <a:pt x="524202" y="525783"/>
                  <a:pt x="524202" y="526573"/>
                </a:cubicBezTo>
                <a:cubicBezTo>
                  <a:pt x="525137" y="527363"/>
                  <a:pt x="526072" y="527363"/>
                  <a:pt x="526072" y="528154"/>
                </a:cubicBezTo>
                <a:cubicBezTo>
                  <a:pt x="527008" y="528947"/>
                  <a:pt x="527008" y="529738"/>
                  <a:pt x="527940" y="529738"/>
                </a:cubicBezTo>
                <a:cubicBezTo>
                  <a:pt x="527940" y="530528"/>
                  <a:pt x="528875" y="531319"/>
                  <a:pt x="528875" y="532109"/>
                </a:cubicBezTo>
                <a:cubicBezTo>
                  <a:pt x="529810" y="532109"/>
                  <a:pt x="530745" y="530528"/>
                  <a:pt x="531681" y="530528"/>
                </a:cubicBezTo>
                <a:cubicBezTo>
                  <a:pt x="531681" y="530528"/>
                  <a:pt x="532613" y="528947"/>
                  <a:pt x="533548" y="528947"/>
                </a:cubicBezTo>
                <a:cubicBezTo>
                  <a:pt x="533548" y="528947"/>
                  <a:pt x="534483" y="530528"/>
                  <a:pt x="535419" y="530528"/>
                </a:cubicBezTo>
                <a:cubicBezTo>
                  <a:pt x="535419" y="531319"/>
                  <a:pt x="536354" y="529738"/>
                  <a:pt x="537289" y="529738"/>
                </a:cubicBezTo>
                <a:cubicBezTo>
                  <a:pt x="537289" y="529738"/>
                  <a:pt x="538221" y="531319"/>
                  <a:pt x="539157" y="531319"/>
                </a:cubicBezTo>
                <a:lnTo>
                  <a:pt x="541027" y="529738"/>
                </a:lnTo>
                <a:lnTo>
                  <a:pt x="539157" y="528154"/>
                </a:lnTo>
                <a:close/>
                <a:moveTo>
                  <a:pt x="555047" y="512336"/>
                </a:moveTo>
                <a:cubicBezTo>
                  <a:pt x="554111" y="512336"/>
                  <a:pt x="553176" y="511546"/>
                  <a:pt x="553176" y="510752"/>
                </a:cubicBezTo>
                <a:cubicBezTo>
                  <a:pt x="553176" y="509962"/>
                  <a:pt x="551309" y="509171"/>
                  <a:pt x="551309" y="509171"/>
                </a:cubicBezTo>
                <a:lnTo>
                  <a:pt x="554111" y="507591"/>
                </a:lnTo>
                <a:cubicBezTo>
                  <a:pt x="553176" y="507591"/>
                  <a:pt x="552241" y="506007"/>
                  <a:pt x="552241" y="506007"/>
                </a:cubicBezTo>
                <a:cubicBezTo>
                  <a:pt x="551309" y="506007"/>
                  <a:pt x="550373" y="507591"/>
                  <a:pt x="550373" y="507591"/>
                </a:cubicBezTo>
                <a:cubicBezTo>
                  <a:pt x="549438" y="507591"/>
                  <a:pt x="548503" y="508381"/>
                  <a:pt x="547568" y="508381"/>
                </a:cubicBezTo>
                <a:cubicBezTo>
                  <a:pt x="547568" y="509171"/>
                  <a:pt x="549438" y="509962"/>
                  <a:pt x="549438" y="510752"/>
                </a:cubicBezTo>
                <a:cubicBezTo>
                  <a:pt x="549438" y="510752"/>
                  <a:pt x="550373" y="511546"/>
                  <a:pt x="551309" y="512336"/>
                </a:cubicBezTo>
                <a:cubicBezTo>
                  <a:pt x="551309" y="512336"/>
                  <a:pt x="552241" y="513127"/>
                  <a:pt x="553176" y="513917"/>
                </a:cubicBezTo>
                <a:cubicBezTo>
                  <a:pt x="553176" y="513917"/>
                  <a:pt x="550373" y="514707"/>
                  <a:pt x="550373" y="515498"/>
                </a:cubicBezTo>
                <a:lnTo>
                  <a:pt x="552241" y="517082"/>
                </a:lnTo>
                <a:cubicBezTo>
                  <a:pt x="553176" y="517872"/>
                  <a:pt x="553176" y="518663"/>
                  <a:pt x="554111" y="518663"/>
                </a:cubicBezTo>
                <a:lnTo>
                  <a:pt x="555982" y="517082"/>
                </a:lnTo>
                <a:cubicBezTo>
                  <a:pt x="555982" y="517082"/>
                  <a:pt x="554111" y="516291"/>
                  <a:pt x="554111" y="515498"/>
                </a:cubicBezTo>
                <a:lnTo>
                  <a:pt x="556914" y="514707"/>
                </a:lnTo>
                <a:cubicBezTo>
                  <a:pt x="555982" y="513917"/>
                  <a:pt x="555047" y="513127"/>
                  <a:pt x="555047" y="512336"/>
                </a:cubicBezTo>
                <a:close/>
                <a:moveTo>
                  <a:pt x="579348" y="510752"/>
                </a:moveTo>
                <a:cubicBezTo>
                  <a:pt x="579348" y="510752"/>
                  <a:pt x="578412" y="508381"/>
                  <a:pt x="577477" y="509171"/>
                </a:cubicBezTo>
                <a:cubicBezTo>
                  <a:pt x="577477" y="509171"/>
                  <a:pt x="576542" y="509962"/>
                  <a:pt x="575610" y="509962"/>
                </a:cubicBezTo>
                <a:cubicBezTo>
                  <a:pt x="576542" y="510752"/>
                  <a:pt x="576542" y="511546"/>
                  <a:pt x="577477" y="512336"/>
                </a:cubicBezTo>
                <a:cubicBezTo>
                  <a:pt x="577477" y="512336"/>
                  <a:pt x="578412" y="513127"/>
                  <a:pt x="579348" y="513917"/>
                </a:cubicBezTo>
                <a:cubicBezTo>
                  <a:pt x="579348" y="513917"/>
                  <a:pt x="580283" y="512336"/>
                  <a:pt x="581218" y="512336"/>
                </a:cubicBezTo>
                <a:cubicBezTo>
                  <a:pt x="581218" y="512336"/>
                  <a:pt x="582150" y="513917"/>
                  <a:pt x="583086" y="513917"/>
                </a:cubicBezTo>
                <a:cubicBezTo>
                  <a:pt x="583086" y="513917"/>
                  <a:pt x="584021" y="513127"/>
                  <a:pt x="584956" y="513127"/>
                </a:cubicBezTo>
                <a:cubicBezTo>
                  <a:pt x="584021" y="512336"/>
                  <a:pt x="584021" y="511546"/>
                  <a:pt x="583086" y="510752"/>
                </a:cubicBezTo>
                <a:cubicBezTo>
                  <a:pt x="583086" y="510752"/>
                  <a:pt x="582150" y="509171"/>
                  <a:pt x="581218" y="509171"/>
                </a:cubicBezTo>
                <a:cubicBezTo>
                  <a:pt x="581218" y="509171"/>
                  <a:pt x="580283" y="510752"/>
                  <a:pt x="579348" y="510752"/>
                </a:cubicBezTo>
                <a:close/>
                <a:moveTo>
                  <a:pt x="585891" y="503635"/>
                </a:moveTo>
                <a:cubicBezTo>
                  <a:pt x="585891" y="503635"/>
                  <a:pt x="584021" y="505216"/>
                  <a:pt x="584021" y="504426"/>
                </a:cubicBezTo>
                <a:cubicBezTo>
                  <a:pt x="584021" y="504426"/>
                  <a:pt x="583086" y="502845"/>
                  <a:pt x="582150" y="502845"/>
                </a:cubicBezTo>
                <a:cubicBezTo>
                  <a:pt x="582150" y="503635"/>
                  <a:pt x="580283" y="503635"/>
                  <a:pt x="580283" y="504426"/>
                </a:cubicBezTo>
                <a:lnTo>
                  <a:pt x="582150" y="506007"/>
                </a:lnTo>
                <a:cubicBezTo>
                  <a:pt x="582150" y="506007"/>
                  <a:pt x="583086" y="507591"/>
                  <a:pt x="584021" y="507591"/>
                </a:cubicBezTo>
                <a:cubicBezTo>
                  <a:pt x="584021" y="507591"/>
                  <a:pt x="584956" y="506797"/>
                  <a:pt x="585891" y="506797"/>
                </a:cubicBezTo>
                <a:lnTo>
                  <a:pt x="587759" y="505216"/>
                </a:lnTo>
                <a:cubicBezTo>
                  <a:pt x="587759" y="505216"/>
                  <a:pt x="586824" y="503635"/>
                  <a:pt x="585891" y="503635"/>
                </a:cubicBezTo>
                <a:close/>
                <a:moveTo>
                  <a:pt x="591500" y="519453"/>
                </a:moveTo>
                <a:cubicBezTo>
                  <a:pt x="590565" y="519453"/>
                  <a:pt x="589629" y="521037"/>
                  <a:pt x="588694" y="521037"/>
                </a:cubicBezTo>
                <a:lnTo>
                  <a:pt x="587759" y="519453"/>
                </a:lnTo>
                <a:cubicBezTo>
                  <a:pt x="586824" y="519453"/>
                  <a:pt x="585891" y="521037"/>
                  <a:pt x="584956" y="521037"/>
                </a:cubicBezTo>
                <a:cubicBezTo>
                  <a:pt x="584956" y="521037"/>
                  <a:pt x="584021" y="519453"/>
                  <a:pt x="584021" y="518663"/>
                </a:cubicBezTo>
                <a:cubicBezTo>
                  <a:pt x="584021" y="519453"/>
                  <a:pt x="582150" y="519453"/>
                  <a:pt x="582150" y="520247"/>
                </a:cubicBezTo>
                <a:cubicBezTo>
                  <a:pt x="581218" y="521037"/>
                  <a:pt x="583086" y="521827"/>
                  <a:pt x="583086" y="521827"/>
                </a:cubicBezTo>
                <a:cubicBezTo>
                  <a:pt x="584021" y="522618"/>
                  <a:pt x="584021" y="523408"/>
                  <a:pt x="584956" y="524199"/>
                </a:cubicBezTo>
                <a:cubicBezTo>
                  <a:pt x="585891" y="524199"/>
                  <a:pt x="585891" y="524992"/>
                  <a:pt x="586824" y="525783"/>
                </a:cubicBezTo>
                <a:cubicBezTo>
                  <a:pt x="586824" y="524992"/>
                  <a:pt x="587759" y="524992"/>
                  <a:pt x="588694" y="524199"/>
                </a:cubicBezTo>
                <a:cubicBezTo>
                  <a:pt x="589629" y="523408"/>
                  <a:pt x="591500" y="522618"/>
                  <a:pt x="592432" y="521827"/>
                </a:cubicBezTo>
                <a:cubicBezTo>
                  <a:pt x="592432" y="521827"/>
                  <a:pt x="591500" y="520247"/>
                  <a:pt x="591500" y="519453"/>
                </a:cubicBezTo>
                <a:close/>
                <a:moveTo>
                  <a:pt x="615877" y="503783"/>
                </a:moveTo>
                <a:cubicBezTo>
                  <a:pt x="615455" y="504048"/>
                  <a:pt x="613931" y="504630"/>
                  <a:pt x="613931" y="505216"/>
                </a:cubicBezTo>
                <a:lnTo>
                  <a:pt x="615801" y="506797"/>
                </a:lnTo>
                <a:lnTo>
                  <a:pt x="617668" y="505216"/>
                </a:lnTo>
                <a:cubicBezTo>
                  <a:pt x="617668" y="505216"/>
                  <a:pt x="616088" y="504520"/>
                  <a:pt x="615877" y="503783"/>
                </a:cubicBezTo>
                <a:close/>
                <a:moveTo>
                  <a:pt x="617668" y="519453"/>
                </a:moveTo>
                <a:cubicBezTo>
                  <a:pt x="616733" y="519453"/>
                  <a:pt x="616733" y="517872"/>
                  <a:pt x="615801" y="517872"/>
                </a:cubicBezTo>
                <a:lnTo>
                  <a:pt x="613931" y="519453"/>
                </a:lnTo>
                <a:cubicBezTo>
                  <a:pt x="612995" y="519453"/>
                  <a:pt x="612060" y="517082"/>
                  <a:pt x="612060" y="517872"/>
                </a:cubicBezTo>
                <a:cubicBezTo>
                  <a:pt x="611128" y="517872"/>
                  <a:pt x="611128" y="518663"/>
                  <a:pt x="610193" y="518663"/>
                </a:cubicBezTo>
                <a:cubicBezTo>
                  <a:pt x="610193" y="519453"/>
                  <a:pt x="611128" y="520247"/>
                  <a:pt x="612060" y="520247"/>
                </a:cubicBezTo>
                <a:cubicBezTo>
                  <a:pt x="612060" y="521037"/>
                  <a:pt x="612995" y="521827"/>
                  <a:pt x="612995" y="522618"/>
                </a:cubicBezTo>
                <a:lnTo>
                  <a:pt x="614866" y="524199"/>
                </a:lnTo>
                <a:lnTo>
                  <a:pt x="616733" y="522618"/>
                </a:lnTo>
                <a:cubicBezTo>
                  <a:pt x="617668" y="522618"/>
                  <a:pt x="618604" y="521827"/>
                  <a:pt x="618604" y="521037"/>
                </a:cubicBezTo>
                <a:cubicBezTo>
                  <a:pt x="618604" y="521037"/>
                  <a:pt x="617668" y="520247"/>
                  <a:pt x="617668" y="519453"/>
                </a:cubicBezTo>
                <a:close/>
                <a:moveTo>
                  <a:pt x="628885" y="521037"/>
                </a:moveTo>
                <a:cubicBezTo>
                  <a:pt x="627950" y="520247"/>
                  <a:pt x="627015" y="519453"/>
                  <a:pt x="627015" y="519453"/>
                </a:cubicBezTo>
                <a:cubicBezTo>
                  <a:pt x="627015" y="518663"/>
                  <a:pt x="625147" y="517872"/>
                  <a:pt x="625147" y="517082"/>
                </a:cubicBezTo>
                <a:lnTo>
                  <a:pt x="627015" y="516291"/>
                </a:lnTo>
                <a:cubicBezTo>
                  <a:pt x="627015" y="515498"/>
                  <a:pt x="626083" y="514707"/>
                  <a:pt x="626083" y="513917"/>
                </a:cubicBezTo>
                <a:cubicBezTo>
                  <a:pt x="625147" y="513917"/>
                  <a:pt x="625147" y="513127"/>
                  <a:pt x="624212" y="512336"/>
                </a:cubicBezTo>
                <a:cubicBezTo>
                  <a:pt x="623277" y="511546"/>
                  <a:pt x="623277" y="511546"/>
                  <a:pt x="622342" y="510752"/>
                </a:cubicBezTo>
                <a:cubicBezTo>
                  <a:pt x="622342" y="511546"/>
                  <a:pt x="620474" y="511546"/>
                  <a:pt x="620474" y="512336"/>
                </a:cubicBezTo>
                <a:cubicBezTo>
                  <a:pt x="620474" y="512336"/>
                  <a:pt x="622342" y="513127"/>
                  <a:pt x="622342" y="513917"/>
                </a:cubicBezTo>
                <a:cubicBezTo>
                  <a:pt x="622342" y="514707"/>
                  <a:pt x="623277" y="515498"/>
                  <a:pt x="623277" y="515498"/>
                </a:cubicBezTo>
                <a:cubicBezTo>
                  <a:pt x="624212" y="515498"/>
                  <a:pt x="625147" y="517082"/>
                  <a:pt x="625147" y="517082"/>
                </a:cubicBezTo>
                <a:cubicBezTo>
                  <a:pt x="625147" y="517872"/>
                  <a:pt x="623277" y="518663"/>
                  <a:pt x="623277" y="518663"/>
                </a:cubicBezTo>
                <a:cubicBezTo>
                  <a:pt x="623277" y="519453"/>
                  <a:pt x="624212" y="520247"/>
                  <a:pt x="625147" y="520247"/>
                </a:cubicBezTo>
                <a:cubicBezTo>
                  <a:pt x="625147" y="521037"/>
                  <a:pt x="626083" y="521827"/>
                  <a:pt x="626083" y="522618"/>
                </a:cubicBezTo>
                <a:lnTo>
                  <a:pt x="624212" y="523408"/>
                </a:lnTo>
                <a:cubicBezTo>
                  <a:pt x="624212" y="524199"/>
                  <a:pt x="626083" y="524992"/>
                  <a:pt x="626083" y="524992"/>
                </a:cubicBezTo>
                <a:cubicBezTo>
                  <a:pt x="626083" y="525783"/>
                  <a:pt x="627015" y="526573"/>
                  <a:pt x="627015" y="527363"/>
                </a:cubicBezTo>
                <a:cubicBezTo>
                  <a:pt x="627950" y="526573"/>
                  <a:pt x="629821" y="526573"/>
                  <a:pt x="629821" y="525783"/>
                </a:cubicBezTo>
                <a:cubicBezTo>
                  <a:pt x="629821" y="524992"/>
                  <a:pt x="627950" y="524199"/>
                  <a:pt x="627950" y="524199"/>
                </a:cubicBezTo>
                <a:cubicBezTo>
                  <a:pt x="627950" y="523408"/>
                  <a:pt x="626083" y="522618"/>
                  <a:pt x="626083" y="522618"/>
                </a:cubicBezTo>
                <a:cubicBezTo>
                  <a:pt x="626083" y="521827"/>
                  <a:pt x="628885" y="521037"/>
                  <a:pt x="628885" y="521037"/>
                </a:cubicBezTo>
                <a:close/>
                <a:moveTo>
                  <a:pt x="641034" y="524199"/>
                </a:moveTo>
                <a:cubicBezTo>
                  <a:pt x="641034" y="523408"/>
                  <a:pt x="640102" y="522618"/>
                  <a:pt x="639167" y="521827"/>
                </a:cubicBezTo>
                <a:lnTo>
                  <a:pt x="638232" y="520247"/>
                </a:lnTo>
                <a:cubicBezTo>
                  <a:pt x="637296" y="520247"/>
                  <a:pt x="636361" y="521827"/>
                  <a:pt x="635429" y="521827"/>
                </a:cubicBezTo>
                <a:cubicBezTo>
                  <a:pt x="635429" y="521827"/>
                  <a:pt x="633558" y="522618"/>
                  <a:pt x="633558" y="523408"/>
                </a:cubicBezTo>
                <a:lnTo>
                  <a:pt x="635429" y="524992"/>
                </a:lnTo>
                <a:cubicBezTo>
                  <a:pt x="636361" y="524992"/>
                  <a:pt x="636361" y="523408"/>
                  <a:pt x="637296" y="523408"/>
                </a:cubicBezTo>
                <a:cubicBezTo>
                  <a:pt x="638232" y="524992"/>
                  <a:pt x="639167" y="525783"/>
                  <a:pt x="641034" y="527363"/>
                </a:cubicBezTo>
                <a:cubicBezTo>
                  <a:pt x="641034" y="526573"/>
                  <a:pt x="642905" y="526573"/>
                  <a:pt x="642905" y="525783"/>
                </a:cubicBezTo>
                <a:cubicBezTo>
                  <a:pt x="642905" y="524992"/>
                  <a:pt x="641034" y="524199"/>
                  <a:pt x="641034" y="524199"/>
                </a:cubicBezTo>
                <a:close/>
                <a:moveTo>
                  <a:pt x="717679" y="513917"/>
                </a:moveTo>
                <a:lnTo>
                  <a:pt x="715812" y="514707"/>
                </a:lnTo>
                <a:cubicBezTo>
                  <a:pt x="714876" y="515498"/>
                  <a:pt x="713941" y="516291"/>
                  <a:pt x="713006" y="516291"/>
                </a:cubicBezTo>
                <a:lnTo>
                  <a:pt x="712070" y="514707"/>
                </a:lnTo>
                <a:cubicBezTo>
                  <a:pt x="711135" y="514707"/>
                  <a:pt x="710203" y="516291"/>
                  <a:pt x="710203" y="515498"/>
                </a:cubicBezTo>
                <a:cubicBezTo>
                  <a:pt x="709268" y="515498"/>
                  <a:pt x="708333" y="514707"/>
                  <a:pt x="708333" y="513917"/>
                </a:cubicBezTo>
                <a:cubicBezTo>
                  <a:pt x="707397" y="513917"/>
                  <a:pt x="707397" y="513127"/>
                  <a:pt x="706462" y="512336"/>
                </a:cubicBezTo>
                <a:cubicBezTo>
                  <a:pt x="706462" y="513127"/>
                  <a:pt x="704595" y="513127"/>
                  <a:pt x="704595" y="513917"/>
                </a:cubicBezTo>
                <a:cubicBezTo>
                  <a:pt x="704595" y="513917"/>
                  <a:pt x="705530" y="514707"/>
                  <a:pt x="706462" y="515498"/>
                </a:cubicBezTo>
                <a:cubicBezTo>
                  <a:pt x="706462" y="516291"/>
                  <a:pt x="707397" y="517082"/>
                  <a:pt x="707397" y="517082"/>
                </a:cubicBezTo>
                <a:cubicBezTo>
                  <a:pt x="708333" y="517872"/>
                  <a:pt x="708333" y="518663"/>
                  <a:pt x="709268" y="518663"/>
                </a:cubicBezTo>
                <a:cubicBezTo>
                  <a:pt x="709268" y="519453"/>
                  <a:pt x="711135" y="517872"/>
                  <a:pt x="711135" y="517872"/>
                </a:cubicBezTo>
                <a:cubicBezTo>
                  <a:pt x="712070" y="517872"/>
                  <a:pt x="713006" y="519453"/>
                  <a:pt x="713006" y="519453"/>
                </a:cubicBezTo>
                <a:cubicBezTo>
                  <a:pt x="713941" y="519453"/>
                  <a:pt x="714876" y="518663"/>
                  <a:pt x="714876" y="517872"/>
                </a:cubicBezTo>
                <a:cubicBezTo>
                  <a:pt x="715812" y="517872"/>
                  <a:pt x="716744" y="517082"/>
                  <a:pt x="716744" y="517082"/>
                </a:cubicBezTo>
                <a:cubicBezTo>
                  <a:pt x="717679" y="516291"/>
                  <a:pt x="718614" y="515498"/>
                  <a:pt x="719549" y="515498"/>
                </a:cubicBezTo>
                <a:cubicBezTo>
                  <a:pt x="718614" y="515498"/>
                  <a:pt x="718614" y="513917"/>
                  <a:pt x="717679" y="513917"/>
                </a:cubicBezTo>
                <a:close/>
                <a:moveTo>
                  <a:pt x="732634" y="512336"/>
                </a:moveTo>
                <a:cubicBezTo>
                  <a:pt x="731698" y="510752"/>
                  <a:pt x="730763" y="509962"/>
                  <a:pt x="729831" y="508381"/>
                </a:cubicBezTo>
                <a:cubicBezTo>
                  <a:pt x="727961" y="509171"/>
                  <a:pt x="727025" y="510752"/>
                  <a:pt x="725155" y="511546"/>
                </a:cubicBezTo>
                <a:cubicBezTo>
                  <a:pt x="726090" y="512336"/>
                  <a:pt x="727961" y="513917"/>
                  <a:pt x="728896" y="514707"/>
                </a:cubicBezTo>
                <a:cubicBezTo>
                  <a:pt x="729831" y="516291"/>
                  <a:pt x="730763" y="517082"/>
                  <a:pt x="731698" y="518663"/>
                </a:cubicBezTo>
                <a:cubicBezTo>
                  <a:pt x="732634" y="518663"/>
                  <a:pt x="732634" y="519453"/>
                  <a:pt x="733569" y="520247"/>
                </a:cubicBezTo>
                <a:cubicBezTo>
                  <a:pt x="734504" y="519453"/>
                  <a:pt x="736372" y="518663"/>
                  <a:pt x="737307" y="517082"/>
                </a:cubicBezTo>
                <a:cubicBezTo>
                  <a:pt x="736372" y="516291"/>
                  <a:pt x="735439" y="515498"/>
                  <a:pt x="734504" y="513917"/>
                </a:cubicBezTo>
                <a:cubicBezTo>
                  <a:pt x="733569" y="513127"/>
                  <a:pt x="733569" y="513127"/>
                  <a:pt x="732634" y="512336"/>
                </a:cubicBezTo>
                <a:close/>
                <a:moveTo>
                  <a:pt x="742915" y="505216"/>
                </a:moveTo>
                <a:cubicBezTo>
                  <a:pt x="741980" y="504426"/>
                  <a:pt x="741045" y="502845"/>
                  <a:pt x="740113" y="502051"/>
                </a:cubicBezTo>
                <a:cubicBezTo>
                  <a:pt x="739177" y="502051"/>
                  <a:pt x="738242" y="502845"/>
                  <a:pt x="738242" y="503635"/>
                </a:cubicBezTo>
                <a:cubicBezTo>
                  <a:pt x="737307" y="503635"/>
                  <a:pt x="735439" y="504426"/>
                  <a:pt x="735439" y="504426"/>
                </a:cubicBezTo>
                <a:cubicBezTo>
                  <a:pt x="735439" y="505216"/>
                  <a:pt x="737307" y="506007"/>
                  <a:pt x="737307" y="506007"/>
                </a:cubicBezTo>
                <a:cubicBezTo>
                  <a:pt x="738242" y="506797"/>
                  <a:pt x="738242" y="507591"/>
                  <a:pt x="739177" y="508381"/>
                </a:cubicBezTo>
                <a:cubicBezTo>
                  <a:pt x="739177" y="508381"/>
                  <a:pt x="740113" y="509962"/>
                  <a:pt x="741045" y="509962"/>
                </a:cubicBezTo>
                <a:lnTo>
                  <a:pt x="742915" y="508381"/>
                </a:lnTo>
                <a:lnTo>
                  <a:pt x="744786" y="507591"/>
                </a:lnTo>
                <a:cubicBezTo>
                  <a:pt x="744786" y="506797"/>
                  <a:pt x="743851" y="506007"/>
                  <a:pt x="742915" y="505216"/>
                </a:cubicBezTo>
                <a:close/>
                <a:moveTo>
                  <a:pt x="771890" y="503635"/>
                </a:moveTo>
                <a:cubicBezTo>
                  <a:pt x="770954" y="503635"/>
                  <a:pt x="770954" y="502845"/>
                  <a:pt x="770022" y="502051"/>
                </a:cubicBezTo>
                <a:cubicBezTo>
                  <a:pt x="770022" y="502051"/>
                  <a:pt x="769087" y="500471"/>
                  <a:pt x="768152" y="500471"/>
                </a:cubicBezTo>
                <a:cubicBezTo>
                  <a:pt x="768152" y="500471"/>
                  <a:pt x="767216" y="501261"/>
                  <a:pt x="766281" y="502051"/>
                </a:cubicBezTo>
                <a:cubicBezTo>
                  <a:pt x="765349" y="502051"/>
                  <a:pt x="765349" y="502845"/>
                  <a:pt x="764414" y="502845"/>
                </a:cubicBezTo>
                <a:cubicBezTo>
                  <a:pt x="763479" y="502845"/>
                  <a:pt x="763479" y="502051"/>
                  <a:pt x="762543" y="501261"/>
                </a:cubicBezTo>
                <a:cubicBezTo>
                  <a:pt x="762543" y="502051"/>
                  <a:pt x="760673" y="502051"/>
                  <a:pt x="760673" y="502845"/>
                </a:cubicBezTo>
                <a:cubicBezTo>
                  <a:pt x="760673" y="502845"/>
                  <a:pt x="761608" y="504426"/>
                  <a:pt x="762543" y="504426"/>
                </a:cubicBezTo>
                <a:cubicBezTo>
                  <a:pt x="762543" y="505216"/>
                  <a:pt x="763479" y="506007"/>
                  <a:pt x="763479" y="506007"/>
                </a:cubicBezTo>
                <a:cubicBezTo>
                  <a:pt x="764414" y="506797"/>
                  <a:pt x="764414" y="507591"/>
                  <a:pt x="765349" y="507591"/>
                </a:cubicBezTo>
                <a:cubicBezTo>
                  <a:pt x="766281" y="508381"/>
                  <a:pt x="767216" y="506797"/>
                  <a:pt x="767216" y="506797"/>
                </a:cubicBezTo>
                <a:cubicBezTo>
                  <a:pt x="768152" y="506797"/>
                  <a:pt x="769087" y="505216"/>
                  <a:pt x="769087" y="505216"/>
                </a:cubicBezTo>
                <a:cubicBezTo>
                  <a:pt x="770022" y="505216"/>
                  <a:pt x="770954" y="506797"/>
                  <a:pt x="770954" y="506797"/>
                </a:cubicBezTo>
                <a:lnTo>
                  <a:pt x="772825" y="506007"/>
                </a:lnTo>
                <a:cubicBezTo>
                  <a:pt x="772825" y="505216"/>
                  <a:pt x="771890" y="504426"/>
                  <a:pt x="771890" y="503635"/>
                </a:cubicBezTo>
                <a:close/>
                <a:moveTo>
                  <a:pt x="795256" y="522618"/>
                </a:moveTo>
                <a:lnTo>
                  <a:pt x="797126" y="521037"/>
                </a:lnTo>
                <a:lnTo>
                  <a:pt x="795256" y="519453"/>
                </a:lnTo>
                <a:cubicBezTo>
                  <a:pt x="795256" y="519453"/>
                  <a:pt x="793388" y="521037"/>
                  <a:pt x="793388" y="520247"/>
                </a:cubicBezTo>
                <a:cubicBezTo>
                  <a:pt x="792453" y="520247"/>
                  <a:pt x="792453" y="519453"/>
                  <a:pt x="791518" y="518663"/>
                </a:cubicBezTo>
                <a:cubicBezTo>
                  <a:pt x="791518" y="519453"/>
                  <a:pt x="789650" y="519453"/>
                  <a:pt x="789650" y="520247"/>
                </a:cubicBezTo>
                <a:cubicBezTo>
                  <a:pt x="789650" y="521037"/>
                  <a:pt x="791518" y="521827"/>
                  <a:pt x="791518" y="521827"/>
                </a:cubicBezTo>
                <a:cubicBezTo>
                  <a:pt x="791518" y="522618"/>
                  <a:pt x="792453" y="523408"/>
                  <a:pt x="792453" y="523408"/>
                </a:cubicBezTo>
                <a:cubicBezTo>
                  <a:pt x="792453" y="524199"/>
                  <a:pt x="790582" y="524992"/>
                  <a:pt x="790582" y="524992"/>
                </a:cubicBezTo>
                <a:cubicBezTo>
                  <a:pt x="790582" y="525783"/>
                  <a:pt x="792453" y="526573"/>
                  <a:pt x="792453" y="526573"/>
                </a:cubicBezTo>
                <a:cubicBezTo>
                  <a:pt x="792453" y="527363"/>
                  <a:pt x="790582" y="528154"/>
                  <a:pt x="790582" y="528154"/>
                </a:cubicBezTo>
                <a:cubicBezTo>
                  <a:pt x="790582" y="528947"/>
                  <a:pt x="791518" y="529738"/>
                  <a:pt x="791518" y="529738"/>
                </a:cubicBezTo>
                <a:cubicBezTo>
                  <a:pt x="792453" y="529738"/>
                  <a:pt x="793388" y="528154"/>
                  <a:pt x="794323" y="528947"/>
                </a:cubicBezTo>
                <a:lnTo>
                  <a:pt x="795256" y="530528"/>
                </a:lnTo>
                <a:cubicBezTo>
                  <a:pt x="796191" y="529738"/>
                  <a:pt x="797126" y="529738"/>
                  <a:pt x="797126" y="528947"/>
                </a:cubicBezTo>
                <a:cubicBezTo>
                  <a:pt x="798061" y="528947"/>
                  <a:pt x="796191" y="527363"/>
                  <a:pt x="796191" y="527363"/>
                </a:cubicBezTo>
                <a:cubicBezTo>
                  <a:pt x="795256" y="526573"/>
                  <a:pt x="794323" y="525783"/>
                  <a:pt x="794323" y="525783"/>
                </a:cubicBezTo>
                <a:cubicBezTo>
                  <a:pt x="794323" y="524992"/>
                  <a:pt x="792453" y="524199"/>
                  <a:pt x="792453" y="523408"/>
                </a:cubicBezTo>
                <a:cubicBezTo>
                  <a:pt x="792453" y="523408"/>
                  <a:pt x="794323" y="522618"/>
                  <a:pt x="795256" y="522618"/>
                </a:cubicBezTo>
                <a:close/>
                <a:moveTo>
                  <a:pt x="813016" y="513127"/>
                </a:moveTo>
                <a:lnTo>
                  <a:pt x="811146" y="514707"/>
                </a:lnTo>
                <a:cubicBezTo>
                  <a:pt x="810210" y="514707"/>
                  <a:pt x="810210" y="513127"/>
                  <a:pt x="809278" y="513127"/>
                </a:cubicBezTo>
                <a:lnTo>
                  <a:pt x="807408" y="513917"/>
                </a:lnTo>
                <a:cubicBezTo>
                  <a:pt x="807408" y="514707"/>
                  <a:pt x="808343" y="515498"/>
                  <a:pt x="809278" y="516291"/>
                </a:cubicBezTo>
                <a:lnTo>
                  <a:pt x="810210" y="517872"/>
                </a:lnTo>
                <a:cubicBezTo>
                  <a:pt x="811146" y="517872"/>
                  <a:pt x="812081" y="516291"/>
                  <a:pt x="813016" y="516291"/>
                </a:cubicBezTo>
                <a:lnTo>
                  <a:pt x="814884" y="515498"/>
                </a:lnTo>
                <a:cubicBezTo>
                  <a:pt x="814884" y="514707"/>
                  <a:pt x="813016" y="513917"/>
                  <a:pt x="813016" y="513127"/>
                </a:cubicBezTo>
                <a:close/>
                <a:moveTo>
                  <a:pt x="828906" y="520247"/>
                </a:moveTo>
                <a:cubicBezTo>
                  <a:pt x="828906" y="519453"/>
                  <a:pt x="827971" y="517872"/>
                  <a:pt x="827036" y="517872"/>
                </a:cubicBezTo>
                <a:cubicBezTo>
                  <a:pt x="827036" y="517872"/>
                  <a:pt x="826100" y="519453"/>
                  <a:pt x="825165" y="519453"/>
                </a:cubicBezTo>
                <a:cubicBezTo>
                  <a:pt x="824233" y="519453"/>
                  <a:pt x="824233" y="517872"/>
                  <a:pt x="823298" y="517872"/>
                </a:cubicBezTo>
                <a:cubicBezTo>
                  <a:pt x="823298" y="517872"/>
                  <a:pt x="821427" y="518663"/>
                  <a:pt x="821427" y="519453"/>
                </a:cubicBezTo>
                <a:cubicBezTo>
                  <a:pt x="821427" y="519453"/>
                  <a:pt x="823298" y="520247"/>
                  <a:pt x="823298" y="521037"/>
                </a:cubicBezTo>
                <a:cubicBezTo>
                  <a:pt x="823298" y="521827"/>
                  <a:pt x="824233" y="521827"/>
                  <a:pt x="825165" y="522618"/>
                </a:cubicBezTo>
                <a:lnTo>
                  <a:pt x="826100" y="524199"/>
                </a:lnTo>
                <a:cubicBezTo>
                  <a:pt x="827036" y="524199"/>
                  <a:pt x="827971" y="523408"/>
                  <a:pt x="828906" y="523408"/>
                </a:cubicBezTo>
                <a:cubicBezTo>
                  <a:pt x="827971" y="522618"/>
                  <a:pt x="827036" y="521827"/>
                  <a:pt x="827036" y="521037"/>
                </a:cubicBezTo>
                <a:lnTo>
                  <a:pt x="828906" y="520247"/>
                </a:lnTo>
                <a:close/>
                <a:moveTo>
                  <a:pt x="854143" y="514707"/>
                </a:moveTo>
                <a:cubicBezTo>
                  <a:pt x="854143" y="514707"/>
                  <a:pt x="853207" y="513127"/>
                  <a:pt x="852272" y="513127"/>
                </a:cubicBezTo>
                <a:cubicBezTo>
                  <a:pt x="852272" y="513127"/>
                  <a:pt x="850402" y="513917"/>
                  <a:pt x="850402" y="514707"/>
                </a:cubicBezTo>
                <a:lnTo>
                  <a:pt x="848534" y="515498"/>
                </a:lnTo>
                <a:cubicBezTo>
                  <a:pt x="848534" y="516291"/>
                  <a:pt x="849469" y="517872"/>
                  <a:pt x="850402" y="517872"/>
                </a:cubicBezTo>
                <a:cubicBezTo>
                  <a:pt x="850402" y="517872"/>
                  <a:pt x="851337" y="516291"/>
                  <a:pt x="852272" y="516291"/>
                </a:cubicBezTo>
                <a:lnTo>
                  <a:pt x="853207" y="517872"/>
                </a:lnTo>
                <a:cubicBezTo>
                  <a:pt x="853207" y="518663"/>
                  <a:pt x="851337" y="518663"/>
                  <a:pt x="851337" y="519453"/>
                </a:cubicBezTo>
                <a:lnTo>
                  <a:pt x="853207" y="521037"/>
                </a:lnTo>
                <a:cubicBezTo>
                  <a:pt x="853207" y="521037"/>
                  <a:pt x="855075" y="520247"/>
                  <a:pt x="855075" y="519453"/>
                </a:cubicBezTo>
                <a:lnTo>
                  <a:pt x="853207" y="517872"/>
                </a:lnTo>
                <a:cubicBezTo>
                  <a:pt x="854143" y="517082"/>
                  <a:pt x="855075" y="517082"/>
                  <a:pt x="856010" y="516291"/>
                </a:cubicBezTo>
                <a:cubicBezTo>
                  <a:pt x="855075" y="516291"/>
                  <a:pt x="855075" y="515498"/>
                  <a:pt x="854143" y="514707"/>
                </a:cubicBezTo>
                <a:close/>
                <a:moveTo>
                  <a:pt x="892463" y="509962"/>
                </a:moveTo>
                <a:cubicBezTo>
                  <a:pt x="891528" y="509171"/>
                  <a:pt x="891528" y="508381"/>
                  <a:pt x="890593" y="507591"/>
                </a:cubicBezTo>
                <a:lnTo>
                  <a:pt x="889658" y="506007"/>
                </a:lnTo>
                <a:cubicBezTo>
                  <a:pt x="888725" y="506007"/>
                  <a:pt x="887790" y="507591"/>
                  <a:pt x="886855" y="507591"/>
                </a:cubicBezTo>
                <a:cubicBezTo>
                  <a:pt x="887790" y="508381"/>
                  <a:pt x="889658" y="509962"/>
                  <a:pt x="890593" y="510752"/>
                </a:cubicBezTo>
                <a:cubicBezTo>
                  <a:pt x="890593" y="511546"/>
                  <a:pt x="891528" y="512336"/>
                  <a:pt x="891528" y="513127"/>
                </a:cubicBezTo>
                <a:cubicBezTo>
                  <a:pt x="892463" y="513127"/>
                  <a:pt x="893399" y="514707"/>
                  <a:pt x="893399" y="514707"/>
                </a:cubicBezTo>
                <a:cubicBezTo>
                  <a:pt x="894331" y="514707"/>
                  <a:pt x="895266" y="513127"/>
                  <a:pt x="895266" y="513127"/>
                </a:cubicBezTo>
                <a:cubicBezTo>
                  <a:pt x="894331" y="512336"/>
                  <a:pt x="893399" y="510752"/>
                  <a:pt x="892463" y="509962"/>
                </a:cubicBezTo>
                <a:close/>
                <a:moveTo>
                  <a:pt x="939195" y="521037"/>
                </a:moveTo>
                <a:lnTo>
                  <a:pt x="937328" y="522618"/>
                </a:lnTo>
                <a:lnTo>
                  <a:pt x="935457" y="524199"/>
                </a:lnTo>
                <a:cubicBezTo>
                  <a:pt x="934522" y="524199"/>
                  <a:pt x="933587" y="522618"/>
                  <a:pt x="933587" y="522618"/>
                </a:cubicBezTo>
                <a:cubicBezTo>
                  <a:pt x="932654" y="521827"/>
                  <a:pt x="932654" y="521037"/>
                  <a:pt x="931719" y="520247"/>
                </a:cubicBezTo>
                <a:cubicBezTo>
                  <a:pt x="931719" y="521037"/>
                  <a:pt x="929849" y="521037"/>
                  <a:pt x="929849" y="521827"/>
                </a:cubicBezTo>
                <a:cubicBezTo>
                  <a:pt x="929849" y="522618"/>
                  <a:pt x="930784" y="523408"/>
                  <a:pt x="931719" y="523408"/>
                </a:cubicBezTo>
                <a:cubicBezTo>
                  <a:pt x="931719" y="524199"/>
                  <a:pt x="932654" y="524992"/>
                  <a:pt x="932654" y="525783"/>
                </a:cubicBezTo>
                <a:cubicBezTo>
                  <a:pt x="933587" y="525783"/>
                  <a:pt x="934522" y="527363"/>
                  <a:pt x="934522" y="527363"/>
                </a:cubicBezTo>
                <a:cubicBezTo>
                  <a:pt x="935457" y="527363"/>
                  <a:pt x="936392" y="525783"/>
                  <a:pt x="936392" y="525783"/>
                </a:cubicBezTo>
                <a:cubicBezTo>
                  <a:pt x="937328" y="525783"/>
                  <a:pt x="937328" y="527363"/>
                  <a:pt x="938263" y="527363"/>
                </a:cubicBezTo>
                <a:cubicBezTo>
                  <a:pt x="939195" y="527363"/>
                  <a:pt x="940130" y="526573"/>
                  <a:pt x="940130" y="526573"/>
                </a:cubicBezTo>
                <a:cubicBezTo>
                  <a:pt x="940130" y="525783"/>
                  <a:pt x="938263" y="524992"/>
                  <a:pt x="938263" y="524199"/>
                </a:cubicBezTo>
                <a:cubicBezTo>
                  <a:pt x="939195" y="524199"/>
                  <a:pt x="941066" y="523408"/>
                  <a:pt x="941066" y="523408"/>
                </a:cubicBezTo>
                <a:cubicBezTo>
                  <a:pt x="941066" y="522618"/>
                  <a:pt x="939195" y="521037"/>
                  <a:pt x="939195" y="521037"/>
                </a:cubicBezTo>
                <a:close/>
                <a:moveTo>
                  <a:pt x="946674" y="521827"/>
                </a:moveTo>
                <a:cubicBezTo>
                  <a:pt x="945739" y="521827"/>
                  <a:pt x="945739" y="521037"/>
                  <a:pt x="944804" y="520247"/>
                </a:cubicBezTo>
                <a:cubicBezTo>
                  <a:pt x="944804" y="521037"/>
                  <a:pt x="942936" y="521037"/>
                  <a:pt x="942936" y="521827"/>
                </a:cubicBezTo>
                <a:cubicBezTo>
                  <a:pt x="942936" y="521827"/>
                  <a:pt x="943871" y="523408"/>
                  <a:pt x="944804" y="523408"/>
                </a:cubicBezTo>
                <a:cubicBezTo>
                  <a:pt x="944804" y="524199"/>
                  <a:pt x="945739" y="524992"/>
                  <a:pt x="945739" y="524992"/>
                </a:cubicBezTo>
                <a:cubicBezTo>
                  <a:pt x="946674" y="525783"/>
                  <a:pt x="947609" y="527363"/>
                  <a:pt x="947609" y="527363"/>
                </a:cubicBezTo>
                <a:cubicBezTo>
                  <a:pt x="948545" y="527363"/>
                  <a:pt x="949477" y="525783"/>
                  <a:pt x="949477" y="525783"/>
                </a:cubicBezTo>
                <a:cubicBezTo>
                  <a:pt x="948545" y="524199"/>
                  <a:pt x="947609" y="523408"/>
                  <a:pt x="946674" y="521827"/>
                </a:cubicBezTo>
                <a:close/>
                <a:moveTo>
                  <a:pt x="976584" y="522618"/>
                </a:moveTo>
                <a:cubicBezTo>
                  <a:pt x="976584" y="521827"/>
                  <a:pt x="975648" y="521037"/>
                  <a:pt x="974713" y="521037"/>
                </a:cubicBezTo>
                <a:cubicBezTo>
                  <a:pt x="974713" y="520247"/>
                  <a:pt x="972846" y="521827"/>
                  <a:pt x="972846" y="521827"/>
                </a:cubicBezTo>
                <a:cubicBezTo>
                  <a:pt x="971910" y="521827"/>
                  <a:pt x="971910" y="520247"/>
                  <a:pt x="970975" y="520247"/>
                </a:cubicBezTo>
                <a:lnTo>
                  <a:pt x="970040" y="518663"/>
                </a:lnTo>
                <a:cubicBezTo>
                  <a:pt x="969105" y="518663"/>
                  <a:pt x="968173" y="519453"/>
                  <a:pt x="967237" y="519453"/>
                </a:cubicBezTo>
                <a:cubicBezTo>
                  <a:pt x="967237" y="520247"/>
                  <a:pt x="966302" y="521037"/>
                  <a:pt x="965367" y="521037"/>
                </a:cubicBezTo>
                <a:cubicBezTo>
                  <a:pt x="966302" y="521827"/>
                  <a:pt x="966302" y="522618"/>
                  <a:pt x="967237" y="522618"/>
                </a:cubicBezTo>
                <a:cubicBezTo>
                  <a:pt x="967237" y="523408"/>
                  <a:pt x="968173" y="524199"/>
                  <a:pt x="969105" y="524992"/>
                </a:cubicBezTo>
                <a:lnTo>
                  <a:pt x="970040" y="526573"/>
                </a:lnTo>
                <a:lnTo>
                  <a:pt x="971910" y="524992"/>
                </a:lnTo>
                <a:cubicBezTo>
                  <a:pt x="972846" y="524992"/>
                  <a:pt x="973778" y="523408"/>
                  <a:pt x="974713" y="523408"/>
                </a:cubicBezTo>
                <a:cubicBezTo>
                  <a:pt x="974713" y="524199"/>
                  <a:pt x="975648" y="524992"/>
                  <a:pt x="975648" y="525783"/>
                </a:cubicBezTo>
                <a:cubicBezTo>
                  <a:pt x="976584" y="524992"/>
                  <a:pt x="978454" y="524992"/>
                  <a:pt x="978454" y="524199"/>
                </a:cubicBezTo>
                <a:lnTo>
                  <a:pt x="976584" y="522618"/>
                </a:lnTo>
                <a:close/>
                <a:moveTo>
                  <a:pt x="1011166" y="517082"/>
                </a:moveTo>
                <a:cubicBezTo>
                  <a:pt x="1010231" y="516291"/>
                  <a:pt x="1010231" y="515498"/>
                  <a:pt x="1009296" y="514707"/>
                </a:cubicBezTo>
                <a:cubicBezTo>
                  <a:pt x="1009296" y="514707"/>
                  <a:pt x="1008361" y="516291"/>
                  <a:pt x="1007428" y="516291"/>
                </a:cubicBezTo>
                <a:cubicBezTo>
                  <a:pt x="1007428" y="517082"/>
                  <a:pt x="1009296" y="517872"/>
                  <a:pt x="1009296" y="517872"/>
                </a:cubicBezTo>
                <a:cubicBezTo>
                  <a:pt x="1009296" y="518663"/>
                  <a:pt x="1007428" y="518663"/>
                  <a:pt x="1006493" y="519453"/>
                </a:cubicBezTo>
                <a:cubicBezTo>
                  <a:pt x="1007428" y="520247"/>
                  <a:pt x="1008361" y="521037"/>
                  <a:pt x="1008361" y="521037"/>
                </a:cubicBezTo>
                <a:cubicBezTo>
                  <a:pt x="1008361" y="521827"/>
                  <a:pt x="1009296" y="522618"/>
                  <a:pt x="1010231" y="523408"/>
                </a:cubicBezTo>
                <a:lnTo>
                  <a:pt x="1012102" y="521827"/>
                </a:lnTo>
                <a:cubicBezTo>
                  <a:pt x="1012102" y="521037"/>
                  <a:pt x="1010231" y="520247"/>
                  <a:pt x="1010231" y="520247"/>
                </a:cubicBezTo>
                <a:cubicBezTo>
                  <a:pt x="1011166" y="519453"/>
                  <a:pt x="1013034" y="518663"/>
                  <a:pt x="1013034" y="518663"/>
                </a:cubicBezTo>
                <a:cubicBezTo>
                  <a:pt x="1013034" y="517872"/>
                  <a:pt x="1011166" y="517082"/>
                  <a:pt x="1011166" y="517082"/>
                </a:cubicBezTo>
                <a:close/>
                <a:moveTo>
                  <a:pt x="1032665" y="522618"/>
                </a:moveTo>
                <a:cubicBezTo>
                  <a:pt x="1031730" y="521037"/>
                  <a:pt x="1030794" y="520247"/>
                  <a:pt x="1029859" y="518663"/>
                </a:cubicBezTo>
                <a:cubicBezTo>
                  <a:pt x="1028924" y="519453"/>
                  <a:pt x="1027056" y="519453"/>
                  <a:pt x="1027056" y="520247"/>
                </a:cubicBezTo>
                <a:cubicBezTo>
                  <a:pt x="1027056" y="521037"/>
                  <a:pt x="1028924" y="521827"/>
                  <a:pt x="1028924" y="521827"/>
                </a:cubicBezTo>
                <a:cubicBezTo>
                  <a:pt x="1028924" y="522618"/>
                  <a:pt x="1030794" y="523408"/>
                  <a:pt x="1030794" y="524199"/>
                </a:cubicBezTo>
                <a:cubicBezTo>
                  <a:pt x="1030794" y="524199"/>
                  <a:pt x="1027992" y="524992"/>
                  <a:pt x="1028924" y="524992"/>
                </a:cubicBezTo>
                <a:cubicBezTo>
                  <a:pt x="1028924" y="525783"/>
                  <a:pt x="1029859" y="526573"/>
                  <a:pt x="1029859" y="526573"/>
                </a:cubicBezTo>
                <a:cubicBezTo>
                  <a:pt x="1031730" y="525783"/>
                  <a:pt x="1032665" y="524992"/>
                  <a:pt x="1034532" y="524199"/>
                </a:cubicBezTo>
                <a:cubicBezTo>
                  <a:pt x="1033597" y="523408"/>
                  <a:pt x="1033597" y="523408"/>
                  <a:pt x="1032665" y="522618"/>
                </a:cubicBezTo>
                <a:close/>
                <a:moveTo>
                  <a:pt x="1056966" y="512336"/>
                </a:moveTo>
                <a:cubicBezTo>
                  <a:pt x="1056031" y="512336"/>
                  <a:pt x="1056031" y="510752"/>
                  <a:pt x="1055096" y="510752"/>
                </a:cubicBezTo>
                <a:cubicBezTo>
                  <a:pt x="1054160" y="510752"/>
                  <a:pt x="1053225" y="512336"/>
                  <a:pt x="1053225" y="512336"/>
                </a:cubicBezTo>
                <a:cubicBezTo>
                  <a:pt x="1052293" y="511546"/>
                  <a:pt x="1052293" y="510752"/>
                  <a:pt x="1051358" y="509962"/>
                </a:cubicBezTo>
                <a:cubicBezTo>
                  <a:pt x="1050422" y="509962"/>
                  <a:pt x="1050422" y="508381"/>
                  <a:pt x="1049487" y="508381"/>
                </a:cubicBezTo>
                <a:cubicBezTo>
                  <a:pt x="1049487" y="508381"/>
                  <a:pt x="1048552" y="509962"/>
                  <a:pt x="1047617" y="509962"/>
                </a:cubicBezTo>
                <a:cubicBezTo>
                  <a:pt x="1046684" y="509962"/>
                  <a:pt x="1046684" y="510752"/>
                  <a:pt x="1045749" y="511546"/>
                </a:cubicBezTo>
                <a:cubicBezTo>
                  <a:pt x="1046684" y="511546"/>
                  <a:pt x="1046684" y="513127"/>
                  <a:pt x="1047617" y="513127"/>
                </a:cubicBezTo>
                <a:cubicBezTo>
                  <a:pt x="1047617" y="513127"/>
                  <a:pt x="1048552" y="511546"/>
                  <a:pt x="1049487" y="511546"/>
                </a:cubicBezTo>
                <a:cubicBezTo>
                  <a:pt x="1050422" y="511546"/>
                  <a:pt x="1050422" y="513127"/>
                  <a:pt x="1051358" y="513127"/>
                </a:cubicBezTo>
                <a:cubicBezTo>
                  <a:pt x="1051358" y="513917"/>
                  <a:pt x="1052293" y="515498"/>
                  <a:pt x="1052293" y="515498"/>
                </a:cubicBezTo>
                <a:cubicBezTo>
                  <a:pt x="1053225" y="515498"/>
                  <a:pt x="1054160" y="513917"/>
                  <a:pt x="1055096" y="513917"/>
                </a:cubicBezTo>
                <a:lnTo>
                  <a:pt x="1056031" y="515498"/>
                </a:lnTo>
                <a:cubicBezTo>
                  <a:pt x="1056031" y="515498"/>
                  <a:pt x="1057898" y="514707"/>
                  <a:pt x="1057898" y="513917"/>
                </a:cubicBezTo>
                <a:cubicBezTo>
                  <a:pt x="1058833" y="513917"/>
                  <a:pt x="1056966" y="513127"/>
                  <a:pt x="1056966" y="512336"/>
                </a:cubicBezTo>
                <a:close/>
                <a:moveTo>
                  <a:pt x="1061639" y="517872"/>
                </a:moveTo>
                <a:cubicBezTo>
                  <a:pt x="1061639" y="517872"/>
                  <a:pt x="1059769" y="518663"/>
                  <a:pt x="1059769" y="519453"/>
                </a:cubicBezTo>
                <a:cubicBezTo>
                  <a:pt x="1058833" y="519453"/>
                  <a:pt x="1056966" y="520247"/>
                  <a:pt x="1056966" y="520247"/>
                </a:cubicBezTo>
                <a:cubicBezTo>
                  <a:pt x="1056966" y="521037"/>
                  <a:pt x="1058833" y="521827"/>
                  <a:pt x="1058833" y="522618"/>
                </a:cubicBezTo>
                <a:cubicBezTo>
                  <a:pt x="1059769" y="522618"/>
                  <a:pt x="1059769" y="524199"/>
                  <a:pt x="1060704" y="524199"/>
                </a:cubicBezTo>
                <a:lnTo>
                  <a:pt x="1062575" y="522618"/>
                </a:lnTo>
                <a:lnTo>
                  <a:pt x="1060704" y="521037"/>
                </a:lnTo>
                <a:cubicBezTo>
                  <a:pt x="1060704" y="520247"/>
                  <a:pt x="1062575" y="520247"/>
                  <a:pt x="1063507" y="519453"/>
                </a:cubicBezTo>
                <a:cubicBezTo>
                  <a:pt x="1062575" y="519453"/>
                  <a:pt x="1062575" y="517872"/>
                  <a:pt x="1061639" y="517872"/>
                </a:cubicBezTo>
                <a:close/>
                <a:moveTo>
                  <a:pt x="1076594" y="519453"/>
                </a:moveTo>
                <a:cubicBezTo>
                  <a:pt x="1075659" y="519453"/>
                  <a:pt x="1074724" y="517872"/>
                  <a:pt x="1074724" y="517872"/>
                </a:cubicBezTo>
                <a:lnTo>
                  <a:pt x="1072853" y="519453"/>
                </a:lnTo>
                <a:cubicBezTo>
                  <a:pt x="1071921" y="518663"/>
                  <a:pt x="1070986" y="517872"/>
                  <a:pt x="1070986" y="517082"/>
                </a:cubicBezTo>
                <a:lnTo>
                  <a:pt x="1072853" y="516291"/>
                </a:lnTo>
                <a:cubicBezTo>
                  <a:pt x="1072853" y="515498"/>
                  <a:pt x="1071921" y="514707"/>
                  <a:pt x="1070986" y="513917"/>
                </a:cubicBezTo>
                <a:cubicBezTo>
                  <a:pt x="1070986" y="513917"/>
                  <a:pt x="1070050" y="513127"/>
                  <a:pt x="1070050" y="512336"/>
                </a:cubicBezTo>
                <a:lnTo>
                  <a:pt x="1068180" y="510752"/>
                </a:lnTo>
                <a:cubicBezTo>
                  <a:pt x="1067248" y="510752"/>
                  <a:pt x="1067248" y="511546"/>
                  <a:pt x="1066312" y="512336"/>
                </a:cubicBezTo>
                <a:cubicBezTo>
                  <a:pt x="1066312" y="512336"/>
                  <a:pt x="1067248" y="513127"/>
                  <a:pt x="1068180" y="513917"/>
                </a:cubicBezTo>
                <a:lnTo>
                  <a:pt x="1069115" y="515498"/>
                </a:lnTo>
                <a:cubicBezTo>
                  <a:pt x="1070050" y="516291"/>
                  <a:pt x="1070986" y="517082"/>
                  <a:pt x="1070986" y="517082"/>
                </a:cubicBezTo>
                <a:cubicBezTo>
                  <a:pt x="1070986" y="517872"/>
                  <a:pt x="1069115" y="518663"/>
                  <a:pt x="1069115" y="518663"/>
                </a:cubicBezTo>
                <a:cubicBezTo>
                  <a:pt x="1069115" y="519453"/>
                  <a:pt x="1070050" y="520247"/>
                  <a:pt x="1070050" y="520247"/>
                </a:cubicBezTo>
                <a:cubicBezTo>
                  <a:pt x="1070986" y="521037"/>
                  <a:pt x="1068180" y="521827"/>
                  <a:pt x="1068180" y="521827"/>
                </a:cubicBezTo>
                <a:lnTo>
                  <a:pt x="1070050" y="523408"/>
                </a:lnTo>
                <a:lnTo>
                  <a:pt x="1071921" y="521827"/>
                </a:lnTo>
                <a:cubicBezTo>
                  <a:pt x="1072853" y="522618"/>
                  <a:pt x="1072853" y="523408"/>
                  <a:pt x="1073788" y="524199"/>
                </a:cubicBezTo>
                <a:cubicBezTo>
                  <a:pt x="1074724" y="523408"/>
                  <a:pt x="1076594" y="521827"/>
                  <a:pt x="1077526" y="521037"/>
                </a:cubicBezTo>
                <a:cubicBezTo>
                  <a:pt x="1077526" y="521037"/>
                  <a:pt x="1076594" y="520247"/>
                  <a:pt x="1076594" y="519453"/>
                </a:cubicBezTo>
                <a:close/>
                <a:moveTo>
                  <a:pt x="1084070" y="528154"/>
                </a:moveTo>
                <a:cubicBezTo>
                  <a:pt x="1084070" y="528154"/>
                  <a:pt x="1083135" y="526573"/>
                  <a:pt x="1082203" y="526573"/>
                </a:cubicBezTo>
                <a:lnTo>
                  <a:pt x="1081267" y="524992"/>
                </a:lnTo>
                <a:cubicBezTo>
                  <a:pt x="1080332" y="524992"/>
                  <a:pt x="1079397" y="525783"/>
                  <a:pt x="1078461" y="525783"/>
                </a:cubicBezTo>
                <a:cubicBezTo>
                  <a:pt x="1080332" y="527363"/>
                  <a:pt x="1081267" y="528154"/>
                  <a:pt x="1082203" y="529738"/>
                </a:cubicBezTo>
                <a:cubicBezTo>
                  <a:pt x="1082203" y="530528"/>
                  <a:pt x="1083135" y="531319"/>
                  <a:pt x="1084070" y="531319"/>
                </a:cubicBezTo>
                <a:lnTo>
                  <a:pt x="1085005" y="532899"/>
                </a:lnTo>
                <a:cubicBezTo>
                  <a:pt x="1085940" y="532899"/>
                  <a:pt x="1086876" y="532109"/>
                  <a:pt x="1087808" y="532109"/>
                </a:cubicBezTo>
                <a:cubicBezTo>
                  <a:pt x="1085940" y="530528"/>
                  <a:pt x="1085005" y="529738"/>
                  <a:pt x="1084070" y="528154"/>
                </a:cubicBezTo>
                <a:close/>
                <a:moveTo>
                  <a:pt x="1097154" y="520247"/>
                </a:moveTo>
                <a:cubicBezTo>
                  <a:pt x="1096222" y="519453"/>
                  <a:pt x="1095287" y="518663"/>
                  <a:pt x="1095287" y="518663"/>
                </a:cubicBezTo>
                <a:cubicBezTo>
                  <a:pt x="1095287" y="517872"/>
                  <a:pt x="1097154" y="517082"/>
                  <a:pt x="1097154" y="517082"/>
                </a:cubicBezTo>
                <a:cubicBezTo>
                  <a:pt x="1097154" y="516291"/>
                  <a:pt x="1095287" y="515498"/>
                  <a:pt x="1095287" y="515498"/>
                </a:cubicBezTo>
                <a:cubicBezTo>
                  <a:pt x="1095287" y="514707"/>
                  <a:pt x="1094352" y="513917"/>
                  <a:pt x="1094352" y="513917"/>
                </a:cubicBezTo>
                <a:cubicBezTo>
                  <a:pt x="1093416" y="513917"/>
                  <a:pt x="1091549" y="514707"/>
                  <a:pt x="1091549" y="514707"/>
                </a:cubicBezTo>
                <a:cubicBezTo>
                  <a:pt x="1091549" y="515498"/>
                  <a:pt x="1093416" y="516291"/>
                  <a:pt x="1093416" y="517082"/>
                </a:cubicBezTo>
                <a:cubicBezTo>
                  <a:pt x="1094352" y="517082"/>
                  <a:pt x="1094352" y="517872"/>
                  <a:pt x="1095287" y="518663"/>
                </a:cubicBezTo>
                <a:cubicBezTo>
                  <a:pt x="1094352" y="518663"/>
                  <a:pt x="1093416" y="519453"/>
                  <a:pt x="1093416" y="519453"/>
                </a:cubicBezTo>
                <a:cubicBezTo>
                  <a:pt x="1092484" y="520247"/>
                  <a:pt x="1091549" y="521037"/>
                  <a:pt x="1090614" y="521037"/>
                </a:cubicBezTo>
                <a:lnTo>
                  <a:pt x="1089678" y="519453"/>
                </a:lnTo>
                <a:cubicBezTo>
                  <a:pt x="1088743" y="519453"/>
                  <a:pt x="1086876" y="520247"/>
                  <a:pt x="1086876" y="521037"/>
                </a:cubicBezTo>
                <a:cubicBezTo>
                  <a:pt x="1086876" y="521037"/>
                  <a:pt x="1088743" y="521827"/>
                  <a:pt x="1088743" y="522618"/>
                </a:cubicBezTo>
                <a:cubicBezTo>
                  <a:pt x="1089678" y="522618"/>
                  <a:pt x="1089678" y="524199"/>
                  <a:pt x="1090614" y="524199"/>
                </a:cubicBezTo>
                <a:lnTo>
                  <a:pt x="1092484" y="522618"/>
                </a:lnTo>
                <a:cubicBezTo>
                  <a:pt x="1092484" y="523408"/>
                  <a:pt x="1093416" y="524992"/>
                  <a:pt x="1094352" y="524992"/>
                </a:cubicBezTo>
                <a:cubicBezTo>
                  <a:pt x="1094352" y="524199"/>
                  <a:pt x="1095287" y="523408"/>
                  <a:pt x="1096222" y="523408"/>
                </a:cubicBezTo>
                <a:cubicBezTo>
                  <a:pt x="1096222" y="523408"/>
                  <a:pt x="1098089" y="522618"/>
                  <a:pt x="1098089" y="521827"/>
                </a:cubicBezTo>
                <a:lnTo>
                  <a:pt x="1097154" y="520247"/>
                </a:lnTo>
                <a:close/>
                <a:moveTo>
                  <a:pt x="1124261" y="524992"/>
                </a:moveTo>
                <a:lnTo>
                  <a:pt x="1122394" y="523408"/>
                </a:lnTo>
                <a:cubicBezTo>
                  <a:pt x="1122394" y="523408"/>
                  <a:pt x="1120523" y="524992"/>
                  <a:pt x="1120523" y="524199"/>
                </a:cubicBezTo>
                <a:cubicBezTo>
                  <a:pt x="1119588" y="524199"/>
                  <a:pt x="1119588" y="522618"/>
                  <a:pt x="1118653" y="522618"/>
                </a:cubicBezTo>
                <a:lnTo>
                  <a:pt x="1116785" y="524199"/>
                </a:lnTo>
                <a:cubicBezTo>
                  <a:pt x="1115850" y="524199"/>
                  <a:pt x="1115850" y="522618"/>
                  <a:pt x="1114915" y="522618"/>
                </a:cubicBezTo>
                <a:cubicBezTo>
                  <a:pt x="1114915" y="521827"/>
                  <a:pt x="1113980" y="521037"/>
                  <a:pt x="1113044" y="520247"/>
                </a:cubicBezTo>
                <a:cubicBezTo>
                  <a:pt x="1113044" y="520247"/>
                  <a:pt x="1112112" y="519453"/>
                  <a:pt x="1112112" y="518663"/>
                </a:cubicBezTo>
                <a:cubicBezTo>
                  <a:pt x="1112112" y="518663"/>
                  <a:pt x="1113980" y="517872"/>
                  <a:pt x="1113980" y="517082"/>
                </a:cubicBezTo>
                <a:cubicBezTo>
                  <a:pt x="1113980" y="517082"/>
                  <a:pt x="1112112" y="516291"/>
                  <a:pt x="1112112" y="515498"/>
                </a:cubicBezTo>
                <a:lnTo>
                  <a:pt x="1111177" y="513917"/>
                </a:lnTo>
                <a:lnTo>
                  <a:pt x="1108371" y="515498"/>
                </a:lnTo>
                <a:cubicBezTo>
                  <a:pt x="1108371" y="515498"/>
                  <a:pt x="1110242" y="516291"/>
                  <a:pt x="1110242" y="517082"/>
                </a:cubicBezTo>
                <a:cubicBezTo>
                  <a:pt x="1109306" y="517082"/>
                  <a:pt x="1109306" y="517872"/>
                  <a:pt x="1108371" y="518663"/>
                </a:cubicBezTo>
                <a:lnTo>
                  <a:pt x="1106504" y="519453"/>
                </a:lnTo>
                <a:cubicBezTo>
                  <a:pt x="1106504" y="520247"/>
                  <a:pt x="1107436" y="521827"/>
                  <a:pt x="1107436" y="521827"/>
                </a:cubicBezTo>
                <a:cubicBezTo>
                  <a:pt x="1108371" y="521827"/>
                  <a:pt x="1109306" y="520247"/>
                  <a:pt x="1110242" y="520247"/>
                </a:cubicBezTo>
                <a:lnTo>
                  <a:pt x="1111177" y="521827"/>
                </a:lnTo>
                <a:cubicBezTo>
                  <a:pt x="1112112" y="522618"/>
                  <a:pt x="1112112" y="523408"/>
                  <a:pt x="1113044" y="523408"/>
                </a:cubicBezTo>
                <a:cubicBezTo>
                  <a:pt x="1113044" y="524199"/>
                  <a:pt x="1113980" y="524992"/>
                  <a:pt x="1114915" y="525783"/>
                </a:cubicBezTo>
                <a:lnTo>
                  <a:pt x="1115850" y="527363"/>
                </a:lnTo>
                <a:cubicBezTo>
                  <a:pt x="1116785" y="527363"/>
                  <a:pt x="1117717" y="525783"/>
                  <a:pt x="1118653" y="525783"/>
                </a:cubicBezTo>
                <a:lnTo>
                  <a:pt x="1119588" y="527363"/>
                </a:lnTo>
                <a:cubicBezTo>
                  <a:pt x="1120523" y="527363"/>
                  <a:pt x="1121459" y="526573"/>
                  <a:pt x="1122394" y="526573"/>
                </a:cubicBezTo>
                <a:lnTo>
                  <a:pt x="1123326" y="528154"/>
                </a:lnTo>
                <a:cubicBezTo>
                  <a:pt x="1123326" y="527363"/>
                  <a:pt x="1125196" y="527363"/>
                  <a:pt x="1125196" y="526573"/>
                </a:cubicBezTo>
                <a:cubicBezTo>
                  <a:pt x="1126132" y="526573"/>
                  <a:pt x="1124261" y="524992"/>
                  <a:pt x="1124261" y="524992"/>
                </a:cubicBezTo>
                <a:close/>
                <a:moveTo>
                  <a:pt x="1156041" y="501261"/>
                </a:moveTo>
                <a:lnTo>
                  <a:pt x="1154171" y="499680"/>
                </a:lnTo>
                <a:lnTo>
                  <a:pt x="1152300" y="501261"/>
                </a:lnTo>
                <a:cubicBezTo>
                  <a:pt x="1151368" y="501261"/>
                  <a:pt x="1150433" y="502051"/>
                  <a:pt x="1150433" y="502845"/>
                </a:cubicBezTo>
                <a:lnTo>
                  <a:pt x="1151368" y="504426"/>
                </a:lnTo>
                <a:cubicBezTo>
                  <a:pt x="1152300" y="504426"/>
                  <a:pt x="1153235" y="506007"/>
                  <a:pt x="1153235" y="506007"/>
                </a:cubicBezTo>
                <a:cubicBezTo>
                  <a:pt x="1153235" y="506007"/>
                  <a:pt x="1155106" y="505216"/>
                  <a:pt x="1155106" y="504426"/>
                </a:cubicBezTo>
                <a:cubicBezTo>
                  <a:pt x="1156041" y="504426"/>
                  <a:pt x="1156973" y="503635"/>
                  <a:pt x="1156973" y="503635"/>
                </a:cubicBezTo>
                <a:cubicBezTo>
                  <a:pt x="1156973" y="502845"/>
                  <a:pt x="1156041" y="502051"/>
                  <a:pt x="1156041" y="501261"/>
                </a:cubicBezTo>
                <a:close/>
                <a:moveTo>
                  <a:pt x="1179407" y="520247"/>
                </a:moveTo>
                <a:cubicBezTo>
                  <a:pt x="1179407" y="521037"/>
                  <a:pt x="1180342" y="521037"/>
                  <a:pt x="1180342" y="521827"/>
                </a:cubicBezTo>
                <a:cubicBezTo>
                  <a:pt x="1180342" y="522618"/>
                  <a:pt x="1178472" y="522618"/>
                  <a:pt x="1178472" y="523408"/>
                </a:cubicBezTo>
                <a:lnTo>
                  <a:pt x="1180342" y="524992"/>
                </a:lnTo>
                <a:cubicBezTo>
                  <a:pt x="1180342" y="524992"/>
                  <a:pt x="1181278" y="526573"/>
                  <a:pt x="1182210" y="526573"/>
                </a:cubicBezTo>
                <a:cubicBezTo>
                  <a:pt x="1182210" y="526573"/>
                  <a:pt x="1183145" y="525783"/>
                  <a:pt x="1184080" y="524992"/>
                </a:cubicBezTo>
                <a:cubicBezTo>
                  <a:pt x="1184080" y="524992"/>
                  <a:pt x="1182210" y="524199"/>
                  <a:pt x="1182210" y="523408"/>
                </a:cubicBezTo>
                <a:lnTo>
                  <a:pt x="1184080" y="522618"/>
                </a:lnTo>
                <a:cubicBezTo>
                  <a:pt x="1185016" y="521827"/>
                  <a:pt x="1185951" y="521037"/>
                  <a:pt x="1186883" y="521037"/>
                </a:cubicBezTo>
                <a:cubicBezTo>
                  <a:pt x="1185951" y="520247"/>
                  <a:pt x="1185016" y="519453"/>
                  <a:pt x="1185016" y="519453"/>
                </a:cubicBezTo>
                <a:cubicBezTo>
                  <a:pt x="1184080" y="518663"/>
                  <a:pt x="1184080" y="517872"/>
                  <a:pt x="1183145" y="517082"/>
                </a:cubicBezTo>
                <a:cubicBezTo>
                  <a:pt x="1182210" y="517872"/>
                  <a:pt x="1182210" y="518663"/>
                  <a:pt x="1181278" y="518663"/>
                </a:cubicBezTo>
                <a:cubicBezTo>
                  <a:pt x="1181278" y="518663"/>
                  <a:pt x="1179407" y="519453"/>
                  <a:pt x="1179407" y="520247"/>
                </a:cubicBezTo>
                <a:close/>
                <a:moveTo>
                  <a:pt x="1185951" y="509962"/>
                </a:moveTo>
                <a:cubicBezTo>
                  <a:pt x="1185951" y="509171"/>
                  <a:pt x="1185016" y="508381"/>
                  <a:pt x="1185016" y="508381"/>
                </a:cubicBezTo>
                <a:cubicBezTo>
                  <a:pt x="1185016" y="507591"/>
                  <a:pt x="1186883" y="507591"/>
                  <a:pt x="1186883" y="506797"/>
                </a:cubicBezTo>
                <a:cubicBezTo>
                  <a:pt x="1185951" y="506797"/>
                  <a:pt x="1185951" y="505216"/>
                  <a:pt x="1185016" y="505216"/>
                </a:cubicBezTo>
                <a:lnTo>
                  <a:pt x="1183145" y="506007"/>
                </a:lnTo>
                <a:cubicBezTo>
                  <a:pt x="1183145" y="506797"/>
                  <a:pt x="1181278" y="507591"/>
                  <a:pt x="1181278" y="507591"/>
                </a:cubicBezTo>
                <a:cubicBezTo>
                  <a:pt x="1181278" y="508381"/>
                  <a:pt x="1182210" y="509171"/>
                  <a:pt x="1183145" y="509171"/>
                </a:cubicBezTo>
                <a:cubicBezTo>
                  <a:pt x="1182210" y="509962"/>
                  <a:pt x="1180342" y="509962"/>
                  <a:pt x="1180342" y="510752"/>
                </a:cubicBezTo>
                <a:lnTo>
                  <a:pt x="1182210" y="512336"/>
                </a:lnTo>
                <a:cubicBezTo>
                  <a:pt x="1182210" y="512336"/>
                  <a:pt x="1184080" y="510752"/>
                  <a:pt x="1184080" y="511546"/>
                </a:cubicBezTo>
                <a:cubicBezTo>
                  <a:pt x="1185016" y="511546"/>
                  <a:pt x="1185016" y="513127"/>
                  <a:pt x="1185951" y="513127"/>
                </a:cubicBezTo>
                <a:cubicBezTo>
                  <a:pt x="1185951" y="512336"/>
                  <a:pt x="1187818" y="512336"/>
                  <a:pt x="1187818" y="511546"/>
                </a:cubicBezTo>
                <a:cubicBezTo>
                  <a:pt x="1187818" y="510752"/>
                  <a:pt x="1185951" y="509962"/>
                  <a:pt x="1185951" y="509962"/>
                </a:cubicBezTo>
                <a:close/>
                <a:moveTo>
                  <a:pt x="1202773" y="513127"/>
                </a:moveTo>
                <a:cubicBezTo>
                  <a:pt x="1201838" y="513127"/>
                  <a:pt x="1201838" y="511546"/>
                  <a:pt x="1200906" y="511546"/>
                </a:cubicBezTo>
                <a:lnTo>
                  <a:pt x="1199035" y="513127"/>
                </a:lnTo>
                <a:cubicBezTo>
                  <a:pt x="1199035" y="512975"/>
                  <a:pt x="1198953" y="512931"/>
                  <a:pt x="1198843" y="512925"/>
                </a:cubicBezTo>
                <a:cubicBezTo>
                  <a:pt x="1198103" y="512094"/>
                  <a:pt x="1198027" y="510752"/>
                  <a:pt x="1197165" y="510752"/>
                </a:cubicBezTo>
                <a:lnTo>
                  <a:pt x="1195297" y="512336"/>
                </a:lnTo>
                <a:lnTo>
                  <a:pt x="1197165" y="513917"/>
                </a:lnTo>
                <a:cubicBezTo>
                  <a:pt x="1197165" y="513917"/>
                  <a:pt x="1198377" y="512900"/>
                  <a:pt x="1198843" y="512925"/>
                </a:cubicBezTo>
                <a:cubicBezTo>
                  <a:pt x="1198906" y="512994"/>
                  <a:pt x="1198963" y="513067"/>
                  <a:pt x="1199035" y="513127"/>
                </a:cubicBezTo>
                <a:cubicBezTo>
                  <a:pt x="1199970" y="513127"/>
                  <a:pt x="1199970" y="513917"/>
                  <a:pt x="1200906" y="514707"/>
                </a:cubicBezTo>
                <a:lnTo>
                  <a:pt x="1201838" y="516291"/>
                </a:lnTo>
                <a:cubicBezTo>
                  <a:pt x="1202773" y="516291"/>
                  <a:pt x="1204644" y="514707"/>
                  <a:pt x="1204644" y="514707"/>
                </a:cubicBezTo>
                <a:cubicBezTo>
                  <a:pt x="1204644" y="514707"/>
                  <a:pt x="1202773" y="513917"/>
                  <a:pt x="1202773" y="513127"/>
                </a:cubicBezTo>
                <a:close/>
                <a:moveTo>
                  <a:pt x="1207446" y="518663"/>
                </a:moveTo>
                <a:cubicBezTo>
                  <a:pt x="1206514" y="518663"/>
                  <a:pt x="1205579" y="520247"/>
                  <a:pt x="1205579" y="520247"/>
                </a:cubicBezTo>
                <a:cubicBezTo>
                  <a:pt x="1204644" y="519453"/>
                  <a:pt x="1204644" y="518663"/>
                  <a:pt x="1203708" y="517872"/>
                </a:cubicBezTo>
                <a:cubicBezTo>
                  <a:pt x="1202773" y="518663"/>
                  <a:pt x="1200906" y="520247"/>
                  <a:pt x="1199970" y="521037"/>
                </a:cubicBezTo>
                <a:cubicBezTo>
                  <a:pt x="1199970" y="521037"/>
                  <a:pt x="1200906" y="521827"/>
                  <a:pt x="1200906" y="522618"/>
                </a:cubicBezTo>
                <a:cubicBezTo>
                  <a:pt x="1201838" y="523408"/>
                  <a:pt x="1203708" y="524992"/>
                  <a:pt x="1204644" y="525783"/>
                </a:cubicBezTo>
                <a:cubicBezTo>
                  <a:pt x="1205579" y="524992"/>
                  <a:pt x="1207446" y="524199"/>
                  <a:pt x="1208382" y="523408"/>
                </a:cubicBezTo>
                <a:cubicBezTo>
                  <a:pt x="1208382" y="522618"/>
                  <a:pt x="1206514" y="521827"/>
                  <a:pt x="1206514" y="521827"/>
                </a:cubicBezTo>
                <a:cubicBezTo>
                  <a:pt x="1207446" y="521037"/>
                  <a:pt x="1209317" y="521037"/>
                  <a:pt x="1209317" y="520247"/>
                </a:cubicBezTo>
                <a:cubicBezTo>
                  <a:pt x="1209317" y="519453"/>
                  <a:pt x="1207446" y="519453"/>
                  <a:pt x="1207446" y="518663"/>
                </a:cubicBezTo>
                <a:close/>
                <a:moveTo>
                  <a:pt x="1252311" y="517082"/>
                </a:moveTo>
                <a:lnTo>
                  <a:pt x="1250443" y="518663"/>
                </a:lnTo>
                <a:cubicBezTo>
                  <a:pt x="1249508" y="519453"/>
                  <a:pt x="1249508" y="519453"/>
                  <a:pt x="1248573" y="520247"/>
                </a:cubicBezTo>
                <a:cubicBezTo>
                  <a:pt x="1247638" y="519453"/>
                  <a:pt x="1247638" y="518663"/>
                  <a:pt x="1246702" y="517872"/>
                </a:cubicBezTo>
                <a:cubicBezTo>
                  <a:pt x="1246702" y="518663"/>
                  <a:pt x="1244835" y="519453"/>
                  <a:pt x="1244835" y="519453"/>
                </a:cubicBezTo>
                <a:cubicBezTo>
                  <a:pt x="1244835" y="520247"/>
                  <a:pt x="1245767" y="521037"/>
                  <a:pt x="1246702" y="521037"/>
                </a:cubicBezTo>
                <a:cubicBezTo>
                  <a:pt x="1246702" y="521827"/>
                  <a:pt x="1247638" y="523408"/>
                  <a:pt x="1247638" y="523408"/>
                </a:cubicBezTo>
                <a:cubicBezTo>
                  <a:pt x="1248573" y="523408"/>
                  <a:pt x="1249508" y="521827"/>
                  <a:pt x="1250443" y="521827"/>
                </a:cubicBezTo>
                <a:cubicBezTo>
                  <a:pt x="1250443" y="522618"/>
                  <a:pt x="1251375" y="522618"/>
                  <a:pt x="1251375" y="523408"/>
                </a:cubicBezTo>
                <a:cubicBezTo>
                  <a:pt x="1252311" y="524199"/>
                  <a:pt x="1252311" y="524992"/>
                  <a:pt x="1253246" y="524992"/>
                </a:cubicBezTo>
                <a:cubicBezTo>
                  <a:pt x="1254181" y="525783"/>
                  <a:pt x="1254181" y="526573"/>
                  <a:pt x="1255116" y="527363"/>
                </a:cubicBezTo>
                <a:cubicBezTo>
                  <a:pt x="1255116" y="526573"/>
                  <a:pt x="1256984" y="526573"/>
                  <a:pt x="1256984" y="525783"/>
                </a:cubicBezTo>
                <a:lnTo>
                  <a:pt x="1255116" y="524199"/>
                </a:lnTo>
                <a:cubicBezTo>
                  <a:pt x="1255116" y="523408"/>
                  <a:pt x="1254181" y="522618"/>
                  <a:pt x="1253246" y="521827"/>
                </a:cubicBezTo>
                <a:cubicBezTo>
                  <a:pt x="1253246" y="521827"/>
                  <a:pt x="1252311" y="521037"/>
                  <a:pt x="1252311" y="520247"/>
                </a:cubicBezTo>
                <a:lnTo>
                  <a:pt x="1254181" y="519453"/>
                </a:lnTo>
                <a:cubicBezTo>
                  <a:pt x="1254181" y="518663"/>
                  <a:pt x="1253246" y="517082"/>
                  <a:pt x="1252311" y="517082"/>
                </a:cubicBezTo>
                <a:close/>
                <a:moveTo>
                  <a:pt x="1257919" y="505216"/>
                </a:moveTo>
                <a:cubicBezTo>
                  <a:pt x="1257919" y="504426"/>
                  <a:pt x="1256984" y="504426"/>
                  <a:pt x="1256984" y="503635"/>
                </a:cubicBezTo>
                <a:cubicBezTo>
                  <a:pt x="1256052" y="503635"/>
                  <a:pt x="1254181" y="504426"/>
                  <a:pt x="1254181" y="505216"/>
                </a:cubicBezTo>
                <a:cubicBezTo>
                  <a:pt x="1254181" y="505216"/>
                  <a:pt x="1256052" y="506007"/>
                  <a:pt x="1256052" y="506797"/>
                </a:cubicBezTo>
                <a:cubicBezTo>
                  <a:pt x="1256984" y="506797"/>
                  <a:pt x="1256984" y="508381"/>
                  <a:pt x="1257919" y="508381"/>
                </a:cubicBezTo>
                <a:cubicBezTo>
                  <a:pt x="1257919" y="508381"/>
                  <a:pt x="1258854" y="509962"/>
                  <a:pt x="1259790" y="509962"/>
                </a:cubicBezTo>
                <a:cubicBezTo>
                  <a:pt x="1259790" y="509962"/>
                  <a:pt x="1260725" y="509171"/>
                  <a:pt x="1261657" y="509171"/>
                </a:cubicBezTo>
                <a:cubicBezTo>
                  <a:pt x="1260725" y="507591"/>
                  <a:pt x="1258854" y="506797"/>
                  <a:pt x="1257919" y="505216"/>
                </a:cubicBezTo>
                <a:close/>
                <a:moveTo>
                  <a:pt x="1277547" y="512336"/>
                </a:moveTo>
                <a:cubicBezTo>
                  <a:pt x="1277547" y="511546"/>
                  <a:pt x="1276612" y="510752"/>
                  <a:pt x="1275677" y="510752"/>
                </a:cubicBezTo>
                <a:cubicBezTo>
                  <a:pt x="1275677" y="509962"/>
                  <a:pt x="1274744" y="509171"/>
                  <a:pt x="1274744" y="508381"/>
                </a:cubicBezTo>
                <a:lnTo>
                  <a:pt x="1276612" y="507591"/>
                </a:lnTo>
                <a:cubicBezTo>
                  <a:pt x="1276612" y="506797"/>
                  <a:pt x="1275677" y="506007"/>
                  <a:pt x="1274744" y="506007"/>
                </a:cubicBezTo>
                <a:cubicBezTo>
                  <a:pt x="1274744" y="505216"/>
                  <a:pt x="1272874" y="506797"/>
                  <a:pt x="1272874" y="506797"/>
                </a:cubicBezTo>
                <a:cubicBezTo>
                  <a:pt x="1271939" y="506797"/>
                  <a:pt x="1271939" y="506007"/>
                  <a:pt x="1271003" y="505216"/>
                </a:cubicBezTo>
                <a:cubicBezTo>
                  <a:pt x="1271003" y="504426"/>
                  <a:pt x="1270071" y="503635"/>
                  <a:pt x="1270071" y="503635"/>
                </a:cubicBezTo>
                <a:cubicBezTo>
                  <a:pt x="1269136" y="503635"/>
                  <a:pt x="1268201" y="504426"/>
                  <a:pt x="1267265" y="504426"/>
                </a:cubicBezTo>
                <a:cubicBezTo>
                  <a:pt x="1267265" y="504426"/>
                  <a:pt x="1266333" y="503635"/>
                  <a:pt x="1266333" y="502845"/>
                </a:cubicBezTo>
                <a:cubicBezTo>
                  <a:pt x="1266333" y="503635"/>
                  <a:pt x="1264463" y="503635"/>
                  <a:pt x="1264463" y="504426"/>
                </a:cubicBezTo>
                <a:cubicBezTo>
                  <a:pt x="1263528" y="504426"/>
                  <a:pt x="1265398" y="506007"/>
                  <a:pt x="1265398" y="506007"/>
                </a:cubicBezTo>
                <a:cubicBezTo>
                  <a:pt x="1266333" y="506797"/>
                  <a:pt x="1266333" y="507591"/>
                  <a:pt x="1267265" y="507591"/>
                </a:cubicBezTo>
                <a:cubicBezTo>
                  <a:pt x="1267265" y="508381"/>
                  <a:pt x="1268201" y="509962"/>
                  <a:pt x="1269136" y="509962"/>
                </a:cubicBezTo>
                <a:cubicBezTo>
                  <a:pt x="1269136" y="509962"/>
                  <a:pt x="1270071" y="508381"/>
                  <a:pt x="1271003" y="508381"/>
                </a:cubicBezTo>
                <a:cubicBezTo>
                  <a:pt x="1271003" y="508381"/>
                  <a:pt x="1271939" y="509962"/>
                  <a:pt x="1272874" y="509962"/>
                </a:cubicBezTo>
                <a:lnTo>
                  <a:pt x="1273809" y="511546"/>
                </a:lnTo>
                <a:cubicBezTo>
                  <a:pt x="1273809" y="512336"/>
                  <a:pt x="1271939" y="513127"/>
                  <a:pt x="1271939" y="513127"/>
                </a:cubicBezTo>
                <a:cubicBezTo>
                  <a:pt x="1271939" y="513917"/>
                  <a:pt x="1272874" y="514707"/>
                  <a:pt x="1273809" y="514707"/>
                </a:cubicBezTo>
                <a:cubicBezTo>
                  <a:pt x="1273809" y="515498"/>
                  <a:pt x="1274744" y="516291"/>
                  <a:pt x="1274744" y="517082"/>
                </a:cubicBezTo>
                <a:lnTo>
                  <a:pt x="1277547" y="515498"/>
                </a:lnTo>
                <a:cubicBezTo>
                  <a:pt x="1277547" y="514707"/>
                  <a:pt x="1275677" y="513917"/>
                  <a:pt x="1275677" y="513917"/>
                </a:cubicBezTo>
                <a:cubicBezTo>
                  <a:pt x="1275677" y="513127"/>
                  <a:pt x="1277547" y="513127"/>
                  <a:pt x="1277547" y="512336"/>
                </a:cubicBezTo>
                <a:close/>
                <a:moveTo>
                  <a:pt x="1285102" y="499038"/>
                </a:moveTo>
                <a:cubicBezTo>
                  <a:pt x="1284680" y="499302"/>
                  <a:pt x="1283156" y="499885"/>
                  <a:pt x="1283156" y="500471"/>
                </a:cubicBezTo>
                <a:cubicBezTo>
                  <a:pt x="1283156" y="500471"/>
                  <a:pt x="1285026" y="501261"/>
                  <a:pt x="1285026" y="502051"/>
                </a:cubicBezTo>
                <a:cubicBezTo>
                  <a:pt x="1285026" y="501261"/>
                  <a:pt x="1286893" y="501261"/>
                  <a:pt x="1286893" y="500471"/>
                </a:cubicBezTo>
                <a:cubicBezTo>
                  <a:pt x="1286893" y="500471"/>
                  <a:pt x="1285313" y="499775"/>
                  <a:pt x="1285102" y="499038"/>
                </a:cubicBezTo>
                <a:close/>
                <a:moveTo>
                  <a:pt x="1300913" y="505216"/>
                </a:moveTo>
                <a:cubicBezTo>
                  <a:pt x="1300913" y="506007"/>
                  <a:pt x="1299981" y="506007"/>
                  <a:pt x="1299046" y="506797"/>
                </a:cubicBezTo>
                <a:cubicBezTo>
                  <a:pt x="1299046" y="506007"/>
                  <a:pt x="1298110" y="505216"/>
                  <a:pt x="1297175" y="505216"/>
                </a:cubicBezTo>
                <a:cubicBezTo>
                  <a:pt x="1297175" y="504426"/>
                  <a:pt x="1296240" y="503635"/>
                  <a:pt x="1296240" y="503635"/>
                </a:cubicBezTo>
                <a:cubicBezTo>
                  <a:pt x="1295308" y="502845"/>
                  <a:pt x="1295308" y="501261"/>
                  <a:pt x="1294372" y="501261"/>
                </a:cubicBezTo>
                <a:cubicBezTo>
                  <a:pt x="1293437" y="501261"/>
                  <a:pt x="1292502" y="502845"/>
                  <a:pt x="1292502" y="502845"/>
                </a:cubicBezTo>
                <a:cubicBezTo>
                  <a:pt x="1291567" y="502845"/>
                  <a:pt x="1291567" y="501261"/>
                  <a:pt x="1290634" y="501261"/>
                </a:cubicBezTo>
                <a:lnTo>
                  <a:pt x="1288764" y="502051"/>
                </a:lnTo>
                <a:cubicBezTo>
                  <a:pt x="1288764" y="502845"/>
                  <a:pt x="1290634" y="503635"/>
                  <a:pt x="1290634" y="504426"/>
                </a:cubicBezTo>
                <a:lnTo>
                  <a:pt x="1291567" y="506007"/>
                </a:lnTo>
                <a:cubicBezTo>
                  <a:pt x="1292502" y="506007"/>
                  <a:pt x="1293437" y="504426"/>
                  <a:pt x="1294372" y="504426"/>
                </a:cubicBezTo>
                <a:lnTo>
                  <a:pt x="1295308" y="506007"/>
                </a:lnTo>
                <a:cubicBezTo>
                  <a:pt x="1296240" y="506797"/>
                  <a:pt x="1296240" y="508381"/>
                  <a:pt x="1297175" y="508381"/>
                </a:cubicBezTo>
                <a:lnTo>
                  <a:pt x="1299046" y="506797"/>
                </a:lnTo>
                <a:cubicBezTo>
                  <a:pt x="1299981" y="506797"/>
                  <a:pt x="1300913" y="508381"/>
                  <a:pt x="1300913" y="508381"/>
                </a:cubicBezTo>
                <a:cubicBezTo>
                  <a:pt x="1300913" y="508381"/>
                  <a:pt x="1302784" y="507591"/>
                  <a:pt x="1302784" y="506797"/>
                </a:cubicBezTo>
                <a:cubicBezTo>
                  <a:pt x="1302784" y="506797"/>
                  <a:pt x="1300913" y="506007"/>
                  <a:pt x="1300913" y="505216"/>
                </a:cubicBezTo>
                <a:close/>
                <a:moveTo>
                  <a:pt x="1313065" y="511546"/>
                </a:moveTo>
                <a:lnTo>
                  <a:pt x="1312130" y="509962"/>
                </a:lnTo>
                <a:cubicBezTo>
                  <a:pt x="1311195" y="509962"/>
                  <a:pt x="1310262" y="511546"/>
                  <a:pt x="1309327" y="510752"/>
                </a:cubicBezTo>
                <a:cubicBezTo>
                  <a:pt x="1309327" y="510752"/>
                  <a:pt x="1308392" y="512336"/>
                  <a:pt x="1307457" y="512336"/>
                </a:cubicBezTo>
                <a:lnTo>
                  <a:pt x="1306521" y="510752"/>
                </a:lnTo>
                <a:cubicBezTo>
                  <a:pt x="1305586" y="510752"/>
                  <a:pt x="1304654" y="511546"/>
                  <a:pt x="1303719" y="512336"/>
                </a:cubicBezTo>
                <a:cubicBezTo>
                  <a:pt x="1304654" y="512336"/>
                  <a:pt x="1304654" y="513917"/>
                  <a:pt x="1305586" y="513917"/>
                </a:cubicBezTo>
                <a:cubicBezTo>
                  <a:pt x="1306521" y="513917"/>
                  <a:pt x="1307457" y="512336"/>
                  <a:pt x="1307457" y="512336"/>
                </a:cubicBezTo>
                <a:cubicBezTo>
                  <a:pt x="1308392" y="512336"/>
                  <a:pt x="1308392" y="513917"/>
                  <a:pt x="1309327" y="513917"/>
                </a:cubicBezTo>
                <a:cubicBezTo>
                  <a:pt x="1310262" y="514707"/>
                  <a:pt x="1311195" y="513127"/>
                  <a:pt x="1311195" y="513127"/>
                </a:cubicBezTo>
                <a:cubicBezTo>
                  <a:pt x="1312130" y="513127"/>
                  <a:pt x="1312130" y="514707"/>
                  <a:pt x="1313065" y="514707"/>
                </a:cubicBezTo>
                <a:cubicBezTo>
                  <a:pt x="1314000" y="514707"/>
                  <a:pt x="1314000" y="513127"/>
                  <a:pt x="1314936" y="513127"/>
                </a:cubicBezTo>
                <a:cubicBezTo>
                  <a:pt x="1314936" y="513127"/>
                  <a:pt x="1314000" y="512336"/>
                  <a:pt x="1313065" y="511546"/>
                </a:cubicBezTo>
                <a:close/>
                <a:moveTo>
                  <a:pt x="1330328" y="493672"/>
                </a:moveTo>
                <a:cubicBezTo>
                  <a:pt x="1330470" y="493917"/>
                  <a:pt x="1330517" y="494163"/>
                  <a:pt x="1330618" y="494409"/>
                </a:cubicBezTo>
                <a:lnTo>
                  <a:pt x="1330930" y="494144"/>
                </a:lnTo>
                <a:cubicBezTo>
                  <a:pt x="1330930" y="494144"/>
                  <a:pt x="1330681" y="493933"/>
                  <a:pt x="1330328" y="493672"/>
                </a:cubicBezTo>
                <a:close/>
                <a:moveTo>
                  <a:pt x="1335549" y="488712"/>
                </a:moveTo>
                <a:cubicBezTo>
                  <a:pt x="1335395" y="489465"/>
                  <a:pt x="1333732" y="490189"/>
                  <a:pt x="1333732" y="490189"/>
                </a:cubicBezTo>
                <a:cubicBezTo>
                  <a:pt x="1333732" y="490942"/>
                  <a:pt x="1335395" y="490995"/>
                  <a:pt x="1335549" y="491685"/>
                </a:cubicBezTo>
                <a:cubicBezTo>
                  <a:pt x="1335704" y="490995"/>
                  <a:pt x="1337366" y="490942"/>
                  <a:pt x="1337366" y="490189"/>
                </a:cubicBezTo>
                <a:cubicBezTo>
                  <a:pt x="1337366" y="490189"/>
                  <a:pt x="1335704" y="489465"/>
                  <a:pt x="1335549" y="488712"/>
                </a:cubicBezTo>
                <a:close/>
                <a:moveTo>
                  <a:pt x="1335549" y="494116"/>
                </a:moveTo>
                <a:cubicBezTo>
                  <a:pt x="1335996" y="493927"/>
                  <a:pt x="1336431" y="493732"/>
                  <a:pt x="1336431" y="493351"/>
                </a:cubicBezTo>
                <a:cubicBezTo>
                  <a:pt x="1337322" y="493351"/>
                  <a:pt x="1335710" y="492633"/>
                  <a:pt x="1335549" y="491880"/>
                </a:cubicBezTo>
                <a:cubicBezTo>
                  <a:pt x="1335389" y="492633"/>
                  <a:pt x="1333779" y="493351"/>
                  <a:pt x="1334668" y="493351"/>
                </a:cubicBezTo>
                <a:cubicBezTo>
                  <a:pt x="1334668" y="493732"/>
                  <a:pt x="1335102" y="493927"/>
                  <a:pt x="1335549" y="494116"/>
                </a:cubicBezTo>
                <a:close/>
                <a:moveTo>
                  <a:pt x="1334668" y="496515"/>
                </a:moveTo>
                <a:cubicBezTo>
                  <a:pt x="1334668" y="496893"/>
                  <a:pt x="1335102" y="497089"/>
                  <a:pt x="1335549" y="497281"/>
                </a:cubicBezTo>
                <a:cubicBezTo>
                  <a:pt x="1335996" y="497089"/>
                  <a:pt x="1336431" y="496893"/>
                  <a:pt x="1336431" y="496515"/>
                </a:cubicBezTo>
                <a:cubicBezTo>
                  <a:pt x="1336431" y="496515"/>
                  <a:pt x="1335996" y="496326"/>
                  <a:pt x="1335549" y="496049"/>
                </a:cubicBezTo>
                <a:cubicBezTo>
                  <a:pt x="1335102" y="496326"/>
                  <a:pt x="1334668" y="496515"/>
                  <a:pt x="1334668" y="496515"/>
                </a:cubicBezTo>
                <a:close/>
                <a:moveTo>
                  <a:pt x="1336538" y="506007"/>
                </a:moveTo>
                <a:cubicBezTo>
                  <a:pt x="1336538" y="506007"/>
                  <a:pt x="1338405" y="504426"/>
                  <a:pt x="1337473" y="504426"/>
                </a:cubicBezTo>
                <a:lnTo>
                  <a:pt x="1337423" y="504382"/>
                </a:lnTo>
                <a:cubicBezTo>
                  <a:pt x="1337407" y="504394"/>
                  <a:pt x="1337366" y="504426"/>
                  <a:pt x="1337366" y="504426"/>
                </a:cubicBezTo>
                <a:cubicBezTo>
                  <a:pt x="1336560" y="504426"/>
                  <a:pt x="1335757" y="503251"/>
                  <a:pt x="1335549" y="502927"/>
                </a:cubicBezTo>
                <a:cubicBezTo>
                  <a:pt x="1335345" y="503251"/>
                  <a:pt x="1334542" y="504426"/>
                  <a:pt x="1333732" y="504426"/>
                </a:cubicBezTo>
                <a:cubicBezTo>
                  <a:pt x="1333732" y="504426"/>
                  <a:pt x="1333691" y="504394"/>
                  <a:pt x="1333679" y="504382"/>
                </a:cubicBezTo>
                <a:lnTo>
                  <a:pt x="1333628" y="504426"/>
                </a:lnTo>
                <a:cubicBezTo>
                  <a:pt x="1332693" y="504426"/>
                  <a:pt x="1334564" y="506007"/>
                  <a:pt x="1334564" y="506007"/>
                </a:cubicBezTo>
                <a:cubicBezTo>
                  <a:pt x="1334564" y="506797"/>
                  <a:pt x="1332693" y="506797"/>
                  <a:pt x="1332693" y="507591"/>
                </a:cubicBezTo>
                <a:cubicBezTo>
                  <a:pt x="1333216" y="507591"/>
                  <a:pt x="1333449" y="508085"/>
                  <a:pt x="1333713" y="508520"/>
                </a:cubicBezTo>
                <a:cubicBezTo>
                  <a:pt x="1333956" y="508006"/>
                  <a:pt x="1334189" y="507591"/>
                  <a:pt x="1334668" y="507591"/>
                </a:cubicBezTo>
                <a:cubicBezTo>
                  <a:pt x="1334973" y="507591"/>
                  <a:pt x="1335278" y="507764"/>
                  <a:pt x="1335549" y="507994"/>
                </a:cubicBezTo>
                <a:cubicBezTo>
                  <a:pt x="1335823" y="507764"/>
                  <a:pt x="1336126" y="507591"/>
                  <a:pt x="1336431" y="507591"/>
                </a:cubicBezTo>
                <a:cubicBezTo>
                  <a:pt x="1336913" y="507591"/>
                  <a:pt x="1337146" y="508006"/>
                  <a:pt x="1337385" y="508520"/>
                </a:cubicBezTo>
                <a:cubicBezTo>
                  <a:pt x="1337653" y="508085"/>
                  <a:pt x="1337883" y="507591"/>
                  <a:pt x="1338405" y="507591"/>
                </a:cubicBezTo>
                <a:cubicBezTo>
                  <a:pt x="1338405" y="506797"/>
                  <a:pt x="1336538" y="506797"/>
                  <a:pt x="1336538" y="506007"/>
                </a:cubicBezTo>
                <a:close/>
                <a:moveTo>
                  <a:pt x="1340172" y="494144"/>
                </a:moveTo>
                <a:lnTo>
                  <a:pt x="1340484" y="494409"/>
                </a:lnTo>
                <a:cubicBezTo>
                  <a:pt x="1340585" y="494163"/>
                  <a:pt x="1340629" y="493917"/>
                  <a:pt x="1340774" y="493672"/>
                </a:cubicBezTo>
                <a:cubicBezTo>
                  <a:pt x="1340418" y="493933"/>
                  <a:pt x="1340172" y="494144"/>
                  <a:pt x="1340172" y="494144"/>
                </a:cubicBezTo>
                <a:close/>
                <a:moveTo>
                  <a:pt x="1364577" y="510752"/>
                </a:moveTo>
                <a:lnTo>
                  <a:pt x="1363642" y="512336"/>
                </a:lnTo>
                <a:cubicBezTo>
                  <a:pt x="1362710" y="512336"/>
                  <a:pt x="1361775" y="510752"/>
                  <a:pt x="1361775" y="510752"/>
                </a:cubicBezTo>
                <a:cubicBezTo>
                  <a:pt x="1360839" y="511546"/>
                  <a:pt x="1359904" y="509962"/>
                  <a:pt x="1358969" y="509962"/>
                </a:cubicBezTo>
                <a:lnTo>
                  <a:pt x="1358033" y="511546"/>
                </a:lnTo>
                <a:cubicBezTo>
                  <a:pt x="1357101" y="512336"/>
                  <a:pt x="1356166" y="513127"/>
                  <a:pt x="1356166" y="513127"/>
                </a:cubicBezTo>
                <a:cubicBezTo>
                  <a:pt x="1357101" y="513127"/>
                  <a:pt x="1357101" y="514707"/>
                  <a:pt x="1358033" y="514707"/>
                </a:cubicBezTo>
                <a:cubicBezTo>
                  <a:pt x="1358969" y="514707"/>
                  <a:pt x="1358969" y="513127"/>
                  <a:pt x="1359904" y="513127"/>
                </a:cubicBezTo>
                <a:cubicBezTo>
                  <a:pt x="1359904" y="513127"/>
                  <a:pt x="1360839" y="514707"/>
                  <a:pt x="1361775" y="513917"/>
                </a:cubicBezTo>
                <a:cubicBezTo>
                  <a:pt x="1362710" y="513917"/>
                  <a:pt x="1362710" y="512336"/>
                  <a:pt x="1363642" y="512336"/>
                </a:cubicBezTo>
                <a:cubicBezTo>
                  <a:pt x="1363642" y="512336"/>
                  <a:pt x="1364577" y="513917"/>
                  <a:pt x="1365512" y="513917"/>
                </a:cubicBezTo>
                <a:cubicBezTo>
                  <a:pt x="1366448" y="513917"/>
                  <a:pt x="1366448" y="512336"/>
                  <a:pt x="1367383" y="512336"/>
                </a:cubicBezTo>
                <a:cubicBezTo>
                  <a:pt x="1366448" y="511546"/>
                  <a:pt x="1365512" y="510752"/>
                  <a:pt x="1364577" y="510752"/>
                </a:cubicBezTo>
                <a:close/>
                <a:moveTo>
                  <a:pt x="1380467" y="501261"/>
                </a:moveTo>
                <a:cubicBezTo>
                  <a:pt x="1379532" y="501261"/>
                  <a:pt x="1379532" y="502845"/>
                  <a:pt x="1378597" y="502845"/>
                </a:cubicBezTo>
                <a:cubicBezTo>
                  <a:pt x="1378597" y="502845"/>
                  <a:pt x="1377665" y="501261"/>
                  <a:pt x="1376729" y="501261"/>
                </a:cubicBezTo>
                <a:cubicBezTo>
                  <a:pt x="1375794" y="501261"/>
                  <a:pt x="1375794" y="502845"/>
                  <a:pt x="1374859" y="503635"/>
                </a:cubicBezTo>
                <a:cubicBezTo>
                  <a:pt x="1374859" y="503635"/>
                  <a:pt x="1373924" y="504426"/>
                  <a:pt x="1373924" y="505216"/>
                </a:cubicBezTo>
                <a:cubicBezTo>
                  <a:pt x="1372988" y="505216"/>
                  <a:pt x="1372056" y="506007"/>
                  <a:pt x="1372056" y="506797"/>
                </a:cubicBezTo>
                <a:cubicBezTo>
                  <a:pt x="1371121" y="506007"/>
                  <a:pt x="1370186" y="506007"/>
                  <a:pt x="1370186" y="505216"/>
                </a:cubicBezTo>
                <a:cubicBezTo>
                  <a:pt x="1370186" y="506007"/>
                  <a:pt x="1368315" y="506797"/>
                  <a:pt x="1368315" y="506797"/>
                </a:cubicBezTo>
                <a:cubicBezTo>
                  <a:pt x="1368315" y="507591"/>
                  <a:pt x="1370186" y="508381"/>
                  <a:pt x="1370186" y="508381"/>
                </a:cubicBezTo>
                <a:cubicBezTo>
                  <a:pt x="1370186" y="508381"/>
                  <a:pt x="1371121" y="506797"/>
                  <a:pt x="1372056" y="506797"/>
                </a:cubicBezTo>
                <a:lnTo>
                  <a:pt x="1373924" y="508381"/>
                </a:lnTo>
                <a:cubicBezTo>
                  <a:pt x="1374859" y="508381"/>
                  <a:pt x="1374859" y="506797"/>
                  <a:pt x="1375794" y="506007"/>
                </a:cubicBezTo>
                <a:lnTo>
                  <a:pt x="1376729" y="504426"/>
                </a:lnTo>
                <a:cubicBezTo>
                  <a:pt x="1377665" y="504426"/>
                  <a:pt x="1378597" y="506007"/>
                  <a:pt x="1379532" y="506007"/>
                </a:cubicBezTo>
                <a:lnTo>
                  <a:pt x="1380467" y="504426"/>
                </a:lnTo>
                <a:cubicBezTo>
                  <a:pt x="1380467" y="503635"/>
                  <a:pt x="1382338" y="502845"/>
                  <a:pt x="1382338" y="502051"/>
                </a:cubicBezTo>
                <a:lnTo>
                  <a:pt x="1380467" y="501261"/>
                </a:lnTo>
                <a:close/>
                <a:moveTo>
                  <a:pt x="1386000" y="499038"/>
                </a:moveTo>
                <a:cubicBezTo>
                  <a:pt x="1385789" y="499775"/>
                  <a:pt x="1384205" y="500471"/>
                  <a:pt x="1384205" y="500471"/>
                </a:cubicBezTo>
                <a:cubicBezTo>
                  <a:pt x="1384205" y="501261"/>
                  <a:pt x="1386076" y="501261"/>
                  <a:pt x="1386076" y="502051"/>
                </a:cubicBezTo>
                <a:cubicBezTo>
                  <a:pt x="1386076" y="501261"/>
                  <a:pt x="1387943" y="500471"/>
                  <a:pt x="1387943" y="500471"/>
                </a:cubicBezTo>
                <a:cubicBezTo>
                  <a:pt x="1387943" y="499885"/>
                  <a:pt x="1386419" y="499302"/>
                  <a:pt x="1386000" y="499038"/>
                </a:cubicBezTo>
                <a:close/>
                <a:moveTo>
                  <a:pt x="1406639" y="504426"/>
                </a:moveTo>
                <a:cubicBezTo>
                  <a:pt x="1406639" y="503635"/>
                  <a:pt x="1404768" y="503635"/>
                  <a:pt x="1404768" y="502845"/>
                </a:cubicBezTo>
                <a:cubicBezTo>
                  <a:pt x="1404768" y="503635"/>
                  <a:pt x="1403833" y="504426"/>
                  <a:pt x="1403833" y="504426"/>
                </a:cubicBezTo>
                <a:cubicBezTo>
                  <a:pt x="1402898" y="504426"/>
                  <a:pt x="1401966" y="503635"/>
                  <a:pt x="1401030" y="503635"/>
                </a:cubicBezTo>
                <a:cubicBezTo>
                  <a:pt x="1401030" y="503635"/>
                  <a:pt x="1400095" y="504426"/>
                  <a:pt x="1400095" y="505216"/>
                </a:cubicBezTo>
                <a:cubicBezTo>
                  <a:pt x="1399160" y="506007"/>
                  <a:pt x="1399160" y="506797"/>
                  <a:pt x="1398225" y="506797"/>
                </a:cubicBezTo>
                <a:cubicBezTo>
                  <a:pt x="1398225" y="506797"/>
                  <a:pt x="1396357" y="505216"/>
                  <a:pt x="1396357" y="506007"/>
                </a:cubicBezTo>
                <a:cubicBezTo>
                  <a:pt x="1395422" y="506007"/>
                  <a:pt x="1394487" y="506797"/>
                  <a:pt x="1394487" y="507591"/>
                </a:cubicBezTo>
                <a:lnTo>
                  <a:pt x="1396357" y="508381"/>
                </a:lnTo>
                <a:cubicBezTo>
                  <a:pt x="1396357" y="509171"/>
                  <a:pt x="1395422" y="509962"/>
                  <a:pt x="1395422" y="510752"/>
                </a:cubicBezTo>
                <a:cubicBezTo>
                  <a:pt x="1394487" y="510752"/>
                  <a:pt x="1393552" y="511546"/>
                  <a:pt x="1393552" y="512336"/>
                </a:cubicBezTo>
                <a:cubicBezTo>
                  <a:pt x="1393552" y="513127"/>
                  <a:pt x="1395422" y="513127"/>
                  <a:pt x="1395422" y="513917"/>
                </a:cubicBezTo>
                <a:cubicBezTo>
                  <a:pt x="1395422" y="513917"/>
                  <a:pt x="1393552" y="514707"/>
                  <a:pt x="1393552" y="515498"/>
                </a:cubicBezTo>
                <a:lnTo>
                  <a:pt x="1396357" y="517082"/>
                </a:lnTo>
                <a:cubicBezTo>
                  <a:pt x="1396357" y="516291"/>
                  <a:pt x="1397293" y="515498"/>
                  <a:pt x="1397293" y="514707"/>
                </a:cubicBezTo>
                <a:cubicBezTo>
                  <a:pt x="1398225" y="514707"/>
                  <a:pt x="1399160" y="513917"/>
                  <a:pt x="1399160" y="513127"/>
                </a:cubicBezTo>
                <a:cubicBezTo>
                  <a:pt x="1399160" y="513127"/>
                  <a:pt x="1397293" y="512336"/>
                  <a:pt x="1397293" y="511546"/>
                </a:cubicBezTo>
                <a:lnTo>
                  <a:pt x="1398225" y="509962"/>
                </a:lnTo>
                <a:cubicBezTo>
                  <a:pt x="1399160" y="509962"/>
                  <a:pt x="1400095" y="508381"/>
                  <a:pt x="1400095" y="508381"/>
                </a:cubicBezTo>
                <a:cubicBezTo>
                  <a:pt x="1401030" y="508381"/>
                  <a:pt x="1401966" y="509962"/>
                  <a:pt x="1401966" y="509962"/>
                </a:cubicBezTo>
                <a:cubicBezTo>
                  <a:pt x="1402898" y="509962"/>
                  <a:pt x="1403833" y="508381"/>
                  <a:pt x="1403833" y="507591"/>
                </a:cubicBezTo>
                <a:cubicBezTo>
                  <a:pt x="1404768" y="507591"/>
                  <a:pt x="1404768" y="506797"/>
                  <a:pt x="1405704" y="506007"/>
                </a:cubicBezTo>
                <a:cubicBezTo>
                  <a:pt x="1405704" y="506007"/>
                  <a:pt x="1407574" y="504426"/>
                  <a:pt x="1406639" y="504426"/>
                </a:cubicBezTo>
                <a:close/>
                <a:moveTo>
                  <a:pt x="1414115" y="503635"/>
                </a:moveTo>
                <a:cubicBezTo>
                  <a:pt x="1414115" y="504426"/>
                  <a:pt x="1413179" y="504426"/>
                  <a:pt x="1413179" y="505216"/>
                </a:cubicBezTo>
                <a:cubicBezTo>
                  <a:pt x="1412247" y="506797"/>
                  <a:pt x="1410377" y="507591"/>
                  <a:pt x="1409442" y="509171"/>
                </a:cubicBezTo>
                <a:cubicBezTo>
                  <a:pt x="1410377" y="509171"/>
                  <a:pt x="1411312" y="509962"/>
                  <a:pt x="1411312" y="509962"/>
                </a:cubicBezTo>
                <a:cubicBezTo>
                  <a:pt x="1412247" y="509962"/>
                  <a:pt x="1413179" y="508381"/>
                  <a:pt x="1413179" y="508381"/>
                </a:cubicBezTo>
                <a:cubicBezTo>
                  <a:pt x="1414115" y="508381"/>
                  <a:pt x="1414115" y="506797"/>
                  <a:pt x="1415050" y="506797"/>
                </a:cubicBezTo>
                <a:cubicBezTo>
                  <a:pt x="1415050" y="506007"/>
                  <a:pt x="1416921" y="505216"/>
                  <a:pt x="1416921" y="505216"/>
                </a:cubicBezTo>
                <a:cubicBezTo>
                  <a:pt x="1416921" y="504426"/>
                  <a:pt x="1415050" y="503635"/>
                  <a:pt x="1414115" y="503635"/>
                </a:cubicBezTo>
                <a:close/>
                <a:moveTo>
                  <a:pt x="1424396" y="517872"/>
                </a:moveTo>
                <a:cubicBezTo>
                  <a:pt x="1423461" y="518663"/>
                  <a:pt x="1423461" y="519453"/>
                  <a:pt x="1422526" y="520247"/>
                </a:cubicBezTo>
                <a:cubicBezTo>
                  <a:pt x="1421594" y="519453"/>
                  <a:pt x="1421594" y="519453"/>
                  <a:pt x="1420658" y="518663"/>
                </a:cubicBezTo>
                <a:lnTo>
                  <a:pt x="1418788" y="517082"/>
                </a:lnTo>
                <a:cubicBezTo>
                  <a:pt x="1417853" y="517082"/>
                  <a:pt x="1416921" y="518663"/>
                  <a:pt x="1416921" y="519453"/>
                </a:cubicBezTo>
                <a:lnTo>
                  <a:pt x="1418788" y="520247"/>
                </a:lnTo>
                <a:cubicBezTo>
                  <a:pt x="1418788" y="521037"/>
                  <a:pt x="1417853" y="521827"/>
                  <a:pt x="1417853" y="521827"/>
                </a:cubicBezTo>
                <a:cubicBezTo>
                  <a:pt x="1416921" y="522618"/>
                  <a:pt x="1415985" y="523408"/>
                  <a:pt x="1415985" y="524199"/>
                </a:cubicBezTo>
                <a:lnTo>
                  <a:pt x="1414115" y="525783"/>
                </a:lnTo>
                <a:cubicBezTo>
                  <a:pt x="1414115" y="526573"/>
                  <a:pt x="1415985" y="526573"/>
                  <a:pt x="1415985" y="527363"/>
                </a:cubicBezTo>
                <a:cubicBezTo>
                  <a:pt x="1416921" y="526573"/>
                  <a:pt x="1416921" y="525783"/>
                  <a:pt x="1417853" y="524992"/>
                </a:cubicBezTo>
                <a:cubicBezTo>
                  <a:pt x="1418788" y="524992"/>
                  <a:pt x="1418788" y="524199"/>
                  <a:pt x="1419723" y="523408"/>
                </a:cubicBezTo>
                <a:cubicBezTo>
                  <a:pt x="1419723" y="522618"/>
                  <a:pt x="1420658" y="522618"/>
                  <a:pt x="1420658" y="521827"/>
                </a:cubicBezTo>
                <a:cubicBezTo>
                  <a:pt x="1421594" y="521827"/>
                  <a:pt x="1422526" y="523408"/>
                  <a:pt x="1423461" y="523408"/>
                </a:cubicBezTo>
                <a:cubicBezTo>
                  <a:pt x="1423461" y="523408"/>
                  <a:pt x="1424396" y="521827"/>
                  <a:pt x="1424396" y="521037"/>
                </a:cubicBezTo>
                <a:cubicBezTo>
                  <a:pt x="1425332" y="521037"/>
                  <a:pt x="1426267" y="520247"/>
                  <a:pt x="1426267" y="519453"/>
                </a:cubicBezTo>
                <a:cubicBezTo>
                  <a:pt x="1426267" y="519453"/>
                  <a:pt x="1424396" y="518663"/>
                  <a:pt x="1424396" y="517872"/>
                </a:cubicBezTo>
                <a:close/>
                <a:moveTo>
                  <a:pt x="1463652" y="518663"/>
                </a:moveTo>
                <a:cubicBezTo>
                  <a:pt x="1463652" y="519453"/>
                  <a:pt x="1461785" y="519453"/>
                  <a:pt x="1461785" y="520247"/>
                </a:cubicBezTo>
                <a:cubicBezTo>
                  <a:pt x="1461785" y="521037"/>
                  <a:pt x="1463652" y="521037"/>
                  <a:pt x="1464588" y="521827"/>
                </a:cubicBezTo>
                <a:cubicBezTo>
                  <a:pt x="1464588" y="521827"/>
                  <a:pt x="1462717" y="522618"/>
                  <a:pt x="1462717" y="523408"/>
                </a:cubicBezTo>
                <a:cubicBezTo>
                  <a:pt x="1463652" y="524199"/>
                  <a:pt x="1465523" y="524992"/>
                  <a:pt x="1466458" y="525783"/>
                </a:cubicBezTo>
                <a:cubicBezTo>
                  <a:pt x="1467393" y="524992"/>
                  <a:pt x="1469261" y="523408"/>
                  <a:pt x="1470196" y="522618"/>
                </a:cubicBezTo>
                <a:cubicBezTo>
                  <a:pt x="1470196" y="521827"/>
                  <a:pt x="1471131" y="521037"/>
                  <a:pt x="1471131" y="521037"/>
                </a:cubicBezTo>
                <a:cubicBezTo>
                  <a:pt x="1470196" y="520247"/>
                  <a:pt x="1468326" y="518663"/>
                  <a:pt x="1467393" y="517872"/>
                </a:cubicBezTo>
                <a:cubicBezTo>
                  <a:pt x="1466458" y="518663"/>
                  <a:pt x="1466458" y="519453"/>
                  <a:pt x="1465523" y="520247"/>
                </a:cubicBezTo>
                <a:cubicBezTo>
                  <a:pt x="1465523" y="520247"/>
                  <a:pt x="1464588" y="518663"/>
                  <a:pt x="1463652" y="518663"/>
                </a:cubicBezTo>
                <a:close/>
                <a:moveTo>
                  <a:pt x="1473934" y="510752"/>
                </a:moveTo>
                <a:cubicBezTo>
                  <a:pt x="1473071" y="510752"/>
                  <a:pt x="1472996" y="512094"/>
                  <a:pt x="1472255" y="512925"/>
                </a:cubicBezTo>
                <a:cubicBezTo>
                  <a:pt x="1472145" y="512931"/>
                  <a:pt x="1472067" y="512975"/>
                  <a:pt x="1472067" y="513127"/>
                </a:cubicBezTo>
                <a:lnTo>
                  <a:pt x="1470196" y="511546"/>
                </a:lnTo>
                <a:cubicBezTo>
                  <a:pt x="1469261" y="511546"/>
                  <a:pt x="1469261" y="513127"/>
                  <a:pt x="1468326" y="513127"/>
                </a:cubicBezTo>
                <a:cubicBezTo>
                  <a:pt x="1468326" y="513917"/>
                  <a:pt x="1466458" y="514707"/>
                  <a:pt x="1466458" y="514707"/>
                </a:cubicBezTo>
                <a:cubicBezTo>
                  <a:pt x="1466458" y="514707"/>
                  <a:pt x="1468326" y="516291"/>
                  <a:pt x="1469261" y="516291"/>
                </a:cubicBezTo>
                <a:lnTo>
                  <a:pt x="1470196" y="514707"/>
                </a:lnTo>
                <a:cubicBezTo>
                  <a:pt x="1471131" y="513917"/>
                  <a:pt x="1471131" y="513127"/>
                  <a:pt x="1472067" y="513127"/>
                </a:cubicBezTo>
                <a:cubicBezTo>
                  <a:pt x="1472136" y="513067"/>
                  <a:pt x="1472193" y="512994"/>
                  <a:pt x="1472255" y="512925"/>
                </a:cubicBezTo>
                <a:cubicBezTo>
                  <a:pt x="1472722" y="512897"/>
                  <a:pt x="1473934" y="513917"/>
                  <a:pt x="1473934" y="513917"/>
                </a:cubicBezTo>
                <a:lnTo>
                  <a:pt x="1475804" y="512336"/>
                </a:lnTo>
                <a:lnTo>
                  <a:pt x="1473934" y="510752"/>
                </a:lnTo>
                <a:close/>
                <a:moveTo>
                  <a:pt x="1487953" y="509171"/>
                </a:moveTo>
                <a:cubicBezTo>
                  <a:pt x="1488889" y="509171"/>
                  <a:pt x="1489824" y="508381"/>
                  <a:pt x="1489824" y="507591"/>
                </a:cubicBezTo>
                <a:cubicBezTo>
                  <a:pt x="1489824" y="507591"/>
                  <a:pt x="1487953" y="506797"/>
                  <a:pt x="1487953" y="506007"/>
                </a:cubicBezTo>
                <a:lnTo>
                  <a:pt x="1486086" y="505216"/>
                </a:lnTo>
                <a:cubicBezTo>
                  <a:pt x="1485151" y="505216"/>
                  <a:pt x="1485151" y="506797"/>
                  <a:pt x="1484216" y="506797"/>
                </a:cubicBezTo>
                <a:cubicBezTo>
                  <a:pt x="1484216" y="507591"/>
                  <a:pt x="1486086" y="507591"/>
                  <a:pt x="1486086" y="508381"/>
                </a:cubicBezTo>
                <a:cubicBezTo>
                  <a:pt x="1486086" y="508381"/>
                  <a:pt x="1485151" y="509171"/>
                  <a:pt x="1485151" y="509962"/>
                </a:cubicBezTo>
                <a:cubicBezTo>
                  <a:pt x="1485151" y="509962"/>
                  <a:pt x="1483280" y="510752"/>
                  <a:pt x="1483280" y="511546"/>
                </a:cubicBezTo>
                <a:cubicBezTo>
                  <a:pt x="1483280" y="512336"/>
                  <a:pt x="1485151" y="512336"/>
                  <a:pt x="1485151" y="513127"/>
                </a:cubicBezTo>
                <a:cubicBezTo>
                  <a:pt x="1486086" y="513127"/>
                  <a:pt x="1486086" y="511546"/>
                  <a:pt x="1487018" y="511546"/>
                </a:cubicBezTo>
                <a:cubicBezTo>
                  <a:pt x="1487018" y="510752"/>
                  <a:pt x="1488889" y="512336"/>
                  <a:pt x="1488889" y="512336"/>
                </a:cubicBezTo>
                <a:lnTo>
                  <a:pt x="1490759" y="510752"/>
                </a:lnTo>
                <a:cubicBezTo>
                  <a:pt x="1490759" y="509962"/>
                  <a:pt x="1488889" y="509962"/>
                  <a:pt x="1487953" y="509171"/>
                </a:cubicBezTo>
                <a:close/>
                <a:moveTo>
                  <a:pt x="1490759" y="521827"/>
                </a:moveTo>
                <a:cubicBezTo>
                  <a:pt x="1490759" y="521037"/>
                  <a:pt x="1491695" y="521037"/>
                  <a:pt x="1491695" y="520247"/>
                </a:cubicBezTo>
                <a:cubicBezTo>
                  <a:pt x="1491695" y="519453"/>
                  <a:pt x="1489824" y="518663"/>
                  <a:pt x="1489824" y="518663"/>
                </a:cubicBezTo>
                <a:cubicBezTo>
                  <a:pt x="1488889" y="518663"/>
                  <a:pt x="1488889" y="517872"/>
                  <a:pt x="1487953" y="517082"/>
                </a:cubicBezTo>
                <a:cubicBezTo>
                  <a:pt x="1487018" y="517872"/>
                  <a:pt x="1487018" y="518663"/>
                  <a:pt x="1486086" y="519453"/>
                </a:cubicBezTo>
                <a:cubicBezTo>
                  <a:pt x="1486086" y="519453"/>
                  <a:pt x="1485151" y="520247"/>
                  <a:pt x="1484216" y="521037"/>
                </a:cubicBezTo>
                <a:cubicBezTo>
                  <a:pt x="1485151" y="521037"/>
                  <a:pt x="1486086" y="521827"/>
                  <a:pt x="1487018" y="522618"/>
                </a:cubicBezTo>
                <a:lnTo>
                  <a:pt x="1488889" y="523408"/>
                </a:lnTo>
                <a:cubicBezTo>
                  <a:pt x="1488889" y="524199"/>
                  <a:pt x="1487018" y="524992"/>
                  <a:pt x="1487018" y="524992"/>
                </a:cubicBezTo>
                <a:cubicBezTo>
                  <a:pt x="1487953" y="525783"/>
                  <a:pt x="1488889" y="526573"/>
                  <a:pt x="1488889" y="526573"/>
                </a:cubicBezTo>
                <a:cubicBezTo>
                  <a:pt x="1489824" y="526573"/>
                  <a:pt x="1490759" y="524992"/>
                  <a:pt x="1490759" y="524992"/>
                </a:cubicBezTo>
                <a:lnTo>
                  <a:pt x="1492627" y="523408"/>
                </a:lnTo>
                <a:cubicBezTo>
                  <a:pt x="1492627" y="522618"/>
                  <a:pt x="1490759" y="522618"/>
                  <a:pt x="1490759" y="521827"/>
                </a:cubicBezTo>
                <a:close/>
                <a:moveTo>
                  <a:pt x="1518798" y="501261"/>
                </a:moveTo>
                <a:lnTo>
                  <a:pt x="1516928" y="499680"/>
                </a:lnTo>
                <a:lnTo>
                  <a:pt x="1515060" y="501261"/>
                </a:lnTo>
                <a:cubicBezTo>
                  <a:pt x="1515060" y="502051"/>
                  <a:pt x="1514125" y="502845"/>
                  <a:pt x="1514125" y="503635"/>
                </a:cubicBezTo>
                <a:cubicBezTo>
                  <a:pt x="1514125" y="503635"/>
                  <a:pt x="1515060" y="504426"/>
                  <a:pt x="1515996" y="504426"/>
                </a:cubicBezTo>
                <a:cubicBezTo>
                  <a:pt x="1515996" y="505216"/>
                  <a:pt x="1517863" y="506007"/>
                  <a:pt x="1517863" y="506007"/>
                </a:cubicBezTo>
                <a:cubicBezTo>
                  <a:pt x="1517863" y="506007"/>
                  <a:pt x="1518798" y="504426"/>
                  <a:pt x="1519734" y="504426"/>
                </a:cubicBezTo>
                <a:lnTo>
                  <a:pt x="1520669" y="502845"/>
                </a:lnTo>
                <a:cubicBezTo>
                  <a:pt x="1520669" y="502051"/>
                  <a:pt x="1519734" y="501261"/>
                  <a:pt x="1518798" y="501261"/>
                </a:cubicBezTo>
                <a:close/>
                <a:moveTo>
                  <a:pt x="1562727" y="518663"/>
                </a:moveTo>
                <a:cubicBezTo>
                  <a:pt x="1561792" y="517872"/>
                  <a:pt x="1561792" y="517082"/>
                  <a:pt x="1560860" y="517082"/>
                </a:cubicBezTo>
                <a:cubicBezTo>
                  <a:pt x="1560860" y="516291"/>
                  <a:pt x="1562727" y="515498"/>
                  <a:pt x="1562727" y="515498"/>
                </a:cubicBezTo>
                <a:lnTo>
                  <a:pt x="1559925" y="513917"/>
                </a:lnTo>
                <a:lnTo>
                  <a:pt x="1558990" y="515498"/>
                </a:lnTo>
                <a:cubicBezTo>
                  <a:pt x="1558990" y="516291"/>
                  <a:pt x="1557119" y="517082"/>
                  <a:pt x="1557119" y="517082"/>
                </a:cubicBezTo>
                <a:cubicBezTo>
                  <a:pt x="1557119" y="517872"/>
                  <a:pt x="1558990" y="518663"/>
                  <a:pt x="1558990" y="518663"/>
                </a:cubicBezTo>
                <a:cubicBezTo>
                  <a:pt x="1558990" y="519453"/>
                  <a:pt x="1558054" y="520247"/>
                  <a:pt x="1558054" y="520247"/>
                </a:cubicBezTo>
                <a:cubicBezTo>
                  <a:pt x="1557119" y="521037"/>
                  <a:pt x="1556187" y="521827"/>
                  <a:pt x="1556187" y="522618"/>
                </a:cubicBezTo>
                <a:cubicBezTo>
                  <a:pt x="1555252" y="522618"/>
                  <a:pt x="1555252" y="524199"/>
                  <a:pt x="1554316" y="524199"/>
                </a:cubicBezTo>
                <a:lnTo>
                  <a:pt x="1552446" y="522618"/>
                </a:lnTo>
                <a:cubicBezTo>
                  <a:pt x="1551514" y="522618"/>
                  <a:pt x="1551514" y="524199"/>
                  <a:pt x="1550578" y="524199"/>
                </a:cubicBezTo>
                <a:cubicBezTo>
                  <a:pt x="1550578" y="524992"/>
                  <a:pt x="1548708" y="523408"/>
                  <a:pt x="1548708" y="523408"/>
                </a:cubicBezTo>
                <a:lnTo>
                  <a:pt x="1546837" y="524992"/>
                </a:lnTo>
                <a:cubicBezTo>
                  <a:pt x="1546837" y="524992"/>
                  <a:pt x="1544970" y="526573"/>
                  <a:pt x="1545905" y="526573"/>
                </a:cubicBezTo>
                <a:cubicBezTo>
                  <a:pt x="1545905" y="527363"/>
                  <a:pt x="1547773" y="527363"/>
                  <a:pt x="1547773" y="528154"/>
                </a:cubicBezTo>
                <a:lnTo>
                  <a:pt x="1548708" y="526573"/>
                </a:lnTo>
                <a:cubicBezTo>
                  <a:pt x="1549643" y="526573"/>
                  <a:pt x="1550578" y="527363"/>
                  <a:pt x="1551514" y="527363"/>
                </a:cubicBezTo>
                <a:lnTo>
                  <a:pt x="1552446" y="525783"/>
                </a:lnTo>
                <a:cubicBezTo>
                  <a:pt x="1553381" y="525783"/>
                  <a:pt x="1554316" y="527363"/>
                  <a:pt x="1555252" y="527363"/>
                </a:cubicBezTo>
                <a:lnTo>
                  <a:pt x="1556187" y="525783"/>
                </a:lnTo>
                <a:cubicBezTo>
                  <a:pt x="1557119" y="524992"/>
                  <a:pt x="1558054" y="524199"/>
                  <a:pt x="1558054" y="523408"/>
                </a:cubicBezTo>
                <a:cubicBezTo>
                  <a:pt x="1558990" y="523408"/>
                  <a:pt x="1558990" y="522618"/>
                  <a:pt x="1559925" y="521827"/>
                </a:cubicBezTo>
                <a:lnTo>
                  <a:pt x="1560860" y="520247"/>
                </a:lnTo>
                <a:cubicBezTo>
                  <a:pt x="1561792" y="520247"/>
                  <a:pt x="1562727" y="521827"/>
                  <a:pt x="1563663" y="521827"/>
                </a:cubicBezTo>
                <a:cubicBezTo>
                  <a:pt x="1563663" y="521827"/>
                  <a:pt x="1564598" y="520247"/>
                  <a:pt x="1564598" y="519453"/>
                </a:cubicBezTo>
                <a:lnTo>
                  <a:pt x="1562727" y="518663"/>
                </a:lnTo>
                <a:close/>
                <a:moveTo>
                  <a:pt x="1581423" y="519453"/>
                </a:moveTo>
                <a:lnTo>
                  <a:pt x="1580488" y="521037"/>
                </a:lnTo>
                <a:cubicBezTo>
                  <a:pt x="1579553" y="521037"/>
                  <a:pt x="1578618" y="520247"/>
                  <a:pt x="1577682" y="519453"/>
                </a:cubicBezTo>
                <a:cubicBezTo>
                  <a:pt x="1577682" y="519453"/>
                  <a:pt x="1576747" y="518663"/>
                  <a:pt x="1575815" y="518663"/>
                </a:cubicBezTo>
                <a:cubicBezTo>
                  <a:pt x="1576747" y="517872"/>
                  <a:pt x="1576747" y="517082"/>
                  <a:pt x="1577682" y="517082"/>
                </a:cubicBezTo>
                <a:cubicBezTo>
                  <a:pt x="1577682" y="516291"/>
                  <a:pt x="1579553" y="515498"/>
                  <a:pt x="1579553" y="514707"/>
                </a:cubicBezTo>
                <a:cubicBezTo>
                  <a:pt x="1579553" y="514707"/>
                  <a:pt x="1577682" y="513917"/>
                  <a:pt x="1576747" y="513917"/>
                </a:cubicBezTo>
                <a:cubicBezTo>
                  <a:pt x="1576747" y="513917"/>
                  <a:pt x="1575815" y="514707"/>
                  <a:pt x="1575815" y="515498"/>
                </a:cubicBezTo>
                <a:cubicBezTo>
                  <a:pt x="1575815" y="515498"/>
                  <a:pt x="1573944" y="516291"/>
                  <a:pt x="1573944" y="517082"/>
                </a:cubicBezTo>
                <a:cubicBezTo>
                  <a:pt x="1573944" y="517082"/>
                  <a:pt x="1575815" y="517872"/>
                  <a:pt x="1575815" y="518663"/>
                </a:cubicBezTo>
                <a:cubicBezTo>
                  <a:pt x="1575815" y="518663"/>
                  <a:pt x="1574880" y="519453"/>
                  <a:pt x="1573944" y="520247"/>
                </a:cubicBezTo>
                <a:lnTo>
                  <a:pt x="1573009" y="521827"/>
                </a:lnTo>
                <a:cubicBezTo>
                  <a:pt x="1573009" y="522618"/>
                  <a:pt x="1574880" y="523408"/>
                  <a:pt x="1574880" y="523408"/>
                </a:cubicBezTo>
                <a:cubicBezTo>
                  <a:pt x="1575815" y="523408"/>
                  <a:pt x="1576747" y="524199"/>
                  <a:pt x="1576747" y="524992"/>
                </a:cubicBezTo>
                <a:cubicBezTo>
                  <a:pt x="1577682" y="524992"/>
                  <a:pt x="1578618" y="523408"/>
                  <a:pt x="1578618" y="522618"/>
                </a:cubicBezTo>
                <a:lnTo>
                  <a:pt x="1580488" y="524199"/>
                </a:lnTo>
                <a:cubicBezTo>
                  <a:pt x="1581423" y="524199"/>
                  <a:pt x="1581423" y="522618"/>
                  <a:pt x="1582355" y="522618"/>
                </a:cubicBezTo>
                <a:cubicBezTo>
                  <a:pt x="1582355" y="521827"/>
                  <a:pt x="1584226" y="521037"/>
                  <a:pt x="1584226" y="521037"/>
                </a:cubicBezTo>
                <a:cubicBezTo>
                  <a:pt x="1584226" y="520247"/>
                  <a:pt x="1582355" y="519453"/>
                  <a:pt x="1581423" y="519453"/>
                </a:cubicBezTo>
                <a:close/>
                <a:moveTo>
                  <a:pt x="1589834" y="524992"/>
                </a:moveTo>
                <a:lnTo>
                  <a:pt x="1588899" y="526573"/>
                </a:lnTo>
                <a:cubicBezTo>
                  <a:pt x="1587964" y="526573"/>
                  <a:pt x="1587029" y="528154"/>
                  <a:pt x="1587029" y="528154"/>
                </a:cubicBezTo>
                <a:cubicBezTo>
                  <a:pt x="1586096" y="529738"/>
                  <a:pt x="1585161" y="530528"/>
                  <a:pt x="1583291" y="532109"/>
                </a:cubicBezTo>
                <a:cubicBezTo>
                  <a:pt x="1584226" y="532109"/>
                  <a:pt x="1585161" y="532899"/>
                  <a:pt x="1586096" y="532899"/>
                </a:cubicBezTo>
                <a:lnTo>
                  <a:pt x="1587029" y="531319"/>
                </a:lnTo>
                <a:cubicBezTo>
                  <a:pt x="1587964" y="531319"/>
                  <a:pt x="1588899" y="530528"/>
                  <a:pt x="1588899" y="529738"/>
                </a:cubicBezTo>
                <a:cubicBezTo>
                  <a:pt x="1589834" y="528154"/>
                  <a:pt x="1590767" y="527363"/>
                  <a:pt x="1592637" y="525783"/>
                </a:cubicBezTo>
                <a:cubicBezTo>
                  <a:pt x="1591702" y="525783"/>
                  <a:pt x="1590767" y="524992"/>
                  <a:pt x="1589834" y="524992"/>
                </a:cubicBezTo>
                <a:close/>
                <a:moveTo>
                  <a:pt x="1602919" y="510752"/>
                </a:moveTo>
                <a:lnTo>
                  <a:pt x="1601048" y="512336"/>
                </a:lnTo>
                <a:cubicBezTo>
                  <a:pt x="1601048" y="513127"/>
                  <a:pt x="1600116" y="513917"/>
                  <a:pt x="1600116" y="513917"/>
                </a:cubicBezTo>
                <a:cubicBezTo>
                  <a:pt x="1599181" y="514707"/>
                  <a:pt x="1598245" y="515498"/>
                  <a:pt x="1598245" y="516291"/>
                </a:cubicBezTo>
                <a:lnTo>
                  <a:pt x="1600116" y="517082"/>
                </a:lnTo>
                <a:cubicBezTo>
                  <a:pt x="1600116" y="517872"/>
                  <a:pt x="1599181" y="518663"/>
                  <a:pt x="1598245" y="519453"/>
                </a:cubicBezTo>
                <a:lnTo>
                  <a:pt x="1596375" y="517872"/>
                </a:lnTo>
                <a:cubicBezTo>
                  <a:pt x="1596375" y="517872"/>
                  <a:pt x="1595443" y="519453"/>
                  <a:pt x="1594508" y="519453"/>
                </a:cubicBezTo>
                <a:cubicBezTo>
                  <a:pt x="1594508" y="520247"/>
                  <a:pt x="1593572" y="521037"/>
                  <a:pt x="1593572" y="521037"/>
                </a:cubicBezTo>
                <a:cubicBezTo>
                  <a:pt x="1594508" y="521827"/>
                  <a:pt x="1596375" y="523408"/>
                  <a:pt x="1597310" y="524199"/>
                </a:cubicBezTo>
                <a:cubicBezTo>
                  <a:pt x="1598245" y="523408"/>
                  <a:pt x="1598245" y="522618"/>
                  <a:pt x="1599181" y="521827"/>
                </a:cubicBezTo>
                <a:lnTo>
                  <a:pt x="1601048" y="523408"/>
                </a:lnTo>
                <a:lnTo>
                  <a:pt x="1602919" y="521827"/>
                </a:lnTo>
                <a:cubicBezTo>
                  <a:pt x="1602919" y="521827"/>
                  <a:pt x="1600116" y="521037"/>
                  <a:pt x="1601048" y="520247"/>
                </a:cubicBezTo>
                <a:cubicBezTo>
                  <a:pt x="1601048" y="520247"/>
                  <a:pt x="1601983" y="519453"/>
                  <a:pt x="1601983" y="518663"/>
                </a:cubicBezTo>
                <a:cubicBezTo>
                  <a:pt x="1601983" y="518663"/>
                  <a:pt x="1600116" y="517872"/>
                  <a:pt x="1600116" y="517082"/>
                </a:cubicBezTo>
                <a:cubicBezTo>
                  <a:pt x="1600116" y="517082"/>
                  <a:pt x="1601048" y="516291"/>
                  <a:pt x="1601983" y="515498"/>
                </a:cubicBezTo>
                <a:lnTo>
                  <a:pt x="1602919" y="513917"/>
                </a:lnTo>
                <a:cubicBezTo>
                  <a:pt x="1603854" y="513127"/>
                  <a:pt x="1604789" y="512336"/>
                  <a:pt x="1604789" y="512336"/>
                </a:cubicBezTo>
                <a:cubicBezTo>
                  <a:pt x="1603854" y="511546"/>
                  <a:pt x="1603854" y="510752"/>
                  <a:pt x="1602919" y="510752"/>
                </a:cubicBezTo>
                <a:close/>
                <a:moveTo>
                  <a:pt x="1611333" y="519453"/>
                </a:moveTo>
                <a:cubicBezTo>
                  <a:pt x="1611333" y="518663"/>
                  <a:pt x="1609462" y="517872"/>
                  <a:pt x="1609462" y="517872"/>
                </a:cubicBezTo>
                <a:cubicBezTo>
                  <a:pt x="1608527" y="517872"/>
                  <a:pt x="1608527" y="519453"/>
                  <a:pt x="1607592" y="519453"/>
                </a:cubicBezTo>
                <a:cubicBezTo>
                  <a:pt x="1608527" y="520247"/>
                  <a:pt x="1610398" y="520247"/>
                  <a:pt x="1610398" y="521037"/>
                </a:cubicBezTo>
                <a:lnTo>
                  <a:pt x="1608527" y="522618"/>
                </a:lnTo>
                <a:lnTo>
                  <a:pt x="1610398" y="524199"/>
                </a:lnTo>
                <a:cubicBezTo>
                  <a:pt x="1611333" y="524199"/>
                  <a:pt x="1611333" y="522618"/>
                  <a:pt x="1612265" y="522618"/>
                </a:cubicBezTo>
                <a:cubicBezTo>
                  <a:pt x="1612265" y="521827"/>
                  <a:pt x="1614136" y="521037"/>
                  <a:pt x="1614136" y="520247"/>
                </a:cubicBezTo>
                <a:cubicBezTo>
                  <a:pt x="1614136" y="520247"/>
                  <a:pt x="1612265" y="519453"/>
                  <a:pt x="1611333" y="519453"/>
                </a:cubicBezTo>
                <a:close/>
                <a:moveTo>
                  <a:pt x="1623482" y="509962"/>
                </a:moveTo>
                <a:cubicBezTo>
                  <a:pt x="1622547" y="509962"/>
                  <a:pt x="1621611" y="508381"/>
                  <a:pt x="1621611" y="508381"/>
                </a:cubicBezTo>
                <a:cubicBezTo>
                  <a:pt x="1620676" y="508381"/>
                  <a:pt x="1620676" y="509962"/>
                  <a:pt x="1619744" y="509962"/>
                </a:cubicBezTo>
                <a:cubicBezTo>
                  <a:pt x="1618809" y="510752"/>
                  <a:pt x="1618809" y="511546"/>
                  <a:pt x="1617874" y="512336"/>
                </a:cubicBezTo>
                <a:cubicBezTo>
                  <a:pt x="1617874" y="512336"/>
                  <a:pt x="1616938" y="510752"/>
                  <a:pt x="1616006" y="510752"/>
                </a:cubicBezTo>
                <a:cubicBezTo>
                  <a:pt x="1615071" y="510752"/>
                  <a:pt x="1615071" y="512336"/>
                  <a:pt x="1614136" y="512336"/>
                </a:cubicBezTo>
                <a:cubicBezTo>
                  <a:pt x="1614136" y="513127"/>
                  <a:pt x="1612265" y="513917"/>
                  <a:pt x="1613200" y="513917"/>
                </a:cubicBezTo>
                <a:cubicBezTo>
                  <a:pt x="1613200" y="514707"/>
                  <a:pt x="1615071" y="515498"/>
                  <a:pt x="1615071" y="515498"/>
                </a:cubicBezTo>
                <a:lnTo>
                  <a:pt x="1616006" y="513917"/>
                </a:lnTo>
                <a:cubicBezTo>
                  <a:pt x="1616938" y="513917"/>
                  <a:pt x="1617874" y="515498"/>
                  <a:pt x="1618809" y="515498"/>
                </a:cubicBezTo>
                <a:cubicBezTo>
                  <a:pt x="1618809" y="515498"/>
                  <a:pt x="1619744" y="513917"/>
                  <a:pt x="1619744" y="513127"/>
                </a:cubicBezTo>
                <a:cubicBezTo>
                  <a:pt x="1620676" y="513127"/>
                  <a:pt x="1620676" y="511546"/>
                  <a:pt x="1621611" y="511546"/>
                </a:cubicBezTo>
                <a:cubicBezTo>
                  <a:pt x="1622547" y="511546"/>
                  <a:pt x="1623482" y="513127"/>
                  <a:pt x="1623482" y="513127"/>
                </a:cubicBezTo>
                <a:cubicBezTo>
                  <a:pt x="1624417" y="513127"/>
                  <a:pt x="1624417" y="511546"/>
                  <a:pt x="1625353" y="511546"/>
                </a:cubicBezTo>
                <a:cubicBezTo>
                  <a:pt x="1624417" y="510752"/>
                  <a:pt x="1624417" y="509962"/>
                  <a:pt x="1623482" y="509962"/>
                </a:cubicBezTo>
                <a:close/>
                <a:moveTo>
                  <a:pt x="1641239" y="518663"/>
                </a:moveTo>
                <a:cubicBezTo>
                  <a:pt x="1640307" y="520247"/>
                  <a:pt x="1639372" y="521037"/>
                  <a:pt x="1638437" y="522618"/>
                </a:cubicBezTo>
                <a:cubicBezTo>
                  <a:pt x="1637501" y="523408"/>
                  <a:pt x="1637501" y="523408"/>
                  <a:pt x="1636566" y="524199"/>
                </a:cubicBezTo>
                <a:cubicBezTo>
                  <a:pt x="1638437" y="524992"/>
                  <a:pt x="1639372" y="525783"/>
                  <a:pt x="1641239" y="526573"/>
                </a:cubicBezTo>
                <a:cubicBezTo>
                  <a:pt x="1641239" y="526573"/>
                  <a:pt x="1642175" y="525783"/>
                  <a:pt x="1642175" y="524992"/>
                </a:cubicBezTo>
                <a:cubicBezTo>
                  <a:pt x="1643110" y="524992"/>
                  <a:pt x="1640307" y="524199"/>
                  <a:pt x="1640307" y="524199"/>
                </a:cubicBezTo>
                <a:cubicBezTo>
                  <a:pt x="1640307" y="523408"/>
                  <a:pt x="1642175" y="522618"/>
                  <a:pt x="1642175" y="521827"/>
                </a:cubicBezTo>
                <a:cubicBezTo>
                  <a:pt x="1642175" y="521827"/>
                  <a:pt x="1644045" y="521037"/>
                  <a:pt x="1644045" y="520247"/>
                </a:cubicBezTo>
                <a:cubicBezTo>
                  <a:pt x="1644045" y="519453"/>
                  <a:pt x="1642175" y="519453"/>
                  <a:pt x="1641239" y="518663"/>
                </a:cubicBezTo>
                <a:close/>
                <a:moveTo>
                  <a:pt x="1661803" y="517872"/>
                </a:moveTo>
                <a:cubicBezTo>
                  <a:pt x="1661803" y="517872"/>
                  <a:pt x="1663673" y="517082"/>
                  <a:pt x="1663673" y="516291"/>
                </a:cubicBezTo>
                <a:cubicBezTo>
                  <a:pt x="1662738" y="516291"/>
                  <a:pt x="1661803" y="514707"/>
                  <a:pt x="1661803" y="514707"/>
                </a:cubicBezTo>
                <a:cubicBezTo>
                  <a:pt x="1660867" y="515498"/>
                  <a:pt x="1660867" y="516291"/>
                  <a:pt x="1659935" y="517082"/>
                </a:cubicBezTo>
                <a:cubicBezTo>
                  <a:pt x="1659935" y="517082"/>
                  <a:pt x="1658065" y="517872"/>
                  <a:pt x="1658065" y="518663"/>
                </a:cubicBezTo>
                <a:cubicBezTo>
                  <a:pt x="1658065" y="518663"/>
                  <a:pt x="1659935" y="519453"/>
                  <a:pt x="1660867" y="520247"/>
                </a:cubicBezTo>
                <a:cubicBezTo>
                  <a:pt x="1660867" y="520247"/>
                  <a:pt x="1659000" y="521037"/>
                  <a:pt x="1659000" y="521827"/>
                </a:cubicBezTo>
                <a:lnTo>
                  <a:pt x="1660867" y="523408"/>
                </a:lnTo>
                <a:cubicBezTo>
                  <a:pt x="1661803" y="522618"/>
                  <a:pt x="1662738" y="521827"/>
                  <a:pt x="1662738" y="521037"/>
                </a:cubicBezTo>
                <a:cubicBezTo>
                  <a:pt x="1662738" y="521037"/>
                  <a:pt x="1663673" y="520247"/>
                  <a:pt x="1664608" y="519453"/>
                </a:cubicBezTo>
                <a:cubicBezTo>
                  <a:pt x="1663673" y="518663"/>
                  <a:pt x="1661803" y="518663"/>
                  <a:pt x="1661803" y="517872"/>
                </a:cubicBezTo>
                <a:close/>
                <a:moveTo>
                  <a:pt x="1703864" y="519453"/>
                </a:moveTo>
                <a:cubicBezTo>
                  <a:pt x="1702929" y="519453"/>
                  <a:pt x="1701994" y="518663"/>
                  <a:pt x="1701059" y="518663"/>
                </a:cubicBezTo>
                <a:lnTo>
                  <a:pt x="1700127" y="520247"/>
                </a:lnTo>
                <a:cubicBezTo>
                  <a:pt x="1699191" y="520247"/>
                  <a:pt x="1699191" y="521827"/>
                  <a:pt x="1698256" y="521827"/>
                </a:cubicBezTo>
                <a:cubicBezTo>
                  <a:pt x="1698256" y="521827"/>
                  <a:pt x="1696385" y="520247"/>
                  <a:pt x="1696385" y="521037"/>
                </a:cubicBezTo>
                <a:cubicBezTo>
                  <a:pt x="1695450" y="521037"/>
                  <a:pt x="1694518" y="521827"/>
                  <a:pt x="1694518" y="522618"/>
                </a:cubicBezTo>
                <a:lnTo>
                  <a:pt x="1692648" y="524199"/>
                </a:lnTo>
                <a:cubicBezTo>
                  <a:pt x="1692648" y="524992"/>
                  <a:pt x="1694518" y="524992"/>
                  <a:pt x="1695450" y="525783"/>
                </a:cubicBezTo>
                <a:cubicBezTo>
                  <a:pt x="1695450" y="524992"/>
                  <a:pt x="1696385" y="524199"/>
                  <a:pt x="1696385" y="523408"/>
                </a:cubicBezTo>
                <a:cubicBezTo>
                  <a:pt x="1697321" y="523408"/>
                  <a:pt x="1698256" y="524992"/>
                  <a:pt x="1699191" y="524992"/>
                </a:cubicBezTo>
                <a:lnTo>
                  <a:pt x="1701059" y="526573"/>
                </a:lnTo>
                <a:lnTo>
                  <a:pt x="1701994" y="524992"/>
                </a:lnTo>
                <a:cubicBezTo>
                  <a:pt x="1702929" y="524199"/>
                  <a:pt x="1703864" y="523408"/>
                  <a:pt x="1703864" y="522618"/>
                </a:cubicBezTo>
                <a:cubicBezTo>
                  <a:pt x="1704800" y="522618"/>
                  <a:pt x="1704800" y="521827"/>
                  <a:pt x="1705732" y="521037"/>
                </a:cubicBezTo>
                <a:cubicBezTo>
                  <a:pt x="1704800" y="521037"/>
                  <a:pt x="1703864" y="520247"/>
                  <a:pt x="1703864" y="519453"/>
                </a:cubicBezTo>
                <a:close/>
                <a:moveTo>
                  <a:pt x="1726295" y="520247"/>
                </a:moveTo>
                <a:cubicBezTo>
                  <a:pt x="1725360" y="521037"/>
                  <a:pt x="1725360" y="521827"/>
                  <a:pt x="1724428" y="521827"/>
                </a:cubicBezTo>
                <a:cubicBezTo>
                  <a:pt x="1723492" y="523408"/>
                  <a:pt x="1722557" y="524199"/>
                  <a:pt x="1721622" y="525783"/>
                </a:cubicBezTo>
                <a:cubicBezTo>
                  <a:pt x="1721622" y="525783"/>
                  <a:pt x="1722557" y="527363"/>
                  <a:pt x="1723492" y="527363"/>
                </a:cubicBezTo>
                <a:cubicBezTo>
                  <a:pt x="1723492" y="527363"/>
                  <a:pt x="1724428" y="525783"/>
                  <a:pt x="1725360" y="524992"/>
                </a:cubicBezTo>
                <a:cubicBezTo>
                  <a:pt x="1725360" y="524992"/>
                  <a:pt x="1726295" y="524199"/>
                  <a:pt x="1726295" y="523408"/>
                </a:cubicBezTo>
                <a:cubicBezTo>
                  <a:pt x="1727230" y="523408"/>
                  <a:pt x="1728166" y="521827"/>
                  <a:pt x="1728166" y="521827"/>
                </a:cubicBezTo>
                <a:cubicBezTo>
                  <a:pt x="1728166" y="521037"/>
                  <a:pt x="1726295" y="521037"/>
                  <a:pt x="1726295" y="520247"/>
                </a:cubicBezTo>
                <a:close/>
                <a:moveTo>
                  <a:pt x="1739383" y="520247"/>
                </a:moveTo>
                <a:cubicBezTo>
                  <a:pt x="1738447" y="521037"/>
                  <a:pt x="1738447" y="521827"/>
                  <a:pt x="1737512" y="522618"/>
                </a:cubicBezTo>
                <a:cubicBezTo>
                  <a:pt x="1737512" y="522618"/>
                  <a:pt x="1736577" y="524199"/>
                  <a:pt x="1735641" y="524199"/>
                </a:cubicBezTo>
                <a:lnTo>
                  <a:pt x="1733774" y="522618"/>
                </a:lnTo>
                <a:lnTo>
                  <a:pt x="1731904" y="521037"/>
                </a:lnTo>
                <a:cubicBezTo>
                  <a:pt x="1731904" y="521037"/>
                  <a:pt x="1730036" y="522618"/>
                  <a:pt x="1730036" y="523408"/>
                </a:cubicBezTo>
                <a:cubicBezTo>
                  <a:pt x="1730036" y="523408"/>
                  <a:pt x="1731904" y="524199"/>
                  <a:pt x="1732839" y="524199"/>
                </a:cubicBezTo>
                <a:cubicBezTo>
                  <a:pt x="1732839" y="524992"/>
                  <a:pt x="1730968" y="525783"/>
                  <a:pt x="1730968" y="526573"/>
                </a:cubicBezTo>
                <a:cubicBezTo>
                  <a:pt x="1730968" y="526573"/>
                  <a:pt x="1731904" y="527363"/>
                  <a:pt x="1732839" y="527363"/>
                </a:cubicBezTo>
                <a:cubicBezTo>
                  <a:pt x="1733774" y="527363"/>
                  <a:pt x="1733774" y="525783"/>
                  <a:pt x="1734706" y="525783"/>
                </a:cubicBezTo>
                <a:cubicBezTo>
                  <a:pt x="1734706" y="525783"/>
                  <a:pt x="1735641" y="527363"/>
                  <a:pt x="1736577" y="527363"/>
                </a:cubicBezTo>
                <a:cubicBezTo>
                  <a:pt x="1736577" y="527363"/>
                  <a:pt x="1737512" y="525783"/>
                  <a:pt x="1738447" y="525783"/>
                </a:cubicBezTo>
                <a:cubicBezTo>
                  <a:pt x="1738447" y="524992"/>
                  <a:pt x="1739383" y="524199"/>
                  <a:pt x="1739383" y="523408"/>
                </a:cubicBezTo>
                <a:cubicBezTo>
                  <a:pt x="1740314" y="523408"/>
                  <a:pt x="1741250" y="522618"/>
                  <a:pt x="1741250" y="521827"/>
                </a:cubicBezTo>
                <a:cubicBezTo>
                  <a:pt x="1741250" y="521037"/>
                  <a:pt x="1739383" y="521037"/>
                  <a:pt x="1739383" y="520247"/>
                </a:cubicBezTo>
                <a:close/>
                <a:moveTo>
                  <a:pt x="1781441" y="506007"/>
                </a:moveTo>
                <a:lnTo>
                  <a:pt x="1780506" y="507591"/>
                </a:lnTo>
                <a:cubicBezTo>
                  <a:pt x="1779570" y="508381"/>
                  <a:pt x="1779570" y="509171"/>
                  <a:pt x="1778638" y="509962"/>
                </a:cubicBezTo>
                <a:cubicBezTo>
                  <a:pt x="1777703" y="510752"/>
                  <a:pt x="1776768" y="512336"/>
                  <a:pt x="1775833" y="513127"/>
                </a:cubicBezTo>
                <a:cubicBezTo>
                  <a:pt x="1775833" y="513127"/>
                  <a:pt x="1776768" y="514707"/>
                  <a:pt x="1777703" y="514707"/>
                </a:cubicBezTo>
                <a:cubicBezTo>
                  <a:pt x="1777703" y="514707"/>
                  <a:pt x="1778638" y="513127"/>
                  <a:pt x="1779570" y="513127"/>
                </a:cubicBezTo>
                <a:cubicBezTo>
                  <a:pt x="1779570" y="512336"/>
                  <a:pt x="1780506" y="511546"/>
                  <a:pt x="1780506" y="510752"/>
                </a:cubicBezTo>
                <a:cubicBezTo>
                  <a:pt x="1781441" y="509962"/>
                  <a:pt x="1783311" y="508381"/>
                  <a:pt x="1784247" y="507591"/>
                </a:cubicBezTo>
                <a:cubicBezTo>
                  <a:pt x="1783311" y="507591"/>
                  <a:pt x="1782376" y="506007"/>
                  <a:pt x="1781441" y="506007"/>
                </a:cubicBezTo>
                <a:close/>
                <a:moveTo>
                  <a:pt x="1820697" y="514707"/>
                </a:moveTo>
                <a:cubicBezTo>
                  <a:pt x="1820697" y="513917"/>
                  <a:pt x="1818830" y="513127"/>
                  <a:pt x="1818830" y="513127"/>
                </a:cubicBezTo>
                <a:cubicBezTo>
                  <a:pt x="1817894" y="513127"/>
                  <a:pt x="1816959" y="514707"/>
                  <a:pt x="1816959" y="514707"/>
                </a:cubicBezTo>
                <a:cubicBezTo>
                  <a:pt x="1816024" y="515498"/>
                  <a:pt x="1816024" y="516291"/>
                  <a:pt x="1815088" y="516291"/>
                </a:cubicBezTo>
                <a:cubicBezTo>
                  <a:pt x="1816024" y="517082"/>
                  <a:pt x="1816959" y="517082"/>
                  <a:pt x="1817894" y="517872"/>
                </a:cubicBezTo>
                <a:lnTo>
                  <a:pt x="1816024" y="519453"/>
                </a:lnTo>
                <a:cubicBezTo>
                  <a:pt x="1816024" y="520247"/>
                  <a:pt x="1817894" y="521037"/>
                  <a:pt x="1817894" y="521037"/>
                </a:cubicBezTo>
                <a:lnTo>
                  <a:pt x="1819762" y="519453"/>
                </a:lnTo>
                <a:cubicBezTo>
                  <a:pt x="1819762" y="518663"/>
                  <a:pt x="1817894" y="518663"/>
                  <a:pt x="1817894" y="517872"/>
                </a:cubicBezTo>
                <a:lnTo>
                  <a:pt x="1818830" y="516291"/>
                </a:lnTo>
                <a:cubicBezTo>
                  <a:pt x="1819762" y="516291"/>
                  <a:pt x="1820697" y="517872"/>
                  <a:pt x="1820697" y="517872"/>
                </a:cubicBezTo>
                <a:cubicBezTo>
                  <a:pt x="1821632" y="517872"/>
                  <a:pt x="1822567" y="516291"/>
                  <a:pt x="1822567" y="515498"/>
                </a:cubicBezTo>
                <a:lnTo>
                  <a:pt x="1820697" y="514707"/>
                </a:lnTo>
                <a:close/>
                <a:moveTo>
                  <a:pt x="1847804" y="517872"/>
                </a:moveTo>
                <a:cubicBezTo>
                  <a:pt x="1846869" y="517872"/>
                  <a:pt x="1846869" y="519453"/>
                  <a:pt x="1845933" y="519453"/>
                </a:cubicBezTo>
                <a:cubicBezTo>
                  <a:pt x="1844998" y="519453"/>
                  <a:pt x="1844066" y="517872"/>
                  <a:pt x="1844066" y="517872"/>
                </a:cubicBezTo>
                <a:cubicBezTo>
                  <a:pt x="1843131" y="517872"/>
                  <a:pt x="1842196" y="519453"/>
                  <a:pt x="1842196" y="520247"/>
                </a:cubicBezTo>
                <a:lnTo>
                  <a:pt x="1844066" y="521037"/>
                </a:lnTo>
                <a:cubicBezTo>
                  <a:pt x="1844066" y="521827"/>
                  <a:pt x="1843131" y="522618"/>
                  <a:pt x="1842196" y="523408"/>
                </a:cubicBezTo>
                <a:cubicBezTo>
                  <a:pt x="1843131" y="523408"/>
                  <a:pt x="1844066" y="524199"/>
                  <a:pt x="1844998" y="524199"/>
                </a:cubicBezTo>
                <a:lnTo>
                  <a:pt x="1845933" y="522618"/>
                </a:lnTo>
                <a:cubicBezTo>
                  <a:pt x="1846869" y="521827"/>
                  <a:pt x="1847804" y="521827"/>
                  <a:pt x="1847804" y="521037"/>
                </a:cubicBezTo>
                <a:cubicBezTo>
                  <a:pt x="1847804" y="520247"/>
                  <a:pt x="1849671" y="519453"/>
                  <a:pt x="1849671" y="519453"/>
                </a:cubicBezTo>
                <a:cubicBezTo>
                  <a:pt x="1849671" y="518663"/>
                  <a:pt x="1847804" y="517872"/>
                  <a:pt x="1847804" y="517872"/>
                </a:cubicBezTo>
                <a:close/>
                <a:moveTo>
                  <a:pt x="1861823" y="513127"/>
                </a:moveTo>
                <a:cubicBezTo>
                  <a:pt x="1860888" y="513127"/>
                  <a:pt x="1860888" y="514707"/>
                  <a:pt x="1859953" y="514707"/>
                </a:cubicBezTo>
                <a:lnTo>
                  <a:pt x="1858085" y="513127"/>
                </a:lnTo>
                <a:cubicBezTo>
                  <a:pt x="1858085" y="513917"/>
                  <a:pt x="1856215" y="514707"/>
                  <a:pt x="1856215" y="515498"/>
                </a:cubicBezTo>
                <a:lnTo>
                  <a:pt x="1858085" y="516291"/>
                </a:lnTo>
                <a:cubicBezTo>
                  <a:pt x="1859018" y="516291"/>
                  <a:pt x="1859953" y="517872"/>
                  <a:pt x="1860888" y="517872"/>
                </a:cubicBezTo>
                <a:lnTo>
                  <a:pt x="1861823" y="516291"/>
                </a:lnTo>
                <a:cubicBezTo>
                  <a:pt x="1862759" y="515498"/>
                  <a:pt x="1863694" y="514707"/>
                  <a:pt x="1863694" y="513917"/>
                </a:cubicBezTo>
                <a:lnTo>
                  <a:pt x="1861823" y="513127"/>
                </a:lnTo>
                <a:close/>
                <a:moveTo>
                  <a:pt x="1879581" y="518663"/>
                </a:moveTo>
                <a:cubicBezTo>
                  <a:pt x="1878646" y="519453"/>
                  <a:pt x="1878646" y="520247"/>
                  <a:pt x="1877714" y="520247"/>
                </a:cubicBezTo>
                <a:cubicBezTo>
                  <a:pt x="1877714" y="521037"/>
                  <a:pt x="1875843" y="519453"/>
                  <a:pt x="1875843" y="519453"/>
                </a:cubicBezTo>
                <a:lnTo>
                  <a:pt x="1873976" y="521037"/>
                </a:lnTo>
                <a:lnTo>
                  <a:pt x="1875843" y="522618"/>
                </a:lnTo>
                <a:cubicBezTo>
                  <a:pt x="1876778" y="522618"/>
                  <a:pt x="1878646" y="523408"/>
                  <a:pt x="1878646" y="523408"/>
                </a:cubicBezTo>
                <a:cubicBezTo>
                  <a:pt x="1878646" y="524199"/>
                  <a:pt x="1876778" y="524992"/>
                  <a:pt x="1876778" y="525783"/>
                </a:cubicBezTo>
                <a:cubicBezTo>
                  <a:pt x="1876778" y="525783"/>
                  <a:pt x="1875843" y="526573"/>
                  <a:pt x="1874908" y="527363"/>
                </a:cubicBezTo>
                <a:cubicBezTo>
                  <a:pt x="1874908" y="527363"/>
                  <a:pt x="1873040" y="528947"/>
                  <a:pt x="1873976" y="528947"/>
                </a:cubicBezTo>
                <a:cubicBezTo>
                  <a:pt x="1873976" y="529738"/>
                  <a:pt x="1874908" y="529738"/>
                  <a:pt x="1875843" y="530528"/>
                </a:cubicBezTo>
                <a:lnTo>
                  <a:pt x="1876778" y="528947"/>
                </a:lnTo>
                <a:cubicBezTo>
                  <a:pt x="1877714" y="528154"/>
                  <a:pt x="1878646" y="529738"/>
                  <a:pt x="1879581" y="529738"/>
                </a:cubicBezTo>
                <a:cubicBezTo>
                  <a:pt x="1879581" y="529738"/>
                  <a:pt x="1880516" y="528947"/>
                  <a:pt x="1880516" y="528154"/>
                </a:cubicBezTo>
                <a:cubicBezTo>
                  <a:pt x="1880516" y="528154"/>
                  <a:pt x="1878646" y="527363"/>
                  <a:pt x="1878646" y="526573"/>
                </a:cubicBezTo>
                <a:cubicBezTo>
                  <a:pt x="1878646" y="526573"/>
                  <a:pt x="1880516" y="525783"/>
                  <a:pt x="1880516" y="524992"/>
                </a:cubicBezTo>
                <a:cubicBezTo>
                  <a:pt x="1880516" y="524992"/>
                  <a:pt x="1878646" y="524199"/>
                  <a:pt x="1878646" y="523408"/>
                </a:cubicBezTo>
                <a:cubicBezTo>
                  <a:pt x="1878646" y="523408"/>
                  <a:pt x="1879581" y="522618"/>
                  <a:pt x="1879581" y="521827"/>
                </a:cubicBezTo>
                <a:cubicBezTo>
                  <a:pt x="1879581" y="521827"/>
                  <a:pt x="1881452" y="521037"/>
                  <a:pt x="1881452" y="520247"/>
                </a:cubicBezTo>
                <a:cubicBezTo>
                  <a:pt x="1881452" y="519453"/>
                  <a:pt x="1879581" y="519453"/>
                  <a:pt x="1879581" y="518663"/>
                </a:cubicBezTo>
                <a:close/>
                <a:moveTo>
                  <a:pt x="1908555" y="501261"/>
                </a:moveTo>
                <a:cubicBezTo>
                  <a:pt x="1907623" y="502051"/>
                  <a:pt x="1907623" y="502845"/>
                  <a:pt x="1906688" y="502845"/>
                </a:cubicBezTo>
                <a:cubicBezTo>
                  <a:pt x="1905753" y="502845"/>
                  <a:pt x="1905753" y="502051"/>
                  <a:pt x="1904817" y="502051"/>
                </a:cubicBezTo>
                <a:cubicBezTo>
                  <a:pt x="1903885" y="501261"/>
                  <a:pt x="1902950" y="500471"/>
                  <a:pt x="1902950" y="500471"/>
                </a:cubicBezTo>
                <a:cubicBezTo>
                  <a:pt x="1902015" y="500471"/>
                  <a:pt x="1901079" y="502051"/>
                  <a:pt x="1901079" y="502051"/>
                </a:cubicBezTo>
                <a:cubicBezTo>
                  <a:pt x="1900144" y="502845"/>
                  <a:pt x="1900144" y="503635"/>
                  <a:pt x="1899209" y="503635"/>
                </a:cubicBezTo>
                <a:cubicBezTo>
                  <a:pt x="1899209" y="504426"/>
                  <a:pt x="1898277" y="505216"/>
                  <a:pt x="1898277" y="506007"/>
                </a:cubicBezTo>
                <a:lnTo>
                  <a:pt x="1900144" y="506797"/>
                </a:lnTo>
                <a:cubicBezTo>
                  <a:pt x="1900144" y="506797"/>
                  <a:pt x="1901079" y="505216"/>
                  <a:pt x="1902015" y="505216"/>
                </a:cubicBezTo>
                <a:cubicBezTo>
                  <a:pt x="1902015" y="505216"/>
                  <a:pt x="1902950" y="506797"/>
                  <a:pt x="1903885" y="506797"/>
                </a:cubicBezTo>
                <a:cubicBezTo>
                  <a:pt x="1903885" y="506797"/>
                  <a:pt x="1904817" y="508381"/>
                  <a:pt x="1905753" y="507591"/>
                </a:cubicBezTo>
                <a:cubicBezTo>
                  <a:pt x="1906688" y="507591"/>
                  <a:pt x="1906688" y="506797"/>
                  <a:pt x="1907623" y="506007"/>
                </a:cubicBezTo>
                <a:cubicBezTo>
                  <a:pt x="1907623" y="506007"/>
                  <a:pt x="1908555" y="505216"/>
                  <a:pt x="1908555" y="504426"/>
                </a:cubicBezTo>
                <a:cubicBezTo>
                  <a:pt x="1909491" y="504426"/>
                  <a:pt x="1910426" y="502845"/>
                  <a:pt x="1910426" y="502845"/>
                </a:cubicBezTo>
                <a:cubicBezTo>
                  <a:pt x="1910426" y="502051"/>
                  <a:pt x="1908555" y="502051"/>
                  <a:pt x="1908555" y="501261"/>
                </a:cubicBezTo>
                <a:close/>
                <a:moveTo>
                  <a:pt x="1932860" y="503635"/>
                </a:moveTo>
                <a:cubicBezTo>
                  <a:pt x="1932860" y="502845"/>
                  <a:pt x="1931924" y="502051"/>
                  <a:pt x="1930989" y="502051"/>
                </a:cubicBezTo>
                <a:cubicBezTo>
                  <a:pt x="1930054" y="502845"/>
                  <a:pt x="1929118" y="504426"/>
                  <a:pt x="1928186" y="505216"/>
                </a:cubicBezTo>
                <a:cubicBezTo>
                  <a:pt x="1927251" y="506007"/>
                  <a:pt x="1926316" y="506797"/>
                  <a:pt x="1926316" y="507591"/>
                </a:cubicBezTo>
                <a:lnTo>
                  <a:pt x="1928186" y="508381"/>
                </a:lnTo>
                <a:lnTo>
                  <a:pt x="1930054" y="509962"/>
                </a:lnTo>
                <a:cubicBezTo>
                  <a:pt x="1930989" y="509962"/>
                  <a:pt x="1931924" y="508381"/>
                  <a:pt x="1931924" y="508381"/>
                </a:cubicBezTo>
                <a:cubicBezTo>
                  <a:pt x="1932860" y="507591"/>
                  <a:pt x="1932860" y="506797"/>
                  <a:pt x="1933792" y="506007"/>
                </a:cubicBezTo>
                <a:cubicBezTo>
                  <a:pt x="1933792" y="506007"/>
                  <a:pt x="1935662" y="505216"/>
                  <a:pt x="1935662" y="504426"/>
                </a:cubicBezTo>
                <a:cubicBezTo>
                  <a:pt x="1935662" y="504426"/>
                  <a:pt x="1933792" y="503635"/>
                  <a:pt x="1932860" y="503635"/>
                </a:cubicBezTo>
                <a:close/>
                <a:moveTo>
                  <a:pt x="1941271" y="508381"/>
                </a:moveTo>
                <a:cubicBezTo>
                  <a:pt x="1940335" y="509962"/>
                  <a:pt x="1939400" y="510752"/>
                  <a:pt x="1938465" y="512336"/>
                </a:cubicBezTo>
                <a:cubicBezTo>
                  <a:pt x="1937533" y="513127"/>
                  <a:pt x="1937533" y="513127"/>
                  <a:pt x="1936597" y="513917"/>
                </a:cubicBezTo>
                <a:cubicBezTo>
                  <a:pt x="1935662" y="515498"/>
                  <a:pt x="1934727" y="516291"/>
                  <a:pt x="1933792" y="517082"/>
                </a:cubicBezTo>
                <a:cubicBezTo>
                  <a:pt x="1934727" y="518663"/>
                  <a:pt x="1936597" y="519453"/>
                  <a:pt x="1937533" y="520247"/>
                </a:cubicBezTo>
                <a:cubicBezTo>
                  <a:pt x="1938465" y="519453"/>
                  <a:pt x="1938465" y="518663"/>
                  <a:pt x="1939400" y="518663"/>
                </a:cubicBezTo>
                <a:cubicBezTo>
                  <a:pt x="1940335" y="517082"/>
                  <a:pt x="1941271" y="516291"/>
                  <a:pt x="1942206" y="514707"/>
                </a:cubicBezTo>
                <a:cubicBezTo>
                  <a:pt x="1943138" y="513917"/>
                  <a:pt x="1945009" y="512336"/>
                  <a:pt x="1945944" y="511546"/>
                </a:cubicBezTo>
                <a:cubicBezTo>
                  <a:pt x="1944073" y="510752"/>
                  <a:pt x="1943138" y="509171"/>
                  <a:pt x="1941271" y="508381"/>
                </a:cubicBezTo>
                <a:close/>
                <a:moveTo>
                  <a:pt x="1964636" y="512336"/>
                </a:moveTo>
                <a:cubicBezTo>
                  <a:pt x="1963701" y="513127"/>
                  <a:pt x="1963701" y="513917"/>
                  <a:pt x="1962769" y="513917"/>
                </a:cubicBezTo>
                <a:cubicBezTo>
                  <a:pt x="1962769" y="514707"/>
                  <a:pt x="1961834" y="515498"/>
                  <a:pt x="1960899" y="515498"/>
                </a:cubicBezTo>
                <a:cubicBezTo>
                  <a:pt x="1960899" y="516291"/>
                  <a:pt x="1959963" y="514707"/>
                  <a:pt x="1959028" y="514707"/>
                </a:cubicBezTo>
                <a:lnTo>
                  <a:pt x="1958096" y="516291"/>
                </a:lnTo>
                <a:cubicBezTo>
                  <a:pt x="1957161" y="516291"/>
                  <a:pt x="1956225" y="515498"/>
                  <a:pt x="1955290" y="514707"/>
                </a:cubicBezTo>
                <a:lnTo>
                  <a:pt x="1953420" y="513917"/>
                </a:lnTo>
                <a:cubicBezTo>
                  <a:pt x="1952488" y="513917"/>
                  <a:pt x="1952488" y="515498"/>
                  <a:pt x="1951552" y="515498"/>
                </a:cubicBezTo>
                <a:cubicBezTo>
                  <a:pt x="1952488" y="515498"/>
                  <a:pt x="1953420" y="516291"/>
                  <a:pt x="1954355" y="517082"/>
                </a:cubicBezTo>
                <a:cubicBezTo>
                  <a:pt x="1954355" y="517082"/>
                  <a:pt x="1955290" y="517872"/>
                  <a:pt x="1956225" y="517872"/>
                </a:cubicBezTo>
                <a:cubicBezTo>
                  <a:pt x="1956225" y="518663"/>
                  <a:pt x="1957161" y="519453"/>
                  <a:pt x="1958096" y="519453"/>
                </a:cubicBezTo>
                <a:cubicBezTo>
                  <a:pt x="1958096" y="519453"/>
                  <a:pt x="1959028" y="517872"/>
                  <a:pt x="1959963" y="517872"/>
                </a:cubicBezTo>
                <a:cubicBezTo>
                  <a:pt x="1959963" y="517872"/>
                  <a:pt x="1961834" y="519453"/>
                  <a:pt x="1961834" y="518663"/>
                </a:cubicBezTo>
                <a:cubicBezTo>
                  <a:pt x="1962769" y="518663"/>
                  <a:pt x="1962769" y="517872"/>
                  <a:pt x="1963701" y="517082"/>
                </a:cubicBezTo>
                <a:cubicBezTo>
                  <a:pt x="1963701" y="517082"/>
                  <a:pt x="1964636" y="516291"/>
                  <a:pt x="1964636" y="515498"/>
                </a:cubicBezTo>
                <a:cubicBezTo>
                  <a:pt x="1965572" y="514707"/>
                  <a:pt x="1966507" y="513917"/>
                  <a:pt x="1966507" y="513917"/>
                </a:cubicBezTo>
                <a:cubicBezTo>
                  <a:pt x="1966507" y="513127"/>
                  <a:pt x="1964636" y="513127"/>
                  <a:pt x="1964636" y="512336"/>
                </a:cubicBezTo>
                <a:close/>
                <a:moveTo>
                  <a:pt x="2035673" y="521827"/>
                </a:moveTo>
                <a:cubicBezTo>
                  <a:pt x="2034737" y="521827"/>
                  <a:pt x="2033802" y="520247"/>
                  <a:pt x="2032867" y="520247"/>
                </a:cubicBezTo>
                <a:lnTo>
                  <a:pt x="2031935" y="521827"/>
                </a:lnTo>
                <a:cubicBezTo>
                  <a:pt x="2030999" y="522618"/>
                  <a:pt x="2030064" y="523408"/>
                  <a:pt x="2030064" y="524199"/>
                </a:cubicBezTo>
                <a:cubicBezTo>
                  <a:pt x="2030064" y="524199"/>
                  <a:pt x="2028194" y="524992"/>
                  <a:pt x="2028194" y="525783"/>
                </a:cubicBezTo>
                <a:cubicBezTo>
                  <a:pt x="2028194" y="526573"/>
                  <a:pt x="2030064" y="526573"/>
                  <a:pt x="2030064" y="527363"/>
                </a:cubicBezTo>
                <a:cubicBezTo>
                  <a:pt x="2031935" y="525783"/>
                  <a:pt x="2032867" y="524992"/>
                  <a:pt x="2033802" y="523408"/>
                </a:cubicBezTo>
                <a:cubicBezTo>
                  <a:pt x="2034737" y="523408"/>
                  <a:pt x="2034737" y="524992"/>
                  <a:pt x="2035673" y="524992"/>
                </a:cubicBezTo>
                <a:lnTo>
                  <a:pt x="2037540" y="523408"/>
                </a:lnTo>
                <a:cubicBezTo>
                  <a:pt x="2037540" y="522618"/>
                  <a:pt x="2035673" y="521827"/>
                  <a:pt x="2035673" y="521827"/>
                </a:cubicBezTo>
                <a:close/>
                <a:moveTo>
                  <a:pt x="2048757" y="510752"/>
                </a:moveTo>
                <a:cubicBezTo>
                  <a:pt x="2047822" y="511546"/>
                  <a:pt x="2047822" y="511546"/>
                  <a:pt x="2046890" y="512336"/>
                </a:cubicBezTo>
                <a:cubicBezTo>
                  <a:pt x="2045954" y="513127"/>
                  <a:pt x="2045954" y="513917"/>
                  <a:pt x="2045019" y="513917"/>
                </a:cubicBezTo>
                <a:cubicBezTo>
                  <a:pt x="2045019" y="514707"/>
                  <a:pt x="2044084" y="515498"/>
                  <a:pt x="2044084" y="516291"/>
                </a:cubicBezTo>
                <a:lnTo>
                  <a:pt x="2045954" y="517082"/>
                </a:lnTo>
                <a:cubicBezTo>
                  <a:pt x="2045954" y="517872"/>
                  <a:pt x="2044084" y="518663"/>
                  <a:pt x="2044084" y="519453"/>
                </a:cubicBezTo>
                <a:cubicBezTo>
                  <a:pt x="2044084" y="519453"/>
                  <a:pt x="2043148" y="520247"/>
                  <a:pt x="2042216" y="521037"/>
                </a:cubicBezTo>
                <a:cubicBezTo>
                  <a:pt x="2042216" y="521037"/>
                  <a:pt x="2045019" y="521827"/>
                  <a:pt x="2045019" y="522618"/>
                </a:cubicBezTo>
                <a:cubicBezTo>
                  <a:pt x="2045019" y="522618"/>
                  <a:pt x="2043148" y="523408"/>
                  <a:pt x="2043148" y="524199"/>
                </a:cubicBezTo>
                <a:cubicBezTo>
                  <a:pt x="2043148" y="524199"/>
                  <a:pt x="2041281" y="524992"/>
                  <a:pt x="2041281" y="525783"/>
                </a:cubicBezTo>
                <a:cubicBezTo>
                  <a:pt x="2041281" y="526573"/>
                  <a:pt x="2043148" y="526573"/>
                  <a:pt x="2044084" y="527363"/>
                </a:cubicBezTo>
                <a:cubicBezTo>
                  <a:pt x="2044084" y="526573"/>
                  <a:pt x="2045019" y="525783"/>
                  <a:pt x="2045019" y="524992"/>
                </a:cubicBezTo>
                <a:cubicBezTo>
                  <a:pt x="2045019" y="524992"/>
                  <a:pt x="2046890" y="524199"/>
                  <a:pt x="2046890" y="523408"/>
                </a:cubicBezTo>
                <a:lnTo>
                  <a:pt x="2045019" y="522618"/>
                </a:lnTo>
                <a:cubicBezTo>
                  <a:pt x="2045019" y="521827"/>
                  <a:pt x="2045954" y="521037"/>
                  <a:pt x="2045954" y="520247"/>
                </a:cubicBezTo>
                <a:cubicBezTo>
                  <a:pt x="2046890" y="520247"/>
                  <a:pt x="2047822" y="519453"/>
                  <a:pt x="2047822" y="518663"/>
                </a:cubicBezTo>
                <a:cubicBezTo>
                  <a:pt x="2047822" y="518663"/>
                  <a:pt x="2045954" y="517872"/>
                  <a:pt x="2045954" y="517082"/>
                </a:cubicBezTo>
                <a:cubicBezTo>
                  <a:pt x="2045954" y="517082"/>
                  <a:pt x="2046890" y="515498"/>
                  <a:pt x="2047822" y="515498"/>
                </a:cubicBezTo>
                <a:cubicBezTo>
                  <a:pt x="2047822" y="515498"/>
                  <a:pt x="2048757" y="514707"/>
                  <a:pt x="2048757" y="513917"/>
                </a:cubicBezTo>
                <a:cubicBezTo>
                  <a:pt x="2048757" y="513127"/>
                  <a:pt x="2050627" y="512336"/>
                  <a:pt x="2050627" y="512336"/>
                </a:cubicBezTo>
                <a:cubicBezTo>
                  <a:pt x="2050627" y="511546"/>
                  <a:pt x="2048757" y="511546"/>
                  <a:pt x="2048757" y="510752"/>
                </a:cubicBezTo>
                <a:close/>
                <a:moveTo>
                  <a:pt x="2055225" y="503783"/>
                </a:moveTo>
                <a:cubicBezTo>
                  <a:pt x="2055014" y="504520"/>
                  <a:pt x="2053430" y="505216"/>
                  <a:pt x="2053430" y="505216"/>
                </a:cubicBezTo>
                <a:lnTo>
                  <a:pt x="2055301" y="506797"/>
                </a:lnTo>
                <a:lnTo>
                  <a:pt x="2057168" y="505216"/>
                </a:lnTo>
                <a:cubicBezTo>
                  <a:pt x="2057168" y="504630"/>
                  <a:pt x="2055644" y="504048"/>
                  <a:pt x="2055225" y="503783"/>
                </a:cubicBezTo>
                <a:close/>
                <a:moveTo>
                  <a:pt x="2059039" y="517872"/>
                </a:moveTo>
                <a:cubicBezTo>
                  <a:pt x="2059039" y="517082"/>
                  <a:pt x="2058103" y="519453"/>
                  <a:pt x="2057168" y="519453"/>
                </a:cubicBezTo>
                <a:lnTo>
                  <a:pt x="2055301" y="517872"/>
                </a:lnTo>
                <a:cubicBezTo>
                  <a:pt x="2054365" y="517872"/>
                  <a:pt x="2054365" y="519453"/>
                  <a:pt x="2053430" y="519453"/>
                </a:cubicBezTo>
                <a:cubicBezTo>
                  <a:pt x="2053430" y="520247"/>
                  <a:pt x="2052495" y="521037"/>
                  <a:pt x="2052495" y="521037"/>
                </a:cubicBezTo>
                <a:cubicBezTo>
                  <a:pt x="2052495" y="521827"/>
                  <a:pt x="2053430" y="522618"/>
                  <a:pt x="2054365" y="522618"/>
                </a:cubicBezTo>
                <a:lnTo>
                  <a:pt x="2056236" y="524199"/>
                </a:lnTo>
                <a:lnTo>
                  <a:pt x="2058103" y="522618"/>
                </a:lnTo>
                <a:cubicBezTo>
                  <a:pt x="2058103" y="521827"/>
                  <a:pt x="2059039" y="521037"/>
                  <a:pt x="2059039" y="520247"/>
                </a:cubicBezTo>
                <a:cubicBezTo>
                  <a:pt x="2059974" y="520247"/>
                  <a:pt x="2060909" y="519453"/>
                  <a:pt x="2060909" y="518663"/>
                </a:cubicBezTo>
                <a:cubicBezTo>
                  <a:pt x="2059974" y="518663"/>
                  <a:pt x="2059974" y="517872"/>
                  <a:pt x="2059039" y="517872"/>
                </a:cubicBezTo>
                <a:close/>
                <a:moveTo>
                  <a:pt x="2079602" y="519453"/>
                </a:moveTo>
                <a:cubicBezTo>
                  <a:pt x="2079602" y="520247"/>
                  <a:pt x="2078666" y="521827"/>
                  <a:pt x="2078666" y="521827"/>
                </a:cubicBezTo>
                <a:cubicBezTo>
                  <a:pt x="2079602" y="522618"/>
                  <a:pt x="2081472" y="523408"/>
                  <a:pt x="2082404" y="524199"/>
                </a:cubicBezTo>
                <a:cubicBezTo>
                  <a:pt x="2083340" y="524992"/>
                  <a:pt x="2084275" y="524992"/>
                  <a:pt x="2084275" y="525783"/>
                </a:cubicBezTo>
                <a:cubicBezTo>
                  <a:pt x="2085210" y="524992"/>
                  <a:pt x="2085210" y="524199"/>
                  <a:pt x="2086145" y="524199"/>
                </a:cubicBezTo>
                <a:cubicBezTo>
                  <a:pt x="2087078" y="523408"/>
                  <a:pt x="2087078" y="522618"/>
                  <a:pt x="2088013" y="521827"/>
                </a:cubicBezTo>
                <a:cubicBezTo>
                  <a:pt x="2088013" y="521827"/>
                  <a:pt x="2089883" y="521037"/>
                  <a:pt x="2088948" y="520247"/>
                </a:cubicBezTo>
                <a:cubicBezTo>
                  <a:pt x="2088948" y="519453"/>
                  <a:pt x="2087078" y="519453"/>
                  <a:pt x="2087078" y="518663"/>
                </a:cubicBezTo>
                <a:cubicBezTo>
                  <a:pt x="2087078" y="519453"/>
                  <a:pt x="2086145" y="521037"/>
                  <a:pt x="2086145" y="521037"/>
                </a:cubicBezTo>
                <a:cubicBezTo>
                  <a:pt x="2085210" y="521037"/>
                  <a:pt x="2084275" y="519453"/>
                  <a:pt x="2083340" y="519453"/>
                </a:cubicBezTo>
                <a:lnTo>
                  <a:pt x="2082404" y="521037"/>
                </a:lnTo>
                <a:cubicBezTo>
                  <a:pt x="2081472" y="521037"/>
                  <a:pt x="2080537" y="519453"/>
                  <a:pt x="2079602" y="519453"/>
                </a:cubicBezTo>
                <a:close/>
                <a:moveTo>
                  <a:pt x="2088948" y="502845"/>
                </a:moveTo>
                <a:cubicBezTo>
                  <a:pt x="2088013" y="502845"/>
                  <a:pt x="2087078" y="504426"/>
                  <a:pt x="2087078" y="504426"/>
                </a:cubicBezTo>
                <a:cubicBezTo>
                  <a:pt x="2087078" y="505216"/>
                  <a:pt x="2085210" y="503635"/>
                  <a:pt x="2085210" y="503635"/>
                </a:cubicBezTo>
                <a:cubicBezTo>
                  <a:pt x="2084275" y="503635"/>
                  <a:pt x="2083340" y="505216"/>
                  <a:pt x="2083340" y="505216"/>
                </a:cubicBezTo>
                <a:lnTo>
                  <a:pt x="2085210" y="506797"/>
                </a:lnTo>
                <a:cubicBezTo>
                  <a:pt x="2086145" y="506797"/>
                  <a:pt x="2087078" y="507591"/>
                  <a:pt x="2087078" y="507591"/>
                </a:cubicBezTo>
                <a:cubicBezTo>
                  <a:pt x="2088013" y="507591"/>
                  <a:pt x="2088948" y="506007"/>
                  <a:pt x="2088948" y="506007"/>
                </a:cubicBezTo>
                <a:lnTo>
                  <a:pt x="2090819" y="504426"/>
                </a:lnTo>
                <a:cubicBezTo>
                  <a:pt x="2090819" y="503635"/>
                  <a:pt x="2088948" y="503635"/>
                  <a:pt x="2088948" y="502845"/>
                </a:cubicBezTo>
                <a:close/>
                <a:moveTo>
                  <a:pt x="2093621" y="509171"/>
                </a:moveTo>
                <a:cubicBezTo>
                  <a:pt x="2092686" y="508381"/>
                  <a:pt x="2091751" y="510752"/>
                  <a:pt x="2091751" y="510752"/>
                </a:cubicBezTo>
                <a:cubicBezTo>
                  <a:pt x="2090819" y="510752"/>
                  <a:pt x="2089883" y="509171"/>
                  <a:pt x="2089883" y="509171"/>
                </a:cubicBezTo>
                <a:cubicBezTo>
                  <a:pt x="2088948" y="509171"/>
                  <a:pt x="2088013" y="510752"/>
                  <a:pt x="2088013" y="510752"/>
                </a:cubicBezTo>
                <a:cubicBezTo>
                  <a:pt x="2087078" y="511546"/>
                  <a:pt x="2087078" y="512336"/>
                  <a:pt x="2086145" y="513127"/>
                </a:cubicBezTo>
                <a:cubicBezTo>
                  <a:pt x="2087078" y="513127"/>
                  <a:pt x="2088013" y="513917"/>
                  <a:pt x="2088013" y="513917"/>
                </a:cubicBezTo>
                <a:cubicBezTo>
                  <a:pt x="2088948" y="513917"/>
                  <a:pt x="2089883" y="512336"/>
                  <a:pt x="2089883" y="512336"/>
                </a:cubicBezTo>
                <a:cubicBezTo>
                  <a:pt x="2090819" y="512336"/>
                  <a:pt x="2091751" y="513917"/>
                  <a:pt x="2091751" y="513917"/>
                </a:cubicBezTo>
                <a:cubicBezTo>
                  <a:pt x="2092686" y="513127"/>
                  <a:pt x="2093621" y="512336"/>
                  <a:pt x="2093621" y="512336"/>
                </a:cubicBezTo>
                <a:cubicBezTo>
                  <a:pt x="2094557" y="511546"/>
                  <a:pt x="2094557" y="510752"/>
                  <a:pt x="2095492" y="509962"/>
                </a:cubicBezTo>
                <a:cubicBezTo>
                  <a:pt x="2094557" y="509962"/>
                  <a:pt x="2093621" y="509171"/>
                  <a:pt x="2093621" y="509171"/>
                </a:cubicBezTo>
                <a:close/>
                <a:moveTo>
                  <a:pt x="2120728" y="507591"/>
                </a:moveTo>
                <a:cubicBezTo>
                  <a:pt x="2120728" y="507591"/>
                  <a:pt x="2119793" y="506007"/>
                  <a:pt x="2118858" y="506007"/>
                </a:cubicBezTo>
                <a:cubicBezTo>
                  <a:pt x="2118858" y="506007"/>
                  <a:pt x="2117922" y="507591"/>
                  <a:pt x="2116987" y="507591"/>
                </a:cubicBezTo>
                <a:lnTo>
                  <a:pt x="2119793" y="509171"/>
                </a:lnTo>
                <a:cubicBezTo>
                  <a:pt x="2119793" y="509171"/>
                  <a:pt x="2117922" y="509962"/>
                  <a:pt x="2117922" y="510752"/>
                </a:cubicBezTo>
                <a:cubicBezTo>
                  <a:pt x="2117922" y="511546"/>
                  <a:pt x="2116987" y="512336"/>
                  <a:pt x="2116055" y="512336"/>
                </a:cubicBezTo>
                <a:cubicBezTo>
                  <a:pt x="2116055" y="513127"/>
                  <a:pt x="2115120" y="513917"/>
                  <a:pt x="2114185" y="514707"/>
                </a:cubicBezTo>
                <a:lnTo>
                  <a:pt x="2116987" y="515498"/>
                </a:lnTo>
                <a:cubicBezTo>
                  <a:pt x="2116987" y="516291"/>
                  <a:pt x="2115120" y="517082"/>
                  <a:pt x="2115120" y="517082"/>
                </a:cubicBezTo>
                <a:lnTo>
                  <a:pt x="2116987" y="518663"/>
                </a:lnTo>
                <a:cubicBezTo>
                  <a:pt x="2117922" y="518663"/>
                  <a:pt x="2117922" y="517872"/>
                  <a:pt x="2118858" y="517082"/>
                </a:cubicBezTo>
                <a:lnTo>
                  <a:pt x="2120728" y="515498"/>
                </a:lnTo>
                <a:cubicBezTo>
                  <a:pt x="2120728" y="514707"/>
                  <a:pt x="2117922" y="513917"/>
                  <a:pt x="2117922" y="513917"/>
                </a:cubicBezTo>
                <a:cubicBezTo>
                  <a:pt x="2118858" y="513127"/>
                  <a:pt x="2119793" y="512336"/>
                  <a:pt x="2119793" y="512336"/>
                </a:cubicBezTo>
                <a:cubicBezTo>
                  <a:pt x="2120728" y="511546"/>
                  <a:pt x="2121660" y="510752"/>
                  <a:pt x="2121660" y="510752"/>
                </a:cubicBezTo>
                <a:cubicBezTo>
                  <a:pt x="2121660" y="509962"/>
                  <a:pt x="2123531" y="509171"/>
                  <a:pt x="2123531" y="508381"/>
                </a:cubicBezTo>
                <a:cubicBezTo>
                  <a:pt x="2122596" y="508381"/>
                  <a:pt x="2121660" y="507591"/>
                  <a:pt x="2120728" y="507591"/>
                </a:cubicBezTo>
                <a:close/>
                <a:moveTo>
                  <a:pt x="2147832" y="521827"/>
                </a:moveTo>
                <a:cubicBezTo>
                  <a:pt x="2146897" y="522618"/>
                  <a:pt x="2146897" y="522618"/>
                  <a:pt x="2145965" y="523408"/>
                </a:cubicBezTo>
                <a:cubicBezTo>
                  <a:pt x="2145029" y="523408"/>
                  <a:pt x="2145029" y="521827"/>
                  <a:pt x="2144094" y="521827"/>
                </a:cubicBezTo>
                <a:cubicBezTo>
                  <a:pt x="2143159" y="521827"/>
                  <a:pt x="2143159" y="523408"/>
                  <a:pt x="2142224" y="524199"/>
                </a:cubicBezTo>
                <a:cubicBezTo>
                  <a:pt x="2142224" y="524199"/>
                  <a:pt x="2141288" y="525783"/>
                  <a:pt x="2140356" y="525783"/>
                </a:cubicBezTo>
                <a:lnTo>
                  <a:pt x="2138486" y="524199"/>
                </a:lnTo>
                <a:cubicBezTo>
                  <a:pt x="2138486" y="524992"/>
                  <a:pt x="2137550" y="525783"/>
                  <a:pt x="2137550" y="525783"/>
                </a:cubicBezTo>
                <a:cubicBezTo>
                  <a:pt x="2135683" y="527363"/>
                  <a:pt x="2134748" y="528154"/>
                  <a:pt x="2133813" y="529738"/>
                </a:cubicBezTo>
                <a:cubicBezTo>
                  <a:pt x="2132877" y="529738"/>
                  <a:pt x="2132877" y="528154"/>
                  <a:pt x="2131945" y="528154"/>
                </a:cubicBezTo>
                <a:lnTo>
                  <a:pt x="2130075" y="529738"/>
                </a:lnTo>
                <a:lnTo>
                  <a:pt x="2131945" y="531319"/>
                </a:lnTo>
                <a:cubicBezTo>
                  <a:pt x="2132877" y="531319"/>
                  <a:pt x="2133813" y="529738"/>
                  <a:pt x="2133813" y="529738"/>
                </a:cubicBezTo>
                <a:cubicBezTo>
                  <a:pt x="2134748" y="529738"/>
                  <a:pt x="2135683" y="531319"/>
                  <a:pt x="2135683" y="530528"/>
                </a:cubicBezTo>
                <a:cubicBezTo>
                  <a:pt x="2136618" y="530528"/>
                  <a:pt x="2137550" y="528947"/>
                  <a:pt x="2137550" y="528947"/>
                </a:cubicBezTo>
                <a:cubicBezTo>
                  <a:pt x="2138486" y="528947"/>
                  <a:pt x="2139421" y="530528"/>
                  <a:pt x="2139421" y="530528"/>
                </a:cubicBezTo>
                <a:cubicBezTo>
                  <a:pt x="2140356" y="530528"/>
                  <a:pt x="2141288" y="532109"/>
                  <a:pt x="2142224" y="532109"/>
                </a:cubicBezTo>
                <a:cubicBezTo>
                  <a:pt x="2142224" y="531319"/>
                  <a:pt x="2143159" y="530528"/>
                  <a:pt x="2143159" y="529738"/>
                </a:cubicBezTo>
                <a:cubicBezTo>
                  <a:pt x="2144094" y="529738"/>
                  <a:pt x="2144094" y="528947"/>
                  <a:pt x="2145029" y="528154"/>
                </a:cubicBezTo>
                <a:cubicBezTo>
                  <a:pt x="2145029" y="527363"/>
                  <a:pt x="2145965" y="527363"/>
                  <a:pt x="2146897" y="526573"/>
                </a:cubicBezTo>
                <a:cubicBezTo>
                  <a:pt x="2146897" y="525783"/>
                  <a:pt x="2147832" y="524992"/>
                  <a:pt x="2147832" y="524992"/>
                </a:cubicBezTo>
                <a:cubicBezTo>
                  <a:pt x="2148767" y="524199"/>
                  <a:pt x="2149703" y="523408"/>
                  <a:pt x="2149703" y="523408"/>
                </a:cubicBezTo>
                <a:cubicBezTo>
                  <a:pt x="2149703" y="522618"/>
                  <a:pt x="2147832" y="521827"/>
                  <a:pt x="2147832" y="521827"/>
                </a:cubicBezTo>
                <a:close/>
                <a:moveTo>
                  <a:pt x="2202978" y="507591"/>
                </a:moveTo>
                <a:cubicBezTo>
                  <a:pt x="2202978" y="506797"/>
                  <a:pt x="2204849" y="506007"/>
                  <a:pt x="2204849" y="506007"/>
                </a:cubicBezTo>
                <a:lnTo>
                  <a:pt x="2202978" y="504426"/>
                </a:lnTo>
                <a:cubicBezTo>
                  <a:pt x="2202978" y="504426"/>
                  <a:pt x="2202043" y="506007"/>
                  <a:pt x="2201108" y="506007"/>
                </a:cubicBezTo>
                <a:cubicBezTo>
                  <a:pt x="2201108" y="506797"/>
                  <a:pt x="2200176" y="507591"/>
                  <a:pt x="2200176" y="507591"/>
                </a:cubicBezTo>
                <a:cubicBezTo>
                  <a:pt x="2199240" y="508381"/>
                  <a:pt x="2198305" y="509171"/>
                  <a:pt x="2198305" y="509962"/>
                </a:cubicBezTo>
                <a:lnTo>
                  <a:pt x="2200176" y="510752"/>
                </a:lnTo>
                <a:lnTo>
                  <a:pt x="2202043" y="512336"/>
                </a:lnTo>
                <a:cubicBezTo>
                  <a:pt x="2202978" y="512336"/>
                  <a:pt x="2203913" y="510752"/>
                  <a:pt x="2203913" y="510752"/>
                </a:cubicBezTo>
                <a:cubicBezTo>
                  <a:pt x="2204849" y="509962"/>
                  <a:pt x="2204849" y="509171"/>
                  <a:pt x="2205781" y="508381"/>
                </a:cubicBezTo>
                <a:cubicBezTo>
                  <a:pt x="2205781" y="508381"/>
                  <a:pt x="2203913" y="507591"/>
                  <a:pt x="2202978" y="507591"/>
                </a:cubicBezTo>
                <a:close/>
                <a:moveTo>
                  <a:pt x="2216062" y="504426"/>
                </a:moveTo>
                <a:lnTo>
                  <a:pt x="2214195" y="502845"/>
                </a:lnTo>
                <a:cubicBezTo>
                  <a:pt x="2213260" y="502845"/>
                  <a:pt x="2212324" y="504426"/>
                  <a:pt x="2212324" y="504426"/>
                </a:cubicBezTo>
                <a:cubicBezTo>
                  <a:pt x="2212324" y="505216"/>
                  <a:pt x="2210457" y="506007"/>
                  <a:pt x="2210457" y="506797"/>
                </a:cubicBezTo>
                <a:cubicBezTo>
                  <a:pt x="2210457" y="506797"/>
                  <a:pt x="2212324" y="507591"/>
                  <a:pt x="2213260" y="507591"/>
                </a:cubicBezTo>
                <a:cubicBezTo>
                  <a:pt x="2213260" y="508381"/>
                  <a:pt x="2215130" y="509171"/>
                  <a:pt x="2215130" y="509171"/>
                </a:cubicBezTo>
                <a:cubicBezTo>
                  <a:pt x="2215130" y="509171"/>
                  <a:pt x="2216062" y="507591"/>
                  <a:pt x="2216998" y="507591"/>
                </a:cubicBezTo>
                <a:lnTo>
                  <a:pt x="2217933" y="506007"/>
                </a:lnTo>
                <a:cubicBezTo>
                  <a:pt x="2217933" y="505216"/>
                  <a:pt x="2216062" y="504426"/>
                  <a:pt x="2216062" y="504426"/>
                </a:cubicBezTo>
                <a:close/>
                <a:moveTo>
                  <a:pt x="2256254" y="518663"/>
                </a:moveTo>
                <a:cubicBezTo>
                  <a:pt x="2255318" y="518663"/>
                  <a:pt x="2254386" y="520247"/>
                  <a:pt x="2254386" y="521037"/>
                </a:cubicBezTo>
                <a:cubicBezTo>
                  <a:pt x="2254386" y="521037"/>
                  <a:pt x="2252516" y="521827"/>
                  <a:pt x="2252516" y="522618"/>
                </a:cubicBezTo>
                <a:lnTo>
                  <a:pt x="2254386" y="523408"/>
                </a:lnTo>
                <a:cubicBezTo>
                  <a:pt x="2255318" y="524199"/>
                  <a:pt x="2256254" y="524992"/>
                  <a:pt x="2257189" y="524992"/>
                </a:cubicBezTo>
                <a:lnTo>
                  <a:pt x="2258124" y="523408"/>
                </a:lnTo>
                <a:cubicBezTo>
                  <a:pt x="2259059" y="523408"/>
                  <a:pt x="2259995" y="521827"/>
                  <a:pt x="2259995" y="521827"/>
                </a:cubicBezTo>
                <a:cubicBezTo>
                  <a:pt x="2259995" y="521037"/>
                  <a:pt x="2258124" y="520247"/>
                  <a:pt x="2258124" y="520247"/>
                </a:cubicBezTo>
                <a:cubicBezTo>
                  <a:pt x="2257189" y="520247"/>
                  <a:pt x="2256254" y="518663"/>
                  <a:pt x="2256254" y="518663"/>
                </a:cubicBezTo>
                <a:close/>
                <a:moveTo>
                  <a:pt x="2263733" y="509962"/>
                </a:moveTo>
                <a:cubicBezTo>
                  <a:pt x="2263733" y="509962"/>
                  <a:pt x="2262797" y="511546"/>
                  <a:pt x="2261862" y="511546"/>
                </a:cubicBezTo>
                <a:cubicBezTo>
                  <a:pt x="2261862" y="511546"/>
                  <a:pt x="2259995" y="509962"/>
                  <a:pt x="2259995" y="510752"/>
                </a:cubicBezTo>
                <a:cubicBezTo>
                  <a:pt x="2259995" y="510752"/>
                  <a:pt x="2259059" y="511546"/>
                  <a:pt x="2258124" y="512336"/>
                </a:cubicBezTo>
                <a:cubicBezTo>
                  <a:pt x="2258124" y="513127"/>
                  <a:pt x="2257189" y="513127"/>
                  <a:pt x="2257189" y="513917"/>
                </a:cubicBezTo>
                <a:cubicBezTo>
                  <a:pt x="2258124" y="513917"/>
                  <a:pt x="2258124" y="515498"/>
                  <a:pt x="2259059" y="515498"/>
                </a:cubicBezTo>
                <a:cubicBezTo>
                  <a:pt x="2259059" y="515498"/>
                  <a:pt x="2259995" y="513917"/>
                  <a:pt x="2260927" y="513917"/>
                </a:cubicBezTo>
                <a:lnTo>
                  <a:pt x="2262797" y="514707"/>
                </a:lnTo>
                <a:cubicBezTo>
                  <a:pt x="2262797" y="514707"/>
                  <a:pt x="2263733" y="513917"/>
                  <a:pt x="2264668" y="513127"/>
                </a:cubicBezTo>
                <a:cubicBezTo>
                  <a:pt x="2264668" y="512336"/>
                  <a:pt x="2265600" y="512336"/>
                  <a:pt x="2265600" y="511546"/>
                </a:cubicBezTo>
                <a:cubicBezTo>
                  <a:pt x="2264668" y="511546"/>
                  <a:pt x="2264668" y="509962"/>
                  <a:pt x="2263733" y="509962"/>
                </a:cubicBezTo>
                <a:close/>
                <a:moveTo>
                  <a:pt x="2302989" y="507591"/>
                </a:moveTo>
                <a:cubicBezTo>
                  <a:pt x="2302053" y="507591"/>
                  <a:pt x="2302053" y="509171"/>
                  <a:pt x="2301118" y="509171"/>
                </a:cubicBezTo>
                <a:lnTo>
                  <a:pt x="2299251" y="507591"/>
                </a:lnTo>
                <a:cubicBezTo>
                  <a:pt x="2298315" y="507591"/>
                  <a:pt x="2297380" y="509171"/>
                  <a:pt x="2297380" y="509171"/>
                </a:cubicBezTo>
                <a:cubicBezTo>
                  <a:pt x="2297380" y="509962"/>
                  <a:pt x="2299251" y="510752"/>
                  <a:pt x="2299251" y="510752"/>
                </a:cubicBezTo>
                <a:cubicBezTo>
                  <a:pt x="2300183" y="510752"/>
                  <a:pt x="2301118" y="512336"/>
                  <a:pt x="2301118" y="512336"/>
                </a:cubicBezTo>
                <a:cubicBezTo>
                  <a:pt x="2302053" y="512336"/>
                  <a:pt x="2302989" y="510752"/>
                  <a:pt x="2302989" y="509962"/>
                </a:cubicBezTo>
                <a:cubicBezTo>
                  <a:pt x="2302989" y="509962"/>
                  <a:pt x="2304859" y="509171"/>
                  <a:pt x="2304859" y="508381"/>
                </a:cubicBezTo>
                <a:lnTo>
                  <a:pt x="2302989" y="507591"/>
                </a:lnTo>
                <a:close/>
                <a:moveTo>
                  <a:pt x="392172" y="486832"/>
                </a:moveTo>
                <a:lnTo>
                  <a:pt x="391756" y="487245"/>
                </a:lnTo>
                <a:lnTo>
                  <a:pt x="390925" y="487245"/>
                </a:lnTo>
                <a:lnTo>
                  <a:pt x="390506" y="487245"/>
                </a:lnTo>
                <a:lnTo>
                  <a:pt x="389675" y="486832"/>
                </a:lnTo>
                <a:lnTo>
                  <a:pt x="389259" y="486423"/>
                </a:lnTo>
                <a:lnTo>
                  <a:pt x="388843" y="485604"/>
                </a:lnTo>
                <a:lnTo>
                  <a:pt x="388424" y="482323"/>
                </a:lnTo>
                <a:lnTo>
                  <a:pt x="386762" y="478632"/>
                </a:lnTo>
                <a:lnTo>
                  <a:pt x="385512" y="475760"/>
                </a:lnTo>
                <a:lnTo>
                  <a:pt x="384261" y="472479"/>
                </a:lnTo>
                <a:lnTo>
                  <a:pt x="383430" y="470019"/>
                </a:lnTo>
                <a:lnTo>
                  <a:pt x="383014" y="467147"/>
                </a:lnTo>
                <a:lnTo>
                  <a:pt x="383014" y="462225"/>
                </a:lnTo>
                <a:lnTo>
                  <a:pt x="383014" y="461404"/>
                </a:lnTo>
                <a:lnTo>
                  <a:pt x="383430" y="460585"/>
                </a:lnTo>
                <a:lnTo>
                  <a:pt x="384261" y="460585"/>
                </a:lnTo>
                <a:lnTo>
                  <a:pt x="384680" y="460175"/>
                </a:lnTo>
                <a:lnTo>
                  <a:pt x="385512" y="460585"/>
                </a:lnTo>
                <a:lnTo>
                  <a:pt x="385927" y="460585"/>
                </a:lnTo>
                <a:lnTo>
                  <a:pt x="386343" y="461404"/>
                </a:lnTo>
                <a:lnTo>
                  <a:pt x="386762" y="462225"/>
                </a:lnTo>
                <a:lnTo>
                  <a:pt x="386762" y="465507"/>
                </a:lnTo>
                <a:lnTo>
                  <a:pt x="388009" y="469607"/>
                </a:lnTo>
                <a:lnTo>
                  <a:pt x="388843" y="472888"/>
                </a:lnTo>
                <a:lnTo>
                  <a:pt x="390506" y="476169"/>
                </a:lnTo>
                <a:lnTo>
                  <a:pt x="392172" y="480273"/>
                </a:lnTo>
                <a:lnTo>
                  <a:pt x="392588" y="483141"/>
                </a:lnTo>
                <a:lnTo>
                  <a:pt x="393006" y="485604"/>
                </a:lnTo>
                <a:lnTo>
                  <a:pt x="392588" y="486423"/>
                </a:lnTo>
                <a:lnTo>
                  <a:pt x="392172" y="486832"/>
                </a:lnTo>
                <a:close/>
                <a:moveTo>
                  <a:pt x="362143" y="480477"/>
                </a:moveTo>
                <a:lnTo>
                  <a:pt x="361255" y="480477"/>
                </a:lnTo>
                <a:lnTo>
                  <a:pt x="360811" y="480477"/>
                </a:lnTo>
                <a:lnTo>
                  <a:pt x="359478" y="480477"/>
                </a:lnTo>
                <a:lnTo>
                  <a:pt x="359034" y="480077"/>
                </a:lnTo>
                <a:lnTo>
                  <a:pt x="358590" y="479284"/>
                </a:lnTo>
                <a:lnTo>
                  <a:pt x="357258" y="475300"/>
                </a:lnTo>
                <a:lnTo>
                  <a:pt x="356814" y="470923"/>
                </a:lnTo>
                <a:lnTo>
                  <a:pt x="356370" y="462166"/>
                </a:lnTo>
                <a:lnTo>
                  <a:pt x="356370" y="461369"/>
                </a:lnTo>
                <a:lnTo>
                  <a:pt x="356814" y="460572"/>
                </a:lnTo>
                <a:lnTo>
                  <a:pt x="357702" y="460572"/>
                </a:lnTo>
                <a:lnTo>
                  <a:pt x="358590" y="460175"/>
                </a:lnTo>
                <a:lnTo>
                  <a:pt x="359034" y="460572"/>
                </a:lnTo>
                <a:lnTo>
                  <a:pt x="359922" y="460572"/>
                </a:lnTo>
                <a:lnTo>
                  <a:pt x="360811" y="461369"/>
                </a:lnTo>
                <a:lnTo>
                  <a:pt x="360811" y="462166"/>
                </a:lnTo>
                <a:lnTo>
                  <a:pt x="361255" y="470523"/>
                </a:lnTo>
                <a:lnTo>
                  <a:pt x="361699" y="474504"/>
                </a:lnTo>
                <a:lnTo>
                  <a:pt x="363031" y="478487"/>
                </a:lnTo>
                <a:lnTo>
                  <a:pt x="363031" y="479284"/>
                </a:lnTo>
                <a:lnTo>
                  <a:pt x="362587" y="479681"/>
                </a:lnTo>
                <a:lnTo>
                  <a:pt x="362143" y="480477"/>
                </a:lnTo>
                <a:close/>
                <a:moveTo>
                  <a:pt x="271963" y="264491"/>
                </a:moveTo>
                <a:lnTo>
                  <a:pt x="270442" y="273620"/>
                </a:lnTo>
                <a:lnTo>
                  <a:pt x="268918" y="283187"/>
                </a:lnTo>
                <a:lnTo>
                  <a:pt x="266635" y="291881"/>
                </a:lnTo>
                <a:lnTo>
                  <a:pt x="265492" y="301445"/>
                </a:lnTo>
                <a:lnTo>
                  <a:pt x="264352" y="311012"/>
                </a:lnTo>
                <a:lnTo>
                  <a:pt x="263209" y="320141"/>
                </a:lnTo>
                <a:lnTo>
                  <a:pt x="262828" y="321010"/>
                </a:lnTo>
                <a:lnTo>
                  <a:pt x="262447" y="321444"/>
                </a:lnTo>
                <a:lnTo>
                  <a:pt x="262066" y="321444"/>
                </a:lnTo>
                <a:lnTo>
                  <a:pt x="261307" y="321444"/>
                </a:lnTo>
                <a:lnTo>
                  <a:pt x="260164" y="320575"/>
                </a:lnTo>
                <a:lnTo>
                  <a:pt x="259783" y="320141"/>
                </a:lnTo>
                <a:lnTo>
                  <a:pt x="259783" y="319272"/>
                </a:lnTo>
                <a:lnTo>
                  <a:pt x="260926" y="310142"/>
                </a:lnTo>
                <a:lnTo>
                  <a:pt x="262066" y="300576"/>
                </a:lnTo>
                <a:lnTo>
                  <a:pt x="263209" y="291012"/>
                </a:lnTo>
                <a:lnTo>
                  <a:pt x="263971" y="286229"/>
                </a:lnTo>
                <a:lnTo>
                  <a:pt x="265111" y="281880"/>
                </a:lnTo>
                <a:lnTo>
                  <a:pt x="267397" y="272751"/>
                </a:lnTo>
                <a:lnTo>
                  <a:pt x="268537" y="263622"/>
                </a:lnTo>
                <a:lnTo>
                  <a:pt x="269299" y="254924"/>
                </a:lnTo>
                <a:lnTo>
                  <a:pt x="269680" y="245795"/>
                </a:lnTo>
                <a:lnTo>
                  <a:pt x="269680" y="244926"/>
                </a:lnTo>
                <a:lnTo>
                  <a:pt x="270061" y="244057"/>
                </a:lnTo>
                <a:lnTo>
                  <a:pt x="270442" y="243622"/>
                </a:lnTo>
                <a:lnTo>
                  <a:pt x="271201" y="243622"/>
                </a:lnTo>
                <a:lnTo>
                  <a:pt x="271963" y="243622"/>
                </a:lnTo>
                <a:lnTo>
                  <a:pt x="272344" y="244057"/>
                </a:lnTo>
                <a:lnTo>
                  <a:pt x="272726" y="244926"/>
                </a:lnTo>
                <a:lnTo>
                  <a:pt x="273107" y="245795"/>
                </a:lnTo>
                <a:lnTo>
                  <a:pt x="272726" y="255362"/>
                </a:lnTo>
                <a:lnTo>
                  <a:pt x="271963" y="264491"/>
                </a:lnTo>
                <a:close/>
                <a:moveTo>
                  <a:pt x="222407" y="231993"/>
                </a:moveTo>
                <a:lnTo>
                  <a:pt x="220096" y="248585"/>
                </a:lnTo>
                <a:lnTo>
                  <a:pt x="217781" y="265180"/>
                </a:lnTo>
                <a:lnTo>
                  <a:pt x="217781" y="266031"/>
                </a:lnTo>
                <a:lnTo>
                  <a:pt x="216855" y="266881"/>
                </a:lnTo>
                <a:lnTo>
                  <a:pt x="215470" y="267306"/>
                </a:lnTo>
                <a:lnTo>
                  <a:pt x="214544" y="267306"/>
                </a:lnTo>
                <a:lnTo>
                  <a:pt x="214081" y="266881"/>
                </a:lnTo>
                <a:lnTo>
                  <a:pt x="213155" y="266031"/>
                </a:lnTo>
                <a:lnTo>
                  <a:pt x="213155" y="265180"/>
                </a:lnTo>
                <a:lnTo>
                  <a:pt x="215929" y="248585"/>
                </a:lnTo>
                <a:lnTo>
                  <a:pt x="218244" y="231564"/>
                </a:lnTo>
                <a:lnTo>
                  <a:pt x="221481" y="214122"/>
                </a:lnTo>
                <a:lnTo>
                  <a:pt x="225181" y="197526"/>
                </a:lnTo>
                <a:lnTo>
                  <a:pt x="225181" y="196676"/>
                </a:lnTo>
                <a:lnTo>
                  <a:pt x="226107" y="196251"/>
                </a:lnTo>
                <a:lnTo>
                  <a:pt x="226570" y="196251"/>
                </a:lnTo>
                <a:lnTo>
                  <a:pt x="227496" y="196251"/>
                </a:lnTo>
                <a:lnTo>
                  <a:pt x="228885" y="196676"/>
                </a:lnTo>
                <a:lnTo>
                  <a:pt x="229347" y="197101"/>
                </a:lnTo>
                <a:lnTo>
                  <a:pt x="229807" y="197952"/>
                </a:lnTo>
                <a:lnTo>
                  <a:pt x="229807" y="198802"/>
                </a:lnTo>
                <a:lnTo>
                  <a:pt x="225181" y="215397"/>
                </a:lnTo>
                <a:lnTo>
                  <a:pt x="222407" y="231993"/>
                </a:lnTo>
                <a:close/>
                <a:moveTo>
                  <a:pt x="187084" y="165441"/>
                </a:moveTo>
                <a:lnTo>
                  <a:pt x="186628" y="175644"/>
                </a:lnTo>
                <a:lnTo>
                  <a:pt x="186628" y="186269"/>
                </a:lnTo>
                <a:lnTo>
                  <a:pt x="186628" y="196897"/>
                </a:lnTo>
                <a:lnTo>
                  <a:pt x="186628" y="205399"/>
                </a:lnTo>
                <a:lnTo>
                  <a:pt x="186628" y="209647"/>
                </a:lnTo>
                <a:lnTo>
                  <a:pt x="185708" y="213473"/>
                </a:lnTo>
                <a:lnTo>
                  <a:pt x="182949" y="224101"/>
                </a:lnTo>
                <a:lnTo>
                  <a:pt x="181573" y="229628"/>
                </a:lnTo>
                <a:lnTo>
                  <a:pt x="181114" y="234729"/>
                </a:lnTo>
                <a:lnTo>
                  <a:pt x="180654" y="235579"/>
                </a:lnTo>
                <a:lnTo>
                  <a:pt x="180194" y="236005"/>
                </a:lnTo>
                <a:lnTo>
                  <a:pt x="179275" y="236430"/>
                </a:lnTo>
                <a:lnTo>
                  <a:pt x="178818" y="236855"/>
                </a:lnTo>
                <a:lnTo>
                  <a:pt x="177898" y="236430"/>
                </a:lnTo>
                <a:lnTo>
                  <a:pt x="177439" y="236005"/>
                </a:lnTo>
                <a:lnTo>
                  <a:pt x="176979" y="235579"/>
                </a:lnTo>
                <a:lnTo>
                  <a:pt x="176519" y="234729"/>
                </a:lnTo>
                <a:lnTo>
                  <a:pt x="177439" y="230053"/>
                </a:lnTo>
                <a:lnTo>
                  <a:pt x="178358" y="224951"/>
                </a:lnTo>
                <a:lnTo>
                  <a:pt x="181114" y="215599"/>
                </a:lnTo>
                <a:lnTo>
                  <a:pt x="182033" y="210072"/>
                </a:lnTo>
                <a:lnTo>
                  <a:pt x="182493" y="204974"/>
                </a:lnTo>
                <a:lnTo>
                  <a:pt x="182493" y="193921"/>
                </a:lnTo>
                <a:lnTo>
                  <a:pt x="182493" y="171393"/>
                </a:lnTo>
                <a:lnTo>
                  <a:pt x="182493" y="166716"/>
                </a:lnTo>
                <a:lnTo>
                  <a:pt x="182949" y="162465"/>
                </a:lnTo>
                <a:lnTo>
                  <a:pt x="185248" y="153537"/>
                </a:lnTo>
                <a:lnTo>
                  <a:pt x="185708" y="153112"/>
                </a:lnTo>
                <a:lnTo>
                  <a:pt x="186168" y="152262"/>
                </a:lnTo>
                <a:lnTo>
                  <a:pt x="187084" y="152262"/>
                </a:lnTo>
                <a:lnTo>
                  <a:pt x="187544" y="152262"/>
                </a:lnTo>
                <a:lnTo>
                  <a:pt x="188923" y="152687"/>
                </a:lnTo>
                <a:lnTo>
                  <a:pt x="189383" y="153112"/>
                </a:lnTo>
                <a:lnTo>
                  <a:pt x="189843" y="153963"/>
                </a:lnTo>
                <a:lnTo>
                  <a:pt x="189843" y="154813"/>
                </a:lnTo>
                <a:lnTo>
                  <a:pt x="188004" y="159914"/>
                </a:lnTo>
                <a:lnTo>
                  <a:pt x="187084" y="165441"/>
                </a:lnTo>
                <a:close/>
                <a:moveTo>
                  <a:pt x="118791" y="240237"/>
                </a:moveTo>
                <a:lnTo>
                  <a:pt x="118419" y="240237"/>
                </a:lnTo>
                <a:lnTo>
                  <a:pt x="117679" y="240237"/>
                </a:lnTo>
                <a:lnTo>
                  <a:pt x="117311" y="239815"/>
                </a:lnTo>
                <a:lnTo>
                  <a:pt x="116939" y="239393"/>
                </a:lnTo>
                <a:lnTo>
                  <a:pt x="116571" y="238546"/>
                </a:lnTo>
                <a:lnTo>
                  <a:pt x="116571" y="208517"/>
                </a:lnTo>
                <a:lnTo>
                  <a:pt x="116939" y="207669"/>
                </a:lnTo>
                <a:lnTo>
                  <a:pt x="117311" y="207248"/>
                </a:lnTo>
                <a:lnTo>
                  <a:pt x="117679" y="206826"/>
                </a:lnTo>
                <a:lnTo>
                  <a:pt x="118419" y="206400"/>
                </a:lnTo>
                <a:lnTo>
                  <a:pt x="118791" y="206826"/>
                </a:lnTo>
                <a:lnTo>
                  <a:pt x="119531" y="207248"/>
                </a:lnTo>
                <a:lnTo>
                  <a:pt x="119899" y="207669"/>
                </a:lnTo>
                <a:lnTo>
                  <a:pt x="119899" y="208517"/>
                </a:lnTo>
                <a:lnTo>
                  <a:pt x="119899" y="238546"/>
                </a:lnTo>
                <a:lnTo>
                  <a:pt x="119899" y="239393"/>
                </a:lnTo>
                <a:lnTo>
                  <a:pt x="119531" y="239815"/>
                </a:lnTo>
                <a:lnTo>
                  <a:pt x="118791" y="240237"/>
                </a:lnTo>
                <a:close/>
                <a:moveTo>
                  <a:pt x="243575" y="345994"/>
                </a:moveTo>
                <a:lnTo>
                  <a:pt x="244019" y="345563"/>
                </a:lnTo>
                <a:lnTo>
                  <a:pt x="244907" y="345131"/>
                </a:lnTo>
                <a:lnTo>
                  <a:pt x="245795" y="345131"/>
                </a:lnTo>
                <a:lnTo>
                  <a:pt x="246239" y="345131"/>
                </a:lnTo>
                <a:lnTo>
                  <a:pt x="247127" y="345563"/>
                </a:lnTo>
                <a:lnTo>
                  <a:pt x="247571" y="345994"/>
                </a:lnTo>
                <a:lnTo>
                  <a:pt x="247571" y="346857"/>
                </a:lnTo>
                <a:lnTo>
                  <a:pt x="247127" y="355930"/>
                </a:lnTo>
                <a:lnTo>
                  <a:pt x="247127" y="365433"/>
                </a:lnTo>
                <a:lnTo>
                  <a:pt x="247127" y="369751"/>
                </a:lnTo>
                <a:lnTo>
                  <a:pt x="247571" y="374503"/>
                </a:lnTo>
                <a:lnTo>
                  <a:pt x="248459" y="379254"/>
                </a:lnTo>
                <a:lnTo>
                  <a:pt x="249791" y="383144"/>
                </a:lnTo>
                <a:lnTo>
                  <a:pt x="249791" y="384006"/>
                </a:lnTo>
                <a:lnTo>
                  <a:pt x="249347" y="384869"/>
                </a:lnTo>
                <a:lnTo>
                  <a:pt x="248903" y="385301"/>
                </a:lnTo>
                <a:lnTo>
                  <a:pt x="248459" y="385735"/>
                </a:lnTo>
                <a:lnTo>
                  <a:pt x="247571" y="385735"/>
                </a:lnTo>
                <a:lnTo>
                  <a:pt x="246683" y="385735"/>
                </a:lnTo>
                <a:lnTo>
                  <a:pt x="246239" y="385301"/>
                </a:lnTo>
                <a:lnTo>
                  <a:pt x="245795" y="384438"/>
                </a:lnTo>
                <a:lnTo>
                  <a:pt x="244463" y="380120"/>
                </a:lnTo>
                <a:lnTo>
                  <a:pt x="243575" y="374934"/>
                </a:lnTo>
                <a:lnTo>
                  <a:pt x="243131" y="370617"/>
                </a:lnTo>
                <a:lnTo>
                  <a:pt x="243131" y="365865"/>
                </a:lnTo>
                <a:lnTo>
                  <a:pt x="243131" y="356361"/>
                </a:lnTo>
                <a:lnTo>
                  <a:pt x="243575" y="346857"/>
                </a:lnTo>
                <a:lnTo>
                  <a:pt x="243575" y="345994"/>
                </a:lnTo>
                <a:close/>
                <a:moveTo>
                  <a:pt x="333285" y="304965"/>
                </a:moveTo>
                <a:lnTo>
                  <a:pt x="333974" y="304528"/>
                </a:lnTo>
                <a:lnTo>
                  <a:pt x="334318" y="304528"/>
                </a:lnTo>
                <a:lnTo>
                  <a:pt x="335007" y="304528"/>
                </a:lnTo>
                <a:lnTo>
                  <a:pt x="335697" y="304965"/>
                </a:lnTo>
                <a:lnTo>
                  <a:pt x="336040" y="305403"/>
                </a:lnTo>
                <a:lnTo>
                  <a:pt x="336387" y="305841"/>
                </a:lnTo>
                <a:lnTo>
                  <a:pt x="336040" y="306716"/>
                </a:lnTo>
                <a:lnTo>
                  <a:pt x="329496" y="340433"/>
                </a:lnTo>
                <a:lnTo>
                  <a:pt x="329150" y="341309"/>
                </a:lnTo>
                <a:lnTo>
                  <a:pt x="328807" y="341746"/>
                </a:lnTo>
                <a:lnTo>
                  <a:pt x="328117" y="341746"/>
                </a:lnTo>
                <a:lnTo>
                  <a:pt x="327774" y="341746"/>
                </a:lnTo>
                <a:lnTo>
                  <a:pt x="327084" y="341309"/>
                </a:lnTo>
                <a:lnTo>
                  <a:pt x="326738" y="340871"/>
                </a:lnTo>
                <a:lnTo>
                  <a:pt x="326395" y="339995"/>
                </a:lnTo>
                <a:lnTo>
                  <a:pt x="326395" y="339120"/>
                </a:lnTo>
                <a:lnTo>
                  <a:pt x="333285" y="305841"/>
                </a:lnTo>
                <a:lnTo>
                  <a:pt x="333285" y="304965"/>
                </a:lnTo>
                <a:close/>
                <a:moveTo>
                  <a:pt x="69593" y="38434"/>
                </a:moveTo>
                <a:lnTo>
                  <a:pt x="66085" y="46026"/>
                </a:lnTo>
                <a:lnTo>
                  <a:pt x="63894" y="54459"/>
                </a:lnTo>
                <a:lnTo>
                  <a:pt x="60389" y="71747"/>
                </a:lnTo>
                <a:lnTo>
                  <a:pt x="57322" y="89461"/>
                </a:lnTo>
                <a:lnTo>
                  <a:pt x="50309" y="123196"/>
                </a:lnTo>
                <a:lnTo>
                  <a:pt x="48558" y="132052"/>
                </a:lnTo>
                <a:lnTo>
                  <a:pt x="47679" y="141751"/>
                </a:lnTo>
                <a:lnTo>
                  <a:pt x="47242" y="151028"/>
                </a:lnTo>
                <a:lnTo>
                  <a:pt x="47242" y="160305"/>
                </a:lnTo>
                <a:lnTo>
                  <a:pt x="47242" y="161149"/>
                </a:lnTo>
                <a:lnTo>
                  <a:pt x="46804" y="161993"/>
                </a:lnTo>
                <a:lnTo>
                  <a:pt x="45928" y="161993"/>
                </a:lnTo>
                <a:lnTo>
                  <a:pt x="45491" y="162415"/>
                </a:lnTo>
                <a:lnTo>
                  <a:pt x="44612" y="161993"/>
                </a:lnTo>
                <a:lnTo>
                  <a:pt x="43737" y="161993"/>
                </a:lnTo>
                <a:lnTo>
                  <a:pt x="43299" y="161149"/>
                </a:lnTo>
                <a:lnTo>
                  <a:pt x="43299" y="160305"/>
                </a:lnTo>
                <a:lnTo>
                  <a:pt x="43299" y="151450"/>
                </a:lnTo>
                <a:lnTo>
                  <a:pt x="43737" y="142595"/>
                </a:lnTo>
                <a:lnTo>
                  <a:pt x="44174" y="134158"/>
                </a:lnTo>
                <a:lnTo>
                  <a:pt x="45491" y="125303"/>
                </a:lnTo>
                <a:lnTo>
                  <a:pt x="52063" y="91989"/>
                </a:lnTo>
                <a:lnTo>
                  <a:pt x="56005" y="72591"/>
                </a:lnTo>
                <a:lnTo>
                  <a:pt x="57759" y="62892"/>
                </a:lnTo>
                <a:lnTo>
                  <a:pt x="59951" y="53193"/>
                </a:lnTo>
                <a:lnTo>
                  <a:pt x="62581" y="45182"/>
                </a:lnTo>
                <a:lnTo>
                  <a:pt x="65648" y="37168"/>
                </a:lnTo>
                <a:lnTo>
                  <a:pt x="72220" y="21567"/>
                </a:lnTo>
                <a:lnTo>
                  <a:pt x="72661" y="21145"/>
                </a:lnTo>
                <a:lnTo>
                  <a:pt x="73536" y="20723"/>
                </a:lnTo>
                <a:lnTo>
                  <a:pt x="74849" y="20301"/>
                </a:lnTo>
                <a:lnTo>
                  <a:pt x="75728" y="20723"/>
                </a:lnTo>
                <a:lnTo>
                  <a:pt x="76165" y="21145"/>
                </a:lnTo>
                <a:lnTo>
                  <a:pt x="76603" y="21989"/>
                </a:lnTo>
                <a:lnTo>
                  <a:pt x="76165" y="22830"/>
                </a:lnTo>
                <a:lnTo>
                  <a:pt x="69593" y="38434"/>
                </a:lnTo>
                <a:close/>
                <a:moveTo>
                  <a:pt x="2251580" y="502051"/>
                </a:moveTo>
                <a:cubicBezTo>
                  <a:pt x="2251580" y="501261"/>
                  <a:pt x="2252516" y="500471"/>
                  <a:pt x="2252516" y="500471"/>
                </a:cubicBezTo>
                <a:cubicBezTo>
                  <a:pt x="2253451" y="500471"/>
                  <a:pt x="2255318" y="501261"/>
                  <a:pt x="2255318" y="501261"/>
                </a:cubicBezTo>
                <a:lnTo>
                  <a:pt x="2253608" y="503434"/>
                </a:lnTo>
                <a:cubicBezTo>
                  <a:pt x="2253517" y="503453"/>
                  <a:pt x="2253451" y="503500"/>
                  <a:pt x="2253451" y="503635"/>
                </a:cubicBezTo>
                <a:lnTo>
                  <a:pt x="2251580" y="502051"/>
                </a:lnTo>
                <a:close/>
                <a:moveTo>
                  <a:pt x="1797331" y="499680"/>
                </a:moveTo>
                <a:cubicBezTo>
                  <a:pt x="1797331" y="498890"/>
                  <a:pt x="1795461" y="498890"/>
                  <a:pt x="1795461" y="498099"/>
                </a:cubicBezTo>
                <a:cubicBezTo>
                  <a:pt x="1796396" y="498099"/>
                  <a:pt x="1796396" y="496515"/>
                  <a:pt x="1797331" y="496515"/>
                </a:cubicBezTo>
                <a:cubicBezTo>
                  <a:pt x="1797331" y="496515"/>
                  <a:pt x="1799202" y="497306"/>
                  <a:pt x="1799202" y="498099"/>
                </a:cubicBezTo>
                <a:cubicBezTo>
                  <a:pt x="1800134" y="498099"/>
                  <a:pt x="1801069" y="498890"/>
                  <a:pt x="1801069" y="498890"/>
                </a:cubicBezTo>
                <a:cubicBezTo>
                  <a:pt x="1801069" y="498890"/>
                  <a:pt x="1800134" y="500471"/>
                  <a:pt x="1800134" y="501261"/>
                </a:cubicBezTo>
                <a:cubicBezTo>
                  <a:pt x="1799202" y="501261"/>
                  <a:pt x="1798266" y="502051"/>
                  <a:pt x="1798266" y="502845"/>
                </a:cubicBezTo>
                <a:cubicBezTo>
                  <a:pt x="1798266" y="502051"/>
                  <a:pt x="1796396" y="502051"/>
                  <a:pt x="1796396" y="501261"/>
                </a:cubicBezTo>
                <a:lnTo>
                  <a:pt x="1797331" y="499680"/>
                </a:lnTo>
                <a:close/>
                <a:moveTo>
                  <a:pt x="874703" y="501261"/>
                </a:moveTo>
                <a:cubicBezTo>
                  <a:pt x="874703" y="502051"/>
                  <a:pt x="872835" y="502051"/>
                  <a:pt x="872835" y="502845"/>
                </a:cubicBezTo>
                <a:cubicBezTo>
                  <a:pt x="872835" y="502051"/>
                  <a:pt x="871900" y="501261"/>
                  <a:pt x="870965" y="501261"/>
                </a:cubicBezTo>
                <a:cubicBezTo>
                  <a:pt x="870965" y="500471"/>
                  <a:pt x="870030" y="498890"/>
                  <a:pt x="870030" y="498890"/>
                </a:cubicBezTo>
                <a:cubicBezTo>
                  <a:pt x="870030" y="498890"/>
                  <a:pt x="870965" y="498099"/>
                  <a:pt x="871900" y="498099"/>
                </a:cubicBezTo>
                <a:cubicBezTo>
                  <a:pt x="871900" y="497306"/>
                  <a:pt x="873771" y="496515"/>
                  <a:pt x="873771" y="496515"/>
                </a:cubicBezTo>
                <a:cubicBezTo>
                  <a:pt x="874703" y="496515"/>
                  <a:pt x="874703" y="498099"/>
                  <a:pt x="875638" y="498099"/>
                </a:cubicBezTo>
                <a:cubicBezTo>
                  <a:pt x="875638" y="498890"/>
                  <a:pt x="873771" y="498890"/>
                  <a:pt x="873771" y="499680"/>
                </a:cubicBezTo>
                <a:lnTo>
                  <a:pt x="874703" y="501261"/>
                </a:lnTo>
                <a:close/>
                <a:moveTo>
                  <a:pt x="2233823" y="535274"/>
                </a:moveTo>
                <a:cubicBezTo>
                  <a:pt x="2233823" y="535274"/>
                  <a:pt x="2232888" y="534483"/>
                  <a:pt x="2231952" y="534483"/>
                </a:cubicBezTo>
                <a:lnTo>
                  <a:pt x="2230082" y="532899"/>
                </a:lnTo>
                <a:cubicBezTo>
                  <a:pt x="2230082" y="532899"/>
                  <a:pt x="2231017" y="531319"/>
                  <a:pt x="2231952" y="531319"/>
                </a:cubicBezTo>
                <a:cubicBezTo>
                  <a:pt x="2231952" y="531319"/>
                  <a:pt x="2232888" y="532109"/>
                  <a:pt x="2233823" y="532109"/>
                </a:cubicBezTo>
                <a:lnTo>
                  <a:pt x="2235690" y="533693"/>
                </a:lnTo>
                <a:cubicBezTo>
                  <a:pt x="2234758" y="533693"/>
                  <a:pt x="2234758" y="535274"/>
                  <a:pt x="2233823" y="535274"/>
                </a:cubicBezTo>
                <a:close/>
                <a:moveTo>
                  <a:pt x="2209522" y="544765"/>
                </a:moveTo>
                <a:lnTo>
                  <a:pt x="2207651" y="543184"/>
                </a:lnTo>
                <a:lnTo>
                  <a:pt x="2208587" y="541600"/>
                </a:lnTo>
                <a:lnTo>
                  <a:pt x="2211389" y="543184"/>
                </a:lnTo>
                <a:cubicBezTo>
                  <a:pt x="2210457" y="543184"/>
                  <a:pt x="2209522" y="544765"/>
                  <a:pt x="2209522" y="544765"/>
                </a:cubicBezTo>
                <a:close/>
                <a:moveTo>
                  <a:pt x="2115120" y="531319"/>
                </a:moveTo>
                <a:cubicBezTo>
                  <a:pt x="2115120" y="532109"/>
                  <a:pt x="2114185" y="533693"/>
                  <a:pt x="2114185" y="533693"/>
                </a:cubicBezTo>
                <a:cubicBezTo>
                  <a:pt x="2113249" y="533693"/>
                  <a:pt x="2112314" y="532109"/>
                  <a:pt x="2111379" y="532109"/>
                </a:cubicBezTo>
                <a:cubicBezTo>
                  <a:pt x="2113249" y="530528"/>
                  <a:pt x="2114185" y="529738"/>
                  <a:pt x="2115120" y="528154"/>
                </a:cubicBezTo>
                <a:cubicBezTo>
                  <a:pt x="2115120" y="528947"/>
                  <a:pt x="2116987" y="529738"/>
                  <a:pt x="2116987" y="529738"/>
                </a:cubicBezTo>
                <a:cubicBezTo>
                  <a:pt x="2116987" y="530528"/>
                  <a:pt x="2116055" y="531319"/>
                  <a:pt x="2115120" y="531319"/>
                </a:cubicBezTo>
                <a:close/>
                <a:moveTo>
                  <a:pt x="2076799" y="534483"/>
                </a:moveTo>
                <a:cubicBezTo>
                  <a:pt x="2076799" y="535274"/>
                  <a:pt x="2074929" y="536064"/>
                  <a:pt x="2074929" y="536064"/>
                </a:cubicBezTo>
                <a:cubicBezTo>
                  <a:pt x="2074929" y="536855"/>
                  <a:pt x="2073993" y="537648"/>
                  <a:pt x="2073058" y="537648"/>
                </a:cubicBezTo>
                <a:cubicBezTo>
                  <a:pt x="2073058" y="538439"/>
                  <a:pt x="2072126" y="536855"/>
                  <a:pt x="2071191" y="536855"/>
                </a:cubicBezTo>
                <a:cubicBezTo>
                  <a:pt x="2070255" y="536855"/>
                  <a:pt x="2070255" y="538439"/>
                  <a:pt x="2070255" y="538439"/>
                </a:cubicBezTo>
                <a:cubicBezTo>
                  <a:pt x="2069320" y="538439"/>
                  <a:pt x="2068385" y="536855"/>
                  <a:pt x="2067450" y="536855"/>
                </a:cubicBezTo>
                <a:cubicBezTo>
                  <a:pt x="2067450" y="536855"/>
                  <a:pt x="2069320" y="536064"/>
                  <a:pt x="2069320" y="535274"/>
                </a:cubicBezTo>
                <a:cubicBezTo>
                  <a:pt x="2069320" y="535274"/>
                  <a:pt x="2067450" y="534483"/>
                  <a:pt x="2067450" y="533693"/>
                </a:cubicBezTo>
                <a:cubicBezTo>
                  <a:pt x="2067450" y="533693"/>
                  <a:pt x="2068385" y="532899"/>
                  <a:pt x="2068385" y="532109"/>
                </a:cubicBezTo>
                <a:cubicBezTo>
                  <a:pt x="2069320" y="531319"/>
                  <a:pt x="2070255" y="530528"/>
                  <a:pt x="2070255" y="530528"/>
                </a:cubicBezTo>
                <a:lnTo>
                  <a:pt x="2072126" y="532109"/>
                </a:lnTo>
                <a:cubicBezTo>
                  <a:pt x="2073058" y="532109"/>
                  <a:pt x="2073058" y="529738"/>
                  <a:pt x="2073993" y="529738"/>
                </a:cubicBezTo>
                <a:cubicBezTo>
                  <a:pt x="2074929" y="529738"/>
                  <a:pt x="2075864" y="531319"/>
                  <a:pt x="2075864" y="531319"/>
                </a:cubicBezTo>
                <a:lnTo>
                  <a:pt x="2074929" y="532899"/>
                </a:lnTo>
                <a:cubicBezTo>
                  <a:pt x="2074929" y="533693"/>
                  <a:pt x="2076799" y="533693"/>
                  <a:pt x="2076799" y="534483"/>
                </a:cubicBezTo>
                <a:close/>
                <a:moveTo>
                  <a:pt x="2046890" y="537648"/>
                </a:moveTo>
                <a:cubicBezTo>
                  <a:pt x="2046890" y="538439"/>
                  <a:pt x="2045954" y="539229"/>
                  <a:pt x="2045954" y="539229"/>
                </a:cubicBezTo>
                <a:cubicBezTo>
                  <a:pt x="2045019" y="539229"/>
                  <a:pt x="2044084" y="538439"/>
                  <a:pt x="2043148" y="538439"/>
                </a:cubicBezTo>
                <a:cubicBezTo>
                  <a:pt x="2043148" y="537648"/>
                  <a:pt x="2045019" y="536855"/>
                  <a:pt x="2045019" y="536855"/>
                </a:cubicBezTo>
                <a:cubicBezTo>
                  <a:pt x="2045954" y="536064"/>
                  <a:pt x="2045954" y="535274"/>
                  <a:pt x="2046890" y="534483"/>
                </a:cubicBezTo>
                <a:lnTo>
                  <a:pt x="2048757" y="536064"/>
                </a:lnTo>
                <a:cubicBezTo>
                  <a:pt x="2048757" y="536064"/>
                  <a:pt x="2047822" y="537648"/>
                  <a:pt x="2046890" y="537648"/>
                </a:cubicBezTo>
                <a:close/>
                <a:moveTo>
                  <a:pt x="1973983" y="535274"/>
                </a:moveTo>
                <a:lnTo>
                  <a:pt x="1972115" y="533693"/>
                </a:lnTo>
                <a:lnTo>
                  <a:pt x="1973048" y="532109"/>
                </a:lnTo>
                <a:lnTo>
                  <a:pt x="1974918" y="533693"/>
                </a:lnTo>
                <a:lnTo>
                  <a:pt x="1973983" y="535274"/>
                </a:lnTo>
                <a:close/>
                <a:moveTo>
                  <a:pt x="1928186" y="533693"/>
                </a:moveTo>
                <a:lnTo>
                  <a:pt x="1926316" y="532899"/>
                </a:lnTo>
                <a:cubicBezTo>
                  <a:pt x="1926316" y="532109"/>
                  <a:pt x="1928186" y="531319"/>
                  <a:pt x="1928186" y="530528"/>
                </a:cubicBezTo>
                <a:cubicBezTo>
                  <a:pt x="1928186" y="531319"/>
                  <a:pt x="1930054" y="531319"/>
                  <a:pt x="1930054" y="532109"/>
                </a:cubicBezTo>
                <a:cubicBezTo>
                  <a:pt x="1930054" y="532109"/>
                  <a:pt x="1929118" y="533693"/>
                  <a:pt x="1928186" y="533693"/>
                </a:cubicBezTo>
                <a:close/>
                <a:moveTo>
                  <a:pt x="1819762" y="533693"/>
                </a:moveTo>
                <a:lnTo>
                  <a:pt x="1821632" y="532109"/>
                </a:lnTo>
                <a:lnTo>
                  <a:pt x="1823503" y="532899"/>
                </a:lnTo>
                <a:cubicBezTo>
                  <a:pt x="1823503" y="533693"/>
                  <a:pt x="1822567" y="534483"/>
                  <a:pt x="1821632" y="535274"/>
                </a:cubicBezTo>
                <a:cubicBezTo>
                  <a:pt x="1822567" y="534483"/>
                  <a:pt x="1819762" y="533693"/>
                  <a:pt x="1819762" y="533693"/>
                </a:cubicBezTo>
                <a:close/>
                <a:moveTo>
                  <a:pt x="1755269" y="536064"/>
                </a:moveTo>
                <a:cubicBezTo>
                  <a:pt x="1754337" y="536064"/>
                  <a:pt x="1753402" y="534483"/>
                  <a:pt x="1752467" y="534483"/>
                </a:cubicBezTo>
                <a:cubicBezTo>
                  <a:pt x="1752467" y="535274"/>
                  <a:pt x="1751531" y="536064"/>
                  <a:pt x="1751531" y="536855"/>
                </a:cubicBezTo>
                <a:cubicBezTo>
                  <a:pt x="1750596" y="536855"/>
                  <a:pt x="1749664" y="537648"/>
                  <a:pt x="1749664" y="538439"/>
                </a:cubicBezTo>
                <a:lnTo>
                  <a:pt x="1747793" y="540019"/>
                </a:lnTo>
                <a:lnTo>
                  <a:pt x="1749664" y="541600"/>
                </a:lnTo>
                <a:lnTo>
                  <a:pt x="1748729" y="543184"/>
                </a:lnTo>
                <a:cubicBezTo>
                  <a:pt x="1747793" y="543184"/>
                  <a:pt x="1746858" y="541600"/>
                  <a:pt x="1745923" y="541600"/>
                </a:cubicBezTo>
                <a:lnTo>
                  <a:pt x="1744056" y="540810"/>
                </a:lnTo>
                <a:cubicBezTo>
                  <a:pt x="1744056" y="540019"/>
                  <a:pt x="1745923" y="539229"/>
                  <a:pt x="1745923" y="538439"/>
                </a:cubicBezTo>
                <a:cubicBezTo>
                  <a:pt x="1745923" y="538439"/>
                  <a:pt x="1747793" y="537648"/>
                  <a:pt x="1747793" y="536855"/>
                </a:cubicBezTo>
                <a:cubicBezTo>
                  <a:pt x="1747793" y="536855"/>
                  <a:pt x="1744988" y="536064"/>
                  <a:pt x="1744988" y="535274"/>
                </a:cubicBezTo>
                <a:cubicBezTo>
                  <a:pt x="1745923" y="535274"/>
                  <a:pt x="1746858" y="533693"/>
                  <a:pt x="1746858" y="533693"/>
                </a:cubicBezTo>
                <a:cubicBezTo>
                  <a:pt x="1747793" y="533693"/>
                  <a:pt x="1748729" y="535274"/>
                  <a:pt x="1748729" y="535274"/>
                </a:cubicBezTo>
                <a:cubicBezTo>
                  <a:pt x="1749664" y="535274"/>
                  <a:pt x="1750596" y="533693"/>
                  <a:pt x="1750596" y="533693"/>
                </a:cubicBezTo>
                <a:cubicBezTo>
                  <a:pt x="1750596" y="532899"/>
                  <a:pt x="1752467" y="532109"/>
                  <a:pt x="1752467" y="532109"/>
                </a:cubicBezTo>
                <a:cubicBezTo>
                  <a:pt x="1753402" y="532899"/>
                  <a:pt x="1755269" y="533693"/>
                  <a:pt x="1756205" y="534483"/>
                </a:cubicBezTo>
                <a:lnTo>
                  <a:pt x="1755269" y="536064"/>
                </a:lnTo>
                <a:close/>
                <a:moveTo>
                  <a:pt x="1644980" y="537648"/>
                </a:moveTo>
                <a:cubicBezTo>
                  <a:pt x="1644045" y="536855"/>
                  <a:pt x="1643110" y="536855"/>
                  <a:pt x="1642175" y="536064"/>
                </a:cubicBezTo>
                <a:lnTo>
                  <a:pt x="1640307" y="535274"/>
                </a:lnTo>
                <a:cubicBezTo>
                  <a:pt x="1640307" y="534483"/>
                  <a:pt x="1642175" y="533693"/>
                  <a:pt x="1642175" y="532899"/>
                </a:cubicBezTo>
                <a:lnTo>
                  <a:pt x="1644045" y="534483"/>
                </a:lnTo>
                <a:cubicBezTo>
                  <a:pt x="1644980" y="534483"/>
                  <a:pt x="1644980" y="532899"/>
                  <a:pt x="1645913" y="532899"/>
                </a:cubicBezTo>
                <a:lnTo>
                  <a:pt x="1647783" y="533693"/>
                </a:lnTo>
                <a:cubicBezTo>
                  <a:pt x="1646848" y="535274"/>
                  <a:pt x="1645913" y="536064"/>
                  <a:pt x="1644980" y="537648"/>
                </a:cubicBezTo>
                <a:close/>
                <a:moveTo>
                  <a:pt x="1634699" y="536855"/>
                </a:moveTo>
                <a:cubicBezTo>
                  <a:pt x="1634699" y="537648"/>
                  <a:pt x="1633764" y="538439"/>
                  <a:pt x="1633764" y="539229"/>
                </a:cubicBezTo>
                <a:cubicBezTo>
                  <a:pt x="1632828" y="539229"/>
                  <a:pt x="1631893" y="537648"/>
                  <a:pt x="1631893" y="537648"/>
                </a:cubicBezTo>
                <a:cubicBezTo>
                  <a:pt x="1630958" y="536855"/>
                  <a:pt x="1629090" y="536855"/>
                  <a:pt x="1629090" y="536064"/>
                </a:cubicBezTo>
                <a:lnTo>
                  <a:pt x="1630958" y="534483"/>
                </a:lnTo>
                <a:cubicBezTo>
                  <a:pt x="1631893" y="533693"/>
                  <a:pt x="1631893" y="532899"/>
                  <a:pt x="1632828" y="532899"/>
                </a:cubicBezTo>
                <a:cubicBezTo>
                  <a:pt x="1632828" y="532899"/>
                  <a:pt x="1633764" y="533693"/>
                  <a:pt x="1634699" y="533693"/>
                </a:cubicBezTo>
                <a:cubicBezTo>
                  <a:pt x="1634699" y="534483"/>
                  <a:pt x="1632828" y="535274"/>
                  <a:pt x="1632828" y="536064"/>
                </a:cubicBezTo>
                <a:cubicBezTo>
                  <a:pt x="1632828" y="536064"/>
                  <a:pt x="1635634" y="536855"/>
                  <a:pt x="1634699" y="536855"/>
                </a:cubicBezTo>
                <a:close/>
                <a:moveTo>
                  <a:pt x="1574880" y="537648"/>
                </a:moveTo>
                <a:lnTo>
                  <a:pt x="1573009" y="536064"/>
                </a:lnTo>
                <a:lnTo>
                  <a:pt x="1574880" y="534483"/>
                </a:lnTo>
                <a:lnTo>
                  <a:pt x="1576747" y="536064"/>
                </a:lnTo>
                <a:cubicBezTo>
                  <a:pt x="1576747" y="536064"/>
                  <a:pt x="1575815" y="537648"/>
                  <a:pt x="1574880" y="537648"/>
                </a:cubicBezTo>
                <a:close/>
                <a:moveTo>
                  <a:pt x="1511322" y="535274"/>
                </a:moveTo>
                <a:cubicBezTo>
                  <a:pt x="1511322" y="536064"/>
                  <a:pt x="1513190" y="536064"/>
                  <a:pt x="1513190" y="536855"/>
                </a:cubicBezTo>
                <a:cubicBezTo>
                  <a:pt x="1513190" y="536855"/>
                  <a:pt x="1511322" y="537648"/>
                  <a:pt x="1511322" y="538439"/>
                </a:cubicBezTo>
                <a:cubicBezTo>
                  <a:pt x="1512255" y="539229"/>
                  <a:pt x="1514125" y="539229"/>
                  <a:pt x="1514125" y="540019"/>
                </a:cubicBezTo>
                <a:lnTo>
                  <a:pt x="1512255" y="541600"/>
                </a:lnTo>
                <a:cubicBezTo>
                  <a:pt x="1511322" y="541600"/>
                  <a:pt x="1510387" y="540019"/>
                  <a:pt x="1510387" y="540019"/>
                </a:cubicBezTo>
                <a:lnTo>
                  <a:pt x="1508517" y="539229"/>
                </a:lnTo>
                <a:cubicBezTo>
                  <a:pt x="1507581" y="538439"/>
                  <a:pt x="1509452" y="537648"/>
                  <a:pt x="1509452" y="536855"/>
                </a:cubicBezTo>
                <a:lnTo>
                  <a:pt x="1507581" y="536064"/>
                </a:lnTo>
                <a:cubicBezTo>
                  <a:pt x="1507581" y="535274"/>
                  <a:pt x="1508517" y="534483"/>
                  <a:pt x="1509452" y="533693"/>
                </a:cubicBezTo>
                <a:lnTo>
                  <a:pt x="1510387" y="532109"/>
                </a:lnTo>
                <a:cubicBezTo>
                  <a:pt x="1510387" y="532899"/>
                  <a:pt x="1513190" y="532899"/>
                  <a:pt x="1513190" y="533693"/>
                </a:cubicBezTo>
                <a:cubicBezTo>
                  <a:pt x="1513190" y="533693"/>
                  <a:pt x="1511322" y="534483"/>
                  <a:pt x="1511322" y="535274"/>
                </a:cubicBezTo>
                <a:close/>
                <a:moveTo>
                  <a:pt x="1380467" y="526573"/>
                </a:moveTo>
                <a:cubicBezTo>
                  <a:pt x="1379532" y="527363"/>
                  <a:pt x="1378597" y="528947"/>
                  <a:pt x="1377665" y="529738"/>
                </a:cubicBezTo>
                <a:cubicBezTo>
                  <a:pt x="1376729" y="530528"/>
                  <a:pt x="1376729" y="531319"/>
                  <a:pt x="1375794" y="531319"/>
                </a:cubicBezTo>
                <a:cubicBezTo>
                  <a:pt x="1375794" y="532109"/>
                  <a:pt x="1374859" y="533693"/>
                  <a:pt x="1373924" y="533693"/>
                </a:cubicBezTo>
                <a:lnTo>
                  <a:pt x="1372056" y="532109"/>
                </a:lnTo>
                <a:lnTo>
                  <a:pt x="1373924" y="530528"/>
                </a:lnTo>
                <a:cubicBezTo>
                  <a:pt x="1373924" y="529738"/>
                  <a:pt x="1374859" y="528947"/>
                  <a:pt x="1375794" y="528947"/>
                </a:cubicBezTo>
                <a:cubicBezTo>
                  <a:pt x="1375794" y="528154"/>
                  <a:pt x="1376729" y="527363"/>
                  <a:pt x="1376729" y="526573"/>
                </a:cubicBezTo>
                <a:lnTo>
                  <a:pt x="1374859" y="525783"/>
                </a:lnTo>
                <a:cubicBezTo>
                  <a:pt x="1374859" y="524992"/>
                  <a:pt x="1376729" y="524199"/>
                  <a:pt x="1376729" y="523408"/>
                </a:cubicBezTo>
                <a:cubicBezTo>
                  <a:pt x="1376729" y="524199"/>
                  <a:pt x="1378597" y="524992"/>
                  <a:pt x="1378597" y="524992"/>
                </a:cubicBezTo>
                <a:cubicBezTo>
                  <a:pt x="1379532" y="525783"/>
                  <a:pt x="1379532" y="525783"/>
                  <a:pt x="1380467" y="526573"/>
                </a:cubicBezTo>
                <a:close/>
                <a:moveTo>
                  <a:pt x="1294372" y="526573"/>
                </a:moveTo>
                <a:cubicBezTo>
                  <a:pt x="1294372" y="527363"/>
                  <a:pt x="1295308" y="528154"/>
                  <a:pt x="1295308" y="528947"/>
                </a:cubicBezTo>
                <a:cubicBezTo>
                  <a:pt x="1296240" y="528947"/>
                  <a:pt x="1297175" y="529738"/>
                  <a:pt x="1297175" y="530528"/>
                </a:cubicBezTo>
                <a:lnTo>
                  <a:pt x="1299046" y="532109"/>
                </a:lnTo>
                <a:lnTo>
                  <a:pt x="1297175" y="533693"/>
                </a:lnTo>
                <a:cubicBezTo>
                  <a:pt x="1296240" y="533693"/>
                  <a:pt x="1295308" y="532109"/>
                  <a:pt x="1295308" y="531319"/>
                </a:cubicBezTo>
                <a:cubicBezTo>
                  <a:pt x="1294372" y="531319"/>
                  <a:pt x="1294372" y="530528"/>
                  <a:pt x="1293437" y="529738"/>
                </a:cubicBezTo>
                <a:cubicBezTo>
                  <a:pt x="1292502" y="528947"/>
                  <a:pt x="1291567" y="527363"/>
                  <a:pt x="1290634" y="526573"/>
                </a:cubicBezTo>
                <a:cubicBezTo>
                  <a:pt x="1291567" y="525783"/>
                  <a:pt x="1291567" y="525783"/>
                  <a:pt x="1292502" y="524992"/>
                </a:cubicBezTo>
                <a:cubicBezTo>
                  <a:pt x="1292502" y="524992"/>
                  <a:pt x="1294372" y="524199"/>
                  <a:pt x="1294372" y="523408"/>
                </a:cubicBezTo>
                <a:cubicBezTo>
                  <a:pt x="1294372" y="524199"/>
                  <a:pt x="1296240" y="524992"/>
                  <a:pt x="1296240" y="525783"/>
                </a:cubicBezTo>
                <a:lnTo>
                  <a:pt x="1294372" y="526573"/>
                </a:lnTo>
                <a:close/>
                <a:moveTo>
                  <a:pt x="1163517" y="536064"/>
                </a:moveTo>
                <a:lnTo>
                  <a:pt x="1161647" y="536855"/>
                </a:lnTo>
                <a:cubicBezTo>
                  <a:pt x="1161647" y="537648"/>
                  <a:pt x="1163517" y="538439"/>
                  <a:pt x="1162582" y="539229"/>
                </a:cubicBezTo>
                <a:lnTo>
                  <a:pt x="1160714" y="540019"/>
                </a:lnTo>
                <a:cubicBezTo>
                  <a:pt x="1160714" y="540019"/>
                  <a:pt x="1159779" y="541600"/>
                  <a:pt x="1158844" y="541600"/>
                </a:cubicBezTo>
                <a:lnTo>
                  <a:pt x="1156973" y="540019"/>
                </a:lnTo>
                <a:cubicBezTo>
                  <a:pt x="1156973" y="539229"/>
                  <a:pt x="1158844" y="539229"/>
                  <a:pt x="1159779" y="538439"/>
                </a:cubicBezTo>
                <a:cubicBezTo>
                  <a:pt x="1159779" y="537648"/>
                  <a:pt x="1157909" y="536855"/>
                  <a:pt x="1157909" y="536855"/>
                </a:cubicBezTo>
                <a:cubicBezTo>
                  <a:pt x="1157909" y="536064"/>
                  <a:pt x="1159779" y="536064"/>
                  <a:pt x="1159779" y="535274"/>
                </a:cubicBezTo>
                <a:cubicBezTo>
                  <a:pt x="1159779" y="534483"/>
                  <a:pt x="1157909" y="533693"/>
                  <a:pt x="1157909" y="533693"/>
                </a:cubicBezTo>
                <a:cubicBezTo>
                  <a:pt x="1157909" y="532899"/>
                  <a:pt x="1160714" y="532899"/>
                  <a:pt x="1160714" y="532109"/>
                </a:cubicBezTo>
                <a:lnTo>
                  <a:pt x="1161647" y="533693"/>
                </a:lnTo>
                <a:cubicBezTo>
                  <a:pt x="1162582" y="534483"/>
                  <a:pt x="1163517" y="535274"/>
                  <a:pt x="1163517" y="536064"/>
                </a:cubicBezTo>
                <a:close/>
                <a:moveTo>
                  <a:pt x="1098089" y="536064"/>
                </a:moveTo>
                <a:lnTo>
                  <a:pt x="1096222" y="537648"/>
                </a:lnTo>
                <a:cubicBezTo>
                  <a:pt x="1095287" y="537648"/>
                  <a:pt x="1094352" y="536064"/>
                  <a:pt x="1094352" y="536064"/>
                </a:cubicBezTo>
                <a:lnTo>
                  <a:pt x="1096222" y="534483"/>
                </a:lnTo>
                <a:lnTo>
                  <a:pt x="1098089" y="536064"/>
                </a:lnTo>
                <a:close/>
                <a:moveTo>
                  <a:pt x="1038270" y="532899"/>
                </a:moveTo>
                <a:cubicBezTo>
                  <a:pt x="1039205" y="532899"/>
                  <a:pt x="1039205" y="533693"/>
                  <a:pt x="1040141" y="534483"/>
                </a:cubicBezTo>
                <a:lnTo>
                  <a:pt x="1042011" y="536064"/>
                </a:lnTo>
                <a:cubicBezTo>
                  <a:pt x="1042011" y="536855"/>
                  <a:pt x="1040141" y="536855"/>
                  <a:pt x="1039205" y="537648"/>
                </a:cubicBezTo>
                <a:cubicBezTo>
                  <a:pt x="1039205" y="537648"/>
                  <a:pt x="1038270" y="539229"/>
                  <a:pt x="1037338" y="539229"/>
                </a:cubicBezTo>
                <a:cubicBezTo>
                  <a:pt x="1037338" y="538439"/>
                  <a:pt x="1036403" y="537648"/>
                  <a:pt x="1036403" y="536855"/>
                </a:cubicBezTo>
                <a:cubicBezTo>
                  <a:pt x="1035468" y="536855"/>
                  <a:pt x="1038270" y="536064"/>
                  <a:pt x="1038270" y="536064"/>
                </a:cubicBezTo>
                <a:cubicBezTo>
                  <a:pt x="1038270" y="535274"/>
                  <a:pt x="1036403" y="534483"/>
                  <a:pt x="1036403" y="533693"/>
                </a:cubicBezTo>
                <a:cubicBezTo>
                  <a:pt x="1037338" y="533693"/>
                  <a:pt x="1038270" y="532899"/>
                  <a:pt x="1038270" y="532899"/>
                </a:cubicBezTo>
                <a:close/>
                <a:moveTo>
                  <a:pt x="1027056" y="534483"/>
                </a:moveTo>
                <a:lnTo>
                  <a:pt x="1028924" y="532899"/>
                </a:lnTo>
                <a:cubicBezTo>
                  <a:pt x="1028924" y="533693"/>
                  <a:pt x="1030794" y="534483"/>
                  <a:pt x="1030794" y="535274"/>
                </a:cubicBezTo>
                <a:lnTo>
                  <a:pt x="1028924" y="536064"/>
                </a:lnTo>
                <a:cubicBezTo>
                  <a:pt x="1027992" y="536855"/>
                  <a:pt x="1027056" y="536855"/>
                  <a:pt x="1026121" y="537648"/>
                </a:cubicBezTo>
                <a:cubicBezTo>
                  <a:pt x="1025186" y="536064"/>
                  <a:pt x="1024251" y="535274"/>
                  <a:pt x="1023315" y="533693"/>
                </a:cubicBezTo>
                <a:lnTo>
                  <a:pt x="1025186" y="532899"/>
                </a:lnTo>
                <a:cubicBezTo>
                  <a:pt x="1026121" y="532899"/>
                  <a:pt x="1026121" y="534483"/>
                  <a:pt x="1027056" y="534483"/>
                </a:cubicBezTo>
                <a:close/>
                <a:moveTo>
                  <a:pt x="920502" y="533693"/>
                </a:moveTo>
                <a:cubicBezTo>
                  <a:pt x="920502" y="533693"/>
                  <a:pt x="921438" y="535274"/>
                  <a:pt x="922373" y="535274"/>
                </a:cubicBezTo>
                <a:cubicBezTo>
                  <a:pt x="922373" y="535274"/>
                  <a:pt x="923308" y="533693"/>
                  <a:pt x="924240" y="533693"/>
                </a:cubicBezTo>
                <a:cubicBezTo>
                  <a:pt x="924240" y="533693"/>
                  <a:pt x="925176" y="535274"/>
                  <a:pt x="926111" y="535274"/>
                </a:cubicBezTo>
                <a:cubicBezTo>
                  <a:pt x="926111" y="536064"/>
                  <a:pt x="923308" y="536855"/>
                  <a:pt x="923308" y="536855"/>
                </a:cubicBezTo>
                <a:cubicBezTo>
                  <a:pt x="923308" y="537648"/>
                  <a:pt x="925176" y="538439"/>
                  <a:pt x="925176" y="538439"/>
                </a:cubicBezTo>
                <a:cubicBezTo>
                  <a:pt x="925176" y="539229"/>
                  <a:pt x="927046" y="540019"/>
                  <a:pt x="927046" y="540810"/>
                </a:cubicBezTo>
                <a:lnTo>
                  <a:pt x="925176" y="541600"/>
                </a:lnTo>
                <a:cubicBezTo>
                  <a:pt x="924240" y="541600"/>
                  <a:pt x="923308" y="543184"/>
                  <a:pt x="922373" y="543184"/>
                </a:cubicBezTo>
                <a:lnTo>
                  <a:pt x="921438" y="541600"/>
                </a:lnTo>
                <a:lnTo>
                  <a:pt x="923308" y="540019"/>
                </a:lnTo>
                <a:lnTo>
                  <a:pt x="921438" y="538439"/>
                </a:lnTo>
                <a:cubicBezTo>
                  <a:pt x="921438" y="537648"/>
                  <a:pt x="920502" y="536855"/>
                  <a:pt x="919567" y="536855"/>
                </a:cubicBezTo>
                <a:cubicBezTo>
                  <a:pt x="919567" y="536064"/>
                  <a:pt x="918635" y="535274"/>
                  <a:pt x="918635" y="534483"/>
                </a:cubicBezTo>
                <a:cubicBezTo>
                  <a:pt x="917700" y="534483"/>
                  <a:pt x="916764" y="536064"/>
                  <a:pt x="915829" y="536064"/>
                </a:cubicBezTo>
                <a:lnTo>
                  <a:pt x="914894" y="534483"/>
                </a:lnTo>
                <a:cubicBezTo>
                  <a:pt x="915829" y="533693"/>
                  <a:pt x="917700" y="532899"/>
                  <a:pt x="918635" y="532109"/>
                </a:cubicBezTo>
                <a:cubicBezTo>
                  <a:pt x="918635" y="532109"/>
                  <a:pt x="920502" y="532899"/>
                  <a:pt x="920502" y="533693"/>
                </a:cubicBezTo>
                <a:close/>
                <a:moveTo>
                  <a:pt x="851337" y="533693"/>
                </a:moveTo>
                <a:cubicBezTo>
                  <a:pt x="851337" y="533693"/>
                  <a:pt x="848534" y="534483"/>
                  <a:pt x="849469" y="535274"/>
                </a:cubicBezTo>
                <a:cubicBezTo>
                  <a:pt x="848534" y="534483"/>
                  <a:pt x="847599" y="533693"/>
                  <a:pt x="847599" y="532899"/>
                </a:cubicBezTo>
                <a:lnTo>
                  <a:pt x="849469" y="532109"/>
                </a:lnTo>
                <a:lnTo>
                  <a:pt x="851337" y="533693"/>
                </a:lnTo>
                <a:close/>
                <a:moveTo>
                  <a:pt x="742915" y="533693"/>
                </a:moveTo>
                <a:cubicBezTo>
                  <a:pt x="741980" y="533693"/>
                  <a:pt x="741045" y="532109"/>
                  <a:pt x="741045" y="532109"/>
                </a:cubicBezTo>
                <a:cubicBezTo>
                  <a:pt x="741045" y="531319"/>
                  <a:pt x="742915" y="531319"/>
                  <a:pt x="742915" y="530528"/>
                </a:cubicBezTo>
                <a:cubicBezTo>
                  <a:pt x="742915" y="531319"/>
                  <a:pt x="744786" y="532109"/>
                  <a:pt x="744786" y="532899"/>
                </a:cubicBezTo>
                <a:lnTo>
                  <a:pt x="742915" y="533693"/>
                </a:lnTo>
                <a:close/>
                <a:moveTo>
                  <a:pt x="697116" y="535274"/>
                </a:moveTo>
                <a:lnTo>
                  <a:pt x="696180" y="533693"/>
                </a:lnTo>
                <a:lnTo>
                  <a:pt x="698051" y="532109"/>
                </a:lnTo>
                <a:lnTo>
                  <a:pt x="698986" y="533693"/>
                </a:lnTo>
                <a:lnTo>
                  <a:pt x="697116" y="535274"/>
                </a:lnTo>
                <a:close/>
                <a:moveTo>
                  <a:pt x="626083" y="536855"/>
                </a:moveTo>
                <a:cubicBezTo>
                  <a:pt x="626083" y="536855"/>
                  <a:pt x="627950" y="537648"/>
                  <a:pt x="627950" y="538439"/>
                </a:cubicBezTo>
                <a:cubicBezTo>
                  <a:pt x="627015" y="538439"/>
                  <a:pt x="626083" y="539229"/>
                  <a:pt x="625147" y="539229"/>
                </a:cubicBezTo>
                <a:cubicBezTo>
                  <a:pt x="625147" y="539229"/>
                  <a:pt x="624212" y="538439"/>
                  <a:pt x="624212" y="537648"/>
                </a:cubicBezTo>
                <a:cubicBezTo>
                  <a:pt x="623277" y="537648"/>
                  <a:pt x="622342" y="536064"/>
                  <a:pt x="622342" y="536064"/>
                </a:cubicBezTo>
                <a:lnTo>
                  <a:pt x="624212" y="534483"/>
                </a:lnTo>
                <a:cubicBezTo>
                  <a:pt x="625147" y="535274"/>
                  <a:pt x="625147" y="536064"/>
                  <a:pt x="626083" y="536855"/>
                </a:cubicBezTo>
                <a:close/>
                <a:moveTo>
                  <a:pt x="597105" y="529738"/>
                </a:moveTo>
                <a:cubicBezTo>
                  <a:pt x="598040" y="529738"/>
                  <a:pt x="598040" y="532109"/>
                  <a:pt x="598976" y="532109"/>
                </a:cubicBezTo>
                <a:lnTo>
                  <a:pt x="600846" y="530528"/>
                </a:lnTo>
                <a:cubicBezTo>
                  <a:pt x="600846" y="530528"/>
                  <a:pt x="601782" y="531319"/>
                  <a:pt x="602714" y="532109"/>
                </a:cubicBezTo>
                <a:cubicBezTo>
                  <a:pt x="602714" y="532899"/>
                  <a:pt x="603649" y="533693"/>
                  <a:pt x="603649" y="533693"/>
                </a:cubicBezTo>
                <a:cubicBezTo>
                  <a:pt x="603649" y="534483"/>
                  <a:pt x="601782" y="535274"/>
                  <a:pt x="601782" y="535274"/>
                </a:cubicBezTo>
                <a:cubicBezTo>
                  <a:pt x="601782" y="536064"/>
                  <a:pt x="603649" y="536855"/>
                  <a:pt x="603649" y="536855"/>
                </a:cubicBezTo>
                <a:cubicBezTo>
                  <a:pt x="602714" y="536855"/>
                  <a:pt x="601782" y="538439"/>
                  <a:pt x="600846" y="538439"/>
                </a:cubicBezTo>
                <a:cubicBezTo>
                  <a:pt x="600846" y="538439"/>
                  <a:pt x="600846" y="536855"/>
                  <a:pt x="599911" y="536855"/>
                </a:cubicBezTo>
                <a:cubicBezTo>
                  <a:pt x="598976" y="536855"/>
                  <a:pt x="598040" y="538439"/>
                  <a:pt x="598040" y="537648"/>
                </a:cubicBezTo>
                <a:cubicBezTo>
                  <a:pt x="597105" y="537648"/>
                  <a:pt x="596173" y="536855"/>
                  <a:pt x="596173" y="536064"/>
                </a:cubicBezTo>
                <a:cubicBezTo>
                  <a:pt x="596173" y="536064"/>
                  <a:pt x="594303" y="535274"/>
                  <a:pt x="594303" y="534483"/>
                </a:cubicBezTo>
                <a:cubicBezTo>
                  <a:pt x="594303" y="533693"/>
                  <a:pt x="596173" y="533693"/>
                  <a:pt x="596173" y="532899"/>
                </a:cubicBezTo>
                <a:lnTo>
                  <a:pt x="595238" y="531319"/>
                </a:lnTo>
                <a:cubicBezTo>
                  <a:pt x="595238" y="531319"/>
                  <a:pt x="596173" y="529738"/>
                  <a:pt x="597105" y="529738"/>
                </a:cubicBezTo>
                <a:close/>
                <a:moveTo>
                  <a:pt x="556914" y="533693"/>
                </a:moveTo>
                <a:cubicBezTo>
                  <a:pt x="556914" y="533693"/>
                  <a:pt x="555982" y="532109"/>
                  <a:pt x="555982" y="531319"/>
                </a:cubicBezTo>
                <a:cubicBezTo>
                  <a:pt x="555047" y="531319"/>
                  <a:pt x="554111" y="530528"/>
                  <a:pt x="554111" y="529738"/>
                </a:cubicBezTo>
                <a:cubicBezTo>
                  <a:pt x="554111" y="529738"/>
                  <a:pt x="555982" y="528947"/>
                  <a:pt x="555982" y="528154"/>
                </a:cubicBezTo>
                <a:cubicBezTo>
                  <a:pt x="556914" y="529738"/>
                  <a:pt x="557849" y="530528"/>
                  <a:pt x="559720" y="532109"/>
                </a:cubicBezTo>
                <a:cubicBezTo>
                  <a:pt x="558785" y="532109"/>
                  <a:pt x="557849" y="533693"/>
                  <a:pt x="556914" y="533693"/>
                </a:cubicBezTo>
                <a:close/>
                <a:moveTo>
                  <a:pt x="461580" y="544765"/>
                </a:moveTo>
                <a:cubicBezTo>
                  <a:pt x="461580" y="544765"/>
                  <a:pt x="460645" y="543184"/>
                  <a:pt x="459709" y="543184"/>
                </a:cubicBezTo>
                <a:lnTo>
                  <a:pt x="462512" y="541600"/>
                </a:lnTo>
                <a:lnTo>
                  <a:pt x="463447" y="543184"/>
                </a:lnTo>
                <a:lnTo>
                  <a:pt x="461580" y="544765"/>
                </a:lnTo>
                <a:close/>
                <a:moveTo>
                  <a:pt x="439146" y="531319"/>
                </a:moveTo>
                <a:cubicBezTo>
                  <a:pt x="440081" y="531319"/>
                  <a:pt x="441017" y="532899"/>
                  <a:pt x="441017" y="532899"/>
                </a:cubicBezTo>
                <a:lnTo>
                  <a:pt x="439146" y="534483"/>
                </a:lnTo>
                <a:cubicBezTo>
                  <a:pt x="438211" y="534483"/>
                  <a:pt x="437279" y="535274"/>
                  <a:pt x="437279" y="535274"/>
                </a:cubicBezTo>
                <a:cubicBezTo>
                  <a:pt x="436343" y="535274"/>
                  <a:pt x="436343" y="533693"/>
                  <a:pt x="435408" y="533693"/>
                </a:cubicBezTo>
                <a:lnTo>
                  <a:pt x="437279" y="532109"/>
                </a:lnTo>
                <a:cubicBezTo>
                  <a:pt x="438211" y="532109"/>
                  <a:pt x="439146" y="531319"/>
                  <a:pt x="439146" y="531319"/>
                </a:cubicBezTo>
                <a:close/>
                <a:moveTo>
                  <a:pt x="530745" y="497306"/>
                </a:moveTo>
                <a:cubicBezTo>
                  <a:pt x="530745" y="496515"/>
                  <a:pt x="529810" y="495725"/>
                  <a:pt x="529810" y="495725"/>
                </a:cubicBezTo>
                <a:cubicBezTo>
                  <a:pt x="528875" y="494935"/>
                  <a:pt x="528875" y="494144"/>
                  <a:pt x="527940" y="493351"/>
                </a:cubicBezTo>
                <a:cubicBezTo>
                  <a:pt x="527008" y="493351"/>
                  <a:pt x="527008" y="492560"/>
                  <a:pt x="526072" y="491770"/>
                </a:cubicBezTo>
                <a:cubicBezTo>
                  <a:pt x="527008" y="491770"/>
                  <a:pt x="527940" y="490189"/>
                  <a:pt x="527940" y="490189"/>
                </a:cubicBezTo>
                <a:cubicBezTo>
                  <a:pt x="528875" y="490979"/>
                  <a:pt x="529810" y="491770"/>
                  <a:pt x="529810" y="492560"/>
                </a:cubicBezTo>
                <a:cubicBezTo>
                  <a:pt x="530745" y="492560"/>
                  <a:pt x="530745" y="493351"/>
                  <a:pt x="531681" y="494144"/>
                </a:cubicBezTo>
                <a:cubicBezTo>
                  <a:pt x="531681" y="494935"/>
                  <a:pt x="532613" y="494935"/>
                  <a:pt x="533548" y="495725"/>
                </a:cubicBezTo>
                <a:lnTo>
                  <a:pt x="534483" y="497306"/>
                </a:lnTo>
                <a:lnTo>
                  <a:pt x="532613" y="498890"/>
                </a:lnTo>
                <a:cubicBezTo>
                  <a:pt x="531681" y="498099"/>
                  <a:pt x="531681" y="498099"/>
                  <a:pt x="530745" y="497306"/>
                </a:cubicBezTo>
                <a:close/>
                <a:moveTo>
                  <a:pt x="522331" y="491770"/>
                </a:moveTo>
                <a:cubicBezTo>
                  <a:pt x="522331" y="490979"/>
                  <a:pt x="524202" y="490189"/>
                  <a:pt x="525137" y="490189"/>
                </a:cubicBezTo>
                <a:lnTo>
                  <a:pt x="526072" y="491770"/>
                </a:lnTo>
                <a:lnTo>
                  <a:pt x="524202" y="493351"/>
                </a:lnTo>
                <a:lnTo>
                  <a:pt x="522331" y="491770"/>
                </a:lnTo>
                <a:close/>
                <a:moveTo>
                  <a:pt x="584021" y="496515"/>
                </a:moveTo>
                <a:cubicBezTo>
                  <a:pt x="584021" y="496515"/>
                  <a:pt x="584956" y="498099"/>
                  <a:pt x="584956" y="498890"/>
                </a:cubicBezTo>
                <a:lnTo>
                  <a:pt x="583086" y="499680"/>
                </a:lnTo>
                <a:lnTo>
                  <a:pt x="581218" y="498099"/>
                </a:lnTo>
                <a:cubicBezTo>
                  <a:pt x="581218" y="498099"/>
                  <a:pt x="583086" y="496515"/>
                  <a:pt x="584021" y="496515"/>
                </a:cubicBezTo>
                <a:close/>
                <a:moveTo>
                  <a:pt x="639167" y="499680"/>
                </a:moveTo>
                <a:cubicBezTo>
                  <a:pt x="640102" y="499680"/>
                  <a:pt x="641034" y="498890"/>
                  <a:pt x="641034" y="498890"/>
                </a:cubicBezTo>
                <a:cubicBezTo>
                  <a:pt x="641970" y="498890"/>
                  <a:pt x="641970" y="500471"/>
                  <a:pt x="642905" y="500471"/>
                </a:cubicBezTo>
                <a:lnTo>
                  <a:pt x="641034" y="502051"/>
                </a:lnTo>
                <a:cubicBezTo>
                  <a:pt x="640102" y="502051"/>
                  <a:pt x="640102" y="499680"/>
                  <a:pt x="639167" y="499680"/>
                </a:cubicBezTo>
                <a:close/>
                <a:moveTo>
                  <a:pt x="637296" y="501261"/>
                </a:moveTo>
                <a:cubicBezTo>
                  <a:pt x="636361" y="501261"/>
                  <a:pt x="636361" y="499680"/>
                  <a:pt x="635429" y="499680"/>
                </a:cubicBezTo>
                <a:lnTo>
                  <a:pt x="637296" y="498099"/>
                </a:lnTo>
                <a:cubicBezTo>
                  <a:pt x="638232" y="498099"/>
                  <a:pt x="639167" y="499680"/>
                  <a:pt x="639167" y="499680"/>
                </a:cubicBezTo>
                <a:cubicBezTo>
                  <a:pt x="638232" y="499680"/>
                  <a:pt x="638232" y="501261"/>
                  <a:pt x="637296" y="501261"/>
                </a:cubicBezTo>
                <a:close/>
                <a:moveTo>
                  <a:pt x="631688" y="502051"/>
                </a:moveTo>
                <a:cubicBezTo>
                  <a:pt x="630756" y="501261"/>
                  <a:pt x="630756" y="501261"/>
                  <a:pt x="629821" y="500471"/>
                </a:cubicBezTo>
                <a:lnTo>
                  <a:pt x="627950" y="498890"/>
                </a:lnTo>
                <a:cubicBezTo>
                  <a:pt x="627950" y="498099"/>
                  <a:pt x="629821" y="497306"/>
                  <a:pt x="630756" y="497306"/>
                </a:cubicBezTo>
                <a:cubicBezTo>
                  <a:pt x="630756" y="496515"/>
                  <a:pt x="631688" y="496515"/>
                  <a:pt x="632623" y="495725"/>
                </a:cubicBezTo>
                <a:cubicBezTo>
                  <a:pt x="632623" y="496515"/>
                  <a:pt x="633558" y="497306"/>
                  <a:pt x="633558" y="498099"/>
                </a:cubicBezTo>
                <a:cubicBezTo>
                  <a:pt x="634494" y="498099"/>
                  <a:pt x="635429" y="499680"/>
                  <a:pt x="635429" y="499680"/>
                </a:cubicBezTo>
                <a:cubicBezTo>
                  <a:pt x="635429" y="499680"/>
                  <a:pt x="633558" y="500471"/>
                  <a:pt x="633558" y="501261"/>
                </a:cubicBezTo>
                <a:cubicBezTo>
                  <a:pt x="632623" y="501261"/>
                  <a:pt x="631688" y="502051"/>
                  <a:pt x="631688" y="502051"/>
                </a:cubicBezTo>
                <a:close/>
                <a:moveTo>
                  <a:pt x="912091" y="494144"/>
                </a:moveTo>
                <a:cubicBezTo>
                  <a:pt x="911156" y="494935"/>
                  <a:pt x="909285" y="495725"/>
                  <a:pt x="909285" y="495725"/>
                </a:cubicBezTo>
                <a:lnTo>
                  <a:pt x="908353" y="494144"/>
                </a:lnTo>
                <a:lnTo>
                  <a:pt x="910221" y="492560"/>
                </a:lnTo>
                <a:lnTo>
                  <a:pt x="912091" y="494144"/>
                </a:lnTo>
                <a:close/>
                <a:moveTo>
                  <a:pt x="963496" y="497306"/>
                </a:moveTo>
                <a:cubicBezTo>
                  <a:pt x="963496" y="498099"/>
                  <a:pt x="965367" y="498099"/>
                  <a:pt x="965367" y="498890"/>
                </a:cubicBezTo>
                <a:cubicBezTo>
                  <a:pt x="965367" y="499680"/>
                  <a:pt x="963496" y="499680"/>
                  <a:pt x="963496" y="500471"/>
                </a:cubicBezTo>
                <a:cubicBezTo>
                  <a:pt x="963496" y="499680"/>
                  <a:pt x="961629" y="498890"/>
                  <a:pt x="961629" y="498890"/>
                </a:cubicBezTo>
                <a:cubicBezTo>
                  <a:pt x="961629" y="498099"/>
                  <a:pt x="963496" y="497306"/>
                  <a:pt x="963496" y="497306"/>
                </a:cubicBezTo>
                <a:close/>
                <a:moveTo>
                  <a:pt x="1011166" y="502845"/>
                </a:moveTo>
                <a:cubicBezTo>
                  <a:pt x="1011166" y="502845"/>
                  <a:pt x="1010231" y="501261"/>
                  <a:pt x="1010231" y="500471"/>
                </a:cubicBezTo>
                <a:lnTo>
                  <a:pt x="1012102" y="499680"/>
                </a:lnTo>
                <a:cubicBezTo>
                  <a:pt x="1012102" y="499680"/>
                  <a:pt x="1013034" y="501261"/>
                  <a:pt x="1013969" y="501261"/>
                </a:cubicBezTo>
                <a:cubicBezTo>
                  <a:pt x="1013034" y="501261"/>
                  <a:pt x="1012102" y="502845"/>
                  <a:pt x="1011166" y="502845"/>
                </a:cubicBezTo>
                <a:close/>
                <a:moveTo>
                  <a:pt x="1063507" y="494144"/>
                </a:moveTo>
                <a:lnTo>
                  <a:pt x="1065377" y="492560"/>
                </a:lnTo>
                <a:cubicBezTo>
                  <a:pt x="1066312" y="493351"/>
                  <a:pt x="1066312" y="494144"/>
                  <a:pt x="1067248" y="494935"/>
                </a:cubicBezTo>
                <a:cubicBezTo>
                  <a:pt x="1067248" y="494935"/>
                  <a:pt x="1068180" y="495725"/>
                  <a:pt x="1068180" y="496515"/>
                </a:cubicBezTo>
                <a:cubicBezTo>
                  <a:pt x="1069115" y="496515"/>
                  <a:pt x="1066312" y="497306"/>
                  <a:pt x="1066312" y="498099"/>
                </a:cubicBezTo>
                <a:cubicBezTo>
                  <a:pt x="1066312" y="497306"/>
                  <a:pt x="1065377" y="496515"/>
                  <a:pt x="1065377" y="495725"/>
                </a:cubicBezTo>
                <a:cubicBezTo>
                  <a:pt x="1064442" y="495725"/>
                  <a:pt x="1063507" y="494144"/>
                  <a:pt x="1063507" y="494144"/>
                </a:cubicBezTo>
                <a:close/>
                <a:moveTo>
                  <a:pt x="1096222" y="501261"/>
                </a:moveTo>
                <a:lnTo>
                  <a:pt x="1094352" y="499680"/>
                </a:lnTo>
                <a:cubicBezTo>
                  <a:pt x="1094352" y="498890"/>
                  <a:pt x="1096222" y="498099"/>
                  <a:pt x="1096222" y="498099"/>
                </a:cubicBezTo>
                <a:cubicBezTo>
                  <a:pt x="1097154" y="497306"/>
                  <a:pt x="1098089" y="496515"/>
                  <a:pt x="1099025" y="496515"/>
                </a:cubicBezTo>
                <a:lnTo>
                  <a:pt x="1099960" y="498099"/>
                </a:lnTo>
                <a:lnTo>
                  <a:pt x="1101827" y="497306"/>
                </a:lnTo>
                <a:cubicBezTo>
                  <a:pt x="1102763" y="497306"/>
                  <a:pt x="1100895" y="495725"/>
                  <a:pt x="1100895" y="494935"/>
                </a:cubicBezTo>
                <a:cubicBezTo>
                  <a:pt x="1100895" y="494935"/>
                  <a:pt x="1099025" y="494144"/>
                  <a:pt x="1099025" y="493351"/>
                </a:cubicBezTo>
                <a:lnTo>
                  <a:pt x="1100895" y="492560"/>
                </a:lnTo>
                <a:cubicBezTo>
                  <a:pt x="1100895" y="491770"/>
                  <a:pt x="1102763" y="494144"/>
                  <a:pt x="1102763" y="494144"/>
                </a:cubicBezTo>
                <a:cubicBezTo>
                  <a:pt x="1103698" y="494144"/>
                  <a:pt x="1103698" y="492560"/>
                  <a:pt x="1104633" y="492560"/>
                </a:cubicBezTo>
                <a:lnTo>
                  <a:pt x="1106504" y="494144"/>
                </a:lnTo>
                <a:cubicBezTo>
                  <a:pt x="1106504" y="494935"/>
                  <a:pt x="1107436" y="495725"/>
                  <a:pt x="1108371" y="496515"/>
                </a:cubicBezTo>
                <a:cubicBezTo>
                  <a:pt x="1108371" y="495725"/>
                  <a:pt x="1109306" y="494935"/>
                  <a:pt x="1110242" y="494935"/>
                </a:cubicBezTo>
                <a:cubicBezTo>
                  <a:pt x="1110242" y="494935"/>
                  <a:pt x="1111177" y="496515"/>
                  <a:pt x="1112112" y="496515"/>
                </a:cubicBezTo>
                <a:lnTo>
                  <a:pt x="1113044" y="498099"/>
                </a:lnTo>
                <a:cubicBezTo>
                  <a:pt x="1113044" y="498890"/>
                  <a:pt x="1111177" y="499680"/>
                  <a:pt x="1111177" y="499680"/>
                </a:cubicBezTo>
                <a:lnTo>
                  <a:pt x="1109306" y="498099"/>
                </a:lnTo>
                <a:lnTo>
                  <a:pt x="1107436" y="498890"/>
                </a:lnTo>
                <a:cubicBezTo>
                  <a:pt x="1106504" y="499680"/>
                  <a:pt x="1106504" y="500471"/>
                  <a:pt x="1105568" y="500471"/>
                </a:cubicBezTo>
                <a:cubicBezTo>
                  <a:pt x="1104633" y="501261"/>
                  <a:pt x="1103698" y="501261"/>
                  <a:pt x="1103698" y="502051"/>
                </a:cubicBezTo>
                <a:cubicBezTo>
                  <a:pt x="1101827" y="502845"/>
                  <a:pt x="1100895" y="503635"/>
                  <a:pt x="1099025" y="504426"/>
                </a:cubicBezTo>
                <a:cubicBezTo>
                  <a:pt x="1099025" y="504426"/>
                  <a:pt x="1098089" y="503635"/>
                  <a:pt x="1097154" y="502845"/>
                </a:cubicBezTo>
                <a:cubicBezTo>
                  <a:pt x="1097154" y="502051"/>
                  <a:pt x="1096222" y="502051"/>
                  <a:pt x="1096222" y="501261"/>
                </a:cubicBezTo>
                <a:close/>
                <a:moveTo>
                  <a:pt x="1126132" y="498099"/>
                </a:moveTo>
                <a:lnTo>
                  <a:pt x="1125196" y="496515"/>
                </a:lnTo>
                <a:cubicBezTo>
                  <a:pt x="1124261" y="496515"/>
                  <a:pt x="1123326" y="494935"/>
                  <a:pt x="1123326" y="494935"/>
                </a:cubicBezTo>
                <a:lnTo>
                  <a:pt x="1125196" y="493351"/>
                </a:lnTo>
                <a:cubicBezTo>
                  <a:pt x="1126132" y="494144"/>
                  <a:pt x="1126132" y="494935"/>
                  <a:pt x="1127064" y="494935"/>
                </a:cubicBezTo>
                <a:cubicBezTo>
                  <a:pt x="1127999" y="495725"/>
                  <a:pt x="1127999" y="496515"/>
                  <a:pt x="1128934" y="496515"/>
                </a:cubicBezTo>
                <a:cubicBezTo>
                  <a:pt x="1127999" y="496515"/>
                  <a:pt x="1127064" y="498099"/>
                  <a:pt x="1126132" y="498099"/>
                </a:cubicBezTo>
                <a:close/>
                <a:moveTo>
                  <a:pt x="1129013" y="496714"/>
                </a:moveTo>
                <a:cubicBezTo>
                  <a:pt x="1128966" y="496695"/>
                  <a:pt x="1128934" y="496644"/>
                  <a:pt x="1128934" y="496515"/>
                </a:cubicBezTo>
                <a:cubicBezTo>
                  <a:pt x="1128934" y="496581"/>
                  <a:pt x="1129000" y="496648"/>
                  <a:pt x="1129013" y="496714"/>
                </a:cubicBezTo>
                <a:close/>
                <a:moveTo>
                  <a:pt x="1177537" y="495725"/>
                </a:moveTo>
                <a:cubicBezTo>
                  <a:pt x="1176605" y="496515"/>
                  <a:pt x="1175669" y="497306"/>
                  <a:pt x="1175669" y="497306"/>
                </a:cubicBezTo>
                <a:cubicBezTo>
                  <a:pt x="1174734" y="498099"/>
                  <a:pt x="1173799" y="498890"/>
                  <a:pt x="1172863" y="498890"/>
                </a:cubicBezTo>
                <a:cubicBezTo>
                  <a:pt x="1172863" y="498890"/>
                  <a:pt x="1171928" y="500471"/>
                  <a:pt x="1170996" y="500471"/>
                </a:cubicBezTo>
                <a:cubicBezTo>
                  <a:pt x="1170996" y="500471"/>
                  <a:pt x="1170061" y="498890"/>
                  <a:pt x="1169126" y="498099"/>
                </a:cubicBezTo>
                <a:lnTo>
                  <a:pt x="1171928" y="497306"/>
                </a:lnTo>
                <a:cubicBezTo>
                  <a:pt x="1171928" y="496515"/>
                  <a:pt x="1170061" y="495725"/>
                  <a:pt x="1170061" y="494935"/>
                </a:cubicBezTo>
                <a:cubicBezTo>
                  <a:pt x="1169126" y="494935"/>
                  <a:pt x="1169126" y="494144"/>
                  <a:pt x="1168190" y="493351"/>
                </a:cubicBezTo>
                <a:cubicBezTo>
                  <a:pt x="1170061" y="492560"/>
                  <a:pt x="1170996" y="491770"/>
                  <a:pt x="1172863" y="490979"/>
                </a:cubicBezTo>
                <a:lnTo>
                  <a:pt x="1173799" y="492560"/>
                </a:lnTo>
                <a:cubicBezTo>
                  <a:pt x="1174734" y="492560"/>
                  <a:pt x="1175669" y="490979"/>
                  <a:pt x="1176605" y="490979"/>
                </a:cubicBezTo>
                <a:cubicBezTo>
                  <a:pt x="1176605" y="490979"/>
                  <a:pt x="1177537" y="492560"/>
                  <a:pt x="1177537" y="493351"/>
                </a:cubicBezTo>
                <a:cubicBezTo>
                  <a:pt x="1178472" y="493351"/>
                  <a:pt x="1178472" y="494144"/>
                  <a:pt x="1179407" y="494935"/>
                </a:cubicBezTo>
                <a:cubicBezTo>
                  <a:pt x="1179407" y="494935"/>
                  <a:pt x="1181278" y="495725"/>
                  <a:pt x="1181278" y="496515"/>
                </a:cubicBezTo>
                <a:cubicBezTo>
                  <a:pt x="1181278" y="496515"/>
                  <a:pt x="1179407" y="497306"/>
                  <a:pt x="1178472" y="498099"/>
                </a:cubicBezTo>
                <a:cubicBezTo>
                  <a:pt x="1179407" y="497306"/>
                  <a:pt x="1177537" y="496515"/>
                  <a:pt x="1177537" y="495725"/>
                </a:cubicBezTo>
                <a:close/>
                <a:moveTo>
                  <a:pt x="1330930" y="486234"/>
                </a:moveTo>
                <a:lnTo>
                  <a:pt x="1332800" y="484650"/>
                </a:lnTo>
                <a:lnTo>
                  <a:pt x="1334668" y="485443"/>
                </a:lnTo>
                <a:cubicBezTo>
                  <a:pt x="1334668" y="486234"/>
                  <a:pt x="1332800" y="487024"/>
                  <a:pt x="1332800" y="487024"/>
                </a:cubicBezTo>
                <a:cubicBezTo>
                  <a:pt x="1332800" y="487024"/>
                  <a:pt x="1331865" y="486234"/>
                  <a:pt x="1330930" y="486234"/>
                </a:cubicBezTo>
                <a:close/>
                <a:moveTo>
                  <a:pt x="1338302" y="484650"/>
                </a:moveTo>
                <a:lnTo>
                  <a:pt x="1340172" y="486234"/>
                </a:lnTo>
                <a:cubicBezTo>
                  <a:pt x="1339237" y="486234"/>
                  <a:pt x="1338302" y="487024"/>
                  <a:pt x="1338302" y="487024"/>
                </a:cubicBezTo>
                <a:cubicBezTo>
                  <a:pt x="1338302" y="487024"/>
                  <a:pt x="1336431" y="486234"/>
                  <a:pt x="1336431" y="485443"/>
                </a:cubicBezTo>
                <a:lnTo>
                  <a:pt x="1338302" y="484650"/>
                </a:lnTo>
                <a:close/>
                <a:moveTo>
                  <a:pt x="1491695" y="494935"/>
                </a:moveTo>
                <a:cubicBezTo>
                  <a:pt x="1492627" y="494144"/>
                  <a:pt x="1492627" y="493351"/>
                  <a:pt x="1493562" y="493351"/>
                </a:cubicBezTo>
                <a:cubicBezTo>
                  <a:pt x="1493562" y="492560"/>
                  <a:pt x="1494497" y="490979"/>
                  <a:pt x="1494497" y="490979"/>
                </a:cubicBezTo>
                <a:cubicBezTo>
                  <a:pt x="1495432" y="490979"/>
                  <a:pt x="1496368" y="492560"/>
                  <a:pt x="1497303" y="492560"/>
                </a:cubicBezTo>
                <a:lnTo>
                  <a:pt x="1498235" y="490979"/>
                </a:lnTo>
                <a:cubicBezTo>
                  <a:pt x="1500106" y="491770"/>
                  <a:pt x="1501041" y="492560"/>
                  <a:pt x="1502908" y="493351"/>
                </a:cubicBezTo>
                <a:cubicBezTo>
                  <a:pt x="1501973" y="494144"/>
                  <a:pt x="1501973" y="494935"/>
                  <a:pt x="1501041" y="494935"/>
                </a:cubicBezTo>
                <a:cubicBezTo>
                  <a:pt x="1501041" y="495725"/>
                  <a:pt x="1499170" y="496515"/>
                  <a:pt x="1499170" y="497306"/>
                </a:cubicBezTo>
                <a:lnTo>
                  <a:pt x="1501973" y="498099"/>
                </a:lnTo>
                <a:cubicBezTo>
                  <a:pt x="1501041" y="498890"/>
                  <a:pt x="1500106" y="500471"/>
                  <a:pt x="1500106" y="500471"/>
                </a:cubicBezTo>
                <a:cubicBezTo>
                  <a:pt x="1499170" y="500471"/>
                  <a:pt x="1498235" y="498890"/>
                  <a:pt x="1498235" y="498890"/>
                </a:cubicBezTo>
                <a:cubicBezTo>
                  <a:pt x="1497303" y="498890"/>
                  <a:pt x="1496368" y="498099"/>
                  <a:pt x="1495432" y="497306"/>
                </a:cubicBezTo>
                <a:cubicBezTo>
                  <a:pt x="1495432" y="497306"/>
                  <a:pt x="1494497" y="496515"/>
                  <a:pt x="1493562" y="495725"/>
                </a:cubicBezTo>
                <a:cubicBezTo>
                  <a:pt x="1493562" y="496515"/>
                  <a:pt x="1491695" y="497306"/>
                  <a:pt x="1492627" y="498099"/>
                </a:cubicBezTo>
                <a:cubicBezTo>
                  <a:pt x="1491695" y="497306"/>
                  <a:pt x="1489824" y="496515"/>
                  <a:pt x="1489824" y="496515"/>
                </a:cubicBezTo>
                <a:cubicBezTo>
                  <a:pt x="1489824" y="495725"/>
                  <a:pt x="1491695" y="494935"/>
                  <a:pt x="1491695" y="494935"/>
                </a:cubicBezTo>
                <a:close/>
                <a:moveTo>
                  <a:pt x="1545905" y="493351"/>
                </a:moveTo>
                <a:lnTo>
                  <a:pt x="1547773" y="494935"/>
                </a:lnTo>
                <a:cubicBezTo>
                  <a:pt x="1547773" y="494935"/>
                  <a:pt x="1546837" y="496515"/>
                  <a:pt x="1545905" y="496515"/>
                </a:cubicBezTo>
                <a:lnTo>
                  <a:pt x="1544970" y="498099"/>
                </a:lnTo>
                <a:cubicBezTo>
                  <a:pt x="1544035" y="498099"/>
                  <a:pt x="1543099" y="496515"/>
                  <a:pt x="1542164" y="496515"/>
                </a:cubicBezTo>
                <a:cubicBezTo>
                  <a:pt x="1543099" y="496515"/>
                  <a:pt x="1543099" y="495725"/>
                  <a:pt x="1544035" y="494935"/>
                </a:cubicBezTo>
                <a:cubicBezTo>
                  <a:pt x="1544970" y="494935"/>
                  <a:pt x="1544970" y="494144"/>
                  <a:pt x="1545905" y="493351"/>
                </a:cubicBezTo>
                <a:close/>
                <a:moveTo>
                  <a:pt x="1542089" y="496714"/>
                </a:moveTo>
                <a:cubicBezTo>
                  <a:pt x="1542098" y="496648"/>
                  <a:pt x="1542164" y="496581"/>
                  <a:pt x="1542164" y="496515"/>
                </a:cubicBezTo>
                <a:cubicBezTo>
                  <a:pt x="1542164" y="496644"/>
                  <a:pt x="1542133" y="496695"/>
                  <a:pt x="1542089" y="496714"/>
                </a:cubicBezTo>
                <a:close/>
                <a:moveTo>
                  <a:pt x="1565533" y="500471"/>
                </a:moveTo>
                <a:cubicBezTo>
                  <a:pt x="1564598" y="500471"/>
                  <a:pt x="1564598" y="499680"/>
                  <a:pt x="1563663" y="498890"/>
                </a:cubicBezTo>
                <a:lnTo>
                  <a:pt x="1561792" y="498099"/>
                </a:lnTo>
                <a:lnTo>
                  <a:pt x="1559925" y="499680"/>
                </a:lnTo>
                <a:cubicBezTo>
                  <a:pt x="1559925" y="499680"/>
                  <a:pt x="1558054" y="498890"/>
                  <a:pt x="1558054" y="498099"/>
                </a:cubicBezTo>
                <a:lnTo>
                  <a:pt x="1558990" y="496515"/>
                </a:lnTo>
                <a:cubicBezTo>
                  <a:pt x="1559925" y="496515"/>
                  <a:pt x="1560860" y="494935"/>
                  <a:pt x="1560860" y="494935"/>
                </a:cubicBezTo>
                <a:cubicBezTo>
                  <a:pt x="1561792" y="494935"/>
                  <a:pt x="1562727" y="495725"/>
                  <a:pt x="1562727" y="496515"/>
                </a:cubicBezTo>
                <a:cubicBezTo>
                  <a:pt x="1563663" y="495725"/>
                  <a:pt x="1564598" y="494935"/>
                  <a:pt x="1564598" y="494144"/>
                </a:cubicBezTo>
                <a:lnTo>
                  <a:pt x="1566465" y="492560"/>
                </a:lnTo>
                <a:cubicBezTo>
                  <a:pt x="1567401" y="492560"/>
                  <a:pt x="1567401" y="494144"/>
                  <a:pt x="1568336" y="494144"/>
                </a:cubicBezTo>
                <a:cubicBezTo>
                  <a:pt x="1568336" y="494144"/>
                  <a:pt x="1570206" y="491770"/>
                  <a:pt x="1570206" y="492560"/>
                </a:cubicBezTo>
                <a:lnTo>
                  <a:pt x="1572074" y="493351"/>
                </a:lnTo>
                <a:cubicBezTo>
                  <a:pt x="1572074" y="494144"/>
                  <a:pt x="1570206" y="494935"/>
                  <a:pt x="1570206" y="494935"/>
                </a:cubicBezTo>
                <a:cubicBezTo>
                  <a:pt x="1570206" y="495725"/>
                  <a:pt x="1568336" y="497306"/>
                  <a:pt x="1569271" y="497306"/>
                </a:cubicBezTo>
                <a:lnTo>
                  <a:pt x="1571142" y="498099"/>
                </a:lnTo>
                <a:lnTo>
                  <a:pt x="1572074" y="496515"/>
                </a:lnTo>
                <a:cubicBezTo>
                  <a:pt x="1573009" y="496515"/>
                  <a:pt x="1573944" y="497306"/>
                  <a:pt x="1574880" y="498099"/>
                </a:cubicBezTo>
                <a:cubicBezTo>
                  <a:pt x="1574880" y="498099"/>
                  <a:pt x="1576747" y="498890"/>
                  <a:pt x="1576747" y="499680"/>
                </a:cubicBezTo>
                <a:lnTo>
                  <a:pt x="1574880" y="501261"/>
                </a:lnTo>
                <a:cubicBezTo>
                  <a:pt x="1574880" y="502051"/>
                  <a:pt x="1573944" y="502051"/>
                  <a:pt x="1573944" y="502845"/>
                </a:cubicBezTo>
                <a:cubicBezTo>
                  <a:pt x="1573009" y="503635"/>
                  <a:pt x="1572074" y="504426"/>
                  <a:pt x="1572074" y="504426"/>
                </a:cubicBezTo>
                <a:cubicBezTo>
                  <a:pt x="1570206" y="503635"/>
                  <a:pt x="1569271" y="502845"/>
                  <a:pt x="1567401" y="502051"/>
                </a:cubicBezTo>
                <a:cubicBezTo>
                  <a:pt x="1567401" y="501261"/>
                  <a:pt x="1566465" y="501261"/>
                  <a:pt x="1565533" y="500471"/>
                </a:cubicBezTo>
                <a:close/>
                <a:moveTo>
                  <a:pt x="1602919" y="496515"/>
                </a:moveTo>
                <a:cubicBezTo>
                  <a:pt x="1602919" y="495725"/>
                  <a:pt x="1603854" y="494935"/>
                  <a:pt x="1603854" y="494935"/>
                </a:cubicBezTo>
                <a:cubicBezTo>
                  <a:pt x="1604789" y="494144"/>
                  <a:pt x="1604789" y="493351"/>
                  <a:pt x="1605724" y="492560"/>
                </a:cubicBezTo>
                <a:lnTo>
                  <a:pt x="1607592" y="494144"/>
                </a:lnTo>
                <a:cubicBezTo>
                  <a:pt x="1607592" y="494144"/>
                  <a:pt x="1606657" y="495725"/>
                  <a:pt x="1605724" y="495725"/>
                </a:cubicBezTo>
                <a:cubicBezTo>
                  <a:pt x="1605724" y="496515"/>
                  <a:pt x="1604789" y="497306"/>
                  <a:pt x="1604789" y="498099"/>
                </a:cubicBezTo>
                <a:cubicBezTo>
                  <a:pt x="1604789" y="497306"/>
                  <a:pt x="1601983" y="496515"/>
                  <a:pt x="1602919" y="496515"/>
                </a:cubicBezTo>
                <a:close/>
                <a:moveTo>
                  <a:pt x="1659000" y="499680"/>
                </a:moveTo>
                <a:lnTo>
                  <a:pt x="1660867" y="500471"/>
                </a:lnTo>
                <a:cubicBezTo>
                  <a:pt x="1660867" y="501261"/>
                  <a:pt x="1659935" y="502845"/>
                  <a:pt x="1659935" y="502845"/>
                </a:cubicBezTo>
                <a:cubicBezTo>
                  <a:pt x="1659000" y="502845"/>
                  <a:pt x="1658065" y="501261"/>
                  <a:pt x="1657129" y="501261"/>
                </a:cubicBezTo>
                <a:cubicBezTo>
                  <a:pt x="1658065" y="501261"/>
                  <a:pt x="1659000" y="499680"/>
                  <a:pt x="1659000" y="499680"/>
                </a:cubicBezTo>
                <a:close/>
                <a:moveTo>
                  <a:pt x="1707602" y="497306"/>
                </a:moveTo>
                <a:cubicBezTo>
                  <a:pt x="1707602" y="497306"/>
                  <a:pt x="1709473" y="498099"/>
                  <a:pt x="1709473" y="498890"/>
                </a:cubicBezTo>
                <a:cubicBezTo>
                  <a:pt x="1709473" y="498890"/>
                  <a:pt x="1707602" y="499680"/>
                  <a:pt x="1707602" y="500471"/>
                </a:cubicBezTo>
                <a:cubicBezTo>
                  <a:pt x="1707602" y="499680"/>
                  <a:pt x="1705732" y="499680"/>
                  <a:pt x="1705732" y="498890"/>
                </a:cubicBezTo>
                <a:cubicBezTo>
                  <a:pt x="1705732" y="498099"/>
                  <a:pt x="1707602" y="498099"/>
                  <a:pt x="1707602" y="497306"/>
                </a:cubicBezTo>
                <a:close/>
                <a:moveTo>
                  <a:pt x="1759010" y="494144"/>
                </a:moveTo>
                <a:lnTo>
                  <a:pt x="1760878" y="492560"/>
                </a:lnTo>
                <a:lnTo>
                  <a:pt x="1762748" y="494144"/>
                </a:lnTo>
                <a:lnTo>
                  <a:pt x="1761813" y="495725"/>
                </a:lnTo>
                <a:cubicBezTo>
                  <a:pt x="1761813" y="495725"/>
                  <a:pt x="1759946" y="494935"/>
                  <a:pt x="1759010" y="494144"/>
                </a:cubicBezTo>
                <a:close/>
                <a:moveTo>
                  <a:pt x="2030064" y="498890"/>
                </a:moveTo>
                <a:cubicBezTo>
                  <a:pt x="2030064" y="498890"/>
                  <a:pt x="2030999" y="499680"/>
                  <a:pt x="2031935" y="499680"/>
                </a:cubicBezTo>
                <a:cubicBezTo>
                  <a:pt x="2030999" y="499680"/>
                  <a:pt x="2030999" y="502051"/>
                  <a:pt x="2030064" y="502051"/>
                </a:cubicBezTo>
                <a:lnTo>
                  <a:pt x="2028194" y="500471"/>
                </a:lnTo>
                <a:cubicBezTo>
                  <a:pt x="2029129" y="500471"/>
                  <a:pt x="2029129" y="498890"/>
                  <a:pt x="2030064" y="498890"/>
                </a:cubicBezTo>
                <a:close/>
                <a:moveTo>
                  <a:pt x="2033802" y="498099"/>
                </a:moveTo>
                <a:lnTo>
                  <a:pt x="2035673" y="499680"/>
                </a:lnTo>
                <a:cubicBezTo>
                  <a:pt x="2034737" y="499680"/>
                  <a:pt x="2034737" y="501261"/>
                  <a:pt x="2033802" y="501261"/>
                </a:cubicBezTo>
                <a:cubicBezTo>
                  <a:pt x="2032867" y="501261"/>
                  <a:pt x="2032867" y="499680"/>
                  <a:pt x="2031935" y="499680"/>
                </a:cubicBezTo>
                <a:cubicBezTo>
                  <a:pt x="2031935" y="499680"/>
                  <a:pt x="2032867" y="498099"/>
                  <a:pt x="2033802" y="498099"/>
                </a:cubicBezTo>
                <a:close/>
                <a:moveTo>
                  <a:pt x="2037540" y="498099"/>
                </a:moveTo>
                <a:cubicBezTo>
                  <a:pt x="2037540" y="497306"/>
                  <a:pt x="2038475" y="496515"/>
                  <a:pt x="2038475" y="495725"/>
                </a:cubicBezTo>
                <a:cubicBezTo>
                  <a:pt x="2039411" y="496515"/>
                  <a:pt x="2040346" y="496515"/>
                  <a:pt x="2040346" y="497306"/>
                </a:cubicBezTo>
                <a:cubicBezTo>
                  <a:pt x="2041281" y="497306"/>
                  <a:pt x="2043148" y="498099"/>
                  <a:pt x="2043148" y="498890"/>
                </a:cubicBezTo>
                <a:lnTo>
                  <a:pt x="2041281" y="500471"/>
                </a:lnTo>
                <a:cubicBezTo>
                  <a:pt x="2040346" y="501261"/>
                  <a:pt x="2040346" y="501261"/>
                  <a:pt x="2039411" y="502051"/>
                </a:cubicBezTo>
                <a:cubicBezTo>
                  <a:pt x="2039411" y="502051"/>
                  <a:pt x="2038475" y="501261"/>
                  <a:pt x="2037540" y="501261"/>
                </a:cubicBezTo>
                <a:cubicBezTo>
                  <a:pt x="2037540" y="500471"/>
                  <a:pt x="2035673" y="499680"/>
                  <a:pt x="2035673" y="499680"/>
                </a:cubicBezTo>
                <a:cubicBezTo>
                  <a:pt x="2035673" y="499680"/>
                  <a:pt x="2036608" y="498099"/>
                  <a:pt x="2037540" y="498099"/>
                </a:cubicBezTo>
                <a:close/>
                <a:moveTo>
                  <a:pt x="2087078" y="496515"/>
                </a:moveTo>
                <a:cubicBezTo>
                  <a:pt x="2088013" y="496515"/>
                  <a:pt x="2089883" y="498099"/>
                  <a:pt x="2089883" y="498099"/>
                </a:cubicBezTo>
                <a:lnTo>
                  <a:pt x="2088013" y="499680"/>
                </a:lnTo>
                <a:lnTo>
                  <a:pt x="2086145" y="498890"/>
                </a:lnTo>
                <a:cubicBezTo>
                  <a:pt x="2086145" y="498099"/>
                  <a:pt x="2087078" y="496515"/>
                  <a:pt x="2087078" y="496515"/>
                </a:cubicBezTo>
                <a:close/>
                <a:moveTo>
                  <a:pt x="2139421" y="494144"/>
                </a:moveTo>
                <a:cubicBezTo>
                  <a:pt x="2140356" y="493351"/>
                  <a:pt x="2140356" y="492560"/>
                  <a:pt x="2141288" y="492560"/>
                </a:cubicBezTo>
                <a:cubicBezTo>
                  <a:pt x="2141288" y="491770"/>
                  <a:pt x="2142224" y="490979"/>
                  <a:pt x="2143159" y="490189"/>
                </a:cubicBezTo>
                <a:cubicBezTo>
                  <a:pt x="2143159" y="490189"/>
                  <a:pt x="2144094" y="491770"/>
                  <a:pt x="2145029" y="491770"/>
                </a:cubicBezTo>
                <a:cubicBezTo>
                  <a:pt x="2144094" y="492560"/>
                  <a:pt x="2144094" y="493351"/>
                  <a:pt x="2143159" y="493351"/>
                </a:cubicBezTo>
                <a:cubicBezTo>
                  <a:pt x="2142224" y="494144"/>
                  <a:pt x="2142224" y="494935"/>
                  <a:pt x="2141288" y="495725"/>
                </a:cubicBezTo>
                <a:cubicBezTo>
                  <a:pt x="2141288" y="495725"/>
                  <a:pt x="2140356" y="496515"/>
                  <a:pt x="2140356" y="497306"/>
                </a:cubicBezTo>
                <a:cubicBezTo>
                  <a:pt x="2139421" y="498099"/>
                  <a:pt x="2139421" y="498099"/>
                  <a:pt x="2138486" y="498890"/>
                </a:cubicBezTo>
                <a:lnTo>
                  <a:pt x="2136618" y="497306"/>
                </a:lnTo>
                <a:lnTo>
                  <a:pt x="2137550" y="495725"/>
                </a:lnTo>
                <a:cubicBezTo>
                  <a:pt x="2138486" y="494935"/>
                  <a:pt x="2139421" y="494935"/>
                  <a:pt x="2139421" y="494144"/>
                </a:cubicBezTo>
                <a:close/>
                <a:moveTo>
                  <a:pt x="2148767" y="491770"/>
                </a:moveTo>
                <a:lnTo>
                  <a:pt x="2146897" y="493351"/>
                </a:lnTo>
                <a:lnTo>
                  <a:pt x="2145029" y="491770"/>
                </a:lnTo>
                <a:lnTo>
                  <a:pt x="2145965" y="490189"/>
                </a:lnTo>
                <a:cubicBezTo>
                  <a:pt x="2146897" y="490189"/>
                  <a:pt x="2148767" y="490979"/>
                  <a:pt x="2148767" y="491770"/>
                </a:cubicBezTo>
                <a:close/>
                <a:moveTo>
                  <a:pt x="2216998" y="496515"/>
                </a:moveTo>
                <a:cubicBezTo>
                  <a:pt x="2216998" y="496515"/>
                  <a:pt x="2218868" y="497306"/>
                  <a:pt x="2218868" y="498099"/>
                </a:cubicBezTo>
                <a:lnTo>
                  <a:pt x="2216998" y="499680"/>
                </a:lnTo>
                <a:lnTo>
                  <a:pt x="2215130" y="498099"/>
                </a:lnTo>
                <a:cubicBezTo>
                  <a:pt x="2215130" y="498099"/>
                  <a:pt x="2216062" y="496515"/>
                  <a:pt x="2216998" y="496515"/>
                </a:cubicBezTo>
                <a:close/>
                <a:moveTo>
                  <a:pt x="727025" y="535274"/>
                </a:moveTo>
                <a:cubicBezTo>
                  <a:pt x="727025" y="535274"/>
                  <a:pt x="726090" y="536855"/>
                  <a:pt x="725155" y="536855"/>
                </a:cubicBezTo>
                <a:cubicBezTo>
                  <a:pt x="725155" y="536855"/>
                  <a:pt x="724223" y="535274"/>
                  <a:pt x="723287" y="535274"/>
                </a:cubicBezTo>
                <a:lnTo>
                  <a:pt x="725844" y="533832"/>
                </a:lnTo>
                <a:cubicBezTo>
                  <a:pt x="725980" y="534090"/>
                  <a:pt x="727025" y="534682"/>
                  <a:pt x="727025" y="535274"/>
                </a:cubicBezTo>
                <a:close/>
                <a:moveTo>
                  <a:pt x="1947811" y="535274"/>
                </a:moveTo>
                <a:cubicBezTo>
                  <a:pt x="1946879" y="535274"/>
                  <a:pt x="1945944" y="536855"/>
                  <a:pt x="1945944" y="536855"/>
                </a:cubicBezTo>
                <a:cubicBezTo>
                  <a:pt x="1945009" y="536855"/>
                  <a:pt x="1944073" y="535274"/>
                  <a:pt x="1944073" y="535274"/>
                </a:cubicBezTo>
                <a:cubicBezTo>
                  <a:pt x="1944073" y="534682"/>
                  <a:pt x="1945119" y="534090"/>
                  <a:pt x="1945254" y="533832"/>
                </a:cubicBezTo>
                <a:lnTo>
                  <a:pt x="1947811" y="535274"/>
                </a:ln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7" name="TextBox 4">
            <a:extLst>
              <a:ext uri="{FF2B5EF4-FFF2-40B4-BE49-F238E27FC236}">
                <a16:creationId xmlns:a16="http://schemas.microsoft.com/office/drawing/2014/main" id="{C9BE751C-7047-4C09-91A8-C7E1890AFCD7}"/>
              </a:ext>
            </a:extLst>
          </p:cNvPr>
          <p:cNvSpPr txBox="1"/>
          <p:nvPr/>
        </p:nvSpPr>
        <p:spPr>
          <a:xfrm>
            <a:off x="4896955" y="3108532"/>
            <a:ext cx="2749778" cy="456022"/>
          </a:xfrm>
          <a:prstGeom prst="rect">
            <a:avLst/>
          </a:prstGeom>
          <a:solidFill>
            <a:srgbClr val="FFFFFF">
              <a:alpha val="0"/>
            </a:srgbClr>
          </a:solidFill>
        </p:spPr>
        <p:txBody>
          <a:bodyPr wrap="square"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2000" dirty="0">
                <a:solidFill>
                  <a:srgbClr val="31859B"/>
                </a:solidFill>
                <a:latin typeface="微软雅黑" panose="020B0503020204020204" charset="-122"/>
                <a:ea typeface="微软雅黑" panose="020B0503020204020204" charset="-122"/>
              </a:rPr>
              <a:t>02. </a:t>
            </a:r>
            <a:r>
              <a:rPr lang="en-US" altLang="zh-CN" sz="2000" dirty="0" err="1">
                <a:solidFill>
                  <a:srgbClr val="31859B"/>
                </a:solidFill>
                <a:latin typeface="微软雅黑" panose="020B0503020204020204" charset="-122"/>
                <a:ea typeface="微软雅黑" panose="020B0503020204020204" charset="-122"/>
              </a:rPr>
              <a:t>Busybox前端搭建</a:t>
            </a:r>
            <a:endParaRPr lang="en-US" sz="1100" dirty="0"/>
          </a:p>
        </p:txBody>
      </p:sp>
      <p:sp>
        <p:nvSpPr>
          <p:cNvPr id="8" name="Freeform 5">
            <a:extLst>
              <a:ext uri="{FF2B5EF4-FFF2-40B4-BE49-F238E27FC236}">
                <a16:creationId xmlns:a16="http://schemas.microsoft.com/office/drawing/2014/main" id="{AC95758B-9133-4CA2-B98E-99976A15123F}"/>
              </a:ext>
            </a:extLst>
          </p:cNvPr>
          <p:cNvSpPr/>
          <p:nvPr/>
        </p:nvSpPr>
        <p:spPr>
          <a:xfrm>
            <a:off x="8342173" y="3115060"/>
            <a:ext cx="2225302" cy="524473"/>
          </a:xfrm>
          <a:custGeom>
            <a:avLst/>
            <a:gdLst/>
            <a:ahLst/>
            <a:cxnLst/>
            <a:rect l="l" t="t" r="r" b="b"/>
            <a:pathLst>
              <a:path w="2225302" h="524473">
                <a:moveTo>
                  <a:pt x="2225301" y="485637"/>
                </a:moveTo>
                <a:cubicBezTo>
                  <a:pt x="2225301" y="486397"/>
                  <a:pt x="2224401" y="487158"/>
                  <a:pt x="2224401" y="487158"/>
                </a:cubicBezTo>
                <a:cubicBezTo>
                  <a:pt x="2223504" y="487919"/>
                  <a:pt x="2222603" y="488683"/>
                  <a:pt x="2222603" y="489444"/>
                </a:cubicBezTo>
                <a:lnTo>
                  <a:pt x="2224401" y="490205"/>
                </a:lnTo>
                <a:cubicBezTo>
                  <a:pt x="2224401" y="490966"/>
                  <a:pt x="2222603" y="491727"/>
                  <a:pt x="2222603" y="492491"/>
                </a:cubicBezTo>
                <a:cubicBezTo>
                  <a:pt x="2222603" y="492491"/>
                  <a:pt x="2221703" y="493252"/>
                  <a:pt x="2221703" y="494013"/>
                </a:cubicBezTo>
                <a:cubicBezTo>
                  <a:pt x="2221703" y="494013"/>
                  <a:pt x="2223504" y="494774"/>
                  <a:pt x="2223504" y="495535"/>
                </a:cubicBezTo>
                <a:lnTo>
                  <a:pt x="2221703" y="497060"/>
                </a:lnTo>
                <a:lnTo>
                  <a:pt x="2219902" y="495535"/>
                </a:lnTo>
                <a:lnTo>
                  <a:pt x="2218104" y="494013"/>
                </a:lnTo>
                <a:cubicBezTo>
                  <a:pt x="2217204" y="494774"/>
                  <a:pt x="2216303" y="495535"/>
                  <a:pt x="2216303" y="496296"/>
                </a:cubicBezTo>
                <a:lnTo>
                  <a:pt x="2218104" y="497060"/>
                </a:lnTo>
                <a:cubicBezTo>
                  <a:pt x="2218104" y="497821"/>
                  <a:pt x="2216303" y="498582"/>
                  <a:pt x="2217204" y="499343"/>
                </a:cubicBezTo>
                <a:lnTo>
                  <a:pt x="2219004" y="500104"/>
                </a:lnTo>
                <a:cubicBezTo>
                  <a:pt x="2219004" y="500868"/>
                  <a:pt x="2217204" y="501629"/>
                  <a:pt x="2217204" y="502390"/>
                </a:cubicBezTo>
                <a:lnTo>
                  <a:pt x="2219004" y="503151"/>
                </a:lnTo>
                <a:cubicBezTo>
                  <a:pt x="2219004" y="503912"/>
                  <a:pt x="2218104" y="504673"/>
                  <a:pt x="2218104" y="504673"/>
                </a:cubicBezTo>
                <a:cubicBezTo>
                  <a:pt x="2217204" y="505437"/>
                  <a:pt x="2217204" y="506198"/>
                  <a:pt x="2216303" y="506959"/>
                </a:cubicBezTo>
                <a:lnTo>
                  <a:pt x="2214502" y="505437"/>
                </a:lnTo>
                <a:cubicBezTo>
                  <a:pt x="2213605" y="504673"/>
                  <a:pt x="2212704" y="504673"/>
                  <a:pt x="2211804" y="503912"/>
                </a:cubicBezTo>
                <a:cubicBezTo>
                  <a:pt x="2211804" y="503912"/>
                  <a:pt x="2210904" y="503151"/>
                  <a:pt x="2210003" y="503151"/>
                </a:cubicBezTo>
                <a:cubicBezTo>
                  <a:pt x="2210003" y="503151"/>
                  <a:pt x="2209106" y="504673"/>
                  <a:pt x="2208205" y="504673"/>
                </a:cubicBezTo>
                <a:lnTo>
                  <a:pt x="2207305" y="506198"/>
                </a:lnTo>
                <a:cubicBezTo>
                  <a:pt x="2206405" y="506198"/>
                  <a:pt x="2206405" y="507720"/>
                  <a:pt x="2205504" y="507720"/>
                </a:cubicBezTo>
                <a:cubicBezTo>
                  <a:pt x="2205504" y="507720"/>
                  <a:pt x="2203706" y="506198"/>
                  <a:pt x="2203706" y="506959"/>
                </a:cubicBezTo>
                <a:cubicBezTo>
                  <a:pt x="2202806" y="506959"/>
                  <a:pt x="2202806" y="507720"/>
                  <a:pt x="2201905" y="508481"/>
                </a:cubicBezTo>
                <a:cubicBezTo>
                  <a:pt x="2201905" y="509245"/>
                  <a:pt x="2201005" y="509245"/>
                  <a:pt x="2200105" y="510006"/>
                </a:cubicBezTo>
                <a:cubicBezTo>
                  <a:pt x="2200105" y="510767"/>
                  <a:pt x="2199207" y="511528"/>
                  <a:pt x="2199207" y="511528"/>
                </a:cubicBezTo>
                <a:cubicBezTo>
                  <a:pt x="2198307" y="512289"/>
                  <a:pt x="2198307" y="513050"/>
                  <a:pt x="2197406" y="513814"/>
                </a:cubicBezTo>
                <a:cubicBezTo>
                  <a:pt x="2196506" y="513814"/>
                  <a:pt x="2196506" y="514575"/>
                  <a:pt x="2195605" y="515335"/>
                </a:cubicBezTo>
                <a:lnTo>
                  <a:pt x="2193808" y="513814"/>
                </a:lnTo>
                <a:cubicBezTo>
                  <a:pt x="2193808" y="513050"/>
                  <a:pt x="2195605" y="512289"/>
                  <a:pt x="2195605" y="512289"/>
                </a:cubicBezTo>
                <a:cubicBezTo>
                  <a:pt x="2194708" y="512289"/>
                  <a:pt x="2193808" y="510767"/>
                  <a:pt x="2193808" y="510767"/>
                </a:cubicBezTo>
                <a:cubicBezTo>
                  <a:pt x="2192907" y="510767"/>
                  <a:pt x="2192007" y="512289"/>
                  <a:pt x="2192007" y="512289"/>
                </a:cubicBezTo>
                <a:lnTo>
                  <a:pt x="2190209" y="514575"/>
                </a:lnTo>
                <a:cubicBezTo>
                  <a:pt x="2190209" y="513814"/>
                  <a:pt x="2188408" y="513050"/>
                  <a:pt x="2188408" y="513050"/>
                </a:cubicBezTo>
                <a:cubicBezTo>
                  <a:pt x="2188408" y="512289"/>
                  <a:pt x="2189309" y="511528"/>
                  <a:pt x="2190209" y="511528"/>
                </a:cubicBezTo>
                <a:cubicBezTo>
                  <a:pt x="2190209" y="510767"/>
                  <a:pt x="2191106" y="510006"/>
                  <a:pt x="2191106" y="509245"/>
                </a:cubicBezTo>
                <a:lnTo>
                  <a:pt x="2189309" y="508481"/>
                </a:lnTo>
                <a:cubicBezTo>
                  <a:pt x="2189309" y="507720"/>
                  <a:pt x="2187508" y="506959"/>
                  <a:pt x="2187508" y="506959"/>
                </a:cubicBezTo>
                <a:lnTo>
                  <a:pt x="2189309" y="505437"/>
                </a:lnTo>
                <a:cubicBezTo>
                  <a:pt x="2188408" y="504673"/>
                  <a:pt x="2187508" y="504673"/>
                  <a:pt x="2186607" y="503912"/>
                </a:cubicBezTo>
                <a:cubicBezTo>
                  <a:pt x="2186607" y="504673"/>
                  <a:pt x="2185710" y="505437"/>
                  <a:pt x="2185710" y="505437"/>
                </a:cubicBezTo>
                <a:cubicBezTo>
                  <a:pt x="2184809" y="506198"/>
                  <a:pt x="2183909" y="506959"/>
                  <a:pt x="2183909" y="507720"/>
                </a:cubicBezTo>
                <a:cubicBezTo>
                  <a:pt x="2183909" y="507720"/>
                  <a:pt x="2182108" y="508481"/>
                  <a:pt x="2182108" y="509245"/>
                </a:cubicBezTo>
                <a:lnTo>
                  <a:pt x="2183909" y="510006"/>
                </a:lnTo>
                <a:cubicBezTo>
                  <a:pt x="2183909" y="510767"/>
                  <a:pt x="2183009" y="512289"/>
                  <a:pt x="2183009" y="512289"/>
                </a:cubicBezTo>
                <a:cubicBezTo>
                  <a:pt x="2182108" y="512289"/>
                  <a:pt x="2181208" y="510767"/>
                  <a:pt x="2181208" y="510767"/>
                </a:cubicBezTo>
                <a:cubicBezTo>
                  <a:pt x="2180310" y="510767"/>
                  <a:pt x="2179410" y="509245"/>
                  <a:pt x="2178509" y="509245"/>
                </a:cubicBezTo>
                <a:cubicBezTo>
                  <a:pt x="2178509" y="509245"/>
                  <a:pt x="2177609" y="510767"/>
                  <a:pt x="2177609" y="511528"/>
                </a:cubicBezTo>
                <a:cubicBezTo>
                  <a:pt x="2176709" y="511528"/>
                  <a:pt x="2175811" y="510006"/>
                  <a:pt x="2174911" y="510006"/>
                </a:cubicBezTo>
                <a:lnTo>
                  <a:pt x="2174010" y="511528"/>
                </a:lnTo>
                <a:cubicBezTo>
                  <a:pt x="2173110" y="511528"/>
                  <a:pt x="2172210" y="513050"/>
                  <a:pt x="2172210" y="513050"/>
                </a:cubicBezTo>
                <a:cubicBezTo>
                  <a:pt x="2171309" y="513050"/>
                  <a:pt x="2170412" y="512289"/>
                  <a:pt x="2170412" y="512289"/>
                </a:cubicBezTo>
                <a:cubicBezTo>
                  <a:pt x="2169511" y="511528"/>
                  <a:pt x="2168611" y="510767"/>
                  <a:pt x="2167710" y="510767"/>
                </a:cubicBezTo>
                <a:cubicBezTo>
                  <a:pt x="2167710" y="510006"/>
                  <a:pt x="2166813" y="510006"/>
                  <a:pt x="2165913" y="509245"/>
                </a:cubicBezTo>
                <a:lnTo>
                  <a:pt x="2167710" y="507720"/>
                </a:lnTo>
                <a:cubicBezTo>
                  <a:pt x="2167710" y="506959"/>
                  <a:pt x="2165913" y="506959"/>
                  <a:pt x="2165913" y="506198"/>
                </a:cubicBezTo>
                <a:cubicBezTo>
                  <a:pt x="2165913" y="506959"/>
                  <a:pt x="2164112" y="507720"/>
                  <a:pt x="2164112" y="507720"/>
                </a:cubicBezTo>
                <a:cubicBezTo>
                  <a:pt x="2164112" y="508481"/>
                  <a:pt x="2165913" y="508481"/>
                  <a:pt x="2165913" y="509245"/>
                </a:cubicBezTo>
                <a:cubicBezTo>
                  <a:pt x="2165913" y="510006"/>
                  <a:pt x="2164112" y="510767"/>
                  <a:pt x="2165012" y="510767"/>
                </a:cubicBezTo>
                <a:cubicBezTo>
                  <a:pt x="2165012" y="511528"/>
                  <a:pt x="2166813" y="512289"/>
                  <a:pt x="2166813" y="512289"/>
                </a:cubicBezTo>
                <a:lnTo>
                  <a:pt x="2165012" y="513814"/>
                </a:lnTo>
                <a:lnTo>
                  <a:pt x="2163211" y="513050"/>
                </a:lnTo>
                <a:cubicBezTo>
                  <a:pt x="2162311" y="512289"/>
                  <a:pt x="2161413" y="511528"/>
                  <a:pt x="2161413" y="511528"/>
                </a:cubicBezTo>
                <a:cubicBezTo>
                  <a:pt x="2160513" y="511528"/>
                  <a:pt x="2159613" y="510006"/>
                  <a:pt x="2158712" y="510006"/>
                </a:cubicBezTo>
                <a:lnTo>
                  <a:pt x="2157812" y="511528"/>
                </a:lnTo>
                <a:cubicBezTo>
                  <a:pt x="2157812" y="512289"/>
                  <a:pt x="2159613" y="513050"/>
                  <a:pt x="2159613" y="513050"/>
                </a:cubicBezTo>
                <a:cubicBezTo>
                  <a:pt x="2159613" y="513050"/>
                  <a:pt x="2158712" y="514575"/>
                  <a:pt x="2157812" y="514575"/>
                </a:cubicBezTo>
                <a:cubicBezTo>
                  <a:pt x="2157812" y="514575"/>
                  <a:pt x="2156014" y="513050"/>
                  <a:pt x="2156014" y="513814"/>
                </a:cubicBezTo>
                <a:cubicBezTo>
                  <a:pt x="2155113" y="513814"/>
                  <a:pt x="2155113" y="515335"/>
                  <a:pt x="2154213" y="515335"/>
                </a:cubicBezTo>
                <a:cubicBezTo>
                  <a:pt x="2154213" y="515335"/>
                  <a:pt x="2153313" y="513814"/>
                  <a:pt x="2152412" y="513814"/>
                </a:cubicBezTo>
                <a:cubicBezTo>
                  <a:pt x="2153313" y="513814"/>
                  <a:pt x="2153313" y="512289"/>
                  <a:pt x="2154213" y="512289"/>
                </a:cubicBezTo>
                <a:cubicBezTo>
                  <a:pt x="2154213" y="511528"/>
                  <a:pt x="2155113" y="510767"/>
                  <a:pt x="2155113" y="510767"/>
                </a:cubicBezTo>
                <a:cubicBezTo>
                  <a:pt x="2156014" y="510006"/>
                  <a:pt x="2153313" y="509245"/>
                  <a:pt x="2153313" y="509245"/>
                </a:cubicBezTo>
                <a:cubicBezTo>
                  <a:pt x="2153313" y="508481"/>
                  <a:pt x="2155113" y="507720"/>
                  <a:pt x="2155113" y="507720"/>
                </a:cubicBezTo>
                <a:cubicBezTo>
                  <a:pt x="2155113" y="506959"/>
                  <a:pt x="2153313" y="506959"/>
                  <a:pt x="2153313" y="506198"/>
                </a:cubicBezTo>
                <a:cubicBezTo>
                  <a:pt x="2152412" y="506198"/>
                  <a:pt x="2151515" y="504673"/>
                  <a:pt x="2150614" y="504673"/>
                </a:cubicBezTo>
                <a:cubicBezTo>
                  <a:pt x="2150614" y="504673"/>
                  <a:pt x="2149714" y="506198"/>
                  <a:pt x="2149714" y="506959"/>
                </a:cubicBezTo>
                <a:cubicBezTo>
                  <a:pt x="2148813" y="506959"/>
                  <a:pt x="2148813" y="507720"/>
                  <a:pt x="2147913" y="508481"/>
                </a:cubicBezTo>
                <a:cubicBezTo>
                  <a:pt x="2147913" y="508481"/>
                  <a:pt x="2147013" y="510006"/>
                  <a:pt x="2146115" y="510006"/>
                </a:cubicBezTo>
                <a:cubicBezTo>
                  <a:pt x="2146115" y="510006"/>
                  <a:pt x="2145215" y="508481"/>
                  <a:pt x="2144315" y="508481"/>
                </a:cubicBezTo>
                <a:cubicBezTo>
                  <a:pt x="2143414" y="509245"/>
                  <a:pt x="2143414" y="510006"/>
                  <a:pt x="2142517" y="510767"/>
                </a:cubicBezTo>
                <a:cubicBezTo>
                  <a:pt x="2142517" y="510767"/>
                  <a:pt x="2141616" y="511528"/>
                  <a:pt x="2141616" y="512289"/>
                </a:cubicBezTo>
                <a:cubicBezTo>
                  <a:pt x="2140716" y="512289"/>
                  <a:pt x="2139815" y="513814"/>
                  <a:pt x="2139815" y="513814"/>
                </a:cubicBezTo>
                <a:cubicBezTo>
                  <a:pt x="2138915" y="513814"/>
                  <a:pt x="2138017" y="512289"/>
                  <a:pt x="2138017" y="512289"/>
                </a:cubicBezTo>
                <a:cubicBezTo>
                  <a:pt x="2137117" y="512289"/>
                  <a:pt x="2137117" y="514575"/>
                  <a:pt x="2136217" y="514575"/>
                </a:cubicBezTo>
                <a:lnTo>
                  <a:pt x="2134416" y="513050"/>
                </a:lnTo>
                <a:cubicBezTo>
                  <a:pt x="2133515" y="512289"/>
                  <a:pt x="2132618" y="512289"/>
                  <a:pt x="2132618" y="511528"/>
                </a:cubicBezTo>
                <a:cubicBezTo>
                  <a:pt x="2133515" y="510767"/>
                  <a:pt x="2134416" y="509245"/>
                  <a:pt x="2135316" y="508481"/>
                </a:cubicBezTo>
                <a:cubicBezTo>
                  <a:pt x="2135316" y="507720"/>
                  <a:pt x="2137117" y="506959"/>
                  <a:pt x="2137117" y="506959"/>
                </a:cubicBezTo>
                <a:cubicBezTo>
                  <a:pt x="2137117" y="506198"/>
                  <a:pt x="2134416" y="505437"/>
                  <a:pt x="2134416" y="505437"/>
                </a:cubicBezTo>
                <a:cubicBezTo>
                  <a:pt x="2135316" y="505437"/>
                  <a:pt x="2136217" y="503912"/>
                  <a:pt x="2136217" y="503912"/>
                </a:cubicBezTo>
                <a:cubicBezTo>
                  <a:pt x="2137117" y="503912"/>
                  <a:pt x="2138017" y="504673"/>
                  <a:pt x="2138017" y="504673"/>
                </a:cubicBezTo>
                <a:cubicBezTo>
                  <a:pt x="2138915" y="504673"/>
                  <a:pt x="2140716" y="506198"/>
                  <a:pt x="2140716" y="506198"/>
                </a:cubicBezTo>
                <a:lnTo>
                  <a:pt x="2141616" y="504673"/>
                </a:lnTo>
                <a:cubicBezTo>
                  <a:pt x="2141616" y="503912"/>
                  <a:pt x="2139815" y="503912"/>
                  <a:pt x="2139815" y="503151"/>
                </a:cubicBezTo>
                <a:cubicBezTo>
                  <a:pt x="2139815" y="502390"/>
                  <a:pt x="2141616" y="501629"/>
                  <a:pt x="2141616" y="501629"/>
                </a:cubicBezTo>
                <a:cubicBezTo>
                  <a:pt x="2141616" y="500868"/>
                  <a:pt x="2138915" y="500104"/>
                  <a:pt x="2139815" y="500104"/>
                </a:cubicBezTo>
                <a:cubicBezTo>
                  <a:pt x="2139815" y="499343"/>
                  <a:pt x="2140716" y="498582"/>
                  <a:pt x="2140716" y="498582"/>
                </a:cubicBezTo>
                <a:cubicBezTo>
                  <a:pt x="2141616" y="497821"/>
                  <a:pt x="2141616" y="497060"/>
                  <a:pt x="2142517" y="497060"/>
                </a:cubicBezTo>
                <a:cubicBezTo>
                  <a:pt x="2143414" y="496296"/>
                  <a:pt x="2143414" y="495535"/>
                  <a:pt x="2144315" y="494774"/>
                </a:cubicBezTo>
                <a:cubicBezTo>
                  <a:pt x="2143414" y="494774"/>
                  <a:pt x="2142517" y="494013"/>
                  <a:pt x="2141616" y="494013"/>
                </a:cubicBezTo>
                <a:lnTo>
                  <a:pt x="2140716" y="495535"/>
                </a:lnTo>
                <a:cubicBezTo>
                  <a:pt x="2139815" y="495535"/>
                  <a:pt x="2139815" y="497060"/>
                  <a:pt x="2138915" y="497060"/>
                </a:cubicBezTo>
                <a:cubicBezTo>
                  <a:pt x="2138915" y="497821"/>
                  <a:pt x="2138017" y="498582"/>
                  <a:pt x="2137117" y="498582"/>
                </a:cubicBezTo>
                <a:cubicBezTo>
                  <a:pt x="2137117" y="499343"/>
                  <a:pt x="2136217" y="500104"/>
                  <a:pt x="2136217" y="500868"/>
                </a:cubicBezTo>
                <a:cubicBezTo>
                  <a:pt x="2135316" y="500868"/>
                  <a:pt x="2134416" y="502390"/>
                  <a:pt x="2134416" y="502390"/>
                </a:cubicBezTo>
                <a:lnTo>
                  <a:pt x="2132618" y="500868"/>
                </a:lnTo>
                <a:cubicBezTo>
                  <a:pt x="2132618" y="501629"/>
                  <a:pt x="2130817" y="502390"/>
                  <a:pt x="2130817" y="502390"/>
                </a:cubicBezTo>
                <a:cubicBezTo>
                  <a:pt x="2130817" y="503151"/>
                  <a:pt x="2132618" y="503912"/>
                  <a:pt x="2132618" y="503912"/>
                </a:cubicBezTo>
                <a:lnTo>
                  <a:pt x="2134416" y="505437"/>
                </a:lnTo>
                <a:cubicBezTo>
                  <a:pt x="2134416" y="506198"/>
                  <a:pt x="2133515" y="506198"/>
                  <a:pt x="2133515" y="506959"/>
                </a:cubicBezTo>
                <a:cubicBezTo>
                  <a:pt x="2132618" y="507720"/>
                  <a:pt x="2132618" y="508481"/>
                  <a:pt x="2131718" y="508481"/>
                </a:cubicBezTo>
                <a:cubicBezTo>
                  <a:pt x="2131718" y="509245"/>
                  <a:pt x="2130817" y="510006"/>
                  <a:pt x="2129917" y="510006"/>
                </a:cubicBezTo>
                <a:cubicBezTo>
                  <a:pt x="2129917" y="510767"/>
                  <a:pt x="2129016" y="509245"/>
                  <a:pt x="2128119" y="509245"/>
                </a:cubicBezTo>
                <a:lnTo>
                  <a:pt x="2126318" y="510767"/>
                </a:lnTo>
                <a:cubicBezTo>
                  <a:pt x="2126318" y="511528"/>
                  <a:pt x="2125418" y="512289"/>
                  <a:pt x="2125418" y="512289"/>
                </a:cubicBezTo>
                <a:lnTo>
                  <a:pt x="2127218" y="513814"/>
                </a:lnTo>
                <a:lnTo>
                  <a:pt x="2129016" y="512289"/>
                </a:lnTo>
                <a:lnTo>
                  <a:pt x="2130817" y="513050"/>
                </a:lnTo>
                <a:cubicBezTo>
                  <a:pt x="2130817" y="513814"/>
                  <a:pt x="2129016" y="514575"/>
                  <a:pt x="2129016" y="515335"/>
                </a:cubicBezTo>
                <a:cubicBezTo>
                  <a:pt x="2129016" y="515335"/>
                  <a:pt x="2128119" y="516096"/>
                  <a:pt x="2127218" y="516857"/>
                </a:cubicBezTo>
                <a:cubicBezTo>
                  <a:pt x="2127218" y="516857"/>
                  <a:pt x="2129917" y="517621"/>
                  <a:pt x="2129917" y="518382"/>
                </a:cubicBezTo>
                <a:cubicBezTo>
                  <a:pt x="2129917" y="518382"/>
                  <a:pt x="2128119" y="519143"/>
                  <a:pt x="2128119" y="519904"/>
                </a:cubicBezTo>
                <a:cubicBezTo>
                  <a:pt x="2128119" y="520665"/>
                  <a:pt x="2127218" y="520665"/>
                  <a:pt x="2126318" y="521426"/>
                </a:cubicBezTo>
                <a:cubicBezTo>
                  <a:pt x="2126318" y="520665"/>
                  <a:pt x="2125418" y="520665"/>
                  <a:pt x="2124517" y="519904"/>
                </a:cubicBezTo>
                <a:lnTo>
                  <a:pt x="2122719" y="519143"/>
                </a:lnTo>
                <a:cubicBezTo>
                  <a:pt x="2122719" y="518382"/>
                  <a:pt x="2123617" y="517621"/>
                  <a:pt x="2124517" y="516857"/>
                </a:cubicBezTo>
                <a:cubicBezTo>
                  <a:pt x="2123617" y="516857"/>
                  <a:pt x="2122719" y="516096"/>
                  <a:pt x="2121819" y="516096"/>
                </a:cubicBezTo>
                <a:lnTo>
                  <a:pt x="2120918" y="517621"/>
                </a:lnTo>
                <a:cubicBezTo>
                  <a:pt x="2120918" y="517621"/>
                  <a:pt x="2122719" y="518382"/>
                  <a:pt x="2122719" y="519143"/>
                </a:cubicBezTo>
                <a:cubicBezTo>
                  <a:pt x="2122719" y="519143"/>
                  <a:pt x="2121819" y="519904"/>
                  <a:pt x="2120918" y="520665"/>
                </a:cubicBezTo>
                <a:cubicBezTo>
                  <a:pt x="2120918" y="520665"/>
                  <a:pt x="2120018" y="522190"/>
                  <a:pt x="2119118" y="522190"/>
                </a:cubicBezTo>
                <a:cubicBezTo>
                  <a:pt x="2119118" y="522190"/>
                  <a:pt x="2117320" y="521426"/>
                  <a:pt x="2117320" y="520665"/>
                </a:cubicBezTo>
                <a:cubicBezTo>
                  <a:pt x="2117320" y="520665"/>
                  <a:pt x="2119118" y="519904"/>
                  <a:pt x="2119118" y="519143"/>
                </a:cubicBezTo>
                <a:cubicBezTo>
                  <a:pt x="2119118" y="518382"/>
                  <a:pt x="2117320" y="518382"/>
                  <a:pt x="2117320" y="517621"/>
                </a:cubicBezTo>
                <a:cubicBezTo>
                  <a:pt x="2118220" y="516857"/>
                  <a:pt x="2119118" y="516096"/>
                  <a:pt x="2120018" y="514575"/>
                </a:cubicBezTo>
                <a:cubicBezTo>
                  <a:pt x="2120918" y="513814"/>
                  <a:pt x="2121819" y="512289"/>
                  <a:pt x="2122719" y="511528"/>
                </a:cubicBezTo>
                <a:cubicBezTo>
                  <a:pt x="2121819" y="510006"/>
                  <a:pt x="2120918" y="509245"/>
                  <a:pt x="2119118" y="508481"/>
                </a:cubicBezTo>
                <a:cubicBezTo>
                  <a:pt x="2118220" y="508481"/>
                  <a:pt x="2118220" y="507720"/>
                  <a:pt x="2117320" y="506959"/>
                </a:cubicBezTo>
                <a:cubicBezTo>
                  <a:pt x="2116419" y="507720"/>
                  <a:pt x="2116419" y="509245"/>
                  <a:pt x="2115519" y="509245"/>
                </a:cubicBezTo>
                <a:lnTo>
                  <a:pt x="2113721" y="507720"/>
                </a:lnTo>
                <a:lnTo>
                  <a:pt x="2111920" y="506198"/>
                </a:lnTo>
                <a:cubicBezTo>
                  <a:pt x="2111020" y="506198"/>
                  <a:pt x="2110119" y="507720"/>
                  <a:pt x="2110119" y="507720"/>
                </a:cubicBezTo>
                <a:cubicBezTo>
                  <a:pt x="2109222" y="508481"/>
                  <a:pt x="2108322" y="509245"/>
                  <a:pt x="2108322" y="510006"/>
                </a:cubicBezTo>
                <a:lnTo>
                  <a:pt x="2110119" y="510767"/>
                </a:lnTo>
                <a:cubicBezTo>
                  <a:pt x="2110119" y="511528"/>
                  <a:pt x="2109222" y="512289"/>
                  <a:pt x="2109222" y="513050"/>
                </a:cubicBezTo>
                <a:lnTo>
                  <a:pt x="2107421" y="511528"/>
                </a:lnTo>
                <a:cubicBezTo>
                  <a:pt x="2106521" y="511528"/>
                  <a:pt x="2105620" y="513050"/>
                  <a:pt x="2105620" y="513050"/>
                </a:cubicBezTo>
                <a:cubicBezTo>
                  <a:pt x="2104723" y="513814"/>
                  <a:pt x="2104723" y="514575"/>
                  <a:pt x="2103822" y="514575"/>
                </a:cubicBezTo>
                <a:lnTo>
                  <a:pt x="2102022" y="513814"/>
                </a:lnTo>
                <a:cubicBezTo>
                  <a:pt x="2102022" y="513050"/>
                  <a:pt x="2103822" y="512289"/>
                  <a:pt x="2103822" y="511528"/>
                </a:cubicBezTo>
                <a:cubicBezTo>
                  <a:pt x="2102922" y="511528"/>
                  <a:pt x="2102022" y="510767"/>
                  <a:pt x="2101121" y="510767"/>
                </a:cubicBezTo>
                <a:cubicBezTo>
                  <a:pt x="2101121" y="510006"/>
                  <a:pt x="2100221" y="509245"/>
                  <a:pt x="2099323" y="509245"/>
                </a:cubicBezTo>
                <a:lnTo>
                  <a:pt x="2097523" y="507720"/>
                </a:lnTo>
                <a:cubicBezTo>
                  <a:pt x="2097523" y="507720"/>
                  <a:pt x="2095722" y="509245"/>
                  <a:pt x="2095722" y="510006"/>
                </a:cubicBezTo>
                <a:lnTo>
                  <a:pt x="2093924" y="511528"/>
                </a:lnTo>
                <a:cubicBezTo>
                  <a:pt x="2093924" y="511528"/>
                  <a:pt x="2092123" y="510767"/>
                  <a:pt x="2092123" y="510006"/>
                </a:cubicBezTo>
                <a:lnTo>
                  <a:pt x="2093924" y="508481"/>
                </a:lnTo>
                <a:cubicBezTo>
                  <a:pt x="2093924" y="507720"/>
                  <a:pt x="2094821" y="506959"/>
                  <a:pt x="2095722" y="506959"/>
                </a:cubicBezTo>
                <a:cubicBezTo>
                  <a:pt x="2095722" y="506198"/>
                  <a:pt x="2096622" y="505437"/>
                  <a:pt x="2096622" y="504673"/>
                </a:cubicBezTo>
                <a:lnTo>
                  <a:pt x="2094821" y="503912"/>
                </a:lnTo>
                <a:cubicBezTo>
                  <a:pt x="2094821" y="503151"/>
                  <a:pt x="2096622" y="502390"/>
                  <a:pt x="2096622" y="502390"/>
                </a:cubicBezTo>
                <a:cubicBezTo>
                  <a:pt x="2096622" y="501629"/>
                  <a:pt x="2094821" y="500868"/>
                  <a:pt x="2094821" y="500868"/>
                </a:cubicBezTo>
                <a:cubicBezTo>
                  <a:pt x="2093924" y="500868"/>
                  <a:pt x="2093023" y="502390"/>
                  <a:pt x="2093023" y="502390"/>
                </a:cubicBezTo>
                <a:cubicBezTo>
                  <a:pt x="2092123" y="502390"/>
                  <a:pt x="2091223" y="500868"/>
                  <a:pt x="2091223" y="500868"/>
                </a:cubicBezTo>
                <a:cubicBezTo>
                  <a:pt x="2090322" y="501629"/>
                  <a:pt x="2090322" y="502390"/>
                  <a:pt x="2089425" y="503151"/>
                </a:cubicBezTo>
                <a:cubicBezTo>
                  <a:pt x="2089425" y="503151"/>
                  <a:pt x="2087624" y="503912"/>
                  <a:pt x="2087624" y="504673"/>
                </a:cubicBezTo>
                <a:cubicBezTo>
                  <a:pt x="2087624" y="504673"/>
                  <a:pt x="2089425" y="505437"/>
                  <a:pt x="2089425" y="506198"/>
                </a:cubicBezTo>
                <a:cubicBezTo>
                  <a:pt x="2090322" y="506198"/>
                  <a:pt x="2088524" y="506959"/>
                  <a:pt x="2088524" y="507720"/>
                </a:cubicBezTo>
                <a:cubicBezTo>
                  <a:pt x="2088524" y="507720"/>
                  <a:pt x="2087624" y="508481"/>
                  <a:pt x="2086723" y="509245"/>
                </a:cubicBezTo>
                <a:lnTo>
                  <a:pt x="2084926" y="510767"/>
                </a:lnTo>
                <a:lnTo>
                  <a:pt x="2087624" y="512289"/>
                </a:lnTo>
                <a:cubicBezTo>
                  <a:pt x="2086723" y="513050"/>
                  <a:pt x="2085823" y="513050"/>
                  <a:pt x="2085823" y="513814"/>
                </a:cubicBezTo>
                <a:cubicBezTo>
                  <a:pt x="2084926" y="514575"/>
                  <a:pt x="2084926" y="515335"/>
                  <a:pt x="2084025" y="515335"/>
                </a:cubicBezTo>
                <a:cubicBezTo>
                  <a:pt x="2084025" y="516096"/>
                  <a:pt x="2082224" y="514575"/>
                  <a:pt x="2082224" y="514575"/>
                </a:cubicBezTo>
                <a:cubicBezTo>
                  <a:pt x="2081324" y="514575"/>
                  <a:pt x="2081324" y="516096"/>
                  <a:pt x="2080427" y="516096"/>
                </a:cubicBezTo>
                <a:cubicBezTo>
                  <a:pt x="2080427" y="516096"/>
                  <a:pt x="2079526" y="514575"/>
                  <a:pt x="2078626" y="514575"/>
                </a:cubicBezTo>
                <a:cubicBezTo>
                  <a:pt x="2078626" y="514575"/>
                  <a:pt x="2079526" y="513050"/>
                  <a:pt x="2080427" y="513050"/>
                </a:cubicBezTo>
                <a:cubicBezTo>
                  <a:pt x="2080427" y="512289"/>
                  <a:pt x="2081324" y="511528"/>
                  <a:pt x="2081324" y="511528"/>
                </a:cubicBezTo>
                <a:cubicBezTo>
                  <a:pt x="2082224" y="510767"/>
                  <a:pt x="2079526" y="510006"/>
                  <a:pt x="2079526" y="510006"/>
                </a:cubicBezTo>
                <a:lnTo>
                  <a:pt x="2081324" y="508481"/>
                </a:lnTo>
                <a:lnTo>
                  <a:pt x="2079526" y="506959"/>
                </a:lnTo>
                <a:cubicBezTo>
                  <a:pt x="2078626" y="506959"/>
                  <a:pt x="2077725" y="508481"/>
                  <a:pt x="2077725" y="508481"/>
                </a:cubicBezTo>
                <a:cubicBezTo>
                  <a:pt x="2076825" y="509245"/>
                  <a:pt x="2076825" y="510006"/>
                  <a:pt x="2075927" y="510767"/>
                </a:cubicBezTo>
                <a:lnTo>
                  <a:pt x="2077725" y="511528"/>
                </a:lnTo>
                <a:cubicBezTo>
                  <a:pt x="2078626" y="512289"/>
                  <a:pt x="2076825" y="513050"/>
                  <a:pt x="2076825" y="513050"/>
                </a:cubicBezTo>
                <a:lnTo>
                  <a:pt x="2078626" y="514575"/>
                </a:lnTo>
                <a:cubicBezTo>
                  <a:pt x="2077725" y="514575"/>
                  <a:pt x="2077725" y="516096"/>
                  <a:pt x="2076825" y="516096"/>
                </a:cubicBezTo>
                <a:cubicBezTo>
                  <a:pt x="2076825" y="516096"/>
                  <a:pt x="2075927" y="515335"/>
                  <a:pt x="2075027" y="515335"/>
                </a:cubicBezTo>
                <a:cubicBezTo>
                  <a:pt x="2074127" y="516096"/>
                  <a:pt x="2073226" y="517621"/>
                  <a:pt x="2072326" y="518382"/>
                </a:cubicBezTo>
                <a:cubicBezTo>
                  <a:pt x="2071425" y="518382"/>
                  <a:pt x="2070528" y="517621"/>
                  <a:pt x="2069628" y="516857"/>
                </a:cubicBezTo>
                <a:cubicBezTo>
                  <a:pt x="2069628" y="516857"/>
                  <a:pt x="2071425" y="516096"/>
                  <a:pt x="2071425" y="515335"/>
                </a:cubicBezTo>
                <a:cubicBezTo>
                  <a:pt x="2072326" y="515335"/>
                  <a:pt x="2073226" y="514575"/>
                  <a:pt x="2073226" y="513814"/>
                </a:cubicBezTo>
                <a:cubicBezTo>
                  <a:pt x="2073226" y="513050"/>
                  <a:pt x="2075027" y="512289"/>
                  <a:pt x="2075027" y="512289"/>
                </a:cubicBezTo>
                <a:cubicBezTo>
                  <a:pt x="2074127" y="511528"/>
                  <a:pt x="2072326" y="511528"/>
                  <a:pt x="2072326" y="510767"/>
                </a:cubicBezTo>
                <a:lnTo>
                  <a:pt x="2074127" y="509245"/>
                </a:lnTo>
                <a:lnTo>
                  <a:pt x="2072326" y="507720"/>
                </a:lnTo>
                <a:cubicBezTo>
                  <a:pt x="2071425" y="507720"/>
                  <a:pt x="2071425" y="509245"/>
                  <a:pt x="2070528" y="509245"/>
                </a:cubicBezTo>
                <a:cubicBezTo>
                  <a:pt x="2069628" y="509245"/>
                  <a:pt x="2069628" y="508481"/>
                  <a:pt x="2068727" y="508481"/>
                </a:cubicBezTo>
                <a:cubicBezTo>
                  <a:pt x="2068727" y="508481"/>
                  <a:pt x="2066926" y="509245"/>
                  <a:pt x="2066926" y="510006"/>
                </a:cubicBezTo>
                <a:cubicBezTo>
                  <a:pt x="2066926" y="510006"/>
                  <a:pt x="2068727" y="510767"/>
                  <a:pt x="2068727" y="511528"/>
                </a:cubicBezTo>
                <a:cubicBezTo>
                  <a:pt x="2068727" y="511528"/>
                  <a:pt x="2067827" y="512289"/>
                  <a:pt x="2067827" y="513050"/>
                </a:cubicBezTo>
                <a:cubicBezTo>
                  <a:pt x="2066926" y="513814"/>
                  <a:pt x="2066926" y="513814"/>
                  <a:pt x="2066029" y="514575"/>
                </a:cubicBezTo>
                <a:cubicBezTo>
                  <a:pt x="2065128" y="515335"/>
                  <a:pt x="2065128" y="516096"/>
                  <a:pt x="2064228" y="516096"/>
                </a:cubicBezTo>
                <a:cubicBezTo>
                  <a:pt x="2064228" y="516857"/>
                  <a:pt x="2063328" y="517621"/>
                  <a:pt x="2063328" y="518382"/>
                </a:cubicBezTo>
                <a:cubicBezTo>
                  <a:pt x="2062427" y="518382"/>
                  <a:pt x="2061527" y="519904"/>
                  <a:pt x="2061527" y="519904"/>
                </a:cubicBezTo>
                <a:lnTo>
                  <a:pt x="2059729" y="518382"/>
                </a:lnTo>
                <a:lnTo>
                  <a:pt x="2060629" y="516857"/>
                </a:lnTo>
                <a:lnTo>
                  <a:pt x="2062427" y="515335"/>
                </a:lnTo>
                <a:cubicBezTo>
                  <a:pt x="2061527" y="514575"/>
                  <a:pt x="2060629" y="513814"/>
                  <a:pt x="2060629" y="513814"/>
                </a:cubicBezTo>
                <a:cubicBezTo>
                  <a:pt x="2059729" y="513814"/>
                  <a:pt x="2058828" y="515335"/>
                  <a:pt x="2058828" y="515335"/>
                </a:cubicBezTo>
                <a:cubicBezTo>
                  <a:pt x="2057928" y="515335"/>
                  <a:pt x="2057031" y="514575"/>
                  <a:pt x="2057031" y="513814"/>
                </a:cubicBezTo>
                <a:cubicBezTo>
                  <a:pt x="2056130" y="513814"/>
                  <a:pt x="2055230" y="513050"/>
                  <a:pt x="2055230" y="513050"/>
                </a:cubicBezTo>
                <a:cubicBezTo>
                  <a:pt x="2054329" y="513050"/>
                  <a:pt x="2054329" y="514575"/>
                  <a:pt x="2053429" y="514575"/>
                </a:cubicBezTo>
                <a:cubicBezTo>
                  <a:pt x="2052531" y="514575"/>
                  <a:pt x="2051631" y="513050"/>
                  <a:pt x="2051631" y="513050"/>
                </a:cubicBezTo>
                <a:cubicBezTo>
                  <a:pt x="2050731" y="513050"/>
                  <a:pt x="2049830" y="515335"/>
                  <a:pt x="2049830" y="514575"/>
                </a:cubicBezTo>
                <a:cubicBezTo>
                  <a:pt x="2048930" y="514575"/>
                  <a:pt x="2048029" y="513814"/>
                  <a:pt x="2048029" y="513814"/>
                </a:cubicBezTo>
                <a:cubicBezTo>
                  <a:pt x="2047132" y="513050"/>
                  <a:pt x="2046231" y="513050"/>
                  <a:pt x="2046231" y="512289"/>
                </a:cubicBezTo>
                <a:cubicBezTo>
                  <a:pt x="2045331" y="512289"/>
                  <a:pt x="2044431" y="510767"/>
                  <a:pt x="2043530" y="510767"/>
                </a:cubicBezTo>
                <a:lnTo>
                  <a:pt x="2042630" y="513050"/>
                </a:lnTo>
                <a:cubicBezTo>
                  <a:pt x="2041732" y="512289"/>
                  <a:pt x="2039931" y="511528"/>
                  <a:pt x="2039931" y="511528"/>
                </a:cubicBezTo>
                <a:cubicBezTo>
                  <a:pt x="2039931" y="510767"/>
                  <a:pt x="2041732" y="510006"/>
                  <a:pt x="2041732" y="510006"/>
                </a:cubicBezTo>
                <a:cubicBezTo>
                  <a:pt x="2041732" y="509245"/>
                  <a:pt x="2039931" y="508481"/>
                  <a:pt x="2039931" y="508481"/>
                </a:cubicBezTo>
                <a:cubicBezTo>
                  <a:pt x="2039931" y="507720"/>
                  <a:pt x="2040832" y="506959"/>
                  <a:pt x="2041732" y="506959"/>
                </a:cubicBezTo>
                <a:cubicBezTo>
                  <a:pt x="2041732" y="506198"/>
                  <a:pt x="2042630" y="505437"/>
                  <a:pt x="2042630" y="504673"/>
                </a:cubicBezTo>
                <a:lnTo>
                  <a:pt x="2040832" y="503912"/>
                </a:lnTo>
                <a:cubicBezTo>
                  <a:pt x="2039931" y="504673"/>
                  <a:pt x="2039031" y="506198"/>
                  <a:pt x="2038131" y="506959"/>
                </a:cubicBezTo>
                <a:cubicBezTo>
                  <a:pt x="2037233" y="507720"/>
                  <a:pt x="2036333" y="508481"/>
                  <a:pt x="2036333" y="508481"/>
                </a:cubicBezTo>
                <a:lnTo>
                  <a:pt x="2034532" y="507720"/>
                </a:lnTo>
                <a:cubicBezTo>
                  <a:pt x="2034532" y="506959"/>
                  <a:pt x="2035433" y="506198"/>
                  <a:pt x="2035433" y="506198"/>
                </a:cubicBezTo>
                <a:cubicBezTo>
                  <a:pt x="2036333" y="505437"/>
                  <a:pt x="2037233" y="504673"/>
                  <a:pt x="2037233" y="503912"/>
                </a:cubicBezTo>
                <a:cubicBezTo>
                  <a:pt x="2038131" y="503912"/>
                  <a:pt x="2039031" y="503151"/>
                  <a:pt x="2039031" y="502390"/>
                </a:cubicBezTo>
                <a:cubicBezTo>
                  <a:pt x="2039031" y="502390"/>
                  <a:pt x="2037233" y="501629"/>
                  <a:pt x="2037233" y="500868"/>
                </a:cubicBezTo>
                <a:cubicBezTo>
                  <a:pt x="2036333" y="501629"/>
                  <a:pt x="2035433" y="502390"/>
                  <a:pt x="2035433" y="503151"/>
                </a:cubicBezTo>
                <a:cubicBezTo>
                  <a:pt x="2034532" y="503151"/>
                  <a:pt x="2033632" y="503912"/>
                  <a:pt x="2033632" y="504673"/>
                </a:cubicBezTo>
                <a:lnTo>
                  <a:pt x="2031834" y="506198"/>
                </a:lnTo>
                <a:lnTo>
                  <a:pt x="2034532" y="507720"/>
                </a:lnTo>
                <a:cubicBezTo>
                  <a:pt x="2033632" y="507720"/>
                  <a:pt x="2032731" y="509245"/>
                  <a:pt x="2032731" y="509245"/>
                </a:cubicBezTo>
                <a:cubicBezTo>
                  <a:pt x="2032731" y="509245"/>
                  <a:pt x="2030933" y="508481"/>
                  <a:pt x="2030933" y="507720"/>
                </a:cubicBezTo>
                <a:cubicBezTo>
                  <a:pt x="2030033" y="507720"/>
                  <a:pt x="2029133" y="506959"/>
                  <a:pt x="2029133" y="506959"/>
                </a:cubicBezTo>
                <a:cubicBezTo>
                  <a:pt x="2028235" y="506959"/>
                  <a:pt x="2027335" y="508481"/>
                  <a:pt x="2027335" y="508481"/>
                </a:cubicBezTo>
                <a:lnTo>
                  <a:pt x="2025534" y="510006"/>
                </a:lnTo>
                <a:lnTo>
                  <a:pt x="2023733" y="508481"/>
                </a:lnTo>
                <a:cubicBezTo>
                  <a:pt x="2023733" y="509245"/>
                  <a:pt x="2021935" y="510006"/>
                  <a:pt x="2021935" y="510767"/>
                </a:cubicBezTo>
                <a:lnTo>
                  <a:pt x="2023733" y="511528"/>
                </a:lnTo>
                <a:cubicBezTo>
                  <a:pt x="2023733" y="512289"/>
                  <a:pt x="2022836" y="513050"/>
                  <a:pt x="2022836" y="513814"/>
                </a:cubicBezTo>
                <a:cubicBezTo>
                  <a:pt x="2021935" y="513814"/>
                  <a:pt x="2021035" y="515335"/>
                  <a:pt x="2021035" y="515335"/>
                </a:cubicBezTo>
                <a:lnTo>
                  <a:pt x="2019234" y="513814"/>
                </a:lnTo>
                <a:cubicBezTo>
                  <a:pt x="2018336" y="513814"/>
                  <a:pt x="2017436" y="513050"/>
                  <a:pt x="2017436" y="512289"/>
                </a:cubicBezTo>
                <a:cubicBezTo>
                  <a:pt x="2016536" y="512289"/>
                  <a:pt x="2015635" y="511528"/>
                  <a:pt x="2014735" y="511528"/>
                </a:cubicBezTo>
                <a:lnTo>
                  <a:pt x="2013834" y="513050"/>
                </a:lnTo>
                <a:cubicBezTo>
                  <a:pt x="2012937" y="513050"/>
                  <a:pt x="2012036" y="512289"/>
                  <a:pt x="2011136" y="511528"/>
                </a:cubicBezTo>
                <a:lnTo>
                  <a:pt x="2009335" y="510006"/>
                </a:lnTo>
                <a:cubicBezTo>
                  <a:pt x="2009335" y="510767"/>
                  <a:pt x="2008438" y="511528"/>
                  <a:pt x="2007537" y="512289"/>
                </a:cubicBezTo>
                <a:lnTo>
                  <a:pt x="2006637" y="513814"/>
                </a:lnTo>
                <a:lnTo>
                  <a:pt x="2008438" y="515335"/>
                </a:lnTo>
                <a:cubicBezTo>
                  <a:pt x="2008438" y="515335"/>
                  <a:pt x="2007537" y="516857"/>
                  <a:pt x="2006637" y="516857"/>
                </a:cubicBezTo>
                <a:lnTo>
                  <a:pt x="2004836" y="515335"/>
                </a:lnTo>
                <a:cubicBezTo>
                  <a:pt x="2004836" y="515335"/>
                  <a:pt x="2003038" y="514575"/>
                  <a:pt x="2003038" y="513814"/>
                </a:cubicBezTo>
                <a:cubicBezTo>
                  <a:pt x="2003038" y="513814"/>
                  <a:pt x="2003939" y="513050"/>
                  <a:pt x="2003939" y="512289"/>
                </a:cubicBezTo>
                <a:cubicBezTo>
                  <a:pt x="2004836" y="512289"/>
                  <a:pt x="2005736" y="511528"/>
                  <a:pt x="2005736" y="510767"/>
                </a:cubicBezTo>
                <a:cubicBezTo>
                  <a:pt x="2005736" y="510767"/>
                  <a:pt x="2003939" y="510006"/>
                  <a:pt x="2003939" y="509245"/>
                </a:cubicBezTo>
                <a:cubicBezTo>
                  <a:pt x="2003038" y="510006"/>
                  <a:pt x="2003038" y="510767"/>
                  <a:pt x="2002138" y="511528"/>
                </a:cubicBezTo>
                <a:lnTo>
                  <a:pt x="2001237" y="513050"/>
                </a:lnTo>
                <a:cubicBezTo>
                  <a:pt x="2000337" y="513050"/>
                  <a:pt x="1998539" y="511528"/>
                  <a:pt x="1998539" y="511528"/>
                </a:cubicBezTo>
                <a:cubicBezTo>
                  <a:pt x="1999440" y="511528"/>
                  <a:pt x="1999440" y="510006"/>
                  <a:pt x="2000337" y="510006"/>
                </a:cubicBezTo>
                <a:cubicBezTo>
                  <a:pt x="1999440" y="509245"/>
                  <a:pt x="1997639" y="508481"/>
                  <a:pt x="1996738" y="506959"/>
                </a:cubicBezTo>
                <a:cubicBezTo>
                  <a:pt x="1995838" y="506959"/>
                  <a:pt x="1994941" y="506198"/>
                  <a:pt x="1994040" y="506198"/>
                </a:cubicBezTo>
                <a:lnTo>
                  <a:pt x="1993140" y="507720"/>
                </a:lnTo>
                <a:cubicBezTo>
                  <a:pt x="1992239" y="507720"/>
                  <a:pt x="1991339" y="506198"/>
                  <a:pt x="1990438" y="506198"/>
                </a:cubicBezTo>
                <a:cubicBezTo>
                  <a:pt x="1990438" y="506198"/>
                  <a:pt x="1988641" y="504673"/>
                  <a:pt x="1988641" y="505437"/>
                </a:cubicBezTo>
                <a:lnTo>
                  <a:pt x="1986840" y="506959"/>
                </a:lnTo>
                <a:cubicBezTo>
                  <a:pt x="1987740" y="506959"/>
                  <a:pt x="1989541" y="507720"/>
                  <a:pt x="1989541" y="507720"/>
                </a:cubicBezTo>
                <a:cubicBezTo>
                  <a:pt x="1989541" y="508481"/>
                  <a:pt x="1987740" y="509245"/>
                  <a:pt x="1987740" y="510006"/>
                </a:cubicBezTo>
                <a:cubicBezTo>
                  <a:pt x="1987740" y="510006"/>
                  <a:pt x="1986840" y="510767"/>
                  <a:pt x="1985939" y="511528"/>
                </a:cubicBezTo>
                <a:cubicBezTo>
                  <a:pt x="1985939" y="512289"/>
                  <a:pt x="1985039" y="513050"/>
                  <a:pt x="1985039" y="513050"/>
                </a:cubicBezTo>
                <a:cubicBezTo>
                  <a:pt x="1984141" y="513050"/>
                  <a:pt x="1983241" y="511528"/>
                  <a:pt x="1982341" y="511528"/>
                </a:cubicBezTo>
                <a:cubicBezTo>
                  <a:pt x="1982341" y="512289"/>
                  <a:pt x="1981440" y="513814"/>
                  <a:pt x="1981440" y="513814"/>
                </a:cubicBezTo>
                <a:cubicBezTo>
                  <a:pt x="1980540" y="513814"/>
                  <a:pt x="1979642" y="512289"/>
                  <a:pt x="1978742" y="512289"/>
                </a:cubicBezTo>
                <a:lnTo>
                  <a:pt x="1977841" y="513814"/>
                </a:lnTo>
                <a:lnTo>
                  <a:pt x="1979642" y="515335"/>
                </a:lnTo>
                <a:cubicBezTo>
                  <a:pt x="1979642" y="515335"/>
                  <a:pt x="1978742" y="516857"/>
                  <a:pt x="1977841" y="516857"/>
                </a:cubicBezTo>
                <a:cubicBezTo>
                  <a:pt x="1977841" y="516857"/>
                  <a:pt x="1976941" y="515335"/>
                  <a:pt x="1976041" y="515335"/>
                </a:cubicBezTo>
                <a:cubicBezTo>
                  <a:pt x="1975143" y="516096"/>
                  <a:pt x="1975143" y="516857"/>
                  <a:pt x="1974243" y="517621"/>
                </a:cubicBezTo>
                <a:cubicBezTo>
                  <a:pt x="1974243" y="517621"/>
                  <a:pt x="1973342" y="516096"/>
                  <a:pt x="1972442" y="516096"/>
                </a:cubicBezTo>
                <a:cubicBezTo>
                  <a:pt x="1972442" y="516096"/>
                  <a:pt x="1973342" y="514575"/>
                  <a:pt x="1974243" y="514575"/>
                </a:cubicBezTo>
                <a:cubicBezTo>
                  <a:pt x="1974243" y="513814"/>
                  <a:pt x="1975143" y="513050"/>
                  <a:pt x="1975143" y="513050"/>
                </a:cubicBezTo>
                <a:cubicBezTo>
                  <a:pt x="1975143" y="512289"/>
                  <a:pt x="1973342" y="511528"/>
                  <a:pt x="1973342" y="511528"/>
                </a:cubicBezTo>
                <a:lnTo>
                  <a:pt x="1975143" y="510006"/>
                </a:lnTo>
                <a:cubicBezTo>
                  <a:pt x="1974243" y="509245"/>
                  <a:pt x="1973342" y="508481"/>
                  <a:pt x="1973342" y="508481"/>
                </a:cubicBezTo>
                <a:cubicBezTo>
                  <a:pt x="1972442" y="508481"/>
                  <a:pt x="1972442" y="510006"/>
                  <a:pt x="1971541" y="510006"/>
                </a:cubicBezTo>
                <a:cubicBezTo>
                  <a:pt x="1970644" y="510006"/>
                  <a:pt x="1969744" y="508481"/>
                  <a:pt x="1969744" y="508481"/>
                </a:cubicBezTo>
                <a:cubicBezTo>
                  <a:pt x="1968843" y="509245"/>
                  <a:pt x="1968843" y="510006"/>
                  <a:pt x="1967943" y="510767"/>
                </a:cubicBezTo>
                <a:cubicBezTo>
                  <a:pt x="1967042" y="510767"/>
                  <a:pt x="1967042" y="512289"/>
                  <a:pt x="1966145" y="512289"/>
                </a:cubicBezTo>
                <a:cubicBezTo>
                  <a:pt x="1966145" y="512289"/>
                  <a:pt x="1965245" y="510767"/>
                  <a:pt x="1964344" y="510767"/>
                </a:cubicBezTo>
                <a:cubicBezTo>
                  <a:pt x="1963444" y="510767"/>
                  <a:pt x="1963444" y="512289"/>
                  <a:pt x="1962543" y="512289"/>
                </a:cubicBezTo>
                <a:lnTo>
                  <a:pt x="1960746" y="511528"/>
                </a:lnTo>
                <a:cubicBezTo>
                  <a:pt x="1960746" y="510767"/>
                  <a:pt x="1962543" y="510006"/>
                  <a:pt x="1962543" y="509245"/>
                </a:cubicBezTo>
                <a:lnTo>
                  <a:pt x="1960746" y="508481"/>
                </a:lnTo>
                <a:cubicBezTo>
                  <a:pt x="1959845" y="508481"/>
                  <a:pt x="1959845" y="510006"/>
                  <a:pt x="1958945" y="510006"/>
                </a:cubicBezTo>
                <a:lnTo>
                  <a:pt x="1957144" y="508481"/>
                </a:lnTo>
                <a:cubicBezTo>
                  <a:pt x="1956246" y="509245"/>
                  <a:pt x="1955346" y="510006"/>
                  <a:pt x="1955346" y="510767"/>
                </a:cubicBezTo>
                <a:cubicBezTo>
                  <a:pt x="1954446" y="510767"/>
                  <a:pt x="1954446" y="511528"/>
                  <a:pt x="1953545" y="512289"/>
                </a:cubicBezTo>
                <a:cubicBezTo>
                  <a:pt x="1953545" y="513050"/>
                  <a:pt x="1952645" y="513050"/>
                  <a:pt x="1952645" y="513814"/>
                </a:cubicBezTo>
                <a:cubicBezTo>
                  <a:pt x="1951744" y="513814"/>
                  <a:pt x="1950847" y="515335"/>
                  <a:pt x="1950847" y="515335"/>
                </a:cubicBezTo>
                <a:lnTo>
                  <a:pt x="1949046" y="514575"/>
                </a:lnTo>
                <a:cubicBezTo>
                  <a:pt x="1949046" y="513814"/>
                  <a:pt x="1949946" y="513050"/>
                  <a:pt x="1949946" y="512289"/>
                </a:cubicBezTo>
                <a:lnTo>
                  <a:pt x="1948146" y="511528"/>
                </a:lnTo>
                <a:cubicBezTo>
                  <a:pt x="1948146" y="510767"/>
                  <a:pt x="1949946" y="509245"/>
                  <a:pt x="1949946" y="509245"/>
                </a:cubicBezTo>
                <a:cubicBezTo>
                  <a:pt x="1949046" y="509245"/>
                  <a:pt x="1948146" y="508481"/>
                  <a:pt x="1948146" y="508481"/>
                </a:cubicBezTo>
                <a:cubicBezTo>
                  <a:pt x="1947245" y="508481"/>
                  <a:pt x="1946348" y="510006"/>
                  <a:pt x="1946348" y="510006"/>
                </a:cubicBezTo>
                <a:cubicBezTo>
                  <a:pt x="1945447" y="510006"/>
                  <a:pt x="1945447" y="510767"/>
                  <a:pt x="1944547" y="511528"/>
                </a:cubicBezTo>
                <a:lnTo>
                  <a:pt x="1943646" y="513050"/>
                </a:lnTo>
                <a:cubicBezTo>
                  <a:pt x="1942749" y="513050"/>
                  <a:pt x="1941849" y="512289"/>
                  <a:pt x="1940948" y="512289"/>
                </a:cubicBezTo>
                <a:cubicBezTo>
                  <a:pt x="1940948" y="511528"/>
                  <a:pt x="1939147" y="510767"/>
                  <a:pt x="1939147" y="510767"/>
                </a:cubicBezTo>
                <a:lnTo>
                  <a:pt x="1940948" y="509245"/>
                </a:lnTo>
                <a:cubicBezTo>
                  <a:pt x="1940948" y="509245"/>
                  <a:pt x="1942749" y="507720"/>
                  <a:pt x="1941849" y="506959"/>
                </a:cubicBezTo>
                <a:cubicBezTo>
                  <a:pt x="1941849" y="506959"/>
                  <a:pt x="1940948" y="506198"/>
                  <a:pt x="1940048" y="506198"/>
                </a:cubicBezTo>
                <a:cubicBezTo>
                  <a:pt x="1940048" y="506959"/>
                  <a:pt x="1939147" y="506959"/>
                  <a:pt x="1939147" y="507720"/>
                </a:cubicBezTo>
                <a:cubicBezTo>
                  <a:pt x="1938247" y="508481"/>
                  <a:pt x="1937349" y="509245"/>
                  <a:pt x="1937349" y="509245"/>
                </a:cubicBezTo>
                <a:cubicBezTo>
                  <a:pt x="1937349" y="510006"/>
                  <a:pt x="1939147" y="510767"/>
                  <a:pt x="1939147" y="510767"/>
                </a:cubicBezTo>
                <a:cubicBezTo>
                  <a:pt x="1939147" y="511528"/>
                  <a:pt x="1937349" y="512289"/>
                  <a:pt x="1937349" y="512289"/>
                </a:cubicBezTo>
                <a:cubicBezTo>
                  <a:pt x="1937349" y="513050"/>
                  <a:pt x="1936449" y="513814"/>
                  <a:pt x="1936449" y="513814"/>
                </a:cubicBezTo>
                <a:lnTo>
                  <a:pt x="1933748" y="513050"/>
                </a:lnTo>
                <a:cubicBezTo>
                  <a:pt x="1933748" y="512289"/>
                  <a:pt x="1935549" y="511528"/>
                  <a:pt x="1935549" y="510767"/>
                </a:cubicBezTo>
                <a:lnTo>
                  <a:pt x="1933748" y="510006"/>
                </a:lnTo>
                <a:cubicBezTo>
                  <a:pt x="1933748" y="509245"/>
                  <a:pt x="1934648" y="508481"/>
                  <a:pt x="1935549" y="508481"/>
                </a:cubicBezTo>
                <a:cubicBezTo>
                  <a:pt x="1935549" y="507720"/>
                  <a:pt x="1936449" y="506198"/>
                  <a:pt x="1936449" y="506198"/>
                </a:cubicBezTo>
                <a:lnTo>
                  <a:pt x="1934648" y="505437"/>
                </a:lnTo>
                <a:cubicBezTo>
                  <a:pt x="1933748" y="505437"/>
                  <a:pt x="1933748" y="506959"/>
                  <a:pt x="1932847" y="506959"/>
                </a:cubicBezTo>
                <a:lnTo>
                  <a:pt x="1931049" y="505437"/>
                </a:lnTo>
                <a:cubicBezTo>
                  <a:pt x="1930149" y="505437"/>
                  <a:pt x="1930149" y="504673"/>
                  <a:pt x="1929249" y="503912"/>
                </a:cubicBezTo>
                <a:cubicBezTo>
                  <a:pt x="1929249" y="504673"/>
                  <a:pt x="1927451" y="505437"/>
                  <a:pt x="1927451" y="506198"/>
                </a:cubicBezTo>
                <a:lnTo>
                  <a:pt x="1929249" y="506959"/>
                </a:lnTo>
                <a:cubicBezTo>
                  <a:pt x="1929249" y="507720"/>
                  <a:pt x="1928348" y="508481"/>
                  <a:pt x="1928348" y="509245"/>
                </a:cubicBezTo>
                <a:lnTo>
                  <a:pt x="1930149" y="510006"/>
                </a:lnTo>
                <a:cubicBezTo>
                  <a:pt x="1930149" y="510767"/>
                  <a:pt x="1928348" y="511528"/>
                  <a:pt x="1928348" y="512289"/>
                </a:cubicBezTo>
                <a:cubicBezTo>
                  <a:pt x="1928348" y="512289"/>
                  <a:pt x="1927451" y="513050"/>
                  <a:pt x="1927451" y="513814"/>
                </a:cubicBezTo>
                <a:cubicBezTo>
                  <a:pt x="1927451" y="513814"/>
                  <a:pt x="1928348" y="514575"/>
                  <a:pt x="1929249" y="514575"/>
                </a:cubicBezTo>
                <a:lnTo>
                  <a:pt x="1927451" y="516857"/>
                </a:lnTo>
                <a:lnTo>
                  <a:pt x="1925650" y="515335"/>
                </a:lnTo>
                <a:lnTo>
                  <a:pt x="1923849" y="516857"/>
                </a:lnTo>
                <a:lnTo>
                  <a:pt x="1922051" y="516096"/>
                </a:lnTo>
                <a:cubicBezTo>
                  <a:pt x="1922051" y="515335"/>
                  <a:pt x="1923849" y="513814"/>
                  <a:pt x="1923849" y="513814"/>
                </a:cubicBezTo>
                <a:cubicBezTo>
                  <a:pt x="1922949" y="513814"/>
                  <a:pt x="1922051" y="513050"/>
                  <a:pt x="1921151" y="513050"/>
                </a:cubicBezTo>
                <a:lnTo>
                  <a:pt x="1920251" y="514575"/>
                </a:lnTo>
                <a:cubicBezTo>
                  <a:pt x="1919350" y="514575"/>
                  <a:pt x="1918453" y="513814"/>
                  <a:pt x="1917552" y="513050"/>
                </a:cubicBezTo>
                <a:cubicBezTo>
                  <a:pt x="1917552" y="513050"/>
                  <a:pt x="1916652" y="511528"/>
                  <a:pt x="1915751" y="511528"/>
                </a:cubicBezTo>
                <a:cubicBezTo>
                  <a:pt x="1915751" y="511528"/>
                  <a:pt x="1914851" y="510767"/>
                  <a:pt x="1913951" y="510767"/>
                </a:cubicBezTo>
                <a:cubicBezTo>
                  <a:pt x="1913951" y="510767"/>
                  <a:pt x="1913053" y="512289"/>
                  <a:pt x="1912153" y="512289"/>
                </a:cubicBezTo>
                <a:cubicBezTo>
                  <a:pt x="1912153" y="513050"/>
                  <a:pt x="1911252" y="513814"/>
                  <a:pt x="1911252" y="513814"/>
                </a:cubicBezTo>
                <a:cubicBezTo>
                  <a:pt x="1910352" y="513814"/>
                  <a:pt x="1909451" y="515335"/>
                  <a:pt x="1909451" y="515335"/>
                </a:cubicBezTo>
                <a:cubicBezTo>
                  <a:pt x="1908554" y="515335"/>
                  <a:pt x="1907654" y="514575"/>
                  <a:pt x="1907654" y="514575"/>
                </a:cubicBezTo>
                <a:cubicBezTo>
                  <a:pt x="1906753" y="514575"/>
                  <a:pt x="1906753" y="516096"/>
                  <a:pt x="1905853" y="516096"/>
                </a:cubicBezTo>
                <a:cubicBezTo>
                  <a:pt x="1905853" y="515335"/>
                  <a:pt x="1904055" y="515335"/>
                  <a:pt x="1904055" y="514575"/>
                </a:cubicBezTo>
                <a:cubicBezTo>
                  <a:pt x="1904055" y="514575"/>
                  <a:pt x="1905853" y="513814"/>
                  <a:pt x="1904952" y="513050"/>
                </a:cubicBezTo>
                <a:cubicBezTo>
                  <a:pt x="1904952" y="512289"/>
                  <a:pt x="1903154" y="512289"/>
                  <a:pt x="1903154" y="511528"/>
                </a:cubicBezTo>
                <a:cubicBezTo>
                  <a:pt x="1903154" y="511528"/>
                  <a:pt x="1904952" y="510767"/>
                  <a:pt x="1904952" y="510006"/>
                </a:cubicBezTo>
                <a:cubicBezTo>
                  <a:pt x="1904952" y="509245"/>
                  <a:pt x="1903154" y="509245"/>
                  <a:pt x="1903154" y="508481"/>
                </a:cubicBezTo>
                <a:cubicBezTo>
                  <a:pt x="1902254" y="509245"/>
                  <a:pt x="1901354" y="510006"/>
                  <a:pt x="1901354" y="510767"/>
                </a:cubicBezTo>
                <a:lnTo>
                  <a:pt x="1899553" y="512289"/>
                </a:lnTo>
                <a:lnTo>
                  <a:pt x="1897755" y="510767"/>
                </a:lnTo>
                <a:cubicBezTo>
                  <a:pt x="1897755" y="510767"/>
                  <a:pt x="1898655" y="509245"/>
                  <a:pt x="1899553" y="509245"/>
                </a:cubicBezTo>
                <a:cubicBezTo>
                  <a:pt x="1899553" y="508481"/>
                  <a:pt x="1900453" y="507720"/>
                  <a:pt x="1900453" y="507720"/>
                </a:cubicBezTo>
                <a:cubicBezTo>
                  <a:pt x="1901354" y="506959"/>
                  <a:pt x="1902254" y="506198"/>
                  <a:pt x="1902254" y="505437"/>
                </a:cubicBezTo>
                <a:cubicBezTo>
                  <a:pt x="1902254" y="505437"/>
                  <a:pt x="1904055" y="504673"/>
                  <a:pt x="1904055" y="503912"/>
                </a:cubicBezTo>
                <a:lnTo>
                  <a:pt x="1902254" y="502390"/>
                </a:lnTo>
                <a:cubicBezTo>
                  <a:pt x="1901354" y="503151"/>
                  <a:pt x="1900453" y="503912"/>
                  <a:pt x="1900453" y="504673"/>
                </a:cubicBezTo>
                <a:cubicBezTo>
                  <a:pt x="1899553" y="505437"/>
                  <a:pt x="1898655" y="506959"/>
                  <a:pt x="1896854" y="507720"/>
                </a:cubicBezTo>
                <a:cubicBezTo>
                  <a:pt x="1896854" y="507720"/>
                  <a:pt x="1895954" y="506198"/>
                  <a:pt x="1895054" y="506198"/>
                </a:cubicBezTo>
                <a:lnTo>
                  <a:pt x="1894156" y="508481"/>
                </a:lnTo>
                <a:cubicBezTo>
                  <a:pt x="1894156" y="508481"/>
                  <a:pt x="1895054" y="509245"/>
                  <a:pt x="1895954" y="509245"/>
                </a:cubicBezTo>
                <a:cubicBezTo>
                  <a:pt x="1895954" y="510006"/>
                  <a:pt x="1897755" y="510767"/>
                  <a:pt x="1897755" y="510767"/>
                </a:cubicBezTo>
                <a:cubicBezTo>
                  <a:pt x="1896854" y="510767"/>
                  <a:pt x="1896854" y="512289"/>
                  <a:pt x="1895954" y="512289"/>
                </a:cubicBezTo>
                <a:cubicBezTo>
                  <a:pt x="1895954" y="512289"/>
                  <a:pt x="1895054" y="511528"/>
                  <a:pt x="1894156" y="511528"/>
                </a:cubicBezTo>
                <a:cubicBezTo>
                  <a:pt x="1893256" y="511528"/>
                  <a:pt x="1893256" y="513050"/>
                  <a:pt x="1892356" y="513050"/>
                </a:cubicBezTo>
                <a:cubicBezTo>
                  <a:pt x="1892356" y="513050"/>
                  <a:pt x="1891455" y="511528"/>
                  <a:pt x="1890555" y="511528"/>
                </a:cubicBezTo>
                <a:cubicBezTo>
                  <a:pt x="1890555" y="511528"/>
                  <a:pt x="1889657" y="513050"/>
                  <a:pt x="1888757" y="513050"/>
                </a:cubicBezTo>
                <a:cubicBezTo>
                  <a:pt x="1888757" y="513050"/>
                  <a:pt x="1887856" y="512289"/>
                  <a:pt x="1886956" y="512289"/>
                </a:cubicBezTo>
                <a:cubicBezTo>
                  <a:pt x="1886956" y="512289"/>
                  <a:pt x="1886056" y="513814"/>
                  <a:pt x="1885158" y="513814"/>
                </a:cubicBezTo>
                <a:lnTo>
                  <a:pt x="1884258" y="515335"/>
                </a:lnTo>
                <a:cubicBezTo>
                  <a:pt x="1883357" y="515335"/>
                  <a:pt x="1882457" y="513814"/>
                  <a:pt x="1882457" y="513814"/>
                </a:cubicBezTo>
                <a:cubicBezTo>
                  <a:pt x="1881556" y="514575"/>
                  <a:pt x="1880656" y="515335"/>
                  <a:pt x="1880656" y="516096"/>
                </a:cubicBezTo>
                <a:cubicBezTo>
                  <a:pt x="1879759" y="516096"/>
                  <a:pt x="1879759" y="517621"/>
                  <a:pt x="1878858" y="517621"/>
                </a:cubicBezTo>
                <a:lnTo>
                  <a:pt x="1877057" y="516096"/>
                </a:lnTo>
                <a:cubicBezTo>
                  <a:pt x="1877057" y="515335"/>
                  <a:pt x="1877958" y="515335"/>
                  <a:pt x="1878858" y="514575"/>
                </a:cubicBezTo>
                <a:lnTo>
                  <a:pt x="1879759" y="513050"/>
                </a:lnTo>
                <a:lnTo>
                  <a:pt x="1877958" y="511528"/>
                </a:lnTo>
                <a:cubicBezTo>
                  <a:pt x="1878858" y="510767"/>
                  <a:pt x="1878858" y="510767"/>
                  <a:pt x="1879759" y="510006"/>
                </a:cubicBezTo>
                <a:cubicBezTo>
                  <a:pt x="1879759" y="509245"/>
                  <a:pt x="1880656" y="508481"/>
                  <a:pt x="1880656" y="508481"/>
                </a:cubicBezTo>
                <a:cubicBezTo>
                  <a:pt x="1881556" y="507720"/>
                  <a:pt x="1882457" y="509245"/>
                  <a:pt x="1883357" y="509245"/>
                </a:cubicBezTo>
                <a:lnTo>
                  <a:pt x="1884258" y="507720"/>
                </a:lnTo>
                <a:cubicBezTo>
                  <a:pt x="1885158" y="507720"/>
                  <a:pt x="1886056" y="509245"/>
                  <a:pt x="1886956" y="509245"/>
                </a:cubicBezTo>
                <a:lnTo>
                  <a:pt x="1887856" y="507720"/>
                </a:lnTo>
                <a:cubicBezTo>
                  <a:pt x="1887856" y="506959"/>
                  <a:pt x="1886056" y="506198"/>
                  <a:pt x="1886056" y="506198"/>
                </a:cubicBezTo>
                <a:cubicBezTo>
                  <a:pt x="1886056" y="505437"/>
                  <a:pt x="1887856" y="504673"/>
                  <a:pt x="1887856" y="504673"/>
                </a:cubicBezTo>
                <a:cubicBezTo>
                  <a:pt x="1886956" y="504673"/>
                  <a:pt x="1886056" y="503151"/>
                  <a:pt x="1886056" y="503151"/>
                </a:cubicBezTo>
                <a:cubicBezTo>
                  <a:pt x="1885158" y="503151"/>
                  <a:pt x="1884258" y="504673"/>
                  <a:pt x="1884258" y="504673"/>
                </a:cubicBezTo>
                <a:cubicBezTo>
                  <a:pt x="1883357" y="504673"/>
                  <a:pt x="1882457" y="503151"/>
                  <a:pt x="1882457" y="503151"/>
                </a:cubicBezTo>
                <a:cubicBezTo>
                  <a:pt x="1881556" y="503151"/>
                  <a:pt x="1881556" y="505437"/>
                  <a:pt x="1880656" y="505437"/>
                </a:cubicBezTo>
                <a:cubicBezTo>
                  <a:pt x="1879759" y="505437"/>
                  <a:pt x="1878858" y="503912"/>
                  <a:pt x="1878858" y="503912"/>
                </a:cubicBezTo>
                <a:cubicBezTo>
                  <a:pt x="1878858" y="504673"/>
                  <a:pt x="1877057" y="505437"/>
                  <a:pt x="1877057" y="505437"/>
                </a:cubicBezTo>
                <a:cubicBezTo>
                  <a:pt x="1877057" y="506198"/>
                  <a:pt x="1878858" y="506198"/>
                  <a:pt x="1878858" y="506959"/>
                </a:cubicBezTo>
                <a:cubicBezTo>
                  <a:pt x="1878858" y="507720"/>
                  <a:pt x="1877958" y="507720"/>
                  <a:pt x="1877958" y="508481"/>
                </a:cubicBezTo>
                <a:cubicBezTo>
                  <a:pt x="1877057" y="509245"/>
                  <a:pt x="1876157" y="510006"/>
                  <a:pt x="1876157" y="510006"/>
                </a:cubicBezTo>
                <a:cubicBezTo>
                  <a:pt x="1876157" y="510767"/>
                  <a:pt x="1877958" y="511528"/>
                  <a:pt x="1877958" y="511528"/>
                </a:cubicBezTo>
                <a:cubicBezTo>
                  <a:pt x="1877958" y="511528"/>
                  <a:pt x="1877057" y="513050"/>
                  <a:pt x="1876157" y="513050"/>
                </a:cubicBezTo>
                <a:cubicBezTo>
                  <a:pt x="1876157" y="513050"/>
                  <a:pt x="1874359" y="511528"/>
                  <a:pt x="1874359" y="512289"/>
                </a:cubicBezTo>
                <a:lnTo>
                  <a:pt x="1872558" y="513814"/>
                </a:lnTo>
                <a:cubicBezTo>
                  <a:pt x="1872558" y="513050"/>
                  <a:pt x="1870757" y="513050"/>
                  <a:pt x="1870757" y="512289"/>
                </a:cubicBezTo>
                <a:cubicBezTo>
                  <a:pt x="1870757" y="511528"/>
                  <a:pt x="1868959" y="511528"/>
                  <a:pt x="1868959" y="510767"/>
                </a:cubicBezTo>
                <a:cubicBezTo>
                  <a:pt x="1868959" y="510767"/>
                  <a:pt x="1869860" y="510006"/>
                  <a:pt x="1870757" y="509245"/>
                </a:cubicBezTo>
                <a:lnTo>
                  <a:pt x="1872558" y="510767"/>
                </a:lnTo>
                <a:cubicBezTo>
                  <a:pt x="1872558" y="510767"/>
                  <a:pt x="1873459" y="509245"/>
                  <a:pt x="1874359" y="509245"/>
                </a:cubicBezTo>
                <a:cubicBezTo>
                  <a:pt x="1874359" y="508481"/>
                  <a:pt x="1875256" y="507720"/>
                  <a:pt x="1875256" y="506959"/>
                </a:cubicBezTo>
                <a:cubicBezTo>
                  <a:pt x="1875256" y="506959"/>
                  <a:pt x="1874359" y="506198"/>
                  <a:pt x="1873459" y="506198"/>
                </a:cubicBezTo>
                <a:cubicBezTo>
                  <a:pt x="1873459" y="506198"/>
                  <a:pt x="1872558" y="507720"/>
                  <a:pt x="1871658" y="507720"/>
                </a:cubicBezTo>
                <a:cubicBezTo>
                  <a:pt x="1871658" y="507720"/>
                  <a:pt x="1870757" y="506198"/>
                  <a:pt x="1869860" y="506198"/>
                </a:cubicBezTo>
                <a:cubicBezTo>
                  <a:pt x="1869860" y="506198"/>
                  <a:pt x="1868959" y="507720"/>
                  <a:pt x="1868059" y="507720"/>
                </a:cubicBezTo>
                <a:cubicBezTo>
                  <a:pt x="1868059" y="508481"/>
                  <a:pt x="1867159" y="506959"/>
                  <a:pt x="1866258" y="506959"/>
                </a:cubicBezTo>
                <a:cubicBezTo>
                  <a:pt x="1866258" y="506959"/>
                  <a:pt x="1865361" y="507720"/>
                  <a:pt x="1865361" y="508481"/>
                </a:cubicBezTo>
                <a:cubicBezTo>
                  <a:pt x="1864460" y="509245"/>
                  <a:pt x="1863560" y="509245"/>
                  <a:pt x="1863560" y="510006"/>
                </a:cubicBezTo>
                <a:lnTo>
                  <a:pt x="1861759" y="511528"/>
                </a:lnTo>
                <a:lnTo>
                  <a:pt x="1859961" y="510767"/>
                </a:lnTo>
                <a:cubicBezTo>
                  <a:pt x="1859961" y="510006"/>
                  <a:pt x="1861759" y="509245"/>
                  <a:pt x="1861759" y="509245"/>
                </a:cubicBezTo>
                <a:cubicBezTo>
                  <a:pt x="1860862" y="508481"/>
                  <a:pt x="1859061" y="507720"/>
                  <a:pt x="1859061" y="507720"/>
                </a:cubicBezTo>
                <a:cubicBezTo>
                  <a:pt x="1859061" y="506959"/>
                  <a:pt x="1860862" y="506198"/>
                  <a:pt x="1860862" y="506198"/>
                </a:cubicBezTo>
                <a:cubicBezTo>
                  <a:pt x="1860862" y="505437"/>
                  <a:pt x="1859061" y="504673"/>
                  <a:pt x="1859061" y="504673"/>
                </a:cubicBezTo>
                <a:cubicBezTo>
                  <a:pt x="1858160" y="504673"/>
                  <a:pt x="1858160" y="506198"/>
                  <a:pt x="1857260" y="506198"/>
                </a:cubicBezTo>
                <a:cubicBezTo>
                  <a:pt x="1857260" y="506959"/>
                  <a:pt x="1859061" y="506959"/>
                  <a:pt x="1859061" y="507720"/>
                </a:cubicBezTo>
                <a:lnTo>
                  <a:pt x="1858160" y="509245"/>
                </a:lnTo>
                <a:cubicBezTo>
                  <a:pt x="1857260" y="510006"/>
                  <a:pt x="1856363" y="510767"/>
                  <a:pt x="1856363" y="510767"/>
                </a:cubicBezTo>
                <a:lnTo>
                  <a:pt x="1854562" y="510006"/>
                </a:lnTo>
                <a:cubicBezTo>
                  <a:pt x="1854562" y="509245"/>
                  <a:pt x="1856363" y="508481"/>
                  <a:pt x="1855462" y="507720"/>
                </a:cubicBezTo>
                <a:lnTo>
                  <a:pt x="1853661" y="506959"/>
                </a:lnTo>
                <a:cubicBezTo>
                  <a:pt x="1853661" y="506198"/>
                  <a:pt x="1851860" y="505437"/>
                  <a:pt x="1851860" y="505437"/>
                </a:cubicBezTo>
                <a:cubicBezTo>
                  <a:pt x="1851860" y="505437"/>
                  <a:pt x="1850963" y="506959"/>
                  <a:pt x="1850063" y="506959"/>
                </a:cubicBezTo>
                <a:cubicBezTo>
                  <a:pt x="1850063" y="507720"/>
                  <a:pt x="1849162" y="508481"/>
                  <a:pt x="1849162" y="508481"/>
                </a:cubicBezTo>
                <a:cubicBezTo>
                  <a:pt x="1848262" y="509245"/>
                  <a:pt x="1847361" y="510006"/>
                  <a:pt x="1847361" y="510767"/>
                </a:cubicBezTo>
                <a:cubicBezTo>
                  <a:pt x="1847361" y="510767"/>
                  <a:pt x="1846464" y="512289"/>
                  <a:pt x="1845564" y="512289"/>
                </a:cubicBezTo>
                <a:lnTo>
                  <a:pt x="1843763" y="510767"/>
                </a:lnTo>
                <a:cubicBezTo>
                  <a:pt x="1842862" y="510767"/>
                  <a:pt x="1842862" y="512289"/>
                  <a:pt x="1841962" y="512289"/>
                </a:cubicBezTo>
                <a:lnTo>
                  <a:pt x="1840164" y="511528"/>
                </a:lnTo>
                <a:cubicBezTo>
                  <a:pt x="1840164" y="510767"/>
                  <a:pt x="1841962" y="510006"/>
                  <a:pt x="1841962" y="509245"/>
                </a:cubicBezTo>
                <a:cubicBezTo>
                  <a:pt x="1841962" y="509245"/>
                  <a:pt x="1840164" y="508481"/>
                  <a:pt x="1839264" y="508481"/>
                </a:cubicBezTo>
                <a:cubicBezTo>
                  <a:pt x="1839264" y="508481"/>
                  <a:pt x="1838363" y="506959"/>
                  <a:pt x="1837463" y="506959"/>
                </a:cubicBezTo>
                <a:cubicBezTo>
                  <a:pt x="1837463" y="507720"/>
                  <a:pt x="1835665" y="508481"/>
                  <a:pt x="1835665" y="508481"/>
                </a:cubicBezTo>
                <a:cubicBezTo>
                  <a:pt x="1836565" y="509245"/>
                  <a:pt x="1838363" y="509245"/>
                  <a:pt x="1838363" y="510006"/>
                </a:cubicBezTo>
                <a:cubicBezTo>
                  <a:pt x="1838363" y="510767"/>
                  <a:pt x="1836565" y="510767"/>
                  <a:pt x="1836565" y="511528"/>
                </a:cubicBezTo>
                <a:cubicBezTo>
                  <a:pt x="1836565" y="512289"/>
                  <a:pt x="1838363" y="512289"/>
                  <a:pt x="1838363" y="513050"/>
                </a:cubicBezTo>
                <a:lnTo>
                  <a:pt x="1837463" y="514575"/>
                </a:lnTo>
                <a:cubicBezTo>
                  <a:pt x="1836565" y="515335"/>
                  <a:pt x="1835665" y="516096"/>
                  <a:pt x="1835665" y="516096"/>
                </a:cubicBezTo>
                <a:cubicBezTo>
                  <a:pt x="1833864" y="515335"/>
                  <a:pt x="1832967" y="514575"/>
                  <a:pt x="1831166" y="513814"/>
                </a:cubicBezTo>
                <a:cubicBezTo>
                  <a:pt x="1831166" y="513050"/>
                  <a:pt x="1832967" y="512289"/>
                  <a:pt x="1832967" y="512289"/>
                </a:cubicBezTo>
                <a:cubicBezTo>
                  <a:pt x="1832967" y="511528"/>
                  <a:pt x="1831166" y="511528"/>
                  <a:pt x="1831166" y="510767"/>
                </a:cubicBezTo>
                <a:lnTo>
                  <a:pt x="1832967" y="509245"/>
                </a:lnTo>
                <a:cubicBezTo>
                  <a:pt x="1832066" y="508481"/>
                  <a:pt x="1831166" y="508481"/>
                  <a:pt x="1830265" y="507720"/>
                </a:cubicBezTo>
                <a:cubicBezTo>
                  <a:pt x="1830265" y="507720"/>
                  <a:pt x="1829365" y="506959"/>
                  <a:pt x="1828464" y="506198"/>
                </a:cubicBezTo>
                <a:cubicBezTo>
                  <a:pt x="1827567" y="507720"/>
                  <a:pt x="1826667" y="508481"/>
                  <a:pt x="1825766" y="510006"/>
                </a:cubicBezTo>
                <a:cubicBezTo>
                  <a:pt x="1825766" y="510767"/>
                  <a:pt x="1827567" y="510767"/>
                  <a:pt x="1827567" y="511528"/>
                </a:cubicBezTo>
                <a:cubicBezTo>
                  <a:pt x="1827567" y="511528"/>
                  <a:pt x="1825766" y="512289"/>
                  <a:pt x="1825766" y="513050"/>
                </a:cubicBezTo>
                <a:cubicBezTo>
                  <a:pt x="1825766" y="513814"/>
                  <a:pt x="1827567" y="513814"/>
                  <a:pt x="1827567" y="514575"/>
                </a:cubicBezTo>
                <a:cubicBezTo>
                  <a:pt x="1828464" y="514575"/>
                  <a:pt x="1826667" y="515335"/>
                  <a:pt x="1826667" y="516096"/>
                </a:cubicBezTo>
                <a:lnTo>
                  <a:pt x="1828464" y="516857"/>
                </a:lnTo>
                <a:cubicBezTo>
                  <a:pt x="1827567" y="517621"/>
                  <a:pt x="1827567" y="518382"/>
                  <a:pt x="1826667" y="519143"/>
                </a:cubicBezTo>
                <a:lnTo>
                  <a:pt x="1825766" y="520665"/>
                </a:lnTo>
                <a:cubicBezTo>
                  <a:pt x="1824866" y="520665"/>
                  <a:pt x="1823065" y="519143"/>
                  <a:pt x="1823065" y="519143"/>
                </a:cubicBezTo>
                <a:cubicBezTo>
                  <a:pt x="1823065" y="519143"/>
                  <a:pt x="1824866" y="518382"/>
                  <a:pt x="1824866" y="517621"/>
                </a:cubicBezTo>
                <a:cubicBezTo>
                  <a:pt x="1823965" y="516857"/>
                  <a:pt x="1823965" y="516857"/>
                  <a:pt x="1823065" y="516096"/>
                </a:cubicBezTo>
                <a:cubicBezTo>
                  <a:pt x="1822168" y="516096"/>
                  <a:pt x="1821267" y="515335"/>
                  <a:pt x="1821267" y="515335"/>
                </a:cubicBezTo>
                <a:cubicBezTo>
                  <a:pt x="1820367" y="514575"/>
                  <a:pt x="1822168" y="513814"/>
                  <a:pt x="1822168" y="513050"/>
                </a:cubicBezTo>
                <a:cubicBezTo>
                  <a:pt x="1823065" y="513050"/>
                  <a:pt x="1823965" y="511528"/>
                  <a:pt x="1823965" y="511528"/>
                </a:cubicBezTo>
                <a:cubicBezTo>
                  <a:pt x="1823965" y="511528"/>
                  <a:pt x="1822168" y="510767"/>
                  <a:pt x="1822168" y="510006"/>
                </a:cubicBezTo>
                <a:cubicBezTo>
                  <a:pt x="1821267" y="510006"/>
                  <a:pt x="1820367" y="509245"/>
                  <a:pt x="1820367" y="509245"/>
                </a:cubicBezTo>
                <a:cubicBezTo>
                  <a:pt x="1819466" y="508481"/>
                  <a:pt x="1821267" y="507720"/>
                  <a:pt x="1821267" y="506959"/>
                </a:cubicBezTo>
                <a:cubicBezTo>
                  <a:pt x="1821267" y="506959"/>
                  <a:pt x="1823065" y="506198"/>
                  <a:pt x="1823065" y="505437"/>
                </a:cubicBezTo>
                <a:lnTo>
                  <a:pt x="1821267" y="504673"/>
                </a:lnTo>
                <a:cubicBezTo>
                  <a:pt x="1821267" y="503912"/>
                  <a:pt x="1819466" y="503151"/>
                  <a:pt x="1818566" y="503151"/>
                </a:cubicBezTo>
                <a:cubicBezTo>
                  <a:pt x="1818566" y="503912"/>
                  <a:pt x="1817669" y="503912"/>
                  <a:pt x="1817669" y="504673"/>
                </a:cubicBezTo>
                <a:cubicBezTo>
                  <a:pt x="1817669" y="504673"/>
                  <a:pt x="1819466" y="505437"/>
                  <a:pt x="1819466" y="506198"/>
                </a:cubicBezTo>
                <a:cubicBezTo>
                  <a:pt x="1819466" y="506198"/>
                  <a:pt x="1818566" y="506959"/>
                  <a:pt x="1817669" y="507720"/>
                </a:cubicBezTo>
                <a:cubicBezTo>
                  <a:pt x="1817669" y="508481"/>
                  <a:pt x="1816768" y="509245"/>
                  <a:pt x="1816768" y="509245"/>
                </a:cubicBezTo>
                <a:cubicBezTo>
                  <a:pt x="1815868" y="509245"/>
                  <a:pt x="1814967" y="507720"/>
                  <a:pt x="1814067" y="508481"/>
                </a:cubicBezTo>
                <a:cubicBezTo>
                  <a:pt x="1814067" y="508481"/>
                  <a:pt x="1813166" y="509245"/>
                  <a:pt x="1813166" y="510006"/>
                </a:cubicBezTo>
                <a:cubicBezTo>
                  <a:pt x="1812269" y="510006"/>
                  <a:pt x="1811369" y="510767"/>
                  <a:pt x="1811369" y="511528"/>
                </a:cubicBezTo>
                <a:cubicBezTo>
                  <a:pt x="1810468" y="512289"/>
                  <a:pt x="1810468" y="512289"/>
                  <a:pt x="1809568" y="513050"/>
                </a:cubicBezTo>
                <a:cubicBezTo>
                  <a:pt x="1809568" y="513814"/>
                  <a:pt x="1807770" y="514575"/>
                  <a:pt x="1808667" y="514575"/>
                </a:cubicBezTo>
                <a:cubicBezTo>
                  <a:pt x="1808667" y="515335"/>
                  <a:pt x="1809568" y="516096"/>
                  <a:pt x="1810468" y="516096"/>
                </a:cubicBezTo>
                <a:lnTo>
                  <a:pt x="1812269" y="517621"/>
                </a:lnTo>
                <a:cubicBezTo>
                  <a:pt x="1812269" y="517621"/>
                  <a:pt x="1811369" y="519143"/>
                  <a:pt x="1810468" y="519143"/>
                </a:cubicBezTo>
                <a:cubicBezTo>
                  <a:pt x="1810468" y="519143"/>
                  <a:pt x="1809568" y="517621"/>
                  <a:pt x="1808667" y="517621"/>
                </a:cubicBezTo>
                <a:cubicBezTo>
                  <a:pt x="1808667" y="518382"/>
                  <a:pt x="1807770" y="519904"/>
                  <a:pt x="1806869" y="519904"/>
                </a:cubicBezTo>
                <a:cubicBezTo>
                  <a:pt x="1806869" y="519143"/>
                  <a:pt x="1805969" y="518382"/>
                  <a:pt x="1805069" y="518382"/>
                </a:cubicBezTo>
                <a:lnTo>
                  <a:pt x="1803271" y="516857"/>
                </a:lnTo>
                <a:cubicBezTo>
                  <a:pt x="1802370" y="516857"/>
                  <a:pt x="1801470" y="515335"/>
                  <a:pt x="1801470" y="516096"/>
                </a:cubicBezTo>
                <a:cubicBezTo>
                  <a:pt x="1800569" y="516096"/>
                  <a:pt x="1799669" y="516857"/>
                  <a:pt x="1799669" y="517621"/>
                </a:cubicBezTo>
                <a:cubicBezTo>
                  <a:pt x="1798772" y="517621"/>
                  <a:pt x="1798772" y="518382"/>
                  <a:pt x="1797871" y="519143"/>
                </a:cubicBezTo>
                <a:cubicBezTo>
                  <a:pt x="1797871" y="519904"/>
                  <a:pt x="1796971" y="519904"/>
                  <a:pt x="1796971" y="520665"/>
                </a:cubicBezTo>
                <a:cubicBezTo>
                  <a:pt x="1796070" y="520665"/>
                  <a:pt x="1794272" y="519904"/>
                  <a:pt x="1794272" y="519904"/>
                </a:cubicBezTo>
                <a:cubicBezTo>
                  <a:pt x="1794272" y="519143"/>
                  <a:pt x="1796070" y="518382"/>
                  <a:pt x="1796070" y="517621"/>
                </a:cubicBezTo>
                <a:lnTo>
                  <a:pt x="1794272" y="516857"/>
                </a:lnTo>
                <a:cubicBezTo>
                  <a:pt x="1794272" y="516096"/>
                  <a:pt x="1795170" y="515335"/>
                  <a:pt x="1795170" y="514575"/>
                </a:cubicBezTo>
                <a:cubicBezTo>
                  <a:pt x="1796070" y="514575"/>
                  <a:pt x="1796971" y="513814"/>
                  <a:pt x="1796971" y="513050"/>
                </a:cubicBezTo>
                <a:lnTo>
                  <a:pt x="1798772" y="511528"/>
                </a:lnTo>
                <a:lnTo>
                  <a:pt x="1796971" y="510006"/>
                </a:lnTo>
                <a:cubicBezTo>
                  <a:pt x="1796070" y="510006"/>
                  <a:pt x="1795170" y="509245"/>
                  <a:pt x="1794272" y="508481"/>
                </a:cubicBezTo>
                <a:lnTo>
                  <a:pt x="1792472" y="507720"/>
                </a:lnTo>
                <a:lnTo>
                  <a:pt x="1794272" y="506198"/>
                </a:lnTo>
                <a:cubicBezTo>
                  <a:pt x="1794272" y="505437"/>
                  <a:pt x="1796070" y="504673"/>
                  <a:pt x="1796070" y="503912"/>
                </a:cubicBezTo>
                <a:cubicBezTo>
                  <a:pt x="1795170" y="503912"/>
                  <a:pt x="1794272" y="503151"/>
                  <a:pt x="1793372" y="503151"/>
                </a:cubicBezTo>
                <a:cubicBezTo>
                  <a:pt x="1793372" y="502390"/>
                  <a:pt x="1792472" y="502390"/>
                  <a:pt x="1791571" y="501629"/>
                </a:cubicBezTo>
                <a:cubicBezTo>
                  <a:pt x="1791571" y="502390"/>
                  <a:pt x="1790671" y="502390"/>
                  <a:pt x="1789770" y="503151"/>
                </a:cubicBezTo>
                <a:cubicBezTo>
                  <a:pt x="1789770" y="503912"/>
                  <a:pt x="1788873" y="504673"/>
                  <a:pt x="1788873" y="504673"/>
                </a:cubicBezTo>
                <a:cubicBezTo>
                  <a:pt x="1788873" y="505437"/>
                  <a:pt x="1787072" y="506198"/>
                  <a:pt x="1787072" y="506959"/>
                </a:cubicBezTo>
                <a:lnTo>
                  <a:pt x="1788873" y="507720"/>
                </a:lnTo>
                <a:cubicBezTo>
                  <a:pt x="1788873" y="508481"/>
                  <a:pt x="1787972" y="509245"/>
                  <a:pt x="1787972" y="510006"/>
                </a:cubicBezTo>
                <a:cubicBezTo>
                  <a:pt x="1787072" y="510006"/>
                  <a:pt x="1786172" y="510767"/>
                  <a:pt x="1786172" y="511528"/>
                </a:cubicBezTo>
                <a:lnTo>
                  <a:pt x="1787972" y="512289"/>
                </a:lnTo>
                <a:cubicBezTo>
                  <a:pt x="1787972" y="513050"/>
                  <a:pt x="1787072" y="514575"/>
                  <a:pt x="1786172" y="514575"/>
                </a:cubicBezTo>
                <a:cubicBezTo>
                  <a:pt x="1786172" y="514575"/>
                  <a:pt x="1785271" y="513050"/>
                  <a:pt x="1784374" y="513050"/>
                </a:cubicBezTo>
                <a:cubicBezTo>
                  <a:pt x="1784374" y="513050"/>
                  <a:pt x="1783474" y="514575"/>
                  <a:pt x="1782573" y="514575"/>
                </a:cubicBezTo>
                <a:cubicBezTo>
                  <a:pt x="1782573" y="515335"/>
                  <a:pt x="1781673" y="516096"/>
                  <a:pt x="1781673" y="516096"/>
                </a:cubicBezTo>
                <a:cubicBezTo>
                  <a:pt x="1781673" y="516857"/>
                  <a:pt x="1783474" y="517621"/>
                  <a:pt x="1783474" y="517621"/>
                </a:cubicBezTo>
                <a:cubicBezTo>
                  <a:pt x="1782573" y="519143"/>
                  <a:pt x="1781673" y="519904"/>
                  <a:pt x="1780772" y="521426"/>
                </a:cubicBezTo>
                <a:cubicBezTo>
                  <a:pt x="1778974" y="519904"/>
                  <a:pt x="1778074" y="519143"/>
                  <a:pt x="1776273" y="518382"/>
                </a:cubicBezTo>
                <a:lnTo>
                  <a:pt x="1774475" y="517621"/>
                </a:lnTo>
                <a:cubicBezTo>
                  <a:pt x="1774475" y="516857"/>
                  <a:pt x="1776273" y="516096"/>
                  <a:pt x="1776273" y="515335"/>
                </a:cubicBezTo>
                <a:cubicBezTo>
                  <a:pt x="1775376" y="515335"/>
                  <a:pt x="1774475" y="514575"/>
                  <a:pt x="1773575" y="514575"/>
                </a:cubicBezTo>
                <a:cubicBezTo>
                  <a:pt x="1773575" y="513814"/>
                  <a:pt x="1775376" y="513050"/>
                  <a:pt x="1775376" y="512289"/>
                </a:cubicBezTo>
                <a:lnTo>
                  <a:pt x="1773575" y="511528"/>
                </a:lnTo>
                <a:cubicBezTo>
                  <a:pt x="1773575" y="510767"/>
                  <a:pt x="1775376" y="510006"/>
                  <a:pt x="1775376" y="509245"/>
                </a:cubicBezTo>
                <a:cubicBezTo>
                  <a:pt x="1774475" y="509245"/>
                  <a:pt x="1772674" y="508481"/>
                  <a:pt x="1772674" y="508481"/>
                </a:cubicBezTo>
                <a:cubicBezTo>
                  <a:pt x="1772674" y="507720"/>
                  <a:pt x="1774475" y="506959"/>
                  <a:pt x="1774475" y="506198"/>
                </a:cubicBezTo>
                <a:lnTo>
                  <a:pt x="1772674" y="505437"/>
                </a:lnTo>
                <a:cubicBezTo>
                  <a:pt x="1771774" y="504673"/>
                  <a:pt x="1770874" y="504673"/>
                  <a:pt x="1770874" y="503912"/>
                </a:cubicBezTo>
                <a:cubicBezTo>
                  <a:pt x="1769976" y="504673"/>
                  <a:pt x="1769076" y="505437"/>
                  <a:pt x="1769076" y="505437"/>
                </a:cubicBezTo>
                <a:cubicBezTo>
                  <a:pt x="1768175" y="506198"/>
                  <a:pt x="1767275" y="506959"/>
                  <a:pt x="1767275" y="507720"/>
                </a:cubicBezTo>
                <a:lnTo>
                  <a:pt x="1769076" y="508481"/>
                </a:lnTo>
                <a:cubicBezTo>
                  <a:pt x="1769076" y="509245"/>
                  <a:pt x="1768175" y="510006"/>
                  <a:pt x="1768175" y="510006"/>
                </a:cubicBezTo>
                <a:cubicBezTo>
                  <a:pt x="1767275" y="510767"/>
                  <a:pt x="1766374" y="511528"/>
                  <a:pt x="1766374" y="512289"/>
                </a:cubicBezTo>
                <a:cubicBezTo>
                  <a:pt x="1765477" y="512289"/>
                  <a:pt x="1765477" y="513050"/>
                  <a:pt x="1764577" y="513814"/>
                </a:cubicBezTo>
                <a:cubicBezTo>
                  <a:pt x="1763676" y="514575"/>
                  <a:pt x="1762776" y="516096"/>
                  <a:pt x="1761875" y="516857"/>
                </a:cubicBezTo>
                <a:cubicBezTo>
                  <a:pt x="1760975" y="516857"/>
                  <a:pt x="1760077" y="516096"/>
                  <a:pt x="1760077" y="516096"/>
                </a:cubicBezTo>
                <a:cubicBezTo>
                  <a:pt x="1759177" y="515335"/>
                  <a:pt x="1758277" y="515335"/>
                  <a:pt x="1757376" y="514575"/>
                </a:cubicBezTo>
                <a:cubicBezTo>
                  <a:pt x="1757376" y="513814"/>
                  <a:pt x="1756476" y="513814"/>
                  <a:pt x="1755578" y="513050"/>
                </a:cubicBezTo>
                <a:lnTo>
                  <a:pt x="1757376" y="511528"/>
                </a:lnTo>
                <a:lnTo>
                  <a:pt x="1755578" y="510006"/>
                </a:lnTo>
                <a:cubicBezTo>
                  <a:pt x="1755578" y="510006"/>
                  <a:pt x="1756476" y="509245"/>
                  <a:pt x="1756476" y="508481"/>
                </a:cubicBezTo>
                <a:cubicBezTo>
                  <a:pt x="1757376" y="507720"/>
                  <a:pt x="1757376" y="507720"/>
                  <a:pt x="1758277" y="506959"/>
                </a:cubicBezTo>
                <a:cubicBezTo>
                  <a:pt x="1759177" y="506198"/>
                  <a:pt x="1759177" y="505437"/>
                  <a:pt x="1760077" y="505437"/>
                </a:cubicBezTo>
                <a:cubicBezTo>
                  <a:pt x="1760077" y="504673"/>
                  <a:pt x="1760975" y="503912"/>
                  <a:pt x="1760975" y="503151"/>
                </a:cubicBezTo>
                <a:cubicBezTo>
                  <a:pt x="1761875" y="503151"/>
                  <a:pt x="1759177" y="502390"/>
                  <a:pt x="1759177" y="502390"/>
                </a:cubicBezTo>
                <a:cubicBezTo>
                  <a:pt x="1758277" y="503151"/>
                  <a:pt x="1757376" y="504673"/>
                  <a:pt x="1756476" y="505437"/>
                </a:cubicBezTo>
                <a:cubicBezTo>
                  <a:pt x="1755578" y="506198"/>
                  <a:pt x="1755578" y="506959"/>
                  <a:pt x="1754678" y="506959"/>
                </a:cubicBezTo>
                <a:cubicBezTo>
                  <a:pt x="1754678" y="507720"/>
                  <a:pt x="1752877" y="506198"/>
                  <a:pt x="1752877" y="506198"/>
                </a:cubicBezTo>
                <a:cubicBezTo>
                  <a:pt x="1751977" y="506198"/>
                  <a:pt x="1751079" y="507720"/>
                  <a:pt x="1751079" y="507720"/>
                </a:cubicBezTo>
                <a:cubicBezTo>
                  <a:pt x="1751079" y="508481"/>
                  <a:pt x="1750179" y="508481"/>
                  <a:pt x="1749278" y="509245"/>
                </a:cubicBezTo>
                <a:cubicBezTo>
                  <a:pt x="1749278" y="510006"/>
                  <a:pt x="1748378" y="510767"/>
                  <a:pt x="1748378" y="510767"/>
                </a:cubicBezTo>
                <a:cubicBezTo>
                  <a:pt x="1748378" y="511528"/>
                  <a:pt x="1750179" y="512289"/>
                  <a:pt x="1750179" y="512289"/>
                </a:cubicBezTo>
                <a:cubicBezTo>
                  <a:pt x="1750179" y="513050"/>
                  <a:pt x="1748378" y="513814"/>
                  <a:pt x="1748378" y="513814"/>
                </a:cubicBezTo>
                <a:cubicBezTo>
                  <a:pt x="1749278" y="513814"/>
                  <a:pt x="1750179" y="515335"/>
                  <a:pt x="1750179" y="515335"/>
                </a:cubicBezTo>
                <a:lnTo>
                  <a:pt x="1749278" y="516857"/>
                </a:lnTo>
                <a:cubicBezTo>
                  <a:pt x="1748378" y="516857"/>
                  <a:pt x="1747478" y="516096"/>
                  <a:pt x="1747478" y="516096"/>
                </a:cubicBezTo>
                <a:cubicBezTo>
                  <a:pt x="1746580" y="515335"/>
                  <a:pt x="1744779" y="514575"/>
                  <a:pt x="1744779" y="514575"/>
                </a:cubicBezTo>
                <a:cubicBezTo>
                  <a:pt x="1744779" y="513814"/>
                  <a:pt x="1746580" y="513050"/>
                  <a:pt x="1746580" y="513050"/>
                </a:cubicBezTo>
                <a:cubicBezTo>
                  <a:pt x="1746580" y="512289"/>
                  <a:pt x="1744779" y="512289"/>
                  <a:pt x="1744779" y="511528"/>
                </a:cubicBezTo>
                <a:cubicBezTo>
                  <a:pt x="1744779" y="510767"/>
                  <a:pt x="1746580" y="510006"/>
                  <a:pt x="1746580" y="510006"/>
                </a:cubicBezTo>
                <a:cubicBezTo>
                  <a:pt x="1745680" y="509245"/>
                  <a:pt x="1743879" y="509245"/>
                  <a:pt x="1743879" y="508481"/>
                </a:cubicBezTo>
                <a:cubicBezTo>
                  <a:pt x="1743879" y="507720"/>
                  <a:pt x="1742078" y="507720"/>
                  <a:pt x="1742078" y="506959"/>
                </a:cubicBezTo>
                <a:cubicBezTo>
                  <a:pt x="1742078" y="507720"/>
                  <a:pt x="1740280" y="508481"/>
                  <a:pt x="1740280" y="509245"/>
                </a:cubicBezTo>
                <a:lnTo>
                  <a:pt x="1742978" y="510006"/>
                </a:lnTo>
                <a:cubicBezTo>
                  <a:pt x="1742978" y="510767"/>
                  <a:pt x="1741181" y="511528"/>
                  <a:pt x="1741181" y="511528"/>
                </a:cubicBezTo>
                <a:cubicBezTo>
                  <a:pt x="1741181" y="512289"/>
                  <a:pt x="1740280" y="513814"/>
                  <a:pt x="1739380" y="513814"/>
                </a:cubicBezTo>
                <a:lnTo>
                  <a:pt x="1737579" y="512289"/>
                </a:lnTo>
                <a:cubicBezTo>
                  <a:pt x="1736682" y="512289"/>
                  <a:pt x="1736682" y="513814"/>
                  <a:pt x="1735781" y="513814"/>
                </a:cubicBezTo>
                <a:cubicBezTo>
                  <a:pt x="1734881" y="513814"/>
                  <a:pt x="1734881" y="513050"/>
                  <a:pt x="1733980" y="513050"/>
                </a:cubicBezTo>
                <a:cubicBezTo>
                  <a:pt x="1733080" y="512289"/>
                  <a:pt x="1732182" y="511528"/>
                  <a:pt x="1732182" y="511528"/>
                </a:cubicBezTo>
                <a:cubicBezTo>
                  <a:pt x="1732182" y="510767"/>
                  <a:pt x="1733980" y="510006"/>
                  <a:pt x="1733080" y="510006"/>
                </a:cubicBezTo>
                <a:cubicBezTo>
                  <a:pt x="1733080" y="509245"/>
                  <a:pt x="1731282" y="508481"/>
                  <a:pt x="1731282" y="508481"/>
                </a:cubicBezTo>
                <a:cubicBezTo>
                  <a:pt x="1731282" y="508481"/>
                  <a:pt x="1730382" y="506959"/>
                  <a:pt x="1729481" y="506959"/>
                </a:cubicBezTo>
                <a:cubicBezTo>
                  <a:pt x="1729481" y="506959"/>
                  <a:pt x="1728581" y="508481"/>
                  <a:pt x="1727680" y="508481"/>
                </a:cubicBezTo>
                <a:cubicBezTo>
                  <a:pt x="1727680" y="509245"/>
                  <a:pt x="1726783" y="510006"/>
                  <a:pt x="1726783" y="510767"/>
                </a:cubicBezTo>
                <a:lnTo>
                  <a:pt x="1728581" y="511528"/>
                </a:lnTo>
                <a:cubicBezTo>
                  <a:pt x="1727680" y="512289"/>
                  <a:pt x="1727680" y="513050"/>
                  <a:pt x="1726783" y="513814"/>
                </a:cubicBezTo>
                <a:lnTo>
                  <a:pt x="1724982" y="512289"/>
                </a:lnTo>
                <a:cubicBezTo>
                  <a:pt x="1724082" y="511528"/>
                  <a:pt x="1723181" y="510767"/>
                  <a:pt x="1723181" y="510767"/>
                </a:cubicBezTo>
                <a:cubicBezTo>
                  <a:pt x="1722284" y="510767"/>
                  <a:pt x="1721383" y="509245"/>
                  <a:pt x="1720483" y="509245"/>
                </a:cubicBezTo>
                <a:lnTo>
                  <a:pt x="1719582" y="511528"/>
                </a:lnTo>
                <a:cubicBezTo>
                  <a:pt x="1718682" y="510767"/>
                  <a:pt x="1717785" y="510006"/>
                  <a:pt x="1716884" y="510006"/>
                </a:cubicBezTo>
                <a:cubicBezTo>
                  <a:pt x="1716884" y="509245"/>
                  <a:pt x="1718682" y="508481"/>
                  <a:pt x="1718682" y="508481"/>
                </a:cubicBezTo>
                <a:cubicBezTo>
                  <a:pt x="1718682" y="507720"/>
                  <a:pt x="1720483" y="506959"/>
                  <a:pt x="1720483" y="506959"/>
                </a:cubicBezTo>
                <a:cubicBezTo>
                  <a:pt x="1720483" y="506198"/>
                  <a:pt x="1718682" y="505437"/>
                  <a:pt x="1718682" y="505437"/>
                </a:cubicBezTo>
                <a:cubicBezTo>
                  <a:pt x="1717785" y="504673"/>
                  <a:pt x="1716884" y="504673"/>
                  <a:pt x="1715984" y="503912"/>
                </a:cubicBezTo>
                <a:cubicBezTo>
                  <a:pt x="1715083" y="505437"/>
                  <a:pt x="1714183" y="506198"/>
                  <a:pt x="1713283" y="507720"/>
                </a:cubicBezTo>
                <a:cubicBezTo>
                  <a:pt x="1712385" y="507720"/>
                  <a:pt x="1712385" y="508481"/>
                  <a:pt x="1711485" y="509245"/>
                </a:cubicBezTo>
                <a:cubicBezTo>
                  <a:pt x="1710584" y="510006"/>
                  <a:pt x="1709684" y="511528"/>
                  <a:pt x="1708783" y="512289"/>
                </a:cubicBezTo>
                <a:cubicBezTo>
                  <a:pt x="1707886" y="513050"/>
                  <a:pt x="1707886" y="513814"/>
                  <a:pt x="1706986" y="513814"/>
                </a:cubicBezTo>
                <a:cubicBezTo>
                  <a:pt x="1706085" y="513814"/>
                  <a:pt x="1706085" y="513050"/>
                  <a:pt x="1705185" y="513050"/>
                </a:cubicBezTo>
                <a:cubicBezTo>
                  <a:pt x="1704284" y="512289"/>
                  <a:pt x="1703384" y="512289"/>
                  <a:pt x="1703384" y="511528"/>
                </a:cubicBezTo>
                <a:cubicBezTo>
                  <a:pt x="1703384" y="511528"/>
                  <a:pt x="1705185" y="510006"/>
                  <a:pt x="1704284" y="510006"/>
                </a:cubicBezTo>
                <a:lnTo>
                  <a:pt x="1702487" y="508481"/>
                </a:lnTo>
                <a:lnTo>
                  <a:pt x="1701586" y="510006"/>
                </a:lnTo>
                <a:cubicBezTo>
                  <a:pt x="1700686" y="510767"/>
                  <a:pt x="1699785" y="511528"/>
                  <a:pt x="1699785" y="512289"/>
                </a:cubicBezTo>
                <a:lnTo>
                  <a:pt x="1701586" y="513050"/>
                </a:lnTo>
                <a:cubicBezTo>
                  <a:pt x="1701586" y="513814"/>
                  <a:pt x="1700686" y="514575"/>
                  <a:pt x="1699785" y="515335"/>
                </a:cubicBezTo>
                <a:cubicBezTo>
                  <a:pt x="1699785" y="515335"/>
                  <a:pt x="1698885" y="516096"/>
                  <a:pt x="1698885" y="516857"/>
                </a:cubicBezTo>
                <a:cubicBezTo>
                  <a:pt x="1697987" y="517621"/>
                  <a:pt x="1697087" y="517621"/>
                  <a:pt x="1697087" y="518382"/>
                </a:cubicBezTo>
                <a:cubicBezTo>
                  <a:pt x="1697087" y="518382"/>
                  <a:pt x="1696187" y="519904"/>
                  <a:pt x="1695286" y="519904"/>
                </a:cubicBezTo>
                <a:lnTo>
                  <a:pt x="1693488" y="519143"/>
                </a:lnTo>
                <a:cubicBezTo>
                  <a:pt x="1693488" y="518382"/>
                  <a:pt x="1694389" y="517621"/>
                  <a:pt x="1695286" y="516857"/>
                </a:cubicBezTo>
                <a:lnTo>
                  <a:pt x="1696187" y="515335"/>
                </a:lnTo>
                <a:lnTo>
                  <a:pt x="1694389" y="513814"/>
                </a:lnTo>
                <a:cubicBezTo>
                  <a:pt x="1694389" y="513814"/>
                  <a:pt x="1693488" y="516096"/>
                  <a:pt x="1692588" y="516096"/>
                </a:cubicBezTo>
                <a:cubicBezTo>
                  <a:pt x="1692588" y="516096"/>
                  <a:pt x="1691687" y="514575"/>
                  <a:pt x="1690787" y="514575"/>
                </a:cubicBezTo>
                <a:cubicBezTo>
                  <a:pt x="1691687" y="513814"/>
                  <a:pt x="1691687" y="513050"/>
                  <a:pt x="1692588" y="513050"/>
                </a:cubicBezTo>
                <a:cubicBezTo>
                  <a:pt x="1692588" y="512289"/>
                  <a:pt x="1693488" y="511528"/>
                  <a:pt x="1694389" y="510767"/>
                </a:cubicBezTo>
                <a:lnTo>
                  <a:pt x="1691687" y="510006"/>
                </a:lnTo>
                <a:cubicBezTo>
                  <a:pt x="1691687" y="509245"/>
                  <a:pt x="1693488" y="508481"/>
                  <a:pt x="1693488" y="508481"/>
                </a:cubicBezTo>
                <a:cubicBezTo>
                  <a:pt x="1693488" y="507720"/>
                  <a:pt x="1694389" y="506959"/>
                  <a:pt x="1695286" y="506198"/>
                </a:cubicBezTo>
                <a:cubicBezTo>
                  <a:pt x="1695286" y="506198"/>
                  <a:pt x="1696187" y="505437"/>
                  <a:pt x="1697087" y="504673"/>
                </a:cubicBezTo>
                <a:cubicBezTo>
                  <a:pt x="1696187" y="504673"/>
                  <a:pt x="1695286" y="503151"/>
                  <a:pt x="1694389" y="503151"/>
                </a:cubicBezTo>
                <a:cubicBezTo>
                  <a:pt x="1694389" y="503912"/>
                  <a:pt x="1693488" y="504673"/>
                  <a:pt x="1693488" y="505437"/>
                </a:cubicBezTo>
                <a:cubicBezTo>
                  <a:pt x="1692588" y="505437"/>
                  <a:pt x="1691687" y="506198"/>
                  <a:pt x="1691687" y="506959"/>
                </a:cubicBezTo>
                <a:cubicBezTo>
                  <a:pt x="1690787" y="507720"/>
                  <a:pt x="1690787" y="507720"/>
                  <a:pt x="1689887" y="508481"/>
                </a:cubicBezTo>
                <a:cubicBezTo>
                  <a:pt x="1688989" y="510006"/>
                  <a:pt x="1688089" y="510767"/>
                  <a:pt x="1687188" y="512289"/>
                </a:cubicBezTo>
                <a:cubicBezTo>
                  <a:pt x="1687188" y="511528"/>
                  <a:pt x="1684490" y="510767"/>
                  <a:pt x="1685387" y="510767"/>
                </a:cubicBezTo>
                <a:cubicBezTo>
                  <a:pt x="1685387" y="510006"/>
                  <a:pt x="1686288" y="509245"/>
                  <a:pt x="1686288" y="509245"/>
                </a:cubicBezTo>
                <a:cubicBezTo>
                  <a:pt x="1687188" y="508481"/>
                  <a:pt x="1688089" y="507720"/>
                  <a:pt x="1688089" y="506959"/>
                </a:cubicBezTo>
                <a:lnTo>
                  <a:pt x="1686288" y="506198"/>
                </a:lnTo>
                <a:cubicBezTo>
                  <a:pt x="1686288" y="505437"/>
                  <a:pt x="1687188" y="504673"/>
                  <a:pt x="1687188" y="503912"/>
                </a:cubicBezTo>
                <a:cubicBezTo>
                  <a:pt x="1688089" y="503912"/>
                  <a:pt x="1688989" y="503151"/>
                  <a:pt x="1688989" y="502390"/>
                </a:cubicBezTo>
                <a:cubicBezTo>
                  <a:pt x="1688089" y="502390"/>
                  <a:pt x="1688089" y="500868"/>
                  <a:pt x="1687188" y="500868"/>
                </a:cubicBezTo>
                <a:cubicBezTo>
                  <a:pt x="1687188" y="501629"/>
                  <a:pt x="1685387" y="502390"/>
                  <a:pt x="1685387" y="503151"/>
                </a:cubicBezTo>
                <a:cubicBezTo>
                  <a:pt x="1685387" y="503151"/>
                  <a:pt x="1684490" y="503912"/>
                  <a:pt x="1683590" y="504673"/>
                </a:cubicBezTo>
                <a:cubicBezTo>
                  <a:pt x="1683590" y="505437"/>
                  <a:pt x="1682689" y="505437"/>
                  <a:pt x="1682689" y="506198"/>
                </a:cubicBezTo>
                <a:cubicBezTo>
                  <a:pt x="1681789" y="506959"/>
                  <a:pt x="1681789" y="507720"/>
                  <a:pt x="1680888" y="507720"/>
                </a:cubicBezTo>
                <a:cubicBezTo>
                  <a:pt x="1680888" y="508481"/>
                  <a:pt x="1679090" y="509245"/>
                  <a:pt x="1679090" y="510006"/>
                </a:cubicBezTo>
                <a:lnTo>
                  <a:pt x="1681789" y="510767"/>
                </a:lnTo>
                <a:cubicBezTo>
                  <a:pt x="1680888" y="511528"/>
                  <a:pt x="1679988" y="512289"/>
                  <a:pt x="1679988" y="513050"/>
                </a:cubicBezTo>
                <a:cubicBezTo>
                  <a:pt x="1679090" y="513050"/>
                  <a:pt x="1679090" y="513814"/>
                  <a:pt x="1678190" y="514575"/>
                </a:cubicBezTo>
                <a:lnTo>
                  <a:pt x="1676389" y="513050"/>
                </a:lnTo>
                <a:cubicBezTo>
                  <a:pt x="1675489" y="514575"/>
                  <a:pt x="1674592" y="515335"/>
                  <a:pt x="1673691" y="516857"/>
                </a:cubicBezTo>
                <a:cubicBezTo>
                  <a:pt x="1672791" y="516096"/>
                  <a:pt x="1670990" y="515335"/>
                  <a:pt x="1670990" y="515335"/>
                </a:cubicBezTo>
                <a:cubicBezTo>
                  <a:pt x="1670990" y="514575"/>
                  <a:pt x="1672791" y="513814"/>
                  <a:pt x="1672791" y="513814"/>
                </a:cubicBezTo>
                <a:cubicBezTo>
                  <a:pt x="1672791" y="513050"/>
                  <a:pt x="1670990" y="512289"/>
                  <a:pt x="1670990" y="512289"/>
                </a:cubicBezTo>
                <a:lnTo>
                  <a:pt x="1669192" y="513814"/>
                </a:lnTo>
                <a:cubicBezTo>
                  <a:pt x="1669192" y="513814"/>
                  <a:pt x="1667391" y="513050"/>
                  <a:pt x="1667391" y="512289"/>
                </a:cubicBezTo>
                <a:lnTo>
                  <a:pt x="1669192" y="510767"/>
                </a:lnTo>
                <a:cubicBezTo>
                  <a:pt x="1668292" y="510767"/>
                  <a:pt x="1667391" y="510006"/>
                  <a:pt x="1666491" y="510006"/>
                </a:cubicBezTo>
                <a:cubicBezTo>
                  <a:pt x="1666491" y="509245"/>
                  <a:pt x="1665593" y="511528"/>
                  <a:pt x="1665593" y="511528"/>
                </a:cubicBezTo>
                <a:cubicBezTo>
                  <a:pt x="1664693" y="511528"/>
                  <a:pt x="1663792" y="510006"/>
                  <a:pt x="1662892" y="510006"/>
                </a:cubicBezTo>
                <a:cubicBezTo>
                  <a:pt x="1661992" y="511528"/>
                  <a:pt x="1661091" y="512289"/>
                  <a:pt x="1660194" y="513050"/>
                </a:cubicBezTo>
                <a:cubicBezTo>
                  <a:pt x="1659293" y="513814"/>
                  <a:pt x="1659293" y="514575"/>
                  <a:pt x="1658393" y="515335"/>
                </a:cubicBezTo>
                <a:cubicBezTo>
                  <a:pt x="1658393" y="515335"/>
                  <a:pt x="1657492" y="516096"/>
                  <a:pt x="1657492" y="516857"/>
                </a:cubicBezTo>
                <a:cubicBezTo>
                  <a:pt x="1656592" y="516857"/>
                  <a:pt x="1655695" y="518382"/>
                  <a:pt x="1655695" y="518382"/>
                </a:cubicBezTo>
                <a:cubicBezTo>
                  <a:pt x="1655695" y="519143"/>
                  <a:pt x="1657492" y="519904"/>
                  <a:pt x="1657492" y="519904"/>
                </a:cubicBezTo>
                <a:cubicBezTo>
                  <a:pt x="1657492" y="520665"/>
                  <a:pt x="1656592" y="521426"/>
                  <a:pt x="1655695" y="521426"/>
                </a:cubicBezTo>
                <a:cubicBezTo>
                  <a:pt x="1655695" y="522190"/>
                  <a:pt x="1654794" y="522951"/>
                  <a:pt x="1654794" y="522951"/>
                </a:cubicBezTo>
                <a:cubicBezTo>
                  <a:pt x="1652993" y="522190"/>
                  <a:pt x="1652093" y="521426"/>
                  <a:pt x="1650295" y="520665"/>
                </a:cubicBezTo>
                <a:cubicBezTo>
                  <a:pt x="1650295" y="519904"/>
                  <a:pt x="1652093" y="519143"/>
                  <a:pt x="1652093" y="519143"/>
                </a:cubicBezTo>
                <a:cubicBezTo>
                  <a:pt x="1652093" y="518382"/>
                  <a:pt x="1650295" y="517621"/>
                  <a:pt x="1650295" y="517621"/>
                </a:cubicBezTo>
                <a:cubicBezTo>
                  <a:pt x="1649395" y="516857"/>
                  <a:pt x="1648494" y="516857"/>
                  <a:pt x="1647594" y="516096"/>
                </a:cubicBezTo>
                <a:cubicBezTo>
                  <a:pt x="1647594" y="516096"/>
                  <a:pt x="1646693" y="515335"/>
                  <a:pt x="1645796" y="515335"/>
                </a:cubicBezTo>
                <a:cubicBezTo>
                  <a:pt x="1644895" y="514575"/>
                  <a:pt x="1644895" y="513814"/>
                  <a:pt x="1643995" y="513814"/>
                </a:cubicBezTo>
                <a:lnTo>
                  <a:pt x="1642194" y="512289"/>
                </a:lnTo>
                <a:lnTo>
                  <a:pt x="1643095" y="510767"/>
                </a:lnTo>
                <a:cubicBezTo>
                  <a:pt x="1643995" y="510006"/>
                  <a:pt x="1644895" y="509245"/>
                  <a:pt x="1644895" y="509245"/>
                </a:cubicBezTo>
                <a:cubicBezTo>
                  <a:pt x="1645796" y="509245"/>
                  <a:pt x="1646693" y="510006"/>
                  <a:pt x="1646693" y="510006"/>
                </a:cubicBezTo>
                <a:cubicBezTo>
                  <a:pt x="1647594" y="510006"/>
                  <a:pt x="1647594" y="508481"/>
                  <a:pt x="1648494" y="508481"/>
                </a:cubicBezTo>
                <a:cubicBezTo>
                  <a:pt x="1647594" y="507720"/>
                  <a:pt x="1645796" y="506959"/>
                  <a:pt x="1644895" y="506198"/>
                </a:cubicBezTo>
                <a:cubicBezTo>
                  <a:pt x="1643995" y="506198"/>
                  <a:pt x="1643995" y="507720"/>
                  <a:pt x="1643095" y="507720"/>
                </a:cubicBezTo>
                <a:lnTo>
                  <a:pt x="1641297" y="506198"/>
                </a:lnTo>
                <a:cubicBezTo>
                  <a:pt x="1640396" y="506959"/>
                  <a:pt x="1639496" y="507720"/>
                  <a:pt x="1639496" y="508481"/>
                </a:cubicBezTo>
                <a:cubicBezTo>
                  <a:pt x="1638596" y="508481"/>
                  <a:pt x="1638596" y="509245"/>
                  <a:pt x="1637695" y="510006"/>
                </a:cubicBezTo>
                <a:cubicBezTo>
                  <a:pt x="1637695" y="510767"/>
                  <a:pt x="1636798" y="510767"/>
                  <a:pt x="1636798" y="511528"/>
                </a:cubicBezTo>
                <a:cubicBezTo>
                  <a:pt x="1635897" y="512289"/>
                  <a:pt x="1634997" y="513050"/>
                  <a:pt x="1634997" y="513050"/>
                </a:cubicBezTo>
                <a:cubicBezTo>
                  <a:pt x="1634997" y="513814"/>
                  <a:pt x="1633196" y="514575"/>
                  <a:pt x="1633196" y="514575"/>
                </a:cubicBezTo>
                <a:cubicBezTo>
                  <a:pt x="1633196" y="515335"/>
                  <a:pt x="1634997" y="516096"/>
                  <a:pt x="1634997" y="516096"/>
                </a:cubicBezTo>
                <a:cubicBezTo>
                  <a:pt x="1635897" y="516096"/>
                  <a:pt x="1637695" y="517621"/>
                  <a:pt x="1637695" y="517621"/>
                </a:cubicBezTo>
                <a:cubicBezTo>
                  <a:pt x="1636798" y="517621"/>
                  <a:pt x="1635897" y="519143"/>
                  <a:pt x="1635897" y="519143"/>
                </a:cubicBezTo>
                <a:cubicBezTo>
                  <a:pt x="1634997" y="519143"/>
                  <a:pt x="1634096" y="518382"/>
                  <a:pt x="1634096" y="517621"/>
                </a:cubicBezTo>
                <a:cubicBezTo>
                  <a:pt x="1633196" y="517621"/>
                  <a:pt x="1632296" y="516857"/>
                  <a:pt x="1631398" y="516857"/>
                </a:cubicBezTo>
                <a:cubicBezTo>
                  <a:pt x="1631398" y="516096"/>
                  <a:pt x="1630498" y="515335"/>
                  <a:pt x="1629597" y="515335"/>
                </a:cubicBezTo>
                <a:cubicBezTo>
                  <a:pt x="1629597" y="515335"/>
                  <a:pt x="1628697" y="513814"/>
                  <a:pt x="1627797" y="513814"/>
                </a:cubicBezTo>
                <a:cubicBezTo>
                  <a:pt x="1627797" y="513814"/>
                  <a:pt x="1626899" y="515335"/>
                  <a:pt x="1625999" y="516096"/>
                </a:cubicBezTo>
                <a:lnTo>
                  <a:pt x="1625098" y="517621"/>
                </a:lnTo>
                <a:cubicBezTo>
                  <a:pt x="1624198" y="517621"/>
                  <a:pt x="1623297" y="516096"/>
                  <a:pt x="1622397" y="516096"/>
                </a:cubicBezTo>
                <a:cubicBezTo>
                  <a:pt x="1622397" y="516096"/>
                  <a:pt x="1621500" y="514575"/>
                  <a:pt x="1620599" y="514575"/>
                </a:cubicBezTo>
                <a:cubicBezTo>
                  <a:pt x="1620599" y="514575"/>
                  <a:pt x="1619699" y="516096"/>
                  <a:pt x="1618798" y="516857"/>
                </a:cubicBezTo>
                <a:lnTo>
                  <a:pt x="1617898" y="518382"/>
                </a:lnTo>
                <a:cubicBezTo>
                  <a:pt x="1617000" y="518382"/>
                  <a:pt x="1616100" y="517621"/>
                  <a:pt x="1616100" y="516857"/>
                </a:cubicBezTo>
                <a:cubicBezTo>
                  <a:pt x="1615200" y="516857"/>
                  <a:pt x="1617000" y="515335"/>
                  <a:pt x="1617000" y="515335"/>
                </a:cubicBezTo>
                <a:cubicBezTo>
                  <a:pt x="1617898" y="514575"/>
                  <a:pt x="1618798" y="513814"/>
                  <a:pt x="1618798" y="513814"/>
                </a:cubicBezTo>
                <a:cubicBezTo>
                  <a:pt x="1618798" y="513050"/>
                  <a:pt x="1617000" y="512289"/>
                  <a:pt x="1617000" y="512289"/>
                </a:cubicBezTo>
                <a:cubicBezTo>
                  <a:pt x="1617000" y="511528"/>
                  <a:pt x="1617898" y="510767"/>
                  <a:pt x="1617898" y="510767"/>
                </a:cubicBezTo>
                <a:cubicBezTo>
                  <a:pt x="1617898" y="510006"/>
                  <a:pt x="1616100" y="510006"/>
                  <a:pt x="1616100" y="509245"/>
                </a:cubicBezTo>
                <a:cubicBezTo>
                  <a:pt x="1616100" y="508481"/>
                  <a:pt x="1617898" y="507720"/>
                  <a:pt x="1617898" y="507720"/>
                </a:cubicBezTo>
                <a:cubicBezTo>
                  <a:pt x="1617898" y="506959"/>
                  <a:pt x="1616100" y="506959"/>
                  <a:pt x="1616100" y="506198"/>
                </a:cubicBezTo>
                <a:cubicBezTo>
                  <a:pt x="1616100" y="505437"/>
                  <a:pt x="1617000" y="504673"/>
                  <a:pt x="1617000" y="504673"/>
                </a:cubicBezTo>
                <a:cubicBezTo>
                  <a:pt x="1617000" y="503912"/>
                  <a:pt x="1615200" y="503912"/>
                  <a:pt x="1615200" y="503151"/>
                </a:cubicBezTo>
                <a:cubicBezTo>
                  <a:pt x="1615200" y="503912"/>
                  <a:pt x="1614299" y="504673"/>
                  <a:pt x="1613399" y="504673"/>
                </a:cubicBezTo>
                <a:cubicBezTo>
                  <a:pt x="1613399" y="505437"/>
                  <a:pt x="1612501" y="506198"/>
                  <a:pt x="1612501" y="506959"/>
                </a:cubicBezTo>
                <a:cubicBezTo>
                  <a:pt x="1611601" y="506959"/>
                  <a:pt x="1610701" y="507720"/>
                  <a:pt x="1610701" y="508481"/>
                </a:cubicBezTo>
                <a:cubicBezTo>
                  <a:pt x="1610701" y="508481"/>
                  <a:pt x="1612501" y="509245"/>
                  <a:pt x="1612501" y="510006"/>
                </a:cubicBezTo>
                <a:cubicBezTo>
                  <a:pt x="1612501" y="510006"/>
                  <a:pt x="1610701" y="510767"/>
                  <a:pt x="1611601" y="511528"/>
                </a:cubicBezTo>
                <a:lnTo>
                  <a:pt x="1613399" y="512289"/>
                </a:lnTo>
                <a:cubicBezTo>
                  <a:pt x="1613399" y="513050"/>
                  <a:pt x="1611601" y="513814"/>
                  <a:pt x="1611601" y="514575"/>
                </a:cubicBezTo>
                <a:lnTo>
                  <a:pt x="1613399" y="515335"/>
                </a:lnTo>
                <a:cubicBezTo>
                  <a:pt x="1613399" y="516096"/>
                  <a:pt x="1612501" y="517621"/>
                  <a:pt x="1612501" y="517621"/>
                </a:cubicBezTo>
                <a:cubicBezTo>
                  <a:pt x="1611601" y="517621"/>
                  <a:pt x="1610701" y="516096"/>
                  <a:pt x="1609800" y="516096"/>
                </a:cubicBezTo>
                <a:cubicBezTo>
                  <a:pt x="1609800" y="516096"/>
                  <a:pt x="1608900" y="514575"/>
                  <a:pt x="1608002" y="514575"/>
                </a:cubicBezTo>
                <a:cubicBezTo>
                  <a:pt x="1608002" y="514575"/>
                  <a:pt x="1607102" y="516857"/>
                  <a:pt x="1606201" y="516096"/>
                </a:cubicBezTo>
                <a:cubicBezTo>
                  <a:pt x="1606201" y="516096"/>
                  <a:pt x="1605301" y="515335"/>
                  <a:pt x="1604401" y="515335"/>
                </a:cubicBezTo>
                <a:cubicBezTo>
                  <a:pt x="1603503" y="514575"/>
                  <a:pt x="1603503" y="514575"/>
                  <a:pt x="1602603" y="513814"/>
                </a:cubicBezTo>
                <a:cubicBezTo>
                  <a:pt x="1601702" y="513814"/>
                  <a:pt x="1600802" y="513050"/>
                  <a:pt x="1600802" y="512289"/>
                </a:cubicBezTo>
                <a:cubicBezTo>
                  <a:pt x="1599901" y="512289"/>
                  <a:pt x="1599001" y="511528"/>
                  <a:pt x="1598104" y="511528"/>
                </a:cubicBezTo>
                <a:lnTo>
                  <a:pt x="1597203" y="513050"/>
                </a:lnTo>
                <a:cubicBezTo>
                  <a:pt x="1596303" y="513050"/>
                  <a:pt x="1595402" y="511528"/>
                  <a:pt x="1595402" y="511528"/>
                </a:cubicBezTo>
                <a:cubicBezTo>
                  <a:pt x="1594502" y="511528"/>
                  <a:pt x="1593605" y="513050"/>
                  <a:pt x="1593605" y="513050"/>
                </a:cubicBezTo>
                <a:cubicBezTo>
                  <a:pt x="1593605" y="513814"/>
                  <a:pt x="1595402" y="514575"/>
                  <a:pt x="1595402" y="514575"/>
                </a:cubicBezTo>
                <a:cubicBezTo>
                  <a:pt x="1595402" y="515335"/>
                  <a:pt x="1594502" y="516096"/>
                  <a:pt x="1593605" y="516096"/>
                </a:cubicBezTo>
                <a:cubicBezTo>
                  <a:pt x="1593605" y="516857"/>
                  <a:pt x="1592704" y="517621"/>
                  <a:pt x="1592704" y="518382"/>
                </a:cubicBezTo>
                <a:cubicBezTo>
                  <a:pt x="1590903" y="516857"/>
                  <a:pt x="1590003" y="516096"/>
                  <a:pt x="1588205" y="515335"/>
                </a:cubicBezTo>
                <a:cubicBezTo>
                  <a:pt x="1589102" y="514575"/>
                  <a:pt x="1589102" y="514575"/>
                  <a:pt x="1590003" y="513814"/>
                </a:cubicBezTo>
                <a:lnTo>
                  <a:pt x="1591804" y="512289"/>
                </a:lnTo>
                <a:cubicBezTo>
                  <a:pt x="1591804" y="511528"/>
                  <a:pt x="1590003" y="510767"/>
                  <a:pt x="1589102" y="510767"/>
                </a:cubicBezTo>
                <a:cubicBezTo>
                  <a:pt x="1589102" y="510767"/>
                  <a:pt x="1587305" y="510006"/>
                  <a:pt x="1587305" y="509245"/>
                </a:cubicBezTo>
                <a:cubicBezTo>
                  <a:pt x="1587305" y="509245"/>
                  <a:pt x="1589102" y="508481"/>
                  <a:pt x="1589102" y="507720"/>
                </a:cubicBezTo>
                <a:cubicBezTo>
                  <a:pt x="1589102" y="507720"/>
                  <a:pt x="1587305" y="506959"/>
                  <a:pt x="1587305" y="506198"/>
                </a:cubicBezTo>
                <a:cubicBezTo>
                  <a:pt x="1587305" y="506198"/>
                  <a:pt x="1588205" y="505437"/>
                  <a:pt x="1588205" y="504673"/>
                </a:cubicBezTo>
                <a:cubicBezTo>
                  <a:pt x="1589102" y="504673"/>
                  <a:pt x="1590003" y="503151"/>
                  <a:pt x="1590003" y="503151"/>
                </a:cubicBezTo>
                <a:cubicBezTo>
                  <a:pt x="1590003" y="502390"/>
                  <a:pt x="1588205" y="502390"/>
                  <a:pt x="1588205" y="501629"/>
                </a:cubicBezTo>
                <a:cubicBezTo>
                  <a:pt x="1587305" y="503151"/>
                  <a:pt x="1586404" y="503912"/>
                  <a:pt x="1584603" y="505437"/>
                </a:cubicBezTo>
                <a:lnTo>
                  <a:pt x="1583706" y="506959"/>
                </a:lnTo>
                <a:cubicBezTo>
                  <a:pt x="1583706" y="506959"/>
                  <a:pt x="1585504" y="507720"/>
                  <a:pt x="1585504" y="508481"/>
                </a:cubicBezTo>
                <a:lnTo>
                  <a:pt x="1587305" y="509245"/>
                </a:lnTo>
                <a:cubicBezTo>
                  <a:pt x="1587305" y="510006"/>
                  <a:pt x="1586404" y="510767"/>
                  <a:pt x="1585504" y="511528"/>
                </a:cubicBezTo>
                <a:cubicBezTo>
                  <a:pt x="1585504" y="511528"/>
                  <a:pt x="1584603" y="512289"/>
                  <a:pt x="1584603" y="513050"/>
                </a:cubicBezTo>
                <a:cubicBezTo>
                  <a:pt x="1582805" y="512289"/>
                  <a:pt x="1581905" y="511528"/>
                  <a:pt x="1580104" y="510006"/>
                </a:cubicBezTo>
                <a:cubicBezTo>
                  <a:pt x="1580104" y="510767"/>
                  <a:pt x="1579207" y="511528"/>
                  <a:pt x="1579207" y="512289"/>
                </a:cubicBezTo>
                <a:cubicBezTo>
                  <a:pt x="1578306" y="512289"/>
                  <a:pt x="1578306" y="513050"/>
                  <a:pt x="1577406" y="513814"/>
                </a:cubicBezTo>
                <a:cubicBezTo>
                  <a:pt x="1576506" y="513814"/>
                  <a:pt x="1576506" y="515335"/>
                  <a:pt x="1575605" y="515335"/>
                </a:cubicBezTo>
                <a:lnTo>
                  <a:pt x="1573807" y="513814"/>
                </a:lnTo>
                <a:lnTo>
                  <a:pt x="1575605" y="512289"/>
                </a:lnTo>
                <a:cubicBezTo>
                  <a:pt x="1575605" y="512289"/>
                  <a:pt x="1572907" y="511528"/>
                  <a:pt x="1572907" y="510767"/>
                </a:cubicBezTo>
                <a:cubicBezTo>
                  <a:pt x="1572907" y="510767"/>
                  <a:pt x="1574708" y="510006"/>
                  <a:pt x="1574708" y="509245"/>
                </a:cubicBezTo>
                <a:cubicBezTo>
                  <a:pt x="1573807" y="509245"/>
                  <a:pt x="1573807" y="508481"/>
                  <a:pt x="1572907" y="507720"/>
                </a:cubicBezTo>
                <a:cubicBezTo>
                  <a:pt x="1572006" y="507720"/>
                  <a:pt x="1571106" y="506959"/>
                  <a:pt x="1571106" y="506959"/>
                </a:cubicBezTo>
                <a:cubicBezTo>
                  <a:pt x="1570206" y="506959"/>
                  <a:pt x="1569308" y="508481"/>
                  <a:pt x="1569308" y="508481"/>
                </a:cubicBezTo>
                <a:cubicBezTo>
                  <a:pt x="1568408" y="509245"/>
                  <a:pt x="1568408" y="510006"/>
                  <a:pt x="1567507" y="510006"/>
                </a:cubicBezTo>
                <a:cubicBezTo>
                  <a:pt x="1567507" y="510767"/>
                  <a:pt x="1566607" y="511528"/>
                  <a:pt x="1566607" y="511528"/>
                </a:cubicBezTo>
                <a:cubicBezTo>
                  <a:pt x="1565706" y="512289"/>
                  <a:pt x="1564809" y="513814"/>
                  <a:pt x="1564809" y="513814"/>
                </a:cubicBezTo>
                <a:cubicBezTo>
                  <a:pt x="1563909" y="513814"/>
                  <a:pt x="1563008" y="512289"/>
                  <a:pt x="1563008" y="512289"/>
                </a:cubicBezTo>
                <a:cubicBezTo>
                  <a:pt x="1562108" y="512289"/>
                  <a:pt x="1561207" y="511528"/>
                  <a:pt x="1560307" y="510767"/>
                </a:cubicBezTo>
                <a:lnTo>
                  <a:pt x="1562108" y="509245"/>
                </a:lnTo>
                <a:lnTo>
                  <a:pt x="1560307" y="507720"/>
                </a:lnTo>
                <a:cubicBezTo>
                  <a:pt x="1560307" y="508481"/>
                  <a:pt x="1558509" y="509245"/>
                  <a:pt x="1558509" y="510006"/>
                </a:cubicBezTo>
                <a:lnTo>
                  <a:pt x="1560307" y="510767"/>
                </a:lnTo>
                <a:cubicBezTo>
                  <a:pt x="1560307" y="511528"/>
                  <a:pt x="1559410" y="512289"/>
                  <a:pt x="1559410" y="513050"/>
                </a:cubicBezTo>
                <a:cubicBezTo>
                  <a:pt x="1558509" y="513050"/>
                  <a:pt x="1557609" y="513814"/>
                  <a:pt x="1557609" y="514575"/>
                </a:cubicBezTo>
                <a:cubicBezTo>
                  <a:pt x="1557609" y="514575"/>
                  <a:pt x="1555811" y="515335"/>
                  <a:pt x="1555811" y="516096"/>
                </a:cubicBezTo>
                <a:cubicBezTo>
                  <a:pt x="1555811" y="516096"/>
                  <a:pt x="1558509" y="516857"/>
                  <a:pt x="1557609" y="517621"/>
                </a:cubicBezTo>
                <a:cubicBezTo>
                  <a:pt x="1557609" y="517621"/>
                  <a:pt x="1556708" y="518382"/>
                  <a:pt x="1556708" y="519143"/>
                </a:cubicBezTo>
                <a:cubicBezTo>
                  <a:pt x="1555811" y="519904"/>
                  <a:pt x="1555811" y="520665"/>
                  <a:pt x="1554910" y="520665"/>
                </a:cubicBezTo>
                <a:lnTo>
                  <a:pt x="1553110" y="519143"/>
                </a:lnTo>
                <a:cubicBezTo>
                  <a:pt x="1552209" y="519904"/>
                  <a:pt x="1552209" y="520665"/>
                  <a:pt x="1551312" y="521426"/>
                </a:cubicBezTo>
                <a:cubicBezTo>
                  <a:pt x="1550411" y="520665"/>
                  <a:pt x="1550411" y="520665"/>
                  <a:pt x="1549511" y="519904"/>
                </a:cubicBezTo>
                <a:cubicBezTo>
                  <a:pt x="1548610" y="519143"/>
                  <a:pt x="1547710" y="519143"/>
                  <a:pt x="1547710" y="518382"/>
                </a:cubicBezTo>
                <a:cubicBezTo>
                  <a:pt x="1546810" y="518382"/>
                  <a:pt x="1545912" y="517621"/>
                  <a:pt x="1545012" y="517621"/>
                </a:cubicBezTo>
                <a:cubicBezTo>
                  <a:pt x="1545012" y="516857"/>
                  <a:pt x="1546810" y="516096"/>
                  <a:pt x="1546810" y="515335"/>
                </a:cubicBezTo>
                <a:lnTo>
                  <a:pt x="1545012" y="514575"/>
                </a:lnTo>
                <a:cubicBezTo>
                  <a:pt x="1545012" y="513814"/>
                  <a:pt x="1543211" y="513050"/>
                  <a:pt x="1543211" y="513050"/>
                </a:cubicBezTo>
                <a:cubicBezTo>
                  <a:pt x="1543211" y="513050"/>
                  <a:pt x="1545012" y="511528"/>
                  <a:pt x="1544111" y="511528"/>
                </a:cubicBezTo>
                <a:cubicBezTo>
                  <a:pt x="1544111" y="510767"/>
                  <a:pt x="1543211" y="510006"/>
                  <a:pt x="1542311" y="510006"/>
                </a:cubicBezTo>
                <a:cubicBezTo>
                  <a:pt x="1542311" y="510006"/>
                  <a:pt x="1541410" y="511528"/>
                  <a:pt x="1540513" y="511528"/>
                </a:cubicBezTo>
                <a:cubicBezTo>
                  <a:pt x="1540513" y="511528"/>
                  <a:pt x="1539612" y="510767"/>
                  <a:pt x="1538712" y="510767"/>
                </a:cubicBezTo>
                <a:lnTo>
                  <a:pt x="1536911" y="509245"/>
                </a:lnTo>
                <a:cubicBezTo>
                  <a:pt x="1536014" y="509245"/>
                  <a:pt x="1536014" y="510006"/>
                  <a:pt x="1535113" y="510767"/>
                </a:cubicBezTo>
                <a:cubicBezTo>
                  <a:pt x="1535113" y="511528"/>
                  <a:pt x="1534213" y="512289"/>
                  <a:pt x="1534213" y="512289"/>
                </a:cubicBezTo>
                <a:cubicBezTo>
                  <a:pt x="1533312" y="513050"/>
                  <a:pt x="1532412" y="513814"/>
                  <a:pt x="1532412" y="514575"/>
                </a:cubicBezTo>
                <a:cubicBezTo>
                  <a:pt x="1531511" y="514575"/>
                  <a:pt x="1531511" y="515335"/>
                  <a:pt x="1530614" y="516096"/>
                </a:cubicBezTo>
                <a:lnTo>
                  <a:pt x="1528813" y="514575"/>
                </a:lnTo>
                <a:cubicBezTo>
                  <a:pt x="1527913" y="514575"/>
                  <a:pt x="1527913" y="516096"/>
                  <a:pt x="1527015" y="516096"/>
                </a:cubicBezTo>
                <a:cubicBezTo>
                  <a:pt x="1527015" y="516096"/>
                  <a:pt x="1525214" y="514575"/>
                  <a:pt x="1525214" y="515335"/>
                </a:cubicBezTo>
                <a:cubicBezTo>
                  <a:pt x="1524314" y="515335"/>
                  <a:pt x="1524314" y="516096"/>
                  <a:pt x="1523414" y="516857"/>
                </a:cubicBezTo>
                <a:lnTo>
                  <a:pt x="1522516" y="518382"/>
                </a:lnTo>
                <a:cubicBezTo>
                  <a:pt x="1521616" y="518382"/>
                  <a:pt x="1520715" y="517621"/>
                  <a:pt x="1519815" y="516857"/>
                </a:cubicBezTo>
                <a:cubicBezTo>
                  <a:pt x="1519815" y="516857"/>
                  <a:pt x="1518915" y="516096"/>
                  <a:pt x="1518014" y="516096"/>
                </a:cubicBezTo>
                <a:cubicBezTo>
                  <a:pt x="1518915" y="516096"/>
                  <a:pt x="1519815" y="514575"/>
                  <a:pt x="1519815" y="513814"/>
                </a:cubicBezTo>
                <a:cubicBezTo>
                  <a:pt x="1519815" y="513814"/>
                  <a:pt x="1520715" y="513050"/>
                  <a:pt x="1521616" y="512289"/>
                </a:cubicBezTo>
                <a:cubicBezTo>
                  <a:pt x="1521616" y="511528"/>
                  <a:pt x="1522516" y="511528"/>
                  <a:pt x="1522516" y="510767"/>
                </a:cubicBezTo>
                <a:cubicBezTo>
                  <a:pt x="1523414" y="510006"/>
                  <a:pt x="1523414" y="509245"/>
                  <a:pt x="1524314" y="509245"/>
                </a:cubicBezTo>
                <a:cubicBezTo>
                  <a:pt x="1522516" y="508481"/>
                  <a:pt x="1521616" y="506959"/>
                  <a:pt x="1519815" y="506198"/>
                </a:cubicBezTo>
                <a:cubicBezTo>
                  <a:pt x="1519815" y="506959"/>
                  <a:pt x="1518915" y="507720"/>
                  <a:pt x="1518915" y="508481"/>
                </a:cubicBezTo>
                <a:lnTo>
                  <a:pt x="1517117" y="510006"/>
                </a:lnTo>
                <a:cubicBezTo>
                  <a:pt x="1516216" y="510006"/>
                  <a:pt x="1515316" y="508481"/>
                  <a:pt x="1515316" y="508481"/>
                </a:cubicBezTo>
                <a:cubicBezTo>
                  <a:pt x="1514415" y="508481"/>
                  <a:pt x="1514415" y="510006"/>
                  <a:pt x="1513515" y="510006"/>
                </a:cubicBezTo>
                <a:cubicBezTo>
                  <a:pt x="1513515" y="510006"/>
                  <a:pt x="1511717" y="508481"/>
                  <a:pt x="1511717" y="509245"/>
                </a:cubicBezTo>
                <a:cubicBezTo>
                  <a:pt x="1510817" y="509245"/>
                  <a:pt x="1510817" y="510006"/>
                  <a:pt x="1509916" y="510767"/>
                </a:cubicBezTo>
                <a:cubicBezTo>
                  <a:pt x="1509916" y="511528"/>
                  <a:pt x="1509016" y="511528"/>
                  <a:pt x="1508115" y="512289"/>
                </a:cubicBezTo>
                <a:cubicBezTo>
                  <a:pt x="1508115" y="513050"/>
                  <a:pt x="1507218" y="513814"/>
                  <a:pt x="1507218" y="513814"/>
                </a:cubicBezTo>
                <a:cubicBezTo>
                  <a:pt x="1506318" y="514575"/>
                  <a:pt x="1506318" y="515335"/>
                  <a:pt x="1505417" y="516096"/>
                </a:cubicBezTo>
                <a:lnTo>
                  <a:pt x="1503616" y="514575"/>
                </a:lnTo>
                <a:cubicBezTo>
                  <a:pt x="1502719" y="514575"/>
                  <a:pt x="1502719" y="516096"/>
                  <a:pt x="1501819" y="516096"/>
                </a:cubicBezTo>
                <a:cubicBezTo>
                  <a:pt x="1500918" y="515335"/>
                  <a:pt x="1500918" y="515335"/>
                  <a:pt x="1500018" y="514575"/>
                </a:cubicBezTo>
                <a:lnTo>
                  <a:pt x="1498220" y="513814"/>
                </a:lnTo>
                <a:cubicBezTo>
                  <a:pt x="1498220" y="513050"/>
                  <a:pt x="1500018" y="512289"/>
                  <a:pt x="1499117" y="511528"/>
                </a:cubicBezTo>
                <a:cubicBezTo>
                  <a:pt x="1499117" y="511528"/>
                  <a:pt x="1498220" y="510767"/>
                  <a:pt x="1497319" y="510767"/>
                </a:cubicBezTo>
                <a:cubicBezTo>
                  <a:pt x="1496419" y="510006"/>
                  <a:pt x="1496419" y="510006"/>
                  <a:pt x="1495519" y="509245"/>
                </a:cubicBezTo>
                <a:cubicBezTo>
                  <a:pt x="1494618" y="509245"/>
                  <a:pt x="1494618" y="510767"/>
                  <a:pt x="1493721" y="510767"/>
                </a:cubicBezTo>
                <a:cubicBezTo>
                  <a:pt x="1493721" y="510767"/>
                  <a:pt x="1491920" y="509245"/>
                  <a:pt x="1491920" y="510006"/>
                </a:cubicBezTo>
                <a:lnTo>
                  <a:pt x="1490119" y="511528"/>
                </a:lnTo>
                <a:cubicBezTo>
                  <a:pt x="1490119" y="511528"/>
                  <a:pt x="1491920" y="513050"/>
                  <a:pt x="1492820" y="512289"/>
                </a:cubicBezTo>
                <a:lnTo>
                  <a:pt x="1493721" y="510767"/>
                </a:lnTo>
                <a:cubicBezTo>
                  <a:pt x="1494618" y="511528"/>
                  <a:pt x="1495519" y="512289"/>
                  <a:pt x="1495519" y="512289"/>
                </a:cubicBezTo>
                <a:lnTo>
                  <a:pt x="1494618" y="513814"/>
                </a:lnTo>
                <a:cubicBezTo>
                  <a:pt x="1493721" y="514575"/>
                  <a:pt x="1493721" y="515335"/>
                  <a:pt x="1492820" y="515335"/>
                </a:cubicBezTo>
                <a:cubicBezTo>
                  <a:pt x="1492820" y="516096"/>
                  <a:pt x="1491920" y="517621"/>
                  <a:pt x="1491020" y="517621"/>
                </a:cubicBezTo>
                <a:cubicBezTo>
                  <a:pt x="1491020" y="517621"/>
                  <a:pt x="1490119" y="516096"/>
                  <a:pt x="1489219" y="516096"/>
                </a:cubicBezTo>
                <a:lnTo>
                  <a:pt x="1491020" y="514575"/>
                </a:lnTo>
                <a:cubicBezTo>
                  <a:pt x="1491020" y="513814"/>
                  <a:pt x="1489219" y="513050"/>
                  <a:pt x="1489219" y="513050"/>
                </a:cubicBezTo>
                <a:cubicBezTo>
                  <a:pt x="1488321" y="512289"/>
                  <a:pt x="1487421" y="512289"/>
                  <a:pt x="1486520" y="511528"/>
                </a:cubicBezTo>
                <a:cubicBezTo>
                  <a:pt x="1486520" y="512289"/>
                  <a:pt x="1485620" y="513050"/>
                  <a:pt x="1485620" y="513814"/>
                </a:cubicBezTo>
                <a:cubicBezTo>
                  <a:pt x="1484720" y="513814"/>
                  <a:pt x="1483822" y="514575"/>
                  <a:pt x="1483822" y="515335"/>
                </a:cubicBezTo>
                <a:lnTo>
                  <a:pt x="1485620" y="516096"/>
                </a:lnTo>
                <a:cubicBezTo>
                  <a:pt x="1485620" y="516857"/>
                  <a:pt x="1484720" y="517621"/>
                  <a:pt x="1483822" y="518382"/>
                </a:cubicBezTo>
                <a:cubicBezTo>
                  <a:pt x="1483822" y="518382"/>
                  <a:pt x="1482922" y="519143"/>
                  <a:pt x="1482922" y="519904"/>
                </a:cubicBezTo>
                <a:cubicBezTo>
                  <a:pt x="1482922" y="520665"/>
                  <a:pt x="1481121" y="521426"/>
                  <a:pt x="1481121" y="521426"/>
                </a:cubicBezTo>
                <a:cubicBezTo>
                  <a:pt x="1481121" y="520665"/>
                  <a:pt x="1479320" y="520665"/>
                  <a:pt x="1479320" y="519904"/>
                </a:cubicBezTo>
                <a:cubicBezTo>
                  <a:pt x="1479320" y="519904"/>
                  <a:pt x="1481121" y="519143"/>
                  <a:pt x="1481121" y="518382"/>
                </a:cubicBezTo>
                <a:cubicBezTo>
                  <a:pt x="1480220" y="518382"/>
                  <a:pt x="1478423" y="517621"/>
                  <a:pt x="1478423" y="517621"/>
                </a:cubicBezTo>
                <a:cubicBezTo>
                  <a:pt x="1478423" y="516857"/>
                  <a:pt x="1480220" y="516096"/>
                  <a:pt x="1480220" y="515335"/>
                </a:cubicBezTo>
                <a:cubicBezTo>
                  <a:pt x="1481121" y="515335"/>
                  <a:pt x="1481121" y="514575"/>
                  <a:pt x="1482021" y="513814"/>
                </a:cubicBezTo>
                <a:lnTo>
                  <a:pt x="1482922" y="512289"/>
                </a:lnTo>
                <a:lnTo>
                  <a:pt x="1481121" y="510767"/>
                </a:lnTo>
                <a:cubicBezTo>
                  <a:pt x="1481121" y="510767"/>
                  <a:pt x="1480220" y="512289"/>
                  <a:pt x="1479320" y="512289"/>
                </a:cubicBezTo>
                <a:cubicBezTo>
                  <a:pt x="1479320" y="512289"/>
                  <a:pt x="1478423" y="511528"/>
                  <a:pt x="1477522" y="511528"/>
                </a:cubicBezTo>
                <a:cubicBezTo>
                  <a:pt x="1477522" y="510767"/>
                  <a:pt x="1476622" y="510767"/>
                  <a:pt x="1475721" y="510006"/>
                </a:cubicBezTo>
                <a:lnTo>
                  <a:pt x="1477522" y="508481"/>
                </a:lnTo>
                <a:cubicBezTo>
                  <a:pt x="1477522" y="507720"/>
                  <a:pt x="1474821" y="507720"/>
                  <a:pt x="1474821" y="506959"/>
                </a:cubicBezTo>
                <a:cubicBezTo>
                  <a:pt x="1475721" y="506198"/>
                  <a:pt x="1476622" y="506198"/>
                  <a:pt x="1476622" y="505437"/>
                </a:cubicBezTo>
                <a:cubicBezTo>
                  <a:pt x="1476622" y="504673"/>
                  <a:pt x="1474821" y="504673"/>
                  <a:pt x="1474821" y="503912"/>
                </a:cubicBezTo>
                <a:cubicBezTo>
                  <a:pt x="1474821" y="503912"/>
                  <a:pt x="1475721" y="502390"/>
                  <a:pt x="1476622" y="502390"/>
                </a:cubicBezTo>
                <a:lnTo>
                  <a:pt x="1477522" y="500868"/>
                </a:lnTo>
                <a:cubicBezTo>
                  <a:pt x="1477522" y="500104"/>
                  <a:pt x="1475721" y="500104"/>
                  <a:pt x="1475721" y="499343"/>
                </a:cubicBezTo>
                <a:cubicBezTo>
                  <a:pt x="1475721" y="500104"/>
                  <a:pt x="1474821" y="500104"/>
                  <a:pt x="1473923" y="500868"/>
                </a:cubicBezTo>
                <a:cubicBezTo>
                  <a:pt x="1473923" y="501629"/>
                  <a:pt x="1473023" y="502390"/>
                  <a:pt x="1473023" y="502390"/>
                </a:cubicBezTo>
                <a:cubicBezTo>
                  <a:pt x="1473023" y="503151"/>
                  <a:pt x="1471222" y="503912"/>
                  <a:pt x="1471222" y="504673"/>
                </a:cubicBezTo>
                <a:lnTo>
                  <a:pt x="1473023" y="505437"/>
                </a:lnTo>
                <a:cubicBezTo>
                  <a:pt x="1473023" y="506198"/>
                  <a:pt x="1472123" y="506959"/>
                  <a:pt x="1472123" y="507720"/>
                </a:cubicBezTo>
                <a:cubicBezTo>
                  <a:pt x="1471222" y="507720"/>
                  <a:pt x="1470322" y="509245"/>
                  <a:pt x="1470322" y="509245"/>
                </a:cubicBezTo>
                <a:lnTo>
                  <a:pt x="1468524" y="507720"/>
                </a:lnTo>
                <a:cubicBezTo>
                  <a:pt x="1467624" y="508481"/>
                  <a:pt x="1466723" y="509245"/>
                  <a:pt x="1466723" y="509245"/>
                </a:cubicBezTo>
                <a:cubicBezTo>
                  <a:pt x="1466723" y="510006"/>
                  <a:pt x="1468524" y="510006"/>
                  <a:pt x="1468524" y="510767"/>
                </a:cubicBezTo>
                <a:cubicBezTo>
                  <a:pt x="1468524" y="511528"/>
                  <a:pt x="1466723" y="512289"/>
                  <a:pt x="1466723" y="512289"/>
                </a:cubicBezTo>
                <a:cubicBezTo>
                  <a:pt x="1467624" y="513050"/>
                  <a:pt x="1469424" y="513050"/>
                  <a:pt x="1469424" y="513814"/>
                </a:cubicBezTo>
                <a:lnTo>
                  <a:pt x="1467624" y="515335"/>
                </a:lnTo>
                <a:lnTo>
                  <a:pt x="1465823" y="516857"/>
                </a:lnTo>
                <a:cubicBezTo>
                  <a:pt x="1465823" y="517621"/>
                  <a:pt x="1467624" y="517621"/>
                  <a:pt x="1467624" y="518382"/>
                </a:cubicBezTo>
                <a:cubicBezTo>
                  <a:pt x="1466723" y="519904"/>
                  <a:pt x="1465823" y="520665"/>
                  <a:pt x="1464925" y="522190"/>
                </a:cubicBezTo>
                <a:cubicBezTo>
                  <a:pt x="1464025" y="520665"/>
                  <a:pt x="1462224" y="519904"/>
                  <a:pt x="1461324" y="519143"/>
                </a:cubicBezTo>
                <a:cubicBezTo>
                  <a:pt x="1461324" y="518382"/>
                  <a:pt x="1462224" y="518382"/>
                  <a:pt x="1462224" y="517621"/>
                </a:cubicBezTo>
                <a:cubicBezTo>
                  <a:pt x="1462224" y="516857"/>
                  <a:pt x="1460423" y="516857"/>
                  <a:pt x="1460423" y="516096"/>
                </a:cubicBezTo>
                <a:lnTo>
                  <a:pt x="1462224" y="514575"/>
                </a:lnTo>
                <a:cubicBezTo>
                  <a:pt x="1462224" y="513814"/>
                  <a:pt x="1460423" y="513814"/>
                  <a:pt x="1460423" y="513050"/>
                </a:cubicBezTo>
                <a:cubicBezTo>
                  <a:pt x="1459526" y="513050"/>
                  <a:pt x="1458625" y="512289"/>
                  <a:pt x="1457725" y="512289"/>
                </a:cubicBezTo>
                <a:cubicBezTo>
                  <a:pt x="1457725" y="511528"/>
                  <a:pt x="1455924" y="510767"/>
                  <a:pt x="1455924" y="510767"/>
                </a:cubicBezTo>
                <a:lnTo>
                  <a:pt x="1457725" y="509245"/>
                </a:lnTo>
                <a:cubicBezTo>
                  <a:pt x="1457725" y="508481"/>
                  <a:pt x="1459526" y="507720"/>
                  <a:pt x="1459526" y="506959"/>
                </a:cubicBezTo>
                <a:cubicBezTo>
                  <a:pt x="1458625" y="506959"/>
                  <a:pt x="1457725" y="506198"/>
                  <a:pt x="1456824" y="506198"/>
                </a:cubicBezTo>
                <a:cubicBezTo>
                  <a:pt x="1456824" y="506198"/>
                  <a:pt x="1455924" y="506959"/>
                  <a:pt x="1455924" y="507720"/>
                </a:cubicBezTo>
                <a:cubicBezTo>
                  <a:pt x="1455027" y="507720"/>
                  <a:pt x="1454126" y="509245"/>
                  <a:pt x="1454126" y="509245"/>
                </a:cubicBezTo>
                <a:cubicBezTo>
                  <a:pt x="1454126" y="510006"/>
                  <a:pt x="1455924" y="510006"/>
                  <a:pt x="1455924" y="510767"/>
                </a:cubicBezTo>
                <a:cubicBezTo>
                  <a:pt x="1455924" y="511528"/>
                  <a:pt x="1454126" y="511528"/>
                  <a:pt x="1454126" y="512289"/>
                </a:cubicBezTo>
                <a:lnTo>
                  <a:pt x="1452325" y="510767"/>
                </a:lnTo>
                <a:cubicBezTo>
                  <a:pt x="1452325" y="510767"/>
                  <a:pt x="1451425" y="512289"/>
                  <a:pt x="1450525" y="513050"/>
                </a:cubicBezTo>
                <a:lnTo>
                  <a:pt x="1449627" y="514575"/>
                </a:lnTo>
                <a:lnTo>
                  <a:pt x="1447826" y="513050"/>
                </a:lnTo>
                <a:cubicBezTo>
                  <a:pt x="1446926" y="513050"/>
                  <a:pt x="1448727" y="511528"/>
                  <a:pt x="1448727" y="511528"/>
                </a:cubicBezTo>
                <a:cubicBezTo>
                  <a:pt x="1448727" y="510767"/>
                  <a:pt x="1446926" y="510767"/>
                  <a:pt x="1446926" y="510006"/>
                </a:cubicBezTo>
                <a:cubicBezTo>
                  <a:pt x="1446926" y="510006"/>
                  <a:pt x="1448727" y="509245"/>
                  <a:pt x="1448727" y="508481"/>
                </a:cubicBezTo>
                <a:cubicBezTo>
                  <a:pt x="1448727" y="508481"/>
                  <a:pt x="1446926" y="507720"/>
                  <a:pt x="1446025" y="506959"/>
                </a:cubicBezTo>
                <a:cubicBezTo>
                  <a:pt x="1446025" y="506959"/>
                  <a:pt x="1445128" y="506198"/>
                  <a:pt x="1444228" y="506198"/>
                </a:cubicBezTo>
                <a:cubicBezTo>
                  <a:pt x="1443327" y="506959"/>
                  <a:pt x="1442427" y="508481"/>
                  <a:pt x="1441529" y="509245"/>
                </a:cubicBezTo>
                <a:cubicBezTo>
                  <a:pt x="1440629" y="510006"/>
                  <a:pt x="1440629" y="510767"/>
                  <a:pt x="1439728" y="510767"/>
                </a:cubicBezTo>
                <a:cubicBezTo>
                  <a:pt x="1438828" y="512289"/>
                  <a:pt x="1437928" y="513050"/>
                  <a:pt x="1437027" y="514575"/>
                </a:cubicBezTo>
                <a:cubicBezTo>
                  <a:pt x="1436130" y="515335"/>
                  <a:pt x="1436130" y="515335"/>
                  <a:pt x="1435229" y="516096"/>
                </a:cubicBezTo>
                <a:cubicBezTo>
                  <a:pt x="1434329" y="515335"/>
                  <a:pt x="1432528" y="514575"/>
                  <a:pt x="1431628" y="513814"/>
                </a:cubicBezTo>
                <a:cubicBezTo>
                  <a:pt x="1431628" y="513050"/>
                  <a:pt x="1432528" y="512289"/>
                  <a:pt x="1432528" y="511528"/>
                </a:cubicBezTo>
                <a:lnTo>
                  <a:pt x="1434329" y="510006"/>
                </a:lnTo>
                <a:cubicBezTo>
                  <a:pt x="1434329" y="510006"/>
                  <a:pt x="1432528" y="509245"/>
                  <a:pt x="1432528" y="508481"/>
                </a:cubicBezTo>
                <a:cubicBezTo>
                  <a:pt x="1431628" y="508481"/>
                  <a:pt x="1430730" y="507720"/>
                  <a:pt x="1429830" y="507720"/>
                </a:cubicBezTo>
                <a:lnTo>
                  <a:pt x="1428929" y="509245"/>
                </a:lnTo>
                <a:lnTo>
                  <a:pt x="1427129" y="507720"/>
                </a:lnTo>
                <a:cubicBezTo>
                  <a:pt x="1426231" y="508481"/>
                  <a:pt x="1425331" y="509245"/>
                  <a:pt x="1425331" y="509245"/>
                </a:cubicBezTo>
                <a:cubicBezTo>
                  <a:pt x="1425331" y="510006"/>
                  <a:pt x="1427129" y="510767"/>
                  <a:pt x="1427129" y="510767"/>
                </a:cubicBezTo>
                <a:cubicBezTo>
                  <a:pt x="1427129" y="511528"/>
                  <a:pt x="1425331" y="512289"/>
                  <a:pt x="1425331" y="512289"/>
                </a:cubicBezTo>
                <a:cubicBezTo>
                  <a:pt x="1425331" y="513050"/>
                  <a:pt x="1428029" y="513814"/>
                  <a:pt x="1428029" y="513814"/>
                </a:cubicBezTo>
                <a:lnTo>
                  <a:pt x="1426231" y="515335"/>
                </a:lnTo>
                <a:cubicBezTo>
                  <a:pt x="1425331" y="516096"/>
                  <a:pt x="1425331" y="516857"/>
                  <a:pt x="1424430" y="517621"/>
                </a:cubicBezTo>
                <a:cubicBezTo>
                  <a:pt x="1424430" y="516857"/>
                  <a:pt x="1422629" y="516096"/>
                  <a:pt x="1422629" y="516096"/>
                </a:cubicBezTo>
                <a:cubicBezTo>
                  <a:pt x="1422629" y="515335"/>
                  <a:pt x="1424430" y="514575"/>
                  <a:pt x="1424430" y="514575"/>
                </a:cubicBezTo>
                <a:cubicBezTo>
                  <a:pt x="1423530" y="513814"/>
                  <a:pt x="1422629" y="513814"/>
                  <a:pt x="1421729" y="513050"/>
                </a:cubicBezTo>
                <a:lnTo>
                  <a:pt x="1423530" y="511528"/>
                </a:lnTo>
                <a:lnTo>
                  <a:pt x="1421729" y="510006"/>
                </a:lnTo>
                <a:lnTo>
                  <a:pt x="1419931" y="511528"/>
                </a:lnTo>
                <a:lnTo>
                  <a:pt x="1419031" y="513050"/>
                </a:lnTo>
                <a:cubicBezTo>
                  <a:pt x="1418130" y="513050"/>
                  <a:pt x="1417233" y="512289"/>
                  <a:pt x="1416333" y="512289"/>
                </a:cubicBezTo>
                <a:cubicBezTo>
                  <a:pt x="1416333" y="511528"/>
                  <a:pt x="1414532" y="511528"/>
                  <a:pt x="1414532" y="510767"/>
                </a:cubicBezTo>
                <a:lnTo>
                  <a:pt x="1416333" y="509245"/>
                </a:lnTo>
                <a:lnTo>
                  <a:pt x="1414532" y="507720"/>
                </a:lnTo>
                <a:cubicBezTo>
                  <a:pt x="1413631" y="507720"/>
                  <a:pt x="1412734" y="509245"/>
                  <a:pt x="1412734" y="509245"/>
                </a:cubicBezTo>
                <a:cubicBezTo>
                  <a:pt x="1412734" y="510006"/>
                  <a:pt x="1410933" y="510767"/>
                  <a:pt x="1410933" y="511528"/>
                </a:cubicBezTo>
                <a:lnTo>
                  <a:pt x="1412734" y="512289"/>
                </a:lnTo>
                <a:cubicBezTo>
                  <a:pt x="1412734" y="513050"/>
                  <a:pt x="1411833" y="513814"/>
                  <a:pt x="1411833" y="514575"/>
                </a:cubicBezTo>
                <a:cubicBezTo>
                  <a:pt x="1410933" y="513814"/>
                  <a:pt x="1410033" y="513050"/>
                  <a:pt x="1409132" y="513050"/>
                </a:cubicBezTo>
                <a:lnTo>
                  <a:pt x="1407334" y="511528"/>
                </a:lnTo>
                <a:cubicBezTo>
                  <a:pt x="1407334" y="510767"/>
                  <a:pt x="1409132" y="510767"/>
                  <a:pt x="1409132" y="510006"/>
                </a:cubicBezTo>
                <a:cubicBezTo>
                  <a:pt x="1409132" y="509245"/>
                  <a:pt x="1407334" y="509245"/>
                  <a:pt x="1407334" y="508481"/>
                </a:cubicBezTo>
                <a:cubicBezTo>
                  <a:pt x="1407334" y="508481"/>
                  <a:pt x="1408232" y="507720"/>
                  <a:pt x="1408232" y="506959"/>
                </a:cubicBezTo>
                <a:cubicBezTo>
                  <a:pt x="1408232" y="506198"/>
                  <a:pt x="1406434" y="506198"/>
                  <a:pt x="1406434" y="505437"/>
                </a:cubicBezTo>
                <a:cubicBezTo>
                  <a:pt x="1405533" y="506959"/>
                  <a:pt x="1404633" y="507720"/>
                  <a:pt x="1403733" y="509245"/>
                </a:cubicBezTo>
                <a:cubicBezTo>
                  <a:pt x="1402835" y="509245"/>
                  <a:pt x="1402835" y="510006"/>
                  <a:pt x="1401935" y="510767"/>
                </a:cubicBezTo>
                <a:cubicBezTo>
                  <a:pt x="1401034" y="511528"/>
                  <a:pt x="1401034" y="511528"/>
                  <a:pt x="1400134" y="512289"/>
                </a:cubicBezTo>
                <a:lnTo>
                  <a:pt x="1402835" y="513814"/>
                </a:lnTo>
                <a:lnTo>
                  <a:pt x="1401034" y="515335"/>
                </a:lnTo>
                <a:cubicBezTo>
                  <a:pt x="1400134" y="515335"/>
                  <a:pt x="1399234" y="514575"/>
                  <a:pt x="1399234" y="513814"/>
                </a:cubicBezTo>
                <a:cubicBezTo>
                  <a:pt x="1399234" y="514575"/>
                  <a:pt x="1397436" y="515335"/>
                  <a:pt x="1397436" y="516096"/>
                </a:cubicBezTo>
                <a:cubicBezTo>
                  <a:pt x="1397436" y="515335"/>
                  <a:pt x="1395635" y="515335"/>
                  <a:pt x="1395635" y="514575"/>
                </a:cubicBezTo>
                <a:lnTo>
                  <a:pt x="1396535" y="513050"/>
                </a:lnTo>
                <a:cubicBezTo>
                  <a:pt x="1397436" y="512289"/>
                  <a:pt x="1398333" y="511528"/>
                  <a:pt x="1398333" y="510767"/>
                </a:cubicBezTo>
                <a:lnTo>
                  <a:pt x="1396535" y="510006"/>
                </a:lnTo>
                <a:cubicBezTo>
                  <a:pt x="1396535" y="509245"/>
                  <a:pt x="1397436" y="508481"/>
                  <a:pt x="1398333" y="508481"/>
                </a:cubicBezTo>
                <a:cubicBezTo>
                  <a:pt x="1398333" y="507720"/>
                  <a:pt x="1399234" y="506959"/>
                  <a:pt x="1399234" y="506198"/>
                </a:cubicBezTo>
                <a:lnTo>
                  <a:pt x="1397436" y="505437"/>
                </a:lnTo>
                <a:cubicBezTo>
                  <a:pt x="1396535" y="505437"/>
                  <a:pt x="1396535" y="506198"/>
                  <a:pt x="1395635" y="506959"/>
                </a:cubicBezTo>
                <a:lnTo>
                  <a:pt x="1394734" y="508481"/>
                </a:lnTo>
                <a:cubicBezTo>
                  <a:pt x="1393834" y="508481"/>
                  <a:pt x="1392937" y="507720"/>
                  <a:pt x="1392036" y="506959"/>
                </a:cubicBezTo>
                <a:cubicBezTo>
                  <a:pt x="1392036" y="506959"/>
                  <a:pt x="1391136" y="506198"/>
                  <a:pt x="1390235" y="506198"/>
                </a:cubicBezTo>
                <a:cubicBezTo>
                  <a:pt x="1390235" y="506198"/>
                  <a:pt x="1389335" y="507720"/>
                  <a:pt x="1388437" y="507720"/>
                </a:cubicBezTo>
                <a:cubicBezTo>
                  <a:pt x="1388437" y="507720"/>
                  <a:pt x="1387537" y="506198"/>
                  <a:pt x="1386637" y="506198"/>
                </a:cubicBezTo>
                <a:cubicBezTo>
                  <a:pt x="1386637" y="506198"/>
                  <a:pt x="1384836" y="507720"/>
                  <a:pt x="1385736" y="507720"/>
                </a:cubicBezTo>
                <a:cubicBezTo>
                  <a:pt x="1385736" y="508481"/>
                  <a:pt x="1387537" y="509245"/>
                  <a:pt x="1387537" y="509245"/>
                </a:cubicBezTo>
                <a:cubicBezTo>
                  <a:pt x="1387537" y="510006"/>
                  <a:pt x="1385736" y="510767"/>
                  <a:pt x="1385736" y="510767"/>
                </a:cubicBezTo>
                <a:cubicBezTo>
                  <a:pt x="1385736" y="511528"/>
                  <a:pt x="1384836" y="512289"/>
                  <a:pt x="1383938" y="513050"/>
                </a:cubicBezTo>
                <a:cubicBezTo>
                  <a:pt x="1383938" y="513050"/>
                  <a:pt x="1383038" y="511528"/>
                  <a:pt x="1382138" y="511528"/>
                </a:cubicBezTo>
                <a:cubicBezTo>
                  <a:pt x="1382138" y="511528"/>
                  <a:pt x="1381237" y="513050"/>
                  <a:pt x="1380337" y="513050"/>
                </a:cubicBezTo>
                <a:cubicBezTo>
                  <a:pt x="1380337" y="513050"/>
                  <a:pt x="1379436" y="512289"/>
                  <a:pt x="1378539" y="511528"/>
                </a:cubicBezTo>
                <a:cubicBezTo>
                  <a:pt x="1378539" y="512289"/>
                  <a:pt x="1376738" y="513814"/>
                  <a:pt x="1376738" y="513814"/>
                </a:cubicBezTo>
                <a:cubicBezTo>
                  <a:pt x="1376738" y="513050"/>
                  <a:pt x="1374937" y="512289"/>
                  <a:pt x="1374937" y="512289"/>
                </a:cubicBezTo>
                <a:lnTo>
                  <a:pt x="1376738" y="510767"/>
                </a:lnTo>
                <a:cubicBezTo>
                  <a:pt x="1376738" y="510006"/>
                  <a:pt x="1377638" y="509245"/>
                  <a:pt x="1378539" y="508481"/>
                </a:cubicBezTo>
                <a:lnTo>
                  <a:pt x="1380337" y="510006"/>
                </a:lnTo>
                <a:cubicBezTo>
                  <a:pt x="1380337" y="510006"/>
                  <a:pt x="1381237" y="508481"/>
                  <a:pt x="1382138" y="508481"/>
                </a:cubicBezTo>
                <a:cubicBezTo>
                  <a:pt x="1382138" y="507720"/>
                  <a:pt x="1383038" y="506959"/>
                  <a:pt x="1383038" y="506959"/>
                </a:cubicBezTo>
                <a:cubicBezTo>
                  <a:pt x="1383038" y="506959"/>
                  <a:pt x="1382138" y="505437"/>
                  <a:pt x="1381237" y="505437"/>
                </a:cubicBezTo>
                <a:cubicBezTo>
                  <a:pt x="1381237" y="505437"/>
                  <a:pt x="1380337" y="506959"/>
                  <a:pt x="1379436" y="506959"/>
                </a:cubicBezTo>
                <a:cubicBezTo>
                  <a:pt x="1379436" y="507720"/>
                  <a:pt x="1378539" y="508481"/>
                  <a:pt x="1378539" y="508481"/>
                </a:cubicBezTo>
                <a:cubicBezTo>
                  <a:pt x="1377638" y="509245"/>
                  <a:pt x="1376738" y="507720"/>
                  <a:pt x="1375838" y="507720"/>
                </a:cubicBezTo>
                <a:lnTo>
                  <a:pt x="1374937" y="509245"/>
                </a:lnTo>
                <a:cubicBezTo>
                  <a:pt x="1374040" y="509245"/>
                  <a:pt x="1373139" y="507720"/>
                  <a:pt x="1372239" y="507720"/>
                </a:cubicBezTo>
                <a:cubicBezTo>
                  <a:pt x="1372239" y="507720"/>
                  <a:pt x="1371338" y="509245"/>
                  <a:pt x="1371338" y="510006"/>
                </a:cubicBezTo>
                <a:cubicBezTo>
                  <a:pt x="1370438" y="510006"/>
                  <a:pt x="1369538" y="508481"/>
                  <a:pt x="1369538" y="508481"/>
                </a:cubicBezTo>
                <a:cubicBezTo>
                  <a:pt x="1368640" y="508481"/>
                  <a:pt x="1367740" y="510006"/>
                  <a:pt x="1367740" y="510006"/>
                </a:cubicBezTo>
                <a:cubicBezTo>
                  <a:pt x="1366839" y="510006"/>
                  <a:pt x="1365939" y="508481"/>
                  <a:pt x="1365939" y="508481"/>
                </a:cubicBezTo>
                <a:cubicBezTo>
                  <a:pt x="1365038" y="508481"/>
                  <a:pt x="1364141" y="510767"/>
                  <a:pt x="1364141" y="510767"/>
                </a:cubicBezTo>
                <a:lnTo>
                  <a:pt x="1362340" y="509245"/>
                </a:lnTo>
                <a:cubicBezTo>
                  <a:pt x="1361440" y="509245"/>
                  <a:pt x="1360539" y="510767"/>
                  <a:pt x="1360539" y="510767"/>
                </a:cubicBezTo>
                <a:cubicBezTo>
                  <a:pt x="1359642" y="511528"/>
                  <a:pt x="1359642" y="512289"/>
                  <a:pt x="1358742" y="512289"/>
                </a:cubicBezTo>
                <a:cubicBezTo>
                  <a:pt x="1358742" y="513050"/>
                  <a:pt x="1356941" y="513814"/>
                  <a:pt x="1357841" y="514575"/>
                </a:cubicBezTo>
                <a:lnTo>
                  <a:pt x="1359642" y="515335"/>
                </a:lnTo>
                <a:cubicBezTo>
                  <a:pt x="1358742" y="516096"/>
                  <a:pt x="1357841" y="516857"/>
                  <a:pt x="1357841" y="517621"/>
                </a:cubicBezTo>
                <a:cubicBezTo>
                  <a:pt x="1356941" y="517621"/>
                  <a:pt x="1356941" y="516096"/>
                  <a:pt x="1356040" y="516096"/>
                </a:cubicBezTo>
                <a:cubicBezTo>
                  <a:pt x="1356040" y="515335"/>
                  <a:pt x="1354242" y="515335"/>
                  <a:pt x="1354242" y="514575"/>
                </a:cubicBezTo>
                <a:lnTo>
                  <a:pt x="1355143" y="513050"/>
                </a:lnTo>
                <a:cubicBezTo>
                  <a:pt x="1356040" y="512289"/>
                  <a:pt x="1356941" y="511528"/>
                  <a:pt x="1356941" y="511528"/>
                </a:cubicBezTo>
                <a:cubicBezTo>
                  <a:pt x="1356941" y="510767"/>
                  <a:pt x="1357841" y="510006"/>
                  <a:pt x="1358742" y="509245"/>
                </a:cubicBezTo>
                <a:cubicBezTo>
                  <a:pt x="1358742" y="509245"/>
                  <a:pt x="1359642" y="508481"/>
                  <a:pt x="1359642" y="507720"/>
                </a:cubicBezTo>
                <a:cubicBezTo>
                  <a:pt x="1359642" y="507720"/>
                  <a:pt x="1357841" y="506959"/>
                  <a:pt x="1357841" y="506198"/>
                </a:cubicBezTo>
                <a:cubicBezTo>
                  <a:pt x="1357841" y="506198"/>
                  <a:pt x="1359642" y="505437"/>
                  <a:pt x="1359642" y="504673"/>
                </a:cubicBezTo>
                <a:lnTo>
                  <a:pt x="1357841" y="503912"/>
                </a:lnTo>
                <a:cubicBezTo>
                  <a:pt x="1356941" y="504673"/>
                  <a:pt x="1355143" y="506198"/>
                  <a:pt x="1354242" y="506959"/>
                </a:cubicBezTo>
                <a:cubicBezTo>
                  <a:pt x="1354242" y="507720"/>
                  <a:pt x="1353342" y="507720"/>
                  <a:pt x="1353342" y="508481"/>
                </a:cubicBezTo>
                <a:cubicBezTo>
                  <a:pt x="1351541" y="510006"/>
                  <a:pt x="1350641" y="510767"/>
                  <a:pt x="1349743" y="512289"/>
                </a:cubicBezTo>
                <a:cubicBezTo>
                  <a:pt x="1348843" y="511528"/>
                  <a:pt x="1347042" y="510006"/>
                  <a:pt x="1346142" y="509245"/>
                </a:cubicBezTo>
                <a:cubicBezTo>
                  <a:pt x="1346142" y="509245"/>
                  <a:pt x="1347042" y="508481"/>
                  <a:pt x="1347042" y="507720"/>
                </a:cubicBezTo>
                <a:cubicBezTo>
                  <a:pt x="1347042" y="507720"/>
                  <a:pt x="1345244" y="506959"/>
                  <a:pt x="1345244" y="506198"/>
                </a:cubicBezTo>
                <a:lnTo>
                  <a:pt x="1347042" y="504673"/>
                </a:lnTo>
                <a:lnTo>
                  <a:pt x="1348843" y="506198"/>
                </a:lnTo>
                <a:lnTo>
                  <a:pt x="1350641" y="504673"/>
                </a:lnTo>
                <a:cubicBezTo>
                  <a:pt x="1350641" y="503912"/>
                  <a:pt x="1351541" y="503151"/>
                  <a:pt x="1351541" y="502390"/>
                </a:cubicBezTo>
                <a:cubicBezTo>
                  <a:pt x="1350641" y="501629"/>
                  <a:pt x="1349743" y="500868"/>
                  <a:pt x="1347942" y="500104"/>
                </a:cubicBezTo>
                <a:cubicBezTo>
                  <a:pt x="1347042" y="499343"/>
                  <a:pt x="1347042" y="499343"/>
                  <a:pt x="1346142" y="498582"/>
                </a:cubicBezTo>
                <a:cubicBezTo>
                  <a:pt x="1345244" y="500104"/>
                  <a:pt x="1344344" y="500868"/>
                  <a:pt x="1342543" y="502390"/>
                </a:cubicBezTo>
                <a:cubicBezTo>
                  <a:pt x="1342543" y="502390"/>
                  <a:pt x="1341643" y="503151"/>
                  <a:pt x="1341643" y="503912"/>
                </a:cubicBezTo>
                <a:cubicBezTo>
                  <a:pt x="1340742" y="503912"/>
                  <a:pt x="1339845" y="505437"/>
                  <a:pt x="1339845" y="505437"/>
                </a:cubicBezTo>
                <a:lnTo>
                  <a:pt x="1341643" y="506959"/>
                </a:lnTo>
                <a:lnTo>
                  <a:pt x="1340742" y="508481"/>
                </a:lnTo>
                <a:cubicBezTo>
                  <a:pt x="1339845" y="508481"/>
                  <a:pt x="1338944" y="506959"/>
                  <a:pt x="1338044" y="506959"/>
                </a:cubicBezTo>
                <a:cubicBezTo>
                  <a:pt x="1338044" y="507720"/>
                  <a:pt x="1337143" y="508481"/>
                  <a:pt x="1337143" y="509245"/>
                </a:cubicBezTo>
                <a:cubicBezTo>
                  <a:pt x="1335346" y="510006"/>
                  <a:pt x="1334445" y="511528"/>
                  <a:pt x="1333545" y="512289"/>
                </a:cubicBezTo>
                <a:cubicBezTo>
                  <a:pt x="1333545" y="513050"/>
                  <a:pt x="1332644" y="513814"/>
                  <a:pt x="1331747" y="513814"/>
                </a:cubicBezTo>
                <a:cubicBezTo>
                  <a:pt x="1331747" y="514575"/>
                  <a:pt x="1330847" y="515335"/>
                  <a:pt x="1330847" y="516096"/>
                </a:cubicBezTo>
                <a:cubicBezTo>
                  <a:pt x="1330847" y="515335"/>
                  <a:pt x="1329046" y="515335"/>
                  <a:pt x="1329046" y="514575"/>
                </a:cubicBezTo>
                <a:cubicBezTo>
                  <a:pt x="1328145" y="513814"/>
                  <a:pt x="1329946" y="513050"/>
                  <a:pt x="1329946" y="513050"/>
                </a:cubicBezTo>
                <a:cubicBezTo>
                  <a:pt x="1330847" y="512289"/>
                  <a:pt x="1330847" y="511528"/>
                  <a:pt x="1331747" y="510767"/>
                </a:cubicBezTo>
                <a:cubicBezTo>
                  <a:pt x="1331747" y="510767"/>
                  <a:pt x="1332644" y="510006"/>
                  <a:pt x="1333545" y="509245"/>
                </a:cubicBezTo>
                <a:cubicBezTo>
                  <a:pt x="1333545" y="508481"/>
                  <a:pt x="1334445" y="508481"/>
                  <a:pt x="1334445" y="507720"/>
                </a:cubicBezTo>
                <a:cubicBezTo>
                  <a:pt x="1335346" y="506959"/>
                  <a:pt x="1336243" y="506198"/>
                  <a:pt x="1336243" y="506198"/>
                </a:cubicBezTo>
                <a:cubicBezTo>
                  <a:pt x="1336243" y="505437"/>
                  <a:pt x="1334445" y="504673"/>
                  <a:pt x="1334445" y="504673"/>
                </a:cubicBezTo>
                <a:lnTo>
                  <a:pt x="1336243" y="503151"/>
                </a:lnTo>
                <a:cubicBezTo>
                  <a:pt x="1335346" y="503151"/>
                  <a:pt x="1334445" y="501629"/>
                  <a:pt x="1333545" y="501629"/>
                </a:cubicBezTo>
                <a:lnTo>
                  <a:pt x="1332644" y="503151"/>
                </a:lnTo>
                <a:cubicBezTo>
                  <a:pt x="1331747" y="503151"/>
                  <a:pt x="1330847" y="502390"/>
                  <a:pt x="1329946" y="502390"/>
                </a:cubicBezTo>
                <a:cubicBezTo>
                  <a:pt x="1329946" y="501629"/>
                  <a:pt x="1329046" y="500868"/>
                  <a:pt x="1328145" y="500868"/>
                </a:cubicBezTo>
                <a:cubicBezTo>
                  <a:pt x="1328145" y="501629"/>
                  <a:pt x="1327245" y="501629"/>
                  <a:pt x="1326347" y="502390"/>
                </a:cubicBezTo>
                <a:lnTo>
                  <a:pt x="1325447" y="503912"/>
                </a:lnTo>
                <a:cubicBezTo>
                  <a:pt x="1324547" y="503912"/>
                  <a:pt x="1323646" y="503151"/>
                  <a:pt x="1322746" y="503151"/>
                </a:cubicBezTo>
                <a:cubicBezTo>
                  <a:pt x="1322746" y="502390"/>
                  <a:pt x="1320948" y="501629"/>
                  <a:pt x="1320948" y="501629"/>
                </a:cubicBezTo>
                <a:cubicBezTo>
                  <a:pt x="1320948" y="500868"/>
                  <a:pt x="1322746" y="500104"/>
                  <a:pt x="1322746" y="500104"/>
                </a:cubicBezTo>
                <a:cubicBezTo>
                  <a:pt x="1322746" y="499343"/>
                  <a:pt x="1320948" y="499343"/>
                  <a:pt x="1320948" y="498582"/>
                </a:cubicBezTo>
                <a:cubicBezTo>
                  <a:pt x="1320948" y="497821"/>
                  <a:pt x="1322746" y="497060"/>
                  <a:pt x="1321845" y="497060"/>
                </a:cubicBezTo>
                <a:cubicBezTo>
                  <a:pt x="1321845" y="496296"/>
                  <a:pt x="1320047" y="496296"/>
                  <a:pt x="1320047" y="495535"/>
                </a:cubicBezTo>
                <a:cubicBezTo>
                  <a:pt x="1320047" y="496296"/>
                  <a:pt x="1319147" y="497060"/>
                  <a:pt x="1318247" y="497060"/>
                </a:cubicBezTo>
                <a:cubicBezTo>
                  <a:pt x="1318247" y="497821"/>
                  <a:pt x="1317346" y="498582"/>
                  <a:pt x="1317346" y="499343"/>
                </a:cubicBezTo>
                <a:lnTo>
                  <a:pt x="1319147" y="500104"/>
                </a:lnTo>
                <a:cubicBezTo>
                  <a:pt x="1319147" y="500868"/>
                  <a:pt x="1320948" y="500868"/>
                  <a:pt x="1320948" y="501629"/>
                </a:cubicBezTo>
                <a:lnTo>
                  <a:pt x="1320047" y="503151"/>
                </a:lnTo>
                <a:cubicBezTo>
                  <a:pt x="1319147" y="503912"/>
                  <a:pt x="1318247" y="504673"/>
                  <a:pt x="1318247" y="504673"/>
                </a:cubicBezTo>
                <a:cubicBezTo>
                  <a:pt x="1317346" y="504673"/>
                  <a:pt x="1316449" y="503912"/>
                  <a:pt x="1316449" y="503912"/>
                </a:cubicBezTo>
                <a:cubicBezTo>
                  <a:pt x="1315548" y="503151"/>
                  <a:pt x="1314648" y="502390"/>
                  <a:pt x="1313747" y="502390"/>
                </a:cubicBezTo>
                <a:cubicBezTo>
                  <a:pt x="1313747" y="502390"/>
                  <a:pt x="1312847" y="500868"/>
                  <a:pt x="1311950" y="500868"/>
                </a:cubicBezTo>
                <a:cubicBezTo>
                  <a:pt x="1311950" y="500868"/>
                  <a:pt x="1311049" y="502390"/>
                  <a:pt x="1310149" y="503151"/>
                </a:cubicBezTo>
                <a:cubicBezTo>
                  <a:pt x="1310149" y="503151"/>
                  <a:pt x="1309248" y="503912"/>
                  <a:pt x="1309248" y="504673"/>
                </a:cubicBezTo>
                <a:cubicBezTo>
                  <a:pt x="1308348" y="504673"/>
                  <a:pt x="1307447" y="503151"/>
                  <a:pt x="1306550" y="503151"/>
                </a:cubicBezTo>
                <a:lnTo>
                  <a:pt x="1305650" y="504673"/>
                </a:lnTo>
                <a:lnTo>
                  <a:pt x="1303849" y="506959"/>
                </a:lnTo>
                <a:cubicBezTo>
                  <a:pt x="1303849" y="506198"/>
                  <a:pt x="1302051" y="505437"/>
                  <a:pt x="1302051" y="505437"/>
                </a:cubicBezTo>
                <a:cubicBezTo>
                  <a:pt x="1302051" y="504673"/>
                  <a:pt x="1303849" y="503912"/>
                  <a:pt x="1303849" y="503912"/>
                </a:cubicBezTo>
                <a:cubicBezTo>
                  <a:pt x="1302951" y="503151"/>
                  <a:pt x="1301151" y="503151"/>
                  <a:pt x="1301151" y="502390"/>
                </a:cubicBezTo>
                <a:cubicBezTo>
                  <a:pt x="1301151" y="501629"/>
                  <a:pt x="1302951" y="500868"/>
                  <a:pt x="1302951" y="500868"/>
                </a:cubicBezTo>
                <a:cubicBezTo>
                  <a:pt x="1302951" y="500104"/>
                  <a:pt x="1301151" y="500104"/>
                  <a:pt x="1301151" y="499343"/>
                </a:cubicBezTo>
                <a:cubicBezTo>
                  <a:pt x="1300250" y="500104"/>
                  <a:pt x="1300250" y="500104"/>
                  <a:pt x="1299350" y="500868"/>
                </a:cubicBezTo>
                <a:cubicBezTo>
                  <a:pt x="1299350" y="500868"/>
                  <a:pt x="1298449" y="502390"/>
                  <a:pt x="1297552" y="502390"/>
                </a:cubicBezTo>
                <a:lnTo>
                  <a:pt x="1295751" y="501629"/>
                </a:lnTo>
                <a:cubicBezTo>
                  <a:pt x="1295751" y="501629"/>
                  <a:pt x="1294851" y="502390"/>
                  <a:pt x="1293950" y="503151"/>
                </a:cubicBezTo>
                <a:cubicBezTo>
                  <a:pt x="1293950" y="503912"/>
                  <a:pt x="1293053" y="503912"/>
                  <a:pt x="1293053" y="504673"/>
                </a:cubicBezTo>
                <a:cubicBezTo>
                  <a:pt x="1292152" y="505437"/>
                  <a:pt x="1292152" y="506198"/>
                  <a:pt x="1291252" y="506198"/>
                </a:cubicBezTo>
                <a:cubicBezTo>
                  <a:pt x="1291252" y="506959"/>
                  <a:pt x="1290352" y="508481"/>
                  <a:pt x="1289451" y="508481"/>
                </a:cubicBezTo>
                <a:cubicBezTo>
                  <a:pt x="1289451" y="508481"/>
                  <a:pt x="1288551" y="506959"/>
                  <a:pt x="1287653" y="506959"/>
                </a:cubicBezTo>
                <a:cubicBezTo>
                  <a:pt x="1287653" y="506198"/>
                  <a:pt x="1285852" y="506198"/>
                  <a:pt x="1285852" y="505437"/>
                </a:cubicBezTo>
                <a:cubicBezTo>
                  <a:pt x="1285852" y="505437"/>
                  <a:pt x="1286753" y="503912"/>
                  <a:pt x="1287653" y="503912"/>
                </a:cubicBezTo>
                <a:cubicBezTo>
                  <a:pt x="1287653" y="503151"/>
                  <a:pt x="1288551" y="503151"/>
                  <a:pt x="1288551" y="502390"/>
                </a:cubicBezTo>
                <a:cubicBezTo>
                  <a:pt x="1289451" y="502390"/>
                  <a:pt x="1290352" y="503912"/>
                  <a:pt x="1291252" y="503151"/>
                </a:cubicBezTo>
                <a:cubicBezTo>
                  <a:pt x="1291252" y="503151"/>
                  <a:pt x="1292152" y="502390"/>
                  <a:pt x="1292152" y="501629"/>
                </a:cubicBezTo>
                <a:cubicBezTo>
                  <a:pt x="1293053" y="501629"/>
                  <a:pt x="1293950" y="500104"/>
                  <a:pt x="1293950" y="500104"/>
                </a:cubicBezTo>
                <a:cubicBezTo>
                  <a:pt x="1293950" y="499343"/>
                  <a:pt x="1292152" y="499343"/>
                  <a:pt x="1292152" y="498582"/>
                </a:cubicBezTo>
                <a:lnTo>
                  <a:pt x="1293053" y="497060"/>
                </a:lnTo>
                <a:cubicBezTo>
                  <a:pt x="1293950" y="496296"/>
                  <a:pt x="1294851" y="496296"/>
                  <a:pt x="1294851" y="495535"/>
                </a:cubicBezTo>
                <a:cubicBezTo>
                  <a:pt x="1294550" y="495535"/>
                  <a:pt x="1294353" y="495359"/>
                  <a:pt x="1294187" y="495132"/>
                </a:cubicBezTo>
                <a:cubicBezTo>
                  <a:pt x="1293226" y="495775"/>
                  <a:pt x="1291910" y="496417"/>
                  <a:pt x="1291149" y="497060"/>
                </a:cubicBezTo>
                <a:cubicBezTo>
                  <a:pt x="1291019" y="496948"/>
                  <a:pt x="1290934" y="496839"/>
                  <a:pt x="1290834" y="496730"/>
                </a:cubicBezTo>
                <a:cubicBezTo>
                  <a:pt x="1290488" y="497306"/>
                  <a:pt x="1289973" y="497821"/>
                  <a:pt x="1289451" y="497821"/>
                </a:cubicBezTo>
                <a:cubicBezTo>
                  <a:pt x="1289451" y="497821"/>
                  <a:pt x="1288551" y="496296"/>
                  <a:pt x="1287653" y="496296"/>
                </a:cubicBezTo>
                <a:cubicBezTo>
                  <a:pt x="1287653" y="495535"/>
                  <a:pt x="1286753" y="494774"/>
                  <a:pt x="1285852" y="494774"/>
                </a:cubicBezTo>
                <a:lnTo>
                  <a:pt x="1285801" y="494732"/>
                </a:lnTo>
                <a:lnTo>
                  <a:pt x="1285749" y="494774"/>
                </a:lnTo>
                <a:cubicBezTo>
                  <a:pt x="1284852" y="494774"/>
                  <a:pt x="1283951" y="495535"/>
                  <a:pt x="1283951" y="496296"/>
                </a:cubicBezTo>
                <a:cubicBezTo>
                  <a:pt x="1283051" y="496296"/>
                  <a:pt x="1282151" y="497821"/>
                  <a:pt x="1282151" y="497821"/>
                </a:cubicBezTo>
                <a:cubicBezTo>
                  <a:pt x="1281629" y="497821"/>
                  <a:pt x="1281114" y="497306"/>
                  <a:pt x="1280768" y="496730"/>
                </a:cubicBezTo>
                <a:cubicBezTo>
                  <a:pt x="1280668" y="496839"/>
                  <a:pt x="1280586" y="496948"/>
                  <a:pt x="1280453" y="497060"/>
                </a:cubicBezTo>
                <a:cubicBezTo>
                  <a:pt x="1279695" y="496417"/>
                  <a:pt x="1278376" y="495775"/>
                  <a:pt x="1277418" y="495132"/>
                </a:cubicBezTo>
                <a:cubicBezTo>
                  <a:pt x="1277251" y="495359"/>
                  <a:pt x="1277054" y="495535"/>
                  <a:pt x="1276751" y="495535"/>
                </a:cubicBezTo>
                <a:cubicBezTo>
                  <a:pt x="1276751" y="496296"/>
                  <a:pt x="1277651" y="496296"/>
                  <a:pt x="1278552" y="497060"/>
                </a:cubicBezTo>
                <a:lnTo>
                  <a:pt x="1279452" y="498582"/>
                </a:lnTo>
                <a:cubicBezTo>
                  <a:pt x="1279452" y="499343"/>
                  <a:pt x="1277651" y="499343"/>
                  <a:pt x="1277651" y="500104"/>
                </a:cubicBezTo>
                <a:cubicBezTo>
                  <a:pt x="1277651" y="500104"/>
                  <a:pt x="1278552" y="501629"/>
                  <a:pt x="1279452" y="501629"/>
                </a:cubicBezTo>
                <a:cubicBezTo>
                  <a:pt x="1279452" y="502390"/>
                  <a:pt x="1280353" y="503151"/>
                  <a:pt x="1280353" y="503151"/>
                </a:cubicBezTo>
                <a:cubicBezTo>
                  <a:pt x="1281250" y="503912"/>
                  <a:pt x="1282151" y="502390"/>
                  <a:pt x="1283051" y="502390"/>
                </a:cubicBezTo>
                <a:cubicBezTo>
                  <a:pt x="1283051" y="503151"/>
                  <a:pt x="1283951" y="503151"/>
                  <a:pt x="1283951" y="503912"/>
                </a:cubicBezTo>
                <a:cubicBezTo>
                  <a:pt x="1284852" y="503912"/>
                  <a:pt x="1285749" y="505437"/>
                  <a:pt x="1285749" y="505437"/>
                </a:cubicBezTo>
                <a:cubicBezTo>
                  <a:pt x="1285749" y="506198"/>
                  <a:pt x="1283951" y="506198"/>
                  <a:pt x="1283951" y="506959"/>
                </a:cubicBezTo>
                <a:cubicBezTo>
                  <a:pt x="1283051" y="506959"/>
                  <a:pt x="1282151" y="508481"/>
                  <a:pt x="1282151" y="508481"/>
                </a:cubicBezTo>
                <a:cubicBezTo>
                  <a:pt x="1281250" y="508481"/>
                  <a:pt x="1280353" y="506959"/>
                  <a:pt x="1280353" y="506198"/>
                </a:cubicBezTo>
                <a:cubicBezTo>
                  <a:pt x="1279452" y="506198"/>
                  <a:pt x="1279452" y="505437"/>
                  <a:pt x="1278552" y="504673"/>
                </a:cubicBezTo>
                <a:cubicBezTo>
                  <a:pt x="1278552" y="503912"/>
                  <a:pt x="1277651" y="503912"/>
                  <a:pt x="1277651" y="503151"/>
                </a:cubicBezTo>
                <a:cubicBezTo>
                  <a:pt x="1276751" y="502390"/>
                  <a:pt x="1275854" y="501629"/>
                  <a:pt x="1275854" y="501629"/>
                </a:cubicBezTo>
                <a:lnTo>
                  <a:pt x="1274053" y="502390"/>
                </a:lnTo>
                <a:cubicBezTo>
                  <a:pt x="1273152" y="502390"/>
                  <a:pt x="1272252" y="500868"/>
                  <a:pt x="1272252" y="500868"/>
                </a:cubicBezTo>
                <a:cubicBezTo>
                  <a:pt x="1271355" y="500104"/>
                  <a:pt x="1271355" y="500104"/>
                  <a:pt x="1270454" y="499343"/>
                </a:cubicBezTo>
                <a:cubicBezTo>
                  <a:pt x="1270454" y="500104"/>
                  <a:pt x="1268653" y="500104"/>
                  <a:pt x="1268653" y="500868"/>
                </a:cubicBezTo>
                <a:cubicBezTo>
                  <a:pt x="1268653" y="500868"/>
                  <a:pt x="1270454" y="501629"/>
                  <a:pt x="1270454" y="502390"/>
                </a:cubicBezTo>
                <a:cubicBezTo>
                  <a:pt x="1270454" y="503151"/>
                  <a:pt x="1268653" y="503151"/>
                  <a:pt x="1267753" y="503912"/>
                </a:cubicBezTo>
                <a:cubicBezTo>
                  <a:pt x="1267753" y="503912"/>
                  <a:pt x="1269554" y="504673"/>
                  <a:pt x="1269554" y="505437"/>
                </a:cubicBezTo>
                <a:cubicBezTo>
                  <a:pt x="1269554" y="505437"/>
                  <a:pt x="1267753" y="506198"/>
                  <a:pt x="1267753" y="506959"/>
                </a:cubicBezTo>
                <a:lnTo>
                  <a:pt x="1265955" y="504673"/>
                </a:lnTo>
                <a:lnTo>
                  <a:pt x="1265055" y="503151"/>
                </a:lnTo>
                <a:cubicBezTo>
                  <a:pt x="1264154" y="503151"/>
                  <a:pt x="1263254" y="504673"/>
                  <a:pt x="1262353" y="504673"/>
                </a:cubicBezTo>
                <a:cubicBezTo>
                  <a:pt x="1262353" y="503912"/>
                  <a:pt x="1261456" y="503151"/>
                  <a:pt x="1261456" y="503151"/>
                </a:cubicBezTo>
                <a:cubicBezTo>
                  <a:pt x="1260556" y="502390"/>
                  <a:pt x="1259655" y="500868"/>
                  <a:pt x="1259655" y="500868"/>
                </a:cubicBezTo>
                <a:cubicBezTo>
                  <a:pt x="1258755" y="500868"/>
                  <a:pt x="1257854" y="502390"/>
                  <a:pt x="1257854" y="502390"/>
                </a:cubicBezTo>
                <a:cubicBezTo>
                  <a:pt x="1256954" y="502390"/>
                  <a:pt x="1256056" y="503151"/>
                  <a:pt x="1255156" y="503912"/>
                </a:cubicBezTo>
                <a:cubicBezTo>
                  <a:pt x="1255156" y="503912"/>
                  <a:pt x="1254256" y="504673"/>
                  <a:pt x="1253355" y="504673"/>
                </a:cubicBezTo>
                <a:cubicBezTo>
                  <a:pt x="1253355" y="504673"/>
                  <a:pt x="1252455" y="503912"/>
                  <a:pt x="1251557" y="503151"/>
                </a:cubicBezTo>
                <a:lnTo>
                  <a:pt x="1250657" y="501629"/>
                </a:lnTo>
                <a:cubicBezTo>
                  <a:pt x="1250657" y="500868"/>
                  <a:pt x="1252455" y="500868"/>
                  <a:pt x="1252455" y="500104"/>
                </a:cubicBezTo>
                <a:lnTo>
                  <a:pt x="1254256" y="499343"/>
                </a:lnTo>
                <a:cubicBezTo>
                  <a:pt x="1254256" y="498582"/>
                  <a:pt x="1253355" y="497821"/>
                  <a:pt x="1253355" y="497060"/>
                </a:cubicBezTo>
                <a:cubicBezTo>
                  <a:pt x="1252455" y="497060"/>
                  <a:pt x="1251557" y="496296"/>
                  <a:pt x="1251557" y="495535"/>
                </a:cubicBezTo>
                <a:cubicBezTo>
                  <a:pt x="1251557" y="496296"/>
                  <a:pt x="1249756" y="496296"/>
                  <a:pt x="1249756" y="497060"/>
                </a:cubicBezTo>
                <a:cubicBezTo>
                  <a:pt x="1248856" y="497060"/>
                  <a:pt x="1250657" y="497821"/>
                  <a:pt x="1250657" y="498582"/>
                </a:cubicBezTo>
                <a:cubicBezTo>
                  <a:pt x="1250657" y="499343"/>
                  <a:pt x="1248856" y="499343"/>
                  <a:pt x="1248856" y="500104"/>
                </a:cubicBezTo>
                <a:cubicBezTo>
                  <a:pt x="1248856" y="500104"/>
                  <a:pt x="1250657" y="500868"/>
                  <a:pt x="1250657" y="501629"/>
                </a:cubicBezTo>
                <a:cubicBezTo>
                  <a:pt x="1250657" y="501629"/>
                  <a:pt x="1248856" y="502390"/>
                  <a:pt x="1248856" y="503151"/>
                </a:cubicBezTo>
                <a:cubicBezTo>
                  <a:pt x="1247956" y="503151"/>
                  <a:pt x="1247058" y="503912"/>
                  <a:pt x="1246158" y="503912"/>
                </a:cubicBezTo>
                <a:lnTo>
                  <a:pt x="1245257" y="502390"/>
                </a:lnTo>
                <a:cubicBezTo>
                  <a:pt x="1244357" y="501629"/>
                  <a:pt x="1243457" y="501629"/>
                  <a:pt x="1243457" y="500868"/>
                </a:cubicBezTo>
                <a:cubicBezTo>
                  <a:pt x="1242559" y="500868"/>
                  <a:pt x="1241659" y="501629"/>
                  <a:pt x="1241659" y="502390"/>
                </a:cubicBezTo>
                <a:cubicBezTo>
                  <a:pt x="1240758" y="502390"/>
                  <a:pt x="1239858" y="503151"/>
                  <a:pt x="1238957" y="503151"/>
                </a:cubicBezTo>
                <a:lnTo>
                  <a:pt x="1238057" y="501629"/>
                </a:lnTo>
                <a:cubicBezTo>
                  <a:pt x="1237160" y="501629"/>
                  <a:pt x="1236259" y="503151"/>
                  <a:pt x="1235359" y="503151"/>
                </a:cubicBezTo>
                <a:lnTo>
                  <a:pt x="1237160" y="504673"/>
                </a:lnTo>
                <a:cubicBezTo>
                  <a:pt x="1237160" y="504673"/>
                  <a:pt x="1235359" y="505437"/>
                  <a:pt x="1235359" y="506198"/>
                </a:cubicBezTo>
                <a:cubicBezTo>
                  <a:pt x="1235359" y="506198"/>
                  <a:pt x="1236259" y="506959"/>
                  <a:pt x="1237160" y="507720"/>
                </a:cubicBezTo>
                <a:cubicBezTo>
                  <a:pt x="1237160" y="508481"/>
                  <a:pt x="1238057" y="508481"/>
                  <a:pt x="1238057" y="509245"/>
                </a:cubicBezTo>
                <a:cubicBezTo>
                  <a:pt x="1238957" y="510006"/>
                  <a:pt x="1239858" y="510767"/>
                  <a:pt x="1239858" y="510767"/>
                </a:cubicBezTo>
                <a:cubicBezTo>
                  <a:pt x="1240758" y="511528"/>
                  <a:pt x="1240758" y="512289"/>
                  <a:pt x="1241659" y="513050"/>
                </a:cubicBezTo>
                <a:cubicBezTo>
                  <a:pt x="1241659" y="513050"/>
                  <a:pt x="1243457" y="513814"/>
                  <a:pt x="1242559" y="514575"/>
                </a:cubicBezTo>
                <a:cubicBezTo>
                  <a:pt x="1242559" y="515335"/>
                  <a:pt x="1240758" y="515335"/>
                  <a:pt x="1240758" y="516096"/>
                </a:cubicBezTo>
                <a:cubicBezTo>
                  <a:pt x="1240758" y="515335"/>
                  <a:pt x="1239858" y="514575"/>
                  <a:pt x="1239858" y="513814"/>
                </a:cubicBezTo>
                <a:cubicBezTo>
                  <a:pt x="1238957" y="513814"/>
                  <a:pt x="1238057" y="513050"/>
                  <a:pt x="1238057" y="512289"/>
                </a:cubicBezTo>
                <a:cubicBezTo>
                  <a:pt x="1237160" y="511528"/>
                  <a:pt x="1236259" y="510006"/>
                  <a:pt x="1234458" y="509245"/>
                </a:cubicBezTo>
                <a:cubicBezTo>
                  <a:pt x="1234458" y="508481"/>
                  <a:pt x="1233558" y="507720"/>
                  <a:pt x="1233558" y="506959"/>
                </a:cubicBezTo>
                <a:cubicBezTo>
                  <a:pt x="1232660" y="506959"/>
                  <a:pt x="1231760" y="508481"/>
                  <a:pt x="1230860" y="508481"/>
                </a:cubicBezTo>
                <a:lnTo>
                  <a:pt x="1229959" y="506959"/>
                </a:lnTo>
                <a:lnTo>
                  <a:pt x="1231760" y="505437"/>
                </a:lnTo>
                <a:cubicBezTo>
                  <a:pt x="1231760" y="505437"/>
                  <a:pt x="1230860" y="503912"/>
                  <a:pt x="1229959" y="503912"/>
                </a:cubicBezTo>
                <a:cubicBezTo>
                  <a:pt x="1229959" y="503151"/>
                  <a:pt x="1229059" y="502390"/>
                  <a:pt x="1229059" y="502390"/>
                </a:cubicBezTo>
                <a:cubicBezTo>
                  <a:pt x="1227261" y="500868"/>
                  <a:pt x="1226360" y="500104"/>
                  <a:pt x="1225460" y="498582"/>
                </a:cubicBezTo>
                <a:cubicBezTo>
                  <a:pt x="1224560" y="499343"/>
                  <a:pt x="1224560" y="499343"/>
                  <a:pt x="1223659" y="500104"/>
                </a:cubicBezTo>
                <a:cubicBezTo>
                  <a:pt x="1221861" y="500868"/>
                  <a:pt x="1220961" y="501629"/>
                  <a:pt x="1220061" y="502390"/>
                </a:cubicBezTo>
                <a:cubicBezTo>
                  <a:pt x="1220061" y="503151"/>
                  <a:pt x="1220961" y="503912"/>
                  <a:pt x="1220961" y="504673"/>
                </a:cubicBezTo>
                <a:lnTo>
                  <a:pt x="1222762" y="506198"/>
                </a:lnTo>
                <a:lnTo>
                  <a:pt x="1224560" y="504673"/>
                </a:lnTo>
                <a:lnTo>
                  <a:pt x="1226360" y="506198"/>
                </a:lnTo>
                <a:cubicBezTo>
                  <a:pt x="1226360" y="506959"/>
                  <a:pt x="1224560" y="507720"/>
                  <a:pt x="1224560" y="507720"/>
                </a:cubicBezTo>
                <a:cubicBezTo>
                  <a:pt x="1224560" y="508481"/>
                  <a:pt x="1225460" y="509245"/>
                  <a:pt x="1225460" y="509245"/>
                </a:cubicBezTo>
                <a:cubicBezTo>
                  <a:pt x="1224560" y="510006"/>
                  <a:pt x="1222762" y="511528"/>
                  <a:pt x="1221861" y="512289"/>
                </a:cubicBezTo>
                <a:cubicBezTo>
                  <a:pt x="1220961" y="510767"/>
                  <a:pt x="1220061" y="510006"/>
                  <a:pt x="1218263" y="508481"/>
                </a:cubicBezTo>
                <a:cubicBezTo>
                  <a:pt x="1218263" y="507720"/>
                  <a:pt x="1217362" y="507720"/>
                  <a:pt x="1217362" y="506959"/>
                </a:cubicBezTo>
                <a:cubicBezTo>
                  <a:pt x="1216462" y="506198"/>
                  <a:pt x="1214661" y="504673"/>
                  <a:pt x="1213764" y="503912"/>
                </a:cubicBezTo>
                <a:lnTo>
                  <a:pt x="1211963" y="504673"/>
                </a:lnTo>
                <a:cubicBezTo>
                  <a:pt x="1211963" y="505437"/>
                  <a:pt x="1213764" y="506198"/>
                  <a:pt x="1213764" y="506198"/>
                </a:cubicBezTo>
                <a:cubicBezTo>
                  <a:pt x="1213764" y="506959"/>
                  <a:pt x="1211963" y="507720"/>
                  <a:pt x="1211963" y="507720"/>
                </a:cubicBezTo>
                <a:cubicBezTo>
                  <a:pt x="1211963" y="508481"/>
                  <a:pt x="1212863" y="509245"/>
                  <a:pt x="1212863" y="509245"/>
                </a:cubicBezTo>
                <a:cubicBezTo>
                  <a:pt x="1213764" y="510006"/>
                  <a:pt x="1214661" y="510767"/>
                  <a:pt x="1214661" y="511528"/>
                </a:cubicBezTo>
                <a:cubicBezTo>
                  <a:pt x="1214661" y="511528"/>
                  <a:pt x="1215561" y="512289"/>
                  <a:pt x="1216462" y="513050"/>
                </a:cubicBezTo>
                <a:lnTo>
                  <a:pt x="1217362" y="514575"/>
                </a:lnTo>
                <a:cubicBezTo>
                  <a:pt x="1217362" y="515335"/>
                  <a:pt x="1215561" y="515335"/>
                  <a:pt x="1215561" y="516096"/>
                </a:cubicBezTo>
                <a:cubicBezTo>
                  <a:pt x="1214661" y="516096"/>
                  <a:pt x="1214661" y="517621"/>
                  <a:pt x="1213764" y="517621"/>
                </a:cubicBezTo>
                <a:cubicBezTo>
                  <a:pt x="1213764" y="516857"/>
                  <a:pt x="1212863" y="516096"/>
                  <a:pt x="1211963" y="515335"/>
                </a:cubicBezTo>
                <a:lnTo>
                  <a:pt x="1213764" y="514575"/>
                </a:lnTo>
                <a:cubicBezTo>
                  <a:pt x="1214661" y="513814"/>
                  <a:pt x="1212863" y="513050"/>
                  <a:pt x="1212863" y="512289"/>
                </a:cubicBezTo>
                <a:cubicBezTo>
                  <a:pt x="1211963" y="512289"/>
                  <a:pt x="1211963" y="511528"/>
                  <a:pt x="1211062" y="510767"/>
                </a:cubicBezTo>
                <a:cubicBezTo>
                  <a:pt x="1211062" y="510767"/>
                  <a:pt x="1210162" y="509245"/>
                  <a:pt x="1209265" y="509245"/>
                </a:cubicBezTo>
                <a:lnTo>
                  <a:pt x="1207464" y="510767"/>
                </a:lnTo>
                <a:cubicBezTo>
                  <a:pt x="1207464" y="510767"/>
                  <a:pt x="1206563" y="508481"/>
                  <a:pt x="1205663" y="508481"/>
                </a:cubicBezTo>
                <a:cubicBezTo>
                  <a:pt x="1205663" y="508481"/>
                  <a:pt x="1204762" y="510006"/>
                  <a:pt x="1203865" y="510006"/>
                </a:cubicBezTo>
                <a:cubicBezTo>
                  <a:pt x="1203865" y="510006"/>
                  <a:pt x="1202965" y="508481"/>
                  <a:pt x="1202064" y="508481"/>
                </a:cubicBezTo>
                <a:cubicBezTo>
                  <a:pt x="1202064" y="508481"/>
                  <a:pt x="1201164" y="510006"/>
                  <a:pt x="1200263" y="510006"/>
                </a:cubicBezTo>
                <a:cubicBezTo>
                  <a:pt x="1200263" y="509245"/>
                  <a:pt x="1199363" y="507720"/>
                  <a:pt x="1199363" y="507720"/>
                </a:cubicBezTo>
                <a:cubicBezTo>
                  <a:pt x="1198465" y="507720"/>
                  <a:pt x="1197565" y="509245"/>
                  <a:pt x="1196665" y="509245"/>
                </a:cubicBezTo>
                <a:lnTo>
                  <a:pt x="1195764" y="507720"/>
                </a:lnTo>
                <a:cubicBezTo>
                  <a:pt x="1194864" y="507720"/>
                  <a:pt x="1193966" y="509245"/>
                  <a:pt x="1193066" y="508481"/>
                </a:cubicBezTo>
                <a:cubicBezTo>
                  <a:pt x="1193066" y="508481"/>
                  <a:pt x="1192165" y="507720"/>
                  <a:pt x="1192165" y="506959"/>
                </a:cubicBezTo>
                <a:cubicBezTo>
                  <a:pt x="1191265" y="506959"/>
                  <a:pt x="1190368" y="505437"/>
                  <a:pt x="1190368" y="505437"/>
                </a:cubicBezTo>
                <a:cubicBezTo>
                  <a:pt x="1189467" y="505437"/>
                  <a:pt x="1188567" y="506959"/>
                  <a:pt x="1188567" y="506959"/>
                </a:cubicBezTo>
                <a:cubicBezTo>
                  <a:pt x="1188567" y="506959"/>
                  <a:pt x="1189467" y="507720"/>
                  <a:pt x="1189467" y="508481"/>
                </a:cubicBezTo>
                <a:cubicBezTo>
                  <a:pt x="1190368" y="508481"/>
                  <a:pt x="1191265" y="510006"/>
                  <a:pt x="1191265" y="510006"/>
                </a:cubicBezTo>
                <a:lnTo>
                  <a:pt x="1193066" y="508481"/>
                </a:lnTo>
                <a:cubicBezTo>
                  <a:pt x="1193966" y="509245"/>
                  <a:pt x="1194864" y="510006"/>
                  <a:pt x="1194864" y="510767"/>
                </a:cubicBezTo>
                <a:lnTo>
                  <a:pt x="1196665" y="512289"/>
                </a:lnTo>
                <a:cubicBezTo>
                  <a:pt x="1196665" y="512289"/>
                  <a:pt x="1194864" y="513050"/>
                  <a:pt x="1194864" y="513814"/>
                </a:cubicBezTo>
                <a:cubicBezTo>
                  <a:pt x="1194864" y="513814"/>
                  <a:pt x="1193066" y="512289"/>
                  <a:pt x="1193066" y="511528"/>
                </a:cubicBezTo>
                <a:cubicBezTo>
                  <a:pt x="1192165" y="512289"/>
                  <a:pt x="1191265" y="513050"/>
                  <a:pt x="1191265" y="513050"/>
                </a:cubicBezTo>
                <a:cubicBezTo>
                  <a:pt x="1190368" y="513050"/>
                  <a:pt x="1189467" y="511528"/>
                  <a:pt x="1189467" y="511528"/>
                </a:cubicBezTo>
                <a:cubicBezTo>
                  <a:pt x="1188567" y="511528"/>
                  <a:pt x="1187666" y="513050"/>
                  <a:pt x="1187666" y="513050"/>
                </a:cubicBezTo>
                <a:cubicBezTo>
                  <a:pt x="1186766" y="512289"/>
                  <a:pt x="1185866" y="511528"/>
                  <a:pt x="1185866" y="510767"/>
                </a:cubicBezTo>
                <a:cubicBezTo>
                  <a:pt x="1185866" y="510767"/>
                  <a:pt x="1184068" y="510006"/>
                  <a:pt x="1184068" y="509245"/>
                </a:cubicBezTo>
                <a:cubicBezTo>
                  <a:pt x="1184068" y="509245"/>
                  <a:pt x="1185866" y="508481"/>
                  <a:pt x="1185866" y="507720"/>
                </a:cubicBezTo>
                <a:cubicBezTo>
                  <a:pt x="1186766" y="507720"/>
                  <a:pt x="1184968" y="506198"/>
                  <a:pt x="1184968" y="506198"/>
                </a:cubicBezTo>
                <a:cubicBezTo>
                  <a:pt x="1184068" y="506198"/>
                  <a:pt x="1183167" y="507720"/>
                  <a:pt x="1183167" y="507720"/>
                </a:cubicBezTo>
                <a:cubicBezTo>
                  <a:pt x="1182267" y="507720"/>
                  <a:pt x="1181366" y="506198"/>
                  <a:pt x="1181366" y="506198"/>
                </a:cubicBezTo>
                <a:cubicBezTo>
                  <a:pt x="1180469" y="506198"/>
                  <a:pt x="1179569" y="506959"/>
                  <a:pt x="1179569" y="506959"/>
                </a:cubicBezTo>
                <a:cubicBezTo>
                  <a:pt x="1178668" y="507720"/>
                  <a:pt x="1177768" y="508481"/>
                  <a:pt x="1176867" y="508481"/>
                </a:cubicBezTo>
                <a:lnTo>
                  <a:pt x="1175967" y="506959"/>
                </a:lnTo>
                <a:cubicBezTo>
                  <a:pt x="1175069" y="506198"/>
                  <a:pt x="1175069" y="505437"/>
                  <a:pt x="1174169" y="505437"/>
                </a:cubicBezTo>
                <a:lnTo>
                  <a:pt x="1172368" y="506198"/>
                </a:lnTo>
                <a:cubicBezTo>
                  <a:pt x="1172368" y="506959"/>
                  <a:pt x="1173269" y="507720"/>
                  <a:pt x="1173269" y="508481"/>
                </a:cubicBezTo>
                <a:cubicBezTo>
                  <a:pt x="1174169" y="508481"/>
                  <a:pt x="1175069" y="509245"/>
                  <a:pt x="1175069" y="510006"/>
                </a:cubicBezTo>
                <a:lnTo>
                  <a:pt x="1173269" y="510767"/>
                </a:lnTo>
                <a:cubicBezTo>
                  <a:pt x="1173269" y="511528"/>
                  <a:pt x="1174169" y="512289"/>
                  <a:pt x="1175069" y="513050"/>
                </a:cubicBezTo>
                <a:lnTo>
                  <a:pt x="1175967" y="514575"/>
                </a:lnTo>
                <a:cubicBezTo>
                  <a:pt x="1175967" y="515335"/>
                  <a:pt x="1174169" y="515335"/>
                  <a:pt x="1174169" y="516096"/>
                </a:cubicBezTo>
                <a:cubicBezTo>
                  <a:pt x="1174169" y="515335"/>
                  <a:pt x="1172368" y="514575"/>
                  <a:pt x="1172368" y="513814"/>
                </a:cubicBezTo>
                <a:cubicBezTo>
                  <a:pt x="1172368" y="514575"/>
                  <a:pt x="1171468" y="515335"/>
                  <a:pt x="1170570" y="515335"/>
                </a:cubicBezTo>
                <a:lnTo>
                  <a:pt x="1168770" y="513814"/>
                </a:lnTo>
                <a:lnTo>
                  <a:pt x="1171468" y="512289"/>
                </a:lnTo>
                <a:cubicBezTo>
                  <a:pt x="1170570" y="511528"/>
                  <a:pt x="1170570" y="511528"/>
                  <a:pt x="1169670" y="510767"/>
                </a:cubicBezTo>
                <a:cubicBezTo>
                  <a:pt x="1168770" y="510006"/>
                  <a:pt x="1168770" y="509245"/>
                  <a:pt x="1167869" y="509245"/>
                </a:cubicBezTo>
                <a:cubicBezTo>
                  <a:pt x="1166969" y="507720"/>
                  <a:pt x="1166071" y="506959"/>
                  <a:pt x="1165171" y="505437"/>
                </a:cubicBezTo>
                <a:cubicBezTo>
                  <a:pt x="1165171" y="506198"/>
                  <a:pt x="1163370" y="506198"/>
                  <a:pt x="1163370" y="506959"/>
                </a:cubicBezTo>
                <a:cubicBezTo>
                  <a:pt x="1163370" y="507720"/>
                  <a:pt x="1164270" y="508481"/>
                  <a:pt x="1164270" y="508481"/>
                </a:cubicBezTo>
                <a:cubicBezTo>
                  <a:pt x="1164270" y="509245"/>
                  <a:pt x="1162470" y="509245"/>
                  <a:pt x="1162470" y="510006"/>
                </a:cubicBezTo>
                <a:cubicBezTo>
                  <a:pt x="1162470" y="510767"/>
                  <a:pt x="1164270" y="510767"/>
                  <a:pt x="1164270" y="511528"/>
                </a:cubicBezTo>
                <a:lnTo>
                  <a:pt x="1162470" y="513050"/>
                </a:lnTo>
                <a:cubicBezTo>
                  <a:pt x="1161572" y="513050"/>
                  <a:pt x="1160672" y="513814"/>
                  <a:pt x="1159771" y="514575"/>
                </a:cubicBezTo>
                <a:cubicBezTo>
                  <a:pt x="1159771" y="513814"/>
                  <a:pt x="1158871" y="513050"/>
                  <a:pt x="1158871" y="512289"/>
                </a:cubicBezTo>
                <a:lnTo>
                  <a:pt x="1160672" y="511528"/>
                </a:lnTo>
                <a:cubicBezTo>
                  <a:pt x="1160672" y="510767"/>
                  <a:pt x="1158871" y="510006"/>
                  <a:pt x="1158871" y="509245"/>
                </a:cubicBezTo>
                <a:cubicBezTo>
                  <a:pt x="1158871" y="509245"/>
                  <a:pt x="1157970" y="507720"/>
                  <a:pt x="1157070" y="507720"/>
                </a:cubicBezTo>
                <a:lnTo>
                  <a:pt x="1155272" y="509245"/>
                </a:lnTo>
                <a:lnTo>
                  <a:pt x="1157070" y="510767"/>
                </a:lnTo>
                <a:cubicBezTo>
                  <a:pt x="1157070" y="511528"/>
                  <a:pt x="1155272" y="511528"/>
                  <a:pt x="1155272" y="512289"/>
                </a:cubicBezTo>
                <a:cubicBezTo>
                  <a:pt x="1154372" y="512289"/>
                  <a:pt x="1153471" y="513050"/>
                  <a:pt x="1152571" y="513050"/>
                </a:cubicBezTo>
                <a:lnTo>
                  <a:pt x="1151674" y="511528"/>
                </a:lnTo>
                <a:lnTo>
                  <a:pt x="1149873" y="510006"/>
                </a:lnTo>
                <a:lnTo>
                  <a:pt x="1148072" y="511528"/>
                </a:lnTo>
                <a:lnTo>
                  <a:pt x="1149873" y="513050"/>
                </a:lnTo>
                <a:cubicBezTo>
                  <a:pt x="1148972" y="513814"/>
                  <a:pt x="1148072" y="513814"/>
                  <a:pt x="1147171" y="514575"/>
                </a:cubicBezTo>
                <a:cubicBezTo>
                  <a:pt x="1147171" y="514575"/>
                  <a:pt x="1148972" y="515335"/>
                  <a:pt x="1148972" y="516096"/>
                </a:cubicBezTo>
                <a:cubicBezTo>
                  <a:pt x="1148972" y="516096"/>
                  <a:pt x="1147171" y="516857"/>
                  <a:pt x="1147171" y="517621"/>
                </a:cubicBezTo>
                <a:cubicBezTo>
                  <a:pt x="1146274" y="516857"/>
                  <a:pt x="1146274" y="516096"/>
                  <a:pt x="1145374" y="515335"/>
                </a:cubicBezTo>
                <a:lnTo>
                  <a:pt x="1143573" y="513814"/>
                </a:lnTo>
                <a:cubicBezTo>
                  <a:pt x="1143573" y="513814"/>
                  <a:pt x="1146274" y="513050"/>
                  <a:pt x="1146274" y="512289"/>
                </a:cubicBezTo>
                <a:cubicBezTo>
                  <a:pt x="1146274" y="512289"/>
                  <a:pt x="1144473" y="511528"/>
                  <a:pt x="1144473" y="510767"/>
                </a:cubicBezTo>
                <a:cubicBezTo>
                  <a:pt x="1144473" y="510767"/>
                  <a:pt x="1146274" y="510006"/>
                  <a:pt x="1146274" y="509245"/>
                </a:cubicBezTo>
                <a:cubicBezTo>
                  <a:pt x="1146274" y="509245"/>
                  <a:pt x="1145374" y="508481"/>
                  <a:pt x="1144473" y="507720"/>
                </a:cubicBezTo>
                <a:lnTo>
                  <a:pt x="1142672" y="509245"/>
                </a:lnTo>
                <a:lnTo>
                  <a:pt x="1141775" y="507720"/>
                </a:lnTo>
                <a:cubicBezTo>
                  <a:pt x="1140874" y="507720"/>
                  <a:pt x="1139974" y="508481"/>
                  <a:pt x="1139074" y="508481"/>
                </a:cubicBezTo>
                <a:cubicBezTo>
                  <a:pt x="1139074" y="509245"/>
                  <a:pt x="1137276" y="510006"/>
                  <a:pt x="1137276" y="510006"/>
                </a:cubicBezTo>
                <a:lnTo>
                  <a:pt x="1139074" y="511528"/>
                </a:lnTo>
                <a:cubicBezTo>
                  <a:pt x="1139074" y="512289"/>
                  <a:pt x="1139974" y="513050"/>
                  <a:pt x="1139974" y="513814"/>
                </a:cubicBezTo>
                <a:cubicBezTo>
                  <a:pt x="1139074" y="514575"/>
                  <a:pt x="1137276" y="515335"/>
                  <a:pt x="1136375" y="516096"/>
                </a:cubicBezTo>
                <a:cubicBezTo>
                  <a:pt x="1135475" y="515335"/>
                  <a:pt x="1135475" y="515335"/>
                  <a:pt x="1134575" y="514575"/>
                </a:cubicBezTo>
                <a:cubicBezTo>
                  <a:pt x="1133674" y="513050"/>
                  <a:pt x="1132777" y="512289"/>
                  <a:pt x="1131876" y="510767"/>
                </a:cubicBezTo>
                <a:cubicBezTo>
                  <a:pt x="1130976" y="510767"/>
                  <a:pt x="1130976" y="510006"/>
                  <a:pt x="1130075" y="509245"/>
                </a:cubicBezTo>
                <a:cubicBezTo>
                  <a:pt x="1129175" y="508481"/>
                  <a:pt x="1128275" y="506959"/>
                  <a:pt x="1127377" y="506198"/>
                </a:cubicBezTo>
                <a:cubicBezTo>
                  <a:pt x="1126477" y="506198"/>
                  <a:pt x="1125576" y="506959"/>
                  <a:pt x="1125576" y="506959"/>
                </a:cubicBezTo>
                <a:cubicBezTo>
                  <a:pt x="1124676" y="507720"/>
                  <a:pt x="1122878" y="508481"/>
                  <a:pt x="1122878" y="508481"/>
                </a:cubicBezTo>
                <a:cubicBezTo>
                  <a:pt x="1122878" y="509245"/>
                  <a:pt x="1124676" y="510006"/>
                  <a:pt x="1124676" y="510006"/>
                </a:cubicBezTo>
                <a:cubicBezTo>
                  <a:pt x="1124676" y="510767"/>
                  <a:pt x="1122878" y="510767"/>
                  <a:pt x="1122878" y="511528"/>
                </a:cubicBezTo>
                <a:cubicBezTo>
                  <a:pt x="1122878" y="511528"/>
                  <a:pt x="1124676" y="513050"/>
                  <a:pt x="1123776" y="513050"/>
                </a:cubicBezTo>
                <a:lnTo>
                  <a:pt x="1121978" y="514575"/>
                </a:lnTo>
                <a:lnTo>
                  <a:pt x="1121077" y="513050"/>
                </a:lnTo>
                <a:cubicBezTo>
                  <a:pt x="1120177" y="512289"/>
                  <a:pt x="1119276" y="510767"/>
                  <a:pt x="1119276" y="510767"/>
                </a:cubicBezTo>
                <a:lnTo>
                  <a:pt x="1117478" y="512289"/>
                </a:lnTo>
                <a:cubicBezTo>
                  <a:pt x="1117478" y="511528"/>
                  <a:pt x="1115678" y="511528"/>
                  <a:pt x="1115678" y="510767"/>
                </a:cubicBezTo>
                <a:cubicBezTo>
                  <a:pt x="1115678" y="510006"/>
                  <a:pt x="1117478" y="510006"/>
                  <a:pt x="1117478" y="509245"/>
                </a:cubicBezTo>
                <a:cubicBezTo>
                  <a:pt x="1117478" y="509245"/>
                  <a:pt x="1116578" y="507720"/>
                  <a:pt x="1115678" y="507720"/>
                </a:cubicBezTo>
                <a:cubicBezTo>
                  <a:pt x="1115678" y="506959"/>
                  <a:pt x="1114777" y="506198"/>
                  <a:pt x="1114777" y="506198"/>
                </a:cubicBezTo>
                <a:cubicBezTo>
                  <a:pt x="1113877" y="506198"/>
                  <a:pt x="1112979" y="506959"/>
                  <a:pt x="1112079" y="506959"/>
                </a:cubicBezTo>
                <a:cubicBezTo>
                  <a:pt x="1112079" y="507720"/>
                  <a:pt x="1113877" y="508481"/>
                  <a:pt x="1113877" y="509245"/>
                </a:cubicBezTo>
                <a:lnTo>
                  <a:pt x="1115678" y="510767"/>
                </a:lnTo>
                <a:cubicBezTo>
                  <a:pt x="1115678" y="510767"/>
                  <a:pt x="1113877" y="511528"/>
                  <a:pt x="1113877" y="512289"/>
                </a:cubicBezTo>
                <a:cubicBezTo>
                  <a:pt x="1112979" y="512289"/>
                  <a:pt x="1112079" y="513050"/>
                  <a:pt x="1111179" y="513050"/>
                </a:cubicBezTo>
                <a:cubicBezTo>
                  <a:pt x="1111179" y="513814"/>
                  <a:pt x="1109378" y="513814"/>
                  <a:pt x="1109378" y="514575"/>
                </a:cubicBezTo>
                <a:lnTo>
                  <a:pt x="1111179" y="516096"/>
                </a:lnTo>
                <a:cubicBezTo>
                  <a:pt x="1111179" y="516857"/>
                  <a:pt x="1109378" y="516857"/>
                  <a:pt x="1109378" y="517621"/>
                </a:cubicBezTo>
                <a:cubicBezTo>
                  <a:pt x="1109378" y="518382"/>
                  <a:pt x="1110278" y="518382"/>
                  <a:pt x="1110278" y="519143"/>
                </a:cubicBezTo>
                <a:cubicBezTo>
                  <a:pt x="1109378" y="519904"/>
                  <a:pt x="1107580" y="520665"/>
                  <a:pt x="1106679" y="522190"/>
                </a:cubicBezTo>
                <a:cubicBezTo>
                  <a:pt x="1105779" y="520665"/>
                  <a:pt x="1104879" y="519904"/>
                  <a:pt x="1103981" y="518382"/>
                </a:cubicBezTo>
                <a:cubicBezTo>
                  <a:pt x="1103981" y="517621"/>
                  <a:pt x="1105779" y="517621"/>
                  <a:pt x="1105779" y="516857"/>
                </a:cubicBezTo>
                <a:lnTo>
                  <a:pt x="1103981" y="515335"/>
                </a:lnTo>
                <a:lnTo>
                  <a:pt x="1102180" y="513814"/>
                </a:lnTo>
                <a:cubicBezTo>
                  <a:pt x="1102180" y="513050"/>
                  <a:pt x="1103981" y="513050"/>
                  <a:pt x="1104879" y="512289"/>
                </a:cubicBezTo>
                <a:cubicBezTo>
                  <a:pt x="1104879" y="512289"/>
                  <a:pt x="1103081" y="511528"/>
                  <a:pt x="1103081" y="510767"/>
                </a:cubicBezTo>
                <a:cubicBezTo>
                  <a:pt x="1103081" y="510006"/>
                  <a:pt x="1104879" y="510006"/>
                  <a:pt x="1104879" y="509245"/>
                </a:cubicBezTo>
                <a:cubicBezTo>
                  <a:pt x="1104879" y="509245"/>
                  <a:pt x="1103981" y="508481"/>
                  <a:pt x="1103081" y="507720"/>
                </a:cubicBezTo>
                <a:lnTo>
                  <a:pt x="1101280" y="509245"/>
                </a:lnTo>
                <a:cubicBezTo>
                  <a:pt x="1101280" y="509245"/>
                  <a:pt x="1100380" y="507720"/>
                  <a:pt x="1099482" y="507720"/>
                </a:cubicBezTo>
                <a:cubicBezTo>
                  <a:pt x="1099482" y="506959"/>
                  <a:pt x="1098582" y="506198"/>
                  <a:pt x="1098582" y="505437"/>
                </a:cubicBezTo>
                <a:lnTo>
                  <a:pt x="1100380" y="504673"/>
                </a:lnTo>
                <a:cubicBezTo>
                  <a:pt x="1100380" y="503912"/>
                  <a:pt x="1098582" y="503151"/>
                  <a:pt x="1098582" y="502390"/>
                </a:cubicBezTo>
                <a:cubicBezTo>
                  <a:pt x="1098582" y="502390"/>
                  <a:pt x="1097681" y="501629"/>
                  <a:pt x="1097681" y="500868"/>
                </a:cubicBezTo>
                <a:cubicBezTo>
                  <a:pt x="1096781" y="500104"/>
                  <a:pt x="1095880" y="500104"/>
                  <a:pt x="1095880" y="499343"/>
                </a:cubicBezTo>
                <a:cubicBezTo>
                  <a:pt x="1095880" y="500104"/>
                  <a:pt x="1094083" y="500104"/>
                  <a:pt x="1094083" y="500868"/>
                </a:cubicBezTo>
                <a:lnTo>
                  <a:pt x="1094980" y="502390"/>
                </a:lnTo>
                <a:cubicBezTo>
                  <a:pt x="1095880" y="502390"/>
                  <a:pt x="1096781" y="503912"/>
                  <a:pt x="1096781" y="503912"/>
                </a:cubicBezTo>
                <a:cubicBezTo>
                  <a:pt x="1096781" y="504673"/>
                  <a:pt x="1094980" y="504673"/>
                  <a:pt x="1094980" y="505437"/>
                </a:cubicBezTo>
                <a:cubicBezTo>
                  <a:pt x="1094980" y="506198"/>
                  <a:pt x="1095880" y="506198"/>
                  <a:pt x="1096781" y="506959"/>
                </a:cubicBezTo>
                <a:cubicBezTo>
                  <a:pt x="1096781" y="507720"/>
                  <a:pt x="1094083" y="507720"/>
                  <a:pt x="1094083" y="508481"/>
                </a:cubicBezTo>
                <a:lnTo>
                  <a:pt x="1095880" y="510006"/>
                </a:lnTo>
                <a:cubicBezTo>
                  <a:pt x="1094980" y="510767"/>
                  <a:pt x="1094083" y="510767"/>
                  <a:pt x="1094083" y="511528"/>
                </a:cubicBezTo>
                <a:cubicBezTo>
                  <a:pt x="1093182" y="511528"/>
                  <a:pt x="1092282" y="512289"/>
                  <a:pt x="1092282" y="512289"/>
                </a:cubicBezTo>
                <a:cubicBezTo>
                  <a:pt x="1091381" y="512289"/>
                  <a:pt x="1090481" y="510767"/>
                  <a:pt x="1090481" y="510767"/>
                </a:cubicBezTo>
                <a:lnTo>
                  <a:pt x="1088683" y="512289"/>
                </a:lnTo>
                <a:lnTo>
                  <a:pt x="1089580" y="513814"/>
                </a:lnTo>
                <a:cubicBezTo>
                  <a:pt x="1090481" y="514575"/>
                  <a:pt x="1090481" y="515335"/>
                  <a:pt x="1091381" y="515335"/>
                </a:cubicBezTo>
                <a:cubicBezTo>
                  <a:pt x="1091381" y="516096"/>
                  <a:pt x="1093182" y="516857"/>
                  <a:pt x="1093182" y="517621"/>
                </a:cubicBezTo>
                <a:cubicBezTo>
                  <a:pt x="1093182" y="517621"/>
                  <a:pt x="1091381" y="518382"/>
                  <a:pt x="1090481" y="518382"/>
                </a:cubicBezTo>
                <a:cubicBezTo>
                  <a:pt x="1090481" y="519143"/>
                  <a:pt x="1092282" y="519904"/>
                  <a:pt x="1092282" y="519904"/>
                </a:cubicBezTo>
                <a:cubicBezTo>
                  <a:pt x="1092282" y="520665"/>
                  <a:pt x="1090481" y="520665"/>
                  <a:pt x="1090481" y="521426"/>
                </a:cubicBezTo>
                <a:cubicBezTo>
                  <a:pt x="1090481" y="521426"/>
                  <a:pt x="1088683" y="520665"/>
                  <a:pt x="1088683" y="519904"/>
                </a:cubicBezTo>
                <a:cubicBezTo>
                  <a:pt x="1088683" y="519143"/>
                  <a:pt x="1087783" y="518382"/>
                  <a:pt x="1087783" y="518382"/>
                </a:cubicBezTo>
                <a:cubicBezTo>
                  <a:pt x="1086882" y="517621"/>
                  <a:pt x="1085982" y="516857"/>
                  <a:pt x="1085982" y="516096"/>
                </a:cubicBezTo>
                <a:lnTo>
                  <a:pt x="1087783" y="515335"/>
                </a:lnTo>
                <a:cubicBezTo>
                  <a:pt x="1087783" y="514575"/>
                  <a:pt x="1086882" y="513814"/>
                  <a:pt x="1085982" y="513814"/>
                </a:cubicBezTo>
                <a:cubicBezTo>
                  <a:pt x="1085982" y="513050"/>
                  <a:pt x="1085081" y="512289"/>
                  <a:pt x="1085081" y="511528"/>
                </a:cubicBezTo>
                <a:cubicBezTo>
                  <a:pt x="1084184" y="512289"/>
                  <a:pt x="1083283" y="512289"/>
                  <a:pt x="1082383" y="513050"/>
                </a:cubicBezTo>
                <a:cubicBezTo>
                  <a:pt x="1082383" y="513050"/>
                  <a:pt x="1080585" y="513814"/>
                  <a:pt x="1080585" y="514575"/>
                </a:cubicBezTo>
                <a:lnTo>
                  <a:pt x="1082383" y="516096"/>
                </a:lnTo>
                <a:cubicBezTo>
                  <a:pt x="1081483" y="516096"/>
                  <a:pt x="1080585" y="517621"/>
                  <a:pt x="1080585" y="517621"/>
                </a:cubicBezTo>
                <a:cubicBezTo>
                  <a:pt x="1079685" y="517621"/>
                  <a:pt x="1078784" y="516096"/>
                  <a:pt x="1078784" y="515335"/>
                </a:cubicBezTo>
                <a:cubicBezTo>
                  <a:pt x="1077884" y="515335"/>
                  <a:pt x="1077884" y="514575"/>
                  <a:pt x="1076984" y="513814"/>
                </a:cubicBezTo>
                <a:lnTo>
                  <a:pt x="1076083" y="512289"/>
                </a:lnTo>
                <a:cubicBezTo>
                  <a:pt x="1076083" y="512289"/>
                  <a:pt x="1076984" y="511528"/>
                  <a:pt x="1077884" y="510767"/>
                </a:cubicBezTo>
                <a:lnTo>
                  <a:pt x="1078784" y="512289"/>
                </a:lnTo>
                <a:cubicBezTo>
                  <a:pt x="1079685" y="513050"/>
                  <a:pt x="1081483" y="511528"/>
                  <a:pt x="1081483" y="511528"/>
                </a:cubicBezTo>
                <a:lnTo>
                  <a:pt x="1079685" y="510006"/>
                </a:lnTo>
                <a:cubicBezTo>
                  <a:pt x="1079685" y="509245"/>
                  <a:pt x="1077884" y="510767"/>
                  <a:pt x="1077884" y="510767"/>
                </a:cubicBezTo>
                <a:cubicBezTo>
                  <a:pt x="1076984" y="510767"/>
                  <a:pt x="1076984" y="509245"/>
                  <a:pt x="1076083" y="509245"/>
                </a:cubicBezTo>
                <a:cubicBezTo>
                  <a:pt x="1075186" y="510006"/>
                  <a:pt x="1075186" y="510006"/>
                  <a:pt x="1074285" y="510767"/>
                </a:cubicBezTo>
                <a:cubicBezTo>
                  <a:pt x="1073385" y="510767"/>
                  <a:pt x="1072484" y="511528"/>
                  <a:pt x="1072484" y="511528"/>
                </a:cubicBezTo>
                <a:cubicBezTo>
                  <a:pt x="1071584" y="512289"/>
                  <a:pt x="1073385" y="513050"/>
                  <a:pt x="1073385" y="513814"/>
                </a:cubicBezTo>
                <a:lnTo>
                  <a:pt x="1071584" y="514575"/>
                </a:lnTo>
                <a:cubicBezTo>
                  <a:pt x="1070687" y="515335"/>
                  <a:pt x="1070687" y="515335"/>
                  <a:pt x="1069786" y="516096"/>
                </a:cubicBezTo>
                <a:cubicBezTo>
                  <a:pt x="1068886" y="516096"/>
                  <a:pt x="1068886" y="514575"/>
                  <a:pt x="1067985" y="514575"/>
                </a:cubicBezTo>
                <a:lnTo>
                  <a:pt x="1066185" y="516096"/>
                </a:lnTo>
                <a:cubicBezTo>
                  <a:pt x="1065287" y="515335"/>
                  <a:pt x="1065287" y="514575"/>
                  <a:pt x="1064387" y="513814"/>
                </a:cubicBezTo>
                <a:cubicBezTo>
                  <a:pt x="1064387" y="513814"/>
                  <a:pt x="1063486" y="513050"/>
                  <a:pt x="1063486" y="512289"/>
                </a:cubicBezTo>
                <a:cubicBezTo>
                  <a:pt x="1062586" y="511528"/>
                  <a:pt x="1061685" y="511528"/>
                  <a:pt x="1061685" y="510767"/>
                </a:cubicBezTo>
                <a:cubicBezTo>
                  <a:pt x="1060785" y="510006"/>
                  <a:pt x="1060785" y="509245"/>
                  <a:pt x="1059888" y="509245"/>
                </a:cubicBezTo>
                <a:cubicBezTo>
                  <a:pt x="1059888" y="508481"/>
                  <a:pt x="1058087" y="510006"/>
                  <a:pt x="1058087" y="510006"/>
                </a:cubicBezTo>
                <a:cubicBezTo>
                  <a:pt x="1057186" y="510006"/>
                  <a:pt x="1057186" y="508481"/>
                  <a:pt x="1056286" y="508481"/>
                </a:cubicBezTo>
                <a:cubicBezTo>
                  <a:pt x="1056286" y="508481"/>
                  <a:pt x="1055388" y="510006"/>
                  <a:pt x="1054488" y="510006"/>
                </a:cubicBezTo>
                <a:lnTo>
                  <a:pt x="1052687" y="508481"/>
                </a:lnTo>
                <a:cubicBezTo>
                  <a:pt x="1052687" y="507720"/>
                  <a:pt x="1051790" y="506959"/>
                  <a:pt x="1051790" y="506198"/>
                </a:cubicBezTo>
                <a:cubicBezTo>
                  <a:pt x="1049989" y="506959"/>
                  <a:pt x="1049089" y="508481"/>
                  <a:pt x="1047288" y="509245"/>
                </a:cubicBezTo>
                <a:cubicBezTo>
                  <a:pt x="1048188" y="509245"/>
                  <a:pt x="1048188" y="510006"/>
                  <a:pt x="1049089" y="510767"/>
                </a:cubicBezTo>
                <a:cubicBezTo>
                  <a:pt x="1049089" y="511528"/>
                  <a:pt x="1049989" y="511528"/>
                  <a:pt x="1049989" y="512289"/>
                </a:cubicBezTo>
                <a:cubicBezTo>
                  <a:pt x="1050889" y="513050"/>
                  <a:pt x="1051790" y="513814"/>
                  <a:pt x="1051790" y="513814"/>
                </a:cubicBezTo>
                <a:cubicBezTo>
                  <a:pt x="1051790" y="514575"/>
                  <a:pt x="1052687" y="516096"/>
                  <a:pt x="1053588" y="516096"/>
                </a:cubicBezTo>
                <a:cubicBezTo>
                  <a:pt x="1052687" y="516096"/>
                  <a:pt x="1051790" y="516857"/>
                  <a:pt x="1051790" y="516857"/>
                </a:cubicBezTo>
                <a:cubicBezTo>
                  <a:pt x="1050889" y="517621"/>
                  <a:pt x="1049989" y="518382"/>
                  <a:pt x="1049089" y="518382"/>
                </a:cubicBezTo>
                <a:lnTo>
                  <a:pt x="1048188" y="516857"/>
                </a:lnTo>
                <a:cubicBezTo>
                  <a:pt x="1047288" y="516096"/>
                  <a:pt x="1047288" y="515335"/>
                  <a:pt x="1046390" y="515335"/>
                </a:cubicBezTo>
                <a:cubicBezTo>
                  <a:pt x="1046390" y="514575"/>
                  <a:pt x="1044589" y="516096"/>
                  <a:pt x="1044589" y="516096"/>
                </a:cubicBezTo>
                <a:cubicBezTo>
                  <a:pt x="1043689" y="516096"/>
                  <a:pt x="1043689" y="514575"/>
                  <a:pt x="1042789" y="514575"/>
                </a:cubicBezTo>
                <a:lnTo>
                  <a:pt x="1040991" y="516096"/>
                </a:lnTo>
                <a:cubicBezTo>
                  <a:pt x="1040090" y="515335"/>
                  <a:pt x="1040090" y="514575"/>
                  <a:pt x="1039190" y="514575"/>
                </a:cubicBezTo>
                <a:cubicBezTo>
                  <a:pt x="1039190" y="513814"/>
                  <a:pt x="1038289" y="513050"/>
                  <a:pt x="1037389" y="512289"/>
                </a:cubicBezTo>
                <a:cubicBezTo>
                  <a:pt x="1037389" y="512289"/>
                  <a:pt x="1036492" y="511528"/>
                  <a:pt x="1036492" y="510767"/>
                </a:cubicBezTo>
                <a:cubicBezTo>
                  <a:pt x="1035591" y="510006"/>
                  <a:pt x="1035591" y="509245"/>
                  <a:pt x="1034691" y="509245"/>
                </a:cubicBezTo>
                <a:lnTo>
                  <a:pt x="1032890" y="510767"/>
                </a:lnTo>
                <a:cubicBezTo>
                  <a:pt x="1031992" y="510767"/>
                  <a:pt x="1031092" y="511528"/>
                  <a:pt x="1031092" y="511528"/>
                </a:cubicBezTo>
                <a:cubicBezTo>
                  <a:pt x="1030192" y="511528"/>
                  <a:pt x="1029291" y="510006"/>
                  <a:pt x="1029291" y="510006"/>
                </a:cubicBezTo>
                <a:cubicBezTo>
                  <a:pt x="1028391" y="510006"/>
                  <a:pt x="1027493" y="510767"/>
                  <a:pt x="1027493" y="511528"/>
                </a:cubicBezTo>
                <a:cubicBezTo>
                  <a:pt x="1026593" y="511528"/>
                  <a:pt x="1028391" y="513050"/>
                  <a:pt x="1028391" y="513050"/>
                </a:cubicBezTo>
                <a:cubicBezTo>
                  <a:pt x="1028391" y="513050"/>
                  <a:pt x="1026593" y="513814"/>
                  <a:pt x="1026593" y="514575"/>
                </a:cubicBezTo>
                <a:lnTo>
                  <a:pt x="1024792" y="515335"/>
                </a:lnTo>
                <a:cubicBezTo>
                  <a:pt x="1024792" y="516096"/>
                  <a:pt x="1026593" y="516857"/>
                  <a:pt x="1026593" y="517621"/>
                </a:cubicBezTo>
                <a:cubicBezTo>
                  <a:pt x="1025693" y="517621"/>
                  <a:pt x="1024792" y="518382"/>
                  <a:pt x="1023892" y="518382"/>
                </a:cubicBezTo>
                <a:cubicBezTo>
                  <a:pt x="1023892" y="519143"/>
                  <a:pt x="1022994" y="519143"/>
                  <a:pt x="1022094" y="519904"/>
                </a:cubicBezTo>
                <a:cubicBezTo>
                  <a:pt x="1021193" y="520665"/>
                  <a:pt x="1021193" y="520665"/>
                  <a:pt x="1020293" y="521426"/>
                </a:cubicBezTo>
                <a:cubicBezTo>
                  <a:pt x="1019393" y="520665"/>
                  <a:pt x="1019393" y="519904"/>
                  <a:pt x="1018492" y="519143"/>
                </a:cubicBezTo>
                <a:lnTo>
                  <a:pt x="1016694" y="520665"/>
                </a:lnTo>
                <a:cubicBezTo>
                  <a:pt x="1015794" y="520665"/>
                  <a:pt x="1015794" y="519904"/>
                  <a:pt x="1014894" y="519143"/>
                </a:cubicBezTo>
                <a:cubicBezTo>
                  <a:pt x="1014894" y="518382"/>
                  <a:pt x="1013993" y="517621"/>
                  <a:pt x="1013993" y="517621"/>
                </a:cubicBezTo>
                <a:cubicBezTo>
                  <a:pt x="1013096" y="516857"/>
                  <a:pt x="1015794" y="516096"/>
                  <a:pt x="1015794" y="516096"/>
                </a:cubicBezTo>
                <a:cubicBezTo>
                  <a:pt x="1015794" y="515335"/>
                  <a:pt x="1013993" y="514575"/>
                  <a:pt x="1013993" y="514575"/>
                </a:cubicBezTo>
                <a:cubicBezTo>
                  <a:pt x="1013993" y="513814"/>
                  <a:pt x="1013096" y="513050"/>
                  <a:pt x="1012195" y="513050"/>
                </a:cubicBezTo>
                <a:cubicBezTo>
                  <a:pt x="1012195" y="512289"/>
                  <a:pt x="1011295" y="511528"/>
                  <a:pt x="1011295" y="510767"/>
                </a:cubicBezTo>
                <a:lnTo>
                  <a:pt x="1013096" y="510006"/>
                </a:lnTo>
                <a:cubicBezTo>
                  <a:pt x="1013096" y="509245"/>
                  <a:pt x="1011295" y="508481"/>
                  <a:pt x="1011295" y="507720"/>
                </a:cubicBezTo>
                <a:lnTo>
                  <a:pt x="1009494" y="509245"/>
                </a:lnTo>
                <a:lnTo>
                  <a:pt x="1011295" y="510767"/>
                </a:lnTo>
                <a:cubicBezTo>
                  <a:pt x="1010394" y="511528"/>
                  <a:pt x="1009494" y="512289"/>
                  <a:pt x="1008594" y="512289"/>
                </a:cubicBezTo>
                <a:cubicBezTo>
                  <a:pt x="1008594" y="512289"/>
                  <a:pt x="1007696" y="513814"/>
                  <a:pt x="1006796" y="513814"/>
                </a:cubicBezTo>
                <a:cubicBezTo>
                  <a:pt x="1006796" y="513814"/>
                  <a:pt x="1005895" y="512289"/>
                  <a:pt x="1004995" y="511528"/>
                </a:cubicBezTo>
                <a:cubicBezTo>
                  <a:pt x="1004995" y="511528"/>
                  <a:pt x="1004094" y="510767"/>
                  <a:pt x="1004094" y="510006"/>
                </a:cubicBezTo>
                <a:cubicBezTo>
                  <a:pt x="1003197" y="510006"/>
                  <a:pt x="1003197" y="509245"/>
                  <a:pt x="1002297" y="508481"/>
                </a:cubicBezTo>
                <a:cubicBezTo>
                  <a:pt x="1002297" y="508481"/>
                  <a:pt x="1001396" y="506959"/>
                  <a:pt x="1000496" y="506959"/>
                </a:cubicBezTo>
                <a:cubicBezTo>
                  <a:pt x="1000496" y="506959"/>
                  <a:pt x="999595" y="507720"/>
                  <a:pt x="998698" y="507720"/>
                </a:cubicBezTo>
                <a:cubicBezTo>
                  <a:pt x="997797" y="508481"/>
                  <a:pt x="997797" y="509245"/>
                  <a:pt x="996897" y="509245"/>
                </a:cubicBezTo>
                <a:cubicBezTo>
                  <a:pt x="996897" y="510006"/>
                  <a:pt x="998698" y="510767"/>
                  <a:pt x="998698" y="510767"/>
                </a:cubicBezTo>
                <a:cubicBezTo>
                  <a:pt x="998698" y="511528"/>
                  <a:pt x="995997" y="512289"/>
                  <a:pt x="995997" y="512289"/>
                </a:cubicBezTo>
                <a:lnTo>
                  <a:pt x="997797" y="513814"/>
                </a:lnTo>
                <a:lnTo>
                  <a:pt x="995997" y="515335"/>
                </a:lnTo>
                <a:cubicBezTo>
                  <a:pt x="995096" y="515335"/>
                  <a:pt x="995096" y="513814"/>
                  <a:pt x="994199" y="513814"/>
                </a:cubicBezTo>
                <a:cubicBezTo>
                  <a:pt x="993298" y="513050"/>
                  <a:pt x="993298" y="512289"/>
                  <a:pt x="992398" y="512289"/>
                </a:cubicBezTo>
                <a:cubicBezTo>
                  <a:pt x="992398" y="511528"/>
                  <a:pt x="991498" y="510767"/>
                  <a:pt x="991498" y="510006"/>
                </a:cubicBezTo>
                <a:cubicBezTo>
                  <a:pt x="989700" y="511528"/>
                  <a:pt x="988799" y="512289"/>
                  <a:pt x="986998" y="513050"/>
                </a:cubicBezTo>
                <a:cubicBezTo>
                  <a:pt x="986998" y="512289"/>
                  <a:pt x="986098" y="511528"/>
                  <a:pt x="986098" y="511528"/>
                </a:cubicBezTo>
                <a:cubicBezTo>
                  <a:pt x="985198" y="510767"/>
                  <a:pt x="984300" y="510006"/>
                  <a:pt x="984300" y="509245"/>
                </a:cubicBezTo>
                <a:lnTo>
                  <a:pt x="986098" y="508481"/>
                </a:lnTo>
                <a:cubicBezTo>
                  <a:pt x="986098" y="507720"/>
                  <a:pt x="987899" y="506959"/>
                  <a:pt x="987899" y="506959"/>
                </a:cubicBezTo>
                <a:lnTo>
                  <a:pt x="986998" y="505437"/>
                </a:lnTo>
                <a:cubicBezTo>
                  <a:pt x="985198" y="503912"/>
                  <a:pt x="984300" y="503151"/>
                  <a:pt x="983400" y="501629"/>
                </a:cubicBezTo>
                <a:cubicBezTo>
                  <a:pt x="983400" y="502390"/>
                  <a:pt x="981599" y="502390"/>
                  <a:pt x="981599" y="503151"/>
                </a:cubicBezTo>
                <a:cubicBezTo>
                  <a:pt x="981599" y="503151"/>
                  <a:pt x="982499" y="504673"/>
                  <a:pt x="983400" y="504673"/>
                </a:cubicBezTo>
                <a:cubicBezTo>
                  <a:pt x="983400" y="505437"/>
                  <a:pt x="984300" y="506198"/>
                  <a:pt x="984300" y="506198"/>
                </a:cubicBezTo>
                <a:cubicBezTo>
                  <a:pt x="984300" y="506959"/>
                  <a:pt x="982499" y="507720"/>
                  <a:pt x="982499" y="507720"/>
                </a:cubicBezTo>
                <a:cubicBezTo>
                  <a:pt x="982499" y="508481"/>
                  <a:pt x="984300" y="509245"/>
                  <a:pt x="984300" y="509245"/>
                </a:cubicBezTo>
                <a:cubicBezTo>
                  <a:pt x="984300" y="510006"/>
                  <a:pt x="982499" y="510767"/>
                  <a:pt x="982499" y="510767"/>
                </a:cubicBezTo>
                <a:cubicBezTo>
                  <a:pt x="981599" y="510767"/>
                  <a:pt x="979798" y="511528"/>
                  <a:pt x="979798" y="512289"/>
                </a:cubicBezTo>
                <a:lnTo>
                  <a:pt x="981599" y="513814"/>
                </a:lnTo>
                <a:cubicBezTo>
                  <a:pt x="982499" y="514575"/>
                  <a:pt x="982499" y="514575"/>
                  <a:pt x="983400" y="515335"/>
                </a:cubicBezTo>
                <a:cubicBezTo>
                  <a:pt x="981599" y="516096"/>
                  <a:pt x="980698" y="516857"/>
                  <a:pt x="978901" y="518382"/>
                </a:cubicBezTo>
                <a:cubicBezTo>
                  <a:pt x="978901" y="517621"/>
                  <a:pt x="978000" y="516857"/>
                  <a:pt x="978000" y="516096"/>
                </a:cubicBezTo>
                <a:cubicBezTo>
                  <a:pt x="977100" y="516096"/>
                  <a:pt x="976199" y="515335"/>
                  <a:pt x="976199" y="514575"/>
                </a:cubicBezTo>
                <a:cubicBezTo>
                  <a:pt x="976199" y="514575"/>
                  <a:pt x="978000" y="513814"/>
                  <a:pt x="978000" y="513050"/>
                </a:cubicBezTo>
                <a:cubicBezTo>
                  <a:pt x="978000" y="513050"/>
                  <a:pt x="977100" y="511528"/>
                  <a:pt x="976199" y="511528"/>
                </a:cubicBezTo>
                <a:cubicBezTo>
                  <a:pt x="976199" y="511528"/>
                  <a:pt x="975299" y="513050"/>
                  <a:pt x="974402" y="513050"/>
                </a:cubicBezTo>
                <a:lnTo>
                  <a:pt x="973501" y="511528"/>
                </a:lnTo>
                <a:cubicBezTo>
                  <a:pt x="972601" y="511528"/>
                  <a:pt x="971700" y="512289"/>
                  <a:pt x="970800" y="512289"/>
                </a:cubicBezTo>
                <a:cubicBezTo>
                  <a:pt x="970800" y="513050"/>
                  <a:pt x="969902" y="513814"/>
                  <a:pt x="969002" y="513814"/>
                </a:cubicBezTo>
                <a:cubicBezTo>
                  <a:pt x="968102" y="514575"/>
                  <a:pt x="968102" y="514575"/>
                  <a:pt x="967201" y="515335"/>
                </a:cubicBezTo>
                <a:cubicBezTo>
                  <a:pt x="966301" y="515335"/>
                  <a:pt x="965403" y="516096"/>
                  <a:pt x="965403" y="516096"/>
                </a:cubicBezTo>
                <a:cubicBezTo>
                  <a:pt x="964503" y="516857"/>
                  <a:pt x="963603" y="514575"/>
                  <a:pt x="963603" y="514575"/>
                </a:cubicBezTo>
                <a:cubicBezTo>
                  <a:pt x="962702" y="514575"/>
                  <a:pt x="961802" y="516096"/>
                  <a:pt x="961802" y="516096"/>
                </a:cubicBezTo>
                <a:cubicBezTo>
                  <a:pt x="960904" y="516096"/>
                  <a:pt x="960004" y="517621"/>
                  <a:pt x="959103" y="517621"/>
                </a:cubicBezTo>
                <a:cubicBezTo>
                  <a:pt x="959103" y="517621"/>
                  <a:pt x="958203" y="516096"/>
                  <a:pt x="958203" y="515335"/>
                </a:cubicBezTo>
                <a:lnTo>
                  <a:pt x="960004" y="514575"/>
                </a:lnTo>
                <a:cubicBezTo>
                  <a:pt x="960004" y="513814"/>
                  <a:pt x="958203" y="513050"/>
                  <a:pt x="958203" y="512289"/>
                </a:cubicBezTo>
                <a:lnTo>
                  <a:pt x="960004" y="511528"/>
                </a:lnTo>
                <a:cubicBezTo>
                  <a:pt x="960904" y="510767"/>
                  <a:pt x="959103" y="510006"/>
                  <a:pt x="959103" y="510006"/>
                </a:cubicBezTo>
                <a:cubicBezTo>
                  <a:pt x="959103" y="509245"/>
                  <a:pt x="960904" y="508481"/>
                  <a:pt x="960904" y="508481"/>
                </a:cubicBezTo>
                <a:cubicBezTo>
                  <a:pt x="960904" y="507720"/>
                  <a:pt x="960004" y="506959"/>
                  <a:pt x="959103" y="506959"/>
                </a:cubicBezTo>
                <a:cubicBezTo>
                  <a:pt x="959103" y="506198"/>
                  <a:pt x="958203" y="505437"/>
                  <a:pt x="958203" y="504673"/>
                </a:cubicBezTo>
                <a:cubicBezTo>
                  <a:pt x="957303" y="504673"/>
                  <a:pt x="956402" y="503912"/>
                  <a:pt x="956402" y="503151"/>
                </a:cubicBezTo>
                <a:cubicBezTo>
                  <a:pt x="956402" y="503912"/>
                  <a:pt x="954604" y="503912"/>
                  <a:pt x="954604" y="504673"/>
                </a:cubicBezTo>
                <a:cubicBezTo>
                  <a:pt x="954604" y="504673"/>
                  <a:pt x="955505" y="505437"/>
                  <a:pt x="955505" y="506198"/>
                </a:cubicBezTo>
                <a:cubicBezTo>
                  <a:pt x="955505" y="506959"/>
                  <a:pt x="953704" y="506959"/>
                  <a:pt x="953704" y="507720"/>
                </a:cubicBezTo>
                <a:cubicBezTo>
                  <a:pt x="953704" y="507720"/>
                  <a:pt x="955505" y="508481"/>
                  <a:pt x="955505" y="509245"/>
                </a:cubicBezTo>
                <a:cubicBezTo>
                  <a:pt x="955505" y="510006"/>
                  <a:pt x="953704" y="510006"/>
                  <a:pt x="953704" y="510767"/>
                </a:cubicBezTo>
                <a:cubicBezTo>
                  <a:pt x="953704" y="510767"/>
                  <a:pt x="954604" y="511528"/>
                  <a:pt x="954604" y="512289"/>
                </a:cubicBezTo>
                <a:cubicBezTo>
                  <a:pt x="954604" y="512289"/>
                  <a:pt x="952803" y="513050"/>
                  <a:pt x="952803" y="513814"/>
                </a:cubicBezTo>
                <a:cubicBezTo>
                  <a:pt x="952803" y="513814"/>
                  <a:pt x="953704" y="514575"/>
                  <a:pt x="954604" y="515335"/>
                </a:cubicBezTo>
                <a:cubicBezTo>
                  <a:pt x="954604" y="515335"/>
                  <a:pt x="956402" y="516857"/>
                  <a:pt x="955505" y="516857"/>
                </a:cubicBezTo>
                <a:cubicBezTo>
                  <a:pt x="955505" y="517621"/>
                  <a:pt x="954604" y="518382"/>
                  <a:pt x="953704" y="518382"/>
                </a:cubicBezTo>
                <a:lnTo>
                  <a:pt x="952803" y="516857"/>
                </a:lnTo>
                <a:cubicBezTo>
                  <a:pt x="951903" y="516096"/>
                  <a:pt x="951006" y="514575"/>
                  <a:pt x="951006" y="514575"/>
                </a:cubicBezTo>
                <a:cubicBezTo>
                  <a:pt x="950105" y="514575"/>
                  <a:pt x="949205" y="516096"/>
                  <a:pt x="949205" y="516096"/>
                </a:cubicBezTo>
                <a:cubicBezTo>
                  <a:pt x="948304" y="516096"/>
                  <a:pt x="947404" y="517621"/>
                  <a:pt x="946503" y="517621"/>
                </a:cubicBezTo>
                <a:lnTo>
                  <a:pt x="945606" y="516096"/>
                </a:lnTo>
                <a:cubicBezTo>
                  <a:pt x="944706" y="515335"/>
                  <a:pt x="943805" y="513814"/>
                  <a:pt x="943805" y="513814"/>
                </a:cubicBezTo>
                <a:cubicBezTo>
                  <a:pt x="942905" y="513814"/>
                  <a:pt x="942007" y="515335"/>
                  <a:pt x="942007" y="515335"/>
                </a:cubicBezTo>
                <a:cubicBezTo>
                  <a:pt x="941107" y="515335"/>
                  <a:pt x="940207" y="516096"/>
                  <a:pt x="940207" y="516857"/>
                </a:cubicBezTo>
                <a:cubicBezTo>
                  <a:pt x="939306" y="516857"/>
                  <a:pt x="938406" y="517621"/>
                  <a:pt x="937505" y="517621"/>
                </a:cubicBezTo>
                <a:cubicBezTo>
                  <a:pt x="937505" y="518382"/>
                  <a:pt x="936608" y="519143"/>
                  <a:pt x="935707" y="519143"/>
                </a:cubicBezTo>
                <a:cubicBezTo>
                  <a:pt x="935707" y="519143"/>
                  <a:pt x="934807" y="517621"/>
                  <a:pt x="933907" y="517621"/>
                </a:cubicBezTo>
                <a:cubicBezTo>
                  <a:pt x="933907" y="517621"/>
                  <a:pt x="935707" y="516096"/>
                  <a:pt x="936608" y="516096"/>
                </a:cubicBezTo>
                <a:cubicBezTo>
                  <a:pt x="936608" y="516096"/>
                  <a:pt x="938406" y="515335"/>
                  <a:pt x="938406" y="514575"/>
                </a:cubicBezTo>
                <a:cubicBezTo>
                  <a:pt x="938406" y="514575"/>
                  <a:pt x="936608" y="513814"/>
                  <a:pt x="936608" y="513050"/>
                </a:cubicBezTo>
                <a:cubicBezTo>
                  <a:pt x="936608" y="513050"/>
                  <a:pt x="935707" y="512289"/>
                  <a:pt x="934807" y="511528"/>
                </a:cubicBezTo>
                <a:cubicBezTo>
                  <a:pt x="934807" y="510767"/>
                  <a:pt x="933907" y="510767"/>
                  <a:pt x="933907" y="510006"/>
                </a:cubicBezTo>
                <a:cubicBezTo>
                  <a:pt x="933006" y="509245"/>
                  <a:pt x="933006" y="508481"/>
                  <a:pt x="932109" y="508481"/>
                </a:cubicBezTo>
                <a:cubicBezTo>
                  <a:pt x="932109" y="507720"/>
                  <a:pt x="931208" y="506959"/>
                  <a:pt x="930308" y="506198"/>
                </a:cubicBezTo>
                <a:lnTo>
                  <a:pt x="928507" y="507720"/>
                </a:lnTo>
                <a:cubicBezTo>
                  <a:pt x="927607" y="507720"/>
                  <a:pt x="927607" y="506198"/>
                  <a:pt x="926709" y="506198"/>
                </a:cubicBezTo>
                <a:cubicBezTo>
                  <a:pt x="925809" y="506959"/>
                  <a:pt x="924008" y="507720"/>
                  <a:pt x="923107" y="508481"/>
                </a:cubicBezTo>
                <a:cubicBezTo>
                  <a:pt x="924008" y="508481"/>
                  <a:pt x="924008" y="510006"/>
                  <a:pt x="924908" y="510006"/>
                </a:cubicBezTo>
                <a:cubicBezTo>
                  <a:pt x="924908" y="510006"/>
                  <a:pt x="925809" y="509245"/>
                  <a:pt x="926709" y="509245"/>
                </a:cubicBezTo>
                <a:cubicBezTo>
                  <a:pt x="926709" y="509245"/>
                  <a:pt x="927607" y="510006"/>
                  <a:pt x="928507" y="510767"/>
                </a:cubicBezTo>
                <a:lnTo>
                  <a:pt x="929407" y="512289"/>
                </a:lnTo>
                <a:lnTo>
                  <a:pt x="927607" y="513814"/>
                </a:lnTo>
                <a:cubicBezTo>
                  <a:pt x="926709" y="513814"/>
                  <a:pt x="926709" y="514575"/>
                  <a:pt x="925809" y="515335"/>
                </a:cubicBezTo>
                <a:cubicBezTo>
                  <a:pt x="924908" y="515335"/>
                  <a:pt x="924008" y="516096"/>
                  <a:pt x="924008" y="516096"/>
                </a:cubicBezTo>
                <a:cubicBezTo>
                  <a:pt x="923107" y="516857"/>
                  <a:pt x="922210" y="516857"/>
                  <a:pt x="921310" y="517621"/>
                </a:cubicBezTo>
                <a:cubicBezTo>
                  <a:pt x="921310" y="517621"/>
                  <a:pt x="919509" y="518382"/>
                  <a:pt x="919509" y="519143"/>
                </a:cubicBezTo>
                <a:cubicBezTo>
                  <a:pt x="919509" y="519143"/>
                  <a:pt x="921310" y="519904"/>
                  <a:pt x="921310" y="520665"/>
                </a:cubicBezTo>
                <a:cubicBezTo>
                  <a:pt x="919509" y="521426"/>
                  <a:pt x="918608" y="522190"/>
                  <a:pt x="916811" y="522951"/>
                </a:cubicBezTo>
                <a:cubicBezTo>
                  <a:pt x="916811" y="522951"/>
                  <a:pt x="915910" y="522190"/>
                  <a:pt x="915910" y="521426"/>
                </a:cubicBezTo>
                <a:cubicBezTo>
                  <a:pt x="915010" y="521426"/>
                  <a:pt x="914109" y="520665"/>
                  <a:pt x="914109" y="519904"/>
                </a:cubicBezTo>
                <a:cubicBezTo>
                  <a:pt x="914109" y="519904"/>
                  <a:pt x="915910" y="519143"/>
                  <a:pt x="915910" y="518382"/>
                </a:cubicBezTo>
                <a:cubicBezTo>
                  <a:pt x="915910" y="518382"/>
                  <a:pt x="915010" y="516857"/>
                  <a:pt x="914109" y="516857"/>
                </a:cubicBezTo>
                <a:cubicBezTo>
                  <a:pt x="914109" y="516096"/>
                  <a:pt x="913212" y="515335"/>
                  <a:pt x="913212" y="515335"/>
                </a:cubicBezTo>
                <a:cubicBezTo>
                  <a:pt x="912311" y="514575"/>
                  <a:pt x="912311" y="513814"/>
                  <a:pt x="911411" y="513050"/>
                </a:cubicBezTo>
                <a:cubicBezTo>
                  <a:pt x="910511" y="512289"/>
                  <a:pt x="909610" y="511528"/>
                  <a:pt x="908713" y="510006"/>
                </a:cubicBezTo>
                <a:cubicBezTo>
                  <a:pt x="907812" y="510006"/>
                  <a:pt x="906912" y="511528"/>
                  <a:pt x="906012" y="511528"/>
                </a:cubicBezTo>
                <a:cubicBezTo>
                  <a:pt x="906012" y="511528"/>
                  <a:pt x="905111" y="509245"/>
                  <a:pt x="905111" y="510006"/>
                </a:cubicBezTo>
                <a:cubicBezTo>
                  <a:pt x="904211" y="510006"/>
                  <a:pt x="903313" y="510767"/>
                  <a:pt x="902413" y="510767"/>
                </a:cubicBezTo>
                <a:lnTo>
                  <a:pt x="904211" y="512289"/>
                </a:lnTo>
                <a:cubicBezTo>
                  <a:pt x="904211" y="513050"/>
                  <a:pt x="902413" y="513814"/>
                  <a:pt x="902413" y="513814"/>
                </a:cubicBezTo>
                <a:lnTo>
                  <a:pt x="900612" y="512289"/>
                </a:lnTo>
                <a:cubicBezTo>
                  <a:pt x="900612" y="512289"/>
                  <a:pt x="898811" y="513050"/>
                  <a:pt x="898811" y="513814"/>
                </a:cubicBezTo>
                <a:cubicBezTo>
                  <a:pt x="898811" y="513814"/>
                  <a:pt x="900612" y="514575"/>
                  <a:pt x="900612" y="515335"/>
                </a:cubicBezTo>
                <a:cubicBezTo>
                  <a:pt x="900612" y="515335"/>
                  <a:pt x="898811" y="516096"/>
                  <a:pt x="897914" y="516857"/>
                </a:cubicBezTo>
                <a:cubicBezTo>
                  <a:pt x="897013" y="515335"/>
                  <a:pt x="896113" y="514575"/>
                  <a:pt x="895212" y="513050"/>
                </a:cubicBezTo>
                <a:lnTo>
                  <a:pt x="893415" y="514575"/>
                </a:lnTo>
                <a:cubicBezTo>
                  <a:pt x="892514" y="513814"/>
                  <a:pt x="892514" y="513050"/>
                  <a:pt x="891614" y="513050"/>
                </a:cubicBezTo>
                <a:cubicBezTo>
                  <a:pt x="891614" y="512289"/>
                  <a:pt x="890713" y="511528"/>
                  <a:pt x="889813" y="510767"/>
                </a:cubicBezTo>
                <a:lnTo>
                  <a:pt x="892514" y="510006"/>
                </a:lnTo>
                <a:cubicBezTo>
                  <a:pt x="892514" y="509245"/>
                  <a:pt x="890713" y="508481"/>
                  <a:pt x="890713" y="507720"/>
                </a:cubicBezTo>
                <a:cubicBezTo>
                  <a:pt x="889813" y="507720"/>
                  <a:pt x="889813" y="506959"/>
                  <a:pt x="888916" y="506198"/>
                </a:cubicBezTo>
                <a:cubicBezTo>
                  <a:pt x="888916" y="505437"/>
                  <a:pt x="888015" y="505437"/>
                  <a:pt x="888015" y="504673"/>
                </a:cubicBezTo>
                <a:cubicBezTo>
                  <a:pt x="887115" y="503912"/>
                  <a:pt x="886214" y="503151"/>
                  <a:pt x="886214" y="503151"/>
                </a:cubicBezTo>
                <a:cubicBezTo>
                  <a:pt x="886214" y="502390"/>
                  <a:pt x="884416" y="501629"/>
                  <a:pt x="884416" y="500868"/>
                </a:cubicBezTo>
                <a:cubicBezTo>
                  <a:pt x="883516" y="500868"/>
                  <a:pt x="883516" y="502390"/>
                  <a:pt x="882616" y="502390"/>
                </a:cubicBezTo>
                <a:cubicBezTo>
                  <a:pt x="882616" y="503151"/>
                  <a:pt x="883516" y="503912"/>
                  <a:pt x="884416" y="503912"/>
                </a:cubicBezTo>
                <a:cubicBezTo>
                  <a:pt x="884416" y="504673"/>
                  <a:pt x="885314" y="505437"/>
                  <a:pt x="885314" y="506198"/>
                </a:cubicBezTo>
                <a:lnTo>
                  <a:pt x="883516" y="506959"/>
                </a:lnTo>
                <a:cubicBezTo>
                  <a:pt x="883516" y="507720"/>
                  <a:pt x="884416" y="508481"/>
                  <a:pt x="885314" y="509245"/>
                </a:cubicBezTo>
                <a:cubicBezTo>
                  <a:pt x="885314" y="509245"/>
                  <a:pt x="886214" y="510006"/>
                  <a:pt x="886214" y="510767"/>
                </a:cubicBezTo>
                <a:cubicBezTo>
                  <a:pt x="887115" y="510767"/>
                  <a:pt x="884416" y="511528"/>
                  <a:pt x="884416" y="512289"/>
                </a:cubicBezTo>
                <a:cubicBezTo>
                  <a:pt x="883516" y="510767"/>
                  <a:pt x="882616" y="510006"/>
                  <a:pt x="881715" y="508481"/>
                </a:cubicBezTo>
                <a:cubicBezTo>
                  <a:pt x="880815" y="507720"/>
                  <a:pt x="880815" y="507720"/>
                  <a:pt x="879917" y="506959"/>
                </a:cubicBezTo>
                <a:cubicBezTo>
                  <a:pt x="879917" y="506198"/>
                  <a:pt x="879017" y="505437"/>
                  <a:pt x="878116" y="505437"/>
                </a:cubicBezTo>
                <a:cubicBezTo>
                  <a:pt x="878116" y="504673"/>
                  <a:pt x="877216" y="503912"/>
                  <a:pt x="877216" y="503151"/>
                </a:cubicBezTo>
                <a:cubicBezTo>
                  <a:pt x="876316" y="503151"/>
                  <a:pt x="875415" y="504673"/>
                  <a:pt x="874518" y="504673"/>
                </a:cubicBezTo>
                <a:cubicBezTo>
                  <a:pt x="875415" y="505437"/>
                  <a:pt x="876316" y="506198"/>
                  <a:pt x="876316" y="506198"/>
                </a:cubicBezTo>
                <a:cubicBezTo>
                  <a:pt x="877216" y="506959"/>
                  <a:pt x="878116" y="507720"/>
                  <a:pt x="878116" y="508481"/>
                </a:cubicBezTo>
                <a:cubicBezTo>
                  <a:pt x="878116" y="508481"/>
                  <a:pt x="879917" y="509245"/>
                  <a:pt x="879917" y="510006"/>
                </a:cubicBezTo>
                <a:lnTo>
                  <a:pt x="877216" y="510767"/>
                </a:lnTo>
                <a:cubicBezTo>
                  <a:pt x="878116" y="511528"/>
                  <a:pt x="879017" y="512289"/>
                  <a:pt x="879017" y="513050"/>
                </a:cubicBezTo>
                <a:cubicBezTo>
                  <a:pt x="879917" y="513050"/>
                  <a:pt x="879917" y="513814"/>
                  <a:pt x="880815" y="514575"/>
                </a:cubicBezTo>
                <a:cubicBezTo>
                  <a:pt x="879917" y="514575"/>
                  <a:pt x="879017" y="516096"/>
                  <a:pt x="879017" y="516096"/>
                </a:cubicBezTo>
                <a:cubicBezTo>
                  <a:pt x="878116" y="516096"/>
                  <a:pt x="877216" y="513814"/>
                  <a:pt x="877216" y="513814"/>
                </a:cubicBezTo>
                <a:lnTo>
                  <a:pt x="875415" y="515335"/>
                </a:lnTo>
                <a:lnTo>
                  <a:pt x="876316" y="516857"/>
                </a:lnTo>
                <a:cubicBezTo>
                  <a:pt x="877216" y="517621"/>
                  <a:pt x="878116" y="518382"/>
                  <a:pt x="878116" y="519143"/>
                </a:cubicBezTo>
                <a:lnTo>
                  <a:pt x="876316" y="519904"/>
                </a:lnTo>
                <a:cubicBezTo>
                  <a:pt x="875415" y="519904"/>
                  <a:pt x="874518" y="518382"/>
                  <a:pt x="874518" y="518382"/>
                </a:cubicBezTo>
                <a:cubicBezTo>
                  <a:pt x="874518" y="517621"/>
                  <a:pt x="873617" y="517621"/>
                  <a:pt x="872717" y="516857"/>
                </a:cubicBezTo>
                <a:cubicBezTo>
                  <a:pt x="872717" y="516096"/>
                  <a:pt x="871816" y="515335"/>
                  <a:pt x="871816" y="515335"/>
                </a:cubicBezTo>
                <a:cubicBezTo>
                  <a:pt x="870916" y="514575"/>
                  <a:pt x="870019" y="513814"/>
                  <a:pt x="870019" y="513050"/>
                </a:cubicBezTo>
                <a:lnTo>
                  <a:pt x="871816" y="512289"/>
                </a:lnTo>
                <a:cubicBezTo>
                  <a:pt x="871816" y="511528"/>
                  <a:pt x="870916" y="510767"/>
                  <a:pt x="870019" y="510006"/>
                </a:cubicBezTo>
                <a:lnTo>
                  <a:pt x="869118" y="508481"/>
                </a:lnTo>
                <a:lnTo>
                  <a:pt x="867317" y="510006"/>
                </a:lnTo>
                <a:cubicBezTo>
                  <a:pt x="866417" y="510006"/>
                  <a:pt x="868218" y="511528"/>
                  <a:pt x="868218" y="511528"/>
                </a:cubicBezTo>
                <a:cubicBezTo>
                  <a:pt x="868218" y="512289"/>
                  <a:pt x="867317" y="512289"/>
                  <a:pt x="866417" y="513050"/>
                </a:cubicBezTo>
                <a:cubicBezTo>
                  <a:pt x="865516" y="513050"/>
                  <a:pt x="865516" y="513814"/>
                  <a:pt x="864619" y="513814"/>
                </a:cubicBezTo>
                <a:cubicBezTo>
                  <a:pt x="863719" y="513814"/>
                  <a:pt x="863719" y="513050"/>
                  <a:pt x="862818" y="512289"/>
                </a:cubicBezTo>
                <a:cubicBezTo>
                  <a:pt x="861918" y="511528"/>
                  <a:pt x="861017" y="510006"/>
                  <a:pt x="860120" y="509245"/>
                </a:cubicBezTo>
                <a:cubicBezTo>
                  <a:pt x="859220" y="508481"/>
                  <a:pt x="859220" y="507720"/>
                  <a:pt x="858319" y="507720"/>
                </a:cubicBezTo>
                <a:cubicBezTo>
                  <a:pt x="857419" y="506198"/>
                  <a:pt x="856518" y="505437"/>
                  <a:pt x="855621" y="503912"/>
                </a:cubicBezTo>
                <a:cubicBezTo>
                  <a:pt x="854721" y="504673"/>
                  <a:pt x="853820" y="504673"/>
                  <a:pt x="852920" y="505437"/>
                </a:cubicBezTo>
                <a:cubicBezTo>
                  <a:pt x="852920" y="505437"/>
                  <a:pt x="851122" y="506198"/>
                  <a:pt x="851122" y="506959"/>
                </a:cubicBezTo>
                <a:cubicBezTo>
                  <a:pt x="851122" y="506959"/>
                  <a:pt x="852920" y="507720"/>
                  <a:pt x="852920" y="508481"/>
                </a:cubicBezTo>
                <a:cubicBezTo>
                  <a:pt x="852920" y="508481"/>
                  <a:pt x="854721" y="509245"/>
                  <a:pt x="854721" y="510006"/>
                </a:cubicBezTo>
                <a:cubicBezTo>
                  <a:pt x="853820" y="510006"/>
                  <a:pt x="852920" y="510767"/>
                  <a:pt x="852019" y="511528"/>
                </a:cubicBezTo>
                <a:lnTo>
                  <a:pt x="851122" y="509245"/>
                </a:lnTo>
                <a:cubicBezTo>
                  <a:pt x="850221" y="509245"/>
                  <a:pt x="849321" y="510767"/>
                  <a:pt x="848421" y="510767"/>
                </a:cubicBezTo>
                <a:cubicBezTo>
                  <a:pt x="848421" y="510767"/>
                  <a:pt x="847520" y="511528"/>
                  <a:pt x="846620" y="512289"/>
                </a:cubicBezTo>
                <a:lnTo>
                  <a:pt x="844822" y="513814"/>
                </a:lnTo>
                <a:cubicBezTo>
                  <a:pt x="843921" y="513050"/>
                  <a:pt x="843921" y="512289"/>
                  <a:pt x="843021" y="511528"/>
                </a:cubicBezTo>
                <a:lnTo>
                  <a:pt x="844822" y="510767"/>
                </a:lnTo>
                <a:cubicBezTo>
                  <a:pt x="844822" y="510006"/>
                  <a:pt x="843921" y="509245"/>
                  <a:pt x="843921" y="508481"/>
                </a:cubicBezTo>
                <a:cubicBezTo>
                  <a:pt x="843021" y="508481"/>
                  <a:pt x="842121" y="506959"/>
                  <a:pt x="842121" y="506959"/>
                </a:cubicBezTo>
                <a:cubicBezTo>
                  <a:pt x="841223" y="506959"/>
                  <a:pt x="840323" y="508481"/>
                  <a:pt x="840323" y="508481"/>
                </a:cubicBezTo>
                <a:cubicBezTo>
                  <a:pt x="840323" y="508481"/>
                  <a:pt x="838522" y="509245"/>
                  <a:pt x="838522" y="510006"/>
                </a:cubicBezTo>
                <a:cubicBezTo>
                  <a:pt x="837621" y="510006"/>
                  <a:pt x="839422" y="510767"/>
                  <a:pt x="839422" y="511528"/>
                </a:cubicBezTo>
                <a:cubicBezTo>
                  <a:pt x="839422" y="511528"/>
                  <a:pt x="838522" y="512289"/>
                  <a:pt x="837621" y="513050"/>
                </a:cubicBezTo>
                <a:cubicBezTo>
                  <a:pt x="836721" y="513050"/>
                  <a:pt x="836721" y="513814"/>
                  <a:pt x="835824" y="513814"/>
                </a:cubicBezTo>
                <a:cubicBezTo>
                  <a:pt x="834923" y="513814"/>
                  <a:pt x="834923" y="512289"/>
                  <a:pt x="834023" y="512289"/>
                </a:cubicBezTo>
                <a:lnTo>
                  <a:pt x="832222" y="513814"/>
                </a:lnTo>
                <a:cubicBezTo>
                  <a:pt x="831325" y="513814"/>
                  <a:pt x="830424" y="512289"/>
                  <a:pt x="830424" y="511528"/>
                </a:cubicBezTo>
                <a:cubicBezTo>
                  <a:pt x="830424" y="511528"/>
                  <a:pt x="828623" y="510767"/>
                  <a:pt x="828623" y="510006"/>
                </a:cubicBezTo>
                <a:lnTo>
                  <a:pt x="831325" y="509245"/>
                </a:lnTo>
                <a:cubicBezTo>
                  <a:pt x="831325" y="508481"/>
                  <a:pt x="829524" y="507720"/>
                  <a:pt x="829524" y="506959"/>
                </a:cubicBezTo>
                <a:cubicBezTo>
                  <a:pt x="829524" y="507720"/>
                  <a:pt x="827726" y="507720"/>
                  <a:pt x="827726" y="508481"/>
                </a:cubicBezTo>
                <a:cubicBezTo>
                  <a:pt x="827726" y="509245"/>
                  <a:pt x="825925" y="509245"/>
                  <a:pt x="825025" y="510006"/>
                </a:cubicBezTo>
                <a:cubicBezTo>
                  <a:pt x="825025" y="510006"/>
                  <a:pt x="826825" y="510767"/>
                  <a:pt x="826825" y="511528"/>
                </a:cubicBezTo>
                <a:cubicBezTo>
                  <a:pt x="826825" y="512289"/>
                  <a:pt x="825025" y="512289"/>
                  <a:pt x="825025" y="513050"/>
                </a:cubicBezTo>
                <a:cubicBezTo>
                  <a:pt x="825025" y="513050"/>
                  <a:pt x="826825" y="513814"/>
                  <a:pt x="826825" y="514575"/>
                </a:cubicBezTo>
                <a:cubicBezTo>
                  <a:pt x="826825" y="514575"/>
                  <a:pt x="825025" y="515335"/>
                  <a:pt x="824124" y="516096"/>
                </a:cubicBezTo>
                <a:cubicBezTo>
                  <a:pt x="824124" y="516096"/>
                  <a:pt x="823224" y="516857"/>
                  <a:pt x="822326" y="516857"/>
                </a:cubicBezTo>
                <a:lnTo>
                  <a:pt x="821426" y="515335"/>
                </a:lnTo>
                <a:cubicBezTo>
                  <a:pt x="821426" y="515335"/>
                  <a:pt x="822326" y="513814"/>
                  <a:pt x="823224" y="513814"/>
                </a:cubicBezTo>
                <a:cubicBezTo>
                  <a:pt x="823224" y="513814"/>
                  <a:pt x="821426" y="513050"/>
                  <a:pt x="821426" y="512289"/>
                </a:cubicBezTo>
                <a:cubicBezTo>
                  <a:pt x="821426" y="512289"/>
                  <a:pt x="823224" y="511528"/>
                  <a:pt x="823224" y="510767"/>
                </a:cubicBezTo>
                <a:cubicBezTo>
                  <a:pt x="823224" y="510767"/>
                  <a:pt x="822326" y="510006"/>
                  <a:pt x="822326" y="509245"/>
                </a:cubicBezTo>
                <a:cubicBezTo>
                  <a:pt x="821426" y="508481"/>
                  <a:pt x="820525" y="508481"/>
                  <a:pt x="820525" y="507720"/>
                </a:cubicBezTo>
                <a:cubicBezTo>
                  <a:pt x="820525" y="507720"/>
                  <a:pt x="819625" y="506198"/>
                  <a:pt x="818725" y="506198"/>
                </a:cubicBezTo>
                <a:cubicBezTo>
                  <a:pt x="818725" y="506198"/>
                  <a:pt x="816927" y="507720"/>
                  <a:pt x="816927" y="506959"/>
                </a:cubicBezTo>
                <a:cubicBezTo>
                  <a:pt x="816026" y="506959"/>
                  <a:pt x="816026" y="506198"/>
                  <a:pt x="815126" y="505437"/>
                </a:cubicBezTo>
                <a:cubicBezTo>
                  <a:pt x="814225" y="504673"/>
                  <a:pt x="813325" y="503151"/>
                  <a:pt x="812428" y="502390"/>
                </a:cubicBezTo>
                <a:cubicBezTo>
                  <a:pt x="812428" y="502390"/>
                  <a:pt x="809726" y="503151"/>
                  <a:pt x="810627" y="503151"/>
                </a:cubicBezTo>
                <a:cubicBezTo>
                  <a:pt x="810627" y="503912"/>
                  <a:pt x="811527" y="504673"/>
                  <a:pt x="811527" y="505437"/>
                </a:cubicBezTo>
                <a:cubicBezTo>
                  <a:pt x="812428" y="505437"/>
                  <a:pt x="812428" y="506198"/>
                  <a:pt x="813325" y="506959"/>
                </a:cubicBezTo>
                <a:cubicBezTo>
                  <a:pt x="814225" y="507720"/>
                  <a:pt x="814225" y="507720"/>
                  <a:pt x="815126" y="508481"/>
                </a:cubicBezTo>
                <a:cubicBezTo>
                  <a:pt x="815126" y="509245"/>
                  <a:pt x="816026" y="510006"/>
                  <a:pt x="816026" y="510006"/>
                </a:cubicBezTo>
                <a:lnTo>
                  <a:pt x="814225" y="511528"/>
                </a:lnTo>
                <a:lnTo>
                  <a:pt x="816026" y="513050"/>
                </a:lnTo>
                <a:cubicBezTo>
                  <a:pt x="815126" y="513814"/>
                  <a:pt x="814225" y="513814"/>
                  <a:pt x="814225" y="514575"/>
                </a:cubicBezTo>
                <a:cubicBezTo>
                  <a:pt x="813325" y="515335"/>
                  <a:pt x="812428" y="515335"/>
                  <a:pt x="811527" y="516096"/>
                </a:cubicBezTo>
                <a:cubicBezTo>
                  <a:pt x="811527" y="516096"/>
                  <a:pt x="810627" y="516857"/>
                  <a:pt x="809726" y="516857"/>
                </a:cubicBezTo>
                <a:cubicBezTo>
                  <a:pt x="808826" y="516096"/>
                  <a:pt x="807926" y="514575"/>
                  <a:pt x="807028" y="513814"/>
                </a:cubicBezTo>
                <a:cubicBezTo>
                  <a:pt x="806128" y="513050"/>
                  <a:pt x="806128" y="512289"/>
                  <a:pt x="805227" y="512289"/>
                </a:cubicBezTo>
                <a:cubicBezTo>
                  <a:pt x="805227" y="511528"/>
                  <a:pt x="804327" y="510767"/>
                  <a:pt x="803429" y="510006"/>
                </a:cubicBezTo>
                <a:cubicBezTo>
                  <a:pt x="803429" y="510006"/>
                  <a:pt x="802529" y="509245"/>
                  <a:pt x="802529" y="508481"/>
                </a:cubicBezTo>
                <a:lnTo>
                  <a:pt x="804327" y="507720"/>
                </a:lnTo>
                <a:cubicBezTo>
                  <a:pt x="804327" y="506959"/>
                  <a:pt x="803429" y="506198"/>
                  <a:pt x="802529" y="505437"/>
                </a:cubicBezTo>
                <a:cubicBezTo>
                  <a:pt x="802529" y="505437"/>
                  <a:pt x="801629" y="504673"/>
                  <a:pt x="800728" y="503912"/>
                </a:cubicBezTo>
                <a:cubicBezTo>
                  <a:pt x="800728" y="504673"/>
                  <a:pt x="799828" y="504673"/>
                  <a:pt x="798930" y="505437"/>
                </a:cubicBezTo>
                <a:lnTo>
                  <a:pt x="797130" y="506198"/>
                </a:lnTo>
                <a:cubicBezTo>
                  <a:pt x="797130" y="506959"/>
                  <a:pt x="798930" y="507720"/>
                  <a:pt x="798930" y="508481"/>
                </a:cubicBezTo>
                <a:cubicBezTo>
                  <a:pt x="798930" y="508481"/>
                  <a:pt x="797130" y="509245"/>
                  <a:pt x="796229" y="509245"/>
                </a:cubicBezTo>
                <a:cubicBezTo>
                  <a:pt x="796229" y="510006"/>
                  <a:pt x="798030" y="510767"/>
                  <a:pt x="798030" y="511528"/>
                </a:cubicBezTo>
                <a:lnTo>
                  <a:pt x="796229" y="512289"/>
                </a:lnTo>
                <a:cubicBezTo>
                  <a:pt x="796229" y="513050"/>
                  <a:pt x="798030" y="513814"/>
                  <a:pt x="798030" y="514575"/>
                </a:cubicBezTo>
                <a:cubicBezTo>
                  <a:pt x="797130" y="514575"/>
                  <a:pt x="796229" y="515335"/>
                  <a:pt x="795329" y="515335"/>
                </a:cubicBezTo>
                <a:cubicBezTo>
                  <a:pt x="795329" y="516096"/>
                  <a:pt x="797130" y="516857"/>
                  <a:pt x="797130" y="517621"/>
                </a:cubicBezTo>
                <a:lnTo>
                  <a:pt x="795329" y="518382"/>
                </a:lnTo>
                <a:cubicBezTo>
                  <a:pt x="793531" y="519143"/>
                  <a:pt x="792630" y="519904"/>
                  <a:pt x="790830" y="521426"/>
                </a:cubicBezTo>
                <a:cubicBezTo>
                  <a:pt x="789929" y="519904"/>
                  <a:pt x="789032" y="519143"/>
                  <a:pt x="788131" y="517621"/>
                </a:cubicBezTo>
                <a:cubicBezTo>
                  <a:pt x="788131" y="517621"/>
                  <a:pt x="789929" y="516857"/>
                  <a:pt x="789929" y="516096"/>
                </a:cubicBezTo>
                <a:cubicBezTo>
                  <a:pt x="789929" y="516096"/>
                  <a:pt x="789032" y="515335"/>
                  <a:pt x="789032" y="514575"/>
                </a:cubicBezTo>
                <a:cubicBezTo>
                  <a:pt x="788131" y="514575"/>
                  <a:pt x="787231" y="513050"/>
                  <a:pt x="787231" y="513050"/>
                </a:cubicBezTo>
                <a:cubicBezTo>
                  <a:pt x="786330" y="513050"/>
                  <a:pt x="785430" y="514575"/>
                  <a:pt x="785430" y="514575"/>
                </a:cubicBezTo>
                <a:cubicBezTo>
                  <a:pt x="784530" y="514575"/>
                  <a:pt x="783632" y="513050"/>
                  <a:pt x="783632" y="512289"/>
                </a:cubicBezTo>
                <a:lnTo>
                  <a:pt x="785430" y="511528"/>
                </a:lnTo>
                <a:cubicBezTo>
                  <a:pt x="785430" y="510767"/>
                  <a:pt x="784530" y="510006"/>
                  <a:pt x="783632" y="510006"/>
                </a:cubicBezTo>
                <a:cubicBezTo>
                  <a:pt x="783632" y="509245"/>
                  <a:pt x="782732" y="508481"/>
                  <a:pt x="782732" y="507720"/>
                </a:cubicBezTo>
                <a:lnTo>
                  <a:pt x="784530" y="506959"/>
                </a:lnTo>
                <a:cubicBezTo>
                  <a:pt x="784530" y="506198"/>
                  <a:pt x="782732" y="505437"/>
                  <a:pt x="782732" y="504673"/>
                </a:cubicBezTo>
                <a:cubicBezTo>
                  <a:pt x="782732" y="504673"/>
                  <a:pt x="781831" y="503912"/>
                  <a:pt x="781831" y="503151"/>
                </a:cubicBezTo>
                <a:cubicBezTo>
                  <a:pt x="780931" y="502390"/>
                  <a:pt x="780030" y="502390"/>
                  <a:pt x="780030" y="501629"/>
                </a:cubicBezTo>
                <a:cubicBezTo>
                  <a:pt x="779133" y="502390"/>
                  <a:pt x="778233" y="502390"/>
                  <a:pt x="778233" y="503151"/>
                </a:cubicBezTo>
                <a:cubicBezTo>
                  <a:pt x="777332" y="503151"/>
                  <a:pt x="776432" y="503912"/>
                  <a:pt x="775531" y="503912"/>
                </a:cubicBezTo>
                <a:cubicBezTo>
                  <a:pt x="775531" y="504673"/>
                  <a:pt x="777332" y="505437"/>
                  <a:pt x="777332" y="506198"/>
                </a:cubicBezTo>
                <a:lnTo>
                  <a:pt x="779133" y="507720"/>
                </a:lnTo>
                <a:lnTo>
                  <a:pt x="777332" y="508481"/>
                </a:lnTo>
                <a:cubicBezTo>
                  <a:pt x="776432" y="509245"/>
                  <a:pt x="775531" y="510006"/>
                  <a:pt x="774634" y="510006"/>
                </a:cubicBezTo>
                <a:lnTo>
                  <a:pt x="772833" y="511528"/>
                </a:lnTo>
                <a:lnTo>
                  <a:pt x="774634" y="513050"/>
                </a:lnTo>
                <a:cubicBezTo>
                  <a:pt x="774634" y="513814"/>
                  <a:pt x="775531" y="514575"/>
                  <a:pt x="776432" y="514575"/>
                </a:cubicBezTo>
                <a:cubicBezTo>
                  <a:pt x="776432" y="515335"/>
                  <a:pt x="777332" y="516096"/>
                  <a:pt x="777332" y="516857"/>
                </a:cubicBezTo>
                <a:lnTo>
                  <a:pt x="775531" y="517621"/>
                </a:lnTo>
                <a:cubicBezTo>
                  <a:pt x="775531" y="518382"/>
                  <a:pt x="777332" y="519143"/>
                  <a:pt x="777332" y="519904"/>
                </a:cubicBezTo>
                <a:cubicBezTo>
                  <a:pt x="777332" y="519904"/>
                  <a:pt x="775531" y="520665"/>
                  <a:pt x="774634" y="520665"/>
                </a:cubicBezTo>
                <a:cubicBezTo>
                  <a:pt x="774634" y="519904"/>
                  <a:pt x="773734" y="519904"/>
                  <a:pt x="773734" y="519143"/>
                </a:cubicBezTo>
                <a:cubicBezTo>
                  <a:pt x="772833" y="518382"/>
                  <a:pt x="772833" y="517621"/>
                  <a:pt x="771933" y="517621"/>
                </a:cubicBezTo>
                <a:cubicBezTo>
                  <a:pt x="771933" y="516857"/>
                  <a:pt x="771032" y="516096"/>
                  <a:pt x="770135" y="516096"/>
                </a:cubicBezTo>
                <a:cubicBezTo>
                  <a:pt x="770135" y="515335"/>
                  <a:pt x="769234" y="516857"/>
                  <a:pt x="768334" y="516857"/>
                </a:cubicBezTo>
                <a:lnTo>
                  <a:pt x="766533" y="518382"/>
                </a:lnTo>
                <a:cubicBezTo>
                  <a:pt x="765633" y="518382"/>
                  <a:pt x="764735" y="519143"/>
                  <a:pt x="764735" y="519904"/>
                </a:cubicBezTo>
                <a:cubicBezTo>
                  <a:pt x="763835" y="519904"/>
                  <a:pt x="762934" y="518382"/>
                  <a:pt x="762934" y="517621"/>
                </a:cubicBezTo>
                <a:cubicBezTo>
                  <a:pt x="762034" y="517621"/>
                  <a:pt x="761134" y="519143"/>
                  <a:pt x="761134" y="519143"/>
                </a:cubicBezTo>
                <a:cubicBezTo>
                  <a:pt x="760236" y="519143"/>
                  <a:pt x="759336" y="517621"/>
                  <a:pt x="759336" y="517621"/>
                </a:cubicBezTo>
                <a:lnTo>
                  <a:pt x="761134" y="516096"/>
                </a:lnTo>
                <a:cubicBezTo>
                  <a:pt x="762034" y="516096"/>
                  <a:pt x="762934" y="515335"/>
                  <a:pt x="762934" y="514575"/>
                </a:cubicBezTo>
                <a:cubicBezTo>
                  <a:pt x="763835" y="514575"/>
                  <a:pt x="762034" y="513814"/>
                  <a:pt x="762034" y="513050"/>
                </a:cubicBezTo>
                <a:cubicBezTo>
                  <a:pt x="761134" y="512289"/>
                  <a:pt x="761134" y="512289"/>
                  <a:pt x="760236" y="511528"/>
                </a:cubicBezTo>
                <a:cubicBezTo>
                  <a:pt x="760236" y="510767"/>
                  <a:pt x="759336" y="510006"/>
                  <a:pt x="758435" y="510006"/>
                </a:cubicBezTo>
                <a:cubicBezTo>
                  <a:pt x="758435" y="509245"/>
                  <a:pt x="757535" y="508481"/>
                  <a:pt x="757535" y="508481"/>
                </a:cubicBezTo>
                <a:cubicBezTo>
                  <a:pt x="756635" y="507720"/>
                  <a:pt x="755734" y="509245"/>
                  <a:pt x="754837" y="509245"/>
                </a:cubicBezTo>
                <a:cubicBezTo>
                  <a:pt x="754837" y="509245"/>
                  <a:pt x="753936" y="508481"/>
                  <a:pt x="753936" y="507720"/>
                </a:cubicBezTo>
                <a:cubicBezTo>
                  <a:pt x="753036" y="506959"/>
                  <a:pt x="752135" y="506198"/>
                  <a:pt x="752135" y="506198"/>
                </a:cubicBezTo>
                <a:cubicBezTo>
                  <a:pt x="752135" y="505437"/>
                  <a:pt x="753936" y="504673"/>
                  <a:pt x="753936" y="504673"/>
                </a:cubicBezTo>
                <a:cubicBezTo>
                  <a:pt x="753936" y="503912"/>
                  <a:pt x="753036" y="503912"/>
                  <a:pt x="753036" y="503151"/>
                </a:cubicBezTo>
                <a:cubicBezTo>
                  <a:pt x="752135" y="503151"/>
                  <a:pt x="750338" y="503912"/>
                  <a:pt x="750338" y="504673"/>
                </a:cubicBezTo>
                <a:lnTo>
                  <a:pt x="748537" y="505437"/>
                </a:lnTo>
                <a:cubicBezTo>
                  <a:pt x="748537" y="506198"/>
                  <a:pt x="750338" y="506959"/>
                  <a:pt x="750338" y="506959"/>
                </a:cubicBezTo>
                <a:cubicBezTo>
                  <a:pt x="750338" y="507720"/>
                  <a:pt x="752135" y="508481"/>
                  <a:pt x="751235" y="509245"/>
                </a:cubicBezTo>
                <a:cubicBezTo>
                  <a:pt x="751235" y="509245"/>
                  <a:pt x="750338" y="510006"/>
                  <a:pt x="749437" y="510006"/>
                </a:cubicBezTo>
                <a:cubicBezTo>
                  <a:pt x="749437" y="510767"/>
                  <a:pt x="747636" y="511528"/>
                  <a:pt x="747636" y="511528"/>
                </a:cubicBezTo>
                <a:cubicBezTo>
                  <a:pt x="747636" y="511528"/>
                  <a:pt x="748537" y="513050"/>
                  <a:pt x="749437" y="513050"/>
                </a:cubicBezTo>
                <a:cubicBezTo>
                  <a:pt x="749437" y="513814"/>
                  <a:pt x="751235" y="514575"/>
                  <a:pt x="750338" y="515335"/>
                </a:cubicBezTo>
                <a:cubicBezTo>
                  <a:pt x="750338" y="515335"/>
                  <a:pt x="749437" y="516096"/>
                  <a:pt x="748537" y="516096"/>
                </a:cubicBezTo>
                <a:cubicBezTo>
                  <a:pt x="747636" y="516857"/>
                  <a:pt x="747636" y="516857"/>
                  <a:pt x="746736" y="517621"/>
                </a:cubicBezTo>
                <a:cubicBezTo>
                  <a:pt x="746736" y="518382"/>
                  <a:pt x="748537" y="519143"/>
                  <a:pt x="748537" y="519143"/>
                </a:cubicBezTo>
                <a:cubicBezTo>
                  <a:pt x="748537" y="519143"/>
                  <a:pt x="746736" y="520665"/>
                  <a:pt x="745838" y="520665"/>
                </a:cubicBezTo>
                <a:lnTo>
                  <a:pt x="744938" y="519143"/>
                </a:lnTo>
                <a:cubicBezTo>
                  <a:pt x="744038" y="518382"/>
                  <a:pt x="744038" y="517621"/>
                  <a:pt x="743137" y="516857"/>
                </a:cubicBezTo>
                <a:lnTo>
                  <a:pt x="744938" y="516096"/>
                </a:lnTo>
                <a:cubicBezTo>
                  <a:pt x="744938" y="515335"/>
                  <a:pt x="743137" y="514575"/>
                  <a:pt x="744038" y="514575"/>
                </a:cubicBezTo>
                <a:cubicBezTo>
                  <a:pt x="744038" y="513814"/>
                  <a:pt x="745838" y="513814"/>
                  <a:pt x="745838" y="513050"/>
                </a:cubicBezTo>
                <a:cubicBezTo>
                  <a:pt x="745838" y="512289"/>
                  <a:pt x="744038" y="511528"/>
                  <a:pt x="744038" y="511528"/>
                </a:cubicBezTo>
                <a:cubicBezTo>
                  <a:pt x="744038" y="510767"/>
                  <a:pt x="745838" y="510767"/>
                  <a:pt x="745838" y="510006"/>
                </a:cubicBezTo>
                <a:cubicBezTo>
                  <a:pt x="744938" y="508481"/>
                  <a:pt x="744038" y="507720"/>
                  <a:pt x="743137" y="506198"/>
                </a:cubicBezTo>
                <a:cubicBezTo>
                  <a:pt x="742237" y="506959"/>
                  <a:pt x="741339" y="507720"/>
                  <a:pt x="741339" y="507720"/>
                </a:cubicBezTo>
                <a:cubicBezTo>
                  <a:pt x="740439" y="508481"/>
                  <a:pt x="739539" y="508481"/>
                  <a:pt x="738638" y="509245"/>
                </a:cubicBezTo>
                <a:lnTo>
                  <a:pt x="740439" y="510767"/>
                </a:lnTo>
                <a:cubicBezTo>
                  <a:pt x="740439" y="511528"/>
                  <a:pt x="738638" y="511528"/>
                  <a:pt x="738638" y="512289"/>
                </a:cubicBezTo>
                <a:cubicBezTo>
                  <a:pt x="738638" y="512289"/>
                  <a:pt x="740439" y="513050"/>
                  <a:pt x="740439" y="513814"/>
                </a:cubicBezTo>
                <a:cubicBezTo>
                  <a:pt x="738638" y="514575"/>
                  <a:pt x="737738" y="515335"/>
                  <a:pt x="735940" y="516096"/>
                </a:cubicBezTo>
                <a:cubicBezTo>
                  <a:pt x="735940" y="516096"/>
                  <a:pt x="735039" y="515335"/>
                  <a:pt x="734139" y="514575"/>
                </a:cubicBezTo>
                <a:lnTo>
                  <a:pt x="733239" y="513050"/>
                </a:lnTo>
                <a:cubicBezTo>
                  <a:pt x="733239" y="512289"/>
                  <a:pt x="735039" y="512289"/>
                  <a:pt x="735039" y="511528"/>
                </a:cubicBezTo>
                <a:cubicBezTo>
                  <a:pt x="735039" y="510767"/>
                  <a:pt x="733239" y="510767"/>
                  <a:pt x="733239" y="510006"/>
                </a:cubicBezTo>
                <a:cubicBezTo>
                  <a:pt x="733239" y="509245"/>
                  <a:pt x="735039" y="509245"/>
                  <a:pt x="735940" y="508481"/>
                </a:cubicBezTo>
                <a:cubicBezTo>
                  <a:pt x="735940" y="508481"/>
                  <a:pt x="734139" y="507720"/>
                  <a:pt x="734139" y="506959"/>
                </a:cubicBezTo>
                <a:cubicBezTo>
                  <a:pt x="733239" y="506959"/>
                  <a:pt x="732338" y="508481"/>
                  <a:pt x="732338" y="508481"/>
                </a:cubicBezTo>
                <a:cubicBezTo>
                  <a:pt x="731441" y="508481"/>
                  <a:pt x="729640" y="509245"/>
                  <a:pt x="729640" y="509245"/>
                </a:cubicBezTo>
                <a:cubicBezTo>
                  <a:pt x="729640" y="510006"/>
                  <a:pt x="731441" y="510767"/>
                  <a:pt x="731441" y="511528"/>
                </a:cubicBezTo>
                <a:lnTo>
                  <a:pt x="729640" y="512289"/>
                </a:lnTo>
                <a:cubicBezTo>
                  <a:pt x="728739" y="512289"/>
                  <a:pt x="728739" y="510767"/>
                  <a:pt x="727839" y="510767"/>
                </a:cubicBezTo>
                <a:lnTo>
                  <a:pt x="726041" y="512289"/>
                </a:lnTo>
                <a:cubicBezTo>
                  <a:pt x="725141" y="512289"/>
                  <a:pt x="724240" y="510767"/>
                  <a:pt x="724240" y="510767"/>
                </a:cubicBezTo>
                <a:cubicBezTo>
                  <a:pt x="724240" y="510006"/>
                  <a:pt x="723340" y="509245"/>
                  <a:pt x="722440" y="508481"/>
                </a:cubicBezTo>
                <a:cubicBezTo>
                  <a:pt x="722440" y="508481"/>
                  <a:pt x="721542" y="507720"/>
                  <a:pt x="721542" y="506959"/>
                </a:cubicBezTo>
                <a:cubicBezTo>
                  <a:pt x="720642" y="506959"/>
                  <a:pt x="719741" y="505437"/>
                  <a:pt x="719741" y="505437"/>
                </a:cubicBezTo>
                <a:cubicBezTo>
                  <a:pt x="719741" y="505437"/>
                  <a:pt x="717943" y="506198"/>
                  <a:pt x="717943" y="506959"/>
                </a:cubicBezTo>
                <a:lnTo>
                  <a:pt x="716143" y="507720"/>
                </a:lnTo>
                <a:cubicBezTo>
                  <a:pt x="715242" y="508481"/>
                  <a:pt x="717043" y="509245"/>
                  <a:pt x="717043" y="510006"/>
                </a:cubicBezTo>
                <a:lnTo>
                  <a:pt x="715242" y="510767"/>
                </a:lnTo>
                <a:cubicBezTo>
                  <a:pt x="715242" y="510767"/>
                  <a:pt x="714342" y="510006"/>
                  <a:pt x="713441" y="509245"/>
                </a:cubicBezTo>
                <a:lnTo>
                  <a:pt x="712544" y="507720"/>
                </a:lnTo>
                <a:cubicBezTo>
                  <a:pt x="712544" y="506959"/>
                  <a:pt x="714342" y="506959"/>
                  <a:pt x="714342" y="506198"/>
                </a:cubicBezTo>
                <a:cubicBezTo>
                  <a:pt x="713441" y="506198"/>
                  <a:pt x="713441" y="504673"/>
                  <a:pt x="712544" y="504673"/>
                </a:cubicBezTo>
                <a:cubicBezTo>
                  <a:pt x="712544" y="504673"/>
                  <a:pt x="710743" y="505437"/>
                  <a:pt x="710743" y="506198"/>
                </a:cubicBezTo>
                <a:cubicBezTo>
                  <a:pt x="710743" y="506198"/>
                  <a:pt x="712544" y="506959"/>
                  <a:pt x="712544" y="507720"/>
                </a:cubicBezTo>
                <a:cubicBezTo>
                  <a:pt x="712544" y="507720"/>
                  <a:pt x="710743" y="508481"/>
                  <a:pt x="709843" y="509245"/>
                </a:cubicBezTo>
                <a:cubicBezTo>
                  <a:pt x="709843" y="509245"/>
                  <a:pt x="711643" y="510006"/>
                  <a:pt x="711643" y="510767"/>
                </a:cubicBezTo>
                <a:lnTo>
                  <a:pt x="709843" y="511528"/>
                </a:lnTo>
                <a:lnTo>
                  <a:pt x="708045" y="510006"/>
                </a:lnTo>
                <a:cubicBezTo>
                  <a:pt x="708045" y="509245"/>
                  <a:pt x="707144" y="509245"/>
                  <a:pt x="706244" y="508481"/>
                </a:cubicBezTo>
                <a:cubicBezTo>
                  <a:pt x="706244" y="507720"/>
                  <a:pt x="705344" y="506959"/>
                  <a:pt x="705344" y="506959"/>
                </a:cubicBezTo>
                <a:cubicBezTo>
                  <a:pt x="704443" y="506959"/>
                  <a:pt x="703543" y="508481"/>
                  <a:pt x="703543" y="507720"/>
                </a:cubicBezTo>
                <a:cubicBezTo>
                  <a:pt x="702645" y="507720"/>
                  <a:pt x="701745" y="506198"/>
                  <a:pt x="701745" y="506198"/>
                </a:cubicBezTo>
                <a:cubicBezTo>
                  <a:pt x="700844" y="506198"/>
                  <a:pt x="699944" y="507720"/>
                  <a:pt x="699944" y="507720"/>
                </a:cubicBezTo>
                <a:cubicBezTo>
                  <a:pt x="699044" y="507720"/>
                  <a:pt x="698143" y="506198"/>
                  <a:pt x="698143" y="506198"/>
                </a:cubicBezTo>
                <a:cubicBezTo>
                  <a:pt x="697246" y="506198"/>
                  <a:pt x="696345" y="506959"/>
                  <a:pt x="696345" y="506959"/>
                </a:cubicBezTo>
                <a:cubicBezTo>
                  <a:pt x="696345" y="507720"/>
                  <a:pt x="697246" y="508481"/>
                  <a:pt x="697246" y="509245"/>
                </a:cubicBezTo>
                <a:cubicBezTo>
                  <a:pt x="698143" y="509245"/>
                  <a:pt x="699044" y="510767"/>
                  <a:pt x="699044" y="510767"/>
                </a:cubicBezTo>
                <a:lnTo>
                  <a:pt x="700844" y="509245"/>
                </a:lnTo>
                <a:cubicBezTo>
                  <a:pt x="701745" y="510006"/>
                  <a:pt x="702645" y="510767"/>
                  <a:pt x="702645" y="510767"/>
                </a:cubicBezTo>
                <a:cubicBezTo>
                  <a:pt x="702645" y="511528"/>
                  <a:pt x="700844" y="511528"/>
                  <a:pt x="700844" y="512289"/>
                </a:cubicBezTo>
                <a:cubicBezTo>
                  <a:pt x="700844" y="513050"/>
                  <a:pt x="699044" y="513050"/>
                  <a:pt x="699044" y="513814"/>
                </a:cubicBezTo>
                <a:lnTo>
                  <a:pt x="697246" y="512289"/>
                </a:lnTo>
                <a:cubicBezTo>
                  <a:pt x="697246" y="511528"/>
                  <a:pt x="695445" y="513050"/>
                  <a:pt x="695445" y="513050"/>
                </a:cubicBezTo>
                <a:cubicBezTo>
                  <a:pt x="694544" y="513050"/>
                  <a:pt x="693644" y="511528"/>
                  <a:pt x="693644" y="511528"/>
                </a:cubicBezTo>
                <a:cubicBezTo>
                  <a:pt x="693644" y="511528"/>
                  <a:pt x="695445" y="510767"/>
                  <a:pt x="695445" y="510006"/>
                </a:cubicBezTo>
                <a:cubicBezTo>
                  <a:pt x="695445" y="510006"/>
                  <a:pt x="694544" y="509245"/>
                  <a:pt x="693644" y="508481"/>
                </a:cubicBezTo>
                <a:cubicBezTo>
                  <a:pt x="693644" y="507720"/>
                  <a:pt x="692747" y="507720"/>
                  <a:pt x="692747" y="506959"/>
                </a:cubicBezTo>
                <a:cubicBezTo>
                  <a:pt x="692747" y="506198"/>
                  <a:pt x="694544" y="506198"/>
                  <a:pt x="694544" y="505437"/>
                </a:cubicBezTo>
                <a:cubicBezTo>
                  <a:pt x="694544" y="505437"/>
                  <a:pt x="692747" y="504673"/>
                  <a:pt x="692747" y="503912"/>
                </a:cubicBezTo>
                <a:cubicBezTo>
                  <a:pt x="692747" y="503912"/>
                  <a:pt x="691846" y="505437"/>
                  <a:pt x="690946" y="505437"/>
                </a:cubicBezTo>
                <a:cubicBezTo>
                  <a:pt x="690045" y="505437"/>
                  <a:pt x="690045" y="503151"/>
                  <a:pt x="689148" y="503151"/>
                </a:cubicBezTo>
                <a:cubicBezTo>
                  <a:pt x="689148" y="503151"/>
                  <a:pt x="688248" y="504673"/>
                  <a:pt x="687347" y="504673"/>
                </a:cubicBezTo>
                <a:cubicBezTo>
                  <a:pt x="687347" y="504673"/>
                  <a:pt x="686447" y="503151"/>
                  <a:pt x="685546" y="503151"/>
                </a:cubicBezTo>
                <a:cubicBezTo>
                  <a:pt x="685546" y="503151"/>
                  <a:pt x="684646" y="504673"/>
                  <a:pt x="683748" y="504673"/>
                </a:cubicBezTo>
                <a:cubicBezTo>
                  <a:pt x="683748" y="504673"/>
                  <a:pt x="685546" y="505437"/>
                  <a:pt x="685546" y="506198"/>
                </a:cubicBezTo>
                <a:cubicBezTo>
                  <a:pt x="685546" y="506198"/>
                  <a:pt x="683748" y="506959"/>
                  <a:pt x="683748" y="507720"/>
                </a:cubicBezTo>
                <a:lnTo>
                  <a:pt x="684646" y="509245"/>
                </a:lnTo>
                <a:cubicBezTo>
                  <a:pt x="685546" y="509245"/>
                  <a:pt x="686447" y="507720"/>
                  <a:pt x="687347" y="507720"/>
                </a:cubicBezTo>
                <a:lnTo>
                  <a:pt x="688248" y="509245"/>
                </a:lnTo>
                <a:cubicBezTo>
                  <a:pt x="689148" y="509245"/>
                  <a:pt x="690045" y="507720"/>
                  <a:pt x="690946" y="508481"/>
                </a:cubicBezTo>
                <a:cubicBezTo>
                  <a:pt x="690946" y="508481"/>
                  <a:pt x="691846" y="509245"/>
                  <a:pt x="691846" y="510006"/>
                </a:cubicBezTo>
                <a:cubicBezTo>
                  <a:pt x="692747" y="510767"/>
                  <a:pt x="692747" y="510767"/>
                  <a:pt x="693644" y="511528"/>
                </a:cubicBezTo>
                <a:lnTo>
                  <a:pt x="691846" y="513050"/>
                </a:lnTo>
                <a:lnTo>
                  <a:pt x="692747" y="514575"/>
                </a:lnTo>
                <a:cubicBezTo>
                  <a:pt x="693644" y="515335"/>
                  <a:pt x="694544" y="515335"/>
                  <a:pt x="694544" y="516096"/>
                </a:cubicBezTo>
                <a:lnTo>
                  <a:pt x="692747" y="517621"/>
                </a:lnTo>
                <a:cubicBezTo>
                  <a:pt x="691846" y="517621"/>
                  <a:pt x="691846" y="516096"/>
                  <a:pt x="690946" y="516096"/>
                </a:cubicBezTo>
                <a:cubicBezTo>
                  <a:pt x="690946" y="515335"/>
                  <a:pt x="690045" y="514575"/>
                  <a:pt x="689148" y="513814"/>
                </a:cubicBezTo>
                <a:cubicBezTo>
                  <a:pt x="689148" y="513814"/>
                  <a:pt x="688248" y="515335"/>
                  <a:pt x="687347" y="515335"/>
                </a:cubicBezTo>
                <a:lnTo>
                  <a:pt x="686447" y="513814"/>
                </a:lnTo>
                <a:cubicBezTo>
                  <a:pt x="685546" y="513814"/>
                  <a:pt x="684646" y="512289"/>
                  <a:pt x="684646" y="512289"/>
                </a:cubicBezTo>
                <a:cubicBezTo>
                  <a:pt x="683748" y="512289"/>
                  <a:pt x="682848" y="513050"/>
                  <a:pt x="682848" y="513050"/>
                </a:cubicBezTo>
                <a:cubicBezTo>
                  <a:pt x="681948" y="513050"/>
                  <a:pt x="681047" y="511528"/>
                  <a:pt x="681047" y="511528"/>
                </a:cubicBezTo>
                <a:cubicBezTo>
                  <a:pt x="680147" y="511528"/>
                  <a:pt x="679249" y="513050"/>
                  <a:pt x="679249" y="513050"/>
                </a:cubicBezTo>
                <a:cubicBezTo>
                  <a:pt x="678349" y="513050"/>
                  <a:pt x="678349" y="511528"/>
                  <a:pt x="677448" y="511528"/>
                </a:cubicBezTo>
                <a:cubicBezTo>
                  <a:pt x="676548" y="511528"/>
                  <a:pt x="675648" y="512289"/>
                  <a:pt x="675648" y="512289"/>
                </a:cubicBezTo>
                <a:cubicBezTo>
                  <a:pt x="674747" y="512289"/>
                  <a:pt x="674747" y="510767"/>
                  <a:pt x="673850" y="510767"/>
                </a:cubicBezTo>
                <a:cubicBezTo>
                  <a:pt x="673850" y="510767"/>
                  <a:pt x="675648" y="510006"/>
                  <a:pt x="675648" y="509245"/>
                </a:cubicBezTo>
                <a:cubicBezTo>
                  <a:pt x="676548" y="509245"/>
                  <a:pt x="677448" y="508481"/>
                  <a:pt x="677448" y="508481"/>
                </a:cubicBezTo>
                <a:lnTo>
                  <a:pt x="676548" y="506198"/>
                </a:lnTo>
                <a:cubicBezTo>
                  <a:pt x="675648" y="506198"/>
                  <a:pt x="674747" y="507720"/>
                  <a:pt x="674747" y="507720"/>
                </a:cubicBezTo>
                <a:cubicBezTo>
                  <a:pt x="672949" y="506959"/>
                  <a:pt x="672049" y="505437"/>
                  <a:pt x="671148" y="504673"/>
                </a:cubicBezTo>
                <a:cubicBezTo>
                  <a:pt x="671148" y="503912"/>
                  <a:pt x="670248" y="503151"/>
                  <a:pt x="669351" y="502390"/>
                </a:cubicBezTo>
                <a:lnTo>
                  <a:pt x="667550" y="503912"/>
                </a:lnTo>
                <a:cubicBezTo>
                  <a:pt x="667550" y="504673"/>
                  <a:pt x="669351" y="505437"/>
                  <a:pt x="669351" y="505437"/>
                </a:cubicBezTo>
                <a:cubicBezTo>
                  <a:pt x="669351" y="506198"/>
                  <a:pt x="670248" y="506959"/>
                  <a:pt x="671148" y="507720"/>
                </a:cubicBezTo>
                <a:cubicBezTo>
                  <a:pt x="671148" y="507720"/>
                  <a:pt x="672049" y="508481"/>
                  <a:pt x="672049" y="509245"/>
                </a:cubicBezTo>
                <a:cubicBezTo>
                  <a:pt x="672949" y="509245"/>
                  <a:pt x="673850" y="510767"/>
                  <a:pt x="673850" y="510767"/>
                </a:cubicBezTo>
                <a:lnTo>
                  <a:pt x="672049" y="512289"/>
                </a:lnTo>
                <a:lnTo>
                  <a:pt x="670248" y="510767"/>
                </a:lnTo>
                <a:cubicBezTo>
                  <a:pt x="670248" y="510006"/>
                  <a:pt x="669351" y="509245"/>
                  <a:pt x="668450" y="508481"/>
                </a:cubicBezTo>
                <a:cubicBezTo>
                  <a:pt x="668450" y="509245"/>
                  <a:pt x="666649" y="509245"/>
                  <a:pt x="666649" y="510006"/>
                </a:cubicBezTo>
                <a:cubicBezTo>
                  <a:pt x="666649" y="510767"/>
                  <a:pt x="668450" y="511528"/>
                  <a:pt x="668450" y="511528"/>
                </a:cubicBezTo>
                <a:cubicBezTo>
                  <a:pt x="668450" y="512289"/>
                  <a:pt x="666649" y="512289"/>
                  <a:pt x="666649" y="513050"/>
                </a:cubicBezTo>
                <a:cubicBezTo>
                  <a:pt x="665749" y="513814"/>
                  <a:pt x="667550" y="514575"/>
                  <a:pt x="667550" y="514575"/>
                </a:cubicBezTo>
                <a:cubicBezTo>
                  <a:pt x="667550" y="515335"/>
                  <a:pt x="665749" y="515335"/>
                  <a:pt x="665749" y="516096"/>
                </a:cubicBezTo>
                <a:cubicBezTo>
                  <a:pt x="664852" y="516096"/>
                  <a:pt x="664852" y="514575"/>
                  <a:pt x="663951" y="514575"/>
                </a:cubicBezTo>
                <a:cubicBezTo>
                  <a:pt x="663951" y="514575"/>
                  <a:pt x="663051" y="515335"/>
                  <a:pt x="662150" y="515335"/>
                </a:cubicBezTo>
                <a:cubicBezTo>
                  <a:pt x="662150" y="515335"/>
                  <a:pt x="661250" y="513814"/>
                  <a:pt x="660352" y="513814"/>
                </a:cubicBezTo>
                <a:cubicBezTo>
                  <a:pt x="660352" y="513814"/>
                  <a:pt x="659452" y="513050"/>
                  <a:pt x="659452" y="512289"/>
                </a:cubicBezTo>
                <a:cubicBezTo>
                  <a:pt x="658552" y="512289"/>
                  <a:pt x="657651" y="510767"/>
                  <a:pt x="657651" y="510767"/>
                </a:cubicBezTo>
                <a:cubicBezTo>
                  <a:pt x="656751" y="510767"/>
                  <a:pt x="655850" y="511528"/>
                  <a:pt x="655850" y="511528"/>
                </a:cubicBezTo>
                <a:cubicBezTo>
                  <a:pt x="654953" y="511528"/>
                  <a:pt x="654052" y="513050"/>
                  <a:pt x="654052" y="513050"/>
                </a:cubicBezTo>
                <a:cubicBezTo>
                  <a:pt x="653152" y="513814"/>
                  <a:pt x="652252" y="514575"/>
                  <a:pt x="651351" y="514575"/>
                </a:cubicBezTo>
                <a:lnTo>
                  <a:pt x="650454" y="513050"/>
                </a:lnTo>
                <a:cubicBezTo>
                  <a:pt x="649553" y="513050"/>
                  <a:pt x="648653" y="513814"/>
                  <a:pt x="647753" y="513814"/>
                </a:cubicBezTo>
                <a:cubicBezTo>
                  <a:pt x="647753" y="513814"/>
                  <a:pt x="649553" y="515335"/>
                  <a:pt x="649553" y="516096"/>
                </a:cubicBezTo>
                <a:lnTo>
                  <a:pt x="647753" y="516857"/>
                </a:lnTo>
                <a:lnTo>
                  <a:pt x="645952" y="515335"/>
                </a:lnTo>
                <a:lnTo>
                  <a:pt x="644154" y="516857"/>
                </a:lnTo>
                <a:lnTo>
                  <a:pt x="642353" y="514575"/>
                </a:lnTo>
                <a:cubicBezTo>
                  <a:pt x="643253" y="514575"/>
                  <a:pt x="644154" y="513814"/>
                  <a:pt x="644154" y="513814"/>
                </a:cubicBezTo>
                <a:cubicBezTo>
                  <a:pt x="644154" y="513050"/>
                  <a:pt x="643253" y="512289"/>
                  <a:pt x="643253" y="512289"/>
                </a:cubicBezTo>
                <a:cubicBezTo>
                  <a:pt x="643253" y="511528"/>
                  <a:pt x="641453" y="510767"/>
                  <a:pt x="641453" y="510006"/>
                </a:cubicBezTo>
                <a:lnTo>
                  <a:pt x="643253" y="509245"/>
                </a:lnTo>
                <a:cubicBezTo>
                  <a:pt x="643253" y="508481"/>
                  <a:pt x="642353" y="507720"/>
                  <a:pt x="642353" y="506959"/>
                </a:cubicBezTo>
                <a:lnTo>
                  <a:pt x="644154" y="506198"/>
                </a:lnTo>
                <a:cubicBezTo>
                  <a:pt x="644154" y="505437"/>
                  <a:pt x="642353" y="504673"/>
                  <a:pt x="642353" y="503912"/>
                </a:cubicBezTo>
                <a:cubicBezTo>
                  <a:pt x="641453" y="504673"/>
                  <a:pt x="641453" y="505437"/>
                  <a:pt x="640555" y="505437"/>
                </a:cubicBezTo>
                <a:lnTo>
                  <a:pt x="638754" y="506959"/>
                </a:lnTo>
                <a:cubicBezTo>
                  <a:pt x="637854" y="506959"/>
                  <a:pt x="637854" y="505437"/>
                  <a:pt x="636953" y="505437"/>
                </a:cubicBezTo>
                <a:lnTo>
                  <a:pt x="635156" y="506198"/>
                </a:lnTo>
                <a:cubicBezTo>
                  <a:pt x="635156" y="506198"/>
                  <a:pt x="636056" y="507720"/>
                  <a:pt x="636056" y="508481"/>
                </a:cubicBezTo>
                <a:cubicBezTo>
                  <a:pt x="636953" y="508481"/>
                  <a:pt x="637854" y="509245"/>
                  <a:pt x="637854" y="510006"/>
                </a:cubicBezTo>
                <a:lnTo>
                  <a:pt x="636056" y="510767"/>
                </a:lnTo>
                <a:cubicBezTo>
                  <a:pt x="636056" y="511528"/>
                  <a:pt x="637854" y="512289"/>
                  <a:pt x="637854" y="513050"/>
                </a:cubicBezTo>
                <a:lnTo>
                  <a:pt x="635156" y="513814"/>
                </a:lnTo>
                <a:cubicBezTo>
                  <a:pt x="635156" y="513814"/>
                  <a:pt x="634255" y="513050"/>
                  <a:pt x="634255" y="512289"/>
                </a:cubicBezTo>
                <a:cubicBezTo>
                  <a:pt x="634255" y="512289"/>
                  <a:pt x="632454" y="511528"/>
                  <a:pt x="632454" y="510767"/>
                </a:cubicBezTo>
                <a:cubicBezTo>
                  <a:pt x="632454" y="510767"/>
                  <a:pt x="634255" y="510006"/>
                  <a:pt x="634255" y="509245"/>
                </a:cubicBezTo>
                <a:cubicBezTo>
                  <a:pt x="634255" y="509245"/>
                  <a:pt x="633355" y="508481"/>
                  <a:pt x="632454" y="507720"/>
                </a:cubicBezTo>
                <a:cubicBezTo>
                  <a:pt x="632454" y="506959"/>
                  <a:pt x="631557" y="506959"/>
                  <a:pt x="631557" y="506198"/>
                </a:cubicBezTo>
                <a:cubicBezTo>
                  <a:pt x="630657" y="506198"/>
                  <a:pt x="629756" y="506959"/>
                  <a:pt x="629756" y="506959"/>
                </a:cubicBezTo>
                <a:cubicBezTo>
                  <a:pt x="628856" y="507720"/>
                  <a:pt x="630657" y="509245"/>
                  <a:pt x="630657" y="509245"/>
                </a:cubicBezTo>
                <a:lnTo>
                  <a:pt x="632454" y="510767"/>
                </a:lnTo>
                <a:cubicBezTo>
                  <a:pt x="632454" y="510767"/>
                  <a:pt x="630657" y="511528"/>
                  <a:pt x="630657" y="512289"/>
                </a:cubicBezTo>
                <a:cubicBezTo>
                  <a:pt x="629756" y="512289"/>
                  <a:pt x="628856" y="513050"/>
                  <a:pt x="627955" y="513050"/>
                </a:cubicBezTo>
                <a:lnTo>
                  <a:pt x="627058" y="511528"/>
                </a:lnTo>
                <a:cubicBezTo>
                  <a:pt x="626157" y="510767"/>
                  <a:pt x="626157" y="510006"/>
                  <a:pt x="625257" y="510006"/>
                </a:cubicBezTo>
                <a:cubicBezTo>
                  <a:pt x="625257" y="510006"/>
                  <a:pt x="624357" y="508481"/>
                  <a:pt x="623456" y="508481"/>
                </a:cubicBezTo>
                <a:cubicBezTo>
                  <a:pt x="623456" y="508481"/>
                  <a:pt x="622556" y="509245"/>
                  <a:pt x="621658" y="509245"/>
                </a:cubicBezTo>
                <a:cubicBezTo>
                  <a:pt x="621658" y="509245"/>
                  <a:pt x="623456" y="510767"/>
                  <a:pt x="623456" y="511528"/>
                </a:cubicBezTo>
                <a:lnTo>
                  <a:pt x="621658" y="512289"/>
                </a:lnTo>
                <a:cubicBezTo>
                  <a:pt x="621658" y="513050"/>
                  <a:pt x="622556" y="513814"/>
                  <a:pt x="622556" y="514575"/>
                </a:cubicBezTo>
                <a:lnTo>
                  <a:pt x="620758" y="515335"/>
                </a:lnTo>
                <a:cubicBezTo>
                  <a:pt x="620758" y="515335"/>
                  <a:pt x="619857" y="513814"/>
                  <a:pt x="618957" y="513814"/>
                </a:cubicBezTo>
                <a:cubicBezTo>
                  <a:pt x="618957" y="513050"/>
                  <a:pt x="618057" y="513050"/>
                  <a:pt x="618057" y="512289"/>
                </a:cubicBezTo>
                <a:cubicBezTo>
                  <a:pt x="617156" y="511528"/>
                  <a:pt x="617156" y="510767"/>
                  <a:pt x="616259" y="510767"/>
                </a:cubicBezTo>
                <a:cubicBezTo>
                  <a:pt x="616259" y="510006"/>
                  <a:pt x="615358" y="509245"/>
                  <a:pt x="614458" y="508481"/>
                </a:cubicBezTo>
                <a:lnTo>
                  <a:pt x="612657" y="510006"/>
                </a:lnTo>
                <a:cubicBezTo>
                  <a:pt x="611760" y="510006"/>
                  <a:pt x="611760" y="508481"/>
                  <a:pt x="610859" y="508481"/>
                </a:cubicBezTo>
                <a:lnTo>
                  <a:pt x="609058" y="509245"/>
                </a:lnTo>
                <a:cubicBezTo>
                  <a:pt x="609058" y="510006"/>
                  <a:pt x="610859" y="510767"/>
                  <a:pt x="610859" y="511528"/>
                </a:cubicBezTo>
                <a:lnTo>
                  <a:pt x="609058" y="512289"/>
                </a:lnTo>
                <a:cubicBezTo>
                  <a:pt x="608158" y="512289"/>
                  <a:pt x="608158" y="510767"/>
                  <a:pt x="607261" y="510767"/>
                </a:cubicBezTo>
                <a:cubicBezTo>
                  <a:pt x="606360" y="510767"/>
                  <a:pt x="605460" y="512289"/>
                  <a:pt x="605460" y="512289"/>
                </a:cubicBezTo>
                <a:cubicBezTo>
                  <a:pt x="604559" y="512289"/>
                  <a:pt x="604559" y="510767"/>
                  <a:pt x="603659" y="510767"/>
                </a:cubicBezTo>
                <a:cubicBezTo>
                  <a:pt x="602761" y="510006"/>
                  <a:pt x="602761" y="509245"/>
                  <a:pt x="601861" y="508481"/>
                </a:cubicBezTo>
                <a:cubicBezTo>
                  <a:pt x="601861" y="508481"/>
                  <a:pt x="600961" y="510006"/>
                  <a:pt x="600060" y="510006"/>
                </a:cubicBezTo>
                <a:cubicBezTo>
                  <a:pt x="599160" y="510006"/>
                  <a:pt x="599160" y="508481"/>
                  <a:pt x="598262" y="508481"/>
                </a:cubicBezTo>
                <a:cubicBezTo>
                  <a:pt x="598262" y="508481"/>
                  <a:pt x="597362" y="509245"/>
                  <a:pt x="596462" y="510006"/>
                </a:cubicBezTo>
                <a:lnTo>
                  <a:pt x="598262" y="511528"/>
                </a:lnTo>
                <a:cubicBezTo>
                  <a:pt x="598262" y="511528"/>
                  <a:pt x="596462" y="512289"/>
                  <a:pt x="596462" y="513050"/>
                </a:cubicBezTo>
                <a:cubicBezTo>
                  <a:pt x="596462" y="513050"/>
                  <a:pt x="597362" y="513814"/>
                  <a:pt x="597362" y="514575"/>
                </a:cubicBezTo>
                <a:cubicBezTo>
                  <a:pt x="598262" y="514575"/>
                  <a:pt x="599160" y="516096"/>
                  <a:pt x="599160" y="516096"/>
                </a:cubicBezTo>
                <a:cubicBezTo>
                  <a:pt x="598262" y="516096"/>
                  <a:pt x="597362" y="517621"/>
                  <a:pt x="597362" y="517621"/>
                </a:cubicBezTo>
                <a:cubicBezTo>
                  <a:pt x="596462" y="516857"/>
                  <a:pt x="596462" y="516096"/>
                  <a:pt x="595561" y="515335"/>
                </a:cubicBezTo>
                <a:cubicBezTo>
                  <a:pt x="594661" y="515335"/>
                  <a:pt x="593760" y="516857"/>
                  <a:pt x="593760" y="516857"/>
                </a:cubicBezTo>
                <a:cubicBezTo>
                  <a:pt x="592863" y="516857"/>
                  <a:pt x="591962" y="515335"/>
                  <a:pt x="591962" y="515335"/>
                </a:cubicBezTo>
                <a:lnTo>
                  <a:pt x="593760" y="513814"/>
                </a:lnTo>
                <a:lnTo>
                  <a:pt x="592863" y="512289"/>
                </a:lnTo>
                <a:cubicBezTo>
                  <a:pt x="591962" y="512289"/>
                  <a:pt x="591062" y="513814"/>
                  <a:pt x="590162" y="513814"/>
                </a:cubicBezTo>
                <a:cubicBezTo>
                  <a:pt x="590162" y="513814"/>
                  <a:pt x="589261" y="512289"/>
                  <a:pt x="589261" y="511528"/>
                </a:cubicBezTo>
                <a:cubicBezTo>
                  <a:pt x="588364" y="511528"/>
                  <a:pt x="587463" y="513050"/>
                  <a:pt x="586563" y="513050"/>
                </a:cubicBezTo>
                <a:cubicBezTo>
                  <a:pt x="586563" y="513050"/>
                  <a:pt x="585662" y="512289"/>
                  <a:pt x="585662" y="511528"/>
                </a:cubicBezTo>
                <a:cubicBezTo>
                  <a:pt x="584762" y="510767"/>
                  <a:pt x="583862" y="510006"/>
                  <a:pt x="583862" y="510006"/>
                </a:cubicBezTo>
                <a:cubicBezTo>
                  <a:pt x="583862" y="509245"/>
                  <a:pt x="582064" y="508481"/>
                  <a:pt x="582064" y="507720"/>
                </a:cubicBezTo>
                <a:cubicBezTo>
                  <a:pt x="582064" y="507720"/>
                  <a:pt x="583862" y="506959"/>
                  <a:pt x="584762" y="506959"/>
                </a:cubicBezTo>
                <a:lnTo>
                  <a:pt x="582964" y="505437"/>
                </a:lnTo>
                <a:cubicBezTo>
                  <a:pt x="582964" y="504673"/>
                  <a:pt x="581163" y="506198"/>
                  <a:pt x="581163" y="506198"/>
                </a:cubicBezTo>
                <a:cubicBezTo>
                  <a:pt x="580263" y="506198"/>
                  <a:pt x="579366" y="507720"/>
                  <a:pt x="578465" y="507720"/>
                </a:cubicBezTo>
                <a:lnTo>
                  <a:pt x="577565" y="506198"/>
                </a:lnTo>
                <a:cubicBezTo>
                  <a:pt x="576664" y="506198"/>
                  <a:pt x="575764" y="506959"/>
                  <a:pt x="574863" y="506959"/>
                </a:cubicBezTo>
                <a:cubicBezTo>
                  <a:pt x="573966" y="508481"/>
                  <a:pt x="572165" y="509245"/>
                  <a:pt x="571265" y="510006"/>
                </a:cubicBezTo>
                <a:cubicBezTo>
                  <a:pt x="572165" y="510006"/>
                  <a:pt x="572165" y="511528"/>
                  <a:pt x="573066" y="511528"/>
                </a:cubicBezTo>
                <a:cubicBezTo>
                  <a:pt x="573066" y="511528"/>
                  <a:pt x="571265" y="513050"/>
                  <a:pt x="570364" y="513050"/>
                </a:cubicBezTo>
                <a:lnTo>
                  <a:pt x="569467" y="511528"/>
                </a:lnTo>
                <a:cubicBezTo>
                  <a:pt x="568566" y="510767"/>
                  <a:pt x="568566" y="510006"/>
                  <a:pt x="567666" y="509245"/>
                </a:cubicBezTo>
                <a:cubicBezTo>
                  <a:pt x="567666" y="510006"/>
                  <a:pt x="565865" y="510767"/>
                  <a:pt x="565865" y="510767"/>
                </a:cubicBezTo>
                <a:cubicBezTo>
                  <a:pt x="565865" y="511528"/>
                  <a:pt x="566766" y="512289"/>
                  <a:pt x="567666" y="512289"/>
                </a:cubicBezTo>
                <a:cubicBezTo>
                  <a:pt x="567666" y="513050"/>
                  <a:pt x="568566" y="513814"/>
                  <a:pt x="568566" y="513814"/>
                </a:cubicBezTo>
                <a:cubicBezTo>
                  <a:pt x="568566" y="514575"/>
                  <a:pt x="566766" y="515335"/>
                  <a:pt x="566766" y="515335"/>
                </a:cubicBezTo>
                <a:lnTo>
                  <a:pt x="564965" y="516857"/>
                </a:lnTo>
                <a:cubicBezTo>
                  <a:pt x="564067" y="516857"/>
                  <a:pt x="563167" y="515335"/>
                  <a:pt x="563167" y="515335"/>
                </a:cubicBezTo>
                <a:lnTo>
                  <a:pt x="564965" y="513814"/>
                </a:lnTo>
                <a:lnTo>
                  <a:pt x="564067" y="512289"/>
                </a:lnTo>
                <a:cubicBezTo>
                  <a:pt x="563167" y="511528"/>
                  <a:pt x="562267" y="510767"/>
                  <a:pt x="562267" y="510006"/>
                </a:cubicBezTo>
                <a:lnTo>
                  <a:pt x="560466" y="511528"/>
                </a:lnTo>
                <a:cubicBezTo>
                  <a:pt x="559568" y="512289"/>
                  <a:pt x="558668" y="513050"/>
                  <a:pt x="557767" y="513050"/>
                </a:cubicBezTo>
                <a:lnTo>
                  <a:pt x="556867" y="511528"/>
                </a:lnTo>
                <a:cubicBezTo>
                  <a:pt x="555967" y="511528"/>
                  <a:pt x="555066" y="512289"/>
                  <a:pt x="554169" y="512289"/>
                </a:cubicBezTo>
                <a:cubicBezTo>
                  <a:pt x="554169" y="513050"/>
                  <a:pt x="553268" y="513814"/>
                  <a:pt x="552368" y="513814"/>
                </a:cubicBezTo>
                <a:lnTo>
                  <a:pt x="550570" y="515335"/>
                </a:lnTo>
                <a:cubicBezTo>
                  <a:pt x="550570" y="515335"/>
                  <a:pt x="549670" y="513814"/>
                  <a:pt x="548769" y="513814"/>
                </a:cubicBezTo>
                <a:cubicBezTo>
                  <a:pt x="548769" y="513050"/>
                  <a:pt x="547869" y="512289"/>
                  <a:pt x="547869" y="511528"/>
                </a:cubicBezTo>
                <a:lnTo>
                  <a:pt x="549670" y="510767"/>
                </a:lnTo>
                <a:cubicBezTo>
                  <a:pt x="549670" y="510006"/>
                  <a:pt x="547869" y="509245"/>
                  <a:pt x="547869" y="508481"/>
                </a:cubicBezTo>
                <a:lnTo>
                  <a:pt x="546071" y="510006"/>
                </a:lnTo>
                <a:lnTo>
                  <a:pt x="544270" y="508481"/>
                </a:lnTo>
                <a:cubicBezTo>
                  <a:pt x="544270" y="508481"/>
                  <a:pt x="543370" y="506959"/>
                  <a:pt x="542469" y="506959"/>
                </a:cubicBezTo>
                <a:cubicBezTo>
                  <a:pt x="542469" y="506959"/>
                  <a:pt x="541569" y="507720"/>
                  <a:pt x="540671" y="507720"/>
                </a:cubicBezTo>
                <a:cubicBezTo>
                  <a:pt x="540671" y="508481"/>
                  <a:pt x="538871" y="509245"/>
                  <a:pt x="538871" y="509245"/>
                </a:cubicBezTo>
                <a:cubicBezTo>
                  <a:pt x="538871" y="509245"/>
                  <a:pt x="537970" y="507720"/>
                  <a:pt x="537070" y="507720"/>
                </a:cubicBezTo>
                <a:lnTo>
                  <a:pt x="539771" y="506198"/>
                </a:lnTo>
                <a:lnTo>
                  <a:pt x="537970" y="504673"/>
                </a:lnTo>
                <a:cubicBezTo>
                  <a:pt x="537970" y="503912"/>
                  <a:pt x="537070" y="503151"/>
                  <a:pt x="536169" y="503151"/>
                </a:cubicBezTo>
                <a:cubicBezTo>
                  <a:pt x="536169" y="502390"/>
                  <a:pt x="535272" y="501629"/>
                  <a:pt x="534371" y="500868"/>
                </a:cubicBezTo>
                <a:cubicBezTo>
                  <a:pt x="534371" y="501629"/>
                  <a:pt x="532571" y="502390"/>
                  <a:pt x="532571" y="502390"/>
                </a:cubicBezTo>
                <a:cubicBezTo>
                  <a:pt x="532571" y="503151"/>
                  <a:pt x="533471" y="503912"/>
                  <a:pt x="534371" y="503912"/>
                </a:cubicBezTo>
                <a:cubicBezTo>
                  <a:pt x="534371" y="504673"/>
                  <a:pt x="535272" y="505437"/>
                  <a:pt x="536169" y="506198"/>
                </a:cubicBezTo>
                <a:cubicBezTo>
                  <a:pt x="536169" y="506198"/>
                  <a:pt x="537070" y="506959"/>
                  <a:pt x="537070" y="507720"/>
                </a:cubicBezTo>
                <a:lnTo>
                  <a:pt x="535272" y="508481"/>
                </a:lnTo>
                <a:cubicBezTo>
                  <a:pt x="535272" y="508481"/>
                  <a:pt x="534371" y="507720"/>
                  <a:pt x="533471" y="506959"/>
                </a:cubicBezTo>
                <a:cubicBezTo>
                  <a:pt x="532571" y="506198"/>
                  <a:pt x="531670" y="504673"/>
                  <a:pt x="530773" y="503912"/>
                </a:cubicBezTo>
                <a:lnTo>
                  <a:pt x="528972" y="504673"/>
                </a:lnTo>
                <a:cubicBezTo>
                  <a:pt x="528972" y="505437"/>
                  <a:pt x="529872" y="506198"/>
                  <a:pt x="529872" y="506959"/>
                </a:cubicBezTo>
                <a:cubicBezTo>
                  <a:pt x="530773" y="506959"/>
                  <a:pt x="531670" y="507720"/>
                  <a:pt x="531670" y="508481"/>
                </a:cubicBezTo>
                <a:cubicBezTo>
                  <a:pt x="531670" y="508481"/>
                  <a:pt x="529872" y="509245"/>
                  <a:pt x="529872" y="510006"/>
                </a:cubicBezTo>
                <a:cubicBezTo>
                  <a:pt x="529872" y="510006"/>
                  <a:pt x="531670" y="510767"/>
                  <a:pt x="531670" y="511528"/>
                </a:cubicBezTo>
                <a:cubicBezTo>
                  <a:pt x="531670" y="511528"/>
                  <a:pt x="529872" y="512289"/>
                  <a:pt x="528972" y="513050"/>
                </a:cubicBezTo>
                <a:lnTo>
                  <a:pt x="528071" y="510767"/>
                </a:lnTo>
                <a:cubicBezTo>
                  <a:pt x="527171" y="510767"/>
                  <a:pt x="526274" y="512289"/>
                  <a:pt x="525373" y="512289"/>
                </a:cubicBezTo>
                <a:cubicBezTo>
                  <a:pt x="525373" y="513050"/>
                  <a:pt x="524473" y="513050"/>
                  <a:pt x="523572" y="513814"/>
                </a:cubicBezTo>
                <a:cubicBezTo>
                  <a:pt x="523572" y="513814"/>
                  <a:pt x="522672" y="514575"/>
                  <a:pt x="521775" y="514575"/>
                </a:cubicBezTo>
                <a:cubicBezTo>
                  <a:pt x="521775" y="515335"/>
                  <a:pt x="520874" y="513050"/>
                  <a:pt x="519974" y="513050"/>
                </a:cubicBezTo>
                <a:cubicBezTo>
                  <a:pt x="519974" y="513050"/>
                  <a:pt x="519073" y="514575"/>
                  <a:pt x="518173" y="514575"/>
                </a:cubicBezTo>
                <a:cubicBezTo>
                  <a:pt x="517275" y="514575"/>
                  <a:pt x="517275" y="513050"/>
                  <a:pt x="516375" y="513050"/>
                </a:cubicBezTo>
                <a:cubicBezTo>
                  <a:pt x="516375" y="513050"/>
                  <a:pt x="515475" y="513814"/>
                  <a:pt x="514574" y="513814"/>
                </a:cubicBezTo>
                <a:cubicBezTo>
                  <a:pt x="514574" y="514575"/>
                  <a:pt x="513674" y="515335"/>
                  <a:pt x="512773" y="515335"/>
                </a:cubicBezTo>
                <a:cubicBezTo>
                  <a:pt x="512773" y="515335"/>
                  <a:pt x="511876" y="513814"/>
                  <a:pt x="510976" y="513814"/>
                </a:cubicBezTo>
                <a:cubicBezTo>
                  <a:pt x="510976" y="513814"/>
                  <a:pt x="510075" y="514575"/>
                  <a:pt x="509175" y="515335"/>
                </a:cubicBezTo>
                <a:lnTo>
                  <a:pt x="510976" y="516857"/>
                </a:lnTo>
                <a:lnTo>
                  <a:pt x="511876" y="518382"/>
                </a:lnTo>
                <a:lnTo>
                  <a:pt x="510075" y="519904"/>
                </a:lnTo>
                <a:cubicBezTo>
                  <a:pt x="510075" y="519904"/>
                  <a:pt x="509175" y="518382"/>
                  <a:pt x="508274" y="518382"/>
                </a:cubicBezTo>
                <a:cubicBezTo>
                  <a:pt x="508274" y="517621"/>
                  <a:pt x="507377" y="516857"/>
                  <a:pt x="507377" y="516096"/>
                </a:cubicBezTo>
                <a:cubicBezTo>
                  <a:pt x="506476" y="516096"/>
                  <a:pt x="506476" y="515335"/>
                  <a:pt x="505576" y="514575"/>
                </a:cubicBezTo>
                <a:cubicBezTo>
                  <a:pt x="504676" y="513814"/>
                  <a:pt x="504676" y="513814"/>
                  <a:pt x="503775" y="513050"/>
                </a:cubicBezTo>
                <a:cubicBezTo>
                  <a:pt x="503775" y="512289"/>
                  <a:pt x="502875" y="511528"/>
                  <a:pt x="502875" y="511528"/>
                </a:cubicBezTo>
                <a:cubicBezTo>
                  <a:pt x="502875" y="510767"/>
                  <a:pt x="504676" y="510006"/>
                  <a:pt x="504676" y="510006"/>
                </a:cubicBezTo>
                <a:cubicBezTo>
                  <a:pt x="504676" y="509245"/>
                  <a:pt x="502875" y="508481"/>
                  <a:pt x="502875" y="508481"/>
                </a:cubicBezTo>
                <a:cubicBezTo>
                  <a:pt x="501977" y="508481"/>
                  <a:pt x="501977" y="509245"/>
                  <a:pt x="501077" y="509245"/>
                </a:cubicBezTo>
                <a:cubicBezTo>
                  <a:pt x="500176" y="509245"/>
                  <a:pt x="500176" y="507720"/>
                  <a:pt x="499276" y="507720"/>
                </a:cubicBezTo>
                <a:lnTo>
                  <a:pt x="497478" y="509245"/>
                </a:lnTo>
                <a:lnTo>
                  <a:pt x="499276" y="510767"/>
                </a:lnTo>
                <a:cubicBezTo>
                  <a:pt x="499276" y="511528"/>
                  <a:pt x="497478" y="511528"/>
                  <a:pt x="496578" y="512289"/>
                </a:cubicBezTo>
                <a:cubicBezTo>
                  <a:pt x="496578" y="512289"/>
                  <a:pt x="498376" y="513050"/>
                  <a:pt x="498376" y="513814"/>
                </a:cubicBezTo>
                <a:cubicBezTo>
                  <a:pt x="498376" y="514575"/>
                  <a:pt x="499276" y="515335"/>
                  <a:pt x="500176" y="515335"/>
                </a:cubicBezTo>
                <a:cubicBezTo>
                  <a:pt x="500176" y="516096"/>
                  <a:pt x="501977" y="516857"/>
                  <a:pt x="501977" y="516857"/>
                </a:cubicBezTo>
                <a:cubicBezTo>
                  <a:pt x="501077" y="517621"/>
                  <a:pt x="500176" y="518382"/>
                  <a:pt x="499276" y="518382"/>
                </a:cubicBezTo>
                <a:cubicBezTo>
                  <a:pt x="498376" y="517621"/>
                  <a:pt x="497478" y="516096"/>
                  <a:pt x="496578" y="515335"/>
                </a:cubicBezTo>
                <a:cubicBezTo>
                  <a:pt x="495677" y="515335"/>
                  <a:pt x="494777" y="516096"/>
                  <a:pt x="494777" y="516096"/>
                </a:cubicBezTo>
                <a:cubicBezTo>
                  <a:pt x="493876" y="516096"/>
                  <a:pt x="493876" y="514575"/>
                  <a:pt x="492979" y="514575"/>
                </a:cubicBezTo>
                <a:lnTo>
                  <a:pt x="494777" y="513050"/>
                </a:lnTo>
                <a:cubicBezTo>
                  <a:pt x="494777" y="513050"/>
                  <a:pt x="492979" y="512289"/>
                  <a:pt x="493876" y="511528"/>
                </a:cubicBezTo>
                <a:lnTo>
                  <a:pt x="495677" y="510767"/>
                </a:lnTo>
                <a:cubicBezTo>
                  <a:pt x="494777" y="510006"/>
                  <a:pt x="494777" y="509245"/>
                  <a:pt x="493876" y="508481"/>
                </a:cubicBezTo>
                <a:cubicBezTo>
                  <a:pt x="493876" y="508481"/>
                  <a:pt x="492979" y="506959"/>
                  <a:pt x="492079" y="506959"/>
                </a:cubicBezTo>
                <a:lnTo>
                  <a:pt x="490278" y="508481"/>
                </a:lnTo>
                <a:lnTo>
                  <a:pt x="492079" y="510006"/>
                </a:lnTo>
                <a:cubicBezTo>
                  <a:pt x="492079" y="510006"/>
                  <a:pt x="489377" y="510767"/>
                  <a:pt x="490278" y="511528"/>
                </a:cubicBezTo>
                <a:cubicBezTo>
                  <a:pt x="490278" y="511528"/>
                  <a:pt x="491178" y="512289"/>
                  <a:pt x="491178" y="513050"/>
                </a:cubicBezTo>
                <a:cubicBezTo>
                  <a:pt x="492079" y="513050"/>
                  <a:pt x="492979" y="514575"/>
                  <a:pt x="492979" y="514575"/>
                </a:cubicBezTo>
                <a:cubicBezTo>
                  <a:pt x="492079" y="514575"/>
                  <a:pt x="491178" y="516096"/>
                  <a:pt x="491178" y="516096"/>
                </a:cubicBezTo>
                <a:cubicBezTo>
                  <a:pt x="490278" y="516096"/>
                  <a:pt x="490278" y="514575"/>
                  <a:pt x="489377" y="514575"/>
                </a:cubicBezTo>
                <a:cubicBezTo>
                  <a:pt x="489377" y="514575"/>
                  <a:pt x="487580" y="516096"/>
                  <a:pt x="487580" y="515335"/>
                </a:cubicBezTo>
                <a:cubicBezTo>
                  <a:pt x="486679" y="515335"/>
                  <a:pt x="486679" y="514575"/>
                  <a:pt x="485779" y="513814"/>
                </a:cubicBezTo>
                <a:cubicBezTo>
                  <a:pt x="485779" y="513050"/>
                  <a:pt x="484878" y="513050"/>
                  <a:pt x="483978" y="512289"/>
                </a:cubicBezTo>
                <a:lnTo>
                  <a:pt x="486679" y="510767"/>
                </a:lnTo>
                <a:lnTo>
                  <a:pt x="484878" y="509245"/>
                </a:lnTo>
                <a:cubicBezTo>
                  <a:pt x="483978" y="508481"/>
                  <a:pt x="483080" y="507720"/>
                  <a:pt x="483080" y="507720"/>
                </a:cubicBezTo>
                <a:cubicBezTo>
                  <a:pt x="483080" y="506959"/>
                  <a:pt x="481280" y="506198"/>
                  <a:pt x="482180" y="506198"/>
                </a:cubicBezTo>
                <a:cubicBezTo>
                  <a:pt x="482180" y="505437"/>
                  <a:pt x="483978" y="504673"/>
                  <a:pt x="483978" y="504673"/>
                </a:cubicBezTo>
                <a:cubicBezTo>
                  <a:pt x="483978" y="503912"/>
                  <a:pt x="482180" y="503151"/>
                  <a:pt x="482180" y="503151"/>
                </a:cubicBezTo>
                <a:cubicBezTo>
                  <a:pt x="481280" y="502390"/>
                  <a:pt x="481280" y="501629"/>
                  <a:pt x="480379" y="500868"/>
                </a:cubicBezTo>
                <a:cubicBezTo>
                  <a:pt x="480379" y="500868"/>
                  <a:pt x="479479" y="502390"/>
                  <a:pt x="478581" y="502390"/>
                </a:cubicBezTo>
                <a:cubicBezTo>
                  <a:pt x="478581" y="502390"/>
                  <a:pt x="477681" y="500868"/>
                  <a:pt x="476780" y="500868"/>
                </a:cubicBezTo>
                <a:cubicBezTo>
                  <a:pt x="476780" y="500868"/>
                  <a:pt x="474980" y="501629"/>
                  <a:pt x="474980" y="502390"/>
                </a:cubicBezTo>
                <a:cubicBezTo>
                  <a:pt x="474980" y="502390"/>
                  <a:pt x="476780" y="503151"/>
                  <a:pt x="476780" y="503912"/>
                </a:cubicBezTo>
                <a:lnTo>
                  <a:pt x="474980" y="504673"/>
                </a:lnTo>
                <a:cubicBezTo>
                  <a:pt x="474980" y="505437"/>
                  <a:pt x="475880" y="506198"/>
                  <a:pt x="475880" y="506959"/>
                </a:cubicBezTo>
                <a:cubicBezTo>
                  <a:pt x="476780" y="506959"/>
                  <a:pt x="477681" y="507720"/>
                  <a:pt x="477681" y="508481"/>
                </a:cubicBezTo>
                <a:lnTo>
                  <a:pt x="479479" y="510006"/>
                </a:lnTo>
                <a:cubicBezTo>
                  <a:pt x="479479" y="510767"/>
                  <a:pt x="477681" y="511528"/>
                  <a:pt x="477681" y="511528"/>
                </a:cubicBezTo>
                <a:lnTo>
                  <a:pt x="475880" y="510006"/>
                </a:lnTo>
                <a:cubicBezTo>
                  <a:pt x="475880" y="509245"/>
                  <a:pt x="474079" y="507720"/>
                  <a:pt x="474079" y="507720"/>
                </a:cubicBezTo>
                <a:lnTo>
                  <a:pt x="472281" y="509245"/>
                </a:lnTo>
                <a:cubicBezTo>
                  <a:pt x="471381" y="509245"/>
                  <a:pt x="470481" y="510006"/>
                  <a:pt x="470481" y="510767"/>
                </a:cubicBezTo>
                <a:cubicBezTo>
                  <a:pt x="469580" y="510767"/>
                  <a:pt x="468683" y="511528"/>
                  <a:pt x="467782" y="511528"/>
                </a:cubicBezTo>
                <a:cubicBezTo>
                  <a:pt x="467782" y="512289"/>
                  <a:pt x="469580" y="513050"/>
                  <a:pt x="469580" y="513814"/>
                </a:cubicBezTo>
                <a:lnTo>
                  <a:pt x="467782" y="514575"/>
                </a:lnTo>
                <a:cubicBezTo>
                  <a:pt x="466882" y="514575"/>
                  <a:pt x="466882" y="513814"/>
                  <a:pt x="465981" y="513050"/>
                </a:cubicBezTo>
                <a:cubicBezTo>
                  <a:pt x="465981" y="513050"/>
                  <a:pt x="465081" y="511528"/>
                  <a:pt x="464184" y="511528"/>
                </a:cubicBezTo>
                <a:lnTo>
                  <a:pt x="462383" y="513050"/>
                </a:lnTo>
                <a:cubicBezTo>
                  <a:pt x="462383" y="512289"/>
                  <a:pt x="461482" y="511528"/>
                  <a:pt x="461482" y="510767"/>
                </a:cubicBezTo>
                <a:lnTo>
                  <a:pt x="463283" y="510006"/>
                </a:lnTo>
                <a:cubicBezTo>
                  <a:pt x="463283" y="509245"/>
                  <a:pt x="462383" y="508481"/>
                  <a:pt x="461482" y="507720"/>
                </a:cubicBezTo>
                <a:cubicBezTo>
                  <a:pt x="461482" y="507720"/>
                  <a:pt x="460582" y="506198"/>
                  <a:pt x="459684" y="506198"/>
                </a:cubicBezTo>
                <a:lnTo>
                  <a:pt x="457884" y="507720"/>
                </a:lnTo>
                <a:lnTo>
                  <a:pt x="456083" y="509245"/>
                </a:lnTo>
                <a:cubicBezTo>
                  <a:pt x="455182" y="509245"/>
                  <a:pt x="455182" y="507720"/>
                  <a:pt x="454285" y="506959"/>
                </a:cubicBezTo>
                <a:cubicBezTo>
                  <a:pt x="453385" y="507720"/>
                  <a:pt x="453385" y="508481"/>
                  <a:pt x="452484" y="508481"/>
                </a:cubicBezTo>
                <a:cubicBezTo>
                  <a:pt x="450683" y="509245"/>
                  <a:pt x="449786" y="510006"/>
                  <a:pt x="448885" y="511528"/>
                </a:cubicBezTo>
                <a:cubicBezTo>
                  <a:pt x="449786" y="512289"/>
                  <a:pt x="450683" y="513814"/>
                  <a:pt x="451584" y="514575"/>
                </a:cubicBezTo>
                <a:cubicBezTo>
                  <a:pt x="452484" y="516096"/>
                  <a:pt x="453385" y="516857"/>
                  <a:pt x="454285" y="517621"/>
                </a:cubicBezTo>
                <a:cubicBezTo>
                  <a:pt x="454285" y="518382"/>
                  <a:pt x="452484" y="518382"/>
                  <a:pt x="452484" y="519143"/>
                </a:cubicBezTo>
                <a:cubicBezTo>
                  <a:pt x="452484" y="519904"/>
                  <a:pt x="454285" y="520665"/>
                  <a:pt x="454285" y="520665"/>
                </a:cubicBezTo>
                <a:cubicBezTo>
                  <a:pt x="454285" y="521426"/>
                  <a:pt x="452484" y="522190"/>
                  <a:pt x="452484" y="522190"/>
                </a:cubicBezTo>
                <a:cubicBezTo>
                  <a:pt x="451584" y="522190"/>
                  <a:pt x="450683" y="520665"/>
                  <a:pt x="450683" y="520665"/>
                </a:cubicBezTo>
                <a:cubicBezTo>
                  <a:pt x="449786" y="519904"/>
                  <a:pt x="448885" y="519143"/>
                  <a:pt x="448885" y="519143"/>
                </a:cubicBezTo>
                <a:cubicBezTo>
                  <a:pt x="448885" y="518382"/>
                  <a:pt x="450683" y="517621"/>
                  <a:pt x="450683" y="517621"/>
                </a:cubicBezTo>
                <a:lnTo>
                  <a:pt x="449786" y="516096"/>
                </a:lnTo>
                <a:cubicBezTo>
                  <a:pt x="448885" y="516096"/>
                  <a:pt x="447985" y="516857"/>
                  <a:pt x="447085" y="516857"/>
                </a:cubicBezTo>
                <a:cubicBezTo>
                  <a:pt x="447985" y="517621"/>
                  <a:pt x="448885" y="518382"/>
                  <a:pt x="448885" y="519143"/>
                </a:cubicBezTo>
                <a:lnTo>
                  <a:pt x="447085" y="519904"/>
                </a:lnTo>
                <a:cubicBezTo>
                  <a:pt x="446184" y="520665"/>
                  <a:pt x="445284" y="520665"/>
                  <a:pt x="445284" y="521426"/>
                </a:cubicBezTo>
                <a:cubicBezTo>
                  <a:pt x="444386" y="520665"/>
                  <a:pt x="443486" y="520665"/>
                  <a:pt x="443486" y="519904"/>
                </a:cubicBezTo>
                <a:cubicBezTo>
                  <a:pt x="443486" y="519143"/>
                  <a:pt x="441685" y="518382"/>
                  <a:pt x="441685" y="518382"/>
                </a:cubicBezTo>
                <a:cubicBezTo>
                  <a:pt x="441685" y="517621"/>
                  <a:pt x="444386" y="516857"/>
                  <a:pt x="444386" y="516857"/>
                </a:cubicBezTo>
                <a:cubicBezTo>
                  <a:pt x="443486" y="516096"/>
                  <a:pt x="442585" y="515335"/>
                  <a:pt x="442585" y="515335"/>
                </a:cubicBezTo>
                <a:cubicBezTo>
                  <a:pt x="442585" y="514575"/>
                  <a:pt x="440788" y="513814"/>
                  <a:pt x="440788" y="513050"/>
                </a:cubicBezTo>
                <a:lnTo>
                  <a:pt x="442585" y="512289"/>
                </a:lnTo>
                <a:lnTo>
                  <a:pt x="444386" y="513814"/>
                </a:lnTo>
                <a:lnTo>
                  <a:pt x="446184" y="512289"/>
                </a:lnTo>
                <a:cubicBezTo>
                  <a:pt x="446184" y="512289"/>
                  <a:pt x="445284" y="511528"/>
                  <a:pt x="445284" y="510767"/>
                </a:cubicBezTo>
                <a:lnTo>
                  <a:pt x="443486" y="509245"/>
                </a:lnTo>
                <a:cubicBezTo>
                  <a:pt x="442585" y="509245"/>
                  <a:pt x="441685" y="510767"/>
                  <a:pt x="441685" y="510006"/>
                </a:cubicBezTo>
                <a:cubicBezTo>
                  <a:pt x="440788" y="510006"/>
                  <a:pt x="439887" y="509245"/>
                  <a:pt x="439887" y="508481"/>
                </a:cubicBezTo>
                <a:cubicBezTo>
                  <a:pt x="438987" y="508481"/>
                  <a:pt x="438987" y="507720"/>
                  <a:pt x="438086" y="506959"/>
                </a:cubicBezTo>
                <a:cubicBezTo>
                  <a:pt x="438086" y="506198"/>
                  <a:pt x="437186" y="506198"/>
                  <a:pt x="437186" y="505437"/>
                </a:cubicBezTo>
                <a:lnTo>
                  <a:pt x="438987" y="503912"/>
                </a:lnTo>
                <a:cubicBezTo>
                  <a:pt x="438987" y="503912"/>
                  <a:pt x="440788" y="503151"/>
                  <a:pt x="440788" y="502390"/>
                </a:cubicBezTo>
                <a:cubicBezTo>
                  <a:pt x="440788" y="502390"/>
                  <a:pt x="438987" y="501629"/>
                  <a:pt x="438987" y="500868"/>
                </a:cubicBezTo>
                <a:lnTo>
                  <a:pt x="437186" y="502390"/>
                </a:lnTo>
                <a:cubicBezTo>
                  <a:pt x="437186" y="502390"/>
                  <a:pt x="436289" y="500868"/>
                  <a:pt x="435388" y="500868"/>
                </a:cubicBezTo>
                <a:cubicBezTo>
                  <a:pt x="435388" y="500104"/>
                  <a:pt x="434488" y="499343"/>
                  <a:pt x="434488" y="498582"/>
                </a:cubicBezTo>
                <a:cubicBezTo>
                  <a:pt x="433672" y="498582"/>
                  <a:pt x="432890" y="497951"/>
                  <a:pt x="432744" y="497266"/>
                </a:cubicBezTo>
                <a:lnTo>
                  <a:pt x="428940" y="496872"/>
                </a:lnTo>
                <a:cubicBezTo>
                  <a:pt x="429003" y="496936"/>
                  <a:pt x="429015" y="496996"/>
                  <a:pt x="429088" y="497060"/>
                </a:cubicBezTo>
                <a:cubicBezTo>
                  <a:pt x="429989" y="497060"/>
                  <a:pt x="429989" y="497821"/>
                  <a:pt x="430889" y="498582"/>
                </a:cubicBezTo>
                <a:cubicBezTo>
                  <a:pt x="430889" y="498582"/>
                  <a:pt x="431786" y="499343"/>
                  <a:pt x="431786" y="500104"/>
                </a:cubicBezTo>
                <a:cubicBezTo>
                  <a:pt x="432687" y="500104"/>
                  <a:pt x="429989" y="500868"/>
                  <a:pt x="429989" y="501629"/>
                </a:cubicBezTo>
                <a:cubicBezTo>
                  <a:pt x="429989" y="501629"/>
                  <a:pt x="431786" y="502390"/>
                  <a:pt x="431786" y="503151"/>
                </a:cubicBezTo>
                <a:cubicBezTo>
                  <a:pt x="431786" y="503912"/>
                  <a:pt x="429989" y="503912"/>
                  <a:pt x="429989" y="504673"/>
                </a:cubicBezTo>
                <a:lnTo>
                  <a:pt x="430889" y="506198"/>
                </a:lnTo>
                <a:cubicBezTo>
                  <a:pt x="430889" y="506198"/>
                  <a:pt x="432687" y="504673"/>
                  <a:pt x="433587" y="504673"/>
                </a:cubicBezTo>
                <a:cubicBezTo>
                  <a:pt x="433587" y="504673"/>
                  <a:pt x="434488" y="503912"/>
                  <a:pt x="435388" y="503912"/>
                </a:cubicBezTo>
                <a:cubicBezTo>
                  <a:pt x="435388" y="503912"/>
                  <a:pt x="436289" y="505437"/>
                  <a:pt x="437186" y="505437"/>
                </a:cubicBezTo>
                <a:cubicBezTo>
                  <a:pt x="437186" y="505437"/>
                  <a:pt x="434488" y="506198"/>
                  <a:pt x="434488" y="506959"/>
                </a:cubicBezTo>
                <a:cubicBezTo>
                  <a:pt x="434488" y="506959"/>
                  <a:pt x="436289" y="507720"/>
                  <a:pt x="436289" y="508481"/>
                </a:cubicBezTo>
                <a:cubicBezTo>
                  <a:pt x="437186" y="509245"/>
                  <a:pt x="438086" y="510767"/>
                  <a:pt x="438987" y="511528"/>
                </a:cubicBezTo>
                <a:cubicBezTo>
                  <a:pt x="438987" y="512289"/>
                  <a:pt x="438086" y="512289"/>
                  <a:pt x="437186" y="513050"/>
                </a:cubicBezTo>
                <a:lnTo>
                  <a:pt x="435388" y="514575"/>
                </a:lnTo>
                <a:cubicBezTo>
                  <a:pt x="434488" y="514575"/>
                  <a:pt x="434488" y="512289"/>
                  <a:pt x="433587" y="512289"/>
                </a:cubicBezTo>
                <a:cubicBezTo>
                  <a:pt x="433587" y="512289"/>
                  <a:pt x="432687" y="513814"/>
                  <a:pt x="431786" y="513814"/>
                </a:cubicBezTo>
                <a:cubicBezTo>
                  <a:pt x="431786" y="513814"/>
                  <a:pt x="430889" y="512289"/>
                  <a:pt x="429989" y="512289"/>
                </a:cubicBezTo>
                <a:cubicBezTo>
                  <a:pt x="429989" y="511528"/>
                  <a:pt x="429088" y="510767"/>
                  <a:pt x="429088" y="510767"/>
                </a:cubicBezTo>
                <a:cubicBezTo>
                  <a:pt x="428188" y="510006"/>
                  <a:pt x="428188" y="509245"/>
                  <a:pt x="427287" y="508481"/>
                </a:cubicBezTo>
                <a:cubicBezTo>
                  <a:pt x="426387" y="508481"/>
                  <a:pt x="425489" y="510006"/>
                  <a:pt x="425489" y="510006"/>
                </a:cubicBezTo>
                <a:cubicBezTo>
                  <a:pt x="424589" y="510006"/>
                  <a:pt x="423689" y="508481"/>
                  <a:pt x="423689" y="508481"/>
                </a:cubicBezTo>
                <a:cubicBezTo>
                  <a:pt x="422788" y="507720"/>
                  <a:pt x="422788" y="506959"/>
                  <a:pt x="421888" y="506959"/>
                </a:cubicBezTo>
                <a:cubicBezTo>
                  <a:pt x="421888" y="506198"/>
                  <a:pt x="420990" y="504673"/>
                  <a:pt x="420990" y="504673"/>
                </a:cubicBezTo>
                <a:cubicBezTo>
                  <a:pt x="420090" y="504673"/>
                  <a:pt x="419189" y="506198"/>
                  <a:pt x="418289" y="506198"/>
                </a:cubicBezTo>
                <a:cubicBezTo>
                  <a:pt x="418289" y="506959"/>
                  <a:pt x="416488" y="506959"/>
                  <a:pt x="416488" y="507720"/>
                </a:cubicBezTo>
                <a:cubicBezTo>
                  <a:pt x="416488" y="507720"/>
                  <a:pt x="418289" y="508481"/>
                  <a:pt x="418289" y="509245"/>
                </a:cubicBezTo>
                <a:cubicBezTo>
                  <a:pt x="418289" y="509245"/>
                  <a:pt x="415591" y="510006"/>
                  <a:pt x="416488" y="510767"/>
                </a:cubicBezTo>
                <a:cubicBezTo>
                  <a:pt x="416488" y="510767"/>
                  <a:pt x="417389" y="511528"/>
                  <a:pt x="417389" y="512289"/>
                </a:cubicBezTo>
                <a:cubicBezTo>
                  <a:pt x="418289" y="512289"/>
                  <a:pt x="418289" y="513814"/>
                  <a:pt x="419189" y="513814"/>
                </a:cubicBezTo>
                <a:cubicBezTo>
                  <a:pt x="418289" y="513814"/>
                  <a:pt x="417389" y="515335"/>
                  <a:pt x="417389" y="515335"/>
                </a:cubicBezTo>
                <a:cubicBezTo>
                  <a:pt x="416488" y="515335"/>
                  <a:pt x="416488" y="513814"/>
                  <a:pt x="415591" y="513814"/>
                </a:cubicBezTo>
                <a:cubicBezTo>
                  <a:pt x="415591" y="513050"/>
                  <a:pt x="413790" y="514575"/>
                  <a:pt x="413790" y="514575"/>
                </a:cubicBezTo>
                <a:cubicBezTo>
                  <a:pt x="412890" y="514575"/>
                  <a:pt x="411992" y="513050"/>
                  <a:pt x="411992" y="513050"/>
                </a:cubicBezTo>
                <a:cubicBezTo>
                  <a:pt x="411992" y="513050"/>
                  <a:pt x="413790" y="512289"/>
                  <a:pt x="413790" y="511528"/>
                </a:cubicBezTo>
                <a:lnTo>
                  <a:pt x="412890" y="510006"/>
                </a:lnTo>
                <a:cubicBezTo>
                  <a:pt x="411992" y="510006"/>
                  <a:pt x="411092" y="511528"/>
                  <a:pt x="410191" y="511528"/>
                </a:cubicBezTo>
                <a:cubicBezTo>
                  <a:pt x="410191" y="511528"/>
                  <a:pt x="409291" y="512289"/>
                  <a:pt x="408390" y="513050"/>
                </a:cubicBezTo>
                <a:lnTo>
                  <a:pt x="406593" y="513814"/>
                </a:lnTo>
                <a:lnTo>
                  <a:pt x="404792" y="512289"/>
                </a:lnTo>
                <a:cubicBezTo>
                  <a:pt x="404792" y="512289"/>
                  <a:pt x="406593" y="511528"/>
                  <a:pt x="406593" y="510767"/>
                </a:cubicBezTo>
                <a:cubicBezTo>
                  <a:pt x="407493" y="510767"/>
                  <a:pt x="405692" y="510006"/>
                  <a:pt x="405692" y="509245"/>
                </a:cubicBezTo>
                <a:cubicBezTo>
                  <a:pt x="405692" y="508481"/>
                  <a:pt x="407493" y="508481"/>
                  <a:pt x="407493" y="507720"/>
                </a:cubicBezTo>
                <a:cubicBezTo>
                  <a:pt x="407493" y="507720"/>
                  <a:pt x="405692" y="506959"/>
                  <a:pt x="405692" y="506198"/>
                </a:cubicBezTo>
                <a:cubicBezTo>
                  <a:pt x="405692" y="506959"/>
                  <a:pt x="403891" y="506959"/>
                  <a:pt x="403891" y="507720"/>
                </a:cubicBezTo>
                <a:lnTo>
                  <a:pt x="405692" y="509245"/>
                </a:lnTo>
                <a:cubicBezTo>
                  <a:pt x="404792" y="510006"/>
                  <a:pt x="403891" y="510006"/>
                  <a:pt x="403891" y="510767"/>
                </a:cubicBezTo>
                <a:cubicBezTo>
                  <a:pt x="402991" y="510767"/>
                  <a:pt x="402094" y="511528"/>
                  <a:pt x="401193" y="512289"/>
                </a:cubicBezTo>
                <a:cubicBezTo>
                  <a:pt x="401193" y="512289"/>
                  <a:pt x="400293" y="513050"/>
                  <a:pt x="399392" y="513050"/>
                </a:cubicBezTo>
                <a:cubicBezTo>
                  <a:pt x="399392" y="513050"/>
                  <a:pt x="398492" y="511528"/>
                  <a:pt x="397594" y="511528"/>
                </a:cubicBezTo>
                <a:lnTo>
                  <a:pt x="396694" y="510006"/>
                </a:lnTo>
                <a:cubicBezTo>
                  <a:pt x="395794" y="510006"/>
                  <a:pt x="394893" y="511528"/>
                  <a:pt x="393993" y="511528"/>
                </a:cubicBezTo>
                <a:cubicBezTo>
                  <a:pt x="393993" y="510767"/>
                  <a:pt x="393092" y="509245"/>
                  <a:pt x="393092" y="509245"/>
                </a:cubicBezTo>
                <a:cubicBezTo>
                  <a:pt x="392195" y="509245"/>
                  <a:pt x="391294" y="510767"/>
                  <a:pt x="390394" y="510767"/>
                </a:cubicBezTo>
                <a:cubicBezTo>
                  <a:pt x="390394" y="510767"/>
                  <a:pt x="389494" y="512289"/>
                  <a:pt x="388593" y="512289"/>
                </a:cubicBezTo>
                <a:cubicBezTo>
                  <a:pt x="388593" y="512289"/>
                  <a:pt x="387696" y="510767"/>
                  <a:pt x="387696" y="510006"/>
                </a:cubicBezTo>
                <a:lnTo>
                  <a:pt x="389494" y="509245"/>
                </a:lnTo>
                <a:cubicBezTo>
                  <a:pt x="389494" y="508481"/>
                  <a:pt x="387696" y="507720"/>
                  <a:pt x="387696" y="507720"/>
                </a:cubicBezTo>
                <a:cubicBezTo>
                  <a:pt x="387696" y="506959"/>
                  <a:pt x="386795" y="506198"/>
                  <a:pt x="385895" y="505437"/>
                </a:cubicBezTo>
                <a:cubicBezTo>
                  <a:pt x="385895" y="505437"/>
                  <a:pt x="384994" y="504673"/>
                  <a:pt x="384994" y="503912"/>
                </a:cubicBezTo>
                <a:cubicBezTo>
                  <a:pt x="384094" y="504673"/>
                  <a:pt x="383197" y="504673"/>
                  <a:pt x="382296" y="505437"/>
                </a:cubicBezTo>
                <a:lnTo>
                  <a:pt x="384094" y="506959"/>
                </a:lnTo>
                <a:cubicBezTo>
                  <a:pt x="384094" y="506959"/>
                  <a:pt x="382296" y="507720"/>
                  <a:pt x="382296" y="508481"/>
                </a:cubicBezTo>
                <a:lnTo>
                  <a:pt x="380495" y="509245"/>
                </a:lnTo>
                <a:cubicBezTo>
                  <a:pt x="380495" y="510006"/>
                  <a:pt x="381396" y="510767"/>
                  <a:pt x="381396" y="511528"/>
                </a:cubicBezTo>
                <a:cubicBezTo>
                  <a:pt x="382296" y="511528"/>
                  <a:pt x="383197" y="512289"/>
                  <a:pt x="383197" y="513050"/>
                </a:cubicBezTo>
                <a:cubicBezTo>
                  <a:pt x="383197" y="513050"/>
                  <a:pt x="381396" y="513814"/>
                  <a:pt x="381396" y="514575"/>
                </a:cubicBezTo>
                <a:lnTo>
                  <a:pt x="379595" y="512289"/>
                </a:lnTo>
                <a:cubicBezTo>
                  <a:pt x="379595" y="512289"/>
                  <a:pt x="378698" y="510767"/>
                  <a:pt x="377797" y="510767"/>
                </a:cubicBezTo>
                <a:cubicBezTo>
                  <a:pt x="377797" y="510767"/>
                  <a:pt x="376897" y="512289"/>
                  <a:pt x="375996" y="512289"/>
                </a:cubicBezTo>
                <a:cubicBezTo>
                  <a:pt x="375996" y="512289"/>
                  <a:pt x="377797" y="513050"/>
                  <a:pt x="377797" y="513814"/>
                </a:cubicBezTo>
                <a:lnTo>
                  <a:pt x="375996" y="515335"/>
                </a:lnTo>
                <a:cubicBezTo>
                  <a:pt x="375096" y="514575"/>
                  <a:pt x="375096" y="513814"/>
                  <a:pt x="374195" y="513814"/>
                </a:cubicBezTo>
                <a:cubicBezTo>
                  <a:pt x="373298" y="513050"/>
                  <a:pt x="373298" y="512289"/>
                  <a:pt x="372398" y="511528"/>
                </a:cubicBezTo>
                <a:cubicBezTo>
                  <a:pt x="372398" y="511528"/>
                  <a:pt x="371497" y="510767"/>
                  <a:pt x="371497" y="510006"/>
                </a:cubicBezTo>
                <a:cubicBezTo>
                  <a:pt x="370597" y="509245"/>
                  <a:pt x="369696" y="509245"/>
                  <a:pt x="369696" y="508481"/>
                </a:cubicBezTo>
                <a:cubicBezTo>
                  <a:pt x="368799" y="507720"/>
                  <a:pt x="368799" y="506959"/>
                  <a:pt x="367898" y="506959"/>
                </a:cubicBezTo>
                <a:cubicBezTo>
                  <a:pt x="367898" y="506198"/>
                  <a:pt x="366098" y="507720"/>
                  <a:pt x="366098" y="507720"/>
                </a:cubicBezTo>
                <a:cubicBezTo>
                  <a:pt x="365197" y="507720"/>
                  <a:pt x="365197" y="506198"/>
                  <a:pt x="364297" y="506198"/>
                </a:cubicBezTo>
                <a:lnTo>
                  <a:pt x="363399" y="504673"/>
                </a:lnTo>
                <a:cubicBezTo>
                  <a:pt x="362499" y="504673"/>
                  <a:pt x="361599" y="503151"/>
                  <a:pt x="361599" y="503151"/>
                </a:cubicBezTo>
                <a:cubicBezTo>
                  <a:pt x="360698" y="503151"/>
                  <a:pt x="359798" y="503912"/>
                  <a:pt x="359798" y="503912"/>
                </a:cubicBezTo>
                <a:cubicBezTo>
                  <a:pt x="358900" y="504673"/>
                  <a:pt x="358000" y="504673"/>
                  <a:pt x="357099" y="505437"/>
                </a:cubicBezTo>
                <a:lnTo>
                  <a:pt x="355302" y="506959"/>
                </a:lnTo>
                <a:cubicBezTo>
                  <a:pt x="354401" y="506198"/>
                  <a:pt x="354401" y="505437"/>
                  <a:pt x="353501" y="504673"/>
                </a:cubicBezTo>
                <a:cubicBezTo>
                  <a:pt x="353501" y="504673"/>
                  <a:pt x="352600" y="503912"/>
                  <a:pt x="352600" y="503151"/>
                </a:cubicBezTo>
                <a:lnTo>
                  <a:pt x="354401" y="502390"/>
                </a:lnTo>
                <a:cubicBezTo>
                  <a:pt x="354401" y="501629"/>
                  <a:pt x="352600" y="500868"/>
                  <a:pt x="352600" y="500104"/>
                </a:cubicBezTo>
                <a:lnTo>
                  <a:pt x="354401" y="499343"/>
                </a:lnTo>
                <a:cubicBezTo>
                  <a:pt x="355302" y="498582"/>
                  <a:pt x="353501" y="497821"/>
                  <a:pt x="353501" y="497060"/>
                </a:cubicBezTo>
                <a:lnTo>
                  <a:pt x="355302" y="496296"/>
                </a:lnTo>
                <a:cubicBezTo>
                  <a:pt x="355302" y="495535"/>
                  <a:pt x="354401" y="494774"/>
                  <a:pt x="353501" y="494013"/>
                </a:cubicBezTo>
                <a:lnTo>
                  <a:pt x="351700" y="495535"/>
                </a:lnTo>
                <a:lnTo>
                  <a:pt x="349902" y="497060"/>
                </a:lnTo>
                <a:lnTo>
                  <a:pt x="348101" y="495535"/>
                </a:lnTo>
                <a:cubicBezTo>
                  <a:pt x="348101" y="494774"/>
                  <a:pt x="349902" y="494013"/>
                  <a:pt x="349902" y="494013"/>
                </a:cubicBezTo>
                <a:cubicBezTo>
                  <a:pt x="349902" y="493252"/>
                  <a:pt x="349002" y="492491"/>
                  <a:pt x="349002" y="492491"/>
                </a:cubicBezTo>
                <a:cubicBezTo>
                  <a:pt x="349002" y="491727"/>
                  <a:pt x="347201" y="490966"/>
                  <a:pt x="347201" y="490205"/>
                </a:cubicBezTo>
                <a:lnTo>
                  <a:pt x="349002" y="489444"/>
                </a:lnTo>
                <a:cubicBezTo>
                  <a:pt x="349002" y="488683"/>
                  <a:pt x="348101" y="487919"/>
                  <a:pt x="347201" y="487158"/>
                </a:cubicBezTo>
                <a:cubicBezTo>
                  <a:pt x="347201" y="487158"/>
                  <a:pt x="346300" y="486397"/>
                  <a:pt x="346300" y="485637"/>
                </a:cubicBezTo>
                <a:lnTo>
                  <a:pt x="348101" y="484876"/>
                </a:lnTo>
                <a:cubicBezTo>
                  <a:pt x="348101" y="484115"/>
                  <a:pt x="346300" y="483351"/>
                  <a:pt x="346300" y="482590"/>
                </a:cubicBezTo>
                <a:cubicBezTo>
                  <a:pt x="348101" y="481829"/>
                  <a:pt x="349002" y="481068"/>
                  <a:pt x="350799" y="480307"/>
                </a:cubicBezTo>
                <a:cubicBezTo>
                  <a:pt x="351700" y="481068"/>
                  <a:pt x="352600" y="482590"/>
                  <a:pt x="353501" y="483351"/>
                </a:cubicBezTo>
                <a:cubicBezTo>
                  <a:pt x="354401" y="484115"/>
                  <a:pt x="354401" y="484876"/>
                  <a:pt x="355302" y="485637"/>
                </a:cubicBezTo>
                <a:cubicBezTo>
                  <a:pt x="355302" y="485637"/>
                  <a:pt x="356199" y="486397"/>
                  <a:pt x="357099" y="487158"/>
                </a:cubicBezTo>
                <a:lnTo>
                  <a:pt x="358900" y="485637"/>
                </a:lnTo>
                <a:cubicBezTo>
                  <a:pt x="358900" y="485637"/>
                  <a:pt x="359798" y="487158"/>
                  <a:pt x="360698" y="487158"/>
                </a:cubicBezTo>
                <a:cubicBezTo>
                  <a:pt x="360698" y="487919"/>
                  <a:pt x="361599" y="488683"/>
                  <a:pt x="361599" y="489444"/>
                </a:cubicBezTo>
                <a:cubicBezTo>
                  <a:pt x="362499" y="489444"/>
                  <a:pt x="363399" y="487919"/>
                  <a:pt x="363399" y="487919"/>
                </a:cubicBezTo>
                <a:cubicBezTo>
                  <a:pt x="364297" y="487919"/>
                  <a:pt x="365197" y="489444"/>
                  <a:pt x="365197" y="489444"/>
                </a:cubicBezTo>
                <a:cubicBezTo>
                  <a:pt x="366098" y="490205"/>
                  <a:pt x="366098" y="490966"/>
                  <a:pt x="366998" y="490966"/>
                </a:cubicBezTo>
                <a:lnTo>
                  <a:pt x="368799" y="490205"/>
                </a:lnTo>
                <a:cubicBezTo>
                  <a:pt x="368799" y="489444"/>
                  <a:pt x="366998" y="488683"/>
                  <a:pt x="366998" y="487919"/>
                </a:cubicBezTo>
                <a:lnTo>
                  <a:pt x="369696" y="487158"/>
                </a:lnTo>
                <a:cubicBezTo>
                  <a:pt x="369696" y="486397"/>
                  <a:pt x="367898" y="485637"/>
                  <a:pt x="367898" y="484876"/>
                </a:cubicBezTo>
                <a:lnTo>
                  <a:pt x="369132" y="484351"/>
                </a:lnTo>
                <a:lnTo>
                  <a:pt x="355344" y="481186"/>
                </a:lnTo>
                <a:lnTo>
                  <a:pt x="346416" y="479133"/>
                </a:lnTo>
                <a:lnTo>
                  <a:pt x="337084" y="477493"/>
                </a:lnTo>
                <a:lnTo>
                  <a:pt x="332215" y="476672"/>
                </a:lnTo>
                <a:lnTo>
                  <a:pt x="328158" y="475032"/>
                </a:lnTo>
                <a:lnTo>
                  <a:pt x="320042" y="472570"/>
                </a:lnTo>
                <a:lnTo>
                  <a:pt x="314767" y="470520"/>
                </a:lnTo>
                <a:lnTo>
                  <a:pt x="309086" y="468880"/>
                </a:lnTo>
                <a:lnTo>
                  <a:pt x="307057" y="468468"/>
                </a:lnTo>
                <a:lnTo>
                  <a:pt x="305842" y="467649"/>
                </a:lnTo>
                <a:lnTo>
                  <a:pt x="305436" y="467237"/>
                </a:lnTo>
                <a:lnTo>
                  <a:pt x="305029" y="466828"/>
                </a:lnTo>
                <a:lnTo>
                  <a:pt x="303407" y="466418"/>
                </a:lnTo>
                <a:lnTo>
                  <a:pt x="301376" y="464775"/>
                </a:lnTo>
                <a:lnTo>
                  <a:pt x="299348" y="462726"/>
                </a:lnTo>
                <a:lnTo>
                  <a:pt x="296507" y="458624"/>
                </a:lnTo>
                <a:lnTo>
                  <a:pt x="294479" y="456574"/>
                </a:lnTo>
                <a:lnTo>
                  <a:pt x="293260" y="455343"/>
                </a:lnTo>
                <a:lnTo>
                  <a:pt x="292857" y="454931"/>
                </a:lnTo>
                <a:lnTo>
                  <a:pt x="290826" y="453703"/>
                </a:lnTo>
                <a:lnTo>
                  <a:pt x="289610" y="452472"/>
                </a:lnTo>
                <a:lnTo>
                  <a:pt x="288391" y="450011"/>
                </a:lnTo>
                <a:lnTo>
                  <a:pt x="288391" y="447958"/>
                </a:lnTo>
                <a:lnTo>
                  <a:pt x="288391" y="447139"/>
                </a:lnTo>
                <a:lnTo>
                  <a:pt x="287582" y="446318"/>
                </a:lnTo>
                <a:lnTo>
                  <a:pt x="281494" y="440166"/>
                </a:lnTo>
                <a:lnTo>
                  <a:pt x="275812" y="433190"/>
                </a:lnTo>
                <a:lnTo>
                  <a:pt x="269321" y="426217"/>
                </a:lnTo>
                <a:lnTo>
                  <a:pt x="263234" y="419244"/>
                </a:lnTo>
                <a:lnTo>
                  <a:pt x="256336" y="412681"/>
                </a:lnTo>
                <a:lnTo>
                  <a:pt x="249845" y="406529"/>
                </a:lnTo>
                <a:lnTo>
                  <a:pt x="240511" y="399147"/>
                </a:lnTo>
                <a:lnTo>
                  <a:pt x="231992" y="391352"/>
                </a:lnTo>
                <a:lnTo>
                  <a:pt x="215353" y="375766"/>
                </a:lnTo>
                <a:lnTo>
                  <a:pt x="210484" y="370843"/>
                </a:lnTo>
                <a:lnTo>
                  <a:pt x="205209" y="366741"/>
                </a:lnTo>
                <a:lnTo>
                  <a:pt x="195065" y="357715"/>
                </a:lnTo>
                <a:lnTo>
                  <a:pt x="186139" y="351155"/>
                </a:lnTo>
                <a:lnTo>
                  <a:pt x="178024" y="343769"/>
                </a:lnTo>
                <a:lnTo>
                  <a:pt x="170314" y="336387"/>
                </a:lnTo>
                <a:lnTo>
                  <a:pt x="166257" y="332285"/>
                </a:lnTo>
                <a:lnTo>
                  <a:pt x="163010" y="328183"/>
                </a:lnTo>
                <a:lnTo>
                  <a:pt x="151647" y="313825"/>
                </a:lnTo>
                <a:lnTo>
                  <a:pt x="138259" y="296598"/>
                </a:lnTo>
                <a:lnTo>
                  <a:pt x="131765" y="287573"/>
                </a:lnTo>
                <a:lnTo>
                  <a:pt x="125680" y="278547"/>
                </a:lnTo>
                <a:lnTo>
                  <a:pt x="120405" y="271165"/>
                </a:lnTo>
                <a:lnTo>
                  <a:pt x="113911" y="262961"/>
                </a:lnTo>
                <a:lnTo>
                  <a:pt x="106608" y="254348"/>
                </a:lnTo>
                <a:lnTo>
                  <a:pt x="98086" y="245732"/>
                </a:lnTo>
                <a:lnTo>
                  <a:pt x="93623" y="241221"/>
                </a:lnTo>
                <a:lnTo>
                  <a:pt x="88348" y="237940"/>
                </a:lnTo>
                <a:lnTo>
                  <a:pt x="83479" y="234248"/>
                </a:lnTo>
                <a:lnTo>
                  <a:pt x="81044" y="232195"/>
                </a:lnTo>
                <a:lnTo>
                  <a:pt x="79016" y="229736"/>
                </a:lnTo>
                <a:lnTo>
                  <a:pt x="71712" y="221942"/>
                </a:lnTo>
                <a:lnTo>
                  <a:pt x="64815" y="213328"/>
                </a:lnTo>
                <a:lnTo>
                  <a:pt x="54265" y="199792"/>
                </a:lnTo>
                <a:lnTo>
                  <a:pt x="48177" y="193637"/>
                </a:lnTo>
                <a:lnTo>
                  <a:pt x="46931" y="192197"/>
                </a:lnTo>
                <a:lnTo>
                  <a:pt x="46807" y="192197"/>
                </a:lnTo>
                <a:lnTo>
                  <a:pt x="45167" y="192197"/>
                </a:lnTo>
                <a:lnTo>
                  <a:pt x="43523" y="191782"/>
                </a:lnTo>
                <a:lnTo>
                  <a:pt x="41880" y="191367"/>
                </a:lnTo>
                <a:lnTo>
                  <a:pt x="40237" y="190124"/>
                </a:lnTo>
                <a:lnTo>
                  <a:pt x="39418" y="188878"/>
                </a:lnTo>
                <a:lnTo>
                  <a:pt x="38597" y="188047"/>
                </a:lnTo>
                <a:lnTo>
                  <a:pt x="38597" y="187631"/>
                </a:lnTo>
                <a:lnTo>
                  <a:pt x="37363" y="186801"/>
                </a:lnTo>
                <a:lnTo>
                  <a:pt x="34901" y="183481"/>
                </a:lnTo>
                <a:lnTo>
                  <a:pt x="32849" y="180574"/>
                </a:lnTo>
                <a:lnTo>
                  <a:pt x="31205" y="178500"/>
                </a:lnTo>
                <a:lnTo>
                  <a:pt x="26688" y="174765"/>
                </a:lnTo>
                <a:lnTo>
                  <a:pt x="21761" y="170611"/>
                </a:lnTo>
                <a:lnTo>
                  <a:pt x="18066" y="165630"/>
                </a:lnTo>
                <a:lnTo>
                  <a:pt x="14370" y="160234"/>
                </a:lnTo>
                <a:lnTo>
                  <a:pt x="11087" y="153591"/>
                </a:lnTo>
                <a:lnTo>
                  <a:pt x="8622" y="147364"/>
                </a:lnTo>
                <a:lnTo>
                  <a:pt x="6160" y="140724"/>
                </a:lnTo>
                <a:lnTo>
                  <a:pt x="4517" y="134912"/>
                </a:lnTo>
                <a:lnTo>
                  <a:pt x="2052" y="124119"/>
                </a:lnTo>
                <a:lnTo>
                  <a:pt x="1234" y="118308"/>
                </a:lnTo>
                <a:lnTo>
                  <a:pt x="0" y="111665"/>
                </a:lnTo>
                <a:lnTo>
                  <a:pt x="0" y="105023"/>
                </a:lnTo>
                <a:lnTo>
                  <a:pt x="0" y="97552"/>
                </a:lnTo>
                <a:lnTo>
                  <a:pt x="0" y="90494"/>
                </a:lnTo>
                <a:lnTo>
                  <a:pt x="1234" y="83852"/>
                </a:lnTo>
                <a:lnTo>
                  <a:pt x="2052" y="77212"/>
                </a:lnTo>
                <a:lnTo>
                  <a:pt x="3286" y="71401"/>
                </a:lnTo>
                <a:lnTo>
                  <a:pt x="5339" y="63927"/>
                </a:lnTo>
                <a:lnTo>
                  <a:pt x="7391" y="57700"/>
                </a:lnTo>
                <a:lnTo>
                  <a:pt x="9856" y="51473"/>
                </a:lnTo>
                <a:lnTo>
                  <a:pt x="12730" y="45661"/>
                </a:lnTo>
                <a:lnTo>
                  <a:pt x="16013" y="40680"/>
                </a:lnTo>
                <a:lnTo>
                  <a:pt x="19709" y="35283"/>
                </a:lnTo>
                <a:lnTo>
                  <a:pt x="23405" y="30718"/>
                </a:lnTo>
                <a:lnTo>
                  <a:pt x="27922" y="26567"/>
                </a:lnTo>
                <a:lnTo>
                  <a:pt x="34901" y="20340"/>
                </a:lnTo>
                <a:lnTo>
                  <a:pt x="43111" y="14943"/>
                </a:lnTo>
                <a:lnTo>
                  <a:pt x="50915" y="10378"/>
                </a:lnTo>
                <a:lnTo>
                  <a:pt x="59946" y="6643"/>
                </a:lnTo>
                <a:lnTo>
                  <a:pt x="69390" y="3735"/>
                </a:lnTo>
                <a:lnTo>
                  <a:pt x="79243" y="1658"/>
                </a:lnTo>
                <a:lnTo>
                  <a:pt x="88687" y="415"/>
                </a:lnTo>
                <a:lnTo>
                  <a:pt x="98953" y="0"/>
                </a:lnTo>
                <a:lnTo>
                  <a:pt x="106753" y="415"/>
                </a:lnTo>
                <a:lnTo>
                  <a:pt x="114554" y="831"/>
                </a:lnTo>
                <a:lnTo>
                  <a:pt x="122355" y="2077"/>
                </a:lnTo>
                <a:lnTo>
                  <a:pt x="129746" y="3735"/>
                </a:lnTo>
                <a:lnTo>
                  <a:pt x="137137" y="5812"/>
                </a:lnTo>
                <a:lnTo>
                  <a:pt x="144529" y="8301"/>
                </a:lnTo>
                <a:lnTo>
                  <a:pt x="151096" y="11208"/>
                </a:lnTo>
                <a:lnTo>
                  <a:pt x="158078" y="14528"/>
                </a:lnTo>
                <a:lnTo>
                  <a:pt x="164647" y="18266"/>
                </a:lnTo>
                <a:lnTo>
                  <a:pt x="170805" y="22417"/>
                </a:lnTo>
                <a:lnTo>
                  <a:pt x="176553" y="26982"/>
                </a:lnTo>
                <a:lnTo>
                  <a:pt x="182711" y="31548"/>
                </a:lnTo>
                <a:lnTo>
                  <a:pt x="187640" y="36529"/>
                </a:lnTo>
                <a:lnTo>
                  <a:pt x="192567" y="42341"/>
                </a:lnTo>
                <a:lnTo>
                  <a:pt x="197084" y="47738"/>
                </a:lnTo>
                <a:lnTo>
                  <a:pt x="201189" y="53965"/>
                </a:lnTo>
                <a:lnTo>
                  <a:pt x="202008" y="56042"/>
                </a:lnTo>
                <a:lnTo>
                  <a:pt x="202008" y="57700"/>
                </a:lnTo>
                <a:lnTo>
                  <a:pt x="202008" y="59361"/>
                </a:lnTo>
                <a:lnTo>
                  <a:pt x="201689" y="60332"/>
                </a:lnTo>
                <a:lnTo>
                  <a:pt x="217382" y="78374"/>
                </a:lnTo>
                <a:lnTo>
                  <a:pt x="242945" y="107087"/>
                </a:lnTo>
                <a:lnTo>
                  <a:pt x="254399" y="120530"/>
                </a:lnTo>
                <a:lnTo>
                  <a:pt x="254918" y="120530"/>
                </a:lnTo>
                <a:lnTo>
                  <a:pt x="255985" y="120939"/>
                </a:lnTo>
                <a:lnTo>
                  <a:pt x="256518" y="121345"/>
                </a:lnTo>
                <a:lnTo>
                  <a:pt x="256518" y="122161"/>
                </a:lnTo>
                <a:lnTo>
                  <a:pt x="256518" y="122974"/>
                </a:lnTo>
                <a:lnTo>
                  <a:pt x="256506" y="123037"/>
                </a:lnTo>
                <a:lnTo>
                  <a:pt x="268103" y="137032"/>
                </a:lnTo>
                <a:lnTo>
                  <a:pt x="279059" y="150156"/>
                </a:lnTo>
                <a:lnTo>
                  <a:pt x="290826" y="164105"/>
                </a:lnTo>
                <a:lnTo>
                  <a:pt x="297726" y="171078"/>
                </a:lnTo>
                <a:lnTo>
                  <a:pt x="304217" y="178051"/>
                </a:lnTo>
                <a:lnTo>
                  <a:pt x="311520" y="185024"/>
                </a:lnTo>
                <a:lnTo>
                  <a:pt x="318824" y="191997"/>
                </a:lnTo>
                <a:lnTo>
                  <a:pt x="337490" y="207996"/>
                </a:lnTo>
                <a:lnTo>
                  <a:pt x="352097" y="220711"/>
                </a:lnTo>
                <a:lnTo>
                  <a:pt x="366707" y="234248"/>
                </a:lnTo>
                <a:lnTo>
                  <a:pt x="380908" y="247784"/>
                </a:lnTo>
                <a:lnTo>
                  <a:pt x="394299" y="261730"/>
                </a:lnTo>
                <a:lnTo>
                  <a:pt x="406878" y="276089"/>
                </a:lnTo>
                <a:lnTo>
                  <a:pt x="419050" y="290444"/>
                </a:lnTo>
                <a:lnTo>
                  <a:pt x="425541" y="298239"/>
                </a:lnTo>
                <a:lnTo>
                  <a:pt x="432035" y="306442"/>
                </a:lnTo>
                <a:lnTo>
                  <a:pt x="439338" y="315056"/>
                </a:lnTo>
                <a:lnTo>
                  <a:pt x="446642" y="323259"/>
                </a:lnTo>
                <a:lnTo>
                  <a:pt x="450698" y="326540"/>
                </a:lnTo>
                <a:lnTo>
                  <a:pt x="454758" y="329823"/>
                </a:lnTo>
                <a:lnTo>
                  <a:pt x="455164" y="330232"/>
                </a:lnTo>
                <a:lnTo>
                  <a:pt x="455567" y="330232"/>
                </a:lnTo>
                <a:lnTo>
                  <a:pt x="457599" y="331054"/>
                </a:lnTo>
                <a:lnTo>
                  <a:pt x="459221" y="332694"/>
                </a:lnTo>
                <a:lnTo>
                  <a:pt x="459221" y="333104"/>
                </a:lnTo>
                <a:lnTo>
                  <a:pt x="459627" y="333516"/>
                </a:lnTo>
                <a:lnTo>
                  <a:pt x="460439" y="334744"/>
                </a:lnTo>
                <a:lnTo>
                  <a:pt x="461655" y="335975"/>
                </a:lnTo>
                <a:lnTo>
                  <a:pt x="462061" y="337205"/>
                </a:lnTo>
                <a:lnTo>
                  <a:pt x="462468" y="338436"/>
                </a:lnTo>
                <a:lnTo>
                  <a:pt x="462468" y="338846"/>
                </a:lnTo>
                <a:lnTo>
                  <a:pt x="462468" y="339258"/>
                </a:lnTo>
                <a:lnTo>
                  <a:pt x="464090" y="343769"/>
                </a:lnTo>
                <a:lnTo>
                  <a:pt x="465715" y="348693"/>
                </a:lnTo>
                <a:lnTo>
                  <a:pt x="466524" y="353613"/>
                </a:lnTo>
                <a:lnTo>
                  <a:pt x="467337" y="358946"/>
                </a:lnTo>
                <a:lnTo>
                  <a:pt x="468149" y="369612"/>
                </a:lnTo>
                <a:lnTo>
                  <a:pt x="468149" y="380277"/>
                </a:lnTo>
                <a:lnTo>
                  <a:pt x="467743" y="390943"/>
                </a:lnTo>
                <a:lnTo>
                  <a:pt x="466524" y="401196"/>
                </a:lnTo>
                <a:lnTo>
                  <a:pt x="465308" y="409810"/>
                </a:lnTo>
                <a:lnTo>
                  <a:pt x="463683" y="418014"/>
                </a:lnTo>
                <a:lnTo>
                  <a:pt x="462468" y="425808"/>
                </a:lnTo>
                <a:lnTo>
                  <a:pt x="461655" y="433190"/>
                </a:lnTo>
                <a:lnTo>
                  <a:pt x="459627" y="448780"/>
                </a:lnTo>
                <a:lnTo>
                  <a:pt x="459627" y="451241"/>
                </a:lnTo>
                <a:lnTo>
                  <a:pt x="459221" y="458624"/>
                </a:lnTo>
                <a:lnTo>
                  <a:pt x="459221" y="466006"/>
                </a:lnTo>
                <a:lnTo>
                  <a:pt x="458814" y="469289"/>
                </a:lnTo>
                <a:lnTo>
                  <a:pt x="458005" y="472160"/>
                </a:lnTo>
                <a:lnTo>
                  <a:pt x="457192" y="475032"/>
                </a:lnTo>
                <a:lnTo>
                  <a:pt x="456786" y="478315"/>
                </a:lnTo>
                <a:lnTo>
                  <a:pt x="456786" y="483235"/>
                </a:lnTo>
                <a:lnTo>
                  <a:pt x="456786" y="484278"/>
                </a:lnTo>
                <a:lnTo>
                  <a:pt x="457884" y="483351"/>
                </a:lnTo>
                <a:cubicBezTo>
                  <a:pt x="458784" y="483351"/>
                  <a:pt x="459684" y="484876"/>
                  <a:pt x="459684" y="484876"/>
                </a:cubicBezTo>
                <a:cubicBezTo>
                  <a:pt x="460582" y="485637"/>
                  <a:pt x="460582" y="486397"/>
                  <a:pt x="461482" y="486397"/>
                </a:cubicBezTo>
                <a:cubicBezTo>
                  <a:pt x="461482" y="487158"/>
                  <a:pt x="462383" y="487919"/>
                  <a:pt x="463283" y="488683"/>
                </a:cubicBezTo>
                <a:cubicBezTo>
                  <a:pt x="463283" y="488683"/>
                  <a:pt x="464184" y="489444"/>
                  <a:pt x="464184" y="490205"/>
                </a:cubicBezTo>
                <a:lnTo>
                  <a:pt x="465981" y="488683"/>
                </a:lnTo>
                <a:cubicBezTo>
                  <a:pt x="466882" y="488683"/>
                  <a:pt x="467782" y="490205"/>
                  <a:pt x="467782" y="490205"/>
                </a:cubicBezTo>
                <a:cubicBezTo>
                  <a:pt x="467782" y="490966"/>
                  <a:pt x="465981" y="491727"/>
                  <a:pt x="465981" y="491727"/>
                </a:cubicBezTo>
                <a:cubicBezTo>
                  <a:pt x="465981" y="492491"/>
                  <a:pt x="466882" y="493252"/>
                  <a:pt x="467782" y="493252"/>
                </a:cubicBezTo>
                <a:cubicBezTo>
                  <a:pt x="467782" y="494013"/>
                  <a:pt x="468683" y="492491"/>
                  <a:pt x="469580" y="492491"/>
                </a:cubicBezTo>
                <a:cubicBezTo>
                  <a:pt x="470481" y="492491"/>
                  <a:pt x="470481" y="494013"/>
                  <a:pt x="471381" y="494013"/>
                </a:cubicBezTo>
                <a:lnTo>
                  <a:pt x="473182" y="492491"/>
                </a:lnTo>
                <a:cubicBezTo>
                  <a:pt x="472281" y="491727"/>
                  <a:pt x="472281" y="491727"/>
                  <a:pt x="471381" y="490966"/>
                </a:cubicBezTo>
                <a:cubicBezTo>
                  <a:pt x="471381" y="490205"/>
                  <a:pt x="470481" y="489444"/>
                  <a:pt x="469580" y="489444"/>
                </a:cubicBezTo>
                <a:cubicBezTo>
                  <a:pt x="469580" y="488683"/>
                  <a:pt x="468683" y="487919"/>
                  <a:pt x="468683" y="487158"/>
                </a:cubicBezTo>
                <a:cubicBezTo>
                  <a:pt x="467782" y="487158"/>
                  <a:pt x="467782" y="486397"/>
                  <a:pt x="466882" y="485637"/>
                </a:cubicBezTo>
                <a:cubicBezTo>
                  <a:pt x="466882" y="485637"/>
                  <a:pt x="465981" y="484115"/>
                  <a:pt x="465081" y="484115"/>
                </a:cubicBezTo>
                <a:lnTo>
                  <a:pt x="463283" y="485637"/>
                </a:lnTo>
                <a:cubicBezTo>
                  <a:pt x="463283" y="485637"/>
                  <a:pt x="462383" y="484115"/>
                  <a:pt x="461482" y="483351"/>
                </a:cubicBezTo>
                <a:lnTo>
                  <a:pt x="464184" y="482590"/>
                </a:lnTo>
                <a:cubicBezTo>
                  <a:pt x="464184" y="481829"/>
                  <a:pt x="462383" y="481068"/>
                  <a:pt x="462383" y="481068"/>
                </a:cubicBezTo>
                <a:cubicBezTo>
                  <a:pt x="461482" y="480307"/>
                  <a:pt x="461482" y="479546"/>
                  <a:pt x="460582" y="478782"/>
                </a:cubicBezTo>
                <a:cubicBezTo>
                  <a:pt x="462383" y="478021"/>
                  <a:pt x="463283" y="477260"/>
                  <a:pt x="465081" y="476499"/>
                </a:cubicBezTo>
                <a:cubicBezTo>
                  <a:pt x="465981" y="477260"/>
                  <a:pt x="466882" y="478782"/>
                  <a:pt x="467782" y="479546"/>
                </a:cubicBezTo>
                <a:cubicBezTo>
                  <a:pt x="468683" y="480307"/>
                  <a:pt x="468683" y="481068"/>
                  <a:pt x="469580" y="481829"/>
                </a:cubicBezTo>
                <a:lnTo>
                  <a:pt x="470481" y="483351"/>
                </a:lnTo>
                <a:cubicBezTo>
                  <a:pt x="471381" y="483351"/>
                  <a:pt x="472281" y="481829"/>
                  <a:pt x="473182" y="481829"/>
                </a:cubicBezTo>
                <a:lnTo>
                  <a:pt x="474079" y="483351"/>
                </a:lnTo>
                <a:cubicBezTo>
                  <a:pt x="474980" y="483351"/>
                  <a:pt x="475880" y="482590"/>
                  <a:pt x="476780" y="482590"/>
                </a:cubicBezTo>
                <a:cubicBezTo>
                  <a:pt x="476780" y="481829"/>
                  <a:pt x="474980" y="481068"/>
                  <a:pt x="474980" y="480307"/>
                </a:cubicBezTo>
                <a:lnTo>
                  <a:pt x="476780" y="479546"/>
                </a:lnTo>
                <a:cubicBezTo>
                  <a:pt x="477681" y="479546"/>
                  <a:pt x="477681" y="480307"/>
                  <a:pt x="478581" y="481068"/>
                </a:cubicBezTo>
                <a:cubicBezTo>
                  <a:pt x="478581" y="481829"/>
                  <a:pt x="479479" y="481829"/>
                  <a:pt x="480379" y="482590"/>
                </a:cubicBezTo>
                <a:cubicBezTo>
                  <a:pt x="480379" y="483351"/>
                  <a:pt x="481280" y="484115"/>
                  <a:pt x="481280" y="484115"/>
                </a:cubicBezTo>
                <a:cubicBezTo>
                  <a:pt x="481280" y="484876"/>
                  <a:pt x="479479" y="485637"/>
                  <a:pt x="479479" y="485637"/>
                </a:cubicBezTo>
                <a:lnTo>
                  <a:pt x="481280" y="487158"/>
                </a:lnTo>
                <a:cubicBezTo>
                  <a:pt x="481280" y="487919"/>
                  <a:pt x="482180" y="488683"/>
                  <a:pt x="482180" y="489444"/>
                </a:cubicBezTo>
                <a:cubicBezTo>
                  <a:pt x="483080" y="488683"/>
                  <a:pt x="484878" y="487919"/>
                  <a:pt x="484878" y="487919"/>
                </a:cubicBezTo>
                <a:cubicBezTo>
                  <a:pt x="484878" y="487158"/>
                  <a:pt x="486679" y="487158"/>
                  <a:pt x="486679" y="486397"/>
                </a:cubicBezTo>
                <a:lnTo>
                  <a:pt x="484878" y="484876"/>
                </a:lnTo>
                <a:cubicBezTo>
                  <a:pt x="484878" y="484115"/>
                  <a:pt x="483978" y="483351"/>
                  <a:pt x="483978" y="483351"/>
                </a:cubicBezTo>
                <a:cubicBezTo>
                  <a:pt x="483080" y="482590"/>
                  <a:pt x="482180" y="481829"/>
                  <a:pt x="482180" y="481068"/>
                </a:cubicBezTo>
                <a:lnTo>
                  <a:pt x="483978" y="480307"/>
                </a:lnTo>
                <a:cubicBezTo>
                  <a:pt x="484878" y="479546"/>
                  <a:pt x="485779" y="479546"/>
                  <a:pt x="485779" y="478782"/>
                </a:cubicBezTo>
                <a:lnTo>
                  <a:pt x="484878" y="477260"/>
                </a:lnTo>
                <a:cubicBezTo>
                  <a:pt x="484878" y="476499"/>
                  <a:pt x="486679" y="476499"/>
                  <a:pt x="486679" y="475738"/>
                </a:cubicBezTo>
                <a:cubicBezTo>
                  <a:pt x="486679" y="474974"/>
                  <a:pt x="484878" y="474974"/>
                  <a:pt x="484878" y="474213"/>
                </a:cubicBezTo>
                <a:lnTo>
                  <a:pt x="486679" y="472691"/>
                </a:lnTo>
                <a:cubicBezTo>
                  <a:pt x="487580" y="473452"/>
                  <a:pt x="488480" y="474213"/>
                  <a:pt x="488480" y="474213"/>
                </a:cubicBezTo>
                <a:cubicBezTo>
                  <a:pt x="488480" y="474974"/>
                  <a:pt x="490278" y="475738"/>
                  <a:pt x="490278" y="476499"/>
                </a:cubicBezTo>
                <a:cubicBezTo>
                  <a:pt x="490278" y="476499"/>
                  <a:pt x="487580" y="477260"/>
                  <a:pt x="488480" y="477260"/>
                </a:cubicBezTo>
                <a:cubicBezTo>
                  <a:pt x="488480" y="478021"/>
                  <a:pt x="489377" y="478782"/>
                  <a:pt x="489377" y="479546"/>
                </a:cubicBezTo>
                <a:lnTo>
                  <a:pt x="487580" y="480307"/>
                </a:lnTo>
                <a:cubicBezTo>
                  <a:pt x="487580" y="481068"/>
                  <a:pt x="488480" y="481829"/>
                  <a:pt x="489377" y="482590"/>
                </a:cubicBezTo>
                <a:cubicBezTo>
                  <a:pt x="489377" y="482590"/>
                  <a:pt x="490278" y="483351"/>
                  <a:pt x="490278" y="484115"/>
                </a:cubicBezTo>
                <a:cubicBezTo>
                  <a:pt x="491178" y="484115"/>
                  <a:pt x="492079" y="485637"/>
                  <a:pt x="492079" y="485637"/>
                </a:cubicBezTo>
                <a:cubicBezTo>
                  <a:pt x="492979" y="485637"/>
                  <a:pt x="493876" y="484115"/>
                  <a:pt x="493876" y="484115"/>
                </a:cubicBezTo>
                <a:cubicBezTo>
                  <a:pt x="494777" y="484115"/>
                  <a:pt x="495677" y="485637"/>
                  <a:pt x="495677" y="486397"/>
                </a:cubicBezTo>
                <a:lnTo>
                  <a:pt x="493876" y="487158"/>
                </a:lnTo>
                <a:cubicBezTo>
                  <a:pt x="493876" y="487919"/>
                  <a:pt x="494777" y="488683"/>
                  <a:pt x="495677" y="488683"/>
                </a:cubicBezTo>
                <a:cubicBezTo>
                  <a:pt x="495677" y="489444"/>
                  <a:pt x="496578" y="490205"/>
                  <a:pt x="496578" y="490966"/>
                </a:cubicBezTo>
                <a:lnTo>
                  <a:pt x="494777" y="491727"/>
                </a:lnTo>
                <a:cubicBezTo>
                  <a:pt x="494777" y="492491"/>
                  <a:pt x="496578" y="493252"/>
                  <a:pt x="496578" y="494013"/>
                </a:cubicBezTo>
                <a:cubicBezTo>
                  <a:pt x="496578" y="494013"/>
                  <a:pt x="494777" y="494774"/>
                  <a:pt x="493876" y="494774"/>
                </a:cubicBezTo>
                <a:cubicBezTo>
                  <a:pt x="493876" y="495535"/>
                  <a:pt x="492079" y="495535"/>
                  <a:pt x="492079" y="496296"/>
                </a:cubicBezTo>
                <a:cubicBezTo>
                  <a:pt x="492079" y="497060"/>
                  <a:pt x="493876" y="497821"/>
                  <a:pt x="493876" y="497821"/>
                </a:cubicBezTo>
                <a:cubicBezTo>
                  <a:pt x="493876" y="498582"/>
                  <a:pt x="492079" y="498582"/>
                  <a:pt x="492079" y="499343"/>
                </a:cubicBezTo>
                <a:cubicBezTo>
                  <a:pt x="492079" y="500104"/>
                  <a:pt x="492979" y="500868"/>
                  <a:pt x="492979" y="500868"/>
                </a:cubicBezTo>
                <a:cubicBezTo>
                  <a:pt x="493876" y="500868"/>
                  <a:pt x="494777" y="500104"/>
                  <a:pt x="495677" y="500104"/>
                </a:cubicBezTo>
                <a:cubicBezTo>
                  <a:pt x="495677" y="499343"/>
                  <a:pt x="497478" y="498582"/>
                  <a:pt x="497478" y="498582"/>
                </a:cubicBezTo>
                <a:cubicBezTo>
                  <a:pt x="497478" y="497821"/>
                  <a:pt x="495677" y="497060"/>
                  <a:pt x="495677" y="497060"/>
                </a:cubicBezTo>
                <a:cubicBezTo>
                  <a:pt x="495677" y="496296"/>
                  <a:pt x="497478" y="495535"/>
                  <a:pt x="497478" y="495535"/>
                </a:cubicBezTo>
                <a:cubicBezTo>
                  <a:pt x="498376" y="494774"/>
                  <a:pt x="496578" y="494013"/>
                  <a:pt x="496578" y="494013"/>
                </a:cubicBezTo>
                <a:cubicBezTo>
                  <a:pt x="496578" y="493252"/>
                  <a:pt x="498376" y="493252"/>
                  <a:pt x="498376" y="492491"/>
                </a:cubicBezTo>
                <a:cubicBezTo>
                  <a:pt x="498376" y="491727"/>
                  <a:pt x="500176" y="491727"/>
                  <a:pt x="500176" y="490966"/>
                </a:cubicBezTo>
                <a:cubicBezTo>
                  <a:pt x="500176" y="490966"/>
                  <a:pt x="498376" y="490205"/>
                  <a:pt x="498376" y="489444"/>
                </a:cubicBezTo>
                <a:cubicBezTo>
                  <a:pt x="498376" y="488683"/>
                  <a:pt x="497478" y="488683"/>
                  <a:pt x="497478" y="487919"/>
                </a:cubicBezTo>
                <a:cubicBezTo>
                  <a:pt x="497478" y="487158"/>
                  <a:pt x="499276" y="487158"/>
                  <a:pt x="499276" y="486397"/>
                </a:cubicBezTo>
                <a:cubicBezTo>
                  <a:pt x="499276" y="485637"/>
                  <a:pt x="497478" y="484876"/>
                  <a:pt x="497478" y="484876"/>
                </a:cubicBezTo>
                <a:cubicBezTo>
                  <a:pt x="497478" y="484115"/>
                  <a:pt x="496578" y="483351"/>
                  <a:pt x="496578" y="483351"/>
                </a:cubicBezTo>
                <a:cubicBezTo>
                  <a:pt x="496578" y="482590"/>
                  <a:pt x="498376" y="481829"/>
                  <a:pt x="498376" y="481829"/>
                </a:cubicBezTo>
                <a:lnTo>
                  <a:pt x="496578" y="480307"/>
                </a:lnTo>
                <a:lnTo>
                  <a:pt x="494777" y="481068"/>
                </a:lnTo>
                <a:lnTo>
                  <a:pt x="492979" y="479546"/>
                </a:lnTo>
                <a:cubicBezTo>
                  <a:pt x="492979" y="478782"/>
                  <a:pt x="492079" y="478782"/>
                  <a:pt x="491178" y="478021"/>
                </a:cubicBezTo>
                <a:cubicBezTo>
                  <a:pt x="492979" y="477260"/>
                  <a:pt x="493876" y="476499"/>
                  <a:pt x="495677" y="474974"/>
                </a:cubicBezTo>
                <a:cubicBezTo>
                  <a:pt x="496578" y="475738"/>
                  <a:pt x="496578" y="477260"/>
                  <a:pt x="497478" y="477260"/>
                </a:cubicBezTo>
                <a:cubicBezTo>
                  <a:pt x="497478" y="477260"/>
                  <a:pt x="498376" y="475738"/>
                  <a:pt x="499276" y="475738"/>
                </a:cubicBezTo>
                <a:cubicBezTo>
                  <a:pt x="500176" y="475738"/>
                  <a:pt x="500176" y="477260"/>
                  <a:pt x="501077" y="477260"/>
                </a:cubicBezTo>
                <a:cubicBezTo>
                  <a:pt x="501077" y="477260"/>
                  <a:pt x="502875" y="475738"/>
                  <a:pt x="502875" y="476499"/>
                </a:cubicBezTo>
                <a:cubicBezTo>
                  <a:pt x="502875" y="476499"/>
                  <a:pt x="503775" y="477260"/>
                  <a:pt x="503775" y="478021"/>
                </a:cubicBezTo>
                <a:cubicBezTo>
                  <a:pt x="504676" y="478021"/>
                  <a:pt x="505576" y="478782"/>
                  <a:pt x="505576" y="479546"/>
                </a:cubicBezTo>
                <a:cubicBezTo>
                  <a:pt x="505576" y="480307"/>
                  <a:pt x="507377" y="481068"/>
                  <a:pt x="507377" y="481068"/>
                </a:cubicBezTo>
                <a:cubicBezTo>
                  <a:pt x="507377" y="481829"/>
                  <a:pt x="505576" y="481829"/>
                  <a:pt x="505576" y="482590"/>
                </a:cubicBezTo>
                <a:lnTo>
                  <a:pt x="506476" y="484115"/>
                </a:lnTo>
                <a:cubicBezTo>
                  <a:pt x="506476" y="484115"/>
                  <a:pt x="508274" y="482590"/>
                  <a:pt x="509175" y="482590"/>
                </a:cubicBezTo>
                <a:lnTo>
                  <a:pt x="510075" y="484876"/>
                </a:lnTo>
                <a:cubicBezTo>
                  <a:pt x="510976" y="484876"/>
                  <a:pt x="511876" y="483351"/>
                  <a:pt x="512773" y="483351"/>
                </a:cubicBezTo>
                <a:lnTo>
                  <a:pt x="513674" y="484876"/>
                </a:lnTo>
                <a:cubicBezTo>
                  <a:pt x="514574" y="486397"/>
                  <a:pt x="516375" y="487158"/>
                  <a:pt x="517275" y="488683"/>
                </a:cubicBezTo>
                <a:cubicBezTo>
                  <a:pt x="517275" y="487919"/>
                  <a:pt x="519073" y="487158"/>
                  <a:pt x="519073" y="487158"/>
                </a:cubicBezTo>
                <a:cubicBezTo>
                  <a:pt x="519073" y="486397"/>
                  <a:pt x="517275" y="485637"/>
                  <a:pt x="517275" y="485637"/>
                </a:cubicBezTo>
                <a:cubicBezTo>
                  <a:pt x="517275" y="484876"/>
                  <a:pt x="519073" y="484876"/>
                  <a:pt x="519073" y="484115"/>
                </a:cubicBezTo>
                <a:lnTo>
                  <a:pt x="518173" y="482590"/>
                </a:lnTo>
                <a:cubicBezTo>
                  <a:pt x="517275" y="481829"/>
                  <a:pt x="517275" y="481068"/>
                  <a:pt x="516375" y="481068"/>
                </a:cubicBezTo>
                <a:cubicBezTo>
                  <a:pt x="516375" y="480307"/>
                  <a:pt x="515475" y="478782"/>
                  <a:pt x="514574" y="478782"/>
                </a:cubicBezTo>
                <a:cubicBezTo>
                  <a:pt x="515475" y="478782"/>
                  <a:pt x="516375" y="478021"/>
                  <a:pt x="517275" y="478021"/>
                </a:cubicBezTo>
                <a:lnTo>
                  <a:pt x="519073" y="476499"/>
                </a:lnTo>
                <a:lnTo>
                  <a:pt x="519974" y="478021"/>
                </a:lnTo>
                <a:cubicBezTo>
                  <a:pt x="520874" y="478782"/>
                  <a:pt x="521775" y="479546"/>
                  <a:pt x="521775" y="479546"/>
                </a:cubicBezTo>
                <a:cubicBezTo>
                  <a:pt x="522672" y="480307"/>
                  <a:pt x="522672" y="481068"/>
                  <a:pt x="523572" y="481829"/>
                </a:cubicBezTo>
                <a:lnTo>
                  <a:pt x="525373" y="483351"/>
                </a:lnTo>
                <a:cubicBezTo>
                  <a:pt x="524473" y="484115"/>
                  <a:pt x="523572" y="484115"/>
                  <a:pt x="522672" y="484876"/>
                </a:cubicBezTo>
                <a:cubicBezTo>
                  <a:pt x="523572" y="485637"/>
                  <a:pt x="525373" y="487158"/>
                  <a:pt x="526274" y="487919"/>
                </a:cubicBezTo>
                <a:cubicBezTo>
                  <a:pt x="526274" y="487158"/>
                  <a:pt x="528071" y="487158"/>
                  <a:pt x="528071" y="486397"/>
                </a:cubicBezTo>
                <a:cubicBezTo>
                  <a:pt x="528071" y="486397"/>
                  <a:pt x="526274" y="485637"/>
                  <a:pt x="526274" y="484876"/>
                </a:cubicBezTo>
                <a:cubicBezTo>
                  <a:pt x="526274" y="484115"/>
                  <a:pt x="528071" y="484115"/>
                  <a:pt x="528972" y="483351"/>
                </a:cubicBezTo>
                <a:cubicBezTo>
                  <a:pt x="528972" y="483351"/>
                  <a:pt x="527171" y="482590"/>
                  <a:pt x="527171" y="481829"/>
                </a:cubicBezTo>
                <a:cubicBezTo>
                  <a:pt x="527171" y="481829"/>
                  <a:pt x="525373" y="481068"/>
                  <a:pt x="525373" y="480307"/>
                </a:cubicBezTo>
                <a:lnTo>
                  <a:pt x="527171" y="478782"/>
                </a:lnTo>
                <a:cubicBezTo>
                  <a:pt x="528071" y="478782"/>
                  <a:pt x="528972" y="477260"/>
                  <a:pt x="529872" y="478021"/>
                </a:cubicBezTo>
                <a:lnTo>
                  <a:pt x="530773" y="479546"/>
                </a:lnTo>
                <a:lnTo>
                  <a:pt x="528972" y="480307"/>
                </a:lnTo>
                <a:cubicBezTo>
                  <a:pt x="528972" y="481068"/>
                  <a:pt x="530773" y="481829"/>
                  <a:pt x="530773" y="482590"/>
                </a:cubicBezTo>
                <a:cubicBezTo>
                  <a:pt x="530773" y="482590"/>
                  <a:pt x="531670" y="483351"/>
                  <a:pt x="531670" y="484115"/>
                </a:cubicBezTo>
                <a:cubicBezTo>
                  <a:pt x="532571" y="484876"/>
                  <a:pt x="533471" y="485637"/>
                  <a:pt x="533471" y="485637"/>
                </a:cubicBezTo>
                <a:lnTo>
                  <a:pt x="535272" y="484115"/>
                </a:lnTo>
                <a:cubicBezTo>
                  <a:pt x="536169" y="484115"/>
                  <a:pt x="537070" y="485637"/>
                  <a:pt x="537070" y="486397"/>
                </a:cubicBezTo>
                <a:cubicBezTo>
                  <a:pt x="537970" y="486397"/>
                  <a:pt x="537970" y="487158"/>
                  <a:pt x="538871" y="487919"/>
                </a:cubicBezTo>
                <a:cubicBezTo>
                  <a:pt x="539771" y="487158"/>
                  <a:pt x="541569" y="486397"/>
                  <a:pt x="542469" y="485637"/>
                </a:cubicBezTo>
                <a:cubicBezTo>
                  <a:pt x="542469" y="484876"/>
                  <a:pt x="541569" y="484115"/>
                  <a:pt x="541569" y="483351"/>
                </a:cubicBezTo>
                <a:cubicBezTo>
                  <a:pt x="540671" y="483351"/>
                  <a:pt x="539771" y="484876"/>
                  <a:pt x="538871" y="484876"/>
                </a:cubicBezTo>
                <a:lnTo>
                  <a:pt x="537970" y="483351"/>
                </a:lnTo>
                <a:cubicBezTo>
                  <a:pt x="537970" y="482590"/>
                  <a:pt x="538871" y="481829"/>
                  <a:pt x="539771" y="481829"/>
                </a:cubicBezTo>
                <a:cubicBezTo>
                  <a:pt x="540671" y="481068"/>
                  <a:pt x="540671" y="481068"/>
                  <a:pt x="541569" y="480307"/>
                </a:cubicBezTo>
                <a:cubicBezTo>
                  <a:pt x="542469" y="481068"/>
                  <a:pt x="542469" y="482590"/>
                  <a:pt x="543370" y="482590"/>
                </a:cubicBezTo>
                <a:cubicBezTo>
                  <a:pt x="543370" y="482590"/>
                  <a:pt x="544270" y="481068"/>
                  <a:pt x="545171" y="481068"/>
                </a:cubicBezTo>
                <a:cubicBezTo>
                  <a:pt x="546071" y="481068"/>
                  <a:pt x="546071" y="479546"/>
                  <a:pt x="546968" y="479546"/>
                </a:cubicBezTo>
                <a:cubicBezTo>
                  <a:pt x="547869" y="479546"/>
                  <a:pt x="547869" y="481068"/>
                  <a:pt x="548769" y="481068"/>
                </a:cubicBezTo>
                <a:lnTo>
                  <a:pt x="550570" y="480307"/>
                </a:lnTo>
                <a:cubicBezTo>
                  <a:pt x="551467" y="480307"/>
                  <a:pt x="551467" y="481068"/>
                  <a:pt x="552368" y="481829"/>
                </a:cubicBezTo>
                <a:cubicBezTo>
                  <a:pt x="553268" y="482590"/>
                  <a:pt x="554169" y="484115"/>
                  <a:pt x="555066" y="484876"/>
                </a:cubicBezTo>
                <a:cubicBezTo>
                  <a:pt x="555967" y="484876"/>
                  <a:pt x="556867" y="484115"/>
                  <a:pt x="557767" y="484115"/>
                </a:cubicBezTo>
                <a:cubicBezTo>
                  <a:pt x="557767" y="483351"/>
                  <a:pt x="558668" y="483351"/>
                  <a:pt x="559568" y="482590"/>
                </a:cubicBezTo>
                <a:cubicBezTo>
                  <a:pt x="559568" y="482590"/>
                  <a:pt x="561366" y="481829"/>
                  <a:pt x="561366" y="481068"/>
                </a:cubicBezTo>
                <a:cubicBezTo>
                  <a:pt x="562267" y="481829"/>
                  <a:pt x="562267" y="482590"/>
                  <a:pt x="563167" y="483351"/>
                </a:cubicBezTo>
                <a:lnTo>
                  <a:pt x="564965" y="481829"/>
                </a:lnTo>
                <a:cubicBezTo>
                  <a:pt x="565865" y="481829"/>
                  <a:pt x="565865" y="482590"/>
                  <a:pt x="566766" y="483351"/>
                </a:cubicBezTo>
                <a:cubicBezTo>
                  <a:pt x="566766" y="484115"/>
                  <a:pt x="567666" y="484876"/>
                  <a:pt x="567666" y="484876"/>
                </a:cubicBezTo>
                <a:cubicBezTo>
                  <a:pt x="568566" y="485637"/>
                  <a:pt x="569467" y="486397"/>
                  <a:pt x="569467" y="487158"/>
                </a:cubicBezTo>
                <a:lnTo>
                  <a:pt x="567666" y="487919"/>
                </a:lnTo>
                <a:cubicBezTo>
                  <a:pt x="567666" y="488683"/>
                  <a:pt x="568566" y="489444"/>
                  <a:pt x="569467" y="489444"/>
                </a:cubicBezTo>
                <a:cubicBezTo>
                  <a:pt x="568566" y="489444"/>
                  <a:pt x="571265" y="488683"/>
                  <a:pt x="571265" y="488683"/>
                </a:cubicBezTo>
                <a:cubicBezTo>
                  <a:pt x="571265" y="487919"/>
                  <a:pt x="569467" y="487158"/>
                  <a:pt x="569467" y="487158"/>
                </a:cubicBezTo>
                <a:cubicBezTo>
                  <a:pt x="570364" y="486397"/>
                  <a:pt x="571265" y="485637"/>
                  <a:pt x="571265" y="485637"/>
                </a:cubicBezTo>
                <a:cubicBezTo>
                  <a:pt x="572165" y="485637"/>
                  <a:pt x="573066" y="487158"/>
                  <a:pt x="573066" y="487158"/>
                </a:cubicBezTo>
                <a:cubicBezTo>
                  <a:pt x="573066" y="487158"/>
                  <a:pt x="574863" y="486397"/>
                  <a:pt x="574863" y="485637"/>
                </a:cubicBezTo>
                <a:cubicBezTo>
                  <a:pt x="574863" y="485637"/>
                  <a:pt x="573066" y="484876"/>
                  <a:pt x="573966" y="484115"/>
                </a:cubicBezTo>
                <a:cubicBezTo>
                  <a:pt x="573966" y="483351"/>
                  <a:pt x="575764" y="483351"/>
                  <a:pt x="575764" y="482590"/>
                </a:cubicBezTo>
                <a:cubicBezTo>
                  <a:pt x="575764" y="482590"/>
                  <a:pt x="573966" y="481829"/>
                  <a:pt x="573966" y="481068"/>
                </a:cubicBezTo>
                <a:lnTo>
                  <a:pt x="572165" y="482590"/>
                </a:lnTo>
                <a:cubicBezTo>
                  <a:pt x="571265" y="482590"/>
                  <a:pt x="570364" y="484115"/>
                  <a:pt x="570364" y="484115"/>
                </a:cubicBezTo>
                <a:cubicBezTo>
                  <a:pt x="569467" y="484115"/>
                  <a:pt x="568566" y="482590"/>
                  <a:pt x="568566" y="481829"/>
                </a:cubicBezTo>
                <a:cubicBezTo>
                  <a:pt x="568566" y="481829"/>
                  <a:pt x="566766" y="481068"/>
                  <a:pt x="566766" y="480307"/>
                </a:cubicBezTo>
                <a:cubicBezTo>
                  <a:pt x="566766" y="480307"/>
                  <a:pt x="568566" y="479546"/>
                  <a:pt x="568566" y="478782"/>
                </a:cubicBezTo>
                <a:cubicBezTo>
                  <a:pt x="568566" y="478782"/>
                  <a:pt x="567666" y="478021"/>
                  <a:pt x="567666" y="477260"/>
                </a:cubicBezTo>
                <a:cubicBezTo>
                  <a:pt x="568566" y="476499"/>
                  <a:pt x="570364" y="475738"/>
                  <a:pt x="571265" y="474974"/>
                </a:cubicBezTo>
                <a:cubicBezTo>
                  <a:pt x="572165" y="475738"/>
                  <a:pt x="572165" y="475738"/>
                  <a:pt x="573066" y="476499"/>
                </a:cubicBezTo>
                <a:cubicBezTo>
                  <a:pt x="573966" y="477260"/>
                  <a:pt x="574863" y="478782"/>
                  <a:pt x="575764" y="479546"/>
                </a:cubicBezTo>
                <a:cubicBezTo>
                  <a:pt x="576664" y="479546"/>
                  <a:pt x="577565" y="478782"/>
                  <a:pt x="577565" y="478782"/>
                </a:cubicBezTo>
                <a:cubicBezTo>
                  <a:pt x="578465" y="478782"/>
                  <a:pt x="579366" y="480307"/>
                  <a:pt x="579366" y="480307"/>
                </a:cubicBezTo>
                <a:cubicBezTo>
                  <a:pt x="579366" y="480307"/>
                  <a:pt x="581163" y="479546"/>
                  <a:pt x="581163" y="478782"/>
                </a:cubicBezTo>
                <a:cubicBezTo>
                  <a:pt x="582064" y="478782"/>
                  <a:pt x="580263" y="477260"/>
                  <a:pt x="580263" y="477260"/>
                </a:cubicBezTo>
                <a:cubicBezTo>
                  <a:pt x="580263" y="476499"/>
                  <a:pt x="582064" y="476499"/>
                  <a:pt x="582064" y="475738"/>
                </a:cubicBezTo>
                <a:cubicBezTo>
                  <a:pt x="582064" y="475738"/>
                  <a:pt x="580263" y="474974"/>
                  <a:pt x="580263" y="474213"/>
                </a:cubicBezTo>
                <a:cubicBezTo>
                  <a:pt x="580263" y="473452"/>
                  <a:pt x="582064" y="473452"/>
                  <a:pt x="582064" y="472691"/>
                </a:cubicBezTo>
                <a:cubicBezTo>
                  <a:pt x="582064" y="473452"/>
                  <a:pt x="583862" y="474213"/>
                  <a:pt x="583862" y="474974"/>
                </a:cubicBezTo>
                <a:cubicBezTo>
                  <a:pt x="583862" y="474974"/>
                  <a:pt x="585662" y="475738"/>
                  <a:pt x="585662" y="476499"/>
                </a:cubicBezTo>
                <a:cubicBezTo>
                  <a:pt x="585662" y="476499"/>
                  <a:pt x="583862" y="477260"/>
                  <a:pt x="583862" y="478021"/>
                </a:cubicBezTo>
                <a:cubicBezTo>
                  <a:pt x="583862" y="478021"/>
                  <a:pt x="584762" y="478782"/>
                  <a:pt x="584762" y="479546"/>
                </a:cubicBezTo>
                <a:cubicBezTo>
                  <a:pt x="584762" y="479546"/>
                  <a:pt x="582964" y="480307"/>
                  <a:pt x="582964" y="481068"/>
                </a:cubicBezTo>
                <a:cubicBezTo>
                  <a:pt x="582964" y="481068"/>
                  <a:pt x="584762" y="481829"/>
                  <a:pt x="584762" y="482590"/>
                </a:cubicBezTo>
                <a:cubicBezTo>
                  <a:pt x="584762" y="483351"/>
                  <a:pt x="585662" y="483351"/>
                  <a:pt x="586563" y="484115"/>
                </a:cubicBezTo>
                <a:cubicBezTo>
                  <a:pt x="586563" y="484115"/>
                  <a:pt x="587463" y="482590"/>
                  <a:pt x="588364" y="482590"/>
                </a:cubicBezTo>
                <a:cubicBezTo>
                  <a:pt x="588364" y="482590"/>
                  <a:pt x="589261" y="484115"/>
                  <a:pt x="589261" y="484876"/>
                </a:cubicBezTo>
                <a:cubicBezTo>
                  <a:pt x="590162" y="484876"/>
                  <a:pt x="591062" y="483351"/>
                  <a:pt x="591962" y="483351"/>
                </a:cubicBezTo>
                <a:lnTo>
                  <a:pt x="592863" y="484876"/>
                </a:lnTo>
                <a:cubicBezTo>
                  <a:pt x="592863" y="484876"/>
                  <a:pt x="594661" y="483351"/>
                  <a:pt x="595561" y="483351"/>
                </a:cubicBezTo>
                <a:lnTo>
                  <a:pt x="596462" y="485637"/>
                </a:lnTo>
                <a:cubicBezTo>
                  <a:pt x="597362" y="485637"/>
                  <a:pt x="598262" y="484115"/>
                  <a:pt x="599160" y="484115"/>
                </a:cubicBezTo>
                <a:lnTo>
                  <a:pt x="600060" y="485637"/>
                </a:lnTo>
                <a:cubicBezTo>
                  <a:pt x="600060" y="485637"/>
                  <a:pt x="602761" y="484876"/>
                  <a:pt x="602761" y="484115"/>
                </a:cubicBezTo>
                <a:lnTo>
                  <a:pt x="600961" y="482590"/>
                </a:lnTo>
                <a:cubicBezTo>
                  <a:pt x="600060" y="483351"/>
                  <a:pt x="599160" y="483351"/>
                  <a:pt x="599160" y="484115"/>
                </a:cubicBezTo>
                <a:cubicBezTo>
                  <a:pt x="598262" y="483351"/>
                  <a:pt x="597362" y="482590"/>
                  <a:pt x="597362" y="482590"/>
                </a:cubicBezTo>
                <a:cubicBezTo>
                  <a:pt x="596462" y="481829"/>
                  <a:pt x="596462" y="481068"/>
                  <a:pt x="595561" y="480307"/>
                </a:cubicBezTo>
                <a:cubicBezTo>
                  <a:pt x="595561" y="480307"/>
                  <a:pt x="594661" y="479546"/>
                  <a:pt x="593760" y="478782"/>
                </a:cubicBezTo>
                <a:lnTo>
                  <a:pt x="592863" y="477260"/>
                </a:lnTo>
                <a:cubicBezTo>
                  <a:pt x="592863" y="477260"/>
                  <a:pt x="594661" y="476499"/>
                  <a:pt x="594661" y="475738"/>
                </a:cubicBezTo>
                <a:cubicBezTo>
                  <a:pt x="594661" y="475738"/>
                  <a:pt x="593760" y="474974"/>
                  <a:pt x="592863" y="474213"/>
                </a:cubicBezTo>
                <a:cubicBezTo>
                  <a:pt x="592863" y="473452"/>
                  <a:pt x="591962" y="473452"/>
                  <a:pt x="591962" y="472691"/>
                </a:cubicBezTo>
                <a:lnTo>
                  <a:pt x="593760" y="471166"/>
                </a:lnTo>
                <a:cubicBezTo>
                  <a:pt x="593760" y="471166"/>
                  <a:pt x="594661" y="472691"/>
                  <a:pt x="595561" y="472691"/>
                </a:cubicBezTo>
                <a:cubicBezTo>
                  <a:pt x="595561" y="472691"/>
                  <a:pt x="596462" y="471930"/>
                  <a:pt x="597362" y="471930"/>
                </a:cubicBezTo>
                <a:lnTo>
                  <a:pt x="598262" y="473452"/>
                </a:lnTo>
                <a:cubicBezTo>
                  <a:pt x="599160" y="473452"/>
                  <a:pt x="600060" y="474974"/>
                  <a:pt x="600060" y="474974"/>
                </a:cubicBezTo>
                <a:cubicBezTo>
                  <a:pt x="600060" y="474974"/>
                  <a:pt x="598262" y="475738"/>
                  <a:pt x="598262" y="476499"/>
                </a:cubicBezTo>
                <a:cubicBezTo>
                  <a:pt x="598262" y="476499"/>
                  <a:pt x="599160" y="477260"/>
                  <a:pt x="600060" y="478021"/>
                </a:cubicBezTo>
                <a:cubicBezTo>
                  <a:pt x="600060" y="478782"/>
                  <a:pt x="600961" y="478782"/>
                  <a:pt x="600961" y="479546"/>
                </a:cubicBezTo>
                <a:cubicBezTo>
                  <a:pt x="601861" y="480307"/>
                  <a:pt x="601861" y="481068"/>
                  <a:pt x="602761" y="481068"/>
                </a:cubicBezTo>
                <a:cubicBezTo>
                  <a:pt x="603659" y="481829"/>
                  <a:pt x="603659" y="482590"/>
                  <a:pt x="604559" y="483351"/>
                </a:cubicBezTo>
                <a:cubicBezTo>
                  <a:pt x="604559" y="483351"/>
                  <a:pt x="605460" y="484115"/>
                  <a:pt x="605460" y="484876"/>
                </a:cubicBezTo>
                <a:cubicBezTo>
                  <a:pt x="606360" y="485637"/>
                  <a:pt x="607261" y="486397"/>
                  <a:pt x="607261" y="486397"/>
                </a:cubicBezTo>
                <a:lnTo>
                  <a:pt x="609058" y="484876"/>
                </a:lnTo>
                <a:cubicBezTo>
                  <a:pt x="609959" y="484876"/>
                  <a:pt x="610859" y="487158"/>
                  <a:pt x="610859" y="487158"/>
                </a:cubicBezTo>
                <a:cubicBezTo>
                  <a:pt x="611760" y="487158"/>
                  <a:pt x="612657" y="485637"/>
                  <a:pt x="612657" y="485637"/>
                </a:cubicBezTo>
                <a:cubicBezTo>
                  <a:pt x="613558" y="485637"/>
                  <a:pt x="614458" y="487158"/>
                  <a:pt x="614458" y="487158"/>
                </a:cubicBezTo>
                <a:cubicBezTo>
                  <a:pt x="615358" y="487919"/>
                  <a:pt x="615358" y="488683"/>
                  <a:pt x="616259" y="488683"/>
                </a:cubicBezTo>
                <a:cubicBezTo>
                  <a:pt x="616259" y="489444"/>
                  <a:pt x="617156" y="490205"/>
                  <a:pt x="617156" y="490966"/>
                </a:cubicBezTo>
                <a:cubicBezTo>
                  <a:pt x="618057" y="490966"/>
                  <a:pt x="618957" y="492491"/>
                  <a:pt x="618957" y="492491"/>
                </a:cubicBezTo>
                <a:cubicBezTo>
                  <a:pt x="619857" y="492491"/>
                  <a:pt x="620758" y="490966"/>
                  <a:pt x="620758" y="490966"/>
                </a:cubicBezTo>
                <a:cubicBezTo>
                  <a:pt x="620758" y="490205"/>
                  <a:pt x="619857" y="490205"/>
                  <a:pt x="619857" y="489444"/>
                </a:cubicBezTo>
                <a:cubicBezTo>
                  <a:pt x="618957" y="488683"/>
                  <a:pt x="618957" y="487919"/>
                  <a:pt x="618057" y="487919"/>
                </a:cubicBezTo>
                <a:cubicBezTo>
                  <a:pt x="618057" y="487158"/>
                  <a:pt x="616259" y="486397"/>
                  <a:pt x="616259" y="486397"/>
                </a:cubicBezTo>
                <a:cubicBezTo>
                  <a:pt x="616259" y="485637"/>
                  <a:pt x="618057" y="484876"/>
                  <a:pt x="618957" y="484876"/>
                </a:cubicBezTo>
                <a:cubicBezTo>
                  <a:pt x="618957" y="484115"/>
                  <a:pt x="619857" y="484115"/>
                  <a:pt x="620758" y="483351"/>
                </a:cubicBezTo>
                <a:cubicBezTo>
                  <a:pt x="619857" y="483351"/>
                  <a:pt x="619857" y="481829"/>
                  <a:pt x="618957" y="481829"/>
                </a:cubicBezTo>
                <a:cubicBezTo>
                  <a:pt x="619857" y="481829"/>
                  <a:pt x="620758" y="480307"/>
                  <a:pt x="620758" y="480307"/>
                </a:cubicBezTo>
                <a:cubicBezTo>
                  <a:pt x="621658" y="480307"/>
                  <a:pt x="621658" y="481829"/>
                  <a:pt x="622556" y="481829"/>
                </a:cubicBezTo>
                <a:cubicBezTo>
                  <a:pt x="623456" y="481829"/>
                  <a:pt x="624357" y="481068"/>
                  <a:pt x="624357" y="481068"/>
                </a:cubicBezTo>
                <a:cubicBezTo>
                  <a:pt x="625257" y="481068"/>
                  <a:pt x="625257" y="482590"/>
                  <a:pt x="626157" y="482590"/>
                </a:cubicBezTo>
                <a:lnTo>
                  <a:pt x="627955" y="481068"/>
                </a:lnTo>
                <a:cubicBezTo>
                  <a:pt x="628856" y="481068"/>
                  <a:pt x="629756" y="482590"/>
                  <a:pt x="629756" y="482590"/>
                </a:cubicBezTo>
                <a:cubicBezTo>
                  <a:pt x="629756" y="483351"/>
                  <a:pt x="630657" y="484115"/>
                  <a:pt x="631557" y="484876"/>
                </a:cubicBezTo>
                <a:lnTo>
                  <a:pt x="632454" y="486397"/>
                </a:lnTo>
                <a:cubicBezTo>
                  <a:pt x="633355" y="486397"/>
                  <a:pt x="634255" y="484876"/>
                  <a:pt x="634255" y="484876"/>
                </a:cubicBezTo>
                <a:cubicBezTo>
                  <a:pt x="635156" y="484876"/>
                  <a:pt x="636056" y="486397"/>
                  <a:pt x="636056" y="486397"/>
                </a:cubicBezTo>
                <a:cubicBezTo>
                  <a:pt x="636953" y="487158"/>
                  <a:pt x="637854" y="485637"/>
                  <a:pt x="637854" y="485637"/>
                </a:cubicBezTo>
                <a:cubicBezTo>
                  <a:pt x="637854" y="484876"/>
                  <a:pt x="636953" y="484115"/>
                  <a:pt x="636953" y="484115"/>
                </a:cubicBezTo>
                <a:cubicBezTo>
                  <a:pt x="636056" y="483351"/>
                  <a:pt x="636056" y="482590"/>
                  <a:pt x="635156" y="481829"/>
                </a:cubicBezTo>
                <a:cubicBezTo>
                  <a:pt x="634255" y="481829"/>
                  <a:pt x="634255" y="481068"/>
                  <a:pt x="633355" y="480307"/>
                </a:cubicBezTo>
                <a:lnTo>
                  <a:pt x="632454" y="478782"/>
                </a:lnTo>
                <a:cubicBezTo>
                  <a:pt x="632454" y="478021"/>
                  <a:pt x="634255" y="478021"/>
                  <a:pt x="634255" y="477260"/>
                </a:cubicBezTo>
                <a:cubicBezTo>
                  <a:pt x="634255" y="478021"/>
                  <a:pt x="635156" y="478782"/>
                  <a:pt x="636056" y="478782"/>
                </a:cubicBezTo>
                <a:cubicBezTo>
                  <a:pt x="636056" y="479546"/>
                  <a:pt x="636953" y="481068"/>
                  <a:pt x="636953" y="481068"/>
                </a:cubicBezTo>
                <a:cubicBezTo>
                  <a:pt x="637854" y="481068"/>
                  <a:pt x="638754" y="479546"/>
                  <a:pt x="638754" y="479546"/>
                </a:cubicBezTo>
                <a:cubicBezTo>
                  <a:pt x="639655" y="478782"/>
                  <a:pt x="640555" y="478782"/>
                  <a:pt x="641453" y="478021"/>
                </a:cubicBezTo>
                <a:cubicBezTo>
                  <a:pt x="641453" y="478782"/>
                  <a:pt x="643253" y="479546"/>
                  <a:pt x="642353" y="479546"/>
                </a:cubicBezTo>
                <a:cubicBezTo>
                  <a:pt x="642353" y="480307"/>
                  <a:pt x="641453" y="481068"/>
                  <a:pt x="640555" y="481068"/>
                </a:cubicBezTo>
                <a:cubicBezTo>
                  <a:pt x="640555" y="481068"/>
                  <a:pt x="638754" y="481829"/>
                  <a:pt x="638754" y="482590"/>
                </a:cubicBezTo>
                <a:cubicBezTo>
                  <a:pt x="638754" y="482590"/>
                  <a:pt x="639655" y="483351"/>
                  <a:pt x="640555" y="484115"/>
                </a:cubicBezTo>
                <a:cubicBezTo>
                  <a:pt x="640555" y="484876"/>
                  <a:pt x="641453" y="485637"/>
                  <a:pt x="641453" y="485637"/>
                </a:cubicBezTo>
                <a:cubicBezTo>
                  <a:pt x="642353" y="486397"/>
                  <a:pt x="642353" y="487158"/>
                  <a:pt x="643253" y="487919"/>
                </a:cubicBezTo>
                <a:cubicBezTo>
                  <a:pt x="644154" y="487919"/>
                  <a:pt x="644154" y="488683"/>
                  <a:pt x="645054" y="489444"/>
                </a:cubicBezTo>
                <a:lnTo>
                  <a:pt x="645952" y="490966"/>
                </a:lnTo>
                <a:cubicBezTo>
                  <a:pt x="646852" y="490966"/>
                  <a:pt x="648653" y="489444"/>
                  <a:pt x="648653" y="489444"/>
                </a:cubicBezTo>
                <a:lnTo>
                  <a:pt x="646852" y="487919"/>
                </a:lnTo>
                <a:cubicBezTo>
                  <a:pt x="645952" y="487158"/>
                  <a:pt x="645952" y="487158"/>
                  <a:pt x="645054" y="486397"/>
                </a:cubicBezTo>
                <a:cubicBezTo>
                  <a:pt x="644154" y="484876"/>
                  <a:pt x="643253" y="484115"/>
                  <a:pt x="642353" y="482590"/>
                </a:cubicBezTo>
                <a:cubicBezTo>
                  <a:pt x="643253" y="481829"/>
                  <a:pt x="645054" y="481068"/>
                  <a:pt x="645952" y="480307"/>
                </a:cubicBezTo>
                <a:cubicBezTo>
                  <a:pt x="646852" y="480307"/>
                  <a:pt x="646852" y="481829"/>
                  <a:pt x="647753" y="481829"/>
                </a:cubicBezTo>
                <a:cubicBezTo>
                  <a:pt x="648653" y="481829"/>
                  <a:pt x="649553" y="480307"/>
                  <a:pt x="649553" y="480307"/>
                </a:cubicBezTo>
                <a:cubicBezTo>
                  <a:pt x="650454" y="481068"/>
                  <a:pt x="650454" y="482590"/>
                  <a:pt x="651351" y="482590"/>
                </a:cubicBezTo>
                <a:cubicBezTo>
                  <a:pt x="652252" y="482590"/>
                  <a:pt x="653152" y="481068"/>
                  <a:pt x="653152" y="481068"/>
                </a:cubicBezTo>
                <a:cubicBezTo>
                  <a:pt x="654052" y="481068"/>
                  <a:pt x="654052" y="482590"/>
                  <a:pt x="654953" y="482590"/>
                </a:cubicBezTo>
                <a:lnTo>
                  <a:pt x="656751" y="481829"/>
                </a:lnTo>
                <a:cubicBezTo>
                  <a:pt x="656751" y="481068"/>
                  <a:pt x="654953" y="480307"/>
                  <a:pt x="654953" y="479546"/>
                </a:cubicBezTo>
                <a:lnTo>
                  <a:pt x="657651" y="478782"/>
                </a:lnTo>
                <a:cubicBezTo>
                  <a:pt x="657651" y="478782"/>
                  <a:pt x="658552" y="479546"/>
                  <a:pt x="658552" y="480307"/>
                </a:cubicBezTo>
                <a:cubicBezTo>
                  <a:pt x="659452" y="480307"/>
                  <a:pt x="659452" y="481829"/>
                  <a:pt x="660352" y="481829"/>
                </a:cubicBezTo>
                <a:cubicBezTo>
                  <a:pt x="659452" y="482590"/>
                  <a:pt x="657651" y="483351"/>
                  <a:pt x="656751" y="484115"/>
                </a:cubicBezTo>
                <a:cubicBezTo>
                  <a:pt x="657651" y="485637"/>
                  <a:pt x="658552" y="486397"/>
                  <a:pt x="659452" y="487919"/>
                </a:cubicBezTo>
                <a:cubicBezTo>
                  <a:pt x="661250" y="487158"/>
                  <a:pt x="662150" y="486397"/>
                  <a:pt x="663051" y="485637"/>
                </a:cubicBezTo>
                <a:cubicBezTo>
                  <a:pt x="662150" y="484115"/>
                  <a:pt x="661250" y="483351"/>
                  <a:pt x="660352" y="481829"/>
                </a:cubicBezTo>
                <a:lnTo>
                  <a:pt x="662150" y="480307"/>
                </a:lnTo>
                <a:cubicBezTo>
                  <a:pt x="663051" y="480307"/>
                  <a:pt x="663951" y="481829"/>
                  <a:pt x="663951" y="482590"/>
                </a:cubicBezTo>
                <a:cubicBezTo>
                  <a:pt x="664852" y="482590"/>
                  <a:pt x="664852" y="483351"/>
                  <a:pt x="665749" y="484115"/>
                </a:cubicBezTo>
                <a:lnTo>
                  <a:pt x="666649" y="485637"/>
                </a:lnTo>
                <a:cubicBezTo>
                  <a:pt x="667550" y="485637"/>
                  <a:pt x="668450" y="484115"/>
                  <a:pt x="669351" y="484115"/>
                </a:cubicBezTo>
                <a:cubicBezTo>
                  <a:pt x="669351" y="484115"/>
                  <a:pt x="670248" y="485637"/>
                  <a:pt x="670248" y="486397"/>
                </a:cubicBezTo>
                <a:lnTo>
                  <a:pt x="668450" y="487158"/>
                </a:lnTo>
                <a:cubicBezTo>
                  <a:pt x="668450" y="487919"/>
                  <a:pt x="670248" y="488683"/>
                  <a:pt x="670248" y="489444"/>
                </a:cubicBezTo>
                <a:cubicBezTo>
                  <a:pt x="670248" y="489444"/>
                  <a:pt x="671148" y="490966"/>
                  <a:pt x="672049" y="490966"/>
                </a:cubicBezTo>
                <a:cubicBezTo>
                  <a:pt x="672049" y="490966"/>
                  <a:pt x="672949" y="489444"/>
                  <a:pt x="673850" y="489444"/>
                </a:cubicBezTo>
                <a:cubicBezTo>
                  <a:pt x="673850" y="488683"/>
                  <a:pt x="672049" y="487919"/>
                  <a:pt x="672049" y="487919"/>
                </a:cubicBezTo>
                <a:cubicBezTo>
                  <a:pt x="672049" y="487158"/>
                  <a:pt x="673850" y="487158"/>
                  <a:pt x="673850" y="486397"/>
                </a:cubicBezTo>
                <a:cubicBezTo>
                  <a:pt x="674747" y="485637"/>
                  <a:pt x="675648" y="485637"/>
                  <a:pt x="676548" y="484876"/>
                </a:cubicBezTo>
                <a:cubicBezTo>
                  <a:pt x="676548" y="484876"/>
                  <a:pt x="674747" y="484115"/>
                  <a:pt x="674747" y="483351"/>
                </a:cubicBezTo>
                <a:lnTo>
                  <a:pt x="672949" y="484876"/>
                </a:lnTo>
                <a:cubicBezTo>
                  <a:pt x="672049" y="484876"/>
                  <a:pt x="671148" y="483351"/>
                  <a:pt x="671148" y="483351"/>
                </a:cubicBezTo>
                <a:cubicBezTo>
                  <a:pt x="670248" y="482590"/>
                  <a:pt x="670248" y="481829"/>
                  <a:pt x="669351" y="481068"/>
                </a:cubicBezTo>
                <a:cubicBezTo>
                  <a:pt x="669351" y="481068"/>
                  <a:pt x="668450" y="480307"/>
                  <a:pt x="667550" y="479546"/>
                </a:cubicBezTo>
                <a:cubicBezTo>
                  <a:pt x="667550" y="479546"/>
                  <a:pt x="666649" y="478782"/>
                  <a:pt x="666649" y="478021"/>
                </a:cubicBezTo>
                <a:cubicBezTo>
                  <a:pt x="666649" y="477260"/>
                  <a:pt x="664852" y="476499"/>
                  <a:pt x="664852" y="476499"/>
                </a:cubicBezTo>
                <a:cubicBezTo>
                  <a:pt x="664852" y="475738"/>
                  <a:pt x="666649" y="474974"/>
                  <a:pt x="666649" y="474974"/>
                </a:cubicBezTo>
                <a:lnTo>
                  <a:pt x="668450" y="476499"/>
                </a:lnTo>
                <a:cubicBezTo>
                  <a:pt x="669351" y="476499"/>
                  <a:pt x="670248" y="475738"/>
                  <a:pt x="670248" y="475738"/>
                </a:cubicBezTo>
                <a:cubicBezTo>
                  <a:pt x="671148" y="475738"/>
                  <a:pt x="671148" y="477260"/>
                  <a:pt x="672049" y="477260"/>
                </a:cubicBezTo>
                <a:lnTo>
                  <a:pt x="673850" y="475738"/>
                </a:lnTo>
                <a:lnTo>
                  <a:pt x="675648" y="474213"/>
                </a:lnTo>
                <a:cubicBezTo>
                  <a:pt x="676548" y="474974"/>
                  <a:pt x="677448" y="475738"/>
                  <a:pt x="677448" y="476499"/>
                </a:cubicBezTo>
                <a:cubicBezTo>
                  <a:pt x="678349" y="476499"/>
                  <a:pt x="678349" y="477260"/>
                  <a:pt x="679249" y="478021"/>
                </a:cubicBezTo>
                <a:cubicBezTo>
                  <a:pt x="680147" y="478782"/>
                  <a:pt x="681047" y="480307"/>
                  <a:pt x="681948" y="481068"/>
                </a:cubicBezTo>
                <a:cubicBezTo>
                  <a:pt x="682848" y="482590"/>
                  <a:pt x="684646" y="483351"/>
                  <a:pt x="685546" y="484876"/>
                </a:cubicBezTo>
                <a:cubicBezTo>
                  <a:pt x="685546" y="484876"/>
                  <a:pt x="686447" y="485637"/>
                  <a:pt x="686447" y="486397"/>
                </a:cubicBezTo>
                <a:cubicBezTo>
                  <a:pt x="687347" y="487158"/>
                  <a:pt x="688248" y="487158"/>
                  <a:pt x="688248" y="487919"/>
                </a:cubicBezTo>
                <a:cubicBezTo>
                  <a:pt x="688248" y="488683"/>
                  <a:pt x="690045" y="489444"/>
                  <a:pt x="690045" y="489444"/>
                </a:cubicBezTo>
                <a:cubicBezTo>
                  <a:pt x="690045" y="490205"/>
                  <a:pt x="688248" y="490966"/>
                  <a:pt x="688248" y="490966"/>
                </a:cubicBezTo>
                <a:cubicBezTo>
                  <a:pt x="687347" y="491727"/>
                  <a:pt x="689148" y="492491"/>
                  <a:pt x="689148" y="492491"/>
                </a:cubicBezTo>
                <a:cubicBezTo>
                  <a:pt x="689148" y="492491"/>
                  <a:pt x="691846" y="491727"/>
                  <a:pt x="690946" y="491727"/>
                </a:cubicBezTo>
                <a:cubicBezTo>
                  <a:pt x="690946" y="490966"/>
                  <a:pt x="690045" y="490205"/>
                  <a:pt x="690045" y="489444"/>
                </a:cubicBezTo>
                <a:lnTo>
                  <a:pt x="691846" y="488683"/>
                </a:lnTo>
                <a:cubicBezTo>
                  <a:pt x="691846" y="487919"/>
                  <a:pt x="690946" y="487158"/>
                  <a:pt x="690045" y="487158"/>
                </a:cubicBezTo>
                <a:cubicBezTo>
                  <a:pt x="690045" y="486397"/>
                  <a:pt x="689148" y="485637"/>
                  <a:pt x="689148" y="484876"/>
                </a:cubicBezTo>
                <a:cubicBezTo>
                  <a:pt x="689148" y="484876"/>
                  <a:pt x="690045" y="484115"/>
                  <a:pt x="690946" y="484115"/>
                </a:cubicBezTo>
                <a:cubicBezTo>
                  <a:pt x="690946" y="483351"/>
                  <a:pt x="692747" y="482590"/>
                  <a:pt x="692747" y="482590"/>
                </a:cubicBezTo>
                <a:lnTo>
                  <a:pt x="690946" y="481068"/>
                </a:lnTo>
                <a:cubicBezTo>
                  <a:pt x="690946" y="480307"/>
                  <a:pt x="692747" y="479546"/>
                  <a:pt x="693644" y="479546"/>
                </a:cubicBezTo>
                <a:cubicBezTo>
                  <a:pt x="693644" y="478782"/>
                  <a:pt x="694544" y="478782"/>
                  <a:pt x="695445" y="478021"/>
                </a:cubicBezTo>
                <a:cubicBezTo>
                  <a:pt x="695445" y="478021"/>
                  <a:pt x="693644" y="477260"/>
                  <a:pt x="693644" y="476499"/>
                </a:cubicBezTo>
                <a:lnTo>
                  <a:pt x="695445" y="474974"/>
                </a:lnTo>
                <a:cubicBezTo>
                  <a:pt x="696345" y="474974"/>
                  <a:pt x="697246" y="476499"/>
                  <a:pt x="697246" y="477260"/>
                </a:cubicBezTo>
                <a:cubicBezTo>
                  <a:pt x="697246" y="477260"/>
                  <a:pt x="699044" y="478021"/>
                  <a:pt x="699044" y="478782"/>
                </a:cubicBezTo>
                <a:cubicBezTo>
                  <a:pt x="699044" y="478782"/>
                  <a:pt x="696345" y="479546"/>
                  <a:pt x="697246" y="479546"/>
                </a:cubicBezTo>
                <a:cubicBezTo>
                  <a:pt x="697246" y="480307"/>
                  <a:pt x="698143" y="481068"/>
                  <a:pt x="698143" y="481829"/>
                </a:cubicBezTo>
                <a:cubicBezTo>
                  <a:pt x="699044" y="482590"/>
                  <a:pt x="699944" y="484115"/>
                  <a:pt x="701745" y="484876"/>
                </a:cubicBezTo>
                <a:cubicBezTo>
                  <a:pt x="701745" y="484115"/>
                  <a:pt x="703543" y="484115"/>
                  <a:pt x="703543" y="483351"/>
                </a:cubicBezTo>
                <a:cubicBezTo>
                  <a:pt x="703543" y="483351"/>
                  <a:pt x="701745" y="482590"/>
                  <a:pt x="701745" y="481829"/>
                </a:cubicBezTo>
                <a:lnTo>
                  <a:pt x="703543" y="481068"/>
                </a:lnTo>
                <a:cubicBezTo>
                  <a:pt x="704443" y="480307"/>
                  <a:pt x="705344" y="482590"/>
                  <a:pt x="705344" y="482590"/>
                </a:cubicBezTo>
                <a:cubicBezTo>
                  <a:pt x="705344" y="482590"/>
                  <a:pt x="706244" y="484115"/>
                  <a:pt x="707144" y="484115"/>
                </a:cubicBezTo>
                <a:cubicBezTo>
                  <a:pt x="707144" y="484115"/>
                  <a:pt x="708942" y="483351"/>
                  <a:pt x="708942" y="482590"/>
                </a:cubicBezTo>
                <a:lnTo>
                  <a:pt x="707144" y="481068"/>
                </a:lnTo>
                <a:cubicBezTo>
                  <a:pt x="707144" y="480307"/>
                  <a:pt x="708942" y="480307"/>
                  <a:pt x="709843" y="479546"/>
                </a:cubicBezTo>
                <a:cubicBezTo>
                  <a:pt x="709843" y="479546"/>
                  <a:pt x="708045" y="478782"/>
                  <a:pt x="708045" y="478021"/>
                </a:cubicBezTo>
                <a:cubicBezTo>
                  <a:pt x="708045" y="477260"/>
                  <a:pt x="709843" y="477260"/>
                  <a:pt x="709843" y="476499"/>
                </a:cubicBezTo>
                <a:cubicBezTo>
                  <a:pt x="711643" y="475738"/>
                  <a:pt x="712544" y="474974"/>
                  <a:pt x="714342" y="474213"/>
                </a:cubicBezTo>
                <a:cubicBezTo>
                  <a:pt x="715242" y="474974"/>
                  <a:pt x="716143" y="476499"/>
                  <a:pt x="717043" y="477260"/>
                </a:cubicBezTo>
                <a:cubicBezTo>
                  <a:pt x="717943" y="478021"/>
                  <a:pt x="717943" y="478782"/>
                  <a:pt x="718841" y="479546"/>
                </a:cubicBezTo>
                <a:cubicBezTo>
                  <a:pt x="718841" y="479546"/>
                  <a:pt x="719741" y="480307"/>
                  <a:pt x="719741" y="481068"/>
                </a:cubicBezTo>
                <a:cubicBezTo>
                  <a:pt x="719741" y="481068"/>
                  <a:pt x="717943" y="481829"/>
                  <a:pt x="717943" y="482590"/>
                </a:cubicBezTo>
                <a:cubicBezTo>
                  <a:pt x="717943" y="482590"/>
                  <a:pt x="719741" y="483351"/>
                  <a:pt x="719741" y="484115"/>
                </a:cubicBezTo>
                <a:cubicBezTo>
                  <a:pt x="719741" y="484876"/>
                  <a:pt x="720642" y="485637"/>
                  <a:pt x="721542" y="485637"/>
                </a:cubicBezTo>
                <a:cubicBezTo>
                  <a:pt x="721542" y="486397"/>
                  <a:pt x="722440" y="487158"/>
                  <a:pt x="722440" y="487158"/>
                </a:cubicBezTo>
                <a:cubicBezTo>
                  <a:pt x="722440" y="487919"/>
                  <a:pt x="720642" y="488683"/>
                  <a:pt x="720642" y="488683"/>
                </a:cubicBezTo>
                <a:cubicBezTo>
                  <a:pt x="720642" y="488683"/>
                  <a:pt x="721542" y="490205"/>
                  <a:pt x="722440" y="490205"/>
                </a:cubicBezTo>
                <a:lnTo>
                  <a:pt x="724240" y="489444"/>
                </a:lnTo>
                <a:cubicBezTo>
                  <a:pt x="724240" y="488683"/>
                  <a:pt x="722440" y="487919"/>
                  <a:pt x="722440" y="487158"/>
                </a:cubicBezTo>
                <a:lnTo>
                  <a:pt x="724240" y="486397"/>
                </a:lnTo>
                <a:cubicBezTo>
                  <a:pt x="725141" y="485637"/>
                  <a:pt x="726041" y="484876"/>
                  <a:pt x="726939" y="484876"/>
                </a:cubicBezTo>
                <a:cubicBezTo>
                  <a:pt x="726939" y="484876"/>
                  <a:pt x="728739" y="484115"/>
                  <a:pt x="728739" y="483351"/>
                </a:cubicBezTo>
                <a:lnTo>
                  <a:pt x="726939" y="481829"/>
                </a:lnTo>
                <a:lnTo>
                  <a:pt x="728739" y="480307"/>
                </a:lnTo>
                <a:cubicBezTo>
                  <a:pt x="729640" y="480307"/>
                  <a:pt x="731441" y="479546"/>
                  <a:pt x="731441" y="479546"/>
                </a:cubicBezTo>
                <a:cubicBezTo>
                  <a:pt x="731441" y="478782"/>
                  <a:pt x="729640" y="478021"/>
                  <a:pt x="729640" y="477260"/>
                </a:cubicBezTo>
                <a:lnTo>
                  <a:pt x="731441" y="476499"/>
                </a:lnTo>
                <a:cubicBezTo>
                  <a:pt x="731441" y="475738"/>
                  <a:pt x="729640" y="474974"/>
                  <a:pt x="730540" y="474213"/>
                </a:cubicBezTo>
                <a:lnTo>
                  <a:pt x="732338" y="473452"/>
                </a:lnTo>
                <a:cubicBezTo>
                  <a:pt x="732338" y="473452"/>
                  <a:pt x="733239" y="471930"/>
                  <a:pt x="734139" y="471930"/>
                </a:cubicBezTo>
                <a:cubicBezTo>
                  <a:pt x="735039" y="471930"/>
                  <a:pt x="735039" y="473452"/>
                  <a:pt x="735940" y="473452"/>
                </a:cubicBezTo>
                <a:lnTo>
                  <a:pt x="733239" y="474974"/>
                </a:lnTo>
                <a:cubicBezTo>
                  <a:pt x="733239" y="475738"/>
                  <a:pt x="735039" y="476499"/>
                  <a:pt x="735039" y="476499"/>
                </a:cubicBezTo>
                <a:cubicBezTo>
                  <a:pt x="735039" y="477260"/>
                  <a:pt x="733239" y="477260"/>
                  <a:pt x="733239" y="478021"/>
                </a:cubicBezTo>
                <a:lnTo>
                  <a:pt x="735039" y="479546"/>
                </a:lnTo>
                <a:cubicBezTo>
                  <a:pt x="735039" y="479546"/>
                  <a:pt x="736840" y="478782"/>
                  <a:pt x="736840" y="478021"/>
                </a:cubicBezTo>
                <a:lnTo>
                  <a:pt x="735039" y="476499"/>
                </a:lnTo>
                <a:lnTo>
                  <a:pt x="736840" y="474974"/>
                </a:lnTo>
                <a:cubicBezTo>
                  <a:pt x="737738" y="475738"/>
                  <a:pt x="738638" y="477260"/>
                  <a:pt x="738638" y="477260"/>
                </a:cubicBezTo>
                <a:cubicBezTo>
                  <a:pt x="739539" y="477260"/>
                  <a:pt x="740439" y="475738"/>
                  <a:pt x="740439" y="475738"/>
                </a:cubicBezTo>
                <a:cubicBezTo>
                  <a:pt x="741339" y="475738"/>
                  <a:pt x="741339" y="477260"/>
                  <a:pt x="742237" y="477260"/>
                </a:cubicBezTo>
                <a:cubicBezTo>
                  <a:pt x="743137" y="477260"/>
                  <a:pt x="744038" y="475738"/>
                  <a:pt x="744038" y="476499"/>
                </a:cubicBezTo>
                <a:cubicBezTo>
                  <a:pt x="744938" y="476499"/>
                  <a:pt x="745838" y="477260"/>
                  <a:pt x="745838" y="478021"/>
                </a:cubicBezTo>
                <a:lnTo>
                  <a:pt x="744038" y="478782"/>
                </a:lnTo>
                <a:cubicBezTo>
                  <a:pt x="744038" y="479546"/>
                  <a:pt x="745838" y="480307"/>
                  <a:pt x="744938" y="481068"/>
                </a:cubicBezTo>
                <a:lnTo>
                  <a:pt x="743137" y="481829"/>
                </a:lnTo>
                <a:cubicBezTo>
                  <a:pt x="743137" y="482590"/>
                  <a:pt x="744938" y="483351"/>
                  <a:pt x="744938" y="484115"/>
                </a:cubicBezTo>
                <a:lnTo>
                  <a:pt x="746736" y="482590"/>
                </a:lnTo>
                <a:lnTo>
                  <a:pt x="748537" y="484115"/>
                </a:lnTo>
                <a:cubicBezTo>
                  <a:pt x="748537" y="484876"/>
                  <a:pt x="749437" y="485637"/>
                  <a:pt x="750338" y="485637"/>
                </a:cubicBezTo>
                <a:cubicBezTo>
                  <a:pt x="750338" y="486397"/>
                  <a:pt x="747636" y="487158"/>
                  <a:pt x="747636" y="487158"/>
                </a:cubicBezTo>
                <a:lnTo>
                  <a:pt x="749437" y="488683"/>
                </a:lnTo>
                <a:lnTo>
                  <a:pt x="751235" y="487919"/>
                </a:lnTo>
                <a:cubicBezTo>
                  <a:pt x="752135" y="487919"/>
                  <a:pt x="753036" y="489444"/>
                  <a:pt x="753036" y="489444"/>
                </a:cubicBezTo>
                <a:cubicBezTo>
                  <a:pt x="753936" y="490205"/>
                  <a:pt x="753936" y="490205"/>
                  <a:pt x="754837" y="490966"/>
                </a:cubicBezTo>
                <a:cubicBezTo>
                  <a:pt x="754837" y="491727"/>
                  <a:pt x="755734" y="492491"/>
                  <a:pt x="755734" y="492491"/>
                </a:cubicBezTo>
                <a:cubicBezTo>
                  <a:pt x="755734" y="493252"/>
                  <a:pt x="753936" y="493252"/>
                  <a:pt x="753936" y="494013"/>
                </a:cubicBezTo>
                <a:cubicBezTo>
                  <a:pt x="753936" y="494774"/>
                  <a:pt x="755734" y="495535"/>
                  <a:pt x="755734" y="495535"/>
                </a:cubicBezTo>
                <a:lnTo>
                  <a:pt x="757535" y="494774"/>
                </a:lnTo>
                <a:cubicBezTo>
                  <a:pt x="757535" y="494013"/>
                  <a:pt x="755734" y="493252"/>
                  <a:pt x="755734" y="492491"/>
                </a:cubicBezTo>
                <a:lnTo>
                  <a:pt x="758435" y="491727"/>
                </a:lnTo>
                <a:cubicBezTo>
                  <a:pt x="757535" y="490966"/>
                  <a:pt x="756635" y="490205"/>
                  <a:pt x="756635" y="489444"/>
                </a:cubicBezTo>
                <a:cubicBezTo>
                  <a:pt x="755734" y="489444"/>
                  <a:pt x="755734" y="488683"/>
                  <a:pt x="754837" y="487919"/>
                </a:cubicBezTo>
                <a:lnTo>
                  <a:pt x="753036" y="486397"/>
                </a:lnTo>
                <a:cubicBezTo>
                  <a:pt x="753936" y="486397"/>
                  <a:pt x="754837" y="484876"/>
                  <a:pt x="755734" y="484876"/>
                </a:cubicBezTo>
                <a:cubicBezTo>
                  <a:pt x="755734" y="484876"/>
                  <a:pt x="756635" y="484115"/>
                  <a:pt x="757535" y="484115"/>
                </a:cubicBezTo>
                <a:cubicBezTo>
                  <a:pt x="756635" y="483351"/>
                  <a:pt x="756635" y="482590"/>
                  <a:pt x="755734" y="481829"/>
                </a:cubicBezTo>
                <a:cubicBezTo>
                  <a:pt x="755734" y="481829"/>
                  <a:pt x="754837" y="481068"/>
                  <a:pt x="754837" y="480307"/>
                </a:cubicBezTo>
                <a:cubicBezTo>
                  <a:pt x="753936" y="480307"/>
                  <a:pt x="753036" y="478782"/>
                  <a:pt x="753036" y="478782"/>
                </a:cubicBezTo>
                <a:lnTo>
                  <a:pt x="754837" y="477260"/>
                </a:lnTo>
                <a:cubicBezTo>
                  <a:pt x="754837" y="477260"/>
                  <a:pt x="755734" y="478782"/>
                  <a:pt x="756635" y="478782"/>
                </a:cubicBezTo>
                <a:cubicBezTo>
                  <a:pt x="757535" y="480307"/>
                  <a:pt x="758435" y="481068"/>
                  <a:pt x="759336" y="482590"/>
                </a:cubicBezTo>
                <a:cubicBezTo>
                  <a:pt x="759336" y="483351"/>
                  <a:pt x="761134" y="483351"/>
                  <a:pt x="761134" y="484115"/>
                </a:cubicBezTo>
                <a:cubicBezTo>
                  <a:pt x="761134" y="484876"/>
                  <a:pt x="759336" y="484876"/>
                  <a:pt x="759336" y="485637"/>
                </a:cubicBezTo>
                <a:lnTo>
                  <a:pt x="760236" y="487158"/>
                </a:lnTo>
                <a:cubicBezTo>
                  <a:pt x="760236" y="487158"/>
                  <a:pt x="762034" y="485637"/>
                  <a:pt x="762934" y="485637"/>
                </a:cubicBezTo>
                <a:lnTo>
                  <a:pt x="763835" y="487158"/>
                </a:lnTo>
                <a:cubicBezTo>
                  <a:pt x="763835" y="487919"/>
                  <a:pt x="762034" y="488683"/>
                  <a:pt x="762034" y="488683"/>
                </a:cubicBezTo>
                <a:cubicBezTo>
                  <a:pt x="762034" y="489444"/>
                  <a:pt x="763835" y="490205"/>
                  <a:pt x="763835" y="490205"/>
                </a:cubicBezTo>
                <a:cubicBezTo>
                  <a:pt x="763835" y="490205"/>
                  <a:pt x="764735" y="489444"/>
                  <a:pt x="765633" y="489444"/>
                </a:cubicBezTo>
                <a:cubicBezTo>
                  <a:pt x="765633" y="488683"/>
                  <a:pt x="767434" y="487919"/>
                  <a:pt x="767434" y="487919"/>
                </a:cubicBezTo>
                <a:lnTo>
                  <a:pt x="766533" y="486397"/>
                </a:lnTo>
                <a:cubicBezTo>
                  <a:pt x="765633" y="485637"/>
                  <a:pt x="764735" y="484876"/>
                  <a:pt x="764735" y="484876"/>
                </a:cubicBezTo>
                <a:cubicBezTo>
                  <a:pt x="763835" y="484115"/>
                  <a:pt x="763835" y="483351"/>
                  <a:pt x="762934" y="482590"/>
                </a:cubicBezTo>
                <a:lnTo>
                  <a:pt x="764735" y="481829"/>
                </a:lnTo>
                <a:cubicBezTo>
                  <a:pt x="765633" y="481068"/>
                  <a:pt x="763835" y="480307"/>
                  <a:pt x="763835" y="479546"/>
                </a:cubicBezTo>
                <a:lnTo>
                  <a:pt x="765633" y="478782"/>
                </a:lnTo>
                <a:cubicBezTo>
                  <a:pt x="765633" y="478782"/>
                  <a:pt x="766533" y="480307"/>
                  <a:pt x="767434" y="480307"/>
                </a:cubicBezTo>
                <a:cubicBezTo>
                  <a:pt x="767434" y="481068"/>
                  <a:pt x="768334" y="481068"/>
                  <a:pt x="768334" y="481829"/>
                </a:cubicBezTo>
                <a:cubicBezTo>
                  <a:pt x="769234" y="482590"/>
                  <a:pt x="769234" y="483351"/>
                  <a:pt x="770135" y="483351"/>
                </a:cubicBezTo>
                <a:cubicBezTo>
                  <a:pt x="770135" y="484115"/>
                  <a:pt x="771933" y="484876"/>
                  <a:pt x="771933" y="485637"/>
                </a:cubicBezTo>
                <a:lnTo>
                  <a:pt x="769234" y="486397"/>
                </a:lnTo>
                <a:cubicBezTo>
                  <a:pt x="770135" y="487158"/>
                  <a:pt x="771032" y="487919"/>
                  <a:pt x="771032" y="488683"/>
                </a:cubicBezTo>
                <a:cubicBezTo>
                  <a:pt x="771933" y="488683"/>
                  <a:pt x="771933" y="489444"/>
                  <a:pt x="772833" y="490205"/>
                </a:cubicBezTo>
                <a:cubicBezTo>
                  <a:pt x="772833" y="490205"/>
                  <a:pt x="773734" y="491727"/>
                  <a:pt x="774634" y="491727"/>
                </a:cubicBezTo>
                <a:lnTo>
                  <a:pt x="776432" y="490205"/>
                </a:lnTo>
                <a:lnTo>
                  <a:pt x="778233" y="489444"/>
                </a:lnTo>
                <a:cubicBezTo>
                  <a:pt x="778233" y="489444"/>
                  <a:pt x="779133" y="490966"/>
                  <a:pt x="780030" y="490966"/>
                </a:cubicBezTo>
                <a:cubicBezTo>
                  <a:pt x="780030" y="491727"/>
                  <a:pt x="780931" y="491727"/>
                  <a:pt x="780931" y="492491"/>
                </a:cubicBezTo>
                <a:cubicBezTo>
                  <a:pt x="781831" y="492491"/>
                  <a:pt x="783632" y="491727"/>
                  <a:pt x="783632" y="490966"/>
                </a:cubicBezTo>
                <a:cubicBezTo>
                  <a:pt x="783632" y="490966"/>
                  <a:pt x="781831" y="490205"/>
                  <a:pt x="781831" y="489444"/>
                </a:cubicBezTo>
                <a:cubicBezTo>
                  <a:pt x="780931" y="488683"/>
                  <a:pt x="780931" y="488683"/>
                  <a:pt x="780030" y="487919"/>
                </a:cubicBezTo>
                <a:lnTo>
                  <a:pt x="779133" y="486397"/>
                </a:lnTo>
                <a:cubicBezTo>
                  <a:pt x="779133" y="485637"/>
                  <a:pt x="780030" y="484876"/>
                  <a:pt x="780931" y="484876"/>
                </a:cubicBezTo>
                <a:cubicBezTo>
                  <a:pt x="780931" y="484876"/>
                  <a:pt x="781831" y="483351"/>
                  <a:pt x="782732" y="483351"/>
                </a:cubicBezTo>
                <a:cubicBezTo>
                  <a:pt x="782732" y="483351"/>
                  <a:pt x="783632" y="484876"/>
                  <a:pt x="784530" y="484876"/>
                </a:cubicBezTo>
                <a:cubicBezTo>
                  <a:pt x="784530" y="485637"/>
                  <a:pt x="786330" y="484115"/>
                  <a:pt x="786330" y="484115"/>
                </a:cubicBezTo>
                <a:cubicBezTo>
                  <a:pt x="787231" y="483351"/>
                  <a:pt x="788131" y="483351"/>
                  <a:pt x="788131" y="482590"/>
                </a:cubicBezTo>
                <a:lnTo>
                  <a:pt x="786330" y="481068"/>
                </a:lnTo>
                <a:cubicBezTo>
                  <a:pt x="787231" y="480307"/>
                  <a:pt x="789032" y="480307"/>
                  <a:pt x="789032" y="479546"/>
                </a:cubicBezTo>
                <a:cubicBezTo>
                  <a:pt x="789032" y="479546"/>
                  <a:pt x="789929" y="478021"/>
                  <a:pt x="790830" y="478021"/>
                </a:cubicBezTo>
                <a:cubicBezTo>
                  <a:pt x="790830" y="478021"/>
                  <a:pt x="792630" y="479546"/>
                  <a:pt x="792630" y="480307"/>
                </a:cubicBezTo>
                <a:lnTo>
                  <a:pt x="789929" y="481068"/>
                </a:lnTo>
                <a:cubicBezTo>
                  <a:pt x="789929" y="481829"/>
                  <a:pt x="791730" y="482590"/>
                  <a:pt x="791730" y="483351"/>
                </a:cubicBezTo>
                <a:lnTo>
                  <a:pt x="789929" y="484115"/>
                </a:lnTo>
                <a:cubicBezTo>
                  <a:pt x="789032" y="484876"/>
                  <a:pt x="788131" y="484876"/>
                  <a:pt x="788131" y="485637"/>
                </a:cubicBezTo>
                <a:cubicBezTo>
                  <a:pt x="789032" y="487158"/>
                  <a:pt x="789929" y="487919"/>
                  <a:pt x="790830" y="488683"/>
                </a:cubicBezTo>
                <a:cubicBezTo>
                  <a:pt x="790830" y="488683"/>
                  <a:pt x="792630" y="488683"/>
                  <a:pt x="792630" y="487919"/>
                </a:cubicBezTo>
                <a:cubicBezTo>
                  <a:pt x="792630" y="487158"/>
                  <a:pt x="791730" y="486397"/>
                  <a:pt x="791730" y="486397"/>
                </a:cubicBezTo>
                <a:cubicBezTo>
                  <a:pt x="791730" y="485637"/>
                  <a:pt x="793531" y="484876"/>
                  <a:pt x="793531" y="484876"/>
                </a:cubicBezTo>
                <a:cubicBezTo>
                  <a:pt x="793531" y="484115"/>
                  <a:pt x="791730" y="483351"/>
                  <a:pt x="791730" y="483351"/>
                </a:cubicBezTo>
                <a:cubicBezTo>
                  <a:pt x="791730" y="482590"/>
                  <a:pt x="793531" y="481829"/>
                  <a:pt x="793531" y="481829"/>
                </a:cubicBezTo>
                <a:cubicBezTo>
                  <a:pt x="794428" y="481068"/>
                  <a:pt x="795329" y="481068"/>
                  <a:pt x="796229" y="480307"/>
                </a:cubicBezTo>
                <a:cubicBezTo>
                  <a:pt x="796229" y="481068"/>
                  <a:pt x="797130" y="481829"/>
                  <a:pt x="797130" y="481829"/>
                </a:cubicBezTo>
                <a:cubicBezTo>
                  <a:pt x="798030" y="482590"/>
                  <a:pt x="798030" y="483351"/>
                  <a:pt x="798930" y="484115"/>
                </a:cubicBezTo>
                <a:lnTo>
                  <a:pt x="800728" y="482590"/>
                </a:lnTo>
                <a:cubicBezTo>
                  <a:pt x="801629" y="482590"/>
                  <a:pt x="801629" y="484115"/>
                  <a:pt x="802529" y="484115"/>
                </a:cubicBezTo>
                <a:cubicBezTo>
                  <a:pt x="803429" y="484115"/>
                  <a:pt x="804327" y="482590"/>
                  <a:pt x="804327" y="483351"/>
                </a:cubicBezTo>
                <a:cubicBezTo>
                  <a:pt x="805227" y="483351"/>
                  <a:pt x="805227" y="484876"/>
                  <a:pt x="806128" y="484876"/>
                </a:cubicBezTo>
                <a:cubicBezTo>
                  <a:pt x="807028" y="484876"/>
                  <a:pt x="807028" y="483351"/>
                  <a:pt x="807926" y="483351"/>
                </a:cubicBezTo>
                <a:cubicBezTo>
                  <a:pt x="808826" y="483351"/>
                  <a:pt x="808826" y="484876"/>
                  <a:pt x="809726" y="484876"/>
                </a:cubicBezTo>
                <a:cubicBezTo>
                  <a:pt x="809726" y="484876"/>
                  <a:pt x="810627" y="484115"/>
                  <a:pt x="811527" y="484115"/>
                </a:cubicBezTo>
                <a:cubicBezTo>
                  <a:pt x="810627" y="482590"/>
                  <a:pt x="809726" y="481829"/>
                  <a:pt x="808826" y="480307"/>
                </a:cubicBezTo>
                <a:cubicBezTo>
                  <a:pt x="807028" y="479546"/>
                  <a:pt x="806128" y="478021"/>
                  <a:pt x="805227" y="477260"/>
                </a:cubicBezTo>
                <a:cubicBezTo>
                  <a:pt x="807028" y="475738"/>
                  <a:pt x="807926" y="474974"/>
                  <a:pt x="809726" y="474213"/>
                </a:cubicBezTo>
                <a:cubicBezTo>
                  <a:pt x="810627" y="475738"/>
                  <a:pt x="811527" y="476499"/>
                  <a:pt x="812428" y="478021"/>
                </a:cubicBezTo>
                <a:cubicBezTo>
                  <a:pt x="813325" y="478021"/>
                  <a:pt x="813325" y="478782"/>
                  <a:pt x="814225" y="479546"/>
                </a:cubicBezTo>
                <a:cubicBezTo>
                  <a:pt x="814225" y="479546"/>
                  <a:pt x="815126" y="481068"/>
                  <a:pt x="816026" y="481068"/>
                </a:cubicBezTo>
                <a:cubicBezTo>
                  <a:pt x="816026" y="481068"/>
                  <a:pt x="816927" y="480307"/>
                  <a:pt x="817827" y="479546"/>
                </a:cubicBezTo>
                <a:lnTo>
                  <a:pt x="819625" y="478782"/>
                </a:lnTo>
                <a:cubicBezTo>
                  <a:pt x="819625" y="478021"/>
                  <a:pt x="817827" y="477260"/>
                  <a:pt x="817827" y="477260"/>
                </a:cubicBezTo>
                <a:cubicBezTo>
                  <a:pt x="817827" y="476499"/>
                  <a:pt x="816026" y="475738"/>
                  <a:pt x="816927" y="474974"/>
                </a:cubicBezTo>
                <a:lnTo>
                  <a:pt x="818725" y="474213"/>
                </a:lnTo>
                <a:lnTo>
                  <a:pt x="819625" y="475738"/>
                </a:lnTo>
                <a:cubicBezTo>
                  <a:pt x="820525" y="476499"/>
                  <a:pt x="821426" y="476499"/>
                  <a:pt x="821426" y="477260"/>
                </a:cubicBezTo>
                <a:cubicBezTo>
                  <a:pt x="822326" y="478021"/>
                  <a:pt x="823224" y="478782"/>
                  <a:pt x="823224" y="478782"/>
                </a:cubicBezTo>
                <a:cubicBezTo>
                  <a:pt x="823224" y="479546"/>
                  <a:pt x="825025" y="480307"/>
                  <a:pt x="825025" y="481068"/>
                </a:cubicBezTo>
                <a:lnTo>
                  <a:pt x="822326" y="481829"/>
                </a:lnTo>
                <a:lnTo>
                  <a:pt x="824124" y="483351"/>
                </a:lnTo>
                <a:cubicBezTo>
                  <a:pt x="824124" y="484115"/>
                  <a:pt x="825925" y="482590"/>
                  <a:pt x="825925" y="482590"/>
                </a:cubicBezTo>
                <a:cubicBezTo>
                  <a:pt x="826825" y="481829"/>
                  <a:pt x="827726" y="481829"/>
                  <a:pt x="828623" y="481068"/>
                </a:cubicBezTo>
                <a:cubicBezTo>
                  <a:pt x="828623" y="481068"/>
                  <a:pt x="829524" y="480307"/>
                  <a:pt x="830424" y="479546"/>
                </a:cubicBezTo>
                <a:lnTo>
                  <a:pt x="832222" y="478782"/>
                </a:lnTo>
                <a:lnTo>
                  <a:pt x="834023" y="480307"/>
                </a:lnTo>
                <a:cubicBezTo>
                  <a:pt x="833122" y="480307"/>
                  <a:pt x="832222" y="481068"/>
                  <a:pt x="831325" y="481829"/>
                </a:cubicBezTo>
                <a:cubicBezTo>
                  <a:pt x="832222" y="481829"/>
                  <a:pt x="833122" y="482590"/>
                  <a:pt x="833122" y="483351"/>
                </a:cubicBezTo>
                <a:lnTo>
                  <a:pt x="831325" y="484115"/>
                </a:lnTo>
                <a:cubicBezTo>
                  <a:pt x="831325" y="484876"/>
                  <a:pt x="829524" y="485637"/>
                  <a:pt x="829524" y="485637"/>
                </a:cubicBezTo>
                <a:cubicBezTo>
                  <a:pt x="829524" y="486397"/>
                  <a:pt x="830424" y="487158"/>
                  <a:pt x="830424" y="487158"/>
                </a:cubicBezTo>
                <a:cubicBezTo>
                  <a:pt x="832222" y="486397"/>
                  <a:pt x="833122" y="485637"/>
                  <a:pt x="834923" y="484876"/>
                </a:cubicBezTo>
                <a:cubicBezTo>
                  <a:pt x="835824" y="484876"/>
                  <a:pt x="835824" y="483351"/>
                  <a:pt x="836721" y="483351"/>
                </a:cubicBezTo>
                <a:cubicBezTo>
                  <a:pt x="837621" y="483351"/>
                  <a:pt x="837621" y="485637"/>
                  <a:pt x="838522" y="485637"/>
                </a:cubicBezTo>
                <a:lnTo>
                  <a:pt x="840323" y="484115"/>
                </a:lnTo>
                <a:cubicBezTo>
                  <a:pt x="840323" y="484876"/>
                  <a:pt x="842121" y="484876"/>
                  <a:pt x="842121" y="485637"/>
                </a:cubicBezTo>
                <a:cubicBezTo>
                  <a:pt x="842121" y="486397"/>
                  <a:pt x="839422" y="486397"/>
                  <a:pt x="840323" y="487158"/>
                </a:cubicBezTo>
                <a:cubicBezTo>
                  <a:pt x="840323" y="487158"/>
                  <a:pt x="841223" y="487919"/>
                  <a:pt x="841223" y="488683"/>
                </a:cubicBezTo>
                <a:cubicBezTo>
                  <a:pt x="842121" y="489444"/>
                  <a:pt x="842121" y="490205"/>
                  <a:pt x="843021" y="490205"/>
                </a:cubicBezTo>
                <a:cubicBezTo>
                  <a:pt x="843921" y="490966"/>
                  <a:pt x="843921" y="491727"/>
                  <a:pt x="844822" y="491727"/>
                </a:cubicBezTo>
                <a:lnTo>
                  <a:pt x="846620" y="490966"/>
                </a:lnTo>
                <a:cubicBezTo>
                  <a:pt x="846620" y="490205"/>
                  <a:pt x="844822" y="489444"/>
                  <a:pt x="844822" y="489444"/>
                </a:cubicBezTo>
                <a:cubicBezTo>
                  <a:pt x="844822" y="488683"/>
                  <a:pt x="843021" y="487919"/>
                  <a:pt x="843021" y="487158"/>
                </a:cubicBezTo>
                <a:cubicBezTo>
                  <a:pt x="843921" y="487158"/>
                  <a:pt x="845722" y="486397"/>
                  <a:pt x="845722" y="486397"/>
                </a:cubicBezTo>
                <a:cubicBezTo>
                  <a:pt x="845722" y="485637"/>
                  <a:pt x="843921" y="484876"/>
                  <a:pt x="843921" y="484115"/>
                </a:cubicBezTo>
                <a:lnTo>
                  <a:pt x="845722" y="483351"/>
                </a:lnTo>
                <a:cubicBezTo>
                  <a:pt x="845722" y="482590"/>
                  <a:pt x="844822" y="481829"/>
                  <a:pt x="844822" y="481068"/>
                </a:cubicBezTo>
                <a:cubicBezTo>
                  <a:pt x="843921" y="481068"/>
                  <a:pt x="843021" y="480307"/>
                  <a:pt x="843021" y="479546"/>
                </a:cubicBezTo>
                <a:cubicBezTo>
                  <a:pt x="843921" y="479546"/>
                  <a:pt x="843921" y="478782"/>
                  <a:pt x="844822" y="478782"/>
                </a:cubicBezTo>
                <a:cubicBezTo>
                  <a:pt x="845722" y="478021"/>
                  <a:pt x="845722" y="480307"/>
                  <a:pt x="846620" y="480307"/>
                </a:cubicBezTo>
                <a:cubicBezTo>
                  <a:pt x="846620" y="480307"/>
                  <a:pt x="847520" y="478782"/>
                  <a:pt x="848421" y="478782"/>
                </a:cubicBezTo>
                <a:cubicBezTo>
                  <a:pt x="849321" y="478782"/>
                  <a:pt x="849321" y="478021"/>
                  <a:pt x="850221" y="477260"/>
                </a:cubicBezTo>
                <a:cubicBezTo>
                  <a:pt x="850221" y="477260"/>
                  <a:pt x="848421" y="476499"/>
                  <a:pt x="849321" y="475738"/>
                </a:cubicBezTo>
                <a:lnTo>
                  <a:pt x="851122" y="474213"/>
                </a:lnTo>
                <a:cubicBezTo>
                  <a:pt x="851122" y="474974"/>
                  <a:pt x="852019" y="475738"/>
                  <a:pt x="852019" y="476499"/>
                </a:cubicBezTo>
                <a:cubicBezTo>
                  <a:pt x="852920" y="476499"/>
                  <a:pt x="853820" y="477260"/>
                  <a:pt x="853820" y="478021"/>
                </a:cubicBezTo>
                <a:cubicBezTo>
                  <a:pt x="854721" y="478782"/>
                  <a:pt x="855621" y="480307"/>
                  <a:pt x="857419" y="481068"/>
                </a:cubicBezTo>
                <a:cubicBezTo>
                  <a:pt x="858319" y="482590"/>
                  <a:pt x="859220" y="483351"/>
                  <a:pt x="860120" y="484876"/>
                </a:cubicBezTo>
                <a:cubicBezTo>
                  <a:pt x="861017" y="485637"/>
                  <a:pt x="861918" y="487158"/>
                  <a:pt x="862818" y="487919"/>
                </a:cubicBezTo>
                <a:cubicBezTo>
                  <a:pt x="863719" y="487919"/>
                  <a:pt x="864619" y="487158"/>
                  <a:pt x="865516" y="487158"/>
                </a:cubicBezTo>
                <a:cubicBezTo>
                  <a:pt x="865516" y="486397"/>
                  <a:pt x="867317" y="486397"/>
                  <a:pt x="867317" y="485637"/>
                </a:cubicBezTo>
                <a:lnTo>
                  <a:pt x="865516" y="484115"/>
                </a:lnTo>
                <a:cubicBezTo>
                  <a:pt x="865516" y="483351"/>
                  <a:pt x="863719" y="482590"/>
                  <a:pt x="863719" y="481829"/>
                </a:cubicBezTo>
                <a:cubicBezTo>
                  <a:pt x="864619" y="481829"/>
                  <a:pt x="865516" y="481068"/>
                  <a:pt x="866417" y="481068"/>
                </a:cubicBezTo>
                <a:cubicBezTo>
                  <a:pt x="866417" y="480307"/>
                  <a:pt x="867317" y="479546"/>
                  <a:pt x="868218" y="479546"/>
                </a:cubicBezTo>
                <a:cubicBezTo>
                  <a:pt x="868218" y="479546"/>
                  <a:pt x="869118" y="481068"/>
                  <a:pt x="870019" y="481068"/>
                </a:cubicBezTo>
                <a:cubicBezTo>
                  <a:pt x="870019" y="481068"/>
                  <a:pt x="871816" y="480307"/>
                  <a:pt x="871816" y="479546"/>
                </a:cubicBezTo>
                <a:lnTo>
                  <a:pt x="870019" y="478021"/>
                </a:lnTo>
                <a:lnTo>
                  <a:pt x="868218" y="476499"/>
                </a:lnTo>
                <a:cubicBezTo>
                  <a:pt x="868218" y="476499"/>
                  <a:pt x="870019" y="475738"/>
                  <a:pt x="870916" y="474974"/>
                </a:cubicBezTo>
                <a:cubicBezTo>
                  <a:pt x="870916" y="474974"/>
                  <a:pt x="871816" y="474213"/>
                  <a:pt x="872717" y="474213"/>
                </a:cubicBezTo>
                <a:cubicBezTo>
                  <a:pt x="873617" y="474213"/>
                  <a:pt x="873617" y="475738"/>
                  <a:pt x="874518" y="475738"/>
                </a:cubicBezTo>
                <a:cubicBezTo>
                  <a:pt x="873617" y="475738"/>
                  <a:pt x="871816" y="477260"/>
                  <a:pt x="871816" y="477260"/>
                </a:cubicBezTo>
                <a:cubicBezTo>
                  <a:pt x="872717" y="477260"/>
                  <a:pt x="873617" y="478021"/>
                  <a:pt x="873617" y="478782"/>
                </a:cubicBezTo>
                <a:cubicBezTo>
                  <a:pt x="874518" y="479546"/>
                  <a:pt x="874518" y="479546"/>
                  <a:pt x="875415" y="480307"/>
                </a:cubicBezTo>
                <a:cubicBezTo>
                  <a:pt x="875415" y="481068"/>
                  <a:pt x="876316" y="481829"/>
                  <a:pt x="876316" y="481829"/>
                </a:cubicBezTo>
                <a:cubicBezTo>
                  <a:pt x="877216" y="482590"/>
                  <a:pt x="878116" y="483351"/>
                  <a:pt x="878116" y="483351"/>
                </a:cubicBezTo>
                <a:cubicBezTo>
                  <a:pt x="878116" y="484115"/>
                  <a:pt x="879917" y="482590"/>
                  <a:pt x="879917" y="482590"/>
                </a:cubicBezTo>
                <a:cubicBezTo>
                  <a:pt x="880815" y="482590"/>
                  <a:pt x="880815" y="484115"/>
                  <a:pt x="881715" y="484115"/>
                </a:cubicBezTo>
                <a:cubicBezTo>
                  <a:pt x="882616" y="484115"/>
                  <a:pt x="882616" y="485637"/>
                  <a:pt x="883516" y="485637"/>
                </a:cubicBezTo>
                <a:cubicBezTo>
                  <a:pt x="883516" y="485637"/>
                  <a:pt x="885314" y="484115"/>
                  <a:pt x="885314" y="484876"/>
                </a:cubicBezTo>
                <a:cubicBezTo>
                  <a:pt x="886214" y="484876"/>
                  <a:pt x="886214" y="485637"/>
                  <a:pt x="887115" y="486397"/>
                </a:cubicBezTo>
                <a:cubicBezTo>
                  <a:pt x="887115" y="486397"/>
                  <a:pt x="888015" y="487158"/>
                  <a:pt x="888015" y="487919"/>
                </a:cubicBezTo>
                <a:cubicBezTo>
                  <a:pt x="888916" y="487919"/>
                  <a:pt x="889813" y="489444"/>
                  <a:pt x="889813" y="489444"/>
                </a:cubicBezTo>
                <a:lnTo>
                  <a:pt x="888015" y="490966"/>
                </a:lnTo>
                <a:cubicBezTo>
                  <a:pt x="888015" y="490966"/>
                  <a:pt x="888916" y="492491"/>
                  <a:pt x="889813" y="492491"/>
                </a:cubicBezTo>
                <a:cubicBezTo>
                  <a:pt x="889813" y="492491"/>
                  <a:pt x="890713" y="490966"/>
                  <a:pt x="891614" y="490966"/>
                </a:cubicBezTo>
                <a:cubicBezTo>
                  <a:pt x="892514" y="491727"/>
                  <a:pt x="892514" y="493252"/>
                  <a:pt x="893415" y="493252"/>
                </a:cubicBezTo>
                <a:cubicBezTo>
                  <a:pt x="893415" y="493252"/>
                  <a:pt x="894312" y="491727"/>
                  <a:pt x="895212" y="491727"/>
                </a:cubicBezTo>
                <a:cubicBezTo>
                  <a:pt x="894312" y="490966"/>
                  <a:pt x="894312" y="490966"/>
                  <a:pt x="893415" y="490205"/>
                </a:cubicBezTo>
                <a:cubicBezTo>
                  <a:pt x="893415" y="489444"/>
                  <a:pt x="892514" y="488683"/>
                  <a:pt x="891614" y="488683"/>
                </a:cubicBezTo>
                <a:cubicBezTo>
                  <a:pt x="891614" y="487919"/>
                  <a:pt x="894312" y="487158"/>
                  <a:pt x="894312" y="487158"/>
                </a:cubicBezTo>
                <a:lnTo>
                  <a:pt x="892514" y="485637"/>
                </a:lnTo>
                <a:cubicBezTo>
                  <a:pt x="892514" y="484876"/>
                  <a:pt x="890713" y="484115"/>
                  <a:pt x="890713" y="483351"/>
                </a:cubicBezTo>
                <a:lnTo>
                  <a:pt x="892514" y="482590"/>
                </a:lnTo>
                <a:cubicBezTo>
                  <a:pt x="893415" y="481829"/>
                  <a:pt x="891614" y="481068"/>
                  <a:pt x="891614" y="480307"/>
                </a:cubicBezTo>
                <a:lnTo>
                  <a:pt x="893415" y="479546"/>
                </a:lnTo>
                <a:cubicBezTo>
                  <a:pt x="893415" y="478782"/>
                  <a:pt x="891614" y="478021"/>
                  <a:pt x="891614" y="477260"/>
                </a:cubicBezTo>
                <a:cubicBezTo>
                  <a:pt x="891614" y="477260"/>
                  <a:pt x="893415" y="476499"/>
                  <a:pt x="894312" y="476499"/>
                </a:cubicBezTo>
                <a:cubicBezTo>
                  <a:pt x="894312" y="475738"/>
                  <a:pt x="895212" y="475738"/>
                  <a:pt x="896113" y="474974"/>
                </a:cubicBezTo>
                <a:lnTo>
                  <a:pt x="897013" y="476499"/>
                </a:lnTo>
                <a:cubicBezTo>
                  <a:pt x="897914" y="477260"/>
                  <a:pt x="898811" y="475738"/>
                  <a:pt x="899712" y="475738"/>
                </a:cubicBezTo>
                <a:lnTo>
                  <a:pt x="900612" y="477260"/>
                </a:lnTo>
                <a:cubicBezTo>
                  <a:pt x="900612" y="477260"/>
                  <a:pt x="898811" y="478021"/>
                  <a:pt x="898811" y="478782"/>
                </a:cubicBezTo>
                <a:lnTo>
                  <a:pt x="897013" y="479546"/>
                </a:lnTo>
                <a:cubicBezTo>
                  <a:pt x="897013" y="480307"/>
                  <a:pt x="897914" y="481068"/>
                  <a:pt x="898811" y="481068"/>
                </a:cubicBezTo>
                <a:cubicBezTo>
                  <a:pt x="898811" y="481829"/>
                  <a:pt x="899712" y="483351"/>
                  <a:pt x="899712" y="483351"/>
                </a:cubicBezTo>
                <a:cubicBezTo>
                  <a:pt x="900612" y="483351"/>
                  <a:pt x="901512" y="481829"/>
                  <a:pt x="902413" y="481829"/>
                </a:cubicBezTo>
                <a:cubicBezTo>
                  <a:pt x="902413" y="481829"/>
                  <a:pt x="903313" y="481068"/>
                  <a:pt x="904211" y="480307"/>
                </a:cubicBezTo>
                <a:lnTo>
                  <a:pt x="902413" y="478782"/>
                </a:lnTo>
                <a:lnTo>
                  <a:pt x="904211" y="477260"/>
                </a:lnTo>
                <a:cubicBezTo>
                  <a:pt x="905111" y="478021"/>
                  <a:pt x="906012" y="478782"/>
                  <a:pt x="906012" y="479546"/>
                </a:cubicBezTo>
                <a:cubicBezTo>
                  <a:pt x="906012" y="479546"/>
                  <a:pt x="907812" y="480307"/>
                  <a:pt x="907812" y="481068"/>
                </a:cubicBezTo>
                <a:cubicBezTo>
                  <a:pt x="907812" y="481068"/>
                  <a:pt x="905111" y="481829"/>
                  <a:pt x="905111" y="482590"/>
                </a:cubicBezTo>
                <a:cubicBezTo>
                  <a:pt x="906012" y="482590"/>
                  <a:pt x="906912" y="483351"/>
                  <a:pt x="906912" y="484115"/>
                </a:cubicBezTo>
                <a:cubicBezTo>
                  <a:pt x="907812" y="484115"/>
                  <a:pt x="908713" y="484876"/>
                  <a:pt x="908713" y="485637"/>
                </a:cubicBezTo>
                <a:cubicBezTo>
                  <a:pt x="908713" y="485637"/>
                  <a:pt x="906912" y="486397"/>
                  <a:pt x="906912" y="487158"/>
                </a:cubicBezTo>
                <a:cubicBezTo>
                  <a:pt x="906912" y="487158"/>
                  <a:pt x="907812" y="487919"/>
                  <a:pt x="907812" y="488683"/>
                </a:cubicBezTo>
                <a:cubicBezTo>
                  <a:pt x="908713" y="487919"/>
                  <a:pt x="909610" y="487919"/>
                  <a:pt x="910511" y="487158"/>
                </a:cubicBezTo>
                <a:lnTo>
                  <a:pt x="912311" y="486397"/>
                </a:lnTo>
                <a:cubicBezTo>
                  <a:pt x="912311" y="485637"/>
                  <a:pt x="910511" y="484876"/>
                  <a:pt x="910511" y="484115"/>
                </a:cubicBezTo>
                <a:lnTo>
                  <a:pt x="912311" y="483351"/>
                </a:lnTo>
                <a:cubicBezTo>
                  <a:pt x="912311" y="482590"/>
                  <a:pt x="911411" y="481829"/>
                  <a:pt x="911411" y="481068"/>
                </a:cubicBezTo>
                <a:cubicBezTo>
                  <a:pt x="911411" y="481068"/>
                  <a:pt x="909610" y="480307"/>
                  <a:pt x="909610" y="479546"/>
                </a:cubicBezTo>
                <a:cubicBezTo>
                  <a:pt x="909610" y="478782"/>
                  <a:pt x="911411" y="478782"/>
                  <a:pt x="911411" y="478021"/>
                </a:cubicBezTo>
                <a:lnTo>
                  <a:pt x="913212" y="477260"/>
                </a:lnTo>
                <a:cubicBezTo>
                  <a:pt x="914109" y="476499"/>
                  <a:pt x="912311" y="475738"/>
                  <a:pt x="912311" y="475738"/>
                </a:cubicBezTo>
                <a:cubicBezTo>
                  <a:pt x="912311" y="474974"/>
                  <a:pt x="914109" y="474213"/>
                  <a:pt x="914109" y="474213"/>
                </a:cubicBezTo>
                <a:cubicBezTo>
                  <a:pt x="914109" y="474974"/>
                  <a:pt x="915010" y="474974"/>
                  <a:pt x="915910" y="475738"/>
                </a:cubicBezTo>
                <a:lnTo>
                  <a:pt x="916811" y="477260"/>
                </a:lnTo>
                <a:cubicBezTo>
                  <a:pt x="916811" y="478021"/>
                  <a:pt x="915010" y="478782"/>
                  <a:pt x="915010" y="478782"/>
                </a:cubicBezTo>
                <a:cubicBezTo>
                  <a:pt x="915010" y="479546"/>
                  <a:pt x="915910" y="480307"/>
                  <a:pt x="916811" y="480307"/>
                </a:cubicBezTo>
                <a:cubicBezTo>
                  <a:pt x="916811" y="481068"/>
                  <a:pt x="918608" y="481829"/>
                  <a:pt x="918608" y="481829"/>
                </a:cubicBezTo>
                <a:cubicBezTo>
                  <a:pt x="917708" y="482590"/>
                  <a:pt x="916811" y="482590"/>
                  <a:pt x="915910" y="483351"/>
                </a:cubicBezTo>
                <a:cubicBezTo>
                  <a:pt x="916811" y="483351"/>
                  <a:pt x="916811" y="484876"/>
                  <a:pt x="917708" y="484876"/>
                </a:cubicBezTo>
                <a:cubicBezTo>
                  <a:pt x="918608" y="485637"/>
                  <a:pt x="919509" y="484115"/>
                  <a:pt x="919509" y="484115"/>
                </a:cubicBezTo>
                <a:cubicBezTo>
                  <a:pt x="920409" y="484115"/>
                  <a:pt x="920409" y="485637"/>
                  <a:pt x="921310" y="485637"/>
                </a:cubicBezTo>
                <a:lnTo>
                  <a:pt x="923107" y="484115"/>
                </a:lnTo>
                <a:cubicBezTo>
                  <a:pt x="924008" y="484115"/>
                  <a:pt x="924908" y="483351"/>
                  <a:pt x="924908" y="482590"/>
                </a:cubicBezTo>
                <a:cubicBezTo>
                  <a:pt x="925809" y="482590"/>
                  <a:pt x="926709" y="481829"/>
                  <a:pt x="927607" y="481829"/>
                </a:cubicBezTo>
                <a:lnTo>
                  <a:pt x="928507" y="483351"/>
                </a:lnTo>
                <a:cubicBezTo>
                  <a:pt x="929407" y="484115"/>
                  <a:pt x="930308" y="484876"/>
                  <a:pt x="930308" y="484876"/>
                </a:cubicBezTo>
                <a:cubicBezTo>
                  <a:pt x="930308" y="485637"/>
                  <a:pt x="928507" y="486397"/>
                  <a:pt x="928507" y="486397"/>
                </a:cubicBezTo>
                <a:cubicBezTo>
                  <a:pt x="928507" y="486397"/>
                  <a:pt x="929407" y="487919"/>
                  <a:pt x="930308" y="487919"/>
                </a:cubicBezTo>
                <a:cubicBezTo>
                  <a:pt x="930308" y="488683"/>
                  <a:pt x="931208" y="489444"/>
                  <a:pt x="931208" y="489444"/>
                </a:cubicBezTo>
                <a:cubicBezTo>
                  <a:pt x="932109" y="489444"/>
                  <a:pt x="933006" y="488683"/>
                  <a:pt x="933006" y="488683"/>
                </a:cubicBezTo>
                <a:cubicBezTo>
                  <a:pt x="933907" y="487919"/>
                  <a:pt x="934807" y="487919"/>
                  <a:pt x="935707" y="487158"/>
                </a:cubicBezTo>
                <a:cubicBezTo>
                  <a:pt x="935707" y="486397"/>
                  <a:pt x="933907" y="485637"/>
                  <a:pt x="933907" y="485637"/>
                </a:cubicBezTo>
                <a:cubicBezTo>
                  <a:pt x="933907" y="484876"/>
                  <a:pt x="935707" y="484115"/>
                  <a:pt x="935707" y="484115"/>
                </a:cubicBezTo>
                <a:cubicBezTo>
                  <a:pt x="935707" y="484115"/>
                  <a:pt x="937505" y="483351"/>
                  <a:pt x="937505" y="482590"/>
                </a:cubicBezTo>
                <a:cubicBezTo>
                  <a:pt x="937505" y="482590"/>
                  <a:pt x="936608" y="481829"/>
                  <a:pt x="936608" y="481068"/>
                </a:cubicBezTo>
                <a:cubicBezTo>
                  <a:pt x="935707" y="480307"/>
                  <a:pt x="935707" y="480307"/>
                  <a:pt x="934807" y="479546"/>
                </a:cubicBezTo>
                <a:cubicBezTo>
                  <a:pt x="936608" y="478782"/>
                  <a:pt x="937505" y="478021"/>
                  <a:pt x="939306" y="476499"/>
                </a:cubicBezTo>
                <a:cubicBezTo>
                  <a:pt x="939306" y="477260"/>
                  <a:pt x="940207" y="478021"/>
                  <a:pt x="940207" y="478782"/>
                </a:cubicBezTo>
                <a:cubicBezTo>
                  <a:pt x="941107" y="479546"/>
                  <a:pt x="942007" y="481068"/>
                  <a:pt x="943805" y="481829"/>
                </a:cubicBezTo>
                <a:cubicBezTo>
                  <a:pt x="942905" y="482590"/>
                  <a:pt x="941107" y="482590"/>
                  <a:pt x="941107" y="483351"/>
                </a:cubicBezTo>
                <a:cubicBezTo>
                  <a:pt x="941107" y="484115"/>
                  <a:pt x="942905" y="484115"/>
                  <a:pt x="942905" y="484876"/>
                </a:cubicBezTo>
                <a:cubicBezTo>
                  <a:pt x="942905" y="485637"/>
                  <a:pt x="944706" y="486397"/>
                  <a:pt x="944706" y="486397"/>
                </a:cubicBezTo>
                <a:cubicBezTo>
                  <a:pt x="944706" y="487158"/>
                  <a:pt x="942007" y="487919"/>
                  <a:pt x="942905" y="487919"/>
                </a:cubicBezTo>
                <a:cubicBezTo>
                  <a:pt x="942905" y="488683"/>
                  <a:pt x="943805" y="489444"/>
                  <a:pt x="943805" y="489444"/>
                </a:cubicBezTo>
                <a:cubicBezTo>
                  <a:pt x="944706" y="490205"/>
                  <a:pt x="945606" y="490966"/>
                  <a:pt x="945606" y="491727"/>
                </a:cubicBezTo>
                <a:lnTo>
                  <a:pt x="943805" y="492491"/>
                </a:lnTo>
                <a:cubicBezTo>
                  <a:pt x="943805" y="493252"/>
                  <a:pt x="944706" y="494013"/>
                  <a:pt x="944706" y="494013"/>
                </a:cubicBezTo>
                <a:cubicBezTo>
                  <a:pt x="945606" y="494013"/>
                  <a:pt x="947404" y="493252"/>
                  <a:pt x="947404" y="493252"/>
                </a:cubicBezTo>
                <a:cubicBezTo>
                  <a:pt x="947404" y="492491"/>
                  <a:pt x="949205" y="492491"/>
                  <a:pt x="949205" y="491727"/>
                </a:cubicBezTo>
                <a:lnTo>
                  <a:pt x="947404" y="490205"/>
                </a:lnTo>
                <a:cubicBezTo>
                  <a:pt x="947404" y="489444"/>
                  <a:pt x="949205" y="489444"/>
                  <a:pt x="949205" y="488683"/>
                </a:cubicBezTo>
                <a:lnTo>
                  <a:pt x="948304" y="487158"/>
                </a:lnTo>
                <a:cubicBezTo>
                  <a:pt x="947404" y="486397"/>
                  <a:pt x="946503" y="485637"/>
                  <a:pt x="946503" y="485637"/>
                </a:cubicBezTo>
                <a:cubicBezTo>
                  <a:pt x="946503" y="484876"/>
                  <a:pt x="944706" y="484115"/>
                  <a:pt x="944706" y="483351"/>
                </a:cubicBezTo>
                <a:lnTo>
                  <a:pt x="947404" y="482590"/>
                </a:lnTo>
                <a:cubicBezTo>
                  <a:pt x="947404" y="482590"/>
                  <a:pt x="948304" y="483351"/>
                  <a:pt x="948304" y="484115"/>
                </a:cubicBezTo>
                <a:cubicBezTo>
                  <a:pt x="949205" y="484115"/>
                  <a:pt x="950105" y="482590"/>
                  <a:pt x="950105" y="482590"/>
                </a:cubicBezTo>
                <a:cubicBezTo>
                  <a:pt x="951006" y="482590"/>
                  <a:pt x="951903" y="484876"/>
                  <a:pt x="951903" y="484115"/>
                </a:cubicBezTo>
                <a:cubicBezTo>
                  <a:pt x="952803" y="484115"/>
                  <a:pt x="953704" y="483351"/>
                  <a:pt x="953704" y="483351"/>
                </a:cubicBezTo>
                <a:cubicBezTo>
                  <a:pt x="954604" y="483351"/>
                  <a:pt x="955505" y="481829"/>
                  <a:pt x="956402" y="481829"/>
                </a:cubicBezTo>
                <a:lnTo>
                  <a:pt x="957303" y="483351"/>
                </a:lnTo>
                <a:cubicBezTo>
                  <a:pt x="958203" y="484115"/>
                  <a:pt x="958203" y="484876"/>
                  <a:pt x="959103" y="485637"/>
                </a:cubicBezTo>
                <a:cubicBezTo>
                  <a:pt x="959103" y="485637"/>
                  <a:pt x="960004" y="487158"/>
                  <a:pt x="960904" y="487158"/>
                </a:cubicBezTo>
                <a:lnTo>
                  <a:pt x="962702" y="485637"/>
                </a:lnTo>
                <a:cubicBezTo>
                  <a:pt x="963603" y="485637"/>
                  <a:pt x="963603" y="484876"/>
                  <a:pt x="964503" y="484115"/>
                </a:cubicBezTo>
                <a:cubicBezTo>
                  <a:pt x="965403" y="484115"/>
                  <a:pt x="966301" y="483351"/>
                  <a:pt x="966301" y="483351"/>
                </a:cubicBezTo>
                <a:cubicBezTo>
                  <a:pt x="967201" y="483351"/>
                  <a:pt x="968102" y="484876"/>
                  <a:pt x="968102" y="484876"/>
                </a:cubicBezTo>
                <a:cubicBezTo>
                  <a:pt x="968102" y="484876"/>
                  <a:pt x="966301" y="485637"/>
                  <a:pt x="966301" y="486397"/>
                </a:cubicBezTo>
                <a:cubicBezTo>
                  <a:pt x="966301" y="486397"/>
                  <a:pt x="967201" y="487919"/>
                  <a:pt x="968102" y="487919"/>
                </a:cubicBezTo>
                <a:cubicBezTo>
                  <a:pt x="968102" y="488683"/>
                  <a:pt x="969002" y="488683"/>
                  <a:pt x="969002" y="489444"/>
                </a:cubicBezTo>
                <a:cubicBezTo>
                  <a:pt x="969902" y="488683"/>
                  <a:pt x="970800" y="488683"/>
                  <a:pt x="971700" y="487919"/>
                </a:cubicBezTo>
                <a:cubicBezTo>
                  <a:pt x="971700" y="487919"/>
                  <a:pt x="972601" y="487158"/>
                  <a:pt x="973501" y="487158"/>
                </a:cubicBezTo>
                <a:cubicBezTo>
                  <a:pt x="973501" y="486397"/>
                  <a:pt x="975299" y="486397"/>
                  <a:pt x="975299" y="485637"/>
                </a:cubicBezTo>
                <a:cubicBezTo>
                  <a:pt x="975299" y="485637"/>
                  <a:pt x="977100" y="484876"/>
                  <a:pt x="977100" y="484115"/>
                </a:cubicBezTo>
                <a:cubicBezTo>
                  <a:pt x="977100" y="484115"/>
                  <a:pt x="976199" y="483351"/>
                  <a:pt x="976199" y="482590"/>
                </a:cubicBezTo>
                <a:cubicBezTo>
                  <a:pt x="976199" y="482590"/>
                  <a:pt x="978000" y="481829"/>
                  <a:pt x="978000" y="481068"/>
                </a:cubicBezTo>
                <a:lnTo>
                  <a:pt x="979798" y="480307"/>
                </a:lnTo>
                <a:cubicBezTo>
                  <a:pt x="980698" y="480307"/>
                  <a:pt x="980698" y="481068"/>
                  <a:pt x="981599" y="481829"/>
                </a:cubicBezTo>
                <a:cubicBezTo>
                  <a:pt x="982499" y="482590"/>
                  <a:pt x="983400" y="484115"/>
                  <a:pt x="984300" y="484876"/>
                </a:cubicBezTo>
                <a:cubicBezTo>
                  <a:pt x="985198" y="484876"/>
                  <a:pt x="986098" y="484115"/>
                  <a:pt x="986098" y="484115"/>
                </a:cubicBezTo>
                <a:cubicBezTo>
                  <a:pt x="986998" y="483351"/>
                  <a:pt x="988799" y="482590"/>
                  <a:pt x="988799" y="482590"/>
                </a:cubicBezTo>
                <a:cubicBezTo>
                  <a:pt x="988799" y="481829"/>
                  <a:pt x="986998" y="481068"/>
                  <a:pt x="986998" y="481068"/>
                </a:cubicBezTo>
                <a:cubicBezTo>
                  <a:pt x="987899" y="480307"/>
                  <a:pt x="989700" y="478782"/>
                  <a:pt x="990597" y="478021"/>
                </a:cubicBezTo>
                <a:cubicBezTo>
                  <a:pt x="991498" y="479546"/>
                  <a:pt x="993298" y="480307"/>
                  <a:pt x="994199" y="481829"/>
                </a:cubicBezTo>
                <a:cubicBezTo>
                  <a:pt x="993298" y="481829"/>
                  <a:pt x="992398" y="482590"/>
                  <a:pt x="992398" y="482590"/>
                </a:cubicBezTo>
                <a:cubicBezTo>
                  <a:pt x="990597" y="484115"/>
                  <a:pt x="989700" y="484876"/>
                  <a:pt x="987899" y="485637"/>
                </a:cubicBezTo>
                <a:cubicBezTo>
                  <a:pt x="987899" y="486397"/>
                  <a:pt x="989700" y="486397"/>
                  <a:pt x="989700" y="487158"/>
                </a:cubicBezTo>
                <a:cubicBezTo>
                  <a:pt x="989700" y="487919"/>
                  <a:pt x="987899" y="487919"/>
                  <a:pt x="987899" y="488683"/>
                </a:cubicBezTo>
                <a:lnTo>
                  <a:pt x="988799" y="490205"/>
                </a:lnTo>
                <a:cubicBezTo>
                  <a:pt x="989700" y="490205"/>
                  <a:pt x="990597" y="488683"/>
                  <a:pt x="990597" y="488683"/>
                </a:cubicBezTo>
                <a:cubicBezTo>
                  <a:pt x="991498" y="488683"/>
                  <a:pt x="992398" y="490205"/>
                  <a:pt x="992398" y="490966"/>
                </a:cubicBezTo>
                <a:cubicBezTo>
                  <a:pt x="993298" y="490966"/>
                  <a:pt x="994199" y="489444"/>
                  <a:pt x="994199" y="489444"/>
                </a:cubicBezTo>
                <a:cubicBezTo>
                  <a:pt x="995096" y="489444"/>
                  <a:pt x="995997" y="490966"/>
                  <a:pt x="995997" y="490966"/>
                </a:cubicBezTo>
                <a:cubicBezTo>
                  <a:pt x="996897" y="490966"/>
                  <a:pt x="997797" y="489444"/>
                  <a:pt x="997797" y="489444"/>
                </a:cubicBezTo>
                <a:cubicBezTo>
                  <a:pt x="998698" y="489444"/>
                  <a:pt x="999595" y="488683"/>
                  <a:pt x="1000496" y="488683"/>
                </a:cubicBezTo>
                <a:lnTo>
                  <a:pt x="1001396" y="490205"/>
                </a:lnTo>
                <a:cubicBezTo>
                  <a:pt x="1002297" y="490205"/>
                  <a:pt x="1003197" y="488683"/>
                  <a:pt x="1004094" y="488683"/>
                </a:cubicBezTo>
                <a:lnTo>
                  <a:pt x="1002297" y="487158"/>
                </a:lnTo>
                <a:lnTo>
                  <a:pt x="1004094" y="485637"/>
                </a:lnTo>
                <a:lnTo>
                  <a:pt x="1005895" y="487158"/>
                </a:lnTo>
                <a:cubicBezTo>
                  <a:pt x="1005895" y="487919"/>
                  <a:pt x="1006796" y="488683"/>
                  <a:pt x="1006796" y="489444"/>
                </a:cubicBezTo>
                <a:cubicBezTo>
                  <a:pt x="1007696" y="488683"/>
                  <a:pt x="1009494" y="487919"/>
                  <a:pt x="1009494" y="487919"/>
                </a:cubicBezTo>
                <a:cubicBezTo>
                  <a:pt x="1009494" y="487158"/>
                  <a:pt x="1007696" y="486397"/>
                  <a:pt x="1007696" y="486397"/>
                </a:cubicBezTo>
                <a:cubicBezTo>
                  <a:pt x="1006796" y="485637"/>
                  <a:pt x="1006796" y="484876"/>
                  <a:pt x="1005895" y="484876"/>
                </a:cubicBezTo>
                <a:cubicBezTo>
                  <a:pt x="1005895" y="484115"/>
                  <a:pt x="1004995" y="483351"/>
                  <a:pt x="1004995" y="482590"/>
                </a:cubicBezTo>
                <a:cubicBezTo>
                  <a:pt x="1004094" y="482590"/>
                  <a:pt x="1003197" y="481068"/>
                  <a:pt x="1003197" y="481068"/>
                </a:cubicBezTo>
                <a:cubicBezTo>
                  <a:pt x="1002297" y="481068"/>
                  <a:pt x="1001396" y="482590"/>
                  <a:pt x="1001396" y="482590"/>
                </a:cubicBezTo>
                <a:cubicBezTo>
                  <a:pt x="1000496" y="482590"/>
                  <a:pt x="1000496" y="481068"/>
                  <a:pt x="999595" y="481068"/>
                </a:cubicBezTo>
                <a:cubicBezTo>
                  <a:pt x="1002297" y="478782"/>
                  <a:pt x="1004995" y="477260"/>
                  <a:pt x="1007696" y="475738"/>
                </a:cubicBezTo>
                <a:cubicBezTo>
                  <a:pt x="1007696" y="475738"/>
                  <a:pt x="1008594" y="476499"/>
                  <a:pt x="1009494" y="477260"/>
                </a:cubicBezTo>
                <a:lnTo>
                  <a:pt x="1010394" y="478782"/>
                </a:lnTo>
                <a:cubicBezTo>
                  <a:pt x="1010394" y="479546"/>
                  <a:pt x="1008594" y="480307"/>
                  <a:pt x="1008594" y="480307"/>
                </a:cubicBezTo>
                <a:cubicBezTo>
                  <a:pt x="1008594" y="481068"/>
                  <a:pt x="1009494" y="481068"/>
                  <a:pt x="1010394" y="481829"/>
                </a:cubicBezTo>
                <a:cubicBezTo>
                  <a:pt x="1011295" y="483351"/>
                  <a:pt x="1012195" y="484115"/>
                  <a:pt x="1013096" y="485637"/>
                </a:cubicBezTo>
                <a:cubicBezTo>
                  <a:pt x="1013993" y="484876"/>
                  <a:pt x="1014894" y="484876"/>
                  <a:pt x="1014894" y="484115"/>
                </a:cubicBezTo>
                <a:cubicBezTo>
                  <a:pt x="1015794" y="483351"/>
                  <a:pt x="1013993" y="482590"/>
                  <a:pt x="1013993" y="482590"/>
                </a:cubicBezTo>
                <a:cubicBezTo>
                  <a:pt x="1013993" y="481829"/>
                  <a:pt x="1015794" y="481829"/>
                  <a:pt x="1015794" y="481068"/>
                </a:cubicBezTo>
                <a:cubicBezTo>
                  <a:pt x="1015794" y="480307"/>
                  <a:pt x="1013993" y="479546"/>
                  <a:pt x="1013993" y="479546"/>
                </a:cubicBezTo>
                <a:cubicBezTo>
                  <a:pt x="1013993" y="478782"/>
                  <a:pt x="1015794" y="478021"/>
                  <a:pt x="1015794" y="478021"/>
                </a:cubicBezTo>
                <a:cubicBezTo>
                  <a:pt x="1016694" y="478021"/>
                  <a:pt x="1017595" y="476499"/>
                  <a:pt x="1018492" y="476499"/>
                </a:cubicBezTo>
                <a:cubicBezTo>
                  <a:pt x="1018492" y="476499"/>
                  <a:pt x="1019393" y="478021"/>
                  <a:pt x="1019393" y="478782"/>
                </a:cubicBezTo>
                <a:cubicBezTo>
                  <a:pt x="1019393" y="478021"/>
                  <a:pt x="1018492" y="479546"/>
                  <a:pt x="1017595" y="479546"/>
                </a:cubicBezTo>
                <a:cubicBezTo>
                  <a:pt x="1018492" y="479546"/>
                  <a:pt x="1018492" y="481068"/>
                  <a:pt x="1019393" y="481068"/>
                </a:cubicBezTo>
                <a:cubicBezTo>
                  <a:pt x="1019393" y="481829"/>
                  <a:pt x="1021193" y="480307"/>
                  <a:pt x="1021193" y="480307"/>
                </a:cubicBezTo>
                <a:lnTo>
                  <a:pt x="1022994" y="481829"/>
                </a:lnTo>
                <a:cubicBezTo>
                  <a:pt x="1022994" y="482590"/>
                  <a:pt x="1021193" y="482590"/>
                  <a:pt x="1021193" y="483351"/>
                </a:cubicBezTo>
                <a:cubicBezTo>
                  <a:pt x="1020293" y="483351"/>
                  <a:pt x="1022094" y="484115"/>
                  <a:pt x="1022094" y="484876"/>
                </a:cubicBezTo>
                <a:cubicBezTo>
                  <a:pt x="1022994" y="484115"/>
                  <a:pt x="1023892" y="484115"/>
                  <a:pt x="1023892" y="483351"/>
                </a:cubicBezTo>
                <a:cubicBezTo>
                  <a:pt x="1024792" y="483351"/>
                  <a:pt x="1026593" y="482590"/>
                  <a:pt x="1026593" y="482590"/>
                </a:cubicBezTo>
                <a:cubicBezTo>
                  <a:pt x="1026593" y="481829"/>
                  <a:pt x="1024792" y="481068"/>
                  <a:pt x="1024792" y="480307"/>
                </a:cubicBezTo>
                <a:lnTo>
                  <a:pt x="1026593" y="479546"/>
                </a:lnTo>
                <a:cubicBezTo>
                  <a:pt x="1026593" y="479546"/>
                  <a:pt x="1028391" y="480307"/>
                  <a:pt x="1028391" y="481068"/>
                </a:cubicBezTo>
                <a:cubicBezTo>
                  <a:pt x="1028391" y="481068"/>
                  <a:pt x="1029291" y="482590"/>
                  <a:pt x="1030192" y="482590"/>
                </a:cubicBezTo>
                <a:lnTo>
                  <a:pt x="1031992" y="481068"/>
                </a:lnTo>
                <a:cubicBezTo>
                  <a:pt x="1032890" y="481829"/>
                  <a:pt x="1032890" y="482590"/>
                  <a:pt x="1033790" y="483351"/>
                </a:cubicBezTo>
                <a:cubicBezTo>
                  <a:pt x="1033790" y="483351"/>
                  <a:pt x="1034691" y="484115"/>
                  <a:pt x="1034691" y="484876"/>
                </a:cubicBezTo>
                <a:cubicBezTo>
                  <a:pt x="1034691" y="484876"/>
                  <a:pt x="1032890" y="485637"/>
                  <a:pt x="1032890" y="486397"/>
                </a:cubicBezTo>
                <a:lnTo>
                  <a:pt x="1034691" y="487919"/>
                </a:lnTo>
                <a:lnTo>
                  <a:pt x="1036492" y="486397"/>
                </a:lnTo>
                <a:lnTo>
                  <a:pt x="1038289" y="484876"/>
                </a:lnTo>
                <a:cubicBezTo>
                  <a:pt x="1039190" y="484876"/>
                  <a:pt x="1040090" y="486397"/>
                  <a:pt x="1040090" y="487158"/>
                </a:cubicBezTo>
                <a:cubicBezTo>
                  <a:pt x="1040090" y="487158"/>
                  <a:pt x="1040991" y="488683"/>
                  <a:pt x="1041891" y="488683"/>
                </a:cubicBezTo>
                <a:lnTo>
                  <a:pt x="1043689" y="487158"/>
                </a:lnTo>
                <a:cubicBezTo>
                  <a:pt x="1044589" y="487919"/>
                  <a:pt x="1044589" y="488683"/>
                  <a:pt x="1045490" y="488683"/>
                </a:cubicBezTo>
                <a:cubicBezTo>
                  <a:pt x="1046390" y="490205"/>
                  <a:pt x="1047288" y="490966"/>
                  <a:pt x="1048188" y="492491"/>
                </a:cubicBezTo>
                <a:cubicBezTo>
                  <a:pt x="1048188" y="491727"/>
                  <a:pt x="1049989" y="491727"/>
                  <a:pt x="1049989" y="490966"/>
                </a:cubicBezTo>
                <a:cubicBezTo>
                  <a:pt x="1049989" y="490966"/>
                  <a:pt x="1048188" y="489444"/>
                  <a:pt x="1049089" y="489444"/>
                </a:cubicBezTo>
                <a:lnTo>
                  <a:pt x="1050889" y="487919"/>
                </a:lnTo>
                <a:lnTo>
                  <a:pt x="1049089" y="486397"/>
                </a:lnTo>
                <a:cubicBezTo>
                  <a:pt x="1048188" y="486397"/>
                  <a:pt x="1047288" y="487919"/>
                  <a:pt x="1047288" y="487919"/>
                </a:cubicBezTo>
                <a:cubicBezTo>
                  <a:pt x="1046390" y="486397"/>
                  <a:pt x="1045490" y="485637"/>
                  <a:pt x="1043689" y="484115"/>
                </a:cubicBezTo>
                <a:cubicBezTo>
                  <a:pt x="1045490" y="483351"/>
                  <a:pt x="1046390" y="482590"/>
                  <a:pt x="1048188" y="481829"/>
                </a:cubicBezTo>
                <a:cubicBezTo>
                  <a:pt x="1049089" y="482590"/>
                  <a:pt x="1049989" y="484115"/>
                  <a:pt x="1050889" y="484876"/>
                </a:cubicBezTo>
                <a:cubicBezTo>
                  <a:pt x="1051790" y="484876"/>
                  <a:pt x="1052687" y="483351"/>
                  <a:pt x="1053588" y="484115"/>
                </a:cubicBezTo>
                <a:cubicBezTo>
                  <a:pt x="1053588" y="484115"/>
                  <a:pt x="1054488" y="484876"/>
                  <a:pt x="1054488" y="485637"/>
                </a:cubicBezTo>
                <a:lnTo>
                  <a:pt x="1052687" y="486397"/>
                </a:lnTo>
                <a:cubicBezTo>
                  <a:pt x="1052687" y="487158"/>
                  <a:pt x="1053588" y="487919"/>
                  <a:pt x="1054488" y="488683"/>
                </a:cubicBezTo>
                <a:cubicBezTo>
                  <a:pt x="1054488" y="488683"/>
                  <a:pt x="1055388" y="489444"/>
                  <a:pt x="1055388" y="490205"/>
                </a:cubicBezTo>
                <a:cubicBezTo>
                  <a:pt x="1055388" y="489444"/>
                  <a:pt x="1058087" y="489444"/>
                  <a:pt x="1058087" y="488683"/>
                </a:cubicBezTo>
                <a:cubicBezTo>
                  <a:pt x="1058087" y="488683"/>
                  <a:pt x="1056286" y="487919"/>
                  <a:pt x="1056286" y="487158"/>
                </a:cubicBezTo>
                <a:cubicBezTo>
                  <a:pt x="1056286" y="487158"/>
                  <a:pt x="1058087" y="486397"/>
                  <a:pt x="1058087" y="485637"/>
                </a:cubicBezTo>
                <a:cubicBezTo>
                  <a:pt x="1058987" y="486397"/>
                  <a:pt x="1058987" y="487158"/>
                  <a:pt x="1059888" y="487919"/>
                </a:cubicBezTo>
                <a:lnTo>
                  <a:pt x="1061685" y="486397"/>
                </a:lnTo>
                <a:cubicBezTo>
                  <a:pt x="1062586" y="485637"/>
                  <a:pt x="1063486" y="485637"/>
                  <a:pt x="1063486" y="484876"/>
                </a:cubicBezTo>
                <a:cubicBezTo>
                  <a:pt x="1064387" y="485637"/>
                  <a:pt x="1064387" y="486397"/>
                  <a:pt x="1065287" y="486397"/>
                </a:cubicBezTo>
                <a:cubicBezTo>
                  <a:pt x="1066185" y="487158"/>
                  <a:pt x="1066185" y="487919"/>
                  <a:pt x="1067085" y="488683"/>
                </a:cubicBezTo>
                <a:lnTo>
                  <a:pt x="1067985" y="490205"/>
                </a:lnTo>
                <a:cubicBezTo>
                  <a:pt x="1068886" y="490205"/>
                  <a:pt x="1069786" y="488683"/>
                  <a:pt x="1070687" y="488683"/>
                </a:cubicBezTo>
                <a:lnTo>
                  <a:pt x="1071584" y="490205"/>
                </a:lnTo>
                <a:cubicBezTo>
                  <a:pt x="1072484" y="490205"/>
                  <a:pt x="1073385" y="489444"/>
                  <a:pt x="1074285" y="489444"/>
                </a:cubicBezTo>
                <a:cubicBezTo>
                  <a:pt x="1073385" y="488683"/>
                  <a:pt x="1072484" y="487919"/>
                  <a:pt x="1072484" y="487158"/>
                </a:cubicBezTo>
                <a:cubicBezTo>
                  <a:pt x="1071584" y="487158"/>
                  <a:pt x="1071584" y="486397"/>
                  <a:pt x="1070687" y="485637"/>
                </a:cubicBezTo>
                <a:lnTo>
                  <a:pt x="1068886" y="484115"/>
                </a:lnTo>
                <a:cubicBezTo>
                  <a:pt x="1069786" y="484115"/>
                  <a:pt x="1070687" y="482590"/>
                  <a:pt x="1071584" y="482590"/>
                </a:cubicBezTo>
                <a:cubicBezTo>
                  <a:pt x="1071584" y="482590"/>
                  <a:pt x="1073385" y="481068"/>
                  <a:pt x="1073385" y="481829"/>
                </a:cubicBezTo>
                <a:cubicBezTo>
                  <a:pt x="1074285" y="481829"/>
                  <a:pt x="1074285" y="483351"/>
                  <a:pt x="1075186" y="483351"/>
                </a:cubicBezTo>
                <a:cubicBezTo>
                  <a:pt x="1075186" y="483351"/>
                  <a:pt x="1076083" y="481829"/>
                  <a:pt x="1076984" y="481829"/>
                </a:cubicBezTo>
                <a:cubicBezTo>
                  <a:pt x="1076984" y="481829"/>
                  <a:pt x="1077884" y="483351"/>
                  <a:pt x="1078784" y="483351"/>
                </a:cubicBezTo>
                <a:cubicBezTo>
                  <a:pt x="1078784" y="484115"/>
                  <a:pt x="1079685" y="484876"/>
                  <a:pt x="1079685" y="485637"/>
                </a:cubicBezTo>
                <a:cubicBezTo>
                  <a:pt x="1080585" y="485637"/>
                  <a:pt x="1080585" y="486397"/>
                  <a:pt x="1081483" y="487158"/>
                </a:cubicBezTo>
                <a:cubicBezTo>
                  <a:pt x="1081483" y="487158"/>
                  <a:pt x="1082383" y="488683"/>
                  <a:pt x="1083283" y="488683"/>
                </a:cubicBezTo>
                <a:lnTo>
                  <a:pt x="1085081" y="487158"/>
                </a:lnTo>
                <a:cubicBezTo>
                  <a:pt x="1085081" y="487158"/>
                  <a:pt x="1085982" y="488683"/>
                  <a:pt x="1086882" y="489444"/>
                </a:cubicBezTo>
                <a:lnTo>
                  <a:pt x="1087783" y="490966"/>
                </a:lnTo>
                <a:cubicBezTo>
                  <a:pt x="1088683" y="490966"/>
                  <a:pt x="1089580" y="489444"/>
                  <a:pt x="1090481" y="489444"/>
                </a:cubicBezTo>
                <a:lnTo>
                  <a:pt x="1091381" y="490966"/>
                </a:lnTo>
                <a:cubicBezTo>
                  <a:pt x="1092282" y="490966"/>
                  <a:pt x="1093182" y="490205"/>
                  <a:pt x="1094083" y="490205"/>
                </a:cubicBezTo>
                <a:cubicBezTo>
                  <a:pt x="1094083" y="489444"/>
                  <a:pt x="1094980" y="488683"/>
                  <a:pt x="1095880" y="488683"/>
                </a:cubicBezTo>
                <a:lnTo>
                  <a:pt x="1096781" y="490205"/>
                </a:lnTo>
                <a:lnTo>
                  <a:pt x="1094980" y="491727"/>
                </a:lnTo>
                <a:cubicBezTo>
                  <a:pt x="1094980" y="491727"/>
                  <a:pt x="1096781" y="492491"/>
                  <a:pt x="1096781" y="493252"/>
                </a:cubicBezTo>
                <a:cubicBezTo>
                  <a:pt x="1096781" y="494013"/>
                  <a:pt x="1094980" y="494013"/>
                  <a:pt x="1094980" y="494774"/>
                </a:cubicBezTo>
                <a:cubicBezTo>
                  <a:pt x="1094980" y="494774"/>
                  <a:pt x="1095880" y="495535"/>
                  <a:pt x="1095880" y="496296"/>
                </a:cubicBezTo>
                <a:cubicBezTo>
                  <a:pt x="1096781" y="495535"/>
                  <a:pt x="1097681" y="495535"/>
                  <a:pt x="1098582" y="494774"/>
                </a:cubicBezTo>
                <a:cubicBezTo>
                  <a:pt x="1099482" y="494013"/>
                  <a:pt x="1101280" y="493252"/>
                  <a:pt x="1102180" y="492491"/>
                </a:cubicBezTo>
                <a:cubicBezTo>
                  <a:pt x="1102180" y="491727"/>
                  <a:pt x="1101280" y="490966"/>
                  <a:pt x="1100380" y="490966"/>
                </a:cubicBezTo>
                <a:cubicBezTo>
                  <a:pt x="1100380" y="490205"/>
                  <a:pt x="1099482" y="489444"/>
                  <a:pt x="1099482" y="488683"/>
                </a:cubicBezTo>
                <a:cubicBezTo>
                  <a:pt x="1098582" y="488683"/>
                  <a:pt x="1097681" y="487919"/>
                  <a:pt x="1097681" y="487158"/>
                </a:cubicBezTo>
                <a:cubicBezTo>
                  <a:pt x="1097681" y="487158"/>
                  <a:pt x="1099482" y="486397"/>
                  <a:pt x="1099482" y="485637"/>
                </a:cubicBezTo>
                <a:lnTo>
                  <a:pt x="1098582" y="484115"/>
                </a:lnTo>
                <a:cubicBezTo>
                  <a:pt x="1097681" y="484115"/>
                  <a:pt x="1096781" y="483351"/>
                  <a:pt x="1096781" y="482590"/>
                </a:cubicBezTo>
                <a:lnTo>
                  <a:pt x="1094980" y="484115"/>
                </a:lnTo>
                <a:cubicBezTo>
                  <a:pt x="1094083" y="484115"/>
                  <a:pt x="1093182" y="484876"/>
                  <a:pt x="1092282" y="484876"/>
                </a:cubicBezTo>
                <a:cubicBezTo>
                  <a:pt x="1092282" y="484876"/>
                  <a:pt x="1091381" y="484115"/>
                  <a:pt x="1091381" y="483351"/>
                </a:cubicBezTo>
                <a:cubicBezTo>
                  <a:pt x="1090481" y="482590"/>
                  <a:pt x="1089580" y="482590"/>
                  <a:pt x="1089580" y="481829"/>
                </a:cubicBezTo>
                <a:cubicBezTo>
                  <a:pt x="1088683" y="481068"/>
                  <a:pt x="1088683" y="480307"/>
                  <a:pt x="1087783" y="480307"/>
                </a:cubicBezTo>
                <a:cubicBezTo>
                  <a:pt x="1087783" y="479606"/>
                  <a:pt x="1087085" y="478909"/>
                  <a:pt x="1086958" y="478212"/>
                </a:cubicBezTo>
                <a:cubicBezTo>
                  <a:pt x="1087182" y="478312"/>
                  <a:pt x="1087928" y="477260"/>
                  <a:pt x="1088683" y="477260"/>
                </a:cubicBezTo>
                <a:lnTo>
                  <a:pt x="1089580" y="478782"/>
                </a:lnTo>
                <a:cubicBezTo>
                  <a:pt x="1090481" y="478782"/>
                  <a:pt x="1091381" y="477260"/>
                  <a:pt x="1092282" y="477260"/>
                </a:cubicBezTo>
                <a:cubicBezTo>
                  <a:pt x="1092282" y="477260"/>
                  <a:pt x="1093182" y="478782"/>
                  <a:pt x="1093182" y="479546"/>
                </a:cubicBezTo>
                <a:cubicBezTo>
                  <a:pt x="1094083" y="479546"/>
                  <a:pt x="1094980" y="481068"/>
                  <a:pt x="1094980" y="481068"/>
                </a:cubicBezTo>
                <a:cubicBezTo>
                  <a:pt x="1095880" y="481068"/>
                  <a:pt x="1096781" y="479546"/>
                  <a:pt x="1096781" y="479546"/>
                </a:cubicBezTo>
                <a:cubicBezTo>
                  <a:pt x="1097681" y="479546"/>
                  <a:pt x="1097681" y="481068"/>
                  <a:pt x="1098582" y="481068"/>
                </a:cubicBezTo>
                <a:cubicBezTo>
                  <a:pt x="1099482" y="481068"/>
                  <a:pt x="1100380" y="479546"/>
                  <a:pt x="1100380" y="480307"/>
                </a:cubicBezTo>
                <a:cubicBezTo>
                  <a:pt x="1101280" y="480307"/>
                  <a:pt x="1102180" y="481068"/>
                  <a:pt x="1102180" y="481829"/>
                </a:cubicBezTo>
                <a:cubicBezTo>
                  <a:pt x="1102180" y="481829"/>
                  <a:pt x="1103081" y="483351"/>
                  <a:pt x="1103981" y="483351"/>
                </a:cubicBezTo>
                <a:cubicBezTo>
                  <a:pt x="1103981" y="483351"/>
                  <a:pt x="1104879" y="481829"/>
                  <a:pt x="1105779" y="481829"/>
                </a:cubicBezTo>
                <a:lnTo>
                  <a:pt x="1107580" y="481068"/>
                </a:lnTo>
                <a:cubicBezTo>
                  <a:pt x="1108480" y="480307"/>
                  <a:pt x="1109378" y="480307"/>
                  <a:pt x="1109378" y="479546"/>
                </a:cubicBezTo>
                <a:cubicBezTo>
                  <a:pt x="1110278" y="479546"/>
                  <a:pt x="1111179" y="478021"/>
                  <a:pt x="1112079" y="478021"/>
                </a:cubicBezTo>
                <a:lnTo>
                  <a:pt x="1112979" y="479546"/>
                </a:lnTo>
                <a:cubicBezTo>
                  <a:pt x="1113877" y="480307"/>
                  <a:pt x="1113877" y="481068"/>
                  <a:pt x="1114777" y="481829"/>
                </a:cubicBezTo>
                <a:cubicBezTo>
                  <a:pt x="1115678" y="481829"/>
                  <a:pt x="1115678" y="482590"/>
                  <a:pt x="1116578" y="483351"/>
                </a:cubicBezTo>
                <a:cubicBezTo>
                  <a:pt x="1116578" y="484115"/>
                  <a:pt x="1117478" y="484115"/>
                  <a:pt x="1117478" y="484876"/>
                </a:cubicBezTo>
                <a:cubicBezTo>
                  <a:pt x="1118376" y="485637"/>
                  <a:pt x="1119276" y="486397"/>
                  <a:pt x="1119276" y="486397"/>
                </a:cubicBezTo>
                <a:lnTo>
                  <a:pt x="1121077" y="485637"/>
                </a:lnTo>
                <a:cubicBezTo>
                  <a:pt x="1121978" y="484876"/>
                  <a:pt x="1122878" y="484876"/>
                  <a:pt x="1123776" y="484115"/>
                </a:cubicBezTo>
                <a:cubicBezTo>
                  <a:pt x="1123776" y="484115"/>
                  <a:pt x="1124676" y="482590"/>
                  <a:pt x="1125576" y="482590"/>
                </a:cubicBezTo>
                <a:cubicBezTo>
                  <a:pt x="1125576" y="482590"/>
                  <a:pt x="1126477" y="484115"/>
                  <a:pt x="1127377" y="484876"/>
                </a:cubicBezTo>
                <a:cubicBezTo>
                  <a:pt x="1127377" y="484876"/>
                  <a:pt x="1128275" y="485637"/>
                  <a:pt x="1128275" y="486397"/>
                </a:cubicBezTo>
                <a:cubicBezTo>
                  <a:pt x="1129175" y="486397"/>
                  <a:pt x="1130075" y="484876"/>
                  <a:pt x="1130075" y="484876"/>
                </a:cubicBezTo>
                <a:cubicBezTo>
                  <a:pt x="1130976" y="484876"/>
                  <a:pt x="1131876" y="486397"/>
                  <a:pt x="1131876" y="486397"/>
                </a:cubicBezTo>
                <a:cubicBezTo>
                  <a:pt x="1132777" y="486397"/>
                  <a:pt x="1133674" y="485637"/>
                  <a:pt x="1133674" y="485637"/>
                </a:cubicBezTo>
                <a:cubicBezTo>
                  <a:pt x="1134575" y="484876"/>
                  <a:pt x="1132777" y="484115"/>
                  <a:pt x="1132777" y="483351"/>
                </a:cubicBezTo>
                <a:lnTo>
                  <a:pt x="1134575" y="482590"/>
                </a:lnTo>
                <a:cubicBezTo>
                  <a:pt x="1134575" y="481829"/>
                  <a:pt x="1132777" y="481068"/>
                  <a:pt x="1132777" y="480307"/>
                </a:cubicBezTo>
                <a:lnTo>
                  <a:pt x="1134575" y="479546"/>
                </a:lnTo>
                <a:lnTo>
                  <a:pt x="1136375" y="481068"/>
                </a:lnTo>
                <a:lnTo>
                  <a:pt x="1138173" y="479546"/>
                </a:lnTo>
                <a:cubicBezTo>
                  <a:pt x="1139074" y="479546"/>
                  <a:pt x="1139974" y="481068"/>
                  <a:pt x="1139974" y="481068"/>
                </a:cubicBezTo>
                <a:cubicBezTo>
                  <a:pt x="1140874" y="481829"/>
                  <a:pt x="1140874" y="482590"/>
                  <a:pt x="1141775" y="483351"/>
                </a:cubicBezTo>
                <a:lnTo>
                  <a:pt x="1142672" y="484876"/>
                </a:lnTo>
                <a:cubicBezTo>
                  <a:pt x="1143573" y="484876"/>
                  <a:pt x="1144473" y="483351"/>
                  <a:pt x="1145374" y="483351"/>
                </a:cubicBezTo>
                <a:lnTo>
                  <a:pt x="1143573" y="481829"/>
                </a:lnTo>
                <a:lnTo>
                  <a:pt x="1145374" y="480307"/>
                </a:lnTo>
                <a:cubicBezTo>
                  <a:pt x="1146274" y="480307"/>
                  <a:pt x="1147171" y="479546"/>
                  <a:pt x="1147171" y="479546"/>
                </a:cubicBezTo>
                <a:cubicBezTo>
                  <a:pt x="1148072" y="479546"/>
                  <a:pt x="1148972" y="480307"/>
                  <a:pt x="1148972" y="481068"/>
                </a:cubicBezTo>
                <a:cubicBezTo>
                  <a:pt x="1149873" y="481829"/>
                  <a:pt x="1149873" y="481829"/>
                  <a:pt x="1150773" y="482590"/>
                </a:cubicBezTo>
                <a:cubicBezTo>
                  <a:pt x="1151674" y="483351"/>
                  <a:pt x="1151674" y="484115"/>
                  <a:pt x="1152571" y="484115"/>
                </a:cubicBezTo>
                <a:cubicBezTo>
                  <a:pt x="1152571" y="484876"/>
                  <a:pt x="1153471" y="485637"/>
                  <a:pt x="1153471" y="486397"/>
                </a:cubicBezTo>
                <a:cubicBezTo>
                  <a:pt x="1154372" y="486397"/>
                  <a:pt x="1155272" y="484876"/>
                  <a:pt x="1156173" y="484876"/>
                </a:cubicBezTo>
                <a:cubicBezTo>
                  <a:pt x="1155272" y="484876"/>
                  <a:pt x="1154372" y="483351"/>
                  <a:pt x="1154372" y="483351"/>
                </a:cubicBezTo>
                <a:cubicBezTo>
                  <a:pt x="1154372" y="482590"/>
                  <a:pt x="1156173" y="481829"/>
                  <a:pt x="1156173" y="481829"/>
                </a:cubicBezTo>
                <a:cubicBezTo>
                  <a:pt x="1157070" y="481068"/>
                  <a:pt x="1157970" y="481068"/>
                  <a:pt x="1157970" y="480307"/>
                </a:cubicBezTo>
                <a:cubicBezTo>
                  <a:pt x="1158871" y="480307"/>
                  <a:pt x="1159771" y="479546"/>
                  <a:pt x="1160672" y="478782"/>
                </a:cubicBezTo>
                <a:lnTo>
                  <a:pt x="1161572" y="481068"/>
                </a:lnTo>
                <a:lnTo>
                  <a:pt x="1163370" y="482590"/>
                </a:lnTo>
                <a:lnTo>
                  <a:pt x="1165171" y="481068"/>
                </a:lnTo>
                <a:cubicBezTo>
                  <a:pt x="1165171" y="481068"/>
                  <a:pt x="1166969" y="479546"/>
                  <a:pt x="1166969" y="480307"/>
                </a:cubicBezTo>
                <a:cubicBezTo>
                  <a:pt x="1167869" y="480307"/>
                  <a:pt x="1168770" y="481068"/>
                  <a:pt x="1168770" y="481829"/>
                </a:cubicBezTo>
                <a:cubicBezTo>
                  <a:pt x="1168770" y="481829"/>
                  <a:pt x="1169670" y="483351"/>
                  <a:pt x="1170570" y="483351"/>
                </a:cubicBezTo>
                <a:lnTo>
                  <a:pt x="1172368" y="481829"/>
                </a:lnTo>
                <a:cubicBezTo>
                  <a:pt x="1173269" y="481829"/>
                  <a:pt x="1174169" y="481068"/>
                  <a:pt x="1174169" y="481068"/>
                </a:cubicBezTo>
                <a:cubicBezTo>
                  <a:pt x="1174169" y="480307"/>
                  <a:pt x="1175967" y="479546"/>
                  <a:pt x="1176867" y="479546"/>
                </a:cubicBezTo>
                <a:lnTo>
                  <a:pt x="1177768" y="481068"/>
                </a:lnTo>
                <a:cubicBezTo>
                  <a:pt x="1178668" y="481829"/>
                  <a:pt x="1179569" y="482590"/>
                  <a:pt x="1179569" y="482590"/>
                </a:cubicBezTo>
                <a:cubicBezTo>
                  <a:pt x="1179569" y="483351"/>
                  <a:pt x="1177768" y="484115"/>
                  <a:pt x="1177768" y="484115"/>
                </a:cubicBezTo>
                <a:cubicBezTo>
                  <a:pt x="1177768" y="484876"/>
                  <a:pt x="1178668" y="485637"/>
                  <a:pt x="1178668" y="485637"/>
                </a:cubicBezTo>
                <a:cubicBezTo>
                  <a:pt x="1178668" y="486397"/>
                  <a:pt x="1176867" y="486397"/>
                  <a:pt x="1176867" y="487158"/>
                </a:cubicBezTo>
                <a:cubicBezTo>
                  <a:pt x="1176867" y="487919"/>
                  <a:pt x="1178668" y="488683"/>
                  <a:pt x="1178668" y="488683"/>
                </a:cubicBezTo>
                <a:cubicBezTo>
                  <a:pt x="1178668" y="489444"/>
                  <a:pt x="1176867" y="489444"/>
                  <a:pt x="1176867" y="490205"/>
                </a:cubicBezTo>
                <a:lnTo>
                  <a:pt x="1177768" y="491727"/>
                </a:lnTo>
                <a:cubicBezTo>
                  <a:pt x="1177768" y="491727"/>
                  <a:pt x="1179569" y="490205"/>
                  <a:pt x="1180469" y="490205"/>
                </a:cubicBezTo>
                <a:cubicBezTo>
                  <a:pt x="1180469" y="490966"/>
                  <a:pt x="1181366" y="492491"/>
                  <a:pt x="1181366" y="492491"/>
                </a:cubicBezTo>
                <a:cubicBezTo>
                  <a:pt x="1182267" y="492491"/>
                  <a:pt x="1183167" y="490966"/>
                  <a:pt x="1183167" y="490966"/>
                </a:cubicBezTo>
                <a:lnTo>
                  <a:pt x="1182267" y="489444"/>
                </a:lnTo>
                <a:cubicBezTo>
                  <a:pt x="1181366" y="488683"/>
                  <a:pt x="1181366" y="487919"/>
                  <a:pt x="1180469" y="487919"/>
                </a:cubicBezTo>
                <a:cubicBezTo>
                  <a:pt x="1180469" y="487158"/>
                  <a:pt x="1179569" y="486397"/>
                  <a:pt x="1178668" y="485637"/>
                </a:cubicBezTo>
                <a:lnTo>
                  <a:pt x="1181366" y="484876"/>
                </a:lnTo>
                <a:cubicBezTo>
                  <a:pt x="1181366" y="484115"/>
                  <a:pt x="1179569" y="483351"/>
                  <a:pt x="1179569" y="482590"/>
                </a:cubicBezTo>
                <a:lnTo>
                  <a:pt x="1181366" y="481829"/>
                </a:lnTo>
                <a:cubicBezTo>
                  <a:pt x="1181366" y="481068"/>
                  <a:pt x="1180469" y="480307"/>
                  <a:pt x="1179569" y="479546"/>
                </a:cubicBezTo>
                <a:cubicBezTo>
                  <a:pt x="1179569" y="479546"/>
                  <a:pt x="1178668" y="478782"/>
                  <a:pt x="1178668" y="478021"/>
                </a:cubicBezTo>
                <a:lnTo>
                  <a:pt x="1176867" y="476499"/>
                </a:lnTo>
                <a:cubicBezTo>
                  <a:pt x="1176867" y="475738"/>
                  <a:pt x="1178668" y="475738"/>
                  <a:pt x="1178668" y="474974"/>
                </a:cubicBezTo>
                <a:cubicBezTo>
                  <a:pt x="1179569" y="474974"/>
                  <a:pt x="1179569" y="476499"/>
                  <a:pt x="1180469" y="476499"/>
                </a:cubicBezTo>
                <a:cubicBezTo>
                  <a:pt x="1180469" y="477260"/>
                  <a:pt x="1182267" y="475738"/>
                  <a:pt x="1182267" y="475738"/>
                </a:cubicBezTo>
                <a:lnTo>
                  <a:pt x="1184068" y="477260"/>
                </a:lnTo>
                <a:cubicBezTo>
                  <a:pt x="1184068" y="478021"/>
                  <a:pt x="1182267" y="478021"/>
                  <a:pt x="1182267" y="478782"/>
                </a:cubicBezTo>
                <a:lnTo>
                  <a:pt x="1183167" y="480307"/>
                </a:lnTo>
                <a:cubicBezTo>
                  <a:pt x="1184068" y="480307"/>
                  <a:pt x="1184968" y="478782"/>
                  <a:pt x="1185866" y="478782"/>
                </a:cubicBezTo>
                <a:lnTo>
                  <a:pt x="1186766" y="480307"/>
                </a:lnTo>
                <a:cubicBezTo>
                  <a:pt x="1187666" y="481068"/>
                  <a:pt x="1188567" y="479546"/>
                  <a:pt x="1189467" y="479546"/>
                </a:cubicBezTo>
                <a:lnTo>
                  <a:pt x="1190368" y="481068"/>
                </a:lnTo>
                <a:cubicBezTo>
                  <a:pt x="1191265" y="481068"/>
                  <a:pt x="1192165" y="479546"/>
                  <a:pt x="1192165" y="479546"/>
                </a:cubicBezTo>
                <a:cubicBezTo>
                  <a:pt x="1193066" y="479546"/>
                  <a:pt x="1193966" y="481068"/>
                  <a:pt x="1193966" y="481829"/>
                </a:cubicBezTo>
                <a:cubicBezTo>
                  <a:pt x="1194864" y="481829"/>
                  <a:pt x="1195764" y="480307"/>
                  <a:pt x="1195764" y="480307"/>
                </a:cubicBezTo>
                <a:cubicBezTo>
                  <a:pt x="1196665" y="480307"/>
                  <a:pt x="1197565" y="481829"/>
                  <a:pt x="1197565" y="481829"/>
                </a:cubicBezTo>
                <a:cubicBezTo>
                  <a:pt x="1198465" y="481829"/>
                  <a:pt x="1199363" y="480307"/>
                  <a:pt x="1199363" y="480307"/>
                </a:cubicBezTo>
                <a:cubicBezTo>
                  <a:pt x="1200263" y="480307"/>
                  <a:pt x="1201164" y="479546"/>
                  <a:pt x="1202064" y="479546"/>
                </a:cubicBezTo>
                <a:cubicBezTo>
                  <a:pt x="1202064" y="478782"/>
                  <a:pt x="1202965" y="478021"/>
                  <a:pt x="1203865" y="478021"/>
                </a:cubicBezTo>
                <a:cubicBezTo>
                  <a:pt x="1203865" y="478021"/>
                  <a:pt x="1204762" y="479546"/>
                  <a:pt x="1205663" y="479546"/>
                </a:cubicBezTo>
                <a:cubicBezTo>
                  <a:pt x="1205663" y="479546"/>
                  <a:pt x="1206563" y="478021"/>
                  <a:pt x="1207464" y="478021"/>
                </a:cubicBezTo>
                <a:cubicBezTo>
                  <a:pt x="1207464" y="478782"/>
                  <a:pt x="1208364" y="480307"/>
                  <a:pt x="1208364" y="480307"/>
                </a:cubicBezTo>
                <a:cubicBezTo>
                  <a:pt x="1209265" y="480307"/>
                  <a:pt x="1210162" y="478782"/>
                  <a:pt x="1211062" y="478782"/>
                </a:cubicBezTo>
                <a:cubicBezTo>
                  <a:pt x="1211062" y="478021"/>
                  <a:pt x="1211963" y="478021"/>
                  <a:pt x="1212863" y="477260"/>
                </a:cubicBezTo>
                <a:cubicBezTo>
                  <a:pt x="1211963" y="477260"/>
                  <a:pt x="1211963" y="476499"/>
                  <a:pt x="1211062" y="475738"/>
                </a:cubicBezTo>
                <a:cubicBezTo>
                  <a:pt x="1211062" y="474974"/>
                  <a:pt x="1210162" y="474974"/>
                  <a:pt x="1210162" y="474213"/>
                </a:cubicBezTo>
                <a:cubicBezTo>
                  <a:pt x="1209265" y="473452"/>
                  <a:pt x="1208364" y="472691"/>
                  <a:pt x="1208364" y="472691"/>
                </a:cubicBezTo>
                <a:cubicBezTo>
                  <a:pt x="1208364" y="471930"/>
                  <a:pt x="1210162" y="471166"/>
                  <a:pt x="1210162" y="471166"/>
                </a:cubicBezTo>
                <a:cubicBezTo>
                  <a:pt x="1211062" y="471166"/>
                  <a:pt x="1211062" y="472691"/>
                  <a:pt x="1211963" y="472691"/>
                </a:cubicBezTo>
                <a:lnTo>
                  <a:pt x="1212863" y="474213"/>
                </a:lnTo>
                <a:cubicBezTo>
                  <a:pt x="1213764" y="474974"/>
                  <a:pt x="1214661" y="475738"/>
                  <a:pt x="1214661" y="476499"/>
                </a:cubicBezTo>
                <a:cubicBezTo>
                  <a:pt x="1215561" y="476499"/>
                  <a:pt x="1215561" y="477260"/>
                  <a:pt x="1216462" y="478021"/>
                </a:cubicBezTo>
                <a:cubicBezTo>
                  <a:pt x="1216462" y="478782"/>
                  <a:pt x="1217362" y="478782"/>
                  <a:pt x="1218263" y="479546"/>
                </a:cubicBezTo>
                <a:cubicBezTo>
                  <a:pt x="1218263" y="480307"/>
                  <a:pt x="1219163" y="481068"/>
                  <a:pt x="1219163" y="481068"/>
                </a:cubicBezTo>
                <a:cubicBezTo>
                  <a:pt x="1220061" y="481068"/>
                  <a:pt x="1220961" y="480307"/>
                  <a:pt x="1220961" y="480307"/>
                </a:cubicBezTo>
                <a:cubicBezTo>
                  <a:pt x="1221861" y="480307"/>
                  <a:pt x="1222762" y="481829"/>
                  <a:pt x="1222762" y="481829"/>
                </a:cubicBezTo>
                <a:cubicBezTo>
                  <a:pt x="1223659" y="481829"/>
                  <a:pt x="1224560" y="480307"/>
                  <a:pt x="1224560" y="480307"/>
                </a:cubicBezTo>
                <a:cubicBezTo>
                  <a:pt x="1225460" y="480307"/>
                  <a:pt x="1226360" y="479546"/>
                  <a:pt x="1227261" y="478782"/>
                </a:cubicBezTo>
                <a:cubicBezTo>
                  <a:pt x="1227261" y="478782"/>
                  <a:pt x="1228158" y="478021"/>
                  <a:pt x="1229059" y="478021"/>
                </a:cubicBezTo>
                <a:cubicBezTo>
                  <a:pt x="1229059" y="478021"/>
                  <a:pt x="1229959" y="479546"/>
                  <a:pt x="1230860" y="479546"/>
                </a:cubicBezTo>
                <a:lnTo>
                  <a:pt x="1232660" y="478021"/>
                </a:lnTo>
                <a:lnTo>
                  <a:pt x="1230860" y="476499"/>
                </a:lnTo>
                <a:cubicBezTo>
                  <a:pt x="1230860" y="475738"/>
                  <a:pt x="1229959" y="475738"/>
                  <a:pt x="1229059" y="474974"/>
                </a:cubicBezTo>
                <a:cubicBezTo>
                  <a:pt x="1229059" y="474213"/>
                  <a:pt x="1228158" y="473452"/>
                  <a:pt x="1228158" y="473452"/>
                </a:cubicBezTo>
                <a:cubicBezTo>
                  <a:pt x="1228158" y="472691"/>
                  <a:pt x="1226360" y="474213"/>
                  <a:pt x="1225460" y="474213"/>
                </a:cubicBezTo>
                <a:lnTo>
                  <a:pt x="1224560" y="472691"/>
                </a:lnTo>
                <a:lnTo>
                  <a:pt x="1222762" y="471166"/>
                </a:lnTo>
                <a:lnTo>
                  <a:pt x="1224560" y="469644"/>
                </a:lnTo>
                <a:cubicBezTo>
                  <a:pt x="1225460" y="470405"/>
                  <a:pt x="1225460" y="471166"/>
                  <a:pt x="1226360" y="471166"/>
                </a:cubicBezTo>
                <a:cubicBezTo>
                  <a:pt x="1227261" y="471166"/>
                  <a:pt x="1227261" y="470405"/>
                  <a:pt x="1228158" y="470405"/>
                </a:cubicBezTo>
                <a:cubicBezTo>
                  <a:pt x="1229059" y="470405"/>
                  <a:pt x="1229059" y="471930"/>
                  <a:pt x="1229959" y="471930"/>
                </a:cubicBezTo>
                <a:lnTo>
                  <a:pt x="1231760" y="470405"/>
                </a:lnTo>
                <a:cubicBezTo>
                  <a:pt x="1232660" y="471166"/>
                  <a:pt x="1232660" y="471930"/>
                  <a:pt x="1233558" y="471930"/>
                </a:cubicBezTo>
                <a:cubicBezTo>
                  <a:pt x="1233558" y="472691"/>
                  <a:pt x="1234458" y="473452"/>
                  <a:pt x="1235359" y="474213"/>
                </a:cubicBezTo>
                <a:lnTo>
                  <a:pt x="1232660" y="474974"/>
                </a:lnTo>
                <a:cubicBezTo>
                  <a:pt x="1232660" y="475738"/>
                  <a:pt x="1234458" y="476499"/>
                  <a:pt x="1234458" y="477260"/>
                </a:cubicBezTo>
                <a:cubicBezTo>
                  <a:pt x="1234458" y="477260"/>
                  <a:pt x="1235359" y="478021"/>
                  <a:pt x="1236259" y="478782"/>
                </a:cubicBezTo>
                <a:cubicBezTo>
                  <a:pt x="1236259" y="478782"/>
                  <a:pt x="1237160" y="479546"/>
                  <a:pt x="1237160" y="480307"/>
                </a:cubicBezTo>
                <a:cubicBezTo>
                  <a:pt x="1238057" y="479546"/>
                  <a:pt x="1239858" y="479546"/>
                  <a:pt x="1239858" y="478782"/>
                </a:cubicBezTo>
                <a:cubicBezTo>
                  <a:pt x="1239858" y="478782"/>
                  <a:pt x="1238057" y="478021"/>
                  <a:pt x="1238057" y="477260"/>
                </a:cubicBezTo>
                <a:cubicBezTo>
                  <a:pt x="1238057" y="477260"/>
                  <a:pt x="1239858" y="476499"/>
                  <a:pt x="1239858" y="475738"/>
                </a:cubicBezTo>
                <a:cubicBezTo>
                  <a:pt x="1240758" y="475738"/>
                  <a:pt x="1241659" y="474974"/>
                  <a:pt x="1241659" y="474974"/>
                </a:cubicBezTo>
                <a:cubicBezTo>
                  <a:pt x="1242559" y="474213"/>
                  <a:pt x="1240758" y="473452"/>
                  <a:pt x="1240758" y="472691"/>
                </a:cubicBezTo>
                <a:lnTo>
                  <a:pt x="1242559" y="471930"/>
                </a:lnTo>
                <a:cubicBezTo>
                  <a:pt x="1243457" y="471166"/>
                  <a:pt x="1243457" y="471166"/>
                  <a:pt x="1244357" y="470405"/>
                </a:cubicBezTo>
                <a:cubicBezTo>
                  <a:pt x="1244357" y="471166"/>
                  <a:pt x="1246158" y="471166"/>
                  <a:pt x="1246158" y="471930"/>
                </a:cubicBezTo>
                <a:cubicBezTo>
                  <a:pt x="1246158" y="472691"/>
                  <a:pt x="1244357" y="472691"/>
                  <a:pt x="1244357" y="473452"/>
                </a:cubicBezTo>
                <a:lnTo>
                  <a:pt x="1245257" y="474974"/>
                </a:lnTo>
                <a:cubicBezTo>
                  <a:pt x="1246158" y="475738"/>
                  <a:pt x="1247058" y="476499"/>
                  <a:pt x="1247058" y="476499"/>
                </a:cubicBezTo>
                <a:cubicBezTo>
                  <a:pt x="1247956" y="478021"/>
                  <a:pt x="1248856" y="478782"/>
                  <a:pt x="1250657" y="480307"/>
                </a:cubicBezTo>
                <a:cubicBezTo>
                  <a:pt x="1250657" y="479546"/>
                  <a:pt x="1252455" y="479546"/>
                  <a:pt x="1252455" y="478782"/>
                </a:cubicBezTo>
                <a:cubicBezTo>
                  <a:pt x="1252455" y="478782"/>
                  <a:pt x="1254256" y="478021"/>
                  <a:pt x="1254256" y="477260"/>
                </a:cubicBezTo>
                <a:cubicBezTo>
                  <a:pt x="1254256" y="477260"/>
                  <a:pt x="1252455" y="476499"/>
                  <a:pt x="1252455" y="475738"/>
                </a:cubicBezTo>
                <a:cubicBezTo>
                  <a:pt x="1252455" y="475738"/>
                  <a:pt x="1250657" y="474974"/>
                  <a:pt x="1251557" y="474213"/>
                </a:cubicBezTo>
                <a:cubicBezTo>
                  <a:pt x="1251557" y="473452"/>
                  <a:pt x="1253355" y="473452"/>
                  <a:pt x="1253355" y="472691"/>
                </a:cubicBezTo>
                <a:lnTo>
                  <a:pt x="1251557" y="471166"/>
                </a:lnTo>
                <a:lnTo>
                  <a:pt x="1249756" y="469644"/>
                </a:lnTo>
                <a:cubicBezTo>
                  <a:pt x="1249756" y="469644"/>
                  <a:pt x="1251557" y="468122"/>
                  <a:pt x="1252455" y="468122"/>
                </a:cubicBezTo>
                <a:cubicBezTo>
                  <a:pt x="1252455" y="468122"/>
                  <a:pt x="1253355" y="466597"/>
                  <a:pt x="1254256" y="466597"/>
                </a:cubicBezTo>
                <a:cubicBezTo>
                  <a:pt x="1254256" y="466597"/>
                  <a:pt x="1255156" y="468883"/>
                  <a:pt x="1256056" y="468883"/>
                </a:cubicBezTo>
                <a:cubicBezTo>
                  <a:pt x="1255156" y="468883"/>
                  <a:pt x="1254256" y="469644"/>
                  <a:pt x="1253355" y="469644"/>
                </a:cubicBezTo>
                <a:cubicBezTo>
                  <a:pt x="1254256" y="470405"/>
                  <a:pt x="1254256" y="471166"/>
                  <a:pt x="1255156" y="471930"/>
                </a:cubicBezTo>
                <a:lnTo>
                  <a:pt x="1256954" y="470405"/>
                </a:lnTo>
                <a:cubicBezTo>
                  <a:pt x="1257854" y="470405"/>
                  <a:pt x="1258755" y="471930"/>
                  <a:pt x="1258755" y="471930"/>
                </a:cubicBezTo>
                <a:cubicBezTo>
                  <a:pt x="1258755" y="472691"/>
                  <a:pt x="1260556" y="473452"/>
                  <a:pt x="1260556" y="473452"/>
                </a:cubicBezTo>
                <a:cubicBezTo>
                  <a:pt x="1260556" y="474213"/>
                  <a:pt x="1258755" y="474974"/>
                  <a:pt x="1257854" y="474974"/>
                </a:cubicBezTo>
                <a:cubicBezTo>
                  <a:pt x="1257854" y="474974"/>
                  <a:pt x="1256056" y="475738"/>
                  <a:pt x="1256056" y="476499"/>
                </a:cubicBezTo>
                <a:cubicBezTo>
                  <a:pt x="1256056" y="476499"/>
                  <a:pt x="1257854" y="477260"/>
                  <a:pt x="1257854" y="478021"/>
                </a:cubicBezTo>
                <a:cubicBezTo>
                  <a:pt x="1258755" y="477260"/>
                  <a:pt x="1258755" y="477260"/>
                  <a:pt x="1259655" y="476499"/>
                </a:cubicBezTo>
                <a:cubicBezTo>
                  <a:pt x="1260556" y="476499"/>
                  <a:pt x="1261456" y="475738"/>
                  <a:pt x="1261456" y="475738"/>
                </a:cubicBezTo>
                <a:cubicBezTo>
                  <a:pt x="1262353" y="474974"/>
                  <a:pt x="1260556" y="474213"/>
                  <a:pt x="1260556" y="473452"/>
                </a:cubicBezTo>
                <a:lnTo>
                  <a:pt x="1262353" y="472691"/>
                </a:lnTo>
                <a:cubicBezTo>
                  <a:pt x="1262353" y="471930"/>
                  <a:pt x="1264154" y="471166"/>
                  <a:pt x="1264154" y="471166"/>
                </a:cubicBezTo>
                <a:lnTo>
                  <a:pt x="1265955" y="472691"/>
                </a:lnTo>
                <a:cubicBezTo>
                  <a:pt x="1265955" y="472691"/>
                  <a:pt x="1266852" y="474213"/>
                  <a:pt x="1267753" y="474213"/>
                </a:cubicBezTo>
                <a:cubicBezTo>
                  <a:pt x="1267753" y="474213"/>
                  <a:pt x="1268653" y="473452"/>
                  <a:pt x="1269554" y="473452"/>
                </a:cubicBezTo>
                <a:cubicBezTo>
                  <a:pt x="1269554" y="472691"/>
                  <a:pt x="1271355" y="471930"/>
                  <a:pt x="1271355" y="471930"/>
                </a:cubicBezTo>
                <a:cubicBezTo>
                  <a:pt x="1271355" y="471930"/>
                  <a:pt x="1270454" y="470405"/>
                  <a:pt x="1269554" y="470405"/>
                </a:cubicBezTo>
                <a:cubicBezTo>
                  <a:pt x="1269554" y="469644"/>
                  <a:pt x="1268653" y="468883"/>
                  <a:pt x="1268653" y="468883"/>
                </a:cubicBezTo>
                <a:cubicBezTo>
                  <a:pt x="1269554" y="467361"/>
                  <a:pt x="1271355" y="466597"/>
                  <a:pt x="1272252" y="465836"/>
                </a:cubicBezTo>
                <a:cubicBezTo>
                  <a:pt x="1273152" y="466597"/>
                  <a:pt x="1273152" y="467361"/>
                  <a:pt x="1274053" y="467361"/>
                </a:cubicBezTo>
                <a:cubicBezTo>
                  <a:pt x="1274053" y="468122"/>
                  <a:pt x="1274953" y="468883"/>
                  <a:pt x="1274953" y="469644"/>
                </a:cubicBezTo>
                <a:cubicBezTo>
                  <a:pt x="1275854" y="469644"/>
                  <a:pt x="1276751" y="470405"/>
                  <a:pt x="1276751" y="471166"/>
                </a:cubicBezTo>
                <a:cubicBezTo>
                  <a:pt x="1276751" y="471166"/>
                  <a:pt x="1274953" y="471930"/>
                  <a:pt x="1274953" y="472691"/>
                </a:cubicBezTo>
                <a:cubicBezTo>
                  <a:pt x="1274953" y="472691"/>
                  <a:pt x="1275854" y="473452"/>
                  <a:pt x="1276751" y="474213"/>
                </a:cubicBezTo>
                <a:lnTo>
                  <a:pt x="1277527" y="473558"/>
                </a:lnTo>
                <a:cubicBezTo>
                  <a:pt x="1277173" y="473300"/>
                  <a:pt x="1276854" y="473000"/>
                  <a:pt x="1276854" y="472691"/>
                </a:cubicBezTo>
                <a:lnTo>
                  <a:pt x="1278655" y="471166"/>
                </a:lnTo>
                <a:lnTo>
                  <a:pt x="1280453" y="472691"/>
                </a:lnTo>
                <a:cubicBezTo>
                  <a:pt x="1281353" y="472691"/>
                  <a:pt x="1281353" y="471166"/>
                  <a:pt x="1282254" y="471166"/>
                </a:cubicBezTo>
                <a:cubicBezTo>
                  <a:pt x="1282254" y="470405"/>
                  <a:pt x="1283154" y="469644"/>
                  <a:pt x="1283154" y="468883"/>
                </a:cubicBezTo>
                <a:cubicBezTo>
                  <a:pt x="1284015" y="469611"/>
                  <a:pt x="1285658" y="470320"/>
                  <a:pt x="1285801" y="470384"/>
                </a:cubicBezTo>
                <a:cubicBezTo>
                  <a:pt x="1285946" y="470320"/>
                  <a:pt x="1287590" y="469611"/>
                  <a:pt x="1288451" y="468883"/>
                </a:cubicBezTo>
                <a:cubicBezTo>
                  <a:pt x="1288451" y="469644"/>
                  <a:pt x="1289351" y="470405"/>
                  <a:pt x="1289351" y="471166"/>
                </a:cubicBezTo>
                <a:cubicBezTo>
                  <a:pt x="1290251" y="471166"/>
                  <a:pt x="1290251" y="472691"/>
                  <a:pt x="1291149" y="472691"/>
                </a:cubicBezTo>
                <a:lnTo>
                  <a:pt x="1292950" y="471166"/>
                </a:lnTo>
                <a:lnTo>
                  <a:pt x="1294751" y="472691"/>
                </a:lnTo>
                <a:cubicBezTo>
                  <a:pt x="1294751" y="473000"/>
                  <a:pt x="1294432" y="473300"/>
                  <a:pt x="1294077" y="473558"/>
                </a:cubicBezTo>
                <a:lnTo>
                  <a:pt x="1294851" y="474213"/>
                </a:lnTo>
                <a:cubicBezTo>
                  <a:pt x="1295751" y="473452"/>
                  <a:pt x="1296651" y="472691"/>
                  <a:pt x="1296651" y="472691"/>
                </a:cubicBezTo>
                <a:cubicBezTo>
                  <a:pt x="1296651" y="471930"/>
                  <a:pt x="1294851" y="471166"/>
                  <a:pt x="1294851" y="471166"/>
                </a:cubicBezTo>
                <a:cubicBezTo>
                  <a:pt x="1294851" y="470405"/>
                  <a:pt x="1295751" y="469644"/>
                  <a:pt x="1296651" y="469644"/>
                </a:cubicBezTo>
                <a:cubicBezTo>
                  <a:pt x="1296651" y="468883"/>
                  <a:pt x="1297552" y="468122"/>
                  <a:pt x="1297552" y="467361"/>
                </a:cubicBezTo>
                <a:cubicBezTo>
                  <a:pt x="1298449" y="467361"/>
                  <a:pt x="1298449" y="466597"/>
                  <a:pt x="1299350" y="465836"/>
                </a:cubicBezTo>
                <a:cubicBezTo>
                  <a:pt x="1300250" y="466597"/>
                  <a:pt x="1302051" y="467361"/>
                  <a:pt x="1302951" y="468883"/>
                </a:cubicBezTo>
                <a:cubicBezTo>
                  <a:pt x="1302951" y="468883"/>
                  <a:pt x="1302051" y="469644"/>
                  <a:pt x="1302051" y="470405"/>
                </a:cubicBezTo>
                <a:cubicBezTo>
                  <a:pt x="1301151" y="470405"/>
                  <a:pt x="1300250" y="471930"/>
                  <a:pt x="1300250" y="471930"/>
                </a:cubicBezTo>
                <a:cubicBezTo>
                  <a:pt x="1300250" y="471930"/>
                  <a:pt x="1302051" y="472691"/>
                  <a:pt x="1302051" y="473452"/>
                </a:cubicBezTo>
                <a:cubicBezTo>
                  <a:pt x="1302951" y="473452"/>
                  <a:pt x="1303849" y="474213"/>
                  <a:pt x="1303849" y="474213"/>
                </a:cubicBezTo>
                <a:cubicBezTo>
                  <a:pt x="1304749" y="474213"/>
                  <a:pt x="1305650" y="472691"/>
                  <a:pt x="1305650" y="472691"/>
                </a:cubicBezTo>
                <a:lnTo>
                  <a:pt x="1307447" y="471166"/>
                </a:lnTo>
                <a:cubicBezTo>
                  <a:pt x="1307447" y="471166"/>
                  <a:pt x="1309248" y="471930"/>
                  <a:pt x="1309248" y="472691"/>
                </a:cubicBezTo>
                <a:lnTo>
                  <a:pt x="1311049" y="473452"/>
                </a:lnTo>
                <a:cubicBezTo>
                  <a:pt x="1311049" y="474213"/>
                  <a:pt x="1309248" y="474974"/>
                  <a:pt x="1310149" y="475738"/>
                </a:cubicBezTo>
                <a:cubicBezTo>
                  <a:pt x="1310149" y="475738"/>
                  <a:pt x="1311049" y="476499"/>
                  <a:pt x="1311950" y="476499"/>
                </a:cubicBezTo>
                <a:cubicBezTo>
                  <a:pt x="1312847" y="477260"/>
                  <a:pt x="1312847" y="477260"/>
                  <a:pt x="1313747" y="478021"/>
                </a:cubicBezTo>
                <a:cubicBezTo>
                  <a:pt x="1313747" y="477260"/>
                  <a:pt x="1315548" y="476499"/>
                  <a:pt x="1315548" y="476499"/>
                </a:cubicBezTo>
                <a:cubicBezTo>
                  <a:pt x="1315548" y="475738"/>
                  <a:pt x="1313747" y="474974"/>
                  <a:pt x="1313747" y="474974"/>
                </a:cubicBezTo>
                <a:cubicBezTo>
                  <a:pt x="1312847" y="474974"/>
                  <a:pt x="1311049" y="474213"/>
                  <a:pt x="1311049" y="473452"/>
                </a:cubicBezTo>
                <a:cubicBezTo>
                  <a:pt x="1311049" y="473452"/>
                  <a:pt x="1312847" y="472691"/>
                  <a:pt x="1312847" y="471930"/>
                </a:cubicBezTo>
                <a:cubicBezTo>
                  <a:pt x="1312847" y="471930"/>
                  <a:pt x="1313747" y="470405"/>
                  <a:pt x="1314648" y="470405"/>
                </a:cubicBezTo>
                <a:lnTo>
                  <a:pt x="1316449" y="471930"/>
                </a:lnTo>
                <a:cubicBezTo>
                  <a:pt x="1317346" y="471166"/>
                  <a:pt x="1317346" y="470405"/>
                  <a:pt x="1318247" y="469644"/>
                </a:cubicBezTo>
                <a:cubicBezTo>
                  <a:pt x="1317346" y="469644"/>
                  <a:pt x="1316449" y="468883"/>
                  <a:pt x="1315548" y="468883"/>
                </a:cubicBezTo>
                <a:cubicBezTo>
                  <a:pt x="1316449" y="468883"/>
                  <a:pt x="1317346" y="466597"/>
                  <a:pt x="1317346" y="466597"/>
                </a:cubicBezTo>
                <a:cubicBezTo>
                  <a:pt x="1318247" y="466597"/>
                  <a:pt x="1319147" y="468122"/>
                  <a:pt x="1319147" y="468122"/>
                </a:cubicBezTo>
                <a:cubicBezTo>
                  <a:pt x="1320047" y="468122"/>
                  <a:pt x="1321845" y="469644"/>
                  <a:pt x="1321845" y="469644"/>
                </a:cubicBezTo>
                <a:lnTo>
                  <a:pt x="1320047" y="471166"/>
                </a:lnTo>
                <a:lnTo>
                  <a:pt x="1318247" y="472691"/>
                </a:lnTo>
                <a:cubicBezTo>
                  <a:pt x="1318247" y="473452"/>
                  <a:pt x="1320047" y="473452"/>
                  <a:pt x="1320047" y="474213"/>
                </a:cubicBezTo>
                <a:cubicBezTo>
                  <a:pt x="1320948" y="474974"/>
                  <a:pt x="1319147" y="475738"/>
                  <a:pt x="1319147" y="475738"/>
                </a:cubicBezTo>
                <a:cubicBezTo>
                  <a:pt x="1319147" y="476499"/>
                  <a:pt x="1317346" y="477260"/>
                  <a:pt x="1317346" y="477260"/>
                </a:cubicBezTo>
                <a:cubicBezTo>
                  <a:pt x="1317346" y="478021"/>
                  <a:pt x="1319147" y="478782"/>
                  <a:pt x="1319147" y="478782"/>
                </a:cubicBezTo>
                <a:cubicBezTo>
                  <a:pt x="1319147" y="479546"/>
                  <a:pt x="1320948" y="479546"/>
                  <a:pt x="1320948" y="480307"/>
                </a:cubicBezTo>
                <a:cubicBezTo>
                  <a:pt x="1322746" y="478782"/>
                  <a:pt x="1323646" y="478021"/>
                  <a:pt x="1324547" y="476499"/>
                </a:cubicBezTo>
                <a:cubicBezTo>
                  <a:pt x="1324547" y="476499"/>
                  <a:pt x="1325447" y="475738"/>
                  <a:pt x="1326347" y="474974"/>
                </a:cubicBezTo>
                <a:lnTo>
                  <a:pt x="1327245" y="473452"/>
                </a:lnTo>
                <a:cubicBezTo>
                  <a:pt x="1327245" y="472691"/>
                  <a:pt x="1325447" y="472691"/>
                  <a:pt x="1325447" y="471930"/>
                </a:cubicBezTo>
                <a:cubicBezTo>
                  <a:pt x="1325447" y="471166"/>
                  <a:pt x="1327245" y="471166"/>
                  <a:pt x="1327245" y="470405"/>
                </a:cubicBezTo>
                <a:cubicBezTo>
                  <a:pt x="1328145" y="471166"/>
                  <a:pt x="1328145" y="471166"/>
                  <a:pt x="1329046" y="471930"/>
                </a:cubicBezTo>
                <a:lnTo>
                  <a:pt x="1330847" y="472691"/>
                </a:lnTo>
                <a:cubicBezTo>
                  <a:pt x="1330847" y="473452"/>
                  <a:pt x="1329046" y="474213"/>
                  <a:pt x="1329946" y="474974"/>
                </a:cubicBezTo>
                <a:cubicBezTo>
                  <a:pt x="1329946" y="474974"/>
                  <a:pt x="1330847" y="475738"/>
                  <a:pt x="1331747" y="475738"/>
                </a:cubicBezTo>
                <a:cubicBezTo>
                  <a:pt x="1331747" y="476499"/>
                  <a:pt x="1333545" y="477260"/>
                  <a:pt x="1333545" y="477260"/>
                </a:cubicBezTo>
                <a:cubicBezTo>
                  <a:pt x="1333545" y="478021"/>
                  <a:pt x="1331747" y="478782"/>
                  <a:pt x="1331747" y="478782"/>
                </a:cubicBezTo>
                <a:cubicBezTo>
                  <a:pt x="1331747" y="479546"/>
                  <a:pt x="1333545" y="479546"/>
                  <a:pt x="1334445" y="480307"/>
                </a:cubicBezTo>
                <a:cubicBezTo>
                  <a:pt x="1334445" y="479546"/>
                  <a:pt x="1335346" y="478782"/>
                  <a:pt x="1335346" y="478782"/>
                </a:cubicBezTo>
                <a:cubicBezTo>
                  <a:pt x="1336243" y="478021"/>
                  <a:pt x="1337143" y="477260"/>
                  <a:pt x="1337143" y="477260"/>
                </a:cubicBezTo>
                <a:cubicBezTo>
                  <a:pt x="1337143" y="476499"/>
                  <a:pt x="1338944" y="475738"/>
                  <a:pt x="1338944" y="474974"/>
                </a:cubicBezTo>
                <a:lnTo>
                  <a:pt x="1336243" y="474213"/>
                </a:lnTo>
                <a:cubicBezTo>
                  <a:pt x="1337143" y="473452"/>
                  <a:pt x="1338044" y="472691"/>
                  <a:pt x="1338044" y="471930"/>
                </a:cubicBezTo>
                <a:cubicBezTo>
                  <a:pt x="1338944" y="471930"/>
                  <a:pt x="1338944" y="471166"/>
                  <a:pt x="1339845" y="470405"/>
                </a:cubicBezTo>
                <a:lnTo>
                  <a:pt x="1341643" y="471930"/>
                </a:lnTo>
                <a:cubicBezTo>
                  <a:pt x="1342543" y="471930"/>
                  <a:pt x="1342543" y="470405"/>
                  <a:pt x="1343443" y="470405"/>
                </a:cubicBezTo>
                <a:cubicBezTo>
                  <a:pt x="1344344" y="470405"/>
                  <a:pt x="1344344" y="471166"/>
                  <a:pt x="1345244" y="471166"/>
                </a:cubicBezTo>
                <a:cubicBezTo>
                  <a:pt x="1346142" y="471166"/>
                  <a:pt x="1346142" y="470405"/>
                  <a:pt x="1347042" y="469644"/>
                </a:cubicBezTo>
                <a:lnTo>
                  <a:pt x="1348843" y="471166"/>
                </a:lnTo>
                <a:lnTo>
                  <a:pt x="1347042" y="472691"/>
                </a:lnTo>
                <a:lnTo>
                  <a:pt x="1346142" y="474213"/>
                </a:lnTo>
                <a:cubicBezTo>
                  <a:pt x="1345244" y="474213"/>
                  <a:pt x="1343443" y="472691"/>
                  <a:pt x="1343443" y="473452"/>
                </a:cubicBezTo>
                <a:cubicBezTo>
                  <a:pt x="1343443" y="473452"/>
                  <a:pt x="1342543" y="474213"/>
                  <a:pt x="1342543" y="474974"/>
                </a:cubicBezTo>
                <a:cubicBezTo>
                  <a:pt x="1341643" y="475738"/>
                  <a:pt x="1340742" y="475738"/>
                  <a:pt x="1340742" y="476499"/>
                </a:cubicBezTo>
                <a:lnTo>
                  <a:pt x="1338944" y="478021"/>
                </a:lnTo>
                <a:lnTo>
                  <a:pt x="1340742" y="479546"/>
                </a:lnTo>
                <a:cubicBezTo>
                  <a:pt x="1341643" y="479546"/>
                  <a:pt x="1342543" y="478021"/>
                  <a:pt x="1342543" y="478021"/>
                </a:cubicBezTo>
                <a:cubicBezTo>
                  <a:pt x="1343443" y="478021"/>
                  <a:pt x="1344344" y="478782"/>
                  <a:pt x="1344344" y="478782"/>
                </a:cubicBezTo>
                <a:cubicBezTo>
                  <a:pt x="1345244" y="479546"/>
                  <a:pt x="1346142" y="480307"/>
                  <a:pt x="1347042" y="480307"/>
                </a:cubicBezTo>
                <a:cubicBezTo>
                  <a:pt x="1347042" y="480307"/>
                  <a:pt x="1347942" y="481829"/>
                  <a:pt x="1348843" y="481829"/>
                </a:cubicBezTo>
                <a:cubicBezTo>
                  <a:pt x="1348843" y="481829"/>
                  <a:pt x="1349743" y="480307"/>
                  <a:pt x="1350641" y="480307"/>
                </a:cubicBezTo>
                <a:cubicBezTo>
                  <a:pt x="1350641" y="480307"/>
                  <a:pt x="1351541" y="481068"/>
                  <a:pt x="1352442" y="481068"/>
                </a:cubicBezTo>
                <a:cubicBezTo>
                  <a:pt x="1352442" y="481068"/>
                  <a:pt x="1353342" y="480307"/>
                  <a:pt x="1353342" y="479546"/>
                </a:cubicBezTo>
                <a:cubicBezTo>
                  <a:pt x="1354242" y="478782"/>
                  <a:pt x="1355143" y="478782"/>
                  <a:pt x="1355143" y="478021"/>
                </a:cubicBezTo>
                <a:cubicBezTo>
                  <a:pt x="1356040" y="477260"/>
                  <a:pt x="1356040" y="476499"/>
                  <a:pt x="1356941" y="476499"/>
                </a:cubicBezTo>
                <a:cubicBezTo>
                  <a:pt x="1356941" y="475738"/>
                  <a:pt x="1357841" y="474974"/>
                  <a:pt x="1358742" y="474213"/>
                </a:cubicBezTo>
                <a:lnTo>
                  <a:pt x="1359642" y="472691"/>
                </a:lnTo>
                <a:cubicBezTo>
                  <a:pt x="1360539" y="472691"/>
                  <a:pt x="1360539" y="471166"/>
                  <a:pt x="1361440" y="471166"/>
                </a:cubicBezTo>
                <a:cubicBezTo>
                  <a:pt x="1361440" y="471166"/>
                  <a:pt x="1363241" y="471930"/>
                  <a:pt x="1363241" y="472691"/>
                </a:cubicBezTo>
                <a:cubicBezTo>
                  <a:pt x="1363241" y="472691"/>
                  <a:pt x="1362340" y="473452"/>
                  <a:pt x="1361440" y="474213"/>
                </a:cubicBezTo>
                <a:cubicBezTo>
                  <a:pt x="1361440" y="474974"/>
                  <a:pt x="1360539" y="474974"/>
                  <a:pt x="1360539" y="475738"/>
                </a:cubicBezTo>
                <a:cubicBezTo>
                  <a:pt x="1359642" y="476499"/>
                  <a:pt x="1359642" y="477260"/>
                  <a:pt x="1358742" y="477260"/>
                </a:cubicBezTo>
                <a:cubicBezTo>
                  <a:pt x="1359642" y="478021"/>
                  <a:pt x="1360539" y="478021"/>
                  <a:pt x="1360539" y="478782"/>
                </a:cubicBezTo>
                <a:cubicBezTo>
                  <a:pt x="1361440" y="478782"/>
                  <a:pt x="1362340" y="480307"/>
                  <a:pt x="1363241" y="480307"/>
                </a:cubicBezTo>
                <a:cubicBezTo>
                  <a:pt x="1363241" y="480307"/>
                  <a:pt x="1364141" y="478782"/>
                  <a:pt x="1364141" y="478021"/>
                </a:cubicBezTo>
                <a:cubicBezTo>
                  <a:pt x="1365038" y="478021"/>
                  <a:pt x="1365939" y="479546"/>
                  <a:pt x="1365939" y="479546"/>
                </a:cubicBezTo>
                <a:cubicBezTo>
                  <a:pt x="1366839" y="479546"/>
                  <a:pt x="1367740" y="478021"/>
                  <a:pt x="1367740" y="478021"/>
                </a:cubicBezTo>
                <a:cubicBezTo>
                  <a:pt x="1368640" y="478021"/>
                  <a:pt x="1369538" y="478782"/>
                  <a:pt x="1369538" y="479546"/>
                </a:cubicBezTo>
                <a:cubicBezTo>
                  <a:pt x="1370438" y="479546"/>
                  <a:pt x="1371338" y="480307"/>
                  <a:pt x="1372239" y="480307"/>
                </a:cubicBezTo>
                <a:cubicBezTo>
                  <a:pt x="1372239" y="480307"/>
                  <a:pt x="1373139" y="481829"/>
                  <a:pt x="1374040" y="481829"/>
                </a:cubicBezTo>
                <a:cubicBezTo>
                  <a:pt x="1374040" y="481829"/>
                  <a:pt x="1374937" y="480307"/>
                  <a:pt x="1375838" y="480307"/>
                </a:cubicBezTo>
                <a:cubicBezTo>
                  <a:pt x="1375838" y="480307"/>
                  <a:pt x="1376738" y="481829"/>
                  <a:pt x="1377638" y="481829"/>
                </a:cubicBezTo>
                <a:cubicBezTo>
                  <a:pt x="1377638" y="481068"/>
                  <a:pt x="1378539" y="479546"/>
                  <a:pt x="1379436" y="479546"/>
                </a:cubicBezTo>
                <a:cubicBezTo>
                  <a:pt x="1379436" y="479546"/>
                  <a:pt x="1380337" y="481068"/>
                  <a:pt x="1381237" y="481068"/>
                </a:cubicBezTo>
                <a:lnTo>
                  <a:pt x="1382138" y="479546"/>
                </a:lnTo>
                <a:cubicBezTo>
                  <a:pt x="1383038" y="479546"/>
                  <a:pt x="1383938" y="481068"/>
                  <a:pt x="1384836" y="480307"/>
                </a:cubicBezTo>
                <a:lnTo>
                  <a:pt x="1385736" y="478782"/>
                </a:lnTo>
                <a:cubicBezTo>
                  <a:pt x="1386637" y="478782"/>
                  <a:pt x="1387537" y="480307"/>
                  <a:pt x="1388437" y="480307"/>
                </a:cubicBezTo>
                <a:lnTo>
                  <a:pt x="1389335" y="478782"/>
                </a:lnTo>
                <a:cubicBezTo>
                  <a:pt x="1389335" y="478021"/>
                  <a:pt x="1387537" y="478021"/>
                  <a:pt x="1387537" y="477260"/>
                </a:cubicBezTo>
                <a:lnTo>
                  <a:pt x="1389335" y="475738"/>
                </a:lnTo>
                <a:cubicBezTo>
                  <a:pt x="1389335" y="475738"/>
                  <a:pt x="1391136" y="477260"/>
                  <a:pt x="1391136" y="476499"/>
                </a:cubicBezTo>
                <a:cubicBezTo>
                  <a:pt x="1392036" y="476499"/>
                  <a:pt x="1392036" y="474974"/>
                  <a:pt x="1392937" y="474974"/>
                </a:cubicBezTo>
                <a:cubicBezTo>
                  <a:pt x="1392937" y="475738"/>
                  <a:pt x="1394734" y="475738"/>
                  <a:pt x="1394734" y="476499"/>
                </a:cubicBezTo>
                <a:lnTo>
                  <a:pt x="1392937" y="478021"/>
                </a:lnTo>
                <a:cubicBezTo>
                  <a:pt x="1392937" y="478782"/>
                  <a:pt x="1392036" y="479546"/>
                  <a:pt x="1392036" y="479546"/>
                </a:cubicBezTo>
                <a:cubicBezTo>
                  <a:pt x="1391136" y="480307"/>
                  <a:pt x="1390235" y="481068"/>
                  <a:pt x="1390235" y="481829"/>
                </a:cubicBezTo>
                <a:lnTo>
                  <a:pt x="1392036" y="482590"/>
                </a:lnTo>
                <a:cubicBezTo>
                  <a:pt x="1392036" y="483351"/>
                  <a:pt x="1390235" y="484115"/>
                  <a:pt x="1390235" y="484876"/>
                </a:cubicBezTo>
                <a:lnTo>
                  <a:pt x="1392937" y="485637"/>
                </a:lnTo>
                <a:cubicBezTo>
                  <a:pt x="1392036" y="486397"/>
                  <a:pt x="1391136" y="487158"/>
                  <a:pt x="1391136" y="487919"/>
                </a:cubicBezTo>
                <a:cubicBezTo>
                  <a:pt x="1390235" y="487919"/>
                  <a:pt x="1390235" y="488683"/>
                  <a:pt x="1389335" y="489444"/>
                </a:cubicBezTo>
                <a:lnTo>
                  <a:pt x="1388437" y="490966"/>
                </a:lnTo>
                <a:cubicBezTo>
                  <a:pt x="1388437" y="490966"/>
                  <a:pt x="1389335" y="492491"/>
                  <a:pt x="1390235" y="492491"/>
                </a:cubicBezTo>
                <a:cubicBezTo>
                  <a:pt x="1390235" y="492491"/>
                  <a:pt x="1391136" y="490966"/>
                  <a:pt x="1391136" y="490205"/>
                </a:cubicBezTo>
                <a:cubicBezTo>
                  <a:pt x="1392036" y="490205"/>
                  <a:pt x="1393834" y="491727"/>
                  <a:pt x="1393834" y="491727"/>
                </a:cubicBezTo>
                <a:lnTo>
                  <a:pt x="1394734" y="490205"/>
                </a:lnTo>
                <a:cubicBezTo>
                  <a:pt x="1394734" y="489444"/>
                  <a:pt x="1392937" y="489444"/>
                  <a:pt x="1392937" y="488683"/>
                </a:cubicBezTo>
                <a:cubicBezTo>
                  <a:pt x="1392937" y="488683"/>
                  <a:pt x="1394734" y="487919"/>
                  <a:pt x="1394734" y="487158"/>
                </a:cubicBezTo>
                <a:cubicBezTo>
                  <a:pt x="1394734" y="486397"/>
                  <a:pt x="1392937" y="486397"/>
                  <a:pt x="1392937" y="485637"/>
                </a:cubicBezTo>
                <a:cubicBezTo>
                  <a:pt x="1392937" y="485637"/>
                  <a:pt x="1393834" y="484876"/>
                  <a:pt x="1393834" y="484115"/>
                </a:cubicBezTo>
                <a:cubicBezTo>
                  <a:pt x="1393834" y="484115"/>
                  <a:pt x="1392036" y="483351"/>
                  <a:pt x="1392036" y="482590"/>
                </a:cubicBezTo>
                <a:cubicBezTo>
                  <a:pt x="1392036" y="482590"/>
                  <a:pt x="1392937" y="481829"/>
                  <a:pt x="1393834" y="481068"/>
                </a:cubicBezTo>
                <a:lnTo>
                  <a:pt x="1394734" y="479546"/>
                </a:lnTo>
                <a:cubicBezTo>
                  <a:pt x="1395635" y="479546"/>
                  <a:pt x="1397436" y="480307"/>
                  <a:pt x="1397436" y="481068"/>
                </a:cubicBezTo>
                <a:cubicBezTo>
                  <a:pt x="1397436" y="481068"/>
                  <a:pt x="1398333" y="481829"/>
                  <a:pt x="1399234" y="481829"/>
                </a:cubicBezTo>
                <a:lnTo>
                  <a:pt x="1401034" y="483351"/>
                </a:lnTo>
                <a:cubicBezTo>
                  <a:pt x="1401935" y="483351"/>
                  <a:pt x="1402835" y="481829"/>
                  <a:pt x="1402835" y="481829"/>
                </a:cubicBezTo>
                <a:cubicBezTo>
                  <a:pt x="1402835" y="481068"/>
                  <a:pt x="1403733" y="480307"/>
                  <a:pt x="1404633" y="480307"/>
                </a:cubicBezTo>
                <a:cubicBezTo>
                  <a:pt x="1404633" y="479546"/>
                  <a:pt x="1406434" y="481068"/>
                  <a:pt x="1406434" y="481068"/>
                </a:cubicBezTo>
                <a:lnTo>
                  <a:pt x="1408232" y="482590"/>
                </a:lnTo>
                <a:lnTo>
                  <a:pt x="1410033" y="481068"/>
                </a:lnTo>
                <a:lnTo>
                  <a:pt x="1410933" y="478782"/>
                </a:lnTo>
                <a:cubicBezTo>
                  <a:pt x="1411833" y="479546"/>
                  <a:pt x="1412734" y="480307"/>
                  <a:pt x="1413631" y="480307"/>
                </a:cubicBezTo>
                <a:cubicBezTo>
                  <a:pt x="1413631" y="481068"/>
                  <a:pt x="1414532" y="481068"/>
                  <a:pt x="1415432" y="481829"/>
                </a:cubicBezTo>
                <a:cubicBezTo>
                  <a:pt x="1415432" y="481829"/>
                  <a:pt x="1417233" y="482590"/>
                  <a:pt x="1417233" y="483351"/>
                </a:cubicBezTo>
                <a:cubicBezTo>
                  <a:pt x="1417233" y="483351"/>
                  <a:pt x="1416333" y="484876"/>
                  <a:pt x="1415432" y="484876"/>
                </a:cubicBezTo>
                <a:cubicBezTo>
                  <a:pt x="1416333" y="484876"/>
                  <a:pt x="1417233" y="486397"/>
                  <a:pt x="1418130" y="486397"/>
                </a:cubicBezTo>
                <a:cubicBezTo>
                  <a:pt x="1418130" y="485637"/>
                  <a:pt x="1419031" y="484876"/>
                  <a:pt x="1419031" y="484115"/>
                </a:cubicBezTo>
                <a:cubicBezTo>
                  <a:pt x="1419931" y="484115"/>
                  <a:pt x="1419931" y="483351"/>
                  <a:pt x="1420832" y="482590"/>
                </a:cubicBezTo>
                <a:cubicBezTo>
                  <a:pt x="1421729" y="481829"/>
                  <a:pt x="1421729" y="481829"/>
                  <a:pt x="1422629" y="481068"/>
                </a:cubicBezTo>
                <a:cubicBezTo>
                  <a:pt x="1422629" y="480307"/>
                  <a:pt x="1423530" y="479546"/>
                  <a:pt x="1424430" y="479546"/>
                </a:cubicBezTo>
                <a:cubicBezTo>
                  <a:pt x="1424430" y="479546"/>
                  <a:pt x="1425331" y="480307"/>
                  <a:pt x="1426231" y="480307"/>
                </a:cubicBezTo>
                <a:lnTo>
                  <a:pt x="1428029" y="481829"/>
                </a:lnTo>
                <a:lnTo>
                  <a:pt x="1426231" y="483351"/>
                </a:lnTo>
                <a:cubicBezTo>
                  <a:pt x="1427129" y="483351"/>
                  <a:pt x="1428029" y="484876"/>
                  <a:pt x="1428929" y="484876"/>
                </a:cubicBezTo>
                <a:lnTo>
                  <a:pt x="1429830" y="483351"/>
                </a:lnTo>
                <a:cubicBezTo>
                  <a:pt x="1430730" y="482590"/>
                  <a:pt x="1430730" y="481829"/>
                  <a:pt x="1431628" y="481068"/>
                </a:cubicBezTo>
                <a:cubicBezTo>
                  <a:pt x="1431628" y="481068"/>
                  <a:pt x="1432528" y="479546"/>
                  <a:pt x="1433429" y="479546"/>
                </a:cubicBezTo>
                <a:lnTo>
                  <a:pt x="1435229" y="481068"/>
                </a:lnTo>
                <a:lnTo>
                  <a:pt x="1437027" y="479546"/>
                </a:lnTo>
                <a:lnTo>
                  <a:pt x="1438828" y="480307"/>
                </a:lnTo>
                <a:cubicBezTo>
                  <a:pt x="1438828" y="481068"/>
                  <a:pt x="1437027" y="481829"/>
                  <a:pt x="1437027" y="482590"/>
                </a:cubicBezTo>
                <a:lnTo>
                  <a:pt x="1438828" y="483351"/>
                </a:lnTo>
                <a:cubicBezTo>
                  <a:pt x="1438828" y="484115"/>
                  <a:pt x="1437027" y="484876"/>
                  <a:pt x="1437928" y="485637"/>
                </a:cubicBezTo>
                <a:cubicBezTo>
                  <a:pt x="1437928" y="485637"/>
                  <a:pt x="1438828" y="486397"/>
                  <a:pt x="1439728" y="486397"/>
                </a:cubicBezTo>
                <a:cubicBezTo>
                  <a:pt x="1439728" y="486397"/>
                  <a:pt x="1440629" y="484876"/>
                  <a:pt x="1441529" y="484876"/>
                </a:cubicBezTo>
                <a:cubicBezTo>
                  <a:pt x="1441529" y="484876"/>
                  <a:pt x="1442427" y="486397"/>
                  <a:pt x="1443327" y="486397"/>
                </a:cubicBezTo>
                <a:cubicBezTo>
                  <a:pt x="1443327" y="485637"/>
                  <a:pt x="1444228" y="484876"/>
                  <a:pt x="1444228" y="484876"/>
                </a:cubicBezTo>
                <a:cubicBezTo>
                  <a:pt x="1445128" y="484115"/>
                  <a:pt x="1446025" y="482590"/>
                  <a:pt x="1446025" y="482590"/>
                </a:cubicBezTo>
                <a:cubicBezTo>
                  <a:pt x="1446926" y="482590"/>
                  <a:pt x="1447826" y="484115"/>
                  <a:pt x="1447826" y="484115"/>
                </a:cubicBezTo>
                <a:cubicBezTo>
                  <a:pt x="1448727" y="484876"/>
                  <a:pt x="1449627" y="484876"/>
                  <a:pt x="1450525" y="485637"/>
                </a:cubicBezTo>
                <a:lnTo>
                  <a:pt x="1452325" y="486397"/>
                </a:lnTo>
                <a:cubicBezTo>
                  <a:pt x="1452325" y="486397"/>
                  <a:pt x="1453226" y="485637"/>
                  <a:pt x="1454126" y="484876"/>
                </a:cubicBezTo>
                <a:cubicBezTo>
                  <a:pt x="1454126" y="484115"/>
                  <a:pt x="1455027" y="484115"/>
                  <a:pt x="1455027" y="483351"/>
                </a:cubicBezTo>
                <a:cubicBezTo>
                  <a:pt x="1455924" y="482590"/>
                  <a:pt x="1455924" y="481829"/>
                  <a:pt x="1456824" y="481829"/>
                </a:cubicBezTo>
                <a:cubicBezTo>
                  <a:pt x="1457725" y="481068"/>
                  <a:pt x="1457725" y="480307"/>
                  <a:pt x="1458625" y="479546"/>
                </a:cubicBezTo>
                <a:lnTo>
                  <a:pt x="1459526" y="478021"/>
                </a:lnTo>
                <a:cubicBezTo>
                  <a:pt x="1460423" y="478021"/>
                  <a:pt x="1461324" y="479546"/>
                  <a:pt x="1462224" y="479546"/>
                </a:cubicBezTo>
                <a:cubicBezTo>
                  <a:pt x="1462224" y="480307"/>
                  <a:pt x="1463124" y="480307"/>
                  <a:pt x="1464025" y="481068"/>
                </a:cubicBezTo>
                <a:lnTo>
                  <a:pt x="1465823" y="481829"/>
                </a:lnTo>
                <a:cubicBezTo>
                  <a:pt x="1466723" y="481829"/>
                  <a:pt x="1467624" y="483351"/>
                  <a:pt x="1467624" y="483351"/>
                </a:cubicBezTo>
                <a:cubicBezTo>
                  <a:pt x="1468524" y="483351"/>
                  <a:pt x="1469424" y="481829"/>
                  <a:pt x="1469424" y="481829"/>
                </a:cubicBezTo>
                <a:cubicBezTo>
                  <a:pt x="1469424" y="481068"/>
                  <a:pt x="1470322" y="480307"/>
                  <a:pt x="1471222" y="480307"/>
                </a:cubicBezTo>
                <a:cubicBezTo>
                  <a:pt x="1471222" y="479546"/>
                  <a:pt x="1472123" y="481068"/>
                  <a:pt x="1473023" y="481068"/>
                </a:cubicBezTo>
                <a:cubicBezTo>
                  <a:pt x="1473923" y="481068"/>
                  <a:pt x="1473923" y="479546"/>
                  <a:pt x="1474821" y="479546"/>
                </a:cubicBezTo>
                <a:cubicBezTo>
                  <a:pt x="1474821" y="479546"/>
                  <a:pt x="1475721" y="481068"/>
                  <a:pt x="1476622" y="481068"/>
                </a:cubicBezTo>
                <a:cubicBezTo>
                  <a:pt x="1476622" y="481068"/>
                  <a:pt x="1477522" y="479546"/>
                  <a:pt x="1478423" y="479546"/>
                </a:cubicBezTo>
                <a:cubicBezTo>
                  <a:pt x="1478423" y="478782"/>
                  <a:pt x="1479320" y="477260"/>
                  <a:pt x="1479320" y="477260"/>
                </a:cubicBezTo>
                <a:cubicBezTo>
                  <a:pt x="1480220" y="477260"/>
                  <a:pt x="1481121" y="478782"/>
                  <a:pt x="1482021" y="478782"/>
                </a:cubicBezTo>
                <a:lnTo>
                  <a:pt x="1482922" y="477260"/>
                </a:lnTo>
                <a:cubicBezTo>
                  <a:pt x="1483674" y="477260"/>
                  <a:pt x="1484419" y="478312"/>
                  <a:pt x="1484647" y="478212"/>
                </a:cubicBezTo>
                <a:cubicBezTo>
                  <a:pt x="1484519" y="478909"/>
                  <a:pt x="1483822" y="479606"/>
                  <a:pt x="1483822" y="480307"/>
                </a:cubicBezTo>
                <a:cubicBezTo>
                  <a:pt x="1482922" y="480307"/>
                  <a:pt x="1482922" y="481068"/>
                  <a:pt x="1482021" y="481829"/>
                </a:cubicBezTo>
                <a:cubicBezTo>
                  <a:pt x="1482021" y="482590"/>
                  <a:pt x="1481121" y="482590"/>
                  <a:pt x="1480220" y="483351"/>
                </a:cubicBezTo>
                <a:cubicBezTo>
                  <a:pt x="1480220" y="484115"/>
                  <a:pt x="1479320" y="484876"/>
                  <a:pt x="1479320" y="484876"/>
                </a:cubicBezTo>
                <a:cubicBezTo>
                  <a:pt x="1478423" y="484876"/>
                  <a:pt x="1477522" y="484115"/>
                  <a:pt x="1476622" y="484115"/>
                </a:cubicBezTo>
                <a:lnTo>
                  <a:pt x="1474821" y="482590"/>
                </a:lnTo>
                <a:cubicBezTo>
                  <a:pt x="1474821" y="483351"/>
                  <a:pt x="1473923" y="484115"/>
                  <a:pt x="1473023" y="484115"/>
                </a:cubicBezTo>
                <a:lnTo>
                  <a:pt x="1472123" y="485637"/>
                </a:lnTo>
                <a:cubicBezTo>
                  <a:pt x="1472123" y="486397"/>
                  <a:pt x="1473923" y="487158"/>
                  <a:pt x="1473923" y="487158"/>
                </a:cubicBezTo>
                <a:cubicBezTo>
                  <a:pt x="1473923" y="487919"/>
                  <a:pt x="1473023" y="488683"/>
                  <a:pt x="1472123" y="488683"/>
                </a:cubicBezTo>
                <a:cubicBezTo>
                  <a:pt x="1472123" y="489444"/>
                  <a:pt x="1471222" y="490205"/>
                  <a:pt x="1471222" y="490966"/>
                </a:cubicBezTo>
                <a:cubicBezTo>
                  <a:pt x="1470322" y="490966"/>
                  <a:pt x="1469424" y="491727"/>
                  <a:pt x="1469424" y="492491"/>
                </a:cubicBezTo>
                <a:cubicBezTo>
                  <a:pt x="1470322" y="493252"/>
                  <a:pt x="1472123" y="494013"/>
                  <a:pt x="1473023" y="494774"/>
                </a:cubicBezTo>
                <a:cubicBezTo>
                  <a:pt x="1473923" y="495535"/>
                  <a:pt x="1474821" y="495535"/>
                  <a:pt x="1475721" y="496296"/>
                </a:cubicBezTo>
                <a:cubicBezTo>
                  <a:pt x="1475721" y="495535"/>
                  <a:pt x="1476622" y="494774"/>
                  <a:pt x="1476622" y="494774"/>
                </a:cubicBezTo>
                <a:cubicBezTo>
                  <a:pt x="1476622" y="494013"/>
                  <a:pt x="1474821" y="494013"/>
                  <a:pt x="1474821" y="493252"/>
                </a:cubicBezTo>
                <a:cubicBezTo>
                  <a:pt x="1474821" y="492491"/>
                  <a:pt x="1476622" y="491727"/>
                  <a:pt x="1476622" y="491727"/>
                </a:cubicBezTo>
                <a:lnTo>
                  <a:pt x="1474821" y="490205"/>
                </a:lnTo>
                <a:lnTo>
                  <a:pt x="1475721" y="488683"/>
                </a:lnTo>
                <a:cubicBezTo>
                  <a:pt x="1476622" y="488683"/>
                  <a:pt x="1477522" y="489444"/>
                  <a:pt x="1477522" y="490205"/>
                </a:cubicBezTo>
                <a:cubicBezTo>
                  <a:pt x="1478423" y="490205"/>
                  <a:pt x="1479320" y="490966"/>
                  <a:pt x="1480220" y="490966"/>
                </a:cubicBezTo>
                <a:lnTo>
                  <a:pt x="1481121" y="489444"/>
                </a:lnTo>
                <a:cubicBezTo>
                  <a:pt x="1482021" y="489444"/>
                  <a:pt x="1482922" y="490966"/>
                  <a:pt x="1483822" y="490966"/>
                </a:cubicBezTo>
                <a:lnTo>
                  <a:pt x="1484720" y="489444"/>
                </a:lnTo>
                <a:cubicBezTo>
                  <a:pt x="1485620" y="488683"/>
                  <a:pt x="1486520" y="487158"/>
                  <a:pt x="1486520" y="487158"/>
                </a:cubicBezTo>
                <a:lnTo>
                  <a:pt x="1488321" y="488683"/>
                </a:lnTo>
                <a:cubicBezTo>
                  <a:pt x="1489219" y="488683"/>
                  <a:pt x="1490119" y="487158"/>
                  <a:pt x="1490119" y="487158"/>
                </a:cubicBezTo>
                <a:cubicBezTo>
                  <a:pt x="1491020" y="486397"/>
                  <a:pt x="1491020" y="485637"/>
                  <a:pt x="1491920" y="485637"/>
                </a:cubicBezTo>
                <a:cubicBezTo>
                  <a:pt x="1491920" y="484876"/>
                  <a:pt x="1492820" y="484115"/>
                  <a:pt x="1492820" y="483351"/>
                </a:cubicBezTo>
                <a:cubicBezTo>
                  <a:pt x="1493721" y="483351"/>
                  <a:pt x="1494618" y="481829"/>
                  <a:pt x="1494618" y="481829"/>
                </a:cubicBezTo>
                <a:cubicBezTo>
                  <a:pt x="1495519" y="481829"/>
                  <a:pt x="1496419" y="483351"/>
                  <a:pt x="1496419" y="483351"/>
                </a:cubicBezTo>
                <a:cubicBezTo>
                  <a:pt x="1497319" y="483351"/>
                  <a:pt x="1497319" y="481829"/>
                  <a:pt x="1498220" y="481829"/>
                </a:cubicBezTo>
                <a:cubicBezTo>
                  <a:pt x="1498220" y="481068"/>
                  <a:pt x="1500018" y="482590"/>
                  <a:pt x="1500018" y="482590"/>
                </a:cubicBezTo>
                <a:cubicBezTo>
                  <a:pt x="1500918" y="482590"/>
                  <a:pt x="1501819" y="484115"/>
                  <a:pt x="1502719" y="484115"/>
                </a:cubicBezTo>
                <a:lnTo>
                  <a:pt x="1500918" y="485637"/>
                </a:lnTo>
                <a:cubicBezTo>
                  <a:pt x="1500018" y="486397"/>
                  <a:pt x="1500018" y="487158"/>
                  <a:pt x="1499117" y="487158"/>
                </a:cubicBezTo>
                <a:cubicBezTo>
                  <a:pt x="1499117" y="487919"/>
                  <a:pt x="1498220" y="488683"/>
                  <a:pt x="1497319" y="489444"/>
                </a:cubicBezTo>
                <a:cubicBezTo>
                  <a:pt x="1498220" y="489444"/>
                  <a:pt x="1499117" y="490205"/>
                  <a:pt x="1500018" y="490205"/>
                </a:cubicBezTo>
                <a:lnTo>
                  <a:pt x="1500918" y="488683"/>
                </a:lnTo>
                <a:cubicBezTo>
                  <a:pt x="1501819" y="488683"/>
                  <a:pt x="1502719" y="490205"/>
                  <a:pt x="1503616" y="490205"/>
                </a:cubicBezTo>
                <a:lnTo>
                  <a:pt x="1504517" y="488683"/>
                </a:lnTo>
                <a:cubicBezTo>
                  <a:pt x="1505417" y="487919"/>
                  <a:pt x="1505417" y="487158"/>
                  <a:pt x="1506318" y="486397"/>
                </a:cubicBezTo>
                <a:cubicBezTo>
                  <a:pt x="1507218" y="486397"/>
                  <a:pt x="1507218" y="485637"/>
                  <a:pt x="1508115" y="484876"/>
                </a:cubicBezTo>
                <a:cubicBezTo>
                  <a:pt x="1508115" y="485637"/>
                  <a:pt x="1509016" y="485637"/>
                  <a:pt x="1509916" y="486397"/>
                </a:cubicBezTo>
                <a:lnTo>
                  <a:pt x="1511717" y="487919"/>
                </a:lnTo>
                <a:cubicBezTo>
                  <a:pt x="1512618" y="487158"/>
                  <a:pt x="1512618" y="486397"/>
                  <a:pt x="1513515" y="485637"/>
                </a:cubicBezTo>
                <a:cubicBezTo>
                  <a:pt x="1513515" y="486397"/>
                  <a:pt x="1515316" y="487158"/>
                  <a:pt x="1515316" y="487158"/>
                </a:cubicBezTo>
                <a:cubicBezTo>
                  <a:pt x="1515316" y="487919"/>
                  <a:pt x="1513515" y="488683"/>
                  <a:pt x="1513515" y="488683"/>
                </a:cubicBezTo>
                <a:cubicBezTo>
                  <a:pt x="1513515" y="489444"/>
                  <a:pt x="1516216" y="489444"/>
                  <a:pt x="1516216" y="490205"/>
                </a:cubicBezTo>
                <a:cubicBezTo>
                  <a:pt x="1516216" y="489444"/>
                  <a:pt x="1517117" y="488683"/>
                  <a:pt x="1517117" y="488683"/>
                </a:cubicBezTo>
                <a:cubicBezTo>
                  <a:pt x="1518014" y="487919"/>
                  <a:pt x="1518915" y="487158"/>
                  <a:pt x="1518915" y="486397"/>
                </a:cubicBezTo>
                <a:lnTo>
                  <a:pt x="1517117" y="485637"/>
                </a:lnTo>
                <a:cubicBezTo>
                  <a:pt x="1517117" y="484876"/>
                  <a:pt x="1518014" y="484115"/>
                  <a:pt x="1518014" y="484115"/>
                </a:cubicBezTo>
                <a:cubicBezTo>
                  <a:pt x="1518915" y="483351"/>
                  <a:pt x="1519815" y="484876"/>
                  <a:pt x="1520715" y="484876"/>
                </a:cubicBezTo>
                <a:cubicBezTo>
                  <a:pt x="1521616" y="484115"/>
                  <a:pt x="1522516" y="482590"/>
                  <a:pt x="1523414" y="481829"/>
                </a:cubicBezTo>
                <a:cubicBezTo>
                  <a:pt x="1525214" y="482590"/>
                  <a:pt x="1526115" y="483351"/>
                  <a:pt x="1527913" y="484115"/>
                </a:cubicBezTo>
                <a:cubicBezTo>
                  <a:pt x="1526115" y="485637"/>
                  <a:pt x="1525214" y="486397"/>
                  <a:pt x="1524314" y="487919"/>
                </a:cubicBezTo>
                <a:cubicBezTo>
                  <a:pt x="1524314" y="487919"/>
                  <a:pt x="1523414" y="486397"/>
                  <a:pt x="1522516" y="486397"/>
                </a:cubicBezTo>
                <a:lnTo>
                  <a:pt x="1520715" y="487919"/>
                </a:lnTo>
                <a:lnTo>
                  <a:pt x="1522516" y="489444"/>
                </a:lnTo>
                <a:cubicBezTo>
                  <a:pt x="1523414" y="489444"/>
                  <a:pt x="1521616" y="490966"/>
                  <a:pt x="1521616" y="490966"/>
                </a:cubicBezTo>
                <a:cubicBezTo>
                  <a:pt x="1521616" y="491727"/>
                  <a:pt x="1523414" y="491727"/>
                  <a:pt x="1523414" y="492491"/>
                </a:cubicBezTo>
                <a:cubicBezTo>
                  <a:pt x="1524314" y="490966"/>
                  <a:pt x="1525214" y="490205"/>
                  <a:pt x="1526115" y="488683"/>
                </a:cubicBezTo>
                <a:cubicBezTo>
                  <a:pt x="1527015" y="488683"/>
                  <a:pt x="1527015" y="487919"/>
                  <a:pt x="1527913" y="487158"/>
                </a:cubicBezTo>
                <a:lnTo>
                  <a:pt x="1529714" y="488683"/>
                </a:lnTo>
                <a:cubicBezTo>
                  <a:pt x="1530614" y="488683"/>
                  <a:pt x="1531511" y="487158"/>
                  <a:pt x="1531511" y="487158"/>
                </a:cubicBezTo>
                <a:cubicBezTo>
                  <a:pt x="1531511" y="486397"/>
                  <a:pt x="1532412" y="484876"/>
                  <a:pt x="1533312" y="484876"/>
                </a:cubicBezTo>
                <a:lnTo>
                  <a:pt x="1535113" y="486397"/>
                </a:lnTo>
                <a:lnTo>
                  <a:pt x="1536911" y="487919"/>
                </a:lnTo>
                <a:lnTo>
                  <a:pt x="1538712" y="486397"/>
                </a:lnTo>
                <a:cubicBezTo>
                  <a:pt x="1538712" y="485637"/>
                  <a:pt x="1536911" y="484876"/>
                  <a:pt x="1536911" y="484876"/>
                </a:cubicBezTo>
                <a:cubicBezTo>
                  <a:pt x="1536911" y="484115"/>
                  <a:pt x="1537811" y="483351"/>
                  <a:pt x="1537811" y="483351"/>
                </a:cubicBezTo>
                <a:cubicBezTo>
                  <a:pt x="1538712" y="482590"/>
                  <a:pt x="1538712" y="481829"/>
                  <a:pt x="1539612" y="481068"/>
                </a:cubicBezTo>
                <a:lnTo>
                  <a:pt x="1541410" y="482590"/>
                </a:lnTo>
                <a:cubicBezTo>
                  <a:pt x="1542311" y="482590"/>
                  <a:pt x="1543211" y="481068"/>
                  <a:pt x="1543211" y="481068"/>
                </a:cubicBezTo>
                <a:cubicBezTo>
                  <a:pt x="1543211" y="480307"/>
                  <a:pt x="1545012" y="479546"/>
                  <a:pt x="1545012" y="479546"/>
                </a:cubicBezTo>
                <a:lnTo>
                  <a:pt x="1546810" y="480307"/>
                </a:lnTo>
                <a:cubicBezTo>
                  <a:pt x="1546810" y="481068"/>
                  <a:pt x="1545012" y="481829"/>
                  <a:pt x="1545012" y="482590"/>
                </a:cubicBezTo>
                <a:cubicBezTo>
                  <a:pt x="1545012" y="482590"/>
                  <a:pt x="1546810" y="483351"/>
                  <a:pt x="1547710" y="483351"/>
                </a:cubicBezTo>
                <a:cubicBezTo>
                  <a:pt x="1547710" y="484115"/>
                  <a:pt x="1548610" y="484115"/>
                  <a:pt x="1549511" y="484876"/>
                </a:cubicBezTo>
                <a:cubicBezTo>
                  <a:pt x="1549511" y="484115"/>
                  <a:pt x="1551312" y="483351"/>
                  <a:pt x="1550411" y="483351"/>
                </a:cubicBezTo>
                <a:cubicBezTo>
                  <a:pt x="1550411" y="482590"/>
                  <a:pt x="1548610" y="482590"/>
                  <a:pt x="1548610" y="481829"/>
                </a:cubicBezTo>
                <a:lnTo>
                  <a:pt x="1550411" y="480307"/>
                </a:lnTo>
                <a:cubicBezTo>
                  <a:pt x="1550411" y="480307"/>
                  <a:pt x="1552209" y="481829"/>
                  <a:pt x="1552209" y="481068"/>
                </a:cubicBezTo>
                <a:cubicBezTo>
                  <a:pt x="1553110" y="481068"/>
                  <a:pt x="1553110" y="479546"/>
                  <a:pt x="1554010" y="479546"/>
                </a:cubicBezTo>
                <a:cubicBezTo>
                  <a:pt x="1553110" y="479546"/>
                  <a:pt x="1552209" y="478021"/>
                  <a:pt x="1552209" y="478782"/>
                </a:cubicBezTo>
                <a:cubicBezTo>
                  <a:pt x="1552209" y="478021"/>
                  <a:pt x="1553110" y="476499"/>
                  <a:pt x="1553110" y="476499"/>
                </a:cubicBezTo>
                <a:cubicBezTo>
                  <a:pt x="1554010" y="476499"/>
                  <a:pt x="1554910" y="478021"/>
                  <a:pt x="1555811" y="478021"/>
                </a:cubicBezTo>
                <a:cubicBezTo>
                  <a:pt x="1555811" y="478021"/>
                  <a:pt x="1557609" y="478782"/>
                  <a:pt x="1557609" y="479546"/>
                </a:cubicBezTo>
                <a:cubicBezTo>
                  <a:pt x="1557609" y="479546"/>
                  <a:pt x="1555811" y="480307"/>
                  <a:pt x="1555811" y="481068"/>
                </a:cubicBezTo>
                <a:cubicBezTo>
                  <a:pt x="1555811" y="481829"/>
                  <a:pt x="1557609" y="481829"/>
                  <a:pt x="1557609" y="482590"/>
                </a:cubicBezTo>
                <a:cubicBezTo>
                  <a:pt x="1557609" y="482590"/>
                  <a:pt x="1555811" y="483351"/>
                  <a:pt x="1556708" y="484115"/>
                </a:cubicBezTo>
                <a:cubicBezTo>
                  <a:pt x="1556708" y="484876"/>
                  <a:pt x="1557609" y="484876"/>
                  <a:pt x="1558509" y="485637"/>
                </a:cubicBezTo>
                <a:cubicBezTo>
                  <a:pt x="1559410" y="484115"/>
                  <a:pt x="1560307" y="483351"/>
                  <a:pt x="1561207" y="481829"/>
                </a:cubicBezTo>
                <a:cubicBezTo>
                  <a:pt x="1562108" y="481068"/>
                  <a:pt x="1563008" y="481068"/>
                  <a:pt x="1563008" y="480307"/>
                </a:cubicBezTo>
                <a:cubicBezTo>
                  <a:pt x="1563008" y="480307"/>
                  <a:pt x="1561207" y="479546"/>
                  <a:pt x="1561207" y="478782"/>
                </a:cubicBezTo>
                <a:lnTo>
                  <a:pt x="1562108" y="477260"/>
                </a:lnTo>
                <a:cubicBezTo>
                  <a:pt x="1563008" y="476499"/>
                  <a:pt x="1563909" y="475738"/>
                  <a:pt x="1563909" y="475738"/>
                </a:cubicBezTo>
                <a:cubicBezTo>
                  <a:pt x="1566607" y="477260"/>
                  <a:pt x="1569308" y="478782"/>
                  <a:pt x="1572006" y="481068"/>
                </a:cubicBezTo>
                <a:cubicBezTo>
                  <a:pt x="1571106" y="481068"/>
                  <a:pt x="1571106" y="482590"/>
                  <a:pt x="1570206" y="482590"/>
                </a:cubicBezTo>
                <a:cubicBezTo>
                  <a:pt x="1570206" y="482590"/>
                  <a:pt x="1569308" y="481068"/>
                  <a:pt x="1568408" y="481068"/>
                </a:cubicBezTo>
                <a:cubicBezTo>
                  <a:pt x="1568408" y="481068"/>
                  <a:pt x="1567507" y="482590"/>
                  <a:pt x="1566607" y="482590"/>
                </a:cubicBezTo>
                <a:cubicBezTo>
                  <a:pt x="1566607" y="483351"/>
                  <a:pt x="1565706" y="484115"/>
                  <a:pt x="1565706" y="484876"/>
                </a:cubicBezTo>
                <a:cubicBezTo>
                  <a:pt x="1564809" y="484876"/>
                  <a:pt x="1564809" y="485637"/>
                  <a:pt x="1563909" y="486397"/>
                </a:cubicBezTo>
                <a:cubicBezTo>
                  <a:pt x="1563909" y="486397"/>
                  <a:pt x="1562108" y="487158"/>
                  <a:pt x="1562108" y="487919"/>
                </a:cubicBezTo>
                <a:cubicBezTo>
                  <a:pt x="1562108" y="487919"/>
                  <a:pt x="1563909" y="488683"/>
                  <a:pt x="1564809" y="489444"/>
                </a:cubicBezTo>
                <a:cubicBezTo>
                  <a:pt x="1564809" y="488683"/>
                  <a:pt x="1565706" y="487919"/>
                  <a:pt x="1565706" y="487158"/>
                </a:cubicBezTo>
                <a:lnTo>
                  <a:pt x="1567507" y="485637"/>
                </a:lnTo>
                <a:lnTo>
                  <a:pt x="1569308" y="487158"/>
                </a:lnTo>
                <a:lnTo>
                  <a:pt x="1567507" y="488683"/>
                </a:lnTo>
                <a:cubicBezTo>
                  <a:pt x="1568408" y="488683"/>
                  <a:pt x="1569308" y="490205"/>
                  <a:pt x="1570206" y="490205"/>
                </a:cubicBezTo>
                <a:lnTo>
                  <a:pt x="1571106" y="488683"/>
                </a:lnTo>
                <a:cubicBezTo>
                  <a:pt x="1572006" y="488683"/>
                  <a:pt x="1572907" y="489444"/>
                  <a:pt x="1573807" y="489444"/>
                </a:cubicBezTo>
                <a:cubicBezTo>
                  <a:pt x="1573807" y="489444"/>
                  <a:pt x="1574708" y="490966"/>
                  <a:pt x="1575605" y="490966"/>
                </a:cubicBezTo>
                <a:cubicBezTo>
                  <a:pt x="1575605" y="490966"/>
                  <a:pt x="1576506" y="489444"/>
                  <a:pt x="1577406" y="489444"/>
                </a:cubicBezTo>
                <a:cubicBezTo>
                  <a:pt x="1577406" y="489444"/>
                  <a:pt x="1578306" y="490966"/>
                  <a:pt x="1579207" y="490966"/>
                </a:cubicBezTo>
                <a:cubicBezTo>
                  <a:pt x="1579207" y="490205"/>
                  <a:pt x="1580104" y="488683"/>
                  <a:pt x="1581005" y="488683"/>
                </a:cubicBezTo>
                <a:cubicBezTo>
                  <a:pt x="1581005" y="488683"/>
                  <a:pt x="1581905" y="490205"/>
                  <a:pt x="1582805" y="490205"/>
                </a:cubicBezTo>
                <a:lnTo>
                  <a:pt x="1583706" y="488683"/>
                </a:lnTo>
                <a:cubicBezTo>
                  <a:pt x="1583706" y="487919"/>
                  <a:pt x="1581905" y="487919"/>
                  <a:pt x="1581905" y="487158"/>
                </a:cubicBezTo>
                <a:cubicBezTo>
                  <a:pt x="1581905" y="486397"/>
                  <a:pt x="1583706" y="486397"/>
                  <a:pt x="1583706" y="485637"/>
                </a:cubicBezTo>
                <a:cubicBezTo>
                  <a:pt x="1581905" y="484876"/>
                  <a:pt x="1581005" y="484115"/>
                  <a:pt x="1579207" y="482590"/>
                </a:cubicBezTo>
                <a:cubicBezTo>
                  <a:pt x="1579207" y="482590"/>
                  <a:pt x="1578306" y="481829"/>
                  <a:pt x="1577406" y="481829"/>
                </a:cubicBezTo>
                <a:cubicBezTo>
                  <a:pt x="1578306" y="480307"/>
                  <a:pt x="1580104" y="479546"/>
                  <a:pt x="1581005" y="478021"/>
                </a:cubicBezTo>
                <a:cubicBezTo>
                  <a:pt x="1581905" y="478782"/>
                  <a:pt x="1583706" y="480307"/>
                  <a:pt x="1584603" y="481068"/>
                </a:cubicBezTo>
                <a:cubicBezTo>
                  <a:pt x="1584603" y="481068"/>
                  <a:pt x="1582805" y="481829"/>
                  <a:pt x="1582805" y="482590"/>
                </a:cubicBezTo>
                <a:cubicBezTo>
                  <a:pt x="1582805" y="482590"/>
                  <a:pt x="1584603" y="483351"/>
                  <a:pt x="1585504" y="484115"/>
                </a:cubicBezTo>
                <a:cubicBezTo>
                  <a:pt x="1585504" y="484115"/>
                  <a:pt x="1586404" y="484876"/>
                  <a:pt x="1587305" y="484876"/>
                </a:cubicBezTo>
                <a:cubicBezTo>
                  <a:pt x="1588205" y="484115"/>
                  <a:pt x="1589102" y="482590"/>
                  <a:pt x="1590003" y="481829"/>
                </a:cubicBezTo>
                <a:cubicBezTo>
                  <a:pt x="1590903" y="481068"/>
                  <a:pt x="1590903" y="480307"/>
                  <a:pt x="1591804" y="480307"/>
                </a:cubicBezTo>
                <a:lnTo>
                  <a:pt x="1593605" y="481068"/>
                </a:lnTo>
                <a:cubicBezTo>
                  <a:pt x="1593605" y="481829"/>
                  <a:pt x="1595402" y="482590"/>
                  <a:pt x="1595402" y="482590"/>
                </a:cubicBezTo>
                <a:cubicBezTo>
                  <a:pt x="1595402" y="483351"/>
                  <a:pt x="1594502" y="484115"/>
                  <a:pt x="1594502" y="484115"/>
                </a:cubicBezTo>
                <a:cubicBezTo>
                  <a:pt x="1594502" y="484876"/>
                  <a:pt x="1596303" y="485637"/>
                  <a:pt x="1596303" y="485637"/>
                </a:cubicBezTo>
                <a:cubicBezTo>
                  <a:pt x="1596303" y="486397"/>
                  <a:pt x="1598104" y="486397"/>
                  <a:pt x="1598104" y="487158"/>
                </a:cubicBezTo>
                <a:cubicBezTo>
                  <a:pt x="1599001" y="487158"/>
                  <a:pt x="1599901" y="487919"/>
                  <a:pt x="1599901" y="487919"/>
                </a:cubicBezTo>
                <a:cubicBezTo>
                  <a:pt x="1600802" y="488683"/>
                  <a:pt x="1601702" y="488683"/>
                  <a:pt x="1602603" y="489444"/>
                </a:cubicBezTo>
                <a:cubicBezTo>
                  <a:pt x="1602603" y="488683"/>
                  <a:pt x="1603503" y="488683"/>
                  <a:pt x="1603503" y="487919"/>
                </a:cubicBezTo>
                <a:cubicBezTo>
                  <a:pt x="1604401" y="487919"/>
                  <a:pt x="1605301" y="486397"/>
                  <a:pt x="1605301" y="486397"/>
                </a:cubicBezTo>
                <a:cubicBezTo>
                  <a:pt x="1605301" y="485637"/>
                  <a:pt x="1603503" y="484876"/>
                  <a:pt x="1603503" y="484876"/>
                </a:cubicBezTo>
                <a:cubicBezTo>
                  <a:pt x="1603503" y="484876"/>
                  <a:pt x="1604401" y="483351"/>
                  <a:pt x="1605301" y="483351"/>
                </a:cubicBezTo>
                <a:cubicBezTo>
                  <a:pt x="1605301" y="483351"/>
                  <a:pt x="1606201" y="484115"/>
                  <a:pt x="1607102" y="484115"/>
                </a:cubicBezTo>
                <a:cubicBezTo>
                  <a:pt x="1608002" y="484876"/>
                  <a:pt x="1608002" y="485637"/>
                  <a:pt x="1608900" y="485637"/>
                </a:cubicBezTo>
                <a:lnTo>
                  <a:pt x="1610701" y="487158"/>
                </a:lnTo>
                <a:cubicBezTo>
                  <a:pt x="1611601" y="487158"/>
                  <a:pt x="1612501" y="485637"/>
                  <a:pt x="1612501" y="485637"/>
                </a:cubicBezTo>
                <a:cubicBezTo>
                  <a:pt x="1613399" y="484876"/>
                  <a:pt x="1613399" y="484115"/>
                  <a:pt x="1614299" y="483351"/>
                </a:cubicBezTo>
                <a:lnTo>
                  <a:pt x="1615200" y="481829"/>
                </a:lnTo>
                <a:cubicBezTo>
                  <a:pt x="1616100" y="481829"/>
                  <a:pt x="1617000" y="483351"/>
                  <a:pt x="1617898" y="483351"/>
                </a:cubicBezTo>
                <a:cubicBezTo>
                  <a:pt x="1617898" y="483351"/>
                  <a:pt x="1618798" y="484115"/>
                  <a:pt x="1619699" y="484115"/>
                </a:cubicBezTo>
                <a:cubicBezTo>
                  <a:pt x="1619699" y="484876"/>
                  <a:pt x="1620599" y="482590"/>
                  <a:pt x="1621500" y="482590"/>
                </a:cubicBezTo>
                <a:cubicBezTo>
                  <a:pt x="1621500" y="482590"/>
                  <a:pt x="1622397" y="484115"/>
                  <a:pt x="1623297" y="484115"/>
                </a:cubicBezTo>
                <a:cubicBezTo>
                  <a:pt x="1623297" y="483351"/>
                  <a:pt x="1624198" y="482590"/>
                  <a:pt x="1624198" y="482590"/>
                </a:cubicBezTo>
                <a:lnTo>
                  <a:pt x="1626899" y="483351"/>
                </a:lnTo>
                <a:cubicBezTo>
                  <a:pt x="1626899" y="484115"/>
                  <a:pt x="1625098" y="484876"/>
                  <a:pt x="1625098" y="485637"/>
                </a:cubicBezTo>
                <a:cubicBezTo>
                  <a:pt x="1625098" y="485637"/>
                  <a:pt x="1624198" y="486397"/>
                  <a:pt x="1623297" y="487158"/>
                </a:cubicBezTo>
                <a:lnTo>
                  <a:pt x="1622397" y="488683"/>
                </a:lnTo>
                <a:cubicBezTo>
                  <a:pt x="1622397" y="489444"/>
                  <a:pt x="1624198" y="489444"/>
                  <a:pt x="1624198" y="490205"/>
                </a:cubicBezTo>
                <a:lnTo>
                  <a:pt x="1622397" y="491727"/>
                </a:lnTo>
                <a:cubicBezTo>
                  <a:pt x="1622397" y="492491"/>
                  <a:pt x="1624198" y="492491"/>
                  <a:pt x="1624198" y="493252"/>
                </a:cubicBezTo>
                <a:cubicBezTo>
                  <a:pt x="1624198" y="493252"/>
                  <a:pt x="1625999" y="494013"/>
                  <a:pt x="1626899" y="494013"/>
                </a:cubicBezTo>
                <a:cubicBezTo>
                  <a:pt x="1626899" y="494013"/>
                  <a:pt x="1627797" y="493252"/>
                  <a:pt x="1627797" y="492491"/>
                </a:cubicBezTo>
                <a:lnTo>
                  <a:pt x="1625999" y="491727"/>
                </a:lnTo>
                <a:cubicBezTo>
                  <a:pt x="1625999" y="490966"/>
                  <a:pt x="1626899" y="490205"/>
                  <a:pt x="1627797" y="489444"/>
                </a:cubicBezTo>
                <a:cubicBezTo>
                  <a:pt x="1627797" y="489444"/>
                  <a:pt x="1628697" y="488683"/>
                  <a:pt x="1628697" y="487919"/>
                </a:cubicBezTo>
                <a:cubicBezTo>
                  <a:pt x="1629597" y="487919"/>
                  <a:pt x="1626899" y="487158"/>
                  <a:pt x="1626899" y="486397"/>
                </a:cubicBezTo>
                <a:cubicBezTo>
                  <a:pt x="1626899" y="486397"/>
                  <a:pt x="1628697" y="485637"/>
                  <a:pt x="1628697" y="484876"/>
                </a:cubicBezTo>
                <a:cubicBezTo>
                  <a:pt x="1628697" y="484115"/>
                  <a:pt x="1630498" y="484115"/>
                  <a:pt x="1630498" y="483351"/>
                </a:cubicBezTo>
                <a:cubicBezTo>
                  <a:pt x="1630498" y="482590"/>
                  <a:pt x="1628697" y="482590"/>
                  <a:pt x="1627797" y="481829"/>
                </a:cubicBezTo>
                <a:cubicBezTo>
                  <a:pt x="1629597" y="481068"/>
                  <a:pt x="1630498" y="479546"/>
                  <a:pt x="1631398" y="478782"/>
                </a:cubicBezTo>
                <a:cubicBezTo>
                  <a:pt x="1631398" y="478021"/>
                  <a:pt x="1632296" y="477260"/>
                  <a:pt x="1632296" y="476499"/>
                </a:cubicBezTo>
                <a:cubicBezTo>
                  <a:pt x="1634096" y="478021"/>
                  <a:pt x="1634997" y="478782"/>
                  <a:pt x="1636798" y="479546"/>
                </a:cubicBezTo>
                <a:cubicBezTo>
                  <a:pt x="1635897" y="480307"/>
                  <a:pt x="1635897" y="480307"/>
                  <a:pt x="1634997" y="481068"/>
                </a:cubicBezTo>
                <a:cubicBezTo>
                  <a:pt x="1634997" y="481829"/>
                  <a:pt x="1634096" y="482590"/>
                  <a:pt x="1634096" y="482590"/>
                </a:cubicBezTo>
                <a:cubicBezTo>
                  <a:pt x="1634096" y="483351"/>
                  <a:pt x="1635897" y="484115"/>
                  <a:pt x="1635897" y="484115"/>
                </a:cubicBezTo>
                <a:cubicBezTo>
                  <a:pt x="1635897" y="484115"/>
                  <a:pt x="1637695" y="484876"/>
                  <a:pt x="1637695" y="485637"/>
                </a:cubicBezTo>
                <a:cubicBezTo>
                  <a:pt x="1637695" y="485637"/>
                  <a:pt x="1635897" y="486397"/>
                  <a:pt x="1635897" y="487158"/>
                </a:cubicBezTo>
                <a:cubicBezTo>
                  <a:pt x="1636798" y="487919"/>
                  <a:pt x="1637695" y="487919"/>
                  <a:pt x="1638596" y="488683"/>
                </a:cubicBezTo>
                <a:cubicBezTo>
                  <a:pt x="1638596" y="488683"/>
                  <a:pt x="1639496" y="489444"/>
                  <a:pt x="1640396" y="489444"/>
                </a:cubicBezTo>
                <a:cubicBezTo>
                  <a:pt x="1640396" y="489444"/>
                  <a:pt x="1641297" y="488683"/>
                  <a:pt x="1641297" y="487919"/>
                </a:cubicBezTo>
                <a:cubicBezTo>
                  <a:pt x="1642194" y="487919"/>
                  <a:pt x="1643095" y="486397"/>
                  <a:pt x="1643095" y="486397"/>
                </a:cubicBezTo>
                <a:cubicBezTo>
                  <a:pt x="1643095" y="486397"/>
                  <a:pt x="1641297" y="485637"/>
                  <a:pt x="1641297" y="484876"/>
                </a:cubicBezTo>
                <a:cubicBezTo>
                  <a:pt x="1641297" y="484876"/>
                  <a:pt x="1642194" y="484115"/>
                  <a:pt x="1643095" y="483351"/>
                </a:cubicBezTo>
                <a:lnTo>
                  <a:pt x="1643995" y="481829"/>
                </a:lnTo>
                <a:cubicBezTo>
                  <a:pt x="1644895" y="481829"/>
                  <a:pt x="1645796" y="482590"/>
                  <a:pt x="1646693" y="482590"/>
                </a:cubicBezTo>
                <a:cubicBezTo>
                  <a:pt x="1646693" y="483351"/>
                  <a:pt x="1647594" y="484115"/>
                  <a:pt x="1648494" y="484115"/>
                </a:cubicBezTo>
                <a:lnTo>
                  <a:pt x="1650295" y="485637"/>
                </a:lnTo>
                <a:cubicBezTo>
                  <a:pt x="1651193" y="485637"/>
                  <a:pt x="1651193" y="484115"/>
                  <a:pt x="1652093" y="484115"/>
                </a:cubicBezTo>
                <a:cubicBezTo>
                  <a:pt x="1652093" y="484115"/>
                  <a:pt x="1652993" y="485637"/>
                  <a:pt x="1653894" y="484876"/>
                </a:cubicBezTo>
                <a:cubicBezTo>
                  <a:pt x="1654794" y="484876"/>
                  <a:pt x="1654794" y="483351"/>
                  <a:pt x="1655695" y="483351"/>
                </a:cubicBezTo>
                <a:cubicBezTo>
                  <a:pt x="1654794" y="482590"/>
                  <a:pt x="1653894" y="482590"/>
                  <a:pt x="1652993" y="481829"/>
                </a:cubicBezTo>
                <a:cubicBezTo>
                  <a:pt x="1652993" y="481829"/>
                  <a:pt x="1654794" y="481068"/>
                  <a:pt x="1654794" y="480307"/>
                </a:cubicBezTo>
                <a:cubicBezTo>
                  <a:pt x="1655695" y="480307"/>
                  <a:pt x="1656592" y="479546"/>
                  <a:pt x="1656592" y="478782"/>
                </a:cubicBezTo>
                <a:cubicBezTo>
                  <a:pt x="1656592" y="478782"/>
                  <a:pt x="1654794" y="478021"/>
                  <a:pt x="1654794" y="477260"/>
                </a:cubicBezTo>
                <a:lnTo>
                  <a:pt x="1655695" y="475738"/>
                </a:lnTo>
                <a:cubicBezTo>
                  <a:pt x="1656592" y="474974"/>
                  <a:pt x="1657492" y="474974"/>
                  <a:pt x="1657492" y="474213"/>
                </a:cubicBezTo>
                <a:cubicBezTo>
                  <a:pt x="1657492" y="474213"/>
                  <a:pt x="1659293" y="474974"/>
                  <a:pt x="1659293" y="475738"/>
                </a:cubicBezTo>
                <a:cubicBezTo>
                  <a:pt x="1659293" y="475738"/>
                  <a:pt x="1657492" y="476499"/>
                  <a:pt x="1658393" y="477260"/>
                </a:cubicBezTo>
                <a:lnTo>
                  <a:pt x="1660194" y="478021"/>
                </a:lnTo>
                <a:cubicBezTo>
                  <a:pt x="1660194" y="478782"/>
                  <a:pt x="1661992" y="478782"/>
                  <a:pt x="1661992" y="479546"/>
                </a:cubicBezTo>
                <a:cubicBezTo>
                  <a:pt x="1661992" y="480307"/>
                  <a:pt x="1660194" y="481068"/>
                  <a:pt x="1660194" y="481068"/>
                </a:cubicBezTo>
                <a:cubicBezTo>
                  <a:pt x="1660194" y="481829"/>
                  <a:pt x="1659293" y="482590"/>
                  <a:pt x="1659293" y="483351"/>
                </a:cubicBezTo>
                <a:lnTo>
                  <a:pt x="1661091" y="484115"/>
                </a:lnTo>
                <a:cubicBezTo>
                  <a:pt x="1661091" y="484876"/>
                  <a:pt x="1659293" y="485637"/>
                  <a:pt x="1659293" y="486397"/>
                </a:cubicBezTo>
                <a:lnTo>
                  <a:pt x="1661091" y="487158"/>
                </a:lnTo>
                <a:cubicBezTo>
                  <a:pt x="1661992" y="487919"/>
                  <a:pt x="1662892" y="487919"/>
                  <a:pt x="1663792" y="488683"/>
                </a:cubicBezTo>
                <a:cubicBezTo>
                  <a:pt x="1663792" y="487919"/>
                  <a:pt x="1664693" y="487158"/>
                  <a:pt x="1664693" y="487158"/>
                </a:cubicBezTo>
                <a:cubicBezTo>
                  <a:pt x="1664693" y="486397"/>
                  <a:pt x="1662892" y="485637"/>
                  <a:pt x="1662892" y="485637"/>
                </a:cubicBezTo>
                <a:cubicBezTo>
                  <a:pt x="1662892" y="484876"/>
                  <a:pt x="1663792" y="484115"/>
                  <a:pt x="1664693" y="484115"/>
                </a:cubicBezTo>
                <a:cubicBezTo>
                  <a:pt x="1664693" y="483351"/>
                  <a:pt x="1665593" y="482590"/>
                  <a:pt x="1666491" y="482590"/>
                </a:cubicBezTo>
                <a:cubicBezTo>
                  <a:pt x="1666491" y="481829"/>
                  <a:pt x="1663792" y="481068"/>
                  <a:pt x="1663792" y="481068"/>
                </a:cubicBezTo>
                <a:cubicBezTo>
                  <a:pt x="1663792" y="480307"/>
                  <a:pt x="1665593" y="479546"/>
                  <a:pt x="1665593" y="479546"/>
                </a:cubicBezTo>
                <a:cubicBezTo>
                  <a:pt x="1665593" y="478782"/>
                  <a:pt x="1666491" y="478021"/>
                  <a:pt x="1667391" y="477260"/>
                </a:cubicBezTo>
                <a:lnTo>
                  <a:pt x="1669192" y="478782"/>
                </a:lnTo>
                <a:lnTo>
                  <a:pt x="1667391" y="480307"/>
                </a:lnTo>
                <a:cubicBezTo>
                  <a:pt x="1668292" y="481068"/>
                  <a:pt x="1669192" y="481829"/>
                  <a:pt x="1669192" y="481829"/>
                </a:cubicBezTo>
                <a:cubicBezTo>
                  <a:pt x="1670089" y="481829"/>
                  <a:pt x="1670990" y="483351"/>
                  <a:pt x="1671890" y="483351"/>
                </a:cubicBezTo>
                <a:cubicBezTo>
                  <a:pt x="1671890" y="483351"/>
                  <a:pt x="1672791" y="481829"/>
                  <a:pt x="1672791" y="481068"/>
                </a:cubicBezTo>
                <a:cubicBezTo>
                  <a:pt x="1673691" y="481068"/>
                  <a:pt x="1674592" y="480307"/>
                  <a:pt x="1674592" y="479546"/>
                </a:cubicBezTo>
                <a:lnTo>
                  <a:pt x="1672791" y="478782"/>
                </a:lnTo>
                <a:cubicBezTo>
                  <a:pt x="1672791" y="478021"/>
                  <a:pt x="1670990" y="477260"/>
                  <a:pt x="1670990" y="477260"/>
                </a:cubicBezTo>
                <a:lnTo>
                  <a:pt x="1671890" y="475738"/>
                </a:lnTo>
                <a:cubicBezTo>
                  <a:pt x="1672791" y="475738"/>
                  <a:pt x="1673691" y="477260"/>
                  <a:pt x="1674592" y="476499"/>
                </a:cubicBezTo>
                <a:lnTo>
                  <a:pt x="1675489" y="474974"/>
                </a:lnTo>
                <a:cubicBezTo>
                  <a:pt x="1676389" y="475738"/>
                  <a:pt x="1677290" y="475738"/>
                  <a:pt x="1677290" y="476499"/>
                </a:cubicBezTo>
                <a:cubicBezTo>
                  <a:pt x="1678190" y="476499"/>
                  <a:pt x="1679988" y="477260"/>
                  <a:pt x="1679988" y="477260"/>
                </a:cubicBezTo>
                <a:cubicBezTo>
                  <a:pt x="1679988" y="478021"/>
                  <a:pt x="1678190" y="478782"/>
                  <a:pt x="1678190" y="479546"/>
                </a:cubicBezTo>
                <a:lnTo>
                  <a:pt x="1679988" y="480307"/>
                </a:lnTo>
                <a:cubicBezTo>
                  <a:pt x="1679988" y="481068"/>
                  <a:pt x="1678190" y="481829"/>
                  <a:pt x="1679090" y="482590"/>
                </a:cubicBezTo>
                <a:lnTo>
                  <a:pt x="1680888" y="483351"/>
                </a:lnTo>
                <a:cubicBezTo>
                  <a:pt x="1680888" y="484115"/>
                  <a:pt x="1679090" y="484876"/>
                  <a:pt x="1679090" y="485637"/>
                </a:cubicBezTo>
                <a:lnTo>
                  <a:pt x="1677290" y="487158"/>
                </a:lnTo>
                <a:cubicBezTo>
                  <a:pt x="1677290" y="487158"/>
                  <a:pt x="1679988" y="487919"/>
                  <a:pt x="1679988" y="488683"/>
                </a:cubicBezTo>
                <a:cubicBezTo>
                  <a:pt x="1679090" y="488683"/>
                  <a:pt x="1678190" y="489444"/>
                  <a:pt x="1678190" y="490205"/>
                </a:cubicBezTo>
                <a:cubicBezTo>
                  <a:pt x="1677290" y="490966"/>
                  <a:pt x="1677290" y="490966"/>
                  <a:pt x="1676389" y="491727"/>
                </a:cubicBezTo>
                <a:cubicBezTo>
                  <a:pt x="1677290" y="491727"/>
                  <a:pt x="1678190" y="493252"/>
                  <a:pt x="1678190" y="493252"/>
                </a:cubicBezTo>
                <a:cubicBezTo>
                  <a:pt x="1679090" y="493252"/>
                  <a:pt x="1679090" y="491727"/>
                  <a:pt x="1679988" y="490966"/>
                </a:cubicBezTo>
                <a:cubicBezTo>
                  <a:pt x="1680888" y="490966"/>
                  <a:pt x="1681789" y="492491"/>
                  <a:pt x="1681789" y="492491"/>
                </a:cubicBezTo>
                <a:cubicBezTo>
                  <a:pt x="1682689" y="492491"/>
                  <a:pt x="1683590" y="490966"/>
                  <a:pt x="1683590" y="490966"/>
                </a:cubicBezTo>
                <a:lnTo>
                  <a:pt x="1681789" y="489444"/>
                </a:lnTo>
                <a:cubicBezTo>
                  <a:pt x="1681789" y="489444"/>
                  <a:pt x="1682689" y="487919"/>
                  <a:pt x="1683590" y="487919"/>
                </a:cubicBezTo>
                <a:cubicBezTo>
                  <a:pt x="1683590" y="487158"/>
                  <a:pt x="1684490" y="486397"/>
                  <a:pt x="1684490" y="486397"/>
                </a:cubicBezTo>
                <a:cubicBezTo>
                  <a:pt x="1685387" y="485637"/>
                  <a:pt x="1685387" y="484876"/>
                  <a:pt x="1686288" y="484876"/>
                </a:cubicBezTo>
                <a:cubicBezTo>
                  <a:pt x="1686288" y="484115"/>
                  <a:pt x="1688089" y="485637"/>
                  <a:pt x="1688089" y="485637"/>
                </a:cubicBezTo>
                <a:cubicBezTo>
                  <a:pt x="1688989" y="485637"/>
                  <a:pt x="1688989" y="484115"/>
                  <a:pt x="1689887" y="484115"/>
                </a:cubicBezTo>
                <a:cubicBezTo>
                  <a:pt x="1690787" y="484115"/>
                  <a:pt x="1690787" y="482590"/>
                  <a:pt x="1691687" y="482590"/>
                </a:cubicBezTo>
                <a:cubicBezTo>
                  <a:pt x="1691687" y="482590"/>
                  <a:pt x="1693488" y="484115"/>
                  <a:pt x="1693488" y="483351"/>
                </a:cubicBezTo>
                <a:cubicBezTo>
                  <a:pt x="1693488" y="483351"/>
                  <a:pt x="1694389" y="482590"/>
                  <a:pt x="1695286" y="481829"/>
                </a:cubicBezTo>
                <a:cubicBezTo>
                  <a:pt x="1695286" y="481829"/>
                  <a:pt x="1696187" y="481068"/>
                  <a:pt x="1696187" y="480307"/>
                </a:cubicBezTo>
                <a:cubicBezTo>
                  <a:pt x="1697087" y="479546"/>
                  <a:pt x="1697087" y="479546"/>
                  <a:pt x="1697987" y="478782"/>
                </a:cubicBezTo>
                <a:cubicBezTo>
                  <a:pt x="1697987" y="478021"/>
                  <a:pt x="1698885" y="477260"/>
                  <a:pt x="1699785" y="477260"/>
                </a:cubicBezTo>
                <a:cubicBezTo>
                  <a:pt x="1699785" y="477260"/>
                  <a:pt x="1697987" y="475738"/>
                  <a:pt x="1697087" y="475738"/>
                </a:cubicBezTo>
                <a:cubicBezTo>
                  <a:pt x="1697987" y="475738"/>
                  <a:pt x="1697987" y="474213"/>
                  <a:pt x="1698885" y="474213"/>
                </a:cubicBezTo>
                <a:cubicBezTo>
                  <a:pt x="1699785" y="474213"/>
                  <a:pt x="1700686" y="474974"/>
                  <a:pt x="1700686" y="474974"/>
                </a:cubicBezTo>
                <a:cubicBezTo>
                  <a:pt x="1701586" y="475738"/>
                  <a:pt x="1703384" y="476499"/>
                  <a:pt x="1703384" y="476499"/>
                </a:cubicBezTo>
                <a:lnTo>
                  <a:pt x="1701586" y="478021"/>
                </a:lnTo>
                <a:lnTo>
                  <a:pt x="1699785" y="479546"/>
                </a:lnTo>
                <a:cubicBezTo>
                  <a:pt x="1699785" y="480307"/>
                  <a:pt x="1701586" y="481068"/>
                  <a:pt x="1701586" y="481068"/>
                </a:cubicBezTo>
                <a:cubicBezTo>
                  <a:pt x="1702487" y="481068"/>
                  <a:pt x="1703384" y="479546"/>
                  <a:pt x="1703384" y="479546"/>
                </a:cubicBezTo>
                <a:cubicBezTo>
                  <a:pt x="1704284" y="479546"/>
                  <a:pt x="1705185" y="480307"/>
                  <a:pt x="1705185" y="481068"/>
                </a:cubicBezTo>
                <a:cubicBezTo>
                  <a:pt x="1706085" y="481068"/>
                  <a:pt x="1706986" y="481829"/>
                  <a:pt x="1707886" y="481829"/>
                </a:cubicBezTo>
                <a:cubicBezTo>
                  <a:pt x="1707886" y="482590"/>
                  <a:pt x="1706085" y="483351"/>
                  <a:pt x="1706085" y="484115"/>
                </a:cubicBezTo>
                <a:lnTo>
                  <a:pt x="1704284" y="485637"/>
                </a:lnTo>
                <a:cubicBezTo>
                  <a:pt x="1704284" y="486397"/>
                  <a:pt x="1706085" y="486397"/>
                  <a:pt x="1706085" y="487158"/>
                </a:cubicBezTo>
                <a:cubicBezTo>
                  <a:pt x="1706986" y="487158"/>
                  <a:pt x="1707886" y="487919"/>
                  <a:pt x="1708783" y="487919"/>
                </a:cubicBezTo>
                <a:cubicBezTo>
                  <a:pt x="1709684" y="487158"/>
                  <a:pt x="1710584" y="485637"/>
                  <a:pt x="1711485" y="484876"/>
                </a:cubicBezTo>
                <a:cubicBezTo>
                  <a:pt x="1712385" y="483351"/>
                  <a:pt x="1713283" y="482590"/>
                  <a:pt x="1714183" y="481068"/>
                </a:cubicBezTo>
                <a:cubicBezTo>
                  <a:pt x="1715984" y="480307"/>
                  <a:pt x="1716884" y="478782"/>
                  <a:pt x="1717785" y="478021"/>
                </a:cubicBezTo>
                <a:cubicBezTo>
                  <a:pt x="1717785" y="477260"/>
                  <a:pt x="1718682" y="476499"/>
                  <a:pt x="1719582" y="476499"/>
                </a:cubicBezTo>
                <a:cubicBezTo>
                  <a:pt x="1719582" y="475738"/>
                  <a:pt x="1720483" y="474974"/>
                  <a:pt x="1720483" y="474213"/>
                </a:cubicBezTo>
                <a:lnTo>
                  <a:pt x="1722284" y="475738"/>
                </a:lnTo>
                <a:cubicBezTo>
                  <a:pt x="1723181" y="476499"/>
                  <a:pt x="1721383" y="477260"/>
                  <a:pt x="1721383" y="477260"/>
                </a:cubicBezTo>
                <a:cubicBezTo>
                  <a:pt x="1722284" y="478021"/>
                  <a:pt x="1722284" y="478782"/>
                  <a:pt x="1723181" y="478782"/>
                </a:cubicBezTo>
                <a:cubicBezTo>
                  <a:pt x="1724082" y="478782"/>
                  <a:pt x="1724982" y="480307"/>
                  <a:pt x="1724982" y="480307"/>
                </a:cubicBezTo>
                <a:cubicBezTo>
                  <a:pt x="1725882" y="480307"/>
                  <a:pt x="1725882" y="478021"/>
                  <a:pt x="1726783" y="478782"/>
                </a:cubicBezTo>
                <a:cubicBezTo>
                  <a:pt x="1727680" y="478782"/>
                  <a:pt x="1727680" y="479546"/>
                  <a:pt x="1728581" y="479546"/>
                </a:cubicBezTo>
                <a:cubicBezTo>
                  <a:pt x="1728581" y="480307"/>
                  <a:pt x="1727680" y="481068"/>
                  <a:pt x="1726783" y="481068"/>
                </a:cubicBezTo>
                <a:cubicBezTo>
                  <a:pt x="1726783" y="481829"/>
                  <a:pt x="1725882" y="482590"/>
                  <a:pt x="1725882" y="483351"/>
                </a:cubicBezTo>
                <a:lnTo>
                  <a:pt x="1727680" y="484115"/>
                </a:lnTo>
                <a:cubicBezTo>
                  <a:pt x="1727680" y="484876"/>
                  <a:pt x="1725882" y="485637"/>
                  <a:pt x="1725882" y="486397"/>
                </a:cubicBezTo>
                <a:cubicBezTo>
                  <a:pt x="1725882" y="486397"/>
                  <a:pt x="1727680" y="487158"/>
                  <a:pt x="1728581" y="487158"/>
                </a:cubicBezTo>
                <a:cubicBezTo>
                  <a:pt x="1728581" y="487919"/>
                  <a:pt x="1726783" y="488683"/>
                  <a:pt x="1726783" y="489444"/>
                </a:cubicBezTo>
                <a:cubicBezTo>
                  <a:pt x="1726783" y="489444"/>
                  <a:pt x="1724982" y="490205"/>
                  <a:pt x="1724982" y="490966"/>
                </a:cubicBezTo>
                <a:lnTo>
                  <a:pt x="1726783" y="491727"/>
                </a:lnTo>
                <a:cubicBezTo>
                  <a:pt x="1727680" y="491727"/>
                  <a:pt x="1727680" y="490966"/>
                  <a:pt x="1728581" y="490205"/>
                </a:cubicBezTo>
                <a:cubicBezTo>
                  <a:pt x="1729481" y="490205"/>
                  <a:pt x="1729481" y="489444"/>
                  <a:pt x="1730382" y="488683"/>
                </a:cubicBezTo>
                <a:cubicBezTo>
                  <a:pt x="1730382" y="487919"/>
                  <a:pt x="1731282" y="487158"/>
                  <a:pt x="1731282" y="487158"/>
                </a:cubicBezTo>
                <a:cubicBezTo>
                  <a:pt x="1732182" y="486397"/>
                  <a:pt x="1729481" y="486397"/>
                  <a:pt x="1729481" y="485637"/>
                </a:cubicBezTo>
                <a:cubicBezTo>
                  <a:pt x="1729481" y="484876"/>
                  <a:pt x="1731282" y="484876"/>
                  <a:pt x="1731282" y="484115"/>
                </a:cubicBezTo>
                <a:lnTo>
                  <a:pt x="1733080" y="485637"/>
                </a:lnTo>
                <a:cubicBezTo>
                  <a:pt x="1733980" y="485637"/>
                  <a:pt x="1733980" y="483351"/>
                  <a:pt x="1734881" y="483351"/>
                </a:cubicBezTo>
                <a:cubicBezTo>
                  <a:pt x="1735781" y="483351"/>
                  <a:pt x="1735781" y="484876"/>
                  <a:pt x="1736682" y="484876"/>
                </a:cubicBezTo>
                <a:cubicBezTo>
                  <a:pt x="1738479" y="485637"/>
                  <a:pt x="1739380" y="486397"/>
                  <a:pt x="1741181" y="487158"/>
                </a:cubicBezTo>
                <a:cubicBezTo>
                  <a:pt x="1741181" y="487158"/>
                  <a:pt x="1742078" y="486397"/>
                  <a:pt x="1742078" y="485637"/>
                </a:cubicBezTo>
                <a:cubicBezTo>
                  <a:pt x="1742078" y="485637"/>
                  <a:pt x="1740280" y="484876"/>
                  <a:pt x="1740280" y="484115"/>
                </a:cubicBezTo>
                <a:lnTo>
                  <a:pt x="1738479" y="483351"/>
                </a:lnTo>
                <a:cubicBezTo>
                  <a:pt x="1738479" y="482590"/>
                  <a:pt x="1739380" y="481829"/>
                  <a:pt x="1740280" y="481829"/>
                </a:cubicBezTo>
                <a:cubicBezTo>
                  <a:pt x="1739380" y="481068"/>
                  <a:pt x="1738479" y="480307"/>
                  <a:pt x="1737579" y="480307"/>
                </a:cubicBezTo>
                <a:lnTo>
                  <a:pt x="1739380" y="478782"/>
                </a:lnTo>
                <a:lnTo>
                  <a:pt x="1741181" y="479546"/>
                </a:lnTo>
                <a:cubicBezTo>
                  <a:pt x="1742078" y="480307"/>
                  <a:pt x="1742978" y="481068"/>
                  <a:pt x="1742978" y="481068"/>
                </a:cubicBezTo>
                <a:cubicBezTo>
                  <a:pt x="1743879" y="481829"/>
                  <a:pt x="1744779" y="481829"/>
                  <a:pt x="1745680" y="482590"/>
                </a:cubicBezTo>
                <a:cubicBezTo>
                  <a:pt x="1745680" y="482590"/>
                  <a:pt x="1747478" y="484115"/>
                  <a:pt x="1747478" y="483351"/>
                </a:cubicBezTo>
                <a:lnTo>
                  <a:pt x="1749278" y="481829"/>
                </a:lnTo>
                <a:lnTo>
                  <a:pt x="1746580" y="481068"/>
                </a:lnTo>
                <a:cubicBezTo>
                  <a:pt x="1746580" y="480307"/>
                  <a:pt x="1748378" y="479546"/>
                  <a:pt x="1748378" y="478782"/>
                </a:cubicBezTo>
                <a:cubicBezTo>
                  <a:pt x="1748378" y="478782"/>
                  <a:pt x="1749278" y="478021"/>
                  <a:pt x="1750179" y="477260"/>
                </a:cubicBezTo>
                <a:cubicBezTo>
                  <a:pt x="1750179" y="476499"/>
                  <a:pt x="1751079" y="476499"/>
                  <a:pt x="1751977" y="475738"/>
                </a:cubicBezTo>
                <a:lnTo>
                  <a:pt x="1752877" y="474213"/>
                </a:lnTo>
                <a:lnTo>
                  <a:pt x="1754678" y="474974"/>
                </a:lnTo>
                <a:cubicBezTo>
                  <a:pt x="1755578" y="475738"/>
                  <a:pt x="1753777" y="476499"/>
                  <a:pt x="1753777" y="477260"/>
                </a:cubicBezTo>
                <a:cubicBezTo>
                  <a:pt x="1753777" y="477260"/>
                  <a:pt x="1751977" y="478021"/>
                  <a:pt x="1751977" y="478782"/>
                </a:cubicBezTo>
                <a:lnTo>
                  <a:pt x="1753777" y="479546"/>
                </a:lnTo>
                <a:cubicBezTo>
                  <a:pt x="1754678" y="480307"/>
                  <a:pt x="1755578" y="481068"/>
                  <a:pt x="1755578" y="481068"/>
                </a:cubicBezTo>
                <a:cubicBezTo>
                  <a:pt x="1756476" y="481068"/>
                  <a:pt x="1757376" y="479546"/>
                  <a:pt x="1757376" y="479546"/>
                </a:cubicBezTo>
                <a:cubicBezTo>
                  <a:pt x="1758277" y="478782"/>
                  <a:pt x="1758277" y="478021"/>
                  <a:pt x="1759177" y="478021"/>
                </a:cubicBezTo>
                <a:cubicBezTo>
                  <a:pt x="1760077" y="476499"/>
                  <a:pt x="1760975" y="475738"/>
                  <a:pt x="1761875" y="474213"/>
                </a:cubicBezTo>
                <a:cubicBezTo>
                  <a:pt x="1763676" y="474974"/>
                  <a:pt x="1764577" y="475738"/>
                  <a:pt x="1766374" y="477260"/>
                </a:cubicBezTo>
                <a:cubicBezTo>
                  <a:pt x="1765477" y="478021"/>
                  <a:pt x="1764577" y="479546"/>
                  <a:pt x="1762776" y="480307"/>
                </a:cubicBezTo>
                <a:cubicBezTo>
                  <a:pt x="1761875" y="481829"/>
                  <a:pt x="1760975" y="482590"/>
                  <a:pt x="1760077" y="484115"/>
                </a:cubicBezTo>
                <a:cubicBezTo>
                  <a:pt x="1760975" y="484115"/>
                  <a:pt x="1761875" y="484876"/>
                  <a:pt x="1761875" y="484876"/>
                </a:cubicBezTo>
                <a:cubicBezTo>
                  <a:pt x="1762776" y="484876"/>
                  <a:pt x="1762776" y="483351"/>
                  <a:pt x="1763676" y="483351"/>
                </a:cubicBezTo>
                <a:cubicBezTo>
                  <a:pt x="1764577" y="483351"/>
                  <a:pt x="1764577" y="484876"/>
                  <a:pt x="1765477" y="484876"/>
                </a:cubicBezTo>
                <a:cubicBezTo>
                  <a:pt x="1766374" y="484876"/>
                  <a:pt x="1766374" y="483351"/>
                  <a:pt x="1767275" y="483351"/>
                </a:cubicBezTo>
                <a:cubicBezTo>
                  <a:pt x="1767275" y="482590"/>
                  <a:pt x="1768175" y="484115"/>
                  <a:pt x="1769076" y="484115"/>
                </a:cubicBezTo>
                <a:cubicBezTo>
                  <a:pt x="1769976" y="484115"/>
                  <a:pt x="1769976" y="482590"/>
                  <a:pt x="1770874" y="482590"/>
                </a:cubicBezTo>
                <a:lnTo>
                  <a:pt x="1772674" y="484115"/>
                </a:lnTo>
                <a:cubicBezTo>
                  <a:pt x="1773575" y="483351"/>
                  <a:pt x="1773575" y="482590"/>
                  <a:pt x="1774475" y="481829"/>
                </a:cubicBezTo>
                <a:cubicBezTo>
                  <a:pt x="1774475" y="481829"/>
                  <a:pt x="1775376" y="481068"/>
                  <a:pt x="1775376" y="480307"/>
                </a:cubicBezTo>
                <a:cubicBezTo>
                  <a:pt x="1776273" y="481068"/>
                  <a:pt x="1777174" y="481068"/>
                  <a:pt x="1778074" y="481829"/>
                </a:cubicBezTo>
                <a:cubicBezTo>
                  <a:pt x="1778074" y="481829"/>
                  <a:pt x="1779875" y="482590"/>
                  <a:pt x="1779875" y="483351"/>
                </a:cubicBezTo>
                <a:cubicBezTo>
                  <a:pt x="1779875" y="483351"/>
                  <a:pt x="1778074" y="484115"/>
                  <a:pt x="1778074" y="484876"/>
                </a:cubicBezTo>
                <a:cubicBezTo>
                  <a:pt x="1778074" y="484876"/>
                  <a:pt x="1779875" y="485637"/>
                  <a:pt x="1779875" y="486397"/>
                </a:cubicBezTo>
                <a:cubicBezTo>
                  <a:pt x="1779875" y="486397"/>
                  <a:pt x="1778974" y="487158"/>
                  <a:pt x="1778974" y="487919"/>
                </a:cubicBezTo>
                <a:cubicBezTo>
                  <a:pt x="1778974" y="488683"/>
                  <a:pt x="1780772" y="488683"/>
                  <a:pt x="1780772" y="488683"/>
                </a:cubicBezTo>
                <a:cubicBezTo>
                  <a:pt x="1781673" y="487919"/>
                  <a:pt x="1782573" y="487158"/>
                  <a:pt x="1783474" y="485637"/>
                </a:cubicBezTo>
                <a:cubicBezTo>
                  <a:pt x="1783474" y="484876"/>
                  <a:pt x="1782573" y="484876"/>
                  <a:pt x="1781673" y="484115"/>
                </a:cubicBezTo>
                <a:lnTo>
                  <a:pt x="1779875" y="483351"/>
                </a:lnTo>
                <a:cubicBezTo>
                  <a:pt x="1779875" y="482590"/>
                  <a:pt x="1781673" y="481829"/>
                  <a:pt x="1781673" y="481068"/>
                </a:cubicBezTo>
                <a:lnTo>
                  <a:pt x="1778974" y="480307"/>
                </a:lnTo>
                <a:cubicBezTo>
                  <a:pt x="1778974" y="479546"/>
                  <a:pt x="1780772" y="478021"/>
                  <a:pt x="1780772" y="478021"/>
                </a:cubicBezTo>
                <a:cubicBezTo>
                  <a:pt x="1781673" y="478021"/>
                  <a:pt x="1782573" y="479546"/>
                  <a:pt x="1782573" y="479546"/>
                </a:cubicBezTo>
                <a:cubicBezTo>
                  <a:pt x="1782573" y="480307"/>
                  <a:pt x="1784374" y="480307"/>
                  <a:pt x="1785271" y="481068"/>
                </a:cubicBezTo>
                <a:lnTo>
                  <a:pt x="1783474" y="482590"/>
                </a:lnTo>
                <a:cubicBezTo>
                  <a:pt x="1783474" y="483351"/>
                  <a:pt x="1784374" y="483351"/>
                  <a:pt x="1785271" y="484115"/>
                </a:cubicBezTo>
                <a:cubicBezTo>
                  <a:pt x="1785271" y="484115"/>
                  <a:pt x="1787072" y="485637"/>
                  <a:pt x="1787072" y="484876"/>
                </a:cubicBezTo>
                <a:cubicBezTo>
                  <a:pt x="1787972" y="484876"/>
                  <a:pt x="1788873" y="483351"/>
                  <a:pt x="1788873" y="483351"/>
                </a:cubicBezTo>
                <a:cubicBezTo>
                  <a:pt x="1789770" y="483351"/>
                  <a:pt x="1790671" y="484876"/>
                  <a:pt x="1790671" y="484876"/>
                </a:cubicBezTo>
                <a:cubicBezTo>
                  <a:pt x="1791571" y="484876"/>
                  <a:pt x="1792472" y="485637"/>
                  <a:pt x="1792472" y="486397"/>
                </a:cubicBezTo>
                <a:lnTo>
                  <a:pt x="1791571" y="487919"/>
                </a:lnTo>
                <a:cubicBezTo>
                  <a:pt x="1790671" y="488683"/>
                  <a:pt x="1790671" y="488683"/>
                  <a:pt x="1789770" y="489444"/>
                </a:cubicBezTo>
                <a:cubicBezTo>
                  <a:pt x="1789770" y="490205"/>
                  <a:pt x="1787972" y="490966"/>
                  <a:pt x="1787972" y="490966"/>
                </a:cubicBezTo>
                <a:cubicBezTo>
                  <a:pt x="1787972" y="491727"/>
                  <a:pt x="1789770" y="492491"/>
                  <a:pt x="1790671" y="492491"/>
                </a:cubicBezTo>
                <a:cubicBezTo>
                  <a:pt x="1790671" y="491727"/>
                  <a:pt x="1791571" y="491727"/>
                  <a:pt x="1791571" y="490966"/>
                </a:cubicBezTo>
                <a:cubicBezTo>
                  <a:pt x="1792472" y="490966"/>
                  <a:pt x="1793372" y="489444"/>
                  <a:pt x="1793372" y="489444"/>
                </a:cubicBezTo>
                <a:lnTo>
                  <a:pt x="1795170" y="490205"/>
                </a:lnTo>
                <a:lnTo>
                  <a:pt x="1796971" y="491727"/>
                </a:lnTo>
                <a:cubicBezTo>
                  <a:pt x="1797871" y="491727"/>
                  <a:pt x="1798772" y="490205"/>
                  <a:pt x="1798772" y="490205"/>
                </a:cubicBezTo>
                <a:cubicBezTo>
                  <a:pt x="1799669" y="489444"/>
                  <a:pt x="1799669" y="488683"/>
                  <a:pt x="1800569" y="488683"/>
                </a:cubicBezTo>
                <a:cubicBezTo>
                  <a:pt x="1800569" y="487919"/>
                  <a:pt x="1801470" y="487158"/>
                  <a:pt x="1802370" y="486397"/>
                </a:cubicBezTo>
                <a:lnTo>
                  <a:pt x="1799669" y="485637"/>
                </a:lnTo>
                <a:cubicBezTo>
                  <a:pt x="1799669" y="484876"/>
                  <a:pt x="1801470" y="484115"/>
                  <a:pt x="1801470" y="483351"/>
                </a:cubicBezTo>
                <a:cubicBezTo>
                  <a:pt x="1802370" y="483351"/>
                  <a:pt x="1802370" y="482590"/>
                  <a:pt x="1803271" y="481829"/>
                </a:cubicBezTo>
                <a:cubicBezTo>
                  <a:pt x="1803271" y="481068"/>
                  <a:pt x="1804171" y="481068"/>
                  <a:pt x="1804171" y="480307"/>
                </a:cubicBezTo>
                <a:cubicBezTo>
                  <a:pt x="1805069" y="480307"/>
                  <a:pt x="1805969" y="478782"/>
                  <a:pt x="1805969" y="478782"/>
                </a:cubicBezTo>
                <a:lnTo>
                  <a:pt x="1807770" y="479546"/>
                </a:lnTo>
                <a:cubicBezTo>
                  <a:pt x="1807770" y="480307"/>
                  <a:pt x="1805969" y="481068"/>
                  <a:pt x="1806869" y="481829"/>
                </a:cubicBezTo>
                <a:lnTo>
                  <a:pt x="1808667" y="482590"/>
                </a:lnTo>
                <a:cubicBezTo>
                  <a:pt x="1807770" y="483351"/>
                  <a:pt x="1807770" y="484115"/>
                  <a:pt x="1806869" y="484876"/>
                </a:cubicBezTo>
                <a:cubicBezTo>
                  <a:pt x="1806869" y="484876"/>
                  <a:pt x="1805969" y="485637"/>
                  <a:pt x="1805069" y="486397"/>
                </a:cubicBezTo>
                <a:lnTo>
                  <a:pt x="1804171" y="487919"/>
                </a:lnTo>
                <a:cubicBezTo>
                  <a:pt x="1804171" y="487919"/>
                  <a:pt x="1805969" y="488683"/>
                  <a:pt x="1805969" y="489444"/>
                </a:cubicBezTo>
                <a:cubicBezTo>
                  <a:pt x="1806869" y="489444"/>
                  <a:pt x="1807770" y="490205"/>
                  <a:pt x="1807770" y="490205"/>
                </a:cubicBezTo>
                <a:cubicBezTo>
                  <a:pt x="1807770" y="490205"/>
                  <a:pt x="1809568" y="489444"/>
                  <a:pt x="1809568" y="488683"/>
                </a:cubicBezTo>
                <a:cubicBezTo>
                  <a:pt x="1809568" y="488683"/>
                  <a:pt x="1807770" y="487919"/>
                  <a:pt x="1807770" y="487158"/>
                </a:cubicBezTo>
                <a:lnTo>
                  <a:pt x="1808667" y="485637"/>
                </a:lnTo>
                <a:cubicBezTo>
                  <a:pt x="1809568" y="485637"/>
                  <a:pt x="1811369" y="487158"/>
                  <a:pt x="1811369" y="487158"/>
                </a:cubicBezTo>
                <a:lnTo>
                  <a:pt x="1812269" y="485637"/>
                </a:lnTo>
                <a:cubicBezTo>
                  <a:pt x="1812269" y="484876"/>
                  <a:pt x="1810468" y="484876"/>
                  <a:pt x="1810468" y="484115"/>
                </a:cubicBezTo>
                <a:cubicBezTo>
                  <a:pt x="1810468" y="483351"/>
                  <a:pt x="1812269" y="483351"/>
                  <a:pt x="1812269" y="482590"/>
                </a:cubicBezTo>
                <a:cubicBezTo>
                  <a:pt x="1813166" y="481068"/>
                  <a:pt x="1814067" y="480307"/>
                  <a:pt x="1814967" y="478782"/>
                </a:cubicBezTo>
                <a:cubicBezTo>
                  <a:pt x="1815868" y="478782"/>
                  <a:pt x="1816768" y="477260"/>
                  <a:pt x="1816768" y="477260"/>
                </a:cubicBezTo>
                <a:lnTo>
                  <a:pt x="1818566" y="478782"/>
                </a:lnTo>
                <a:cubicBezTo>
                  <a:pt x="1818566" y="478782"/>
                  <a:pt x="1817669" y="480307"/>
                  <a:pt x="1816768" y="480307"/>
                </a:cubicBezTo>
                <a:cubicBezTo>
                  <a:pt x="1816768" y="481068"/>
                  <a:pt x="1815868" y="481829"/>
                  <a:pt x="1815868" y="481829"/>
                </a:cubicBezTo>
                <a:cubicBezTo>
                  <a:pt x="1814967" y="482590"/>
                  <a:pt x="1814967" y="483351"/>
                  <a:pt x="1814067" y="484115"/>
                </a:cubicBezTo>
                <a:cubicBezTo>
                  <a:pt x="1814967" y="484115"/>
                  <a:pt x="1815868" y="484876"/>
                  <a:pt x="1815868" y="484876"/>
                </a:cubicBezTo>
                <a:cubicBezTo>
                  <a:pt x="1816768" y="484876"/>
                  <a:pt x="1817669" y="486397"/>
                  <a:pt x="1818566" y="486397"/>
                </a:cubicBezTo>
                <a:lnTo>
                  <a:pt x="1816768" y="487919"/>
                </a:lnTo>
                <a:cubicBezTo>
                  <a:pt x="1815868" y="488683"/>
                  <a:pt x="1815868" y="489444"/>
                  <a:pt x="1814967" y="489444"/>
                </a:cubicBezTo>
                <a:cubicBezTo>
                  <a:pt x="1814967" y="490205"/>
                  <a:pt x="1814067" y="490966"/>
                  <a:pt x="1813166" y="491727"/>
                </a:cubicBezTo>
                <a:lnTo>
                  <a:pt x="1815868" y="492491"/>
                </a:lnTo>
                <a:cubicBezTo>
                  <a:pt x="1815868" y="493252"/>
                  <a:pt x="1814067" y="494013"/>
                  <a:pt x="1814067" y="494774"/>
                </a:cubicBezTo>
                <a:lnTo>
                  <a:pt x="1815868" y="495535"/>
                </a:lnTo>
                <a:cubicBezTo>
                  <a:pt x="1815868" y="495535"/>
                  <a:pt x="1817669" y="494774"/>
                  <a:pt x="1817669" y="494013"/>
                </a:cubicBezTo>
                <a:cubicBezTo>
                  <a:pt x="1817669" y="493252"/>
                  <a:pt x="1815868" y="493252"/>
                  <a:pt x="1815868" y="492491"/>
                </a:cubicBezTo>
                <a:cubicBezTo>
                  <a:pt x="1815868" y="492491"/>
                  <a:pt x="1816768" y="491727"/>
                  <a:pt x="1816768" y="490966"/>
                </a:cubicBezTo>
                <a:cubicBezTo>
                  <a:pt x="1817669" y="490205"/>
                  <a:pt x="1817669" y="490205"/>
                  <a:pt x="1818566" y="489444"/>
                </a:cubicBezTo>
                <a:cubicBezTo>
                  <a:pt x="1818566" y="489444"/>
                  <a:pt x="1819466" y="487919"/>
                  <a:pt x="1820367" y="487919"/>
                </a:cubicBezTo>
                <a:lnTo>
                  <a:pt x="1822168" y="488683"/>
                </a:lnTo>
                <a:lnTo>
                  <a:pt x="1823965" y="487158"/>
                </a:lnTo>
                <a:cubicBezTo>
                  <a:pt x="1823965" y="487158"/>
                  <a:pt x="1821267" y="486397"/>
                  <a:pt x="1821267" y="485637"/>
                </a:cubicBezTo>
                <a:cubicBezTo>
                  <a:pt x="1822168" y="485637"/>
                  <a:pt x="1823065" y="484876"/>
                  <a:pt x="1823065" y="484115"/>
                </a:cubicBezTo>
                <a:lnTo>
                  <a:pt x="1824866" y="482590"/>
                </a:lnTo>
                <a:lnTo>
                  <a:pt x="1826667" y="484115"/>
                </a:lnTo>
                <a:cubicBezTo>
                  <a:pt x="1826667" y="483351"/>
                  <a:pt x="1828464" y="482590"/>
                  <a:pt x="1828464" y="481829"/>
                </a:cubicBezTo>
                <a:lnTo>
                  <a:pt x="1826667" y="481068"/>
                </a:lnTo>
                <a:cubicBezTo>
                  <a:pt x="1825766" y="480307"/>
                  <a:pt x="1827567" y="479546"/>
                  <a:pt x="1827567" y="478782"/>
                </a:cubicBezTo>
                <a:lnTo>
                  <a:pt x="1825766" y="478021"/>
                </a:lnTo>
                <a:cubicBezTo>
                  <a:pt x="1825766" y="477260"/>
                  <a:pt x="1826667" y="476499"/>
                  <a:pt x="1827567" y="476499"/>
                </a:cubicBezTo>
                <a:cubicBezTo>
                  <a:pt x="1827567" y="475738"/>
                  <a:pt x="1828464" y="477260"/>
                  <a:pt x="1829365" y="477260"/>
                </a:cubicBezTo>
                <a:cubicBezTo>
                  <a:pt x="1830265" y="477260"/>
                  <a:pt x="1830265" y="475738"/>
                  <a:pt x="1831166" y="475738"/>
                </a:cubicBezTo>
                <a:cubicBezTo>
                  <a:pt x="1831166" y="475738"/>
                  <a:pt x="1832066" y="477260"/>
                  <a:pt x="1832967" y="477260"/>
                </a:cubicBezTo>
                <a:cubicBezTo>
                  <a:pt x="1832967" y="477260"/>
                  <a:pt x="1833864" y="475738"/>
                  <a:pt x="1834764" y="474974"/>
                </a:cubicBezTo>
                <a:lnTo>
                  <a:pt x="1836565" y="476499"/>
                </a:lnTo>
                <a:lnTo>
                  <a:pt x="1834764" y="478021"/>
                </a:lnTo>
                <a:cubicBezTo>
                  <a:pt x="1834764" y="478782"/>
                  <a:pt x="1836565" y="479546"/>
                  <a:pt x="1836565" y="479546"/>
                </a:cubicBezTo>
                <a:lnTo>
                  <a:pt x="1838363" y="478021"/>
                </a:lnTo>
                <a:cubicBezTo>
                  <a:pt x="1838363" y="477260"/>
                  <a:pt x="1836565" y="477260"/>
                  <a:pt x="1836565" y="476499"/>
                </a:cubicBezTo>
                <a:cubicBezTo>
                  <a:pt x="1836565" y="476499"/>
                  <a:pt x="1838363" y="475738"/>
                  <a:pt x="1838363" y="474974"/>
                </a:cubicBezTo>
                <a:lnTo>
                  <a:pt x="1835665" y="473452"/>
                </a:lnTo>
                <a:cubicBezTo>
                  <a:pt x="1836565" y="473452"/>
                  <a:pt x="1836565" y="471930"/>
                  <a:pt x="1837463" y="471930"/>
                </a:cubicBezTo>
                <a:cubicBezTo>
                  <a:pt x="1838363" y="471930"/>
                  <a:pt x="1839264" y="473452"/>
                  <a:pt x="1839264" y="473452"/>
                </a:cubicBezTo>
                <a:lnTo>
                  <a:pt x="1841064" y="474213"/>
                </a:lnTo>
                <a:cubicBezTo>
                  <a:pt x="1841962" y="474974"/>
                  <a:pt x="1840164" y="475738"/>
                  <a:pt x="1840164" y="476499"/>
                </a:cubicBezTo>
                <a:lnTo>
                  <a:pt x="1841962" y="477260"/>
                </a:lnTo>
                <a:cubicBezTo>
                  <a:pt x="1841962" y="478021"/>
                  <a:pt x="1840164" y="478782"/>
                  <a:pt x="1840164" y="479546"/>
                </a:cubicBezTo>
                <a:cubicBezTo>
                  <a:pt x="1840164" y="479546"/>
                  <a:pt x="1841962" y="480307"/>
                  <a:pt x="1842862" y="480307"/>
                </a:cubicBezTo>
                <a:lnTo>
                  <a:pt x="1844663" y="481829"/>
                </a:lnTo>
                <a:lnTo>
                  <a:pt x="1842862" y="483351"/>
                </a:lnTo>
                <a:cubicBezTo>
                  <a:pt x="1842862" y="484115"/>
                  <a:pt x="1844663" y="484876"/>
                  <a:pt x="1844663" y="484876"/>
                </a:cubicBezTo>
                <a:cubicBezTo>
                  <a:pt x="1845564" y="484876"/>
                  <a:pt x="1846464" y="485637"/>
                  <a:pt x="1847361" y="486397"/>
                </a:cubicBezTo>
                <a:lnTo>
                  <a:pt x="1849162" y="487158"/>
                </a:lnTo>
                <a:cubicBezTo>
                  <a:pt x="1849162" y="487919"/>
                  <a:pt x="1847361" y="488683"/>
                  <a:pt x="1847361" y="489444"/>
                </a:cubicBezTo>
                <a:lnTo>
                  <a:pt x="1849162" y="490205"/>
                </a:lnTo>
                <a:cubicBezTo>
                  <a:pt x="1850063" y="490205"/>
                  <a:pt x="1850963" y="488683"/>
                  <a:pt x="1850963" y="488683"/>
                </a:cubicBezTo>
                <a:cubicBezTo>
                  <a:pt x="1850963" y="488683"/>
                  <a:pt x="1849162" y="487919"/>
                  <a:pt x="1849162" y="487158"/>
                </a:cubicBezTo>
                <a:cubicBezTo>
                  <a:pt x="1849162" y="487158"/>
                  <a:pt x="1850063" y="486397"/>
                  <a:pt x="1850063" y="485637"/>
                </a:cubicBezTo>
                <a:cubicBezTo>
                  <a:pt x="1850963" y="485637"/>
                  <a:pt x="1851860" y="484876"/>
                  <a:pt x="1851860" y="484115"/>
                </a:cubicBezTo>
                <a:cubicBezTo>
                  <a:pt x="1851860" y="483351"/>
                  <a:pt x="1853661" y="482590"/>
                  <a:pt x="1853661" y="482590"/>
                </a:cubicBezTo>
                <a:cubicBezTo>
                  <a:pt x="1853661" y="481829"/>
                  <a:pt x="1851860" y="481068"/>
                  <a:pt x="1851860" y="481068"/>
                </a:cubicBezTo>
                <a:cubicBezTo>
                  <a:pt x="1851860" y="480307"/>
                  <a:pt x="1852761" y="479546"/>
                  <a:pt x="1852761" y="479546"/>
                </a:cubicBezTo>
                <a:cubicBezTo>
                  <a:pt x="1853661" y="478782"/>
                  <a:pt x="1853661" y="478021"/>
                  <a:pt x="1854562" y="477260"/>
                </a:cubicBezTo>
                <a:cubicBezTo>
                  <a:pt x="1855462" y="476499"/>
                  <a:pt x="1856363" y="474974"/>
                  <a:pt x="1857260" y="474213"/>
                </a:cubicBezTo>
                <a:cubicBezTo>
                  <a:pt x="1859061" y="474974"/>
                  <a:pt x="1859961" y="475738"/>
                  <a:pt x="1861759" y="476499"/>
                </a:cubicBezTo>
                <a:cubicBezTo>
                  <a:pt x="1861759" y="477260"/>
                  <a:pt x="1863560" y="477260"/>
                  <a:pt x="1863560" y="478021"/>
                </a:cubicBezTo>
                <a:cubicBezTo>
                  <a:pt x="1863560" y="478782"/>
                  <a:pt x="1861759" y="479546"/>
                  <a:pt x="1861759" y="479546"/>
                </a:cubicBezTo>
                <a:cubicBezTo>
                  <a:pt x="1862659" y="480307"/>
                  <a:pt x="1864460" y="480307"/>
                  <a:pt x="1864460" y="481068"/>
                </a:cubicBezTo>
                <a:lnTo>
                  <a:pt x="1862659" y="482590"/>
                </a:lnTo>
                <a:cubicBezTo>
                  <a:pt x="1862659" y="483351"/>
                  <a:pt x="1864460" y="484115"/>
                  <a:pt x="1864460" y="484115"/>
                </a:cubicBezTo>
                <a:cubicBezTo>
                  <a:pt x="1865361" y="484115"/>
                  <a:pt x="1866258" y="482590"/>
                  <a:pt x="1866258" y="482590"/>
                </a:cubicBezTo>
                <a:cubicBezTo>
                  <a:pt x="1866258" y="482590"/>
                  <a:pt x="1867159" y="480307"/>
                  <a:pt x="1868059" y="481068"/>
                </a:cubicBezTo>
                <a:lnTo>
                  <a:pt x="1869860" y="481829"/>
                </a:lnTo>
                <a:cubicBezTo>
                  <a:pt x="1869860" y="482590"/>
                  <a:pt x="1868059" y="483351"/>
                  <a:pt x="1868059" y="483351"/>
                </a:cubicBezTo>
                <a:cubicBezTo>
                  <a:pt x="1868059" y="484115"/>
                  <a:pt x="1869860" y="484115"/>
                  <a:pt x="1869860" y="484876"/>
                </a:cubicBezTo>
                <a:cubicBezTo>
                  <a:pt x="1871658" y="484115"/>
                  <a:pt x="1872558" y="482590"/>
                  <a:pt x="1873459" y="481829"/>
                </a:cubicBezTo>
                <a:cubicBezTo>
                  <a:pt x="1873459" y="481068"/>
                  <a:pt x="1874359" y="480307"/>
                  <a:pt x="1874359" y="479546"/>
                </a:cubicBezTo>
                <a:cubicBezTo>
                  <a:pt x="1875256" y="479546"/>
                  <a:pt x="1872558" y="478782"/>
                  <a:pt x="1872558" y="478782"/>
                </a:cubicBezTo>
                <a:cubicBezTo>
                  <a:pt x="1872558" y="478021"/>
                  <a:pt x="1874359" y="477260"/>
                  <a:pt x="1874359" y="477260"/>
                </a:cubicBezTo>
                <a:cubicBezTo>
                  <a:pt x="1874359" y="476499"/>
                  <a:pt x="1875256" y="474974"/>
                  <a:pt x="1876157" y="474974"/>
                </a:cubicBezTo>
                <a:lnTo>
                  <a:pt x="1877958" y="476499"/>
                </a:lnTo>
                <a:cubicBezTo>
                  <a:pt x="1877958" y="477260"/>
                  <a:pt x="1876157" y="478021"/>
                  <a:pt x="1876157" y="478021"/>
                </a:cubicBezTo>
                <a:cubicBezTo>
                  <a:pt x="1877057" y="478782"/>
                  <a:pt x="1877958" y="478782"/>
                  <a:pt x="1877958" y="479546"/>
                </a:cubicBezTo>
                <a:cubicBezTo>
                  <a:pt x="1878858" y="479546"/>
                  <a:pt x="1880656" y="480307"/>
                  <a:pt x="1880656" y="481068"/>
                </a:cubicBezTo>
                <a:lnTo>
                  <a:pt x="1878858" y="482590"/>
                </a:lnTo>
                <a:cubicBezTo>
                  <a:pt x="1878858" y="482590"/>
                  <a:pt x="1880656" y="483351"/>
                  <a:pt x="1880656" y="484115"/>
                </a:cubicBezTo>
                <a:cubicBezTo>
                  <a:pt x="1881556" y="484115"/>
                  <a:pt x="1882457" y="484876"/>
                  <a:pt x="1882457" y="484876"/>
                </a:cubicBezTo>
                <a:cubicBezTo>
                  <a:pt x="1882457" y="485637"/>
                  <a:pt x="1881556" y="486397"/>
                  <a:pt x="1881556" y="487158"/>
                </a:cubicBezTo>
                <a:cubicBezTo>
                  <a:pt x="1880656" y="487158"/>
                  <a:pt x="1879759" y="487919"/>
                  <a:pt x="1879759" y="488683"/>
                </a:cubicBezTo>
                <a:lnTo>
                  <a:pt x="1881556" y="489444"/>
                </a:lnTo>
                <a:cubicBezTo>
                  <a:pt x="1881556" y="490205"/>
                  <a:pt x="1880656" y="490966"/>
                  <a:pt x="1880656" y="491727"/>
                </a:cubicBezTo>
                <a:cubicBezTo>
                  <a:pt x="1879759" y="491727"/>
                  <a:pt x="1882457" y="492491"/>
                  <a:pt x="1882457" y="492491"/>
                </a:cubicBezTo>
                <a:cubicBezTo>
                  <a:pt x="1882457" y="492491"/>
                  <a:pt x="1884258" y="491727"/>
                  <a:pt x="1883357" y="490966"/>
                </a:cubicBezTo>
                <a:cubicBezTo>
                  <a:pt x="1883357" y="490966"/>
                  <a:pt x="1881556" y="490205"/>
                  <a:pt x="1881556" y="489444"/>
                </a:cubicBezTo>
                <a:cubicBezTo>
                  <a:pt x="1881556" y="489444"/>
                  <a:pt x="1883357" y="488683"/>
                  <a:pt x="1883357" y="487919"/>
                </a:cubicBezTo>
                <a:cubicBezTo>
                  <a:pt x="1883357" y="487158"/>
                  <a:pt x="1884258" y="487158"/>
                  <a:pt x="1885158" y="486397"/>
                </a:cubicBezTo>
                <a:cubicBezTo>
                  <a:pt x="1885158" y="485637"/>
                  <a:pt x="1886056" y="484876"/>
                  <a:pt x="1886056" y="484876"/>
                </a:cubicBezTo>
                <a:cubicBezTo>
                  <a:pt x="1886956" y="483351"/>
                  <a:pt x="1888757" y="482590"/>
                  <a:pt x="1889657" y="481068"/>
                </a:cubicBezTo>
                <a:cubicBezTo>
                  <a:pt x="1890555" y="480307"/>
                  <a:pt x="1891455" y="478782"/>
                  <a:pt x="1892356" y="478021"/>
                </a:cubicBezTo>
                <a:cubicBezTo>
                  <a:pt x="1893256" y="477260"/>
                  <a:pt x="1893256" y="476499"/>
                  <a:pt x="1894156" y="476499"/>
                </a:cubicBezTo>
                <a:cubicBezTo>
                  <a:pt x="1894156" y="475738"/>
                  <a:pt x="1895054" y="474974"/>
                  <a:pt x="1895954" y="474213"/>
                </a:cubicBezTo>
                <a:lnTo>
                  <a:pt x="1897755" y="475738"/>
                </a:lnTo>
                <a:lnTo>
                  <a:pt x="1899553" y="477260"/>
                </a:lnTo>
                <a:cubicBezTo>
                  <a:pt x="1900453" y="477260"/>
                  <a:pt x="1900453" y="475738"/>
                  <a:pt x="1901354" y="475738"/>
                </a:cubicBezTo>
                <a:cubicBezTo>
                  <a:pt x="1901354" y="475738"/>
                  <a:pt x="1902254" y="476499"/>
                  <a:pt x="1903154" y="476499"/>
                </a:cubicBezTo>
                <a:lnTo>
                  <a:pt x="1904952" y="474974"/>
                </a:lnTo>
                <a:cubicBezTo>
                  <a:pt x="1904952" y="474974"/>
                  <a:pt x="1906753" y="475738"/>
                  <a:pt x="1906753" y="476499"/>
                </a:cubicBezTo>
                <a:cubicBezTo>
                  <a:pt x="1906753" y="476499"/>
                  <a:pt x="1904952" y="477260"/>
                  <a:pt x="1904952" y="478021"/>
                </a:cubicBezTo>
                <a:cubicBezTo>
                  <a:pt x="1904952" y="478782"/>
                  <a:pt x="1904055" y="479546"/>
                  <a:pt x="1904055" y="479546"/>
                </a:cubicBezTo>
                <a:cubicBezTo>
                  <a:pt x="1903154" y="480307"/>
                  <a:pt x="1902254" y="481068"/>
                  <a:pt x="1902254" y="481068"/>
                </a:cubicBezTo>
                <a:cubicBezTo>
                  <a:pt x="1901354" y="481829"/>
                  <a:pt x="1901354" y="482590"/>
                  <a:pt x="1900453" y="483351"/>
                </a:cubicBezTo>
                <a:cubicBezTo>
                  <a:pt x="1900453" y="483351"/>
                  <a:pt x="1899553" y="484876"/>
                  <a:pt x="1898655" y="484876"/>
                </a:cubicBezTo>
                <a:lnTo>
                  <a:pt x="1896854" y="483351"/>
                </a:lnTo>
                <a:cubicBezTo>
                  <a:pt x="1896854" y="484115"/>
                  <a:pt x="1895054" y="484876"/>
                  <a:pt x="1895054" y="484876"/>
                </a:cubicBezTo>
                <a:cubicBezTo>
                  <a:pt x="1895954" y="485637"/>
                  <a:pt x="1896854" y="485637"/>
                  <a:pt x="1897755" y="486397"/>
                </a:cubicBezTo>
                <a:cubicBezTo>
                  <a:pt x="1897755" y="487158"/>
                  <a:pt x="1899553" y="487158"/>
                  <a:pt x="1899553" y="487919"/>
                </a:cubicBezTo>
                <a:cubicBezTo>
                  <a:pt x="1899553" y="487919"/>
                  <a:pt x="1897755" y="488683"/>
                  <a:pt x="1897755" y="489444"/>
                </a:cubicBezTo>
                <a:cubicBezTo>
                  <a:pt x="1898655" y="489444"/>
                  <a:pt x="1899553" y="490966"/>
                  <a:pt x="1899553" y="490966"/>
                </a:cubicBezTo>
                <a:cubicBezTo>
                  <a:pt x="1900453" y="490966"/>
                  <a:pt x="1901354" y="489444"/>
                  <a:pt x="1901354" y="489444"/>
                </a:cubicBezTo>
                <a:cubicBezTo>
                  <a:pt x="1901354" y="488683"/>
                  <a:pt x="1903154" y="487919"/>
                  <a:pt x="1903154" y="487158"/>
                </a:cubicBezTo>
                <a:lnTo>
                  <a:pt x="1901354" y="486397"/>
                </a:lnTo>
                <a:cubicBezTo>
                  <a:pt x="1901354" y="485637"/>
                  <a:pt x="1902254" y="484115"/>
                  <a:pt x="1902254" y="484115"/>
                </a:cubicBezTo>
                <a:cubicBezTo>
                  <a:pt x="1903154" y="484115"/>
                  <a:pt x="1904055" y="485637"/>
                  <a:pt x="1904952" y="485637"/>
                </a:cubicBezTo>
                <a:lnTo>
                  <a:pt x="1905853" y="484115"/>
                </a:lnTo>
                <a:cubicBezTo>
                  <a:pt x="1906753" y="483351"/>
                  <a:pt x="1906753" y="482590"/>
                  <a:pt x="1907654" y="482590"/>
                </a:cubicBezTo>
                <a:cubicBezTo>
                  <a:pt x="1907654" y="481829"/>
                  <a:pt x="1908554" y="480307"/>
                  <a:pt x="1909451" y="480307"/>
                </a:cubicBezTo>
                <a:lnTo>
                  <a:pt x="1911252" y="481829"/>
                </a:lnTo>
                <a:cubicBezTo>
                  <a:pt x="1910352" y="483351"/>
                  <a:pt x="1909451" y="484115"/>
                  <a:pt x="1908554" y="485637"/>
                </a:cubicBezTo>
                <a:cubicBezTo>
                  <a:pt x="1909451" y="486397"/>
                  <a:pt x="1910352" y="487158"/>
                  <a:pt x="1912153" y="487919"/>
                </a:cubicBezTo>
                <a:cubicBezTo>
                  <a:pt x="1913053" y="486397"/>
                  <a:pt x="1913951" y="485637"/>
                  <a:pt x="1914851" y="484115"/>
                </a:cubicBezTo>
                <a:cubicBezTo>
                  <a:pt x="1913951" y="483351"/>
                  <a:pt x="1912153" y="482590"/>
                  <a:pt x="1911252" y="481829"/>
                </a:cubicBezTo>
                <a:cubicBezTo>
                  <a:pt x="1912153" y="481829"/>
                  <a:pt x="1912153" y="480307"/>
                  <a:pt x="1913053" y="480307"/>
                </a:cubicBezTo>
                <a:cubicBezTo>
                  <a:pt x="1913053" y="479546"/>
                  <a:pt x="1913951" y="478782"/>
                  <a:pt x="1913951" y="478782"/>
                </a:cubicBezTo>
                <a:lnTo>
                  <a:pt x="1916652" y="479546"/>
                </a:lnTo>
                <a:cubicBezTo>
                  <a:pt x="1916652" y="480307"/>
                  <a:pt x="1914851" y="481068"/>
                  <a:pt x="1914851" y="481829"/>
                </a:cubicBezTo>
                <a:lnTo>
                  <a:pt x="1916652" y="482590"/>
                </a:lnTo>
                <a:cubicBezTo>
                  <a:pt x="1917552" y="482590"/>
                  <a:pt x="1917552" y="481068"/>
                  <a:pt x="1918453" y="481068"/>
                </a:cubicBezTo>
                <a:cubicBezTo>
                  <a:pt x="1918453" y="481068"/>
                  <a:pt x="1919350" y="482590"/>
                  <a:pt x="1920251" y="482590"/>
                </a:cubicBezTo>
                <a:cubicBezTo>
                  <a:pt x="1921151" y="482590"/>
                  <a:pt x="1921151" y="481068"/>
                  <a:pt x="1922051" y="480307"/>
                </a:cubicBezTo>
                <a:cubicBezTo>
                  <a:pt x="1922051" y="480307"/>
                  <a:pt x="1922949" y="481829"/>
                  <a:pt x="1923849" y="481829"/>
                </a:cubicBezTo>
                <a:cubicBezTo>
                  <a:pt x="1924750" y="481829"/>
                  <a:pt x="1924750" y="480307"/>
                  <a:pt x="1925650" y="480307"/>
                </a:cubicBezTo>
                <a:cubicBezTo>
                  <a:pt x="1926551" y="481068"/>
                  <a:pt x="1928348" y="481829"/>
                  <a:pt x="1929249" y="482590"/>
                </a:cubicBezTo>
                <a:cubicBezTo>
                  <a:pt x="1928348" y="484115"/>
                  <a:pt x="1927451" y="484876"/>
                  <a:pt x="1926551" y="486397"/>
                </a:cubicBezTo>
                <a:cubicBezTo>
                  <a:pt x="1925650" y="487158"/>
                  <a:pt x="1925650" y="487158"/>
                  <a:pt x="1924750" y="487919"/>
                </a:cubicBezTo>
                <a:lnTo>
                  <a:pt x="1922949" y="489444"/>
                </a:lnTo>
                <a:cubicBezTo>
                  <a:pt x="1922949" y="489444"/>
                  <a:pt x="1924750" y="490966"/>
                  <a:pt x="1925650" y="490966"/>
                </a:cubicBezTo>
                <a:lnTo>
                  <a:pt x="1926551" y="489444"/>
                </a:lnTo>
                <a:cubicBezTo>
                  <a:pt x="1927451" y="488683"/>
                  <a:pt x="1927451" y="487919"/>
                  <a:pt x="1928348" y="487919"/>
                </a:cubicBezTo>
                <a:cubicBezTo>
                  <a:pt x="1929249" y="487158"/>
                  <a:pt x="1929249" y="486397"/>
                  <a:pt x="1930149" y="485637"/>
                </a:cubicBezTo>
                <a:cubicBezTo>
                  <a:pt x="1930149" y="485637"/>
                  <a:pt x="1931049" y="484876"/>
                  <a:pt x="1931049" y="484115"/>
                </a:cubicBezTo>
                <a:cubicBezTo>
                  <a:pt x="1931950" y="483351"/>
                  <a:pt x="1932847" y="482590"/>
                  <a:pt x="1932847" y="482590"/>
                </a:cubicBezTo>
                <a:cubicBezTo>
                  <a:pt x="1932847" y="481829"/>
                  <a:pt x="1931049" y="481068"/>
                  <a:pt x="1931049" y="481068"/>
                </a:cubicBezTo>
                <a:cubicBezTo>
                  <a:pt x="1930149" y="481068"/>
                  <a:pt x="1929249" y="480307"/>
                  <a:pt x="1929249" y="479546"/>
                </a:cubicBezTo>
                <a:cubicBezTo>
                  <a:pt x="1928348" y="479546"/>
                  <a:pt x="1930149" y="478782"/>
                  <a:pt x="1930149" y="478021"/>
                </a:cubicBezTo>
                <a:cubicBezTo>
                  <a:pt x="1931049" y="478782"/>
                  <a:pt x="1931950" y="478782"/>
                  <a:pt x="1932847" y="479546"/>
                </a:cubicBezTo>
                <a:cubicBezTo>
                  <a:pt x="1932847" y="479546"/>
                  <a:pt x="1933748" y="481068"/>
                  <a:pt x="1934648" y="481068"/>
                </a:cubicBezTo>
                <a:cubicBezTo>
                  <a:pt x="1934648" y="481068"/>
                  <a:pt x="1935549" y="479546"/>
                  <a:pt x="1935549" y="478782"/>
                </a:cubicBezTo>
                <a:cubicBezTo>
                  <a:pt x="1936449" y="478782"/>
                  <a:pt x="1937349" y="478021"/>
                  <a:pt x="1937349" y="477260"/>
                </a:cubicBezTo>
                <a:cubicBezTo>
                  <a:pt x="1937349" y="478021"/>
                  <a:pt x="1939147" y="478021"/>
                  <a:pt x="1939147" y="478782"/>
                </a:cubicBezTo>
                <a:lnTo>
                  <a:pt x="1938247" y="480307"/>
                </a:lnTo>
                <a:cubicBezTo>
                  <a:pt x="1937349" y="481068"/>
                  <a:pt x="1937349" y="481829"/>
                  <a:pt x="1936449" y="481829"/>
                </a:cubicBezTo>
                <a:cubicBezTo>
                  <a:pt x="1935549" y="482590"/>
                  <a:pt x="1935549" y="483351"/>
                  <a:pt x="1934648" y="484115"/>
                </a:cubicBezTo>
                <a:cubicBezTo>
                  <a:pt x="1934648" y="484115"/>
                  <a:pt x="1933748" y="484876"/>
                  <a:pt x="1933748" y="485637"/>
                </a:cubicBezTo>
                <a:cubicBezTo>
                  <a:pt x="1933748" y="485637"/>
                  <a:pt x="1934648" y="487158"/>
                  <a:pt x="1935549" y="486397"/>
                </a:cubicBezTo>
                <a:cubicBezTo>
                  <a:pt x="1935549" y="486397"/>
                  <a:pt x="1936449" y="484876"/>
                  <a:pt x="1937349" y="484876"/>
                </a:cubicBezTo>
                <a:cubicBezTo>
                  <a:pt x="1937349" y="484876"/>
                  <a:pt x="1938247" y="486397"/>
                  <a:pt x="1939147" y="486397"/>
                </a:cubicBezTo>
                <a:lnTo>
                  <a:pt x="1940048" y="484876"/>
                </a:lnTo>
                <a:cubicBezTo>
                  <a:pt x="1940948" y="484115"/>
                  <a:pt x="1941849" y="483351"/>
                  <a:pt x="1941849" y="482590"/>
                </a:cubicBezTo>
                <a:cubicBezTo>
                  <a:pt x="1941849" y="482590"/>
                  <a:pt x="1942749" y="481068"/>
                  <a:pt x="1943646" y="481068"/>
                </a:cubicBezTo>
                <a:lnTo>
                  <a:pt x="1945447" y="482590"/>
                </a:lnTo>
                <a:cubicBezTo>
                  <a:pt x="1946348" y="482590"/>
                  <a:pt x="1946348" y="481068"/>
                  <a:pt x="1947245" y="481068"/>
                </a:cubicBezTo>
                <a:cubicBezTo>
                  <a:pt x="1947245" y="481068"/>
                  <a:pt x="1948146" y="481829"/>
                  <a:pt x="1949046" y="481829"/>
                </a:cubicBezTo>
                <a:cubicBezTo>
                  <a:pt x="1949946" y="481829"/>
                  <a:pt x="1949946" y="480307"/>
                  <a:pt x="1950847" y="480307"/>
                </a:cubicBezTo>
                <a:cubicBezTo>
                  <a:pt x="1950847" y="480307"/>
                  <a:pt x="1951744" y="481829"/>
                  <a:pt x="1952645" y="481829"/>
                </a:cubicBezTo>
                <a:cubicBezTo>
                  <a:pt x="1951744" y="481829"/>
                  <a:pt x="1951744" y="483351"/>
                  <a:pt x="1950847" y="483351"/>
                </a:cubicBezTo>
                <a:cubicBezTo>
                  <a:pt x="1951744" y="484115"/>
                  <a:pt x="1952645" y="484115"/>
                  <a:pt x="1952645" y="484876"/>
                </a:cubicBezTo>
                <a:cubicBezTo>
                  <a:pt x="1953545" y="484876"/>
                  <a:pt x="1955346" y="485637"/>
                  <a:pt x="1955346" y="486397"/>
                </a:cubicBezTo>
                <a:cubicBezTo>
                  <a:pt x="1955346" y="486397"/>
                  <a:pt x="1953545" y="487158"/>
                  <a:pt x="1953545" y="487919"/>
                </a:cubicBezTo>
                <a:cubicBezTo>
                  <a:pt x="1952645" y="487919"/>
                  <a:pt x="1952645" y="488683"/>
                  <a:pt x="1951744" y="489444"/>
                </a:cubicBezTo>
                <a:cubicBezTo>
                  <a:pt x="1951744" y="490205"/>
                  <a:pt x="1950847" y="490205"/>
                  <a:pt x="1950847" y="490966"/>
                </a:cubicBezTo>
                <a:cubicBezTo>
                  <a:pt x="1950847" y="490966"/>
                  <a:pt x="1951744" y="492491"/>
                  <a:pt x="1952645" y="492491"/>
                </a:cubicBezTo>
                <a:cubicBezTo>
                  <a:pt x="1952645" y="492491"/>
                  <a:pt x="1953545" y="490966"/>
                  <a:pt x="1954446" y="490966"/>
                </a:cubicBezTo>
                <a:cubicBezTo>
                  <a:pt x="1954446" y="490205"/>
                  <a:pt x="1955346" y="489444"/>
                  <a:pt x="1955346" y="488683"/>
                </a:cubicBezTo>
                <a:cubicBezTo>
                  <a:pt x="1956246" y="488683"/>
                  <a:pt x="1956246" y="487919"/>
                  <a:pt x="1957144" y="487158"/>
                </a:cubicBezTo>
                <a:cubicBezTo>
                  <a:pt x="1957144" y="487158"/>
                  <a:pt x="1958044" y="485637"/>
                  <a:pt x="1958945" y="485637"/>
                </a:cubicBezTo>
                <a:cubicBezTo>
                  <a:pt x="1958945" y="485637"/>
                  <a:pt x="1959845" y="487158"/>
                  <a:pt x="1960746" y="487158"/>
                </a:cubicBezTo>
                <a:cubicBezTo>
                  <a:pt x="1960746" y="487158"/>
                  <a:pt x="1961643" y="484876"/>
                  <a:pt x="1962543" y="484876"/>
                </a:cubicBezTo>
                <a:lnTo>
                  <a:pt x="1964344" y="486397"/>
                </a:lnTo>
                <a:cubicBezTo>
                  <a:pt x="1964344" y="486397"/>
                  <a:pt x="1965245" y="485637"/>
                  <a:pt x="1966145" y="484876"/>
                </a:cubicBezTo>
                <a:cubicBezTo>
                  <a:pt x="1966145" y="484115"/>
                  <a:pt x="1967042" y="483351"/>
                  <a:pt x="1967042" y="483351"/>
                </a:cubicBezTo>
                <a:cubicBezTo>
                  <a:pt x="1967943" y="482590"/>
                  <a:pt x="1967943" y="481829"/>
                  <a:pt x="1968843" y="481068"/>
                </a:cubicBezTo>
                <a:cubicBezTo>
                  <a:pt x="1969744" y="481068"/>
                  <a:pt x="1969744" y="480307"/>
                  <a:pt x="1970644" y="479546"/>
                </a:cubicBezTo>
                <a:cubicBezTo>
                  <a:pt x="1970644" y="478782"/>
                  <a:pt x="1971541" y="478782"/>
                  <a:pt x="1971541" y="478021"/>
                </a:cubicBezTo>
                <a:cubicBezTo>
                  <a:pt x="1972442" y="477260"/>
                  <a:pt x="1973342" y="476499"/>
                  <a:pt x="1973342" y="476499"/>
                </a:cubicBezTo>
                <a:cubicBezTo>
                  <a:pt x="1973342" y="475738"/>
                  <a:pt x="1971541" y="474974"/>
                  <a:pt x="1971541" y="474974"/>
                </a:cubicBezTo>
                <a:cubicBezTo>
                  <a:pt x="1971541" y="474974"/>
                  <a:pt x="1972442" y="473452"/>
                  <a:pt x="1973342" y="473452"/>
                </a:cubicBezTo>
                <a:lnTo>
                  <a:pt x="1974243" y="471930"/>
                </a:lnTo>
                <a:cubicBezTo>
                  <a:pt x="1975143" y="471930"/>
                  <a:pt x="1976041" y="472691"/>
                  <a:pt x="1976041" y="472691"/>
                </a:cubicBezTo>
                <a:cubicBezTo>
                  <a:pt x="1976941" y="472691"/>
                  <a:pt x="1977841" y="471166"/>
                  <a:pt x="1977841" y="471166"/>
                </a:cubicBezTo>
                <a:lnTo>
                  <a:pt x="1979642" y="472691"/>
                </a:lnTo>
                <a:cubicBezTo>
                  <a:pt x="1979642" y="473452"/>
                  <a:pt x="1978742" y="473452"/>
                  <a:pt x="1978742" y="474213"/>
                </a:cubicBezTo>
                <a:cubicBezTo>
                  <a:pt x="1977841" y="474974"/>
                  <a:pt x="1976941" y="475738"/>
                  <a:pt x="1976941" y="475738"/>
                </a:cubicBezTo>
                <a:cubicBezTo>
                  <a:pt x="1976941" y="476499"/>
                  <a:pt x="1978742" y="477260"/>
                  <a:pt x="1978742" y="477260"/>
                </a:cubicBezTo>
                <a:lnTo>
                  <a:pt x="1977841" y="478782"/>
                </a:lnTo>
                <a:cubicBezTo>
                  <a:pt x="1976941" y="479546"/>
                  <a:pt x="1976041" y="480307"/>
                  <a:pt x="1976041" y="480307"/>
                </a:cubicBezTo>
                <a:cubicBezTo>
                  <a:pt x="1975143" y="481068"/>
                  <a:pt x="1975143" y="481829"/>
                  <a:pt x="1974243" y="482590"/>
                </a:cubicBezTo>
                <a:cubicBezTo>
                  <a:pt x="1974243" y="482590"/>
                  <a:pt x="1973342" y="483351"/>
                  <a:pt x="1972442" y="484115"/>
                </a:cubicBezTo>
                <a:cubicBezTo>
                  <a:pt x="1972442" y="483351"/>
                  <a:pt x="1971541" y="483351"/>
                  <a:pt x="1970644" y="482590"/>
                </a:cubicBezTo>
                <a:lnTo>
                  <a:pt x="1968843" y="484115"/>
                </a:lnTo>
                <a:cubicBezTo>
                  <a:pt x="1968843" y="484876"/>
                  <a:pt x="1971541" y="485637"/>
                  <a:pt x="1971541" y="485637"/>
                </a:cubicBezTo>
                <a:lnTo>
                  <a:pt x="1972442" y="484115"/>
                </a:lnTo>
                <a:cubicBezTo>
                  <a:pt x="1973342" y="484115"/>
                  <a:pt x="1974243" y="485637"/>
                  <a:pt x="1975143" y="485637"/>
                </a:cubicBezTo>
                <a:lnTo>
                  <a:pt x="1976041" y="483351"/>
                </a:lnTo>
                <a:cubicBezTo>
                  <a:pt x="1976941" y="483351"/>
                  <a:pt x="1978742" y="484876"/>
                  <a:pt x="1978742" y="484876"/>
                </a:cubicBezTo>
                <a:lnTo>
                  <a:pt x="1979642" y="483351"/>
                </a:lnTo>
                <a:cubicBezTo>
                  <a:pt x="1980540" y="483351"/>
                  <a:pt x="1981440" y="484876"/>
                  <a:pt x="1982341" y="484876"/>
                </a:cubicBezTo>
                <a:cubicBezTo>
                  <a:pt x="1982341" y="484115"/>
                  <a:pt x="1983241" y="482590"/>
                  <a:pt x="1983241" y="482590"/>
                </a:cubicBezTo>
                <a:cubicBezTo>
                  <a:pt x="1984141" y="482590"/>
                  <a:pt x="1985039" y="484115"/>
                  <a:pt x="1985039" y="484115"/>
                </a:cubicBezTo>
                <a:cubicBezTo>
                  <a:pt x="1985939" y="483351"/>
                  <a:pt x="1986840" y="483351"/>
                  <a:pt x="1986840" y="482590"/>
                </a:cubicBezTo>
                <a:cubicBezTo>
                  <a:pt x="1986840" y="481829"/>
                  <a:pt x="1988641" y="481068"/>
                  <a:pt x="1988641" y="481068"/>
                </a:cubicBezTo>
                <a:cubicBezTo>
                  <a:pt x="1988641" y="480307"/>
                  <a:pt x="1986840" y="479546"/>
                  <a:pt x="1986840" y="479546"/>
                </a:cubicBezTo>
                <a:cubicBezTo>
                  <a:pt x="1986840" y="478782"/>
                  <a:pt x="1987740" y="478021"/>
                  <a:pt x="1987740" y="478021"/>
                </a:cubicBezTo>
                <a:cubicBezTo>
                  <a:pt x="1987740" y="477260"/>
                  <a:pt x="1985939" y="476499"/>
                  <a:pt x="1985939" y="476499"/>
                </a:cubicBezTo>
                <a:cubicBezTo>
                  <a:pt x="1985939" y="475738"/>
                  <a:pt x="1987740" y="474974"/>
                  <a:pt x="1987740" y="474974"/>
                </a:cubicBezTo>
                <a:cubicBezTo>
                  <a:pt x="1987740" y="474213"/>
                  <a:pt x="1989541" y="473452"/>
                  <a:pt x="1989541" y="472691"/>
                </a:cubicBezTo>
                <a:cubicBezTo>
                  <a:pt x="1989541" y="473452"/>
                  <a:pt x="1991339" y="473452"/>
                  <a:pt x="1991339" y="474213"/>
                </a:cubicBezTo>
                <a:cubicBezTo>
                  <a:pt x="1991339" y="474974"/>
                  <a:pt x="1989541" y="475738"/>
                  <a:pt x="1989541" y="475738"/>
                </a:cubicBezTo>
                <a:cubicBezTo>
                  <a:pt x="1989541" y="476499"/>
                  <a:pt x="1991339" y="476499"/>
                  <a:pt x="1991339" y="477260"/>
                </a:cubicBezTo>
                <a:cubicBezTo>
                  <a:pt x="1991339" y="477260"/>
                  <a:pt x="1989541" y="478782"/>
                  <a:pt x="1990438" y="478782"/>
                </a:cubicBezTo>
                <a:cubicBezTo>
                  <a:pt x="1990438" y="479546"/>
                  <a:pt x="1992239" y="480307"/>
                  <a:pt x="1992239" y="480307"/>
                </a:cubicBezTo>
                <a:cubicBezTo>
                  <a:pt x="1992239" y="480307"/>
                  <a:pt x="1993140" y="478782"/>
                  <a:pt x="1994040" y="478782"/>
                </a:cubicBezTo>
                <a:cubicBezTo>
                  <a:pt x="1994040" y="478782"/>
                  <a:pt x="1994941" y="479546"/>
                  <a:pt x="1995838" y="479546"/>
                </a:cubicBezTo>
                <a:cubicBezTo>
                  <a:pt x="1996738" y="478782"/>
                  <a:pt x="1997639" y="477260"/>
                  <a:pt x="1998539" y="476499"/>
                </a:cubicBezTo>
                <a:cubicBezTo>
                  <a:pt x="1999440" y="475738"/>
                  <a:pt x="1999440" y="475738"/>
                  <a:pt x="2000337" y="474974"/>
                </a:cubicBezTo>
                <a:cubicBezTo>
                  <a:pt x="2001237" y="475738"/>
                  <a:pt x="2003038" y="476499"/>
                  <a:pt x="2003939" y="477260"/>
                </a:cubicBezTo>
                <a:cubicBezTo>
                  <a:pt x="2003939" y="478021"/>
                  <a:pt x="2003038" y="478782"/>
                  <a:pt x="2003038" y="478782"/>
                </a:cubicBezTo>
                <a:cubicBezTo>
                  <a:pt x="2003038" y="479546"/>
                  <a:pt x="2004836" y="480307"/>
                  <a:pt x="2004836" y="480307"/>
                </a:cubicBezTo>
                <a:cubicBezTo>
                  <a:pt x="2004836" y="481068"/>
                  <a:pt x="2003038" y="481829"/>
                  <a:pt x="2003038" y="481829"/>
                </a:cubicBezTo>
                <a:cubicBezTo>
                  <a:pt x="2003038" y="482590"/>
                  <a:pt x="2002138" y="484115"/>
                  <a:pt x="2001237" y="484115"/>
                </a:cubicBezTo>
                <a:cubicBezTo>
                  <a:pt x="2001237" y="484115"/>
                  <a:pt x="2000337" y="482590"/>
                  <a:pt x="1999440" y="482590"/>
                </a:cubicBezTo>
                <a:lnTo>
                  <a:pt x="1997639" y="481068"/>
                </a:lnTo>
                <a:cubicBezTo>
                  <a:pt x="1997639" y="481829"/>
                  <a:pt x="1995838" y="482590"/>
                  <a:pt x="1995838" y="482590"/>
                </a:cubicBezTo>
                <a:cubicBezTo>
                  <a:pt x="1995838" y="483351"/>
                  <a:pt x="1997639" y="483351"/>
                  <a:pt x="1997639" y="484115"/>
                </a:cubicBezTo>
                <a:cubicBezTo>
                  <a:pt x="1998539" y="484876"/>
                  <a:pt x="1996738" y="485637"/>
                  <a:pt x="1996738" y="485637"/>
                </a:cubicBezTo>
                <a:cubicBezTo>
                  <a:pt x="1996738" y="486397"/>
                  <a:pt x="1998539" y="487158"/>
                  <a:pt x="1998539" y="487158"/>
                </a:cubicBezTo>
                <a:cubicBezTo>
                  <a:pt x="1998539" y="487158"/>
                  <a:pt x="1999440" y="485637"/>
                  <a:pt x="2000337" y="485637"/>
                </a:cubicBezTo>
                <a:cubicBezTo>
                  <a:pt x="2000337" y="485637"/>
                  <a:pt x="2001237" y="486397"/>
                  <a:pt x="2002138" y="487158"/>
                </a:cubicBezTo>
                <a:cubicBezTo>
                  <a:pt x="2002138" y="487158"/>
                  <a:pt x="2000337" y="487919"/>
                  <a:pt x="2000337" y="488683"/>
                </a:cubicBezTo>
                <a:cubicBezTo>
                  <a:pt x="2000337" y="488683"/>
                  <a:pt x="2003038" y="489444"/>
                  <a:pt x="2002138" y="489444"/>
                </a:cubicBezTo>
                <a:cubicBezTo>
                  <a:pt x="2003038" y="489444"/>
                  <a:pt x="2003939" y="488683"/>
                  <a:pt x="2003939" y="487919"/>
                </a:cubicBezTo>
                <a:lnTo>
                  <a:pt x="2002138" y="487158"/>
                </a:lnTo>
                <a:cubicBezTo>
                  <a:pt x="2002138" y="486397"/>
                  <a:pt x="2003038" y="485637"/>
                  <a:pt x="2003939" y="484876"/>
                </a:cubicBezTo>
                <a:cubicBezTo>
                  <a:pt x="2003939" y="484876"/>
                  <a:pt x="2004836" y="484115"/>
                  <a:pt x="2004836" y="483351"/>
                </a:cubicBezTo>
                <a:cubicBezTo>
                  <a:pt x="2005736" y="482590"/>
                  <a:pt x="2005736" y="481829"/>
                  <a:pt x="2006637" y="481829"/>
                </a:cubicBezTo>
                <a:lnTo>
                  <a:pt x="2008438" y="483351"/>
                </a:lnTo>
                <a:cubicBezTo>
                  <a:pt x="2009335" y="482590"/>
                  <a:pt x="2009335" y="481829"/>
                  <a:pt x="2010236" y="481068"/>
                </a:cubicBezTo>
                <a:cubicBezTo>
                  <a:pt x="2010236" y="481829"/>
                  <a:pt x="2012036" y="482590"/>
                  <a:pt x="2012036" y="482590"/>
                </a:cubicBezTo>
                <a:cubicBezTo>
                  <a:pt x="2012937" y="483351"/>
                  <a:pt x="2013834" y="483351"/>
                  <a:pt x="2013834" y="484115"/>
                </a:cubicBezTo>
                <a:cubicBezTo>
                  <a:pt x="2014735" y="484115"/>
                  <a:pt x="2015635" y="484876"/>
                  <a:pt x="2016536" y="484876"/>
                </a:cubicBezTo>
                <a:cubicBezTo>
                  <a:pt x="2017436" y="484115"/>
                  <a:pt x="2018336" y="482590"/>
                  <a:pt x="2019234" y="481829"/>
                </a:cubicBezTo>
                <a:cubicBezTo>
                  <a:pt x="2020134" y="481068"/>
                  <a:pt x="2020134" y="480307"/>
                  <a:pt x="2021035" y="480307"/>
                </a:cubicBezTo>
                <a:lnTo>
                  <a:pt x="2022836" y="481068"/>
                </a:lnTo>
                <a:cubicBezTo>
                  <a:pt x="2023733" y="481068"/>
                  <a:pt x="2023733" y="479546"/>
                  <a:pt x="2024633" y="479546"/>
                </a:cubicBezTo>
                <a:cubicBezTo>
                  <a:pt x="2025534" y="479546"/>
                  <a:pt x="2025534" y="481068"/>
                  <a:pt x="2026434" y="481068"/>
                </a:cubicBezTo>
                <a:cubicBezTo>
                  <a:pt x="2027335" y="481068"/>
                  <a:pt x="2028235" y="482590"/>
                  <a:pt x="2028235" y="482590"/>
                </a:cubicBezTo>
                <a:cubicBezTo>
                  <a:pt x="2029133" y="482590"/>
                  <a:pt x="2029133" y="481068"/>
                  <a:pt x="2030033" y="480307"/>
                </a:cubicBezTo>
                <a:cubicBezTo>
                  <a:pt x="2030933" y="481068"/>
                  <a:pt x="2030933" y="481068"/>
                  <a:pt x="2031834" y="481829"/>
                </a:cubicBezTo>
                <a:cubicBezTo>
                  <a:pt x="2032731" y="481829"/>
                  <a:pt x="2033632" y="482590"/>
                  <a:pt x="2033632" y="483351"/>
                </a:cubicBezTo>
                <a:lnTo>
                  <a:pt x="2032731" y="484876"/>
                </a:lnTo>
                <a:cubicBezTo>
                  <a:pt x="2031834" y="484876"/>
                  <a:pt x="2030933" y="483351"/>
                  <a:pt x="2030033" y="483351"/>
                </a:cubicBezTo>
                <a:cubicBezTo>
                  <a:pt x="2030033" y="484115"/>
                  <a:pt x="2029133" y="484876"/>
                  <a:pt x="2029133" y="485637"/>
                </a:cubicBezTo>
                <a:cubicBezTo>
                  <a:pt x="2030033" y="486397"/>
                  <a:pt x="2031834" y="487158"/>
                  <a:pt x="2032731" y="487919"/>
                </a:cubicBezTo>
                <a:cubicBezTo>
                  <a:pt x="2033632" y="487158"/>
                  <a:pt x="2033632" y="486397"/>
                  <a:pt x="2034532" y="486397"/>
                </a:cubicBezTo>
                <a:cubicBezTo>
                  <a:pt x="2034532" y="485637"/>
                  <a:pt x="2035433" y="484115"/>
                  <a:pt x="2036333" y="484115"/>
                </a:cubicBezTo>
                <a:lnTo>
                  <a:pt x="2038131" y="485637"/>
                </a:lnTo>
                <a:cubicBezTo>
                  <a:pt x="2038131" y="485637"/>
                  <a:pt x="2039031" y="484876"/>
                  <a:pt x="2039931" y="484115"/>
                </a:cubicBezTo>
                <a:cubicBezTo>
                  <a:pt x="2039931" y="483351"/>
                  <a:pt x="2040832" y="482590"/>
                  <a:pt x="2040832" y="482590"/>
                </a:cubicBezTo>
                <a:cubicBezTo>
                  <a:pt x="2040832" y="481829"/>
                  <a:pt x="2042630" y="481068"/>
                  <a:pt x="2042630" y="480307"/>
                </a:cubicBezTo>
                <a:lnTo>
                  <a:pt x="2040832" y="479546"/>
                </a:lnTo>
                <a:lnTo>
                  <a:pt x="2041732" y="478021"/>
                </a:lnTo>
                <a:cubicBezTo>
                  <a:pt x="2042630" y="477260"/>
                  <a:pt x="2043530" y="478782"/>
                  <a:pt x="2044431" y="478782"/>
                </a:cubicBezTo>
                <a:lnTo>
                  <a:pt x="2046231" y="480307"/>
                </a:lnTo>
                <a:cubicBezTo>
                  <a:pt x="2046231" y="481068"/>
                  <a:pt x="2044431" y="481829"/>
                  <a:pt x="2044431" y="481829"/>
                </a:cubicBezTo>
                <a:cubicBezTo>
                  <a:pt x="2044431" y="482590"/>
                  <a:pt x="2042630" y="483351"/>
                  <a:pt x="2042630" y="483351"/>
                </a:cubicBezTo>
                <a:cubicBezTo>
                  <a:pt x="2043530" y="484115"/>
                  <a:pt x="2045331" y="484115"/>
                  <a:pt x="2045331" y="484876"/>
                </a:cubicBezTo>
                <a:cubicBezTo>
                  <a:pt x="2045331" y="485637"/>
                  <a:pt x="2043530" y="486397"/>
                  <a:pt x="2043530" y="486397"/>
                </a:cubicBezTo>
                <a:cubicBezTo>
                  <a:pt x="2043530" y="487158"/>
                  <a:pt x="2045331" y="487158"/>
                  <a:pt x="2045331" y="487919"/>
                </a:cubicBezTo>
                <a:cubicBezTo>
                  <a:pt x="2046231" y="487158"/>
                  <a:pt x="2048029" y="485637"/>
                  <a:pt x="2048930" y="484876"/>
                </a:cubicBezTo>
                <a:cubicBezTo>
                  <a:pt x="2048029" y="484115"/>
                  <a:pt x="2047132" y="484115"/>
                  <a:pt x="2046231" y="483351"/>
                </a:cubicBezTo>
                <a:lnTo>
                  <a:pt x="2048029" y="481829"/>
                </a:lnTo>
                <a:cubicBezTo>
                  <a:pt x="2048930" y="481068"/>
                  <a:pt x="2048930" y="480307"/>
                  <a:pt x="2049830" y="479546"/>
                </a:cubicBezTo>
                <a:cubicBezTo>
                  <a:pt x="2049830" y="479546"/>
                  <a:pt x="2050731" y="478782"/>
                  <a:pt x="2051631" y="478021"/>
                </a:cubicBezTo>
                <a:lnTo>
                  <a:pt x="2052531" y="476499"/>
                </a:lnTo>
                <a:lnTo>
                  <a:pt x="2054329" y="478021"/>
                </a:lnTo>
                <a:cubicBezTo>
                  <a:pt x="2055230" y="478021"/>
                  <a:pt x="2056130" y="478782"/>
                  <a:pt x="2057031" y="478782"/>
                </a:cubicBezTo>
                <a:cubicBezTo>
                  <a:pt x="2056130" y="478782"/>
                  <a:pt x="2055230" y="480307"/>
                  <a:pt x="2055230" y="481068"/>
                </a:cubicBezTo>
                <a:cubicBezTo>
                  <a:pt x="2054329" y="481068"/>
                  <a:pt x="2054329" y="481829"/>
                  <a:pt x="2053429" y="482590"/>
                </a:cubicBezTo>
                <a:lnTo>
                  <a:pt x="2052531" y="484115"/>
                </a:lnTo>
                <a:cubicBezTo>
                  <a:pt x="2052531" y="484876"/>
                  <a:pt x="2054329" y="484876"/>
                  <a:pt x="2054329" y="485637"/>
                </a:cubicBezTo>
                <a:cubicBezTo>
                  <a:pt x="2054329" y="485637"/>
                  <a:pt x="2052531" y="486397"/>
                  <a:pt x="2052531" y="487158"/>
                </a:cubicBezTo>
                <a:cubicBezTo>
                  <a:pt x="2052531" y="487158"/>
                  <a:pt x="2054329" y="487919"/>
                  <a:pt x="2054329" y="488683"/>
                </a:cubicBezTo>
                <a:cubicBezTo>
                  <a:pt x="2055230" y="487158"/>
                  <a:pt x="2057031" y="486397"/>
                  <a:pt x="2057928" y="484876"/>
                </a:cubicBezTo>
                <a:lnTo>
                  <a:pt x="2058828" y="483351"/>
                </a:lnTo>
                <a:cubicBezTo>
                  <a:pt x="2059729" y="483351"/>
                  <a:pt x="2060629" y="484876"/>
                  <a:pt x="2061527" y="484876"/>
                </a:cubicBezTo>
                <a:lnTo>
                  <a:pt x="2062427" y="482590"/>
                </a:lnTo>
                <a:cubicBezTo>
                  <a:pt x="2063328" y="482590"/>
                  <a:pt x="2065128" y="484115"/>
                  <a:pt x="2065128" y="484115"/>
                </a:cubicBezTo>
                <a:lnTo>
                  <a:pt x="2066029" y="482590"/>
                </a:lnTo>
                <a:cubicBezTo>
                  <a:pt x="2066029" y="481829"/>
                  <a:pt x="2064228" y="481829"/>
                  <a:pt x="2064228" y="481068"/>
                </a:cubicBezTo>
                <a:cubicBezTo>
                  <a:pt x="2064228" y="481068"/>
                  <a:pt x="2066029" y="480307"/>
                  <a:pt x="2066029" y="479546"/>
                </a:cubicBezTo>
                <a:cubicBezTo>
                  <a:pt x="2066029" y="478782"/>
                  <a:pt x="2066926" y="478021"/>
                  <a:pt x="2067827" y="478021"/>
                </a:cubicBezTo>
                <a:cubicBezTo>
                  <a:pt x="2067827" y="477260"/>
                  <a:pt x="2068727" y="476499"/>
                  <a:pt x="2068727" y="476499"/>
                </a:cubicBezTo>
                <a:cubicBezTo>
                  <a:pt x="2068727" y="475738"/>
                  <a:pt x="2070528" y="477260"/>
                  <a:pt x="2070528" y="477260"/>
                </a:cubicBezTo>
                <a:cubicBezTo>
                  <a:pt x="2071425" y="477260"/>
                  <a:pt x="2071425" y="475738"/>
                  <a:pt x="2072326" y="475738"/>
                </a:cubicBezTo>
                <a:cubicBezTo>
                  <a:pt x="2073226" y="475738"/>
                  <a:pt x="2074127" y="477260"/>
                  <a:pt x="2074127" y="477260"/>
                </a:cubicBezTo>
                <a:cubicBezTo>
                  <a:pt x="2075027" y="477260"/>
                  <a:pt x="2075027" y="475738"/>
                  <a:pt x="2075927" y="474974"/>
                </a:cubicBezTo>
                <a:cubicBezTo>
                  <a:pt x="2077725" y="476499"/>
                  <a:pt x="2078626" y="477260"/>
                  <a:pt x="2080427" y="478021"/>
                </a:cubicBezTo>
                <a:cubicBezTo>
                  <a:pt x="2079526" y="478782"/>
                  <a:pt x="2078626" y="478782"/>
                  <a:pt x="2078626" y="479546"/>
                </a:cubicBezTo>
                <a:lnTo>
                  <a:pt x="2076825" y="481068"/>
                </a:lnTo>
                <a:lnTo>
                  <a:pt x="2075027" y="480307"/>
                </a:lnTo>
                <a:lnTo>
                  <a:pt x="2073226" y="481829"/>
                </a:lnTo>
                <a:cubicBezTo>
                  <a:pt x="2073226" y="481829"/>
                  <a:pt x="2075027" y="482590"/>
                  <a:pt x="2075027" y="483351"/>
                </a:cubicBezTo>
                <a:cubicBezTo>
                  <a:pt x="2075027" y="483351"/>
                  <a:pt x="2074127" y="484115"/>
                  <a:pt x="2074127" y="484876"/>
                </a:cubicBezTo>
                <a:cubicBezTo>
                  <a:pt x="2074127" y="484876"/>
                  <a:pt x="2072326" y="485637"/>
                  <a:pt x="2072326" y="486397"/>
                </a:cubicBezTo>
                <a:cubicBezTo>
                  <a:pt x="2072326" y="487158"/>
                  <a:pt x="2074127" y="487158"/>
                  <a:pt x="2074127" y="487919"/>
                </a:cubicBezTo>
                <a:cubicBezTo>
                  <a:pt x="2074127" y="488683"/>
                  <a:pt x="2073226" y="488683"/>
                  <a:pt x="2073226" y="489444"/>
                </a:cubicBezTo>
                <a:cubicBezTo>
                  <a:pt x="2073226" y="490205"/>
                  <a:pt x="2071425" y="490966"/>
                  <a:pt x="2071425" y="490966"/>
                </a:cubicBezTo>
                <a:cubicBezTo>
                  <a:pt x="2071425" y="491727"/>
                  <a:pt x="2073226" y="491727"/>
                  <a:pt x="2073226" y="492491"/>
                </a:cubicBezTo>
                <a:cubicBezTo>
                  <a:pt x="2073226" y="493252"/>
                  <a:pt x="2075027" y="493252"/>
                  <a:pt x="2075027" y="494013"/>
                </a:cubicBezTo>
                <a:cubicBezTo>
                  <a:pt x="2075027" y="494013"/>
                  <a:pt x="2073226" y="494774"/>
                  <a:pt x="2074127" y="495535"/>
                </a:cubicBezTo>
                <a:cubicBezTo>
                  <a:pt x="2074127" y="495535"/>
                  <a:pt x="2075927" y="496296"/>
                  <a:pt x="2075927" y="497060"/>
                </a:cubicBezTo>
                <a:cubicBezTo>
                  <a:pt x="2075927" y="497060"/>
                  <a:pt x="2074127" y="497821"/>
                  <a:pt x="2074127" y="498582"/>
                </a:cubicBezTo>
                <a:cubicBezTo>
                  <a:pt x="2074127" y="498582"/>
                  <a:pt x="2075927" y="499343"/>
                  <a:pt x="2075927" y="500104"/>
                </a:cubicBezTo>
                <a:cubicBezTo>
                  <a:pt x="2076825" y="500104"/>
                  <a:pt x="2077725" y="500868"/>
                  <a:pt x="2078626" y="500868"/>
                </a:cubicBezTo>
                <a:cubicBezTo>
                  <a:pt x="2078626" y="500868"/>
                  <a:pt x="2079526" y="500104"/>
                  <a:pt x="2079526" y="499343"/>
                </a:cubicBezTo>
                <a:cubicBezTo>
                  <a:pt x="2079526" y="498582"/>
                  <a:pt x="2077725" y="498582"/>
                  <a:pt x="2077725" y="497821"/>
                </a:cubicBezTo>
                <a:cubicBezTo>
                  <a:pt x="2077725" y="497821"/>
                  <a:pt x="2079526" y="497060"/>
                  <a:pt x="2079526" y="496296"/>
                </a:cubicBezTo>
                <a:cubicBezTo>
                  <a:pt x="2079526" y="495535"/>
                  <a:pt x="2077725" y="495535"/>
                  <a:pt x="2077725" y="494774"/>
                </a:cubicBezTo>
                <a:cubicBezTo>
                  <a:pt x="2076825" y="494774"/>
                  <a:pt x="2075027" y="494013"/>
                  <a:pt x="2075027" y="494013"/>
                </a:cubicBezTo>
                <a:cubicBezTo>
                  <a:pt x="2075027" y="493252"/>
                  <a:pt x="2076825" y="492491"/>
                  <a:pt x="2076825" y="491727"/>
                </a:cubicBezTo>
                <a:lnTo>
                  <a:pt x="2075027" y="490966"/>
                </a:lnTo>
                <a:cubicBezTo>
                  <a:pt x="2075027" y="490205"/>
                  <a:pt x="2075927" y="489444"/>
                  <a:pt x="2075927" y="488683"/>
                </a:cubicBezTo>
                <a:cubicBezTo>
                  <a:pt x="2076825" y="488683"/>
                  <a:pt x="2077725" y="487919"/>
                  <a:pt x="2077725" y="487158"/>
                </a:cubicBezTo>
                <a:lnTo>
                  <a:pt x="2075927" y="486397"/>
                </a:lnTo>
                <a:cubicBezTo>
                  <a:pt x="2075927" y="485637"/>
                  <a:pt x="2076825" y="484115"/>
                  <a:pt x="2077725" y="484115"/>
                </a:cubicBezTo>
                <a:cubicBezTo>
                  <a:pt x="2077725" y="484115"/>
                  <a:pt x="2078626" y="485637"/>
                  <a:pt x="2079526" y="485637"/>
                </a:cubicBezTo>
                <a:cubicBezTo>
                  <a:pt x="2079526" y="485637"/>
                  <a:pt x="2080427" y="484115"/>
                  <a:pt x="2081324" y="484115"/>
                </a:cubicBezTo>
                <a:cubicBezTo>
                  <a:pt x="2081324" y="483351"/>
                  <a:pt x="2082224" y="482590"/>
                  <a:pt x="2082224" y="482590"/>
                </a:cubicBezTo>
                <a:cubicBezTo>
                  <a:pt x="2083125" y="481829"/>
                  <a:pt x="2084025" y="481068"/>
                  <a:pt x="2084025" y="480307"/>
                </a:cubicBezTo>
                <a:lnTo>
                  <a:pt x="2082224" y="479546"/>
                </a:lnTo>
                <a:cubicBezTo>
                  <a:pt x="2082224" y="478782"/>
                  <a:pt x="2083125" y="478021"/>
                  <a:pt x="2083125" y="477260"/>
                </a:cubicBezTo>
                <a:cubicBezTo>
                  <a:pt x="2084025" y="477260"/>
                  <a:pt x="2081324" y="476499"/>
                  <a:pt x="2081324" y="476499"/>
                </a:cubicBezTo>
                <a:cubicBezTo>
                  <a:pt x="2081324" y="475738"/>
                  <a:pt x="2083125" y="474974"/>
                  <a:pt x="2083125" y="474213"/>
                </a:cubicBezTo>
                <a:cubicBezTo>
                  <a:pt x="2083125" y="474213"/>
                  <a:pt x="2084025" y="473452"/>
                  <a:pt x="2084926" y="472691"/>
                </a:cubicBezTo>
                <a:lnTo>
                  <a:pt x="2086723" y="474213"/>
                </a:lnTo>
                <a:cubicBezTo>
                  <a:pt x="2086723" y="474974"/>
                  <a:pt x="2084926" y="474974"/>
                  <a:pt x="2084926" y="475738"/>
                </a:cubicBezTo>
                <a:cubicBezTo>
                  <a:pt x="2084926" y="476499"/>
                  <a:pt x="2086723" y="476499"/>
                  <a:pt x="2086723" y="477260"/>
                </a:cubicBezTo>
                <a:lnTo>
                  <a:pt x="2085823" y="478782"/>
                </a:lnTo>
                <a:cubicBezTo>
                  <a:pt x="2085823" y="479546"/>
                  <a:pt x="2086723" y="479546"/>
                  <a:pt x="2087624" y="480307"/>
                </a:cubicBezTo>
                <a:lnTo>
                  <a:pt x="2089425" y="481068"/>
                </a:lnTo>
                <a:cubicBezTo>
                  <a:pt x="2089425" y="481829"/>
                  <a:pt x="2088524" y="482590"/>
                  <a:pt x="2087624" y="483351"/>
                </a:cubicBezTo>
                <a:cubicBezTo>
                  <a:pt x="2087624" y="483351"/>
                  <a:pt x="2086723" y="484115"/>
                  <a:pt x="2086723" y="484876"/>
                </a:cubicBezTo>
                <a:lnTo>
                  <a:pt x="2084926" y="486397"/>
                </a:lnTo>
                <a:cubicBezTo>
                  <a:pt x="2084926" y="487158"/>
                  <a:pt x="2086723" y="487158"/>
                  <a:pt x="2086723" y="487919"/>
                </a:cubicBezTo>
                <a:cubicBezTo>
                  <a:pt x="2086723" y="487919"/>
                  <a:pt x="2088524" y="488683"/>
                  <a:pt x="2089425" y="489444"/>
                </a:cubicBezTo>
                <a:cubicBezTo>
                  <a:pt x="2089425" y="488683"/>
                  <a:pt x="2090322" y="487919"/>
                  <a:pt x="2090322" y="487158"/>
                </a:cubicBezTo>
                <a:lnTo>
                  <a:pt x="2092123" y="485637"/>
                </a:lnTo>
                <a:cubicBezTo>
                  <a:pt x="2092123" y="485637"/>
                  <a:pt x="2090322" y="484876"/>
                  <a:pt x="2090322" y="484115"/>
                </a:cubicBezTo>
                <a:cubicBezTo>
                  <a:pt x="2090322" y="484115"/>
                  <a:pt x="2091223" y="483351"/>
                  <a:pt x="2091223" y="482590"/>
                </a:cubicBezTo>
                <a:cubicBezTo>
                  <a:pt x="2092123" y="481829"/>
                  <a:pt x="2093023" y="481829"/>
                  <a:pt x="2093023" y="481068"/>
                </a:cubicBezTo>
                <a:cubicBezTo>
                  <a:pt x="2093924" y="480307"/>
                  <a:pt x="2093924" y="479546"/>
                  <a:pt x="2094821" y="479546"/>
                </a:cubicBezTo>
                <a:lnTo>
                  <a:pt x="2096622" y="480307"/>
                </a:lnTo>
                <a:cubicBezTo>
                  <a:pt x="2096622" y="481068"/>
                  <a:pt x="2094821" y="481829"/>
                  <a:pt x="2094821" y="482590"/>
                </a:cubicBezTo>
                <a:cubicBezTo>
                  <a:pt x="2095722" y="482590"/>
                  <a:pt x="2096622" y="483351"/>
                  <a:pt x="2097523" y="483351"/>
                </a:cubicBezTo>
                <a:lnTo>
                  <a:pt x="2098423" y="481829"/>
                </a:lnTo>
                <a:cubicBezTo>
                  <a:pt x="2099323" y="481829"/>
                  <a:pt x="2100221" y="483351"/>
                  <a:pt x="2101121" y="483351"/>
                </a:cubicBezTo>
                <a:lnTo>
                  <a:pt x="2102022" y="481829"/>
                </a:lnTo>
                <a:cubicBezTo>
                  <a:pt x="2102922" y="481068"/>
                  <a:pt x="2102922" y="480307"/>
                  <a:pt x="2103822" y="479546"/>
                </a:cubicBezTo>
                <a:cubicBezTo>
                  <a:pt x="2104723" y="478782"/>
                  <a:pt x="2105620" y="477260"/>
                  <a:pt x="2106521" y="476499"/>
                </a:cubicBezTo>
                <a:cubicBezTo>
                  <a:pt x="2108322" y="477260"/>
                  <a:pt x="2109222" y="478021"/>
                  <a:pt x="2111020" y="478782"/>
                </a:cubicBezTo>
                <a:cubicBezTo>
                  <a:pt x="2110119" y="479546"/>
                  <a:pt x="2110119" y="480307"/>
                  <a:pt x="2109222" y="481068"/>
                </a:cubicBezTo>
                <a:cubicBezTo>
                  <a:pt x="2109222" y="481068"/>
                  <a:pt x="2107421" y="481829"/>
                  <a:pt x="2107421" y="482590"/>
                </a:cubicBezTo>
                <a:lnTo>
                  <a:pt x="2110119" y="483351"/>
                </a:lnTo>
                <a:cubicBezTo>
                  <a:pt x="2109222" y="484115"/>
                  <a:pt x="2108322" y="485637"/>
                  <a:pt x="2108322" y="485637"/>
                </a:cubicBezTo>
                <a:lnTo>
                  <a:pt x="2106521" y="484115"/>
                </a:lnTo>
                <a:cubicBezTo>
                  <a:pt x="2105620" y="484115"/>
                  <a:pt x="2104723" y="485637"/>
                  <a:pt x="2104723" y="485637"/>
                </a:cubicBezTo>
                <a:cubicBezTo>
                  <a:pt x="2103822" y="486397"/>
                  <a:pt x="2103822" y="487158"/>
                  <a:pt x="2102922" y="487158"/>
                </a:cubicBezTo>
                <a:cubicBezTo>
                  <a:pt x="2102922" y="487919"/>
                  <a:pt x="2102022" y="488683"/>
                  <a:pt x="2102022" y="489444"/>
                </a:cubicBezTo>
                <a:cubicBezTo>
                  <a:pt x="2101121" y="489444"/>
                  <a:pt x="2100221" y="490205"/>
                  <a:pt x="2100221" y="490966"/>
                </a:cubicBezTo>
                <a:cubicBezTo>
                  <a:pt x="2099323" y="491727"/>
                  <a:pt x="2099323" y="491727"/>
                  <a:pt x="2098423" y="492491"/>
                </a:cubicBezTo>
                <a:lnTo>
                  <a:pt x="2100221" y="494013"/>
                </a:lnTo>
                <a:cubicBezTo>
                  <a:pt x="2101121" y="494013"/>
                  <a:pt x="2101121" y="492491"/>
                  <a:pt x="2102022" y="492491"/>
                </a:cubicBezTo>
                <a:cubicBezTo>
                  <a:pt x="2102922" y="492491"/>
                  <a:pt x="2103822" y="494013"/>
                  <a:pt x="2103822" y="493252"/>
                </a:cubicBezTo>
                <a:cubicBezTo>
                  <a:pt x="2104723" y="493252"/>
                  <a:pt x="2105620" y="492491"/>
                  <a:pt x="2105620" y="491727"/>
                </a:cubicBezTo>
                <a:cubicBezTo>
                  <a:pt x="2105620" y="491727"/>
                  <a:pt x="2103822" y="490966"/>
                  <a:pt x="2103822" y="490205"/>
                </a:cubicBezTo>
                <a:cubicBezTo>
                  <a:pt x="2103822" y="490205"/>
                  <a:pt x="2104723" y="488683"/>
                  <a:pt x="2105620" y="488683"/>
                </a:cubicBezTo>
                <a:lnTo>
                  <a:pt x="2107421" y="490205"/>
                </a:lnTo>
                <a:cubicBezTo>
                  <a:pt x="2107421" y="489444"/>
                  <a:pt x="2108322" y="488683"/>
                  <a:pt x="2108322" y="488683"/>
                </a:cubicBezTo>
                <a:cubicBezTo>
                  <a:pt x="2109222" y="487919"/>
                  <a:pt x="2110119" y="487158"/>
                  <a:pt x="2110119" y="486397"/>
                </a:cubicBezTo>
                <a:cubicBezTo>
                  <a:pt x="2111020" y="486397"/>
                  <a:pt x="2111020" y="485637"/>
                  <a:pt x="2111920" y="484876"/>
                </a:cubicBezTo>
                <a:cubicBezTo>
                  <a:pt x="2111920" y="484876"/>
                  <a:pt x="2112821" y="483351"/>
                  <a:pt x="2113721" y="483351"/>
                </a:cubicBezTo>
                <a:lnTo>
                  <a:pt x="2115519" y="484876"/>
                </a:lnTo>
                <a:cubicBezTo>
                  <a:pt x="2115519" y="484876"/>
                  <a:pt x="2116419" y="483351"/>
                  <a:pt x="2116419" y="482590"/>
                </a:cubicBezTo>
                <a:cubicBezTo>
                  <a:pt x="2117320" y="482590"/>
                  <a:pt x="2118220" y="481829"/>
                  <a:pt x="2118220" y="481068"/>
                </a:cubicBezTo>
                <a:cubicBezTo>
                  <a:pt x="2119118" y="481068"/>
                  <a:pt x="2119118" y="479546"/>
                  <a:pt x="2120018" y="479546"/>
                </a:cubicBezTo>
                <a:lnTo>
                  <a:pt x="2121819" y="481068"/>
                </a:lnTo>
                <a:cubicBezTo>
                  <a:pt x="2122719" y="481068"/>
                  <a:pt x="2122719" y="479546"/>
                  <a:pt x="2123617" y="478782"/>
                </a:cubicBezTo>
                <a:cubicBezTo>
                  <a:pt x="2123617" y="478782"/>
                  <a:pt x="2124517" y="480307"/>
                  <a:pt x="2125418" y="480307"/>
                </a:cubicBezTo>
                <a:cubicBezTo>
                  <a:pt x="2125418" y="480307"/>
                  <a:pt x="2126318" y="478782"/>
                  <a:pt x="2127218" y="478782"/>
                </a:cubicBezTo>
                <a:cubicBezTo>
                  <a:pt x="2127218" y="478782"/>
                  <a:pt x="2128119" y="479546"/>
                  <a:pt x="2129016" y="480307"/>
                </a:cubicBezTo>
                <a:cubicBezTo>
                  <a:pt x="2129917" y="480307"/>
                  <a:pt x="2129917" y="481068"/>
                  <a:pt x="2130817" y="481068"/>
                </a:cubicBezTo>
                <a:cubicBezTo>
                  <a:pt x="2131718" y="481829"/>
                  <a:pt x="2132618" y="482590"/>
                  <a:pt x="2132618" y="482590"/>
                </a:cubicBezTo>
                <a:cubicBezTo>
                  <a:pt x="2133515" y="482590"/>
                  <a:pt x="2134416" y="481068"/>
                  <a:pt x="2134416" y="481068"/>
                </a:cubicBezTo>
                <a:lnTo>
                  <a:pt x="2136217" y="481829"/>
                </a:lnTo>
                <a:cubicBezTo>
                  <a:pt x="2137117" y="482590"/>
                  <a:pt x="2138017" y="483351"/>
                  <a:pt x="2138915" y="483351"/>
                </a:cubicBezTo>
                <a:cubicBezTo>
                  <a:pt x="2138915" y="484115"/>
                  <a:pt x="2139815" y="484115"/>
                  <a:pt x="2140716" y="484876"/>
                </a:cubicBezTo>
                <a:cubicBezTo>
                  <a:pt x="2141616" y="484876"/>
                  <a:pt x="2141616" y="485637"/>
                  <a:pt x="2142517" y="486397"/>
                </a:cubicBezTo>
                <a:cubicBezTo>
                  <a:pt x="2143414" y="486397"/>
                  <a:pt x="2144315" y="487158"/>
                  <a:pt x="2144315" y="487158"/>
                </a:cubicBezTo>
                <a:cubicBezTo>
                  <a:pt x="2145215" y="487158"/>
                  <a:pt x="2145215" y="486397"/>
                  <a:pt x="2146115" y="485637"/>
                </a:cubicBezTo>
                <a:cubicBezTo>
                  <a:pt x="2146115" y="485637"/>
                  <a:pt x="2147013" y="484115"/>
                  <a:pt x="2147913" y="484115"/>
                </a:cubicBezTo>
                <a:lnTo>
                  <a:pt x="2149714" y="485637"/>
                </a:lnTo>
                <a:cubicBezTo>
                  <a:pt x="2150614" y="484876"/>
                  <a:pt x="2150614" y="484115"/>
                  <a:pt x="2151515" y="483351"/>
                </a:cubicBezTo>
                <a:cubicBezTo>
                  <a:pt x="2151515" y="483351"/>
                  <a:pt x="2152412" y="482590"/>
                  <a:pt x="2152412" y="481829"/>
                </a:cubicBezTo>
                <a:cubicBezTo>
                  <a:pt x="2153313" y="481068"/>
                  <a:pt x="2154213" y="481068"/>
                  <a:pt x="2154213" y="480307"/>
                </a:cubicBezTo>
                <a:cubicBezTo>
                  <a:pt x="2155113" y="479546"/>
                  <a:pt x="2155113" y="478782"/>
                  <a:pt x="2156014" y="478782"/>
                </a:cubicBezTo>
                <a:cubicBezTo>
                  <a:pt x="2156014" y="478021"/>
                  <a:pt x="2156914" y="476499"/>
                  <a:pt x="2156914" y="476499"/>
                </a:cubicBezTo>
                <a:cubicBezTo>
                  <a:pt x="2157812" y="476499"/>
                  <a:pt x="2159613" y="478021"/>
                  <a:pt x="2159613" y="478021"/>
                </a:cubicBezTo>
                <a:lnTo>
                  <a:pt x="2157812" y="479546"/>
                </a:lnTo>
                <a:cubicBezTo>
                  <a:pt x="2157812" y="480307"/>
                  <a:pt x="2159613" y="481068"/>
                  <a:pt x="2159613" y="481068"/>
                </a:cubicBezTo>
                <a:cubicBezTo>
                  <a:pt x="2160513" y="481068"/>
                  <a:pt x="2161413" y="479546"/>
                  <a:pt x="2161413" y="479546"/>
                </a:cubicBezTo>
                <a:cubicBezTo>
                  <a:pt x="2162311" y="479546"/>
                  <a:pt x="2163211" y="480307"/>
                  <a:pt x="2163211" y="480307"/>
                </a:cubicBezTo>
                <a:cubicBezTo>
                  <a:pt x="2164112" y="481068"/>
                  <a:pt x="2165012" y="481829"/>
                  <a:pt x="2165012" y="481829"/>
                </a:cubicBezTo>
                <a:cubicBezTo>
                  <a:pt x="2165913" y="482590"/>
                  <a:pt x="2166813" y="482590"/>
                  <a:pt x="2167710" y="483351"/>
                </a:cubicBezTo>
                <a:cubicBezTo>
                  <a:pt x="2166813" y="483351"/>
                  <a:pt x="2165913" y="484876"/>
                  <a:pt x="2165913" y="484876"/>
                </a:cubicBezTo>
                <a:cubicBezTo>
                  <a:pt x="2165913" y="484876"/>
                  <a:pt x="2165012" y="486397"/>
                  <a:pt x="2164112" y="486397"/>
                </a:cubicBezTo>
                <a:lnTo>
                  <a:pt x="2162311" y="485637"/>
                </a:lnTo>
                <a:lnTo>
                  <a:pt x="2160513" y="484115"/>
                </a:lnTo>
                <a:lnTo>
                  <a:pt x="2158712" y="485637"/>
                </a:lnTo>
                <a:cubicBezTo>
                  <a:pt x="2158712" y="486397"/>
                  <a:pt x="2160513" y="486397"/>
                  <a:pt x="2160513" y="487158"/>
                </a:cubicBezTo>
                <a:lnTo>
                  <a:pt x="2159613" y="488683"/>
                </a:lnTo>
                <a:lnTo>
                  <a:pt x="2161413" y="490205"/>
                </a:lnTo>
                <a:cubicBezTo>
                  <a:pt x="2161413" y="489444"/>
                  <a:pt x="2162311" y="488683"/>
                  <a:pt x="2163211" y="488683"/>
                </a:cubicBezTo>
                <a:cubicBezTo>
                  <a:pt x="2163211" y="487919"/>
                  <a:pt x="2164112" y="486397"/>
                  <a:pt x="2164112" y="486397"/>
                </a:cubicBezTo>
                <a:cubicBezTo>
                  <a:pt x="2165012" y="486397"/>
                  <a:pt x="2165913" y="487919"/>
                  <a:pt x="2165913" y="487919"/>
                </a:cubicBezTo>
                <a:cubicBezTo>
                  <a:pt x="2166813" y="487919"/>
                  <a:pt x="2167710" y="486397"/>
                  <a:pt x="2167710" y="486397"/>
                </a:cubicBezTo>
                <a:cubicBezTo>
                  <a:pt x="2168611" y="485637"/>
                  <a:pt x="2168611" y="484876"/>
                  <a:pt x="2169511" y="484876"/>
                </a:cubicBezTo>
                <a:lnTo>
                  <a:pt x="2169663" y="484682"/>
                </a:lnTo>
                <a:cubicBezTo>
                  <a:pt x="2170084" y="484606"/>
                  <a:pt x="2171309" y="485637"/>
                  <a:pt x="2171309" y="485637"/>
                </a:cubicBezTo>
                <a:lnTo>
                  <a:pt x="2173110" y="484115"/>
                </a:lnTo>
                <a:cubicBezTo>
                  <a:pt x="2173110" y="484115"/>
                  <a:pt x="2174010" y="482590"/>
                  <a:pt x="2174911" y="482590"/>
                </a:cubicBezTo>
                <a:cubicBezTo>
                  <a:pt x="2174911" y="482590"/>
                  <a:pt x="2175811" y="483351"/>
                  <a:pt x="2176709" y="484115"/>
                </a:cubicBezTo>
                <a:lnTo>
                  <a:pt x="2178509" y="484876"/>
                </a:lnTo>
                <a:cubicBezTo>
                  <a:pt x="2178509" y="484876"/>
                  <a:pt x="2179410" y="483351"/>
                  <a:pt x="2180310" y="483351"/>
                </a:cubicBezTo>
                <a:lnTo>
                  <a:pt x="2181208" y="481829"/>
                </a:lnTo>
                <a:cubicBezTo>
                  <a:pt x="2182108" y="481829"/>
                  <a:pt x="2183009" y="483351"/>
                  <a:pt x="2183909" y="482590"/>
                </a:cubicBezTo>
                <a:cubicBezTo>
                  <a:pt x="2183909" y="482590"/>
                  <a:pt x="2184809" y="481829"/>
                  <a:pt x="2184809" y="481068"/>
                </a:cubicBezTo>
                <a:cubicBezTo>
                  <a:pt x="2185710" y="481068"/>
                  <a:pt x="2186607" y="479546"/>
                  <a:pt x="2186607" y="479546"/>
                </a:cubicBezTo>
                <a:cubicBezTo>
                  <a:pt x="2187508" y="479546"/>
                  <a:pt x="2188408" y="481068"/>
                  <a:pt x="2188408" y="481068"/>
                </a:cubicBezTo>
                <a:cubicBezTo>
                  <a:pt x="2189309" y="481068"/>
                  <a:pt x="2190209" y="478782"/>
                  <a:pt x="2190209" y="478782"/>
                </a:cubicBezTo>
                <a:cubicBezTo>
                  <a:pt x="2191106" y="479546"/>
                  <a:pt x="2192007" y="480307"/>
                  <a:pt x="2192007" y="480307"/>
                </a:cubicBezTo>
                <a:lnTo>
                  <a:pt x="2193808" y="481829"/>
                </a:lnTo>
                <a:cubicBezTo>
                  <a:pt x="2194708" y="481829"/>
                  <a:pt x="2195605" y="480307"/>
                  <a:pt x="2195605" y="480307"/>
                </a:cubicBezTo>
                <a:cubicBezTo>
                  <a:pt x="2196506" y="479546"/>
                  <a:pt x="2196506" y="478782"/>
                  <a:pt x="2197406" y="478021"/>
                </a:cubicBezTo>
                <a:cubicBezTo>
                  <a:pt x="2197406" y="478021"/>
                  <a:pt x="2198307" y="476499"/>
                  <a:pt x="2199207" y="476499"/>
                </a:cubicBezTo>
                <a:lnTo>
                  <a:pt x="2201005" y="478021"/>
                </a:lnTo>
                <a:lnTo>
                  <a:pt x="2202806" y="479546"/>
                </a:lnTo>
                <a:cubicBezTo>
                  <a:pt x="2202806" y="479546"/>
                  <a:pt x="2203706" y="478021"/>
                  <a:pt x="2204604" y="477260"/>
                </a:cubicBezTo>
                <a:cubicBezTo>
                  <a:pt x="2204604" y="477260"/>
                  <a:pt x="2205504" y="476499"/>
                  <a:pt x="2205504" y="475738"/>
                </a:cubicBezTo>
                <a:cubicBezTo>
                  <a:pt x="2207305" y="476499"/>
                  <a:pt x="2208205" y="477260"/>
                  <a:pt x="2210003" y="478782"/>
                </a:cubicBezTo>
                <a:cubicBezTo>
                  <a:pt x="2209106" y="478782"/>
                  <a:pt x="2209106" y="480307"/>
                  <a:pt x="2208205" y="480307"/>
                </a:cubicBezTo>
                <a:lnTo>
                  <a:pt x="2206405" y="478782"/>
                </a:lnTo>
                <a:cubicBezTo>
                  <a:pt x="2205504" y="478782"/>
                  <a:pt x="2205504" y="480307"/>
                  <a:pt x="2204604" y="480307"/>
                </a:cubicBezTo>
                <a:cubicBezTo>
                  <a:pt x="2204604" y="481068"/>
                  <a:pt x="2203706" y="481829"/>
                  <a:pt x="2203706" y="482590"/>
                </a:cubicBezTo>
                <a:cubicBezTo>
                  <a:pt x="2202806" y="482590"/>
                  <a:pt x="2201905" y="481068"/>
                  <a:pt x="2201005" y="481068"/>
                </a:cubicBezTo>
                <a:lnTo>
                  <a:pt x="2200105" y="482590"/>
                </a:lnTo>
                <a:cubicBezTo>
                  <a:pt x="2199207" y="483351"/>
                  <a:pt x="2198307" y="484115"/>
                  <a:pt x="2198307" y="484115"/>
                </a:cubicBezTo>
                <a:cubicBezTo>
                  <a:pt x="2197406" y="484876"/>
                  <a:pt x="2197406" y="485637"/>
                  <a:pt x="2196506" y="486397"/>
                </a:cubicBezTo>
                <a:cubicBezTo>
                  <a:pt x="2197406" y="486397"/>
                  <a:pt x="2198307" y="487158"/>
                  <a:pt x="2198307" y="487158"/>
                </a:cubicBezTo>
                <a:cubicBezTo>
                  <a:pt x="2199207" y="487158"/>
                  <a:pt x="2200105" y="485637"/>
                  <a:pt x="2200105" y="485637"/>
                </a:cubicBezTo>
                <a:lnTo>
                  <a:pt x="2201905" y="484115"/>
                </a:lnTo>
                <a:lnTo>
                  <a:pt x="2203706" y="484876"/>
                </a:lnTo>
                <a:cubicBezTo>
                  <a:pt x="2203706" y="485637"/>
                  <a:pt x="2201905" y="486397"/>
                  <a:pt x="2201905" y="487158"/>
                </a:cubicBezTo>
                <a:lnTo>
                  <a:pt x="2204604" y="487919"/>
                </a:lnTo>
                <a:cubicBezTo>
                  <a:pt x="2204604" y="488683"/>
                  <a:pt x="2202806" y="489444"/>
                  <a:pt x="2202806" y="490205"/>
                </a:cubicBezTo>
                <a:lnTo>
                  <a:pt x="2204604" y="490966"/>
                </a:lnTo>
                <a:cubicBezTo>
                  <a:pt x="2205504" y="490966"/>
                  <a:pt x="2205504" y="490205"/>
                  <a:pt x="2206405" y="489444"/>
                </a:cubicBezTo>
                <a:cubicBezTo>
                  <a:pt x="2206405" y="489444"/>
                  <a:pt x="2207305" y="487919"/>
                  <a:pt x="2208205" y="487919"/>
                </a:cubicBezTo>
                <a:cubicBezTo>
                  <a:pt x="2208205" y="487919"/>
                  <a:pt x="2209106" y="489444"/>
                  <a:pt x="2210003" y="489444"/>
                </a:cubicBezTo>
                <a:cubicBezTo>
                  <a:pt x="2210003" y="488683"/>
                  <a:pt x="2210904" y="487919"/>
                  <a:pt x="2210904" y="487158"/>
                </a:cubicBezTo>
                <a:cubicBezTo>
                  <a:pt x="2211804" y="487158"/>
                  <a:pt x="2212704" y="485637"/>
                  <a:pt x="2212704" y="485637"/>
                </a:cubicBezTo>
                <a:lnTo>
                  <a:pt x="2214502" y="487158"/>
                </a:lnTo>
                <a:cubicBezTo>
                  <a:pt x="2215403" y="486397"/>
                  <a:pt x="2216303" y="485637"/>
                  <a:pt x="2216303" y="485637"/>
                </a:cubicBezTo>
                <a:cubicBezTo>
                  <a:pt x="2217204" y="484876"/>
                  <a:pt x="2217204" y="484115"/>
                  <a:pt x="2218104" y="483351"/>
                </a:cubicBezTo>
                <a:cubicBezTo>
                  <a:pt x="2219004" y="482590"/>
                  <a:pt x="2219902" y="481068"/>
                  <a:pt x="2220802" y="480307"/>
                </a:cubicBezTo>
                <a:cubicBezTo>
                  <a:pt x="2222603" y="481068"/>
                  <a:pt x="2223504" y="481829"/>
                  <a:pt x="2225301" y="482590"/>
                </a:cubicBezTo>
                <a:cubicBezTo>
                  <a:pt x="2225301" y="483351"/>
                  <a:pt x="2223504" y="484115"/>
                  <a:pt x="2223504" y="484876"/>
                </a:cubicBezTo>
                <a:lnTo>
                  <a:pt x="2225301" y="485637"/>
                </a:lnTo>
                <a:close/>
                <a:moveTo>
                  <a:pt x="358000" y="488683"/>
                </a:moveTo>
                <a:lnTo>
                  <a:pt x="356199" y="490205"/>
                </a:lnTo>
                <a:cubicBezTo>
                  <a:pt x="355302" y="490205"/>
                  <a:pt x="355302" y="488683"/>
                  <a:pt x="354401" y="488683"/>
                </a:cubicBezTo>
                <a:lnTo>
                  <a:pt x="352600" y="489444"/>
                </a:lnTo>
                <a:cubicBezTo>
                  <a:pt x="352600" y="490205"/>
                  <a:pt x="354401" y="490966"/>
                  <a:pt x="354401" y="490966"/>
                </a:cubicBezTo>
                <a:cubicBezTo>
                  <a:pt x="354401" y="491727"/>
                  <a:pt x="355302" y="493252"/>
                  <a:pt x="356199" y="493252"/>
                </a:cubicBezTo>
                <a:cubicBezTo>
                  <a:pt x="356199" y="493252"/>
                  <a:pt x="357099" y="491727"/>
                  <a:pt x="358000" y="491727"/>
                </a:cubicBezTo>
                <a:cubicBezTo>
                  <a:pt x="358000" y="491727"/>
                  <a:pt x="359798" y="490966"/>
                  <a:pt x="359798" y="490205"/>
                </a:cubicBezTo>
                <a:cubicBezTo>
                  <a:pt x="359798" y="490205"/>
                  <a:pt x="358900" y="488683"/>
                  <a:pt x="358000" y="488683"/>
                </a:cubicBezTo>
                <a:close/>
                <a:moveTo>
                  <a:pt x="397594" y="503912"/>
                </a:moveTo>
                <a:lnTo>
                  <a:pt x="398492" y="505437"/>
                </a:lnTo>
                <a:cubicBezTo>
                  <a:pt x="399392" y="505437"/>
                  <a:pt x="400293" y="504673"/>
                  <a:pt x="401193" y="503912"/>
                </a:cubicBezTo>
                <a:lnTo>
                  <a:pt x="402991" y="503151"/>
                </a:lnTo>
                <a:cubicBezTo>
                  <a:pt x="402991" y="502390"/>
                  <a:pt x="401193" y="501629"/>
                  <a:pt x="401193" y="501629"/>
                </a:cubicBezTo>
                <a:cubicBezTo>
                  <a:pt x="401193" y="500868"/>
                  <a:pt x="400293" y="499343"/>
                  <a:pt x="399392" y="499343"/>
                </a:cubicBezTo>
                <a:cubicBezTo>
                  <a:pt x="399392" y="499343"/>
                  <a:pt x="398492" y="500868"/>
                  <a:pt x="397594" y="500868"/>
                </a:cubicBezTo>
                <a:cubicBezTo>
                  <a:pt x="397594" y="500868"/>
                  <a:pt x="395794" y="501629"/>
                  <a:pt x="395794" y="502390"/>
                </a:cubicBezTo>
                <a:cubicBezTo>
                  <a:pt x="395794" y="502390"/>
                  <a:pt x="396694" y="503912"/>
                  <a:pt x="397594" y="503912"/>
                </a:cubicBezTo>
                <a:close/>
                <a:moveTo>
                  <a:pt x="391294" y="494013"/>
                </a:moveTo>
                <a:cubicBezTo>
                  <a:pt x="392195" y="494774"/>
                  <a:pt x="393092" y="495535"/>
                  <a:pt x="393092" y="495535"/>
                </a:cubicBezTo>
                <a:lnTo>
                  <a:pt x="394893" y="494774"/>
                </a:lnTo>
                <a:cubicBezTo>
                  <a:pt x="395794" y="494774"/>
                  <a:pt x="396694" y="496296"/>
                  <a:pt x="396694" y="496296"/>
                </a:cubicBezTo>
                <a:cubicBezTo>
                  <a:pt x="397594" y="496296"/>
                  <a:pt x="397594" y="494774"/>
                  <a:pt x="398492" y="494774"/>
                </a:cubicBezTo>
                <a:cubicBezTo>
                  <a:pt x="398492" y="494013"/>
                  <a:pt x="397594" y="494013"/>
                  <a:pt x="397594" y="493252"/>
                </a:cubicBezTo>
                <a:cubicBezTo>
                  <a:pt x="396694" y="492491"/>
                  <a:pt x="395794" y="491727"/>
                  <a:pt x="395794" y="491727"/>
                </a:cubicBezTo>
                <a:cubicBezTo>
                  <a:pt x="395794" y="490966"/>
                  <a:pt x="393993" y="492491"/>
                  <a:pt x="393993" y="492491"/>
                </a:cubicBezTo>
                <a:cubicBezTo>
                  <a:pt x="393092" y="492491"/>
                  <a:pt x="392195" y="490966"/>
                  <a:pt x="392195" y="490966"/>
                </a:cubicBezTo>
                <a:cubicBezTo>
                  <a:pt x="391294" y="490966"/>
                  <a:pt x="391294" y="492491"/>
                  <a:pt x="390394" y="492491"/>
                </a:cubicBezTo>
                <a:cubicBezTo>
                  <a:pt x="390394" y="493252"/>
                  <a:pt x="391294" y="493252"/>
                  <a:pt x="391294" y="494013"/>
                </a:cubicBezTo>
                <a:close/>
                <a:moveTo>
                  <a:pt x="371497" y="485637"/>
                </a:moveTo>
                <a:cubicBezTo>
                  <a:pt x="371497" y="485637"/>
                  <a:pt x="372398" y="487158"/>
                  <a:pt x="373298" y="487158"/>
                </a:cubicBezTo>
                <a:cubicBezTo>
                  <a:pt x="373298" y="487158"/>
                  <a:pt x="374195" y="486397"/>
                  <a:pt x="375096" y="486397"/>
                </a:cubicBezTo>
                <a:cubicBezTo>
                  <a:pt x="374796" y="486143"/>
                  <a:pt x="374662" y="485888"/>
                  <a:pt x="374496" y="485633"/>
                </a:cubicBezTo>
                <a:lnTo>
                  <a:pt x="373198" y="485285"/>
                </a:lnTo>
                <a:lnTo>
                  <a:pt x="370297" y="484621"/>
                </a:lnTo>
                <a:lnTo>
                  <a:pt x="371497" y="485637"/>
                </a:lnTo>
                <a:close/>
                <a:moveTo>
                  <a:pt x="290874" y="407402"/>
                </a:moveTo>
                <a:lnTo>
                  <a:pt x="291332" y="417895"/>
                </a:lnTo>
                <a:lnTo>
                  <a:pt x="291790" y="428388"/>
                </a:lnTo>
                <a:lnTo>
                  <a:pt x="291790" y="429195"/>
                </a:lnTo>
                <a:lnTo>
                  <a:pt x="291562" y="429601"/>
                </a:lnTo>
                <a:lnTo>
                  <a:pt x="291477" y="429746"/>
                </a:lnTo>
                <a:lnTo>
                  <a:pt x="300567" y="438936"/>
                </a:lnTo>
                <a:lnTo>
                  <a:pt x="302595" y="440985"/>
                </a:lnTo>
                <a:lnTo>
                  <a:pt x="303810" y="438936"/>
                </a:lnTo>
                <a:lnTo>
                  <a:pt x="308679" y="433190"/>
                </a:lnTo>
                <a:lnTo>
                  <a:pt x="313145" y="428270"/>
                </a:lnTo>
                <a:lnTo>
                  <a:pt x="317984" y="423380"/>
                </a:lnTo>
                <a:lnTo>
                  <a:pt x="316135" y="422234"/>
                </a:lnTo>
                <a:lnTo>
                  <a:pt x="314112" y="420982"/>
                </a:lnTo>
                <a:lnTo>
                  <a:pt x="313303" y="419730"/>
                </a:lnTo>
                <a:lnTo>
                  <a:pt x="312897" y="418477"/>
                </a:lnTo>
                <a:lnTo>
                  <a:pt x="310874" y="414300"/>
                </a:lnTo>
                <a:lnTo>
                  <a:pt x="308849" y="411377"/>
                </a:lnTo>
                <a:lnTo>
                  <a:pt x="306018" y="408870"/>
                </a:lnTo>
                <a:lnTo>
                  <a:pt x="303589" y="406366"/>
                </a:lnTo>
                <a:lnTo>
                  <a:pt x="300758" y="403440"/>
                </a:lnTo>
                <a:lnTo>
                  <a:pt x="298329" y="400099"/>
                </a:lnTo>
                <a:lnTo>
                  <a:pt x="295091" y="395506"/>
                </a:lnTo>
                <a:lnTo>
                  <a:pt x="290874" y="390364"/>
                </a:lnTo>
                <a:lnTo>
                  <a:pt x="290874" y="407402"/>
                </a:lnTo>
                <a:close/>
                <a:moveTo>
                  <a:pt x="89918" y="14113"/>
                </a:moveTo>
                <a:lnTo>
                  <a:pt x="84991" y="14528"/>
                </a:lnTo>
                <a:lnTo>
                  <a:pt x="80065" y="15359"/>
                </a:lnTo>
                <a:lnTo>
                  <a:pt x="74726" y="16605"/>
                </a:lnTo>
                <a:lnTo>
                  <a:pt x="69390" y="18266"/>
                </a:lnTo>
                <a:lnTo>
                  <a:pt x="64051" y="19925"/>
                </a:lnTo>
                <a:lnTo>
                  <a:pt x="59125" y="22001"/>
                </a:lnTo>
                <a:lnTo>
                  <a:pt x="54607" y="24490"/>
                </a:lnTo>
                <a:lnTo>
                  <a:pt x="54510" y="24545"/>
                </a:lnTo>
                <a:lnTo>
                  <a:pt x="54510" y="24894"/>
                </a:lnTo>
                <a:lnTo>
                  <a:pt x="54116" y="26149"/>
                </a:lnTo>
                <a:lnTo>
                  <a:pt x="52534" y="29493"/>
                </a:lnTo>
                <a:lnTo>
                  <a:pt x="50954" y="33258"/>
                </a:lnTo>
                <a:lnTo>
                  <a:pt x="48580" y="41623"/>
                </a:lnTo>
                <a:lnTo>
                  <a:pt x="44627" y="57515"/>
                </a:lnTo>
                <a:lnTo>
                  <a:pt x="40673" y="72571"/>
                </a:lnTo>
                <a:lnTo>
                  <a:pt x="37117" y="87623"/>
                </a:lnTo>
                <a:lnTo>
                  <a:pt x="33955" y="103516"/>
                </a:lnTo>
                <a:lnTo>
                  <a:pt x="32373" y="111462"/>
                </a:lnTo>
                <a:lnTo>
                  <a:pt x="31187" y="119827"/>
                </a:lnTo>
                <a:lnTo>
                  <a:pt x="31187" y="131117"/>
                </a:lnTo>
                <a:lnTo>
                  <a:pt x="30396" y="138226"/>
                </a:lnTo>
                <a:lnTo>
                  <a:pt x="30002" y="140736"/>
                </a:lnTo>
                <a:lnTo>
                  <a:pt x="29210" y="141992"/>
                </a:lnTo>
                <a:lnTo>
                  <a:pt x="30002" y="141573"/>
                </a:lnTo>
                <a:lnTo>
                  <a:pt x="30396" y="141992"/>
                </a:lnTo>
                <a:lnTo>
                  <a:pt x="31187" y="141992"/>
                </a:lnTo>
                <a:lnTo>
                  <a:pt x="31581" y="142828"/>
                </a:lnTo>
                <a:lnTo>
                  <a:pt x="31978" y="144502"/>
                </a:lnTo>
                <a:lnTo>
                  <a:pt x="31581" y="145336"/>
                </a:lnTo>
                <a:lnTo>
                  <a:pt x="31187" y="145754"/>
                </a:lnTo>
                <a:lnTo>
                  <a:pt x="30002" y="146591"/>
                </a:lnTo>
                <a:lnTo>
                  <a:pt x="28816" y="146591"/>
                </a:lnTo>
                <a:lnTo>
                  <a:pt x="28025" y="146591"/>
                </a:lnTo>
                <a:lnTo>
                  <a:pt x="26840" y="145754"/>
                </a:lnTo>
                <a:lnTo>
                  <a:pt x="26442" y="144920"/>
                </a:lnTo>
                <a:lnTo>
                  <a:pt x="26048" y="144084"/>
                </a:lnTo>
                <a:lnTo>
                  <a:pt x="25654" y="141155"/>
                </a:lnTo>
                <a:lnTo>
                  <a:pt x="26048" y="132790"/>
                </a:lnTo>
                <a:lnTo>
                  <a:pt x="26840" y="124426"/>
                </a:lnTo>
                <a:lnTo>
                  <a:pt x="28025" y="115643"/>
                </a:lnTo>
                <a:lnTo>
                  <a:pt x="29605" y="107700"/>
                </a:lnTo>
                <a:lnTo>
                  <a:pt x="33955" y="85116"/>
                </a:lnTo>
                <a:lnTo>
                  <a:pt x="36326" y="73823"/>
                </a:lnTo>
                <a:lnTo>
                  <a:pt x="39094" y="62951"/>
                </a:lnTo>
                <a:lnTo>
                  <a:pt x="44233" y="43293"/>
                </a:lnTo>
                <a:lnTo>
                  <a:pt x="47001" y="33258"/>
                </a:lnTo>
                <a:lnTo>
                  <a:pt x="48580" y="28656"/>
                </a:lnTo>
                <a:lnTo>
                  <a:pt x="48999" y="27598"/>
                </a:lnTo>
                <a:lnTo>
                  <a:pt x="44754" y="30718"/>
                </a:lnTo>
                <a:lnTo>
                  <a:pt x="40649" y="34040"/>
                </a:lnTo>
                <a:lnTo>
                  <a:pt x="36544" y="37360"/>
                </a:lnTo>
                <a:lnTo>
                  <a:pt x="32849" y="41511"/>
                </a:lnTo>
                <a:lnTo>
                  <a:pt x="29562" y="45661"/>
                </a:lnTo>
                <a:lnTo>
                  <a:pt x="27100" y="50230"/>
                </a:lnTo>
                <a:lnTo>
                  <a:pt x="24226" y="55211"/>
                </a:lnTo>
                <a:lnTo>
                  <a:pt x="21761" y="61023"/>
                </a:lnTo>
                <a:lnTo>
                  <a:pt x="19709" y="67662"/>
                </a:lnTo>
                <a:lnTo>
                  <a:pt x="18066" y="73890"/>
                </a:lnTo>
                <a:lnTo>
                  <a:pt x="16835" y="80947"/>
                </a:lnTo>
                <a:lnTo>
                  <a:pt x="16013" y="87175"/>
                </a:lnTo>
                <a:lnTo>
                  <a:pt x="15604" y="94230"/>
                </a:lnTo>
                <a:lnTo>
                  <a:pt x="15192" y="100457"/>
                </a:lnTo>
                <a:lnTo>
                  <a:pt x="15604" y="107515"/>
                </a:lnTo>
                <a:lnTo>
                  <a:pt x="16013" y="113742"/>
                </a:lnTo>
                <a:lnTo>
                  <a:pt x="17244" y="120381"/>
                </a:lnTo>
                <a:lnTo>
                  <a:pt x="18478" y="126193"/>
                </a:lnTo>
                <a:lnTo>
                  <a:pt x="20118" y="132836"/>
                </a:lnTo>
                <a:lnTo>
                  <a:pt x="22171" y="138648"/>
                </a:lnTo>
                <a:lnTo>
                  <a:pt x="24636" y="144459"/>
                </a:lnTo>
                <a:lnTo>
                  <a:pt x="27922" y="149856"/>
                </a:lnTo>
                <a:lnTo>
                  <a:pt x="31205" y="154837"/>
                </a:lnTo>
                <a:lnTo>
                  <a:pt x="35723" y="161480"/>
                </a:lnTo>
                <a:lnTo>
                  <a:pt x="41471" y="166876"/>
                </a:lnTo>
                <a:lnTo>
                  <a:pt x="42562" y="168283"/>
                </a:lnTo>
                <a:lnTo>
                  <a:pt x="43320" y="166752"/>
                </a:lnTo>
                <a:lnTo>
                  <a:pt x="44136" y="165924"/>
                </a:lnTo>
                <a:lnTo>
                  <a:pt x="45361" y="165097"/>
                </a:lnTo>
                <a:lnTo>
                  <a:pt x="46585" y="164684"/>
                </a:lnTo>
                <a:lnTo>
                  <a:pt x="49035" y="163441"/>
                </a:lnTo>
                <a:lnTo>
                  <a:pt x="51488" y="161786"/>
                </a:lnTo>
                <a:lnTo>
                  <a:pt x="53937" y="159303"/>
                </a:lnTo>
                <a:lnTo>
                  <a:pt x="56387" y="156820"/>
                </a:lnTo>
                <a:lnTo>
                  <a:pt x="57809" y="155022"/>
                </a:lnTo>
                <a:lnTo>
                  <a:pt x="57718" y="154376"/>
                </a:lnTo>
                <a:lnTo>
                  <a:pt x="57718" y="150729"/>
                </a:lnTo>
                <a:lnTo>
                  <a:pt x="58112" y="143844"/>
                </a:lnTo>
                <a:lnTo>
                  <a:pt x="58897" y="137768"/>
                </a:lnTo>
                <a:lnTo>
                  <a:pt x="60077" y="127645"/>
                </a:lnTo>
                <a:lnTo>
                  <a:pt x="61256" y="117926"/>
                </a:lnTo>
                <a:lnTo>
                  <a:pt x="63224" y="107800"/>
                </a:lnTo>
                <a:lnTo>
                  <a:pt x="65976" y="97674"/>
                </a:lnTo>
                <a:lnTo>
                  <a:pt x="68335" y="86741"/>
                </a:lnTo>
                <a:lnTo>
                  <a:pt x="71088" y="75806"/>
                </a:lnTo>
                <a:lnTo>
                  <a:pt x="74235" y="64870"/>
                </a:lnTo>
                <a:lnTo>
                  <a:pt x="77773" y="54744"/>
                </a:lnTo>
                <a:lnTo>
                  <a:pt x="81705" y="44215"/>
                </a:lnTo>
                <a:lnTo>
                  <a:pt x="85637" y="33686"/>
                </a:lnTo>
                <a:lnTo>
                  <a:pt x="90752" y="23560"/>
                </a:lnTo>
                <a:lnTo>
                  <a:pt x="96257" y="13840"/>
                </a:lnTo>
                <a:lnTo>
                  <a:pt x="96291" y="13767"/>
                </a:lnTo>
                <a:lnTo>
                  <a:pt x="95257" y="13697"/>
                </a:lnTo>
                <a:lnTo>
                  <a:pt x="89918" y="14113"/>
                </a:lnTo>
                <a:close/>
                <a:moveTo>
                  <a:pt x="101414" y="14113"/>
                </a:moveTo>
                <a:lnTo>
                  <a:pt x="99125" y="13958"/>
                </a:lnTo>
                <a:lnTo>
                  <a:pt x="99401" y="14246"/>
                </a:lnTo>
                <a:lnTo>
                  <a:pt x="99401" y="15459"/>
                </a:lnTo>
                <a:lnTo>
                  <a:pt x="99401" y="16268"/>
                </a:lnTo>
                <a:lnTo>
                  <a:pt x="94290" y="25179"/>
                </a:lnTo>
                <a:lnTo>
                  <a:pt x="89178" y="34495"/>
                </a:lnTo>
                <a:lnTo>
                  <a:pt x="85246" y="44215"/>
                </a:lnTo>
                <a:lnTo>
                  <a:pt x="81705" y="54341"/>
                </a:lnTo>
                <a:lnTo>
                  <a:pt x="76199" y="70946"/>
                </a:lnTo>
                <a:lnTo>
                  <a:pt x="71482" y="87954"/>
                </a:lnTo>
                <a:lnTo>
                  <a:pt x="67156" y="108206"/>
                </a:lnTo>
                <a:lnTo>
                  <a:pt x="65188" y="117926"/>
                </a:lnTo>
                <a:lnTo>
                  <a:pt x="63224" y="127645"/>
                </a:lnTo>
                <a:lnTo>
                  <a:pt x="62435" y="136149"/>
                </a:lnTo>
                <a:lnTo>
                  <a:pt x="62044" y="144250"/>
                </a:lnTo>
                <a:lnTo>
                  <a:pt x="61668" y="150056"/>
                </a:lnTo>
                <a:lnTo>
                  <a:pt x="65782" y="143993"/>
                </a:lnTo>
                <a:lnTo>
                  <a:pt x="69457" y="139027"/>
                </a:lnTo>
                <a:lnTo>
                  <a:pt x="72316" y="135301"/>
                </a:lnTo>
                <a:lnTo>
                  <a:pt x="80077" y="126612"/>
                </a:lnTo>
                <a:lnTo>
                  <a:pt x="83369" y="123607"/>
                </a:lnTo>
                <a:lnTo>
                  <a:pt x="83369" y="123301"/>
                </a:lnTo>
                <a:lnTo>
                  <a:pt x="83797" y="122467"/>
                </a:lnTo>
                <a:lnTo>
                  <a:pt x="84652" y="114563"/>
                </a:lnTo>
                <a:lnTo>
                  <a:pt x="86362" y="107487"/>
                </a:lnTo>
                <a:lnTo>
                  <a:pt x="89354" y="92508"/>
                </a:lnTo>
                <a:lnTo>
                  <a:pt x="97049" y="62963"/>
                </a:lnTo>
                <a:lnTo>
                  <a:pt x="99189" y="55059"/>
                </a:lnTo>
                <a:lnTo>
                  <a:pt x="101327" y="46319"/>
                </a:lnTo>
                <a:lnTo>
                  <a:pt x="104319" y="37997"/>
                </a:lnTo>
                <a:lnTo>
                  <a:pt x="105174" y="34253"/>
                </a:lnTo>
                <a:lnTo>
                  <a:pt x="106029" y="30090"/>
                </a:lnTo>
                <a:lnTo>
                  <a:pt x="106456" y="25930"/>
                </a:lnTo>
                <a:lnTo>
                  <a:pt x="107739" y="21353"/>
                </a:lnTo>
                <a:lnTo>
                  <a:pt x="109876" y="17190"/>
                </a:lnTo>
                <a:lnTo>
                  <a:pt x="111055" y="15659"/>
                </a:lnTo>
                <a:lnTo>
                  <a:pt x="107984" y="14943"/>
                </a:lnTo>
                <a:lnTo>
                  <a:pt x="101414" y="14113"/>
                </a:lnTo>
                <a:close/>
                <a:moveTo>
                  <a:pt x="118659" y="17436"/>
                </a:moveTo>
                <a:lnTo>
                  <a:pt x="114875" y="16550"/>
                </a:lnTo>
                <a:lnTo>
                  <a:pt x="113296" y="18857"/>
                </a:lnTo>
                <a:lnTo>
                  <a:pt x="111586" y="22183"/>
                </a:lnTo>
                <a:lnTo>
                  <a:pt x="110731" y="25930"/>
                </a:lnTo>
                <a:lnTo>
                  <a:pt x="109449" y="29259"/>
                </a:lnTo>
                <a:lnTo>
                  <a:pt x="108166" y="36332"/>
                </a:lnTo>
                <a:lnTo>
                  <a:pt x="106456" y="43405"/>
                </a:lnTo>
                <a:lnTo>
                  <a:pt x="102609" y="57139"/>
                </a:lnTo>
                <a:lnTo>
                  <a:pt x="99189" y="70870"/>
                </a:lnTo>
                <a:lnTo>
                  <a:pt x="92774" y="97919"/>
                </a:lnTo>
                <a:lnTo>
                  <a:pt x="89354" y="111650"/>
                </a:lnTo>
                <a:lnTo>
                  <a:pt x="88072" y="118723"/>
                </a:lnTo>
                <a:lnTo>
                  <a:pt x="87987" y="119399"/>
                </a:lnTo>
                <a:lnTo>
                  <a:pt x="88245" y="119163"/>
                </a:lnTo>
                <a:lnTo>
                  <a:pt x="97231" y="111298"/>
                </a:lnTo>
                <a:lnTo>
                  <a:pt x="105804" y="104265"/>
                </a:lnTo>
                <a:lnTo>
                  <a:pt x="107032" y="103437"/>
                </a:lnTo>
                <a:lnTo>
                  <a:pt x="109094" y="101645"/>
                </a:lnTo>
                <a:lnTo>
                  <a:pt x="109442" y="97189"/>
                </a:lnTo>
                <a:lnTo>
                  <a:pt x="110282" y="91383"/>
                </a:lnTo>
                <a:lnTo>
                  <a:pt x="113226" y="81008"/>
                </a:lnTo>
                <a:lnTo>
                  <a:pt x="117010" y="69809"/>
                </a:lnTo>
                <a:lnTo>
                  <a:pt x="118692" y="64415"/>
                </a:lnTo>
                <a:lnTo>
                  <a:pt x="119535" y="59022"/>
                </a:lnTo>
                <a:lnTo>
                  <a:pt x="123319" y="38691"/>
                </a:lnTo>
                <a:lnTo>
                  <a:pt x="124159" y="35787"/>
                </a:lnTo>
                <a:lnTo>
                  <a:pt x="125001" y="33298"/>
                </a:lnTo>
                <a:lnTo>
                  <a:pt x="127105" y="28319"/>
                </a:lnTo>
                <a:lnTo>
                  <a:pt x="129206" y="22926"/>
                </a:lnTo>
                <a:lnTo>
                  <a:pt x="130222" y="20922"/>
                </a:lnTo>
                <a:lnTo>
                  <a:pt x="129746" y="20755"/>
                </a:lnTo>
                <a:lnTo>
                  <a:pt x="118659" y="17436"/>
                </a:lnTo>
                <a:close/>
                <a:moveTo>
                  <a:pt x="140421" y="24490"/>
                </a:moveTo>
                <a:lnTo>
                  <a:pt x="133796" y="22174"/>
                </a:lnTo>
                <a:lnTo>
                  <a:pt x="132150" y="25830"/>
                </a:lnTo>
                <a:lnTo>
                  <a:pt x="130046" y="29978"/>
                </a:lnTo>
                <a:lnTo>
                  <a:pt x="128367" y="33713"/>
                </a:lnTo>
                <a:lnTo>
                  <a:pt x="126263" y="44085"/>
                </a:lnTo>
                <a:lnTo>
                  <a:pt x="124580" y="54041"/>
                </a:lnTo>
                <a:lnTo>
                  <a:pt x="122479" y="64828"/>
                </a:lnTo>
                <a:lnTo>
                  <a:pt x="121218" y="70637"/>
                </a:lnTo>
                <a:lnTo>
                  <a:pt x="119957" y="76030"/>
                </a:lnTo>
                <a:lnTo>
                  <a:pt x="115330" y="89306"/>
                </a:lnTo>
                <a:lnTo>
                  <a:pt x="113647" y="95946"/>
                </a:lnTo>
                <a:lnTo>
                  <a:pt x="113378" y="98071"/>
                </a:lnTo>
                <a:lnTo>
                  <a:pt x="119284" y="94333"/>
                </a:lnTo>
                <a:lnTo>
                  <a:pt x="126041" y="90507"/>
                </a:lnTo>
                <a:lnTo>
                  <a:pt x="125432" y="89212"/>
                </a:lnTo>
                <a:lnTo>
                  <a:pt x="125053" y="88412"/>
                </a:lnTo>
                <a:lnTo>
                  <a:pt x="125053" y="85210"/>
                </a:lnTo>
                <a:lnTo>
                  <a:pt x="126187" y="81611"/>
                </a:lnTo>
                <a:lnTo>
                  <a:pt x="127318" y="76809"/>
                </a:lnTo>
                <a:lnTo>
                  <a:pt x="130713" y="68808"/>
                </a:lnTo>
                <a:lnTo>
                  <a:pt x="132599" y="62809"/>
                </a:lnTo>
                <a:lnTo>
                  <a:pt x="134485" y="52807"/>
                </a:lnTo>
                <a:lnTo>
                  <a:pt x="135994" y="47207"/>
                </a:lnTo>
                <a:lnTo>
                  <a:pt x="137501" y="42005"/>
                </a:lnTo>
                <a:lnTo>
                  <a:pt x="139011" y="36405"/>
                </a:lnTo>
                <a:lnTo>
                  <a:pt x="141276" y="31603"/>
                </a:lnTo>
                <a:lnTo>
                  <a:pt x="144292" y="26804"/>
                </a:lnTo>
                <a:lnTo>
                  <a:pt x="144717" y="26352"/>
                </a:lnTo>
                <a:lnTo>
                  <a:pt x="140421" y="24490"/>
                </a:lnTo>
                <a:close/>
                <a:moveTo>
                  <a:pt x="157256" y="31964"/>
                </a:moveTo>
                <a:lnTo>
                  <a:pt x="151508" y="29472"/>
                </a:lnTo>
                <a:lnTo>
                  <a:pt x="148197" y="27928"/>
                </a:lnTo>
                <a:lnTo>
                  <a:pt x="146933" y="29605"/>
                </a:lnTo>
                <a:lnTo>
                  <a:pt x="144671" y="33604"/>
                </a:lnTo>
                <a:lnTo>
                  <a:pt x="142783" y="38006"/>
                </a:lnTo>
                <a:lnTo>
                  <a:pt x="140521" y="43205"/>
                </a:lnTo>
                <a:lnTo>
                  <a:pt x="139390" y="48005"/>
                </a:lnTo>
                <a:lnTo>
                  <a:pt x="137880" y="53207"/>
                </a:lnTo>
                <a:lnTo>
                  <a:pt x="135994" y="62809"/>
                </a:lnTo>
                <a:lnTo>
                  <a:pt x="134109" y="70409"/>
                </a:lnTo>
                <a:lnTo>
                  <a:pt x="131844" y="78010"/>
                </a:lnTo>
                <a:lnTo>
                  <a:pt x="130334" y="83612"/>
                </a:lnTo>
                <a:lnTo>
                  <a:pt x="128827" y="86411"/>
                </a:lnTo>
                <a:lnTo>
                  <a:pt x="128448" y="87611"/>
                </a:lnTo>
                <a:lnTo>
                  <a:pt x="128827" y="88412"/>
                </a:lnTo>
                <a:lnTo>
                  <a:pt x="129143" y="88748"/>
                </a:lnTo>
                <a:lnTo>
                  <a:pt x="133169" y="86468"/>
                </a:lnTo>
                <a:lnTo>
                  <a:pt x="140112" y="82330"/>
                </a:lnTo>
                <a:lnTo>
                  <a:pt x="147464" y="78192"/>
                </a:lnTo>
                <a:lnTo>
                  <a:pt x="157265" y="71570"/>
                </a:lnTo>
                <a:lnTo>
                  <a:pt x="162916" y="67668"/>
                </a:lnTo>
                <a:lnTo>
                  <a:pt x="164211" y="61666"/>
                </a:lnTo>
                <a:lnTo>
                  <a:pt x="164990" y="54890"/>
                </a:lnTo>
                <a:lnTo>
                  <a:pt x="165766" y="47268"/>
                </a:lnTo>
                <a:lnTo>
                  <a:pt x="166154" y="44303"/>
                </a:lnTo>
                <a:lnTo>
                  <a:pt x="166933" y="40916"/>
                </a:lnTo>
                <a:lnTo>
                  <a:pt x="167949" y="39585"/>
                </a:lnTo>
                <a:lnTo>
                  <a:pt x="167109" y="39022"/>
                </a:lnTo>
                <a:lnTo>
                  <a:pt x="163411" y="36214"/>
                </a:lnTo>
                <a:lnTo>
                  <a:pt x="163326" y="36299"/>
                </a:lnTo>
                <a:lnTo>
                  <a:pt x="161670" y="38352"/>
                </a:lnTo>
                <a:lnTo>
                  <a:pt x="160427" y="41226"/>
                </a:lnTo>
                <a:lnTo>
                  <a:pt x="158360" y="46565"/>
                </a:lnTo>
                <a:lnTo>
                  <a:pt x="156704" y="52313"/>
                </a:lnTo>
                <a:lnTo>
                  <a:pt x="153809" y="58061"/>
                </a:lnTo>
                <a:lnTo>
                  <a:pt x="151326" y="63809"/>
                </a:lnTo>
                <a:lnTo>
                  <a:pt x="149671" y="70382"/>
                </a:lnTo>
                <a:lnTo>
                  <a:pt x="148015" y="76130"/>
                </a:lnTo>
                <a:lnTo>
                  <a:pt x="147603" y="76952"/>
                </a:lnTo>
                <a:lnTo>
                  <a:pt x="147188" y="77770"/>
                </a:lnTo>
                <a:lnTo>
                  <a:pt x="146775" y="78183"/>
                </a:lnTo>
                <a:lnTo>
                  <a:pt x="145948" y="77770"/>
                </a:lnTo>
                <a:lnTo>
                  <a:pt x="145120" y="77770"/>
                </a:lnTo>
                <a:lnTo>
                  <a:pt x="144705" y="76952"/>
                </a:lnTo>
                <a:lnTo>
                  <a:pt x="144292" y="76130"/>
                </a:lnTo>
                <a:lnTo>
                  <a:pt x="144292" y="75308"/>
                </a:lnTo>
                <a:lnTo>
                  <a:pt x="146775" y="66683"/>
                </a:lnTo>
                <a:lnTo>
                  <a:pt x="149671" y="58061"/>
                </a:lnTo>
                <a:lnTo>
                  <a:pt x="156292" y="41635"/>
                </a:lnTo>
                <a:lnTo>
                  <a:pt x="157947" y="37121"/>
                </a:lnTo>
                <a:lnTo>
                  <a:pt x="160294" y="34013"/>
                </a:lnTo>
                <a:lnTo>
                  <a:pt x="157256" y="31964"/>
                </a:lnTo>
                <a:close/>
                <a:moveTo>
                  <a:pt x="176144" y="46492"/>
                </a:moveTo>
                <a:lnTo>
                  <a:pt x="172036" y="42341"/>
                </a:lnTo>
                <a:lnTo>
                  <a:pt x="170756" y="41477"/>
                </a:lnTo>
                <a:lnTo>
                  <a:pt x="170041" y="43033"/>
                </a:lnTo>
                <a:lnTo>
                  <a:pt x="169653" y="45149"/>
                </a:lnTo>
                <a:lnTo>
                  <a:pt x="169265" y="47689"/>
                </a:lnTo>
                <a:lnTo>
                  <a:pt x="168877" y="56584"/>
                </a:lnTo>
                <a:lnTo>
                  <a:pt x="168489" y="62090"/>
                </a:lnTo>
                <a:lnTo>
                  <a:pt x="168489" y="63721"/>
                </a:lnTo>
                <a:lnTo>
                  <a:pt x="182438" y="53474"/>
                </a:lnTo>
                <a:lnTo>
                  <a:pt x="180249" y="51061"/>
                </a:lnTo>
                <a:lnTo>
                  <a:pt x="176144" y="46492"/>
                </a:lnTo>
                <a:close/>
                <a:moveTo>
                  <a:pt x="199528" y="79604"/>
                </a:moveTo>
                <a:lnTo>
                  <a:pt x="195065" y="74272"/>
                </a:lnTo>
                <a:lnTo>
                  <a:pt x="190196" y="70170"/>
                </a:lnTo>
                <a:lnTo>
                  <a:pt x="187846" y="67793"/>
                </a:lnTo>
                <a:lnTo>
                  <a:pt x="180137" y="73226"/>
                </a:lnTo>
                <a:lnTo>
                  <a:pt x="171154" y="79847"/>
                </a:lnTo>
                <a:lnTo>
                  <a:pt x="151957" y="91850"/>
                </a:lnTo>
                <a:lnTo>
                  <a:pt x="139705" y="99711"/>
                </a:lnTo>
                <a:lnTo>
                  <a:pt x="127451" y="107988"/>
                </a:lnTo>
                <a:lnTo>
                  <a:pt x="115200" y="117092"/>
                </a:lnTo>
                <a:lnTo>
                  <a:pt x="103355" y="126196"/>
                </a:lnTo>
                <a:lnTo>
                  <a:pt x="95187" y="134061"/>
                </a:lnTo>
                <a:lnTo>
                  <a:pt x="86201" y="142337"/>
                </a:lnTo>
                <a:lnTo>
                  <a:pt x="77624" y="151026"/>
                </a:lnTo>
                <a:lnTo>
                  <a:pt x="73541" y="156408"/>
                </a:lnTo>
                <a:lnTo>
                  <a:pt x="69866" y="161374"/>
                </a:lnTo>
                <a:lnTo>
                  <a:pt x="65782" y="166752"/>
                </a:lnTo>
                <a:lnTo>
                  <a:pt x="60880" y="172133"/>
                </a:lnTo>
                <a:lnTo>
                  <a:pt x="58840" y="174201"/>
                </a:lnTo>
                <a:lnTo>
                  <a:pt x="55981" y="176272"/>
                </a:lnTo>
                <a:lnTo>
                  <a:pt x="54392" y="177342"/>
                </a:lnTo>
                <a:lnTo>
                  <a:pt x="59946" y="184203"/>
                </a:lnTo>
                <a:lnTo>
                  <a:pt x="69278" y="196099"/>
                </a:lnTo>
                <a:lnTo>
                  <a:pt x="70021" y="197036"/>
                </a:lnTo>
                <a:lnTo>
                  <a:pt x="70197" y="196857"/>
                </a:lnTo>
                <a:lnTo>
                  <a:pt x="71831" y="195205"/>
                </a:lnTo>
                <a:lnTo>
                  <a:pt x="73465" y="192722"/>
                </a:lnTo>
                <a:lnTo>
                  <a:pt x="75505" y="188174"/>
                </a:lnTo>
                <a:lnTo>
                  <a:pt x="77139" y="185279"/>
                </a:lnTo>
                <a:lnTo>
                  <a:pt x="79180" y="182799"/>
                </a:lnTo>
                <a:lnTo>
                  <a:pt x="86941" y="173288"/>
                </a:lnTo>
                <a:lnTo>
                  <a:pt x="91434" y="169565"/>
                </a:lnTo>
                <a:lnTo>
                  <a:pt x="95108" y="165430"/>
                </a:lnTo>
                <a:lnTo>
                  <a:pt x="105729" y="156747"/>
                </a:lnTo>
                <a:lnTo>
                  <a:pt x="118798" y="145169"/>
                </a:lnTo>
                <a:lnTo>
                  <a:pt x="132275" y="134006"/>
                </a:lnTo>
                <a:lnTo>
                  <a:pt x="143710" y="124080"/>
                </a:lnTo>
                <a:lnTo>
                  <a:pt x="157189" y="113330"/>
                </a:lnTo>
                <a:lnTo>
                  <a:pt x="163723" y="108367"/>
                </a:lnTo>
                <a:lnTo>
                  <a:pt x="171075" y="103407"/>
                </a:lnTo>
                <a:lnTo>
                  <a:pt x="182510" y="95136"/>
                </a:lnTo>
                <a:lnTo>
                  <a:pt x="194352" y="87693"/>
                </a:lnTo>
                <a:lnTo>
                  <a:pt x="202114" y="82930"/>
                </a:lnTo>
                <a:lnTo>
                  <a:pt x="199528" y="79604"/>
                </a:lnTo>
                <a:close/>
                <a:moveTo>
                  <a:pt x="288585" y="182256"/>
                </a:moveTo>
                <a:lnTo>
                  <a:pt x="286769" y="180513"/>
                </a:lnTo>
                <a:lnTo>
                  <a:pt x="278247" y="171487"/>
                </a:lnTo>
                <a:lnTo>
                  <a:pt x="272029" y="164208"/>
                </a:lnTo>
                <a:lnTo>
                  <a:pt x="271695" y="174283"/>
                </a:lnTo>
                <a:lnTo>
                  <a:pt x="270843" y="187310"/>
                </a:lnTo>
                <a:lnTo>
                  <a:pt x="270416" y="200344"/>
                </a:lnTo>
                <a:lnTo>
                  <a:pt x="270416" y="201156"/>
                </a:lnTo>
                <a:lnTo>
                  <a:pt x="269988" y="201562"/>
                </a:lnTo>
                <a:lnTo>
                  <a:pt x="269476" y="201808"/>
                </a:lnTo>
                <a:lnTo>
                  <a:pt x="275415" y="208917"/>
                </a:lnTo>
                <a:lnTo>
                  <a:pt x="288585" y="223779"/>
                </a:lnTo>
                <a:lnTo>
                  <a:pt x="288585" y="182256"/>
                </a:lnTo>
                <a:close/>
                <a:moveTo>
                  <a:pt x="282670" y="238274"/>
                </a:moveTo>
                <a:lnTo>
                  <a:pt x="273802" y="228351"/>
                </a:lnTo>
                <a:lnTo>
                  <a:pt x="259696" y="213053"/>
                </a:lnTo>
                <a:lnTo>
                  <a:pt x="252844" y="205194"/>
                </a:lnTo>
                <a:lnTo>
                  <a:pt x="246395" y="197339"/>
                </a:lnTo>
                <a:lnTo>
                  <a:pt x="241157" y="190308"/>
                </a:lnTo>
                <a:lnTo>
                  <a:pt x="230679" y="177078"/>
                </a:lnTo>
                <a:lnTo>
                  <a:pt x="220198" y="164260"/>
                </a:lnTo>
                <a:lnTo>
                  <a:pt x="214153" y="158472"/>
                </a:lnTo>
                <a:lnTo>
                  <a:pt x="208511" y="152269"/>
                </a:lnTo>
                <a:lnTo>
                  <a:pt x="202062" y="146894"/>
                </a:lnTo>
                <a:lnTo>
                  <a:pt x="195614" y="141931"/>
                </a:lnTo>
                <a:lnTo>
                  <a:pt x="194404" y="140279"/>
                </a:lnTo>
                <a:lnTo>
                  <a:pt x="193598" y="139036"/>
                </a:lnTo>
                <a:lnTo>
                  <a:pt x="192391" y="137383"/>
                </a:lnTo>
                <a:lnTo>
                  <a:pt x="192391" y="136143"/>
                </a:lnTo>
                <a:lnTo>
                  <a:pt x="192391" y="134076"/>
                </a:lnTo>
                <a:lnTo>
                  <a:pt x="192794" y="132420"/>
                </a:lnTo>
                <a:lnTo>
                  <a:pt x="194001" y="130353"/>
                </a:lnTo>
                <a:lnTo>
                  <a:pt x="195210" y="128288"/>
                </a:lnTo>
                <a:lnTo>
                  <a:pt x="197227" y="127460"/>
                </a:lnTo>
                <a:lnTo>
                  <a:pt x="198839" y="127045"/>
                </a:lnTo>
                <a:lnTo>
                  <a:pt x="200853" y="127045"/>
                </a:lnTo>
                <a:lnTo>
                  <a:pt x="202465" y="128288"/>
                </a:lnTo>
                <a:lnTo>
                  <a:pt x="208914" y="133248"/>
                </a:lnTo>
                <a:lnTo>
                  <a:pt x="214556" y="138623"/>
                </a:lnTo>
                <a:lnTo>
                  <a:pt x="220601" y="143999"/>
                </a:lnTo>
                <a:lnTo>
                  <a:pt x="225840" y="149786"/>
                </a:lnTo>
                <a:lnTo>
                  <a:pt x="236724" y="161780"/>
                </a:lnTo>
                <a:lnTo>
                  <a:pt x="247202" y="174598"/>
                </a:lnTo>
                <a:lnTo>
                  <a:pt x="260905" y="191548"/>
                </a:lnTo>
                <a:lnTo>
                  <a:pt x="266220" y="197909"/>
                </a:lnTo>
                <a:lnTo>
                  <a:pt x="266566" y="187310"/>
                </a:lnTo>
                <a:lnTo>
                  <a:pt x="267420" y="174283"/>
                </a:lnTo>
                <a:lnTo>
                  <a:pt x="267848" y="161249"/>
                </a:lnTo>
                <a:lnTo>
                  <a:pt x="267909" y="159409"/>
                </a:lnTo>
                <a:lnTo>
                  <a:pt x="262424" y="153030"/>
                </a:lnTo>
                <a:lnTo>
                  <a:pt x="253496" y="142774"/>
                </a:lnTo>
                <a:lnTo>
                  <a:pt x="252771" y="141864"/>
                </a:lnTo>
                <a:lnTo>
                  <a:pt x="252244" y="151072"/>
                </a:lnTo>
                <a:lnTo>
                  <a:pt x="251710" y="160843"/>
                </a:lnTo>
                <a:lnTo>
                  <a:pt x="251710" y="161659"/>
                </a:lnTo>
                <a:lnTo>
                  <a:pt x="251176" y="162065"/>
                </a:lnTo>
                <a:lnTo>
                  <a:pt x="250106" y="162471"/>
                </a:lnTo>
                <a:lnTo>
                  <a:pt x="249573" y="162880"/>
                </a:lnTo>
                <a:lnTo>
                  <a:pt x="248502" y="162471"/>
                </a:lnTo>
                <a:lnTo>
                  <a:pt x="247435" y="162065"/>
                </a:lnTo>
                <a:lnTo>
                  <a:pt x="246902" y="161659"/>
                </a:lnTo>
                <a:lnTo>
                  <a:pt x="246902" y="160843"/>
                </a:lnTo>
                <a:lnTo>
                  <a:pt x="246902" y="151072"/>
                </a:lnTo>
                <a:lnTo>
                  <a:pt x="247969" y="140891"/>
                </a:lnTo>
                <a:lnTo>
                  <a:pt x="248472" y="136486"/>
                </a:lnTo>
                <a:lnTo>
                  <a:pt x="244977" y="132108"/>
                </a:lnTo>
                <a:lnTo>
                  <a:pt x="234426" y="119802"/>
                </a:lnTo>
                <a:lnTo>
                  <a:pt x="224282" y="107496"/>
                </a:lnTo>
                <a:lnTo>
                  <a:pt x="222105" y="105056"/>
                </a:lnTo>
                <a:lnTo>
                  <a:pt x="222223" y="108430"/>
                </a:lnTo>
                <a:lnTo>
                  <a:pt x="221805" y="120751"/>
                </a:lnTo>
                <a:lnTo>
                  <a:pt x="221805" y="125678"/>
                </a:lnTo>
                <a:lnTo>
                  <a:pt x="221805" y="131017"/>
                </a:lnTo>
                <a:lnTo>
                  <a:pt x="222642" y="133478"/>
                </a:lnTo>
                <a:lnTo>
                  <a:pt x="223478" y="135943"/>
                </a:lnTo>
                <a:lnTo>
                  <a:pt x="224734" y="137586"/>
                </a:lnTo>
                <a:lnTo>
                  <a:pt x="226825" y="139227"/>
                </a:lnTo>
                <a:lnTo>
                  <a:pt x="227244" y="140048"/>
                </a:lnTo>
                <a:lnTo>
                  <a:pt x="227662" y="140461"/>
                </a:lnTo>
                <a:lnTo>
                  <a:pt x="227662" y="141691"/>
                </a:lnTo>
                <a:lnTo>
                  <a:pt x="227244" y="142513"/>
                </a:lnTo>
                <a:lnTo>
                  <a:pt x="226825" y="142922"/>
                </a:lnTo>
                <a:lnTo>
                  <a:pt x="226407" y="143335"/>
                </a:lnTo>
                <a:lnTo>
                  <a:pt x="225570" y="143335"/>
                </a:lnTo>
                <a:lnTo>
                  <a:pt x="224734" y="142922"/>
                </a:lnTo>
                <a:lnTo>
                  <a:pt x="223060" y="141691"/>
                </a:lnTo>
                <a:lnTo>
                  <a:pt x="221387" y="139639"/>
                </a:lnTo>
                <a:lnTo>
                  <a:pt x="220131" y="137586"/>
                </a:lnTo>
                <a:lnTo>
                  <a:pt x="219298" y="135531"/>
                </a:lnTo>
                <a:lnTo>
                  <a:pt x="218461" y="133478"/>
                </a:lnTo>
                <a:lnTo>
                  <a:pt x="218043" y="131017"/>
                </a:lnTo>
                <a:lnTo>
                  <a:pt x="218043" y="126087"/>
                </a:lnTo>
                <a:lnTo>
                  <a:pt x="218043" y="101042"/>
                </a:lnTo>
                <a:lnTo>
                  <a:pt x="216572" y="99705"/>
                </a:lnTo>
                <a:lnTo>
                  <a:pt x="212919" y="96012"/>
                </a:lnTo>
                <a:lnTo>
                  <a:pt x="211564" y="94642"/>
                </a:lnTo>
                <a:lnTo>
                  <a:pt x="200070" y="101751"/>
                </a:lnTo>
                <a:lnTo>
                  <a:pt x="178017" y="116225"/>
                </a:lnTo>
                <a:lnTo>
                  <a:pt x="169441" y="122428"/>
                </a:lnTo>
                <a:lnTo>
                  <a:pt x="160864" y="129043"/>
                </a:lnTo>
                <a:lnTo>
                  <a:pt x="144935" y="143101"/>
                </a:lnTo>
                <a:lnTo>
                  <a:pt x="134318" y="152199"/>
                </a:lnTo>
                <a:lnTo>
                  <a:pt x="122064" y="162122"/>
                </a:lnTo>
                <a:lnTo>
                  <a:pt x="108997" y="172876"/>
                </a:lnTo>
                <a:lnTo>
                  <a:pt x="102460" y="178251"/>
                </a:lnTo>
                <a:lnTo>
                  <a:pt x="96743" y="184867"/>
                </a:lnTo>
                <a:lnTo>
                  <a:pt x="94293" y="187346"/>
                </a:lnTo>
                <a:lnTo>
                  <a:pt x="92249" y="190242"/>
                </a:lnTo>
                <a:lnTo>
                  <a:pt x="88166" y="196445"/>
                </a:lnTo>
                <a:lnTo>
                  <a:pt x="86125" y="200165"/>
                </a:lnTo>
                <a:lnTo>
                  <a:pt x="83673" y="203475"/>
                </a:lnTo>
                <a:lnTo>
                  <a:pt x="80814" y="207195"/>
                </a:lnTo>
                <a:lnTo>
                  <a:pt x="79261" y="208420"/>
                </a:lnTo>
                <a:lnTo>
                  <a:pt x="83072" y="212916"/>
                </a:lnTo>
                <a:lnTo>
                  <a:pt x="86726" y="216609"/>
                </a:lnTo>
                <a:lnTo>
                  <a:pt x="90379" y="220711"/>
                </a:lnTo>
                <a:lnTo>
                  <a:pt x="94842" y="223994"/>
                </a:lnTo>
                <a:lnTo>
                  <a:pt x="98898" y="226865"/>
                </a:lnTo>
                <a:lnTo>
                  <a:pt x="102955" y="230146"/>
                </a:lnTo>
                <a:lnTo>
                  <a:pt x="107827" y="234248"/>
                </a:lnTo>
                <a:lnTo>
                  <a:pt x="112289" y="238349"/>
                </a:lnTo>
                <a:lnTo>
                  <a:pt x="117158" y="242861"/>
                </a:lnTo>
                <a:lnTo>
                  <a:pt x="121621" y="248194"/>
                </a:lnTo>
                <a:lnTo>
                  <a:pt x="126084" y="253526"/>
                </a:lnTo>
                <a:lnTo>
                  <a:pt x="130549" y="259681"/>
                </a:lnTo>
                <a:lnTo>
                  <a:pt x="134606" y="265832"/>
                </a:lnTo>
                <a:lnTo>
                  <a:pt x="147591" y="284702"/>
                </a:lnTo>
                <a:lnTo>
                  <a:pt x="159763" y="301110"/>
                </a:lnTo>
                <a:lnTo>
                  <a:pt x="165445" y="308083"/>
                </a:lnTo>
                <a:lnTo>
                  <a:pt x="171126" y="314646"/>
                </a:lnTo>
                <a:lnTo>
                  <a:pt x="176402" y="320388"/>
                </a:lnTo>
                <a:lnTo>
                  <a:pt x="182080" y="326131"/>
                </a:lnTo>
                <a:lnTo>
                  <a:pt x="192224" y="335975"/>
                </a:lnTo>
                <a:lnTo>
                  <a:pt x="203181" y="345000"/>
                </a:lnTo>
                <a:lnTo>
                  <a:pt x="215760" y="356075"/>
                </a:lnTo>
                <a:lnTo>
                  <a:pt x="222254" y="361817"/>
                </a:lnTo>
                <a:lnTo>
                  <a:pt x="227932" y="367562"/>
                </a:lnTo>
                <a:lnTo>
                  <a:pt x="236861" y="376175"/>
                </a:lnTo>
                <a:lnTo>
                  <a:pt x="246192" y="383967"/>
                </a:lnTo>
                <a:lnTo>
                  <a:pt x="255121" y="391762"/>
                </a:lnTo>
                <a:lnTo>
                  <a:pt x="264046" y="400378"/>
                </a:lnTo>
                <a:lnTo>
                  <a:pt x="273378" y="409810"/>
                </a:lnTo>
                <a:lnTo>
                  <a:pt x="282713" y="419657"/>
                </a:lnTo>
                <a:lnTo>
                  <a:pt x="289686" y="427712"/>
                </a:lnTo>
                <a:lnTo>
                  <a:pt x="289043" y="417895"/>
                </a:lnTo>
                <a:lnTo>
                  <a:pt x="288812" y="407402"/>
                </a:lnTo>
                <a:lnTo>
                  <a:pt x="288597" y="387269"/>
                </a:lnTo>
                <a:lnTo>
                  <a:pt x="288212" y="386735"/>
                </a:lnTo>
                <a:lnTo>
                  <a:pt x="284974" y="384231"/>
                </a:lnTo>
                <a:lnTo>
                  <a:pt x="283355" y="382560"/>
                </a:lnTo>
                <a:lnTo>
                  <a:pt x="281330" y="380471"/>
                </a:lnTo>
                <a:lnTo>
                  <a:pt x="278498" y="376294"/>
                </a:lnTo>
                <a:lnTo>
                  <a:pt x="275637" y="371494"/>
                </a:lnTo>
                <a:lnTo>
                  <a:pt x="275176" y="388093"/>
                </a:lnTo>
                <a:lnTo>
                  <a:pt x="275176" y="397740"/>
                </a:lnTo>
                <a:lnTo>
                  <a:pt x="275758" y="408263"/>
                </a:lnTo>
                <a:lnTo>
                  <a:pt x="275758" y="409143"/>
                </a:lnTo>
                <a:lnTo>
                  <a:pt x="275467" y="410019"/>
                </a:lnTo>
                <a:lnTo>
                  <a:pt x="275176" y="410458"/>
                </a:lnTo>
                <a:lnTo>
                  <a:pt x="274594" y="410458"/>
                </a:lnTo>
                <a:lnTo>
                  <a:pt x="273717" y="410019"/>
                </a:lnTo>
                <a:lnTo>
                  <a:pt x="273135" y="409143"/>
                </a:lnTo>
                <a:lnTo>
                  <a:pt x="273135" y="408263"/>
                </a:lnTo>
                <a:lnTo>
                  <a:pt x="272553" y="397740"/>
                </a:lnTo>
                <a:lnTo>
                  <a:pt x="272553" y="388093"/>
                </a:lnTo>
                <a:lnTo>
                  <a:pt x="273090" y="368651"/>
                </a:lnTo>
                <a:lnTo>
                  <a:pt x="270810" y="366689"/>
                </a:lnTo>
                <a:lnTo>
                  <a:pt x="267166" y="364182"/>
                </a:lnTo>
                <a:lnTo>
                  <a:pt x="264334" y="360423"/>
                </a:lnTo>
                <a:lnTo>
                  <a:pt x="261645" y="357279"/>
                </a:lnTo>
                <a:lnTo>
                  <a:pt x="261224" y="359704"/>
                </a:lnTo>
                <a:lnTo>
                  <a:pt x="261224" y="365452"/>
                </a:lnTo>
                <a:lnTo>
                  <a:pt x="261224" y="388860"/>
                </a:lnTo>
                <a:lnTo>
                  <a:pt x="260796" y="389679"/>
                </a:lnTo>
                <a:lnTo>
                  <a:pt x="260366" y="390091"/>
                </a:lnTo>
                <a:lnTo>
                  <a:pt x="259941" y="390500"/>
                </a:lnTo>
                <a:lnTo>
                  <a:pt x="259086" y="390913"/>
                </a:lnTo>
                <a:lnTo>
                  <a:pt x="257801" y="390500"/>
                </a:lnTo>
                <a:lnTo>
                  <a:pt x="257373" y="390091"/>
                </a:lnTo>
                <a:lnTo>
                  <a:pt x="256946" y="389679"/>
                </a:lnTo>
                <a:lnTo>
                  <a:pt x="256518" y="388860"/>
                </a:lnTo>
                <a:lnTo>
                  <a:pt x="256518" y="377361"/>
                </a:lnTo>
                <a:lnTo>
                  <a:pt x="256518" y="365452"/>
                </a:lnTo>
                <a:lnTo>
                  <a:pt x="256946" y="359704"/>
                </a:lnTo>
                <a:lnTo>
                  <a:pt x="257801" y="354777"/>
                </a:lnTo>
                <a:lnTo>
                  <a:pt x="258071" y="353095"/>
                </a:lnTo>
                <a:lnTo>
                  <a:pt x="253408" y="347477"/>
                </a:lnTo>
                <a:lnTo>
                  <a:pt x="248551" y="342466"/>
                </a:lnTo>
                <a:lnTo>
                  <a:pt x="239647" y="334113"/>
                </a:lnTo>
                <a:lnTo>
                  <a:pt x="231958" y="326176"/>
                </a:lnTo>
                <a:lnTo>
                  <a:pt x="221247" y="315125"/>
                </a:lnTo>
                <a:lnTo>
                  <a:pt x="221247" y="350190"/>
                </a:lnTo>
                <a:lnTo>
                  <a:pt x="220929" y="351006"/>
                </a:lnTo>
                <a:lnTo>
                  <a:pt x="220607" y="351412"/>
                </a:lnTo>
                <a:lnTo>
                  <a:pt x="220286" y="351821"/>
                </a:lnTo>
                <a:lnTo>
                  <a:pt x="219646" y="351821"/>
                </a:lnTo>
                <a:lnTo>
                  <a:pt x="219325" y="351821"/>
                </a:lnTo>
                <a:lnTo>
                  <a:pt x="218364" y="351412"/>
                </a:lnTo>
                <a:lnTo>
                  <a:pt x="218043" y="351006"/>
                </a:lnTo>
                <a:lnTo>
                  <a:pt x="218043" y="350190"/>
                </a:lnTo>
                <a:lnTo>
                  <a:pt x="218043" y="312015"/>
                </a:lnTo>
                <a:lnTo>
                  <a:pt x="209699" y="304041"/>
                </a:lnTo>
                <a:lnTo>
                  <a:pt x="201092" y="294807"/>
                </a:lnTo>
                <a:lnTo>
                  <a:pt x="200634" y="299418"/>
                </a:lnTo>
                <a:lnTo>
                  <a:pt x="200176" y="305909"/>
                </a:lnTo>
                <a:lnTo>
                  <a:pt x="199719" y="313264"/>
                </a:lnTo>
                <a:lnTo>
                  <a:pt x="199719" y="337060"/>
                </a:lnTo>
                <a:lnTo>
                  <a:pt x="199719" y="337924"/>
                </a:lnTo>
                <a:lnTo>
                  <a:pt x="199261" y="338358"/>
                </a:lnTo>
                <a:lnTo>
                  <a:pt x="198345" y="338791"/>
                </a:lnTo>
                <a:lnTo>
                  <a:pt x="197887" y="338791"/>
                </a:lnTo>
                <a:lnTo>
                  <a:pt x="196972" y="338791"/>
                </a:lnTo>
                <a:lnTo>
                  <a:pt x="196511" y="338358"/>
                </a:lnTo>
                <a:lnTo>
                  <a:pt x="196053" y="337924"/>
                </a:lnTo>
                <a:lnTo>
                  <a:pt x="195595" y="337060"/>
                </a:lnTo>
                <a:lnTo>
                  <a:pt x="195595" y="310235"/>
                </a:lnTo>
                <a:lnTo>
                  <a:pt x="196053" y="303744"/>
                </a:lnTo>
                <a:lnTo>
                  <a:pt x="196511" y="297690"/>
                </a:lnTo>
                <a:lnTo>
                  <a:pt x="197302" y="290735"/>
                </a:lnTo>
                <a:lnTo>
                  <a:pt x="179752" y="271884"/>
                </a:lnTo>
                <a:lnTo>
                  <a:pt x="179564" y="271683"/>
                </a:lnTo>
                <a:lnTo>
                  <a:pt x="179564" y="317223"/>
                </a:lnTo>
                <a:lnTo>
                  <a:pt x="179209" y="318033"/>
                </a:lnTo>
                <a:lnTo>
                  <a:pt x="178851" y="318839"/>
                </a:lnTo>
                <a:lnTo>
                  <a:pt x="178493" y="318839"/>
                </a:lnTo>
                <a:lnTo>
                  <a:pt x="177784" y="319245"/>
                </a:lnTo>
                <a:lnTo>
                  <a:pt x="177426" y="318839"/>
                </a:lnTo>
                <a:lnTo>
                  <a:pt x="176714" y="318839"/>
                </a:lnTo>
                <a:lnTo>
                  <a:pt x="176359" y="318033"/>
                </a:lnTo>
                <a:lnTo>
                  <a:pt x="176359" y="317223"/>
                </a:lnTo>
                <a:lnTo>
                  <a:pt x="176359" y="268227"/>
                </a:lnTo>
                <a:lnTo>
                  <a:pt x="161540" y="252256"/>
                </a:lnTo>
                <a:lnTo>
                  <a:pt x="159994" y="250576"/>
                </a:lnTo>
                <a:lnTo>
                  <a:pt x="159897" y="252759"/>
                </a:lnTo>
                <a:lnTo>
                  <a:pt x="159469" y="262437"/>
                </a:lnTo>
                <a:lnTo>
                  <a:pt x="158614" y="272117"/>
                </a:lnTo>
                <a:lnTo>
                  <a:pt x="158187" y="281394"/>
                </a:lnTo>
                <a:lnTo>
                  <a:pt x="158187" y="282201"/>
                </a:lnTo>
                <a:lnTo>
                  <a:pt x="157759" y="283007"/>
                </a:lnTo>
                <a:lnTo>
                  <a:pt x="156904" y="283410"/>
                </a:lnTo>
                <a:lnTo>
                  <a:pt x="156477" y="283410"/>
                </a:lnTo>
                <a:lnTo>
                  <a:pt x="155622" y="283410"/>
                </a:lnTo>
                <a:lnTo>
                  <a:pt x="154767" y="283007"/>
                </a:lnTo>
                <a:lnTo>
                  <a:pt x="154340" y="282201"/>
                </a:lnTo>
                <a:lnTo>
                  <a:pt x="153912" y="281394"/>
                </a:lnTo>
                <a:lnTo>
                  <a:pt x="154340" y="272117"/>
                </a:lnTo>
                <a:lnTo>
                  <a:pt x="154767" y="262437"/>
                </a:lnTo>
                <a:lnTo>
                  <a:pt x="156049" y="252759"/>
                </a:lnTo>
                <a:lnTo>
                  <a:pt x="156322" y="246587"/>
                </a:lnTo>
                <a:lnTo>
                  <a:pt x="153851" y="243904"/>
                </a:lnTo>
                <a:lnTo>
                  <a:pt x="144541" y="233878"/>
                </a:lnTo>
                <a:lnTo>
                  <a:pt x="138772" y="227426"/>
                </a:lnTo>
                <a:lnTo>
                  <a:pt x="138171" y="230970"/>
                </a:lnTo>
                <a:lnTo>
                  <a:pt x="137589" y="236931"/>
                </a:lnTo>
                <a:lnTo>
                  <a:pt x="137589" y="242491"/>
                </a:lnTo>
                <a:lnTo>
                  <a:pt x="137589" y="254412"/>
                </a:lnTo>
                <a:lnTo>
                  <a:pt x="137880" y="265135"/>
                </a:lnTo>
                <a:lnTo>
                  <a:pt x="137880" y="265932"/>
                </a:lnTo>
                <a:lnTo>
                  <a:pt x="137589" y="266727"/>
                </a:lnTo>
                <a:lnTo>
                  <a:pt x="137295" y="267124"/>
                </a:lnTo>
                <a:lnTo>
                  <a:pt x="136713" y="267124"/>
                </a:lnTo>
                <a:lnTo>
                  <a:pt x="136131" y="267124"/>
                </a:lnTo>
                <a:lnTo>
                  <a:pt x="135840" y="266727"/>
                </a:lnTo>
                <a:lnTo>
                  <a:pt x="135549" y="265932"/>
                </a:lnTo>
                <a:lnTo>
                  <a:pt x="135255" y="265135"/>
                </a:lnTo>
                <a:lnTo>
                  <a:pt x="134964" y="254011"/>
                </a:lnTo>
                <a:lnTo>
                  <a:pt x="134673" y="241697"/>
                </a:lnTo>
                <a:lnTo>
                  <a:pt x="134964" y="235739"/>
                </a:lnTo>
                <a:lnTo>
                  <a:pt x="135549" y="229779"/>
                </a:lnTo>
                <a:lnTo>
                  <a:pt x="136558" y="224955"/>
                </a:lnTo>
                <a:lnTo>
                  <a:pt x="134827" y="223021"/>
                </a:lnTo>
                <a:lnTo>
                  <a:pt x="131996" y="219680"/>
                </a:lnTo>
                <a:lnTo>
                  <a:pt x="128354" y="216339"/>
                </a:lnTo>
                <a:lnTo>
                  <a:pt x="123901" y="211743"/>
                </a:lnTo>
                <a:lnTo>
                  <a:pt x="121879" y="209239"/>
                </a:lnTo>
                <a:lnTo>
                  <a:pt x="119853" y="206313"/>
                </a:lnTo>
                <a:lnTo>
                  <a:pt x="119044" y="204643"/>
                </a:lnTo>
                <a:lnTo>
                  <a:pt x="118641" y="202972"/>
                </a:lnTo>
                <a:lnTo>
                  <a:pt x="118641" y="201302"/>
                </a:lnTo>
                <a:lnTo>
                  <a:pt x="119450" y="199631"/>
                </a:lnTo>
                <a:lnTo>
                  <a:pt x="120663" y="197961"/>
                </a:lnTo>
                <a:lnTo>
                  <a:pt x="122282" y="196709"/>
                </a:lnTo>
                <a:lnTo>
                  <a:pt x="124307" y="195875"/>
                </a:lnTo>
                <a:lnTo>
                  <a:pt x="126329" y="195456"/>
                </a:lnTo>
                <a:lnTo>
                  <a:pt x="127545" y="195875"/>
                </a:lnTo>
                <a:lnTo>
                  <a:pt x="129164" y="196290"/>
                </a:lnTo>
                <a:lnTo>
                  <a:pt x="131186" y="197127"/>
                </a:lnTo>
                <a:lnTo>
                  <a:pt x="132402" y="198797"/>
                </a:lnTo>
                <a:lnTo>
                  <a:pt x="135637" y="202972"/>
                </a:lnTo>
                <a:lnTo>
                  <a:pt x="139281" y="207568"/>
                </a:lnTo>
                <a:lnTo>
                  <a:pt x="147779" y="215084"/>
                </a:lnTo>
                <a:lnTo>
                  <a:pt x="152232" y="219262"/>
                </a:lnTo>
                <a:lnTo>
                  <a:pt x="156683" y="223436"/>
                </a:lnTo>
                <a:lnTo>
                  <a:pt x="168825" y="237222"/>
                </a:lnTo>
                <a:lnTo>
                  <a:pt x="179752" y="251001"/>
                </a:lnTo>
                <a:lnTo>
                  <a:pt x="185012" y="256431"/>
                </a:lnTo>
                <a:lnTo>
                  <a:pt x="195938" y="268961"/>
                </a:lnTo>
                <a:lnTo>
                  <a:pt x="207271" y="281073"/>
                </a:lnTo>
                <a:lnTo>
                  <a:pt x="218603" y="292348"/>
                </a:lnTo>
                <a:lnTo>
                  <a:pt x="229933" y="304041"/>
                </a:lnTo>
                <a:lnTo>
                  <a:pt x="244504" y="317824"/>
                </a:lnTo>
                <a:lnTo>
                  <a:pt x="257049" y="329520"/>
                </a:lnTo>
                <a:lnTo>
                  <a:pt x="265953" y="338706"/>
                </a:lnTo>
                <a:lnTo>
                  <a:pt x="274857" y="347059"/>
                </a:lnTo>
                <a:lnTo>
                  <a:pt x="278902" y="352070"/>
                </a:lnTo>
                <a:lnTo>
                  <a:pt x="283355" y="357082"/>
                </a:lnTo>
                <a:lnTo>
                  <a:pt x="286593" y="361678"/>
                </a:lnTo>
                <a:lnTo>
                  <a:pt x="289831" y="367105"/>
                </a:lnTo>
                <a:lnTo>
                  <a:pt x="291044" y="369193"/>
                </a:lnTo>
                <a:lnTo>
                  <a:pt x="292663" y="371282"/>
                </a:lnTo>
                <a:lnTo>
                  <a:pt x="296710" y="374623"/>
                </a:lnTo>
                <a:lnTo>
                  <a:pt x="299139" y="377130"/>
                </a:lnTo>
                <a:lnTo>
                  <a:pt x="301567" y="379216"/>
                </a:lnTo>
                <a:lnTo>
                  <a:pt x="304805" y="384231"/>
                </a:lnTo>
                <a:lnTo>
                  <a:pt x="308849" y="390076"/>
                </a:lnTo>
                <a:lnTo>
                  <a:pt x="310874" y="392583"/>
                </a:lnTo>
                <a:lnTo>
                  <a:pt x="313303" y="395087"/>
                </a:lnTo>
                <a:lnTo>
                  <a:pt x="316541" y="398428"/>
                </a:lnTo>
                <a:lnTo>
                  <a:pt x="319372" y="401354"/>
                </a:lnTo>
                <a:lnTo>
                  <a:pt x="321801" y="404695"/>
                </a:lnTo>
                <a:lnTo>
                  <a:pt x="323826" y="408036"/>
                </a:lnTo>
                <a:lnTo>
                  <a:pt x="324229" y="408451"/>
                </a:lnTo>
                <a:lnTo>
                  <a:pt x="324633" y="408870"/>
                </a:lnTo>
                <a:lnTo>
                  <a:pt x="325848" y="409707"/>
                </a:lnTo>
                <a:lnTo>
                  <a:pt x="326658" y="410959"/>
                </a:lnTo>
                <a:lnTo>
                  <a:pt x="327061" y="412629"/>
                </a:lnTo>
                <a:lnTo>
                  <a:pt x="327061" y="414300"/>
                </a:lnTo>
                <a:lnTo>
                  <a:pt x="327061" y="416073"/>
                </a:lnTo>
                <a:lnTo>
                  <a:pt x="335462" y="409400"/>
                </a:lnTo>
                <a:lnTo>
                  <a:pt x="347228" y="401196"/>
                </a:lnTo>
                <a:lnTo>
                  <a:pt x="359807" y="392171"/>
                </a:lnTo>
                <a:lnTo>
                  <a:pt x="371170" y="383148"/>
                </a:lnTo>
                <a:lnTo>
                  <a:pt x="383748" y="374945"/>
                </a:lnTo>
                <a:lnTo>
                  <a:pt x="398346" y="365810"/>
                </a:lnTo>
                <a:lnTo>
                  <a:pt x="394311" y="363145"/>
                </a:lnTo>
                <a:lnTo>
                  <a:pt x="389069" y="358597"/>
                </a:lnTo>
                <a:lnTo>
                  <a:pt x="384234" y="354050"/>
                </a:lnTo>
                <a:lnTo>
                  <a:pt x="378591" y="349502"/>
                </a:lnTo>
                <a:lnTo>
                  <a:pt x="368517" y="339164"/>
                </a:lnTo>
                <a:lnTo>
                  <a:pt x="359246" y="328829"/>
                </a:lnTo>
                <a:lnTo>
                  <a:pt x="348768" y="317251"/>
                </a:lnTo>
                <a:lnTo>
                  <a:pt x="339497" y="307740"/>
                </a:lnTo>
                <a:lnTo>
                  <a:pt x="329019" y="296162"/>
                </a:lnTo>
                <a:lnTo>
                  <a:pt x="318539" y="282931"/>
                </a:lnTo>
                <a:lnTo>
                  <a:pt x="313300" y="276313"/>
                </a:lnTo>
                <a:lnTo>
                  <a:pt x="308464" y="269285"/>
                </a:lnTo>
                <a:lnTo>
                  <a:pt x="300403" y="258947"/>
                </a:lnTo>
                <a:lnTo>
                  <a:pt x="298205" y="256282"/>
                </a:lnTo>
                <a:lnTo>
                  <a:pt x="298205" y="256567"/>
                </a:lnTo>
                <a:lnTo>
                  <a:pt x="296019" y="263577"/>
                </a:lnTo>
                <a:lnTo>
                  <a:pt x="294706" y="270586"/>
                </a:lnTo>
                <a:lnTo>
                  <a:pt x="293830" y="278011"/>
                </a:lnTo>
                <a:lnTo>
                  <a:pt x="292520" y="285432"/>
                </a:lnTo>
                <a:lnTo>
                  <a:pt x="292084" y="286257"/>
                </a:lnTo>
                <a:lnTo>
                  <a:pt x="291644" y="286669"/>
                </a:lnTo>
                <a:lnTo>
                  <a:pt x="290771" y="286669"/>
                </a:lnTo>
                <a:lnTo>
                  <a:pt x="289895" y="286669"/>
                </a:lnTo>
                <a:lnTo>
                  <a:pt x="289458" y="286257"/>
                </a:lnTo>
                <a:lnTo>
                  <a:pt x="289022" y="285845"/>
                </a:lnTo>
                <a:lnTo>
                  <a:pt x="288585" y="285432"/>
                </a:lnTo>
                <a:lnTo>
                  <a:pt x="288585" y="284195"/>
                </a:lnTo>
                <a:lnTo>
                  <a:pt x="289895" y="277186"/>
                </a:lnTo>
                <a:lnTo>
                  <a:pt x="291208" y="269761"/>
                </a:lnTo>
                <a:lnTo>
                  <a:pt x="292084" y="262752"/>
                </a:lnTo>
                <a:lnTo>
                  <a:pt x="293830" y="255330"/>
                </a:lnTo>
                <a:lnTo>
                  <a:pt x="294270" y="254506"/>
                </a:lnTo>
                <a:lnTo>
                  <a:pt x="295143" y="254093"/>
                </a:lnTo>
                <a:lnTo>
                  <a:pt x="295579" y="254093"/>
                </a:lnTo>
                <a:lnTo>
                  <a:pt x="296398" y="254093"/>
                </a:lnTo>
                <a:lnTo>
                  <a:pt x="291535" y="248197"/>
                </a:lnTo>
                <a:lnTo>
                  <a:pt x="282670" y="238274"/>
                </a:lnTo>
                <a:close/>
                <a:moveTo>
                  <a:pt x="414994" y="308083"/>
                </a:moveTo>
                <a:lnTo>
                  <a:pt x="413775" y="306442"/>
                </a:lnTo>
                <a:lnTo>
                  <a:pt x="413253" y="305824"/>
                </a:lnTo>
                <a:lnTo>
                  <a:pt x="411613" y="321089"/>
                </a:lnTo>
                <a:lnTo>
                  <a:pt x="410937" y="330499"/>
                </a:lnTo>
                <a:lnTo>
                  <a:pt x="410601" y="340337"/>
                </a:lnTo>
                <a:lnTo>
                  <a:pt x="410601" y="341192"/>
                </a:lnTo>
                <a:lnTo>
                  <a:pt x="410261" y="341620"/>
                </a:lnTo>
                <a:lnTo>
                  <a:pt x="409588" y="342047"/>
                </a:lnTo>
                <a:lnTo>
                  <a:pt x="409248" y="342047"/>
                </a:lnTo>
                <a:lnTo>
                  <a:pt x="408236" y="342047"/>
                </a:lnTo>
                <a:lnTo>
                  <a:pt x="407563" y="341620"/>
                </a:lnTo>
                <a:lnTo>
                  <a:pt x="407223" y="341192"/>
                </a:lnTo>
                <a:lnTo>
                  <a:pt x="407223" y="340337"/>
                </a:lnTo>
                <a:lnTo>
                  <a:pt x="407563" y="330499"/>
                </a:lnTo>
                <a:lnTo>
                  <a:pt x="408236" y="320231"/>
                </a:lnTo>
                <a:lnTo>
                  <a:pt x="410419" y="302468"/>
                </a:lnTo>
                <a:lnTo>
                  <a:pt x="399571" y="289625"/>
                </a:lnTo>
                <a:lnTo>
                  <a:pt x="394132" y="283438"/>
                </a:lnTo>
                <a:lnTo>
                  <a:pt x="393117" y="288446"/>
                </a:lnTo>
                <a:lnTo>
                  <a:pt x="392262" y="294367"/>
                </a:lnTo>
                <a:lnTo>
                  <a:pt x="391834" y="300291"/>
                </a:lnTo>
                <a:lnTo>
                  <a:pt x="391834" y="306215"/>
                </a:lnTo>
                <a:lnTo>
                  <a:pt x="392262" y="318454"/>
                </a:lnTo>
                <a:lnTo>
                  <a:pt x="392262" y="330302"/>
                </a:lnTo>
                <a:lnTo>
                  <a:pt x="392262" y="331090"/>
                </a:lnTo>
                <a:lnTo>
                  <a:pt x="391834" y="331879"/>
                </a:lnTo>
                <a:lnTo>
                  <a:pt x="390979" y="332276"/>
                </a:lnTo>
                <a:lnTo>
                  <a:pt x="390552" y="332276"/>
                </a:lnTo>
                <a:lnTo>
                  <a:pt x="389697" y="332276"/>
                </a:lnTo>
                <a:lnTo>
                  <a:pt x="389269" y="331879"/>
                </a:lnTo>
                <a:lnTo>
                  <a:pt x="388842" y="331090"/>
                </a:lnTo>
                <a:lnTo>
                  <a:pt x="388414" y="330302"/>
                </a:lnTo>
                <a:lnTo>
                  <a:pt x="388414" y="318060"/>
                </a:lnTo>
                <a:lnTo>
                  <a:pt x="387987" y="305818"/>
                </a:lnTo>
                <a:lnTo>
                  <a:pt x="387987" y="299897"/>
                </a:lnTo>
                <a:lnTo>
                  <a:pt x="388414" y="293579"/>
                </a:lnTo>
                <a:lnTo>
                  <a:pt x="389269" y="287655"/>
                </a:lnTo>
                <a:lnTo>
                  <a:pt x="390552" y="281340"/>
                </a:lnTo>
                <a:lnTo>
                  <a:pt x="390979" y="280548"/>
                </a:lnTo>
                <a:lnTo>
                  <a:pt x="391319" y="280236"/>
                </a:lnTo>
                <a:lnTo>
                  <a:pt x="386589" y="274858"/>
                </a:lnTo>
                <a:lnTo>
                  <a:pt x="378367" y="266008"/>
                </a:lnTo>
                <a:lnTo>
                  <a:pt x="378367" y="313928"/>
                </a:lnTo>
                <a:lnTo>
                  <a:pt x="378367" y="314749"/>
                </a:lnTo>
                <a:lnTo>
                  <a:pt x="378009" y="315162"/>
                </a:lnTo>
                <a:lnTo>
                  <a:pt x="377297" y="315574"/>
                </a:lnTo>
                <a:lnTo>
                  <a:pt x="376942" y="315986"/>
                </a:lnTo>
                <a:lnTo>
                  <a:pt x="376230" y="315574"/>
                </a:lnTo>
                <a:lnTo>
                  <a:pt x="375517" y="315162"/>
                </a:lnTo>
                <a:lnTo>
                  <a:pt x="375160" y="314749"/>
                </a:lnTo>
                <a:lnTo>
                  <a:pt x="375160" y="313928"/>
                </a:lnTo>
                <a:lnTo>
                  <a:pt x="375160" y="262558"/>
                </a:lnTo>
                <a:lnTo>
                  <a:pt x="374010" y="261321"/>
                </a:lnTo>
                <a:lnTo>
                  <a:pt x="361835" y="249015"/>
                </a:lnTo>
                <a:lnTo>
                  <a:pt x="355144" y="242961"/>
                </a:lnTo>
                <a:lnTo>
                  <a:pt x="354547" y="247887"/>
                </a:lnTo>
                <a:lnTo>
                  <a:pt x="354089" y="253545"/>
                </a:lnTo>
                <a:lnTo>
                  <a:pt x="354089" y="259608"/>
                </a:lnTo>
                <a:lnTo>
                  <a:pt x="354089" y="287903"/>
                </a:lnTo>
                <a:lnTo>
                  <a:pt x="353631" y="288713"/>
                </a:lnTo>
                <a:lnTo>
                  <a:pt x="353173" y="289522"/>
                </a:lnTo>
                <a:lnTo>
                  <a:pt x="352716" y="289925"/>
                </a:lnTo>
                <a:lnTo>
                  <a:pt x="351797" y="289925"/>
                </a:lnTo>
                <a:lnTo>
                  <a:pt x="350881" y="289925"/>
                </a:lnTo>
                <a:lnTo>
                  <a:pt x="350424" y="289522"/>
                </a:lnTo>
                <a:lnTo>
                  <a:pt x="349966" y="288713"/>
                </a:lnTo>
                <a:lnTo>
                  <a:pt x="349508" y="287903"/>
                </a:lnTo>
                <a:lnTo>
                  <a:pt x="349508" y="256779"/>
                </a:lnTo>
                <a:lnTo>
                  <a:pt x="349966" y="251525"/>
                </a:lnTo>
                <a:lnTo>
                  <a:pt x="350424" y="246675"/>
                </a:lnTo>
                <a:lnTo>
                  <a:pt x="351391" y="239565"/>
                </a:lnTo>
                <a:lnTo>
                  <a:pt x="346416" y="235069"/>
                </a:lnTo>
                <a:lnTo>
                  <a:pt x="333476" y="223664"/>
                </a:lnTo>
                <a:lnTo>
                  <a:pt x="333476" y="262276"/>
                </a:lnTo>
                <a:lnTo>
                  <a:pt x="333476" y="263070"/>
                </a:lnTo>
                <a:lnTo>
                  <a:pt x="332764" y="263467"/>
                </a:lnTo>
                <a:lnTo>
                  <a:pt x="331339" y="263865"/>
                </a:lnTo>
                <a:lnTo>
                  <a:pt x="329914" y="263865"/>
                </a:lnTo>
                <a:lnTo>
                  <a:pt x="329201" y="263865"/>
                </a:lnTo>
                <a:lnTo>
                  <a:pt x="327776" y="263467"/>
                </a:lnTo>
                <a:lnTo>
                  <a:pt x="327061" y="263070"/>
                </a:lnTo>
                <a:lnTo>
                  <a:pt x="327061" y="262276"/>
                </a:lnTo>
                <a:lnTo>
                  <a:pt x="327061" y="217876"/>
                </a:lnTo>
                <a:lnTo>
                  <a:pt x="314237" y="206089"/>
                </a:lnTo>
                <a:lnTo>
                  <a:pt x="314237" y="242333"/>
                </a:lnTo>
                <a:lnTo>
                  <a:pt x="313879" y="243127"/>
                </a:lnTo>
                <a:lnTo>
                  <a:pt x="313524" y="243525"/>
                </a:lnTo>
                <a:lnTo>
                  <a:pt x="313166" y="244319"/>
                </a:lnTo>
                <a:lnTo>
                  <a:pt x="312454" y="244319"/>
                </a:lnTo>
                <a:lnTo>
                  <a:pt x="311742" y="244319"/>
                </a:lnTo>
                <a:lnTo>
                  <a:pt x="311387" y="243525"/>
                </a:lnTo>
                <a:lnTo>
                  <a:pt x="311029" y="243127"/>
                </a:lnTo>
                <a:lnTo>
                  <a:pt x="311029" y="242333"/>
                </a:lnTo>
                <a:lnTo>
                  <a:pt x="311029" y="203145"/>
                </a:lnTo>
                <a:lnTo>
                  <a:pt x="294885" y="188305"/>
                </a:lnTo>
                <a:lnTo>
                  <a:pt x="291790" y="185336"/>
                </a:lnTo>
                <a:lnTo>
                  <a:pt x="291790" y="227399"/>
                </a:lnTo>
                <a:lnTo>
                  <a:pt x="309271" y="247372"/>
                </a:lnTo>
                <a:lnTo>
                  <a:pt x="314510" y="253572"/>
                </a:lnTo>
                <a:lnTo>
                  <a:pt x="320152" y="260190"/>
                </a:lnTo>
                <a:lnTo>
                  <a:pt x="329823" y="273005"/>
                </a:lnTo>
                <a:lnTo>
                  <a:pt x="341916" y="288307"/>
                </a:lnTo>
                <a:lnTo>
                  <a:pt x="348365" y="295334"/>
                </a:lnTo>
                <a:lnTo>
                  <a:pt x="354813" y="302777"/>
                </a:lnTo>
                <a:lnTo>
                  <a:pt x="366904" y="316011"/>
                </a:lnTo>
                <a:lnTo>
                  <a:pt x="376575" y="326346"/>
                </a:lnTo>
                <a:lnTo>
                  <a:pt x="386250" y="336684"/>
                </a:lnTo>
                <a:lnTo>
                  <a:pt x="391085" y="341232"/>
                </a:lnTo>
                <a:lnTo>
                  <a:pt x="396727" y="345779"/>
                </a:lnTo>
                <a:lnTo>
                  <a:pt x="401566" y="350330"/>
                </a:lnTo>
                <a:lnTo>
                  <a:pt x="406805" y="354050"/>
                </a:lnTo>
                <a:lnTo>
                  <a:pt x="408818" y="355290"/>
                </a:lnTo>
                <a:lnTo>
                  <a:pt x="409624" y="356117"/>
                </a:lnTo>
                <a:lnTo>
                  <a:pt x="410028" y="357357"/>
                </a:lnTo>
                <a:lnTo>
                  <a:pt x="410340" y="358319"/>
                </a:lnTo>
                <a:lnTo>
                  <a:pt x="423258" y="350415"/>
                </a:lnTo>
                <a:lnTo>
                  <a:pt x="423258" y="321171"/>
                </a:lnTo>
                <a:lnTo>
                  <a:pt x="423258" y="320401"/>
                </a:lnTo>
                <a:lnTo>
                  <a:pt x="423613" y="320016"/>
                </a:lnTo>
                <a:lnTo>
                  <a:pt x="424234" y="319679"/>
                </a:lnTo>
                <a:lnTo>
                  <a:pt x="414994" y="308083"/>
                </a:lnTo>
                <a:close/>
                <a:moveTo>
                  <a:pt x="439745" y="336387"/>
                </a:moveTo>
                <a:lnTo>
                  <a:pt x="432844" y="329414"/>
                </a:lnTo>
                <a:lnTo>
                  <a:pt x="426760" y="322850"/>
                </a:lnTo>
                <a:lnTo>
                  <a:pt x="426463" y="322477"/>
                </a:lnTo>
                <a:lnTo>
                  <a:pt x="426463" y="348393"/>
                </a:lnTo>
                <a:lnTo>
                  <a:pt x="439338" y="340077"/>
                </a:lnTo>
                <a:lnTo>
                  <a:pt x="441773" y="338436"/>
                </a:lnTo>
                <a:lnTo>
                  <a:pt x="439745" y="336387"/>
                </a:lnTo>
                <a:close/>
                <a:moveTo>
                  <a:pt x="453539" y="368790"/>
                </a:moveTo>
                <a:lnTo>
                  <a:pt x="453133" y="360999"/>
                </a:lnTo>
                <a:lnTo>
                  <a:pt x="451511" y="353204"/>
                </a:lnTo>
                <a:lnTo>
                  <a:pt x="450698" y="349924"/>
                </a:lnTo>
                <a:lnTo>
                  <a:pt x="448264" y="351973"/>
                </a:lnTo>
                <a:lnTo>
                  <a:pt x="428788" y="364279"/>
                </a:lnTo>
                <a:lnTo>
                  <a:pt x="414181" y="373714"/>
                </a:lnTo>
                <a:lnTo>
                  <a:pt x="406817" y="378001"/>
                </a:lnTo>
                <a:lnTo>
                  <a:pt x="406308" y="383840"/>
                </a:lnTo>
                <a:lnTo>
                  <a:pt x="404476" y="394363"/>
                </a:lnTo>
                <a:lnTo>
                  <a:pt x="402642" y="404889"/>
                </a:lnTo>
                <a:lnTo>
                  <a:pt x="401727" y="415412"/>
                </a:lnTo>
                <a:lnTo>
                  <a:pt x="401727" y="416195"/>
                </a:lnTo>
                <a:lnTo>
                  <a:pt x="401269" y="416583"/>
                </a:lnTo>
                <a:lnTo>
                  <a:pt x="400353" y="416974"/>
                </a:lnTo>
                <a:lnTo>
                  <a:pt x="399438" y="416974"/>
                </a:lnTo>
                <a:lnTo>
                  <a:pt x="398980" y="416974"/>
                </a:lnTo>
                <a:lnTo>
                  <a:pt x="398064" y="416583"/>
                </a:lnTo>
                <a:lnTo>
                  <a:pt x="397607" y="416195"/>
                </a:lnTo>
                <a:lnTo>
                  <a:pt x="397607" y="415412"/>
                </a:lnTo>
                <a:lnTo>
                  <a:pt x="398522" y="404889"/>
                </a:lnTo>
                <a:lnTo>
                  <a:pt x="400353" y="394363"/>
                </a:lnTo>
                <a:lnTo>
                  <a:pt x="402184" y="383840"/>
                </a:lnTo>
                <a:lnTo>
                  <a:pt x="402475" y="380529"/>
                </a:lnTo>
                <a:lnTo>
                  <a:pt x="400790" y="381508"/>
                </a:lnTo>
                <a:lnTo>
                  <a:pt x="389024" y="388891"/>
                </a:lnTo>
                <a:lnTo>
                  <a:pt x="386168" y="390746"/>
                </a:lnTo>
                <a:lnTo>
                  <a:pt x="385664" y="393469"/>
                </a:lnTo>
                <a:lnTo>
                  <a:pt x="384337" y="400630"/>
                </a:lnTo>
                <a:lnTo>
                  <a:pt x="384006" y="403998"/>
                </a:lnTo>
                <a:lnTo>
                  <a:pt x="383342" y="407369"/>
                </a:lnTo>
                <a:lnTo>
                  <a:pt x="383342" y="411580"/>
                </a:lnTo>
                <a:lnTo>
                  <a:pt x="383012" y="416637"/>
                </a:lnTo>
                <a:lnTo>
                  <a:pt x="382348" y="420848"/>
                </a:lnTo>
                <a:lnTo>
                  <a:pt x="381350" y="425059"/>
                </a:lnTo>
                <a:lnTo>
                  <a:pt x="381020" y="425902"/>
                </a:lnTo>
                <a:lnTo>
                  <a:pt x="380356" y="426745"/>
                </a:lnTo>
                <a:lnTo>
                  <a:pt x="379361" y="426745"/>
                </a:lnTo>
                <a:lnTo>
                  <a:pt x="378698" y="426745"/>
                </a:lnTo>
                <a:lnTo>
                  <a:pt x="378367" y="425481"/>
                </a:lnTo>
                <a:lnTo>
                  <a:pt x="378367" y="425059"/>
                </a:lnTo>
                <a:lnTo>
                  <a:pt x="378367" y="424216"/>
                </a:lnTo>
                <a:lnTo>
                  <a:pt x="379692" y="419584"/>
                </a:lnTo>
                <a:lnTo>
                  <a:pt x="380025" y="415373"/>
                </a:lnTo>
                <a:lnTo>
                  <a:pt x="380356" y="409895"/>
                </a:lnTo>
                <a:lnTo>
                  <a:pt x="380356" y="405262"/>
                </a:lnTo>
                <a:lnTo>
                  <a:pt x="380689" y="402312"/>
                </a:lnTo>
                <a:lnTo>
                  <a:pt x="381020" y="398944"/>
                </a:lnTo>
                <a:lnTo>
                  <a:pt x="382184" y="393393"/>
                </a:lnTo>
                <a:lnTo>
                  <a:pt x="378067" y="396276"/>
                </a:lnTo>
                <a:lnTo>
                  <a:pt x="374010" y="399556"/>
                </a:lnTo>
                <a:lnTo>
                  <a:pt x="355344" y="413502"/>
                </a:lnTo>
                <a:lnTo>
                  <a:pt x="337490" y="428270"/>
                </a:lnTo>
                <a:lnTo>
                  <a:pt x="332621" y="431550"/>
                </a:lnTo>
                <a:lnTo>
                  <a:pt x="327346" y="436061"/>
                </a:lnTo>
                <a:lnTo>
                  <a:pt x="322071" y="440985"/>
                </a:lnTo>
                <a:lnTo>
                  <a:pt x="316795" y="445909"/>
                </a:lnTo>
                <a:lnTo>
                  <a:pt x="314361" y="448780"/>
                </a:lnTo>
                <a:lnTo>
                  <a:pt x="312739" y="451651"/>
                </a:lnTo>
                <a:lnTo>
                  <a:pt x="311114" y="454112"/>
                </a:lnTo>
                <a:lnTo>
                  <a:pt x="313955" y="454931"/>
                </a:lnTo>
                <a:lnTo>
                  <a:pt x="325318" y="458624"/>
                </a:lnTo>
                <a:lnTo>
                  <a:pt x="333027" y="460676"/>
                </a:lnTo>
                <a:lnTo>
                  <a:pt x="341143" y="463547"/>
                </a:lnTo>
                <a:lnTo>
                  <a:pt x="348447" y="465187"/>
                </a:lnTo>
                <a:lnTo>
                  <a:pt x="354938" y="466418"/>
                </a:lnTo>
                <a:lnTo>
                  <a:pt x="363054" y="468058"/>
                </a:lnTo>
                <a:lnTo>
                  <a:pt x="370763" y="469699"/>
                </a:lnTo>
                <a:lnTo>
                  <a:pt x="388211" y="473801"/>
                </a:lnTo>
                <a:lnTo>
                  <a:pt x="394632" y="475462"/>
                </a:lnTo>
                <a:lnTo>
                  <a:pt x="394790" y="474968"/>
                </a:lnTo>
                <a:lnTo>
                  <a:pt x="395178" y="473728"/>
                </a:lnTo>
                <a:lnTo>
                  <a:pt x="395569" y="472491"/>
                </a:lnTo>
                <a:lnTo>
                  <a:pt x="395912" y="472054"/>
                </a:lnTo>
                <a:lnTo>
                  <a:pt x="395412" y="468098"/>
                </a:lnTo>
                <a:lnTo>
                  <a:pt x="394735" y="459667"/>
                </a:lnTo>
                <a:lnTo>
                  <a:pt x="394399" y="451235"/>
                </a:lnTo>
                <a:lnTo>
                  <a:pt x="394399" y="450393"/>
                </a:lnTo>
                <a:lnTo>
                  <a:pt x="394735" y="449971"/>
                </a:lnTo>
                <a:lnTo>
                  <a:pt x="395412" y="449550"/>
                </a:lnTo>
                <a:lnTo>
                  <a:pt x="395748" y="449550"/>
                </a:lnTo>
                <a:lnTo>
                  <a:pt x="396424" y="449550"/>
                </a:lnTo>
                <a:lnTo>
                  <a:pt x="397437" y="449971"/>
                </a:lnTo>
                <a:lnTo>
                  <a:pt x="397773" y="450393"/>
                </a:lnTo>
                <a:lnTo>
                  <a:pt x="397773" y="451235"/>
                </a:lnTo>
                <a:lnTo>
                  <a:pt x="398113" y="459667"/>
                </a:lnTo>
                <a:lnTo>
                  <a:pt x="398786" y="467676"/>
                </a:lnTo>
                <a:lnTo>
                  <a:pt x="398868" y="468295"/>
                </a:lnTo>
                <a:lnTo>
                  <a:pt x="399468" y="467534"/>
                </a:lnTo>
                <a:lnTo>
                  <a:pt x="402979" y="462992"/>
                </a:lnTo>
                <a:lnTo>
                  <a:pt x="406486" y="458863"/>
                </a:lnTo>
                <a:lnTo>
                  <a:pt x="410776" y="454734"/>
                </a:lnTo>
                <a:lnTo>
                  <a:pt x="418968" y="447300"/>
                </a:lnTo>
                <a:lnTo>
                  <a:pt x="428327" y="440282"/>
                </a:lnTo>
                <a:lnTo>
                  <a:pt x="430277" y="438629"/>
                </a:lnTo>
                <a:lnTo>
                  <a:pt x="432617" y="436565"/>
                </a:lnTo>
                <a:lnTo>
                  <a:pt x="435346" y="434912"/>
                </a:lnTo>
                <a:lnTo>
                  <a:pt x="438465" y="433672"/>
                </a:lnTo>
                <a:lnTo>
                  <a:pt x="441585" y="433260"/>
                </a:lnTo>
                <a:lnTo>
                  <a:pt x="443534" y="433672"/>
                </a:lnTo>
                <a:lnTo>
                  <a:pt x="445487" y="434088"/>
                </a:lnTo>
                <a:lnTo>
                  <a:pt x="446363" y="434552"/>
                </a:lnTo>
                <a:lnTo>
                  <a:pt x="446642" y="431550"/>
                </a:lnTo>
                <a:lnTo>
                  <a:pt x="447454" y="425399"/>
                </a:lnTo>
                <a:lnTo>
                  <a:pt x="449076" y="418426"/>
                </a:lnTo>
                <a:lnTo>
                  <a:pt x="451511" y="403249"/>
                </a:lnTo>
                <a:lnTo>
                  <a:pt x="452730" y="394633"/>
                </a:lnTo>
                <a:lnTo>
                  <a:pt x="453539" y="385610"/>
                </a:lnTo>
                <a:lnTo>
                  <a:pt x="453945" y="377406"/>
                </a:lnTo>
                <a:lnTo>
                  <a:pt x="453539" y="368790"/>
                </a:lnTo>
                <a:close/>
                <a:moveTo>
                  <a:pt x="519073" y="508481"/>
                </a:moveTo>
                <a:cubicBezTo>
                  <a:pt x="518173" y="508481"/>
                  <a:pt x="518173" y="510006"/>
                  <a:pt x="517275" y="510006"/>
                </a:cubicBezTo>
                <a:cubicBezTo>
                  <a:pt x="516375" y="508481"/>
                  <a:pt x="515475" y="507720"/>
                  <a:pt x="513674" y="506198"/>
                </a:cubicBezTo>
                <a:cubicBezTo>
                  <a:pt x="513674" y="506198"/>
                  <a:pt x="512773" y="505437"/>
                  <a:pt x="512773" y="504673"/>
                </a:cubicBezTo>
                <a:lnTo>
                  <a:pt x="510976" y="506198"/>
                </a:lnTo>
                <a:cubicBezTo>
                  <a:pt x="510075" y="506198"/>
                  <a:pt x="509175" y="504673"/>
                  <a:pt x="509175" y="504673"/>
                </a:cubicBezTo>
                <a:cubicBezTo>
                  <a:pt x="508274" y="503912"/>
                  <a:pt x="508274" y="502390"/>
                  <a:pt x="507377" y="502390"/>
                </a:cubicBezTo>
                <a:cubicBezTo>
                  <a:pt x="506476" y="502390"/>
                  <a:pt x="506476" y="503912"/>
                  <a:pt x="505576" y="503912"/>
                </a:cubicBezTo>
                <a:cubicBezTo>
                  <a:pt x="504676" y="503151"/>
                  <a:pt x="504676" y="503151"/>
                  <a:pt x="503775" y="502390"/>
                </a:cubicBezTo>
                <a:cubicBezTo>
                  <a:pt x="503775" y="502390"/>
                  <a:pt x="501977" y="503151"/>
                  <a:pt x="501977" y="503912"/>
                </a:cubicBezTo>
                <a:cubicBezTo>
                  <a:pt x="501977" y="503912"/>
                  <a:pt x="502875" y="504673"/>
                  <a:pt x="503775" y="505437"/>
                </a:cubicBezTo>
                <a:cubicBezTo>
                  <a:pt x="503775" y="505437"/>
                  <a:pt x="504676" y="506198"/>
                  <a:pt x="504676" y="506959"/>
                </a:cubicBezTo>
                <a:cubicBezTo>
                  <a:pt x="505576" y="507720"/>
                  <a:pt x="506476" y="507720"/>
                  <a:pt x="506476" y="508481"/>
                </a:cubicBezTo>
                <a:cubicBezTo>
                  <a:pt x="507377" y="509245"/>
                  <a:pt x="507377" y="510006"/>
                  <a:pt x="508274" y="510006"/>
                </a:cubicBezTo>
                <a:cubicBezTo>
                  <a:pt x="508274" y="510767"/>
                  <a:pt x="509175" y="511528"/>
                  <a:pt x="509175" y="512289"/>
                </a:cubicBezTo>
                <a:cubicBezTo>
                  <a:pt x="510075" y="512289"/>
                  <a:pt x="510976" y="510767"/>
                  <a:pt x="511876" y="510767"/>
                </a:cubicBezTo>
                <a:cubicBezTo>
                  <a:pt x="511876" y="510767"/>
                  <a:pt x="512773" y="509245"/>
                  <a:pt x="513674" y="509245"/>
                </a:cubicBezTo>
                <a:cubicBezTo>
                  <a:pt x="513674" y="509245"/>
                  <a:pt x="514574" y="510767"/>
                  <a:pt x="515475" y="510767"/>
                </a:cubicBezTo>
                <a:cubicBezTo>
                  <a:pt x="515475" y="511528"/>
                  <a:pt x="516375" y="510006"/>
                  <a:pt x="517275" y="510006"/>
                </a:cubicBezTo>
                <a:cubicBezTo>
                  <a:pt x="517275" y="510006"/>
                  <a:pt x="518173" y="511528"/>
                  <a:pt x="519073" y="511528"/>
                </a:cubicBezTo>
                <a:lnTo>
                  <a:pt x="520874" y="510006"/>
                </a:lnTo>
                <a:lnTo>
                  <a:pt x="519073" y="508481"/>
                </a:lnTo>
                <a:close/>
                <a:moveTo>
                  <a:pt x="534371" y="493252"/>
                </a:moveTo>
                <a:cubicBezTo>
                  <a:pt x="533471" y="493252"/>
                  <a:pt x="532571" y="492491"/>
                  <a:pt x="532571" y="491727"/>
                </a:cubicBezTo>
                <a:cubicBezTo>
                  <a:pt x="532571" y="490966"/>
                  <a:pt x="530773" y="490205"/>
                  <a:pt x="530773" y="490205"/>
                </a:cubicBezTo>
                <a:lnTo>
                  <a:pt x="533471" y="488683"/>
                </a:lnTo>
                <a:cubicBezTo>
                  <a:pt x="532571" y="488683"/>
                  <a:pt x="531670" y="487158"/>
                  <a:pt x="531670" y="487158"/>
                </a:cubicBezTo>
                <a:cubicBezTo>
                  <a:pt x="530773" y="487158"/>
                  <a:pt x="529872" y="488683"/>
                  <a:pt x="529872" y="488683"/>
                </a:cubicBezTo>
                <a:cubicBezTo>
                  <a:pt x="528972" y="488683"/>
                  <a:pt x="528071" y="489444"/>
                  <a:pt x="527171" y="489444"/>
                </a:cubicBezTo>
                <a:cubicBezTo>
                  <a:pt x="527171" y="490205"/>
                  <a:pt x="528972" y="490966"/>
                  <a:pt x="528972" y="491727"/>
                </a:cubicBezTo>
                <a:cubicBezTo>
                  <a:pt x="528972" y="491727"/>
                  <a:pt x="529872" y="492491"/>
                  <a:pt x="530773" y="493252"/>
                </a:cubicBezTo>
                <a:cubicBezTo>
                  <a:pt x="530773" y="493252"/>
                  <a:pt x="531670" y="494013"/>
                  <a:pt x="532571" y="494774"/>
                </a:cubicBezTo>
                <a:cubicBezTo>
                  <a:pt x="532571" y="494774"/>
                  <a:pt x="529872" y="495535"/>
                  <a:pt x="529872" y="496296"/>
                </a:cubicBezTo>
                <a:lnTo>
                  <a:pt x="531670" y="497821"/>
                </a:lnTo>
                <a:cubicBezTo>
                  <a:pt x="532571" y="498582"/>
                  <a:pt x="532571" y="499343"/>
                  <a:pt x="533471" y="499343"/>
                </a:cubicBezTo>
                <a:lnTo>
                  <a:pt x="535272" y="497821"/>
                </a:lnTo>
                <a:cubicBezTo>
                  <a:pt x="535272" y="497821"/>
                  <a:pt x="533471" y="497060"/>
                  <a:pt x="533471" y="496296"/>
                </a:cubicBezTo>
                <a:lnTo>
                  <a:pt x="536169" y="495535"/>
                </a:lnTo>
                <a:cubicBezTo>
                  <a:pt x="535272" y="494774"/>
                  <a:pt x="534371" y="494013"/>
                  <a:pt x="534371" y="493252"/>
                </a:cubicBezTo>
                <a:close/>
                <a:moveTo>
                  <a:pt x="557767" y="491727"/>
                </a:moveTo>
                <a:cubicBezTo>
                  <a:pt x="557767" y="491727"/>
                  <a:pt x="556867" y="489444"/>
                  <a:pt x="555967" y="490205"/>
                </a:cubicBezTo>
                <a:cubicBezTo>
                  <a:pt x="555967" y="490205"/>
                  <a:pt x="555066" y="490966"/>
                  <a:pt x="554169" y="490966"/>
                </a:cubicBezTo>
                <a:cubicBezTo>
                  <a:pt x="555066" y="491727"/>
                  <a:pt x="555066" y="492491"/>
                  <a:pt x="555967" y="493252"/>
                </a:cubicBezTo>
                <a:cubicBezTo>
                  <a:pt x="555967" y="493252"/>
                  <a:pt x="556867" y="494013"/>
                  <a:pt x="557767" y="494774"/>
                </a:cubicBezTo>
                <a:cubicBezTo>
                  <a:pt x="557767" y="494774"/>
                  <a:pt x="558668" y="493252"/>
                  <a:pt x="559568" y="493252"/>
                </a:cubicBezTo>
                <a:cubicBezTo>
                  <a:pt x="559568" y="493252"/>
                  <a:pt x="560466" y="494774"/>
                  <a:pt x="561366" y="494774"/>
                </a:cubicBezTo>
                <a:cubicBezTo>
                  <a:pt x="561366" y="494774"/>
                  <a:pt x="562267" y="494013"/>
                  <a:pt x="563167" y="494013"/>
                </a:cubicBezTo>
                <a:cubicBezTo>
                  <a:pt x="562267" y="493252"/>
                  <a:pt x="562267" y="492491"/>
                  <a:pt x="561366" y="491727"/>
                </a:cubicBezTo>
                <a:cubicBezTo>
                  <a:pt x="561366" y="491727"/>
                  <a:pt x="560466" y="490205"/>
                  <a:pt x="559568" y="490205"/>
                </a:cubicBezTo>
                <a:cubicBezTo>
                  <a:pt x="559568" y="490205"/>
                  <a:pt x="558668" y="491727"/>
                  <a:pt x="557767" y="491727"/>
                </a:cubicBezTo>
                <a:close/>
                <a:moveTo>
                  <a:pt x="564067" y="484876"/>
                </a:moveTo>
                <a:cubicBezTo>
                  <a:pt x="564067" y="484876"/>
                  <a:pt x="562267" y="486397"/>
                  <a:pt x="562267" y="485637"/>
                </a:cubicBezTo>
                <a:cubicBezTo>
                  <a:pt x="562267" y="485637"/>
                  <a:pt x="561366" y="484115"/>
                  <a:pt x="560466" y="484115"/>
                </a:cubicBezTo>
                <a:cubicBezTo>
                  <a:pt x="560466" y="484876"/>
                  <a:pt x="558668" y="484876"/>
                  <a:pt x="558668" y="485637"/>
                </a:cubicBezTo>
                <a:lnTo>
                  <a:pt x="560466" y="487158"/>
                </a:lnTo>
                <a:cubicBezTo>
                  <a:pt x="560466" y="487158"/>
                  <a:pt x="561366" y="488683"/>
                  <a:pt x="562267" y="488683"/>
                </a:cubicBezTo>
                <a:cubicBezTo>
                  <a:pt x="562267" y="488683"/>
                  <a:pt x="563167" y="487919"/>
                  <a:pt x="564067" y="487919"/>
                </a:cubicBezTo>
                <a:lnTo>
                  <a:pt x="565865" y="486397"/>
                </a:lnTo>
                <a:cubicBezTo>
                  <a:pt x="565865" y="486397"/>
                  <a:pt x="564965" y="484876"/>
                  <a:pt x="564067" y="484876"/>
                </a:cubicBezTo>
                <a:close/>
                <a:moveTo>
                  <a:pt x="569467" y="500104"/>
                </a:moveTo>
                <a:cubicBezTo>
                  <a:pt x="568566" y="500104"/>
                  <a:pt x="567666" y="501629"/>
                  <a:pt x="566766" y="501629"/>
                </a:cubicBezTo>
                <a:lnTo>
                  <a:pt x="565865" y="500104"/>
                </a:lnTo>
                <a:cubicBezTo>
                  <a:pt x="564965" y="500104"/>
                  <a:pt x="564067" y="501629"/>
                  <a:pt x="563167" y="501629"/>
                </a:cubicBezTo>
                <a:cubicBezTo>
                  <a:pt x="563167" y="501629"/>
                  <a:pt x="562267" y="500104"/>
                  <a:pt x="562267" y="499343"/>
                </a:cubicBezTo>
                <a:cubicBezTo>
                  <a:pt x="562267" y="500104"/>
                  <a:pt x="560466" y="500104"/>
                  <a:pt x="560466" y="500868"/>
                </a:cubicBezTo>
                <a:cubicBezTo>
                  <a:pt x="559568" y="501629"/>
                  <a:pt x="561366" y="502390"/>
                  <a:pt x="561366" y="502390"/>
                </a:cubicBezTo>
                <a:cubicBezTo>
                  <a:pt x="562267" y="503151"/>
                  <a:pt x="562267" y="503912"/>
                  <a:pt x="563167" y="504673"/>
                </a:cubicBezTo>
                <a:cubicBezTo>
                  <a:pt x="564067" y="504673"/>
                  <a:pt x="564067" y="505437"/>
                  <a:pt x="564965" y="506198"/>
                </a:cubicBezTo>
                <a:cubicBezTo>
                  <a:pt x="564965" y="505437"/>
                  <a:pt x="565865" y="505437"/>
                  <a:pt x="566766" y="504673"/>
                </a:cubicBezTo>
                <a:cubicBezTo>
                  <a:pt x="567666" y="503912"/>
                  <a:pt x="569467" y="503151"/>
                  <a:pt x="570364" y="502390"/>
                </a:cubicBezTo>
                <a:cubicBezTo>
                  <a:pt x="570364" y="502390"/>
                  <a:pt x="569467" y="500868"/>
                  <a:pt x="569467" y="500104"/>
                </a:cubicBezTo>
                <a:close/>
                <a:moveTo>
                  <a:pt x="592936" y="485018"/>
                </a:moveTo>
                <a:cubicBezTo>
                  <a:pt x="592529" y="485273"/>
                  <a:pt x="591062" y="485834"/>
                  <a:pt x="591062" y="486397"/>
                </a:cubicBezTo>
                <a:lnTo>
                  <a:pt x="592863" y="487919"/>
                </a:lnTo>
                <a:lnTo>
                  <a:pt x="594661" y="486397"/>
                </a:lnTo>
                <a:cubicBezTo>
                  <a:pt x="594661" y="486397"/>
                  <a:pt x="593139" y="485727"/>
                  <a:pt x="592936" y="485018"/>
                </a:cubicBezTo>
                <a:close/>
                <a:moveTo>
                  <a:pt x="594661" y="500104"/>
                </a:moveTo>
                <a:cubicBezTo>
                  <a:pt x="593760" y="500104"/>
                  <a:pt x="593760" y="498582"/>
                  <a:pt x="592863" y="498582"/>
                </a:cubicBezTo>
                <a:lnTo>
                  <a:pt x="591062" y="500104"/>
                </a:lnTo>
                <a:cubicBezTo>
                  <a:pt x="590162" y="500104"/>
                  <a:pt x="589261" y="497821"/>
                  <a:pt x="589261" y="498582"/>
                </a:cubicBezTo>
                <a:cubicBezTo>
                  <a:pt x="588364" y="498582"/>
                  <a:pt x="588364" y="499343"/>
                  <a:pt x="587463" y="499343"/>
                </a:cubicBezTo>
                <a:cubicBezTo>
                  <a:pt x="587463" y="500104"/>
                  <a:pt x="588364" y="500868"/>
                  <a:pt x="589261" y="500868"/>
                </a:cubicBezTo>
                <a:cubicBezTo>
                  <a:pt x="589261" y="501629"/>
                  <a:pt x="590162" y="502390"/>
                  <a:pt x="590162" y="503151"/>
                </a:cubicBezTo>
                <a:lnTo>
                  <a:pt x="591962" y="504673"/>
                </a:lnTo>
                <a:lnTo>
                  <a:pt x="593760" y="503151"/>
                </a:lnTo>
                <a:cubicBezTo>
                  <a:pt x="594661" y="503151"/>
                  <a:pt x="595561" y="502390"/>
                  <a:pt x="595561" y="501629"/>
                </a:cubicBezTo>
                <a:cubicBezTo>
                  <a:pt x="595561" y="501629"/>
                  <a:pt x="594661" y="500868"/>
                  <a:pt x="594661" y="500104"/>
                </a:cubicBezTo>
                <a:close/>
                <a:moveTo>
                  <a:pt x="605460" y="501629"/>
                </a:moveTo>
                <a:cubicBezTo>
                  <a:pt x="604559" y="500868"/>
                  <a:pt x="603659" y="500104"/>
                  <a:pt x="603659" y="500104"/>
                </a:cubicBezTo>
                <a:cubicBezTo>
                  <a:pt x="603659" y="499343"/>
                  <a:pt x="601861" y="498582"/>
                  <a:pt x="601861" y="497821"/>
                </a:cubicBezTo>
                <a:lnTo>
                  <a:pt x="603659" y="497060"/>
                </a:lnTo>
                <a:cubicBezTo>
                  <a:pt x="603659" y="496296"/>
                  <a:pt x="602761" y="495535"/>
                  <a:pt x="602761" y="494774"/>
                </a:cubicBezTo>
                <a:cubicBezTo>
                  <a:pt x="601861" y="494774"/>
                  <a:pt x="601861" y="494013"/>
                  <a:pt x="600961" y="493252"/>
                </a:cubicBezTo>
                <a:cubicBezTo>
                  <a:pt x="600060" y="492491"/>
                  <a:pt x="600060" y="492491"/>
                  <a:pt x="599160" y="491727"/>
                </a:cubicBezTo>
                <a:cubicBezTo>
                  <a:pt x="599160" y="492491"/>
                  <a:pt x="597362" y="492491"/>
                  <a:pt x="597362" y="493252"/>
                </a:cubicBezTo>
                <a:cubicBezTo>
                  <a:pt x="597362" y="493252"/>
                  <a:pt x="599160" y="494013"/>
                  <a:pt x="599160" y="494774"/>
                </a:cubicBezTo>
                <a:cubicBezTo>
                  <a:pt x="599160" y="495535"/>
                  <a:pt x="600060" y="496296"/>
                  <a:pt x="600060" y="496296"/>
                </a:cubicBezTo>
                <a:cubicBezTo>
                  <a:pt x="600961" y="496296"/>
                  <a:pt x="601861" y="497821"/>
                  <a:pt x="601861" y="497821"/>
                </a:cubicBezTo>
                <a:cubicBezTo>
                  <a:pt x="601861" y="498582"/>
                  <a:pt x="600060" y="499343"/>
                  <a:pt x="600060" y="499343"/>
                </a:cubicBezTo>
                <a:cubicBezTo>
                  <a:pt x="600060" y="500104"/>
                  <a:pt x="600961" y="500868"/>
                  <a:pt x="601861" y="500868"/>
                </a:cubicBezTo>
                <a:cubicBezTo>
                  <a:pt x="601861" y="501629"/>
                  <a:pt x="602761" y="502390"/>
                  <a:pt x="602761" y="503151"/>
                </a:cubicBezTo>
                <a:lnTo>
                  <a:pt x="600961" y="503912"/>
                </a:lnTo>
                <a:cubicBezTo>
                  <a:pt x="600961" y="504673"/>
                  <a:pt x="602761" y="505437"/>
                  <a:pt x="602761" y="505437"/>
                </a:cubicBezTo>
                <a:cubicBezTo>
                  <a:pt x="602761" y="506198"/>
                  <a:pt x="603659" y="506959"/>
                  <a:pt x="603659" y="507720"/>
                </a:cubicBezTo>
                <a:cubicBezTo>
                  <a:pt x="604559" y="506959"/>
                  <a:pt x="606360" y="506959"/>
                  <a:pt x="606360" y="506198"/>
                </a:cubicBezTo>
                <a:cubicBezTo>
                  <a:pt x="606360" y="505437"/>
                  <a:pt x="604559" y="504673"/>
                  <a:pt x="604559" y="504673"/>
                </a:cubicBezTo>
                <a:cubicBezTo>
                  <a:pt x="604559" y="503912"/>
                  <a:pt x="602761" y="503151"/>
                  <a:pt x="602761" y="503151"/>
                </a:cubicBezTo>
                <a:cubicBezTo>
                  <a:pt x="602761" y="502390"/>
                  <a:pt x="605460" y="501629"/>
                  <a:pt x="605460" y="501629"/>
                </a:cubicBezTo>
                <a:close/>
                <a:moveTo>
                  <a:pt x="617156" y="504673"/>
                </a:moveTo>
                <a:cubicBezTo>
                  <a:pt x="617156" y="503912"/>
                  <a:pt x="616259" y="503151"/>
                  <a:pt x="615358" y="502390"/>
                </a:cubicBezTo>
                <a:lnTo>
                  <a:pt x="614458" y="500868"/>
                </a:lnTo>
                <a:cubicBezTo>
                  <a:pt x="613558" y="500868"/>
                  <a:pt x="612657" y="502390"/>
                  <a:pt x="611760" y="502390"/>
                </a:cubicBezTo>
                <a:cubicBezTo>
                  <a:pt x="611760" y="502390"/>
                  <a:pt x="609959" y="503151"/>
                  <a:pt x="609959" y="503912"/>
                </a:cubicBezTo>
                <a:lnTo>
                  <a:pt x="611760" y="505437"/>
                </a:lnTo>
                <a:cubicBezTo>
                  <a:pt x="612657" y="505437"/>
                  <a:pt x="612657" y="503912"/>
                  <a:pt x="613558" y="503912"/>
                </a:cubicBezTo>
                <a:cubicBezTo>
                  <a:pt x="614458" y="505437"/>
                  <a:pt x="615358" y="506198"/>
                  <a:pt x="617156" y="507720"/>
                </a:cubicBezTo>
                <a:cubicBezTo>
                  <a:pt x="617156" y="506959"/>
                  <a:pt x="618957" y="506959"/>
                  <a:pt x="618957" y="506198"/>
                </a:cubicBezTo>
                <a:cubicBezTo>
                  <a:pt x="618957" y="505437"/>
                  <a:pt x="617156" y="504673"/>
                  <a:pt x="617156" y="504673"/>
                </a:cubicBezTo>
                <a:close/>
                <a:moveTo>
                  <a:pt x="690946" y="494774"/>
                </a:moveTo>
                <a:lnTo>
                  <a:pt x="689148" y="495535"/>
                </a:lnTo>
                <a:cubicBezTo>
                  <a:pt x="688248" y="496296"/>
                  <a:pt x="687347" y="497060"/>
                  <a:pt x="686447" y="497060"/>
                </a:cubicBezTo>
                <a:lnTo>
                  <a:pt x="685546" y="495535"/>
                </a:lnTo>
                <a:cubicBezTo>
                  <a:pt x="684646" y="495535"/>
                  <a:pt x="683748" y="497060"/>
                  <a:pt x="683748" y="496296"/>
                </a:cubicBezTo>
                <a:cubicBezTo>
                  <a:pt x="682848" y="496296"/>
                  <a:pt x="681948" y="495535"/>
                  <a:pt x="681948" y="494774"/>
                </a:cubicBezTo>
                <a:cubicBezTo>
                  <a:pt x="681047" y="494774"/>
                  <a:pt x="681047" y="494013"/>
                  <a:pt x="680147" y="493252"/>
                </a:cubicBezTo>
                <a:cubicBezTo>
                  <a:pt x="680147" y="494013"/>
                  <a:pt x="678349" y="494013"/>
                  <a:pt x="678349" y="494774"/>
                </a:cubicBezTo>
                <a:cubicBezTo>
                  <a:pt x="678349" y="494774"/>
                  <a:pt x="679249" y="495535"/>
                  <a:pt x="680147" y="496296"/>
                </a:cubicBezTo>
                <a:cubicBezTo>
                  <a:pt x="680147" y="497060"/>
                  <a:pt x="681047" y="497821"/>
                  <a:pt x="681047" y="497821"/>
                </a:cubicBezTo>
                <a:cubicBezTo>
                  <a:pt x="681948" y="498582"/>
                  <a:pt x="681948" y="499343"/>
                  <a:pt x="682848" y="499343"/>
                </a:cubicBezTo>
                <a:cubicBezTo>
                  <a:pt x="682848" y="500104"/>
                  <a:pt x="684646" y="498582"/>
                  <a:pt x="684646" y="498582"/>
                </a:cubicBezTo>
                <a:cubicBezTo>
                  <a:pt x="685546" y="498582"/>
                  <a:pt x="686447" y="500104"/>
                  <a:pt x="686447" y="500104"/>
                </a:cubicBezTo>
                <a:cubicBezTo>
                  <a:pt x="687347" y="500104"/>
                  <a:pt x="688248" y="499343"/>
                  <a:pt x="688248" y="498582"/>
                </a:cubicBezTo>
                <a:cubicBezTo>
                  <a:pt x="689148" y="498582"/>
                  <a:pt x="690045" y="497821"/>
                  <a:pt x="690045" y="497821"/>
                </a:cubicBezTo>
                <a:cubicBezTo>
                  <a:pt x="690946" y="497060"/>
                  <a:pt x="691846" y="496296"/>
                  <a:pt x="692747" y="496296"/>
                </a:cubicBezTo>
                <a:cubicBezTo>
                  <a:pt x="691846" y="496296"/>
                  <a:pt x="691846" y="494774"/>
                  <a:pt x="690946" y="494774"/>
                </a:cubicBezTo>
                <a:close/>
                <a:moveTo>
                  <a:pt x="705344" y="493252"/>
                </a:moveTo>
                <a:cubicBezTo>
                  <a:pt x="704443" y="491727"/>
                  <a:pt x="703543" y="490966"/>
                  <a:pt x="702645" y="489444"/>
                </a:cubicBezTo>
                <a:cubicBezTo>
                  <a:pt x="700844" y="490205"/>
                  <a:pt x="699944" y="491727"/>
                  <a:pt x="698143" y="492491"/>
                </a:cubicBezTo>
                <a:cubicBezTo>
                  <a:pt x="699044" y="493252"/>
                  <a:pt x="700844" y="494774"/>
                  <a:pt x="701745" y="495535"/>
                </a:cubicBezTo>
                <a:cubicBezTo>
                  <a:pt x="702645" y="497060"/>
                  <a:pt x="703543" y="497821"/>
                  <a:pt x="704443" y="499343"/>
                </a:cubicBezTo>
                <a:cubicBezTo>
                  <a:pt x="705344" y="499343"/>
                  <a:pt x="705344" y="500104"/>
                  <a:pt x="706244" y="500868"/>
                </a:cubicBezTo>
                <a:cubicBezTo>
                  <a:pt x="707144" y="500104"/>
                  <a:pt x="708942" y="499343"/>
                  <a:pt x="709843" y="497821"/>
                </a:cubicBezTo>
                <a:cubicBezTo>
                  <a:pt x="708942" y="497060"/>
                  <a:pt x="708045" y="496296"/>
                  <a:pt x="707144" y="494774"/>
                </a:cubicBezTo>
                <a:cubicBezTo>
                  <a:pt x="706244" y="494013"/>
                  <a:pt x="706244" y="494013"/>
                  <a:pt x="705344" y="493252"/>
                </a:cubicBezTo>
                <a:close/>
                <a:moveTo>
                  <a:pt x="715242" y="486397"/>
                </a:moveTo>
                <a:cubicBezTo>
                  <a:pt x="714342" y="485637"/>
                  <a:pt x="713441" y="484115"/>
                  <a:pt x="712544" y="483351"/>
                </a:cubicBezTo>
                <a:cubicBezTo>
                  <a:pt x="711643" y="483351"/>
                  <a:pt x="710743" y="484115"/>
                  <a:pt x="710743" y="484876"/>
                </a:cubicBezTo>
                <a:cubicBezTo>
                  <a:pt x="709843" y="484876"/>
                  <a:pt x="708045" y="485637"/>
                  <a:pt x="708045" y="485637"/>
                </a:cubicBezTo>
                <a:cubicBezTo>
                  <a:pt x="708045" y="486397"/>
                  <a:pt x="709843" y="487158"/>
                  <a:pt x="709843" y="487158"/>
                </a:cubicBezTo>
                <a:cubicBezTo>
                  <a:pt x="710743" y="487919"/>
                  <a:pt x="710743" y="488683"/>
                  <a:pt x="711643" y="489444"/>
                </a:cubicBezTo>
                <a:cubicBezTo>
                  <a:pt x="711643" y="489444"/>
                  <a:pt x="712544" y="490966"/>
                  <a:pt x="713441" y="490966"/>
                </a:cubicBezTo>
                <a:lnTo>
                  <a:pt x="715242" y="489444"/>
                </a:lnTo>
                <a:lnTo>
                  <a:pt x="717043" y="488683"/>
                </a:lnTo>
                <a:cubicBezTo>
                  <a:pt x="717043" y="487919"/>
                  <a:pt x="716143" y="487158"/>
                  <a:pt x="715242" y="486397"/>
                </a:cubicBezTo>
                <a:close/>
                <a:moveTo>
                  <a:pt x="743137" y="484876"/>
                </a:moveTo>
                <a:cubicBezTo>
                  <a:pt x="742237" y="484876"/>
                  <a:pt x="742237" y="484115"/>
                  <a:pt x="741339" y="483351"/>
                </a:cubicBezTo>
                <a:cubicBezTo>
                  <a:pt x="741339" y="483351"/>
                  <a:pt x="740439" y="481829"/>
                  <a:pt x="739539" y="481829"/>
                </a:cubicBezTo>
                <a:cubicBezTo>
                  <a:pt x="739539" y="481829"/>
                  <a:pt x="738638" y="482590"/>
                  <a:pt x="737738" y="483351"/>
                </a:cubicBezTo>
                <a:cubicBezTo>
                  <a:pt x="736840" y="483351"/>
                  <a:pt x="736840" y="484115"/>
                  <a:pt x="735940" y="484115"/>
                </a:cubicBezTo>
                <a:cubicBezTo>
                  <a:pt x="735039" y="484115"/>
                  <a:pt x="735039" y="483351"/>
                  <a:pt x="734139" y="482590"/>
                </a:cubicBezTo>
                <a:cubicBezTo>
                  <a:pt x="734139" y="483351"/>
                  <a:pt x="732338" y="483351"/>
                  <a:pt x="732338" y="484115"/>
                </a:cubicBezTo>
                <a:cubicBezTo>
                  <a:pt x="732338" y="484115"/>
                  <a:pt x="733239" y="485637"/>
                  <a:pt x="734139" y="485637"/>
                </a:cubicBezTo>
                <a:cubicBezTo>
                  <a:pt x="734139" y="486397"/>
                  <a:pt x="735039" y="487158"/>
                  <a:pt x="735039" y="487158"/>
                </a:cubicBezTo>
                <a:cubicBezTo>
                  <a:pt x="735940" y="487919"/>
                  <a:pt x="735940" y="488683"/>
                  <a:pt x="736840" y="488683"/>
                </a:cubicBezTo>
                <a:cubicBezTo>
                  <a:pt x="737738" y="489444"/>
                  <a:pt x="738638" y="487919"/>
                  <a:pt x="738638" y="487919"/>
                </a:cubicBezTo>
                <a:cubicBezTo>
                  <a:pt x="739539" y="487919"/>
                  <a:pt x="740439" y="486397"/>
                  <a:pt x="740439" y="486397"/>
                </a:cubicBezTo>
                <a:cubicBezTo>
                  <a:pt x="741339" y="486397"/>
                  <a:pt x="742237" y="487919"/>
                  <a:pt x="742237" y="487919"/>
                </a:cubicBezTo>
                <a:lnTo>
                  <a:pt x="744038" y="487158"/>
                </a:lnTo>
                <a:cubicBezTo>
                  <a:pt x="744038" y="486397"/>
                  <a:pt x="743137" y="485637"/>
                  <a:pt x="743137" y="484876"/>
                </a:cubicBezTo>
                <a:close/>
                <a:moveTo>
                  <a:pt x="765633" y="503151"/>
                </a:moveTo>
                <a:lnTo>
                  <a:pt x="767434" y="501629"/>
                </a:lnTo>
                <a:lnTo>
                  <a:pt x="765633" y="500104"/>
                </a:lnTo>
                <a:cubicBezTo>
                  <a:pt x="765633" y="500104"/>
                  <a:pt x="763835" y="501629"/>
                  <a:pt x="763835" y="500868"/>
                </a:cubicBezTo>
                <a:cubicBezTo>
                  <a:pt x="762934" y="500868"/>
                  <a:pt x="762934" y="500104"/>
                  <a:pt x="762034" y="499343"/>
                </a:cubicBezTo>
                <a:cubicBezTo>
                  <a:pt x="762034" y="500104"/>
                  <a:pt x="760236" y="500104"/>
                  <a:pt x="760236" y="500868"/>
                </a:cubicBezTo>
                <a:cubicBezTo>
                  <a:pt x="760236" y="501629"/>
                  <a:pt x="762034" y="502390"/>
                  <a:pt x="762034" y="502390"/>
                </a:cubicBezTo>
                <a:cubicBezTo>
                  <a:pt x="762034" y="503151"/>
                  <a:pt x="762934" y="503912"/>
                  <a:pt x="762934" y="503912"/>
                </a:cubicBezTo>
                <a:cubicBezTo>
                  <a:pt x="762934" y="504673"/>
                  <a:pt x="761134" y="505437"/>
                  <a:pt x="761134" y="505437"/>
                </a:cubicBezTo>
                <a:cubicBezTo>
                  <a:pt x="761134" y="506198"/>
                  <a:pt x="762934" y="506959"/>
                  <a:pt x="762934" y="506959"/>
                </a:cubicBezTo>
                <a:cubicBezTo>
                  <a:pt x="762934" y="507720"/>
                  <a:pt x="761134" y="508481"/>
                  <a:pt x="761134" y="508481"/>
                </a:cubicBezTo>
                <a:cubicBezTo>
                  <a:pt x="761134" y="509245"/>
                  <a:pt x="762034" y="510006"/>
                  <a:pt x="762034" y="510006"/>
                </a:cubicBezTo>
                <a:cubicBezTo>
                  <a:pt x="762934" y="510006"/>
                  <a:pt x="763835" y="508481"/>
                  <a:pt x="764735" y="509245"/>
                </a:cubicBezTo>
                <a:lnTo>
                  <a:pt x="765633" y="510767"/>
                </a:lnTo>
                <a:cubicBezTo>
                  <a:pt x="766533" y="510006"/>
                  <a:pt x="767434" y="510006"/>
                  <a:pt x="767434" y="509245"/>
                </a:cubicBezTo>
                <a:cubicBezTo>
                  <a:pt x="768334" y="509245"/>
                  <a:pt x="766533" y="507720"/>
                  <a:pt x="766533" y="507720"/>
                </a:cubicBezTo>
                <a:cubicBezTo>
                  <a:pt x="765633" y="506959"/>
                  <a:pt x="764735" y="506198"/>
                  <a:pt x="764735" y="506198"/>
                </a:cubicBezTo>
                <a:cubicBezTo>
                  <a:pt x="764735" y="505437"/>
                  <a:pt x="762934" y="504673"/>
                  <a:pt x="762934" y="503912"/>
                </a:cubicBezTo>
                <a:cubicBezTo>
                  <a:pt x="762934" y="503912"/>
                  <a:pt x="764735" y="503151"/>
                  <a:pt x="765633" y="503151"/>
                </a:cubicBezTo>
                <a:close/>
                <a:moveTo>
                  <a:pt x="782732" y="494013"/>
                </a:moveTo>
                <a:lnTo>
                  <a:pt x="780931" y="495535"/>
                </a:lnTo>
                <a:cubicBezTo>
                  <a:pt x="780030" y="495535"/>
                  <a:pt x="780030" y="494013"/>
                  <a:pt x="779133" y="494013"/>
                </a:cubicBezTo>
                <a:lnTo>
                  <a:pt x="777332" y="494774"/>
                </a:lnTo>
                <a:cubicBezTo>
                  <a:pt x="777332" y="495535"/>
                  <a:pt x="778233" y="496296"/>
                  <a:pt x="779133" y="497060"/>
                </a:cubicBezTo>
                <a:lnTo>
                  <a:pt x="780030" y="498582"/>
                </a:lnTo>
                <a:cubicBezTo>
                  <a:pt x="780931" y="498582"/>
                  <a:pt x="781831" y="497060"/>
                  <a:pt x="782732" y="497060"/>
                </a:cubicBezTo>
                <a:lnTo>
                  <a:pt x="784530" y="496296"/>
                </a:lnTo>
                <a:cubicBezTo>
                  <a:pt x="784530" y="495535"/>
                  <a:pt x="782732" y="494774"/>
                  <a:pt x="782732" y="494013"/>
                </a:cubicBezTo>
                <a:close/>
                <a:moveTo>
                  <a:pt x="798030" y="500868"/>
                </a:moveTo>
                <a:cubicBezTo>
                  <a:pt x="798030" y="500104"/>
                  <a:pt x="797130" y="498582"/>
                  <a:pt x="796229" y="498582"/>
                </a:cubicBezTo>
                <a:cubicBezTo>
                  <a:pt x="796229" y="498582"/>
                  <a:pt x="795329" y="500104"/>
                  <a:pt x="794428" y="500104"/>
                </a:cubicBezTo>
                <a:cubicBezTo>
                  <a:pt x="793531" y="500104"/>
                  <a:pt x="793531" y="498582"/>
                  <a:pt x="792630" y="498582"/>
                </a:cubicBezTo>
                <a:cubicBezTo>
                  <a:pt x="792630" y="498582"/>
                  <a:pt x="790830" y="499343"/>
                  <a:pt x="790830" y="500104"/>
                </a:cubicBezTo>
                <a:cubicBezTo>
                  <a:pt x="790830" y="500104"/>
                  <a:pt x="792630" y="500868"/>
                  <a:pt x="792630" y="501629"/>
                </a:cubicBezTo>
                <a:cubicBezTo>
                  <a:pt x="792630" y="502390"/>
                  <a:pt x="793531" y="502390"/>
                  <a:pt x="794428" y="503151"/>
                </a:cubicBezTo>
                <a:lnTo>
                  <a:pt x="795329" y="504673"/>
                </a:lnTo>
                <a:cubicBezTo>
                  <a:pt x="796229" y="504673"/>
                  <a:pt x="797130" y="503912"/>
                  <a:pt x="798030" y="503912"/>
                </a:cubicBezTo>
                <a:cubicBezTo>
                  <a:pt x="797130" y="503151"/>
                  <a:pt x="796229" y="502390"/>
                  <a:pt x="796229" y="501629"/>
                </a:cubicBezTo>
                <a:lnTo>
                  <a:pt x="798030" y="500868"/>
                </a:lnTo>
                <a:close/>
                <a:moveTo>
                  <a:pt x="822326" y="495535"/>
                </a:moveTo>
                <a:cubicBezTo>
                  <a:pt x="822326" y="495535"/>
                  <a:pt x="821426" y="494013"/>
                  <a:pt x="820525" y="494013"/>
                </a:cubicBezTo>
                <a:cubicBezTo>
                  <a:pt x="820525" y="494013"/>
                  <a:pt x="818725" y="494774"/>
                  <a:pt x="818725" y="495535"/>
                </a:cubicBezTo>
                <a:lnTo>
                  <a:pt x="816927" y="496296"/>
                </a:lnTo>
                <a:cubicBezTo>
                  <a:pt x="816927" y="497060"/>
                  <a:pt x="817827" y="498582"/>
                  <a:pt x="818725" y="498582"/>
                </a:cubicBezTo>
                <a:cubicBezTo>
                  <a:pt x="818725" y="498582"/>
                  <a:pt x="819625" y="497060"/>
                  <a:pt x="820525" y="497060"/>
                </a:cubicBezTo>
                <a:lnTo>
                  <a:pt x="821426" y="498582"/>
                </a:lnTo>
                <a:cubicBezTo>
                  <a:pt x="821426" y="499343"/>
                  <a:pt x="819625" y="499343"/>
                  <a:pt x="819625" y="500104"/>
                </a:cubicBezTo>
                <a:lnTo>
                  <a:pt x="821426" y="501629"/>
                </a:lnTo>
                <a:cubicBezTo>
                  <a:pt x="821426" y="501629"/>
                  <a:pt x="823224" y="500868"/>
                  <a:pt x="823224" y="500104"/>
                </a:cubicBezTo>
                <a:lnTo>
                  <a:pt x="821426" y="498582"/>
                </a:lnTo>
                <a:cubicBezTo>
                  <a:pt x="822326" y="497821"/>
                  <a:pt x="823224" y="497821"/>
                  <a:pt x="824124" y="497060"/>
                </a:cubicBezTo>
                <a:cubicBezTo>
                  <a:pt x="823224" y="497060"/>
                  <a:pt x="823224" y="496296"/>
                  <a:pt x="822326" y="495535"/>
                </a:cubicBezTo>
                <a:close/>
                <a:moveTo>
                  <a:pt x="859220" y="490966"/>
                </a:moveTo>
                <a:cubicBezTo>
                  <a:pt x="858319" y="490205"/>
                  <a:pt x="858319" y="489444"/>
                  <a:pt x="857419" y="488683"/>
                </a:cubicBezTo>
                <a:lnTo>
                  <a:pt x="856518" y="487158"/>
                </a:lnTo>
                <a:cubicBezTo>
                  <a:pt x="855621" y="487158"/>
                  <a:pt x="854721" y="488683"/>
                  <a:pt x="853820" y="488683"/>
                </a:cubicBezTo>
                <a:cubicBezTo>
                  <a:pt x="854721" y="489444"/>
                  <a:pt x="856518" y="490966"/>
                  <a:pt x="857419" y="491727"/>
                </a:cubicBezTo>
                <a:cubicBezTo>
                  <a:pt x="857419" y="492491"/>
                  <a:pt x="858319" y="493252"/>
                  <a:pt x="858319" y="494013"/>
                </a:cubicBezTo>
                <a:cubicBezTo>
                  <a:pt x="859220" y="494013"/>
                  <a:pt x="860120" y="495535"/>
                  <a:pt x="860120" y="495535"/>
                </a:cubicBezTo>
                <a:cubicBezTo>
                  <a:pt x="861017" y="495535"/>
                  <a:pt x="861918" y="494013"/>
                  <a:pt x="861918" y="494013"/>
                </a:cubicBezTo>
                <a:cubicBezTo>
                  <a:pt x="861017" y="493252"/>
                  <a:pt x="860120" y="491727"/>
                  <a:pt x="859220" y="490966"/>
                </a:cubicBezTo>
                <a:close/>
                <a:moveTo>
                  <a:pt x="904211" y="501629"/>
                </a:moveTo>
                <a:lnTo>
                  <a:pt x="902413" y="503151"/>
                </a:lnTo>
                <a:lnTo>
                  <a:pt x="900612" y="504673"/>
                </a:lnTo>
                <a:cubicBezTo>
                  <a:pt x="899712" y="504673"/>
                  <a:pt x="898811" y="503151"/>
                  <a:pt x="898811" y="503151"/>
                </a:cubicBezTo>
                <a:cubicBezTo>
                  <a:pt x="897914" y="502390"/>
                  <a:pt x="897914" y="501629"/>
                  <a:pt x="897013" y="500868"/>
                </a:cubicBezTo>
                <a:cubicBezTo>
                  <a:pt x="897013" y="501629"/>
                  <a:pt x="895212" y="501629"/>
                  <a:pt x="895212" y="502390"/>
                </a:cubicBezTo>
                <a:cubicBezTo>
                  <a:pt x="895212" y="503151"/>
                  <a:pt x="896113" y="503912"/>
                  <a:pt x="897013" y="503912"/>
                </a:cubicBezTo>
                <a:cubicBezTo>
                  <a:pt x="897013" y="504673"/>
                  <a:pt x="897914" y="505437"/>
                  <a:pt x="897914" y="506198"/>
                </a:cubicBezTo>
                <a:cubicBezTo>
                  <a:pt x="898811" y="506198"/>
                  <a:pt x="899712" y="507720"/>
                  <a:pt x="899712" y="507720"/>
                </a:cubicBezTo>
                <a:cubicBezTo>
                  <a:pt x="900612" y="507720"/>
                  <a:pt x="901512" y="506198"/>
                  <a:pt x="901512" y="506198"/>
                </a:cubicBezTo>
                <a:cubicBezTo>
                  <a:pt x="902413" y="506198"/>
                  <a:pt x="902413" y="507720"/>
                  <a:pt x="903313" y="507720"/>
                </a:cubicBezTo>
                <a:cubicBezTo>
                  <a:pt x="904211" y="507720"/>
                  <a:pt x="905111" y="506959"/>
                  <a:pt x="905111" y="506959"/>
                </a:cubicBezTo>
                <a:cubicBezTo>
                  <a:pt x="905111" y="506198"/>
                  <a:pt x="903313" y="505437"/>
                  <a:pt x="903313" y="504673"/>
                </a:cubicBezTo>
                <a:cubicBezTo>
                  <a:pt x="904211" y="504673"/>
                  <a:pt x="906012" y="503912"/>
                  <a:pt x="906012" y="503912"/>
                </a:cubicBezTo>
                <a:cubicBezTo>
                  <a:pt x="906012" y="503151"/>
                  <a:pt x="904211" y="501629"/>
                  <a:pt x="904211" y="501629"/>
                </a:cubicBezTo>
                <a:close/>
                <a:moveTo>
                  <a:pt x="911411" y="502390"/>
                </a:moveTo>
                <a:cubicBezTo>
                  <a:pt x="910511" y="502390"/>
                  <a:pt x="910511" y="501629"/>
                  <a:pt x="909610" y="500868"/>
                </a:cubicBezTo>
                <a:cubicBezTo>
                  <a:pt x="909610" y="501629"/>
                  <a:pt x="907812" y="501629"/>
                  <a:pt x="907812" y="502390"/>
                </a:cubicBezTo>
                <a:cubicBezTo>
                  <a:pt x="907812" y="502390"/>
                  <a:pt x="908713" y="503912"/>
                  <a:pt x="909610" y="503912"/>
                </a:cubicBezTo>
                <a:cubicBezTo>
                  <a:pt x="909610" y="504673"/>
                  <a:pt x="910511" y="505437"/>
                  <a:pt x="910511" y="505437"/>
                </a:cubicBezTo>
                <a:cubicBezTo>
                  <a:pt x="911411" y="506198"/>
                  <a:pt x="912311" y="507720"/>
                  <a:pt x="912311" y="507720"/>
                </a:cubicBezTo>
                <a:cubicBezTo>
                  <a:pt x="913212" y="507720"/>
                  <a:pt x="914109" y="506198"/>
                  <a:pt x="914109" y="506198"/>
                </a:cubicBezTo>
                <a:cubicBezTo>
                  <a:pt x="913212" y="504673"/>
                  <a:pt x="912311" y="503912"/>
                  <a:pt x="911411" y="502390"/>
                </a:cubicBezTo>
                <a:close/>
                <a:moveTo>
                  <a:pt x="940207" y="503151"/>
                </a:moveTo>
                <a:cubicBezTo>
                  <a:pt x="940207" y="502390"/>
                  <a:pt x="939306" y="501629"/>
                  <a:pt x="938406" y="501629"/>
                </a:cubicBezTo>
                <a:cubicBezTo>
                  <a:pt x="938406" y="500868"/>
                  <a:pt x="936608" y="502390"/>
                  <a:pt x="936608" y="502390"/>
                </a:cubicBezTo>
                <a:cubicBezTo>
                  <a:pt x="935707" y="502390"/>
                  <a:pt x="935707" y="500868"/>
                  <a:pt x="934807" y="500868"/>
                </a:cubicBezTo>
                <a:lnTo>
                  <a:pt x="933907" y="499343"/>
                </a:lnTo>
                <a:cubicBezTo>
                  <a:pt x="933006" y="499343"/>
                  <a:pt x="932109" y="500104"/>
                  <a:pt x="931208" y="500104"/>
                </a:cubicBezTo>
                <a:cubicBezTo>
                  <a:pt x="931208" y="500868"/>
                  <a:pt x="930308" y="501629"/>
                  <a:pt x="929407" y="501629"/>
                </a:cubicBezTo>
                <a:cubicBezTo>
                  <a:pt x="930308" y="502390"/>
                  <a:pt x="930308" y="503151"/>
                  <a:pt x="931208" y="503151"/>
                </a:cubicBezTo>
                <a:cubicBezTo>
                  <a:pt x="931208" y="503912"/>
                  <a:pt x="932109" y="504673"/>
                  <a:pt x="933006" y="505437"/>
                </a:cubicBezTo>
                <a:lnTo>
                  <a:pt x="933907" y="506959"/>
                </a:lnTo>
                <a:lnTo>
                  <a:pt x="935707" y="505437"/>
                </a:lnTo>
                <a:cubicBezTo>
                  <a:pt x="936608" y="505437"/>
                  <a:pt x="937505" y="503912"/>
                  <a:pt x="938406" y="503912"/>
                </a:cubicBezTo>
                <a:cubicBezTo>
                  <a:pt x="938406" y="504673"/>
                  <a:pt x="939306" y="505437"/>
                  <a:pt x="939306" y="506198"/>
                </a:cubicBezTo>
                <a:cubicBezTo>
                  <a:pt x="940207" y="505437"/>
                  <a:pt x="942007" y="505437"/>
                  <a:pt x="942007" y="504673"/>
                </a:cubicBezTo>
                <a:lnTo>
                  <a:pt x="940207" y="503151"/>
                </a:lnTo>
                <a:close/>
                <a:moveTo>
                  <a:pt x="973501" y="497821"/>
                </a:moveTo>
                <a:cubicBezTo>
                  <a:pt x="972601" y="497060"/>
                  <a:pt x="972601" y="496296"/>
                  <a:pt x="971700" y="495535"/>
                </a:cubicBezTo>
                <a:cubicBezTo>
                  <a:pt x="971700" y="495535"/>
                  <a:pt x="970800" y="497060"/>
                  <a:pt x="969902" y="497060"/>
                </a:cubicBezTo>
                <a:cubicBezTo>
                  <a:pt x="969902" y="497821"/>
                  <a:pt x="971700" y="498582"/>
                  <a:pt x="971700" y="498582"/>
                </a:cubicBezTo>
                <a:cubicBezTo>
                  <a:pt x="971700" y="499343"/>
                  <a:pt x="969902" y="499343"/>
                  <a:pt x="969002" y="500104"/>
                </a:cubicBezTo>
                <a:cubicBezTo>
                  <a:pt x="969902" y="500868"/>
                  <a:pt x="970800" y="501629"/>
                  <a:pt x="970800" y="501629"/>
                </a:cubicBezTo>
                <a:cubicBezTo>
                  <a:pt x="970800" y="502390"/>
                  <a:pt x="971700" y="503151"/>
                  <a:pt x="972601" y="503912"/>
                </a:cubicBezTo>
                <a:lnTo>
                  <a:pt x="974402" y="502390"/>
                </a:lnTo>
                <a:cubicBezTo>
                  <a:pt x="974402" y="501629"/>
                  <a:pt x="972601" y="500868"/>
                  <a:pt x="972601" y="500868"/>
                </a:cubicBezTo>
                <a:cubicBezTo>
                  <a:pt x="973501" y="500104"/>
                  <a:pt x="975299" y="499343"/>
                  <a:pt x="975299" y="499343"/>
                </a:cubicBezTo>
                <a:cubicBezTo>
                  <a:pt x="975299" y="498582"/>
                  <a:pt x="973501" y="497821"/>
                  <a:pt x="973501" y="497821"/>
                </a:cubicBezTo>
                <a:close/>
                <a:moveTo>
                  <a:pt x="994199" y="503151"/>
                </a:moveTo>
                <a:cubicBezTo>
                  <a:pt x="993298" y="501629"/>
                  <a:pt x="992398" y="500868"/>
                  <a:pt x="991498" y="499343"/>
                </a:cubicBezTo>
                <a:cubicBezTo>
                  <a:pt x="990597" y="500104"/>
                  <a:pt x="988799" y="500104"/>
                  <a:pt x="988799" y="500868"/>
                </a:cubicBezTo>
                <a:cubicBezTo>
                  <a:pt x="988799" y="501629"/>
                  <a:pt x="990597" y="502390"/>
                  <a:pt x="990597" y="502390"/>
                </a:cubicBezTo>
                <a:cubicBezTo>
                  <a:pt x="990597" y="503151"/>
                  <a:pt x="992398" y="503912"/>
                  <a:pt x="992398" y="504673"/>
                </a:cubicBezTo>
                <a:cubicBezTo>
                  <a:pt x="992398" y="504673"/>
                  <a:pt x="989700" y="505437"/>
                  <a:pt x="990597" y="505437"/>
                </a:cubicBezTo>
                <a:cubicBezTo>
                  <a:pt x="990597" y="506198"/>
                  <a:pt x="991498" y="506959"/>
                  <a:pt x="991498" y="506959"/>
                </a:cubicBezTo>
                <a:cubicBezTo>
                  <a:pt x="993298" y="506198"/>
                  <a:pt x="994199" y="505437"/>
                  <a:pt x="995997" y="504673"/>
                </a:cubicBezTo>
                <a:cubicBezTo>
                  <a:pt x="995096" y="503912"/>
                  <a:pt x="995096" y="503912"/>
                  <a:pt x="994199" y="503151"/>
                </a:cubicBezTo>
                <a:close/>
                <a:moveTo>
                  <a:pt x="1017595" y="493252"/>
                </a:moveTo>
                <a:cubicBezTo>
                  <a:pt x="1016694" y="493252"/>
                  <a:pt x="1016694" y="491727"/>
                  <a:pt x="1015794" y="491727"/>
                </a:cubicBezTo>
                <a:cubicBezTo>
                  <a:pt x="1014894" y="491727"/>
                  <a:pt x="1013993" y="493252"/>
                  <a:pt x="1013993" y="493252"/>
                </a:cubicBezTo>
                <a:cubicBezTo>
                  <a:pt x="1013096" y="492491"/>
                  <a:pt x="1013096" y="491727"/>
                  <a:pt x="1012195" y="490966"/>
                </a:cubicBezTo>
                <a:cubicBezTo>
                  <a:pt x="1011295" y="490966"/>
                  <a:pt x="1011295" y="489444"/>
                  <a:pt x="1010394" y="489444"/>
                </a:cubicBezTo>
                <a:cubicBezTo>
                  <a:pt x="1010394" y="489444"/>
                  <a:pt x="1009494" y="490966"/>
                  <a:pt x="1008594" y="490966"/>
                </a:cubicBezTo>
                <a:cubicBezTo>
                  <a:pt x="1007696" y="490966"/>
                  <a:pt x="1007696" y="491727"/>
                  <a:pt x="1006796" y="492491"/>
                </a:cubicBezTo>
                <a:cubicBezTo>
                  <a:pt x="1007696" y="492491"/>
                  <a:pt x="1007696" y="494013"/>
                  <a:pt x="1008594" y="494013"/>
                </a:cubicBezTo>
                <a:cubicBezTo>
                  <a:pt x="1008594" y="494013"/>
                  <a:pt x="1009494" y="492491"/>
                  <a:pt x="1010394" y="492491"/>
                </a:cubicBezTo>
                <a:cubicBezTo>
                  <a:pt x="1011295" y="492491"/>
                  <a:pt x="1011295" y="494013"/>
                  <a:pt x="1012195" y="494013"/>
                </a:cubicBezTo>
                <a:cubicBezTo>
                  <a:pt x="1012195" y="494774"/>
                  <a:pt x="1013096" y="496296"/>
                  <a:pt x="1013096" y="496296"/>
                </a:cubicBezTo>
                <a:cubicBezTo>
                  <a:pt x="1013993" y="496296"/>
                  <a:pt x="1014894" y="494774"/>
                  <a:pt x="1015794" y="494774"/>
                </a:cubicBezTo>
                <a:lnTo>
                  <a:pt x="1016694" y="496296"/>
                </a:lnTo>
                <a:cubicBezTo>
                  <a:pt x="1016694" y="496296"/>
                  <a:pt x="1018492" y="495535"/>
                  <a:pt x="1018492" y="494774"/>
                </a:cubicBezTo>
                <a:cubicBezTo>
                  <a:pt x="1019393" y="494774"/>
                  <a:pt x="1017595" y="494013"/>
                  <a:pt x="1017595" y="493252"/>
                </a:cubicBezTo>
                <a:close/>
                <a:moveTo>
                  <a:pt x="1022094" y="498582"/>
                </a:moveTo>
                <a:cubicBezTo>
                  <a:pt x="1022094" y="498582"/>
                  <a:pt x="1020293" y="499343"/>
                  <a:pt x="1020293" y="500104"/>
                </a:cubicBezTo>
                <a:cubicBezTo>
                  <a:pt x="1019393" y="500104"/>
                  <a:pt x="1017595" y="500868"/>
                  <a:pt x="1017595" y="500868"/>
                </a:cubicBezTo>
                <a:cubicBezTo>
                  <a:pt x="1017595" y="501629"/>
                  <a:pt x="1019393" y="502390"/>
                  <a:pt x="1019393" y="503151"/>
                </a:cubicBezTo>
                <a:cubicBezTo>
                  <a:pt x="1020293" y="503151"/>
                  <a:pt x="1020293" y="504673"/>
                  <a:pt x="1021193" y="504673"/>
                </a:cubicBezTo>
                <a:lnTo>
                  <a:pt x="1022994" y="503151"/>
                </a:lnTo>
                <a:lnTo>
                  <a:pt x="1021193" y="501629"/>
                </a:lnTo>
                <a:cubicBezTo>
                  <a:pt x="1021193" y="500868"/>
                  <a:pt x="1022994" y="500868"/>
                  <a:pt x="1023892" y="500104"/>
                </a:cubicBezTo>
                <a:cubicBezTo>
                  <a:pt x="1022994" y="500104"/>
                  <a:pt x="1022994" y="498582"/>
                  <a:pt x="1022094" y="498582"/>
                </a:cubicBezTo>
                <a:close/>
                <a:moveTo>
                  <a:pt x="1036492" y="500104"/>
                </a:moveTo>
                <a:cubicBezTo>
                  <a:pt x="1035591" y="500104"/>
                  <a:pt x="1034691" y="498582"/>
                  <a:pt x="1034691" y="498582"/>
                </a:cubicBezTo>
                <a:lnTo>
                  <a:pt x="1032890" y="500104"/>
                </a:lnTo>
                <a:cubicBezTo>
                  <a:pt x="1031992" y="499343"/>
                  <a:pt x="1031092" y="498582"/>
                  <a:pt x="1031092" y="497821"/>
                </a:cubicBezTo>
                <a:lnTo>
                  <a:pt x="1032890" y="497060"/>
                </a:lnTo>
                <a:cubicBezTo>
                  <a:pt x="1032890" y="496296"/>
                  <a:pt x="1031992" y="495535"/>
                  <a:pt x="1031092" y="494774"/>
                </a:cubicBezTo>
                <a:cubicBezTo>
                  <a:pt x="1031092" y="494774"/>
                  <a:pt x="1030192" y="494013"/>
                  <a:pt x="1030192" y="493252"/>
                </a:cubicBezTo>
                <a:lnTo>
                  <a:pt x="1028391" y="491727"/>
                </a:lnTo>
                <a:cubicBezTo>
                  <a:pt x="1027493" y="491727"/>
                  <a:pt x="1027493" y="492491"/>
                  <a:pt x="1026593" y="493252"/>
                </a:cubicBezTo>
                <a:cubicBezTo>
                  <a:pt x="1026593" y="493252"/>
                  <a:pt x="1027493" y="494013"/>
                  <a:pt x="1028391" y="494774"/>
                </a:cubicBezTo>
                <a:lnTo>
                  <a:pt x="1029291" y="496296"/>
                </a:lnTo>
                <a:cubicBezTo>
                  <a:pt x="1030192" y="497060"/>
                  <a:pt x="1031092" y="497821"/>
                  <a:pt x="1031092" y="497821"/>
                </a:cubicBezTo>
                <a:cubicBezTo>
                  <a:pt x="1031092" y="498582"/>
                  <a:pt x="1029291" y="499343"/>
                  <a:pt x="1029291" y="499343"/>
                </a:cubicBezTo>
                <a:cubicBezTo>
                  <a:pt x="1029291" y="500104"/>
                  <a:pt x="1030192" y="500868"/>
                  <a:pt x="1030192" y="500868"/>
                </a:cubicBezTo>
                <a:cubicBezTo>
                  <a:pt x="1031092" y="501629"/>
                  <a:pt x="1028391" y="502390"/>
                  <a:pt x="1028391" y="502390"/>
                </a:cubicBezTo>
                <a:lnTo>
                  <a:pt x="1030192" y="503912"/>
                </a:lnTo>
                <a:lnTo>
                  <a:pt x="1031992" y="502390"/>
                </a:lnTo>
                <a:cubicBezTo>
                  <a:pt x="1032890" y="503151"/>
                  <a:pt x="1032890" y="503912"/>
                  <a:pt x="1033790" y="504673"/>
                </a:cubicBezTo>
                <a:cubicBezTo>
                  <a:pt x="1034691" y="503912"/>
                  <a:pt x="1036492" y="502390"/>
                  <a:pt x="1037389" y="501629"/>
                </a:cubicBezTo>
                <a:cubicBezTo>
                  <a:pt x="1037389" y="501629"/>
                  <a:pt x="1036492" y="500868"/>
                  <a:pt x="1036492" y="500104"/>
                </a:cubicBezTo>
                <a:close/>
                <a:moveTo>
                  <a:pt x="1043689" y="508481"/>
                </a:moveTo>
                <a:cubicBezTo>
                  <a:pt x="1043689" y="508481"/>
                  <a:pt x="1042789" y="506959"/>
                  <a:pt x="1041891" y="506959"/>
                </a:cubicBezTo>
                <a:lnTo>
                  <a:pt x="1040991" y="505437"/>
                </a:lnTo>
                <a:cubicBezTo>
                  <a:pt x="1040090" y="505437"/>
                  <a:pt x="1039190" y="506198"/>
                  <a:pt x="1038289" y="506198"/>
                </a:cubicBezTo>
                <a:cubicBezTo>
                  <a:pt x="1040090" y="507720"/>
                  <a:pt x="1040991" y="508481"/>
                  <a:pt x="1041891" y="510006"/>
                </a:cubicBezTo>
                <a:cubicBezTo>
                  <a:pt x="1041891" y="510767"/>
                  <a:pt x="1042789" y="511528"/>
                  <a:pt x="1043689" y="511528"/>
                </a:cubicBezTo>
                <a:lnTo>
                  <a:pt x="1044589" y="513050"/>
                </a:lnTo>
                <a:cubicBezTo>
                  <a:pt x="1045490" y="513050"/>
                  <a:pt x="1046390" y="512289"/>
                  <a:pt x="1047288" y="512289"/>
                </a:cubicBezTo>
                <a:cubicBezTo>
                  <a:pt x="1045490" y="510767"/>
                  <a:pt x="1044589" y="510006"/>
                  <a:pt x="1043689" y="508481"/>
                </a:cubicBezTo>
                <a:close/>
                <a:moveTo>
                  <a:pt x="1056286" y="500868"/>
                </a:moveTo>
                <a:cubicBezTo>
                  <a:pt x="1055388" y="500104"/>
                  <a:pt x="1054488" y="499343"/>
                  <a:pt x="1054488" y="499343"/>
                </a:cubicBezTo>
                <a:cubicBezTo>
                  <a:pt x="1054488" y="498582"/>
                  <a:pt x="1056286" y="497821"/>
                  <a:pt x="1056286" y="497821"/>
                </a:cubicBezTo>
                <a:cubicBezTo>
                  <a:pt x="1056286" y="497060"/>
                  <a:pt x="1054488" y="496296"/>
                  <a:pt x="1054488" y="496296"/>
                </a:cubicBezTo>
                <a:cubicBezTo>
                  <a:pt x="1054488" y="495535"/>
                  <a:pt x="1053588" y="494774"/>
                  <a:pt x="1053588" y="494774"/>
                </a:cubicBezTo>
                <a:cubicBezTo>
                  <a:pt x="1052687" y="494774"/>
                  <a:pt x="1050889" y="495535"/>
                  <a:pt x="1050889" y="495535"/>
                </a:cubicBezTo>
                <a:cubicBezTo>
                  <a:pt x="1050889" y="496296"/>
                  <a:pt x="1052687" y="497060"/>
                  <a:pt x="1052687" y="497821"/>
                </a:cubicBezTo>
                <a:cubicBezTo>
                  <a:pt x="1053588" y="497821"/>
                  <a:pt x="1053588" y="498582"/>
                  <a:pt x="1054488" y="499343"/>
                </a:cubicBezTo>
                <a:cubicBezTo>
                  <a:pt x="1053588" y="499343"/>
                  <a:pt x="1052687" y="500104"/>
                  <a:pt x="1052687" y="500104"/>
                </a:cubicBezTo>
                <a:cubicBezTo>
                  <a:pt x="1051790" y="500868"/>
                  <a:pt x="1050889" y="501629"/>
                  <a:pt x="1049989" y="501629"/>
                </a:cubicBezTo>
                <a:lnTo>
                  <a:pt x="1049089" y="500104"/>
                </a:lnTo>
                <a:cubicBezTo>
                  <a:pt x="1048188" y="500104"/>
                  <a:pt x="1046390" y="500868"/>
                  <a:pt x="1046390" y="501629"/>
                </a:cubicBezTo>
                <a:cubicBezTo>
                  <a:pt x="1046390" y="501629"/>
                  <a:pt x="1048188" y="502390"/>
                  <a:pt x="1048188" y="503151"/>
                </a:cubicBezTo>
                <a:cubicBezTo>
                  <a:pt x="1049089" y="503151"/>
                  <a:pt x="1049089" y="504673"/>
                  <a:pt x="1049989" y="504673"/>
                </a:cubicBezTo>
                <a:lnTo>
                  <a:pt x="1051790" y="503151"/>
                </a:lnTo>
                <a:cubicBezTo>
                  <a:pt x="1051790" y="503912"/>
                  <a:pt x="1052687" y="505437"/>
                  <a:pt x="1053588" y="505437"/>
                </a:cubicBezTo>
                <a:cubicBezTo>
                  <a:pt x="1053588" y="504673"/>
                  <a:pt x="1054488" y="503912"/>
                  <a:pt x="1055388" y="503912"/>
                </a:cubicBezTo>
                <a:cubicBezTo>
                  <a:pt x="1055388" y="503912"/>
                  <a:pt x="1057186" y="503151"/>
                  <a:pt x="1057186" y="502390"/>
                </a:cubicBezTo>
                <a:lnTo>
                  <a:pt x="1056286" y="500868"/>
                </a:lnTo>
                <a:close/>
                <a:moveTo>
                  <a:pt x="1082383" y="505437"/>
                </a:moveTo>
                <a:lnTo>
                  <a:pt x="1080585" y="503912"/>
                </a:lnTo>
                <a:cubicBezTo>
                  <a:pt x="1080585" y="503912"/>
                  <a:pt x="1078784" y="505437"/>
                  <a:pt x="1078784" y="504673"/>
                </a:cubicBezTo>
                <a:cubicBezTo>
                  <a:pt x="1077884" y="504673"/>
                  <a:pt x="1077884" y="503151"/>
                  <a:pt x="1076984" y="503151"/>
                </a:cubicBezTo>
                <a:lnTo>
                  <a:pt x="1075186" y="504673"/>
                </a:lnTo>
                <a:cubicBezTo>
                  <a:pt x="1074285" y="504673"/>
                  <a:pt x="1074285" y="503151"/>
                  <a:pt x="1073385" y="503151"/>
                </a:cubicBezTo>
                <a:cubicBezTo>
                  <a:pt x="1073385" y="502390"/>
                  <a:pt x="1072484" y="501629"/>
                  <a:pt x="1071584" y="500868"/>
                </a:cubicBezTo>
                <a:cubicBezTo>
                  <a:pt x="1071584" y="500868"/>
                  <a:pt x="1070687" y="500104"/>
                  <a:pt x="1070687" y="499343"/>
                </a:cubicBezTo>
                <a:cubicBezTo>
                  <a:pt x="1070687" y="499343"/>
                  <a:pt x="1072484" y="498582"/>
                  <a:pt x="1072484" y="497821"/>
                </a:cubicBezTo>
                <a:cubicBezTo>
                  <a:pt x="1072484" y="497821"/>
                  <a:pt x="1070687" y="497060"/>
                  <a:pt x="1070687" y="496296"/>
                </a:cubicBezTo>
                <a:lnTo>
                  <a:pt x="1069786" y="494774"/>
                </a:lnTo>
                <a:lnTo>
                  <a:pt x="1067085" y="496296"/>
                </a:lnTo>
                <a:cubicBezTo>
                  <a:pt x="1067085" y="496296"/>
                  <a:pt x="1068886" y="497060"/>
                  <a:pt x="1068886" y="497821"/>
                </a:cubicBezTo>
                <a:cubicBezTo>
                  <a:pt x="1067985" y="497821"/>
                  <a:pt x="1067985" y="498582"/>
                  <a:pt x="1067085" y="499343"/>
                </a:cubicBezTo>
                <a:lnTo>
                  <a:pt x="1065287" y="500104"/>
                </a:lnTo>
                <a:cubicBezTo>
                  <a:pt x="1065287" y="500868"/>
                  <a:pt x="1066185" y="502390"/>
                  <a:pt x="1066185" y="502390"/>
                </a:cubicBezTo>
                <a:cubicBezTo>
                  <a:pt x="1067085" y="502390"/>
                  <a:pt x="1067985" y="500868"/>
                  <a:pt x="1068886" y="500868"/>
                </a:cubicBezTo>
                <a:lnTo>
                  <a:pt x="1069786" y="502390"/>
                </a:lnTo>
                <a:cubicBezTo>
                  <a:pt x="1070687" y="503151"/>
                  <a:pt x="1070687" y="503912"/>
                  <a:pt x="1071584" y="503912"/>
                </a:cubicBezTo>
                <a:cubicBezTo>
                  <a:pt x="1071584" y="504673"/>
                  <a:pt x="1072484" y="505437"/>
                  <a:pt x="1073385" y="506198"/>
                </a:cubicBezTo>
                <a:lnTo>
                  <a:pt x="1074285" y="507720"/>
                </a:lnTo>
                <a:cubicBezTo>
                  <a:pt x="1075186" y="507720"/>
                  <a:pt x="1076083" y="506198"/>
                  <a:pt x="1076984" y="506198"/>
                </a:cubicBezTo>
                <a:lnTo>
                  <a:pt x="1077884" y="507720"/>
                </a:lnTo>
                <a:cubicBezTo>
                  <a:pt x="1078784" y="507720"/>
                  <a:pt x="1079685" y="506959"/>
                  <a:pt x="1080585" y="506959"/>
                </a:cubicBezTo>
                <a:lnTo>
                  <a:pt x="1081483" y="508481"/>
                </a:lnTo>
                <a:cubicBezTo>
                  <a:pt x="1081483" y="507720"/>
                  <a:pt x="1083283" y="507720"/>
                  <a:pt x="1083283" y="506959"/>
                </a:cubicBezTo>
                <a:cubicBezTo>
                  <a:pt x="1084184" y="506959"/>
                  <a:pt x="1082383" y="505437"/>
                  <a:pt x="1082383" y="505437"/>
                </a:cubicBezTo>
                <a:close/>
                <a:moveTo>
                  <a:pt x="1112979" y="482590"/>
                </a:moveTo>
                <a:lnTo>
                  <a:pt x="1111179" y="481068"/>
                </a:lnTo>
                <a:lnTo>
                  <a:pt x="1109378" y="482590"/>
                </a:lnTo>
                <a:cubicBezTo>
                  <a:pt x="1108480" y="482590"/>
                  <a:pt x="1107580" y="483351"/>
                  <a:pt x="1107580" y="484115"/>
                </a:cubicBezTo>
                <a:lnTo>
                  <a:pt x="1108480" y="485637"/>
                </a:lnTo>
                <a:cubicBezTo>
                  <a:pt x="1109378" y="485637"/>
                  <a:pt x="1110278" y="487158"/>
                  <a:pt x="1110278" y="487158"/>
                </a:cubicBezTo>
                <a:cubicBezTo>
                  <a:pt x="1110278" y="487158"/>
                  <a:pt x="1112079" y="486397"/>
                  <a:pt x="1112079" y="485637"/>
                </a:cubicBezTo>
                <a:cubicBezTo>
                  <a:pt x="1112979" y="485637"/>
                  <a:pt x="1113877" y="484876"/>
                  <a:pt x="1113877" y="484876"/>
                </a:cubicBezTo>
                <a:cubicBezTo>
                  <a:pt x="1113877" y="484115"/>
                  <a:pt x="1112979" y="483351"/>
                  <a:pt x="1112979" y="482590"/>
                </a:cubicBezTo>
                <a:close/>
                <a:moveTo>
                  <a:pt x="1135475" y="500868"/>
                </a:moveTo>
                <a:cubicBezTo>
                  <a:pt x="1135475" y="501629"/>
                  <a:pt x="1136375" y="501629"/>
                  <a:pt x="1136375" y="502390"/>
                </a:cubicBezTo>
                <a:cubicBezTo>
                  <a:pt x="1136375" y="503151"/>
                  <a:pt x="1134575" y="503151"/>
                  <a:pt x="1134575" y="503912"/>
                </a:cubicBezTo>
                <a:lnTo>
                  <a:pt x="1136375" y="505437"/>
                </a:lnTo>
                <a:cubicBezTo>
                  <a:pt x="1136375" y="505437"/>
                  <a:pt x="1137276" y="506959"/>
                  <a:pt x="1138173" y="506959"/>
                </a:cubicBezTo>
                <a:cubicBezTo>
                  <a:pt x="1138173" y="506959"/>
                  <a:pt x="1139074" y="506198"/>
                  <a:pt x="1139974" y="505437"/>
                </a:cubicBezTo>
                <a:cubicBezTo>
                  <a:pt x="1139974" y="505437"/>
                  <a:pt x="1138173" y="504673"/>
                  <a:pt x="1138173" y="503912"/>
                </a:cubicBezTo>
                <a:lnTo>
                  <a:pt x="1139974" y="503151"/>
                </a:lnTo>
                <a:cubicBezTo>
                  <a:pt x="1140874" y="502390"/>
                  <a:pt x="1141775" y="501629"/>
                  <a:pt x="1142672" y="501629"/>
                </a:cubicBezTo>
                <a:cubicBezTo>
                  <a:pt x="1141775" y="500868"/>
                  <a:pt x="1140874" y="500104"/>
                  <a:pt x="1140874" y="500104"/>
                </a:cubicBezTo>
                <a:cubicBezTo>
                  <a:pt x="1139974" y="499343"/>
                  <a:pt x="1139974" y="498582"/>
                  <a:pt x="1139074" y="497821"/>
                </a:cubicBezTo>
                <a:cubicBezTo>
                  <a:pt x="1138173" y="498582"/>
                  <a:pt x="1138173" y="499343"/>
                  <a:pt x="1137276" y="499343"/>
                </a:cubicBezTo>
                <a:cubicBezTo>
                  <a:pt x="1137276" y="499343"/>
                  <a:pt x="1135475" y="500104"/>
                  <a:pt x="1135475" y="500868"/>
                </a:cubicBezTo>
                <a:close/>
                <a:moveTo>
                  <a:pt x="1141775" y="490966"/>
                </a:moveTo>
                <a:cubicBezTo>
                  <a:pt x="1141775" y="490205"/>
                  <a:pt x="1140874" y="489444"/>
                  <a:pt x="1140874" y="489444"/>
                </a:cubicBezTo>
                <a:cubicBezTo>
                  <a:pt x="1140874" y="488683"/>
                  <a:pt x="1142672" y="488683"/>
                  <a:pt x="1142672" y="487919"/>
                </a:cubicBezTo>
                <a:cubicBezTo>
                  <a:pt x="1141775" y="487919"/>
                  <a:pt x="1141775" y="486397"/>
                  <a:pt x="1140874" y="486397"/>
                </a:cubicBezTo>
                <a:lnTo>
                  <a:pt x="1139074" y="487158"/>
                </a:lnTo>
                <a:cubicBezTo>
                  <a:pt x="1139074" y="487919"/>
                  <a:pt x="1137276" y="488683"/>
                  <a:pt x="1137276" y="488683"/>
                </a:cubicBezTo>
                <a:cubicBezTo>
                  <a:pt x="1137276" y="489444"/>
                  <a:pt x="1138173" y="490205"/>
                  <a:pt x="1139074" y="490205"/>
                </a:cubicBezTo>
                <a:cubicBezTo>
                  <a:pt x="1138173" y="490966"/>
                  <a:pt x="1136375" y="490966"/>
                  <a:pt x="1136375" y="491727"/>
                </a:cubicBezTo>
                <a:lnTo>
                  <a:pt x="1138173" y="493252"/>
                </a:lnTo>
                <a:cubicBezTo>
                  <a:pt x="1138173" y="493252"/>
                  <a:pt x="1139974" y="491727"/>
                  <a:pt x="1139974" y="492491"/>
                </a:cubicBezTo>
                <a:cubicBezTo>
                  <a:pt x="1140874" y="492491"/>
                  <a:pt x="1140874" y="494013"/>
                  <a:pt x="1141775" y="494013"/>
                </a:cubicBezTo>
                <a:cubicBezTo>
                  <a:pt x="1141775" y="493252"/>
                  <a:pt x="1143573" y="493252"/>
                  <a:pt x="1143573" y="492491"/>
                </a:cubicBezTo>
                <a:cubicBezTo>
                  <a:pt x="1143573" y="491727"/>
                  <a:pt x="1141775" y="490966"/>
                  <a:pt x="1141775" y="490966"/>
                </a:cubicBezTo>
                <a:close/>
                <a:moveTo>
                  <a:pt x="1157970" y="494013"/>
                </a:moveTo>
                <a:cubicBezTo>
                  <a:pt x="1157070" y="494013"/>
                  <a:pt x="1157070" y="492491"/>
                  <a:pt x="1156173" y="492491"/>
                </a:cubicBezTo>
                <a:lnTo>
                  <a:pt x="1154372" y="494013"/>
                </a:lnTo>
                <a:cubicBezTo>
                  <a:pt x="1154372" y="493868"/>
                  <a:pt x="1154293" y="493825"/>
                  <a:pt x="1154187" y="493819"/>
                </a:cubicBezTo>
                <a:cubicBezTo>
                  <a:pt x="1153474" y="493019"/>
                  <a:pt x="1153402" y="491727"/>
                  <a:pt x="1152571" y="491727"/>
                </a:cubicBezTo>
                <a:lnTo>
                  <a:pt x="1150773" y="493252"/>
                </a:lnTo>
                <a:lnTo>
                  <a:pt x="1152571" y="494774"/>
                </a:lnTo>
                <a:cubicBezTo>
                  <a:pt x="1152571" y="494774"/>
                  <a:pt x="1153738" y="493795"/>
                  <a:pt x="1154187" y="493819"/>
                </a:cubicBezTo>
                <a:cubicBezTo>
                  <a:pt x="1154248" y="493886"/>
                  <a:pt x="1154302" y="493956"/>
                  <a:pt x="1154372" y="494013"/>
                </a:cubicBezTo>
                <a:cubicBezTo>
                  <a:pt x="1155272" y="494013"/>
                  <a:pt x="1155272" y="494774"/>
                  <a:pt x="1156173" y="495535"/>
                </a:cubicBezTo>
                <a:lnTo>
                  <a:pt x="1157070" y="497060"/>
                </a:lnTo>
                <a:cubicBezTo>
                  <a:pt x="1157970" y="497060"/>
                  <a:pt x="1159771" y="495535"/>
                  <a:pt x="1159771" y="495535"/>
                </a:cubicBezTo>
                <a:cubicBezTo>
                  <a:pt x="1159771" y="495535"/>
                  <a:pt x="1157970" y="494774"/>
                  <a:pt x="1157970" y="494013"/>
                </a:cubicBezTo>
                <a:close/>
                <a:moveTo>
                  <a:pt x="1162470" y="499343"/>
                </a:moveTo>
                <a:cubicBezTo>
                  <a:pt x="1161572" y="499343"/>
                  <a:pt x="1160672" y="500868"/>
                  <a:pt x="1160672" y="500868"/>
                </a:cubicBezTo>
                <a:cubicBezTo>
                  <a:pt x="1159771" y="500104"/>
                  <a:pt x="1159771" y="499343"/>
                  <a:pt x="1158871" y="498582"/>
                </a:cubicBezTo>
                <a:cubicBezTo>
                  <a:pt x="1157970" y="499343"/>
                  <a:pt x="1156173" y="500868"/>
                  <a:pt x="1155272" y="501629"/>
                </a:cubicBezTo>
                <a:cubicBezTo>
                  <a:pt x="1155272" y="501629"/>
                  <a:pt x="1156173" y="502390"/>
                  <a:pt x="1156173" y="503151"/>
                </a:cubicBezTo>
                <a:cubicBezTo>
                  <a:pt x="1157070" y="503912"/>
                  <a:pt x="1158871" y="505437"/>
                  <a:pt x="1159771" y="506198"/>
                </a:cubicBezTo>
                <a:cubicBezTo>
                  <a:pt x="1160672" y="505437"/>
                  <a:pt x="1162470" y="504673"/>
                  <a:pt x="1163370" y="503912"/>
                </a:cubicBezTo>
                <a:cubicBezTo>
                  <a:pt x="1163370" y="503151"/>
                  <a:pt x="1161572" y="502390"/>
                  <a:pt x="1161572" y="502390"/>
                </a:cubicBezTo>
                <a:cubicBezTo>
                  <a:pt x="1162470" y="501629"/>
                  <a:pt x="1164270" y="501629"/>
                  <a:pt x="1164270" y="500868"/>
                </a:cubicBezTo>
                <a:cubicBezTo>
                  <a:pt x="1164270" y="500104"/>
                  <a:pt x="1162470" y="500104"/>
                  <a:pt x="1162470" y="499343"/>
                </a:cubicBezTo>
                <a:close/>
                <a:moveTo>
                  <a:pt x="1205663" y="497821"/>
                </a:moveTo>
                <a:lnTo>
                  <a:pt x="1203865" y="499343"/>
                </a:lnTo>
                <a:cubicBezTo>
                  <a:pt x="1202965" y="500104"/>
                  <a:pt x="1202965" y="500104"/>
                  <a:pt x="1202064" y="500868"/>
                </a:cubicBezTo>
                <a:cubicBezTo>
                  <a:pt x="1201164" y="500104"/>
                  <a:pt x="1201164" y="499343"/>
                  <a:pt x="1200263" y="498582"/>
                </a:cubicBezTo>
                <a:cubicBezTo>
                  <a:pt x="1200263" y="499343"/>
                  <a:pt x="1198465" y="500104"/>
                  <a:pt x="1198465" y="500104"/>
                </a:cubicBezTo>
                <a:cubicBezTo>
                  <a:pt x="1198465" y="500868"/>
                  <a:pt x="1199363" y="501629"/>
                  <a:pt x="1200263" y="501629"/>
                </a:cubicBezTo>
                <a:cubicBezTo>
                  <a:pt x="1200263" y="502390"/>
                  <a:pt x="1201164" y="503912"/>
                  <a:pt x="1201164" y="503912"/>
                </a:cubicBezTo>
                <a:cubicBezTo>
                  <a:pt x="1202064" y="503912"/>
                  <a:pt x="1202965" y="502390"/>
                  <a:pt x="1203865" y="502390"/>
                </a:cubicBezTo>
                <a:cubicBezTo>
                  <a:pt x="1203865" y="503151"/>
                  <a:pt x="1204762" y="503151"/>
                  <a:pt x="1204762" y="503912"/>
                </a:cubicBezTo>
                <a:cubicBezTo>
                  <a:pt x="1205663" y="504673"/>
                  <a:pt x="1205663" y="505437"/>
                  <a:pt x="1206563" y="505437"/>
                </a:cubicBezTo>
                <a:cubicBezTo>
                  <a:pt x="1207464" y="506198"/>
                  <a:pt x="1207464" y="506959"/>
                  <a:pt x="1208364" y="507720"/>
                </a:cubicBezTo>
                <a:cubicBezTo>
                  <a:pt x="1208364" y="506959"/>
                  <a:pt x="1210162" y="506959"/>
                  <a:pt x="1210162" y="506198"/>
                </a:cubicBezTo>
                <a:lnTo>
                  <a:pt x="1208364" y="504673"/>
                </a:lnTo>
                <a:cubicBezTo>
                  <a:pt x="1208364" y="503912"/>
                  <a:pt x="1207464" y="503151"/>
                  <a:pt x="1206563" y="502390"/>
                </a:cubicBezTo>
                <a:cubicBezTo>
                  <a:pt x="1206563" y="502390"/>
                  <a:pt x="1205663" y="501629"/>
                  <a:pt x="1205663" y="500868"/>
                </a:cubicBezTo>
                <a:lnTo>
                  <a:pt x="1207464" y="500104"/>
                </a:lnTo>
                <a:cubicBezTo>
                  <a:pt x="1207464" y="499343"/>
                  <a:pt x="1206563" y="497821"/>
                  <a:pt x="1205663" y="497821"/>
                </a:cubicBezTo>
                <a:close/>
                <a:moveTo>
                  <a:pt x="1211062" y="486397"/>
                </a:moveTo>
                <a:cubicBezTo>
                  <a:pt x="1211062" y="485637"/>
                  <a:pt x="1210162" y="485637"/>
                  <a:pt x="1210162" y="484876"/>
                </a:cubicBezTo>
                <a:cubicBezTo>
                  <a:pt x="1209265" y="484876"/>
                  <a:pt x="1207464" y="485637"/>
                  <a:pt x="1207464" y="486397"/>
                </a:cubicBezTo>
                <a:cubicBezTo>
                  <a:pt x="1207464" y="486397"/>
                  <a:pt x="1209265" y="487158"/>
                  <a:pt x="1209265" y="487919"/>
                </a:cubicBezTo>
                <a:cubicBezTo>
                  <a:pt x="1210162" y="487919"/>
                  <a:pt x="1210162" y="489444"/>
                  <a:pt x="1211062" y="489444"/>
                </a:cubicBezTo>
                <a:cubicBezTo>
                  <a:pt x="1211062" y="489444"/>
                  <a:pt x="1211963" y="490966"/>
                  <a:pt x="1212863" y="490966"/>
                </a:cubicBezTo>
                <a:cubicBezTo>
                  <a:pt x="1212863" y="490966"/>
                  <a:pt x="1213764" y="490205"/>
                  <a:pt x="1214661" y="490205"/>
                </a:cubicBezTo>
                <a:cubicBezTo>
                  <a:pt x="1213764" y="488683"/>
                  <a:pt x="1211963" y="487919"/>
                  <a:pt x="1211062" y="486397"/>
                </a:cubicBezTo>
                <a:close/>
                <a:moveTo>
                  <a:pt x="1229959" y="493252"/>
                </a:moveTo>
                <a:cubicBezTo>
                  <a:pt x="1229959" y="492491"/>
                  <a:pt x="1229059" y="491727"/>
                  <a:pt x="1228158" y="491727"/>
                </a:cubicBezTo>
                <a:cubicBezTo>
                  <a:pt x="1228158" y="490966"/>
                  <a:pt x="1227261" y="490205"/>
                  <a:pt x="1227261" y="489444"/>
                </a:cubicBezTo>
                <a:lnTo>
                  <a:pt x="1229059" y="488683"/>
                </a:lnTo>
                <a:cubicBezTo>
                  <a:pt x="1229059" y="487919"/>
                  <a:pt x="1228158" y="487158"/>
                  <a:pt x="1227261" y="487158"/>
                </a:cubicBezTo>
                <a:cubicBezTo>
                  <a:pt x="1227261" y="486397"/>
                  <a:pt x="1225460" y="487919"/>
                  <a:pt x="1225460" y="487919"/>
                </a:cubicBezTo>
                <a:cubicBezTo>
                  <a:pt x="1224560" y="487919"/>
                  <a:pt x="1224560" y="487158"/>
                  <a:pt x="1223659" y="486397"/>
                </a:cubicBezTo>
                <a:cubicBezTo>
                  <a:pt x="1223659" y="485637"/>
                  <a:pt x="1222762" y="484876"/>
                  <a:pt x="1222762" y="484876"/>
                </a:cubicBezTo>
                <a:cubicBezTo>
                  <a:pt x="1221861" y="484876"/>
                  <a:pt x="1220961" y="485637"/>
                  <a:pt x="1220061" y="485637"/>
                </a:cubicBezTo>
                <a:cubicBezTo>
                  <a:pt x="1220061" y="485637"/>
                  <a:pt x="1219163" y="484876"/>
                  <a:pt x="1219163" y="484115"/>
                </a:cubicBezTo>
                <a:cubicBezTo>
                  <a:pt x="1219163" y="484876"/>
                  <a:pt x="1217362" y="484876"/>
                  <a:pt x="1217362" y="485637"/>
                </a:cubicBezTo>
                <a:cubicBezTo>
                  <a:pt x="1216462" y="485637"/>
                  <a:pt x="1218263" y="487158"/>
                  <a:pt x="1218263" y="487158"/>
                </a:cubicBezTo>
                <a:cubicBezTo>
                  <a:pt x="1219163" y="487919"/>
                  <a:pt x="1219163" y="488683"/>
                  <a:pt x="1220061" y="488683"/>
                </a:cubicBezTo>
                <a:cubicBezTo>
                  <a:pt x="1220061" y="489444"/>
                  <a:pt x="1220961" y="490966"/>
                  <a:pt x="1221861" y="490966"/>
                </a:cubicBezTo>
                <a:cubicBezTo>
                  <a:pt x="1221861" y="490966"/>
                  <a:pt x="1222762" y="489444"/>
                  <a:pt x="1223659" y="489444"/>
                </a:cubicBezTo>
                <a:cubicBezTo>
                  <a:pt x="1223659" y="489444"/>
                  <a:pt x="1224560" y="490966"/>
                  <a:pt x="1225460" y="490966"/>
                </a:cubicBezTo>
                <a:lnTo>
                  <a:pt x="1226360" y="492491"/>
                </a:lnTo>
                <a:cubicBezTo>
                  <a:pt x="1226360" y="493252"/>
                  <a:pt x="1224560" y="494013"/>
                  <a:pt x="1224560" y="494013"/>
                </a:cubicBezTo>
                <a:cubicBezTo>
                  <a:pt x="1224560" y="494774"/>
                  <a:pt x="1225460" y="495535"/>
                  <a:pt x="1226360" y="495535"/>
                </a:cubicBezTo>
                <a:cubicBezTo>
                  <a:pt x="1226360" y="496296"/>
                  <a:pt x="1227261" y="497060"/>
                  <a:pt x="1227261" y="497821"/>
                </a:cubicBezTo>
                <a:lnTo>
                  <a:pt x="1229959" y="496296"/>
                </a:lnTo>
                <a:cubicBezTo>
                  <a:pt x="1229959" y="495535"/>
                  <a:pt x="1228158" y="494774"/>
                  <a:pt x="1228158" y="494774"/>
                </a:cubicBezTo>
                <a:cubicBezTo>
                  <a:pt x="1228158" y="494013"/>
                  <a:pt x="1229959" y="494013"/>
                  <a:pt x="1229959" y="493252"/>
                </a:cubicBezTo>
                <a:close/>
                <a:moveTo>
                  <a:pt x="1237232" y="480449"/>
                </a:moveTo>
                <a:cubicBezTo>
                  <a:pt x="1236826" y="480704"/>
                  <a:pt x="1235359" y="481265"/>
                  <a:pt x="1235359" y="481829"/>
                </a:cubicBezTo>
                <a:cubicBezTo>
                  <a:pt x="1235359" y="481829"/>
                  <a:pt x="1237160" y="482590"/>
                  <a:pt x="1237160" y="483351"/>
                </a:cubicBezTo>
                <a:cubicBezTo>
                  <a:pt x="1237160" y="482590"/>
                  <a:pt x="1238957" y="482590"/>
                  <a:pt x="1238957" y="481829"/>
                </a:cubicBezTo>
                <a:cubicBezTo>
                  <a:pt x="1238957" y="481829"/>
                  <a:pt x="1237435" y="481159"/>
                  <a:pt x="1237232" y="480449"/>
                </a:cubicBezTo>
                <a:close/>
                <a:moveTo>
                  <a:pt x="1252455" y="486397"/>
                </a:moveTo>
                <a:cubicBezTo>
                  <a:pt x="1252455" y="487158"/>
                  <a:pt x="1251557" y="487158"/>
                  <a:pt x="1250657" y="487919"/>
                </a:cubicBezTo>
                <a:cubicBezTo>
                  <a:pt x="1250657" y="487158"/>
                  <a:pt x="1249756" y="486397"/>
                  <a:pt x="1248856" y="486397"/>
                </a:cubicBezTo>
                <a:cubicBezTo>
                  <a:pt x="1248856" y="485637"/>
                  <a:pt x="1247956" y="484876"/>
                  <a:pt x="1247956" y="484876"/>
                </a:cubicBezTo>
                <a:cubicBezTo>
                  <a:pt x="1247058" y="484115"/>
                  <a:pt x="1247058" y="482590"/>
                  <a:pt x="1246158" y="482590"/>
                </a:cubicBezTo>
                <a:cubicBezTo>
                  <a:pt x="1245257" y="482590"/>
                  <a:pt x="1244357" y="484115"/>
                  <a:pt x="1244357" y="484115"/>
                </a:cubicBezTo>
                <a:cubicBezTo>
                  <a:pt x="1243457" y="484115"/>
                  <a:pt x="1243457" y="482590"/>
                  <a:pt x="1242559" y="482590"/>
                </a:cubicBezTo>
                <a:lnTo>
                  <a:pt x="1240758" y="483351"/>
                </a:lnTo>
                <a:cubicBezTo>
                  <a:pt x="1240758" y="484115"/>
                  <a:pt x="1242559" y="484876"/>
                  <a:pt x="1242559" y="485637"/>
                </a:cubicBezTo>
                <a:lnTo>
                  <a:pt x="1243457" y="487158"/>
                </a:lnTo>
                <a:cubicBezTo>
                  <a:pt x="1244357" y="487158"/>
                  <a:pt x="1245257" y="485637"/>
                  <a:pt x="1246158" y="485637"/>
                </a:cubicBezTo>
                <a:lnTo>
                  <a:pt x="1247058" y="487158"/>
                </a:lnTo>
                <a:cubicBezTo>
                  <a:pt x="1247956" y="487919"/>
                  <a:pt x="1247956" y="489444"/>
                  <a:pt x="1248856" y="489444"/>
                </a:cubicBezTo>
                <a:lnTo>
                  <a:pt x="1250657" y="487919"/>
                </a:lnTo>
                <a:cubicBezTo>
                  <a:pt x="1251557" y="487919"/>
                  <a:pt x="1252455" y="489444"/>
                  <a:pt x="1252455" y="489444"/>
                </a:cubicBezTo>
                <a:cubicBezTo>
                  <a:pt x="1252455" y="489444"/>
                  <a:pt x="1254256" y="488683"/>
                  <a:pt x="1254256" y="487919"/>
                </a:cubicBezTo>
                <a:cubicBezTo>
                  <a:pt x="1254256" y="487919"/>
                  <a:pt x="1252455" y="487158"/>
                  <a:pt x="1252455" y="486397"/>
                </a:cubicBezTo>
                <a:close/>
                <a:moveTo>
                  <a:pt x="1264154" y="492491"/>
                </a:moveTo>
                <a:lnTo>
                  <a:pt x="1263254" y="490966"/>
                </a:lnTo>
                <a:cubicBezTo>
                  <a:pt x="1262353" y="490966"/>
                  <a:pt x="1261456" y="492491"/>
                  <a:pt x="1260556" y="491727"/>
                </a:cubicBezTo>
                <a:cubicBezTo>
                  <a:pt x="1260556" y="491727"/>
                  <a:pt x="1259655" y="493252"/>
                  <a:pt x="1258755" y="493252"/>
                </a:cubicBezTo>
                <a:lnTo>
                  <a:pt x="1257854" y="491727"/>
                </a:lnTo>
                <a:cubicBezTo>
                  <a:pt x="1256954" y="491727"/>
                  <a:pt x="1256056" y="492491"/>
                  <a:pt x="1255156" y="493252"/>
                </a:cubicBezTo>
                <a:cubicBezTo>
                  <a:pt x="1256056" y="493252"/>
                  <a:pt x="1256056" y="494774"/>
                  <a:pt x="1256954" y="494774"/>
                </a:cubicBezTo>
                <a:cubicBezTo>
                  <a:pt x="1257854" y="494774"/>
                  <a:pt x="1258755" y="493252"/>
                  <a:pt x="1258755" y="493252"/>
                </a:cubicBezTo>
                <a:cubicBezTo>
                  <a:pt x="1259655" y="493252"/>
                  <a:pt x="1259655" y="494774"/>
                  <a:pt x="1260556" y="494774"/>
                </a:cubicBezTo>
                <a:cubicBezTo>
                  <a:pt x="1261456" y="495535"/>
                  <a:pt x="1262353" y="494013"/>
                  <a:pt x="1262353" y="494013"/>
                </a:cubicBezTo>
                <a:cubicBezTo>
                  <a:pt x="1263254" y="494013"/>
                  <a:pt x="1263254" y="495535"/>
                  <a:pt x="1264154" y="495535"/>
                </a:cubicBezTo>
                <a:cubicBezTo>
                  <a:pt x="1265055" y="495535"/>
                  <a:pt x="1265055" y="494013"/>
                  <a:pt x="1265955" y="494013"/>
                </a:cubicBezTo>
                <a:cubicBezTo>
                  <a:pt x="1265955" y="494013"/>
                  <a:pt x="1265055" y="493252"/>
                  <a:pt x="1264154" y="492491"/>
                </a:cubicBezTo>
                <a:close/>
                <a:moveTo>
                  <a:pt x="1280774" y="475283"/>
                </a:moveTo>
                <a:cubicBezTo>
                  <a:pt x="1280911" y="475520"/>
                  <a:pt x="1280956" y="475756"/>
                  <a:pt x="1281053" y="475993"/>
                </a:cubicBezTo>
                <a:lnTo>
                  <a:pt x="1281353" y="475738"/>
                </a:lnTo>
                <a:cubicBezTo>
                  <a:pt x="1281353" y="475738"/>
                  <a:pt x="1281114" y="475535"/>
                  <a:pt x="1280774" y="475283"/>
                </a:cubicBezTo>
                <a:close/>
                <a:moveTo>
                  <a:pt x="1285801" y="470508"/>
                </a:moveTo>
                <a:cubicBezTo>
                  <a:pt x="1285652" y="471233"/>
                  <a:pt x="1284052" y="471930"/>
                  <a:pt x="1284052" y="471930"/>
                </a:cubicBezTo>
                <a:cubicBezTo>
                  <a:pt x="1284052" y="472655"/>
                  <a:pt x="1285652" y="472706"/>
                  <a:pt x="1285801" y="473370"/>
                </a:cubicBezTo>
                <a:cubicBezTo>
                  <a:pt x="1285949" y="472706"/>
                  <a:pt x="1287550" y="472655"/>
                  <a:pt x="1287550" y="471930"/>
                </a:cubicBezTo>
                <a:cubicBezTo>
                  <a:pt x="1287550" y="471930"/>
                  <a:pt x="1285949" y="471233"/>
                  <a:pt x="1285801" y="470508"/>
                </a:cubicBezTo>
                <a:close/>
                <a:moveTo>
                  <a:pt x="1285801" y="475711"/>
                </a:moveTo>
                <a:cubicBezTo>
                  <a:pt x="1286231" y="475529"/>
                  <a:pt x="1286650" y="475341"/>
                  <a:pt x="1286650" y="474974"/>
                </a:cubicBezTo>
                <a:cubicBezTo>
                  <a:pt x="1287508" y="474974"/>
                  <a:pt x="1285955" y="474283"/>
                  <a:pt x="1285801" y="473558"/>
                </a:cubicBezTo>
                <a:cubicBezTo>
                  <a:pt x="1285646" y="474283"/>
                  <a:pt x="1284097" y="474974"/>
                  <a:pt x="1284952" y="474974"/>
                </a:cubicBezTo>
                <a:cubicBezTo>
                  <a:pt x="1284952" y="475341"/>
                  <a:pt x="1285370" y="475529"/>
                  <a:pt x="1285801" y="475711"/>
                </a:cubicBezTo>
                <a:close/>
                <a:moveTo>
                  <a:pt x="1284952" y="478021"/>
                </a:moveTo>
                <a:cubicBezTo>
                  <a:pt x="1284952" y="478385"/>
                  <a:pt x="1285370" y="478573"/>
                  <a:pt x="1285801" y="478757"/>
                </a:cubicBezTo>
                <a:cubicBezTo>
                  <a:pt x="1286231" y="478573"/>
                  <a:pt x="1286650" y="478385"/>
                  <a:pt x="1286650" y="478021"/>
                </a:cubicBezTo>
                <a:cubicBezTo>
                  <a:pt x="1286650" y="478021"/>
                  <a:pt x="1286231" y="477839"/>
                  <a:pt x="1285801" y="477572"/>
                </a:cubicBezTo>
                <a:cubicBezTo>
                  <a:pt x="1285370" y="477839"/>
                  <a:pt x="1284952" y="478021"/>
                  <a:pt x="1284952" y="478021"/>
                </a:cubicBezTo>
                <a:close/>
                <a:moveTo>
                  <a:pt x="1286753" y="487158"/>
                </a:moveTo>
                <a:cubicBezTo>
                  <a:pt x="1286753" y="487158"/>
                  <a:pt x="1288551" y="485637"/>
                  <a:pt x="1287653" y="485637"/>
                </a:cubicBezTo>
                <a:lnTo>
                  <a:pt x="1287605" y="485594"/>
                </a:lnTo>
                <a:cubicBezTo>
                  <a:pt x="1287590" y="485606"/>
                  <a:pt x="1287550" y="485637"/>
                  <a:pt x="1287550" y="485637"/>
                </a:cubicBezTo>
                <a:cubicBezTo>
                  <a:pt x="1286774" y="485637"/>
                  <a:pt x="1286001" y="484506"/>
                  <a:pt x="1285801" y="484193"/>
                </a:cubicBezTo>
                <a:cubicBezTo>
                  <a:pt x="1285604" y="484506"/>
                  <a:pt x="1284831" y="485637"/>
                  <a:pt x="1284052" y="485637"/>
                </a:cubicBezTo>
                <a:cubicBezTo>
                  <a:pt x="1284052" y="485637"/>
                  <a:pt x="1284012" y="485606"/>
                  <a:pt x="1284000" y="485594"/>
                </a:cubicBezTo>
                <a:lnTo>
                  <a:pt x="1283951" y="485637"/>
                </a:lnTo>
                <a:cubicBezTo>
                  <a:pt x="1283051" y="485637"/>
                  <a:pt x="1284852" y="487158"/>
                  <a:pt x="1284852" y="487158"/>
                </a:cubicBezTo>
                <a:cubicBezTo>
                  <a:pt x="1284852" y="487919"/>
                  <a:pt x="1283051" y="487919"/>
                  <a:pt x="1283051" y="488683"/>
                </a:cubicBezTo>
                <a:cubicBezTo>
                  <a:pt x="1283554" y="488683"/>
                  <a:pt x="1283779" y="489159"/>
                  <a:pt x="1284033" y="489578"/>
                </a:cubicBezTo>
                <a:cubicBezTo>
                  <a:pt x="1284267" y="489084"/>
                  <a:pt x="1284491" y="488683"/>
                  <a:pt x="1284952" y="488683"/>
                </a:cubicBezTo>
                <a:cubicBezTo>
                  <a:pt x="1285246" y="488683"/>
                  <a:pt x="1285540" y="488850"/>
                  <a:pt x="1285801" y="489071"/>
                </a:cubicBezTo>
                <a:cubicBezTo>
                  <a:pt x="1286065" y="488850"/>
                  <a:pt x="1286356" y="488683"/>
                  <a:pt x="1286650" y="488683"/>
                </a:cubicBezTo>
                <a:cubicBezTo>
                  <a:pt x="1287114" y="488683"/>
                  <a:pt x="1287338" y="489084"/>
                  <a:pt x="1287568" y="489578"/>
                </a:cubicBezTo>
                <a:cubicBezTo>
                  <a:pt x="1287826" y="489159"/>
                  <a:pt x="1288047" y="488683"/>
                  <a:pt x="1288551" y="488683"/>
                </a:cubicBezTo>
                <a:cubicBezTo>
                  <a:pt x="1288551" y="487919"/>
                  <a:pt x="1286753" y="487919"/>
                  <a:pt x="1286753" y="487158"/>
                </a:cubicBezTo>
                <a:close/>
                <a:moveTo>
                  <a:pt x="1290251" y="475738"/>
                </a:moveTo>
                <a:lnTo>
                  <a:pt x="1290552" y="475993"/>
                </a:lnTo>
                <a:cubicBezTo>
                  <a:pt x="1290649" y="475756"/>
                  <a:pt x="1290691" y="475520"/>
                  <a:pt x="1290831" y="475283"/>
                </a:cubicBezTo>
                <a:cubicBezTo>
                  <a:pt x="1290488" y="475535"/>
                  <a:pt x="1290251" y="475738"/>
                  <a:pt x="1290251" y="475738"/>
                </a:cubicBezTo>
                <a:close/>
                <a:moveTo>
                  <a:pt x="1313747" y="491727"/>
                </a:moveTo>
                <a:lnTo>
                  <a:pt x="1312847" y="493252"/>
                </a:lnTo>
                <a:cubicBezTo>
                  <a:pt x="1311950" y="493252"/>
                  <a:pt x="1311049" y="491727"/>
                  <a:pt x="1311049" y="491727"/>
                </a:cubicBezTo>
                <a:cubicBezTo>
                  <a:pt x="1310149" y="492491"/>
                  <a:pt x="1309248" y="490966"/>
                  <a:pt x="1308348" y="490966"/>
                </a:cubicBezTo>
                <a:lnTo>
                  <a:pt x="1307447" y="492491"/>
                </a:lnTo>
                <a:cubicBezTo>
                  <a:pt x="1306550" y="493252"/>
                  <a:pt x="1305650" y="494013"/>
                  <a:pt x="1305650" y="494013"/>
                </a:cubicBezTo>
                <a:cubicBezTo>
                  <a:pt x="1306550" y="494013"/>
                  <a:pt x="1306550" y="495535"/>
                  <a:pt x="1307447" y="495535"/>
                </a:cubicBezTo>
                <a:cubicBezTo>
                  <a:pt x="1308348" y="495535"/>
                  <a:pt x="1308348" y="494013"/>
                  <a:pt x="1309248" y="494013"/>
                </a:cubicBezTo>
                <a:cubicBezTo>
                  <a:pt x="1309248" y="494013"/>
                  <a:pt x="1310149" y="495535"/>
                  <a:pt x="1311049" y="494774"/>
                </a:cubicBezTo>
                <a:cubicBezTo>
                  <a:pt x="1311950" y="494774"/>
                  <a:pt x="1311950" y="493252"/>
                  <a:pt x="1312847" y="493252"/>
                </a:cubicBezTo>
                <a:cubicBezTo>
                  <a:pt x="1312847" y="493252"/>
                  <a:pt x="1313747" y="494774"/>
                  <a:pt x="1314648" y="494774"/>
                </a:cubicBezTo>
                <a:cubicBezTo>
                  <a:pt x="1315548" y="494774"/>
                  <a:pt x="1315548" y="493252"/>
                  <a:pt x="1316449" y="493252"/>
                </a:cubicBezTo>
                <a:cubicBezTo>
                  <a:pt x="1315548" y="492491"/>
                  <a:pt x="1314648" y="491727"/>
                  <a:pt x="1313747" y="491727"/>
                </a:cubicBezTo>
                <a:close/>
                <a:moveTo>
                  <a:pt x="1329046" y="482590"/>
                </a:moveTo>
                <a:cubicBezTo>
                  <a:pt x="1328145" y="482590"/>
                  <a:pt x="1328145" y="484115"/>
                  <a:pt x="1327245" y="484115"/>
                </a:cubicBezTo>
                <a:cubicBezTo>
                  <a:pt x="1327245" y="484115"/>
                  <a:pt x="1326347" y="482590"/>
                  <a:pt x="1325447" y="482590"/>
                </a:cubicBezTo>
                <a:cubicBezTo>
                  <a:pt x="1324547" y="482590"/>
                  <a:pt x="1324547" y="484115"/>
                  <a:pt x="1323646" y="484876"/>
                </a:cubicBezTo>
                <a:cubicBezTo>
                  <a:pt x="1323646" y="484876"/>
                  <a:pt x="1322746" y="485637"/>
                  <a:pt x="1322746" y="486397"/>
                </a:cubicBezTo>
                <a:cubicBezTo>
                  <a:pt x="1321845" y="486397"/>
                  <a:pt x="1320948" y="487158"/>
                  <a:pt x="1320948" y="487919"/>
                </a:cubicBezTo>
                <a:cubicBezTo>
                  <a:pt x="1320047" y="487158"/>
                  <a:pt x="1319147" y="487158"/>
                  <a:pt x="1319147" y="486397"/>
                </a:cubicBezTo>
                <a:cubicBezTo>
                  <a:pt x="1319147" y="487158"/>
                  <a:pt x="1317346" y="487919"/>
                  <a:pt x="1317346" y="487919"/>
                </a:cubicBezTo>
                <a:cubicBezTo>
                  <a:pt x="1317346" y="488683"/>
                  <a:pt x="1319147" y="489444"/>
                  <a:pt x="1319147" y="489444"/>
                </a:cubicBezTo>
                <a:cubicBezTo>
                  <a:pt x="1319147" y="489444"/>
                  <a:pt x="1320047" y="487919"/>
                  <a:pt x="1320948" y="487919"/>
                </a:cubicBezTo>
                <a:lnTo>
                  <a:pt x="1322746" y="489444"/>
                </a:lnTo>
                <a:cubicBezTo>
                  <a:pt x="1323646" y="489444"/>
                  <a:pt x="1323646" y="487919"/>
                  <a:pt x="1324547" y="487158"/>
                </a:cubicBezTo>
                <a:lnTo>
                  <a:pt x="1325447" y="485637"/>
                </a:lnTo>
                <a:cubicBezTo>
                  <a:pt x="1326347" y="485637"/>
                  <a:pt x="1327245" y="487158"/>
                  <a:pt x="1328145" y="487158"/>
                </a:cubicBezTo>
                <a:lnTo>
                  <a:pt x="1329046" y="485637"/>
                </a:lnTo>
                <a:cubicBezTo>
                  <a:pt x="1329046" y="484876"/>
                  <a:pt x="1330847" y="484115"/>
                  <a:pt x="1330847" y="483351"/>
                </a:cubicBezTo>
                <a:lnTo>
                  <a:pt x="1329046" y="482590"/>
                </a:lnTo>
                <a:close/>
                <a:moveTo>
                  <a:pt x="1334372" y="480449"/>
                </a:moveTo>
                <a:cubicBezTo>
                  <a:pt x="1334169" y="481159"/>
                  <a:pt x="1332644" y="481829"/>
                  <a:pt x="1332644" y="481829"/>
                </a:cubicBezTo>
                <a:cubicBezTo>
                  <a:pt x="1332644" y="482590"/>
                  <a:pt x="1334445" y="482590"/>
                  <a:pt x="1334445" y="483351"/>
                </a:cubicBezTo>
                <a:cubicBezTo>
                  <a:pt x="1334445" y="482590"/>
                  <a:pt x="1336243" y="481829"/>
                  <a:pt x="1336243" y="481829"/>
                </a:cubicBezTo>
                <a:cubicBezTo>
                  <a:pt x="1336243" y="481265"/>
                  <a:pt x="1334776" y="480704"/>
                  <a:pt x="1334372" y="480449"/>
                </a:cubicBezTo>
                <a:close/>
                <a:moveTo>
                  <a:pt x="1354242" y="485637"/>
                </a:moveTo>
                <a:cubicBezTo>
                  <a:pt x="1354242" y="484876"/>
                  <a:pt x="1352442" y="484876"/>
                  <a:pt x="1352442" y="484115"/>
                </a:cubicBezTo>
                <a:cubicBezTo>
                  <a:pt x="1352442" y="484876"/>
                  <a:pt x="1351541" y="485637"/>
                  <a:pt x="1351541" y="485637"/>
                </a:cubicBezTo>
                <a:cubicBezTo>
                  <a:pt x="1350641" y="485637"/>
                  <a:pt x="1349743" y="484876"/>
                  <a:pt x="1348843" y="484876"/>
                </a:cubicBezTo>
                <a:cubicBezTo>
                  <a:pt x="1348843" y="484876"/>
                  <a:pt x="1347942" y="485637"/>
                  <a:pt x="1347942" y="486397"/>
                </a:cubicBezTo>
                <a:cubicBezTo>
                  <a:pt x="1347042" y="487158"/>
                  <a:pt x="1347042" y="487919"/>
                  <a:pt x="1346142" y="487919"/>
                </a:cubicBezTo>
                <a:cubicBezTo>
                  <a:pt x="1346142" y="487919"/>
                  <a:pt x="1344344" y="486397"/>
                  <a:pt x="1344344" y="487158"/>
                </a:cubicBezTo>
                <a:cubicBezTo>
                  <a:pt x="1343443" y="487158"/>
                  <a:pt x="1342543" y="487919"/>
                  <a:pt x="1342543" y="488683"/>
                </a:cubicBezTo>
                <a:lnTo>
                  <a:pt x="1344344" y="489444"/>
                </a:lnTo>
                <a:cubicBezTo>
                  <a:pt x="1344344" y="490205"/>
                  <a:pt x="1343443" y="490966"/>
                  <a:pt x="1343443" y="491727"/>
                </a:cubicBezTo>
                <a:cubicBezTo>
                  <a:pt x="1342543" y="491727"/>
                  <a:pt x="1341643" y="492491"/>
                  <a:pt x="1341643" y="493252"/>
                </a:cubicBezTo>
                <a:cubicBezTo>
                  <a:pt x="1341643" y="494013"/>
                  <a:pt x="1343443" y="494013"/>
                  <a:pt x="1343443" y="494774"/>
                </a:cubicBezTo>
                <a:cubicBezTo>
                  <a:pt x="1343443" y="494774"/>
                  <a:pt x="1341643" y="495535"/>
                  <a:pt x="1341643" y="496296"/>
                </a:cubicBezTo>
                <a:lnTo>
                  <a:pt x="1344344" y="497821"/>
                </a:lnTo>
                <a:cubicBezTo>
                  <a:pt x="1344344" y="497060"/>
                  <a:pt x="1345244" y="496296"/>
                  <a:pt x="1345244" y="495535"/>
                </a:cubicBezTo>
                <a:cubicBezTo>
                  <a:pt x="1346142" y="495535"/>
                  <a:pt x="1347042" y="494774"/>
                  <a:pt x="1347042" y="494013"/>
                </a:cubicBezTo>
                <a:cubicBezTo>
                  <a:pt x="1347042" y="494013"/>
                  <a:pt x="1345244" y="493252"/>
                  <a:pt x="1345244" y="492491"/>
                </a:cubicBezTo>
                <a:lnTo>
                  <a:pt x="1346142" y="490966"/>
                </a:lnTo>
                <a:cubicBezTo>
                  <a:pt x="1347042" y="490966"/>
                  <a:pt x="1347942" y="489444"/>
                  <a:pt x="1347942" y="489444"/>
                </a:cubicBezTo>
                <a:cubicBezTo>
                  <a:pt x="1348843" y="489444"/>
                  <a:pt x="1349743" y="490966"/>
                  <a:pt x="1349743" y="490966"/>
                </a:cubicBezTo>
                <a:cubicBezTo>
                  <a:pt x="1350641" y="490966"/>
                  <a:pt x="1351541" y="489444"/>
                  <a:pt x="1351541" y="488683"/>
                </a:cubicBezTo>
                <a:cubicBezTo>
                  <a:pt x="1352442" y="488683"/>
                  <a:pt x="1352442" y="487919"/>
                  <a:pt x="1353342" y="487158"/>
                </a:cubicBezTo>
                <a:cubicBezTo>
                  <a:pt x="1353342" y="487158"/>
                  <a:pt x="1355143" y="485637"/>
                  <a:pt x="1354242" y="485637"/>
                </a:cubicBezTo>
                <a:close/>
                <a:moveTo>
                  <a:pt x="1361440" y="484876"/>
                </a:moveTo>
                <a:cubicBezTo>
                  <a:pt x="1361440" y="485637"/>
                  <a:pt x="1360539" y="485637"/>
                  <a:pt x="1360539" y="486397"/>
                </a:cubicBezTo>
                <a:cubicBezTo>
                  <a:pt x="1359642" y="487919"/>
                  <a:pt x="1357841" y="488683"/>
                  <a:pt x="1356941" y="490205"/>
                </a:cubicBezTo>
                <a:cubicBezTo>
                  <a:pt x="1357841" y="490205"/>
                  <a:pt x="1358742" y="490966"/>
                  <a:pt x="1358742" y="490966"/>
                </a:cubicBezTo>
                <a:cubicBezTo>
                  <a:pt x="1359642" y="490966"/>
                  <a:pt x="1360539" y="489444"/>
                  <a:pt x="1360539" y="489444"/>
                </a:cubicBezTo>
                <a:cubicBezTo>
                  <a:pt x="1361440" y="489444"/>
                  <a:pt x="1361440" y="487919"/>
                  <a:pt x="1362340" y="487919"/>
                </a:cubicBezTo>
                <a:cubicBezTo>
                  <a:pt x="1362340" y="487158"/>
                  <a:pt x="1364141" y="486397"/>
                  <a:pt x="1364141" y="486397"/>
                </a:cubicBezTo>
                <a:cubicBezTo>
                  <a:pt x="1364141" y="485637"/>
                  <a:pt x="1362340" y="484876"/>
                  <a:pt x="1361440" y="484876"/>
                </a:cubicBezTo>
                <a:close/>
                <a:moveTo>
                  <a:pt x="1371338" y="498582"/>
                </a:moveTo>
                <a:cubicBezTo>
                  <a:pt x="1370438" y="499343"/>
                  <a:pt x="1370438" y="500104"/>
                  <a:pt x="1369538" y="500868"/>
                </a:cubicBezTo>
                <a:cubicBezTo>
                  <a:pt x="1368640" y="500104"/>
                  <a:pt x="1368640" y="500104"/>
                  <a:pt x="1367740" y="499343"/>
                </a:cubicBezTo>
                <a:lnTo>
                  <a:pt x="1365939" y="497821"/>
                </a:lnTo>
                <a:cubicBezTo>
                  <a:pt x="1365038" y="497821"/>
                  <a:pt x="1364141" y="499343"/>
                  <a:pt x="1364141" y="500104"/>
                </a:cubicBezTo>
                <a:lnTo>
                  <a:pt x="1365939" y="500868"/>
                </a:lnTo>
                <a:cubicBezTo>
                  <a:pt x="1365939" y="501629"/>
                  <a:pt x="1365038" y="502390"/>
                  <a:pt x="1365038" y="502390"/>
                </a:cubicBezTo>
                <a:cubicBezTo>
                  <a:pt x="1364141" y="503151"/>
                  <a:pt x="1363241" y="503912"/>
                  <a:pt x="1363241" y="504673"/>
                </a:cubicBezTo>
                <a:lnTo>
                  <a:pt x="1361440" y="506198"/>
                </a:lnTo>
                <a:cubicBezTo>
                  <a:pt x="1361440" y="506959"/>
                  <a:pt x="1363241" y="506959"/>
                  <a:pt x="1363241" y="507720"/>
                </a:cubicBezTo>
                <a:cubicBezTo>
                  <a:pt x="1364141" y="506959"/>
                  <a:pt x="1364141" y="506198"/>
                  <a:pt x="1365038" y="505437"/>
                </a:cubicBezTo>
                <a:cubicBezTo>
                  <a:pt x="1365939" y="505437"/>
                  <a:pt x="1365939" y="504673"/>
                  <a:pt x="1366839" y="503912"/>
                </a:cubicBezTo>
                <a:cubicBezTo>
                  <a:pt x="1366839" y="503151"/>
                  <a:pt x="1367740" y="503151"/>
                  <a:pt x="1367740" y="502390"/>
                </a:cubicBezTo>
                <a:cubicBezTo>
                  <a:pt x="1368640" y="502390"/>
                  <a:pt x="1369538" y="503912"/>
                  <a:pt x="1370438" y="503912"/>
                </a:cubicBezTo>
                <a:cubicBezTo>
                  <a:pt x="1370438" y="503912"/>
                  <a:pt x="1371338" y="502390"/>
                  <a:pt x="1371338" y="501629"/>
                </a:cubicBezTo>
                <a:cubicBezTo>
                  <a:pt x="1372239" y="501629"/>
                  <a:pt x="1373139" y="500868"/>
                  <a:pt x="1373139" y="500104"/>
                </a:cubicBezTo>
                <a:cubicBezTo>
                  <a:pt x="1373139" y="500104"/>
                  <a:pt x="1371338" y="499343"/>
                  <a:pt x="1371338" y="498582"/>
                </a:cubicBezTo>
                <a:close/>
                <a:moveTo>
                  <a:pt x="1409132" y="499343"/>
                </a:moveTo>
                <a:cubicBezTo>
                  <a:pt x="1409132" y="500104"/>
                  <a:pt x="1407334" y="500104"/>
                  <a:pt x="1407334" y="500868"/>
                </a:cubicBezTo>
                <a:cubicBezTo>
                  <a:pt x="1407334" y="501629"/>
                  <a:pt x="1409132" y="501629"/>
                  <a:pt x="1410033" y="502390"/>
                </a:cubicBezTo>
                <a:cubicBezTo>
                  <a:pt x="1410033" y="502390"/>
                  <a:pt x="1408232" y="503151"/>
                  <a:pt x="1408232" y="503912"/>
                </a:cubicBezTo>
                <a:cubicBezTo>
                  <a:pt x="1409132" y="504673"/>
                  <a:pt x="1410933" y="505437"/>
                  <a:pt x="1411833" y="506198"/>
                </a:cubicBezTo>
                <a:cubicBezTo>
                  <a:pt x="1412734" y="505437"/>
                  <a:pt x="1414532" y="503912"/>
                  <a:pt x="1415432" y="503151"/>
                </a:cubicBezTo>
                <a:cubicBezTo>
                  <a:pt x="1415432" y="502390"/>
                  <a:pt x="1416333" y="501629"/>
                  <a:pt x="1416333" y="501629"/>
                </a:cubicBezTo>
                <a:cubicBezTo>
                  <a:pt x="1415432" y="500868"/>
                  <a:pt x="1413631" y="499343"/>
                  <a:pt x="1412734" y="498582"/>
                </a:cubicBezTo>
                <a:cubicBezTo>
                  <a:pt x="1411833" y="499343"/>
                  <a:pt x="1411833" y="500104"/>
                  <a:pt x="1410933" y="500868"/>
                </a:cubicBezTo>
                <a:cubicBezTo>
                  <a:pt x="1410933" y="500868"/>
                  <a:pt x="1410033" y="499343"/>
                  <a:pt x="1409132" y="499343"/>
                </a:cubicBezTo>
                <a:close/>
                <a:moveTo>
                  <a:pt x="1419031" y="491727"/>
                </a:moveTo>
                <a:cubicBezTo>
                  <a:pt x="1418200" y="491727"/>
                  <a:pt x="1418127" y="493019"/>
                  <a:pt x="1417415" y="493819"/>
                </a:cubicBezTo>
                <a:cubicBezTo>
                  <a:pt x="1417309" y="493825"/>
                  <a:pt x="1417233" y="493868"/>
                  <a:pt x="1417233" y="494013"/>
                </a:cubicBezTo>
                <a:lnTo>
                  <a:pt x="1415432" y="492491"/>
                </a:lnTo>
                <a:cubicBezTo>
                  <a:pt x="1414532" y="492491"/>
                  <a:pt x="1414532" y="494013"/>
                  <a:pt x="1413631" y="494013"/>
                </a:cubicBezTo>
                <a:cubicBezTo>
                  <a:pt x="1413631" y="494774"/>
                  <a:pt x="1411833" y="495535"/>
                  <a:pt x="1411833" y="495535"/>
                </a:cubicBezTo>
                <a:cubicBezTo>
                  <a:pt x="1411833" y="495535"/>
                  <a:pt x="1413631" y="497060"/>
                  <a:pt x="1414532" y="497060"/>
                </a:cubicBezTo>
                <a:lnTo>
                  <a:pt x="1415432" y="495535"/>
                </a:lnTo>
                <a:cubicBezTo>
                  <a:pt x="1416333" y="494774"/>
                  <a:pt x="1416333" y="494013"/>
                  <a:pt x="1417233" y="494013"/>
                </a:cubicBezTo>
                <a:cubicBezTo>
                  <a:pt x="1417300" y="493956"/>
                  <a:pt x="1417354" y="493886"/>
                  <a:pt x="1417415" y="493819"/>
                </a:cubicBezTo>
                <a:cubicBezTo>
                  <a:pt x="1417864" y="493792"/>
                  <a:pt x="1419031" y="494774"/>
                  <a:pt x="1419031" y="494774"/>
                </a:cubicBezTo>
                <a:lnTo>
                  <a:pt x="1420832" y="493252"/>
                </a:lnTo>
                <a:lnTo>
                  <a:pt x="1419031" y="491727"/>
                </a:lnTo>
                <a:close/>
                <a:moveTo>
                  <a:pt x="1432528" y="490205"/>
                </a:moveTo>
                <a:cubicBezTo>
                  <a:pt x="1433429" y="490205"/>
                  <a:pt x="1434329" y="489444"/>
                  <a:pt x="1434329" y="488683"/>
                </a:cubicBezTo>
                <a:cubicBezTo>
                  <a:pt x="1434329" y="488683"/>
                  <a:pt x="1432528" y="487919"/>
                  <a:pt x="1432528" y="487158"/>
                </a:cubicBezTo>
                <a:lnTo>
                  <a:pt x="1430730" y="486397"/>
                </a:lnTo>
                <a:cubicBezTo>
                  <a:pt x="1429830" y="486397"/>
                  <a:pt x="1429830" y="487919"/>
                  <a:pt x="1428929" y="487919"/>
                </a:cubicBezTo>
                <a:cubicBezTo>
                  <a:pt x="1428929" y="488683"/>
                  <a:pt x="1430730" y="488683"/>
                  <a:pt x="1430730" y="489444"/>
                </a:cubicBezTo>
                <a:cubicBezTo>
                  <a:pt x="1430730" y="489444"/>
                  <a:pt x="1429830" y="490205"/>
                  <a:pt x="1429830" y="490966"/>
                </a:cubicBezTo>
                <a:cubicBezTo>
                  <a:pt x="1429830" y="490966"/>
                  <a:pt x="1428029" y="491727"/>
                  <a:pt x="1428029" y="492491"/>
                </a:cubicBezTo>
                <a:cubicBezTo>
                  <a:pt x="1428029" y="493252"/>
                  <a:pt x="1429830" y="493252"/>
                  <a:pt x="1429830" y="494013"/>
                </a:cubicBezTo>
                <a:cubicBezTo>
                  <a:pt x="1430730" y="494013"/>
                  <a:pt x="1430730" y="492491"/>
                  <a:pt x="1431628" y="492491"/>
                </a:cubicBezTo>
                <a:cubicBezTo>
                  <a:pt x="1431628" y="491727"/>
                  <a:pt x="1433429" y="493252"/>
                  <a:pt x="1433429" y="493252"/>
                </a:cubicBezTo>
                <a:lnTo>
                  <a:pt x="1435229" y="491727"/>
                </a:lnTo>
                <a:cubicBezTo>
                  <a:pt x="1435229" y="490966"/>
                  <a:pt x="1433429" y="490966"/>
                  <a:pt x="1432528" y="490205"/>
                </a:cubicBezTo>
                <a:close/>
                <a:moveTo>
                  <a:pt x="1435229" y="502390"/>
                </a:moveTo>
                <a:cubicBezTo>
                  <a:pt x="1435229" y="501629"/>
                  <a:pt x="1436130" y="501629"/>
                  <a:pt x="1436130" y="500868"/>
                </a:cubicBezTo>
                <a:cubicBezTo>
                  <a:pt x="1436130" y="500104"/>
                  <a:pt x="1434329" y="499343"/>
                  <a:pt x="1434329" y="499343"/>
                </a:cubicBezTo>
                <a:cubicBezTo>
                  <a:pt x="1433429" y="499343"/>
                  <a:pt x="1433429" y="498582"/>
                  <a:pt x="1432528" y="497821"/>
                </a:cubicBezTo>
                <a:cubicBezTo>
                  <a:pt x="1431628" y="498582"/>
                  <a:pt x="1431628" y="499343"/>
                  <a:pt x="1430730" y="500104"/>
                </a:cubicBezTo>
                <a:cubicBezTo>
                  <a:pt x="1430730" y="500104"/>
                  <a:pt x="1429830" y="500868"/>
                  <a:pt x="1428929" y="501629"/>
                </a:cubicBezTo>
                <a:cubicBezTo>
                  <a:pt x="1429830" y="501629"/>
                  <a:pt x="1430730" y="502390"/>
                  <a:pt x="1431628" y="503151"/>
                </a:cubicBezTo>
                <a:lnTo>
                  <a:pt x="1433429" y="503912"/>
                </a:lnTo>
                <a:cubicBezTo>
                  <a:pt x="1433429" y="504673"/>
                  <a:pt x="1431628" y="505437"/>
                  <a:pt x="1431628" y="505437"/>
                </a:cubicBezTo>
                <a:cubicBezTo>
                  <a:pt x="1432528" y="506198"/>
                  <a:pt x="1433429" y="506959"/>
                  <a:pt x="1433429" y="506959"/>
                </a:cubicBezTo>
                <a:cubicBezTo>
                  <a:pt x="1434329" y="506959"/>
                  <a:pt x="1435229" y="505437"/>
                  <a:pt x="1435229" y="505437"/>
                </a:cubicBezTo>
                <a:lnTo>
                  <a:pt x="1437027" y="503912"/>
                </a:lnTo>
                <a:cubicBezTo>
                  <a:pt x="1437027" y="503151"/>
                  <a:pt x="1435229" y="503151"/>
                  <a:pt x="1435229" y="502390"/>
                </a:cubicBezTo>
                <a:close/>
                <a:moveTo>
                  <a:pt x="1462224" y="482590"/>
                </a:moveTo>
                <a:lnTo>
                  <a:pt x="1460423" y="481068"/>
                </a:lnTo>
                <a:lnTo>
                  <a:pt x="1458625" y="482590"/>
                </a:lnTo>
                <a:cubicBezTo>
                  <a:pt x="1458625" y="483351"/>
                  <a:pt x="1457725" y="484115"/>
                  <a:pt x="1457725" y="484876"/>
                </a:cubicBezTo>
                <a:cubicBezTo>
                  <a:pt x="1457725" y="484876"/>
                  <a:pt x="1458625" y="485637"/>
                  <a:pt x="1459526" y="485637"/>
                </a:cubicBezTo>
                <a:cubicBezTo>
                  <a:pt x="1459526" y="486397"/>
                  <a:pt x="1461324" y="487158"/>
                  <a:pt x="1461324" y="487158"/>
                </a:cubicBezTo>
                <a:cubicBezTo>
                  <a:pt x="1461324" y="487158"/>
                  <a:pt x="1462224" y="485637"/>
                  <a:pt x="1463124" y="485637"/>
                </a:cubicBezTo>
                <a:lnTo>
                  <a:pt x="1464025" y="484115"/>
                </a:lnTo>
                <a:cubicBezTo>
                  <a:pt x="1464025" y="483351"/>
                  <a:pt x="1463124" y="482590"/>
                  <a:pt x="1462224" y="482590"/>
                </a:cubicBezTo>
                <a:close/>
                <a:moveTo>
                  <a:pt x="1504517" y="499343"/>
                </a:moveTo>
                <a:cubicBezTo>
                  <a:pt x="1503616" y="498582"/>
                  <a:pt x="1503616" y="497821"/>
                  <a:pt x="1502719" y="497821"/>
                </a:cubicBezTo>
                <a:cubicBezTo>
                  <a:pt x="1502719" y="497060"/>
                  <a:pt x="1504517" y="496296"/>
                  <a:pt x="1504517" y="496296"/>
                </a:cubicBezTo>
                <a:lnTo>
                  <a:pt x="1501819" y="494774"/>
                </a:lnTo>
                <a:lnTo>
                  <a:pt x="1500918" y="496296"/>
                </a:lnTo>
                <a:cubicBezTo>
                  <a:pt x="1500918" y="497060"/>
                  <a:pt x="1499117" y="497821"/>
                  <a:pt x="1499117" y="497821"/>
                </a:cubicBezTo>
                <a:cubicBezTo>
                  <a:pt x="1499117" y="498582"/>
                  <a:pt x="1500918" y="499343"/>
                  <a:pt x="1500918" y="499343"/>
                </a:cubicBezTo>
                <a:cubicBezTo>
                  <a:pt x="1500918" y="500104"/>
                  <a:pt x="1500018" y="500868"/>
                  <a:pt x="1500018" y="500868"/>
                </a:cubicBezTo>
                <a:cubicBezTo>
                  <a:pt x="1499117" y="501629"/>
                  <a:pt x="1498220" y="502390"/>
                  <a:pt x="1498220" y="503151"/>
                </a:cubicBezTo>
                <a:cubicBezTo>
                  <a:pt x="1497319" y="503151"/>
                  <a:pt x="1497319" y="504673"/>
                  <a:pt x="1496419" y="504673"/>
                </a:cubicBezTo>
                <a:lnTo>
                  <a:pt x="1494618" y="503151"/>
                </a:lnTo>
                <a:cubicBezTo>
                  <a:pt x="1493721" y="503151"/>
                  <a:pt x="1493721" y="504673"/>
                  <a:pt x="1492820" y="504673"/>
                </a:cubicBezTo>
                <a:cubicBezTo>
                  <a:pt x="1492820" y="505437"/>
                  <a:pt x="1491020" y="503912"/>
                  <a:pt x="1491020" y="503912"/>
                </a:cubicBezTo>
                <a:lnTo>
                  <a:pt x="1489219" y="505437"/>
                </a:lnTo>
                <a:cubicBezTo>
                  <a:pt x="1489219" y="505437"/>
                  <a:pt x="1487421" y="506959"/>
                  <a:pt x="1488321" y="506959"/>
                </a:cubicBezTo>
                <a:cubicBezTo>
                  <a:pt x="1488321" y="507720"/>
                  <a:pt x="1490119" y="507720"/>
                  <a:pt x="1490119" y="508481"/>
                </a:cubicBezTo>
                <a:lnTo>
                  <a:pt x="1491020" y="506959"/>
                </a:lnTo>
                <a:cubicBezTo>
                  <a:pt x="1491920" y="506959"/>
                  <a:pt x="1492820" y="507720"/>
                  <a:pt x="1493721" y="507720"/>
                </a:cubicBezTo>
                <a:lnTo>
                  <a:pt x="1494618" y="506198"/>
                </a:lnTo>
                <a:cubicBezTo>
                  <a:pt x="1495519" y="506198"/>
                  <a:pt x="1496419" y="507720"/>
                  <a:pt x="1497319" y="507720"/>
                </a:cubicBezTo>
                <a:lnTo>
                  <a:pt x="1498220" y="506198"/>
                </a:lnTo>
                <a:cubicBezTo>
                  <a:pt x="1499117" y="505437"/>
                  <a:pt x="1500018" y="504673"/>
                  <a:pt x="1500018" y="503912"/>
                </a:cubicBezTo>
                <a:cubicBezTo>
                  <a:pt x="1500918" y="503912"/>
                  <a:pt x="1500918" y="503151"/>
                  <a:pt x="1501819" y="502390"/>
                </a:cubicBezTo>
                <a:lnTo>
                  <a:pt x="1502719" y="500868"/>
                </a:lnTo>
                <a:cubicBezTo>
                  <a:pt x="1503616" y="500868"/>
                  <a:pt x="1504517" y="502390"/>
                  <a:pt x="1505417" y="502390"/>
                </a:cubicBezTo>
                <a:cubicBezTo>
                  <a:pt x="1505417" y="502390"/>
                  <a:pt x="1506318" y="500868"/>
                  <a:pt x="1506318" y="500104"/>
                </a:cubicBezTo>
                <a:lnTo>
                  <a:pt x="1504517" y="499343"/>
                </a:lnTo>
                <a:close/>
                <a:moveTo>
                  <a:pt x="1522516" y="500104"/>
                </a:moveTo>
                <a:lnTo>
                  <a:pt x="1521616" y="501629"/>
                </a:lnTo>
                <a:cubicBezTo>
                  <a:pt x="1520715" y="501629"/>
                  <a:pt x="1519815" y="500868"/>
                  <a:pt x="1518915" y="500104"/>
                </a:cubicBezTo>
                <a:cubicBezTo>
                  <a:pt x="1518915" y="500104"/>
                  <a:pt x="1518014" y="499343"/>
                  <a:pt x="1517117" y="499343"/>
                </a:cubicBezTo>
                <a:cubicBezTo>
                  <a:pt x="1518014" y="498582"/>
                  <a:pt x="1518014" y="497821"/>
                  <a:pt x="1518915" y="497821"/>
                </a:cubicBezTo>
                <a:cubicBezTo>
                  <a:pt x="1518915" y="497060"/>
                  <a:pt x="1520715" y="496296"/>
                  <a:pt x="1520715" y="495535"/>
                </a:cubicBezTo>
                <a:cubicBezTo>
                  <a:pt x="1520715" y="495535"/>
                  <a:pt x="1518915" y="494774"/>
                  <a:pt x="1518014" y="494774"/>
                </a:cubicBezTo>
                <a:cubicBezTo>
                  <a:pt x="1518014" y="494774"/>
                  <a:pt x="1517117" y="495535"/>
                  <a:pt x="1517117" y="496296"/>
                </a:cubicBezTo>
                <a:cubicBezTo>
                  <a:pt x="1517117" y="496296"/>
                  <a:pt x="1515316" y="497060"/>
                  <a:pt x="1515316" y="497821"/>
                </a:cubicBezTo>
                <a:cubicBezTo>
                  <a:pt x="1515316" y="497821"/>
                  <a:pt x="1517117" y="498582"/>
                  <a:pt x="1517117" y="499343"/>
                </a:cubicBezTo>
                <a:cubicBezTo>
                  <a:pt x="1517117" y="499343"/>
                  <a:pt x="1516216" y="500104"/>
                  <a:pt x="1515316" y="500868"/>
                </a:cubicBezTo>
                <a:lnTo>
                  <a:pt x="1514415" y="502390"/>
                </a:lnTo>
                <a:cubicBezTo>
                  <a:pt x="1514415" y="503151"/>
                  <a:pt x="1516216" y="503912"/>
                  <a:pt x="1516216" y="503912"/>
                </a:cubicBezTo>
                <a:cubicBezTo>
                  <a:pt x="1517117" y="503912"/>
                  <a:pt x="1518014" y="504673"/>
                  <a:pt x="1518014" y="505437"/>
                </a:cubicBezTo>
                <a:cubicBezTo>
                  <a:pt x="1518915" y="505437"/>
                  <a:pt x="1519815" y="503912"/>
                  <a:pt x="1519815" y="503151"/>
                </a:cubicBezTo>
                <a:lnTo>
                  <a:pt x="1521616" y="504673"/>
                </a:lnTo>
                <a:cubicBezTo>
                  <a:pt x="1522516" y="504673"/>
                  <a:pt x="1522516" y="503151"/>
                  <a:pt x="1523414" y="503151"/>
                </a:cubicBezTo>
                <a:cubicBezTo>
                  <a:pt x="1523414" y="502390"/>
                  <a:pt x="1525214" y="501629"/>
                  <a:pt x="1525214" y="501629"/>
                </a:cubicBezTo>
                <a:cubicBezTo>
                  <a:pt x="1525214" y="500868"/>
                  <a:pt x="1523414" y="500104"/>
                  <a:pt x="1522516" y="500104"/>
                </a:cubicBezTo>
                <a:close/>
                <a:moveTo>
                  <a:pt x="1530614" y="505437"/>
                </a:moveTo>
                <a:lnTo>
                  <a:pt x="1529714" y="506959"/>
                </a:lnTo>
                <a:cubicBezTo>
                  <a:pt x="1528813" y="506959"/>
                  <a:pt x="1527913" y="508481"/>
                  <a:pt x="1527913" y="508481"/>
                </a:cubicBezTo>
                <a:cubicBezTo>
                  <a:pt x="1527015" y="510006"/>
                  <a:pt x="1526115" y="510767"/>
                  <a:pt x="1524314" y="512289"/>
                </a:cubicBezTo>
                <a:cubicBezTo>
                  <a:pt x="1525214" y="512289"/>
                  <a:pt x="1526115" y="513050"/>
                  <a:pt x="1527015" y="513050"/>
                </a:cubicBezTo>
                <a:lnTo>
                  <a:pt x="1527913" y="511528"/>
                </a:lnTo>
                <a:cubicBezTo>
                  <a:pt x="1528813" y="511528"/>
                  <a:pt x="1529714" y="510767"/>
                  <a:pt x="1529714" y="510006"/>
                </a:cubicBezTo>
                <a:cubicBezTo>
                  <a:pt x="1530614" y="508481"/>
                  <a:pt x="1531511" y="507720"/>
                  <a:pt x="1533312" y="506198"/>
                </a:cubicBezTo>
                <a:cubicBezTo>
                  <a:pt x="1532412" y="506198"/>
                  <a:pt x="1531511" y="505437"/>
                  <a:pt x="1530614" y="505437"/>
                </a:cubicBezTo>
                <a:close/>
                <a:moveTo>
                  <a:pt x="1543211" y="491727"/>
                </a:moveTo>
                <a:lnTo>
                  <a:pt x="1541410" y="493252"/>
                </a:lnTo>
                <a:cubicBezTo>
                  <a:pt x="1541410" y="494013"/>
                  <a:pt x="1540513" y="494774"/>
                  <a:pt x="1540513" y="494774"/>
                </a:cubicBezTo>
                <a:cubicBezTo>
                  <a:pt x="1539612" y="495535"/>
                  <a:pt x="1538712" y="496296"/>
                  <a:pt x="1538712" y="497060"/>
                </a:cubicBezTo>
                <a:lnTo>
                  <a:pt x="1540513" y="497821"/>
                </a:lnTo>
                <a:cubicBezTo>
                  <a:pt x="1540513" y="498582"/>
                  <a:pt x="1539612" y="499343"/>
                  <a:pt x="1538712" y="500104"/>
                </a:cubicBezTo>
                <a:lnTo>
                  <a:pt x="1536911" y="498582"/>
                </a:lnTo>
                <a:cubicBezTo>
                  <a:pt x="1536911" y="498582"/>
                  <a:pt x="1536014" y="500104"/>
                  <a:pt x="1535113" y="500104"/>
                </a:cubicBezTo>
                <a:cubicBezTo>
                  <a:pt x="1535113" y="500868"/>
                  <a:pt x="1534213" y="501629"/>
                  <a:pt x="1534213" y="501629"/>
                </a:cubicBezTo>
                <a:cubicBezTo>
                  <a:pt x="1535113" y="502390"/>
                  <a:pt x="1536911" y="503912"/>
                  <a:pt x="1537811" y="504673"/>
                </a:cubicBezTo>
                <a:cubicBezTo>
                  <a:pt x="1538712" y="503912"/>
                  <a:pt x="1538712" y="503151"/>
                  <a:pt x="1539612" y="502390"/>
                </a:cubicBezTo>
                <a:lnTo>
                  <a:pt x="1541410" y="503912"/>
                </a:lnTo>
                <a:lnTo>
                  <a:pt x="1543211" y="502390"/>
                </a:lnTo>
                <a:cubicBezTo>
                  <a:pt x="1543211" y="502390"/>
                  <a:pt x="1540513" y="501629"/>
                  <a:pt x="1541410" y="500868"/>
                </a:cubicBezTo>
                <a:cubicBezTo>
                  <a:pt x="1541410" y="500868"/>
                  <a:pt x="1542311" y="500104"/>
                  <a:pt x="1542311" y="499343"/>
                </a:cubicBezTo>
                <a:cubicBezTo>
                  <a:pt x="1542311" y="499343"/>
                  <a:pt x="1540513" y="498582"/>
                  <a:pt x="1540513" y="497821"/>
                </a:cubicBezTo>
                <a:cubicBezTo>
                  <a:pt x="1540513" y="497821"/>
                  <a:pt x="1541410" y="497060"/>
                  <a:pt x="1542311" y="496296"/>
                </a:cubicBezTo>
                <a:lnTo>
                  <a:pt x="1543211" y="494774"/>
                </a:lnTo>
                <a:cubicBezTo>
                  <a:pt x="1544111" y="494013"/>
                  <a:pt x="1545012" y="493252"/>
                  <a:pt x="1545012" y="493252"/>
                </a:cubicBezTo>
                <a:cubicBezTo>
                  <a:pt x="1544111" y="492491"/>
                  <a:pt x="1544111" y="491727"/>
                  <a:pt x="1543211" y="491727"/>
                </a:cubicBezTo>
                <a:close/>
                <a:moveTo>
                  <a:pt x="1551312" y="500104"/>
                </a:moveTo>
                <a:cubicBezTo>
                  <a:pt x="1551312" y="499343"/>
                  <a:pt x="1549511" y="498582"/>
                  <a:pt x="1549511" y="498582"/>
                </a:cubicBezTo>
                <a:cubicBezTo>
                  <a:pt x="1548610" y="498582"/>
                  <a:pt x="1548610" y="500104"/>
                  <a:pt x="1547710" y="500104"/>
                </a:cubicBezTo>
                <a:cubicBezTo>
                  <a:pt x="1548610" y="500868"/>
                  <a:pt x="1550411" y="500868"/>
                  <a:pt x="1550411" y="501629"/>
                </a:cubicBezTo>
                <a:lnTo>
                  <a:pt x="1548610" y="503151"/>
                </a:lnTo>
                <a:lnTo>
                  <a:pt x="1550411" y="504673"/>
                </a:lnTo>
                <a:cubicBezTo>
                  <a:pt x="1551312" y="504673"/>
                  <a:pt x="1551312" y="503151"/>
                  <a:pt x="1552209" y="503151"/>
                </a:cubicBezTo>
                <a:cubicBezTo>
                  <a:pt x="1552209" y="502390"/>
                  <a:pt x="1554010" y="501629"/>
                  <a:pt x="1554010" y="500868"/>
                </a:cubicBezTo>
                <a:cubicBezTo>
                  <a:pt x="1554010" y="500868"/>
                  <a:pt x="1552209" y="500104"/>
                  <a:pt x="1551312" y="500104"/>
                </a:cubicBezTo>
                <a:close/>
                <a:moveTo>
                  <a:pt x="1563008" y="490966"/>
                </a:moveTo>
                <a:cubicBezTo>
                  <a:pt x="1562108" y="490966"/>
                  <a:pt x="1561207" y="489444"/>
                  <a:pt x="1561207" y="489444"/>
                </a:cubicBezTo>
                <a:cubicBezTo>
                  <a:pt x="1560307" y="489444"/>
                  <a:pt x="1560307" y="490966"/>
                  <a:pt x="1559410" y="490966"/>
                </a:cubicBezTo>
                <a:cubicBezTo>
                  <a:pt x="1558509" y="491727"/>
                  <a:pt x="1558509" y="492491"/>
                  <a:pt x="1557609" y="493252"/>
                </a:cubicBezTo>
                <a:cubicBezTo>
                  <a:pt x="1557609" y="493252"/>
                  <a:pt x="1556708" y="491727"/>
                  <a:pt x="1555811" y="491727"/>
                </a:cubicBezTo>
                <a:cubicBezTo>
                  <a:pt x="1554910" y="491727"/>
                  <a:pt x="1554910" y="493252"/>
                  <a:pt x="1554010" y="493252"/>
                </a:cubicBezTo>
                <a:cubicBezTo>
                  <a:pt x="1554010" y="494013"/>
                  <a:pt x="1552209" y="494774"/>
                  <a:pt x="1553110" y="494774"/>
                </a:cubicBezTo>
                <a:cubicBezTo>
                  <a:pt x="1553110" y="495535"/>
                  <a:pt x="1554910" y="496296"/>
                  <a:pt x="1554910" y="496296"/>
                </a:cubicBezTo>
                <a:lnTo>
                  <a:pt x="1555811" y="494774"/>
                </a:lnTo>
                <a:cubicBezTo>
                  <a:pt x="1556708" y="494774"/>
                  <a:pt x="1557609" y="496296"/>
                  <a:pt x="1558509" y="496296"/>
                </a:cubicBezTo>
                <a:cubicBezTo>
                  <a:pt x="1558509" y="496296"/>
                  <a:pt x="1559410" y="494774"/>
                  <a:pt x="1559410" y="494013"/>
                </a:cubicBezTo>
                <a:cubicBezTo>
                  <a:pt x="1560307" y="494013"/>
                  <a:pt x="1560307" y="492491"/>
                  <a:pt x="1561207" y="492491"/>
                </a:cubicBezTo>
                <a:cubicBezTo>
                  <a:pt x="1562108" y="492491"/>
                  <a:pt x="1563008" y="494013"/>
                  <a:pt x="1563008" y="494013"/>
                </a:cubicBezTo>
                <a:cubicBezTo>
                  <a:pt x="1563909" y="494013"/>
                  <a:pt x="1563909" y="492491"/>
                  <a:pt x="1564809" y="492491"/>
                </a:cubicBezTo>
                <a:cubicBezTo>
                  <a:pt x="1563909" y="491727"/>
                  <a:pt x="1563909" y="490966"/>
                  <a:pt x="1563008" y="490966"/>
                </a:cubicBezTo>
                <a:close/>
                <a:moveTo>
                  <a:pt x="1580104" y="499343"/>
                </a:moveTo>
                <a:cubicBezTo>
                  <a:pt x="1579207" y="500868"/>
                  <a:pt x="1578306" y="501629"/>
                  <a:pt x="1577406" y="503151"/>
                </a:cubicBezTo>
                <a:cubicBezTo>
                  <a:pt x="1576506" y="503912"/>
                  <a:pt x="1576506" y="503912"/>
                  <a:pt x="1575605" y="504673"/>
                </a:cubicBezTo>
                <a:cubicBezTo>
                  <a:pt x="1577406" y="505437"/>
                  <a:pt x="1578306" y="506198"/>
                  <a:pt x="1580104" y="506959"/>
                </a:cubicBezTo>
                <a:cubicBezTo>
                  <a:pt x="1580104" y="506959"/>
                  <a:pt x="1581005" y="506198"/>
                  <a:pt x="1581005" y="505437"/>
                </a:cubicBezTo>
                <a:cubicBezTo>
                  <a:pt x="1581905" y="505437"/>
                  <a:pt x="1579207" y="504673"/>
                  <a:pt x="1579207" y="504673"/>
                </a:cubicBezTo>
                <a:cubicBezTo>
                  <a:pt x="1579207" y="503912"/>
                  <a:pt x="1581005" y="503151"/>
                  <a:pt x="1581005" y="502390"/>
                </a:cubicBezTo>
                <a:cubicBezTo>
                  <a:pt x="1581005" y="502390"/>
                  <a:pt x="1582805" y="501629"/>
                  <a:pt x="1582805" y="500868"/>
                </a:cubicBezTo>
                <a:cubicBezTo>
                  <a:pt x="1582805" y="500104"/>
                  <a:pt x="1581005" y="500104"/>
                  <a:pt x="1580104" y="499343"/>
                </a:cubicBezTo>
                <a:close/>
                <a:moveTo>
                  <a:pt x="1599901" y="498582"/>
                </a:moveTo>
                <a:cubicBezTo>
                  <a:pt x="1599901" y="498582"/>
                  <a:pt x="1601702" y="497821"/>
                  <a:pt x="1601702" y="497060"/>
                </a:cubicBezTo>
                <a:cubicBezTo>
                  <a:pt x="1600802" y="497060"/>
                  <a:pt x="1599901" y="495535"/>
                  <a:pt x="1599901" y="495535"/>
                </a:cubicBezTo>
                <a:cubicBezTo>
                  <a:pt x="1599001" y="496296"/>
                  <a:pt x="1599001" y="497060"/>
                  <a:pt x="1598104" y="497821"/>
                </a:cubicBezTo>
                <a:cubicBezTo>
                  <a:pt x="1598104" y="497821"/>
                  <a:pt x="1596303" y="498582"/>
                  <a:pt x="1596303" y="499343"/>
                </a:cubicBezTo>
                <a:cubicBezTo>
                  <a:pt x="1596303" y="499343"/>
                  <a:pt x="1598104" y="500104"/>
                  <a:pt x="1599001" y="500868"/>
                </a:cubicBezTo>
                <a:cubicBezTo>
                  <a:pt x="1599001" y="500868"/>
                  <a:pt x="1597203" y="501629"/>
                  <a:pt x="1597203" y="502390"/>
                </a:cubicBezTo>
                <a:lnTo>
                  <a:pt x="1599001" y="503912"/>
                </a:lnTo>
                <a:cubicBezTo>
                  <a:pt x="1599901" y="503151"/>
                  <a:pt x="1600802" y="502390"/>
                  <a:pt x="1600802" y="501629"/>
                </a:cubicBezTo>
                <a:cubicBezTo>
                  <a:pt x="1600802" y="501629"/>
                  <a:pt x="1601702" y="500868"/>
                  <a:pt x="1602603" y="500104"/>
                </a:cubicBezTo>
                <a:cubicBezTo>
                  <a:pt x="1601702" y="499343"/>
                  <a:pt x="1599901" y="499343"/>
                  <a:pt x="1599901" y="498582"/>
                </a:cubicBezTo>
                <a:close/>
                <a:moveTo>
                  <a:pt x="1640396" y="500104"/>
                </a:moveTo>
                <a:cubicBezTo>
                  <a:pt x="1639496" y="500104"/>
                  <a:pt x="1638596" y="499343"/>
                  <a:pt x="1637695" y="499343"/>
                </a:cubicBezTo>
                <a:lnTo>
                  <a:pt x="1636798" y="500868"/>
                </a:lnTo>
                <a:cubicBezTo>
                  <a:pt x="1635897" y="500868"/>
                  <a:pt x="1635897" y="502390"/>
                  <a:pt x="1634997" y="502390"/>
                </a:cubicBezTo>
                <a:cubicBezTo>
                  <a:pt x="1634997" y="502390"/>
                  <a:pt x="1633196" y="500868"/>
                  <a:pt x="1633196" y="501629"/>
                </a:cubicBezTo>
                <a:cubicBezTo>
                  <a:pt x="1632296" y="501629"/>
                  <a:pt x="1631398" y="502390"/>
                  <a:pt x="1631398" y="503151"/>
                </a:cubicBezTo>
                <a:lnTo>
                  <a:pt x="1629597" y="504673"/>
                </a:lnTo>
                <a:cubicBezTo>
                  <a:pt x="1629597" y="505437"/>
                  <a:pt x="1631398" y="505437"/>
                  <a:pt x="1632296" y="506198"/>
                </a:cubicBezTo>
                <a:cubicBezTo>
                  <a:pt x="1632296" y="505437"/>
                  <a:pt x="1633196" y="504673"/>
                  <a:pt x="1633196" y="503912"/>
                </a:cubicBezTo>
                <a:cubicBezTo>
                  <a:pt x="1634096" y="503912"/>
                  <a:pt x="1634997" y="505437"/>
                  <a:pt x="1635897" y="505437"/>
                </a:cubicBezTo>
                <a:lnTo>
                  <a:pt x="1637695" y="506959"/>
                </a:lnTo>
                <a:lnTo>
                  <a:pt x="1638596" y="505437"/>
                </a:lnTo>
                <a:cubicBezTo>
                  <a:pt x="1639496" y="504673"/>
                  <a:pt x="1640396" y="503912"/>
                  <a:pt x="1640396" y="503151"/>
                </a:cubicBezTo>
                <a:cubicBezTo>
                  <a:pt x="1641297" y="503151"/>
                  <a:pt x="1641297" y="502390"/>
                  <a:pt x="1642194" y="501629"/>
                </a:cubicBezTo>
                <a:cubicBezTo>
                  <a:pt x="1641297" y="501629"/>
                  <a:pt x="1640396" y="500868"/>
                  <a:pt x="1640396" y="500104"/>
                </a:cubicBezTo>
                <a:close/>
                <a:moveTo>
                  <a:pt x="1661992" y="500868"/>
                </a:moveTo>
                <a:cubicBezTo>
                  <a:pt x="1661091" y="501629"/>
                  <a:pt x="1661091" y="502390"/>
                  <a:pt x="1660194" y="502390"/>
                </a:cubicBezTo>
                <a:cubicBezTo>
                  <a:pt x="1659293" y="503912"/>
                  <a:pt x="1658393" y="504673"/>
                  <a:pt x="1657492" y="506198"/>
                </a:cubicBezTo>
                <a:cubicBezTo>
                  <a:pt x="1657492" y="506198"/>
                  <a:pt x="1658393" y="507720"/>
                  <a:pt x="1659293" y="507720"/>
                </a:cubicBezTo>
                <a:cubicBezTo>
                  <a:pt x="1659293" y="507720"/>
                  <a:pt x="1660194" y="506198"/>
                  <a:pt x="1661091" y="505437"/>
                </a:cubicBezTo>
                <a:cubicBezTo>
                  <a:pt x="1661091" y="505437"/>
                  <a:pt x="1661992" y="504673"/>
                  <a:pt x="1661992" y="503912"/>
                </a:cubicBezTo>
                <a:cubicBezTo>
                  <a:pt x="1662892" y="503912"/>
                  <a:pt x="1663792" y="502390"/>
                  <a:pt x="1663792" y="502390"/>
                </a:cubicBezTo>
                <a:cubicBezTo>
                  <a:pt x="1663792" y="501629"/>
                  <a:pt x="1661992" y="501629"/>
                  <a:pt x="1661992" y="500868"/>
                </a:cubicBezTo>
                <a:close/>
                <a:moveTo>
                  <a:pt x="1674592" y="500868"/>
                </a:moveTo>
                <a:cubicBezTo>
                  <a:pt x="1673691" y="501629"/>
                  <a:pt x="1673691" y="502390"/>
                  <a:pt x="1672791" y="503151"/>
                </a:cubicBezTo>
                <a:cubicBezTo>
                  <a:pt x="1672791" y="503151"/>
                  <a:pt x="1671890" y="504673"/>
                  <a:pt x="1670990" y="504673"/>
                </a:cubicBezTo>
                <a:lnTo>
                  <a:pt x="1669192" y="503151"/>
                </a:lnTo>
                <a:lnTo>
                  <a:pt x="1667391" y="501629"/>
                </a:lnTo>
                <a:cubicBezTo>
                  <a:pt x="1667391" y="501629"/>
                  <a:pt x="1665593" y="503151"/>
                  <a:pt x="1665593" y="503912"/>
                </a:cubicBezTo>
                <a:cubicBezTo>
                  <a:pt x="1665593" y="503912"/>
                  <a:pt x="1667391" y="504673"/>
                  <a:pt x="1668292" y="504673"/>
                </a:cubicBezTo>
                <a:cubicBezTo>
                  <a:pt x="1668292" y="505437"/>
                  <a:pt x="1666491" y="506198"/>
                  <a:pt x="1666491" y="506959"/>
                </a:cubicBezTo>
                <a:cubicBezTo>
                  <a:pt x="1666491" y="506959"/>
                  <a:pt x="1667391" y="507720"/>
                  <a:pt x="1668292" y="507720"/>
                </a:cubicBezTo>
                <a:cubicBezTo>
                  <a:pt x="1669192" y="507720"/>
                  <a:pt x="1669192" y="506198"/>
                  <a:pt x="1670089" y="506198"/>
                </a:cubicBezTo>
                <a:cubicBezTo>
                  <a:pt x="1670089" y="506198"/>
                  <a:pt x="1670990" y="507720"/>
                  <a:pt x="1671890" y="507720"/>
                </a:cubicBezTo>
                <a:cubicBezTo>
                  <a:pt x="1671890" y="507720"/>
                  <a:pt x="1672791" y="506198"/>
                  <a:pt x="1673691" y="506198"/>
                </a:cubicBezTo>
                <a:cubicBezTo>
                  <a:pt x="1673691" y="505437"/>
                  <a:pt x="1674592" y="504673"/>
                  <a:pt x="1674592" y="503912"/>
                </a:cubicBezTo>
                <a:cubicBezTo>
                  <a:pt x="1675489" y="503912"/>
                  <a:pt x="1676389" y="503151"/>
                  <a:pt x="1676389" y="502390"/>
                </a:cubicBezTo>
                <a:cubicBezTo>
                  <a:pt x="1676389" y="501629"/>
                  <a:pt x="1674592" y="501629"/>
                  <a:pt x="1674592" y="500868"/>
                </a:cubicBezTo>
                <a:close/>
                <a:moveTo>
                  <a:pt x="1715083" y="487158"/>
                </a:moveTo>
                <a:lnTo>
                  <a:pt x="1714183" y="488683"/>
                </a:lnTo>
                <a:cubicBezTo>
                  <a:pt x="1713283" y="489444"/>
                  <a:pt x="1713283" y="490205"/>
                  <a:pt x="1712385" y="490966"/>
                </a:cubicBezTo>
                <a:cubicBezTo>
                  <a:pt x="1711485" y="491727"/>
                  <a:pt x="1710584" y="493252"/>
                  <a:pt x="1709684" y="494013"/>
                </a:cubicBezTo>
                <a:cubicBezTo>
                  <a:pt x="1709684" y="494013"/>
                  <a:pt x="1710584" y="495535"/>
                  <a:pt x="1711485" y="495535"/>
                </a:cubicBezTo>
                <a:cubicBezTo>
                  <a:pt x="1711485" y="495535"/>
                  <a:pt x="1712385" y="494013"/>
                  <a:pt x="1713283" y="494013"/>
                </a:cubicBezTo>
                <a:cubicBezTo>
                  <a:pt x="1713283" y="493252"/>
                  <a:pt x="1714183" y="492491"/>
                  <a:pt x="1714183" y="491727"/>
                </a:cubicBezTo>
                <a:cubicBezTo>
                  <a:pt x="1715083" y="490966"/>
                  <a:pt x="1716884" y="489444"/>
                  <a:pt x="1717785" y="488683"/>
                </a:cubicBezTo>
                <a:cubicBezTo>
                  <a:pt x="1716884" y="488683"/>
                  <a:pt x="1715984" y="487158"/>
                  <a:pt x="1715083" y="487158"/>
                </a:cubicBezTo>
                <a:close/>
                <a:moveTo>
                  <a:pt x="1752877" y="495535"/>
                </a:moveTo>
                <a:cubicBezTo>
                  <a:pt x="1752877" y="494774"/>
                  <a:pt x="1751079" y="494013"/>
                  <a:pt x="1751079" y="494013"/>
                </a:cubicBezTo>
                <a:cubicBezTo>
                  <a:pt x="1750179" y="494013"/>
                  <a:pt x="1749278" y="495535"/>
                  <a:pt x="1749278" y="495535"/>
                </a:cubicBezTo>
                <a:cubicBezTo>
                  <a:pt x="1748378" y="496296"/>
                  <a:pt x="1748378" y="497060"/>
                  <a:pt x="1747478" y="497060"/>
                </a:cubicBezTo>
                <a:cubicBezTo>
                  <a:pt x="1748378" y="497821"/>
                  <a:pt x="1749278" y="497821"/>
                  <a:pt x="1750179" y="498582"/>
                </a:cubicBezTo>
                <a:lnTo>
                  <a:pt x="1748378" y="500104"/>
                </a:lnTo>
                <a:cubicBezTo>
                  <a:pt x="1748378" y="500868"/>
                  <a:pt x="1750179" y="501629"/>
                  <a:pt x="1750179" y="501629"/>
                </a:cubicBezTo>
                <a:lnTo>
                  <a:pt x="1751977" y="500104"/>
                </a:lnTo>
                <a:cubicBezTo>
                  <a:pt x="1751977" y="499343"/>
                  <a:pt x="1750179" y="499343"/>
                  <a:pt x="1750179" y="498582"/>
                </a:cubicBezTo>
                <a:lnTo>
                  <a:pt x="1751079" y="497060"/>
                </a:lnTo>
                <a:cubicBezTo>
                  <a:pt x="1751977" y="497060"/>
                  <a:pt x="1752877" y="498582"/>
                  <a:pt x="1752877" y="498582"/>
                </a:cubicBezTo>
                <a:cubicBezTo>
                  <a:pt x="1753777" y="498582"/>
                  <a:pt x="1754678" y="497060"/>
                  <a:pt x="1754678" y="496296"/>
                </a:cubicBezTo>
                <a:lnTo>
                  <a:pt x="1752877" y="495535"/>
                </a:lnTo>
                <a:close/>
                <a:moveTo>
                  <a:pt x="1778974" y="498582"/>
                </a:moveTo>
                <a:cubicBezTo>
                  <a:pt x="1778074" y="498582"/>
                  <a:pt x="1778074" y="500104"/>
                  <a:pt x="1777174" y="500104"/>
                </a:cubicBezTo>
                <a:cubicBezTo>
                  <a:pt x="1776273" y="500104"/>
                  <a:pt x="1775376" y="498582"/>
                  <a:pt x="1775376" y="498582"/>
                </a:cubicBezTo>
                <a:cubicBezTo>
                  <a:pt x="1774475" y="498582"/>
                  <a:pt x="1773575" y="500104"/>
                  <a:pt x="1773575" y="500868"/>
                </a:cubicBezTo>
                <a:lnTo>
                  <a:pt x="1775376" y="501629"/>
                </a:lnTo>
                <a:cubicBezTo>
                  <a:pt x="1775376" y="502390"/>
                  <a:pt x="1774475" y="503151"/>
                  <a:pt x="1773575" y="503912"/>
                </a:cubicBezTo>
                <a:cubicBezTo>
                  <a:pt x="1774475" y="503912"/>
                  <a:pt x="1775376" y="504673"/>
                  <a:pt x="1776273" y="504673"/>
                </a:cubicBezTo>
                <a:lnTo>
                  <a:pt x="1777174" y="503151"/>
                </a:lnTo>
                <a:cubicBezTo>
                  <a:pt x="1778074" y="502390"/>
                  <a:pt x="1778974" y="502390"/>
                  <a:pt x="1778974" y="501629"/>
                </a:cubicBezTo>
                <a:cubicBezTo>
                  <a:pt x="1778974" y="500868"/>
                  <a:pt x="1780772" y="500104"/>
                  <a:pt x="1780772" y="500104"/>
                </a:cubicBezTo>
                <a:cubicBezTo>
                  <a:pt x="1780772" y="499343"/>
                  <a:pt x="1778974" y="498582"/>
                  <a:pt x="1778974" y="498582"/>
                </a:cubicBezTo>
                <a:close/>
                <a:moveTo>
                  <a:pt x="1792472" y="494013"/>
                </a:moveTo>
                <a:cubicBezTo>
                  <a:pt x="1791571" y="494013"/>
                  <a:pt x="1791571" y="495535"/>
                  <a:pt x="1790671" y="495535"/>
                </a:cubicBezTo>
                <a:lnTo>
                  <a:pt x="1788873" y="494013"/>
                </a:lnTo>
                <a:cubicBezTo>
                  <a:pt x="1788873" y="494774"/>
                  <a:pt x="1787072" y="495535"/>
                  <a:pt x="1787072" y="496296"/>
                </a:cubicBezTo>
                <a:lnTo>
                  <a:pt x="1788873" y="497060"/>
                </a:lnTo>
                <a:cubicBezTo>
                  <a:pt x="1789770" y="497060"/>
                  <a:pt x="1790671" y="498582"/>
                  <a:pt x="1791571" y="498582"/>
                </a:cubicBezTo>
                <a:lnTo>
                  <a:pt x="1792472" y="497060"/>
                </a:lnTo>
                <a:cubicBezTo>
                  <a:pt x="1793372" y="496296"/>
                  <a:pt x="1794272" y="495535"/>
                  <a:pt x="1794272" y="494774"/>
                </a:cubicBezTo>
                <a:lnTo>
                  <a:pt x="1792472" y="494013"/>
                </a:lnTo>
                <a:close/>
                <a:moveTo>
                  <a:pt x="1809568" y="499343"/>
                </a:moveTo>
                <a:cubicBezTo>
                  <a:pt x="1808667" y="500104"/>
                  <a:pt x="1808667" y="500868"/>
                  <a:pt x="1807770" y="500868"/>
                </a:cubicBezTo>
                <a:cubicBezTo>
                  <a:pt x="1807770" y="501629"/>
                  <a:pt x="1805969" y="500104"/>
                  <a:pt x="1805969" y="500104"/>
                </a:cubicBezTo>
                <a:lnTo>
                  <a:pt x="1804171" y="501629"/>
                </a:lnTo>
                <a:lnTo>
                  <a:pt x="1805969" y="503151"/>
                </a:lnTo>
                <a:cubicBezTo>
                  <a:pt x="1806869" y="503151"/>
                  <a:pt x="1808667" y="503912"/>
                  <a:pt x="1808667" y="503912"/>
                </a:cubicBezTo>
                <a:cubicBezTo>
                  <a:pt x="1808667" y="504673"/>
                  <a:pt x="1806869" y="505437"/>
                  <a:pt x="1806869" y="506198"/>
                </a:cubicBezTo>
                <a:cubicBezTo>
                  <a:pt x="1806869" y="506198"/>
                  <a:pt x="1805969" y="506959"/>
                  <a:pt x="1805069" y="507720"/>
                </a:cubicBezTo>
                <a:cubicBezTo>
                  <a:pt x="1805069" y="507720"/>
                  <a:pt x="1803271" y="509245"/>
                  <a:pt x="1804171" y="509245"/>
                </a:cubicBezTo>
                <a:cubicBezTo>
                  <a:pt x="1804171" y="510006"/>
                  <a:pt x="1805069" y="510006"/>
                  <a:pt x="1805969" y="510767"/>
                </a:cubicBezTo>
                <a:lnTo>
                  <a:pt x="1806869" y="509245"/>
                </a:lnTo>
                <a:cubicBezTo>
                  <a:pt x="1807770" y="508481"/>
                  <a:pt x="1808667" y="510006"/>
                  <a:pt x="1809568" y="510006"/>
                </a:cubicBezTo>
                <a:cubicBezTo>
                  <a:pt x="1809568" y="510006"/>
                  <a:pt x="1810468" y="509245"/>
                  <a:pt x="1810468" y="508481"/>
                </a:cubicBezTo>
                <a:cubicBezTo>
                  <a:pt x="1810468" y="508481"/>
                  <a:pt x="1808667" y="507720"/>
                  <a:pt x="1808667" y="506959"/>
                </a:cubicBezTo>
                <a:cubicBezTo>
                  <a:pt x="1808667" y="506959"/>
                  <a:pt x="1810468" y="506198"/>
                  <a:pt x="1810468" y="505437"/>
                </a:cubicBezTo>
                <a:cubicBezTo>
                  <a:pt x="1810468" y="505437"/>
                  <a:pt x="1808667" y="504673"/>
                  <a:pt x="1808667" y="503912"/>
                </a:cubicBezTo>
                <a:cubicBezTo>
                  <a:pt x="1808667" y="503912"/>
                  <a:pt x="1809568" y="503151"/>
                  <a:pt x="1809568" y="502390"/>
                </a:cubicBezTo>
                <a:cubicBezTo>
                  <a:pt x="1809568" y="502390"/>
                  <a:pt x="1811369" y="501629"/>
                  <a:pt x="1811369" y="500868"/>
                </a:cubicBezTo>
                <a:cubicBezTo>
                  <a:pt x="1811369" y="500104"/>
                  <a:pt x="1809568" y="500104"/>
                  <a:pt x="1809568" y="499343"/>
                </a:cubicBezTo>
                <a:close/>
                <a:moveTo>
                  <a:pt x="1837463" y="482590"/>
                </a:moveTo>
                <a:cubicBezTo>
                  <a:pt x="1836565" y="483351"/>
                  <a:pt x="1836565" y="484115"/>
                  <a:pt x="1835665" y="484115"/>
                </a:cubicBezTo>
                <a:cubicBezTo>
                  <a:pt x="1834764" y="484115"/>
                  <a:pt x="1834764" y="483351"/>
                  <a:pt x="1833864" y="483351"/>
                </a:cubicBezTo>
                <a:cubicBezTo>
                  <a:pt x="1832967" y="482590"/>
                  <a:pt x="1832066" y="481829"/>
                  <a:pt x="1832066" y="481829"/>
                </a:cubicBezTo>
                <a:cubicBezTo>
                  <a:pt x="1831166" y="481829"/>
                  <a:pt x="1830265" y="483351"/>
                  <a:pt x="1830265" y="483351"/>
                </a:cubicBezTo>
                <a:cubicBezTo>
                  <a:pt x="1829365" y="484115"/>
                  <a:pt x="1829365" y="484876"/>
                  <a:pt x="1828464" y="484876"/>
                </a:cubicBezTo>
                <a:cubicBezTo>
                  <a:pt x="1828464" y="485637"/>
                  <a:pt x="1827567" y="486397"/>
                  <a:pt x="1827567" y="487158"/>
                </a:cubicBezTo>
                <a:lnTo>
                  <a:pt x="1829365" y="487919"/>
                </a:lnTo>
                <a:cubicBezTo>
                  <a:pt x="1829365" y="487919"/>
                  <a:pt x="1830265" y="486397"/>
                  <a:pt x="1831166" y="486397"/>
                </a:cubicBezTo>
                <a:cubicBezTo>
                  <a:pt x="1831166" y="486397"/>
                  <a:pt x="1832066" y="487919"/>
                  <a:pt x="1832967" y="487919"/>
                </a:cubicBezTo>
                <a:cubicBezTo>
                  <a:pt x="1832967" y="487919"/>
                  <a:pt x="1833864" y="489444"/>
                  <a:pt x="1834764" y="488683"/>
                </a:cubicBezTo>
                <a:cubicBezTo>
                  <a:pt x="1835665" y="488683"/>
                  <a:pt x="1835665" y="487919"/>
                  <a:pt x="1836565" y="487158"/>
                </a:cubicBezTo>
                <a:cubicBezTo>
                  <a:pt x="1836565" y="487158"/>
                  <a:pt x="1837463" y="486397"/>
                  <a:pt x="1837463" y="485637"/>
                </a:cubicBezTo>
                <a:cubicBezTo>
                  <a:pt x="1838363" y="485637"/>
                  <a:pt x="1839264" y="484115"/>
                  <a:pt x="1839264" y="484115"/>
                </a:cubicBezTo>
                <a:cubicBezTo>
                  <a:pt x="1839264" y="483351"/>
                  <a:pt x="1837463" y="483351"/>
                  <a:pt x="1837463" y="482590"/>
                </a:cubicBezTo>
                <a:close/>
                <a:moveTo>
                  <a:pt x="1860862" y="484876"/>
                </a:moveTo>
                <a:cubicBezTo>
                  <a:pt x="1860862" y="484115"/>
                  <a:pt x="1859961" y="483351"/>
                  <a:pt x="1859061" y="483351"/>
                </a:cubicBezTo>
                <a:cubicBezTo>
                  <a:pt x="1858160" y="484115"/>
                  <a:pt x="1857260" y="485637"/>
                  <a:pt x="1856363" y="486397"/>
                </a:cubicBezTo>
                <a:cubicBezTo>
                  <a:pt x="1855462" y="487158"/>
                  <a:pt x="1854562" y="487919"/>
                  <a:pt x="1854562" y="488683"/>
                </a:cubicBezTo>
                <a:lnTo>
                  <a:pt x="1856363" y="489444"/>
                </a:lnTo>
                <a:lnTo>
                  <a:pt x="1858160" y="490966"/>
                </a:lnTo>
                <a:cubicBezTo>
                  <a:pt x="1859061" y="490966"/>
                  <a:pt x="1859961" y="489444"/>
                  <a:pt x="1859961" y="489444"/>
                </a:cubicBezTo>
                <a:cubicBezTo>
                  <a:pt x="1860862" y="488683"/>
                  <a:pt x="1860862" y="487919"/>
                  <a:pt x="1861759" y="487158"/>
                </a:cubicBezTo>
                <a:cubicBezTo>
                  <a:pt x="1861759" y="487158"/>
                  <a:pt x="1863560" y="486397"/>
                  <a:pt x="1863560" y="485637"/>
                </a:cubicBezTo>
                <a:cubicBezTo>
                  <a:pt x="1863560" y="485637"/>
                  <a:pt x="1861759" y="484876"/>
                  <a:pt x="1860862" y="484876"/>
                </a:cubicBezTo>
                <a:close/>
                <a:moveTo>
                  <a:pt x="1868959" y="489444"/>
                </a:moveTo>
                <a:cubicBezTo>
                  <a:pt x="1868059" y="490966"/>
                  <a:pt x="1867159" y="491727"/>
                  <a:pt x="1866258" y="493252"/>
                </a:cubicBezTo>
                <a:cubicBezTo>
                  <a:pt x="1865361" y="494013"/>
                  <a:pt x="1865361" y="494013"/>
                  <a:pt x="1864460" y="494774"/>
                </a:cubicBezTo>
                <a:cubicBezTo>
                  <a:pt x="1863560" y="496296"/>
                  <a:pt x="1862659" y="497060"/>
                  <a:pt x="1861759" y="497821"/>
                </a:cubicBezTo>
                <a:cubicBezTo>
                  <a:pt x="1862659" y="499343"/>
                  <a:pt x="1864460" y="500104"/>
                  <a:pt x="1865361" y="500868"/>
                </a:cubicBezTo>
                <a:cubicBezTo>
                  <a:pt x="1866258" y="500104"/>
                  <a:pt x="1866258" y="499343"/>
                  <a:pt x="1867159" y="499343"/>
                </a:cubicBezTo>
                <a:cubicBezTo>
                  <a:pt x="1868059" y="497821"/>
                  <a:pt x="1868959" y="497060"/>
                  <a:pt x="1869860" y="495535"/>
                </a:cubicBezTo>
                <a:cubicBezTo>
                  <a:pt x="1870757" y="494774"/>
                  <a:pt x="1872558" y="493252"/>
                  <a:pt x="1873459" y="492491"/>
                </a:cubicBezTo>
                <a:cubicBezTo>
                  <a:pt x="1871658" y="491727"/>
                  <a:pt x="1870757" y="490205"/>
                  <a:pt x="1868959" y="489444"/>
                </a:cubicBezTo>
                <a:close/>
                <a:moveTo>
                  <a:pt x="1891455" y="493252"/>
                </a:moveTo>
                <a:cubicBezTo>
                  <a:pt x="1890555" y="494013"/>
                  <a:pt x="1890555" y="494774"/>
                  <a:pt x="1889657" y="494774"/>
                </a:cubicBezTo>
                <a:cubicBezTo>
                  <a:pt x="1889657" y="495535"/>
                  <a:pt x="1888757" y="496296"/>
                  <a:pt x="1887856" y="496296"/>
                </a:cubicBezTo>
                <a:cubicBezTo>
                  <a:pt x="1887856" y="497060"/>
                  <a:pt x="1886956" y="495535"/>
                  <a:pt x="1886056" y="495535"/>
                </a:cubicBezTo>
                <a:lnTo>
                  <a:pt x="1885158" y="497060"/>
                </a:lnTo>
                <a:cubicBezTo>
                  <a:pt x="1884258" y="497060"/>
                  <a:pt x="1883357" y="496296"/>
                  <a:pt x="1882457" y="495535"/>
                </a:cubicBezTo>
                <a:lnTo>
                  <a:pt x="1880656" y="494774"/>
                </a:lnTo>
                <a:cubicBezTo>
                  <a:pt x="1879759" y="494774"/>
                  <a:pt x="1879759" y="496296"/>
                  <a:pt x="1878858" y="496296"/>
                </a:cubicBezTo>
                <a:cubicBezTo>
                  <a:pt x="1879759" y="496296"/>
                  <a:pt x="1880656" y="497060"/>
                  <a:pt x="1881556" y="497821"/>
                </a:cubicBezTo>
                <a:cubicBezTo>
                  <a:pt x="1881556" y="497821"/>
                  <a:pt x="1882457" y="498582"/>
                  <a:pt x="1883357" y="498582"/>
                </a:cubicBezTo>
                <a:cubicBezTo>
                  <a:pt x="1883357" y="499343"/>
                  <a:pt x="1884258" y="500104"/>
                  <a:pt x="1885158" y="500104"/>
                </a:cubicBezTo>
                <a:cubicBezTo>
                  <a:pt x="1885158" y="500104"/>
                  <a:pt x="1886056" y="498582"/>
                  <a:pt x="1886956" y="498582"/>
                </a:cubicBezTo>
                <a:cubicBezTo>
                  <a:pt x="1886956" y="498582"/>
                  <a:pt x="1888757" y="500104"/>
                  <a:pt x="1888757" y="499343"/>
                </a:cubicBezTo>
                <a:cubicBezTo>
                  <a:pt x="1889657" y="499343"/>
                  <a:pt x="1889657" y="498582"/>
                  <a:pt x="1890555" y="497821"/>
                </a:cubicBezTo>
                <a:cubicBezTo>
                  <a:pt x="1890555" y="497821"/>
                  <a:pt x="1891455" y="497060"/>
                  <a:pt x="1891455" y="496296"/>
                </a:cubicBezTo>
                <a:cubicBezTo>
                  <a:pt x="1892356" y="495535"/>
                  <a:pt x="1893256" y="494774"/>
                  <a:pt x="1893256" y="494774"/>
                </a:cubicBezTo>
                <a:cubicBezTo>
                  <a:pt x="1893256" y="494013"/>
                  <a:pt x="1891455" y="494013"/>
                  <a:pt x="1891455" y="493252"/>
                </a:cubicBezTo>
                <a:close/>
                <a:moveTo>
                  <a:pt x="1959845" y="502390"/>
                </a:moveTo>
                <a:cubicBezTo>
                  <a:pt x="1958945" y="502390"/>
                  <a:pt x="1958044" y="500868"/>
                  <a:pt x="1957144" y="500868"/>
                </a:cubicBezTo>
                <a:lnTo>
                  <a:pt x="1956246" y="502390"/>
                </a:lnTo>
                <a:cubicBezTo>
                  <a:pt x="1955346" y="503151"/>
                  <a:pt x="1954446" y="503912"/>
                  <a:pt x="1954446" y="504673"/>
                </a:cubicBezTo>
                <a:cubicBezTo>
                  <a:pt x="1954446" y="504673"/>
                  <a:pt x="1952645" y="505437"/>
                  <a:pt x="1952645" y="506198"/>
                </a:cubicBezTo>
                <a:cubicBezTo>
                  <a:pt x="1952645" y="506959"/>
                  <a:pt x="1954446" y="506959"/>
                  <a:pt x="1954446" y="507720"/>
                </a:cubicBezTo>
                <a:cubicBezTo>
                  <a:pt x="1956246" y="506198"/>
                  <a:pt x="1957144" y="505437"/>
                  <a:pt x="1958044" y="503912"/>
                </a:cubicBezTo>
                <a:cubicBezTo>
                  <a:pt x="1958945" y="503912"/>
                  <a:pt x="1958945" y="505437"/>
                  <a:pt x="1959845" y="505437"/>
                </a:cubicBezTo>
                <a:lnTo>
                  <a:pt x="1961643" y="503912"/>
                </a:lnTo>
                <a:cubicBezTo>
                  <a:pt x="1961643" y="503151"/>
                  <a:pt x="1959845" y="502390"/>
                  <a:pt x="1959845" y="502390"/>
                </a:cubicBezTo>
                <a:close/>
                <a:moveTo>
                  <a:pt x="1972442" y="491727"/>
                </a:moveTo>
                <a:cubicBezTo>
                  <a:pt x="1971541" y="492491"/>
                  <a:pt x="1971541" y="492491"/>
                  <a:pt x="1970644" y="493252"/>
                </a:cubicBezTo>
                <a:cubicBezTo>
                  <a:pt x="1969744" y="494013"/>
                  <a:pt x="1969744" y="494774"/>
                  <a:pt x="1968843" y="494774"/>
                </a:cubicBezTo>
                <a:cubicBezTo>
                  <a:pt x="1968843" y="495535"/>
                  <a:pt x="1967943" y="496296"/>
                  <a:pt x="1967943" y="497060"/>
                </a:cubicBezTo>
                <a:lnTo>
                  <a:pt x="1969744" y="497821"/>
                </a:lnTo>
                <a:cubicBezTo>
                  <a:pt x="1969744" y="498582"/>
                  <a:pt x="1967943" y="499343"/>
                  <a:pt x="1967943" y="500104"/>
                </a:cubicBezTo>
                <a:cubicBezTo>
                  <a:pt x="1967943" y="500104"/>
                  <a:pt x="1967042" y="500868"/>
                  <a:pt x="1966145" y="501629"/>
                </a:cubicBezTo>
                <a:cubicBezTo>
                  <a:pt x="1966145" y="501629"/>
                  <a:pt x="1968843" y="502390"/>
                  <a:pt x="1968843" y="503151"/>
                </a:cubicBezTo>
                <a:cubicBezTo>
                  <a:pt x="1968843" y="503151"/>
                  <a:pt x="1967042" y="503912"/>
                  <a:pt x="1967042" y="504673"/>
                </a:cubicBezTo>
                <a:cubicBezTo>
                  <a:pt x="1967042" y="504673"/>
                  <a:pt x="1965245" y="505437"/>
                  <a:pt x="1965245" y="506198"/>
                </a:cubicBezTo>
                <a:cubicBezTo>
                  <a:pt x="1965245" y="506959"/>
                  <a:pt x="1967042" y="506959"/>
                  <a:pt x="1967943" y="507720"/>
                </a:cubicBezTo>
                <a:cubicBezTo>
                  <a:pt x="1967943" y="506959"/>
                  <a:pt x="1968843" y="506198"/>
                  <a:pt x="1968843" y="505437"/>
                </a:cubicBezTo>
                <a:cubicBezTo>
                  <a:pt x="1968843" y="505437"/>
                  <a:pt x="1970644" y="504673"/>
                  <a:pt x="1970644" y="503912"/>
                </a:cubicBezTo>
                <a:lnTo>
                  <a:pt x="1968843" y="503151"/>
                </a:lnTo>
                <a:cubicBezTo>
                  <a:pt x="1968843" y="502390"/>
                  <a:pt x="1969744" y="501629"/>
                  <a:pt x="1969744" y="500868"/>
                </a:cubicBezTo>
                <a:cubicBezTo>
                  <a:pt x="1970644" y="500868"/>
                  <a:pt x="1971541" y="500104"/>
                  <a:pt x="1971541" y="499343"/>
                </a:cubicBezTo>
                <a:cubicBezTo>
                  <a:pt x="1971541" y="499343"/>
                  <a:pt x="1969744" y="498582"/>
                  <a:pt x="1969744" y="497821"/>
                </a:cubicBezTo>
                <a:cubicBezTo>
                  <a:pt x="1969744" y="497821"/>
                  <a:pt x="1970644" y="496296"/>
                  <a:pt x="1971541" y="496296"/>
                </a:cubicBezTo>
                <a:cubicBezTo>
                  <a:pt x="1971541" y="496296"/>
                  <a:pt x="1972442" y="495535"/>
                  <a:pt x="1972442" y="494774"/>
                </a:cubicBezTo>
                <a:cubicBezTo>
                  <a:pt x="1972442" y="494013"/>
                  <a:pt x="1974243" y="493252"/>
                  <a:pt x="1974243" y="493252"/>
                </a:cubicBezTo>
                <a:cubicBezTo>
                  <a:pt x="1974243" y="492491"/>
                  <a:pt x="1972442" y="492491"/>
                  <a:pt x="1972442" y="491727"/>
                </a:cubicBezTo>
                <a:close/>
                <a:moveTo>
                  <a:pt x="1978669" y="485018"/>
                </a:moveTo>
                <a:cubicBezTo>
                  <a:pt x="1978466" y="485727"/>
                  <a:pt x="1976941" y="486397"/>
                  <a:pt x="1976941" y="486397"/>
                </a:cubicBezTo>
                <a:lnTo>
                  <a:pt x="1978742" y="487919"/>
                </a:lnTo>
                <a:lnTo>
                  <a:pt x="1980540" y="486397"/>
                </a:lnTo>
                <a:cubicBezTo>
                  <a:pt x="1980540" y="485834"/>
                  <a:pt x="1979072" y="485273"/>
                  <a:pt x="1978669" y="485018"/>
                </a:cubicBezTo>
                <a:close/>
                <a:moveTo>
                  <a:pt x="1982341" y="498582"/>
                </a:moveTo>
                <a:cubicBezTo>
                  <a:pt x="1982341" y="497821"/>
                  <a:pt x="1981440" y="500104"/>
                  <a:pt x="1980540" y="500104"/>
                </a:cubicBezTo>
                <a:lnTo>
                  <a:pt x="1978742" y="498582"/>
                </a:lnTo>
                <a:cubicBezTo>
                  <a:pt x="1977841" y="498582"/>
                  <a:pt x="1977841" y="500104"/>
                  <a:pt x="1976941" y="500104"/>
                </a:cubicBezTo>
                <a:cubicBezTo>
                  <a:pt x="1976941" y="500868"/>
                  <a:pt x="1976041" y="501629"/>
                  <a:pt x="1976041" y="501629"/>
                </a:cubicBezTo>
                <a:cubicBezTo>
                  <a:pt x="1976041" y="502390"/>
                  <a:pt x="1976941" y="503151"/>
                  <a:pt x="1977841" y="503151"/>
                </a:cubicBezTo>
                <a:lnTo>
                  <a:pt x="1979642" y="504673"/>
                </a:lnTo>
                <a:lnTo>
                  <a:pt x="1981440" y="503151"/>
                </a:lnTo>
                <a:cubicBezTo>
                  <a:pt x="1981440" y="502390"/>
                  <a:pt x="1982341" y="501629"/>
                  <a:pt x="1982341" y="500868"/>
                </a:cubicBezTo>
                <a:cubicBezTo>
                  <a:pt x="1983241" y="500868"/>
                  <a:pt x="1984141" y="500104"/>
                  <a:pt x="1984141" y="499343"/>
                </a:cubicBezTo>
                <a:cubicBezTo>
                  <a:pt x="1983241" y="499343"/>
                  <a:pt x="1983241" y="498582"/>
                  <a:pt x="1982341" y="498582"/>
                </a:cubicBezTo>
                <a:close/>
                <a:moveTo>
                  <a:pt x="2002138" y="500104"/>
                </a:moveTo>
                <a:cubicBezTo>
                  <a:pt x="2002138" y="500868"/>
                  <a:pt x="2001237" y="502390"/>
                  <a:pt x="2001237" y="502390"/>
                </a:cubicBezTo>
                <a:cubicBezTo>
                  <a:pt x="2002138" y="503151"/>
                  <a:pt x="2003939" y="503912"/>
                  <a:pt x="2004836" y="504673"/>
                </a:cubicBezTo>
                <a:cubicBezTo>
                  <a:pt x="2005736" y="505437"/>
                  <a:pt x="2006637" y="505437"/>
                  <a:pt x="2006637" y="506198"/>
                </a:cubicBezTo>
                <a:cubicBezTo>
                  <a:pt x="2007537" y="505437"/>
                  <a:pt x="2007537" y="504673"/>
                  <a:pt x="2008438" y="504673"/>
                </a:cubicBezTo>
                <a:cubicBezTo>
                  <a:pt x="2009335" y="503912"/>
                  <a:pt x="2009335" y="503151"/>
                  <a:pt x="2010236" y="502390"/>
                </a:cubicBezTo>
                <a:cubicBezTo>
                  <a:pt x="2010236" y="502390"/>
                  <a:pt x="2012036" y="501629"/>
                  <a:pt x="2011136" y="500868"/>
                </a:cubicBezTo>
                <a:cubicBezTo>
                  <a:pt x="2011136" y="500104"/>
                  <a:pt x="2009335" y="500104"/>
                  <a:pt x="2009335" y="499343"/>
                </a:cubicBezTo>
                <a:cubicBezTo>
                  <a:pt x="2009335" y="500104"/>
                  <a:pt x="2008438" y="501629"/>
                  <a:pt x="2008438" y="501629"/>
                </a:cubicBezTo>
                <a:cubicBezTo>
                  <a:pt x="2007537" y="501629"/>
                  <a:pt x="2006637" y="500104"/>
                  <a:pt x="2005736" y="500104"/>
                </a:cubicBezTo>
                <a:lnTo>
                  <a:pt x="2004836" y="501629"/>
                </a:lnTo>
                <a:cubicBezTo>
                  <a:pt x="2003939" y="501629"/>
                  <a:pt x="2003038" y="500104"/>
                  <a:pt x="2002138" y="500104"/>
                </a:cubicBezTo>
                <a:close/>
                <a:moveTo>
                  <a:pt x="2011136" y="484115"/>
                </a:moveTo>
                <a:cubicBezTo>
                  <a:pt x="2010236" y="484115"/>
                  <a:pt x="2009335" y="485637"/>
                  <a:pt x="2009335" y="485637"/>
                </a:cubicBezTo>
                <a:cubicBezTo>
                  <a:pt x="2009335" y="486397"/>
                  <a:pt x="2007537" y="484876"/>
                  <a:pt x="2007537" y="484876"/>
                </a:cubicBezTo>
                <a:cubicBezTo>
                  <a:pt x="2006637" y="484876"/>
                  <a:pt x="2005736" y="486397"/>
                  <a:pt x="2005736" y="486397"/>
                </a:cubicBezTo>
                <a:lnTo>
                  <a:pt x="2007537" y="487919"/>
                </a:lnTo>
                <a:cubicBezTo>
                  <a:pt x="2008438" y="487919"/>
                  <a:pt x="2009335" y="488683"/>
                  <a:pt x="2009335" y="488683"/>
                </a:cubicBezTo>
                <a:cubicBezTo>
                  <a:pt x="2010236" y="488683"/>
                  <a:pt x="2011136" y="487158"/>
                  <a:pt x="2011136" y="487158"/>
                </a:cubicBezTo>
                <a:lnTo>
                  <a:pt x="2012937" y="485637"/>
                </a:lnTo>
                <a:cubicBezTo>
                  <a:pt x="2012937" y="484876"/>
                  <a:pt x="2011136" y="484876"/>
                  <a:pt x="2011136" y="484115"/>
                </a:cubicBezTo>
                <a:close/>
                <a:moveTo>
                  <a:pt x="2015635" y="490205"/>
                </a:moveTo>
                <a:cubicBezTo>
                  <a:pt x="2014735" y="489444"/>
                  <a:pt x="2013834" y="491727"/>
                  <a:pt x="2013834" y="491727"/>
                </a:cubicBezTo>
                <a:cubicBezTo>
                  <a:pt x="2012937" y="491727"/>
                  <a:pt x="2012036" y="490205"/>
                  <a:pt x="2012036" y="490205"/>
                </a:cubicBezTo>
                <a:cubicBezTo>
                  <a:pt x="2011136" y="490205"/>
                  <a:pt x="2010236" y="491727"/>
                  <a:pt x="2010236" y="491727"/>
                </a:cubicBezTo>
                <a:cubicBezTo>
                  <a:pt x="2009335" y="492491"/>
                  <a:pt x="2009335" y="493252"/>
                  <a:pt x="2008438" y="494013"/>
                </a:cubicBezTo>
                <a:cubicBezTo>
                  <a:pt x="2009335" y="494013"/>
                  <a:pt x="2010236" y="494774"/>
                  <a:pt x="2010236" y="494774"/>
                </a:cubicBezTo>
                <a:cubicBezTo>
                  <a:pt x="2011136" y="494774"/>
                  <a:pt x="2012036" y="493252"/>
                  <a:pt x="2012036" y="493252"/>
                </a:cubicBezTo>
                <a:cubicBezTo>
                  <a:pt x="2012937" y="493252"/>
                  <a:pt x="2013834" y="494774"/>
                  <a:pt x="2013834" y="494774"/>
                </a:cubicBezTo>
                <a:cubicBezTo>
                  <a:pt x="2014735" y="494013"/>
                  <a:pt x="2015635" y="493252"/>
                  <a:pt x="2015635" y="493252"/>
                </a:cubicBezTo>
                <a:cubicBezTo>
                  <a:pt x="2016536" y="492491"/>
                  <a:pt x="2016536" y="491727"/>
                  <a:pt x="2017436" y="490966"/>
                </a:cubicBezTo>
                <a:cubicBezTo>
                  <a:pt x="2016536" y="490966"/>
                  <a:pt x="2015635" y="490205"/>
                  <a:pt x="2015635" y="490205"/>
                </a:cubicBezTo>
                <a:close/>
                <a:moveTo>
                  <a:pt x="2041732" y="488683"/>
                </a:moveTo>
                <a:cubicBezTo>
                  <a:pt x="2041732" y="488683"/>
                  <a:pt x="2040832" y="487158"/>
                  <a:pt x="2039931" y="487158"/>
                </a:cubicBezTo>
                <a:cubicBezTo>
                  <a:pt x="2039931" y="487158"/>
                  <a:pt x="2039031" y="488683"/>
                  <a:pt x="2038131" y="488683"/>
                </a:cubicBezTo>
                <a:lnTo>
                  <a:pt x="2040832" y="490205"/>
                </a:lnTo>
                <a:cubicBezTo>
                  <a:pt x="2040832" y="490205"/>
                  <a:pt x="2039031" y="490966"/>
                  <a:pt x="2039031" y="491727"/>
                </a:cubicBezTo>
                <a:cubicBezTo>
                  <a:pt x="2039031" y="492491"/>
                  <a:pt x="2038131" y="493252"/>
                  <a:pt x="2037233" y="493252"/>
                </a:cubicBezTo>
                <a:cubicBezTo>
                  <a:pt x="2037233" y="494013"/>
                  <a:pt x="2036333" y="494774"/>
                  <a:pt x="2035433" y="495535"/>
                </a:cubicBezTo>
                <a:lnTo>
                  <a:pt x="2038131" y="496296"/>
                </a:lnTo>
                <a:cubicBezTo>
                  <a:pt x="2038131" y="497060"/>
                  <a:pt x="2036333" y="497821"/>
                  <a:pt x="2036333" y="497821"/>
                </a:cubicBezTo>
                <a:lnTo>
                  <a:pt x="2038131" y="499343"/>
                </a:lnTo>
                <a:cubicBezTo>
                  <a:pt x="2039031" y="499343"/>
                  <a:pt x="2039031" y="498582"/>
                  <a:pt x="2039931" y="497821"/>
                </a:cubicBezTo>
                <a:lnTo>
                  <a:pt x="2041732" y="496296"/>
                </a:lnTo>
                <a:cubicBezTo>
                  <a:pt x="2041732" y="495535"/>
                  <a:pt x="2039031" y="494774"/>
                  <a:pt x="2039031" y="494774"/>
                </a:cubicBezTo>
                <a:cubicBezTo>
                  <a:pt x="2039931" y="494013"/>
                  <a:pt x="2040832" y="493252"/>
                  <a:pt x="2040832" y="493252"/>
                </a:cubicBezTo>
                <a:cubicBezTo>
                  <a:pt x="2041732" y="492491"/>
                  <a:pt x="2042630" y="491727"/>
                  <a:pt x="2042630" y="491727"/>
                </a:cubicBezTo>
                <a:cubicBezTo>
                  <a:pt x="2042630" y="490966"/>
                  <a:pt x="2044431" y="490205"/>
                  <a:pt x="2044431" y="489444"/>
                </a:cubicBezTo>
                <a:cubicBezTo>
                  <a:pt x="2043530" y="489444"/>
                  <a:pt x="2042630" y="488683"/>
                  <a:pt x="2041732" y="488683"/>
                </a:cubicBezTo>
                <a:close/>
                <a:moveTo>
                  <a:pt x="2067827" y="502390"/>
                </a:moveTo>
                <a:cubicBezTo>
                  <a:pt x="2066926" y="503151"/>
                  <a:pt x="2066926" y="503151"/>
                  <a:pt x="2066029" y="503912"/>
                </a:cubicBezTo>
                <a:cubicBezTo>
                  <a:pt x="2065128" y="503912"/>
                  <a:pt x="2065128" y="502390"/>
                  <a:pt x="2064228" y="502390"/>
                </a:cubicBezTo>
                <a:cubicBezTo>
                  <a:pt x="2063328" y="502390"/>
                  <a:pt x="2063328" y="503912"/>
                  <a:pt x="2062427" y="504673"/>
                </a:cubicBezTo>
                <a:cubicBezTo>
                  <a:pt x="2062427" y="504673"/>
                  <a:pt x="2061527" y="506198"/>
                  <a:pt x="2060629" y="506198"/>
                </a:cubicBezTo>
                <a:lnTo>
                  <a:pt x="2058828" y="504673"/>
                </a:lnTo>
                <a:cubicBezTo>
                  <a:pt x="2058828" y="505437"/>
                  <a:pt x="2057928" y="506198"/>
                  <a:pt x="2057928" y="506198"/>
                </a:cubicBezTo>
                <a:cubicBezTo>
                  <a:pt x="2056130" y="507720"/>
                  <a:pt x="2055230" y="508481"/>
                  <a:pt x="2054329" y="510006"/>
                </a:cubicBezTo>
                <a:cubicBezTo>
                  <a:pt x="2053429" y="510006"/>
                  <a:pt x="2053429" y="508481"/>
                  <a:pt x="2052531" y="508481"/>
                </a:cubicBezTo>
                <a:lnTo>
                  <a:pt x="2050731" y="510006"/>
                </a:lnTo>
                <a:lnTo>
                  <a:pt x="2052531" y="511528"/>
                </a:lnTo>
                <a:cubicBezTo>
                  <a:pt x="2053429" y="511528"/>
                  <a:pt x="2054329" y="510006"/>
                  <a:pt x="2054329" y="510006"/>
                </a:cubicBezTo>
                <a:cubicBezTo>
                  <a:pt x="2055230" y="510006"/>
                  <a:pt x="2056130" y="511528"/>
                  <a:pt x="2056130" y="510767"/>
                </a:cubicBezTo>
                <a:cubicBezTo>
                  <a:pt x="2057031" y="510767"/>
                  <a:pt x="2057928" y="509245"/>
                  <a:pt x="2057928" y="509245"/>
                </a:cubicBezTo>
                <a:cubicBezTo>
                  <a:pt x="2058828" y="509245"/>
                  <a:pt x="2059729" y="510767"/>
                  <a:pt x="2059729" y="510767"/>
                </a:cubicBezTo>
                <a:cubicBezTo>
                  <a:pt x="2060629" y="510767"/>
                  <a:pt x="2061527" y="512289"/>
                  <a:pt x="2062427" y="512289"/>
                </a:cubicBezTo>
                <a:cubicBezTo>
                  <a:pt x="2062427" y="511528"/>
                  <a:pt x="2063328" y="510767"/>
                  <a:pt x="2063328" y="510006"/>
                </a:cubicBezTo>
                <a:cubicBezTo>
                  <a:pt x="2064228" y="510006"/>
                  <a:pt x="2064228" y="509245"/>
                  <a:pt x="2065128" y="508481"/>
                </a:cubicBezTo>
                <a:cubicBezTo>
                  <a:pt x="2065128" y="507720"/>
                  <a:pt x="2066029" y="507720"/>
                  <a:pt x="2066926" y="506959"/>
                </a:cubicBezTo>
                <a:cubicBezTo>
                  <a:pt x="2066926" y="506198"/>
                  <a:pt x="2067827" y="505437"/>
                  <a:pt x="2067827" y="505437"/>
                </a:cubicBezTo>
                <a:cubicBezTo>
                  <a:pt x="2068727" y="504673"/>
                  <a:pt x="2069628" y="503912"/>
                  <a:pt x="2069628" y="503912"/>
                </a:cubicBezTo>
                <a:cubicBezTo>
                  <a:pt x="2069628" y="503151"/>
                  <a:pt x="2067827" y="502390"/>
                  <a:pt x="2067827" y="502390"/>
                </a:cubicBezTo>
                <a:close/>
                <a:moveTo>
                  <a:pt x="2120918" y="488683"/>
                </a:moveTo>
                <a:cubicBezTo>
                  <a:pt x="2120918" y="487919"/>
                  <a:pt x="2122719" y="487158"/>
                  <a:pt x="2122719" y="487158"/>
                </a:cubicBezTo>
                <a:lnTo>
                  <a:pt x="2120918" y="485637"/>
                </a:lnTo>
                <a:cubicBezTo>
                  <a:pt x="2120918" y="485637"/>
                  <a:pt x="2120018" y="487158"/>
                  <a:pt x="2119118" y="487158"/>
                </a:cubicBezTo>
                <a:cubicBezTo>
                  <a:pt x="2119118" y="487919"/>
                  <a:pt x="2118220" y="488683"/>
                  <a:pt x="2118220" y="488683"/>
                </a:cubicBezTo>
                <a:cubicBezTo>
                  <a:pt x="2117320" y="489444"/>
                  <a:pt x="2116419" y="490205"/>
                  <a:pt x="2116419" y="490966"/>
                </a:cubicBezTo>
                <a:lnTo>
                  <a:pt x="2118220" y="491727"/>
                </a:lnTo>
                <a:lnTo>
                  <a:pt x="2120018" y="493252"/>
                </a:lnTo>
                <a:cubicBezTo>
                  <a:pt x="2120918" y="493252"/>
                  <a:pt x="2121819" y="491727"/>
                  <a:pt x="2121819" y="491727"/>
                </a:cubicBezTo>
                <a:cubicBezTo>
                  <a:pt x="2122719" y="490966"/>
                  <a:pt x="2122719" y="490205"/>
                  <a:pt x="2123617" y="489444"/>
                </a:cubicBezTo>
                <a:cubicBezTo>
                  <a:pt x="2123617" y="489444"/>
                  <a:pt x="2121819" y="488683"/>
                  <a:pt x="2120918" y="488683"/>
                </a:cubicBezTo>
                <a:close/>
                <a:moveTo>
                  <a:pt x="2133515" y="485637"/>
                </a:moveTo>
                <a:lnTo>
                  <a:pt x="2131718" y="484115"/>
                </a:lnTo>
                <a:cubicBezTo>
                  <a:pt x="2130817" y="484115"/>
                  <a:pt x="2129917" y="485637"/>
                  <a:pt x="2129917" y="485637"/>
                </a:cubicBezTo>
                <a:cubicBezTo>
                  <a:pt x="2129917" y="486397"/>
                  <a:pt x="2128119" y="487158"/>
                  <a:pt x="2128119" y="487919"/>
                </a:cubicBezTo>
                <a:cubicBezTo>
                  <a:pt x="2128119" y="487919"/>
                  <a:pt x="2129917" y="488683"/>
                  <a:pt x="2130817" y="488683"/>
                </a:cubicBezTo>
                <a:cubicBezTo>
                  <a:pt x="2130817" y="489444"/>
                  <a:pt x="2132618" y="490205"/>
                  <a:pt x="2132618" y="490205"/>
                </a:cubicBezTo>
                <a:cubicBezTo>
                  <a:pt x="2132618" y="490205"/>
                  <a:pt x="2133515" y="488683"/>
                  <a:pt x="2134416" y="488683"/>
                </a:cubicBezTo>
                <a:lnTo>
                  <a:pt x="2135316" y="487158"/>
                </a:lnTo>
                <a:cubicBezTo>
                  <a:pt x="2135316" y="486397"/>
                  <a:pt x="2133515" y="485637"/>
                  <a:pt x="2133515" y="485637"/>
                </a:cubicBezTo>
                <a:close/>
                <a:moveTo>
                  <a:pt x="2172210" y="499343"/>
                </a:moveTo>
                <a:cubicBezTo>
                  <a:pt x="2171309" y="499343"/>
                  <a:pt x="2170412" y="500868"/>
                  <a:pt x="2170412" y="501629"/>
                </a:cubicBezTo>
                <a:cubicBezTo>
                  <a:pt x="2170412" y="501629"/>
                  <a:pt x="2168611" y="502390"/>
                  <a:pt x="2168611" y="503151"/>
                </a:cubicBezTo>
                <a:lnTo>
                  <a:pt x="2170412" y="503912"/>
                </a:lnTo>
                <a:cubicBezTo>
                  <a:pt x="2171309" y="504673"/>
                  <a:pt x="2172210" y="505437"/>
                  <a:pt x="2173110" y="505437"/>
                </a:cubicBezTo>
                <a:lnTo>
                  <a:pt x="2174010" y="503912"/>
                </a:lnTo>
                <a:cubicBezTo>
                  <a:pt x="2174911" y="503912"/>
                  <a:pt x="2175811" y="502390"/>
                  <a:pt x="2175811" y="502390"/>
                </a:cubicBezTo>
                <a:cubicBezTo>
                  <a:pt x="2175811" y="501629"/>
                  <a:pt x="2174010" y="500868"/>
                  <a:pt x="2174010" y="500868"/>
                </a:cubicBezTo>
                <a:cubicBezTo>
                  <a:pt x="2173110" y="500868"/>
                  <a:pt x="2172210" y="499343"/>
                  <a:pt x="2172210" y="499343"/>
                </a:cubicBezTo>
                <a:close/>
                <a:moveTo>
                  <a:pt x="2179410" y="490966"/>
                </a:moveTo>
                <a:cubicBezTo>
                  <a:pt x="2179410" y="490966"/>
                  <a:pt x="2178509" y="492491"/>
                  <a:pt x="2177609" y="492491"/>
                </a:cubicBezTo>
                <a:cubicBezTo>
                  <a:pt x="2177609" y="492491"/>
                  <a:pt x="2175811" y="490966"/>
                  <a:pt x="2175811" y="491727"/>
                </a:cubicBezTo>
                <a:cubicBezTo>
                  <a:pt x="2175811" y="491727"/>
                  <a:pt x="2174911" y="492491"/>
                  <a:pt x="2174010" y="493252"/>
                </a:cubicBezTo>
                <a:cubicBezTo>
                  <a:pt x="2174010" y="494013"/>
                  <a:pt x="2173110" y="494013"/>
                  <a:pt x="2173110" y="494774"/>
                </a:cubicBezTo>
                <a:cubicBezTo>
                  <a:pt x="2174010" y="494774"/>
                  <a:pt x="2174010" y="496296"/>
                  <a:pt x="2174911" y="496296"/>
                </a:cubicBezTo>
                <a:cubicBezTo>
                  <a:pt x="2174911" y="496296"/>
                  <a:pt x="2175811" y="494774"/>
                  <a:pt x="2176709" y="494774"/>
                </a:cubicBezTo>
                <a:lnTo>
                  <a:pt x="2178509" y="495535"/>
                </a:lnTo>
                <a:cubicBezTo>
                  <a:pt x="2178509" y="495535"/>
                  <a:pt x="2179410" y="494774"/>
                  <a:pt x="2180310" y="494013"/>
                </a:cubicBezTo>
                <a:cubicBezTo>
                  <a:pt x="2180310" y="493252"/>
                  <a:pt x="2181208" y="493252"/>
                  <a:pt x="2181208" y="492491"/>
                </a:cubicBezTo>
                <a:cubicBezTo>
                  <a:pt x="2180310" y="492491"/>
                  <a:pt x="2180310" y="490966"/>
                  <a:pt x="2179410" y="490966"/>
                </a:cubicBezTo>
                <a:close/>
                <a:moveTo>
                  <a:pt x="2217204" y="488683"/>
                </a:moveTo>
                <a:cubicBezTo>
                  <a:pt x="2216303" y="488683"/>
                  <a:pt x="2216303" y="490205"/>
                  <a:pt x="2215403" y="490205"/>
                </a:cubicBezTo>
                <a:lnTo>
                  <a:pt x="2213605" y="488683"/>
                </a:lnTo>
                <a:cubicBezTo>
                  <a:pt x="2212704" y="488683"/>
                  <a:pt x="2211804" y="490205"/>
                  <a:pt x="2211804" y="490205"/>
                </a:cubicBezTo>
                <a:cubicBezTo>
                  <a:pt x="2211804" y="490966"/>
                  <a:pt x="2213605" y="491727"/>
                  <a:pt x="2213605" y="491727"/>
                </a:cubicBezTo>
                <a:cubicBezTo>
                  <a:pt x="2214502" y="491727"/>
                  <a:pt x="2215403" y="493252"/>
                  <a:pt x="2215403" y="493252"/>
                </a:cubicBezTo>
                <a:cubicBezTo>
                  <a:pt x="2216303" y="493252"/>
                  <a:pt x="2217204" y="491727"/>
                  <a:pt x="2217204" y="490966"/>
                </a:cubicBezTo>
                <a:cubicBezTo>
                  <a:pt x="2217204" y="490966"/>
                  <a:pt x="2219004" y="490205"/>
                  <a:pt x="2219004" y="489444"/>
                </a:cubicBezTo>
                <a:lnTo>
                  <a:pt x="2217204" y="488683"/>
                </a:lnTo>
                <a:close/>
                <a:moveTo>
                  <a:pt x="377564" y="468698"/>
                </a:moveTo>
                <a:lnTo>
                  <a:pt x="377163" y="469095"/>
                </a:lnTo>
                <a:lnTo>
                  <a:pt x="376363" y="469095"/>
                </a:lnTo>
                <a:lnTo>
                  <a:pt x="375960" y="469095"/>
                </a:lnTo>
                <a:lnTo>
                  <a:pt x="375160" y="468698"/>
                </a:lnTo>
                <a:lnTo>
                  <a:pt x="374759" y="468304"/>
                </a:lnTo>
                <a:lnTo>
                  <a:pt x="374359" y="467516"/>
                </a:lnTo>
                <a:lnTo>
                  <a:pt x="373956" y="464357"/>
                </a:lnTo>
                <a:lnTo>
                  <a:pt x="372355" y="460804"/>
                </a:lnTo>
                <a:lnTo>
                  <a:pt x="371152" y="458039"/>
                </a:lnTo>
                <a:lnTo>
                  <a:pt x="369948" y="454880"/>
                </a:lnTo>
                <a:lnTo>
                  <a:pt x="369148" y="452512"/>
                </a:lnTo>
                <a:lnTo>
                  <a:pt x="368747" y="449747"/>
                </a:lnTo>
                <a:lnTo>
                  <a:pt x="368747" y="445008"/>
                </a:lnTo>
                <a:lnTo>
                  <a:pt x="368747" y="444217"/>
                </a:lnTo>
                <a:lnTo>
                  <a:pt x="369148" y="443429"/>
                </a:lnTo>
                <a:lnTo>
                  <a:pt x="369948" y="443429"/>
                </a:lnTo>
                <a:lnTo>
                  <a:pt x="370351" y="443035"/>
                </a:lnTo>
                <a:lnTo>
                  <a:pt x="371152" y="443429"/>
                </a:lnTo>
                <a:lnTo>
                  <a:pt x="371552" y="443429"/>
                </a:lnTo>
                <a:lnTo>
                  <a:pt x="371952" y="444217"/>
                </a:lnTo>
                <a:lnTo>
                  <a:pt x="372355" y="445008"/>
                </a:lnTo>
                <a:lnTo>
                  <a:pt x="372355" y="448167"/>
                </a:lnTo>
                <a:lnTo>
                  <a:pt x="373556" y="452115"/>
                </a:lnTo>
                <a:lnTo>
                  <a:pt x="374359" y="455274"/>
                </a:lnTo>
                <a:lnTo>
                  <a:pt x="375960" y="458433"/>
                </a:lnTo>
                <a:lnTo>
                  <a:pt x="377564" y="462383"/>
                </a:lnTo>
                <a:lnTo>
                  <a:pt x="377964" y="465145"/>
                </a:lnTo>
                <a:lnTo>
                  <a:pt x="378367" y="467516"/>
                </a:lnTo>
                <a:lnTo>
                  <a:pt x="377964" y="468304"/>
                </a:lnTo>
                <a:lnTo>
                  <a:pt x="377564" y="468698"/>
                </a:lnTo>
                <a:close/>
                <a:moveTo>
                  <a:pt x="348653" y="462580"/>
                </a:moveTo>
                <a:lnTo>
                  <a:pt x="347798" y="462580"/>
                </a:lnTo>
                <a:lnTo>
                  <a:pt x="347371" y="462580"/>
                </a:lnTo>
                <a:lnTo>
                  <a:pt x="346088" y="462580"/>
                </a:lnTo>
                <a:lnTo>
                  <a:pt x="345661" y="462195"/>
                </a:lnTo>
                <a:lnTo>
                  <a:pt x="345233" y="461431"/>
                </a:lnTo>
                <a:lnTo>
                  <a:pt x="343951" y="457596"/>
                </a:lnTo>
                <a:lnTo>
                  <a:pt x="343523" y="453382"/>
                </a:lnTo>
                <a:lnTo>
                  <a:pt x="343096" y="444951"/>
                </a:lnTo>
                <a:lnTo>
                  <a:pt x="343096" y="444184"/>
                </a:lnTo>
                <a:lnTo>
                  <a:pt x="343523" y="443416"/>
                </a:lnTo>
                <a:lnTo>
                  <a:pt x="344378" y="443416"/>
                </a:lnTo>
                <a:lnTo>
                  <a:pt x="345233" y="443035"/>
                </a:lnTo>
                <a:lnTo>
                  <a:pt x="345661" y="443416"/>
                </a:lnTo>
                <a:lnTo>
                  <a:pt x="346516" y="443416"/>
                </a:lnTo>
                <a:lnTo>
                  <a:pt x="347371" y="444184"/>
                </a:lnTo>
                <a:lnTo>
                  <a:pt x="347371" y="444951"/>
                </a:lnTo>
                <a:lnTo>
                  <a:pt x="347798" y="452997"/>
                </a:lnTo>
                <a:lnTo>
                  <a:pt x="348226" y="456829"/>
                </a:lnTo>
                <a:lnTo>
                  <a:pt x="349508" y="460664"/>
                </a:lnTo>
                <a:lnTo>
                  <a:pt x="349508" y="461431"/>
                </a:lnTo>
                <a:lnTo>
                  <a:pt x="349080" y="461813"/>
                </a:lnTo>
                <a:lnTo>
                  <a:pt x="348653" y="462580"/>
                </a:lnTo>
                <a:close/>
                <a:moveTo>
                  <a:pt x="261833" y="254639"/>
                </a:moveTo>
                <a:lnTo>
                  <a:pt x="260369" y="263428"/>
                </a:lnTo>
                <a:lnTo>
                  <a:pt x="258901" y="272638"/>
                </a:lnTo>
                <a:lnTo>
                  <a:pt x="256703" y="281009"/>
                </a:lnTo>
                <a:lnTo>
                  <a:pt x="255603" y="290217"/>
                </a:lnTo>
                <a:lnTo>
                  <a:pt x="254505" y="299427"/>
                </a:lnTo>
                <a:lnTo>
                  <a:pt x="253405" y="308216"/>
                </a:lnTo>
                <a:lnTo>
                  <a:pt x="253038" y="309053"/>
                </a:lnTo>
                <a:lnTo>
                  <a:pt x="252671" y="309471"/>
                </a:lnTo>
                <a:lnTo>
                  <a:pt x="252304" y="309471"/>
                </a:lnTo>
                <a:lnTo>
                  <a:pt x="251574" y="309471"/>
                </a:lnTo>
                <a:lnTo>
                  <a:pt x="250473" y="308634"/>
                </a:lnTo>
                <a:lnTo>
                  <a:pt x="250106" y="308216"/>
                </a:lnTo>
                <a:lnTo>
                  <a:pt x="250106" y="307379"/>
                </a:lnTo>
                <a:lnTo>
                  <a:pt x="251207" y="298590"/>
                </a:lnTo>
                <a:lnTo>
                  <a:pt x="252304" y="289380"/>
                </a:lnTo>
                <a:lnTo>
                  <a:pt x="253405" y="280172"/>
                </a:lnTo>
                <a:lnTo>
                  <a:pt x="254138" y="275567"/>
                </a:lnTo>
                <a:lnTo>
                  <a:pt x="255236" y="271380"/>
                </a:lnTo>
                <a:lnTo>
                  <a:pt x="257437" y="262591"/>
                </a:lnTo>
                <a:lnTo>
                  <a:pt x="258534" y="253802"/>
                </a:lnTo>
                <a:lnTo>
                  <a:pt x="259268" y="245429"/>
                </a:lnTo>
                <a:lnTo>
                  <a:pt x="259635" y="236640"/>
                </a:lnTo>
                <a:lnTo>
                  <a:pt x="259635" y="235803"/>
                </a:lnTo>
                <a:lnTo>
                  <a:pt x="260002" y="234966"/>
                </a:lnTo>
                <a:lnTo>
                  <a:pt x="260369" y="234548"/>
                </a:lnTo>
                <a:lnTo>
                  <a:pt x="261099" y="234548"/>
                </a:lnTo>
                <a:lnTo>
                  <a:pt x="261833" y="234548"/>
                </a:lnTo>
                <a:lnTo>
                  <a:pt x="262200" y="234966"/>
                </a:lnTo>
                <a:lnTo>
                  <a:pt x="262567" y="235803"/>
                </a:lnTo>
                <a:lnTo>
                  <a:pt x="262934" y="236640"/>
                </a:lnTo>
                <a:lnTo>
                  <a:pt x="262567" y="245850"/>
                </a:lnTo>
                <a:lnTo>
                  <a:pt x="261833" y="254639"/>
                </a:lnTo>
                <a:close/>
                <a:moveTo>
                  <a:pt x="214122" y="223351"/>
                </a:moveTo>
                <a:lnTo>
                  <a:pt x="211897" y="239326"/>
                </a:lnTo>
                <a:lnTo>
                  <a:pt x="209669" y="255303"/>
                </a:lnTo>
                <a:lnTo>
                  <a:pt x="209669" y="256122"/>
                </a:lnTo>
                <a:lnTo>
                  <a:pt x="208777" y="256940"/>
                </a:lnTo>
                <a:lnTo>
                  <a:pt x="207444" y="257349"/>
                </a:lnTo>
                <a:lnTo>
                  <a:pt x="206552" y="257349"/>
                </a:lnTo>
                <a:lnTo>
                  <a:pt x="206107" y="256940"/>
                </a:lnTo>
                <a:lnTo>
                  <a:pt x="205215" y="256122"/>
                </a:lnTo>
                <a:lnTo>
                  <a:pt x="205215" y="255303"/>
                </a:lnTo>
                <a:lnTo>
                  <a:pt x="207886" y="239326"/>
                </a:lnTo>
                <a:lnTo>
                  <a:pt x="210115" y="222939"/>
                </a:lnTo>
                <a:lnTo>
                  <a:pt x="213231" y="206146"/>
                </a:lnTo>
                <a:lnTo>
                  <a:pt x="216793" y="190169"/>
                </a:lnTo>
                <a:lnTo>
                  <a:pt x="216793" y="189350"/>
                </a:lnTo>
                <a:lnTo>
                  <a:pt x="217685" y="188941"/>
                </a:lnTo>
                <a:lnTo>
                  <a:pt x="218130" y="188941"/>
                </a:lnTo>
                <a:lnTo>
                  <a:pt x="219022" y="188941"/>
                </a:lnTo>
                <a:lnTo>
                  <a:pt x="220359" y="189350"/>
                </a:lnTo>
                <a:lnTo>
                  <a:pt x="220804" y="189760"/>
                </a:lnTo>
                <a:lnTo>
                  <a:pt x="221247" y="190578"/>
                </a:lnTo>
                <a:lnTo>
                  <a:pt x="221247" y="191397"/>
                </a:lnTo>
                <a:lnTo>
                  <a:pt x="216793" y="207374"/>
                </a:lnTo>
                <a:lnTo>
                  <a:pt x="214122" y="223351"/>
                </a:lnTo>
                <a:close/>
                <a:moveTo>
                  <a:pt x="180115" y="159279"/>
                </a:moveTo>
                <a:lnTo>
                  <a:pt x="179676" y="169101"/>
                </a:lnTo>
                <a:lnTo>
                  <a:pt x="179676" y="179331"/>
                </a:lnTo>
                <a:lnTo>
                  <a:pt x="179676" y="189563"/>
                </a:lnTo>
                <a:lnTo>
                  <a:pt x="179676" y="197748"/>
                </a:lnTo>
                <a:lnTo>
                  <a:pt x="179676" y="201838"/>
                </a:lnTo>
                <a:lnTo>
                  <a:pt x="178791" y="205522"/>
                </a:lnTo>
                <a:lnTo>
                  <a:pt x="176135" y="215754"/>
                </a:lnTo>
                <a:lnTo>
                  <a:pt x="174810" y="221075"/>
                </a:lnTo>
                <a:lnTo>
                  <a:pt x="174367" y="225986"/>
                </a:lnTo>
                <a:lnTo>
                  <a:pt x="173925" y="226805"/>
                </a:lnTo>
                <a:lnTo>
                  <a:pt x="173482" y="227214"/>
                </a:lnTo>
                <a:lnTo>
                  <a:pt x="172597" y="227623"/>
                </a:lnTo>
                <a:lnTo>
                  <a:pt x="172157" y="228032"/>
                </a:lnTo>
                <a:lnTo>
                  <a:pt x="171272" y="227623"/>
                </a:lnTo>
                <a:lnTo>
                  <a:pt x="170829" y="227214"/>
                </a:lnTo>
                <a:lnTo>
                  <a:pt x="170387" y="226805"/>
                </a:lnTo>
                <a:lnTo>
                  <a:pt x="169944" y="225986"/>
                </a:lnTo>
                <a:lnTo>
                  <a:pt x="170829" y="221484"/>
                </a:lnTo>
                <a:lnTo>
                  <a:pt x="171714" y="216572"/>
                </a:lnTo>
                <a:lnTo>
                  <a:pt x="174367" y="207568"/>
                </a:lnTo>
                <a:lnTo>
                  <a:pt x="175252" y="202247"/>
                </a:lnTo>
                <a:lnTo>
                  <a:pt x="175695" y="197339"/>
                </a:lnTo>
                <a:lnTo>
                  <a:pt x="175695" y="186698"/>
                </a:lnTo>
                <a:lnTo>
                  <a:pt x="175695" y="165009"/>
                </a:lnTo>
                <a:lnTo>
                  <a:pt x="175695" y="160506"/>
                </a:lnTo>
                <a:lnTo>
                  <a:pt x="176135" y="156414"/>
                </a:lnTo>
                <a:lnTo>
                  <a:pt x="178348" y="147819"/>
                </a:lnTo>
                <a:lnTo>
                  <a:pt x="178791" y="147409"/>
                </a:lnTo>
                <a:lnTo>
                  <a:pt x="179233" y="146591"/>
                </a:lnTo>
                <a:lnTo>
                  <a:pt x="180115" y="146591"/>
                </a:lnTo>
                <a:lnTo>
                  <a:pt x="180558" y="146591"/>
                </a:lnTo>
                <a:lnTo>
                  <a:pt x="181886" y="147000"/>
                </a:lnTo>
                <a:lnTo>
                  <a:pt x="182329" y="147409"/>
                </a:lnTo>
                <a:lnTo>
                  <a:pt x="182771" y="148228"/>
                </a:lnTo>
                <a:lnTo>
                  <a:pt x="182771" y="149046"/>
                </a:lnTo>
                <a:lnTo>
                  <a:pt x="181001" y="153958"/>
                </a:lnTo>
                <a:lnTo>
                  <a:pt x="180115" y="159279"/>
                </a:lnTo>
                <a:close/>
                <a:moveTo>
                  <a:pt x="114366" y="231289"/>
                </a:moveTo>
                <a:lnTo>
                  <a:pt x="114008" y="231289"/>
                </a:lnTo>
                <a:lnTo>
                  <a:pt x="113296" y="231289"/>
                </a:lnTo>
                <a:lnTo>
                  <a:pt x="112941" y="230882"/>
                </a:lnTo>
                <a:lnTo>
                  <a:pt x="112583" y="230476"/>
                </a:lnTo>
                <a:lnTo>
                  <a:pt x="112229" y="229660"/>
                </a:lnTo>
                <a:lnTo>
                  <a:pt x="112229" y="200750"/>
                </a:lnTo>
                <a:lnTo>
                  <a:pt x="112583" y="199934"/>
                </a:lnTo>
                <a:lnTo>
                  <a:pt x="112941" y="199528"/>
                </a:lnTo>
                <a:lnTo>
                  <a:pt x="113296" y="199122"/>
                </a:lnTo>
                <a:lnTo>
                  <a:pt x="114008" y="198712"/>
                </a:lnTo>
                <a:lnTo>
                  <a:pt x="114366" y="199122"/>
                </a:lnTo>
                <a:lnTo>
                  <a:pt x="115078" y="199528"/>
                </a:lnTo>
                <a:lnTo>
                  <a:pt x="115433" y="199934"/>
                </a:lnTo>
                <a:lnTo>
                  <a:pt x="115433" y="200750"/>
                </a:lnTo>
                <a:lnTo>
                  <a:pt x="115433" y="229660"/>
                </a:lnTo>
                <a:lnTo>
                  <a:pt x="115433" y="230476"/>
                </a:lnTo>
                <a:lnTo>
                  <a:pt x="115078" y="230882"/>
                </a:lnTo>
                <a:lnTo>
                  <a:pt x="114366" y="231289"/>
                </a:lnTo>
                <a:close/>
                <a:moveTo>
                  <a:pt x="234502" y="333107"/>
                </a:moveTo>
                <a:lnTo>
                  <a:pt x="234929" y="332691"/>
                </a:lnTo>
                <a:lnTo>
                  <a:pt x="235784" y="332276"/>
                </a:lnTo>
                <a:lnTo>
                  <a:pt x="236639" y="332276"/>
                </a:lnTo>
                <a:lnTo>
                  <a:pt x="237067" y="332276"/>
                </a:lnTo>
                <a:lnTo>
                  <a:pt x="237922" y="332691"/>
                </a:lnTo>
                <a:lnTo>
                  <a:pt x="238349" y="333107"/>
                </a:lnTo>
                <a:lnTo>
                  <a:pt x="238349" y="333937"/>
                </a:lnTo>
                <a:lnTo>
                  <a:pt x="237922" y="342672"/>
                </a:lnTo>
                <a:lnTo>
                  <a:pt x="237922" y="351821"/>
                </a:lnTo>
                <a:lnTo>
                  <a:pt x="237922" y="355978"/>
                </a:lnTo>
                <a:lnTo>
                  <a:pt x="238349" y="360553"/>
                </a:lnTo>
                <a:lnTo>
                  <a:pt x="239204" y="365128"/>
                </a:lnTo>
                <a:lnTo>
                  <a:pt x="240486" y="368872"/>
                </a:lnTo>
                <a:lnTo>
                  <a:pt x="240486" y="369703"/>
                </a:lnTo>
                <a:lnTo>
                  <a:pt x="240059" y="370533"/>
                </a:lnTo>
                <a:lnTo>
                  <a:pt x="239632" y="370949"/>
                </a:lnTo>
                <a:lnTo>
                  <a:pt x="239204" y="371367"/>
                </a:lnTo>
                <a:lnTo>
                  <a:pt x="238349" y="371367"/>
                </a:lnTo>
                <a:lnTo>
                  <a:pt x="237494" y="371367"/>
                </a:lnTo>
                <a:lnTo>
                  <a:pt x="237067" y="370949"/>
                </a:lnTo>
                <a:lnTo>
                  <a:pt x="236639" y="370118"/>
                </a:lnTo>
                <a:lnTo>
                  <a:pt x="235357" y="365962"/>
                </a:lnTo>
                <a:lnTo>
                  <a:pt x="234502" y="360968"/>
                </a:lnTo>
                <a:lnTo>
                  <a:pt x="234074" y="356812"/>
                </a:lnTo>
                <a:lnTo>
                  <a:pt x="234074" y="352237"/>
                </a:lnTo>
                <a:lnTo>
                  <a:pt x="234074" y="343087"/>
                </a:lnTo>
                <a:lnTo>
                  <a:pt x="234502" y="333937"/>
                </a:lnTo>
                <a:lnTo>
                  <a:pt x="234502" y="333107"/>
                </a:lnTo>
                <a:close/>
                <a:moveTo>
                  <a:pt x="320870" y="293606"/>
                </a:moveTo>
                <a:lnTo>
                  <a:pt x="321534" y="293185"/>
                </a:lnTo>
                <a:lnTo>
                  <a:pt x="321865" y="293185"/>
                </a:lnTo>
                <a:lnTo>
                  <a:pt x="322528" y="293185"/>
                </a:lnTo>
                <a:lnTo>
                  <a:pt x="323192" y="293606"/>
                </a:lnTo>
                <a:lnTo>
                  <a:pt x="323523" y="294027"/>
                </a:lnTo>
                <a:lnTo>
                  <a:pt x="323856" y="294449"/>
                </a:lnTo>
                <a:lnTo>
                  <a:pt x="323523" y="295292"/>
                </a:lnTo>
                <a:lnTo>
                  <a:pt x="317223" y="327753"/>
                </a:lnTo>
                <a:lnTo>
                  <a:pt x="316889" y="328595"/>
                </a:lnTo>
                <a:lnTo>
                  <a:pt x="316559" y="329017"/>
                </a:lnTo>
                <a:lnTo>
                  <a:pt x="315895" y="329017"/>
                </a:lnTo>
                <a:lnTo>
                  <a:pt x="315565" y="329017"/>
                </a:lnTo>
                <a:lnTo>
                  <a:pt x="314901" y="328595"/>
                </a:lnTo>
                <a:lnTo>
                  <a:pt x="314567" y="328174"/>
                </a:lnTo>
                <a:lnTo>
                  <a:pt x="314237" y="327331"/>
                </a:lnTo>
                <a:lnTo>
                  <a:pt x="314237" y="326488"/>
                </a:lnTo>
                <a:lnTo>
                  <a:pt x="320870" y="294449"/>
                </a:lnTo>
                <a:lnTo>
                  <a:pt x="320870" y="293606"/>
                </a:lnTo>
                <a:close/>
                <a:moveTo>
                  <a:pt x="67001" y="37002"/>
                </a:moveTo>
                <a:lnTo>
                  <a:pt x="63624" y="44312"/>
                </a:lnTo>
                <a:lnTo>
                  <a:pt x="61514" y="52431"/>
                </a:lnTo>
                <a:lnTo>
                  <a:pt x="58139" y="69075"/>
                </a:lnTo>
                <a:lnTo>
                  <a:pt x="55186" y="86129"/>
                </a:lnTo>
                <a:lnTo>
                  <a:pt x="48435" y="118608"/>
                </a:lnTo>
                <a:lnTo>
                  <a:pt x="46749" y="127133"/>
                </a:lnTo>
                <a:lnTo>
                  <a:pt x="45903" y="136471"/>
                </a:lnTo>
                <a:lnTo>
                  <a:pt x="45482" y="145402"/>
                </a:lnTo>
                <a:lnTo>
                  <a:pt x="45482" y="154334"/>
                </a:lnTo>
                <a:lnTo>
                  <a:pt x="45482" y="155146"/>
                </a:lnTo>
                <a:lnTo>
                  <a:pt x="45060" y="155959"/>
                </a:lnTo>
                <a:lnTo>
                  <a:pt x="44218" y="155959"/>
                </a:lnTo>
                <a:lnTo>
                  <a:pt x="43796" y="156365"/>
                </a:lnTo>
                <a:lnTo>
                  <a:pt x="42950" y="155959"/>
                </a:lnTo>
                <a:lnTo>
                  <a:pt x="42107" y="155959"/>
                </a:lnTo>
                <a:lnTo>
                  <a:pt x="41686" y="155146"/>
                </a:lnTo>
                <a:lnTo>
                  <a:pt x="41686" y="154334"/>
                </a:lnTo>
                <a:lnTo>
                  <a:pt x="41686" y="145809"/>
                </a:lnTo>
                <a:lnTo>
                  <a:pt x="42107" y="137283"/>
                </a:lnTo>
                <a:lnTo>
                  <a:pt x="42529" y="129161"/>
                </a:lnTo>
                <a:lnTo>
                  <a:pt x="43796" y="120636"/>
                </a:lnTo>
                <a:lnTo>
                  <a:pt x="50123" y="88563"/>
                </a:lnTo>
                <a:lnTo>
                  <a:pt x="53919" y="69888"/>
                </a:lnTo>
                <a:lnTo>
                  <a:pt x="55608" y="60550"/>
                </a:lnTo>
                <a:lnTo>
                  <a:pt x="57718" y="51212"/>
                </a:lnTo>
                <a:lnTo>
                  <a:pt x="60249" y="43499"/>
                </a:lnTo>
                <a:lnTo>
                  <a:pt x="63202" y="35784"/>
                </a:lnTo>
                <a:lnTo>
                  <a:pt x="69530" y="20764"/>
                </a:lnTo>
                <a:lnTo>
                  <a:pt x="69954" y="20358"/>
                </a:lnTo>
                <a:lnTo>
                  <a:pt x="70797" y="19952"/>
                </a:lnTo>
                <a:lnTo>
                  <a:pt x="72061" y="19546"/>
                </a:lnTo>
                <a:lnTo>
                  <a:pt x="72907" y="19952"/>
                </a:lnTo>
                <a:lnTo>
                  <a:pt x="73328" y="20358"/>
                </a:lnTo>
                <a:lnTo>
                  <a:pt x="73750" y="21171"/>
                </a:lnTo>
                <a:lnTo>
                  <a:pt x="73328" y="21980"/>
                </a:lnTo>
                <a:lnTo>
                  <a:pt x="67001" y="37002"/>
                </a:lnTo>
                <a:close/>
                <a:moveTo>
                  <a:pt x="2167710" y="483351"/>
                </a:moveTo>
                <a:cubicBezTo>
                  <a:pt x="2167710" y="482590"/>
                  <a:pt x="2168611" y="481829"/>
                  <a:pt x="2168611" y="481829"/>
                </a:cubicBezTo>
                <a:cubicBezTo>
                  <a:pt x="2169511" y="481829"/>
                  <a:pt x="2171309" y="482590"/>
                  <a:pt x="2171309" y="482590"/>
                </a:cubicBezTo>
                <a:lnTo>
                  <a:pt x="2169663" y="484682"/>
                </a:lnTo>
                <a:cubicBezTo>
                  <a:pt x="2169575" y="484700"/>
                  <a:pt x="2169511" y="484745"/>
                  <a:pt x="2169511" y="484876"/>
                </a:cubicBezTo>
                <a:lnTo>
                  <a:pt x="2167710" y="483351"/>
                </a:lnTo>
                <a:close/>
                <a:moveTo>
                  <a:pt x="1730382" y="481068"/>
                </a:moveTo>
                <a:cubicBezTo>
                  <a:pt x="1730382" y="480307"/>
                  <a:pt x="1728581" y="480307"/>
                  <a:pt x="1728581" y="479546"/>
                </a:cubicBezTo>
                <a:cubicBezTo>
                  <a:pt x="1729481" y="479546"/>
                  <a:pt x="1729481" y="478021"/>
                  <a:pt x="1730382" y="478021"/>
                </a:cubicBezTo>
                <a:cubicBezTo>
                  <a:pt x="1730382" y="478021"/>
                  <a:pt x="1732182" y="478782"/>
                  <a:pt x="1732182" y="479546"/>
                </a:cubicBezTo>
                <a:cubicBezTo>
                  <a:pt x="1733080" y="479546"/>
                  <a:pt x="1733980" y="480307"/>
                  <a:pt x="1733980" y="480307"/>
                </a:cubicBezTo>
                <a:cubicBezTo>
                  <a:pt x="1733980" y="480307"/>
                  <a:pt x="1733080" y="481829"/>
                  <a:pt x="1733080" y="482590"/>
                </a:cubicBezTo>
                <a:cubicBezTo>
                  <a:pt x="1732182" y="482590"/>
                  <a:pt x="1731282" y="483351"/>
                  <a:pt x="1731282" y="484115"/>
                </a:cubicBezTo>
                <a:cubicBezTo>
                  <a:pt x="1731282" y="483351"/>
                  <a:pt x="1729481" y="483351"/>
                  <a:pt x="1729481" y="482590"/>
                </a:cubicBezTo>
                <a:lnTo>
                  <a:pt x="1730382" y="481068"/>
                </a:lnTo>
                <a:close/>
                <a:moveTo>
                  <a:pt x="842121" y="482590"/>
                </a:moveTo>
                <a:cubicBezTo>
                  <a:pt x="842121" y="483351"/>
                  <a:pt x="840323" y="483351"/>
                  <a:pt x="840323" y="484115"/>
                </a:cubicBezTo>
                <a:cubicBezTo>
                  <a:pt x="840323" y="483351"/>
                  <a:pt x="839422" y="482590"/>
                  <a:pt x="838522" y="482590"/>
                </a:cubicBezTo>
                <a:cubicBezTo>
                  <a:pt x="838522" y="481829"/>
                  <a:pt x="837621" y="480307"/>
                  <a:pt x="837621" y="480307"/>
                </a:cubicBezTo>
                <a:cubicBezTo>
                  <a:pt x="837621" y="480307"/>
                  <a:pt x="838522" y="479546"/>
                  <a:pt x="839422" y="479546"/>
                </a:cubicBezTo>
                <a:cubicBezTo>
                  <a:pt x="839422" y="478782"/>
                  <a:pt x="841223" y="478021"/>
                  <a:pt x="841223" y="478021"/>
                </a:cubicBezTo>
                <a:cubicBezTo>
                  <a:pt x="842121" y="478021"/>
                  <a:pt x="842121" y="479546"/>
                  <a:pt x="843021" y="479546"/>
                </a:cubicBezTo>
                <a:cubicBezTo>
                  <a:pt x="843021" y="480307"/>
                  <a:pt x="841223" y="480307"/>
                  <a:pt x="841223" y="481068"/>
                </a:cubicBezTo>
                <a:lnTo>
                  <a:pt x="842121" y="482590"/>
                </a:lnTo>
                <a:close/>
                <a:moveTo>
                  <a:pt x="2150614" y="515335"/>
                </a:moveTo>
                <a:cubicBezTo>
                  <a:pt x="2150614" y="515335"/>
                  <a:pt x="2149714" y="514575"/>
                  <a:pt x="2148813" y="514575"/>
                </a:cubicBezTo>
                <a:lnTo>
                  <a:pt x="2147013" y="513050"/>
                </a:lnTo>
                <a:cubicBezTo>
                  <a:pt x="2147013" y="513050"/>
                  <a:pt x="2147913" y="511528"/>
                  <a:pt x="2148813" y="511528"/>
                </a:cubicBezTo>
                <a:cubicBezTo>
                  <a:pt x="2148813" y="511528"/>
                  <a:pt x="2149714" y="512289"/>
                  <a:pt x="2150614" y="512289"/>
                </a:cubicBezTo>
                <a:lnTo>
                  <a:pt x="2152412" y="513814"/>
                </a:lnTo>
                <a:cubicBezTo>
                  <a:pt x="2151515" y="513814"/>
                  <a:pt x="2151515" y="515335"/>
                  <a:pt x="2150614" y="515335"/>
                </a:cubicBezTo>
                <a:close/>
                <a:moveTo>
                  <a:pt x="2127218" y="524473"/>
                </a:moveTo>
                <a:lnTo>
                  <a:pt x="2125418" y="522951"/>
                </a:lnTo>
                <a:lnTo>
                  <a:pt x="2126318" y="521426"/>
                </a:lnTo>
                <a:lnTo>
                  <a:pt x="2129016" y="522951"/>
                </a:lnTo>
                <a:cubicBezTo>
                  <a:pt x="2128119" y="522951"/>
                  <a:pt x="2127218" y="524473"/>
                  <a:pt x="2127218" y="524473"/>
                </a:cubicBezTo>
                <a:close/>
                <a:moveTo>
                  <a:pt x="2036333" y="511528"/>
                </a:moveTo>
                <a:cubicBezTo>
                  <a:pt x="2036333" y="512289"/>
                  <a:pt x="2035433" y="513814"/>
                  <a:pt x="2035433" y="513814"/>
                </a:cubicBezTo>
                <a:cubicBezTo>
                  <a:pt x="2034532" y="513814"/>
                  <a:pt x="2033632" y="512289"/>
                  <a:pt x="2032731" y="512289"/>
                </a:cubicBezTo>
                <a:cubicBezTo>
                  <a:pt x="2034532" y="510767"/>
                  <a:pt x="2035433" y="510006"/>
                  <a:pt x="2036333" y="508481"/>
                </a:cubicBezTo>
                <a:cubicBezTo>
                  <a:pt x="2036333" y="509245"/>
                  <a:pt x="2038131" y="510006"/>
                  <a:pt x="2038131" y="510006"/>
                </a:cubicBezTo>
                <a:cubicBezTo>
                  <a:pt x="2038131" y="510767"/>
                  <a:pt x="2037233" y="511528"/>
                  <a:pt x="2036333" y="511528"/>
                </a:cubicBezTo>
                <a:close/>
                <a:moveTo>
                  <a:pt x="1999440" y="514575"/>
                </a:moveTo>
                <a:cubicBezTo>
                  <a:pt x="1999440" y="515335"/>
                  <a:pt x="1997639" y="516096"/>
                  <a:pt x="1997639" y="516096"/>
                </a:cubicBezTo>
                <a:cubicBezTo>
                  <a:pt x="1997639" y="516857"/>
                  <a:pt x="1996738" y="517621"/>
                  <a:pt x="1995838" y="517621"/>
                </a:cubicBezTo>
                <a:cubicBezTo>
                  <a:pt x="1995838" y="518382"/>
                  <a:pt x="1994941" y="516857"/>
                  <a:pt x="1994040" y="516857"/>
                </a:cubicBezTo>
                <a:cubicBezTo>
                  <a:pt x="1993140" y="516857"/>
                  <a:pt x="1993140" y="518382"/>
                  <a:pt x="1993140" y="518382"/>
                </a:cubicBezTo>
                <a:cubicBezTo>
                  <a:pt x="1992239" y="518382"/>
                  <a:pt x="1991339" y="516857"/>
                  <a:pt x="1990438" y="516857"/>
                </a:cubicBezTo>
                <a:cubicBezTo>
                  <a:pt x="1990438" y="516857"/>
                  <a:pt x="1992239" y="516096"/>
                  <a:pt x="1992239" y="515335"/>
                </a:cubicBezTo>
                <a:cubicBezTo>
                  <a:pt x="1992239" y="515335"/>
                  <a:pt x="1990438" y="514575"/>
                  <a:pt x="1990438" y="513814"/>
                </a:cubicBezTo>
                <a:cubicBezTo>
                  <a:pt x="1990438" y="513814"/>
                  <a:pt x="1991339" y="513050"/>
                  <a:pt x="1991339" y="512289"/>
                </a:cubicBezTo>
                <a:cubicBezTo>
                  <a:pt x="1992239" y="511528"/>
                  <a:pt x="1993140" y="510767"/>
                  <a:pt x="1993140" y="510767"/>
                </a:cubicBezTo>
                <a:lnTo>
                  <a:pt x="1994941" y="512289"/>
                </a:lnTo>
                <a:cubicBezTo>
                  <a:pt x="1995838" y="512289"/>
                  <a:pt x="1995838" y="510006"/>
                  <a:pt x="1996738" y="510006"/>
                </a:cubicBezTo>
                <a:cubicBezTo>
                  <a:pt x="1997639" y="510006"/>
                  <a:pt x="1998539" y="511528"/>
                  <a:pt x="1998539" y="511528"/>
                </a:cubicBezTo>
                <a:lnTo>
                  <a:pt x="1997639" y="513050"/>
                </a:lnTo>
                <a:cubicBezTo>
                  <a:pt x="1997639" y="513814"/>
                  <a:pt x="1999440" y="513814"/>
                  <a:pt x="1999440" y="514575"/>
                </a:cubicBezTo>
                <a:close/>
                <a:moveTo>
                  <a:pt x="1970644" y="517621"/>
                </a:moveTo>
                <a:cubicBezTo>
                  <a:pt x="1970644" y="518382"/>
                  <a:pt x="1969744" y="519143"/>
                  <a:pt x="1969744" y="519143"/>
                </a:cubicBezTo>
                <a:cubicBezTo>
                  <a:pt x="1968843" y="519143"/>
                  <a:pt x="1967943" y="518382"/>
                  <a:pt x="1967042" y="518382"/>
                </a:cubicBezTo>
                <a:cubicBezTo>
                  <a:pt x="1967042" y="517621"/>
                  <a:pt x="1968843" y="516857"/>
                  <a:pt x="1968843" y="516857"/>
                </a:cubicBezTo>
                <a:cubicBezTo>
                  <a:pt x="1969744" y="516096"/>
                  <a:pt x="1969744" y="515335"/>
                  <a:pt x="1970644" y="514575"/>
                </a:cubicBezTo>
                <a:lnTo>
                  <a:pt x="1972442" y="516096"/>
                </a:lnTo>
                <a:cubicBezTo>
                  <a:pt x="1972442" y="516096"/>
                  <a:pt x="1971541" y="517621"/>
                  <a:pt x="1970644" y="517621"/>
                </a:cubicBezTo>
                <a:close/>
                <a:moveTo>
                  <a:pt x="1900453" y="515335"/>
                </a:moveTo>
                <a:lnTo>
                  <a:pt x="1898655" y="513814"/>
                </a:lnTo>
                <a:lnTo>
                  <a:pt x="1899553" y="512289"/>
                </a:lnTo>
                <a:lnTo>
                  <a:pt x="1901354" y="513814"/>
                </a:lnTo>
                <a:lnTo>
                  <a:pt x="1900453" y="515335"/>
                </a:lnTo>
                <a:close/>
                <a:moveTo>
                  <a:pt x="1856363" y="513814"/>
                </a:moveTo>
                <a:lnTo>
                  <a:pt x="1854562" y="513050"/>
                </a:lnTo>
                <a:cubicBezTo>
                  <a:pt x="1854562" y="512289"/>
                  <a:pt x="1856363" y="511528"/>
                  <a:pt x="1856363" y="510767"/>
                </a:cubicBezTo>
                <a:cubicBezTo>
                  <a:pt x="1856363" y="511528"/>
                  <a:pt x="1858160" y="511528"/>
                  <a:pt x="1858160" y="512289"/>
                </a:cubicBezTo>
                <a:cubicBezTo>
                  <a:pt x="1858160" y="512289"/>
                  <a:pt x="1857260" y="513814"/>
                  <a:pt x="1856363" y="513814"/>
                </a:cubicBezTo>
                <a:close/>
                <a:moveTo>
                  <a:pt x="1751977" y="513814"/>
                </a:moveTo>
                <a:lnTo>
                  <a:pt x="1753777" y="512289"/>
                </a:lnTo>
                <a:lnTo>
                  <a:pt x="1755578" y="513050"/>
                </a:lnTo>
                <a:cubicBezTo>
                  <a:pt x="1755578" y="513814"/>
                  <a:pt x="1754678" y="514575"/>
                  <a:pt x="1753777" y="515335"/>
                </a:cubicBezTo>
                <a:cubicBezTo>
                  <a:pt x="1754678" y="514575"/>
                  <a:pt x="1751977" y="513814"/>
                  <a:pt x="1751977" y="513814"/>
                </a:cubicBezTo>
                <a:close/>
                <a:moveTo>
                  <a:pt x="1689887" y="516096"/>
                </a:moveTo>
                <a:cubicBezTo>
                  <a:pt x="1688989" y="516096"/>
                  <a:pt x="1688089" y="514575"/>
                  <a:pt x="1687188" y="514575"/>
                </a:cubicBezTo>
                <a:cubicBezTo>
                  <a:pt x="1687188" y="515335"/>
                  <a:pt x="1686288" y="516096"/>
                  <a:pt x="1686288" y="516857"/>
                </a:cubicBezTo>
                <a:cubicBezTo>
                  <a:pt x="1685387" y="516857"/>
                  <a:pt x="1684490" y="517621"/>
                  <a:pt x="1684490" y="518382"/>
                </a:cubicBezTo>
                <a:lnTo>
                  <a:pt x="1682689" y="519904"/>
                </a:lnTo>
                <a:lnTo>
                  <a:pt x="1684490" y="521426"/>
                </a:lnTo>
                <a:lnTo>
                  <a:pt x="1683590" y="522951"/>
                </a:lnTo>
                <a:cubicBezTo>
                  <a:pt x="1682689" y="522951"/>
                  <a:pt x="1681789" y="521426"/>
                  <a:pt x="1680888" y="521426"/>
                </a:cubicBezTo>
                <a:lnTo>
                  <a:pt x="1679090" y="520665"/>
                </a:lnTo>
                <a:cubicBezTo>
                  <a:pt x="1679090" y="519904"/>
                  <a:pt x="1680888" y="519143"/>
                  <a:pt x="1680888" y="518382"/>
                </a:cubicBezTo>
                <a:cubicBezTo>
                  <a:pt x="1680888" y="518382"/>
                  <a:pt x="1682689" y="517621"/>
                  <a:pt x="1682689" y="516857"/>
                </a:cubicBezTo>
                <a:cubicBezTo>
                  <a:pt x="1682689" y="516857"/>
                  <a:pt x="1679988" y="516096"/>
                  <a:pt x="1679988" y="515335"/>
                </a:cubicBezTo>
                <a:cubicBezTo>
                  <a:pt x="1680888" y="515335"/>
                  <a:pt x="1681789" y="513814"/>
                  <a:pt x="1681789" y="513814"/>
                </a:cubicBezTo>
                <a:cubicBezTo>
                  <a:pt x="1682689" y="513814"/>
                  <a:pt x="1683590" y="515335"/>
                  <a:pt x="1683590" y="515335"/>
                </a:cubicBezTo>
                <a:cubicBezTo>
                  <a:pt x="1684490" y="515335"/>
                  <a:pt x="1685387" y="513814"/>
                  <a:pt x="1685387" y="513814"/>
                </a:cubicBezTo>
                <a:cubicBezTo>
                  <a:pt x="1685387" y="513050"/>
                  <a:pt x="1687188" y="512289"/>
                  <a:pt x="1687188" y="512289"/>
                </a:cubicBezTo>
                <a:cubicBezTo>
                  <a:pt x="1688089" y="513050"/>
                  <a:pt x="1689887" y="513814"/>
                  <a:pt x="1690787" y="514575"/>
                </a:cubicBezTo>
                <a:lnTo>
                  <a:pt x="1689887" y="516096"/>
                </a:lnTo>
                <a:close/>
                <a:moveTo>
                  <a:pt x="1583706" y="517621"/>
                </a:moveTo>
                <a:cubicBezTo>
                  <a:pt x="1582805" y="516857"/>
                  <a:pt x="1581905" y="516857"/>
                  <a:pt x="1581005" y="516096"/>
                </a:cubicBezTo>
                <a:lnTo>
                  <a:pt x="1579207" y="515335"/>
                </a:lnTo>
                <a:cubicBezTo>
                  <a:pt x="1579207" y="514575"/>
                  <a:pt x="1581005" y="513814"/>
                  <a:pt x="1581005" y="513050"/>
                </a:cubicBezTo>
                <a:lnTo>
                  <a:pt x="1582805" y="514575"/>
                </a:lnTo>
                <a:cubicBezTo>
                  <a:pt x="1583706" y="514575"/>
                  <a:pt x="1583706" y="513050"/>
                  <a:pt x="1584603" y="513050"/>
                </a:cubicBezTo>
                <a:lnTo>
                  <a:pt x="1586404" y="513814"/>
                </a:lnTo>
                <a:cubicBezTo>
                  <a:pt x="1585504" y="515335"/>
                  <a:pt x="1584603" y="516096"/>
                  <a:pt x="1583706" y="517621"/>
                </a:cubicBezTo>
                <a:close/>
                <a:moveTo>
                  <a:pt x="1573807" y="516857"/>
                </a:moveTo>
                <a:cubicBezTo>
                  <a:pt x="1573807" y="517621"/>
                  <a:pt x="1572907" y="518382"/>
                  <a:pt x="1572907" y="519143"/>
                </a:cubicBezTo>
                <a:cubicBezTo>
                  <a:pt x="1572006" y="519143"/>
                  <a:pt x="1571106" y="517621"/>
                  <a:pt x="1571106" y="517621"/>
                </a:cubicBezTo>
                <a:cubicBezTo>
                  <a:pt x="1570206" y="516857"/>
                  <a:pt x="1568408" y="516857"/>
                  <a:pt x="1568408" y="516096"/>
                </a:cubicBezTo>
                <a:lnTo>
                  <a:pt x="1570206" y="514575"/>
                </a:lnTo>
                <a:cubicBezTo>
                  <a:pt x="1571106" y="513814"/>
                  <a:pt x="1571106" y="513050"/>
                  <a:pt x="1572006" y="513050"/>
                </a:cubicBezTo>
                <a:cubicBezTo>
                  <a:pt x="1572006" y="513050"/>
                  <a:pt x="1572907" y="513814"/>
                  <a:pt x="1573807" y="513814"/>
                </a:cubicBezTo>
                <a:cubicBezTo>
                  <a:pt x="1573807" y="514575"/>
                  <a:pt x="1572006" y="515335"/>
                  <a:pt x="1572006" y="516096"/>
                </a:cubicBezTo>
                <a:cubicBezTo>
                  <a:pt x="1572006" y="516096"/>
                  <a:pt x="1574708" y="516857"/>
                  <a:pt x="1573807" y="516857"/>
                </a:cubicBezTo>
                <a:close/>
                <a:moveTo>
                  <a:pt x="1516216" y="517621"/>
                </a:moveTo>
                <a:lnTo>
                  <a:pt x="1514415" y="516096"/>
                </a:lnTo>
                <a:lnTo>
                  <a:pt x="1516216" y="514575"/>
                </a:lnTo>
                <a:lnTo>
                  <a:pt x="1518014" y="516096"/>
                </a:lnTo>
                <a:cubicBezTo>
                  <a:pt x="1518014" y="516096"/>
                  <a:pt x="1517117" y="517621"/>
                  <a:pt x="1516216" y="517621"/>
                </a:cubicBezTo>
                <a:close/>
                <a:moveTo>
                  <a:pt x="1455027" y="515335"/>
                </a:moveTo>
                <a:cubicBezTo>
                  <a:pt x="1455027" y="516096"/>
                  <a:pt x="1456824" y="516096"/>
                  <a:pt x="1456824" y="516857"/>
                </a:cubicBezTo>
                <a:cubicBezTo>
                  <a:pt x="1456824" y="516857"/>
                  <a:pt x="1455027" y="517621"/>
                  <a:pt x="1455027" y="518382"/>
                </a:cubicBezTo>
                <a:cubicBezTo>
                  <a:pt x="1455924" y="519143"/>
                  <a:pt x="1457725" y="519143"/>
                  <a:pt x="1457725" y="519904"/>
                </a:cubicBezTo>
                <a:lnTo>
                  <a:pt x="1455924" y="521426"/>
                </a:lnTo>
                <a:cubicBezTo>
                  <a:pt x="1455027" y="521426"/>
                  <a:pt x="1454126" y="519904"/>
                  <a:pt x="1454126" y="519904"/>
                </a:cubicBezTo>
                <a:lnTo>
                  <a:pt x="1452325" y="519143"/>
                </a:lnTo>
                <a:cubicBezTo>
                  <a:pt x="1451425" y="518382"/>
                  <a:pt x="1453226" y="517621"/>
                  <a:pt x="1453226" y="516857"/>
                </a:cubicBezTo>
                <a:lnTo>
                  <a:pt x="1451425" y="516096"/>
                </a:lnTo>
                <a:cubicBezTo>
                  <a:pt x="1451425" y="515335"/>
                  <a:pt x="1452325" y="514575"/>
                  <a:pt x="1453226" y="513814"/>
                </a:cubicBezTo>
                <a:lnTo>
                  <a:pt x="1454126" y="512289"/>
                </a:lnTo>
                <a:cubicBezTo>
                  <a:pt x="1454126" y="513050"/>
                  <a:pt x="1456824" y="513050"/>
                  <a:pt x="1456824" y="513814"/>
                </a:cubicBezTo>
                <a:cubicBezTo>
                  <a:pt x="1456824" y="513814"/>
                  <a:pt x="1455027" y="514575"/>
                  <a:pt x="1455027" y="515335"/>
                </a:cubicBezTo>
                <a:close/>
                <a:moveTo>
                  <a:pt x="1329046" y="506959"/>
                </a:moveTo>
                <a:cubicBezTo>
                  <a:pt x="1328145" y="507720"/>
                  <a:pt x="1327245" y="509245"/>
                  <a:pt x="1326347" y="510006"/>
                </a:cubicBezTo>
                <a:cubicBezTo>
                  <a:pt x="1325447" y="510767"/>
                  <a:pt x="1325447" y="511528"/>
                  <a:pt x="1324547" y="511528"/>
                </a:cubicBezTo>
                <a:cubicBezTo>
                  <a:pt x="1324547" y="512289"/>
                  <a:pt x="1323646" y="513814"/>
                  <a:pt x="1322746" y="513814"/>
                </a:cubicBezTo>
                <a:lnTo>
                  <a:pt x="1320948" y="512289"/>
                </a:lnTo>
                <a:lnTo>
                  <a:pt x="1322746" y="510767"/>
                </a:lnTo>
                <a:cubicBezTo>
                  <a:pt x="1322746" y="510006"/>
                  <a:pt x="1323646" y="509245"/>
                  <a:pt x="1324547" y="509245"/>
                </a:cubicBezTo>
                <a:cubicBezTo>
                  <a:pt x="1324547" y="508481"/>
                  <a:pt x="1325447" y="507720"/>
                  <a:pt x="1325447" y="506959"/>
                </a:cubicBezTo>
                <a:lnTo>
                  <a:pt x="1323646" y="506198"/>
                </a:lnTo>
                <a:cubicBezTo>
                  <a:pt x="1323646" y="505437"/>
                  <a:pt x="1325447" y="504673"/>
                  <a:pt x="1325447" y="503912"/>
                </a:cubicBezTo>
                <a:cubicBezTo>
                  <a:pt x="1325447" y="504673"/>
                  <a:pt x="1327245" y="505437"/>
                  <a:pt x="1327245" y="505437"/>
                </a:cubicBezTo>
                <a:cubicBezTo>
                  <a:pt x="1328145" y="506198"/>
                  <a:pt x="1328145" y="506198"/>
                  <a:pt x="1329046" y="506959"/>
                </a:cubicBezTo>
                <a:close/>
                <a:moveTo>
                  <a:pt x="1246158" y="506959"/>
                </a:moveTo>
                <a:cubicBezTo>
                  <a:pt x="1246158" y="507720"/>
                  <a:pt x="1247058" y="508481"/>
                  <a:pt x="1247058" y="509245"/>
                </a:cubicBezTo>
                <a:cubicBezTo>
                  <a:pt x="1247956" y="509245"/>
                  <a:pt x="1248856" y="510006"/>
                  <a:pt x="1248856" y="510767"/>
                </a:cubicBezTo>
                <a:lnTo>
                  <a:pt x="1250657" y="512289"/>
                </a:lnTo>
                <a:lnTo>
                  <a:pt x="1248856" y="513814"/>
                </a:lnTo>
                <a:cubicBezTo>
                  <a:pt x="1247956" y="513814"/>
                  <a:pt x="1247058" y="512289"/>
                  <a:pt x="1247058" y="511528"/>
                </a:cubicBezTo>
                <a:cubicBezTo>
                  <a:pt x="1246158" y="511528"/>
                  <a:pt x="1246158" y="510767"/>
                  <a:pt x="1245257" y="510006"/>
                </a:cubicBezTo>
                <a:cubicBezTo>
                  <a:pt x="1244357" y="509245"/>
                  <a:pt x="1243457" y="507720"/>
                  <a:pt x="1242559" y="506959"/>
                </a:cubicBezTo>
                <a:cubicBezTo>
                  <a:pt x="1243457" y="506198"/>
                  <a:pt x="1243457" y="506198"/>
                  <a:pt x="1244357" y="505437"/>
                </a:cubicBezTo>
                <a:cubicBezTo>
                  <a:pt x="1244357" y="505437"/>
                  <a:pt x="1246158" y="504673"/>
                  <a:pt x="1246158" y="503912"/>
                </a:cubicBezTo>
                <a:cubicBezTo>
                  <a:pt x="1246158" y="504673"/>
                  <a:pt x="1247956" y="505437"/>
                  <a:pt x="1247956" y="506198"/>
                </a:cubicBezTo>
                <a:lnTo>
                  <a:pt x="1246158" y="506959"/>
                </a:lnTo>
                <a:close/>
                <a:moveTo>
                  <a:pt x="1120177" y="516096"/>
                </a:moveTo>
                <a:lnTo>
                  <a:pt x="1118376" y="516857"/>
                </a:lnTo>
                <a:cubicBezTo>
                  <a:pt x="1118376" y="517621"/>
                  <a:pt x="1120177" y="518382"/>
                  <a:pt x="1119276" y="519143"/>
                </a:cubicBezTo>
                <a:lnTo>
                  <a:pt x="1117478" y="519904"/>
                </a:lnTo>
                <a:cubicBezTo>
                  <a:pt x="1117478" y="519904"/>
                  <a:pt x="1116578" y="521426"/>
                  <a:pt x="1115678" y="521426"/>
                </a:cubicBezTo>
                <a:lnTo>
                  <a:pt x="1113877" y="519904"/>
                </a:lnTo>
                <a:cubicBezTo>
                  <a:pt x="1113877" y="519143"/>
                  <a:pt x="1115678" y="519143"/>
                  <a:pt x="1116578" y="518382"/>
                </a:cubicBezTo>
                <a:cubicBezTo>
                  <a:pt x="1116578" y="517621"/>
                  <a:pt x="1114777" y="516857"/>
                  <a:pt x="1114777" y="516857"/>
                </a:cubicBezTo>
                <a:cubicBezTo>
                  <a:pt x="1114777" y="516096"/>
                  <a:pt x="1116578" y="516096"/>
                  <a:pt x="1116578" y="515335"/>
                </a:cubicBezTo>
                <a:cubicBezTo>
                  <a:pt x="1116578" y="514575"/>
                  <a:pt x="1114777" y="513814"/>
                  <a:pt x="1114777" y="513814"/>
                </a:cubicBezTo>
                <a:cubicBezTo>
                  <a:pt x="1114777" y="513050"/>
                  <a:pt x="1117478" y="513050"/>
                  <a:pt x="1117478" y="512289"/>
                </a:cubicBezTo>
                <a:lnTo>
                  <a:pt x="1118376" y="513814"/>
                </a:lnTo>
                <a:cubicBezTo>
                  <a:pt x="1119276" y="514575"/>
                  <a:pt x="1120177" y="515335"/>
                  <a:pt x="1120177" y="516096"/>
                </a:cubicBezTo>
                <a:close/>
                <a:moveTo>
                  <a:pt x="1057186" y="516096"/>
                </a:moveTo>
                <a:lnTo>
                  <a:pt x="1055388" y="517621"/>
                </a:lnTo>
                <a:cubicBezTo>
                  <a:pt x="1054488" y="517621"/>
                  <a:pt x="1053588" y="516096"/>
                  <a:pt x="1053588" y="516096"/>
                </a:cubicBezTo>
                <a:lnTo>
                  <a:pt x="1055388" y="514575"/>
                </a:lnTo>
                <a:lnTo>
                  <a:pt x="1057186" y="516096"/>
                </a:lnTo>
                <a:close/>
                <a:moveTo>
                  <a:pt x="999595" y="513050"/>
                </a:moveTo>
                <a:cubicBezTo>
                  <a:pt x="1000496" y="513050"/>
                  <a:pt x="1000496" y="513814"/>
                  <a:pt x="1001396" y="514575"/>
                </a:cubicBezTo>
                <a:lnTo>
                  <a:pt x="1003197" y="516096"/>
                </a:lnTo>
                <a:cubicBezTo>
                  <a:pt x="1003197" y="516857"/>
                  <a:pt x="1001396" y="516857"/>
                  <a:pt x="1000496" y="517621"/>
                </a:cubicBezTo>
                <a:cubicBezTo>
                  <a:pt x="1000496" y="517621"/>
                  <a:pt x="999595" y="519143"/>
                  <a:pt x="998698" y="519143"/>
                </a:cubicBezTo>
                <a:cubicBezTo>
                  <a:pt x="998698" y="518382"/>
                  <a:pt x="997797" y="517621"/>
                  <a:pt x="997797" y="516857"/>
                </a:cubicBezTo>
                <a:cubicBezTo>
                  <a:pt x="996897" y="516857"/>
                  <a:pt x="999595" y="516096"/>
                  <a:pt x="999595" y="516096"/>
                </a:cubicBezTo>
                <a:cubicBezTo>
                  <a:pt x="999595" y="515335"/>
                  <a:pt x="997797" y="514575"/>
                  <a:pt x="997797" y="513814"/>
                </a:cubicBezTo>
                <a:cubicBezTo>
                  <a:pt x="998698" y="513814"/>
                  <a:pt x="999595" y="513050"/>
                  <a:pt x="999595" y="513050"/>
                </a:cubicBezTo>
                <a:close/>
                <a:moveTo>
                  <a:pt x="988799" y="514575"/>
                </a:moveTo>
                <a:lnTo>
                  <a:pt x="990597" y="513050"/>
                </a:lnTo>
                <a:cubicBezTo>
                  <a:pt x="990597" y="513814"/>
                  <a:pt x="992398" y="514575"/>
                  <a:pt x="992398" y="515335"/>
                </a:cubicBezTo>
                <a:lnTo>
                  <a:pt x="990597" y="516096"/>
                </a:lnTo>
                <a:cubicBezTo>
                  <a:pt x="989700" y="516857"/>
                  <a:pt x="988799" y="516857"/>
                  <a:pt x="987899" y="517621"/>
                </a:cubicBezTo>
                <a:cubicBezTo>
                  <a:pt x="986998" y="516096"/>
                  <a:pt x="986098" y="515335"/>
                  <a:pt x="985198" y="513814"/>
                </a:cubicBezTo>
                <a:lnTo>
                  <a:pt x="986998" y="513050"/>
                </a:lnTo>
                <a:cubicBezTo>
                  <a:pt x="987899" y="513050"/>
                  <a:pt x="987899" y="514575"/>
                  <a:pt x="988799" y="514575"/>
                </a:cubicBezTo>
                <a:close/>
                <a:moveTo>
                  <a:pt x="886214" y="513814"/>
                </a:moveTo>
                <a:cubicBezTo>
                  <a:pt x="886214" y="513814"/>
                  <a:pt x="887115" y="515335"/>
                  <a:pt x="888015" y="515335"/>
                </a:cubicBezTo>
                <a:cubicBezTo>
                  <a:pt x="888015" y="515335"/>
                  <a:pt x="888916" y="513814"/>
                  <a:pt x="889813" y="513814"/>
                </a:cubicBezTo>
                <a:cubicBezTo>
                  <a:pt x="889813" y="513814"/>
                  <a:pt x="890713" y="515335"/>
                  <a:pt x="891614" y="515335"/>
                </a:cubicBezTo>
                <a:cubicBezTo>
                  <a:pt x="891614" y="516096"/>
                  <a:pt x="888916" y="516857"/>
                  <a:pt x="888916" y="516857"/>
                </a:cubicBezTo>
                <a:cubicBezTo>
                  <a:pt x="888916" y="517621"/>
                  <a:pt x="890713" y="518382"/>
                  <a:pt x="890713" y="518382"/>
                </a:cubicBezTo>
                <a:cubicBezTo>
                  <a:pt x="890713" y="519143"/>
                  <a:pt x="892514" y="519904"/>
                  <a:pt x="892514" y="520665"/>
                </a:cubicBezTo>
                <a:lnTo>
                  <a:pt x="890713" y="521426"/>
                </a:lnTo>
                <a:cubicBezTo>
                  <a:pt x="889813" y="521426"/>
                  <a:pt x="888916" y="522951"/>
                  <a:pt x="888015" y="522951"/>
                </a:cubicBezTo>
                <a:lnTo>
                  <a:pt x="887115" y="521426"/>
                </a:lnTo>
                <a:lnTo>
                  <a:pt x="888916" y="519904"/>
                </a:lnTo>
                <a:lnTo>
                  <a:pt x="887115" y="518382"/>
                </a:lnTo>
                <a:cubicBezTo>
                  <a:pt x="887115" y="517621"/>
                  <a:pt x="886214" y="516857"/>
                  <a:pt x="885314" y="516857"/>
                </a:cubicBezTo>
                <a:cubicBezTo>
                  <a:pt x="885314" y="516096"/>
                  <a:pt x="884416" y="515335"/>
                  <a:pt x="884416" y="514575"/>
                </a:cubicBezTo>
                <a:cubicBezTo>
                  <a:pt x="883516" y="514575"/>
                  <a:pt x="882616" y="516096"/>
                  <a:pt x="881715" y="516096"/>
                </a:cubicBezTo>
                <a:lnTo>
                  <a:pt x="880815" y="514575"/>
                </a:lnTo>
                <a:cubicBezTo>
                  <a:pt x="881715" y="513814"/>
                  <a:pt x="883516" y="513050"/>
                  <a:pt x="884416" y="512289"/>
                </a:cubicBezTo>
                <a:cubicBezTo>
                  <a:pt x="884416" y="512289"/>
                  <a:pt x="886214" y="513050"/>
                  <a:pt x="886214" y="513814"/>
                </a:cubicBezTo>
                <a:close/>
                <a:moveTo>
                  <a:pt x="819625" y="513814"/>
                </a:moveTo>
                <a:cubicBezTo>
                  <a:pt x="819625" y="513814"/>
                  <a:pt x="816927" y="514575"/>
                  <a:pt x="817827" y="515335"/>
                </a:cubicBezTo>
                <a:cubicBezTo>
                  <a:pt x="816927" y="514575"/>
                  <a:pt x="816026" y="513814"/>
                  <a:pt x="816026" y="513050"/>
                </a:cubicBezTo>
                <a:lnTo>
                  <a:pt x="817827" y="512289"/>
                </a:lnTo>
                <a:lnTo>
                  <a:pt x="819625" y="513814"/>
                </a:lnTo>
                <a:close/>
                <a:moveTo>
                  <a:pt x="715242" y="513814"/>
                </a:moveTo>
                <a:cubicBezTo>
                  <a:pt x="714342" y="513814"/>
                  <a:pt x="713441" y="512289"/>
                  <a:pt x="713441" y="512289"/>
                </a:cubicBezTo>
                <a:cubicBezTo>
                  <a:pt x="713441" y="511528"/>
                  <a:pt x="715242" y="511528"/>
                  <a:pt x="715242" y="510767"/>
                </a:cubicBezTo>
                <a:cubicBezTo>
                  <a:pt x="715242" y="511528"/>
                  <a:pt x="717043" y="512289"/>
                  <a:pt x="717043" y="513050"/>
                </a:cubicBezTo>
                <a:lnTo>
                  <a:pt x="715242" y="513814"/>
                </a:lnTo>
                <a:close/>
                <a:moveTo>
                  <a:pt x="671148" y="515335"/>
                </a:moveTo>
                <a:lnTo>
                  <a:pt x="670248" y="513814"/>
                </a:lnTo>
                <a:lnTo>
                  <a:pt x="672049" y="512289"/>
                </a:lnTo>
                <a:lnTo>
                  <a:pt x="672949" y="513814"/>
                </a:lnTo>
                <a:lnTo>
                  <a:pt x="671148" y="515335"/>
                </a:lnTo>
                <a:close/>
                <a:moveTo>
                  <a:pt x="602761" y="516857"/>
                </a:moveTo>
                <a:cubicBezTo>
                  <a:pt x="602761" y="516857"/>
                  <a:pt x="604559" y="517621"/>
                  <a:pt x="604559" y="518382"/>
                </a:cubicBezTo>
                <a:cubicBezTo>
                  <a:pt x="603659" y="518382"/>
                  <a:pt x="602761" y="519143"/>
                  <a:pt x="601861" y="519143"/>
                </a:cubicBezTo>
                <a:cubicBezTo>
                  <a:pt x="601861" y="519143"/>
                  <a:pt x="600961" y="518382"/>
                  <a:pt x="600961" y="517621"/>
                </a:cubicBezTo>
                <a:cubicBezTo>
                  <a:pt x="600060" y="517621"/>
                  <a:pt x="599160" y="516096"/>
                  <a:pt x="599160" y="516096"/>
                </a:cubicBezTo>
                <a:lnTo>
                  <a:pt x="600961" y="514575"/>
                </a:lnTo>
                <a:cubicBezTo>
                  <a:pt x="601861" y="515335"/>
                  <a:pt x="601861" y="516096"/>
                  <a:pt x="602761" y="516857"/>
                </a:cubicBezTo>
                <a:close/>
                <a:moveTo>
                  <a:pt x="574863" y="510006"/>
                </a:moveTo>
                <a:cubicBezTo>
                  <a:pt x="575764" y="510006"/>
                  <a:pt x="575764" y="512289"/>
                  <a:pt x="576664" y="512289"/>
                </a:cubicBezTo>
                <a:lnTo>
                  <a:pt x="578465" y="510767"/>
                </a:lnTo>
                <a:cubicBezTo>
                  <a:pt x="578465" y="510767"/>
                  <a:pt x="579366" y="511528"/>
                  <a:pt x="580263" y="512289"/>
                </a:cubicBezTo>
                <a:cubicBezTo>
                  <a:pt x="580263" y="513050"/>
                  <a:pt x="581163" y="513814"/>
                  <a:pt x="581163" y="513814"/>
                </a:cubicBezTo>
                <a:cubicBezTo>
                  <a:pt x="581163" y="514575"/>
                  <a:pt x="579366" y="515335"/>
                  <a:pt x="579366" y="515335"/>
                </a:cubicBezTo>
                <a:cubicBezTo>
                  <a:pt x="579366" y="516096"/>
                  <a:pt x="581163" y="516857"/>
                  <a:pt x="581163" y="516857"/>
                </a:cubicBezTo>
                <a:cubicBezTo>
                  <a:pt x="580263" y="516857"/>
                  <a:pt x="579366" y="518382"/>
                  <a:pt x="578465" y="518382"/>
                </a:cubicBezTo>
                <a:cubicBezTo>
                  <a:pt x="578465" y="518382"/>
                  <a:pt x="578465" y="516857"/>
                  <a:pt x="577565" y="516857"/>
                </a:cubicBezTo>
                <a:cubicBezTo>
                  <a:pt x="576664" y="516857"/>
                  <a:pt x="575764" y="518382"/>
                  <a:pt x="575764" y="517621"/>
                </a:cubicBezTo>
                <a:cubicBezTo>
                  <a:pt x="574863" y="517621"/>
                  <a:pt x="573966" y="516857"/>
                  <a:pt x="573966" y="516096"/>
                </a:cubicBezTo>
                <a:cubicBezTo>
                  <a:pt x="573966" y="516096"/>
                  <a:pt x="572165" y="515335"/>
                  <a:pt x="572165" y="514575"/>
                </a:cubicBezTo>
                <a:cubicBezTo>
                  <a:pt x="572165" y="513814"/>
                  <a:pt x="573966" y="513814"/>
                  <a:pt x="573966" y="513050"/>
                </a:cubicBezTo>
                <a:lnTo>
                  <a:pt x="573066" y="511528"/>
                </a:lnTo>
                <a:cubicBezTo>
                  <a:pt x="573066" y="511528"/>
                  <a:pt x="573966" y="510006"/>
                  <a:pt x="574863" y="510006"/>
                </a:cubicBezTo>
                <a:close/>
                <a:moveTo>
                  <a:pt x="536169" y="513814"/>
                </a:moveTo>
                <a:cubicBezTo>
                  <a:pt x="536169" y="513814"/>
                  <a:pt x="535272" y="512289"/>
                  <a:pt x="535272" y="511528"/>
                </a:cubicBezTo>
                <a:cubicBezTo>
                  <a:pt x="534371" y="511528"/>
                  <a:pt x="533471" y="510767"/>
                  <a:pt x="533471" y="510006"/>
                </a:cubicBezTo>
                <a:cubicBezTo>
                  <a:pt x="533471" y="510006"/>
                  <a:pt x="535272" y="509245"/>
                  <a:pt x="535272" y="508481"/>
                </a:cubicBezTo>
                <a:cubicBezTo>
                  <a:pt x="536169" y="510006"/>
                  <a:pt x="537070" y="510767"/>
                  <a:pt x="538871" y="512289"/>
                </a:cubicBezTo>
                <a:cubicBezTo>
                  <a:pt x="537970" y="512289"/>
                  <a:pt x="537070" y="513814"/>
                  <a:pt x="536169" y="513814"/>
                </a:cubicBezTo>
                <a:close/>
                <a:moveTo>
                  <a:pt x="444386" y="524473"/>
                </a:moveTo>
                <a:cubicBezTo>
                  <a:pt x="444386" y="524473"/>
                  <a:pt x="443486" y="522951"/>
                  <a:pt x="442585" y="522951"/>
                </a:cubicBezTo>
                <a:lnTo>
                  <a:pt x="445284" y="521426"/>
                </a:lnTo>
                <a:lnTo>
                  <a:pt x="446184" y="522951"/>
                </a:lnTo>
                <a:lnTo>
                  <a:pt x="444386" y="524473"/>
                </a:lnTo>
                <a:close/>
                <a:moveTo>
                  <a:pt x="422788" y="511528"/>
                </a:moveTo>
                <a:cubicBezTo>
                  <a:pt x="423689" y="511528"/>
                  <a:pt x="424589" y="513050"/>
                  <a:pt x="424589" y="513050"/>
                </a:cubicBezTo>
                <a:lnTo>
                  <a:pt x="422788" y="514575"/>
                </a:lnTo>
                <a:cubicBezTo>
                  <a:pt x="421888" y="514575"/>
                  <a:pt x="420990" y="515335"/>
                  <a:pt x="420990" y="515335"/>
                </a:cubicBezTo>
                <a:cubicBezTo>
                  <a:pt x="420090" y="515335"/>
                  <a:pt x="420090" y="513814"/>
                  <a:pt x="419189" y="513814"/>
                </a:cubicBezTo>
                <a:lnTo>
                  <a:pt x="420990" y="512289"/>
                </a:lnTo>
                <a:cubicBezTo>
                  <a:pt x="421888" y="512289"/>
                  <a:pt x="422788" y="511528"/>
                  <a:pt x="422788" y="511528"/>
                </a:cubicBezTo>
                <a:close/>
                <a:moveTo>
                  <a:pt x="510976" y="478782"/>
                </a:moveTo>
                <a:cubicBezTo>
                  <a:pt x="510976" y="478021"/>
                  <a:pt x="510075" y="477260"/>
                  <a:pt x="510075" y="477260"/>
                </a:cubicBezTo>
                <a:cubicBezTo>
                  <a:pt x="509175" y="476499"/>
                  <a:pt x="509175" y="475738"/>
                  <a:pt x="508274" y="474974"/>
                </a:cubicBezTo>
                <a:cubicBezTo>
                  <a:pt x="507377" y="474974"/>
                  <a:pt x="507377" y="474213"/>
                  <a:pt x="506476" y="473452"/>
                </a:cubicBezTo>
                <a:cubicBezTo>
                  <a:pt x="507377" y="473452"/>
                  <a:pt x="508274" y="471930"/>
                  <a:pt x="508274" y="471930"/>
                </a:cubicBezTo>
                <a:cubicBezTo>
                  <a:pt x="509175" y="472691"/>
                  <a:pt x="510075" y="473452"/>
                  <a:pt x="510075" y="474213"/>
                </a:cubicBezTo>
                <a:cubicBezTo>
                  <a:pt x="510976" y="474213"/>
                  <a:pt x="510976" y="474974"/>
                  <a:pt x="511876" y="475738"/>
                </a:cubicBezTo>
                <a:cubicBezTo>
                  <a:pt x="511876" y="476499"/>
                  <a:pt x="512773" y="476499"/>
                  <a:pt x="513674" y="477260"/>
                </a:cubicBezTo>
                <a:lnTo>
                  <a:pt x="514574" y="478782"/>
                </a:lnTo>
                <a:lnTo>
                  <a:pt x="512773" y="480307"/>
                </a:lnTo>
                <a:cubicBezTo>
                  <a:pt x="511876" y="479546"/>
                  <a:pt x="511876" y="479546"/>
                  <a:pt x="510976" y="478782"/>
                </a:cubicBezTo>
                <a:close/>
                <a:moveTo>
                  <a:pt x="502875" y="473452"/>
                </a:moveTo>
                <a:cubicBezTo>
                  <a:pt x="502875" y="472691"/>
                  <a:pt x="504676" y="471930"/>
                  <a:pt x="505576" y="471930"/>
                </a:cubicBezTo>
                <a:lnTo>
                  <a:pt x="506476" y="473452"/>
                </a:lnTo>
                <a:lnTo>
                  <a:pt x="504676" y="474974"/>
                </a:lnTo>
                <a:lnTo>
                  <a:pt x="502875" y="473452"/>
                </a:lnTo>
                <a:close/>
                <a:moveTo>
                  <a:pt x="562267" y="478021"/>
                </a:moveTo>
                <a:cubicBezTo>
                  <a:pt x="562267" y="478021"/>
                  <a:pt x="563167" y="479546"/>
                  <a:pt x="563167" y="480307"/>
                </a:cubicBezTo>
                <a:lnTo>
                  <a:pt x="561366" y="481068"/>
                </a:lnTo>
                <a:lnTo>
                  <a:pt x="559568" y="479546"/>
                </a:lnTo>
                <a:cubicBezTo>
                  <a:pt x="559568" y="479546"/>
                  <a:pt x="561366" y="478021"/>
                  <a:pt x="562267" y="478021"/>
                </a:cubicBezTo>
                <a:close/>
                <a:moveTo>
                  <a:pt x="615358" y="481068"/>
                </a:moveTo>
                <a:cubicBezTo>
                  <a:pt x="616259" y="481068"/>
                  <a:pt x="617156" y="480307"/>
                  <a:pt x="617156" y="480307"/>
                </a:cubicBezTo>
                <a:cubicBezTo>
                  <a:pt x="618057" y="480307"/>
                  <a:pt x="618057" y="481829"/>
                  <a:pt x="618957" y="481829"/>
                </a:cubicBezTo>
                <a:lnTo>
                  <a:pt x="617156" y="483351"/>
                </a:lnTo>
                <a:cubicBezTo>
                  <a:pt x="616259" y="483351"/>
                  <a:pt x="616259" y="481068"/>
                  <a:pt x="615358" y="481068"/>
                </a:cubicBezTo>
                <a:close/>
                <a:moveTo>
                  <a:pt x="613558" y="482590"/>
                </a:moveTo>
                <a:cubicBezTo>
                  <a:pt x="612657" y="482590"/>
                  <a:pt x="612657" y="481068"/>
                  <a:pt x="611760" y="481068"/>
                </a:cubicBezTo>
                <a:lnTo>
                  <a:pt x="613558" y="479546"/>
                </a:lnTo>
                <a:cubicBezTo>
                  <a:pt x="614458" y="479546"/>
                  <a:pt x="615358" y="481068"/>
                  <a:pt x="615358" y="481068"/>
                </a:cubicBezTo>
                <a:cubicBezTo>
                  <a:pt x="614458" y="481068"/>
                  <a:pt x="614458" y="482590"/>
                  <a:pt x="613558" y="482590"/>
                </a:cubicBezTo>
                <a:close/>
                <a:moveTo>
                  <a:pt x="608158" y="483351"/>
                </a:moveTo>
                <a:cubicBezTo>
                  <a:pt x="607261" y="482590"/>
                  <a:pt x="607261" y="482590"/>
                  <a:pt x="606360" y="481829"/>
                </a:cubicBezTo>
                <a:lnTo>
                  <a:pt x="604559" y="480307"/>
                </a:lnTo>
                <a:cubicBezTo>
                  <a:pt x="604559" y="479546"/>
                  <a:pt x="606360" y="478782"/>
                  <a:pt x="607261" y="478782"/>
                </a:cubicBezTo>
                <a:cubicBezTo>
                  <a:pt x="607261" y="478021"/>
                  <a:pt x="608158" y="478021"/>
                  <a:pt x="609058" y="477260"/>
                </a:cubicBezTo>
                <a:cubicBezTo>
                  <a:pt x="609058" y="478021"/>
                  <a:pt x="609959" y="478782"/>
                  <a:pt x="609959" y="479546"/>
                </a:cubicBezTo>
                <a:cubicBezTo>
                  <a:pt x="610859" y="479546"/>
                  <a:pt x="611760" y="481068"/>
                  <a:pt x="611760" y="481068"/>
                </a:cubicBezTo>
                <a:cubicBezTo>
                  <a:pt x="611760" y="481068"/>
                  <a:pt x="609959" y="481829"/>
                  <a:pt x="609959" y="482590"/>
                </a:cubicBezTo>
                <a:cubicBezTo>
                  <a:pt x="609058" y="482590"/>
                  <a:pt x="608158" y="483351"/>
                  <a:pt x="608158" y="483351"/>
                </a:cubicBezTo>
                <a:close/>
                <a:moveTo>
                  <a:pt x="878116" y="475738"/>
                </a:moveTo>
                <a:cubicBezTo>
                  <a:pt x="877216" y="476499"/>
                  <a:pt x="875415" y="477260"/>
                  <a:pt x="875415" y="477260"/>
                </a:cubicBezTo>
                <a:lnTo>
                  <a:pt x="874518" y="475738"/>
                </a:lnTo>
                <a:lnTo>
                  <a:pt x="876316" y="474213"/>
                </a:lnTo>
                <a:lnTo>
                  <a:pt x="878116" y="475738"/>
                </a:lnTo>
                <a:close/>
                <a:moveTo>
                  <a:pt x="927607" y="478782"/>
                </a:moveTo>
                <a:cubicBezTo>
                  <a:pt x="927607" y="479546"/>
                  <a:pt x="929407" y="479546"/>
                  <a:pt x="929407" y="480307"/>
                </a:cubicBezTo>
                <a:cubicBezTo>
                  <a:pt x="929407" y="481068"/>
                  <a:pt x="927607" y="481068"/>
                  <a:pt x="927607" y="481829"/>
                </a:cubicBezTo>
                <a:cubicBezTo>
                  <a:pt x="927607" y="481068"/>
                  <a:pt x="925809" y="480307"/>
                  <a:pt x="925809" y="480307"/>
                </a:cubicBezTo>
                <a:cubicBezTo>
                  <a:pt x="925809" y="479546"/>
                  <a:pt x="927607" y="478782"/>
                  <a:pt x="927607" y="478782"/>
                </a:cubicBezTo>
                <a:close/>
                <a:moveTo>
                  <a:pt x="973501" y="484115"/>
                </a:moveTo>
                <a:cubicBezTo>
                  <a:pt x="973501" y="484115"/>
                  <a:pt x="972601" y="482590"/>
                  <a:pt x="972601" y="481829"/>
                </a:cubicBezTo>
                <a:lnTo>
                  <a:pt x="974402" y="481068"/>
                </a:lnTo>
                <a:cubicBezTo>
                  <a:pt x="974402" y="481068"/>
                  <a:pt x="975299" y="482590"/>
                  <a:pt x="976199" y="482590"/>
                </a:cubicBezTo>
                <a:cubicBezTo>
                  <a:pt x="975299" y="482590"/>
                  <a:pt x="974402" y="484115"/>
                  <a:pt x="973501" y="484115"/>
                </a:cubicBezTo>
                <a:close/>
                <a:moveTo>
                  <a:pt x="1023892" y="475738"/>
                </a:moveTo>
                <a:lnTo>
                  <a:pt x="1025693" y="474213"/>
                </a:lnTo>
                <a:cubicBezTo>
                  <a:pt x="1026593" y="474974"/>
                  <a:pt x="1026593" y="475738"/>
                  <a:pt x="1027493" y="476499"/>
                </a:cubicBezTo>
                <a:cubicBezTo>
                  <a:pt x="1027493" y="476499"/>
                  <a:pt x="1028391" y="477260"/>
                  <a:pt x="1028391" y="478021"/>
                </a:cubicBezTo>
                <a:cubicBezTo>
                  <a:pt x="1029291" y="478021"/>
                  <a:pt x="1026593" y="478782"/>
                  <a:pt x="1026593" y="479546"/>
                </a:cubicBezTo>
                <a:cubicBezTo>
                  <a:pt x="1026593" y="478782"/>
                  <a:pt x="1025693" y="478021"/>
                  <a:pt x="1025693" y="477260"/>
                </a:cubicBezTo>
                <a:cubicBezTo>
                  <a:pt x="1024792" y="477260"/>
                  <a:pt x="1023892" y="475738"/>
                  <a:pt x="1023892" y="475738"/>
                </a:cubicBezTo>
                <a:close/>
                <a:moveTo>
                  <a:pt x="1055388" y="482590"/>
                </a:moveTo>
                <a:lnTo>
                  <a:pt x="1053588" y="481068"/>
                </a:lnTo>
                <a:cubicBezTo>
                  <a:pt x="1053588" y="480307"/>
                  <a:pt x="1055388" y="479546"/>
                  <a:pt x="1055388" y="479546"/>
                </a:cubicBezTo>
                <a:cubicBezTo>
                  <a:pt x="1056286" y="478782"/>
                  <a:pt x="1057186" y="478021"/>
                  <a:pt x="1058087" y="478021"/>
                </a:cubicBezTo>
                <a:lnTo>
                  <a:pt x="1058987" y="479546"/>
                </a:lnTo>
                <a:lnTo>
                  <a:pt x="1060785" y="478782"/>
                </a:lnTo>
                <a:cubicBezTo>
                  <a:pt x="1061685" y="478782"/>
                  <a:pt x="1059888" y="477260"/>
                  <a:pt x="1059888" y="476499"/>
                </a:cubicBezTo>
                <a:cubicBezTo>
                  <a:pt x="1059888" y="476499"/>
                  <a:pt x="1058087" y="475738"/>
                  <a:pt x="1058087" y="474974"/>
                </a:cubicBezTo>
                <a:lnTo>
                  <a:pt x="1059888" y="474213"/>
                </a:lnTo>
                <a:cubicBezTo>
                  <a:pt x="1059888" y="473452"/>
                  <a:pt x="1061685" y="475738"/>
                  <a:pt x="1061685" y="475738"/>
                </a:cubicBezTo>
                <a:cubicBezTo>
                  <a:pt x="1062586" y="475738"/>
                  <a:pt x="1062586" y="474213"/>
                  <a:pt x="1063486" y="474213"/>
                </a:cubicBezTo>
                <a:lnTo>
                  <a:pt x="1065287" y="475738"/>
                </a:lnTo>
                <a:cubicBezTo>
                  <a:pt x="1065287" y="476499"/>
                  <a:pt x="1066185" y="477260"/>
                  <a:pt x="1067085" y="478021"/>
                </a:cubicBezTo>
                <a:cubicBezTo>
                  <a:pt x="1067085" y="477260"/>
                  <a:pt x="1067985" y="476499"/>
                  <a:pt x="1068886" y="476499"/>
                </a:cubicBezTo>
                <a:cubicBezTo>
                  <a:pt x="1068886" y="476499"/>
                  <a:pt x="1069786" y="478021"/>
                  <a:pt x="1070687" y="478021"/>
                </a:cubicBezTo>
                <a:lnTo>
                  <a:pt x="1071584" y="479546"/>
                </a:lnTo>
                <a:cubicBezTo>
                  <a:pt x="1071584" y="480307"/>
                  <a:pt x="1069786" y="481068"/>
                  <a:pt x="1069786" y="481068"/>
                </a:cubicBezTo>
                <a:lnTo>
                  <a:pt x="1067985" y="479546"/>
                </a:lnTo>
                <a:lnTo>
                  <a:pt x="1066185" y="480307"/>
                </a:lnTo>
                <a:cubicBezTo>
                  <a:pt x="1065287" y="481068"/>
                  <a:pt x="1065287" y="481829"/>
                  <a:pt x="1064387" y="481829"/>
                </a:cubicBezTo>
                <a:cubicBezTo>
                  <a:pt x="1063486" y="482590"/>
                  <a:pt x="1062586" y="482590"/>
                  <a:pt x="1062586" y="483351"/>
                </a:cubicBezTo>
                <a:cubicBezTo>
                  <a:pt x="1060785" y="484115"/>
                  <a:pt x="1059888" y="484876"/>
                  <a:pt x="1058087" y="485637"/>
                </a:cubicBezTo>
                <a:cubicBezTo>
                  <a:pt x="1058087" y="485637"/>
                  <a:pt x="1057186" y="484876"/>
                  <a:pt x="1056286" y="484115"/>
                </a:cubicBezTo>
                <a:cubicBezTo>
                  <a:pt x="1056286" y="483351"/>
                  <a:pt x="1055388" y="483351"/>
                  <a:pt x="1055388" y="482590"/>
                </a:cubicBezTo>
                <a:close/>
                <a:moveTo>
                  <a:pt x="1084184" y="479546"/>
                </a:moveTo>
                <a:lnTo>
                  <a:pt x="1083283" y="478021"/>
                </a:lnTo>
                <a:cubicBezTo>
                  <a:pt x="1082383" y="478021"/>
                  <a:pt x="1081483" y="476499"/>
                  <a:pt x="1081483" y="476499"/>
                </a:cubicBezTo>
                <a:lnTo>
                  <a:pt x="1083283" y="474974"/>
                </a:lnTo>
                <a:cubicBezTo>
                  <a:pt x="1084184" y="475738"/>
                  <a:pt x="1084184" y="476499"/>
                  <a:pt x="1085081" y="476499"/>
                </a:cubicBezTo>
                <a:cubicBezTo>
                  <a:pt x="1085982" y="477260"/>
                  <a:pt x="1085982" y="478021"/>
                  <a:pt x="1086882" y="478021"/>
                </a:cubicBezTo>
                <a:cubicBezTo>
                  <a:pt x="1085982" y="478021"/>
                  <a:pt x="1085081" y="479546"/>
                  <a:pt x="1084184" y="479546"/>
                </a:cubicBezTo>
                <a:close/>
                <a:moveTo>
                  <a:pt x="1086958" y="478212"/>
                </a:moveTo>
                <a:cubicBezTo>
                  <a:pt x="1086912" y="478194"/>
                  <a:pt x="1086882" y="478145"/>
                  <a:pt x="1086882" y="478021"/>
                </a:cubicBezTo>
                <a:cubicBezTo>
                  <a:pt x="1086882" y="478084"/>
                  <a:pt x="1086946" y="478148"/>
                  <a:pt x="1086958" y="478212"/>
                </a:cubicBezTo>
                <a:close/>
                <a:moveTo>
                  <a:pt x="1133674" y="477260"/>
                </a:moveTo>
                <a:cubicBezTo>
                  <a:pt x="1132777" y="478021"/>
                  <a:pt x="1131876" y="478782"/>
                  <a:pt x="1131876" y="478782"/>
                </a:cubicBezTo>
                <a:cubicBezTo>
                  <a:pt x="1130976" y="479546"/>
                  <a:pt x="1130075" y="480307"/>
                  <a:pt x="1129175" y="480307"/>
                </a:cubicBezTo>
                <a:cubicBezTo>
                  <a:pt x="1129175" y="480307"/>
                  <a:pt x="1128275" y="481829"/>
                  <a:pt x="1127377" y="481829"/>
                </a:cubicBezTo>
                <a:cubicBezTo>
                  <a:pt x="1127377" y="481829"/>
                  <a:pt x="1126477" y="480307"/>
                  <a:pt x="1125576" y="479546"/>
                </a:cubicBezTo>
                <a:lnTo>
                  <a:pt x="1128275" y="478782"/>
                </a:lnTo>
                <a:cubicBezTo>
                  <a:pt x="1128275" y="478021"/>
                  <a:pt x="1126477" y="477260"/>
                  <a:pt x="1126477" y="476499"/>
                </a:cubicBezTo>
                <a:cubicBezTo>
                  <a:pt x="1125576" y="476499"/>
                  <a:pt x="1125576" y="475738"/>
                  <a:pt x="1124676" y="474974"/>
                </a:cubicBezTo>
                <a:cubicBezTo>
                  <a:pt x="1126477" y="474213"/>
                  <a:pt x="1127377" y="473452"/>
                  <a:pt x="1129175" y="472691"/>
                </a:cubicBezTo>
                <a:lnTo>
                  <a:pt x="1130075" y="474213"/>
                </a:lnTo>
                <a:cubicBezTo>
                  <a:pt x="1130976" y="474213"/>
                  <a:pt x="1131876" y="472691"/>
                  <a:pt x="1132777" y="472691"/>
                </a:cubicBezTo>
                <a:cubicBezTo>
                  <a:pt x="1132777" y="472691"/>
                  <a:pt x="1133674" y="474213"/>
                  <a:pt x="1133674" y="474974"/>
                </a:cubicBezTo>
                <a:cubicBezTo>
                  <a:pt x="1134575" y="474974"/>
                  <a:pt x="1134575" y="475738"/>
                  <a:pt x="1135475" y="476499"/>
                </a:cubicBezTo>
                <a:cubicBezTo>
                  <a:pt x="1135475" y="476499"/>
                  <a:pt x="1137276" y="477260"/>
                  <a:pt x="1137276" y="478021"/>
                </a:cubicBezTo>
                <a:cubicBezTo>
                  <a:pt x="1137276" y="478021"/>
                  <a:pt x="1135475" y="478782"/>
                  <a:pt x="1134575" y="479546"/>
                </a:cubicBezTo>
                <a:cubicBezTo>
                  <a:pt x="1135475" y="478782"/>
                  <a:pt x="1133674" y="478021"/>
                  <a:pt x="1133674" y="477260"/>
                </a:cubicBezTo>
                <a:close/>
                <a:moveTo>
                  <a:pt x="1281353" y="468122"/>
                </a:moveTo>
                <a:lnTo>
                  <a:pt x="1283154" y="466597"/>
                </a:lnTo>
                <a:lnTo>
                  <a:pt x="1284952" y="467361"/>
                </a:lnTo>
                <a:cubicBezTo>
                  <a:pt x="1284952" y="468122"/>
                  <a:pt x="1283154" y="468883"/>
                  <a:pt x="1283154" y="468883"/>
                </a:cubicBezTo>
                <a:cubicBezTo>
                  <a:pt x="1283154" y="468883"/>
                  <a:pt x="1282254" y="468122"/>
                  <a:pt x="1281353" y="468122"/>
                </a:cubicBezTo>
                <a:close/>
                <a:moveTo>
                  <a:pt x="1288451" y="466597"/>
                </a:moveTo>
                <a:lnTo>
                  <a:pt x="1290251" y="468122"/>
                </a:lnTo>
                <a:cubicBezTo>
                  <a:pt x="1289351" y="468122"/>
                  <a:pt x="1288451" y="468883"/>
                  <a:pt x="1288451" y="468883"/>
                </a:cubicBezTo>
                <a:cubicBezTo>
                  <a:pt x="1288451" y="468883"/>
                  <a:pt x="1286650" y="468122"/>
                  <a:pt x="1286650" y="467361"/>
                </a:cubicBezTo>
                <a:lnTo>
                  <a:pt x="1288451" y="466597"/>
                </a:lnTo>
                <a:close/>
                <a:moveTo>
                  <a:pt x="1436130" y="476499"/>
                </a:moveTo>
                <a:cubicBezTo>
                  <a:pt x="1437027" y="475738"/>
                  <a:pt x="1437027" y="474974"/>
                  <a:pt x="1437928" y="474974"/>
                </a:cubicBezTo>
                <a:cubicBezTo>
                  <a:pt x="1437928" y="474213"/>
                  <a:pt x="1438828" y="472691"/>
                  <a:pt x="1438828" y="472691"/>
                </a:cubicBezTo>
                <a:cubicBezTo>
                  <a:pt x="1439728" y="472691"/>
                  <a:pt x="1440629" y="474213"/>
                  <a:pt x="1441529" y="474213"/>
                </a:cubicBezTo>
                <a:lnTo>
                  <a:pt x="1442427" y="472691"/>
                </a:lnTo>
                <a:cubicBezTo>
                  <a:pt x="1444228" y="473452"/>
                  <a:pt x="1445128" y="474213"/>
                  <a:pt x="1446926" y="474974"/>
                </a:cubicBezTo>
                <a:cubicBezTo>
                  <a:pt x="1446025" y="475738"/>
                  <a:pt x="1446025" y="476499"/>
                  <a:pt x="1445128" y="476499"/>
                </a:cubicBezTo>
                <a:cubicBezTo>
                  <a:pt x="1445128" y="477260"/>
                  <a:pt x="1443327" y="478021"/>
                  <a:pt x="1443327" y="478782"/>
                </a:cubicBezTo>
                <a:lnTo>
                  <a:pt x="1446025" y="479546"/>
                </a:lnTo>
                <a:cubicBezTo>
                  <a:pt x="1445128" y="480307"/>
                  <a:pt x="1444228" y="481829"/>
                  <a:pt x="1444228" y="481829"/>
                </a:cubicBezTo>
                <a:cubicBezTo>
                  <a:pt x="1443327" y="481829"/>
                  <a:pt x="1442427" y="480307"/>
                  <a:pt x="1442427" y="480307"/>
                </a:cubicBezTo>
                <a:cubicBezTo>
                  <a:pt x="1441529" y="480307"/>
                  <a:pt x="1440629" y="479546"/>
                  <a:pt x="1439728" y="478782"/>
                </a:cubicBezTo>
                <a:cubicBezTo>
                  <a:pt x="1439728" y="478782"/>
                  <a:pt x="1438828" y="478021"/>
                  <a:pt x="1437928" y="477260"/>
                </a:cubicBezTo>
                <a:cubicBezTo>
                  <a:pt x="1437928" y="478021"/>
                  <a:pt x="1436130" y="478782"/>
                  <a:pt x="1437027" y="479546"/>
                </a:cubicBezTo>
                <a:cubicBezTo>
                  <a:pt x="1436130" y="478782"/>
                  <a:pt x="1434329" y="478021"/>
                  <a:pt x="1434329" y="478021"/>
                </a:cubicBezTo>
                <a:cubicBezTo>
                  <a:pt x="1434329" y="477260"/>
                  <a:pt x="1436130" y="476499"/>
                  <a:pt x="1436130" y="476499"/>
                </a:cubicBezTo>
                <a:close/>
                <a:moveTo>
                  <a:pt x="1488321" y="474974"/>
                </a:moveTo>
                <a:lnTo>
                  <a:pt x="1490119" y="476499"/>
                </a:lnTo>
                <a:cubicBezTo>
                  <a:pt x="1490119" y="476499"/>
                  <a:pt x="1489219" y="478021"/>
                  <a:pt x="1488321" y="478021"/>
                </a:cubicBezTo>
                <a:lnTo>
                  <a:pt x="1487421" y="479546"/>
                </a:lnTo>
                <a:cubicBezTo>
                  <a:pt x="1486520" y="479546"/>
                  <a:pt x="1485620" y="478021"/>
                  <a:pt x="1484720" y="478021"/>
                </a:cubicBezTo>
                <a:cubicBezTo>
                  <a:pt x="1485620" y="478021"/>
                  <a:pt x="1485620" y="477260"/>
                  <a:pt x="1486520" y="476499"/>
                </a:cubicBezTo>
                <a:cubicBezTo>
                  <a:pt x="1487421" y="476499"/>
                  <a:pt x="1487421" y="475738"/>
                  <a:pt x="1488321" y="474974"/>
                </a:cubicBezTo>
                <a:close/>
                <a:moveTo>
                  <a:pt x="1484647" y="478212"/>
                </a:moveTo>
                <a:cubicBezTo>
                  <a:pt x="1484656" y="478148"/>
                  <a:pt x="1484720" y="478084"/>
                  <a:pt x="1484720" y="478021"/>
                </a:cubicBezTo>
                <a:cubicBezTo>
                  <a:pt x="1484720" y="478145"/>
                  <a:pt x="1484689" y="478194"/>
                  <a:pt x="1484647" y="478212"/>
                </a:cubicBezTo>
                <a:close/>
                <a:moveTo>
                  <a:pt x="1507218" y="481829"/>
                </a:moveTo>
                <a:cubicBezTo>
                  <a:pt x="1506318" y="481829"/>
                  <a:pt x="1506318" y="481068"/>
                  <a:pt x="1505417" y="480307"/>
                </a:cubicBezTo>
                <a:lnTo>
                  <a:pt x="1503616" y="479546"/>
                </a:lnTo>
                <a:lnTo>
                  <a:pt x="1501819" y="481068"/>
                </a:lnTo>
                <a:cubicBezTo>
                  <a:pt x="1501819" y="481068"/>
                  <a:pt x="1500018" y="480307"/>
                  <a:pt x="1500018" y="479546"/>
                </a:cubicBezTo>
                <a:lnTo>
                  <a:pt x="1500918" y="478021"/>
                </a:lnTo>
                <a:cubicBezTo>
                  <a:pt x="1501819" y="478021"/>
                  <a:pt x="1502719" y="476499"/>
                  <a:pt x="1502719" y="476499"/>
                </a:cubicBezTo>
                <a:cubicBezTo>
                  <a:pt x="1503616" y="476499"/>
                  <a:pt x="1504517" y="477260"/>
                  <a:pt x="1504517" y="478021"/>
                </a:cubicBezTo>
                <a:cubicBezTo>
                  <a:pt x="1505417" y="477260"/>
                  <a:pt x="1506318" y="476499"/>
                  <a:pt x="1506318" y="475738"/>
                </a:cubicBezTo>
                <a:lnTo>
                  <a:pt x="1508115" y="474213"/>
                </a:lnTo>
                <a:cubicBezTo>
                  <a:pt x="1509016" y="474213"/>
                  <a:pt x="1509016" y="475738"/>
                  <a:pt x="1509916" y="475738"/>
                </a:cubicBezTo>
                <a:cubicBezTo>
                  <a:pt x="1509916" y="475738"/>
                  <a:pt x="1511717" y="473452"/>
                  <a:pt x="1511717" y="474213"/>
                </a:cubicBezTo>
                <a:lnTo>
                  <a:pt x="1513515" y="474974"/>
                </a:lnTo>
                <a:cubicBezTo>
                  <a:pt x="1513515" y="475738"/>
                  <a:pt x="1511717" y="476499"/>
                  <a:pt x="1511717" y="476499"/>
                </a:cubicBezTo>
                <a:cubicBezTo>
                  <a:pt x="1511717" y="477260"/>
                  <a:pt x="1509916" y="478782"/>
                  <a:pt x="1510817" y="478782"/>
                </a:cubicBezTo>
                <a:lnTo>
                  <a:pt x="1512618" y="479546"/>
                </a:lnTo>
                <a:lnTo>
                  <a:pt x="1513515" y="478021"/>
                </a:lnTo>
                <a:cubicBezTo>
                  <a:pt x="1514415" y="478021"/>
                  <a:pt x="1515316" y="478782"/>
                  <a:pt x="1516216" y="479546"/>
                </a:cubicBezTo>
                <a:cubicBezTo>
                  <a:pt x="1516216" y="479546"/>
                  <a:pt x="1518014" y="480307"/>
                  <a:pt x="1518014" y="481068"/>
                </a:cubicBezTo>
                <a:lnTo>
                  <a:pt x="1516216" y="482590"/>
                </a:lnTo>
                <a:cubicBezTo>
                  <a:pt x="1516216" y="483351"/>
                  <a:pt x="1515316" y="483351"/>
                  <a:pt x="1515316" y="484115"/>
                </a:cubicBezTo>
                <a:cubicBezTo>
                  <a:pt x="1514415" y="484876"/>
                  <a:pt x="1513515" y="485637"/>
                  <a:pt x="1513515" y="485637"/>
                </a:cubicBezTo>
                <a:cubicBezTo>
                  <a:pt x="1511717" y="484876"/>
                  <a:pt x="1510817" y="484115"/>
                  <a:pt x="1509016" y="483351"/>
                </a:cubicBezTo>
                <a:cubicBezTo>
                  <a:pt x="1509016" y="482590"/>
                  <a:pt x="1508115" y="482590"/>
                  <a:pt x="1507218" y="481829"/>
                </a:cubicBezTo>
                <a:close/>
                <a:moveTo>
                  <a:pt x="1543211" y="478021"/>
                </a:moveTo>
                <a:cubicBezTo>
                  <a:pt x="1543211" y="477260"/>
                  <a:pt x="1544111" y="476499"/>
                  <a:pt x="1544111" y="476499"/>
                </a:cubicBezTo>
                <a:cubicBezTo>
                  <a:pt x="1545012" y="475738"/>
                  <a:pt x="1545012" y="474974"/>
                  <a:pt x="1545912" y="474213"/>
                </a:cubicBezTo>
                <a:lnTo>
                  <a:pt x="1547710" y="475738"/>
                </a:lnTo>
                <a:cubicBezTo>
                  <a:pt x="1547710" y="475738"/>
                  <a:pt x="1546810" y="477260"/>
                  <a:pt x="1545912" y="477260"/>
                </a:cubicBezTo>
                <a:cubicBezTo>
                  <a:pt x="1545912" y="478021"/>
                  <a:pt x="1545012" y="478782"/>
                  <a:pt x="1545012" y="479546"/>
                </a:cubicBezTo>
                <a:cubicBezTo>
                  <a:pt x="1545012" y="478782"/>
                  <a:pt x="1542311" y="478021"/>
                  <a:pt x="1543211" y="478021"/>
                </a:cubicBezTo>
                <a:close/>
                <a:moveTo>
                  <a:pt x="1597203" y="481068"/>
                </a:moveTo>
                <a:lnTo>
                  <a:pt x="1599001" y="481829"/>
                </a:lnTo>
                <a:cubicBezTo>
                  <a:pt x="1599001" y="482590"/>
                  <a:pt x="1598104" y="484115"/>
                  <a:pt x="1598104" y="484115"/>
                </a:cubicBezTo>
                <a:cubicBezTo>
                  <a:pt x="1597203" y="484115"/>
                  <a:pt x="1596303" y="482590"/>
                  <a:pt x="1595402" y="482590"/>
                </a:cubicBezTo>
                <a:cubicBezTo>
                  <a:pt x="1596303" y="482590"/>
                  <a:pt x="1597203" y="481068"/>
                  <a:pt x="1597203" y="481068"/>
                </a:cubicBezTo>
                <a:close/>
                <a:moveTo>
                  <a:pt x="1643995" y="478782"/>
                </a:moveTo>
                <a:cubicBezTo>
                  <a:pt x="1643995" y="478782"/>
                  <a:pt x="1645796" y="479546"/>
                  <a:pt x="1645796" y="480307"/>
                </a:cubicBezTo>
                <a:cubicBezTo>
                  <a:pt x="1645796" y="480307"/>
                  <a:pt x="1643995" y="481068"/>
                  <a:pt x="1643995" y="481829"/>
                </a:cubicBezTo>
                <a:cubicBezTo>
                  <a:pt x="1643995" y="481068"/>
                  <a:pt x="1642194" y="481068"/>
                  <a:pt x="1642194" y="480307"/>
                </a:cubicBezTo>
                <a:cubicBezTo>
                  <a:pt x="1642194" y="479546"/>
                  <a:pt x="1643995" y="479546"/>
                  <a:pt x="1643995" y="478782"/>
                </a:cubicBezTo>
                <a:close/>
                <a:moveTo>
                  <a:pt x="1693488" y="475738"/>
                </a:moveTo>
                <a:lnTo>
                  <a:pt x="1695286" y="474213"/>
                </a:lnTo>
                <a:lnTo>
                  <a:pt x="1697087" y="475738"/>
                </a:lnTo>
                <a:lnTo>
                  <a:pt x="1696187" y="477260"/>
                </a:lnTo>
                <a:cubicBezTo>
                  <a:pt x="1696187" y="477260"/>
                  <a:pt x="1694389" y="476499"/>
                  <a:pt x="1693488" y="475738"/>
                </a:cubicBezTo>
                <a:close/>
                <a:moveTo>
                  <a:pt x="1954446" y="480307"/>
                </a:moveTo>
                <a:cubicBezTo>
                  <a:pt x="1954446" y="480307"/>
                  <a:pt x="1955346" y="481068"/>
                  <a:pt x="1956246" y="481068"/>
                </a:cubicBezTo>
                <a:cubicBezTo>
                  <a:pt x="1955346" y="481068"/>
                  <a:pt x="1955346" y="483351"/>
                  <a:pt x="1954446" y="483351"/>
                </a:cubicBezTo>
                <a:lnTo>
                  <a:pt x="1952645" y="481829"/>
                </a:lnTo>
                <a:cubicBezTo>
                  <a:pt x="1953545" y="481829"/>
                  <a:pt x="1953545" y="480307"/>
                  <a:pt x="1954446" y="480307"/>
                </a:cubicBezTo>
                <a:close/>
                <a:moveTo>
                  <a:pt x="1958044" y="479546"/>
                </a:moveTo>
                <a:lnTo>
                  <a:pt x="1959845" y="481068"/>
                </a:lnTo>
                <a:cubicBezTo>
                  <a:pt x="1958945" y="481068"/>
                  <a:pt x="1958945" y="482590"/>
                  <a:pt x="1958044" y="482590"/>
                </a:cubicBezTo>
                <a:cubicBezTo>
                  <a:pt x="1957144" y="482590"/>
                  <a:pt x="1957144" y="481068"/>
                  <a:pt x="1956246" y="481068"/>
                </a:cubicBezTo>
                <a:cubicBezTo>
                  <a:pt x="1956246" y="481068"/>
                  <a:pt x="1957144" y="479546"/>
                  <a:pt x="1958044" y="479546"/>
                </a:cubicBezTo>
                <a:close/>
                <a:moveTo>
                  <a:pt x="1961643" y="479546"/>
                </a:moveTo>
                <a:cubicBezTo>
                  <a:pt x="1961643" y="478782"/>
                  <a:pt x="1962543" y="478021"/>
                  <a:pt x="1962543" y="477260"/>
                </a:cubicBezTo>
                <a:cubicBezTo>
                  <a:pt x="1963444" y="478021"/>
                  <a:pt x="1964344" y="478021"/>
                  <a:pt x="1964344" y="478782"/>
                </a:cubicBezTo>
                <a:cubicBezTo>
                  <a:pt x="1965245" y="478782"/>
                  <a:pt x="1967042" y="479546"/>
                  <a:pt x="1967042" y="480307"/>
                </a:cubicBezTo>
                <a:lnTo>
                  <a:pt x="1965245" y="481829"/>
                </a:lnTo>
                <a:cubicBezTo>
                  <a:pt x="1964344" y="482590"/>
                  <a:pt x="1964344" y="482590"/>
                  <a:pt x="1963444" y="483351"/>
                </a:cubicBezTo>
                <a:cubicBezTo>
                  <a:pt x="1963444" y="483351"/>
                  <a:pt x="1962543" y="482590"/>
                  <a:pt x="1961643" y="482590"/>
                </a:cubicBezTo>
                <a:cubicBezTo>
                  <a:pt x="1961643" y="481829"/>
                  <a:pt x="1959845" y="481068"/>
                  <a:pt x="1959845" y="481068"/>
                </a:cubicBezTo>
                <a:cubicBezTo>
                  <a:pt x="1959845" y="481068"/>
                  <a:pt x="1960746" y="479546"/>
                  <a:pt x="1961643" y="479546"/>
                </a:cubicBezTo>
                <a:close/>
                <a:moveTo>
                  <a:pt x="2009335" y="478021"/>
                </a:moveTo>
                <a:cubicBezTo>
                  <a:pt x="2010236" y="478021"/>
                  <a:pt x="2012036" y="479546"/>
                  <a:pt x="2012036" y="479546"/>
                </a:cubicBezTo>
                <a:lnTo>
                  <a:pt x="2010236" y="481068"/>
                </a:lnTo>
                <a:lnTo>
                  <a:pt x="2008438" y="480307"/>
                </a:lnTo>
                <a:cubicBezTo>
                  <a:pt x="2008438" y="479546"/>
                  <a:pt x="2009335" y="478021"/>
                  <a:pt x="2009335" y="478021"/>
                </a:cubicBezTo>
                <a:close/>
                <a:moveTo>
                  <a:pt x="2059729" y="475738"/>
                </a:moveTo>
                <a:cubicBezTo>
                  <a:pt x="2060629" y="474974"/>
                  <a:pt x="2060629" y="474213"/>
                  <a:pt x="2061527" y="474213"/>
                </a:cubicBezTo>
                <a:cubicBezTo>
                  <a:pt x="2061527" y="473452"/>
                  <a:pt x="2062427" y="472691"/>
                  <a:pt x="2063328" y="471930"/>
                </a:cubicBezTo>
                <a:cubicBezTo>
                  <a:pt x="2063328" y="471930"/>
                  <a:pt x="2064228" y="473452"/>
                  <a:pt x="2065128" y="473452"/>
                </a:cubicBezTo>
                <a:cubicBezTo>
                  <a:pt x="2064228" y="474213"/>
                  <a:pt x="2064228" y="474974"/>
                  <a:pt x="2063328" y="474974"/>
                </a:cubicBezTo>
                <a:cubicBezTo>
                  <a:pt x="2062427" y="475738"/>
                  <a:pt x="2062427" y="476499"/>
                  <a:pt x="2061527" y="477260"/>
                </a:cubicBezTo>
                <a:cubicBezTo>
                  <a:pt x="2061527" y="477260"/>
                  <a:pt x="2060629" y="478021"/>
                  <a:pt x="2060629" y="478782"/>
                </a:cubicBezTo>
                <a:cubicBezTo>
                  <a:pt x="2059729" y="479546"/>
                  <a:pt x="2059729" y="479546"/>
                  <a:pt x="2058828" y="480307"/>
                </a:cubicBezTo>
                <a:lnTo>
                  <a:pt x="2057031" y="478782"/>
                </a:lnTo>
                <a:lnTo>
                  <a:pt x="2057928" y="477260"/>
                </a:lnTo>
                <a:cubicBezTo>
                  <a:pt x="2058828" y="476499"/>
                  <a:pt x="2059729" y="476499"/>
                  <a:pt x="2059729" y="475738"/>
                </a:cubicBezTo>
                <a:close/>
                <a:moveTo>
                  <a:pt x="2068727" y="473452"/>
                </a:moveTo>
                <a:lnTo>
                  <a:pt x="2066926" y="474974"/>
                </a:lnTo>
                <a:lnTo>
                  <a:pt x="2065128" y="473452"/>
                </a:lnTo>
                <a:lnTo>
                  <a:pt x="2066029" y="471930"/>
                </a:lnTo>
                <a:cubicBezTo>
                  <a:pt x="2066926" y="471930"/>
                  <a:pt x="2068727" y="472691"/>
                  <a:pt x="2068727" y="473452"/>
                </a:cubicBezTo>
                <a:close/>
                <a:moveTo>
                  <a:pt x="2134416" y="478021"/>
                </a:moveTo>
                <a:cubicBezTo>
                  <a:pt x="2134416" y="478021"/>
                  <a:pt x="2136217" y="478782"/>
                  <a:pt x="2136217" y="479546"/>
                </a:cubicBezTo>
                <a:lnTo>
                  <a:pt x="2134416" y="481068"/>
                </a:lnTo>
                <a:lnTo>
                  <a:pt x="2132618" y="479546"/>
                </a:lnTo>
                <a:cubicBezTo>
                  <a:pt x="2132618" y="479546"/>
                  <a:pt x="2133515" y="478021"/>
                  <a:pt x="2134416" y="478021"/>
                </a:cubicBezTo>
                <a:close/>
                <a:moveTo>
                  <a:pt x="699944" y="515335"/>
                </a:moveTo>
                <a:cubicBezTo>
                  <a:pt x="699944" y="515335"/>
                  <a:pt x="699044" y="516857"/>
                  <a:pt x="698143" y="516857"/>
                </a:cubicBezTo>
                <a:cubicBezTo>
                  <a:pt x="698143" y="516857"/>
                  <a:pt x="697246" y="515335"/>
                  <a:pt x="696345" y="515335"/>
                </a:cubicBezTo>
                <a:lnTo>
                  <a:pt x="698807" y="513947"/>
                </a:lnTo>
                <a:cubicBezTo>
                  <a:pt x="698937" y="514196"/>
                  <a:pt x="699944" y="514766"/>
                  <a:pt x="699944" y="515335"/>
                </a:cubicBezTo>
                <a:close/>
                <a:moveTo>
                  <a:pt x="1875256" y="515335"/>
                </a:moveTo>
                <a:cubicBezTo>
                  <a:pt x="1874359" y="515335"/>
                  <a:pt x="1873459" y="516857"/>
                  <a:pt x="1873459" y="516857"/>
                </a:cubicBezTo>
                <a:cubicBezTo>
                  <a:pt x="1872558" y="516857"/>
                  <a:pt x="1871658" y="515335"/>
                  <a:pt x="1871658" y="515335"/>
                </a:cubicBezTo>
                <a:cubicBezTo>
                  <a:pt x="1871658" y="514766"/>
                  <a:pt x="1872664" y="514196"/>
                  <a:pt x="1872795" y="513947"/>
                </a:cubicBezTo>
                <a:lnTo>
                  <a:pt x="1875256" y="515335"/>
                </a:ln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9" name="TextBox 6">
            <a:extLst>
              <a:ext uri="{FF2B5EF4-FFF2-40B4-BE49-F238E27FC236}">
                <a16:creationId xmlns:a16="http://schemas.microsoft.com/office/drawing/2014/main" id="{8E2FD594-3D60-4C43-8F8E-C6096717CD7B}"/>
              </a:ext>
            </a:extLst>
          </p:cNvPr>
          <p:cNvSpPr txBox="1"/>
          <p:nvPr/>
        </p:nvSpPr>
        <p:spPr>
          <a:xfrm>
            <a:off x="8773561" y="3124792"/>
            <a:ext cx="2749779" cy="456022"/>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2000" dirty="0">
                <a:solidFill>
                  <a:srgbClr val="31859B"/>
                </a:solidFill>
                <a:latin typeface="微软雅黑" panose="020B0503020204020204" charset="-122"/>
                <a:ea typeface="微软雅黑" panose="020B0503020204020204" charset="-122"/>
              </a:rPr>
              <a:t>03 </a:t>
            </a:r>
            <a:r>
              <a:rPr lang="zh-CN" altLang="en-US" sz="2000" dirty="0">
                <a:solidFill>
                  <a:srgbClr val="31859B"/>
                </a:solidFill>
                <a:latin typeface="微软雅黑" panose="020B0503020204020204" charset="-122"/>
                <a:ea typeface="微软雅黑" panose="020B0503020204020204" charset="-122"/>
              </a:rPr>
              <a:t>技术建设</a:t>
            </a:r>
            <a:endParaRPr lang="en-US" sz="1100" dirty="0"/>
          </a:p>
        </p:txBody>
      </p:sp>
      <p:sp>
        <p:nvSpPr>
          <p:cNvPr id="10" name="Freeform 7">
            <a:extLst>
              <a:ext uri="{FF2B5EF4-FFF2-40B4-BE49-F238E27FC236}">
                <a16:creationId xmlns:a16="http://schemas.microsoft.com/office/drawing/2014/main" id="{270032FC-7143-4AD4-91C1-A402FAC647F8}"/>
              </a:ext>
            </a:extLst>
          </p:cNvPr>
          <p:cNvSpPr/>
          <p:nvPr/>
        </p:nvSpPr>
        <p:spPr>
          <a:xfrm>
            <a:off x="1171689" y="4544709"/>
            <a:ext cx="2311400" cy="544765"/>
          </a:xfrm>
          <a:custGeom>
            <a:avLst/>
            <a:gdLst/>
            <a:ahLst/>
            <a:cxnLst/>
            <a:rect l="l" t="t" r="r" b="b"/>
            <a:pathLst>
              <a:path w="2311400" h="544765">
                <a:moveTo>
                  <a:pt x="2311400" y="504426"/>
                </a:moveTo>
                <a:cubicBezTo>
                  <a:pt x="2311400" y="505216"/>
                  <a:pt x="2310465" y="506007"/>
                  <a:pt x="2310465" y="506007"/>
                </a:cubicBezTo>
                <a:cubicBezTo>
                  <a:pt x="2309533" y="506797"/>
                  <a:pt x="2308598" y="507590"/>
                  <a:pt x="2308598" y="508381"/>
                </a:cubicBezTo>
                <a:lnTo>
                  <a:pt x="2310465" y="509171"/>
                </a:lnTo>
                <a:cubicBezTo>
                  <a:pt x="2310465" y="509962"/>
                  <a:pt x="2308598" y="510752"/>
                  <a:pt x="2308598" y="511546"/>
                </a:cubicBezTo>
                <a:cubicBezTo>
                  <a:pt x="2308598" y="511546"/>
                  <a:pt x="2307663" y="512336"/>
                  <a:pt x="2307663" y="513126"/>
                </a:cubicBezTo>
                <a:cubicBezTo>
                  <a:pt x="2307663" y="513126"/>
                  <a:pt x="2309533" y="513917"/>
                  <a:pt x="2309533" y="514707"/>
                </a:cubicBezTo>
                <a:lnTo>
                  <a:pt x="2307663" y="516291"/>
                </a:lnTo>
                <a:lnTo>
                  <a:pt x="2305792" y="514707"/>
                </a:lnTo>
                <a:lnTo>
                  <a:pt x="2303925" y="513126"/>
                </a:lnTo>
                <a:cubicBezTo>
                  <a:pt x="2302989" y="513917"/>
                  <a:pt x="2302054" y="514707"/>
                  <a:pt x="2302054" y="515498"/>
                </a:cubicBezTo>
                <a:lnTo>
                  <a:pt x="2303925" y="516291"/>
                </a:lnTo>
                <a:cubicBezTo>
                  <a:pt x="2303925" y="517082"/>
                  <a:pt x="2302054" y="517872"/>
                  <a:pt x="2302989" y="518662"/>
                </a:cubicBezTo>
                <a:lnTo>
                  <a:pt x="2304860" y="519453"/>
                </a:lnTo>
                <a:cubicBezTo>
                  <a:pt x="2304860" y="520246"/>
                  <a:pt x="2302989" y="521037"/>
                  <a:pt x="2302989" y="521827"/>
                </a:cubicBezTo>
                <a:lnTo>
                  <a:pt x="2304860" y="522618"/>
                </a:lnTo>
                <a:cubicBezTo>
                  <a:pt x="2304860" y="523408"/>
                  <a:pt x="2303925" y="524198"/>
                  <a:pt x="2303925" y="524198"/>
                </a:cubicBezTo>
                <a:cubicBezTo>
                  <a:pt x="2302989" y="524992"/>
                  <a:pt x="2302989" y="525782"/>
                  <a:pt x="2302054" y="526573"/>
                </a:cubicBezTo>
                <a:lnTo>
                  <a:pt x="2300184" y="524992"/>
                </a:lnTo>
                <a:cubicBezTo>
                  <a:pt x="2299252" y="524198"/>
                  <a:pt x="2298316" y="524198"/>
                  <a:pt x="2297381" y="523408"/>
                </a:cubicBezTo>
                <a:cubicBezTo>
                  <a:pt x="2297381" y="523408"/>
                  <a:pt x="2296446" y="522618"/>
                  <a:pt x="2295510" y="522618"/>
                </a:cubicBezTo>
                <a:cubicBezTo>
                  <a:pt x="2295510" y="522618"/>
                  <a:pt x="2294578" y="524198"/>
                  <a:pt x="2293643" y="524198"/>
                </a:cubicBezTo>
                <a:lnTo>
                  <a:pt x="2292708" y="525782"/>
                </a:lnTo>
                <a:cubicBezTo>
                  <a:pt x="2291773" y="525782"/>
                  <a:pt x="2291773" y="527363"/>
                  <a:pt x="2290837" y="527363"/>
                </a:cubicBezTo>
                <a:cubicBezTo>
                  <a:pt x="2290837" y="527363"/>
                  <a:pt x="2288970" y="525782"/>
                  <a:pt x="2288970" y="526573"/>
                </a:cubicBezTo>
                <a:cubicBezTo>
                  <a:pt x="2288035" y="526573"/>
                  <a:pt x="2288035" y="527363"/>
                  <a:pt x="2287099" y="528154"/>
                </a:cubicBezTo>
                <a:cubicBezTo>
                  <a:pt x="2287099" y="528947"/>
                  <a:pt x="2286164" y="528947"/>
                  <a:pt x="2285229" y="529738"/>
                </a:cubicBezTo>
                <a:cubicBezTo>
                  <a:pt x="2285229" y="530528"/>
                  <a:pt x="2284297" y="531318"/>
                  <a:pt x="2284297" y="531318"/>
                </a:cubicBezTo>
                <a:cubicBezTo>
                  <a:pt x="2283361" y="532109"/>
                  <a:pt x="2283361" y="532899"/>
                  <a:pt x="2282426" y="533693"/>
                </a:cubicBezTo>
                <a:cubicBezTo>
                  <a:pt x="2281491" y="533693"/>
                  <a:pt x="2281491" y="534483"/>
                  <a:pt x="2280556" y="535274"/>
                </a:cubicBezTo>
                <a:lnTo>
                  <a:pt x="2278688" y="533693"/>
                </a:lnTo>
                <a:cubicBezTo>
                  <a:pt x="2278688" y="532899"/>
                  <a:pt x="2280556" y="532109"/>
                  <a:pt x="2280556" y="532109"/>
                </a:cubicBezTo>
                <a:cubicBezTo>
                  <a:pt x="2279623" y="532109"/>
                  <a:pt x="2278688" y="530528"/>
                  <a:pt x="2278688" y="530528"/>
                </a:cubicBezTo>
                <a:cubicBezTo>
                  <a:pt x="2277753" y="530528"/>
                  <a:pt x="2276818" y="532109"/>
                  <a:pt x="2276818" y="532109"/>
                </a:cubicBezTo>
                <a:lnTo>
                  <a:pt x="2274950" y="534483"/>
                </a:lnTo>
                <a:cubicBezTo>
                  <a:pt x="2274950" y="533693"/>
                  <a:pt x="2273080" y="532899"/>
                  <a:pt x="2273080" y="532899"/>
                </a:cubicBezTo>
                <a:cubicBezTo>
                  <a:pt x="2273080" y="532109"/>
                  <a:pt x="2274015" y="531318"/>
                  <a:pt x="2274950" y="531318"/>
                </a:cubicBezTo>
                <a:cubicBezTo>
                  <a:pt x="2274950" y="530528"/>
                  <a:pt x="2275882" y="529738"/>
                  <a:pt x="2275882" y="528947"/>
                </a:cubicBezTo>
                <a:lnTo>
                  <a:pt x="2274015" y="528154"/>
                </a:lnTo>
                <a:cubicBezTo>
                  <a:pt x="2274015" y="527363"/>
                  <a:pt x="2272144" y="526573"/>
                  <a:pt x="2272144" y="526573"/>
                </a:cubicBezTo>
                <a:lnTo>
                  <a:pt x="2274015" y="524992"/>
                </a:lnTo>
                <a:cubicBezTo>
                  <a:pt x="2273080" y="524198"/>
                  <a:pt x="2272144" y="524198"/>
                  <a:pt x="2271209" y="523408"/>
                </a:cubicBezTo>
                <a:cubicBezTo>
                  <a:pt x="2271209" y="524198"/>
                  <a:pt x="2270277" y="524992"/>
                  <a:pt x="2270277" y="524992"/>
                </a:cubicBezTo>
                <a:cubicBezTo>
                  <a:pt x="2269342" y="525782"/>
                  <a:pt x="2268407" y="526573"/>
                  <a:pt x="2268407" y="527363"/>
                </a:cubicBezTo>
                <a:cubicBezTo>
                  <a:pt x="2268407" y="527363"/>
                  <a:pt x="2266536" y="528154"/>
                  <a:pt x="2266536" y="528947"/>
                </a:cubicBezTo>
                <a:lnTo>
                  <a:pt x="2268407" y="529738"/>
                </a:lnTo>
                <a:cubicBezTo>
                  <a:pt x="2268407" y="530528"/>
                  <a:pt x="2267471" y="532109"/>
                  <a:pt x="2267471" y="532109"/>
                </a:cubicBezTo>
                <a:cubicBezTo>
                  <a:pt x="2266536" y="532109"/>
                  <a:pt x="2265601" y="530528"/>
                  <a:pt x="2265601" y="530528"/>
                </a:cubicBezTo>
                <a:cubicBezTo>
                  <a:pt x="2264669" y="530528"/>
                  <a:pt x="2263733" y="528947"/>
                  <a:pt x="2262798" y="528947"/>
                </a:cubicBezTo>
                <a:cubicBezTo>
                  <a:pt x="2262798" y="528947"/>
                  <a:pt x="2261863" y="530528"/>
                  <a:pt x="2261863" y="531318"/>
                </a:cubicBezTo>
                <a:cubicBezTo>
                  <a:pt x="2260928" y="531318"/>
                  <a:pt x="2259996" y="529738"/>
                  <a:pt x="2259060" y="529738"/>
                </a:cubicBezTo>
                <a:lnTo>
                  <a:pt x="2258125" y="531318"/>
                </a:lnTo>
                <a:cubicBezTo>
                  <a:pt x="2257190" y="531318"/>
                  <a:pt x="2256255" y="532899"/>
                  <a:pt x="2256255" y="532899"/>
                </a:cubicBezTo>
                <a:cubicBezTo>
                  <a:pt x="2255319" y="532899"/>
                  <a:pt x="2254387" y="532109"/>
                  <a:pt x="2254387" y="532109"/>
                </a:cubicBezTo>
                <a:cubicBezTo>
                  <a:pt x="2253452" y="531318"/>
                  <a:pt x="2252517" y="530528"/>
                  <a:pt x="2251581" y="530528"/>
                </a:cubicBezTo>
                <a:cubicBezTo>
                  <a:pt x="2251581" y="529738"/>
                  <a:pt x="2250649" y="529738"/>
                  <a:pt x="2249714" y="528947"/>
                </a:cubicBezTo>
                <a:lnTo>
                  <a:pt x="2251581" y="527363"/>
                </a:lnTo>
                <a:cubicBezTo>
                  <a:pt x="2251581" y="526573"/>
                  <a:pt x="2249714" y="526573"/>
                  <a:pt x="2249714" y="525782"/>
                </a:cubicBezTo>
                <a:cubicBezTo>
                  <a:pt x="2249714" y="526573"/>
                  <a:pt x="2247843" y="527363"/>
                  <a:pt x="2247843" y="527363"/>
                </a:cubicBezTo>
                <a:cubicBezTo>
                  <a:pt x="2247843" y="528154"/>
                  <a:pt x="2249714" y="528154"/>
                  <a:pt x="2249714" y="528947"/>
                </a:cubicBezTo>
                <a:cubicBezTo>
                  <a:pt x="2249714" y="529738"/>
                  <a:pt x="2247843" y="530528"/>
                  <a:pt x="2248779" y="530528"/>
                </a:cubicBezTo>
                <a:cubicBezTo>
                  <a:pt x="2248779" y="531318"/>
                  <a:pt x="2250649" y="532109"/>
                  <a:pt x="2250649" y="532109"/>
                </a:cubicBezTo>
                <a:lnTo>
                  <a:pt x="2248779" y="533693"/>
                </a:lnTo>
                <a:lnTo>
                  <a:pt x="2246908" y="532899"/>
                </a:lnTo>
                <a:cubicBezTo>
                  <a:pt x="2245973" y="532109"/>
                  <a:pt x="2245041" y="531318"/>
                  <a:pt x="2245041" y="531318"/>
                </a:cubicBezTo>
                <a:cubicBezTo>
                  <a:pt x="2244105" y="531318"/>
                  <a:pt x="2243170" y="529738"/>
                  <a:pt x="2242235" y="529738"/>
                </a:cubicBezTo>
                <a:lnTo>
                  <a:pt x="2241300" y="531318"/>
                </a:lnTo>
                <a:cubicBezTo>
                  <a:pt x="2241300" y="532109"/>
                  <a:pt x="2243170" y="532899"/>
                  <a:pt x="2243170" y="532899"/>
                </a:cubicBezTo>
                <a:cubicBezTo>
                  <a:pt x="2243170" y="532899"/>
                  <a:pt x="2242235" y="534483"/>
                  <a:pt x="2241300" y="534483"/>
                </a:cubicBezTo>
                <a:cubicBezTo>
                  <a:pt x="2241300" y="534483"/>
                  <a:pt x="2239432" y="532899"/>
                  <a:pt x="2239432" y="533693"/>
                </a:cubicBezTo>
                <a:cubicBezTo>
                  <a:pt x="2238497" y="533693"/>
                  <a:pt x="2238497" y="535274"/>
                  <a:pt x="2237562" y="535274"/>
                </a:cubicBezTo>
                <a:cubicBezTo>
                  <a:pt x="2237562" y="535274"/>
                  <a:pt x="2236626" y="533693"/>
                  <a:pt x="2235691" y="533693"/>
                </a:cubicBezTo>
                <a:cubicBezTo>
                  <a:pt x="2236626" y="533693"/>
                  <a:pt x="2236626" y="532109"/>
                  <a:pt x="2237562" y="532109"/>
                </a:cubicBezTo>
                <a:cubicBezTo>
                  <a:pt x="2237562" y="531318"/>
                  <a:pt x="2238497" y="530528"/>
                  <a:pt x="2238497" y="530528"/>
                </a:cubicBezTo>
                <a:cubicBezTo>
                  <a:pt x="2239432" y="529738"/>
                  <a:pt x="2236626" y="528947"/>
                  <a:pt x="2236626" y="528947"/>
                </a:cubicBezTo>
                <a:cubicBezTo>
                  <a:pt x="2236626" y="528154"/>
                  <a:pt x="2238497" y="527363"/>
                  <a:pt x="2238497" y="527363"/>
                </a:cubicBezTo>
                <a:cubicBezTo>
                  <a:pt x="2238497" y="526573"/>
                  <a:pt x="2236626" y="526573"/>
                  <a:pt x="2236626" y="525782"/>
                </a:cubicBezTo>
                <a:cubicBezTo>
                  <a:pt x="2235691" y="525782"/>
                  <a:pt x="2234759" y="524198"/>
                  <a:pt x="2233824" y="524198"/>
                </a:cubicBezTo>
                <a:cubicBezTo>
                  <a:pt x="2233824" y="524198"/>
                  <a:pt x="2232888" y="525782"/>
                  <a:pt x="2232888" y="526573"/>
                </a:cubicBezTo>
                <a:cubicBezTo>
                  <a:pt x="2231953" y="526573"/>
                  <a:pt x="2231953" y="527363"/>
                  <a:pt x="2231018" y="528154"/>
                </a:cubicBezTo>
                <a:cubicBezTo>
                  <a:pt x="2231018" y="528154"/>
                  <a:pt x="2230083" y="529738"/>
                  <a:pt x="2229151" y="529738"/>
                </a:cubicBezTo>
                <a:cubicBezTo>
                  <a:pt x="2229151" y="529738"/>
                  <a:pt x="2228215" y="528154"/>
                  <a:pt x="2227280" y="528154"/>
                </a:cubicBezTo>
                <a:cubicBezTo>
                  <a:pt x="2226345" y="528947"/>
                  <a:pt x="2226345" y="529738"/>
                  <a:pt x="2225413" y="530528"/>
                </a:cubicBezTo>
                <a:cubicBezTo>
                  <a:pt x="2225413" y="530528"/>
                  <a:pt x="2224478" y="531318"/>
                  <a:pt x="2224478" y="532109"/>
                </a:cubicBezTo>
                <a:cubicBezTo>
                  <a:pt x="2223542" y="532109"/>
                  <a:pt x="2222607" y="533693"/>
                  <a:pt x="2222607" y="533693"/>
                </a:cubicBezTo>
                <a:cubicBezTo>
                  <a:pt x="2221672" y="533693"/>
                  <a:pt x="2220740" y="532109"/>
                  <a:pt x="2220740" y="532109"/>
                </a:cubicBezTo>
                <a:cubicBezTo>
                  <a:pt x="2219804" y="532109"/>
                  <a:pt x="2219804" y="534483"/>
                  <a:pt x="2218869" y="534483"/>
                </a:cubicBezTo>
                <a:lnTo>
                  <a:pt x="2216999" y="532899"/>
                </a:lnTo>
                <a:cubicBezTo>
                  <a:pt x="2216063" y="532109"/>
                  <a:pt x="2215131" y="532109"/>
                  <a:pt x="2215131" y="531318"/>
                </a:cubicBezTo>
                <a:cubicBezTo>
                  <a:pt x="2216063" y="530528"/>
                  <a:pt x="2216999" y="528947"/>
                  <a:pt x="2217934" y="528154"/>
                </a:cubicBezTo>
                <a:cubicBezTo>
                  <a:pt x="2217934" y="527363"/>
                  <a:pt x="2219804" y="526573"/>
                  <a:pt x="2219804" y="526573"/>
                </a:cubicBezTo>
                <a:cubicBezTo>
                  <a:pt x="2219804" y="525782"/>
                  <a:pt x="2216999" y="524992"/>
                  <a:pt x="2216999" y="524992"/>
                </a:cubicBezTo>
                <a:cubicBezTo>
                  <a:pt x="2217934" y="524992"/>
                  <a:pt x="2218869" y="523408"/>
                  <a:pt x="2218869" y="523408"/>
                </a:cubicBezTo>
                <a:cubicBezTo>
                  <a:pt x="2219804" y="523408"/>
                  <a:pt x="2220740" y="524198"/>
                  <a:pt x="2220740" y="524198"/>
                </a:cubicBezTo>
                <a:cubicBezTo>
                  <a:pt x="2221672" y="524198"/>
                  <a:pt x="2223542" y="525782"/>
                  <a:pt x="2223542" y="525782"/>
                </a:cubicBezTo>
                <a:lnTo>
                  <a:pt x="2224478" y="524198"/>
                </a:lnTo>
                <a:cubicBezTo>
                  <a:pt x="2224478" y="523408"/>
                  <a:pt x="2222607" y="523408"/>
                  <a:pt x="2222607" y="522618"/>
                </a:cubicBezTo>
                <a:cubicBezTo>
                  <a:pt x="2222607" y="521827"/>
                  <a:pt x="2224478" y="521037"/>
                  <a:pt x="2224478" y="521037"/>
                </a:cubicBezTo>
                <a:cubicBezTo>
                  <a:pt x="2224478" y="520246"/>
                  <a:pt x="2221672" y="519453"/>
                  <a:pt x="2222607" y="519453"/>
                </a:cubicBezTo>
                <a:cubicBezTo>
                  <a:pt x="2222607" y="518662"/>
                  <a:pt x="2223542" y="517872"/>
                  <a:pt x="2223542" y="517872"/>
                </a:cubicBezTo>
                <a:cubicBezTo>
                  <a:pt x="2224478" y="517082"/>
                  <a:pt x="2224478" y="516291"/>
                  <a:pt x="2225413" y="516291"/>
                </a:cubicBezTo>
                <a:cubicBezTo>
                  <a:pt x="2226345" y="515498"/>
                  <a:pt x="2226345" y="514707"/>
                  <a:pt x="2227280" y="513917"/>
                </a:cubicBezTo>
                <a:cubicBezTo>
                  <a:pt x="2226345" y="513917"/>
                  <a:pt x="2225413" y="513126"/>
                  <a:pt x="2224478" y="513126"/>
                </a:cubicBezTo>
                <a:lnTo>
                  <a:pt x="2223542" y="514707"/>
                </a:lnTo>
                <a:cubicBezTo>
                  <a:pt x="2222607" y="514707"/>
                  <a:pt x="2222607" y="516291"/>
                  <a:pt x="2221672" y="516291"/>
                </a:cubicBezTo>
                <a:cubicBezTo>
                  <a:pt x="2221672" y="517082"/>
                  <a:pt x="2220740" y="517872"/>
                  <a:pt x="2219804" y="517872"/>
                </a:cubicBezTo>
                <a:cubicBezTo>
                  <a:pt x="2219804" y="518662"/>
                  <a:pt x="2218869" y="519453"/>
                  <a:pt x="2218869" y="520246"/>
                </a:cubicBezTo>
                <a:cubicBezTo>
                  <a:pt x="2217934" y="520246"/>
                  <a:pt x="2216999" y="521827"/>
                  <a:pt x="2216999" y="521827"/>
                </a:cubicBezTo>
                <a:lnTo>
                  <a:pt x="2215131" y="520246"/>
                </a:lnTo>
                <a:cubicBezTo>
                  <a:pt x="2215131" y="521037"/>
                  <a:pt x="2213261" y="521827"/>
                  <a:pt x="2213261" y="521827"/>
                </a:cubicBezTo>
                <a:cubicBezTo>
                  <a:pt x="2213261" y="522618"/>
                  <a:pt x="2215131" y="523408"/>
                  <a:pt x="2215131" y="523408"/>
                </a:cubicBezTo>
                <a:lnTo>
                  <a:pt x="2216999" y="524992"/>
                </a:lnTo>
                <a:cubicBezTo>
                  <a:pt x="2216999" y="525782"/>
                  <a:pt x="2216063" y="525782"/>
                  <a:pt x="2216063" y="526573"/>
                </a:cubicBezTo>
                <a:cubicBezTo>
                  <a:pt x="2215131" y="527363"/>
                  <a:pt x="2215131" y="528154"/>
                  <a:pt x="2214196" y="528154"/>
                </a:cubicBezTo>
                <a:cubicBezTo>
                  <a:pt x="2214196" y="528947"/>
                  <a:pt x="2213261" y="529738"/>
                  <a:pt x="2212325" y="529738"/>
                </a:cubicBezTo>
                <a:cubicBezTo>
                  <a:pt x="2212325" y="530528"/>
                  <a:pt x="2211390" y="528947"/>
                  <a:pt x="2210458" y="528947"/>
                </a:cubicBezTo>
                <a:lnTo>
                  <a:pt x="2208587" y="530528"/>
                </a:lnTo>
                <a:cubicBezTo>
                  <a:pt x="2208587" y="531318"/>
                  <a:pt x="2207652" y="532109"/>
                  <a:pt x="2207652" y="532109"/>
                </a:cubicBezTo>
                <a:lnTo>
                  <a:pt x="2209523" y="533693"/>
                </a:lnTo>
                <a:lnTo>
                  <a:pt x="2211390" y="532109"/>
                </a:lnTo>
                <a:lnTo>
                  <a:pt x="2213261" y="532899"/>
                </a:lnTo>
                <a:cubicBezTo>
                  <a:pt x="2213261" y="533693"/>
                  <a:pt x="2211390" y="534483"/>
                  <a:pt x="2211390" y="535274"/>
                </a:cubicBezTo>
                <a:cubicBezTo>
                  <a:pt x="2211390" y="535274"/>
                  <a:pt x="2210458" y="536064"/>
                  <a:pt x="2209523" y="536854"/>
                </a:cubicBezTo>
                <a:cubicBezTo>
                  <a:pt x="2209523" y="536854"/>
                  <a:pt x="2212325" y="537648"/>
                  <a:pt x="2212325" y="538438"/>
                </a:cubicBezTo>
                <a:cubicBezTo>
                  <a:pt x="2212325" y="538438"/>
                  <a:pt x="2210458" y="539229"/>
                  <a:pt x="2210458" y="540019"/>
                </a:cubicBezTo>
                <a:cubicBezTo>
                  <a:pt x="2210458" y="540810"/>
                  <a:pt x="2209523" y="540810"/>
                  <a:pt x="2208587" y="541600"/>
                </a:cubicBezTo>
                <a:cubicBezTo>
                  <a:pt x="2208587" y="540810"/>
                  <a:pt x="2207652" y="540810"/>
                  <a:pt x="2206717" y="540019"/>
                </a:cubicBezTo>
                <a:lnTo>
                  <a:pt x="2204849" y="539229"/>
                </a:lnTo>
                <a:cubicBezTo>
                  <a:pt x="2204849" y="538438"/>
                  <a:pt x="2205782" y="537648"/>
                  <a:pt x="2206717" y="536854"/>
                </a:cubicBezTo>
                <a:cubicBezTo>
                  <a:pt x="2205782" y="536854"/>
                  <a:pt x="2204849" y="536064"/>
                  <a:pt x="2203914" y="536064"/>
                </a:cubicBezTo>
                <a:lnTo>
                  <a:pt x="2202979" y="537648"/>
                </a:lnTo>
                <a:cubicBezTo>
                  <a:pt x="2202979" y="537648"/>
                  <a:pt x="2204849" y="538438"/>
                  <a:pt x="2204849" y="539229"/>
                </a:cubicBezTo>
                <a:cubicBezTo>
                  <a:pt x="2204849" y="539229"/>
                  <a:pt x="2203914" y="540019"/>
                  <a:pt x="2202979" y="540810"/>
                </a:cubicBezTo>
                <a:cubicBezTo>
                  <a:pt x="2202979" y="540810"/>
                  <a:pt x="2202044" y="542394"/>
                  <a:pt x="2201108" y="542394"/>
                </a:cubicBezTo>
                <a:cubicBezTo>
                  <a:pt x="2201108" y="542394"/>
                  <a:pt x="2199241" y="541600"/>
                  <a:pt x="2199241" y="540810"/>
                </a:cubicBezTo>
                <a:cubicBezTo>
                  <a:pt x="2199241" y="540810"/>
                  <a:pt x="2201108" y="540019"/>
                  <a:pt x="2201108" y="539229"/>
                </a:cubicBezTo>
                <a:cubicBezTo>
                  <a:pt x="2201108" y="538438"/>
                  <a:pt x="2199241" y="538438"/>
                  <a:pt x="2199241" y="537648"/>
                </a:cubicBezTo>
                <a:cubicBezTo>
                  <a:pt x="2200176" y="536854"/>
                  <a:pt x="2201108" y="536064"/>
                  <a:pt x="2202044" y="534483"/>
                </a:cubicBezTo>
                <a:cubicBezTo>
                  <a:pt x="2202979" y="533693"/>
                  <a:pt x="2203914" y="532109"/>
                  <a:pt x="2204849" y="531318"/>
                </a:cubicBezTo>
                <a:cubicBezTo>
                  <a:pt x="2203914" y="529738"/>
                  <a:pt x="2202979" y="528947"/>
                  <a:pt x="2201108" y="528154"/>
                </a:cubicBezTo>
                <a:cubicBezTo>
                  <a:pt x="2200176" y="528154"/>
                  <a:pt x="2200176" y="527363"/>
                  <a:pt x="2199241" y="526573"/>
                </a:cubicBezTo>
                <a:cubicBezTo>
                  <a:pt x="2198306" y="527363"/>
                  <a:pt x="2198306" y="528947"/>
                  <a:pt x="2197370" y="528947"/>
                </a:cubicBezTo>
                <a:lnTo>
                  <a:pt x="2195503" y="527363"/>
                </a:lnTo>
                <a:lnTo>
                  <a:pt x="2193633" y="525782"/>
                </a:lnTo>
                <a:cubicBezTo>
                  <a:pt x="2192697" y="525782"/>
                  <a:pt x="2191762" y="527363"/>
                  <a:pt x="2191762" y="527363"/>
                </a:cubicBezTo>
                <a:cubicBezTo>
                  <a:pt x="2190830" y="528154"/>
                  <a:pt x="2189895" y="528947"/>
                  <a:pt x="2189895" y="529738"/>
                </a:cubicBezTo>
                <a:lnTo>
                  <a:pt x="2191762" y="530528"/>
                </a:lnTo>
                <a:cubicBezTo>
                  <a:pt x="2191762" y="531318"/>
                  <a:pt x="2190830" y="532109"/>
                  <a:pt x="2190830" y="532899"/>
                </a:cubicBezTo>
                <a:lnTo>
                  <a:pt x="2188960" y="531318"/>
                </a:lnTo>
                <a:cubicBezTo>
                  <a:pt x="2188024" y="531318"/>
                  <a:pt x="2187089" y="532899"/>
                  <a:pt x="2187089" y="532899"/>
                </a:cubicBezTo>
                <a:cubicBezTo>
                  <a:pt x="2186157" y="533693"/>
                  <a:pt x="2186157" y="534483"/>
                  <a:pt x="2185222" y="534483"/>
                </a:cubicBezTo>
                <a:lnTo>
                  <a:pt x="2183351" y="533693"/>
                </a:lnTo>
                <a:cubicBezTo>
                  <a:pt x="2183351" y="532899"/>
                  <a:pt x="2185222" y="532109"/>
                  <a:pt x="2185222" y="531318"/>
                </a:cubicBezTo>
                <a:cubicBezTo>
                  <a:pt x="2184286" y="531318"/>
                  <a:pt x="2183351" y="530528"/>
                  <a:pt x="2182416" y="530528"/>
                </a:cubicBezTo>
                <a:cubicBezTo>
                  <a:pt x="2182416" y="529738"/>
                  <a:pt x="2181481" y="528947"/>
                  <a:pt x="2180548" y="528947"/>
                </a:cubicBezTo>
                <a:lnTo>
                  <a:pt x="2178678" y="527363"/>
                </a:lnTo>
                <a:cubicBezTo>
                  <a:pt x="2178678" y="527363"/>
                  <a:pt x="2176807" y="528947"/>
                  <a:pt x="2176807" y="529738"/>
                </a:cubicBezTo>
                <a:lnTo>
                  <a:pt x="2174940" y="531318"/>
                </a:lnTo>
                <a:cubicBezTo>
                  <a:pt x="2174940" y="531318"/>
                  <a:pt x="2173069" y="530528"/>
                  <a:pt x="2173069" y="529738"/>
                </a:cubicBezTo>
                <a:lnTo>
                  <a:pt x="2174940" y="528154"/>
                </a:lnTo>
                <a:cubicBezTo>
                  <a:pt x="2174940" y="527363"/>
                  <a:pt x="2175872" y="526573"/>
                  <a:pt x="2176807" y="526573"/>
                </a:cubicBezTo>
                <a:cubicBezTo>
                  <a:pt x="2176807" y="525782"/>
                  <a:pt x="2177743" y="524992"/>
                  <a:pt x="2177743" y="524198"/>
                </a:cubicBezTo>
                <a:lnTo>
                  <a:pt x="2175872" y="523408"/>
                </a:lnTo>
                <a:cubicBezTo>
                  <a:pt x="2175872" y="522618"/>
                  <a:pt x="2177743" y="521827"/>
                  <a:pt x="2177743" y="521827"/>
                </a:cubicBezTo>
                <a:cubicBezTo>
                  <a:pt x="2177743" y="521037"/>
                  <a:pt x="2175872" y="520246"/>
                  <a:pt x="2175872" y="520246"/>
                </a:cubicBezTo>
                <a:cubicBezTo>
                  <a:pt x="2174940" y="520246"/>
                  <a:pt x="2174005" y="521827"/>
                  <a:pt x="2174005" y="521827"/>
                </a:cubicBezTo>
                <a:cubicBezTo>
                  <a:pt x="2173069" y="521827"/>
                  <a:pt x="2172134" y="520246"/>
                  <a:pt x="2172134" y="520246"/>
                </a:cubicBezTo>
                <a:cubicBezTo>
                  <a:pt x="2171199" y="521037"/>
                  <a:pt x="2171199" y="521827"/>
                  <a:pt x="2170267" y="522618"/>
                </a:cubicBezTo>
                <a:cubicBezTo>
                  <a:pt x="2170267" y="522618"/>
                  <a:pt x="2168396" y="523408"/>
                  <a:pt x="2168396" y="524198"/>
                </a:cubicBezTo>
                <a:cubicBezTo>
                  <a:pt x="2168396" y="524198"/>
                  <a:pt x="2170267" y="524992"/>
                  <a:pt x="2170267" y="525782"/>
                </a:cubicBezTo>
                <a:cubicBezTo>
                  <a:pt x="2171199" y="525782"/>
                  <a:pt x="2169331" y="526573"/>
                  <a:pt x="2169331" y="527363"/>
                </a:cubicBezTo>
                <a:cubicBezTo>
                  <a:pt x="2169331" y="527363"/>
                  <a:pt x="2168396" y="528154"/>
                  <a:pt x="2167461" y="528947"/>
                </a:cubicBezTo>
                <a:lnTo>
                  <a:pt x="2165593" y="530528"/>
                </a:lnTo>
                <a:lnTo>
                  <a:pt x="2168396" y="532109"/>
                </a:lnTo>
                <a:cubicBezTo>
                  <a:pt x="2167461" y="532899"/>
                  <a:pt x="2166526" y="532899"/>
                  <a:pt x="2166526" y="533693"/>
                </a:cubicBezTo>
                <a:cubicBezTo>
                  <a:pt x="2165593" y="534483"/>
                  <a:pt x="2165593" y="535274"/>
                  <a:pt x="2164658" y="535274"/>
                </a:cubicBezTo>
                <a:cubicBezTo>
                  <a:pt x="2164658" y="536064"/>
                  <a:pt x="2162788" y="534483"/>
                  <a:pt x="2162788" y="534483"/>
                </a:cubicBezTo>
                <a:cubicBezTo>
                  <a:pt x="2161852" y="534483"/>
                  <a:pt x="2161852" y="536064"/>
                  <a:pt x="2160920" y="536064"/>
                </a:cubicBezTo>
                <a:cubicBezTo>
                  <a:pt x="2160920" y="536064"/>
                  <a:pt x="2159985" y="534483"/>
                  <a:pt x="2159050" y="534483"/>
                </a:cubicBezTo>
                <a:cubicBezTo>
                  <a:pt x="2159050" y="534483"/>
                  <a:pt x="2159985" y="532899"/>
                  <a:pt x="2160920" y="532899"/>
                </a:cubicBezTo>
                <a:cubicBezTo>
                  <a:pt x="2160920" y="532109"/>
                  <a:pt x="2161852" y="531318"/>
                  <a:pt x="2161852" y="531318"/>
                </a:cubicBezTo>
                <a:cubicBezTo>
                  <a:pt x="2162788" y="530528"/>
                  <a:pt x="2159985" y="529738"/>
                  <a:pt x="2159985" y="529738"/>
                </a:cubicBezTo>
                <a:lnTo>
                  <a:pt x="2161852" y="528154"/>
                </a:lnTo>
                <a:lnTo>
                  <a:pt x="2159985" y="526573"/>
                </a:lnTo>
                <a:cubicBezTo>
                  <a:pt x="2159050" y="526573"/>
                  <a:pt x="2158115" y="528154"/>
                  <a:pt x="2158115" y="528154"/>
                </a:cubicBezTo>
                <a:cubicBezTo>
                  <a:pt x="2157179" y="528947"/>
                  <a:pt x="2157179" y="529738"/>
                  <a:pt x="2156247" y="530528"/>
                </a:cubicBezTo>
                <a:lnTo>
                  <a:pt x="2158115" y="531318"/>
                </a:lnTo>
                <a:cubicBezTo>
                  <a:pt x="2159050" y="532109"/>
                  <a:pt x="2157179" y="532899"/>
                  <a:pt x="2157179" y="532899"/>
                </a:cubicBezTo>
                <a:lnTo>
                  <a:pt x="2159050" y="534483"/>
                </a:lnTo>
                <a:cubicBezTo>
                  <a:pt x="2158115" y="534483"/>
                  <a:pt x="2158115" y="536064"/>
                  <a:pt x="2157179" y="536064"/>
                </a:cubicBezTo>
                <a:cubicBezTo>
                  <a:pt x="2157179" y="536064"/>
                  <a:pt x="2156247" y="535274"/>
                  <a:pt x="2155312" y="535274"/>
                </a:cubicBezTo>
                <a:cubicBezTo>
                  <a:pt x="2154377" y="536064"/>
                  <a:pt x="2153441" y="537648"/>
                  <a:pt x="2152506" y="538438"/>
                </a:cubicBezTo>
                <a:cubicBezTo>
                  <a:pt x="2151571" y="538438"/>
                  <a:pt x="2150639" y="537648"/>
                  <a:pt x="2149704" y="536854"/>
                </a:cubicBezTo>
                <a:cubicBezTo>
                  <a:pt x="2149704" y="536854"/>
                  <a:pt x="2151571" y="536064"/>
                  <a:pt x="2151571" y="535274"/>
                </a:cubicBezTo>
                <a:cubicBezTo>
                  <a:pt x="2152506" y="535274"/>
                  <a:pt x="2153441" y="534483"/>
                  <a:pt x="2153441" y="533693"/>
                </a:cubicBezTo>
                <a:cubicBezTo>
                  <a:pt x="2153441" y="532899"/>
                  <a:pt x="2155312" y="532109"/>
                  <a:pt x="2155312" y="532109"/>
                </a:cubicBezTo>
                <a:cubicBezTo>
                  <a:pt x="2154377" y="531318"/>
                  <a:pt x="2152506" y="531318"/>
                  <a:pt x="2152506" y="530528"/>
                </a:cubicBezTo>
                <a:lnTo>
                  <a:pt x="2154377" y="528947"/>
                </a:lnTo>
                <a:lnTo>
                  <a:pt x="2152506" y="527363"/>
                </a:lnTo>
                <a:cubicBezTo>
                  <a:pt x="2151571" y="527363"/>
                  <a:pt x="2151571" y="528947"/>
                  <a:pt x="2150639" y="528947"/>
                </a:cubicBezTo>
                <a:cubicBezTo>
                  <a:pt x="2149704" y="528947"/>
                  <a:pt x="2149704" y="528154"/>
                  <a:pt x="2148768" y="528154"/>
                </a:cubicBezTo>
                <a:cubicBezTo>
                  <a:pt x="2148768" y="528154"/>
                  <a:pt x="2146898" y="528947"/>
                  <a:pt x="2146898" y="529738"/>
                </a:cubicBezTo>
                <a:cubicBezTo>
                  <a:pt x="2146898" y="529738"/>
                  <a:pt x="2148768" y="530528"/>
                  <a:pt x="2148768" y="531318"/>
                </a:cubicBezTo>
                <a:cubicBezTo>
                  <a:pt x="2148768" y="531318"/>
                  <a:pt x="2147833" y="532109"/>
                  <a:pt x="2147833" y="532899"/>
                </a:cubicBezTo>
                <a:cubicBezTo>
                  <a:pt x="2146898" y="533693"/>
                  <a:pt x="2146898" y="533693"/>
                  <a:pt x="2145966" y="534483"/>
                </a:cubicBezTo>
                <a:cubicBezTo>
                  <a:pt x="2145030" y="535274"/>
                  <a:pt x="2145030" y="536064"/>
                  <a:pt x="2144095" y="536064"/>
                </a:cubicBezTo>
                <a:cubicBezTo>
                  <a:pt x="2144095" y="536854"/>
                  <a:pt x="2143160" y="537648"/>
                  <a:pt x="2143160" y="538438"/>
                </a:cubicBezTo>
                <a:cubicBezTo>
                  <a:pt x="2142225" y="538438"/>
                  <a:pt x="2141289" y="540019"/>
                  <a:pt x="2141289" y="540019"/>
                </a:cubicBezTo>
                <a:lnTo>
                  <a:pt x="2139422" y="538438"/>
                </a:lnTo>
                <a:lnTo>
                  <a:pt x="2140357" y="536854"/>
                </a:lnTo>
                <a:lnTo>
                  <a:pt x="2142225" y="535274"/>
                </a:lnTo>
                <a:cubicBezTo>
                  <a:pt x="2141289" y="534483"/>
                  <a:pt x="2140357" y="533693"/>
                  <a:pt x="2140357" y="533693"/>
                </a:cubicBezTo>
                <a:cubicBezTo>
                  <a:pt x="2139422" y="533693"/>
                  <a:pt x="2138487" y="535274"/>
                  <a:pt x="2138487" y="535274"/>
                </a:cubicBezTo>
                <a:cubicBezTo>
                  <a:pt x="2137551" y="535274"/>
                  <a:pt x="2136619" y="534483"/>
                  <a:pt x="2136619" y="533693"/>
                </a:cubicBezTo>
                <a:cubicBezTo>
                  <a:pt x="2135684" y="533693"/>
                  <a:pt x="2134749" y="532899"/>
                  <a:pt x="2134749" y="532899"/>
                </a:cubicBezTo>
                <a:cubicBezTo>
                  <a:pt x="2133813" y="532899"/>
                  <a:pt x="2133813" y="534483"/>
                  <a:pt x="2132878" y="534483"/>
                </a:cubicBezTo>
                <a:cubicBezTo>
                  <a:pt x="2131946" y="534483"/>
                  <a:pt x="2131011" y="532899"/>
                  <a:pt x="2131011" y="532899"/>
                </a:cubicBezTo>
                <a:cubicBezTo>
                  <a:pt x="2130075" y="532899"/>
                  <a:pt x="2129140" y="535274"/>
                  <a:pt x="2129140" y="534483"/>
                </a:cubicBezTo>
                <a:cubicBezTo>
                  <a:pt x="2128205" y="534483"/>
                  <a:pt x="2127270" y="533693"/>
                  <a:pt x="2127270" y="533693"/>
                </a:cubicBezTo>
                <a:cubicBezTo>
                  <a:pt x="2126338" y="532899"/>
                  <a:pt x="2125402" y="532899"/>
                  <a:pt x="2125402" y="532109"/>
                </a:cubicBezTo>
                <a:cubicBezTo>
                  <a:pt x="2124467" y="532109"/>
                  <a:pt x="2123532" y="530528"/>
                  <a:pt x="2122596" y="530528"/>
                </a:cubicBezTo>
                <a:lnTo>
                  <a:pt x="2121661" y="532899"/>
                </a:lnTo>
                <a:cubicBezTo>
                  <a:pt x="2120729" y="532109"/>
                  <a:pt x="2118859" y="531318"/>
                  <a:pt x="2118859" y="531318"/>
                </a:cubicBezTo>
                <a:cubicBezTo>
                  <a:pt x="2118859" y="530528"/>
                  <a:pt x="2120729" y="529738"/>
                  <a:pt x="2120729" y="529738"/>
                </a:cubicBezTo>
                <a:cubicBezTo>
                  <a:pt x="2120729" y="528947"/>
                  <a:pt x="2118859" y="528154"/>
                  <a:pt x="2118859" y="528154"/>
                </a:cubicBezTo>
                <a:cubicBezTo>
                  <a:pt x="2118859" y="527363"/>
                  <a:pt x="2119794" y="526573"/>
                  <a:pt x="2120729" y="526573"/>
                </a:cubicBezTo>
                <a:cubicBezTo>
                  <a:pt x="2120729" y="525782"/>
                  <a:pt x="2121661" y="524992"/>
                  <a:pt x="2121661" y="524198"/>
                </a:cubicBezTo>
                <a:lnTo>
                  <a:pt x="2119794" y="523408"/>
                </a:lnTo>
                <a:cubicBezTo>
                  <a:pt x="2118859" y="524198"/>
                  <a:pt x="2117923" y="525782"/>
                  <a:pt x="2116988" y="526573"/>
                </a:cubicBezTo>
                <a:cubicBezTo>
                  <a:pt x="2116056" y="527363"/>
                  <a:pt x="2115121" y="528154"/>
                  <a:pt x="2115121" y="528154"/>
                </a:cubicBezTo>
                <a:lnTo>
                  <a:pt x="2113250" y="527363"/>
                </a:lnTo>
                <a:cubicBezTo>
                  <a:pt x="2113250" y="526573"/>
                  <a:pt x="2114186" y="525782"/>
                  <a:pt x="2114186" y="525782"/>
                </a:cubicBezTo>
                <a:cubicBezTo>
                  <a:pt x="2115121" y="524992"/>
                  <a:pt x="2116056" y="524198"/>
                  <a:pt x="2116056" y="523408"/>
                </a:cubicBezTo>
                <a:cubicBezTo>
                  <a:pt x="2116988" y="523408"/>
                  <a:pt x="2117923" y="522618"/>
                  <a:pt x="2117923" y="521827"/>
                </a:cubicBezTo>
                <a:cubicBezTo>
                  <a:pt x="2117923" y="521827"/>
                  <a:pt x="2116056" y="521037"/>
                  <a:pt x="2116056" y="520246"/>
                </a:cubicBezTo>
                <a:cubicBezTo>
                  <a:pt x="2115121" y="521037"/>
                  <a:pt x="2114186" y="521827"/>
                  <a:pt x="2114186" y="522618"/>
                </a:cubicBezTo>
                <a:cubicBezTo>
                  <a:pt x="2113250" y="522618"/>
                  <a:pt x="2112315" y="523408"/>
                  <a:pt x="2112315" y="524198"/>
                </a:cubicBezTo>
                <a:lnTo>
                  <a:pt x="2110448" y="525782"/>
                </a:lnTo>
                <a:lnTo>
                  <a:pt x="2113250" y="527363"/>
                </a:lnTo>
                <a:cubicBezTo>
                  <a:pt x="2112315" y="527363"/>
                  <a:pt x="2111380" y="528947"/>
                  <a:pt x="2111380" y="528947"/>
                </a:cubicBezTo>
                <a:cubicBezTo>
                  <a:pt x="2111380" y="528947"/>
                  <a:pt x="2109512" y="528154"/>
                  <a:pt x="2109512" y="527363"/>
                </a:cubicBezTo>
                <a:cubicBezTo>
                  <a:pt x="2108577" y="527363"/>
                  <a:pt x="2107642" y="526573"/>
                  <a:pt x="2107642" y="526573"/>
                </a:cubicBezTo>
                <a:cubicBezTo>
                  <a:pt x="2106710" y="526573"/>
                  <a:pt x="2105774" y="528154"/>
                  <a:pt x="2105774" y="528154"/>
                </a:cubicBezTo>
                <a:lnTo>
                  <a:pt x="2103904" y="529738"/>
                </a:lnTo>
                <a:lnTo>
                  <a:pt x="2102033" y="528154"/>
                </a:lnTo>
                <a:cubicBezTo>
                  <a:pt x="2102033" y="528947"/>
                  <a:pt x="2100166" y="529738"/>
                  <a:pt x="2100166" y="530528"/>
                </a:cubicBezTo>
                <a:lnTo>
                  <a:pt x="2102033" y="531318"/>
                </a:lnTo>
                <a:cubicBezTo>
                  <a:pt x="2102033" y="532109"/>
                  <a:pt x="2101101" y="532899"/>
                  <a:pt x="2101101" y="533693"/>
                </a:cubicBezTo>
                <a:cubicBezTo>
                  <a:pt x="2100166" y="533693"/>
                  <a:pt x="2099231" y="535274"/>
                  <a:pt x="2099231" y="535274"/>
                </a:cubicBezTo>
                <a:lnTo>
                  <a:pt x="2097360" y="533693"/>
                </a:lnTo>
                <a:cubicBezTo>
                  <a:pt x="2096428" y="533693"/>
                  <a:pt x="2095493" y="532899"/>
                  <a:pt x="2095493" y="532109"/>
                </a:cubicBezTo>
                <a:cubicBezTo>
                  <a:pt x="2094557" y="532109"/>
                  <a:pt x="2093622" y="531318"/>
                  <a:pt x="2092687" y="531318"/>
                </a:cubicBezTo>
                <a:lnTo>
                  <a:pt x="2091752" y="532899"/>
                </a:lnTo>
                <a:cubicBezTo>
                  <a:pt x="2090819" y="532899"/>
                  <a:pt x="2089884" y="532109"/>
                  <a:pt x="2088949" y="531318"/>
                </a:cubicBezTo>
                <a:lnTo>
                  <a:pt x="2087078" y="529738"/>
                </a:lnTo>
                <a:cubicBezTo>
                  <a:pt x="2087078" y="530528"/>
                  <a:pt x="2086146" y="531318"/>
                  <a:pt x="2085211" y="532109"/>
                </a:cubicBezTo>
                <a:lnTo>
                  <a:pt x="2084276" y="533693"/>
                </a:lnTo>
                <a:lnTo>
                  <a:pt x="2086146" y="535274"/>
                </a:lnTo>
                <a:cubicBezTo>
                  <a:pt x="2086146" y="535274"/>
                  <a:pt x="2085211" y="536854"/>
                  <a:pt x="2084276" y="536854"/>
                </a:cubicBezTo>
                <a:lnTo>
                  <a:pt x="2082405" y="535274"/>
                </a:lnTo>
                <a:cubicBezTo>
                  <a:pt x="2082405" y="535274"/>
                  <a:pt x="2080538" y="534483"/>
                  <a:pt x="2080538" y="533693"/>
                </a:cubicBezTo>
                <a:cubicBezTo>
                  <a:pt x="2080538" y="533693"/>
                  <a:pt x="2081473" y="532899"/>
                  <a:pt x="2081473" y="532109"/>
                </a:cubicBezTo>
                <a:cubicBezTo>
                  <a:pt x="2082405" y="532109"/>
                  <a:pt x="2083341" y="531318"/>
                  <a:pt x="2083341" y="530528"/>
                </a:cubicBezTo>
                <a:cubicBezTo>
                  <a:pt x="2083341" y="530528"/>
                  <a:pt x="2081473" y="529738"/>
                  <a:pt x="2081473" y="528947"/>
                </a:cubicBezTo>
                <a:cubicBezTo>
                  <a:pt x="2080538" y="529738"/>
                  <a:pt x="2080538" y="530528"/>
                  <a:pt x="2079603" y="531318"/>
                </a:cubicBezTo>
                <a:lnTo>
                  <a:pt x="2078667" y="532899"/>
                </a:lnTo>
                <a:cubicBezTo>
                  <a:pt x="2077732" y="532899"/>
                  <a:pt x="2075865" y="531318"/>
                  <a:pt x="2075865" y="531318"/>
                </a:cubicBezTo>
                <a:cubicBezTo>
                  <a:pt x="2076800" y="531318"/>
                  <a:pt x="2076800" y="529738"/>
                  <a:pt x="2077732" y="529738"/>
                </a:cubicBezTo>
                <a:cubicBezTo>
                  <a:pt x="2076800" y="528947"/>
                  <a:pt x="2074930" y="528154"/>
                  <a:pt x="2073994" y="526573"/>
                </a:cubicBezTo>
                <a:cubicBezTo>
                  <a:pt x="2073059" y="526573"/>
                  <a:pt x="2072127" y="525782"/>
                  <a:pt x="2071192" y="525782"/>
                </a:cubicBezTo>
                <a:lnTo>
                  <a:pt x="2070256" y="527363"/>
                </a:lnTo>
                <a:cubicBezTo>
                  <a:pt x="2069321" y="527363"/>
                  <a:pt x="2068386" y="525782"/>
                  <a:pt x="2067451" y="525782"/>
                </a:cubicBezTo>
                <a:cubicBezTo>
                  <a:pt x="2067451" y="525782"/>
                  <a:pt x="2065583" y="524198"/>
                  <a:pt x="2065583" y="524992"/>
                </a:cubicBezTo>
                <a:lnTo>
                  <a:pt x="2063713" y="526573"/>
                </a:lnTo>
                <a:cubicBezTo>
                  <a:pt x="2064648" y="526573"/>
                  <a:pt x="2066518" y="527363"/>
                  <a:pt x="2066518" y="527363"/>
                </a:cubicBezTo>
                <a:cubicBezTo>
                  <a:pt x="2066518" y="528154"/>
                  <a:pt x="2064648" y="528947"/>
                  <a:pt x="2064648" y="529738"/>
                </a:cubicBezTo>
                <a:cubicBezTo>
                  <a:pt x="2064648" y="529738"/>
                  <a:pt x="2063713" y="530528"/>
                  <a:pt x="2062777" y="531318"/>
                </a:cubicBezTo>
                <a:cubicBezTo>
                  <a:pt x="2062777" y="532109"/>
                  <a:pt x="2061842" y="532899"/>
                  <a:pt x="2061842" y="532899"/>
                </a:cubicBezTo>
                <a:cubicBezTo>
                  <a:pt x="2060910" y="532899"/>
                  <a:pt x="2059975" y="531318"/>
                  <a:pt x="2059039" y="531318"/>
                </a:cubicBezTo>
                <a:cubicBezTo>
                  <a:pt x="2059039" y="532109"/>
                  <a:pt x="2058104" y="533693"/>
                  <a:pt x="2058104" y="533693"/>
                </a:cubicBezTo>
                <a:cubicBezTo>
                  <a:pt x="2057169" y="533693"/>
                  <a:pt x="2056237" y="532109"/>
                  <a:pt x="2055301" y="532109"/>
                </a:cubicBezTo>
                <a:lnTo>
                  <a:pt x="2054366" y="533693"/>
                </a:lnTo>
                <a:lnTo>
                  <a:pt x="2056237" y="535274"/>
                </a:lnTo>
                <a:cubicBezTo>
                  <a:pt x="2056237" y="535274"/>
                  <a:pt x="2055301" y="536854"/>
                  <a:pt x="2054366" y="536854"/>
                </a:cubicBezTo>
                <a:cubicBezTo>
                  <a:pt x="2054366" y="536854"/>
                  <a:pt x="2053431" y="535274"/>
                  <a:pt x="2052496" y="535274"/>
                </a:cubicBezTo>
                <a:cubicBezTo>
                  <a:pt x="2051564" y="536064"/>
                  <a:pt x="2051564" y="536854"/>
                  <a:pt x="2050628" y="537648"/>
                </a:cubicBezTo>
                <a:cubicBezTo>
                  <a:pt x="2050628" y="537648"/>
                  <a:pt x="2049693" y="536064"/>
                  <a:pt x="2048758" y="536064"/>
                </a:cubicBezTo>
                <a:cubicBezTo>
                  <a:pt x="2048758" y="536064"/>
                  <a:pt x="2049693" y="534483"/>
                  <a:pt x="2050628" y="534483"/>
                </a:cubicBezTo>
                <a:cubicBezTo>
                  <a:pt x="2050628" y="533693"/>
                  <a:pt x="2051564" y="532899"/>
                  <a:pt x="2051564" y="532899"/>
                </a:cubicBezTo>
                <a:cubicBezTo>
                  <a:pt x="2051564" y="532109"/>
                  <a:pt x="2049693" y="531318"/>
                  <a:pt x="2049693" y="531318"/>
                </a:cubicBezTo>
                <a:lnTo>
                  <a:pt x="2051564" y="529738"/>
                </a:lnTo>
                <a:cubicBezTo>
                  <a:pt x="2050628" y="528947"/>
                  <a:pt x="2049693" y="528154"/>
                  <a:pt x="2049693" y="528154"/>
                </a:cubicBezTo>
                <a:cubicBezTo>
                  <a:pt x="2048758" y="528154"/>
                  <a:pt x="2048758" y="529738"/>
                  <a:pt x="2047822" y="529738"/>
                </a:cubicBezTo>
                <a:cubicBezTo>
                  <a:pt x="2046891" y="529738"/>
                  <a:pt x="2045955" y="528154"/>
                  <a:pt x="2045955" y="528154"/>
                </a:cubicBezTo>
                <a:cubicBezTo>
                  <a:pt x="2045020" y="528947"/>
                  <a:pt x="2045020" y="529738"/>
                  <a:pt x="2044085" y="530528"/>
                </a:cubicBezTo>
                <a:cubicBezTo>
                  <a:pt x="2043149" y="530528"/>
                  <a:pt x="2043149" y="532109"/>
                  <a:pt x="2042217" y="532109"/>
                </a:cubicBezTo>
                <a:cubicBezTo>
                  <a:pt x="2042217" y="532109"/>
                  <a:pt x="2041282" y="530528"/>
                  <a:pt x="2040347" y="530528"/>
                </a:cubicBezTo>
                <a:cubicBezTo>
                  <a:pt x="2039412" y="530528"/>
                  <a:pt x="2039412" y="532109"/>
                  <a:pt x="2038476" y="532109"/>
                </a:cubicBezTo>
                <a:lnTo>
                  <a:pt x="2036609" y="531318"/>
                </a:lnTo>
                <a:cubicBezTo>
                  <a:pt x="2036609" y="530528"/>
                  <a:pt x="2038476" y="529738"/>
                  <a:pt x="2038476" y="528947"/>
                </a:cubicBezTo>
                <a:lnTo>
                  <a:pt x="2036609" y="528154"/>
                </a:lnTo>
                <a:cubicBezTo>
                  <a:pt x="2035674" y="528154"/>
                  <a:pt x="2035674" y="529738"/>
                  <a:pt x="2034738" y="529738"/>
                </a:cubicBezTo>
                <a:lnTo>
                  <a:pt x="2032868" y="528154"/>
                </a:lnTo>
                <a:cubicBezTo>
                  <a:pt x="2031936" y="528947"/>
                  <a:pt x="2031000" y="529738"/>
                  <a:pt x="2031000" y="530528"/>
                </a:cubicBezTo>
                <a:cubicBezTo>
                  <a:pt x="2030065" y="530528"/>
                  <a:pt x="2030065" y="531318"/>
                  <a:pt x="2029130" y="532109"/>
                </a:cubicBezTo>
                <a:cubicBezTo>
                  <a:pt x="2029130" y="532899"/>
                  <a:pt x="2028195" y="532899"/>
                  <a:pt x="2028195" y="533693"/>
                </a:cubicBezTo>
                <a:cubicBezTo>
                  <a:pt x="2027259" y="533693"/>
                  <a:pt x="2026327" y="535274"/>
                  <a:pt x="2026327" y="535274"/>
                </a:cubicBezTo>
                <a:lnTo>
                  <a:pt x="2024457" y="534483"/>
                </a:lnTo>
                <a:cubicBezTo>
                  <a:pt x="2024457" y="533693"/>
                  <a:pt x="2025392" y="532899"/>
                  <a:pt x="2025392" y="532109"/>
                </a:cubicBezTo>
                <a:lnTo>
                  <a:pt x="2023521" y="531318"/>
                </a:lnTo>
                <a:cubicBezTo>
                  <a:pt x="2023521" y="530528"/>
                  <a:pt x="2025392" y="528947"/>
                  <a:pt x="2025392" y="528947"/>
                </a:cubicBezTo>
                <a:cubicBezTo>
                  <a:pt x="2024457" y="528947"/>
                  <a:pt x="2023521" y="528154"/>
                  <a:pt x="2023521" y="528154"/>
                </a:cubicBezTo>
                <a:cubicBezTo>
                  <a:pt x="2022586" y="528154"/>
                  <a:pt x="2021654" y="529738"/>
                  <a:pt x="2021654" y="529738"/>
                </a:cubicBezTo>
                <a:cubicBezTo>
                  <a:pt x="2020719" y="529738"/>
                  <a:pt x="2020719" y="530528"/>
                  <a:pt x="2019783" y="531318"/>
                </a:cubicBezTo>
                <a:lnTo>
                  <a:pt x="2018848" y="532899"/>
                </a:lnTo>
                <a:cubicBezTo>
                  <a:pt x="2017916" y="532899"/>
                  <a:pt x="2016981" y="532109"/>
                  <a:pt x="2016046" y="532109"/>
                </a:cubicBezTo>
                <a:cubicBezTo>
                  <a:pt x="2016046" y="531318"/>
                  <a:pt x="2014175" y="530528"/>
                  <a:pt x="2014175" y="530528"/>
                </a:cubicBezTo>
                <a:lnTo>
                  <a:pt x="2016046" y="528947"/>
                </a:lnTo>
                <a:cubicBezTo>
                  <a:pt x="2016046" y="528947"/>
                  <a:pt x="2017916" y="527363"/>
                  <a:pt x="2016981" y="526573"/>
                </a:cubicBezTo>
                <a:cubicBezTo>
                  <a:pt x="2016981" y="526573"/>
                  <a:pt x="2016046" y="525782"/>
                  <a:pt x="2015110" y="525782"/>
                </a:cubicBezTo>
                <a:cubicBezTo>
                  <a:pt x="2015110" y="526573"/>
                  <a:pt x="2014175" y="526573"/>
                  <a:pt x="2014175" y="527363"/>
                </a:cubicBezTo>
                <a:cubicBezTo>
                  <a:pt x="2013240" y="528154"/>
                  <a:pt x="2012308" y="528947"/>
                  <a:pt x="2012308" y="528947"/>
                </a:cubicBezTo>
                <a:cubicBezTo>
                  <a:pt x="2012308" y="529738"/>
                  <a:pt x="2014175" y="530528"/>
                  <a:pt x="2014175" y="530528"/>
                </a:cubicBezTo>
                <a:cubicBezTo>
                  <a:pt x="2014175" y="531318"/>
                  <a:pt x="2012308" y="532109"/>
                  <a:pt x="2012308" y="532109"/>
                </a:cubicBezTo>
                <a:cubicBezTo>
                  <a:pt x="2012308" y="532899"/>
                  <a:pt x="2011372" y="533693"/>
                  <a:pt x="2011372" y="533693"/>
                </a:cubicBezTo>
                <a:lnTo>
                  <a:pt x="2008567" y="532899"/>
                </a:lnTo>
                <a:cubicBezTo>
                  <a:pt x="2008567" y="532109"/>
                  <a:pt x="2010437" y="531318"/>
                  <a:pt x="2010437" y="530528"/>
                </a:cubicBezTo>
                <a:lnTo>
                  <a:pt x="2008567" y="529738"/>
                </a:lnTo>
                <a:cubicBezTo>
                  <a:pt x="2008567" y="528947"/>
                  <a:pt x="2009502" y="528154"/>
                  <a:pt x="2010437" y="528154"/>
                </a:cubicBezTo>
                <a:cubicBezTo>
                  <a:pt x="2010437" y="527363"/>
                  <a:pt x="2011372" y="525782"/>
                  <a:pt x="2011372" y="525782"/>
                </a:cubicBezTo>
                <a:lnTo>
                  <a:pt x="2009502" y="524992"/>
                </a:lnTo>
                <a:cubicBezTo>
                  <a:pt x="2008567" y="524992"/>
                  <a:pt x="2008567" y="526573"/>
                  <a:pt x="2007631" y="526573"/>
                </a:cubicBezTo>
                <a:lnTo>
                  <a:pt x="2005764" y="524992"/>
                </a:lnTo>
                <a:cubicBezTo>
                  <a:pt x="2004829" y="524992"/>
                  <a:pt x="2004829" y="524198"/>
                  <a:pt x="2003893" y="523408"/>
                </a:cubicBezTo>
                <a:cubicBezTo>
                  <a:pt x="2003893" y="524198"/>
                  <a:pt x="2002026" y="524992"/>
                  <a:pt x="2002026" y="525782"/>
                </a:cubicBezTo>
                <a:lnTo>
                  <a:pt x="2003893" y="526573"/>
                </a:lnTo>
                <a:cubicBezTo>
                  <a:pt x="2003893" y="527363"/>
                  <a:pt x="2002958" y="528154"/>
                  <a:pt x="2002958" y="528947"/>
                </a:cubicBezTo>
                <a:lnTo>
                  <a:pt x="2004829" y="529738"/>
                </a:lnTo>
                <a:cubicBezTo>
                  <a:pt x="2004829" y="530528"/>
                  <a:pt x="2002958" y="531318"/>
                  <a:pt x="2002958" y="532109"/>
                </a:cubicBezTo>
                <a:cubicBezTo>
                  <a:pt x="2002958" y="532109"/>
                  <a:pt x="2002026" y="532899"/>
                  <a:pt x="2002026" y="533693"/>
                </a:cubicBezTo>
                <a:cubicBezTo>
                  <a:pt x="2002026" y="533693"/>
                  <a:pt x="2002958" y="534483"/>
                  <a:pt x="2003893" y="534483"/>
                </a:cubicBezTo>
                <a:lnTo>
                  <a:pt x="2002026" y="536854"/>
                </a:lnTo>
                <a:lnTo>
                  <a:pt x="2000156" y="535274"/>
                </a:lnTo>
                <a:lnTo>
                  <a:pt x="1998285" y="536854"/>
                </a:lnTo>
                <a:lnTo>
                  <a:pt x="1996418" y="536064"/>
                </a:lnTo>
                <a:cubicBezTo>
                  <a:pt x="1996418" y="535274"/>
                  <a:pt x="1998285" y="533693"/>
                  <a:pt x="1998285" y="533693"/>
                </a:cubicBezTo>
                <a:cubicBezTo>
                  <a:pt x="1997350" y="533693"/>
                  <a:pt x="1996418" y="532899"/>
                  <a:pt x="1995482" y="532899"/>
                </a:cubicBezTo>
                <a:lnTo>
                  <a:pt x="1994547" y="534483"/>
                </a:lnTo>
                <a:cubicBezTo>
                  <a:pt x="1993612" y="534483"/>
                  <a:pt x="1992680" y="533693"/>
                  <a:pt x="1991744" y="532899"/>
                </a:cubicBezTo>
                <a:cubicBezTo>
                  <a:pt x="1991744" y="532899"/>
                  <a:pt x="1990809" y="531318"/>
                  <a:pt x="1989874" y="531318"/>
                </a:cubicBezTo>
                <a:cubicBezTo>
                  <a:pt x="1989874" y="531318"/>
                  <a:pt x="1988939" y="530528"/>
                  <a:pt x="1988003" y="530528"/>
                </a:cubicBezTo>
                <a:cubicBezTo>
                  <a:pt x="1988003" y="530528"/>
                  <a:pt x="1987071" y="532109"/>
                  <a:pt x="1986136" y="532109"/>
                </a:cubicBezTo>
                <a:cubicBezTo>
                  <a:pt x="1986136" y="532899"/>
                  <a:pt x="1985201" y="533693"/>
                  <a:pt x="1985201" y="533693"/>
                </a:cubicBezTo>
                <a:cubicBezTo>
                  <a:pt x="1984265" y="533693"/>
                  <a:pt x="1983330" y="535274"/>
                  <a:pt x="1983330" y="535274"/>
                </a:cubicBezTo>
                <a:cubicBezTo>
                  <a:pt x="1982398" y="535274"/>
                  <a:pt x="1981463" y="534483"/>
                  <a:pt x="1981463" y="534483"/>
                </a:cubicBezTo>
                <a:cubicBezTo>
                  <a:pt x="1980527" y="534483"/>
                  <a:pt x="1980527" y="536064"/>
                  <a:pt x="1979592" y="536064"/>
                </a:cubicBezTo>
                <a:cubicBezTo>
                  <a:pt x="1979592" y="535274"/>
                  <a:pt x="1977725" y="535274"/>
                  <a:pt x="1977725" y="534483"/>
                </a:cubicBezTo>
                <a:cubicBezTo>
                  <a:pt x="1977725" y="534483"/>
                  <a:pt x="1979592" y="533693"/>
                  <a:pt x="1978657" y="532899"/>
                </a:cubicBezTo>
                <a:cubicBezTo>
                  <a:pt x="1978657" y="532109"/>
                  <a:pt x="1976790" y="532109"/>
                  <a:pt x="1976790" y="531318"/>
                </a:cubicBezTo>
                <a:cubicBezTo>
                  <a:pt x="1976790" y="531318"/>
                  <a:pt x="1978657" y="530528"/>
                  <a:pt x="1978657" y="529738"/>
                </a:cubicBezTo>
                <a:cubicBezTo>
                  <a:pt x="1978657" y="528947"/>
                  <a:pt x="1976790" y="528947"/>
                  <a:pt x="1976790" y="528154"/>
                </a:cubicBezTo>
                <a:cubicBezTo>
                  <a:pt x="1975854" y="528947"/>
                  <a:pt x="1974919" y="529738"/>
                  <a:pt x="1974919" y="530528"/>
                </a:cubicBezTo>
                <a:lnTo>
                  <a:pt x="1973049" y="532109"/>
                </a:lnTo>
                <a:lnTo>
                  <a:pt x="1971181" y="530528"/>
                </a:lnTo>
                <a:cubicBezTo>
                  <a:pt x="1971181" y="530528"/>
                  <a:pt x="1972116" y="528947"/>
                  <a:pt x="1973049" y="528947"/>
                </a:cubicBezTo>
                <a:cubicBezTo>
                  <a:pt x="1973049" y="528154"/>
                  <a:pt x="1973984" y="527363"/>
                  <a:pt x="1973984" y="527363"/>
                </a:cubicBezTo>
                <a:cubicBezTo>
                  <a:pt x="1974919" y="526573"/>
                  <a:pt x="1975854" y="525782"/>
                  <a:pt x="1975854" y="524992"/>
                </a:cubicBezTo>
                <a:cubicBezTo>
                  <a:pt x="1975854" y="524992"/>
                  <a:pt x="1977725" y="524198"/>
                  <a:pt x="1977725" y="523408"/>
                </a:cubicBezTo>
                <a:lnTo>
                  <a:pt x="1975854" y="521827"/>
                </a:lnTo>
                <a:cubicBezTo>
                  <a:pt x="1974919" y="522618"/>
                  <a:pt x="1973984" y="523408"/>
                  <a:pt x="1973984" y="524198"/>
                </a:cubicBezTo>
                <a:cubicBezTo>
                  <a:pt x="1973049" y="524992"/>
                  <a:pt x="1972116" y="526573"/>
                  <a:pt x="1970246" y="527363"/>
                </a:cubicBezTo>
                <a:cubicBezTo>
                  <a:pt x="1970246" y="527363"/>
                  <a:pt x="1969311" y="525782"/>
                  <a:pt x="1968375" y="525782"/>
                </a:cubicBezTo>
                <a:lnTo>
                  <a:pt x="1967443" y="528154"/>
                </a:lnTo>
                <a:cubicBezTo>
                  <a:pt x="1967443" y="528154"/>
                  <a:pt x="1968375" y="528947"/>
                  <a:pt x="1969311" y="528947"/>
                </a:cubicBezTo>
                <a:cubicBezTo>
                  <a:pt x="1969311" y="529738"/>
                  <a:pt x="1971181" y="530528"/>
                  <a:pt x="1971181" y="530528"/>
                </a:cubicBezTo>
                <a:cubicBezTo>
                  <a:pt x="1970246" y="530528"/>
                  <a:pt x="1970246" y="532109"/>
                  <a:pt x="1969311" y="532109"/>
                </a:cubicBezTo>
                <a:cubicBezTo>
                  <a:pt x="1969311" y="532109"/>
                  <a:pt x="1968375" y="531318"/>
                  <a:pt x="1967443" y="531318"/>
                </a:cubicBezTo>
                <a:cubicBezTo>
                  <a:pt x="1966508" y="531318"/>
                  <a:pt x="1966508" y="532899"/>
                  <a:pt x="1965573" y="532899"/>
                </a:cubicBezTo>
                <a:cubicBezTo>
                  <a:pt x="1965573" y="532899"/>
                  <a:pt x="1964637" y="531318"/>
                  <a:pt x="1963702" y="531318"/>
                </a:cubicBezTo>
                <a:cubicBezTo>
                  <a:pt x="1963702" y="531318"/>
                  <a:pt x="1962770" y="532899"/>
                  <a:pt x="1961835" y="532899"/>
                </a:cubicBezTo>
                <a:cubicBezTo>
                  <a:pt x="1961835" y="532899"/>
                  <a:pt x="1960900" y="532109"/>
                  <a:pt x="1959964" y="532109"/>
                </a:cubicBezTo>
                <a:cubicBezTo>
                  <a:pt x="1959964" y="532109"/>
                  <a:pt x="1959029" y="533693"/>
                  <a:pt x="1958097" y="533693"/>
                </a:cubicBezTo>
                <a:lnTo>
                  <a:pt x="1957162" y="535274"/>
                </a:lnTo>
                <a:cubicBezTo>
                  <a:pt x="1956226" y="535274"/>
                  <a:pt x="1955291" y="533693"/>
                  <a:pt x="1955291" y="533693"/>
                </a:cubicBezTo>
                <a:cubicBezTo>
                  <a:pt x="1954356" y="534483"/>
                  <a:pt x="1953421" y="535274"/>
                  <a:pt x="1953421" y="536064"/>
                </a:cubicBezTo>
                <a:cubicBezTo>
                  <a:pt x="1952488" y="536064"/>
                  <a:pt x="1952488" y="537648"/>
                  <a:pt x="1951553" y="537648"/>
                </a:cubicBezTo>
                <a:lnTo>
                  <a:pt x="1949683" y="536064"/>
                </a:lnTo>
                <a:cubicBezTo>
                  <a:pt x="1949683" y="535274"/>
                  <a:pt x="1950618" y="535274"/>
                  <a:pt x="1951553" y="534483"/>
                </a:cubicBezTo>
                <a:lnTo>
                  <a:pt x="1952488" y="532899"/>
                </a:lnTo>
                <a:lnTo>
                  <a:pt x="1950618" y="531318"/>
                </a:lnTo>
                <a:cubicBezTo>
                  <a:pt x="1951553" y="530528"/>
                  <a:pt x="1951553" y="530528"/>
                  <a:pt x="1952488" y="529738"/>
                </a:cubicBezTo>
                <a:cubicBezTo>
                  <a:pt x="1952488" y="528947"/>
                  <a:pt x="1953421" y="528154"/>
                  <a:pt x="1953421" y="528154"/>
                </a:cubicBezTo>
                <a:cubicBezTo>
                  <a:pt x="1954356" y="527363"/>
                  <a:pt x="1955291" y="528947"/>
                  <a:pt x="1956226" y="528947"/>
                </a:cubicBezTo>
                <a:lnTo>
                  <a:pt x="1957162" y="527363"/>
                </a:lnTo>
                <a:cubicBezTo>
                  <a:pt x="1958097" y="527363"/>
                  <a:pt x="1959029" y="528947"/>
                  <a:pt x="1959964" y="528947"/>
                </a:cubicBezTo>
                <a:lnTo>
                  <a:pt x="1960900" y="527363"/>
                </a:lnTo>
                <a:cubicBezTo>
                  <a:pt x="1960900" y="526573"/>
                  <a:pt x="1959029" y="525782"/>
                  <a:pt x="1959029" y="525782"/>
                </a:cubicBezTo>
                <a:cubicBezTo>
                  <a:pt x="1959029" y="524992"/>
                  <a:pt x="1960900" y="524198"/>
                  <a:pt x="1960900" y="524198"/>
                </a:cubicBezTo>
                <a:cubicBezTo>
                  <a:pt x="1959964" y="524198"/>
                  <a:pt x="1959029" y="522618"/>
                  <a:pt x="1959029" y="522618"/>
                </a:cubicBezTo>
                <a:cubicBezTo>
                  <a:pt x="1958097" y="522618"/>
                  <a:pt x="1957162" y="524198"/>
                  <a:pt x="1957162" y="524198"/>
                </a:cubicBezTo>
                <a:cubicBezTo>
                  <a:pt x="1956226" y="524198"/>
                  <a:pt x="1955291" y="522618"/>
                  <a:pt x="1955291" y="522618"/>
                </a:cubicBezTo>
                <a:cubicBezTo>
                  <a:pt x="1954356" y="522618"/>
                  <a:pt x="1954356" y="524992"/>
                  <a:pt x="1953421" y="524992"/>
                </a:cubicBezTo>
                <a:cubicBezTo>
                  <a:pt x="1952488" y="524992"/>
                  <a:pt x="1951553" y="523408"/>
                  <a:pt x="1951553" y="523408"/>
                </a:cubicBezTo>
                <a:cubicBezTo>
                  <a:pt x="1951553" y="524198"/>
                  <a:pt x="1949683" y="524992"/>
                  <a:pt x="1949683" y="524992"/>
                </a:cubicBezTo>
                <a:cubicBezTo>
                  <a:pt x="1949683" y="525782"/>
                  <a:pt x="1951553" y="525782"/>
                  <a:pt x="1951553" y="526573"/>
                </a:cubicBezTo>
                <a:cubicBezTo>
                  <a:pt x="1951553" y="527363"/>
                  <a:pt x="1950618" y="527363"/>
                  <a:pt x="1950618" y="528154"/>
                </a:cubicBezTo>
                <a:cubicBezTo>
                  <a:pt x="1949683" y="528947"/>
                  <a:pt x="1948747" y="529738"/>
                  <a:pt x="1948747" y="529738"/>
                </a:cubicBezTo>
                <a:cubicBezTo>
                  <a:pt x="1948747" y="530528"/>
                  <a:pt x="1950618" y="531318"/>
                  <a:pt x="1950618" y="531318"/>
                </a:cubicBezTo>
                <a:cubicBezTo>
                  <a:pt x="1950618" y="531318"/>
                  <a:pt x="1949683" y="532899"/>
                  <a:pt x="1948747" y="532899"/>
                </a:cubicBezTo>
                <a:cubicBezTo>
                  <a:pt x="1948747" y="532899"/>
                  <a:pt x="1946880" y="531318"/>
                  <a:pt x="1946880" y="532109"/>
                </a:cubicBezTo>
                <a:lnTo>
                  <a:pt x="1945009" y="533693"/>
                </a:lnTo>
                <a:cubicBezTo>
                  <a:pt x="1945009" y="532899"/>
                  <a:pt x="1943139" y="532899"/>
                  <a:pt x="1943139" y="532109"/>
                </a:cubicBezTo>
                <a:cubicBezTo>
                  <a:pt x="1943139" y="531318"/>
                  <a:pt x="1941272" y="531318"/>
                  <a:pt x="1941272" y="530528"/>
                </a:cubicBezTo>
                <a:cubicBezTo>
                  <a:pt x="1941272" y="530528"/>
                  <a:pt x="1942207" y="529738"/>
                  <a:pt x="1943139" y="528947"/>
                </a:cubicBezTo>
                <a:lnTo>
                  <a:pt x="1945009" y="530528"/>
                </a:lnTo>
                <a:cubicBezTo>
                  <a:pt x="1945009" y="530528"/>
                  <a:pt x="1945945" y="528947"/>
                  <a:pt x="1946880" y="528947"/>
                </a:cubicBezTo>
                <a:cubicBezTo>
                  <a:pt x="1946880" y="528154"/>
                  <a:pt x="1947812" y="527363"/>
                  <a:pt x="1947812" y="526573"/>
                </a:cubicBezTo>
                <a:cubicBezTo>
                  <a:pt x="1947812" y="526573"/>
                  <a:pt x="1946880" y="525782"/>
                  <a:pt x="1945945" y="525782"/>
                </a:cubicBezTo>
                <a:cubicBezTo>
                  <a:pt x="1945945" y="525782"/>
                  <a:pt x="1945009" y="527363"/>
                  <a:pt x="1944074" y="527363"/>
                </a:cubicBezTo>
                <a:cubicBezTo>
                  <a:pt x="1944074" y="527363"/>
                  <a:pt x="1943139" y="525782"/>
                  <a:pt x="1942207" y="525782"/>
                </a:cubicBezTo>
                <a:cubicBezTo>
                  <a:pt x="1942207" y="525782"/>
                  <a:pt x="1941272" y="527363"/>
                  <a:pt x="1940336" y="527363"/>
                </a:cubicBezTo>
                <a:cubicBezTo>
                  <a:pt x="1940336" y="528154"/>
                  <a:pt x="1939401" y="526573"/>
                  <a:pt x="1938466" y="526573"/>
                </a:cubicBezTo>
                <a:cubicBezTo>
                  <a:pt x="1938466" y="526573"/>
                  <a:pt x="1937534" y="527363"/>
                  <a:pt x="1937534" y="528154"/>
                </a:cubicBezTo>
                <a:cubicBezTo>
                  <a:pt x="1936598" y="528947"/>
                  <a:pt x="1935663" y="528947"/>
                  <a:pt x="1935663" y="529738"/>
                </a:cubicBezTo>
                <a:lnTo>
                  <a:pt x="1933793" y="531318"/>
                </a:lnTo>
                <a:lnTo>
                  <a:pt x="1931925" y="530528"/>
                </a:lnTo>
                <a:cubicBezTo>
                  <a:pt x="1931925" y="529738"/>
                  <a:pt x="1933793" y="528947"/>
                  <a:pt x="1933793" y="528947"/>
                </a:cubicBezTo>
                <a:cubicBezTo>
                  <a:pt x="1932861" y="528154"/>
                  <a:pt x="1930990" y="527363"/>
                  <a:pt x="1930990" y="527363"/>
                </a:cubicBezTo>
                <a:cubicBezTo>
                  <a:pt x="1930990" y="526573"/>
                  <a:pt x="1932861" y="525782"/>
                  <a:pt x="1932861" y="525782"/>
                </a:cubicBezTo>
                <a:cubicBezTo>
                  <a:pt x="1932861" y="524992"/>
                  <a:pt x="1930990" y="524198"/>
                  <a:pt x="1930990" y="524198"/>
                </a:cubicBezTo>
                <a:cubicBezTo>
                  <a:pt x="1930055" y="524198"/>
                  <a:pt x="1930055" y="525782"/>
                  <a:pt x="1929119" y="525782"/>
                </a:cubicBezTo>
                <a:cubicBezTo>
                  <a:pt x="1929119" y="526573"/>
                  <a:pt x="1930990" y="526573"/>
                  <a:pt x="1930990" y="527363"/>
                </a:cubicBezTo>
                <a:lnTo>
                  <a:pt x="1930055" y="528947"/>
                </a:lnTo>
                <a:cubicBezTo>
                  <a:pt x="1929119" y="529738"/>
                  <a:pt x="1928187" y="530528"/>
                  <a:pt x="1928187" y="530528"/>
                </a:cubicBezTo>
                <a:lnTo>
                  <a:pt x="1926317" y="529738"/>
                </a:lnTo>
                <a:cubicBezTo>
                  <a:pt x="1926317" y="528947"/>
                  <a:pt x="1928187" y="528154"/>
                  <a:pt x="1927252" y="527363"/>
                </a:cubicBezTo>
                <a:lnTo>
                  <a:pt x="1925382" y="526573"/>
                </a:lnTo>
                <a:cubicBezTo>
                  <a:pt x="1925382" y="525782"/>
                  <a:pt x="1923511" y="524992"/>
                  <a:pt x="1923511" y="524992"/>
                </a:cubicBezTo>
                <a:cubicBezTo>
                  <a:pt x="1923511" y="524992"/>
                  <a:pt x="1922579" y="526573"/>
                  <a:pt x="1921644" y="526573"/>
                </a:cubicBezTo>
                <a:cubicBezTo>
                  <a:pt x="1921644" y="527363"/>
                  <a:pt x="1920708" y="528154"/>
                  <a:pt x="1920708" y="528154"/>
                </a:cubicBezTo>
                <a:cubicBezTo>
                  <a:pt x="1919773" y="528947"/>
                  <a:pt x="1918838" y="529738"/>
                  <a:pt x="1918838" y="530528"/>
                </a:cubicBezTo>
                <a:cubicBezTo>
                  <a:pt x="1918838" y="530528"/>
                  <a:pt x="1917906" y="532109"/>
                  <a:pt x="1916970" y="532109"/>
                </a:cubicBezTo>
                <a:lnTo>
                  <a:pt x="1915100" y="530528"/>
                </a:lnTo>
                <a:cubicBezTo>
                  <a:pt x="1914165" y="530528"/>
                  <a:pt x="1914165" y="532109"/>
                  <a:pt x="1913229" y="532109"/>
                </a:cubicBezTo>
                <a:lnTo>
                  <a:pt x="1911362" y="531318"/>
                </a:lnTo>
                <a:cubicBezTo>
                  <a:pt x="1911362" y="530528"/>
                  <a:pt x="1913229" y="529738"/>
                  <a:pt x="1913229" y="528947"/>
                </a:cubicBezTo>
                <a:cubicBezTo>
                  <a:pt x="1913229" y="528947"/>
                  <a:pt x="1911362" y="528154"/>
                  <a:pt x="1910427" y="528154"/>
                </a:cubicBezTo>
                <a:cubicBezTo>
                  <a:pt x="1910427" y="528154"/>
                  <a:pt x="1909491" y="526573"/>
                  <a:pt x="1908556" y="526573"/>
                </a:cubicBezTo>
                <a:cubicBezTo>
                  <a:pt x="1908556" y="527363"/>
                  <a:pt x="1906689" y="528154"/>
                  <a:pt x="1906689" y="528154"/>
                </a:cubicBezTo>
                <a:cubicBezTo>
                  <a:pt x="1907624" y="528947"/>
                  <a:pt x="1909491" y="528947"/>
                  <a:pt x="1909491" y="529738"/>
                </a:cubicBezTo>
                <a:cubicBezTo>
                  <a:pt x="1909491" y="530528"/>
                  <a:pt x="1907624" y="530528"/>
                  <a:pt x="1907624" y="531318"/>
                </a:cubicBezTo>
                <a:cubicBezTo>
                  <a:pt x="1907624" y="532109"/>
                  <a:pt x="1909491" y="532109"/>
                  <a:pt x="1909491" y="532899"/>
                </a:cubicBezTo>
                <a:lnTo>
                  <a:pt x="1908556" y="534483"/>
                </a:lnTo>
                <a:cubicBezTo>
                  <a:pt x="1907624" y="535274"/>
                  <a:pt x="1906689" y="536064"/>
                  <a:pt x="1906689" y="536064"/>
                </a:cubicBezTo>
                <a:cubicBezTo>
                  <a:pt x="1904818" y="535274"/>
                  <a:pt x="1903886" y="534483"/>
                  <a:pt x="1902016" y="533693"/>
                </a:cubicBezTo>
                <a:cubicBezTo>
                  <a:pt x="1902016" y="532899"/>
                  <a:pt x="1903886" y="532109"/>
                  <a:pt x="1903886" y="532109"/>
                </a:cubicBezTo>
                <a:cubicBezTo>
                  <a:pt x="1903886" y="531318"/>
                  <a:pt x="1902016" y="531318"/>
                  <a:pt x="1902016" y="530528"/>
                </a:cubicBezTo>
                <a:lnTo>
                  <a:pt x="1903886" y="528947"/>
                </a:lnTo>
                <a:cubicBezTo>
                  <a:pt x="1902951" y="528154"/>
                  <a:pt x="1902016" y="528154"/>
                  <a:pt x="1901080" y="527363"/>
                </a:cubicBezTo>
                <a:cubicBezTo>
                  <a:pt x="1901080" y="527363"/>
                  <a:pt x="1900145" y="526573"/>
                  <a:pt x="1899210" y="525782"/>
                </a:cubicBezTo>
                <a:cubicBezTo>
                  <a:pt x="1898278" y="527363"/>
                  <a:pt x="1897342" y="528154"/>
                  <a:pt x="1896407" y="529738"/>
                </a:cubicBezTo>
                <a:cubicBezTo>
                  <a:pt x="1896407" y="530528"/>
                  <a:pt x="1898278" y="530528"/>
                  <a:pt x="1898278" y="531318"/>
                </a:cubicBezTo>
                <a:cubicBezTo>
                  <a:pt x="1898278" y="531318"/>
                  <a:pt x="1896407" y="532109"/>
                  <a:pt x="1896407" y="532899"/>
                </a:cubicBezTo>
                <a:cubicBezTo>
                  <a:pt x="1896407" y="533693"/>
                  <a:pt x="1898278" y="533693"/>
                  <a:pt x="1898278" y="534483"/>
                </a:cubicBezTo>
                <a:cubicBezTo>
                  <a:pt x="1899210" y="534483"/>
                  <a:pt x="1897342" y="535274"/>
                  <a:pt x="1897342" y="536064"/>
                </a:cubicBezTo>
                <a:lnTo>
                  <a:pt x="1899210" y="536854"/>
                </a:lnTo>
                <a:cubicBezTo>
                  <a:pt x="1898278" y="537648"/>
                  <a:pt x="1898278" y="538438"/>
                  <a:pt x="1897342" y="539229"/>
                </a:cubicBezTo>
                <a:lnTo>
                  <a:pt x="1896407" y="540810"/>
                </a:lnTo>
                <a:cubicBezTo>
                  <a:pt x="1895472" y="540810"/>
                  <a:pt x="1893601" y="539229"/>
                  <a:pt x="1893601" y="539229"/>
                </a:cubicBezTo>
                <a:cubicBezTo>
                  <a:pt x="1893601" y="539229"/>
                  <a:pt x="1895472" y="538438"/>
                  <a:pt x="1895472" y="537648"/>
                </a:cubicBezTo>
                <a:cubicBezTo>
                  <a:pt x="1894537" y="536854"/>
                  <a:pt x="1894537" y="536854"/>
                  <a:pt x="1893601" y="536064"/>
                </a:cubicBezTo>
                <a:cubicBezTo>
                  <a:pt x="1892669" y="536064"/>
                  <a:pt x="1891734" y="535274"/>
                  <a:pt x="1891734" y="535274"/>
                </a:cubicBezTo>
                <a:cubicBezTo>
                  <a:pt x="1890799" y="534483"/>
                  <a:pt x="1892669" y="533693"/>
                  <a:pt x="1892669" y="532899"/>
                </a:cubicBezTo>
                <a:cubicBezTo>
                  <a:pt x="1893601" y="532899"/>
                  <a:pt x="1894537" y="531318"/>
                  <a:pt x="1894537" y="531318"/>
                </a:cubicBezTo>
                <a:cubicBezTo>
                  <a:pt x="1894537" y="531318"/>
                  <a:pt x="1892669" y="530528"/>
                  <a:pt x="1892669" y="529738"/>
                </a:cubicBezTo>
                <a:cubicBezTo>
                  <a:pt x="1891734" y="529738"/>
                  <a:pt x="1890799" y="528947"/>
                  <a:pt x="1890799" y="528947"/>
                </a:cubicBezTo>
                <a:cubicBezTo>
                  <a:pt x="1889863" y="528154"/>
                  <a:pt x="1891734" y="527363"/>
                  <a:pt x="1891734" y="526573"/>
                </a:cubicBezTo>
                <a:cubicBezTo>
                  <a:pt x="1891734" y="526573"/>
                  <a:pt x="1893601" y="525782"/>
                  <a:pt x="1893601" y="524992"/>
                </a:cubicBezTo>
                <a:lnTo>
                  <a:pt x="1891734" y="524198"/>
                </a:lnTo>
                <a:cubicBezTo>
                  <a:pt x="1891734" y="523408"/>
                  <a:pt x="1889863" y="522618"/>
                  <a:pt x="1888928" y="522618"/>
                </a:cubicBezTo>
                <a:cubicBezTo>
                  <a:pt x="1888928" y="523408"/>
                  <a:pt x="1887996" y="523408"/>
                  <a:pt x="1887996" y="524198"/>
                </a:cubicBezTo>
                <a:cubicBezTo>
                  <a:pt x="1887996" y="524198"/>
                  <a:pt x="1889863" y="524992"/>
                  <a:pt x="1889863" y="525782"/>
                </a:cubicBezTo>
                <a:cubicBezTo>
                  <a:pt x="1889863" y="525782"/>
                  <a:pt x="1888928" y="526573"/>
                  <a:pt x="1887996" y="527363"/>
                </a:cubicBezTo>
                <a:cubicBezTo>
                  <a:pt x="1887996" y="528154"/>
                  <a:pt x="1887061" y="528947"/>
                  <a:pt x="1887061" y="528947"/>
                </a:cubicBezTo>
                <a:cubicBezTo>
                  <a:pt x="1886126" y="528947"/>
                  <a:pt x="1885190" y="527363"/>
                  <a:pt x="1884255" y="528154"/>
                </a:cubicBezTo>
                <a:cubicBezTo>
                  <a:pt x="1884255" y="528154"/>
                  <a:pt x="1883320" y="528947"/>
                  <a:pt x="1883320" y="529738"/>
                </a:cubicBezTo>
                <a:cubicBezTo>
                  <a:pt x="1882388" y="529738"/>
                  <a:pt x="1881452" y="530528"/>
                  <a:pt x="1881452" y="531318"/>
                </a:cubicBezTo>
                <a:cubicBezTo>
                  <a:pt x="1880517" y="532109"/>
                  <a:pt x="1880517" y="532109"/>
                  <a:pt x="1879582" y="532899"/>
                </a:cubicBezTo>
                <a:cubicBezTo>
                  <a:pt x="1879582" y="533693"/>
                  <a:pt x="1877714" y="534483"/>
                  <a:pt x="1878647" y="534483"/>
                </a:cubicBezTo>
                <a:cubicBezTo>
                  <a:pt x="1878647" y="535274"/>
                  <a:pt x="1879582" y="536064"/>
                  <a:pt x="1880517" y="536064"/>
                </a:cubicBezTo>
                <a:lnTo>
                  <a:pt x="1882388" y="537648"/>
                </a:lnTo>
                <a:cubicBezTo>
                  <a:pt x="1882388" y="537648"/>
                  <a:pt x="1881452" y="539229"/>
                  <a:pt x="1880517" y="539229"/>
                </a:cubicBezTo>
                <a:cubicBezTo>
                  <a:pt x="1880517" y="539229"/>
                  <a:pt x="1879582" y="537648"/>
                  <a:pt x="1878647" y="537648"/>
                </a:cubicBezTo>
                <a:cubicBezTo>
                  <a:pt x="1878647" y="538438"/>
                  <a:pt x="1877714" y="540019"/>
                  <a:pt x="1876779" y="540019"/>
                </a:cubicBezTo>
                <a:cubicBezTo>
                  <a:pt x="1876779" y="539229"/>
                  <a:pt x="1875844" y="538438"/>
                  <a:pt x="1874909" y="538438"/>
                </a:cubicBezTo>
                <a:lnTo>
                  <a:pt x="1873041" y="536854"/>
                </a:lnTo>
                <a:cubicBezTo>
                  <a:pt x="1872106" y="536854"/>
                  <a:pt x="1871171" y="535274"/>
                  <a:pt x="1871171" y="536064"/>
                </a:cubicBezTo>
                <a:cubicBezTo>
                  <a:pt x="1870235" y="536064"/>
                  <a:pt x="1869300" y="536854"/>
                  <a:pt x="1869300" y="537648"/>
                </a:cubicBezTo>
                <a:cubicBezTo>
                  <a:pt x="1868368" y="537648"/>
                  <a:pt x="1868368" y="538438"/>
                  <a:pt x="1867433" y="539229"/>
                </a:cubicBezTo>
                <a:cubicBezTo>
                  <a:pt x="1867433" y="540019"/>
                  <a:pt x="1866498" y="540019"/>
                  <a:pt x="1866498" y="540810"/>
                </a:cubicBezTo>
                <a:cubicBezTo>
                  <a:pt x="1865562" y="540810"/>
                  <a:pt x="1863695" y="540019"/>
                  <a:pt x="1863695" y="540019"/>
                </a:cubicBezTo>
                <a:cubicBezTo>
                  <a:pt x="1863695" y="539229"/>
                  <a:pt x="1865562" y="538438"/>
                  <a:pt x="1865562" y="537648"/>
                </a:cubicBezTo>
                <a:lnTo>
                  <a:pt x="1863695" y="536854"/>
                </a:lnTo>
                <a:cubicBezTo>
                  <a:pt x="1863695" y="536064"/>
                  <a:pt x="1864627" y="535274"/>
                  <a:pt x="1864627" y="534483"/>
                </a:cubicBezTo>
                <a:cubicBezTo>
                  <a:pt x="1865562" y="534483"/>
                  <a:pt x="1866498" y="533693"/>
                  <a:pt x="1866498" y="532899"/>
                </a:cubicBezTo>
                <a:lnTo>
                  <a:pt x="1868368" y="531318"/>
                </a:lnTo>
                <a:lnTo>
                  <a:pt x="1866498" y="529738"/>
                </a:lnTo>
                <a:cubicBezTo>
                  <a:pt x="1865562" y="529738"/>
                  <a:pt x="1864627" y="528947"/>
                  <a:pt x="1863695" y="528154"/>
                </a:cubicBezTo>
                <a:lnTo>
                  <a:pt x="1861824" y="527363"/>
                </a:lnTo>
                <a:lnTo>
                  <a:pt x="1863695" y="525782"/>
                </a:lnTo>
                <a:cubicBezTo>
                  <a:pt x="1863695" y="524992"/>
                  <a:pt x="1865562" y="524198"/>
                  <a:pt x="1865562" y="523408"/>
                </a:cubicBezTo>
                <a:cubicBezTo>
                  <a:pt x="1864627" y="523408"/>
                  <a:pt x="1863695" y="522618"/>
                  <a:pt x="1862760" y="522618"/>
                </a:cubicBezTo>
                <a:cubicBezTo>
                  <a:pt x="1862760" y="521827"/>
                  <a:pt x="1861824" y="521827"/>
                  <a:pt x="1860889" y="521037"/>
                </a:cubicBezTo>
                <a:cubicBezTo>
                  <a:pt x="1860889" y="521827"/>
                  <a:pt x="1859954" y="521827"/>
                  <a:pt x="1859019" y="522618"/>
                </a:cubicBezTo>
                <a:cubicBezTo>
                  <a:pt x="1859019" y="523408"/>
                  <a:pt x="1858086" y="524198"/>
                  <a:pt x="1858086" y="524198"/>
                </a:cubicBezTo>
                <a:cubicBezTo>
                  <a:pt x="1858086" y="524992"/>
                  <a:pt x="1856216" y="525782"/>
                  <a:pt x="1856216" y="526573"/>
                </a:cubicBezTo>
                <a:lnTo>
                  <a:pt x="1858086" y="527363"/>
                </a:lnTo>
                <a:cubicBezTo>
                  <a:pt x="1858086" y="528154"/>
                  <a:pt x="1857151" y="528947"/>
                  <a:pt x="1857151" y="529738"/>
                </a:cubicBezTo>
                <a:cubicBezTo>
                  <a:pt x="1856216" y="529738"/>
                  <a:pt x="1855281" y="530528"/>
                  <a:pt x="1855281" y="531318"/>
                </a:cubicBezTo>
                <a:lnTo>
                  <a:pt x="1857151" y="532109"/>
                </a:lnTo>
                <a:cubicBezTo>
                  <a:pt x="1857151" y="532899"/>
                  <a:pt x="1856216" y="534483"/>
                  <a:pt x="1855281" y="534483"/>
                </a:cubicBezTo>
                <a:cubicBezTo>
                  <a:pt x="1855281" y="534483"/>
                  <a:pt x="1854345" y="532899"/>
                  <a:pt x="1853413" y="532899"/>
                </a:cubicBezTo>
                <a:cubicBezTo>
                  <a:pt x="1853413" y="532899"/>
                  <a:pt x="1852478" y="534483"/>
                  <a:pt x="1851543" y="534483"/>
                </a:cubicBezTo>
                <a:cubicBezTo>
                  <a:pt x="1851543" y="535274"/>
                  <a:pt x="1850607" y="536064"/>
                  <a:pt x="1850607" y="536064"/>
                </a:cubicBezTo>
                <a:cubicBezTo>
                  <a:pt x="1850607" y="536854"/>
                  <a:pt x="1852478" y="537648"/>
                  <a:pt x="1852478" y="537648"/>
                </a:cubicBezTo>
                <a:cubicBezTo>
                  <a:pt x="1851543" y="539229"/>
                  <a:pt x="1850607" y="540019"/>
                  <a:pt x="1849672" y="541600"/>
                </a:cubicBezTo>
                <a:cubicBezTo>
                  <a:pt x="1847805" y="540019"/>
                  <a:pt x="1846870" y="539229"/>
                  <a:pt x="1844999" y="538438"/>
                </a:cubicBezTo>
                <a:lnTo>
                  <a:pt x="1843132" y="537648"/>
                </a:lnTo>
                <a:cubicBezTo>
                  <a:pt x="1843132" y="536854"/>
                  <a:pt x="1844999" y="536064"/>
                  <a:pt x="1844999" y="535274"/>
                </a:cubicBezTo>
                <a:cubicBezTo>
                  <a:pt x="1844067" y="535274"/>
                  <a:pt x="1843132" y="534483"/>
                  <a:pt x="1842196" y="534483"/>
                </a:cubicBezTo>
                <a:cubicBezTo>
                  <a:pt x="1842196" y="533693"/>
                  <a:pt x="1844067" y="532899"/>
                  <a:pt x="1844067" y="532109"/>
                </a:cubicBezTo>
                <a:lnTo>
                  <a:pt x="1842196" y="531318"/>
                </a:lnTo>
                <a:cubicBezTo>
                  <a:pt x="1842196" y="530528"/>
                  <a:pt x="1844067" y="529738"/>
                  <a:pt x="1844067" y="528947"/>
                </a:cubicBezTo>
                <a:cubicBezTo>
                  <a:pt x="1843132" y="528947"/>
                  <a:pt x="1841261" y="528154"/>
                  <a:pt x="1841261" y="528154"/>
                </a:cubicBezTo>
                <a:cubicBezTo>
                  <a:pt x="1841261" y="527363"/>
                  <a:pt x="1843132" y="526573"/>
                  <a:pt x="1843132" y="525782"/>
                </a:cubicBezTo>
                <a:lnTo>
                  <a:pt x="1841261" y="524992"/>
                </a:lnTo>
                <a:cubicBezTo>
                  <a:pt x="1840326" y="524198"/>
                  <a:pt x="1839391" y="524198"/>
                  <a:pt x="1839391" y="523408"/>
                </a:cubicBezTo>
                <a:cubicBezTo>
                  <a:pt x="1838458" y="524198"/>
                  <a:pt x="1837523" y="524992"/>
                  <a:pt x="1837523" y="524992"/>
                </a:cubicBezTo>
                <a:cubicBezTo>
                  <a:pt x="1836588" y="525782"/>
                  <a:pt x="1835653" y="526573"/>
                  <a:pt x="1835653" y="527363"/>
                </a:cubicBezTo>
                <a:lnTo>
                  <a:pt x="1837523" y="528154"/>
                </a:lnTo>
                <a:cubicBezTo>
                  <a:pt x="1837523" y="528947"/>
                  <a:pt x="1836588" y="529738"/>
                  <a:pt x="1836588" y="529738"/>
                </a:cubicBezTo>
                <a:cubicBezTo>
                  <a:pt x="1835653" y="530528"/>
                  <a:pt x="1834717" y="531318"/>
                  <a:pt x="1834717" y="532109"/>
                </a:cubicBezTo>
                <a:cubicBezTo>
                  <a:pt x="1833785" y="532109"/>
                  <a:pt x="1833785" y="532899"/>
                  <a:pt x="1832850" y="533693"/>
                </a:cubicBezTo>
                <a:cubicBezTo>
                  <a:pt x="1831915" y="534483"/>
                  <a:pt x="1830980" y="536064"/>
                  <a:pt x="1830044" y="536854"/>
                </a:cubicBezTo>
                <a:cubicBezTo>
                  <a:pt x="1829109" y="536854"/>
                  <a:pt x="1828177" y="536064"/>
                  <a:pt x="1828177" y="536064"/>
                </a:cubicBezTo>
                <a:cubicBezTo>
                  <a:pt x="1827242" y="535274"/>
                  <a:pt x="1826306" y="535274"/>
                  <a:pt x="1825371" y="534483"/>
                </a:cubicBezTo>
                <a:cubicBezTo>
                  <a:pt x="1825371" y="533693"/>
                  <a:pt x="1824436" y="533693"/>
                  <a:pt x="1823504" y="532899"/>
                </a:cubicBezTo>
                <a:lnTo>
                  <a:pt x="1825371" y="531318"/>
                </a:lnTo>
                <a:lnTo>
                  <a:pt x="1823504" y="529738"/>
                </a:lnTo>
                <a:cubicBezTo>
                  <a:pt x="1823504" y="529738"/>
                  <a:pt x="1824436" y="528947"/>
                  <a:pt x="1824436" y="528154"/>
                </a:cubicBezTo>
                <a:cubicBezTo>
                  <a:pt x="1825371" y="527363"/>
                  <a:pt x="1825371" y="527363"/>
                  <a:pt x="1826306" y="526573"/>
                </a:cubicBezTo>
                <a:cubicBezTo>
                  <a:pt x="1827242" y="525782"/>
                  <a:pt x="1827242" y="524992"/>
                  <a:pt x="1828177" y="524992"/>
                </a:cubicBezTo>
                <a:cubicBezTo>
                  <a:pt x="1828177" y="524198"/>
                  <a:pt x="1829109" y="523408"/>
                  <a:pt x="1829109" y="522618"/>
                </a:cubicBezTo>
                <a:cubicBezTo>
                  <a:pt x="1830044" y="522618"/>
                  <a:pt x="1827242" y="521827"/>
                  <a:pt x="1827242" y="521827"/>
                </a:cubicBezTo>
                <a:cubicBezTo>
                  <a:pt x="1826306" y="522618"/>
                  <a:pt x="1825371" y="524198"/>
                  <a:pt x="1824436" y="524992"/>
                </a:cubicBezTo>
                <a:cubicBezTo>
                  <a:pt x="1823504" y="525782"/>
                  <a:pt x="1823504" y="526573"/>
                  <a:pt x="1822568" y="526573"/>
                </a:cubicBezTo>
                <a:cubicBezTo>
                  <a:pt x="1822568" y="527363"/>
                  <a:pt x="1820698" y="525782"/>
                  <a:pt x="1820698" y="525782"/>
                </a:cubicBezTo>
                <a:cubicBezTo>
                  <a:pt x="1819763" y="525782"/>
                  <a:pt x="1818830" y="527363"/>
                  <a:pt x="1818830" y="527363"/>
                </a:cubicBezTo>
                <a:cubicBezTo>
                  <a:pt x="1818830" y="528154"/>
                  <a:pt x="1817895" y="528154"/>
                  <a:pt x="1816960" y="528947"/>
                </a:cubicBezTo>
                <a:cubicBezTo>
                  <a:pt x="1816960" y="529738"/>
                  <a:pt x="1816025" y="530528"/>
                  <a:pt x="1816025" y="530528"/>
                </a:cubicBezTo>
                <a:cubicBezTo>
                  <a:pt x="1816025" y="531318"/>
                  <a:pt x="1817895" y="532109"/>
                  <a:pt x="1817895" y="532109"/>
                </a:cubicBezTo>
                <a:cubicBezTo>
                  <a:pt x="1817895" y="532899"/>
                  <a:pt x="1816025" y="533693"/>
                  <a:pt x="1816025" y="533693"/>
                </a:cubicBezTo>
                <a:cubicBezTo>
                  <a:pt x="1816960" y="533693"/>
                  <a:pt x="1817895" y="535274"/>
                  <a:pt x="1817895" y="535274"/>
                </a:cubicBezTo>
                <a:lnTo>
                  <a:pt x="1816960" y="536854"/>
                </a:lnTo>
                <a:cubicBezTo>
                  <a:pt x="1816025" y="536854"/>
                  <a:pt x="1815089" y="536064"/>
                  <a:pt x="1815089" y="536064"/>
                </a:cubicBezTo>
                <a:cubicBezTo>
                  <a:pt x="1814157" y="535274"/>
                  <a:pt x="1812287" y="534483"/>
                  <a:pt x="1812287" y="534483"/>
                </a:cubicBezTo>
                <a:cubicBezTo>
                  <a:pt x="1812287" y="533693"/>
                  <a:pt x="1814157" y="532899"/>
                  <a:pt x="1814157" y="532899"/>
                </a:cubicBezTo>
                <a:cubicBezTo>
                  <a:pt x="1814157" y="532109"/>
                  <a:pt x="1812287" y="532109"/>
                  <a:pt x="1812287" y="531318"/>
                </a:cubicBezTo>
                <a:cubicBezTo>
                  <a:pt x="1812287" y="530528"/>
                  <a:pt x="1814157" y="529738"/>
                  <a:pt x="1814157" y="529738"/>
                </a:cubicBezTo>
                <a:cubicBezTo>
                  <a:pt x="1813222" y="528947"/>
                  <a:pt x="1811351" y="528947"/>
                  <a:pt x="1811351" y="528154"/>
                </a:cubicBezTo>
                <a:cubicBezTo>
                  <a:pt x="1811351" y="527363"/>
                  <a:pt x="1809481" y="527363"/>
                  <a:pt x="1809481" y="526573"/>
                </a:cubicBezTo>
                <a:cubicBezTo>
                  <a:pt x="1809481" y="527363"/>
                  <a:pt x="1807614" y="528154"/>
                  <a:pt x="1807614" y="528947"/>
                </a:cubicBezTo>
                <a:lnTo>
                  <a:pt x="1810416" y="529738"/>
                </a:lnTo>
                <a:cubicBezTo>
                  <a:pt x="1810416" y="530528"/>
                  <a:pt x="1808549" y="531318"/>
                  <a:pt x="1808549" y="531318"/>
                </a:cubicBezTo>
                <a:cubicBezTo>
                  <a:pt x="1808549" y="532109"/>
                  <a:pt x="1807614" y="533693"/>
                  <a:pt x="1806678" y="533693"/>
                </a:cubicBezTo>
                <a:lnTo>
                  <a:pt x="1804808" y="532109"/>
                </a:lnTo>
                <a:cubicBezTo>
                  <a:pt x="1803876" y="532109"/>
                  <a:pt x="1803876" y="533693"/>
                  <a:pt x="1802940" y="533693"/>
                </a:cubicBezTo>
                <a:cubicBezTo>
                  <a:pt x="1802005" y="533693"/>
                  <a:pt x="1802005" y="532899"/>
                  <a:pt x="1801070" y="532899"/>
                </a:cubicBezTo>
                <a:cubicBezTo>
                  <a:pt x="1800135" y="532109"/>
                  <a:pt x="1799203" y="531318"/>
                  <a:pt x="1799203" y="531318"/>
                </a:cubicBezTo>
                <a:cubicBezTo>
                  <a:pt x="1799203" y="530528"/>
                  <a:pt x="1801070" y="529738"/>
                  <a:pt x="1800135" y="529738"/>
                </a:cubicBezTo>
                <a:cubicBezTo>
                  <a:pt x="1800135" y="528947"/>
                  <a:pt x="1798267" y="528154"/>
                  <a:pt x="1798267" y="528154"/>
                </a:cubicBezTo>
                <a:cubicBezTo>
                  <a:pt x="1798267" y="528154"/>
                  <a:pt x="1797332" y="526573"/>
                  <a:pt x="1796397" y="526573"/>
                </a:cubicBezTo>
                <a:cubicBezTo>
                  <a:pt x="1796397" y="526573"/>
                  <a:pt x="1795461" y="528154"/>
                  <a:pt x="1794526" y="528154"/>
                </a:cubicBezTo>
                <a:cubicBezTo>
                  <a:pt x="1794526" y="528947"/>
                  <a:pt x="1793594" y="529738"/>
                  <a:pt x="1793594" y="530528"/>
                </a:cubicBezTo>
                <a:lnTo>
                  <a:pt x="1795461" y="531318"/>
                </a:lnTo>
                <a:cubicBezTo>
                  <a:pt x="1794526" y="532109"/>
                  <a:pt x="1794526" y="532899"/>
                  <a:pt x="1793594" y="533693"/>
                </a:cubicBezTo>
                <a:lnTo>
                  <a:pt x="1791724" y="532109"/>
                </a:lnTo>
                <a:cubicBezTo>
                  <a:pt x="1790788" y="531318"/>
                  <a:pt x="1789853" y="530528"/>
                  <a:pt x="1789853" y="530528"/>
                </a:cubicBezTo>
                <a:cubicBezTo>
                  <a:pt x="1788921" y="530528"/>
                  <a:pt x="1787986" y="528947"/>
                  <a:pt x="1787050" y="528947"/>
                </a:cubicBezTo>
                <a:lnTo>
                  <a:pt x="1786115" y="531318"/>
                </a:lnTo>
                <a:cubicBezTo>
                  <a:pt x="1785180" y="530528"/>
                  <a:pt x="1784248" y="529738"/>
                  <a:pt x="1783312" y="529738"/>
                </a:cubicBezTo>
                <a:cubicBezTo>
                  <a:pt x="1783312" y="528947"/>
                  <a:pt x="1785180" y="528154"/>
                  <a:pt x="1785180" y="528154"/>
                </a:cubicBezTo>
                <a:cubicBezTo>
                  <a:pt x="1785180" y="527363"/>
                  <a:pt x="1787050" y="526573"/>
                  <a:pt x="1787050" y="526573"/>
                </a:cubicBezTo>
                <a:cubicBezTo>
                  <a:pt x="1787050" y="525782"/>
                  <a:pt x="1785180" y="524992"/>
                  <a:pt x="1785180" y="524992"/>
                </a:cubicBezTo>
                <a:cubicBezTo>
                  <a:pt x="1784248" y="524198"/>
                  <a:pt x="1783312" y="524198"/>
                  <a:pt x="1782377" y="523408"/>
                </a:cubicBezTo>
                <a:cubicBezTo>
                  <a:pt x="1781442" y="524992"/>
                  <a:pt x="1780507" y="525782"/>
                  <a:pt x="1779571" y="527363"/>
                </a:cubicBezTo>
                <a:cubicBezTo>
                  <a:pt x="1778639" y="527363"/>
                  <a:pt x="1778639" y="528154"/>
                  <a:pt x="1777704" y="528947"/>
                </a:cubicBezTo>
                <a:cubicBezTo>
                  <a:pt x="1776769" y="529738"/>
                  <a:pt x="1775833" y="531318"/>
                  <a:pt x="1774898" y="532109"/>
                </a:cubicBezTo>
                <a:cubicBezTo>
                  <a:pt x="1773966" y="532899"/>
                  <a:pt x="1773966" y="533693"/>
                  <a:pt x="1773031" y="533693"/>
                </a:cubicBezTo>
                <a:cubicBezTo>
                  <a:pt x="1772096" y="533693"/>
                  <a:pt x="1772096" y="532899"/>
                  <a:pt x="1771160" y="532899"/>
                </a:cubicBezTo>
                <a:cubicBezTo>
                  <a:pt x="1770225" y="532109"/>
                  <a:pt x="1769290" y="532109"/>
                  <a:pt x="1769290" y="531318"/>
                </a:cubicBezTo>
                <a:cubicBezTo>
                  <a:pt x="1769290" y="531318"/>
                  <a:pt x="1771160" y="529738"/>
                  <a:pt x="1770225" y="529738"/>
                </a:cubicBezTo>
                <a:lnTo>
                  <a:pt x="1768358" y="528154"/>
                </a:lnTo>
                <a:lnTo>
                  <a:pt x="1767422" y="529738"/>
                </a:lnTo>
                <a:cubicBezTo>
                  <a:pt x="1766487" y="530528"/>
                  <a:pt x="1765552" y="531318"/>
                  <a:pt x="1765552" y="532109"/>
                </a:cubicBezTo>
                <a:lnTo>
                  <a:pt x="1767422" y="532899"/>
                </a:lnTo>
                <a:cubicBezTo>
                  <a:pt x="1767422" y="533693"/>
                  <a:pt x="1766487" y="534483"/>
                  <a:pt x="1765552" y="535274"/>
                </a:cubicBezTo>
                <a:cubicBezTo>
                  <a:pt x="1765552" y="535274"/>
                  <a:pt x="1764617" y="536064"/>
                  <a:pt x="1764617" y="536854"/>
                </a:cubicBezTo>
                <a:cubicBezTo>
                  <a:pt x="1763684" y="537648"/>
                  <a:pt x="1762749" y="537648"/>
                  <a:pt x="1762749" y="538438"/>
                </a:cubicBezTo>
                <a:cubicBezTo>
                  <a:pt x="1762749" y="538438"/>
                  <a:pt x="1761814" y="540019"/>
                  <a:pt x="1760879" y="540019"/>
                </a:cubicBezTo>
                <a:lnTo>
                  <a:pt x="1759011" y="539229"/>
                </a:lnTo>
                <a:cubicBezTo>
                  <a:pt x="1759011" y="538438"/>
                  <a:pt x="1759947" y="537648"/>
                  <a:pt x="1760879" y="536854"/>
                </a:cubicBezTo>
                <a:lnTo>
                  <a:pt x="1761814" y="535274"/>
                </a:lnTo>
                <a:lnTo>
                  <a:pt x="1759947" y="533693"/>
                </a:lnTo>
                <a:cubicBezTo>
                  <a:pt x="1759947" y="533693"/>
                  <a:pt x="1759011" y="536064"/>
                  <a:pt x="1758076" y="536064"/>
                </a:cubicBezTo>
                <a:cubicBezTo>
                  <a:pt x="1758076" y="536064"/>
                  <a:pt x="1757141" y="534483"/>
                  <a:pt x="1756206" y="534483"/>
                </a:cubicBezTo>
                <a:cubicBezTo>
                  <a:pt x="1757141" y="533693"/>
                  <a:pt x="1757141" y="532899"/>
                  <a:pt x="1758076" y="532899"/>
                </a:cubicBezTo>
                <a:cubicBezTo>
                  <a:pt x="1758076" y="532109"/>
                  <a:pt x="1759011" y="531318"/>
                  <a:pt x="1759947" y="530528"/>
                </a:cubicBezTo>
                <a:lnTo>
                  <a:pt x="1757141" y="529738"/>
                </a:lnTo>
                <a:cubicBezTo>
                  <a:pt x="1757141" y="528947"/>
                  <a:pt x="1759011" y="528154"/>
                  <a:pt x="1759011" y="528154"/>
                </a:cubicBezTo>
                <a:cubicBezTo>
                  <a:pt x="1759011" y="527363"/>
                  <a:pt x="1759947" y="526573"/>
                  <a:pt x="1760879" y="525782"/>
                </a:cubicBezTo>
                <a:cubicBezTo>
                  <a:pt x="1760879" y="525782"/>
                  <a:pt x="1761814" y="524992"/>
                  <a:pt x="1762749" y="524198"/>
                </a:cubicBezTo>
                <a:cubicBezTo>
                  <a:pt x="1761814" y="524198"/>
                  <a:pt x="1760879" y="522618"/>
                  <a:pt x="1759947" y="522618"/>
                </a:cubicBezTo>
                <a:cubicBezTo>
                  <a:pt x="1759947" y="523408"/>
                  <a:pt x="1759011" y="524198"/>
                  <a:pt x="1759011" y="524992"/>
                </a:cubicBezTo>
                <a:cubicBezTo>
                  <a:pt x="1758076" y="524992"/>
                  <a:pt x="1757141" y="525782"/>
                  <a:pt x="1757141" y="526573"/>
                </a:cubicBezTo>
                <a:cubicBezTo>
                  <a:pt x="1756206" y="527363"/>
                  <a:pt x="1756206" y="527363"/>
                  <a:pt x="1755270" y="528154"/>
                </a:cubicBezTo>
                <a:cubicBezTo>
                  <a:pt x="1754338" y="529738"/>
                  <a:pt x="1753403" y="530528"/>
                  <a:pt x="1752468" y="532109"/>
                </a:cubicBezTo>
                <a:cubicBezTo>
                  <a:pt x="1752468" y="531318"/>
                  <a:pt x="1749665" y="530528"/>
                  <a:pt x="1750597" y="530528"/>
                </a:cubicBezTo>
                <a:cubicBezTo>
                  <a:pt x="1750597" y="529738"/>
                  <a:pt x="1751532" y="528947"/>
                  <a:pt x="1751532" y="528947"/>
                </a:cubicBezTo>
                <a:cubicBezTo>
                  <a:pt x="1752468" y="528154"/>
                  <a:pt x="1753403" y="527363"/>
                  <a:pt x="1753403" y="526573"/>
                </a:cubicBezTo>
                <a:lnTo>
                  <a:pt x="1751532" y="525782"/>
                </a:lnTo>
                <a:cubicBezTo>
                  <a:pt x="1751532" y="524992"/>
                  <a:pt x="1752468" y="524198"/>
                  <a:pt x="1752468" y="523408"/>
                </a:cubicBezTo>
                <a:cubicBezTo>
                  <a:pt x="1753403" y="523408"/>
                  <a:pt x="1754338" y="522618"/>
                  <a:pt x="1754338" y="521827"/>
                </a:cubicBezTo>
                <a:cubicBezTo>
                  <a:pt x="1753403" y="521827"/>
                  <a:pt x="1753403" y="520246"/>
                  <a:pt x="1752468" y="520246"/>
                </a:cubicBezTo>
                <a:cubicBezTo>
                  <a:pt x="1752468" y="521037"/>
                  <a:pt x="1750597" y="521827"/>
                  <a:pt x="1750597" y="522618"/>
                </a:cubicBezTo>
                <a:cubicBezTo>
                  <a:pt x="1750597" y="522618"/>
                  <a:pt x="1749665" y="523408"/>
                  <a:pt x="1748730" y="524198"/>
                </a:cubicBezTo>
                <a:cubicBezTo>
                  <a:pt x="1748730" y="524992"/>
                  <a:pt x="1747794" y="524992"/>
                  <a:pt x="1747794" y="525782"/>
                </a:cubicBezTo>
                <a:cubicBezTo>
                  <a:pt x="1746859" y="526573"/>
                  <a:pt x="1746859" y="527363"/>
                  <a:pt x="1745924" y="527363"/>
                </a:cubicBezTo>
                <a:cubicBezTo>
                  <a:pt x="1745924" y="528154"/>
                  <a:pt x="1744056" y="528947"/>
                  <a:pt x="1744056" y="529738"/>
                </a:cubicBezTo>
                <a:lnTo>
                  <a:pt x="1746859" y="530528"/>
                </a:lnTo>
                <a:cubicBezTo>
                  <a:pt x="1745924" y="531318"/>
                  <a:pt x="1744989" y="532109"/>
                  <a:pt x="1744989" y="532899"/>
                </a:cubicBezTo>
                <a:cubicBezTo>
                  <a:pt x="1744056" y="532899"/>
                  <a:pt x="1744056" y="533693"/>
                  <a:pt x="1743121" y="534483"/>
                </a:cubicBezTo>
                <a:lnTo>
                  <a:pt x="1741251" y="532899"/>
                </a:lnTo>
                <a:cubicBezTo>
                  <a:pt x="1740315" y="534483"/>
                  <a:pt x="1739383" y="535274"/>
                  <a:pt x="1738448" y="536854"/>
                </a:cubicBezTo>
                <a:cubicBezTo>
                  <a:pt x="1737513" y="536064"/>
                  <a:pt x="1735642" y="535274"/>
                  <a:pt x="1735642" y="535274"/>
                </a:cubicBezTo>
                <a:cubicBezTo>
                  <a:pt x="1735642" y="534483"/>
                  <a:pt x="1737513" y="533693"/>
                  <a:pt x="1737513" y="533693"/>
                </a:cubicBezTo>
                <a:cubicBezTo>
                  <a:pt x="1737513" y="532899"/>
                  <a:pt x="1735642" y="532109"/>
                  <a:pt x="1735642" y="532109"/>
                </a:cubicBezTo>
                <a:lnTo>
                  <a:pt x="1733775" y="533693"/>
                </a:lnTo>
                <a:cubicBezTo>
                  <a:pt x="1733775" y="533693"/>
                  <a:pt x="1731904" y="532899"/>
                  <a:pt x="1731904" y="532109"/>
                </a:cubicBezTo>
                <a:lnTo>
                  <a:pt x="1733775" y="530528"/>
                </a:lnTo>
                <a:cubicBezTo>
                  <a:pt x="1732840" y="530528"/>
                  <a:pt x="1731904" y="529738"/>
                  <a:pt x="1730969" y="529738"/>
                </a:cubicBezTo>
                <a:cubicBezTo>
                  <a:pt x="1730969" y="528947"/>
                  <a:pt x="1730037" y="531318"/>
                  <a:pt x="1730037" y="531318"/>
                </a:cubicBezTo>
                <a:cubicBezTo>
                  <a:pt x="1729102" y="531318"/>
                  <a:pt x="1728166" y="529738"/>
                  <a:pt x="1727231" y="529738"/>
                </a:cubicBezTo>
                <a:cubicBezTo>
                  <a:pt x="1726296" y="531318"/>
                  <a:pt x="1725361" y="532109"/>
                  <a:pt x="1724429" y="532899"/>
                </a:cubicBezTo>
                <a:cubicBezTo>
                  <a:pt x="1723493" y="533693"/>
                  <a:pt x="1723493" y="534483"/>
                  <a:pt x="1722558" y="535274"/>
                </a:cubicBezTo>
                <a:cubicBezTo>
                  <a:pt x="1722558" y="535274"/>
                  <a:pt x="1721623" y="536064"/>
                  <a:pt x="1721623" y="536854"/>
                </a:cubicBezTo>
                <a:cubicBezTo>
                  <a:pt x="1720687" y="536854"/>
                  <a:pt x="1719755" y="538438"/>
                  <a:pt x="1719755" y="538438"/>
                </a:cubicBezTo>
                <a:cubicBezTo>
                  <a:pt x="1719755" y="539229"/>
                  <a:pt x="1721623" y="540019"/>
                  <a:pt x="1721623" y="540019"/>
                </a:cubicBezTo>
                <a:cubicBezTo>
                  <a:pt x="1721623" y="540810"/>
                  <a:pt x="1720687" y="541600"/>
                  <a:pt x="1719755" y="541600"/>
                </a:cubicBezTo>
                <a:cubicBezTo>
                  <a:pt x="1719755" y="542394"/>
                  <a:pt x="1718820" y="543184"/>
                  <a:pt x="1718820" y="543184"/>
                </a:cubicBezTo>
                <a:cubicBezTo>
                  <a:pt x="1716950" y="542394"/>
                  <a:pt x="1716014" y="541600"/>
                  <a:pt x="1714147" y="540810"/>
                </a:cubicBezTo>
                <a:cubicBezTo>
                  <a:pt x="1714147" y="540019"/>
                  <a:pt x="1716014" y="539229"/>
                  <a:pt x="1716014" y="539229"/>
                </a:cubicBezTo>
                <a:cubicBezTo>
                  <a:pt x="1716014" y="538438"/>
                  <a:pt x="1714147" y="537648"/>
                  <a:pt x="1714147" y="537648"/>
                </a:cubicBezTo>
                <a:cubicBezTo>
                  <a:pt x="1713212" y="536854"/>
                  <a:pt x="1712276" y="536854"/>
                  <a:pt x="1711341" y="536064"/>
                </a:cubicBezTo>
                <a:cubicBezTo>
                  <a:pt x="1711341" y="536064"/>
                  <a:pt x="1710406" y="535274"/>
                  <a:pt x="1709474" y="535274"/>
                </a:cubicBezTo>
                <a:cubicBezTo>
                  <a:pt x="1708538" y="534483"/>
                  <a:pt x="1708538" y="533693"/>
                  <a:pt x="1707603" y="533693"/>
                </a:cubicBezTo>
                <a:lnTo>
                  <a:pt x="1705733" y="532109"/>
                </a:lnTo>
                <a:lnTo>
                  <a:pt x="1706668" y="530528"/>
                </a:lnTo>
                <a:cubicBezTo>
                  <a:pt x="1707603" y="529738"/>
                  <a:pt x="1708538" y="528947"/>
                  <a:pt x="1708538" y="528947"/>
                </a:cubicBezTo>
                <a:cubicBezTo>
                  <a:pt x="1709474" y="528947"/>
                  <a:pt x="1710406" y="529738"/>
                  <a:pt x="1710406" y="529738"/>
                </a:cubicBezTo>
                <a:cubicBezTo>
                  <a:pt x="1711341" y="529738"/>
                  <a:pt x="1711341" y="528154"/>
                  <a:pt x="1712276" y="528154"/>
                </a:cubicBezTo>
                <a:cubicBezTo>
                  <a:pt x="1711341" y="527363"/>
                  <a:pt x="1709474" y="526573"/>
                  <a:pt x="1708538" y="525782"/>
                </a:cubicBezTo>
                <a:cubicBezTo>
                  <a:pt x="1707603" y="525782"/>
                  <a:pt x="1707603" y="527363"/>
                  <a:pt x="1706668" y="527363"/>
                </a:cubicBezTo>
                <a:lnTo>
                  <a:pt x="1704800" y="525782"/>
                </a:lnTo>
                <a:cubicBezTo>
                  <a:pt x="1703865" y="526573"/>
                  <a:pt x="1702930" y="527363"/>
                  <a:pt x="1702930" y="528154"/>
                </a:cubicBezTo>
                <a:cubicBezTo>
                  <a:pt x="1701995" y="528154"/>
                  <a:pt x="1701995" y="528947"/>
                  <a:pt x="1701059" y="529738"/>
                </a:cubicBezTo>
                <a:cubicBezTo>
                  <a:pt x="1701059" y="530528"/>
                  <a:pt x="1700127" y="530528"/>
                  <a:pt x="1700127" y="531318"/>
                </a:cubicBezTo>
                <a:cubicBezTo>
                  <a:pt x="1699192" y="532109"/>
                  <a:pt x="1698257" y="532899"/>
                  <a:pt x="1698257" y="532899"/>
                </a:cubicBezTo>
                <a:cubicBezTo>
                  <a:pt x="1698257" y="533693"/>
                  <a:pt x="1696386" y="534483"/>
                  <a:pt x="1696386" y="534483"/>
                </a:cubicBezTo>
                <a:cubicBezTo>
                  <a:pt x="1696386" y="535274"/>
                  <a:pt x="1698257" y="536064"/>
                  <a:pt x="1698257" y="536064"/>
                </a:cubicBezTo>
                <a:cubicBezTo>
                  <a:pt x="1699192" y="536064"/>
                  <a:pt x="1701059" y="537648"/>
                  <a:pt x="1701059" y="537648"/>
                </a:cubicBezTo>
                <a:cubicBezTo>
                  <a:pt x="1700127" y="537648"/>
                  <a:pt x="1699192" y="539229"/>
                  <a:pt x="1699192" y="539229"/>
                </a:cubicBezTo>
                <a:cubicBezTo>
                  <a:pt x="1698257" y="539229"/>
                  <a:pt x="1697321" y="538438"/>
                  <a:pt x="1697321" y="537648"/>
                </a:cubicBezTo>
                <a:cubicBezTo>
                  <a:pt x="1696386" y="537648"/>
                  <a:pt x="1695451" y="536854"/>
                  <a:pt x="1694519" y="536854"/>
                </a:cubicBezTo>
                <a:cubicBezTo>
                  <a:pt x="1694519" y="536064"/>
                  <a:pt x="1693584" y="535274"/>
                  <a:pt x="1692648" y="535274"/>
                </a:cubicBezTo>
                <a:cubicBezTo>
                  <a:pt x="1692648" y="535274"/>
                  <a:pt x="1691713" y="533693"/>
                  <a:pt x="1690778" y="533693"/>
                </a:cubicBezTo>
                <a:cubicBezTo>
                  <a:pt x="1690778" y="533693"/>
                  <a:pt x="1689846" y="535274"/>
                  <a:pt x="1688911" y="536064"/>
                </a:cubicBezTo>
                <a:lnTo>
                  <a:pt x="1687975" y="537648"/>
                </a:lnTo>
                <a:cubicBezTo>
                  <a:pt x="1687040" y="537648"/>
                  <a:pt x="1686105" y="536064"/>
                  <a:pt x="1685169" y="536064"/>
                </a:cubicBezTo>
                <a:cubicBezTo>
                  <a:pt x="1685169" y="536064"/>
                  <a:pt x="1684237" y="534483"/>
                  <a:pt x="1683302" y="534483"/>
                </a:cubicBezTo>
                <a:cubicBezTo>
                  <a:pt x="1683302" y="534483"/>
                  <a:pt x="1682367" y="536064"/>
                  <a:pt x="1681432" y="536854"/>
                </a:cubicBezTo>
                <a:lnTo>
                  <a:pt x="1680496" y="538438"/>
                </a:lnTo>
                <a:cubicBezTo>
                  <a:pt x="1679564" y="538438"/>
                  <a:pt x="1678629" y="537648"/>
                  <a:pt x="1678629" y="536854"/>
                </a:cubicBezTo>
                <a:cubicBezTo>
                  <a:pt x="1677694" y="536854"/>
                  <a:pt x="1679564" y="535274"/>
                  <a:pt x="1679564" y="535274"/>
                </a:cubicBezTo>
                <a:cubicBezTo>
                  <a:pt x="1680496" y="534483"/>
                  <a:pt x="1681432" y="533693"/>
                  <a:pt x="1681432" y="533693"/>
                </a:cubicBezTo>
                <a:cubicBezTo>
                  <a:pt x="1681432" y="532899"/>
                  <a:pt x="1679564" y="532109"/>
                  <a:pt x="1679564" y="532109"/>
                </a:cubicBezTo>
                <a:cubicBezTo>
                  <a:pt x="1679564" y="531318"/>
                  <a:pt x="1680496" y="530528"/>
                  <a:pt x="1680496" y="530528"/>
                </a:cubicBezTo>
                <a:cubicBezTo>
                  <a:pt x="1680496" y="529738"/>
                  <a:pt x="1678629" y="529738"/>
                  <a:pt x="1678629" y="528947"/>
                </a:cubicBezTo>
                <a:cubicBezTo>
                  <a:pt x="1678629" y="528154"/>
                  <a:pt x="1680496" y="527363"/>
                  <a:pt x="1680496" y="527363"/>
                </a:cubicBezTo>
                <a:cubicBezTo>
                  <a:pt x="1680496" y="526573"/>
                  <a:pt x="1678629" y="526573"/>
                  <a:pt x="1678629" y="525782"/>
                </a:cubicBezTo>
                <a:cubicBezTo>
                  <a:pt x="1678629" y="524992"/>
                  <a:pt x="1679564" y="524198"/>
                  <a:pt x="1679564" y="524198"/>
                </a:cubicBezTo>
                <a:cubicBezTo>
                  <a:pt x="1679564" y="523408"/>
                  <a:pt x="1677694" y="523408"/>
                  <a:pt x="1677694" y="522618"/>
                </a:cubicBezTo>
                <a:cubicBezTo>
                  <a:pt x="1677694" y="523408"/>
                  <a:pt x="1676758" y="524198"/>
                  <a:pt x="1675823" y="524198"/>
                </a:cubicBezTo>
                <a:cubicBezTo>
                  <a:pt x="1675823" y="524992"/>
                  <a:pt x="1674891" y="525782"/>
                  <a:pt x="1674891" y="526573"/>
                </a:cubicBezTo>
                <a:cubicBezTo>
                  <a:pt x="1673956" y="526573"/>
                  <a:pt x="1673020" y="527363"/>
                  <a:pt x="1673020" y="528154"/>
                </a:cubicBezTo>
                <a:cubicBezTo>
                  <a:pt x="1673020" y="528154"/>
                  <a:pt x="1674891" y="528947"/>
                  <a:pt x="1674891" y="529738"/>
                </a:cubicBezTo>
                <a:cubicBezTo>
                  <a:pt x="1674891" y="529738"/>
                  <a:pt x="1673020" y="530528"/>
                  <a:pt x="1673956" y="531318"/>
                </a:cubicBezTo>
                <a:lnTo>
                  <a:pt x="1675823" y="532109"/>
                </a:lnTo>
                <a:cubicBezTo>
                  <a:pt x="1675823" y="532899"/>
                  <a:pt x="1673956" y="533693"/>
                  <a:pt x="1673956" y="534483"/>
                </a:cubicBezTo>
                <a:lnTo>
                  <a:pt x="1675823" y="535274"/>
                </a:lnTo>
                <a:cubicBezTo>
                  <a:pt x="1675823" y="536064"/>
                  <a:pt x="1674891" y="537648"/>
                  <a:pt x="1674891" y="537648"/>
                </a:cubicBezTo>
                <a:cubicBezTo>
                  <a:pt x="1673956" y="537648"/>
                  <a:pt x="1673020" y="536064"/>
                  <a:pt x="1672085" y="536064"/>
                </a:cubicBezTo>
                <a:cubicBezTo>
                  <a:pt x="1672085" y="536064"/>
                  <a:pt x="1671150" y="534483"/>
                  <a:pt x="1670218" y="534483"/>
                </a:cubicBezTo>
                <a:cubicBezTo>
                  <a:pt x="1670218" y="534483"/>
                  <a:pt x="1669282" y="536854"/>
                  <a:pt x="1668347" y="536064"/>
                </a:cubicBezTo>
                <a:cubicBezTo>
                  <a:pt x="1668347" y="536064"/>
                  <a:pt x="1667412" y="535274"/>
                  <a:pt x="1666477" y="535274"/>
                </a:cubicBezTo>
                <a:cubicBezTo>
                  <a:pt x="1665545" y="534483"/>
                  <a:pt x="1665545" y="534483"/>
                  <a:pt x="1664609" y="533693"/>
                </a:cubicBezTo>
                <a:cubicBezTo>
                  <a:pt x="1663674" y="533693"/>
                  <a:pt x="1662739" y="532899"/>
                  <a:pt x="1662739" y="532109"/>
                </a:cubicBezTo>
                <a:cubicBezTo>
                  <a:pt x="1661803" y="532109"/>
                  <a:pt x="1660868" y="531318"/>
                  <a:pt x="1659936" y="531318"/>
                </a:cubicBezTo>
                <a:lnTo>
                  <a:pt x="1659001" y="532899"/>
                </a:lnTo>
                <a:cubicBezTo>
                  <a:pt x="1658066" y="532899"/>
                  <a:pt x="1657130" y="531318"/>
                  <a:pt x="1657130" y="531318"/>
                </a:cubicBezTo>
                <a:cubicBezTo>
                  <a:pt x="1656195" y="531318"/>
                  <a:pt x="1655263" y="532899"/>
                  <a:pt x="1655263" y="532899"/>
                </a:cubicBezTo>
                <a:cubicBezTo>
                  <a:pt x="1655263" y="533693"/>
                  <a:pt x="1657130" y="534483"/>
                  <a:pt x="1657130" y="534483"/>
                </a:cubicBezTo>
                <a:cubicBezTo>
                  <a:pt x="1657130" y="535274"/>
                  <a:pt x="1656195" y="536064"/>
                  <a:pt x="1655263" y="536064"/>
                </a:cubicBezTo>
                <a:cubicBezTo>
                  <a:pt x="1655263" y="536854"/>
                  <a:pt x="1654328" y="537648"/>
                  <a:pt x="1654328" y="538438"/>
                </a:cubicBezTo>
                <a:cubicBezTo>
                  <a:pt x="1652457" y="536854"/>
                  <a:pt x="1651522" y="536064"/>
                  <a:pt x="1649655" y="535274"/>
                </a:cubicBezTo>
                <a:cubicBezTo>
                  <a:pt x="1650587" y="534483"/>
                  <a:pt x="1650587" y="534483"/>
                  <a:pt x="1651522" y="533693"/>
                </a:cubicBezTo>
                <a:lnTo>
                  <a:pt x="1653392" y="532109"/>
                </a:lnTo>
                <a:cubicBezTo>
                  <a:pt x="1653392" y="531318"/>
                  <a:pt x="1651522" y="530528"/>
                  <a:pt x="1650587" y="530528"/>
                </a:cubicBezTo>
                <a:cubicBezTo>
                  <a:pt x="1650587" y="530528"/>
                  <a:pt x="1648719" y="529738"/>
                  <a:pt x="1648719" y="528947"/>
                </a:cubicBezTo>
                <a:cubicBezTo>
                  <a:pt x="1648719" y="528947"/>
                  <a:pt x="1650587" y="528154"/>
                  <a:pt x="1650587" y="527363"/>
                </a:cubicBezTo>
                <a:cubicBezTo>
                  <a:pt x="1650587" y="527363"/>
                  <a:pt x="1648719" y="526573"/>
                  <a:pt x="1648719" y="525782"/>
                </a:cubicBezTo>
                <a:cubicBezTo>
                  <a:pt x="1648719" y="525782"/>
                  <a:pt x="1649655" y="524992"/>
                  <a:pt x="1649655" y="524198"/>
                </a:cubicBezTo>
                <a:cubicBezTo>
                  <a:pt x="1650587" y="524198"/>
                  <a:pt x="1651522" y="522618"/>
                  <a:pt x="1651522" y="522618"/>
                </a:cubicBezTo>
                <a:cubicBezTo>
                  <a:pt x="1651522" y="521827"/>
                  <a:pt x="1649655" y="521827"/>
                  <a:pt x="1649655" y="521037"/>
                </a:cubicBezTo>
                <a:cubicBezTo>
                  <a:pt x="1648719" y="522618"/>
                  <a:pt x="1647784" y="523408"/>
                  <a:pt x="1645914" y="524992"/>
                </a:cubicBezTo>
                <a:lnTo>
                  <a:pt x="1644981" y="526573"/>
                </a:lnTo>
                <a:cubicBezTo>
                  <a:pt x="1644981" y="526573"/>
                  <a:pt x="1646849" y="527363"/>
                  <a:pt x="1646849" y="528154"/>
                </a:cubicBezTo>
                <a:lnTo>
                  <a:pt x="1648719" y="528947"/>
                </a:lnTo>
                <a:cubicBezTo>
                  <a:pt x="1648719" y="529738"/>
                  <a:pt x="1647784" y="530528"/>
                  <a:pt x="1646849" y="531318"/>
                </a:cubicBezTo>
                <a:cubicBezTo>
                  <a:pt x="1646849" y="531318"/>
                  <a:pt x="1645914" y="532109"/>
                  <a:pt x="1645914" y="532899"/>
                </a:cubicBezTo>
                <a:cubicBezTo>
                  <a:pt x="1644046" y="532109"/>
                  <a:pt x="1643111" y="531318"/>
                  <a:pt x="1641240" y="529738"/>
                </a:cubicBezTo>
                <a:cubicBezTo>
                  <a:pt x="1641240" y="530528"/>
                  <a:pt x="1640308" y="531318"/>
                  <a:pt x="1640308" y="532109"/>
                </a:cubicBezTo>
                <a:cubicBezTo>
                  <a:pt x="1639373" y="532109"/>
                  <a:pt x="1639373" y="532899"/>
                  <a:pt x="1638438" y="533693"/>
                </a:cubicBezTo>
                <a:cubicBezTo>
                  <a:pt x="1637502" y="533693"/>
                  <a:pt x="1637502" y="535274"/>
                  <a:pt x="1636567" y="535274"/>
                </a:cubicBezTo>
                <a:lnTo>
                  <a:pt x="1634700" y="533693"/>
                </a:lnTo>
                <a:lnTo>
                  <a:pt x="1636567" y="532109"/>
                </a:lnTo>
                <a:cubicBezTo>
                  <a:pt x="1636567" y="532109"/>
                  <a:pt x="1633764" y="531318"/>
                  <a:pt x="1633764" y="530528"/>
                </a:cubicBezTo>
                <a:cubicBezTo>
                  <a:pt x="1633764" y="530528"/>
                  <a:pt x="1635635" y="529738"/>
                  <a:pt x="1635635" y="528947"/>
                </a:cubicBezTo>
                <a:cubicBezTo>
                  <a:pt x="1634700" y="528947"/>
                  <a:pt x="1634700" y="528154"/>
                  <a:pt x="1633764" y="527363"/>
                </a:cubicBezTo>
                <a:cubicBezTo>
                  <a:pt x="1632829" y="527363"/>
                  <a:pt x="1631894" y="526573"/>
                  <a:pt x="1631894" y="526573"/>
                </a:cubicBezTo>
                <a:cubicBezTo>
                  <a:pt x="1630959" y="526573"/>
                  <a:pt x="1630026" y="528154"/>
                  <a:pt x="1630026" y="528154"/>
                </a:cubicBezTo>
                <a:cubicBezTo>
                  <a:pt x="1629091" y="528947"/>
                  <a:pt x="1629091" y="529738"/>
                  <a:pt x="1628156" y="529738"/>
                </a:cubicBezTo>
                <a:cubicBezTo>
                  <a:pt x="1628156" y="530528"/>
                  <a:pt x="1627221" y="531318"/>
                  <a:pt x="1627221" y="531318"/>
                </a:cubicBezTo>
                <a:cubicBezTo>
                  <a:pt x="1626285" y="532109"/>
                  <a:pt x="1625353" y="533693"/>
                  <a:pt x="1625353" y="533693"/>
                </a:cubicBezTo>
                <a:cubicBezTo>
                  <a:pt x="1624418" y="533693"/>
                  <a:pt x="1623483" y="532109"/>
                  <a:pt x="1623483" y="532109"/>
                </a:cubicBezTo>
                <a:cubicBezTo>
                  <a:pt x="1622547" y="532109"/>
                  <a:pt x="1621612" y="531318"/>
                  <a:pt x="1620677" y="530528"/>
                </a:cubicBezTo>
                <a:lnTo>
                  <a:pt x="1622547" y="528947"/>
                </a:lnTo>
                <a:lnTo>
                  <a:pt x="1620677" y="527363"/>
                </a:lnTo>
                <a:cubicBezTo>
                  <a:pt x="1620677" y="528154"/>
                  <a:pt x="1618810" y="528947"/>
                  <a:pt x="1618810" y="529738"/>
                </a:cubicBezTo>
                <a:lnTo>
                  <a:pt x="1620677" y="530528"/>
                </a:lnTo>
                <a:cubicBezTo>
                  <a:pt x="1620677" y="531318"/>
                  <a:pt x="1619745" y="532109"/>
                  <a:pt x="1619745" y="532899"/>
                </a:cubicBezTo>
                <a:cubicBezTo>
                  <a:pt x="1618810" y="532899"/>
                  <a:pt x="1617874" y="533693"/>
                  <a:pt x="1617874" y="534483"/>
                </a:cubicBezTo>
                <a:cubicBezTo>
                  <a:pt x="1617874" y="534483"/>
                  <a:pt x="1616007" y="535274"/>
                  <a:pt x="1616007" y="536064"/>
                </a:cubicBezTo>
                <a:cubicBezTo>
                  <a:pt x="1616007" y="536064"/>
                  <a:pt x="1618810" y="536854"/>
                  <a:pt x="1617874" y="537648"/>
                </a:cubicBezTo>
                <a:cubicBezTo>
                  <a:pt x="1617874" y="537648"/>
                  <a:pt x="1616939" y="538438"/>
                  <a:pt x="1616939" y="539229"/>
                </a:cubicBezTo>
                <a:cubicBezTo>
                  <a:pt x="1616007" y="540019"/>
                  <a:pt x="1616007" y="540810"/>
                  <a:pt x="1615072" y="540810"/>
                </a:cubicBezTo>
                <a:lnTo>
                  <a:pt x="1613201" y="539229"/>
                </a:lnTo>
                <a:cubicBezTo>
                  <a:pt x="1612266" y="540019"/>
                  <a:pt x="1612266" y="540810"/>
                  <a:pt x="1611334" y="541600"/>
                </a:cubicBezTo>
                <a:cubicBezTo>
                  <a:pt x="1610399" y="540810"/>
                  <a:pt x="1610399" y="540810"/>
                  <a:pt x="1609463" y="540019"/>
                </a:cubicBezTo>
                <a:cubicBezTo>
                  <a:pt x="1608528" y="539229"/>
                  <a:pt x="1607593" y="539229"/>
                  <a:pt x="1607593" y="538438"/>
                </a:cubicBezTo>
                <a:cubicBezTo>
                  <a:pt x="1606657" y="538438"/>
                  <a:pt x="1605725" y="537648"/>
                  <a:pt x="1604790" y="537648"/>
                </a:cubicBezTo>
                <a:cubicBezTo>
                  <a:pt x="1604790" y="536854"/>
                  <a:pt x="1606657" y="536064"/>
                  <a:pt x="1606657" y="535274"/>
                </a:cubicBezTo>
                <a:lnTo>
                  <a:pt x="1604790" y="534483"/>
                </a:lnTo>
                <a:cubicBezTo>
                  <a:pt x="1604790" y="533693"/>
                  <a:pt x="1602920" y="532899"/>
                  <a:pt x="1602920" y="532899"/>
                </a:cubicBezTo>
                <a:cubicBezTo>
                  <a:pt x="1602920" y="532899"/>
                  <a:pt x="1604790" y="531318"/>
                  <a:pt x="1603855" y="531318"/>
                </a:cubicBezTo>
                <a:cubicBezTo>
                  <a:pt x="1603855" y="530528"/>
                  <a:pt x="1602920" y="529738"/>
                  <a:pt x="1601984" y="529738"/>
                </a:cubicBezTo>
                <a:cubicBezTo>
                  <a:pt x="1601984" y="529738"/>
                  <a:pt x="1601049" y="531318"/>
                  <a:pt x="1600117" y="531318"/>
                </a:cubicBezTo>
                <a:cubicBezTo>
                  <a:pt x="1600117" y="531318"/>
                  <a:pt x="1599182" y="530528"/>
                  <a:pt x="1598246" y="530528"/>
                </a:cubicBezTo>
                <a:lnTo>
                  <a:pt x="1596376" y="528947"/>
                </a:lnTo>
                <a:cubicBezTo>
                  <a:pt x="1595444" y="528947"/>
                  <a:pt x="1595444" y="529738"/>
                  <a:pt x="1594508" y="530528"/>
                </a:cubicBezTo>
                <a:cubicBezTo>
                  <a:pt x="1594508" y="531318"/>
                  <a:pt x="1593573" y="532109"/>
                  <a:pt x="1593573" y="532109"/>
                </a:cubicBezTo>
                <a:cubicBezTo>
                  <a:pt x="1592638" y="532899"/>
                  <a:pt x="1591703" y="533693"/>
                  <a:pt x="1591703" y="534483"/>
                </a:cubicBezTo>
                <a:cubicBezTo>
                  <a:pt x="1590767" y="534483"/>
                  <a:pt x="1590767" y="535274"/>
                  <a:pt x="1589835" y="536064"/>
                </a:cubicBezTo>
                <a:lnTo>
                  <a:pt x="1587965" y="534483"/>
                </a:lnTo>
                <a:cubicBezTo>
                  <a:pt x="1587029" y="534483"/>
                  <a:pt x="1587029" y="536064"/>
                  <a:pt x="1586097" y="536064"/>
                </a:cubicBezTo>
                <a:cubicBezTo>
                  <a:pt x="1586097" y="536064"/>
                  <a:pt x="1584227" y="534483"/>
                  <a:pt x="1584227" y="535274"/>
                </a:cubicBezTo>
                <a:cubicBezTo>
                  <a:pt x="1583292" y="535274"/>
                  <a:pt x="1583292" y="536064"/>
                  <a:pt x="1582356" y="536854"/>
                </a:cubicBezTo>
                <a:lnTo>
                  <a:pt x="1581424" y="538438"/>
                </a:lnTo>
                <a:cubicBezTo>
                  <a:pt x="1580489" y="538438"/>
                  <a:pt x="1579554" y="537648"/>
                  <a:pt x="1578618" y="536854"/>
                </a:cubicBezTo>
                <a:cubicBezTo>
                  <a:pt x="1578618" y="536854"/>
                  <a:pt x="1577683" y="536064"/>
                  <a:pt x="1576748" y="536064"/>
                </a:cubicBezTo>
                <a:cubicBezTo>
                  <a:pt x="1577683" y="536064"/>
                  <a:pt x="1578618" y="534483"/>
                  <a:pt x="1578618" y="533693"/>
                </a:cubicBezTo>
                <a:cubicBezTo>
                  <a:pt x="1578618" y="533693"/>
                  <a:pt x="1579554" y="532899"/>
                  <a:pt x="1580489" y="532109"/>
                </a:cubicBezTo>
                <a:cubicBezTo>
                  <a:pt x="1580489" y="531318"/>
                  <a:pt x="1581424" y="531318"/>
                  <a:pt x="1581424" y="530528"/>
                </a:cubicBezTo>
                <a:cubicBezTo>
                  <a:pt x="1582356" y="529738"/>
                  <a:pt x="1582356" y="528947"/>
                  <a:pt x="1583292" y="528947"/>
                </a:cubicBezTo>
                <a:cubicBezTo>
                  <a:pt x="1581424" y="528154"/>
                  <a:pt x="1580489" y="526573"/>
                  <a:pt x="1578618" y="525782"/>
                </a:cubicBezTo>
                <a:cubicBezTo>
                  <a:pt x="1578618" y="526573"/>
                  <a:pt x="1577683" y="527363"/>
                  <a:pt x="1577683" y="528154"/>
                </a:cubicBezTo>
                <a:lnTo>
                  <a:pt x="1575816" y="529738"/>
                </a:lnTo>
                <a:cubicBezTo>
                  <a:pt x="1574881" y="529738"/>
                  <a:pt x="1573945" y="528154"/>
                  <a:pt x="1573945" y="528154"/>
                </a:cubicBezTo>
                <a:cubicBezTo>
                  <a:pt x="1573010" y="528154"/>
                  <a:pt x="1573010" y="529738"/>
                  <a:pt x="1572075" y="529738"/>
                </a:cubicBezTo>
                <a:cubicBezTo>
                  <a:pt x="1572075" y="529738"/>
                  <a:pt x="1570207" y="528154"/>
                  <a:pt x="1570207" y="528947"/>
                </a:cubicBezTo>
                <a:cubicBezTo>
                  <a:pt x="1569272" y="528947"/>
                  <a:pt x="1569272" y="529738"/>
                  <a:pt x="1568337" y="530528"/>
                </a:cubicBezTo>
                <a:cubicBezTo>
                  <a:pt x="1568337" y="531318"/>
                  <a:pt x="1567402" y="531318"/>
                  <a:pt x="1566466" y="532109"/>
                </a:cubicBezTo>
                <a:cubicBezTo>
                  <a:pt x="1566466" y="532899"/>
                  <a:pt x="1565534" y="533693"/>
                  <a:pt x="1565534" y="533693"/>
                </a:cubicBezTo>
                <a:cubicBezTo>
                  <a:pt x="1564599" y="534483"/>
                  <a:pt x="1564599" y="535274"/>
                  <a:pt x="1563664" y="536064"/>
                </a:cubicBezTo>
                <a:lnTo>
                  <a:pt x="1561793" y="534483"/>
                </a:lnTo>
                <a:cubicBezTo>
                  <a:pt x="1560861" y="534483"/>
                  <a:pt x="1560861" y="536064"/>
                  <a:pt x="1559926" y="536064"/>
                </a:cubicBezTo>
                <a:cubicBezTo>
                  <a:pt x="1558990" y="535274"/>
                  <a:pt x="1558990" y="535274"/>
                  <a:pt x="1558055" y="534483"/>
                </a:cubicBezTo>
                <a:lnTo>
                  <a:pt x="1556188" y="533693"/>
                </a:lnTo>
                <a:cubicBezTo>
                  <a:pt x="1556188" y="532899"/>
                  <a:pt x="1558055" y="532109"/>
                  <a:pt x="1557120" y="531318"/>
                </a:cubicBezTo>
                <a:cubicBezTo>
                  <a:pt x="1557120" y="531318"/>
                  <a:pt x="1556188" y="530528"/>
                  <a:pt x="1555253" y="530528"/>
                </a:cubicBezTo>
                <a:cubicBezTo>
                  <a:pt x="1554317" y="529738"/>
                  <a:pt x="1554317" y="529738"/>
                  <a:pt x="1553382" y="528947"/>
                </a:cubicBezTo>
                <a:cubicBezTo>
                  <a:pt x="1552447" y="528947"/>
                  <a:pt x="1552447" y="530528"/>
                  <a:pt x="1551515" y="530528"/>
                </a:cubicBezTo>
                <a:cubicBezTo>
                  <a:pt x="1551515" y="530528"/>
                  <a:pt x="1549644" y="528947"/>
                  <a:pt x="1549644" y="529738"/>
                </a:cubicBezTo>
                <a:lnTo>
                  <a:pt x="1547774" y="531318"/>
                </a:lnTo>
                <a:cubicBezTo>
                  <a:pt x="1547774" y="531318"/>
                  <a:pt x="1549644" y="532899"/>
                  <a:pt x="1550579" y="532109"/>
                </a:cubicBezTo>
                <a:lnTo>
                  <a:pt x="1551515" y="530528"/>
                </a:lnTo>
                <a:cubicBezTo>
                  <a:pt x="1552447" y="531318"/>
                  <a:pt x="1553382" y="532109"/>
                  <a:pt x="1553382" y="532109"/>
                </a:cubicBezTo>
                <a:lnTo>
                  <a:pt x="1552447" y="533693"/>
                </a:lnTo>
                <a:cubicBezTo>
                  <a:pt x="1551515" y="534483"/>
                  <a:pt x="1551515" y="535274"/>
                  <a:pt x="1550579" y="535274"/>
                </a:cubicBezTo>
                <a:cubicBezTo>
                  <a:pt x="1550579" y="536064"/>
                  <a:pt x="1549644" y="537648"/>
                  <a:pt x="1548709" y="537648"/>
                </a:cubicBezTo>
                <a:cubicBezTo>
                  <a:pt x="1548709" y="537648"/>
                  <a:pt x="1547774" y="536064"/>
                  <a:pt x="1546838" y="536064"/>
                </a:cubicBezTo>
                <a:lnTo>
                  <a:pt x="1548709" y="534483"/>
                </a:lnTo>
                <a:cubicBezTo>
                  <a:pt x="1548709" y="533693"/>
                  <a:pt x="1546838" y="532899"/>
                  <a:pt x="1546838" y="532899"/>
                </a:cubicBezTo>
                <a:cubicBezTo>
                  <a:pt x="1545906" y="532109"/>
                  <a:pt x="1544971" y="532109"/>
                  <a:pt x="1544036" y="531318"/>
                </a:cubicBezTo>
                <a:cubicBezTo>
                  <a:pt x="1544036" y="532109"/>
                  <a:pt x="1543100" y="532899"/>
                  <a:pt x="1543100" y="533693"/>
                </a:cubicBezTo>
                <a:cubicBezTo>
                  <a:pt x="1542165" y="533693"/>
                  <a:pt x="1541233" y="534483"/>
                  <a:pt x="1541233" y="535274"/>
                </a:cubicBezTo>
                <a:lnTo>
                  <a:pt x="1543100" y="536064"/>
                </a:lnTo>
                <a:cubicBezTo>
                  <a:pt x="1543100" y="536854"/>
                  <a:pt x="1542165" y="537648"/>
                  <a:pt x="1541233" y="538438"/>
                </a:cubicBezTo>
                <a:cubicBezTo>
                  <a:pt x="1541233" y="538438"/>
                  <a:pt x="1540298" y="539229"/>
                  <a:pt x="1540298" y="540019"/>
                </a:cubicBezTo>
                <a:cubicBezTo>
                  <a:pt x="1540298" y="540810"/>
                  <a:pt x="1538427" y="541600"/>
                  <a:pt x="1538427" y="541600"/>
                </a:cubicBezTo>
                <a:cubicBezTo>
                  <a:pt x="1538427" y="540810"/>
                  <a:pt x="1536557" y="540810"/>
                  <a:pt x="1536557" y="540019"/>
                </a:cubicBezTo>
                <a:cubicBezTo>
                  <a:pt x="1536557" y="540019"/>
                  <a:pt x="1538427" y="539229"/>
                  <a:pt x="1538427" y="538438"/>
                </a:cubicBezTo>
                <a:cubicBezTo>
                  <a:pt x="1537492" y="538438"/>
                  <a:pt x="1535625" y="537648"/>
                  <a:pt x="1535625" y="537648"/>
                </a:cubicBezTo>
                <a:cubicBezTo>
                  <a:pt x="1535625" y="536854"/>
                  <a:pt x="1537492" y="536064"/>
                  <a:pt x="1537492" y="535274"/>
                </a:cubicBezTo>
                <a:cubicBezTo>
                  <a:pt x="1538427" y="535274"/>
                  <a:pt x="1538427" y="534483"/>
                  <a:pt x="1539362" y="533693"/>
                </a:cubicBezTo>
                <a:lnTo>
                  <a:pt x="1540298" y="532109"/>
                </a:lnTo>
                <a:lnTo>
                  <a:pt x="1538427" y="530528"/>
                </a:lnTo>
                <a:cubicBezTo>
                  <a:pt x="1538427" y="530528"/>
                  <a:pt x="1537492" y="532109"/>
                  <a:pt x="1536557" y="532109"/>
                </a:cubicBezTo>
                <a:cubicBezTo>
                  <a:pt x="1536557" y="532109"/>
                  <a:pt x="1535625" y="531318"/>
                  <a:pt x="1534689" y="531318"/>
                </a:cubicBezTo>
                <a:cubicBezTo>
                  <a:pt x="1534689" y="530528"/>
                  <a:pt x="1533754" y="530528"/>
                  <a:pt x="1532819" y="529738"/>
                </a:cubicBezTo>
                <a:lnTo>
                  <a:pt x="1534689" y="528154"/>
                </a:lnTo>
                <a:cubicBezTo>
                  <a:pt x="1534689" y="527363"/>
                  <a:pt x="1531883" y="527363"/>
                  <a:pt x="1531883" y="526573"/>
                </a:cubicBezTo>
                <a:cubicBezTo>
                  <a:pt x="1532819" y="525782"/>
                  <a:pt x="1533754" y="525782"/>
                  <a:pt x="1533754" y="524992"/>
                </a:cubicBezTo>
                <a:cubicBezTo>
                  <a:pt x="1533754" y="524198"/>
                  <a:pt x="1531883" y="524198"/>
                  <a:pt x="1531883" y="523408"/>
                </a:cubicBezTo>
                <a:cubicBezTo>
                  <a:pt x="1531883" y="523408"/>
                  <a:pt x="1532819" y="521827"/>
                  <a:pt x="1533754" y="521827"/>
                </a:cubicBezTo>
                <a:lnTo>
                  <a:pt x="1534689" y="520246"/>
                </a:lnTo>
                <a:cubicBezTo>
                  <a:pt x="1534689" y="519453"/>
                  <a:pt x="1532819" y="519453"/>
                  <a:pt x="1532819" y="518662"/>
                </a:cubicBezTo>
                <a:cubicBezTo>
                  <a:pt x="1532819" y="519453"/>
                  <a:pt x="1531883" y="519453"/>
                  <a:pt x="1530951" y="520246"/>
                </a:cubicBezTo>
                <a:cubicBezTo>
                  <a:pt x="1530951" y="521037"/>
                  <a:pt x="1530016" y="521827"/>
                  <a:pt x="1530016" y="521827"/>
                </a:cubicBezTo>
                <a:cubicBezTo>
                  <a:pt x="1530016" y="522618"/>
                  <a:pt x="1528146" y="523408"/>
                  <a:pt x="1528146" y="524198"/>
                </a:cubicBezTo>
                <a:lnTo>
                  <a:pt x="1530016" y="524992"/>
                </a:lnTo>
                <a:cubicBezTo>
                  <a:pt x="1530016" y="525782"/>
                  <a:pt x="1529081" y="526573"/>
                  <a:pt x="1529081" y="527363"/>
                </a:cubicBezTo>
                <a:cubicBezTo>
                  <a:pt x="1528146" y="527363"/>
                  <a:pt x="1527210" y="528947"/>
                  <a:pt x="1527210" y="528947"/>
                </a:cubicBezTo>
                <a:lnTo>
                  <a:pt x="1525343" y="527363"/>
                </a:lnTo>
                <a:cubicBezTo>
                  <a:pt x="1524408" y="528154"/>
                  <a:pt x="1523472" y="528947"/>
                  <a:pt x="1523472" y="528947"/>
                </a:cubicBezTo>
                <a:cubicBezTo>
                  <a:pt x="1523472" y="529738"/>
                  <a:pt x="1525343" y="529738"/>
                  <a:pt x="1525343" y="530528"/>
                </a:cubicBezTo>
                <a:cubicBezTo>
                  <a:pt x="1525343" y="531318"/>
                  <a:pt x="1523472" y="532109"/>
                  <a:pt x="1523472" y="532109"/>
                </a:cubicBezTo>
                <a:cubicBezTo>
                  <a:pt x="1524408" y="532899"/>
                  <a:pt x="1526278" y="532899"/>
                  <a:pt x="1526278" y="533693"/>
                </a:cubicBezTo>
                <a:lnTo>
                  <a:pt x="1524408" y="535274"/>
                </a:lnTo>
                <a:lnTo>
                  <a:pt x="1522537" y="536854"/>
                </a:lnTo>
                <a:cubicBezTo>
                  <a:pt x="1522537" y="537648"/>
                  <a:pt x="1524408" y="537648"/>
                  <a:pt x="1524408" y="538438"/>
                </a:cubicBezTo>
                <a:cubicBezTo>
                  <a:pt x="1523472" y="540019"/>
                  <a:pt x="1522537" y="540810"/>
                  <a:pt x="1521605" y="542394"/>
                </a:cubicBezTo>
                <a:cubicBezTo>
                  <a:pt x="1520670" y="540810"/>
                  <a:pt x="1518799" y="540019"/>
                  <a:pt x="1517864" y="539229"/>
                </a:cubicBezTo>
                <a:cubicBezTo>
                  <a:pt x="1517864" y="538438"/>
                  <a:pt x="1518799" y="538438"/>
                  <a:pt x="1518799" y="537648"/>
                </a:cubicBezTo>
                <a:cubicBezTo>
                  <a:pt x="1518799" y="536854"/>
                  <a:pt x="1516929" y="536854"/>
                  <a:pt x="1516929" y="536064"/>
                </a:cubicBezTo>
                <a:lnTo>
                  <a:pt x="1518799" y="534483"/>
                </a:lnTo>
                <a:cubicBezTo>
                  <a:pt x="1518799" y="533693"/>
                  <a:pt x="1516929" y="533693"/>
                  <a:pt x="1516929" y="532899"/>
                </a:cubicBezTo>
                <a:cubicBezTo>
                  <a:pt x="1515997" y="532899"/>
                  <a:pt x="1515061" y="532109"/>
                  <a:pt x="1514126" y="532109"/>
                </a:cubicBezTo>
                <a:cubicBezTo>
                  <a:pt x="1514126" y="531318"/>
                  <a:pt x="1512255" y="530528"/>
                  <a:pt x="1512255" y="530528"/>
                </a:cubicBezTo>
                <a:lnTo>
                  <a:pt x="1514126" y="528947"/>
                </a:lnTo>
                <a:cubicBezTo>
                  <a:pt x="1514126" y="528154"/>
                  <a:pt x="1515997" y="527363"/>
                  <a:pt x="1515997" y="526573"/>
                </a:cubicBezTo>
                <a:cubicBezTo>
                  <a:pt x="1515061" y="526573"/>
                  <a:pt x="1514126" y="525782"/>
                  <a:pt x="1513191" y="525782"/>
                </a:cubicBezTo>
                <a:cubicBezTo>
                  <a:pt x="1513191" y="525782"/>
                  <a:pt x="1512255" y="526573"/>
                  <a:pt x="1512255" y="527363"/>
                </a:cubicBezTo>
                <a:cubicBezTo>
                  <a:pt x="1511323" y="527363"/>
                  <a:pt x="1510388" y="528947"/>
                  <a:pt x="1510388" y="528947"/>
                </a:cubicBezTo>
                <a:cubicBezTo>
                  <a:pt x="1510388" y="529738"/>
                  <a:pt x="1512255" y="529738"/>
                  <a:pt x="1512255" y="530528"/>
                </a:cubicBezTo>
                <a:cubicBezTo>
                  <a:pt x="1512255" y="531318"/>
                  <a:pt x="1510388" y="531318"/>
                  <a:pt x="1510388" y="532109"/>
                </a:cubicBezTo>
                <a:lnTo>
                  <a:pt x="1508518" y="530528"/>
                </a:lnTo>
                <a:cubicBezTo>
                  <a:pt x="1508518" y="530528"/>
                  <a:pt x="1507582" y="532109"/>
                  <a:pt x="1506647" y="532899"/>
                </a:cubicBezTo>
                <a:lnTo>
                  <a:pt x="1505715" y="534483"/>
                </a:lnTo>
                <a:lnTo>
                  <a:pt x="1503844" y="532899"/>
                </a:lnTo>
                <a:cubicBezTo>
                  <a:pt x="1502909" y="532899"/>
                  <a:pt x="1504780" y="531318"/>
                  <a:pt x="1504780" y="531318"/>
                </a:cubicBezTo>
                <a:cubicBezTo>
                  <a:pt x="1504780" y="530528"/>
                  <a:pt x="1502909" y="530528"/>
                  <a:pt x="1502909" y="529738"/>
                </a:cubicBezTo>
                <a:cubicBezTo>
                  <a:pt x="1502909" y="529738"/>
                  <a:pt x="1504780" y="528947"/>
                  <a:pt x="1504780" y="528154"/>
                </a:cubicBezTo>
                <a:cubicBezTo>
                  <a:pt x="1504780" y="528154"/>
                  <a:pt x="1502909" y="527363"/>
                  <a:pt x="1501974" y="526573"/>
                </a:cubicBezTo>
                <a:cubicBezTo>
                  <a:pt x="1501974" y="526573"/>
                  <a:pt x="1501042" y="525782"/>
                  <a:pt x="1500106" y="525782"/>
                </a:cubicBezTo>
                <a:cubicBezTo>
                  <a:pt x="1499171" y="526573"/>
                  <a:pt x="1498236" y="528154"/>
                  <a:pt x="1497304" y="528947"/>
                </a:cubicBezTo>
                <a:cubicBezTo>
                  <a:pt x="1496369" y="529738"/>
                  <a:pt x="1496369" y="530528"/>
                  <a:pt x="1495433" y="530528"/>
                </a:cubicBezTo>
                <a:cubicBezTo>
                  <a:pt x="1494498" y="532109"/>
                  <a:pt x="1493563" y="532899"/>
                  <a:pt x="1492627" y="534483"/>
                </a:cubicBezTo>
                <a:cubicBezTo>
                  <a:pt x="1491695" y="535274"/>
                  <a:pt x="1491695" y="535274"/>
                  <a:pt x="1490760" y="536064"/>
                </a:cubicBezTo>
                <a:cubicBezTo>
                  <a:pt x="1489825" y="535274"/>
                  <a:pt x="1487954" y="534483"/>
                  <a:pt x="1487019" y="533693"/>
                </a:cubicBezTo>
                <a:cubicBezTo>
                  <a:pt x="1487019" y="532899"/>
                  <a:pt x="1487954" y="532109"/>
                  <a:pt x="1487954" y="531318"/>
                </a:cubicBezTo>
                <a:lnTo>
                  <a:pt x="1489825" y="529738"/>
                </a:lnTo>
                <a:cubicBezTo>
                  <a:pt x="1489825" y="529738"/>
                  <a:pt x="1487954" y="528947"/>
                  <a:pt x="1487954" y="528154"/>
                </a:cubicBezTo>
                <a:cubicBezTo>
                  <a:pt x="1487019" y="528154"/>
                  <a:pt x="1486087" y="527363"/>
                  <a:pt x="1485152" y="527363"/>
                </a:cubicBezTo>
                <a:lnTo>
                  <a:pt x="1484216" y="528947"/>
                </a:lnTo>
                <a:lnTo>
                  <a:pt x="1482346" y="527363"/>
                </a:lnTo>
                <a:cubicBezTo>
                  <a:pt x="1481414" y="528154"/>
                  <a:pt x="1480478" y="528947"/>
                  <a:pt x="1480478" y="528947"/>
                </a:cubicBezTo>
                <a:cubicBezTo>
                  <a:pt x="1480478" y="529738"/>
                  <a:pt x="1482346" y="530528"/>
                  <a:pt x="1482346" y="530528"/>
                </a:cubicBezTo>
                <a:cubicBezTo>
                  <a:pt x="1482346" y="531318"/>
                  <a:pt x="1480478" y="532109"/>
                  <a:pt x="1480478" y="532109"/>
                </a:cubicBezTo>
                <a:cubicBezTo>
                  <a:pt x="1480478" y="532899"/>
                  <a:pt x="1483281" y="533693"/>
                  <a:pt x="1483281" y="533693"/>
                </a:cubicBezTo>
                <a:lnTo>
                  <a:pt x="1481414" y="535274"/>
                </a:lnTo>
                <a:cubicBezTo>
                  <a:pt x="1480478" y="536064"/>
                  <a:pt x="1480478" y="536854"/>
                  <a:pt x="1479543" y="537648"/>
                </a:cubicBezTo>
                <a:cubicBezTo>
                  <a:pt x="1479543" y="536854"/>
                  <a:pt x="1477673" y="536064"/>
                  <a:pt x="1477673" y="536064"/>
                </a:cubicBezTo>
                <a:cubicBezTo>
                  <a:pt x="1477673" y="535274"/>
                  <a:pt x="1479543" y="534483"/>
                  <a:pt x="1479543" y="534483"/>
                </a:cubicBezTo>
                <a:cubicBezTo>
                  <a:pt x="1478608" y="533693"/>
                  <a:pt x="1477673" y="533693"/>
                  <a:pt x="1476737" y="532899"/>
                </a:cubicBezTo>
                <a:lnTo>
                  <a:pt x="1478608" y="531318"/>
                </a:lnTo>
                <a:lnTo>
                  <a:pt x="1476737" y="529738"/>
                </a:lnTo>
                <a:lnTo>
                  <a:pt x="1474870" y="531318"/>
                </a:lnTo>
                <a:lnTo>
                  <a:pt x="1473935" y="532899"/>
                </a:lnTo>
                <a:cubicBezTo>
                  <a:pt x="1473000" y="532899"/>
                  <a:pt x="1472067" y="532109"/>
                  <a:pt x="1471132" y="532109"/>
                </a:cubicBezTo>
                <a:cubicBezTo>
                  <a:pt x="1471132" y="531318"/>
                  <a:pt x="1469262" y="531318"/>
                  <a:pt x="1469262" y="530528"/>
                </a:cubicBezTo>
                <a:lnTo>
                  <a:pt x="1471132" y="528947"/>
                </a:lnTo>
                <a:lnTo>
                  <a:pt x="1469262" y="527363"/>
                </a:lnTo>
                <a:cubicBezTo>
                  <a:pt x="1468326" y="527363"/>
                  <a:pt x="1467394" y="528947"/>
                  <a:pt x="1467394" y="528947"/>
                </a:cubicBezTo>
                <a:cubicBezTo>
                  <a:pt x="1467394" y="529738"/>
                  <a:pt x="1465524" y="530528"/>
                  <a:pt x="1465524" y="531318"/>
                </a:cubicBezTo>
                <a:lnTo>
                  <a:pt x="1467394" y="532109"/>
                </a:lnTo>
                <a:cubicBezTo>
                  <a:pt x="1467394" y="532899"/>
                  <a:pt x="1466459" y="533693"/>
                  <a:pt x="1466459" y="534483"/>
                </a:cubicBezTo>
                <a:cubicBezTo>
                  <a:pt x="1465524" y="533693"/>
                  <a:pt x="1464588" y="532899"/>
                  <a:pt x="1463653" y="532899"/>
                </a:cubicBezTo>
                <a:lnTo>
                  <a:pt x="1461786" y="531318"/>
                </a:lnTo>
                <a:cubicBezTo>
                  <a:pt x="1461786" y="530528"/>
                  <a:pt x="1463653" y="530528"/>
                  <a:pt x="1463653" y="529738"/>
                </a:cubicBezTo>
                <a:cubicBezTo>
                  <a:pt x="1463653" y="528947"/>
                  <a:pt x="1461786" y="528947"/>
                  <a:pt x="1461786" y="528154"/>
                </a:cubicBezTo>
                <a:cubicBezTo>
                  <a:pt x="1461786" y="528154"/>
                  <a:pt x="1462718" y="527363"/>
                  <a:pt x="1462718" y="526573"/>
                </a:cubicBezTo>
                <a:cubicBezTo>
                  <a:pt x="1462718" y="525782"/>
                  <a:pt x="1460851" y="525782"/>
                  <a:pt x="1460851" y="524992"/>
                </a:cubicBezTo>
                <a:cubicBezTo>
                  <a:pt x="1459915" y="526573"/>
                  <a:pt x="1458980" y="527363"/>
                  <a:pt x="1458045" y="528947"/>
                </a:cubicBezTo>
                <a:cubicBezTo>
                  <a:pt x="1457113" y="528947"/>
                  <a:pt x="1457113" y="529738"/>
                  <a:pt x="1456177" y="530528"/>
                </a:cubicBezTo>
                <a:cubicBezTo>
                  <a:pt x="1455242" y="531318"/>
                  <a:pt x="1455242" y="531318"/>
                  <a:pt x="1454307" y="532109"/>
                </a:cubicBezTo>
                <a:lnTo>
                  <a:pt x="1457113" y="533693"/>
                </a:lnTo>
                <a:lnTo>
                  <a:pt x="1455242" y="535274"/>
                </a:lnTo>
                <a:cubicBezTo>
                  <a:pt x="1454307" y="535274"/>
                  <a:pt x="1453372" y="534483"/>
                  <a:pt x="1453372" y="533693"/>
                </a:cubicBezTo>
                <a:cubicBezTo>
                  <a:pt x="1453372" y="534483"/>
                  <a:pt x="1451504" y="535274"/>
                  <a:pt x="1451504" y="536064"/>
                </a:cubicBezTo>
                <a:cubicBezTo>
                  <a:pt x="1451504" y="535274"/>
                  <a:pt x="1449634" y="535274"/>
                  <a:pt x="1449634" y="534483"/>
                </a:cubicBezTo>
                <a:lnTo>
                  <a:pt x="1450569" y="532899"/>
                </a:lnTo>
                <a:cubicBezTo>
                  <a:pt x="1451504" y="532109"/>
                  <a:pt x="1452436" y="531318"/>
                  <a:pt x="1452436" y="530528"/>
                </a:cubicBezTo>
                <a:lnTo>
                  <a:pt x="1450569" y="529738"/>
                </a:lnTo>
                <a:cubicBezTo>
                  <a:pt x="1450569" y="528947"/>
                  <a:pt x="1451504" y="528154"/>
                  <a:pt x="1452436" y="528154"/>
                </a:cubicBezTo>
                <a:cubicBezTo>
                  <a:pt x="1452436" y="527363"/>
                  <a:pt x="1453372" y="526573"/>
                  <a:pt x="1453372" y="525782"/>
                </a:cubicBezTo>
                <a:lnTo>
                  <a:pt x="1451504" y="524992"/>
                </a:lnTo>
                <a:cubicBezTo>
                  <a:pt x="1450569" y="524992"/>
                  <a:pt x="1450569" y="525782"/>
                  <a:pt x="1449634" y="526573"/>
                </a:cubicBezTo>
                <a:lnTo>
                  <a:pt x="1448698" y="528154"/>
                </a:lnTo>
                <a:cubicBezTo>
                  <a:pt x="1447763" y="528154"/>
                  <a:pt x="1446831" y="527363"/>
                  <a:pt x="1445896" y="526573"/>
                </a:cubicBezTo>
                <a:cubicBezTo>
                  <a:pt x="1445896" y="526573"/>
                  <a:pt x="1444960" y="525782"/>
                  <a:pt x="1444025" y="525782"/>
                </a:cubicBezTo>
                <a:cubicBezTo>
                  <a:pt x="1444025" y="525782"/>
                  <a:pt x="1443090" y="527363"/>
                  <a:pt x="1442158" y="527363"/>
                </a:cubicBezTo>
                <a:cubicBezTo>
                  <a:pt x="1442158" y="527363"/>
                  <a:pt x="1441223" y="525782"/>
                  <a:pt x="1440287" y="525782"/>
                </a:cubicBezTo>
                <a:cubicBezTo>
                  <a:pt x="1440287" y="525782"/>
                  <a:pt x="1438417" y="527363"/>
                  <a:pt x="1439352" y="527363"/>
                </a:cubicBezTo>
                <a:cubicBezTo>
                  <a:pt x="1439352" y="528154"/>
                  <a:pt x="1441223" y="528947"/>
                  <a:pt x="1441223" y="528947"/>
                </a:cubicBezTo>
                <a:cubicBezTo>
                  <a:pt x="1441223" y="529738"/>
                  <a:pt x="1439352" y="530528"/>
                  <a:pt x="1439352" y="530528"/>
                </a:cubicBezTo>
                <a:cubicBezTo>
                  <a:pt x="1439352" y="531318"/>
                  <a:pt x="1438417" y="532109"/>
                  <a:pt x="1437485" y="532899"/>
                </a:cubicBezTo>
                <a:cubicBezTo>
                  <a:pt x="1437485" y="532899"/>
                  <a:pt x="1436549" y="531318"/>
                  <a:pt x="1435614" y="531318"/>
                </a:cubicBezTo>
                <a:cubicBezTo>
                  <a:pt x="1435614" y="531318"/>
                  <a:pt x="1434679" y="532899"/>
                  <a:pt x="1433744" y="532899"/>
                </a:cubicBezTo>
                <a:cubicBezTo>
                  <a:pt x="1433744" y="532899"/>
                  <a:pt x="1432808" y="532109"/>
                  <a:pt x="1431876" y="531318"/>
                </a:cubicBezTo>
                <a:cubicBezTo>
                  <a:pt x="1431876" y="532109"/>
                  <a:pt x="1430006" y="533693"/>
                  <a:pt x="1430006" y="533693"/>
                </a:cubicBezTo>
                <a:cubicBezTo>
                  <a:pt x="1430006" y="532899"/>
                  <a:pt x="1428135" y="532109"/>
                  <a:pt x="1428135" y="532109"/>
                </a:cubicBezTo>
                <a:lnTo>
                  <a:pt x="1430006" y="530528"/>
                </a:lnTo>
                <a:cubicBezTo>
                  <a:pt x="1430006" y="529738"/>
                  <a:pt x="1430941" y="528947"/>
                  <a:pt x="1431876" y="528154"/>
                </a:cubicBezTo>
                <a:lnTo>
                  <a:pt x="1433744" y="529738"/>
                </a:lnTo>
                <a:cubicBezTo>
                  <a:pt x="1433744" y="529738"/>
                  <a:pt x="1434679" y="528154"/>
                  <a:pt x="1435614" y="528154"/>
                </a:cubicBezTo>
                <a:cubicBezTo>
                  <a:pt x="1435614" y="527363"/>
                  <a:pt x="1436549" y="526573"/>
                  <a:pt x="1436549" y="526573"/>
                </a:cubicBezTo>
                <a:cubicBezTo>
                  <a:pt x="1436549" y="526573"/>
                  <a:pt x="1435614" y="524992"/>
                  <a:pt x="1434679" y="524992"/>
                </a:cubicBezTo>
                <a:cubicBezTo>
                  <a:pt x="1434679" y="524992"/>
                  <a:pt x="1433744" y="526573"/>
                  <a:pt x="1432808" y="526573"/>
                </a:cubicBezTo>
                <a:cubicBezTo>
                  <a:pt x="1432808" y="527363"/>
                  <a:pt x="1431876" y="528154"/>
                  <a:pt x="1431876" y="528154"/>
                </a:cubicBezTo>
                <a:cubicBezTo>
                  <a:pt x="1430941" y="528947"/>
                  <a:pt x="1430006" y="527363"/>
                  <a:pt x="1429070" y="527363"/>
                </a:cubicBezTo>
                <a:lnTo>
                  <a:pt x="1428135" y="528947"/>
                </a:lnTo>
                <a:cubicBezTo>
                  <a:pt x="1427203" y="528947"/>
                  <a:pt x="1426268" y="527363"/>
                  <a:pt x="1425332" y="527363"/>
                </a:cubicBezTo>
                <a:cubicBezTo>
                  <a:pt x="1425332" y="527363"/>
                  <a:pt x="1424397" y="528947"/>
                  <a:pt x="1424397" y="529738"/>
                </a:cubicBezTo>
                <a:cubicBezTo>
                  <a:pt x="1423462" y="529738"/>
                  <a:pt x="1422527" y="528154"/>
                  <a:pt x="1422527" y="528154"/>
                </a:cubicBezTo>
                <a:cubicBezTo>
                  <a:pt x="1421595" y="528154"/>
                  <a:pt x="1420659" y="529738"/>
                  <a:pt x="1420659" y="529738"/>
                </a:cubicBezTo>
                <a:cubicBezTo>
                  <a:pt x="1419724" y="529738"/>
                  <a:pt x="1418789" y="528154"/>
                  <a:pt x="1418789" y="528154"/>
                </a:cubicBezTo>
                <a:cubicBezTo>
                  <a:pt x="1417853" y="528154"/>
                  <a:pt x="1416921" y="530528"/>
                  <a:pt x="1416921" y="530528"/>
                </a:cubicBezTo>
                <a:lnTo>
                  <a:pt x="1415051" y="528947"/>
                </a:lnTo>
                <a:cubicBezTo>
                  <a:pt x="1414116" y="528947"/>
                  <a:pt x="1413180" y="530528"/>
                  <a:pt x="1413180" y="530528"/>
                </a:cubicBezTo>
                <a:cubicBezTo>
                  <a:pt x="1412248" y="531318"/>
                  <a:pt x="1412248" y="532109"/>
                  <a:pt x="1411313" y="532109"/>
                </a:cubicBezTo>
                <a:cubicBezTo>
                  <a:pt x="1411313" y="532899"/>
                  <a:pt x="1409442" y="533693"/>
                  <a:pt x="1410378" y="534483"/>
                </a:cubicBezTo>
                <a:lnTo>
                  <a:pt x="1412248" y="535274"/>
                </a:lnTo>
                <a:cubicBezTo>
                  <a:pt x="1411313" y="536064"/>
                  <a:pt x="1410378" y="536854"/>
                  <a:pt x="1410378" y="537648"/>
                </a:cubicBezTo>
                <a:cubicBezTo>
                  <a:pt x="1409442" y="537648"/>
                  <a:pt x="1409442" y="536064"/>
                  <a:pt x="1408507" y="536064"/>
                </a:cubicBezTo>
                <a:cubicBezTo>
                  <a:pt x="1408507" y="535274"/>
                  <a:pt x="1406640" y="535274"/>
                  <a:pt x="1406640" y="534483"/>
                </a:cubicBezTo>
                <a:lnTo>
                  <a:pt x="1407575" y="532899"/>
                </a:lnTo>
                <a:cubicBezTo>
                  <a:pt x="1408507" y="532109"/>
                  <a:pt x="1409442" y="531318"/>
                  <a:pt x="1409442" y="531318"/>
                </a:cubicBezTo>
                <a:cubicBezTo>
                  <a:pt x="1409442" y="530528"/>
                  <a:pt x="1410378" y="529738"/>
                  <a:pt x="1411313" y="528947"/>
                </a:cubicBezTo>
                <a:cubicBezTo>
                  <a:pt x="1411313" y="528947"/>
                  <a:pt x="1412248" y="528154"/>
                  <a:pt x="1412248" y="527363"/>
                </a:cubicBezTo>
                <a:cubicBezTo>
                  <a:pt x="1412248" y="527363"/>
                  <a:pt x="1410378" y="526573"/>
                  <a:pt x="1410378" y="525782"/>
                </a:cubicBezTo>
                <a:cubicBezTo>
                  <a:pt x="1410378" y="525782"/>
                  <a:pt x="1412248" y="524992"/>
                  <a:pt x="1412248" y="524198"/>
                </a:cubicBezTo>
                <a:lnTo>
                  <a:pt x="1410378" y="523408"/>
                </a:lnTo>
                <a:cubicBezTo>
                  <a:pt x="1409442" y="524198"/>
                  <a:pt x="1407575" y="525782"/>
                  <a:pt x="1406640" y="526573"/>
                </a:cubicBezTo>
                <a:cubicBezTo>
                  <a:pt x="1406640" y="527363"/>
                  <a:pt x="1405704" y="527363"/>
                  <a:pt x="1405704" y="528154"/>
                </a:cubicBezTo>
                <a:cubicBezTo>
                  <a:pt x="1403834" y="529738"/>
                  <a:pt x="1402899" y="530528"/>
                  <a:pt x="1401967" y="532109"/>
                </a:cubicBezTo>
                <a:cubicBezTo>
                  <a:pt x="1401031" y="531318"/>
                  <a:pt x="1399161" y="529738"/>
                  <a:pt x="1398226" y="528947"/>
                </a:cubicBezTo>
                <a:cubicBezTo>
                  <a:pt x="1398226" y="528947"/>
                  <a:pt x="1399161" y="528154"/>
                  <a:pt x="1399161" y="527363"/>
                </a:cubicBezTo>
                <a:cubicBezTo>
                  <a:pt x="1399161" y="527363"/>
                  <a:pt x="1397293" y="526573"/>
                  <a:pt x="1397293" y="525782"/>
                </a:cubicBezTo>
                <a:lnTo>
                  <a:pt x="1399161" y="524198"/>
                </a:lnTo>
                <a:lnTo>
                  <a:pt x="1401031" y="525782"/>
                </a:lnTo>
                <a:lnTo>
                  <a:pt x="1402899" y="524198"/>
                </a:lnTo>
                <a:cubicBezTo>
                  <a:pt x="1402899" y="523408"/>
                  <a:pt x="1403834" y="522618"/>
                  <a:pt x="1403834" y="521827"/>
                </a:cubicBezTo>
                <a:cubicBezTo>
                  <a:pt x="1402899" y="521037"/>
                  <a:pt x="1401967" y="520246"/>
                  <a:pt x="1400096" y="519453"/>
                </a:cubicBezTo>
                <a:cubicBezTo>
                  <a:pt x="1399161" y="518662"/>
                  <a:pt x="1399161" y="518662"/>
                  <a:pt x="1398226" y="517872"/>
                </a:cubicBezTo>
                <a:cubicBezTo>
                  <a:pt x="1397293" y="519453"/>
                  <a:pt x="1396358" y="520246"/>
                  <a:pt x="1394488" y="521827"/>
                </a:cubicBezTo>
                <a:cubicBezTo>
                  <a:pt x="1394488" y="521827"/>
                  <a:pt x="1393552" y="522618"/>
                  <a:pt x="1393552" y="523408"/>
                </a:cubicBezTo>
                <a:cubicBezTo>
                  <a:pt x="1392617" y="523408"/>
                  <a:pt x="1391685" y="524992"/>
                  <a:pt x="1391685" y="524992"/>
                </a:cubicBezTo>
                <a:lnTo>
                  <a:pt x="1393552" y="526573"/>
                </a:lnTo>
                <a:lnTo>
                  <a:pt x="1392617" y="528154"/>
                </a:lnTo>
                <a:cubicBezTo>
                  <a:pt x="1391685" y="528154"/>
                  <a:pt x="1390750" y="526573"/>
                  <a:pt x="1389814" y="526573"/>
                </a:cubicBezTo>
                <a:cubicBezTo>
                  <a:pt x="1389814" y="527363"/>
                  <a:pt x="1388879" y="528154"/>
                  <a:pt x="1388879" y="528947"/>
                </a:cubicBezTo>
                <a:cubicBezTo>
                  <a:pt x="1387012" y="529738"/>
                  <a:pt x="1386077" y="531318"/>
                  <a:pt x="1385141" y="532109"/>
                </a:cubicBezTo>
                <a:cubicBezTo>
                  <a:pt x="1385141" y="532899"/>
                  <a:pt x="1384206" y="533693"/>
                  <a:pt x="1383274" y="533693"/>
                </a:cubicBezTo>
                <a:cubicBezTo>
                  <a:pt x="1383274" y="534483"/>
                  <a:pt x="1382339" y="535274"/>
                  <a:pt x="1382339" y="536064"/>
                </a:cubicBezTo>
                <a:cubicBezTo>
                  <a:pt x="1382339" y="535274"/>
                  <a:pt x="1380468" y="535274"/>
                  <a:pt x="1380468" y="534483"/>
                </a:cubicBezTo>
                <a:cubicBezTo>
                  <a:pt x="1379533" y="533693"/>
                  <a:pt x="1381403" y="532899"/>
                  <a:pt x="1381403" y="532899"/>
                </a:cubicBezTo>
                <a:cubicBezTo>
                  <a:pt x="1382339" y="532109"/>
                  <a:pt x="1382339" y="531318"/>
                  <a:pt x="1383274" y="530528"/>
                </a:cubicBezTo>
                <a:cubicBezTo>
                  <a:pt x="1383274" y="530528"/>
                  <a:pt x="1384206" y="529738"/>
                  <a:pt x="1385141" y="528947"/>
                </a:cubicBezTo>
                <a:cubicBezTo>
                  <a:pt x="1385141" y="528154"/>
                  <a:pt x="1386077" y="528154"/>
                  <a:pt x="1386077" y="527363"/>
                </a:cubicBezTo>
                <a:cubicBezTo>
                  <a:pt x="1387012" y="526573"/>
                  <a:pt x="1387944" y="525782"/>
                  <a:pt x="1387944" y="525782"/>
                </a:cubicBezTo>
                <a:cubicBezTo>
                  <a:pt x="1387944" y="524992"/>
                  <a:pt x="1386077" y="524198"/>
                  <a:pt x="1386077" y="524198"/>
                </a:cubicBezTo>
                <a:lnTo>
                  <a:pt x="1387944" y="522618"/>
                </a:lnTo>
                <a:cubicBezTo>
                  <a:pt x="1387012" y="522618"/>
                  <a:pt x="1386077" y="521037"/>
                  <a:pt x="1385141" y="521037"/>
                </a:cubicBezTo>
                <a:lnTo>
                  <a:pt x="1384206" y="522618"/>
                </a:lnTo>
                <a:cubicBezTo>
                  <a:pt x="1383274" y="522618"/>
                  <a:pt x="1382339" y="521827"/>
                  <a:pt x="1381403" y="521827"/>
                </a:cubicBezTo>
                <a:cubicBezTo>
                  <a:pt x="1381403" y="521037"/>
                  <a:pt x="1380468" y="520246"/>
                  <a:pt x="1379533" y="520246"/>
                </a:cubicBezTo>
                <a:cubicBezTo>
                  <a:pt x="1379533" y="521037"/>
                  <a:pt x="1378598" y="521037"/>
                  <a:pt x="1377665" y="521827"/>
                </a:cubicBezTo>
                <a:lnTo>
                  <a:pt x="1376730" y="523408"/>
                </a:lnTo>
                <a:cubicBezTo>
                  <a:pt x="1375795" y="523408"/>
                  <a:pt x="1374860" y="522618"/>
                  <a:pt x="1373924" y="522618"/>
                </a:cubicBezTo>
                <a:cubicBezTo>
                  <a:pt x="1373924" y="521827"/>
                  <a:pt x="1372057" y="521037"/>
                  <a:pt x="1372057" y="521037"/>
                </a:cubicBezTo>
                <a:cubicBezTo>
                  <a:pt x="1372057" y="520246"/>
                  <a:pt x="1373924" y="519453"/>
                  <a:pt x="1373924" y="519453"/>
                </a:cubicBezTo>
                <a:cubicBezTo>
                  <a:pt x="1373924" y="518662"/>
                  <a:pt x="1372057" y="518662"/>
                  <a:pt x="1372057" y="517872"/>
                </a:cubicBezTo>
                <a:cubicBezTo>
                  <a:pt x="1372057" y="517082"/>
                  <a:pt x="1373924" y="516291"/>
                  <a:pt x="1372989" y="516291"/>
                </a:cubicBezTo>
                <a:cubicBezTo>
                  <a:pt x="1372989" y="515498"/>
                  <a:pt x="1371122" y="515498"/>
                  <a:pt x="1371122" y="514707"/>
                </a:cubicBezTo>
                <a:cubicBezTo>
                  <a:pt x="1371122" y="515498"/>
                  <a:pt x="1370186" y="516291"/>
                  <a:pt x="1369251" y="516291"/>
                </a:cubicBezTo>
                <a:cubicBezTo>
                  <a:pt x="1369251" y="517082"/>
                  <a:pt x="1368316" y="517872"/>
                  <a:pt x="1368316" y="518662"/>
                </a:cubicBezTo>
                <a:lnTo>
                  <a:pt x="1370186" y="519453"/>
                </a:lnTo>
                <a:cubicBezTo>
                  <a:pt x="1370186" y="520246"/>
                  <a:pt x="1372057" y="520246"/>
                  <a:pt x="1372057" y="521037"/>
                </a:cubicBezTo>
                <a:lnTo>
                  <a:pt x="1371122" y="522618"/>
                </a:lnTo>
                <a:cubicBezTo>
                  <a:pt x="1370186" y="523408"/>
                  <a:pt x="1369251" y="524198"/>
                  <a:pt x="1369251" y="524198"/>
                </a:cubicBezTo>
                <a:cubicBezTo>
                  <a:pt x="1368316" y="524198"/>
                  <a:pt x="1367384" y="523408"/>
                  <a:pt x="1367384" y="523408"/>
                </a:cubicBezTo>
                <a:cubicBezTo>
                  <a:pt x="1366449" y="522618"/>
                  <a:pt x="1365513" y="521827"/>
                  <a:pt x="1364578" y="521827"/>
                </a:cubicBezTo>
                <a:cubicBezTo>
                  <a:pt x="1364578" y="521827"/>
                  <a:pt x="1363643" y="520246"/>
                  <a:pt x="1362711" y="520246"/>
                </a:cubicBezTo>
                <a:cubicBezTo>
                  <a:pt x="1362711" y="520246"/>
                  <a:pt x="1361775" y="521827"/>
                  <a:pt x="1360840" y="522618"/>
                </a:cubicBezTo>
                <a:cubicBezTo>
                  <a:pt x="1360840" y="522618"/>
                  <a:pt x="1359905" y="523408"/>
                  <a:pt x="1359905" y="524198"/>
                </a:cubicBezTo>
                <a:cubicBezTo>
                  <a:pt x="1358970" y="524198"/>
                  <a:pt x="1358034" y="522618"/>
                  <a:pt x="1357102" y="522618"/>
                </a:cubicBezTo>
                <a:lnTo>
                  <a:pt x="1356167" y="524198"/>
                </a:lnTo>
                <a:lnTo>
                  <a:pt x="1354296" y="526573"/>
                </a:lnTo>
                <a:cubicBezTo>
                  <a:pt x="1354296" y="525782"/>
                  <a:pt x="1352429" y="524992"/>
                  <a:pt x="1352429" y="524992"/>
                </a:cubicBezTo>
                <a:cubicBezTo>
                  <a:pt x="1352429" y="524198"/>
                  <a:pt x="1354296" y="523408"/>
                  <a:pt x="1354296" y="523408"/>
                </a:cubicBezTo>
                <a:cubicBezTo>
                  <a:pt x="1353364" y="522618"/>
                  <a:pt x="1351494" y="522618"/>
                  <a:pt x="1351494" y="521827"/>
                </a:cubicBezTo>
                <a:cubicBezTo>
                  <a:pt x="1351494" y="521037"/>
                  <a:pt x="1353364" y="520246"/>
                  <a:pt x="1353364" y="520246"/>
                </a:cubicBezTo>
                <a:cubicBezTo>
                  <a:pt x="1353364" y="519453"/>
                  <a:pt x="1351494" y="519453"/>
                  <a:pt x="1351494" y="518662"/>
                </a:cubicBezTo>
                <a:cubicBezTo>
                  <a:pt x="1350558" y="519453"/>
                  <a:pt x="1350558" y="519453"/>
                  <a:pt x="1349623" y="520246"/>
                </a:cubicBezTo>
                <a:cubicBezTo>
                  <a:pt x="1349623" y="520246"/>
                  <a:pt x="1348688" y="521827"/>
                  <a:pt x="1347756" y="521827"/>
                </a:cubicBezTo>
                <a:lnTo>
                  <a:pt x="1345885" y="521037"/>
                </a:lnTo>
                <a:cubicBezTo>
                  <a:pt x="1345885" y="521037"/>
                  <a:pt x="1344950" y="521827"/>
                  <a:pt x="1344015" y="522618"/>
                </a:cubicBezTo>
                <a:cubicBezTo>
                  <a:pt x="1344015" y="523408"/>
                  <a:pt x="1343083" y="523408"/>
                  <a:pt x="1343083" y="524198"/>
                </a:cubicBezTo>
                <a:cubicBezTo>
                  <a:pt x="1342147" y="524992"/>
                  <a:pt x="1342147" y="525782"/>
                  <a:pt x="1341212" y="525782"/>
                </a:cubicBezTo>
                <a:cubicBezTo>
                  <a:pt x="1341212" y="526573"/>
                  <a:pt x="1340277" y="528154"/>
                  <a:pt x="1339342" y="528154"/>
                </a:cubicBezTo>
                <a:cubicBezTo>
                  <a:pt x="1339342" y="528154"/>
                  <a:pt x="1338406" y="526573"/>
                  <a:pt x="1337474" y="526573"/>
                </a:cubicBezTo>
                <a:cubicBezTo>
                  <a:pt x="1337474" y="525782"/>
                  <a:pt x="1335604" y="525782"/>
                  <a:pt x="1335604" y="524992"/>
                </a:cubicBezTo>
                <a:cubicBezTo>
                  <a:pt x="1335604" y="524992"/>
                  <a:pt x="1336539" y="523408"/>
                  <a:pt x="1337474" y="523408"/>
                </a:cubicBezTo>
                <a:cubicBezTo>
                  <a:pt x="1337474" y="522618"/>
                  <a:pt x="1338406" y="522618"/>
                  <a:pt x="1338406" y="521827"/>
                </a:cubicBezTo>
                <a:cubicBezTo>
                  <a:pt x="1339342" y="521827"/>
                  <a:pt x="1340277" y="523408"/>
                  <a:pt x="1341212" y="522618"/>
                </a:cubicBezTo>
                <a:cubicBezTo>
                  <a:pt x="1341212" y="522618"/>
                  <a:pt x="1342147" y="521827"/>
                  <a:pt x="1342147" y="521037"/>
                </a:cubicBezTo>
                <a:cubicBezTo>
                  <a:pt x="1343083" y="521037"/>
                  <a:pt x="1344015" y="519453"/>
                  <a:pt x="1344015" y="519453"/>
                </a:cubicBezTo>
                <a:cubicBezTo>
                  <a:pt x="1344015" y="518662"/>
                  <a:pt x="1342147" y="518662"/>
                  <a:pt x="1342147" y="517872"/>
                </a:cubicBezTo>
                <a:lnTo>
                  <a:pt x="1343083" y="516291"/>
                </a:lnTo>
                <a:cubicBezTo>
                  <a:pt x="1344015" y="515498"/>
                  <a:pt x="1344950" y="515498"/>
                  <a:pt x="1344950" y="514707"/>
                </a:cubicBezTo>
                <a:cubicBezTo>
                  <a:pt x="1344638" y="514707"/>
                  <a:pt x="1344434" y="514525"/>
                  <a:pt x="1344260" y="514288"/>
                </a:cubicBezTo>
                <a:cubicBezTo>
                  <a:pt x="1343262" y="514956"/>
                  <a:pt x="1341895" y="515624"/>
                  <a:pt x="1341105" y="516291"/>
                </a:cubicBezTo>
                <a:cubicBezTo>
                  <a:pt x="1340970" y="516175"/>
                  <a:pt x="1340881" y="516061"/>
                  <a:pt x="1340778" y="515948"/>
                </a:cubicBezTo>
                <a:cubicBezTo>
                  <a:pt x="1340419" y="516546"/>
                  <a:pt x="1339883" y="517082"/>
                  <a:pt x="1339342" y="517082"/>
                </a:cubicBezTo>
                <a:cubicBezTo>
                  <a:pt x="1339342" y="517082"/>
                  <a:pt x="1338406" y="515498"/>
                  <a:pt x="1337474" y="515498"/>
                </a:cubicBezTo>
                <a:cubicBezTo>
                  <a:pt x="1337474" y="514707"/>
                  <a:pt x="1336539" y="513917"/>
                  <a:pt x="1335604" y="513917"/>
                </a:cubicBezTo>
                <a:lnTo>
                  <a:pt x="1335550" y="513873"/>
                </a:lnTo>
                <a:lnTo>
                  <a:pt x="1335497" y="513917"/>
                </a:lnTo>
                <a:cubicBezTo>
                  <a:pt x="1334564" y="513917"/>
                  <a:pt x="1333629" y="514707"/>
                  <a:pt x="1333629" y="515498"/>
                </a:cubicBezTo>
                <a:cubicBezTo>
                  <a:pt x="1332694" y="515498"/>
                  <a:pt x="1331759" y="517082"/>
                  <a:pt x="1331759" y="517082"/>
                </a:cubicBezTo>
                <a:cubicBezTo>
                  <a:pt x="1331217" y="517082"/>
                  <a:pt x="1330682" y="516546"/>
                  <a:pt x="1330323" y="515948"/>
                </a:cubicBezTo>
                <a:cubicBezTo>
                  <a:pt x="1330219" y="516061"/>
                  <a:pt x="1330134" y="516175"/>
                  <a:pt x="1329995" y="516291"/>
                </a:cubicBezTo>
                <a:cubicBezTo>
                  <a:pt x="1329208" y="515624"/>
                  <a:pt x="1327838" y="514956"/>
                  <a:pt x="1326843" y="514288"/>
                </a:cubicBezTo>
                <a:cubicBezTo>
                  <a:pt x="1326670" y="514525"/>
                  <a:pt x="1326465" y="514707"/>
                  <a:pt x="1326150" y="514707"/>
                </a:cubicBezTo>
                <a:cubicBezTo>
                  <a:pt x="1326150" y="515498"/>
                  <a:pt x="1327085" y="515498"/>
                  <a:pt x="1328021" y="516291"/>
                </a:cubicBezTo>
                <a:lnTo>
                  <a:pt x="1328956" y="517872"/>
                </a:lnTo>
                <a:cubicBezTo>
                  <a:pt x="1328956" y="518662"/>
                  <a:pt x="1327085" y="518662"/>
                  <a:pt x="1327085" y="519453"/>
                </a:cubicBezTo>
                <a:cubicBezTo>
                  <a:pt x="1327085" y="519453"/>
                  <a:pt x="1328021" y="521037"/>
                  <a:pt x="1328956" y="521037"/>
                </a:cubicBezTo>
                <a:cubicBezTo>
                  <a:pt x="1328956" y="521827"/>
                  <a:pt x="1329891" y="522618"/>
                  <a:pt x="1329891" y="522618"/>
                </a:cubicBezTo>
                <a:cubicBezTo>
                  <a:pt x="1330823" y="523408"/>
                  <a:pt x="1331759" y="521827"/>
                  <a:pt x="1332694" y="521827"/>
                </a:cubicBezTo>
                <a:cubicBezTo>
                  <a:pt x="1332694" y="522618"/>
                  <a:pt x="1333629" y="522618"/>
                  <a:pt x="1333629" y="523408"/>
                </a:cubicBezTo>
                <a:cubicBezTo>
                  <a:pt x="1334564" y="523408"/>
                  <a:pt x="1335497" y="524992"/>
                  <a:pt x="1335497" y="524992"/>
                </a:cubicBezTo>
                <a:cubicBezTo>
                  <a:pt x="1335497" y="525782"/>
                  <a:pt x="1333629" y="525782"/>
                  <a:pt x="1333629" y="526573"/>
                </a:cubicBezTo>
                <a:cubicBezTo>
                  <a:pt x="1332694" y="526573"/>
                  <a:pt x="1331759" y="528154"/>
                  <a:pt x="1331759" y="528154"/>
                </a:cubicBezTo>
                <a:cubicBezTo>
                  <a:pt x="1330823" y="528154"/>
                  <a:pt x="1329891" y="526573"/>
                  <a:pt x="1329891" y="525782"/>
                </a:cubicBezTo>
                <a:cubicBezTo>
                  <a:pt x="1328956" y="525782"/>
                  <a:pt x="1328956" y="524992"/>
                  <a:pt x="1328021" y="524198"/>
                </a:cubicBezTo>
                <a:cubicBezTo>
                  <a:pt x="1328021" y="523408"/>
                  <a:pt x="1327085" y="523408"/>
                  <a:pt x="1327085" y="522618"/>
                </a:cubicBezTo>
                <a:cubicBezTo>
                  <a:pt x="1326150" y="521827"/>
                  <a:pt x="1325218" y="521037"/>
                  <a:pt x="1325218" y="521037"/>
                </a:cubicBezTo>
                <a:lnTo>
                  <a:pt x="1323348" y="521827"/>
                </a:lnTo>
                <a:cubicBezTo>
                  <a:pt x="1322412" y="521827"/>
                  <a:pt x="1321477" y="520246"/>
                  <a:pt x="1321477" y="520246"/>
                </a:cubicBezTo>
                <a:cubicBezTo>
                  <a:pt x="1320545" y="519453"/>
                  <a:pt x="1320545" y="519453"/>
                  <a:pt x="1319610" y="518662"/>
                </a:cubicBezTo>
                <a:cubicBezTo>
                  <a:pt x="1319610" y="519453"/>
                  <a:pt x="1317739" y="519453"/>
                  <a:pt x="1317739" y="520246"/>
                </a:cubicBezTo>
                <a:cubicBezTo>
                  <a:pt x="1317739" y="520246"/>
                  <a:pt x="1319610" y="521037"/>
                  <a:pt x="1319610" y="521827"/>
                </a:cubicBezTo>
                <a:cubicBezTo>
                  <a:pt x="1319610" y="522618"/>
                  <a:pt x="1317739" y="522618"/>
                  <a:pt x="1316804" y="523408"/>
                </a:cubicBezTo>
                <a:cubicBezTo>
                  <a:pt x="1316804" y="523408"/>
                  <a:pt x="1318674" y="524198"/>
                  <a:pt x="1318674" y="524992"/>
                </a:cubicBezTo>
                <a:cubicBezTo>
                  <a:pt x="1318674" y="524992"/>
                  <a:pt x="1316804" y="525782"/>
                  <a:pt x="1316804" y="526573"/>
                </a:cubicBezTo>
                <a:lnTo>
                  <a:pt x="1314936" y="524198"/>
                </a:lnTo>
                <a:lnTo>
                  <a:pt x="1314001" y="522618"/>
                </a:lnTo>
                <a:cubicBezTo>
                  <a:pt x="1313066" y="522618"/>
                  <a:pt x="1312131" y="524198"/>
                  <a:pt x="1311195" y="524198"/>
                </a:cubicBezTo>
                <a:cubicBezTo>
                  <a:pt x="1311195" y="523408"/>
                  <a:pt x="1310263" y="522618"/>
                  <a:pt x="1310263" y="522618"/>
                </a:cubicBezTo>
                <a:cubicBezTo>
                  <a:pt x="1309328" y="521827"/>
                  <a:pt x="1308393" y="520246"/>
                  <a:pt x="1308393" y="520246"/>
                </a:cubicBezTo>
                <a:cubicBezTo>
                  <a:pt x="1307458" y="520246"/>
                  <a:pt x="1306522" y="521827"/>
                  <a:pt x="1306522" y="521827"/>
                </a:cubicBezTo>
                <a:cubicBezTo>
                  <a:pt x="1305587" y="521827"/>
                  <a:pt x="1304655" y="522618"/>
                  <a:pt x="1303720" y="523408"/>
                </a:cubicBezTo>
                <a:cubicBezTo>
                  <a:pt x="1303720" y="523408"/>
                  <a:pt x="1302784" y="524198"/>
                  <a:pt x="1301849" y="524198"/>
                </a:cubicBezTo>
                <a:cubicBezTo>
                  <a:pt x="1301849" y="524198"/>
                  <a:pt x="1300914" y="523408"/>
                  <a:pt x="1299982" y="522618"/>
                </a:cubicBezTo>
                <a:lnTo>
                  <a:pt x="1299046" y="521037"/>
                </a:lnTo>
                <a:cubicBezTo>
                  <a:pt x="1299046" y="520246"/>
                  <a:pt x="1300914" y="520246"/>
                  <a:pt x="1300914" y="519453"/>
                </a:cubicBezTo>
                <a:lnTo>
                  <a:pt x="1302784" y="518662"/>
                </a:lnTo>
                <a:cubicBezTo>
                  <a:pt x="1302784" y="517872"/>
                  <a:pt x="1301849" y="517082"/>
                  <a:pt x="1301849" y="516291"/>
                </a:cubicBezTo>
                <a:cubicBezTo>
                  <a:pt x="1300914" y="516291"/>
                  <a:pt x="1299982" y="515498"/>
                  <a:pt x="1299982" y="514707"/>
                </a:cubicBezTo>
                <a:cubicBezTo>
                  <a:pt x="1299982" y="515498"/>
                  <a:pt x="1298111" y="515498"/>
                  <a:pt x="1298111" y="516291"/>
                </a:cubicBezTo>
                <a:cubicBezTo>
                  <a:pt x="1297176" y="516291"/>
                  <a:pt x="1299046" y="517082"/>
                  <a:pt x="1299046" y="517872"/>
                </a:cubicBezTo>
                <a:cubicBezTo>
                  <a:pt x="1299046" y="518662"/>
                  <a:pt x="1297176" y="518662"/>
                  <a:pt x="1297176" y="519453"/>
                </a:cubicBezTo>
                <a:cubicBezTo>
                  <a:pt x="1297176" y="519453"/>
                  <a:pt x="1299046" y="520246"/>
                  <a:pt x="1299046" y="521037"/>
                </a:cubicBezTo>
                <a:cubicBezTo>
                  <a:pt x="1299046" y="521037"/>
                  <a:pt x="1297176" y="521827"/>
                  <a:pt x="1297176" y="522618"/>
                </a:cubicBezTo>
                <a:cubicBezTo>
                  <a:pt x="1296241" y="522618"/>
                  <a:pt x="1295309" y="523408"/>
                  <a:pt x="1294373" y="523408"/>
                </a:cubicBezTo>
                <a:lnTo>
                  <a:pt x="1293438" y="521827"/>
                </a:lnTo>
                <a:cubicBezTo>
                  <a:pt x="1292503" y="521037"/>
                  <a:pt x="1291567" y="521037"/>
                  <a:pt x="1291567" y="520246"/>
                </a:cubicBezTo>
                <a:cubicBezTo>
                  <a:pt x="1290635" y="520246"/>
                  <a:pt x="1289700" y="521037"/>
                  <a:pt x="1289700" y="521827"/>
                </a:cubicBezTo>
                <a:cubicBezTo>
                  <a:pt x="1288765" y="521827"/>
                  <a:pt x="1287830" y="522618"/>
                  <a:pt x="1286894" y="522618"/>
                </a:cubicBezTo>
                <a:lnTo>
                  <a:pt x="1285959" y="521037"/>
                </a:lnTo>
                <a:cubicBezTo>
                  <a:pt x="1285027" y="521037"/>
                  <a:pt x="1284092" y="522618"/>
                  <a:pt x="1283156" y="522618"/>
                </a:cubicBezTo>
                <a:lnTo>
                  <a:pt x="1285027" y="524198"/>
                </a:lnTo>
                <a:cubicBezTo>
                  <a:pt x="1285027" y="524198"/>
                  <a:pt x="1283156" y="524992"/>
                  <a:pt x="1283156" y="525782"/>
                </a:cubicBezTo>
                <a:cubicBezTo>
                  <a:pt x="1283156" y="525782"/>
                  <a:pt x="1284092" y="526573"/>
                  <a:pt x="1285027" y="527363"/>
                </a:cubicBezTo>
                <a:cubicBezTo>
                  <a:pt x="1285027" y="528154"/>
                  <a:pt x="1285959" y="528154"/>
                  <a:pt x="1285959" y="528947"/>
                </a:cubicBezTo>
                <a:cubicBezTo>
                  <a:pt x="1286894" y="529738"/>
                  <a:pt x="1287830" y="530528"/>
                  <a:pt x="1287830" y="530528"/>
                </a:cubicBezTo>
                <a:cubicBezTo>
                  <a:pt x="1288765" y="531318"/>
                  <a:pt x="1288765" y="532109"/>
                  <a:pt x="1289700" y="532899"/>
                </a:cubicBezTo>
                <a:cubicBezTo>
                  <a:pt x="1289700" y="532899"/>
                  <a:pt x="1291567" y="533693"/>
                  <a:pt x="1290635" y="534483"/>
                </a:cubicBezTo>
                <a:cubicBezTo>
                  <a:pt x="1290635" y="535274"/>
                  <a:pt x="1288765" y="535274"/>
                  <a:pt x="1288765" y="536064"/>
                </a:cubicBezTo>
                <a:cubicBezTo>
                  <a:pt x="1288765" y="535274"/>
                  <a:pt x="1287830" y="534483"/>
                  <a:pt x="1287830" y="533693"/>
                </a:cubicBezTo>
                <a:cubicBezTo>
                  <a:pt x="1286894" y="533693"/>
                  <a:pt x="1285959" y="532899"/>
                  <a:pt x="1285959" y="532109"/>
                </a:cubicBezTo>
                <a:cubicBezTo>
                  <a:pt x="1285027" y="531318"/>
                  <a:pt x="1284092" y="529738"/>
                  <a:pt x="1282221" y="528947"/>
                </a:cubicBezTo>
                <a:cubicBezTo>
                  <a:pt x="1282221" y="528154"/>
                  <a:pt x="1281286" y="527363"/>
                  <a:pt x="1281286" y="526573"/>
                </a:cubicBezTo>
                <a:cubicBezTo>
                  <a:pt x="1280354" y="526573"/>
                  <a:pt x="1279418" y="528154"/>
                  <a:pt x="1278483" y="528154"/>
                </a:cubicBezTo>
                <a:lnTo>
                  <a:pt x="1277548" y="526573"/>
                </a:lnTo>
                <a:lnTo>
                  <a:pt x="1279418" y="524992"/>
                </a:lnTo>
                <a:cubicBezTo>
                  <a:pt x="1279418" y="524992"/>
                  <a:pt x="1278483" y="523408"/>
                  <a:pt x="1277548" y="523408"/>
                </a:cubicBezTo>
                <a:cubicBezTo>
                  <a:pt x="1277548" y="522618"/>
                  <a:pt x="1276613" y="521827"/>
                  <a:pt x="1276613" y="521827"/>
                </a:cubicBezTo>
                <a:cubicBezTo>
                  <a:pt x="1274745" y="520246"/>
                  <a:pt x="1273810" y="519453"/>
                  <a:pt x="1272875" y="517872"/>
                </a:cubicBezTo>
                <a:cubicBezTo>
                  <a:pt x="1271939" y="518662"/>
                  <a:pt x="1271939" y="518662"/>
                  <a:pt x="1271004" y="519453"/>
                </a:cubicBezTo>
                <a:cubicBezTo>
                  <a:pt x="1269137" y="520246"/>
                  <a:pt x="1268202" y="521037"/>
                  <a:pt x="1267266" y="521827"/>
                </a:cubicBezTo>
                <a:cubicBezTo>
                  <a:pt x="1267266" y="522618"/>
                  <a:pt x="1268202" y="523408"/>
                  <a:pt x="1268202" y="524198"/>
                </a:cubicBezTo>
                <a:lnTo>
                  <a:pt x="1270072" y="525782"/>
                </a:lnTo>
                <a:lnTo>
                  <a:pt x="1271939" y="524198"/>
                </a:lnTo>
                <a:lnTo>
                  <a:pt x="1273810" y="525782"/>
                </a:lnTo>
                <a:cubicBezTo>
                  <a:pt x="1273810" y="526573"/>
                  <a:pt x="1271939" y="527363"/>
                  <a:pt x="1271939" y="527363"/>
                </a:cubicBezTo>
                <a:cubicBezTo>
                  <a:pt x="1271939" y="528154"/>
                  <a:pt x="1272875" y="528947"/>
                  <a:pt x="1272875" y="528947"/>
                </a:cubicBezTo>
                <a:cubicBezTo>
                  <a:pt x="1271939" y="529738"/>
                  <a:pt x="1270072" y="531318"/>
                  <a:pt x="1269137" y="532109"/>
                </a:cubicBezTo>
                <a:cubicBezTo>
                  <a:pt x="1268202" y="530528"/>
                  <a:pt x="1267266" y="529738"/>
                  <a:pt x="1265399" y="528154"/>
                </a:cubicBezTo>
                <a:cubicBezTo>
                  <a:pt x="1265399" y="527363"/>
                  <a:pt x="1264464" y="527363"/>
                  <a:pt x="1264464" y="526573"/>
                </a:cubicBezTo>
                <a:cubicBezTo>
                  <a:pt x="1263528" y="525782"/>
                  <a:pt x="1261658" y="524198"/>
                  <a:pt x="1260726" y="523408"/>
                </a:cubicBezTo>
                <a:lnTo>
                  <a:pt x="1258855" y="524198"/>
                </a:lnTo>
                <a:cubicBezTo>
                  <a:pt x="1258855" y="524992"/>
                  <a:pt x="1260726" y="525782"/>
                  <a:pt x="1260726" y="525782"/>
                </a:cubicBezTo>
                <a:cubicBezTo>
                  <a:pt x="1260726" y="526573"/>
                  <a:pt x="1258855" y="527363"/>
                  <a:pt x="1258855" y="527363"/>
                </a:cubicBezTo>
                <a:cubicBezTo>
                  <a:pt x="1258855" y="528154"/>
                  <a:pt x="1259790" y="528947"/>
                  <a:pt x="1259790" y="528947"/>
                </a:cubicBezTo>
                <a:cubicBezTo>
                  <a:pt x="1260726" y="529738"/>
                  <a:pt x="1261658" y="530528"/>
                  <a:pt x="1261658" y="531318"/>
                </a:cubicBezTo>
                <a:cubicBezTo>
                  <a:pt x="1261658" y="531318"/>
                  <a:pt x="1262593" y="532109"/>
                  <a:pt x="1263528" y="532899"/>
                </a:cubicBezTo>
                <a:lnTo>
                  <a:pt x="1264464" y="534483"/>
                </a:lnTo>
                <a:cubicBezTo>
                  <a:pt x="1264464" y="535274"/>
                  <a:pt x="1262593" y="535274"/>
                  <a:pt x="1262593" y="536064"/>
                </a:cubicBezTo>
                <a:cubicBezTo>
                  <a:pt x="1261658" y="536064"/>
                  <a:pt x="1261658" y="537648"/>
                  <a:pt x="1260726" y="537648"/>
                </a:cubicBezTo>
                <a:cubicBezTo>
                  <a:pt x="1260726" y="536854"/>
                  <a:pt x="1259790" y="536064"/>
                  <a:pt x="1258855" y="535274"/>
                </a:cubicBezTo>
                <a:lnTo>
                  <a:pt x="1260726" y="534483"/>
                </a:lnTo>
                <a:cubicBezTo>
                  <a:pt x="1261658" y="533693"/>
                  <a:pt x="1259790" y="532899"/>
                  <a:pt x="1259790" y="532109"/>
                </a:cubicBezTo>
                <a:cubicBezTo>
                  <a:pt x="1258855" y="532109"/>
                  <a:pt x="1258855" y="531318"/>
                  <a:pt x="1257920" y="530528"/>
                </a:cubicBezTo>
                <a:cubicBezTo>
                  <a:pt x="1257920" y="530528"/>
                  <a:pt x="1256985" y="528947"/>
                  <a:pt x="1256053" y="528947"/>
                </a:cubicBezTo>
                <a:lnTo>
                  <a:pt x="1254182" y="530528"/>
                </a:lnTo>
                <a:cubicBezTo>
                  <a:pt x="1254182" y="530528"/>
                  <a:pt x="1253247" y="528154"/>
                  <a:pt x="1252312" y="528154"/>
                </a:cubicBezTo>
                <a:cubicBezTo>
                  <a:pt x="1252312" y="528154"/>
                  <a:pt x="1251376" y="529738"/>
                  <a:pt x="1250444" y="529738"/>
                </a:cubicBezTo>
                <a:cubicBezTo>
                  <a:pt x="1250444" y="529738"/>
                  <a:pt x="1249509" y="528154"/>
                  <a:pt x="1248574" y="528154"/>
                </a:cubicBezTo>
                <a:cubicBezTo>
                  <a:pt x="1248574" y="528154"/>
                  <a:pt x="1247638" y="529738"/>
                  <a:pt x="1246703" y="529738"/>
                </a:cubicBezTo>
                <a:cubicBezTo>
                  <a:pt x="1246703" y="528947"/>
                  <a:pt x="1245768" y="527363"/>
                  <a:pt x="1245768" y="527363"/>
                </a:cubicBezTo>
                <a:cubicBezTo>
                  <a:pt x="1244836" y="527363"/>
                  <a:pt x="1243900" y="528947"/>
                  <a:pt x="1242965" y="528947"/>
                </a:cubicBezTo>
                <a:lnTo>
                  <a:pt x="1242030" y="527363"/>
                </a:lnTo>
                <a:cubicBezTo>
                  <a:pt x="1241095" y="527363"/>
                  <a:pt x="1240162" y="528947"/>
                  <a:pt x="1239227" y="528154"/>
                </a:cubicBezTo>
                <a:cubicBezTo>
                  <a:pt x="1239227" y="528154"/>
                  <a:pt x="1238292" y="527363"/>
                  <a:pt x="1238292" y="526573"/>
                </a:cubicBezTo>
                <a:cubicBezTo>
                  <a:pt x="1237357" y="526573"/>
                  <a:pt x="1236425" y="524992"/>
                  <a:pt x="1236425" y="524992"/>
                </a:cubicBezTo>
                <a:cubicBezTo>
                  <a:pt x="1235489" y="524992"/>
                  <a:pt x="1234554" y="526573"/>
                  <a:pt x="1234554" y="526573"/>
                </a:cubicBezTo>
                <a:cubicBezTo>
                  <a:pt x="1234554" y="526573"/>
                  <a:pt x="1235489" y="527363"/>
                  <a:pt x="1235489" y="528154"/>
                </a:cubicBezTo>
                <a:cubicBezTo>
                  <a:pt x="1236425" y="528154"/>
                  <a:pt x="1237357" y="529738"/>
                  <a:pt x="1237357" y="529738"/>
                </a:cubicBezTo>
                <a:lnTo>
                  <a:pt x="1239227" y="528154"/>
                </a:lnTo>
                <a:cubicBezTo>
                  <a:pt x="1240162" y="528947"/>
                  <a:pt x="1241095" y="529738"/>
                  <a:pt x="1241095" y="530528"/>
                </a:cubicBezTo>
                <a:lnTo>
                  <a:pt x="1242965" y="532109"/>
                </a:lnTo>
                <a:cubicBezTo>
                  <a:pt x="1242965" y="532109"/>
                  <a:pt x="1241095" y="532899"/>
                  <a:pt x="1241095" y="533693"/>
                </a:cubicBezTo>
                <a:cubicBezTo>
                  <a:pt x="1241095" y="533693"/>
                  <a:pt x="1239227" y="532109"/>
                  <a:pt x="1239227" y="531318"/>
                </a:cubicBezTo>
                <a:cubicBezTo>
                  <a:pt x="1238292" y="532109"/>
                  <a:pt x="1237357" y="532899"/>
                  <a:pt x="1237357" y="532899"/>
                </a:cubicBezTo>
                <a:cubicBezTo>
                  <a:pt x="1236425" y="532899"/>
                  <a:pt x="1235489" y="531318"/>
                  <a:pt x="1235489" y="531318"/>
                </a:cubicBezTo>
                <a:cubicBezTo>
                  <a:pt x="1234554" y="531318"/>
                  <a:pt x="1233619" y="532899"/>
                  <a:pt x="1233619" y="532899"/>
                </a:cubicBezTo>
                <a:cubicBezTo>
                  <a:pt x="1232684" y="532109"/>
                  <a:pt x="1231748" y="531318"/>
                  <a:pt x="1231748" y="530528"/>
                </a:cubicBezTo>
                <a:cubicBezTo>
                  <a:pt x="1231748" y="530528"/>
                  <a:pt x="1229881" y="529738"/>
                  <a:pt x="1229881" y="528947"/>
                </a:cubicBezTo>
                <a:cubicBezTo>
                  <a:pt x="1229881" y="528947"/>
                  <a:pt x="1231748" y="528154"/>
                  <a:pt x="1231748" y="527363"/>
                </a:cubicBezTo>
                <a:cubicBezTo>
                  <a:pt x="1232684" y="527363"/>
                  <a:pt x="1230816" y="525782"/>
                  <a:pt x="1230816" y="525782"/>
                </a:cubicBezTo>
                <a:cubicBezTo>
                  <a:pt x="1229881" y="525782"/>
                  <a:pt x="1228946" y="527363"/>
                  <a:pt x="1228946" y="527363"/>
                </a:cubicBezTo>
                <a:cubicBezTo>
                  <a:pt x="1228010" y="527363"/>
                  <a:pt x="1227075" y="525782"/>
                  <a:pt x="1227075" y="525782"/>
                </a:cubicBezTo>
                <a:cubicBezTo>
                  <a:pt x="1226143" y="525782"/>
                  <a:pt x="1225208" y="526573"/>
                  <a:pt x="1225208" y="526573"/>
                </a:cubicBezTo>
                <a:cubicBezTo>
                  <a:pt x="1224272" y="527363"/>
                  <a:pt x="1223337" y="528154"/>
                  <a:pt x="1222402" y="528154"/>
                </a:cubicBezTo>
                <a:lnTo>
                  <a:pt x="1221467" y="526573"/>
                </a:lnTo>
                <a:cubicBezTo>
                  <a:pt x="1220535" y="525782"/>
                  <a:pt x="1220535" y="524992"/>
                  <a:pt x="1219599" y="524992"/>
                </a:cubicBezTo>
                <a:lnTo>
                  <a:pt x="1217729" y="525782"/>
                </a:lnTo>
                <a:cubicBezTo>
                  <a:pt x="1217729" y="526573"/>
                  <a:pt x="1218664" y="527363"/>
                  <a:pt x="1218664" y="528154"/>
                </a:cubicBezTo>
                <a:cubicBezTo>
                  <a:pt x="1219599" y="528154"/>
                  <a:pt x="1220535" y="528947"/>
                  <a:pt x="1220535" y="529738"/>
                </a:cubicBezTo>
                <a:lnTo>
                  <a:pt x="1218664" y="530528"/>
                </a:lnTo>
                <a:cubicBezTo>
                  <a:pt x="1218664" y="531318"/>
                  <a:pt x="1219599" y="532109"/>
                  <a:pt x="1220535" y="532899"/>
                </a:cubicBezTo>
                <a:lnTo>
                  <a:pt x="1221467" y="534483"/>
                </a:lnTo>
                <a:cubicBezTo>
                  <a:pt x="1221467" y="535274"/>
                  <a:pt x="1219599" y="535274"/>
                  <a:pt x="1219599" y="536064"/>
                </a:cubicBezTo>
                <a:cubicBezTo>
                  <a:pt x="1219599" y="535274"/>
                  <a:pt x="1217729" y="534483"/>
                  <a:pt x="1217729" y="533693"/>
                </a:cubicBezTo>
                <a:cubicBezTo>
                  <a:pt x="1217729" y="534483"/>
                  <a:pt x="1216793" y="535274"/>
                  <a:pt x="1215861" y="535274"/>
                </a:cubicBezTo>
                <a:lnTo>
                  <a:pt x="1213991" y="533693"/>
                </a:lnTo>
                <a:lnTo>
                  <a:pt x="1216793" y="532109"/>
                </a:lnTo>
                <a:cubicBezTo>
                  <a:pt x="1215861" y="531318"/>
                  <a:pt x="1215861" y="531318"/>
                  <a:pt x="1214926" y="530528"/>
                </a:cubicBezTo>
                <a:cubicBezTo>
                  <a:pt x="1213991" y="529738"/>
                  <a:pt x="1213991" y="528947"/>
                  <a:pt x="1213056" y="528947"/>
                </a:cubicBezTo>
                <a:cubicBezTo>
                  <a:pt x="1212120" y="527363"/>
                  <a:pt x="1211188" y="526573"/>
                  <a:pt x="1210253" y="524992"/>
                </a:cubicBezTo>
                <a:cubicBezTo>
                  <a:pt x="1210253" y="525782"/>
                  <a:pt x="1208382" y="525782"/>
                  <a:pt x="1208382" y="526573"/>
                </a:cubicBezTo>
                <a:cubicBezTo>
                  <a:pt x="1208382" y="527363"/>
                  <a:pt x="1209318" y="528154"/>
                  <a:pt x="1209318" y="528154"/>
                </a:cubicBezTo>
                <a:cubicBezTo>
                  <a:pt x="1209318" y="528947"/>
                  <a:pt x="1207447" y="528947"/>
                  <a:pt x="1207447" y="529738"/>
                </a:cubicBezTo>
                <a:cubicBezTo>
                  <a:pt x="1207447" y="530528"/>
                  <a:pt x="1209318" y="530528"/>
                  <a:pt x="1209318" y="531318"/>
                </a:cubicBezTo>
                <a:lnTo>
                  <a:pt x="1207447" y="532899"/>
                </a:lnTo>
                <a:cubicBezTo>
                  <a:pt x="1206515" y="532899"/>
                  <a:pt x="1205580" y="533693"/>
                  <a:pt x="1204644" y="534483"/>
                </a:cubicBezTo>
                <a:cubicBezTo>
                  <a:pt x="1204644" y="533693"/>
                  <a:pt x="1203709" y="532899"/>
                  <a:pt x="1203709" y="532109"/>
                </a:cubicBezTo>
                <a:lnTo>
                  <a:pt x="1205580" y="531318"/>
                </a:lnTo>
                <a:cubicBezTo>
                  <a:pt x="1205580" y="530528"/>
                  <a:pt x="1203709" y="529738"/>
                  <a:pt x="1203709" y="528947"/>
                </a:cubicBezTo>
                <a:cubicBezTo>
                  <a:pt x="1203709" y="528947"/>
                  <a:pt x="1202774" y="527363"/>
                  <a:pt x="1201839" y="527363"/>
                </a:cubicBezTo>
                <a:lnTo>
                  <a:pt x="1199971" y="528947"/>
                </a:lnTo>
                <a:lnTo>
                  <a:pt x="1201839" y="530528"/>
                </a:lnTo>
                <a:cubicBezTo>
                  <a:pt x="1201839" y="531318"/>
                  <a:pt x="1199971" y="531318"/>
                  <a:pt x="1199971" y="532109"/>
                </a:cubicBezTo>
                <a:cubicBezTo>
                  <a:pt x="1199036" y="532109"/>
                  <a:pt x="1198101" y="532899"/>
                  <a:pt x="1197166" y="532899"/>
                </a:cubicBezTo>
                <a:lnTo>
                  <a:pt x="1196233" y="531318"/>
                </a:lnTo>
                <a:lnTo>
                  <a:pt x="1194363" y="529738"/>
                </a:lnTo>
                <a:lnTo>
                  <a:pt x="1192492" y="531318"/>
                </a:lnTo>
                <a:lnTo>
                  <a:pt x="1194363" y="532899"/>
                </a:lnTo>
                <a:cubicBezTo>
                  <a:pt x="1193428" y="533693"/>
                  <a:pt x="1192492" y="533693"/>
                  <a:pt x="1191557" y="534483"/>
                </a:cubicBezTo>
                <a:cubicBezTo>
                  <a:pt x="1191557" y="534483"/>
                  <a:pt x="1193428" y="535274"/>
                  <a:pt x="1193428" y="536064"/>
                </a:cubicBezTo>
                <a:cubicBezTo>
                  <a:pt x="1193428" y="536064"/>
                  <a:pt x="1191557" y="536854"/>
                  <a:pt x="1191557" y="537648"/>
                </a:cubicBezTo>
                <a:cubicBezTo>
                  <a:pt x="1190625" y="536854"/>
                  <a:pt x="1190625" y="536064"/>
                  <a:pt x="1189690" y="535274"/>
                </a:cubicBezTo>
                <a:lnTo>
                  <a:pt x="1187819" y="533693"/>
                </a:lnTo>
                <a:cubicBezTo>
                  <a:pt x="1187819" y="533693"/>
                  <a:pt x="1190625" y="532899"/>
                  <a:pt x="1190625" y="532109"/>
                </a:cubicBezTo>
                <a:cubicBezTo>
                  <a:pt x="1190625" y="532109"/>
                  <a:pt x="1188754" y="531318"/>
                  <a:pt x="1188754" y="530528"/>
                </a:cubicBezTo>
                <a:cubicBezTo>
                  <a:pt x="1188754" y="530528"/>
                  <a:pt x="1190625" y="529738"/>
                  <a:pt x="1190625" y="528947"/>
                </a:cubicBezTo>
                <a:cubicBezTo>
                  <a:pt x="1190625" y="528947"/>
                  <a:pt x="1189690" y="528154"/>
                  <a:pt x="1188754" y="527363"/>
                </a:cubicBezTo>
                <a:lnTo>
                  <a:pt x="1186884" y="528947"/>
                </a:lnTo>
                <a:lnTo>
                  <a:pt x="1185952" y="527363"/>
                </a:lnTo>
                <a:cubicBezTo>
                  <a:pt x="1185016" y="527363"/>
                  <a:pt x="1184081" y="528154"/>
                  <a:pt x="1183146" y="528154"/>
                </a:cubicBezTo>
                <a:cubicBezTo>
                  <a:pt x="1183146" y="528947"/>
                  <a:pt x="1181279" y="529738"/>
                  <a:pt x="1181279" y="529738"/>
                </a:cubicBezTo>
                <a:lnTo>
                  <a:pt x="1183146" y="531318"/>
                </a:lnTo>
                <a:cubicBezTo>
                  <a:pt x="1183146" y="532109"/>
                  <a:pt x="1184081" y="532899"/>
                  <a:pt x="1184081" y="533693"/>
                </a:cubicBezTo>
                <a:cubicBezTo>
                  <a:pt x="1183146" y="534483"/>
                  <a:pt x="1181279" y="535274"/>
                  <a:pt x="1180343" y="536064"/>
                </a:cubicBezTo>
                <a:cubicBezTo>
                  <a:pt x="1179408" y="535274"/>
                  <a:pt x="1179408" y="535274"/>
                  <a:pt x="1178473" y="534483"/>
                </a:cubicBezTo>
                <a:cubicBezTo>
                  <a:pt x="1177538" y="532899"/>
                  <a:pt x="1176605" y="532109"/>
                  <a:pt x="1175670" y="530528"/>
                </a:cubicBezTo>
                <a:cubicBezTo>
                  <a:pt x="1174735" y="530528"/>
                  <a:pt x="1174735" y="529738"/>
                  <a:pt x="1173800" y="528947"/>
                </a:cubicBezTo>
                <a:cubicBezTo>
                  <a:pt x="1172864" y="528154"/>
                  <a:pt x="1171929" y="526573"/>
                  <a:pt x="1170997" y="525782"/>
                </a:cubicBezTo>
                <a:cubicBezTo>
                  <a:pt x="1170062" y="525782"/>
                  <a:pt x="1169126" y="526573"/>
                  <a:pt x="1169126" y="526573"/>
                </a:cubicBezTo>
                <a:cubicBezTo>
                  <a:pt x="1168191" y="527363"/>
                  <a:pt x="1166324" y="528154"/>
                  <a:pt x="1166324" y="528154"/>
                </a:cubicBezTo>
                <a:cubicBezTo>
                  <a:pt x="1166324" y="528947"/>
                  <a:pt x="1168191" y="529738"/>
                  <a:pt x="1168191" y="529738"/>
                </a:cubicBezTo>
                <a:cubicBezTo>
                  <a:pt x="1168191" y="530528"/>
                  <a:pt x="1166324" y="530528"/>
                  <a:pt x="1166324" y="531318"/>
                </a:cubicBezTo>
                <a:cubicBezTo>
                  <a:pt x="1166324" y="531318"/>
                  <a:pt x="1168191" y="532899"/>
                  <a:pt x="1167256" y="532899"/>
                </a:cubicBezTo>
                <a:lnTo>
                  <a:pt x="1165389" y="534483"/>
                </a:lnTo>
                <a:lnTo>
                  <a:pt x="1164453" y="532899"/>
                </a:lnTo>
                <a:cubicBezTo>
                  <a:pt x="1163518" y="532109"/>
                  <a:pt x="1162583" y="530528"/>
                  <a:pt x="1162583" y="530528"/>
                </a:cubicBezTo>
                <a:lnTo>
                  <a:pt x="1160715" y="532109"/>
                </a:lnTo>
                <a:cubicBezTo>
                  <a:pt x="1160715" y="531318"/>
                  <a:pt x="1158845" y="531318"/>
                  <a:pt x="1158845" y="530528"/>
                </a:cubicBezTo>
                <a:cubicBezTo>
                  <a:pt x="1158845" y="529738"/>
                  <a:pt x="1160715" y="529738"/>
                  <a:pt x="1160715" y="528947"/>
                </a:cubicBezTo>
                <a:cubicBezTo>
                  <a:pt x="1160715" y="528947"/>
                  <a:pt x="1159780" y="527363"/>
                  <a:pt x="1158845" y="527363"/>
                </a:cubicBezTo>
                <a:cubicBezTo>
                  <a:pt x="1158845" y="526573"/>
                  <a:pt x="1157910" y="525782"/>
                  <a:pt x="1157910" y="525782"/>
                </a:cubicBezTo>
                <a:cubicBezTo>
                  <a:pt x="1156974" y="525782"/>
                  <a:pt x="1156042" y="526573"/>
                  <a:pt x="1155107" y="526573"/>
                </a:cubicBezTo>
                <a:cubicBezTo>
                  <a:pt x="1155107" y="527363"/>
                  <a:pt x="1156974" y="528154"/>
                  <a:pt x="1156974" y="528947"/>
                </a:cubicBezTo>
                <a:lnTo>
                  <a:pt x="1158845" y="530528"/>
                </a:lnTo>
                <a:cubicBezTo>
                  <a:pt x="1158845" y="530528"/>
                  <a:pt x="1156974" y="531318"/>
                  <a:pt x="1156974" y="532109"/>
                </a:cubicBezTo>
                <a:cubicBezTo>
                  <a:pt x="1156042" y="532109"/>
                  <a:pt x="1155107" y="532899"/>
                  <a:pt x="1154172" y="532899"/>
                </a:cubicBezTo>
                <a:cubicBezTo>
                  <a:pt x="1154172" y="533693"/>
                  <a:pt x="1152301" y="533693"/>
                  <a:pt x="1152301" y="534483"/>
                </a:cubicBezTo>
                <a:lnTo>
                  <a:pt x="1154172" y="536064"/>
                </a:lnTo>
                <a:cubicBezTo>
                  <a:pt x="1154172" y="536854"/>
                  <a:pt x="1152301" y="536854"/>
                  <a:pt x="1152301" y="537648"/>
                </a:cubicBezTo>
                <a:cubicBezTo>
                  <a:pt x="1152301" y="538438"/>
                  <a:pt x="1153236" y="538438"/>
                  <a:pt x="1153236" y="539229"/>
                </a:cubicBezTo>
                <a:cubicBezTo>
                  <a:pt x="1152301" y="540019"/>
                  <a:pt x="1150434" y="540810"/>
                  <a:pt x="1149498" y="542394"/>
                </a:cubicBezTo>
                <a:cubicBezTo>
                  <a:pt x="1148563" y="540810"/>
                  <a:pt x="1147628" y="540019"/>
                  <a:pt x="1146696" y="538438"/>
                </a:cubicBezTo>
                <a:cubicBezTo>
                  <a:pt x="1146696" y="537648"/>
                  <a:pt x="1148563" y="537648"/>
                  <a:pt x="1148563" y="536854"/>
                </a:cubicBezTo>
                <a:lnTo>
                  <a:pt x="1146696" y="535274"/>
                </a:lnTo>
                <a:lnTo>
                  <a:pt x="1144825" y="533693"/>
                </a:lnTo>
                <a:cubicBezTo>
                  <a:pt x="1144825" y="532899"/>
                  <a:pt x="1146696" y="532899"/>
                  <a:pt x="1147628" y="532109"/>
                </a:cubicBezTo>
                <a:cubicBezTo>
                  <a:pt x="1147628" y="532109"/>
                  <a:pt x="1145761" y="531318"/>
                  <a:pt x="1145761" y="530528"/>
                </a:cubicBezTo>
                <a:cubicBezTo>
                  <a:pt x="1145761" y="529738"/>
                  <a:pt x="1147628" y="529738"/>
                  <a:pt x="1147628" y="528947"/>
                </a:cubicBezTo>
                <a:cubicBezTo>
                  <a:pt x="1147628" y="528947"/>
                  <a:pt x="1146696" y="528154"/>
                  <a:pt x="1145761" y="527363"/>
                </a:cubicBezTo>
                <a:lnTo>
                  <a:pt x="1143890" y="528947"/>
                </a:lnTo>
                <a:cubicBezTo>
                  <a:pt x="1143890" y="528947"/>
                  <a:pt x="1142955" y="527363"/>
                  <a:pt x="1142023" y="527363"/>
                </a:cubicBezTo>
                <a:cubicBezTo>
                  <a:pt x="1142023" y="526573"/>
                  <a:pt x="1141087" y="525782"/>
                  <a:pt x="1141087" y="524992"/>
                </a:cubicBezTo>
                <a:lnTo>
                  <a:pt x="1142955" y="524198"/>
                </a:lnTo>
                <a:cubicBezTo>
                  <a:pt x="1142955" y="523408"/>
                  <a:pt x="1141087" y="522618"/>
                  <a:pt x="1141087" y="521827"/>
                </a:cubicBezTo>
                <a:cubicBezTo>
                  <a:pt x="1141087" y="521827"/>
                  <a:pt x="1140152" y="521037"/>
                  <a:pt x="1140152" y="520246"/>
                </a:cubicBezTo>
                <a:cubicBezTo>
                  <a:pt x="1139217" y="519453"/>
                  <a:pt x="1138282" y="519453"/>
                  <a:pt x="1138282" y="518662"/>
                </a:cubicBezTo>
                <a:cubicBezTo>
                  <a:pt x="1138282" y="519453"/>
                  <a:pt x="1136414" y="519453"/>
                  <a:pt x="1136414" y="520246"/>
                </a:cubicBezTo>
                <a:lnTo>
                  <a:pt x="1137346" y="521827"/>
                </a:lnTo>
                <a:cubicBezTo>
                  <a:pt x="1138282" y="521827"/>
                  <a:pt x="1139217" y="523408"/>
                  <a:pt x="1139217" y="523408"/>
                </a:cubicBezTo>
                <a:cubicBezTo>
                  <a:pt x="1139217" y="524198"/>
                  <a:pt x="1137346" y="524198"/>
                  <a:pt x="1137346" y="524992"/>
                </a:cubicBezTo>
                <a:cubicBezTo>
                  <a:pt x="1137346" y="525782"/>
                  <a:pt x="1138282" y="525782"/>
                  <a:pt x="1139217" y="526573"/>
                </a:cubicBezTo>
                <a:cubicBezTo>
                  <a:pt x="1139217" y="527363"/>
                  <a:pt x="1136414" y="527363"/>
                  <a:pt x="1136414" y="528154"/>
                </a:cubicBezTo>
                <a:lnTo>
                  <a:pt x="1138282" y="529738"/>
                </a:lnTo>
                <a:cubicBezTo>
                  <a:pt x="1137346" y="530528"/>
                  <a:pt x="1136414" y="530528"/>
                  <a:pt x="1136414" y="531318"/>
                </a:cubicBezTo>
                <a:cubicBezTo>
                  <a:pt x="1135479" y="531318"/>
                  <a:pt x="1134544" y="532109"/>
                  <a:pt x="1134544" y="532109"/>
                </a:cubicBezTo>
                <a:cubicBezTo>
                  <a:pt x="1133608" y="532109"/>
                  <a:pt x="1132673" y="530528"/>
                  <a:pt x="1132673" y="530528"/>
                </a:cubicBezTo>
                <a:lnTo>
                  <a:pt x="1130806" y="532109"/>
                </a:lnTo>
                <a:lnTo>
                  <a:pt x="1131738" y="533693"/>
                </a:lnTo>
                <a:cubicBezTo>
                  <a:pt x="1132673" y="534483"/>
                  <a:pt x="1132673" y="535274"/>
                  <a:pt x="1133608" y="535274"/>
                </a:cubicBezTo>
                <a:cubicBezTo>
                  <a:pt x="1133608" y="536064"/>
                  <a:pt x="1135479" y="536854"/>
                  <a:pt x="1135479" y="537648"/>
                </a:cubicBezTo>
                <a:cubicBezTo>
                  <a:pt x="1135479" y="537648"/>
                  <a:pt x="1133608" y="538438"/>
                  <a:pt x="1132673" y="538438"/>
                </a:cubicBezTo>
                <a:cubicBezTo>
                  <a:pt x="1132673" y="539229"/>
                  <a:pt x="1134544" y="540019"/>
                  <a:pt x="1134544" y="540019"/>
                </a:cubicBezTo>
                <a:cubicBezTo>
                  <a:pt x="1134544" y="540810"/>
                  <a:pt x="1132673" y="540810"/>
                  <a:pt x="1132673" y="541600"/>
                </a:cubicBezTo>
                <a:cubicBezTo>
                  <a:pt x="1132673" y="541600"/>
                  <a:pt x="1130806" y="540810"/>
                  <a:pt x="1130806" y="540019"/>
                </a:cubicBezTo>
                <a:cubicBezTo>
                  <a:pt x="1130806" y="539229"/>
                  <a:pt x="1129870" y="538438"/>
                  <a:pt x="1129870" y="538438"/>
                </a:cubicBezTo>
                <a:cubicBezTo>
                  <a:pt x="1128935" y="537648"/>
                  <a:pt x="1128000" y="536854"/>
                  <a:pt x="1128000" y="536064"/>
                </a:cubicBezTo>
                <a:lnTo>
                  <a:pt x="1129870" y="535274"/>
                </a:lnTo>
                <a:cubicBezTo>
                  <a:pt x="1129870" y="534483"/>
                  <a:pt x="1128935" y="533693"/>
                  <a:pt x="1128000" y="533693"/>
                </a:cubicBezTo>
                <a:cubicBezTo>
                  <a:pt x="1128000" y="532899"/>
                  <a:pt x="1127065" y="532109"/>
                  <a:pt x="1127065" y="531318"/>
                </a:cubicBezTo>
                <a:cubicBezTo>
                  <a:pt x="1126133" y="532109"/>
                  <a:pt x="1125197" y="532109"/>
                  <a:pt x="1124262" y="532899"/>
                </a:cubicBezTo>
                <a:cubicBezTo>
                  <a:pt x="1124262" y="532899"/>
                  <a:pt x="1122395" y="533693"/>
                  <a:pt x="1122395" y="534483"/>
                </a:cubicBezTo>
                <a:lnTo>
                  <a:pt x="1124262" y="536064"/>
                </a:lnTo>
                <a:cubicBezTo>
                  <a:pt x="1123327" y="536064"/>
                  <a:pt x="1122395" y="537648"/>
                  <a:pt x="1122395" y="537648"/>
                </a:cubicBezTo>
                <a:cubicBezTo>
                  <a:pt x="1121459" y="537648"/>
                  <a:pt x="1120524" y="536064"/>
                  <a:pt x="1120524" y="535274"/>
                </a:cubicBezTo>
                <a:cubicBezTo>
                  <a:pt x="1119589" y="535274"/>
                  <a:pt x="1119589" y="534483"/>
                  <a:pt x="1118654" y="533693"/>
                </a:cubicBezTo>
                <a:lnTo>
                  <a:pt x="1117718" y="532109"/>
                </a:lnTo>
                <a:cubicBezTo>
                  <a:pt x="1117718" y="532109"/>
                  <a:pt x="1118654" y="531318"/>
                  <a:pt x="1119589" y="530528"/>
                </a:cubicBezTo>
                <a:lnTo>
                  <a:pt x="1120524" y="532109"/>
                </a:lnTo>
                <a:cubicBezTo>
                  <a:pt x="1121459" y="532899"/>
                  <a:pt x="1123327" y="531318"/>
                  <a:pt x="1123327" y="531318"/>
                </a:cubicBezTo>
                <a:lnTo>
                  <a:pt x="1121459" y="529738"/>
                </a:lnTo>
                <a:cubicBezTo>
                  <a:pt x="1121459" y="528947"/>
                  <a:pt x="1119589" y="530528"/>
                  <a:pt x="1119589" y="530528"/>
                </a:cubicBezTo>
                <a:cubicBezTo>
                  <a:pt x="1118654" y="530528"/>
                  <a:pt x="1118654" y="528947"/>
                  <a:pt x="1117718" y="528947"/>
                </a:cubicBezTo>
                <a:cubicBezTo>
                  <a:pt x="1116786" y="529738"/>
                  <a:pt x="1116786" y="529738"/>
                  <a:pt x="1115851" y="530528"/>
                </a:cubicBezTo>
                <a:cubicBezTo>
                  <a:pt x="1114916" y="530528"/>
                  <a:pt x="1113980" y="531318"/>
                  <a:pt x="1113980" y="531318"/>
                </a:cubicBezTo>
                <a:cubicBezTo>
                  <a:pt x="1113045" y="532109"/>
                  <a:pt x="1114916" y="532899"/>
                  <a:pt x="1114916" y="533693"/>
                </a:cubicBezTo>
                <a:lnTo>
                  <a:pt x="1113045" y="534483"/>
                </a:lnTo>
                <a:cubicBezTo>
                  <a:pt x="1112113" y="535274"/>
                  <a:pt x="1112113" y="535274"/>
                  <a:pt x="1111178" y="536064"/>
                </a:cubicBezTo>
                <a:cubicBezTo>
                  <a:pt x="1110243" y="536064"/>
                  <a:pt x="1110243" y="534483"/>
                  <a:pt x="1109307" y="534483"/>
                </a:cubicBezTo>
                <a:lnTo>
                  <a:pt x="1107437" y="536064"/>
                </a:lnTo>
                <a:cubicBezTo>
                  <a:pt x="1106505" y="535274"/>
                  <a:pt x="1106505" y="534483"/>
                  <a:pt x="1105569" y="533693"/>
                </a:cubicBezTo>
                <a:cubicBezTo>
                  <a:pt x="1105569" y="533693"/>
                  <a:pt x="1104634" y="532899"/>
                  <a:pt x="1104634" y="532109"/>
                </a:cubicBezTo>
                <a:cubicBezTo>
                  <a:pt x="1103699" y="531318"/>
                  <a:pt x="1102764" y="531318"/>
                  <a:pt x="1102764" y="530528"/>
                </a:cubicBezTo>
                <a:cubicBezTo>
                  <a:pt x="1101828" y="529738"/>
                  <a:pt x="1101828" y="528947"/>
                  <a:pt x="1100896" y="528947"/>
                </a:cubicBezTo>
                <a:cubicBezTo>
                  <a:pt x="1100896" y="528154"/>
                  <a:pt x="1099026" y="529738"/>
                  <a:pt x="1099026" y="529738"/>
                </a:cubicBezTo>
                <a:cubicBezTo>
                  <a:pt x="1098090" y="529738"/>
                  <a:pt x="1098090" y="528154"/>
                  <a:pt x="1097155" y="528154"/>
                </a:cubicBezTo>
                <a:cubicBezTo>
                  <a:pt x="1097155" y="528154"/>
                  <a:pt x="1096223" y="529738"/>
                  <a:pt x="1095288" y="529738"/>
                </a:cubicBezTo>
                <a:lnTo>
                  <a:pt x="1093417" y="528154"/>
                </a:lnTo>
                <a:cubicBezTo>
                  <a:pt x="1093417" y="527363"/>
                  <a:pt x="1092485" y="526573"/>
                  <a:pt x="1092485" y="525782"/>
                </a:cubicBezTo>
                <a:cubicBezTo>
                  <a:pt x="1090615" y="526573"/>
                  <a:pt x="1089679" y="528154"/>
                  <a:pt x="1087809" y="528947"/>
                </a:cubicBezTo>
                <a:cubicBezTo>
                  <a:pt x="1088744" y="528947"/>
                  <a:pt x="1088744" y="529738"/>
                  <a:pt x="1089679" y="530528"/>
                </a:cubicBezTo>
                <a:cubicBezTo>
                  <a:pt x="1089679" y="531318"/>
                  <a:pt x="1090615" y="531318"/>
                  <a:pt x="1090615" y="532109"/>
                </a:cubicBezTo>
                <a:cubicBezTo>
                  <a:pt x="1091550" y="532899"/>
                  <a:pt x="1092485" y="533693"/>
                  <a:pt x="1092485" y="533693"/>
                </a:cubicBezTo>
                <a:cubicBezTo>
                  <a:pt x="1092485" y="534483"/>
                  <a:pt x="1093417" y="536064"/>
                  <a:pt x="1094352" y="536064"/>
                </a:cubicBezTo>
                <a:cubicBezTo>
                  <a:pt x="1093417" y="536064"/>
                  <a:pt x="1092485" y="536854"/>
                  <a:pt x="1092485" y="536854"/>
                </a:cubicBezTo>
                <a:cubicBezTo>
                  <a:pt x="1091550" y="537648"/>
                  <a:pt x="1090615" y="538438"/>
                  <a:pt x="1089679" y="538438"/>
                </a:cubicBezTo>
                <a:lnTo>
                  <a:pt x="1088744" y="536854"/>
                </a:lnTo>
                <a:cubicBezTo>
                  <a:pt x="1087809" y="536064"/>
                  <a:pt x="1087809" y="535274"/>
                  <a:pt x="1086877" y="535274"/>
                </a:cubicBezTo>
                <a:cubicBezTo>
                  <a:pt x="1086877" y="534483"/>
                  <a:pt x="1085006" y="536064"/>
                  <a:pt x="1085006" y="536064"/>
                </a:cubicBezTo>
                <a:cubicBezTo>
                  <a:pt x="1084071" y="536064"/>
                  <a:pt x="1084071" y="534483"/>
                  <a:pt x="1083136" y="534483"/>
                </a:cubicBezTo>
                <a:lnTo>
                  <a:pt x="1081268" y="536064"/>
                </a:lnTo>
                <a:cubicBezTo>
                  <a:pt x="1080333" y="535274"/>
                  <a:pt x="1080333" y="534483"/>
                  <a:pt x="1079398" y="534483"/>
                </a:cubicBezTo>
                <a:cubicBezTo>
                  <a:pt x="1079398" y="533693"/>
                  <a:pt x="1078462" y="532899"/>
                  <a:pt x="1077527" y="532109"/>
                </a:cubicBezTo>
                <a:cubicBezTo>
                  <a:pt x="1077527" y="532109"/>
                  <a:pt x="1076595" y="531318"/>
                  <a:pt x="1076595" y="530528"/>
                </a:cubicBezTo>
                <a:cubicBezTo>
                  <a:pt x="1075660" y="529738"/>
                  <a:pt x="1075660" y="528947"/>
                  <a:pt x="1074724" y="528947"/>
                </a:cubicBezTo>
                <a:lnTo>
                  <a:pt x="1072854" y="530528"/>
                </a:lnTo>
                <a:cubicBezTo>
                  <a:pt x="1071922" y="530528"/>
                  <a:pt x="1070987" y="531318"/>
                  <a:pt x="1070987" y="531318"/>
                </a:cubicBezTo>
                <a:cubicBezTo>
                  <a:pt x="1070051" y="531318"/>
                  <a:pt x="1069116" y="529738"/>
                  <a:pt x="1069116" y="529738"/>
                </a:cubicBezTo>
                <a:cubicBezTo>
                  <a:pt x="1068181" y="529738"/>
                  <a:pt x="1067249" y="530528"/>
                  <a:pt x="1067249" y="531318"/>
                </a:cubicBezTo>
                <a:cubicBezTo>
                  <a:pt x="1066313" y="531318"/>
                  <a:pt x="1068181" y="532899"/>
                  <a:pt x="1068181" y="532899"/>
                </a:cubicBezTo>
                <a:cubicBezTo>
                  <a:pt x="1068181" y="532899"/>
                  <a:pt x="1066313" y="533693"/>
                  <a:pt x="1066313" y="534483"/>
                </a:cubicBezTo>
                <a:lnTo>
                  <a:pt x="1064443" y="535274"/>
                </a:lnTo>
                <a:cubicBezTo>
                  <a:pt x="1064443" y="536064"/>
                  <a:pt x="1066313" y="536854"/>
                  <a:pt x="1066313" y="537648"/>
                </a:cubicBezTo>
                <a:cubicBezTo>
                  <a:pt x="1065378" y="537648"/>
                  <a:pt x="1064443" y="538438"/>
                  <a:pt x="1063508" y="538438"/>
                </a:cubicBezTo>
                <a:cubicBezTo>
                  <a:pt x="1063508" y="539229"/>
                  <a:pt x="1062575" y="539229"/>
                  <a:pt x="1061640" y="540019"/>
                </a:cubicBezTo>
                <a:cubicBezTo>
                  <a:pt x="1060705" y="540810"/>
                  <a:pt x="1060705" y="540810"/>
                  <a:pt x="1059770" y="541600"/>
                </a:cubicBezTo>
                <a:cubicBezTo>
                  <a:pt x="1058834" y="540810"/>
                  <a:pt x="1058834" y="540019"/>
                  <a:pt x="1057899" y="539229"/>
                </a:cubicBezTo>
                <a:lnTo>
                  <a:pt x="1056032" y="540810"/>
                </a:lnTo>
                <a:cubicBezTo>
                  <a:pt x="1055097" y="540810"/>
                  <a:pt x="1055097" y="540019"/>
                  <a:pt x="1054161" y="539229"/>
                </a:cubicBezTo>
                <a:cubicBezTo>
                  <a:pt x="1054161" y="538438"/>
                  <a:pt x="1053226" y="537648"/>
                  <a:pt x="1053226" y="537648"/>
                </a:cubicBezTo>
                <a:cubicBezTo>
                  <a:pt x="1052294" y="536854"/>
                  <a:pt x="1055097" y="536064"/>
                  <a:pt x="1055097" y="536064"/>
                </a:cubicBezTo>
                <a:cubicBezTo>
                  <a:pt x="1055097" y="535274"/>
                  <a:pt x="1053226" y="534483"/>
                  <a:pt x="1053226" y="534483"/>
                </a:cubicBezTo>
                <a:cubicBezTo>
                  <a:pt x="1053226" y="533693"/>
                  <a:pt x="1052294" y="532899"/>
                  <a:pt x="1051359" y="532899"/>
                </a:cubicBezTo>
                <a:cubicBezTo>
                  <a:pt x="1051359" y="532109"/>
                  <a:pt x="1050423" y="531318"/>
                  <a:pt x="1050423" y="530528"/>
                </a:cubicBezTo>
                <a:lnTo>
                  <a:pt x="1052294" y="529738"/>
                </a:lnTo>
                <a:cubicBezTo>
                  <a:pt x="1052294" y="528947"/>
                  <a:pt x="1050423" y="528154"/>
                  <a:pt x="1050423" y="527363"/>
                </a:cubicBezTo>
                <a:lnTo>
                  <a:pt x="1048553" y="528947"/>
                </a:lnTo>
                <a:lnTo>
                  <a:pt x="1050423" y="530528"/>
                </a:lnTo>
                <a:cubicBezTo>
                  <a:pt x="1049488" y="531318"/>
                  <a:pt x="1048553" y="532109"/>
                  <a:pt x="1047618" y="532109"/>
                </a:cubicBezTo>
                <a:cubicBezTo>
                  <a:pt x="1047618" y="532109"/>
                  <a:pt x="1046685" y="533693"/>
                  <a:pt x="1045750" y="533693"/>
                </a:cubicBezTo>
                <a:cubicBezTo>
                  <a:pt x="1045750" y="533693"/>
                  <a:pt x="1044815" y="532109"/>
                  <a:pt x="1043880" y="531318"/>
                </a:cubicBezTo>
                <a:cubicBezTo>
                  <a:pt x="1043880" y="531318"/>
                  <a:pt x="1042944" y="530528"/>
                  <a:pt x="1042944" y="529738"/>
                </a:cubicBezTo>
                <a:cubicBezTo>
                  <a:pt x="1042012" y="529738"/>
                  <a:pt x="1042012" y="528947"/>
                  <a:pt x="1041077" y="528154"/>
                </a:cubicBezTo>
                <a:cubicBezTo>
                  <a:pt x="1041077" y="528154"/>
                  <a:pt x="1040142" y="526573"/>
                  <a:pt x="1039206" y="526573"/>
                </a:cubicBezTo>
                <a:cubicBezTo>
                  <a:pt x="1039206" y="526573"/>
                  <a:pt x="1038271" y="527363"/>
                  <a:pt x="1037339" y="527363"/>
                </a:cubicBezTo>
                <a:cubicBezTo>
                  <a:pt x="1036404" y="528154"/>
                  <a:pt x="1036404" y="528947"/>
                  <a:pt x="1035469" y="528947"/>
                </a:cubicBezTo>
                <a:cubicBezTo>
                  <a:pt x="1035469" y="529738"/>
                  <a:pt x="1037339" y="530528"/>
                  <a:pt x="1037339" y="530528"/>
                </a:cubicBezTo>
                <a:cubicBezTo>
                  <a:pt x="1037339" y="531318"/>
                  <a:pt x="1034533" y="532109"/>
                  <a:pt x="1034533" y="532109"/>
                </a:cubicBezTo>
                <a:lnTo>
                  <a:pt x="1036404" y="533693"/>
                </a:lnTo>
                <a:lnTo>
                  <a:pt x="1034533" y="535274"/>
                </a:lnTo>
                <a:cubicBezTo>
                  <a:pt x="1033598" y="535274"/>
                  <a:pt x="1033598" y="533693"/>
                  <a:pt x="1032666" y="533693"/>
                </a:cubicBezTo>
                <a:cubicBezTo>
                  <a:pt x="1031731" y="532899"/>
                  <a:pt x="1031731" y="532109"/>
                  <a:pt x="1030795" y="532109"/>
                </a:cubicBezTo>
                <a:cubicBezTo>
                  <a:pt x="1030795" y="531318"/>
                  <a:pt x="1029860" y="530528"/>
                  <a:pt x="1029860" y="529738"/>
                </a:cubicBezTo>
                <a:cubicBezTo>
                  <a:pt x="1027993" y="531318"/>
                  <a:pt x="1027057" y="532109"/>
                  <a:pt x="1025187" y="532899"/>
                </a:cubicBezTo>
                <a:cubicBezTo>
                  <a:pt x="1025187" y="532109"/>
                  <a:pt x="1024252" y="531318"/>
                  <a:pt x="1024252" y="531318"/>
                </a:cubicBezTo>
                <a:cubicBezTo>
                  <a:pt x="1023316" y="530528"/>
                  <a:pt x="1022384" y="529738"/>
                  <a:pt x="1022384" y="528947"/>
                </a:cubicBezTo>
                <a:lnTo>
                  <a:pt x="1024252" y="528154"/>
                </a:lnTo>
                <a:cubicBezTo>
                  <a:pt x="1024252" y="527363"/>
                  <a:pt x="1026122" y="526573"/>
                  <a:pt x="1026122" y="526573"/>
                </a:cubicBezTo>
                <a:lnTo>
                  <a:pt x="1025187" y="524992"/>
                </a:lnTo>
                <a:cubicBezTo>
                  <a:pt x="1023316" y="523408"/>
                  <a:pt x="1022384" y="522618"/>
                  <a:pt x="1021449" y="521037"/>
                </a:cubicBezTo>
                <a:cubicBezTo>
                  <a:pt x="1021449" y="521827"/>
                  <a:pt x="1019578" y="521827"/>
                  <a:pt x="1019578" y="522618"/>
                </a:cubicBezTo>
                <a:cubicBezTo>
                  <a:pt x="1019578" y="522618"/>
                  <a:pt x="1020514" y="524198"/>
                  <a:pt x="1021449" y="524198"/>
                </a:cubicBezTo>
                <a:cubicBezTo>
                  <a:pt x="1021449" y="524992"/>
                  <a:pt x="1022384" y="525782"/>
                  <a:pt x="1022384" y="525782"/>
                </a:cubicBezTo>
                <a:cubicBezTo>
                  <a:pt x="1022384" y="526573"/>
                  <a:pt x="1020514" y="527363"/>
                  <a:pt x="1020514" y="527363"/>
                </a:cubicBezTo>
                <a:cubicBezTo>
                  <a:pt x="1020514" y="528154"/>
                  <a:pt x="1022384" y="528947"/>
                  <a:pt x="1022384" y="528947"/>
                </a:cubicBezTo>
                <a:cubicBezTo>
                  <a:pt x="1022384" y="529738"/>
                  <a:pt x="1020514" y="530528"/>
                  <a:pt x="1020514" y="530528"/>
                </a:cubicBezTo>
                <a:cubicBezTo>
                  <a:pt x="1019578" y="530528"/>
                  <a:pt x="1017708" y="531318"/>
                  <a:pt x="1017708" y="532109"/>
                </a:cubicBezTo>
                <a:lnTo>
                  <a:pt x="1019578" y="533693"/>
                </a:lnTo>
                <a:cubicBezTo>
                  <a:pt x="1020514" y="534483"/>
                  <a:pt x="1020514" y="534483"/>
                  <a:pt x="1021449" y="535274"/>
                </a:cubicBezTo>
                <a:cubicBezTo>
                  <a:pt x="1019578" y="536064"/>
                  <a:pt x="1018643" y="536854"/>
                  <a:pt x="1016776" y="538438"/>
                </a:cubicBezTo>
                <a:cubicBezTo>
                  <a:pt x="1016776" y="537648"/>
                  <a:pt x="1015841" y="536854"/>
                  <a:pt x="1015841" y="536064"/>
                </a:cubicBezTo>
                <a:cubicBezTo>
                  <a:pt x="1014905" y="536064"/>
                  <a:pt x="1013970" y="535274"/>
                  <a:pt x="1013970" y="534483"/>
                </a:cubicBezTo>
                <a:cubicBezTo>
                  <a:pt x="1013970" y="534483"/>
                  <a:pt x="1015841" y="533693"/>
                  <a:pt x="1015841" y="532899"/>
                </a:cubicBezTo>
                <a:cubicBezTo>
                  <a:pt x="1015841" y="532899"/>
                  <a:pt x="1014905" y="531318"/>
                  <a:pt x="1013970" y="531318"/>
                </a:cubicBezTo>
                <a:cubicBezTo>
                  <a:pt x="1013970" y="531318"/>
                  <a:pt x="1013035" y="532899"/>
                  <a:pt x="1012103" y="532899"/>
                </a:cubicBezTo>
                <a:lnTo>
                  <a:pt x="1011167" y="531318"/>
                </a:lnTo>
                <a:cubicBezTo>
                  <a:pt x="1010232" y="531318"/>
                  <a:pt x="1009297" y="532109"/>
                  <a:pt x="1008362" y="532109"/>
                </a:cubicBezTo>
                <a:cubicBezTo>
                  <a:pt x="1008362" y="532899"/>
                  <a:pt x="1007429" y="533693"/>
                  <a:pt x="1006494" y="533693"/>
                </a:cubicBezTo>
                <a:cubicBezTo>
                  <a:pt x="1005559" y="534483"/>
                  <a:pt x="1005559" y="534483"/>
                  <a:pt x="1004624" y="535274"/>
                </a:cubicBezTo>
                <a:cubicBezTo>
                  <a:pt x="1003688" y="535274"/>
                  <a:pt x="1002756" y="536064"/>
                  <a:pt x="1002756" y="536064"/>
                </a:cubicBezTo>
                <a:cubicBezTo>
                  <a:pt x="1001821" y="536854"/>
                  <a:pt x="1000886" y="534483"/>
                  <a:pt x="1000886" y="534483"/>
                </a:cubicBezTo>
                <a:cubicBezTo>
                  <a:pt x="999950" y="534483"/>
                  <a:pt x="999015" y="536064"/>
                  <a:pt x="999015" y="536064"/>
                </a:cubicBezTo>
                <a:cubicBezTo>
                  <a:pt x="998083" y="536064"/>
                  <a:pt x="997148" y="537648"/>
                  <a:pt x="996213" y="537648"/>
                </a:cubicBezTo>
                <a:cubicBezTo>
                  <a:pt x="996213" y="537648"/>
                  <a:pt x="995277" y="536064"/>
                  <a:pt x="995277" y="535274"/>
                </a:cubicBezTo>
                <a:lnTo>
                  <a:pt x="997148" y="534483"/>
                </a:lnTo>
                <a:cubicBezTo>
                  <a:pt x="997148" y="533693"/>
                  <a:pt x="995277" y="532899"/>
                  <a:pt x="995277" y="532109"/>
                </a:cubicBezTo>
                <a:lnTo>
                  <a:pt x="997148" y="531318"/>
                </a:lnTo>
                <a:cubicBezTo>
                  <a:pt x="998083" y="530528"/>
                  <a:pt x="996213" y="529738"/>
                  <a:pt x="996213" y="529738"/>
                </a:cubicBezTo>
                <a:cubicBezTo>
                  <a:pt x="996213" y="528947"/>
                  <a:pt x="998083" y="528154"/>
                  <a:pt x="998083" y="528154"/>
                </a:cubicBezTo>
                <a:cubicBezTo>
                  <a:pt x="998083" y="527363"/>
                  <a:pt x="997148" y="526573"/>
                  <a:pt x="996213" y="526573"/>
                </a:cubicBezTo>
                <a:cubicBezTo>
                  <a:pt x="996213" y="525782"/>
                  <a:pt x="995277" y="524992"/>
                  <a:pt x="995277" y="524198"/>
                </a:cubicBezTo>
                <a:cubicBezTo>
                  <a:pt x="994342" y="524198"/>
                  <a:pt x="993407" y="523408"/>
                  <a:pt x="993407" y="522618"/>
                </a:cubicBezTo>
                <a:cubicBezTo>
                  <a:pt x="993407" y="523408"/>
                  <a:pt x="991539" y="523408"/>
                  <a:pt x="991539" y="524198"/>
                </a:cubicBezTo>
                <a:cubicBezTo>
                  <a:pt x="991539" y="524198"/>
                  <a:pt x="992475" y="524992"/>
                  <a:pt x="992475" y="525782"/>
                </a:cubicBezTo>
                <a:cubicBezTo>
                  <a:pt x="992475" y="526573"/>
                  <a:pt x="990604" y="526573"/>
                  <a:pt x="990604" y="527363"/>
                </a:cubicBezTo>
                <a:cubicBezTo>
                  <a:pt x="990604" y="527363"/>
                  <a:pt x="992475" y="528154"/>
                  <a:pt x="992475" y="528947"/>
                </a:cubicBezTo>
                <a:cubicBezTo>
                  <a:pt x="992475" y="529738"/>
                  <a:pt x="990604" y="529738"/>
                  <a:pt x="990604" y="530528"/>
                </a:cubicBezTo>
                <a:cubicBezTo>
                  <a:pt x="990604" y="530528"/>
                  <a:pt x="991539" y="531318"/>
                  <a:pt x="991539" y="532109"/>
                </a:cubicBezTo>
                <a:cubicBezTo>
                  <a:pt x="991539" y="532109"/>
                  <a:pt x="989669" y="532899"/>
                  <a:pt x="989669" y="533693"/>
                </a:cubicBezTo>
                <a:cubicBezTo>
                  <a:pt x="989669" y="533693"/>
                  <a:pt x="990604" y="534483"/>
                  <a:pt x="991539" y="535274"/>
                </a:cubicBezTo>
                <a:cubicBezTo>
                  <a:pt x="991539" y="535274"/>
                  <a:pt x="993407" y="536854"/>
                  <a:pt x="992475" y="536854"/>
                </a:cubicBezTo>
                <a:cubicBezTo>
                  <a:pt x="992475" y="537648"/>
                  <a:pt x="991539" y="538438"/>
                  <a:pt x="990604" y="538438"/>
                </a:cubicBezTo>
                <a:lnTo>
                  <a:pt x="989669" y="536854"/>
                </a:lnTo>
                <a:cubicBezTo>
                  <a:pt x="988734" y="536064"/>
                  <a:pt x="987801" y="534483"/>
                  <a:pt x="987801" y="534483"/>
                </a:cubicBezTo>
                <a:cubicBezTo>
                  <a:pt x="986866" y="534483"/>
                  <a:pt x="985931" y="536064"/>
                  <a:pt x="985931" y="536064"/>
                </a:cubicBezTo>
                <a:cubicBezTo>
                  <a:pt x="984996" y="536064"/>
                  <a:pt x="984060" y="537648"/>
                  <a:pt x="983125" y="537648"/>
                </a:cubicBezTo>
                <a:lnTo>
                  <a:pt x="982193" y="536064"/>
                </a:lnTo>
                <a:cubicBezTo>
                  <a:pt x="981258" y="535274"/>
                  <a:pt x="980323" y="533693"/>
                  <a:pt x="980323" y="533693"/>
                </a:cubicBezTo>
                <a:cubicBezTo>
                  <a:pt x="979387" y="533693"/>
                  <a:pt x="978455" y="535274"/>
                  <a:pt x="978455" y="535274"/>
                </a:cubicBezTo>
                <a:cubicBezTo>
                  <a:pt x="977520" y="535274"/>
                  <a:pt x="976585" y="536064"/>
                  <a:pt x="976585" y="536854"/>
                </a:cubicBezTo>
                <a:cubicBezTo>
                  <a:pt x="975649" y="536854"/>
                  <a:pt x="974714" y="537648"/>
                  <a:pt x="973779" y="537648"/>
                </a:cubicBezTo>
                <a:cubicBezTo>
                  <a:pt x="973779" y="538438"/>
                  <a:pt x="972847" y="539229"/>
                  <a:pt x="971911" y="539229"/>
                </a:cubicBezTo>
                <a:cubicBezTo>
                  <a:pt x="971911" y="539229"/>
                  <a:pt x="970976" y="537648"/>
                  <a:pt x="970041" y="537648"/>
                </a:cubicBezTo>
                <a:cubicBezTo>
                  <a:pt x="970041" y="537648"/>
                  <a:pt x="971911" y="536064"/>
                  <a:pt x="972847" y="536064"/>
                </a:cubicBezTo>
                <a:cubicBezTo>
                  <a:pt x="972847" y="536064"/>
                  <a:pt x="974714" y="535274"/>
                  <a:pt x="974714" y="534483"/>
                </a:cubicBezTo>
                <a:cubicBezTo>
                  <a:pt x="974714" y="534483"/>
                  <a:pt x="972847" y="533693"/>
                  <a:pt x="972847" y="532899"/>
                </a:cubicBezTo>
                <a:cubicBezTo>
                  <a:pt x="972847" y="532899"/>
                  <a:pt x="971911" y="532109"/>
                  <a:pt x="970976" y="531318"/>
                </a:cubicBezTo>
                <a:cubicBezTo>
                  <a:pt x="970976" y="530528"/>
                  <a:pt x="970041" y="530528"/>
                  <a:pt x="970041" y="529738"/>
                </a:cubicBezTo>
                <a:cubicBezTo>
                  <a:pt x="969106" y="528947"/>
                  <a:pt x="969106" y="528154"/>
                  <a:pt x="968174" y="528154"/>
                </a:cubicBezTo>
                <a:cubicBezTo>
                  <a:pt x="968174" y="527363"/>
                  <a:pt x="967238" y="526573"/>
                  <a:pt x="966303" y="525782"/>
                </a:cubicBezTo>
                <a:lnTo>
                  <a:pt x="964432" y="527363"/>
                </a:lnTo>
                <a:cubicBezTo>
                  <a:pt x="963497" y="527363"/>
                  <a:pt x="963497" y="525782"/>
                  <a:pt x="962565" y="525782"/>
                </a:cubicBezTo>
                <a:cubicBezTo>
                  <a:pt x="961630" y="526573"/>
                  <a:pt x="959759" y="527363"/>
                  <a:pt x="958824" y="528154"/>
                </a:cubicBezTo>
                <a:cubicBezTo>
                  <a:pt x="959759" y="528154"/>
                  <a:pt x="959759" y="529738"/>
                  <a:pt x="960695" y="529738"/>
                </a:cubicBezTo>
                <a:cubicBezTo>
                  <a:pt x="960695" y="529738"/>
                  <a:pt x="961630" y="528947"/>
                  <a:pt x="962565" y="528947"/>
                </a:cubicBezTo>
                <a:cubicBezTo>
                  <a:pt x="962565" y="528947"/>
                  <a:pt x="963497" y="529738"/>
                  <a:pt x="964432" y="530528"/>
                </a:cubicBezTo>
                <a:lnTo>
                  <a:pt x="965368" y="532109"/>
                </a:lnTo>
                <a:lnTo>
                  <a:pt x="963497" y="533693"/>
                </a:lnTo>
                <a:cubicBezTo>
                  <a:pt x="962565" y="533693"/>
                  <a:pt x="962565" y="534483"/>
                  <a:pt x="961630" y="535274"/>
                </a:cubicBezTo>
                <a:cubicBezTo>
                  <a:pt x="960695" y="535274"/>
                  <a:pt x="959759" y="536064"/>
                  <a:pt x="959759" y="536064"/>
                </a:cubicBezTo>
                <a:cubicBezTo>
                  <a:pt x="958824" y="536854"/>
                  <a:pt x="957892" y="536854"/>
                  <a:pt x="956957" y="537648"/>
                </a:cubicBezTo>
                <a:cubicBezTo>
                  <a:pt x="956957" y="537648"/>
                  <a:pt x="955086" y="538438"/>
                  <a:pt x="955086" y="539229"/>
                </a:cubicBezTo>
                <a:cubicBezTo>
                  <a:pt x="955086" y="539229"/>
                  <a:pt x="956957" y="540019"/>
                  <a:pt x="956957" y="540810"/>
                </a:cubicBezTo>
                <a:cubicBezTo>
                  <a:pt x="955086" y="541600"/>
                  <a:pt x="954151" y="542394"/>
                  <a:pt x="952283" y="543184"/>
                </a:cubicBezTo>
                <a:cubicBezTo>
                  <a:pt x="952283" y="543184"/>
                  <a:pt x="951348" y="542394"/>
                  <a:pt x="951348" y="541600"/>
                </a:cubicBezTo>
                <a:cubicBezTo>
                  <a:pt x="950413" y="541600"/>
                  <a:pt x="949478" y="540810"/>
                  <a:pt x="949478" y="540019"/>
                </a:cubicBezTo>
                <a:cubicBezTo>
                  <a:pt x="949478" y="540019"/>
                  <a:pt x="951348" y="539229"/>
                  <a:pt x="951348" y="538438"/>
                </a:cubicBezTo>
                <a:cubicBezTo>
                  <a:pt x="951348" y="538438"/>
                  <a:pt x="950413" y="536854"/>
                  <a:pt x="949478" y="536854"/>
                </a:cubicBezTo>
                <a:cubicBezTo>
                  <a:pt x="949478" y="536064"/>
                  <a:pt x="948546" y="535274"/>
                  <a:pt x="948546" y="535274"/>
                </a:cubicBezTo>
                <a:cubicBezTo>
                  <a:pt x="947610" y="534483"/>
                  <a:pt x="947610" y="533693"/>
                  <a:pt x="946675" y="532899"/>
                </a:cubicBezTo>
                <a:cubicBezTo>
                  <a:pt x="945740" y="532109"/>
                  <a:pt x="944804" y="531318"/>
                  <a:pt x="943872" y="529738"/>
                </a:cubicBezTo>
                <a:cubicBezTo>
                  <a:pt x="942937" y="529738"/>
                  <a:pt x="942002" y="531318"/>
                  <a:pt x="941067" y="531318"/>
                </a:cubicBezTo>
                <a:cubicBezTo>
                  <a:pt x="941067" y="531318"/>
                  <a:pt x="940131" y="528947"/>
                  <a:pt x="940131" y="529738"/>
                </a:cubicBezTo>
                <a:cubicBezTo>
                  <a:pt x="939196" y="529738"/>
                  <a:pt x="938264" y="530528"/>
                  <a:pt x="937329" y="530528"/>
                </a:cubicBezTo>
                <a:lnTo>
                  <a:pt x="939196" y="532109"/>
                </a:lnTo>
                <a:cubicBezTo>
                  <a:pt x="939196" y="532899"/>
                  <a:pt x="937329" y="533693"/>
                  <a:pt x="937329" y="533693"/>
                </a:cubicBezTo>
                <a:lnTo>
                  <a:pt x="935458" y="532109"/>
                </a:lnTo>
                <a:cubicBezTo>
                  <a:pt x="935458" y="532109"/>
                  <a:pt x="933588" y="532899"/>
                  <a:pt x="933588" y="533693"/>
                </a:cubicBezTo>
                <a:cubicBezTo>
                  <a:pt x="933588" y="533693"/>
                  <a:pt x="935458" y="534483"/>
                  <a:pt x="935458" y="535274"/>
                </a:cubicBezTo>
                <a:cubicBezTo>
                  <a:pt x="935458" y="535274"/>
                  <a:pt x="933588" y="536064"/>
                  <a:pt x="932655" y="536854"/>
                </a:cubicBezTo>
                <a:cubicBezTo>
                  <a:pt x="931720" y="535274"/>
                  <a:pt x="930785" y="534483"/>
                  <a:pt x="929850" y="532899"/>
                </a:cubicBezTo>
                <a:lnTo>
                  <a:pt x="927982" y="534483"/>
                </a:lnTo>
                <a:cubicBezTo>
                  <a:pt x="927047" y="533693"/>
                  <a:pt x="927047" y="532899"/>
                  <a:pt x="926112" y="532899"/>
                </a:cubicBezTo>
                <a:cubicBezTo>
                  <a:pt x="926112" y="532109"/>
                  <a:pt x="925176" y="531318"/>
                  <a:pt x="924241" y="530528"/>
                </a:cubicBezTo>
                <a:lnTo>
                  <a:pt x="927047" y="529738"/>
                </a:lnTo>
                <a:cubicBezTo>
                  <a:pt x="927047" y="528947"/>
                  <a:pt x="925176" y="528154"/>
                  <a:pt x="925176" y="527363"/>
                </a:cubicBezTo>
                <a:cubicBezTo>
                  <a:pt x="924241" y="527363"/>
                  <a:pt x="924241" y="526573"/>
                  <a:pt x="923309" y="525782"/>
                </a:cubicBezTo>
                <a:cubicBezTo>
                  <a:pt x="923309" y="524992"/>
                  <a:pt x="922374" y="524992"/>
                  <a:pt x="922374" y="524198"/>
                </a:cubicBezTo>
                <a:cubicBezTo>
                  <a:pt x="921439" y="523408"/>
                  <a:pt x="920503" y="522618"/>
                  <a:pt x="920503" y="522618"/>
                </a:cubicBezTo>
                <a:cubicBezTo>
                  <a:pt x="920503" y="521827"/>
                  <a:pt x="918636" y="521037"/>
                  <a:pt x="918636" y="520246"/>
                </a:cubicBezTo>
                <a:cubicBezTo>
                  <a:pt x="917701" y="520246"/>
                  <a:pt x="917701" y="521827"/>
                  <a:pt x="916765" y="521827"/>
                </a:cubicBezTo>
                <a:cubicBezTo>
                  <a:pt x="916765" y="522618"/>
                  <a:pt x="917701" y="523408"/>
                  <a:pt x="918636" y="523408"/>
                </a:cubicBezTo>
                <a:cubicBezTo>
                  <a:pt x="918636" y="524198"/>
                  <a:pt x="919568" y="524992"/>
                  <a:pt x="919568" y="525782"/>
                </a:cubicBezTo>
                <a:lnTo>
                  <a:pt x="917701" y="526573"/>
                </a:lnTo>
                <a:cubicBezTo>
                  <a:pt x="917701" y="527363"/>
                  <a:pt x="918636" y="528154"/>
                  <a:pt x="919568" y="528947"/>
                </a:cubicBezTo>
                <a:cubicBezTo>
                  <a:pt x="919568" y="528947"/>
                  <a:pt x="920503" y="529738"/>
                  <a:pt x="920503" y="530528"/>
                </a:cubicBezTo>
                <a:cubicBezTo>
                  <a:pt x="921439" y="530528"/>
                  <a:pt x="918636" y="531318"/>
                  <a:pt x="918636" y="532109"/>
                </a:cubicBezTo>
                <a:cubicBezTo>
                  <a:pt x="917701" y="530528"/>
                  <a:pt x="916765" y="529738"/>
                  <a:pt x="915830" y="528154"/>
                </a:cubicBezTo>
                <a:cubicBezTo>
                  <a:pt x="914895" y="527363"/>
                  <a:pt x="914895" y="527363"/>
                  <a:pt x="913963" y="526573"/>
                </a:cubicBezTo>
                <a:cubicBezTo>
                  <a:pt x="913963" y="525782"/>
                  <a:pt x="913027" y="524992"/>
                  <a:pt x="912092" y="524992"/>
                </a:cubicBezTo>
                <a:cubicBezTo>
                  <a:pt x="912092" y="524198"/>
                  <a:pt x="911157" y="523408"/>
                  <a:pt x="911157" y="522618"/>
                </a:cubicBezTo>
                <a:cubicBezTo>
                  <a:pt x="910222" y="522618"/>
                  <a:pt x="909286" y="524198"/>
                  <a:pt x="908354" y="524198"/>
                </a:cubicBezTo>
                <a:cubicBezTo>
                  <a:pt x="909286" y="524992"/>
                  <a:pt x="910222" y="525782"/>
                  <a:pt x="910222" y="525782"/>
                </a:cubicBezTo>
                <a:cubicBezTo>
                  <a:pt x="911157" y="526573"/>
                  <a:pt x="912092" y="527363"/>
                  <a:pt x="912092" y="528154"/>
                </a:cubicBezTo>
                <a:cubicBezTo>
                  <a:pt x="912092" y="528154"/>
                  <a:pt x="913963" y="528947"/>
                  <a:pt x="913963" y="529738"/>
                </a:cubicBezTo>
                <a:lnTo>
                  <a:pt x="911157" y="530528"/>
                </a:lnTo>
                <a:cubicBezTo>
                  <a:pt x="912092" y="531318"/>
                  <a:pt x="913027" y="532109"/>
                  <a:pt x="913027" y="532899"/>
                </a:cubicBezTo>
                <a:cubicBezTo>
                  <a:pt x="913963" y="532899"/>
                  <a:pt x="913963" y="533693"/>
                  <a:pt x="914895" y="534483"/>
                </a:cubicBezTo>
                <a:cubicBezTo>
                  <a:pt x="913963" y="534483"/>
                  <a:pt x="913027" y="536064"/>
                  <a:pt x="913027" y="536064"/>
                </a:cubicBezTo>
                <a:cubicBezTo>
                  <a:pt x="912092" y="536064"/>
                  <a:pt x="911157" y="533693"/>
                  <a:pt x="911157" y="533693"/>
                </a:cubicBezTo>
                <a:lnTo>
                  <a:pt x="909286" y="535274"/>
                </a:lnTo>
                <a:lnTo>
                  <a:pt x="910222" y="536854"/>
                </a:lnTo>
                <a:cubicBezTo>
                  <a:pt x="911157" y="537648"/>
                  <a:pt x="912092" y="538438"/>
                  <a:pt x="912092" y="539229"/>
                </a:cubicBezTo>
                <a:lnTo>
                  <a:pt x="910222" y="540019"/>
                </a:lnTo>
                <a:cubicBezTo>
                  <a:pt x="909286" y="540019"/>
                  <a:pt x="908354" y="538438"/>
                  <a:pt x="908354" y="538438"/>
                </a:cubicBezTo>
                <a:cubicBezTo>
                  <a:pt x="908354" y="537648"/>
                  <a:pt x="907419" y="537648"/>
                  <a:pt x="906484" y="536854"/>
                </a:cubicBezTo>
                <a:cubicBezTo>
                  <a:pt x="906484" y="536064"/>
                  <a:pt x="905548" y="535274"/>
                  <a:pt x="905548" y="535274"/>
                </a:cubicBezTo>
                <a:cubicBezTo>
                  <a:pt x="904613" y="534483"/>
                  <a:pt x="903681" y="533693"/>
                  <a:pt x="903681" y="532899"/>
                </a:cubicBezTo>
                <a:lnTo>
                  <a:pt x="905548" y="532109"/>
                </a:lnTo>
                <a:cubicBezTo>
                  <a:pt x="905548" y="531318"/>
                  <a:pt x="904613" y="530528"/>
                  <a:pt x="903681" y="529738"/>
                </a:cubicBezTo>
                <a:lnTo>
                  <a:pt x="902746" y="528154"/>
                </a:lnTo>
                <a:lnTo>
                  <a:pt x="900875" y="529738"/>
                </a:lnTo>
                <a:cubicBezTo>
                  <a:pt x="899940" y="529738"/>
                  <a:pt x="901811" y="531318"/>
                  <a:pt x="901811" y="531318"/>
                </a:cubicBezTo>
                <a:cubicBezTo>
                  <a:pt x="901811" y="532109"/>
                  <a:pt x="900875" y="532109"/>
                  <a:pt x="899940" y="532899"/>
                </a:cubicBezTo>
                <a:cubicBezTo>
                  <a:pt x="899005" y="532899"/>
                  <a:pt x="899005" y="533693"/>
                  <a:pt x="898073" y="533693"/>
                </a:cubicBezTo>
                <a:cubicBezTo>
                  <a:pt x="897137" y="533693"/>
                  <a:pt x="897137" y="532899"/>
                  <a:pt x="896202" y="532109"/>
                </a:cubicBezTo>
                <a:cubicBezTo>
                  <a:pt x="895267" y="531318"/>
                  <a:pt x="894332" y="529738"/>
                  <a:pt x="893399" y="528947"/>
                </a:cubicBezTo>
                <a:cubicBezTo>
                  <a:pt x="892464" y="528154"/>
                  <a:pt x="892464" y="527363"/>
                  <a:pt x="891529" y="527363"/>
                </a:cubicBezTo>
                <a:cubicBezTo>
                  <a:pt x="890594" y="525782"/>
                  <a:pt x="889658" y="524992"/>
                  <a:pt x="888726" y="523408"/>
                </a:cubicBezTo>
                <a:cubicBezTo>
                  <a:pt x="887791" y="524198"/>
                  <a:pt x="886856" y="524198"/>
                  <a:pt x="885920" y="524992"/>
                </a:cubicBezTo>
                <a:cubicBezTo>
                  <a:pt x="885920" y="524992"/>
                  <a:pt x="884053" y="525782"/>
                  <a:pt x="884053" y="526573"/>
                </a:cubicBezTo>
                <a:cubicBezTo>
                  <a:pt x="884053" y="526573"/>
                  <a:pt x="885920" y="527363"/>
                  <a:pt x="885920" y="528154"/>
                </a:cubicBezTo>
                <a:cubicBezTo>
                  <a:pt x="885920" y="528154"/>
                  <a:pt x="887791" y="528947"/>
                  <a:pt x="887791" y="529738"/>
                </a:cubicBezTo>
                <a:cubicBezTo>
                  <a:pt x="886856" y="529738"/>
                  <a:pt x="885920" y="530528"/>
                  <a:pt x="884985" y="531318"/>
                </a:cubicBezTo>
                <a:lnTo>
                  <a:pt x="884053" y="528947"/>
                </a:lnTo>
                <a:cubicBezTo>
                  <a:pt x="883118" y="528947"/>
                  <a:pt x="882183" y="530528"/>
                  <a:pt x="881247" y="530528"/>
                </a:cubicBezTo>
                <a:cubicBezTo>
                  <a:pt x="881247" y="530528"/>
                  <a:pt x="880312" y="531318"/>
                  <a:pt x="879377" y="532109"/>
                </a:cubicBezTo>
                <a:lnTo>
                  <a:pt x="877509" y="533693"/>
                </a:lnTo>
                <a:cubicBezTo>
                  <a:pt x="876574" y="532899"/>
                  <a:pt x="876574" y="532109"/>
                  <a:pt x="875639" y="531318"/>
                </a:cubicBezTo>
                <a:lnTo>
                  <a:pt x="877509" y="530528"/>
                </a:lnTo>
                <a:cubicBezTo>
                  <a:pt x="877509" y="529738"/>
                  <a:pt x="876574" y="528947"/>
                  <a:pt x="876574" y="528154"/>
                </a:cubicBezTo>
                <a:cubicBezTo>
                  <a:pt x="875639" y="528154"/>
                  <a:pt x="874704" y="526573"/>
                  <a:pt x="874704" y="526573"/>
                </a:cubicBezTo>
                <a:cubicBezTo>
                  <a:pt x="873771" y="526573"/>
                  <a:pt x="872836" y="528154"/>
                  <a:pt x="872836" y="528154"/>
                </a:cubicBezTo>
                <a:cubicBezTo>
                  <a:pt x="872836" y="528154"/>
                  <a:pt x="870966" y="528947"/>
                  <a:pt x="870966" y="529738"/>
                </a:cubicBezTo>
                <a:cubicBezTo>
                  <a:pt x="870030" y="529738"/>
                  <a:pt x="871901" y="530528"/>
                  <a:pt x="871901" y="531318"/>
                </a:cubicBezTo>
                <a:cubicBezTo>
                  <a:pt x="871901" y="531318"/>
                  <a:pt x="870966" y="532109"/>
                  <a:pt x="870030" y="532899"/>
                </a:cubicBezTo>
                <a:cubicBezTo>
                  <a:pt x="869095" y="532899"/>
                  <a:pt x="869095" y="533693"/>
                  <a:pt x="868163" y="533693"/>
                </a:cubicBezTo>
                <a:cubicBezTo>
                  <a:pt x="867228" y="533693"/>
                  <a:pt x="867228" y="532109"/>
                  <a:pt x="866292" y="532109"/>
                </a:cubicBezTo>
                <a:lnTo>
                  <a:pt x="864422" y="533693"/>
                </a:lnTo>
                <a:cubicBezTo>
                  <a:pt x="863490" y="533693"/>
                  <a:pt x="862555" y="532109"/>
                  <a:pt x="862555" y="531318"/>
                </a:cubicBezTo>
                <a:cubicBezTo>
                  <a:pt x="862555" y="531318"/>
                  <a:pt x="860684" y="530528"/>
                  <a:pt x="860684" y="529738"/>
                </a:cubicBezTo>
                <a:lnTo>
                  <a:pt x="863490" y="528947"/>
                </a:lnTo>
                <a:cubicBezTo>
                  <a:pt x="863490" y="528154"/>
                  <a:pt x="861619" y="527363"/>
                  <a:pt x="861619" y="526573"/>
                </a:cubicBezTo>
                <a:cubicBezTo>
                  <a:pt x="861619" y="527363"/>
                  <a:pt x="859752" y="527363"/>
                  <a:pt x="859752" y="528154"/>
                </a:cubicBezTo>
                <a:cubicBezTo>
                  <a:pt x="859752" y="528947"/>
                  <a:pt x="857881" y="528947"/>
                  <a:pt x="856946" y="529738"/>
                </a:cubicBezTo>
                <a:cubicBezTo>
                  <a:pt x="856946" y="529738"/>
                  <a:pt x="858817" y="530528"/>
                  <a:pt x="858817" y="531318"/>
                </a:cubicBezTo>
                <a:cubicBezTo>
                  <a:pt x="858817" y="532109"/>
                  <a:pt x="856946" y="532109"/>
                  <a:pt x="856946" y="532899"/>
                </a:cubicBezTo>
                <a:cubicBezTo>
                  <a:pt x="856946" y="532899"/>
                  <a:pt x="858817" y="533693"/>
                  <a:pt x="858817" y="534483"/>
                </a:cubicBezTo>
                <a:cubicBezTo>
                  <a:pt x="858817" y="534483"/>
                  <a:pt x="856946" y="535274"/>
                  <a:pt x="856011" y="536064"/>
                </a:cubicBezTo>
                <a:cubicBezTo>
                  <a:pt x="856011" y="536064"/>
                  <a:pt x="855076" y="536854"/>
                  <a:pt x="854144" y="536854"/>
                </a:cubicBezTo>
                <a:lnTo>
                  <a:pt x="853208" y="535274"/>
                </a:lnTo>
                <a:cubicBezTo>
                  <a:pt x="853208" y="535274"/>
                  <a:pt x="854144" y="533693"/>
                  <a:pt x="855076" y="533693"/>
                </a:cubicBezTo>
                <a:cubicBezTo>
                  <a:pt x="855076" y="533693"/>
                  <a:pt x="853208" y="532899"/>
                  <a:pt x="853208" y="532109"/>
                </a:cubicBezTo>
                <a:cubicBezTo>
                  <a:pt x="853208" y="532109"/>
                  <a:pt x="855076" y="531318"/>
                  <a:pt x="855076" y="530528"/>
                </a:cubicBezTo>
                <a:cubicBezTo>
                  <a:pt x="855076" y="530528"/>
                  <a:pt x="854144" y="529738"/>
                  <a:pt x="854144" y="528947"/>
                </a:cubicBezTo>
                <a:cubicBezTo>
                  <a:pt x="853208" y="528154"/>
                  <a:pt x="852273" y="528154"/>
                  <a:pt x="852273" y="527363"/>
                </a:cubicBezTo>
                <a:cubicBezTo>
                  <a:pt x="852273" y="527363"/>
                  <a:pt x="851338" y="525782"/>
                  <a:pt x="850402" y="525782"/>
                </a:cubicBezTo>
                <a:cubicBezTo>
                  <a:pt x="850402" y="525782"/>
                  <a:pt x="848535" y="527363"/>
                  <a:pt x="848535" y="526573"/>
                </a:cubicBezTo>
                <a:cubicBezTo>
                  <a:pt x="847600" y="526573"/>
                  <a:pt x="847600" y="525782"/>
                  <a:pt x="846665" y="524992"/>
                </a:cubicBezTo>
                <a:cubicBezTo>
                  <a:pt x="845729" y="524198"/>
                  <a:pt x="844794" y="522618"/>
                  <a:pt x="843862" y="521827"/>
                </a:cubicBezTo>
                <a:cubicBezTo>
                  <a:pt x="843862" y="521827"/>
                  <a:pt x="841056" y="522618"/>
                  <a:pt x="841991" y="522618"/>
                </a:cubicBezTo>
                <a:cubicBezTo>
                  <a:pt x="841991" y="523408"/>
                  <a:pt x="842927" y="524198"/>
                  <a:pt x="842927" y="524992"/>
                </a:cubicBezTo>
                <a:cubicBezTo>
                  <a:pt x="843862" y="524992"/>
                  <a:pt x="843862" y="525782"/>
                  <a:pt x="844794" y="526573"/>
                </a:cubicBezTo>
                <a:cubicBezTo>
                  <a:pt x="845729" y="527363"/>
                  <a:pt x="845729" y="527363"/>
                  <a:pt x="846665" y="528154"/>
                </a:cubicBezTo>
                <a:cubicBezTo>
                  <a:pt x="846665" y="528947"/>
                  <a:pt x="847600" y="529738"/>
                  <a:pt x="847600" y="529738"/>
                </a:cubicBezTo>
                <a:lnTo>
                  <a:pt x="845729" y="531318"/>
                </a:lnTo>
                <a:lnTo>
                  <a:pt x="847600" y="532899"/>
                </a:lnTo>
                <a:cubicBezTo>
                  <a:pt x="846665" y="533693"/>
                  <a:pt x="845729" y="533693"/>
                  <a:pt x="845729" y="534483"/>
                </a:cubicBezTo>
                <a:cubicBezTo>
                  <a:pt x="844794" y="535274"/>
                  <a:pt x="843862" y="535274"/>
                  <a:pt x="842927" y="536064"/>
                </a:cubicBezTo>
                <a:cubicBezTo>
                  <a:pt x="842927" y="536064"/>
                  <a:pt x="841991" y="536854"/>
                  <a:pt x="841056" y="536854"/>
                </a:cubicBezTo>
                <a:cubicBezTo>
                  <a:pt x="840121" y="536064"/>
                  <a:pt x="839186" y="534483"/>
                  <a:pt x="838253" y="533693"/>
                </a:cubicBezTo>
                <a:cubicBezTo>
                  <a:pt x="837318" y="532899"/>
                  <a:pt x="837318" y="532109"/>
                  <a:pt x="836383" y="532109"/>
                </a:cubicBezTo>
                <a:cubicBezTo>
                  <a:pt x="836383" y="531318"/>
                  <a:pt x="835448" y="530528"/>
                  <a:pt x="834516" y="529738"/>
                </a:cubicBezTo>
                <a:cubicBezTo>
                  <a:pt x="834516" y="529738"/>
                  <a:pt x="833580" y="528947"/>
                  <a:pt x="833580" y="528154"/>
                </a:cubicBezTo>
                <a:lnTo>
                  <a:pt x="835448" y="527363"/>
                </a:lnTo>
                <a:cubicBezTo>
                  <a:pt x="835448" y="526573"/>
                  <a:pt x="834516" y="525782"/>
                  <a:pt x="833580" y="524992"/>
                </a:cubicBezTo>
                <a:cubicBezTo>
                  <a:pt x="833580" y="524992"/>
                  <a:pt x="832645" y="524198"/>
                  <a:pt x="831710" y="523408"/>
                </a:cubicBezTo>
                <a:cubicBezTo>
                  <a:pt x="831710" y="524198"/>
                  <a:pt x="830774" y="524198"/>
                  <a:pt x="829842" y="524992"/>
                </a:cubicBezTo>
                <a:lnTo>
                  <a:pt x="827972" y="525782"/>
                </a:lnTo>
                <a:cubicBezTo>
                  <a:pt x="827972" y="526573"/>
                  <a:pt x="829842" y="527363"/>
                  <a:pt x="829842" y="528154"/>
                </a:cubicBezTo>
                <a:cubicBezTo>
                  <a:pt x="829842" y="528154"/>
                  <a:pt x="827972" y="528947"/>
                  <a:pt x="827037" y="528947"/>
                </a:cubicBezTo>
                <a:cubicBezTo>
                  <a:pt x="827037" y="529738"/>
                  <a:pt x="828907" y="530528"/>
                  <a:pt x="828907" y="531318"/>
                </a:cubicBezTo>
                <a:lnTo>
                  <a:pt x="827037" y="532109"/>
                </a:lnTo>
                <a:cubicBezTo>
                  <a:pt x="827037" y="532899"/>
                  <a:pt x="828907" y="533693"/>
                  <a:pt x="828907" y="534483"/>
                </a:cubicBezTo>
                <a:cubicBezTo>
                  <a:pt x="827972" y="534483"/>
                  <a:pt x="827037" y="535274"/>
                  <a:pt x="826101" y="535274"/>
                </a:cubicBezTo>
                <a:cubicBezTo>
                  <a:pt x="826101" y="536064"/>
                  <a:pt x="827972" y="536854"/>
                  <a:pt x="827972" y="537648"/>
                </a:cubicBezTo>
                <a:lnTo>
                  <a:pt x="826101" y="538438"/>
                </a:lnTo>
                <a:cubicBezTo>
                  <a:pt x="824234" y="539229"/>
                  <a:pt x="823299" y="540019"/>
                  <a:pt x="821428" y="541600"/>
                </a:cubicBezTo>
                <a:cubicBezTo>
                  <a:pt x="820493" y="540019"/>
                  <a:pt x="819561" y="539229"/>
                  <a:pt x="818625" y="537648"/>
                </a:cubicBezTo>
                <a:cubicBezTo>
                  <a:pt x="818625" y="537648"/>
                  <a:pt x="820493" y="536854"/>
                  <a:pt x="820493" y="536064"/>
                </a:cubicBezTo>
                <a:cubicBezTo>
                  <a:pt x="820493" y="536064"/>
                  <a:pt x="819561" y="535274"/>
                  <a:pt x="819561" y="534483"/>
                </a:cubicBezTo>
                <a:cubicBezTo>
                  <a:pt x="818625" y="534483"/>
                  <a:pt x="817690" y="532899"/>
                  <a:pt x="817690" y="532899"/>
                </a:cubicBezTo>
                <a:cubicBezTo>
                  <a:pt x="816755" y="532899"/>
                  <a:pt x="815820" y="534483"/>
                  <a:pt x="815820" y="534483"/>
                </a:cubicBezTo>
                <a:cubicBezTo>
                  <a:pt x="814884" y="534483"/>
                  <a:pt x="813952" y="532899"/>
                  <a:pt x="813952" y="532109"/>
                </a:cubicBezTo>
                <a:lnTo>
                  <a:pt x="815820" y="531318"/>
                </a:lnTo>
                <a:cubicBezTo>
                  <a:pt x="815820" y="530528"/>
                  <a:pt x="814884" y="529738"/>
                  <a:pt x="813952" y="529738"/>
                </a:cubicBezTo>
                <a:cubicBezTo>
                  <a:pt x="813952" y="528947"/>
                  <a:pt x="813017" y="528154"/>
                  <a:pt x="813017" y="527363"/>
                </a:cubicBezTo>
                <a:lnTo>
                  <a:pt x="814884" y="526573"/>
                </a:lnTo>
                <a:cubicBezTo>
                  <a:pt x="814884" y="525782"/>
                  <a:pt x="813017" y="524992"/>
                  <a:pt x="813017" y="524198"/>
                </a:cubicBezTo>
                <a:cubicBezTo>
                  <a:pt x="813017" y="524198"/>
                  <a:pt x="812082" y="523408"/>
                  <a:pt x="812082" y="522618"/>
                </a:cubicBezTo>
                <a:cubicBezTo>
                  <a:pt x="811146" y="521827"/>
                  <a:pt x="810211" y="521827"/>
                  <a:pt x="810211" y="521037"/>
                </a:cubicBezTo>
                <a:cubicBezTo>
                  <a:pt x="809279" y="521827"/>
                  <a:pt x="808344" y="521827"/>
                  <a:pt x="808344" y="522618"/>
                </a:cubicBezTo>
                <a:cubicBezTo>
                  <a:pt x="807409" y="522618"/>
                  <a:pt x="806473" y="523408"/>
                  <a:pt x="805538" y="523408"/>
                </a:cubicBezTo>
                <a:cubicBezTo>
                  <a:pt x="805538" y="524198"/>
                  <a:pt x="807409" y="524992"/>
                  <a:pt x="807409" y="525782"/>
                </a:cubicBezTo>
                <a:lnTo>
                  <a:pt x="809279" y="527363"/>
                </a:lnTo>
                <a:lnTo>
                  <a:pt x="807409" y="528154"/>
                </a:lnTo>
                <a:cubicBezTo>
                  <a:pt x="806473" y="528947"/>
                  <a:pt x="805538" y="529738"/>
                  <a:pt x="804606" y="529738"/>
                </a:cubicBezTo>
                <a:lnTo>
                  <a:pt x="802735" y="531318"/>
                </a:lnTo>
                <a:lnTo>
                  <a:pt x="804606" y="532899"/>
                </a:lnTo>
                <a:cubicBezTo>
                  <a:pt x="804606" y="533693"/>
                  <a:pt x="805538" y="534483"/>
                  <a:pt x="806473" y="534483"/>
                </a:cubicBezTo>
                <a:cubicBezTo>
                  <a:pt x="806473" y="535274"/>
                  <a:pt x="807409" y="536064"/>
                  <a:pt x="807409" y="536854"/>
                </a:cubicBezTo>
                <a:lnTo>
                  <a:pt x="805538" y="537648"/>
                </a:lnTo>
                <a:cubicBezTo>
                  <a:pt x="805538" y="538438"/>
                  <a:pt x="807409" y="539229"/>
                  <a:pt x="807409" y="540019"/>
                </a:cubicBezTo>
                <a:cubicBezTo>
                  <a:pt x="807409" y="540019"/>
                  <a:pt x="805538" y="540810"/>
                  <a:pt x="804606" y="540810"/>
                </a:cubicBezTo>
                <a:cubicBezTo>
                  <a:pt x="804606" y="540019"/>
                  <a:pt x="803671" y="540019"/>
                  <a:pt x="803671" y="539229"/>
                </a:cubicBezTo>
                <a:cubicBezTo>
                  <a:pt x="802735" y="538438"/>
                  <a:pt x="802735" y="537648"/>
                  <a:pt x="801800" y="537648"/>
                </a:cubicBezTo>
                <a:cubicBezTo>
                  <a:pt x="801800" y="536854"/>
                  <a:pt x="800865" y="536064"/>
                  <a:pt x="799933" y="536064"/>
                </a:cubicBezTo>
                <a:cubicBezTo>
                  <a:pt x="799933" y="535274"/>
                  <a:pt x="798997" y="536854"/>
                  <a:pt x="798062" y="536854"/>
                </a:cubicBezTo>
                <a:lnTo>
                  <a:pt x="796192" y="538438"/>
                </a:lnTo>
                <a:cubicBezTo>
                  <a:pt x="795256" y="538438"/>
                  <a:pt x="794324" y="539229"/>
                  <a:pt x="794324" y="540019"/>
                </a:cubicBezTo>
                <a:cubicBezTo>
                  <a:pt x="793389" y="540019"/>
                  <a:pt x="792454" y="538438"/>
                  <a:pt x="792454" y="537648"/>
                </a:cubicBezTo>
                <a:cubicBezTo>
                  <a:pt x="791519" y="537648"/>
                  <a:pt x="790583" y="539229"/>
                  <a:pt x="790583" y="539229"/>
                </a:cubicBezTo>
                <a:cubicBezTo>
                  <a:pt x="789651" y="539229"/>
                  <a:pt x="788716" y="537648"/>
                  <a:pt x="788716" y="537648"/>
                </a:cubicBezTo>
                <a:lnTo>
                  <a:pt x="790583" y="536064"/>
                </a:lnTo>
                <a:cubicBezTo>
                  <a:pt x="791519" y="536064"/>
                  <a:pt x="792454" y="535274"/>
                  <a:pt x="792454" y="534483"/>
                </a:cubicBezTo>
                <a:cubicBezTo>
                  <a:pt x="793389" y="534483"/>
                  <a:pt x="791519" y="533693"/>
                  <a:pt x="791519" y="532899"/>
                </a:cubicBezTo>
                <a:cubicBezTo>
                  <a:pt x="790583" y="532109"/>
                  <a:pt x="790583" y="532109"/>
                  <a:pt x="789651" y="531318"/>
                </a:cubicBezTo>
                <a:cubicBezTo>
                  <a:pt x="789651" y="530528"/>
                  <a:pt x="788716" y="529738"/>
                  <a:pt x="787781" y="529738"/>
                </a:cubicBezTo>
                <a:cubicBezTo>
                  <a:pt x="787781" y="528947"/>
                  <a:pt x="786845" y="528154"/>
                  <a:pt x="786845" y="528154"/>
                </a:cubicBezTo>
                <a:cubicBezTo>
                  <a:pt x="785910" y="527363"/>
                  <a:pt x="784975" y="528947"/>
                  <a:pt x="784043" y="528947"/>
                </a:cubicBezTo>
                <a:cubicBezTo>
                  <a:pt x="784043" y="528947"/>
                  <a:pt x="783107" y="528154"/>
                  <a:pt x="783107" y="527363"/>
                </a:cubicBezTo>
                <a:cubicBezTo>
                  <a:pt x="782172" y="526573"/>
                  <a:pt x="781237" y="525782"/>
                  <a:pt x="781237" y="525782"/>
                </a:cubicBezTo>
                <a:cubicBezTo>
                  <a:pt x="781237" y="524992"/>
                  <a:pt x="783107" y="524198"/>
                  <a:pt x="783107" y="524198"/>
                </a:cubicBezTo>
                <a:cubicBezTo>
                  <a:pt x="783107" y="523408"/>
                  <a:pt x="782172" y="523408"/>
                  <a:pt x="782172" y="522618"/>
                </a:cubicBezTo>
                <a:cubicBezTo>
                  <a:pt x="781237" y="522618"/>
                  <a:pt x="779370" y="523408"/>
                  <a:pt x="779370" y="524198"/>
                </a:cubicBezTo>
                <a:lnTo>
                  <a:pt x="777499" y="524992"/>
                </a:lnTo>
                <a:cubicBezTo>
                  <a:pt x="777499" y="525782"/>
                  <a:pt x="779370" y="526573"/>
                  <a:pt x="779370" y="526573"/>
                </a:cubicBezTo>
                <a:cubicBezTo>
                  <a:pt x="779370" y="527363"/>
                  <a:pt x="781237" y="528154"/>
                  <a:pt x="780302" y="528947"/>
                </a:cubicBezTo>
                <a:cubicBezTo>
                  <a:pt x="780302" y="528947"/>
                  <a:pt x="779370" y="529738"/>
                  <a:pt x="778434" y="529738"/>
                </a:cubicBezTo>
                <a:cubicBezTo>
                  <a:pt x="778434" y="530528"/>
                  <a:pt x="776564" y="531318"/>
                  <a:pt x="776564" y="531318"/>
                </a:cubicBezTo>
                <a:cubicBezTo>
                  <a:pt x="776564" y="531318"/>
                  <a:pt x="777499" y="532899"/>
                  <a:pt x="778434" y="532899"/>
                </a:cubicBezTo>
                <a:cubicBezTo>
                  <a:pt x="778434" y="533693"/>
                  <a:pt x="780302" y="534483"/>
                  <a:pt x="779370" y="535274"/>
                </a:cubicBezTo>
                <a:cubicBezTo>
                  <a:pt x="779370" y="535274"/>
                  <a:pt x="778434" y="536064"/>
                  <a:pt x="777499" y="536064"/>
                </a:cubicBezTo>
                <a:cubicBezTo>
                  <a:pt x="776564" y="536854"/>
                  <a:pt x="776564" y="536854"/>
                  <a:pt x="775628" y="537648"/>
                </a:cubicBezTo>
                <a:cubicBezTo>
                  <a:pt x="775628" y="538438"/>
                  <a:pt x="777499" y="539229"/>
                  <a:pt x="777499" y="539229"/>
                </a:cubicBezTo>
                <a:cubicBezTo>
                  <a:pt x="777499" y="539229"/>
                  <a:pt x="775628" y="540810"/>
                  <a:pt x="774696" y="540810"/>
                </a:cubicBezTo>
                <a:lnTo>
                  <a:pt x="773761" y="539229"/>
                </a:lnTo>
                <a:cubicBezTo>
                  <a:pt x="772826" y="538438"/>
                  <a:pt x="772826" y="537648"/>
                  <a:pt x="771891" y="536854"/>
                </a:cubicBezTo>
                <a:lnTo>
                  <a:pt x="773761" y="536064"/>
                </a:lnTo>
                <a:cubicBezTo>
                  <a:pt x="773761" y="535274"/>
                  <a:pt x="771891" y="534483"/>
                  <a:pt x="772826" y="534483"/>
                </a:cubicBezTo>
                <a:cubicBezTo>
                  <a:pt x="772826" y="533693"/>
                  <a:pt x="774696" y="533693"/>
                  <a:pt x="774696" y="532899"/>
                </a:cubicBezTo>
                <a:cubicBezTo>
                  <a:pt x="774696" y="532109"/>
                  <a:pt x="772826" y="531318"/>
                  <a:pt x="772826" y="531318"/>
                </a:cubicBezTo>
                <a:cubicBezTo>
                  <a:pt x="772826" y="530528"/>
                  <a:pt x="774696" y="530528"/>
                  <a:pt x="774696" y="529738"/>
                </a:cubicBezTo>
                <a:cubicBezTo>
                  <a:pt x="773761" y="528154"/>
                  <a:pt x="772826" y="527363"/>
                  <a:pt x="771891" y="525782"/>
                </a:cubicBezTo>
                <a:cubicBezTo>
                  <a:pt x="770955" y="526573"/>
                  <a:pt x="770023" y="527363"/>
                  <a:pt x="770023" y="527363"/>
                </a:cubicBezTo>
                <a:cubicBezTo>
                  <a:pt x="769088" y="528154"/>
                  <a:pt x="768153" y="528154"/>
                  <a:pt x="767217" y="528947"/>
                </a:cubicBezTo>
                <a:lnTo>
                  <a:pt x="769088" y="530528"/>
                </a:lnTo>
                <a:cubicBezTo>
                  <a:pt x="769088" y="531318"/>
                  <a:pt x="767217" y="531318"/>
                  <a:pt x="767217" y="532109"/>
                </a:cubicBezTo>
                <a:cubicBezTo>
                  <a:pt x="767217" y="532109"/>
                  <a:pt x="769088" y="532899"/>
                  <a:pt x="769088" y="533693"/>
                </a:cubicBezTo>
                <a:cubicBezTo>
                  <a:pt x="767217" y="534483"/>
                  <a:pt x="766282" y="535274"/>
                  <a:pt x="764415" y="536064"/>
                </a:cubicBezTo>
                <a:cubicBezTo>
                  <a:pt x="764415" y="536064"/>
                  <a:pt x="763479" y="535274"/>
                  <a:pt x="762544" y="534483"/>
                </a:cubicBezTo>
                <a:lnTo>
                  <a:pt x="761609" y="532899"/>
                </a:lnTo>
                <a:cubicBezTo>
                  <a:pt x="761609" y="532109"/>
                  <a:pt x="763479" y="532109"/>
                  <a:pt x="763479" y="531318"/>
                </a:cubicBezTo>
                <a:cubicBezTo>
                  <a:pt x="763479" y="530528"/>
                  <a:pt x="761609" y="530528"/>
                  <a:pt x="761609" y="529738"/>
                </a:cubicBezTo>
                <a:cubicBezTo>
                  <a:pt x="761609" y="528947"/>
                  <a:pt x="763479" y="528947"/>
                  <a:pt x="764415" y="528154"/>
                </a:cubicBezTo>
                <a:cubicBezTo>
                  <a:pt x="764415" y="528154"/>
                  <a:pt x="762544" y="527363"/>
                  <a:pt x="762544" y="526573"/>
                </a:cubicBezTo>
                <a:cubicBezTo>
                  <a:pt x="761609" y="526573"/>
                  <a:pt x="760674" y="528154"/>
                  <a:pt x="760674" y="528154"/>
                </a:cubicBezTo>
                <a:cubicBezTo>
                  <a:pt x="759742" y="528154"/>
                  <a:pt x="757871" y="528947"/>
                  <a:pt x="757871" y="528947"/>
                </a:cubicBezTo>
                <a:cubicBezTo>
                  <a:pt x="757871" y="529738"/>
                  <a:pt x="759742" y="530528"/>
                  <a:pt x="759742" y="531318"/>
                </a:cubicBezTo>
                <a:lnTo>
                  <a:pt x="757871" y="532109"/>
                </a:lnTo>
                <a:cubicBezTo>
                  <a:pt x="756936" y="532109"/>
                  <a:pt x="756936" y="530528"/>
                  <a:pt x="756000" y="530528"/>
                </a:cubicBezTo>
                <a:lnTo>
                  <a:pt x="754133" y="532109"/>
                </a:lnTo>
                <a:cubicBezTo>
                  <a:pt x="753198" y="532109"/>
                  <a:pt x="752263" y="530528"/>
                  <a:pt x="752263" y="530528"/>
                </a:cubicBezTo>
                <a:cubicBezTo>
                  <a:pt x="752263" y="529738"/>
                  <a:pt x="751327" y="528947"/>
                  <a:pt x="750392" y="528154"/>
                </a:cubicBezTo>
                <a:cubicBezTo>
                  <a:pt x="750392" y="528154"/>
                  <a:pt x="749460" y="527363"/>
                  <a:pt x="749460" y="526573"/>
                </a:cubicBezTo>
                <a:cubicBezTo>
                  <a:pt x="748525" y="526573"/>
                  <a:pt x="747589" y="524992"/>
                  <a:pt x="747589" y="524992"/>
                </a:cubicBezTo>
                <a:cubicBezTo>
                  <a:pt x="747589" y="524992"/>
                  <a:pt x="745722" y="525782"/>
                  <a:pt x="745722" y="526573"/>
                </a:cubicBezTo>
                <a:lnTo>
                  <a:pt x="743851" y="527363"/>
                </a:lnTo>
                <a:cubicBezTo>
                  <a:pt x="742916" y="528154"/>
                  <a:pt x="744787" y="528947"/>
                  <a:pt x="744787" y="529738"/>
                </a:cubicBezTo>
                <a:lnTo>
                  <a:pt x="742916" y="530528"/>
                </a:lnTo>
                <a:cubicBezTo>
                  <a:pt x="742916" y="530528"/>
                  <a:pt x="741981" y="529738"/>
                  <a:pt x="741046" y="528947"/>
                </a:cubicBezTo>
                <a:lnTo>
                  <a:pt x="740114" y="527363"/>
                </a:lnTo>
                <a:cubicBezTo>
                  <a:pt x="740114" y="526573"/>
                  <a:pt x="741981" y="526573"/>
                  <a:pt x="741981" y="525782"/>
                </a:cubicBezTo>
                <a:cubicBezTo>
                  <a:pt x="741046" y="525782"/>
                  <a:pt x="741046" y="524198"/>
                  <a:pt x="740114" y="524198"/>
                </a:cubicBezTo>
                <a:cubicBezTo>
                  <a:pt x="740114" y="524198"/>
                  <a:pt x="738243" y="524992"/>
                  <a:pt x="738243" y="525782"/>
                </a:cubicBezTo>
                <a:cubicBezTo>
                  <a:pt x="738243" y="525782"/>
                  <a:pt x="740114" y="526573"/>
                  <a:pt x="740114" y="527363"/>
                </a:cubicBezTo>
                <a:cubicBezTo>
                  <a:pt x="740114" y="527363"/>
                  <a:pt x="738243" y="528154"/>
                  <a:pt x="737308" y="528947"/>
                </a:cubicBezTo>
                <a:cubicBezTo>
                  <a:pt x="737308" y="528947"/>
                  <a:pt x="739178" y="529738"/>
                  <a:pt x="739178" y="530528"/>
                </a:cubicBezTo>
                <a:lnTo>
                  <a:pt x="737308" y="531318"/>
                </a:lnTo>
                <a:lnTo>
                  <a:pt x="735440" y="529738"/>
                </a:lnTo>
                <a:cubicBezTo>
                  <a:pt x="735440" y="528947"/>
                  <a:pt x="734505" y="528947"/>
                  <a:pt x="733570" y="528154"/>
                </a:cubicBezTo>
                <a:cubicBezTo>
                  <a:pt x="733570" y="527363"/>
                  <a:pt x="732635" y="526573"/>
                  <a:pt x="732635" y="526573"/>
                </a:cubicBezTo>
                <a:cubicBezTo>
                  <a:pt x="731699" y="526573"/>
                  <a:pt x="730764" y="528154"/>
                  <a:pt x="730764" y="527363"/>
                </a:cubicBezTo>
                <a:cubicBezTo>
                  <a:pt x="729832" y="527363"/>
                  <a:pt x="728897" y="525782"/>
                  <a:pt x="728897" y="525782"/>
                </a:cubicBezTo>
                <a:cubicBezTo>
                  <a:pt x="727961" y="525782"/>
                  <a:pt x="727026" y="527363"/>
                  <a:pt x="727026" y="527363"/>
                </a:cubicBezTo>
                <a:cubicBezTo>
                  <a:pt x="726091" y="527363"/>
                  <a:pt x="725156" y="525782"/>
                  <a:pt x="725156" y="525782"/>
                </a:cubicBezTo>
                <a:cubicBezTo>
                  <a:pt x="724223" y="525782"/>
                  <a:pt x="723288" y="526573"/>
                  <a:pt x="723288" y="526573"/>
                </a:cubicBezTo>
                <a:cubicBezTo>
                  <a:pt x="723288" y="527363"/>
                  <a:pt x="724223" y="528154"/>
                  <a:pt x="724223" y="528947"/>
                </a:cubicBezTo>
                <a:cubicBezTo>
                  <a:pt x="725156" y="528947"/>
                  <a:pt x="726091" y="530528"/>
                  <a:pt x="726091" y="530528"/>
                </a:cubicBezTo>
                <a:lnTo>
                  <a:pt x="727961" y="528947"/>
                </a:lnTo>
                <a:cubicBezTo>
                  <a:pt x="728897" y="529738"/>
                  <a:pt x="729832" y="530528"/>
                  <a:pt x="729832" y="530528"/>
                </a:cubicBezTo>
                <a:cubicBezTo>
                  <a:pt x="729832" y="531318"/>
                  <a:pt x="727961" y="531318"/>
                  <a:pt x="727961" y="532109"/>
                </a:cubicBezTo>
                <a:cubicBezTo>
                  <a:pt x="727961" y="532899"/>
                  <a:pt x="726091" y="532899"/>
                  <a:pt x="726091" y="533693"/>
                </a:cubicBezTo>
                <a:lnTo>
                  <a:pt x="724223" y="532109"/>
                </a:lnTo>
                <a:cubicBezTo>
                  <a:pt x="724223" y="531318"/>
                  <a:pt x="722353" y="532899"/>
                  <a:pt x="722353" y="532899"/>
                </a:cubicBezTo>
                <a:cubicBezTo>
                  <a:pt x="721418" y="532899"/>
                  <a:pt x="720482" y="531318"/>
                  <a:pt x="720482" y="531318"/>
                </a:cubicBezTo>
                <a:cubicBezTo>
                  <a:pt x="720482" y="531318"/>
                  <a:pt x="722353" y="530528"/>
                  <a:pt x="722353" y="529738"/>
                </a:cubicBezTo>
                <a:cubicBezTo>
                  <a:pt x="722353" y="529738"/>
                  <a:pt x="721418" y="528947"/>
                  <a:pt x="720482" y="528154"/>
                </a:cubicBezTo>
                <a:cubicBezTo>
                  <a:pt x="720482" y="527363"/>
                  <a:pt x="719550" y="527363"/>
                  <a:pt x="719550" y="526573"/>
                </a:cubicBezTo>
                <a:cubicBezTo>
                  <a:pt x="719550" y="525782"/>
                  <a:pt x="721418" y="525782"/>
                  <a:pt x="721418" y="524992"/>
                </a:cubicBezTo>
                <a:cubicBezTo>
                  <a:pt x="721418" y="524992"/>
                  <a:pt x="719550" y="524198"/>
                  <a:pt x="719550" y="523408"/>
                </a:cubicBezTo>
                <a:cubicBezTo>
                  <a:pt x="719550" y="523408"/>
                  <a:pt x="718615" y="524992"/>
                  <a:pt x="717680" y="524992"/>
                </a:cubicBezTo>
                <a:cubicBezTo>
                  <a:pt x="716744" y="524992"/>
                  <a:pt x="716744" y="522618"/>
                  <a:pt x="715812" y="522618"/>
                </a:cubicBezTo>
                <a:cubicBezTo>
                  <a:pt x="715812" y="522618"/>
                  <a:pt x="714877" y="524198"/>
                  <a:pt x="713942" y="524198"/>
                </a:cubicBezTo>
                <a:cubicBezTo>
                  <a:pt x="713942" y="524198"/>
                  <a:pt x="713007" y="522618"/>
                  <a:pt x="712071" y="522618"/>
                </a:cubicBezTo>
                <a:cubicBezTo>
                  <a:pt x="712071" y="522618"/>
                  <a:pt x="711136" y="524198"/>
                  <a:pt x="710204" y="524198"/>
                </a:cubicBezTo>
                <a:cubicBezTo>
                  <a:pt x="710204" y="524198"/>
                  <a:pt x="712071" y="524992"/>
                  <a:pt x="712071" y="525782"/>
                </a:cubicBezTo>
                <a:cubicBezTo>
                  <a:pt x="712071" y="525782"/>
                  <a:pt x="710204" y="526573"/>
                  <a:pt x="710204" y="527363"/>
                </a:cubicBezTo>
                <a:lnTo>
                  <a:pt x="711136" y="528947"/>
                </a:lnTo>
                <a:cubicBezTo>
                  <a:pt x="712071" y="528947"/>
                  <a:pt x="713007" y="527363"/>
                  <a:pt x="713942" y="527363"/>
                </a:cubicBezTo>
                <a:lnTo>
                  <a:pt x="714877" y="528947"/>
                </a:lnTo>
                <a:cubicBezTo>
                  <a:pt x="715812" y="528947"/>
                  <a:pt x="716744" y="527363"/>
                  <a:pt x="717680" y="528154"/>
                </a:cubicBezTo>
                <a:cubicBezTo>
                  <a:pt x="717680" y="528154"/>
                  <a:pt x="718615" y="528947"/>
                  <a:pt x="718615" y="529738"/>
                </a:cubicBezTo>
                <a:cubicBezTo>
                  <a:pt x="719550" y="530528"/>
                  <a:pt x="719550" y="530528"/>
                  <a:pt x="720482" y="531318"/>
                </a:cubicBezTo>
                <a:lnTo>
                  <a:pt x="718615" y="532899"/>
                </a:lnTo>
                <a:lnTo>
                  <a:pt x="719550" y="534483"/>
                </a:lnTo>
                <a:cubicBezTo>
                  <a:pt x="720482" y="535274"/>
                  <a:pt x="721418" y="535274"/>
                  <a:pt x="721418" y="536064"/>
                </a:cubicBezTo>
                <a:lnTo>
                  <a:pt x="719550" y="537648"/>
                </a:lnTo>
                <a:cubicBezTo>
                  <a:pt x="718615" y="537648"/>
                  <a:pt x="718615" y="536064"/>
                  <a:pt x="717680" y="536064"/>
                </a:cubicBezTo>
                <a:cubicBezTo>
                  <a:pt x="717680" y="535274"/>
                  <a:pt x="716744" y="534483"/>
                  <a:pt x="715812" y="533693"/>
                </a:cubicBezTo>
                <a:cubicBezTo>
                  <a:pt x="715812" y="533693"/>
                  <a:pt x="714877" y="535274"/>
                  <a:pt x="713942" y="535274"/>
                </a:cubicBezTo>
                <a:lnTo>
                  <a:pt x="713007" y="533693"/>
                </a:lnTo>
                <a:cubicBezTo>
                  <a:pt x="712071" y="533693"/>
                  <a:pt x="711136" y="532109"/>
                  <a:pt x="711136" y="532109"/>
                </a:cubicBezTo>
                <a:cubicBezTo>
                  <a:pt x="710204" y="532109"/>
                  <a:pt x="709269" y="532899"/>
                  <a:pt x="709269" y="532899"/>
                </a:cubicBezTo>
                <a:cubicBezTo>
                  <a:pt x="708333" y="532899"/>
                  <a:pt x="707398" y="531318"/>
                  <a:pt x="707398" y="531318"/>
                </a:cubicBezTo>
                <a:cubicBezTo>
                  <a:pt x="706463" y="531318"/>
                  <a:pt x="705531" y="532899"/>
                  <a:pt x="705531" y="532899"/>
                </a:cubicBezTo>
                <a:cubicBezTo>
                  <a:pt x="704595" y="532899"/>
                  <a:pt x="704595" y="531318"/>
                  <a:pt x="703660" y="531318"/>
                </a:cubicBezTo>
                <a:cubicBezTo>
                  <a:pt x="702725" y="531318"/>
                  <a:pt x="701790" y="532109"/>
                  <a:pt x="701790" y="532109"/>
                </a:cubicBezTo>
                <a:cubicBezTo>
                  <a:pt x="700854" y="532109"/>
                  <a:pt x="700854" y="530528"/>
                  <a:pt x="699922" y="530528"/>
                </a:cubicBezTo>
                <a:cubicBezTo>
                  <a:pt x="699922" y="530528"/>
                  <a:pt x="701790" y="529738"/>
                  <a:pt x="701790" y="528947"/>
                </a:cubicBezTo>
                <a:cubicBezTo>
                  <a:pt x="702725" y="528947"/>
                  <a:pt x="703660" y="528154"/>
                  <a:pt x="703660" y="528154"/>
                </a:cubicBezTo>
                <a:lnTo>
                  <a:pt x="702725" y="525782"/>
                </a:lnTo>
                <a:cubicBezTo>
                  <a:pt x="701790" y="525782"/>
                  <a:pt x="700854" y="527363"/>
                  <a:pt x="700854" y="527363"/>
                </a:cubicBezTo>
                <a:cubicBezTo>
                  <a:pt x="698987" y="526573"/>
                  <a:pt x="698052" y="524992"/>
                  <a:pt x="697116" y="524198"/>
                </a:cubicBezTo>
                <a:cubicBezTo>
                  <a:pt x="697116" y="523408"/>
                  <a:pt x="696181" y="522618"/>
                  <a:pt x="695249" y="521827"/>
                </a:cubicBezTo>
                <a:lnTo>
                  <a:pt x="693379" y="523408"/>
                </a:lnTo>
                <a:cubicBezTo>
                  <a:pt x="693379" y="524198"/>
                  <a:pt x="695249" y="524992"/>
                  <a:pt x="695249" y="524992"/>
                </a:cubicBezTo>
                <a:cubicBezTo>
                  <a:pt x="695249" y="525782"/>
                  <a:pt x="696181" y="526573"/>
                  <a:pt x="697116" y="527363"/>
                </a:cubicBezTo>
                <a:cubicBezTo>
                  <a:pt x="697116" y="527363"/>
                  <a:pt x="698052" y="528154"/>
                  <a:pt x="698052" y="528947"/>
                </a:cubicBezTo>
                <a:cubicBezTo>
                  <a:pt x="698987" y="528947"/>
                  <a:pt x="699922" y="530528"/>
                  <a:pt x="699922" y="530528"/>
                </a:cubicBezTo>
                <a:lnTo>
                  <a:pt x="698052" y="532109"/>
                </a:lnTo>
                <a:lnTo>
                  <a:pt x="696181" y="530528"/>
                </a:lnTo>
                <a:cubicBezTo>
                  <a:pt x="696181" y="529738"/>
                  <a:pt x="695249" y="528947"/>
                  <a:pt x="694314" y="528154"/>
                </a:cubicBezTo>
                <a:cubicBezTo>
                  <a:pt x="694314" y="528947"/>
                  <a:pt x="692443" y="528947"/>
                  <a:pt x="692443" y="529738"/>
                </a:cubicBezTo>
                <a:cubicBezTo>
                  <a:pt x="692443" y="530528"/>
                  <a:pt x="694314" y="531318"/>
                  <a:pt x="694314" y="531318"/>
                </a:cubicBezTo>
                <a:cubicBezTo>
                  <a:pt x="694314" y="532109"/>
                  <a:pt x="692443" y="532109"/>
                  <a:pt x="692443" y="532899"/>
                </a:cubicBezTo>
                <a:cubicBezTo>
                  <a:pt x="691508" y="533693"/>
                  <a:pt x="693379" y="534483"/>
                  <a:pt x="693379" y="534483"/>
                </a:cubicBezTo>
                <a:cubicBezTo>
                  <a:pt x="693379" y="535274"/>
                  <a:pt x="691508" y="535274"/>
                  <a:pt x="691508" y="536064"/>
                </a:cubicBezTo>
                <a:cubicBezTo>
                  <a:pt x="690576" y="536064"/>
                  <a:pt x="690576" y="534483"/>
                  <a:pt x="689641" y="534483"/>
                </a:cubicBezTo>
                <a:cubicBezTo>
                  <a:pt x="689641" y="534483"/>
                  <a:pt x="688705" y="535274"/>
                  <a:pt x="687770" y="535274"/>
                </a:cubicBezTo>
                <a:cubicBezTo>
                  <a:pt x="687770" y="535274"/>
                  <a:pt x="686835" y="533693"/>
                  <a:pt x="685903" y="533693"/>
                </a:cubicBezTo>
                <a:cubicBezTo>
                  <a:pt x="685903" y="533693"/>
                  <a:pt x="684968" y="532899"/>
                  <a:pt x="684968" y="532109"/>
                </a:cubicBezTo>
                <a:cubicBezTo>
                  <a:pt x="684032" y="532109"/>
                  <a:pt x="683097" y="530528"/>
                  <a:pt x="683097" y="530528"/>
                </a:cubicBezTo>
                <a:cubicBezTo>
                  <a:pt x="682162" y="530528"/>
                  <a:pt x="681226" y="531318"/>
                  <a:pt x="681226" y="531318"/>
                </a:cubicBezTo>
                <a:cubicBezTo>
                  <a:pt x="680294" y="531318"/>
                  <a:pt x="679359" y="532899"/>
                  <a:pt x="679359" y="532899"/>
                </a:cubicBezTo>
                <a:cubicBezTo>
                  <a:pt x="678424" y="533693"/>
                  <a:pt x="677489" y="534483"/>
                  <a:pt x="676553" y="534483"/>
                </a:cubicBezTo>
                <a:lnTo>
                  <a:pt x="675621" y="532899"/>
                </a:lnTo>
                <a:cubicBezTo>
                  <a:pt x="674686" y="532899"/>
                  <a:pt x="673751" y="533693"/>
                  <a:pt x="672815" y="533693"/>
                </a:cubicBezTo>
                <a:cubicBezTo>
                  <a:pt x="672815" y="533693"/>
                  <a:pt x="674686" y="535274"/>
                  <a:pt x="674686" y="536064"/>
                </a:cubicBezTo>
                <a:lnTo>
                  <a:pt x="672815" y="536854"/>
                </a:lnTo>
                <a:lnTo>
                  <a:pt x="670945" y="535274"/>
                </a:lnTo>
                <a:lnTo>
                  <a:pt x="669077" y="536854"/>
                </a:lnTo>
                <a:lnTo>
                  <a:pt x="667207" y="534483"/>
                </a:lnTo>
                <a:cubicBezTo>
                  <a:pt x="668142" y="534483"/>
                  <a:pt x="669077" y="533693"/>
                  <a:pt x="669077" y="533693"/>
                </a:cubicBezTo>
                <a:cubicBezTo>
                  <a:pt x="669077" y="532899"/>
                  <a:pt x="668142" y="532109"/>
                  <a:pt x="668142" y="532109"/>
                </a:cubicBezTo>
                <a:cubicBezTo>
                  <a:pt x="668142" y="531318"/>
                  <a:pt x="666272" y="530528"/>
                  <a:pt x="666272" y="529738"/>
                </a:cubicBezTo>
                <a:lnTo>
                  <a:pt x="668142" y="528947"/>
                </a:lnTo>
                <a:cubicBezTo>
                  <a:pt x="668142" y="528154"/>
                  <a:pt x="667207" y="527363"/>
                  <a:pt x="667207" y="526573"/>
                </a:cubicBezTo>
                <a:lnTo>
                  <a:pt x="669077" y="525782"/>
                </a:lnTo>
                <a:cubicBezTo>
                  <a:pt x="669077" y="524992"/>
                  <a:pt x="667207" y="524198"/>
                  <a:pt x="667207" y="523408"/>
                </a:cubicBezTo>
                <a:cubicBezTo>
                  <a:pt x="666272" y="524198"/>
                  <a:pt x="666272" y="524992"/>
                  <a:pt x="665340" y="524992"/>
                </a:cubicBezTo>
                <a:lnTo>
                  <a:pt x="663469" y="526573"/>
                </a:lnTo>
                <a:cubicBezTo>
                  <a:pt x="662534" y="526573"/>
                  <a:pt x="662534" y="524992"/>
                  <a:pt x="661598" y="524992"/>
                </a:cubicBezTo>
                <a:lnTo>
                  <a:pt x="659731" y="525782"/>
                </a:lnTo>
                <a:cubicBezTo>
                  <a:pt x="659731" y="525782"/>
                  <a:pt x="660666" y="527363"/>
                  <a:pt x="660666" y="528154"/>
                </a:cubicBezTo>
                <a:cubicBezTo>
                  <a:pt x="661598" y="528154"/>
                  <a:pt x="662534" y="528947"/>
                  <a:pt x="662534" y="529738"/>
                </a:cubicBezTo>
                <a:lnTo>
                  <a:pt x="660666" y="530528"/>
                </a:lnTo>
                <a:cubicBezTo>
                  <a:pt x="660666" y="531318"/>
                  <a:pt x="662534" y="532109"/>
                  <a:pt x="662534" y="532899"/>
                </a:cubicBezTo>
                <a:lnTo>
                  <a:pt x="659731" y="533693"/>
                </a:lnTo>
                <a:cubicBezTo>
                  <a:pt x="659731" y="533693"/>
                  <a:pt x="658796" y="532899"/>
                  <a:pt x="658796" y="532109"/>
                </a:cubicBezTo>
                <a:cubicBezTo>
                  <a:pt x="658796" y="532109"/>
                  <a:pt x="656925" y="531318"/>
                  <a:pt x="656925" y="530528"/>
                </a:cubicBezTo>
                <a:cubicBezTo>
                  <a:pt x="656925" y="530528"/>
                  <a:pt x="658796" y="529738"/>
                  <a:pt x="658796" y="528947"/>
                </a:cubicBezTo>
                <a:cubicBezTo>
                  <a:pt x="658796" y="528947"/>
                  <a:pt x="657861" y="528154"/>
                  <a:pt x="656925" y="527363"/>
                </a:cubicBezTo>
                <a:cubicBezTo>
                  <a:pt x="656925" y="526573"/>
                  <a:pt x="655993" y="526573"/>
                  <a:pt x="655993" y="525782"/>
                </a:cubicBezTo>
                <a:cubicBezTo>
                  <a:pt x="655058" y="525782"/>
                  <a:pt x="654123" y="526573"/>
                  <a:pt x="654123" y="526573"/>
                </a:cubicBezTo>
                <a:cubicBezTo>
                  <a:pt x="653187" y="527363"/>
                  <a:pt x="655058" y="528947"/>
                  <a:pt x="655058" y="528947"/>
                </a:cubicBezTo>
                <a:lnTo>
                  <a:pt x="656925" y="530528"/>
                </a:lnTo>
                <a:cubicBezTo>
                  <a:pt x="656925" y="530528"/>
                  <a:pt x="655058" y="531318"/>
                  <a:pt x="655058" y="532109"/>
                </a:cubicBezTo>
                <a:cubicBezTo>
                  <a:pt x="654123" y="532109"/>
                  <a:pt x="653187" y="532899"/>
                  <a:pt x="652252" y="532899"/>
                </a:cubicBezTo>
                <a:lnTo>
                  <a:pt x="651320" y="531318"/>
                </a:lnTo>
                <a:cubicBezTo>
                  <a:pt x="650385" y="530528"/>
                  <a:pt x="650385" y="529738"/>
                  <a:pt x="649449" y="529738"/>
                </a:cubicBezTo>
                <a:cubicBezTo>
                  <a:pt x="649449" y="529738"/>
                  <a:pt x="648514" y="528154"/>
                  <a:pt x="647579" y="528154"/>
                </a:cubicBezTo>
                <a:cubicBezTo>
                  <a:pt x="647579" y="528154"/>
                  <a:pt x="646644" y="528947"/>
                  <a:pt x="645712" y="528947"/>
                </a:cubicBezTo>
                <a:cubicBezTo>
                  <a:pt x="645712" y="528947"/>
                  <a:pt x="647579" y="530528"/>
                  <a:pt x="647579" y="531318"/>
                </a:cubicBezTo>
                <a:lnTo>
                  <a:pt x="645712" y="532109"/>
                </a:lnTo>
                <a:cubicBezTo>
                  <a:pt x="645712" y="532899"/>
                  <a:pt x="646644" y="533693"/>
                  <a:pt x="646644" y="534483"/>
                </a:cubicBezTo>
                <a:lnTo>
                  <a:pt x="644776" y="535274"/>
                </a:lnTo>
                <a:cubicBezTo>
                  <a:pt x="644776" y="535274"/>
                  <a:pt x="643841" y="533693"/>
                  <a:pt x="642906" y="533693"/>
                </a:cubicBezTo>
                <a:cubicBezTo>
                  <a:pt x="642906" y="532899"/>
                  <a:pt x="641970" y="532899"/>
                  <a:pt x="641970" y="532109"/>
                </a:cubicBezTo>
                <a:cubicBezTo>
                  <a:pt x="641035" y="531318"/>
                  <a:pt x="641035" y="530528"/>
                  <a:pt x="640103" y="530528"/>
                </a:cubicBezTo>
                <a:cubicBezTo>
                  <a:pt x="640103" y="529738"/>
                  <a:pt x="639168" y="528947"/>
                  <a:pt x="638233" y="528154"/>
                </a:cubicBezTo>
                <a:lnTo>
                  <a:pt x="636362" y="529738"/>
                </a:lnTo>
                <a:cubicBezTo>
                  <a:pt x="635430" y="529738"/>
                  <a:pt x="635430" y="528154"/>
                  <a:pt x="634495" y="528154"/>
                </a:cubicBezTo>
                <a:lnTo>
                  <a:pt x="632624" y="528947"/>
                </a:lnTo>
                <a:cubicBezTo>
                  <a:pt x="632624" y="529738"/>
                  <a:pt x="634495" y="530528"/>
                  <a:pt x="634495" y="531318"/>
                </a:cubicBezTo>
                <a:lnTo>
                  <a:pt x="632624" y="532109"/>
                </a:lnTo>
                <a:cubicBezTo>
                  <a:pt x="631689" y="532109"/>
                  <a:pt x="631689" y="530528"/>
                  <a:pt x="630757" y="530528"/>
                </a:cubicBezTo>
                <a:cubicBezTo>
                  <a:pt x="629821" y="530528"/>
                  <a:pt x="628886" y="532109"/>
                  <a:pt x="628886" y="532109"/>
                </a:cubicBezTo>
                <a:cubicBezTo>
                  <a:pt x="627951" y="532109"/>
                  <a:pt x="627951" y="530528"/>
                  <a:pt x="627016" y="530528"/>
                </a:cubicBezTo>
                <a:cubicBezTo>
                  <a:pt x="626084" y="529738"/>
                  <a:pt x="626084" y="528947"/>
                  <a:pt x="625148" y="528154"/>
                </a:cubicBezTo>
                <a:cubicBezTo>
                  <a:pt x="625148" y="528154"/>
                  <a:pt x="624213" y="529738"/>
                  <a:pt x="623278" y="529738"/>
                </a:cubicBezTo>
                <a:cubicBezTo>
                  <a:pt x="622343" y="529738"/>
                  <a:pt x="622343" y="528154"/>
                  <a:pt x="621410" y="528154"/>
                </a:cubicBezTo>
                <a:cubicBezTo>
                  <a:pt x="621410" y="528154"/>
                  <a:pt x="620475" y="528947"/>
                  <a:pt x="619540" y="529738"/>
                </a:cubicBezTo>
                <a:lnTo>
                  <a:pt x="621410" y="531318"/>
                </a:lnTo>
                <a:cubicBezTo>
                  <a:pt x="621410" y="531318"/>
                  <a:pt x="619540" y="532109"/>
                  <a:pt x="619540" y="532899"/>
                </a:cubicBezTo>
                <a:cubicBezTo>
                  <a:pt x="619540" y="532899"/>
                  <a:pt x="620475" y="533693"/>
                  <a:pt x="620475" y="534483"/>
                </a:cubicBezTo>
                <a:cubicBezTo>
                  <a:pt x="621410" y="534483"/>
                  <a:pt x="622343" y="536064"/>
                  <a:pt x="622343" y="536064"/>
                </a:cubicBezTo>
                <a:cubicBezTo>
                  <a:pt x="621410" y="536064"/>
                  <a:pt x="620475" y="537648"/>
                  <a:pt x="620475" y="537648"/>
                </a:cubicBezTo>
                <a:cubicBezTo>
                  <a:pt x="619540" y="536854"/>
                  <a:pt x="619540" y="536064"/>
                  <a:pt x="618605" y="535274"/>
                </a:cubicBezTo>
                <a:cubicBezTo>
                  <a:pt x="617669" y="535274"/>
                  <a:pt x="616734" y="536854"/>
                  <a:pt x="616734" y="536854"/>
                </a:cubicBezTo>
                <a:cubicBezTo>
                  <a:pt x="615802" y="536854"/>
                  <a:pt x="614867" y="535274"/>
                  <a:pt x="614867" y="535274"/>
                </a:cubicBezTo>
                <a:lnTo>
                  <a:pt x="616734" y="533693"/>
                </a:lnTo>
                <a:lnTo>
                  <a:pt x="615802" y="532109"/>
                </a:lnTo>
                <a:cubicBezTo>
                  <a:pt x="614867" y="532109"/>
                  <a:pt x="613931" y="533693"/>
                  <a:pt x="612996" y="533693"/>
                </a:cubicBezTo>
                <a:cubicBezTo>
                  <a:pt x="612996" y="533693"/>
                  <a:pt x="612061" y="532109"/>
                  <a:pt x="612061" y="531318"/>
                </a:cubicBezTo>
                <a:cubicBezTo>
                  <a:pt x="611129" y="531318"/>
                  <a:pt x="610194" y="532899"/>
                  <a:pt x="609258" y="532899"/>
                </a:cubicBezTo>
                <a:cubicBezTo>
                  <a:pt x="609258" y="532899"/>
                  <a:pt x="608323" y="532109"/>
                  <a:pt x="608323" y="531318"/>
                </a:cubicBezTo>
                <a:cubicBezTo>
                  <a:pt x="607388" y="530528"/>
                  <a:pt x="606452" y="529738"/>
                  <a:pt x="606452" y="529738"/>
                </a:cubicBezTo>
                <a:cubicBezTo>
                  <a:pt x="606452" y="528947"/>
                  <a:pt x="604585" y="528154"/>
                  <a:pt x="604585" y="527363"/>
                </a:cubicBezTo>
                <a:cubicBezTo>
                  <a:pt x="604585" y="527363"/>
                  <a:pt x="606452" y="526573"/>
                  <a:pt x="607388" y="526573"/>
                </a:cubicBezTo>
                <a:lnTo>
                  <a:pt x="605520" y="524992"/>
                </a:lnTo>
                <a:cubicBezTo>
                  <a:pt x="605520" y="524198"/>
                  <a:pt x="603650" y="525782"/>
                  <a:pt x="603650" y="525782"/>
                </a:cubicBezTo>
                <a:cubicBezTo>
                  <a:pt x="602715" y="525782"/>
                  <a:pt x="601782" y="527363"/>
                  <a:pt x="600847" y="527363"/>
                </a:cubicBezTo>
                <a:lnTo>
                  <a:pt x="599912" y="525782"/>
                </a:lnTo>
                <a:cubicBezTo>
                  <a:pt x="598977" y="525782"/>
                  <a:pt x="598041" y="526573"/>
                  <a:pt x="597106" y="526573"/>
                </a:cubicBezTo>
                <a:cubicBezTo>
                  <a:pt x="596174" y="528154"/>
                  <a:pt x="594303" y="528947"/>
                  <a:pt x="593368" y="529738"/>
                </a:cubicBezTo>
                <a:cubicBezTo>
                  <a:pt x="594303" y="529738"/>
                  <a:pt x="594303" y="531318"/>
                  <a:pt x="595239" y="531318"/>
                </a:cubicBezTo>
                <a:cubicBezTo>
                  <a:pt x="595239" y="531318"/>
                  <a:pt x="593368" y="532899"/>
                  <a:pt x="592433" y="532899"/>
                </a:cubicBezTo>
                <a:lnTo>
                  <a:pt x="591501" y="531318"/>
                </a:lnTo>
                <a:cubicBezTo>
                  <a:pt x="590566" y="530528"/>
                  <a:pt x="590566" y="529738"/>
                  <a:pt x="589630" y="528947"/>
                </a:cubicBezTo>
                <a:cubicBezTo>
                  <a:pt x="589630" y="529738"/>
                  <a:pt x="587760" y="530528"/>
                  <a:pt x="587760" y="530528"/>
                </a:cubicBezTo>
                <a:cubicBezTo>
                  <a:pt x="587760" y="531318"/>
                  <a:pt x="588695" y="532109"/>
                  <a:pt x="589630" y="532109"/>
                </a:cubicBezTo>
                <a:cubicBezTo>
                  <a:pt x="589630" y="532899"/>
                  <a:pt x="590566" y="533693"/>
                  <a:pt x="590566" y="533693"/>
                </a:cubicBezTo>
                <a:cubicBezTo>
                  <a:pt x="590566" y="534483"/>
                  <a:pt x="588695" y="535274"/>
                  <a:pt x="588695" y="535274"/>
                </a:cubicBezTo>
                <a:lnTo>
                  <a:pt x="586824" y="536854"/>
                </a:lnTo>
                <a:cubicBezTo>
                  <a:pt x="585892" y="536854"/>
                  <a:pt x="584957" y="535274"/>
                  <a:pt x="584957" y="535274"/>
                </a:cubicBezTo>
                <a:lnTo>
                  <a:pt x="586824" y="533693"/>
                </a:lnTo>
                <a:lnTo>
                  <a:pt x="585892" y="532109"/>
                </a:lnTo>
                <a:cubicBezTo>
                  <a:pt x="584957" y="531318"/>
                  <a:pt x="584022" y="530528"/>
                  <a:pt x="584022" y="529738"/>
                </a:cubicBezTo>
                <a:lnTo>
                  <a:pt x="582151" y="531318"/>
                </a:lnTo>
                <a:cubicBezTo>
                  <a:pt x="581219" y="532109"/>
                  <a:pt x="580284" y="532899"/>
                  <a:pt x="579349" y="532899"/>
                </a:cubicBezTo>
                <a:lnTo>
                  <a:pt x="578413" y="531318"/>
                </a:lnTo>
                <a:cubicBezTo>
                  <a:pt x="577478" y="531318"/>
                  <a:pt x="576543" y="532109"/>
                  <a:pt x="575611" y="532109"/>
                </a:cubicBezTo>
                <a:cubicBezTo>
                  <a:pt x="575611" y="532899"/>
                  <a:pt x="574675" y="533693"/>
                  <a:pt x="573740" y="533693"/>
                </a:cubicBezTo>
                <a:lnTo>
                  <a:pt x="571873" y="535274"/>
                </a:lnTo>
                <a:cubicBezTo>
                  <a:pt x="571873" y="535274"/>
                  <a:pt x="570938" y="533693"/>
                  <a:pt x="570002" y="533693"/>
                </a:cubicBezTo>
                <a:cubicBezTo>
                  <a:pt x="570002" y="532899"/>
                  <a:pt x="569067" y="532109"/>
                  <a:pt x="569067" y="531318"/>
                </a:cubicBezTo>
                <a:lnTo>
                  <a:pt x="570938" y="530528"/>
                </a:lnTo>
                <a:cubicBezTo>
                  <a:pt x="570938" y="529738"/>
                  <a:pt x="569067" y="528947"/>
                  <a:pt x="569067" y="528154"/>
                </a:cubicBezTo>
                <a:lnTo>
                  <a:pt x="567200" y="529738"/>
                </a:lnTo>
                <a:lnTo>
                  <a:pt x="565329" y="528154"/>
                </a:lnTo>
                <a:cubicBezTo>
                  <a:pt x="565329" y="528154"/>
                  <a:pt x="564394" y="526573"/>
                  <a:pt x="563459" y="526573"/>
                </a:cubicBezTo>
                <a:cubicBezTo>
                  <a:pt x="563459" y="526573"/>
                  <a:pt x="562523" y="527363"/>
                  <a:pt x="561591" y="527363"/>
                </a:cubicBezTo>
                <a:cubicBezTo>
                  <a:pt x="561591" y="528154"/>
                  <a:pt x="559721" y="528947"/>
                  <a:pt x="559721" y="528947"/>
                </a:cubicBezTo>
                <a:cubicBezTo>
                  <a:pt x="559721" y="528947"/>
                  <a:pt x="558785" y="527363"/>
                  <a:pt x="557850" y="527363"/>
                </a:cubicBezTo>
                <a:lnTo>
                  <a:pt x="560656" y="525782"/>
                </a:lnTo>
                <a:lnTo>
                  <a:pt x="558785" y="524198"/>
                </a:lnTo>
                <a:cubicBezTo>
                  <a:pt x="558785" y="523408"/>
                  <a:pt x="557850" y="522618"/>
                  <a:pt x="556915" y="522618"/>
                </a:cubicBezTo>
                <a:cubicBezTo>
                  <a:pt x="556915" y="521827"/>
                  <a:pt x="555983" y="521037"/>
                  <a:pt x="555047" y="520246"/>
                </a:cubicBezTo>
                <a:cubicBezTo>
                  <a:pt x="555047" y="521037"/>
                  <a:pt x="553177" y="521827"/>
                  <a:pt x="553177" y="521827"/>
                </a:cubicBezTo>
                <a:cubicBezTo>
                  <a:pt x="553177" y="522618"/>
                  <a:pt x="554112" y="523408"/>
                  <a:pt x="555047" y="523408"/>
                </a:cubicBezTo>
                <a:cubicBezTo>
                  <a:pt x="555047" y="524198"/>
                  <a:pt x="555983" y="524992"/>
                  <a:pt x="556915" y="525782"/>
                </a:cubicBezTo>
                <a:cubicBezTo>
                  <a:pt x="556915" y="525782"/>
                  <a:pt x="557850" y="526573"/>
                  <a:pt x="557850" y="527363"/>
                </a:cubicBezTo>
                <a:lnTo>
                  <a:pt x="555983" y="528154"/>
                </a:lnTo>
                <a:cubicBezTo>
                  <a:pt x="555983" y="528154"/>
                  <a:pt x="555047" y="527363"/>
                  <a:pt x="554112" y="526573"/>
                </a:cubicBezTo>
                <a:cubicBezTo>
                  <a:pt x="553177" y="525782"/>
                  <a:pt x="552242" y="524198"/>
                  <a:pt x="551310" y="523408"/>
                </a:cubicBezTo>
                <a:lnTo>
                  <a:pt x="549439" y="524198"/>
                </a:lnTo>
                <a:cubicBezTo>
                  <a:pt x="549439" y="524992"/>
                  <a:pt x="550374" y="525782"/>
                  <a:pt x="550374" y="526573"/>
                </a:cubicBezTo>
                <a:cubicBezTo>
                  <a:pt x="551310" y="526573"/>
                  <a:pt x="552242" y="527363"/>
                  <a:pt x="552242" y="528154"/>
                </a:cubicBezTo>
                <a:cubicBezTo>
                  <a:pt x="552242" y="528154"/>
                  <a:pt x="550374" y="528947"/>
                  <a:pt x="550374" y="529738"/>
                </a:cubicBezTo>
                <a:cubicBezTo>
                  <a:pt x="550374" y="529738"/>
                  <a:pt x="552242" y="530528"/>
                  <a:pt x="552242" y="531318"/>
                </a:cubicBezTo>
                <a:cubicBezTo>
                  <a:pt x="552242" y="531318"/>
                  <a:pt x="550374" y="532109"/>
                  <a:pt x="549439" y="532899"/>
                </a:cubicBezTo>
                <a:lnTo>
                  <a:pt x="548504" y="530528"/>
                </a:lnTo>
                <a:cubicBezTo>
                  <a:pt x="547569" y="530528"/>
                  <a:pt x="546636" y="532109"/>
                  <a:pt x="545701" y="532109"/>
                </a:cubicBezTo>
                <a:cubicBezTo>
                  <a:pt x="545701" y="532899"/>
                  <a:pt x="544766" y="532899"/>
                  <a:pt x="543831" y="533693"/>
                </a:cubicBezTo>
                <a:cubicBezTo>
                  <a:pt x="543831" y="533693"/>
                  <a:pt x="542895" y="534483"/>
                  <a:pt x="541963" y="534483"/>
                </a:cubicBezTo>
                <a:cubicBezTo>
                  <a:pt x="541963" y="535274"/>
                  <a:pt x="541028" y="532899"/>
                  <a:pt x="540093" y="532899"/>
                </a:cubicBezTo>
                <a:cubicBezTo>
                  <a:pt x="540093" y="532899"/>
                  <a:pt x="539157" y="534483"/>
                  <a:pt x="538222" y="534483"/>
                </a:cubicBezTo>
                <a:cubicBezTo>
                  <a:pt x="537290" y="534483"/>
                  <a:pt x="537290" y="532899"/>
                  <a:pt x="536355" y="532899"/>
                </a:cubicBezTo>
                <a:cubicBezTo>
                  <a:pt x="536355" y="532899"/>
                  <a:pt x="535420" y="533693"/>
                  <a:pt x="534484" y="533693"/>
                </a:cubicBezTo>
                <a:cubicBezTo>
                  <a:pt x="534484" y="534483"/>
                  <a:pt x="533549" y="535274"/>
                  <a:pt x="532614" y="535274"/>
                </a:cubicBezTo>
                <a:cubicBezTo>
                  <a:pt x="532614" y="535274"/>
                  <a:pt x="531682" y="533693"/>
                  <a:pt x="530746" y="533693"/>
                </a:cubicBezTo>
                <a:cubicBezTo>
                  <a:pt x="530746" y="533693"/>
                  <a:pt x="529811" y="534483"/>
                  <a:pt x="528876" y="535274"/>
                </a:cubicBezTo>
                <a:lnTo>
                  <a:pt x="530746" y="536854"/>
                </a:lnTo>
                <a:lnTo>
                  <a:pt x="531682" y="538438"/>
                </a:lnTo>
                <a:lnTo>
                  <a:pt x="529811" y="540019"/>
                </a:lnTo>
                <a:cubicBezTo>
                  <a:pt x="529811" y="540019"/>
                  <a:pt x="528876" y="538438"/>
                  <a:pt x="527941" y="538438"/>
                </a:cubicBezTo>
                <a:cubicBezTo>
                  <a:pt x="527941" y="537648"/>
                  <a:pt x="527008" y="536854"/>
                  <a:pt x="527008" y="536064"/>
                </a:cubicBezTo>
                <a:cubicBezTo>
                  <a:pt x="526073" y="536064"/>
                  <a:pt x="526073" y="535274"/>
                  <a:pt x="525138" y="534483"/>
                </a:cubicBezTo>
                <a:cubicBezTo>
                  <a:pt x="524203" y="533693"/>
                  <a:pt x="524203" y="533693"/>
                  <a:pt x="523267" y="532899"/>
                </a:cubicBezTo>
                <a:cubicBezTo>
                  <a:pt x="523267" y="532109"/>
                  <a:pt x="522332" y="531318"/>
                  <a:pt x="522332" y="531318"/>
                </a:cubicBezTo>
                <a:cubicBezTo>
                  <a:pt x="522332" y="530528"/>
                  <a:pt x="524203" y="529738"/>
                  <a:pt x="524203" y="529738"/>
                </a:cubicBezTo>
                <a:cubicBezTo>
                  <a:pt x="524203" y="528947"/>
                  <a:pt x="522332" y="528154"/>
                  <a:pt x="522332" y="528154"/>
                </a:cubicBezTo>
                <a:cubicBezTo>
                  <a:pt x="521400" y="528154"/>
                  <a:pt x="521400" y="528947"/>
                  <a:pt x="520465" y="528947"/>
                </a:cubicBezTo>
                <a:cubicBezTo>
                  <a:pt x="519529" y="528947"/>
                  <a:pt x="519529" y="527363"/>
                  <a:pt x="518594" y="527363"/>
                </a:cubicBezTo>
                <a:lnTo>
                  <a:pt x="516727" y="528947"/>
                </a:lnTo>
                <a:lnTo>
                  <a:pt x="518594" y="530528"/>
                </a:lnTo>
                <a:cubicBezTo>
                  <a:pt x="518594" y="531318"/>
                  <a:pt x="516727" y="531318"/>
                  <a:pt x="515792" y="532109"/>
                </a:cubicBezTo>
                <a:cubicBezTo>
                  <a:pt x="515792" y="532109"/>
                  <a:pt x="517659" y="532899"/>
                  <a:pt x="517659" y="533693"/>
                </a:cubicBezTo>
                <a:cubicBezTo>
                  <a:pt x="517659" y="534483"/>
                  <a:pt x="518594" y="535274"/>
                  <a:pt x="519529" y="535274"/>
                </a:cubicBezTo>
                <a:cubicBezTo>
                  <a:pt x="519529" y="536064"/>
                  <a:pt x="521400" y="536854"/>
                  <a:pt x="521400" y="536854"/>
                </a:cubicBezTo>
                <a:cubicBezTo>
                  <a:pt x="520465" y="537648"/>
                  <a:pt x="519529" y="538438"/>
                  <a:pt x="518594" y="538438"/>
                </a:cubicBezTo>
                <a:cubicBezTo>
                  <a:pt x="517659" y="537648"/>
                  <a:pt x="516727" y="536064"/>
                  <a:pt x="515792" y="535274"/>
                </a:cubicBezTo>
                <a:cubicBezTo>
                  <a:pt x="514856" y="535274"/>
                  <a:pt x="513921" y="536064"/>
                  <a:pt x="513921" y="536064"/>
                </a:cubicBezTo>
                <a:cubicBezTo>
                  <a:pt x="512986" y="536064"/>
                  <a:pt x="512986" y="534483"/>
                  <a:pt x="512054" y="534483"/>
                </a:cubicBezTo>
                <a:lnTo>
                  <a:pt x="513921" y="532899"/>
                </a:lnTo>
                <a:cubicBezTo>
                  <a:pt x="513921" y="532899"/>
                  <a:pt x="512054" y="532109"/>
                  <a:pt x="512986" y="531318"/>
                </a:cubicBezTo>
                <a:lnTo>
                  <a:pt x="514856" y="530528"/>
                </a:lnTo>
                <a:cubicBezTo>
                  <a:pt x="513921" y="529738"/>
                  <a:pt x="513921" y="528947"/>
                  <a:pt x="512986" y="528154"/>
                </a:cubicBezTo>
                <a:cubicBezTo>
                  <a:pt x="512986" y="528154"/>
                  <a:pt x="512054" y="526573"/>
                  <a:pt x="511118" y="526573"/>
                </a:cubicBezTo>
                <a:lnTo>
                  <a:pt x="509248" y="528154"/>
                </a:lnTo>
                <a:lnTo>
                  <a:pt x="511118" y="529738"/>
                </a:lnTo>
                <a:cubicBezTo>
                  <a:pt x="511118" y="529738"/>
                  <a:pt x="508313" y="530528"/>
                  <a:pt x="509248" y="531318"/>
                </a:cubicBezTo>
                <a:cubicBezTo>
                  <a:pt x="509248" y="531318"/>
                  <a:pt x="510183" y="532109"/>
                  <a:pt x="510183" y="532899"/>
                </a:cubicBezTo>
                <a:cubicBezTo>
                  <a:pt x="511118" y="532899"/>
                  <a:pt x="512054" y="534483"/>
                  <a:pt x="512054" y="534483"/>
                </a:cubicBezTo>
                <a:cubicBezTo>
                  <a:pt x="511118" y="534483"/>
                  <a:pt x="510183" y="536064"/>
                  <a:pt x="510183" y="536064"/>
                </a:cubicBezTo>
                <a:cubicBezTo>
                  <a:pt x="509248" y="536064"/>
                  <a:pt x="509248" y="534483"/>
                  <a:pt x="508313" y="534483"/>
                </a:cubicBezTo>
                <a:cubicBezTo>
                  <a:pt x="508313" y="534483"/>
                  <a:pt x="506445" y="536064"/>
                  <a:pt x="506445" y="535274"/>
                </a:cubicBezTo>
                <a:cubicBezTo>
                  <a:pt x="505510" y="535274"/>
                  <a:pt x="505510" y="534483"/>
                  <a:pt x="504575" y="533693"/>
                </a:cubicBezTo>
                <a:cubicBezTo>
                  <a:pt x="504575" y="532899"/>
                  <a:pt x="503639" y="532899"/>
                  <a:pt x="502704" y="532109"/>
                </a:cubicBezTo>
                <a:lnTo>
                  <a:pt x="505510" y="530528"/>
                </a:lnTo>
                <a:lnTo>
                  <a:pt x="503639" y="528947"/>
                </a:lnTo>
                <a:cubicBezTo>
                  <a:pt x="502704" y="528154"/>
                  <a:pt x="501772" y="527363"/>
                  <a:pt x="501772" y="527363"/>
                </a:cubicBezTo>
                <a:cubicBezTo>
                  <a:pt x="501772" y="526573"/>
                  <a:pt x="499901" y="525782"/>
                  <a:pt x="500837" y="525782"/>
                </a:cubicBezTo>
                <a:cubicBezTo>
                  <a:pt x="500837" y="524992"/>
                  <a:pt x="502704" y="524198"/>
                  <a:pt x="502704" y="524198"/>
                </a:cubicBezTo>
                <a:cubicBezTo>
                  <a:pt x="502704" y="523408"/>
                  <a:pt x="500837" y="522618"/>
                  <a:pt x="500837" y="522618"/>
                </a:cubicBezTo>
                <a:cubicBezTo>
                  <a:pt x="499901" y="521827"/>
                  <a:pt x="499901" y="521037"/>
                  <a:pt x="498966" y="520246"/>
                </a:cubicBezTo>
                <a:cubicBezTo>
                  <a:pt x="498966" y="520246"/>
                  <a:pt x="498031" y="521827"/>
                  <a:pt x="497099" y="521827"/>
                </a:cubicBezTo>
                <a:cubicBezTo>
                  <a:pt x="497099" y="521827"/>
                  <a:pt x="496164" y="520246"/>
                  <a:pt x="495228" y="520246"/>
                </a:cubicBezTo>
                <a:cubicBezTo>
                  <a:pt x="495228" y="520246"/>
                  <a:pt x="493358" y="521037"/>
                  <a:pt x="493358" y="521827"/>
                </a:cubicBezTo>
                <a:cubicBezTo>
                  <a:pt x="493358" y="521827"/>
                  <a:pt x="495228" y="522618"/>
                  <a:pt x="495228" y="523408"/>
                </a:cubicBezTo>
                <a:lnTo>
                  <a:pt x="493358" y="524198"/>
                </a:lnTo>
                <a:cubicBezTo>
                  <a:pt x="493358" y="524992"/>
                  <a:pt x="494293" y="525782"/>
                  <a:pt x="494293" y="526573"/>
                </a:cubicBezTo>
                <a:cubicBezTo>
                  <a:pt x="495228" y="526573"/>
                  <a:pt x="496164" y="527363"/>
                  <a:pt x="496164" y="528154"/>
                </a:cubicBezTo>
                <a:lnTo>
                  <a:pt x="498031" y="529738"/>
                </a:lnTo>
                <a:cubicBezTo>
                  <a:pt x="498031" y="530528"/>
                  <a:pt x="496164" y="531318"/>
                  <a:pt x="496164" y="531318"/>
                </a:cubicBezTo>
                <a:lnTo>
                  <a:pt x="494293" y="529738"/>
                </a:lnTo>
                <a:cubicBezTo>
                  <a:pt x="494293" y="528947"/>
                  <a:pt x="492422" y="527363"/>
                  <a:pt x="492422" y="527363"/>
                </a:cubicBezTo>
                <a:lnTo>
                  <a:pt x="490555" y="528947"/>
                </a:lnTo>
                <a:cubicBezTo>
                  <a:pt x="489620" y="528947"/>
                  <a:pt x="488685" y="529738"/>
                  <a:pt x="488685" y="530528"/>
                </a:cubicBezTo>
                <a:cubicBezTo>
                  <a:pt x="487749" y="530528"/>
                  <a:pt x="486817" y="531318"/>
                  <a:pt x="485882" y="531318"/>
                </a:cubicBezTo>
                <a:cubicBezTo>
                  <a:pt x="485882" y="532109"/>
                  <a:pt x="487749" y="532899"/>
                  <a:pt x="487749" y="533693"/>
                </a:cubicBezTo>
                <a:lnTo>
                  <a:pt x="485882" y="534483"/>
                </a:lnTo>
                <a:cubicBezTo>
                  <a:pt x="484947" y="534483"/>
                  <a:pt x="484947" y="533693"/>
                  <a:pt x="484011" y="532899"/>
                </a:cubicBezTo>
                <a:cubicBezTo>
                  <a:pt x="484011" y="532899"/>
                  <a:pt x="483076" y="531318"/>
                  <a:pt x="482144" y="531318"/>
                </a:cubicBezTo>
                <a:lnTo>
                  <a:pt x="480274" y="532899"/>
                </a:lnTo>
                <a:cubicBezTo>
                  <a:pt x="480274" y="532109"/>
                  <a:pt x="479338" y="531318"/>
                  <a:pt x="479338" y="530528"/>
                </a:cubicBezTo>
                <a:lnTo>
                  <a:pt x="481209" y="529738"/>
                </a:lnTo>
                <a:cubicBezTo>
                  <a:pt x="481209" y="528947"/>
                  <a:pt x="480274" y="528154"/>
                  <a:pt x="479338" y="527363"/>
                </a:cubicBezTo>
                <a:cubicBezTo>
                  <a:pt x="479338" y="527363"/>
                  <a:pt x="478403" y="525782"/>
                  <a:pt x="477471" y="525782"/>
                </a:cubicBezTo>
                <a:lnTo>
                  <a:pt x="475600" y="527363"/>
                </a:lnTo>
                <a:lnTo>
                  <a:pt x="473730" y="528947"/>
                </a:lnTo>
                <a:cubicBezTo>
                  <a:pt x="472795" y="528947"/>
                  <a:pt x="472795" y="527363"/>
                  <a:pt x="471862" y="526573"/>
                </a:cubicBezTo>
                <a:cubicBezTo>
                  <a:pt x="470927" y="527363"/>
                  <a:pt x="470927" y="528154"/>
                  <a:pt x="469992" y="528154"/>
                </a:cubicBezTo>
                <a:cubicBezTo>
                  <a:pt x="468121" y="528947"/>
                  <a:pt x="467189" y="529738"/>
                  <a:pt x="466254" y="531318"/>
                </a:cubicBezTo>
                <a:cubicBezTo>
                  <a:pt x="467189" y="532109"/>
                  <a:pt x="468121" y="533693"/>
                  <a:pt x="469057" y="534483"/>
                </a:cubicBezTo>
                <a:cubicBezTo>
                  <a:pt x="469992" y="536064"/>
                  <a:pt x="470927" y="536854"/>
                  <a:pt x="471862" y="537648"/>
                </a:cubicBezTo>
                <a:cubicBezTo>
                  <a:pt x="471862" y="538438"/>
                  <a:pt x="469992" y="538438"/>
                  <a:pt x="469992" y="539229"/>
                </a:cubicBezTo>
                <a:cubicBezTo>
                  <a:pt x="469992" y="540019"/>
                  <a:pt x="471862" y="540810"/>
                  <a:pt x="471862" y="540810"/>
                </a:cubicBezTo>
                <a:cubicBezTo>
                  <a:pt x="471862" y="541600"/>
                  <a:pt x="469992" y="542394"/>
                  <a:pt x="469992" y="542394"/>
                </a:cubicBezTo>
                <a:cubicBezTo>
                  <a:pt x="469057" y="542394"/>
                  <a:pt x="468121" y="540810"/>
                  <a:pt x="468121" y="540810"/>
                </a:cubicBezTo>
                <a:cubicBezTo>
                  <a:pt x="467189" y="540019"/>
                  <a:pt x="466254" y="539229"/>
                  <a:pt x="466254" y="539229"/>
                </a:cubicBezTo>
                <a:cubicBezTo>
                  <a:pt x="466254" y="538438"/>
                  <a:pt x="468121" y="537648"/>
                  <a:pt x="468121" y="537648"/>
                </a:cubicBezTo>
                <a:lnTo>
                  <a:pt x="467189" y="536064"/>
                </a:lnTo>
                <a:cubicBezTo>
                  <a:pt x="466254" y="536064"/>
                  <a:pt x="465319" y="536854"/>
                  <a:pt x="464383" y="536854"/>
                </a:cubicBezTo>
                <a:cubicBezTo>
                  <a:pt x="465319" y="537648"/>
                  <a:pt x="466254" y="538438"/>
                  <a:pt x="466254" y="539229"/>
                </a:cubicBezTo>
                <a:lnTo>
                  <a:pt x="464383" y="540019"/>
                </a:lnTo>
                <a:cubicBezTo>
                  <a:pt x="463448" y="540810"/>
                  <a:pt x="462513" y="540810"/>
                  <a:pt x="462513" y="541600"/>
                </a:cubicBezTo>
                <a:cubicBezTo>
                  <a:pt x="461581" y="540810"/>
                  <a:pt x="460646" y="540810"/>
                  <a:pt x="460646" y="540019"/>
                </a:cubicBezTo>
                <a:cubicBezTo>
                  <a:pt x="460646" y="539229"/>
                  <a:pt x="458775" y="538438"/>
                  <a:pt x="458775" y="538438"/>
                </a:cubicBezTo>
                <a:cubicBezTo>
                  <a:pt x="458775" y="537648"/>
                  <a:pt x="461581" y="536854"/>
                  <a:pt x="461581" y="536854"/>
                </a:cubicBezTo>
                <a:cubicBezTo>
                  <a:pt x="460646" y="536064"/>
                  <a:pt x="459710" y="535274"/>
                  <a:pt x="459710" y="535274"/>
                </a:cubicBezTo>
                <a:cubicBezTo>
                  <a:pt x="459710" y="534483"/>
                  <a:pt x="457843" y="533693"/>
                  <a:pt x="457843" y="532899"/>
                </a:cubicBezTo>
                <a:lnTo>
                  <a:pt x="459710" y="532109"/>
                </a:lnTo>
                <a:lnTo>
                  <a:pt x="461581" y="533693"/>
                </a:lnTo>
                <a:lnTo>
                  <a:pt x="463448" y="532109"/>
                </a:lnTo>
                <a:cubicBezTo>
                  <a:pt x="463448" y="532109"/>
                  <a:pt x="462513" y="531318"/>
                  <a:pt x="462513" y="530528"/>
                </a:cubicBezTo>
                <a:lnTo>
                  <a:pt x="460646" y="528947"/>
                </a:lnTo>
                <a:cubicBezTo>
                  <a:pt x="459710" y="528947"/>
                  <a:pt x="458775" y="530528"/>
                  <a:pt x="458775" y="529738"/>
                </a:cubicBezTo>
                <a:cubicBezTo>
                  <a:pt x="457843" y="529738"/>
                  <a:pt x="456908" y="528947"/>
                  <a:pt x="456908" y="528154"/>
                </a:cubicBezTo>
                <a:cubicBezTo>
                  <a:pt x="455972" y="528154"/>
                  <a:pt x="455972" y="527363"/>
                  <a:pt x="455037" y="526573"/>
                </a:cubicBezTo>
                <a:cubicBezTo>
                  <a:pt x="455037" y="525782"/>
                  <a:pt x="454102" y="525782"/>
                  <a:pt x="454102" y="524992"/>
                </a:cubicBezTo>
                <a:lnTo>
                  <a:pt x="455972" y="523408"/>
                </a:lnTo>
                <a:cubicBezTo>
                  <a:pt x="455972" y="523408"/>
                  <a:pt x="457843" y="522618"/>
                  <a:pt x="457843" y="521827"/>
                </a:cubicBezTo>
                <a:cubicBezTo>
                  <a:pt x="457843" y="521827"/>
                  <a:pt x="455972" y="521037"/>
                  <a:pt x="455972" y="520246"/>
                </a:cubicBezTo>
                <a:lnTo>
                  <a:pt x="454102" y="521827"/>
                </a:lnTo>
                <a:cubicBezTo>
                  <a:pt x="454102" y="521827"/>
                  <a:pt x="453170" y="520246"/>
                  <a:pt x="452234" y="520246"/>
                </a:cubicBezTo>
                <a:cubicBezTo>
                  <a:pt x="452234" y="519453"/>
                  <a:pt x="451299" y="518662"/>
                  <a:pt x="451299" y="517872"/>
                </a:cubicBezTo>
                <a:cubicBezTo>
                  <a:pt x="450452" y="517872"/>
                  <a:pt x="449640" y="517217"/>
                  <a:pt x="449488" y="516505"/>
                </a:cubicBezTo>
                <a:lnTo>
                  <a:pt x="445536" y="516096"/>
                </a:lnTo>
                <a:cubicBezTo>
                  <a:pt x="445603" y="516162"/>
                  <a:pt x="445615" y="516225"/>
                  <a:pt x="445691" y="516291"/>
                </a:cubicBezTo>
                <a:cubicBezTo>
                  <a:pt x="446626" y="516291"/>
                  <a:pt x="446626" y="517082"/>
                  <a:pt x="447561" y="517872"/>
                </a:cubicBezTo>
                <a:cubicBezTo>
                  <a:pt x="447561" y="517872"/>
                  <a:pt x="448493" y="518662"/>
                  <a:pt x="448493" y="519453"/>
                </a:cubicBezTo>
                <a:cubicBezTo>
                  <a:pt x="449429" y="519453"/>
                  <a:pt x="446626" y="520246"/>
                  <a:pt x="446626" y="521037"/>
                </a:cubicBezTo>
                <a:cubicBezTo>
                  <a:pt x="446626" y="521037"/>
                  <a:pt x="448493" y="521827"/>
                  <a:pt x="448493" y="522618"/>
                </a:cubicBezTo>
                <a:cubicBezTo>
                  <a:pt x="448493" y="523408"/>
                  <a:pt x="446626" y="523408"/>
                  <a:pt x="446626" y="524198"/>
                </a:cubicBezTo>
                <a:lnTo>
                  <a:pt x="447561" y="525782"/>
                </a:lnTo>
                <a:cubicBezTo>
                  <a:pt x="447561" y="525782"/>
                  <a:pt x="449429" y="524198"/>
                  <a:pt x="450364" y="524198"/>
                </a:cubicBezTo>
                <a:cubicBezTo>
                  <a:pt x="450364" y="524198"/>
                  <a:pt x="451299" y="523408"/>
                  <a:pt x="452234" y="523408"/>
                </a:cubicBezTo>
                <a:cubicBezTo>
                  <a:pt x="452234" y="523408"/>
                  <a:pt x="453170" y="524992"/>
                  <a:pt x="454102" y="524992"/>
                </a:cubicBezTo>
                <a:cubicBezTo>
                  <a:pt x="454102" y="524992"/>
                  <a:pt x="451299" y="525782"/>
                  <a:pt x="451299" y="526573"/>
                </a:cubicBezTo>
                <a:cubicBezTo>
                  <a:pt x="451299" y="526573"/>
                  <a:pt x="453170" y="527363"/>
                  <a:pt x="453170" y="528154"/>
                </a:cubicBezTo>
                <a:cubicBezTo>
                  <a:pt x="454102" y="528947"/>
                  <a:pt x="455037" y="530528"/>
                  <a:pt x="455972" y="531318"/>
                </a:cubicBezTo>
                <a:cubicBezTo>
                  <a:pt x="455972" y="532109"/>
                  <a:pt x="455037" y="532109"/>
                  <a:pt x="454102" y="532899"/>
                </a:cubicBezTo>
                <a:lnTo>
                  <a:pt x="452234" y="534483"/>
                </a:lnTo>
                <a:cubicBezTo>
                  <a:pt x="451299" y="534483"/>
                  <a:pt x="451299" y="532109"/>
                  <a:pt x="450364" y="532109"/>
                </a:cubicBezTo>
                <a:cubicBezTo>
                  <a:pt x="450364" y="532109"/>
                  <a:pt x="449429" y="533693"/>
                  <a:pt x="448493" y="533693"/>
                </a:cubicBezTo>
                <a:cubicBezTo>
                  <a:pt x="448493" y="533693"/>
                  <a:pt x="447561" y="532109"/>
                  <a:pt x="446626" y="532109"/>
                </a:cubicBezTo>
                <a:cubicBezTo>
                  <a:pt x="446626" y="531318"/>
                  <a:pt x="445691" y="530528"/>
                  <a:pt x="445691" y="530528"/>
                </a:cubicBezTo>
                <a:cubicBezTo>
                  <a:pt x="444755" y="529738"/>
                  <a:pt x="444755" y="528947"/>
                  <a:pt x="443820" y="528154"/>
                </a:cubicBezTo>
                <a:cubicBezTo>
                  <a:pt x="442885" y="528154"/>
                  <a:pt x="441953" y="529738"/>
                  <a:pt x="441953" y="529738"/>
                </a:cubicBezTo>
                <a:cubicBezTo>
                  <a:pt x="441018" y="529738"/>
                  <a:pt x="440082" y="528154"/>
                  <a:pt x="440082" y="528154"/>
                </a:cubicBezTo>
                <a:cubicBezTo>
                  <a:pt x="439147" y="527363"/>
                  <a:pt x="439147" y="526573"/>
                  <a:pt x="438212" y="526573"/>
                </a:cubicBezTo>
                <a:cubicBezTo>
                  <a:pt x="438212" y="525782"/>
                  <a:pt x="437280" y="524198"/>
                  <a:pt x="437280" y="524198"/>
                </a:cubicBezTo>
                <a:cubicBezTo>
                  <a:pt x="436344" y="524198"/>
                  <a:pt x="435409" y="525782"/>
                  <a:pt x="434474" y="525782"/>
                </a:cubicBezTo>
                <a:cubicBezTo>
                  <a:pt x="434474" y="526573"/>
                  <a:pt x="432603" y="526573"/>
                  <a:pt x="432603" y="527363"/>
                </a:cubicBezTo>
                <a:cubicBezTo>
                  <a:pt x="432603" y="527363"/>
                  <a:pt x="434474" y="528154"/>
                  <a:pt x="434474" y="528947"/>
                </a:cubicBezTo>
                <a:cubicBezTo>
                  <a:pt x="434474" y="528947"/>
                  <a:pt x="431671" y="529738"/>
                  <a:pt x="432603" y="530528"/>
                </a:cubicBezTo>
                <a:cubicBezTo>
                  <a:pt x="432603" y="530528"/>
                  <a:pt x="433539" y="531318"/>
                  <a:pt x="433539" y="532109"/>
                </a:cubicBezTo>
                <a:cubicBezTo>
                  <a:pt x="434474" y="532109"/>
                  <a:pt x="434474" y="533693"/>
                  <a:pt x="435409" y="533693"/>
                </a:cubicBezTo>
                <a:cubicBezTo>
                  <a:pt x="434474" y="533693"/>
                  <a:pt x="433539" y="535274"/>
                  <a:pt x="433539" y="535274"/>
                </a:cubicBezTo>
                <a:cubicBezTo>
                  <a:pt x="432603" y="535274"/>
                  <a:pt x="432603" y="533693"/>
                  <a:pt x="431671" y="533693"/>
                </a:cubicBezTo>
                <a:cubicBezTo>
                  <a:pt x="431671" y="532899"/>
                  <a:pt x="429801" y="534483"/>
                  <a:pt x="429801" y="534483"/>
                </a:cubicBezTo>
                <a:cubicBezTo>
                  <a:pt x="428865" y="534483"/>
                  <a:pt x="427933" y="532899"/>
                  <a:pt x="427933" y="532899"/>
                </a:cubicBezTo>
                <a:cubicBezTo>
                  <a:pt x="427933" y="532899"/>
                  <a:pt x="429801" y="532109"/>
                  <a:pt x="429801" y="531318"/>
                </a:cubicBezTo>
                <a:lnTo>
                  <a:pt x="428865" y="529738"/>
                </a:lnTo>
                <a:cubicBezTo>
                  <a:pt x="427933" y="529738"/>
                  <a:pt x="426998" y="531318"/>
                  <a:pt x="426063" y="531318"/>
                </a:cubicBezTo>
                <a:cubicBezTo>
                  <a:pt x="426063" y="531318"/>
                  <a:pt x="425127" y="532109"/>
                  <a:pt x="424192" y="532899"/>
                </a:cubicBezTo>
                <a:lnTo>
                  <a:pt x="422325" y="533693"/>
                </a:lnTo>
                <a:lnTo>
                  <a:pt x="420454" y="532109"/>
                </a:lnTo>
                <a:cubicBezTo>
                  <a:pt x="420454" y="532109"/>
                  <a:pt x="422325" y="531318"/>
                  <a:pt x="422325" y="530528"/>
                </a:cubicBezTo>
                <a:cubicBezTo>
                  <a:pt x="423260" y="530528"/>
                  <a:pt x="421390" y="529738"/>
                  <a:pt x="421390" y="528947"/>
                </a:cubicBezTo>
                <a:cubicBezTo>
                  <a:pt x="421390" y="528154"/>
                  <a:pt x="423260" y="528154"/>
                  <a:pt x="423260" y="527363"/>
                </a:cubicBezTo>
                <a:cubicBezTo>
                  <a:pt x="423260" y="527363"/>
                  <a:pt x="421390" y="526573"/>
                  <a:pt x="421390" y="525782"/>
                </a:cubicBezTo>
                <a:cubicBezTo>
                  <a:pt x="421390" y="526573"/>
                  <a:pt x="419519" y="526573"/>
                  <a:pt x="419519" y="527363"/>
                </a:cubicBezTo>
                <a:lnTo>
                  <a:pt x="421390" y="528947"/>
                </a:lnTo>
                <a:cubicBezTo>
                  <a:pt x="420454" y="529738"/>
                  <a:pt x="419519" y="529738"/>
                  <a:pt x="419519" y="530528"/>
                </a:cubicBezTo>
                <a:cubicBezTo>
                  <a:pt x="418584" y="530528"/>
                  <a:pt x="417652" y="531318"/>
                  <a:pt x="416716" y="532109"/>
                </a:cubicBezTo>
                <a:cubicBezTo>
                  <a:pt x="416716" y="532109"/>
                  <a:pt x="415781" y="532899"/>
                  <a:pt x="414846" y="532899"/>
                </a:cubicBezTo>
                <a:cubicBezTo>
                  <a:pt x="414846" y="532899"/>
                  <a:pt x="413911" y="531318"/>
                  <a:pt x="412978" y="531318"/>
                </a:cubicBezTo>
                <a:lnTo>
                  <a:pt x="412043" y="529738"/>
                </a:lnTo>
                <a:cubicBezTo>
                  <a:pt x="411108" y="529738"/>
                  <a:pt x="410173" y="531318"/>
                  <a:pt x="409237" y="531318"/>
                </a:cubicBezTo>
                <a:cubicBezTo>
                  <a:pt x="409237" y="530528"/>
                  <a:pt x="408302" y="528947"/>
                  <a:pt x="408302" y="528947"/>
                </a:cubicBezTo>
                <a:cubicBezTo>
                  <a:pt x="407370" y="528947"/>
                  <a:pt x="406435" y="530528"/>
                  <a:pt x="405499" y="530528"/>
                </a:cubicBezTo>
                <a:cubicBezTo>
                  <a:pt x="405499" y="530528"/>
                  <a:pt x="404564" y="532109"/>
                  <a:pt x="403629" y="532109"/>
                </a:cubicBezTo>
                <a:cubicBezTo>
                  <a:pt x="403629" y="532109"/>
                  <a:pt x="402697" y="530528"/>
                  <a:pt x="402697" y="529738"/>
                </a:cubicBezTo>
                <a:lnTo>
                  <a:pt x="404564" y="528947"/>
                </a:lnTo>
                <a:cubicBezTo>
                  <a:pt x="404564" y="528154"/>
                  <a:pt x="402697" y="527363"/>
                  <a:pt x="402697" y="527363"/>
                </a:cubicBezTo>
                <a:cubicBezTo>
                  <a:pt x="402697" y="526573"/>
                  <a:pt x="401762" y="525782"/>
                  <a:pt x="400826" y="524992"/>
                </a:cubicBezTo>
                <a:cubicBezTo>
                  <a:pt x="400826" y="524992"/>
                  <a:pt x="399891" y="524198"/>
                  <a:pt x="399891" y="523408"/>
                </a:cubicBezTo>
                <a:cubicBezTo>
                  <a:pt x="398956" y="524198"/>
                  <a:pt x="398024" y="524198"/>
                  <a:pt x="397088" y="524992"/>
                </a:cubicBezTo>
                <a:lnTo>
                  <a:pt x="398956" y="526573"/>
                </a:lnTo>
                <a:cubicBezTo>
                  <a:pt x="398956" y="526573"/>
                  <a:pt x="397088" y="527363"/>
                  <a:pt x="397088" y="528154"/>
                </a:cubicBezTo>
                <a:lnTo>
                  <a:pt x="395218" y="528947"/>
                </a:lnTo>
                <a:cubicBezTo>
                  <a:pt x="395218" y="529738"/>
                  <a:pt x="396153" y="530528"/>
                  <a:pt x="396153" y="531318"/>
                </a:cubicBezTo>
                <a:cubicBezTo>
                  <a:pt x="397088" y="531318"/>
                  <a:pt x="398024" y="532109"/>
                  <a:pt x="398024" y="532899"/>
                </a:cubicBezTo>
                <a:cubicBezTo>
                  <a:pt x="398024" y="532899"/>
                  <a:pt x="396153" y="533693"/>
                  <a:pt x="396153" y="534483"/>
                </a:cubicBezTo>
                <a:lnTo>
                  <a:pt x="394283" y="532109"/>
                </a:lnTo>
                <a:cubicBezTo>
                  <a:pt x="394283" y="532109"/>
                  <a:pt x="393350" y="530528"/>
                  <a:pt x="392415" y="530528"/>
                </a:cubicBezTo>
                <a:cubicBezTo>
                  <a:pt x="392415" y="530528"/>
                  <a:pt x="391480" y="532109"/>
                  <a:pt x="390545" y="532109"/>
                </a:cubicBezTo>
                <a:cubicBezTo>
                  <a:pt x="390545" y="532109"/>
                  <a:pt x="392415" y="532899"/>
                  <a:pt x="392415" y="533693"/>
                </a:cubicBezTo>
                <a:lnTo>
                  <a:pt x="390545" y="535274"/>
                </a:lnTo>
                <a:cubicBezTo>
                  <a:pt x="389609" y="534483"/>
                  <a:pt x="389609" y="533693"/>
                  <a:pt x="388674" y="533693"/>
                </a:cubicBezTo>
                <a:cubicBezTo>
                  <a:pt x="387742" y="532899"/>
                  <a:pt x="387742" y="532109"/>
                  <a:pt x="386807" y="531318"/>
                </a:cubicBezTo>
                <a:cubicBezTo>
                  <a:pt x="386807" y="531318"/>
                  <a:pt x="385872" y="530528"/>
                  <a:pt x="385872" y="529738"/>
                </a:cubicBezTo>
                <a:cubicBezTo>
                  <a:pt x="384936" y="528947"/>
                  <a:pt x="384001" y="528947"/>
                  <a:pt x="384001" y="528154"/>
                </a:cubicBezTo>
                <a:cubicBezTo>
                  <a:pt x="383069" y="527363"/>
                  <a:pt x="383069" y="526573"/>
                  <a:pt x="382134" y="526573"/>
                </a:cubicBezTo>
                <a:cubicBezTo>
                  <a:pt x="382134" y="525782"/>
                  <a:pt x="380263" y="527363"/>
                  <a:pt x="380263" y="527363"/>
                </a:cubicBezTo>
                <a:cubicBezTo>
                  <a:pt x="379328" y="527363"/>
                  <a:pt x="379328" y="525782"/>
                  <a:pt x="378393" y="525782"/>
                </a:cubicBezTo>
                <a:lnTo>
                  <a:pt x="377460" y="524198"/>
                </a:lnTo>
                <a:cubicBezTo>
                  <a:pt x="376525" y="524198"/>
                  <a:pt x="375590" y="522618"/>
                  <a:pt x="375590" y="522618"/>
                </a:cubicBezTo>
                <a:cubicBezTo>
                  <a:pt x="374655" y="522618"/>
                  <a:pt x="373719" y="523408"/>
                  <a:pt x="373719" y="523408"/>
                </a:cubicBezTo>
                <a:cubicBezTo>
                  <a:pt x="372787" y="524198"/>
                  <a:pt x="371852" y="524198"/>
                  <a:pt x="370917" y="524992"/>
                </a:cubicBezTo>
                <a:lnTo>
                  <a:pt x="369049" y="526573"/>
                </a:lnTo>
                <a:cubicBezTo>
                  <a:pt x="368114" y="525782"/>
                  <a:pt x="368114" y="524992"/>
                  <a:pt x="367179" y="524198"/>
                </a:cubicBezTo>
                <a:cubicBezTo>
                  <a:pt x="367179" y="524198"/>
                  <a:pt x="366244" y="523408"/>
                  <a:pt x="366244" y="522618"/>
                </a:cubicBezTo>
                <a:lnTo>
                  <a:pt x="368114" y="521827"/>
                </a:lnTo>
                <a:cubicBezTo>
                  <a:pt x="368114" y="521037"/>
                  <a:pt x="366244" y="520246"/>
                  <a:pt x="366244" y="519453"/>
                </a:cubicBezTo>
                <a:lnTo>
                  <a:pt x="368114" y="518662"/>
                </a:lnTo>
                <a:cubicBezTo>
                  <a:pt x="369049" y="517872"/>
                  <a:pt x="367179" y="517082"/>
                  <a:pt x="367179" y="516291"/>
                </a:cubicBezTo>
                <a:lnTo>
                  <a:pt x="369049" y="515498"/>
                </a:lnTo>
                <a:cubicBezTo>
                  <a:pt x="369049" y="514707"/>
                  <a:pt x="368114" y="513917"/>
                  <a:pt x="367179" y="513126"/>
                </a:cubicBezTo>
                <a:lnTo>
                  <a:pt x="365308" y="514707"/>
                </a:lnTo>
                <a:lnTo>
                  <a:pt x="363441" y="516291"/>
                </a:lnTo>
                <a:lnTo>
                  <a:pt x="361570" y="514707"/>
                </a:lnTo>
                <a:cubicBezTo>
                  <a:pt x="361570" y="513917"/>
                  <a:pt x="363441" y="513126"/>
                  <a:pt x="363441" y="513126"/>
                </a:cubicBezTo>
                <a:cubicBezTo>
                  <a:pt x="363441" y="512336"/>
                  <a:pt x="362506" y="511546"/>
                  <a:pt x="362506" y="511546"/>
                </a:cubicBezTo>
                <a:cubicBezTo>
                  <a:pt x="362506" y="510752"/>
                  <a:pt x="360635" y="509962"/>
                  <a:pt x="360635" y="509171"/>
                </a:cubicBezTo>
                <a:lnTo>
                  <a:pt x="362506" y="508381"/>
                </a:lnTo>
                <a:cubicBezTo>
                  <a:pt x="362506" y="507590"/>
                  <a:pt x="361570" y="506797"/>
                  <a:pt x="360635" y="506007"/>
                </a:cubicBezTo>
                <a:cubicBezTo>
                  <a:pt x="360635" y="506007"/>
                  <a:pt x="359700" y="505216"/>
                  <a:pt x="359700" y="504426"/>
                </a:cubicBezTo>
                <a:lnTo>
                  <a:pt x="361570" y="503635"/>
                </a:lnTo>
                <a:cubicBezTo>
                  <a:pt x="361570" y="502845"/>
                  <a:pt x="359700" y="502051"/>
                  <a:pt x="359700" y="501261"/>
                </a:cubicBezTo>
                <a:cubicBezTo>
                  <a:pt x="361570" y="500470"/>
                  <a:pt x="362506" y="499680"/>
                  <a:pt x="364373" y="498890"/>
                </a:cubicBezTo>
                <a:cubicBezTo>
                  <a:pt x="365308" y="499680"/>
                  <a:pt x="366244" y="501261"/>
                  <a:pt x="367179" y="502051"/>
                </a:cubicBezTo>
                <a:cubicBezTo>
                  <a:pt x="368114" y="502845"/>
                  <a:pt x="368114" y="503635"/>
                  <a:pt x="369049" y="504426"/>
                </a:cubicBezTo>
                <a:cubicBezTo>
                  <a:pt x="369049" y="504426"/>
                  <a:pt x="369981" y="505216"/>
                  <a:pt x="370917" y="506007"/>
                </a:cubicBezTo>
                <a:lnTo>
                  <a:pt x="372787" y="504426"/>
                </a:lnTo>
                <a:cubicBezTo>
                  <a:pt x="372787" y="504426"/>
                  <a:pt x="373719" y="506007"/>
                  <a:pt x="374655" y="506007"/>
                </a:cubicBezTo>
                <a:cubicBezTo>
                  <a:pt x="374655" y="506797"/>
                  <a:pt x="375590" y="507590"/>
                  <a:pt x="375590" y="508381"/>
                </a:cubicBezTo>
                <a:cubicBezTo>
                  <a:pt x="376525" y="508381"/>
                  <a:pt x="377460" y="506797"/>
                  <a:pt x="377460" y="506797"/>
                </a:cubicBezTo>
                <a:cubicBezTo>
                  <a:pt x="378393" y="506797"/>
                  <a:pt x="379328" y="508381"/>
                  <a:pt x="379328" y="508381"/>
                </a:cubicBezTo>
                <a:cubicBezTo>
                  <a:pt x="380263" y="509171"/>
                  <a:pt x="380263" y="509962"/>
                  <a:pt x="381198" y="509962"/>
                </a:cubicBezTo>
                <a:lnTo>
                  <a:pt x="383069" y="509171"/>
                </a:lnTo>
                <a:cubicBezTo>
                  <a:pt x="383069" y="508381"/>
                  <a:pt x="381198" y="507590"/>
                  <a:pt x="381198" y="506797"/>
                </a:cubicBezTo>
                <a:lnTo>
                  <a:pt x="384001" y="506007"/>
                </a:lnTo>
                <a:cubicBezTo>
                  <a:pt x="384001" y="505216"/>
                  <a:pt x="382134" y="504426"/>
                  <a:pt x="382134" y="503635"/>
                </a:cubicBezTo>
                <a:lnTo>
                  <a:pt x="383415" y="503090"/>
                </a:lnTo>
                <a:lnTo>
                  <a:pt x="369093" y="499803"/>
                </a:lnTo>
                <a:lnTo>
                  <a:pt x="359819" y="497671"/>
                </a:lnTo>
                <a:lnTo>
                  <a:pt x="350127" y="495967"/>
                </a:lnTo>
                <a:lnTo>
                  <a:pt x="345069" y="495114"/>
                </a:lnTo>
                <a:lnTo>
                  <a:pt x="340856" y="493410"/>
                </a:lnTo>
                <a:lnTo>
                  <a:pt x="332426" y="490853"/>
                </a:lnTo>
                <a:lnTo>
                  <a:pt x="326947" y="488725"/>
                </a:lnTo>
                <a:lnTo>
                  <a:pt x="321045" y="487021"/>
                </a:lnTo>
                <a:lnTo>
                  <a:pt x="318939" y="486593"/>
                </a:lnTo>
                <a:lnTo>
                  <a:pt x="317676" y="485742"/>
                </a:lnTo>
                <a:lnTo>
                  <a:pt x="317254" y="485314"/>
                </a:lnTo>
                <a:lnTo>
                  <a:pt x="316832" y="484889"/>
                </a:lnTo>
                <a:lnTo>
                  <a:pt x="315147" y="484464"/>
                </a:lnTo>
                <a:lnTo>
                  <a:pt x="313037" y="482757"/>
                </a:lnTo>
                <a:lnTo>
                  <a:pt x="310931" y="480628"/>
                </a:lnTo>
                <a:lnTo>
                  <a:pt x="307980" y="476368"/>
                </a:lnTo>
                <a:lnTo>
                  <a:pt x="305873" y="474239"/>
                </a:lnTo>
                <a:lnTo>
                  <a:pt x="304607" y="472960"/>
                </a:lnTo>
                <a:lnTo>
                  <a:pt x="304189" y="472532"/>
                </a:lnTo>
                <a:lnTo>
                  <a:pt x="302079" y="471257"/>
                </a:lnTo>
                <a:lnTo>
                  <a:pt x="300816" y="469978"/>
                </a:lnTo>
                <a:lnTo>
                  <a:pt x="299550" y="467421"/>
                </a:lnTo>
                <a:lnTo>
                  <a:pt x="299550" y="465289"/>
                </a:lnTo>
                <a:lnTo>
                  <a:pt x="299550" y="464439"/>
                </a:lnTo>
                <a:lnTo>
                  <a:pt x="298709" y="463586"/>
                </a:lnTo>
                <a:lnTo>
                  <a:pt x="292386" y="457196"/>
                </a:lnTo>
                <a:lnTo>
                  <a:pt x="286485" y="449950"/>
                </a:lnTo>
                <a:lnTo>
                  <a:pt x="279742" y="442708"/>
                </a:lnTo>
                <a:lnTo>
                  <a:pt x="273419" y="435465"/>
                </a:lnTo>
                <a:lnTo>
                  <a:pt x="266255" y="428647"/>
                </a:lnTo>
                <a:lnTo>
                  <a:pt x="259513" y="422258"/>
                </a:lnTo>
                <a:lnTo>
                  <a:pt x="249817" y="414590"/>
                </a:lnTo>
                <a:lnTo>
                  <a:pt x="240968" y="406494"/>
                </a:lnTo>
                <a:lnTo>
                  <a:pt x="223686" y="390304"/>
                </a:lnTo>
                <a:lnTo>
                  <a:pt x="218629" y="385190"/>
                </a:lnTo>
                <a:lnTo>
                  <a:pt x="213150" y="380930"/>
                </a:lnTo>
                <a:lnTo>
                  <a:pt x="202613" y="371555"/>
                </a:lnTo>
                <a:lnTo>
                  <a:pt x="193342" y="364740"/>
                </a:lnTo>
                <a:lnTo>
                  <a:pt x="184912" y="357069"/>
                </a:lnTo>
                <a:lnTo>
                  <a:pt x="176904" y="349401"/>
                </a:lnTo>
                <a:lnTo>
                  <a:pt x="172691" y="345141"/>
                </a:lnTo>
                <a:lnTo>
                  <a:pt x="169318" y="340880"/>
                </a:lnTo>
                <a:lnTo>
                  <a:pt x="157516" y="325966"/>
                </a:lnTo>
                <a:lnTo>
                  <a:pt x="143609" y="308073"/>
                </a:lnTo>
                <a:lnTo>
                  <a:pt x="136864" y="298699"/>
                </a:lnTo>
                <a:lnTo>
                  <a:pt x="130544" y="289324"/>
                </a:lnTo>
                <a:lnTo>
                  <a:pt x="125065" y="281656"/>
                </a:lnTo>
                <a:lnTo>
                  <a:pt x="118319" y="273135"/>
                </a:lnTo>
                <a:lnTo>
                  <a:pt x="110733" y="264188"/>
                </a:lnTo>
                <a:lnTo>
                  <a:pt x="101881" y="255239"/>
                </a:lnTo>
                <a:lnTo>
                  <a:pt x="97246" y="250553"/>
                </a:lnTo>
                <a:lnTo>
                  <a:pt x="91767" y="247146"/>
                </a:lnTo>
                <a:lnTo>
                  <a:pt x="86709" y="243310"/>
                </a:lnTo>
                <a:lnTo>
                  <a:pt x="84181" y="241178"/>
                </a:lnTo>
                <a:lnTo>
                  <a:pt x="82074" y="238624"/>
                </a:lnTo>
                <a:lnTo>
                  <a:pt x="74488" y="230528"/>
                </a:lnTo>
                <a:lnTo>
                  <a:pt x="67324" y="221582"/>
                </a:lnTo>
                <a:lnTo>
                  <a:pt x="56365" y="207521"/>
                </a:lnTo>
                <a:lnTo>
                  <a:pt x="50042" y="201129"/>
                </a:lnTo>
                <a:lnTo>
                  <a:pt x="48748" y="199633"/>
                </a:lnTo>
                <a:lnTo>
                  <a:pt x="48619" y="199633"/>
                </a:lnTo>
                <a:lnTo>
                  <a:pt x="46915" y="199633"/>
                </a:lnTo>
                <a:lnTo>
                  <a:pt x="45208" y="199202"/>
                </a:lnTo>
                <a:lnTo>
                  <a:pt x="43501" y="198770"/>
                </a:lnTo>
                <a:lnTo>
                  <a:pt x="41795" y="197479"/>
                </a:lnTo>
                <a:lnTo>
                  <a:pt x="40944" y="196185"/>
                </a:lnTo>
                <a:lnTo>
                  <a:pt x="40091" y="195322"/>
                </a:lnTo>
                <a:lnTo>
                  <a:pt x="40091" y="194891"/>
                </a:lnTo>
                <a:lnTo>
                  <a:pt x="38809" y="194028"/>
                </a:lnTo>
                <a:lnTo>
                  <a:pt x="36252" y="190580"/>
                </a:lnTo>
                <a:lnTo>
                  <a:pt x="34120" y="187560"/>
                </a:lnTo>
                <a:lnTo>
                  <a:pt x="32414" y="185406"/>
                </a:lnTo>
                <a:lnTo>
                  <a:pt x="27722" y="181526"/>
                </a:lnTo>
                <a:lnTo>
                  <a:pt x="22604" y="177212"/>
                </a:lnTo>
                <a:lnTo>
                  <a:pt x="18766" y="172038"/>
                </a:lnTo>
                <a:lnTo>
                  <a:pt x="14927" y="166433"/>
                </a:lnTo>
                <a:lnTo>
                  <a:pt x="11517" y="159533"/>
                </a:lnTo>
                <a:lnTo>
                  <a:pt x="8956" y="153065"/>
                </a:lnTo>
                <a:lnTo>
                  <a:pt x="6399" y="146169"/>
                </a:lnTo>
                <a:lnTo>
                  <a:pt x="4693" y="140132"/>
                </a:lnTo>
                <a:lnTo>
                  <a:pt x="2132" y="128921"/>
                </a:lnTo>
                <a:lnTo>
                  <a:pt x="1282" y="122885"/>
                </a:lnTo>
                <a:lnTo>
                  <a:pt x="0" y="115985"/>
                </a:lnTo>
                <a:lnTo>
                  <a:pt x="0" y="109085"/>
                </a:lnTo>
                <a:lnTo>
                  <a:pt x="0" y="101326"/>
                </a:lnTo>
                <a:lnTo>
                  <a:pt x="0" y="93995"/>
                </a:lnTo>
                <a:lnTo>
                  <a:pt x="1282" y="87096"/>
                </a:lnTo>
                <a:lnTo>
                  <a:pt x="2132" y="80199"/>
                </a:lnTo>
                <a:lnTo>
                  <a:pt x="3414" y="74163"/>
                </a:lnTo>
                <a:lnTo>
                  <a:pt x="5546" y="66400"/>
                </a:lnTo>
                <a:lnTo>
                  <a:pt x="7678" y="59932"/>
                </a:lnTo>
                <a:lnTo>
                  <a:pt x="10238" y="53464"/>
                </a:lnTo>
                <a:lnTo>
                  <a:pt x="13223" y="47427"/>
                </a:lnTo>
                <a:lnTo>
                  <a:pt x="16634" y="42253"/>
                </a:lnTo>
                <a:lnTo>
                  <a:pt x="20472" y="36648"/>
                </a:lnTo>
                <a:lnTo>
                  <a:pt x="24311" y="31906"/>
                </a:lnTo>
                <a:lnTo>
                  <a:pt x="29003" y="27595"/>
                </a:lnTo>
                <a:lnTo>
                  <a:pt x="36252" y="21126"/>
                </a:lnTo>
                <a:lnTo>
                  <a:pt x="44780" y="15521"/>
                </a:lnTo>
                <a:lnTo>
                  <a:pt x="52885" y="10779"/>
                </a:lnTo>
                <a:lnTo>
                  <a:pt x="62266" y="6899"/>
                </a:lnTo>
                <a:lnTo>
                  <a:pt x="72076" y="3879"/>
                </a:lnTo>
                <a:lnTo>
                  <a:pt x="82310" y="1722"/>
                </a:lnTo>
                <a:lnTo>
                  <a:pt x="92119" y="431"/>
                </a:lnTo>
                <a:lnTo>
                  <a:pt x="102782" y="0"/>
                </a:lnTo>
                <a:lnTo>
                  <a:pt x="110885" y="431"/>
                </a:lnTo>
                <a:lnTo>
                  <a:pt x="118987" y="862"/>
                </a:lnTo>
                <a:lnTo>
                  <a:pt x="127090" y="2157"/>
                </a:lnTo>
                <a:lnTo>
                  <a:pt x="134767" y="3879"/>
                </a:lnTo>
                <a:lnTo>
                  <a:pt x="142444" y="6036"/>
                </a:lnTo>
                <a:lnTo>
                  <a:pt x="150122" y="8622"/>
                </a:lnTo>
                <a:lnTo>
                  <a:pt x="156942" y="11642"/>
                </a:lnTo>
                <a:lnTo>
                  <a:pt x="164195" y="15090"/>
                </a:lnTo>
                <a:lnTo>
                  <a:pt x="171019" y="18972"/>
                </a:lnTo>
                <a:lnTo>
                  <a:pt x="177414" y="23284"/>
                </a:lnTo>
                <a:lnTo>
                  <a:pt x="183385" y="28026"/>
                </a:lnTo>
                <a:lnTo>
                  <a:pt x="189781" y="32768"/>
                </a:lnTo>
                <a:lnTo>
                  <a:pt x="194901" y="37942"/>
                </a:lnTo>
                <a:lnTo>
                  <a:pt x="200018" y="43979"/>
                </a:lnTo>
                <a:lnTo>
                  <a:pt x="204710" y="49584"/>
                </a:lnTo>
                <a:lnTo>
                  <a:pt x="208974" y="56052"/>
                </a:lnTo>
                <a:lnTo>
                  <a:pt x="209824" y="58210"/>
                </a:lnTo>
                <a:lnTo>
                  <a:pt x="209824" y="59932"/>
                </a:lnTo>
                <a:lnTo>
                  <a:pt x="209824" y="61658"/>
                </a:lnTo>
                <a:lnTo>
                  <a:pt x="209494" y="62665"/>
                </a:lnTo>
                <a:lnTo>
                  <a:pt x="225793" y="81405"/>
                </a:lnTo>
                <a:lnTo>
                  <a:pt x="252346" y="111230"/>
                </a:lnTo>
                <a:lnTo>
                  <a:pt x="264243" y="125193"/>
                </a:lnTo>
                <a:lnTo>
                  <a:pt x="264781" y="125193"/>
                </a:lnTo>
                <a:lnTo>
                  <a:pt x="265890" y="125618"/>
                </a:lnTo>
                <a:lnTo>
                  <a:pt x="266444" y="126040"/>
                </a:lnTo>
                <a:lnTo>
                  <a:pt x="266444" y="126887"/>
                </a:lnTo>
                <a:lnTo>
                  <a:pt x="266444" y="127731"/>
                </a:lnTo>
                <a:lnTo>
                  <a:pt x="266431" y="127797"/>
                </a:lnTo>
                <a:lnTo>
                  <a:pt x="278477" y="142333"/>
                </a:lnTo>
                <a:lnTo>
                  <a:pt x="289857" y="155965"/>
                </a:lnTo>
                <a:lnTo>
                  <a:pt x="302079" y="170454"/>
                </a:lnTo>
                <a:lnTo>
                  <a:pt x="309246" y="177697"/>
                </a:lnTo>
                <a:lnTo>
                  <a:pt x="315988" y="184940"/>
                </a:lnTo>
                <a:lnTo>
                  <a:pt x="323574" y="192182"/>
                </a:lnTo>
                <a:lnTo>
                  <a:pt x="331160" y="199425"/>
                </a:lnTo>
                <a:lnTo>
                  <a:pt x="350549" y="216043"/>
                </a:lnTo>
                <a:lnTo>
                  <a:pt x="365721" y="229250"/>
                </a:lnTo>
                <a:lnTo>
                  <a:pt x="380896" y="243310"/>
                </a:lnTo>
                <a:lnTo>
                  <a:pt x="395646" y="257371"/>
                </a:lnTo>
                <a:lnTo>
                  <a:pt x="409555" y="271856"/>
                </a:lnTo>
                <a:lnTo>
                  <a:pt x="422621" y="286770"/>
                </a:lnTo>
                <a:lnTo>
                  <a:pt x="435264" y="301681"/>
                </a:lnTo>
                <a:lnTo>
                  <a:pt x="442006" y="309777"/>
                </a:lnTo>
                <a:lnTo>
                  <a:pt x="448752" y="318298"/>
                </a:lnTo>
                <a:lnTo>
                  <a:pt x="456338" y="327245"/>
                </a:lnTo>
                <a:lnTo>
                  <a:pt x="463924" y="335766"/>
                </a:lnTo>
                <a:lnTo>
                  <a:pt x="468137" y="339173"/>
                </a:lnTo>
                <a:lnTo>
                  <a:pt x="472354" y="342584"/>
                </a:lnTo>
                <a:lnTo>
                  <a:pt x="472776" y="343009"/>
                </a:lnTo>
                <a:lnTo>
                  <a:pt x="473194" y="343009"/>
                </a:lnTo>
                <a:lnTo>
                  <a:pt x="475304" y="343862"/>
                </a:lnTo>
                <a:lnTo>
                  <a:pt x="476989" y="345566"/>
                </a:lnTo>
                <a:lnTo>
                  <a:pt x="476989" y="345991"/>
                </a:lnTo>
                <a:lnTo>
                  <a:pt x="477411" y="346419"/>
                </a:lnTo>
                <a:lnTo>
                  <a:pt x="478255" y="347695"/>
                </a:lnTo>
                <a:lnTo>
                  <a:pt x="479518" y="348973"/>
                </a:lnTo>
                <a:lnTo>
                  <a:pt x="479940" y="350252"/>
                </a:lnTo>
                <a:lnTo>
                  <a:pt x="480362" y="351530"/>
                </a:lnTo>
                <a:lnTo>
                  <a:pt x="480362" y="351955"/>
                </a:lnTo>
                <a:lnTo>
                  <a:pt x="480362" y="352384"/>
                </a:lnTo>
                <a:lnTo>
                  <a:pt x="482046" y="357069"/>
                </a:lnTo>
                <a:lnTo>
                  <a:pt x="483734" y="362183"/>
                </a:lnTo>
                <a:lnTo>
                  <a:pt x="484575" y="367294"/>
                </a:lnTo>
                <a:lnTo>
                  <a:pt x="485419" y="372834"/>
                </a:lnTo>
                <a:lnTo>
                  <a:pt x="486263" y="383912"/>
                </a:lnTo>
                <a:lnTo>
                  <a:pt x="486263" y="394990"/>
                </a:lnTo>
                <a:lnTo>
                  <a:pt x="485841" y="406068"/>
                </a:lnTo>
                <a:lnTo>
                  <a:pt x="484575" y="416719"/>
                </a:lnTo>
                <a:lnTo>
                  <a:pt x="483312" y="425665"/>
                </a:lnTo>
                <a:lnTo>
                  <a:pt x="481624" y="434186"/>
                </a:lnTo>
                <a:lnTo>
                  <a:pt x="480362" y="442282"/>
                </a:lnTo>
                <a:lnTo>
                  <a:pt x="479518" y="449950"/>
                </a:lnTo>
                <a:lnTo>
                  <a:pt x="477411" y="466143"/>
                </a:lnTo>
                <a:lnTo>
                  <a:pt x="477411" y="468700"/>
                </a:lnTo>
                <a:lnTo>
                  <a:pt x="476989" y="476368"/>
                </a:lnTo>
                <a:lnTo>
                  <a:pt x="476989" y="484036"/>
                </a:lnTo>
                <a:lnTo>
                  <a:pt x="476567" y="487446"/>
                </a:lnTo>
                <a:lnTo>
                  <a:pt x="475726" y="490428"/>
                </a:lnTo>
                <a:lnTo>
                  <a:pt x="474882" y="493410"/>
                </a:lnTo>
                <a:lnTo>
                  <a:pt x="474460" y="496821"/>
                </a:lnTo>
                <a:lnTo>
                  <a:pt x="474460" y="501932"/>
                </a:lnTo>
                <a:lnTo>
                  <a:pt x="474460" y="503015"/>
                </a:lnTo>
                <a:lnTo>
                  <a:pt x="475600" y="502051"/>
                </a:lnTo>
                <a:cubicBezTo>
                  <a:pt x="476536" y="502051"/>
                  <a:pt x="477471" y="503635"/>
                  <a:pt x="477471" y="503635"/>
                </a:cubicBezTo>
                <a:cubicBezTo>
                  <a:pt x="478403" y="504426"/>
                  <a:pt x="478403" y="505216"/>
                  <a:pt x="479338" y="505216"/>
                </a:cubicBezTo>
                <a:cubicBezTo>
                  <a:pt x="479338" y="506007"/>
                  <a:pt x="480274" y="506797"/>
                  <a:pt x="481209" y="507590"/>
                </a:cubicBezTo>
                <a:cubicBezTo>
                  <a:pt x="481209" y="507590"/>
                  <a:pt x="482144" y="508381"/>
                  <a:pt x="482144" y="509171"/>
                </a:cubicBezTo>
                <a:lnTo>
                  <a:pt x="484011" y="507590"/>
                </a:lnTo>
                <a:cubicBezTo>
                  <a:pt x="484947" y="507590"/>
                  <a:pt x="485882" y="509171"/>
                  <a:pt x="485882" y="509171"/>
                </a:cubicBezTo>
                <a:cubicBezTo>
                  <a:pt x="485882" y="509962"/>
                  <a:pt x="484011" y="510752"/>
                  <a:pt x="484011" y="510752"/>
                </a:cubicBezTo>
                <a:cubicBezTo>
                  <a:pt x="484011" y="511546"/>
                  <a:pt x="484947" y="512336"/>
                  <a:pt x="485882" y="512336"/>
                </a:cubicBezTo>
                <a:cubicBezTo>
                  <a:pt x="485882" y="513126"/>
                  <a:pt x="486817" y="511546"/>
                  <a:pt x="487749" y="511546"/>
                </a:cubicBezTo>
                <a:cubicBezTo>
                  <a:pt x="488685" y="511546"/>
                  <a:pt x="488685" y="513126"/>
                  <a:pt x="489620" y="513126"/>
                </a:cubicBezTo>
                <a:lnTo>
                  <a:pt x="491490" y="511546"/>
                </a:lnTo>
                <a:cubicBezTo>
                  <a:pt x="490555" y="510752"/>
                  <a:pt x="490555" y="510752"/>
                  <a:pt x="489620" y="509962"/>
                </a:cubicBezTo>
                <a:cubicBezTo>
                  <a:pt x="489620" y="509171"/>
                  <a:pt x="488685" y="508381"/>
                  <a:pt x="487749" y="508381"/>
                </a:cubicBezTo>
                <a:cubicBezTo>
                  <a:pt x="487749" y="507590"/>
                  <a:pt x="486817" y="506797"/>
                  <a:pt x="486817" y="506007"/>
                </a:cubicBezTo>
                <a:cubicBezTo>
                  <a:pt x="485882" y="506007"/>
                  <a:pt x="485882" y="505216"/>
                  <a:pt x="484947" y="504426"/>
                </a:cubicBezTo>
                <a:cubicBezTo>
                  <a:pt x="484947" y="504426"/>
                  <a:pt x="484011" y="502845"/>
                  <a:pt x="483076" y="502845"/>
                </a:cubicBezTo>
                <a:lnTo>
                  <a:pt x="481209" y="504426"/>
                </a:lnTo>
                <a:cubicBezTo>
                  <a:pt x="481209" y="504426"/>
                  <a:pt x="480274" y="502845"/>
                  <a:pt x="479338" y="502051"/>
                </a:cubicBezTo>
                <a:lnTo>
                  <a:pt x="482144" y="501261"/>
                </a:lnTo>
                <a:cubicBezTo>
                  <a:pt x="482144" y="500470"/>
                  <a:pt x="480274" y="499680"/>
                  <a:pt x="480274" y="499680"/>
                </a:cubicBezTo>
                <a:cubicBezTo>
                  <a:pt x="479338" y="498890"/>
                  <a:pt x="479338" y="498099"/>
                  <a:pt x="478403" y="497306"/>
                </a:cubicBezTo>
                <a:cubicBezTo>
                  <a:pt x="480274" y="496515"/>
                  <a:pt x="481209" y="495725"/>
                  <a:pt x="483076" y="494934"/>
                </a:cubicBezTo>
                <a:cubicBezTo>
                  <a:pt x="484011" y="495725"/>
                  <a:pt x="484947" y="497306"/>
                  <a:pt x="485882" y="498099"/>
                </a:cubicBezTo>
                <a:cubicBezTo>
                  <a:pt x="486817" y="498890"/>
                  <a:pt x="486817" y="499680"/>
                  <a:pt x="487749" y="500470"/>
                </a:cubicBezTo>
                <a:lnTo>
                  <a:pt x="488685" y="502051"/>
                </a:lnTo>
                <a:cubicBezTo>
                  <a:pt x="489620" y="502051"/>
                  <a:pt x="490555" y="500470"/>
                  <a:pt x="491490" y="500470"/>
                </a:cubicBezTo>
                <a:lnTo>
                  <a:pt x="492422" y="502051"/>
                </a:lnTo>
                <a:cubicBezTo>
                  <a:pt x="493358" y="502051"/>
                  <a:pt x="494293" y="501261"/>
                  <a:pt x="495228" y="501261"/>
                </a:cubicBezTo>
                <a:cubicBezTo>
                  <a:pt x="495228" y="500470"/>
                  <a:pt x="493358" y="499680"/>
                  <a:pt x="493358" y="498890"/>
                </a:cubicBezTo>
                <a:lnTo>
                  <a:pt x="495228" y="498099"/>
                </a:lnTo>
                <a:cubicBezTo>
                  <a:pt x="496164" y="498099"/>
                  <a:pt x="496164" y="498890"/>
                  <a:pt x="497099" y="499680"/>
                </a:cubicBezTo>
                <a:cubicBezTo>
                  <a:pt x="497099" y="500470"/>
                  <a:pt x="498031" y="500470"/>
                  <a:pt x="498966" y="501261"/>
                </a:cubicBezTo>
                <a:cubicBezTo>
                  <a:pt x="498966" y="502051"/>
                  <a:pt x="499901" y="502845"/>
                  <a:pt x="499901" y="502845"/>
                </a:cubicBezTo>
                <a:cubicBezTo>
                  <a:pt x="499901" y="503635"/>
                  <a:pt x="498031" y="504426"/>
                  <a:pt x="498031" y="504426"/>
                </a:cubicBezTo>
                <a:lnTo>
                  <a:pt x="499901" y="506007"/>
                </a:lnTo>
                <a:cubicBezTo>
                  <a:pt x="499901" y="506797"/>
                  <a:pt x="500837" y="507590"/>
                  <a:pt x="500837" y="508381"/>
                </a:cubicBezTo>
                <a:cubicBezTo>
                  <a:pt x="501772" y="507590"/>
                  <a:pt x="503639" y="506797"/>
                  <a:pt x="503639" y="506797"/>
                </a:cubicBezTo>
                <a:cubicBezTo>
                  <a:pt x="503639" y="506007"/>
                  <a:pt x="505510" y="506007"/>
                  <a:pt x="505510" y="505216"/>
                </a:cubicBezTo>
                <a:lnTo>
                  <a:pt x="503639" y="503635"/>
                </a:lnTo>
                <a:cubicBezTo>
                  <a:pt x="503639" y="502845"/>
                  <a:pt x="502704" y="502051"/>
                  <a:pt x="502704" y="502051"/>
                </a:cubicBezTo>
                <a:cubicBezTo>
                  <a:pt x="501772" y="501261"/>
                  <a:pt x="500837" y="500470"/>
                  <a:pt x="500837" y="499680"/>
                </a:cubicBezTo>
                <a:lnTo>
                  <a:pt x="502704" y="498890"/>
                </a:lnTo>
                <a:cubicBezTo>
                  <a:pt x="503639" y="498099"/>
                  <a:pt x="504575" y="498099"/>
                  <a:pt x="504575" y="497306"/>
                </a:cubicBezTo>
                <a:lnTo>
                  <a:pt x="503639" y="495725"/>
                </a:lnTo>
                <a:cubicBezTo>
                  <a:pt x="503639" y="494934"/>
                  <a:pt x="505510" y="494934"/>
                  <a:pt x="505510" y="494144"/>
                </a:cubicBezTo>
                <a:cubicBezTo>
                  <a:pt x="505510" y="493351"/>
                  <a:pt x="503639" y="493351"/>
                  <a:pt x="503639" y="492560"/>
                </a:cubicBezTo>
                <a:lnTo>
                  <a:pt x="505510" y="490979"/>
                </a:lnTo>
                <a:cubicBezTo>
                  <a:pt x="506445" y="491770"/>
                  <a:pt x="507380" y="492560"/>
                  <a:pt x="507380" y="492560"/>
                </a:cubicBezTo>
                <a:cubicBezTo>
                  <a:pt x="507380" y="493351"/>
                  <a:pt x="509248" y="494144"/>
                  <a:pt x="509248" y="494934"/>
                </a:cubicBezTo>
                <a:cubicBezTo>
                  <a:pt x="509248" y="494934"/>
                  <a:pt x="506445" y="495725"/>
                  <a:pt x="507380" y="495725"/>
                </a:cubicBezTo>
                <a:cubicBezTo>
                  <a:pt x="507380" y="496515"/>
                  <a:pt x="508313" y="497306"/>
                  <a:pt x="508313" y="498099"/>
                </a:cubicBezTo>
                <a:lnTo>
                  <a:pt x="506445" y="498890"/>
                </a:lnTo>
                <a:cubicBezTo>
                  <a:pt x="506445" y="499680"/>
                  <a:pt x="507380" y="500470"/>
                  <a:pt x="508313" y="501261"/>
                </a:cubicBezTo>
                <a:cubicBezTo>
                  <a:pt x="508313" y="501261"/>
                  <a:pt x="509248" y="502051"/>
                  <a:pt x="509248" y="502845"/>
                </a:cubicBezTo>
                <a:cubicBezTo>
                  <a:pt x="510183" y="502845"/>
                  <a:pt x="511118" y="504426"/>
                  <a:pt x="511118" y="504426"/>
                </a:cubicBezTo>
                <a:cubicBezTo>
                  <a:pt x="512054" y="504426"/>
                  <a:pt x="512986" y="502845"/>
                  <a:pt x="512986" y="502845"/>
                </a:cubicBezTo>
                <a:cubicBezTo>
                  <a:pt x="513921" y="502845"/>
                  <a:pt x="514856" y="504426"/>
                  <a:pt x="514856" y="505216"/>
                </a:cubicBezTo>
                <a:lnTo>
                  <a:pt x="512986" y="506007"/>
                </a:lnTo>
                <a:cubicBezTo>
                  <a:pt x="512986" y="506797"/>
                  <a:pt x="513921" y="507590"/>
                  <a:pt x="514856" y="507590"/>
                </a:cubicBezTo>
                <a:cubicBezTo>
                  <a:pt x="514856" y="508381"/>
                  <a:pt x="515792" y="509171"/>
                  <a:pt x="515792" y="509962"/>
                </a:cubicBezTo>
                <a:lnTo>
                  <a:pt x="513921" y="510752"/>
                </a:lnTo>
                <a:cubicBezTo>
                  <a:pt x="513921" y="511546"/>
                  <a:pt x="515792" y="512336"/>
                  <a:pt x="515792" y="513126"/>
                </a:cubicBezTo>
                <a:cubicBezTo>
                  <a:pt x="515792" y="513126"/>
                  <a:pt x="513921" y="513917"/>
                  <a:pt x="512986" y="513917"/>
                </a:cubicBezTo>
                <a:cubicBezTo>
                  <a:pt x="512986" y="514707"/>
                  <a:pt x="511118" y="514707"/>
                  <a:pt x="511118" y="515498"/>
                </a:cubicBezTo>
                <a:cubicBezTo>
                  <a:pt x="511118" y="516291"/>
                  <a:pt x="512986" y="517082"/>
                  <a:pt x="512986" y="517082"/>
                </a:cubicBezTo>
                <a:cubicBezTo>
                  <a:pt x="512986" y="517872"/>
                  <a:pt x="511118" y="517872"/>
                  <a:pt x="511118" y="518662"/>
                </a:cubicBezTo>
                <a:cubicBezTo>
                  <a:pt x="511118" y="519453"/>
                  <a:pt x="512054" y="520246"/>
                  <a:pt x="512054" y="520246"/>
                </a:cubicBezTo>
                <a:cubicBezTo>
                  <a:pt x="512986" y="520246"/>
                  <a:pt x="513921" y="519453"/>
                  <a:pt x="514856" y="519453"/>
                </a:cubicBezTo>
                <a:cubicBezTo>
                  <a:pt x="514856" y="518662"/>
                  <a:pt x="516727" y="517872"/>
                  <a:pt x="516727" y="517872"/>
                </a:cubicBezTo>
                <a:cubicBezTo>
                  <a:pt x="516727" y="517082"/>
                  <a:pt x="514856" y="516291"/>
                  <a:pt x="514856" y="516291"/>
                </a:cubicBezTo>
                <a:cubicBezTo>
                  <a:pt x="514856" y="515498"/>
                  <a:pt x="516727" y="514707"/>
                  <a:pt x="516727" y="514707"/>
                </a:cubicBezTo>
                <a:cubicBezTo>
                  <a:pt x="517659" y="513917"/>
                  <a:pt x="515792" y="513126"/>
                  <a:pt x="515792" y="513126"/>
                </a:cubicBezTo>
                <a:cubicBezTo>
                  <a:pt x="515792" y="512336"/>
                  <a:pt x="517659" y="512336"/>
                  <a:pt x="517659" y="511546"/>
                </a:cubicBezTo>
                <a:cubicBezTo>
                  <a:pt x="517659" y="510752"/>
                  <a:pt x="519529" y="510752"/>
                  <a:pt x="519529" y="509962"/>
                </a:cubicBezTo>
                <a:cubicBezTo>
                  <a:pt x="519529" y="509962"/>
                  <a:pt x="517659" y="509171"/>
                  <a:pt x="517659" y="508381"/>
                </a:cubicBezTo>
                <a:cubicBezTo>
                  <a:pt x="517659" y="507590"/>
                  <a:pt x="516727" y="507590"/>
                  <a:pt x="516727" y="506797"/>
                </a:cubicBezTo>
                <a:cubicBezTo>
                  <a:pt x="516727" y="506007"/>
                  <a:pt x="518594" y="506007"/>
                  <a:pt x="518594" y="505216"/>
                </a:cubicBezTo>
                <a:cubicBezTo>
                  <a:pt x="518594" y="504426"/>
                  <a:pt x="516727" y="503635"/>
                  <a:pt x="516727" y="503635"/>
                </a:cubicBezTo>
                <a:cubicBezTo>
                  <a:pt x="516727" y="502845"/>
                  <a:pt x="515792" y="502051"/>
                  <a:pt x="515792" y="502051"/>
                </a:cubicBezTo>
                <a:cubicBezTo>
                  <a:pt x="515792" y="501261"/>
                  <a:pt x="517659" y="500470"/>
                  <a:pt x="517659" y="500470"/>
                </a:cubicBezTo>
                <a:lnTo>
                  <a:pt x="515792" y="498890"/>
                </a:lnTo>
                <a:lnTo>
                  <a:pt x="513921" y="499680"/>
                </a:lnTo>
                <a:lnTo>
                  <a:pt x="512054" y="498099"/>
                </a:lnTo>
                <a:cubicBezTo>
                  <a:pt x="512054" y="497306"/>
                  <a:pt x="511118" y="497306"/>
                  <a:pt x="510183" y="496515"/>
                </a:cubicBezTo>
                <a:cubicBezTo>
                  <a:pt x="512054" y="495725"/>
                  <a:pt x="512986" y="494934"/>
                  <a:pt x="514856" y="493351"/>
                </a:cubicBezTo>
                <a:cubicBezTo>
                  <a:pt x="515792" y="494144"/>
                  <a:pt x="515792" y="495725"/>
                  <a:pt x="516727" y="495725"/>
                </a:cubicBezTo>
                <a:cubicBezTo>
                  <a:pt x="516727" y="495725"/>
                  <a:pt x="517659" y="494144"/>
                  <a:pt x="518594" y="494144"/>
                </a:cubicBezTo>
                <a:cubicBezTo>
                  <a:pt x="519529" y="494144"/>
                  <a:pt x="519529" y="495725"/>
                  <a:pt x="520465" y="495725"/>
                </a:cubicBezTo>
                <a:cubicBezTo>
                  <a:pt x="520465" y="495725"/>
                  <a:pt x="522332" y="494144"/>
                  <a:pt x="522332" y="494934"/>
                </a:cubicBezTo>
                <a:cubicBezTo>
                  <a:pt x="522332" y="494934"/>
                  <a:pt x="523267" y="495725"/>
                  <a:pt x="523267" y="496515"/>
                </a:cubicBezTo>
                <a:cubicBezTo>
                  <a:pt x="524203" y="496515"/>
                  <a:pt x="525138" y="497306"/>
                  <a:pt x="525138" y="498099"/>
                </a:cubicBezTo>
                <a:cubicBezTo>
                  <a:pt x="525138" y="498890"/>
                  <a:pt x="527008" y="499680"/>
                  <a:pt x="527008" y="499680"/>
                </a:cubicBezTo>
                <a:cubicBezTo>
                  <a:pt x="527008" y="500470"/>
                  <a:pt x="525138" y="500470"/>
                  <a:pt x="525138" y="501261"/>
                </a:cubicBezTo>
                <a:lnTo>
                  <a:pt x="526073" y="502845"/>
                </a:lnTo>
                <a:cubicBezTo>
                  <a:pt x="526073" y="502845"/>
                  <a:pt x="527941" y="501261"/>
                  <a:pt x="528876" y="501261"/>
                </a:cubicBezTo>
                <a:lnTo>
                  <a:pt x="529811" y="503635"/>
                </a:lnTo>
                <a:cubicBezTo>
                  <a:pt x="530746" y="503635"/>
                  <a:pt x="531682" y="502051"/>
                  <a:pt x="532614" y="502051"/>
                </a:cubicBezTo>
                <a:lnTo>
                  <a:pt x="533549" y="503635"/>
                </a:lnTo>
                <a:cubicBezTo>
                  <a:pt x="534484" y="505216"/>
                  <a:pt x="536355" y="506007"/>
                  <a:pt x="537290" y="507590"/>
                </a:cubicBezTo>
                <a:cubicBezTo>
                  <a:pt x="537290" y="506797"/>
                  <a:pt x="539157" y="506007"/>
                  <a:pt x="539157" y="506007"/>
                </a:cubicBezTo>
                <a:cubicBezTo>
                  <a:pt x="539157" y="505216"/>
                  <a:pt x="537290" y="504426"/>
                  <a:pt x="537290" y="504426"/>
                </a:cubicBezTo>
                <a:cubicBezTo>
                  <a:pt x="537290" y="503635"/>
                  <a:pt x="539157" y="503635"/>
                  <a:pt x="539157" y="502845"/>
                </a:cubicBezTo>
                <a:lnTo>
                  <a:pt x="538222" y="501261"/>
                </a:lnTo>
                <a:cubicBezTo>
                  <a:pt x="537290" y="500470"/>
                  <a:pt x="537290" y="499680"/>
                  <a:pt x="536355" y="499680"/>
                </a:cubicBezTo>
                <a:cubicBezTo>
                  <a:pt x="536355" y="498890"/>
                  <a:pt x="535420" y="497306"/>
                  <a:pt x="534484" y="497306"/>
                </a:cubicBezTo>
                <a:cubicBezTo>
                  <a:pt x="535420" y="497306"/>
                  <a:pt x="536355" y="496515"/>
                  <a:pt x="537290" y="496515"/>
                </a:cubicBezTo>
                <a:lnTo>
                  <a:pt x="539157" y="494934"/>
                </a:lnTo>
                <a:lnTo>
                  <a:pt x="540093" y="496515"/>
                </a:lnTo>
                <a:cubicBezTo>
                  <a:pt x="541028" y="497306"/>
                  <a:pt x="541963" y="498099"/>
                  <a:pt x="541963" y="498099"/>
                </a:cubicBezTo>
                <a:cubicBezTo>
                  <a:pt x="542895" y="498890"/>
                  <a:pt x="542895" y="499680"/>
                  <a:pt x="543831" y="500470"/>
                </a:cubicBezTo>
                <a:lnTo>
                  <a:pt x="545701" y="502051"/>
                </a:lnTo>
                <a:cubicBezTo>
                  <a:pt x="544766" y="502845"/>
                  <a:pt x="543831" y="502845"/>
                  <a:pt x="542895" y="503635"/>
                </a:cubicBezTo>
                <a:cubicBezTo>
                  <a:pt x="543831" y="504426"/>
                  <a:pt x="545701" y="506007"/>
                  <a:pt x="546636" y="506797"/>
                </a:cubicBezTo>
                <a:cubicBezTo>
                  <a:pt x="546636" y="506007"/>
                  <a:pt x="548504" y="506007"/>
                  <a:pt x="548504" y="505216"/>
                </a:cubicBezTo>
                <a:cubicBezTo>
                  <a:pt x="548504" y="505216"/>
                  <a:pt x="546636" y="504426"/>
                  <a:pt x="546636" y="503635"/>
                </a:cubicBezTo>
                <a:cubicBezTo>
                  <a:pt x="546636" y="502845"/>
                  <a:pt x="548504" y="502845"/>
                  <a:pt x="549439" y="502051"/>
                </a:cubicBezTo>
                <a:cubicBezTo>
                  <a:pt x="549439" y="502051"/>
                  <a:pt x="547569" y="501261"/>
                  <a:pt x="547569" y="500470"/>
                </a:cubicBezTo>
                <a:cubicBezTo>
                  <a:pt x="547569" y="500470"/>
                  <a:pt x="545701" y="499680"/>
                  <a:pt x="545701" y="498890"/>
                </a:cubicBezTo>
                <a:lnTo>
                  <a:pt x="547569" y="497306"/>
                </a:lnTo>
                <a:cubicBezTo>
                  <a:pt x="548504" y="497306"/>
                  <a:pt x="549439" y="495725"/>
                  <a:pt x="550374" y="496515"/>
                </a:cubicBezTo>
                <a:lnTo>
                  <a:pt x="551310" y="498099"/>
                </a:lnTo>
                <a:lnTo>
                  <a:pt x="549439" y="498890"/>
                </a:lnTo>
                <a:cubicBezTo>
                  <a:pt x="549439" y="499680"/>
                  <a:pt x="551310" y="500470"/>
                  <a:pt x="551310" y="501261"/>
                </a:cubicBezTo>
                <a:cubicBezTo>
                  <a:pt x="551310" y="501261"/>
                  <a:pt x="552242" y="502051"/>
                  <a:pt x="552242" y="502845"/>
                </a:cubicBezTo>
                <a:cubicBezTo>
                  <a:pt x="553177" y="503635"/>
                  <a:pt x="554112" y="504426"/>
                  <a:pt x="554112" y="504426"/>
                </a:cubicBezTo>
                <a:lnTo>
                  <a:pt x="555983" y="502845"/>
                </a:lnTo>
                <a:cubicBezTo>
                  <a:pt x="556915" y="502845"/>
                  <a:pt x="557850" y="504426"/>
                  <a:pt x="557850" y="505216"/>
                </a:cubicBezTo>
                <a:cubicBezTo>
                  <a:pt x="558785" y="505216"/>
                  <a:pt x="558785" y="506007"/>
                  <a:pt x="559721" y="506797"/>
                </a:cubicBezTo>
                <a:cubicBezTo>
                  <a:pt x="560656" y="506007"/>
                  <a:pt x="562523" y="505216"/>
                  <a:pt x="563459" y="504426"/>
                </a:cubicBezTo>
                <a:cubicBezTo>
                  <a:pt x="563459" y="503635"/>
                  <a:pt x="562523" y="502845"/>
                  <a:pt x="562523" y="502051"/>
                </a:cubicBezTo>
                <a:cubicBezTo>
                  <a:pt x="561591" y="502051"/>
                  <a:pt x="560656" y="503635"/>
                  <a:pt x="559721" y="503635"/>
                </a:cubicBezTo>
                <a:lnTo>
                  <a:pt x="558785" y="502051"/>
                </a:lnTo>
                <a:cubicBezTo>
                  <a:pt x="558785" y="501261"/>
                  <a:pt x="559721" y="500470"/>
                  <a:pt x="560656" y="500470"/>
                </a:cubicBezTo>
                <a:cubicBezTo>
                  <a:pt x="561591" y="499680"/>
                  <a:pt x="561591" y="499680"/>
                  <a:pt x="562523" y="498890"/>
                </a:cubicBezTo>
                <a:cubicBezTo>
                  <a:pt x="563459" y="499680"/>
                  <a:pt x="563459" y="501261"/>
                  <a:pt x="564394" y="501261"/>
                </a:cubicBezTo>
                <a:cubicBezTo>
                  <a:pt x="564394" y="501261"/>
                  <a:pt x="565329" y="499680"/>
                  <a:pt x="566264" y="499680"/>
                </a:cubicBezTo>
                <a:cubicBezTo>
                  <a:pt x="567200" y="499680"/>
                  <a:pt x="567200" y="498099"/>
                  <a:pt x="568132" y="498099"/>
                </a:cubicBezTo>
                <a:cubicBezTo>
                  <a:pt x="569067" y="498099"/>
                  <a:pt x="569067" y="499680"/>
                  <a:pt x="570002" y="499680"/>
                </a:cubicBezTo>
                <a:lnTo>
                  <a:pt x="571873" y="498890"/>
                </a:lnTo>
                <a:cubicBezTo>
                  <a:pt x="572805" y="498890"/>
                  <a:pt x="572805" y="499680"/>
                  <a:pt x="573740" y="500470"/>
                </a:cubicBezTo>
                <a:cubicBezTo>
                  <a:pt x="574675" y="501261"/>
                  <a:pt x="575611" y="502845"/>
                  <a:pt x="576543" y="503635"/>
                </a:cubicBezTo>
                <a:cubicBezTo>
                  <a:pt x="577478" y="503635"/>
                  <a:pt x="578413" y="502845"/>
                  <a:pt x="579349" y="502845"/>
                </a:cubicBezTo>
                <a:cubicBezTo>
                  <a:pt x="579349" y="502051"/>
                  <a:pt x="580284" y="502051"/>
                  <a:pt x="581219" y="501261"/>
                </a:cubicBezTo>
                <a:cubicBezTo>
                  <a:pt x="581219" y="501261"/>
                  <a:pt x="583087" y="500470"/>
                  <a:pt x="583087" y="499680"/>
                </a:cubicBezTo>
                <a:cubicBezTo>
                  <a:pt x="584022" y="500470"/>
                  <a:pt x="584022" y="501261"/>
                  <a:pt x="584957" y="502051"/>
                </a:cubicBezTo>
                <a:lnTo>
                  <a:pt x="586824" y="500470"/>
                </a:lnTo>
                <a:cubicBezTo>
                  <a:pt x="587760" y="500470"/>
                  <a:pt x="587760" y="501261"/>
                  <a:pt x="588695" y="502051"/>
                </a:cubicBezTo>
                <a:cubicBezTo>
                  <a:pt x="588695" y="502845"/>
                  <a:pt x="589630" y="503635"/>
                  <a:pt x="589630" y="503635"/>
                </a:cubicBezTo>
                <a:cubicBezTo>
                  <a:pt x="590566" y="504426"/>
                  <a:pt x="591501" y="505216"/>
                  <a:pt x="591501" y="506007"/>
                </a:cubicBezTo>
                <a:lnTo>
                  <a:pt x="589630" y="506797"/>
                </a:lnTo>
                <a:cubicBezTo>
                  <a:pt x="589630" y="507590"/>
                  <a:pt x="590566" y="508381"/>
                  <a:pt x="591501" y="508381"/>
                </a:cubicBezTo>
                <a:cubicBezTo>
                  <a:pt x="590566" y="508381"/>
                  <a:pt x="593368" y="507590"/>
                  <a:pt x="593368" y="507590"/>
                </a:cubicBezTo>
                <a:cubicBezTo>
                  <a:pt x="593368" y="506797"/>
                  <a:pt x="591501" y="506007"/>
                  <a:pt x="591501" y="506007"/>
                </a:cubicBezTo>
                <a:cubicBezTo>
                  <a:pt x="592433" y="505216"/>
                  <a:pt x="593368" y="504426"/>
                  <a:pt x="593368" y="504426"/>
                </a:cubicBezTo>
                <a:cubicBezTo>
                  <a:pt x="594303" y="504426"/>
                  <a:pt x="595239" y="506007"/>
                  <a:pt x="595239" y="506007"/>
                </a:cubicBezTo>
                <a:cubicBezTo>
                  <a:pt x="595239" y="506007"/>
                  <a:pt x="597106" y="505216"/>
                  <a:pt x="597106" y="504426"/>
                </a:cubicBezTo>
                <a:cubicBezTo>
                  <a:pt x="597106" y="504426"/>
                  <a:pt x="595239" y="503635"/>
                  <a:pt x="596174" y="502845"/>
                </a:cubicBezTo>
                <a:cubicBezTo>
                  <a:pt x="596174" y="502051"/>
                  <a:pt x="598041" y="502051"/>
                  <a:pt x="598041" y="501261"/>
                </a:cubicBezTo>
                <a:cubicBezTo>
                  <a:pt x="598041" y="501261"/>
                  <a:pt x="596174" y="500470"/>
                  <a:pt x="596174" y="499680"/>
                </a:cubicBezTo>
                <a:lnTo>
                  <a:pt x="594303" y="501261"/>
                </a:lnTo>
                <a:cubicBezTo>
                  <a:pt x="593368" y="501261"/>
                  <a:pt x="592433" y="502845"/>
                  <a:pt x="592433" y="502845"/>
                </a:cubicBezTo>
                <a:cubicBezTo>
                  <a:pt x="591501" y="502845"/>
                  <a:pt x="590566" y="501261"/>
                  <a:pt x="590566" y="500470"/>
                </a:cubicBezTo>
                <a:cubicBezTo>
                  <a:pt x="590566" y="500470"/>
                  <a:pt x="588695" y="499680"/>
                  <a:pt x="588695" y="498890"/>
                </a:cubicBezTo>
                <a:cubicBezTo>
                  <a:pt x="588695" y="498890"/>
                  <a:pt x="590566" y="498099"/>
                  <a:pt x="590566" y="497306"/>
                </a:cubicBezTo>
                <a:cubicBezTo>
                  <a:pt x="590566" y="497306"/>
                  <a:pt x="589630" y="496515"/>
                  <a:pt x="589630" y="495725"/>
                </a:cubicBezTo>
                <a:cubicBezTo>
                  <a:pt x="590566" y="494934"/>
                  <a:pt x="592433" y="494144"/>
                  <a:pt x="593368" y="493351"/>
                </a:cubicBezTo>
                <a:cubicBezTo>
                  <a:pt x="594303" y="494144"/>
                  <a:pt x="594303" y="494144"/>
                  <a:pt x="595239" y="494934"/>
                </a:cubicBezTo>
                <a:cubicBezTo>
                  <a:pt x="596174" y="495725"/>
                  <a:pt x="597106" y="497306"/>
                  <a:pt x="598041" y="498099"/>
                </a:cubicBezTo>
                <a:cubicBezTo>
                  <a:pt x="598977" y="498099"/>
                  <a:pt x="599912" y="497306"/>
                  <a:pt x="599912" y="497306"/>
                </a:cubicBezTo>
                <a:cubicBezTo>
                  <a:pt x="600847" y="497306"/>
                  <a:pt x="601782" y="498890"/>
                  <a:pt x="601782" y="498890"/>
                </a:cubicBezTo>
                <a:cubicBezTo>
                  <a:pt x="601782" y="498890"/>
                  <a:pt x="603650" y="498099"/>
                  <a:pt x="603650" y="497306"/>
                </a:cubicBezTo>
                <a:cubicBezTo>
                  <a:pt x="604585" y="497306"/>
                  <a:pt x="602715" y="495725"/>
                  <a:pt x="602715" y="495725"/>
                </a:cubicBezTo>
                <a:cubicBezTo>
                  <a:pt x="602715" y="494934"/>
                  <a:pt x="604585" y="494934"/>
                  <a:pt x="604585" y="494144"/>
                </a:cubicBezTo>
                <a:cubicBezTo>
                  <a:pt x="604585" y="494144"/>
                  <a:pt x="602715" y="493351"/>
                  <a:pt x="602715" y="492560"/>
                </a:cubicBezTo>
                <a:cubicBezTo>
                  <a:pt x="602715" y="491770"/>
                  <a:pt x="604585" y="491770"/>
                  <a:pt x="604585" y="490979"/>
                </a:cubicBezTo>
                <a:cubicBezTo>
                  <a:pt x="604585" y="491770"/>
                  <a:pt x="606452" y="492560"/>
                  <a:pt x="606452" y="493351"/>
                </a:cubicBezTo>
                <a:cubicBezTo>
                  <a:pt x="606452" y="493351"/>
                  <a:pt x="608323" y="494144"/>
                  <a:pt x="608323" y="494934"/>
                </a:cubicBezTo>
                <a:cubicBezTo>
                  <a:pt x="608323" y="494934"/>
                  <a:pt x="606452" y="495725"/>
                  <a:pt x="606452" y="496515"/>
                </a:cubicBezTo>
                <a:cubicBezTo>
                  <a:pt x="606452" y="496515"/>
                  <a:pt x="607388" y="497306"/>
                  <a:pt x="607388" y="498099"/>
                </a:cubicBezTo>
                <a:cubicBezTo>
                  <a:pt x="607388" y="498099"/>
                  <a:pt x="605520" y="498890"/>
                  <a:pt x="605520" y="499680"/>
                </a:cubicBezTo>
                <a:cubicBezTo>
                  <a:pt x="605520" y="499680"/>
                  <a:pt x="607388" y="500470"/>
                  <a:pt x="607388" y="501261"/>
                </a:cubicBezTo>
                <a:cubicBezTo>
                  <a:pt x="607388" y="502051"/>
                  <a:pt x="608323" y="502051"/>
                  <a:pt x="609258" y="502845"/>
                </a:cubicBezTo>
                <a:cubicBezTo>
                  <a:pt x="609258" y="502845"/>
                  <a:pt x="610194" y="501261"/>
                  <a:pt x="611129" y="501261"/>
                </a:cubicBezTo>
                <a:cubicBezTo>
                  <a:pt x="611129" y="501261"/>
                  <a:pt x="612061" y="502845"/>
                  <a:pt x="612061" y="503635"/>
                </a:cubicBezTo>
                <a:cubicBezTo>
                  <a:pt x="612996" y="503635"/>
                  <a:pt x="613931" y="502051"/>
                  <a:pt x="614867" y="502051"/>
                </a:cubicBezTo>
                <a:lnTo>
                  <a:pt x="615802" y="503635"/>
                </a:lnTo>
                <a:cubicBezTo>
                  <a:pt x="615802" y="503635"/>
                  <a:pt x="617669" y="502051"/>
                  <a:pt x="618605" y="502051"/>
                </a:cubicBezTo>
                <a:lnTo>
                  <a:pt x="619540" y="504426"/>
                </a:lnTo>
                <a:cubicBezTo>
                  <a:pt x="620475" y="504426"/>
                  <a:pt x="621410" y="502845"/>
                  <a:pt x="622343" y="502845"/>
                </a:cubicBezTo>
                <a:lnTo>
                  <a:pt x="623278" y="504426"/>
                </a:lnTo>
                <a:cubicBezTo>
                  <a:pt x="623278" y="504426"/>
                  <a:pt x="626084" y="503635"/>
                  <a:pt x="626084" y="502845"/>
                </a:cubicBezTo>
                <a:lnTo>
                  <a:pt x="624213" y="501261"/>
                </a:lnTo>
                <a:cubicBezTo>
                  <a:pt x="623278" y="502051"/>
                  <a:pt x="622343" y="502051"/>
                  <a:pt x="622343" y="502845"/>
                </a:cubicBezTo>
                <a:cubicBezTo>
                  <a:pt x="621410" y="502051"/>
                  <a:pt x="620475" y="501261"/>
                  <a:pt x="620475" y="501261"/>
                </a:cubicBezTo>
                <a:cubicBezTo>
                  <a:pt x="619540" y="500470"/>
                  <a:pt x="619540" y="499680"/>
                  <a:pt x="618605" y="498890"/>
                </a:cubicBezTo>
                <a:cubicBezTo>
                  <a:pt x="618605" y="498890"/>
                  <a:pt x="617669" y="498099"/>
                  <a:pt x="616734" y="497306"/>
                </a:cubicBezTo>
                <a:lnTo>
                  <a:pt x="615802" y="495725"/>
                </a:lnTo>
                <a:cubicBezTo>
                  <a:pt x="615802" y="495725"/>
                  <a:pt x="617669" y="494934"/>
                  <a:pt x="617669" y="494144"/>
                </a:cubicBezTo>
                <a:cubicBezTo>
                  <a:pt x="617669" y="494144"/>
                  <a:pt x="616734" y="493351"/>
                  <a:pt x="615802" y="492560"/>
                </a:cubicBezTo>
                <a:cubicBezTo>
                  <a:pt x="615802" y="491770"/>
                  <a:pt x="614867" y="491770"/>
                  <a:pt x="614867" y="490979"/>
                </a:cubicBezTo>
                <a:lnTo>
                  <a:pt x="616734" y="489395"/>
                </a:lnTo>
                <a:cubicBezTo>
                  <a:pt x="616734" y="489395"/>
                  <a:pt x="617669" y="490979"/>
                  <a:pt x="618605" y="490979"/>
                </a:cubicBezTo>
                <a:cubicBezTo>
                  <a:pt x="618605" y="490979"/>
                  <a:pt x="619540" y="490189"/>
                  <a:pt x="620475" y="490189"/>
                </a:cubicBezTo>
                <a:lnTo>
                  <a:pt x="621410" y="491770"/>
                </a:lnTo>
                <a:cubicBezTo>
                  <a:pt x="622343" y="491770"/>
                  <a:pt x="623278" y="493351"/>
                  <a:pt x="623278" y="493351"/>
                </a:cubicBezTo>
                <a:cubicBezTo>
                  <a:pt x="623278" y="493351"/>
                  <a:pt x="621410" y="494144"/>
                  <a:pt x="621410" y="494934"/>
                </a:cubicBezTo>
                <a:cubicBezTo>
                  <a:pt x="621410" y="494934"/>
                  <a:pt x="622343" y="495725"/>
                  <a:pt x="623278" y="496515"/>
                </a:cubicBezTo>
                <a:cubicBezTo>
                  <a:pt x="623278" y="497306"/>
                  <a:pt x="624213" y="497306"/>
                  <a:pt x="624213" y="498099"/>
                </a:cubicBezTo>
                <a:cubicBezTo>
                  <a:pt x="625148" y="498890"/>
                  <a:pt x="625148" y="499680"/>
                  <a:pt x="626084" y="499680"/>
                </a:cubicBezTo>
                <a:cubicBezTo>
                  <a:pt x="627016" y="500470"/>
                  <a:pt x="627016" y="501261"/>
                  <a:pt x="627951" y="502051"/>
                </a:cubicBezTo>
                <a:cubicBezTo>
                  <a:pt x="627951" y="502051"/>
                  <a:pt x="628886" y="502845"/>
                  <a:pt x="628886" y="503635"/>
                </a:cubicBezTo>
                <a:cubicBezTo>
                  <a:pt x="629821" y="504426"/>
                  <a:pt x="630757" y="505216"/>
                  <a:pt x="630757" y="505216"/>
                </a:cubicBezTo>
                <a:lnTo>
                  <a:pt x="632624" y="503635"/>
                </a:lnTo>
                <a:cubicBezTo>
                  <a:pt x="633559" y="503635"/>
                  <a:pt x="634495" y="506007"/>
                  <a:pt x="634495" y="506007"/>
                </a:cubicBezTo>
                <a:cubicBezTo>
                  <a:pt x="635430" y="506007"/>
                  <a:pt x="636362" y="504426"/>
                  <a:pt x="636362" y="504426"/>
                </a:cubicBezTo>
                <a:cubicBezTo>
                  <a:pt x="637297" y="504426"/>
                  <a:pt x="638233" y="506007"/>
                  <a:pt x="638233" y="506007"/>
                </a:cubicBezTo>
                <a:cubicBezTo>
                  <a:pt x="639168" y="506797"/>
                  <a:pt x="639168" y="507590"/>
                  <a:pt x="640103" y="507590"/>
                </a:cubicBezTo>
                <a:cubicBezTo>
                  <a:pt x="640103" y="508381"/>
                  <a:pt x="641035" y="509171"/>
                  <a:pt x="641035" y="509962"/>
                </a:cubicBezTo>
                <a:cubicBezTo>
                  <a:pt x="641970" y="509962"/>
                  <a:pt x="642906" y="511546"/>
                  <a:pt x="642906" y="511546"/>
                </a:cubicBezTo>
                <a:cubicBezTo>
                  <a:pt x="643841" y="511546"/>
                  <a:pt x="644776" y="509962"/>
                  <a:pt x="644776" y="509962"/>
                </a:cubicBezTo>
                <a:cubicBezTo>
                  <a:pt x="644776" y="509171"/>
                  <a:pt x="643841" y="509171"/>
                  <a:pt x="643841" y="508381"/>
                </a:cubicBezTo>
                <a:cubicBezTo>
                  <a:pt x="642906" y="507590"/>
                  <a:pt x="642906" y="506797"/>
                  <a:pt x="641970" y="506797"/>
                </a:cubicBezTo>
                <a:cubicBezTo>
                  <a:pt x="641970" y="506007"/>
                  <a:pt x="640103" y="505216"/>
                  <a:pt x="640103" y="505216"/>
                </a:cubicBezTo>
                <a:cubicBezTo>
                  <a:pt x="640103" y="504426"/>
                  <a:pt x="641970" y="503635"/>
                  <a:pt x="642906" y="503635"/>
                </a:cubicBezTo>
                <a:cubicBezTo>
                  <a:pt x="642906" y="502845"/>
                  <a:pt x="643841" y="502845"/>
                  <a:pt x="644776" y="502051"/>
                </a:cubicBezTo>
                <a:cubicBezTo>
                  <a:pt x="643841" y="502051"/>
                  <a:pt x="643841" y="500470"/>
                  <a:pt x="642906" y="500470"/>
                </a:cubicBezTo>
                <a:cubicBezTo>
                  <a:pt x="643841" y="500470"/>
                  <a:pt x="644776" y="498890"/>
                  <a:pt x="644776" y="498890"/>
                </a:cubicBezTo>
                <a:cubicBezTo>
                  <a:pt x="645712" y="498890"/>
                  <a:pt x="645712" y="500470"/>
                  <a:pt x="646644" y="500470"/>
                </a:cubicBezTo>
                <a:cubicBezTo>
                  <a:pt x="647579" y="500470"/>
                  <a:pt x="648514" y="499680"/>
                  <a:pt x="648514" y="499680"/>
                </a:cubicBezTo>
                <a:cubicBezTo>
                  <a:pt x="649449" y="499680"/>
                  <a:pt x="649449" y="501261"/>
                  <a:pt x="650385" y="501261"/>
                </a:cubicBezTo>
                <a:lnTo>
                  <a:pt x="652252" y="499680"/>
                </a:lnTo>
                <a:cubicBezTo>
                  <a:pt x="653187" y="499680"/>
                  <a:pt x="654123" y="501261"/>
                  <a:pt x="654123" y="501261"/>
                </a:cubicBezTo>
                <a:cubicBezTo>
                  <a:pt x="654123" y="502051"/>
                  <a:pt x="655058" y="502845"/>
                  <a:pt x="655993" y="503635"/>
                </a:cubicBezTo>
                <a:lnTo>
                  <a:pt x="656925" y="505216"/>
                </a:lnTo>
                <a:cubicBezTo>
                  <a:pt x="657861" y="505216"/>
                  <a:pt x="658796" y="503635"/>
                  <a:pt x="658796" y="503635"/>
                </a:cubicBezTo>
                <a:cubicBezTo>
                  <a:pt x="659731" y="503635"/>
                  <a:pt x="660666" y="505216"/>
                  <a:pt x="660666" y="505216"/>
                </a:cubicBezTo>
                <a:cubicBezTo>
                  <a:pt x="661598" y="506007"/>
                  <a:pt x="662534" y="504426"/>
                  <a:pt x="662534" y="504426"/>
                </a:cubicBezTo>
                <a:cubicBezTo>
                  <a:pt x="662534" y="503635"/>
                  <a:pt x="661598" y="502845"/>
                  <a:pt x="661598" y="502845"/>
                </a:cubicBezTo>
                <a:cubicBezTo>
                  <a:pt x="660666" y="502051"/>
                  <a:pt x="660666" y="501261"/>
                  <a:pt x="659731" y="500470"/>
                </a:cubicBezTo>
                <a:cubicBezTo>
                  <a:pt x="658796" y="500470"/>
                  <a:pt x="658796" y="499680"/>
                  <a:pt x="657861" y="498890"/>
                </a:cubicBezTo>
                <a:lnTo>
                  <a:pt x="656925" y="497306"/>
                </a:lnTo>
                <a:cubicBezTo>
                  <a:pt x="656925" y="496515"/>
                  <a:pt x="658796" y="496515"/>
                  <a:pt x="658796" y="495725"/>
                </a:cubicBezTo>
                <a:cubicBezTo>
                  <a:pt x="658796" y="496515"/>
                  <a:pt x="659731" y="497306"/>
                  <a:pt x="660666" y="497306"/>
                </a:cubicBezTo>
                <a:cubicBezTo>
                  <a:pt x="660666" y="498099"/>
                  <a:pt x="661598" y="499680"/>
                  <a:pt x="661598" y="499680"/>
                </a:cubicBezTo>
                <a:cubicBezTo>
                  <a:pt x="662534" y="499680"/>
                  <a:pt x="663469" y="498099"/>
                  <a:pt x="663469" y="498099"/>
                </a:cubicBezTo>
                <a:cubicBezTo>
                  <a:pt x="664404" y="497306"/>
                  <a:pt x="665340" y="497306"/>
                  <a:pt x="666272" y="496515"/>
                </a:cubicBezTo>
                <a:cubicBezTo>
                  <a:pt x="666272" y="497306"/>
                  <a:pt x="668142" y="498099"/>
                  <a:pt x="667207" y="498099"/>
                </a:cubicBezTo>
                <a:cubicBezTo>
                  <a:pt x="667207" y="498890"/>
                  <a:pt x="666272" y="499680"/>
                  <a:pt x="665340" y="499680"/>
                </a:cubicBezTo>
                <a:cubicBezTo>
                  <a:pt x="665340" y="499680"/>
                  <a:pt x="663469" y="500470"/>
                  <a:pt x="663469" y="501261"/>
                </a:cubicBezTo>
                <a:cubicBezTo>
                  <a:pt x="663469" y="501261"/>
                  <a:pt x="664404" y="502051"/>
                  <a:pt x="665340" y="502845"/>
                </a:cubicBezTo>
                <a:cubicBezTo>
                  <a:pt x="665340" y="503635"/>
                  <a:pt x="666272" y="504426"/>
                  <a:pt x="666272" y="504426"/>
                </a:cubicBezTo>
                <a:cubicBezTo>
                  <a:pt x="667207" y="505216"/>
                  <a:pt x="667207" y="506007"/>
                  <a:pt x="668142" y="506797"/>
                </a:cubicBezTo>
                <a:cubicBezTo>
                  <a:pt x="669077" y="506797"/>
                  <a:pt x="669077" y="507590"/>
                  <a:pt x="670013" y="508381"/>
                </a:cubicBezTo>
                <a:lnTo>
                  <a:pt x="670945" y="509962"/>
                </a:lnTo>
                <a:cubicBezTo>
                  <a:pt x="671880" y="509962"/>
                  <a:pt x="673751" y="508381"/>
                  <a:pt x="673751" y="508381"/>
                </a:cubicBezTo>
                <a:lnTo>
                  <a:pt x="671880" y="506797"/>
                </a:lnTo>
                <a:cubicBezTo>
                  <a:pt x="670945" y="506007"/>
                  <a:pt x="670945" y="506007"/>
                  <a:pt x="670013" y="505216"/>
                </a:cubicBezTo>
                <a:cubicBezTo>
                  <a:pt x="669077" y="503635"/>
                  <a:pt x="668142" y="502845"/>
                  <a:pt x="667207" y="501261"/>
                </a:cubicBezTo>
                <a:cubicBezTo>
                  <a:pt x="668142" y="500470"/>
                  <a:pt x="670013" y="499680"/>
                  <a:pt x="670945" y="498890"/>
                </a:cubicBezTo>
                <a:cubicBezTo>
                  <a:pt x="671880" y="498890"/>
                  <a:pt x="671880" y="500470"/>
                  <a:pt x="672815" y="500470"/>
                </a:cubicBezTo>
                <a:cubicBezTo>
                  <a:pt x="673751" y="500470"/>
                  <a:pt x="674686" y="498890"/>
                  <a:pt x="674686" y="498890"/>
                </a:cubicBezTo>
                <a:cubicBezTo>
                  <a:pt x="675621" y="499680"/>
                  <a:pt x="675621" y="501261"/>
                  <a:pt x="676553" y="501261"/>
                </a:cubicBezTo>
                <a:cubicBezTo>
                  <a:pt x="677489" y="501261"/>
                  <a:pt x="678424" y="499680"/>
                  <a:pt x="678424" y="499680"/>
                </a:cubicBezTo>
                <a:cubicBezTo>
                  <a:pt x="679359" y="499680"/>
                  <a:pt x="679359" y="501261"/>
                  <a:pt x="680294" y="501261"/>
                </a:cubicBezTo>
                <a:lnTo>
                  <a:pt x="682162" y="500470"/>
                </a:lnTo>
                <a:cubicBezTo>
                  <a:pt x="682162" y="499680"/>
                  <a:pt x="680294" y="498890"/>
                  <a:pt x="680294" y="498099"/>
                </a:cubicBezTo>
                <a:lnTo>
                  <a:pt x="683097" y="497306"/>
                </a:lnTo>
                <a:cubicBezTo>
                  <a:pt x="683097" y="497306"/>
                  <a:pt x="684032" y="498099"/>
                  <a:pt x="684032" y="498890"/>
                </a:cubicBezTo>
                <a:cubicBezTo>
                  <a:pt x="684968" y="498890"/>
                  <a:pt x="684968" y="500470"/>
                  <a:pt x="685903" y="500470"/>
                </a:cubicBezTo>
                <a:cubicBezTo>
                  <a:pt x="684968" y="501261"/>
                  <a:pt x="683097" y="502051"/>
                  <a:pt x="682162" y="502845"/>
                </a:cubicBezTo>
                <a:cubicBezTo>
                  <a:pt x="683097" y="504426"/>
                  <a:pt x="684032" y="505216"/>
                  <a:pt x="684968" y="506797"/>
                </a:cubicBezTo>
                <a:cubicBezTo>
                  <a:pt x="686835" y="506007"/>
                  <a:pt x="687770" y="505216"/>
                  <a:pt x="688705" y="504426"/>
                </a:cubicBezTo>
                <a:cubicBezTo>
                  <a:pt x="687770" y="502845"/>
                  <a:pt x="686835" y="502051"/>
                  <a:pt x="685903" y="500470"/>
                </a:cubicBezTo>
                <a:lnTo>
                  <a:pt x="687770" y="498890"/>
                </a:lnTo>
                <a:cubicBezTo>
                  <a:pt x="688705" y="498890"/>
                  <a:pt x="689641" y="500470"/>
                  <a:pt x="689641" y="501261"/>
                </a:cubicBezTo>
                <a:cubicBezTo>
                  <a:pt x="690576" y="501261"/>
                  <a:pt x="690576" y="502051"/>
                  <a:pt x="691508" y="502845"/>
                </a:cubicBezTo>
                <a:lnTo>
                  <a:pt x="692443" y="504426"/>
                </a:lnTo>
                <a:cubicBezTo>
                  <a:pt x="693379" y="504426"/>
                  <a:pt x="694314" y="502845"/>
                  <a:pt x="695249" y="502845"/>
                </a:cubicBezTo>
                <a:cubicBezTo>
                  <a:pt x="695249" y="502845"/>
                  <a:pt x="696181" y="504426"/>
                  <a:pt x="696181" y="505216"/>
                </a:cubicBezTo>
                <a:lnTo>
                  <a:pt x="694314" y="506007"/>
                </a:lnTo>
                <a:cubicBezTo>
                  <a:pt x="694314" y="506797"/>
                  <a:pt x="696181" y="507590"/>
                  <a:pt x="696181" y="508381"/>
                </a:cubicBezTo>
                <a:cubicBezTo>
                  <a:pt x="696181" y="508381"/>
                  <a:pt x="697116" y="509962"/>
                  <a:pt x="698052" y="509962"/>
                </a:cubicBezTo>
                <a:cubicBezTo>
                  <a:pt x="698052" y="509962"/>
                  <a:pt x="698987" y="508381"/>
                  <a:pt x="699922" y="508381"/>
                </a:cubicBezTo>
                <a:cubicBezTo>
                  <a:pt x="699922" y="507590"/>
                  <a:pt x="698052" y="506797"/>
                  <a:pt x="698052" y="506797"/>
                </a:cubicBezTo>
                <a:cubicBezTo>
                  <a:pt x="698052" y="506007"/>
                  <a:pt x="699922" y="506007"/>
                  <a:pt x="699922" y="505216"/>
                </a:cubicBezTo>
                <a:cubicBezTo>
                  <a:pt x="700854" y="504426"/>
                  <a:pt x="701790" y="504426"/>
                  <a:pt x="702725" y="503635"/>
                </a:cubicBezTo>
                <a:cubicBezTo>
                  <a:pt x="702725" y="503635"/>
                  <a:pt x="700854" y="502845"/>
                  <a:pt x="700854" y="502051"/>
                </a:cubicBezTo>
                <a:lnTo>
                  <a:pt x="698987" y="503635"/>
                </a:lnTo>
                <a:cubicBezTo>
                  <a:pt x="698052" y="503635"/>
                  <a:pt x="697116" y="502051"/>
                  <a:pt x="697116" y="502051"/>
                </a:cubicBezTo>
                <a:cubicBezTo>
                  <a:pt x="696181" y="501261"/>
                  <a:pt x="696181" y="500470"/>
                  <a:pt x="695249" y="499680"/>
                </a:cubicBezTo>
                <a:cubicBezTo>
                  <a:pt x="695249" y="499680"/>
                  <a:pt x="694314" y="498890"/>
                  <a:pt x="693379" y="498099"/>
                </a:cubicBezTo>
                <a:cubicBezTo>
                  <a:pt x="693379" y="498099"/>
                  <a:pt x="692443" y="497306"/>
                  <a:pt x="692443" y="496515"/>
                </a:cubicBezTo>
                <a:cubicBezTo>
                  <a:pt x="692443" y="495725"/>
                  <a:pt x="690576" y="494934"/>
                  <a:pt x="690576" y="494934"/>
                </a:cubicBezTo>
                <a:cubicBezTo>
                  <a:pt x="690576" y="494144"/>
                  <a:pt x="692443" y="493351"/>
                  <a:pt x="692443" y="493351"/>
                </a:cubicBezTo>
                <a:lnTo>
                  <a:pt x="694314" y="494934"/>
                </a:lnTo>
                <a:cubicBezTo>
                  <a:pt x="695249" y="494934"/>
                  <a:pt x="696181" y="494144"/>
                  <a:pt x="696181" y="494144"/>
                </a:cubicBezTo>
                <a:cubicBezTo>
                  <a:pt x="697116" y="494144"/>
                  <a:pt x="697116" y="495725"/>
                  <a:pt x="698052" y="495725"/>
                </a:cubicBezTo>
                <a:lnTo>
                  <a:pt x="699922" y="494144"/>
                </a:lnTo>
                <a:lnTo>
                  <a:pt x="701790" y="492560"/>
                </a:lnTo>
                <a:cubicBezTo>
                  <a:pt x="702725" y="493351"/>
                  <a:pt x="703660" y="494144"/>
                  <a:pt x="703660" y="494934"/>
                </a:cubicBezTo>
                <a:cubicBezTo>
                  <a:pt x="704595" y="494934"/>
                  <a:pt x="704595" y="495725"/>
                  <a:pt x="705531" y="496515"/>
                </a:cubicBezTo>
                <a:cubicBezTo>
                  <a:pt x="706463" y="497306"/>
                  <a:pt x="707398" y="498890"/>
                  <a:pt x="708333" y="499680"/>
                </a:cubicBezTo>
                <a:cubicBezTo>
                  <a:pt x="709269" y="501261"/>
                  <a:pt x="711136" y="502051"/>
                  <a:pt x="712071" y="503635"/>
                </a:cubicBezTo>
                <a:cubicBezTo>
                  <a:pt x="712071" y="503635"/>
                  <a:pt x="713007" y="504426"/>
                  <a:pt x="713007" y="505216"/>
                </a:cubicBezTo>
                <a:cubicBezTo>
                  <a:pt x="713942" y="506007"/>
                  <a:pt x="714877" y="506007"/>
                  <a:pt x="714877" y="506797"/>
                </a:cubicBezTo>
                <a:cubicBezTo>
                  <a:pt x="714877" y="507590"/>
                  <a:pt x="716744" y="508381"/>
                  <a:pt x="716744" y="508381"/>
                </a:cubicBezTo>
                <a:cubicBezTo>
                  <a:pt x="716744" y="509171"/>
                  <a:pt x="714877" y="509962"/>
                  <a:pt x="714877" y="509962"/>
                </a:cubicBezTo>
                <a:cubicBezTo>
                  <a:pt x="713942" y="510752"/>
                  <a:pt x="715812" y="511546"/>
                  <a:pt x="715812" y="511546"/>
                </a:cubicBezTo>
                <a:cubicBezTo>
                  <a:pt x="715812" y="511546"/>
                  <a:pt x="718615" y="510752"/>
                  <a:pt x="717680" y="510752"/>
                </a:cubicBezTo>
                <a:cubicBezTo>
                  <a:pt x="717680" y="509962"/>
                  <a:pt x="716744" y="509171"/>
                  <a:pt x="716744" y="508381"/>
                </a:cubicBezTo>
                <a:lnTo>
                  <a:pt x="718615" y="507590"/>
                </a:lnTo>
                <a:cubicBezTo>
                  <a:pt x="718615" y="506797"/>
                  <a:pt x="717680" y="506007"/>
                  <a:pt x="716744" y="506007"/>
                </a:cubicBezTo>
                <a:cubicBezTo>
                  <a:pt x="716744" y="505216"/>
                  <a:pt x="715812" y="504426"/>
                  <a:pt x="715812" y="503635"/>
                </a:cubicBezTo>
                <a:cubicBezTo>
                  <a:pt x="715812" y="503635"/>
                  <a:pt x="716744" y="502845"/>
                  <a:pt x="717680" y="502845"/>
                </a:cubicBezTo>
                <a:cubicBezTo>
                  <a:pt x="717680" y="502051"/>
                  <a:pt x="719550" y="501261"/>
                  <a:pt x="719550" y="501261"/>
                </a:cubicBezTo>
                <a:lnTo>
                  <a:pt x="717680" y="499680"/>
                </a:lnTo>
                <a:cubicBezTo>
                  <a:pt x="717680" y="498890"/>
                  <a:pt x="719550" y="498099"/>
                  <a:pt x="720482" y="498099"/>
                </a:cubicBezTo>
                <a:cubicBezTo>
                  <a:pt x="720482" y="497306"/>
                  <a:pt x="721418" y="497306"/>
                  <a:pt x="722353" y="496515"/>
                </a:cubicBezTo>
                <a:cubicBezTo>
                  <a:pt x="722353" y="496515"/>
                  <a:pt x="720482" y="495725"/>
                  <a:pt x="720482" y="494934"/>
                </a:cubicBezTo>
                <a:lnTo>
                  <a:pt x="722353" y="493351"/>
                </a:lnTo>
                <a:cubicBezTo>
                  <a:pt x="723288" y="493351"/>
                  <a:pt x="724223" y="494934"/>
                  <a:pt x="724223" y="495725"/>
                </a:cubicBezTo>
                <a:cubicBezTo>
                  <a:pt x="724223" y="495725"/>
                  <a:pt x="726091" y="496515"/>
                  <a:pt x="726091" y="497306"/>
                </a:cubicBezTo>
                <a:cubicBezTo>
                  <a:pt x="726091" y="497306"/>
                  <a:pt x="723288" y="498099"/>
                  <a:pt x="724223" y="498099"/>
                </a:cubicBezTo>
                <a:cubicBezTo>
                  <a:pt x="724223" y="498890"/>
                  <a:pt x="725156" y="499680"/>
                  <a:pt x="725156" y="500470"/>
                </a:cubicBezTo>
                <a:cubicBezTo>
                  <a:pt x="726091" y="501261"/>
                  <a:pt x="727026" y="502845"/>
                  <a:pt x="728897" y="503635"/>
                </a:cubicBezTo>
                <a:cubicBezTo>
                  <a:pt x="728897" y="502845"/>
                  <a:pt x="730764" y="502845"/>
                  <a:pt x="730764" y="502051"/>
                </a:cubicBezTo>
                <a:cubicBezTo>
                  <a:pt x="730764" y="502051"/>
                  <a:pt x="728897" y="501261"/>
                  <a:pt x="728897" y="500470"/>
                </a:cubicBezTo>
                <a:lnTo>
                  <a:pt x="730764" y="499680"/>
                </a:lnTo>
                <a:cubicBezTo>
                  <a:pt x="731699" y="498890"/>
                  <a:pt x="732635" y="501261"/>
                  <a:pt x="732635" y="501261"/>
                </a:cubicBezTo>
                <a:cubicBezTo>
                  <a:pt x="732635" y="501261"/>
                  <a:pt x="733570" y="502845"/>
                  <a:pt x="734505" y="502845"/>
                </a:cubicBezTo>
                <a:cubicBezTo>
                  <a:pt x="734505" y="502845"/>
                  <a:pt x="736372" y="502051"/>
                  <a:pt x="736372" y="501261"/>
                </a:cubicBezTo>
                <a:lnTo>
                  <a:pt x="734505" y="499680"/>
                </a:lnTo>
                <a:cubicBezTo>
                  <a:pt x="734505" y="498890"/>
                  <a:pt x="736372" y="498890"/>
                  <a:pt x="737308" y="498099"/>
                </a:cubicBezTo>
                <a:cubicBezTo>
                  <a:pt x="737308" y="498099"/>
                  <a:pt x="735440" y="497306"/>
                  <a:pt x="735440" y="496515"/>
                </a:cubicBezTo>
                <a:cubicBezTo>
                  <a:pt x="735440" y="495725"/>
                  <a:pt x="737308" y="495725"/>
                  <a:pt x="737308" y="494934"/>
                </a:cubicBezTo>
                <a:cubicBezTo>
                  <a:pt x="739178" y="494144"/>
                  <a:pt x="740114" y="493351"/>
                  <a:pt x="741981" y="492560"/>
                </a:cubicBezTo>
                <a:cubicBezTo>
                  <a:pt x="742916" y="493351"/>
                  <a:pt x="743851" y="494934"/>
                  <a:pt x="744787" y="495725"/>
                </a:cubicBezTo>
                <a:cubicBezTo>
                  <a:pt x="745722" y="496515"/>
                  <a:pt x="745722" y="497306"/>
                  <a:pt x="746654" y="498099"/>
                </a:cubicBezTo>
                <a:cubicBezTo>
                  <a:pt x="746654" y="498099"/>
                  <a:pt x="747589" y="498890"/>
                  <a:pt x="747589" y="499680"/>
                </a:cubicBezTo>
                <a:cubicBezTo>
                  <a:pt x="747589" y="499680"/>
                  <a:pt x="745722" y="500470"/>
                  <a:pt x="745722" y="501261"/>
                </a:cubicBezTo>
                <a:cubicBezTo>
                  <a:pt x="745722" y="501261"/>
                  <a:pt x="747589" y="502051"/>
                  <a:pt x="747589" y="502845"/>
                </a:cubicBezTo>
                <a:cubicBezTo>
                  <a:pt x="747589" y="503635"/>
                  <a:pt x="748525" y="504426"/>
                  <a:pt x="749460" y="504426"/>
                </a:cubicBezTo>
                <a:cubicBezTo>
                  <a:pt x="749460" y="505216"/>
                  <a:pt x="750392" y="506007"/>
                  <a:pt x="750392" y="506007"/>
                </a:cubicBezTo>
                <a:cubicBezTo>
                  <a:pt x="750392" y="506797"/>
                  <a:pt x="748525" y="507590"/>
                  <a:pt x="748525" y="507590"/>
                </a:cubicBezTo>
                <a:cubicBezTo>
                  <a:pt x="748525" y="507590"/>
                  <a:pt x="749460" y="509171"/>
                  <a:pt x="750392" y="509171"/>
                </a:cubicBezTo>
                <a:lnTo>
                  <a:pt x="752263" y="508381"/>
                </a:lnTo>
                <a:cubicBezTo>
                  <a:pt x="752263" y="507590"/>
                  <a:pt x="750392" y="506797"/>
                  <a:pt x="750392" y="506007"/>
                </a:cubicBezTo>
                <a:lnTo>
                  <a:pt x="752263" y="505216"/>
                </a:lnTo>
                <a:cubicBezTo>
                  <a:pt x="753198" y="504426"/>
                  <a:pt x="754133" y="503635"/>
                  <a:pt x="755065" y="503635"/>
                </a:cubicBezTo>
                <a:cubicBezTo>
                  <a:pt x="755065" y="503635"/>
                  <a:pt x="756936" y="502845"/>
                  <a:pt x="756936" y="502051"/>
                </a:cubicBezTo>
                <a:lnTo>
                  <a:pt x="755065" y="500470"/>
                </a:lnTo>
                <a:lnTo>
                  <a:pt x="756936" y="498890"/>
                </a:lnTo>
                <a:cubicBezTo>
                  <a:pt x="757871" y="498890"/>
                  <a:pt x="759742" y="498099"/>
                  <a:pt x="759742" y="498099"/>
                </a:cubicBezTo>
                <a:cubicBezTo>
                  <a:pt x="759742" y="497306"/>
                  <a:pt x="757871" y="496515"/>
                  <a:pt x="757871" y="495725"/>
                </a:cubicBezTo>
                <a:lnTo>
                  <a:pt x="759742" y="494934"/>
                </a:lnTo>
                <a:cubicBezTo>
                  <a:pt x="759742" y="494144"/>
                  <a:pt x="757871" y="493351"/>
                  <a:pt x="758806" y="492560"/>
                </a:cubicBezTo>
                <a:lnTo>
                  <a:pt x="760674" y="491770"/>
                </a:lnTo>
                <a:cubicBezTo>
                  <a:pt x="760674" y="491770"/>
                  <a:pt x="761609" y="490189"/>
                  <a:pt x="762544" y="490189"/>
                </a:cubicBezTo>
                <a:cubicBezTo>
                  <a:pt x="763479" y="490189"/>
                  <a:pt x="763479" y="491770"/>
                  <a:pt x="764415" y="491770"/>
                </a:cubicBezTo>
                <a:lnTo>
                  <a:pt x="761609" y="493351"/>
                </a:lnTo>
                <a:cubicBezTo>
                  <a:pt x="761609" y="494144"/>
                  <a:pt x="763479" y="494934"/>
                  <a:pt x="763479" y="494934"/>
                </a:cubicBezTo>
                <a:cubicBezTo>
                  <a:pt x="763479" y="495725"/>
                  <a:pt x="761609" y="495725"/>
                  <a:pt x="761609" y="496515"/>
                </a:cubicBezTo>
                <a:lnTo>
                  <a:pt x="763479" y="498099"/>
                </a:lnTo>
                <a:cubicBezTo>
                  <a:pt x="763479" y="498099"/>
                  <a:pt x="765350" y="497306"/>
                  <a:pt x="765350" y="496515"/>
                </a:cubicBezTo>
                <a:lnTo>
                  <a:pt x="763479" y="494934"/>
                </a:lnTo>
                <a:lnTo>
                  <a:pt x="765350" y="493351"/>
                </a:lnTo>
                <a:cubicBezTo>
                  <a:pt x="766282" y="494144"/>
                  <a:pt x="767217" y="495725"/>
                  <a:pt x="767217" y="495725"/>
                </a:cubicBezTo>
                <a:cubicBezTo>
                  <a:pt x="768153" y="495725"/>
                  <a:pt x="769088" y="494144"/>
                  <a:pt x="769088" y="494144"/>
                </a:cubicBezTo>
                <a:cubicBezTo>
                  <a:pt x="770023" y="494144"/>
                  <a:pt x="770023" y="495725"/>
                  <a:pt x="770955" y="495725"/>
                </a:cubicBezTo>
                <a:cubicBezTo>
                  <a:pt x="771891" y="495725"/>
                  <a:pt x="772826" y="494144"/>
                  <a:pt x="772826" y="494934"/>
                </a:cubicBezTo>
                <a:cubicBezTo>
                  <a:pt x="773761" y="494934"/>
                  <a:pt x="774696" y="495725"/>
                  <a:pt x="774696" y="496515"/>
                </a:cubicBezTo>
                <a:lnTo>
                  <a:pt x="772826" y="497306"/>
                </a:lnTo>
                <a:cubicBezTo>
                  <a:pt x="772826" y="498099"/>
                  <a:pt x="774696" y="498890"/>
                  <a:pt x="773761" y="499680"/>
                </a:cubicBezTo>
                <a:lnTo>
                  <a:pt x="771891" y="500470"/>
                </a:lnTo>
                <a:cubicBezTo>
                  <a:pt x="771891" y="501261"/>
                  <a:pt x="773761" y="502051"/>
                  <a:pt x="773761" y="502845"/>
                </a:cubicBezTo>
                <a:lnTo>
                  <a:pt x="775628" y="501261"/>
                </a:lnTo>
                <a:lnTo>
                  <a:pt x="777499" y="502845"/>
                </a:lnTo>
                <a:cubicBezTo>
                  <a:pt x="777499" y="503635"/>
                  <a:pt x="778434" y="504426"/>
                  <a:pt x="779370" y="504426"/>
                </a:cubicBezTo>
                <a:cubicBezTo>
                  <a:pt x="779370" y="505216"/>
                  <a:pt x="776564" y="506007"/>
                  <a:pt x="776564" y="506007"/>
                </a:cubicBezTo>
                <a:lnTo>
                  <a:pt x="778434" y="507590"/>
                </a:lnTo>
                <a:lnTo>
                  <a:pt x="780302" y="506797"/>
                </a:lnTo>
                <a:cubicBezTo>
                  <a:pt x="781237" y="506797"/>
                  <a:pt x="782172" y="508381"/>
                  <a:pt x="782172" y="508381"/>
                </a:cubicBezTo>
                <a:cubicBezTo>
                  <a:pt x="783107" y="509171"/>
                  <a:pt x="783107" y="509171"/>
                  <a:pt x="784043" y="509962"/>
                </a:cubicBezTo>
                <a:cubicBezTo>
                  <a:pt x="784043" y="510752"/>
                  <a:pt x="784975" y="511546"/>
                  <a:pt x="784975" y="511546"/>
                </a:cubicBezTo>
                <a:cubicBezTo>
                  <a:pt x="784975" y="512336"/>
                  <a:pt x="783107" y="512336"/>
                  <a:pt x="783107" y="513126"/>
                </a:cubicBezTo>
                <a:cubicBezTo>
                  <a:pt x="783107" y="513917"/>
                  <a:pt x="784975" y="514707"/>
                  <a:pt x="784975" y="514707"/>
                </a:cubicBezTo>
                <a:lnTo>
                  <a:pt x="786845" y="513917"/>
                </a:lnTo>
                <a:cubicBezTo>
                  <a:pt x="786845" y="513126"/>
                  <a:pt x="784975" y="512336"/>
                  <a:pt x="784975" y="511546"/>
                </a:cubicBezTo>
                <a:lnTo>
                  <a:pt x="787781" y="510752"/>
                </a:lnTo>
                <a:cubicBezTo>
                  <a:pt x="786845" y="509962"/>
                  <a:pt x="785910" y="509171"/>
                  <a:pt x="785910" y="508381"/>
                </a:cubicBezTo>
                <a:cubicBezTo>
                  <a:pt x="784975" y="508381"/>
                  <a:pt x="784975" y="507590"/>
                  <a:pt x="784043" y="506797"/>
                </a:cubicBezTo>
                <a:lnTo>
                  <a:pt x="782172" y="505216"/>
                </a:lnTo>
                <a:cubicBezTo>
                  <a:pt x="783107" y="505216"/>
                  <a:pt x="784043" y="503635"/>
                  <a:pt x="784975" y="503635"/>
                </a:cubicBezTo>
                <a:cubicBezTo>
                  <a:pt x="784975" y="503635"/>
                  <a:pt x="785910" y="502845"/>
                  <a:pt x="786845" y="502845"/>
                </a:cubicBezTo>
                <a:cubicBezTo>
                  <a:pt x="785910" y="502051"/>
                  <a:pt x="785910" y="501261"/>
                  <a:pt x="784975" y="500470"/>
                </a:cubicBezTo>
                <a:cubicBezTo>
                  <a:pt x="784975" y="500470"/>
                  <a:pt x="784043" y="499680"/>
                  <a:pt x="784043" y="498890"/>
                </a:cubicBezTo>
                <a:cubicBezTo>
                  <a:pt x="783107" y="498890"/>
                  <a:pt x="782172" y="497306"/>
                  <a:pt x="782172" y="497306"/>
                </a:cubicBezTo>
                <a:lnTo>
                  <a:pt x="784043" y="495725"/>
                </a:lnTo>
                <a:cubicBezTo>
                  <a:pt x="784043" y="495725"/>
                  <a:pt x="784975" y="497306"/>
                  <a:pt x="785910" y="497306"/>
                </a:cubicBezTo>
                <a:cubicBezTo>
                  <a:pt x="786845" y="498890"/>
                  <a:pt x="787781" y="499680"/>
                  <a:pt x="788716" y="501261"/>
                </a:cubicBezTo>
                <a:cubicBezTo>
                  <a:pt x="788716" y="502051"/>
                  <a:pt x="790583" y="502051"/>
                  <a:pt x="790583" y="502845"/>
                </a:cubicBezTo>
                <a:cubicBezTo>
                  <a:pt x="790583" y="503635"/>
                  <a:pt x="788716" y="503635"/>
                  <a:pt x="788716" y="504426"/>
                </a:cubicBezTo>
                <a:lnTo>
                  <a:pt x="789651" y="506007"/>
                </a:lnTo>
                <a:cubicBezTo>
                  <a:pt x="789651" y="506007"/>
                  <a:pt x="791519" y="504426"/>
                  <a:pt x="792454" y="504426"/>
                </a:cubicBezTo>
                <a:lnTo>
                  <a:pt x="793389" y="506007"/>
                </a:lnTo>
                <a:cubicBezTo>
                  <a:pt x="793389" y="506797"/>
                  <a:pt x="791519" y="507590"/>
                  <a:pt x="791519" y="507590"/>
                </a:cubicBezTo>
                <a:cubicBezTo>
                  <a:pt x="791519" y="508381"/>
                  <a:pt x="793389" y="509171"/>
                  <a:pt x="793389" y="509171"/>
                </a:cubicBezTo>
                <a:cubicBezTo>
                  <a:pt x="793389" y="509171"/>
                  <a:pt x="794324" y="508381"/>
                  <a:pt x="795256" y="508381"/>
                </a:cubicBezTo>
                <a:cubicBezTo>
                  <a:pt x="795256" y="507590"/>
                  <a:pt x="797127" y="506797"/>
                  <a:pt x="797127" y="506797"/>
                </a:cubicBezTo>
                <a:lnTo>
                  <a:pt x="796192" y="505216"/>
                </a:lnTo>
                <a:cubicBezTo>
                  <a:pt x="795256" y="504426"/>
                  <a:pt x="794324" y="503635"/>
                  <a:pt x="794324" y="503635"/>
                </a:cubicBezTo>
                <a:cubicBezTo>
                  <a:pt x="793389" y="502845"/>
                  <a:pt x="793389" y="502051"/>
                  <a:pt x="792454" y="501261"/>
                </a:cubicBezTo>
                <a:lnTo>
                  <a:pt x="794324" y="500470"/>
                </a:lnTo>
                <a:cubicBezTo>
                  <a:pt x="795256" y="499680"/>
                  <a:pt x="793389" y="498890"/>
                  <a:pt x="793389" y="498099"/>
                </a:cubicBezTo>
                <a:lnTo>
                  <a:pt x="795256" y="497306"/>
                </a:lnTo>
                <a:cubicBezTo>
                  <a:pt x="795256" y="497306"/>
                  <a:pt x="796192" y="498890"/>
                  <a:pt x="797127" y="498890"/>
                </a:cubicBezTo>
                <a:cubicBezTo>
                  <a:pt x="797127" y="499680"/>
                  <a:pt x="798062" y="499680"/>
                  <a:pt x="798062" y="500470"/>
                </a:cubicBezTo>
                <a:cubicBezTo>
                  <a:pt x="798997" y="501261"/>
                  <a:pt x="798997" y="502051"/>
                  <a:pt x="799933" y="502051"/>
                </a:cubicBezTo>
                <a:cubicBezTo>
                  <a:pt x="799933" y="502845"/>
                  <a:pt x="801800" y="503635"/>
                  <a:pt x="801800" y="504426"/>
                </a:cubicBezTo>
                <a:lnTo>
                  <a:pt x="798997" y="505216"/>
                </a:lnTo>
                <a:cubicBezTo>
                  <a:pt x="799933" y="506007"/>
                  <a:pt x="800865" y="506797"/>
                  <a:pt x="800865" y="507590"/>
                </a:cubicBezTo>
                <a:cubicBezTo>
                  <a:pt x="801800" y="507590"/>
                  <a:pt x="801800" y="508381"/>
                  <a:pt x="802735" y="509171"/>
                </a:cubicBezTo>
                <a:cubicBezTo>
                  <a:pt x="802735" y="509171"/>
                  <a:pt x="803671" y="510752"/>
                  <a:pt x="804606" y="510752"/>
                </a:cubicBezTo>
                <a:lnTo>
                  <a:pt x="806473" y="509171"/>
                </a:lnTo>
                <a:lnTo>
                  <a:pt x="808344" y="508381"/>
                </a:lnTo>
                <a:cubicBezTo>
                  <a:pt x="808344" y="508381"/>
                  <a:pt x="809279" y="509962"/>
                  <a:pt x="810211" y="509962"/>
                </a:cubicBezTo>
                <a:cubicBezTo>
                  <a:pt x="810211" y="510752"/>
                  <a:pt x="811146" y="510752"/>
                  <a:pt x="811146" y="511546"/>
                </a:cubicBezTo>
                <a:cubicBezTo>
                  <a:pt x="812082" y="511546"/>
                  <a:pt x="813952" y="510752"/>
                  <a:pt x="813952" y="509962"/>
                </a:cubicBezTo>
                <a:cubicBezTo>
                  <a:pt x="813952" y="509962"/>
                  <a:pt x="812082" y="509171"/>
                  <a:pt x="812082" y="508381"/>
                </a:cubicBezTo>
                <a:cubicBezTo>
                  <a:pt x="811146" y="507590"/>
                  <a:pt x="811146" y="507590"/>
                  <a:pt x="810211" y="506797"/>
                </a:cubicBezTo>
                <a:lnTo>
                  <a:pt x="809279" y="505216"/>
                </a:lnTo>
                <a:cubicBezTo>
                  <a:pt x="809279" y="504426"/>
                  <a:pt x="810211" y="503635"/>
                  <a:pt x="811146" y="503635"/>
                </a:cubicBezTo>
                <a:cubicBezTo>
                  <a:pt x="811146" y="503635"/>
                  <a:pt x="812082" y="502051"/>
                  <a:pt x="813017" y="502051"/>
                </a:cubicBezTo>
                <a:cubicBezTo>
                  <a:pt x="813017" y="502051"/>
                  <a:pt x="813952" y="503635"/>
                  <a:pt x="814884" y="503635"/>
                </a:cubicBezTo>
                <a:cubicBezTo>
                  <a:pt x="814884" y="504426"/>
                  <a:pt x="816755" y="502845"/>
                  <a:pt x="816755" y="502845"/>
                </a:cubicBezTo>
                <a:cubicBezTo>
                  <a:pt x="817690" y="502051"/>
                  <a:pt x="818625" y="502051"/>
                  <a:pt x="818625" y="501261"/>
                </a:cubicBezTo>
                <a:lnTo>
                  <a:pt x="816755" y="499680"/>
                </a:lnTo>
                <a:cubicBezTo>
                  <a:pt x="817690" y="498890"/>
                  <a:pt x="819561" y="498890"/>
                  <a:pt x="819561" y="498099"/>
                </a:cubicBezTo>
                <a:cubicBezTo>
                  <a:pt x="819561" y="498099"/>
                  <a:pt x="820493" y="496515"/>
                  <a:pt x="821428" y="496515"/>
                </a:cubicBezTo>
                <a:cubicBezTo>
                  <a:pt x="821428" y="496515"/>
                  <a:pt x="823299" y="498099"/>
                  <a:pt x="823299" y="498890"/>
                </a:cubicBezTo>
                <a:lnTo>
                  <a:pt x="820493" y="499680"/>
                </a:lnTo>
                <a:cubicBezTo>
                  <a:pt x="820493" y="500470"/>
                  <a:pt x="822363" y="501261"/>
                  <a:pt x="822363" y="502051"/>
                </a:cubicBezTo>
                <a:lnTo>
                  <a:pt x="820493" y="502845"/>
                </a:lnTo>
                <a:cubicBezTo>
                  <a:pt x="819561" y="503635"/>
                  <a:pt x="818625" y="503635"/>
                  <a:pt x="818625" y="504426"/>
                </a:cubicBezTo>
                <a:cubicBezTo>
                  <a:pt x="819561" y="506007"/>
                  <a:pt x="820493" y="506797"/>
                  <a:pt x="821428" y="507590"/>
                </a:cubicBezTo>
                <a:cubicBezTo>
                  <a:pt x="821428" y="507590"/>
                  <a:pt x="823299" y="507590"/>
                  <a:pt x="823299" y="506797"/>
                </a:cubicBezTo>
                <a:cubicBezTo>
                  <a:pt x="823299" y="506007"/>
                  <a:pt x="822363" y="505216"/>
                  <a:pt x="822363" y="505216"/>
                </a:cubicBezTo>
                <a:cubicBezTo>
                  <a:pt x="822363" y="504426"/>
                  <a:pt x="824234" y="503635"/>
                  <a:pt x="824234" y="503635"/>
                </a:cubicBezTo>
                <a:cubicBezTo>
                  <a:pt x="824234" y="502845"/>
                  <a:pt x="822363" y="502051"/>
                  <a:pt x="822363" y="502051"/>
                </a:cubicBezTo>
                <a:cubicBezTo>
                  <a:pt x="822363" y="501261"/>
                  <a:pt x="824234" y="500470"/>
                  <a:pt x="824234" y="500470"/>
                </a:cubicBezTo>
                <a:cubicBezTo>
                  <a:pt x="825166" y="499680"/>
                  <a:pt x="826101" y="499680"/>
                  <a:pt x="827037" y="498890"/>
                </a:cubicBezTo>
                <a:cubicBezTo>
                  <a:pt x="827037" y="499680"/>
                  <a:pt x="827972" y="500470"/>
                  <a:pt x="827972" y="500470"/>
                </a:cubicBezTo>
                <a:cubicBezTo>
                  <a:pt x="828907" y="501261"/>
                  <a:pt x="828907" y="502051"/>
                  <a:pt x="829842" y="502845"/>
                </a:cubicBezTo>
                <a:lnTo>
                  <a:pt x="831710" y="501261"/>
                </a:lnTo>
                <a:cubicBezTo>
                  <a:pt x="832645" y="501261"/>
                  <a:pt x="832645" y="502845"/>
                  <a:pt x="833580" y="502845"/>
                </a:cubicBezTo>
                <a:cubicBezTo>
                  <a:pt x="834516" y="502845"/>
                  <a:pt x="835448" y="501261"/>
                  <a:pt x="835448" y="502051"/>
                </a:cubicBezTo>
                <a:cubicBezTo>
                  <a:pt x="836383" y="502051"/>
                  <a:pt x="836383" y="503635"/>
                  <a:pt x="837318" y="503635"/>
                </a:cubicBezTo>
                <a:cubicBezTo>
                  <a:pt x="838253" y="503635"/>
                  <a:pt x="838253" y="502051"/>
                  <a:pt x="839186" y="502051"/>
                </a:cubicBezTo>
                <a:cubicBezTo>
                  <a:pt x="840121" y="502051"/>
                  <a:pt x="840121" y="503635"/>
                  <a:pt x="841056" y="503635"/>
                </a:cubicBezTo>
                <a:cubicBezTo>
                  <a:pt x="841056" y="503635"/>
                  <a:pt x="841991" y="502845"/>
                  <a:pt x="842927" y="502845"/>
                </a:cubicBezTo>
                <a:cubicBezTo>
                  <a:pt x="841991" y="501261"/>
                  <a:pt x="841056" y="500470"/>
                  <a:pt x="840121" y="498890"/>
                </a:cubicBezTo>
                <a:cubicBezTo>
                  <a:pt x="838253" y="498099"/>
                  <a:pt x="837318" y="496515"/>
                  <a:pt x="836383" y="495725"/>
                </a:cubicBezTo>
                <a:cubicBezTo>
                  <a:pt x="838253" y="494144"/>
                  <a:pt x="839186" y="493351"/>
                  <a:pt x="841056" y="492560"/>
                </a:cubicBezTo>
                <a:cubicBezTo>
                  <a:pt x="841991" y="494144"/>
                  <a:pt x="842927" y="494934"/>
                  <a:pt x="843862" y="496515"/>
                </a:cubicBezTo>
                <a:cubicBezTo>
                  <a:pt x="844794" y="496515"/>
                  <a:pt x="844794" y="497306"/>
                  <a:pt x="845729" y="498099"/>
                </a:cubicBezTo>
                <a:cubicBezTo>
                  <a:pt x="845729" y="498099"/>
                  <a:pt x="846665" y="499680"/>
                  <a:pt x="847600" y="499680"/>
                </a:cubicBezTo>
                <a:cubicBezTo>
                  <a:pt x="847600" y="499680"/>
                  <a:pt x="848535" y="498890"/>
                  <a:pt x="849470" y="498099"/>
                </a:cubicBezTo>
                <a:lnTo>
                  <a:pt x="851338" y="497306"/>
                </a:lnTo>
                <a:cubicBezTo>
                  <a:pt x="851338" y="496515"/>
                  <a:pt x="849470" y="495725"/>
                  <a:pt x="849470" y="495725"/>
                </a:cubicBezTo>
                <a:cubicBezTo>
                  <a:pt x="849470" y="494934"/>
                  <a:pt x="847600" y="494144"/>
                  <a:pt x="848535" y="493351"/>
                </a:cubicBezTo>
                <a:lnTo>
                  <a:pt x="850402" y="492560"/>
                </a:lnTo>
                <a:lnTo>
                  <a:pt x="851338" y="494144"/>
                </a:lnTo>
                <a:cubicBezTo>
                  <a:pt x="852273" y="494934"/>
                  <a:pt x="853208" y="494934"/>
                  <a:pt x="853208" y="495725"/>
                </a:cubicBezTo>
                <a:cubicBezTo>
                  <a:pt x="854144" y="496515"/>
                  <a:pt x="855076" y="497306"/>
                  <a:pt x="855076" y="497306"/>
                </a:cubicBezTo>
                <a:cubicBezTo>
                  <a:pt x="855076" y="498099"/>
                  <a:pt x="856946" y="498890"/>
                  <a:pt x="856946" y="499680"/>
                </a:cubicBezTo>
                <a:lnTo>
                  <a:pt x="854144" y="500470"/>
                </a:lnTo>
                <a:lnTo>
                  <a:pt x="856011" y="502051"/>
                </a:lnTo>
                <a:cubicBezTo>
                  <a:pt x="856011" y="502845"/>
                  <a:pt x="857881" y="501261"/>
                  <a:pt x="857881" y="501261"/>
                </a:cubicBezTo>
                <a:cubicBezTo>
                  <a:pt x="858817" y="500470"/>
                  <a:pt x="859752" y="500470"/>
                  <a:pt x="860684" y="499680"/>
                </a:cubicBezTo>
                <a:cubicBezTo>
                  <a:pt x="860684" y="499680"/>
                  <a:pt x="861619" y="498890"/>
                  <a:pt x="862555" y="498099"/>
                </a:cubicBezTo>
                <a:lnTo>
                  <a:pt x="864422" y="497306"/>
                </a:lnTo>
                <a:lnTo>
                  <a:pt x="866292" y="498890"/>
                </a:lnTo>
                <a:cubicBezTo>
                  <a:pt x="865357" y="498890"/>
                  <a:pt x="864422" y="499680"/>
                  <a:pt x="863490" y="500470"/>
                </a:cubicBezTo>
                <a:cubicBezTo>
                  <a:pt x="864422" y="500470"/>
                  <a:pt x="865357" y="501261"/>
                  <a:pt x="865357" y="502051"/>
                </a:cubicBezTo>
                <a:lnTo>
                  <a:pt x="863490" y="502845"/>
                </a:lnTo>
                <a:cubicBezTo>
                  <a:pt x="863490" y="503635"/>
                  <a:pt x="861619" y="504426"/>
                  <a:pt x="861619" y="504426"/>
                </a:cubicBezTo>
                <a:cubicBezTo>
                  <a:pt x="861619" y="505216"/>
                  <a:pt x="862555" y="506007"/>
                  <a:pt x="862555" y="506007"/>
                </a:cubicBezTo>
                <a:cubicBezTo>
                  <a:pt x="864422" y="505216"/>
                  <a:pt x="865357" y="504426"/>
                  <a:pt x="867228" y="503635"/>
                </a:cubicBezTo>
                <a:cubicBezTo>
                  <a:pt x="868163" y="503635"/>
                  <a:pt x="868163" y="502051"/>
                  <a:pt x="869095" y="502051"/>
                </a:cubicBezTo>
                <a:cubicBezTo>
                  <a:pt x="870030" y="502051"/>
                  <a:pt x="870030" y="504426"/>
                  <a:pt x="870966" y="504426"/>
                </a:cubicBezTo>
                <a:lnTo>
                  <a:pt x="872836" y="502845"/>
                </a:lnTo>
                <a:cubicBezTo>
                  <a:pt x="872836" y="503635"/>
                  <a:pt x="874704" y="503635"/>
                  <a:pt x="874704" y="504426"/>
                </a:cubicBezTo>
                <a:cubicBezTo>
                  <a:pt x="874704" y="505216"/>
                  <a:pt x="871901" y="505216"/>
                  <a:pt x="872836" y="506007"/>
                </a:cubicBezTo>
                <a:cubicBezTo>
                  <a:pt x="872836" y="506007"/>
                  <a:pt x="873771" y="506797"/>
                  <a:pt x="873771" y="507590"/>
                </a:cubicBezTo>
                <a:cubicBezTo>
                  <a:pt x="874704" y="508381"/>
                  <a:pt x="874704" y="509171"/>
                  <a:pt x="875639" y="509171"/>
                </a:cubicBezTo>
                <a:cubicBezTo>
                  <a:pt x="876574" y="509962"/>
                  <a:pt x="876574" y="510752"/>
                  <a:pt x="877509" y="510752"/>
                </a:cubicBezTo>
                <a:lnTo>
                  <a:pt x="879377" y="509962"/>
                </a:lnTo>
                <a:cubicBezTo>
                  <a:pt x="879377" y="509171"/>
                  <a:pt x="877509" y="508381"/>
                  <a:pt x="877509" y="508381"/>
                </a:cubicBezTo>
                <a:cubicBezTo>
                  <a:pt x="877509" y="507590"/>
                  <a:pt x="875639" y="506797"/>
                  <a:pt x="875639" y="506007"/>
                </a:cubicBezTo>
                <a:cubicBezTo>
                  <a:pt x="876574" y="506007"/>
                  <a:pt x="878445" y="505216"/>
                  <a:pt x="878445" y="505216"/>
                </a:cubicBezTo>
                <a:cubicBezTo>
                  <a:pt x="878445" y="504426"/>
                  <a:pt x="876574" y="503635"/>
                  <a:pt x="876574" y="502845"/>
                </a:cubicBezTo>
                <a:lnTo>
                  <a:pt x="878445" y="502051"/>
                </a:lnTo>
                <a:cubicBezTo>
                  <a:pt x="878445" y="501261"/>
                  <a:pt x="877509" y="500470"/>
                  <a:pt x="877509" y="499680"/>
                </a:cubicBezTo>
                <a:cubicBezTo>
                  <a:pt x="876574" y="499680"/>
                  <a:pt x="875639" y="498890"/>
                  <a:pt x="875639" y="498099"/>
                </a:cubicBezTo>
                <a:cubicBezTo>
                  <a:pt x="876574" y="498099"/>
                  <a:pt x="876574" y="497306"/>
                  <a:pt x="877509" y="497306"/>
                </a:cubicBezTo>
                <a:cubicBezTo>
                  <a:pt x="878445" y="496515"/>
                  <a:pt x="878445" y="498890"/>
                  <a:pt x="879377" y="498890"/>
                </a:cubicBezTo>
                <a:cubicBezTo>
                  <a:pt x="879377" y="498890"/>
                  <a:pt x="880312" y="497306"/>
                  <a:pt x="881247" y="497306"/>
                </a:cubicBezTo>
                <a:cubicBezTo>
                  <a:pt x="882183" y="497306"/>
                  <a:pt x="882183" y="496515"/>
                  <a:pt x="883118" y="495725"/>
                </a:cubicBezTo>
                <a:cubicBezTo>
                  <a:pt x="883118" y="495725"/>
                  <a:pt x="881247" y="494934"/>
                  <a:pt x="882183" y="494144"/>
                </a:cubicBezTo>
                <a:lnTo>
                  <a:pt x="884053" y="492560"/>
                </a:lnTo>
                <a:cubicBezTo>
                  <a:pt x="884053" y="493351"/>
                  <a:pt x="884985" y="494144"/>
                  <a:pt x="884985" y="494934"/>
                </a:cubicBezTo>
                <a:cubicBezTo>
                  <a:pt x="885920" y="494934"/>
                  <a:pt x="886856" y="495725"/>
                  <a:pt x="886856" y="496515"/>
                </a:cubicBezTo>
                <a:cubicBezTo>
                  <a:pt x="887791" y="497306"/>
                  <a:pt x="888726" y="498890"/>
                  <a:pt x="890594" y="499680"/>
                </a:cubicBezTo>
                <a:cubicBezTo>
                  <a:pt x="891529" y="501261"/>
                  <a:pt x="892464" y="502051"/>
                  <a:pt x="893399" y="503635"/>
                </a:cubicBezTo>
                <a:cubicBezTo>
                  <a:pt x="894332" y="504426"/>
                  <a:pt x="895267" y="506007"/>
                  <a:pt x="896202" y="506797"/>
                </a:cubicBezTo>
                <a:cubicBezTo>
                  <a:pt x="897137" y="506797"/>
                  <a:pt x="898073" y="506007"/>
                  <a:pt x="899005" y="506007"/>
                </a:cubicBezTo>
                <a:cubicBezTo>
                  <a:pt x="899005" y="505216"/>
                  <a:pt x="900875" y="505216"/>
                  <a:pt x="900875" y="504426"/>
                </a:cubicBezTo>
                <a:lnTo>
                  <a:pt x="899005" y="502845"/>
                </a:lnTo>
                <a:cubicBezTo>
                  <a:pt x="899005" y="502051"/>
                  <a:pt x="897137" y="501261"/>
                  <a:pt x="897137" y="500470"/>
                </a:cubicBezTo>
                <a:cubicBezTo>
                  <a:pt x="898073" y="500470"/>
                  <a:pt x="899005" y="499680"/>
                  <a:pt x="899940" y="499680"/>
                </a:cubicBezTo>
                <a:cubicBezTo>
                  <a:pt x="899940" y="498890"/>
                  <a:pt x="900875" y="498099"/>
                  <a:pt x="901811" y="498099"/>
                </a:cubicBezTo>
                <a:cubicBezTo>
                  <a:pt x="901811" y="498099"/>
                  <a:pt x="902746" y="499680"/>
                  <a:pt x="903681" y="499680"/>
                </a:cubicBezTo>
                <a:cubicBezTo>
                  <a:pt x="903681" y="499680"/>
                  <a:pt x="905548" y="498890"/>
                  <a:pt x="905548" y="498099"/>
                </a:cubicBezTo>
                <a:lnTo>
                  <a:pt x="903681" y="496515"/>
                </a:lnTo>
                <a:lnTo>
                  <a:pt x="901811" y="494934"/>
                </a:lnTo>
                <a:cubicBezTo>
                  <a:pt x="901811" y="494934"/>
                  <a:pt x="903681" y="494144"/>
                  <a:pt x="904613" y="493351"/>
                </a:cubicBezTo>
                <a:cubicBezTo>
                  <a:pt x="904613" y="493351"/>
                  <a:pt x="905548" y="492560"/>
                  <a:pt x="906484" y="492560"/>
                </a:cubicBezTo>
                <a:cubicBezTo>
                  <a:pt x="907419" y="492560"/>
                  <a:pt x="907419" y="494144"/>
                  <a:pt x="908354" y="494144"/>
                </a:cubicBezTo>
                <a:cubicBezTo>
                  <a:pt x="907419" y="494144"/>
                  <a:pt x="905548" y="495725"/>
                  <a:pt x="905548" y="495725"/>
                </a:cubicBezTo>
                <a:cubicBezTo>
                  <a:pt x="906484" y="495725"/>
                  <a:pt x="907419" y="496515"/>
                  <a:pt x="907419" y="497306"/>
                </a:cubicBezTo>
                <a:cubicBezTo>
                  <a:pt x="908354" y="498099"/>
                  <a:pt x="908354" y="498099"/>
                  <a:pt x="909286" y="498890"/>
                </a:cubicBezTo>
                <a:cubicBezTo>
                  <a:pt x="909286" y="499680"/>
                  <a:pt x="910222" y="500470"/>
                  <a:pt x="910222" y="500470"/>
                </a:cubicBezTo>
                <a:cubicBezTo>
                  <a:pt x="911157" y="501261"/>
                  <a:pt x="912092" y="502051"/>
                  <a:pt x="912092" y="502051"/>
                </a:cubicBezTo>
                <a:cubicBezTo>
                  <a:pt x="912092" y="502845"/>
                  <a:pt x="913963" y="501261"/>
                  <a:pt x="913963" y="501261"/>
                </a:cubicBezTo>
                <a:cubicBezTo>
                  <a:pt x="914895" y="501261"/>
                  <a:pt x="914895" y="502845"/>
                  <a:pt x="915830" y="502845"/>
                </a:cubicBezTo>
                <a:cubicBezTo>
                  <a:pt x="916765" y="502845"/>
                  <a:pt x="916765" y="504426"/>
                  <a:pt x="917701" y="504426"/>
                </a:cubicBezTo>
                <a:cubicBezTo>
                  <a:pt x="917701" y="504426"/>
                  <a:pt x="919568" y="502845"/>
                  <a:pt x="919568" y="503635"/>
                </a:cubicBezTo>
                <a:cubicBezTo>
                  <a:pt x="920503" y="503635"/>
                  <a:pt x="920503" y="504426"/>
                  <a:pt x="921439" y="505216"/>
                </a:cubicBezTo>
                <a:cubicBezTo>
                  <a:pt x="921439" y="505216"/>
                  <a:pt x="922374" y="506007"/>
                  <a:pt x="922374" y="506797"/>
                </a:cubicBezTo>
                <a:cubicBezTo>
                  <a:pt x="923309" y="506797"/>
                  <a:pt x="924241" y="508381"/>
                  <a:pt x="924241" y="508381"/>
                </a:cubicBezTo>
                <a:lnTo>
                  <a:pt x="922374" y="509962"/>
                </a:lnTo>
                <a:cubicBezTo>
                  <a:pt x="922374" y="509962"/>
                  <a:pt x="923309" y="511546"/>
                  <a:pt x="924241" y="511546"/>
                </a:cubicBezTo>
                <a:cubicBezTo>
                  <a:pt x="924241" y="511546"/>
                  <a:pt x="925176" y="509962"/>
                  <a:pt x="926112" y="509962"/>
                </a:cubicBezTo>
                <a:cubicBezTo>
                  <a:pt x="927047" y="510752"/>
                  <a:pt x="927047" y="512336"/>
                  <a:pt x="927982" y="512336"/>
                </a:cubicBezTo>
                <a:cubicBezTo>
                  <a:pt x="927982" y="512336"/>
                  <a:pt x="928914" y="510752"/>
                  <a:pt x="929850" y="510752"/>
                </a:cubicBezTo>
                <a:cubicBezTo>
                  <a:pt x="928914" y="509962"/>
                  <a:pt x="928914" y="509962"/>
                  <a:pt x="927982" y="509171"/>
                </a:cubicBezTo>
                <a:cubicBezTo>
                  <a:pt x="927982" y="508381"/>
                  <a:pt x="927047" y="507590"/>
                  <a:pt x="926112" y="507590"/>
                </a:cubicBezTo>
                <a:cubicBezTo>
                  <a:pt x="926112" y="506797"/>
                  <a:pt x="928914" y="506007"/>
                  <a:pt x="928914" y="506007"/>
                </a:cubicBezTo>
                <a:lnTo>
                  <a:pt x="927047" y="504426"/>
                </a:lnTo>
                <a:cubicBezTo>
                  <a:pt x="927047" y="503635"/>
                  <a:pt x="925176" y="502845"/>
                  <a:pt x="925176" y="502051"/>
                </a:cubicBezTo>
                <a:lnTo>
                  <a:pt x="927047" y="501261"/>
                </a:lnTo>
                <a:cubicBezTo>
                  <a:pt x="927982" y="500470"/>
                  <a:pt x="926112" y="499680"/>
                  <a:pt x="926112" y="498890"/>
                </a:cubicBezTo>
                <a:lnTo>
                  <a:pt x="927982" y="498099"/>
                </a:lnTo>
                <a:cubicBezTo>
                  <a:pt x="927982" y="497306"/>
                  <a:pt x="926112" y="496515"/>
                  <a:pt x="926112" y="495725"/>
                </a:cubicBezTo>
                <a:cubicBezTo>
                  <a:pt x="926112" y="495725"/>
                  <a:pt x="927982" y="494934"/>
                  <a:pt x="928914" y="494934"/>
                </a:cubicBezTo>
                <a:cubicBezTo>
                  <a:pt x="928914" y="494144"/>
                  <a:pt x="929850" y="494144"/>
                  <a:pt x="930785" y="493351"/>
                </a:cubicBezTo>
                <a:lnTo>
                  <a:pt x="931720" y="494934"/>
                </a:lnTo>
                <a:cubicBezTo>
                  <a:pt x="932655" y="495725"/>
                  <a:pt x="933588" y="494144"/>
                  <a:pt x="934523" y="494144"/>
                </a:cubicBezTo>
                <a:lnTo>
                  <a:pt x="935458" y="495725"/>
                </a:lnTo>
                <a:cubicBezTo>
                  <a:pt x="935458" y="495725"/>
                  <a:pt x="933588" y="496515"/>
                  <a:pt x="933588" y="497306"/>
                </a:cubicBezTo>
                <a:lnTo>
                  <a:pt x="931720" y="498099"/>
                </a:lnTo>
                <a:cubicBezTo>
                  <a:pt x="931720" y="498890"/>
                  <a:pt x="932655" y="499680"/>
                  <a:pt x="933588" y="499680"/>
                </a:cubicBezTo>
                <a:cubicBezTo>
                  <a:pt x="933588" y="500470"/>
                  <a:pt x="934523" y="502051"/>
                  <a:pt x="934523" y="502051"/>
                </a:cubicBezTo>
                <a:cubicBezTo>
                  <a:pt x="935458" y="502051"/>
                  <a:pt x="936393" y="500470"/>
                  <a:pt x="937329" y="500470"/>
                </a:cubicBezTo>
                <a:cubicBezTo>
                  <a:pt x="937329" y="500470"/>
                  <a:pt x="938264" y="499680"/>
                  <a:pt x="939196" y="498890"/>
                </a:cubicBezTo>
                <a:lnTo>
                  <a:pt x="937329" y="497306"/>
                </a:lnTo>
                <a:lnTo>
                  <a:pt x="939196" y="495725"/>
                </a:lnTo>
                <a:cubicBezTo>
                  <a:pt x="940131" y="496515"/>
                  <a:pt x="941067" y="497306"/>
                  <a:pt x="941067" y="498099"/>
                </a:cubicBezTo>
                <a:cubicBezTo>
                  <a:pt x="941067" y="498099"/>
                  <a:pt x="942937" y="498890"/>
                  <a:pt x="942937" y="499680"/>
                </a:cubicBezTo>
                <a:cubicBezTo>
                  <a:pt x="942937" y="499680"/>
                  <a:pt x="940131" y="500470"/>
                  <a:pt x="940131" y="501261"/>
                </a:cubicBezTo>
                <a:cubicBezTo>
                  <a:pt x="941067" y="501261"/>
                  <a:pt x="942002" y="502051"/>
                  <a:pt x="942002" y="502845"/>
                </a:cubicBezTo>
                <a:cubicBezTo>
                  <a:pt x="942937" y="502845"/>
                  <a:pt x="943872" y="503635"/>
                  <a:pt x="943872" y="504426"/>
                </a:cubicBezTo>
                <a:cubicBezTo>
                  <a:pt x="943872" y="504426"/>
                  <a:pt x="942002" y="505216"/>
                  <a:pt x="942002" y="506007"/>
                </a:cubicBezTo>
                <a:cubicBezTo>
                  <a:pt x="942002" y="506007"/>
                  <a:pt x="942937" y="506797"/>
                  <a:pt x="942937" y="507590"/>
                </a:cubicBezTo>
                <a:cubicBezTo>
                  <a:pt x="943872" y="506797"/>
                  <a:pt x="944804" y="506797"/>
                  <a:pt x="945740" y="506007"/>
                </a:cubicBezTo>
                <a:lnTo>
                  <a:pt x="947610" y="505216"/>
                </a:lnTo>
                <a:cubicBezTo>
                  <a:pt x="947610" y="504426"/>
                  <a:pt x="945740" y="503635"/>
                  <a:pt x="945740" y="502845"/>
                </a:cubicBezTo>
                <a:lnTo>
                  <a:pt x="947610" y="502051"/>
                </a:lnTo>
                <a:cubicBezTo>
                  <a:pt x="947610" y="501261"/>
                  <a:pt x="946675" y="500470"/>
                  <a:pt x="946675" y="499680"/>
                </a:cubicBezTo>
                <a:cubicBezTo>
                  <a:pt x="946675" y="499680"/>
                  <a:pt x="944804" y="498890"/>
                  <a:pt x="944804" y="498099"/>
                </a:cubicBezTo>
                <a:cubicBezTo>
                  <a:pt x="944804" y="497306"/>
                  <a:pt x="946675" y="497306"/>
                  <a:pt x="946675" y="496515"/>
                </a:cubicBezTo>
                <a:lnTo>
                  <a:pt x="948546" y="495725"/>
                </a:lnTo>
                <a:cubicBezTo>
                  <a:pt x="949478" y="494934"/>
                  <a:pt x="947610" y="494144"/>
                  <a:pt x="947610" y="494144"/>
                </a:cubicBezTo>
                <a:cubicBezTo>
                  <a:pt x="947610" y="493351"/>
                  <a:pt x="949478" y="492560"/>
                  <a:pt x="949478" y="492560"/>
                </a:cubicBezTo>
                <a:cubicBezTo>
                  <a:pt x="949478" y="493351"/>
                  <a:pt x="950413" y="493351"/>
                  <a:pt x="951348" y="494144"/>
                </a:cubicBezTo>
                <a:lnTo>
                  <a:pt x="952283" y="495725"/>
                </a:lnTo>
                <a:cubicBezTo>
                  <a:pt x="952283" y="496515"/>
                  <a:pt x="950413" y="497306"/>
                  <a:pt x="950413" y="497306"/>
                </a:cubicBezTo>
                <a:cubicBezTo>
                  <a:pt x="950413" y="498099"/>
                  <a:pt x="951348" y="498890"/>
                  <a:pt x="952283" y="498890"/>
                </a:cubicBezTo>
                <a:cubicBezTo>
                  <a:pt x="952283" y="499680"/>
                  <a:pt x="954151" y="500470"/>
                  <a:pt x="954151" y="500470"/>
                </a:cubicBezTo>
                <a:cubicBezTo>
                  <a:pt x="953216" y="501261"/>
                  <a:pt x="952283" y="501261"/>
                  <a:pt x="951348" y="502051"/>
                </a:cubicBezTo>
                <a:cubicBezTo>
                  <a:pt x="952283" y="502051"/>
                  <a:pt x="952283" y="503635"/>
                  <a:pt x="953216" y="503635"/>
                </a:cubicBezTo>
                <a:cubicBezTo>
                  <a:pt x="954151" y="504426"/>
                  <a:pt x="955086" y="502845"/>
                  <a:pt x="955086" y="502845"/>
                </a:cubicBezTo>
                <a:cubicBezTo>
                  <a:pt x="956021" y="502845"/>
                  <a:pt x="956021" y="504426"/>
                  <a:pt x="956957" y="504426"/>
                </a:cubicBezTo>
                <a:lnTo>
                  <a:pt x="958824" y="502845"/>
                </a:lnTo>
                <a:cubicBezTo>
                  <a:pt x="959759" y="502845"/>
                  <a:pt x="960695" y="502051"/>
                  <a:pt x="960695" y="501261"/>
                </a:cubicBezTo>
                <a:cubicBezTo>
                  <a:pt x="961630" y="501261"/>
                  <a:pt x="962565" y="500470"/>
                  <a:pt x="963497" y="500470"/>
                </a:cubicBezTo>
                <a:lnTo>
                  <a:pt x="964432" y="502051"/>
                </a:lnTo>
                <a:cubicBezTo>
                  <a:pt x="965368" y="502845"/>
                  <a:pt x="966303" y="503635"/>
                  <a:pt x="966303" y="503635"/>
                </a:cubicBezTo>
                <a:cubicBezTo>
                  <a:pt x="966303" y="504426"/>
                  <a:pt x="964432" y="505216"/>
                  <a:pt x="964432" y="505216"/>
                </a:cubicBezTo>
                <a:cubicBezTo>
                  <a:pt x="964432" y="505216"/>
                  <a:pt x="965368" y="506797"/>
                  <a:pt x="966303" y="506797"/>
                </a:cubicBezTo>
                <a:cubicBezTo>
                  <a:pt x="966303" y="507590"/>
                  <a:pt x="967238" y="508381"/>
                  <a:pt x="967238" y="508381"/>
                </a:cubicBezTo>
                <a:cubicBezTo>
                  <a:pt x="968174" y="508381"/>
                  <a:pt x="969106" y="507590"/>
                  <a:pt x="969106" y="507590"/>
                </a:cubicBezTo>
                <a:cubicBezTo>
                  <a:pt x="970041" y="506797"/>
                  <a:pt x="970976" y="506797"/>
                  <a:pt x="971911" y="506007"/>
                </a:cubicBezTo>
                <a:cubicBezTo>
                  <a:pt x="971911" y="505216"/>
                  <a:pt x="970041" y="504426"/>
                  <a:pt x="970041" y="504426"/>
                </a:cubicBezTo>
                <a:cubicBezTo>
                  <a:pt x="970041" y="503635"/>
                  <a:pt x="971911" y="502845"/>
                  <a:pt x="971911" y="502845"/>
                </a:cubicBezTo>
                <a:cubicBezTo>
                  <a:pt x="971911" y="502845"/>
                  <a:pt x="973779" y="502051"/>
                  <a:pt x="973779" y="501261"/>
                </a:cubicBezTo>
                <a:cubicBezTo>
                  <a:pt x="973779" y="501261"/>
                  <a:pt x="972847" y="500470"/>
                  <a:pt x="972847" y="499680"/>
                </a:cubicBezTo>
                <a:cubicBezTo>
                  <a:pt x="971911" y="498890"/>
                  <a:pt x="971911" y="498890"/>
                  <a:pt x="970976" y="498099"/>
                </a:cubicBezTo>
                <a:cubicBezTo>
                  <a:pt x="972847" y="497306"/>
                  <a:pt x="973779" y="496515"/>
                  <a:pt x="975649" y="494934"/>
                </a:cubicBezTo>
                <a:cubicBezTo>
                  <a:pt x="975649" y="495725"/>
                  <a:pt x="976585" y="496515"/>
                  <a:pt x="976585" y="497306"/>
                </a:cubicBezTo>
                <a:cubicBezTo>
                  <a:pt x="977520" y="498099"/>
                  <a:pt x="978455" y="499680"/>
                  <a:pt x="980323" y="500470"/>
                </a:cubicBezTo>
                <a:cubicBezTo>
                  <a:pt x="979387" y="501261"/>
                  <a:pt x="977520" y="501261"/>
                  <a:pt x="977520" y="502051"/>
                </a:cubicBezTo>
                <a:cubicBezTo>
                  <a:pt x="977520" y="502845"/>
                  <a:pt x="979387" y="502845"/>
                  <a:pt x="979387" y="503635"/>
                </a:cubicBezTo>
                <a:cubicBezTo>
                  <a:pt x="979387" y="504426"/>
                  <a:pt x="981258" y="505216"/>
                  <a:pt x="981258" y="505216"/>
                </a:cubicBezTo>
                <a:cubicBezTo>
                  <a:pt x="981258" y="506007"/>
                  <a:pt x="978455" y="506797"/>
                  <a:pt x="979387" y="506797"/>
                </a:cubicBezTo>
                <a:cubicBezTo>
                  <a:pt x="979387" y="507590"/>
                  <a:pt x="980323" y="508381"/>
                  <a:pt x="980323" y="508381"/>
                </a:cubicBezTo>
                <a:cubicBezTo>
                  <a:pt x="981258" y="509171"/>
                  <a:pt x="982193" y="509962"/>
                  <a:pt x="982193" y="510752"/>
                </a:cubicBezTo>
                <a:lnTo>
                  <a:pt x="980323" y="511546"/>
                </a:lnTo>
                <a:cubicBezTo>
                  <a:pt x="980323" y="512336"/>
                  <a:pt x="981258" y="513126"/>
                  <a:pt x="981258" y="513126"/>
                </a:cubicBezTo>
                <a:cubicBezTo>
                  <a:pt x="982193" y="513126"/>
                  <a:pt x="984060" y="512336"/>
                  <a:pt x="984060" y="512336"/>
                </a:cubicBezTo>
                <a:cubicBezTo>
                  <a:pt x="984060" y="511546"/>
                  <a:pt x="985931" y="511546"/>
                  <a:pt x="985931" y="510752"/>
                </a:cubicBezTo>
                <a:lnTo>
                  <a:pt x="984060" y="509171"/>
                </a:lnTo>
                <a:cubicBezTo>
                  <a:pt x="984060" y="508381"/>
                  <a:pt x="985931" y="508381"/>
                  <a:pt x="985931" y="507590"/>
                </a:cubicBezTo>
                <a:lnTo>
                  <a:pt x="984996" y="506007"/>
                </a:lnTo>
                <a:cubicBezTo>
                  <a:pt x="984060" y="505216"/>
                  <a:pt x="983125" y="504426"/>
                  <a:pt x="983125" y="504426"/>
                </a:cubicBezTo>
                <a:cubicBezTo>
                  <a:pt x="983125" y="503635"/>
                  <a:pt x="981258" y="502845"/>
                  <a:pt x="981258" y="502051"/>
                </a:cubicBezTo>
                <a:lnTo>
                  <a:pt x="984060" y="501261"/>
                </a:lnTo>
                <a:cubicBezTo>
                  <a:pt x="984060" y="501261"/>
                  <a:pt x="984996" y="502051"/>
                  <a:pt x="984996" y="502845"/>
                </a:cubicBezTo>
                <a:cubicBezTo>
                  <a:pt x="985931" y="502845"/>
                  <a:pt x="986866" y="501261"/>
                  <a:pt x="986866" y="501261"/>
                </a:cubicBezTo>
                <a:cubicBezTo>
                  <a:pt x="987801" y="501261"/>
                  <a:pt x="988734" y="503635"/>
                  <a:pt x="988734" y="502845"/>
                </a:cubicBezTo>
                <a:cubicBezTo>
                  <a:pt x="989669" y="502845"/>
                  <a:pt x="990604" y="502051"/>
                  <a:pt x="990604" y="502051"/>
                </a:cubicBezTo>
                <a:cubicBezTo>
                  <a:pt x="991539" y="502051"/>
                  <a:pt x="992475" y="500470"/>
                  <a:pt x="993407" y="500470"/>
                </a:cubicBezTo>
                <a:lnTo>
                  <a:pt x="994342" y="502051"/>
                </a:lnTo>
                <a:cubicBezTo>
                  <a:pt x="995277" y="502845"/>
                  <a:pt x="995277" y="503635"/>
                  <a:pt x="996213" y="504426"/>
                </a:cubicBezTo>
                <a:cubicBezTo>
                  <a:pt x="996213" y="504426"/>
                  <a:pt x="997148" y="506007"/>
                  <a:pt x="998083" y="506007"/>
                </a:cubicBezTo>
                <a:lnTo>
                  <a:pt x="999950" y="504426"/>
                </a:lnTo>
                <a:cubicBezTo>
                  <a:pt x="1000886" y="504426"/>
                  <a:pt x="1000886" y="503635"/>
                  <a:pt x="1001821" y="502845"/>
                </a:cubicBezTo>
                <a:cubicBezTo>
                  <a:pt x="1002756" y="502845"/>
                  <a:pt x="1003688" y="502051"/>
                  <a:pt x="1003688" y="502051"/>
                </a:cubicBezTo>
                <a:cubicBezTo>
                  <a:pt x="1004624" y="502051"/>
                  <a:pt x="1005559" y="503635"/>
                  <a:pt x="1005559" y="503635"/>
                </a:cubicBezTo>
                <a:cubicBezTo>
                  <a:pt x="1005559" y="503635"/>
                  <a:pt x="1003688" y="504426"/>
                  <a:pt x="1003688" y="505216"/>
                </a:cubicBezTo>
                <a:cubicBezTo>
                  <a:pt x="1003688" y="505216"/>
                  <a:pt x="1004624" y="506797"/>
                  <a:pt x="1005559" y="506797"/>
                </a:cubicBezTo>
                <a:cubicBezTo>
                  <a:pt x="1005559" y="507590"/>
                  <a:pt x="1006494" y="507590"/>
                  <a:pt x="1006494" y="508381"/>
                </a:cubicBezTo>
                <a:cubicBezTo>
                  <a:pt x="1007429" y="507590"/>
                  <a:pt x="1008362" y="507590"/>
                  <a:pt x="1009297" y="506797"/>
                </a:cubicBezTo>
                <a:cubicBezTo>
                  <a:pt x="1009297" y="506797"/>
                  <a:pt x="1010232" y="506007"/>
                  <a:pt x="1011167" y="506007"/>
                </a:cubicBezTo>
                <a:cubicBezTo>
                  <a:pt x="1011167" y="505216"/>
                  <a:pt x="1013035" y="505216"/>
                  <a:pt x="1013035" y="504426"/>
                </a:cubicBezTo>
                <a:cubicBezTo>
                  <a:pt x="1013035" y="504426"/>
                  <a:pt x="1014905" y="503635"/>
                  <a:pt x="1014905" y="502845"/>
                </a:cubicBezTo>
                <a:cubicBezTo>
                  <a:pt x="1014905" y="502845"/>
                  <a:pt x="1013970" y="502051"/>
                  <a:pt x="1013970" y="501261"/>
                </a:cubicBezTo>
                <a:cubicBezTo>
                  <a:pt x="1013970" y="501261"/>
                  <a:pt x="1015841" y="500470"/>
                  <a:pt x="1015841" y="499680"/>
                </a:cubicBezTo>
                <a:lnTo>
                  <a:pt x="1017708" y="498890"/>
                </a:lnTo>
                <a:cubicBezTo>
                  <a:pt x="1018643" y="498890"/>
                  <a:pt x="1018643" y="499680"/>
                  <a:pt x="1019578" y="500470"/>
                </a:cubicBezTo>
                <a:cubicBezTo>
                  <a:pt x="1020514" y="501261"/>
                  <a:pt x="1021449" y="502845"/>
                  <a:pt x="1022384" y="503635"/>
                </a:cubicBezTo>
                <a:cubicBezTo>
                  <a:pt x="1023316" y="503635"/>
                  <a:pt x="1024252" y="502845"/>
                  <a:pt x="1024252" y="502845"/>
                </a:cubicBezTo>
                <a:cubicBezTo>
                  <a:pt x="1025187" y="502051"/>
                  <a:pt x="1027057" y="501261"/>
                  <a:pt x="1027057" y="501261"/>
                </a:cubicBezTo>
                <a:cubicBezTo>
                  <a:pt x="1027057" y="500470"/>
                  <a:pt x="1025187" y="499680"/>
                  <a:pt x="1025187" y="499680"/>
                </a:cubicBezTo>
                <a:cubicBezTo>
                  <a:pt x="1026122" y="498890"/>
                  <a:pt x="1027993" y="497306"/>
                  <a:pt x="1028925" y="496515"/>
                </a:cubicBezTo>
                <a:cubicBezTo>
                  <a:pt x="1029860" y="498099"/>
                  <a:pt x="1031731" y="498890"/>
                  <a:pt x="1032666" y="500470"/>
                </a:cubicBezTo>
                <a:cubicBezTo>
                  <a:pt x="1031731" y="500470"/>
                  <a:pt x="1030795" y="501261"/>
                  <a:pt x="1030795" y="501261"/>
                </a:cubicBezTo>
                <a:cubicBezTo>
                  <a:pt x="1028925" y="502845"/>
                  <a:pt x="1027993" y="503635"/>
                  <a:pt x="1026122" y="504426"/>
                </a:cubicBezTo>
                <a:cubicBezTo>
                  <a:pt x="1026122" y="505216"/>
                  <a:pt x="1027993" y="505216"/>
                  <a:pt x="1027993" y="506007"/>
                </a:cubicBezTo>
                <a:cubicBezTo>
                  <a:pt x="1027993" y="506797"/>
                  <a:pt x="1026122" y="506797"/>
                  <a:pt x="1026122" y="507590"/>
                </a:cubicBezTo>
                <a:lnTo>
                  <a:pt x="1027057" y="509171"/>
                </a:lnTo>
                <a:cubicBezTo>
                  <a:pt x="1027993" y="509171"/>
                  <a:pt x="1028925" y="507590"/>
                  <a:pt x="1028925" y="507590"/>
                </a:cubicBezTo>
                <a:cubicBezTo>
                  <a:pt x="1029860" y="507590"/>
                  <a:pt x="1030795" y="509171"/>
                  <a:pt x="1030795" y="509962"/>
                </a:cubicBezTo>
                <a:cubicBezTo>
                  <a:pt x="1031731" y="509962"/>
                  <a:pt x="1032666" y="508381"/>
                  <a:pt x="1032666" y="508381"/>
                </a:cubicBezTo>
                <a:cubicBezTo>
                  <a:pt x="1033598" y="508381"/>
                  <a:pt x="1034533" y="509962"/>
                  <a:pt x="1034533" y="509962"/>
                </a:cubicBezTo>
                <a:cubicBezTo>
                  <a:pt x="1035469" y="509962"/>
                  <a:pt x="1036404" y="508381"/>
                  <a:pt x="1036404" y="508381"/>
                </a:cubicBezTo>
                <a:cubicBezTo>
                  <a:pt x="1037339" y="508381"/>
                  <a:pt x="1038271" y="507590"/>
                  <a:pt x="1039206" y="507590"/>
                </a:cubicBezTo>
                <a:lnTo>
                  <a:pt x="1040142" y="509171"/>
                </a:lnTo>
                <a:cubicBezTo>
                  <a:pt x="1041077" y="509171"/>
                  <a:pt x="1042012" y="507590"/>
                  <a:pt x="1042944" y="507590"/>
                </a:cubicBezTo>
                <a:lnTo>
                  <a:pt x="1041077" y="506007"/>
                </a:lnTo>
                <a:lnTo>
                  <a:pt x="1042944" y="504426"/>
                </a:lnTo>
                <a:lnTo>
                  <a:pt x="1044815" y="506007"/>
                </a:lnTo>
                <a:cubicBezTo>
                  <a:pt x="1044815" y="506797"/>
                  <a:pt x="1045750" y="507590"/>
                  <a:pt x="1045750" y="508381"/>
                </a:cubicBezTo>
                <a:cubicBezTo>
                  <a:pt x="1046685" y="507590"/>
                  <a:pt x="1048553" y="506797"/>
                  <a:pt x="1048553" y="506797"/>
                </a:cubicBezTo>
                <a:cubicBezTo>
                  <a:pt x="1048553" y="506007"/>
                  <a:pt x="1046685" y="505216"/>
                  <a:pt x="1046685" y="505216"/>
                </a:cubicBezTo>
                <a:cubicBezTo>
                  <a:pt x="1045750" y="504426"/>
                  <a:pt x="1045750" y="503635"/>
                  <a:pt x="1044815" y="503635"/>
                </a:cubicBezTo>
                <a:cubicBezTo>
                  <a:pt x="1044815" y="502845"/>
                  <a:pt x="1043880" y="502051"/>
                  <a:pt x="1043880" y="501261"/>
                </a:cubicBezTo>
                <a:cubicBezTo>
                  <a:pt x="1042944" y="501261"/>
                  <a:pt x="1042012" y="499680"/>
                  <a:pt x="1042012" y="499680"/>
                </a:cubicBezTo>
                <a:cubicBezTo>
                  <a:pt x="1041077" y="499680"/>
                  <a:pt x="1040142" y="501261"/>
                  <a:pt x="1040142" y="501261"/>
                </a:cubicBezTo>
                <a:cubicBezTo>
                  <a:pt x="1039206" y="501261"/>
                  <a:pt x="1039206" y="499680"/>
                  <a:pt x="1038271" y="499680"/>
                </a:cubicBezTo>
                <a:cubicBezTo>
                  <a:pt x="1041077" y="497306"/>
                  <a:pt x="1043880" y="495725"/>
                  <a:pt x="1046685" y="494144"/>
                </a:cubicBezTo>
                <a:cubicBezTo>
                  <a:pt x="1046685" y="494144"/>
                  <a:pt x="1047618" y="494934"/>
                  <a:pt x="1048553" y="495725"/>
                </a:cubicBezTo>
                <a:lnTo>
                  <a:pt x="1049488" y="497306"/>
                </a:lnTo>
                <a:cubicBezTo>
                  <a:pt x="1049488" y="498099"/>
                  <a:pt x="1047618" y="498890"/>
                  <a:pt x="1047618" y="498890"/>
                </a:cubicBezTo>
                <a:cubicBezTo>
                  <a:pt x="1047618" y="499680"/>
                  <a:pt x="1048553" y="499680"/>
                  <a:pt x="1049488" y="500470"/>
                </a:cubicBezTo>
                <a:cubicBezTo>
                  <a:pt x="1050423" y="502051"/>
                  <a:pt x="1051359" y="502845"/>
                  <a:pt x="1052294" y="504426"/>
                </a:cubicBezTo>
                <a:cubicBezTo>
                  <a:pt x="1053226" y="503635"/>
                  <a:pt x="1054161" y="503635"/>
                  <a:pt x="1054161" y="502845"/>
                </a:cubicBezTo>
                <a:cubicBezTo>
                  <a:pt x="1055097" y="502051"/>
                  <a:pt x="1053226" y="501261"/>
                  <a:pt x="1053226" y="501261"/>
                </a:cubicBezTo>
                <a:cubicBezTo>
                  <a:pt x="1053226" y="500470"/>
                  <a:pt x="1055097" y="500470"/>
                  <a:pt x="1055097" y="499680"/>
                </a:cubicBezTo>
                <a:cubicBezTo>
                  <a:pt x="1055097" y="498890"/>
                  <a:pt x="1053226" y="498099"/>
                  <a:pt x="1053226" y="498099"/>
                </a:cubicBezTo>
                <a:cubicBezTo>
                  <a:pt x="1053226" y="497306"/>
                  <a:pt x="1055097" y="496515"/>
                  <a:pt x="1055097" y="496515"/>
                </a:cubicBezTo>
                <a:cubicBezTo>
                  <a:pt x="1056032" y="496515"/>
                  <a:pt x="1056967" y="494934"/>
                  <a:pt x="1057899" y="494934"/>
                </a:cubicBezTo>
                <a:cubicBezTo>
                  <a:pt x="1057899" y="494934"/>
                  <a:pt x="1058834" y="496515"/>
                  <a:pt x="1058834" y="497306"/>
                </a:cubicBezTo>
                <a:cubicBezTo>
                  <a:pt x="1058834" y="496515"/>
                  <a:pt x="1057899" y="498099"/>
                  <a:pt x="1056967" y="498099"/>
                </a:cubicBezTo>
                <a:cubicBezTo>
                  <a:pt x="1057899" y="498099"/>
                  <a:pt x="1057899" y="499680"/>
                  <a:pt x="1058834" y="499680"/>
                </a:cubicBezTo>
                <a:cubicBezTo>
                  <a:pt x="1058834" y="500470"/>
                  <a:pt x="1060705" y="498890"/>
                  <a:pt x="1060705" y="498890"/>
                </a:cubicBezTo>
                <a:lnTo>
                  <a:pt x="1062575" y="500470"/>
                </a:lnTo>
                <a:cubicBezTo>
                  <a:pt x="1062575" y="501261"/>
                  <a:pt x="1060705" y="501261"/>
                  <a:pt x="1060705" y="502051"/>
                </a:cubicBezTo>
                <a:cubicBezTo>
                  <a:pt x="1059770" y="502051"/>
                  <a:pt x="1061640" y="502845"/>
                  <a:pt x="1061640" y="503635"/>
                </a:cubicBezTo>
                <a:cubicBezTo>
                  <a:pt x="1062575" y="502845"/>
                  <a:pt x="1063508" y="502845"/>
                  <a:pt x="1063508" y="502051"/>
                </a:cubicBezTo>
                <a:cubicBezTo>
                  <a:pt x="1064443" y="502051"/>
                  <a:pt x="1066313" y="501261"/>
                  <a:pt x="1066313" y="501261"/>
                </a:cubicBezTo>
                <a:cubicBezTo>
                  <a:pt x="1066313" y="500470"/>
                  <a:pt x="1064443" y="499680"/>
                  <a:pt x="1064443" y="498890"/>
                </a:cubicBezTo>
                <a:lnTo>
                  <a:pt x="1066313" y="498099"/>
                </a:lnTo>
                <a:cubicBezTo>
                  <a:pt x="1066313" y="498099"/>
                  <a:pt x="1068181" y="498890"/>
                  <a:pt x="1068181" y="499680"/>
                </a:cubicBezTo>
                <a:cubicBezTo>
                  <a:pt x="1068181" y="499680"/>
                  <a:pt x="1069116" y="501261"/>
                  <a:pt x="1070051" y="501261"/>
                </a:cubicBezTo>
                <a:lnTo>
                  <a:pt x="1071922" y="499680"/>
                </a:lnTo>
                <a:cubicBezTo>
                  <a:pt x="1072854" y="500470"/>
                  <a:pt x="1072854" y="501261"/>
                  <a:pt x="1073789" y="502051"/>
                </a:cubicBezTo>
                <a:cubicBezTo>
                  <a:pt x="1073789" y="502051"/>
                  <a:pt x="1074724" y="502845"/>
                  <a:pt x="1074724" y="503635"/>
                </a:cubicBezTo>
                <a:cubicBezTo>
                  <a:pt x="1074724" y="503635"/>
                  <a:pt x="1072854" y="504426"/>
                  <a:pt x="1072854" y="505216"/>
                </a:cubicBezTo>
                <a:lnTo>
                  <a:pt x="1074724" y="506797"/>
                </a:lnTo>
                <a:lnTo>
                  <a:pt x="1076595" y="505216"/>
                </a:lnTo>
                <a:lnTo>
                  <a:pt x="1078462" y="503635"/>
                </a:lnTo>
                <a:cubicBezTo>
                  <a:pt x="1079398" y="503635"/>
                  <a:pt x="1080333" y="505216"/>
                  <a:pt x="1080333" y="506007"/>
                </a:cubicBezTo>
                <a:cubicBezTo>
                  <a:pt x="1080333" y="506007"/>
                  <a:pt x="1081268" y="507590"/>
                  <a:pt x="1082203" y="507590"/>
                </a:cubicBezTo>
                <a:lnTo>
                  <a:pt x="1084071" y="506007"/>
                </a:lnTo>
                <a:cubicBezTo>
                  <a:pt x="1085006" y="506797"/>
                  <a:pt x="1085006" y="507590"/>
                  <a:pt x="1085941" y="507590"/>
                </a:cubicBezTo>
                <a:cubicBezTo>
                  <a:pt x="1086877" y="509171"/>
                  <a:pt x="1087809" y="509962"/>
                  <a:pt x="1088744" y="511546"/>
                </a:cubicBezTo>
                <a:cubicBezTo>
                  <a:pt x="1088744" y="510752"/>
                  <a:pt x="1090615" y="510752"/>
                  <a:pt x="1090615" y="509962"/>
                </a:cubicBezTo>
                <a:cubicBezTo>
                  <a:pt x="1090615" y="509962"/>
                  <a:pt x="1088744" y="508381"/>
                  <a:pt x="1089679" y="508381"/>
                </a:cubicBezTo>
                <a:lnTo>
                  <a:pt x="1091550" y="506797"/>
                </a:lnTo>
                <a:lnTo>
                  <a:pt x="1089679" y="505216"/>
                </a:lnTo>
                <a:cubicBezTo>
                  <a:pt x="1088744" y="505216"/>
                  <a:pt x="1087809" y="506797"/>
                  <a:pt x="1087809" y="506797"/>
                </a:cubicBezTo>
                <a:cubicBezTo>
                  <a:pt x="1086877" y="505216"/>
                  <a:pt x="1085941" y="504426"/>
                  <a:pt x="1084071" y="502845"/>
                </a:cubicBezTo>
                <a:cubicBezTo>
                  <a:pt x="1085941" y="502051"/>
                  <a:pt x="1086877" y="501261"/>
                  <a:pt x="1088744" y="500470"/>
                </a:cubicBezTo>
                <a:cubicBezTo>
                  <a:pt x="1089679" y="501261"/>
                  <a:pt x="1090615" y="502845"/>
                  <a:pt x="1091550" y="503635"/>
                </a:cubicBezTo>
                <a:cubicBezTo>
                  <a:pt x="1092485" y="503635"/>
                  <a:pt x="1093417" y="502051"/>
                  <a:pt x="1094352" y="502845"/>
                </a:cubicBezTo>
                <a:cubicBezTo>
                  <a:pt x="1094352" y="502845"/>
                  <a:pt x="1095288" y="503635"/>
                  <a:pt x="1095288" y="504426"/>
                </a:cubicBezTo>
                <a:lnTo>
                  <a:pt x="1093417" y="505216"/>
                </a:lnTo>
                <a:cubicBezTo>
                  <a:pt x="1093417" y="506007"/>
                  <a:pt x="1094352" y="506797"/>
                  <a:pt x="1095288" y="507590"/>
                </a:cubicBezTo>
                <a:cubicBezTo>
                  <a:pt x="1095288" y="507590"/>
                  <a:pt x="1096223" y="508381"/>
                  <a:pt x="1096223" y="509171"/>
                </a:cubicBezTo>
                <a:cubicBezTo>
                  <a:pt x="1096223" y="508381"/>
                  <a:pt x="1099026" y="508381"/>
                  <a:pt x="1099026" y="507590"/>
                </a:cubicBezTo>
                <a:cubicBezTo>
                  <a:pt x="1099026" y="507590"/>
                  <a:pt x="1097155" y="506797"/>
                  <a:pt x="1097155" y="506007"/>
                </a:cubicBezTo>
                <a:cubicBezTo>
                  <a:pt x="1097155" y="506007"/>
                  <a:pt x="1099026" y="505216"/>
                  <a:pt x="1099026" y="504426"/>
                </a:cubicBezTo>
                <a:cubicBezTo>
                  <a:pt x="1099961" y="505216"/>
                  <a:pt x="1099961" y="506007"/>
                  <a:pt x="1100896" y="506797"/>
                </a:cubicBezTo>
                <a:lnTo>
                  <a:pt x="1102764" y="505216"/>
                </a:lnTo>
                <a:cubicBezTo>
                  <a:pt x="1103699" y="504426"/>
                  <a:pt x="1104634" y="504426"/>
                  <a:pt x="1104634" y="503635"/>
                </a:cubicBezTo>
                <a:cubicBezTo>
                  <a:pt x="1105569" y="504426"/>
                  <a:pt x="1105569" y="505216"/>
                  <a:pt x="1106505" y="505216"/>
                </a:cubicBezTo>
                <a:cubicBezTo>
                  <a:pt x="1107437" y="506007"/>
                  <a:pt x="1107437" y="506797"/>
                  <a:pt x="1108372" y="507590"/>
                </a:cubicBezTo>
                <a:lnTo>
                  <a:pt x="1109307" y="509171"/>
                </a:lnTo>
                <a:cubicBezTo>
                  <a:pt x="1110243" y="509171"/>
                  <a:pt x="1111178" y="507590"/>
                  <a:pt x="1112113" y="507590"/>
                </a:cubicBezTo>
                <a:lnTo>
                  <a:pt x="1113045" y="509171"/>
                </a:lnTo>
                <a:cubicBezTo>
                  <a:pt x="1113980" y="509171"/>
                  <a:pt x="1114916" y="508381"/>
                  <a:pt x="1115851" y="508381"/>
                </a:cubicBezTo>
                <a:cubicBezTo>
                  <a:pt x="1114916" y="507590"/>
                  <a:pt x="1113980" y="506797"/>
                  <a:pt x="1113980" y="506007"/>
                </a:cubicBezTo>
                <a:cubicBezTo>
                  <a:pt x="1113045" y="506007"/>
                  <a:pt x="1113045" y="505216"/>
                  <a:pt x="1112113" y="504426"/>
                </a:cubicBezTo>
                <a:lnTo>
                  <a:pt x="1110243" y="502845"/>
                </a:lnTo>
                <a:cubicBezTo>
                  <a:pt x="1111178" y="502845"/>
                  <a:pt x="1112113" y="501261"/>
                  <a:pt x="1113045" y="501261"/>
                </a:cubicBezTo>
                <a:cubicBezTo>
                  <a:pt x="1113045" y="501261"/>
                  <a:pt x="1114916" y="499680"/>
                  <a:pt x="1114916" y="500470"/>
                </a:cubicBezTo>
                <a:cubicBezTo>
                  <a:pt x="1115851" y="500470"/>
                  <a:pt x="1115851" y="502051"/>
                  <a:pt x="1116786" y="502051"/>
                </a:cubicBezTo>
                <a:cubicBezTo>
                  <a:pt x="1116786" y="502051"/>
                  <a:pt x="1117718" y="500470"/>
                  <a:pt x="1118654" y="500470"/>
                </a:cubicBezTo>
                <a:cubicBezTo>
                  <a:pt x="1118654" y="500470"/>
                  <a:pt x="1119589" y="502051"/>
                  <a:pt x="1120524" y="502051"/>
                </a:cubicBezTo>
                <a:cubicBezTo>
                  <a:pt x="1120524" y="502845"/>
                  <a:pt x="1121459" y="503635"/>
                  <a:pt x="1121459" y="504426"/>
                </a:cubicBezTo>
                <a:cubicBezTo>
                  <a:pt x="1122395" y="504426"/>
                  <a:pt x="1122395" y="505216"/>
                  <a:pt x="1123327" y="506007"/>
                </a:cubicBezTo>
                <a:cubicBezTo>
                  <a:pt x="1123327" y="506007"/>
                  <a:pt x="1124262" y="507590"/>
                  <a:pt x="1125197" y="507590"/>
                </a:cubicBezTo>
                <a:lnTo>
                  <a:pt x="1127065" y="506007"/>
                </a:lnTo>
                <a:cubicBezTo>
                  <a:pt x="1127065" y="506007"/>
                  <a:pt x="1128000" y="507590"/>
                  <a:pt x="1128935" y="508381"/>
                </a:cubicBezTo>
                <a:lnTo>
                  <a:pt x="1129870" y="509962"/>
                </a:lnTo>
                <a:cubicBezTo>
                  <a:pt x="1130806" y="509962"/>
                  <a:pt x="1131738" y="508381"/>
                  <a:pt x="1132673" y="508381"/>
                </a:cubicBezTo>
                <a:lnTo>
                  <a:pt x="1133608" y="509962"/>
                </a:lnTo>
                <a:cubicBezTo>
                  <a:pt x="1134544" y="509962"/>
                  <a:pt x="1135479" y="509171"/>
                  <a:pt x="1136414" y="509171"/>
                </a:cubicBezTo>
                <a:cubicBezTo>
                  <a:pt x="1136414" y="508381"/>
                  <a:pt x="1137346" y="507590"/>
                  <a:pt x="1138282" y="507590"/>
                </a:cubicBezTo>
                <a:lnTo>
                  <a:pt x="1139217" y="509171"/>
                </a:lnTo>
                <a:lnTo>
                  <a:pt x="1137346" y="510752"/>
                </a:lnTo>
                <a:cubicBezTo>
                  <a:pt x="1137346" y="510752"/>
                  <a:pt x="1139217" y="511546"/>
                  <a:pt x="1139217" y="512336"/>
                </a:cubicBezTo>
                <a:cubicBezTo>
                  <a:pt x="1139217" y="513126"/>
                  <a:pt x="1137346" y="513126"/>
                  <a:pt x="1137346" y="513917"/>
                </a:cubicBezTo>
                <a:cubicBezTo>
                  <a:pt x="1137346" y="513917"/>
                  <a:pt x="1138282" y="514707"/>
                  <a:pt x="1138282" y="515498"/>
                </a:cubicBezTo>
                <a:cubicBezTo>
                  <a:pt x="1139217" y="514707"/>
                  <a:pt x="1140152" y="514707"/>
                  <a:pt x="1141087" y="513917"/>
                </a:cubicBezTo>
                <a:cubicBezTo>
                  <a:pt x="1142023" y="513126"/>
                  <a:pt x="1143890" y="512336"/>
                  <a:pt x="1144825" y="511546"/>
                </a:cubicBezTo>
                <a:cubicBezTo>
                  <a:pt x="1144825" y="510752"/>
                  <a:pt x="1143890" y="509962"/>
                  <a:pt x="1142955" y="509962"/>
                </a:cubicBezTo>
                <a:cubicBezTo>
                  <a:pt x="1142955" y="509171"/>
                  <a:pt x="1142023" y="508381"/>
                  <a:pt x="1142023" y="507590"/>
                </a:cubicBezTo>
                <a:cubicBezTo>
                  <a:pt x="1141087" y="507590"/>
                  <a:pt x="1140152" y="506797"/>
                  <a:pt x="1140152" y="506007"/>
                </a:cubicBezTo>
                <a:cubicBezTo>
                  <a:pt x="1140152" y="506007"/>
                  <a:pt x="1142023" y="505216"/>
                  <a:pt x="1142023" y="504426"/>
                </a:cubicBezTo>
                <a:lnTo>
                  <a:pt x="1141087" y="502845"/>
                </a:lnTo>
                <a:cubicBezTo>
                  <a:pt x="1140152" y="502845"/>
                  <a:pt x="1139217" y="502051"/>
                  <a:pt x="1139217" y="501261"/>
                </a:cubicBezTo>
                <a:lnTo>
                  <a:pt x="1137346" y="502845"/>
                </a:lnTo>
                <a:cubicBezTo>
                  <a:pt x="1136414" y="502845"/>
                  <a:pt x="1135479" y="503635"/>
                  <a:pt x="1134544" y="503635"/>
                </a:cubicBezTo>
                <a:cubicBezTo>
                  <a:pt x="1134544" y="503635"/>
                  <a:pt x="1133608" y="502845"/>
                  <a:pt x="1133608" y="502051"/>
                </a:cubicBezTo>
                <a:cubicBezTo>
                  <a:pt x="1132673" y="501261"/>
                  <a:pt x="1131738" y="501261"/>
                  <a:pt x="1131738" y="500470"/>
                </a:cubicBezTo>
                <a:cubicBezTo>
                  <a:pt x="1130806" y="499680"/>
                  <a:pt x="1130806" y="498890"/>
                  <a:pt x="1129870" y="498890"/>
                </a:cubicBezTo>
                <a:cubicBezTo>
                  <a:pt x="1129870" y="498162"/>
                  <a:pt x="1129146" y="497438"/>
                  <a:pt x="1129014" y="496714"/>
                </a:cubicBezTo>
                <a:cubicBezTo>
                  <a:pt x="1129247" y="496818"/>
                  <a:pt x="1130022" y="495725"/>
                  <a:pt x="1130806" y="495725"/>
                </a:cubicBezTo>
                <a:lnTo>
                  <a:pt x="1131738" y="497306"/>
                </a:lnTo>
                <a:cubicBezTo>
                  <a:pt x="1132673" y="497306"/>
                  <a:pt x="1133608" y="495725"/>
                  <a:pt x="1134544" y="495725"/>
                </a:cubicBezTo>
                <a:cubicBezTo>
                  <a:pt x="1134544" y="495725"/>
                  <a:pt x="1135479" y="497306"/>
                  <a:pt x="1135479" y="498099"/>
                </a:cubicBezTo>
                <a:cubicBezTo>
                  <a:pt x="1136414" y="498099"/>
                  <a:pt x="1137346" y="499680"/>
                  <a:pt x="1137346" y="499680"/>
                </a:cubicBezTo>
                <a:cubicBezTo>
                  <a:pt x="1138282" y="499680"/>
                  <a:pt x="1139217" y="498099"/>
                  <a:pt x="1139217" y="498099"/>
                </a:cubicBezTo>
                <a:cubicBezTo>
                  <a:pt x="1140152" y="498099"/>
                  <a:pt x="1140152" y="499680"/>
                  <a:pt x="1141087" y="499680"/>
                </a:cubicBezTo>
                <a:cubicBezTo>
                  <a:pt x="1142023" y="499680"/>
                  <a:pt x="1142955" y="498099"/>
                  <a:pt x="1142955" y="498890"/>
                </a:cubicBezTo>
                <a:cubicBezTo>
                  <a:pt x="1143890" y="498890"/>
                  <a:pt x="1144825" y="499680"/>
                  <a:pt x="1144825" y="500470"/>
                </a:cubicBezTo>
                <a:cubicBezTo>
                  <a:pt x="1144825" y="500470"/>
                  <a:pt x="1145761" y="502051"/>
                  <a:pt x="1146696" y="502051"/>
                </a:cubicBezTo>
                <a:cubicBezTo>
                  <a:pt x="1146696" y="502051"/>
                  <a:pt x="1147628" y="500470"/>
                  <a:pt x="1148563" y="500470"/>
                </a:cubicBezTo>
                <a:lnTo>
                  <a:pt x="1150434" y="499680"/>
                </a:lnTo>
                <a:cubicBezTo>
                  <a:pt x="1151369" y="498890"/>
                  <a:pt x="1152301" y="498890"/>
                  <a:pt x="1152301" y="498099"/>
                </a:cubicBezTo>
                <a:cubicBezTo>
                  <a:pt x="1153236" y="498099"/>
                  <a:pt x="1154172" y="496515"/>
                  <a:pt x="1155107" y="496515"/>
                </a:cubicBezTo>
                <a:lnTo>
                  <a:pt x="1156042" y="498099"/>
                </a:lnTo>
                <a:cubicBezTo>
                  <a:pt x="1156974" y="498890"/>
                  <a:pt x="1156974" y="499680"/>
                  <a:pt x="1157910" y="500470"/>
                </a:cubicBezTo>
                <a:cubicBezTo>
                  <a:pt x="1158845" y="500470"/>
                  <a:pt x="1158845" y="501261"/>
                  <a:pt x="1159780" y="502051"/>
                </a:cubicBezTo>
                <a:cubicBezTo>
                  <a:pt x="1159780" y="502845"/>
                  <a:pt x="1160715" y="502845"/>
                  <a:pt x="1160715" y="503635"/>
                </a:cubicBezTo>
                <a:cubicBezTo>
                  <a:pt x="1161647" y="504426"/>
                  <a:pt x="1162583" y="505216"/>
                  <a:pt x="1162583" y="505216"/>
                </a:cubicBezTo>
                <a:lnTo>
                  <a:pt x="1164453" y="504426"/>
                </a:lnTo>
                <a:cubicBezTo>
                  <a:pt x="1165389" y="503635"/>
                  <a:pt x="1166324" y="503635"/>
                  <a:pt x="1167256" y="502845"/>
                </a:cubicBezTo>
                <a:cubicBezTo>
                  <a:pt x="1167256" y="502845"/>
                  <a:pt x="1168191" y="501261"/>
                  <a:pt x="1169126" y="501261"/>
                </a:cubicBezTo>
                <a:cubicBezTo>
                  <a:pt x="1169126" y="501261"/>
                  <a:pt x="1170062" y="502845"/>
                  <a:pt x="1170997" y="503635"/>
                </a:cubicBezTo>
                <a:cubicBezTo>
                  <a:pt x="1170997" y="503635"/>
                  <a:pt x="1171929" y="504426"/>
                  <a:pt x="1171929" y="505216"/>
                </a:cubicBezTo>
                <a:cubicBezTo>
                  <a:pt x="1172864" y="505216"/>
                  <a:pt x="1173800" y="503635"/>
                  <a:pt x="1173800" y="503635"/>
                </a:cubicBezTo>
                <a:cubicBezTo>
                  <a:pt x="1174735" y="503635"/>
                  <a:pt x="1175670" y="505216"/>
                  <a:pt x="1175670" y="505216"/>
                </a:cubicBezTo>
                <a:cubicBezTo>
                  <a:pt x="1176605" y="505216"/>
                  <a:pt x="1177538" y="504426"/>
                  <a:pt x="1177538" y="504426"/>
                </a:cubicBezTo>
                <a:cubicBezTo>
                  <a:pt x="1178473" y="503635"/>
                  <a:pt x="1176605" y="502845"/>
                  <a:pt x="1176605" y="502051"/>
                </a:cubicBezTo>
                <a:lnTo>
                  <a:pt x="1178473" y="501261"/>
                </a:lnTo>
                <a:cubicBezTo>
                  <a:pt x="1178473" y="500470"/>
                  <a:pt x="1176605" y="499680"/>
                  <a:pt x="1176605" y="498890"/>
                </a:cubicBezTo>
                <a:lnTo>
                  <a:pt x="1178473" y="498099"/>
                </a:lnTo>
                <a:lnTo>
                  <a:pt x="1180343" y="499680"/>
                </a:lnTo>
                <a:lnTo>
                  <a:pt x="1182211" y="498099"/>
                </a:lnTo>
                <a:cubicBezTo>
                  <a:pt x="1183146" y="498099"/>
                  <a:pt x="1184081" y="499680"/>
                  <a:pt x="1184081" y="499680"/>
                </a:cubicBezTo>
                <a:cubicBezTo>
                  <a:pt x="1185016" y="500470"/>
                  <a:pt x="1185016" y="501261"/>
                  <a:pt x="1185952" y="502051"/>
                </a:cubicBezTo>
                <a:lnTo>
                  <a:pt x="1186884" y="503635"/>
                </a:lnTo>
                <a:cubicBezTo>
                  <a:pt x="1187819" y="503635"/>
                  <a:pt x="1188754" y="502051"/>
                  <a:pt x="1189690" y="502051"/>
                </a:cubicBezTo>
                <a:lnTo>
                  <a:pt x="1187819" y="500470"/>
                </a:lnTo>
                <a:lnTo>
                  <a:pt x="1189690" y="498890"/>
                </a:lnTo>
                <a:cubicBezTo>
                  <a:pt x="1190625" y="498890"/>
                  <a:pt x="1191557" y="498099"/>
                  <a:pt x="1191557" y="498099"/>
                </a:cubicBezTo>
                <a:cubicBezTo>
                  <a:pt x="1192492" y="498099"/>
                  <a:pt x="1193428" y="498890"/>
                  <a:pt x="1193428" y="499680"/>
                </a:cubicBezTo>
                <a:cubicBezTo>
                  <a:pt x="1194363" y="500470"/>
                  <a:pt x="1194363" y="500470"/>
                  <a:pt x="1195298" y="501261"/>
                </a:cubicBezTo>
                <a:cubicBezTo>
                  <a:pt x="1196233" y="502051"/>
                  <a:pt x="1196233" y="502845"/>
                  <a:pt x="1197166" y="502845"/>
                </a:cubicBezTo>
                <a:cubicBezTo>
                  <a:pt x="1197166" y="503635"/>
                  <a:pt x="1198101" y="504426"/>
                  <a:pt x="1198101" y="505216"/>
                </a:cubicBezTo>
                <a:cubicBezTo>
                  <a:pt x="1199036" y="505216"/>
                  <a:pt x="1199971" y="503635"/>
                  <a:pt x="1200907" y="503635"/>
                </a:cubicBezTo>
                <a:cubicBezTo>
                  <a:pt x="1199971" y="503635"/>
                  <a:pt x="1199036" y="502051"/>
                  <a:pt x="1199036" y="502051"/>
                </a:cubicBezTo>
                <a:cubicBezTo>
                  <a:pt x="1199036" y="501261"/>
                  <a:pt x="1200907" y="500470"/>
                  <a:pt x="1200907" y="500470"/>
                </a:cubicBezTo>
                <a:cubicBezTo>
                  <a:pt x="1201839" y="499680"/>
                  <a:pt x="1202774" y="499680"/>
                  <a:pt x="1202774" y="498890"/>
                </a:cubicBezTo>
                <a:cubicBezTo>
                  <a:pt x="1203709" y="498890"/>
                  <a:pt x="1204644" y="498099"/>
                  <a:pt x="1205580" y="497306"/>
                </a:cubicBezTo>
                <a:lnTo>
                  <a:pt x="1206515" y="499680"/>
                </a:lnTo>
                <a:lnTo>
                  <a:pt x="1208382" y="501261"/>
                </a:lnTo>
                <a:lnTo>
                  <a:pt x="1210253" y="499680"/>
                </a:lnTo>
                <a:cubicBezTo>
                  <a:pt x="1210253" y="499680"/>
                  <a:pt x="1212120" y="498099"/>
                  <a:pt x="1212120" y="498890"/>
                </a:cubicBezTo>
                <a:cubicBezTo>
                  <a:pt x="1213056" y="498890"/>
                  <a:pt x="1213991" y="499680"/>
                  <a:pt x="1213991" y="500470"/>
                </a:cubicBezTo>
                <a:cubicBezTo>
                  <a:pt x="1213991" y="500470"/>
                  <a:pt x="1214926" y="502051"/>
                  <a:pt x="1215861" y="502051"/>
                </a:cubicBezTo>
                <a:lnTo>
                  <a:pt x="1217729" y="500470"/>
                </a:lnTo>
                <a:cubicBezTo>
                  <a:pt x="1218664" y="500470"/>
                  <a:pt x="1219599" y="499680"/>
                  <a:pt x="1219599" y="499680"/>
                </a:cubicBezTo>
                <a:cubicBezTo>
                  <a:pt x="1219599" y="498890"/>
                  <a:pt x="1221467" y="498099"/>
                  <a:pt x="1222402" y="498099"/>
                </a:cubicBezTo>
                <a:lnTo>
                  <a:pt x="1223337" y="499680"/>
                </a:lnTo>
                <a:cubicBezTo>
                  <a:pt x="1224272" y="500470"/>
                  <a:pt x="1225208" y="501261"/>
                  <a:pt x="1225208" y="501261"/>
                </a:cubicBezTo>
                <a:cubicBezTo>
                  <a:pt x="1225208" y="502051"/>
                  <a:pt x="1223337" y="502845"/>
                  <a:pt x="1223337" y="502845"/>
                </a:cubicBezTo>
                <a:cubicBezTo>
                  <a:pt x="1223337" y="503635"/>
                  <a:pt x="1224272" y="504426"/>
                  <a:pt x="1224272" y="504426"/>
                </a:cubicBezTo>
                <a:cubicBezTo>
                  <a:pt x="1224272" y="505216"/>
                  <a:pt x="1222402" y="505216"/>
                  <a:pt x="1222402" y="506007"/>
                </a:cubicBezTo>
                <a:cubicBezTo>
                  <a:pt x="1222402" y="506797"/>
                  <a:pt x="1224272" y="507590"/>
                  <a:pt x="1224272" y="507590"/>
                </a:cubicBezTo>
                <a:cubicBezTo>
                  <a:pt x="1224272" y="508381"/>
                  <a:pt x="1222402" y="508381"/>
                  <a:pt x="1222402" y="509171"/>
                </a:cubicBezTo>
                <a:lnTo>
                  <a:pt x="1223337" y="510752"/>
                </a:lnTo>
                <a:cubicBezTo>
                  <a:pt x="1223337" y="510752"/>
                  <a:pt x="1225208" y="509171"/>
                  <a:pt x="1226143" y="509171"/>
                </a:cubicBezTo>
                <a:cubicBezTo>
                  <a:pt x="1226143" y="509962"/>
                  <a:pt x="1227075" y="511546"/>
                  <a:pt x="1227075" y="511546"/>
                </a:cubicBezTo>
                <a:cubicBezTo>
                  <a:pt x="1228010" y="511546"/>
                  <a:pt x="1228946" y="509962"/>
                  <a:pt x="1228946" y="509962"/>
                </a:cubicBezTo>
                <a:lnTo>
                  <a:pt x="1228010" y="508381"/>
                </a:lnTo>
                <a:cubicBezTo>
                  <a:pt x="1227075" y="507590"/>
                  <a:pt x="1227075" y="506797"/>
                  <a:pt x="1226143" y="506797"/>
                </a:cubicBezTo>
                <a:cubicBezTo>
                  <a:pt x="1226143" y="506007"/>
                  <a:pt x="1225208" y="505216"/>
                  <a:pt x="1224272" y="504426"/>
                </a:cubicBezTo>
                <a:lnTo>
                  <a:pt x="1227075" y="503635"/>
                </a:lnTo>
                <a:cubicBezTo>
                  <a:pt x="1227075" y="502845"/>
                  <a:pt x="1225208" y="502051"/>
                  <a:pt x="1225208" y="501261"/>
                </a:cubicBezTo>
                <a:lnTo>
                  <a:pt x="1227075" y="500470"/>
                </a:lnTo>
                <a:cubicBezTo>
                  <a:pt x="1227075" y="499680"/>
                  <a:pt x="1226143" y="498890"/>
                  <a:pt x="1225208" y="498099"/>
                </a:cubicBezTo>
                <a:cubicBezTo>
                  <a:pt x="1225208" y="498099"/>
                  <a:pt x="1224272" y="497306"/>
                  <a:pt x="1224272" y="496515"/>
                </a:cubicBezTo>
                <a:lnTo>
                  <a:pt x="1222402" y="494934"/>
                </a:lnTo>
                <a:cubicBezTo>
                  <a:pt x="1222402" y="494144"/>
                  <a:pt x="1224272" y="494144"/>
                  <a:pt x="1224272" y="493351"/>
                </a:cubicBezTo>
                <a:cubicBezTo>
                  <a:pt x="1225208" y="493351"/>
                  <a:pt x="1225208" y="494934"/>
                  <a:pt x="1226143" y="494934"/>
                </a:cubicBezTo>
                <a:cubicBezTo>
                  <a:pt x="1226143" y="495725"/>
                  <a:pt x="1228010" y="494144"/>
                  <a:pt x="1228010" y="494144"/>
                </a:cubicBezTo>
                <a:lnTo>
                  <a:pt x="1229881" y="495725"/>
                </a:lnTo>
                <a:cubicBezTo>
                  <a:pt x="1229881" y="496515"/>
                  <a:pt x="1228010" y="496515"/>
                  <a:pt x="1228010" y="497306"/>
                </a:cubicBezTo>
                <a:lnTo>
                  <a:pt x="1228946" y="498890"/>
                </a:lnTo>
                <a:cubicBezTo>
                  <a:pt x="1229881" y="498890"/>
                  <a:pt x="1230816" y="497306"/>
                  <a:pt x="1231748" y="497306"/>
                </a:cubicBezTo>
                <a:lnTo>
                  <a:pt x="1232684" y="498890"/>
                </a:lnTo>
                <a:cubicBezTo>
                  <a:pt x="1233619" y="499680"/>
                  <a:pt x="1234554" y="498099"/>
                  <a:pt x="1235489" y="498099"/>
                </a:cubicBezTo>
                <a:lnTo>
                  <a:pt x="1236425" y="499680"/>
                </a:lnTo>
                <a:cubicBezTo>
                  <a:pt x="1237357" y="499680"/>
                  <a:pt x="1238292" y="498099"/>
                  <a:pt x="1238292" y="498099"/>
                </a:cubicBezTo>
                <a:cubicBezTo>
                  <a:pt x="1239227" y="498099"/>
                  <a:pt x="1240162" y="499680"/>
                  <a:pt x="1240162" y="500470"/>
                </a:cubicBezTo>
                <a:cubicBezTo>
                  <a:pt x="1241095" y="500470"/>
                  <a:pt x="1242030" y="498890"/>
                  <a:pt x="1242030" y="498890"/>
                </a:cubicBezTo>
                <a:cubicBezTo>
                  <a:pt x="1242965" y="498890"/>
                  <a:pt x="1243900" y="500470"/>
                  <a:pt x="1243900" y="500470"/>
                </a:cubicBezTo>
                <a:cubicBezTo>
                  <a:pt x="1244836" y="500470"/>
                  <a:pt x="1245768" y="498890"/>
                  <a:pt x="1245768" y="498890"/>
                </a:cubicBezTo>
                <a:cubicBezTo>
                  <a:pt x="1246703" y="498890"/>
                  <a:pt x="1247638" y="498099"/>
                  <a:pt x="1248574" y="498099"/>
                </a:cubicBezTo>
                <a:cubicBezTo>
                  <a:pt x="1248574" y="497306"/>
                  <a:pt x="1249509" y="496515"/>
                  <a:pt x="1250444" y="496515"/>
                </a:cubicBezTo>
                <a:cubicBezTo>
                  <a:pt x="1250444" y="496515"/>
                  <a:pt x="1251376" y="498099"/>
                  <a:pt x="1252312" y="498099"/>
                </a:cubicBezTo>
                <a:cubicBezTo>
                  <a:pt x="1252312" y="498099"/>
                  <a:pt x="1253247" y="496515"/>
                  <a:pt x="1254182" y="496515"/>
                </a:cubicBezTo>
                <a:cubicBezTo>
                  <a:pt x="1254182" y="497306"/>
                  <a:pt x="1255117" y="498890"/>
                  <a:pt x="1255117" y="498890"/>
                </a:cubicBezTo>
                <a:cubicBezTo>
                  <a:pt x="1256053" y="498890"/>
                  <a:pt x="1256985" y="497306"/>
                  <a:pt x="1257920" y="497306"/>
                </a:cubicBezTo>
                <a:cubicBezTo>
                  <a:pt x="1257920" y="496515"/>
                  <a:pt x="1258855" y="496515"/>
                  <a:pt x="1259790" y="495725"/>
                </a:cubicBezTo>
                <a:cubicBezTo>
                  <a:pt x="1258855" y="495725"/>
                  <a:pt x="1258855" y="494934"/>
                  <a:pt x="1257920" y="494144"/>
                </a:cubicBezTo>
                <a:cubicBezTo>
                  <a:pt x="1257920" y="493351"/>
                  <a:pt x="1256985" y="493351"/>
                  <a:pt x="1256985" y="492560"/>
                </a:cubicBezTo>
                <a:cubicBezTo>
                  <a:pt x="1256053" y="491770"/>
                  <a:pt x="1255117" y="490979"/>
                  <a:pt x="1255117" y="490979"/>
                </a:cubicBezTo>
                <a:cubicBezTo>
                  <a:pt x="1255117" y="490189"/>
                  <a:pt x="1256985" y="489395"/>
                  <a:pt x="1256985" y="489395"/>
                </a:cubicBezTo>
                <a:cubicBezTo>
                  <a:pt x="1257920" y="489395"/>
                  <a:pt x="1257920" y="490979"/>
                  <a:pt x="1258855" y="490979"/>
                </a:cubicBezTo>
                <a:lnTo>
                  <a:pt x="1259790" y="492560"/>
                </a:lnTo>
                <a:cubicBezTo>
                  <a:pt x="1260726" y="493351"/>
                  <a:pt x="1261658" y="494144"/>
                  <a:pt x="1261658" y="494934"/>
                </a:cubicBezTo>
                <a:cubicBezTo>
                  <a:pt x="1262593" y="494934"/>
                  <a:pt x="1262593" y="495725"/>
                  <a:pt x="1263528" y="496515"/>
                </a:cubicBezTo>
                <a:cubicBezTo>
                  <a:pt x="1263528" y="497306"/>
                  <a:pt x="1264464" y="497306"/>
                  <a:pt x="1265399" y="498099"/>
                </a:cubicBezTo>
                <a:cubicBezTo>
                  <a:pt x="1265399" y="498890"/>
                  <a:pt x="1266334" y="499680"/>
                  <a:pt x="1266334" y="499680"/>
                </a:cubicBezTo>
                <a:cubicBezTo>
                  <a:pt x="1267266" y="499680"/>
                  <a:pt x="1268202" y="498890"/>
                  <a:pt x="1268202" y="498890"/>
                </a:cubicBezTo>
                <a:cubicBezTo>
                  <a:pt x="1269137" y="498890"/>
                  <a:pt x="1270072" y="500470"/>
                  <a:pt x="1270072" y="500470"/>
                </a:cubicBezTo>
                <a:cubicBezTo>
                  <a:pt x="1271004" y="500470"/>
                  <a:pt x="1271939" y="498890"/>
                  <a:pt x="1271939" y="498890"/>
                </a:cubicBezTo>
                <a:cubicBezTo>
                  <a:pt x="1272875" y="498890"/>
                  <a:pt x="1273810" y="498099"/>
                  <a:pt x="1274745" y="497306"/>
                </a:cubicBezTo>
                <a:cubicBezTo>
                  <a:pt x="1274745" y="497306"/>
                  <a:pt x="1275677" y="496515"/>
                  <a:pt x="1276613" y="496515"/>
                </a:cubicBezTo>
                <a:cubicBezTo>
                  <a:pt x="1276613" y="496515"/>
                  <a:pt x="1277548" y="498099"/>
                  <a:pt x="1278483" y="498099"/>
                </a:cubicBezTo>
                <a:lnTo>
                  <a:pt x="1280354" y="496515"/>
                </a:lnTo>
                <a:lnTo>
                  <a:pt x="1278483" y="494934"/>
                </a:lnTo>
                <a:cubicBezTo>
                  <a:pt x="1278483" y="494144"/>
                  <a:pt x="1277548" y="494144"/>
                  <a:pt x="1276613" y="493351"/>
                </a:cubicBezTo>
                <a:cubicBezTo>
                  <a:pt x="1276613" y="492560"/>
                  <a:pt x="1275677" y="491770"/>
                  <a:pt x="1275677" y="491770"/>
                </a:cubicBezTo>
                <a:cubicBezTo>
                  <a:pt x="1275677" y="490979"/>
                  <a:pt x="1273810" y="492560"/>
                  <a:pt x="1272875" y="492560"/>
                </a:cubicBezTo>
                <a:lnTo>
                  <a:pt x="1271939" y="490979"/>
                </a:lnTo>
                <a:lnTo>
                  <a:pt x="1270072" y="489395"/>
                </a:lnTo>
                <a:lnTo>
                  <a:pt x="1271939" y="487814"/>
                </a:lnTo>
                <a:cubicBezTo>
                  <a:pt x="1272875" y="488605"/>
                  <a:pt x="1272875" y="489395"/>
                  <a:pt x="1273810" y="489395"/>
                </a:cubicBezTo>
                <a:cubicBezTo>
                  <a:pt x="1274745" y="489395"/>
                  <a:pt x="1274745" y="488605"/>
                  <a:pt x="1275677" y="488605"/>
                </a:cubicBezTo>
                <a:cubicBezTo>
                  <a:pt x="1276613" y="488605"/>
                  <a:pt x="1276613" y="490189"/>
                  <a:pt x="1277548" y="490189"/>
                </a:cubicBezTo>
                <a:lnTo>
                  <a:pt x="1279418" y="488605"/>
                </a:lnTo>
                <a:cubicBezTo>
                  <a:pt x="1280354" y="489395"/>
                  <a:pt x="1280354" y="490189"/>
                  <a:pt x="1281286" y="490189"/>
                </a:cubicBezTo>
                <a:cubicBezTo>
                  <a:pt x="1281286" y="490979"/>
                  <a:pt x="1282221" y="491770"/>
                  <a:pt x="1283156" y="492560"/>
                </a:cubicBezTo>
                <a:lnTo>
                  <a:pt x="1280354" y="493351"/>
                </a:lnTo>
                <a:cubicBezTo>
                  <a:pt x="1280354" y="494144"/>
                  <a:pt x="1282221" y="494934"/>
                  <a:pt x="1282221" y="495725"/>
                </a:cubicBezTo>
                <a:cubicBezTo>
                  <a:pt x="1282221" y="495725"/>
                  <a:pt x="1283156" y="496515"/>
                  <a:pt x="1284092" y="497306"/>
                </a:cubicBezTo>
                <a:cubicBezTo>
                  <a:pt x="1284092" y="497306"/>
                  <a:pt x="1285027" y="498099"/>
                  <a:pt x="1285027" y="498890"/>
                </a:cubicBezTo>
                <a:cubicBezTo>
                  <a:pt x="1285959" y="498099"/>
                  <a:pt x="1287830" y="498099"/>
                  <a:pt x="1287830" y="497306"/>
                </a:cubicBezTo>
                <a:cubicBezTo>
                  <a:pt x="1287830" y="497306"/>
                  <a:pt x="1285959" y="496515"/>
                  <a:pt x="1285959" y="495725"/>
                </a:cubicBezTo>
                <a:cubicBezTo>
                  <a:pt x="1285959" y="495725"/>
                  <a:pt x="1287830" y="494934"/>
                  <a:pt x="1287830" y="494144"/>
                </a:cubicBezTo>
                <a:cubicBezTo>
                  <a:pt x="1288765" y="494144"/>
                  <a:pt x="1289700" y="493351"/>
                  <a:pt x="1289700" y="493351"/>
                </a:cubicBezTo>
                <a:cubicBezTo>
                  <a:pt x="1290635" y="492560"/>
                  <a:pt x="1288765" y="491770"/>
                  <a:pt x="1288765" y="490979"/>
                </a:cubicBezTo>
                <a:lnTo>
                  <a:pt x="1290635" y="490189"/>
                </a:lnTo>
                <a:cubicBezTo>
                  <a:pt x="1291567" y="489395"/>
                  <a:pt x="1291567" y="489395"/>
                  <a:pt x="1292503" y="488605"/>
                </a:cubicBezTo>
                <a:cubicBezTo>
                  <a:pt x="1292503" y="489395"/>
                  <a:pt x="1294373" y="489395"/>
                  <a:pt x="1294373" y="490189"/>
                </a:cubicBezTo>
                <a:cubicBezTo>
                  <a:pt x="1294373" y="490979"/>
                  <a:pt x="1292503" y="490979"/>
                  <a:pt x="1292503" y="491770"/>
                </a:cubicBezTo>
                <a:lnTo>
                  <a:pt x="1293438" y="493351"/>
                </a:lnTo>
                <a:cubicBezTo>
                  <a:pt x="1294373" y="494144"/>
                  <a:pt x="1295309" y="494934"/>
                  <a:pt x="1295309" y="494934"/>
                </a:cubicBezTo>
                <a:cubicBezTo>
                  <a:pt x="1296241" y="496515"/>
                  <a:pt x="1297176" y="497306"/>
                  <a:pt x="1299046" y="498890"/>
                </a:cubicBezTo>
                <a:cubicBezTo>
                  <a:pt x="1299046" y="498099"/>
                  <a:pt x="1300914" y="498099"/>
                  <a:pt x="1300914" y="497306"/>
                </a:cubicBezTo>
                <a:cubicBezTo>
                  <a:pt x="1300914" y="497306"/>
                  <a:pt x="1302784" y="496515"/>
                  <a:pt x="1302784" y="495725"/>
                </a:cubicBezTo>
                <a:cubicBezTo>
                  <a:pt x="1302784" y="495725"/>
                  <a:pt x="1300914" y="494934"/>
                  <a:pt x="1300914" y="494144"/>
                </a:cubicBezTo>
                <a:cubicBezTo>
                  <a:pt x="1300914" y="494144"/>
                  <a:pt x="1299046" y="493351"/>
                  <a:pt x="1299982" y="492560"/>
                </a:cubicBezTo>
                <a:cubicBezTo>
                  <a:pt x="1299982" y="491770"/>
                  <a:pt x="1301849" y="491770"/>
                  <a:pt x="1301849" y="490979"/>
                </a:cubicBezTo>
                <a:lnTo>
                  <a:pt x="1299982" y="489395"/>
                </a:lnTo>
                <a:lnTo>
                  <a:pt x="1298111" y="487814"/>
                </a:lnTo>
                <a:cubicBezTo>
                  <a:pt x="1298111" y="487814"/>
                  <a:pt x="1299982" y="486234"/>
                  <a:pt x="1300914" y="486234"/>
                </a:cubicBezTo>
                <a:cubicBezTo>
                  <a:pt x="1300914" y="486234"/>
                  <a:pt x="1301849" y="484650"/>
                  <a:pt x="1302784" y="484650"/>
                </a:cubicBezTo>
                <a:cubicBezTo>
                  <a:pt x="1302784" y="484650"/>
                  <a:pt x="1303720" y="487024"/>
                  <a:pt x="1304655" y="487024"/>
                </a:cubicBezTo>
                <a:cubicBezTo>
                  <a:pt x="1303720" y="487024"/>
                  <a:pt x="1302784" y="487814"/>
                  <a:pt x="1301849" y="487814"/>
                </a:cubicBezTo>
                <a:cubicBezTo>
                  <a:pt x="1302784" y="488605"/>
                  <a:pt x="1302784" y="489395"/>
                  <a:pt x="1303720" y="490189"/>
                </a:cubicBezTo>
                <a:lnTo>
                  <a:pt x="1305587" y="488605"/>
                </a:lnTo>
                <a:cubicBezTo>
                  <a:pt x="1306522" y="488605"/>
                  <a:pt x="1307458" y="490189"/>
                  <a:pt x="1307458" y="490189"/>
                </a:cubicBezTo>
                <a:cubicBezTo>
                  <a:pt x="1307458" y="490979"/>
                  <a:pt x="1309328" y="491770"/>
                  <a:pt x="1309328" y="491770"/>
                </a:cubicBezTo>
                <a:cubicBezTo>
                  <a:pt x="1309328" y="492560"/>
                  <a:pt x="1307458" y="493351"/>
                  <a:pt x="1306522" y="493351"/>
                </a:cubicBezTo>
                <a:cubicBezTo>
                  <a:pt x="1306522" y="493351"/>
                  <a:pt x="1304655" y="494144"/>
                  <a:pt x="1304655" y="494934"/>
                </a:cubicBezTo>
                <a:cubicBezTo>
                  <a:pt x="1304655" y="494934"/>
                  <a:pt x="1306522" y="495725"/>
                  <a:pt x="1306522" y="496515"/>
                </a:cubicBezTo>
                <a:cubicBezTo>
                  <a:pt x="1307458" y="495725"/>
                  <a:pt x="1307458" y="495725"/>
                  <a:pt x="1308393" y="494934"/>
                </a:cubicBezTo>
                <a:cubicBezTo>
                  <a:pt x="1309328" y="494934"/>
                  <a:pt x="1310263" y="494144"/>
                  <a:pt x="1310263" y="494144"/>
                </a:cubicBezTo>
                <a:cubicBezTo>
                  <a:pt x="1311195" y="493351"/>
                  <a:pt x="1309328" y="492560"/>
                  <a:pt x="1309328" y="491770"/>
                </a:cubicBezTo>
                <a:lnTo>
                  <a:pt x="1311195" y="490979"/>
                </a:lnTo>
                <a:cubicBezTo>
                  <a:pt x="1311195" y="490189"/>
                  <a:pt x="1313066" y="489395"/>
                  <a:pt x="1313066" y="489395"/>
                </a:cubicBezTo>
                <a:lnTo>
                  <a:pt x="1314936" y="490979"/>
                </a:lnTo>
                <a:cubicBezTo>
                  <a:pt x="1314936" y="490979"/>
                  <a:pt x="1315869" y="492560"/>
                  <a:pt x="1316804" y="492560"/>
                </a:cubicBezTo>
                <a:cubicBezTo>
                  <a:pt x="1316804" y="492560"/>
                  <a:pt x="1317739" y="491770"/>
                  <a:pt x="1318674" y="491770"/>
                </a:cubicBezTo>
                <a:cubicBezTo>
                  <a:pt x="1318674" y="490979"/>
                  <a:pt x="1320545" y="490189"/>
                  <a:pt x="1320545" y="490189"/>
                </a:cubicBezTo>
                <a:cubicBezTo>
                  <a:pt x="1320545" y="490189"/>
                  <a:pt x="1319610" y="488605"/>
                  <a:pt x="1318674" y="488605"/>
                </a:cubicBezTo>
                <a:cubicBezTo>
                  <a:pt x="1318674" y="487814"/>
                  <a:pt x="1317739" y="487024"/>
                  <a:pt x="1317739" y="487024"/>
                </a:cubicBezTo>
                <a:cubicBezTo>
                  <a:pt x="1318674" y="485443"/>
                  <a:pt x="1320545" y="484650"/>
                  <a:pt x="1321477" y="483859"/>
                </a:cubicBezTo>
                <a:cubicBezTo>
                  <a:pt x="1322412" y="484650"/>
                  <a:pt x="1322412" y="485443"/>
                  <a:pt x="1323348" y="485443"/>
                </a:cubicBezTo>
                <a:cubicBezTo>
                  <a:pt x="1323348" y="486234"/>
                  <a:pt x="1324283" y="487024"/>
                  <a:pt x="1324283" y="487814"/>
                </a:cubicBezTo>
                <a:cubicBezTo>
                  <a:pt x="1325218" y="487814"/>
                  <a:pt x="1326150" y="488605"/>
                  <a:pt x="1326150" y="489395"/>
                </a:cubicBezTo>
                <a:cubicBezTo>
                  <a:pt x="1326150" y="489395"/>
                  <a:pt x="1324283" y="490189"/>
                  <a:pt x="1324283" y="490979"/>
                </a:cubicBezTo>
                <a:cubicBezTo>
                  <a:pt x="1324283" y="490979"/>
                  <a:pt x="1325218" y="491770"/>
                  <a:pt x="1326150" y="492560"/>
                </a:cubicBezTo>
                <a:lnTo>
                  <a:pt x="1326956" y="491880"/>
                </a:lnTo>
                <a:cubicBezTo>
                  <a:pt x="1326588" y="491612"/>
                  <a:pt x="1326257" y="491300"/>
                  <a:pt x="1326257" y="490979"/>
                </a:cubicBezTo>
                <a:lnTo>
                  <a:pt x="1328128" y="489395"/>
                </a:lnTo>
                <a:lnTo>
                  <a:pt x="1329995" y="490979"/>
                </a:lnTo>
                <a:cubicBezTo>
                  <a:pt x="1330931" y="490979"/>
                  <a:pt x="1330931" y="489395"/>
                  <a:pt x="1331866" y="489395"/>
                </a:cubicBezTo>
                <a:cubicBezTo>
                  <a:pt x="1331866" y="488605"/>
                  <a:pt x="1332801" y="487814"/>
                  <a:pt x="1332801" y="487024"/>
                </a:cubicBezTo>
                <a:cubicBezTo>
                  <a:pt x="1333695" y="487780"/>
                  <a:pt x="1335402" y="488517"/>
                  <a:pt x="1335550" y="488583"/>
                </a:cubicBezTo>
                <a:cubicBezTo>
                  <a:pt x="1335701" y="488517"/>
                  <a:pt x="1337408" y="487780"/>
                  <a:pt x="1338302" y="487024"/>
                </a:cubicBezTo>
                <a:cubicBezTo>
                  <a:pt x="1338302" y="487814"/>
                  <a:pt x="1339238" y="488605"/>
                  <a:pt x="1339238" y="489395"/>
                </a:cubicBezTo>
                <a:cubicBezTo>
                  <a:pt x="1340173" y="489395"/>
                  <a:pt x="1340173" y="490979"/>
                  <a:pt x="1341105" y="490979"/>
                </a:cubicBezTo>
                <a:lnTo>
                  <a:pt x="1342976" y="489395"/>
                </a:lnTo>
                <a:lnTo>
                  <a:pt x="1344846" y="490979"/>
                </a:lnTo>
                <a:cubicBezTo>
                  <a:pt x="1344846" y="491300"/>
                  <a:pt x="1344515" y="491612"/>
                  <a:pt x="1344147" y="491880"/>
                </a:cubicBezTo>
                <a:lnTo>
                  <a:pt x="1344950" y="492560"/>
                </a:lnTo>
                <a:cubicBezTo>
                  <a:pt x="1345885" y="491770"/>
                  <a:pt x="1346821" y="490979"/>
                  <a:pt x="1346821" y="490979"/>
                </a:cubicBezTo>
                <a:cubicBezTo>
                  <a:pt x="1346821" y="490189"/>
                  <a:pt x="1344950" y="489395"/>
                  <a:pt x="1344950" y="489395"/>
                </a:cubicBezTo>
                <a:cubicBezTo>
                  <a:pt x="1344950" y="488605"/>
                  <a:pt x="1345885" y="487814"/>
                  <a:pt x="1346821" y="487814"/>
                </a:cubicBezTo>
                <a:cubicBezTo>
                  <a:pt x="1346821" y="487024"/>
                  <a:pt x="1347756" y="486234"/>
                  <a:pt x="1347756" y="485443"/>
                </a:cubicBezTo>
                <a:cubicBezTo>
                  <a:pt x="1348688" y="485443"/>
                  <a:pt x="1348688" y="484650"/>
                  <a:pt x="1349623" y="483859"/>
                </a:cubicBezTo>
                <a:cubicBezTo>
                  <a:pt x="1350558" y="484650"/>
                  <a:pt x="1352429" y="485443"/>
                  <a:pt x="1353364" y="487024"/>
                </a:cubicBezTo>
                <a:cubicBezTo>
                  <a:pt x="1353364" y="487024"/>
                  <a:pt x="1352429" y="487814"/>
                  <a:pt x="1352429" y="488605"/>
                </a:cubicBezTo>
                <a:cubicBezTo>
                  <a:pt x="1351494" y="488605"/>
                  <a:pt x="1350558" y="490189"/>
                  <a:pt x="1350558" y="490189"/>
                </a:cubicBezTo>
                <a:cubicBezTo>
                  <a:pt x="1350558" y="490189"/>
                  <a:pt x="1352429" y="490979"/>
                  <a:pt x="1352429" y="491770"/>
                </a:cubicBezTo>
                <a:cubicBezTo>
                  <a:pt x="1353364" y="491770"/>
                  <a:pt x="1354296" y="492560"/>
                  <a:pt x="1354296" y="492560"/>
                </a:cubicBezTo>
                <a:cubicBezTo>
                  <a:pt x="1355232" y="492560"/>
                  <a:pt x="1356167" y="490979"/>
                  <a:pt x="1356167" y="490979"/>
                </a:cubicBezTo>
                <a:lnTo>
                  <a:pt x="1358034" y="489395"/>
                </a:lnTo>
                <a:cubicBezTo>
                  <a:pt x="1358034" y="489395"/>
                  <a:pt x="1359905" y="490189"/>
                  <a:pt x="1359905" y="490979"/>
                </a:cubicBezTo>
                <a:lnTo>
                  <a:pt x="1361775" y="491770"/>
                </a:lnTo>
                <a:cubicBezTo>
                  <a:pt x="1361775" y="492560"/>
                  <a:pt x="1359905" y="493351"/>
                  <a:pt x="1360840" y="494144"/>
                </a:cubicBezTo>
                <a:cubicBezTo>
                  <a:pt x="1360840" y="494144"/>
                  <a:pt x="1361775" y="494934"/>
                  <a:pt x="1362711" y="494934"/>
                </a:cubicBezTo>
                <a:cubicBezTo>
                  <a:pt x="1363643" y="495725"/>
                  <a:pt x="1363643" y="495725"/>
                  <a:pt x="1364578" y="496515"/>
                </a:cubicBezTo>
                <a:cubicBezTo>
                  <a:pt x="1364578" y="495725"/>
                  <a:pt x="1366449" y="494934"/>
                  <a:pt x="1366449" y="494934"/>
                </a:cubicBezTo>
                <a:cubicBezTo>
                  <a:pt x="1366449" y="494144"/>
                  <a:pt x="1364578" y="493351"/>
                  <a:pt x="1364578" y="493351"/>
                </a:cubicBezTo>
                <a:cubicBezTo>
                  <a:pt x="1363643" y="493351"/>
                  <a:pt x="1361775" y="492560"/>
                  <a:pt x="1361775" y="491770"/>
                </a:cubicBezTo>
                <a:cubicBezTo>
                  <a:pt x="1361775" y="491770"/>
                  <a:pt x="1363643" y="490979"/>
                  <a:pt x="1363643" y="490189"/>
                </a:cubicBezTo>
                <a:cubicBezTo>
                  <a:pt x="1363643" y="490189"/>
                  <a:pt x="1364578" y="488605"/>
                  <a:pt x="1365513" y="488605"/>
                </a:cubicBezTo>
                <a:lnTo>
                  <a:pt x="1367384" y="490189"/>
                </a:lnTo>
                <a:cubicBezTo>
                  <a:pt x="1368316" y="489395"/>
                  <a:pt x="1368316" y="488605"/>
                  <a:pt x="1369251" y="487814"/>
                </a:cubicBezTo>
                <a:cubicBezTo>
                  <a:pt x="1368316" y="487814"/>
                  <a:pt x="1367384" y="487024"/>
                  <a:pt x="1366449" y="487024"/>
                </a:cubicBezTo>
                <a:cubicBezTo>
                  <a:pt x="1367384" y="487024"/>
                  <a:pt x="1368316" y="484650"/>
                  <a:pt x="1368316" y="484650"/>
                </a:cubicBezTo>
                <a:cubicBezTo>
                  <a:pt x="1369251" y="484650"/>
                  <a:pt x="1370186" y="486234"/>
                  <a:pt x="1370186" y="486234"/>
                </a:cubicBezTo>
                <a:cubicBezTo>
                  <a:pt x="1371122" y="486234"/>
                  <a:pt x="1372989" y="487814"/>
                  <a:pt x="1372989" y="487814"/>
                </a:cubicBezTo>
                <a:lnTo>
                  <a:pt x="1371122" y="489395"/>
                </a:lnTo>
                <a:lnTo>
                  <a:pt x="1369251" y="490979"/>
                </a:lnTo>
                <a:cubicBezTo>
                  <a:pt x="1369251" y="491770"/>
                  <a:pt x="1371122" y="491770"/>
                  <a:pt x="1371122" y="492560"/>
                </a:cubicBezTo>
                <a:cubicBezTo>
                  <a:pt x="1372057" y="493351"/>
                  <a:pt x="1370186" y="494144"/>
                  <a:pt x="1370186" y="494144"/>
                </a:cubicBezTo>
                <a:cubicBezTo>
                  <a:pt x="1370186" y="494934"/>
                  <a:pt x="1368316" y="495725"/>
                  <a:pt x="1368316" y="495725"/>
                </a:cubicBezTo>
                <a:cubicBezTo>
                  <a:pt x="1368316" y="496515"/>
                  <a:pt x="1370186" y="497306"/>
                  <a:pt x="1370186" y="497306"/>
                </a:cubicBezTo>
                <a:cubicBezTo>
                  <a:pt x="1370186" y="498099"/>
                  <a:pt x="1372057" y="498099"/>
                  <a:pt x="1372057" y="498890"/>
                </a:cubicBezTo>
                <a:cubicBezTo>
                  <a:pt x="1373924" y="497306"/>
                  <a:pt x="1374860" y="496515"/>
                  <a:pt x="1375795" y="494934"/>
                </a:cubicBezTo>
                <a:cubicBezTo>
                  <a:pt x="1375795" y="494934"/>
                  <a:pt x="1376730" y="494144"/>
                  <a:pt x="1377665" y="493351"/>
                </a:cubicBezTo>
                <a:lnTo>
                  <a:pt x="1378598" y="491770"/>
                </a:lnTo>
                <a:cubicBezTo>
                  <a:pt x="1378598" y="490979"/>
                  <a:pt x="1376730" y="490979"/>
                  <a:pt x="1376730" y="490189"/>
                </a:cubicBezTo>
                <a:cubicBezTo>
                  <a:pt x="1376730" y="489395"/>
                  <a:pt x="1378598" y="489395"/>
                  <a:pt x="1378598" y="488605"/>
                </a:cubicBezTo>
                <a:cubicBezTo>
                  <a:pt x="1379533" y="489395"/>
                  <a:pt x="1379533" y="489395"/>
                  <a:pt x="1380468" y="490189"/>
                </a:cubicBezTo>
                <a:lnTo>
                  <a:pt x="1382339" y="490979"/>
                </a:lnTo>
                <a:cubicBezTo>
                  <a:pt x="1382339" y="491770"/>
                  <a:pt x="1380468" y="492560"/>
                  <a:pt x="1381403" y="493351"/>
                </a:cubicBezTo>
                <a:cubicBezTo>
                  <a:pt x="1381403" y="493351"/>
                  <a:pt x="1382339" y="494144"/>
                  <a:pt x="1383274" y="494144"/>
                </a:cubicBezTo>
                <a:cubicBezTo>
                  <a:pt x="1383274" y="494934"/>
                  <a:pt x="1385141" y="495725"/>
                  <a:pt x="1385141" y="495725"/>
                </a:cubicBezTo>
                <a:cubicBezTo>
                  <a:pt x="1385141" y="496515"/>
                  <a:pt x="1383274" y="497306"/>
                  <a:pt x="1383274" y="497306"/>
                </a:cubicBezTo>
                <a:cubicBezTo>
                  <a:pt x="1383274" y="498099"/>
                  <a:pt x="1385141" y="498099"/>
                  <a:pt x="1386077" y="498890"/>
                </a:cubicBezTo>
                <a:cubicBezTo>
                  <a:pt x="1386077" y="498099"/>
                  <a:pt x="1387012" y="497306"/>
                  <a:pt x="1387012" y="497306"/>
                </a:cubicBezTo>
                <a:cubicBezTo>
                  <a:pt x="1387944" y="496515"/>
                  <a:pt x="1388879" y="495725"/>
                  <a:pt x="1388879" y="495725"/>
                </a:cubicBezTo>
                <a:cubicBezTo>
                  <a:pt x="1388879" y="494934"/>
                  <a:pt x="1390750" y="494144"/>
                  <a:pt x="1390750" y="493351"/>
                </a:cubicBezTo>
                <a:lnTo>
                  <a:pt x="1387944" y="492560"/>
                </a:lnTo>
                <a:cubicBezTo>
                  <a:pt x="1388879" y="491770"/>
                  <a:pt x="1389814" y="490979"/>
                  <a:pt x="1389814" y="490189"/>
                </a:cubicBezTo>
                <a:cubicBezTo>
                  <a:pt x="1390750" y="490189"/>
                  <a:pt x="1390750" y="489395"/>
                  <a:pt x="1391685" y="488605"/>
                </a:cubicBezTo>
                <a:lnTo>
                  <a:pt x="1393552" y="490189"/>
                </a:lnTo>
                <a:cubicBezTo>
                  <a:pt x="1394488" y="490189"/>
                  <a:pt x="1394488" y="488605"/>
                  <a:pt x="1395423" y="488605"/>
                </a:cubicBezTo>
                <a:cubicBezTo>
                  <a:pt x="1396358" y="488605"/>
                  <a:pt x="1396358" y="489395"/>
                  <a:pt x="1397293" y="489395"/>
                </a:cubicBezTo>
                <a:cubicBezTo>
                  <a:pt x="1398226" y="489395"/>
                  <a:pt x="1398226" y="488605"/>
                  <a:pt x="1399161" y="487814"/>
                </a:cubicBezTo>
                <a:lnTo>
                  <a:pt x="1401031" y="489395"/>
                </a:lnTo>
                <a:lnTo>
                  <a:pt x="1399161" y="490979"/>
                </a:lnTo>
                <a:lnTo>
                  <a:pt x="1398226" y="492560"/>
                </a:lnTo>
                <a:cubicBezTo>
                  <a:pt x="1397293" y="492560"/>
                  <a:pt x="1395423" y="490979"/>
                  <a:pt x="1395423" y="491770"/>
                </a:cubicBezTo>
                <a:cubicBezTo>
                  <a:pt x="1395423" y="491770"/>
                  <a:pt x="1394488" y="492560"/>
                  <a:pt x="1394488" y="493351"/>
                </a:cubicBezTo>
                <a:cubicBezTo>
                  <a:pt x="1393552" y="494144"/>
                  <a:pt x="1392617" y="494144"/>
                  <a:pt x="1392617" y="494934"/>
                </a:cubicBezTo>
                <a:lnTo>
                  <a:pt x="1390750" y="496515"/>
                </a:lnTo>
                <a:lnTo>
                  <a:pt x="1392617" y="498099"/>
                </a:lnTo>
                <a:cubicBezTo>
                  <a:pt x="1393552" y="498099"/>
                  <a:pt x="1394488" y="496515"/>
                  <a:pt x="1394488" y="496515"/>
                </a:cubicBezTo>
                <a:cubicBezTo>
                  <a:pt x="1395423" y="496515"/>
                  <a:pt x="1396358" y="497306"/>
                  <a:pt x="1396358" y="497306"/>
                </a:cubicBezTo>
                <a:cubicBezTo>
                  <a:pt x="1397293" y="498099"/>
                  <a:pt x="1398226" y="498890"/>
                  <a:pt x="1399161" y="498890"/>
                </a:cubicBezTo>
                <a:cubicBezTo>
                  <a:pt x="1399161" y="498890"/>
                  <a:pt x="1400096" y="500470"/>
                  <a:pt x="1401031" y="500470"/>
                </a:cubicBezTo>
                <a:cubicBezTo>
                  <a:pt x="1401031" y="500470"/>
                  <a:pt x="1401967" y="498890"/>
                  <a:pt x="1402899" y="498890"/>
                </a:cubicBezTo>
                <a:cubicBezTo>
                  <a:pt x="1402899" y="498890"/>
                  <a:pt x="1403834" y="499680"/>
                  <a:pt x="1404769" y="499680"/>
                </a:cubicBezTo>
                <a:cubicBezTo>
                  <a:pt x="1404769" y="499680"/>
                  <a:pt x="1405704" y="498890"/>
                  <a:pt x="1405704" y="498099"/>
                </a:cubicBezTo>
                <a:cubicBezTo>
                  <a:pt x="1406640" y="497306"/>
                  <a:pt x="1407575" y="497306"/>
                  <a:pt x="1407575" y="496515"/>
                </a:cubicBezTo>
                <a:cubicBezTo>
                  <a:pt x="1408507" y="495725"/>
                  <a:pt x="1408507" y="494934"/>
                  <a:pt x="1409442" y="494934"/>
                </a:cubicBezTo>
                <a:cubicBezTo>
                  <a:pt x="1409442" y="494144"/>
                  <a:pt x="1410378" y="493351"/>
                  <a:pt x="1411313" y="492560"/>
                </a:cubicBezTo>
                <a:lnTo>
                  <a:pt x="1412248" y="490979"/>
                </a:lnTo>
                <a:cubicBezTo>
                  <a:pt x="1413180" y="490979"/>
                  <a:pt x="1413180" y="489395"/>
                  <a:pt x="1414116" y="489395"/>
                </a:cubicBezTo>
                <a:cubicBezTo>
                  <a:pt x="1414116" y="489395"/>
                  <a:pt x="1415986" y="490189"/>
                  <a:pt x="1415986" y="490979"/>
                </a:cubicBezTo>
                <a:cubicBezTo>
                  <a:pt x="1415986" y="490979"/>
                  <a:pt x="1415051" y="491770"/>
                  <a:pt x="1414116" y="492560"/>
                </a:cubicBezTo>
                <a:cubicBezTo>
                  <a:pt x="1414116" y="493351"/>
                  <a:pt x="1413180" y="493351"/>
                  <a:pt x="1413180" y="494144"/>
                </a:cubicBezTo>
                <a:cubicBezTo>
                  <a:pt x="1412248" y="494934"/>
                  <a:pt x="1412248" y="495725"/>
                  <a:pt x="1411313" y="495725"/>
                </a:cubicBezTo>
                <a:cubicBezTo>
                  <a:pt x="1412248" y="496515"/>
                  <a:pt x="1413180" y="496515"/>
                  <a:pt x="1413180" y="497306"/>
                </a:cubicBezTo>
                <a:cubicBezTo>
                  <a:pt x="1414116" y="497306"/>
                  <a:pt x="1415051" y="498890"/>
                  <a:pt x="1415986" y="498890"/>
                </a:cubicBezTo>
                <a:cubicBezTo>
                  <a:pt x="1415986" y="498890"/>
                  <a:pt x="1416921" y="497306"/>
                  <a:pt x="1416921" y="496515"/>
                </a:cubicBezTo>
                <a:cubicBezTo>
                  <a:pt x="1417853" y="496515"/>
                  <a:pt x="1418789" y="498099"/>
                  <a:pt x="1418789" y="498099"/>
                </a:cubicBezTo>
                <a:cubicBezTo>
                  <a:pt x="1419724" y="498099"/>
                  <a:pt x="1420659" y="496515"/>
                  <a:pt x="1420659" y="496515"/>
                </a:cubicBezTo>
                <a:cubicBezTo>
                  <a:pt x="1421595" y="496515"/>
                  <a:pt x="1422527" y="497306"/>
                  <a:pt x="1422527" y="498099"/>
                </a:cubicBezTo>
                <a:cubicBezTo>
                  <a:pt x="1423462" y="498099"/>
                  <a:pt x="1424397" y="498890"/>
                  <a:pt x="1425332" y="498890"/>
                </a:cubicBezTo>
                <a:cubicBezTo>
                  <a:pt x="1425332" y="498890"/>
                  <a:pt x="1426268" y="500470"/>
                  <a:pt x="1427203" y="500470"/>
                </a:cubicBezTo>
                <a:cubicBezTo>
                  <a:pt x="1427203" y="500470"/>
                  <a:pt x="1428135" y="498890"/>
                  <a:pt x="1429070" y="498890"/>
                </a:cubicBezTo>
                <a:cubicBezTo>
                  <a:pt x="1429070" y="498890"/>
                  <a:pt x="1430006" y="500470"/>
                  <a:pt x="1430941" y="500470"/>
                </a:cubicBezTo>
                <a:cubicBezTo>
                  <a:pt x="1430941" y="499680"/>
                  <a:pt x="1431876" y="498099"/>
                  <a:pt x="1432808" y="498099"/>
                </a:cubicBezTo>
                <a:cubicBezTo>
                  <a:pt x="1432808" y="498099"/>
                  <a:pt x="1433744" y="499680"/>
                  <a:pt x="1434679" y="499680"/>
                </a:cubicBezTo>
                <a:lnTo>
                  <a:pt x="1435614" y="498099"/>
                </a:lnTo>
                <a:cubicBezTo>
                  <a:pt x="1436549" y="498099"/>
                  <a:pt x="1437485" y="499680"/>
                  <a:pt x="1438417" y="498890"/>
                </a:cubicBezTo>
                <a:lnTo>
                  <a:pt x="1439352" y="497306"/>
                </a:lnTo>
                <a:cubicBezTo>
                  <a:pt x="1440287" y="497306"/>
                  <a:pt x="1441223" y="498890"/>
                  <a:pt x="1442158" y="498890"/>
                </a:cubicBezTo>
                <a:lnTo>
                  <a:pt x="1443090" y="497306"/>
                </a:lnTo>
                <a:cubicBezTo>
                  <a:pt x="1443090" y="496515"/>
                  <a:pt x="1441223" y="496515"/>
                  <a:pt x="1441223" y="495725"/>
                </a:cubicBezTo>
                <a:lnTo>
                  <a:pt x="1443090" y="494144"/>
                </a:lnTo>
                <a:cubicBezTo>
                  <a:pt x="1443090" y="494144"/>
                  <a:pt x="1444960" y="495725"/>
                  <a:pt x="1444960" y="494934"/>
                </a:cubicBezTo>
                <a:cubicBezTo>
                  <a:pt x="1445896" y="494934"/>
                  <a:pt x="1445896" y="493351"/>
                  <a:pt x="1446831" y="493351"/>
                </a:cubicBezTo>
                <a:cubicBezTo>
                  <a:pt x="1446831" y="494144"/>
                  <a:pt x="1448698" y="494144"/>
                  <a:pt x="1448698" y="494934"/>
                </a:cubicBezTo>
                <a:lnTo>
                  <a:pt x="1446831" y="496515"/>
                </a:lnTo>
                <a:cubicBezTo>
                  <a:pt x="1446831" y="497306"/>
                  <a:pt x="1445896" y="498099"/>
                  <a:pt x="1445896" y="498099"/>
                </a:cubicBezTo>
                <a:cubicBezTo>
                  <a:pt x="1444960" y="498890"/>
                  <a:pt x="1444025" y="499680"/>
                  <a:pt x="1444025" y="500470"/>
                </a:cubicBezTo>
                <a:lnTo>
                  <a:pt x="1445896" y="501261"/>
                </a:lnTo>
                <a:cubicBezTo>
                  <a:pt x="1445896" y="502051"/>
                  <a:pt x="1444025" y="502845"/>
                  <a:pt x="1444025" y="503635"/>
                </a:cubicBezTo>
                <a:lnTo>
                  <a:pt x="1446831" y="504426"/>
                </a:lnTo>
                <a:cubicBezTo>
                  <a:pt x="1445896" y="505216"/>
                  <a:pt x="1444960" y="506007"/>
                  <a:pt x="1444960" y="506797"/>
                </a:cubicBezTo>
                <a:cubicBezTo>
                  <a:pt x="1444025" y="506797"/>
                  <a:pt x="1444025" y="507590"/>
                  <a:pt x="1443090" y="508381"/>
                </a:cubicBezTo>
                <a:lnTo>
                  <a:pt x="1442158" y="509962"/>
                </a:lnTo>
                <a:cubicBezTo>
                  <a:pt x="1442158" y="509962"/>
                  <a:pt x="1443090" y="511546"/>
                  <a:pt x="1444025" y="511546"/>
                </a:cubicBezTo>
                <a:cubicBezTo>
                  <a:pt x="1444025" y="511546"/>
                  <a:pt x="1444960" y="509962"/>
                  <a:pt x="1444960" y="509171"/>
                </a:cubicBezTo>
                <a:cubicBezTo>
                  <a:pt x="1445896" y="509171"/>
                  <a:pt x="1447763" y="510752"/>
                  <a:pt x="1447763" y="510752"/>
                </a:cubicBezTo>
                <a:lnTo>
                  <a:pt x="1448698" y="509171"/>
                </a:lnTo>
                <a:cubicBezTo>
                  <a:pt x="1448698" y="508381"/>
                  <a:pt x="1446831" y="508381"/>
                  <a:pt x="1446831" y="507590"/>
                </a:cubicBezTo>
                <a:cubicBezTo>
                  <a:pt x="1446831" y="507590"/>
                  <a:pt x="1448698" y="506797"/>
                  <a:pt x="1448698" y="506007"/>
                </a:cubicBezTo>
                <a:cubicBezTo>
                  <a:pt x="1448698" y="505216"/>
                  <a:pt x="1446831" y="505216"/>
                  <a:pt x="1446831" y="504426"/>
                </a:cubicBezTo>
                <a:cubicBezTo>
                  <a:pt x="1446831" y="504426"/>
                  <a:pt x="1447763" y="503635"/>
                  <a:pt x="1447763" y="502845"/>
                </a:cubicBezTo>
                <a:cubicBezTo>
                  <a:pt x="1447763" y="502845"/>
                  <a:pt x="1445896" y="502051"/>
                  <a:pt x="1445896" y="501261"/>
                </a:cubicBezTo>
                <a:cubicBezTo>
                  <a:pt x="1445896" y="501261"/>
                  <a:pt x="1446831" y="500470"/>
                  <a:pt x="1447763" y="499680"/>
                </a:cubicBezTo>
                <a:lnTo>
                  <a:pt x="1448698" y="498099"/>
                </a:lnTo>
                <a:cubicBezTo>
                  <a:pt x="1449634" y="498099"/>
                  <a:pt x="1451504" y="498890"/>
                  <a:pt x="1451504" y="499680"/>
                </a:cubicBezTo>
                <a:cubicBezTo>
                  <a:pt x="1451504" y="499680"/>
                  <a:pt x="1452436" y="500470"/>
                  <a:pt x="1453372" y="500470"/>
                </a:cubicBezTo>
                <a:lnTo>
                  <a:pt x="1455242" y="502051"/>
                </a:lnTo>
                <a:cubicBezTo>
                  <a:pt x="1456177" y="502051"/>
                  <a:pt x="1457113" y="500470"/>
                  <a:pt x="1457113" y="500470"/>
                </a:cubicBezTo>
                <a:cubicBezTo>
                  <a:pt x="1457113" y="499680"/>
                  <a:pt x="1458045" y="498890"/>
                  <a:pt x="1458980" y="498890"/>
                </a:cubicBezTo>
                <a:cubicBezTo>
                  <a:pt x="1458980" y="498099"/>
                  <a:pt x="1460851" y="499680"/>
                  <a:pt x="1460851" y="499680"/>
                </a:cubicBezTo>
                <a:lnTo>
                  <a:pt x="1462718" y="501261"/>
                </a:lnTo>
                <a:lnTo>
                  <a:pt x="1464588" y="499680"/>
                </a:lnTo>
                <a:lnTo>
                  <a:pt x="1465524" y="497306"/>
                </a:lnTo>
                <a:cubicBezTo>
                  <a:pt x="1466459" y="498099"/>
                  <a:pt x="1467394" y="498890"/>
                  <a:pt x="1468326" y="498890"/>
                </a:cubicBezTo>
                <a:cubicBezTo>
                  <a:pt x="1468326" y="499680"/>
                  <a:pt x="1469262" y="499680"/>
                  <a:pt x="1470197" y="500470"/>
                </a:cubicBezTo>
                <a:cubicBezTo>
                  <a:pt x="1470197" y="500470"/>
                  <a:pt x="1472067" y="501261"/>
                  <a:pt x="1472067" y="502051"/>
                </a:cubicBezTo>
                <a:cubicBezTo>
                  <a:pt x="1472067" y="502051"/>
                  <a:pt x="1471132" y="503635"/>
                  <a:pt x="1470197" y="503635"/>
                </a:cubicBezTo>
                <a:cubicBezTo>
                  <a:pt x="1471132" y="503635"/>
                  <a:pt x="1472067" y="505216"/>
                  <a:pt x="1473000" y="505216"/>
                </a:cubicBezTo>
                <a:cubicBezTo>
                  <a:pt x="1473000" y="504426"/>
                  <a:pt x="1473935" y="503635"/>
                  <a:pt x="1473935" y="502845"/>
                </a:cubicBezTo>
                <a:cubicBezTo>
                  <a:pt x="1474870" y="502845"/>
                  <a:pt x="1474870" y="502051"/>
                  <a:pt x="1475805" y="501261"/>
                </a:cubicBezTo>
                <a:cubicBezTo>
                  <a:pt x="1476737" y="500470"/>
                  <a:pt x="1476737" y="500470"/>
                  <a:pt x="1477673" y="499680"/>
                </a:cubicBezTo>
                <a:cubicBezTo>
                  <a:pt x="1477673" y="498890"/>
                  <a:pt x="1478608" y="498099"/>
                  <a:pt x="1479543" y="498099"/>
                </a:cubicBezTo>
                <a:cubicBezTo>
                  <a:pt x="1479543" y="498099"/>
                  <a:pt x="1480478" y="498890"/>
                  <a:pt x="1481414" y="498890"/>
                </a:cubicBezTo>
                <a:lnTo>
                  <a:pt x="1483281" y="500470"/>
                </a:lnTo>
                <a:lnTo>
                  <a:pt x="1481414" y="502051"/>
                </a:lnTo>
                <a:cubicBezTo>
                  <a:pt x="1482346" y="502051"/>
                  <a:pt x="1483281" y="503635"/>
                  <a:pt x="1484216" y="503635"/>
                </a:cubicBezTo>
                <a:lnTo>
                  <a:pt x="1485152" y="502051"/>
                </a:lnTo>
                <a:cubicBezTo>
                  <a:pt x="1486087" y="501261"/>
                  <a:pt x="1486087" y="500470"/>
                  <a:pt x="1487019" y="499680"/>
                </a:cubicBezTo>
                <a:cubicBezTo>
                  <a:pt x="1487019" y="499680"/>
                  <a:pt x="1487954" y="498099"/>
                  <a:pt x="1488890" y="498099"/>
                </a:cubicBezTo>
                <a:lnTo>
                  <a:pt x="1490760" y="499680"/>
                </a:lnTo>
                <a:lnTo>
                  <a:pt x="1492627" y="498099"/>
                </a:lnTo>
                <a:lnTo>
                  <a:pt x="1494498" y="498890"/>
                </a:lnTo>
                <a:cubicBezTo>
                  <a:pt x="1494498" y="499680"/>
                  <a:pt x="1492627" y="500470"/>
                  <a:pt x="1492627" y="501261"/>
                </a:cubicBezTo>
                <a:lnTo>
                  <a:pt x="1494498" y="502051"/>
                </a:lnTo>
                <a:cubicBezTo>
                  <a:pt x="1494498" y="502845"/>
                  <a:pt x="1492627" y="503635"/>
                  <a:pt x="1493563" y="504426"/>
                </a:cubicBezTo>
                <a:cubicBezTo>
                  <a:pt x="1493563" y="504426"/>
                  <a:pt x="1494498" y="505216"/>
                  <a:pt x="1495433" y="505216"/>
                </a:cubicBezTo>
                <a:cubicBezTo>
                  <a:pt x="1495433" y="505216"/>
                  <a:pt x="1496369" y="503635"/>
                  <a:pt x="1497304" y="503635"/>
                </a:cubicBezTo>
                <a:cubicBezTo>
                  <a:pt x="1497304" y="503635"/>
                  <a:pt x="1498236" y="505216"/>
                  <a:pt x="1499171" y="505216"/>
                </a:cubicBezTo>
                <a:cubicBezTo>
                  <a:pt x="1499171" y="504426"/>
                  <a:pt x="1500106" y="503635"/>
                  <a:pt x="1500106" y="503635"/>
                </a:cubicBezTo>
                <a:cubicBezTo>
                  <a:pt x="1501042" y="502845"/>
                  <a:pt x="1501974" y="501261"/>
                  <a:pt x="1501974" y="501261"/>
                </a:cubicBezTo>
                <a:cubicBezTo>
                  <a:pt x="1502909" y="501261"/>
                  <a:pt x="1503844" y="502845"/>
                  <a:pt x="1503844" y="502845"/>
                </a:cubicBezTo>
                <a:cubicBezTo>
                  <a:pt x="1504780" y="503635"/>
                  <a:pt x="1505715" y="503635"/>
                  <a:pt x="1506647" y="504426"/>
                </a:cubicBezTo>
                <a:lnTo>
                  <a:pt x="1508518" y="505216"/>
                </a:lnTo>
                <a:cubicBezTo>
                  <a:pt x="1508518" y="505216"/>
                  <a:pt x="1509453" y="504426"/>
                  <a:pt x="1510388" y="503635"/>
                </a:cubicBezTo>
                <a:cubicBezTo>
                  <a:pt x="1510388" y="502845"/>
                  <a:pt x="1511323" y="502845"/>
                  <a:pt x="1511323" y="502051"/>
                </a:cubicBezTo>
                <a:cubicBezTo>
                  <a:pt x="1512255" y="501261"/>
                  <a:pt x="1512255" y="500470"/>
                  <a:pt x="1513191" y="500470"/>
                </a:cubicBezTo>
                <a:cubicBezTo>
                  <a:pt x="1514126" y="499680"/>
                  <a:pt x="1514126" y="498890"/>
                  <a:pt x="1515061" y="498099"/>
                </a:cubicBezTo>
                <a:lnTo>
                  <a:pt x="1515997" y="496515"/>
                </a:lnTo>
                <a:cubicBezTo>
                  <a:pt x="1516929" y="496515"/>
                  <a:pt x="1517864" y="498099"/>
                  <a:pt x="1518799" y="498099"/>
                </a:cubicBezTo>
                <a:cubicBezTo>
                  <a:pt x="1518799" y="498890"/>
                  <a:pt x="1519734" y="498890"/>
                  <a:pt x="1520670" y="499680"/>
                </a:cubicBezTo>
                <a:lnTo>
                  <a:pt x="1522537" y="500470"/>
                </a:lnTo>
                <a:cubicBezTo>
                  <a:pt x="1523472" y="500470"/>
                  <a:pt x="1524408" y="502051"/>
                  <a:pt x="1524408" y="502051"/>
                </a:cubicBezTo>
                <a:cubicBezTo>
                  <a:pt x="1525343" y="502051"/>
                  <a:pt x="1526278" y="500470"/>
                  <a:pt x="1526278" y="500470"/>
                </a:cubicBezTo>
                <a:cubicBezTo>
                  <a:pt x="1526278" y="499680"/>
                  <a:pt x="1527210" y="498890"/>
                  <a:pt x="1528146" y="498890"/>
                </a:cubicBezTo>
                <a:cubicBezTo>
                  <a:pt x="1528146" y="498099"/>
                  <a:pt x="1529081" y="499680"/>
                  <a:pt x="1530016" y="499680"/>
                </a:cubicBezTo>
                <a:cubicBezTo>
                  <a:pt x="1530951" y="499680"/>
                  <a:pt x="1530951" y="498099"/>
                  <a:pt x="1531883" y="498099"/>
                </a:cubicBezTo>
                <a:cubicBezTo>
                  <a:pt x="1531883" y="498099"/>
                  <a:pt x="1532819" y="499680"/>
                  <a:pt x="1533754" y="499680"/>
                </a:cubicBezTo>
                <a:cubicBezTo>
                  <a:pt x="1533754" y="499680"/>
                  <a:pt x="1534689" y="498099"/>
                  <a:pt x="1535625" y="498099"/>
                </a:cubicBezTo>
                <a:cubicBezTo>
                  <a:pt x="1535625" y="497306"/>
                  <a:pt x="1536557" y="495725"/>
                  <a:pt x="1536557" y="495725"/>
                </a:cubicBezTo>
                <a:cubicBezTo>
                  <a:pt x="1537492" y="495725"/>
                  <a:pt x="1538427" y="497306"/>
                  <a:pt x="1539362" y="497306"/>
                </a:cubicBezTo>
                <a:lnTo>
                  <a:pt x="1540298" y="495725"/>
                </a:lnTo>
                <a:cubicBezTo>
                  <a:pt x="1541079" y="495725"/>
                  <a:pt x="1541853" y="496818"/>
                  <a:pt x="1542089" y="496714"/>
                </a:cubicBezTo>
                <a:cubicBezTo>
                  <a:pt x="1541957" y="497438"/>
                  <a:pt x="1541233" y="498162"/>
                  <a:pt x="1541233" y="498890"/>
                </a:cubicBezTo>
                <a:cubicBezTo>
                  <a:pt x="1540298" y="498890"/>
                  <a:pt x="1540298" y="499680"/>
                  <a:pt x="1539362" y="500470"/>
                </a:cubicBezTo>
                <a:cubicBezTo>
                  <a:pt x="1539362" y="501261"/>
                  <a:pt x="1538427" y="501261"/>
                  <a:pt x="1537492" y="502051"/>
                </a:cubicBezTo>
                <a:cubicBezTo>
                  <a:pt x="1537492" y="502845"/>
                  <a:pt x="1536557" y="503635"/>
                  <a:pt x="1536557" y="503635"/>
                </a:cubicBezTo>
                <a:cubicBezTo>
                  <a:pt x="1535625" y="503635"/>
                  <a:pt x="1534689" y="502845"/>
                  <a:pt x="1533754" y="502845"/>
                </a:cubicBezTo>
                <a:lnTo>
                  <a:pt x="1531883" y="501261"/>
                </a:lnTo>
                <a:cubicBezTo>
                  <a:pt x="1531883" y="502051"/>
                  <a:pt x="1530951" y="502845"/>
                  <a:pt x="1530016" y="502845"/>
                </a:cubicBezTo>
                <a:lnTo>
                  <a:pt x="1529081" y="504426"/>
                </a:lnTo>
                <a:cubicBezTo>
                  <a:pt x="1529081" y="505216"/>
                  <a:pt x="1530951" y="506007"/>
                  <a:pt x="1530951" y="506007"/>
                </a:cubicBezTo>
                <a:cubicBezTo>
                  <a:pt x="1530951" y="506797"/>
                  <a:pt x="1530016" y="507590"/>
                  <a:pt x="1529081" y="507590"/>
                </a:cubicBezTo>
                <a:cubicBezTo>
                  <a:pt x="1529081" y="508381"/>
                  <a:pt x="1528146" y="509171"/>
                  <a:pt x="1528146" y="509962"/>
                </a:cubicBezTo>
                <a:cubicBezTo>
                  <a:pt x="1527210" y="509962"/>
                  <a:pt x="1526278" y="510752"/>
                  <a:pt x="1526278" y="511546"/>
                </a:cubicBezTo>
                <a:cubicBezTo>
                  <a:pt x="1527210" y="512336"/>
                  <a:pt x="1529081" y="513126"/>
                  <a:pt x="1530016" y="513917"/>
                </a:cubicBezTo>
                <a:cubicBezTo>
                  <a:pt x="1530951" y="514707"/>
                  <a:pt x="1531883" y="514707"/>
                  <a:pt x="1532819" y="515498"/>
                </a:cubicBezTo>
                <a:cubicBezTo>
                  <a:pt x="1532819" y="514707"/>
                  <a:pt x="1533754" y="513917"/>
                  <a:pt x="1533754" y="513917"/>
                </a:cubicBezTo>
                <a:cubicBezTo>
                  <a:pt x="1533754" y="513126"/>
                  <a:pt x="1531883" y="513126"/>
                  <a:pt x="1531883" y="512336"/>
                </a:cubicBezTo>
                <a:cubicBezTo>
                  <a:pt x="1531883" y="511546"/>
                  <a:pt x="1533754" y="510752"/>
                  <a:pt x="1533754" y="510752"/>
                </a:cubicBezTo>
                <a:lnTo>
                  <a:pt x="1531883" y="509171"/>
                </a:lnTo>
                <a:lnTo>
                  <a:pt x="1532819" y="507590"/>
                </a:lnTo>
                <a:cubicBezTo>
                  <a:pt x="1533754" y="507590"/>
                  <a:pt x="1534689" y="508381"/>
                  <a:pt x="1534689" y="509171"/>
                </a:cubicBezTo>
                <a:cubicBezTo>
                  <a:pt x="1535625" y="509171"/>
                  <a:pt x="1536557" y="509962"/>
                  <a:pt x="1537492" y="509962"/>
                </a:cubicBezTo>
                <a:lnTo>
                  <a:pt x="1538427" y="508381"/>
                </a:lnTo>
                <a:cubicBezTo>
                  <a:pt x="1539362" y="508381"/>
                  <a:pt x="1540298" y="509962"/>
                  <a:pt x="1541233" y="509962"/>
                </a:cubicBezTo>
                <a:lnTo>
                  <a:pt x="1542165" y="508381"/>
                </a:lnTo>
                <a:cubicBezTo>
                  <a:pt x="1543100" y="507590"/>
                  <a:pt x="1544036" y="506007"/>
                  <a:pt x="1544036" y="506007"/>
                </a:cubicBezTo>
                <a:lnTo>
                  <a:pt x="1545906" y="507590"/>
                </a:lnTo>
                <a:cubicBezTo>
                  <a:pt x="1546838" y="507590"/>
                  <a:pt x="1547774" y="506007"/>
                  <a:pt x="1547774" y="506007"/>
                </a:cubicBezTo>
                <a:cubicBezTo>
                  <a:pt x="1548709" y="505216"/>
                  <a:pt x="1548709" y="504426"/>
                  <a:pt x="1549644" y="504426"/>
                </a:cubicBezTo>
                <a:cubicBezTo>
                  <a:pt x="1549644" y="503635"/>
                  <a:pt x="1550579" y="502845"/>
                  <a:pt x="1550579" y="502051"/>
                </a:cubicBezTo>
                <a:cubicBezTo>
                  <a:pt x="1551515" y="502051"/>
                  <a:pt x="1552447" y="500470"/>
                  <a:pt x="1552447" y="500470"/>
                </a:cubicBezTo>
                <a:cubicBezTo>
                  <a:pt x="1553382" y="500470"/>
                  <a:pt x="1554317" y="502051"/>
                  <a:pt x="1554317" y="502051"/>
                </a:cubicBezTo>
                <a:cubicBezTo>
                  <a:pt x="1555253" y="502051"/>
                  <a:pt x="1555253" y="500470"/>
                  <a:pt x="1556188" y="500470"/>
                </a:cubicBezTo>
                <a:cubicBezTo>
                  <a:pt x="1556188" y="499680"/>
                  <a:pt x="1558055" y="501261"/>
                  <a:pt x="1558055" y="501261"/>
                </a:cubicBezTo>
                <a:cubicBezTo>
                  <a:pt x="1558990" y="501261"/>
                  <a:pt x="1559926" y="502845"/>
                  <a:pt x="1560861" y="502845"/>
                </a:cubicBezTo>
                <a:lnTo>
                  <a:pt x="1558990" y="504426"/>
                </a:lnTo>
                <a:cubicBezTo>
                  <a:pt x="1558055" y="505216"/>
                  <a:pt x="1558055" y="506007"/>
                  <a:pt x="1557120" y="506007"/>
                </a:cubicBezTo>
                <a:cubicBezTo>
                  <a:pt x="1557120" y="506797"/>
                  <a:pt x="1556188" y="507590"/>
                  <a:pt x="1555253" y="508381"/>
                </a:cubicBezTo>
                <a:cubicBezTo>
                  <a:pt x="1556188" y="508381"/>
                  <a:pt x="1557120" y="509171"/>
                  <a:pt x="1558055" y="509171"/>
                </a:cubicBezTo>
                <a:lnTo>
                  <a:pt x="1558990" y="507590"/>
                </a:lnTo>
                <a:cubicBezTo>
                  <a:pt x="1559926" y="507590"/>
                  <a:pt x="1560861" y="509171"/>
                  <a:pt x="1561793" y="509171"/>
                </a:cubicBezTo>
                <a:lnTo>
                  <a:pt x="1562728" y="507590"/>
                </a:lnTo>
                <a:cubicBezTo>
                  <a:pt x="1563664" y="506797"/>
                  <a:pt x="1563664" y="506007"/>
                  <a:pt x="1564599" y="505216"/>
                </a:cubicBezTo>
                <a:cubicBezTo>
                  <a:pt x="1565534" y="505216"/>
                  <a:pt x="1565534" y="504426"/>
                  <a:pt x="1566466" y="503635"/>
                </a:cubicBezTo>
                <a:cubicBezTo>
                  <a:pt x="1566466" y="504426"/>
                  <a:pt x="1567402" y="504426"/>
                  <a:pt x="1568337" y="505216"/>
                </a:cubicBezTo>
                <a:lnTo>
                  <a:pt x="1570207" y="506797"/>
                </a:lnTo>
                <a:cubicBezTo>
                  <a:pt x="1571143" y="506007"/>
                  <a:pt x="1571143" y="505216"/>
                  <a:pt x="1572075" y="504426"/>
                </a:cubicBezTo>
                <a:cubicBezTo>
                  <a:pt x="1572075" y="505216"/>
                  <a:pt x="1573945" y="506007"/>
                  <a:pt x="1573945" y="506007"/>
                </a:cubicBezTo>
                <a:cubicBezTo>
                  <a:pt x="1573945" y="506797"/>
                  <a:pt x="1572075" y="507590"/>
                  <a:pt x="1572075" y="507590"/>
                </a:cubicBezTo>
                <a:cubicBezTo>
                  <a:pt x="1572075" y="508381"/>
                  <a:pt x="1574881" y="508381"/>
                  <a:pt x="1574881" y="509171"/>
                </a:cubicBezTo>
                <a:cubicBezTo>
                  <a:pt x="1574881" y="508381"/>
                  <a:pt x="1575816" y="507590"/>
                  <a:pt x="1575816" y="507590"/>
                </a:cubicBezTo>
                <a:cubicBezTo>
                  <a:pt x="1576748" y="506797"/>
                  <a:pt x="1577683" y="506007"/>
                  <a:pt x="1577683" y="505216"/>
                </a:cubicBezTo>
                <a:lnTo>
                  <a:pt x="1575816" y="504426"/>
                </a:lnTo>
                <a:cubicBezTo>
                  <a:pt x="1575816" y="503635"/>
                  <a:pt x="1576748" y="502845"/>
                  <a:pt x="1576748" y="502845"/>
                </a:cubicBezTo>
                <a:cubicBezTo>
                  <a:pt x="1577683" y="502051"/>
                  <a:pt x="1578618" y="503635"/>
                  <a:pt x="1579554" y="503635"/>
                </a:cubicBezTo>
                <a:cubicBezTo>
                  <a:pt x="1580489" y="502845"/>
                  <a:pt x="1581424" y="501261"/>
                  <a:pt x="1582356" y="500470"/>
                </a:cubicBezTo>
                <a:cubicBezTo>
                  <a:pt x="1584227" y="501261"/>
                  <a:pt x="1585162" y="502051"/>
                  <a:pt x="1587029" y="502845"/>
                </a:cubicBezTo>
                <a:cubicBezTo>
                  <a:pt x="1585162" y="504426"/>
                  <a:pt x="1584227" y="505216"/>
                  <a:pt x="1583292" y="506797"/>
                </a:cubicBezTo>
                <a:cubicBezTo>
                  <a:pt x="1583292" y="506797"/>
                  <a:pt x="1582356" y="505216"/>
                  <a:pt x="1581424" y="505216"/>
                </a:cubicBezTo>
                <a:lnTo>
                  <a:pt x="1579554" y="506797"/>
                </a:lnTo>
                <a:lnTo>
                  <a:pt x="1581424" y="508381"/>
                </a:lnTo>
                <a:cubicBezTo>
                  <a:pt x="1582356" y="508381"/>
                  <a:pt x="1580489" y="509962"/>
                  <a:pt x="1580489" y="509962"/>
                </a:cubicBezTo>
                <a:cubicBezTo>
                  <a:pt x="1580489" y="510752"/>
                  <a:pt x="1582356" y="510752"/>
                  <a:pt x="1582356" y="511546"/>
                </a:cubicBezTo>
                <a:cubicBezTo>
                  <a:pt x="1583292" y="509962"/>
                  <a:pt x="1584227" y="509171"/>
                  <a:pt x="1585162" y="507590"/>
                </a:cubicBezTo>
                <a:cubicBezTo>
                  <a:pt x="1586097" y="507590"/>
                  <a:pt x="1586097" y="506797"/>
                  <a:pt x="1587029" y="506007"/>
                </a:cubicBezTo>
                <a:lnTo>
                  <a:pt x="1588900" y="507590"/>
                </a:lnTo>
                <a:cubicBezTo>
                  <a:pt x="1589835" y="507590"/>
                  <a:pt x="1590767" y="506007"/>
                  <a:pt x="1590767" y="506007"/>
                </a:cubicBezTo>
                <a:cubicBezTo>
                  <a:pt x="1590767" y="505216"/>
                  <a:pt x="1591703" y="503635"/>
                  <a:pt x="1592638" y="503635"/>
                </a:cubicBezTo>
                <a:lnTo>
                  <a:pt x="1594508" y="505216"/>
                </a:lnTo>
                <a:lnTo>
                  <a:pt x="1596376" y="506797"/>
                </a:lnTo>
                <a:lnTo>
                  <a:pt x="1598246" y="505216"/>
                </a:lnTo>
                <a:cubicBezTo>
                  <a:pt x="1598246" y="504426"/>
                  <a:pt x="1596376" y="503635"/>
                  <a:pt x="1596376" y="503635"/>
                </a:cubicBezTo>
                <a:cubicBezTo>
                  <a:pt x="1596376" y="502845"/>
                  <a:pt x="1597311" y="502051"/>
                  <a:pt x="1597311" y="502051"/>
                </a:cubicBezTo>
                <a:cubicBezTo>
                  <a:pt x="1598246" y="501261"/>
                  <a:pt x="1598246" y="500470"/>
                  <a:pt x="1599182" y="499680"/>
                </a:cubicBezTo>
                <a:lnTo>
                  <a:pt x="1601049" y="501261"/>
                </a:lnTo>
                <a:cubicBezTo>
                  <a:pt x="1601984" y="501261"/>
                  <a:pt x="1602920" y="499680"/>
                  <a:pt x="1602920" y="499680"/>
                </a:cubicBezTo>
                <a:cubicBezTo>
                  <a:pt x="1602920" y="498890"/>
                  <a:pt x="1604790" y="498099"/>
                  <a:pt x="1604790" y="498099"/>
                </a:cubicBezTo>
                <a:lnTo>
                  <a:pt x="1606657" y="498890"/>
                </a:lnTo>
                <a:cubicBezTo>
                  <a:pt x="1606657" y="499680"/>
                  <a:pt x="1604790" y="500470"/>
                  <a:pt x="1604790" y="501261"/>
                </a:cubicBezTo>
                <a:cubicBezTo>
                  <a:pt x="1604790" y="501261"/>
                  <a:pt x="1606657" y="502051"/>
                  <a:pt x="1607593" y="502051"/>
                </a:cubicBezTo>
                <a:cubicBezTo>
                  <a:pt x="1607593" y="502845"/>
                  <a:pt x="1608528" y="502845"/>
                  <a:pt x="1609463" y="503635"/>
                </a:cubicBezTo>
                <a:cubicBezTo>
                  <a:pt x="1609463" y="502845"/>
                  <a:pt x="1611334" y="502051"/>
                  <a:pt x="1610399" y="502051"/>
                </a:cubicBezTo>
                <a:cubicBezTo>
                  <a:pt x="1610399" y="501261"/>
                  <a:pt x="1608528" y="501261"/>
                  <a:pt x="1608528" y="500470"/>
                </a:cubicBezTo>
                <a:lnTo>
                  <a:pt x="1610399" y="498890"/>
                </a:lnTo>
                <a:cubicBezTo>
                  <a:pt x="1610399" y="498890"/>
                  <a:pt x="1612266" y="500470"/>
                  <a:pt x="1612266" y="499680"/>
                </a:cubicBezTo>
                <a:cubicBezTo>
                  <a:pt x="1613201" y="499680"/>
                  <a:pt x="1613201" y="498099"/>
                  <a:pt x="1614137" y="498099"/>
                </a:cubicBezTo>
                <a:cubicBezTo>
                  <a:pt x="1613201" y="498099"/>
                  <a:pt x="1612266" y="496515"/>
                  <a:pt x="1612266" y="497306"/>
                </a:cubicBezTo>
                <a:cubicBezTo>
                  <a:pt x="1612266" y="496515"/>
                  <a:pt x="1613201" y="494934"/>
                  <a:pt x="1613201" y="494934"/>
                </a:cubicBezTo>
                <a:cubicBezTo>
                  <a:pt x="1614137" y="494934"/>
                  <a:pt x="1615072" y="496515"/>
                  <a:pt x="1616007" y="496515"/>
                </a:cubicBezTo>
                <a:cubicBezTo>
                  <a:pt x="1616007" y="496515"/>
                  <a:pt x="1617874" y="497306"/>
                  <a:pt x="1617874" y="498099"/>
                </a:cubicBezTo>
                <a:cubicBezTo>
                  <a:pt x="1617874" y="498099"/>
                  <a:pt x="1616007" y="498890"/>
                  <a:pt x="1616007" y="499680"/>
                </a:cubicBezTo>
                <a:cubicBezTo>
                  <a:pt x="1616007" y="500470"/>
                  <a:pt x="1617874" y="500470"/>
                  <a:pt x="1617874" y="501261"/>
                </a:cubicBezTo>
                <a:cubicBezTo>
                  <a:pt x="1617874" y="501261"/>
                  <a:pt x="1616007" y="502051"/>
                  <a:pt x="1616939" y="502845"/>
                </a:cubicBezTo>
                <a:cubicBezTo>
                  <a:pt x="1616939" y="503635"/>
                  <a:pt x="1617874" y="503635"/>
                  <a:pt x="1618810" y="504426"/>
                </a:cubicBezTo>
                <a:cubicBezTo>
                  <a:pt x="1619745" y="502845"/>
                  <a:pt x="1620677" y="502051"/>
                  <a:pt x="1621612" y="500470"/>
                </a:cubicBezTo>
                <a:cubicBezTo>
                  <a:pt x="1622547" y="499680"/>
                  <a:pt x="1623483" y="499680"/>
                  <a:pt x="1623483" y="498890"/>
                </a:cubicBezTo>
                <a:cubicBezTo>
                  <a:pt x="1623483" y="498890"/>
                  <a:pt x="1621612" y="498099"/>
                  <a:pt x="1621612" y="497306"/>
                </a:cubicBezTo>
                <a:lnTo>
                  <a:pt x="1622547" y="495725"/>
                </a:lnTo>
                <a:cubicBezTo>
                  <a:pt x="1623483" y="494934"/>
                  <a:pt x="1624418" y="494144"/>
                  <a:pt x="1624418" y="494144"/>
                </a:cubicBezTo>
                <a:cubicBezTo>
                  <a:pt x="1627221" y="495725"/>
                  <a:pt x="1630026" y="497306"/>
                  <a:pt x="1632829" y="499680"/>
                </a:cubicBezTo>
                <a:cubicBezTo>
                  <a:pt x="1631894" y="499680"/>
                  <a:pt x="1631894" y="501261"/>
                  <a:pt x="1630959" y="501261"/>
                </a:cubicBezTo>
                <a:cubicBezTo>
                  <a:pt x="1630959" y="501261"/>
                  <a:pt x="1630026" y="499680"/>
                  <a:pt x="1629091" y="499680"/>
                </a:cubicBezTo>
                <a:cubicBezTo>
                  <a:pt x="1629091" y="499680"/>
                  <a:pt x="1628156" y="501261"/>
                  <a:pt x="1627221" y="501261"/>
                </a:cubicBezTo>
                <a:cubicBezTo>
                  <a:pt x="1627221" y="502051"/>
                  <a:pt x="1626285" y="502845"/>
                  <a:pt x="1626285" y="503635"/>
                </a:cubicBezTo>
                <a:cubicBezTo>
                  <a:pt x="1625353" y="503635"/>
                  <a:pt x="1625353" y="504426"/>
                  <a:pt x="1624418" y="505216"/>
                </a:cubicBezTo>
                <a:cubicBezTo>
                  <a:pt x="1624418" y="505216"/>
                  <a:pt x="1622547" y="506007"/>
                  <a:pt x="1622547" y="506797"/>
                </a:cubicBezTo>
                <a:cubicBezTo>
                  <a:pt x="1622547" y="506797"/>
                  <a:pt x="1624418" y="507590"/>
                  <a:pt x="1625353" y="508381"/>
                </a:cubicBezTo>
                <a:cubicBezTo>
                  <a:pt x="1625353" y="507590"/>
                  <a:pt x="1626285" y="506797"/>
                  <a:pt x="1626285" y="506007"/>
                </a:cubicBezTo>
                <a:lnTo>
                  <a:pt x="1628156" y="504426"/>
                </a:lnTo>
                <a:lnTo>
                  <a:pt x="1630026" y="506007"/>
                </a:lnTo>
                <a:lnTo>
                  <a:pt x="1628156" y="507590"/>
                </a:lnTo>
                <a:cubicBezTo>
                  <a:pt x="1629091" y="507590"/>
                  <a:pt x="1630026" y="509171"/>
                  <a:pt x="1630959" y="509171"/>
                </a:cubicBezTo>
                <a:lnTo>
                  <a:pt x="1631894" y="507590"/>
                </a:lnTo>
                <a:cubicBezTo>
                  <a:pt x="1632829" y="507590"/>
                  <a:pt x="1633764" y="508381"/>
                  <a:pt x="1634700" y="508381"/>
                </a:cubicBezTo>
                <a:cubicBezTo>
                  <a:pt x="1634700" y="508381"/>
                  <a:pt x="1635635" y="509962"/>
                  <a:pt x="1636567" y="509962"/>
                </a:cubicBezTo>
                <a:cubicBezTo>
                  <a:pt x="1636567" y="509962"/>
                  <a:pt x="1637502" y="508381"/>
                  <a:pt x="1638438" y="508381"/>
                </a:cubicBezTo>
                <a:cubicBezTo>
                  <a:pt x="1638438" y="508381"/>
                  <a:pt x="1639373" y="509962"/>
                  <a:pt x="1640308" y="509962"/>
                </a:cubicBezTo>
                <a:cubicBezTo>
                  <a:pt x="1640308" y="509171"/>
                  <a:pt x="1641240" y="507590"/>
                  <a:pt x="1642176" y="507590"/>
                </a:cubicBezTo>
                <a:cubicBezTo>
                  <a:pt x="1642176" y="507590"/>
                  <a:pt x="1643111" y="509171"/>
                  <a:pt x="1644046" y="509171"/>
                </a:cubicBezTo>
                <a:lnTo>
                  <a:pt x="1644981" y="507590"/>
                </a:lnTo>
                <a:cubicBezTo>
                  <a:pt x="1644981" y="506797"/>
                  <a:pt x="1643111" y="506797"/>
                  <a:pt x="1643111" y="506007"/>
                </a:cubicBezTo>
                <a:cubicBezTo>
                  <a:pt x="1643111" y="505216"/>
                  <a:pt x="1644981" y="505216"/>
                  <a:pt x="1644981" y="504426"/>
                </a:cubicBezTo>
                <a:cubicBezTo>
                  <a:pt x="1643111" y="503635"/>
                  <a:pt x="1642176" y="502845"/>
                  <a:pt x="1640308" y="501261"/>
                </a:cubicBezTo>
                <a:cubicBezTo>
                  <a:pt x="1640308" y="501261"/>
                  <a:pt x="1639373" y="500470"/>
                  <a:pt x="1638438" y="500470"/>
                </a:cubicBezTo>
                <a:cubicBezTo>
                  <a:pt x="1639373" y="498890"/>
                  <a:pt x="1641240" y="498099"/>
                  <a:pt x="1642176" y="496515"/>
                </a:cubicBezTo>
                <a:cubicBezTo>
                  <a:pt x="1643111" y="497306"/>
                  <a:pt x="1644981" y="498890"/>
                  <a:pt x="1645914" y="499680"/>
                </a:cubicBezTo>
                <a:cubicBezTo>
                  <a:pt x="1645914" y="499680"/>
                  <a:pt x="1644046" y="500470"/>
                  <a:pt x="1644046" y="501261"/>
                </a:cubicBezTo>
                <a:cubicBezTo>
                  <a:pt x="1644046" y="501261"/>
                  <a:pt x="1645914" y="502051"/>
                  <a:pt x="1646849" y="502845"/>
                </a:cubicBezTo>
                <a:cubicBezTo>
                  <a:pt x="1646849" y="502845"/>
                  <a:pt x="1647784" y="503635"/>
                  <a:pt x="1648719" y="503635"/>
                </a:cubicBezTo>
                <a:cubicBezTo>
                  <a:pt x="1649655" y="502845"/>
                  <a:pt x="1650587" y="501261"/>
                  <a:pt x="1651522" y="500470"/>
                </a:cubicBezTo>
                <a:cubicBezTo>
                  <a:pt x="1652457" y="499680"/>
                  <a:pt x="1652457" y="498890"/>
                  <a:pt x="1653392" y="498890"/>
                </a:cubicBezTo>
                <a:lnTo>
                  <a:pt x="1655263" y="499680"/>
                </a:lnTo>
                <a:cubicBezTo>
                  <a:pt x="1655263" y="500470"/>
                  <a:pt x="1657130" y="501261"/>
                  <a:pt x="1657130" y="501261"/>
                </a:cubicBezTo>
                <a:cubicBezTo>
                  <a:pt x="1657130" y="502051"/>
                  <a:pt x="1656195" y="502845"/>
                  <a:pt x="1656195" y="502845"/>
                </a:cubicBezTo>
                <a:cubicBezTo>
                  <a:pt x="1656195" y="503635"/>
                  <a:pt x="1658066" y="504426"/>
                  <a:pt x="1658066" y="504426"/>
                </a:cubicBezTo>
                <a:cubicBezTo>
                  <a:pt x="1658066" y="505216"/>
                  <a:pt x="1659936" y="505216"/>
                  <a:pt x="1659936" y="506007"/>
                </a:cubicBezTo>
                <a:cubicBezTo>
                  <a:pt x="1660868" y="506007"/>
                  <a:pt x="1661803" y="506797"/>
                  <a:pt x="1661803" y="506797"/>
                </a:cubicBezTo>
                <a:cubicBezTo>
                  <a:pt x="1662739" y="507590"/>
                  <a:pt x="1663674" y="507590"/>
                  <a:pt x="1664609" y="508381"/>
                </a:cubicBezTo>
                <a:cubicBezTo>
                  <a:pt x="1664609" y="507590"/>
                  <a:pt x="1665545" y="507590"/>
                  <a:pt x="1665545" y="506797"/>
                </a:cubicBezTo>
                <a:cubicBezTo>
                  <a:pt x="1666477" y="506797"/>
                  <a:pt x="1667412" y="505216"/>
                  <a:pt x="1667412" y="505216"/>
                </a:cubicBezTo>
                <a:cubicBezTo>
                  <a:pt x="1667412" y="504426"/>
                  <a:pt x="1665545" y="503635"/>
                  <a:pt x="1665545" y="503635"/>
                </a:cubicBezTo>
                <a:cubicBezTo>
                  <a:pt x="1665545" y="503635"/>
                  <a:pt x="1666477" y="502051"/>
                  <a:pt x="1667412" y="502051"/>
                </a:cubicBezTo>
                <a:cubicBezTo>
                  <a:pt x="1667412" y="502051"/>
                  <a:pt x="1668347" y="502845"/>
                  <a:pt x="1669282" y="502845"/>
                </a:cubicBezTo>
                <a:cubicBezTo>
                  <a:pt x="1670218" y="503635"/>
                  <a:pt x="1670218" y="504426"/>
                  <a:pt x="1671150" y="504426"/>
                </a:cubicBezTo>
                <a:lnTo>
                  <a:pt x="1673020" y="506007"/>
                </a:lnTo>
                <a:cubicBezTo>
                  <a:pt x="1673956" y="506007"/>
                  <a:pt x="1674891" y="504426"/>
                  <a:pt x="1674891" y="504426"/>
                </a:cubicBezTo>
                <a:cubicBezTo>
                  <a:pt x="1675823" y="503635"/>
                  <a:pt x="1675823" y="502845"/>
                  <a:pt x="1676758" y="502051"/>
                </a:cubicBezTo>
                <a:lnTo>
                  <a:pt x="1677694" y="500470"/>
                </a:lnTo>
                <a:cubicBezTo>
                  <a:pt x="1678629" y="500470"/>
                  <a:pt x="1679564" y="502051"/>
                  <a:pt x="1680496" y="502051"/>
                </a:cubicBezTo>
                <a:cubicBezTo>
                  <a:pt x="1680496" y="502051"/>
                  <a:pt x="1681432" y="502845"/>
                  <a:pt x="1682367" y="502845"/>
                </a:cubicBezTo>
                <a:cubicBezTo>
                  <a:pt x="1682367" y="503635"/>
                  <a:pt x="1683302" y="501261"/>
                  <a:pt x="1684237" y="501261"/>
                </a:cubicBezTo>
                <a:cubicBezTo>
                  <a:pt x="1684237" y="501261"/>
                  <a:pt x="1685169" y="502845"/>
                  <a:pt x="1686105" y="502845"/>
                </a:cubicBezTo>
                <a:cubicBezTo>
                  <a:pt x="1686105" y="502051"/>
                  <a:pt x="1687040" y="501261"/>
                  <a:pt x="1687040" y="501261"/>
                </a:cubicBezTo>
                <a:lnTo>
                  <a:pt x="1689846" y="502051"/>
                </a:lnTo>
                <a:cubicBezTo>
                  <a:pt x="1689846" y="502845"/>
                  <a:pt x="1687975" y="503635"/>
                  <a:pt x="1687975" y="504426"/>
                </a:cubicBezTo>
                <a:cubicBezTo>
                  <a:pt x="1687975" y="504426"/>
                  <a:pt x="1687040" y="505216"/>
                  <a:pt x="1686105" y="506007"/>
                </a:cubicBezTo>
                <a:lnTo>
                  <a:pt x="1685169" y="507590"/>
                </a:lnTo>
                <a:cubicBezTo>
                  <a:pt x="1685169" y="508381"/>
                  <a:pt x="1687040" y="508381"/>
                  <a:pt x="1687040" y="509171"/>
                </a:cubicBezTo>
                <a:lnTo>
                  <a:pt x="1685169" y="510752"/>
                </a:lnTo>
                <a:cubicBezTo>
                  <a:pt x="1685169" y="511546"/>
                  <a:pt x="1687040" y="511546"/>
                  <a:pt x="1687040" y="512336"/>
                </a:cubicBezTo>
                <a:cubicBezTo>
                  <a:pt x="1687040" y="512336"/>
                  <a:pt x="1688911" y="513126"/>
                  <a:pt x="1689846" y="513126"/>
                </a:cubicBezTo>
                <a:cubicBezTo>
                  <a:pt x="1689846" y="513126"/>
                  <a:pt x="1690778" y="512336"/>
                  <a:pt x="1690778" y="511546"/>
                </a:cubicBezTo>
                <a:lnTo>
                  <a:pt x="1688911" y="510752"/>
                </a:lnTo>
                <a:cubicBezTo>
                  <a:pt x="1688911" y="509962"/>
                  <a:pt x="1689846" y="509171"/>
                  <a:pt x="1690778" y="508381"/>
                </a:cubicBezTo>
                <a:cubicBezTo>
                  <a:pt x="1690778" y="508381"/>
                  <a:pt x="1691713" y="507590"/>
                  <a:pt x="1691713" y="506797"/>
                </a:cubicBezTo>
                <a:cubicBezTo>
                  <a:pt x="1692648" y="506797"/>
                  <a:pt x="1689846" y="506007"/>
                  <a:pt x="1689846" y="505216"/>
                </a:cubicBezTo>
                <a:cubicBezTo>
                  <a:pt x="1689846" y="505216"/>
                  <a:pt x="1691713" y="504426"/>
                  <a:pt x="1691713" y="503635"/>
                </a:cubicBezTo>
                <a:cubicBezTo>
                  <a:pt x="1691713" y="502845"/>
                  <a:pt x="1693584" y="502845"/>
                  <a:pt x="1693584" y="502051"/>
                </a:cubicBezTo>
                <a:cubicBezTo>
                  <a:pt x="1693584" y="501261"/>
                  <a:pt x="1691713" y="501261"/>
                  <a:pt x="1690778" y="500470"/>
                </a:cubicBezTo>
                <a:cubicBezTo>
                  <a:pt x="1692648" y="499680"/>
                  <a:pt x="1693584" y="498099"/>
                  <a:pt x="1694519" y="497306"/>
                </a:cubicBezTo>
                <a:cubicBezTo>
                  <a:pt x="1694519" y="496515"/>
                  <a:pt x="1695451" y="495725"/>
                  <a:pt x="1695451" y="494934"/>
                </a:cubicBezTo>
                <a:cubicBezTo>
                  <a:pt x="1697321" y="496515"/>
                  <a:pt x="1698257" y="497306"/>
                  <a:pt x="1700127" y="498099"/>
                </a:cubicBezTo>
                <a:cubicBezTo>
                  <a:pt x="1699192" y="498890"/>
                  <a:pt x="1699192" y="498890"/>
                  <a:pt x="1698257" y="499680"/>
                </a:cubicBezTo>
                <a:cubicBezTo>
                  <a:pt x="1698257" y="500470"/>
                  <a:pt x="1697321" y="501261"/>
                  <a:pt x="1697321" y="501261"/>
                </a:cubicBezTo>
                <a:cubicBezTo>
                  <a:pt x="1697321" y="502051"/>
                  <a:pt x="1699192" y="502845"/>
                  <a:pt x="1699192" y="502845"/>
                </a:cubicBezTo>
                <a:cubicBezTo>
                  <a:pt x="1699192" y="502845"/>
                  <a:pt x="1701059" y="503635"/>
                  <a:pt x="1701059" y="504426"/>
                </a:cubicBezTo>
                <a:cubicBezTo>
                  <a:pt x="1701059" y="504426"/>
                  <a:pt x="1699192" y="505216"/>
                  <a:pt x="1699192" y="506007"/>
                </a:cubicBezTo>
                <a:cubicBezTo>
                  <a:pt x="1700127" y="506797"/>
                  <a:pt x="1701059" y="506797"/>
                  <a:pt x="1701995" y="507590"/>
                </a:cubicBezTo>
                <a:cubicBezTo>
                  <a:pt x="1701995" y="507590"/>
                  <a:pt x="1702930" y="508381"/>
                  <a:pt x="1703865" y="508381"/>
                </a:cubicBezTo>
                <a:cubicBezTo>
                  <a:pt x="1703865" y="508381"/>
                  <a:pt x="1704800" y="507590"/>
                  <a:pt x="1704800" y="506797"/>
                </a:cubicBezTo>
                <a:cubicBezTo>
                  <a:pt x="1705733" y="506797"/>
                  <a:pt x="1706668" y="505216"/>
                  <a:pt x="1706668" y="505216"/>
                </a:cubicBezTo>
                <a:cubicBezTo>
                  <a:pt x="1706668" y="505216"/>
                  <a:pt x="1704800" y="504426"/>
                  <a:pt x="1704800" y="503635"/>
                </a:cubicBezTo>
                <a:cubicBezTo>
                  <a:pt x="1704800" y="503635"/>
                  <a:pt x="1705733" y="502845"/>
                  <a:pt x="1706668" y="502051"/>
                </a:cubicBezTo>
                <a:lnTo>
                  <a:pt x="1707603" y="500470"/>
                </a:lnTo>
                <a:cubicBezTo>
                  <a:pt x="1708538" y="500470"/>
                  <a:pt x="1709474" y="501261"/>
                  <a:pt x="1710406" y="501261"/>
                </a:cubicBezTo>
                <a:cubicBezTo>
                  <a:pt x="1710406" y="502051"/>
                  <a:pt x="1711341" y="502845"/>
                  <a:pt x="1712276" y="502845"/>
                </a:cubicBezTo>
                <a:lnTo>
                  <a:pt x="1714147" y="504426"/>
                </a:lnTo>
                <a:cubicBezTo>
                  <a:pt x="1715079" y="504426"/>
                  <a:pt x="1715079" y="502845"/>
                  <a:pt x="1716014" y="502845"/>
                </a:cubicBezTo>
                <a:cubicBezTo>
                  <a:pt x="1716014" y="502845"/>
                  <a:pt x="1716950" y="504426"/>
                  <a:pt x="1717885" y="503635"/>
                </a:cubicBezTo>
                <a:cubicBezTo>
                  <a:pt x="1718820" y="503635"/>
                  <a:pt x="1718820" y="502051"/>
                  <a:pt x="1719755" y="502051"/>
                </a:cubicBezTo>
                <a:cubicBezTo>
                  <a:pt x="1718820" y="501261"/>
                  <a:pt x="1717885" y="501261"/>
                  <a:pt x="1716950" y="500470"/>
                </a:cubicBezTo>
                <a:cubicBezTo>
                  <a:pt x="1716950" y="500470"/>
                  <a:pt x="1718820" y="499680"/>
                  <a:pt x="1718820" y="498890"/>
                </a:cubicBezTo>
                <a:cubicBezTo>
                  <a:pt x="1719755" y="498890"/>
                  <a:pt x="1720687" y="498099"/>
                  <a:pt x="1720687" y="497306"/>
                </a:cubicBezTo>
                <a:cubicBezTo>
                  <a:pt x="1720687" y="497306"/>
                  <a:pt x="1718820" y="496515"/>
                  <a:pt x="1718820" y="495725"/>
                </a:cubicBezTo>
                <a:lnTo>
                  <a:pt x="1719755" y="494144"/>
                </a:lnTo>
                <a:cubicBezTo>
                  <a:pt x="1720687" y="493351"/>
                  <a:pt x="1721623" y="493351"/>
                  <a:pt x="1721623" y="492560"/>
                </a:cubicBezTo>
                <a:cubicBezTo>
                  <a:pt x="1721623" y="492560"/>
                  <a:pt x="1723493" y="493351"/>
                  <a:pt x="1723493" y="494144"/>
                </a:cubicBezTo>
                <a:cubicBezTo>
                  <a:pt x="1723493" y="494144"/>
                  <a:pt x="1721623" y="494934"/>
                  <a:pt x="1722558" y="495725"/>
                </a:cubicBezTo>
                <a:lnTo>
                  <a:pt x="1724429" y="496515"/>
                </a:lnTo>
                <a:cubicBezTo>
                  <a:pt x="1724429" y="497306"/>
                  <a:pt x="1726296" y="497306"/>
                  <a:pt x="1726296" y="498099"/>
                </a:cubicBezTo>
                <a:cubicBezTo>
                  <a:pt x="1726296" y="498890"/>
                  <a:pt x="1724429" y="499680"/>
                  <a:pt x="1724429" y="499680"/>
                </a:cubicBezTo>
                <a:cubicBezTo>
                  <a:pt x="1724429" y="500470"/>
                  <a:pt x="1723493" y="501261"/>
                  <a:pt x="1723493" y="502051"/>
                </a:cubicBezTo>
                <a:lnTo>
                  <a:pt x="1725361" y="502845"/>
                </a:lnTo>
                <a:cubicBezTo>
                  <a:pt x="1725361" y="503635"/>
                  <a:pt x="1723493" y="504426"/>
                  <a:pt x="1723493" y="505216"/>
                </a:cubicBezTo>
                <a:lnTo>
                  <a:pt x="1725361" y="506007"/>
                </a:lnTo>
                <a:cubicBezTo>
                  <a:pt x="1726296" y="506797"/>
                  <a:pt x="1727231" y="506797"/>
                  <a:pt x="1728166" y="507590"/>
                </a:cubicBezTo>
                <a:cubicBezTo>
                  <a:pt x="1728166" y="506797"/>
                  <a:pt x="1729102" y="506007"/>
                  <a:pt x="1729102" y="506007"/>
                </a:cubicBezTo>
                <a:cubicBezTo>
                  <a:pt x="1729102" y="505216"/>
                  <a:pt x="1727231" y="504426"/>
                  <a:pt x="1727231" y="504426"/>
                </a:cubicBezTo>
                <a:cubicBezTo>
                  <a:pt x="1727231" y="503635"/>
                  <a:pt x="1728166" y="502845"/>
                  <a:pt x="1729102" y="502845"/>
                </a:cubicBezTo>
                <a:cubicBezTo>
                  <a:pt x="1729102" y="502051"/>
                  <a:pt x="1730037" y="501261"/>
                  <a:pt x="1730969" y="501261"/>
                </a:cubicBezTo>
                <a:cubicBezTo>
                  <a:pt x="1730969" y="500470"/>
                  <a:pt x="1728166" y="499680"/>
                  <a:pt x="1728166" y="499680"/>
                </a:cubicBezTo>
                <a:cubicBezTo>
                  <a:pt x="1728166" y="498890"/>
                  <a:pt x="1730037" y="498099"/>
                  <a:pt x="1730037" y="498099"/>
                </a:cubicBezTo>
                <a:cubicBezTo>
                  <a:pt x="1730037" y="497306"/>
                  <a:pt x="1730969" y="496515"/>
                  <a:pt x="1731904" y="495725"/>
                </a:cubicBezTo>
                <a:lnTo>
                  <a:pt x="1733775" y="497306"/>
                </a:lnTo>
                <a:lnTo>
                  <a:pt x="1731904" y="498890"/>
                </a:lnTo>
                <a:cubicBezTo>
                  <a:pt x="1732840" y="499680"/>
                  <a:pt x="1733775" y="500470"/>
                  <a:pt x="1733775" y="500470"/>
                </a:cubicBezTo>
                <a:cubicBezTo>
                  <a:pt x="1734707" y="500470"/>
                  <a:pt x="1735642" y="502051"/>
                  <a:pt x="1736577" y="502051"/>
                </a:cubicBezTo>
                <a:cubicBezTo>
                  <a:pt x="1736577" y="502051"/>
                  <a:pt x="1737513" y="500470"/>
                  <a:pt x="1737513" y="499680"/>
                </a:cubicBezTo>
                <a:cubicBezTo>
                  <a:pt x="1738448" y="499680"/>
                  <a:pt x="1739383" y="498890"/>
                  <a:pt x="1739383" y="498099"/>
                </a:cubicBezTo>
                <a:lnTo>
                  <a:pt x="1737513" y="497306"/>
                </a:lnTo>
                <a:cubicBezTo>
                  <a:pt x="1737513" y="496515"/>
                  <a:pt x="1735642" y="495725"/>
                  <a:pt x="1735642" y="495725"/>
                </a:cubicBezTo>
                <a:lnTo>
                  <a:pt x="1736577" y="494144"/>
                </a:lnTo>
                <a:cubicBezTo>
                  <a:pt x="1737513" y="494144"/>
                  <a:pt x="1738448" y="495725"/>
                  <a:pt x="1739383" y="494934"/>
                </a:cubicBezTo>
                <a:lnTo>
                  <a:pt x="1740315" y="493351"/>
                </a:lnTo>
                <a:cubicBezTo>
                  <a:pt x="1741251" y="494144"/>
                  <a:pt x="1742186" y="494144"/>
                  <a:pt x="1742186" y="494934"/>
                </a:cubicBezTo>
                <a:cubicBezTo>
                  <a:pt x="1743121" y="494934"/>
                  <a:pt x="1744989" y="495725"/>
                  <a:pt x="1744989" y="495725"/>
                </a:cubicBezTo>
                <a:cubicBezTo>
                  <a:pt x="1744989" y="496515"/>
                  <a:pt x="1743121" y="497306"/>
                  <a:pt x="1743121" y="498099"/>
                </a:cubicBezTo>
                <a:lnTo>
                  <a:pt x="1744989" y="498890"/>
                </a:lnTo>
                <a:cubicBezTo>
                  <a:pt x="1744989" y="499680"/>
                  <a:pt x="1743121" y="500470"/>
                  <a:pt x="1744056" y="501261"/>
                </a:cubicBezTo>
                <a:lnTo>
                  <a:pt x="1745924" y="502051"/>
                </a:lnTo>
                <a:cubicBezTo>
                  <a:pt x="1745924" y="502845"/>
                  <a:pt x="1744056" y="503635"/>
                  <a:pt x="1744056" y="504426"/>
                </a:cubicBezTo>
                <a:lnTo>
                  <a:pt x="1742186" y="506007"/>
                </a:lnTo>
                <a:cubicBezTo>
                  <a:pt x="1742186" y="506007"/>
                  <a:pt x="1744989" y="506797"/>
                  <a:pt x="1744989" y="507590"/>
                </a:cubicBezTo>
                <a:cubicBezTo>
                  <a:pt x="1744056" y="507590"/>
                  <a:pt x="1743121" y="508381"/>
                  <a:pt x="1743121" y="509171"/>
                </a:cubicBezTo>
                <a:cubicBezTo>
                  <a:pt x="1742186" y="509962"/>
                  <a:pt x="1742186" y="509962"/>
                  <a:pt x="1741251" y="510752"/>
                </a:cubicBezTo>
                <a:cubicBezTo>
                  <a:pt x="1742186" y="510752"/>
                  <a:pt x="1743121" y="512336"/>
                  <a:pt x="1743121" y="512336"/>
                </a:cubicBezTo>
                <a:cubicBezTo>
                  <a:pt x="1744056" y="512336"/>
                  <a:pt x="1744056" y="510752"/>
                  <a:pt x="1744989" y="509962"/>
                </a:cubicBezTo>
                <a:cubicBezTo>
                  <a:pt x="1745924" y="509962"/>
                  <a:pt x="1746859" y="511546"/>
                  <a:pt x="1746859" y="511546"/>
                </a:cubicBezTo>
                <a:cubicBezTo>
                  <a:pt x="1747794" y="511546"/>
                  <a:pt x="1748730" y="509962"/>
                  <a:pt x="1748730" y="509962"/>
                </a:cubicBezTo>
                <a:lnTo>
                  <a:pt x="1746859" y="508381"/>
                </a:lnTo>
                <a:cubicBezTo>
                  <a:pt x="1746859" y="508381"/>
                  <a:pt x="1747794" y="506797"/>
                  <a:pt x="1748730" y="506797"/>
                </a:cubicBezTo>
                <a:cubicBezTo>
                  <a:pt x="1748730" y="506007"/>
                  <a:pt x="1749665" y="505216"/>
                  <a:pt x="1749665" y="505216"/>
                </a:cubicBezTo>
                <a:cubicBezTo>
                  <a:pt x="1750597" y="504426"/>
                  <a:pt x="1750597" y="503635"/>
                  <a:pt x="1751532" y="503635"/>
                </a:cubicBezTo>
                <a:cubicBezTo>
                  <a:pt x="1751532" y="502845"/>
                  <a:pt x="1753403" y="504426"/>
                  <a:pt x="1753403" y="504426"/>
                </a:cubicBezTo>
                <a:cubicBezTo>
                  <a:pt x="1754338" y="504426"/>
                  <a:pt x="1754338" y="502845"/>
                  <a:pt x="1755270" y="502845"/>
                </a:cubicBezTo>
                <a:cubicBezTo>
                  <a:pt x="1756206" y="502845"/>
                  <a:pt x="1756206" y="501261"/>
                  <a:pt x="1757141" y="501261"/>
                </a:cubicBezTo>
                <a:cubicBezTo>
                  <a:pt x="1757141" y="501261"/>
                  <a:pt x="1759011" y="502845"/>
                  <a:pt x="1759011" y="502051"/>
                </a:cubicBezTo>
                <a:cubicBezTo>
                  <a:pt x="1759011" y="502051"/>
                  <a:pt x="1759947" y="501261"/>
                  <a:pt x="1760879" y="500470"/>
                </a:cubicBezTo>
                <a:cubicBezTo>
                  <a:pt x="1760879" y="500470"/>
                  <a:pt x="1761814" y="499680"/>
                  <a:pt x="1761814" y="498890"/>
                </a:cubicBezTo>
                <a:cubicBezTo>
                  <a:pt x="1762749" y="498099"/>
                  <a:pt x="1762749" y="498099"/>
                  <a:pt x="1763684" y="497306"/>
                </a:cubicBezTo>
                <a:cubicBezTo>
                  <a:pt x="1763684" y="496515"/>
                  <a:pt x="1764617" y="495725"/>
                  <a:pt x="1765552" y="495725"/>
                </a:cubicBezTo>
                <a:cubicBezTo>
                  <a:pt x="1765552" y="495725"/>
                  <a:pt x="1763684" y="494144"/>
                  <a:pt x="1762749" y="494144"/>
                </a:cubicBezTo>
                <a:cubicBezTo>
                  <a:pt x="1763684" y="494144"/>
                  <a:pt x="1763684" y="492560"/>
                  <a:pt x="1764617" y="492560"/>
                </a:cubicBezTo>
                <a:cubicBezTo>
                  <a:pt x="1765552" y="492560"/>
                  <a:pt x="1766487" y="493351"/>
                  <a:pt x="1766487" y="493351"/>
                </a:cubicBezTo>
                <a:cubicBezTo>
                  <a:pt x="1767422" y="494144"/>
                  <a:pt x="1769290" y="494934"/>
                  <a:pt x="1769290" y="494934"/>
                </a:cubicBezTo>
                <a:lnTo>
                  <a:pt x="1767422" y="496515"/>
                </a:lnTo>
                <a:lnTo>
                  <a:pt x="1765552" y="498099"/>
                </a:lnTo>
                <a:cubicBezTo>
                  <a:pt x="1765552" y="498890"/>
                  <a:pt x="1767422" y="499680"/>
                  <a:pt x="1767422" y="499680"/>
                </a:cubicBezTo>
                <a:cubicBezTo>
                  <a:pt x="1768358" y="499680"/>
                  <a:pt x="1769290" y="498099"/>
                  <a:pt x="1769290" y="498099"/>
                </a:cubicBezTo>
                <a:cubicBezTo>
                  <a:pt x="1770225" y="498099"/>
                  <a:pt x="1771160" y="498890"/>
                  <a:pt x="1771160" y="499680"/>
                </a:cubicBezTo>
                <a:cubicBezTo>
                  <a:pt x="1772096" y="499680"/>
                  <a:pt x="1773031" y="500470"/>
                  <a:pt x="1773966" y="500470"/>
                </a:cubicBezTo>
                <a:cubicBezTo>
                  <a:pt x="1773966" y="501261"/>
                  <a:pt x="1772096" y="502051"/>
                  <a:pt x="1772096" y="502845"/>
                </a:cubicBezTo>
                <a:lnTo>
                  <a:pt x="1770225" y="504426"/>
                </a:lnTo>
                <a:cubicBezTo>
                  <a:pt x="1770225" y="505216"/>
                  <a:pt x="1772096" y="505216"/>
                  <a:pt x="1772096" y="506007"/>
                </a:cubicBezTo>
                <a:cubicBezTo>
                  <a:pt x="1773031" y="506007"/>
                  <a:pt x="1773966" y="506797"/>
                  <a:pt x="1774898" y="506797"/>
                </a:cubicBezTo>
                <a:cubicBezTo>
                  <a:pt x="1775833" y="506007"/>
                  <a:pt x="1776769" y="504426"/>
                  <a:pt x="1777704" y="503635"/>
                </a:cubicBezTo>
                <a:cubicBezTo>
                  <a:pt x="1778639" y="502051"/>
                  <a:pt x="1779571" y="501261"/>
                  <a:pt x="1780507" y="499680"/>
                </a:cubicBezTo>
                <a:cubicBezTo>
                  <a:pt x="1782377" y="498890"/>
                  <a:pt x="1783312" y="497306"/>
                  <a:pt x="1784248" y="496515"/>
                </a:cubicBezTo>
                <a:cubicBezTo>
                  <a:pt x="1784248" y="495725"/>
                  <a:pt x="1785180" y="494934"/>
                  <a:pt x="1786115" y="494934"/>
                </a:cubicBezTo>
                <a:cubicBezTo>
                  <a:pt x="1786115" y="494144"/>
                  <a:pt x="1787050" y="493351"/>
                  <a:pt x="1787050" y="492560"/>
                </a:cubicBezTo>
                <a:lnTo>
                  <a:pt x="1788921" y="494144"/>
                </a:lnTo>
                <a:cubicBezTo>
                  <a:pt x="1789853" y="494934"/>
                  <a:pt x="1787986" y="495725"/>
                  <a:pt x="1787986" y="495725"/>
                </a:cubicBezTo>
                <a:cubicBezTo>
                  <a:pt x="1788921" y="496515"/>
                  <a:pt x="1788921" y="497306"/>
                  <a:pt x="1789853" y="497306"/>
                </a:cubicBezTo>
                <a:cubicBezTo>
                  <a:pt x="1790788" y="497306"/>
                  <a:pt x="1791724" y="498890"/>
                  <a:pt x="1791724" y="498890"/>
                </a:cubicBezTo>
                <a:cubicBezTo>
                  <a:pt x="1792659" y="498890"/>
                  <a:pt x="1792659" y="496515"/>
                  <a:pt x="1793594" y="497306"/>
                </a:cubicBezTo>
                <a:cubicBezTo>
                  <a:pt x="1794526" y="497306"/>
                  <a:pt x="1794526" y="498099"/>
                  <a:pt x="1795461" y="498099"/>
                </a:cubicBezTo>
                <a:cubicBezTo>
                  <a:pt x="1795461" y="498890"/>
                  <a:pt x="1794526" y="499680"/>
                  <a:pt x="1793594" y="499680"/>
                </a:cubicBezTo>
                <a:cubicBezTo>
                  <a:pt x="1793594" y="500470"/>
                  <a:pt x="1792659" y="501261"/>
                  <a:pt x="1792659" y="502051"/>
                </a:cubicBezTo>
                <a:lnTo>
                  <a:pt x="1794526" y="502845"/>
                </a:lnTo>
                <a:cubicBezTo>
                  <a:pt x="1794526" y="503635"/>
                  <a:pt x="1792659" y="504426"/>
                  <a:pt x="1792659" y="505216"/>
                </a:cubicBezTo>
                <a:cubicBezTo>
                  <a:pt x="1792659" y="505216"/>
                  <a:pt x="1794526" y="506007"/>
                  <a:pt x="1795461" y="506007"/>
                </a:cubicBezTo>
                <a:cubicBezTo>
                  <a:pt x="1795461" y="506797"/>
                  <a:pt x="1793594" y="507590"/>
                  <a:pt x="1793594" y="508381"/>
                </a:cubicBezTo>
                <a:cubicBezTo>
                  <a:pt x="1793594" y="508381"/>
                  <a:pt x="1791724" y="509171"/>
                  <a:pt x="1791724" y="509962"/>
                </a:cubicBezTo>
                <a:lnTo>
                  <a:pt x="1793594" y="510752"/>
                </a:lnTo>
                <a:cubicBezTo>
                  <a:pt x="1794526" y="510752"/>
                  <a:pt x="1794526" y="509962"/>
                  <a:pt x="1795461" y="509171"/>
                </a:cubicBezTo>
                <a:cubicBezTo>
                  <a:pt x="1796397" y="509171"/>
                  <a:pt x="1796397" y="508381"/>
                  <a:pt x="1797332" y="507590"/>
                </a:cubicBezTo>
                <a:cubicBezTo>
                  <a:pt x="1797332" y="506797"/>
                  <a:pt x="1798267" y="506007"/>
                  <a:pt x="1798267" y="506007"/>
                </a:cubicBezTo>
                <a:cubicBezTo>
                  <a:pt x="1799203" y="505216"/>
                  <a:pt x="1796397" y="505216"/>
                  <a:pt x="1796397" y="504426"/>
                </a:cubicBezTo>
                <a:cubicBezTo>
                  <a:pt x="1796397" y="503635"/>
                  <a:pt x="1798267" y="503635"/>
                  <a:pt x="1798267" y="502845"/>
                </a:cubicBezTo>
                <a:lnTo>
                  <a:pt x="1800135" y="504426"/>
                </a:lnTo>
                <a:cubicBezTo>
                  <a:pt x="1801070" y="504426"/>
                  <a:pt x="1801070" y="502051"/>
                  <a:pt x="1802005" y="502051"/>
                </a:cubicBezTo>
                <a:cubicBezTo>
                  <a:pt x="1802940" y="502051"/>
                  <a:pt x="1802940" y="503635"/>
                  <a:pt x="1803876" y="503635"/>
                </a:cubicBezTo>
                <a:cubicBezTo>
                  <a:pt x="1805743" y="504426"/>
                  <a:pt x="1806678" y="505216"/>
                  <a:pt x="1808549" y="506007"/>
                </a:cubicBezTo>
                <a:cubicBezTo>
                  <a:pt x="1808549" y="506007"/>
                  <a:pt x="1809481" y="505216"/>
                  <a:pt x="1809481" y="504426"/>
                </a:cubicBezTo>
                <a:cubicBezTo>
                  <a:pt x="1809481" y="504426"/>
                  <a:pt x="1807614" y="503635"/>
                  <a:pt x="1807614" y="502845"/>
                </a:cubicBezTo>
                <a:lnTo>
                  <a:pt x="1805743" y="502051"/>
                </a:lnTo>
                <a:cubicBezTo>
                  <a:pt x="1805743" y="501261"/>
                  <a:pt x="1806678" y="500470"/>
                  <a:pt x="1807614" y="500470"/>
                </a:cubicBezTo>
                <a:cubicBezTo>
                  <a:pt x="1806678" y="499680"/>
                  <a:pt x="1805743" y="498890"/>
                  <a:pt x="1804808" y="498890"/>
                </a:cubicBezTo>
                <a:lnTo>
                  <a:pt x="1806678" y="497306"/>
                </a:lnTo>
                <a:lnTo>
                  <a:pt x="1808549" y="498099"/>
                </a:lnTo>
                <a:cubicBezTo>
                  <a:pt x="1809481" y="498890"/>
                  <a:pt x="1810416" y="499680"/>
                  <a:pt x="1810416" y="499680"/>
                </a:cubicBezTo>
                <a:cubicBezTo>
                  <a:pt x="1811351" y="500470"/>
                  <a:pt x="1812287" y="500470"/>
                  <a:pt x="1813222" y="501261"/>
                </a:cubicBezTo>
                <a:cubicBezTo>
                  <a:pt x="1813222" y="501261"/>
                  <a:pt x="1815089" y="502845"/>
                  <a:pt x="1815089" y="502051"/>
                </a:cubicBezTo>
                <a:lnTo>
                  <a:pt x="1816960" y="500470"/>
                </a:lnTo>
                <a:lnTo>
                  <a:pt x="1814157" y="499680"/>
                </a:lnTo>
                <a:cubicBezTo>
                  <a:pt x="1814157" y="498890"/>
                  <a:pt x="1816025" y="498099"/>
                  <a:pt x="1816025" y="497306"/>
                </a:cubicBezTo>
                <a:cubicBezTo>
                  <a:pt x="1816025" y="497306"/>
                  <a:pt x="1816960" y="496515"/>
                  <a:pt x="1817895" y="495725"/>
                </a:cubicBezTo>
                <a:cubicBezTo>
                  <a:pt x="1817895" y="494934"/>
                  <a:pt x="1818830" y="494934"/>
                  <a:pt x="1819763" y="494144"/>
                </a:cubicBezTo>
                <a:lnTo>
                  <a:pt x="1820698" y="492560"/>
                </a:lnTo>
                <a:lnTo>
                  <a:pt x="1822568" y="493351"/>
                </a:lnTo>
                <a:cubicBezTo>
                  <a:pt x="1823504" y="494144"/>
                  <a:pt x="1821633" y="494934"/>
                  <a:pt x="1821633" y="495725"/>
                </a:cubicBezTo>
                <a:cubicBezTo>
                  <a:pt x="1821633" y="495725"/>
                  <a:pt x="1819763" y="496515"/>
                  <a:pt x="1819763" y="497306"/>
                </a:cubicBezTo>
                <a:lnTo>
                  <a:pt x="1821633" y="498099"/>
                </a:lnTo>
                <a:cubicBezTo>
                  <a:pt x="1822568" y="498890"/>
                  <a:pt x="1823504" y="499680"/>
                  <a:pt x="1823504" y="499680"/>
                </a:cubicBezTo>
                <a:cubicBezTo>
                  <a:pt x="1824436" y="499680"/>
                  <a:pt x="1825371" y="498099"/>
                  <a:pt x="1825371" y="498099"/>
                </a:cubicBezTo>
                <a:cubicBezTo>
                  <a:pt x="1826306" y="497306"/>
                  <a:pt x="1826306" y="496515"/>
                  <a:pt x="1827242" y="496515"/>
                </a:cubicBezTo>
                <a:cubicBezTo>
                  <a:pt x="1828177" y="494934"/>
                  <a:pt x="1829109" y="494144"/>
                  <a:pt x="1830044" y="492560"/>
                </a:cubicBezTo>
                <a:cubicBezTo>
                  <a:pt x="1831915" y="493351"/>
                  <a:pt x="1832850" y="494144"/>
                  <a:pt x="1834717" y="495725"/>
                </a:cubicBezTo>
                <a:cubicBezTo>
                  <a:pt x="1833785" y="496515"/>
                  <a:pt x="1832850" y="498099"/>
                  <a:pt x="1830980" y="498890"/>
                </a:cubicBezTo>
                <a:cubicBezTo>
                  <a:pt x="1830044" y="500470"/>
                  <a:pt x="1829109" y="501261"/>
                  <a:pt x="1828177" y="502845"/>
                </a:cubicBezTo>
                <a:cubicBezTo>
                  <a:pt x="1829109" y="502845"/>
                  <a:pt x="1830044" y="503635"/>
                  <a:pt x="1830044" y="503635"/>
                </a:cubicBezTo>
                <a:cubicBezTo>
                  <a:pt x="1830980" y="503635"/>
                  <a:pt x="1830980" y="502051"/>
                  <a:pt x="1831915" y="502051"/>
                </a:cubicBezTo>
                <a:cubicBezTo>
                  <a:pt x="1832850" y="502051"/>
                  <a:pt x="1832850" y="503635"/>
                  <a:pt x="1833785" y="503635"/>
                </a:cubicBezTo>
                <a:cubicBezTo>
                  <a:pt x="1834717" y="503635"/>
                  <a:pt x="1834717" y="502051"/>
                  <a:pt x="1835653" y="502051"/>
                </a:cubicBezTo>
                <a:cubicBezTo>
                  <a:pt x="1835653" y="501261"/>
                  <a:pt x="1836588" y="502845"/>
                  <a:pt x="1837523" y="502845"/>
                </a:cubicBezTo>
                <a:cubicBezTo>
                  <a:pt x="1838458" y="502845"/>
                  <a:pt x="1838458" y="501261"/>
                  <a:pt x="1839391" y="501261"/>
                </a:cubicBezTo>
                <a:lnTo>
                  <a:pt x="1841261" y="502845"/>
                </a:lnTo>
                <a:cubicBezTo>
                  <a:pt x="1842196" y="502051"/>
                  <a:pt x="1842196" y="501261"/>
                  <a:pt x="1843132" y="500470"/>
                </a:cubicBezTo>
                <a:cubicBezTo>
                  <a:pt x="1843132" y="500470"/>
                  <a:pt x="1844067" y="499680"/>
                  <a:pt x="1844067" y="498890"/>
                </a:cubicBezTo>
                <a:cubicBezTo>
                  <a:pt x="1844999" y="499680"/>
                  <a:pt x="1845934" y="499680"/>
                  <a:pt x="1846870" y="500470"/>
                </a:cubicBezTo>
                <a:cubicBezTo>
                  <a:pt x="1846870" y="500470"/>
                  <a:pt x="1848740" y="501261"/>
                  <a:pt x="1848740" y="502051"/>
                </a:cubicBezTo>
                <a:cubicBezTo>
                  <a:pt x="1848740" y="502051"/>
                  <a:pt x="1846870" y="502845"/>
                  <a:pt x="1846870" y="503635"/>
                </a:cubicBezTo>
                <a:cubicBezTo>
                  <a:pt x="1846870" y="503635"/>
                  <a:pt x="1848740" y="504426"/>
                  <a:pt x="1848740" y="505216"/>
                </a:cubicBezTo>
                <a:cubicBezTo>
                  <a:pt x="1848740" y="505216"/>
                  <a:pt x="1847805" y="506007"/>
                  <a:pt x="1847805" y="506797"/>
                </a:cubicBezTo>
                <a:cubicBezTo>
                  <a:pt x="1847805" y="507590"/>
                  <a:pt x="1849672" y="507590"/>
                  <a:pt x="1849672" y="507590"/>
                </a:cubicBezTo>
                <a:cubicBezTo>
                  <a:pt x="1850607" y="506797"/>
                  <a:pt x="1851543" y="506007"/>
                  <a:pt x="1852478" y="504426"/>
                </a:cubicBezTo>
                <a:cubicBezTo>
                  <a:pt x="1852478" y="503635"/>
                  <a:pt x="1851543" y="503635"/>
                  <a:pt x="1850607" y="502845"/>
                </a:cubicBezTo>
                <a:lnTo>
                  <a:pt x="1848740" y="502051"/>
                </a:lnTo>
                <a:cubicBezTo>
                  <a:pt x="1848740" y="501261"/>
                  <a:pt x="1850607" y="500470"/>
                  <a:pt x="1850607" y="499680"/>
                </a:cubicBezTo>
                <a:lnTo>
                  <a:pt x="1847805" y="498890"/>
                </a:lnTo>
                <a:cubicBezTo>
                  <a:pt x="1847805" y="498099"/>
                  <a:pt x="1849672" y="496515"/>
                  <a:pt x="1849672" y="496515"/>
                </a:cubicBezTo>
                <a:cubicBezTo>
                  <a:pt x="1850607" y="496515"/>
                  <a:pt x="1851543" y="498099"/>
                  <a:pt x="1851543" y="498099"/>
                </a:cubicBezTo>
                <a:cubicBezTo>
                  <a:pt x="1851543" y="498890"/>
                  <a:pt x="1853413" y="498890"/>
                  <a:pt x="1854345" y="499680"/>
                </a:cubicBezTo>
                <a:lnTo>
                  <a:pt x="1852478" y="501261"/>
                </a:lnTo>
                <a:cubicBezTo>
                  <a:pt x="1852478" y="502051"/>
                  <a:pt x="1853413" y="502051"/>
                  <a:pt x="1854345" y="502845"/>
                </a:cubicBezTo>
                <a:cubicBezTo>
                  <a:pt x="1854345" y="502845"/>
                  <a:pt x="1856216" y="504426"/>
                  <a:pt x="1856216" y="503635"/>
                </a:cubicBezTo>
                <a:cubicBezTo>
                  <a:pt x="1857151" y="503635"/>
                  <a:pt x="1858086" y="502051"/>
                  <a:pt x="1858086" y="502051"/>
                </a:cubicBezTo>
                <a:cubicBezTo>
                  <a:pt x="1859019" y="502051"/>
                  <a:pt x="1859954" y="503635"/>
                  <a:pt x="1859954" y="503635"/>
                </a:cubicBezTo>
                <a:cubicBezTo>
                  <a:pt x="1860889" y="503635"/>
                  <a:pt x="1861824" y="504426"/>
                  <a:pt x="1861824" y="505216"/>
                </a:cubicBezTo>
                <a:lnTo>
                  <a:pt x="1860889" y="506797"/>
                </a:lnTo>
                <a:cubicBezTo>
                  <a:pt x="1859954" y="507590"/>
                  <a:pt x="1859954" y="507590"/>
                  <a:pt x="1859019" y="508381"/>
                </a:cubicBezTo>
                <a:cubicBezTo>
                  <a:pt x="1859019" y="509171"/>
                  <a:pt x="1857151" y="509962"/>
                  <a:pt x="1857151" y="509962"/>
                </a:cubicBezTo>
                <a:cubicBezTo>
                  <a:pt x="1857151" y="510752"/>
                  <a:pt x="1859019" y="511546"/>
                  <a:pt x="1859954" y="511546"/>
                </a:cubicBezTo>
                <a:cubicBezTo>
                  <a:pt x="1859954" y="510752"/>
                  <a:pt x="1860889" y="510752"/>
                  <a:pt x="1860889" y="509962"/>
                </a:cubicBezTo>
                <a:cubicBezTo>
                  <a:pt x="1861824" y="509962"/>
                  <a:pt x="1862760" y="508381"/>
                  <a:pt x="1862760" y="508381"/>
                </a:cubicBezTo>
                <a:lnTo>
                  <a:pt x="1864627" y="509171"/>
                </a:lnTo>
                <a:lnTo>
                  <a:pt x="1866498" y="510752"/>
                </a:lnTo>
                <a:cubicBezTo>
                  <a:pt x="1867433" y="510752"/>
                  <a:pt x="1868368" y="509171"/>
                  <a:pt x="1868368" y="509171"/>
                </a:cubicBezTo>
                <a:cubicBezTo>
                  <a:pt x="1869300" y="508381"/>
                  <a:pt x="1869300" y="507590"/>
                  <a:pt x="1870235" y="507590"/>
                </a:cubicBezTo>
                <a:cubicBezTo>
                  <a:pt x="1870235" y="506797"/>
                  <a:pt x="1871171" y="506007"/>
                  <a:pt x="1872106" y="505216"/>
                </a:cubicBezTo>
                <a:lnTo>
                  <a:pt x="1869300" y="504426"/>
                </a:lnTo>
                <a:cubicBezTo>
                  <a:pt x="1869300" y="503635"/>
                  <a:pt x="1871171" y="502845"/>
                  <a:pt x="1871171" y="502051"/>
                </a:cubicBezTo>
                <a:cubicBezTo>
                  <a:pt x="1872106" y="502051"/>
                  <a:pt x="1872106" y="501261"/>
                  <a:pt x="1873041" y="500470"/>
                </a:cubicBezTo>
                <a:cubicBezTo>
                  <a:pt x="1873041" y="499680"/>
                  <a:pt x="1873976" y="499680"/>
                  <a:pt x="1873976" y="498890"/>
                </a:cubicBezTo>
                <a:cubicBezTo>
                  <a:pt x="1874909" y="498890"/>
                  <a:pt x="1875844" y="497306"/>
                  <a:pt x="1875844" y="497306"/>
                </a:cubicBezTo>
                <a:lnTo>
                  <a:pt x="1877714" y="498099"/>
                </a:lnTo>
                <a:cubicBezTo>
                  <a:pt x="1877714" y="498890"/>
                  <a:pt x="1875844" y="499680"/>
                  <a:pt x="1876779" y="500470"/>
                </a:cubicBezTo>
                <a:lnTo>
                  <a:pt x="1878647" y="501261"/>
                </a:lnTo>
                <a:cubicBezTo>
                  <a:pt x="1877714" y="502051"/>
                  <a:pt x="1877714" y="502845"/>
                  <a:pt x="1876779" y="503635"/>
                </a:cubicBezTo>
                <a:cubicBezTo>
                  <a:pt x="1876779" y="503635"/>
                  <a:pt x="1875844" y="504426"/>
                  <a:pt x="1874909" y="505216"/>
                </a:cubicBezTo>
                <a:lnTo>
                  <a:pt x="1873976" y="506797"/>
                </a:lnTo>
                <a:cubicBezTo>
                  <a:pt x="1873976" y="506797"/>
                  <a:pt x="1875844" y="507590"/>
                  <a:pt x="1875844" y="508381"/>
                </a:cubicBezTo>
                <a:cubicBezTo>
                  <a:pt x="1876779" y="508381"/>
                  <a:pt x="1877714" y="509171"/>
                  <a:pt x="1877714" y="509171"/>
                </a:cubicBezTo>
                <a:cubicBezTo>
                  <a:pt x="1877714" y="509171"/>
                  <a:pt x="1879582" y="508381"/>
                  <a:pt x="1879582" y="507590"/>
                </a:cubicBezTo>
                <a:cubicBezTo>
                  <a:pt x="1879582" y="507590"/>
                  <a:pt x="1877714" y="506797"/>
                  <a:pt x="1877714" y="506007"/>
                </a:cubicBezTo>
                <a:lnTo>
                  <a:pt x="1878647" y="504426"/>
                </a:lnTo>
                <a:cubicBezTo>
                  <a:pt x="1879582" y="504426"/>
                  <a:pt x="1881452" y="506007"/>
                  <a:pt x="1881452" y="506007"/>
                </a:cubicBezTo>
                <a:lnTo>
                  <a:pt x="1882388" y="504426"/>
                </a:lnTo>
                <a:cubicBezTo>
                  <a:pt x="1882388" y="503635"/>
                  <a:pt x="1880517" y="503635"/>
                  <a:pt x="1880517" y="502845"/>
                </a:cubicBezTo>
                <a:cubicBezTo>
                  <a:pt x="1880517" y="502051"/>
                  <a:pt x="1882388" y="502051"/>
                  <a:pt x="1882388" y="501261"/>
                </a:cubicBezTo>
                <a:cubicBezTo>
                  <a:pt x="1883320" y="499680"/>
                  <a:pt x="1884255" y="498890"/>
                  <a:pt x="1885190" y="497306"/>
                </a:cubicBezTo>
                <a:cubicBezTo>
                  <a:pt x="1886126" y="497306"/>
                  <a:pt x="1887061" y="495725"/>
                  <a:pt x="1887061" y="495725"/>
                </a:cubicBezTo>
                <a:lnTo>
                  <a:pt x="1888928" y="497306"/>
                </a:lnTo>
                <a:cubicBezTo>
                  <a:pt x="1888928" y="497306"/>
                  <a:pt x="1887996" y="498890"/>
                  <a:pt x="1887061" y="498890"/>
                </a:cubicBezTo>
                <a:cubicBezTo>
                  <a:pt x="1887061" y="499680"/>
                  <a:pt x="1886126" y="500470"/>
                  <a:pt x="1886126" y="500470"/>
                </a:cubicBezTo>
                <a:cubicBezTo>
                  <a:pt x="1885190" y="501261"/>
                  <a:pt x="1885190" y="502051"/>
                  <a:pt x="1884255" y="502845"/>
                </a:cubicBezTo>
                <a:cubicBezTo>
                  <a:pt x="1885190" y="502845"/>
                  <a:pt x="1886126" y="503635"/>
                  <a:pt x="1886126" y="503635"/>
                </a:cubicBezTo>
                <a:cubicBezTo>
                  <a:pt x="1887061" y="503635"/>
                  <a:pt x="1887996" y="505216"/>
                  <a:pt x="1888928" y="505216"/>
                </a:cubicBezTo>
                <a:lnTo>
                  <a:pt x="1887061" y="506797"/>
                </a:lnTo>
                <a:cubicBezTo>
                  <a:pt x="1886126" y="507590"/>
                  <a:pt x="1886126" y="508381"/>
                  <a:pt x="1885190" y="508381"/>
                </a:cubicBezTo>
                <a:cubicBezTo>
                  <a:pt x="1885190" y="509171"/>
                  <a:pt x="1884255" y="509962"/>
                  <a:pt x="1883320" y="510752"/>
                </a:cubicBezTo>
                <a:lnTo>
                  <a:pt x="1886126" y="511546"/>
                </a:lnTo>
                <a:cubicBezTo>
                  <a:pt x="1886126" y="512336"/>
                  <a:pt x="1884255" y="513126"/>
                  <a:pt x="1884255" y="513917"/>
                </a:cubicBezTo>
                <a:lnTo>
                  <a:pt x="1886126" y="514707"/>
                </a:lnTo>
                <a:cubicBezTo>
                  <a:pt x="1886126" y="514707"/>
                  <a:pt x="1887996" y="513917"/>
                  <a:pt x="1887996" y="513126"/>
                </a:cubicBezTo>
                <a:cubicBezTo>
                  <a:pt x="1887996" y="512336"/>
                  <a:pt x="1886126" y="512336"/>
                  <a:pt x="1886126" y="511546"/>
                </a:cubicBezTo>
                <a:cubicBezTo>
                  <a:pt x="1886126" y="511546"/>
                  <a:pt x="1887061" y="510752"/>
                  <a:pt x="1887061" y="509962"/>
                </a:cubicBezTo>
                <a:cubicBezTo>
                  <a:pt x="1887996" y="509171"/>
                  <a:pt x="1887996" y="509171"/>
                  <a:pt x="1888928" y="508381"/>
                </a:cubicBezTo>
                <a:cubicBezTo>
                  <a:pt x="1888928" y="508381"/>
                  <a:pt x="1889863" y="506797"/>
                  <a:pt x="1890799" y="506797"/>
                </a:cubicBezTo>
                <a:lnTo>
                  <a:pt x="1892669" y="507590"/>
                </a:lnTo>
                <a:lnTo>
                  <a:pt x="1894537" y="506007"/>
                </a:lnTo>
                <a:cubicBezTo>
                  <a:pt x="1894537" y="506007"/>
                  <a:pt x="1891734" y="505216"/>
                  <a:pt x="1891734" y="504426"/>
                </a:cubicBezTo>
                <a:cubicBezTo>
                  <a:pt x="1892669" y="504426"/>
                  <a:pt x="1893601" y="503635"/>
                  <a:pt x="1893601" y="502845"/>
                </a:cubicBezTo>
                <a:lnTo>
                  <a:pt x="1895472" y="501261"/>
                </a:lnTo>
                <a:lnTo>
                  <a:pt x="1897342" y="502845"/>
                </a:lnTo>
                <a:cubicBezTo>
                  <a:pt x="1897342" y="502051"/>
                  <a:pt x="1899210" y="501261"/>
                  <a:pt x="1899210" y="500470"/>
                </a:cubicBezTo>
                <a:lnTo>
                  <a:pt x="1897342" y="499680"/>
                </a:lnTo>
                <a:cubicBezTo>
                  <a:pt x="1896407" y="498890"/>
                  <a:pt x="1898278" y="498099"/>
                  <a:pt x="1898278" y="497306"/>
                </a:cubicBezTo>
                <a:lnTo>
                  <a:pt x="1896407" y="496515"/>
                </a:lnTo>
                <a:cubicBezTo>
                  <a:pt x="1896407" y="495725"/>
                  <a:pt x="1897342" y="494934"/>
                  <a:pt x="1898278" y="494934"/>
                </a:cubicBezTo>
                <a:cubicBezTo>
                  <a:pt x="1898278" y="494144"/>
                  <a:pt x="1899210" y="495725"/>
                  <a:pt x="1900145" y="495725"/>
                </a:cubicBezTo>
                <a:cubicBezTo>
                  <a:pt x="1901080" y="495725"/>
                  <a:pt x="1901080" y="494144"/>
                  <a:pt x="1902016" y="494144"/>
                </a:cubicBezTo>
                <a:cubicBezTo>
                  <a:pt x="1902016" y="494144"/>
                  <a:pt x="1902951" y="495725"/>
                  <a:pt x="1903886" y="495725"/>
                </a:cubicBezTo>
                <a:cubicBezTo>
                  <a:pt x="1903886" y="495725"/>
                  <a:pt x="1904818" y="494144"/>
                  <a:pt x="1905753" y="493351"/>
                </a:cubicBezTo>
                <a:lnTo>
                  <a:pt x="1907624" y="494934"/>
                </a:lnTo>
                <a:lnTo>
                  <a:pt x="1905753" y="496515"/>
                </a:lnTo>
                <a:cubicBezTo>
                  <a:pt x="1905753" y="497306"/>
                  <a:pt x="1907624" y="498099"/>
                  <a:pt x="1907624" y="498099"/>
                </a:cubicBezTo>
                <a:lnTo>
                  <a:pt x="1909491" y="496515"/>
                </a:lnTo>
                <a:cubicBezTo>
                  <a:pt x="1909491" y="495725"/>
                  <a:pt x="1907624" y="495725"/>
                  <a:pt x="1907624" y="494934"/>
                </a:cubicBezTo>
                <a:cubicBezTo>
                  <a:pt x="1907624" y="494934"/>
                  <a:pt x="1909491" y="494144"/>
                  <a:pt x="1909491" y="493351"/>
                </a:cubicBezTo>
                <a:lnTo>
                  <a:pt x="1906689" y="491770"/>
                </a:lnTo>
                <a:cubicBezTo>
                  <a:pt x="1907624" y="491770"/>
                  <a:pt x="1907624" y="490189"/>
                  <a:pt x="1908556" y="490189"/>
                </a:cubicBezTo>
                <a:cubicBezTo>
                  <a:pt x="1909491" y="490189"/>
                  <a:pt x="1910427" y="491770"/>
                  <a:pt x="1910427" y="491770"/>
                </a:cubicBezTo>
                <a:lnTo>
                  <a:pt x="1912297" y="492560"/>
                </a:lnTo>
                <a:cubicBezTo>
                  <a:pt x="1913229" y="493351"/>
                  <a:pt x="1911362" y="494144"/>
                  <a:pt x="1911362" y="494934"/>
                </a:cubicBezTo>
                <a:lnTo>
                  <a:pt x="1913229" y="495725"/>
                </a:lnTo>
                <a:cubicBezTo>
                  <a:pt x="1913229" y="496515"/>
                  <a:pt x="1911362" y="497306"/>
                  <a:pt x="1911362" y="498099"/>
                </a:cubicBezTo>
                <a:cubicBezTo>
                  <a:pt x="1911362" y="498099"/>
                  <a:pt x="1913229" y="498890"/>
                  <a:pt x="1914165" y="498890"/>
                </a:cubicBezTo>
                <a:lnTo>
                  <a:pt x="1916035" y="500470"/>
                </a:lnTo>
                <a:lnTo>
                  <a:pt x="1914165" y="502051"/>
                </a:lnTo>
                <a:cubicBezTo>
                  <a:pt x="1914165" y="502845"/>
                  <a:pt x="1916035" y="503635"/>
                  <a:pt x="1916035" y="503635"/>
                </a:cubicBezTo>
                <a:cubicBezTo>
                  <a:pt x="1916970" y="503635"/>
                  <a:pt x="1917906" y="504426"/>
                  <a:pt x="1918838" y="505216"/>
                </a:cubicBezTo>
                <a:lnTo>
                  <a:pt x="1920708" y="506007"/>
                </a:lnTo>
                <a:cubicBezTo>
                  <a:pt x="1920708" y="506797"/>
                  <a:pt x="1918838" y="507590"/>
                  <a:pt x="1918838" y="508381"/>
                </a:cubicBezTo>
                <a:lnTo>
                  <a:pt x="1920708" y="509171"/>
                </a:lnTo>
                <a:cubicBezTo>
                  <a:pt x="1921644" y="509171"/>
                  <a:pt x="1922579" y="507590"/>
                  <a:pt x="1922579" y="507590"/>
                </a:cubicBezTo>
                <a:cubicBezTo>
                  <a:pt x="1922579" y="507590"/>
                  <a:pt x="1920708" y="506797"/>
                  <a:pt x="1920708" y="506007"/>
                </a:cubicBezTo>
                <a:cubicBezTo>
                  <a:pt x="1920708" y="506007"/>
                  <a:pt x="1921644" y="505216"/>
                  <a:pt x="1921644" y="504426"/>
                </a:cubicBezTo>
                <a:cubicBezTo>
                  <a:pt x="1922579" y="504426"/>
                  <a:pt x="1923511" y="503635"/>
                  <a:pt x="1923511" y="502845"/>
                </a:cubicBezTo>
                <a:cubicBezTo>
                  <a:pt x="1923511" y="502051"/>
                  <a:pt x="1925382" y="501261"/>
                  <a:pt x="1925382" y="501261"/>
                </a:cubicBezTo>
                <a:cubicBezTo>
                  <a:pt x="1925382" y="500470"/>
                  <a:pt x="1923511" y="499680"/>
                  <a:pt x="1923511" y="499680"/>
                </a:cubicBezTo>
                <a:cubicBezTo>
                  <a:pt x="1923511" y="498890"/>
                  <a:pt x="1924446" y="498099"/>
                  <a:pt x="1924446" y="498099"/>
                </a:cubicBezTo>
                <a:cubicBezTo>
                  <a:pt x="1925382" y="497306"/>
                  <a:pt x="1925382" y="496515"/>
                  <a:pt x="1926317" y="495725"/>
                </a:cubicBezTo>
                <a:cubicBezTo>
                  <a:pt x="1927252" y="494934"/>
                  <a:pt x="1928187" y="493351"/>
                  <a:pt x="1929119" y="492560"/>
                </a:cubicBezTo>
                <a:cubicBezTo>
                  <a:pt x="1930990" y="493351"/>
                  <a:pt x="1931925" y="494144"/>
                  <a:pt x="1933793" y="494934"/>
                </a:cubicBezTo>
                <a:cubicBezTo>
                  <a:pt x="1933793" y="495725"/>
                  <a:pt x="1935663" y="495725"/>
                  <a:pt x="1935663" y="496515"/>
                </a:cubicBezTo>
                <a:cubicBezTo>
                  <a:pt x="1935663" y="497306"/>
                  <a:pt x="1933793" y="498099"/>
                  <a:pt x="1933793" y="498099"/>
                </a:cubicBezTo>
                <a:cubicBezTo>
                  <a:pt x="1934728" y="498890"/>
                  <a:pt x="1936598" y="498890"/>
                  <a:pt x="1936598" y="499680"/>
                </a:cubicBezTo>
                <a:lnTo>
                  <a:pt x="1934728" y="501261"/>
                </a:lnTo>
                <a:cubicBezTo>
                  <a:pt x="1934728" y="502051"/>
                  <a:pt x="1936598" y="502845"/>
                  <a:pt x="1936598" y="502845"/>
                </a:cubicBezTo>
                <a:cubicBezTo>
                  <a:pt x="1937534" y="502845"/>
                  <a:pt x="1938466" y="501261"/>
                  <a:pt x="1938466" y="501261"/>
                </a:cubicBezTo>
                <a:cubicBezTo>
                  <a:pt x="1938466" y="501261"/>
                  <a:pt x="1939401" y="498890"/>
                  <a:pt x="1940336" y="499680"/>
                </a:cubicBezTo>
                <a:lnTo>
                  <a:pt x="1942207" y="500470"/>
                </a:lnTo>
                <a:cubicBezTo>
                  <a:pt x="1942207" y="501261"/>
                  <a:pt x="1940336" y="502051"/>
                  <a:pt x="1940336" y="502051"/>
                </a:cubicBezTo>
                <a:cubicBezTo>
                  <a:pt x="1940336" y="502845"/>
                  <a:pt x="1942207" y="502845"/>
                  <a:pt x="1942207" y="503635"/>
                </a:cubicBezTo>
                <a:cubicBezTo>
                  <a:pt x="1944074" y="502845"/>
                  <a:pt x="1945009" y="501261"/>
                  <a:pt x="1945945" y="500470"/>
                </a:cubicBezTo>
                <a:cubicBezTo>
                  <a:pt x="1945945" y="499680"/>
                  <a:pt x="1946880" y="498890"/>
                  <a:pt x="1946880" y="498099"/>
                </a:cubicBezTo>
                <a:cubicBezTo>
                  <a:pt x="1947812" y="498099"/>
                  <a:pt x="1945009" y="497306"/>
                  <a:pt x="1945009" y="497306"/>
                </a:cubicBezTo>
                <a:cubicBezTo>
                  <a:pt x="1945009" y="496515"/>
                  <a:pt x="1946880" y="495725"/>
                  <a:pt x="1946880" y="495725"/>
                </a:cubicBezTo>
                <a:cubicBezTo>
                  <a:pt x="1946880" y="494934"/>
                  <a:pt x="1947812" y="493351"/>
                  <a:pt x="1948747" y="493351"/>
                </a:cubicBezTo>
                <a:lnTo>
                  <a:pt x="1950618" y="494934"/>
                </a:lnTo>
                <a:cubicBezTo>
                  <a:pt x="1950618" y="495725"/>
                  <a:pt x="1948747" y="496515"/>
                  <a:pt x="1948747" y="496515"/>
                </a:cubicBezTo>
                <a:cubicBezTo>
                  <a:pt x="1949683" y="497306"/>
                  <a:pt x="1950618" y="497306"/>
                  <a:pt x="1950618" y="498099"/>
                </a:cubicBezTo>
                <a:cubicBezTo>
                  <a:pt x="1951553" y="498099"/>
                  <a:pt x="1953421" y="498890"/>
                  <a:pt x="1953421" y="499680"/>
                </a:cubicBezTo>
                <a:lnTo>
                  <a:pt x="1951553" y="501261"/>
                </a:lnTo>
                <a:cubicBezTo>
                  <a:pt x="1951553" y="501261"/>
                  <a:pt x="1953421" y="502051"/>
                  <a:pt x="1953421" y="502845"/>
                </a:cubicBezTo>
                <a:cubicBezTo>
                  <a:pt x="1954356" y="502845"/>
                  <a:pt x="1955291" y="503635"/>
                  <a:pt x="1955291" y="503635"/>
                </a:cubicBezTo>
                <a:cubicBezTo>
                  <a:pt x="1955291" y="504426"/>
                  <a:pt x="1954356" y="505216"/>
                  <a:pt x="1954356" y="506007"/>
                </a:cubicBezTo>
                <a:cubicBezTo>
                  <a:pt x="1953421" y="506007"/>
                  <a:pt x="1952488" y="506797"/>
                  <a:pt x="1952488" y="507590"/>
                </a:cubicBezTo>
                <a:lnTo>
                  <a:pt x="1954356" y="508381"/>
                </a:lnTo>
                <a:cubicBezTo>
                  <a:pt x="1954356" y="509171"/>
                  <a:pt x="1953421" y="509962"/>
                  <a:pt x="1953421" y="510752"/>
                </a:cubicBezTo>
                <a:cubicBezTo>
                  <a:pt x="1952488" y="510752"/>
                  <a:pt x="1955291" y="511546"/>
                  <a:pt x="1955291" y="511546"/>
                </a:cubicBezTo>
                <a:cubicBezTo>
                  <a:pt x="1955291" y="511546"/>
                  <a:pt x="1957162" y="510752"/>
                  <a:pt x="1956226" y="509962"/>
                </a:cubicBezTo>
                <a:cubicBezTo>
                  <a:pt x="1956226" y="509962"/>
                  <a:pt x="1954356" y="509171"/>
                  <a:pt x="1954356" y="508381"/>
                </a:cubicBezTo>
                <a:cubicBezTo>
                  <a:pt x="1954356" y="508381"/>
                  <a:pt x="1956226" y="507590"/>
                  <a:pt x="1956226" y="506797"/>
                </a:cubicBezTo>
                <a:cubicBezTo>
                  <a:pt x="1956226" y="506007"/>
                  <a:pt x="1957162" y="506007"/>
                  <a:pt x="1958097" y="505216"/>
                </a:cubicBezTo>
                <a:cubicBezTo>
                  <a:pt x="1958097" y="504426"/>
                  <a:pt x="1959029" y="503635"/>
                  <a:pt x="1959029" y="503635"/>
                </a:cubicBezTo>
                <a:cubicBezTo>
                  <a:pt x="1959964" y="502051"/>
                  <a:pt x="1961835" y="501261"/>
                  <a:pt x="1962770" y="499680"/>
                </a:cubicBezTo>
                <a:cubicBezTo>
                  <a:pt x="1963702" y="498890"/>
                  <a:pt x="1964637" y="497306"/>
                  <a:pt x="1965573" y="496515"/>
                </a:cubicBezTo>
                <a:cubicBezTo>
                  <a:pt x="1966508" y="495725"/>
                  <a:pt x="1966508" y="494934"/>
                  <a:pt x="1967443" y="494934"/>
                </a:cubicBezTo>
                <a:cubicBezTo>
                  <a:pt x="1967443" y="494144"/>
                  <a:pt x="1968375" y="493351"/>
                  <a:pt x="1969311" y="492560"/>
                </a:cubicBezTo>
                <a:lnTo>
                  <a:pt x="1971181" y="494144"/>
                </a:lnTo>
                <a:lnTo>
                  <a:pt x="1973049" y="495725"/>
                </a:lnTo>
                <a:cubicBezTo>
                  <a:pt x="1973984" y="495725"/>
                  <a:pt x="1973984" y="494144"/>
                  <a:pt x="1974919" y="494144"/>
                </a:cubicBezTo>
                <a:cubicBezTo>
                  <a:pt x="1974919" y="494144"/>
                  <a:pt x="1975854" y="494934"/>
                  <a:pt x="1976790" y="494934"/>
                </a:cubicBezTo>
                <a:lnTo>
                  <a:pt x="1978657" y="493351"/>
                </a:lnTo>
                <a:cubicBezTo>
                  <a:pt x="1978657" y="493351"/>
                  <a:pt x="1980527" y="494144"/>
                  <a:pt x="1980527" y="494934"/>
                </a:cubicBezTo>
                <a:cubicBezTo>
                  <a:pt x="1980527" y="494934"/>
                  <a:pt x="1978657" y="495725"/>
                  <a:pt x="1978657" y="496515"/>
                </a:cubicBezTo>
                <a:cubicBezTo>
                  <a:pt x="1978657" y="497306"/>
                  <a:pt x="1977725" y="498099"/>
                  <a:pt x="1977725" y="498099"/>
                </a:cubicBezTo>
                <a:cubicBezTo>
                  <a:pt x="1976790" y="498890"/>
                  <a:pt x="1975854" y="499680"/>
                  <a:pt x="1975854" y="499680"/>
                </a:cubicBezTo>
                <a:cubicBezTo>
                  <a:pt x="1974919" y="500470"/>
                  <a:pt x="1974919" y="501261"/>
                  <a:pt x="1973984" y="502051"/>
                </a:cubicBezTo>
                <a:cubicBezTo>
                  <a:pt x="1973984" y="502051"/>
                  <a:pt x="1973049" y="503635"/>
                  <a:pt x="1972116" y="503635"/>
                </a:cubicBezTo>
                <a:lnTo>
                  <a:pt x="1970246" y="502051"/>
                </a:lnTo>
                <a:cubicBezTo>
                  <a:pt x="1970246" y="502845"/>
                  <a:pt x="1968375" y="503635"/>
                  <a:pt x="1968375" y="503635"/>
                </a:cubicBezTo>
                <a:cubicBezTo>
                  <a:pt x="1969311" y="504426"/>
                  <a:pt x="1970246" y="504426"/>
                  <a:pt x="1971181" y="505216"/>
                </a:cubicBezTo>
                <a:cubicBezTo>
                  <a:pt x="1971181" y="506007"/>
                  <a:pt x="1973049" y="506007"/>
                  <a:pt x="1973049" y="506797"/>
                </a:cubicBezTo>
                <a:cubicBezTo>
                  <a:pt x="1973049" y="506797"/>
                  <a:pt x="1971181" y="507590"/>
                  <a:pt x="1971181" y="508381"/>
                </a:cubicBezTo>
                <a:cubicBezTo>
                  <a:pt x="1972116" y="508381"/>
                  <a:pt x="1973049" y="509962"/>
                  <a:pt x="1973049" y="509962"/>
                </a:cubicBezTo>
                <a:cubicBezTo>
                  <a:pt x="1973984" y="509962"/>
                  <a:pt x="1974919" y="508381"/>
                  <a:pt x="1974919" y="508381"/>
                </a:cubicBezTo>
                <a:cubicBezTo>
                  <a:pt x="1974919" y="507590"/>
                  <a:pt x="1976790" y="506797"/>
                  <a:pt x="1976790" y="506007"/>
                </a:cubicBezTo>
                <a:lnTo>
                  <a:pt x="1974919" y="505216"/>
                </a:lnTo>
                <a:cubicBezTo>
                  <a:pt x="1974919" y="504426"/>
                  <a:pt x="1975854" y="502845"/>
                  <a:pt x="1975854" y="502845"/>
                </a:cubicBezTo>
                <a:cubicBezTo>
                  <a:pt x="1976790" y="502845"/>
                  <a:pt x="1977725" y="504426"/>
                  <a:pt x="1978657" y="504426"/>
                </a:cubicBezTo>
                <a:lnTo>
                  <a:pt x="1979592" y="502845"/>
                </a:lnTo>
                <a:cubicBezTo>
                  <a:pt x="1980527" y="502051"/>
                  <a:pt x="1980527" y="501261"/>
                  <a:pt x="1981463" y="501261"/>
                </a:cubicBezTo>
                <a:cubicBezTo>
                  <a:pt x="1981463" y="500470"/>
                  <a:pt x="1982398" y="498890"/>
                  <a:pt x="1983330" y="498890"/>
                </a:cubicBezTo>
                <a:lnTo>
                  <a:pt x="1985201" y="500470"/>
                </a:lnTo>
                <a:cubicBezTo>
                  <a:pt x="1984265" y="502051"/>
                  <a:pt x="1983330" y="502845"/>
                  <a:pt x="1982398" y="504426"/>
                </a:cubicBezTo>
                <a:cubicBezTo>
                  <a:pt x="1983330" y="505216"/>
                  <a:pt x="1984265" y="506007"/>
                  <a:pt x="1986136" y="506797"/>
                </a:cubicBezTo>
                <a:cubicBezTo>
                  <a:pt x="1987071" y="505216"/>
                  <a:pt x="1988003" y="504426"/>
                  <a:pt x="1988939" y="502845"/>
                </a:cubicBezTo>
                <a:cubicBezTo>
                  <a:pt x="1988003" y="502051"/>
                  <a:pt x="1986136" y="501261"/>
                  <a:pt x="1985201" y="500470"/>
                </a:cubicBezTo>
                <a:cubicBezTo>
                  <a:pt x="1986136" y="500470"/>
                  <a:pt x="1986136" y="498890"/>
                  <a:pt x="1987071" y="498890"/>
                </a:cubicBezTo>
                <a:cubicBezTo>
                  <a:pt x="1987071" y="498099"/>
                  <a:pt x="1988003" y="497306"/>
                  <a:pt x="1988003" y="497306"/>
                </a:cubicBezTo>
                <a:lnTo>
                  <a:pt x="1990809" y="498099"/>
                </a:lnTo>
                <a:cubicBezTo>
                  <a:pt x="1990809" y="498890"/>
                  <a:pt x="1988939" y="499680"/>
                  <a:pt x="1988939" y="500470"/>
                </a:cubicBezTo>
                <a:lnTo>
                  <a:pt x="1990809" y="501261"/>
                </a:lnTo>
                <a:cubicBezTo>
                  <a:pt x="1991744" y="501261"/>
                  <a:pt x="1991744" y="499680"/>
                  <a:pt x="1992680" y="499680"/>
                </a:cubicBezTo>
                <a:cubicBezTo>
                  <a:pt x="1992680" y="499680"/>
                  <a:pt x="1993612" y="501261"/>
                  <a:pt x="1994547" y="501261"/>
                </a:cubicBezTo>
                <a:cubicBezTo>
                  <a:pt x="1995482" y="501261"/>
                  <a:pt x="1995482" y="499680"/>
                  <a:pt x="1996418" y="498890"/>
                </a:cubicBezTo>
                <a:cubicBezTo>
                  <a:pt x="1996418" y="498890"/>
                  <a:pt x="1997350" y="500470"/>
                  <a:pt x="1998285" y="500470"/>
                </a:cubicBezTo>
                <a:cubicBezTo>
                  <a:pt x="1999220" y="500470"/>
                  <a:pt x="1999220" y="498890"/>
                  <a:pt x="2000156" y="498890"/>
                </a:cubicBezTo>
                <a:cubicBezTo>
                  <a:pt x="2001091" y="499680"/>
                  <a:pt x="2002958" y="500470"/>
                  <a:pt x="2003893" y="501261"/>
                </a:cubicBezTo>
                <a:cubicBezTo>
                  <a:pt x="2002958" y="502845"/>
                  <a:pt x="2002026" y="503635"/>
                  <a:pt x="2001091" y="505216"/>
                </a:cubicBezTo>
                <a:cubicBezTo>
                  <a:pt x="2000156" y="506007"/>
                  <a:pt x="2000156" y="506007"/>
                  <a:pt x="1999220" y="506797"/>
                </a:cubicBezTo>
                <a:lnTo>
                  <a:pt x="1997350" y="508381"/>
                </a:lnTo>
                <a:cubicBezTo>
                  <a:pt x="1997350" y="508381"/>
                  <a:pt x="1999220" y="509962"/>
                  <a:pt x="2000156" y="509962"/>
                </a:cubicBezTo>
                <a:lnTo>
                  <a:pt x="2001091" y="508381"/>
                </a:lnTo>
                <a:cubicBezTo>
                  <a:pt x="2002026" y="507590"/>
                  <a:pt x="2002026" y="506797"/>
                  <a:pt x="2002958" y="506797"/>
                </a:cubicBezTo>
                <a:cubicBezTo>
                  <a:pt x="2003893" y="506007"/>
                  <a:pt x="2003893" y="505216"/>
                  <a:pt x="2004829" y="504426"/>
                </a:cubicBezTo>
                <a:cubicBezTo>
                  <a:pt x="2004829" y="504426"/>
                  <a:pt x="2005764" y="503635"/>
                  <a:pt x="2005764" y="502845"/>
                </a:cubicBezTo>
                <a:cubicBezTo>
                  <a:pt x="2006699" y="502051"/>
                  <a:pt x="2007631" y="501261"/>
                  <a:pt x="2007631" y="501261"/>
                </a:cubicBezTo>
                <a:cubicBezTo>
                  <a:pt x="2007631" y="500470"/>
                  <a:pt x="2005764" y="499680"/>
                  <a:pt x="2005764" y="499680"/>
                </a:cubicBezTo>
                <a:cubicBezTo>
                  <a:pt x="2004829" y="499680"/>
                  <a:pt x="2003893" y="498890"/>
                  <a:pt x="2003893" y="498099"/>
                </a:cubicBezTo>
                <a:cubicBezTo>
                  <a:pt x="2002958" y="498099"/>
                  <a:pt x="2004829" y="497306"/>
                  <a:pt x="2004829" y="496515"/>
                </a:cubicBezTo>
                <a:cubicBezTo>
                  <a:pt x="2005764" y="497306"/>
                  <a:pt x="2006699" y="497306"/>
                  <a:pt x="2007631" y="498099"/>
                </a:cubicBezTo>
                <a:cubicBezTo>
                  <a:pt x="2007631" y="498099"/>
                  <a:pt x="2008567" y="499680"/>
                  <a:pt x="2009502" y="499680"/>
                </a:cubicBezTo>
                <a:cubicBezTo>
                  <a:pt x="2009502" y="499680"/>
                  <a:pt x="2010437" y="498099"/>
                  <a:pt x="2010437" y="497306"/>
                </a:cubicBezTo>
                <a:cubicBezTo>
                  <a:pt x="2011372" y="497306"/>
                  <a:pt x="2012308" y="496515"/>
                  <a:pt x="2012308" y="495725"/>
                </a:cubicBezTo>
                <a:cubicBezTo>
                  <a:pt x="2012308" y="496515"/>
                  <a:pt x="2014175" y="496515"/>
                  <a:pt x="2014175" y="497306"/>
                </a:cubicBezTo>
                <a:lnTo>
                  <a:pt x="2013240" y="498890"/>
                </a:lnTo>
                <a:cubicBezTo>
                  <a:pt x="2012308" y="499680"/>
                  <a:pt x="2012308" y="500470"/>
                  <a:pt x="2011372" y="500470"/>
                </a:cubicBezTo>
                <a:cubicBezTo>
                  <a:pt x="2010437" y="501261"/>
                  <a:pt x="2010437" y="502051"/>
                  <a:pt x="2009502" y="502845"/>
                </a:cubicBezTo>
                <a:cubicBezTo>
                  <a:pt x="2009502" y="502845"/>
                  <a:pt x="2008567" y="503635"/>
                  <a:pt x="2008567" y="504426"/>
                </a:cubicBezTo>
                <a:cubicBezTo>
                  <a:pt x="2008567" y="504426"/>
                  <a:pt x="2009502" y="506007"/>
                  <a:pt x="2010437" y="505216"/>
                </a:cubicBezTo>
                <a:cubicBezTo>
                  <a:pt x="2010437" y="505216"/>
                  <a:pt x="2011372" y="503635"/>
                  <a:pt x="2012308" y="503635"/>
                </a:cubicBezTo>
                <a:cubicBezTo>
                  <a:pt x="2012308" y="503635"/>
                  <a:pt x="2013240" y="505216"/>
                  <a:pt x="2014175" y="505216"/>
                </a:cubicBezTo>
                <a:lnTo>
                  <a:pt x="2015110" y="503635"/>
                </a:lnTo>
                <a:cubicBezTo>
                  <a:pt x="2016046" y="502845"/>
                  <a:pt x="2016981" y="502051"/>
                  <a:pt x="2016981" y="501261"/>
                </a:cubicBezTo>
                <a:cubicBezTo>
                  <a:pt x="2016981" y="501261"/>
                  <a:pt x="2017916" y="499680"/>
                  <a:pt x="2018848" y="499680"/>
                </a:cubicBezTo>
                <a:lnTo>
                  <a:pt x="2020719" y="501261"/>
                </a:lnTo>
                <a:cubicBezTo>
                  <a:pt x="2021654" y="501261"/>
                  <a:pt x="2021654" y="499680"/>
                  <a:pt x="2022586" y="499680"/>
                </a:cubicBezTo>
                <a:cubicBezTo>
                  <a:pt x="2022586" y="499680"/>
                  <a:pt x="2023521" y="500470"/>
                  <a:pt x="2024457" y="500470"/>
                </a:cubicBezTo>
                <a:cubicBezTo>
                  <a:pt x="2025392" y="500470"/>
                  <a:pt x="2025392" y="498890"/>
                  <a:pt x="2026327" y="498890"/>
                </a:cubicBezTo>
                <a:cubicBezTo>
                  <a:pt x="2026327" y="498890"/>
                  <a:pt x="2027259" y="500470"/>
                  <a:pt x="2028195" y="500470"/>
                </a:cubicBezTo>
                <a:cubicBezTo>
                  <a:pt x="2027259" y="500470"/>
                  <a:pt x="2027259" y="502051"/>
                  <a:pt x="2026327" y="502051"/>
                </a:cubicBezTo>
                <a:cubicBezTo>
                  <a:pt x="2027259" y="502845"/>
                  <a:pt x="2028195" y="502845"/>
                  <a:pt x="2028195" y="503635"/>
                </a:cubicBezTo>
                <a:cubicBezTo>
                  <a:pt x="2029130" y="503635"/>
                  <a:pt x="2031000" y="504426"/>
                  <a:pt x="2031000" y="505216"/>
                </a:cubicBezTo>
                <a:cubicBezTo>
                  <a:pt x="2031000" y="505216"/>
                  <a:pt x="2029130" y="506007"/>
                  <a:pt x="2029130" y="506797"/>
                </a:cubicBezTo>
                <a:cubicBezTo>
                  <a:pt x="2028195" y="506797"/>
                  <a:pt x="2028195" y="507590"/>
                  <a:pt x="2027259" y="508381"/>
                </a:cubicBezTo>
                <a:cubicBezTo>
                  <a:pt x="2027259" y="509171"/>
                  <a:pt x="2026327" y="509171"/>
                  <a:pt x="2026327" y="509962"/>
                </a:cubicBezTo>
                <a:cubicBezTo>
                  <a:pt x="2026327" y="509962"/>
                  <a:pt x="2027259" y="511546"/>
                  <a:pt x="2028195" y="511546"/>
                </a:cubicBezTo>
                <a:cubicBezTo>
                  <a:pt x="2028195" y="511546"/>
                  <a:pt x="2029130" y="509962"/>
                  <a:pt x="2030065" y="509962"/>
                </a:cubicBezTo>
                <a:cubicBezTo>
                  <a:pt x="2030065" y="509171"/>
                  <a:pt x="2031000" y="508381"/>
                  <a:pt x="2031000" y="507590"/>
                </a:cubicBezTo>
                <a:cubicBezTo>
                  <a:pt x="2031936" y="507590"/>
                  <a:pt x="2031936" y="506797"/>
                  <a:pt x="2032868" y="506007"/>
                </a:cubicBezTo>
                <a:cubicBezTo>
                  <a:pt x="2032868" y="506007"/>
                  <a:pt x="2033803" y="504426"/>
                  <a:pt x="2034738" y="504426"/>
                </a:cubicBezTo>
                <a:cubicBezTo>
                  <a:pt x="2034738" y="504426"/>
                  <a:pt x="2035674" y="506007"/>
                  <a:pt x="2036609" y="506007"/>
                </a:cubicBezTo>
                <a:cubicBezTo>
                  <a:pt x="2036609" y="506007"/>
                  <a:pt x="2037541" y="503635"/>
                  <a:pt x="2038476" y="503635"/>
                </a:cubicBezTo>
                <a:lnTo>
                  <a:pt x="2040347" y="505216"/>
                </a:lnTo>
                <a:cubicBezTo>
                  <a:pt x="2040347" y="505216"/>
                  <a:pt x="2041282" y="504426"/>
                  <a:pt x="2042217" y="503635"/>
                </a:cubicBezTo>
                <a:cubicBezTo>
                  <a:pt x="2042217" y="502845"/>
                  <a:pt x="2043149" y="502051"/>
                  <a:pt x="2043149" y="502051"/>
                </a:cubicBezTo>
                <a:cubicBezTo>
                  <a:pt x="2044085" y="501261"/>
                  <a:pt x="2044085" y="500470"/>
                  <a:pt x="2045020" y="499680"/>
                </a:cubicBezTo>
                <a:cubicBezTo>
                  <a:pt x="2045955" y="499680"/>
                  <a:pt x="2045955" y="498890"/>
                  <a:pt x="2046891" y="498099"/>
                </a:cubicBezTo>
                <a:cubicBezTo>
                  <a:pt x="2046891" y="497306"/>
                  <a:pt x="2047822" y="497306"/>
                  <a:pt x="2047822" y="496515"/>
                </a:cubicBezTo>
                <a:cubicBezTo>
                  <a:pt x="2048758" y="495725"/>
                  <a:pt x="2049693" y="494934"/>
                  <a:pt x="2049693" y="494934"/>
                </a:cubicBezTo>
                <a:cubicBezTo>
                  <a:pt x="2049693" y="494144"/>
                  <a:pt x="2047822" y="493351"/>
                  <a:pt x="2047822" y="493351"/>
                </a:cubicBezTo>
                <a:cubicBezTo>
                  <a:pt x="2047822" y="493351"/>
                  <a:pt x="2048758" y="491770"/>
                  <a:pt x="2049693" y="491770"/>
                </a:cubicBezTo>
                <a:lnTo>
                  <a:pt x="2050628" y="490189"/>
                </a:lnTo>
                <a:cubicBezTo>
                  <a:pt x="2051564" y="490189"/>
                  <a:pt x="2052496" y="490979"/>
                  <a:pt x="2052496" y="490979"/>
                </a:cubicBezTo>
                <a:cubicBezTo>
                  <a:pt x="2053431" y="490979"/>
                  <a:pt x="2054366" y="489395"/>
                  <a:pt x="2054366" y="489395"/>
                </a:cubicBezTo>
                <a:lnTo>
                  <a:pt x="2056237" y="490979"/>
                </a:lnTo>
                <a:cubicBezTo>
                  <a:pt x="2056237" y="491770"/>
                  <a:pt x="2055301" y="491770"/>
                  <a:pt x="2055301" y="492560"/>
                </a:cubicBezTo>
                <a:cubicBezTo>
                  <a:pt x="2054366" y="493351"/>
                  <a:pt x="2053431" y="494144"/>
                  <a:pt x="2053431" y="494144"/>
                </a:cubicBezTo>
                <a:cubicBezTo>
                  <a:pt x="2053431" y="494934"/>
                  <a:pt x="2055301" y="495725"/>
                  <a:pt x="2055301" y="495725"/>
                </a:cubicBezTo>
                <a:lnTo>
                  <a:pt x="2054366" y="497306"/>
                </a:lnTo>
                <a:cubicBezTo>
                  <a:pt x="2053431" y="498099"/>
                  <a:pt x="2052496" y="498890"/>
                  <a:pt x="2052496" y="498890"/>
                </a:cubicBezTo>
                <a:cubicBezTo>
                  <a:pt x="2051564" y="499680"/>
                  <a:pt x="2051564" y="500470"/>
                  <a:pt x="2050628" y="501261"/>
                </a:cubicBezTo>
                <a:cubicBezTo>
                  <a:pt x="2050628" y="501261"/>
                  <a:pt x="2049693" y="502051"/>
                  <a:pt x="2048758" y="502845"/>
                </a:cubicBezTo>
                <a:cubicBezTo>
                  <a:pt x="2048758" y="502051"/>
                  <a:pt x="2047822" y="502051"/>
                  <a:pt x="2046891" y="501261"/>
                </a:cubicBezTo>
                <a:lnTo>
                  <a:pt x="2045020" y="502845"/>
                </a:lnTo>
                <a:cubicBezTo>
                  <a:pt x="2045020" y="503635"/>
                  <a:pt x="2047822" y="504426"/>
                  <a:pt x="2047822" y="504426"/>
                </a:cubicBezTo>
                <a:lnTo>
                  <a:pt x="2048758" y="502845"/>
                </a:lnTo>
                <a:cubicBezTo>
                  <a:pt x="2049693" y="502845"/>
                  <a:pt x="2050628" y="504426"/>
                  <a:pt x="2051564" y="504426"/>
                </a:cubicBezTo>
                <a:lnTo>
                  <a:pt x="2052496" y="502051"/>
                </a:lnTo>
                <a:cubicBezTo>
                  <a:pt x="2053431" y="502051"/>
                  <a:pt x="2055301" y="503635"/>
                  <a:pt x="2055301" y="503635"/>
                </a:cubicBezTo>
                <a:lnTo>
                  <a:pt x="2056237" y="502051"/>
                </a:lnTo>
                <a:cubicBezTo>
                  <a:pt x="2057169" y="502051"/>
                  <a:pt x="2058104" y="503635"/>
                  <a:pt x="2059039" y="503635"/>
                </a:cubicBezTo>
                <a:cubicBezTo>
                  <a:pt x="2059039" y="502845"/>
                  <a:pt x="2059975" y="501261"/>
                  <a:pt x="2059975" y="501261"/>
                </a:cubicBezTo>
                <a:cubicBezTo>
                  <a:pt x="2060910" y="501261"/>
                  <a:pt x="2061842" y="502845"/>
                  <a:pt x="2061842" y="502845"/>
                </a:cubicBezTo>
                <a:cubicBezTo>
                  <a:pt x="2062777" y="502051"/>
                  <a:pt x="2063713" y="502051"/>
                  <a:pt x="2063713" y="501261"/>
                </a:cubicBezTo>
                <a:cubicBezTo>
                  <a:pt x="2063713" y="500470"/>
                  <a:pt x="2065583" y="499680"/>
                  <a:pt x="2065583" y="499680"/>
                </a:cubicBezTo>
                <a:cubicBezTo>
                  <a:pt x="2065583" y="498890"/>
                  <a:pt x="2063713" y="498099"/>
                  <a:pt x="2063713" y="498099"/>
                </a:cubicBezTo>
                <a:cubicBezTo>
                  <a:pt x="2063713" y="497306"/>
                  <a:pt x="2064648" y="496515"/>
                  <a:pt x="2064648" y="496515"/>
                </a:cubicBezTo>
                <a:cubicBezTo>
                  <a:pt x="2064648" y="495725"/>
                  <a:pt x="2062777" y="494934"/>
                  <a:pt x="2062777" y="494934"/>
                </a:cubicBezTo>
                <a:cubicBezTo>
                  <a:pt x="2062777" y="494144"/>
                  <a:pt x="2064648" y="493351"/>
                  <a:pt x="2064648" y="493351"/>
                </a:cubicBezTo>
                <a:cubicBezTo>
                  <a:pt x="2064648" y="492560"/>
                  <a:pt x="2066518" y="491770"/>
                  <a:pt x="2066518" y="490979"/>
                </a:cubicBezTo>
                <a:cubicBezTo>
                  <a:pt x="2066518" y="491770"/>
                  <a:pt x="2068386" y="491770"/>
                  <a:pt x="2068386" y="492560"/>
                </a:cubicBezTo>
                <a:cubicBezTo>
                  <a:pt x="2068386" y="493351"/>
                  <a:pt x="2066518" y="494144"/>
                  <a:pt x="2066518" y="494144"/>
                </a:cubicBezTo>
                <a:cubicBezTo>
                  <a:pt x="2066518" y="494934"/>
                  <a:pt x="2068386" y="494934"/>
                  <a:pt x="2068386" y="495725"/>
                </a:cubicBezTo>
                <a:cubicBezTo>
                  <a:pt x="2068386" y="495725"/>
                  <a:pt x="2066518" y="497306"/>
                  <a:pt x="2067451" y="497306"/>
                </a:cubicBezTo>
                <a:cubicBezTo>
                  <a:pt x="2067451" y="498099"/>
                  <a:pt x="2069321" y="498890"/>
                  <a:pt x="2069321" y="498890"/>
                </a:cubicBezTo>
                <a:cubicBezTo>
                  <a:pt x="2069321" y="498890"/>
                  <a:pt x="2070256" y="497306"/>
                  <a:pt x="2071192" y="497306"/>
                </a:cubicBezTo>
                <a:cubicBezTo>
                  <a:pt x="2071192" y="497306"/>
                  <a:pt x="2072127" y="498099"/>
                  <a:pt x="2073059" y="498099"/>
                </a:cubicBezTo>
                <a:cubicBezTo>
                  <a:pt x="2073994" y="497306"/>
                  <a:pt x="2074930" y="495725"/>
                  <a:pt x="2075865" y="494934"/>
                </a:cubicBezTo>
                <a:cubicBezTo>
                  <a:pt x="2076800" y="494144"/>
                  <a:pt x="2076800" y="494144"/>
                  <a:pt x="2077732" y="493351"/>
                </a:cubicBezTo>
                <a:cubicBezTo>
                  <a:pt x="2078667" y="494144"/>
                  <a:pt x="2080538" y="494934"/>
                  <a:pt x="2081473" y="495725"/>
                </a:cubicBezTo>
                <a:cubicBezTo>
                  <a:pt x="2081473" y="496515"/>
                  <a:pt x="2080538" y="497306"/>
                  <a:pt x="2080538" y="497306"/>
                </a:cubicBezTo>
                <a:cubicBezTo>
                  <a:pt x="2080538" y="498099"/>
                  <a:pt x="2082405" y="498890"/>
                  <a:pt x="2082405" y="498890"/>
                </a:cubicBezTo>
                <a:cubicBezTo>
                  <a:pt x="2082405" y="499680"/>
                  <a:pt x="2080538" y="500470"/>
                  <a:pt x="2080538" y="500470"/>
                </a:cubicBezTo>
                <a:cubicBezTo>
                  <a:pt x="2080538" y="501261"/>
                  <a:pt x="2079603" y="502845"/>
                  <a:pt x="2078667" y="502845"/>
                </a:cubicBezTo>
                <a:cubicBezTo>
                  <a:pt x="2078667" y="502845"/>
                  <a:pt x="2077732" y="501261"/>
                  <a:pt x="2076800" y="501261"/>
                </a:cubicBezTo>
                <a:lnTo>
                  <a:pt x="2074930" y="499680"/>
                </a:lnTo>
                <a:cubicBezTo>
                  <a:pt x="2074930" y="500470"/>
                  <a:pt x="2073059" y="501261"/>
                  <a:pt x="2073059" y="501261"/>
                </a:cubicBezTo>
                <a:cubicBezTo>
                  <a:pt x="2073059" y="502051"/>
                  <a:pt x="2074930" y="502051"/>
                  <a:pt x="2074930" y="502845"/>
                </a:cubicBezTo>
                <a:cubicBezTo>
                  <a:pt x="2075865" y="503635"/>
                  <a:pt x="2073994" y="504426"/>
                  <a:pt x="2073994" y="504426"/>
                </a:cubicBezTo>
                <a:cubicBezTo>
                  <a:pt x="2073994" y="505216"/>
                  <a:pt x="2075865" y="506007"/>
                  <a:pt x="2075865" y="506007"/>
                </a:cubicBezTo>
                <a:cubicBezTo>
                  <a:pt x="2075865" y="506007"/>
                  <a:pt x="2076800" y="504426"/>
                  <a:pt x="2077732" y="504426"/>
                </a:cubicBezTo>
                <a:cubicBezTo>
                  <a:pt x="2077732" y="504426"/>
                  <a:pt x="2078667" y="505216"/>
                  <a:pt x="2079603" y="506007"/>
                </a:cubicBezTo>
                <a:cubicBezTo>
                  <a:pt x="2079603" y="506007"/>
                  <a:pt x="2077732" y="506797"/>
                  <a:pt x="2077732" y="507590"/>
                </a:cubicBezTo>
                <a:cubicBezTo>
                  <a:pt x="2077732" y="507590"/>
                  <a:pt x="2080538" y="508381"/>
                  <a:pt x="2079603" y="508381"/>
                </a:cubicBezTo>
                <a:cubicBezTo>
                  <a:pt x="2080538" y="508381"/>
                  <a:pt x="2081473" y="507590"/>
                  <a:pt x="2081473" y="506797"/>
                </a:cubicBezTo>
                <a:lnTo>
                  <a:pt x="2079603" y="506007"/>
                </a:lnTo>
                <a:cubicBezTo>
                  <a:pt x="2079603" y="505216"/>
                  <a:pt x="2080538" y="504426"/>
                  <a:pt x="2081473" y="503635"/>
                </a:cubicBezTo>
                <a:cubicBezTo>
                  <a:pt x="2081473" y="503635"/>
                  <a:pt x="2082405" y="502845"/>
                  <a:pt x="2082405" y="502051"/>
                </a:cubicBezTo>
                <a:cubicBezTo>
                  <a:pt x="2083341" y="501261"/>
                  <a:pt x="2083341" y="500470"/>
                  <a:pt x="2084276" y="500470"/>
                </a:cubicBezTo>
                <a:lnTo>
                  <a:pt x="2086146" y="502051"/>
                </a:lnTo>
                <a:cubicBezTo>
                  <a:pt x="2087078" y="501261"/>
                  <a:pt x="2087078" y="500470"/>
                  <a:pt x="2088014" y="499680"/>
                </a:cubicBezTo>
                <a:cubicBezTo>
                  <a:pt x="2088014" y="500470"/>
                  <a:pt x="2089884" y="501261"/>
                  <a:pt x="2089884" y="501261"/>
                </a:cubicBezTo>
                <a:cubicBezTo>
                  <a:pt x="2090819" y="502051"/>
                  <a:pt x="2091752" y="502051"/>
                  <a:pt x="2091752" y="502845"/>
                </a:cubicBezTo>
                <a:cubicBezTo>
                  <a:pt x="2092687" y="502845"/>
                  <a:pt x="2093622" y="503635"/>
                  <a:pt x="2094557" y="503635"/>
                </a:cubicBezTo>
                <a:cubicBezTo>
                  <a:pt x="2095493" y="502845"/>
                  <a:pt x="2096428" y="501261"/>
                  <a:pt x="2097360" y="500470"/>
                </a:cubicBezTo>
                <a:cubicBezTo>
                  <a:pt x="2098295" y="499680"/>
                  <a:pt x="2098295" y="498890"/>
                  <a:pt x="2099231" y="498890"/>
                </a:cubicBezTo>
                <a:lnTo>
                  <a:pt x="2101101" y="499680"/>
                </a:lnTo>
                <a:cubicBezTo>
                  <a:pt x="2102033" y="499680"/>
                  <a:pt x="2102033" y="498099"/>
                  <a:pt x="2102969" y="498099"/>
                </a:cubicBezTo>
                <a:cubicBezTo>
                  <a:pt x="2103904" y="498099"/>
                  <a:pt x="2103904" y="499680"/>
                  <a:pt x="2104839" y="499680"/>
                </a:cubicBezTo>
                <a:cubicBezTo>
                  <a:pt x="2105774" y="499680"/>
                  <a:pt x="2106710" y="501261"/>
                  <a:pt x="2106710" y="501261"/>
                </a:cubicBezTo>
                <a:cubicBezTo>
                  <a:pt x="2107642" y="501261"/>
                  <a:pt x="2107642" y="499680"/>
                  <a:pt x="2108577" y="498890"/>
                </a:cubicBezTo>
                <a:cubicBezTo>
                  <a:pt x="2109512" y="499680"/>
                  <a:pt x="2109512" y="499680"/>
                  <a:pt x="2110448" y="500470"/>
                </a:cubicBezTo>
                <a:cubicBezTo>
                  <a:pt x="2111380" y="500470"/>
                  <a:pt x="2112315" y="501261"/>
                  <a:pt x="2112315" y="502051"/>
                </a:cubicBezTo>
                <a:lnTo>
                  <a:pt x="2111380" y="503635"/>
                </a:lnTo>
                <a:cubicBezTo>
                  <a:pt x="2110448" y="503635"/>
                  <a:pt x="2109512" y="502051"/>
                  <a:pt x="2108577" y="502051"/>
                </a:cubicBezTo>
                <a:cubicBezTo>
                  <a:pt x="2108577" y="502845"/>
                  <a:pt x="2107642" y="503635"/>
                  <a:pt x="2107642" y="504426"/>
                </a:cubicBezTo>
                <a:cubicBezTo>
                  <a:pt x="2108577" y="505216"/>
                  <a:pt x="2110448" y="506007"/>
                  <a:pt x="2111380" y="506797"/>
                </a:cubicBezTo>
                <a:cubicBezTo>
                  <a:pt x="2112315" y="506007"/>
                  <a:pt x="2112315" y="505216"/>
                  <a:pt x="2113250" y="505216"/>
                </a:cubicBezTo>
                <a:cubicBezTo>
                  <a:pt x="2113250" y="504426"/>
                  <a:pt x="2114186" y="502845"/>
                  <a:pt x="2115121" y="502845"/>
                </a:cubicBezTo>
                <a:lnTo>
                  <a:pt x="2116988" y="504426"/>
                </a:lnTo>
                <a:cubicBezTo>
                  <a:pt x="2116988" y="504426"/>
                  <a:pt x="2117923" y="503635"/>
                  <a:pt x="2118859" y="502845"/>
                </a:cubicBezTo>
                <a:cubicBezTo>
                  <a:pt x="2118859" y="502051"/>
                  <a:pt x="2119794" y="501261"/>
                  <a:pt x="2119794" y="501261"/>
                </a:cubicBezTo>
                <a:cubicBezTo>
                  <a:pt x="2119794" y="500470"/>
                  <a:pt x="2121661" y="499680"/>
                  <a:pt x="2121661" y="498890"/>
                </a:cubicBezTo>
                <a:lnTo>
                  <a:pt x="2119794" y="498099"/>
                </a:lnTo>
                <a:lnTo>
                  <a:pt x="2120729" y="496515"/>
                </a:lnTo>
                <a:cubicBezTo>
                  <a:pt x="2121661" y="495725"/>
                  <a:pt x="2122596" y="497306"/>
                  <a:pt x="2123532" y="497306"/>
                </a:cubicBezTo>
                <a:lnTo>
                  <a:pt x="2125402" y="498890"/>
                </a:lnTo>
                <a:cubicBezTo>
                  <a:pt x="2125402" y="499680"/>
                  <a:pt x="2123532" y="500470"/>
                  <a:pt x="2123532" y="500470"/>
                </a:cubicBezTo>
                <a:cubicBezTo>
                  <a:pt x="2123532" y="501261"/>
                  <a:pt x="2121661" y="502051"/>
                  <a:pt x="2121661" y="502051"/>
                </a:cubicBezTo>
                <a:cubicBezTo>
                  <a:pt x="2122596" y="502845"/>
                  <a:pt x="2124467" y="502845"/>
                  <a:pt x="2124467" y="503635"/>
                </a:cubicBezTo>
                <a:cubicBezTo>
                  <a:pt x="2124467" y="504426"/>
                  <a:pt x="2122596" y="505216"/>
                  <a:pt x="2122596" y="505216"/>
                </a:cubicBezTo>
                <a:cubicBezTo>
                  <a:pt x="2122596" y="506007"/>
                  <a:pt x="2124467" y="506007"/>
                  <a:pt x="2124467" y="506797"/>
                </a:cubicBezTo>
                <a:cubicBezTo>
                  <a:pt x="2125402" y="506007"/>
                  <a:pt x="2127270" y="504426"/>
                  <a:pt x="2128205" y="503635"/>
                </a:cubicBezTo>
                <a:cubicBezTo>
                  <a:pt x="2127270" y="502845"/>
                  <a:pt x="2126338" y="502845"/>
                  <a:pt x="2125402" y="502051"/>
                </a:cubicBezTo>
                <a:lnTo>
                  <a:pt x="2127270" y="500470"/>
                </a:lnTo>
                <a:cubicBezTo>
                  <a:pt x="2128205" y="499680"/>
                  <a:pt x="2128205" y="498890"/>
                  <a:pt x="2129140" y="498099"/>
                </a:cubicBezTo>
                <a:cubicBezTo>
                  <a:pt x="2129140" y="498099"/>
                  <a:pt x="2130075" y="497306"/>
                  <a:pt x="2131011" y="496515"/>
                </a:cubicBezTo>
                <a:lnTo>
                  <a:pt x="2131946" y="494934"/>
                </a:lnTo>
                <a:lnTo>
                  <a:pt x="2133813" y="496515"/>
                </a:lnTo>
                <a:cubicBezTo>
                  <a:pt x="2134749" y="496515"/>
                  <a:pt x="2135684" y="497306"/>
                  <a:pt x="2136619" y="497306"/>
                </a:cubicBezTo>
                <a:cubicBezTo>
                  <a:pt x="2135684" y="497306"/>
                  <a:pt x="2134749" y="498890"/>
                  <a:pt x="2134749" y="499680"/>
                </a:cubicBezTo>
                <a:cubicBezTo>
                  <a:pt x="2133813" y="499680"/>
                  <a:pt x="2133813" y="500470"/>
                  <a:pt x="2132878" y="501261"/>
                </a:cubicBezTo>
                <a:lnTo>
                  <a:pt x="2131946" y="502845"/>
                </a:lnTo>
                <a:cubicBezTo>
                  <a:pt x="2131946" y="503635"/>
                  <a:pt x="2133813" y="503635"/>
                  <a:pt x="2133813" y="504426"/>
                </a:cubicBezTo>
                <a:cubicBezTo>
                  <a:pt x="2133813" y="504426"/>
                  <a:pt x="2131946" y="505216"/>
                  <a:pt x="2131946" y="506007"/>
                </a:cubicBezTo>
                <a:cubicBezTo>
                  <a:pt x="2131946" y="506007"/>
                  <a:pt x="2133813" y="506797"/>
                  <a:pt x="2133813" y="507590"/>
                </a:cubicBezTo>
                <a:cubicBezTo>
                  <a:pt x="2134749" y="506007"/>
                  <a:pt x="2136619" y="505216"/>
                  <a:pt x="2137551" y="503635"/>
                </a:cubicBezTo>
                <a:lnTo>
                  <a:pt x="2138487" y="502051"/>
                </a:lnTo>
                <a:cubicBezTo>
                  <a:pt x="2139422" y="502051"/>
                  <a:pt x="2140357" y="503635"/>
                  <a:pt x="2141289" y="503635"/>
                </a:cubicBezTo>
                <a:lnTo>
                  <a:pt x="2142225" y="501261"/>
                </a:lnTo>
                <a:cubicBezTo>
                  <a:pt x="2143160" y="501261"/>
                  <a:pt x="2145030" y="502845"/>
                  <a:pt x="2145030" y="502845"/>
                </a:cubicBezTo>
                <a:lnTo>
                  <a:pt x="2145966" y="501261"/>
                </a:lnTo>
                <a:cubicBezTo>
                  <a:pt x="2145966" y="500470"/>
                  <a:pt x="2144095" y="500470"/>
                  <a:pt x="2144095" y="499680"/>
                </a:cubicBezTo>
                <a:cubicBezTo>
                  <a:pt x="2144095" y="499680"/>
                  <a:pt x="2145966" y="498890"/>
                  <a:pt x="2145966" y="498099"/>
                </a:cubicBezTo>
                <a:cubicBezTo>
                  <a:pt x="2145966" y="497306"/>
                  <a:pt x="2146898" y="496515"/>
                  <a:pt x="2147833" y="496515"/>
                </a:cubicBezTo>
                <a:cubicBezTo>
                  <a:pt x="2147833" y="495725"/>
                  <a:pt x="2148768" y="494934"/>
                  <a:pt x="2148768" y="494934"/>
                </a:cubicBezTo>
                <a:cubicBezTo>
                  <a:pt x="2148768" y="494144"/>
                  <a:pt x="2150639" y="495725"/>
                  <a:pt x="2150639" y="495725"/>
                </a:cubicBezTo>
                <a:cubicBezTo>
                  <a:pt x="2151571" y="495725"/>
                  <a:pt x="2151571" y="494144"/>
                  <a:pt x="2152506" y="494144"/>
                </a:cubicBezTo>
                <a:cubicBezTo>
                  <a:pt x="2153441" y="494144"/>
                  <a:pt x="2154377" y="495725"/>
                  <a:pt x="2154377" y="495725"/>
                </a:cubicBezTo>
                <a:cubicBezTo>
                  <a:pt x="2155312" y="495725"/>
                  <a:pt x="2155312" y="494144"/>
                  <a:pt x="2156247" y="493351"/>
                </a:cubicBezTo>
                <a:cubicBezTo>
                  <a:pt x="2158115" y="494934"/>
                  <a:pt x="2159050" y="495725"/>
                  <a:pt x="2160920" y="496515"/>
                </a:cubicBezTo>
                <a:cubicBezTo>
                  <a:pt x="2159985" y="497306"/>
                  <a:pt x="2159050" y="497306"/>
                  <a:pt x="2159050" y="498099"/>
                </a:cubicBezTo>
                <a:lnTo>
                  <a:pt x="2157179" y="499680"/>
                </a:lnTo>
                <a:lnTo>
                  <a:pt x="2155312" y="498890"/>
                </a:lnTo>
                <a:lnTo>
                  <a:pt x="2153441" y="500470"/>
                </a:lnTo>
                <a:cubicBezTo>
                  <a:pt x="2153441" y="500470"/>
                  <a:pt x="2155312" y="501261"/>
                  <a:pt x="2155312" y="502051"/>
                </a:cubicBezTo>
                <a:cubicBezTo>
                  <a:pt x="2155312" y="502051"/>
                  <a:pt x="2154377" y="502845"/>
                  <a:pt x="2154377" y="503635"/>
                </a:cubicBezTo>
                <a:cubicBezTo>
                  <a:pt x="2154377" y="503635"/>
                  <a:pt x="2152506" y="504426"/>
                  <a:pt x="2152506" y="505216"/>
                </a:cubicBezTo>
                <a:cubicBezTo>
                  <a:pt x="2152506" y="506007"/>
                  <a:pt x="2154377" y="506007"/>
                  <a:pt x="2154377" y="506797"/>
                </a:cubicBezTo>
                <a:cubicBezTo>
                  <a:pt x="2154377" y="507590"/>
                  <a:pt x="2153441" y="507590"/>
                  <a:pt x="2153441" y="508381"/>
                </a:cubicBezTo>
                <a:cubicBezTo>
                  <a:pt x="2153441" y="509171"/>
                  <a:pt x="2151571" y="509962"/>
                  <a:pt x="2151571" y="509962"/>
                </a:cubicBezTo>
                <a:cubicBezTo>
                  <a:pt x="2151571" y="510752"/>
                  <a:pt x="2153441" y="510752"/>
                  <a:pt x="2153441" y="511546"/>
                </a:cubicBezTo>
                <a:cubicBezTo>
                  <a:pt x="2153441" y="512336"/>
                  <a:pt x="2155312" y="512336"/>
                  <a:pt x="2155312" y="513126"/>
                </a:cubicBezTo>
                <a:cubicBezTo>
                  <a:pt x="2155312" y="513126"/>
                  <a:pt x="2153441" y="513917"/>
                  <a:pt x="2154377" y="514707"/>
                </a:cubicBezTo>
                <a:cubicBezTo>
                  <a:pt x="2154377" y="514707"/>
                  <a:pt x="2156247" y="515498"/>
                  <a:pt x="2156247" y="516291"/>
                </a:cubicBezTo>
                <a:cubicBezTo>
                  <a:pt x="2156247" y="516291"/>
                  <a:pt x="2154377" y="517082"/>
                  <a:pt x="2154377" y="517872"/>
                </a:cubicBezTo>
                <a:cubicBezTo>
                  <a:pt x="2154377" y="517872"/>
                  <a:pt x="2156247" y="518662"/>
                  <a:pt x="2156247" y="519453"/>
                </a:cubicBezTo>
                <a:cubicBezTo>
                  <a:pt x="2157179" y="519453"/>
                  <a:pt x="2158115" y="520246"/>
                  <a:pt x="2159050" y="520246"/>
                </a:cubicBezTo>
                <a:cubicBezTo>
                  <a:pt x="2159050" y="520246"/>
                  <a:pt x="2159985" y="519453"/>
                  <a:pt x="2159985" y="518662"/>
                </a:cubicBezTo>
                <a:cubicBezTo>
                  <a:pt x="2159985" y="517872"/>
                  <a:pt x="2158115" y="517872"/>
                  <a:pt x="2158115" y="517082"/>
                </a:cubicBezTo>
                <a:cubicBezTo>
                  <a:pt x="2158115" y="517082"/>
                  <a:pt x="2159985" y="516291"/>
                  <a:pt x="2159985" y="515498"/>
                </a:cubicBezTo>
                <a:cubicBezTo>
                  <a:pt x="2159985" y="514707"/>
                  <a:pt x="2158115" y="514707"/>
                  <a:pt x="2158115" y="513917"/>
                </a:cubicBezTo>
                <a:cubicBezTo>
                  <a:pt x="2157179" y="513917"/>
                  <a:pt x="2155312" y="513126"/>
                  <a:pt x="2155312" y="513126"/>
                </a:cubicBezTo>
                <a:cubicBezTo>
                  <a:pt x="2155312" y="512336"/>
                  <a:pt x="2157179" y="511546"/>
                  <a:pt x="2157179" y="510752"/>
                </a:cubicBezTo>
                <a:lnTo>
                  <a:pt x="2155312" y="509962"/>
                </a:lnTo>
                <a:cubicBezTo>
                  <a:pt x="2155312" y="509171"/>
                  <a:pt x="2156247" y="508381"/>
                  <a:pt x="2156247" y="507590"/>
                </a:cubicBezTo>
                <a:cubicBezTo>
                  <a:pt x="2157179" y="507590"/>
                  <a:pt x="2158115" y="506797"/>
                  <a:pt x="2158115" y="506007"/>
                </a:cubicBezTo>
                <a:lnTo>
                  <a:pt x="2156247" y="505216"/>
                </a:lnTo>
                <a:cubicBezTo>
                  <a:pt x="2156247" y="504426"/>
                  <a:pt x="2157179" y="502845"/>
                  <a:pt x="2158115" y="502845"/>
                </a:cubicBezTo>
                <a:cubicBezTo>
                  <a:pt x="2158115" y="502845"/>
                  <a:pt x="2159050" y="504426"/>
                  <a:pt x="2159985" y="504426"/>
                </a:cubicBezTo>
                <a:cubicBezTo>
                  <a:pt x="2159985" y="504426"/>
                  <a:pt x="2160920" y="502845"/>
                  <a:pt x="2161852" y="502845"/>
                </a:cubicBezTo>
                <a:cubicBezTo>
                  <a:pt x="2161852" y="502051"/>
                  <a:pt x="2162788" y="501261"/>
                  <a:pt x="2162788" y="501261"/>
                </a:cubicBezTo>
                <a:cubicBezTo>
                  <a:pt x="2163723" y="500470"/>
                  <a:pt x="2164658" y="499680"/>
                  <a:pt x="2164658" y="498890"/>
                </a:cubicBezTo>
                <a:lnTo>
                  <a:pt x="2162788" y="498099"/>
                </a:lnTo>
                <a:cubicBezTo>
                  <a:pt x="2162788" y="497306"/>
                  <a:pt x="2163723" y="496515"/>
                  <a:pt x="2163723" y="495725"/>
                </a:cubicBezTo>
                <a:cubicBezTo>
                  <a:pt x="2164658" y="495725"/>
                  <a:pt x="2161852" y="494934"/>
                  <a:pt x="2161852" y="494934"/>
                </a:cubicBezTo>
                <a:cubicBezTo>
                  <a:pt x="2161852" y="494144"/>
                  <a:pt x="2163723" y="493351"/>
                  <a:pt x="2163723" y="492560"/>
                </a:cubicBezTo>
                <a:cubicBezTo>
                  <a:pt x="2163723" y="492560"/>
                  <a:pt x="2164658" y="491770"/>
                  <a:pt x="2165593" y="490979"/>
                </a:cubicBezTo>
                <a:lnTo>
                  <a:pt x="2167461" y="492560"/>
                </a:lnTo>
                <a:cubicBezTo>
                  <a:pt x="2167461" y="493351"/>
                  <a:pt x="2165593" y="493351"/>
                  <a:pt x="2165593" y="494144"/>
                </a:cubicBezTo>
                <a:cubicBezTo>
                  <a:pt x="2165593" y="494934"/>
                  <a:pt x="2167461" y="494934"/>
                  <a:pt x="2167461" y="495725"/>
                </a:cubicBezTo>
                <a:lnTo>
                  <a:pt x="2166526" y="497306"/>
                </a:lnTo>
                <a:cubicBezTo>
                  <a:pt x="2166526" y="498099"/>
                  <a:pt x="2167461" y="498099"/>
                  <a:pt x="2168396" y="498890"/>
                </a:cubicBezTo>
                <a:lnTo>
                  <a:pt x="2170267" y="499680"/>
                </a:lnTo>
                <a:cubicBezTo>
                  <a:pt x="2170267" y="500470"/>
                  <a:pt x="2169331" y="501261"/>
                  <a:pt x="2168396" y="502051"/>
                </a:cubicBezTo>
                <a:cubicBezTo>
                  <a:pt x="2168396" y="502051"/>
                  <a:pt x="2167461" y="502845"/>
                  <a:pt x="2167461" y="503635"/>
                </a:cubicBezTo>
                <a:lnTo>
                  <a:pt x="2165593" y="505216"/>
                </a:lnTo>
                <a:cubicBezTo>
                  <a:pt x="2165593" y="506007"/>
                  <a:pt x="2167461" y="506007"/>
                  <a:pt x="2167461" y="506797"/>
                </a:cubicBezTo>
                <a:cubicBezTo>
                  <a:pt x="2167461" y="506797"/>
                  <a:pt x="2169331" y="507590"/>
                  <a:pt x="2170267" y="508381"/>
                </a:cubicBezTo>
                <a:cubicBezTo>
                  <a:pt x="2170267" y="507590"/>
                  <a:pt x="2171199" y="506797"/>
                  <a:pt x="2171199" y="506007"/>
                </a:cubicBezTo>
                <a:lnTo>
                  <a:pt x="2173069" y="504426"/>
                </a:lnTo>
                <a:cubicBezTo>
                  <a:pt x="2173069" y="504426"/>
                  <a:pt x="2171199" y="503635"/>
                  <a:pt x="2171199" y="502845"/>
                </a:cubicBezTo>
                <a:cubicBezTo>
                  <a:pt x="2171199" y="502845"/>
                  <a:pt x="2172134" y="502051"/>
                  <a:pt x="2172134" y="501261"/>
                </a:cubicBezTo>
                <a:cubicBezTo>
                  <a:pt x="2173069" y="500470"/>
                  <a:pt x="2174005" y="500470"/>
                  <a:pt x="2174005" y="499680"/>
                </a:cubicBezTo>
                <a:cubicBezTo>
                  <a:pt x="2174940" y="498890"/>
                  <a:pt x="2174940" y="498099"/>
                  <a:pt x="2175872" y="498099"/>
                </a:cubicBezTo>
                <a:lnTo>
                  <a:pt x="2177743" y="498890"/>
                </a:lnTo>
                <a:cubicBezTo>
                  <a:pt x="2177743" y="499680"/>
                  <a:pt x="2175872" y="500470"/>
                  <a:pt x="2175872" y="501261"/>
                </a:cubicBezTo>
                <a:cubicBezTo>
                  <a:pt x="2176807" y="501261"/>
                  <a:pt x="2177743" y="502051"/>
                  <a:pt x="2178678" y="502051"/>
                </a:cubicBezTo>
                <a:lnTo>
                  <a:pt x="2179613" y="500470"/>
                </a:lnTo>
                <a:cubicBezTo>
                  <a:pt x="2180548" y="500470"/>
                  <a:pt x="2181481" y="502051"/>
                  <a:pt x="2182416" y="502051"/>
                </a:cubicBezTo>
                <a:lnTo>
                  <a:pt x="2183351" y="500470"/>
                </a:lnTo>
                <a:cubicBezTo>
                  <a:pt x="2184286" y="499680"/>
                  <a:pt x="2184286" y="498890"/>
                  <a:pt x="2185222" y="498099"/>
                </a:cubicBezTo>
                <a:cubicBezTo>
                  <a:pt x="2186157" y="497306"/>
                  <a:pt x="2187089" y="495725"/>
                  <a:pt x="2188024" y="494934"/>
                </a:cubicBezTo>
                <a:cubicBezTo>
                  <a:pt x="2189895" y="495725"/>
                  <a:pt x="2190830" y="496515"/>
                  <a:pt x="2192697" y="497306"/>
                </a:cubicBezTo>
                <a:cubicBezTo>
                  <a:pt x="2191762" y="498099"/>
                  <a:pt x="2191762" y="498890"/>
                  <a:pt x="2190830" y="499680"/>
                </a:cubicBezTo>
                <a:cubicBezTo>
                  <a:pt x="2190830" y="499680"/>
                  <a:pt x="2188960" y="500470"/>
                  <a:pt x="2188960" y="501261"/>
                </a:cubicBezTo>
                <a:lnTo>
                  <a:pt x="2191762" y="502051"/>
                </a:lnTo>
                <a:cubicBezTo>
                  <a:pt x="2190830" y="502845"/>
                  <a:pt x="2189895" y="504426"/>
                  <a:pt x="2189895" y="504426"/>
                </a:cubicBezTo>
                <a:lnTo>
                  <a:pt x="2188024" y="502845"/>
                </a:lnTo>
                <a:cubicBezTo>
                  <a:pt x="2187089" y="502845"/>
                  <a:pt x="2186157" y="504426"/>
                  <a:pt x="2186157" y="504426"/>
                </a:cubicBezTo>
                <a:cubicBezTo>
                  <a:pt x="2185222" y="505216"/>
                  <a:pt x="2185222" y="506007"/>
                  <a:pt x="2184286" y="506007"/>
                </a:cubicBezTo>
                <a:cubicBezTo>
                  <a:pt x="2184286" y="506797"/>
                  <a:pt x="2183351" y="507590"/>
                  <a:pt x="2183351" y="508381"/>
                </a:cubicBezTo>
                <a:cubicBezTo>
                  <a:pt x="2182416" y="508381"/>
                  <a:pt x="2181481" y="509171"/>
                  <a:pt x="2181481" y="509962"/>
                </a:cubicBezTo>
                <a:cubicBezTo>
                  <a:pt x="2180548" y="510752"/>
                  <a:pt x="2180548" y="510752"/>
                  <a:pt x="2179613" y="511546"/>
                </a:cubicBezTo>
                <a:lnTo>
                  <a:pt x="2181481" y="513126"/>
                </a:lnTo>
                <a:cubicBezTo>
                  <a:pt x="2182416" y="513126"/>
                  <a:pt x="2182416" y="511546"/>
                  <a:pt x="2183351" y="511546"/>
                </a:cubicBezTo>
                <a:cubicBezTo>
                  <a:pt x="2184286" y="511546"/>
                  <a:pt x="2185222" y="513126"/>
                  <a:pt x="2185222" y="512336"/>
                </a:cubicBezTo>
                <a:cubicBezTo>
                  <a:pt x="2186157" y="512336"/>
                  <a:pt x="2187089" y="511546"/>
                  <a:pt x="2187089" y="510752"/>
                </a:cubicBezTo>
                <a:cubicBezTo>
                  <a:pt x="2187089" y="510752"/>
                  <a:pt x="2185222" y="509962"/>
                  <a:pt x="2185222" y="509171"/>
                </a:cubicBezTo>
                <a:cubicBezTo>
                  <a:pt x="2185222" y="509171"/>
                  <a:pt x="2186157" y="507590"/>
                  <a:pt x="2187089" y="507590"/>
                </a:cubicBezTo>
                <a:lnTo>
                  <a:pt x="2188960" y="509171"/>
                </a:lnTo>
                <a:cubicBezTo>
                  <a:pt x="2188960" y="508381"/>
                  <a:pt x="2189895" y="507590"/>
                  <a:pt x="2189895" y="507590"/>
                </a:cubicBezTo>
                <a:cubicBezTo>
                  <a:pt x="2190830" y="506797"/>
                  <a:pt x="2191762" y="506007"/>
                  <a:pt x="2191762" y="505216"/>
                </a:cubicBezTo>
                <a:cubicBezTo>
                  <a:pt x="2192697" y="505216"/>
                  <a:pt x="2192697" y="504426"/>
                  <a:pt x="2193633" y="503635"/>
                </a:cubicBezTo>
                <a:cubicBezTo>
                  <a:pt x="2193633" y="503635"/>
                  <a:pt x="2194568" y="502051"/>
                  <a:pt x="2195503" y="502051"/>
                </a:cubicBezTo>
                <a:lnTo>
                  <a:pt x="2197370" y="503635"/>
                </a:lnTo>
                <a:cubicBezTo>
                  <a:pt x="2197370" y="503635"/>
                  <a:pt x="2198306" y="502051"/>
                  <a:pt x="2198306" y="501261"/>
                </a:cubicBezTo>
                <a:cubicBezTo>
                  <a:pt x="2199241" y="501261"/>
                  <a:pt x="2200176" y="500470"/>
                  <a:pt x="2200176" y="499680"/>
                </a:cubicBezTo>
                <a:cubicBezTo>
                  <a:pt x="2201108" y="499680"/>
                  <a:pt x="2201108" y="498099"/>
                  <a:pt x="2202044" y="498099"/>
                </a:cubicBezTo>
                <a:lnTo>
                  <a:pt x="2203914" y="499680"/>
                </a:lnTo>
                <a:cubicBezTo>
                  <a:pt x="2204849" y="499680"/>
                  <a:pt x="2204849" y="498099"/>
                  <a:pt x="2205782" y="497306"/>
                </a:cubicBezTo>
                <a:cubicBezTo>
                  <a:pt x="2205782" y="497306"/>
                  <a:pt x="2206717" y="498890"/>
                  <a:pt x="2207652" y="498890"/>
                </a:cubicBezTo>
                <a:cubicBezTo>
                  <a:pt x="2207652" y="498890"/>
                  <a:pt x="2208587" y="497306"/>
                  <a:pt x="2209523" y="497306"/>
                </a:cubicBezTo>
                <a:cubicBezTo>
                  <a:pt x="2209523" y="497306"/>
                  <a:pt x="2210458" y="498099"/>
                  <a:pt x="2211390" y="498890"/>
                </a:cubicBezTo>
                <a:cubicBezTo>
                  <a:pt x="2212325" y="498890"/>
                  <a:pt x="2212325" y="499680"/>
                  <a:pt x="2213261" y="499680"/>
                </a:cubicBezTo>
                <a:cubicBezTo>
                  <a:pt x="2214196" y="500470"/>
                  <a:pt x="2215131" y="501261"/>
                  <a:pt x="2215131" y="501261"/>
                </a:cubicBezTo>
                <a:cubicBezTo>
                  <a:pt x="2216063" y="501261"/>
                  <a:pt x="2216999" y="499680"/>
                  <a:pt x="2216999" y="499680"/>
                </a:cubicBezTo>
                <a:lnTo>
                  <a:pt x="2218869" y="500470"/>
                </a:lnTo>
                <a:cubicBezTo>
                  <a:pt x="2219804" y="501261"/>
                  <a:pt x="2220740" y="502051"/>
                  <a:pt x="2221672" y="502051"/>
                </a:cubicBezTo>
                <a:cubicBezTo>
                  <a:pt x="2221672" y="502845"/>
                  <a:pt x="2222607" y="502845"/>
                  <a:pt x="2223542" y="503635"/>
                </a:cubicBezTo>
                <a:cubicBezTo>
                  <a:pt x="2224478" y="503635"/>
                  <a:pt x="2224478" y="504426"/>
                  <a:pt x="2225413" y="505216"/>
                </a:cubicBezTo>
                <a:cubicBezTo>
                  <a:pt x="2226345" y="505216"/>
                  <a:pt x="2227280" y="506007"/>
                  <a:pt x="2227280" y="506007"/>
                </a:cubicBezTo>
                <a:cubicBezTo>
                  <a:pt x="2228215" y="506007"/>
                  <a:pt x="2228215" y="505216"/>
                  <a:pt x="2229151" y="504426"/>
                </a:cubicBezTo>
                <a:cubicBezTo>
                  <a:pt x="2229151" y="504426"/>
                  <a:pt x="2230083" y="502845"/>
                  <a:pt x="2231018" y="502845"/>
                </a:cubicBezTo>
                <a:lnTo>
                  <a:pt x="2232888" y="504426"/>
                </a:lnTo>
                <a:cubicBezTo>
                  <a:pt x="2233824" y="503635"/>
                  <a:pt x="2233824" y="502845"/>
                  <a:pt x="2234759" y="502051"/>
                </a:cubicBezTo>
                <a:cubicBezTo>
                  <a:pt x="2234759" y="502051"/>
                  <a:pt x="2235691" y="501261"/>
                  <a:pt x="2235691" y="500470"/>
                </a:cubicBezTo>
                <a:cubicBezTo>
                  <a:pt x="2236626" y="499680"/>
                  <a:pt x="2237562" y="499680"/>
                  <a:pt x="2237562" y="498890"/>
                </a:cubicBezTo>
                <a:cubicBezTo>
                  <a:pt x="2238497" y="498099"/>
                  <a:pt x="2238497" y="497306"/>
                  <a:pt x="2239432" y="497306"/>
                </a:cubicBezTo>
                <a:cubicBezTo>
                  <a:pt x="2239432" y="496515"/>
                  <a:pt x="2240367" y="494934"/>
                  <a:pt x="2240367" y="494934"/>
                </a:cubicBezTo>
                <a:cubicBezTo>
                  <a:pt x="2241300" y="494934"/>
                  <a:pt x="2243170" y="496515"/>
                  <a:pt x="2243170" y="496515"/>
                </a:cubicBezTo>
                <a:lnTo>
                  <a:pt x="2241300" y="498099"/>
                </a:lnTo>
                <a:cubicBezTo>
                  <a:pt x="2241300" y="498890"/>
                  <a:pt x="2243170" y="499680"/>
                  <a:pt x="2243170" y="499680"/>
                </a:cubicBezTo>
                <a:cubicBezTo>
                  <a:pt x="2244105" y="499680"/>
                  <a:pt x="2245041" y="498099"/>
                  <a:pt x="2245041" y="498099"/>
                </a:cubicBezTo>
                <a:cubicBezTo>
                  <a:pt x="2245973" y="498099"/>
                  <a:pt x="2246908" y="498890"/>
                  <a:pt x="2246908" y="498890"/>
                </a:cubicBezTo>
                <a:cubicBezTo>
                  <a:pt x="2247843" y="499680"/>
                  <a:pt x="2248779" y="500470"/>
                  <a:pt x="2248779" y="500470"/>
                </a:cubicBezTo>
                <a:cubicBezTo>
                  <a:pt x="2249714" y="501261"/>
                  <a:pt x="2250649" y="501261"/>
                  <a:pt x="2251581" y="502051"/>
                </a:cubicBezTo>
                <a:cubicBezTo>
                  <a:pt x="2250649" y="502051"/>
                  <a:pt x="2249714" y="503635"/>
                  <a:pt x="2249714" y="503635"/>
                </a:cubicBezTo>
                <a:cubicBezTo>
                  <a:pt x="2249714" y="503635"/>
                  <a:pt x="2248779" y="505216"/>
                  <a:pt x="2247843" y="505216"/>
                </a:cubicBezTo>
                <a:lnTo>
                  <a:pt x="2245973" y="504426"/>
                </a:lnTo>
                <a:lnTo>
                  <a:pt x="2244105" y="502845"/>
                </a:lnTo>
                <a:lnTo>
                  <a:pt x="2242235" y="504426"/>
                </a:lnTo>
                <a:cubicBezTo>
                  <a:pt x="2242235" y="505216"/>
                  <a:pt x="2244105" y="505216"/>
                  <a:pt x="2244105" y="506007"/>
                </a:cubicBezTo>
                <a:lnTo>
                  <a:pt x="2243170" y="507590"/>
                </a:lnTo>
                <a:lnTo>
                  <a:pt x="2245041" y="509171"/>
                </a:lnTo>
                <a:cubicBezTo>
                  <a:pt x="2245041" y="508381"/>
                  <a:pt x="2245973" y="507590"/>
                  <a:pt x="2246908" y="507590"/>
                </a:cubicBezTo>
                <a:cubicBezTo>
                  <a:pt x="2246908" y="506797"/>
                  <a:pt x="2247843" y="505216"/>
                  <a:pt x="2247843" y="505216"/>
                </a:cubicBezTo>
                <a:cubicBezTo>
                  <a:pt x="2248779" y="505216"/>
                  <a:pt x="2249714" y="506797"/>
                  <a:pt x="2249714" y="506797"/>
                </a:cubicBezTo>
                <a:cubicBezTo>
                  <a:pt x="2250649" y="506797"/>
                  <a:pt x="2251581" y="505216"/>
                  <a:pt x="2251581" y="505216"/>
                </a:cubicBezTo>
                <a:cubicBezTo>
                  <a:pt x="2252517" y="504426"/>
                  <a:pt x="2252517" y="503635"/>
                  <a:pt x="2253452" y="503635"/>
                </a:cubicBezTo>
                <a:lnTo>
                  <a:pt x="2253609" y="503434"/>
                </a:lnTo>
                <a:cubicBezTo>
                  <a:pt x="2254047" y="503355"/>
                  <a:pt x="2255319" y="504426"/>
                  <a:pt x="2255319" y="504426"/>
                </a:cubicBezTo>
                <a:lnTo>
                  <a:pt x="2257190" y="502845"/>
                </a:lnTo>
                <a:cubicBezTo>
                  <a:pt x="2257190" y="502845"/>
                  <a:pt x="2258125" y="501261"/>
                  <a:pt x="2259060" y="501261"/>
                </a:cubicBezTo>
                <a:cubicBezTo>
                  <a:pt x="2259060" y="501261"/>
                  <a:pt x="2259996" y="502051"/>
                  <a:pt x="2260928" y="502845"/>
                </a:cubicBezTo>
                <a:lnTo>
                  <a:pt x="2262798" y="503635"/>
                </a:lnTo>
                <a:cubicBezTo>
                  <a:pt x="2262798" y="503635"/>
                  <a:pt x="2263733" y="502051"/>
                  <a:pt x="2264669" y="502051"/>
                </a:cubicBezTo>
                <a:lnTo>
                  <a:pt x="2265601" y="500470"/>
                </a:lnTo>
                <a:cubicBezTo>
                  <a:pt x="2266536" y="500470"/>
                  <a:pt x="2267471" y="502051"/>
                  <a:pt x="2268407" y="501261"/>
                </a:cubicBezTo>
                <a:cubicBezTo>
                  <a:pt x="2268407" y="501261"/>
                  <a:pt x="2269342" y="500470"/>
                  <a:pt x="2269342" y="499680"/>
                </a:cubicBezTo>
                <a:cubicBezTo>
                  <a:pt x="2270277" y="499680"/>
                  <a:pt x="2271209" y="498099"/>
                  <a:pt x="2271209" y="498099"/>
                </a:cubicBezTo>
                <a:cubicBezTo>
                  <a:pt x="2272144" y="498099"/>
                  <a:pt x="2273080" y="499680"/>
                  <a:pt x="2273080" y="499680"/>
                </a:cubicBezTo>
                <a:cubicBezTo>
                  <a:pt x="2274015" y="499680"/>
                  <a:pt x="2274950" y="497306"/>
                  <a:pt x="2274950" y="497306"/>
                </a:cubicBezTo>
                <a:cubicBezTo>
                  <a:pt x="2275882" y="498099"/>
                  <a:pt x="2276818" y="498890"/>
                  <a:pt x="2276818" y="498890"/>
                </a:cubicBezTo>
                <a:lnTo>
                  <a:pt x="2278688" y="500470"/>
                </a:lnTo>
                <a:cubicBezTo>
                  <a:pt x="2279623" y="500470"/>
                  <a:pt x="2280556" y="498890"/>
                  <a:pt x="2280556" y="498890"/>
                </a:cubicBezTo>
                <a:cubicBezTo>
                  <a:pt x="2281491" y="498099"/>
                  <a:pt x="2281491" y="497306"/>
                  <a:pt x="2282426" y="496515"/>
                </a:cubicBezTo>
                <a:cubicBezTo>
                  <a:pt x="2282426" y="496515"/>
                  <a:pt x="2283361" y="494934"/>
                  <a:pt x="2284297" y="494934"/>
                </a:cubicBezTo>
                <a:lnTo>
                  <a:pt x="2286164" y="496515"/>
                </a:lnTo>
                <a:lnTo>
                  <a:pt x="2288035" y="498099"/>
                </a:lnTo>
                <a:cubicBezTo>
                  <a:pt x="2288035" y="498099"/>
                  <a:pt x="2288970" y="496515"/>
                  <a:pt x="2289902" y="495725"/>
                </a:cubicBezTo>
                <a:cubicBezTo>
                  <a:pt x="2289902" y="495725"/>
                  <a:pt x="2290837" y="494934"/>
                  <a:pt x="2290837" y="494144"/>
                </a:cubicBezTo>
                <a:cubicBezTo>
                  <a:pt x="2292708" y="494934"/>
                  <a:pt x="2293643" y="495725"/>
                  <a:pt x="2295510" y="497306"/>
                </a:cubicBezTo>
                <a:cubicBezTo>
                  <a:pt x="2294578" y="497306"/>
                  <a:pt x="2294578" y="498890"/>
                  <a:pt x="2293643" y="498890"/>
                </a:cubicBezTo>
                <a:lnTo>
                  <a:pt x="2291773" y="497306"/>
                </a:lnTo>
                <a:cubicBezTo>
                  <a:pt x="2290837" y="497306"/>
                  <a:pt x="2290837" y="498890"/>
                  <a:pt x="2289902" y="498890"/>
                </a:cubicBezTo>
                <a:cubicBezTo>
                  <a:pt x="2289902" y="499680"/>
                  <a:pt x="2288970" y="500470"/>
                  <a:pt x="2288970" y="501261"/>
                </a:cubicBezTo>
                <a:cubicBezTo>
                  <a:pt x="2288035" y="501261"/>
                  <a:pt x="2287099" y="499680"/>
                  <a:pt x="2286164" y="499680"/>
                </a:cubicBezTo>
                <a:lnTo>
                  <a:pt x="2285229" y="501261"/>
                </a:lnTo>
                <a:cubicBezTo>
                  <a:pt x="2284297" y="502051"/>
                  <a:pt x="2283361" y="502845"/>
                  <a:pt x="2283361" y="502845"/>
                </a:cubicBezTo>
                <a:cubicBezTo>
                  <a:pt x="2282426" y="503635"/>
                  <a:pt x="2282426" y="504426"/>
                  <a:pt x="2281491" y="505216"/>
                </a:cubicBezTo>
                <a:cubicBezTo>
                  <a:pt x="2282426" y="505216"/>
                  <a:pt x="2283361" y="506007"/>
                  <a:pt x="2283361" y="506007"/>
                </a:cubicBezTo>
                <a:cubicBezTo>
                  <a:pt x="2284297" y="506007"/>
                  <a:pt x="2285229" y="504426"/>
                  <a:pt x="2285229" y="504426"/>
                </a:cubicBezTo>
                <a:lnTo>
                  <a:pt x="2287099" y="502845"/>
                </a:lnTo>
                <a:lnTo>
                  <a:pt x="2288970" y="503635"/>
                </a:lnTo>
                <a:cubicBezTo>
                  <a:pt x="2288970" y="504426"/>
                  <a:pt x="2287099" y="505216"/>
                  <a:pt x="2287099" y="506007"/>
                </a:cubicBezTo>
                <a:lnTo>
                  <a:pt x="2289902" y="506797"/>
                </a:lnTo>
                <a:cubicBezTo>
                  <a:pt x="2289902" y="507590"/>
                  <a:pt x="2288035" y="508381"/>
                  <a:pt x="2288035" y="509171"/>
                </a:cubicBezTo>
                <a:lnTo>
                  <a:pt x="2289902" y="509962"/>
                </a:lnTo>
                <a:cubicBezTo>
                  <a:pt x="2290837" y="509962"/>
                  <a:pt x="2290837" y="509171"/>
                  <a:pt x="2291773" y="508381"/>
                </a:cubicBezTo>
                <a:cubicBezTo>
                  <a:pt x="2291773" y="508381"/>
                  <a:pt x="2292708" y="506797"/>
                  <a:pt x="2293643" y="506797"/>
                </a:cubicBezTo>
                <a:cubicBezTo>
                  <a:pt x="2293643" y="506797"/>
                  <a:pt x="2294578" y="508381"/>
                  <a:pt x="2295510" y="508381"/>
                </a:cubicBezTo>
                <a:cubicBezTo>
                  <a:pt x="2295510" y="507590"/>
                  <a:pt x="2296446" y="506797"/>
                  <a:pt x="2296446" y="506007"/>
                </a:cubicBezTo>
                <a:cubicBezTo>
                  <a:pt x="2297381" y="506007"/>
                  <a:pt x="2298316" y="504426"/>
                  <a:pt x="2298316" y="504426"/>
                </a:cubicBezTo>
                <a:lnTo>
                  <a:pt x="2300184" y="506007"/>
                </a:lnTo>
                <a:cubicBezTo>
                  <a:pt x="2301119" y="505216"/>
                  <a:pt x="2302054" y="504426"/>
                  <a:pt x="2302054" y="504426"/>
                </a:cubicBezTo>
                <a:cubicBezTo>
                  <a:pt x="2302989" y="503635"/>
                  <a:pt x="2302989" y="502845"/>
                  <a:pt x="2303925" y="502051"/>
                </a:cubicBezTo>
                <a:cubicBezTo>
                  <a:pt x="2304860" y="501261"/>
                  <a:pt x="2305792" y="499680"/>
                  <a:pt x="2306727" y="498890"/>
                </a:cubicBezTo>
                <a:cubicBezTo>
                  <a:pt x="2308598" y="499680"/>
                  <a:pt x="2309533" y="500470"/>
                  <a:pt x="2311400" y="501261"/>
                </a:cubicBezTo>
                <a:cubicBezTo>
                  <a:pt x="2311400" y="502051"/>
                  <a:pt x="2309533" y="502845"/>
                  <a:pt x="2309533" y="503635"/>
                </a:cubicBezTo>
                <a:lnTo>
                  <a:pt x="2311400" y="504426"/>
                </a:lnTo>
                <a:close/>
                <a:moveTo>
                  <a:pt x="371852" y="507590"/>
                </a:moveTo>
                <a:lnTo>
                  <a:pt x="369981" y="509171"/>
                </a:lnTo>
                <a:cubicBezTo>
                  <a:pt x="369049" y="509171"/>
                  <a:pt x="369049" y="507590"/>
                  <a:pt x="368114" y="507590"/>
                </a:cubicBezTo>
                <a:lnTo>
                  <a:pt x="366244" y="508381"/>
                </a:lnTo>
                <a:cubicBezTo>
                  <a:pt x="366244" y="509171"/>
                  <a:pt x="368114" y="509962"/>
                  <a:pt x="368114" y="509962"/>
                </a:cubicBezTo>
                <a:cubicBezTo>
                  <a:pt x="368114" y="510752"/>
                  <a:pt x="369049" y="512336"/>
                  <a:pt x="369981" y="512336"/>
                </a:cubicBezTo>
                <a:cubicBezTo>
                  <a:pt x="369981" y="512336"/>
                  <a:pt x="370917" y="510752"/>
                  <a:pt x="371852" y="510752"/>
                </a:cubicBezTo>
                <a:cubicBezTo>
                  <a:pt x="371852" y="510752"/>
                  <a:pt x="373719" y="509962"/>
                  <a:pt x="373719" y="509171"/>
                </a:cubicBezTo>
                <a:cubicBezTo>
                  <a:pt x="373719" y="509171"/>
                  <a:pt x="372787" y="507590"/>
                  <a:pt x="371852" y="507590"/>
                </a:cubicBezTo>
                <a:close/>
                <a:moveTo>
                  <a:pt x="412978" y="523408"/>
                </a:moveTo>
                <a:lnTo>
                  <a:pt x="413911" y="524992"/>
                </a:lnTo>
                <a:cubicBezTo>
                  <a:pt x="414846" y="524992"/>
                  <a:pt x="415781" y="524198"/>
                  <a:pt x="416716" y="523408"/>
                </a:cubicBezTo>
                <a:lnTo>
                  <a:pt x="418584" y="522618"/>
                </a:lnTo>
                <a:cubicBezTo>
                  <a:pt x="418584" y="521827"/>
                  <a:pt x="416716" y="521037"/>
                  <a:pt x="416716" y="521037"/>
                </a:cubicBezTo>
                <a:cubicBezTo>
                  <a:pt x="416716" y="520246"/>
                  <a:pt x="415781" y="518662"/>
                  <a:pt x="414846" y="518662"/>
                </a:cubicBezTo>
                <a:cubicBezTo>
                  <a:pt x="414846" y="518662"/>
                  <a:pt x="413911" y="520246"/>
                  <a:pt x="412978" y="520246"/>
                </a:cubicBezTo>
                <a:cubicBezTo>
                  <a:pt x="412978" y="520246"/>
                  <a:pt x="411108" y="521037"/>
                  <a:pt x="411108" y="521827"/>
                </a:cubicBezTo>
                <a:cubicBezTo>
                  <a:pt x="411108" y="521827"/>
                  <a:pt x="412043" y="523408"/>
                  <a:pt x="412978" y="523408"/>
                </a:cubicBezTo>
                <a:close/>
                <a:moveTo>
                  <a:pt x="406435" y="513126"/>
                </a:moveTo>
                <a:cubicBezTo>
                  <a:pt x="407370" y="513917"/>
                  <a:pt x="408302" y="514707"/>
                  <a:pt x="408302" y="514707"/>
                </a:cubicBezTo>
                <a:lnTo>
                  <a:pt x="410173" y="513917"/>
                </a:lnTo>
                <a:cubicBezTo>
                  <a:pt x="411108" y="513917"/>
                  <a:pt x="412043" y="515498"/>
                  <a:pt x="412043" y="515498"/>
                </a:cubicBezTo>
                <a:cubicBezTo>
                  <a:pt x="412978" y="515498"/>
                  <a:pt x="412978" y="513917"/>
                  <a:pt x="413911" y="513917"/>
                </a:cubicBezTo>
                <a:cubicBezTo>
                  <a:pt x="413911" y="513126"/>
                  <a:pt x="412978" y="513126"/>
                  <a:pt x="412978" y="512336"/>
                </a:cubicBezTo>
                <a:cubicBezTo>
                  <a:pt x="412043" y="511546"/>
                  <a:pt x="411108" y="510752"/>
                  <a:pt x="411108" y="510752"/>
                </a:cubicBezTo>
                <a:cubicBezTo>
                  <a:pt x="411108" y="509962"/>
                  <a:pt x="409237" y="511546"/>
                  <a:pt x="409237" y="511546"/>
                </a:cubicBezTo>
                <a:cubicBezTo>
                  <a:pt x="408302" y="511546"/>
                  <a:pt x="407370" y="509962"/>
                  <a:pt x="407370" y="509962"/>
                </a:cubicBezTo>
                <a:cubicBezTo>
                  <a:pt x="406435" y="509962"/>
                  <a:pt x="406435" y="511546"/>
                  <a:pt x="405499" y="511546"/>
                </a:cubicBezTo>
                <a:cubicBezTo>
                  <a:pt x="405499" y="512336"/>
                  <a:pt x="406435" y="512336"/>
                  <a:pt x="406435" y="513126"/>
                </a:cubicBezTo>
                <a:close/>
                <a:moveTo>
                  <a:pt x="385872" y="504426"/>
                </a:moveTo>
                <a:cubicBezTo>
                  <a:pt x="385872" y="504426"/>
                  <a:pt x="386807" y="506007"/>
                  <a:pt x="387742" y="506007"/>
                </a:cubicBezTo>
                <a:cubicBezTo>
                  <a:pt x="387742" y="506007"/>
                  <a:pt x="388674" y="505216"/>
                  <a:pt x="389609" y="505216"/>
                </a:cubicBezTo>
                <a:cubicBezTo>
                  <a:pt x="389298" y="504952"/>
                  <a:pt x="389159" y="504687"/>
                  <a:pt x="388986" y="504423"/>
                </a:cubicBezTo>
                <a:lnTo>
                  <a:pt x="387638" y="504060"/>
                </a:lnTo>
                <a:lnTo>
                  <a:pt x="384624" y="503371"/>
                </a:lnTo>
                <a:lnTo>
                  <a:pt x="385872" y="504426"/>
                </a:lnTo>
                <a:close/>
                <a:moveTo>
                  <a:pt x="302129" y="423165"/>
                </a:moveTo>
                <a:lnTo>
                  <a:pt x="302605" y="434063"/>
                </a:lnTo>
                <a:lnTo>
                  <a:pt x="303080" y="444962"/>
                </a:lnTo>
                <a:lnTo>
                  <a:pt x="303080" y="445800"/>
                </a:lnTo>
                <a:lnTo>
                  <a:pt x="302844" y="446222"/>
                </a:lnTo>
                <a:lnTo>
                  <a:pt x="302756" y="446373"/>
                </a:lnTo>
                <a:lnTo>
                  <a:pt x="312197" y="455918"/>
                </a:lnTo>
                <a:lnTo>
                  <a:pt x="314303" y="458047"/>
                </a:lnTo>
                <a:lnTo>
                  <a:pt x="315566" y="455918"/>
                </a:lnTo>
                <a:lnTo>
                  <a:pt x="320623" y="449950"/>
                </a:lnTo>
                <a:lnTo>
                  <a:pt x="325262" y="444839"/>
                </a:lnTo>
                <a:lnTo>
                  <a:pt x="330288" y="439760"/>
                </a:lnTo>
                <a:lnTo>
                  <a:pt x="328367" y="438570"/>
                </a:lnTo>
                <a:lnTo>
                  <a:pt x="326266" y="437269"/>
                </a:lnTo>
                <a:lnTo>
                  <a:pt x="325426" y="435969"/>
                </a:lnTo>
                <a:lnTo>
                  <a:pt x="325004" y="434668"/>
                </a:lnTo>
                <a:lnTo>
                  <a:pt x="322903" y="430329"/>
                </a:lnTo>
                <a:lnTo>
                  <a:pt x="320800" y="427293"/>
                </a:lnTo>
                <a:lnTo>
                  <a:pt x="317859" y="424689"/>
                </a:lnTo>
                <a:lnTo>
                  <a:pt x="315336" y="422088"/>
                </a:lnTo>
                <a:lnTo>
                  <a:pt x="312395" y="419049"/>
                </a:lnTo>
                <a:lnTo>
                  <a:pt x="309873" y="415579"/>
                </a:lnTo>
                <a:lnTo>
                  <a:pt x="306509" y="410808"/>
                </a:lnTo>
                <a:lnTo>
                  <a:pt x="302129" y="405467"/>
                </a:lnTo>
                <a:lnTo>
                  <a:pt x="302129" y="423165"/>
                </a:lnTo>
                <a:close/>
                <a:moveTo>
                  <a:pt x="93398" y="14658"/>
                </a:moveTo>
                <a:lnTo>
                  <a:pt x="88281" y="15090"/>
                </a:lnTo>
                <a:lnTo>
                  <a:pt x="83164" y="15953"/>
                </a:lnTo>
                <a:lnTo>
                  <a:pt x="77618" y="17247"/>
                </a:lnTo>
                <a:lnTo>
                  <a:pt x="72076" y="18972"/>
                </a:lnTo>
                <a:lnTo>
                  <a:pt x="66530" y="20695"/>
                </a:lnTo>
                <a:lnTo>
                  <a:pt x="61413" y="22852"/>
                </a:lnTo>
                <a:lnTo>
                  <a:pt x="56721" y="25437"/>
                </a:lnTo>
                <a:lnTo>
                  <a:pt x="56620" y="25494"/>
                </a:lnTo>
                <a:lnTo>
                  <a:pt x="56620" y="25856"/>
                </a:lnTo>
                <a:lnTo>
                  <a:pt x="56211" y="27160"/>
                </a:lnTo>
                <a:lnTo>
                  <a:pt x="54567" y="30633"/>
                </a:lnTo>
                <a:lnTo>
                  <a:pt x="52926" y="34545"/>
                </a:lnTo>
                <a:lnTo>
                  <a:pt x="50461" y="43233"/>
                </a:lnTo>
                <a:lnTo>
                  <a:pt x="46354" y="59740"/>
                </a:lnTo>
                <a:lnTo>
                  <a:pt x="42248" y="75378"/>
                </a:lnTo>
                <a:lnTo>
                  <a:pt x="38554" y="91013"/>
                </a:lnTo>
                <a:lnTo>
                  <a:pt x="35270" y="107520"/>
                </a:lnTo>
                <a:lnTo>
                  <a:pt x="33626" y="115774"/>
                </a:lnTo>
                <a:lnTo>
                  <a:pt x="32395" y="124462"/>
                </a:lnTo>
                <a:lnTo>
                  <a:pt x="32395" y="136189"/>
                </a:lnTo>
                <a:lnTo>
                  <a:pt x="31573" y="143574"/>
                </a:lnTo>
                <a:lnTo>
                  <a:pt x="31163" y="146181"/>
                </a:lnTo>
                <a:lnTo>
                  <a:pt x="30342" y="147485"/>
                </a:lnTo>
                <a:lnTo>
                  <a:pt x="31163" y="147050"/>
                </a:lnTo>
                <a:lnTo>
                  <a:pt x="31573" y="147485"/>
                </a:lnTo>
                <a:lnTo>
                  <a:pt x="32395" y="147485"/>
                </a:lnTo>
                <a:lnTo>
                  <a:pt x="32804" y="148354"/>
                </a:lnTo>
                <a:lnTo>
                  <a:pt x="33217" y="150092"/>
                </a:lnTo>
                <a:lnTo>
                  <a:pt x="32804" y="150958"/>
                </a:lnTo>
                <a:lnTo>
                  <a:pt x="32395" y="151393"/>
                </a:lnTo>
                <a:lnTo>
                  <a:pt x="31163" y="152262"/>
                </a:lnTo>
                <a:lnTo>
                  <a:pt x="29932" y="152262"/>
                </a:lnTo>
                <a:lnTo>
                  <a:pt x="29110" y="152262"/>
                </a:lnTo>
                <a:lnTo>
                  <a:pt x="27879" y="151393"/>
                </a:lnTo>
                <a:lnTo>
                  <a:pt x="27466" y="150527"/>
                </a:lnTo>
                <a:lnTo>
                  <a:pt x="27057" y="149658"/>
                </a:lnTo>
                <a:lnTo>
                  <a:pt x="26648" y="146616"/>
                </a:lnTo>
                <a:lnTo>
                  <a:pt x="27057" y="137928"/>
                </a:lnTo>
                <a:lnTo>
                  <a:pt x="27879" y="129239"/>
                </a:lnTo>
                <a:lnTo>
                  <a:pt x="29110" y="120117"/>
                </a:lnTo>
                <a:lnTo>
                  <a:pt x="30751" y="111866"/>
                </a:lnTo>
                <a:lnTo>
                  <a:pt x="35270" y="88409"/>
                </a:lnTo>
                <a:lnTo>
                  <a:pt x="37732" y="76679"/>
                </a:lnTo>
                <a:lnTo>
                  <a:pt x="40607" y="65386"/>
                </a:lnTo>
                <a:lnTo>
                  <a:pt x="45945" y="44968"/>
                </a:lnTo>
                <a:lnTo>
                  <a:pt x="48820" y="34545"/>
                </a:lnTo>
                <a:lnTo>
                  <a:pt x="50461" y="29764"/>
                </a:lnTo>
                <a:lnTo>
                  <a:pt x="50895" y="28665"/>
                </a:lnTo>
                <a:lnTo>
                  <a:pt x="46487" y="31906"/>
                </a:lnTo>
                <a:lnTo>
                  <a:pt x="42223" y="35357"/>
                </a:lnTo>
                <a:lnTo>
                  <a:pt x="37959" y="38805"/>
                </a:lnTo>
                <a:lnTo>
                  <a:pt x="34120" y="43116"/>
                </a:lnTo>
                <a:lnTo>
                  <a:pt x="30707" y="47427"/>
                </a:lnTo>
                <a:lnTo>
                  <a:pt x="28150" y="52173"/>
                </a:lnTo>
                <a:lnTo>
                  <a:pt x="25164" y="57347"/>
                </a:lnTo>
                <a:lnTo>
                  <a:pt x="22604" y="63383"/>
                </a:lnTo>
                <a:lnTo>
                  <a:pt x="20472" y="70280"/>
                </a:lnTo>
                <a:lnTo>
                  <a:pt x="18766" y="76748"/>
                </a:lnTo>
                <a:lnTo>
                  <a:pt x="17487" y="84079"/>
                </a:lnTo>
                <a:lnTo>
                  <a:pt x="16634" y="90547"/>
                </a:lnTo>
                <a:lnTo>
                  <a:pt x="16209" y="97875"/>
                </a:lnTo>
                <a:lnTo>
                  <a:pt x="15780" y="104343"/>
                </a:lnTo>
                <a:lnTo>
                  <a:pt x="16209" y="111674"/>
                </a:lnTo>
                <a:lnTo>
                  <a:pt x="16634" y="118142"/>
                </a:lnTo>
                <a:lnTo>
                  <a:pt x="17912" y="125039"/>
                </a:lnTo>
                <a:lnTo>
                  <a:pt x="19194" y="131075"/>
                </a:lnTo>
                <a:lnTo>
                  <a:pt x="20898" y="137975"/>
                </a:lnTo>
                <a:lnTo>
                  <a:pt x="23029" y="144012"/>
                </a:lnTo>
                <a:lnTo>
                  <a:pt x="25590" y="150048"/>
                </a:lnTo>
                <a:lnTo>
                  <a:pt x="29003" y="155654"/>
                </a:lnTo>
                <a:lnTo>
                  <a:pt x="32414" y="160827"/>
                </a:lnTo>
                <a:lnTo>
                  <a:pt x="37106" y="167727"/>
                </a:lnTo>
                <a:lnTo>
                  <a:pt x="43076" y="173332"/>
                </a:lnTo>
                <a:lnTo>
                  <a:pt x="44210" y="174793"/>
                </a:lnTo>
                <a:lnTo>
                  <a:pt x="44997" y="173203"/>
                </a:lnTo>
                <a:lnTo>
                  <a:pt x="45844" y="172343"/>
                </a:lnTo>
                <a:lnTo>
                  <a:pt x="47116" y="171484"/>
                </a:lnTo>
                <a:lnTo>
                  <a:pt x="48389" y="171055"/>
                </a:lnTo>
                <a:lnTo>
                  <a:pt x="50933" y="169764"/>
                </a:lnTo>
                <a:lnTo>
                  <a:pt x="53481" y="168045"/>
                </a:lnTo>
                <a:lnTo>
                  <a:pt x="56025" y="165466"/>
                </a:lnTo>
                <a:lnTo>
                  <a:pt x="58570" y="162887"/>
                </a:lnTo>
                <a:lnTo>
                  <a:pt x="60046" y="161019"/>
                </a:lnTo>
                <a:lnTo>
                  <a:pt x="59952" y="160349"/>
                </a:lnTo>
                <a:lnTo>
                  <a:pt x="59952" y="156560"/>
                </a:lnTo>
                <a:lnTo>
                  <a:pt x="60361" y="149409"/>
                </a:lnTo>
                <a:lnTo>
                  <a:pt x="61177" y="143098"/>
                </a:lnTo>
                <a:lnTo>
                  <a:pt x="62402" y="132584"/>
                </a:lnTo>
                <a:lnTo>
                  <a:pt x="63627" y="122488"/>
                </a:lnTo>
                <a:lnTo>
                  <a:pt x="65671" y="111970"/>
                </a:lnTo>
                <a:lnTo>
                  <a:pt x="68530" y="101452"/>
                </a:lnTo>
                <a:lnTo>
                  <a:pt x="70980" y="90097"/>
                </a:lnTo>
                <a:lnTo>
                  <a:pt x="73839" y="78738"/>
                </a:lnTo>
                <a:lnTo>
                  <a:pt x="77108" y="67380"/>
                </a:lnTo>
                <a:lnTo>
                  <a:pt x="80783" y="56862"/>
                </a:lnTo>
                <a:lnTo>
                  <a:pt x="84867" y="45925"/>
                </a:lnTo>
                <a:lnTo>
                  <a:pt x="88951" y="34989"/>
                </a:lnTo>
                <a:lnTo>
                  <a:pt x="94264" y="24471"/>
                </a:lnTo>
                <a:lnTo>
                  <a:pt x="99983" y="14375"/>
                </a:lnTo>
                <a:lnTo>
                  <a:pt x="100017" y="14299"/>
                </a:lnTo>
                <a:lnTo>
                  <a:pt x="98943" y="14227"/>
                </a:lnTo>
                <a:lnTo>
                  <a:pt x="93398" y="14658"/>
                </a:lnTo>
                <a:close/>
                <a:moveTo>
                  <a:pt x="105339" y="14658"/>
                </a:moveTo>
                <a:lnTo>
                  <a:pt x="102962" y="14498"/>
                </a:lnTo>
                <a:lnTo>
                  <a:pt x="103248" y="14797"/>
                </a:lnTo>
                <a:lnTo>
                  <a:pt x="103248" y="16056"/>
                </a:lnTo>
                <a:lnTo>
                  <a:pt x="103248" y="16897"/>
                </a:lnTo>
                <a:lnTo>
                  <a:pt x="97939" y="26152"/>
                </a:lnTo>
                <a:lnTo>
                  <a:pt x="92630" y="35829"/>
                </a:lnTo>
                <a:lnTo>
                  <a:pt x="88545" y="45925"/>
                </a:lnTo>
                <a:lnTo>
                  <a:pt x="84867" y="56443"/>
                </a:lnTo>
                <a:lnTo>
                  <a:pt x="79149" y="73690"/>
                </a:lnTo>
                <a:lnTo>
                  <a:pt x="74249" y="91356"/>
                </a:lnTo>
                <a:lnTo>
                  <a:pt x="69755" y="112392"/>
                </a:lnTo>
                <a:lnTo>
                  <a:pt x="67711" y="122488"/>
                </a:lnTo>
                <a:lnTo>
                  <a:pt x="65671" y="132584"/>
                </a:lnTo>
                <a:lnTo>
                  <a:pt x="64852" y="141417"/>
                </a:lnTo>
                <a:lnTo>
                  <a:pt x="64446" y="149831"/>
                </a:lnTo>
                <a:lnTo>
                  <a:pt x="64055" y="155861"/>
                </a:lnTo>
                <a:lnTo>
                  <a:pt x="68328" y="149563"/>
                </a:lnTo>
                <a:lnTo>
                  <a:pt x="72145" y="144405"/>
                </a:lnTo>
                <a:lnTo>
                  <a:pt x="75115" y="140535"/>
                </a:lnTo>
                <a:lnTo>
                  <a:pt x="83176" y="131510"/>
                </a:lnTo>
                <a:lnTo>
                  <a:pt x="86596" y="128389"/>
                </a:lnTo>
                <a:lnTo>
                  <a:pt x="86596" y="128071"/>
                </a:lnTo>
                <a:lnTo>
                  <a:pt x="87040" y="127205"/>
                </a:lnTo>
                <a:lnTo>
                  <a:pt x="87928" y="118996"/>
                </a:lnTo>
                <a:lnTo>
                  <a:pt x="89704" y="111646"/>
                </a:lnTo>
                <a:lnTo>
                  <a:pt x="92812" y="96086"/>
                </a:lnTo>
                <a:lnTo>
                  <a:pt x="100804" y="65399"/>
                </a:lnTo>
                <a:lnTo>
                  <a:pt x="103028" y="57189"/>
                </a:lnTo>
                <a:lnTo>
                  <a:pt x="105248" y="48111"/>
                </a:lnTo>
                <a:lnTo>
                  <a:pt x="108356" y="39466"/>
                </a:lnTo>
                <a:lnTo>
                  <a:pt x="109244" y="35577"/>
                </a:lnTo>
                <a:lnTo>
                  <a:pt x="110132" y="31254"/>
                </a:lnTo>
                <a:lnTo>
                  <a:pt x="110576" y="26933"/>
                </a:lnTo>
                <a:lnTo>
                  <a:pt x="111908" y="22178"/>
                </a:lnTo>
                <a:lnTo>
                  <a:pt x="114128" y="17855"/>
                </a:lnTo>
                <a:lnTo>
                  <a:pt x="115353" y="16264"/>
                </a:lnTo>
                <a:lnTo>
                  <a:pt x="112163" y="15521"/>
                </a:lnTo>
                <a:lnTo>
                  <a:pt x="105339" y="14658"/>
                </a:lnTo>
                <a:close/>
                <a:moveTo>
                  <a:pt x="123251" y="18110"/>
                </a:moveTo>
                <a:lnTo>
                  <a:pt x="119321" y="17190"/>
                </a:lnTo>
                <a:lnTo>
                  <a:pt x="117680" y="19587"/>
                </a:lnTo>
                <a:lnTo>
                  <a:pt x="115904" y="23041"/>
                </a:lnTo>
                <a:lnTo>
                  <a:pt x="115016" y="26933"/>
                </a:lnTo>
                <a:lnTo>
                  <a:pt x="113684" y="30391"/>
                </a:lnTo>
                <a:lnTo>
                  <a:pt x="112352" y="37738"/>
                </a:lnTo>
                <a:lnTo>
                  <a:pt x="110576" y="45084"/>
                </a:lnTo>
                <a:lnTo>
                  <a:pt x="106580" y="59350"/>
                </a:lnTo>
                <a:lnTo>
                  <a:pt x="103028" y="73612"/>
                </a:lnTo>
                <a:lnTo>
                  <a:pt x="96364" y="101707"/>
                </a:lnTo>
                <a:lnTo>
                  <a:pt x="92812" y="115969"/>
                </a:lnTo>
                <a:lnTo>
                  <a:pt x="91480" y="123316"/>
                </a:lnTo>
                <a:lnTo>
                  <a:pt x="91392" y="124018"/>
                </a:lnTo>
                <a:lnTo>
                  <a:pt x="91660" y="123773"/>
                </a:lnTo>
                <a:lnTo>
                  <a:pt x="100993" y="115604"/>
                </a:lnTo>
                <a:lnTo>
                  <a:pt x="109899" y="108298"/>
                </a:lnTo>
                <a:lnTo>
                  <a:pt x="111174" y="107439"/>
                </a:lnTo>
                <a:lnTo>
                  <a:pt x="113316" y="105577"/>
                </a:lnTo>
                <a:lnTo>
                  <a:pt x="113678" y="100948"/>
                </a:lnTo>
                <a:lnTo>
                  <a:pt x="114550" y="94918"/>
                </a:lnTo>
                <a:lnTo>
                  <a:pt x="117608" y="84142"/>
                </a:lnTo>
                <a:lnTo>
                  <a:pt x="121538" y="72509"/>
                </a:lnTo>
                <a:lnTo>
                  <a:pt x="123285" y="66907"/>
                </a:lnTo>
                <a:lnTo>
                  <a:pt x="124161" y="61305"/>
                </a:lnTo>
                <a:lnTo>
                  <a:pt x="128091" y="40188"/>
                </a:lnTo>
                <a:lnTo>
                  <a:pt x="128963" y="37171"/>
                </a:lnTo>
                <a:lnTo>
                  <a:pt x="129839" y="34585"/>
                </a:lnTo>
                <a:lnTo>
                  <a:pt x="132024" y="29415"/>
                </a:lnTo>
                <a:lnTo>
                  <a:pt x="134206" y="23813"/>
                </a:lnTo>
                <a:lnTo>
                  <a:pt x="135261" y="21731"/>
                </a:lnTo>
                <a:lnTo>
                  <a:pt x="134767" y="21558"/>
                </a:lnTo>
                <a:lnTo>
                  <a:pt x="123251" y="18110"/>
                </a:lnTo>
                <a:close/>
                <a:moveTo>
                  <a:pt x="145855" y="25437"/>
                </a:moveTo>
                <a:lnTo>
                  <a:pt x="138974" y="23032"/>
                </a:lnTo>
                <a:lnTo>
                  <a:pt x="137264" y="26829"/>
                </a:lnTo>
                <a:lnTo>
                  <a:pt x="135079" y="31137"/>
                </a:lnTo>
                <a:lnTo>
                  <a:pt x="133334" y="35017"/>
                </a:lnTo>
                <a:lnTo>
                  <a:pt x="131149" y="45790"/>
                </a:lnTo>
                <a:lnTo>
                  <a:pt x="129401" y="56131"/>
                </a:lnTo>
                <a:lnTo>
                  <a:pt x="127219" y="67335"/>
                </a:lnTo>
                <a:lnTo>
                  <a:pt x="125909" y="73369"/>
                </a:lnTo>
                <a:lnTo>
                  <a:pt x="124599" y="78971"/>
                </a:lnTo>
                <a:lnTo>
                  <a:pt x="119793" y="92761"/>
                </a:lnTo>
                <a:lnTo>
                  <a:pt x="118045" y="99657"/>
                </a:lnTo>
                <a:lnTo>
                  <a:pt x="117765" y="101865"/>
                </a:lnTo>
                <a:lnTo>
                  <a:pt x="123900" y="97982"/>
                </a:lnTo>
                <a:lnTo>
                  <a:pt x="130919" y="94008"/>
                </a:lnTo>
                <a:lnTo>
                  <a:pt x="130286" y="92663"/>
                </a:lnTo>
                <a:lnTo>
                  <a:pt x="129892" y="91832"/>
                </a:lnTo>
                <a:lnTo>
                  <a:pt x="129892" y="88506"/>
                </a:lnTo>
                <a:lnTo>
                  <a:pt x="131070" y="84769"/>
                </a:lnTo>
                <a:lnTo>
                  <a:pt x="132245" y="79780"/>
                </a:lnTo>
                <a:lnTo>
                  <a:pt x="135771" y="71470"/>
                </a:lnTo>
                <a:lnTo>
                  <a:pt x="137730" y="65238"/>
                </a:lnTo>
                <a:lnTo>
                  <a:pt x="139689" y="54850"/>
                </a:lnTo>
                <a:lnTo>
                  <a:pt x="141257" y="49033"/>
                </a:lnTo>
                <a:lnTo>
                  <a:pt x="142822" y="43629"/>
                </a:lnTo>
                <a:lnTo>
                  <a:pt x="144390" y="37813"/>
                </a:lnTo>
                <a:lnTo>
                  <a:pt x="146743" y="32825"/>
                </a:lnTo>
                <a:lnTo>
                  <a:pt x="149876" y="27840"/>
                </a:lnTo>
                <a:lnTo>
                  <a:pt x="150317" y="27371"/>
                </a:lnTo>
                <a:lnTo>
                  <a:pt x="145855" y="25437"/>
                </a:lnTo>
                <a:close/>
                <a:moveTo>
                  <a:pt x="163341" y="33200"/>
                </a:moveTo>
                <a:lnTo>
                  <a:pt x="157371" y="30611"/>
                </a:lnTo>
                <a:lnTo>
                  <a:pt x="153932" y="29008"/>
                </a:lnTo>
                <a:lnTo>
                  <a:pt x="152619" y="30750"/>
                </a:lnTo>
                <a:lnTo>
                  <a:pt x="150270" y="34903"/>
                </a:lnTo>
                <a:lnTo>
                  <a:pt x="148308" y="39476"/>
                </a:lnTo>
                <a:lnTo>
                  <a:pt x="145959" y="44877"/>
                </a:lnTo>
                <a:lnTo>
                  <a:pt x="144784" y="49861"/>
                </a:lnTo>
                <a:lnTo>
                  <a:pt x="143216" y="55265"/>
                </a:lnTo>
                <a:lnTo>
                  <a:pt x="141257" y="65238"/>
                </a:lnTo>
                <a:lnTo>
                  <a:pt x="139298" y="73133"/>
                </a:lnTo>
                <a:lnTo>
                  <a:pt x="136946" y="81028"/>
                </a:lnTo>
                <a:lnTo>
                  <a:pt x="135378" y="86847"/>
                </a:lnTo>
                <a:lnTo>
                  <a:pt x="133813" y="89754"/>
                </a:lnTo>
                <a:lnTo>
                  <a:pt x="133419" y="91001"/>
                </a:lnTo>
                <a:lnTo>
                  <a:pt x="133813" y="91832"/>
                </a:lnTo>
                <a:lnTo>
                  <a:pt x="134140" y="92181"/>
                </a:lnTo>
                <a:lnTo>
                  <a:pt x="138322" y="89813"/>
                </a:lnTo>
                <a:lnTo>
                  <a:pt x="145533" y="85515"/>
                </a:lnTo>
                <a:lnTo>
                  <a:pt x="153170" y="81216"/>
                </a:lnTo>
                <a:lnTo>
                  <a:pt x="163351" y="74339"/>
                </a:lnTo>
                <a:lnTo>
                  <a:pt x="169221" y="70286"/>
                </a:lnTo>
                <a:lnTo>
                  <a:pt x="170565" y="64051"/>
                </a:lnTo>
                <a:lnTo>
                  <a:pt x="171375" y="57013"/>
                </a:lnTo>
                <a:lnTo>
                  <a:pt x="172181" y="49096"/>
                </a:lnTo>
                <a:lnTo>
                  <a:pt x="172584" y="46016"/>
                </a:lnTo>
                <a:lnTo>
                  <a:pt x="173393" y="42499"/>
                </a:lnTo>
                <a:lnTo>
                  <a:pt x="174448" y="41117"/>
                </a:lnTo>
                <a:lnTo>
                  <a:pt x="173576" y="40531"/>
                </a:lnTo>
                <a:lnTo>
                  <a:pt x="169734" y="37615"/>
                </a:lnTo>
                <a:lnTo>
                  <a:pt x="169646" y="37703"/>
                </a:lnTo>
                <a:lnTo>
                  <a:pt x="167926" y="39835"/>
                </a:lnTo>
                <a:lnTo>
                  <a:pt x="166635" y="42820"/>
                </a:lnTo>
                <a:lnTo>
                  <a:pt x="164488" y="48366"/>
                </a:lnTo>
                <a:lnTo>
                  <a:pt x="162768" y="54336"/>
                </a:lnTo>
                <a:lnTo>
                  <a:pt x="159761" y="60307"/>
                </a:lnTo>
                <a:lnTo>
                  <a:pt x="157182" y="66277"/>
                </a:lnTo>
                <a:lnTo>
                  <a:pt x="155462" y="73105"/>
                </a:lnTo>
                <a:lnTo>
                  <a:pt x="153743" y="79075"/>
                </a:lnTo>
                <a:lnTo>
                  <a:pt x="153315" y="79929"/>
                </a:lnTo>
                <a:lnTo>
                  <a:pt x="152883" y="80779"/>
                </a:lnTo>
                <a:lnTo>
                  <a:pt x="152455" y="81207"/>
                </a:lnTo>
                <a:lnTo>
                  <a:pt x="151595" y="80779"/>
                </a:lnTo>
                <a:lnTo>
                  <a:pt x="150736" y="80779"/>
                </a:lnTo>
                <a:lnTo>
                  <a:pt x="150304" y="79929"/>
                </a:lnTo>
                <a:lnTo>
                  <a:pt x="149876" y="79075"/>
                </a:lnTo>
                <a:lnTo>
                  <a:pt x="149876" y="78222"/>
                </a:lnTo>
                <a:lnTo>
                  <a:pt x="152455" y="69263"/>
                </a:lnTo>
                <a:lnTo>
                  <a:pt x="155462" y="60307"/>
                </a:lnTo>
                <a:lnTo>
                  <a:pt x="162340" y="43245"/>
                </a:lnTo>
                <a:lnTo>
                  <a:pt x="164059" y="38556"/>
                </a:lnTo>
                <a:lnTo>
                  <a:pt x="166497" y="35329"/>
                </a:lnTo>
                <a:lnTo>
                  <a:pt x="163341" y="33200"/>
                </a:lnTo>
                <a:close/>
                <a:moveTo>
                  <a:pt x="182960" y="48290"/>
                </a:moveTo>
                <a:lnTo>
                  <a:pt x="178693" y="43979"/>
                </a:lnTo>
                <a:lnTo>
                  <a:pt x="177364" y="43082"/>
                </a:lnTo>
                <a:lnTo>
                  <a:pt x="176621" y="44697"/>
                </a:lnTo>
                <a:lnTo>
                  <a:pt x="176218" y="46895"/>
                </a:lnTo>
                <a:lnTo>
                  <a:pt x="175815" y="49534"/>
                </a:lnTo>
                <a:lnTo>
                  <a:pt x="175412" y="58773"/>
                </a:lnTo>
                <a:lnTo>
                  <a:pt x="175008" y="64492"/>
                </a:lnTo>
                <a:lnTo>
                  <a:pt x="175008" y="66186"/>
                </a:lnTo>
                <a:lnTo>
                  <a:pt x="189497" y="55542"/>
                </a:lnTo>
                <a:lnTo>
                  <a:pt x="187224" y="53036"/>
                </a:lnTo>
                <a:lnTo>
                  <a:pt x="182960" y="48290"/>
                </a:lnTo>
                <a:close/>
                <a:moveTo>
                  <a:pt x="207248" y="82684"/>
                </a:moveTo>
                <a:lnTo>
                  <a:pt x="202613" y="77145"/>
                </a:lnTo>
                <a:lnTo>
                  <a:pt x="197556" y="72884"/>
                </a:lnTo>
                <a:lnTo>
                  <a:pt x="195115" y="70415"/>
                </a:lnTo>
                <a:lnTo>
                  <a:pt x="187107" y="76058"/>
                </a:lnTo>
                <a:lnTo>
                  <a:pt x="177777" y="82936"/>
                </a:lnTo>
                <a:lnTo>
                  <a:pt x="157837" y="95403"/>
                </a:lnTo>
                <a:lnTo>
                  <a:pt x="145111" y="103568"/>
                </a:lnTo>
                <a:lnTo>
                  <a:pt x="132383" y="112165"/>
                </a:lnTo>
                <a:lnTo>
                  <a:pt x="119658" y="121622"/>
                </a:lnTo>
                <a:lnTo>
                  <a:pt x="107354" y="131078"/>
                </a:lnTo>
                <a:lnTo>
                  <a:pt x="98871" y="139247"/>
                </a:lnTo>
                <a:lnTo>
                  <a:pt x="89537" y="147844"/>
                </a:lnTo>
                <a:lnTo>
                  <a:pt x="80629" y="156869"/>
                </a:lnTo>
                <a:lnTo>
                  <a:pt x="76387" y="162459"/>
                </a:lnTo>
                <a:lnTo>
                  <a:pt x="72570" y="167617"/>
                </a:lnTo>
                <a:lnTo>
                  <a:pt x="68328" y="173203"/>
                </a:lnTo>
                <a:lnTo>
                  <a:pt x="63236" y="178793"/>
                </a:lnTo>
                <a:lnTo>
                  <a:pt x="61117" y="180940"/>
                </a:lnTo>
                <a:lnTo>
                  <a:pt x="58148" y="183091"/>
                </a:lnTo>
                <a:lnTo>
                  <a:pt x="56497" y="184203"/>
                </a:lnTo>
                <a:lnTo>
                  <a:pt x="62266" y="191329"/>
                </a:lnTo>
                <a:lnTo>
                  <a:pt x="71959" y="203686"/>
                </a:lnTo>
                <a:lnTo>
                  <a:pt x="72731" y="204659"/>
                </a:lnTo>
                <a:lnTo>
                  <a:pt x="72913" y="204473"/>
                </a:lnTo>
                <a:lnTo>
                  <a:pt x="74611" y="202757"/>
                </a:lnTo>
                <a:lnTo>
                  <a:pt x="76308" y="200178"/>
                </a:lnTo>
                <a:lnTo>
                  <a:pt x="78427" y="195454"/>
                </a:lnTo>
                <a:lnTo>
                  <a:pt x="80125" y="192447"/>
                </a:lnTo>
                <a:lnTo>
                  <a:pt x="82244" y="189871"/>
                </a:lnTo>
                <a:lnTo>
                  <a:pt x="90306" y="179992"/>
                </a:lnTo>
                <a:lnTo>
                  <a:pt x="94972" y="176125"/>
                </a:lnTo>
                <a:lnTo>
                  <a:pt x="98789" y="171830"/>
                </a:lnTo>
                <a:lnTo>
                  <a:pt x="109820" y="162811"/>
                </a:lnTo>
                <a:lnTo>
                  <a:pt x="123396" y="150785"/>
                </a:lnTo>
                <a:lnTo>
                  <a:pt x="137393" y="139190"/>
                </a:lnTo>
                <a:lnTo>
                  <a:pt x="149271" y="128880"/>
                </a:lnTo>
                <a:lnTo>
                  <a:pt x="163272" y="117714"/>
                </a:lnTo>
                <a:lnTo>
                  <a:pt x="170058" y="112559"/>
                </a:lnTo>
                <a:lnTo>
                  <a:pt x="177695" y="107407"/>
                </a:lnTo>
                <a:lnTo>
                  <a:pt x="189573" y="98816"/>
                </a:lnTo>
                <a:lnTo>
                  <a:pt x="201873" y="91086"/>
                </a:lnTo>
                <a:lnTo>
                  <a:pt x="209935" y="86138"/>
                </a:lnTo>
                <a:lnTo>
                  <a:pt x="207248" y="82684"/>
                </a:lnTo>
                <a:close/>
                <a:moveTo>
                  <a:pt x="299752" y="189307"/>
                </a:moveTo>
                <a:lnTo>
                  <a:pt x="297865" y="187497"/>
                </a:lnTo>
                <a:lnTo>
                  <a:pt x="289013" y="178122"/>
                </a:lnTo>
                <a:lnTo>
                  <a:pt x="282555" y="170561"/>
                </a:lnTo>
                <a:lnTo>
                  <a:pt x="282208" y="181025"/>
                </a:lnTo>
                <a:lnTo>
                  <a:pt x="281323" y="194557"/>
                </a:lnTo>
                <a:lnTo>
                  <a:pt x="280879" y="208095"/>
                </a:lnTo>
                <a:lnTo>
                  <a:pt x="280879" y="208938"/>
                </a:lnTo>
                <a:lnTo>
                  <a:pt x="280435" y="209360"/>
                </a:lnTo>
                <a:lnTo>
                  <a:pt x="279903" y="209616"/>
                </a:lnTo>
                <a:lnTo>
                  <a:pt x="286072" y="217000"/>
                </a:lnTo>
                <a:lnTo>
                  <a:pt x="299752" y="232437"/>
                </a:lnTo>
                <a:lnTo>
                  <a:pt x="299752" y="189307"/>
                </a:lnTo>
                <a:close/>
                <a:moveTo>
                  <a:pt x="293608" y="247492"/>
                </a:moveTo>
                <a:lnTo>
                  <a:pt x="284397" y="237185"/>
                </a:lnTo>
                <a:lnTo>
                  <a:pt x="269744" y="221295"/>
                </a:lnTo>
                <a:lnTo>
                  <a:pt x="262627" y="213133"/>
                </a:lnTo>
                <a:lnTo>
                  <a:pt x="255929" y="204974"/>
                </a:lnTo>
                <a:lnTo>
                  <a:pt x="250488" y="197671"/>
                </a:lnTo>
                <a:lnTo>
                  <a:pt x="239605" y="183929"/>
                </a:lnTo>
                <a:lnTo>
                  <a:pt x="228719" y="170615"/>
                </a:lnTo>
                <a:lnTo>
                  <a:pt x="222439" y="164603"/>
                </a:lnTo>
                <a:lnTo>
                  <a:pt x="216579" y="158160"/>
                </a:lnTo>
                <a:lnTo>
                  <a:pt x="209881" y="152577"/>
                </a:lnTo>
                <a:lnTo>
                  <a:pt x="203183" y="147422"/>
                </a:lnTo>
                <a:lnTo>
                  <a:pt x="201927" y="145706"/>
                </a:lnTo>
                <a:lnTo>
                  <a:pt x="201089" y="144415"/>
                </a:lnTo>
                <a:lnTo>
                  <a:pt x="199836" y="142698"/>
                </a:lnTo>
                <a:lnTo>
                  <a:pt x="199836" y="141410"/>
                </a:lnTo>
                <a:lnTo>
                  <a:pt x="199836" y="139263"/>
                </a:lnTo>
                <a:lnTo>
                  <a:pt x="200254" y="137543"/>
                </a:lnTo>
                <a:lnTo>
                  <a:pt x="201508" y="135396"/>
                </a:lnTo>
                <a:lnTo>
                  <a:pt x="202764" y="133251"/>
                </a:lnTo>
                <a:lnTo>
                  <a:pt x="204858" y="132392"/>
                </a:lnTo>
                <a:lnTo>
                  <a:pt x="206534" y="131960"/>
                </a:lnTo>
                <a:lnTo>
                  <a:pt x="208625" y="131960"/>
                </a:lnTo>
                <a:lnTo>
                  <a:pt x="210300" y="133251"/>
                </a:lnTo>
                <a:lnTo>
                  <a:pt x="216998" y="138403"/>
                </a:lnTo>
                <a:lnTo>
                  <a:pt x="222858" y="143986"/>
                </a:lnTo>
                <a:lnTo>
                  <a:pt x="229137" y="149570"/>
                </a:lnTo>
                <a:lnTo>
                  <a:pt x="234579" y="155581"/>
                </a:lnTo>
                <a:lnTo>
                  <a:pt x="245884" y="168039"/>
                </a:lnTo>
                <a:lnTo>
                  <a:pt x="256767" y="181353"/>
                </a:lnTo>
                <a:lnTo>
                  <a:pt x="271001" y="198959"/>
                </a:lnTo>
                <a:lnTo>
                  <a:pt x="276521" y="205566"/>
                </a:lnTo>
                <a:lnTo>
                  <a:pt x="276880" y="194557"/>
                </a:lnTo>
                <a:lnTo>
                  <a:pt x="277768" y="181025"/>
                </a:lnTo>
                <a:lnTo>
                  <a:pt x="278212" y="167488"/>
                </a:lnTo>
                <a:lnTo>
                  <a:pt x="278275" y="165576"/>
                </a:lnTo>
                <a:lnTo>
                  <a:pt x="272578" y="158951"/>
                </a:lnTo>
                <a:lnTo>
                  <a:pt x="263304" y="148297"/>
                </a:lnTo>
                <a:lnTo>
                  <a:pt x="262552" y="147353"/>
                </a:lnTo>
                <a:lnTo>
                  <a:pt x="262004" y="156916"/>
                </a:lnTo>
                <a:lnTo>
                  <a:pt x="261450" y="167066"/>
                </a:lnTo>
                <a:lnTo>
                  <a:pt x="261450" y="167913"/>
                </a:lnTo>
                <a:lnTo>
                  <a:pt x="260895" y="168335"/>
                </a:lnTo>
                <a:lnTo>
                  <a:pt x="259784" y="168757"/>
                </a:lnTo>
                <a:lnTo>
                  <a:pt x="259230" y="169182"/>
                </a:lnTo>
                <a:lnTo>
                  <a:pt x="258118" y="168757"/>
                </a:lnTo>
                <a:lnTo>
                  <a:pt x="257010" y="168335"/>
                </a:lnTo>
                <a:lnTo>
                  <a:pt x="256455" y="167913"/>
                </a:lnTo>
                <a:lnTo>
                  <a:pt x="256455" y="167066"/>
                </a:lnTo>
                <a:lnTo>
                  <a:pt x="256455" y="156916"/>
                </a:lnTo>
                <a:lnTo>
                  <a:pt x="257564" y="146342"/>
                </a:lnTo>
                <a:lnTo>
                  <a:pt x="258087" y="141766"/>
                </a:lnTo>
                <a:lnTo>
                  <a:pt x="254456" y="137219"/>
                </a:lnTo>
                <a:lnTo>
                  <a:pt x="243497" y="124437"/>
                </a:lnTo>
                <a:lnTo>
                  <a:pt x="232960" y="111655"/>
                </a:lnTo>
                <a:lnTo>
                  <a:pt x="230699" y="109120"/>
                </a:lnTo>
                <a:lnTo>
                  <a:pt x="230822" y="112625"/>
                </a:lnTo>
                <a:lnTo>
                  <a:pt x="230388" y="125423"/>
                </a:lnTo>
                <a:lnTo>
                  <a:pt x="230388" y="130540"/>
                </a:lnTo>
                <a:lnTo>
                  <a:pt x="230388" y="136085"/>
                </a:lnTo>
                <a:lnTo>
                  <a:pt x="231257" y="138642"/>
                </a:lnTo>
                <a:lnTo>
                  <a:pt x="232126" y="141203"/>
                </a:lnTo>
                <a:lnTo>
                  <a:pt x="233430" y="142909"/>
                </a:lnTo>
                <a:lnTo>
                  <a:pt x="235602" y="144613"/>
                </a:lnTo>
                <a:lnTo>
                  <a:pt x="236037" y="145466"/>
                </a:lnTo>
                <a:lnTo>
                  <a:pt x="236472" y="145895"/>
                </a:lnTo>
                <a:lnTo>
                  <a:pt x="236472" y="147173"/>
                </a:lnTo>
                <a:lnTo>
                  <a:pt x="236037" y="148027"/>
                </a:lnTo>
                <a:lnTo>
                  <a:pt x="235602" y="148452"/>
                </a:lnTo>
                <a:lnTo>
                  <a:pt x="235168" y="148880"/>
                </a:lnTo>
                <a:lnTo>
                  <a:pt x="234299" y="148880"/>
                </a:lnTo>
                <a:lnTo>
                  <a:pt x="233430" y="148452"/>
                </a:lnTo>
                <a:lnTo>
                  <a:pt x="231691" y="147173"/>
                </a:lnTo>
                <a:lnTo>
                  <a:pt x="229953" y="145041"/>
                </a:lnTo>
                <a:lnTo>
                  <a:pt x="228649" y="142909"/>
                </a:lnTo>
                <a:lnTo>
                  <a:pt x="227783" y="140774"/>
                </a:lnTo>
                <a:lnTo>
                  <a:pt x="226914" y="138642"/>
                </a:lnTo>
                <a:lnTo>
                  <a:pt x="226480" y="136085"/>
                </a:lnTo>
                <a:lnTo>
                  <a:pt x="226480" y="130965"/>
                </a:lnTo>
                <a:lnTo>
                  <a:pt x="226480" y="104951"/>
                </a:lnTo>
                <a:lnTo>
                  <a:pt x="224952" y="103562"/>
                </a:lnTo>
                <a:lnTo>
                  <a:pt x="221158" y="99727"/>
                </a:lnTo>
                <a:lnTo>
                  <a:pt x="219750" y="98303"/>
                </a:lnTo>
                <a:lnTo>
                  <a:pt x="207812" y="105688"/>
                </a:lnTo>
                <a:lnTo>
                  <a:pt x="184906" y="120721"/>
                </a:lnTo>
                <a:lnTo>
                  <a:pt x="175997" y="127164"/>
                </a:lnTo>
                <a:lnTo>
                  <a:pt x="167089" y="134035"/>
                </a:lnTo>
                <a:lnTo>
                  <a:pt x="150544" y="148637"/>
                </a:lnTo>
                <a:lnTo>
                  <a:pt x="139516" y="158088"/>
                </a:lnTo>
                <a:lnTo>
                  <a:pt x="126787" y="168395"/>
                </a:lnTo>
                <a:lnTo>
                  <a:pt x="113215" y="179564"/>
                </a:lnTo>
                <a:lnTo>
                  <a:pt x="106426" y="185147"/>
                </a:lnTo>
                <a:lnTo>
                  <a:pt x="100486" y="192019"/>
                </a:lnTo>
                <a:lnTo>
                  <a:pt x="97942" y="194595"/>
                </a:lnTo>
                <a:lnTo>
                  <a:pt x="95820" y="197602"/>
                </a:lnTo>
                <a:lnTo>
                  <a:pt x="91578" y="204045"/>
                </a:lnTo>
                <a:lnTo>
                  <a:pt x="89458" y="207909"/>
                </a:lnTo>
                <a:lnTo>
                  <a:pt x="86911" y="211347"/>
                </a:lnTo>
                <a:lnTo>
                  <a:pt x="83941" y="215211"/>
                </a:lnTo>
                <a:lnTo>
                  <a:pt x="82329" y="216484"/>
                </a:lnTo>
                <a:lnTo>
                  <a:pt x="86287" y="221154"/>
                </a:lnTo>
                <a:lnTo>
                  <a:pt x="90082" y="224989"/>
                </a:lnTo>
                <a:lnTo>
                  <a:pt x="93877" y="229250"/>
                </a:lnTo>
                <a:lnTo>
                  <a:pt x="98512" y="232660"/>
                </a:lnTo>
                <a:lnTo>
                  <a:pt x="102725" y="235642"/>
                </a:lnTo>
                <a:lnTo>
                  <a:pt x="106939" y="239050"/>
                </a:lnTo>
                <a:lnTo>
                  <a:pt x="111999" y="243310"/>
                </a:lnTo>
                <a:lnTo>
                  <a:pt x="116635" y="247571"/>
                </a:lnTo>
                <a:lnTo>
                  <a:pt x="121692" y="252257"/>
                </a:lnTo>
                <a:lnTo>
                  <a:pt x="126327" y="257796"/>
                </a:lnTo>
                <a:lnTo>
                  <a:pt x="130963" y="263335"/>
                </a:lnTo>
                <a:lnTo>
                  <a:pt x="135601" y="269728"/>
                </a:lnTo>
                <a:lnTo>
                  <a:pt x="139815" y="276117"/>
                </a:lnTo>
                <a:lnTo>
                  <a:pt x="153302" y="295717"/>
                </a:lnTo>
                <a:lnTo>
                  <a:pt x="165946" y="312759"/>
                </a:lnTo>
                <a:lnTo>
                  <a:pt x="171847" y="320002"/>
                </a:lnTo>
                <a:lnTo>
                  <a:pt x="177748" y="326820"/>
                </a:lnTo>
                <a:lnTo>
                  <a:pt x="183228" y="332784"/>
                </a:lnTo>
                <a:lnTo>
                  <a:pt x="189126" y="338748"/>
                </a:lnTo>
                <a:lnTo>
                  <a:pt x="199662" y="348973"/>
                </a:lnTo>
                <a:lnTo>
                  <a:pt x="211043" y="358348"/>
                </a:lnTo>
                <a:lnTo>
                  <a:pt x="224108" y="369851"/>
                </a:lnTo>
                <a:lnTo>
                  <a:pt x="230854" y="375816"/>
                </a:lnTo>
                <a:lnTo>
                  <a:pt x="236752" y="381783"/>
                </a:lnTo>
                <a:lnTo>
                  <a:pt x="246026" y="390730"/>
                </a:lnTo>
                <a:lnTo>
                  <a:pt x="255718" y="398823"/>
                </a:lnTo>
                <a:lnTo>
                  <a:pt x="264992" y="406919"/>
                </a:lnTo>
                <a:lnTo>
                  <a:pt x="274263" y="415868"/>
                </a:lnTo>
                <a:lnTo>
                  <a:pt x="283956" y="425665"/>
                </a:lnTo>
                <a:lnTo>
                  <a:pt x="293652" y="435893"/>
                </a:lnTo>
                <a:lnTo>
                  <a:pt x="300895" y="444260"/>
                </a:lnTo>
                <a:lnTo>
                  <a:pt x="300227" y="434063"/>
                </a:lnTo>
                <a:lnTo>
                  <a:pt x="299988" y="423165"/>
                </a:lnTo>
                <a:lnTo>
                  <a:pt x="299764" y="402252"/>
                </a:lnTo>
                <a:lnTo>
                  <a:pt x="299364" y="401698"/>
                </a:lnTo>
                <a:lnTo>
                  <a:pt x="296001" y="399097"/>
                </a:lnTo>
                <a:lnTo>
                  <a:pt x="294319" y="397361"/>
                </a:lnTo>
                <a:lnTo>
                  <a:pt x="292216" y="395192"/>
                </a:lnTo>
                <a:lnTo>
                  <a:pt x="289275" y="390852"/>
                </a:lnTo>
                <a:lnTo>
                  <a:pt x="286302" y="385867"/>
                </a:lnTo>
                <a:lnTo>
                  <a:pt x="285823" y="403108"/>
                </a:lnTo>
                <a:lnTo>
                  <a:pt x="285823" y="413129"/>
                </a:lnTo>
                <a:lnTo>
                  <a:pt x="286428" y="424059"/>
                </a:lnTo>
                <a:lnTo>
                  <a:pt x="286428" y="424972"/>
                </a:lnTo>
                <a:lnTo>
                  <a:pt x="286126" y="425882"/>
                </a:lnTo>
                <a:lnTo>
                  <a:pt x="285823" y="426339"/>
                </a:lnTo>
                <a:lnTo>
                  <a:pt x="285219" y="426339"/>
                </a:lnTo>
                <a:lnTo>
                  <a:pt x="284309" y="425882"/>
                </a:lnTo>
                <a:lnTo>
                  <a:pt x="283704" y="424972"/>
                </a:lnTo>
                <a:lnTo>
                  <a:pt x="283704" y="424059"/>
                </a:lnTo>
                <a:lnTo>
                  <a:pt x="283099" y="413129"/>
                </a:lnTo>
                <a:lnTo>
                  <a:pt x="283099" y="403108"/>
                </a:lnTo>
                <a:lnTo>
                  <a:pt x="283657" y="382914"/>
                </a:lnTo>
                <a:lnTo>
                  <a:pt x="281289" y="380876"/>
                </a:lnTo>
                <a:lnTo>
                  <a:pt x="277504" y="378272"/>
                </a:lnTo>
                <a:lnTo>
                  <a:pt x="274562" y="374367"/>
                </a:lnTo>
                <a:lnTo>
                  <a:pt x="271769" y="371102"/>
                </a:lnTo>
                <a:lnTo>
                  <a:pt x="271331" y="373621"/>
                </a:lnTo>
                <a:lnTo>
                  <a:pt x="271331" y="379591"/>
                </a:lnTo>
                <a:lnTo>
                  <a:pt x="271331" y="403905"/>
                </a:lnTo>
                <a:lnTo>
                  <a:pt x="270887" y="404755"/>
                </a:lnTo>
                <a:lnTo>
                  <a:pt x="270440" y="405184"/>
                </a:lnTo>
                <a:lnTo>
                  <a:pt x="269999" y="405609"/>
                </a:lnTo>
                <a:lnTo>
                  <a:pt x="269111" y="406037"/>
                </a:lnTo>
                <a:lnTo>
                  <a:pt x="267776" y="405609"/>
                </a:lnTo>
                <a:lnTo>
                  <a:pt x="267332" y="405184"/>
                </a:lnTo>
                <a:lnTo>
                  <a:pt x="266888" y="404755"/>
                </a:lnTo>
                <a:lnTo>
                  <a:pt x="266444" y="403905"/>
                </a:lnTo>
                <a:lnTo>
                  <a:pt x="266444" y="391961"/>
                </a:lnTo>
                <a:lnTo>
                  <a:pt x="266444" y="379591"/>
                </a:lnTo>
                <a:lnTo>
                  <a:pt x="266888" y="373621"/>
                </a:lnTo>
                <a:lnTo>
                  <a:pt x="267776" y="368504"/>
                </a:lnTo>
                <a:lnTo>
                  <a:pt x="268056" y="366756"/>
                </a:lnTo>
                <a:lnTo>
                  <a:pt x="263213" y="360921"/>
                </a:lnTo>
                <a:lnTo>
                  <a:pt x="258168" y="355715"/>
                </a:lnTo>
                <a:lnTo>
                  <a:pt x="248920" y="347040"/>
                </a:lnTo>
                <a:lnTo>
                  <a:pt x="240934" y="338795"/>
                </a:lnTo>
                <a:lnTo>
                  <a:pt x="229808" y="327317"/>
                </a:lnTo>
                <a:lnTo>
                  <a:pt x="229808" y="363739"/>
                </a:lnTo>
                <a:lnTo>
                  <a:pt x="229477" y="364586"/>
                </a:lnTo>
                <a:lnTo>
                  <a:pt x="229144" y="365008"/>
                </a:lnTo>
                <a:lnTo>
                  <a:pt x="228810" y="365433"/>
                </a:lnTo>
                <a:lnTo>
                  <a:pt x="228145" y="365433"/>
                </a:lnTo>
                <a:lnTo>
                  <a:pt x="227812" y="365433"/>
                </a:lnTo>
                <a:lnTo>
                  <a:pt x="226813" y="365008"/>
                </a:lnTo>
                <a:lnTo>
                  <a:pt x="226480" y="364586"/>
                </a:lnTo>
                <a:lnTo>
                  <a:pt x="226480" y="363739"/>
                </a:lnTo>
                <a:lnTo>
                  <a:pt x="226480" y="324086"/>
                </a:lnTo>
                <a:lnTo>
                  <a:pt x="217813" y="315804"/>
                </a:lnTo>
                <a:lnTo>
                  <a:pt x="208873" y="306212"/>
                </a:lnTo>
                <a:lnTo>
                  <a:pt x="208398" y="311002"/>
                </a:lnTo>
                <a:lnTo>
                  <a:pt x="207922" y="317744"/>
                </a:lnTo>
                <a:lnTo>
                  <a:pt x="207447" y="325384"/>
                </a:lnTo>
                <a:lnTo>
                  <a:pt x="207447" y="350101"/>
                </a:lnTo>
                <a:lnTo>
                  <a:pt x="207447" y="350998"/>
                </a:lnTo>
                <a:lnTo>
                  <a:pt x="206971" y="351448"/>
                </a:lnTo>
                <a:lnTo>
                  <a:pt x="206020" y="351899"/>
                </a:lnTo>
                <a:lnTo>
                  <a:pt x="205545" y="351899"/>
                </a:lnTo>
                <a:lnTo>
                  <a:pt x="204594" y="351899"/>
                </a:lnTo>
                <a:lnTo>
                  <a:pt x="204115" y="351448"/>
                </a:lnTo>
                <a:lnTo>
                  <a:pt x="203640" y="350998"/>
                </a:lnTo>
                <a:lnTo>
                  <a:pt x="203164" y="350101"/>
                </a:lnTo>
                <a:lnTo>
                  <a:pt x="203164" y="322238"/>
                </a:lnTo>
                <a:lnTo>
                  <a:pt x="203640" y="315496"/>
                </a:lnTo>
                <a:lnTo>
                  <a:pt x="204115" y="309207"/>
                </a:lnTo>
                <a:lnTo>
                  <a:pt x="204937" y="301983"/>
                </a:lnTo>
                <a:lnTo>
                  <a:pt x="186707" y="282402"/>
                </a:lnTo>
                <a:lnTo>
                  <a:pt x="186512" y="282195"/>
                </a:lnTo>
                <a:lnTo>
                  <a:pt x="186512" y="329496"/>
                </a:lnTo>
                <a:lnTo>
                  <a:pt x="186144" y="330337"/>
                </a:lnTo>
                <a:lnTo>
                  <a:pt x="185772" y="331175"/>
                </a:lnTo>
                <a:lnTo>
                  <a:pt x="185400" y="331175"/>
                </a:lnTo>
                <a:lnTo>
                  <a:pt x="184663" y="331597"/>
                </a:lnTo>
                <a:lnTo>
                  <a:pt x="184292" y="331175"/>
                </a:lnTo>
                <a:lnTo>
                  <a:pt x="183552" y="331175"/>
                </a:lnTo>
                <a:lnTo>
                  <a:pt x="183183" y="330337"/>
                </a:lnTo>
                <a:lnTo>
                  <a:pt x="183183" y="329496"/>
                </a:lnTo>
                <a:lnTo>
                  <a:pt x="183183" y="278605"/>
                </a:lnTo>
                <a:lnTo>
                  <a:pt x="167791" y="262016"/>
                </a:lnTo>
                <a:lnTo>
                  <a:pt x="166185" y="260271"/>
                </a:lnTo>
                <a:lnTo>
                  <a:pt x="166084" y="262538"/>
                </a:lnTo>
                <a:lnTo>
                  <a:pt x="165640" y="272590"/>
                </a:lnTo>
                <a:lnTo>
                  <a:pt x="164752" y="282645"/>
                </a:lnTo>
                <a:lnTo>
                  <a:pt x="164308" y="292281"/>
                </a:lnTo>
                <a:lnTo>
                  <a:pt x="164308" y="293119"/>
                </a:lnTo>
                <a:lnTo>
                  <a:pt x="163864" y="293956"/>
                </a:lnTo>
                <a:lnTo>
                  <a:pt x="162976" y="294375"/>
                </a:lnTo>
                <a:lnTo>
                  <a:pt x="162532" y="294375"/>
                </a:lnTo>
                <a:lnTo>
                  <a:pt x="161644" y="294375"/>
                </a:lnTo>
                <a:lnTo>
                  <a:pt x="160756" y="293956"/>
                </a:lnTo>
                <a:lnTo>
                  <a:pt x="160312" y="293119"/>
                </a:lnTo>
                <a:lnTo>
                  <a:pt x="159868" y="292281"/>
                </a:lnTo>
                <a:lnTo>
                  <a:pt x="160312" y="282645"/>
                </a:lnTo>
                <a:lnTo>
                  <a:pt x="160756" y="272590"/>
                </a:lnTo>
                <a:lnTo>
                  <a:pt x="162088" y="262538"/>
                </a:lnTo>
                <a:lnTo>
                  <a:pt x="162371" y="256127"/>
                </a:lnTo>
                <a:lnTo>
                  <a:pt x="159805" y="253340"/>
                </a:lnTo>
                <a:lnTo>
                  <a:pt x="150134" y="242926"/>
                </a:lnTo>
                <a:lnTo>
                  <a:pt x="144142" y="236225"/>
                </a:lnTo>
                <a:lnTo>
                  <a:pt x="143518" y="239906"/>
                </a:lnTo>
                <a:lnTo>
                  <a:pt x="142913" y="246097"/>
                </a:lnTo>
                <a:lnTo>
                  <a:pt x="142913" y="251873"/>
                </a:lnTo>
                <a:lnTo>
                  <a:pt x="142913" y="264255"/>
                </a:lnTo>
                <a:lnTo>
                  <a:pt x="143216" y="275393"/>
                </a:lnTo>
                <a:lnTo>
                  <a:pt x="143216" y="276221"/>
                </a:lnTo>
                <a:lnTo>
                  <a:pt x="142913" y="277046"/>
                </a:lnTo>
                <a:lnTo>
                  <a:pt x="142608" y="277458"/>
                </a:lnTo>
                <a:lnTo>
                  <a:pt x="142003" y="277458"/>
                </a:lnTo>
                <a:lnTo>
                  <a:pt x="141399" y="277458"/>
                </a:lnTo>
                <a:lnTo>
                  <a:pt x="141096" y="277046"/>
                </a:lnTo>
                <a:lnTo>
                  <a:pt x="140794" y="276221"/>
                </a:lnTo>
                <a:lnTo>
                  <a:pt x="140489" y="275393"/>
                </a:lnTo>
                <a:lnTo>
                  <a:pt x="140186" y="263839"/>
                </a:lnTo>
                <a:lnTo>
                  <a:pt x="139884" y="251047"/>
                </a:lnTo>
                <a:lnTo>
                  <a:pt x="140186" y="244860"/>
                </a:lnTo>
                <a:lnTo>
                  <a:pt x="140794" y="238669"/>
                </a:lnTo>
                <a:lnTo>
                  <a:pt x="141843" y="233658"/>
                </a:lnTo>
                <a:lnTo>
                  <a:pt x="140045" y="231649"/>
                </a:lnTo>
                <a:lnTo>
                  <a:pt x="137103" y="228179"/>
                </a:lnTo>
                <a:lnTo>
                  <a:pt x="133321" y="224709"/>
                </a:lnTo>
                <a:lnTo>
                  <a:pt x="128696" y="219935"/>
                </a:lnTo>
                <a:lnTo>
                  <a:pt x="126595" y="217334"/>
                </a:lnTo>
                <a:lnTo>
                  <a:pt x="124492" y="214295"/>
                </a:lnTo>
                <a:lnTo>
                  <a:pt x="123651" y="212560"/>
                </a:lnTo>
                <a:lnTo>
                  <a:pt x="123232" y="210825"/>
                </a:lnTo>
                <a:lnTo>
                  <a:pt x="123232" y="209090"/>
                </a:lnTo>
                <a:lnTo>
                  <a:pt x="124073" y="207354"/>
                </a:lnTo>
                <a:lnTo>
                  <a:pt x="125332" y="205619"/>
                </a:lnTo>
                <a:lnTo>
                  <a:pt x="127014" y="204319"/>
                </a:lnTo>
                <a:lnTo>
                  <a:pt x="129118" y="203453"/>
                </a:lnTo>
                <a:lnTo>
                  <a:pt x="131218" y="203018"/>
                </a:lnTo>
                <a:lnTo>
                  <a:pt x="132481" y="203453"/>
                </a:lnTo>
                <a:lnTo>
                  <a:pt x="134162" y="203884"/>
                </a:lnTo>
                <a:lnTo>
                  <a:pt x="136263" y="204753"/>
                </a:lnTo>
                <a:lnTo>
                  <a:pt x="137525" y="206488"/>
                </a:lnTo>
                <a:lnTo>
                  <a:pt x="140885" y="210825"/>
                </a:lnTo>
                <a:lnTo>
                  <a:pt x="144671" y="215599"/>
                </a:lnTo>
                <a:lnTo>
                  <a:pt x="153497" y="223405"/>
                </a:lnTo>
                <a:lnTo>
                  <a:pt x="158123" y="227745"/>
                </a:lnTo>
                <a:lnTo>
                  <a:pt x="162746" y="232081"/>
                </a:lnTo>
                <a:lnTo>
                  <a:pt x="175358" y="246399"/>
                </a:lnTo>
                <a:lnTo>
                  <a:pt x="186707" y="260712"/>
                </a:lnTo>
                <a:lnTo>
                  <a:pt x="192171" y="266352"/>
                </a:lnTo>
                <a:lnTo>
                  <a:pt x="203520" y="279367"/>
                </a:lnTo>
                <a:lnTo>
                  <a:pt x="215291" y="291947"/>
                </a:lnTo>
                <a:lnTo>
                  <a:pt x="227062" y="303658"/>
                </a:lnTo>
                <a:lnTo>
                  <a:pt x="238830" y="315804"/>
                </a:lnTo>
                <a:lnTo>
                  <a:pt x="253964" y="330120"/>
                </a:lnTo>
                <a:lnTo>
                  <a:pt x="266995" y="342269"/>
                </a:lnTo>
                <a:lnTo>
                  <a:pt x="276244" y="351811"/>
                </a:lnTo>
                <a:lnTo>
                  <a:pt x="285493" y="360486"/>
                </a:lnTo>
                <a:lnTo>
                  <a:pt x="289693" y="365691"/>
                </a:lnTo>
                <a:lnTo>
                  <a:pt x="294319" y="370897"/>
                </a:lnTo>
                <a:lnTo>
                  <a:pt x="297683" y="375671"/>
                </a:lnTo>
                <a:lnTo>
                  <a:pt x="301046" y="381308"/>
                </a:lnTo>
                <a:lnTo>
                  <a:pt x="302305" y="383477"/>
                </a:lnTo>
                <a:lnTo>
                  <a:pt x="303987" y="385647"/>
                </a:lnTo>
                <a:lnTo>
                  <a:pt x="308191" y="389117"/>
                </a:lnTo>
                <a:lnTo>
                  <a:pt x="310713" y="391721"/>
                </a:lnTo>
                <a:lnTo>
                  <a:pt x="313236" y="393888"/>
                </a:lnTo>
                <a:lnTo>
                  <a:pt x="316599" y="399097"/>
                </a:lnTo>
                <a:lnTo>
                  <a:pt x="320800" y="405168"/>
                </a:lnTo>
                <a:lnTo>
                  <a:pt x="322903" y="407772"/>
                </a:lnTo>
                <a:lnTo>
                  <a:pt x="325426" y="410373"/>
                </a:lnTo>
                <a:lnTo>
                  <a:pt x="328789" y="413843"/>
                </a:lnTo>
                <a:lnTo>
                  <a:pt x="331730" y="416882"/>
                </a:lnTo>
                <a:lnTo>
                  <a:pt x="334252" y="420353"/>
                </a:lnTo>
                <a:lnTo>
                  <a:pt x="336356" y="423823"/>
                </a:lnTo>
                <a:lnTo>
                  <a:pt x="336775" y="424254"/>
                </a:lnTo>
                <a:lnTo>
                  <a:pt x="337194" y="424689"/>
                </a:lnTo>
                <a:lnTo>
                  <a:pt x="338456" y="425558"/>
                </a:lnTo>
                <a:lnTo>
                  <a:pt x="339297" y="426858"/>
                </a:lnTo>
                <a:lnTo>
                  <a:pt x="339716" y="428594"/>
                </a:lnTo>
                <a:lnTo>
                  <a:pt x="339716" y="430329"/>
                </a:lnTo>
                <a:lnTo>
                  <a:pt x="339716" y="432171"/>
                </a:lnTo>
                <a:lnTo>
                  <a:pt x="348442" y="425240"/>
                </a:lnTo>
                <a:lnTo>
                  <a:pt x="360663" y="416719"/>
                </a:lnTo>
                <a:lnTo>
                  <a:pt x="373729" y="407344"/>
                </a:lnTo>
                <a:lnTo>
                  <a:pt x="385531" y="397972"/>
                </a:lnTo>
                <a:lnTo>
                  <a:pt x="398597" y="389451"/>
                </a:lnTo>
                <a:lnTo>
                  <a:pt x="413759" y="379963"/>
                </a:lnTo>
                <a:lnTo>
                  <a:pt x="409568" y="377195"/>
                </a:lnTo>
                <a:lnTo>
                  <a:pt x="404123" y="372471"/>
                </a:lnTo>
                <a:lnTo>
                  <a:pt x="399101" y="367748"/>
                </a:lnTo>
                <a:lnTo>
                  <a:pt x="393240" y="363024"/>
                </a:lnTo>
                <a:lnTo>
                  <a:pt x="382776" y="352286"/>
                </a:lnTo>
                <a:lnTo>
                  <a:pt x="373146" y="341551"/>
                </a:lnTo>
                <a:lnTo>
                  <a:pt x="362263" y="329525"/>
                </a:lnTo>
                <a:lnTo>
                  <a:pt x="352633" y="319646"/>
                </a:lnTo>
                <a:lnTo>
                  <a:pt x="341750" y="307620"/>
                </a:lnTo>
                <a:lnTo>
                  <a:pt x="330864" y="293878"/>
                </a:lnTo>
                <a:lnTo>
                  <a:pt x="325422" y="287003"/>
                </a:lnTo>
                <a:lnTo>
                  <a:pt x="320400" y="279704"/>
                </a:lnTo>
                <a:lnTo>
                  <a:pt x="312026" y="268966"/>
                </a:lnTo>
                <a:lnTo>
                  <a:pt x="309743" y="266197"/>
                </a:lnTo>
                <a:lnTo>
                  <a:pt x="309743" y="266493"/>
                </a:lnTo>
                <a:lnTo>
                  <a:pt x="307473" y="273774"/>
                </a:lnTo>
                <a:lnTo>
                  <a:pt x="306109" y="281055"/>
                </a:lnTo>
                <a:lnTo>
                  <a:pt x="305199" y="288767"/>
                </a:lnTo>
                <a:lnTo>
                  <a:pt x="303839" y="296476"/>
                </a:lnTo>
                <a:lnTo>
                  <a:pt x="303386" y="297332"/>
                </a:lnTo>
                <a:lnTo>
                  <a:pt x="302929" y="297760"/>
                </a:lnTo>
                <a:lnTo>
                  <a:pt x="302022" y="297760"/>
                </a:lnTo>
                <a:lnTo>
                  <a:pt x="301112" y="297760"/>
                </a:lnTo>
                <a:lnTo>
                  <a:pt x="300658" y="297332"/>
                </a:lnTo>
                <a:lnTo>
                  <a:pt x="300205" y="296904"/>
                </a:lnTo>
                <a:lnTo>
                  <a:pt x="299752" y="296476"/>
                </a:lnTo>
                <a:lnTo>
                  <a:pt x="299752" y="295191"/>
                </a:lnTo>
                <a:lnTo>
                  <a:pt x="301112" y="287910"/>
                </a:lnTo>
                <a:lnTo>
                  <a:pt x="302475" y="280198"/>
                </a:lnTo>
                <a:lnTo>
                  <a:pt x="303386" y="272918"/>
                </a:lnTo>
                <a:lnTo>
                  <a:pt x="305199" y="265209"/>
                </a:lnTo>
                <a:lnTo>
                  <a:pt x="305656" y="264352"/>
                </a:lnTo>
                <a:lnTo>
                  <a:pt x="306563" y="263924"/>
                </a:lnTo>
                <a:lnTo>
                  <a:pt x="307016" y="263924"/>
                </a:lnTo>
                <a:lnTo>
                  <a:pt x="307867" y="263924"/>
                </a:lnTo>
                <a:lnTo>
                  <a:pt x="302816" y="257799"/>
                </a:lnTo>
                <a:lnTo>
                  <a:pt x="293608" y="247492"/>
                </a:lnTo>
                <a:close/>
                <a:moveTo>
                  <a:pt x="431051" y="320002"/>
                </a:moveTo>
                <a:lnTo>
                  <a:pt x="429785" y="318298"/>
                </a:lnTo>
                <a:lnTo>
                  <a:pt x="429243" y="317656"/>
                </a:lnTo>
                <a:lnTo>
                  <a:pt x="427540" y="333511"/>
                </a:lnTo>
                <a:lnTo>
                  <a:pt x="426837" y="343286"/>
                </a:lnTo>
                <a:lnTo>
                  <a:pt x="426488" y="353505"/>
                </a:lnTo>
                <a:lnTo>
                  <a:pt x="426488" y="354393"/>
                </a:lnTo>
                <a:lnTo>
                  <a:pt x="426135" y="354837"/>
                </a:lnTo>
                <a:lnTo>
                  <a:pt x="425436" y="355281"/>
                </a:lnTo>
                <a:lnTo>
                  <a:pt x="425083" y="355281"/>
                </a:lnTo>
                <a:lnTo>
                  <a:pt x="424032" y="355281"/>
                </a:lnTo>
                <a:lnTo>
                  <a:pt x="423333" y="354837"/>
                </a:lnTo>
                <a:lnTo>
                  <a:pt x="422980" y="354393"/>
                </a:lnTo>
                <a:lnTo>
                  <a:pt x="422980" y="353505"/>
                </a:lnTo>
                <a:lnTo>
                  <a:pt x="423333" y="343286"/>
                </a:lnTo>
                <a:lnTo>
                  <a:pt x="424032" y="332620"/>
                </a:lnTo>
                <a:lnTo>
                  <a:pt x="426299" y="314170"/>
                </a:lnTo>
                <a:lnTo>
                  <a:pt x="415032" y="300831"/>
                </a:lnTo>
                <a:lnTo>
                  <a:pt x="409382" y="294403"/>
                </a:lnTo>
                <a:lnTo>
                  <a:pt x="408327" y="299606"/>
                </a:lnTo>
                <a:lnTo>
                  <a:pt x="407439" y="305756"/>
                </a:lnTo>
                <a:lnTo>
                  <a:pt x="406995" y="311909"/>
                </a:lnTo>
                <a:lnTo>
                  <a:pt x="406995" y="318062"/>
                </a:lnTo>
                <a:lnTo>
                  <a:pt x="407439" y="330775"/>
                </a:lnTo>
                <a:lnTo>
                  <a:pt x="407439" y="343081"/>
                </a:lnTo>
                <a:lnTo>
                  <a:pt x="407439" y="343900"/>
                </a:lnTo>
                <a:lnTo>
                  <a:pt x="406995" y="344719"/>
                </a:lnTo>
                <a:lnTo>
                  <a:pt x="406107" y="345131"/>
                </a:lnTo>
                <a:lnTo>
                  <a:pt x="405663" y="345131"/>
                </a:lnTo>
                <a:lnTo>
                  <a:pt x="404775" y="345131"/>
                </a:lnTo>
                <a:lnTo>
                  <a:pt x="404331" y="344719"/>
                </a:lnTo>
                <a:lnTo>
                  <a:pt x="403887" y="343900"/>
                </a:lnTo>
                <a:lnTo>
                  <a:pt x="403443" y="343081"/>
                </a:lnTo>
                <a:lnTo>
                  <a:pt x="403443" y="330366"/>
                </a:lnTo>
                <a:lnTo>
                  <a:pt x="402999" y="317650"/>
                </a:lnTo>
                <a:lnTo>
                  <a:pt x="402999" y="311500"/>
                </a:lnTo>
                <a:lnTo>
                  <a:pt x="403443" y="304937"/>
                </a:lnTo>
                <a:lnTo>
                  <a:pt x="404331" y="298784"/>
                </a:lnTo>
                <a:lnTo>
                  <a:pt x="405663" y="292224"/>
                </a:lnTo>
                <a:lnTo>
                  <a:pt x="406107" y="291402"/>
                </a:lnTo>
                <a:lnTo>
                  <a:pt x="406460" y="291078"/>
                </a:lnTo>
                <a:lnTo>
                  <a:pt x="401547" y="285492"/>
                </a:lnTo>
                <a:lnTo>
                  <a:pt x="393007" y="276300"/>
                </a:lnTo>
                <a:lnTo>
                  <a:pt x="393007" y="326073"/>
                </a:lnTo>
                <a:lnTo>
                  <a:pt x="393007" y="326927"/>
                </a:lnTo>
                <a:lnTo>
                  <a:pt x="392636" y="327355"/>
                </a:lnTo>
                <a:lnTo>
                  <a:pt x="391896" y="327783"/>
                </a:lnTo>
                <a:lnTo>
                  <a:pt x="391527" y="328212"/>
                </a:lnTo>
                <a:lnTo>
                  <a:pt x="390787" y="327783"/>
                </a:lnTo>
                <a:lnTo>
                  <a:pt x="390047" y="327355"/>
                </a:lnTo>
                <a:lnTo>
                  <a:pt x="389676" y="326927"/>
                </a:lnTo>
                <a:lnTo>
                  <a:pt x="389676" y="326073"/>
                </a:lnTo>
                <a:lnTo>
                  <a:pt x="389676" y="272716"/>
                </a:lnTo>
                <a:lnTo>
                  <a:pt x="388482" y="271431"/>
                </a:lnTo>
                <a:lnTo>
                  <a:pt x="375836" y="258649"/>
                </a:lnTo>
                <a:lnTo>
                  <a:pt x="368886" y="252361"/>
                </a:lnTo>
                <a:lnTo>
                  <a:pt x="368265" y="257478"/>
                </a:lnTo>
                <a:lnTo>
                  <a:pt x="367790" y="263354"/>
                </a:lnTo>
                <a:lnTo>
                  <a:pt x="367790" y="269652"/>
                </a:lnTo>
                <a:lnTo>
                  <a:pt x="367790" y="299042"/>
                </a:lnTo>
                <a:lnTo>
                  <a:pt x="367314" y="299883"/>
                </a:lnTo>
                <a:lnTo>
                  <a:pt x="366839" y="300724"/>
                </a:lnTo>
                <a:lnTo>
                  <a:pt x="366363" y="301142"/>
                </a:lnTo>
                <a:lnTo>
                  <a:pt x="365409" y="301142"/>
                </a:lnTo>
                <a:lnTo>
                  <a:pt x="364458" y="301142"/>
                </a:lnTo>
                <a:lnTo>
                  <a:pt x="363983" y="300724"/>
                </a:lnTo>
                <a:lnTo>
                  <a:pt x="363507" y="299883"/>
                </a:lnTo>
                <a:lnTo>
                  <a:pt x="363031" y="299042"/>
                </a:lnTo>
                <a:lnTo>
                  <a:pt x="363031" y="266714"/>
                </a:lnTo>
                <a:lnTo>
                  <a:pt x="363507" y="261257"/>
                </a:lnTo>
                <a:lnTo>
                  <a:pt x="363983" y="256218"/>
                </a:lnTo>
                <a:lnTo>
                  <a:pt x="364987" y="248834"/>
                </a:lnTo>
                <a:lnTo>
                  <a:pt x="359819" y="244164"/>
                </a:lnTo>
                <a:lnTo>
                  <a:pt x="346379" y="232317"/>
                </a:lnTo>
                <a:lnTo>
                  <a:pt x="346379" y="272423"/>
                </a:lnTo>
                <a:lnTo>
                  <a:pt x="346379" y="273248"/>
                </a:lnTo>
                <a:lnTo>
                  <a:pt x="345639" y="273661"/>
                </a:lnTo>
                <a:lnTo>
                  <a:pt x="344159" y="274073"/>
                </a:lnTo>
                <a:lnTo>
                  <a:pt x="342679" y="274073"/>
                </a:lnTo>
                <a:lnTo>
                  <a:pt x="341939" y="274073"/>
                </a:lnTo>
                <a:lnTo>
                  <a:pt x="340459" y="273661"/>
                </a:lnTo>
                <a:lnTo>
                  <a:pt x="339716" y="273248"/>
                </a:lnTo>
                <a:lnTo>
                  <a:pt x="339716" y="272423"/>
                </a:lnTo>
                <a:lnTo>
                  <a:pt x="339716" y="226305"/>
                </a:lnTo>
                <a:lnTo>
                  <a:pt x="326396" y="214062"/>
                </a:lnTo>
                <a:lnTo>
                  <a:pt x="326396" y="251709"/>
                </a:lnTo>
                <a:lnTo>
                  <a:pt x="326024" y="252534"/>
                </a:lnTo>
                <a:lnTo>
                  <a:pt x="325656" y="252946"/>
                </a:lnTo>
                <a:lnTo>
                  <a:pt x="325284" y="253771"/>
                </a:lnTo>
                <a:lnTo>
                  <a:pt x="324544" y="253771"/>
                </a:lnTo>
                <a:lnTo>
                  <a:pt x="323804" y="253771"/>
                </a:lnTo>
                <a:lnTo>
                  <a:pt x="323435" y="252946"/>
                </a:lnTo>
                <a:lnTo>
                  <a:pt x="323064" y="252534"/>
                </a:lnTo>
                <a:lnTo>
                  <a:pt x="323064" y="251709"/>
                </a:lnTo>
                <a:lnTo>
                  <a:pt x="323064" y="211004"/>
                </a:lnTo>
                <a:lnTo>
                  <a:pt x="306295" y="195590"/>
                </a:lnTo>
                <a:lnTo>
                  <a:pt x="303080" y="192507"/>
                </a:lnTo>
                <a:lnTo>
                  <a:pt x="303080" y="236197"/>
                </a:lnTo>
                <a:lnTo>
                  <a:pt x="321237" y="256942"/>
                </a:lnTo>
                <a:lnTo>
                  <a:pt x="326679" y="263382"/>
                </a:lnTo>
                <a:lnTo>
                  <a:pt x="332539" y="270257"/>
                </a:lnTo>
                <a:lnTo>
                  <a:pt x="342585" y="283568"/>
                </a:lnTo>
                <a:lnTo>
                  <a:pt x="355146" y="299461"/>
                </a:lnTo>
                <a:lnTo>
                  <a:pt x="361844" y="306760"/>
                </a:lnTo>
                <a:lnTo>
                  <a:pt x="368542" y="314491"/>
                </a:lnTo>
                <a:lnTo>
                  <a:pt x="381101" y="328237"/>
                </a:lnTo>
                <a:lnTo>
                  <a:pt x="391146" y="338972"/>
                </a:lnTo>
                <a:lnTo>
                  <a:pt x="401195" y="349710"/>
                </a:lnTo>
                <a:lnTo>
                  <a:pt x="406217" y="354434"/>
                </a:lnTo>
                <a:lnTo>
                  <a:pt x="412078" y="359157"/>
                </a:lnTo>
                <a:lnTo>
                  <a:pt x="417104" y="363884"/>
                </a:lnTo>
                <a:lnTo>
                  <a:pt x="422545" y="367748"/>
                </a:lnTo>
                <a:lnTo>
                  <a:pt x="424636" y="369036"/>
                </a:lnTo>
                <a:lnTo>
                  <a:pt x="425474" y="369895"/>
                </a:lnTo>
                <a:lnTo>
                  <a:pt x="425893" y="371183"/>
                </a:lnTo>
                <a:lnTo>
                  <a:pt x="426217" y="372182"/>
                </a:lnTo>
                <a:lnTo>
                  <a:pt x="439635" y="363972"/>
                </a:lnTo>
                <a:lnTo>
                  <a:pt x="439635" y="333596"/>
                </a:lnTo>
                <a:lnTo>
                  <a:pt x="439635" y="332797"/>
                </a:lnTo>
                <a:lnTo>
                  <a:pt x="440004" y="332397"/>
                </a:lnTo>
                <a:lnTo>
                  <a:pt x="440649" y="332047"/>
                </a:lnTo>
                <a:lnTo>
                  <a:pt x="431051" y="320002"/>
                </a:lnTo>
                <a:close/>
                <a:moveTo>
                  <a:pt x="456760" y="349401"/>
                </a:moveTo>
                <a:lnTo>
                  <a:pt x="449592" y="342159"/>
                </a:lnTo>
                <a:lnTo>
                  <a:pt x="443272" y="335341"/>
                </a:lnTo>
                <a:lnTo>
                  <a:pt x="442964" y="334954"/>
                </a:lnTo>
                <a:lnTo>
                  <a:pt x="442964" y="361872"/>
                </a:lnTo>
                <a:lnTo>
                  <a:pt x="456338" y="353234"/>
                </a:lnTo>
                <a:lnTo>
                  <a:pt x="458866" y="351530"/>
                </a:lnTo>
                <a:lnTo>
                  <a:pt x="456760" y="349401"/>
                </a:lnTo>
                <a:close/>
                <a:moveTo>
                  <a:pt x="471088" y="383058"/>
                </a:moveTo>
                <a:lnTo>
                  <a:pt x="470666" y="374965"/>
                </a:lnTo>
                <a:lnTo>
                  <a:pt x="468981" y="366869"/>
                </a:lnTo>
                <a:lnTo>
                  <a:pt x="468137" y="363462"/>
                </a:lnTo>
                <a:lnTo>
                  <a:pt x="465608" y="365591"/>
                </a:lnTo>
                <a:lnTo>
                  <a:pt x="445379" y="378373"/>
                </a:lnTo>
                <a:lnTo>
                  <a:pt x="430207" y="388172"/>
                </a:lnTo>
                <a:lnTo>
                  <a:pt x="422558" y="392625"/>
                </a:lnTo>
                <a:lnTo>
                  <a:pt x="422029" y="398690"/>
                </a:lnTo>
                <a:lnTo>
                  <a:pt x="420127" y="409621"/>
                </a:lnTo>
                <a:lnTo>
                  <a:pt x="418222" y="420554"/>
                </a:lnTo>
                <a:lnTo>
                  <a:pt x="417271" y="431484"/>
                </a:lnTo>
                <a:lnTo>
                  <a:pt x="417271" y="432297"/>
                </a:lnTo>
                <a:lnTo>
                  <a:pt x="416795" y="432700"/>
                </a:lnTo>
                <a:lnTo>
                  <a:pt x="415844" y="433106"/>
                </a:lnTo>
                <a:lnTo>
                  <a:pt x="414893" y="433106"/>
                </a:lnTo>
                <a:lnTo>
                  <a:pt x="414418" y="433106"/>
                </a:lnTo>
                <a:lnTo>
                  <a:pt x="413467" y="432700"/>
                </a:lnTo>
                <a:lnTo>
                  <a:pt x="412991" y="432297"/>
                </a:lnTo>
                <a:lnTo>
                  <a:pt x="412991" y="431484"/>
                </a:lnTo>
                <a:lnTo>
                  <a:pt x="413942" y="420554"/>
                </a:lnTo>
                <a:lnTo>
                  <a:pt x="415844" y="409621"/>
                </a:lnTo>
                <a:lnTo>
                  <a:pt x="417746" y="398690"/>
                </a:lnTo>
                <a:lnTo>
                  <a:pt x="418048" y="395252"/>
                </a:lnTo>
                <a:lnTo>
                  <a:pt x="416298" y="396269"/>
                </a:lnTo>
                <a:lnTo>
                  <a:pt x="404076" y="403937"/>
                </a:lnTo>
                <a:lnTo>
                  <a:pt x="401110" y="405864"/>
                </a:lnTo>
                <a:lnTo>
                  <a:pt x="400587" y="408692"/>
                </a:lnTo>
                <a:lnTo>
                  <a:pt x="399208" y="416130"/>
                </a:lnTo>
                <a:lnTo>
                  <a:pt x="398864" y="419628"/>
                </a:lnTo>
                <a:lnTo>
                  <a:pt x="398175" y="423130"/>
                </a:lnTo>
                <a:lnTo>
                  <a:pt x="398175" y="427504"/>
                </a:lnTo>
                <a:lnTo>
                  <a:pt x="397832" y="432757"/>
                </a:lnTo>
                <a:lnTo>
                  <a:pt x="397142" y="437131"/>
                </a:lnTo>
                <a:lnTo>
                  <a:pt x="396106" y="441505"/>
                </a:lnTo>
                <a:lnTo>
                  <a:pt x="395763" y="442380"/>
                </a:lnTo>
                <a:lnTo>
                  <a:pt x="395073" y="443256"/>
                </a:lnTo>
                <a:lnTo>
                  <a:pt x="394040" y="443256"/>
                </a:lnTo>
                <a:lnTo>
                  <a:pt x="393350" y="443256"/>
                </a:lnTo>
                <a:lnTo>
                  <a:pt x="393007" y="441942"/>
                </a:lnTo>
                <a:lnTo>
                  <a:pt x="393007" y="441505"/>
                </a:lnTo>
                <a:lnTo>
                  <a:pt x="393007" y="440629"/>
                </a:lnTo>
                <a:lnTo>
                  <a:pt x="394383" y="435818"/>
                </a:lnTo>
                <a:lnTo>
                  <a:pt x="394730" y="431443"/>
                </a:lnTo>
                <a:lnTo>
                  <a:pt x="395073" y="425753"/>
                </a:lnTo>
                <a:lnTo>
                  <a:pt x="395073" y="420941"/>
                </a:lnTo>
                <a:lnTo>
                  <a:pt x="395419" y="417877"/>
                </a:lnTo>
                <a:lnTo>
                  <a:pt x="395763" y="414379"/>
                </a:lnTo>
                <a:lnTo>
                  <a:pt x="396972" y="408613"/>
                </a:lnTo>
                <a:lnTo>
                  <a:pt x="392695" y="411608"/>
                </a:lnTo>
                <a:lnTo>
                  <a:pt x="388482" y="415015"/>
                </a:lnTo>
                <a:lnTo>
                  <a:pt x="369093" y="429501"/>
                </a:lnTo>
                <a:lnTo>
                  <a:pt x="350549" y="444839"/>
                </a:lnTo>
                <a:lnTo>
                  <a:pt x="345491" y="448247"/>
                </a:lnTo>
                <a:lnTo>
                  <a:pt x="340012" y="452933"/>
                </a:lnTo>
                <a:lnTo>
                  <a:pt x="334533" y="458047"/>
                </a:lnTo>
                <a:lnTo>
                  <a:pt x="329053" y="463161"/>
                </a:lnTo>
                <a:lnTo>
                  <a:pt x="326525" y="466143"/>
                </a:lnTo>
                <a:lnTo>
                  <a:pt x="324840" y="469125"/>
                </a:lnTo>
                <a:lnTo>
                  <a:pt x="323152" y="471682"/>
                </a:lnTo>
                <a:lnTo>
                  <a:pt x="326103" y="472532"/>
                </a:lnTo>
                <a:lnTo>
                  <a:pt x="337905" y="476368"/>
                </a:lnTo>
                <a:lnTo>
                  <a:pt x="345913" y="478500"/>
                </a:lnTo>
                <a:lnTo>
                  <a:pt x="354343" y="481482"/>
                </a:lnTo>
                <a:lnTo>
                  <a:pt x="361929" y="483185"/>
                </a:lnTo>
                <a:lnTo>
                  <a:pt x="368671" y="484464"/>
                </a:lnTo>
                <a:lnTo>
                  <a:pt x="377101" y="486168"/>
                </a:lnTo>
                <a:lnTo>
                  <a:pt x="385109" y="487871"/>
                </a:lnTo>
                <a:lnTo>
                  <a:pt x="403232" y="492132"/>
                </a:lnTo>
                <a:lnTo>
                  <a:pt x="409902" y="493857"/>
                </a:lnTo>
                <a:lnTo>
                  <a:pt x="410066" y="493344"/>
                </a:lnTo>
                <a:lnTo>
                  <a:pt x="410469" y="492056"/>
                </a:lnTo>
                <a:lnTo>
                  <a:pt x="410875" y="490771"/>
                </a:lnTo>
                <a:lnTo>
                  <a:pt x="411231" y="490318"/>
                </a:lnTo>
                <a:lnTo>
                  <a:pt x="410711" y="486208"/>
                </a:lnTo>
                <a:lnTo>
                  <a:pt x="410009" y="477451"/>
                </a:lnTo>
                <a:lnTo>
                  <a:pt x="409659" y="468694"/>
                </a:lnTo>
                <a:lnTo>
                  <a:pt x="409659" y="467818"/>
                </a:lnTo>
                <a:lnTo>
                  <a:pt x="410009" y="467380"/>
                </a:lnTo>
                <a:lnTo>
                  <a:pt x="410711" y="466943"/>
                </a:lnTo>
                <a:lnTo>
                  <a:pt x="411061" y="466943"/>
                </a:lnTo>
                <a:lnTo>
                  <a:pt x="411763" y="466943"/>
                </a:lnTo>
                <a:lnTo>
                  <a:pt x="412815" y="467380"/>
                </a:lnTo>
                <a:lnTo>
                  <a:pt x="413164" y="467818"/>
                </a:lnTo>
                <a:lnTo>
                  <a:pt x="413164" y="468694"/>
                </a:lnTo>
                <a:lnTo>
                  <a:pt x="413517" y="477451"/>
                </a:lnTo>
                <a:lnTo>
                  <a:pt x="414216" y="485771"/>
                </a:lnTo>
                <a:lnTo>
                  <a:pt x="414301" y="486413"/>
                </a:lnTo>
                <a:lnTo>
                  <a:pt x="414925" y="485623"/>
                </a:lnTo>
                <a:lnTo>
                  <a:pt x="418571" y="480905"/>
                </a:lnTo>
                <a:lnTo>
                  <a:pt x="422215" y="476616"/>
                </a:lnTo>
                <a:lnTo>
                  <a:pt x="426671" y="472327"/>
                </a:lnTo>
                <a:lnTo>
                  <a:pt x="435179" y="464606"/>
                </a:lnTo>
                <a:lnTo>
                  <a:pt x="444900" y="457316"/>
                </a:lnTo>
                <a:lnTo>
                  <a:pt x="446925" y="455600"/>
                </a:lnTo>
                <a:lnTo>
                  <a:pt x="449356" y="453455"/>
                </a:lnTo>
                <a:lnTo>
                  <a:pt x="452190" y="451739"/>
                </a:lnTo>
                <a:lnTo>
                  <a:pt x="455431" y="450451"/>
                </a:lnTo>
                <a:lnTo>
                  <a:pt x="458671" y="450023"/>
                </a:lnTo>
                <a:lnTo>
                  <a:pt x="460696" y="450451"/>
                </a:lnTo>
                <a:lnTo>
                  <a:pt x="462724" y="450883"/>
                </a:lnTo>
                <a:lnTo>
                  <a:pt x="463634" y="451364"/>
                </a:lnTo>
                <a:lnTo>
                  <a:pt x="463924" y="448247"/>
                </a:lnTo>
                <a:lnTo>
                  <a:pt x="464768" y="441857"/>
                </a:lnTo>
                <a:lnTo>
                  <a:pt x="466452" y="434615"/>
                </a:lnTo>
                <a:lnTo>
                  <a:pt x="468981" y="418850"/>
                </a:lnTo>
                <a:lnTo>
                  <a:pt x="470247" y="409901"/>
                </a:lnTo>
                <a:lnTo>
                  <a:pt x="471088" y="400529"/>
                </a:lnTo>
                <a:lnTo>
                  <a:pt x="471510" y="392008"/>
                </a:lnTo>
                <a:lnTo>
                  <a:pt x="471088" y="383058"/>
                </a:lnTo>
                <a:close/>
                <a:moveTo>
                  <a:pt x="539157" y="528154"/>
                </a:moveTo>
                <a:cubicBezTo>
                  <a:pt x="538222" y="528154"/>
                  <a:pt x="538222" y="529738"/>
                  <a:pt x="537290" y="529738"/>
                </a:cubicBezTo>
                <a:cubicBezTo>
                  <a:pt x="536355" y="528154"/>
                  <a:pt x="535420" y="527363"/>
                  <a:pt x="533549" y="525782"/>
                </a:cubicBezTo>
                <a:cubicBezTo>
                  <a:pt x="533549" y="525782"/>
                  <a:pt x="532614" y="524992"/>
                  <a:pt x="532614" y="524198"/>
                </a:cubicBezTo>
                <a:lnTo>
                  <a:pt x="530746" y="525782"/>
                </a:lnTo>
                <a:cubicBezTo>
                  <a:pt x="529811" y="525782"/>
                  <a:pt x="528876" y="524198"/>
                  <a:pt x="528876" y="524198"/>
                </a:cubicBezTo>
                <a:cubicBezTo>
                  <a:pt x="527941" y="523408"/>
                  <a:pt x="527941" y="521827"/>
                  <a:pt x="527008" y="521827"/>
                </a:cubicBezTo>
                <a:cubicBezTo>
                  <a:pt x="526073" y="521827"/>
                  <a:pt x="526073" y="523408"/>
                  <a:pt x="525138" y="523408"/>
                </a:cubicBezTo>
                <a:cubicBezTo>
                  <a:pt x="524203" y="522618"/>
                  <a:pt x="524203" y="522618"/>
                  <a:pt x="523267" y="521827"/>
                </a:cubicBezTo>
                <a:cubicBezTo>
                  <a:pt x="523267" y="521827"/>
                  <a:pt x="521400" y="522618"/>
                  <a:pt x="521400" y="523408"/>
                </a:cubicBezTo>
                <a:cubicBezTo>
                  <a:pt x="521400" y="523408"/>
                  <a:pt x="522332" y="524198"/>
                  <a:pt x="523267" y="524992"/>
                </a:cubicBezTo>
                <a:cubicBezTo>
                  <a:pt x="523267" y="524992"/>
                  <a:pt x="524203" y="525782"/>
                  <a:pt x="524203" y="526573"/>
                </a:cubicBezTo>
                <a:cubicBezTo>
                  <a:pt x="525138" y="527363"/>
                  <a:pt x="526073" y="527363"/>
                  <a:pt x="526073" y="528154"/>
                </a:cubicBezTo>
                <a:cubicBezTo>
                  <a:pt x="527008" y="528947"/>
                  <a:pt x="527008" y="529738"/>
                  <a:pt x="527941" y="529738"/>
                </a:cubicBezTo>
                <a:cubicBezTo>
                  <a:pt x="527941" y="530528"/>
                  <a:pt x="528876" y="531318"/>
                  <a:pt x="528876" y="532109"/>
                </a:cubicBezTo>
                <a:cubicBezTo>
                  <a:pt x="529811" y="532109"/>
                  <a:pt x="530746" y="530528"/>
                  <a:pt x="531682" y="530528"/>
                </a:cubicBezTo>
                <a:cubicBezTo>
                  <a:pt x="531682" y="530528"/>
                  <a:pt x="532614" y="528947"/>
                  <a:pt x="533549" y="528947"/>
                </a:cubicBezTo>
                <a:cubicBezTo>
                  <a:pt x="533549" y="528947"/>
                  <a:pt x="534484" y="530528"/>
                  <a:pt x="535420" y="530528"/>
                </a:cubicBezTo>
                <a:cubicBezTo>
                  <a:pt x="535420" y="531318"/>
                  <a:pt x="536355" y="529738"/>
                  <a:pt x="537290" y="529738"/>
                </a:cubicBezTo>
                <a:cubicBezTo>
                  <a:pt x="537290" y="529738"/>
                  <a:pt x="538222" y="531318"/>
                  <a:pt x="539157" y="531318"/>
                </a:cubicBezTo>
                <a:lnTo>
                  <a:pt x="541028" y="529738"/>
                </a:lnTo>
                <a:lnTo>
                  <a:pt x="539157" y="528154"/>
                </a:lnTo>
                <a:close/>
                <a:moveTo>
                  <a:pt x="555047" y="512336"/>
                </a:moveTo>
                <a:cubicBezTo>
                  <a:pt x="554112" y="512336"/>
                  <a:pt x="553177" y="511546"/>
                  <a:pt x="553177" y="510752"/>
                </a:cubicBezTo>
                <a:cubicBezTo>
                  <a:pt x="553177" y="509962"/>
                  <a:pt x="551310" y="509171"/>
                  <a:pt x="551310" y="509171"/>
                </a:cubicBezTo>
                <a:lnTo>
                  <a:pt x="554112" y="507590"/>
                </a:lnTo>
                <a:cubicBezTo>
                  <a:pt x="553177" y="507590"/>
                  <a:pt x="552242" y="506007"/>
                  <a:pt x="552242" y="506007"/>
                </a:cubicBezTo>
                <a:cubicBezTo>
                  <a:pt x="551310" y="506007"/>
                  <a:pt x="550374" y="507590"/>
                  <a:pt x="550374" y="507590"/>
                </a:cubicBezTo>
                <a:cubicBezTo>
                  <a:pt x="549439" y="507590"/>
                  <a:pt x="548504" y="508381"/>
                  <a:pt x="547569" y="508381"/>
                </a:cubicBezTo>
                <a:cubicBezTo>
                  <a:pt x="547569" y="509171"/>
                  <a:pt x="549439" y="509962"/>
                  <a:pt x="549439" y="510752"/>
                </a:cubicBezTo>
                <a:cubicBezTo>
                  <a:pt x="549439" y="510752"/>
                  <a:pt x="550374" y="511546"/>
                  <a:pt x="551310" y="512336"/>
                </a:cubicBezTo>
                <a:cubicBezTo>
                  <a:pt x="551310" y="512336"/>
                  <a:pt x="552242" y="513126"/>
                  <a:pt x="553177" y="513917"/>
                </a:cubicBezTo>
                <a:cubicBezTo>
                  <a:pt x="553177" y="513917"/>
                  <a:pt x="550374" y="514707"/>
                  <a:pt x="550374" y="515498"/>
                </a:cubicBezTo>
                <a:lnTo>
                  <a:pt x="552242" y="517082"/>
                </a:lnTo>
                <a:cubicBezTo>
                  <a:pt x="553177" y="517872"/>
                  <a:pt x="553177" y="518662"/>
                  <a:pt x="554112" y="518662"/>
                </a:cubicBezTo>
                <a:lnTo>
                  <a:pt x="555983" y="517082"/>
                </a:lnTo>
                <a:cubicBezTo>
                  <a:pt x="555983" y="517082"/>
                  <a:pt x="554112" y="516291"/>
                  <a:pt x="554112" y="515498"/>
                </a:cubicBezTo>
                <a:lnTo>
                  <a:pt x="556915" y="514707"/>
                </a:lnTo>
                <a:cubicBezTo>
                  <a:pt x="555983" y="513917"/>
                  <a:pt x="555047" y="513126"/>
                  <a:pt x="555047" y="512336"/>
                </a:cubicBezTo>
                <a:close/>
                <a:moveTo>
                  <a:pt x="579349" y="510752"/>
                </a:moveTo>
                <a:cubicBezTo>
                  <a:pt x="579349" y="510752"/>
                  <a:pt x="578413" y="508381"/>
                  <a:pt x="577478" y="509171"/>
                </a:cubicBezTo>
                <a:cubicBezTo>
                  <a:pt x="577478" y="509171"/>
                  <a:pt x="576543" y="509962"/>
                  <a:pt x="575611" y="509962"/>
                </a:cubicBezTo>
                <a:cubicBezTo>
                  <a:pt x="576543" y="510752"/>
                  <a:pt x="576543" y="511546"/>
                  <a:pt x="577478" y="512336"/>
                </a:cubicBezTo>
                <a:cubicBezTo>
                  <a:pt x="577478" y="512336"/>
                  <a:pt x="578413" y="513126"/>
                  <a:pt x="579349" y="513917"/>
                </a:cubicBezTo>
                <a:cubicBezTo>
                  <a:pt x="579349" y="513917"/>
                  <a:pt x="580284" y="512336"/>
                  <a:pt x="581219" y="512336"/>
                </a:cubicBezTo>
                <a:cubicBezTo>
                  <a:pt x="581219" y="512336"/>
                  <a:pt x="582151" y="513917"/>
                  <a:pt x="583087" y="513917"/>
                </a:cubicBezTo>
                <a:cubicBezTo>
                  <a:pt x="583087" y="513917"/>
                  <a:pt x="584022" y="513126"/>
                  <a:pt x="584957" y="513126"/>
                </a:cubicBezTo>
                <a:cubicBezTo>
                  <a:pt x="584022" y="512336"/>
                  <a:pt x="584022" y="511546"/>
                  <a:pt x="583087" y="510752"/>
                </a:cubicBezTo>
                <a:cubicBezTo>
                  <a:pt x="583087" y="510752"/>
                  <a:pt x="582151" y="509171"/>
                  <a:pt x="581219" y="509171"/>
                </a:cubicBezTo>
                <a:cubicBezTo>
                  <a:pt x="581219" y="509171"/>
                  <a:pt x="580284" y="510752"/>
                  <a:pt x="579349" y="510752"/>
                </a:cubicBezTo>
                <a:close/>
                <a:moveTo>
                  <a:pt x="585892" y="503635"/>
                </a:moveTo>
                <a:cubicBezTo>
                  <a:pt x="585892" y="503635"/>
                  <a:pt x="584022" y="505216"/>
                  <a:pt x="584022" y="504426"/>
                </a:cubicBezTo>
                <a:cubicBezTo>
                  <a:pt x="584022" y="504426"/>
                  <a:pt x="583087" y="502845"/>
                  <a:pt x="582151" y="502845"/>
                </a:cubicBezTo>
                <a:cubicBezTo>
                  <a:pt x="582151" y="503635"/>
                  <a:pt x="580284" y="503635"/>
                  <a:pt x="580284" y="504426"/>
                </a:cubicBezTo>
                <a:lnTo>
                  <a:pt x="582151" y="506007"/>
                </a:lnTo>
                <a:cubicBezTo>
                  <a:pt x="582151" y="506007"/>
                  <a:pt x="583087" y="507590"/>
                  <a:pt x="584022" y="507590"/>
                </a:cubicBezTo>
                <a:cubicBezTo>
                  <a:pt x="584022" y="507590"/>
                  <a:pt x="584957" y="506797"/>
                  <a:pt x="585892" y="506797"/>
                </a:cubicBezTo>
                <a:lnTo>
                  <a:pt x="587760" y="505216"/>
                </a:lnTo>
                <a:cubicBezTo>
                  <a:pt x="587760" y="505216"/>
                  <a:pt x="586824" y="503635"/>
                  <a:pt x="585892" y="503635"/>
                </a:cubicBezTo>
                <a:close/>
                <a:moveTo>
                  <a:pt x="591501" y="519453"/>
                </a:moveTo>
                <a:cubicBezTo>
                  <a:pt x="590566" y="519453"/>
                  <a:pt x="589630" y="521037"/>
                  <a:pt x="588695" y="521037"/>
                </a:cubicBezTo>
                <a:lnTo>
                  <a:pt x="587760" y="519453"/>
                </a:lnTo>
                <a:cubicBezTo>
                  <a:pt x="586824" y="519453"/>
                  <a:pt x="585892" y="521037"/>
                  <a:pt x="584957" y="521037"/>
                </a:cubicBezTo>
                <a:cubicBezTo>
                  <a:pt x="584957" y="521037"/>
                  <a:pt x="584022" y="519453"/>
                  <a:pt x="584022" y="518662"/>
                </a:cubicBezTo>
                <a:cubicBezTo>
                  <a:pt x="584022" y="519453"/>
                  <a:pt x="582151" y="519453"/>
                  <a:pt x="582151" y="520246"/>
                </a:cubicBezTo>
                <a:cubicBezTo>
                  <a:pt x="581219" y="521037"/>
                  <a:pt x="583087" y="521827"/>
                  <a:pt x="583087" y="521827"/>
                </a:cubicBezTo>
                <a:cubicBezTo>
                  <a:pt x="584022" y="522618"/>
                  <a:pt x="584022" y="523408"/>
                  <a:pt x="584957" y="524198"/>
                </a:cubicBezTo>
                <a:cubicBezTo>
                  <a:pt x="585892" y="524198"/>
                  <a:pt x="585892" y="524992"/>
                  <a:pt x="586824" y="525782"/>
                </a:cubicBezTo>
                <a:cubicBezTo>
                  <a:pt x="586824" y="524992"/>
                  <a:pt x="587760" y="524992"/>
                  <a:pt x="588695" y="524198"/>
                </a:cubicBezTo>
                <a:cubicBezTo>
                  <a:pt x="589630" y="523408"/>
                  <a:pt x="591501" y="522618"/>
                  <a:pt x="592433" y="521827"/>
                </a:cubicBezTo>
                <a:cubicBezTo>
                  <a:pt x="592433" y="521827"/>
                  <a:pt x="591501" y="520246"/>
                  <a:pt x="591501" y="519453"/>
                </a:cubicBezTo>
                <a:close/>
                <a:moveTo>
                  <a:pt x="615878" y="503783"/>
                </a:moveTo>
                <a:cubicBezTo>
                  <a:pt x="615456" y="504048"/>
                  <a:pt x="613931" y="504630"/>
                  <a:pt x="613931" y="505216"/>
                </a:cubicBezTo>
                <a:lnTo>
                  <a:pt x="615802" y="506797"/>
                </a:lnTo>
                <a:lnTo>
                  <a:pt x="617669" y="505216"/>
                </a:lnTo>
                <a:cubicBezTo>
                  <a:pt x="617669" y="505216"/>
                  <a:pt x="616089" y="504520"/>
                  <a:pt x="615878" y="503783"/>
                </a:cubicBezTo>
                <a:close/>
                <a:moveTo>
                  <a:pt x="617669" y="519453"/>
                </a:moveTo>
                <a:cubicBezTo>
                  <a:pt x="616734" y="519453"/>
                  <a:pt x="616734" y="517872"/>
                  <a:pt x="615802" y="517872"/>
                </a:cubicBezTo>
                <a:lnTo>
                  <a:pt x="613931" y="519453"/>
                </a:lnTo>
                <a:cubicBezTo>
                  <a:pt x="612996" y="519453"/>
                  <a:pt x="612061" y="517082"/>
                  <a:pt x="612061" y="517872"/>
                </a:cubicBezTo>
                <a:cubicBezTo>
                  <a:pt x="611129" y="517872"/>
                  <a:pt x="611129" y="518662"/>
                  <a:pt x="610194" y="518662"/>
                </a:cubicBezTo>
                <a:cubicBezTo>
                  <a:pt x="610194" y="519453"/>
                  <a:pt x="611129" y="520246"/>
                  <a:pt x="612061" y="520246"/>
                </a:cubicBezTo>
                <a:cubicBezTo>
                  <a:pt x="612061" y="521037"/>
                  <a:pt x="612996" y="521827"/>
                  <a:pt x="612996" y="522618"/>
                </a:cubicBezTo>
                <a:lnTo>
                  <a:pt x="614867" y="524198"/>
                </a:lnTo>
                <a:lnTo>
                  <a:pt x="616734" y="522618"/>
                </a:lnTo>
                <a:cubicBezTo>
                  <a:pt x="617669" y="522618"/>
                  <a:pt x="618605" y="521827"/>
                  <a:pt x="618605" y="521037"/>
                </a:cubicBezTo>
                <a:cubicBezTo>
                  <a:pt x="618605" y="521037"/>
                  <a:pt x="617669" y="520246"/>
                  <a:pt x="617669" y="519453"/>
                </a:cubicBezTo>
                <a:close/>
                <a:moveTo>
                  <a:pt x="628886" y="521037"/>
                </a:moveTo>
                <a:cubicBezTo>
                  <a:pt x="627951" y="520246"/>
                  <a:pt x="627016" y="519453"/>
                  <a:pt x="627016" y="519453"/>
                </a:cubicBezTo>
                <a:cubicBezTo>
                  <a:pt x="627016" y="518662"/>
                  <a:pt x="625148" y="517872"/>
                  <a:pt x="625148" y="517082"/>
                </a:cubicBezTo>
                <a:lnTo>
                  <a:pt x="627016" y="516291"/>
                </a:lnTo>
                <a:cubicBezTo>
                  <a:pt x="627016" y="515498"/>
                  <a:pt x="626084" y="514707"/>
                  <a:pt x="626084" y="513917"/>
                </a:cubicBezTo>
                <a:cubicBezTo>
                  <a:pt x="625148" y="513917"/>
                  <a:pt x="625148" y="513126"/>
                  <a:pt x="624213" y="512336"/>
                </a:cubicBezTo>
                <a:cubicBezTo>
                  <a:pt x="623278" y="511546"/>
                  <a:pt x="623278" y="511546"/>
                  <a:pt x="622343" y="510752"/>
                </a:cubicBezTo>
                <a:cubicBezTo>
                  <a:pt x="622343" y="511546"/>
                  <a:pt x="620475" y="511546"/>
                  <a:pt x="620475" y="512336"/>
                </a:cubicBezTo>
                <a:cubicBezTo>
                  <a:pt x="620475" y="512336"/>
                  <a:pt x="622343" y="513126"/>
                  <a:pt x="622343" y="513917"/>
                </a:cubicBezTo>
                <a:cubicBezTo>
                  <a:pt x="622343" y="514707"/>
                  <a:pt x="623278" y="515498"/>
                  <a:pt x="623278" y="515498"/>
                </a:cubicBezTo>
                <a:cubicBezTo>
                  <a:pt x="624213" y="515498"/>
                  <a:pt x="625148" y="517082"/>
                  <a:pt x="625148" y="517082"/>
                </a:cubicBezTo>
                <a:cubicBezTo>
                  <a:pt x="625148" y="517872"/>
                  <a:pt x="623278" y="518662"/>
                  <a:pt x="623278" y="518662"/>
                </a:cubicBezTo>
                <a:cubicBezTo>
                  <a:pt x="623278" y="519453"/>
                  <a:pt x="624213" y="520246"/>
                  <a:pt x="625148" y="520246"/>
                </a:cubicBezTo>
                <a:cubicBezTo>
                  <a:pt x="625148" y="521037"/>
                  <a:pt x="626084" y="521827"/>
                  <a:pt x="626084" y="522618"/>
                </a:cubicBezTo>
                <a:lnTo>
                  <a:pt x="624213" y="523408"/>
                </a:lnTo>
                <a:cubicBezTo>
                  <a:pt x="624213" y="524198"/>
                  <a:pt x="626084" y="524992"/>
                  <a:pt x="626084" y="524992"/>
                </a:cubicBezTo>
                <a:cubicBezTo>
                  <a:pt x="626084" y="525782"/>
                  <a:pt x="627016" y="526573"/>
                  <a:pt x="627016" y="527363"/>
                </a:cubicBezTo>
                <a:cubicBezTo>
                  <a:pt x="627951" y="526573"/>
                  <a:pt x="629821" y="526573"/>
                  <a:pt x="629821" y="525782"/>
                </a:cubicBezTo>
                <a:cubicBezTo>
                  <a:pt x="629821" y="524992"/>
                  <a:pt x="627951" y="524198"/>
                  <a:pt x="627951" y="524198"/>
                </a:cubicBezTo>
                <a:cubicBezTo>
                  <a:pt x="627951" y="523408"/>
                  <a:pt x="626084" y="522618"/>
                  <a:pt x="626084" y="522618"/>
                </a:cubicBezTo>
                <a:cubicBezTo>
                  <a:pt x="626084" y="521827"/>
                  <a:pt x="628886" y="521037"/>
                  <a:pt x="628886" y="521037"/>
                </a:cubicBezTo>
                <a:close/>
                <a:moveTo>
                  <a:pt x="641035" y="524198"/>
                </a:moveTo>
                <a:cubicBezTo>
                  <a:pt x="641035" y="523408"/>
                  <a:pt x="640103" y="522618"/>
                  <a:pt x="639168" y="521827"/>
                </a:cubicBezTo>
                <a:lnTo>
                  <a:pt x="638233" y="520246"/>
                </a:lnTo>
                <a:cubicBezTo>
                  <a:pt x="637297" y="520246"/>
                  <a:pt x="636362" y="521827"/>
                  <a:pt x="635430" y="521827"/>
                </a:cubicBezTo>
                <a:cubicBezTo>
                  <a:pt x="635430" y="521827"/>
                  <a:pt x="633559" y="522618"/>
                  <a:pt x="633559" y="523408"/>
                </a:cubicBezTo>
                <a:lnTo>
                  <a:pt x="635430" y="524992"/>
                </a:lnTo>
                <a:cubicBezTo>
                  <a:pt x="636362" y="524992"/>
                  <a:pt x="636362" y="523408"/>
                  <a:pt x="637297" y="523408"/>
                </a:cubicBezTo>
                <a:cubicBezTo>
                  <a:pt x="638233" y="524992"/>
                  <a:pt x="639168" y="525782"/>
                  <a:pt x="641035" y="527363"/>
                </a:cubicBezTo>
                <a:cubicBezTo>
                  <a:pt x="641035" y="526573"/>
                  <a:pt x="642906" y="526573"/>
                  <a:pt x="642906" y="525782"/>
                </a:cubicBezTo>
                <a:cubicBezTo>
                  <a:pt x="642906" y="524992"/>
                  <a:pt x="641035" y="524198"/>
                  <a:pt x="641035" y="524198"/>
                </a:cubicBezTo>
                <a:close/>
                <a:moveTo>
                  <a:pt x="717680" y="513917"/>
                </a:moveTo>
                <a:lnTo>
                  <a:pt x="715812" y="514707"/>
                </a:lnTo>
                <a:cubicBezTo>
                  <a:pt x="714877" y="515498"/>
                  <a:pt x="713942" y="516291"/>
                  <a:pt x="713007" y="516291"/>
                </a:cubicBezTo>
                <a:lnTo>
                  <a:pt x="712071" y="514707"/>
                </a:lnTo>
                <a:cubicBezTo>
                  <a:pt x="711136" y="514707"/>
                  <a:pt x="710204" y="516291"/>
                  <a:pt x="710204" y="515498"/>
                </a:cubicBezTo>
                <a:cubicBezTo>
                  <a:pt x="709269" y="515498"/>
                  <a:pt x="708333" y="514707"/>
                  <a:pt x="708333" y="513917"/>
                </a:cubicBezTo>
                <a:cubicBezTo>
                  <a:pt x="707398" y="513917"/>
                  <a:pt x="707398" y="513126"/>
                  <a:pt x="706463" y="512336"/>
                </a:cubicBezTo>
                <a:cubicBezTo>
                  <a:pt x="706463" y="513126"/>
                  <a:pt x="704595" y="513126"/>
                  <a:pt x="704595" y="513917"/>
                </a:cubicBezTo>
                <a:cubicBezTo>
                  <a:pt x="704595" y="513917"/>
                  <a:pt x="705531" y="514707"/>
                  <a:pt x="706463" y="515498"/>
                </a:cubicBezTo>
                <a:cubicBezTo>
                  <a:pt x="706463" y="516291"/>
                  <a:pt x="707398" y="517082"/>
                  <a:pt x="707398" y="517082"/>
                </a:cubicBezTo>
                <a:cubicBezTo>
                  <a:pt x="708333" y="517872"/>
                  <a:pt x="708333" y="518662"/>
                  <a:pt x="709269" y="518662"/>
                </a:cubicBezTo>
                <a:cubicBezTo>
                  <a:pt x="709269" y="519453"/>
                  <a:pt x="711136" y="517872"/>
                  <a:pt x="711136" y="517872"/>
                </a:cubicBezTo>
                <a:cubicBezTo>
                  <a:pt x="712071" y="517872"/>
                  <a:pt x="713007" y="519453"/>
                  <a:pt x="713007" y="519453"/>
                </a:cubicBezTo>
                <a:cubicBezTo>
                  <a:pt x="713942" y="519453"/>
                  <a:pt x="714877" y="518662"/>
                  <a:pt x="714877" y="517872"/>
                </a:cubicBezTo>
                <a:cubicBezTo>
                  <a:pt x="715812" y="517872"/>
                  <a:pt x="716744" y="517082"/>
                  <a:pt x="716744" y="517082"/>
                </a:cubicBezTo>
                <a:cubicBezTo>
                  <a:pt x="717680" y="516291"/>
                  <a:pt x="718615" y="515498"/>
                  <a:pt x="719550" y="515498"/>
                </a:cubicBezTo>
                <a:cubicBezTo>
                  <a:pt x="718615" y="515498"/>
                  <a:pt x="718615" y="513917"/>
                  <a:pt x="717680" y="513917"/>
                </a:cubicBezTo>
                <a:close/>
                <a:moveTo>
                  <a:pt x="732635" y="512336"/>
                </a:moveTo>
                <a:cubicBezTo>
                  <a:pt x="731699" y="510752"/>
                  <a:pt x="730764" y="509962"/>
                  <a:pt x="729832" y="508381"/>
                </a:cubicBezTo>
                <a:cubicBezTo>
                  <a:pt x="727961" y="509171"/>
                  <a:pt x="727026" y="510752"/>
                  <a:pt x="725156" y="511546"/>
                </a:cubicBezTo>
                <a:cubicBezTo>
                  <a:pt x="726091" y="512336"/>
                  <a:pt x="727961" y="513917"/>
                  <a:pt x="728897" y="514707"/>
                </a:cubicBezTo>
                <a:cubicBezTo>
                  <a:pt x="729832" y="516291"/>
                  <a:pt x="730764" y="517082"/>
                  <a:pt x="731699" y="518662"/>
                </a:cubicBezTo>
                <a:cubicBezTo>
                  <a:pt x="732635" y="518662"/>
                  <a:pt x="732635" y="519453"/>
                  <a:pt x="733570" y="520246"/>
                </a:cubicBezTo>
                <a:cubicBezTo>
                  <a:pt x="734505" y="519453"/>
                  <a:pt x="736372" y="518662"/>
                  <a:pt x="737308" y="517082"/>
                </a:cubicBezTo>
                <a:cubicBezTo>
                  <a:pt x="736372" y="516291"/>
                  <a:pt x="735440" y="515498"/>
                  <a:pt x="734505" y="513917"/>
                </a:cubicBezTo>
                <a:cubicBezTo>
                  <a:pt x="733570" y="513126"/>
                  <a:pt x="733570" y="513126"/>
                  <a:pt x="732635" y="512336"/>
                </a:cubicBezTo>
                <a:close/>
                <a:moveTo>
                  <a:pt x="742916" y="505216"/>
                </a:moveTo>
                <a:cubicBezTo>
                  <a:pt x="741981" y="504426"/>
                  <a:pt x="741046" y="502845"/>
                  <a:pt x="740114" y="502051"/>
                </a:cubicBezTo>
                <a:cubicBezTo>
                  <a:pt x="739178" y="502051"/>
                  <a:pt x="738243" y="502845"/>
                  <a:pt x="738243" y="503635"/>
                </a:cubicBezTo>
                <a:cubicBezTo>
                  <a:pt x="737308" y="503635"/>
                  <a:pt x="735440" y="504426"/>
                  <a:pt x="735440" y="504426"/>
                </a:cubicBezTo>
                <a:cubicBezTo>
                  <a:pt x="735440" y="505216"/>
                  <a:pt x="737308" y="506007"/>
                  <a:pt x="737308" y="506007"/>
                </a:cubicBezTo>
                <a:cubicBezTo>
                  <a:pt x="738243" y="506797"/>
                  <a:pt x="738243" y="507590"/>
                  <a:pt x="739178" y="508381"/>
                </a:cubicBezTo>
                <a:cubicBezTo>
                  <a:pt x="739178" y="508381"/>
                  <a:pt x="740114" y="509962"/>
                  <a:pt x="741046" y="509962"/>
                </a:cubicBezTo>
                <a:lnTo>
                  <a:pt x="742916" y="508381"/>
                </a:lnTo>
                <a:lnTo>
                  <a:pt x="744787" y="507590"/>
                </a:lnTo>
                <a:cubicBezTo>
                  <a:pt x="744787" y="506797"/>
                  <a:pt x="743851" y="506007"/>
                  <a:pt x="742916" y="505216"/>
                </a:cubicBezTo>
                <a:close/>
                <a:moveTo>
                  <a:pt x="771891" y="503635"/>
                </a:moveTo>
                <a:cubicBezTo>
                  <a:pt x="770955" y="503635"/>
                  <a:pt x="770955" y="502845"/>
                  <a:pt x="770023" y="502051"/>
                </a:cubicBezTo>
                <a:cubicBezTo>
                  <a:pt x="770023" y="502051"/>
                  <a:pt x="769088" y="500470"/>
                  <a:pt x="768153" y="500470"/>
                </a:cubicBezTo>
                <a:cubicBezTo>
                  <a:pt x="768153" y="500470"/>
                  <a:pt x="767217" y="501261"/>
                  <a:pt x="766282" y="502051"/>
                </a:cubicBezTo>
                <a:cubicBezTo>
                  <a:pt x="765350" y="502051"/>
                  <a:pt x="765350" y="502845"/>
                  <a:pt x="764415" y="502845"/>
                </a:cubicBezTo>
                <a:cubicBezTo>
                  <a:pt x="763479" y="502845"/>
                  <a:pt x="763479" y="502051"/>
                  <a:pt x="762544" y="501261"/>
                </a:cubicBezTo>
                <a:cubicBezTo>
                  <a:pt x="762544" y="502051"/>
                  <a:pt x="760674" y="502051"/>
                  <a:pt x="760674" y="502845"/>
                </a:cubicBezTo>
                <a:cubicBezTo>
                  <a:pt x="760674" y="502845"/>
                  <a:pt x="761609" y="504426"/>
                  <a:pt x="762544" y="504426"/>
                </a:cubicBezTo>
                <a:cubicBezTo>
                  <a:pt x="762544" y="505216"/>
                  <a:pt x="763479" y="506007"/>
                  <a:pt x="763479" y="506007"/>
                </a:cubicBezTo>
                <a:cubicBezTo>
                  <a:pt x="764415" y="506797"/>
                  <a:pt x="764415" y="507590"/>
                  <a:pt x="765350" y="507590"/>
                </a:cubicBezTo>
                <a:cubicBezTo>
                  <a:pt x="766282" y="508381"/>
                  <a:pt x="767217" y="506797"/>
                  <a:pt x="767217" y="506797"/>
                </a:cubicBezTo>
                <a:cubicBezTo>
                  <a:pt x="768153" y="506797"/>
                  <a:pt x="769088" y="505216"/>
                  <a:pt x="769088" y="505216"/>
                </a:cubicBezTo>
                <a:cubicBezTo>
                  <a:pt x="770023" y="505216"/>
                  <a:pt x="770955" y="506797"/>
                  <a:pt x="770955" y="506797"/>
                </a:cubicBezTo>
                <a:lnTo>
                  <a:pt x="772826" y="506007"/>
                </a:lnTo>
                <a:cubicBezTo>
                  <a:pt x="772826" y="505216"/>
                  <a:pt x="771891" y="504426"/>
                  <a:pt x="771891" y="503635"/>
                </a:cubicBezTo>
                <a:close/>
                <a:moveTo>
                  <a:pt x="795256" y="522618"/>
                </a:moveTo>
                <a:lnTo>
                  <a:pt x="797127" y="521037"/>
                </a:lnTo>
                <a:lnTo>
                  <a:pt x="795256" y="519453"/>
                </a:lnTo>
                <a:cubicBezTo>
                  <a:pt x="795256" y="519453"/>
                  <a:pt x="793389" y="521037"/>
                  <a:pt x="793389" y="520246"/>
                </a:cubicBezTo>
                <a:cubicBezTo>
                  <a:pt x="792454" y="520246"/>
                  <a:pt x="792454" y="519453"/>
                  <a:pt x="791519" y="518662"/>
                </a:cubicBezTo>
                <a:cubicBezTo>
                  <a:pt x="791519" y="519453"/>
                  <a:pt x="789651" y="519453"/>
                  <a:pt x="789651" y="520246"/>
                </a:cubicBezTo>
                <a:cubicBezTo>
                  <a:pt x="789651" y="521037"/>
                  <a:pt x="791519" y="521827"/>
                  <a:pt x="791519" y="521827"/>
                </a:cubicBezTo>
                <a:cubicBezTo>
                  <a:pt x="791519" y="522618"/>
                  <a:pt x="792454" y="523408"/>
                  <a:pt x="792454" y="523408"/>
                </a:cubicBezTo>
                <a:cubicBezTo>
                  <a:pt x="792454" y="524198"/>
                  <a:pt x="790583" y="524992"/>
                  <a:pt x="790583" y="524992"/>
                </a:cubicBezTo>
                <a:cubicBezTo>
                  <a:pt x="790583" y="525782"/>
                  <a:pt x="792454" y="526573"/>
                  <a:pt x="792454" y="526573"/>
                </a:cubicBezTo>
                <a:cubicBezTo>
                  <a:pt x="792454" y="527363"/>
                  <a:pt x="790583" y="528154"/>
                  <a:pt x="790583" y="528154"/>
                </a:cubicBezTo>
                <a:cubicBezTo>
                  <a:pt x="790583" y="528947"/>
                  <a:pt x="791519" y="529738"/>
                  <a:pt x="791519" y="529738"/>
                </a:cubicBezTo>
                <a:cubicBezTo>
                  <a:pt x="792454" y="529738"/>
                  <a:pt x="793389" y="528154"/>
                  <a:pt x="794324" y="528947"/>
                </a:cubicBezTo>
                <a:lnTo>
                  <a:pt x="795256" y="530528"/>
                </a:lnTo>
                <a:cubicBezTo>
                  <a:pt x="796192" y="529738"/>
                  <a:pt x="797127" y="529738"/>
                  <a:pt x="797127" y="528947"/>
                </a:cubicBezTo>
                <a:cubicBezTo>
                  <a:pt x="798062" y="528947"/>
                  <a:pt x="796192" y="527363"/>
                  <a:pt x="796192" y="527363"/>
                </a:cubicBezTo>
                <a:cubicBezTo>
                  <a:pt x="795256" y="526573"/>
                  <a:pt x="794324" y="525782"/>
                  <a:pt x="794324" y="525782"/>
                </a:cubicBezTo>
                <a:cubicBezTo>
                  <a:pt x="794324" y="524992"/>
                  <a:pt x="792454" y="524198"/>
                  <a:pt x="792454" y="523408"/>
                </a:cubicBezTo>
                <a:cubicBezTo>
                  <a:pt x="792454" y="523408"/>
                  <a:pt x="794324" y="522618"/>
                  <a:pt x="795256" y="522618"/>
                </a:cubicBezTo>
                <a:close/>
                <a:moveTo>
                  <a:pt x="813017" y="513126"/>
                </a:moveTo>
                <a:lnTo>
                  <a:pt x="811146" y="514707"/>
                </a:lnTo>
                <a:cubicBezTo>
                  <a:pt x="810211" y="514707"/>
                  <a:pt x="810211" y="513126"/>
                  <a:pt x="809279" y="513126"/>
                </a:cubicBezTo>
                <a:lnTo>
                  <a:pt x="807409" y="513917"/>
                </a:lnTo>
                <a:cubicBezTo>
                  <a:pt x="807409" y="514707"/>
                  <a:pt x="808344" y="515498"/>
                  <a:pt x="809279" y="516291"/>
                </a:cubicBezTo>
                <a:lnTo>
                  <a:pt x="810211" y="517872"/>
                </a:lnTo>
                <a:cubicBezTo>
                  <a:pt x="811146" y="517872"/>
                  <a:pt x="812082" y="516291"/>
                  <a:pt x="813017" y="516291"/>
                </a:cubicBezTo>
                <a:lnTo>
                  <a:pt x="814884" y="515498"/>
                </a:lnTo>
                <a:cubicBezTo>
                  <a:pt x="814884" y="514707"/>
                  <a:pt x="813017" y="513917"/>
                  <a:pt x="813017" y="513126"/>
                </a:cubicBezTo>
                <a:close/>
                <a:moveTo>
                  <a:pt x="828907" y="520246"/>
                </a:moveTo>
                <a:cubicBezTo>
                  <a:pt x="828907" y="519453"/>
                  <a:pt x="827972" y="517872"/>
                  <a:pt x="827037" y="517872"/>
                </a:cubicBezTo>
                <a:cubicBezTo>
                  <a:pt x="827037" y="517872"/>
                  <a:pt x="826101" y="519453"/>
                  <a:pt x="825166" y="519453"/>
                </a:cubicBezTo>
                <a:cubicBezTo>
                  <a:pt x="824234" y="519453"/>
                  <a:pt x="824234" y="517872"/>
                  <a:pt x="823299" y="517872"/>
                </a:cubicBezTo>
                <a:cubicBezTo>
                  <a:pt x="823299" y="517872"/>
                  <a:pt x="821428" y="518662"/>
                  <a:pt x="821428" y="519453"/>
                </a:cubicBezTo>
                <a:cubicBezTo>
                  <a:pt x="821428" y="519453"/>
                  <a:pt x="823299" y="520246"/>
                  <a:pt x="823299" y="521037"/>
                </a:cubicBezTo>
                <a:cubicBezTo>
                  <a:pt x="823299" y="521827"/>
                  <a:pt x="824234" y="521827"/>
                  <a:pt x="825166" y="522618"/>
                </a:cubicBezTo>
                <a:lnTo>
                  <a:pt x="826101" y="524198"/>
                </a:lnTo>
                <a:cubicBezTo>
                  <a:pt x="827037" y="524198"/>
                  <a:pt x="827972" y="523408"/>
                  <a:pt x="828907" y="523408"/>
                </a:cubicBezTo>
                <a:cubicBezTo>
                  <a:pt x="827972" y="522618"/>
                  <a:pt x="827037" y="521827"/>
                  <a:pt x="827037" y="521037"/>
                </a:cubicBezTo>
                <a:lnTo>
                  <a:pt x="828907" y="520246"/>
                </a:lnTo>
                <a:close/>
                <a:moveTo>
                  <a:pt x="854144" y="514707"/>
                </a:moveTo>
                <a:cubicBezTo>
                  <a:pt x="854144" y="514707"/>
                  <a:pt x="853208" y="513126"/>
                  <a:pt x="852273" y="513126"/>
                </a:cubicBezTo>
                <a:cubicBezTo>
                  <a:pt x="852273" y="513126"/>
                  <a:pt x="850402" y="513917"/>
                  <a:pt x="850402" y="514707"/>
                </a:cubicBezTo>
                <a:lnTo>
                  <a:pt x="848535" y="515498"/>
                </a:lnTo>
                <a:cubicBezTo>
                  <a:pt x="848535" y="516291"/>
                  <a:pt x="849470" y="517872"/>
                  <a:pt x="850402" y="517872"/>
                </a:cubicBezTo>
                <a:cubicBezTo>
                  <a:pt x="850402" y="517872"/>
                  <a:pt x="851338" y="516291"/>
                  <a:pt x="852273" y="516291"/>
                </a:cubicBezTo>
                <a:lnTo>
                  <a:pt x="853208" y="517872"/>
                </a:lnTo>
                <a:cubicBezTo>
                  <a:pt x="853208" y="518662"/>
                  <a:pt x="851338" y="518662"/>
                  <a:pt x="851338" y="519453"/>
                </a:cubicBezTo>
                <a:lnTo>
                  <a:pt x="853208" y="521037"/>
                </a:lnTo>
                <a:cubicBezTo>
                  <a:pt x="853208" y="521037"/>
                  <a:pt x="855076" y="520246"/>
                  <a:pt x="855076" y="519453"/>
                </a:cubicBezTo>
                <a:lnTo>
                  <a:pt x="853208" y="517872"/>
                </a:lnTo>
                <a:cubicBezTo>
                  <a:pt x="854144" y="517082"/>
                  <a:pt x="855076" y="517082"/>
                  <a:pt x="856011" y="516291"/>
                </a:cubicBezTo>
                <a:cubicBezTo>
                  <a:pt x="855076" y="516291"/>
                  <a:pt x="855076" y="515498"/>
                  <a:pt x="854144" y="514707"/>
                </a:cubicBezTo>
                <a:close/>
                <a:moveTo>
                  <a:pt x="892464" y="509962"/>
                </a:moveTo>
                <a:cubicBezTo>
                  <a:pt x="891529" y="509171"/>
                  <a:pt x="891529" y="508381"/>
                  <a:pt x="890594" y="507590"/>
                </a:cubicBezTo>
                <a:lnTo>
                  <a:pt x="889658" y="506007"/>
                </a:lnTo>
                <a:cubicBezTo>
                  <a:pt x="888726" y="506007"/>
                  <a:pt x="887791" y="507590"/>
                  <a:pt x="886856" y="507590"/>
                </a:cubicBezTo>
                <a:cubicBezTo>
                  <a:pt x="887791" y="508381"/>
                  <a:pt x="889658" y="509962"/>
                  <a:pt x="890594" y="510752"/>
                </a:cubicBezTo>
                <a:cubicBezTo>
                  <a:pt x="890594" y="511546"/>
                  <a:pt x="891529" y="512336"/>
                  <a:pt x="891529" y="513126"/>
                </a:cubicBezTo>
                <a:cubicBezTo>
                  <a:pt x="892464" y="513126"/>
                  <a:pt x="893399" y="514707"/>
                  <a:pt x="893399" y="514707"/>
                </a:cubicBezTo>
                <a:cubicBezTo>
                  <a:pt x="894332" y="514707"/>
                  <a:pt x="895267" y="513126"/>
                  <a:pt x="895267" y="513126"/>
                </a:cubicBezTo>
                <a:cubicBezTo>
                  <a:pt x="894332" y="512336"/>
                  <a:pt x="893399" y="510752"/>
                  <a:pt x="892464" y="509962"/>
                </a:cubicBezTo>
                <a:close/>
                <a:moveTo>
                  <a:pt x="939196" y="521037"/>
                </a:moveTo>
                <a:lnTo>
                  <a:pt x="937329" y="522618"/>
                </a:lnTo>
                <a:lnTo>
                  <a:pt x="935458" y="524198"/>
                </a:lnTo>
                <a:cubicBezTo>
                  <a:pt x="934523" y="524198"/>
                  <a:pt x="933588" y="522618"/>
                  <a:pt x="933588" y="522618"/>
                </a:cubicBezTo>
                <a:cubicBezTo>
                  <a:pt x="932655" y="521827"/>
                  <a:pt x="932655" y="521037"/>
                  <a:pt x="931720" y="520246"/>
                </a:cubicBezTo>
                <a:cubicBezTo>
                  <a:pt x="931720" y="521037"/>
                  <a:pt x="929850" y="521037"/>
                  <a:pt x="929850" y="521827"/>
                </a:cubicBezTo>
                <a:cubicBezTo>
                  <a:pt x="929850" y="522618"/>
                  <a:pt x="930785" y="523408"/>
                  <a:pt x="931720" y="523408"/>
                </a:cubicBezTo>
                <a:cubicBezTo>
                  <a:pt x="931720" y="524198"/>
                  <a:pt x="932655" y="524992"/>
                  <a:pt x="932655" y="525782"/>
                </a:cubicBezTo>
                <a:cubicBezTo>
                  <a:pt x="933588" y="525782"/>
                  <a:pt x="934523" y="527363"/>
                  <a:pt x="934523" y="527363"/>
                </a:cubicBezTo>
                <a:cubicBezTo>
                  <a:pt x="935458" y="527363"/>
                  <a:pt x="936393" y="525782"/>
                  <a:pt x="936393" y="525782"/>
                </a:cubicBezTo>
                <a:cubicBezTo>
                  <a:pt x="937329" y="525782"/>
                  <a:pt x="937329" y="527363"/>
                  <a:pt x="938264" y="527363"/>
                </a:cubicBezTo>
                <a:cubicBezTo>
                  <a:pt x="939196" y="527363"/>
                  <a:pt x="940131" y="526573"/>
                  <a:pt x="940131" y="526573"/>
                </a:cubicBezTo>
                <a:cubicBezTo>
                  <a:pt x="940131" y="525782"/>
                  <a:pt x="938264" y="524992"/>
                  <a:pt x="938264" y="524198"/>
                </a:cubicBezTo>
                <a:cubicBezTo>
                  <a:pt x="939196" y="524198"/>
                  <a:pt x="941067" y="523408"/>
                  <a:pt x="941067" y="523408"/>
                </a:cubicBezTo>
                <a:cubicBezTo>
                  <a:pt x="941067" y="522618"/>
                  <a:pt x="939196" y="521037"/>
                  <a:pt x="939196" y="521037"/>
                </a:cubicBezTo>
                <a:close/>
                <a:moveTo>
                  <a:pt x="946675" y="521827"/>
                </a:moveTo>
                <a:cubicBezTo>
                  <a:pt x="945740" y="521827"/>
                  <a:pt x="945740" y="521037"/>
                  <a:pt x="944804" y="520246"/>
                </a:cubicBezTo>
                <a:cubicBezTo>
                  <a:pt x="944804" y="521037"/>
                  <a:pt x="942937" y="521037"/>
                  <a:pt x="942937" y="521827"/>
                </a:cubicBezTo>
                <a:cubicBezTo>
                  <a:pt x="942937" y="521827"/>
                  <a:pt x="943872" y="523408"/>
                  <a:pt x="944804" y="523408"/>
                </a:cubicBezTo>
                <a:cubicBezTo>
                  <a:pt x="944804" y="524198"/>
                  <a:pt x="945740" y="524992"/>
                  <a:pt x="945740" y="524992"/>
                </a:cubicBezTo>
                <a:cubicBezTo>
                  <a:pt x="946675" y="525782"/>
                  <a:pt x="947610" y="527363"/>
                  <a:pt x="947610" y="527363"/>
                </a:cubicBezTo>
                <a:cubicBezTo>
                  <a:pt x="948546" y="527363"/>
                  <a:pt x="949478" y="525782"/>
                  <a:pt x="949478" y="525782"/>
                </a:cubicBezTo>
                <a:cubicBezTo>
                  <a:pt x="948546" y="524198"/>
                  <a:pt x="947610" y="523408"/>
                  <a:pt x="946675" y="521827"/>
                </a:cubicBezTo>
                <a:close/>
                <a:moveTo>
                  <a:pt x="976585" y="522618"/>
                </a:moveTo>
                <a:cubicBezTo>
                  <a:pt x="976585" y="521827"/>
                  <a:pt x="975649" y="521037"/>
                  <a:pt x="974714" y="521037"/>
                </a:cubicBezTo>
                <a:cubicBezTo>
                  <a:pt x="974714" y="520246"/>
                  <a:pt x="972847" y="521827"/>
                  <a:pt x="972847" y="521827"/>
                </a:cubicBezTo>
                <a:cubicBezTo>
                  <a:pt x="971911" y="521827"/>
                  <a:pt x="971911" y="520246"/>
                  <a:pt x="970976" y="520246"/>
                </a:cubicBezTo>
                <a:lnTo>
                  <a:pt x="970041" y="518662"/>
                </a:lnTo>
                <a:cubicBezTo>
                  <a:pt x="969106" y="518662"/>
                  <a:pt x="968174" y="519453"/>
                  <a:pt x="967238" y="519453"/>
                </a:cubicBezTo>
                <a:cubicBezTo>
                  <a:pt x="967238" y="520246"/>
                  <a:pt x="966303" y="521037"/>
                  <a:pt x="965368" y="521037"/>
                </a:cubicBezTo>
                <a:cubicBezTo>
                  <a:pt x="966303" y="521827"/>
                  <a:pt x="966303" y="522618"/>
                  <a:pt x="967238" y="522618"/>
                </a:cubicBezTo>
                <a:cubicBezTo>
                  <a:pt x="967238" y="523408"/>
                  <a:pt x="968174" y="524198"/>
                  <a:pt x="969106" y="524992"/>
                </a:cubicBezTo>
                <a:lnTo>
                  <a:pt x="970041" y="526573"/>
                </a:lnTo>
                <a:lnTo>
                  <a:pt x="971911" y="524992"/>
                </a:lnTo>
                <a:cubicBezTo>
                  <a:pt x="972847" y="524992"/>
                  <a:pt x="973779" y="523408"/>
                  <a:pt x="974714" y="523408"/>
                </a:cubicBezTo>
                <a:cubicBezTo>
                  <a:pt x="974714" y="524198"/>
                  <a:pt x="975649" y="524992"/>
                  <a:pt x="975649" y="525782"/>
                </a:cubicBezTo>
                <a:cubicBezTo>
                  <a:pt x="976585" y="524992"/>
                  <a:pt x="978455" y="524992"/>
                  <a:pt x="978455" y="524198"/>
                </a:cubicBezTo>
                <a:lnTo>
                  <a:pt x="976585" y="522618"/>
                </a:lnTo>
                <a:close/>
                <a:moveTo>
                  <a:pt x="1011167" y="517082"/>
                </a:moveTo>
                <a:cubicBezTo>
                  <a:pt x="1010232" y="516291"/>
                  <a:pt x="1010232" y="515498"/>
                  <a:pt x="1009297" y="514707"/>
                </a:cubicBezTo>
                <a:cubicBezTo>
                  <a:pt x="1009297" y="514707"/>
                  <a:pt x="1008362" y="516291"/>
                  <a:pt x="1007429" y="516291"/>
                </a:cubicBezTo>
                <a:cubicBezTo>
                  <a:pt x="1007429" y="517082"/>
                  <a:pt x="1009297" y="517872"/>
                  <a:pt x="1009297" y="517872"/>
                </a:cubicBezTo>
                <a:cubicBezTo>
                  <a:pt x="1009297" y="518662"/>
                  <a:pt x="1007429" y="518662"/>
                  <a:pt x="1006494" y="519453"/>
                </a:cubicBezTo>
                <a:cubicBezTo>
                  <a:pt x="1007429" y="520246"/>
                  <a:pt x="1008362" y="521037"/>
                  <a:pt x="1008362" y="521037"/>
                </a:cubicBezTo>
                <a:cubicBezTo>
                  <a:pt x="1008362" y="521827"/>
                  <a:pt x="1009297" y="522618"/>
                  <a:pt x="1010232" y="523408"/>
                </a:cubicBezTo>
                <a:lnTo>
                  <a:pt x="1012103" y="521827"/>
                </a:lnTo>
                <a:cubicBezTo>
                  <a:pt x="1012103" y="521037"/>
                  <a:pt x="1010232" y="520246"/>
                  <a:pt x="1010232" y="520246"/>
                </a:cubicBezTo>
                <a:cubicBezTo>
                  <a:pt x="1011167" y="519453"/>
                  <a:pt x="1013035" y="518662"/>
                  <a:pt x="1013035" y="518662"/>
                </a:cubicBezTo>
                <a:cubicBezTo>
                  <a:pt x="1013035" y="517872"/>
                  <a:pt x="1011167" y="517082"/>
                  <a:pt x="1011167" y="517082"/>
                </a:cubicBezTo>
                <a:close/>
                <a:moveTo>
                  <a:pt x="1032666" y="522618"/>
                </a:moveTo>
                <a:cubicBezTo>
                  <a:pt x="1031731" y="521037"/>
                  <a:pt x="1030795" y="520246"/>
                  <a:pt x="1029860" y="518662"/>
                </a:cubicBezTo>
                <a:cubicBezTo>
                  <a:pt x="1028925" y="519453"/>
                  <a:pt x="1027057" y="519453"/>
                  <a:pt x="1027057" y="520246"/>
                </a:cubicBezTo>
                <a:cubicBezTo>
                  <a:pt x="1027057" y="521037"/>
                  <a:pt x="1028925" y="521827"/>
                  <a:pt x="1028925" y="521827"/>
                </a:cubicBezTo>
                <a:cubicBezTo>
                  <a:pt x="1028925" y="522618"/>
                  <a:pt x="1030795" y="523408"/>
                  <a:pt x="1030795" y="524198"/>
                </a:cubicBezTo>
                <a:cubicBezTo>
                  <a:pt x="1030795" y="524198"/>
                  <a:pt x="1027993" y="524992"/>
                  <a:pt x="1028925" y="524992"/>
                </a:cubicBezTo>
                <a:cubicBezTo>
                  <a:pt x="1028925" y="525782"/>
                  <a:pt x="1029860" y="526573"/>
                  <a:pt x="1029860" y="526573"/>
                </a:cubicBezTo>
                <a:cubicBezTo>
                  <a:pt x="1031731" y="525782"/>
                  <a:pt x="1032666" y="524992"/>
                  <a:pt x="1034533" y="524198"/>
                </a:cubicBezTo>
                <a:cubicBezTo>
                  <a:pt x="1033598" y="523408"/>
                  <a:pt x="1033598" y="523408"/>
                  <a:pt x="1032666" y="522618"/>
                </a:cubicBezTo>
                <a:close/>
                <a:moveTo>
                  <a:pt x="1056967" y="512336"/>
                </a:moveTo>
                <a:cubicBezTo>
                  <a:pt x="1056032" y="512336"/>
                  <a:pt x="1056032" y="510752"/>
                  <a:pt x="1055097" y="510752"/>
                </a:cubicBezTo>
                <a:cubicBezTo>
                  <a:pt x="1054161" y="510752"/>
                  <a:pt x="1053226" y="512336"/>
                  <a:pt x="1053226" y="512336"/>
                </a:cubicBezTo>
                <a:cubicBezTo>
                  <a:pt x="1052294" y="511546"/>
                  <a:pt x="1052294" y="510752"/>
                  <a:pt x="1051359" y="509962"/>
                </a:cubicBezTo>
                <a:cubicBezTo>
                  <a:pt x="1050423" y="509962"/>
                  <a:pt x="1050423" y="508381"/>
                  <a:pt x="1049488" y="508381"/>
                </a:cubicBezTo>
                <a:cubicBezTo>
                  <a:pt x="1049488" y="508381"/>
                  <a:pt x="1048553" y="509962"/>
                  <a:pt x="1047618" y="509962"/>
                </a:cubicBezTo>
                <a:cubicBezTo>
                  <a:pt x="1046685" y="509962"/>
                  <a:pt x="1046685" y="510752"/>
                  <a:pt x="1045750" y="511546"/>
                </a:cubicBezTo>
                <a:cubicBezTo>
                  <a:pt x="1046685" y="511546"/>
                  <a:pt x="1046685" y="513126"/>
                  <a:pt x="1047618" y="513126"/>
                </a:cubicBezTo>
                <a:cubicBezTo>
                  <a:pt x="1047618" y="513126"/>
                  <a:pt x="1048553" y="511546"/>
                  <a:pt x="1049488" y="511546"/>
                </a:cubicBezTo>
                <a:cubicBezTo>
                  <a:pt x="1050423" y="511546"/>
                  <a:pt x="1050423" y="513126"/>
                  <a:pt x="1051359" y="513126"/>
                </a:cubicBezTo>
                <a:cubicBezTo>
                  <a:pt x="1051359" y="513917"/>
                  <a:pt x="1052294" y="515498"/>
                  <a:pt x="1052294" y="515498"/>
                </a:cubicBezTo>
                <a:cubicBezTo>
                  <a:pt x="1053226" y="515498"/>
                  <a:pt x="1054161" y="513917"/>
                  <a:pt x="1055097" y="513917"/>
                </a:cubicBezTo>
                <a:lnTo>
                  <a:pt x="1056032" y="515498"/>
                </a:lnTo>
                <a:cubicBezTo>
                  <a:pt x="1056032" y="515498"/>
                  <a:pt x="1057899" y="514707"/>
                  <a:pt x="1057899" y="513917"/>
                </a:cubicBezTo>
                <a:cubicBezTo>
                  <a:pt x="1058834" y="513917"/>
                  <a:pt x="1056967" y="513126"/>
                  <a:pt x="1056967" y="512336"/>
                </a:cubicBezTo>
                <a:close/>
                <a:moveTo>
                  <a:pt x="1061640" y="517872"/>
                </a:moveTo>
                <a:cubicBezTo>
                  <a:pt x="1061640" y="517872"/>
                  <a:pt x="1059770" y="518662"/>
                  <a:pt x="1059770" y="519453"/>
                </a:cubicBezTo>
                <a:cubicBezTo>
                  <a:pt x="1058834" y="519453"/>
                  <a:pt x="1056967" y="520246"/>
                  <a:pt x="1056967" y="520246"/>
                </a:cubicBezTo>
                <a:cubicBezTo>
                  <a:pt x="1056967" y="521037"/>
                  <a:pt x="1058834" y="521827"/>
                  <a:pt x="1058834" y="522618"/>
                </a:cubicBezTo>
                <a:cubicBezTo>
                  <a:pt x="1059770" y="522618"/>
                  <a:pt x="1059770" y="524198"/>
                  <a:pt x="1060705" y="524198"/>
                </a:cubicBezTo>
                <a:lnTo>
                  <a:pt x="1062575" y="522618"/>
                </a:lnTo>
                <a:lnTo>
                  <a:pt x="1060705" y="521037"/>
                </a:lnTo>
                <a:cubicBezTo>
                  <a:pt x="1060705" y="520246"/>
                  <a:pt x="1062575" y="520246"/>
                  <a:pt x="1063508" y="519453"/>
                </a:cubicBezTo>
                <a:cubicBezTo>
                  <a:pt x="1062575" y="519453"/>
                  <a:pt x="1062575" y="517872"/>
                  <a:pt x="1061640" y="517872"/>
                </a:cubicBezTo>
                <a:close/>
                <a:moveTo>
                  <a:pt x="1076595" y="519453"/>
                </a:moveTo>
                <a:cubicBezTo>
                  <a:pt x="1075660" y="519453"/>
                  <a:pt x="1074724" y="517872"/>
                  <a:pt x="1074724" y="517872"/>
                </a:cubicBezTo>
                <a:lnTo>
                  <a:pt x="1072854" y="519453"/>
                </a:lnTo>
                <a:cubicBezTo>
                  <a:pt x="1071922" y="518662"/>
                  <a:pt x="1070987" y="517872"/>
                  <a:pt x="1070987" y="517082"/>
                </a:cubicBezTo>
                <a:lnTo>
                  <a:pt x="1072854" y="516291"/>
                </a:lnTo>
                <a:cubicBezTo>
                  <a:pt x="1072854" y="515498"/>
                  <a:pt x="1071922" y="514707"/>
                  <a:pt x="1070987" y="513917"/>
                </a:cubicBezTo>
                <a:cubicBezTo>
                  <a:pt x="1070987" y="513917"/>
                  <a:pt x="1070051" y="513126"/>
                  <a:pt x="1070051" y="512336"/>
                </a:cubicBezTo>
                <a:lnTo>
                  <a:pt x="1068181" y="510752"/>
                </a:lnTo>
                <a:cubicBezTo>
                  <a:pt x="1067249" y="510752"/>
                  <a:pt x="1067249" y="511546"/>
                  <a:pt x="1066313" y="512336"/>
                </a:cubicBezTo>
                <a:cubicBezTo>
                  <a:pt x="1066313" y="512336"/>
                  <a:pt x="1067249" y="513126"/>
                  <a:pt x="1068181" y="513917"/>
                </a:cubicBezTo>
                <a:lnTo>
                  <a:pt x="1069116" y="515498"/>
                </a:lnTo>
                <a:cubicBezTo>
                  <a:pt x="1070051" y="516291"/>
                  <a:pt x="1070987" y="517082"/>
                  <a:pt x="1070987" y="517082"/>
                </a:cubicBezTo>
                <a:cubicBezTo>
                  <a:pt x="1070987" y="517872"/>
                  <a:pt x="1069116" y="518662"/>
                  <a:pt x="1069116" y="518662"/>
                </a:cubicBezTo>
                <a:cubicBezTo>
                  <a:pt x="1069116" y="519453"/>
                  <a:pt x="1070051" y="520246"/>
                  <a:pt x="1070051" y="520246"/>
                </a:cubicBezTo>
                <a:cubicBezTo>
                  <a:pt x="1070987" y="521037"/>
                  <a:pt x="1068181" y="521827"/>
                  <a:pt x="1068181" y="521827"/>
                </a:cubicBezTo>
                <a:lnTo>
                  <a:pt x="1070051" y="523408"/>
                </a:lnTo>
                <a:lnTo>
                  <a:pt x="1071922" y="521827"/>
                </a:lnTo>
                <a:cubicBezTo>
                  <a:pt x="1072854" y="522618"/>
                  <a:pt x="1072854" y="523408"/>
                  <a:pt x="1073789" y="524198"/>
                </a:cubicBezTo>
                <a:cubicBezTo>
                  <a:pt x="1074724" y="523408"/>
                  <a:pt x="1076595" y="521827"/>
                  <a:pt x="1077527" y="521037"/>
                </a:cubicBezTo>
                <a:cubicBezTo>
                  <a:pt x="1077527" y="521037"/>
                  <a:pt x="1076595" y="520246"/>
                  <a:pt x="1076595" y="519453"/>
                </a:cubicBezTo>
                <a:close/>
                <a:moveTo>
                  <a:pt x="1084071" y="528154"/>
                </a:moveTo>
                <a:cubicBezTo>
                  <a:pt x="1084071" y="528154"/>
                  <a:pt x="1083136" y="526573"/>
                  <a:pt x="1082203" y="526573"/>
                </a:cubicBezTo>
                <a:lnTo>
                  <a:pt x="1081268" y="524992"/>
                </a:lnTo>
                <a:cubicBezTo>
                  <a:pt x="1080333" y="524992"/>
                  <a:pt x="1079398" y="525782"/>
                  <a:pt x="1078462" y="525782"/>
                </a:cubicBezTo>
                <a:cubicBezTo>
                  <a:pt x="1080333" y="527363"/>
                  <a:pt x="1081268" y="528154"/>
                  <a:pt x="1082203" y="529738"/>
                </a:cubicBezTo>
                <a:cubicBezTo>
                  <a:pt x="1082203" y="530528"/>
                  <a:pt x="1083136" y="531318"/>
                  <a:pt x="1084071" y="531318"/>
                </a:cubicBezTo>
                <a:lnTo>
                  <a:pt x="1085006" y="532899"/>
                </a:lnTo>
                <a:cubicBezTo>
                  <a:pt x="1085941" y="532899"/>
                  <a:pt x="1086877" y="532109"/>
                  <a:pt x="1087809" y="532109"/>
                </a:cubicBezTo>
                <a:cubicBezTo>
                  <a:pt x="1085941" y="530528"/>
                  <a:pt x="1085006" y="529738"/>
                  <a:pt x="1084071" y="528154"/>
                </a:cubicBezTo>
                <a:close/>
                <a:moveTo>
                  <a:pt x="1097155" y="520246"/>
                </a:moveTo>
                <a:cubicBezTo>
                  <a:pt x="1096223" y="519453"/>
                  <a:pt x="1095288" y="518662"/>
                  <a:pt x="1095288" y="518662"/>
                </a:cubicBezTo>
                <a:cubicBezTo>
                  <a:pt x="1095288" y="517872"/>
                  <a:pt x="1097155" y="517082"/>
                  <a:pt x="1097155" y="517082"/>
                </a:cubicBezTo>
                <a:cubicBezTo>
                  <a:pt x="1097155" y="516291"/>
                  <a:pt x="1095288" y="515498"/>
                  <a:pt x="1095288" y="515498"/>
                </a:cubicBezTo>
                <a:cubicBezTo>
                  <a:pt x="1095288" y="514707"/>
                  <a:pt x="1094352" y="513917"/>
                  <a:pt x="1094352" y="513917"/>
                </a:cubicBezTo>
                <a:cubicBezTo>
                  <a:pt x="1093417" y="513917"/>
                  <a:pt x="1091550" y="514707"/>
                  <a:pt x="1091550" y="514707"/>
                </a:cubicBezTo>
                <a:cubicBezTo>
                  <a:pt x="1091550" y="515498"/>
                  <a:pt x="1093417" y="516291"/>
                  <a:pt x="1093417" y="517082"/>
                </a:cubicBezTo>
                <a:cubicBezTo>
                  <a:pt x="1094352" y="517082"/>
                  <a:pt x="1094352" y="517872"/>
                  <a:pt x="1095288" y="518662"/>
                </a:cubicBezTo>
                <a:cubicBezTo>
                  <a:pt x="1094352" y="518662"/>
                  <a:pt x="1093417" y="519453"/>
                  <a:pt x="1093417" y="519453"/>
                </a:cubicBezTo>
                <a:cubicBezTo>
                  <a:pt x="1092485" y="520246"/>
                  <a:pt x="1091550" y="521037"/>
                  <a:pt x="1090615" y="521037"/>
                </a:cubicBezTo>
                <a:lnTo>
                  <a:pt x="1089679" y="519453"/>
                </a:lnTo>
                <a:cubicBezTo>
                  <a:pt x="1088744" y="519453"/>
                  <a:pt x="1086877" y="520246"/>
                  <a:pt x="1086877" y="521037"/>
                </a:cubicBezTo>
                <a:cubicBezTo>
                  <a:pt x="1086877" y="521037"/>
                  <a:pt x="1088744" y="521827"/>
                  <a:pt x="1088744" y="522618"/>
                </a:cubicBezTo>
                <a:cubicBezTo>
                  <a:pt x="1089679" y="522618"/>
                  <a:pt x="1089679" y="524198"/>
                  <a:pt x="1090615" y="524198"/>
                </a:cubicBezTo>
                <a:lnTo>
                  <a:pt x="1092485" y="522618"/>
                </a:lnTo>
                <a:cubicBezTo>
                  <a:pt x="1092485" y="523408"/>
                  <a:pt x="1093417" y="524992"/>
                  <a:pt x="1094352" y="524992"/>
                </a:cubicBezTo>
                <a:cubicBezTo>
                  <a:pt x="1094352" y="524198"/>
                  <a:pt x="1095288" y="523408"/>
                  <a:pt x="1096223" y="523408"/>
                </a:cubicBezTo>
                <a:cubicBezTo>
                  <a:pt x="1096223" y="523408"/>
                  <a:pt x="1098090" y="522618"/>
                  <a:pt x="1098090" y="521827"/>
                </a:cubicBezTo>
                <a:lnTo>
                  <a:pt x="1097155" y="520246"/>
                </a:lnTo>
                <a:close/>
                <a:moveTo>
                  <a:pt x="1124262" y="524992"/>
                </a:moveTo>
                <a:lnTo>
                  <a:pt x="1122395" y="523408"/>
                </a:lnTo>
                <a:cubicBezTo>
                  <a:pt x="1122395" y="523408"/>
                  <a:pt x="1120524" y="524992"/>
                  <a:pt x="1120524" y="524198"/>
                </a:cubicBezTo>
                <a:cubicBezTo>
                  <a:pt x="1119589" y="524198"/>
                  <a:pt x="1119589" y="522618"/>
                  <a:pt x="1118654" y="522618"/>
                </a:cubicBezTo>
                <a:lnTo>
                  <a:pt x="1116786" y="524198"/>
                </a:lnTo>
                <a:cubicBezTo>
                  <a:pt x="1115851" y="524198"/>
                  <a:pt x="1115851" y="522618"/>
                  <a:pt x="1114916" y="522618"/>
                </a:cubicBezTo>
                <a:cubicBezTo>
                  <a:pt x="1114916" y="521827"/>
                  <a:pt x="1113980" y="521037"/>
                  <a:pt x="1113045" y="520246"/>
                </a:cubicBezTo>
                <a:cubicBezTo>
                  <a:pt x="1113045" y="520246"/>
                  <a:pt x="1112113" y="519453"/>
                  <a:pt x="1112113" y="518662"/>
                </a:cubicBezTo>
                <a:cubicBezTo>
                  <a:pt x="1112113" y="518662"/>
                  <a:pt x="1113980" y="517872"/>
                  <a:pt x="1113980" y="517082"/>
                </a:cubicBezTo>
                <a:cubicBezTo>
                  <a:pt x="1113980" y="517082"/>
                  <a:pt x="1112113" y="516291"/>
                  <a:pt x="1112113" y="515498"/>
                </a:cubicBezTo>
                <a:lnTo>
                  <a:pt x="1111178" y="513917"/>
                </a:lnTo>
                <a:lnTo>
                  <a:pt x="1108372" y="515498"/>
                </a:lnTo>
                <a:cubicBezTo>
                  <a:pt x="1108372" y="515498"/>
                  <a:pt x="1110243" y="516291"/>
                  <a:pt x="1110243" y="517082"/>
                </a:cubicBezTo>
                <a:cubicBezTo>
                  <a:pt x="1109307" y="517082"/>
                  <a:pt x="1109307" y="517872"/>
                  <a:pt x="1108372" y="518662"/>
                </a:cubicBezTo>
                <a:lnTo>
                  <a:pt x="1106505" y="519453"/>
                </a:lnTo>
                <a:cubicBezTo>
                  <a:pt x="1106505" y="520246"/>
                  <a:pt x="1107437" y="521827"/>
                  <a:pt x="1107437" y="521827"/>
                </a:cubicBezTo>
                <a:cubicBezTo>
                  <a:pt x="1108372" y="521827"/>
                  <a:pt x="1109307" y="520246"/>
                  <a:pt x="1110243" y="520246"/>
                </a:cubicBezTo>
                <a:lnTo>
                  <a:pt x="1111178" y="521827"/>
                </a:lnTo>
                <a:cubicBezTo>
                  <a:pt x="1112113" y="522618"/>
                  <a:pt x="1112113" y="523408"/>
                  <a:pt x="1113045" y="523408"/>
                </a:cubicBezTo>
                <a:cubicBezTo>
                  <a:pt x="1113045" y="524198"/>
                  <a:pt x="1113980" y="524992"/>
                  <a:pt x="1114916" y="525782"/>
                </a:cubicBezTo>
                <a:lnTo>
                  <a:pt x="1115851" y="527363"/>
                </a:lnTo>
                <a:cubicBezTo>
                  <a:pt x="1116786" y="527363"/>
                  <a:pt x="1117718" y="525782"/>
                  <a:pt x="1118654" y="525782"/>
                </a:cubicBezTo>
                <a:lnTo>
                  <a:pt x="1119589" y="527363"/>
                </a:lnTo>
                <a:cubicBezTo>
                  <a:pt x="1120524" y="527363"/>
                  <a:pt x="1121459" y="526573"/>
                  <a:pt x="1122395" y="526573"/>
                </a:cubicBezTo>
                <a:lnTo>
                  <a:pt x="1123327" y="528154"/>
                </a:lnTo>
                <a:cubicBezTo>
                  <a:pt x="1123327" y="527363"/>
                  <a:pt x="1125197" y="527363"/>
                  <a:pt x="1125197" y="526573"/>
                </a:cubicBezTo>
                <a:cubicBezTo>
                  <a:pt x="1126133" y="526573"/>
                  <a:pt x="1124262" y="524992"/>
                  <a:pt x="1124262" y="524992"/>
                </a:cubicBezTo>
                <a:close/>
                <a:moveTo>
                  <a:pt x="1156042" y="501261"/>
                </a:moveTo>
                <a:lnTo>
                  <a:pt x="1154172" y="499680"/>
                </a:lnTo>
                <a:lnTo>
                  <a:pt x="1152301" y="501261"/>
                </a:lnTo>
                <a:cubicBezTo>
                  <a:pt x="1151369" y="501261"/>
                  <a:pt x="1150434" y="502051"/>
                  <a:pt x="1150434" y="502845"/>
                </a:cubicBezTo>
                <a:lnTo>
                  <a:pt x="1151369" y="504426"/>
                </a:lnTo>
                <a:cubicBezTo>
                  <a:pt x="1152301" y="504426"/>
                  <a:pt x="1153236" y="506007"/>
                  <a:pt x="1153236" y="506007"/>
                </a:cubicBezTo>
                <a:cubicBezTo>
                  <a:pt x="1153236" y="506007"/>
                  <a:pt x="1155107" y="505216"/>
                  <a:pt x="1155107" y="504426"/>
                </a:cubicBezTo>
                <a:cubicBezTo>
                  <a:pt x="1156042" y="504426"/>
                  <a:pt x="1156974" y="503635"/>
                  <a:pt x="1156974" y="503635"/>
                </a:cubicBezTo>
                <a:cubicBezTo>
                  <a:pt x="1156974" y="502845"/>
                  <a:pt x="1156042" y="502051"/>
                  <a:pt x="1156042" y="501261"/>
                </a:cubicBezTo>
                <a:close/>
                <a:moveTo>
                  <a:pt x="1179408" y="520246"/>
                </a:moveTo>
                <a:cubicBezTo>
                  <a:pt x="1179408" y="521037"/>
                  <a:pt x="1180343" y="521037"/>
                  <a:pt x="1180343" y="521827"/>
                </a:cubicBezTo>
                <a:cubicBezTo>
                  <a:pt x="1180343" y="522618"/>
                  <a:pt x="1178473" y="522618"/>
                  <a:pt x="1178473" y="523408"/>
                </a:cubicBezTo>
                <a:lnTo>
                  <a:pt x="1180343" y="524992"/>
                </a:lnTo>
                <a:cubicBezTo>
                  <a:pt x="1180343" y="524992"/>
                  <a:pt x="1181279" y="526573"/>
                  <a:pt x="1182211" y="526573"/>
                </a:cubicBezTo>
                <a:cubicBezTo>
                  <a:pt x="1182211" y="526573"/>
                  <a:pt x="1183146" y="525782"/>
                  <a:pt x="1184081" y="524992"/>
                </a:cubicBezTo>
                <a:cubicBezTo>
                  <a:pt x="1184081" y="524992"/>
                  <a:pt x="1182211" y="524198"/>
                  <a:pt x="1182211" y="523408"/>
                </a:cubicBezTo>
                <a:lnTo>
                  <a:pt x="1184081" y="522618"/>
                </a:lnTo>
                <a:cubicBezTo>
                  <a:pt x="1185016" y="521827"/>
                  <a:pt x="1185952" y="521037"/>
                  <a:pt x="1186884" y="521037"/>
                </a:cubicBezTo>
                <a:cubicBezTo>
                  <a:pt x="1185952" y="520246"/>
                  <a:pt x="1185016" y="519453"/>
                  <a:pt x="1185016" y="519453"/>
                </a:cubicBezTo>
                <a:cubicBezTo>
                  <a:pt x="1184081" y="518662"/>
                  <a:pt x="1184081" y="517872"/>
                  <a:pt x="1183146" y="517082"/>
                </a:cubicBezTo>
                <a:cubicBezTo>
                  <a:pt x="1182211" y="517872"/>
                  <a:pt x="1182211" y="518662"/>
                  <a:pt x="1181279" y="518662"/>
                </a:cubicBezTo>
                <a:cubicBezTo>
                  <a:pt x="1181279" y="518662"/>
                  <a:pt x="1179408" y="519453"/>
                  <a:pt x="1179408" y="520246"/>
                </a:cubicBezTo>
                <a:close/>
                <a:moveTo>
                  <a:pt x="1185952" y="509962"/>
                </a:moveTo>
                <a:cubicBezTo>
                  <a:pt x="1185952" y="509171"/>
                  <a:pt x="1185016" y="508381"/>
                  <a:pt x="1185016" y="508381"/>
                </a:cubicBezTo>
                <a:cubicBezTo>
                  <a:pt x="1185016" y="507590"/>
                  <a:pt x="1186884" y="507590"/>
                  <a:pt x="1186884" y="506797"/>
                </a:cubicBezTo>
                <a:cubicBezTo>
                  <a:pt x="1185952" y="506797"/>
                  <a:pt x="1185952" y="505216"/>
                  <a:pt x="1185016" y="505216"/>
                </a:cubicBezTo>
                <a:lnTo>
                  <a:pt x="1183146" y="506007"/>
                </a:lnTo>
                <a:cubicBezTo>
                  <a:pt x="1183146" y="506797"/>
                  <a:pt x="1181279" y="507590"/>
                  <a:pt x="1181279" y="507590"/>
                </a:cubicBezTo>
                <a:cubicBezTo>
                  <a:pt x="1181279" y="508381"/>
                  <a:pt x="1182211" y="509171"/>
                  <a:pt x="1183146" y="509171"/>
                </a:cubicBezTo>
                <a:cubicBezTo>
                  <a:pt x="1182211" y="509962"/>
                  <a:pt x="1180343" y="509962"/>
                  <a:pt x="1180343" y="510752"/>
                </a:cubicBezTo>
                <a:lnTo>
                  <a:pt x="1182211" y="512336"/>
                </a:lnTo>
                <a:cubicBezTo>
                  <a:pt x="1182211" y="512336"/>
                  <a:pt x="1184081" y="510752"/>
                  <a:pt x="1184081" y="511546"/>
                </a:cubicBezTo>
                <a:cubicBezTo>
                  <a:pt x="1185016" y="511546"/>
                  <a:pt x="1185016" y="513126"/>
                  <a:pt x="1185952" y="513126"/>
                </a:cubicBezTo>
                <a:cubicBezTo>
                  <a:pt x="1185952" y="512336"/>
                  <a:pt x="1187819" y="512336"/>
                  <a:pt x="1187819" y="511546"/>
                </a:cubicBezTo>
                <a:cubicBezTo>
                  <a:pt x="1187819" y="510752"/>
                  <a:pt x="1185952" y="509962"/>
                  <a:pt x="1185952" y="509962"/>
                </a:cubicBezTo>
                <a:close/>
                <a:moveTo>
                  <a:pt x="1202774" y="513126"/>
                </a:moveTo>
                <a:cubicBezTo>
                  <a:pt x="1201839" y="513126"/>
                  <a:pt x="1201839" y="511546"/>
                  <a:pt x="1200907" y="511546"/>
                </a:cubicBezTo>
                <a:lnTo>
                  <a:pt x="1199036" y="513126"/>
                </a:lnTo>
                <a:cubicBezTo>
                  <a:pt x="1199036" y="512975"/>
                  <a:pt x="1198954" y="512931"/>
                  <a:pt x="1198844" y="512925"/>
                </a:cubicBezTo>
                <a:cubicBezTo>
                  <a:pt x="1198104" y="512094"/>
                  <a:pt x="1198028" y="510752"/>
                  <a:pt x="1197166" y="510752"/>
                </a:cubicBezTo>
                <a:lnTo>
                  <a:pt x="1195298" y="512336"/>
                </a:lnTo>
                <a:lnTo>
                  <a:pt x="1197166" y="513917"/>
                </a:lnTo>
                <a:cubicBezTo>
                  <a:pt x="1197166" y="513917"/>
                  <a:pt x="1198378" y="512900"/>
                  <a:pt x="1198844" y="512925"/>
                </a:cubicBezTo>
                <a:cubicBezTo>
                  <a:pt x="1198907" y="512994"/>
                  <a:pt x="1198964" y="513067"/>
                  <a:pt x="1199036" y="513126"/>
                </a:cubicBezTo>
                <a:cubicBezTo>
                  <a:pt x="1199971" y="513126"/>
                  <a:pt x="1199971" y="513917"/>
                  <a:pt x="1200907" y="514707"/>
                </a:cubicBezTo>
                <a:lnTo>
                  <a:pt x="1201839" y="516291"/>
                </a:lnTo>
                <a:cubicBezTo>
                  <a:pt x="1202774" y="516291"/>
                  <a:pt x="1204644" y="514707"/>
                  <a:pt x="1204644" y="514707"/>
                </a:cubicBezTo>
                <a:cubicBezTo>
                  <a:pt x="1204644" y="514707"/>
                  <a:pt x="1202774" y="513917"/>
                  <a:pt x="1202774" y="513126"/>
                </a:cubicBezTo>
                <a:close/>
                <a:moveTo>
                  <a:pt x="1207447" y="518662"/>
                </a:moveTo>
                <a:cubicBezTo>
                  <a:pt x="1206515" y="518662"/>
                  <a:pt x="1205580" y="520246"/>
                  <a:pt x="1205580" y="520246"/>
                </a:cubicBezTo>
                <a:cubicBezTo>
                  <a:pt x="1204644" y="519453"/>
                  <a:pt x="1204644" y="518662"/>
                  <a:pt x="1203709" y="517872"/>
                </a:cubicBezTo>
                <a:cubicBezTo>
                  <a:pt x="1202774" y="518662"/>
                  <a:pt x="1200907" y="520246"/>
                  <a:pt x="1199971" y="521037"/>
                </a:cubicBezTo>
                <a:cubicBezTo>
                  <a:pt x="1199971" y="521037"/>
                  <a:pt x="1200907" y="521827"/>
                  <a:pt x="1200907" y="522618"/>
                </a:cubicBezTo>
                <a:cubicBezTo>
                  <a:pt x="1201839" y="523408"/>
                  <a:pt x="1203709" y="524992"/>
                  <a:pt x="1204644" y="525782"/>
                </a:cubicBezTo>
                <a:cubicBezTo>
                  <a:pt x="1205580" y="524992"/>
                  <a:pt x="1207447" y="524198"/>
                  <a:pt x="1208382" y="523408"/>
                </a:cubicBezTo>
                <a:cubicBezTo>
                  <a:pt x="1208382" y="522618"/>
                  <a:pt x="1206515" y="521827"/>
                  <a:pt x="1206515" y="521827"/>
                </a:cubicBezTo>
                <a:cubicBezTo>
                  <a:pt x="1207447" y="521037"/>
                  <a:pt x="1209318" y="521037"/>
                  <a:pt x="1209318" y="520246"/>
                </a:cubicBezTo>
                <a:cubicBezTo>
                  <a:pt x="1209318" y="519453"/>
                  <a:pt x="1207447" y="519453"/>
                  <a:pt x="1207447" y="518662"/>
                </a:cubicBezTo>
                <a:close/>
                <a:moveTo>
                  <a:pt x="1252312" y="517082"/>
                </a:moveTo>
                <a:lnTo>
                  <a:pt x="1250444" y="518662"/>
                </a:lnTo>
                <a:cubicBezTo>
                  <a:pt x="1249509" y="519453"/>
                  <a:pt x="1249509" y="519453"/>
                  <a:pt x="1248574" y="520246"/>
                </a:cubicBezTo>
                <a:cubicBezTo>
                  <a:pt x="1247638" y="519453"/>
                  <a:pt x="1247638" y="518662"/>
                  <a:pt x="1246703" y="517872"/>
                </a:cubicBezTo>
                <a:cubicBezTo>
                  <a:pt x="1246703" y="518662"/>
                  <a:pt x="1244836" y="519453"/>
                  <a:pt x="1244836" y="519453"/>
                </a:cubicBezTo>
                <a:cubicBezTo>
                  <a:pt x="1244836" y="520246"/>
                  <a:pt x="1245768" y="521037"/>
                  <a:pt x="1246703" y="521037"/>
                </a:cubicBezTo>
                <a:cubicBezTo>
                  <a:pt x="1246703" y="521827"/>
                  <a:pt x="1247638" y="523408"/>
                  <a:pt x="1247638" y="523408"/>
                </a:cubicBezTo>
                <a:cubicBezTo>
                  <a:pt x="1248574" y="523408"/>
                  <a:pt x="1249509" y="521827"/>
                  <a:pt x="1250444" y="521827"/>
                </a:cubicBezTo>
                <a:cubicBezTo>
                  <a:pt x="1250444" y="522618"/>
                  <a:pt x="1251376" y="522618"/>
                  <a:pt x="1251376" y="523408"/>
                </a:cubicBezTo>
                <a:cubicBezTo>
                  <a:pt x="1252312" y="524198"/>
                  <a:pt x="1252312" y="524992"/>
                  <a:pt x="1253247" y="524992"/>
                </a:cubicBezTo>
                <a:cubicBezTo>
                  <a:pt x="1254182" y="525782"/>
                  <a:pt x="1254182" y="526573"/>
                  <a:pt x="1255117" y="527363"/>
                </a:cubicBezTo>
                <a:cubicBezTo>
                  <a:pt x="1255117" y="526573"/>
                  <a:pt x="1256985" y="526573"/>
                  <a:pt x="1256985" y="525782"/>
                </a:cubicBezTo>
                <a:lnTo>
                  <a:pt x="1255117" y="524198"/>
                </a:lnTo>
                <a:cubicBezTo>
                  <a:pt x="1255117" y="523408"/>
                  <a:pt x="1254182" y="522618"/>
                  <a:pt x="1253247" y="521827"/>
                </a:cubicBezTo>
                <a:cubicBezTo>
                  <a:pt x="1253247" y="521827"/>
                  <a:pt x="1252312" y="521037"/>
                  <a:pt x="1252312" y="520246"/>
                </a:cubicBezTo>
                <a:lnTo>
                  <a:pt x="1254182" y="519453"/>
                </a:lnTo>
                <a:cubicBezTo>
                  <a:pt x="1254182" y="518662"/>
                  <a:pt x="1253247" y="517082"/>
                  <a:pt x="1252312" y="517082"/>
                </a:cubicBezTo>
                <a:close/>
                <a:moveTo>
                  <a:pt x="1257920" y="505216"/>
                </a:moveTo>
                <a:cubicBezTo>
                  <a:pt x="1257920" y="504426"/>
                  <a:pt x="1256985" y="504426"/>
                  <a:pt x="1256985" y="503635"/>
                </a:cubicBezTo>
                <a:cubicBezTo>
                  <a:pt x="1256053" y="503635"/>
                  <a:pt x="1254182" y="504426"/>
                  <a:pt x="1254182" y="505216"/>
                </a:cubicBezTo>
                <a:cubicBezTo>
                  <a:pt x="1254182" y="505216"/>
                  <a:pt x="1256053" y="506007"/>
                  <a:pt x="1256053" y="506797"/>
                </a:cubicBezTo>
                <a:cubicBezTo>
                  <a:pt x="1256985" y="506797"/>
                  <a:pt x="1256985" y="508381"/>
                  <a:pt x="1257920" y="508381"/>
                </a:cubicBezTo>
                <a:cubicBezTo>
                  <a:pt x="1257920" y="508381"/>
                  <a:pt x="1258855" y="509962"/>
                  <a:pt x="1259790" y="509962"/>
                </a:cubicBezTo>
                <a:cubicBezTo>
                  <a:pt x="1259790" y="509962"/>
                  <a:pt x="1260726" y="509171"/>
                  <a:pt x="1261658" y="509171"/>
                </a:cubicBezTo>
                <a:cubicBezTo>
                  <a:pt x="1260726" y="507590"/>
                  <a:pt x="1258855" y="506797"/>
                  <a:pt x="1257920" y="505216"/>
                </a:cubicBezTo>
                <a:close/>
                <a:moveTo>
                  <a:pt x="1277548" y="512336"/>
                </a:moveTo>
                <a:cubicBezTo>
                  <a:pt x="1277548" y="511546"/>
                  <a:pt x="1276613" y="510752"/>
                  <a:pt x="1275677" y="510752"/>
                </a:cubicBezTo>
                <a:cubicBezTo>
                  <a:pt x="1275677" y="509962"/>
                  <a:pt x="1274745" y="509171"/>
                  <a:pt x="1274745" y="508381"/>
                </a:cubicBezTo>
                <a:lnTo>
                  <a:pt x="1276613" y="507590"/>
                </a:lnTo>
                <a:cubicBezTo>
                  <a:pt x="1276613" y="506797"/>
                  <a:pt x="1275677" y="506007"/>
                  <a:pt x="1274745" y="506007"/>
                </a:cubicBezTo>
                <a:cubicBezTo>
                  <a:pt x="1274745" y="505216"/>
                  <a:pt x="1272875" y="506797"/>
                  <a:pt x="1272875" y="506797"/>
                </a:cubicBezTo>
                <a:cubicBezTo>
                  <a:pt x="1271939" y="506797"/>
                  <a:pt x="1271939" y="506007"/>
                  <a:pt x="1271004" y="505216"/>
                </a:cubicBezTo>
                <a:cubicBezTo>
                  <a:pt x="1271004" y="504426"/>
                  <a:pt x="1270072" y="503635"/>
                  <a:pt x="1270072" y="503635"/>
                </a:cubicBezTo>
                <a:cubicBezTo>
                  <a:pt x="1269137" y="503635"/>
                  <a:pt x="1268202" y="504426"/>
                  <a:pt x="1267266" y="504426"/>
                </a:cubicBezTo>
                <a:cubicBezTo>
                  <a:pt x="1267266" y="504426"/>
                  <a:pt x="1266334" y="503635"/>
                  <a:pt x="1266334" y="502845"/>
                </a:cubicBezTo>
                <a:cubicBezTo>
                  <a:pt x="1266334" y="503635"/>
                  <a:pt x="1264464" y="503635"/>
                  <a:pt x="1264464" y="504426"/>
                </a:cubicBezTo>
                <a:cubicBezTo>
                  <a:pt x="1263528" y="504426"/>
                  <a:pt x="1265399" y="506007"/>
                  <a:pt x="1265399" y="506007"/>
                </a:cubicBezTo>
                <a:cubicBezTo>
                  <a:pt x="1266334" y="506797"/>
                  <a:pt x="1266334" y="507590"/>
                  <a:pt x="1267266" y="507590"/>
                </a:cubicBezTo>
                <a:cubicBezTo>
                  <a:pt x="1267266" y="508381"/>
                  <a:pt x="1268202" y="509962"/>
                  <a:pt x="1269137" y="509962"/>
                </a:cubicBezTo>
                <a:cubicBezTo>
                  <a:pt x="1269137" y="509962"/>
                  <a:pt x="1270072" y="508381"/>
                  <a:pt x="1271004" y="508381"/>
                </a:cubicBezTo>
                <a:cubicBezTo>
                  <a:pt x="1271004" y="508381"/>
                  <a:pt x="1271939" y="509962"/>
                  <a:pt x="1272875" y="509962"/>
                </a:cubicBezTo>
                <a:lnTo>
                  <a:pt x="1273810" y="511546"/>
                </a:lnTo>
                <a:cubicBezTo>
                  <a:pt x="1273810" y="512336"/>
                  <a:pt x="1271939" y="513126"/>
                  <a:pt x="1271939" y="513126"/>
                </a:cubicBezTo>
                <a:cubicBezTo>
                  <a:pt x="1271939" y="513917"/>
                  <a:pt x="1272875" y="514707"/>
                  <a:pt x="1273810" y="514707"/>
                </a:cubicBezTo>
                <a:cubicBezTo>
                  <a:pt x="1273810" y="515498"/>
                  <a:pt x="1274745" y="516291"/>
                  <a:pt x="1274745" y="517082"/>
                </a:cubicBezTo>
                <a:lnTo>
                  <a:pt x="1277548" y="515498"/>
                </a:lnTo>
                <a:cubicBezTo>
                  <a:pt x="1277548" y="514707"/>
                  <a:pt x="1275677" y="513917"/>
                  <a:pt x="1275677" y="513917"/>
                </a:cubicBezTo>
                <a:cubicBezTo>
                  <a:pt x="1275677" y="513126"/>
                  <a:pt x="1277548" y="513126"/>
                  <a:pt x="1277548" y="512336"/>
                </a:cubicBezTo>
                <a:close/>
                <a:moveTo>
                  <a:pt x="1285102" y="499038"/>
                </a:moveTo>
                <a:cubicBezTo>
                  <a:pt x="1284681" y="499302"/>
                  <a:pt x="1283156" y="499885"/>
                  <a:pt x="1283156" y="500470"/>
                </a:cubicBezTo>
                <a:cubicBezTo>
                  <a:pt x="1283156" y="500470"/>
                  <a:pt x="1285027" y="501261"/>
                  <a:pt x="1285027" y="502051"/>
                </a:cubicBezTo>
                <a:cubicBezTo>
                  <a:pt x="1285027" y="501261"/>
                  <a:pt x="1286894" y="501261"/>
                  <a:pt x="1286894" y="500470"/>
                </a:cubicBezTo>
                <a:cubicBezTo>
                  <a:pt x="1286894" y="500470"/>
                  <a:pt x="1285314" y="499775"/>
                  <a:pt x="1285102" y="499038"/>
                </a:cubicBezTo>
                <a:close/>
                <a:moveTo>
                  <a:pt x="1300914" y="505216"/>
                </a:moveTo>
                <a:cubicBezTo>
                  <a:pt x="1300914" y="506007"/>
                  <a:pt x="1299982" y="506007"/>
                  <a:pt x="1299046" y="506797"/>
                </a:cubicBezTo>
                <a:cubicBezTo>
                  <a:pt x="1299046" y="506007"/>
                  <a:pt x="1298111" y="505216"/>
                  <a:pt x="1297176" y="505216"/>
                </a:cubicBezTo>
                <a:cubicBezTo>
                  <a:pt x="1297176" y="504426"/>
                  <a:pt x="1296241" y="503635"/>
                  <a:pt x="1296241" y="503635"/>
                </a:cubicBezTo>
                <a:cubicBezTo>
                  <a:pt x="1295309" y="502845"/>
                  <a:pt x="1295309" y="501261"/>
                  <a:pt x="1294373" y="501261"/>
                </a:cubicBezTo>
                <a:cubicBezTo>
                  <a:pt x="1293438" y="501261"/>
                  <a:pt x="1292503" y="502845"/>
                  <a:pt x="1292503" y="502845"/>
                </a:cubicBezTo>
                <a:cubicBezTo>
                  <a:pt x="1291567" y="502845"/>
                  <a:pt x="1291567" y="501261"/>
                  <a:pt x="1290635" y="501261"/>
                </a:cubicBezTo>
                <a:lnTo>
                  <a:pt x="1288765" y="502051"/>
                </a:lnTo>
                <a:cubicBezTo>
                  <a:pt x="1288765" y="502845"/>
                  <a:pt x="1290635" y="503635"/>
                  <a:pt x="1290635" y="504426"/>
                </a:cubicBezTo>
                <a:lnTo>
                  <a:pt x="1291567" y="506007"/>
                </a:lnTo>
                <a:cubicBezTo>
                  <a:pt x="1292503" y="506007"/>
                  <a:pt x="1293438" y="504426"/>
                  <a:pt x="1294373" y="504426"/>
                </a:cubicBezTo>
                <a:lnTo>
                  <a:pt x="1295309" y="506007"/>
                </a:lnTo>
                <a:cubicBezTo>
                  <a:pt x="1296241" y="506797"/>
                  <a:pt x="1296241" y="508381"/>
                  <a:pt x="1297176" y="508381"/>
                </a:cubicBezTo>
                <a:lnTo>
                  <a:pt x="1299046" y="506797"/>
                </a:lnTo>
                <a:cubicBezTo>
                  <a:pt x="1299982" y="506797"/>
                  <a:pt x="1300914" y="508381"/>
                  <a:pt x="1300914" y="508381"/>
                </a:cubicBezTo>
                <a:cubicBezTo>
                  <a:pt x="1300914" y="508381"/>
                  <a:pt x="1302784" y="507590"/>
                  <a:pt x="1302784" y="506797"/>
                </a:cubicBezTo>
                <a:cubicBezTo>
                  <a:pt x="1302784" y="506797"/>
                  <a:pt x="1300914" y="506007"/>
                  <a:pt x="1300914" y="505216"/>
                </a:cubicBezTo>
                <a:close/>
                <a:moveTo>
                  <a:pt x="1313066" y="511546"/>
                </a:moveTo>
                <a:lnTo>
                  <a:pt x="1312131" y="509962"/>
                </a:lnTo>
                <a:cubicBezTo>
                  <a:pt x="1311195" y="509962"/>
                  <a:pt x="1310263" y="511546"/>
                  <a:pt x="1309328" y="510752"/>
                </a:cubicBezTo>
                <a:cubicBezTo>
                  <a:pt x="1309328" y="510752"/>
                  <a:pt x="1308393" y="512336"/>
                  <a:pt x="1307458" y="512336"/>
                </a:cubicBezTo>
                <a:lnTo>
                  <a:pt x="1306522" y="510752"/>
                </a:lnTo>
                <a:cubicBezTo>
                  <a:pt x="1305587" y="510752"/>
                  <a:pt x="1304655" y="511546"/>
                  <a:pt x="1303720" y="512336"/>
                </a:cubicBezTo>
                <a:cubicBezTo>
                  <a:pt x="1304655" y="512336"/>
                  <a:pt x="1304655" y="513917"/>
                  <a:pt x="1305587" y="513917"/>
                </a:cubicBezTo>
                <a:cubicBezTo>
                  <a:pt x="1306522" y="513917"/>
                  <a:pt x="1307458" y="512336"/>
                  <a:pt x="1307458" y="512336"/>
                </a:cubicBezTo>
                <a:cubicBezTo>
                  <a:pt x="1308393" y="512336"/>
                  <a:pt x="1308393" y="513917"/>
                  <a:pt x="1309328" y="513917"/>
                </a:cubicBezTo>
                <a:cubicBezTo>
                  <a:pt x="1310263" y="514707"/>
                  <a:pt x="1311195" y="513126"/>
                  <a:pt x="1311195" y="513126"/>
                </a:cubicBezTo>
                <a:cubicBezTo>
                  <a:pt x="1312131" y="513126"/>
                  <a:pt x="1312131" y="514707"/>
                  <a:pt x="1313066" y="514707"/>
                </a:cubicBezTo>
                <a:cubicBezTo>
                  <a:pt x="1314001" y="514707"/>
                  <a:pt x="1314001" y="513126"/>
                  <a:pt x="1314936" y="513126"/>
                </a:cubicBezTo>
                <a:cubicBezTo>
                  <a:pt x="1314936" y="513126"/>
                  <a:pt x="1314001" y="512336"/>
                  <a:pt x="1313066" y="511546"/>
                </a:cubicBezTo>
                <a:close/>
                <a:moveTo>
                  <a:pt x="1330329" y="493672"/>
                </a:moveTo>
                <a:cubicBezTo>
                  <a:pt x="1330471" y="493917"/>
                  <a:pt x="1330518" y="494163"/>
                  <a:pt x="1330619" y="494409"/>
                </a:cubicBezTo>
                <a:lnTo>
                  <a:pt x="1330931" y="494144"/>
                </a:lnTo>
                <a:cubicBezTo>
                  <a:pt x="1330931" y="494144"/>
                  <a:pt x="1330682" y="493933"/>
                  <a:pt x="1330329" y="493672"/>
                </a:cubicBezTo>
                <a:close/>
                <a:moveTo>
                  <a:pt x="1335550" y="488712"/>
                </a:moveTo>
                <a:cubicBezTo>
                  <a:pt x="1335396" y="489465"/>
                  <a:pt x="1333733" y="490189"/>
                  <a:pt x="1333733" y="490189"/>
                </a:cubicBezTo>
                <a:cubicBezTo>
                  <a:pt x="1333733" y="490941"/>
                  <a:pt x="1335396" y="490995"/>
                  <a:pt x="1335550" y="491685"/>
                </a:cubicBezTo>
                <a:cubicBezTo>
                  <a:pt x="1335704" y="490995"/>
                  <a:pt x="1337367" y="490941"/>
                  <a:pt x="1337367" y="490189"/>
                </a:cubicBezTo>
                <a:cubicBezTo>
                  <a:pt x="1337367" y="490189"/>
                  <a:pt x="1335704" y="489465"/>
                  <a:pt x="1335550" y="488712"/>
                </a:cubicBezTo>
                <a:close/>
                <a:moveTo>
                  <a:pt x="1335550" y="494116"/>
                </a:moveTo>
                <a:cubicBezTo>
                  <a:pt x="1335997" y="493927"/>
                  <a:pt x="1336432" y="493732"/>
                  <a:pt x="1336432" y="493351"/>
                </a:cubicBezTo>
                <a:cubicBezTo>
                  <a:pt x="1337323" y="493351"/>
                  <a:pt x="1335711" y="492632"/>
                  <a:pt x="1335550" y="491880"/>
                </a:cubicBezTo>
                <a:cubicBezTo>
                  <a:pt x="1335390" y="492632"/>
                  <a:pt x="1333780" y="493351"/>
                  <a:pt x="1334668" y="493351"/>
                </a:cubicBezTo>
                <a:cubicBezTo>
                  <a:pt x="1334668" y="493732"/>
                  <a:pt x="1335103" y="493927"/>
                  <a:pt x="1335550" y="494116"/>
                </a:cubicBezTo>
                <a:close/>
                <a:moveTo>
                  <a:pt x="1334668" y="496515"/>
                </a:moveTo>
                <a:cubicBezTo>
                  <a:pt x="1334668" y="496893"/>
                  <a:pt x="1335103" y="497088"/>
                  <a:pt x="1335550" y="497280"/>
                </a:cubicBezTo>
                <a:cubicBezTo>
                  <a:pt x="1335997" y="497088"/>
                  <a:pt x="1336432" y="496893"/>
                  <a:pt x="1336432" y="496515"/>
                </a:cubicBezTo>
                <a:cubicBezTo>
                  <a:pt x="1336432" y="496515"/>
                  <a:pt x="1335997" y="496326"/>
                  <a:pt x="1335550" y="496049"/>
                </a:cubicBezTo>
                <a:cubicBezTo>
                  <a:pt x="1335103" y="496326"/>
                  <a:pt x="1334668" y="496515"/>
                  <a:pt x="1334668" y="496515"/>
                </a:cubicBezTo>
                <a:close/>
                <a:moveTo>
                  <a:pt x="1336539" y="506007"/>
                </a:moveTo>
                <a:cubicBezTo>
                  <a:pt x="1336539" y="506007"/>
                  <a:pt x="1338406" y="504426"/>
                  <a:pt x="1337474" y="504426"/>
                </a:cubicBezTo>
                <a:lnTo>
                  <a:pt x="1337424" y="504382"/>
                </a:lnTo>
                <a:cubicBezTo>
                  <a:pt x="1337408" y="504394"/>
                  <a:pt x="1337367" y="504426"/>
                  <a:pt x="1337367" y="504426"/>
                </a:cubicBezTo>
                <a:cubicBezTo>
                  <a:pt x="1336561" y="504426"/>
                  <a:pt x="1335758" y="503251"/>
                  <a:pt x="1335550" y="502927"/>
                </a:cubicBezTo>
                <a:cubicBezTo>
                  <a:pt x="1335345" y="503251"/>
                  <a:pt x="1334542" y="504426"/>
                  <a:pt x="1333733" y="504426"/>
                </a:cubicBezTo>
                <a:cubicBezTo>
                  <a:pt x="1333733" y="504426"/>
                  <a:pt x="1333692" y="504394"/>
                  <a:pt x="1333680" y="504382"/>
                </a:cubicBezTo>
                <a:lnTo>
                  <a:pt x="1333629" y="504426"/>
                </a:lnTo>
                <a:cubicBezTo>
                  <a:pt x="1332694" y="504426"/>
                  <a:pt x="1334564" y="506007"/>
                  <a:pt x="1334564" y="506007"/>
                </a:cubicBezTo>
                <a:cubicBezTo>
                  <a:pt x="1334564" y="506797"/>
                  <a:pt x="1332694" y="506797"/>
                  <a:pt x="1332694" y="507590"/>
                </a:cubicBezTo>
                <a:cubicBezTo>
                  <a:pt x="1333217" y="507590"/>
                  <a:pt x="1333450" y="508085"/>
                  <a:pt x="1333714" y="508519"/>
                </a:cubicBezTo>
                <a:cubicBezTo>
                  <a:pt x="1333957" y="508006"/>
                  <a:pt x="1334190" y="507590"/>
                  <a:pt x="1334668" y="507590"/>
                </a:cubicBezTo>
                <a:cubicBezTo>
                  <a:pt x="1334974" y="507590"/>
                  <a:pt x="1335279" y="507764"/>
                  <a:pt x="1335550" y="507994"/>
                </a:cubicBezTo>
                <a:cubicBezTo>
                  <a:pt x="1335824" y="507764"/>
                  <a:pt x="1336126" y="507590"/>
                  <a:pt x="1336432" y="507590"/>
                </a:cubicBezTo>
                <a:cubicBezTo>
                  <a:pt x="1336914" y="507590"/>
                  <a:pt x="1337147" y="508006"/>
                  <a:pt x="1337386" y="508519"/>
                </a:cubicBezTo>
                <a:cubicBezTo>
                  <a:pt x="1337654" y="508085"/>
                  <a:pt x="1337884" y="507590"/>
                  <a:pt x="1338406" y="507590"/>
                </a:cubicBezTo>
                <a:cubicBezTo>
                  <a:pt x="1338406" y="506797"/>
                  <a:pt x="1336539" y="506797"/>
                  <a:pt x="1336539" y="506007"/>
                </a:cubicBezTo>
                <a:close/>
                <a:moveTo>
                  <a:pt x="1340173" y="494144"/>
                </a:moveTo>
                <a:lnTo>
                  <a:pt x="1340485" y="494409"/>
                </a:lnTo>
                <a:cubicBezTo>
                  <a:pt x="1340585" y="494163"/>
                  <a:pt x="1340630" y="493917"/>
                  <a:pt x="1340774" y="493672"/>
                </a:cubicBezTo>
                <a:cubicBezTo>
                  <a:pt x="1340419" y="493933"/>
                  <a:pt x="1340173" y="494144"/>
                  <a:pt x="1340173" y="494144"/>
                </a:cubicBezTo>
                <a:close/>
                <a:moveTo>
                  <a:pt x="1364578" y="510752"/>
                </a:moveTo>
                <a:lnTo>
                  <a:pt x="1363643" y="512336"/>
                </a:lnTo>
                <a:cubicBezTo>
                  <a:pt x="1362711" y="512336"/>
                  <a:pt x="1361775" y="510752"/>
                  <a:pt x="1361775" y="510752"/>
                </a:cubicBezTo>
                <a:cubicBezTo>
                  <a:pt x="1360840" y="511546"/>
                  <a:pt x="1359905" y="509962"/>
                  <a:pt x="1358970" y="509962"/>
                </a:cubicBezTo>
                <a:lnTo>
                  <a:pt x="1358034" y="511546"/>
                </a:lnTo>
                <a:cubicBezTo>
                  <a:pt x="1357102" y="512336"/>
                  <a:pt x="1356167" y="513126"/>
                  <a:pt x="1356167" y="513126"/>
                </a:cubicBezTo>
                <a:cubicBezTo>
                  <a:pt x="1357102" y="513126"/>
                  <a:pt x="1357102" y="514707"/>
                  <a:pt x="1358034" y="514707"/>
                </a:cubicBezTo>
                <a:cubicBezTo>
                  <a:pt x="1358970" y="514707"/>
                  <a:pt x="1358970" y="513126"/>
                  <a:pt x="1359905" y="513126"/>
                </a:cubicBezTo>
                <a:cubicBezTo>
                  <a:pt x="1359905" y="513126"/>
                  <a:pt x="1360840" y="514707"/>
                  <a:pt x="1361775" y="513917"/>
                </a:cubicBezTo>
                <a:cubicBezTo>
                  <a:pt x="1362711" y="513917"/>
                  <a:pt x="1362711" y="512336"/>
                  <a:pt x="1363643" y="512336"/>
                </a:cubicBezTo>
                <a:cubicBezTo>
                  <a:pt x="1363643" y="512336"/>
                  <a:pt x="1364578" y="513917"/>
                  <a:pt x="1365513" y="513917"/>
                </a:cubicBezTo>
                <a:cubicBezTo>
                  <a:pt x="1366449" y="513917"/>
                  <a:pt x="1366449" y="512336"/>
                  <a:pt x="1367384" y="512336"/>
                </a:cubicBezTo>
                <a:cubicBezTo>
                  <a:pt x="1366449" y="511546"/>
                  <a:pt x="1365513" y="510752"/>
                  <a:pt x="1364578" y="510752"/>
                </a:cubicBezTo>
                <a:close/>
                <a:moveTo>
                  <a:pt x="1380468" y="501261"/>
                </a:moveTo>
                <a:cubicBezTo>
                  <a:pt x="1379533" y="501261"/>
                  <a:pt x="1379533" y="502845"/>
                  <a:pt x="1378598" y="502845"/>
                </a:cubicBezTo>
                <a:cubicBezTo>
                  <a:pt x="1378598" y="502845"/>
                  <a:pt x="1377665" y="501261"/>
                  <a:pt x="1376730" y="501261"/>
                </a:cubicBezTo>
                <a:cubicBezTo>
                  <a:pt x="1375795" y="501261"/>
                  <a:pt x="1375795" y="502845"/>
                  <a:pt x="1374860" y="503635"/>
                </a:cubicBezTo>
                <a:cubicBezTo>
                  <a:pt x="1374860" y="503635"/>
                  <a:pt x="1373924" y="504426"/>
                  <a:pt x="1373924" y="505216"/>
                </a:cubicBezTo>
                <a:cubicBezTo>
                  <a:pt x="1372989" y="505216"/>
                  <a:pt x="1372057" y="506007"/>
                  <a:pt x="1372057" y="506797"/>
                </a:cubicBezTo>
                <a:cubicBezTo>
                  <a:pt x="1371122" y="506007"/>
                  <a:pt x="1370186" y="506007"/>
                  <a:pt x="1370186" y="505216"/>
                </a:cubicBezTo>
                <a:cubicBezTo>
                  <a:pt x="1370186" y="506007"/>
                  <a:pt x="1368316" y="506797"/>
                  <a:pt x="1368316" y="506797"/>
                </a:cubicBezTo>
                <a:cubicBezTo>
                  <a:pt x="1368316" y="507590"/>
                  <a:pt x="1370186" y="508381"/>
                  <a:pt x="1370186" y="508381"/>
                </a:cubicBezTo>
                <a:cubicBezTo>
                  <a:pt x="1370186" y="508381"/>
                  <a:pt x="1371122" y="506797"/>
                  <a:pt x="1372057" y="506797"/>
                </a:cubicBezTo>
                <a:lnTo>
                  <a:pt x="1373924" y="508381"/>
                </a:lnTo>
                <a:cubicBezTo>
                  <a:pt x="1374860" y="508381"/>
                  <a:pt x="1374860" y="506797"/>
                  <a:pt x="1375795" y="506007"/>
                </a:cubicBezTo>
                <a:lnTo>
                  <a:pt x="1376730" y="504426"/>
                </a:lnTo>
                <a:cubicBezTo>
                  <a:pt x="1377665" y="504426"/>
                  <a:pt x="1378598" y="506007"/>
                  <a:pt x="1379533" y="506007"/>
                </a:cubicBezTo>
                <a:lnTo>
                  <a:pt x="1380468" y="504426"/>
                </a:lnTo>
                <a:cubicBezTo>
                  <a:pt x="1380468" y="503635"/>
                  <a:pt x="1382339" y="502845"/>
                  <a:pt x="1382339" y="502051"/>
                </a:cubicBezTo>
                <a:lnTo>
                  <a:pt x="1380468" y="501261"/>
                </a:lnTo>
                <a:close/>
                <a:moveTo>
                  <a:pt x="1386001" y="499038"/>
                </a:moveTo>
                <a:cubicBezTo>
                  <a:pt x="1385790" y="499775"/>
                  <a:pt x="1384206" y="500470"/>
                  <a:pt x="1384206" y="500470"/>
                </a:cubicBezTo>
                <a:cubicBezTo>
                  <a:pt x="1384206" y="501261"/>
                  <a:pt x="1386077" y="501261"/>
                  <a:pt x="1386077" y="502051"/>
                </a:cubicBezTo>
                <a:cubicBezTo>
                  <a:pt x="1386077" y="501261"/>
                  <a:pt x="1387944" y="500470"/>
                  <a:pt x="1387944" y="500470"/>
                </a:cubicBezTo>
                <a:cubicBezTo>
                  <a:pt x="1387944" y="499885"/>
                  <a:pt x="1386420" y="499302"/>
                  <a:pt x="1386001" y="499038"/>
                </a:cubicBezTo>
                <a:close/>
                <a:moveTo>
                  <a:pt x="1406640" y="504426"/>
                </a:moveTo>
                <a:cubicBezTo>
                  <a:pt x="1406640" y="503635"/>
                  <a:pt x="1404769" y="503635"/>
                  <a:pt x="1404769" y="502845"/>
                </a:cubicBezTo>
                <a:cubicBezTo>
                  <a:pt x="1404769" y="503635"/>
                  <a:pt x="1403834" y="504426"/>
                  <a:pt x="1403834" y="504426"/>
                </a:cubicBezTo>
                <a:cubicBezTo>
                  <a:pt x="1402899" y="504426"/>
                  <a:pt x="1401967" y="503635"/>
                  <a:pt x="1401031" y="503635"/>
                </a:cubicBezTo>
                <a:cubicBezTo>
                  <a:pt x="1401031" y="503635"/>
                  <a:pt x="1400096" y="504426"/>
                  <a:pt x="1400096" y="505216"/>
                </a:cubicBezTo>
                <a:cubicBezTo>
                  <a:pt x="1399161" y="506007"/>
                  <a:pt x="1399161" y="506797"/>
                  <a:pt x="1398226" y="506797"/>
                </a:cubicBezTo>
                <a:cubicBezTo>
                  <a:pt x="1398226" y="506797"/>
                  <a:pt x="1396358" y="505216"/>
                  <a:pt x="1396358" y="506007"/>
                </a:cubicBezTo>
                <a:cubicBezTo>
                  <a:pt x="1395423" y="506007"/>
                  <a:pt x="1394488" y="506797"/>
                  <a:pt x="1394488" y="507590"/>
                </a:cubicBezTo>
                <a:lnTo>
                  <a:pt x="1396358" y="508381"/>
                </a:lnTo>
                <a:cubicBezTo>
                  <a:pt x="1396358" y="509171"/>
                  <a:pt x="1395423" y="509962"/>
                  <a:pt x="1395423" y="510752"/>
                </a:cubicBezTo>
                <a:cubicBezTo>
                  <a:pt x="1394488" y="510752"/>
                  <a:pt x="1393552" y="511546"/>
                  <a:pt x="1393552" y="512336"/>
                </a:cubicBezTo>
                <a:cubicBezTo>
                  <a:pt x="1393552" y="513126"/>
                  <a:pt x="1395423" y="513126"/>
                  <a:pt x="1395423" y="513917"/>
                </a:cubicBezTo>
                <a:cubicBezTo>
                  <a:pt x="1395423" y="513917"/>
                  <a:pt x="1393552" y="514707"/>
                  <a:pt x="1393552" y="515498"/>
                </a:cubicBezTo>
                <a:lnTo>
                  <a:pt x="1396358" y="517082"/>
                </a:lnTo>
                <a:cubicBezTo>
                  <a:pt x="1396358" y="516291"/>
                  <a:pt x="1397293" y="515498"/>
                  <a:pt x="1397293" y="514707"/>
                </a:cubicBezTo>
                <a:cubicBezTo>
                  <a:pt x="1398226" y="514707"/>
                  <a:pt x="1399161" y="513917"/>
                  <a:pt x="1399161" y="513126"/>
                </a:cubicBezTo>
                <a:cubicBezTo>
                  <a:pt x="1399161" y="513126"/>
                  <a:pt x="1397293" y="512336"/>
                  <a:pt x="1397293" y="511546"/>
                </a:cubicBezTo>
                <a:lnTo>
                  <a:pt x="1398226" y="509962"/>
                </a:lnTo>
                <a:cubicBezTo>
                  <a:pt x="1399161" y="509962"/>
                  <a:pt x="1400096" y="508381"/>
                  <a:pt x="1400096" y="508381"/>
                </a:cubicBezTo>
                <a:cubicBezTo>
                  <a:pt x="1401031" y="508381"/>
                  <a:pt x="1401967" y="509962"/>
                  <a:pt x="1401967" y="509962"/>
                </a:cubicBezTo>
                <a:cubicBezTo>
                  <a:pt x="1402899" y="509962"/>
                  <a:pt x="1403834" y="508381"/>
                  <a:pt x="1403834" y="507590"/>
                </a:cubicBezTo>
                <a:cubicBezTo>
                  <a:pt x="1404769" y="507590"/>
                  <a:pt x="1404769" y="506797"/>
                  <a:pt x="1405704" y="506007"/>
                </a:cubicBezTo>
                <a:cubicBezTo>
                  <a:pt x="1405704" y="506007"/>
                  <a:pt x="1407575" y="504426"/>
                  <a:pt x="1406640" y="504426"/>
                </a:cubicBezTo>
                <a:close/>
                <a:moveTo>
                  <a:pt x="1414116" y="503635"/>
                </a:moveTo>
                <a:cubicBezTo>
                  <a:pt x="1414116" y="504426"/>
                  <a:pt x="1413180" y="504426"/>
                  <a:pt x="1413180" y="505216"/>
                </a:cubicBezTo>
                <a:cubicBezTo>
                  <a:pt x="1412248" y="506797"/>
                  <a:pt x="1410378" y="507590"/>
                  <a:pt x="1409442" y="509171"/>
                </a:cubicBezTo>
                <a:cubicBezTo>
                  <a:pt x="1410378" y="509171"/>
                  <a:pt x="1411313" y="509962"/>
                  <a:pt x="1411313" y="509962"/>
                </a:cubicBezTo>
                <a:cubicBezTo>
                  <a:pt x="1412248" y="509962"/>
                  <a:pt x="1413180" y="508381"/>
                  <a:pt x="1413180" y="508381"/>
                </a:cubicBezTo>
                <a:cubicBezTo>
                  <a:pt x="1414116" y="508381"/>
                  <a:pt x="1414116" y="506797"/>
                  <a:pt x="1415051" y="506797"/>
                </a:cubicBezTo>
                <a:cubicBezTo>
                  <a:pt x="1415051" y="506007"/>
                  <a:pt x="1416921" y="505216"/>
                  <a:pt x="1416921" y="505216"/>
                </a:cubicBezTo>
                <a:cubicBezTo>
                  <a:pt x="1416921" y="504426"/>
                  <a:pt x="1415051" y="503635"/>
                  <a:pt x="1414116" y="503635"/>
                </a:cubicBezTo>
                <a:close/>
                <a:moveTo>
                  <a:pt x="1424397" y="517872"/>
                </a:moveTo>
                <a:cubicBezTo>
                  <a:pt x="1423462" y="518662"/>
                  <a:pt x="1423462" y="519453"/>
                  <a:pt x="1422527" y="520246"/>
                </a:cubicBezTo>
                <a:cubicBezTo>
                  <a:pt x="1421595" y="519453"/>
                  <a:pt x="1421595" y="519453"/>
                  <a:pt x="1420659" y="518662"/>
                </a:cubicBezTo>
                <a:lnTo>
                  <a:pt x="1418789" y="517082"/>
                </a:lnTo>
                <a:cubicBezTo>
                  <a:pt x="1417853" y="517082"/>
                  <a:pt x="1416921" y="518662"/>
                  <a:pt x="1416921" y="519453"/>
                </a:cubicBezTo>
                <a:lnTo>
                  <a:pt x="1418789" y="520246"/>
                </a:lnTo>
                <a:cubicBezTo>
                  <a:pt x="1418789" y="521037"/>
                  <a:pt x="1417853" y="521827"/>
                  <a:pt x="1417853" y="521827"/>
                </a:cubicBezTo>
                <a:cubicBezTo>
                  <a:pt x="1416921" y="522618"/>
                  <a:pt x="1415986" y="523408"/>
                  <a:pt x="1415986" y="524198"/>
                </a:cubicBezTo>
                <a:lnTo>
                  <a:pt x="1414116" y="525782"/>
                </a:lnTo>
                <a:cubicBezTo>
                  <a:pt x="1414116" y="526573"/>
                  <a:pt x="1415986" y="526573"/>
                  <a:pt x="1415986" y="527363"/>
                </a:cubicBezTo>
                <a:cubicBezTo>
                  <a:pt x="1416921" y="526573"/>
                  <a:pt x="1416921" y="525782"/>
                  <a:pt x="1417853" y="524992"/>
                </a:cubicBezTo>
                <a:cubicBezTo>
                  <a:pt x="1418789" y="524992"/>
                  <a:pt x="1418789" y="524198"/>
                  <a:pt x="1419724" y="523408"/>
                </a:cubicBezTo>
                <a:cubicBezTo>
                  <a:pt x="1419724" y="522618"/>
                  <a:pt x="1420659" y="522618"/>
                  <a:pt x="1420659" y="521827"/>
                </a:cubicBezTo>
                <a:cubicBezTo>
                  <a:pt x="1421595" y="521827"/>
                  <a:pt x="1422527" y="523408"/>
                  <a:pt x="1423462" y="523408"/>
                </a:cubicBezTo>
                <a:cubicBezTo>
                  <a:pt x="1423462" y="523408"/>
                  <a:pt x="1424397" y="521827"/>
                  <a:pt x="1424397" y="521037"/>
                </a:cubicBezTo>
                <a:cubicBezTo>
                  <a:pt x="1425332" y="521037"/>
                  <a:pt x="1426268" y="520246"/>
                  <a:pt x="1426268" y="519453"/>
                </a:cubicBezTo>
                <a:cubicBezTo>
                  <a:pt x="1426268" y="519453"/>
                  <a:pt x="1424397" y="518662"/>
                  <a:pt x="1424397" y="517872"/>
                </a:cubicBezTo>
                <a:close/>
                <a:moveTo>
                  <a:pt x="1463653" y="518662"/>
                </a:moveTo>
                <a:cubicBezTo>
                  <a:pt x="1463653" y="519453"/>
                  <a:pt x="1461786" y="519453"/>
                  <a:pt x="1461786" y="520246"/>
                </a:cubicBezTo>
                <a:cubicBezTo>
                  <a:pt x="1461786" y="521037"/>
                  <a:pt x="1463653" y="521037"/>
                  <a:pt x="1464588" y="521827"/>
                </a:cubicBezTo>
                <a:cubicBezTo>
                  <a:pt x="1464588" y="521827"/>
                  <a:pt x="1462718" y="522618"/>
                  <a:pt x="1462718" y="523408"/>
                </a:cubicBezTo>
                <a:cubicBezTo>
                  <a:pt x="1463653" y="524198"/>
                  <a:pt x="1465524" y="524992"/>
                  <a:pt x="1466459" y="525782"/>
                </a:cubicBezTo>
                <a:cubicBezTo>
                  <a:pt x="1467394" y="524992"/>
                  <a:pt x="1469262" y="523408"/>
                  <a:pt x="1470197" y="522618"/>
                </a:cubicBezTo>
                <a:cubicBezTo>
                  <a:pt x="1470197" y="521827"/>
                  <a:pt x="1471132" y="521037"/>
                  <a:pt x="1471132" y="521037"/>
                </a:cubicBezTo>
                <a:cubicBezTo>
                  <a:pt x="1470197" y="520246"/>
                  <a:pt x="1468326" y="518662"/>
                  <a:pt x="1467394" y="517872"/>
                </a:cubicBezTo>
                <a:cubicBezTo>
                  <a:pt x="1466459" y="518662"/>
                  <a:pt x="1466459" y="519453"/>
                  <a:pt x="1465524" y="520246"/>
                </a:cubicBezTo>
                <a:cubicBezTo>
                  <a:pt x="1465524" y="520246"/>
                  <a:pt x="1464588" y="518662"/>
                  <a:pt x="1463653" y="518662"/>
                </a:cubicBezTo>
                <a:close/>
                <a:moveTo>
                  <a:pt x="1473935" y="510752"/>
                </a:moveTo>
                <a:cubicBezTo>
                  <a:pt x="1473072" y="510752"/>
                  <a:pt x="1472996" y="512094"/>
                  <a:pt x="1472256" y="512925"/>
                </a:cubicBezTo>
                <a:cubicBezTo>
                  <a:pt x="1472146" y="512931"/>
                  <a:pt x="1472067" y="512975"/>
                  <a:pt x="1472067" y="513126"/>
                </a:cubicBezTo>
                <a:lnTo>
                  <a:pt x="1470197" y="511546"/>
                </a:lnTo>
                <a:cubicBezTo>
                  <a:pt x="1469262" y="511546"/>
                  <a:pt x="1469262" y="513126"/>
                  <a:pt x="1468326" y="513126"/>
                </a:cubicBezTo>
                <a:cubicBezTo>
                  <a:pt x="1468326" y="513917"/>
                  <a:pt x="1466459" y="514707"/>
                  <a:pt x="1466459" y="514707"/>
                </a:cubicBezTo>
                <a:cubicBezTo>
                  <a:pt x="1466459" y="514707"/>
                  <a:pt x="1468326" y="516291"/>
                  <a:pt x="1469262" y="516291"/>
                </a:cubicBezTo>
                <a:lnTo>
                  <a:pt x="1470197" y="514707"/>
                </a:lnTo>
                <a:cubicBezTo>
                  <a:pt x="1471132" y="513917"/>
                  <a:pt x="1471132" y="513126"/>
                  <a:pt x="1472067" y="513126"/>
                </a:cubicBezTo>
                <a:cubicBezTo>
                  <a:pt x="1472137" y="513067"/>
                  <a:pt x="1472193" y="512994"/>
                  <a:pt x="1472256" y="512925"/>
                </a:cubicBezTo>
                <a:cubicBezTo>
                  <a:pt x="1472722" y="512897"/>
                  <a:pt x="1473935" y="513917"/>
                  <a:pt x="1473935" y="513917"/>
                </a:cubicBezTo>
                <a:lnTo>
                  <a:pt x="1475805" y="512336"/>
                </a:lnTo>
                <a:lnTo>
                  <a:pt x="1473935" y="510752"/>
                </a:lnTo>
                <a:close/>
                <a:moveTo>
                  <a:pt x="1487954" y="509171"/>
                </a:moveTo>
                <a:cubicBezTo>
                  <a:pt x="1488890" y="509171"/>
                  <a:pt x="1489825" y="508381"/>
                  <a:pt x="1489825" y="507590"/>
                </a:cubicBezTo>
                <a:cubicBezTo>
                  <a:pt x="1489825" y="507590"/>
                  <a:pt x="1487954" y="506797"/>
                  <a:pt x="1487954" y="506007"/>
                </a:cubicBezTo>
                <a:lnTo>
                  <a:pt x="1486087" y="505216"/>
                </a:lnTo>
                <a:cubicBezTo>
                  <a:pt x="1485152" y="505216"/>
                  <a:pt x="1485152" y="506797"/>
                  <a:pt x="1484216" y="506797"/>
                </a:cubicBezTo>
                <a:cubicBezTo>
                  <a:pt x="1484216" y="507590"/>
                  <a:pt x="1486087" y="507590"/>
                  <a:pt x="1486087" y="508381"/>
                </a:cubicBezTo>
                <a:cubicBezTo>
                  <a:pt x="1486087" y="508381"/>
                  <a:pt x="1485152" y="509171"/>
                  <a:pt x="1485152" y="509962"/>
                </a:cubicBezTo>
                <a:cubicBezTo>
                  <a:pt x="1485152" y="509962"/>
                  <a:pt x="1483281" y="510752"/>
                  <a:pt x="1483281" y="511546"/>
                </a:cubicBezTo>
                <a:cubicBezTo>
                  <a:pt x="1483281" y="512336"/>
                  <a:pt x="1485152" y="512336"/>
                  <a:pt x="1485152" y="513126"/>
                </a:cubicBezTo>
                <a:cubicBezTo>
                  <a:pt x="1486087" y="513126"/>
                  <a:pt x="1486087" y="511546"/>
                  <a:pt x="1487019" y="511546"/>
                </a:cubicBezTo>
                <a:cubicBezTo>
                  <a:pt x="1487019" y="510752"/>
                  <a:pt x="1488890" y="512336"/>
                  <a:pt x="1488890" y="512336"/>
                </a:cubicBezTo>
                <a:lnTo>
                  <a:pt x="1490760" y="510752"/>
                </a:lnTo>
                <a:cubicBezTo>
                  <a:pt x="1490760" y="509962"/>
                  <a:pt x="1488890" y="509962"/>
                  <a:pt x="1487954" y="509171"/>
                </a:cubicBezTo>
                <a:close/>
                <a:moveTo>
                  <a:pt x="1490760" y="521827"/>
                </a:moveTo>
                <a:cubicBezTo>
                  <a:pt x="1490760" y="521037"/>
                  <a:pt x="1491695" y="521037"/>
                  <a:pt x="1491695" y="520246"/>
                </a:cubicBezTo>
                <a:cubicBezTo>
                  <a:pt x="1491695" y="519453"/>
                  <a:pt x="1489825" y="518662"/>
                  <a:pt x="1489825" y="518662"/>
                </a:cubicBezTo>
                <a:cubicBezTo>
                  <a:pt x="1488890" y="518662"/>
                  <a:pt x="1488890" y="517872"/>
                  <a:pt x="1487954" y="517082"/>
                </a:cubicBezTo>
                <a:cubicBezTo>
                  <a:pt x="1487019" y="517872"/>
                  <a:pt x="1487019" y="518662"/>
                  <a:pt x="1486087" y="519453"/>
                </a:cubicBezTo>
                <a:cubicBezTo>
                  <a:pt x="1486087" y="519453"/>
                  <a:pt x="1485152" y="520246"/>
                  <a:pt x="1484216" y="521037"/>
                </a:cubicBezTo>
                <a:cubicBezTo>
                  <a:pt x="1485152" y="521037"/>
                  <a:pt x="1486087" y="521827"/>
                  <a:pt x="1487019" y="522618"/>
                </a:cubicBezTo>
                <a:lnTo>
                  <a:pt x="1488890" y="523408"/>
                </a:lnTo>
                <a:cubicBezTo>
                  <a:pt x="1488890" y="524198"/>
                  <a:pt x="1487019" y="524992"/>
                  <a:pt x="1487019" y="524992"/>
                </a:cubicBezTo>
                <a:cubicBezTo>
                  <a:pt x="1487954" y="525782"/>
                  <a:pt x="1488890" y="526573"/>
                  <a:pt x="1488890" y="526573"/>
                </a:cubicBezTo>
                <a:cubicBezTo>
                  <a:pt x="1489825" y="526573"/>
                  <a:pt x="1490760" y="524992"/>
                  <a:pt x="1490760" y="524992"/>
                </a:cubicBezTo>
                <a:lnTo>
                  <a:pt x="1492627" y="523408"/>
                </a:lnTo>
                <a:cubicBezTo>
                  <a:pt x="1492627" y="522618"/>
                  <a:pt x="1490760" y="522618"/>
                  <a:pt x="1490760" y="521827"/>
                </a:cubicBezTo>
                <a:close/>
                <a:moveTo>
                  <a:pt x="1518799" y="501261"/>
                </a:moveTo>
                <a:lnTo>
                  <a:pt x="1516929" y="499680"/>
                </a:lnTo>
                <a:lnTo>
                  <a:pt x="1515061" y="501261"/>
                </a:lnTo>
                <a:cubicBezTo>
                  <a:pt x="1515061" y="502051"/>
                  <a:pt x="1514126" y="502845"/>
                  <a:pt x="1514126" y="503635"/>
                </a:cubicBezTo>
                <a:cubicBezTo>
                  <a:pt x="1514126" y="503635"/>
                  <a:pt x="1515061" y="504426"/>
                  <a:pt x="1515997" y="504426"/>
                </a:cubicBezTo>
                <a:cubicBezTo>
                  <a:pt x="1515997" y="505216"/>
                  <a:pt x="1517864" y="506007"/>
                  <a:pt x="1517864" y="506007"/>
                </a:cubicBezTo>
                <a:cubicBezTo>
                  <a:pt x="1517864" y="506007"/>
                  <a:pt x="1518799" y="504426"/>
                  <a:pt x="1519734" y="504426"/>
                </a:cubicBezTo>
                <a:lnTo>
                  <a:pt x="1520670" y="502845"/>
                </a:lnTo>
                <a:cubicBezTo>
                  <a:pt x="1520670" y="502051"/>
                  <a:pt x="1519734" y="501261"/>
                  <a:pt x="1518799" y="501261"/>
                </a:cubicBezTo>
                <a:close/>
                <a:moveTo>
                  <a:pt x="1562728" y="518662"/>
                </a:moveTo>
                <a:cubicBezTo>
                  <a:pt x="1561793" y="517872"/>
                  <a:pt x="1561793" y="517082"/>
                  <a:pt x="1560861" y="517082"/>
                </a:cubicBezTo>
                <a:cubicBezTo>
                  <a:pt x="1560861" y="516291"/>
                  <a:pt x="1562728" y="515498"/>
                  <a:pt x="1562728" y="515498"/>
                </a:cubicBezTo>
                <a:lnTo>
                  <a:pt x="1559926" y="513917"/>
                </a:lnTo>
                <a:lnTo>
                  <a:pt x="1558990" y="515498"/>
                </a:lnTo>
                <a:cubicBezTo>
                  <a:pt x="1558990" y="516291"/>
                  <a:pt x="1557120" y="517082"/>
                  <a:pt x="1557120" y="517082"/>
                </a:cubicBezTo>
                <a:cubicBezTo>
                  <a:pt x="1557120" y="517872"/>
                  <a:pt x="1558990" y="518662"/>
                  <a:pt x="1558990" y="518662"/>
                </a:cubicBezTo>
                <a:cubicBezTo>
                  <a:pt x="1558990" y="519453"/>
                  <a:pt x="1558055" y="520246"/>
                  <a:pt x="1558055" y="520246"/>
                </a:cubicBezTo>
                <a:cubicBezTo>
                  <a:pt x="1557120" y="521037"/>
                  <a:pt x="1556188" y="521827"/>
                  <a:pt x="1556188" y="522618"/>
                </a:cubicBezTo>
                <a:cubicBezTo>
                  <a:pt x="1555253" y="522618"/>
                  <a:pt x="1555253" y="524198"/>
                  <a:pt x="1554317" y="524198"/>
                </a:cubicBezTo>
                <a:lnTo>
                  <a:pt x="1552447" y="522618"/>
                </a:lnTo>
                <a:cubicBezTo>
                  <a:pt x="1551515" y="522618"/>
                  <a:pt x="1551515" y="524198"/>
                  <a:pt x="1550579" y="524198"/>
                </a:cubicBezTo>
                <a:cubicBezTo>
                  <a:pt x="1550579" y="524992"/>
                  <a:pt x="1548709" y="523408"/>
                  <a:pt x="1548709" y="523408"/>
                </a:cubicBezTo>
                <a:lnTo>
                  <a:pt x="1546838" y="524992"/>
                </a:lnTo>
                <a:cubicBezTo>
                  <a:pt x="1546838" y="524992"/>
                  <a:pt x="1544971" y="526573"/>
                  <a:pt x="1545906" y="526573"/>
                </a:cubicBezTo>
                <a:cubicBezTo>
                  <a:pt x="1545906" y="527363"/>
                  <a:pt x="1547774" y="527363"/>
                  <a:pt x="1547774" y="528154"/>
                </a:cubicBezTo>
                <a:lnTo>
                  <a:pt x="1548709" y="526573"/>
                </a:lnTo>
                <a:cubicBezTo>
                  <a:pt x="1549644" y="526573"/>
                  <a:pt x="1550579" y="527363"/>
                  <a:pt x="1551515" y="527363"/>
                </a:cubicBezTo>
                <a:lnTo>
                  <a:pt x="1552447" y="525782"/>
                </a:lnTo>
                <a:cubicBezTo>
                  <a:pt x="1553382" y="525782"/>
                  <a:pt x="1554317" y="527363"/>
                  <a:pt x="1555253" y="527363"/>
                </a:cubicBezTo>
                <a:lnTo>
                  <a:pt x="1556188" y="525782"/>
                </a:lnTo>
                <a:cubicBezTo>
                  <a:pt x="1557120" y="524992"/>
                  <a:pt x="1558055" y="524198"/>
                  <a:pt x="1558055" y="523408"/>
                </a:cubicBezTo>
                <a:cubicBezTo>
                  <a:pt x="1558990" y="523408"/>
                  <a:pt x="1558990" y="522618"/>
                  <a:pt x="1559926" y="521827"/>
                </a:cubicBezTo>
                <a:lnTo>
                  <a:pt x="1560861" y="520246"/>
                </a:lnTo>
                <a:cubicBezTo>
                  <a:pt x="1561793" y="520246"/>
                  <a:pt x="1562728" y="521827"/>
                  <a:pt x="1563664" y="521827"/>
                </a:cubicBezTo>
                <a:cubicBezTo>
                  <a:pt x="1563664" y="521827"/>
                  <a:pt x="1564599" y="520246"/>
                  <a:pt x="1564599" y="519453"/>
                </a:cubicBezTo>
                <a:lnTo>
                  <a:pt x="1562728" y="518662"/>
                </a:lnTo>
                <a:close/>
                <a:moveTo>
                  <a:pt x="1581424" y="519453"/>
                </a:moveTo>
                <a:lnTo>
                  <a:pt x="1580489" y="521037"/>
                </a:lnTo>
                <a:cubicBezTo>
                  <a:pt x="1579554" y="521037"/>
                  <a:pt x="1578618" y="520246"/>
                  <a:pt x="1577683" y="519453"/>
                </a:cubicBezTo>
                <a:cubicBezTo>
                  <a:pt x="1577683" y="519453"/>
                  <a:pt x="1576748" y="518662"/>
                  <a:pt x="1575816" y="518662"/>
                </a:cubicBezTo>
                <a:cubicBezTo>
                  <a:pt x="1576748" y="517872"/>
                  <a:pt x="1576748" y="517082"/>
                  <a:pt x="1577683" y="517082"/>
                </a:cubicBezTo>
                <a:cubicBezTo>
                  <a:pt x="1577683" y="516291"/>
                  <a:pt x="1579554" y="515498"/>
                  <a:pt x="1579554" y="514707"/>
                </a:cubicBezTo>
                <a:cubicBezTo>
                  <a:pt x="1579554" y="514707"/>
                  <a:pt x="1577683" y="513917"/>
                  <a:pt x="1576748" y="513917"/>
                </a:cubicBezTo>
                <a:cubicBezTo>
                  <a:pt x="1576748" y="513917"/>
                  <a:pt x="1575816" y="514707"/>
                  <a:pt x="1575816" y="515498"/>
                </a:cubicBezTo>
                <a:cubicBezTo>
                  <a:pt x="1575816" y="515498"/>
                  <a:pt x="1573945" y="516291"/>
                  <a:pt x="1573945" y="517082"/>
                </a:cubicBezTo>
                <a:cubicBezTo>
                  <a:pt x="1573945" y="517082"/>
                  <a:pt x="1575816" y="517872"/>
                  <a:pt x="1575816" y="518662"/>
                </a:cubicBezTo>
                <a:cubicBezTo>
                  <a:pt x="1575816" y="518662"/>
                  <a:pt x="1574881" y="519453"/>
                  <a:pt x="1573945" y="520246"/>
                </a:cubicBezTo>
                <a:lnTo>
                  <a:pt x="1573010" y="521827"/>
                </a:lnTo>
                <a:cubicBezTo>
                  <a:pt x="1573010" y="522618"/>
                  <a:pt x="1574881" y="523408"/>
                  <a:pt x="1574881" y="523408"/>
                </a:cubicBezTo>
                <a:cubicBezTo>
                  <a:pt x="1575816" y="523408"/>
                  <a:pt x="1576748" y="524198"/>
                  <a:pt x="1576748" y="524992"/>
                </a:cubicBezTo>
                <a:cubicBezTo>
                  <a:pt x="1577683" y="524992"/>
                  <a:pt x="1578618" y="523408"/>
                  <a:pt x="1578618" y="522618"/>
                </a:cubicBezTo>
                <a:lnTo>
                  <a:pt x="1580489" y="524198"/>
                </a:lnTo>
                <a:cubicBezTo>
                  <a:pt x="1581424" y="524198"/>
                  <a:pt x="1581424" y="522618"/>
                  <a:pt x="1582356" y="522618"/>
                </a:cubicBezTo>
                <a:cubicBezTo>
                  <a:pt x="1582356" y="521827"/>
                  <a:pt x="1584227" y="521037"/>
                  <a:pt x="1584227" y="521037"/>
                </a:cubicBezTo>
                <a:cubicBezTo>
                  <a:pt x="1584227" y="520246"/>
                  <a:pt x="1582356" y="519453"/>
                  <a:pt x="1581424" y="519453"/>
                </a:cubicBezTo>
                <a:close/>
                <a:moveTo>
                  <a:pt x="1589835" y="524992"/>
                </a:moveTo>
                <a:lnTo>
                  <a:pt x="1588900" y="526573"/>
                </a:lnTo>
                <a:cubicBezTo>
                  <a:pt x="1587965" y="526573"/>
                  <a:pt x="1587029" y="528154"/>
                  <a:pt x="1587029" y="528154"/>
                </a:cubicBezTo>
                <a:cubicBezTo>
                  <a:pt x="1586097" y="529738"/>
                  <a:pt x="1585162" y="530528"/>
                  <a:pt x="1583292" y="532109"/>
                </a:cubicBezTo>
                <a:cubicBezTo>
                  <a:pt x="1584227" y="532109"/>
                  <a:pt x="1585162" y="532899"/>
                  <a:pt x="1586097" y="532899"/>
                </a:cubicBezTo>
                <a:lnTo>
                  <a:pt x="1587029" y="531318"/>
                </a:lnTo>
                <a:cubicBezTo>
                  <a:pt x="1587965" y="531318"/>
                  <a:pt x="1588900" y="530528"/>
                  <a:pt x="1588900" y="529738"/>
                </a:cubicBezTo>
                <a:cubicBezTo>
                  <a:pt x="1589835" y="528154"/>
                  <a:pt x="1590767" y="527363"/>
                  <a:pt x="1592638" y="525782"/>
                </a:cubicBezTo>
                <a:cubicBezTo>
                  <a:pt x="1591703" y="525782"/>
                  <a:pt x="1590767" y="524992"/>
                  <a:pt x="1589835" y="524992"/>
                </a:cubicBezTo>
                <a:close/>
                <a:moveTo>
                  <a:pt x="1602920" y="510752"/>
                </a:moveTo>
                <a:lnTo>
                  <a:pt x="1601049" y="512336"/>
                </a:lnTo>
                <a:cubicBezTo>
                  <a:pt x="1601049" y="513126"/>
                  <a:pt x="1600117" y="513917"/>
                  <a:pt x="1600117" y="513917"/>
                </a:cubicBezTo>
                <a:cubicBezTo>
                  <a:pt x="1599182" y="514707"/>
                  <a:pt x="1598246" y="515498"/>
                  <a:pt x="1598246" y="516291"/>
                </a:cubicBezTo>
                <a:lnTo>
                  <a:pt x="1600117" y="517082"/>
                </a:lnTo>
                <a:cubicBezTo>
                  <a:pt x="1600117" y="517872"/>
                  <a:pt x="1599182" y="518662"/>
                  <a:pt x="1598246" y="519453"/>
                </a:cubicBezTo>
                <a:lnTo>
                  <a:pt x="1596376" y="517872"/>
                </a:lnTo>
                <a:cubicBezTo>
                  <a:pt x="1596376" y="517872"/>
                  <a:pt x="1595444" y="519453"/>
                  <a:pt x="1594508" y="519453"/>
                </a:cubicBezTo>
                <a:cubicBezTo>
                  <a:pt x="1594508" y="520246"/>
                  <a:pt x="1593573" y="521037"/>
                  <a:pt x="1593573" y="521037"/>
                </a:cubicBezTo>
                <a:cubicBezTo>
                  <a:pt x="1594508" y="521827"/>
                  <a:pt x="1596376" y="523408"/>
                  <a:pt x="1597311" y="524198"/>
                </a:cubicBezTo>
                <a:cubicBezTo>
                  <a:pt x="1598246" y="523408"/>
                  <a:pt x="1598246" y="522618"/>
                  <a:pt x="1599182" y="521827"/>
                </a:cubicBezTo>
                <a:lnTo>
                  <a:pt x="1601049" y="523408"/>
                </a:lnTo>
                <a:lnTo>
                  <a:pt x="1602920" y="521827"/>
                </a:lnTo>
                <a:cubicBezTo>
                  <a:pt x="1602920" y="521827"/>
                  <a:pt x="1600117" y="521037"/>
                  <a:pt x="1601049" y="520246"/>
                </a:cubicBezTo>
                <a:cubicBezTo>
                  <a:pt x="1601049" y="520246"/>
                  <a:pt x="1601984" y="519453"/>
                  <a:pt x="1601984" y="518662"/>
                </a:cubicBezTo>
                <a:cubicBezTo>
                  <a:pt x="1601984" y="518662"/>
                  <a:pt x="1600117" y="517872"/>
                  <a:pt x="1600117" y="517082"/>
                </a:cubicBezTo>
                <a:cubicBezTo>
                  <a:pt x="1600117" y="517082"/>
                  <a:pt x="1601049" y="516291"/>
                  <a:pt x="1601984" y="515498"/>
                </a:cubicBezTo>
                <a:lnTo>
                  <a:pt x="1602920" y="513917"/>
                </a:lnTo>
                <a:cubicBezTo>
                  <a:pt x="1603855" y="513126"/>
                  <a:pt x="1604790" y="512336"/>
                  <a:pt x="1604790" y="512336"/>
                </a:cubicBezTo>
                <a:cubicBezTo>
                  <a:pt x="1603855" y="511546"/>
                  <a:pt x="1603855" y="510752"/>
                  <a:pt x="1602920" y="510752"/>
                </a:cubicBezTo>
                <a:close/>
                <a:moveTo>
                  <a:pt x="1611334" y="519453"/>
                </a:moveTo>
                <a:cubicBezTo>
                  <a:pt x="1611334" y="518662"/>
                  <a:pt x="1609463" y="517872"/>
                  <a:pt x="1609463" y="517872"/>
                </a:cubicBezTo>
                <a:cubicBezTo>
                  <a:pt x="1608528" y="517872"/>
                  <a:pt x="1608528" y="519453"/>
                  <a:pt x="1607593" y="519453"/>
                </a:cubicBezTo>
                <a:cubicBezTo>
                  <a:pt x="1608528" y="520246"/>
                  <a:pt x="1610399" y="520246"/>
                  <a:pt x="1610399" y="521037"/>
                </a:cubicBezTo>
                <a:lnTo>
                  <a:pt x="1608528" y="522618"/>
                </a:lnTo>
                <a:lnTo>
                  <a:pt x="1610399" y="524198"/>
                </a:lnTo>
                <a:cubicBezTo>
                  <a:pt x="1611334" y="524198"/>
                  <a:pt x="1611334" y="522618"/>
                  <a:pt x="1612266" y="522618"/>
                </a:cubicBezTo>
                <a:cubicBezTo>
                  <a:pt x="1612266" y="521827"/>
                  <a:pt x="1614137" y="521037"/>
                  <a:pt x="1614137" y="520246"/>
                </a:cubicBezTo>
                <a:cubicBezTo>
                  <a:pt x="1614137" y="520246"/>
                  <a:pt x="1612266" y="519453"/>
                  <a:pt x="1611334" y="519453"/>
                </a:cubicBezTo>
                <a:close/>
                <a:moveTo>
                  <a:pt x="1623483" y="509962"/>
                </a:moveTo>
                <a:cubicBezTo>
                  <a:pt x="1622547" y="509962"/>
                  <a:pt x="1621612" y="508381"/>
                  <a:pt x="1621612" y="508381"/>
                </a:cubicBezTo>
                <a:cubicBezTo>
                  <a:pt x="1620677" y="508381"/>
                  <a:pt x="1620677" y="509962"/>
                  <a:pt x="1619745" y="509962"/>
                </a:cubicBezTo>
                <a:cubicBezTo>
                  <a:pt x="1618810" y="510752"/>
                  <a:pt x="1618810" y="511546"/>
                  <a:pt x="1617874" y="512336"/>
                </a:cubicBezTo>
                <a:cubicBezTo>
                  <a:pt x="1617874" y="512336"/>
                  <a:pt x="1616939" y="510752"/>
                  <a:pt x="1616007" y="510752"/>
                </a:cubicBezTo>
                <a:cubicBezTo>
                  <a:pt x="1615072" y="510752"/>
                  <a:pt x="1615072" y="512336"/>
                  <a:pt x="1614137" y="512336"/>
                </a:cubicBezTo>
                <a:cubicBezTo>
                  <a:pt x="1614137" y="513126"/>
                  <a:pt x="1612266" y="513917"/>
                  <a:pt x="1613201" y="513917"/>
                </a:cubicBezTo>
                <a:cubicBezTo>
                  <a:pt x="1613201" y="514707"/>
                  <a:pt x="1615072" y="515498"/>
                  <a:pt x="1615072" y="515498"/>
                </a:cubicBezTo>
                <a:lnTo>
                  <a:pt x="1616007" y="513917"/>
                </a:lnTo>
                <a:cubicBezTo>
                  <a:pt x="1616939" y="513917"/>
                  <a:pt x="1617874" y="515498"/>
                  <a:pt x="1618810" y="515498"/>
                </a:cubicBezTo>
                <a:cubicBezTo>
                  <a:pt x="1618810" y="515498"/>
                  <a:pt x="1619745" y="513917"/>
                  <a:pt x="1619745" y="513126"/>
                </a:cubicBezTo>
                <a:cubicBezTo>
                  <a:pt x="1620677" y="513126"/>
                  <a:pt x="1620677" y="511546"/>
                  <a:pt x="1621612" y="511546"/>
                </a:cubicBezTo>
                <a:cubicBezTo>
                  <a:pt x="1622547" y="511546"/>
                  <a:pt x="1623483" y="513126"/>
                  <a:pt x="1623483" y="513126"/>
                </a:cubicBezTo>
                <a:cubicBezTo>
                  <a:pt x="1624418" y="513126"/>
                  <a:pt x="1624418" y="511546"/>
                  <a:pt x="1625353" y="511546"/>
                </a:cubicBezTo>
                <a:cubicBezTo>
                  <a:pt x="1624418" y="510752"/>
                  <a:pt x="1624418" y="509962"/>
                  <a:pt x="1623483" y="509962"/>
                </a:cubicBezTo>
                <a:close/>
                <a:moveTo>
                  <a:pt x="1641240" y="518662"/>
                </a:moveTo>
                <a:cubicBezTo>
                  <a:pt x="1640308" y="520246"/>
                  <a:pt x="1639373" y="521037"/>
                  <a:pt x="1638438" y="522618"/>
                </a:cubicBezTo>
                <a:cubicBezTo>
                  <a:pt x="1637502" y="523408"/>
                  <a:pt x="1637502" y="523408"/>
                  <a:pt x="1636567" y="524198"/>
                </a:cubicBezTo>
                <a:cubicBezTo>
                  <a:pt x="1638438" y="524992"/>
                  <a:pt x="1639373" y="525782"/>
                  <a:pt x="1641240" y="526573"/>
                </a:cubicBezTo>
                <a:cubicBezTo>
                  <a:pt x="1641240" y="526573"/>
                  <a:pt x="1642176" y="525782"/>
                  <a:pt x="1642176" y="524992"/>
                </a:cubicBezTo>
                <a:cubicBezTo>
                  <a:pt x="1643111" y="524992"/>
                  <a:pt x="1640308" y="524198"/>
                  <a:pt x="1640308" y="524198"/>
                </a:cubicBezTo>
                <a:cubicBezTo>
                  <a:pt x="1640308" y="523408"/>
                  <a:pt x="1642176" y="522618"/>
                  <a:pt x="1642176" y="521827"/>
                </a:cubicBezTo>
                <a:cubicBezTo>
                  <a:pt x="1642176" y="521827"/>
                  <a:pt x="1644046" y="521037"/>
                  <a:pt x="1644046" y="520246"/>
                </a:cubicBezTo>
                <a:cubicBezTo>
                  <a:pt x="1644046" y="519453"/>
                  <a:pt x="1642176" y="519453"/>
                  <a:pt x="1641240" y="518662"/>
                </a:cubicBezTo>
                <a:close/>
                <a:moveTo>
                  <a:pt x="1661803" y="517872"/>
                </a:moveTo>
                <a:cubicBezTo>
                  <a:pt x="1661803" y="517872"/>
                  <a:pt x="1663674" y="517082"/>
                  <a:pt x="1663674" y="516291"/>
                </a:cubicBezTo>
                <a:cubicBezTo>
                  <a:pt x="1662739" y="516291"/>
                  <a:pt x="1661803" y="514707"/>
                  <a:pt x="1661803" y="514707"/>
                </a:cubicBezTo>
                <a:cubicBezTo>
                  <a:pt x="1660868" y="515498"/>
                  <a:pt x="1660868" y="516291"/>
                  <a:pt x="1659936" y="517082"/>
                </a:cubicBezTo>
                <a:cubicBezTo>
                  <a:pt x="1659936" y="517082"/>
                  <a:pt x="1658066" y="517872"/>
                  <a:pt x="1658066" y="518662"/>
                </a:cubicBezTo>
                <a:cubicBezTo>
                  <a:pt x="1658066" y="518662"/>
                  <a:pt x="1659936" y="519453"/>
                  <a:pt x="1660868" y="520246"/>
                </a:cubicBezTo>
                <a:cubicBezTo>
                  <a:pt x="1660868" y="520246"/>
                  <a:pt x="1659001" y="521037"/>
                  <a:pt x="1659001" y="521827"/>
                </a:cubicBezTo>
                <a:lnTo>
                  <a:pt x="1660868" y="523408"/>
                </a:lnTo>
                <a:cubicBezTo>
                  <a:pt x="1661803" y="522618"/>
                  <a:pt x="1662739" y="521827"/>
                  <a:pt x="1662739" y="521037"/>
                </a:cubicBezTo>
                <a:cubicBezTo>
                  <a:pt x="1662739" y="521037"/>
                  <a:pt x="1663674" y="520246"/>
                  <a:pt x="1664609" y="519453"/>
                </a:cubicBezTo>
                <a:cubicBezTo>
                  <a:pt x="1663674" y="518662"/>
                  <a:pt x="1661803" y="518662"/>
                  <a:pt x="1661803" y="517872"/>
                </a:cubicBezTo>
                <a:close/>
                <a:moveTo>
                  <a:pt x="1703865" y="519453"/>
                </a:moveTo>
                <a:cubicBezTo>
                  <a:pt x="1702930" y="519453"/>
                  <a:pt x="1701995" y="518662"/>
                  <a:pt x="1701059" y="518662"/>
                </a:cubicBezTo>
                <a:lnTo>
                  <a:pt x="1700127" y="520246"/>
                </a:lnTo>
                <a:cubicBezTo>
                  <a:pt x="1699192" y="520246"/>
                  <a:pt x="1699192" y="521827"/>
                  <a:pt x="1698257" y="521827"/>
                </a:cubicBezTo>
                <a:cubicBezTo>
                  <a:pt x="1698257" y="521827"/>
                  <a:pt x="1696386" y="520246"/>
                  <a:pt x="1696386" y="521037"/>
                </a:cubicBezTo>
                <a:cubicBezTo>
                  <a:pt x="1695451" y="521037"/>
                  <a:pt x="1694519" y="521827"/>
                  <a:pt x="1694519" y="522618"/>
                </a:cubicBezTo>
                <a:lnTo>
                  <a:pt x="1692648" y="524198"/>
                </a:lnTo>
                <a:cubicBezTo>
                  <a:pt x="1692648" y="524992"/>
                  <a:pt x="1694519" y="524992"/>
                  <a:pt x="1695451" y="525782"/>
                </a:cubicBezTo>
                <a:cubicBezTo>
                  <a:pt x="1695451" y="524992"/>
                  <a:pt x="1696386" y="524198"/>
                  <a:pt x="1696386" y="523408"/>
                </a:cubicBezTo>
                <a:cubicBezTo>
                  <a:pt x="1697321" y="523408"/>
                  <a:pt x="1698257" y="524992"/>
                  <a:pt x="1699192" y="524992"/>
                </a:cubicBezTo>
                <a:lnTo>
                  <a:pt x="1701059" y="526573"/>
                </a:lnTo>
                <a:lnTo>
                  <a:pt x="1701995" y="524992"/>
                </a:lnTo>
                <a:cubicBezTo>
                  <a:pt x="1702930" y="524198"/>
                  <a:pt x="1703865" y="523408"/>
                  <a:pt x="1703865" y="522618"/>
                </a:cubicBezTo>
                <a:cubicBezTo>
                  <a:pt x="1704800" y="522618"/>
                  <a:pt x="1704800" y="521827"/>
                  <a:pt x="1705733" y="521037"/>
                </a:cubicBezTo>
                <a:cubicBezTo>
                  <a:pt x="1704800" y="521037"/>
                  <a:pt x="1703865" y="520246"/>
                  <a:pt x="1703865" y="519453"/>
                </a:cubicBezTo>
                <a:close/>
                <a:moveTo>
                  <a:pt x="1726296" y="520246"/>
                </a:moveTo>
                <a:cubicBezTo>
                  <a:pt x="1725361" y="521037"/>
                  <a:pt x="1725361" y="521827"/>
                  <a:pt x="1724429" y="521827"/>
                </a:cubicBezTo>
                <a:cubicBezTo>
                  <a:pt x="1723493" y="523408"/>
                  <a:pt x="1722558" y="524198"/>
                  <a:pt x="1721623" y="525782"/>
                </a:cubicBezTo>
                <a:cubicBezTo>
                  <a:pt x="1721623" y="525782"/>
                  <a:pt x="1722558" y="527363"/>
                  <a:pt x="1723493" y="527363"/>
                </a:cubicBezTo>
                <a:cubicBezTo>
                  <a:pt x="1723493" y="527363"/>
                  <a:pt x="1724429" y="525782"/>
                  <a:pt x="1725361" y="524992"/>
                </a:cubicBezTo>
                <a:cubicBezTo>
                  <a:pt x="1725361" y="524992"/>
                  <a:pt x="1726296" y="524198"/>
                  <a:pt x="1726296" y="523408"/>
                </a:cubicBezTo>
                <a:cubicBezTo>
                  <a:pt x="1727231" y="523408"/>
                  <a:pt x="1728166" y="521827"/>
                  <a:pt x="1728166" y="521827"/>
                </a:cubicBezTo>
                <a:cubicBezTo>
                  <a:pt x="1728166" y="521037"/>
                  <a:pt x="1726296" y="521037"/>
                  <a:pt x="1726296" y="520246"/>
                </a:cubicBezTo>
                <a:close/>
                <a:moveTo>
                  <a:pt x="1739383" y="520246"/>
                </a:moveTo>
                <a:cubicBezTo>
                  <a:pt x="1738448" y="521037"/>
                  <a:pt x="1738448" y="521827"/>
                  <a:pt x="1737513" y="522618"/>
                </a:cubicBezTo>
                <a:cubicBezTo>
                  <a:pt x="1737513" y="522618"/>
                  <a:pt x="1736577" y="524198"/>
                  <a:pt x="1735642" y="524198"/>
                </a:cubicBezTo>
                <a:lnTo>
                  <a:pt x="1733775" y="522618"/>
                </a:lnTo>
                <a:lnTo>
                  <a:pt x="1731904" y="521037"/>
                </a:lnTo>
                <a:cubicBezTo>
                  <a:pt x="1731904" y="521037"/>
                  <a:pt x="1730037" y="522618"/>
                  <a:pt x="1730037" y="523408"/>
                </a:cubicBezTo>
                <a:cubicBezTo>
                  <a:pt x="1730037" y="523408"/>
                  <a:pt x="1731904" y="524198"/>
                  <a:pt x="1732840" y="524198"/>
                </a:cubicBezTo>
                <a:cubicBezTo>
                  <a:pt x="1732840" y="524992"/>
                  <a:pt x="1730969" y="525782"/>
                  <a:pt x="1730969" y="526573"/>
                </a:cubicBezTo>
                <a:cubicBezTo>
                  <a:pt x="1730969" y="526573"/>
                  <a:pt x="1731904" y="527363"/>
                  <a:pt x="1732840" y="527363"/>
                </a:cubicBezTo>
                <a:cubicBezTo>
                  <a:pt x="1733775" y="527363"/>
                  <a:pt x="1733775" y="525782"/>
                  <a:pt x="1734707" y="525782"/>
                </a:cubicBezTo>
                <a:cubicBezTo>
                  <a:pt x="1734707" y="525782"/>
                  <a:pt x="1735642" y="527363"/>
                  <a:pt x="1736577" y="527363"/>
                </a:cubicBezTo>
                <a:cubicBezTo>
                  <a:pt x="1736577" y="527363"/>
                  <a:pt x="1737513" y="525782"/>
                  <a:pt x="1738448" y="525782"/>
                </a:cubicBezTo>
                <a:cubicBezTo>
                  <a:pt x="1738448" y="524992"/>
                  <a:pt x="1739383" y="524198"/>
                  <a:pt x="1739383" y="523408"/>
                </a:cubicBezTo>
                <a:cubicBezTo>
                  <a:pt x="1740315" y="523408"/>
                  <a:pt x="1741251" y="522618"/>
                  <a:pt x="1741251" y="521827"/>
                </a:cubicBezTo>
                <a:cubicBezTo>
                  <a:pt x="1741251" y="521037"/>
                  <a:pt x="1739383" y="521037"/>
                  <a:pt x="1739383" y="520246"/>
                </a:cubicBezTo>
                <a:close/>
                <a:moveTo>
                  <a:pt x="1781442" y="506007"/>
                </a:moveTo>
                <a:lnTo>
                  <a:pt x="1780507" y="507590"/>
                </a:lnTo>
                <a:cubicBezTo>
                  <a:pt x="1779571" y="508381"/>
                  <a:pt x="1779571" y="509171"/>
                  <a:pt x="1778639" y="509962"/>
                </a:cubicBezTo>
                <a:cubicBezTo>
                  <a:pt x="1777704" y="510752"/>
                  <a:pt x="1776769" y="512336"/>
                  <a:pt x="1775833" y="513126"/>
                </a:cubicBezTo>
                <a:cubicBezTo>
                  <a:pt x="1775833" y="513126"/>
                  <a:pt x="1776769" y="514707"/>
                  <a:pt x="1777704" y="514707"/>
                </a:cubicBezTo>
                <a:cubicBezTo>
                  <a:pt x="1777704" y="514707"/>
                  <a:pt x="1778639" y="513126"/>
                  <a:pt x="1779571" y="513126"/>
                </a:cubicBezTo>
                <a:cubicBezTo>
                  <a:pt x="1779571" y="512336"/>
                  <a:pt x="1780507" y="511546"/>
                  <a:pt x="1780507" y="510752"/>
                </a:cubicBezTo>
                <a:cubicBezTo>
                  <a:pt x="1781442" y="509962"/>
                  <a:pt x="1783312" y="508381"/>
                  <a:pt x="1784248" y="507590"/>
                </a:cubicBezTo>
                <a:cubicBezTo>
                  <a:pt x="1783312" y="507590"/>
                  <a:pt x="1782377" y="506007"/>
                  <a:pt x="1781442" y="506007"/>
                </a:cubicBezTo>
                <a:close/>
                <a:moveTo>
                  <a:pt x="1820698" y="514707"/>
                </a:moveTo>
                <a:cubicBezTo>
                  <a:pt x="1820698" y="513917"/>
                  <a:pt x="1818830" y="513126"/>
                  <a:pt x="1818830" y="513126"/>
                </a:cubicBezTo>
                <a:cubicBezTo>
                  <a:pt x="1817895" y="513126"/>
                  <a:pt x="1816960" y="514707"/>
                  <a:pt x="1816960" y="514707"/>
                </a:cubicBezTo>
                <a:cubicBezTo>
                  <a:pt x="1816025" y="515498"/>
                  <a:pt x="1816025" y="516291"/>
                  <a:pt x="1815089" y="516291"/>
                </a:cubicBezTo>
                <a:cubicBezTo>
                  <a:pt x="1816025" y="517082"/>
                  <a:pt x="1816960" y="517082"/>
                  <a:pt x="1817895" y="517872"/>
                </a:cubicBezTo>
                <a:lnTo>
                  <a:pt x="1816025" y="519453"/>
                </a:lnTo>
                <a:cubicBezTo>
                  <a:pt x="1816025" y="520246"/>
                  <a:pt x="1817895" y="521037"/>
                  <a:pt x="1817895" y="521037"/>
                </a:cubicBezTo>
                <a:lnTo>
                  <a:pt x="1819763" y="519453"/>
                </a:lnTo>
                <a:cubicBezTo>
                  <a:pt x="1819763" y="518662"/>
                  <a:pt x="1817895" y="518662"/>
                  <a:pt x="1817895" y="517872"/>
                </a:cubicBezTo>
                <a:lnTo>
                  <a:pt x="1818830" y="516291"/>
                </a:lnTo>
                <a:cubicBezTo>
                  <a:pt x="1819763" y="516291"/>
                  <a:pt x="1820698" y="517872"/>
                  <a:pt x="1820698" y="517872"/>
                </a:cubicBezTo>
                <a:cubicBezTo>
                  <a:pt x="1821633" y="517872"/>
                  <a:pt x="1822568" y="516291"/>
                  <a:pt x="1822568" y="515498"/>
                </a:cubicBezTo>
                <a:lnTo>
                  <a:pt x="1820698" y="514707"/>
                </a:lnTo>
                <a:close/>
                <a:moveTo>
                  <a:pt x="1847805" y="517872"/>
                </a:moveTo>
                <a:cubicBezTo>
                  <a:pt x="1846870" y="517872"/>
                  <a:pt x="1846870" y="519453"/>
                  <a:pt x="1845934" y="519453"/>
                </a:cubicBezTo>
                <a:cubicBezTo>
                  <a:pt x="1844999" y="519453"/>
                  <a:pt x="1844067" y="517872"/>
                  <a:pt x="1844067" y="517872"/>
                </a:cubicBezTo>
                <a:cubicBezTo>
                  <a:pt x="1843132" y="517872"/>
                  <a:pt x="1842196" y="519453"/>
                  <a:pt x="1842196" y="520246"/>
                </a:cubicBezTo>
                <a:lnTo>
                  <a:pt x="1844067" y="521037"/>
                </a:lnTo>
                <a:cubicBezTo>
                  <a:pt x="1844067" y="521827"/>
                  <a:pt x="1843132" y="522618"/>
                  <a:pt x="1842196" y="523408"/>
                </a:cubicBezTo>
                <a:cubicBezTo>
                  <a:pt x="1843132" y="523408"/>
                  <a:pt x="1844067" y="524198"/>
                  <a:pt x="1844999" y="524198"/>
                </a:cubicBezTo>
                <a:lnTo>
                  <a:pt x="1845934" y="522618"/>
                </a:lnTo>
                <a:cubicBezTo>
                  <a:pt x="1846870" y="521827"/>
                  <a:pt x="1847805" y="521827"/>
                  <a:pt x="1847805" y="521037"/>
                </a:cubicBezTo>
                <a:cubicBezTo>
                  <a:pt x="1847805" y="520246"/>
                  <a:pt x="1849672" y="519453"/>
                  <a:pt x="1849672" y="519453"/>
                </a:cubicBezTo>
                <a:cubicBezTo>
                  <a:pt x="1849672" y="518662"/>
                  <a:pt x="1847805" y="517872"/>
                  <a:pt x="1847805" y="517872"/>
                </a:cubicBezTo>
                <a:close/>
                <a:moveTo>
                  <a:pt x="1861824" y="513126"/>
                </a:moveTo>
                <a:cubicBezTo>
                  <a:pt x="1860889" y="513126"/>
                  <a:pt x="1860889" y="514707"/>
                  <a:pt x="1859954" y="514707"/>
                </a:cubicBezTo>
                <a:lnTo>
                  <a:pt x="1858086" y="513126"/>
                </a:lnTo>
                <a:cubicBezTo>
                  <a:pt x="1858086" y="513917"/>
                  <a:pt x="1856216" y="514707"/>
                  <a:pt x="1856216" y="515498"/>
                </a:cubicBezTo>
                <a:lnTo>
                  <a:pt x="1858086" y="516291"/>
                </a:lnTo>
                <a:cubicBezTo>
                  <a:pt x="1859019" y="516291"/>
                  <a:pt x="1859954" y="517872"/>
                  <a:pt x="1860889" y="517872"/>
                </a:cubicBezTo>
                <a:lnTo>
                  <a:pt x="1861824" y="516291"/>
                </a:lnTo>
                <a:cubicBezTo>
                  <a:pt x="1862760" y="515498"/>
                  <a:pt x="1863695" y="514707"/>
                  <a:pt x="1863695" y="513917"/>
                </a:cubicBezTo>
                <a:lnTo>
                  <a:pt x="1861824" y="513126"/>
                </a:lnTo>
                <a:close/>
                <a:moveTo>
                  <a:pt x="1879582" y="518662"/>
                </a:moveTo>
                <a:cubicBezTo>
                  <a:pt x="1878647" y="519453"/>
                  <a:pt x="1878647" y="520246"/>
                  <a:pt x="1877714" y="520246"/>
                </a:cubicBezTo>
                <a:cubicBezTo>
                  <a:pt x="1877714" y="521037"/>
                  <a:pt x="1875844" y="519453"/>
                  <a:pt x="1875844" y="519453"/>
                </a:cubicBezTo>
                <a:lnTo>
                  <a:pt x="1873976" y="521037"/>
                </a:lnTo>
                <a:lnTo>
                  <a:pt x="1875844" y="522618"/>
                </a:lnTo>
                <a:cubicBezTo>
                  <a:pt x="1876779" y="522618"/>
                  <a:pt x="1878647" y="523408"/>
                  <a:pt x="1878647" y="523408"/>
                </a:cubicBezTo>
                <a:cubicBezTo>
                  <a:pt x="1878647" y="524198"/>
                  <a:pt x="1876779" y="524992"/>
                  <a:pt x="1876779" y="525782"/>
                </a:cubicBezTo>
                <a:cubicBezTo>
                  <a:pt x="1876779" y="525782"/>
                  <a:pt x="1875844" y="526573"/>
                  <a:pt x="1874909" y="527363"/>
                </a:cubicBezTo>
                <a:cubicBezTo>
                  <a:pt x="1874909" y="527363"/>
                  <a:pt x="1873041" y="528947"/>
                  <a:pt x="1873976" y="528947"/>
                </a:cubicBezTo>
                <a:cubicBezTo>
                  <a:pt x="1873976" y="529738"/>
                  <a:pt x="1874909" y="529738"/>
                  <a:pt x="1875844" y="530528"/>
                </a:cubicBezTo>
                <a:lnTo>
                  <a:pt x="1876779" y="528947"/>
                </a:lnTo>
                <a:cubicBezTo>
                  <a:pt x="1877714" y="528154"/>
                  <a:pt x="1878647" y="529738"/>
                  <a:pt x="1879582" y="529738"/>
                </a:cubicBezTo>
                <a:cubicBezTo>
                  <a:pt x="1879582" y="529738"/>
                  <a:pt x="1880517" y="528947"/>
                  <a:pt x="1880517" y="528154"/>
                </a:cubicBezTo>
                <a:cubicBezTo>
                  <a:pt x="1880517" y="528154"/>
                  <a:pt x="1878647" y="527363"/>
                  <a:pt x="1878647" y="526573"/>
                </a:cubicBezTo>
                <a:cubicBezTo>
                  <a:pt x="1878647" y="526573"/>
                  <a:pt x="1880517" y="525782"/>
                  <a:pt x="1880517" y="524992"/>
                </a:cubicBezTo>
                <a:cubicBezTo>
                  <a:pt x="1880517" y="524992"/>
                  <a:pt x="1878647" y="524198"/>
                  <a:pt x="1878647" y="523408"/>
                </a:cubicBezTo>
                <a:cubicBezTo>
                  <a:pt x="1878647" y="523408"/>
                  <a:pt x="1879582" y="522618"/>
                  <a:pt x="1879582" y="521827"/>
                </a:cubicBezTo>
                <a:cubicBezTo>
                  <a:pt x="1879582" y="521827"/>
                  <a:pt x="1881452" y="521037"/>
                  <a:pt x="1881452" y="520246"/>
                </a:cubicBezTo>
                <a:cubicBezTo>
                  <a:pt x="1881452" y="519453"/>
                  <a:pt x="1879582" y="519453"/>
                  <a:pt x="1879582" y="518662"/>
                </a:cubicBezTo>
                <a:close/>
                <a:moveTo>
                  <a:pt x="1908556" y="501261"/>
                </a:moveTo>
                <a:cubicBezTo>
                  <a:pt x="1907624" y="502051"/>
                  <a:pt x="1907624" y="502845"/>
                  <a:pt x="1906689" y="502845"/>
                </a:cubicBezTo>
                <a:cubicBezTo>
                  <a:pt x="1905753" y="502845"/>
                  <a:pt x="1905753" y="502051"/>
                  <a:pt x="1904818" y="502051"/>
                </a:cubicBezTo>
                <a:cubicBezTo>
                  <a:pt x="1903886" y="501261"/>
                  <a:pt x="1902951" y="500470"/>
                  <a:pt x="1902951" y="500470"/>
                </a:cubicBezTo>
                <a:cubicBezTo>
                  <a:pt x="1902016" y="500470"/>
                  <a:pt x="1901080" y="502051"/>
                  <a:pt x="1901080" y="502051"/>
                </a:cubicBezTo>
                <a:cubicBezTo>
                  <a:pt x="1900145" y="502845"/>
                  <a:pt x="1900145" y="503635"/>
                  <a:pt x="1899210" y="503635"/>
                </a:cubicBezTo>
                <a:cubicBezTo>
                  <a:pt x="1899210" y="504426"/>
                  <a:pt x="1898278" y="505216"/>
                  <a:pt x="1898278" y="506007"/>
                </a:cubicBezTo>
                <a:lnTo>
                  <a:pt x="1900145" y="506797"/>
                </a:lnTo>
                <a:cubicBezTo>
                  <a:pt x="1900145" y="506797"/>
                  <a:pt x="1901080" y="505216"/>
                  <a:pt x="1902016" y="505216"/>
                </a:cubicBezTo>
                <a:cubicBezTo>
                  <a:pt x="1902016" y="505216"/>
                  <a:pt x="1902951" y="506797"/>
                  <a:pt x="1903886" y="506797"/>
                </a:cubicBezTo>
                <a:cubicBezTo>
                  <a:pt x="1903886" y="506797"/>
                  <a:pt x="1904818" y="508381"/>
                  <a:pt x="1905753" y="507590"/>
                </a:cubicBezTo>
                <a:cubicBezTo>
                  <a:pt x="1906689" y="507590"/>
                  <a:pt x="1906689" y="506797"/>
                  <a:pt x="1907624" y="506007"/>
                </a:cubicBezTo>
                <a:cubicBezTo>
                  <a:pt x="1907624" y="506007"/>
                  <a:pt x="1908556" y="505216"/>
                  <a:pt x="1908556" y="504426"/>
                </a:cubicBezTo>
                <a:cubicBezTo>
                  <a:pt x="1909491" y="504426"/>
                  <a:pt x="1910427" y="502845"/>
                  <a:pt x="1910427" y="502845"/>
                </a:cubicBezTo>
                <a:cubicBezTo>
                  <a:pt x="1910427" y="502051"/>
                  <a:pt x="1908556" y="502051"/>
                  <a:pt x="1908556" y="501261"/>
                </a:cubicBezTo>
                <a:close/>
                <a:moveTo>
                  <a:pt x="1932861" y="503635"/>
                </a:moveTo>
                <a:cubicBezTo>
                  <a:pt x="1932861" y="502845"/>
                  <a:pt x="1931925" y="502051"/>
                  <a:pt x="1930990" y="502051"/>
                </a:cubicBezTo>
                <a:cubicBezTo>
                  <a:pt x="1930055" y="502845"/>
                  <a:pt x="1929119" y="504426"/>
                  <a:pt x="1928187" y="505216"/>
                </a:cubicBezTo>
                <a:cubicBezTo>
                  <a:pt x="1927252" y="506007"/>
                  <a:pt x="1926317" y="506797"/>
                  <a:pt x="1926317" y="507590"/>
                </a:cubicBezTo>
                <a:lnTo>
                  <a:pt x="1928187" y="508381"/>
                </a:lnTo>
                <a:lnTo>
                  <a:pt x="1930055" y="509962"/>
                </a:lnTo>
                <a:cubicBezTo>
                  <a:pt x="1930990" y="509962"/>
                  <a:pt x="1931925" y="508381"/>
                  <a:pt x="1931925" y="508381"/>
                </a:cubicBezTo>
                <a:cubicBezTo>
                  <a:pt x="1932861" y="507590"/>
                  <a:pt x="1932861" y="506797"/>
                  <a:pt x="1933793" y="506007"/>
                </a:cubicBezTo>
                <a:cubicBezTo>
                  <a:pt x="1933793" y="506007"/>
                  <a:pt x="1935663" y="505216"/>
                  <a:pt x="1935663" y="504426"/>
                </a:cubicBezTo>
                <a:cubicBezTo>
                  <a:pt x="1935663" y="504426"/>
                  <a:pt x="1933793" y="503635"/>
                  <a:pt x="1932861" y="503635"/>
                </a:cubicBezTo>
                <a:close/>
                <a:moveTo>
                  <a:pt x="1941272" y="508381"/>
                </a:moveTo>
                <a:cubicBezTo>
                  <a:pt x="1940336" y="509962"/>
                  <a:pt x="1939401" y="510752"/>
                  <a:pt x="1938466" y="512336"/>
                </a:cubicBezTo>
                <a:cubicBezTo>
                  <a:pt x="1937534" y="513126"/>
                  <a:pt x="1937534" y="513126"/>
                  <a:pt x="1936598" y="513917"/>
                </a:cubicBezTo>
                <a:cubicBezTo>
                  <a:pt x="1935663" y="515498"/>
                  <a:pt x="1934728" y="516291"/>
                  <a:pt x="1933793" y="517082"/>
                </a:cubicBezTo>
                <a:cubicBezTo>
                  <a:pt x="1934728" y="518662"/>
                  <a:pt x="1936598" y="519453"/>
                  <a:pt x="1937534" y="520246"/>
                </a:cubicBezTo>
                <a:cubicBezTo>
                  <a:pt x="1938466" y="519453"/>
                  <a:pt x="1938466" y="518662"/>
                  <a:pt x="1939401" y="518662"/>
                </a:cubicBezTo>
                <a:cubicBezTo>
                  <a:pt x="1940336" y="517082"/>
                  <a:pt x="1941272" y="516291"/>
                  <a:pt x="1942207" y="514707"/>
                </a:cubicBezTo>
                <a:cubicBezTo>
                  <a:pt x="1943139" y="513917"/>
                  <a:pt x="1945009" y="512336"/>
                  <a:pt x="1945945" y="511546"/>
                </a:cubicBezTo>
                <a:cubicBezTo>
                  <a:pt x="1944074" y="510752"/>
                  <a:pt x="1943139" y="509171"/>
                  <a:pt x="1941272" y="508381"/>
                </a:cubicBezTo>
                <a:close/>
                <a:moveTo>
                  <a:pt x="1964637" y="512336"/>
                </a:moveTo>
                <a:cubicBezTo>
                  <a:pt x="1963702" y="513126"/>
                  <a:pt x="1963702" y="513917"/>
                  <a:pt x="1962770" y="513917"/>
                </a:cubicBezTo>
                <a:cubicBezTo>
                  <a:pt x="1962770" y="514707"/>
                  <a:pt x="1961835" y="515498"/>
                  <a:pt x="1960900" y="515498"/>
                </a:cubicBezTo>
                <a:cubicBezTo>
                  <a:pt x="1960900" y="516291"/>
                  <a:pt x="1959964" y="514707"/>
                  <a:pt x="1959029" y="514707"/>
                </a:cubicBezTo>
                <a:lnTo>
                  <a:pt x="1958097" y="516291"/>
                </a:lnTo>
                <a:cubicBezTo>
                  <a:pt x="1957162" y="516291"/>
                  <a:pt x="1956226" y="515498"/>
                  <a:pt x="1955291" y="514707"/>
                </a:cubicBezTo>
                <a:lnTo>
                  <a:pt x="1953421" y="513917"/>
                </a:lnTo>
                <a:cubicBezTo>
                  <a:pt x="1952488" y="513917"/>
                  <a:pt x="1952488" y="515498"/>
                  <a:pt x="1951553" y="515498"/>
                </a:cubicBezTo>
                <a:cubicBezTo>
                  <a:pt x="1952488" y="515498"/>
                  <a:pt x="1953421" y="516291"/>
                  <a:pt x="1954356" y="517082"/>
                </a:cubicBezTo>
                <a:cubicBezTo>
                  <a:pt x="1954356" y="517082"/>
                  <a:pt x="1955291" y="517872"/>
                  <a:pt x="1956226" y="517872"/>
                </a:cubicBezTo>
                <a:cubicBezTo>
                  <a:pt x="1956226" y="518662"/>
                  <a:pt x="1957162" y="519453"/>
                  <a:pt x="1958097" y="519453"/>
                </a:cubicBezTo>
                <a:cubicBezTo>
                  <a:pt x="1958097" y="519453"/>
                  <a:pt x="1959029" y="517872"/>
                  <a:pt x="1959964" y="517872"/>
                </a:cubicBezTo>
                <a:cubicBezTo>
                  <a:pt x="1959964" y="517872"/>
                  <a:pt x="1961835" y="519453"/>
                  <a:pt x="1961835" y="518662"/>
                </a:cubicBezTo>
                <a:cubicBezTo>
                  <a:pt x="1962770" y="518662"/>
                  <a:pt x="1962770" y="517872"/>
                  <a:pt x="1963702" y="517082"/>
                </a:cubicBezTo>
                <a:cubicBezTo>
                  <a:pt x="1963702" y="517082"/>
                  <a:pt x="1964637" y="516291"/>
                  <a:pt x="1964637" y="515498"/>
                </a:cubicBezTo>
                <a:cubicBezTo>
                  <a:pt x="1965573" y="514707"/>
                  <a:pt x="1966508" y="513917"/>
                  <a:pt x="1966508" y="513917"/>
                </a:cubicBezTo>
                <a:cubicBezTo>
                  <a:pt x="1966508" y="513126"/>
                  <a:pt x="1964637" y="513126"/>
                  <a:pt x="1964637" y="512336"/>
                </a:cubicBezTo>
                <a:close/>
                <a:moveTo>
                  <a:pt x="2035674" y="521827"/>
                </a:moveTo>
                <a:cubicBezTo>
                  <a:pt x="2034738" y="521827"/>
                  <a:pt x="2033803" y="520246"/>
                  <a:pt x="2032868" y="520246"/>
                </a:cubicBezTo>
                <a:lnTo>
                  <a:pt x="2031936" y="521827"/>
                </a:lnTo>
                <a:cubicBezTo>
                  <a:pt x="2031000" y="522618"/>
                  <a:pt x="2030065" y="523408"/>
                  <a:pt x="2030065" y="524198"/>
                </a:cubicBezTo>
                <a:cubicBezTo>
                  <a:pt x="2030065" y="524198"/>
                  <a:pt x="2028195" y="524992"/>
                  <a:pt x="2028195" y="525782"/>
                </a:cubicBezTo>
                <a:cubicBezTo>
                  <a:pt x="2028195" y="526573"/>
                  <a:pt x="2030065" y="526573"/>
                  <a:pt x="2030065" y="527363"/>
                </a:cubicBezTo>
                <a:cubicBezTo>
                  <a:pt x="2031936" y="525782"/>
                  <a:pt x="2032868" y="524992"/>
                  <a:pt x="2033803" y="523408"/>
                </a:cubicBezTo>
                <a:cubicBezTo>
                  <a:pt x="2034738" y="523408"/>
                  <a:pt x="2034738" y="524992"/>
                  <a:pt x="2035674" y="524992"/>
                </a:cubicBezTo>
                <a:lnTo>
                  <a:pt x="2037541" y="523408"/>
                </a:lnTo>
                <a:cubicBezTo>
                  <a:pt x="2037541" y="522618"/>
                  <a:pt x="2035674" y="521827"/>
                  <a:pt x="2035674" y="521827"/>
                </a:cubicBezTo>
                <a:close/>
                <a:moveTo>
                  <a:pt x="2048758" y="510752"/>
                </a:moveTo>
                <a:cubicBezTo>
                  <a:pt x="2047822" y="511546"/>
                  <a:pt x="2047822" y="511546"/>
                  <a:pt x="2046891" y="512336"/>
                </a:cubicBezTo>
                <a:cubicBezTo>
                  <a:pt x="2045955" y="513126"/>
                  <a:pt x="2045955" y="513917"/>
                  <a:pt x="2045020" y="513917"/>
                </a:cubicBezTo>
                <a:cubicBezTo>
                  <a:pt x="2045020" y="514707"/>
                  <a:pt x="2044085" y="515498"/>
                  <a:pt x="2044085" y="516291"/>
                </a:cubicBezTo>
                <a:lnTo>
                  <a:pt x="2045955" y="517082"/>
                </a:lnTo>
                <a:cubicBezTo>
                  <a:pt x="2045955" y="517872"/>
                  <a:pt x="2044085" y="518662"/>
                  <a:pt x="2044085" y="519453"/>
                </a:cubicBezTo>
                <a:cubicBezTo>
                  <a:pt x="2044085" y="519453"/>
                  <a:pt x="2043149" y="520246"/>
                  <a:pt x="2042217" y="521037"/>
                </a:cubicBezTo>
                <a:cubicBezTo>
                  <a:pt x="2042217" y="521037"/>
                  <a:pt x="2045020" y="521827"/>
                  <a:pt x="2045020" y="522618"/>
                </a:cubicBezTo>
                <a:cubicBezTo>
                  <a:pt x="2045020" y="522618"/>
                  <a:pt x="2043149" y="523408"/>
                  <a:pt x="2043149" y="524198"/>
                </a:cubicBezTo>
                <a:cubicBezTo>
                  <a:pt x="2043149" y="524198"/>
                  <a:pt x="2041282" y="524992"/>
                  <a:pt x="2041282" y="525782"/>
                </a:cubicBezTo>
                <a:cubicBezTo>
                  <a:pt x="2041282" y="526573"/>
                  <a:pt x="2043149" y="526573"/>
                  <a:pt x="2044085" y="527363"/>
                </a:cubicBezTo>
                <a:cubicBezTo>
                  <a:pt x="2044085" y="526573"/>
                  <a:pt x="2045020" y="525782"/>
                  <a:pt x="2045020" y="524992"/>
                </a:cubicBezTo>
                <a:cubicBezTo>
                  <a:pt x="2045020" y="524992"/>
                  <a:pt x="2046891" y="524198"/>
                  <a:pt x="2046891" y="523408"/>
                </a:cubicBezTo>
                <a:lnTo>
                  <a:pt x="2045020" y="522618"/>
                </a:lnTo>
                <a:cubicBezTo>
                  <a:pt x="2045020" y="521827"/>
                  <a:pt x="2045955" y="521037"/>
                  <a:pt x="2045955" y="520246"/>
                </a:cubicBezTo>
                <a:cubicBezTo>
                  <a:pt x="2046891" y="520246"/>
                  <a:pt x="2047822" y="519453"/>
                  <a:pt x="2047822" y="518662"/>
                </a:cubicBezTo>
                <a:cubicBezTo>
                  <a:pt x="2047822" y="518662"/>
                  <a:pt x="2045955" y="517872"/>
                  <a:pt x="2045955" y="517082"/>
                </a:cubicBezTo>
                <a:cubicBezTo>
                  <a:pt x="2045955" y="517082"/>
                  <a:pt x="2046891" y="515498"/>
                  <a:pt x="2047822" y="515498"/>
                </a:cubicBezTo>
                <a:cubicBezTo>
                  <a:pt x="2047822" y="515498"/>
                  <a:pt x="2048758" y="514707"/>
                  <a:pt x="2048758" y="513917"/>
                </a:cubicBezTo>
                <a:cubicBezTo>
                  <a:pt x="2048758" y="513126"/>
                  <a:pt x="2050628" y="512336"/>
                  <a:pt x="2050628" y="512336"/>
                </a:cubicBezTo>
                <a:cubicBezTo>
                  <a:pt x="2050628" y="511546"/>
                  <a:pt x="2048758" y="511546"/>
                  <a:pt x="2048758" y="510752"/>
                </a:cubicBezTo>
                <a:close/>
                <a:moveTo>
                  <a:pt x="2055226" y="503783"/>
                </a:moveTo>
                <a:cubicBezTo>
                  <a:pt x="2055015" y="504520"/>
                  <a:pt x="2053431" y="505216"/>
                  <a:pt x="2053431" y="505216"/>
                </a:cubicBezTo>
                <a:lnTo>
                  <a:pt x="2055301" y="506797"/>
                </a:lnTo>
                <a:lnTo>
                  <a:pt x="2057169" y="505216"/>
                </a:lnTo>
                <a:cubicBezTo>
                  <a:pt x="2057169" y="504630"/>
                  <a:pt x="2055645" y="504048"/>
                  <a:pt x="2055226" y="503783"/>
                </a:cubicBezTo>
                <a:close/>
                <a:moveTo>
                  <a:pt x="2059039" y="517872"/>
                </a:moveTo>
                <a:cubicBezTo>
                  <a:pt x="2059039" y="517082"/>
                  <a:pt x="2058104" y="519453"/>
                  <a:pt x="2057169" y="519453"/>
                </a:cubicBezTo>
                <a:lnTo>
                  <a:pt x="2055301" y="517872"/>
                </a:lnTo>
                <a:cubicBezTo>
                  <a:pt x="2054366" y="517872"/>
                  <a:pt x="2054366" y="519453"/>
                  <a:pt x="2053431" y="519453"/>
                </a:cubicBezTo>
                <a:cubicBezTo>
                  <a:pt x="2053431" y="520246"/>
                  <a:pt x="2052496" y="521037"/>
                  <a:pt x="2052496" y="521037"/>
                </a:cubicBezTo>
                <a:cubicBezTo>
                  <a:pt x="2052496" y="521827"/>
                  <a:pt x="2053431" y="522618"/>
                  <a:pt x="2054366" y="522618"/>
                </a:cubicBezTo>
                <a:lnTo>
                  <a:pt x="2056237" y="524198"/>
                </a:lnTo>
                <a:lnTo>
                  <a:pt x="2058104" y="522618"/>
                </a:lnTo>
                <a:cubicBezTo>
                  <a:pt x="2058104" y="521827"/>
                  <a:pt x="2059039" y="521037"/>
                  <a:pt x="2059039" y="520246"/>
                </a:cubicBezTo>
                <a:cubicBezTo>
                  <a:pt x="2059975" y="520246"/>
                  <a:pt x="2060910" y="519453"/>
                  <a:pt x="2060910" y="518662"/>
                </a:cubicBezTo>
                <a:cubicBezTo>
                  <a:pt x="2059975" y="518662"/>
                  <a:pt x="2059975" y="517872"/>
                  <a:pt x="2059039" y="517872"/>
                </a:cubicBezTo>
                <a:close/>
                <a:moveTo>
                  <a:pt x="2079603" y="519453"/>
                </a:moveTo>
                <a:cubicBezTo>
                  <a:pt x="2079603" y="520246"/>
                  <a:pt x="2078667" y="521827"/>
                  <a:pt x="2078667" y="521827"/>
                </a:cubicBezTo>
                <a:cubicBezTo>
                  <a:pt x="2079603" y="522618"/>
                  <a:pt x="2081473" y="523408"/>
                  <a:pt x="2082405" y="524198"/>
                </a:cubicBezTo>
                <a:cubicBezTo>
                  <a:pt x="2083341" y="524992"/>
                  <a:pt x="2084276" y="524992"/>
                  <a:pt x="2084276" y="525782"/>
                </a:cubicBezTo>
                <a:cubicBezTo>
                  <a:pt x="2085211" y="524992"/>
                  <a:pt x="2085211" y="524198"/>
                  <a:pt x="2086146" y="524198"/>
                </a:cubicBezTo>
                <a:cubicBezTo>
                  <a:pt x="2087078" y="523408"/>
                  <a:pt x="2087078" y="522618"/>
                  <a:pt x="2088014" y="521827"/>
                </a:cubicBezTo>
                <a:cubicBezTo>
                  <a:pt x="2088014" y="521827"/>
                  <a:pt x="2089884" y="521037"/>
                  <a:pt x="2088949" y="520246"/>
                </a:cubicBezTo>
                <a:cubicBezTo>
                  <a:pt x="2088949" y="519453"/>
                  <a:pt x="2087078" y="519453"/>
                  <a:pt x="2087078" y="518662"/>
                </a:cubicBezTo>
                <a:cubicBezTo>
                  <a:pt x="2087078" y="519453"/>
                  <a:pt x="2086146" y="521037"/>
                  <a:pt x="2086146" y="521037"/>
                </a:cubicBezTo>
                <a:cubicBezTo>
                  <a:pt x="2085211" y="521037"/>
                  <a:pt x="2084276" y="519453"/>
                  <a:pt x="2083341" y="519453"/>
                </a:cubicBezTo>
                <a:lnTo>
                  <a:pt x="2082405" y="521037"/>
                </a:lnTo>
                <a:cubicBezTo>
                  <a:pt x="2081473" y="521037"/>
                  <a:pt x="2080538" y="519453"/>
                  <a:pt x="2079603" y="519453"/>
                </a:cubicBezTo>
                <a:close/>
                <a:moveTo>
                  <a:pt x="2088949" y="502845"/>
                </a:moveTo>
                <a:cubicBezTo>
                  <a:pt x="2088014" y="502845"/>
                  <a:pt x="2087078" y="504426"/>
                  <a:pt x="2087078" y="504426"/>
                </a:cubicBezTo>
                <a:cubicBezTo>
                  <a:pt x="2087078" y="505216"/>
                  <a:pt x="2085211" y="503635"/>
                  <a:pt x="2085211" y="503635"/>
                </a:cubicBezTo>
                <a:cubicBezTo>
                  <a:pt x="2084276" y="503635"/>
                  <a:pt x="2083341" y="505216"/>
                  <a:pt x="2083341" y="505216"/>
                </a:cubicBezTo>
                <a:lnTo>
                  <a:pt x="2085211" y="506797"/>
                </a:lnTo>
                <a:cubicBezTo>
                  <a:pt x="2086146" y="506797"/>
                  <a:pt x="2087078" y="507590"/>
                  <a:pt x="2087078" y="507590"/>
                </a:cubicBezTo>
                <a:cubicBezTo>
                  <a:pt x="2088014" y="507590"/>
                  <a:pt x="2088949" y="506007"/>
                  <a:pt x="2088949" y="506007"/>
                </a:cubicBezTo>
                <a:lnTo>
                  <a:pt x="2090819" y="504426"/>
                </a:lnTo>
                <a:cubicBezTo>
                  <a:pt x="2090819" y="503635"/>
                  <a:pt x="2088949" y="503635"/>
                  <a:pt x="2088949" y="502845"/>
                </a:cubicBezTo>
                <a:close/>
                <a:moveTo>
                  <a:pt x="2093622" y="509171"/>
                </a:moveTo>
                <a:cubicBezTo>
                  <a:pt x="2092687" y="508381"/>
                  <a:pt x="2091752" y="510752"/>
                  <a:pt x="2091752" y="510752"/>
                </a:cubicBezTo>
                <a:cubicBezTo>
                  <a:pt x="2090819" y="510752"/>
                  <a:pt x="2089884" y="509171"/>
                  <a:pt x="2089884" y="509171"/>
                </a:cubicBezTo>
                <a:cubicBezTo>
                  <a:pt x="2088949" y="509171"/>
                  <a:pt x="2088014" y="510752"/>
                  <a:pt x="2088014" y="510752"/>
                </a:cubicBezTo>
                <a:cubicBezTo>
                  <a:pt x="2087078" y="511546"/>
                  <a:pt x="2087078" y="512336"/>
                  <a:pt x="2086146" y="513126"/>
                </a:cubicBezTo>
                <a:cubicBezTo>
                  <a:pt x="2087078" y="513126"/>
                  <a:pt x="2088014" y="513917"/>
                  <a:pt x="2088014" y="513917"/>
                </a:cubicBezTo>
                <a:cubicBezTo>
                  <a:pt x="2088949" y="513917"/>
                  <a:pt x="2089884" y="512336"/>
                  <a:pt x="2089884" y="512336"/>
                </a:cubicBezTo>
                <a:cubicBezTo>
                  <a:pt x="2090819" y="512336"/>
                  <a:pt x="2091752" y="513917"/>
                  <a:pt x="2091752" y="513917"/>
                </a:cubicBezTo>
                <a:cubicBezTo>
                  <a:pt x="2092687" y="513126"/>
                  <a:pt x="2093622" y="512336"/>
                  <a:pt x="2093622" y="512336"/>
                </a:cubicBezTo>
                <a:cubicBezTo>
                  <a:pt x="2094557" y="511546"/>
                  <a:pt x="2094557" y="510752"/>
                  <a:pt x="2095493" y="509962"/>
                </a:cubicBezTo>
                <a:cubicBezTo>
                  <a:pt x="2094557" y="509962"/>
                  <a:pt x="2093622" y="509171"/>
                  <a:pt x="2093622" y="509171"/>
                </a:cubicBezTo>
                <a:close/>
                <a:moveTo>
                  <a:pt x="2120729" y="507590"/>
                </a:moveTo>
                <a:cubicBezTo>
                  <a:pt x="2120729" y="507590"/>
                  <a:pt x="2119794" y="506007"/>
                  <a:pt x="2118859" y="506007"/>
                </a:cubicBezTo>
                <a:cubicBezTo>
                  <a:pt x="2118859" y="506007"/>
                  <a:pt x="2117923" y="507590"/>
                  <a:pt x="2116988" y="507590"/>
                </a:cubicBezTo>
                <a:lnTo>
                  <a:pt x="2119794" y="509171"/>
                </a:lnTo>
                <a:cubicBezTo>
                  <a:pt x="2119794" y="509171"/>
                  <a:pt x="2117923" y="509962"/>
                  <a:pt x="2117923" y="510752"/>
                </a:cubicBezTo>
                <a:cubicBezTo>
                  <a:pt x="2117923" y="511546"/>
                  <a:pt x="2116988" y="512336"/>
                  <a:pt x="2116056" y="512336"/>
                </a:cubicBezTo>
                <a:cubicBezTo>
                  <a:pt x="2116056" y="513126"/>
                  <a:pt x="2115121" y="513917"/>
                  <a:pt x="2114186" y="514707"/>
                </a:cubicBezTo>
                <a:lnTo>
                  <a:pt x="2116988" y="515498"/>
                </a:lnTo>
                <a:cubicBezTo>
                  <a:pt x="2116988" y="516291"/>
                  <a:pt x="2115121" y="517082"/>
                  <a:pt x="2115121" y="517082"/>
                </a:cubicBezTo>
                <a:lnTo>
                  <a:pt x="2116988" y="518662"/>
                </a:lnTo>
                <a:cubicBezTo>
                  <a:pt x="2117923" y="518662"/>
                  <a:pt x="2117923" y="517872"/>
                  <a:pt x="2118859" y="517082"/>
                </a:cubicBezTo>
                <a:lnTo>
                  <a:pt x="2120729" y="515498"/>
                </a:lnTo>
                <a:cubicBezTo>
                  <a:pt x="2120729" y="514707"/>
                  <a:pt x="2117923" y="513917"/>
                  <a:pt x="2117923" y="513917"/>
                </a:cubicBezTo>
                <a:cubicBezTo>
                  <a:pt x="2118859" y="513126"/>
                  <a:pt x="2119794" y="512336"/>
                  <a:pt x="2119794" y="512336"/>
                </a:cubicBezTo>
                <a:cubicBezTo>
                  <a:pt x="2120729" y="511546"/>
                  <a:pt x="2121661" y="510752"/>
                  <a:pt x="2121661" y="510752"/>
                </a:cubicBezTo>
                <a:cubicBezTo>
                  <a:pt x="2121661" y="509962"/>
                  <a:pt x="2123532" y="509171"/>
                  <a:pt x="2123532" y="508381"/>
                </a:cubicBezTo>
                <a:cubicBezTo>
                  <a:pt x="2122596" y="508381"/>
                  <a:pt x="2121661" y="507590"/>
                  <a:pt x="2120729" y="507590"/>
                </a:cubicBezTo>
                <a:close/>
                <a:moveTo>
                  <a:pt x="2147833" y="521827"/>
                </a:moveTo>
                <a:cubicBezTo>
                  <a:pt x="2146898" y="522618"/>
                  <a:pt x="2146898" y="522618"/>
                  <a:pt x="2145966" y="523408"/>
                </a:cubicBezTo>
                <a:cubicBezTo>
                  <a:pt x="2145030" y="523408"/>
                  <a:pt x="2145030" y="521827"/>
                  <a:pt x="2144095" y="521827"/>
                </a:cubicBezTo>
                <a:cubicBezTo>
                  <a:pt x="2143160" y="521827"/>
                  <a:pt x="2143160" y="523408"/>
                  <a:pt x="2142225" y="524198"/>
                </a:cubicBezTo>
                <a:cubicBezTo>
                  <a:pt x="2142225" y="524198"/>
                  <a:pt x="2141289" y="525782"/>
                  <a:pt x="2140357" y="525782"/>
                </a:cubicBezTo>
                <a:lnTo>
                  <a:pt x="2138487" y="524198"/>
                </a:lnTo>
                <a:cubicBezTo>
                  <a:pt x="2138487" y="524992"/>
                  <a:pt x="2137551" y="525782"/>
                  <a:pt x="2137551" y="525782"/>
                </a:cubicBezTo>
                <a:cubicBezTo>
                  <a:pt x="2135684" y="527363"/>
                  <a:pt x="2134749" y="528154"/>
                  <a:pt x="2133813" y="529738"/>
                </a:cubicBezTo>
                <a:cubicBezTo>
                  <a:pt x="2132878" y="529738"/>
                  <a:pt x="2132878" y="528154"/>
                  <a:pt x="2131946" y="528154"/>
                </a:cubicBezTo>
                <a:lnTo>
                  <a:pt x="2130075" y="529738"/>
                </a:lnTo>
                <a:lnTo>
                  <a:pt x="2131946" y="531318"/>
                </a:lnTo>
                <a:cubicBezTo>
                  <a:pt x="2132878" y="531318"/>
                  <a:pt x="2133813" y="529738"/>
                  <a:pt x="2133813" y="529738"/>
                </a:cubicBezTo>
                <a:cubicBezTo>
                  <a:pt x="2134749" y="529738"/>
                  <a:pt x="2135684" y="531318"/>
                  <a:pt x="2135684" y="530528"/>
                </a:cubicBezTo>
                <a:cubicBezTo>
                  <a:pt x="2136619" y="530528"/>
                  <a:pt x="2137551" y="528947"/>
                  <a:pt x="2137551" y="528947"/>
                </a:cubicBezTo>
                <a:cubicBezTo>
                  <a:pt x="2138487" y="528947"/>
                  <a:pt x="2139422" y="530528"/>
                  <a:pt x="2139422" y="530528"/>
                </a:cubicBezTo>
                <a:cubicBezTo>
                  <a:pt x="2140357" y="530528"/>
                  <a:pt x="2141289" y="532109"/>
                  <a:pt x="2142225" y="532109"/>
                </a:cubicBezTo>
                <a:cubicBezTo>
                  <a:pt x="2142225" y="531318"/>
                  <a:pt x="2143160" y="530528"/>
                  <a:pt x="2143160" y="529738"/>
                </a:cubicBezTo>
                <a:cubicBezTo>
                  <a:pt x="2144095" y="529738"/>
                  <a:pt x="2144095" y="528947"/>
                  <a:pt x="2145030" y="528154"/>
                </a:cubicBezTo>
                <a:cubicBezTo>
                  <a:pt x="2145030" y="527363"/>
                  <a:pt x="2145966" y="527363"/>
                  <a:pt x="2146898" y="526573"/>
                </a:cubicBezTo>
                <a:cubicBezTo>
                  <a:pt x="2146898" y="525782"/>
                  <a:pt x="2147833" y="524992"/>
                  <a:pt x="2147833" y="524992"/>
                </a:cubicBezTo>
                <a:cubicBezTo>
                  <a:pt x="2148768" y="524198"/>
                  <a:pt x="2149704" y="523408"/>
                  <a:pt x="2149704" y="523408"/>
                </a:cubicBezTo>
                <a:cubicBezTo>
                  <a:pt x="2149704" y="522618"/>
                  <a:pt x="2147833" y="521827"/>
                  <a:pt x="2147833" y="521827"/>
                </a:cubicBezTo>
                <a:close/>
                <a:moveTo>
                  <a:pt x="2202979" y="507590"/>
                </a:moveTo>
                <a:cubicBezTo>
                  <a:pt x="2202979" y="506797"/>
                  <a:pt x="2204849" y="506007"/>
                  <a:pt x="2204849" y="506007"/>
                </a:cubicBezTo>
                <a:lnTo>
                  <a:pt x="2202979" y="504426"/>
                </a:lnTo>
                <a:cubicBezTo>
                  <a:pt x="2202979" y="504426"/>
                  <a:pt x="2202044" y="506007"/>
                  <a:pt x="2201108" y="506007"/>
                </a:cubicBezTo>
                <a:cubicBezTo>
                  <a:pt x="2201108" y="506797"/>
                  <a:pt x="2200176" y="507590"/>
                  <a:pt x="2200176" y="507590"/>
                </a:cubicBezTo>
                <a:cubicBezTo>
                  <a:pt x="2199241" y="508381"/>
                  <a:pt x="2198306" y="509171"/>
                  <a:pt x="2198306" y="509962"/>
                </a:cubicBezTo>
                <a:lnTo>
                  <a:pt x="2200176" y="510752"/>
                </a:lnTo>
                <a:lnTo>
                  <a:pt x="2202044" y="512336"/>
                </a:lnTo>
                <a:cubicBezTo>
                  <a:pt x="2202979" y="512336"/>
                  <a:pt x="2203914" y="510752"/>
                  <a:pt x="2203914" y="510752"/>
                </a:cubicBezTo>
                <a:cubicBezTo>
                  <a:pt x="2204849" y="509962"/>
                  <a:pt x="2204849" y="509171"/>
                  <a:pt x="2205782" y="508381"/>
                </a:cubicBezTo>
                <a:cubicBezTo>
                  <a:pt x="2205782" y="508381"/>
                  <a:pt x="2203914" y="507590"/>
                  <a:pt x="2202979" y="507590"/>
                </a:cubicBezTo>
                <a:close/>
                <a:moveTo>
                  <a:pt x="2216063" y="504426"/>
                </a:moveTo>
                <a:lnTo>
                  <a:pt x="2214196" y="502845"/>
                </a:lnTo>
                <a:cubicBezTo>
                  <a:pt x="2213261" y="502845"/>
                  <a:pt x="2212325" y="504426"/>
                  <a:pt x="2212325" y="504426"/>
                </a:cubicBezTo>
                <a:cubicBezTo>
                  <a:pt x="2212325" y="505216"/>
                  <a:pt x="2210458" y="506007"/>
                  <a:pt x="2210458" y="506797"/>
                </a:cubicBezTo>
                <a:cubicBezTo>
                  <a:pt x="2210458" y="506797"/>
                  <a:pt x="2212325" y="507590"/>
                  <a:pt x="2213261" y="507590"/>
                </a:cubicBezTo>
                <a:cubicBezTo>
                  <a:pt x="2213261" y="508381"/>
                  <a:pt x="2215131" y="509171"/>
                  <a:pt x="2215131" y="509171"/>
                </a:cubicBezTo>
                <a:cubicBezTo>
                  <a:pt x="2215131" y="509171"/>
                  <a:pt x="2216063" y="507590"/>
                  <a:pt x="2216999" y="507590"/>
                </a:cubicBezTo>
                <a:lnTo>
                  <a:pt x="2217934" y="506007"/>
                </a:lnTo>
                <a:cubicBezTo>
                  <a:pt x="2217934" y="505216"/>
                  <a:pt x="2216063" y="504426"/>
                  <a:pt x="2216063" y="504426"/>
                </a:cubicBezTo>
                <a:close/>
                <a:moveTo>
                  <a:pt x="2256255" y="518662"/>
                </a:moveTo>
                <a:cubicBezTo>
                  <a:pt x="2255319" y="518662"/>
                  <a:pt x="2254387" y="520246"/>
                  <a:pt x="2254387" y="521037"/>
                </a:cubicBezTo>
                <a:cubicBezTo>
                  <a:pt x="2254387" y="521037"/>
                  <a:pt x="2252517" y="521827"/>
                  <a:pt x="2252517" y="522618"/>
                </a:cubicBezTo>
                <a:lnTo>
                  <a:pt x="2254387" y="523408"/>
                </a:lnTo>
                <a:cubicBezTo>
                  <a:pt x="2255319" y="524198"/>
                  <a:pt x="2256255" y="524992"/>
                  <a:pt x="2257190" y="524992"/>
                </a:cubicBezTo>
                <a:lnTo>
                  <a:pt x="2258125" y="523408"/>
                </a:lnTo>
                <a:cubicBezTo>
                  <a:pt x="2259060" y="523408"/>
                  <a:pt x="2259996" y="521827"/>
                  <a:pt x="2259996" y="521827"/>
                </a:cubicBezTo>
                <a:cubicBezTo>
                  <a:pt x="2259996" y="521037"/>
                  <a:pt x="2258125" y="520246"/>
                  <a:pt x="2258125" y="520246"/>
                </a:cubicBezTo>
                <a:cubicBezTo>
                  <a:pt x="2257190" y="520246"/>
                  <a:pt x="2256255" y="518662"/>
                  <a:pt x="2256255" y="518662"/>
                </a:cubicBezTo>
                <a:close/>
                <a:moveTo>
                  <a:pt x="2263733" y="509962"/>
                </a:moveTo>
                <a:cubicBezTo>
                  <a:pt x="2263733" y="509962"/>
                  <a:pt x="2262798" y="511546"/>
                  <a:pt x="2261863" y="511546"/>
                </a:cubicBezTo>
                <a:cubicBezTo>
                  <a:pt x="2261863" y="511546"/>
                  <a:pt x="2259996" y="509962"/>
                  <a:pt x="2259996" y="510752"/>
                </a:cubicBezTo>
                <a:cubicBezTo>
                  <a:pt x="2259996" y="510752"/>
                  <a:pt x="2259060" y="511546"/>
                  <a:pt x="2258125" y="512336"/>
                </a:cubicBezTo>
                <a:cubicBezTo>
                  <a:pt x="2258125" y="513126"/>
                  <a:pt x="2257190" y="513126"/>
                  <a:pt x="2257190" y="513917"/>
                </a:cubicBezTo>
                <a:cubicBezTo>
                  <a:pt x="2258125" y="513917"/>
                  <a:pt x="2258125" y="515498"/>
                  <a:pt x="2259060" y="515498"/>
                </a:cubicBezTo>
                <a:cubicBezTo>
                  <a:pt x="2259060" y="515498"/>
                  <a:pt x="2259996" y="513917"/>
                  <a:pt x="2260928" y="513917"/>
                </a:cubicBezTo>
                <a:lnTo>
                  <a:pt x="2262798" y="514707"/>
                </a:lnTo>
                <a:cubicBezTo>
                  <a:pt x="2262798" y="514707"/>
                  <a:pt x="2263733" y="513917"/>
                  <a:pt x="2264669" y="513126"/>
                </a:cubicBezTo>
                <a:cubicBezTo>
                  <a:pt x="2264669" y="512336"/>
                  <a:pt x="2265601" y="512336"/>
                  <a:pt x="2265601" y="511546"/>
                </a:cubicBezTo>
                <a:cubicBezTo>
                  <a:pt x="2264669" y="511546"/>
                  <a:pt x="2264669" y="509962"/>
                  <a:pt x="2263733" y="509962"/>
                </a:cubicBezTo>
                <a:close/>
                <a:moveTo>
                  <a:pt x="2302989" y="507590"/>
                </a:moveTo>
                <a:cubicBezTo>
                  <a:pt x="2302054" y="507590"/>
                  <a:pt x="2302054" y="509171"/>
                  <a:pt x="2301119" y="509171"/>
                </a:cubicBezTo>
                <a:lnTo>
                  <a:pt x="2299252" y="507590"/>
                </a:lnTo>
                <a:cubicBezTo>
                  <a:pt x="2298316" y="507590"/>
                  <a:pt x="2297381" y="509171"/>
                  <a:pt x="2297381" y="509171"/>
                </a:cubicBezTo>
                <a:cubicBezTo>
                  <a:pt x="2297381" y="509962"/>
                  <a:pt x="2299252" y="510752"/>
                  <a:pt x="2299252" y="510752"/>
                </a:cubicBezTo>
                <a:cubicBezTo>
                  <a:pt x="2300184" y="510752"/>
                  <a:pt x="2301119" y="512336"/>
                  <a:pt x="2301119" y="512336"/>
                </a:cubicBezTo>
                <a:cubicBezTo>
                  <a:pt x="2302054" y="512336"/>
                  <a:pt x="2302989" y="510752"/>
                  <a:pt x="2302989" y="509962"/>
                </a:cubicBezTo>
                <a:cubicBezTo>
                  <a:pt x="2302989" y="509962"/>
                  <a:pt x="2304860" y="509171"/>
                  <a:pt x="2304860" y="508381"/>
                </a:cubicBezTo>
                <a:lnTo>
                  <a:pt x="2302989" y="507590"/>
                </a:lnTo>
                <a:close/>
                <a:moveTo>
                  <a:pt x="392173" y="486832"/>
                </a:moveTo>
                <a:lnTo>
                  <a:pt x="391757" y="487244"/>
                </a:lnTo>
                <a:lnTo>
                  <a:pt x="390926" y="487244"/>
                </a:lnTo>
                <a:lnTo>
                  <a:pt x="390507" y="487244"/>
                </a:lnTo>
                <a:lnTo>
                  <a:pt x="389676" y="486832"/>
                </a:lnTo>
                <a:lnTo>
                  <a:pt x="389260" y="486423"/>
                </a:lnTo>
                <a:lnTo>
                  <a:pt x="388844" y="485604"/>
                </a:lnTo>
                <a:lnTo>
                  <a:pt x="388425" y="482323"/>
                </a:lnTo>
                <a:lnTo>
                  <a:pt x="386763" y="478632"/>
                </a:lnTo>
                <a:lnTo>
                  <a:pt x="385513" y="475760"/>
                </a:lnTo>
                <a:lnTo>
                  <a:pt x="384262" y="472479"/>
                </a:lnTo>
                <a:lnTo>
                  <a:pt x="383431" y="470019"/>
                </a:lnTo>
                <a:lnTo>
                  <a:pt x="383015" y="467147"/>
                </a:lnTo>
                <a:lnTo>
                  <a:pt x="383015" y="462225"/>
                </a:lnTo>
                <a:lnTo>
                  <a:pt x="383015" y="461403"/>
                </a:lnTo>
                <a:lnTo>
                  <a:pt x="383431" y="460585"/>
                </a:lnTo>
                <a:lnTo>
                  <a:pt x="384262" y="460585"/>
                </a:lnTo>
                <a:lnTo>
                  <a:pt x="384681" y="460175"/>
                </a:lnTo>
                <a:lnTo>
                  <a:pt x="385513" y="460585"/>
                </a:lnTo>
                <a:lnTo>
                  <a:pt x="385928" y="460585"/>
                </a:lnTo>
                <a:lnTo>
                  <a:pt x="386344" y="461403"/>
                </a:lnTo>
                <a:lnTo>
                  <a:pt x="386763" y="462225"/>
                </a:lnTo>
                <a:lnTo>
                  <a:pt x="386763" y="465507"/>
                </a:lnTo>
                <a:lnTo>
                  <a:pt x="388010" y="469607"/>
                </a:lnTo>
                <a:lnTo>
                  <a:pt x="388844" y="472888"/>
                </a:lnTo>
                <a:lnTo>
                  <a:pt x="390507" y="476169"/>
                </a:lnTo>
                <a:lnTo>
                  <a:pt x="392173" y="480273"/>
                </a:lnTo>
                <a:lnTo>
                  <a:pt x="392588" y="483141"/>
                </a:lnTo>
                <a:lnTo>
                  <a:pt x="393007" y="485604"/>
                </a:lnTo>
                <a:lnTo>
                  <a:pt x="392588" y="486423"/>
                </a:lnTo>
                <a:lnTo>
                  <a:pt x="392173" y="486832"/>
                </a:lnTo>
                <a:close/>
                <a:moveTo>
                  <a:pt x="362143" y="480477"/>
                </a:moveTo>
                <a:lnTo>
                  <a:pt x="361255" y="480477"/>
                </a:lnTo>
                <a:lnTo>
                  <a:pt x="360811" y="480477"/>
                </a:lnTo>
                <a:lnTo>
                  <a:pt x="359479" y="480477"/>
                </a:lnTo>
                <a:lnTo>
                  <a:pt x="359035" y="480077"/>
                </a:lnTo>
                <a:lnTo>
                  <a:pt x="358591" y="479284"/>
                </a:lnTo>
                <a:lnTo>
                  <a:pt x="357259" y="475300"/>
                </a:lnTo>
                <a:lnTo>
                  <a:pt x="356815" y="470923"/>
                </a:lnTo>
                <a:lnTo>
                  <a:pt x="356371" y="462166"/>
                </a:lnTo>
                <a:lnTo>
                  <a:pt x="356371" y="461369"/>
                </a:lnTo>
                <a:lnTo>
                  <a:pt x="356815" y="460572"/>
                </a:lnTo>
                <a:lnTo>
                  <a:pt x="357703" y="460572"/>
                </a:lnTo>
                <a:lnTo>
                  <a:pt x="358591" y="460175"/>
                </a:lnTo>
                <a:lnTo>
                  <a:pt x="359035" y="460572"/>
                </a:lnTo>
                <a:lnTo>
                  <a:pt x="359923" y="460572"/>
                </a:lnTo>
                <a:lnTo>
                  <a:pt x="360811" y="461369"/>
                </a:lnTo>
                <a:lnTo>
                  <a:pt x="360811" y="462166"/>
                </a:lnTo>
                <a:lnTo>
                  <a:pt x="361255" y="470523"/>
                </a:lnTo>
                <a:lnTo>
                  <a:pt x="361699" y="474503"/>
                </a:lnTo>
                <a:lnTo>
                  <a:pt x="363031" y="478487"/>
                </a:lnTo>
                <a:lnTo>
                  <a:pt x="363031" y="479284"/>
                </a:lnTo>
                <a:lnTo>
                  <a:pt x="362587" y="479681"/>
                </a:lnTo>
                <a:lnTo>
                  <a:pt x="362143" y="480477"/>
                </a:lnTo>
                <a:close/>
                <a:moveTo>
                  <a:pt x="271964" y="264491"/>
                </a:moveTo>
                <a:lnTo>
                  <a:pt x="270443" y="273620"/>
                </a:lnTo>
                <a:lnTo>
                  <a:pt x="268919" y="283187"/>
                </a:lnTo>
                <a:lnTo>
                  <a:pt x="266636" y="291881"/>
                </a:lnTo>
                <a:lnTo>
                  <a:pt x="265493" y="301445"/>
                </a:lnTo>
                <a:lnTo>
                  <a:pt x="264353" y="311012"/>
                </a:lnTo>
                <a:lnTo>
                  <a:pt x="263210" y="320141"/>
                </a:lnTo>
                <a:lnTo>
                  <a:pt x="262829" y="321010"/>
                </a:lnTo>
                <a:lnTo>
                  <a:pt x="262448" y="321444"/>
                </a:lnTo>
                <a:lnTo>
                  <a:pt x="262067" y="321444"/>
                </a:lnTo>
                <a:lnTo>
                  <a:pt x="261308" y="321444"/>
                </a:lnTo>
                <a:lnTo>
                  <a:pt x="260165" y="320575"/>
                </a:lnTo>
                <a:lnTo>
                  <a:pt x="259784" y="320141"/>
                </a:lnTo>
                <a:lnTo>
                  <a:pt x="259784" y="319271"/>
                </a:lnTo>
                <a:lnTo>
                  <a:pt x="260927" y="310142"/>
                </a:lnTo>
                <a:lnTo>
                  <a:pt x="262067" y="300576"/>
                </a:lnTo>
                <a:lnTo>
                  <a:pt x="263210" y="291012"/>
                </a:lnTo>
                <a:lnTo>
                  <a:pt x="263972" y="286229"/>
                </a:lnTo>
                <a:lnTo>
                  <a:pt x="265112" y="281880"/>
                </a:lnTo>
                <a:lnTo>
                  <a:pt x="267398" y="272751"/>
                </a:lnTo>
                <a:lnTo>
                  <a:pt x="268538" y="263622"/>
                </a:lnTo>
                <a:lnTo>
                  <a:pt x="269300" y="254924"/>
                </a:lnTo>
                <a:lnTo>
                  <a:pt x="269681" y="245795"/>
                </a:lnTo>
                <a:lnTo>
                  <a:pt x="269681" y="244926"/>
                </a:lnTo>
                <a:lnTo>
                  <a:pt x="270062" y="244057"/>
                </a:lnTo>
                <a:lnTo>
                  <a:pt x="270443" y="243622"/>
                </a:lnTo>
                <a:lnTo>
                  <a:pt x="271202" y="243622"/>
                </a:lnTo>
                <a:lnTo>
                  <a:pt x="271964" y="243622"/>
                </a:lnTo>
                <a:lnTo>
                  <a:pt x="272345" y="244057"/>
                </a:lnTo>
                <a:lnTo>
                  <a:pt x="272726" y="244926"/>
                </a:lnTo>
                <a:lnTo>
                  <a:pt x="273107" y="245795"/>
                </a:lnTo>
                <a:lnTo>
                  <a:pt x="272726" y="255362"/>
                </a:lnTo>
                <a:lnTo>
                  <a:pt x="271964" y="264491"/>
                </a:lnTo>
                <a:close/>
                <a:moveTo>
                  <a:pt x="222408" y="231993"/>
                </a:moveTo>
                <a:lnTo>
                  <a:pt x="220096" y="248585"/>
                </a:lnTo>
                <a:lnTo>
                  <a:pt x="217782" y="265180"/>
                </a:lnTo>
                <a:lnTo>
                  <a:pt x="217782" y="266031"/>
                </a:lnTo>
                <a:lnTo>
                  <a:pt x="216856" y="266881"/>
                </a:lnTo>
                <a:lnTo>
                  <a:pt x="215471" y="267306"/>
                </a:lnTo>
                <a:lnTo>
                  <a:pt x="214545" y="267306"/>
                </a:lnTo>
                <a:lnTo>
                  <a:pt x="214082" y="266881"/>
                </a:lnTo>
                <a:lnTo>
                  <a:pt x="213156" y="266031"/>
                </a:lnTo>
                <a:lnTo>
                  <a:pt x="213156" y="265180"/>
                </a:lnTo>
                <a:lnTo>
                  <a:pt x="215930" y="248585"/>
                </a:lnTo>
                <a:lnTo>
                  <a:pt x="218245" y="231564"/>
                </a:lnTo>
                <a:lnTo>
                  <a:pt x="221482" y="214122"/>
                </a:lnTo>
                <a:lnTo>
                  <a:pt x="225182" y="197526"/>
                </a:lnTo>
                <a:lnTo>
                  <a:pt x="225182" y="196676"/>
                </a:lnTo>
                <a:lnTo>
                  <a:pt x="226108" y="196251"/>
                </a:lnTo>
                <a:lnTo>
                  <a:pt x="226571" y="196251"/>
                </a:lnTo>
                <a:lnTo>
                  <a:pt x="227497" y="196251"/>
                </a:lnTo>
                <a:lnTo>
                  <a:pt x="228885" y="196676"/>
                </a:lnTo>
                <a:lnTo>
                  <a:pt x="229348" y="197101"/>
                </a:lnTo>
                <a:lnTo>
                  <a:pt x="229808" y="197951"/>
                </a:lnTo>
                <a:lnTo>
                  <a:pt x="229808" y="198802"/>
                </a:lnTo>
                <a:lnTo>
                  <a:pt x="225182" y="215397"/>
                </a:lnTo>
                <a:lnTo>
                  <a:pt x="222408" y="231993"/>
                </a:lnTo>
                <a:close/>
                <a:moveTo>
                  <a:pt x="187085" y="165441"/>
                </a:moveTo>
                <a:lnTo>
                  <a:pt x="186628" y="175644"/>
                </a:lnTo>
                <a:lnTo>
                  <a:pt x="186628" y="186269"/>
                </a:lnTo>
                <a:lnTo>
                  <a:pt x="186628" y="196897"/>
                </a:lnTo>
                <a:lnTo>
                  <a:pt x="186628" y="205399"/>
                </a:lnTo>
                <a:lnTo>
                  <a:pt x="186628" y="209647"/>
                </a:lnTo>
                <a:lnTo>
                  <a:pt x="185709" y="213473"/>
                </a:lnTo>
                <a:lnTo>
                  <a:pt x="182950" y="224101"/>
                </a:lnTo>
                <a:lnTo>
                  <a:pt x="181574" y="229628"/>
                </a:lnTo>
                <a:lnTo>
                  <a:pt x="181114" y="234729"/>
                </a:lnTo>
                <a:lnTo>
                  <a:pt x="180655" y="235579"/>
                </a:lnTo>
                <a:lnTo>
                  <a:pt x="180195" y="236004"/>
                </a:lnTo>
                <a:lnTo>
                  <a:pt x="179275" y="236430"/>
                </a:lnTo>
                <a:lnTo>
                  <a:pt x="178819" y="236855"/>
                </a:lnTo>
                <a:lnTo>
                  <a:pt x="177899" y="236430"/>
                </a:lnTo>
                <a:lnTo>
                  <a:pt x="177440" y="236004"/>
                </a:lnTo>
                <a:lnTo>
                  <a:pt x="176980" y="235579"/>
                </a:lnTo>
                <a:lnTo>
                  <a:pt x="176520" y="234729"/>
                </a:lnTo>
                <a:lnTo>
                  <a:pt x="177440" y="230053"/>
                </a:lnTo>
                <a:lnTo>
                  <a:pt x="178359" y="224951"/>
                </a:lnTo>
                <a:lnTo>
                  <a:pt x="181114" y="215599"/>
                </a:lnTo>
                <a:lnTo>
                  <a:pt x="182034" y="210072"/>
                </a:lnTo>
                <a:lnTo>
                  <a:pt x="182494" y="204974"/>
                </a:lnTo>
                <a:lnTo>
                  <a:pt x="182494" y="193921"/>
                </a:lnTo>
                <a:lnTo>
                  <a:pt x="182494" y="171392"/>
                </a:lnTo>
                <a:lnTo>
                  <a:pt x="182494" y="166716"/>
                </a:lnTo>
                <a:lnTo>
                  <a:pt x="182950" y="162465"/>
                </a:lnTo>
                <a:lnTo>
                  <a:pt x="185249" y="153537"/>
                </a:lnTo>
                <a:lnTo>
                  <a:pt x="185709" y="153112"/>
                </a:lnTo>
                <a:lnTo>
                  <a:pt x="186169" y="152262"/>
                </a:lnTo>
                <a:lnTo>
                  <a:pt x="187085" y="152262"/>
                </a:lnTo>
                <a:lnTo>
                  <a:pt x="187545" y="152262"/>
                </a:lnTo>
                <a:lnTo>
                  <a:pt x="188924" y="152687"/>
                </a:lnTo>
                <a:lnTo>
                  <a:pt x="189384" y="153112"/>
                </a:lnTo>
                <a:lnTo>
                  <a:pt x="189844" y="153962"/>
                </a:lnTo>
                <a:lnTo>
                  <a:pt x="189844" y="154813"/>
                </a:lnTo>
                <a:lnTo>
                  <a:pt x="188005" y="159914"/>
                </a:lnTo>
                <a:lnTo>
                  <a:pt x="187085" y="165441"/>
                </a:lnTo>
                <a:close/>
                <a:moveTo>
                  <a:pt x="118792" y="240237"/>
                </a:moveTo>
                <a:lnTo>
                  <a:pt x="118420" y="240237"/>
                </a:lnTo>
                <a:lnTo>
                  <a:pt x="117680" y="240237"/>
                </a:lnTo>
                <a:lnTo>
                  <a:pt x="117312" y="239815"/>
                </a:lnTo>
                <a:lnTo>
                  <a:pt x="116940" y="239393"/>
                </a:lnTo>
                <a:lnTo>
                  <a:pt x="116572" y="238546"/>
                </a:lnTo>
                <a:lnTo>
                  <a:pt x="116572" y="208516"/>
                </a:lnTo>
                <a:lnTo>
                  <a:pt x="116940" y="207669"/>
                </a:lnTo>
                <a:lnTo>
                  <a:pt x="117312" y="207247"/>
                </a:lnTo>
                <a:lnTo>
                  <a:pt x="117680" y="206825"/>
                </a:lnTo>
                <a:lnTo>
                  <a:pt x="118420" y="206400"/>
                </a:lnTo>
                <a:lnTo>
                  <a:pt x="118792" y="206825"/>
                </a:lnTo>
                <a:lnTo>
                  <a:pt x="119532" y="207247"/>
                </a:lnTo>
                <a:lnTo>
                  <a:pt x="119900" y="207669"/>
                </a:lnTo>
                <a:lnTo>
                  <a:pt x="119900" y="208516"/>
                </a:lnTo>
                <a:lnTo>
                  <a:pt x="119900" y="238546"/>
                </a:lnTo>
                <a:lnTo>
                  <a:pt x="119900" y="239393"/>
                </a:lnTo>
                <a:lnTo>
                  <a:pt x="119532" y="239815"/>
                </a:lnTo>
                <a:lnTo>
                  <a:pt x="118792" y="240237"/>
                </a:lnTo>
                <a:close/>
                <a:moveTo>
                  <a:pt x="243576" y="345994"/>
                </a:moveTo>
                <a:lnTo>
                  <a:pt x="244020" y="345563"/>
                </a:lnTo>
                <a:lnTo>
                  <a:pt x="244908" y="345131"/>
                </a:lnTo>
                <a:lnTo>
                  <a:pt x="245796" y="345131"/>
                </a:lnTo>
                <a:lnTo>
                  <a:pt x="246240" y="345131"/>
                </a:lnTo>
                <a:lnTo>
                  <a:pt x="247128" y="345563"/>
                </a:lnTo>
                <a:lnTo>
                  <a:pt x="247572" y="345994"/>
                </a:lnTo>
                <a:lnTo>
                  <a:pt x="247572" y="346857"/>
                </a:lnTo>
                <a:lnTo>
                  <a:pt x="247128" y="355929"/>
                </a:lnTo>
                <a:lnTo>
                  <a:pt x="247128" y="365433"/>
                </a:lnTo>
                <a:lnTo>
                  <a:pt x="247128" y="369751"/>
                </a:lnTo>
                <a:lnTo>
                  <a:pt x="247572" y="374503"/>
                </a:lnTo>
                <a:lnTo>
                  <a:pt x="248460" y="379254"/>
                </a:lnTo>
                <a:lnTo>
                  <a:pt x="249792" y="383143"/>
                </a:lnTo>
                <a:lnTo>
                  <a:pt x="249792" y="384006"/>
                </a:lnTo>
                <a:lnTo>
                  <a:pt x="249348" y="384869"/>
                </a:lnTo>
                <a:lnTo>
                  <a:pt x="248904" y="385301"/>
                </a:lnTo>
                <a:lnTo>
                  <a:pt x="248460" y="385735"/>
                </a:lnTo>
                <a:lnTo>
                  <a:pt x="247572" y="385735"/>
                </a:lnTo>
                <a:lnTo>
                  <a:pt x="246684" y="385735"/>
                </a:lnTo>
                <a:lnTo>
                  <a:pt x="246240" y="385301"/>
                </a:lnTo>
                <a:lnTo>
                  <a:pt x="245796" y="384438"/>
                </a:lnTo>
                <a:lnTo>
                  <a:pt x="244464" y="380120"/>
                </a:lnTo>
                <a:lnTo>
                  <a:pt x="243576" y="374934"/>
                </a:lnTo>
                <a:lnTo>
                  <a:pt x="243132" y="370617"/>
                </a:lnTo>
                <a:lnTo>
                  <a:pt x="243132" y="365865"/>
                </a:lnTo>
                <a:lnTo>
                  <a:pt x="243132" y="356361"/>
                </a:lnTo>
                <a:lnTo>
                  <a:pt x="243576" y="346857"/>
                </a:lnTo>
                <a:lnTo>
                  <a:pt x="243576" y="345994"/>
                </a:lnTo>
                <a:close/>
                <a:moveTo>
                  <a:pt x="333286" y="304965"/>
                </a:moveTo>
                <a:lnTo>
                  <a:pt x="333975" y="304528"/>
                </a:lnTo>
                <a:lnTo>
                  <a:pt x="334319" y="304528"/>
                </a:lnTo>
                <a:lnTo>
                  <a:pt x="335008" y="304528"/>
                </a:lnTo>
                <a:lnTo>
                  <a:pt x="335698" y="304965"/>
                </a:lnTo>
                <a:lnTo>
                  <a:pt x="336041" y="305403"/>
                </a:lnTo>
                <a:lnTo>
                  <a:pt x="336387" y="305841"/>
                </a:lnTo>
                <a:lnTo>
                  <a:pt x="336041" y="306716"/>
                </a:lnTo>
                <a:lnTo>
                  <a:pt x="329497" y="340433"/>
                </a:lnTo>
                <a:lnTo>
                  <a:pt x="329151" y="341308"/>
                </a:lnTo>
                <a:lnTo>
                  <a:pt x="328808" y="341746"/>
                </a:lnTo>
                <a:lnTo>
                  <a:pt x="328118" y="341746"/>
                </a:lnTo>
                <a:lnTo>
                  <a:pt x="327775" y="341746"/>
                </a:lnTo>
                <a:lnTo>
                  <a:pt x="327085" y="341308"/>
                </a:lnTo>
                <a:lnTo>
                  <a:pt x="326739" y="340871"/>
                </a:lnTo>
                <a:lnTo>
                  <a:pt x="326396" y="339995"/>
                </a:lnTo>
                <a:lnTo>
                  <a:pt x="326396" y="339120"/>
                </a:lnTo>
                <a:lnTo>
                  <a:pt x="333286" y="305841"/>
                </a:lnTo>
                <a:lnTo>
                  <a:pt x="333286" y="304965"/>
                </a:lnTo>
                <a:close/>
                <a:moveTo>
                  <a:pt x="69594" y="38434"/>
                </a:moveTo>
                <a:lnTo>
                  <a:pt x="66086" y="46026"/>
                </a:lnTo>
                <a:lnTo>
                  <a:pt x="63895" y="54459"/>
                </a:lnTo>
                <a:lnTo>
                  <a:pt x="60390" y="71747"/>
                </a:lnTo>
                <a:lnTo>
                  <a:pt x="57322" y="89461"/>
                </a:lnTo>
                <a:lnTo>
                  <a:pt x="50310" y="123196"/>
                </a:lnTo>
                <a:lnTo>
                  <a:pt x="48559" y="132051"/>
                </a:lnTo>
                <a:lnTo>
                  <a:pt x="47680" y="141750"/>
                </a:lnTo>
                <a:lnTo>
                  <a:pt x="47242" y="151028"/>
                </a:lnTo>
                <a:lnTo>
                  <a:pt x="47242" y="160305"/>
                </a:lnTo>
                <a:lnTo>
                  <a:pt x="47242" y="161149"/>
                </a:lnTo>
                <a:lnTo>
                  <a:pt x="46805" y="161993"/>
                </a:lnTo>
                <a:lnTo>
                  <a:pt x="45929" y="161993"/>
                </a:lnTo>
                <a:lnTo>
                  <a:pt x="45492" y="162415"/>
                </a:lnTo>
                <a:lnTo>
                  <a:pt x="44613" y="161993"/>
                </a:lnTo>
                <a:lnTo>
                  <a:pt x="43738" y="161993"/>
                </a:lnTo>
                <a:lnTo>
                  <a:pt x="43300" y="161149"/>
                </a:lnTo>
                <a:lnTo>
                  <a:pt x="43300" y="160305"/>
                </a:lnTo>
                <a:lnTo>
                  <a:pt x="43300" y="151450"/>
                </a:lnTo>
                <a:lnTo>
                  <a:pt x="43738" y="142594"/>
                </a:lnTo>
                <a:lnTo>
                  <a:pt x="44175" y="134158"/>
                </a:lnTo>
                <a:lnTo>
                  <a:pt x="45492" y="125303"/>
                </a:lnTo>
                <a:lnTo>
                  <a:pt x="52064" y="91989"/>
                </a:lnTo>
                <a:lnTo>
                  <a:pt x="56006" y="72591"/>
                </a:lnTo>
                <a:lnTo>
                  <a:pt x="57760" y="62892"/>
                </a:lnTo>
                <a:lnTo>
                  <a:pt x="59952" y="53193"/>
                </a:lnTo>
                <a:lnTo>
                  <a:pt x="62581" y="45182"/>
                </a:lnTo>
                <a:lnTo>
                  <a:pt x="65649" y="37168"/>
                </a:lnTo>
                <a:lnTo>
                  <a:pt x="72221" y="21567"/>
                </a:lnTo>
                <a:lnTo>
                  <a:pt x="72661" y="21145"/>
                </a:lnTo>
                <a:lnTo>
                  <a:pt x="73537" y="20723"/>
                </a:lnTo>
                <a:lnTo>
                  <a:pt x="74850" y="20301"/>
                </a:lnTo>
                <a:lnTo>
                  <a:pt x="75729" y="20723"/>
                </a:lnTo>
                <a:lnTo>
                  <a:pt x="76166" y="21145"/>
                </a:lnTo>
                <a:lnTo>
                  <a:pt x="76604" y="21989"/>
                </a:lnTo>
                <a:lnTo>
                  <a:pt x="76166" y="22830"/>
                </a:lnTo>
                <a:lnTo>
                  <a:pt x="69594" y="38434"/>
                </a:lnTo>
                <a:close/>
                <a:moveTo>
                  <a:pt x="2251581" y="502051"/>
                </a:moveTo>
                <a:cubicBezTo>
                  <a:pt x="2251581" y="501261"/>
                  <a:pt x="2252517" y="500470"/>
                  <a:pt x="2252517" y="500470"/>
                </a:cubicBezTo>
                <a:cubicBezTo>
                  <a:pt x="2253452" y="500470"/>
                  <a:pt x="2255319" y="501261"/>
                  <a:pt x="2255319" y="501261"/>
                </a:cubicBezTo>
                <a:lnTo>
                  <a:pt x="2253609" y="503434"/>
                </a:lnTo>
                <a:cubicBezTo>
                  <a:pt x="2253518" y="503453"/>
                  <a:pt x="2253452" y="503500"/>
                  <a:pt x="2253452" y="503635"/>
                </a:cubicBezTo>
                <a:lnTo>
                  <a:pt x="2251581" y="502051"/>
                </a:lnTo>
                <a:close/>
                <a:moveTo>
                  <a:pt x="1797332" y="499680"/>
                </a:moveTo>
                <a:cubicBezTo>
                  <a:pt x="1797332" y="498890"/>
                  <a:pt x="1795461" y="498890"/>
                  <a:pt x="1795461" y="498099"/>
                </a:cubicBezTo>
                <a:cubicBezTo>
                  <a:pt x="1796397" y="498099"/>
                  <a:pt x="1796397" y="496515"/>
                  <a:pt x="1797332" y="496515"/>
                </a:cubicBezTo>
                <a:cubicBezTo>
                  <a:pt x="1797332" y="496515"/>
                  <a:pt x="1799203" y="497306"/>
                  <a:pt x="1799203" y="498099"/>
                </a:cubicBezTo>
                <a:cubicBezTo>
                  <a:pt x="1800135" y="498099"/>
                  <a:pt x="1801070" y="498890"/>
                  <a:pt x="1801070" y="498890"/>
                </a:cubicBezTo>
                <a:cubicBezTo>
                  <a:pt x="1801070" y="498890"/>
                  <a:pt x="1800135" y="500470"/>
                  <a:pt x="1800135" y="501261"/>
                </a:cubicBezTo>
                <a:cubicBezTo>
                  <a:pt x="1799203" y="501261"/>
                  <a:pt x="1798267" y="502051"/>
                  <a:pt x="1798267" y="502845"/>
                </a:cubicBezTo>
                <a:cubicBezTo>
                  <a:pt x="1798267" y="502051"/>
                  <a:pt x="1796397" y="502051"/>
                  <a:pt x="1796397" y="501261"/>
                </a:cubicBezTo>
                <a:lnTo>
                  <a:pt x="1797332" y="499680"/>
                </a:lnTo>
                <a:close/>
                <a:moveTo>
                  <a:pt x="874704" y="501261"/>
                </a:moveTo>
                <a:cubicBezTo>
                  <a:pt x="874704" y="502051"/>
                  <a:pt x="872836" y="502051"/>
                  <a:pt x="872836" y="502845"/>
                </a:cubicBezTo>
                <a:cubicBezTo>
                  <a:pt x="872836" y="502051"/>
                  <a:pt x="871901" y="501261"/>
                  <a:pt x="870966" y="501261"/>
                </a:cubicBezTo>
                <a:cubicBezTo>
                  <a:pt x="870966" y="500470"/>
                  <a:pt x="870030" y="498890"/>
                  <a:pt x="870030" y="498890"/>
                </a:cubicBezTo>
                <a:cubicBezTo>
                  <a:pt x="870030" y="498890"/>
                  <a:pt x="870966" y="498099"/>
                  <a:pt x="871901" y="498099"/>
                </a:cubicBezTo>
                <a:cubicBezTo>
                  <a:pt x="871901" y="497306"/>
                  <a:pt x="873771" y="496515"/>
                  <a:pt x="873771" y="496515"/>
                </a:cubicBezTo>
                <a:cubicBezTo>
                  <a:pt x="874704" y="496515"/>
                  <a:pt x="874704" y="498099"/>
                  <a:pt x="875639" y="498099"/>
                </a:cubicBezTo>
                <a:cubicBezTo>
                  <a:pt x="875639" y="498890"/>
                  <a:pt x="873771" y="498890"/>
                  <a:pt x="873771" y="499680"/>
                </a:cubicBezTo>
                <a:lnTo>
                  <a:pt x="874704" y="501261"/>
                </a:lnTo>
                <a:close/>
                <a:moveTo>
                  <a:pt x="2233824" y="535274"/>
                </a:moveTo>
                <a:cubicBezTo>
                  <a:pt x="2233824" y="535274"/>
                  <a:pt x="2232888" y="534483"/>
                  <a:pt x="2231953" y="534483"/>
                </a:cubicBezTo>
                <a:lnTo>
                  <a:pt x="2230083" y="532899"/>
                </a:lnTo>
                <a:cubicBezTo>
                  <a:pt x="2230083" y="532899"/>
                  <a:pt x="2231018" y="531318"/>
                  <a:pt x="2231953" y="531318"/>
                </a:cubicBezTo>
                <a:cubicBezTo>
                  <a:pt x="2231953" y="531318"/>
                  <a:pt x="2232888" y="532109"/>
                  <a:pt x="2233824" y="532109"/>
                </a:cubicBezTo>
                <a:lnTo>
                  <a:pt x="2235691" y="533693"/>
                </a:lnTo>
                <a:cubicBezTo>
                  <a:pt x="2234759" y="533693"/>
                  <a:pt x="2234759" y="535274"/>
                  <a:pt x="2233824" y="535274"/>
                </a:cubicBezTo>
                <a:close/>
                <a:moveTo>
                  <a:pt x="2209523" y="544765"/>
                </a:moveTo>
                <a:lnTo>
                  <a:pt x="2207652" y="543184"/>
                </a:lnTo>
                <a:lnTo>
                  <a:pt x="2208587" y="541600"/>
                </a:lnTo>
                <a:lnTo>
                  <a:pt x="2211390" y="543184"/>
                </a:lnTo>
                <a:cubicBezTo>
                  <a:pt x="2210458" y="543184"/>
                  <a:pt x="2209523" y="544765"/>
                  <a:pt x="2209523" y="544765"/>
                </a:cubicBezTo>
                <a:close/>
                <a:moveTo>
                  <a:pt x="2115121" y="531318"/>
                </a:moveTo>
                <a:cubicBezTo>
                  <a:pt x="2115121" y="532109"/>
                  <a:pt x="2114186" y="533693"/>
                  <a:pt x="2114186" y="533693"/>
                </a:cubicBezTo>
                <a:cubicBezTo>
                  <a:pt x="2113250" y="533693"/>
                  <a:pt x="2112315" y="532109"/>
                  <a:pt x="2111380" y="532109"/>
                </a:cubicBezTo>
                <a:cubicBezTo>
                  <a:pt x="2113250" y="530528"/>
                  <a:pt x="2114186" y="529738"/>
                  <a:pt x="2115121" y="528154"/>
                </a:cubicBezTo>
                <a:cubicBezTo>
                  <a:pt x="2115121" y="528947"/>
                  <a:pt x="2116988" y="529738"/>
                  <a:pt x="2116988" y="529738"/>
                </a:cubicBezTo>
                <a:cubicBezTo>
                  <a:pt x="2116988" y="530528"/>
                  <a:pt x="2116056" y="531318"/>
                  <a:pt x="2115121" y="531318"/>
                </a:cubicBezTo>
                <a:close/>
                <a:moveTo>
                  <a:pt x="2076800" y="534483"/>
                </a:moveTo>
                <a:cubicBezTo>
                  <a:pt x="2076800" y="535274"/>
                  <a:pt x="2074930" y="536064"/>
                  <a:pt x="2074930" y="536064"/>
                </a:cubicBezTo>
                <a:cubicBezTo>
                  <a:pt x="2074930" y="536854"/>
                  <a:pt x="2073994" y="537648"/>
                  <a:pt x="2073059" y="537648"/>
                </a:cubicBezTo>
                <a:cubicBezTo>
                  <a:pt x="2073059" y="538438"/>
                  <a:pt x="2072127" y="536854"/>
                  <a:pt x="2071192" y="536854"/>
                </a:cubicBezTo>
                <a:cubicBezTo>
                  <a:pt x="2070256" y="536854"/>
                  <a:pt x="2070256" y="538438"/>
                  <a:pt x="2070256" y="538438"/>
                </a:cubicBezTo>
                <a:cubicBezTo>
                  <a:pt x="2069321" y="538438"/>
                  <a:pt x="2068386" y="536854"/>
                  <a:pt x="2067451" y="536854"/>
                </a:cubicBezTo>
                <a:cubicBezTo>
                  <a:pt x="2067451" y="536854"/>
                  <a:pt x="2069321" y="536064"/>
                  <a:pt x="2069321" y="535274"/>
                </a:cubicBezTo>
                <a:cubicBezTo>
                  <a:pt x="2069321" y="535274"/>
                  <a:pt x="2067451" y="534483"/>
                  <a:pt x="2067451" y="533693"/>
                </a:cubicBezTo>
                <a:cubicBezTo>
                  <a:pt x="2067451" y="533693"/>
                  <a:pt x="2068386" y="532899"/>
                  <a:pt x="2068386" y="532109"/>
                </a:cubicBezTo>
                <a:cubicBezTo>
                  <a:pt x="2069321" y="531318"/>
                  <a:pt x="2070256" y="530528"/>
                  <a:pt x="2070256" y="530528"/>
                </a:cubicBezTo>
                <a:lnTo>
                  <a:pt x="2072127" y="532109"/>
                </a:lnTo>
                <a:cubicBezTo>
                  <a:pt x="2073059" y="532109"/>
                  <a:pt x="2073059" y="529738"/>
                  <a:pt x="2073994" y="529738"/>
                </a:cubicBezTo>
                <a:cubicBezTo>
                  <a:pt x="2074930" y="529738"/>
                  <a:pt x="2075865" y="531318"/>
                  <a:pt x="2075865" y="531318"/>
                </a:cubicBezTo>
                <a:lnTo>
                  <a:pt x="2074930" y="532899"/>
                </a:lnTo>
                <a:cubicBezTo>
                  <a:pt x="2074930" y="533693"/>
                  <a:pt x="2076800" y="533693"/>
                  <a:pt x="2076800" y="534483"/>
                </a:cubicBezTo>
                <a:close/>
                <a:moveTo>
                  <a:pt x="2046891" y="537648"/>
                </a:moveTo>
                <a:cubicBezTo>
                  <a:pt x="2046891" y="538438"/>
                  <a:pt x="2045955" y="539229"/>
                  <a:pt x="2045955" y="539229"/>
                </a:cubicBezTo>
                <a:cubicBezTo>
                  <a:pt x="2045020" y="539229"/>
                  <a:pt x="2044085" y="538438"/>
                  <a:pt x="2043149" y="538438"/>
                </a:cubicBezTo>
                <a:cubicBezTo>
                  <a:pt x="2043149" y="537648"/>
                  <a:pt x="2045020" y="536854"/>
                  <a:pt x="2045020" y="536854"/>
                </a:cubicBezTo>
                <a:cubicBezTo>
                  <a:pt x="2045955" y="536064"/>
                  <a:pt x="2045955" y="535274"/>
                  <a:pt x="2046891" y="534483"/>
                </a:cubicBezTo>
                <a:lnTo>
                  <a:pt x="2048758" y="536064"/>
                </a:lnTo>
                <a:cubicBezTo>
                  <a:pt x="2048758" y="536064"/>
                  <a:pt x="2047822" y="537648"/>
                  <a:pt x="2046891" y="537648"/>
                </a:cubicBezTo>
                <a:close/>
                <a:moveTo>
                  <a:pt x="1973984" y="535274"/>
                </a:moveTo>
                <a:lnTo>
                  <a:pt x="1972116" y="533693"/>
                </a:lnTo>
                <a:lnTo>
                  <a:pt x="1973049" y="532109"/>
                </a:lnTo>
                <a:lnTo>
                  <a:pt x="1974919" y="533693"/>
                </a:lnTo>
                <a:lnTo>
                  <a:pt x="1973984" y="535274"/>
                </a:lnTo>
                <a:close/>
                <a:moveTo>
                  <a:pt x="1928187" y="533693"/>
                </a:moveTo>
                <a:lnTo>
                  <a:pt x="1926317" y="532899"/>
                </a:lnTo>
                <a:cubicBezTo>
                  <a:pt x="1926317" y="532109"/>
                  <a:pt x="1928187" y="531318"/>
                  <a:pt x="1928187" y="530528"/>
                </a:cubicBezTo>
                <a:cubicBezTo>
                  <a:pt x="1928187" y="531318"/>
                  <a:pt x="1930055" y="531318"/>
                  <a:pt x="1930055" y="532109"/>
                </a:cubicBezTo>
                <a:cubicBezTo>
                  <a:pt x="1930055" y="532109"/>
                  <a:pt x="1929119" y="533693"/>
                  <a:pt x="1928187" y="533693"/>
                </a:cubicBezTo>
                <a:close/>
                <a:moveTo>
                  <a:pt x="1819763" y="533693"/>
                </a:moveTo>
                <a:lnTo>
                  <a:pt x="1821633" y="532109"/>
                </a:lnTo>
                <a:lnTo>
                  <a:pt x="1823504" y="532899"/>
                </a:lnTo>
                <a:cubicBezTo>
                  <a:pt x="1823504" y="533693"/>
                  <a:pt x="1822568" y="534483"/>
                  <a:pt x="1821633" y="535274"/>
                </a:cubicBezTo>
                <a:cubicBezTo>
                  <a:pt x="1822568" y="534483"/>
                  <a:pt x="1819763" y="533693"/>
                  <a:pt x="1819763" y="533693"/>
                </a:cubicBezTo>
                <a:close/>
                <a:moveTo>
                  <a:pt x="1755270" y="536064"/>
                </a:moveTo>
                <a:cubicBezTo>
                  <a:pt x="1754338" y="536064"/>
                  <a:pt x="1753403" y="534483"/>
                  <a:pt x="1752468" y="534483"/>
                </a:cubicBezTo>
                <a:cubicBezTo>
                  <a:pt x="1752468" y="535274"/>
                  <a:pt x="1751532" y="536064"/>
                  <a:pt x="1751532" y="536854"/>
                </a:cubicBezTo>
                <a:cubicBezTo>
                  <a:pt x="1750597" y="536854"/>
                  <a:pt x="1749665" y="537648"/>
                  <a:pt x="1749665" y="538438"/>
                </a:cubicBezTo>
                <a:lnTo>
                  <a:pt x="1747794" y="540019"/>
                </a:lnTo>
                <a:lnTo>
                  <a:pt x="1749665" y="541600"/>
                </a:lnTo>
                <a:lnTo>
                  <a:pt x="1748730" y="543184"/>
                </a:lnTo>
                <a:cubicBezTo>
                  <a:pt x="1747794" y="543184"/>
                  <a:pt x="1746859" y="541600"/>
                  <a:pt x="1745924" y="541600"/>
                </a:cubicBezTo>
                <a:lnTo>
                  <a:pt x="1744056" y="540810"/>
                </a:lnTo>
                <a:cubicBezTo>
                  <a:pt x="1744056" y="540019"/>
                  <a:pt x="1745924" y="539229"/>
                  <a:pt x="1745924" y="538438"/>
                </a:cubicBezTo>
                <a:cubicBezTo>
                  <a:pt x="1745924" y="538438"/>
                  <a:pt x="1747794" y="537648"/>
                  <a:pt x="1747794" y="536854"/>
                </a:cubicBezTo>
                <a:cubicBezTo>
                  <a:pt x="1747794" y="536854"/>
                  <a:pt x="1744989" y="536064"/>
                  <a:pt x="1744989" y="535274"/>
                </a:cubicBezTo>
                <a:cubicBezTo>
                  <a:pt x="1745924" y="535274"/>
                  <a:pt x="1746859" y="533693"/>
                  <a:pt x="1746859" y="533693"/>
                </a:cubicBezTo>
                <a:cubicBezTo>
                  <a:pt x="1747794" y="533693"/>
                  <a:pt x="1748730" y="535274"/>
                  <a:pt x="1748730" y="535274"/>
                </a:cubicBezTo>
                <a:cubicBezTo>
                  <a:pt x="1749665" y="535274"/>
                  <a:pt x="1750597" y="533693"/>
                  <a:pt x="1750597" y="533693"/>
                </a:cubicBezTo>
                <a:cubicBezTo>
                  <a:pt x="1750597" y="532899"/>
                  <a:pt x="1752468" y="532109"/>
                  <a:pt x="1752468" y="532109"/>
                </a:cubicBezTo>
                <a:cubicBezTo>
                  <a:pt x="1753403" y="532899"/>
                  <a:pt x="1755270" y="533693"/>
                  <a:pt x="1756206" y="534483"/>
                </a:cubicBezTo>
                <a:lnTo>
                  <a:pt x="1755270" y="536064"/>
                </a:lnTo>
                <a:close/>
                <a:moveTo>
                  <a:pt x="1644981" y="537648"/>
                </a:moveTo>
                <a:cubicBezTo>
                  <a:pt x="1644046" y="536854"/>
                  <a:pt x="1643111" y="536854"/>
                  <a:pt x="1642176" y="536064"/>
                </a:cubicBezTo>
                <a:lnTo>
                  <a:pt x="1640308" y="535274"/>
                </a:lnTo>
                <a:cubicBezTo>
                  <a:pt x="1640308" y="534483"/>
                  <a:pt x="1642176" y="533693"/>
                  <a:pt x="1642176" y="532899"/>
                </a:cubicBezTo>
                <a:lnTo>
                  <a:pt x="1644046" y="534483"/>
                </a:lnTo>
                <a:cubicBezTo>
                  <a:pt x="1644981" y="534483"/>
                  <a:pt x="1644981" y="532899"/>
                  <a:pt x="1645914" y="532899"/>
                </a:cubicBezTo>
                <a:lnTo>
                  <a:pt x="1647784" y="533693"/>
                </a:lnTo>
                <a:cubicBezTo>
                  <a:pt x="1646849" y="535274"/>
                  <a:pt x="1645914" y="536064"/>
                  <a:pt x="1644981" y="537648"/>
                </a:cubicBezTo>
                <a:close/>
                <a:moveTo>
                  <a:pt x="1634700" y="536854"/>
                </a:moveTo>
                <a:cubicBezTo>
                  <a:pt x="1634700" y="537648"/>
                  <a:pt x="1633764" y="538438"/>
                  <a:pt x="1633764" y="539229"/>
                </a:cubicBezTo>
                <a:cubicBezTo>
                  <a:pt x="1632829" y="539229"/>
                  <a:pt x="1631894" y="537648"/>
                  <a:pt x="1631894" y="537648"/>
                </a:cubicBezTo>
                <a:cubicBezTo>
                  <a:pt x="1630959" y="536854"/>
                  <a:pt x="1629091" y="536854"/>
                  <a:pt x="1629091" y="536064"/>
                </a:cubicBezTo>
                <a:lnTo>
                  <a:pt x="1630959" y="534483"/>
                </a:lnTo>
                <a:cubicBezTo>
                  <a:pt x="1631894" y="533693"/>
                  <a:pt x="1631894" y="532899"/>
                  <a:pt x="1632829" y="532899"/>
                </a:cubicBezTo>
                <a:cubicBezTo>
                  <a:pt x="1632829" y="532899"/>
                  <a:pt x="1633764" y="533693"/>
                  <a:pt x="1634700" y="533693"/>
                </a:cubicBezTo>
                <a:cubicBezTo>
                  <a:pt x="1634700" y="534483"/>
                  <a:pt x="1632829" y="535274"/>
                  <a:pt x="1632829" y="536064"/>
                </a:cubicBezTo>
                <a:cubicBezTo>
                  <a:pt x="1632829" y="536064"/>
                  <a:pt x="1635635" y="536854"/>
                  <a:pt x="1634700" y="536854"/>
                </a:cubicBezTo>
                <a:close/>
                <a:moveTo>
                  <a:pt x="1574881" y="537648"/>
                </a:moveTo>
                <a:lnTo>
                  <a:pt x="1573010" y="536064"/>
                </a:lnTo>
                <a:lnTo>
                  <a:pt x="1574881" y="534483"/>
                </a:lnTo>
                <a:lnTo>
                  <a:pt x="1576748" y="536064"/>
                </a:lnTo>
                <a:cubicBezTo>
                  <a:pt x="1576748" y="536064"/>
                  <a:pt x="1575816" y="537648"/>
                  <a:pt x="1574881" y="537648"/>
                </a:cubicBezTo>
                <a:close/>
                <a:moveTo>
                  <a:pt x="1511323" y="535274"/>
                </a:moveTo>
                <a:cubicBezTo>
                  <a:pt x="1511323" y="536064"/>
                  <a:pt x="1513191" y="536064"/>
                  <a:pt x="1513191" y="536854"/>
                </a:cubicBezTo>
                <a:cubicBezTo>
                  <a:pt x="1513191" y="536854"/>
                  <a:pt x="1511323" y="537648"/>
                  <a:pt x="1511323" y="538438"/>
                </a:cubicBezTo>
                <a:cubicBezTo>
                  <a:pt x="1512255" y="539229"/>
                  <a:pt x="1514126" y="539229"/>
                  <a:pt x="1514126" y="540019"/>
                </a:cubicBezTo>
                <a:lnTo>
                  <a:pt x="1512255" y="541600"/>
                </a:lnTo>
                <a:cubicBezTo>
                  <a:pt x="1511323" y="541600"/>
                  <a:pt x="1510388" y="540019"/>
                  <a:pt x="1510388" y="540019"/>
                </a:cubicBezTo>
                <a:lnTo>
                  <a:pt x="1508518" y="539229"/>
                </a:lnTo>
                <a:cubicBezTo>
                  <a:pt x="1507582" y="538438"/>
                  <a:pt x="1509453" y="537648"/>
                  <a:pt x="1509453" y="536854"/>
                </a:cubicBezTo>
                <a:lnTo>
                  <a:pt x="1507582" y="536064"/>
                </a:lnTo>
                <a:cubicBezTo>
                  <a:pt x="1507582" y="535274"/>
                  <a:pt x="1508518" y="534483"/>
                  <a:pt x="1509453" y="533693"/>
                </a:cubicBezTo>
                <a:lnTo>
                  <a:pt x="1510388" y="532109"/>
                </a:lnTo>
                <a:cubicBezTo>
                  <a:pt x="1510388" y="532899"/>
                  <a:pt x="1513191" y="532899"/>
                  <a:pt x="1513191" y="533693"/>
                </a:cubicBezTo>
                <a:cubicBezTo>
                  <a:pt x="1513191" y="533693"/>
                  <a:pt x="1511323" y="534483"/>
                  <a:pt x="1511323" y="535274"/>
                </a:cubicBezTo>
                <a:close/>
                <a:moveTo>
                  <a:pt x="1380468" y="526573"/>
                </a:moveTo>
                <a:cubicBezTo>
                  <a:pt x="1379533" y="527363"/>
                  <a:pt x="1378598" y="528947"/>
                  <a:pt x="1377665" y="529738"/>
                </a:cubicBezTo>
                <a:cubicBezTo>
                  <a:pt x="1376730" y="530528"/>
                  <a:pt x="1376730" y="531318"/>
                  <a:pt x="1375795" y="531318"/>
                </a:cubicBezTo>
                <a:cubicBezTo>
                  <a:pt x="1375795" y="532109"/>
                  <a:pt x="1374860" y="533693"/>
                  <a:pt x="1373924" y="533693"/>
                </a:cubicBezTo>
                <a:lnTo>
                  <a:pt x="1372057" y="532109"/>
                </a:lnTo>
                <a:lnTo>
                  <a:pt x="1373924" y="530528"/>
                </a:lnTo>
                <a:cubicBezTo>
                  <a:pt x="1373924" y="529738"/>
                  <a:pt x="1374860" y="528947"/>
                  <a:pt x="1375795" y="528947"/>
                </a:cubicBezTo>
                <a:cubicBezTo>
                  <a:pt x="1375795" y="528154"/>
                  <a:pt x="1376730" y="527363"/>
                  <a:pt x="1376730" y="526573"/>
                </a:cubicBezTo>
                <a:lnTo>
                  <a:pt x="1374860" y="525782"/>
                </a:lnTo>
                <a:cubicBezTo>
                  <a:pt x="1374860" y="524992"/>
                  <a:pt x="1376730" y="524198"/>
                  <a:pt x="1376730" y="523408"/>
                </a:cubicBezTo>
                <a:cubicBezTo>
                  <a:pt x="1376730" y="524198"/>
                  <a:pt x="1378598" y="524992"/>
                  <a:pt x="1378598" y="524992"/>
                </a:cubicBezTo>
                <a:cubicBezTo>
                  <a:pt x="1379533" y="525782"/>
                  <a:pt x="1379533" y="525782"/>
                  <a:pt x="1380468" y="526573"/>
                </a:cubicBezTo>
                <a:close/>
                <a:moveTo>
                  <a:pt x="1294373" y="526573"/>
                </a:moveTo>
                <a:cubicBezTo>
                  <a:pt x="1294373" y="527363"/>
                  <a:pt x="1295309" y="528154"/>
                  <a:pt x="1295309" y="528947"/>
                </a:cubicBezTo>
                <a:cubicBezTo>
                  <a:pt x="1296241" y="528947"/>
                  <a:pt x="1297176" y="529738"/>
                  <a:pt x="1297176" y="530528"/>
                </a:cubicBezTo>
                <a:lnTo>
                  <a:pt x="1299046" y="532109"/>
                </a:lnTo>
                <a:lnTo>
                  <a:pt x="1297176" y="533693"/>
                </a:lnTo>
                <a:cubicBezTo>
                  <a:pt x="1296241" y="533693"/>
                  <a:pt x="1295309" y="532109"/>
                  <a:pt x="1295309" y="531318"/>
                </a:cubicBezTo>
                <a:cubicBezTo>
                  <a:pt x="1294373" y="531318"/>
                  <a:pt x="1294373" y="530528"/>
                  <a:pt x="1293438" y="529738"/>
                </a:cubicBezTo>
                <a:cubicBezTo>
                  <a:pt x="1292503" y="528947"/>
                  <a:pt x="1291567" y="527363"/>
                  <a:pt x="1290635" y="526573"/>
                </a:cubicBezTo>
                <a:cubicBezTo>
                  <a:pt x="1291567" y="525782"/>
                  <a:pt x="1291567" y="525782"/>
                  <a:pt x="1292503" y="524992"/>
                </a:cubicBezTo>
                <a:cubicBezTo>
                  <a:pt x="1292503" y="524992"/>
                  <a:pt x="1294373" y="524198"/>
                  <a:pt x="1294373" y="523408"/>
                </a:cubicBezTo>
                <a:cubicBezTo>
                  <a:pt x="1294373" y="524198"/>
                  <a:pt x="1296241" y="524992"/>
                  <a:pt x="1296241" y="525782"/>
                </a:cubicBezTo>
                <a:lnTo>
                  <a:pt x="1294373" y="526573"/>
                </a:lnTo>
                <a:close/>
                <a:moveTo>
                  <a:pt x="1163518" y="536064"/>
                </a:moveTo>
                <a:lnTo>
                  <a:pt x="1161647" y="536854"/>
                </a:lnTo>
                <a:cubicBezTo>
                  <a:pt x="1161647" y="537648"/>
                  <a:pt x="1163518" y="538438"/>
                  <a:pt x="1162583" y="539229"/>
                </a:cubicBezTo>
                <a:lnTo>
                  <a:pt x="1160715" y="540019"/>
                </a:lnTo>
                <a:cubicBezTo>
                  <a:pt x="1160715" y="540019"/>
                  <a:pt x="1159780" y="541600"/>
                  <a:pt x="1158845" y="541600"/>
                </a:cubicBezTo>
                <a:lnTo>
                  <a:pt x="1156974" y="540019"/>
                </a:lnTo>
                <a:cubicBezTo>
                  <a:pt x="1156974" y="539229"/>
                  <a:pt x="1158845" y="539229"/>
                  <a:pt x="1159780" y="538438"/>
                </a:cubicBezTo>
                <a:cubicBezTo>
                  <a:pt x="1159780" y="537648"/>
                  <a:pt x="1157910" y="536854"/>
                  <a:pt x="1157910" y="536854"/>
                </a:cubicBezTo>
                <a:cubicBezTo>
                  <a:pt x="1157910" y="536064"/>
                  <a:pt x="1159780" y="536064"/>
                  <a:pt x="1159780" y="535274"/>
                </a:cubicBezTo>
                <a:cubicBezTo>
                  <a:pt x="1159780" y="534483"/>
                  <a:pt x="1157910" y="533693"/>
                  <a:pt x="1157910" y="533693"/>
                </a:cubicBezTo>
                <a:cubicBezTo>
                  <a:pt x="1157910" y="532899"/>
                  <a:pt x="1160715" y="532899"/>
                  <a:pt x="1160715" y="532109"/>
                </a:cubicBezTo>
                <a:lnTo>
                  <a:pt x="1161647" y="533693"/>
                </a:lnTo>
                <a:cubicBezTo>
                  <a:pt x="1162583" y="534483"/>
                  <a:pt x="1163518" y="535274"/>
                  <a:pt x="1163518" y="536064"/>
                </a:cubicBezTo>
                <a:close/>
                <a:moveTo>
                  <a:pt x="1098090" y="536064"/>
                </a:moveTo>
                <a:lnTo>
                  <a:pt x="1096223" y="537648"/>
                </a:lnTo>
                <a:cubicBezTo>
                  <a:pt x="1095288" y="537648"/>
                  <a:pt x="1094352" y="536064"/>
                  <a:pt x="1094352" y="536064"/>
                </a:cubicBezTo>
                <a:lnTo>
                  <a:pt x="1096223" y="534483"/>
                </a:lnTo>
                <a:lnTo>
                  <a:pt x="1098090" y="536064"/>
                </a:lnTo>
                <a:close/>
                <a:moveTo>
                  <a:pt x="1038271" y="532899"/>
                </a:moveTo>
                <a:cubicBezTo>
                  <a:pt x="1039206" y="532899"/>
                  <a:pt x="1039206" y="533693"/>
                  <a:pt x="1040142" y="534483"/>
                </a:cubicBezTo>
                <a:lnTo>
                  <a:pt x="1042012" y="536064"/>
                </a:lnTo>
                <a:cubicBezTo>
                  <a:pt x="1042012" y="536854"/>
                  <a:pt x="1040142" y="536854"/>
                  <a:pt x="1039206" y="537648"/>
                </a:cubicBezTo>
                <a:cubicBezTo>
                  <a:pt x="1039206" y="537648"/>
                  <a:pt x="1038271" y="539229"/>
                  <a:pt x="1037339" y="539229"/>
                </a:cubicBezTo>
                <a:cubicBezTo>
                  <a:pt x="1037339" y="538438"/>
                  <a:pt x="1036404" y="537648"/>
                  <a:pt x="1036404" y="536854"/>
                </a:cubicBezTo>
                <a:cubicBezTo>
                  <a:pt x="1035469" y="536854"/>
                  <a:pt x="1038271" y="536064"/>
                  <a:pt x="1038271" y="536064"/>
                </a:cubicBezTo>
                <a:cubicBezTo>
                  <a:pt x="1038271" y="535274"/>
                  <a:pt x="1036404" y="534483"/>
                  <a:pt x="1036404" y="533693"/>
                </a:cubicBezTo>
                <a:cubicBezTo>
                  <a:pt x="1037339" y="533693"/>
                  <a:pt x="1038271" y="532899"/>
                  <a:pt x="1038271" y="532899"/>
                </a:cubicBezTo>
                <a:close/>
                <a:moveTo>
                  <a:pt x="1027057" y="534483"/>
                </a:moveTo>
                <a:lnTo>
                  <a:pt x="1028925" y="532899"/>
                </a:lnTo>
                <a:cubicBezTo>
                  <a:pt x="1028925" y="533693"/>
                  <a:pt x="1030795" y="534483"/>
                  <a:pt x="1030795" y="535274"/>
                </a:cubicBezTo>
                <a:lnTo>
                  <a:pt x="1028925" y="536064"/>
                </a:lnTo>
                <a:cubicBezTo>
                  <a:pt x="1027993" y="536854"/>
                  <a:pt x="1027057" y="536854"/>
                  <a:pt x="1026122" y="537648"/>
                </a:cubicBezTo>
                <a:cubicBezTo>
                  <a:pt x="1025187" y="536064"/>
                  <a:pt x="1024252" y="535274"/>
                  <a:pt x="1023316" y="533693"/>
                </a:cubicBezTo>
                <a:lnTo>
                  <a:pt x="1025187" y="532899"/>
                </a:lnTo>
                <a:cubicBezTo>
                  <a:pt x="1026122" y="532899"/>
                  <a:pt x="1026122" y="534483"/>
                  <a:pt x="1027057" y="534483"/>
                </a:cubicBezTo>
                <a:close/>
                <a:moveTo>
                  <a:pt x="920503" y="533693"/>
                </a:moveTo>
                <a:cubicBezTo>
                  <a:pt x="920503" y="533693"/>
                  <a:pt x="921439" y="535274"/>
                  <a:pt x="922374" y="535274"/>
                </a:cubicBezTo>
                <a:cubicBezTo>
                  <a:pt x="922374" y="535274"/>
                  <a:pt x="923309" y="533693"/>
                  <a:pt x="924241" y="533693"/>
                </a:cubicBezTo>
                <a:cubicBezTo>
                  <a:pt x="924241" y="533693"/>
                  <a:pt x="925176" y="535274"/>
                  <a:pt x="926112" y="535274"/>
                </a:cubicBezTo>
                <a:cubicBezTo>
                  <a:pt x="926112" y="536064"/>
                  <a:pt x="923309" y="536854"/>
                  <a:pt x="923309" y="536854"/>
                </a:cubicBezTo>
                <a:cubicBezTo>
                  <a:pt x="923309" y="537648"/>
                  <a:pt x="925176" y="538438"/>
                  <a:pt x="925176" y="538438"/>
                </a:cubicBezTo>
                <a:cubicBezTo>
                  <a:pt x="925176" y="539229"/>
                  <a:pt x="927047" y="540019"/>
                  <a:pt x="927047" y="540810"/>
                </a:cubicBezTo>
                <a:lnTo>
                  <a:pt x="925176" y="541600"/>
                </a:lnTo>
                <a:cubicBezTo>
                  <a:pt x="924241" y="541600"/>
                  <a:pt x="923309" y="543184"/>
                  <a:pt x="922374" y="543184"/>
                </a:cubicBezTo>
                <a:lnTo>
                  <a:pt x="921439" y="541600"/>
                </a:lnTo>
                <a:lnTo>
                  <a:pt x="923309" y="540019"/>
                </a:lnTo>
                <a:lnTo>
                  <a:pt x="921439" y="538438"/>
                </a:lnTo>
                <a:cubicBezTo>
                  <a:pt x="921439" y="537648"/>
                  <a:pt x="920503" y="536854"/>
                  <a:pt x="919568" y="536854"/>
                </a:cubicBezTo>
                <a:cubicBezTo>
                  <a:pt x="919568" y="536064"/>
                  <a:pt x="918636" y="535274"/>
                  <a:pt x="918636" y="534483"/>
                </a:cubicBezTo>
                <a:cubicBezTo>
                  <a:pt x="917701" y="534483"/>
                  <a:pt x="916765" y="536064"/>
                  <a:pt x="915830" y="536064"/>
                </a:cubicBezTo>
                <a:lnTo>
                  <a:pt x="914895" y="534483"/>
                </a:lnTo>
                <a:cubicBezTo>
                  <a:pt x="915830" y="533693"/>
                  <a:pt x="917701" y="532899"/>
                  <a:pt x="918636" y="532109"/>
                </a:cubicBezTo>
                <a:cubicBezTo>
                  <a:pt x="918636" y="532109"/>
                  <a:pt x="920503" y="532899"/>
                  <a:pt x="920503" y="533693"/>
                </a:cubicBezTo>
                <a:close/>
                <a:moveTo>
                  <a:pt x="851338" y="533693"/>
                </a:moveTo>
                <a:cubicBezTo>
                  <a:pt x="851338" y="533693"/>
                  <a:pt x="848535" y="534483"/>
                  <a:pt x="849470" y="535274"/>
                </a:cubicBezTo>
                <a:cubicBezTo>
                  <a:pt x="848535" y="534483"/>
                  <a:pt x="847600" y="533693"/>
                  <a:pt x="847600" y="532899"/>
                </a:cubicBezTo>
                <a:lnTo>
                  <a:pt x="849470" y="532109"/>
                </a:lnTo>
                <a:lnTo>
                  <a:pt x="851338" y="533693"/>
                </a:lnTo>
                <a:close/>
                <a:moveTo>
                  <a:pt x="742916" y="533693"/>
                </a:moveTo>
                <a:cubicBezTo>
                  <a:pt x="741981" y="533693"/>
                  <a:pt x="741046" y="532109"/>
                  <a:pt x="741046" y="532109"/>
                </a:cubicBezTo>
                <a:cubicBezTo>
                  <a:pt x="741046" y="531318"/>
                  <a:pt x="742916" y="531318"/>
                  <a:pt x="742916" y="530528"/>
                </a:cubicBezTo>
                <a:cubicBezTo>
                  <a:pt x="742916" y="531318"/>
                  <a:pt x="744787" y="532109"/>
                  <a:pt x="744787" y="532899"/>
                </a:cubicBezTo>
                <a:lnTo>
                  <a:pt x="742916" y="533693"/>
                </a:lnTo>
                <a:close/>
                <a:moveTo>
                  <a:pt x="697116" y="535274"/>
                </a:moveTo>
                <a:lnTo>
                  <a:pt x="696181" y="533693"/>
                </a:lnTo>
                <a:lnTo>
                  <a:pt x="698052" y="532109"/>
                </a:lnTo>
                <a:lnTo>
                  <a:pt x="698987" y="533693"/>
                </a:lnTo>
                <a:lnTo>
                  <a:pt x="697116" y="535274"/>
                </a:lnTo>
                <a:close/>
                <a:moveTo>
                  <a:pt x="626084" y="536854"/>
                </a:moveTo>
                <a:cubicBezTo>
                  <a:pt x="626084" y="536854"/>
                  <a:pt x="627951" y="537648"/>
                  <a:pt x="627951" y="538438"/>
                </a:cubicBezTo>
                <a:cubicBezTo>
                  <a:pt x="627016" y="538438"/>
                  <a:pt x="626084" y="539229"/>
                  <a:pt x="625148" y="539229"/>
                </a:cubicBezTo>
                <a:cubicBezTo>
                  <a:pt x="625148" y="539229"/>
                  <a:pt x="624213" y="538438"/>
                  <a:pt x="624213" y="537648"/>
                </a:cubicBezTo>
                <a:cubicBezTo>
                  <a:pt x="623278" y="537648"/>
                  <a:pt x="622343" y="536064"/>
                  <a:pt x="622343" y="536064"/>
                </a:cubicBezTo>
                <a:lnTo>
                  <a:pt x="624213" y="534483"/>
                </a:lnTo>
                <a:cubicBezTo>
                  <a:pt x="625148" y="535274"/>
                  <a:pt x="625148" y="536064"/>
                  <a:pt x="626084" y="536854"/>
                </a:cubicBezTo>
                <a:close/>
                <a:moveTo>
                  <a:pt x="597106" y="529738"/>
                </a:moveTo>
                <a:cubicBezTo>
                  <a:pt x="598041" y="529738"/>
                  <a:pt x="598041" y="532109"/>
                  <a:pt x="598977" y="532109"/>
                </a:cubicBezTo>
                <a:lnTo>
                  <a:pt x="600847" y="530528"/>
                </a:lnTo>
                <a:cubicBezTo>
                  <a:pt x="600847" y="530528"/>
                  <a:pt x="601782" y="531318"/>
                  <a:pt x="602715" y="532109"/>
                </a:cubicBezTo>
                <a:cubicBezTo>
                  <a:pt x="602715" y="532899"/>
                  <a:pt x="603650" y="533693"/>
                  <a:pt x="603650" y="533693"/>
                </a:cubicBezTo>
                <a:cubicBezTo>
                  <a:pt x="603650" y="534483"/>
                  <a:pt x="601782" y="535274"/>
                  <a:pt x="601782" y="535274"/>
                </a:cubicBezTo>
                <a:cubicBezTo>
                  <a:pt x="601782" y="536064"/>
                  <a:pt x="603650" y="536854"/>
                  <a:pt x="603650" y="536854"/>
                </a:cubicBezTo>
                <a:cubicBezTo>
                  <a:pt x="602715" y="536854"/>
                  <a:pt x="601782" y="538438"/>
                  <a:pt x="600847" y="538438"/>
                </a:cubicBezTo>
                <a:cubicBezTo>
                  <a:pt x="600847" y="538438"/>
                  <a:pt x="600847" y="536854"/>
                  <a:pt x="599912" y="536854"/>
                </a:cubicBezTo>
                <a:cubicBezTo>
                  <a:pt x="598977" y="536854"/>
                  <a:pt x="598041" y="538438"/>
                  <a:pt x="598041" y="537648"/>
                </a:cubicBezTo>
                <a:cubicBezTo>
                  <a:pt x="597106" y="537648"/>
                  <a:pt x="596174" y="536854"/>
                  <a:pt x="596174" y="536064"/>
                </a:cubicBezTo>
                <a:cubicBezTo>
                  <a:pt x="596174" y="536064"/>
                  <a:pt x="594303" y="535274"/>
                  <a:pt x="594303" y="534483"/>
                </a:cubicBezTo>
                <a:cubicBezTo>
                  <a:pt x="594303" y="533693"/>
                  <a:pt x="596174" y="533693"/>
                  <a:pt x="596174" y="532899"/>
                </a:cubicBezTo>
                <a:lnTo>
                  <a:pt x="595239" y="531318"/>
                </a:lnTo>
                <a:cubicBezTo>
                  <a:pt x="595239" y="531318"/>
                  <a:pt x="596174" y="529738"/>
                  <a:pt x="597106" y="529738"/>
                </a:cubicBezTo>
                <a:close/>
                <a:moveTo>
                  <a:pt x="556915" y="533693"/>
                </a:moveTo>
                <a:cubicBezTo>
                  <a:pt x="556915" y="533693"/>
                  <a:pt x="555983" y="532109"/>
                  <a:pt x="555983" y="531318"/>
                </a:cubicBezTo>
                <a:cubicBezTo>
                  <a:pt x="555047" y="531318"/>
                  <a:pt x="554112" y="530528"/>
                  <a:pt x="554112" y="529738"/>
                </a:cubicBezTo>
                <a:cubicBezTo>
                  <a:pt x="554112" y="529738"/>
                  <a:pt x="555983" y="528947"/>
                  <a:pt x="555983" y="528154"/>
                </a:cubicBezTo>
                <a:cubicBezTo>
                  <a:pt x="556915" y="529738"/>
                  <a:pt x="557850" y="530528"/>
                  <a:pt x="559721" y="532109"/>
                </a:cubicBezTo>
                <a:cubicBezTo>
                  <a:pt x="558785" y="532109"/>
                  <a:pt x="557850" y="533693"/>
                  <a:pt x="556915" y="533693"/>
                </a:cubicBezTo>
                <a:close/>
                <a:moveTo>
                  <a:pt x="461581" y="544765"/>
                </a:moveTo>
                <a:cubicBezTo>
                  <a:pt x="461581" y="544765"/>
                  <a:pt x="460646" y="543184"/>
                  <a:pt x="459710" y="543184"/>
                </a:cubicBezTo>
                <a:lnTo>
                  <a:pt x="462513" y="541600"/>
                </a:lnTo>
                <a:lnTo>
                  <a:pt x="463448" y="543184"/>
                </a:lnTo>
                <a:lnTo>
                  <a:pt x="461581" y="544765"/>
                </a:lnTo>
                <a:close/>
                <a:moveTo>
                  <a:pt x="439147" y="531318"/>
                </a:moveTo>
                <a:cubicBezTo>
                  <a:pt x="440082" y="531318"/>
                  <a:pt x="441018" y="532899"/>
                  <a:pt x="441018" y="532899"/>
                </a:cubicBezTo>
                <a:lnTo>
                  <a:pt x="439147" y="534483"/>
                </a:lnTo>
                <a:cubicBezTo>
                  <a:pt x="438212" y="534483"/>
                  <a:pt x="437280" y="535274"/>
                  <a:pt x="437280" y="535274"/>
                </a:cubicBezTo>
                <a:cubicBezTo>
                  <a:pt x="436344" y="535274"/>
                  <a:pt x="436344" y="533693"/>
                  <a:pt x="435409" y="533693"/>
                </a:cubicBezTo>
                <a:lnTo>
                  <a:pt x="437280" y="532109"/>
                </a:lnTo>
                <a:cubicBezTo>
                  <a:pt x="438212" y="532109"/>
                  <a:pt x="439147" y="531318"/>
                  <a:pt x="439147" y="531318"/>
                </a:cubicBezTo>
                <a:close/>
                <a:moveTo>
                  <a:pt x="530746" y="497306"/>
                </a:moveTo>
                <a:cubicBezTo>
                  <a:pt x="530746" y="496515"/>
                  <a:pt x="529811" y="495725"/>
                  <a:pt x="529811" y="495725"/>
                </a:cubicBezTo>
                <a:cubicBezTo>
                  <a:pt x="528876" y="494934"/>
                  <a:pt x="528876" y="494144"/>
                  <a:pt x="527941" y="493351"/>
                </a:cubicBezTo>
                <a:cubicBezTo>
                  <a:pt x="527008" y="493351"/>
                  <a:pt x="527008" y="492560"/>
                  <a:pt x="526073" y="491770"/>
                </a:cubicBezTo>
                <a:cubicBezTo>
                  <a:pt x="527008" y="491770"/>
                  <a:pt x="527941" y="490189"/>
                  <a:pt x="527941" y="490189"/>
                </a:cubicBezTo>
                <a:cubicBezTo>
                  <a:pt x="528876" y="490979"/>
                  <a:pt x="529811" y="491770"/>
                  <a:pt x="529811" y="492560"/>
                </a:cubicBezTo>
                <a:cubicBezTo>
                  <a:pt x="530746" y="492560"/>
                  <a:pt x="530746" y="493351"/>
                  <a:pt x="531682" y="494144"/>
                </a:cubicBezTo>
                <a:cubicBezTo>
                  <a:pt x="531682" y="494934"/>
                  <a:pt x="532614" y="494934"/>
                  <a:pt x="533549" y="495725"/>
                </a:cubicBezTo>
                <a:lnTo>
                  <a:pt x="534484" y="497306"/>
                </a:lnTo>
                <a:lnTo>
                  <a:pt x="532614" y="498890"/>
                </a:lnTo>
                <a:cubicBezTo>
                  <a:pt x="531682" y="498099"/>
                  <a:pt x="531682" y="498099"/>
                  <a:pt x="530746" y="497306"/>
                </a:cubicBezTo>
                <a:close/>
                <a:moveTo>
                  <a:pt x="522332" y="491770"/>
                </a:moveTo>
                <a:cubicBezTo>
                  <a:pt x="522332" y="490979"/>
                  <a:pt x="524203" y="490189"/>
                  <a:pt x="525138" y="490189"/>
                </a:cubicBezTo>
                <a:lnTo>
                  <a:pt x="526073" y="491770"/>
                </a:lnTo>
                <a:lnTo>
                  <a:pt x="524203" y="493351"/>
                </a:lnTo>
                <a:lnTo>
                  <a:pt x="522332" y="491770"/>
                </a:lnTo>
                <a:close/>
                <a:moveTo>
                  <a:pt x="584022" y="496515"/>
                </a:moveTo>
                <a:cubicBezTo>
                  <a:pt x="584022" y="496515"/>
                  <a:pt x="584957" y="498099"/>
                  <a:pt x="584957" y="498890"/>
                </a:cubicBezTo>
                <a:lnTo>
                  <a:pt x="583087" y="499680"/>
                </a:lnTo>
                <a:lnTo>
                  <a:pt x="581219" y="498099"/>
                </a:lnTo>
                <a:cubicBezTo>
                  <a:pt x="581219" y="498099"/>
                  <a:pt x="583087" y="496515"/>
                  <a:pt x="584022" y="496515"/>
                </a:cubicBezTo>
                <a:close/>
                <a:moveTo>
                  <a:pt x="639168" y="499680"/>
                </a:moveTo>
                <a:cubicBezTo>
                  <a:pt x="640103" y="499680"/>
                  <a:pt x="641035" y="498890"/>
                  <a:pt x="641035" y="498890"/>
                </a:cubicBezTo>
                <a:cubicBezTo>
                  <a:pt x="641970" y="498890"/>
                  <a:pt x="641970" y="500470"/>
                  <a:pt x="642906" y="500470"/>
                </a:cubicBezTo>
                <a:lnTo>
                  <a:pt x="641035" y="502051"/>
                </a:lnTo>
                <a:cubicBezTo>
                  <a:pt x="640103" y="502051"/>
                  <a:pt x="640103" y="499680"/>
                  <a:pt x="639168" y="499680"/>
                </a:cubicBezTo>
                <a:close/>
                <a:moveTo>
                  <a:pt x="637297" y="501261"/>
                </a:moveTo>
                <a:cubicBezTo>
                  <a:pt x="636362" y="501261"/>
                  <a:pt x="636362" y="499680"/>
                  <a:pt x="635430" y="499680"/>
                </a:cubicBezTo>
                <a:lnTo>
                  <a:pt x="637297" y="498099"/>
                </a:lnTo>
                <a:cubicBezTo>
                  <a:pt x="638233" y="498099"/>
                  <a:pt x="639168" y="499680"/>
                  <a:pt x="639168" y="499680"/>
                </a:cubicBezTo>
                <a:cubicBezTo>
                  <a:pt x="638233" y="499680"/>
                  <a:pt x="638233" y="501261"/>
                  <a:pt x="637297" y="501261"/>
                </a:cubicBezTo>
                <a:close/>
                <a:moveTo>
                  <a:pt x="631689" y="502051"/>
                </a:moveTo>
                <a:cubicBezTo>
                  <a:pt x="630757" y="501261"/>
                  <a:pt x="630757" y="501261"/>
                  <a:pt x="629821" y="500470"/>
                </a:cubicBezTo>
                <a:lnTo>
                  <a:pt x="627951" y="498890"/>
                </a:lnTo>
                <a:cubicBezTo>
                  <a:pt x="627951" y="498099"/>
                  <a:pt x="629821" y="497306"/>
                  <a:pt x="630757" y="497306"/>
                </a:cubicBezTo>
                <a:cubicBezTo>
                  <a:pt x="630757" y="496515"/>
                  <a:pt x="631689" y="496515"/>
                  <a:pt x="632624" y="495725"/>
                </a:cubicBezTo>
                <a:cubicBezTo>
                  <a:pt x="632624" y="496515"/>
                  <a:pt x="633559" y="497306"/>
                  <a:pt x="633559" y="498099"/>
                </a:cubicBezTo>
                <a:cubicBezTo>
                  <a:pt x="634495" y="498099"/>
                  <a:pt x="635430" y="499680"/>
                  <a:pt x="635430" y="499680"/>
                </a:cubicBezTo>
                <a:cubicBezTo>
                  <a:pt x="635430" y="499680"/>
                  <a:pt x="633559" y="500470"/>
                  <a:pt x="633559" y="501261"/>
                </a:cubicBezTo>
                <a:cubicBezTo>
                  <a:pt x="632624" y="501261"/>
                  <a:pt x="631689" y="502051"/>
                  <a:pt x="631689" y="502051"/>
                </a:cubicBezTo>
                <a:close/>
                <a:moveTo>
                  <a:pt x="912092" y="494144"/>
                </a:moveTo>
                <a:cubicBezTo>
                  <a:pt x="911157" y="494934"/>
                  <a:pt x="909286" y="495725"/>
                  <a:pt x="909286" y="495725"/>
                </a:cubicBezTo>
                <a:lnTo>
                  <a:pt x="908354" y="494144"/>
                </a:lnTo>
                <a:lnTo>
                  <a:pt x="910222" y="492560"/>
                </a:lnTo>
                <a:lnTo>
                  <a:pt x="912092" y="494144"/>
                </a:lnTo>
                <a:close/>
                <a:moveTo>
                  <a:pt x="963497" y="497306"/>
                </a:moveTo>
                <a:cubicBezTo>
                  <a:pt x="963497" y="498099"/>
                  <a:pt x="965368" y="498099"/>
                  <a:pt x="965368" y="498890"/>
                </a:cubicBezTo>
                <a:cubicBezTo>
                  <a:pt x="965368" y="499680"/>
                  <a:pt x="963497" y="499680"/>
                  <a:pt x="963497" y="500470"/>
                </a:cubicBezTo>
                <a:cubicBezTo>
                  <a:pt x="963497" y="499680"/>
                  <a:pt x="961630" y="498890"/>
                  <a:pt x="961630" y="498890"/>
                </a:cubicBezTo>
                <a:cubicBezTo>
                  <a:pt x="961630" y="498099"/>
                  <a:pt x="963497" y="497306"/>
                  <a:pt x="963497" y="497306"/>
                </a:cubicBezTo>
                <a:close/>
                <a:moveTo>
                  <a:pt x="1011167" y="502845"/>
                </a:moveTo>
                <a:cubicBezTo>
                  <a:pt x="1011167" y="502845"/>
                  <a:pt x="1010232" y="501261"/>
                  <a:pt x="1010232" y="500470"/>
                </a:cubicBezTo>
                <a:lnTo>
                  <a:pt x="1012103" y="499680"/>
                </a:lnTo>
                <a:cubicBezTo>
                  <a:pt x="1012103" y="499680"/>
                  <a:pt x="1013035" y="501261"/>
                  <a:pt x="1013970" y="501261"/>
                </a:cubicBezTo>
                <a:cubicBezTo>
                  <a:pt x="1013035" y="501261"/>
                  <a:pt x="1012103" y="502845"/>
                  <a:pt x="1011167" y="502845"/>
                </a:cubicBezTo>
                <a:close/>
                <a:moveTo>
                  <a:pt x="1063508" y="494144"/>
                </a:moveTo>
                <a:lnTo>
                  <a:pt x="1065378" y="492560"/>
                </a:lnTo>
                <a:cubicBezTo>
                  <a:pt x="1066313" y="493351"/>
                  <a:pt x="1066313" y="494144"/>
                  <a:pt x="1067249" y="494934"/>
                </a:cubicBezTo>
                <a:cubicBezTo>
                  <a:pt x="1067249" y="494934"/>
                  <a:pt x="1068181" y="495725"/>
                  <a:pt x="1068181" y="496515"/>
                </a:cubicBezTo>
                <a:cubicBezTo>
                  <a:pt x="1069116" y="496515"/>
                  <a:pt x="1066313" y="497306"/>
                  <a:pt x="1066313" y="498099"/>
                </a:cubicBezTo>
                <a:cubicBezTo>
                  <a:pt x="1066313" y="497306"/>
                  <a:pt x="1065378" y="496515"/>
                  <a:pt x="1065378" y="495725"/>
                </a:cubicBezTo>
                <a:cubicBezTo>
                  <a:pt x="1064443" y="495725"/>
                  <a:pt x="1063508" y="494144"/>
                  <a:pt x="1063508" y="494144"/>
                </a:cubicBezTo>
                <a:close/>
                <a:moveTo>
                  <a:pt x="1096223" y="501261"/>
                </a:moveTo>
                <a:lnTo>
                  <a:pt x="1094352" y="499680"/>
                </a:lnTo>
                <a:cubicBezTo>
                  <a:pt x="1094352" y="498890"/>
                  <a:pt x="1096223" y="498099"/>
                  <a:pt x="1096223" y="498099"/>
                </a:cubicBezTo>
                <a:cubicBezTo>
                  <a:pt x="1097155" y="497306"/>
                  <a:pt x="1098090" y="496515"/>
                  <a:pt x="1099026" y="496515"/>
                </a:cubicBezTo>
                <a:lnTo>
                  <a:pt x="1099961" y="498099"/>
                </a:lnTo>
                <a:lnTo>
                  <a:pt x="1101828" y="497306"/>
                </a:lnTo>
                <a:cubicBezTo>
                  <a:pt x="1102764" y="497306"/>
                  <a:pt x="1100896" y="495725"/>
                  <a:pt x="1100896" y="494934"/>
                </a:cubicBezTo>
                <a:cubicBezTo>
                  <a:pt x="1100896" y="494934"/>
                  <a:pt x="1099026" y="494144"/>
                  <a:pt x="1099026" y="493351"/>
                </a:cubicBezTo>
                <a:lnTo>
                  <a:pt x="1100896" y="492560"/>
                </a:lnTo>
                <a:cubicBezTo>
                  <a:pt x="1100896" y="491770"/>
                  <a:pt x="1102764" y="494144"/>
                  <a:pt x="1102764" y="494144"/>
                </a:cubicBezTo>
                <a:cubicBezTo>
                  <a:pt x="1103699" y="494144"/>
                  <a:pt x="1103699" y="492560"/>
                  <a:pt x="1104634" y="492560"/>
                </a:cubicBezTo>
                <a:lnTo>
                  <a:pt x="1106505" y="494144"/>
                </a:lnTo>
                <a:cubicBezTo>
                  <a:pt x="1106505" y="494934"/>
                  <a:pt x="1107437" y="495725"/>
                  <a:pt x="1108372" y="496515"/>
                </a:cubicBezTo>
                <a:cubicBezTo>
                  <a:pt x="1108372" y="495725"/>
                  <a:pt x="1109307" y="494934"/>
                  <a:pt x="1110243" y="494934"/>
                </a:cubicBezTo>
                <a:cubicBezTo>
                  <a:pt x="1110243" y="494934"/>
                  <a:pt x="1111178" y="496515"/>
                  <a:pt x="1112113" y="496515"/>
                </a:cubicBezTo>
                <a:lnTo>
                  <a:pt x="1113045" y="498099"/>
                </a:lnTo>
                <a:cubicBezTo>
                  <a:pt x="1113045" y="498890"/>
                  <a:pt x="1111178" y="499680"/>
                  <a:pt x="1111178" y="499680"/>
                </a:cubicBezTo>
                <a:lnTo>
                  <a:pt x="1109307" y="498099"/>
                </a:lnTo>
                <a:lnTo>
                  <a:pt x="1107437" y="498890"/>
                </a:lnTo>
                <a:cubicBezTo>
                  <a:pt x="1106505" y="499680"/>
                  <a:pt x="1106505" y="500470"/>
                  <a:pt x="1105569" y="500470"/>
                </a:cubicBezTo>
                <a:cubicBezTo>
                  <a:pt x="1104634" y="501261"/>
                  <a:pt x="1103699" y="501261"/>
                  <a:pt x="1103699" y="502051"/>
                </a:cubicBezTo>
                <a:cubicBezTo>
                  <a:pt x="1101828" y="502845"/>
                  <a:pt x="1100896" y="503635"/>
                  <a:pt x="1099026" y="504426"/>
                </a:cubicBezTo>
                <a:cubicBezTo>
                  <a:pt x="1099026" y="504426"/>
                  <a:pt x="1098090" y="503635"/>
                  <a:pt x="1097155" y="502845"/>
                </a:cubicBezTo>
                <a:cubicBezTo>
                  <a:pt x="1097155" y="502051"/>
                  <a:pt x="1096223" y="502051"/>
                  <a:pt x="1096223" y="501261"/>
                </a:cubicBezTo>
                <a:close/>
                <a:moveTo>
                  <a:pt x="1126133" y="498099"/>
                </a:moveTo>
                <a:lnTo>
                  <a:pt x="1125197" y="496515"/>
                </a:lnTo>
                <a:cubicBezTo>
                  <a:pt x="1124262" y="496515"/>
                  <a:pt x="1123327" y="494934"/>
                  <a:pt x="1123327" y="494934"/>
                </a:cubicBezTo>
                <a:lnTo>
                  <a:pt x="1125197" y="493351"/>
                </a:lnTo>
                <a:cubicBezTo>
                  <a:pt x="1126133" y="494144"/>
                  <a:pt x="1126133" y="494934"/>
                  <a:pt x="1127065" y="494934"/>
                </a:cubicBezTo>
                <a:cubicBezTo>
                  <a:pt x="1128000" y="495725"/>
                  <a:pt x="1128000" y="496515"/>
                  <a:pt x="1128935" y="496515"/>
                </a:cubicBezTo>
                <a:cubicBezTo>
                  <a:pt x="1128000" y="496515"/>
                  <a:pt x="1127065" y="498099"/>
                  <a:pt x="1126133" y="498099"/>
                </a:cubicBezTo>
                <a:close/>
                <a:moveTo>
                  <a:pt x="1129014" y="496714"/>
                </a:moveTo>
                <a:cubicBezTo>
                  <a:pt x="1128967" y="496695"/>
                  <a:pt x="1128935" y="496644"/>
                  <a:pt x="1128935" y="496515"/>
                </a:cubicBezTo>
                <a:cubicBezTo>
                  <a:pt x="1128935" y="496581"/>
                  <a:pt x="1129001" y="496648"/>
                  <a:pt x="1129014" y="496714"/>
                </a:cubicBezTo>
                <a:close/>
                <a:moveTo>
                  <a:pt x="1177538" y="495725"/>
                </a:moveTo>
                <a:cubicBezTo>
                  <a:pt x="1176605" y="496515"/>
                  <a:pt x="1175670" y="497306"/>
                  <a:pt x="1175670" y="497306"/>
                </a:cubicBezTo>
                <a:cubicBezTo>
                  <a:pt x="1174735" y="498099"/>
                  <a:pt x="1173800" y="498890"/>
                  <a:pt x="1172864" y="498890"/>
                </a:cubicBezTo>
                <a:cubicBezTo>
                  <a:pt x="1172864" y="498890"/>
                  <a:pt x="1171929" y="500470"/>
                  <a:pt x="1170997" y="500470"/>
                </a:cubicBezTo>
                <a:cubicBezTo>
                  <a:pt x="1170997" y="500470"/>
                  <a:pt x="1170062" y="498890"/>
                  <a:pt x="1169126" y="498099"/>
                </a:cubicBezTo>
                <a:lnTo>
                  <a:pt x="1171929" y="497306"/>
                </a:lnTo>
                <a:cubicBezTo>
                  <a:pt x="1171929" y="496515"/>
                  <a:pt x="1170062" y="495725"/>
                  <a:pt x="1170062" y="494934"/>
                </a:cubicBezTo>
                <a:cubicBezTo>
                  <a:pt x="1169126" y="494934"/>
                  <a:pt x="1169126" y="494144"/>
                  <a:pt x="1168191" y="493351"/>
                </a:cubicBezTo>
                <a:cubicBezTo>
                  <a:pt x="1170062" y="492560"/>
                  <a:pt x="1170997" y="491770"/>
                  <a:pt x="1172864" y="490979"/>
                </a:cubicBezTo>
                <a:lnTo>
                  <a:pt x="1173800" y="492560"/>
                </a:lnTo>
                <a:cubicBezTo>
                  <a:pt x="1174735" y="492560"/>
                  <a:pt x="1175670" y="490979"/>
                  <a:pt x="1176605" y="490979"/>
                </a:cubicBezTo>
                <a:cubicBezTo>
                  <a:pt x="1176605" y="490979"/>
                  <a:pt x="1177538" y="492560"/>
                  <a:pt x="1177538" y="493351"/>
                </a:cubicBezTo>
                <a:cubicBezTo>
                  <a:pt x="1178473" y="493351"/>
                  <a:pt x="1178473" y="494144"/>
                  <a:pt x="1179408" y="494934"/>
                </a:cubicBezTo>
                <a:cubicBezTo>
                  <a:pt x="1179408" y="494934"/>
                  <a:pt x="1181279" y="495725"/>
                  <a:pt x="1181279" y="496515"/>
                </a:cubicBezTo>
                <a:cubicBezTo>
                  <a:pt x="1181279" y="496515"/>
                  <a:pt x="1179408" y="497306"/>
                  <a:pt x="1178473" y="498099"/>
                </a:cubicBezTo>
                <a:cubicBezTo>
                  <a:pt x="1179408" y="497306"/>
                  <a:pt x="1177538" y="496515"/>
                  <a:pt x="1177538" y="495725"/>
                </a:cubicBezTo>
                <a:close/>
                <a:moveTo>
                  <a:pt x="1330931" y="486234"/>
                </a:moveTo>
                <a:lnTo>
                  <a:pt x="1332801" y="484650"/>
                </a:lnTo>
                <a:lnTo>
                  <a:pt x="1334668" y="485443"/>
                </a:lnTo>
                <a:cubicBezTo>
                  <a:pt x="1334668" y="486234"/>
                  <a:pt x="1332801" y="487024"/>
                  <a:pt x="1332801" y="487024"/>
                </a:cubicBezTo>
                <a:cubicBezTo>
                  <a:pt x="1332801" y="487024"/>
                  <a:pt x="1331866" y="486234"/>
                  <a:pt x="1330931" y="486234"/>
                </a:cubicBezTo>
                <a:close/>
                <a:moveTo>
                  <a:pt x="1338302" y="484650"/>
                </a:moveTo>
                <a:lnTo>
                  <a:pt x="1340173" y="486234"/>
                </a:lnTo>
                <a:cubicBezTo>
                  <a:pt x="1339238" y="486234"/>
                  <a:pt x="1338302" y="487024"/>
                  <a:pt x="1338302" y="487024"/>
                </a:cubicBezTo>
                <a:cubicBezTo>
                  <a:pt x="1338302" y="487024"/>
                  <a:pt x="1336432" y="486234"/>
                  <a:pt x="1336432" y="485443"/>
                </a:cubicBezTo>
                <a:lnTo>
                  <a:pt x="1338302" y="484650"/>
                </a:lnTo>
                <a:close/>
                <a:moveTo>
                  <a:pt x="1491695" y="494934"/>
                </a:moveTo>
                <a:cubicBezTo>
                  <a:pt x="1492627" y="494144"/>
                  <a:pt x="1492627" y="493351"/>
                  <a:pt x="1493563" y="493351"/>
                </a:cubicBezTo>
                <a:cubicBezTo>
                  <a:pt x="1493563" y="492560"/>
                  <a:pt x="1494498" y="490979"/>
                  <a:pt x="1494498" y="490979"/>
                </a:cubicBezTo>
                <a:cubicBezTo>
                  <a:pt x="1495433" y="490979"/>
                  <a:pt x="1496369" y="492560"/>
                  <a:pt x="1497304" y="492560"/>
                </a:cubicBezTo>
                <a:lnTo>
                  <a:pt x="1498236" y="490979"/>
                </a:lnTo>
                <a:cubicBezTo>
                  <a:pt x="1500106" y="491770"/>
                  <a:pt x="1501042" y="492560"/>
                  <a:pt x="1502909" y="493351"/>
                </a:cubicBezTo>
                <a:cubicBezTo>
                  <a:pt x="1501974" y="494144"/>
                  <a:pt x="1501974" y="494934"/>
                  <a:pt x="1501042" y="494934"/>
                </a:cubicBezTo>
                <a:cubicBezTo>
                  <a:pt x="1501042" y="495725"/>
                  <a:pt x="1499171" y="496515"/>
                  <a:pt x="1499171" y="497306"/>
                </a:cubicBezTo>
                <a:lnTo>
                  <a:pt x="1501974" y="498099"/>
                </a:lnTo>
                <a:cubicBezTo>
                  <a:pt x="1501042" y="498890"/>
                  <a:pt x="1500106" y="500470"/>
                  <a:pt x="1500106" y="500470"/>
                </a:cubicBezTo>
                <a:cubicBezTo>
                  <a:pt x="1499171" y="500470"/>
                  <a:pt x="1498236" y="498890"/>
                  <a:pt x="1498236" y="498890"/>
                </a:cubicBezTo>
                <a:cubicBezTo>
                  <a:pt x="1497304" y="498890"/>
                  <a:pt x="1496369" y="498099"/>
                  <a:pt x="1495433" y="497306"/>
                </a:cubicBezTo>
                <a:cubicBezTo>
                  <a:pt x="1495433" y="497306"/>
                  <a:pt x="1494498" y="496515"/>
                  <a:pt x="1493563" y="495725"/>
                </a:cubicBezTo>
                <a:cubicBezTo>
                  <a:pt x="1493563" y="496515"/>
                  <a:pt x="1491695" y="497306"/>
                  <a:pt x="1492627" y="498099"/>
                </a:cubicBezTo>
                <a:cubicBezTo>
                  <a:pt x="1491695" y="497306"/>
                  <a:pt x="1489825" y="496515"/>
                  <a:pt x="1489825" y="496515"/>
                </a:cubicBezTo>
                <a:cubicBezTo>
                  <a:pt x="1489825" y="495725"/>
                  <a:pt x="1491695" y="494934"/>
                  <a:pt x="1491695" y="494934"/>
                </a:cubicBezTo>
                <a:close/>
                <a:moveTo>
                  <a:pt x="1545906" y="493351"/>
                </a:moveTo>
                <a:lnTo>
                  <a:pt x="1547774" y="494934"/>
                </a:lnTo>
                <a:cubicBezTo>
                  <a:pt x="1547774" y="494934"/>
                  <a:pt x="1546838" y="496515"/>
                  <a:pt x="1545906" y="496515"/>
                </a:cubicBezTo>
                <a:lnTo>
                  <a:pt x="1544971" y="498099"/>
                </a:lnTo>
                <a:cubicBezTo>
                  <a:pt x="1544036" y="498099"/>
                  <a:pt x="1543100" y="496515"/>
                  <a:pt x="1542165" y="496515"/>
                </a:cubicBezTo>
                <a:cubicBezTo>
                  <a:pt x="1543100" y="496515"/>
                  <a:pt x="1543100" y="495725"/>
                  <a:pt x="1544036" y="494934"/>
                </a:cubicBezTo>
                <a:cubicBezTo>
                  <a:pt x="1544971" y="494934"/>
                  <a:pt x="1544971" y="494144"/>
                  <a:pt x="1545906" y="493351"/>
                </a:cubicBezTo>
                <a:close/>
                <a:moveTo>
                  <a:pt x="1542089" y="496714"/>
                </a:moveTo>
                <a:cubicBezTo>
                  <a:pt x="1542099" y="496648"/>
                  <a:pt x="1542165" y="496581"/>
                  <a:pt x="1542165" y="496515"/>
                </a:cubicBezTo>
                <a:cubicBezTo>
                  <a:pt x="1542165" y="496644"/>
                  <a:pt x="1542134" y="496695"/>
                  <a:pt x="1542089" y="496714"/>
                </a:cubicBezTo>
                <a:close/>
                <a:moveTo>
                  <a:pt x="1565534" y="500470"/>
                </a:moveTo>
                <a:cubicBezTo>
                  <a:pt x="1564599" y="500470"/>
                  <a:pt x="1564599" y="499680"/>
                  <a:pt x="1563664" y="498890"/>
                </a:cubicBezTo>
                <a:lnTo>
                  <a:pt x="1561793" y="498099"/>
                </a:lnTo>
                <a:lnTo>
                  <a:pt x="1559926" y="499680"/>
                </a:lnTo>
                <a:cubicBezTo>
                  <a:pt x="1559926" y="499680"/>
                  <a:pt x="1558055" y="498890"/>
                  <a:pt x="1558055" y="498099"/>
                </a:cubicBezTo>
                <a:lnTo>
                  <a:pt x="1558990" y="496515"/>
                </a:lnTo>
                <a:cubicBezTo>
                  <a:pt x="1559926" y="496515"/>
                  <a:pt x="1560861" y="494934"/>
                  <a:pt x="1560861" y="494934"/>
                </a:cubicBezTo>
                <a:cubicBezTo>
                  <a:pt x="1561793" y="494934"/>
                  <a:pt x="1562728" y="495725"/>
                  <a:pt x="1562728" y="496515"/>
                </a:cubicBezTo>
                <a:cubicBezTo>
                  <a:pt x="1563664" y="495725"/>
                  <a:pt x="1564599" y="494934"/>
                  <a:pt x="1564599" y="494144"/>
                </a:cubicBezTo>
                <a:lnTo>
                  <a:pt x="1566466" y="492560"/>
                </a:lnTo>
                <a:cubicBezTo>
                  <a:pt x="1567402" y="492560"/>
                  <a:pt x="1567402" y="494144"/>
                  <a:pt x="1568337" y="494144"/>
                </a:cubicBezTo>
                <a:cubicBezTo>
                  <a:pt x="1568337" y="494144"/>
                  <a:pt x="1570207" y="491770"/>
                  <a:pt x="1570207" y="492560"/>
                </a:cubicBezTo>
                <a:lnTo>
                  <a:pt x="1572075" y="493351"/>
                </a:lnTo>
                <a:cubicBezTo>
                  <a:pt x="1572075" y="494144"/>
                  <a:pt x="1570207" y="494934"/>
                  <a:pt x="1570207" y="494934"/>
                </a:cubicBezTo>
                <a:cubicBezTo>
                  <a:pt x="1570207" y="495725"/>
                  <a:pt x="1568337" y="497306"/>
                  <a:pt x="1569272" y="497306"/>
                </a:cubicBezTo>
                <a:lnTo>
                  <a:pt x="1571143" y="498099"/>
                </a:lnTo>
                <a:lnTo>
                  <a:pt x="1572075" y="496515"/>
                </a:lnTo>
                <a:cubicBezTo>
                  <a:pt x="1573010" y="496515"/>
                  <a:pt x="1573945" y="497306"/>
                  <a:pt x="1574881" y="498099"/>
                </a:cubicBezTo>
                <a:cubicBezTo>
                  <a:pt x="1574881" y="498099"/>
                  <a:pt x="1576748" y="498890"/>
                  <a:pt x="1576748" y="499680"/>
                </a:cubicBezTo>
                <a:lnTo>
                  <a:pt x="1574881" y="501261"/>
                </a:lnTo>
                <a:cubicBezTo>
                  <a:pt x="1574881" y="502051"/>
                  <a:pt x="1573945" y="502051"/>
                  <a:pt x="1573945" y="502845"/>
                </a:cubicBezTo>
                <a:cubicBezTo>
                  <a:pt x="1573010" y="503635"/>
                  <a:pt x="1572075" y="504426"/>
                  <a:pt x="1572075" y="504426"/>
                </a:cubicBezTo>
                <a:cubicBezTo>
                  <a:pt x="1570207" y="503635"/>
                  <a:pt x="1569272" y="502845"/>
                  <a:pt x="1567402" y="502051"/>
                </a:cubicBezTo>
                <a:cubicBezTo>
                  <a:pt x="1567402" y="501261"/>
                  <a:pt x="1566466" y="501261"/>
                  <a:pt x="1565534" y="500470"/>
                </a:cubicBezTo>
                <a:close/>
                <a:moveTo>
                  <a:pt x="1602920" y="496515"/>
                </a:moveTo>
                <a:cubicBezTo>
                  <a:pt x="1602920" y="495725"/>
                  <a:pt x="1603855" y="494934"/>
                  <a:pt x="1603855" y="494934"/>
                </a:cubicBezTo>
                <a:cubicBezTo>
                  <a:pt x="1604790" y="494144"/>
                  <a:pt x="1604790" y="493351"/>
                  <a:pt x="1605725" y="492560"/>
                </a:cubicBezTo>
                <a:lnTo>
                  <a:pt x="1607593" y="494144"/>
                </a:lnTo>
                <a:cubicBezTo>
                  <a:pt x="1607593" y="494144"/>
                  <a:pt x="1606657" y="495725"/>
                  <a:pt x="1605725" y="495725"/>
                </a:cubicBezTo>
                <a:cubicBezTo>
                  <a:pt x="1605725" y="496515"/>
                  <a:pt x="1604790" y="497306"/>
                  <a:pt x="1604790" y="498099"/>
                </a:cubicBezTo>
                <a:cubicBezTo>
                  <a:pt x="1604790" y="497306"/>
                  <a:pt x="1601984" y="496515"/>
                  <a:pt x="1602920" y="496515"/>
                </a:cubicBezTo>
                <a:close/>
                <a:moveTo>
                  <a:pt x="1659001" y="499680"/>
                </a:moveTo>
                <a:lnTo>
                  <a:pt x="1660868" y="500470"/>
                </a:lnTo>
                <a:cubicBezTo>
                  <a:pt x="1660868" y="501261"/>
                  <a:pt x="1659936" y="502845"/>
                  <a:pt x="1659936" y="502845"/>
                </a:cubicBezTo>
                <a:cubicBezTo>
                  <a:pt x="1659001" y="502845"/>
                  <a:pt x="1658066" y="501261"/>
                  <a:pt x="1657130" y="501261"/>
                </a:cubicBezTo>
                <a:cubicBezTo>
                  <a:pt x="1658066" y="501261"/>
                  <a:pt x="1659001" y="499680"/>
                  <a:pt x="1659001" y="499680"/>
                </a:cubicBezTo>
                <a:close/>
                <a:moveTo>
                  <a:pt x="1707603" y="497306"/>
                </a:moveTo>
                <a:cubicBezTo>
                  <a:pt x="1707603" y="497306"/>
                  <a:pt x="1709474" y="498099"/>
                  <a:pt x="1709474" y="498890"/>
                </a:cubicBezTo>
                <a:cubicBezTo>
                  <a:pt x="1709474" y="498890"/>
                  <a:pt x="1707603" y="499680"/>
                  <a:pt x="1707603" y="500470"/>
                </a:cubicBezTo>
                <a:cubicBezTo>
                  <a:pt x="1707603" y="499680"/>
                  <a:pt x="1705733" y="499680"/>
                  <a:pt x="1705733" y="498890"/>
                </a:cubicBezTo>
                <a:cubicBezTo>
                  <a:pt x="1705733" y="498099"/>
                  <a:pt x="1707603" y="498099"/>
                  <a:pt x="1707603" y="497306"/>
                </a:cubicBezTo>
                <a:close/>
                <a:moveTo>
                  <a:pt x="1759011" y="494144"/>
                </a:moveTo>
                <a:lnTo>
                  <a:pt x="1760879" y="492560"/>
                </a:lnTo>
                <a:lnTo>
                  <a:pt x="1762749" y="494144"/>
                </a:lnTo>
                <a:lnTo>
                  <a:pt x="1761814" y="495725"/>
                </a:lnTo>
                <a:cubicBezTo>
                  <a:pt x="1761814" y="495725"/>
                  <a:pt x="1759947" y="494934"/>
                  <a:pt x="1759011" y="494144"/>
                </a:cubicBezTo>
                <a:close/>
                <a:moveTo>
                  <a:pt x="2030065" y="498890"/>
                </a:moveTo>
                <a:cubicBezTo>
                  <a:pt x="2030065" y="498890"/>
                  <a:pt x="2031000" y="499680"/>
                  <a:pt x="2031936" y="499680"/>
                </a:cubicBezTo>
                <a:cubicBezTo>
                  <a:pt x="2031000" y="499680"/>
                  <a:pt x="2031000" y="502051"/>
                  <a:pt x="2030065" y="502051"/>
                </a:cubicBezTo>
                <a:lnTo>
                  <a:pt x="2028195" y="500470"/>
                </a:lnTo>
                <a:cubicBezTo>
                  <a:pt x="2029130" y="500470"/>
                  <a:pt x="2029130" y="498890"/>
                  <a:pt x="2030065" y="498890"/>
                </a:cubicBezTo>
                <a:close/>
                <a:moveTo>
                  <a:pt x="2033803" y="498099"/>
                </a:moveTo>
                <a:lnTo>
                  <a:pt x="2035674" y="499680"/>
                </a:lnTo>
                <a:cubicBezTo>
                  <a:pt x="2034738" y="499680"/>
                  <a:pt x="2034738" y="501261"/>
                  <a:pt x="2033803" y="501261"/>
                </a:cubicBezTo>
                <a:cubicBezTo>
                  <a:pt x="2032868" y="501261"/>
                  <a:pt x="2032868" y="499680"/>
                  <a:pt x="2031936" y="499680"/>
                </a:cubicBezTo>
                <a:cubicBezTo>
                  <a:pt x="2031936" y="499680"/>
                  <a:pt x="2032868" y="498099"/>
                  <a:pt x="2033803" y="498099"/>
                </a:cubicBezTo>
                <a:close/>
                <a:moveTo>
                  <a:pt x="2037541" y="498099"/>
                </a:moveTo>
                <a:cubicBezTo>
                  <a:pt x="2037541" y="497306"/>
                  <a:pt x="2038476" y="496515"/>
                  <a:pt x="2038476" y="495725"/>
                </a:cubicBezTo>
                <a:cubicBezTo>
                  <a:pt x="2039412" y="496515"/>
                  <a:pt x="2040347" y="496515"/>
                  <a:pt x="2040347" y="497306"/>
                </a:cubicBezTo>
                <a:cubicBezTo>
                  <a:pt x="2041282" y="497306"/>
                  <a:pt x="2043149" y="498099"/>
                  <a:pt x="2043149" y="498890"/>
                </a:cubicBezTo>
                <a:lnTo>
                  <a:pt x="2041282" y="500470"/>
                </a:lnTo>
                <a:cubicBezTo>
                  <a:pt x="2040347" y="501261"/>
                  <a:pt x="2040347" y="501261"/>
                  <a:pt x="2039412" y="502051"/>
                </a:cubicBezTo>
                <a:cubicBezTo>
                  <a:pt x="2039412" y="502051"/>
                  <a:pt x="2038476" y="501261"/>
                  <a:pt x="2037541" y="501261"/>
                </a:cubicBezTo>
                <a:cubicBezTo>
                  <a:pt x="2037541" y="500470"/>
                  <a:pt x="2035674" y="499680"/>
                  <a:pt x="2035674" y="499680"/>
                </a:cubicBezTo>
                <a:cubicBezTo>
                  <a:pt x="2035674" y="499680"/>
                  <a:pt x="2036609" y="498099"/>
                  <a:pt x="2037541" y="498099"/>
                </a:cubicBezTo>
                <a:close/>
                <a:moveTo>
                  <a:pt x="2087078" y="496515"/>
                </a:moveTo>
                <a:cubicBezTo>
                  <a:pt x="2088014" y="496515"/>
                  <a:pt x="2089884" y="498099"/>
                  <a:pt x="2089884" y="498099"/>
                </a:cubicBezTo>
                <a:lnTo>
                  <a:pt x="2088014" y="499680"/>
                </a:lnTo>
                <a:lnTo>
                  <a:pt x="2086146" y="498890"/>
                </a:lnTo>
                <a:cubicBezTo>
                  <a:pt x="2086146" y="498099"/>
                  <a:pt x="2087078" y="496515"/>
                  <a:pt x="2087078" y="496515"/>
                </a:cubicBezTo>
                <a:close/>
                <a:moveTo>
                  <a:pt x="2139422" y="494144"/>
                </a:moveTo>
                <a:cubicBezTo>
                  <a:pt x="2140357" y="493351"/>
                  <a:pt x="2140357" y="492560"/>
                  <a:pt x="2141289" y="492560"/>
                </a:cubicBezTo>
                <a:cubicBezTo>
                  <a:pt x="2141289" y="491770"/>
                  <a:pt x="2142225" y="490979"/>
                  <a:pt x="2143160" y="490189"/>
                </a:cubicBezTo>
                <a:cubicBezTo>
                  <a:pt x="2143160" y="490189"/>
                  <a:pt x="2144095" y="491770"/>
                  <a:pt x="2145030" y="491770"/>
                </a:cubicBezTo>
                <a:cubicBezTo>
                  <a:pt x="2144095" y="492560"/>
                  <a:pt x="2144095" y="493351"/>
                  <a:pt x="2143160" y="493351"/>
                </a:cubicBezTo>
                <a:cubicBezTo>
                  <a:pt x="2142225" y="494144"/>
                  <a:pt x="2142225" y="494934"/>
                  <a:pt x="2141289" y="495725"/>
                </a:cubicBezTo>
                <a:cubicBezTo>
                  <a:pt x="2141289" y="495725"/>
                  <a:pt x="2140357" y="496515"/>
                  <a:pt x="2140357" y="497306"/>
                </a:cubicBezTo>
                <a:cubicBezTo>
                  <a:pt x="2139422" y="498099"/>
                  <a:pt x="2139422" y="498099"/>
                  <a:pt x="2138487" y="498890"/>
                </a:cubicBezTo>
                <a:lnTo>
                  <a:pt x="2136619" y="497306"/>
                </a:lnTo>
                <a:lnTo>
                  <a:pt x="2137551" y="495725"/>
                </a:lnTo>
                <a:cubicBezTo>
                  <a:pt x="2138487" y="494934"/>
                  <a:pt x="2139422" y="494934"/>
                  <a:pt x="2139422" y="494144"/>
                </a:cubicBezTo>
                <a:close/>
                <a:moveTo>
                  <a:pt x="2148768" y="491770"/>
                </a:moveTo>
                <a:lnTo>
                  <a:pt x="2146898" y="493351"/>
                </a:lnTo>
                <a:lnTo>
                  <a:pt x="2145030" y="491770"/>
                </a:lnTo>
                <a:lnTo>
                  <a:pt x="2145966" y="490189"/>
                </a:lnTo>
                <a:cubicBezTo>
                  <a:pt x="2146898" y="490189"/>
                  <a:pt x="2148768" y="490979"/>
                  <a:pt x="2148768" y="491770"/>
                </a:cubicBezTo>
                <a:close/>
                <a:moveTo>
                  <a:pt x="2216999" y="496515"/>
                </a:moveTo>
                <a:cubicBezTo>
                  <a:pt x="2216999" y="496515"/>
                  <a:pt x="2218869" y="497306"/>
                  <a:pt x="2218869" y="498099"/>
                </a:cubicBezTo>
                <a:lnTo>
                  <a:pt x="2216999" y="499680"/>
                </a:lnTo>
                <a:lnTo>
                  <a:pt x="2215131" y="498099"/>
                </a:lnTo>
                <a:cubicBezTo>
                  <a:pt x="2215131" y="498099"/>
                  <a:pt x="2216063" y="496515"/>
                  <a:pt x="2216999" y="496515"/>
                </a:cubicBezTo>
                <a:close/>
                <a:moveTo>
                  <a:pt x="727026" y="535274"/>
                </a:moveTo>
                <a:cubicBezTo>
                  <a:pt x="727026" y="535274"/>
                  <a:pt x="726091" y="536854"/>
                  <a:pt x="725156" y="536854"/>
                </a:cubicBezTo>
                <a:cubicBezTo>
                  <a:pt x="725156" y="536854"/>
                  <a:pt x="724223" y="535274"/>
                  <a:pt x="723288" y="535274"/>
                </a:cubicBezTo>
                <a:lnTo>
                  <a:pt x="725845" y="533831"/>
                </a:lnTo>
                <a:cubicBezTo>
                  <a:pt x="725981" y="534090"/>
                  <a:pt x="727026" y="534682"/>
                  <a:pt x="727026" y="535274"/>
                </a:cubicBezTo>
                <a:close/>
                <a:moveTo>
                  <a:pt x="1947812" y="535274"/>
                </a:moveTo>
                <a:cubicBezTo>
                  <a:pt x="1946880" y="535274"/>
                  <a:pt x="1945945" y="536854"/>
                  <a:pt x="1945945" y="536854"/>
                </a:cubicBezTo>
                <a:cubicBezTo>
                  <a:pt x="1945009" y="536854"/>
                  <a:pt x="1944074" y="535274"/>
                  <a:pt x="1944074" y="535274"/>
                </a:cubicBezTo>
                <a:cubicBezTo>
                  <a:pt x="1944074" y="534682"/>
                  <a:pt x="1945120" y="534090"/>
                  <a:pt x="1945255" y="533831"/>
                </a:cubicBezTo>
                <a:lnTo>
                  <a:pt x="1947812" y="535274"/>
                </a:ln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11" name="TextBox 8">
            <a:extLst>
              <a:ext uri="{FF2B5EF4-FFF2-40B4-BE49-F238E27FC236}">
                <a16:creationId xmlns:a16="http://schemas.microsoft.com/office/drawing/2014/main" id="{7E7D870F-ED3D-46F4-8052-59DD7BED895C}"/>
              </a:ext>
            </a:extLst>
          </p:cNvPr>
          <p:cNvSpPr txBox="1"/>
          <p:nvPr/>
        </p:nvSpPr>
        <p:spPr>
          <a:xfrm>
            <a:off x="1716164" y="4589080"/>
            <a:ext cx="2108784" cy="456022"/>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2000" dirty="0">
                <a:solidFill>
                  <a:srgbClr val="31859B"/>
                </a:solidFill>
                <a:latin typeface="微软雅黑" panose="020B0503020204020204" charset="-122"/>
                <a:ea typeface="微软雅黑" panose="020B0503020204020204" charset="-122"/>
              </a:rPr>
              <a:t>04. </a:t>
            </a:r>
            <a:r>
              <a:rPr lang="zh-CN" altLang="en-US" sz="2000" dirty="0">
                <a:solidFill>
                  <a:srgbClr val="31859B"/>
                </a:solidFill>
                <a:latin typeface="微软雅黑" panose="020B0503020204020204" charset="-122"/>
                <a:ea typeface="微软雅黑" panose="020B0503020204020204" charset="-122"/>
              </a:rPr>
              <a:t>未来规划</a:t>
            </a:r>
            <a:endParaRPr lang="en-US" sz="1100" dirty="0"/>
          </a:p>
        </p:txBody>
      </p:sp>
      <p:sp>
        <p:nvSpPr>
          <p:cNvPr id="14" name="TextBox 11">
            <a:extLst>
              <a:ext uri="{FF2B5EF4-FFF2-40B4-BE49-F238E27FC236}">
                <a16:creationId xmlns:a16="http://schemas.microsoft.com/office/drawing/2014/main" id="{A3DF8F15-F621-4515-8EF2-95909261BAC6}"/>
              </a:ext>
            </a:extLst>
          </p:cNvPr>
          <p:cNvSpPr txBox="1"/>
          <p:nvPr/>
        </p:nvSpPr>
        <p:spPr>
          <a:xfrm>
            <a:off x="4848517" y="1412655"/>
            <a:ext cx="1772844" cy="69215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latinLnBrk="1">
              <a:lnSpc>
                <a:spcPct val="113000"/>
              </a:lnSpc>
            </a:pPr>
            <a:r>
              <a:rPr lang="en-US" sz="3200">
                <a:solidFill>
                  <a:srgbClr val="31859B"/>
                </a:solidFill>
                <a:latin typeface="微软雅黑" panose="020B0503020204020204" charset="-122"/>
                <a:ea typeface="微软雅黑" panose="020B0503020204020204" charset="-122"/>
              </a:rPr>
              <a:t>目录</a:t>
            </a:r>
            <a:endParaRPr lang="en-US" sz="1100"/>
          </a:p>
        </p:txBody>
      </p:sp>
    </p:spTree>
    <p:extLst>
      <p:ext uri="{BB962C8B-B14F-4D97-AF65-F5344CB8AC3E}">
        <p14:creationId xmlns:p14="http://schemas.microsoft.com/office/powerpoint/2010/main" val="706967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89"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a:t>
            </a:r>
            <a:r>
              <a:rPr lang="en-US" altLang="zh-CN" sz="1898" b="1" spc="105" dirty="0">
                <a:solidFill>
                  <a:srgbClr val="31859B"/>
                </a:solidFill>
                <a:latin typeface="微软雅黑" panose="020B0503020204020204" charset="-122"/>
                <a:ea typeface="微软雅黑" panose="020B0503020204020204" charset="-122"/>
              </a:rPr>
              <a:t>2</a:t>
            </a:r>
            <a:r>
              <a:rPr lang="en-US" sz="1898" b="1" spc="105" dirty="0">
                <a:solidFill>
                  <a:srgbClr val="31859B"/>
                </a:solidFill>
                <a:latin typeface="微软雅黑" panose="020B0503020204020204" charset="-122"/>
                <a:ea typeface="微软雅黑" panose="020B0503020204020204" charset="-122"/>
              </a:rPr>
              <a:t>. </a:t>
            </a:r>
            <a:r>
              <a:rPr lang="en-US" sz="1898" b="1" spc="105" dirty="0" err="1">
                <a:solidFill>
                  <a:srgbClr val="31859B"/>
                </a:solidFill>
                <a:latin typeface="微软雅黑" panose="020B0503020204020204" charset="-122"/>
                <a:ea typeface="微软雅黑" panose="020B0503020204020204" charset="-122"/>
              </a:rPr>
              <a:t>Busybox前端</a:t>
            </a:r>
            <a:endParaRPr lang="en-US" sz="1160" dirty="0"/>
          </a:p>
        </p:txBody>
      </p:sp>
      <p:sp>
        <p:nvSpPr>
          <p:cNvPr id="190" name="TextBox 3"/>
          <p:cNvSpPr txBox="1"/>
          <p:nvPr/>
        </p:nvSpPr>
        <p:spPr>
          <a:xfrm>
            <a:off x="752105" y="944207"/>
            <a:ext cx="975095" cy="446301"/>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zh-CN" altLang="en-US" sz="1898" b="1" spc="105" dirty="0">
                <a:solidFill>
                  <a:srgbClr val="31859B"/>
                </a:solidFill>
                <a:latin typeface="微软雅黑" panose="020B0503020204020204" charset="-122"/>
                <a:ea typeface="微软雅黑" panose="020B0503020204020204" charset="-122"/>
              </a:rPr>
              <a:t>总结</a:t>
            </a:r>
            <a:endParaRPr lang="en-US" sz="1160" dirty="0"/>
          </a:p>
        </p:txBody>
      </p:sp>
      <p:pic>
        <p:nvPicPr>
          <p:cNvPr id="191" name="Picture 4"/>
          <p:cNvPicPr>
            <a:picLocks noChangeAspect="1"/>
          </p:cNvPicPr>
          <p:nvPr/>
        </p:nvPicPr>
        <p:blipFill>
          <a:blip r:embed="rId2"/>
          <a:stretch>
            <a:fillRect/>
          </a:stretch>
        </p:blipFill>
        <p:spPr>
          <a:xfrm>
            <a:off x="279211" y="976582"/>
            <a:ext cx="382182" cy="404278"/>
          </a:xfrm>
          <a:prstGeom prst="rect">
            <a:avLst/>
          </a:prstGeom>
        </p:spPr>
      </p:pic>
      <p:sp>
        <p:nvSpPr>
          <p:cNvPr id="195" name="TextBox 8"/>
          <p:cNvSpPr txBox="1"/>
          <p:nvPr/>
        </p:nvSpPr>
        <p:spPr>
          <a:xfrm>
            <a:off x="10194727" y="6506890"/>
            <a:ext cx="1995785" cy="234481"/>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266" spc="527">
                <a:solidFill>
                  <a:srgbClr val="0000EE"/>
                </a:solidFill>
                <a:latin typeface="微软雅黑" panose="020B0503020204020204" charset="-122"/>
                <a:ea typeface="微软雅黑" panose="020B0503020204020204" charset="-122"/>
              </a:rPr>
              <a:t>mycaigou.com</a:t>
            </a:r>
            <a:endParaRPr lang="en-US" sz="1160"/>
          </a:p>
        </p:txBody>
      </p:sp>
      <p:pic>
        <p:nvPicPr>
          <p:cNvPr id="7" name="图片 6">
            <a:extLst>
              <a:ext uri="{FF2B5EF4-FFF2-40B4-BE49-F238E27FC236}">
                <a16:creationId xmlns:a16="http://schemas.microsoft.com/office/drawing/2014/main" id="{2E725247-8434-4CEC-A6D5-73FCF196DE2C}"/>
              </a:ext>
            </a:extLst>
          </p:cNvPr>
          <p:cNvPicPr>
            <a:picLocks noChangeAspect="1"/>
          </p:cNvPicPr>
          <p:nvPr/>
        </p:nvPicPr>
        <p:blipFill>
          <a:blip r:embed="rId3"/>
          <a:stretch>
            <a:fillRect/>
          </a:stretch>
        </p:blipFill>
        <p:spPr>
          <a:xfrm>
            <a:off x="752105" y="3784600"/>
            <a:ext cx="7210425" cy="1828800"/>
          </a:xfrm>
          <a:prstGeom prst="rect">
            <a:avLst/>
          </a:prstGeom>
        </p:spPr>
      </p:pic>
      <p:pic>
        <p:nvPicPr>
          <p:cNvPr id="9" name="图片 8">
            <a:extLst>
              <a:ext uri="{FF2B5EF4-FFF2-40B4-BE49-F238E27FC236}">
                <a16:creationId xmlns:a16="http://schemas.microsoft.com/office/drawing/2014/main" id="{93B1B611-9A32-49C6-8375-B6343FB0F490}"/>
              </a:ext>
            </a:extLst>
          </p:cNvPr>
          <p:cNvPicPr>
            <a:picLocks noChangeAspect="1"/>
          </p:cNvPicPr>
          <p:nvPr/>
        </p:nvPicPr>
        <p:blipFill>
          <a:blip r:embed="rId4"/>
          <a:stretch>
            <a:fillRect/>
          </a:stretch>
        </p:blipFill>
        <p:spPr>
          <a:xfrm>
            <a:off x="735072" y="1590675"/>
            <a:ext cx="7181850" cy="1838325"/>
          </a:xfrm>
          <a:prstGeom prst="rect">
            <a:avLst/>
          </a:prstGeom>
        </p:spPr>
      </p:pic>
    </p:spTree>
    <p:extLst>
      <p:ext uri="{BB962C8B-B14F-4D97-AF65-F5344CB8AC3E}">
        <p14:creationId xmlns:p14="http://schemas.microsoft.com/office/powerpoint/2010/main" val="20686408"/>
      </p:ext>
    </p:extLst>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1000"/>
                                        <p:tgtEl>
                                          <p:spTgt spid="1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0"/>
                                        </p:tgtEl>
                                        <p:attrNameLst>
                                          <p:attrName>style.visibility</p:attrName>
                                        </p:attrNameLst>
                                      </p:cBhvr>
                                      <p:to>
                                        <p:strVal val="visible"/>
                                      </p:to>
                                    </p:set>
                                    <p:animEffect transition="in" filter="fade">
                                      <p:cBhvr>
                                        <p:cTn id="13" dur="1000"/>
                                        <p:tgtEl>
                                          <p:spTgt spid="1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5"/>
                                        </p:tgtEl>
                                        <p:attrNameLst>
                                          <p:attrName>style.visibility</p:attrName>
                                        </p:attrNameLst>
                                      </p:cBhvr>
                                      <p:to>
                                        <p:strVal val="visible"/>
                                      </p:to>
                                    </p:set>
                                    <p:animEffect transition="in" filter="fade">
                                      <p:cBhvr>
                                        <p:cTn id="19" dur="10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bldLvl="0" animBg="1"/>
      <p:bldP spid="189" grpId="0" bldLvl="0" animBg="1"/>
      <p:bldP spid="190" grpId="0" bldLvl="0" animBg="1"/>
      <p:bldP spid="191" grpId="0" bldLvl="0" animBg="1"/>
      <p:bldP spid="195"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
            <a:extLst>
              <a:ext uri="{FF2B5EF4-FFF2-40B4-BE49-F238E27FC236}">
                <a16:creationId xmlns:a16="http://schemas.microsoft.com/office/drawing/2014/main" id="{9D298AD9-2CC9-43B2-B2DC-B789B0574B96}"/>
              </a:ext>
            </a:extLst>
          </p:cNvPr>
          <p:cNvSpPr/>
          <p:nvPr/>
        </p:nvSpPr>
        <p:spPr>
          <a:xfrm>
            <a:off x="205258" y="522673"/>
            <a:ext cx="3835717" cy="437383"/>
          </a:xfrm>
          <a:custGeom>
            <a:avLst/>
            <a:gdLst/>
            <a:ahLst/>
            <a:cxnLst/>
            <a:rect l="l" t="t" r="r" b="b"/>
            <a:pathLst>
              <a:path w="3835717" h="437383">
                <a:moveTo>
                  <a:pt x="3835336" y="30434"/>
                </a:moveTo>
                <a:cubicBezTo>
                  <a:pt x="3797991" y="126722"/>
                  <a:pt x="3764204" y="234379"/>
                  <a:pt x="3700180" y="312444"/>
                </a:cubicBezTo>
                <a:cubicBezTo>
                  <a:pt x="3694907" y="317144"/>
                  <a:pt x="3688445" y="318055"/>
                  <a:pt x="3684317" y="312043"/>
                </a:cubicBezTo>
                <a:cubicBezTo>
                  <a:pt x="3670175" y="295570"/>
                  <a:pt x="3656223" y="277311"/>
                  <a:pt x="3643837" y="259269"/>
                </a:cubicBezTo>
                <a:cubicBezTo>
                  <a:pt x="3641887" y="262623"/>
                  <a:pt x="3639939" y="265977"/>
                  <a:pt x="3636804" y="265540"/>
                </a:cubicBezTo>
                <a:cubicBezTo>
                  <a:pt x="3608402" y="263386"/>
                  <a:pt x="3578053" y="264590"/>
                  <a:pt x="3550265" y="271588"/>
                </a:cubicBezTo>
                <a:cubicBezTo>
                  <a:pt x="3550075" y="273374"/>
                  <a:pt x="3550075" y="273374"/>
                  <a:pt x="3548315" y="274943"/>
                </a:cubicBezTo>
                <a:cubicBezTo>
                  <a:pt x="3544604" y="280370"/>
                  <a:pt x="3538095" y="279946"/>
                  <a:pt x="3534380" y="275985"/>
                </a:cubicBezTo>
                <a:cubicBezTo>
                  <a:pt x="3221374" y="331013"/>
                  <a:pt x="2898100" y="387768"/>
                  <a:pt x="2703554" y="387768"/>
                </a:cubicBezTo>
                <a:cubicBezTo>
                  <a:pt x="2670080" y="387768"/>
                  <a:pt x="2640673" y="386074"/>
                  <a:pt x="2616152" y="382731"/>
                </a:cubicBezTo>
                <a:cubicBezTo>
                  <a:pt x="2585343" y="378535"/>
                  <a:pt x="2560071" y="368495"/>
                  <a:pt x="2539658" y="354498"/>
                </a:cubicBezTo>
                <a:cubicBezTo>
                  <a:pt x="2400468" y="393287"/>
                  <a:pt x="2201182" y="430747"/>
                  <a:pt x="1940648" y="436327"/>
                </a:cubicBezTo>
                <a:cubicBezTo>
                  <a:pt x="1907683" y="437026"/>
                  <a:pt x="1872572" y="437383"/>
                  <a:pt x="1836296" y="437383"/>
                </a:cubicBezTo>
                <a:cubicBezTo>
                  <a:pt x="1370843" y="437383"/>
                  <a:pt x="673950" y="379352"/>
                  <a:pt x="0" y="323234"/>
                </a:cubicBezTo>
                <a:lnTo>
                  <a:pt x="584" y="314286"/>
                </a:lnTo>
                <a:cubicBezTo>
                  <a:pt x="674391" y="370392"/>
                  <a:pt x="1371140" y="428412"/>
                  <a:pt x="1836296" y="428412"/>
                </a:cubicBezTo>
                <a:cubicBezTo>
                  <a:pt x="1872520" y="428412"/>
                  <a:pt x="1907581" y="428061"/>
                  <a:pt x="1940497" y="427356"/>
                </a:cubicBezTo>
                <a:cubicBezTo>
                  <a:pt x="2196072" y="421882"/>
                  <a:pt x="2392356" y="385718"/>
                  <a:pt x="2530618" y="347792"/>
                </a:cubicBezTo>
                <a:cubicBezTo>
                  <a:pt x="2484698" y="311015"/>
                  <a:pt x="2466660" y="252597"/>
                  <a:pt x="2466660" y="199123"/>
                </a:cubicBezTo>
                <a:cubicBezTo>
                  <a:pt x="2466660" y="164140"/>
                  <a:pt x="2474797" y="132778"/>
                  <a:pt x="2486007" y="124551"/>
                </a:cubicBezTo>
                <a:cubicBezTo>
                  <a:pt x="2489078"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1"/>
                </a:cubicBezTo>
                <a:cubicBezTo>
                  <a:pt x="2568082" y="362165"/>
                  <a:pt x="2590039" y="370136"/>
                  <a:pt x="2617110" y="373827"/>
                </a:cubicBezTo>
                <a:cubicBezTo>
                  <a:pt x="2641314" y="377126"/>
                  <a:pt x="2670401" y="378794"/>
                  <a:pt x="2703554" y="378794"/>
                </a:cubicBezTo>
                <a:cubicBezTo>
                  <a:pt x="2897176" y="378794"/>
                  <a:pt x="3219419" y="322279"/>
                  <a:pt x="3531634" y="267384"/>
                </a:cubicBezTo>
                <a:cubicBezTo>
                  <a:pt x="3531641" y="267315"/>
                  <a:pt x="3531641" y="267248"/>
                  <a:pt x="3531648" y="267178"/>
                </a:cubicBezTo>
                <a:cubicBezTo>
                  <a:pt x="3532757" y="241960"/>
                  <a:pt x="3536999" y="217176"/>
                  <a:pt x="3541243" y="192395"/>
                </a:cubicBezTo>
                <a:cubicBezTo>
                  <a:pt x="3545291" y="169397"/>
                  <a:pt x="3546209" y="145964"/>
                  <a:pt x="3551829" y="123184"/>
                </a:cubicBezTo>
                <a:cubicBezTo>
                  <a:pt x="3541240" y="118082"/>
                  <a:pt x="3531226" y="107624"/>
                  <a:pt x="3523962" y="101172"/>
                </a:cubicBezTo>
                <a:cubicBezTo>
                  <a:pt x="3506494" y="86047"/>
                  <a:pt x="3489216" y="69136"/>
                  <a:pt x="3471556" y="55797"/>
                </a:cubicBezTo>
                <a:cubicBezTo>
                  <a:pt x="3468612" y="53577"/>
                  <a:pt x="3468805" y="51788"/>
                  <a:pt x="3467429" y="49785"/>
                </a:cubicBezTo>
                <a:cubicBezTo>
                  <a:pt x="3462918" y="47342"/>
                  <a:pt x="3458790" y="41330"/>
                  <a:pt x="3460928" y="36189"/>
                </a:cubicBezTo>
                <a:cubicBezTo>
                  <a:pt x="3474345" y="0"/>
                  <a:pt x="3601862" y="12356"/>
                  <a:pt x="3629076" y="10718"/>
                </a:cubicBezTo>
                <a:cubicBezTo>
                  <a:pt x="3670590" y="9258"/>
                  <a:pt x="3713667" y="8021"/>
                  <a:pt x="3754989" y="8347"/>
                </a:cubicBezTo>
                <a:cubicBezTo>
                  <a:pt x="3764486" y="8767"/>
                  <a:pt x="3776872" y="8230"/>
                  <a:pt x="3789112" y="9032"/>
                </a:cubicBezTo>
                <a:cubicBezTo>
                  <a:pt x="3795234" y="9430"/>
                  <a:pt x="3801317" y="10169"/>
                  <a:pt x="3806989" y="11525"/>
                </a:cubicBezTo>
                <a:cubicBezTo>
                  <a:pt x="3812658" y="12882"/>
                  <a:pt x="3817914" y="14863"/>
                  <a:pt x="3822376" y="17752"/>
                </a:cubicBezTo>
                <a:cubicBezTo>
                  <a:pt x="3822376" y="17752"/>
                  <a:pt x="3822376" y="17752"/>
                  <a:pt x="3823945" y="17969"/>
                </a:cubicBezTo>
                <a:cubicBezTo>
                  <a:pt x="3827459" y="14835"/>
                  <a:pt x="3830213" y="18844"/>
                  <a:pt x="3831399" y="22633"/>
                </a:cubicBezTo>
                <a:cubicBezTo>
                  <a:pt x="3834532" y="23070"/>
                  <a:pt x="3835717" y="26859"/>
                  <a:pt x="3835336" y="30434"/>
                </a:cubicBezTo>
                <a:close/>
                <a:moveTo>
                  <a:pt x="2774498" y="255650"/>
                </a:moveTo>
                <a:cubicBezTo>
                  <a:pt x="2782946" y="250967"/>
                  <a:pt x="2787232" y="245969"/>
                  <a:pt x="2787232" y="240795"/>
                </a:cubicBezTo>
                <a:cubicBezTo>
                  <a:pt x="2787232" y="198942"/>
                  <a:pt x="2565211" y="130661"/>
                  <a:pt x="2499799" y="130661"/>
                </a:cubicBezTo>
                <a:cubicBezTo>
                  <a:pt x="2490917" y="130661"/>
                  <a:pt x="2488299" y="132068"/>
                  <a:pt x="2487710" y="132505"/>
                </a:cubicBezTo>
                <a:cubicBezTo>
                  <a:pt x="2480152" y="138052"/>
                  <a:pt x="2471983" y="165268"/>
                  <a:pt x="2471983" y="199555"/>
                </a:cubicBezTo>
                <a:cubicBezTo>
                  <a:pt x="2471983" y="227088"/>
                  <a:pt x="2477851" y="302524"/>
                  <a:pt x="2537829" y="345491"/>
                </a:cubicBezTo>
                <a:cubicBezTo>
                  <a:pt x="2681033" y="305335"/>
                  <a:pt x="2759447" y="263991"/>
                  <a:pt x="2774498" y="255650"/>
                </a:cubicBezTo>
                <a:close/>
                <a:moveTo>
                  <a:pt x="3635812" y="248420"/>
                </a:moveTo>
                <a:cubicBezTo>
                  <a:pt x="3623377" y="230395"/>
                  <a:pt x="3610751" y="214153"/>
                  <a:pt x="3599887" y="196348"/>
                </a:cubicBezTo>
                <a:cubicBezTo>
                  <a:pt x="3590117" y="213083"/>
                  <a:pt x="3578774" y="229601"/>
                  <a:pt x="3569191" y="244553"/>
                </a:cubicBezTo>
                <a:cubicBezTo>
                  <a:pt x="3590209" y="242057"/>
                  <a:pt x="3615750" y="241999"/>
                  <a:pt x="3635812" y="248420"/>
                </a:cubicBezTo>
                <a:close/>
                <a:moveTo>
                  <a:pt x="3632236" y="34724"/>
                </a:moveTo>
                <a:cubicBezTo>
                  <a:pt x="3595812" y="35148"/>
                  <a:pt x="3560758" y="37599"/>
                  <a:pt x="3523947" y="41642"/>
                </a:cubicBezTo>
                <a:cubicBezTo>
                  <a:pt x="3515962" y="42363"/>
                  <a:pt x="3506224" y="44675"/>
                  <a:pt x="3496488" y="46988"/>
                </a:cubicBezTo>
                <a:cubicBezTo>
                  <a:pt x="3509545" y="57987"/>
                  <a:pt x="3521042" y="68768"/>
                  <a:pt x="3532542" y="79553"/>
                </a:cubicBezTo>
                <a:cubicBezTo>
                  <a:pt x="3541312" y="86284"/>
                  <a:pt x="3548330" y="94605"/>
                  <a:pt x="3557100" y="101333"/>
                </a:cubicBezTo>
                <a:cubicBezTo>
                  <a:pt x="3560023" y="103579"/>
                  <a:pt x="3562946" y="105822"/>
                  <a:pt x="3564309" y="107847"/>
                </a:cubicBezTo>
                <a:cubicBezTo>
                  <a:pt x="3567234" y="110090"/>
                  <a:pt x="3571327" y="116169"/>
                  <a:pt x="3566652" y="115517"/>
                </a:cubicBezTo>
                <a:cubicBezTo>
                  <a:pt x="3568212" y="115734"/>
                  <a:pt x="3568212" y="115734"/>
                  <a:pt x="3569575" y="117759"/>
                </a:cubicBezTo>
                <a:cubicBezTo>
                  <a:pt x="3569575" y="117759"/>
                  <a:pt x="3569575" y="117759"/>
                  <a:pt x="3571327" y="116169"/>
                </a:cubicBezTo>
                <a:cubicBezTo>
                  <a:pt x="3604817" y="98815"/>
                  <a:pt x="3641036" y="85512"/>
                  <a:pt x="3677445" y="70401"/>
                </a:cubicBezTo>
                <a:cubicBezTo>
                  <a:pt x="3699059" y="60569"/>
                  <a:pt x="3720866" y="48927"/>
                  <a:pt x="3742479" y="39095"/>
                </a:cubicBezTo>
                <a:cubicBezTo>
                  <a:pt x="3704691" y="37493"/>
                  <a:pt x="3665542" y="33866"/>
                  <a:pt x="3632236" y="34724"/>
                </a:cubicBezTo>
                <a:close/>
                <a:moveTo>
                  <a:pt x="3666460" y="99208"/>
                </a:moveTo>
                <a:cubicBezTo>
                  <a:pt x="3646445" y="107270"/>
                  <a:pt x="3588021" y="146162"/>
                  <a:pt x="3569102" y="129045"/>
                </a:cubicBezTo>
                <a:cubicBezTo>
                  <a:pt x="3566148" y="126825"/>
                  <a:pt x="3566338" y="125042"/>
                  <a:pt x="3566529" y="123259"/>
                </a:cubicBezTo>
                <a:lnTo>
                  <a:pt x="3564957" y="123039"/>
                </a:lnTo>
                <a:cubicBezTo>
                  <a:pt x="3566529" y="123259"/>
                  <a:pt x="3566338" y="125042"/>
                  <a:pt x="3566338" y="125042"/>
                </a:cubicBezTo>
                <a:cubicBezTo>
                  <a:pt x="3570721" y="143747"/>
                  <a:pt x="3563525" y="166263"/>
                  <a:pt x="3559852" y="185653"/>
                </a:cubicBezTo>
                <a:cubicBezTo>
                  <a:pt x="3558137" y="201697"/>
                  <a:pt x="3554848" y="217521"/>
                  <a:pt x="3553131" y="233566"/>
                </a:cubicBezTo>
                <a:cubicBezTo>
                  <a:pt x="3567999" y="213928"/>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0" y="99208"/>
                </a:cubicBezTo>
                <a:close/>
                <a:moveTo>
                  <a:pt x="3790540" y="59970"/>
                </a:moveTo>
                <a:cubicBezTo>
                  <a:pt x="3768166" y="76839"/>
                  <a:pt x="3747545" y="92134"/>
                  <a:pt x="3725362" y="107214"/>
                </a:cubicBezTo>
                <a:cubicBezTo>
                  <a:pt x="3689561" y="131296"/>
                  <a:pt x="3654362" y="164552"/>
                  <a:pt x="3615824" y="184617"/>
                </a:cubicBezTo>
                <a:cubicBezTo>
                  <a:pt x="3640628" y="218973"/>
                  <a:pt x="3665238" y="255121"/>
                  <a:pt x="3691791" y="287903"/>
                </a:cubicBezTo>
                <a:cubicBezTo>
                  <a:pt x="3745234" y="217215"/>
                  <a:pt x="3770787" y="126273"/>
                  <a:pt x="3812527" y="46681"/>
                </a:cubicBezTo>
                <a:cubicBezTo>
                  <a:pt x="3803967" y="52755"/>
                  <a:pt x="3793848" y="58614"/>
                  <a:pt x="3790540" y="59970"/>
                </a:cubicBez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21" name="TextBox 2">
            <a:extLst>
              <a:ext uri="{FF2B5EF4-FFF2-40B4-BE49-F238E27FC236}">
                <a16:creationId xmlns:a16="http://schemas.microsoft.com/office/drawing/2014/main" id="{5C07C03F-7499-46B2-BF20-38CD04F6B9AE}"/>
              </a:ext>
            </a:extLst>
          </p:cNvPr>
          <p:cNvSpPr txBox="1"/>
          <p:nvPr/>
        </p:nvSpPr>
        <p:spPr>
          <a:xfrm>
            <a:off x="283781" y="223097"/>
            <a:ext cx="3560528" cy="423257"/>
          </a:xfrm>
          <a:prstGeom prst="rect">
            <a:avLst/>
          </a:prstGeom>
          <a:solidFill>
            <a:srgbClr val="FFFFFF">
              <a:alpha val="0"/>
            </a:srgbClr>
          </a:solidFill>
        </p:spPr>
        <p:txBody>
          <a:bodyPr wrap="square"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800" b="1" spc="100" dirty="0">
                <a:solidFill>
                  <a:srgbClr val="31859B"/>
                </a:solidFill>
                <a:latin typeface="微软雅黑" panose="020B0503020204020204" charset="-122"/>
                <a:ea typeface="微软雅黑" panose="020B0503020204020204" charset="-122"/>
              </a:rPr>
              <a:t>03. </a:t>
            </a:r>
            <a:r>
              <a:rPr lang="zh-CN" altLang="en-US" sz="1800" b="1" spc="100" dirty="0">
                <a:solidFill>
                  <a:srgbClr val="31859B"/>
                </a:solidFill>
                <a:latin typeface="微软雅黑" panose="020B0503020204020204" charset="-122"/>
                <a:ea typeface="微软雅黑" panose="020B0503020204020204" charset="-122"/>
              </a:rPr>
              <a:t>技术建设</a:t>
            </a:r>
            <a:r>
              <a:rPr lang="en-US" altLang="zh-CN" sz="1800" b="1" spc="100" dirty="0">
                <a:solidFill>
                  <a:srgbClr val="31859B"/>
                </a:solidFill>
                <a:latin typeface="微软雅黑" panose="020B0503020204020204" charset="-122"/>
                <a:ea typeface="微软雅黑" panose="020B0503020204020204" charset="-122"/>
              </a:rPr>
              <a:t>-</a:t>
            </a:r>
            <a:r>
              <a:rPr lang="zh-CN" altLang="en-US" sz="1800" b="1" spc="100" dirty="0">
                <a:solidFill>
                  <a:srgbClr val="31859B"/>
                </a:solidFill>
                <a:latin typeface="微软雅黑" panose="020B0503020204020204" charset="-122"/>
                <a:ea typeface="微软雅黑" panose="020B0503020204020204" charset="-122"/>
              </a:rPr>
              <a:t>门户构建优化</a:t>
            </a:r>
            <a:endParaRPr lang="en-US" sz="1100" dirty="0"/>
          </a:p>
        </p:txBody>
      </p:sp>
      <p:sp>
        <p:nvSpPr>
          <p:cNvPr id="22" name="TextBox 3">
            <a:extLst>
              <a:ext uri="{FF2B5EF4-FFF2-40B4-BE49-F238E27FC236}">
                <a16:creationId xmlns:a16="http://schemas.microsoft.com/office/drawing/2014/main" id="{C2532E6B-A2D1-483C-8C41-C85C9BBC1A32}"/>
              </a:ext>
            </a:extLst>
          </p:cNvPr>
          <p:cNvSpPr txBox="1"/>
          <p:nvPr/>
        </p:nvSpPr>
        <p:spPr>
          <a:xfrm>
            <a:off x="684968" y="1731117"/>
            <a:ext cx="6712014" cy="9271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22000"/>
              </a:lnSpc>
            </a:pPr>
            <a:r>
              <a:rPr lang="en-US" sz="1400">
                <a:solidFill>
                  <a:srgbClr val="42464B"/>
                </a:solidFill>
                <a:latin typeface="微软雅黑" panose="020B0503020204020204" charset="-122"/>
                <a:ea typeface="微软雅黑" panose="020B0503020204020204" charset="-122"/>
              </a:rPr>
              <a:t>1.功能越来越多，页面数量也越来越多，组件相互引用，第三方模块数量越来越庞大，当前单个文件体积太大，总体积偏大，不利于网页加载，导致网页渲染相对慢</a:t>
            </a:r>
            <a:endParaRPr lang="en-US" sz="1100"/>
          </a:p>
          <a:p>
            <a:pPr latinLnBrk="1"/>
            <a:endParaRPr/>
          </a:p>
        </p:txBody>
      </p:sp>
      <p:sp>
        <p:nvSpPr>
          <p:cNvPr id="23" name="Freeform 4">
            <a:extLst>
              <a:ext uri="{FF2B5EF4-FFF2-40B4-BE49-F238E27FC236}">
                <a16:creationId xmlns:a16="http://schemas.microsoft.com/office/drawing/2014/main" id="{16A4ABDF-0BE7-45A7-B623-6DFD9BB665DB}"/>
              </a:ext>
            </a:extLst>
          </p:cNvPr>
          <p:cNvSpPr/>
          <p:nvPr/>
        </p:nvSpPr>
        <p:spPr>
          <a:xfrm>
            <a:off x="734485" y="1509604"/>
            <a:ext cx="1625600" cy="38100"/>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24" name="Freeform 5">
            <a:extLst>
              <a:ext uri="{FF2B5EF4-FFF2-40B4-BE49-F238E27FC236}">
                <a16:creationId xmlns:a16="http://schemas.microsoft.com/office/drawing/2014/main" id="{3F785A46-DEB4-412D-9C4E-D2503F0D1190}"/>
              </a:ext>
            </a:extLst>
          </p:cNvPr>
          <p:cNvSpPr/>
          <p:nvPr/>
        </p:nvSpPr>
        <p:spPr>
          <a:xfrm rot="10800000">
            <a:off x="10640053" y="6357333"/>
            <a:ext cx="1008265" cy="39028"/>
          </a:xfrm>
          <a:custGeom>
            <a:avLst/>
            <a:gdLst/>
            <a:ahLst/>
            <a:cxnLst/>
            <a:rect l="l" t="t" r="r" b="b"/>
            <a:pathLst>
              <a:path w="1008265" h="39028">
                <a:moveTo>
                  <a:pt x="1008265" y="13178"/>
                </a:moveTo>
                <a:cubicBezTo>
                  <a:pt x="1008265" y="13685"/>
                  <a:pt x="1007782" y="14191"/>
                  <a:pt x="1007782" y="14191"/>
                </a:cubicBezTo>
                <a:cubicBezTo>
                  <a:pt x="1007299" y="14701"/>
                  <a:pt x="1006817" y="15207"/>
                  <a:pt x="1006817" y="15714"/>
                </a:cubicBezTo>
                <a:lnTo>
                  <a:pt x="1007782" y="16220"/>
                </a:lnTo>
                <a:cubicBezTo>
                  <a:pt x="1007782" y="16726"/>
                  <a:pt x="1006817" y="17236"/>
                  <a:pt x="1006817" y="17743"/>
                </a:cubicBezTo>
                <a:cubicBezTo>
                  <a:pt x="1006817" y="17743"/>
                  <a:pt x="1006334" y="18249"/>
                  <a:pt x="1006334" y="18755"/>
                </a:cubicBezTo>
                <a:cubicBezTo>
                  <a:pt x="1006334" y="18755"/>
                  <a:pt x="1007299" y="19261"/>
                  <a:pt x="1007299" y="19767"/>
                </a:cubicBezTo>
                <a:lnTo>
                  <a:pt x="1006334" y="20784"/>
                </a:lnTo>
                <a:lnTo>
                  <a:pt x="1005368" y="19767"/>
                </a:lnTo>
                <a:lnTo>
                  <a:pt x="1004402" y="18755"/>
                </a:lnTo>
                <a:cubicBezTo>
                  <a:pt x="1003920" y="19261"/>
                  <a:pt x="1003437" y="19767"/>
                  <a:pt x="1003437" y="20278"/>
                </a:cubicBezTo>
                <a:lnTo>
                  <a:pt x="1004402" y="20784"/>
                </a:lnTo>
                <a:cubicBezTo>
                  <a:pt x="1004402" y="21290"/>
                  <a:pt x="1003437" y="21796"/>
                  <a:pt x="1003920" y="22303"/>
                </a:cubicBezTo>
                <a:lnTo>
                  <a:pt x="1004885" y="22809"/>
                </a:lnTo>
                <a:cubicBezTo>
                  <a:pt x="1004885" y="23315"/>
                  <a:pt x="1003920" y="23825"/>
                  <a:pt x="1003920" y="24332"/>
                </a:cubicBezTo>
                <a:lnTo>
                  <a:pt x="1004885" y="24838"/>
                </a:lnTo>
                <a:cubicBezTo>
                  <a:pt x="1004885" y="25344"/>
                  <a:pt x="1004402" y="25850"/>
                  <a:pt x="1004402" y="25850"/>
                </a:cubicBezTo>
                <a:cubicBezTo>
                  <a:pt x="1003920" y="26356"/>
                  <a:pt x="1003920" y="26863"/>
                  <a:pt x="1003437" y="27373"/>
                </a:cubicBezTo>
                <a:lnTo>
                  <a:pt x="1002471" y="26356"/>
                </a:lnTo>
                <a:cubicBezTo>
                  <a:pt x="1001988" y="25850"/>
                  <a:pt x="1001505" y="25850"/>
                  <a:pt x="1001022" y="25344"/>
                </a:cubicBezTo>
                <a:cubicBezTo>
                  <a:pt x="1001022" y="25344"/>
                  <a:pt x="1000539" y="24838"/>
                  <a:pt x="1000057" y="24838"/>
                </a:cubicBezTo>
                <a:cubicBezTo>
                  <a:pt x="1000057" y="24838"/>
                  <a:pt x="999574" y="25850"/>
                  <a:pt x="999091" y="25850"/>
                </a:cubicBezTo>
                <a:lnTo>
                  <a:pt x="998608" y="26863"/>
                </a:lnTo>
                <a:cubicBezTo>
                  <a:pt x="998125" y="26863"/>
                  <a:pt x="998125" y="27879"/>
                  <a:pt x="997642" y="27879"/>
                </a:cubicBezTo>
                <a:cubicBezTo>
                  <a:pt x="997642" y="27879"/>
                  <a:pt x="996677" y="26863"/>
                  <a:pt x="996677" y="27373"/>
                </a:cubicBezTo>
                <a:cubicBezTo>
                  <a:pt x="996194" y="27373"/>
                  <a:pt x="996194" y="27879"/>
                  <a:pt x="995711" y="28385"/>
                </a:cubicBezTo>
                <a:cubicBezTo>
                  <a:pt x="995711" y="28892"/>
                  <a:pt x="995228" y="28892"/>
                  <a:pt x="994745" y="29398"/>
                </a:cubicBezTo>
                <a:cubicBezTo>
                  <a:pt x="994745" y="29908"/>
                  <a:pt x="994263" y="30414"/>
                  <a:pt x="994263" y="30414"/>
                </a:cubicBezTo>
                <a:cubicBezTo>
                  <a:pt x="993779" y="30921"/>
                  <a:pt x="993779" y="31427"/>
                  <a:pt x="993297" y="31933"/>
                </a:cubicBezTo>
                <a:cubicBezTo>
                  <a:pt x="992814" y="31933"/>
                  <a:pt x="992814" y="32439"/>
                  <a:pt x="992331" y="32950"/>
                </a:cubicBezTo>
                <a:lnTo>
                  <a:pt x="991365" y="31933"/>
                </a:lnTo>
                <a:cubicBezTo>
                  <a:pt x="991365" y="31427"/>
                  <a:pt x="992331" y="30921"/>
                  <a:pt x="992331" y="30921"/>
                </a:cubicBezTo>
                <a:cubicBezTo>
                  <a:pt x="991848" y="30921"/>
                  <a:pt x="991365" y="29908"/>
                  <a:pt x="991365" y="29908"/>
                </a:cubicBezTo>
                <a:cubicBezTo>
                  <a:pt x="990882" y="29908"/>
                  <a:pt x="990400" y="30921"/>
                  <a:pt x="990400" y="30921"/>
                </a:cubicBezTo>
                <a:lnTo>
                  <a:pt x="989434" y="32439"/>
                </a:lnTo>
                <a:cubicBezTo>
                  <a:pt x="989434" y="31933"/>
                  <a:pt x="988468" y="31427"/>
                  <a:pt x="988468" y="31427"/>
                </a:cubicBezTo>
                <a:cubicBezTo>
                  <a:pt x="988468" y="30921"/>
                  <a:pt x="988951" y="30414"/>
                  <a:pt x="989434" y="30414"/>
                </a:cubicBezTo>
                <a:cubicBezTo>
                  <a:pt x="989434" y="29908"/>
                  <a:pt x="989917" y="29398"/>
                  <a:pt x="989917" y="28892"/>
                </a:cubicBezTo>
                <a:lnTo>
                  <a:pt x="988951" y="28385"/>
                </a:lnTo>
                <a:cubicBezTo>
                  <a:pt x="988951" y="27879"/>
                  <a:pt x="987985" y="27373"/>
                  <a:pt x="987985" y="27373"/>
                </a:cubicBezTo>
                <a:lnTo>
                  <a:pt x="988951" y="26356"/>
                </a:lnTo>
                <a:cubicBezTo>
                  <a:pt x="988468" y="25850"/>
                  <a:pt x="987985" y="25850"/>
                  <a:pt x="987503" y="25344"/>
                </a:cubicBezTo>
                <a:cubicBezTo>
                  <a:pt x="987503" y="25850"/>
                  <a:pt x="987020" y="26356"/>
                  <a:pt x="987020" y="26356"/>
                </a:cubicBezTo>
                <a:cubicBezTo>
                  <a:pt x="986537" y="26863"/>
                  <a:pt x="986054" y="27373"/>
                  <a:pt x="986054" y="27879"/>
                </a:cubicBezTo>
                <a:cubicBezTo>
                  <a:pt x="986054" y="27879"/>
                  <a:pt x="985088" y="28385"/>
                  <a:pt x="985088" y="28892"/>
                </a:cubicBezTo>
                <a:lnTo>
                  <a:pt x="986054" y="29398"/>
                </a:lnTo>
                <a:cubicBezTo>
                  <a:pt x="986054" y="29908"/>
                  <a:pt x="985571" y="30921"/>
                  <a:pt x="985571" y="30921"/>
                </a:cubicBezTo>
                <a:cubicBezTo>
                  <a:pt x="985088" y="30921"/>
                  <a:pt x="984605" y="29908"/>
                  <a:pt x="984605" y="29908"/>
                </a:cubicBezTo>
                <a:cubicBezTo>
                  <a:pt x="984122" y="29908"/>
                  <a:pt x="983640" y="28892"/>
                  <a:pt x="983157" y="28892"/>
                </a:cubicBezTo>
                <a:cubicBezTo>
                  <a:pt x="983157" y="28892"/>
                  <a:pt x="982674" y="29908"/>
                  <a:pt x="982674" y="30414"/>
                </a:cubicBezTo>
                <a:cubicBezTo>
                  <a:pt x="982191" y="30414"/>
                  <a:pt x="981708" y="29398"/>
                  <a:pt x="981225" y="29398"/>
                </a:cubicBezTo>
                <a:lnTo>
                  <a:pt x="980742" y="30414"/>
                </a:lnTo>
                <a:cubicBezTo>
                  <a:pt x="980260" y="30414"/>
                  <a:pt x="979777" y="31427"/>
                  <a:pt x="979777" y="31427"/>
                </a:cubicBezTo>
                <a:cubicBezTo>
                  <a:pt x="979294" y="31427"/>
                  <a:pt x="978811" y="30921"/>
                  <a:pt x="978811" y="30921"/>
                </a:cubicBezTo>
                <a:cubicBezTo>
                  <a:pt x="978328" y="30414"/>
                  <a:pt x="977845" y="29908"/>
                  <a:pt x="977362" y="29908"/>
                </a:cubicBezTo>
                <a:cubicBezTo>
                  <a:pt x="977362" y="29398"/>
                  <a:pt x="976879" y="29398"/>
                  <a:pt x="976397" y="28892"/>
                </a:cubicBezTo>
                <a:lnTo>
                  <a:pt x="977362" y="27879"/>
                </a:lnTo>
                <a:cubicBezTo>
                  <a:pt x="977362" y="27373"/>
                  <a:pt x="976397" y="27373"/>
                  <a:pt x="976397" y="26863"/>
                </a:cubicBezTo>
                <a:cubicBezTo>
                  <a:pt x="976397" y="27373"/>
                  <a:pt x="975431" y="27879"/>
                  <a:pt x="975431" y="27879"/>
                </a:cubicBezTo>
                <a:cubicBezTo>
                  <a:pt x="975431" y="28385"/>
                  <a:pt x="976397" y="28385"/>
                  <a:pt x="976397" y="28892"/>
                </a:cubicBezTo>
                <a:cubicBezTo>
                  <a:pt x="976397" y="29398"/>
                  <a:pt x="975431" y="29908"/>
                  <a:pt x="975914" y="29908"/>
                </a:cubicBezTo>
                <a:cubicBezTo>
                  <a:pt x="975914" y="30414"/>
                  <a:pt x="976879" y="30921"/>
                  <a:pt x="976879" y="30921"/>
                </a:cubicBezTo>
                <a:lnTo>
                  <a:pt x="975914" y="31933"/>
                </a:lnTo>
                <a:lnTo>
                  <a:pt x="974948" y="31427"/>
                </a:lnTo>
                <a:cubicBezTo>
                  <a:pt x="974465" y="30921"/>
                  <a:pt x="973982" y="30414"/>
                  <a:pt x="973982" y="30414"/>
                </a:cubicBezTo>
                <a:cubicBezTo>
                  <a:pt x="973500" y="30414"/>
                  <a:pt x="973017" y="29398"/>
                  <a:pt x="972534" y="29398"/>
                </a:cubicBezTo>
                <a:lnTo>
                  <a:pt x="972051" y="30414"/>
                </a:lnTo>
                <a:cubicBezTo>
                  <a:pt x="972051" y="30921"/>
                  <a:pt x="973017" y="31427"/>
                  <a:pt x="973017" y="31427"/>
                </a:cubicBezTo>
                <a:cubicBezTo>
                  <a:pt x="973017" y="31427"/>
                  <a:pt x="972534" y="32439"/>
                  <a:pt x="972051" y="32439"/>
                </a:cubicBezTo>
                <a:cubicBezTo>
                  <a:pt x="972051" y="32439"/>
                  <a:pt x="971085" y="31427"/>
                  <a:pt x="971085" y="31933"/>
                </a:cubicBezTo>
                <a:cubicBezTo>
                  <a:pt x="970602" y="31933"/>
                  <a:pt x="970602" y="32950"/>
                  <a:pt x="970119" y="32950"/>
                </a:cubicBezTo>
                <a:cubicBezTo>
                  <a:pt x="970119" y="32950"/>
                  <a:pt x="969637" y="31933"/>
                  <a:pt x="969154" y="31933"/>
                </a:cubicBezTo>
                <a:cubicBezTo>
                  <a:pt x="969637" y="31933"/>
                  <a:pt x="969637" y="30921"/>
                  <a:pt x="970119" y="30921"/>
                </a:cubicBezTo>
                <a:cubicBezTo>
                  <a:pt x="970119" y="30414"/>
                  <a:pt x="970602" y="29908"/>
                  <a:pt x="970602" y="29908"/>
                </a:cubicBezTo>
                <a:cubicBezTo>
                  <a:pt x="971085" y="29398"/>
                  <a:pt x="969637" y="28892"/>
                  <a:pt x="969637" y="28892"/>
                </a:cubicBezTo>
                <a:cubicBezTo>
                  <a:pt x="969637" y="28385"/>
                  <a:pt x="970602" y="27879"/>
                  <a:pt x="970602" y="27879"/>
                </a:cubicBezTo>
                <a:cubicBezTo>
                  <a:pt x="970602" y="27373"/>
                  <a:pt x="969637" y="27373"/>
                  <a:pt x="969637" y="26863"/>
                </a:cubicBezTo>
                <a:cubicBezTo>
                  <a:pt x="969154" y="26863"/>
                  <a:pt x="968671" y="25850"/>
                  <a:pt x="968188" y="25850"/>
                </a:cubicBezTo>
                <a:cubicBezTo>
                  <a:pt x="968188" y="25850"/>
                  <a:pt x="967705" y="26863"/>
                  <a:pt x="967705" y="27373"/>
                </a:cubicBezTo>
                <a:cubicBezTo>
                  <a:pt x="967222" y="27373"/>
                  <a:pt x="967222" y="27879"/>
                  <a:pt x="966739" y="28385"/>
                </a:cubicBezTo>
                <a:cubicBezTo>
                  <a:pt x="966739" y="28385"/>
                  <a:pt x="966256" y="29398"/>
                  <a:pt x="965774" y="29398"/>
                </a:cubicBezTo>
                <a:cubicBezTo>
                  <a:pt x="965774" y="29398"/>
                  <a:pt x="965291" y="28385"/>
                  <a:pt x="964808" y="28385"/>
                </a:cubicBezTo>
                <a:cubicBezTo>
                  <a:pt x="964325" y="28892"/>
                  <a:pt x="964325" y="29398"/>
                  <a:pt x="963842" y="29908"/>
                </a:cubicBezTo>
                <a:cubicBezTo>
                  <a:pt x="963842" y="29908"/>
                  <a:pt x="963359" y="30414"/>
                  <a:pt x="963359" y="30921"/>
                </a:cubicBezTo>
                <a:cubicBezTo>
                  <a:pt x="962876" y="30921"/>
                  <a:pt x="962394" y="31933"/>
                  <a:pt x="962394" y="31933"/>
                </a:cubicBezTo>
                <a:cubicBezTo>
                  <a:pt x="961911" y="31933"/>
                  <a:pt x="961428" y="30921"/>
                  <a:pt x="961428" y="30921"/>
                </a:cubicBezTo>
                <a:cubicBezTo>
                  <a:pt x="960945" y="30921"/>
                  <a:pt x="960945" y="32439"/>
                  <a:pt x="960462" y="32439"/>
                </a:cubicBezTo>
                <a:lnTo>
                  <a:pt x="959496" y="31427"/>
                </a:lnTo>
                <a:cubicBezTo>
                  <a:pt x="959013" y="30921"/>
                  <a:pt x="958531" y="30921"/>
                  <a:pt x="958531" y="30414"/>
                </a:cubicBezTo>
                <a:cubicBezTo>
                  <a:pt x="959013" y="29908"/>
                  <a:pt x="959496" y="28892"/>
                  <a:pt x="959979" y="28385"/>
                </a:cubicBezTo>
                <a:cubicBezTo>
                  <a:pt x="959979" y="27879"/>
                  <a:pt x="960945" y="27373"/>
                  <a:pt x="960945" y="27373"/>
                </a:cubicBezTo>
                <a:cubicBezTo>
                  <a:pt x="960945" y="26863"/>
                  <a:pt x="959496" y="26356"/>
                  <a:pt x="959496" y="26356"/>
                </a:cubicBezTo>
                <a:cubicBezTo>
                  <a:pt x="959979" y="26356"/>
                  <a:pt x="960462" y="25344"/>
                  <a:pt x="960462" y="25344"/>
                </a:cubicBezTo>
                <a:cubicBezTo>
                  <a:pt x="960945" y="25344"/>
                  <a:pt x="961428" y="25850"/>
                  <a:pt x="961428" y="25850"/>
                </a:cubicBezTo>
                <a:cubicBezTo>
                  <a:pt x="961911" y="25850"/>
                  <a:pt x="962876" y="26863"/>
                  <a:pt x="962876" y="26863"/>
                </a:cubicBezTo>
                <a:lnTo>
                  <a:pt x="963359" y="25850"/>
                </a:lnTo>
                <a:cubicBezTo>
                  <a:pt x="963359" y="25344"/>
                  <a:pt x="962394" y="25344"/>
                  <a:pt x="962394" y="24838"/>
                </a:cubicBezTo>
                <a:cubicBezTo>
                  <a:pt x="962394" y="24332"/>
                  <a:pt x="963359" y="23825"/>
                  <a:pt x="963359" y="23825"/>
                </a:cubicBezTo>
                <a:cubicBezTo>
                  <a:pt x="963359" y="23315"/>
                  <a:pt x="961911" y="22809"/>
                  <a:pt x="962394" y="22809"/>
                </a:cubicBezTo>
                <a:cubicBezTo>
                  <a:pt x="962394" y="22303"/>
                  <a:pt x="962876" y="21796"/>
                  <a:pt x="962876" y="21796"/>
                </a:cubicBezTo>
                <a:cubicBezTo>
                  <a:pt x="963359" y="21290"/>
                  <a:pt x="963359" y="20784"/>
                  <a:pt x="963842" y="20784"/>
                </a:cubicBezTo>
                <a:cubicBezTo>
                  <a:pt x="964325" y="20278"/>
                  <a:pt x="964325" y="19767"/>
                  <a:pt x="964808" y="19261"/>
                </a:cubicBezTo>
                <a:cubicBezTo>
                  <a:pt x="964325" y="19261"/>
                  <a:pt x="963842" y="18755"/>
                  <a:pt x="963359" y="18755"/>
                </a:cubicBezTo>
                <a:lnTo>
                  <a:pt x="962876" y="19767"/>
                </a:lnTo>
                <a:cubicBezTo>
                  <a:pt x="962394" y="19767"/>
                  <a:pt x="962394" y="20784"/>
                  <a:pt x="961911" y="20784"/>
                </a:cubicBezTo>
                <a:cubicBezTo>
                  <a:pt x="961911" y="21290"/>
                  <a:pt x="961428" y="21796"/>
                  <a:pt x="960945" y="21796"/>
                </a:cubicBezTo>
                <a:cubicBezTo>
                  <a:pt x="960945" y="22303"/>
                  <a:pt x="960462" y="22809"/>
                  <a:pt x="960462" y="23315"/>
                </a:cubicBezTo>
                <a:cubicBezTo>
                  <a:pt x="959979" y="23315"/>
                  <a:pt x="959496" y="24332"/>
                  <a:pt x="959496" y="24332"/>
                </a:cubicBezTo>
                <a:lnTo>
                  <a:pt x="958531" y="23315"/>
                </a:lnTo>
                <a:cubicBezTo>
                  <a:pt x="958531" y="23825"/>
                  <a:pt x="957565" y="24332"/>
                  <a:pt x="957565" y="24332"/>
                </a:cubicBezTo>
                <a:cubicBezTo>
                  <a:pt x="957565" y="24838"/>
                  <a:pt x="958531" y="25344"/>
                  <a:pt x="958531" y="25344"/>
                </a:cubicBezTo>
                <a:lnTo>
                  <a:pt x="959496" y="26356"/>
                </a:lnTo>
                <a:cubicBezTo>
                  <a:pt x="959496" y="26863"/>
                  <a:pt x="959013" y="26863"/>
                  <a:pt x="959013" y="27373"/>
                </a:cubicBezTo>
                <a:cubicBezTo>
                  <a:pt x="958531" y="27879"/>
                  <a:pt x="958531" y="28385"/>
                  <a:pt x="958048" y="28385"/>
                </a:cubicBezTo>
                <a:cubicBezTo>
                  <a:pt x="958048" y="28892"/>
                  <a:pt x="957565" y="29398"/>
                  <a:pt x="957082" y="29398"/>
                </a:cubicBezTo>
                <a:cubicBezTo>
                  <a:pt x="957082" y="29908"/>
                  <a:pt x="956599" y="28892"/>
                  <a:pt x="956116" y="28892"/>
                </a:cubicBezTo>
                <a:lnTo>
                  <a:pt x="955151" y="29908"/>
                </a:lnTo>
                <a:cubicBezTo>
                  <a:pt x="955151" y="30414"/>
                  <a:pt x="954668" y="30921"/>
                  <a:pt x="954668" y="30921"/>
                </a:cubicBezTo>
                <a:lnTo>
                  <a:pt x="955633" y="31933"/>
                </a:lnTo>
                <a:lnTo>
                  <a:pt x="956599" y="30921"/>
                </a:lnTo>
                <a:lnTo>
                  <a:pt x="957565" y="31427"/>
                </a:lnTo>
                <a:cubicBezTo>
                  <a:pt x="957565" y="31933"/>
                  <a:pt x="956599" y="32439"/>
                  <a:pt x="956599" y="32950"/>
                </a:cubicBezTo>
                <a:cubicBezTo>
                  <a:pt x="956599" y="32950"/>
                  <a:pt x="956116" y="33456"/>
                  <a:pt x="955633" y="33962"/>
                </a:cubicBezTo>
                <a:cubicBezTo>
                  <a:pt x="955633" y="33962"/>
                  <a:pt x="957082" y="34468"/>
                  <a:pt x="957082" y="34974"/>
                </a:cubicBezTo>
                <a:cubicBezTo>
                  <a:pt x="957082" y="34974"/>
                  <a:pt x="956116" y="35481"/>
                  <a:pt x="956116" y="35987"/>
                </a:cubicBezTo>
                <a:cubicBezTo>
                  <a:pt x="956116" y="36497"/>
                  <a:pt x="955633" y="36497"/>
                  <a:pt x="955151" y="37003"/>
                </a:cubicBezTo>
                <a:cubicBezTo>
                  <a:pt x="955151" y="36497"/>
                  <a:pt x="954668" y="36497"/>
                  <a:pt x="954185" y="35987"/>
                </a:cubicBezTo>
                <a:lnTo>
                  <a:pt x="953219" y="35481"/>
                </a:lnTo>
                <a:cubicBezTo>
                  <a:pt x="953219" y="34974"/>
                  <a:pt x="953702" y="34468"/>
                  <a:pt x="954185" y="33962"/>
                </a:cubicBezTo>
                <a:cubicBezTo>
                  <a:pt x="953702" y="33962"/>
                  <a:pt x="953219" y="33456"/>
                  <a:pt x="952736" y="33456"/>
                </a:cubicBezTo>
                <a:lnTo>
                  <a:pt x="952253" y="34468"/>
                </a:lnTo>
                <a:cubicBezTo>
                  <a:pt x="952253" y="34468"/>
                  <a:pt x="953219" y="34974"/>
                  <a:pt x="953219" y="35481"/>
                </a:cubicBezTo>
                <a:cubicBezTo>
                  <a:pt x="953219" y="35481"/>
                  <a:pt x="952736" y="35987"/>
                  <a:pt x="952253" y="36497"/>
                </a:cubicBezTo>
                <a:cubicBezTo>
                  <a:pt x="952253" y="36497"/>
                  <a:pt x="951770" y="37510"/>
                  <a:pt x="951288" y="37510"/>
                </a:cubicBezTo>
                <a:cubicBezTo>
                  <a:pt x="951288" y="37510"/>
                  <a:pt x="950322" y="37003"/>
                  <a:pt x="950322" y="36497"/>
                </a:cubicBezTo>
                <a:cubicBezTo>
                  <a:pt x="950322" y="36497"/>
                  <a:pt x="951288" y="35987"/>
                  <a:pt x="951288" y="35481"/>
                </a:cubicBezTo>
                <a:cubicBezTo>
                  <a:pt x="951288" y="34974"/>
                  <a:pt x="950322" y="34974"/>
                  <a:pt x="950322" y="34468"/>
                </a:cubicBezTo>
                <a:cubicBezTo>
                  <a:pt x="950805" y="33962"/>
                  <a:pt x="951288" y="33456"/>
                  <a:pt x="951770" y="32439"/>
                </a:cubicBezTo>
                <a:cubicBezTo>
                  <a:pt x="952253" y="31933"/>
                  <a:pt x="952736" y="30921"/>
                  <a:pt x="953219" y="30414"/>
                </a:cubicBezTo>
                <a:cubicBezTo>
                  <a:pt x="952736" y="29398"/>
                  <a:pt x="952253" y="28892"/>
                  <a:pt x="951288" y="28385"/>
                </a:cubicBezTo>
                <a:cubicBezTo>
                  <a:pt x="950805" y="28385"/>
                  <a:pt x="950805" y="27879"/>
                  <a:pt x="950322" y="27373"/>
                </a:cubicBezTo>
                <a:cubicBezTo>
                  <a:pt x="949839" y="27879"/>
                  <a:pt x="949839" y="28892"/>
                  <a:pt x="949356" y="28892"/>
                </a:cubicBezTo>
                <a:lnTo>
                  <a:pt x="948390" y="27879"/>
                </a:lnTo>
                <a:lnTo>
                  <a:pt x="947425" y="26863"/>
                </a:lnTo>
                <a:cubicBezTo>
                  <a:pt x="946942" y="26863"/>
                  <a:pt x="946459" y="27879"/>
                  <a:pt x="946459" y="27879"/>
                </a:cubicBezTo>
                <a:cubicBezTo>
                  <a:pt x="945976" y="28385"/>
                  <a:pt x="945493" y="28892"/>
                  <a:pt x="945493" y="29398"/>
                </a:cubicBezTo>
                <a:lnTo>
                  <a:pt x="946459" y="29908"/>
                </a:lnTo>
                <a:cubicBezTo>
                  <a:pt x="946459" y="30414"/>
                  <a:pt x="945976" y="30921"/>
                  <a:pt x="945976" y="31427"/>
                </a:cubicBezTo>
                <a:lnTo>
                  <a:pt x="945010" y="30414"/>
                </a:lnTo>
                <a:cubicBezTo>
                  <a:pt x="944527" y="30414"/>
                  <a:pt x="944045" y="31427"/>
                  <a:pt x="944045" y="31427"/>
                </a:cubicBezTo>
                <a:cubicBezTo>
                  <a:pt x="943562" y="31933"/>
                  <a:pt x="943562" y="32439"/>
                  <a:pt x="943079" y="32439"/>
                </a:cubicBezTo>
                <a:lnTo>
                  <a:pt x="942113" y="31933"/>
                </a:lnTo>
                <a:cubicBezTo>
                  <a:pt x="942113" y="31427"/>
                  <a:pt x="943079" y="30921"/>
                  <a:pt x="943079" y="30414"/>
                </a:cubicBezTo>
                <a:cubicBezTo>
                  <a:pt x="942596" y="30414"/>
                  <a:pt x="942113" y="29908"/>
                  <a:pt x="941630" y="29908"/>
                </a:cubicBezTo>
                <a:cubicBezTo>
                  <a:pt x="941630" y="29398"/>
                  <a:pt x="941147" y="28892"/>
                  <a:pt x="940665" y="28892"/>
                </a:cubicBezTo>
                <a:lnTo>
                  <a:pt x="939699" y="27879"/>
                </a:lnTo>
                <a:cubicBezTo>
                  <a:pt x="939699" y="27879"/>
                  <a:pt x="938733" y="28892"/>
                  <a:pt x="938733" y="29398"/>
                </a:cubicBezTo>
                <a:lnTo>
                  <a:pt x="937767" y="30414"/>
                </a:lnTo>
                <a:cubicBezTo>
                  <a:pt x="937767" y="30414"/>
                  <a:pt x="936802" y="29908"/>
                  <a:pt x="936802" y="29398"/>
                </a:cubicBezTo>
                <a:lnTo>
                  <a:pt x="937767" y="28385"/>
                </a:lnTo>
                <a:cubicBezTo>
                  <a:pt x="937767" y="27879"/>
                  <a:pt x="938250" y="27373"/>
                  <a:pt x="938733" y="27373"/>
                </a:cubicBezTo>
                <a:cubicBezTo>
                  <a:pt x="938733" y="26863"/>
                  <a:pt x="939216" y="26356"/>
                  <a:pt x="939216" y="25850"/>
                </a:cubicBezTo>
                <a:lnTo>
                  <a:pt x="938250" y="25344"/>
                </a:lnTo>
                <a:cubicBezTo>
                  <a:pt x="938250" y="24838"/>
                  <a:pt x="939216" y="24332"/>
                  <a:pt x="939216" y="24332"/>
                </a:cubicBezTo>
                <a:cubicBezTo>
                  <a:pt x="939216" y="23825"/>
                  <a:pt x="938250" y="23315"/>
                  <a:pt x="938250" y="23315"/>
                </a:cubicBezTo>
                <a:cubicBezTo>
                  <a:pt x="937767" y="23315"/>
                  <a:pt x="937285" y="24332"/>
                  <a:pt x="937285" y="24332"/>
                </a:cubicBezTo>
                <a:cubicBezTo>
                  <a:pt x="936802" y="24332"/>
                  <a:pt x="936319" y="23315"/>
                  <a:pt x="936319" y="23315"/>
                </a:cubicBezTo>
                <a:cubicBezTo>
                  <a:pt x="935836" y="23825"/>
                  <a:pt x="935836" y="24332"/>
                  <a:pt x="935353" y="24838"/>
                </a:cubicBezTo>
                <a:cubicBezTo>
                  <a:pt x="935353" y="24838"/>
                  <a:pt x="934388" y="25344"/>
                  <a:pt x="934388" y="25850"/>
                </a:cubicBezTo>
                <a:cubicBezTo>
                  <a:pt x="934388" y="25850"/>
                  <a:pt x="935353" y="26356"/>
                  <a:pt x="935353" y="26863"/>
                </a:cubicBezTo>
                <a:cubicBezTo>
                  <a:pt x="935836" y="26863"/>
                  <a:pt x="934870" y="27373"/>
                  <a:pt x="934870" y="27879"/>
                </a:cubicBezTo>
                <a:cubicBezTo>
                  <a:pt x="934870" y="27879"/>
                  <a:pt x="934388" y="28385"/>
                  <a:pt x="933905" y="28892"/>
                </a:cubicBezTo>
                <a:lnTo>
                  <a:pt x="932939" y="29908"/>
                </a:lnTo>
                <a:lnTo>
                  <a:pt x="934388" y="30921"/>
                </a:lnTo>
                <a:cubicBezTo>
                  <a:pt x="933905" y="31427"/>
                  <a:pt x="933422" y="31427"/>
                  <a:pt x="933422" y="31933"/>
                </a:cubicBezTo>
                <a:cubicBezTo>
                  <a:pt x="932939" y="32439"/>
                  <a:pt x="932939" y="32950"/>
                  <a:pt x="932456" y="32950"/>
                </a:cubicBezTo>
                <a:cubicBezTo>
                  <a:pt x="932456" y="33456"/>
                  <a:pt x="931490" y="32439"/>
                  <a:pt x="931490" y="32439"/>
                </a:cubicBezTo>
                <a:cubicBezTo>
                  <a:pt x="931008" y="32439"/>
                  <a:pt x="931008" y="33456"/>
                  <a:pt x="930525" y="33456"/>
                </a:cubicBezTo>
                <a:cubicBezTo>
                  <a:pt x="930525" y="33456"/>
                  <a:pt x="930042" y="32439"/>
                  <a:pt x="929559" y="32439"/>
                </a:cubicBezTo>
                <a:cubicBezTo>
                  <a:pt x="929559" y="32439"/>
                  <a:pt x="930042" y="31427"/>
                  <a:pt x="930525" y="31427"/>
                </a:cubicBezTo>
                <a:cubicBezTo>
                  <a:pt x="930525" y="30921"/>
                  <a:pt x="931008" y="30414"/>
                  <a:pt x="931008" y="30414"/>
                </a:cubicBezTo>
                <a:cubicBezTo>
                  <a:pt x="931490" y="29908"/>
                  <a:pt x="930042" y="29398"/>
                  <a:pt x="930042" y="29398"/>
                </a:cubicBezTo>
                <a:lnTo>
                  <a:pt x="931008" y="28385"/>
                </a:lnTo>
                <a:lnTo>
                  <a:pt x="930042" y="27373"/>
                </a:lnTo>
                <a:cubicBezTo>
                  <a:pt x="929559" y="27373"/>
                  <a:pt x="929076" y="28385"/>
                  <a:pt x="929076" y="28385"/>
                </a:cubicBezTo>
                <a:cubicBezTo>
                  <a:pt x="928593" y="28892"/>
                  <a:pt x="928593" y="29398"/>
                  <a:pt x="928110" y="29908"/>
                </a:cubicBezTo>
                <a:lnTo>
                  <a:pt x="929076" y="30414"/>
                </a:lnTo>
                <a:cubicBezTo>
                  <a:pt x="929559" y="30921"/>
                  <a:pt x="928593" y="31427"/>
                  <a:pt x="928593" y="31427"/>
                </a:cubicBezTo>
                <a:lnTo>
                  <a:pt x="929559" y="32439"/>
                </a:lnTo>
                <a:cubicBezTo>
                  <a:pt x="929076" y="32439"/>
                  <a:pt x="929076" y="33456"/>
                  <a:pt x="928593" y="33456"/>
                </a:cubicBezTo>
                <a:cubicBezTo>
                  <a:pt x="928593" y="33456"/>
                  <a:pt x="928110" y="32950"/>
                  <a:pt x="927628" y="32950"/>
                </a:cubicBezTo>
                <a:cubicBezTo>
                  <a:pt x="927145" y="33456"/>
                  <a:pt x="926662" y="34468"/>
                  <a:pt x="926179" y="34974"/>
                </a:cubicBezTo>
                <a:cubicBezTo>
                  <a:pt x="925696" y="34974"/>
                  <a:pt x="925213" y="34468"/>
                  <a:pt x="924730" y="33962"/>
                </a:cubicBezTo>
                <a:cubicBezTo>
                  <a:pt x="924730" y="33962"/>
                  <a:pt x="925696" y="33456"/>
                  <a:pt x="925696" y="32950"/>
                </a:cubicBezTo>
                <a:cubicBezTo>
                  <a:pt x="926179" y="32950"/>
                  <a:pt x="926662" y="32439"/>
                  <a:pt x="926662" y="31933"/>
                </a:cubicBezTo>
                <a:cubicBezTo>
                  <a:pt x="926662" y="31427"/>
                  <a:pt x="927628" y="30921"/>
                  <a:pt x="927628" y="30921"/>
                </a:cubicBezTo>
                <a:cubicBezTo>
                  <a:pt x="927145" y="30414"/>
                  <a:pt x="926179" y="30414"/>
                  <a:pt x="926179" y="29908"/>
                </a:cubicBezTo>
                <a:lnTo>
                  <a:pt x="927145" y="28892"/>
                </a:lnTo>
                <a:lnTo>
                  <a:pt x="926179" y="27879"/>
                </a:lnTo>
                <a:cubicBezTo>
                  <a:pt x="925696" y="27879"/>
                  <a:pt x="925696" y="28892"/>
                  <a:pt x="925213" y="28892"/>
                </a:cubicBezTo>
                <a:cubicBezTo>
                  <a:pt x="924730" y="28892"/>
                  <a:pt x="924730" y="28385"/>
                  <a:pt x="924248" y="28385"/>
                </a:cubicBezTo>
                <a:cubicBezTo>
                  <a:pt x="924248" y="28385"/>
                  <a:pt x="923282" y="28892"/>
                  <a:pt x="923282" y="29398"/>
                </a:cubicBezTo>
                <a:cubicBezTo>
                  <a:pt x="923282" y="29398"/>
                  <a:pt x="924248" y="29908"/>
                  <a:pt x="924248" y="30414"/>
                </a:cubicBezTo>
                <a:cubicBezTo>
                  <a:pt x="924248" y="30414"/>
                  <a:pt x="923765" y="30921"/>
                  <a:pt x="923765" y="31427"/>
                </a:cubicBezTo>
                <a:cubicBezTo>
                  <a:pt x="923282" y="31933"/>
                  <a:pt x="923282" y="31933"/>
                  <a:pt x="922799" y="32439"/>
                </a:cubicBezTo>
                <a:cubicBezTo>
                  <a:pt x="922316" y="32950"/>
                  <a:pt x="922316" y="33456"/>
                  <a:pt x="921833" y="33456"/>
                </a:cubicBezTo>
                <a:cubicBezTo>
                  <a:pt x="921833" y="33962"/>
                  <a:pt x="921350" y="34468"/>
                  <a:pt x="921350" y="34974"/>
                </a:cubicBezTo>
                <a:cubicBezTo>
                  <a:pt x="920868" y="34974"/>
                  <a:pt x="920385" y="35987"/>
                  <a:pt x="920385" y="35987"/>
                </a:cubicBezTo>
                <a:lnTo>
                  <a:pt x="919419" y="34974"/>
                </a:lnTo>
                <a:lnTo>
                  <a:pt x="919902" y="33962"/>
                </a:lnTo>
                <a:lnTo>
                  <a:pt x="920868" y="32950"/>
                </a:lnTo>
                <a:cubicBezTo>
                  <a:pt x="920385" y="32439"/>
                  <a:pt x="919902" y="31933"/>
                  <a:pt x="919902" y="31933"/>
                </a:cubicBezTo>
                <a:cubicBezTo>
                  <a:pt x="919419" y="31933"/>
                  <a:pt x="918936" y="32950"/>
                  <a:pt x="918936" y="32950"/>
                </a:cubicBezTo>
                <a:cubicBezTo>
                  <a:pt x="918453" y="32950"/>
                  <a:pt x="917970" y="32439"/>
                  <a:pt x="917970" y="31933"/>
                </a:cubicBezTo>
                <a:cubicBezTo>
                  <a:pt x="917488" y="31933"/>
                  <a:pt x="917005" y="31427"/>
                  <a:pt x="917005" y="31427"/>
                </a:cubicBezTo>
                <a:cubicBezTo>
                  <a:pt x="916522" y="31427"/>
                  <a:pt x="916522" y="32439"/>
                  <a:pt x="916039" y="32439"/>
                </a:cubicBezTo>
                <a:cubicBezTo>
                  <a:pt x="915556" y="32439"/>
                  <a:pt x="915073" y="31427"/>
                  <a:pt x="915073" y="31427"/>
                </a:cubicBezTo>
                <a:cubicBezTo>
                  <a:pt x="914591" y="31427"/>
                  <a:pt x="914108" y="32950"/>
                  <a:pt x="914108" y="32439"/>
                </a:cubicBezTo>
                <a:cubicBezTo>
                  <a:pt x="913625" y="32439"/>
                  <a:pt x="913142" y="31933"/>
                  <a:pt x="913142" y="31933"/>
                </a:cubicBezTo>
                <a:cubicBezTo>
                  <a:pt x="912659" y="31427"/>
                  <a:pt x="912176" y="31427"/>
                  <a:pt x="912176" y="30921"/>
                </a:cubicBezTo>
                <a:cubicBezTo>
                  <a:pt x="911694" y="30921"/>
                  <a:pt x="911210" y="29908"/>
                  <a:pt x="910728" y="29908"/>
                </a:cubicBezTo>
                <a:lnTo>
                  <a:pt x="910245" y="31427"/>
                </a:lnTo>
                <a:cubicBezTo>
                  <a:pt x="909762" y="30921"/>
                  <a:pt x="908796" y="30414"/>
                  <a:pt x="908796" y="30414"/>
                </a:cubicBezTo>
                <a:cubicBezTo>
                  <a:pt x="908796" y="29908"/>
                  <a:pt x="909762" y="29398"/>
                  <a:pt x="909762" y="29398"/>
                </a:cubicBezTo>
                <a:cubicBezTo>
                  <a:pt x="909762" y="28892"/>
                  <a:pt x="908796" y="28385"/>
                  <a:pt x="908796" y="28385"/>
                </a:cubicBezTo>
                <a:cubicBezTo>
                  <a:pt x="908796" y="27879"/>
                  <a:pt x="909279" y="27373"/>
                  <a:pt x="909762" y="27373"/>
                </a:cubicBezTo>
                <a:cubicBezTo>
                  <a:pt x="909762" y="26863"/>
                  <a:pt x="910245" y="26356"/>
                  <a:pt x="910245" y="25850"/>
                </a:cubicBezTo>
                <a:lnTo>
                  <a:pt x="909279" y="25344"/>
                </a:lnTo>
                <a:cubicBezTo>
                  <a:pt x="908796" y="25850"/>
                  <a:pt x="908313" y="26863"/>
                  <a:pt x="907831" y="27373"/>
                </a:cubicBezTo>
                <a:cubicBezTo>
                  <a:pt x="907348" y="27879"/>
                  <a:pt x="906865" y="28385"/>
                  <a:pt x="906865" y="28385"/>
                </a:cubicBezTo>
                <a:lnTo>
                  <a:pt x="905899" y="27879"/>
                </a:lnTo>
                <a:cubicBezTo>
                  <a:pt x="905899" y="27373"/>
                  <a:pt x="906382" y="26863"/>
                  <a:pt x="906382" y="26863"/>
                </a:cubicBezTo>
                <a:cubicBezTo>
                  <a:pt x="906865" y="26356"/>
                  <a:pt x="907348" y="25850"/>
                  <a:pt x="907348" y="25344"/>
                </a:cubicBezTo>
                <a:cubicBezTo>
                  <a:pt x="907831" y="25344"/>
                  <a:pt x="908313" y="24838"/>
                  <a:pt x="908313" y="24332"/>
                </a:cubicBezTo>
                <a:cubicBezTo>
                  <a:pt x="908313" y="24332"/>
                  <a:pt x="907348" y="23825"/>
                  <a:pt x="907348" y="23315"/>
                </a:cubicBezTo>
                <a:cubicBezTo>
                  <a:pt x="906865" y="23825"/>
                  <a:pt x="906382" y="24332"/>
                  <a:pt x="906382" y="24838"/>
                </a:cubicBezTo>
                <a:cubicBezTo>
                  <a:pt x="905899" y="24838"/>
                  <a:pt x="905416" y="25344"/>
                  <a:pt x="905416" y="25850"/>
                </a:cubicBezTo>
                <a:lnTo>
                  <a:pt x="904450" y="26863"/>
                </a:lnTo>
                <a:lnTo>
                  <a:pt x="905899" y="27879"/>
                </a:lnTo>
                <a:cubicBezTo>
                  <a:pt x="905416" y="27879"/>
                  <a:pt x="904934" y="28892"/>
                  <a:pt x="904934" y="28892"/>
                </a:cubicBezTo>
                <a:cubicBezTo>
                  <a:pt x="904934" y="28892"/>
                  <a:pt x="903968" y="28385"/>
                  <a:pt x="903968" y="27879"/>
                </a:cubicBezTo>
                <a:cubicBezTo>
                  <a:pt x="903485" y="27879"/>
                  <a:pt x="903002" y="27373"/>
                  <a:pt x="903002" y="27373"/>
                </a:cubicBezTo>
                <a:cubicBezTo>
                  <a:pt x="902519" y="27373"/>
                  <a:pt x="902036" y="28385"/>
                  <a:pt x="902036" y="28385"/>
                </a:cubicBezTo>
                <a:lnTo>
                  <a:pt x="901071" y="29398"/>
                </a:lnTo>
                <a:lnTo>
                  <a:pt x="900105" y="28385"/>
                </a:lnTo>
                <a:cubicBezTo>
                  <a:pt x="900105" y="28892"/>
                  <a:pt x="899139" y="29398"/>
                  <a:pt x="899139" y="29908"/>
                </a:cubicBezTo>
                <a:lnTo>
                  <a:pt x="900105" y="30414"/>
                </a:lnTo>
                <a:cubicBezTo>
                  <a:pt x="900105" y="30921"/>
                  <a:pt x="899622" y="31427"/>
                  <a:pt x="899622" y="31933"/>
                </a:cubicBezTo>
                <a:cubicBezTo>
                  <a:pt x="899139" y="31933"/>
                  <a:pt x="898656" y="32950"/>
                  <a:pt x="898656" y="32950"/>
                </a:cubicBezTo>
                <a:lnTo>
                  <a:pt x="897691" y="31933"/>
                </a:lnTo>
                <a:cubicBezTo>
                  <a:pt x="897208" y="31933"/>
                  <a:pt x="896725" y="31427"/>
                  <a:pt x="896725" y="30921"/>
                </a:cubicBezTo>
                <a:cubicBezTo>
                  <a:pt x="896242" y="30921"/>
                  <a:pt x="895759" y="30414"/>
                  <a:pt x="895276" y="30414"/>
                </a:cubicBezTo>
                <a:lnTo>
                  <a:pt x="894793" y="31427"/>
                </a:lnTo>
                <a:cubicBezTo>
                  <a:pt x="894311" y="31427"/>
                  <a:pt x="893828" y="30921"/>
                  <a:pt x="893345" y="30414"/>
                </a:cubicBezTo>
                <a:lnTo>
                  <a:pt x="892379" y="29398"/>
                </a:lnTo>
                <a:cubicBezTo>
                  <a:pt x="892379" y="29908"/>
                  <a:pt x="891896" y="30414"/>
                  <a:pt x="891413" y="30921"/>
                </a:cubicBezTo>
                <a:lnTo>
                  <a:pt x="890931" y="31933"/>
                </a:lnTo>
                <a:lnTo>
                  <a:pt x="891896" y="32950"/>
                </a:lnTo>
                <a:cubicBezTo>
                  <a:pt x="891896" y="32950"/>
                  <a:pt x="891413" y="33962"/>
                  <a:pt x="890931" y="33962"/>
                </a:cubicBezTo>
                <a:lnTo>
                  <a:pt x="889965" y="32950"/>
                </a:lnTo>
                <a:cubicBezTo>
                  <a:pt x="889965" y="32950"/>
                  <a:pt x="888999" y="32439"/>
                  <a:pt x="888999" y="31933"/>
                </a:cubicBezTo>
                <a:cubicBezTo>
                  <a:pt x="888999" y="31933"/>
                  <a:pt x="889482" y="31427"/>
                  <a:pt x="889482" y="30921"/>
                </a:cubicBezTo>
                <a:cubicBezTo>
                  <a:pt x="889965" y="30921"/>
                  <a:pt x="890448" y="30414"/>
                  <a:pt x="890448" y="29908"/>
                </a:cubicBezTo>
                <a:cubicBezTo>
                  <a:pt x="890448" y="29908"/>
                  <a:pt x="889482" y="29398"/>
                  <a:pt x="889482" y="28892"/>
                </a:cubicBezTo>
                <a:cubicBezTo>
                  <a:pt x="888999" y="29398"/>
                  <a:pt x="888999" y="29908"/>
                  <a:pt x="888516" y="30414"/>
                </a:cubicBezTo>
                <a:lnTo>
                  <a:pt x="888033" y="31427"/>
                </a:lnTo>
                <a:cubicBezTo>
                  <a:pt x="887550" y="31427"/>
                  <a:pt x="886585" y="30414"/>
                  <a:pt x="886585" y="30414"/>
                </a:cubicBezTo>
                <a:cubicBezTo>
                  <a:pt x="887068" y="30414"/>
                  <a:pt x="887068" y="29398"/>
                  <a:pt x="887550" y="29398"/>
                </a:cubicBezTo>
                <a:cubicBezTo>
                  <a:pt x="887068" y="28892"/>
                  <a:pt x="886102" y="28385"/>
                  <a:pt x="885619" y="27373"/>
                </a:cubicBezTo>
                <a:cubicBezTo>
                  <a:pt x="885136" y="27373"/>
                  <a:pt x="884653" y="26863"/>
                  <a:pt x="884170" y="26863"/>
                </a:cubicBezTo>
                <a:lnTo>
                  <a:pt x="883687" y="27879"/>
                </a:lnTo>
                <a:cubicBezTo>
                  <a:pt x="883205" y="27879"/>
                  <a:pt x="882722" y="26863"/>
                  <a:pt x="882239" y="26863"/>
                </a:cubicBezTo>
                <a:cubicBezTo>
                  <a:pt x="882239" y="26863"/>
                  <a:pt x="881273" y="25850"/>
                  <a:pt x="881273" y="26356"/>
                </a:cubicBezTo>
                <a:lnTo>
                  <a:pt x="880307" y="27373"/>
                </a:lnTo>
                <a:cubicBezTo>
                  <a:pt x="880790" y="27373"/>
                  <a:pt x="881756" y="27879"/>
                  <a:pt x="881756" y="27879"/>
                </a:cubicBezTo>
                <a:cubicBezTo>
                  <a:pt x="881756" y="28385"/>
                  <a:pt x="880790" y="28892"/>
                  <a:pt x="880790" y="29398"/>
                </a:cubicBezTo>
                <a:cubicBezTo>
                  <a:pt x="880790" y="29398"/>
                  <a:pt x="880307" y="29908"/>
                  <a:pt x="879825" y="30414"/>
                </a:cubicBezTo>
                <a:cubicBezTo>
                  <a:pt x="879825" y="30921"/>
                  <a:pt x="879342" y="31427"/>
                  <a:pt x="879342" y="31427"/>
                </a:cubicBezTo>
                <a:cubicBezTo>
                  <a:pt x="878859" y="31427"/>
                  <a:pt x="878376" y="30414"/>
                  <a:pt x="877893" y="30414"/>
                </a:cubicBezTo>
                <a:cubicBezTo>
                  <a:pt x="877893" y="30921"/>
                  <a:pt x="877410" y="31933"/>
                  <a:pt x="877410" y="31933"/>
                </a:cubicBezTo>
                <a:cubicBezTo>
                  <a:pt x="876927" y="31933"/>
                  <a:pt x="876444" y="30921"/>
                  <a:pt x="875962" y="30921"/>
                </a:cubicBezTo>
                <a:lnTo>
                  <a:pt x="875479" y="31933"/>
                </a:lnTo>
                <a:lnTo>
                  <a:pt x="876444" y="32950"/>
                </a:lnTo>
                <a:cubicBezTo>
                  <a:pt x="876444" y="32950"/>
                  <a:pt x="875962" y="33962"/>
                  <a:pt x="875479" y="33962"/>
                </a:cubicBezTo>
                <a:cubicBezTo>
                  <a:pt x="875479" y="33962"/>
                  <a:pt x="874996" y="32950"/>
                  <a:pt x="874513" y="32950"/>
                </a:cubicBezTo>
                <a:cubicBezTo>
                  <a:pt x="874030" y="33456"/>
                  <a:pt x="874030" y="33962"/>
                  <a:pt x="873547" y="34468"/>
                </a:cubicBezTo>
                <a:cubicBezTo>
                  <a:pt x="873547" y="34468"/>
                  <a:pt x="873064" y="33456"/>
                  <a:pt x="872581" y="33456"/>
                </a:cubicBezTo>
                <a:cubicBezTo>
                  <a:pt x="872581" y="33456"/>
                  <a:pt x="873064" y="32439"/>
                  <a:pt x="873547" y="32439"/>
                </a:cubicBezTo>
                <a:cubicBezTo>
                  <a:pt x="873547" y="31933"/>
                  <a:pt x="874030" y="31427"/>
                  <a:pt x="874030" y="31427"/>
                </a:cubicBezTo>
                <a:cubicBezTo>
                  <a:pt x="874030" y="30921"/>
                  <a:pt x="873064" y="30414"/>
                  <a:pt x="873064" y="30414"/>
                </a:cubicBezTo>
                <a:lnTo>
                  <a:pt x="874030" y="29398"/>
                </a:lnTo>
                <a:cubicBezTo>
                  <a:pt x="873547" y="28892"/>
                  <a:pt x="873064" y="28385"/>
                  <a:pt x="873064" y="28385"/>
                </a:cubicBezTo>
                <a:cubicBezTo>
                  <a:pt x="872581" y="28385"/>
                  <a:pt x="872581" y="29398"/>
                  <a:pt x="872099" y="29398"/>
                </a:cubicBezTo>
                <a:cubicBezTo>
                  <a:pt x="871616" y="29398"/>
                  <a:pt x="871133" y="28385"/>
                  <a:pt x="871133" y="28385"/>
                </a:cubicBezTo>
                <a:cubicBezTo>
                  <a:pt x="870650" y="28892"/>
                  <a:pt x="870650" y="29398"/>
                  <a:pt x="870167" y="29908"/>
                </a:cubicBezTo>
                <a:cubicBezTo>
                  <a:pt x="869684" y="29908"/>
                  <a:pt x="869684" y="30921"/>
                  <a:pt x="869202" y="30921"/>
                </a:cubicBezTo>
                <a:cubicBezTo>
                  <a:pt x="869202" y="30921"/>
                  <a:pt x="868719" y="29908"/>
                  <a:pt x="868236" y="29908"/>
                </a:cubicBezTo>
                <a:cubicBezTo>
                  <a:pt x="867753" y="29908"/>
                  <a:pt x="867753" y="30921"/>
                  <a:pt x="867270" y="30921"/>
                </a:cubicBezTo>
                <a:lnTo>
                  <a:pt x="866304" y="30414"/>
                </a:lnTo>
                <a:cubicBezTo>
                  <a:pt x="866304" y="29908"/>
                  <a:pt x="867270" y="29398"/>
                  <a:pt x="867270" y="28892"/>
                </a:cubicBezTo>
                <a:lnTo>
                  <a:pt x="866304" y="28385"/>
                </a:lnTo>
                <a:cubicBezTo>
                  <a:pt x="865821" y="28385"/>
                  <a:pt x="865821" y="29398"/>
                  <a:pt x="865339" y="29398"/>
                </a:cubicBezTo>
                <a:lnTo>
                  <a:pt x="864373" y="28385"/>
                </a:lnTo>
                <a:cubicBezTo>
                  <a:pt x="863890" y="28892"/>
                  <a:pt x="863407" y="29398"/>
                  <a:pt x="863407" y="29908"/>
                </a:cubicBezTo>
                <a:cubicBezTo>
                  <a:pt x="862924" y="29908"/>
                  <a:pt x="862924" y="30414"/>
                  <a:pt x="862441" y="30921"/>
                </a:cubicBezTo>
                <a:cubicBezTo>
                  <a:pt x="862441" y="31427"/>
                  <a:pt x="861959" y="31427"/>
                  <a:pt x="861959" y="31933"/>
                </a:cubicBezTo>
                <a:cubicBezTo>
                  <a:pt x="861476" y="31933"/>
                  <a:pt x="860993" y="32950"/>
                  <a:pt x="860993" y="32950"/>
                </a:cubicBezTo>
                <a:lnTo>
                  <a:pt x="860027" y="32439"/>
                </a:lnTo>
                <a:cubicBezTo>
                  <a:pt x="860027" y="31933"/>
                  <a:pt x="860510" y="31427"/>
                  <a:pt x="860510" y="30921"/>
                </a:cubicBezTo>
                <a:lnTo>
                  <a:pt x="859544" y="30414"/>
                </a:lnTo>
                <a:cubicBezTo>
                  <a:pt x="859544" y="29908"/>
                  <a:pt x="860510" y="28892"/>
                  <a:pt x="860510" y="28892"/>
                </a:cubicBezTo>
                <a:cubicBezTo>
                  <a:pt x="860027" y="28892"/>
                  <a:pt x="859544" y="28385"/>
                  <a:pt x="859544" y="28385"/>
                </a:cubicBezTo>
                <a:cubicBezTo>
                  <a:pt x="859061" y="28385"/>
                  <a:pt x="858579" y="29398"/>
                  <a:pt x="858579" y="29398"/>
                </a:cubicBezTo>
                <a:cubicBezTo>
                  <a:pt x="858096" y="29398"/>
                  <a:pt x="858096" y="29908"/>
                  <a:pt x="857613" y="30414"/>
                </a:cubicBezTo>
                <a:lnTo>
                  <a:pt x="857130" y="31427"/>
                </a:lnTo>
                <a:cubicBezTo>
                  <a:pt x="856647" y="31427"/>
                  <a:pt x="856164" y="30921"/>
                  <a:pt x="855681" y="30921"/>
                </a:cubicBezTo>
                <a:cubicBezTo>
                  <a:pt x="855681" y="30414"/>
                  <a:pt x="854716" y="29908"/>
                  <a:pt x="854716" y="29908"/>
                </a:cubicBezTo>
                <a:lnTo>
                  <a:pt x="855681" y="28892"/>
                </a:lnTo>
                <a:cubicBezTo>
                  <a:pt x="855681" y="28892"/>
                  <a:pt x="856647" y="27879"/>
                  <a:pt x="856164" y="27373"/>
                </a:cubicBezTo>
                <a:cubicBezTo>
                  <a:pt x="856164" y="27373"/>
                  <a:pt x="855681" y="26863"/>
                  <a:pt x="855199" y="26863"/>
                </a:cubicBezTo>
                <a:cubicBezTo>
                  <a:pt x="855199" y="27373"/>
                  <a:pt x="854716" y="27373"/>
                  <a:pt x="854716" y="27879"/>
                </a:cubicBezTo>
                <a:cubicBezTo>
                  <a:pt x="854233" y="28385"/>
                  <a:pt x="853750" y="28892"/>
                  <a:pt x="853750" y="28892"/>
                </a:cubicBezTo>
                <a:cubicBezTo>
                  <a:pt x="853750" y="29398"/>
                  <a:pt x="854716" y="29908"/>
                  <a:pt x="854716" y="29908"/>
                </a:cubicBezTo>
                <a:cubicBezTo>
                  <a:pt x="854716" y="30414"/>
                  <a:pt x="853750" y="30921"/>
                  <a:pt x="853750" y="30921"/>
                </a:cubicBezTo>
                <a:cubicBezTo>
                  <a:pt x="853750" y="31427"/>
                  <a:pt x="853267" y="31933"/>
                  <a:pt x="853267" y="31933"/>
                </a:cubicBezTo>
                <a:lnTo>
                  <a:pt x="851819" y="31427"/>
                </a:lnTo>
                <a:cubicBezTo>
                  <a:pt x="851819" y="30921"/>
                  <a:pt x="852784" y="30414"/>
                  <a:pt x="852784" y="29908"/>
                </a:cubicBezTo>
                <a:lnTo>
                  <a:pt x="851819" y="29398"/>
                </a:lnTo>
                <a:cubicBezTo>
                  <a:pt x="851819" y="28892"/>
                  <a:pt x="852301" y="28385"/>
                  <a:pt x="852784" y="28385"/>
                </a:cubicBezTo>
                <a:cubicBezTo>
                  <a:pt x="852784" y="27879"/>
                  <a:pt x="853267" y="26863"/>
                  <a:pt x="853267" y="26863"/>
                </a:cubicBezTo>
                <a:lnTo>
                  <a:pt x="852301" y="26356"/>
                </a:lnTo>
                <a:cubicBezTo>
                  <a:pt x="851819" y="26356"/>
                  <a:pt x="851819" y="27373"/>
                  <a:pt x="851336" y="27373"/>
                </a:cubicBezTo>
                <a:lnTo>
                  <a:pt x="850370" y="26356"/>
                </a:lnTo>
                <a:cubicBezTo>
                  <a:pt x="849887" y="26356"/>
                  <a:pt x="849887" y="25850"/>
                  <a:pt x="849404" y="25344"/>
                </a:cubicBezTo>
                <a:cubicBezTo>
                  <a:pt x="849404" y="25850"/>
                  <a:pt x="848439" y="26356"/>
                  <a:pt x="848439" y="26863"/>
                </a:cubicBezTo>
                <a:lnTo>
                  <a:pt x="849404" y="27373"/>
                </a:lnTo>
                <a:cubicBezTo>
                  <a:pt x="849404" y="27879"/>
                  <a:pt x="848921" y="28385"/>
                  <a:pt x="848921" y="28892"/>
                </a:cubicBezTo>
                <a:lnTo>
                  <a:pt x="849887" y="29398"/>
                </a:lnTo>
                <a:cubicBezTo>
                  <a:pt x="849887" y="29908"/>
                  <a:pt x="848921" y="30414"/>
                  <a:pt x="848921" y="30921"/>
                </a:cubicBezTo>
                <a:cubicBezTo>
                  <a:pt x="848921" y="30921"/>
                  <a:pt x="848439" y="31427"/>
                  <a:pt x="848439" y="31933"/>
                </a:cubicBezTo>
                <a:cubicBezTo>
                  <a:pt x="848439" y="31933"/>
                  <a:pt x="848921" y="32439"/>
                  <a:pt x="849404" y="32439"/>
                </a:cubicBezTo>
                <a:lnTo>
                  <a:pt x="848439" y="33962"/>
                </a:lnTo>
                <a:lnTo>
                  <a:pt x="847473" y="32950"/>
                </a:lnTo>
                <a:lnTo>
                  <a:pt x="846507" y="33962"/>
                </a:lnTo>
                <a:lnTo>
                  <a:pt x="845541" y="33456"/>
                </a:lnTo>
                <a:cubicBezTo>
                  <a:pt x="845541" y="32950"/>
                  <a:pt x="846507" y="31933"/>
                  <a:pt x="846507" y="31933"/>
                </a:cubicBezTo>
                <a:cubicBezTo>
                  <a:pt x="846024" y="31933"/>
                  <a:pt x="845541" y="31427"/>
                  <a:pt x="845059" y="31427"/>
                </a:cubicBezTo>
                <a:lnTo>
                  <a:pt x="844576" y="32439"/>
                </a:lnTo>
                <a:cubicBezTo>
                  <a:pt x="844093" y="32439"/>
                  <a:pt x="843610" y="31933"/>
                  <a:pt x="843127" y="31427"/>
                </a:cubicBezTo>
                <a:cubicBezTo>
                  <a:pt x="843127" y="31427"/>
                  <a:pt x="842644" y="30414"/>
                  <a:pt x="842161" y="30414"/>
                </a:cubicBezTo>
                <a:cubicBezTo>
                  <a:pt x="842161" y="30414"/>
                  <a:pt x="841679" y="29908"/>
                  <a:pt x="841196" y="29908"/>
                </a:cubicBezTo>
                <a:cubicBezTo>
                  <a:pt x="841196" y="29908"/>
                  <a:pt x="840713" y="30921"/>
                  <a:pt x="840230" y="30921"/>
                </a:cubicBezTo>
                <a:cubicBezTo>
                  <a:pt x="840230" y="31427"/>
                  <a:pt x="839747" y="31933"/>
                  <a:pt x="839747" y="31933"/>
                </a:cubicBezTo>
                <a:cubicBezTo>
                  <a:pt x="839264" y="31933"/>
                  <a:pt x="838781" y="32950"/>
                  <a:pt x="838781" y="32950"/>
                </a:cubicBezTo>
                <a:cubicBezTo>
                  <a:pt x="838299" y="32950"/>
                  <a:pt x="837816" y="32439"/>
                  <a:pt x="837816" y="32439"/>
                </a:cubicBezTo>
                <a:cubicBezTo>
                  <a:pt x="837333" y="32439"/>
                  <a:pt x="837333" y="33456"/>
                  <a:pt x="836850" y="33456"/>
                </a:cubicBezTo>
                <a:cubicBezTo>
                  <a:pt x="836850" y="32950"/>
                  <a:pt x="835884" y="32950"/>
                  <a:pt x="835884" y="32439"/>
                </a:cubicBezTo>
                <a:cubicBezTo>
                  <a:pt x="835884" y="32439"/>
                  <a:pt x="836850" y="31933"/>
                  <a:pt x="836367" y="31427"/>
                </a:cubicBezTo>
                <a:cubicBezTo>
                  <a:pt x="836367" y="30921"/>
                  <a:pt x="835401" y="30921"/>
                  <a:pt x="835401" y="30414"/>
                </a:cubicBezTo>
                <a:cubicBezTo>
                  <a:pt x="835401" y="30414"/>
                  <a:pt x="836367" y="29908"/>
                  <a:pt x="836367" y="29398"/>
                </a:cubicBezTo>
                <a:cubicBezTo>
                  <a:pt x="836367" y="28892"/>
                  <a:pt x="835401" y="28892"/>
                  <a:pt x="835401" y="28385"/>
                </a:cubicBezTo>
                <a:cubicBezTo>
                  <a:pt x="834919" y="28892"/>
                  <a:pt x="834436" y="29398"/>
                  <a:pt x="834436" y="29908"/>
                </a:cubicBezTo>
                <a:lnTo>
                  <a:pt x="833470" y="30921"/>
                </a:lnTo>
                <a:lnTo>
                  <a:pt x="832504" y="29908"/>
                </a:lnTo>
                <a:cubicBezTo>
                  <a:pt x="832504" y="29908"/>
                  <a:pt x="832987" y="28892"/>
                  <a:pt x="833470" y="28892"/>
                </a:cubicBezTo>
                <a:cubicBezTo>
                  <a:pt x="833470" y="28385"/>
                  <a:pt x="833953" y="27879"/>
                  <a:pt x="833953" y="27879"/>
                </a:cubicBezTo>
                <a:cubicBezTo>
                  <a:pt x="834436" y="27373"/>
                  <a:pt x="834919" y="26863"/>
                  <a:pt x="834919" y="26356"/>
                </a:cubicBezTo>
                <a:cubicBezTo>
                  <a:pt x="834919" y="26356"/>
                  <a:pt x="835884" y="25850"/>
                  <a:pt x="835884" y="25344"/>
                </a:cubicBezTo>
                <a:lnTo>
                  <a:pt x="834919" y="24332"/>
                </a:lnTo>
                <a:cubicBezTo>
                  <a:pt x="834436" y="24838"/>
                  <a:pt x="833953" y="25344"/>
                  <a:pt x="833953" y="25850"/>
                </a:cubicBezTo>
                <a:cubicBezTo>
                  <a:pt x="833470" y="26356"/>
                  <a:pt x="832987" y="27373"/>
                  <a:pt x="832022" y="27879"/>
                </a:cubicBezTo>
                <a:cubicBezTo>
                  <a:pt x="832022" y="27879"/>
                  <a:pt x="831539" y="26863"/>
                  <a:pt x="831056" y="26863"/>
                </a:cubicBezTo>
                <a:lnTo>
                  <a:pt x="830573" y="28385"/>
                </a:lnTo>
                <a:cubicBezTo>
                  <a:pt x="830573" y="28385"/>
                  <a:pt x="831056" y="28892"/>
                  <a:pt x="831539" y="28892"/>
                </a:cubicBezTo>
                <a:cubicBezTo>
                  <a:pt x="831539" y="29398"/>
                  <a:pt x="832504" y="29908"/>
                  <a:pt x="832504" y="29908"/>
                </a:cubicBezTo>
                <a:cubicBezTo>
                  <a:pt x="832022" y="29908"/>
                  <a:pt x="832022" y="30921"/>
                  <a:pt x="831539" y="30921"/>
                </a:cubicBezTo>
                <a:cubicBezTo>
                  <a:pt x="831539" y="30921"/>
                  <a:pt x="831056" y="30414"/>
                  <a:pt x="830573" y="30414"/>
                </a:cubicBezTo>
                <a:cubicBezTo>
                  <a:pt x="830090" y="30414"/>
                  <a:pt x="830090" y="31427"/>
                  <a:pt x="829607" y="31427"/>
                </a:cubicBezTo>
                <a:cubicBezTo>
                  <a:pt x="829607" y="31427"/>
                  <a:pt x="829125" y="30414"/>
                  <a:pt x="828642" y="30414"/>
                </a:cubicBezTo>
                <a:cubicBezTo>
                  <a:pt x="828642" y="30414"/>
                  <a:pt x="828159" y="31427"/>
                  <a:pt x="827676" y="31427"/>
                </a:cubicBezTo>
                <a:cubicBezTo>
                  <a:pt x="827676" y="31427"/>
                  <a:pt x="827193" y="30921"/>
                  <a:pt x="826710" y="30921"/>
                </a:cubicBezTo>
                <a:cubicBezTo>
                  <a:pt x="826710" y="30921"/>
                  <a:pt x="826227" y="31933"/>
                  <a:pt x="825744" y="31933"/>
                </a:cubicBezTo>
                <a:lnTo>
                  <a:pt x="825262" y="32950"/>
                </a:lnTo>
                <a:cubicBezTo>
                  <a:pt x="824779" y="32950"/>
                  <a:pt x="824296" y="31933"/>
                  <a:pt x="824296" y="31933"/>
                </a:cubicBezTo>
                <a:cubicBezTo>
                  <a:pt x="823813" y="32439"/>
                  <a:pt x="823330" y="32950"/>
                  <a:pt x="823330" y="33456"/>
                </a:cubicBezTo>
                <a:cubicBezTo>
                  <a:pt x="822847" y="33456"/>
                  <a:pt x="822847" y="34468"/>
                  <a:pt x="822365" y="34468"/>
                </a:cubicBezTo>
                <a:lnTo>
                  <a:pt x="821399" y="33456"/>
                </a:lnTo>
                <a:cubicBezTo>
                  <a:pt x="821399" y="32950"/>
                  <a:pt x="821882" y="32950"/>
                  <a:pt x="822365" y="32439"/>
                </a:cubicBezTo>
                <a:lnTo>
                  <a:pt x="822847" y="31427"/>
                </a:lnTo>
                <a:lnTo>
                  <a:pt x="821882" y="30414"/>
                </a:lnTo>
                <a:cubicBezTo>
                  <a:pt x="822365" y="29908"/>
                  <a:pt x="822365" y="29908"/>
                  <a:pt x="822847" y="29398"/>
                </a:cubicBezTo>
                <a:cubicBezTo>
                  <a:pt x="822847" y="28892"/>
                  <a:pt x="823330" y="28385"/>
                  <a:pt x="823330" y="28385"/>
                </a:cubicBezTo>
                <a:cubicBezTo>
                  <a:pt x="823813" y="27879"/>
                  <a:pt x="824296" y="28892"/>
                  <a:pt x="824779" y="28892"/>
                </a:cubicBezTo>
                <a:lnTo>
                  <a:pt x="825262" y="27879"/>
                </a:lnTo>
                <a:cubicBezTo>
                  <a:pt x="825744" y="27879"/>
                  <a:pt x="826227" y="28892"/>
                  <a:pt x="826710" y="28892"/>
                </a:cubicBezTo>
                <a:lnTo>
                  <a:pt x="827193" y="27879"/>
                </a:lnTo>
                <a:cubicBezTo>
                  <a:pt x="827193" y="27373"/>
                  <a:pt x="826227" y="26863"/>
                  <a:pt x="826227" y="26863"/>
                </a:cubicBezTo>
                <a:cubicBezTo>
                  <a:pt x="826227" y="26356"/>
                  <a:pt x="827193" y="25850"/>
                  <a:pt x="827193" y="25850"/>
                </a:cubicBezTo>
                <a:cubicBezTo>
                  <a:pt x="826710" y="25850"/>
                  <a:pt x="826227" y="24838"/>
                  <a:pt x="826227" y="24838"/>
                </a:cubicBezTo>
                <a:cubicBezTo>
                  <a:pt x="825744" y="24838"/>
                  <a:pt x="825262" y="25850"/>
                  <a:pt x="825262" y="25850"/>
                </a:cubicBezTo>
                <a:cubicBezTo>
                  <a:pt x="824779" y="25850"/>
                  <a:pt x="824296" y="24838"/>
                  <a:pt x="824296" y="24838"/>
                </a:cubicBezTo>
                <a:cubicBezTo>
                  <a:pt x="823813" y="24838"/>
                  <a:pt x="823813" y="26356"/>
                  <a:pt x="823330" y="26356"/>
                </a:cubicBezTo>
                <a:cubicBezTo>
                  <a:pt x="822847" y="26356"/>
                  <a:pt x="822365" y="25344"/>
                  <a:pt x="822365" y="25344"/>
                </a:cubicBezTo>
                <a:cubicBezTo>
                  <a:pt x="822365" y="25850"/>
                  <a:pt x="821399" y="26356"/>
                  <a:pt x="821399" y="26356"/>
                </a:cubicBezTo>
                <a:cubicBezTo>
                  <a:pt x="821399" y="26863"/>
                  <a:pt x="822365" y="26863"/>
                  <a:pt x="822365" y="27373"/>
                </a:cubicBezTo>
                <a:cubicBezTo>
                  <a:pt x="822365" y="27879"/>
                  <a:pt x="821882" y="27879"/>
                  <a:pt x="821882" y="28385"/>
                </a:cubicBezTo>
                <a:cubicBezTo>
                  <a:pt x="821399" y="28892"/>
                  <a:pt x="820916" y="29398"/>
                  <a:pt x="820916" y="29398"/>
                </a:cubicBezTo>
                <a:cubicBezTo>
                  <a:pt x="820916" y="29908"/>
                  <a:pt x="821882" y="30414"/>
                  <a:pt x="821882" y="30414"/>
                </a:cubicBezTo>
                <a:cubicBezTo>
                  <a:pt x="821882" y="30414"/>
                  <a:pt x="821399" y="31427"/>
                  <a:pt x="820916" y="31427"/>
                </a:cubicBezTo>
                <a:cubicBezTo>
                  <a:pt x="820916" y="31427"/>
                  <a:pt x="819950" y="30414"/>
                  <a:pt x="819950" y="30921"/>
                </a:cubicBezTo>
                <a:lnTo>
                  <a:pt x="818984" y="31933"/>
                </a:lnTo>
                <a:cubicBezTo>
                  <a:pt x="818984" y="31427"/>
                  <a:pt x="818019" y="31427"/>
                  <a:pt x="818019" y="30921"/>
                </a:cubicBezTo>
                <a:cubicBezTo>
                  <a:pt x="818019" y="30414"/>
                  <a:pt x="817053" y="30414"/>
                  <a:pt x="817053" y="29908"/>
                </a:cubicBezTo>
                <a:cubicBezTo>
                  <a:pt x="817053" y="29908"/>
                  <a:pt x="817536" y="29398"/>
                  <a:pt x="818019" y="28892"/>
                </a:cubicBezTo>
                <a:lnTo>
                  <a:pt x="818984" y="29908"/>
                </a:lnTo>
                <a:cubicBezTo>
                  <a:pt x="818984" y="29908"/>
                  <a:pt x="819468" y="28892"/>
                  <a:pt x="819950" y="28892"/>
                </a:cubicBezTo>
                <a:cubicBezTo>
                  <a:pt x="819950" y="28385"/>
                  <a:pt x="820433" y="27879"/>
                  <a:pt x="820433" y="27373"/>
                </a:cubicBezTo>
                <a:cubicBezTo>
                  <a:pt x="820433" y="27373"/>
                  <a:pt x="819950" y="26863"/>
                  <a:pt x="819468" y="26863"/>
                </a:cubicBezTo>
                <a:cubicBezTo>
                  <a:pt x="819468" y="26863"/>
                  <a:pt x="818984" y="27879"/>
                  <a:pt x="818502" y="27879"/>
                </a:cubicBezTo>
                <a:cubicBezTo>
                  <a:pt x="818502" y="27879"/>
                  <a:pt x="818019" y="26863"/>
                  <a:pt x="817536" y="26863"/>
                </a:cubicBezTo>
                <a:cubicBezTo>
                  <a:pt x="817536" y="26863"/>
                  <a:pt x="817053" y="27879"/>
                  <a:pt x="816570" y="27879"/>
                </a:cubicBezTo>
                <a:cubicBezTo>
                  <a:pt x="816570" y="28385"/>
                  <a:pt x="816087" y="27373"/>
                  <a:pt x="815605" y="27373"/>
                </a:cubicBezTo>
                <a:cubicBezTo>
                  <a:pt x="815605" y="27373"/>
                  <a:pt x="815122" y="27879"/>
                  <a:pt x="815122" y="28385"/>
                </a:cubicBezTo>
                <a:cubicBezTo>
                  <a:pt x="814639" y="28892"/>
                  <a:pt x="814156" y="28892"/>
                  <a:pt x="814156" y="29398"/>
                </a:cubicBezTo>
                <a:lnTo>
                  <a:pt x="813190" y="30414"/>
                </a:lnTo>
                <a:lnTo>
                  <a:pt x="812224" y="29908"/>
                </a:lnTo>
                <a:cubicBezTo>
                  <a:pt x="812224" y="29398"/>
                  <a:pt x="813190" y="28892"/>
                  <a:pt x="813190" y="28892"/>
                </a:cubicBezTo>
                <a:cubicBezTo>
                  <a:pt x="812707" y="28385"/>
                  <a:pt x="811742" y="27879"/>
                  <a:pt x="811742" y="27879"/>
                </a:cubicBezTo>
                <a:cubicBezTo>
                  <a:pt x="811742" y="27373"/>
                  <a:pt x="812707" y="26863"/>
                  <a:pt x="812707" y="26863"/>
                </a:cubicBezTo>
                <a:cubicBezTo>
                  <a:pt x="812707" y="26356"/>
                  <a:pt x="811742" y="25850"/>
                  <a:pt x="811742" y="25850"/>
                </a:cubicBezTo>
                <a:cubicBezTo>
                  <a:pt x="811259" y="25850"/>
                  <a:pt x="811259" y="26863"/>
                  <a:pt x="810776" y="26863"/>
                </a:cubicBezTo>
                <a:cubicBezTo>
                  <a:pt x="810776" y="27373"/>
                  <a:pt x="811742" y="27373"/>
                  <a:pt x="811742" y="27879"/>
                </a:cubicBezTo>
                <a:lnTo>
                  <a:pt x="811259" y="28892"/>
                </a:lnTo>
                <a:cubicBezTo>
                  <a:pt x="810776" y="29398"/>
                  <a:pt x="810293" y="29908"/>
                  <a:pt x="810293" y="29908"/>
                </a:cubicBezTo>
                <a:lnTo>
                  <a:pt x="809327" y="29398"/>
                </a:lnTo>
                <a:cubicBezTo>
                  <a:pt x="809327" y="28892"/>
                  <a:pt x="810293" y="28385"/>
                  <a:pt x="809810" y="27879"/>
                </a:cubicBezTo>
                <a:lnTo>
                  <a:pt x="808844" y="27373"/>
                </a:lnTo>
                <a:cubicBezTo>
                  <a:pt x="808844" y="26863"/>
                  <a:pt x="807879" y="26356"/>
                  <a:pt x="807879" y="26356"/>
                </a:cubicBezTo>
                <a:cubicBezTo>
                  <a:pt x="807879" y="26356"/>
                  <a:pt x="807396" y="27373"/>
                  <a:pt x="806913" y="27373"/>
                </a:cubicBezTo>
                <a:cubicBezTo>
                  <a:pt x="806913" y="27879"/>
                  <a:pt x="806430" y="28385"/>
                  <a:pt x="806430" y="28385"/>
                </a:cubicBezTo>
                <a:cubicBezTo>
                  <a:pt x="805947" y="28892"/>
                  <a:pt x="805464" y="29398"/>
                  <a:pt x="805464" y="29908"/>
                </a:cubicBezTo>
                <a:cubicBezTo>
                  <a:pt x="805464" y="29908"/>
                  <a:pt x="804981" y="30921"/>
                  <a:pt x="804499" y="30921"/>
                </a:cubicBezTo>
                <a:lnTo>
                  <a:pt x="803533" y="29908"/>
                </a:lnTo>
                <a:cubicBezTo>
                  <a:pt x="803050" y="29908"/>
                  <a:pt x="803050" y="30921"/>
                  <a:pt x="802567" y="30921"/>
                </a:cubicBezTo>
                <a:lnTo>
                  <a:pt x="801601" y="30414"/>
                </a:lnTo>
                <a:cubicBezTo>
                  <a:pt x="801601" y="29908"/>
                  <a:pt x="802567" y="29398"/>
                  <a:pt x="802567" y="28892"/>
                </a:cubicBezTo>
                <a:cubicBezTo>
                  <a:pt x="802567" y="28892"/>
                  <a:pt x="801601" y="28385"/>
                  <a:pt x="801118" y="28385"/>
                </a:cubicBezTo>
                <a:cubicBezTo>
                  <a:pt x="801118" y="28385"/>
                  <a:pt x="800636" y="27373"/>
                  <a:pt x="800153" y="27373"/>
                </a:cubicBezTo>
                <a:cubicBezTo>
                  <a:pt x="800153" y="27879"/>
                  <a:pt x="799187" y="28385"/>
                  <a:pt x="799187" y="28385"/>
                </a:cubicBezTo>
                <a:cubicBezTo>
                  <a:pt x="799670" y="28892"/>
                  <a:pt x="800636" y="28892"/>
                  <a:pt x="800636" y="29398"/>
                </a:cubicBezTo>
                <a:cubicBezTo>
                  <a:pt x="800636" y="29908"/>
                  <a:pt x="799670" y="29908"/>
                  <a:pt x="799670" y="30414"/>
                </a:cubicBezTo>
                <a:cubicBezTo>
                  <a:pt x="799670" y="30921"/>
                  <a:pt x="800636" y="30921"/>
                  <a:pt x="800636" y="31427"/>
                </a:cubicBezTo>
                <a:lnTo>
                  <a:pt x="800153" y="32439"/>
                </a:lnTo>
                <a:cubicBezTo>
                  <a:pt x="799670" y="32950"/>
                  <a:pt x="799187" y="33456"/>
                  <a:pt x="799187" y="33456"/>
                </a:cubicBezTo>
                <a:cubicBezTo>
                  <a:pt x="798221" y="32950"/>
                  <a:pt x="797739" y="32439"/>
                  <a:pt x="796773" y="31933"/>
                </a:cubicBezTo>
                <a:cubicBezTo>
                  <a:pt x="796773" y="31427"/>
                  <a:pt x="797739" y="30921"/>
                  <a:pt x="797739" y="30921"/>
                </a:cubicBezTo>
                <a:cubicBezTo>
                  <a:pt x="797739" y="30414"/>
                  <a:pt x="796773" y="30414"/>
                  <a:pt x="796773" y="29908"/>
                </a:cubicBezTo>
                <a:lnTo>
                  <a:pt x="797739" y="28892"/>
                </a:lnTo>
                <a:cubicBezTo>
                  <a:pt x="797256" y="28385"/>
                  <a:pt x="796773" y="28385"/>
                  <a:pt x="796290" y="27879"/>
                </a:cubicBezTo>
                <a:cubicBezTo>
                  <a:pt x="796290" y="27879"/>
                  <a:pt x="795807" y="27373"/>
                  <a:pt x="795324" y="26863"/>
                </a:cubicBezTo>
                <a:cubicBezTo>
                  <a:pt x="794841" y="27879"/>
                  <a:pt x="794358" y="28385"/>
                  <a:pt x="793876" y="29398"/>
                </a:cubicBezTo>
                <a:cubicBezTo>
                  <a:pt x="793876" y="29908"/>
                  <a:pt x="794841" y="29908"/>
                  <a:pt x="794841" y="30414"/>
                </a:cubicBezTo>
                <a:cubicBezTo>
                  <a:pt x="794841" y="30414"/>
                  <a:pt x="793876" y="30921"/>
                  <a:pt x="793876" y="31427"/>
                </a:cubicBezTo>
                <a:cubicBezTo>
                  <a:pt x="793876" y="31933"/>
                  <a:pt x="794841" y="31933"/>
                  <a:pt x="794841" y="32439"/>
                </a:cubicBezTo>
                <a:cubicBezTo>
                  <a:pt x="795324" y="32439"/>
                  <a:pt x="794358" y="32950"/>
                  <a:pt x="794358" y="33456"/>
                </a:cubicBezTo>
                <a:lnTo>
                  <a:pt x="795324" y="33962"/>
                </a:lnTo>
                <a:cubicBezTo>
                  <a:pt x="794841" y="34468"/>
                  <a:pt x="794841" y="34974"/>
                  <a:pt x="794358" y="35481"/>
                </a:cubicBezTo>
                <a:lnTo>
                  <a:pt x="793876" y="36497"/>
                </a:lnTo>
                <a:cubicBezTo>
                  <a:pt x="793393" y="36497"/>
                  <a:pt x="792427" y="35481"/>
                  <a:pt x="792427" y="35481"/>
                </a:cubicBezTo>
                <a:cubicBezTo>
                  <a:pt x="792427" y="35481"/>
                  <a:pt x="793393" y="34974"/>
                  <a:pt x="793393" y="34468"/>
                </a:cubicBezTo>
                <a:cubicBezTo>
                  <a:pt x="792910" y="33962"/>
                  <a:pt x="792910" y="33962"/>
                  <a:pt x="792427" y="33456"/>
                </a:cubicBezTo>
                <a:cubicBezTo>
                  <a:pt x="791944" y="33456"/>
                  <a:pt x="791461" y="32950"/>
                  <a:pt x="791461" y="32950"/>
                </a:cubicBezTo>
                <a:cubicBezTo>
                  <a:pt x="790978" y="32439"/>
                  <a:pt x="791944" y="31933"/>
                  <a:pt x="791944" y="31427"/>
                </a:cubicBezTo>
                <a:cubicBezTo>
                  <a:pt x="792427" y="31427"/>
                  <a:pt x="792910" y="30414"/>
                  <a:pt x="792910" y="30414"/>
                </a:cubicBezTo>
                <a:cubicBezTo>
                  <a:pt x="792910" y="30414"/>
                  <a:pt x="791944" y="29908"/>
                  <a:pt x="791944" y="29398"/>
                </a:cubicBezTo>
                <a:cubicBezTo>
                  <a:pt x="791461" y="29398"/>
                  <a:pt x="790978" y="28892"/>
                  <a:pt x="790978" y="28892"/>
                </a:cubicBezTo>
                <a:cubicBezTo>
                  <a:pt x="790495" y="28385"/>
                  <a:pt x="791461" y="27879"/>
                  <a:pt x="791461" y="27373"/>
                </a:cubicBezTo>
                <a:cubicBezTo>
                  <a:pt x="791461" y="27373"/>
                  <a:pt x="792427" y="26863"/>
                  <a:pt x="792427" y="26356"/>
                </a:cubicBezTo>
                <a:lnTo>
                  <a:pt x="791461" y="25850"/>
                </a:lnTo>
                <a:cubicBezTo>
                  <a:pt x="791461" y="25344"/>
                  <a:pt x="790495" y="24838"/>
                  <a:pt x="790013" y="24838"/>
                </a:cubicBezTo>
                <a:cubicBezTo>
                  <a:pt x="790013" y="25344"/>
                  <a:pt x="789530" y="25344"/>
                  <a:pt x="789530" y="25850"/>
                </a:cubicBezTo>
                <a:cubicBezTo>
                  <a:pt x="789530" y="25850"/>
                  <a:pt x="790495" y="26356"/>
                  <a:pt x="790495" y="26863"/>
                </a:cubicBezTo>
                <a:cubicBezTo>
                  <a:pt x="790495" y="26863"/>
                  <a:pt x="790013" y="27373"/>
                  <a:pt x="789530" y="27879"/>
                </a:cubicBezTo>
                <a:cubicBezTo>
                  <a:pt x="789530" y="28385"/>
                  <a:pt x="789047" y="28892"/>
                  <a:pt x="789047" y="28892"/>
                </a:cubicBezTo>
                <a:cubicBezTo>
                  <a:pt x="788564" y="28892"/>
                  <a:pt x="788081" y="27879"/>
                  <a:pt x="787598" y="28385"/>
                </a:cubicBezTo>
                <a:cubicBezTo>
                  <a:pt x="787598" y="28385"/>
                  <a:pt x="787115" y="28892"/>
                  <a:pt x="787115" y="29398"/>
                </a:cubicBezTo>
                <a:cubicBezTo>
                  <a:pt x="786633" y="29398"/>
                  <a:pt x="786150" y="29908"/>
                  <a:pt x="786150" y="30414"/>
                </a:cubicBezTo>
                <a:cubicBezTo>
                  <a:pt x="785667" y="30921"/>
                  <a:pt x="785667" y="30921"/>
                  <a:pt x="785184" y="31427"/>
                </a:cubicBezTo>
                <a:cubicBezTo>
                  <a:pt x="785184" y="31933"/>
                  <a:pt x="784218" y="32439"/>
                  <a:pt x="784701" y="32439"/>
                </a:cubicBezTo>
                <a:cubicBezTo>
                  <a:pt x="784701" y="32950"/>
                  <a:pt x="785184" y="33456"/>
                  <a:pt x="785667" y="33456"/>
                </a:cubicBezTo>
                <a:lnTo>
                  <a:pt x="786633" y="34468"/>
                </a:lnTo>
                <a:cubicBezTo>
                  <a:pt x="786633" y="34468"/>
                  <a:pt x="786150" y="35481"/>
                  <a:pt x="785667" y="35481"/>
                </a:cubicBezTo>
                <a:cubicBezTo>
                  <a:pt x="785667" y="35481"/>
                  <a:pt x="785184" y="34468"/>
                  <a:pt x="784701" y="34468"/>
                </a:cubicBezTo>
                <a:cubicBezTo>
                  <a:pt x="784701" y="34974"/>
                  <a:pt x="784218" y="35987"/>
                  <a:pt x="783735" y="35987"/>
                </a:cubicBezTo>
                <a:cubicBezTo>
                  <a:pt x="783735" y="35481"/>
                  <a:pt x="783252" y="34974"/>
                  <a:pt x="782770" y="34974"/>
                </a:cubicBezTo>
                <a:lnTo>
                  <a:pt x="781804" y="33962"/>
                </a:lnTo>
                <a:cubicBezTo>
                  <a:pt x="781321" y="33962"/>
                  <a:pt x="780838" y="32950"/>
                  <a:pt x="780838" y="33456"/>
                </a:cubicBezTo>
                <a:cubicBezTo>
                  <a:pt x="780355" y="33456"/>
                  <a:pt x="779872" y="33962"/>
                  <a:pt x="779872" y="34468"/>
                </a:cubicBezTo>
                <a:cubicBezTo>
                  <a:pt x="779390" y="34468"/>
                  <a:pt x="779390" y="34974"/>
                  <a:pt x="778907" y="35481"/>
                </a:cubicBezTo>
                <a:cubicBezTo>
                  <a:pt x="778907" y="35987"/>
                  <a:pt x="778424" y="35987"/>
                  <a:pt x="778424" y="36497"/>
                </a:cubicBezTo>
                <a:cubicBezTo>
                  <a:pt x="777941" y="36497"/>
                  <a:pt x="776975" y="35987"/>
                  <a:pt x="776975" y="35987"/>
                </a:cubicBezTo>
                <a:cubicBezTo>
                  <a:pt x="776975" y="35481"/>
                  <a:pt x="777941" y="34974"/>
                  <a:pt x="777941" y="34468"/>
                </a:cubicBezTo>
                <a:lnTo>
                  <a:pt x="776975" y="33962"/>
                </a:lnTo>
                <a:cubicBezTo>
                  <a:pt x="776975" y="33456"/>
                  <a:pt x="777458" y="32950"/>
                  <a:pt x="777458" y="32439"/>
                </a:cubicBezTo>
                <a:cubicBezTo>
                  <a:pt x="777941" y="32439"/>
                  <a:pt x="778424" y="31933"/>
                  <a:pt x="778424" y="31427"/>
                </a:cubicBezTo>
                <a:lnTo>
                  <a:pt x="779390" y="30414"/>
                </a:lnTo>
                <a:lnTo>
                  <a:pt x="778424" y="29398"/>
                </a:lnTo>
                <a:cubicBezTo>
                  <a:pt x="777941" y="29398"/>
                  <a:pt x="777458" y="28892"/>
                  <a:pt x="776975" y="28385"/>
                </a:cubicBezTo>
                <a:lnTo>
                  <a:pt x="776010" y="27879"/>
                </a:lnTo>
                <a:lnTo>
                  <a:pt x="776975" y="26863"/>
                </a:lnTo>
                <a:cubicBezTo>
                  <a:pt x="776975" y="26356"/>
                  <a:pt x="777941" y="25850"/>
                  <a:pt x="777941" y="25344"/>
                </a:cubicBezTo>
                <a:cubicBezTo>
                  <a:pt x="777458" y="25344"/>
                  <a:pt x="776975" y="24838"/>
                  <a:pt x="776492" y="24838"/>
                </a:cubicBezTo>
                <a:cubicBezTo>
                  <a:pt x="776492" y="24332"/>
                  <a:pt x="776010" y="24332"/>
                  <a:pt x="775527" y="23825"/>
                </a:cubicBezTo>
                <a:cubicBezTo>
                  <a:pt x="775527" y="24332"/>
                  <a:pt x="775044" y="24332"/>
                  <a:pt x="774561" y="24838"/>
                </a:cubicBezTo>
                <a:cubicBezTo>
                  <a:pt x="774561" y="25344"/>
                  <a:pt x="774078" y="25850"/>
                  <a:pt x="774078" y="25850"/>
                </a:cubicBezTo>
                <a:cubicBezTo>
                  <a:pt x="774078" y="26356"/>
                  <a:pt x="773112" y="26863"/>
                  <a:pt x="773112" y="27373"/>
                </a:cubicBezTo>
                <a:lnTo>
                  <a:pt x="774078" y="27879"/>
                </a:lnTo>
                <a:cubicBezTo>
                  <a:pt x="774078" y="28385"/>
                  <a:pt x="773595" y="28892"/>
                  <a:pt x="773595" y="29398"/>
                </a:cubicBezTo>
                <a:cubicBezTo>
                  <a:pt x="773112" y="29398"/>
                  <a:pt x="772630" y="29908"/>
                  <a:pt x="772630" y="30414"/>
                </a:cubicBezTo>
                <a:lnTo>
                  <a:pt x="773595" y="30921"/>
                </a:lnTo>
                <a:cubicBezTo>
                  <a:pt x="773595" y="31427"/>
                  <a:pt x="773112" y="32439"/>
                  <a:pt x="772630" y="32439"/>
                </a:cubicBezTo>
                <a:cubicBezTo>
                  <a:pt x="772630" y="32439"/>
                  <a:pt x="772147" y="31427"/>
                  <a:pt x="771664" y="31427"/>
                </a:cubicBezTo>
                <a:cubicBezTo>
                  <a:pt x="771664" y="31427"/>
                  <a:pt x="771181" y="32439"/>
                  <a:pt x="770698" y="32439"/>
                </a:cubicBezTo>
                <a:cubicBezTo>
                  <a:pt x="770698" y="32950"/>
                  <a:pt x="770215" y="33456"/>
                  <a:pt x="770215" y="33456"/>
                </a:cubicBezTo>
                <a:cubicBezTo>
                  <a:pt x="770215" y="33962"/>
                  <a:pt x="771181" y="34468"/>
                  <a:pt x="771181" y="34468"/>
                </a:cubicBezTo>
                <a:cubicBezTo>
                  <a:pt x="770698" y="35481"/>
                  <a:pt x="770215" y="35987"/>
                  <a:pt x="769732" y="37003"/>
                </a:cubicBezTo>
                <a:cubicBezTo>
                  <a:pt x="768767" y="35987"/>
                  <a:pt x="768284" y="35481"/>
                  <a:pt x="767318" y="34974"/>
                </a:cubicBezTo>
                <a:lnTo>
                  <a:pt x="766352" y="34468"/>
                </a:lnTo>
                <a:cubicBezTo>
                  <a:pt x="766352" y="33962"/>
                  <a:pt x="767318" y="33456"/>
                  <a:pt x="767318" y="32950"/>
                </a:cubicBezTo>
                <a:cubicBezTo>
                  <a:pt x="766835" y="32950"/>
                  <a:pt x="766352" y="32439"/>
                  <a:pt x="765870" y="32439"/>
                </a:cubicBezTo>
                <a:cubicBezTo>
                  <a:pt x="765870" y="31933"/>
                  <a:pt x="766835" y="31427"/>
                  <a:pt x="766835" y="30921"/>
                </a:cubicBezTo>
                <a:lnTo>
                  <a:pt x="765870" y="30414"/>
                </a:lnTo>
                <a:cubicBezTo>
                  <a:pt x="765870" y="29908"/>
                  <a:pt x="766835" y="29398"/>
                  <a:pt x="766835" y="28892"/>
                </a:cubicBezTo>
                <a:cubicBezTo>
                  <a:pt x="766352" y="28892"/>
                  <a:pt x="765387" y="28385"/>
                  <a:pt x="765387" y="28385"/>
                </a:cubicBezTo>
                <a:cubicBezTo>
                  <a:pt x="765387" y="27879"/>
                  <a:pt x="766352" y="27373"/>
                  <a:pt x="766352" y="26863"/>
                </a:cubicBezTo>
                <a:lnTo>
                  <a:pt x="765387" y="26356"/>
                </a:lnTo>
                <a:cubicBezTo>
                  <a:pt x="764904" y="25850"/>
                  <a:pt x="764421" y="25850"/>
                  <a:pt x="764421" y="25344"/>
                </a:cubicBezTo>
                <a:cubicBezTo>
                  <a:pt x="763938" y="25850"/>
                  <a:pt x="763455" y="26356"/>
                  <a:pt x="763455" y="26356"/>
                </a:cubicBezTo>
                <a:cubicBezTo>
                  <a:pt x="762973" y="26863"/>
                  <a:pt x="762490" y="27373"/>
                  <a:pt x="762490" y="27879"/>
                </a:cubicBezTo>
                <a:lnTo>
                  <a:pt x="763455" y="28385"/>
                </a:lnTo>
                <a:cubicBezTo>
                  <a:pt x="763455" y="28892"/>
                  <a:pt x="762973" y="29398"/>
                  <a:pt x="762973" y="29398"/>
                </a:cubicBezTo>
                <a:cubicBezTo>
                  <a:pt x="762490" y="29908"/>
                  <a:pt x="762007" y="30414"/>
                  <a:pt x="762007" y="30921"/>
                </a:cubicBezTo>
                <a:cubicBezTo>
                  <a:pt x="761524" y="30921"/>
                  <a:pt x="761524" y="31427"/>
                  <a:pt x="761041" y="31933"/>
                </a:cubicBezTo>
                <a:cubicBezTo>
                  <a:pt x="760558" y="32439"/>
                  <a:pt x="760075" y="33456"/>
                  <a:pt x="759593" y="33962"/>
                </a:cubicBezTo>
                <a:cubicBezTo>
                  <a:pt x="759110" y="33962"/>
                  <a:pt x="758627" y="33456"/>
                  <a:pt x="758627" y="33456"/>
                </a:cubicBezTo>
                <a:cubicBezTo>
                  <a:pt x="758144" y="32950"/>
                  <a:pt x="757661" y="32950"/>
                  <a:pt x="757178" y="32439"/>
                </a:cubicBezTo>
                <a:cubicBezTo>
                  <a:pt x="757178" y="31933"/>
                  <a:pt x="756695" y="31933"/>
                  <a:pt x="756213" y="31427"/>
                </a:cubicBezTo>
                <a:lnTo>
                  <a:pt x="757178" y="30414"/>
                </a:lnTo>
                <a:lnTo>
                  <a:pt x="756213" y="29398"/>
                </a:lnTo>
                <a:cubicBezTo>
                  <a:pt x="756213" y="29398"/>
                  <a:pt x="756695" y="28892"/>
                  <a:pt x="756695" y="28385"/>
                </a:cubicBezTo>
                <a:cubicBezTo>
                  <a:pt x="757178" y="27879"/>
                  <a:pt x="757178" y="27879"/>
                  <a:pt x="757661" y="27373"/>
                </a:cubicBezTo>
                <a:cubicBezTo>
                  <a:pt x="758144" y="26863"/>
                  <a:pt x="758144" y="26356"/>
                  <a:pt x="758627" y="26356"/>
                </a:cubicBezTo>
                <a:cubicBezTo>
                  <a:pt x="758627" y="25850"/>
                  <a:pt x="759110" y="25344"/>
                  <a:pt x="759110" y="24838"/>
                </a:cubicBezTo>
                <a:cubicBezTo>
                  <a:pt x="759593" y="24838"/>
                  <a:pt x="758144" y="24332"/>
                  <a:pt x="758144" y="24332"/>
                </a:cubicBezTo>
                <a:cubicBezTo>
                  <a:pt x="757661" y="24838"/>
                  <a:pt x="757178" y="25850"/>
                  <a:pt x="756695" y="26356"/>
                </a:cubicBezTo>
                <a:cubicBezTo>
                  <a:pt x="756213" y="26863"/>
                  <a:pt x="756213" y="27373"/>
                  <a:pt x="755730" y="27373"/>
                </a:cubicBezTo>
                <a:cubicBezTo>
                  <a:pt x="755730" y="27879"/>
                  <a:pt x="754764" y="26863"/>
                  <a:pt x="754764" y="26863"/>
                </a:cubicBezTo>
                <a:cubicBezTo>
                  <a:pt x="754281" y="26863"/>
                  <a:pt x="753798" y="27879"/>
                  <a:pt x="753798" y="27879"/>
                </a:cubicBezTo>
                <a:cubicBezTo>
                  <a:pt x="753798" y="28385"/>
                  <a:pt x="753315" y="28385"/>
                  <a:pt x="752833" y="28892"/>
                </a:cubicBezTo>
                <a:cubicBezTo>
                  <a:pt x="752833" y="29398"/>
                  <a:pt x="752350" y="29908"/>
                  <a:pt x="752350" y="29908"/>
                </a:cubicBezTo>
                <a:cubicBezTo>
                  <a:pt x="752350" y="30414"/>
                  <a:pt x="753315" y="30921"/>
                  <a:pt x="753315" y="30921"/>
                </a:cubicBezTo>
                <a:cubicBezTo>
                  <a:pt x="753315" y="31427"/>
                  <a:pt x="752350" y="31933"/>
                  <a:pt x="752350" y="31933"/>
                </a:cubicBezTo>
                <a:cubicBezTo>
                  <a:pt x="752833" y="31933"/>
                  <a:pt x="753315" y="32950"/>
                  <a:pt x="753315" y="32950"/>
                </a:cubicBezTo>
                <a:lnTo>
                  <a:pt x="752833" y="33962"/>
                </a:lnTo>
                <a:cubicBezTo>
                  <a:pt x="752350" y="33962"/>
                  <a:pt x="751867" y="33456"/>
                  <a:pt x="751867" y="33456"/>
                </a:cubicBezTo>
                <a:cubicBezTo>
                  <a:pt x="751384" y="32950"/>
                  <a:pt x="750418" y="32439"/>
                  <a:pt x="750418" y="32439"/>
                </a:cubicBezTo>
                <a:cubicBezTo>
                  <a:pt x="750418" y="31933"/>
                  <a:pt x="751384" y="31427"/>
                  <a:pt x="751384" y="31427"/>
                </a:cubicBezTo>
                <a:cubicBezTo>
                  <a:pt x="751384" y="30921"/>
                  <a:pt x="750418" y="30921"/>
                  <a:pt x="750418" y="30414"/>
                </a:cubicBezTo>
                <a:cubicBezTo>
                  <a:pt x="750418" y="29908"/>
                  <a:pt x="751384" y="29398"/>
                  <a:pt x="751384" y="29398"/>
                </a:cubicBezTo>
                <a:cubicBezTo>
                  <a:pt x="750901" y="28892"/>
                  <a:pt x="749935" y="28892"/>
                  <a:pt x="749935" y="28385"/>
                </a:cubicBezTo>
                <a:cubicBezTo>
                  <a:pt x="749935" y="27879"/>
                  <a:pt x="748970" y="27879"/>
                  <a:pt x="748970" y="27373"/>
                </a:cubicBezTo>
                <a:cubicBezTo>
                  <a:pt x="748970" y="27879"/>
                  <a:pt x="748004" y="28385"/>
                  <a:pt x="748004" y="28892"/>
                </a:cubicBezTo>
                <a:lnTo>
                  <a:pt x="749453" y="29398"/>
                </a:lnTo>
                <a:cubicBezTo>
                  <a:pt x="749453" y="29908"/>
                  <a:pt x="748487" y="30414"/>
                  <a:pt x="748487" y="30414"/>
                </a:cubicBezTo>
                <a:cubicBezTo>
                  <a:pt x="748487" y="30921"/>
                  <a:pt x="748004" y="31933"/>
                  <a:pt x="747521" y="31933"/>
                </a:cubicBezTo>
                <a:lnTo>
                  <a:pt x="746555" y="30921"/>
                </a:lnTo>
                <a:cubicBezTo>
                  <a:pt x="746073" y="30921"/>
                  <a:pt x="746073" y="31933"/>
                  <a:pt x="745590" y="31933"/>
                </a:cubicBezTo>
                <a:cubicBezTo>
                  <a:pt x="745107" y="31933"/>
                  <a:pt x="745107" y="31427"/>
                  <a:pt x="744624" y="31427"/>
                </a:cubicBezTo>
                <a:cubicBezTo>
                  <a:pt x="744141" y="30921"/>
                  <a:pt x="743658" y="30414"/>
                  <a:pt x="743658" y="30414"/>
                </a:cubicBezTo>
                <a:cubicBezTo>
                  <a:pt x="743658" y="29908"/>
                  <a:pt x="744624" y="29398"/>
                  <a:pt x="744141" y="29398"/>
                </a:cubicBezTo>
                <a:cubicBezTo>
                  <a:pt x="744141" y="28892"/>
                  <a:pt x="743175" y="28385"/>
                  <a:pt x="743175" y="28385"/>
                </a:cubicBezTo>
                <a:cubicBezTo>
                  <a:pt x="743175" y="28385"/>
                  <a:pt x="742693" y="27373"/>
                  <a:pt x="742210" y="27373"/>
                </a:cubicBezTo>
                <a:cubicBezTo>
                  <a:pt x="742210" y="27373"/>
                  <a:pt x="741727" y="28385"/>
                  <a:pt x="741244" y="28385"/>
                </a:cubicBezTo>
                <a:cubicBezTo>
                  <a:pt x="741244" y="28892"/>
                  <a:pt x="740761" y="29398"/>
                  <a:pt x="740761" y="29908"/>
                </a:cubicBezTo>
                <a:lnTo>
                  <a:pt x="741727" y="30414"/>
                </a:lnTo>
                <a:cubicBezTo>
                  <a:pt x="741244" y="30921"/>
                  <a:pt x="741244" y="31427"/>
                  <a:pt x="740761" y="31933"/>
                </a:cubicBezTo>
                <a:lnTo>
                  <a:pt x="739796" y="30921"/>
                </a:lnTo>
                <a:cubicBezTo>
                  <a:pt x="739313" y="30414"/>
                  <a:pt x="738830" y="29908"/>
                  <a:pt x="738830" y="29908"/>
                </a:cubicBezTo>
                <a:cubicBezTo>
                  <a:pt x="738347" y="29908"/>
                  <a:pt x="737864" y="28892"/>
                  <a:pt x="737381" y="28892"/>
                </a:cubicBezTo>
                <a:lnTo>
                  <a:pt x="736899" y="30414"/>
                </a:lnTo>
                <a:cubicBezTo>
                  <a:pt x="736415" y="29908"/>
                  <a:pt x="735933" y="29398"/>
                  <a:pt x="735450" y="29398"/>
                </a:cubicBezTo>
                <a:cubicBezTo>
                  <a:pt x="735450" y="28892"/>
                  <a:pt x="736415" y="28385"/>
                  <a:pt x="736415" y="28385"/>
                </a:cubicBezTo>
                <a:cubicBezTo>
                  <a:pt x="736415" y="27879"/>
                  <a:pt x="737381" y="27373"/>
                  <a:pt x="737381" y="27373"/>
                </a:cubicBezTo>
                <a:cubicBezTo>
                  <a:pt x="737381" y="26863"/>
                  <a:pt x="736415" y="26356"/>
                  <a:pt x="736415" y="26356"/>
                </a:cubicBezTo>
                <a:cubicBezTo>
                  <a:pt x="735933" y="25850"/>
                  <a:pt x="735450" y="25850"/>
                  <a:pt x="734967" y="25344"/>
                </a:cubicBezTo>
                <a:cubicBezTo>
                  <a:pt x="734484" y="26356"/>
                  <a:pt x="734001" y="26863"/>
                  <a:pt x="733518" y="27879"/>
                </a:cubicBezTo>
                <a:cubicBezTo>
                  <a:pt x="733036" y="27879"/>
                  <a:pt x="733036" y="28385"/>
                  <a:pt x="732553" y="28892"/>
                </a:cubicBezTo>
                <a:cubicBezTo>
                  <a:pt x="732070" y="29398"/>
                  <a:pt x="731587" y="30414"/>
                  <a:pt x="731104" y="30921"/>
                </a:cubicBezTo>
                <a:cubicBezTo>
                  <a:pt x="730621" y="31427"/>
                  <a:pt x="730621" y="31933"/>
                  <a:pt x="730138" y="31933"/>
                </a:cubicBezTo>
                <a:cubicBezTo>
                  <a:pt x="729655" y="31933"/>
                  <a:pt x="729655" y="31427"/>
                  <a:pt x="729173" y="31427"/>
                </a:cubicBezTo>
                <a:cubicBezTo>
                  <a:pt x="728690" y="30921"/>
                  <a:pt x="728207" y="30921"/>
                  <a:pt x="728207" y="30414"/>
                </a:cubicBezTo>
                <a:cubicBezTo>
                  <a:pt x="728207" y="30414"/>
                  <a:pt x="729173" y="29398"/>
                  <a:pt x="728690" y="29398"/>
                </a:cubicBezTo>
                <a:lnTo>
                  <a:pt x="727724" y="28385"/>
                </a:lnTo>
                <a:lnTo>
                  <a:pt x="727241" y="29398"/>
                </a:lnTo>
                <a:cubicBezTo>
                  <a:pt x="726758" y="29908"/>
                  <a:pt x="726275" y="30414"/>
                  <a:pt x="726275" y="30921"/>
                </a:cubicBezTo>
                <a:lnTo>
                  <a:pt x="727241" y="31427"/>
                </a:lnTo>
                <a:cubicBezTo>
                  <a:pt x="727241" y="31933"/>
                  <a:pt x="726758" y="32439"/>
                  <a:pt x="726275" y="32950"/>
                </a:cubicBezTo>
                <a:cubicBezTo>
                  <a:pt x="726275" y="32950"/>
                  <a:pt x="725793" y="33456"/>
                  <a:pt x="725793" y="33962"/>
                </a:cubicBezTo>
                <a:cubicBezTo>
                  <a:pt x="725310" y="34468"/>
                  <a:pt x="724827" y="34468"/>
                  <a:pt x="724827" y="34974"/>
                </a:cubicBezTo>
                <a:cubicBezTo>
                  <a:pt x="724827" y="34974"/>
                  <a:pt x="724344" y="35987"/>
                  <a:pt x="723861" y="35987"/>
                </a:cubicBezTo>
                <a:lnTo>
                  <a:pt x="722895" y="35481"/>
                </a:lnTo>
                <a:cubicBezTo>
                  <a:pt x="722895" y="34974"/>
                  <a:pt x="723378" y="34468"/>
                  <a:pt x="723861" y="33962"/>
                </a:cubicBezTo>
                <a:lnTo>
                  <a:pt x="724344" y="32950"/>
                </a:lnTo>
                <a:lnTo>
                  <a:pt x="723378" y="31933"/>
                </a:lnTo>
                <a:cubicBezTo>
                  <a:pt x="723378" y="31933"/>
                  <a:pt x="722895" y="33456"/>
                  <a:pt x="722413" y="33456"/>
                </a:cubicBezTo>
                <a:cubicBezTo>
                  <a:pt x="722413" y="33456"/>
                  <a:pt x="721930" y="32439"/>
                  <a:pt x="721447" y="32439"/>
                </a:cubicBezTo>
                <a:cubicBezTo>
                  <a:pt x="721930" y="31933"/>
                  <a:pt x="721930" y="31427"/>
                  <a:pt x="722413" y="31427"/>
                </a:cubicBezTo>
                <a:cubicBezTo>
                  <a:pt x="722413" y="30921"/>
                  <a:pt x="722895" y="30414"/>
                  <a:pt x="723378" y="29908"/>
                </a:cubicBezTo>
                <a:lnTo>
                  <a:pt x="721930" y="29398"/>
                </a:lnTo>
                <a:cubicBezTo>
                  <a:pt x="721930" y="28892"/>
                  <a:pt x="722895" y="28385"/>
                  <a:pt x="722895" y="28385"/>
                </a:cubicBezTo>
                <a:cubicBezTo>
                  <a:pt x="722895" y="27879"/>
                  <a:pt x="723378" y="27373"/>
                  <a:pt x="723861" y="26863"/>
                </a:cubicBezTo>
                <a:cubicBezTo>
                  <a:pt x="723861" y="26863"/>
                  <a:pt x="724344" y="26356"/>
                  <a:pt x="724827" y="25850"/>
                </a:cubicBezTo>
                <a:cubicBezTo>
                  <a:pt x="724344" y="25850"/>
                  <a:pt x="723861" y="24838"/>
                  <a:pt x="723378" y="24838"/>
                </a:cubicBezTo>
                <a:cubicBezTo>
                  <a:pt x="723378" y="25344"/>
                  <a:pt x="722895" y="25850"/>
                  <a:pt x="722895" y="26356"/>
                </a:cubicBezTo>
                <a:cubicBezTo>
                  <a:pt x="722413" y="26356"/>
                  <a:pt x="721930" y="26863"/>
                  <a:pt x="721930" y="27373"/>
                </a:cubicBezTo>
                <a:cubicBezTo>
                  <a:pt x="721447" y="27879"/>
                  <a:pt x="721447" y="27879"/>
                  <a:pt x="720964" y="28385"/>
                </a:cubicBezTo>
                <a:cubicBezTo>
                  <a:pt x="720481" y="29398"/>
                  <a:pt x="719998" y="29908"/>
                  <a:pt x="719515" y="30921"/>
                </a:cubicBezTo>
                <a:cubicBezTo>
                  <a:pt x="719515" y="30414"/>
                  <a:pt x="718067" y="29908"/>
                  <a:pt x="718550" y="29908"/>
                </a:cubicBezTo>
                <a:cubicBezTo>
                  <a:pt x="718550" y="29398"/>
                  <a:pt x="719032" y="28892"/>
                  <a:pt x="719032" y="28892"/>
                </a:cubicBezTo>
                <a:cubicBezTo>
                  <a:pt x="719515" y="28385"/>
                  <a:pt x="719998" y="27879"/>
                  <a:pt x="719998" y="27373"/>
                </a:cubicBezTo>
                <a:lnTo>
                  <a:pt x="719032" y="26863"/>
                </a:lnTo>
                <a:cubicBezTo>
                  <a:pt x="719032" y="26356"/>
                  <a:pt x="719515" y="25850"/>
                  <a:pt x="719515" y="25344"/>
                </a:cubicBezTo>
                <a:cubicBezTo>
                  <a:pt x="719998" y="25344"/>
                  <a:pt x="720481" y="24838"/>
                  <a:pt x="720481" y="24332"/>
                </a:cubicBezTo>
                <a:cubicBezTo>
                  <a:pt x="719998" y="24332"/>
                  <a:pt x="719998" y="23315"/>
                  <a:pt x="719515" y="23315"/>
                </a:cubicBezTo>
                <a:cubicBezTo>
                  <a:pt x="719515" y="23825"/>
                  <a:pt x="718550" y="24332"/>
                  <a:pt x="718550" y="24838"/>
                </a:cubicBezTo>
                <a:cubicBezTo>
                  <a:pt x="718550" y="24838"/>
                  <a:pt x="718067" y="25344"/>
                  <a:pt x="717584" y="25850"/>
                </a:cubicBezTo>
                <a:cubicBezTo>
                  <a:pt x="717584" y="26356"/>
                  <a:pt x="717101" y="26356"/>
                  <a:pt x="717101" y="26863"/>
                </a:cubicBezTo>
                <a:cubicBezTo>
                  <a:pt x="716618" y="27373"/>
                  <a:pt x="716618" y="27879"/>
                  <a:pt x="716135" y="27879"/>
                </a:cubicBezTo>
                <a:cubicBezTo>
                  <a:pt x="716135" y="28385"/>
                  <a:pt x="715170" y="28892"/>
                  <a:pt x="715170" y="29398"/>
                </a:cubicBezTo>
                <a:lnTo>
                  <a:pt x="716618" y="29908"/>
                </a:lnTo>
                <a:cubicBezTo>
                  <a:pt x="716135" y="30414"/>
                  <a:pt x="715652" y="30921"/>
                  <a:pt x="715652" y="31427"/>
                </a:cubicBezTo>
                <a:cubicBezTo>
                  <a:pt x="715170" y="31427"/>
                  <a:pt x="715170" y="31933"/>
                  <a:pt x="714687" y="32439"/>
                </a:cubicBezTo>
                <a:lnTo>
                  <a:pt x="713721" y="31427"/>
                </a:lnTo>
                <a:cubicBezTo>
                  <a:pt x="713238" y="32439"/>
                  <a:pt x="712755" y="32950"/>
                  <a:pt x="712272" y="33962"/>
                </a:cubicBezTo>
                <a:cubicBezTo>
                  <a:pt x="711789" y="33456"/>
                  <a:pt x="710824" y="32950"/>
                  <a:pt x="710824" y="32950"/>
                </a:cubicBezTo>
                <a:cubicBezTo>
                  <a:pt x="710824" y="32439"/>
                  <a:pt x="711789" y="31933"/>
                  <a:pt x="711789" y="31933"/>
                </a:cubicBezTo>
                <a:cubicBezTo>
                  <a:pt x="711789" y="31427"/>
                  <a:pt x="710824" y="30921"/>
                  <a:pt x="710824" y="30921"/>
                </a:cubicBezTo>
                <a:lnTo>
                  <a:pt x="709858" y="31933"/>
                </a:lnTo>
                <a:cubicBezTo>
                  <a:pt x="709858" y="31933"/>
                  <a:pt x="708892" y="31427"/>
                  <a:pt x="708892" y="30921"/>
                </a:cubicBezTo>
                <a:lnTo>
                  <a:pt x="709858" y="29908"/>
                </a:lnTo>
                <a:cubicBezTo>
                  <a:pt x="709375" y="29908"/>
                  <a:pt x="708892" y="29398"/>
                  <a:pt x="708409" y="29398"/>
                </a:cubicBezTo>
                <a:cubicBezTo>
                  <a:pt x="708409" y="28892"/>
                  <a:pt x="707926" y="30414"/>
                  <a:pt x="707926" y="30414"/>
                </a:cubicBezTo>
                <a:cubicBezTo>
                  <a:pt x="707444" y="30414"/>
                  <a:pt x="706961" y="29398"/>
                  <a:pt x="706478" y="29398"/>
                </a:cubicBezTo>
                <a:cubicBezTo>
                  <a:pt x="705995" y="30414"/>
                  <a:pt x="705512" y="30921"/>
                  <a:pt x="705029" y="31427"/>
                </a:cubicBezTo>
                <a:cubicBezTo>
                  <a:pt x="704547" y="31933"/>
                  <a:pt x="704547" y="32439"/>
                  <a:pt x="704064" y="32950"/>
                </a:cubicBezTo>
                <a:cubicBezTo>
                  <a:pt x="704064" y="32950"/>
                  <a:pt x="703581" y="33456"/>
                  <a:pt x="703581" y="33962"/>
                </a:cubicBezTo>
                <a:cubicBezTo>
                  <a:pt x="703098" y="33962"/>
                  <a:pt x="702615" y="34974"/>
                  <a:pt x="702615" y="34974"/>
                </a:cubicBezTo>
                <a:cubicBezTo>
                  <a:pt x="702615" y="35481"/>
                  <a:pt x="703581" y="35987"/>
                  <a:pt x="703581" y="35987"/>
                </a:cubicBezTo>
                <a:cubicBezTo>
                  <a:pt x="703581" y="36497"/>
                  <a:pt x="703098" y="37003"/>
                  <a:pt x="702615" y="37003"/>
                </a:cubicBezTo>
                <a:cubicBezTo>
                  <a:pt x="702615" y="37510"/>
                  <a:pt x="702132" y="38016"/>
                  <a:pt x="702132" y="38016"/>
                </a:cubicBezTo>
                <a:cubicBezTo>
                  <a:pt x="701166" y="37510"/>
                  <a:pt x="700684" y="37003"/>
                  <a:pt x="699718" y="36497"/>
                </a:cubicBezTo>
                <a:cubicBezTo>
                  <a:pt x="699718" y="35987"/>
                  <a:pt x="700684" y="35481"/>
                  <a:pt x="700684" y="35481"/>
                </a:cubicBezTo>
                <a:cubicBezTo>
                  <a:pt x="700684" y="34974"/>
                  <a:pt x="699718" y="34468"/>
                  <a:pt x="699718" y="34468"/>
                </a:cubicBezTo>
                <a:cubicBezTo>
                  <a:pt x="699235" y="33962"/>
                  <a:pt x="698752" y="33962"/>
                  <a:pt x="698269" y="33456"/>
                </a:cubicBezTo>
                <a:cubicBezTo>
                  <a:pt x="698269" y="33456"/>
                  <a:pt x="697786" y="32950"/>
                  <a:pt x="697303" y="32950"/>
                </a:cubicBezTo>
                <a:cubicBezTo>
                  <a:pt x="696821" y="32439"/>
                  <a:pt x="696821" y="31933"/>
                  <a:pt x="696338" y="31933"/>
                </a:cubicBezTo>
                <a:lnTo>
                  <a:pt x="695372" y="30921"/>
                </a:lnTo>
                <a:lnTo>
                  <a:pt x="695855" y="29908"/>
                </a:lnTo>
                <a:cubicBezTo>
                  <a:pt x="696338" y="29398"/>
                  <a:pt x="696821" y="28892"/>
                  <a:pt x="696821" y="28892"/>
                </a:cubicBezTo>
                <a:cubicBezTo>
                  <a:pt x="697303" y="28892"/>
                  <a:pt x="697786" y="29398"/>
                  <a:pt x="697786" y="29398"/>
                </a:cubicBezTo>
                <a:cubicBezTo>
                  <a:pt x="698269" y="29398"/>
                  <a:pt x="698269" y="28385"/>
                  <a:pt x="698752" y="28385"/>
                </a:cubicBezTo>
                <a:cubicBezTo>
                  <a:pt x="698269" y="27879"/>
                  <a:pt x="697303" y="27373"/>
                  <a:pt x="696821" y="26863"/>
                </a:cubicBezTo>
                <a:cubicBezTo>
                  <a:pt x="696338" y="26863"/>
                  <a:pt x="696338" y="27879"/>
                  <a:pt x="695855" y="27879"/>
                </a:cubicBezTo>
                <a:lnTo>
                  <a:pt x="694889" y="26863"/>
                </a:lnTo>
                <a:cubicBezTo>
                  <a:pt x="694406" y="27373"/>
                  <a:pt x="693923" y="27879"/>
                  <a:pt x="693923" y="28385"/>
                </a:cubicBezTo>
                <a:cubicBezTo>
                  <a:pt x="693441" y="28385"/>
                  <a:pt x="693441" y="28892"/>
                  <a:pt x="692958" y="29398"/>
                </a:cubicBezTo>
                <a:cubicBezTo>
                  <a:pt x="692958" y="29908"/>
                  <a:pt x="692475" y="29908"/>
                  <a:pt x="692475" y="30414"/>
                </a:cubicBezTo>
                <a:cubicBezTo>
                  <a:pt x="691992" y="30921"/>
                  <a:pt x="691509" y="31427"/>
                  <a:pt x="691509" y="31427"/>
                </a:cubicBezTo>
                <a:cubicBezTo>
                  <a:pt x="691509" y="31933"/>
                  <a:pt x="690544" y="32439"/>
                  <a:pt x="690544" y="32439"/>
                </a:cubicBezTo>
                <a:cubicBezTo>
                  <a:pt x="690544" y="32950"/>
                  <a:pt x="691509" y="33456"/>
                  <a:pt x="691509" y="33456"/>
                </a:cubicBezTo>
                <a:cubicBezTo>
                  <a:pt x="691992" y="33456"/>
                  <a:pt x="692958" y="34468"/>
                  <a:pt x="692958" y="34468"/>
                </a:cubicBezTo>
                <a:cubicBezTo>
                  <a:pt x="692475" y="34468"/>
                  <a:pt x="691992" y="35481"/>
                  <a:pt x="691992" y="35481"/>
                </a:cubicBezTo>
                <a:cubicBezTo>
                  <a:pt x="691509" y="35481"/>
                  <a:pt x="691026" y="34974"/>
                  <a:pt x="691026" y="34468"/>
                </a:cubicBezTo>
                <a:cubicBezTo>
                  <a:pt x="690544" y="34468"/>
                  <a:pt x="690061" y="33962"/>
                  <a:pt x="689578" y="33962"/>
                </a:cubicBezTo>
                <a:cubicBezTo>
                  <a:pt x="689578" y="33456"/>
                  <a:pt x="689095" y="32950"/>
                  <a:pt x="688612" y="32950"/>
                </a:cubicBezTo>
                <a:cubicBezTo>
                  <a:pt x="688612" y="32950"/>
                  <a:pt x="688129" y="31933"/>
                  <a:pt x="687646" y="31933"/>
                </a:cubicBezTo>
                <a:cubicBezTo>
                  <a:pt x="687646" y="31933"/>
                  <a:pt x="687163" y="32950"/>
                  <a:pt x="686681" y="33456"/>
                </a:cubicBezTo>
                <a:lnTo>
                  <a:pt x="686198" y="34468"/>
                </a:lnTo>
                <a:cubicBezTo>
                  <a:pt x="685715" y="34468"/>
                  <a:pt x="685232" y="33456"/>
                  <a:pt x="684749" y="33456"/>
                </a:cubicBezTo>
                <a:cubicBezTo>
                  <a:pt x="684749" y="33456"/>
                  <a:pt x="684266" y="32439"/>
                  <a:pt x="683784" y="32439"/>
                </a:cubicBezTo>
                <a:cubicBezTo>
                  <a:pt x="683784" y="32439"/>
                  <a:pt x="683301" y="33456"/>
                  <a:pt x="682818" y="33962"/>
                </a:cubicBezTo>
                <a:lnTo>
                  <a:pt x="682335" y="34974"/>
                </a:lnTo>
                <a:cubicBezTo>
                  <a:pt x="681852" y="34974"/>
                  <a:pt x="681369" y="34468"/>
                  <a:pt x="681369" y="33962"/>
                </a:cubicBezTo>
                <a:cubicBezTo>
                  <a:pt x="680886" y="33962"/>
                  <a:pt x="681852" y="32950"/>
                  <a:pt x="681852" y="32950"/>
                </a:cubicBezTo>
                <a:cubicBezTo>
                  <a:pt x="682335" y="32439"/>
                  <a:pt x="682818" y="31933"/>
                  <a:pt x="682818" y="31933"/>
                </a:cubicBezTo>
                <a:cubicBezTo>
                  <a:pt x="682818" y="31427"/>
                  <a:pt x="681852" y="30921"/>
                  <a:pt x="681852" y="30921"/>
                </a:cubicBezTo>
                <a:cubicBezTo>
                  <a:pt x="681852" y="30414"/>
                  <a:pt x="682335" y="29908"/>
                  <a:pt x="682335" y="29908"/>
                </a:cubicBezTo>
                <a:cubicBezTo>
                  <a:pt x="682335" y="29398"/>
                  <a:pt x="681369" y="29398"/>
                  <a:pt x="681369" y="28892"/>
                </a:cubicBezTo>
                <a:cubicBezTo>
                  <a:pt x="681369" y="28385"/>
                  <a:pt x="682335" y="27879"/>
                  <a:pt x="682335" y="27879"/>
                </a:cubicBezTo>
                <a:cubicBezTo>
                  <a:pt x="682335" y="27373"/>
                  <a:pt x="681369" y="27373"/>
                  <a:pt x="681369" y="26863"/>
                </a:cubicBezTo>
                <a:cubicBezTo>
                  <a:pt x="681369" y="26356"/>
                  <a:pt x="681852" y="25850"/>
                  <a:pt x="681852" y="25850"/>
                </a:cubicBezTo>
                <a:cubicBezTo>
                  <a:pt x="681852" y="25344"/>
                  <a:pt x="680886" y="25344"/>
                  <a:pt x="680886" y="24838"/>
                </a:cubicBezTo>
                <a:cubicBezTo>
                  <a:pt x="680886" y="25344"/>
                  <a:pt x="680404" y="25850"/>
                  <a:pt x="679921" y="25850"/>
                </a:cubicBezTo>
                <a:cubicBezTo>
                  <a:pt x="679921" y="26356"/>
                  <a:pt x="679438" y="26863"/>
                  <a:pt x="679438" y="27373"/>
                </a:cubicBezTo>
                <a:cubicBezTo>
                  <a:pt x="678955" y="27373"/>
                  <a:pt x="678472" y="27879"/>
                  <a:pt x="678472" y="28385"/>
                </a:cubicBezTo>
                <a:cubicBezTo>
                  <a:pt x="678472" y="28385"/>
                  <a:pt x="679438" y="28892"/>
                  <a:pt x="679438" y="29398"/>
                </a:cubicBezTo>
                <a:cubicBezTo>
                  <a:pt x="679438" y="29398"/>
                  <a:pt x="678472" y="29908"/>
                  <a:pt x="678955" y="30414"/>
                </a:cubicBezTo>
                <a:lnTo>
                  <a:pt x="679921" y="30921"/>
                </a:lnTo>
                <a:cubicBezTo>
                  <a:pt x="679921" y="31427"/>
                  <a:pt x="678955" y="31933"/>
                  <a:pt x="678955" y="32439"/>
                </a:cubicBezTo>
                <a:lnTo>
                  <a:pt x="679921" y="32950"/>
                </a:lnTo>
                <a:cubicBezTo>
                  <a:pt x="679921" y="33456"/>
                  <a:pt x="679438" y="34468"/>
                  <a:pt x="679438" y="34468"/>
                </a:cubicBezTo>
                <a:cubicBezTo>
                  <a:pt x="678955" y="34468"/>
                  <a:pt x="678472" y="33456"/>
                  <a:pt x="677989" y="33456"/>
                </a:cubicBezTo>
                <a:cubicBezTo>
                  <a:pt x="677989" y="33456"/>
                  <a:pt x="677506" y="32439"/>
                  <a:pt x="677024" y="32439"/>
                </a:cubicBezTo>
                <a:cubicBezTo>
                  <a:pt x="677024" y="32439"/>
                  <a:pt x="676541" y="33962"/>
                  <a:pt x="676058" y="33456"/>
                </a:cubicBezTo>
                <a:cubicBezTo>
                  <a:pt x="676058" y="33456"/>
                  <a:pt x="675575" y="32950"/>
                  <a:pt x="675092" y="32950"/>
                </a:cubicBezTo>
                <a:cubicBezTo>
                  <a:pt x="674609" y="32439"/>
                  <a:pt x="674609" y="32439"/>
                  <a:pt x="674126" y="31933"/>
                </a:cubicBezTo>
                <a:cubicBezTo>
                  <a:pt x="673644" y="31933"/>
                  <a:pt x="673161" y="31427"/>
                  <a:pt x="673161" y="30921"/>
                </a:cubicBezTo>
                <a:cubicBezTo>
                  <a:pt x="672678" y="30921"/>
                  <a:pt x="672195" y="30414"/>
                  <a:pt x="671712" y="30414"/>
                </a:cubicBezTo>
                <a:lnTo>
                  <a:pt x="671229" y="31427"/>
                </a:lnTo>
                <a:cubicBezTo>
                  <a:pt x="670746" y="31427"/>
                  <a:pt x="670264" y="30414"/>
                  <a:pt x="670264" y="30414"/>
                </a:cubicBezTo>
                <a:cubicBezTo>
                  <a:pt x="669781" y="30414"/>
                  <a:pt x="669298" y="31427"/>
                  <a:pt x="669298" y="31427"/>
                </a:cubicBezTo>
                <a:cubicBezTo>
                  <a:pt x="669298" y="31933"/>
                  <a:pt x="670264" y="32439"/>
                  <a:pt x="670264" y="32439"/>
                </a:cubicBezTo>
                <a:cubicBezTo>
                  <a:pt x="670264" y="32950"/>
                  <a:pt x="669781" y="33456"/>
                  <a:pt x="669298" y="33456"/>
                </a:cubicBezTo>
                <a:cubicBezTo>
                  <a:pt x="669298" y="33962"/>
                  <a:pt x="668815" y="34468"/>
                  <a:pt x="668815" y="34974"/>
                </a:cubicBezTo>
                <a:cubicBezTo>
                  <a:pt x="667849" y="33962"/>
                  <a:pt x="667366" y="33456"/>
                  <a:pt x="666401" y="32950"/>
                </a:cubicBezTo>
                <a:cubicBezTo>
                  <a:pt x="666884" y="32439"/>
                  <a:pt x="666884" y="32439"/>
                  <a:pt x="667366" y="31933"/>
                </a:cubicBezTo>
                <a:lnTo>
                  <a:pt x="668332" y="30921"/>
                </a:lnTo>
                <a:cubicBezTo>
                  <a:pt x="668332" y="30414"/>
                  <a:pt x="667366" y="29908"/>
                  <a:pt x="666884" y="29908"/>
                </a:cubicBezTo>
                <a:cubicBezTo>
                  <a:pt x="666884" y="29908"/>
                  <a:pt x="665918" y="29398"/>
                  <a:pt x="665918" y="28892"/>
                </a:cubicBezTo>
                <a:cubicBezTo>
                  <a:pt x="665918" y="28892"/>
                  <a:pt x="666884" y="28385"/>
                  <a:pt x="666884" y="27879"/>
                </a:cubicBezTo>
                <a:cubicBezTo>
                  <a:pt x="666884" y="27879"/>
                  <a:pt x="665918" y="27373"/>
                  <a:pt x="665918" y="26863"/>
                </a:cubicBezTo>
                <a:cubicBezTo>
                  <a:pt x="665918" y="26863"/>
                  <a:pt x="666401" y="26356"/>
                  <a:pt x="666401" y="25850"/>
                </a:cubicBezTo>
                <a:cubicBezTo>
                  <a:pt x="666884" y="25850"/>
                  <a:pt x="667366" y="24838"/>
                  <a:pt x="667366" y="24838"/>
                </a:cubicBezTo>
                <a:cubicBezTo>
                  <a:pt x="667366" y="24332"/>
                  <a:pt x="666401" y="24332"/>
                  <a:pt x="666401" y="23825"/>
                </a:cubicBezTo>
                <a:cubicBezTo>
                  <a:pt x="665918" y="24838"/>
                  <a:pt x="665435" y="25344"/>
                  <a:pt x="664469" y="26356"/>
                </a:cubicBezTo>
                <a:lnTo>
                  <a:pt x="663987" y="27373"/>
                </a:lnTo>
                <a:cubicBezTo>
                  <a:pt x="663987" y="27373"/>
                  <a:pt x="664952" y="27879"/>
                  <a:pt x="664952" y="28385"/>
                </a:cubicBezTo>
                <a:lnTo>
                  <a:pt x="665918" y="28892"/>
                </a:lnTo>
                <a:cubicBezTo>
                  <a:pt x="665918" y="29398"/>
                  <a:pt x="665435" y="29908"/>
                  <a:pt x="664952" y="30414"/>
                </a:cubicBezTo>
                <a:cubicBezTo>
                  <a:pt x="664952" y="30414"/>
                  <a:pt x="664469" y="30921"/>
                  <a:pt x="664469" y="31427"/>
                </a:cubicBezTo>
                <a:cubicBezTo>
                  <a:pt x="663504" y="30921"/>
                  <a:pt x="663021" y="30414"/>
                  <a:pt x="662055" y="29398"/>
                </a:cubicBezTo>
                <a:cubicBezTo>
                  <a:pt x="662055" y="29908"/>
                  <a:pt x="661572" y="30414"/>
                  <a:pt x="661572" y="30921"/>
                </a:cubicBezTo>
                <a:cubicBezTo>
                  <a:pt x="661089" y="30921"/>
                  <a:pt x="661089" y="31427"/>
                  <a:pt x="660607" y="31933"/>
                </a:cubicBezTo>
                <a:cubicBezTo>
                  <a:pt x="660124" y="31933"/>
                  <a:pt x="660124" y="32950"/>
                  <a:pt x="659641" y="32950"/>
                </a:cubicBezTo>
                <a:lnTo>
                  <a:pt x="658675" y="31933"/>
                </a:lnTo>
                <a:lnTo>
                  <a:pt x="659641" y="30921"/>
                </a:lnTo>
                <a:cubicBezTo>
                  <a:pt x="659641" y="30921"/>
                  <a:pt x="658192" y="30414"/>
                  <a:pt x="658192" y="29908"/>
                </a:cubicBezTo>
                <a:cubicBezTo>
                  <a:pt x="658192" y="29908"/>
                  <a:pt x="659158" y="29398"/>
                  <a:pt x="659158" y="28892"/>
                </a:cubicBezTo>
                <a:cubicBezTo>
                  <a:pt x="658675" y="28892"/>
                  <a:pt x="658675" y="28385"/>
                  <a:pt x="658192" y="27879"/>
                </a:cubicBezTo>
                <a:cubicBezTo>
                  <a:pt x="657709" y="27879"/>
                  <a:pt x="657227" y="27373"/>
                  <a:pt x="657227" y="27373"/>
                </a:cubicBezTo>
                <a:cubicBezTo>
                  <a:pt x="656744" y="27373"/>
                  <a:pt x="656261" y="28385"/>
                  <a:pt x="656261" y="28385"/>
                </a:cubicBezTo>
                <a:cubicBezTo>
                  <a:pt x="655778" y="28892"/>
                  <a:pt x="655778" y="29398"/>
                  <a:pt x="655295" y="29398"/>
                </a:cubicBezTo>
                <a:cubicBezTo>
                  <a:pt x="655295" y="29908"/>
                  <a:pt x="654812" y="30414"/>
                  <a:pt x="654812" y="30414"/>
                </a:cubicBezTo>
                <a:cubicBezTo>
                  <a:pt x="654329" y="30921"/>
                  <a:pt x="653847" y="31933"/>
                  <a:pt x="653847" y="31933"/>
                </a:cubicBezTo>
                <a:cubicBezTo>
                  <a:pt x="653364" y="31933"/>
                  <a:pt x="652881" y="30921"/>
                  <a:pt x="652881" y="30921"/>
                </a:cubicBezTo>
                <a:cubicBezTo>
                  <a:pt x="652398" y="30921"/>
                  <a:pt x="651915" y="30414"/>
                  <a:pt x="651432" y="29908"/>
                </a:cubicBezTo>
                <a:lnTo>
                  <a:pt x="652398" y="28892"/>
                </a:lnTo>
                <a:lnTo>
                  <a:pt x="651432" y="27879"/>
                </a:lnTo>
                <a:cubicBezTo>
                  <a:pt x="651432" y="28385"/>
                  <a:pt x="650467" y="28892"/>
                  <a:pt x="650467" y="29398"/>
                </a:cubicBezTo>
                <a:lnTo>
                  <a:pt x="651432" y="29908"/>
                </a:lnTo>
                <a:cubicBezTo>
                  <a:pt x="651432" y="30414"/>
                  <a:pt x="650949" y="30921"/>
                  <a:pt x="650949" y="31427"/>
                </a:cubicBezTo>
                <a:cubicBezTo>
                  <a:pt x="650467" y="31427"/>
                  <a:pt x="649984" y="31933"/>
                  <a:pt x="649984" y="32439"/>
                </a:cubicBezTo>
                <a:cubicBezTo>
                  <a:pt x="649984" y="32439"/>
                  <a:pt x="649018" y="32950"/>
                  <a:pt x="649018" y="33456"/>
                </a:cubicBezTo>
                <a:cubicBezTo>
                  <a:pt x="649018" y="33456"/>
                  <a:pt x="650467" y="33962"/>
                  <a:pt x="649984" y="34468"/>
                </a:cubicBezTo>
                <a:cubicBezTo>
                  <a:pt x="649984" y="34468"/>
                  <a:pt x="649501" y="34974"/>
                  <a:pt x="649501" y="35481"/>
                </a:cubicBezTo>
                <a:cubicBezTo>
                  <a:pt x="649018" y="35987"/>
                  <a:pt x="649018" y="36497"/>
                  <a:pt x="648535" y="36497"/>
                </a:cubicBezTo>
                <a:lnTo>
                  <a:pt x="647569" y="35481"/>
                </a:lnTo>
                <a:cubicBezTo>
                  <a:pt x="647087" y="35987"/>
                  <a:pt x="647087" y="36497"/>
                  <a:pt x="646604" y="37003"/>
                </a:cubicBezTo>
                <a:cubicBezTo>
                  <a:pt x="646121" y="36497"/>
                  <a:pt x="646121" y="36497"/>
                  <a:pt x="645638" y="35987"/>
                </a:cubicBezTo>
                <a:cubicBezTo>
                  <a:pt x="645155" y="35481"/>
                  <a:pt x="644672" y="35481"/>
                  <a:pt x="644672" y="34974"/>
                </a:cubicBezTo>
                <a:cubicBezTo>
                  <a:pt x="644189" y="34974"/>
                  <a:pt x="643706" y="34468"/>
                  <a:pt x="643224" y="34468"/>
                </a:cubicBezTo>
                <a:cubicBezTo>
                  <a:pt x="643224" y="33962"/>
                  <a:pt x="644189" y="33456"/>
                  <a:pt x="644189" y="32950"/>
                </a:cubicBezTo>
                <a:lnTo>
                  <a:pt x="643224" y="32439"/>
                </a:lnTo>
                <a:cubicBezTo>
                  <a:pt x="643224" y="31933"/>
                  <a:pt x="642258" y="31427"/>
                  <a:pt x="642258" y="31427"/>
                </a:cubicBezTo>
                <a:cubicBezTo>
                  <a:pt x="642258" y="31427"/>
                  <a:pt x="643224" y="30414"/>
                  <a:pt x="642741" y="30414"/>
                </a:cubicBezTo>
                <a:cubicBezTo>
                  <a:pt x="642741" y="29908"/>
                  <a:pt x="642258" y="29398"/>
                  <a:pt x="641775" y="29398"/>
                </a:cubicBezTo>
                <a:cubicBezTo>
                  <a:pt x="641775" y="29398"/>
                  <a:pt x="641292" y="30414"/>
                  <a:pt x="640809" y="30414"/>
                </a:cubicBezTo>
                <a:cubicBezTo>
                  <a:pt x="640809" y="30414"/>
                  <a:pt x="640326" y="29908"/>
                  <a:pt x="639844" y="29908"/>
                </a:cubicBezTo>
                <a:lnTo>
                  <a:pt x="638878" y="28892"/>
                </a:lnTo>
                <a:cubicBezTo>
                  <a:pt x="638395" y="28892"/>
                  <a:pt x="638395" y="29398"/>
                  <a:pt x="637912" y="29908"/>
                </a:cubicBezTo>
                <a:cubicBezTo>
                  <a:pt x="637912" y="30414"/>
                  <a:pt x="637429" y="30921"/>
                  <a:pt x="637429" y="30921"/>
                </a:cubicBezTo>
                <a:cubicBezTo>
                  <a:pt x="636946" y="31427"/>
                  <a:pt x="636463" y="31933"/>
                  <a:pt x="636463" y="32439"/>
                </a:cubicBezTo>
                <a:cubicBezTo>
                  <a:pt x="635981" y="32439"/>
                  <a:pt x="635981" y="32950"/>
                  <a:pt x="635498" y="33456"/>
                </a:cubicBezTo>
                <a:lnTo>
                  <a:pt x="634532" y="32439"/>
                </a:lnTo>
                <a:cubicBezTo>
                  <a:pt x="634049" y="32439"/>
                  <a:pt x="634049" y="33456"/>
                  <a:pt x="633566" y="33456"/>
                </a:cubicBezTo>
                <a:cubicBezTo>
                  <a:pt x="633566" y="33456"/>
                  <a:pt x="632600" y="32439"/>
                  <a:pt x="632600" y="32950"/>
                </a:cubicBezTo>
                <a:cubicBezTo>
                  <a:pt x="632118" y="32950"/>
                  <a:pt x="632118" y="33456"/>
                  <a:pt x="631635" y="33962"/>
                </a:cubicBezTo>
                <a:lnTo>
                  <a:pt x="631152" y="34974"/>
                </a:lnTo>
                <a:cubicBezTo>
                  <a:pt x="630669" y="34974"/>
                  <a:pt x="630186" y="34468"/>
                  <a:pt x="629703" y="33962"/>
                </a:cubicBezTo>
                <a:cubicBezTo>
                  <a:pt x="629703" y="33962"/>
                  <a:pt x="629221" y="33456"/>
                  <a:pt x="628738" y="33456"/>
                </a:cubicBezTo>
                <a:cubicBezTo>
                  <a:pt x="629221" y="33456"/>
                  <a:pt x="629703" y="32439"/>
                  <a:pt x="629703" y="31933"/>
                </a:cubicBezTo>
                <a:cubicBezTo>
                  <a:pt x="629703" y="31933"/>
                  <a:pt x="630186" y="31427"/>
                  <a:pt x="630669" y="30921"/>
                </a:cubicBezTo>
                <a:cubicBezTo>
                  <a:pt x="630669" y="30414"/>
                  <a:pt x="631152" y="30414"/>
                  <a:pt x="631152" y="29908"/>
                </a:cubicBezTo>
                <a:cubicBezTo>
                  <a:pt x="631635" y="29398"/>
                  <a:pt x="631635" y="28892"/>
                  <a:pt x="632118" y="28892"/>
                </a:cubicBezTo>
                <a:cubicBezTo>
                  <a:pt x="631152" y="28385"/>
                  <a:pt x="630669" y="27373"/>
                  <a:pt x="629703" y="26863"/>
                </a:cubicBezTo>
                <a:cubicBezTo>
                  <a:pt x="629703" y="27373"/>
                  <a:pt x="629221" y="27879"/>
                  <a:pt x="629221" y="28385"/>
                </a:cubicBezTo>
                <a:lnTo>
                  <a:pt x="628255" y="29398"/>
                </a:lnTo>
                <a:cubicBezTo>
                  <a:pt x="627772" y="29398"/>
                  <a:pt x="627289" y="28385"/>
                  <a:pt x="627289" y="28385"/>
                </a:cubicBezTo>
                <a:cubicBezTo>
                  <a:pt x="626806" y="28385"/>
                  <a:pt x="626806" y="29398"/>
                  <a:pt x="626323" y="29398"/>
                </a:cubicBezTo>
                <a:cubicBezTo>
                  <a:pt x="626323" y="29398"/>
                  <a:pt x="625358" y="28385"/>
                  <a:pt x="625358" y="28892"/>
                </a:cubicBezTo>
                <a:cubicBezTo>
                  <a:pt x="624875" y="28892"/>
                  <a:pt x="624875" y="29398"/>
                  <a:pt x="624392" y="29908"/>
                </a:cubicBezTo>
                <a:cubicBezTo>
                  <a:pt x="624392" y="30414"/>
                  <a:pt x="623909" y="30414"/>
                  <a:pt x="623426" y="30921"/>
                </a:cubicBezTo>
                <a:cubicBezTo>
                  <a:pt x="623426" y="31427"/>
                  <a:pt x="622943" y="31933"/>
                  <a:pt x="622943" y="31933"/>
                </a:cubicBezTo>
                <a:cubicBezTo>
                  <a:pt x="622460" y="32439"/>
                  <a:pt x="622460" y="32950"/>
                  <a:pt x="621977" y="33456"/>
                </a:cubicBezTo>
                <a:lnTo>
                  <a:pt x="621012" y="32439"/>
                </a:lnTo>
                <a:cubicBezTo>
                  <a:pt x="620529" y="32439"/>
                  <a:pt x="620529" y="33456"/>
                  <a:pt x="620046" y="33456"/>
                </a:cubicBezTo>
                <a:cubicBezTo>
                  <a:pt x="619563" y="32950"/>
                  <a:pt x="619563" y="32950"/>
                  <a:pt x="619080" y="32439"/>
                </a:cubicBezTo>
                <a:lnTo>
                  <a:pt x="618115" y="31933"/>
                </a:lnTo>
                <a:cubicBezTo>
                  <a:pt x="618115" y="31427"/>
                  <a:pt x="619080" y="30921"/>
                  <a:pt x="618597" y="30414"/>
                </a:cubicBezTo>
                <a:cubicBezTo>
                  <a:pt x="618597" y="30414"/>
                  <a:pt x="618115" y="29908"/>
                  <a:pt x="617632" y="29908"/>
                </a:cubicBezTo>
                <a:cubicBezTo>
                  <a:pt x="617149" y="29398"/>
                  <a:pt x="617149" y="29398"/>
                  <a:pt x="616666" y="28892"/>
                </a:cubicBezTo>
                <a:cubicBezTo>
                  <a:pt x="616183" y="28892"/>
                  <a:pt x="616183" y="29908"/>
                  <a:pt x="615700" y="29908"/>
                </a:cubicBezTo>
                <a:cubicBezTo>
                  <a:pt x="615700" y="29908"/>
                  <a:pt x="614735" y="28892"/>
                  <a:pt x="614735" y="29398"/>
                </a:cubicBezTo>
                <a:lnTo>
                  <a:pt x="613769" y="30414"/>
                </a:lnTo>
                <a:cubicBezTo>
                  <a:pt x="613769" y="30414"/>
                  <a:pt x="614735" y="31427"/>
                  <a:pt x="615217" y="30921"/>
                </a:cubicBezTo>
                <a:lnTo>
                  <a:pt x="615700" y="29908"/>
                </a:lnTo>
                <a:cubicBezTo>
                  <a:pt x="616183" y="30414"/>
                  <a:pt x="616666" y="30921"/>
                  <a:pt x="616666" y="30921"/>
                </a:cubicBezTo>
                <a:lnTo>
                  <a:pt x="616183" y="31933"/>
                </a:lnTo>
                <a:cubicBezTo>
                  <a:pt x="615700" y="32439"/>
                  <a:pt x="615700" y="32950"/>
                  <a:pt x="615217" y="32950"/>
                </a:cubicBezTo>
                <a:cubicBezTo>
                  <a:pt x="615217" y="33456"/>
                  <a:pt x="614735" y="34468"/>
                  <a:pt x="614252" y="34468"/>
                </a:cubicBezTo>
                <a:cubicBezTo>
                  <a:pt x="614252" y="34468"/>
                  <a:pt x="613769" y="33456"/>
                  <a:pt x="613286" y="33456"/>
                </a:cubicBezTo>
                <a:lnTo>
                  <a:pt x="614252" y="32439"/>
                </a:lnTo>
                <a:cubicBezTo>
                  <a:pt x="614252" y="31933"/>
                  <a:pt x="613286" y="31427"/>
                  <a:pt x="613286" y="31427"/>
                </a:cubicBezTo>
                <a:cubicBezTo>
                  <a:pt x="612803" y="30921"/>
                  <a:pt x="612320" y="30921"/>
                  <a:pt x="611837" y="30414"/>
                </a:cubicBezTo>
                <a:cubicBezTo>
                  <a:pt x="611837" y="30921"/>
                  <a:pt x="611355" y="31427"/>
                  <a:pt x="611355" y="31933"/>
                </a:cubicBezTo>
                <a:cubicBezTo>
                  <a:pt x="610872" y="31933"/>
                  <a:pt x="610389" y="32439"/>
                  <a:pt x="610389" y="32950"/>
                </a:cubicBezTo>
                <a:lnTo>
                  <a:pt x="611355" y="33456"/>
                </a:lnTo>
                <a:cubicBezTo>
                  <a:pt x="611355" y="33962"/>
                  <a:pt x="610872" y="34468"/>
                  <a:pt x="610389" y="34974"/>
                </a:cubicBezTo>
                <a:cubicBezTo>
                  <a:pt x="610389" y="34974"/>
                  <a:pt x="609906" y="35481"/>
                  <a:pt x="609906" y="35987"/>
                </a:cubicBezTo>
                <a:cubicBezTo>
                  <a:pt x="609906" y="36497"/>
                  <a:pt x="608940" y="37003"/>
                  <a:pt x="608940" y="37003"/>
                </a:cubicBezTo>
                <a:cubicBezTo>
                  <a:pt x="608940" y="36497"/>
                  <a:pt x="607975" y="36497"/>
                  <a:pt x="607975" y="35987"/>
                </a:cubicBezTo>
                <a:cubicBezTo>
                  <a:pt x="607975" y="35987"/>
                  <a:pt x="608940" y="35481"/>
                  <a:pt x="608940" y="34974"/>
                </a:cubicBezTo>
                <a:cubicBezTo>
                  <a:pt x="608457" y="34974"/>
                  <a:pt x="607492" y="34468"/>
                  <a:pt x="607492" y="34468"/>
                </a:cubicBezTo>
                <a:cubicBezTo>
                  <a:pt x="607492" y="33962"/>
                  <a:pt x="608457" y="33456"/>
                  <a:pt x="608457" y="32950"/>
                </a:cubicBezTo>
                <a:cubicBezTo>
                  <a:pt x="608940" y="32950"/>
                  <a:pt x="608940" y="32439"/>
                  <a:pt x="609423" y="31933"/>
                </a:cubicBezTo>
                <a:lnTo>
                  <a:pt x="609906" y="30921"/>
                </a:lnTo>
                <a:lnTo>
                  <a:pt x="608940" y="29908"/>
                </a:lnTo>
                <a:cubicBezTo>
                  <a:pt x="608940" y="29908"/>
                  <a:pt x="608457" y="30921"/>
                  <a:pt x="607975" y="30921"/>
                </a:cubicBezTo>
                <a:cubicBezTo>
                  <a:pt x="607975" y="30921"/>
                  <a:pt x="607492" y="30414"/>
                  <a:pt x="607009" y="30414"/>
                </a:cubicBezTo>
                <a:cubicBezTo>
                  <a:pt x="607009" y="29908"/>
                  <a:pt x="606526" y="29908"/>
                  <a:pt x="606043" y="29398"/>
                </a:cubicBezTo>
                <a:lnTo>
                  <a:pt x="607009" y="28385"/>
                </a:lnTo>
                <a:cubicBezTo>
                  <a:pt x="607009" y="27879"/>
                  <a:pt x="605560" y="27879"/>
                  <a:pt x="605560" y="27373"/>
                </a:cubicBezTo>
                <a:cubicBezTo>
                  <a:pt x="606043" y="26863"/>
                  <a:pt x="606526" y="26863"/>
                  <a:pt x="606526" y="26356"/>
                </a:cubicBezTo>
                <a:cubicBezTo>
                  <a:pt x="606526" y="25850"/>
                  <a:pt x="605560" y="25850"/>
                  <a:pt x="605560" y="25344"/>
                </a:cubicBezTo>
                <a:cubicBezTo>
                  <a:pt x="605560" y="25344"/>
                  <a:pt x="606043" y="24332"/>
                  <a:pt x="606526" y="24332"/>
                </a:cubicBezTo>
                <a:lnTo>
                  <a:pt x="607009" y="23315"/>
                </a:lnTo>
                <a:cubicBezTo>
                  <a:pt x="607009" y="22809"/>
                  <a:pt x="606043" y="22809"/>
                  <a:pt x="606043" y="22303"/>
                </a:cubicBezTo>
                <a:cubicBezTo>
                  <a:pt x="606043" y="22809"/>
                  <a:pt x="605560" y="22809"/>
                  <a:pt x="605077" y="23315"/>
                </a:cubicBezTo>
                <a:cubicBezTo>
                  <a:pt x="605077" y="23825"/>
                  <a:pt x="604594" y="24332"/>
                  <a:pt x="604594" y="24332"/>
                </a:cubicBezTo>
                <a:cubicBezTo>
                  <a:pt x="604594" y="24838"/>
                  <a:pt x="603629" y="25344"/>
                  <a:pt x="603629" y="25850"/>
                </a:cubicBezTo>
                <a:lnTo>
                  <a:pt x="604594" y="26356"/>
                </a:lnTo>
                <a:cubicBezTo>
                  <a:pt x="604594" y="26863"/>
                  <a:pt x="604112" y="27373"/>
                  <a:pt x="604112" y="27879"/>
                </a:cubicBezTo>
                <a:cubicBezTo>
                  <a:pt x="603629" y="27879"/>
                  <a:pt x="603146" y="28892"/>
                  <a:pt x="603146" y="28892"/>
                </a:cubicBezTo>
                <a:lnTo>
                  <a:pt x="602180" y="27879"/>
                </a:lnTo>
                <a:cubicBezTo>
                  <a:pt x="601697" y="28385"/>
                  <a:pt x="601215" y="28892"/>
                  <a:pt x="601215" y="28892"/>
                </a:cubicBezTo>
                <a:cubicBezTo>
                  <a:pt x="601215" y="29398"/>
                  <a:pt x="602180" y="29398"/>
                  <a:pt x="602180" y="29908"/>
                </a:cubicBezTo>
                <a:cubicBezTo>
                  <a:pt x="602180" y="30414"/>
                  <a:pt x="601215" y="30921"/>
                  <a:pt x="601215" y="30921"/>
                </a:cubicBezTo>
                <a:cubicBezTo>
                  <a:pt x="601697" y="31427"/>
                  <a:pt x="602663" y="31427"/>
                  <a:pt x="602663" y="31933"/>
                </a:cubicBezTo>
                <a:lnTo>
                  <a:pt x="601697" y="32950"/>
                </a:lnTo>
                <a:lnTo>
                  <a:pt x="600732" y="33962"/>
                </a:lnTo>
                <a:cubicBezTo>
                  <a:pt x="600732" y="34468"/>
                  <a:pt x="601697" y="34468"/>
                  <a:pt x="601697" y="34974"/>
                </a:cubicBezTo>
                <a:cubicBezTo>
                  <a:pt x="601215" y="35987"/>
                  <a:pt x="600732" y="36497"/>
                  <a:pt x="600249" y="37510"/>
                </a:cubicBezTo>
                <a:cubicBezTo>
                  <a:pt x="599766" y="36497"/>
                  <a:pt x="598800" y="35987"/>
                  <a:pt x="598317" y="35481"/>
                </a:cubicBezTo>
                <a:cubicBezTo>
                  <a:pt x="598317" y="34974"/>
                  <a:pt x="598800" y="34974"/>
                  <a:pt x="598800" y="34468"/>
                </a:cubicBezTo>
                <a:cubicBezTo>
                  <a:pt x="598800" y="33962"/>
                  <a:pt x="597834" y="33962"/>
                  <a:pt x="597834" y="33456"/>
                </a:cubicBezTo>
                <a:lnTo>
                  <a:pt x="598800" y="32439"/>
                </a:lnTo>
                <a:cubicBezTo>
                  <a:pt x="598800" y="31933"/>
                  <a:pt x="597834" y="31933"/>
                  <a:pt x="597834" y="31427"/>
                </a:cubicBezTo>
                <a:cubicBezTo>
                  <a:pt x="597352" y="31427"/>
                  <a:pt x="596869" y="30921"/>
                  <a:pt x="596386" y="30921"/>
                </a:cubicBezTo>
                <a:cubicBezTo>
                  <a:pt x="596386" y="30414"/>
                  <a:pt x="595420" y="29908"/>
                  <a:pt x="595420" y="29908"/>
                </a:cubicBezTo>
                <a:lnTo>
                  <a:pt x="596386" y="28892"/>
                </a:lnTo>
                <a:cubicBezTo>
                  <a:pt x="596386" y="28385"/>
                  <a:pt x="597352" y="27879"/>
                  <a:pt x="597352" y="27373"/>
                </a:cubicBezTo>
                <a:cubicBezTo>
                  <a:pt x="596869" y="27373"/>
                  <a:pt x="596386" y="26863"/>
                  <a:pt x="595903" y="26863"/>
                </a:cubicBezTo>
                <a:cubicBezTo>
                  <a:pt x="595903" y="26863"/>
                  <a:pt x="595420" y="27373"/>
                  <a:pt x="595420" y="27879"/>
                </a:cubicBezTo>
                <a:cubicBezTo>
                  <a:pt x="594937" y="27879"/>
                  <a:pt x="594455" y="28892"/>
                  <a:pt x="594455" y="28892"/>
                </a:cubicBezTo>
                <a:cubicBezTo>
                  <a:pt x="594455" y="29398"/>
                  <a:pt x="595420" y="29398"/>
                  <a:pt x="595420" y="29908"/>
                </a:cubicBezTo>
                <a:cubicBezTo>
                  <a:pt x="595420" y="30414"/>
                  <a:pt x="594455" y="30414"/>
                  <a:pt x="594455" y="30921"/>
                </a:cubicBezTo>
                <a:lnTo>
                  <a:pt x="593489" y="29908"/>
                </a:lnTo>
                <a:cubicBezTo>
                  <a:pt x="593489" y="29908"/>
                  <a:pt x="593006" y="30921"/>
                  <a:pt x="592523" y="31427"/>
                </a:cubicBezTo>
                <a:lnTo>
                  <a:pt x="592040" y="32439"/>
                </a:lnTo>
                <a:lnTo>
                  <a:pt x="591075" y="31427"/>
                </a:lnTo>
                <a:cubicBezTo>
                  <a:pt x="590592" y="31427"/>
                  <a:pt x="591558" y="30414"/>
                  <a:pt x="591558" y="30414"/>
                </a:cubicBezTo>
                <a:cubicBezTo>
                  <a:pt x="591558" y="29908"/>
                  <a:pt x="590592" y="29908"/>
                  <a:pt x="590592" y="29398"/>
                </a:cubicBezTo>
                <a:cubicBezTo>
                  <a:pt x="590592" y="29398"/>
                  <a:pt x="591558" y="28892"/>
                  <a:pt x="591558" y="28385"/>
                </a:cubicBezTo>
                <a:cubicBezTo>
                  <a:pt x="591558" y="28385"/>
                  <a:pt x="590592" y="27879"/>
                  <a:pt x="590109" y="27373"/>
                </a:cubicBezTo>
                <a:cubicBezTo>
                  <a:pt x="590109" y="27373"/>
                  <a:pt x="589626" y="26863"/>
                  <a:pt x="589143" y="26863"/>
                </a:cubicBezTo>
                <a:cubicBezTo>
                  <a:pt x="588660" y="27373"/>
                  <a:pt x="588178" y="28385"/>
                  <a:pt x="587695" y="28892"/>
                </a:cubicBezTo>
                <a:cubicBezTo>
                  <a:pt x="587212" y="29398"/>
                  <a:pt x="587212" y="29908"/>
                  <a:pt x="586729" y="29908"/>
                </a:cubicBezTo>
                <a:cubicBezTo>
                  <a:pt x="586246" y="30921"/>
                  <a:pt x="585763" y="31427"/>
                  <a:pt x="585280" y="32439"/>
                </a:cubicBezTo>
                <a:cubicBezTo>
                  <a:pt x="584798" y="32950"/>
                  <a:pt x="584798" y="32950"/>
                  <a:pt x="584315" y="33456"/>
                </a:cubicBezTo>
                <a:cubicBezTo>
                  <a:pt x="583832" y="32950"/>
                  <a:pt x="582866" y="32439"/>
                  <a:pt x="582383" y="31933"/>
                </a:cubicBezTo>
                <a:cubicBezTo>
                  <a:pt x="582383" y="31427"/>
                  <a:pt x="582866" y="30921"/>
                  <a:pt x="582866" y="30414"/>
                </a:cubicBezTo>
                <a:lnTo>
                  <a:pt x="583832" y="29398"/>
                </a:lnTo>
                <a:cubicBezTo>
                  <a:pt x="583832" y="29398"/>
                  <a:pt x="582866" y="28892"/>
                  <a:pt x="582866" y="28385"/>
                </a:cubicBezTo>
                <a:cubicBezTo>
                  <a:pt x="582383" y="28385"/>
                  <a:pt x="581900" y="27879"/>
                  <a:pt x="581418" y="27879"/>
                </a:cubicBezTo>
                <a:lnTo>
                  <a:pt x="580935" y="28892"/>
                </a:lnTo>
                <a:lnTo>
                  <a:pt x="579969" y="27879"/>
                </a:lnTo>
                <a:cubicBezTo>
                  <a:pt x="579486" y="28385"/>
                  <a:pt x="579003" y="28892"/>
                  <a:pt x="579003" y="28892"/>
                </a:cubicBezTo>
                <a:cubicBezTo>
                  <a:pt x="579003" y="29398"/>
                  <a:pt x="579969" y="29908"/>
                  <a:pt x="579969" y="29908"/>
                </a:cubicBezTo>
                <a:cubicBezTo>
                  <a:pt x="579969" y="30414"/>
                  <a:pt x="579003" y="30921"/>
                  <a:pt x="579003" y="30921"/>
                </a:cubicBezTo>
                <a:cubicBezTo>
                  <a:pt x="579003" y="31427"/>
                  <a:pt x="580452" y="31933"/>
                  <a:pt x="580452" y="31933"/>
                </a:cubicBezTo>
                <a:lnTo>
                  <a:pt x="579486" y="32950"/>
                </a:lnTo>
                <a:cubicBezTo>
                  <a:pt x="579003" y="33456"/>
                  <a:pt x="579003" y="33962"/>
                  <a:pt x="578520" y="34468"/>
                </a:cubicBezTo>
                <a:cubicBezTo>
                  <a:pt x="578520" y="33962"/>
                  <a:pt x="577555" y="33456"/>
                  <a:pt x="577555" y="33456"/>
                </a:cubicBezTo>
                <a:cubicBezTo>
                  <a:pt x="577555" y="32950"/>
                  <a:pt x="578520" y="32439"/>
                  <a:pt x="578520" y="32439"/>
                </a:cubicBezTo>
                <a:cubicBezTo>
                  <a:pt x="578038" y="31933"/>
                  <a:pt x="577555" y="31933"/>
                  <a:pt x="577072" y="31427"/>
                </a:cubicBezTo>
                <a:lnTo>
                  <a:pt x="578038" y="30414"/>
                </a:lnTo>
                <a:lnTo>
                  <a:pt x="577072" y="29398"/>
                </a:lnTo>
                <a:lnTo>
                  <a:pt x="576106" y="30414"/>
                </a:lnTo>
                <a:lnTo>
                  <a:pt x="575623" y="31427"/>
                </a:lnTo>
                <a:cubicBezTo>
                  <a:pt x="575140" y="31427"/>
                  <a:pt x="574658" y="30921"/>
                  <a:pt x="574175" y="30921"/>
                </a:cubicBezTo>
                <a:cubicBezTo>
                  <a:pt x="574175" y="30414"/>
                  <a:pt x="573209" y="30414"/>
                  <a:pt x="573209" y="29908"/>
                </a:cubicBezTo>
                <a:lnTo>
                  <a:pt x="574175" y="28892"/>
                </a:lnTo>
                <a:lnTo>
                  <a:pt x="573209" y="27879"/>
                </a:lnTo>
                <a:cubicBezTo>
                  <a:pt x="572726" y="27879"/>
                  <a:pt x="572243" y="28892"/>
                  <a:pt x="572243" y="28892"/>
                </a:cubicBezTo>
                <a:cubicBezTo>
                  <a:pt x="572243" y="29398"/>
                  <a:pt x="571278" y="29908"/>
                  <a:pt x="571278" y="30414"/>
                </a:cubicBezTo>
                <a:lnTo>
                  <a:pt x="572243" y="30921"/>
                </a:lnTo>
                <a:cubicBezTo>
                  <a:pt x="572243" y="31427"/>
                  <a:pt x="571760" y="31933"/>
                  <a:pt x="571760" y="32439"/>
                </a:cubicBezTo>
                <a:cubicBezTo>
                  <a:pt x="571278" y="31933"/>
                  <a:pt x="570795" y="31427"/>
                  <a:pt x="570312" y="31427"/>
                </a:cubicBezTo>
                <a:lnTo>
                  <a:pt x="569346" y="30414"/>
                </a:lnTo>
                <a:cubicBezTo>
                  <a:pt x="569346" y="29908"/>
                  <a:pt x="570312" y="29908"/>
                  <a:pt x="570312" y="29398"/>
                </a:cubicBezTo>
                <a:cubicBezTo>
                  <a:pt x="570312" y="28892"/>
                  <a:pt x="569346" y="28892"/>
                  <a:pt x="569346" y="28385"/>
                </a:cubicBezTo>
                <a:cubicBezTo>
                  <a:pt x="569346" y="28385"/>
                  <a:pt x="569829" y="27879"/>
                  <a:pt x="569829" y="27373"/>
                </a:cubicBezTo>
                <a:cubicBezTo>
                  <a:pt x="569829" y="26863"/>
                  <a:pt x="568863" y="26863"/>
                  <a:pt x="568863" y="26356"/>
                </a:cubicBezTo>
                <a:cubicBezTo>
                  <a:pt x="568380" y="27373"/>
                  <a:pt x="567898" y="27879"/>
                  <a:pt x="567415" y="28892"/>
                </a:cubicBezTo>
                <a:cubicBezTo>
                  <a:pt x="566932" y="28892"/>
                  <a:pt x="566932" y="29398"/>
                  <a:pt x="566449" y="29908"/>
                </a:cubicBezTo>
                <a:cubicBezTo>
                  <a:pt x="565966" y="30414"/>
                  <a:pt x="565966" y="30414"/>
                  <a:pt x="565483" y="30921"/>
                </a:cubicBezTo>
                <a:lnTo>
                  <a:pt x="566932" y="31933"/>
                </a:lnTo>
                <a:lnTo>
                  <a:pt x="565966" y="32950"/>
                </a:lnTo>
                <a:cubicBezTo>
                  <a:pt x="565483" y="32950"/>
                  <a:pt x="565000" y="32439"/>
                  <a:pt x="565000" y="31933"/>
                </a:cubicBezTo>
                <a:cubicBezTo>
                  <a:pt x="565000" y="32439"/>
                  <a:pt x="564035" y="32950"/>
                  <a:pt x="564035" y="33456"/>
                </a:cubicBezTo>
                <a:cubicBezTo>
                  <a:pt x="564035" y="32950"/>
                  <a:pt x="563069" y="32950"/>
                  <a:pt x="563069" y="32439"/>
                </a:cubicBezTo>
                <a:lnTo>
                  <a:pt x="563552" y="31427"/>
                </a:lnTo>
                <a:cubicBezTo>
                  <a:pt x="564035" y="30921"/>
                  <a:pt x="564518" y="30414"/>
                  <a:pt x="564518" y="29908"/>
                </a:cubicBezTo>
                <a:lnTo>
                  <a:pt x="563552" y="29398"/>
                </a:lnTo>
                <a:cubicBezTo>
                  <a:pt x="563552" y="28892"/>
                  <a:pt x="564035" y="28385"/>
                  <a:pt x="564518" y="28385"/>
                </a:cubicBezTo>
                <a:cubicBezTo>
                  <a:pt x="564518" y="27879"/>
                  <a:pt x="565000" y="27373"/>
                  <a:pt x="565000" y="26863"/>
                </a:cubicBezTo>
                <a:lnTo>
                  <a:pt x="564035" y="26356"/>
                </a:lnTo>
                <a:cubicBezTo>
                  <a:pt x="563552" y="26356"/>
                  <a:pt x="563552" y="26863"/>
                  <a:pt x="563069" y="27373"/>
                </a:cubicBezTo>
                <a:lnTo>
                  <a:pt x="562586" y="28385"/>
                </a:lnTo>
                <a:cubicBezTo>
                  <a:pt x="562103" y="28385"/>
                  <a:pt x="561620" y="27879"/>
                  <a:pt x="561137" y="27373"/>
                </a:cubicBezTo>
                <a:cubicBezTo>
                  <a:pt x="561137" y="27373"/>
                  <a:pt x="560655" y="26863"/>
                  <a:pt x="560172" y="26863"/>
                </a:cubicBezTo>
                <a:cubicBezTo>
                  <a:pt x="560172" y="26863"/>
                  <a:pt x="559689" y="27879"/>
                  <a:pt x="559206" y="27879"/>
                </a:cubicBezTo>
                <a:cubicBezTo>
                  <a:pt x="559206" y="27879"/>
                  <a:pt x="558723" y="26863"/>
                  <a:pt x="558240" y="26863"/>
                </a:cubicBezTo>
                <a:cubicBezTo>
                  <a:pt x="558240" y="26863"/>
                  <a:pt x="557275" y="27879"/>
                  <a:pt x="557757" y="27879"/>
                </a:cubicBezTo>
                <a:cubicBezTo>
                  <a:pt x="557757" y="28385"/>
                  <a:pt x="558723" y="28892"/>
                  <a:pt x="558723" y="28892"/>
                </a:cubicBezTo>
                <a:cubicBezTo>
                  <a:pt x="558723" y="29398"/>
                  <a:pt x="557757" y="29908"/>
                  <a:pt x="557757" y="29908"/>
                </a:cubicBezTo>
                <a:cubicBezTo>
                  <a:pt x="557757" y="30414"/>
                  <a:pt x="557275" y="30921"/>
                  <a:pt x="556792" y="31427"/>
                </a:cubicBezTo>
                <a:cubicBezTo>
                  <a:pt x="556792" y="31427"/>
                  <a:pt x="556309" y="30414"/>
                  <a:pt x="555826" y="30414"/>
                </a:cubicBezTo>
                <a:cubicBezTo>
                  <a:pt x="555826" y="30414"/>
                  <a:pt x="555343" y="31427"/>
                  <a:pt x="554860" y="31427"/>
                </a:cubicBezTo>
                <a:cubicBezTo>
                  <a:pt x="554860" y="31427"/>
                  <a:pt x="554377" y="30921"/>
                  <a:pt x="553895" y="30414"/>
                </a:cubicBezTo>
                <a:cubicBezTo>
                  <a:pt x="553895" y="30921"/>
                  <a:pt x="552929" y="31933"/>
                  <a:pt x="552929" y="31933"/>
                </a:cubicBezTo>
                <a:cubicBezTo>
                  <a:pt x="552929" y="31427"/>
                  <a:pt x="551963" y="30921"/>
                  <a:pt x="551963" y="30921"/>
                </a:cubicBezTo>
                <a:lnTo>
                  <a:pt x="552929" y="29908"/>
                </a:lnTo>
                <a:cubicBezTo>
                  <a:pt x="552929" y="29398"/>
                  <a:pt x="553412" y="28892"/>
                  <a:pt x="553895" y="28385"/>
                </a:cubicBezTo>
                <a:lnTo>
                  <a:pt x="554860" y="29398"/>
                </a:lnTo>
                <a:cubicBezTo>
                  <a:pt x="554860" y="29398"/>
                  <a:pt x="555343" y="28385"/>
                  <a:pt x="555826" y="28385"/>
                </a:cubicBezTo>
                <a:cubicBezTo>
                  <a:pt x="555826" y="27879"/>
                  <a:pt x="556309" y="27373"/>
                  <a:pt x="556309" y="27373"/>
                </a:cubicBezTo>
                <a:cubicBezTo>
                  <a:pt x="556309" y="27373"/>
                  <a:pt x="555826" y="26356"/>
                  <a:pt x="555343" y="26356"/>
                </a:cubicBezTo>
                <a:cubicBezTo>
                  <a:pt x="555343" y="26356"/>
                  <a:pt x="554860" y="27373"/>
                  <a:pt x="554377" y="27373"/>
                </a:cubicBezTo>
                <a:cubicBezTo>
                  <a:pt x="554377" y="27879"/>
                  <a:pt x="553895" y="28385"/>
                  <a:pt x="553895" y="28385"/>
                </a:cubicBezTo>
                <a:cubicBezTo>
                  <a:pt x="553412" y="28892"/>
                  <a:pt x="552929" y="27879"/>
                  <a:pt x="552446" y="27879"/>
                </a:cubicBezTo>
                <a:lnTo>
                  <a:pt x="551963" y="28892"/>
                </a:lnTo>
                <a:cubicBezTo>
                  <a:pt x="551480" y="28892"/>
                  <a:pt x="550997" y="27879"/>
                  <a:pt x="550514" y="27879"/>
                </a:cubicBezTo>
                <a:cubicBezTo>
                  <a:pt x="550514" y="27879"/>
                  <a:pt x="550032" y="28892"/>
                  <a:pt x="550032" y="29398"/>
                </a:cubicBezTo>
                <a:cubicBezTo>
                  <a:pt x="549549" y="29398"/>
                  <a:pt x="549066" y="28385"/>
                  <a:pt x="549066" y="28385"/>
                </a:cubicBezTo>
                <a:cubicBezTo>
                  <a:pt x="548583" y="28385"/>
                  <a:pt x="548100" y="29398"/>
                  <a:pt x="548100" y="29398"/>
                </a:cubicBezTo>
                <a:cubicBezTo>
                  <a:pt x="547617" y="29398"/>
                  <a:pt x="547134" y="28385"/>
                  <a:pt x="547134" y="28385"/>
                </a:cubicBezTo>
                <a:cubicBezTo>
                  <a:pt x="546652" y="28385"/>
                  <a:pt x="546169" y="29908"/>
                  <a:pt x="546169" y="29908"/>
                </a:cubicBezTo>
                <a:lnTo>
                  <a:pt x="545203" y="28892"/>
                </a:lnTo>
                <a:cubicBezTo>
                  <a:pt x="544720" y="28892"/>
                  <a:pt x="544237" y="29908"/>
                  <a:pt x="544237" y="29908"/>
                </a:cubicBezTo>
                <a:cubicBezTo>
                  <a:pt x="543754" y="30414"/>
                  <a:pt x="543754" y="30921"/>
                  <a:pt x="543271" y="30921"/>
                </a:cubicBezTo>
                <a:cubicBezTo>
                  <a:pt x="543271" y="31427"/>
                  <a:pt x="542306" y="31933"/>
                  <a:pt x="542789" y="32439"/>
                </a:cubicBezTo>
                <a:lnTo>
                  <a:pt x="543754" y="32950"/>
                </a:lnTo>
                <a:cubicBezTo>
                  <a:pt x="543271" y="33456"/>
                  <a:pt x="542789" y="33962"/>
                  <a:pt x="542789" y="34468"/>
                </a:cubicBezTo>
                <a:cubicBezTo>
                  <a:pt x="542306" y="34468"/>
                  <a:pt x="542306" y="33456"/>
                  <a:pt x="541823" y="33456"/>
                </a:cubicBezTo>
                <a:cubicBezTo>
                  <a:pt x="541823" y="32950"/>
                  <a:pt x="540857" y="32950"/>
                  <a:pt x="540857" y="32439"/>
                </a:cubicBezTo>
                <a:lnTo>
                  <a:pt x="541340" y="31427"/>
                </a:lnTo>
                <a:cubicBezTo>
                  <a:pt x="541823" y="30921"/>
                  <a:pt x="542306" y="30414"/>
                  <a:pt x="542306" y="30414"/>
                </a:cubicBezTo>
                <a:cubicBezTo>
                  <a:pt x="542306" y="29908"/>
                  <a:pt x="542789" y="29398"/>
                  <a:pt x="543271" y="28892"/>
                </a:cubicBezTo>
                <a:cubicBezTo>
                  <a:pt x="543271" y="28892"/>
                  <a:pt x="543754" y="28385"/>
                  <a:pt x="543754" y="27879"/>
                </a:cubicBezTo>
                <a:cubicBezTo>
                  <a:pt x="543754" y="27879"/>
                  <a:pt x="542789" y="27373"/>
                  <a:pt x="542789" y="26863"/>
                </a:cubicBezTo>
                <a:cubicBezTo>
                  <a:pt x="542789" y="26863"/>
                  <a:pt x="543754" y="26356"/>
                  <a:pt x="543754" y="25850"/>
                </a:cubicBezTo>
                <a:lnTo>
                  <a:pt x="542789" y="25344"/>
                </a:lnTo>
                <a:cubicBezTo>
                  <a:pt x="542306" y="25850"/>
                  <a:pt x="541340" y="26863"/>
                  <a:pt x="540857" y="27373"/>
                </a:cubicBezTo>
                <a:cubicBezTo>
                  <a:pt x="540857" y="27879"/>
                  <a:pt x="540374" y="27879"/>
                  <a:pt x="540374" y="28385"/>
                </a:cubicBezTo>
                <a:cubicBezTo>
                  <a:pt x="539408" y="29398"/>
                  <a:pt x="538926" y="29908"/>
                  <a:pt x="538443" y="30921"/>
                </a:cubicBezTo>
                <a:cubicBezTo>
                  <a:pt x="537960" y="30414"/>
                  <a:pt x="536994" y="29398"/>
                  <a:pt x="536511" y="28892"/>
                </a:cubicBezTo>
                <a:cubicBezTo>
                  <a:pt x="536511" y="28892"/>
                  <a:pt x="536994" y="28385"/>
                  <a:pt x="536994" y="27879"/>
                </a:cubicBezTo>
                <a:cubicBezTo>
                  <a:pt x="536994" y="27879"/>
                  <a:pt x="536028" y="27373"/>
                  <a:pt x="536028" y="26863"/>
                </a:cubicBezTo>
                <a:lnTo>
                  <a:pt x="536994" y="25850"/>
                </a:lnTo>
                <a:lnTo>
                  <a:pt x="537960" y="26863"/>
                </a:lnTo>
                <a:lnTo>
                  <a:pt x="538926" y="25850"/>
                </a:lnTo>
                <a:cubicBezTo>
                  <a:pt x="538926" y="25344"/>
                  <a:pt x="539408" y="24838"/>
                  <a:pt x="539408" y="24332"/>
                </a:cubicBezTo>
                <a:cubicBezTo>
                  <a:pt x="538926" y="23825"/>
                  <a:pt x="538443" y="23315"/>
                  <a:pt x="537477" y="22809"/>
                </a:cubicBezTo>
                <a:cubicBezTo>
                  <a:pt x="536994" y="22303"/>
                  <a:pt x="536994" y="22303"/>
                  <a:pt x="536511" y="21796"/>
                </a:cubicBezTo>
                <a:cubicBezTo>
                  <a:pt x="536028" y="22809"/>
                  <a:pt x="535546" y="23315"/>
                  <a:pt x="534580" y="24332"/>
                </a:cubicBezTo>
                <a:cubicBezTo>
                  <a:pt x="534580" y="24332"/>
                  <a:pt x="534097" y="24838"/>
                  <a:pt x="534097" y="25344"/>
                </a:cubicBezTo>
                <a:cubicBezTo>
                  <a:pt x="533614" y="25344"/>
                  <a:pt x="533131" y="26356"/>
                  <a:pt x="533131" y="26356"/>
                </a:cubicBezTo>
                <a:lnTo>
                  <a:pt x="534097" y="27373"/>
                </a:lnTo>
                <a:lnTo>
                  <a:pt x="533614" y="28385"/>
                </a:lnTo>
                <a:cubicBezTo>
                  <a:pt x="533131" y="28385"/>
                  <a:pt x="532648" y="27373"/>
                  <a:pt x="532166" y="27373"/>
                </a:cubicBezTo>
                <a:cubicBezTo>
                  <a:pt x="532166" y="27879"/>
                  <a:pt x="531683" y="28385"/>
                  <a:pt x="531683" y="28892"/>
                </a:cubicBezTo>
                <a:cubicBezTo>
                  <a:pt x="530717" y="29398"/>
                  <a:pt x="530234" y="30414"/>
                  <a:pt x="529751" y="30921"/>
                </a:cubicBezTo>
                <a:cubicBezTo>
                  <a:pt x="529751" y="31427"/>
                  <a:pt x="529268" y="31933"/>
                  <a:pt x="528785" y="31933"/>
                </a:cubicBezTo>
                <a:cubicBezTo>
                  <a:pt x="528785" y="32439"/>
                  <a:pt x="528303" y="32950"/>
                  <a:pt x="528303" y="33456"/>
                </a:cubicBezTo>
                <a:cubicBezTo>
                  <a:pt x="528303" y="32950"/>
                  <a:pt x="527337" y="32950"/>
                  <a:pt x="527337" y="32439"/>
                </a:cubicBezTo>
                <a:cubicBezTo>
                  <a:pt x="526854" y="31933"/>
                  <a:pt x="527820" y="31427"/>
                  <a:pt x="527820" y="31427"/>
                </a:cubicBezTo>
                <a:cubicBezTo>
                  <a:pt x="528303" y="30921"/>
                  <a:pt x="528303" y="30414"/>
                  <a:pt x="528785" y="29908"/>
                </a:cubicBezTo>
                <a:cubicBezTo>
                  <a:pt x="528785" y="29908"/>
                  <a:pt x="529268" y="29398"/>
                  <a:pt x="529751" y="28892"/>
                </a:cubicBezTo>
                <a:cubicBezTo>
                  <a:pt x="529751" y="28385"/>
                  <a:pt x="530234" y="28385"/>
                  <a:pt x="530234" y="27879"/>
                </a:cubicBezTo>
                <a:cubicBezTo>
                  <a:pt x="530717" y="27373"/>
                  <a:pt x="531200" y="26863"/>
                  <a:pt x="531200" y="26863"/>
                </a:cubicBezTo>
                <a:cubicBezTo>
                  <a:pt x="531200" y="26356"/>
                  <a:pt x="530234" y="25850"/>
                  <a:pt x="530234" y="25850"/>
                </a:cubicBezTo>
                <a:lnTo>
                  <a:pt x="531200" y="24838"/>
                </a:lnTo>
                <a:cubicBezTo>
                  <a:pt x="530717" y="24838"/>
                  <a:pt x="530234" y="23825"/>
                  <a:pt x="529751" y="23825"/>
                </a:cubicBezTo>
                <a:lnTo>
                  <a:pt x="529268" y="24838"/>
                </a:lnTo>
                <a:cubicBezTo>
                  <a:pt x="528785" y="24838"/>
                  <a:pt x="528303" y="24332"/>
                  <a:pt x="527820" y="24332"/>
                </a:cubicBezTo>
                <a:cubicBezTo>
                  <a:pt x="527820" y="23825"/>
                  <a:pt x="527337" y="23315"/>
                  <a:pt x="526854" y="23315"/>
                </a:cubicBezTo>
                <a:cubicBezTo>
                  <a:pt x="526854" y="23825"/>
                  <a:pt x="526371" y="23825"/>
                  <a:pt x="525888" y="24332"/>
                </a:cubicBezTo>
                <a:lnTo>
                  <a:pt x="525405" y="25344"/>
                </a:lnTo>
                <a:cubicBezTo>
                  <a:pt x="524923" y="25344"/>
                  <a:pt x="524440" y="24838"/>
                  <a:pt x="523957" y="24838"/>
                </a:cubicBezTo>
                <a:cubicBezTo>
                  <a:pt x="523957" y="24332"/>
                  <a:pt x="522991" y="23825"/>
                  <a:pt x="522991" y="23825"/>
                </a:cubicBezTo>
                <a:cubicBezTo>
                  <a:pt x="522991" y="23315"/>
                  <a:pt x="523957" y="22809"/>
                  <a:pt x="523957" y="22809"/>
                </a:cubicBezTo>
                <a:cubicBezTo>
                  <a:pt x="523957" y="22303"/>
                  <a:pt x="522991" y="22303"/>
                  <a:pt x="522991" y="21796"/>
                </a:cubicBezTo>
                <a:cubicBezTo>
                  <a:pt x="522991" y="21290"/>
                  <a:pt x="523957" y="20784"/>
                  <a:pt x="523474" y="20784"/>
                </a:cubicBezTo>
                <a:cubicBezTo>
                  <a:pt x="523474" y="20278"/>
                  <a:pt x="522509" y="20278"/>
                  <a:pt x="522509" y="19767"/>
                </a:cubicBezTo>
                <a:cubicBezTo>
                  <a:pt x="522509" y="20278"/>
                  <a:pt x="522026" y="20784"/>
                  <a:pt x="521543" y="20784"/>
                </a:cubicBezTo>
                <a:cubicBezTo>
                  <a:pt x="521543" y="21290"/>
                  <a:pt x="521060" y="21796"/>
                  <a:pt x="521060" y="22303"/>
                </a:cubicBezTo>
                <a:lnTo>
                  <a:pt x="522026" y="22809"/>
                </a:lnTo>
                <a:cubicBezTo>
                  <a:pt x="522026" y="23315"/>
                  <a:pt x="522991" y="23315"/>
                  <a:pt x="522991" y="23825"/>
                </a:cubicBezTo>
                <a:lnTo>
                  <a:pt x="522509" y="24838"/>
                </a:lnTo>
                <a:cubicBezTo>
                  <a:pt x="522026" y="25344"/>
                  <a:pt x="521543" y="25850"/>
                  <a:pt x="521543" y="25850"/>
                </a:cubicBezTo>
                <a:cubicBezTo>
                  <a:pt x="521060" y="25850"/>
                  <a:pt x="520577" y="25344"/>
                  <a:pt x="520577" y="25344"/>
                </a:cubicBezTo>
                <a:cubicBezTo>
                  <a:pt x="520094" y="24838"/>
                  <a:pt x="519611" y="24332"/>
                  <a:pt x="519128" y="24332"/>
                </a:cubicBezTo>
                <a:cubicBezTo>
                  <a:pt x="519128" y="24332"/>
                  <a:pt x="518645" y="23315"/>
                  <a:pt x="518163" y="23315"/>
                </a:cubicBezTo>
                <a:cubicBezTo>
                  <a:pt x="518163" y="23315"/>
                  <a:pt x="517680" y="24332"/>
                  <a:pt x="517197" y="24838"/>
                </a:cubicBezTo>
                <a:cubicBezTo>
                  <a:pt x="517197" y="24838"/>
                  <a:pt x="516714" y="25344"/>
                  <a:pt x="516714" y="25850"/>
                </a:cubicBezTo>
                <a:cubicBezTo>
                  <a:pt x="516231" y="25850"/>
                  <a:pt x="515749" y="24838"/>
                  <a:pt x="515266" y="24838"/>
                </a:cubicBezTo>
                <a:lnTo>
                  <a:pt x="514783" y="25850"/>
                </a:lnTo>
                <a:lnTo>
                  <a:pt x="513817" y="27373"/>
                </a:lnTo>
                <a:cubicBezTo>
                  <a:pt x="513817" y="26863"/>
                  <a:pt x="512851" y="26356"/>
                  <a:pt x="512851" y="26356"/>
                </a:cubicBezTo>
                <a:cubicBezTo>
                  <a:pt x="512851" y="25850"/>
                  <a:pt x="513817" y="25344"/>
                  <a:pt x="513817" y="25344"/>
                </a:cubicBezTo>
                <a:cubicBezTo>
                  <a:pt x="513334" y="24838"/>
                  <a:pt x="512368" y="24838"/>
                  <a:pt x="512368" y="24332"/>
                </a:cubicBezTo>
                <a:cubicBezTo>
                  <a:pt x="512368" y="23825"/>
                  <a:pt x="513334" y="23315"/>
                  <a:pt x="513334" y="23315"/>
                </a:cubicBezTo>
                <a:cubicBezTo>
                  <a:pt x="513334" y="22809"/>
                  <a:pt x="512368" y="22809"/>
                  <a:pt x="512368" y="22303"/>
                </a:cubicBezTo>
                <a:cubicBezTo>
                  <a:pt x="511885" y="22809"/>
                  <a:pt x="511885" y="22809"/>
                  <a:pt x="511403" y="23315"/>
                </a:cubicBezTo>
                <a:cubicBezTo>
                  <a:pt x="511403" y="23315"/>
                  <a:pt x="510920" y="24332"/>
                  <a:pt x="510437" y="24332"/>
                </a:cubicBezTo>
                <a:lnTo>
                  <a:pt x="509471" y="23825"/>
                </a:lnTo>
                <a:cubicBezTo>
                  <a:pt x="509471" y="23825"/>
                  <a:pt x="508989" y="24332"/>
                  <a:pt x="508506" y="24838"/>
                </a:cubicBezTo>
                <a:cubicBezTo>
                  <a:pt x="508506" y="25344"/>
                  <a:pt x="508023" y="25344"/>
                  <a:pt x="508023" y="25850"/>
                </a:cubicBezTo>
                <a:cubicBezTo>
                  <a:pt x="507540" y="26356"/>
                  <a:pt x="507540" y="26863"/>
                  <a:pt x="507057" y="26863"/>
                </a:cubicBezTo>
                <a:cubicBezTo>
                  <a:pt x="507057" y="27373"/>
                  <a:pt x="506574" y="28385"/>
                  <a:pt x="506091" y="28385"/>
                </a:cubicBezTo>
                <a:cubicBezTo>
                  <a:pt x="506091" y="28385"/>
                  <a:pt x="505609" y="27373"/>
                  <a:pt x="505126" y="27373"/>
                </a:cubicBezTo>
                <a:cubicBezTo>
                  <a:pt x="505126" y="26863"/>
                  <a:pt x="504160" y="26863"/>
                  <a:pt x="504160" y="26356"/>
                </a:cubicBezTo>
                <a:cubicBezTo>
                  <a:pt x="504160" y="26356"/>
                  <a:pt x="504643" y="25344"/>
                  <a:pt x="505126" y="25344"/>
                </a:cubicBezTo>
                <a:cubicBezTo>
                  <a:pt x="505126" y="24838"/>
                  <a:pt x="505609" y="24838"/>
                  <a:pt x="505609" y="24332"/>
                </a:cubicBezTo>
                <a:cubicBezTo>
                  <a:pt x="506091" y="24332"/>
                  <a:pt x="506574" y="25344"/>
                  <a:pt x="507057" y="24838"/>
                </a:cubicBezTo>
                <a:cubicBezTo>
                  <a:pt x="507057" y="24838"/>
                  <a:pt x="507540" y="24332"/>
                  <a:pt x="507540" y="23825"/>
                </a:cubicBezTo>
                <a:cubicBezTo>
                  <a:pt x="508023" y="23825"/>
                  <a:pt x="508506" y="22809"/>
                  <a:pt x="508506" y="22809"/>
                </a:cubicBezTo>
                <a:cubicBezTo>
                  <a:pt x="508506" y="22303"/>
                  <a:pt x="507540" y="22303"/>
                  <a:pt x="507540" y="21796"/>
                </a:cubicBezTo>
                <a:lnTo>
                  <a:pt x="508023" y="20784"/>
                </a:lnTo>
                <a:cubicBezTo>
                  <a:pt x="508506" y="20278"/>
                  <a:pt x="508989" y="20278"/>
                  <a:pt x="508989" y="19767"/>
                </a:cubicBezTo>
                <a:cubicBezTo>
                  <a:pt x="508832" y="19767"/>
                  <a:pt x="508727" y="19664"/>
                  <a:pt x="508639" y="19516"/>
                </a:cubicBezTo>
                <a:cubicBezTo>
                  <a:pt x="508125" y="19940"/>
                  <a:pt x="507404" y="20360"/>
                  <a:pt x="507002" y="20784"/>
                </a:cubicBezTo>
                <a:cubicBezTo>
                  <a:pt x="506937" y="20715"/>
                  <a:pt x="506880" y="20646"/>
                  <a:pt x="506830" y="20576"/>
                </a:cubicBezTo>
                <a:cubicBezTo>
                  <a:pt x="506644" y="20957"/>
                  <a:pt x="506368" y="21290"/>
                  <a:pt x="506091" y="21290"/>
                </a:cubicBezTo>
                <a:cubicBezTo>
                  <a:pt x="506091" y="21290"/>
                  <a:pt x="505609" y="20278"/>
                  <a:pt x="505126" y="20278"/>
                </a:cubicBezTo>
                <a:cubicBezTo>
                  <a:pt x="505126" y="19767"/>
                  <a:pt x="504643" y="19261"/>
                  <a:pt x="504160" y="19261"/>
                </a:cubicBezTo>
                <a:lnTo>
                  <a:pt x="504133" y="19235"/>
                </a:lnTo>
                <a:lnTo>
                  <a:pt x="504105" y="19261"/>
                </a:lnTo>
                <a:cubicBezTo>
                  <a:pt x="503622" y="19261"/>
                  <a:pt x="503139" y="19767"/>
                  <a:pt x="503139" y="20278"/>
                </a:cubicBezTo>
                <a:cubicBezTo>
                  <a:pt x="502656" y="20278"/>
                  <a:pt x="502174" y="21290"/>
                  <a:pt x="502174" y="21290"/>
                </a:cubicBezTo>
                <a:cubicBezTo>
                  <a:pt x="501897" y="21290"/>
                  <a:pt x="501621" y="20957"/>
                  <a:pt x="501435" y="20576"/>
                </a:cubicBezTo>
                <a:cubicBezTo>
                  <a:pt x="501384" y="20646"/>
                  <a:pt x="501329" y="20715"/>
                  <a:pt x="501263" y="20784"/>
                </a:cubicBezTo>
                <a:cubicBezTo>
                  <a:pt x="500861" y="20360"/>
                  <a:pt x="500140" y="19940"/>
                  <a:pt x="499627" y="19516"/>
                </a:cubicBezTo>
                <a:cubicBezTo>
                  <a:pt x="499539" y="19664"/>
                  <a:pt x="499433" y="19767"/>
                  <a:pt x="499276" y="19767"/>
                </a:cubicBezTo>
                <a:cubicBezTo>
                  <a:pt x="499276" y="20278"/>
                  <a:pt x="499759" y="20278"/>
                  <a:pt x="500242" y="20784"/>
                </a:cubicBezTo>
                <a:lnTo>
                  <a:pt x="500725" y="21796"/>
                </a:lnTo>
                <a:cubicBezTo>
                  <a:pt x="500725" y="22303"/>
                  <a:pt x="499759" y="22303"/>
                  <a:pt x="499759" y="22809"/>
                </a:cubicBezTo>
                <a:cubicBezTo>
                  <a:pt x="499759" y="22809"/>
                  <a:pt x="500242" y="23825"/>
                  <a:pt x="500725" y="23825"/>
                </a:cubicBezTo>
                <a:cubicBezTo>
                  <a:pt x="500725" y="24332"/>
                  <a:pt x="501208" y="24838"/>
                  <a:pt x="501208" y="24838"/>
                </a:cubicBezTo>
                <a:cubicBezTo>
                  <a:pt x="501691" y="25344"/>
                  <a:pt x="502174" y="24332"/>
                  <a:pt x="502656" y="24332"/>
                </a:cubicBezTo>
                <a:cubicBezTo>
                  <a:pt x="502656" y="24838"/>
                  <a:pt x="503139" y="24838"/>
                  <a:pt x="503139" y="25344"/>
                </a:cubicBezTo>
                <a:cubicBezTo>
                  <a:pt x="503622" y="25344"/>
                  <a:pt x="504105" y="26356"/>
                  <a:pt x="504105" y="26356"/>
                </a:cubicBezTo>
                <a:cubicBezTo>
                  <a:pt x="504105" y="26863"/>
                  <a:pt x="503139" y="26863"/>
                  <a:pt x="503139" y="27373"/>
                </a:cubicBezTo>
                <a:cubicBezTo>
                  <a:pt x="502656" y="27373"/>
                  <a:pt x="502174" y="28385"/>
                  <a:pt x="502174" y="28385"/>
                </a:cubicBezTo>
                <a:cubicBezTo>
                  <a:pt x="501691" y="28385"/>
                  <a:pt x="501208" y="27373"/>
                  <a:pt x="501208" y="26863"/>
                </a:cubicBezTo>
                <a:cubicBezTo>
                  <a:pt x="500725" y="26863"/>
                  <a:pt x="500725" y="26356"/>
                  <a:pt x="500242" y="25850"/>
                </a:cubicBezTo>
                <a:cubicBezTo>
                  <a:pt x="500242" y="25344"/>
                  <a:pt x="499759" y="25344"/>
                  <a:pt x="499759" y="24838"/>
                </a:cubicBezTo>
                <a:cubicBezTo>
                  <a:pt x="499276" y="24332"/>
                  <a:pt x="498794" y="23825"/>
                  <a:pt x="498794" y="23825"/>
                </a:cubicBezTo>
                <a:lnTo>
                  <a:pt x="497828" y="24332"/>
                </a:lnTo>
                <a:cubicBezTo>
                  <a:pt x="497345" y="24332"/>
                  <a:pt x="496862" y="23315"/>
                  <a:pt x="496862" y="23315"/>
                </a:cubicBezTo>
                <a:cubicBezTo>
                  <a:pt x="496379" y="22809"/>
                  <a:pt x="496379" y="22809"/>
                  <a:pt x="495897" y="22303"/>
                </a:cubicBezTo>
                <a:cubicBezTo>
                  <a:pt x="495897" y="22809"/>
                  <a:pt x="494931" y="22809"/>
                  <a:pt x="494931" y="23315"/>
                </a:cubicBezTo>
                <a:cubicBezTo>
                  <a:pt x="494931" y="23315"/>
                  <a:pt x="495897" y="23825"/>
                  <a:pt x="495897" y="24332"/>
                </a:cubicBezTo>
                <a:cubicBezTo>
                  <a:pt x="495897" y="24838"/>
                  <a:pt x="494931" y="24838"/>
                  <a:pt x="494448" y="25344"/>
                </a:cubicBezTo>
                <a:cubicBezTo>
                  <a:pt x="494448" y="25344"/>
                  <a:pt x="495414" y="25850"/>
                  <a:pt x="495414" y="26356"/>
                </a:cubicBezTo>
                <a:cubicBezTo>
                  <a:pt x="495414" y="26356"/>
                  <a:pt x="494448" y="26863"/>
                  <a:pt x="494448" y="27373"/>
                </a:cubicBezTo>
                <a:lnTo>
                  <a:pt x="493482" y="25850"/>
                </a:lnTo>
                <a:lnTo>
                  <a:pt x="492999" y="24838"/>
                </a:lnTo>
                <a:cubicBezTo>
                  <a:pt x="492516" y="24838"/>
                  <a:pt x="492034" y="25850"/>
                  <a:pt x="491551" y="25850"/>
                </a:cubicBezTo>
                <a:cubicBezTo>
                  <a:pt x="491551" y="25344"/>
                  <a:pt x="491068" y="24838"/>
                  <a:pt x="491068" y="24838"/>
                </a:cubicBezTo>
                <a:cubicBezTo>
                  <a:pt x="490585" y="24332"/>
                  <a:pt x="490102" y="23315"/>
                  <a:pt x="490102" y="23315"/>
                </a:cubicBezTo>
                <a:cubicBezTo>
                  <a:pt x="489620" y="23315"/>
                  <a:pt x="489137" y="24332"/>
                  <a:pt x="489137" y="24332"/>
                </a:cubicBezTo>
                <a:cubicBezTo>
                  <a:pt x="488654" y="24332"/>
                  <a:pt x="488171" y="24838"/>
                  <a:pt x="487688" y="25344"/>
                </a:cubicBezTo>
                <a:cubicBezTo>
                  <a:pt x="487688" y="25344"/>
                  <a:pt x="487205" y="25850"/>
                  <a:pt x="486722" y="25850"/>
                </a:cubicBezTo>
                <a:cubicBezTo>
                  <a:pt x="486722" y="25850"/>
                  <a:pt x="486239" y="25344"/>
                  <a:pt x="485756" y="24838"/>
                </a:cubicBezTo>
                <a:lnTo>
                  <a:pt x="485274" y="23825"/>
                </a:lnTo>
                <a:cubicBezTo>
                  <a:pt x="485274" y="23315"/>
                  <a:pt x="486239" y="23315"/>
                  <a:pt x="486239" y="22809"/>
                </a:cubicBezTo>
                <a:lnTo>
                  <a:pt x="487205" y="22303"/>
                </a:lnTo>
                <a:cubicBezTo>
                  <a:pt x="487205" y="21796"/>
                  <a:pt x="486722" y="21290"/>
                  <a:pt x="486722" y="20784"/>
                </a:cubicBezTo>
                <a:cubicBezTo>
                  <a:pt x="486239" y="20784"/>
                  <a:pt x="485756" y="20278"/>
                  <a:pt x="485756" y="19767"/>
                </a:cubicBezTo>
                <a:cubicBezTo>
                  <a:pt x="485756" y="20278"/>
                  <a:pt x="484791" y="20278"/>
                  <a:pt x="484791" y="20784"/>
                </a:cubicBezTo>
                <a:cubicBezTo>
                  <a:pt x="484308" y="20784"/>
                  <a:pt x="485274" y="21290"/>
                  <a:pt x="485274" y="21796"/>
                </a:cubicBezTo>
                <a:cubicBezTo>
                  <a:pt x="485274" y="22303"/>
                  <a:pt x="484308" y="22303"/>
                  <a:pt x="484308" y="22809"/>
                </a:cubicBezTo>
                <a:cubicBezTo>
                  <a:pt x="484308" y="22809"/>
                  <a:pt x="485274" y="23315"/>
                  <a:pt x="485274" y="23825"/>
                </a:cubicBezTo>
                <a:cubicBezTo>
                  <a:pt x="485274" y="23825"/>
                  <a:pt x="484308" y="24332"/>
                  <a:pt x="484308" y="24838"/>
                </a:cubicBezTo>
                <a:cubicBezTo>
                  <a:pt x="483825" y="24838"/>
                  <a:pt x="483342" y="25344"/>
                  <a:pt x="482860" y="25344"/>
                </a:cubicBezTo>
                <a:lnTo>
                  <a:pt x="482377" y="24332"/>
                </a:lnTo>
                <a:cubicBezTo>
                  <a:pt x="481894" y="23825"/>
                  <a:pt x="481411" y="23825"/>
                  <a:pt x="481411" y="23315"/>
                </a:cubicBezTo>
                <a:cubicBezTo>
                  <a:pt x="480928" y="23315"/>
                  <a:pt x="480445" y="23825"/>
                  <a:pt x="480445" y="24332"/>
                </a:cubicBezTo>
                <a:cubicBezTo>
                  <a:pt x="479962" y="24332"/>
                  <a:pt x="479480" y="24838"/>
                  <a:pt x="478997" y="24838"/>
                </a:cubicBezTo>
                <a:lnTo>
                  <a:pt x="478514" y="23825"/>
                </a:lnTo>
                <a:cubicBezTo>
                  <a:pt x="478031" y="23825"/>
                  <a:pt x="477548" y="24838"/>
                  <a:pt x="477065" y="24838"/>
                </a:cubicBezTo>
                <a:lnTo>
                  <a:pt x="478031" y="25850"/>
                </a:lnTo>
                <a:cubicBezTo>
                  <a:pt x="478031" y="25850"/>
                  <a:pt x="477065" y="26356"/>
                  <a:pt x="477065" y="26863"/>
                </a:cubicBezTo>
                <a:cubicBezTo>
                  <a:pt x="477065" y="26863"/>
                  <a:pt x="477548" y="27373"/>
                  <a:pt x="478031" y="27879"/>
                </a:cubicBezTo>
                <a:cubicBezTo>
                  <a:pt x="478031" y="28385"/>
                  <a:pt x="478514" y="28385"/>
                  <a:pt x="478514" y="28892"/>
                </a:cubicBezTo>
                <a:cubicBezTo>
                  <a:pt x="478997" y="29398"/>
                  <a:pt x="479480" y="29908"/>
                  <a:pt x="479480" y="29908"/>
                </a:cubicBezTo>
                <a:cubicBezTo>
                  <a:pt x="479962" y="30414"/>
                  <a:pt x="479962" y="30921"/>
                  <a:pt x="480445" y="31427"/>
                </a:cubicBezTo>
                <a:cubicBezTo>
                  <a:pt x="480445" y="31427"/>
                  <a:pt x="481411" y="31933"/>
                  <a:pt x="480928" y="32439"/>
                </a:cubicBezTo>
                <a:cubicBezTo>
                  <a:pt x="480928" y="32950"/>
                  <a:pt x="479962" y="32950"/>
                  <a:pt x="479962" y="33456"/>
                </a:cubicBezTo>
                <a:cubicBezTo>
                  <a:pt x="479962" y="32950"/>
                  <a:pt x="479480" y="32439"/>
                  <a:pt x="479480" y="31933"/>
                </a:cubicBezTo>
                <a:cubicBezTo>
                  <a:pt x="478997" y="31933"/>
                  <a:pt x="478514" y="31427"/>
                  <a:pt x="478514" y="30921"/>
                </a:cubicBezTo>
                <a:cubicBezTo>
                  <a:pt x="478031" y="30414"/>
                  <a:pt x="477548" y="29398"/>
                  <a:pt x="476582" y="28892"/>
                </a:cubicBezTo>
                <a:cubicBezTo>
                  <a:pt x="476582" y="28385"/>
                  <a:pt x="476100" y="27879"/>
                  <a:pt x="476100" y="27373"/>
                </a:cubicBezTo>
                <a:cubicBezTo>
                  <a:pt x="475617" y="27373"/>
                  <a:pt x="475134" y="28385"/>
                  <a:pt x="474651" y="28385"/>
                </a:cubicBezTo>
                <a:lnTo>
                  <a:pt x="474168" y="27373"/>
                </a:lnTo>
                <a:lnTo>
                  <a:pt x="475134" y="26356"/>
                </a:lnTo>
                <a:cubicBezTo>
                  <a:pt x="475134" y="26356"/>
                  <a:pt x="474651" y="25344"/>
                  <a:pt x="474168" y="25344"/>
                </a:cubicBezTo>
                <a:cubicBezTo>
                  <a:pt x="474168" y="24838"/>
                  <a:pt x="473685" y="24332"/>
                  <a:pt x="473685" y="24332"/>
                </a:cubicBezTo>
                <a:cubicBezTo>
                  <a:pt x="472720" y="23315"/>
                  <a:pt x="472237" y="22809"/>
                  <a:pt x="471754" y="21796"/>
                </a:cubicBezTo>
                <a:cubicBezTo>
                  <a:pt x="471271" y="22303"/>
                  <a:pt x="471271" y="22303"/>
                  <a:pt x="470788" y="22809"/>
                </a:cubicBezTo>
                <a:cubicBezTo>
                  <a:pt x="469822" y="23315"/>
                  <a:pt x="469340" y="23825"/>
                  <a:pt x="468857" y="24332"/>
                </a:cubicBezTo>
                <a:cubicBezTo>
                  <a:pt x="468857" y="24838"/>
                  <a:pt x="469340" y="25344"/>
                  <a:pt x="469340" y="25850"/>
                </a:cubicBezTo>
                <a:lnTo>
                  <a:pt x="470305" y="26863"/>
                </a:lnTo>
                <a:lnTo>
                  <a:pt x="471271" y="25850"/>
                </a:lnTo>
                <a:lnTo>
                  <a:pt x="472237" y="26863"/>
                </a:lnTo>
                <a:cubicBezTo>
                  <a:pt x="472237" y="27373"/>
                  <a:pt x="471271" y="27879"/>
                  <a:pt x="471271" y="27879"/>
                </a:cubicBezTo>
                <a:cubicBezTo>
                  <a:pt x="471271" y="28385"/>
                  <a:pt x="471754" y="28892"/>
                  <a:pt x="471754" y="28892"/>
                </a:cubicBezTo>
                <a:cubicBezTo>
                  <a:pt x="471271" y="29398"/>
                  <a:pt x="470305" y="30414"/>
                  <a:pt x="469822" y="30921"/>
                </a:cubicBezTo>
                <a:cubicBezTo>
                  <a:pt x="469340" y="29908"/>
                  <a:pt x="468857" y="29398"/>
                  <a:pt x="467891" y="28385"/>
                </a:cubicBezTo>
                <a:cubicBezTo>
                  <a:pt x="467891" y="27879"/>
                  <a:pt x="467408" y="27879"/>
                  <a:pt x="467408" y="27373"/>
                </a:cubicBezTo>
                <a:cubicBezTo>
                  <a:pt x="466925" y="26863"/>
                  <a:pt x="465960" y="25850"/>
                  <a:pt x="465477" y="25344"/>
                </a:cubicBezTo>
                <a:lnTo>
                  <a:pt x="464511" y="25850"/>
                </a:lnTo>
                <a:cubicBezTo>
                  <a:pt x="464511" y="26356"/>
                  <a:pt x="465477" y="26863"/>
                  <a:pt x="465477" y="26863"/>
                </a:cubicBezTo>
                <a:cubicBezTo>
                  <a:pt x="465477" y="27373"/>
                  <a:pt x="464511" y="27879"/>
                  <a:pt x="464511" y="27879"/>
                </a:cubicBezTo>
                <a:cubicBezTo>
                  <a:pt x="464511" y="28385"/>
                  <a:pt x="464994" y="28892"/>
                  <a:pt x="464994" y="28892"/>
                </a:cubicBezTo>
                <a:cubicBezTo>
                  <a:pt x="465477" y="29398"/>
                  <a:pt x="465960" y="29908"/>
                  <a:pt x="465960" y="30414"/>
                </a:cubicBezTo>
                <a:cubicBezTo>
                  <a:pt x="465960" y="30414"/>
                  <a:pt x="466442" y="30921"/>
                  <a:pt x="466925" y="31427"/>
                </a:cubicBezTo>
                <a:lnTo>
                  <a:pt x="467408" y="32439"/>
                </a:lnTo>
                <a:cubicBezTo>
                  <a:pt x="467408" y="32950"/>
                  <a:pt x="466442" y="32950"/>
                  <a:pt x="466442" y="33456"/>
                </a:cubicBezTo>
                <a:cubicBezTo>
                  <a:pt x="465960" y="33456"/>
                  <a:pt x="465960" y="34468"/>
                  <a:pt x="465477" y="34468"/>
                </a:cubicBezTo>
                <a:cubicBezTo>
                  <a:pt x="465477" y="33962"/>
                  <a:pt x="464994" y="33456"/>
                  <a:pt x="464511" y="32950"/>
                </a:cubicBezTo>
                <a:lnTo>
                  <a:pt x="465477" y="32439"/>
                </a:lnTo>
                <a:cubicBezTo>
                  <a:pt x="465960" y="31933"/>
                  <a:pt x="464994" y="31427"/>
                  <a:pt x="464994" y="30921"/>
                </a:cubicBezTo>
                <a:cubicBezTo>
                  <a:pt x="464511" y="30921"/>
                  <a:pt x="464511" y="30414"/>
                  <a:pt x="464028" y="29908"/>
                </a:cubicBezTo>
                <a:cubicBezTo>
                  <a:pt x="464028" y="29908"/>
                  <a:pt x="463545" y="28892"/>
                  <a:pt x="463062" y="28892"/>
                </a:cubicBezTo>
                <a:lnTo>
                  <a:pt x="462097" y="29908"/>
                </a:lnTo>
                <a:cubicBezTo>
                  <a:pt x="462097" y="29908"/>
                  <a:pt x="461614" y="28385"/>
                  <a:pt x="461131" y="28385"/>
                </a:cubicBezTo>
                <a:cubicBezTo>
                  <a:pt x="461131" y="28385"/>
                  <a:pt x="460648" y="29398"/>
                  <a:pt x="460165" y="29398"/>
                </a:cubicBezTo>
                <a:cubicBezTo>
                  <a:pt x="460165" y="29398"/>
                  <a:pt x="459682" y="28385"/>
                  <a:pt x="459200" y="28385"/>
                </a:cubicBezTo>
                <a:cubicBezTo>
                  <a:pt x="459200" y="28385"/>
                  <a:pt x="458717" y="29398"/>
                  <a:pt x="458234" y="29398"/>
                </a:cubicBezTo>
                <a:cubicBezTo>
                  <a:pt x="458234" y="28892"/>
                  <a:pt x="457751" y="27879"/>
                  <a:pt x="457751" y="27879"/>
                </a:cubicBezTo>
                <a:cubicBezTo>
                  <a:pt x="457268" y="27879"/>
                  <a:pt x="456785" y="28892"/>
                  <a:pt x="456302" y="28892"/>
                </a:cubicBezTo>
                <a:lnTo>
                  <a:pt x="455820" y="27879"/>
                </a:lnTo>
                <a:cubicBezTo>
                  <a:pt x="455337" y="27879"/>
                  <a:pt x="454854" y="28892"/>
                  <a:pt x="454371" y="28385"/>
                </a:cubicBezTo>
                <a:cubicBezTo>
                  <a:pt x="454371" y="28385"/>
                  <a:pt x="453888" y="27879"/>
                  <a:pt x="453888" y="27373"/>
                </a:cubicBezTo>
                <a:cubicBezTo>
                  <a:pt x="453405" y="27373"/>
                  <a:pt x="452922" y="26356"/>
                  <a:pt x="452922" y="26356"/>
                </a:cubicBezTo>
                <a:cubicBezTo>
                  <a:pt x="452440" y="26356"/>
                  <a:pt x="451957" y="27373"/>
                  <a:pt x="451957" y="27373"/>
                </a:cubicBezTo>
                <a:cubicBezTo>
                  <a:pt x="451957" y="27373"/>
                  <a:pt x="452440" y="27879"/>
                  <a:pt x="452440" y="28385"/>
                </a:cubicBezTo>
                <a:cubicBezTo>
                  <a:pt x="452922" y="28385"/>
                  <a:pt x="453405" y="29398"/>
                  <a:pt x="453405" y="29398"/>
                </a:cubicBezTo>
                <a:lnTo>
                  <a:pt x="454371" y="28385"/>
                </a:lnTo>
                <a:cubicBezTo>
                  <a:pt x="454854" y="28892"/>
                  <a:pt x="455337" y="29398"/>
                  <a:pt x="455337" y="29908"/>
                </a:cubicBezTo>
                <a:lnTo>
                  <a:pt x="456302" y="30921"/>
                </a:lnTo>
                <a:cubicBezTo>
                  <a:pt x="456302" y="30921"/>
                  <a:pt x="455337" y="31427"/>
                  <a:pt x="455337" y="31933"/>
                </a:cubicBezTo>
                <a:cubicBezTo>
                  <a:pt x="455337" y="31933"/>
                  <a:pt x="454371" y="30921"/>
                  <a:pt x="454371" y="30414"/>
                </a:cubicBezTo>
                <a:cubicBezTo>
                  <a:pt x="453888" y="30921"/>
                  <a:pt x="453405" y="31427"/>
                  <a:pt x="453405" y="31427"/>
                </a:cubicBezTo>
                <a:cubicBezTo>
                  <a:pt x="452922" y="31427"/>
                  <a:pt x="452440" y="30414"/>
                  <a:pt x="452440" y="30414"/>
                </a:cubicBezTo>
                <a:cubicBezTo>
                  <a:pt x="451957" y="30414"/>
                  <a:pt x="451474" y="31427"/>
                  <a:pt x="451474" y="31427"/>
                </a:cubicBezTo>
                <a:cubicBezTo>
                  <a:pt x="450991" y="30921"/>
                  <a:pt x="450508" y="30414"/>
                  <a:pt x="450508" y="29908"/>
                </a:cubicBezTo>
                <a:cubicBezTo>
                  <a:pt x="450508" y="29908"/>
                  <a:pt x="449542" y="29398"/>
                  <a:pt x="449542" y="28892"/>
                </a:cubicBezTo>
                <a:cubicBezTo>
                  <a:pt x="449542" y="28892"/>
                  <a:pt x="450508" y="28385"/>
                  <a:pt x="450508" y="27879"/>
                </a:cubicBezTo>
                <a:cubicBezTo>
                  <a:pt x="450991" y="27879"/>
                  <a:pt x="450025" y="26863"/>
                  <a:pt x="450025" y="26863"/>
                </a:cubicBezTo>
                <a:cubicBezTo>
                  <a:pt x="449542" y="26863"/>
                  <a:pt x="449059" y="27879"/>
                  <a:pt x="449059" y="27879"/>
                </a:cubicBezTo>
                <a:cubicBezTo>
                  <a:pt x="448577" y="27879"/>
                  <a:pt x="448094" y="26863"/>
                  <a:pt x="448094" y="26863"/>
                </a:cubicBezTo>
                <a:cubicBezTo>
                  <a:pt x="447611" y="26863"/>
                  <a:pt x="447128" y="27373"/>
                  <a:pt x="447128" y="27373"/>
                </a:cubicBezTo>
                <a:cubicBezTo>
                  <a:pt x="446645" y="27879"/>
                  <a:pt x="446162" y="28385"/>
                  <a:pt x="445679" y="28385"/>
                </a:cubicBezTo>
                <a:lnTo>
                  <a:pt x="445197" y="27373"/>
                </a:lnTo>
                <a:cubicBezTo>
                  <a:pt x="444714" y="26863"/>
                  <a:pt x="444714" y="26356"/>
                  <a:pt x="444231" y="26356"/>
                </a:cubicBezTo>
                <a:lnTo>
                  <a:pt x="443265" y="26863"/>
                </a:lnTo>
                <a:cubicBezTo>
                  <a:pt x="443265" y="27373"/>
                  <a:pt x="443748" y="27879"/>
                  <a:pt x="443748" y="28385"/>
                </a:cubicBezTo>
                <a:cubicBezTo>
                  <a:pt x="444231" y="28385"/>
                  <a:pt x="444714" y="28892"/>
                  <a:pt x="444714" y="29398"/>
                </a:cubicBezTo>
                <a:lnTo>
                  <a:pt x="443748" y="29908"/>
                </a:lnTo>
                <a:cubicBezTo>
                  <a:pt x="443748" y="30414"/>
                  <a:pt x="444231" y="30921"/>
                  <a:pt x="444714" y="31427"/>
                </a:cubicBezTo>
                <a:lnTo>
                  <a:pt x="445197" y="32439"/>
                </a:lnTo>
                <a:cubicBezTo>
                  <a:pt x="445197" y="32950"/>
                  <a:pt x="444231" y="32950"/>
                  <a:pt x="444231" y="33456"/>
                </a:cubicBezTo>
                <a:cubicBezTo>
                  <a:pt x="444231" y="32950"/>
                  <a:pt x="443265" y="32439"/>
                  <a:pt x="443265" y="31933"/>
                </a:cubicBezTo>
                <a:cubicBezTo>
                  <a:pt x="443265" y="32439"/>
                  <a:pt x="442782" y="32950"/>
                  <a:pt x="442299" y="32950"/>
                </a:cubicBezTo>
                <a:lnTo>
                  <a:pt x="441334" y="31933"/>
                </a:lnTo>
                <a:lnTo>
                  <a:pt x="442782" y="30921"/>
                </a:lnTo>
                <a:cubicBezTo>
                  <a:pt x="442299" y="30414"/>
                  <a:pt x="442299" y="30414"/>
                  <a:pt x="441816" y="29908"/>
                </a:cubicBezTo>
                <a:cubicBezTo>
                  <a:pt x="441334" y="29398"/>
                  <a:pt x="441334" y="28892"/>
                  <a:pt x="440851" y="28892"/>
                </a:cubicBezTo>
                <a:cubicBezTo>
                  <a:pt x="440368" y="27879"/>
                  <a:pt x="439885" y="27373"/>
                  <a:pt x="439402" y="26356"/>
                </a:cubicBezTo>
                <a:cubicBezTo>
                  <a:pt x="439402" y="26863"/>
                  <a:pt x="438436" y="26863"/>
                  <a:pt x="438436" y="27373"/>
                </a:cubicBezTo>
                <a:cubicBezTo>
                  <a:pt x="438436" y="27879"/>
                  <a:pt x="438919" y="28385"/>
                  <a:pt x="438919" y="28385"/>
                </a:cubicBezTo>
                <a:cubicBezTo>
                  <a:pt x="438919" y="28892"/>
                  <a:pt x="437953" y="28892"/>
                  <a:pt x="437953" y="29398"/>
                </a:cubicBezTo>
                <a:cubicBezTo>
                  <a:pt x="437953" y="29908"/>
                  <a:pt x="438919" y="29908"/>
                  <a:pt x="438919" y="30414"/>
                </a:cubicBezTo>
                <a:lnTo>
                  <a:pt x="437953" y="31427"/>
                </a:lnTo>
                <a:cubicBezTo>
                  <a:pt x="437471" y="31427"/>
                  <a:pt x="436988" y="31933"/>
                  <a:pt x="436505" y="32439"/>
                </a:cubicBezTo>
                <a:cubicBezTo>
                  <a:pt x="436505" y="31933"/>
                  <a:pt x="436022" y="31427"/>
                  <a:pt x="436022" y="30921"/>
                </a:cubicBezTo>
                <a:lnTo>
                  <a:pt x="436988" y="30414"/>
                </a:lnTo>
                <a:cubicBezTo>
                  <a:pt x="436988" y="29908"/>
                  <a:pt x="436022" y="29398"/>
                  <a:pt x="436022" y="28892"/>
                </a:cubicBezTo>
                <a:cubicBezTo>
                  <a:pt x="436022" y="28892"/>
                  <a:pt x="435539" y="27879"/>
                  <a:pt x="435056" y="27879"/>
                </a:cubicBezTo>
                <a:lnTo>
                  <a:pt x="434091" y="28892"/>
                </a:lnTo>
                <a:lnTo>
                  <a:pt x="435056" y="29908"/>
                </a:lnTo>
                <a:cubicBezTo>
                  <a:pt x="435056" y="30414"/>
                  <a:pt x="434091" y="30414"/>
                  <a:pt x="434091" y="30921"/>
                </a:cubicBezTo>
                <a:cubicBezTo>
                  <a:pt x="433608" y="30921"/>
                  <a:pt x="433125" y="31427"/>
                  <a:pt x="432642" y="31427"/>
                </a:cubicBezTo>
                <a:lnTo>
                  <a:pt x="432159" y="30414"/>
                </a:lnTo>
                <a:lnTo>
                  <a:pt x="431193" y="29398"/>
                </a:lnTo>
                <a:lnTo>
                  <a:pt x="430228" y="30414"/>
                </a:lnTo>
                <a:lnTo>
                  <a:pt x="431193" y="31427"/>
                </a:lnTo>
                <a:cubicBezTo>
                  <a:pt x="430711" y="31933"/>
                  <a:pt x="430228" y="31933"/>
                  <a:pt x="429745" y="32439"/>
                </a:cubicBezTo>
                <a:cubicBezTo>
                  <a:pt x="429745" y="32439"/>
                  <a:pt x="430711" y="32950"/>
                  <a:pt x="430711" y="33456"/>
                </a:cubicBezTo>
                <a:cubicBezTo>
                  <a:pt x="430711" y="33456"/>
                  <a:pt x="429745" y="33962"/>
                  <a:pt x="429745" y="34468"/>
                </a:cubicBezTo>
                <a:cubicBezTo>
                  <a:pt x="429262" y="33962"/>
                  <a:pt x="429262" y="33456"/>
                  <a:pt x="428779" y="32950"/>
                </a:cubicBezTo>
                <a:lnTo>
                  <a:pt x="427813" y="31933"/>
                </a:lnTo>
                <a:cubicBezTo>
                  <a:pt x="427813" y="31933"/>
                  <a:pt x="429262" y="31427"/>
                  <a:pt x="429262" y="30921"/>
                </a:cubicBezTo>
                <a:cubicBezTo>
                  <a:pt x="429262" y="30921"/>
                  <a:pt x="428296" y="30414"/>
                  <a:pt x="428296" y="29908"/>
                </a:cubicBezTo>
                <a:cubicBezTo>
                  <a:pt x="428296" y="29908"/>
                  <a:pt x="429262" y="29398"/>
                  <a:pt x="429262" y="28892"/>
                </a:cubicBezTo>
                <a:cubicBezTo>
                  <a:pt x="429262" y="28892"/>
                  <a:pt x="428779" y="28385"/>
                  <a:pt x="428296" y="27879"/>
                </a:cubicBezTo>
                <a:lnTo>
                  <a:pt x="427330" y="28892"/>
                </a:lnTo>
                <a:lnTo>
                  <a:pt x="426848" y="27879"/>
                </a:lnTo>
                <a:cubicBezTo>
                  <a:pt x="426365" y="27879"/>
                  <a:pt x="425882" y="28385"/>
                  <a:pt x="425399" y="28385"/>
                </a:cubicBezTo>
                <a:cubicBezTo>
                  <a:pt x="425399" y="28892"/>
                  <a:pt x="424433" y="29398"/>
                  <a:pt x="424433" y="29398"/>
                </a:cubicBezTo>
                <a:lnTo>
                  <a:pt x="425399" y="30414"/>
                </a:lnTo>
                <a:cubicBezTo>
                  <a:pt x="425399" y="30921"/>
                  <a:pt x="425882" y="31427"/>
                  <a:pt x="425882" y="31933"/>
                </a:cubicBezTo>
                <a:cubicBezTo>
                  <a:pt x="425399" y="32439"/>
                  <a:pt x="424433" y="32950"/>
                  <a:pt x="423950" y="33456"/>
                </a:cubicBezTo>
                <a:cubicBezTo>
                  <a:pt x="423468" y="32950"/>
                  <a:pt x="423468" y="32950"/>
                  <a:pt x="422985" y="32439"/>
                </a:cubicBezTo>
                <a:cubicBezTo>
                  <a:pt x="422502" y="31427"/>
                  <a:pt x="422019" y="30921"/>
                  <a:pt x="421536" y="29908"/>
                </a:cubicBezTo>
                <a:cubicBezTo>
                  <a:pt x="421053" y="29908"/>
                  <a:pt x="421053" y="29398"/>
                  <a:pt x="420570" y="28892"/>
                </a:cubicBezTo>
                <a:cubicBezTo>
                  <a:pt x="420087" y="28385"/>
                  <a:pt x="419605" y="27373"/>
                  <a:pt x="419122" y="26863"/>
                </a:cubicBezTo>
                <a:cubicBezTo>
                  <a:pt x="418639" y="26863"/>
                  <a:pt x="418156" y="27373"/>
                  <a:pt x="418156" y="27373"/>
                </a:cubicBezTo>
                <a:cubicBezTo>
                  <a:pt x="417673" y="27879"/>
                  <a:pt x="416707" y="28385"/>
                  <a:pt x="416707" y="28385"/>
                </a:cubicBezTo>
                <a:cubicBezTo>
                  <a:pt x="416707" y="28892"/>
                  <a:pt x="417673" y="29398"/>
                  <a:pt x="417673" y="29398"/>
                </a:cubicBezTo>
                <a:cubicBezTo>
                  <a:pt x="417673" y="29908"/>
                  <a:pt x="416707" y="29908"/>
                  <a:pt x="416707" y="30414"/>
                </a:cubicBezTo>
                <a:cubicBezTo>
                  <a:pt x="416707" y="30414"/>
                  <a:pt x="417673" y="31427"/>
                  <a:pt x="417190" y="31427"/>
                </a:cubicBezTo>
                <a:lnTo>
                  <a:pt x="416225" y="32439"/>
                </a:lnTo>
                <a:lnTo>
                  <a:pt x="415742" y="31427"/>
                </a:lnTo>
                <a:cubicBezTo>
                  <a:pt x="415259" y="30921"/>
                  <a:pt x="414776" y="29908"/>
                  <a:pt x="414776" y="29908"/>
                </a:cubicBezTo>
                <a:lnTo>
                  <a:pt x="413810" y="30921"/>
                </a:lnTo>
                <a:cubicBezTo>
                  <a:pt x="413810" y="30414"/>
                  <a:pt x="412845" y="30414"/>
                  <a:pt x="412845" y="29908"/>
                </a:cubicBezTo>
                <a:cubicBezTo>
                  <a:pt x="412845" y="29398"/>
                  <a:pt x="413810" y="29398"/>
                  <a:pt x="413810" y="28892"/>
                </a:cubicBezTo>
                <a:cubicBezTo>
                  <a:pt x="413810" y="28892"/>
                  <a:pt x="413327" y="27879"/>
                  <a:pt x="412845" y="27879"/>
                </a:cubicBezTo>
                <a:cubicBezTo>
                  <a:pt x="412845" y="27373"/>
                  <a:pt x="412362" y="26863"/>
                  <a:pt x="412362" y="26863"/>
                </a:cubicBezTo>
                <a:cubicBezTo>
                  <a:pt x="411879" y="26863"/>
                  <a:pt x="411396" y="27373"/>
                  <a:pt x="410913" y="27373"/>
                </a:cubicBezTo>
                <a:cubicBezTo>
                  <a:pt x="410913" y="27879"/>
                  <a:pt x="411879" y="28385"/>
                  <a:pt x="411879" y="28892"/>
                </a:cubicBezTo>
                <a:lnTo>
                  <a:pt x="412845" y="29908"/>
                </a:lnTo>
                <a:cubicBezTo>
                  <a:pt x="412845" y="29908"/>
                  <a:pt x="411879" y="30414"/>
                  <a:pt x="411879" y="30921"/>
                </a:cubicBezTo>
                <a:cubicBezTo>
                  <a:pt x="411396" y="30921"/>
                  <a:pt x="410913" y="31427"/>
                  <a:pt x="410430" y="31427"/>
                </a:cubicBezTo>
                <a:cubicBezTo>
                  <a:pt x="410430" y="31933"/>
                  <a:pt x="409465" y="31933"/>
                  <a:pt x="409465" y="32439"/>
                </a:cubicBezTo>
                <a:lnTo>
                  <a:pt x="410430" y="33456"/>
                </a:lnTo>
                <a:cubicBezTo>
                  <a:pt x="410430" y="33962"/>
                  <a:pt x="409465" y="33962"/>
                  <a:pt x="409465" y="34468"/>
                </a:cubicBezTo>
                <a:cubicBezTo>
                  <a:pt x="409465" y="34974"/>
                  <a:pt x="409947" y="34974"/>
                  <a:pt x="409947" y="35481"/>
                </a:cubicBezTo>
                <a:cubicBezTo>
                  <a:pt x="409465" y="35987"/>
                  <a:pt x="408499" y="36497"/>
                  <a:pt x="408016" y="37510"/>
                </a:cubicBezTo>
                <a:cubicBezTo>
                  <a:pt x="407533" y="36497"/>
                  <a:pt x="407050" y="35987"/>
                  <a:pt x="406567" y="34974"/>
                </a:cubicBezTo>
                <a:cubicBezTo>
                  <a:pt x="406567" y="34468"/>
                  <a:pt x="407533" y="34468"/>
                  <a:pt x="407533" y="33962"/>
                </a:cubicBezTo>
                <a:lnTo>
                  <a:pt x="406567" y="32950"/>
                </a:lnTo>
                <a:lnTo>
                  <a:pt x="405602" y="31933"/>
                </a:lnTo>
                <a:cubicBezTo>
                  <a:pt x="405602" y="31427"/>
                  <a:pt x="406567" y="31427"/>
                  <a:pt x="407050" y="30921"/>
                </a:cubicBezTo>
                <a:cubicBezTo>
                  <a:pt x="407050" y="30921"/>
                  <a:pt x="406085" y="30414"/>
                  <a:pt x="406085" y="29908"/>
                </a:cubicBezTo>
                <a:cubicBezTo>
                  <a:pt x="406085" y="29398"/>
                  <a:pt x="407050" y="29398"/>
                  <a:pt x="407050" y="28892"/>
                </a:cubicBezTo>
                <a:cubicBezTo>
                  <a:pt x="407050" y="28892"/>
                  <a:pt x="406567" y="28385"/>
                  <a:pt x="406085" y="27879"/>
                </a:cubicBezTo>
                <a:lnTo>
                  <a:pt x="405119" y="28892"/>
                </a:lnTo>
                <a:cubicBezTo>
                  <a:pt x="405119" y="28892"/>
                  <a:pt x="404636" y="27879"/>
                  <a:pt x="404153" y="27879"/>
                </a:cubicBezTo>
                <a:cubicBezTo>
                  <a:pt x="404153" y="27373"/>
                  <a:pt x="403670" y="26863"/>
                  <a:pt x="403670" y="26356"/>
                </a:cubicBezTo>
                <a:lnTo>
                  <a:pt x="404636" y="25850"/>
                </a:lnTo>
                <a:cubicBezTo>
                  <a:pt x="404636" y="25344"/>
                  <a:pt x="403670" y="24838"/>
                  <a:pt x="403670" y="24332"/>
                </a:cubicBezTo>
                <a:cubicBezTo>
                  <a:pt x="403670" y="24332"/>
                  <a:pt x="403187" y="23825"/>
                  <a:pt x="403187" y="23315"/>
                </a:cubicBezTo>
                <a:cubicBezTo>
                  <a:pt x="402705" y="22809"/>
                  <a:pt x="402222" y="22809"/>
                  <a:pt x="402222" y="22303"/>
                </a:cubicBezTo>
                <a:cubicBezTo>
                  <a:pt x="402222" y="22809"/>
                  <a:pt x="401256" y="22809"/>
                  <a:pt x="401256" y="23315"/>
                </a:cubicBezTo>
                <a:lnTo>
                  <a:pt x="401739" y="24332"/>
                </a:lnTo>
                <a:cubicBezTo>
                  <a:pt x="402222" y="24332"/>
                  <a:pt x="402705" y="25344"/>
                  <a:pt x="402705" y="25344"/>
                </a:cubicBezTo>
                <a:cubicBezTo>
                  <a:pt x="402705" y="25850"/>
                  <a:pt x="401739" y="25850"/>
                  <a:pt x="401739" y="26356"/>
                </a:cubicBezTo>
                <a:cubicBezTo>
                  <a:pt x="401739" y="26863"/>
                  <a:pt x="402222" y="26863"/>
                  <a:pt x="402705" y="27373"/>
                </a:cubicBezTo>
                <a:cubicBezTo>
                  <a:pt x="402705" y="27879"/>
                  <a:pt x="401256" y="27879"/>
                  <a:pt x="401256" y="28385"/>
                </a:cubicBezTo>
                <a:lnTo>
                  <a:pt x="402222" y="29398"/>
                </a:lnTo>
                <a:cubicBezTo>
                  <a:pt x="401739" y="29908"/>
                  <a:pt x="401256" y="29908"/>
                  <a:pt x="401256" y="30414"/>
                </a:cubicBezTo>
                <a:cubicBezTo>
                  <a:pt x="400773" y="30414"/>
                  <a:pt x="400290" y="30921"/>
                  <a:pt x="400290" y="30921"/>
                </a:cubicBezTo>
                <a:cubicBezTo>
                  <a:pt x="399808" y="30921"/>
                  <a:pt x="399325" y="29908"/>
                  <a:pt x="399325" y="29908"/>
                </a:cubicBezTo>
                <a:lnTo>
                  <a:pt x="398359" y="30921"/>
                </a:lnTo>
                <a:lnTo>
                  <a:pt x="398842" y="31933"/>
                </a:lnTo>
                <a:cubicBezTo>
                  <a:pt x="399325" y="32439"/>
                  <a:pt x="399325" y="32950"/>
                  <a:pt x="399808" y="32950"/>
                </a:cubicBezTo>
                <a:cubicBezTo>
                  <a:pt x="399808" y="33456"/>
                  <a:pt x="400773" y="33962"/>
                  <a:pt x="400773" y="34468"/>
                </a:cubicBezTo>
                <a:cubicBezTo>
                  <a:pt x="400773" y="34468"/>
                  <a:pt x="399808" y="34974"/>
                  <a:pt x="399325" y="34974"/>
                </a:cubicBezTo>
                <a:cubicBezTo>
                  <a:pt x="399325" y="35481"/>
                  <a:pt x="400290" y="35987"/>
                  <a:pt x="400290" y="35987"/>
                </a:cubicBezTo>
                <a:cubicBezTo>
                  <a:pt x="400290" y="36497"/>
                  <a:pt x="399325" y="36497"/>
                  <a:pt x="399325" y="37003"/>
                </a:cubicBezTo>
                <a:cubicBezTo>
                  <a:pt x="399325" y="37003"/>
                  <a:pt x="398359" y="36497"/>
                  <a:pt x="398359" y="35987"/>
                </a:cubicBezTo>
                <a:cubicBezTo>
                  <a:pt x="398359" y="35481"/>
                  <a:pt x="397876" y="34974"/>
                  <a:pt x="397876" y="34974"/>
                </a:cubicBezTo>
                <a:cubicBezTo>
                  <a:pt x="397393" y="34468"/>
                  <a:pt x="396910" y="33962"/>
                  <a:pt x="396910" y="33456"/>
                </a:cubicBezTo>
                <a:lnTo>
                  <a:pt x="397876" y="32950"/>
                </a:lnTo>
                <a:cubicBezTo>
                  <a:pt x="397876" y="32439"/>
                  <a:pt x="397393" y="31933"/>
                  <a:pt x="396910" y="31933"/>
                </a:cubicBezTo>
                <a:cubicBezTo>
                  <a:pt x="396910" y="31427"/>
                  <a:pt x="396428" y="30921"/>
                  <a:pt x="396428" y="30414"/>
                </a:cubicBezTo>
                <a:cubicBezTo>
                  <a:pt x="395945" y="30921"/>
                  <a:pt x="395462" y="30921"/>
                  <a:pt x="394979" y="31427"/>
                </a:cubicBezTo>
                <a:cubicBezTo>
                  <a:pt x="394979" y="31427"/>
                  <a:pt x="394013" y="31933"/>
                  <a:pt x="394013" y="32439"/>
                </a:cubicBezTo>
                <a:lnTo>
                  <a:pt x="394979" y="33456"/>
                </a:lnTo>
                <a:cubicBezTo>
                  <a:pt x="394496" y="33456"/>
                  <a:pt x="394013" y="34468"/>
                  <a:pt x="394013" y="34468"/>
                </a:cubicBezTo>
                <a:cubicBezTo>
                  <a:pt x="393530" y="34468"/>
                  <a:pt x="393048" y="33456"/>
                  <a:pt x="393048" y="32950"/>
                </a:cubicBezTo>
                <a:cubicBezTo>
                  <a:pt x="392565" y="32950"/>
                  <a:pt x="392565" y="32439"/>
                  <a:pt x="392082" y="31933"/>
                </a:cubicBezTo>
                <a:lnTo>
                  <a:pt x="391599" y="30921"/>
                </a:lnTo>
                <a:cubicBezTo>
                  <a:pt x="391599" y="30921"/>
                  <a:pt x="392082" y="30414"/>
                  <a:pt x="392565" y="29908"/>
                </a:cubicBezTo>
                <a:lnTo>
                  <a:pt x="393048" y="30921"/>
                </a:lnTo>
                <a:cubicBezTo>
                  <a:pt x="393530" y="31427"/>
                  <a:pt x="394496" y="30414"/>
                  <a:pt x="394496" y="30414"/>
                </a:cubicBezTo>
                <a:lnTo>
                  <a:pt x="393530" y="29398"/>
                </a:lnTo>
                <a:cubicBezTo>
                  <a:pt x="393530" y="28892"/>
                  <a:pt x="392565" y="29908"/>
                  <a:pt x="392565" y="29908"/>
                </a:cubicBezTo>
                <a:cubicBezTo>
                  <a:pt x="392082" y="29908"/>
                  <a:pt x="392082" y="28892"/>
                  <a:pt x="391599" y="28892"/>
                </a:cubicBezTo>
                <a:cubicBezTo>
                  <a:pt x="391116" y="29398"/>
                  <a:pt x="391116" y="29398"/>
                  <a:pt x="390633" y="29908"/>
                </a:cubicBezTo>
                <a:cubicBezTo>
                  <a:pt x="390150" y="29908"/>
                  <a:pt x="389668" y="30414"/>
                  <a:pt x="389668" y="30414"/>
                </a:cubicBezTo>
                <a:cubicBezTo>
                  <a:pt x="389185" y="30921"/>
                  <a:pt x="390150" y="31427"/>
                  <a:pt x="390150" y="31933"/>
                </a:cubicBezTo>
                <a:lnTo>
                  <a:pt x="389185" y="32439"/>
                </a:lnTo>
                <a:cubicBezTo>
                  <a:pt x="388702" y="32950"/>
                  <a:pt x="388702" y="32950"/>
                  <a:pt x="388219" y="33456"/>
                </a:cubicBezTo>
                <a:cubicBezTo>
                  <a:pt x="387736" y="33456"/>
                  <a:pt x="387736" y="32439"/>
                  <a:pt x="387253" y="32439"/>
                </a:cubicBezTo>
                <a:lnTo>
                  <a:pt x="386288" y="33456"/>
                </a:lnTo>
                <a:cubicBezTo>
                  <a:pt x="385805" y="32950"/>
                  <a:pt x="385805" y="32439"/>
                  <a:pt x="385322" y="31933"/>
                </a:cubicBezTo>
                <a:cubicBezTo>
                  <a:pt x="385322" y="31933"/>
                  <a:pt x="384839" y="31427"/>
                  <a:pt x="384839" y="30921"/>
                </a:cubicBezTo>
                <a:cubicBezTo>
                  <a:pt x="384356" y="30414"/>
                  <a:pt x="383873" y="30414"/>
                  <a:pt x="383873" y="29908"/>
                </a:cubicBezTo>
                <a:cubicBezTo>
                  <a:pt x="383390" y="29398"/>
                  <a:pt x="383390" y="28892"/>
                  <a:pt x="382908" y="28892"/>
                </a:cubicBezTo>
                <a:cubicBezTo>
                  <a:pt x="382908" y="28385"/>
                  <a:pt x="381942" y="29398"/>
                  <a:pt x="381942" y="29398"/>
                </a:cubicBezTo>
                <a:cubicBezTo>
                  <a:pt x="381459" y="29398"/>
                  <a:pt x="381459" y="28385"/>
                  <a:pt x="380976" y="28385"/>
                </a:cubicBezTo>
                <a:cubicBezTo>
                  <a:pt x="380976" y="28385"/>
                  <a:pt x="380493" y="29398"/>
                  <a:pt x="380011" y="29398"/>
                </a:cubicBezTo>
                <a:lnTo>
                  <a:pt x="379045" y="28385"/>
                </a:lnTo>
                <a:cubicBezTo>
                  <a:pt x="379045" y="27879"/>
                  <a:pt x="378562" y="27373"/>
                  <a:pt x="378562" y="26863"/>
                </a:cubicBezTo>
                <a:cubicBezTo>
                  <a:pt x="377596" y="27373"/>
                  <a:pt x="377114" y="28385"/>
                  <a:pt x="376148" y="28892"/>
                </a:cubicBezTo>
                <a:cubicBezTo>
                  <a:pt x="376631" y="28892"/>
                  <a:pt x="376631" y="29398"/>
                  <a:pt x="377114" y="29908"/>
                </a:cubicBezTo>
                <a:cubicBezTo>
                  <a:pt x="377114" y="30414"/>
                  <a:pt x="377596" y="30414"/>
                  <a:pt x="377596" y="30921"/>
                </a:cubicBezTo>
                <a:cubicBezTo>
                  <a:pt x="378079" y="31427"/>
                  <a:pt x="378562" y="31933"/>
                  <a:pt x="378562" y="31933"/>
                </a:cubicBezTo>
                <a:cubicBezTo>
                  <a:pt x="378562" y="32439"/>
                  <a:pt x="379045" y="33456"/>
                  <a:pt x="379528" y="33456"/>
                </a:cubicBezTo>
                <a:cubicBezTo>
                  <a:pt x="379045" y="33456"/>
                  <a:pt x="378562" y="33962"/>
                  <a:pt x="378562" y="33962"/>
                </a:cubicBezTo>
                <a:cubicBezTo>
                  <a:pt x="378079" y="34468"/>
                  <a:pt x="377596" y="34974"/>
                  <a:pt x="377114" y="34974"/>
                </a:cubicBezTo>
                <a:lnTo>
                  <a:pt x="376631" y="33962"/>
                </a:lnTo>
                <a:cubicBezTo>
                  <a:pt x="376148" y="33456"/>
                  <a:pt x="376148" y="32950"/>
                  <a:pt x="375665" y="32950"/>
                </a:cubicBezTo>
                <a:cubicBezTo>
                  <a:pt x="375665" y="32439"/>
                  <a:pt x="374699" y="33456"/>
                  <a:pt x="374699" y="33456"/>
                </a:cubicBezTo>
                <a:cubicBezTo>
                  <a:pt x="374216" y="33456"/>
                  <a:pt x="374216" y="32439"/>
                  <a:pt x="373734" y="32439"/>
                </a:cubicBezTo>
                <a:lnTo>
                  <a:pt x="372768" y="33456"/>
                </a:lnTo>
                <a:cubicBezTo>
                  <a:pt x="372285" y="32950"/>
                  <a:pt x="372285" y="32439"/>
                  <a:pt x="371802" y="32439"/>
                </a:cubicBezTo>
                <a:cubicBezTo>
                  <a:pt x="371802" y="31933"/>
                  <a:pt x="371319" y="31427"/>
                  <a:pt x="370836" y="30921"/>
                </a:cubicBezTo>
                <a:cubicBezTo>
                  <a:pt x="370836" y="30921"/>
                  <a:pt x="370353" y="30414"/>
                  <a:pt x="370353" y="29908"/>
                </a:cubicBezTo>
                <a:cubicBezTo>
                  <a:pt x="369871" y="29398"/>
                  <a:pt x="369871" y="28892"/>
                  <a:pt x="369388" y="28892"/>
                </a:cubicBezTo>
                <a:lnTo>
                  <a:pt x="368422" y="29908"/>
                </a:lnTo>
                <a:cubicBezTo>
                  <a:pt x="367939" y="29908"/>
                  <a:pt x="367456" y="30414"/>
                  <a:pt x="367456" y="30414"/>
                </a:cubicBezTo>
                <a:cubicBezTo>
                  <a:pt x="366973" y="30414"/>
                  <a:pt x="366490" y="29398"/>
                  <a:pt x="366490" y="29398"/>
                </a:cubicBezTo>
                <a:cubicBezTo>
                  <a:pt x="366008" y="29398"/>
                  <a:pt x="365525" y="29908"/>
                  <a:pt x="365525" y="30414"/>
                </a:cubicBezTo>
                <a:cubicBezTo>
                  <a:pt x="365042" y="30414"/>
                  <a:pt x="366008" y="31427"/>
                  <a:pt x="366008" y="31427"/>
                </a:cubicBezTo>
                <a:cubicBezTo>
                  <a:pt x="366008" y="31427"/>
                  <a:pt x="365042" y="31933"/>
                  <a:pt x="365042" y="32439"/>
                </a:cubicBezTo>
                <a:lnTo>
                  <a:pt x="364076" y="32950"/>
                </a:lnTo>
                <a:cubicBezTo>
                  <a:pt x="364076" y="33456"/>
                  <a:pt x="365042" y="33962"/>
                  <a:pt x="365042" y="34468"/>
                </a:cubicBezTo>
                <a:cubicBezTo>
                  <a:pt x="364559" y="34468"/>
                  <a:pt x="364076" y="34974"/>
                  <a:pt x="363593" y="34974"/>
                </a:cubicBezTo>
                <a:cubicBezTo>
                  <a:pt x="363593" y="35481"/>
                  <a:pt x="363110" y="35481"/>
                  <a:pt x="362628" y="35987"/>
                </a:cubicBezTo>
                <a:cubicBezTo>
                  <a:pt x="362145" y="36497"/>
                  <a:pt x="362145" y="36497"/>
                  <a:pt x="361662" y="37003"/>
                </a:cubicBezTo>
                <a:cubicBezTo>
                  <a:pt x="361179" y="36497"/>
                  <a:pt x="361179" y="35987"/>
                  <a:pt x="360696" y="35481"/>
                </a:cubicBezTo>
                <a:lnTo>
                  <a:pt x="359730" y="36497"/>
                </a:lnTo>
                <a:cubicBezTo>
                  <a:pt x="359248" y="36497"/>
                  <a:pt x="359248" y="35987"/>
                  <a:pt x="358765" y="35481"/>
                </a:cubicBezTo>
                <a:cubicBezTo>
                  <a:pt x="358765" y="34974"/>
                  <a:pt x="358282" y="34468"/>
                  <a:pt x="358282" y="34468"/>
                </a:cubicBezTo>
                <a:cubicBezTo>
                  <a:pt x="357799" y="33962"/>
                  <a:pt x="359248" y="33456"/>
                  <a:pt x="359248" y="33456"/>
                </a:cubicBezTo>
                <a:cubicBezTo>
                  <a:pt x="359248" y="32950"/>
                  <a:pt x="358282" y="32439"/>
                  <a:pt x="358282" y="32439"/>
                </a:cubicBezTo>
                <a:cubicBezTo>
                  <a:pt x="358282" y="31933"/>
                  <a:pt x="357799" y="31427"/>
                  <a:pt x="357316" y="31427"/>
                </a:cubicBezTo>
                <a:cubicBezTo>
                  <a:pt x="357316" y="30921"/>
                  <a:pt x="356833" y="30414"/>
                  <a:pt x="356833" y="29908"/>
                </a:cubicBezTo>
                <a:lnTo>
                  <a:pt x="357799" y="29398"/>
                </a:lnTo>
                <a:cubicBezTo>
                  <a:pt x="357799" y="28892"/>
                  <a:pt x="356833" y="28385"/>
                  <a:pt x="356833" y="27879"/>
                </a:cubicBezTo>
                <a:lnTo>
                  <a:pt x="355867" y="28892"/>
                </a:lnTo>
                <a:lnTo>
                  <a:pt x="356833" y="29908"/>
                </a:lnTo>
                <a:cubicBezTo>
                  <a:pt x="356350" y="30414"/>
                  <a:pt x="355867" y="30921"/>
                  <a:pt x="355385" y="30921"/>
                </a:cubicBezTo>
                <a:cubicBezTo>
                  <a:pt x="355385" y="30921"/>
                  <a:pt x="354902" y="31933"/>
                  <a:pt x="354419" y="31933"/>
                </a:cubicBezTo>
                <a:cubicBezTo>
                  <a:pt x="354419" y="31933"/>
                  <a:pt x="353936" y="30921"/>
                  <a:pt x="353453" y="30414"/>
                </a:cubicBezTo>
                <a:cubicBezTo>
                  <a:pt x="353453" y="30414"/>
                  <a:pt x="352970" y="29908"/>
                  <a:pt x="352970" y="29398"/>
                </a:cubicBezTo>
                <a:cubicBezTo>
                  <a:pt x="352487" y="29398"/>
                  <a:pt x="352487" y="28892"/>
                  <a:pt x="352004" y="28385"/>
                </a:cubicBezTo>
                <a:cubicBezTo>
                  <a:pt x="352004" y="28385"/>
                  <a:pt x="351522" y="27373"/>
                  <a:pt x="351039" y="27373"/>
                </a:cubicBezTo>
                <a:cubicBezTo>
                  <a:pt x="351039" y="27373"/>
                  <a:pt x="350556" y="27879"/>
                  <a:pt x="350073" y="27879"/>
                </a:cubicBezTo>
                <a:cubicBezTo>
                  <a:pt x="349590" y="28385"/>
                  <a:pt x="349590" y="28892"/>
                  <a:pt x="349107" y="28892"/>
                </a:cubicBezTo>
                <a:cubicBezTo>
                  <a:pt x="349107" y="29398"/>
                  <a:pt x="350073" y="29908"/>
                  <a:pt x="350073" y="29908"/>
                </a:cubicBezTo>
                <a:cubicBezTo>
                  <a:pt x="350073" y="30414"/>
                  <a:pt x="348624" y="30921"/>
                  <a:pt x="348624" y="30921"/>
                </a:cubicBezTo>
                <a:lnTo>
                  <a:pt x="349590" y="31933"/>
                </a:lnTo>
                <a:lnTo>
                  <a:pt x="348624" y="32950"/>
                </a:lnTo>
                <a:cubicBezTo>
                  <a:pt x="348142" y="32950"/>
                  <a:pt x="348142" y="31933"/>
                  <a:pt x="347659" y="31933"/>
                </a:cubicBezTo>
                <a:cubicBezTo>
                  <a:pt x="347176" y="31427"/>
                  <a:pt x="347176" y="30921"/>
                  <a:pt x="346693" y="30921"/>
                </a:cubicBezTo>
                <a:cubicBezTo>
                  <a:pt x="346693" y="30414"/>
                  <a:pt x="346210" y="29908"/>
                  <a:pt x="346210" y="29398"/>
                </a:cubicBezTo>
                <a:cubicBezTo>
                  <a:pt x="345244" y="30414"/>
                  <a:pt x="344761" y="30921"/>
                  <a:pt x="343796" y="31427"/>
                </a:cubicBezTo>
                <a:cubicBezTo>
                  <a:pt x="343796" y="30921"/>
                  <a:pt x="343313" y="30414"/>
                  <a:pt x="343313" y="30414"/>
                </a:cubicBezTo>
                <a:cubicBezTo>
                  <a:pt x="342830" y="29908"/>
                  <a:pt x="342347" y="29398"/>
                  <a:pt x="342347" y="28892"/>
                </a:cubicBezTo>
                <a:lnTo>
                  <a:pt x="343313" y="28385"/>
                </a:lnTo>
                <a:cubicBezTo>
                  <a:pt x="343313" y="27879"/>
                  <a:pt x="344279" y="27373"/>
                  <a:pt x="344279" y="27373"/>
                </a:cubicBezTo>
                <a:lnTo>
                  <a:pt x="343796" y="26356"/>
                </a:lnTo>
                <a:cubicBezTo>
                  <a:pt x="342830" y="25344"/>
                  <a:pt x="342347" y="24838"/>
                  <a:pt x="341864" y="23825"/>
                </a:cubicBezTo>
                <a:cubicBezTo>
                  <a:pt x="341864" y="24332"/>
                  <a:pt x="340899" y="24332"/>
                  <a:pt x="340899" y="24838"/>
                </a:cubicBezTo>
                <a:cubicBezTo>
                  <a:pt x="340899" y="24838"/>
                  <a:pt x="341381" y="25850"/>
                  <a:pt x="341864" y="25850"/>
                </a:cubicBezTo>
                <a:cubicBezTo>
                  <a:pt x="341864" y="26356"/>
                  <a:pt x="342347" y="26863"/>
                  <a:pt x="342347" y="26863"/>
                </a:cubicBezTo>
                <a:cubicBezTo>
                  <a:pt x="342347" y="27373"/>
                  <a:pt x="341381" y="27879"/>
                  <a:pt x="341381" y="27879"/>
                </a:cubicBezTo>
                <a:cubicBezTo>
                  <a:pt x="341381" y="28385"/>
                  <a:pt x="342347" y="28892"/>
                  <a:pt x="342347" y="28892"/>
                </a:cubicBezTo>
                <a:cubicBezTo>
                  <a:pt x="342347" y="29398"/>
                  <a:pt x="341381" y="29908"/>
                  <a:pt x="341381" y="29908"/>
                </a:cubicBezTo>
                <a:cubicBezTo>
                  <a:pt x="340899" y="29908"/>
                  <a:pt x="339933" y="30414"/>
                  <a:pt x="339933" y="30921"/>
                </a:cubicBezTo>
                <a:lnTo>
                  <a:pt x="340899" y="31933"/>
                </a:lnTo>
                <a:cubicBezTo>
                  <a:pt x="341381" y="32439"/>
                  <a:pt x="341381" y="32439"/>
                  <a:pt x="341864" y="32950"/>
                </a:cubicBezTo>
                <a:cubicBezTo>
                  <a:pt x="340899" y="33456"/>
                  <a:pt x="340416" y="33962"/>
                  <a:pt x="339450" y="34974"/>
                </a:cubicBezTo>
                <a:cubicBezTo>
                  <a:pt x="339450" y="34468"/>
                  <a:pt x="338967" y="33962"/>
                  <a:pt x="338967" y="33456"/>
                </a:cubicBezTo>
                <a:cubicBezTo>
                  <a:pt x="338484" y="33456"/>
                  <a:pt x="338001" y="32950"/>
                  <a:pt x="338001" y="32439"/>
                </a:cubicBezTo>
                <a:cubicBezTo>
                  <a:pt x="338001" y="32439"/>
                  <a:pt x="338967" y="31933"/>
                  <a:pt x="338967" y="31427"/>
                </a:cubicBezTo>
                <a:cubicBezTo>
                  <a:pt x="338967" y="31427"/>
                  <a:pt x="338484" y="30414"/>
                  <a:pt x="338001" y="30414"/>
                </a:cubicBezTo>
                <a:cubicBezTo>
                  <a:pt x="338001" y="30414"/>
                  <a:pt x="337519" y="31427"/>
                  <a:pt x="337036" y="31427"/>
                </a:cubicBezTo>
                <a:lnTo>
                  <a:pt x="336553" y="30414"/>
                </a:lnTo>
                <a:cubicBezTo>
                  <a:pt x="336070" y="30414"/>
                  <a:pt x="335587" y="30921"/>
                  <a:pt x="335104" y="30921"/>
                </a:cubicBezTo>
                <a:cubicBezTo>
                  <a:pt x="335104" y="31427"/>
                  <a:pt x="334621" y="31933"/>
                  <a:pt x="334138" y="31933"/>
                </a:cubicBezTo>
                <a:cubicBezTo>
                  <a:pt x="333656" y="32439"/>
                  <a:pt x="333656" y="32439"/>
                  <a:pt x="333173" y="32950"/>
                </a:cubicBezTo>
                <a:cubicBezTo>
                  <a:pt x="332690" y="32950"/>
                  <a:pt x="332207" y="33456"/>
                  <a:pt x="332207" y="33456"/>
                </a:cubicBezTo>
                <a:cubicBezTo>
                  <a:pt x="331724" y="33962"/>
                  <a:pt x="331241" y="32439"/>
                  <a:pt x="331241" y="32439"/>
                </a:cubicBezTo>
                <a:cubicBezTo>
                  <a:pt x="330758" y="32439"/>
                  <a:pt x="330276" y="33456"/>
                  <a:pt x="330276" y="33456"/>
                </a:cubicBezTo>
                <a:cubicBezTo>
                  <a:pt x="329793" y="33456"/>
                  <a:pt x="329310" y="34468"/>
                  <a:pt x="328827" y="34468"/>
                </a:cubicBezTo>
                <a:cubicBezTo>
                  <a:pt x="328827" y="34468"/>
                  <a:pt x="328344" y="33456"/>
                  <a:pt x="328344" y="32950"/>
                </a:cubicBezTo>
                <a:lnTo>
                  <a:pt x="329310" y="32439"/>
                </a:lnTo>
                <a:cubicBezTo>
                  <a:pt x="329310" y="31933"/>
                  <a:pt x="328344" y="31427"/>
                  <a:pt x="328344" y="30921"/>
                </a:cubicBezTo>
                <a:lnTo>
                  <a:pt x="329310" y="30414"/>
                </a:lnTo>
                <a:cubicBezTo>
                  <a:pt x="329793" y="29908"/>
                  <a:pt x="328827" y="29398"/>
                  <a:pt x="328827" y="29398"/>
                </a:cubicBezTo>
                <a:cubicBezTo>
                  <a:pt x="328827" y="28892"/>
                  <a:pt x="329793" y="28385"/>
                  <a:pt x="329793" y="28385"/>
                </a:cubicBezTo>
                <a:cubicBezTo>
                  <a:pt x="329793" y="27879"/>
                  <a:pt x="329310" y="27373"/>
                  <a:pt x="328827" y="27373"/>
                </a:cubicBezTo>
                <a:cubicBezTo>
                  <a:pt x="328827" y="26863"/>
                  <a:pt x="328344" y="26356"/>
                  <a:pt x="328344" y="25850"/>
                </a:cubicBezTo>
                <a:cubicBezTo>
                  <a:pt x="327861" y="25850"/>
                  <a:pt x="327378" y="25344"/>
                  <a:pt x="327378" y="24838"/>
                </a:cubicBezTo>
                <a:cubicBezTo>
                  <a:pt x="327378" y="25344"/>
                  <a:pt x="326413" y="25344"/>
                  <a:pt x="326413" y="25850"/>
                </a:cubicBezTo>
                <a:cubicBezTo>
                  <a:pt x="326413" y="25850"/>
                  <a:pt x="326896" y="26356"/>
                  <a:pt x="326896" y="26863"/>
                </a:cubicBezTo>
                <a:cubicBezTo>
                  <a:pt x="326896" y="27373"/>
                  <a:pt x="325930" y="27373"/>
                  <a:pt x="325930" y="27879"/>
                </a:cubicBezTo>
                <a:cubicBezTo>
                  <a:pt x="325930" y="27879"/>
                  <a:pt x="326896" y="28385"/>
                  <a:pt x="326896" y="28892"/>
                </a:cubicBezTo>
                <a:cubicBezTo>
                  <a:pt x="326896" y="29398"/>
                  <a:pt x="325930" y="29398"/>
                  <a:pt x="325930" y="29908"/>
                </a:cubicBezTo>
                <a:cubicBezTo>
                  <a:pt x="325930" y="29908"/>
                  <a:pt x="326413" y="30414"/>
                  <a:pt x="326413" y="30921"/>
                </a:cubicBezTo>
                <a:cubicBezTo>
                  <a:pt x="326413" y="30921"/>
                  <a:pt x="325447" y="31427"/>
                  <a:pt x="325447" y="31933"/>
                </a:cubicBezTo>
                <a:cubicBezTo>
                  <a:pt x="325447" y="31933"/>
                  <a:pt x="325930" y="32439"/>
                  <a:pt x="326413" y="32950"/>
                </a:cubicBezTo>
                <a:cubicBezTo>
                  <a:pt x="326413" y="32950"/>
                  <a:pt x="327378" y="33962"/>
                  <a:pt x="326896" y="33962"/>
                </a:cubicBezTo>
                <a:cubicBezTo>
                  <a:pt x="326896" y="34468"/>
                  <a:pt x="326413" y="34974"/>
                  <a:pt x="325930" y="34974"/>
                </a:cubicBezTo>
                <a:lnTo>
                  <a:pt x="325447" y="33962"/>
                </a:lnTo>
                <a:cubicBezTo>
                  <a:pt x="324964" y="33456"/>
                  <a:pt x="324481" y="32439"/>
                  <a:pt x="324481" y="32439"/>
                </a:cubicBezTo>
                <a:cubicBezTo>
                  <a:pt x="323999" y="32439"/>
                  <a:pt x="323516" y="33456"/>
                  <a:pt x="323516" y="33456"/>
                </a:cubicBezTo>
                <a:cubicBezTo>
                  <a:pt x="323033" y="33456"/>
                  <a:pt x="322550" y="34468"/>
                  <a:pt x="322067" y="34468"/>
                </a:cubicBezTo>
                <a:lnTo>
                  <a:pt x="321584" y="33456"/>
                </a:lnTo>
                <a:cubicBezTo>
                  <a:pt x="321101" y="32950"/>
                  <a:pt x="320619" y="31933"/>
                  <a:pt x="320619" y="31933"/>
                </a:cubicBezTo>
                <a:cubicBezTo>
                  <a:pt x="320136" y="31933"/>
                  <a:pt x="319653" y="32950"/>
                  <a:pt x="319653" y="32950"/>
                </a:cubicBezTo>
                <a:cubicBezTo>
                  <a:pt x="319170" y="32950"/>
                  <a:pt x="318687" y="33456"/>
                  <a:pt x="318687" y="33962"/>
                </a:cubicBezTo>
                <a:cubicBezTo>
                  <a:pt x="318204" y="33962"/>
                  <a:pt x="317721" y="34468"/>
                  <a:pt x="317239" y="34468"/>
                </a:cubicBezTo>
                <a:cubicBezTo>
                  <a:pt x="317239" y="34974"/>
                  <a:pt x="316756" y="35481"/>
                  <a:pt x="316273" y="35481"/>
                </a:cubicBezTo>
                <a:cubicBezTo>
                  <a:pt x="316273" y="35481"/>
                  <a:pt x="315790" y="34468"/>
                  <a:pt x="315307" y="34468"/>
                </a:cubicBezTo>
                <a:cubicBezTo>
                  <a:pt x="315307" y="34468"/>
                  <a:pt x="316273" y="33456"/>
                  <a:pt x="316756" y="33456"/>
                </a:cubicBezTo>
                <a:cubicBezTo>
                  <a:pt x="316756" y="33456"/>
                  <a:pt x="317721" y="32950"/>
                  <a:pt x="317721" y="32439"/>
                </a:cubicBezTo>
                <a:cubicBezTo>
                  <a:pt x="317721" y="32439"/>
                  <a:pt x="316756" y="31933"/>
                  <a:pt x="316756" y="31427"/>
                </a:cubicBezTo>
                <a:cubicBezTo>
                  <a:pt x="316756" y="31427"/>
                  <a:pt x="316273" y="30921"/>
                  <a:pt x="315790" y="30414"/>
                </a:cubicBezTo>
                <a:cubicBezTo>
                  <a:pt x="315790" y="29908"/>
                  <a:pt x="315307" y="29908"/>
                  <a:pt x="315307" y="29398"/>
                </a:cubicBezTo>
                <a:cubicBezTo>
                  <a:pt x="314824" y="28892"/>
                  <a:pt x="314824" y="28385"/>
                  <a:pt x="314341" y="28385"/>
                </a:cubicBezTo>
                <a:cubicBezTo>
                  <a:pt x="314341" y="27879"/>
                  <a:pt x="313859" y="27373"/>
                  <a:pt x="313376" y="26863"/>
                </a:cubicBezTo>
                <a:lnTo>
                  <a:pt x="312410" y="27879"/>
                </a:lnTo>
                <a:cubicBezTo>
                  <a:pt x="311927" y="27879"/>
                  <a:pt x="311927" y="26863"/>
                  <a:pt x="311444" y="26863"/>
                </a:cubicBezTo>
                <a:cubicBezTo>
                  <a:pt x="310961" y="27373"/>
                  <a:pt x="309996" y="27879"/>
                  <a:pt x="309513" y="28385"/>
                </a:cubicBezTo>
                <a:cubicBezTo>
                  <a:pt x="309996" y="28385"/>
                  <a:pt x="309996" y="29398"/>
                  <a:pt x="310479" y="29398"/>
                </a:cubicBezTo>
                <a:cubicBezTo>
                  <a:pt x="310479" y="29398"/>
                  <a:pt x="310961" y="28892"/>
                  <a:pt x="311444" y="28892"/>
                </a:cubicBezTo>
                <a:cubicBezTo>
                  <a:pt x="311444" y="28892"/>
                  <a:pt x="311927" y="29398"/>
                  <a:pt x="312410" y="29908"/>
                </a:cubicBezTo>
                <a:lnTo>
                  <a:pt x="312893" y="30921"/>
                </a:lnTo>
                <a:lnTo>
                  <a:pt x="311927" y="31933"/>
                </a:lnTo>
                <a:cubicBezTo>
                  <a:pt x="311444" y="31933"/>
                  <a:pt x="311444" y="32439"/>
                  <a:pt x="310961" y="32950"/>
                </a:cubicBezTo>
                <a:cubicBezTo>
                  <a:pt x="310479" y="32950"/>
                  <a:pt x="309996" y="33456"/>
                  <a:pt x="309996" y="33456"/>
                </a:cubicBezTo>
                <a:cubicBezTo>
                  <a:pt x="309513" y="33962"/>
                  <a:pt x="309030" y="33962"/>
                  <a:pt x="308547" y="34468"/>
                </a:cubicBezTo>
                <a:cubicBezTo>
                  <a:pt x="308547" y="34468"/>
                  <a:pt x="307581" y="34974"/>
                  <a:pt x="307581" y="35481"/>
                </a:cubicBezTo>
                <a:cubicBezTo>
                  <a:pt x="307581" y="35481"/>
                  <a:pt x="308547" y="35987"/>
                  <a:pt x="308547" y="36497"/>
                </a:cubicBezTo>
                <a:cubicBezTo>
                  <a:pt x="307581" y="37003"/>
                  <a:pt x="307099" y="37510"/>
                  <a:pt x="306133" y="38016"/>
                </a:cubicBezTo>
                <a:cubicBezTo>
                  <a:pt x="306133" y="38016"/>
                  <a:pt x="305650" y="37510"/>
                  <a:pt x="305650" y="37003"/>
                </a:cubicBezTo>
                <a:cubicBezTo>
                  <a:pt x="305167" y="37003"/>
                  <a:pt x="304684" y="36497"/>
                  <a:pt x="304684" y="35987"/>
                </a:cubicBezTo>
                <a:cubicBezTo>
                  <a:pt x="304684" y="35987"/>
                  <a:pt x="305650" y="35481"/>
                  <a:pt x="305650" y="34974"/>
                </a:cubicBezTo>
                <a:cubicBezTo>
                  <a:pt x="305650" y="34974"/>
                  <a:pt x="305167" y="33962"/>
                  <a:pt x="304684" y="33962"/>
                </a:cubicBezTo>
                <a:cubicBezTo>
                  <a:pt x="304684" y="33456"/>
                  <a:pt x="304202" y="32950"/>
                  <a:pt x="304202" y="32950"/>
                </a:cubicBezTo>
                <a:cubicBezTo>
                  <a:pt x="303719" y="32439"/>
                  <a:pt x="303719" y="31933"/>
                  <a:pt x="303236" y="31427"/>
                </a:cubicBezTo>
                <a:cubicBezTo>
                  <a:pt x="302753" y="30921"/>
                  <a:pt x="302270" y="30414"/>
                  <a:pt x="301787" y="29398"/>
                </a:cubicBezTo>
                <a:cubicBezTo>
                  <a:pt x="301304" y="29398"/>
                  <a:pt x="300822" y="30414"/>
                  <a:pt x="300339" y="30414"/>
                </a:cubicBezTo>
                <a:cubicBezTo>
                  <a:pt x="300339" y="30414"/>
                  <a:pt x="299856" y="28892"/>
                  <a:pt x="299856" y="29398"/>
                </a:cubicBezTo>
                <a:cubicBezTo>
                  <a:pt x="299373" y="29398"/>
                  <a:pt x="298890" y="29908"/>
                  <a:pt x="298407" y="29908"/>
                </a:cubicBezTo>
                <a:lnTo>
                  <a:pt x="299373" y="30921"/>
                </a:lnTo>
                <a:cubicBezTo>
                  <a:pt x="299373" y="31427"/>
                  <a:pt x="298407" y="31933"/>
                  <a:pt x="298407" y="31933"/>
                </a:cubicBezTo>
                <a:lnTo>
                  <a:pt x="297442" y="30921"/>
                </a:lnTo>
                <a:cubicBezTo>
                  <a:pt x="297442" y="30921"/>
                  <a:pt x="296476" y="31427"/>
                  <a:pt x="296476" y="31933"/>
                </a:cubicBezTo>
                <a:cubicBezTo>
                  <a:pt x="296476" y="31933"/>
                  <a:pt x="297442" y="32439"/>
                  <a:pt x="297442" y="32950"/>
                </a:cubicBezTo>
                <a:cubicBezTo>
                  <a:pt x="297442" y="32950"/>
                  <a:pt x="296476" y="33456"/>
                  <a:pt x="295993" y="33962"/>
                </a:cubicBezTo>
                <a:cubicBezTo>
                  <a:pt x="295510" y="32950"/>
                  <a:pt x="295027" y="32439"/>
                  <a:pt x="294544" y="31427"/>
                </a:cubicBezTo>
                <a:lnTo>
                  <a:pt x="293579" y="32439"/>
                </a:lnTo>
                <a:cubicBezTo>
                  <a:pt x="293096" y="31933"/>
                  <a:pt x="293096" y="31427"/>
                  <a:pt x="292613" y="31427"/>
                </a:cubicBezTo>
                <a:cubicBezTo>
                  <a:pt x="292613" y="30921"/>
                  <a:pt x="292130" y="30414"/>
                  <a:pt x="291647" y="29908"/>
                </a:cubicBezTo>
                <a:lnTo>
                  <a:pt x="293096" y="29398"/>
                </a:lnTo>
                <a:cubicBezTo>
                  <a:pt x="293096" y="28892"/>
                  <a:pt x="292130" y="28385"/>
                  <a:pt x="292130" y="27879"/>
                </a:cubicBezTo>
                <a:cubicBezTo>
                  <a:pt x="291647" y="27879"/>
                  <a:pt x="291647" y="27373"/>
                  <a:pt x="291165" y="26863"/>
                </a:cubicBezTo>
                <a:cubicBezTo>
                  <a:pt x="291165" y="26356"/>
                  <a:pt x="290682" y="26356"/>
                  <a:pt x="290682" y="25850"/>
                </a:cubicBezTo>
                <a:cubicBezTo>
                  <a:pt x="290199" y="25344"/>
                  <a:pt x="289716" y="24838"/>
                  <a:pt x="289716" y="24838"/>
                </a:cubicBezTo>
                <a:cubicBezTo>
                  <a:pt x="289716" y="24332"/>
                  <a:pt x="288750" y="23825"/>
                  <a:pt x="288750" y="23315"/>
                </a:cubicBezTo>
                <a:cubicBezTo>
                  <a:pt x="288267" y="23315"/>
                  <a:pt x="288267" y="24332"/>
                  <a:pt x="287784" y="24332"/>
                </a:cubicBezTo>
                <a:cubicBezTo>
                  <a:pt x="287784" y="24838"/>
                  <a:pt x="288267" y="25344"/>
                  <a:pt x="288750" y="25344"/>
                </a:cubicBezTo>
                <a:cubicBezTo>
                  <a:pt x="288750" y="25850"/>
                  <a:pt x="289233" y="26356"/>
                  <a:pt x="289233" y="26863"/>
                </a:cubicBezTo>
                <a:lnTo>
                  <a:pt x="288267" y="27373"/>
                </a:lnTo>
                <a:cubicBezTo>
                  <a:pt x="288267" y="27879"/>
                  <a:pt x="288750" y="28385"/>
                  <a:pt x="289233" y="28892"/>
                </a:cubicBezTo>
                <a:cubicBezTo>
                  <a:pt x="289233" y="28892"/>
                  <a:pt x="289716" y="29398"/>
                  <a:pt x="289716" y="29908"/>
                </a:cubicBezTo>
                <a:cubicBezTo>
                  <a:pt x="290199" y="29908"/>
                  <a:pt x="288750" y="30414"/>
                  <a:pt x="288750" y="30921"/>
                </a:cubicBezTo>
                <a:cubicBezTo>
                  <a:pt x="288267" y="29908"/>
                  <a:pt x="287784" y="29398"/>
                  <a:pt x="287302" y="28385"/>
                </a:cubicBezTo>
                <a:cubicBezTo>
                  <a:pt x="286819" y="27879"/>
                  <a:pt x="286819" y="27879"/>
                  <a:pt x="286336" y="27373"/>
                </a:cubicBezTo>
                <a:cubicBezTo>
                  <a:pt x="286336" y="26863"/>
                  <a:pt x="285853" y="26356"/>
                  <a:pt x="285370" y="26356"/>
                </a:cubicBezTo>
                <a:cubicBezTo>
                  <a:pt x="285370" y="25850"/>
                  <a:pt x="284887" y="25344"/>
                  <a:pt x="284887" y="24838"/>
                </a:cubicBezTo>
                <a:cubicBezTo>
                  <a:pt x="284404" y="24838"/>
                  <a:pt x="283922" y="25850"/>
                  <a:pt x="283439" y="25850"/>
                </a:cubicBezTo>
                <a:cubicBezTo>
                  <a:pt x="283922" y="26356"/>
                  <a:pt x="284404" y="26863"/>
                  <a:pt x="284404" y="26863"/>
                </a:cubicBezTo>
                <a:cubicBezTo>
                  <a:pt x="284887" y="27373"/>
                  <a:pt x="285370" y="27879"/>
                  <a:pt x="285370" y="28385"/>
                </a:cubicBezTo>
                <a:cubicBezTo>
                  <a:pt x="285370" y="28385"/>
                  <a:pt x="286336" y="28892"/>
                  <a:pt x="286336" y="29398"/>
                </a:cubicBezTo>
                <a:lnTo>
                  <a:pt x="284887" y="29908"/>
                </a:lnTo>
                <a:cubicBezTo>
                  <a:pt x="285370" y="30414"/>
                  <a:pt x="285853" y="30921"/>
                  <a:pt x="285853" y="31427"/>
                </a:cubicBezTo>
                <a:cubicBezTo>
                  <a:pt x="286336" y="31427"/>
                  <a:pt x="286336" y="31933"/>
                  <a:pt x="286819" y="32439"/>
                </a:cubicBezTo>
                <a:cubicBezTo>
                  <a:pt x="286336" y="32439"/>
                  <a:pt x="285853" y="33456"/>
                  <a:pt x="285853" y="33456"/>
                </a:cubicBezTo>
                <a:cubicBezTo>
                  <a:pt x="285370" y="33456"/>
                  <a:pt x="284887" y="31933"/>
                  <a:pt x="284887" y="31933"/>
                </a:cubicBezTo>
                <a:lnTo>
                  <a:pt x="283922" y="32950"/>
                </a:lnTo>
                <a:lnTo>
                  <a:pt x="284404" y="33962"/>
                </a:lnTo>
                <a:cubicBezTo>
                  <a:pt x="284887" y="34468"/>
                  <a:pt x="285370" y="34974"/>
                  <a:pt x="285370" y="35481"/>
                </a:cubicBezTo>
                <a:lnTo>
                  <a:pt x="284404" y="35987"/>
                </a:lnTo>
                <a:cubicBezTo>
                  <a:pt x="283922" y="35987"/>
                  <a:pt x="283439" y="34974"/>
                  <a:pt x="283439" y="34974"/>
                </a:cubicBezTo>
                <a:cubicBezTo>
                  <a:pt x="283439" y="34468"/>
                  <a:pt x="282956" y="34468"/>
                  <a:pt x="282473" y="33962"/>
                </a:cubicBezTo>
                <a:cubicBezTo>
                  <a:pt x="282473" y="33456"/>
                  <a:pt x="281990" y="32950"/>
                  <a:pt x="281990" y="32950"/>
                </a:cubicBezTo>
                <a:cubicBezTo>
                  <a:pt x="281507" y="32439"/>
                  <a:pt x="281024" y="31933"/>
                  <a:pt x="281024" y="31427"/>
                </a:cubicBezTo>
                <a:lnTo>
                  <a:pt x="281990" y="30921"/>
                </a:lnTo>
                <a:cubicBezTo>
                  <a:pt x="281990" y="30414"/>
                  <a:pt x="281507" y="29908"/>
                  <a:pt x="281024" y="29398"/>
                </a:cubicBezTo>
                <a:lnTo>
                  <a:pt x="280541" y="28385"/>
                </a:lnTo>
                <a:lnTo>
                  <a:pt x="279576" y="29398"/>
                </a:lnTo>
                <a:cubicBezTo>
                  <a:pt x="279093" y="29398"/>
                  <a:pt x="280059" y="30414"/>
                  <a:pt x="280059" y="30414"/>
                </a:cubicBezTo>
                <a:cubicBezTo>
                  <a:pt x="280059" y="30921"/>
                  <a:pt x="279576" y="30921"/>
                  <a:pt x="279093" y="31427"/>
                </a:cubicBezTo>
                <a:cubicBezTo>
                  <a:pt x="278610" y="31427"/>
                  <a:pt x="278610" y="31933"/>
                  <a:pt x="278127" y="31933"/>
                </a:cubicBezTo>
                <a:cubicBezTo>
                  <a:pt x="277644" y="31933"/>
                  <a:pt x="277644" y="31427"/>
                  <a:pt x="277161" y="30921"/>
                </a:cubicBezTo>
                <a:cubicBezTo>
                  <a:pt x="276679" y="30414"/>
                  <a:pt x="276196" y="29398"/>
                  <a:pt x="275713" y="28892"/>
                </a:cubicBezTo>
                <a:cubicBezTo>
                  <a:pt x="275230" y="28385"/>
                  <a:pt x="275230" y="27879"/>
                  <a:pt x="274747" y="27879"/>
                </a:cubicBezTo>
                <a:cubicBezTo>
                  <a:pt x="274264" y="26863"/>
                  <a:pt x="273781" y="26356"/>
                  <a:pt x="273298" y="25344"/>
                </a:cubicBezTo>
                <a:cubicBezTo>
                  <a:pt x="272816" y="25850"/>
                  <a:pt x="272333" y="25850"/>
                  <a:pt x="271850" y="26356"/>
                </a:cubicBezTo>
                <a:cubicBezTo>
                  <a:pt x="271850" y="26356"/>
                  <a:pt x="270884" y="26863"/>
                  <a:pt x="270884" y="27373"/>
                </a:cubicBezTo>
                <a:cubicBezTo>
                  <a:pt x="270884" y="27373"/>
                  <a:pt x="271850" y="27879"/>
                  <a:pt x="271850" y="28385"/>
                </a:cubicBezTo>
                <a:cubicBezTo>
                  <a:pt x="271850" y="28385"/>
                  <a:pt x="272816" y="28892"/>
                  <a:pt x="272816" y="29398"/>
                </a:cubicBezTo>
                <a:cubicBezTo>
                  <a:pt x="272333" y="29398"/>
                  <a:pt x="271850" y="29908"/>
                  <a:pt x="271367" y="30414"/>
                </a:cubicBezTo>
                <a:lnTo>
                  <a:pt x="270884" y="28892"/>
                </a:lnTo>
                <a:cubicBezTo>
                  <a:pt x="270401" y="28892"/>
                  <a:pt x="269918" y="29908"/>
                  <a:pt x="269436" y="29908"/>
                </a:cubicBezTo>
                <a:cubicBezTo>
                  <a:pt x="269436" y="29908"/>
                  <a:pt x="268953" y="30414"/>
                  <a:pt x="268470" y="30921"/>
                </a:cubicBezTo>
                <a:lnTo>
                  <a:pt x="267504" y="31933"/>
                </a:lnTo>
                <a:cubicBezTo>
                  <a:pt x="267021" y="31427"/>
                  <a:pt x="267021" y="30921"/>
                  <a:pt x="266538" y="30414"/>
                </a:cubicBezTo>
                <a:lnTo>
                  <a:pt x="267504" y="29908"/>
                </a:lnTo>
                <a:cubicBezTo>
                  <a:pt x="267504" y="29398"/>
                  <a:pt x="267021" y="28892"/>
                  <a:pt x="267021" y="28385"/>
                </a:cubicBezTo>
                <a:cubicBezTo>
                  <a:pt x="266538" y="28385"/>
                  <a:pt x="266055" y="27373"/>
                  <a:pt x="266055" y="27373"/>
                </a:cubicBezTo>
                <a:cubicBezTo>
                  <a:pt x="265573" y="27373"/>
                  <a:pt x="265090" y="28385"/>
                  <a:pt x="265090" y="28385"/>
                </a:cubicBezTo>
                <a:cubicBezTo>
                  <a:pt x="265090" y="28385"/>
                  <a:pt x="264124" y="28892"/>
                  <a:pt x="264124" y="29398"/>
                </a:cubicBezTo>
                <a:cubicBezTo>
                  <a:pt x="263641" y="29398"/>
                  <a:pt x="264607" y="29908"/>
                  <a:pt x="264607" y="30414"/>
                </a:cubicBezTo>
                <a:cubicBezTo>
                  <a:pt x="264607" y="30414"/>
                  <a:pt x="264124" y="30921"/>
                  <a:pt x="263641" y="31427"/>
                </a:cubicBezTo>
                <a:cubicBezTo>
                  <a:pt x="263158" y="31427"/>
                  <a:pt x="263158" y="31933"/>
                  <a:pt x="262675" y="31933"/>
                </a:cubicBezTo>
                <a:cubicBezTo>
                  <a:pt x="262193" y="31933"/>
                  <a:pt x="262193" y="30921"/>
                  <a:pt x="261710" y="30921"/>
                </a:cubicBezTo>
                <a:lnTo>
                  <a:pt x="260744" y="31933"/>
                </a:lnTo>
                <a:cubicBezTo>
                  <a:pt x="260261" y="31933"/>
                  <a:pt x="259778" y="30921"/>
                  <a:pt x="259778" y="30414"/>
                </a:cubicBezTo>
                <a:cubicBezTo>
                  <a:pt x="259778" y="30414"/>
                  <a:pt x="258812" y="29908"/>
                  <a:pt x="258812" y="29398"/>
                </a:cubicBezTo>
                <a:lnTo>
                  <a:pt x="260261" y="28892"/>
                </a:lnTo>
                <a:cubicBezTo>
                  <a:pt x="260261" y="28385"/>
                  <a:pt x="259295" y="27879"/>
                  <a:pt x="259295" y="27373"/>
                </a:cubicBezTo>
                <a:cubicBezTo>
                  <a:pt x="259295" y="27879"/>
                  <a:pt x="258330" y="27879"/>
                  <a:pt x="258330" y="28385"/>
                </a:cubicBezTo>
                <a:cubicBezTo>
                  <a:pt x="258330" y="28892"/>
                  <a:pt x="257364" y="28892"/>
                  <a:pt x="256881" y="29398"/>
                </a:cubicBezTo>
                <a:cubicBezTo>
                  <a:pt x="256881" y="29398"/>
                  <a:pt x="257847" y="29908"/>
                  <a:pt x="257847" y="30414"/>
                </a:cubicBezTo>
                <a:cubicBezTo>
                  <a:pt x="257847" y="30921"/>
                  <a:pt x="256881" y="30921"/>
                  <a:pt x="256881" y="31427"/>
                </a:cubicBezTo>
                <a:cubicBezTo>
                  <a:pt x="256881" y="31427"/>
                  <a:pt x="257847" y="31933"/>
                  <a:pt x="257847" y="32439"/>
                </a:cubicBezTo>
                <a:cubicBezTo>
                  <a:pt x="257847" y="32439"/>
                  <a:pt x="256881" y="32950"/>
                  <a:pt x="256398" y="33456"/>
                </a:cubicBezTo>
                <a:cubicBezTo>
                  <a:pt x="256398" y="33456"/>
                  <a:pt x="255915" y="33962"/>
                  <a:pt x="255432" y="33962"/>
                </a:cubicBezTo>
                <a:lnTo>
                  <a:pt x="254950" y="32950"/>
                </a:lnTo>
                <a:cubicBezTo>
                  <a:pt x="254950" y="32950"/>
                  <a:pt x="255432" y="31933"/>
                  <a:pt x="255915" y="31933"/>
                </a:cubicBezTo>
                <a:cubicBezTo>
                  <a:pt x="255915" y="31933"/>
                  <a:pt x="254950" y="31427"/>
                  <a:pt x="254950" y="30921"/>
                </a:cubicBezTo>
                <a:cubicBezTo>
                  <a:pt x="254950" y="30921"/>
                  <a:pt x="255915" y="30414"/>
                  <a:pt x="255915" y="29908"/>
                </a:cubicBezTo>
                <a:cubicBezTo>
                  <a:pt x="255915" y="29908"/>
                  <a:pt x="255432" y="29398"/>
                  <a:pt x="255432" y="28892"/>
                </a:cubicBezTo>
                <a:cubicBezTo>
                  <a:pt x="254950" y="28385"/>
                  <a:pt x="254467" y="28385"/>
                  <a:pt x="254467" y="27879"/>
                </a:cubicBezTo>
                <a:cubicBezTo>
                  <a:pt x="254467" y="27879"/>
                  <a:pt x="253984" y="26863"/>
                  <a:pt x="253501" y="26863"/>
                </a:cubicBezTo>
                <a:cubicBezTo>
                  <a:pt x="253501" y="26863"/>
                  <a:pt x="252535" y="27879"/>
                  <a:pt x="252535" y="27373"/>
                </a:cubicBezTo>
                <a:cubicBezTo>
                  <a:pt x="252052" y="27373"/>
                  <a:pt x="252052" y="26863"/>
                  <a:pt x="251570" y="26356"/>
                </a:cubicBezTo>
                <a:cubicBezTo>
                  <a:pt x="251087" y="25850"/>
                  <a:pt x="250604" y="24838"/>
                  <a:pt x="250121" y="24332"/>
                </a:cubicBezTo>
                <a:cubicBezTo>
                  <a:pt x="250121" y="24332"/>
                  <a:pt x="248672" y="24838"/>
                  <a:pt x="249155" y="24838"/>
                </a:cubicBezTo>
                <a:cubicBezTo>
                  <a:pt x="249155" y="25344"/>
                  <a:pt x="249638" y="25850"/>
                  <a:pt x="249638" y="26356"/>
                </a:cubicBezTo>
                <a:cubicBezTo>
                  <a:pt x="250121" y="26356"/>
                  <a:pt x="250121" y="26863"/>
                  <a:pt x="250604" y="27373"/>
                </a:cubicBezTo>
                <a:cubicBezTo>
                  <a:pt x="251087" y="27879"/>
                  <a:pt x="251087" y="27879"/>
                  <a:pt x="251570" y="28385"/>
                </a:cubicBezTo>
                <a:cubicBezTo>
                  <a:pt x="251570" y="28892"/>
                  <a:pt x="252052" y="29398"/>
                  <a:pt x="252052" y="29398"/>
                </a:cubicBezTo>
                <a:lnTo>
                  <a:pt x="251087" y="30414"/>
                </a:lnTo>
                <a:lnTo>
                  <a:pt x="252052" y="31427"/>
                </a:lnTo>
                <a:cubicBezTo>
                  <a:pt x="251570" y="31933"/>
                  <a:pt x="251087" y="31933"/>
                  <a:pt x="251087" y="32439"/>
                </a:cubicBezTo>
                <a:cubicBezTo>
                  <a:pt x="250604" y="32950"/>
                  <a:pt x="250121" y="32950"/>
                  <a:pt x="249638" y="33456"/>
                </a:cubicBezTo>
                <a:cubicBezTo>
                  <a:pt x="249638" y="33456"/>
                  <a:pt x="249155" y="33962"/>
                  <a:pt x="248672" y="33962"/>
                </a:cubicBezTo>
                <a:cubicBezTo>
                  <a:pt x="248190" y="33456"/>
                  <a:pt x="247707" y="32439"/>
                  <a:pt x="247224" y="31933"/>
                </a:cubicBezTo>
                <a:cubicBezTo>
                  <a:pt x="246741" y="31427"/>
                  <a:pt x="246741" y="30921"/>
                  <a:pt x="246258" y="30921"/>
                </a:cubicBezTo>
                <a:cubicBezTo>
                  <a:pt x="246258" y="30414"/>
                  <a:pt x="245775" y="29908"/>
                  <a:pt x="245292" y="29398"/>
                </a:cubicBezTo>
                <a:cubicBezTo>
                  <a:pt x="245292" y="29398"/>
                  <a:pt x="244810" y="28892"/>
                  <a:pt x="244810" y="28385"/>
                </a:cubicBezTo>
                <a:lnTo>
                  <a:pt x="245775" y="27879"/>
                </a:lnTo>
                <a:cubicBezTo>
                  <a:pt x="245775" y="27373"/>
                  <a:pt x="245292" y="26863"/>
                  <a:pt x="244810" y="26356"/>
                </a:cubicBezTo>
                <a:cubicBezTo>
                  <a:pt x="244810" y="26356"/>
                  <a:pt x="244327" y="25850"/>
                  <a:pt x="243844" y="25344"/>
                </a:cubicBezTo>
                <a:cubicBezTo>
                  <a:pt x="243844" y="25850"/>
                  <a:pt x="243361" y="25850"/>
                  <a:pt x="242878" y="26356"/>
                </a:cubicBezTo>
                <a:lnTo>
                  <a:pt x="241912" y="26863"/>
                </a:lnTo>
                <a:cubicBezTo>
                  <a:pt x="241912" y="27373"/>
                  <a:pt x="242878" y="27879"/>
                  <a:pt x="242878" y="28385"/>
                </a:cubicBezTo>
                <a:cubicBezTo>
                  <a:pt x="242878" y="28385"/>
                  <a:pt x="241912" y="28892"/>
                  <a:pt x="241430" y="28892"/>
                </a:cubicBezTo>
                <a:cubicBezTo>
                  <a:pt x="241430" y="29398"/>
                  <a:pt x="242395" y="29908"/>
                  <a:pt x="242395" y="30414"/>
                </a:cubicBezTo>
                <a:lnTo>
                  <a:pt x="241430" y="30921"/>
                </a:lnTo>
                <a:cubicBezTo>
                  <a:pt x="241430" y="31427"/>
                  <a:pt x="242395" y="31933"/>
                  <a:pt x="242395" y="32439"/>
                </a:cubicBezTo>
                <a:cubicBezTo>
                  <a:pt x="241912" y="32439"/>
                  <a:pt x="241430" y="32950"/>
                  <a:pt x="240947" y="32950"/>
                </a:cubicBezTo>
                <a:cubicBezTo>
                  <a:pt x="240947" y="33456"/>
                  <a:pt x="241912" y="33962"/>
                  <a:pt x="241912" y="34468"/>
                </a:cubicBezTo>
                <a:lnTo>
                  <a:pt x="240947" y="34974"/>
                </a:lnTo>
                <a:cubicBezTo>
                  <a:pt x="239981" y="35481"/>
                  <a:pt x="239498" y="35987"/>
                  <a:pt x="238532" y="37003"/>
                </a:cubicBezTo>
                <a:cubicBezTo>
                  <a:pt x="238050" y="35987"/>
                  <a:pt x="237567" y="35481"/>
                  <a:pt x="237084" y="34468"/>
                </a:cubicBezTo>
                <a:cubicBezTo>
                  <a:pt x="237084" y="34468"/>
                  <a:pt x="238050" y="33962"/>
                  <a:pt x="238050" y="33456"/>
                </a:cubicBezTo>
                <a:cubicBezTo>
                  <a:pt x="238050" y="33456"/>
                  <a:pt x="237567" y="32950"/>
                  <a:pt x="237567" y="32439"/>
                </a:cubicBezTo>
                <a:cubicBezTo>
                  <a:pt x="237084" y="32439"/>
                  <a:pt x="236601" y="31427"/>
                  <a:pt x="236601" y="31427"/>
                </a:cubicBezTo>
                <a:cubicBezTo>
                  <a:pt x="236118" y="31427"/>
                  <a:pt x="235635" y="32439"/>
                  <a:pt x="235635" y="32439"/>
                </a:cubicBezTo>
                <a:cubicBezTo>
                  <a:pt x="235152" y="32439"/>
                  <a:pt x="234670" y="31427"/>
                  <a:pt x="234670" y="30921"/>
                </a:cubicBezTo>
                <a:lnTo>
                  <a:pt x="235635" y="30414"/>
                </a:lnTo>
                <a:cubicBezTo>
                  <a:pt x="235635" y="29908"/>
                  <a:pt x="235152" y="29398"/>
                  <a:pt x="234670" y="29398"/>
                </a:cubicBezTo>
                <a:cubicBezTo>
                  <a:pt x="234670" y="28892"/>
                  <a:pt x="234187" y="28385"/>
                  <a:pt x="234187" y="27879"/>
                </a:cubicBezTo>
                <a:lnTo>
                  <a:pt x="235152" y="27373"/>
                </a:lnTo>
                <a:cubicBezTo>
                  <a:pt x="235152" y="26863"/>
                  <a:pt x="234187" y="26356"/>
                  <a:pt x="234187" y="25850"/>
                </a:cubicBezTo>
                <a:cubicBezTo>
                  <a:pt x="234187" y="25850"/>
                  <a:pt x="233704" y="25344"/>
                  <a:pt x="233704" y="24838"/>
                </a:cubicBezTo>
                <a:cubicBezTo>
                  <a:pt x="233221" y="24332"/>
                  <a:pt x="232738" y="24332"/>
                  <a:pt x="232738" y="23825"/>
                </a:cubicBezTo>
                <a:cubicBezTo>
                  <a:pt x="232255" y="24332"/>
                  <a:pt x="231772" y="24332"/>
                  <a:pt x="231772" y="24838"/>
                </a:cubicBezTo>
                <a:cubicBezTo>
                  <a:pt x="231290" y="24838"/>
                  <a:pt x="230807" y="25344"/>
                  <a:pt x="230324" y="25344"/>
                </a:cubicBezTo>
                <a:cubicBezTo>
                  <a:pt x="230324" y="25850"/>
                  <a:pt x="231290" y="26356"/>
                  <a:pt x="231290" y="26863"/>
                </a:cubicBezTo>
                <a:lnTo>
                  <a:pt x="232255" y="27879"/>
                </a:lnTo>
                <a:lnTo>
                  <a:pt x="231290" y="28385"/>
                </a:lnTo>
                <a:cubicBezTo>
                  <a:pt x="230807" y="28892"/>
                  <a:pt x="230324" y="29398"/>
                  <a:pt x="229841" y="29398"/>
                </a:cubicBezTo>
                <a:lnTo>
                  <a:pt x="228875" y="30414"/>
                </a:lnTo>
                <a:lnTo>
                  <a:pt x="229841" y="31427"/>
                </a:lnTo>
                <a:cubicBezTo>
                  <a:pt x="229841" y="31933"/>
                  <a:pt x="230324" y="32439"/>
                  <a:pt x="230807" y="32439"/>
                </a:cubicBezTo>
                <a:cubicBezTo>
                  <a:pt x="230807" y="32950"/>
                  <a:pt x="231290" y="33456"/>
                  <a:pt x="231290" y="33962"/>
                </a:cubicBezTo>
                <a:lnTo>
                  <a:pt x="230324" y="34468"/>
                </a:lnTo>
                <a:cubicBezTo>
                  <a:pt x="230324" y="34974"/>
                  <a:pt x="231290" y="35481"/>
                  <a:pt x="231290" y="35987"/>
                </a:cubicBezTo>
                <a:cubicBezTo>
                  <a:pt x="231290" y="35987"/>
                  <a:pt x="230324" y="36497"/>
                  <a:pt x="229841" y="36497"/>
                </a:cubicBezTo>
                <a:cubicBezTo>
                  <a:pt x="229841" y="35987"/>
                  <a:pt x="229358" y="35987"/>
                  <a:pt x="229358" y="35481"/>
                </a:cubicBezTo>
                <a:cubicBezTo>
                  <a:pt x="228875" y="34974"/>
                  <a:pt x="228875" y="34468"/>
                  <a:pt x="228392" y="34468"/>
                </a:cubicBezTo>
                <a:cubicBezTo>
                  <a:pt x="228392" y="33962"/>
                  <a:pt x="227910" y="33456"/>
                  <a:pt x="227427" y="33456"/>
                </a:cubicBezTo>
                <a:cubicBezTo>
                  <a:pt x="227427" y="32950"/>
                  <a:pt x="226944" y="33962"/>
                  <a:pt x="226461" y="33962"/>
                </a:cubicBezTo>
                <a:lnTo>
                  <a:pt x="225495" y="34974"/>
                </a:lnTo>
                <a:cubicBezTo>
                  <a:pt x="225012" y="34974"/>
                  <a:pt x="224530" y="35481"/>
                  <a:pt x="224530" y="35987"/>
                </a:cubicBezTo>
                <a:cubicBezTo>
                  <a:pt x="224047" y="35987"/>
                  <a:pt x="223564" y="34974"/>
                  <a:pt x="223564" y="34468"/>
                </a:cubicBezTo>
                <a:cubicBezTo>
                  <a:pt x="223081" y="34468"/>
                  <a:pt x="222598" y="35481"/>
                  <a:pt x="222598" y="35481"/>
                </a:cubicBezTo>
                <a:cubicBezTo>
                  <a:pt x="222115" y="35481"/>
                  <a:pt x="221633" y="34468"/>
                  <a:pt x="221633" y="34468"/>
                </a:cubicBezTo>
                <a:lnTo>
                  <a:pt x="222598" y="33456"/>
                </a:lnTo>
                <a:cubicBezTo>
                  <a:pt x="223081" y="33456"/>
                  <a:pt x="223564" y="32950"/>
                  <a:pt x="223564" y="32439"/>
                </a:cubicBezTo>
                <a:cubicBezTo>
                  <a:pt x="224047" y="32439"/>
                  <a:pt x="223081" y="31933"/>
                  <a:pt x="223081" y="31427"/>
                </a:cubicBezTo>
                <a:cubicBezTo>
                  <a:pt x="222598" y="30921"/>
                  <a:pt x="222598" y="30921"/>
                  <a:pt x="222115" y="30414"/>
                </a:cubicBezTo>
                <a:cubicBezTo>
                  <a:pt x="222115" y="29908"/>
                  <a:pt x="221633" y="29398"/>
                  <a:pt x="221150" y="29398"/>
                </a:cubicBezTo>
                <a:cubicBezTo>
                  <a:pt x="221150" y="28892"/>
                  <a:pt x="220667" y="28385"/>
                  <a:pt x="220667" y="28385"/>
                </a:cubicBezTo>
                <a:cubicBezTo>
                  <a:pt x="220184" y="27879"/>
                  <a:pt x="219701" y="28892"/>
                  <a:pt x="219218" y="28892"/>
                </a:cubicBezTo>
                <a:cubicBezTo>
                  <a:pt x="219218" y="28892"/>
                  <a:pt x="218735" y="28385"/>
                  <a:pt x="218735" y="27879"/>
                </a:cubicBezTo>
                <a:cubicBezTo>
                  <a:pt x="218253" y="27373"/>
                  <a:pt x="217770" y="26863"/>
                  <a:pt x="217770" y="26863"/>
                </a:cubicBezTo>
                <a:cubicBezTo>
                  <a:pt x="217770" y="26356"/>
                  <a:pt x="218735" y="25850"/>
                  <a:pt x="218735" y="25850"/>
                </a:cubicBezTo>
                <a:cubicBezTo>
                  <a:pt x="218735" y="25344"/>
                  <a:pt x="218253" y="25344"/>
                  <a:pt x="218253" y="24838"/>
                </a:cubicBezTo>
                <a:cubicBezTo>
                  <a:pt x="217770" y="24838"/>
                  <a:pt x="216804" y="25344"/>
                  <a:pt x="216804" y="25850"/>
                </a:cubicBezTo>
                <a:lnTo>
                  <a:pt x="215838" y="26356"/>
                </a:lnTo>
                <a:cubicBezTo>
                  <a:pt x="215838" y="26863"/>
                  <a:pt x="216804" y="27373"/>
                  <a:pt x="216804" y="27373"/>
                </a:cubicBezTo>
                <a:cubicBezTo>
                  <a:pt x="216804" y="27879"/>
                  <a:pt x="217770" y="28385"/>
                  <a:pt x="217287" y="28892"/>
                </a:cubicBezTo>
                <a:cubicBezTo>
                  <a:pt x="217287" y="28892"/>
                  <a:pt x="216804" y="29398"/>
                  <a:pt x="216321" y="29398"/>
                </a:cubicBezTo>
                <a:cubicBezTo>
                  <a:pt x="216321" y="29908"/>
                  <a:pt x="215355" y="30414"/>
                  <a:pt x="215355" y="30414"/>
                </a:cubicBezTo>
                <a:cubicBezTo>
                  <a:pt x="215355" y="30414"/>
                  <a:pt x="215838" y="31427"/>
                  <a:pt x="216321" y="31427"/>
                </a:cubicBezTo>
                <a:cubicBezTo>
                  <a:pt x="216321" y="31933"/>
                  <a:pt x="217287" y="32439"/>
                  <a:pt x="216804" y="32950"/>
                </a:cubicBezTo>
                <a:cubicBezTo>
                  <a:pt x="216804" y="32950"/>
                  <a:pt x="216321" y="33456"/>
                  <a:pt x="215838" y="33456"/>
                </a:cubicBezTo>
                <a:cubicBezTo>
                  <a:pt x="215355" y="33962"/>
                  <a:pt x="215355" y="33962"/>
                  <a:pt x="214873" y="34468"/>
                </a:cubicBezTo>
                <a:cubicBezTo>
                  <a:pt x="214873" y="34974"/>
                  <a:pt x="215838" y="35481"/>
                  <a:pt x="215838" y="35481"/>
                </a:cubicBezTo>
                <a:cubicBezTo>
                  <a:pt x="215838" y="35481"/>
                  <a:pt x="214873" y="36497"/>
                  <a:pt x="214390" y="36497"/>
                </a:cubicBezTo>
                <a:lnTo>
                  <a:pt x="213907" y="35481"/>
                </a:lnTo>
                <a:cubicBezTo>
                  <a:pt x="213424" y="34974"/>
                  <a:pt x="213424" y="34468"/>
                  <a:pt x="212941" y="33962"/>
                </a:cubicBezTo>
                <a:lnTo>
                  <a:pt x="213907" y="33456"/>
                </a:lnTo>
                <a:cubicBezTo>
                  <a:pt x="213907" y="32950"/>
                  <a:pt x="212941" y="32439"/>
                  <a:pt x="213424" y="32439"/>
                </a:cubicBezTo>
                <a:cubicBezTo>
                  <a:pt x="213424" y="31933"/>
                  <a:pt x="214390" y="31933"/>
                  <a:pt x="214390" y="31427"/>
                </a:cubicBezTo>
                <a:cubicBezTo>
                  <a:pt x="214390" y="30921"/>
                  <a:pt x="213424" y="30414"/>
                  <a:pt x="213424" y="30414"/>
                </a:cubicBezTo>
                <a:cubicBezTo>
                  <a:pt x="213424" y="29908"/>
                  <a:pt x="214390" y="29908"/>
                  <a:pt x="214390" y="29398"/>
                </a:cubicBezTo>
                <a:cubicBezTo>
                  <a:pt x="213907" y="28385"/>
                  <a:pt x="213424" y="27879"/>
                  <a:pt x="212941" y="26863"/>
                </a:cubicBezTo>
                <a:cubicBezTo>
                  <a:pt x="212458" y="27373"/>
                  <a:pt x="211975" y="27879"/>
                  <a:pt x="211975" y="27879"/>
                </a:cubicBezTo>
                <a:cubicBezTo>
                  <a:pt x="211493" y="28385"/>
                  <a:pt x="211010" y="28385"/>
                  <a:pt x="210527" y="28892"/>
                </a:cubicBezTo>
                <a:lnTo>
                  <a:pt x="211493" y="29908"/>
                </a:lnTo>
                <a:cubicBezTo>
                  <a:pt x="211493" y="30414"/>
                  <a:pt x="210527" y="30414"/>
                  <a:pt x="210527" y="30921"/>
                </a:cubicBezTo>
                <a:cubicBezTo>
                  <a:pt x="210527" y="30921"/>
                  <a:pt x="211493" y="31427"/>
                  <a:pt x="211493" y="31933"/>
                </a:cubicBezTo>
                <a:cubicBezTo>
                  <a:pt x="210527" y="32439"/>
                  <a:pt x="210044" y="32950"/>
                  <a:pt x="209078" y="33456"/>
                </a:cubicBezTo>
                <a:cubicBezTo>
                  <a:pt x="209078" y="33456"/>
                  <a:pt x="208595" y="32950"/>
                  <a:pt x="208113" y="32439"/>
                </a:cubicBezTo>
                <a:lnTo>
                  <a:pt x="207630" y="31427"/>
                </a:lnTo>
                <a:cubicBezTo>
                  <a:pt x="207630" y="30921"/>
                  <a:pt x="208595" y="30921"/>
                  <a:pt x="208595" y="30414"/>
                </a:cubicBezTo>
                <a:cubicBezTo>
                  <a:pt x="208595" y="29908"/>
                  <a:pt x="207630" y="29908"/>
                  <a:pt x="207630" y="29398"/>
                </a:cubicBezTo>
                <a:cubicBezTo>
                  <a:pt x="207630" y="28892"/>
                  <a:pt x="208595" y="28892"/>
                  <a:pt x="209078" y="28385"/>
                </a:cubicBezTo>
                <a:cubicBezTo>
                  <a:pt x="209078" y="28385"/>
                  <a:pt x="208113" y="27879"/>
                  <a:pt x="208113" y="27373"/>
                </a:cubicBezTo>
                <a:cubicBezTo>
                  <a:pt x="207630" y="27373"/>
                  <a:pt x="207147" y="28385"/>
                  <a:pt x="207147" y="28385"/>
                </a:cubicBezTo>
                <a:cubicBezTo>
                  <a:pt x="206664" y="28385"/>
                  <a:pt x="205698" y="28892"/>
                  <a:pt x="205698" y="28892"/>
                </a:cubicBezTo>
                <a:cubicBezTo>
                  <a:pt x="205698" y="29398"/>
                  <a:pt x="206664" y="29908"/>
                  <a:pt x="206664" y="30414"/>
                </a:cubicBezTo>
                <a:lnTo>
                  <a:pt x="205698" y="30921"/>
                </a:lnTo>
                <a:cubicBezTo>
                  <a:pt x="205216" y="30921"/>
                  <a:pt x="205216" y="29908"/>
                  <a:pt x="204733" y="29908"/>
                </a:cubicBezTo>
                <a:lnTo>
                  <a:pt x="203767" y="30921"/>
                </a:lnTo>
                <a:cubicBezTo>
                  <a:pt x="203284" y="30921"/>
                  <a:pt x="202801" y="29908"/>
                  <a:pt x="202801" y="29908"/>
                </a:cubicBezTo>
                <a:cubicBezTo>
                  <a:pt x="202801" y="29398"/>
                  <a:pt x="202318" y="28892"/>
                  <a:pt x="201835" y="28385"/>
                </a:cubicBezTo>
                <a:cubicBezTo>
                  <a:pt x="201835" y="28385"/>
                  <a:pt x="201353" y="27879"/>
                  <a:pt x="201353" y="27373"/>
                </a:cubicBezTo>
                <a:cubicBezTo>
                  <a:pt x="200870" y="27373"/>
                  <a:pt x="200387" y="26356"/>
                  <a:pt x="200387" y="26356"/>
                </a:cubicBezTo>
                <a:cubicBezTo>
                  <a:pt x="200387" y="26356"/>
                  <a:pt x="199421" y="26863"/>
                  <a:pt x="199421" y="27373"/>
                </a:cubicBezTo>
                <a:lnTo>
                  <a:pt x="198455" y="27879"/>
                </a:lnTo>
                <a:cubicBezTo>
                  <a:pt x="197973" y="28385"/>
                  <a:pt x="198938" y="28892"/>
                  <a:pt x="198938" y="29398"/>
                </a:cubicBezTo>
                <a:lnTo>
                  <a:pt x="197973" y="29908"/>
                </a:lnTo>
                <a:cubicBezTo>
                  <a:pt x="197973" y="29908"/>
                  <a:pt x="197490" y="29398"/>
                  <a:pt x="197007" y="28892"/>
                </a:cubicBezTo>
                <a:lnTo>
                  <a:pt x="196524" y="27879"/>
                </a:lnTo>
                <a:cubicBezTo>
                  <a:pt x="196524" y="27373"/>
                  <a:pt x="197490" y="27373"/>
                  <a:pt x="197490" y="26863"/>
                </a:cubicBezTo>
                <a:cubicBezTo>
                  <a:pt x="197007" y="26863"/>
                  <a:pt x="197007" y="25850"/>
                  <a:pt x="196524" y="25850"/>
                </a:cubicBezTo>
                <a:cubicBezTo>
                  <a:pt x="196524" y="25850"/>
                  <a:pt x="195558" y="26356"/>
                  <a:pt x="195558" y="26863"/>
                </a:cubicBezTo>
                <a:cubicBezTo>
                  <a:pt x="195558" y="26863"/>
                  <a:pt x="196524" y="27373"/>
                  <a:pt x="196524" y="27879"/>
                </a:cubicBezTo>
                <a:cubicBezTo>
                  <a:pt x="196524" y="27879"/>
                  <a:pt x="195558" y="28385"/>
                  <a:pt x="195075" y="28892"/>
                </a:cubicBezTo>
                <a:cubicBezTo>
                  <a:pt x="195075" y="28892"/>
                  <a:pt x="196041" y="29398"/>
                  <a:pt x="196041" y="29908"/>
                </a:cubicBezTo>
                <a:lnTo>
                  <a:pt x="195075" y="30414"/>
                </a:lnTo>
                <a:lnTo>
                  <a:pt x="194110" y="29398"/>
                </a:lnTo>
                <a:cubicBezTo>
                  <a:pt x="194110" y="28892"/>
                  <a:pt x="193627" y="28892"/>
                  <a:pt x="193144" y="28385"/>
                </a:cubicBezTo>
                <a:cubicBezTo>
                  <a:pt x="193144" y="27879"/>
                  <a:pt x="192661" y="27373"/>
                  <a:pt x="192661" y="27373"/>
                </a:cubicBezTo>
                <a:cubicBezTo>
                  <a:pt x="192178" y="27373"/>
                  <a:pt x="191695" y="28385"/>
                  <a:pt x="191695" y="27879"/>
                </a:cubicBezTo>
                <a:cubicBezTo>
                  <a:pt x="191212" y="27879"/>
                  <a:pt x="190729" y="26863"/>
                  <a:pt x="190729" y="26863"/>
                </a:cubicBezTo>
                <a:cubicBezTo>
                  <a:pt x="190247" y="26863"/>
                  <a:pt x="189764" y="27879"/>
                  <a:pt x="189764" y="27879"/>
                </a:cubicBezTo>
                <a:cubicBezTo>
                  <a:pt x="189281" y="27879"/>
                  <a:pt x="188798" y="26863"/>
                  <a:pt x="188798" y="26863"/>
                </a:cubicBezTo>
                <a:cubicBezTo>
                  <a:pt x="188315" y="26863"/>
                  <a:pt x="187832" y="27373"/>
                  <a:pt x="187832" y="27373"/>
                </a:cubicBezTo>
                <a:cubicBezTo>
                  <a:pt x="187832" y="27879"/>
                  <a:pt x="188315" y="28385"/>
                  <a:pt x="188315" y="28892"/>
                </a:cubicBezTo>
                <a:cubicBezTo>
                  <a:pt x="188798" y="28892"/>
                  <a:pt x="189281" y="29908"/>
                  <a:pt x="189281" y="29908"/>
                </a:cubicBezTo>
                <a:lnTo>
                  <a:pt x="190247" y="28892"/>
                </a:lnTo>
                <a:cubicBezTo>
                  <a:pt x="190729" y="29398"/>
                  <a:pt x="191212" y="29908"/>
                  <a:pt x="191212" y="29908"/>
                </a:cubicBezTo>
                <a:cubicBezTo>
                  <a:pt x="191212" y="30414"/>
                  <a:pt x="190247" y="30414"/>
                  <a:pt x="190247" y="30921"/>
                </a:cubicBezTo>
                <a:cubicBezTo>
                  <a:pt x="190247" y="31427"/>
                  <a:pt x="189281" y="31427"/>
                  <a:pt x="189281" y="31933"/>
                </a:cubicBezTo>
                <a:lnTo>
                  <a:pt x="188315" y="30921"/>
                </a:lnTo>
                <a:cubicBezTo>
                  <a:pt x="188315" y="30414"/>
                  <a:pt x="187349" y="31427"/>
                  <a:pt x="187349" y="31427"/>
                </a:cubicBezTo>
                <a:cubicBezTo>
                  <a:pt x="186867" y="31427"/>
                  <a:pt x="186384" y="30414"/>
                  <a:pt x="186384" y="30414"/>
                </a:cubicBezTo>
                <a:cubicBezTo>
                  <a:pt x="186384" y="30414"/>
                  <a:pt x="187349" y="29908"/>
                  <a:pt x="187349" y="29398"/>
                </a:cubicBezTo>
                <a:cubicBezTo>
                  <a:pt x="187349" y="29398"/>
                  <a:pt x="186867" y="28892"/>
                  <a:pt x="186384" y="28385"/>
                </a:cubicBezTo>
                <a:cubicBezTo>
                  <a:pt x="186384" y="27879"/>
                  <a:pt x="185901" y="27879"/>
                  <a:pt x="185901" y="27373"/>
                </a:cubicBezTo>
                <a:cubicBezTo>
                  <a:pt x="185901" y="26863"/>
                  <a:pt x="186867" y="26863"/>
                  <a:pt x="186867" y="26356"/>
                </a:cubicBezTo>
                <a:cubicBezTo>
                  <a:pt x="186867" y="26356"/>
                  <a:pt x="185901" y="25850"/>
                  <a:pt x="185901" y="25344"/>
                </a:cubicBezTo>
                <a:cubicBezTo>
                  <a:pt x="185901" y="25344"/>
                  <a:pt x="185418" y="26356"/>
                  <a:pt x="184935" y="26356"/>
                </a:cubicBezTo>
                <a:cubicBezTo>
                  <a:pt x="184452" y="26356"/>
                  <a:pt x="184452" y="24838"/>
                  <a:pt x="183969" y="24838"/>
                </a:cubicBezTo>
                <a:cubicBezTo>
                  <a:pt x="183969" y="24838"/>
                  <a:pt x="183486" y="25850"/>
                  <a:pt x="183004" y="25850"/>
                </a:cubicBezTo>
                <a:cubicBezTo>
                  <a:pt x="183004" y="25850"/>
                  <a:pt x="182521" y="24838"/>
                  <a:pt x="182038" y="24838"/>
                </a:cubicBezTo>
                <a:cubicBezTo>
                  <a:pt x="182038" y="24838"/>
                  <a:pt x="181555" y="25850"/>
                  <a:pt x="181072" y="25850"/>
                </a:cubicBezTo>
                <a:cubicBezTo>
                  <a:pt x="181072" y="25850"/>
                  <a:pt x="182038" y="26356"/>
                  <a:pt x="182038" y="26863"/>
                </a:cubicBezTo>
                <a:cubicBezTo>
                  <a:pt x="182038" y="26863"/>
                  <a:pt x="181072" y="27373"/>
                  <a:pt x="181072" y="27879"/>
                </a:cubicBezTo>
                <a:lnTo>
                  <a:pt x="181555" y="28892"/>
                </a:lnTo>
                <a:cubicBezTo>
                  <a:pt x="182038" y="28892"/>
                  <a:pt x="182521" y="27879"/>
                  <a:pt x="183004" y="27879"/>
                </a:cubicBezTo>
                <a:lnTo>
                  <a:pt x="183486" y="28892"/>
                </a:lnTo>
                <a:cubicBezTo>
                  <a:pt x="183969" y="28892"/>
                  <a:pt x="184452" y="27879"/>
                  <a:pt x="184935" y="28385"/>
                </a:cubicBezTo>
                <a:cubicBezTo>
                  <a:pt x="184935" y="28385"/>
                  <a:pt x="185418" y="28892"/>
                  <a:pt x="185418" y="29398"/>
                </a:cubicBezTo>
                <a:cubicBezTo>
                  <a:pt x="185901" y="29908"/>
                  <a:pt x="185901" y="29908"/>
                  <a:pt x="186384" y="30414"/>
                </a:cubicBezTo>
                <a:lnTo>
                  <a:pt x="185418" y="31427"/>
                </a:lnTo>
                <a:lnTo>
                  <a:pt x="185901" y="32439"/>
                </a:lnTo>
                <a:cubicBezTo>
                  <a:pt x="186384" y="32950"/>
                  <a:pt x="186867" y="32950"/>
                  <a:pt x="186867" y="33456"/>
                </a:cubicBezTo>
                <a:lnTo>
                  <a:pt x="185901" y="34468"/>
                </a:lnTo>
                <a:cubicBezTo>
                  <a:pt x="185418" y="34468"/>
                  <a:pt x="185418" y="33456"/>
                  <a:pt x="184935" y="33456"/>
                </a:cubicBezTo>
                <a:cubicBezTo>
                  <a:pt x="184935" y="32950"/>
                  <a:pt x="184452" y="32439"/>
                  <a:pt x="183969" y="31933"/>
                </a:cubicBezTo>
                <a:cubicBezTo>
                  <a:pt x="183969" y="31933"/>
                  <a:pt x="183486" y="32950"/>
                  <a:pt x="183004" y="32950"/>
                </a:cubicBezTo>
                <a:lnTo>
                  <a:pt x="182521" y="31933"/>
                </a:lnTo>
                <a:cubicBezTo>
                  <a:pt x="182038" y="31933"/>
                  <a:pt x="181555" y="30921"/>
                  <a:pt x="181555" y="30921"/>
                </a:cubicBezTo>
                <a:cubicBezTo>
                  <a:pt x="181072" y="30921"/>
                  <a:pt x="180589" y="31427"/>
                  <a:pt x="180589" y="31427"/>
                </a:cubicBezTo>
                <a:cubicBezTo>
                  <a:pt x="180106" y="31427"/>
                  <a:pt x="179624" y="30414"/>
                  <a:pt x="179624" y="30414"/>
                </a:cubicBezTo>
                <a:cubicBezTo>
                  <a:pt x="179141" y="30414"/>
                  <a:pt x="178658" y="31427"/>
                  <a:pt x="178658" y="31427"/>
                </a:cubicBezTo>
                <a:cubicBezTo>
                  <a:pt x="178175" y="31427"/>
                  <a:pt x="178175" y="30414"/>
                  <a:pt x="177692" y="30414"/>
                </a:cubicBezTo>
                <a:cubicBezTo>
                  <a:pt x="177209" y="30414"/>
                  <a:pt x="176726" y="30921"/>
                  <a:pt x="176726" y="30921"/>
                </a:cubicBezTo>
                <a:cubicBezTo>
                  <a:pt x="176244" y="30921"/>
                  <a:pt x="176244" y="29908"/>
                  <a:pt x="175761" y="29908"/>
                </a:cubicBezTo>
                <a:cubicBezTo>
                  <a:pt x="175761" y="29908"/>
                  <a:pt x="176726" y="29398"/>
                  <a:pt x="176726" y="28892"/>
                </a:cubicBezTo>
                <a:cubicBezTo>
                  <a:pt x="177209" y="28892"/>
                  <a:pt x="177692" y="28385"/>
                  <a:pt x="177692" y="28385"/>
                </a:cubicBezTo>
                <a:lnTo>
                  <a:pt x="177209" y="26863"/>
                </a:lnTo>
                <a:cubicBezTo>
                  <a:pt x="176726" y="26863"/>
                  <a:pt x="176244" y="27879"/>
                  <a:pt x="176244" y="27879"/>
                </a:cubicBezTo>
                <a:cubicBezTo>
                  <a:pt x="175278" y="27373"/>
                  <a:pt x="174795" y="26356"/>
                  <a:pt x="174312" y="25850"/>
                </a:cubicBezTo>
                <a:cubicBezTo>
                  <a:pt x="174312" y="25344"/>
                  <a:pt x="173829" y="24838"/>
                  <a:pt x="173346" y="24332"/>
                </a:cubicBezTo>
                <a:lnTo>
                  <a:pt x="172381" y="25344"/>
                </a:lnTo>
                <a:cubicBezTo>
                  <a:pt x="172381" y="25850"/>
                  <a:pt x="173346" y="26356"/>
                  <a:pt x="173346" y="26356"/>
                </a:cubicBezTo>
                <a:cubicBezTo>
                  <a:pt x="173346" y="26863"/>
                  <a:pt x="173829" y="27373"/>
                  <a:pt x="174312" y="27879"/>
                </a:cubicBezTo>
                <a:cubicBezTo>
                  <a:pt x="174312" y="27879"/>
                  <a:pt x="174795" y="28385"/>
                  <a:pt x="174795" y="28892"/>
                </a:cubicBezTo>
                <a:cubicBezTo>
                  <a:pt x="175278" y="28892"/>
                  <a:pt x="175761" y="29908"/>
                  <a:pt x="175761" y="29908"/>
                </a:cubicBezTo>
                <a:lnTo>
                  <a:pt x="174795" y="30921"/>
                </a:lnTo>
                <a:lnTo>
                  <a:pt x="173829" y="29908"/>
                </a:lnTo>
                <a:cubicBezTo>
                  <a:pt x="173829" y="29398"/>
                  <a:pt x="173346" y="28892"/>
                  <a:pt x="172863" y="28385"/>
                </a:cubicBezTo>
                <a:cubicBezTo>
                  <a:pt x="172863" y="28892"/>
                  <a:pt x="171898" y="28892"/>
                  <a:pt x="171898" y="29398"/>
                </a:cubicBezTo>
                <a:cubicBezTo>
                  <a:pt x="171898" y="29908"/>
                  <a:pt x="172863" y="30414"/>
                  <a:pt x="172863" y="30414"/>
                </a:cubicBezTo>
                <a:cubicBezTo>
                  <a:pt x="172863" y="30921"/>
                  <a:pt x="171898" y="30921"/>
                  <a:pt x="171898" y="31427"/>
                </a:cubicBezTo>
                <a:cubicBezTo>
                  <a:pt x="171415" y="31933"/>
                  <a:pt x="172381" y="32439"/>
                  <a:pt x="172381" y="32439"/>
                </a:cubicBezTo>
                <a:cubicBezTo>
                  <a:pt x="172381" y="32950"/>
                  <a:pt x="171415" y="32950"/>
                  <a:pt x="171415" y="33456"/>
                </a:cubicBezTo>
                <a:cubicBezTo>
                  <a:pt x="170932" y="33456"/>
                  <a:pt x="170932" y="32439"/>
                  <a:pt x="170449" y="32439"/>
                </a:cubicBezTo>
                <a:cubicBezTo>
                  <a:pt x="170449" y="32439"/>
                  <a:pt x="169966" y="32950"/>
                  <a:pt x="169483" y="32950"/>
                </a:cubicBezTo>
                <a:cubicBezTo>
                  <a:pt x="169483" y="32950"/>
                  <a:pt x="169001" y="31933"/>
                  <a:pt x="168518" y="31933"/>
                </a:cubicBezTo>
                <a:cubicBezTo>
                  <a:pt x="168518" y="31933"/>
                  <a:pt x="168035" y="31427"/>
                  <a:pt x="168035" y="30921"/>
                </a:cubicBezTo>
                <a:cubicBezTo>
                  <a:pt x="167552" y="30921"/>
                  <a:pt x="167069" y="29908"/>
                  <a:pt x="167069" y="29908"/>
                </a:cubicBezTo>
                <a:cubicBezTo>
                  <a:pt x="166586" y="29908"/>
                  <a:pt x="166103" y="30414"/>
                  <a:pt x="166103" y="30414"/>
                </a:cubicBezTo>
                <a:cubicBezTo>
                  <a:pt x="165621" y="30414"/>
                  <a:pt x="165138" y="31427"/>
                  <a:pt x="165138" y="31427"/>
                </a:cubicBezTo>
                <a:cubicBezTo>
                  <a:pt x="164655" y="31933"/>
                  <a:pt x="164172" y="32439"/>
                  <a:pt x="163689" y="32439"/>
                </a:cubicBezTo>
                <a:lnTo>
                  <a:pt x="163206" y="31427"/>
                </a:lnTo>
                <a:cubicBezTo>
                  <a:pt x="162723" y="31427"/>
                  <a:pt x="162241" y="31933"/>
                  <a:pt x="161758" y="31933"/>
                </a:cubicBezTo>
                <a:cubicBezTo>
                  <a:pt x="161758" y="31933"/>
                  <a:pt x="162723" y="32950"/>
                  <a:pt x="162723" y="33456"/>
                </a:cubicBezTo>
                <a:lnTo>
                  <a:pt x="161758" y="33962"/>
                </a:lnTo>
                <a:lnTo>
                  <a:pt x="160792" y="32950"/>
                </a:lnTo>
                <a:lnTo>
                  <a:pt x="159826" y="33962"/>
                </a:lnTo>
                <a:lnTo>
                  <a:pt x="158861" y="32439"/>
                </a:lnTo>
                <a:cubicBezTo>
                  <a:pt x="159343" y="32439"/>
                  <a:pt x="159826" y="31933"/>
                  <a:pt x="159826" y="31933"/>
                </a:cubicBezTo>
                <a:cubicBezTo>
                  <a:pt x="159826" y="31427"/>
                  <a:pt x="159343" y="30921"/>
                  <a:pt x="159343" y="30921"/>
                </a:cubicBezTo>
                <a:cubicBezTo>
                  <a:pt x="159343" y="30414"/>
                  <a:pt x="158378" y="29908"/>
                  <a:pt x="158378" y="29398"/>
                </a:cubicBezTo>
                <a:lnTo>
                  <a:pt x="159343" y="28892"/>
                </a:lnTo>
                <a:cubicBezTo>
                  <a:pt x="159343" y="28385"/>
                  <a:pt x="158861" y="27879"/>
                  <a:pt x="158861" y="27373"/>
                </a:cubicBezTo>
                <a:lnTo>
                  <a:pt x="159826" y="26863"/>
                </a:lnTo>
                <a:cubicBezTo>
                  <a:pt x="159826" y="26356"/>
                  <a:pt x="158861" y="25850"/>
                  <a:pt x="158861" y="25344"/>
                </a:cubicBezTo>
                <a:cubicBezTo>
                  <a:pt x="158378" y="25850"/>
                  <a:pt x="158378" y="26356"/>
                  <a:pt x="157895" y="26356"/>
                </a:cubicBezTo>
                <a:lnTo>
                  <a:pt x="156929" y="27373"/>
                </a:lnTo>
                <a:cubicBezTo>
                  <a:pt x="156446" y="27373"/>
                  <a:pt x="156446" y="26356"/>
                  <a:pt x="155963" y="26356"/>
                </a:cubicBezTo>
                <a:lnTo>
                  <a:pt x="154998" y="26863"/>
                </a:lnTo>
                <a:cubicBezTo>
                  <a:pt x="154998" y="26863"/>
                  <a:pt x="155481" y="27879"/>
                  <a:pt x="155481" y="28385"/>
                </a:cubicBezTo>
                <a:cubicBezTo>
                  <a:pt x="155963" y="28385"/>
                  <a:pt x="156446" y="28892"/>
                  <a:pt x="156446" y="29398"/>
                </a:cubicBezTo>
                <a:lnTo>
                  <a:pt x="155481" y="29908"/>
                </a:lnTo>
                <a:cubicBezTo>
                  <a:pt x="155481" y="30414"/>
                  <a:pt x="156446" y="30921"/>
                  <a:pt x="156446" y="31427"/>
                </a:cubicBezTo>
                <a:lnTo>
                  <a:pt x="154998" y="31933"/>
                </a:lnTo>
                <a:cubicBezTo>
                  <a:pt x="154998" y="31933"/>
                  <a:pt x="154515" y="31427"/>
                  <a:pt x="154515" y="30921"/>
                </a:cubicBezTo>
                <a:cubicBezTo>
                  <a:pt x="154515" y="30921"/>
                  <a:pt x="153549" y="30414"/>
                  <a:pt x="153549" y="29908"/>
                </a:cubicBezTo>
                <a:cubicBezTo>
                  <a:pt x="153549" y="29908"/>
                  <a:pt x="154515" y="29398"/>
                  <a:pt x="154515" y="28892"/>
                </a:cubicBezTo>
                <a:cubicBezTo>
                  <a:pt x="154515" y="28892"/>
                  <a:pt x="154032" y="28385"/>
                  <a:pt x="153549" y="27879"/>
                </a:cubicBezTo>
                <a:cubicBezTo>
                  <a:pt x="153549" y="27373"/>
                  <a:pt x="153066" y="27373"/>
                  <a:pt x="153066" y="26863"/>
                </a:cubicBezTo>
                <a:cubicBezTo>
                  <a:pt x="152584" y="26863"/>
                  <a:pt x="152101" y="27373"/>
                  <a:pt x="152101" y="27373"/>
                </a:cubicBezTo>
                <a:cubicBezTo>
                  <a:pt x="151618" y="27879"/>
                  <a:pt x="152584" y="28892"/>
                  <a:pt x="152584" y="28892"/>
                </a:cubicBezTo>
                <a:lnTo>
                  <a:pt x="153549" y="29908"/>
                </a:lnTo>
                <a:cubicBezTo>
                  <a:pt x="153549" y="29908"/>
                  <a:pt x="152584" y="30414"/>
                  <a:pt x="152584" y="30921"/>
                </a:cubicBezTo>
                <a:cubicBezTo>
                  <a:pt x="152101" y="30921"/>
                  <a:pt x="151618" y="31427"/>
                  <a:pt x="151135" y="31427"/>
                </a:cubicBezTo>
                <a:lnTo>
                  <a:pt x="150652" y="30414"/>
                </a:lnTo>
                <a:cubicBezTo>
                  <a:pt x="150169" y="29908"/>
                  <a:pt x="150169" y="29398"/>
                  <a:pt x="149686" y="29398"/>
                </a:cubicBezTo>
                <a:cubicBezTo>
                  <a:pt x="149686" y="29398"/>
                  <a:pt x="149204" y="28385"/>
                  <a:pt x="148721" y="28385"/>
                </a:cubicBezTo>
                <a:cubicBezTo>
                  <a:pt x="148721" y="28385"/>
                  <a:pt x="148238" y="28892"/>
                  <a:pt x="147755" y="28892"/>
                </a:cubicBezTo>
                <a:cubicBezTo>
                  <a:pt x="147755" y="28892"/>
                  <a:pt x="148721" y="29908"/>
                  <a:pt x="148721" y="30414"/>
                </a:cubicBezTo>
                <a:lnTo>
                  <a:pt x="147755" y="30921"/>
                </a:lnTo>
                <a:cubicBezTo>
                  <a:pt x="147755" y="31427"/>
                  <a:pt x="148238" y="31933"/>
                  <a:pt x="148238" y="32439"/>
                </a:cubicBezTo>
                <a:lnTo>
                  <a:pt x="147272" y="32950"/>
                </a:lnTo>
                <a:cubicBezTo>
                  <a:pt x="147272" y="32950"/>
                  <a:pt x="146789" y="31933"/>
                  <a:pt x="146306" y="31933"/>
                </a:cubicBezTo>
                <a:cubicBezTo>
                  <a:pt x="146306" y="31427"/>
                  <a:pt x="145824" y="31427"/>
                  <a:pt x="145824" y="30921"/>
                </a:cubicBezTo>
                <a:cubicBezTo>
                  <a:pt x="145341" y="30414"/>
                  <a:pt x="145341" y="29908"/>
                  <a:pt x="144858" y="29908"/>
                </a:cubicBezTo>
                <a:cubicBezTo>
                  <a:pt x="144858" y="29398"/>
                  <a:pt x="144375" y="28892"/>
                  <a:pt x="143892" y="28385"/>
                </a:cubicBezTo>
                <a:lnTo>
                  <a:pt x="142926" y="29398"/>
                </a:lnTo>
                <a:cubicBezTo>
                  <a:pt x="142444" y="29398"/>
                  <a:pt x="142444" y="28385"/>
                  <a:pt x="141961" y="28385"/>
                </a:cubicBezTo>
                <a:lnTo>
                  <a:pt x="140995" y="28892"/>
                </a:lnTo>
                <a:cubicBezTo>
                  <a:pt x="140995" y="29398"/>
                  <a:pt x="141961" y="29908"/>
                  <a:pt x="141961" y="30414"/>
                </a:cubicBezTo>
                <a:lnTo>
                  <a:pt x="140995" y="30921"/>
                </a:lnTo>
                <a:cubicBezTo>
                  <a:pt x="140512" y="30921"/>
                  <a:pt x="140512" y="29908"/>
                  <a:pt x="140029" y="29908"/>
                </a:cubicBezTo>
                <a:cubicBezTo>
                  <a:pt x="139546" y="29908"/>
                  <a:pt x="139064" y="30921"/>
                  <a:pt x="139064" y="30921"/>
                </a:cubicBezTo>
                <a:cubicBezTo>
                  <a:pt x="138581" y="30921"/>
                  <a:pt x="138581" y="29908"/>
                  <a:pt x="138098" y="29908"/>
                </a:cubicBezTo>
                <a:cubicBezTo>
                  <a:pt x="137615" y="29398"/>
                  <a:pt x="137615" y="28892"/>
                  <a:pt x="137132" y="28385"/>
                </a:cubicBezTo>
                <a:cubicBezTo>
                  <a:pt x="137132" y="28385"/>
                  <a:pt x="136649" y="29398"/>
                  <a:pt x="136166" y="29398"/>
                </a:cubicBezTo>
                <a:cubicBezTo>
                  <a:pt x="135684" y="29398"/>
                  <a:pt x="135684" y="28385"/>
                  <a:pt x="135201" y="28385"/>
                </a:cubicBezTo>
                <a:cubicBezTo>
                  <a:pt x="135201" y="28385"/>
                  <a:pt x="134718" y="28892"/>
                  <a:pt x="134235" y="29398"/>
                </a:cubicBezTo>
                <a:lnTo>
                  <a:pt x="135201" y="30414"/>
                </a:lnTo>
                <a:cubicBezTo>
                  <a:pt x="135201" y="30414"/>
                  <a:pt x="134235" y="30921"/>
                  <a:pt x="134235" y="31427"/>
                </a:cubicBezTo>
                <a:cubicBezTo>
                  <a:pt x="134235" y="31427"/>
                  <a:pt x="134718" y="31933"/>
                  <a:pt x="134718" y="32439"/>
                </a:cubicBezTo>
                <a:cubicBezTo>
                  <a:pt x="135201" y="32439"/>
                  <a:pt x="135684" y="33456"/>
                  <a:pt x="135684" y="33456"/>
                </a:cubicBezTo>
                <a:cubicBezTo>
                  <a:pt x="135201" y="33456"/>
                  <a:pt x="134718" y="34468"/>
                  <a:pt x="134718" y="34468"/>
                </a:cubicBezTo>
                <a:cubicBezTo>
                  <a:pt x="134235" y="33962"/>
                  <a:pt x="134235" y="33456"/>
                  <a:pt x="133752" y="32950"/>
                </a:cubicBezTo>
                <a:cubicBezTo>
                  <a:pt x="133269" y="32950"/>
                  <a:pt x="132786" y="33962"/>
                  <a:pt x="132786" y="33962"/>
                </a:cubicBezTo>
                <a:cubicBezTo>
                  <a:pt x="132304" y="33962"/>
                  <a:pt x="131821" y="32950"/>
                  <a:pt x="131821" y="32950"/>
                </a:cubicBezTo>
                <a:lnTo>
                  <a:pt x="132786" y="31933"/>
                </a:lnTo>
                <a:lnTo>
                  <a:pt x="132304" y="30921"/>
                </a:lnTo>
                <a:cubicBezTo>
                  <a:pt x="131821" y="30921"/>
                  <a:pt x="131338" y="31933"/>
                  <a:pt x="130855" y="31933"/>
                </a:cubicBezTo>
                <a:cubicBezTo>
                  <a:pt x="130855" y="31933"/>
                  <a:pt x="130372" y="30921"/>
                  <a:pt x="130372" y="30414"/>
                </a:cubicBezTo>
                <a:cubicBezTo>
                  <a:pt x="129889" y="30414"/>
                  <a:pt x="129406" y="31427"/>
                  <a:pt x="128924" y="31427"/>
                </a:cubicBezTo>
                <a:cubicBezTo>
                  <a:pt x="128924" y="31427"/>
                  <a:pt x="128441" y="30921"/>
                  <a:pt x="128441" y="30414"/>
                </a:cubicBezTo>
                <a:cubicBezTo>
                  <a:pt x="127958" y="29908"/>
                  <a:pt x="127475" y="29398"/>
                  <a:pt x="127475" y="29398"/>
                </a:cubicBezTo>
                <a:cubicBezTo>
                  <a:pt x="127475" y="28892"/>
                  <a:pt x="126509" y="28385"/>
                  <a:pt x="126509" y="27879"/>
                </a:cubicBezTo>
                <a:cubicBezTo>
                  <a:pt x="126509" y="27879"/>
                  <a:pt x="127475" y="27373"/>
                  <a:pt x="127958" y="27373"/>
                </a:cubicBezTo>
                <a:lnTo>
                  <a:pt x="126992" y="26356"/>
                </a:lnTo>
                <a:cubicBezTo>
                  <a:pt x="126992" y="25850"/>
                  <a:pt x="126026" y="26863"/>
                  <a:pt x="126026" y="26863"/>
                </a:cubicBezTo>
                <a:cubicBezTo>
                  <a:pt x="125544" y="26863"/>
                  <a:pt x="125061" y="27879"/>
                  <a:pt x="124578" y="27879"/>
                </a:cubicBezTo>
                <a:lnTo>
                  <a:pt x="124095" y="26863"/>
                </a:lnTo>
                <a:cubicBezTo>
                  <a:pt x="123612" y="26863"/>
                  <a:pt x="123129" y="27373"/>
                  <a:pt x="122647" y="27373"/>
                </a:cubicBezTo>
                <a:cubicBezTo>
                  <a:pt x="122164" y="28385"/>
                  <a:pt x="121198" y="28892"/>
                  <a:pt x="120715" y="29398"/>
                </a:cubicBezTo>
                <a:cubicBezTo>
                  <a:pt x="121198" y="29398"/>
                  <a:pt x="121198" y="30414"/>
                  <a:pt x="121681" y="30414"/>
                </a:cubicBezTo>
                <a:cubicBezTo>
                  <a:pt x="121681" y="30414"/>
                  <a:pt x="120715" y="31427"/>
                  <a:pt x="120232" y="31427"/>
                </a:cubicBezTo>
                <a:lnTo>
                  <a:pt x="119749" y="30414"/>
                </a:lnTo>
                <a:cubicBezTo>
                  <a:pt x="119266" y="29908"/>
                  <a:pt x="119266" y="29398"/>
                  <a:pt x="118784" y="28892"/>
                </a:cubicBezTo>
                <a:cubicBezTo>
                  <a:pt x="118784" y="29398"/>
                  <a:pt x="117818" y="29908"/>
                  <a:pt x="117818" y="29908"/>
                </a:cubicBezTo>
                <a:cubicBezTo>
                  <a:pt x="117818" y="30414"/>
                  <a:pt x="118301" y="30921"/>
                  <a:pt x="118784" y="30921"/>
                </a:cubicBezTo>
                <a:cubicBezTo>
                  <a:pt x="118784" y="31427"/>
                  <a:pt x="119266" y="31933"/>
                  <a:pt x="119266" y="31933"/>
                </a:cubicBezTo>
                <a:cubicBezTo>
                  <a:pt x="119266" y="32439"/>
                  <a:pt x="118301" y="32950"/>
                  <a:pt x="118301" y="32950"/>
                </a:cubicBezTo>
                <a:lnTo>
                  <a:pt x="117335" y="33962"/>
                </a:lnTo>
                <a:cubicBezTo>
                  <a:pt x="116852" y="33962"/>
                  <a:pt x="116369" y="32950"/>
                  <a:pt x="116369" y="32950"/>
                </a:cubicBezTo>
                <a:lnTo>
                  <a:pt x="117335" y="31933"/>
                </a:lnTo>
                <a:lnTo>
                  <a:pt x="116852" y="30921"/>
                </a:lnTo>
                <a:cubicBezTo>
                  <a:pt x="116369" y="30414"/>
                  <a:pt x="115886" y="29908"/>
                  <a:pt x="115886" y="29398"/>
                </a:cubicBezTo>
                <a:lnTo>
                  <a:pt x="114921" y="30414"/>
                </a:lnTo>
                <a:cubicBezTo>
                  <a:pt x="114438" y="30921"/>
                  <a:pt x="113955" y="31427"/>
                  <a:pt x="113472" y="31427"/>
                </a:cubicBezTo>
                <a:lnTo>
                  <a:pt x="112989" y="30414"/>
                </a:lnTo>
                <a:cubicBezTo>
                  <a:pt x="112506" y="30414"/>
                  <a:pt x="112023" y="30921"/>
                  <a:pt x="111541" y="30921"/>
                </a:cubicBezTo>
                <a:cubicBezTo>
                  <a:pt x="111541" y="31427"/>
                  <a:pt x="111058" y="31933"/>
                  <a:pt x="110575" y="31933"/>
                </a:cubicBezTo>
                <a:lnTo>
                  <a:pt x="109609" y="32950"/>
                </a:lnTo>
                <a:cubicBezTo>
                  <a:pt x="109609" y="32950"/>
                  <a:pt x="109126" y="31933"/>
                  <a:pt x="108643" y="31933"/>
                </a:cubicBezTo>
                <a:cubicBezTo>
                  <a:pt x="108643" y="31427"/>
                  <a:pt x="108161" y="30921"/>
                  <a:pt x="108161" y="30414"/>
                </a:cubicBezTo>
                <a:lnTo>
                  <a:pt x="109126" y="29908"/>
                </a:lnTo>
                <a:cubicBezTo>
                  <a:pt x="109126" y="29398"/>
                  <a:pt x="108161" y="28892"/>
                  <a:pt x="108161" y="28385"/>
                </a:cubicBezTo>
                <a:lnTo>
                  <a:pt x="107195" y="29398"/>
                </a:lnTo>
                <a:lnTo>
                  <a:pt x="106229" y="28385"/>
                </a:lnTo>
                <a:cubicBezTo>
                  <a:pt x="106229" y="28385"/>
                  <a:pt x="105746" y="27373"/>
                  <a:pt x="105263" y="27373"/>
                </a:cubicBezTo>
                <a:cubicBezTo>
                  <a:pt x="105263" y="27373"/>
                  <a:pt x="104780" y="27879"/>
                  <a:pt x="104298" y="27879"/>
                </a:cubicBezTo>
                <a:cubicBezTo>
                  <a:pt x="104298" y="28385"/>
                  <a:pt x="103332" y="28892"/>
                  <a:pt x="103332" y="28892"/>
                </a:cubicBezTo>
                <a:cubicBezTo>
                  <a:pt x="103332" y="28892"/>
                  <a:pt x="102849" y="27879"/>
                  <a:pt x="102366" y="27879"/>
                </a:cubicBezTo>
                <a:lnTo>
                  <a:pt x="103815" y="26863"/>
                </a:lnTo>
                <a:lnTo>
                  <a:pt x="102849" y="25850"/>
                </a:lnTo>
                <a:cubicBezTo>
                  <a:pt x="102849" y="25344"/>
                  <a:pt x="102366" y="24838"/>
                  <a:pt x="101883" y="24838"/>
                </a:cubicBezTo>
                <a:cubicBezTo>
                  <a:pt x="101883" y="24332"/>
                  <a:pt x="101400" y="23825"/>
                  <a:pt x="100918" y="23315"/>
                </a:cubicBezTo>
                <a:cubicBezTo>
                  <a:pt x="100918" y="23825"/>
                  <a:pt x="99952" y="24332"/>
                  <a:pt x="99952" y="24332"/>
                </a:cubicBezTo>
                <a:cubicBezTo>
                  <a:pt x="99952" y="24838"/>
                  <a:pt x="100435" y="25344"/>
                  <a:pt x="100918" y="25344"/>
                </a:cubicBezTo>
                <a:cubicBezTo>
                  <a:pt x="100918" y="25850"/>
                  <a:pt x="101400" y="26356"/>
                  <a:pt x="101883" y="26863"/>
                </a:cubicBezTo>
                <a:cubicBezTo>
                  <a:pt x="101883" y="26863"/>
                  <a:pt x="102366" y="27373"/>
                  <a:pt x="102366" y="27879"/>
                </a:cubicBezTo>
                <a:lnTo>
                  <a:pt x="101400" y="28385"/>
                </a:lnTo>
                <a:cubicBezTo>
                  <a:pt x="101400" y="28385"/>
                  <a:pt x="100918" y="27879"/>
                  <a:pt x="100435" y="27373"/>
                </a:cubicBezTo>
                <a:cubicBezTo>
                  <a:pt x="99952" y="26863"/>
                  <a:pt x="99469" y="25850"/>
                  <a:pt x="98986" y="25344"/>
                </a:cubicBezTo>
                <a:lnTo>
                  <a:pt x="98020" y="25850"/>
                </a:lnTo>
                <a:cubicBezTo>
                  <a:pt x="98020" y="26356"/>
                  <a:pt x="98503" y="26863"/>
                  <a:pt x="98503" y="27373"/>
                </a:cubicBezTo>
                <a:cubicBezTo>
                  <a:pt x="98986" y="27373"/>
                  <a:pt x="99469" y="27879"/>
                  <a:pt x="99469" y="28385"/>
                </a:cubicBezTo>
                <a:cubicBezTo>
                  <a:pt x="99469" y="28385"/>
                  <a:pt x="98503" y="28892"/>
                  <a:pt x="98503" y="29398"/>
                </a:cubicBezTo>
                <a:cubicBezTo>
                  <a:pt x="98503" y="29398"/>
                  <a:pt x="99469" y="29908"/>
                  <a:pt x="99469" y="30414"/>
                </a:cubicBezTo>
                <a:cubicBezTo>
                  <a:pt x="99469" y="30414"/>
                  <a:pt x="98503" y="30921"/>
                  <a:pt x="98020" y="31427"/>
                </a:cubicBezTo>
                <a:lnTo>
                  <a:pt x="97537" y="29908"/>
                </a:lnTo>
                <a:cubicBezTo>
                  <a:pt x="97055" y="29908"/>
                  <a:pt x="96572" y="30921"/>
                  <a:pt x="96089" y="30921"/>
                </a:cubicBezTo>
                <a:cubicBezTo>
                  <a:pt x="96089" y="31427"/>
                  <a:pt x="95606" y="31427"/>
                  <a:pt x="95123" y="31933"/>
                </a:cubicBezTo>
                <a:cubicBezTo>
                  <a:pt x="95123" y="31933"/>
                  <a:pt x="94640" y="32439"/>
                  <a:pt x="94157" y="32439"/>
                </a:cubicBezTo>
                <a:cubicBezTo>
                  <a:pt x="94157" y="32950"/>
                  <a:pt x="93675" y="31427"/>
                  <a:pt x="93192" y="31427"/>
                </a:cubicBezTo>
                <a:cubicBezTo>
                  <a:pt x="93192" y="31427"/>
                  <a:pt x="92709" y="32439"/>
                  <a:pt x="92226" y="32439"/>
                </a:cubicBezTo>
                <a:cubicBezTo>
                  <a:pt x="91743" y="32439"/>
                  <a:pt x="91743" y="31427"/>
                  <a:pt x="91260" y="31427"/>
                </a:cubicBezTo>
                <a:cubicBezTo>
                  <a:pt x="91260" y="31427"/>
                  <a:pt x="90777" y="31933"/>
                  <a:pt x="90294" y="31933"/>
                </a:cubicBezTo>
                <a:cubicBezTo>
                  <a:pt x="90294" y="32439"/>
                  <a:pt x="89812" y="32950"/>
                  <a:pt x="89329" y="32950"/>
                </a:cubicBezTo>
                <a:cubicBezTo>
                  <a:pt x="89329" y="32950"/>
                  <a:pt x="88846" y="31933"/>
                  <a:pt x="88363" y="31933"/>
                </a:cubicBezTo>
                <a:cubicBezTo>
                  <a:pt x="88363" y="31933"/>
                  <a:pt x="87880" y="32439"/>
                  <a:pt x="87397" y="32950"/>
                </a:cubicBezTo>
                <a:lnTo>
                  <a:pt x="88363" y="33962"/>
                </a:lnTo>
                <a:lnTo>
                  <a:pt x="88846" y="34974"/>
                </a:lnTo>
                <a:lnTo>
                  <a:pt x="87880" y="35987"/>
                </a:lnTo>
                <a:cubicBezTo>
                  <a:pt x="87880" y="35987"/>
                  <a:pt x="87397" y="34974"/>
                  <a:pt x="86914" y="34974"/>
                </a:cubicBezTo>
                <a:cubicBezTo>
                  <a:pt x="86914" y="34468"/>
                  <a:pt x="86432" y="33962"/>
                  <a:pt x="86432" y="33456"/>
                </a:cubicBezTo>
                <a:cubicBezTo>
                  <a:pt x="85949" y="33456"/>
                  <a:pt x="85949" y="32950"/>
                  <a:pt x="85466" y="32439"/>
                </a:cubicBezTo>
                <a:cubicBezTo>
                  <a:pt x="84983" y="31933"/>
                  <a:pt x="84983" y="31933"/>
                  <a:pt x="84500" y="31427"/>
                </a:cubicBezTo>
                <a:cubicBezTo>
                  <a:pt x="84500" y="30921"/>
                  <a:pt x="84017" y="30414"/>
                  <a:pt x="84017" y="30414"/>
                </a:cubicBezTo>
                <a:cubicBezTo>
                  <a:pt x="84017" y="29908"/>
                  <a:pt x="84983" y="29398"/>
                  <a:pt x="84983" y="29398"/>
                </a:cubicBezTo>
                <a:cubicBezTo>
                  <a:pt x="84983" y="28892"/>
                  <a:pt x="84017" y="28385"/>
                  <a:pt x="84017" y="28385"/>
                </a:cubicBezTo>
                <a:cubicBezTo>
                  <a:pt x="83535" y="28385"/>
                  <a:pt x="83535" y="28892"/>
                  <a:pt x="83052" y="28892"/>
                </a:cubicBezTo>
                <a:cubicBezTo>
                  <a:pt x="82569" y="28892"/>
                  <a:pt x="82569" y="27879"/>
                  <a:pt x="82086" y="27879"/>
                </a:cubicBezTo>
                <a:lnTo>
                  <a:pt x="81120" y="28892"/>
                </a:lnTo>
                <a:lnTo>
                  <a:pt x="82086" y="29908"/>
                </a:lnTo>
                <a:cubicBezTo>
                  <a:pt x="82086" y="30414"/>
                  <a:pt x="81120" y="30414"/>
                  <a:pt x="80637" y="30921"/>
                </a:cubicBezTo>
                <a:cubicBezTo>
                  <a:pt x="80637" y="30921"/>
                  <a:pt x="81603" y="31427"/>
                  <a:pt x="81603" y="31933"/>
                </a:cubicBezTo>
                <a:cubicBezTo>
                  <a:pt x="81603" y="32439"/>
                  <a:pt x="82086" y="32950"/>
                  <a:pt x="82569" y="32950"/>
                </a:cubicBezTo>
                <a:cubicBezTo>
                  <a:pt x="82569" y="33456"/>
                  <a:pt x="83535" y="33962"/>
                  <a:pt x="83535" y="33962"/>
                </a:cubicBezTo>
                <a:cubicBezTo>
                  <a:pt x="83052" y="34468"/>
                  <a:pt x="82569" y="34974"/>
                  <a:pt x="82086" y="34974"/>
                </a:cubicBezTo>
                <a:cubicBezTo>
                  <a:pt x="81603" y="34468"/>
                  <a:pt x="81120" y="33456"/>
                  <a:pt x="80637" y="32950"/>
                </a:cubicBezTo>
                <a:cubicBezTo>
                  <a:pt x="80155" y="32950"/>
                  <a:pt x="79672" y="33456"/>
                  <a:pt x="79672" y="33456"/>
                </a:cubicBezTo>
                <a:cubicBezTo>
                  <a:pt x="79189" y="33456"/>
                  <a:pt x="79189" y="32439"/>
                  <a:pt x="78706" y="32439"/>
                </a:cubicBezTo>
                <a:lnTo>
                  <a:pt x="79672" y="31427"/>
                </a:lnTo>
                <a:cubicBezTo>
                  <a:pt x="79672" y="31427"/>
                  <a:pt x="78706" y="30921"/>
                  <a:pt x="79189" y="30414"/>
                </a:cubicBezTo>
                <a:lnTo>
                  <a:pt x="80155" y="29908"/>
                </a:lnTo>
                <a:cubicBezTo>
                  <a:pt x="79672" y="29398"/>
                  <a:pt x="79672" y="28892"/>
                  <a:pt x="79189" y="28385"/>
                </a:cubicBezTo>
                <a:cubicBezTo>
                  <a:pt x="79189" y="28385"/>
                  <a:pt x="78706" y="27373"/>
                  <a:pt x="78223" y="27373"/>
                </a:cubicBezTo>
                <a:lnTo>
                  <a:pt x="77257" y="28385"/>
                </a:lnTo>
                <a:lnTo>
                  <a:pt x="78223" y="29398"/>
                </a:lnTo>
                <a:cubicBezTo>
                  <a:pt x="78223" y="29398"/>
                  <a:pt x="76775" y="29908"/>
                  <a:pt x="77257" y="30414"/>
                </a:cubicBezTo>
                <a:cubicBezTo>
                  <a:pt x="77257" y="30414"/>
                  <a:pt x="77740" y="30921"/>
                  <a:pt x="77740" y="31427"/>
                </a:cubicBezTo>
                <a:cubicBezTo>
                  <a:pt x="78223" y="31427"/>
                  <a:pt x="78706" y="32439"/>
                  <a:pt x="78706" y="32439"/>
                </a:cubicBezTo>
                <a:cubicBezTo>
                  <a:pt x="78223" y="32439"/>
                  <a:pt x="77740" y="33456"/>
                  <a:pt x="77740" y="33456"/>
                </a:cubicBezTo>
                <a:cubicBezTo>
                  <a:pt x="77257" y="33456"/>
                  <a:pt x="77257" y="32439"/>
                  <a:pt x="76775" y="32439"/>
                </a:cubicBezTo>
                <a:cubicBezTo>
                  <a:pt x="76775" y="32439"/>
                  <a:pt x="75809" y="33456"/>
                  <a:pt x="75809" y="32950"/>
                </a:cubicBezTo>
                <a:cubicBezTo>
                  <a:pt x="75326" y="32950"/>
                  <a:pt x="75326" y="32439"/>
                  <a:pt x="74843" y="31933"/>
                </a:cubicBezTo>
                <a:cubicBezTo>
                  <a:pt x="74843" y="31427"/>
                  <a:pt x="74360" y="31427"/>
                  <a:pt x="73877" y="30921"/>
                </a:cubicBezTo>
                <a:lnTo>
                  <a:pt x="75326" y="29908"/>
                </a:lnTo>
                <a:lnTo>
                  <a:pt x="74360" y="28892"/>
                </a:lnTo>
                <a:cubicBezTo>
                  <a:pt x="73877" y="28385"/>
                  <a:pt x="73395" y="27879"/>
                  <a:pt x="73395" y="27879"/>
                </a:cubicBezTo>
                <a:cubicBezTo>
                  <a:pt x="73395" y="27373"/>
                  <a:pt x="72429" y="26863"/>
                  <a:pt x="72912" y="26863"/>
                </a:cubicBezTo>
                <a:cubicBezTo>
                  <a:pt x="72912" y="26356"/>
                  <a:pt x="73877" y="25850"/>
                  <a:pt x="73877" y="25850"/>
                </a:cubicBezTo>
                <a:cubicBezTo>
                  <a:pt x="73877" y="25344"/>
                  <a:pt x="72912" y="24838"/>
                  <a:pt x="72912" y="24838"/>
                </a:cubicBezTo>
                <a:cubicBezTo>
                  <a:pt x="72429" y="24332"/>
                  <a:pt x="72429" y="23825"/>
                  <a:pt x="71946" y="23315"/>
                </a:cubicBezTo>
                <a:cubicBezTo>
                  <a:pt x="71946" y="23315"/>
                  <a:pt x="71463" y="24332"/>
                  <a:pt x="70980" y="24332"/>
                </a:cubicBezTo>
                <a:cubicBezTo>
                  <a:pt x="70980" y="24332"/>
                  <a:pt x="70497" y="23315"/>
                  <a:pt x="70015" y="23315"/>
                </a:cubicBezTo>
                <a:cubicBezTo>
                  <a:pt x="70015" y="23315"/>
                  <a:pt x="69049" y="23825"/>
                  <a:pt x="69049" y="24332"/>
                </a:cubicBezTo>
                <a:cubicBezTo>
                  <a:pt x="69049" y="24332"/>
                  <a:pt x="70015" y="24838"/>
                  <a:pt x="70015" y="25344"/>
                </a:cubicBezTo>
                <a:lnTo>
                  <a:pt x="69049" y="25850"/>
                </a:lnTo>
                <a:cubicBezTo>
                  <a:pt x="69049" y="26356"/>
                  <a:pt x="69532" y="26863"/>
                  <a:pt x="69532" y="27373"/>
                </a:cubicBezTo>
                <a:cubicBezTo>
                  <a:pt x="70015" y="27373"/>
                  <a:pt x="70497" y="27879"/>
                  <a:pt x="70497" y="28385"/>
                </a:cubicBezTo>
                <a:lnTo>
                  <a:pt x="71463" y="29398"/>
                </a:lnTo>
                <a:cubicBezTo>
                  <a:pt x="71463" y="29908"/>
                  <a:pt x="70497" y="30414"/>
                  <a:pt x="70497" y="30414"/>
                </a:cubicBezTo>
                <a:lnTo>
                  <a:pt x="69532" y="29398"/>
                </a:lnTo>
                <a:cubicBezTo>
                  <a:pt x="69532" y="28892"/>
                  <a:pt x="68566" y="27879"/>
                  <a:pt x="68566" y="27879"/>
                </a:cubicBezTo>
                <a:lnTo>
                  <a:pt x="67600" y="28892"/>
                </a:lnTo>
                <a:cubicBezTo>
                  <a:pt x="67117" y="28892"/>
                  <a:pt x="66635" y="29398"/>
                  <a:pt x="66635" y="29908"/>
                </a:cubicBezTo>
                <a:cubicBezTo>
                  <a:pt x="66152" y="29908"/>
                  <a:pt x="65669" y="30414"/>
                  <a:pt x="65186" y="30414"/>
                </a:cubicBezTo>
                <a:cubicBezTo>
                  <a:pt x="65186" y="30921"/>
                  <a:pt x="66152" y="31427"/>
                  <a:pt x="66152" y="31933"/>
                </a:cubicBezTo>
                <a:lnTo>
                  <a:pt x="65186" y="32439"/>
                </a:lnTo>
                <a:cubicBezTo>
                  <a:pt x="64703" y="32439"/>
                  <a:pt x="64703" y="31933"/>
                  <a:pt x="64220" y="31427"/>
                </a:cubicBezTo>
                <a:cubicBezTo>
                  <a:pt x="64220" y="31427"/>
                  <a:pt x="63737" y="30414"/>
                  <a:pt x="63255" y="30414"/>
                </a:cubicBezTo>
                <a:lnTo>
                  <a:pt x="62289" y="31427"/>
                </a:lnTo>
                <a:cubicBezTo>
                  <a:pt x="62289" y="30921"/>
                  <a:pt x="61806" y="30414"/>
                  <a:pt x="61806" y="29908"/>
                </a:cubicBezTo>
                <a:lnTo>
                  <a:pt x="62772" y="29398"/>
                </a:lnTo>
                <a:cubicBezTo>
                  <a:pt x="62772" y="28892"/>
                  <a:pt x="62289" y="28385"/>
                  <a:pt x="61806" y="27879"/>
                </a:cubicBezTo>
                <a:cubicBezTo>
                  <a:pt x="61806" y="27879"/>
                  <a:pt x="61323" y="26863"/>
                  <a:pt x="60840" y="26863"/>
                </a:cubicBezTo>
                <a:lnTo>
                  <a:pt x="59875" y="27879"/>
                </a:lnTo>
                <a:lnTo>
                  <a:pt x="58909" y="28892"/>
                </a:lnTo>
                <a:cubicBezTo>
                  <a:pt x="58426" y="28892"/>
                  <a:pt x="58426" y="27879"/>
                  <a:pt x="57943" y="27373"/>
                </a:cubicBezTo>
                <a:cubicBezTo>
                  <a:pt x="57460" y="27879"/>
                  <a:pt x="57460" y="28385"/>
                  <a:pt x="56977" y="28385"/>
                </a:cubicBezTo>
                <a:cubicBezTo>
                  <a:pt x="56012" y="28892"/>
                  <a:pt x="55529" y="29398"/>
                  <a:pt x="55046" y="30414"/>
                </a:cubicBezTo>
                <a:cubicBezTo>
                  <a:pt x="55529" y="30921"/>
                  <a:pt x="56012" y="31933"/>
                  <a:pt x="56495" y="32439"/>
                </a:cubicBezTo>
                <a:cubicBezTo>
                  <a:pt x="56977" y="33456"/>
                  <a:pt x="57460" y="33962"/>
                  <a:pt x="57943" y="34468"/>
                </a:cubicBezTo>
                <a:cubicBezTo>
                  <a:pt x="57943" y="34974"/>
                  <a:pt x="56977" y="34974"/>
                  <a:pt x="56977" y="35481"/>
                </a:cubicBezTo>
                <a:cubicBezTo>
                  <a:pt x="56977" y="35987"/>
                  <a:pt x="57943" y="36497"/>
                  <a:pt x="57943" y="36497"/>
                </a:cubicBezTo>
                <a:cubicBezTo>
                  <a:pt x="57943" y="37003"/>
                  <a:pt x="56977" y="37510"/>
                  <a:pt x="56977" y="37510"/>
                </a:cubicBezTo>
                <a:cubicBezTo>
                  <a:pt x="56495" y="37510"/>
                  <a:pt x="56012" y="36497"/>
                  <a:pt x="56012" y="36497"/>
                </a:cubicBezTo>
                <a:cubicBezTo>
                  <a:pt x="55529" y="35987"/>
                  <a:pt x="55046" y="35481"/>
                  <a:pt x="55046" y="35481"/>
                </a:cubicBezTo>
                <a:cubicBezTo>
                  <a:pt x="55046" y="34974"/>
                  <a:pt x="56012" y="34468"/>
                  <a:pt x="56012" y="34468"/>
                </a:cubicBezTo>
                <a:lnTo>
                  <a:pt x="55529" y="33456"/>
                </a:lnTo>
                <a:cubicBezTo>
                  <a:pt x="55046" y="33456"/>
                  <a:pt x="54563" y="33962"/>
                  <a:pt x="54080" y="33962"/>
                </a:cubicBezTo>
                <a:cubicBezTo>
                  <a:pt x="54563" y="34468"/>
                  <a:pt x="55046" y="34974"/>
                  <a:pt x="55046" y="35481"/>
                </a:cubicBezTo>
                <a:lnTo>
                  <a:pt x="54080" y="35987"/>
                </a:lnTo>
                <a:cubicBezTo>
                  <a:pt x="53598" y="36497"/>
                  <a:pt x="53115" y="36497"/>
                  <a:pt x="53115" y="37003"/>
                </a:cubicBezTo>
                <a:cubicBezTo>
                  <a:pt x="52632" y="36497"/>
                  <a:pt x="52149" y="36497"/>
                  <a:pt x="52149" y="35987"/>
                </a:cubicBezTo>
                <a:cubicBezTo>
                  <a:pt x="52149" y="35481"/>
                  <a:pt x="51183" y="34974"/>
                  <a:pt x="51183" y="34974"/>
                </a:cubicBezTo>
                <a:cubicBezTo>
                  <a:pt x="51183" y="34468"/>
                  <a:pt x="52632" y="33962"/>
                  <a:pt x="52632" y="33962"/>
                </a:cubicBezTo>
                <a:cubicBezTo>
                  <a:pt x="52149" y="33456"/>
                  <a:pt x="51666" y="32950"/>
                  <a:pt x="51666" y="32950"/>
                </a:cubicBezTo>
                <a:cubicBezTo>
                  <a:pt x="51666" y="32439"/>
                  <a:pt x="50700" y="31933"/>
                  <a:pt x="50700" y="31427"/>
                </a:cubicBezTo>
                <a:lnTo>
                  <a:pt x="51666" y="30921"/>
                </a:lnTo>
                <a:lnTo>
                  <a:pt x="52632" y="31933"/>
                </a:lnTo>
                <a:lnTo>
                  <a:pt x="53598" y="30921"/>
                </a:lnTo>
                <a:cubicBezTo>
                  <a:pt x="53598" y="30921"/>
                  <a:pt x="53115" y="30414"/>
                  <a:pt x="53115" y="29908"/>
                </a:cubicBezTo>
                <a:lnTo>
                  <a:pt x="52149" y="28892"/>
                </a:lnTo>
                <a:cubicBezTo>
                  <a:pt x="51666" y="28892"/>
                  <a:pt x="51183" y="29908"/>
                  <a:pt x="51183" y="29398"/>
                </a:cubicBezTo>
                <a:cubicBezTo>
                  <a:pt x="50700" y="29398"/>
                  <a:pt x="50218" y="28892"/>
                  <a:pt x="50218" y="28385"/>
                </a:cubicBezTo>
                <a:cubicBezTo>
                  <a:pt x="49735" y="28385"/>
                  <a:pt x="49735" y="27879"/>
                  <a:pt x="49252" y="27373"/>
                </a:cubicBezTo>
                <a:cubicBezTo>
                  <a:pt x="49252" y="26863"/>
                  <a:pt x="48769" y="26863"/>
                  <a:pt x="48769" y="26356"/>
                </a:cubicBezTo>
                <a:lnTo>
                  <a:pt x="49735" y="25344"/>
                </a:lnTo>
                <a:cubicBezTo>
                  <a:pt x="49735" y="25344"/>
                  <a:pt x="50700" y="24838"/>
                  <a:pt x="50700" y="24332"/>
                </a:cubicBezTo>
                <a:cubicBezTo>
                  <a:pt x="50700" y="24332"/>
                  <a:pt x="49735" y="23825"/>
                  <a:pt x="49735" y="23315"/>
                </a:cubicBezTo>
                <a:lnTo>
                  <a:pt x="48769" y="24332"/>
                </a:lnTo>
                <a:cubicBezTo>
                  <a:pt x="48769" y="24332"/>
                  <a:pt x="48286" y="23315"/>
                  <a:pt x="47803" y="23315"/>
                </a:cubicBezTo>
                <a:cubicBezTo>
                  <a:pt x="47803" y="22809"/>
                  <a:pt x="47320" y="22303"/>
                  <a:pt x="47320" y="21796"/>
                </a:cubicBezTo>
                <a:cubicBezTo>
                  <a:pt x="46838" y="21796"/>
                  <a:pt x="46355" y="21290"/>
                  <a:pt x="46355" y="20784"/>
                </a:cubicBezTo>
                <a:cubicBezTo>
                  <a:pt x="45872" y="20784"/>
                  <a:pt x="45872" y="19767"/>
                  <a:pt x="45389" y="19767"/>
                </a:cubicBezTo>
                <a:lnTo>
                  <a:pt x="44906" y="18755"/>
                </a:lnTo>
                <a:cubicBezTo>
                  <a:pt x="44423" y="18755"/>
                  <a:pt x="43940" y="19261"/>
                  <a:pt x="43458" y="19261"/>
                </a:cubicBezTo>
                <a:cubicBezTo>
                  <a:pt x="43940" y="19767"/>
                  <a:pt x="43940" y="20278"/>
                  <a:pt x="44423" y="20784"/>
                </a:cubicBezTo>
                <a:cubicBezTo>
                  <a:pt x="44906" y="20784"/>
                  <a:pt x="44906" y="21290"/>
                  <a:pt x="45389" y="21796"/>
                </a:cubicBezTo>
                <a:cubicBezTo>
                  <a:pt x="45389" y="21796"/>
                  <a:pt x="45872" y="22303"/>
                  <a:pt x="45872" y="22809"/>
                </a:cubicBezTo>
                <a:cubicBezTo>
                  <a:pt x="46355" y="22809"/>
                  <a:pt x="44906" y="23315"/>
                  <a:pt x="44906" y="23825"/>
                </a:cubicBezTo>
                <a:cubicBezTo>
                  <a:pt x="44906" y="23825"/>
                  <a:pt x="45872" y="24332"/>
                  <a:pt x="45872" y="24838"/>
                </a:cubicBezTo>
                <a:cubicBezTo>
                  <a:pt x="45872" y="25344"/>
                  <a:pt x="44906" y="25344"/>
                  <a:pt x="44906" y="25850"/>
                </a:cubicBezTo>
                <a:lnTo>
                  <a:pt x="45389" y="26863"/>
                </a:lnTo>
                <a:cubicBezTo>
                  <a:pt x="45389" y="26863"/>
                  <a:pt x="46355" y="25850"/>
                  <a:pt x="46838" y="25850"/>
                </a:cubicBezTo>
                <a:cubicBezTo>
                  <a:pt x="46838" y="25850"/>
                  <a:pt x="47320" y="25344"/>
                  <a:pt x="47803" y="25344"/>
                </a:cubicBezTo>
                <a:cubicBezTo>
                  <a:pt x="47803" y="25344"/>
                  <a:pt x="48286" y="26356"/>
                  <a:pt x="48769" y="26356"/>
                </a:cubicBezTo>
                <a:cubicBezTo>
                  <a:pt x="48769" y="26356"/>
                  <a:pt x="47320" y="26863"/>
                  <a:pt x="47320" y="27373"/>
                </a:cubicBezTo>
                <a:cubicBezTo>
                  <a:pt x="47320" y="27373"/>
                  <a:pt x="48286" y="27879"/>
                  <a:pt x="48286" y="28385"/>
                </a:cubicBezTo>
                <a:cubicBezTo>
                  <a:pt x="48769" y="28892"/>
                  <a:pt x="49252" y="29908"/>
                  <a:pt x="49735" y="30414"/>
                </a:cubicBezTo>
                <a:cubicBezTo>
                  <a:pt x="49735" y="30921"/>
                  <a:pt x="49252" y="30921"/>
                  <a:pt x="48769" y="31427"/>
                </a:cubicBezTo>
                <a:lnTo>
                  <a:pt x="47803" y="32439"/>
                </a:lnTo>
                <a:cubicBezTo>
                  <a:pt x="47320" y="32439"/>
                  <a:pt x="47320" y="30921"/>
                  <a:pt x="46838" y="30921"/>
                </a:cubicBezTo>
                <a:cubicBezTo>
                  <a:pt x="46838" y="30921"/>
                  <a:pt x="46355" y="31933"/>
                  <a:pt x="45872" y="31933"/>
                </a:cubicBezTo>
                <a:cubicBezTo>
                  <a:pt x="45872" y="31933"/>
                  <a:pt x="45389" y="30921"/>
                  <a:pt x="44906" y="30921"/>
                </a:cubicBezTo>
                <a:cubicBezTo>
                  <a:pt x="44906" y="30414"/>
                  <a:pt x="44423" y="29908"/>
                  <a:pt x="44423" y="29908"/>
                </a:cubicBezTo>
                <a:cubicBezTo>
                  <a:pt x="43940" y="29398"/>
                  <a:pt x="43940" y="28892"/>
                  <a:pt x="43458" y="28385"/>
                </a:cubicBezTo>
                <a:cubicBezTo>
                  <a:pt x="42975" y="28385"/>
                  <a:pt x="42492" y="29398"/>
                  <a:pt x="42492" y="29398"/>
                </a:cubicBezTo>
                <a:cubicBezTo>
                  <a:pt x="42009" y="29398"/>
                  <a:pt x="41526" y="28385"/>
                  <a:pt x="41526" y="28385"/>
                </a:cubicBezTo>
                <a:cubicBezTo>
                  <a:pt x="41043" y="27879"/>
                  <a:pt x="41043" y="27373"/>
                  <a:pt x="40560" y="27373"/>
                </a:cubicBezTo>
                <a:cubicBezTo>
                  <a:pt x="40560" y="26863"/>
                  <a:pt x="40078" y="25850"/>
                  <a:pt x="40078" y="25850"/>
                </a:cubicBezTo>
                <a:cubicBezTo>
                  <a:pt x="39595" y="25850"/>
                  <a:pt x="39112" y="26863"/>
                  <a:pt x="38629" y="26863"/>
                </a:cubicBezTo>
                <a:cubicBezTo>
                  <a:pt x="38629" y="27373"/>
                  <a:pt x="37663" y="27373"/>
                  <a:pt x="37663" y="27879"/>
                </a:cubicBezTo>
                <a:cubicBezTo>
                  <a:pt x="37663" y="27879"/>
                  <a:pt x="38629" y="28385"/>
                  <a:pt x="38629" y="28892"/>
                </a:cubicBezTo>
                <a:cubicBezTo>
                  <a:pt x="38629" y="28892"/>
                  <a:pt x="37180" y="29398"/>
                  <a:pt x="37663" y="29908"/>
                </a:cubicBezTo>
                <a:cubicBezTo>
                  <a:pt x="37663" y="29908"/>
                  <a:pt x="38146" y="30414"/>
                  <a:pt x="38146" y="30921"/>
                </a:cubicBezTo>
                <a:cubicBezTo>
                  <a:pt x="38629" y="30921"/>
                  <a:pt x="38629" y="31933"/>
                  <a:pt x="39112" y="31933"/>
                </a:cubicBezTo>
                <a:cubicBezTo>
                  <a:pt x="38629" y="31933"/>
                  <a:pt x="38146" y="32950"/>
                  <a:pt x="38146" y="32950"/>
                </a:cubicBezTo>
                <a:cubicBezTo>
                  <a:pt x="37663" y="32950"/>
                  <a:pt x="37663" y="31933"/>
                  <a:pt x="37180" y="31933"/>
                </a:cubicBezTo>
                <a:cubicBezTo>
                  <a:pt x="37180" y="31427"/>
                  <a:pt x="36215" y="32439"/>
                  <a:pt x="36215" y="32439"/>
                </a:cubicBezTo>
                <a:cubicBezTo>
                  <a:pt x="35732" y="32439"/>
                  <a:pt x="35249" y="31427"/>
                  <a:pt x="35249" y="31427"/>
                </a:cubicBezTo>
                <a:cubicBezTo>
                  <a:pt x="35249" y="31427"/>
                  <a:pt x="36215" y="30921"/>
                  <a:pt x="36215" y="30414"/>
                </a:cubicBezTo>
                <a:lnTo>
                  <a:pt x="35732" y="29398"/>
                </a:lnTo>
                <a:cubicBezTo>
                  <a:pt x="35249" y="29398"/>
                  <a:pt x="34766" y="30414"/>
                  <a:pt x="34283" y="30414"/>
                </a:cubicBezTo>
                <a:cubicBezTo>
                  <a:pt x="34283" y="30414"/>
                  <a:pt x="33800" y="30921"/>
                  <a:pt x="33317" y="31427"/>
                </a:cubicBezTo>
                <a:lnTo>
                  <a:pt x="32352" y="31933"/>
                </a:lnTo>
                <a:lnTo>
                  <a:pt x="31386" y="30921"/>
                </a:lnTo>
                <a:cubicBezTo>
                  <a:pt x="31386" y="30921"/>
                  <a:pt x="32352" y="30414"/>
                  <a:pt x="32352" y="29908"/>
                </a:cubicBezTo>
                <a:cubicBezTo>
                  <a:pt x="32835" y="29908"/>
                  <a:pt x="31869" y="29398"/>
                  <a:pt x="31869" y="28892"/>
                </a:cubicBezTo>
                <a:cubicBezTo>
                  <a:pt x="31869" y="28385"/>
                  <a:pt x="32835" y="28385"/>
                  <a:pt x="32835" y="27879"/>
                </a:cubicBezTo>
                <a:cubicBezTo>
                  <a:pt x="32835" y="27879"/>
                  <a:pt x="31869" y="27373"/>
                  <a:pt x="31869" y="26863"/>
                </a:cubicBezTo>
                <a:cubicBezTo>
                  <a:pt x="31869" y="27373"/>
                  <a:pt x="30903" y="27373"/>
                  <a:pt x="30903" y="27879"/>
                </a:cubicBezTo>
                <a:lnTo>
                  <a:pt x="31869" y="28892"/>
                </a:lnTo>
                <a:cubicBezTo>
                  <a:pt x="31386" y="29398"/>
                  <a:pt x="30903" y="29398"/>
                  <a:pt x="30903" y="29908"/>
                </a:cubicBezTo>
                <a:cubicBezTo>
                  <a:pt x="30420" y="29908"/>
                  <a:pt x="29937" y="30414"/>
                  <a:pt x="29455" y="30921"/>
                </a:cubicBezTo>
                <a:cubicBezTo>
                  <a:pt x="29455" y="30921"/>
                  <a:pt x="28972" y="31427"/>
                  <a:pt x="28489" y="31427"/>
                </a:cubicBezTo>
                <a:cubicBezTo>
                  <a:pt x="28489" y="31427"/>
                  <a:pt x="28006" y="30414"/>
                  <a:pt x="27523" y="30414"/>
                </a:cubicBezTo>
                <a:lnTo>
                  <a:pt x="27040" y="29398"/>
                </a:lnTo>
                <a:cubicBezTo>
                  <a:pt x="26557" y="29398"/>
                  <a:pt x="26074" y="30414"/>
                  <a:pt x="25592" y="30414"/>
                </a:cubicBezTo>
                <a:cubicBezTo>
                  <a:pt x="25592" y="29908"/>
                  <a:pt x="25109" y="28892"/>
                  <a:pt x="25109" y="28892"/>
                </a:cubicBezTo>
                <a:cubicBezTo>
                  <a:pt x="24626" y="28892"/>
                  <a:pt x="24143" y="29908"/>
                  <a:pt x="23660" y="29908"/>
                </a:cubicBezTo>
                <a:cubicBezTo>
                  <a:pt x="23660" y="29908"/>
                  <a:pt x="23177" y="30921"/>
                  <a:pt x="22694" y="30921"/>
                </a:cubicBezTo>
                <a:cubicBezTo>
                  <a:pt x="22694" y="30921"/>
                  <a:pt x="22212" y="29908"/>
                  <a:pt x="22212" y="29398"/>
                </a:cubicBezTo>
                <a:lnTo>
                  <a:pt x="23177" y="28892"/>
                </a:lnTo>
                <a:cubicBezTo>
                  <a:pt x="23177" y="28385"/>
                  <a:pt x="22212" y="27879"/>
                  <a:pt x="22212" y="27879"/>
                </a:cubicBezTo>
                <a:cubicBezTo>
                  <a:pt x="22212" y="27373"/>
                  <a:pt x="21729" y="26863"/>
                  <a:pt x="21246" y="26356"/>
                </a:cubicBezTo>
                <a:cubicBezTo>
                  <a:pt x="21246" y="26356"/>
                  <a:pt x="20763" y="25850"/>
                  <a:pt x="20763" y="25344"/>
                </a:cubicBezTo>
                <a:cubicBezTo>
                  <a:pt x="20280" y="25850"/>
                  <a:pt x="19797" y="25850"/>
                  <a:pt x="19314" y="26356"/>
                </a:cubicBezTo>
                <a:lnTo>
                  <a:pt x="20280" y="27373"/>
                </a:lnTo>
                <a:cubicBezTo>
                  <a:pt x="20280" y="27373"/>
                  <a:pt x="19314" y="27879"/>
                  <a:pt x="19314" y="28385"/>
                </a:cubicBezTo>
                <a:lnTo>
                  <a:pt x="18349" y="28892"/>
                </a:lnTo>
                <a:cubicBezTo>
                  <a:pt x="18349" y="29398"/>
                  <a:pt x="18831" y="29908"/>
                  <a:pt x="18831" y="30414"/>
                </a:cubicBezTo>
                <a:cubicBezTo>
                  <a:pt x="19314" y="30414"/>
                  <a:pt x="19797" y="30921"/>
                  <a:pt x="19797" y="31427"/>
                </a:cubicBezTo>
                <a:cubicBezTo>
                  <a:pt x="19797" y="31427"/>
                  <a:pt x="18831" y="31933"/>
                  <a:pt x="18831" y="32439"/>
                </a:cubicBezTo>
                <a:lnTo>
                  <a:pt x="17866" y="30921"/>
                </a:lnTo>
                <a:cubicBezTo>
                  <a:pt x="17866" y="30921"/>
                  <a:pt x="17383" y="29908"/>
                  <a:pt x="16900" y="29908"/>
                </a:cubicBezTo>
                <a:cubicBezTo>
                  <a:pt x="16900" y="29908"/>
                  <a:pt x="16417" y="30921"/>
                  <a:pt x="15934" y="30921"/>
                </a:cubicBezTo>
                <a:cubicBezTo>
                  <a:pt x="15934" y="30921"/>
                  <a:pt x="16900" y="31427"/>
                  <a:pt x="16900" y="31933"/>
                </a:cubicBezTo>
                <a:lnTo>
                  <a:pt x="15934" y="32950"/>
                </a:lnTo>
                <a:cubicBezTo>
                  <a:pt x="15451" y="32439"/>
                  <a:pt x="15451" y="31933"/>
                  <a:pt x="14968" y="31933"/>
                </a:cubicBezTo>
                <a:cubicBezTo>
                  <a:pt x="14486" y="31427"/>
                  <a:pt x="14486" y="30921"/>
                  <a:pt x="14003" y="30414"/>
                </a:cubicBezTo>
                <a:cubicBezTo>
                  <a:pt x="14003" y="30414"/>
                  <a:pt x="13520" y="29908"/>
                  <a:pt x="13520" y="29398"/>
                </a:cubicBezTo>
                <a:cubicBezTo>
                  <a:pt x="13037" y="28892"/>
                  <a:pt x="12554" y="28892"/>
                  <a:pt x="12554" y="28385"/>
                </a:cubicBezTo>
                <a:cubicBezTo>
                  <a:pt x="12071" y="27879"/>
                  <a:pt x="12071" y="27373"/>
                  <a:pt x="11588" y="27373"/>
                </a:cubicBezTo>
                <a:cubicBezTo>
                  <a:pt x="11588" y="26863"/>
                  <a:pt x="10623" y="27879"/>
                  <a:pt x="10623" y="27879"/>
                </a:cubicBezTo>
                <a:cubicBezTo>
                  <a:pt x="10140" y="27879"/>
                  <a:pt x="10140" y="26863"/>
                  <a:pt x="9657" y="26863"/>
                </a:cubicBezTo>
                <a:lnTo>
                  <a:pt x="9174" y="25850"/>
                </a:lnTo>
                <a:cubicBezTo>
                  <a:pt x="8691" y="25850"/>
                  <a:pt x="8208" y="24838"/>
                  <a:pt x="8208" y="24838"/>
                </a:cubicBezTo>
                <a:cubicBezTo>
                  <a:pt x="7726" y="24838"/>
                  <a:pt x="7243" y="25344"/>
                  <a:pt x="7243" y="25344"/>
                </a:cubicBezTo>
                <a:cubicBezTo>
                  <a:pt x="6760" y="25850"/>
                  <a:pt x="6277" y="25850"/>
                  <a:pt x="5794" y="26356"/>
                </a:cubicBezTo>
                <a:lnTo>
                  <a:pt x="4828" y="27373"/>
                </a:lnTo>
                <a:cubicBezTo>
                  <a:pt x="4346" y="26863"/>
                  <a:pt x="4346" y="26356"/>
                  <a:pt x="3863" y="25850"/>
                </a:cubicBezTo>
                <a:cubicBezTo>
                  <a:pt x="3863" y="25850"/>
                  <a:pt x="3380" y="25344"/>
                  <a:pt x="3380" y="24838"/>
                </a:cubicBezTo>
                <a:lnTo>
                  <a:pt x="4346" y="24332"/>
                </a:lnTo>
                <a:cubicBezTo>
                  <a:pt x="4346" y="23825"/>
                  <a:pt x="3380" y="23315"/>
                  <a:pt x="3380" y="22809"/>
                </a:cubicBezTo>
                <a:lnTo>
                  <a:pt x="4346" y="22303"/>
                </a:lnTo>
                <a:cubicBezTo>
                  <a:pt x="4828" y="21796"/>
                  <a:pt x="3863" y="21290"/>
                  <a:pt x="3863" y="20784"/>
                </a:cubicBezTo>
                <a:lnTo>
                  <a:pt x="4828" y="20278"/>
                </a:lnTo>
                <a:cubicBezTo>
                  <a:pt x="4828" y="19767"/>
                  <a:pt x="4346" y="19261"/>
                  <a:pt x="3863" y="18755"/>
                </a:cubicBezTo>
                <a:lnTo>
                  <a:pt x="2897" y="19767"/>
                </a:lnTo>
                <a:lnTo>
                  <a:pt x="1931" y="20784"/>
                </a:lnTo>
                <a:lnTo>
                  <a:pt x="966" y="19767"/>
                </a:lnTo>
                <a:cubicBezTo>
                  <a:pt x="966" y="19261"/>
                  <a:pt x="1931" y="18755"/>
                  <a:pt x="1931" y="18755"/>
                </a:cubicBezTo>
                <a:cubicBezTo>
                  <a:pt x="1931" y="18249"/>
                  <a:pt x="1448" y="17743"/>
                  <a:pt x="1448" y="17743"/>
                </a:cubicBezTo>
                <a:cubicBezTo>
                  <a:pt x="1448" y="17236"/>
                  <a:pt x="483" y="16726"/>
                  <a:pt x="483" y="16220"/>
                </a:cubicBezTo>
                <a:lnTo>
                  <a:pt x="1448" y="15714"/>
                </a:lnTo>
                <a:cubicBezTo>
                  <a:pt x="1448" y="15207"/>
                  <a:pt x="966" y="14701"/>
                  <a:pt x="483" y="14191"/>
                </a:cubicBezTo>
                <a:cubicBezTo>
                  <a:pt x="483" y="14191"/>
                  <a:pt x="0" y="13685"/>
                  <a:pt x="0" y="13178"/>
                </a:cubicBezTo>
                <a:lnTo>
                  <a:pt x="966" y="12672"/>
                </a:lnTo>
                <a:cubicBezTo>
                  <a:pt x="966" y="12166"/>
                  <a:pt x="0" y="11660"/>
                  <a:pt x="0" y="11154"/>
                </a:cubicBezTo>
                <a:cubicBezTo>
                  <a:pt x="966" y="10643"/>
                  <a:pt x="1448" y="10137"/>
                  <a:pt x="2414" y="9631"/>
                </a:cubicBezTo>
                <a:cubicBezTo>
                  <a:pt x="2897" y="10137"/>
                  <a:pt x="3380" y="11154"/>
                  <a:pt x="3863" y="11660"/>
                </a:cubicBezTo>
                <a:cubicBezTo>
                  <a:pt x="4346" y="12166"/>
                  <a:pt x="4346" y="12672"/>
                  <a:pt x="4828" y="13178"/>
                </a:cubicBezTo>
                <a:cubicBezTo>
                  <a:pt x="4828" y="13178"/>
                  <a:pt x="5311" y="13685"/>
                  <a:pt x="5794" y="14191"/>
                </a:cubicBezTo>
                <a:lnTo>
                  <a:pt x="6760" y="13178"/>
                </a:lnTo>
                <a:cubicBezTo>
                  <a:pt x="6760" y="13178"/>
                  <a:pt x="7243" y="14191"/>
                  <a:pt x="7726" y="14191"/>
                </a:cubicBezTo>
                <a:cubicBezTo>
                  <a:pt x="7726" y="14701"/>
                  <a:pt x="8208" y="15207"/>
                  <a:pt x="8208" y="15714"/>
                </a:cubicBezTo>
                <a:cubicBezTo>
                  <a:pt x="8691" y="15714"/>
                  <a:pt x="9174" y="14701"/>
                  <a:pt x="9174" y="14701"/>
                </a:cubicBezTo>
                <a:cubicBezTo>
                  <a:pt x="9657" y="14701"/>
                  <a:pt x="10140" y="15714"/>
                  <a:pt x="10140" y="15714"/>
                </a:cubicBezTo>
                <a:cubicBezTo>
                  <a:pt x="10623" y="16220"/>
                  <a:pt x="10623" y="16726"/>
                  <a:pt x="11106" y="16726"/>
                </a:cubicBezTo>
                <a:lnTo>
                  <a:pt x="12071" y="16220"/>
                </a:lnTo>
                <a:cubicBezTo>
                  <a:pt x="12071" y="15714"/>
                  <a:pt x="11106" y="15207"/>
                  <a:pt x="11106" y="14701"/>
                </a:cubicBezTo>
                <a:lnTo>
                  <a:pt x="12554" y="14191"/>
                </a:lnTo>
                <a:cubicBezTo>
                  <a:pt x="12554" y="13685"/>
                  <a:pt x="11588" y="13178"/>
                  <a:pt x="11588" y="12672"/>
                </a:cubicBezTo>
                <a:lnTo>
                  <a:pt x="12554" y="12166"/>
                </a:lnTo>
                <a:lnTo>
                  <a:pt x="13520" y="13178"/>
                </a:lnTo>
                <a:cubicBezTo>
                  <a:pt x="13520" y="13178"/>
                  <a:pt x="14003" y="14191"/>
                  <a:pt x="14486" y="14191"/>
                </a:cubicBezTo>
                <a:cubicBezTo>
                  <a:pt x="14486" y="14191"/>
                  <a:pt x="14968" y="13685"/>
                  <a:pt x="15451" y="13685"/>
                </a:cubicBezTo>
                <a:cubicBezTo>
                  <a:pt x="14968" y="13178"/>
                  <a:pt x="14968" y="12672"/>
                  <a:pt x="14486" y="12166"/>
                </a:cubicBezTo>
                <a:cubicBezTo>
                  <a:pt x="14486" y="12166"/>
                  <a:pt x="14003" y="11660"/>
                  <a:pt x="13520" y="11154"/>
                </a:cubicBezTo>
                <a:lnTo>
                  <a:pt x="13037" y="10137"/>
                </a:lnTo>
                <a:cubicBezTo>
                  <a:pt x="12554" y="10137"/>
                  <a:pt x="12071" y="11154"/>
                  <a:pt x="11588" y="11154"/>
                </a:cubicBezTo>
                <a:cubicBezTo>
                  <a:pt x="11588" y="10643"/>
                  <a:pt x="11106" y="10137"/>
                  <a:pt x="11106" y="9631"/>
                </a:cubicBezTo>
                <a:cubicBezTo>
                  <a:pt x="10623" y="9631"/>
                  <a:pt x="10623" y="8618"/>
                  <a:pt x="10140" y="8618"/>
                </a:cubicBezTo>
                <a:lnTo>
                  <a:pt x="9174" y="9631"/>
                </a:lnTo>
                <a:cubicBezTo>
                  <a:pt x="8691" y="9631"/>
                  <a:pt x="8691" y="8618"/>
                  <a:pt x="8208" y="8618"/>
                </a:cubicBezTo>
                <a:cubicBezTo>
                  <a:pt x="9174" y="7606"/>
                  <a:pt x="9657" y="7096"/>
                  <a:pt x="10623" y="6589"/>
                </a:cubicBezTo>
                <a:cubicBezTo>
                  <a:pt x="10623" y="7096"/>
                  <a:pt x="11106" y="7606"/>
                  <a:pt x="11106" y="7606"/>
                </a:cubicBezTo>
                <a:cubicBezTo>
                  <a:pt x="11588" y="8112"/>
                  <a:pt x="12071" y="9125"/>
                  <a:pt x="12071" y="9125"/>
                </a:cubicBezTo>
                <a:lnTo>
                  <a:pt x="13037" y="8112"/>
                </a:lnTo>
                <a:lnTo>
                  <a:pt x="14003" y="7096"/>
                </a:lnTo>
                <a:cubicBezTo>
                  <a:pt x="14486" y="7096"/>
                  <a:pt x="14968" y="8112"/>
                  <a:pt x="14968" y="8112"/>
                </a:cubicBezTo>
                <a:cubicBezTo>
                  <a:pt x="15451" y="8618"/>
                  <a:pt x="15451" y="9125"/>
                  <a:pt x="15934" y="9631"/>
                </a:cubicBezTo>
                <a:cubicBezTo>
                  <a:pt x="15934" y="9631"/>
                  <a:pt x="16417" y="10643"/>
                  <a:pt x="16900" y="10643"/>
                </a:cubicBezTo>
                <a:lnTo>
                  <a:pt x="17866" y="9631"/>
                </a:lnTo>
                <a:cubicBezTo>
                  <a:pt x="17866" y="9631"/>
                  <a:pt x="18349" y="9125"/>
                  <a:pt x="18831" y="8618"/>
                </a:cubicBezTo>
                <a:cubicBezTo>
                  <a:pt x="18831" y="8618"/>
                  <a:pt x="19314" y="10137"/>
                  <a:pt x="19797" y="10137"/>
                </a:cubicBezTo>
                <a:cubicBezTo>
                  <a:pt x="19797" y="10137"/>
                  <a:pt x="20280" y="9125"/>
                  <a:pt x="20763" y="9125"/>
                </a:cubicBezTo>
                <a:cubicBezTo>
                  <a:pt x="20763" y="9125"/>
                  <a:pt x="21246" y="10137"/>
                  <a:pt x="21729" y="10137"/>
                </a:cubicBezTo>
                <a:cubicBezTo>
                  <a:pt x="21729" y="10643"/>
                  <a:pt x="22212" y="11154"/>
                  <a:pt x="22212" y="11154"/>
                </a:cubicBezTo>
                <a:cubicBezTo>
                  <a:pt x="22694" y="11660"/>
                  <a:pt x="23177" y="10643"/>
                  <a:pt x="23660" y="10643"/>
                </a:cubicBezTo>
                <a:lnTo>
                  <a:pt x="24143" y="11660"/>
                </a:lnTo>
                <a:cubicBezTo>
                  <a:pt x="24626" y="11660"/>
                  <a:pt x="25109" y="12672"/>
                  <a:pt x="25109" y="12672"/>
                </a:cubicBezTo>
                <a:lnTo>
                  <a:pt x="26074" y="12166"/>
                </a:lnTo>
                <a:cubicBezTo>
                  <a:pt x="26557" y="11660"/>
                  <a:pt x="27040" y="11154"/>
                  <a:pt x="27040" y="11154"/>
                </a:cubicBezTo>
                <a:cubicBezTo>
                  <a:pt x="27523" y="11154"/>
                  <a:pt x="28006" y="12166"/>
                  <a:pt x="28006" y="12166"/>
                </a:cubicBezTo>
                <a:lnTo>
                  <a:pt x="28972" y="13178"/>
                </a:lnTo>
                <a:cubicBezTo>
                  <a:pt x="28972" y="13178"/>
                  <a:pt x="29608" y="12512"/>
                  <a:pt x="29848" y="12529"/>
                </a:cubicBezTo>
                <a:lnTo>
                  <a:pt x="29937" y="12672"/>
                </a:lnTo>
                <a:cubicBezTo>
                  <a:pt x="30420" y="12672"/>
                  <a:pt x="30420" y="13178"/>
                  <a:pt x="30903" y="13685"/>
                </a:cubicBezTo>
                <a:cubicBezTo>
                  <a:pt x="30903" y="13685"/>
                  <a:pt x="31386" y="14701"/>
                  <a:pt x="31869" y="14701"/>
                </a:cubicBezTo>
                <a:cubicBezTo>
                  <a:pt x="31869" y="14701"/>
                  <a:pt x="32352" y="13685"/>
                  <a:pt x="32835" y="13685"/>
                </a:cubicBezTo>
                <a:cubicBezTo>
                  <a:pt x="32835" y="13685"/>
                  <a:pt x="33317" y="14701"/>
                  <a:pt x="33317" y="15207"/>
                </a:cubicBezTo>
                <a:cubicBezTo>
                  <a:pt x="33800" y="15207"/>
                  <a:pt x="34283" y="15714"/>
                  <a:pt x="34283" y="16220"/>
                </a:cubicBezTo>
                <a:lnTo>
                  <a:pt x="35249" y="15207"/>
                </a:lnTo>
                <a:lnTo>
                  <a:pt x="34766" y="14191"/>
                </a:lnTo>
                <a:cubicBezTo>
                  <a:pt x="34766" y="13685"/>
                  <a:pt x="35732" y="13685"/>
                  <a:pt x="35732" y="13178"/>
                </a:cubicBezTo>
                <a:lnTo>
                  <a:pt x="34766" y="12166"/>
                </a:lnTo>
                <a:lnTo>
                  <a:pt x="33800" y="13178"/>
                </a:lnTo>
                <a:lnTo>
                  <a:pt x="32835" y="13685"/>
                </a:lnTo>
                <a:cubicBezTo>
                  <a:pt x="32352" y="13685"/>
                  <a:pt x="31869" y="12672"/>
                  <a:pt x="31869" y="12672"/>
                </a:cubicBezTo>
                <a:cubicBezTo>
                  <a:pt x="31869" y="12672"/>
                  <a:pt x="31386" y="11660"/>
                  <a:pt x="30903" y="11660"/>
                </a:cubicBezTo>
                <a:cubicBezTo>
                  <a:pt x="31386" y="11154"/>
                  <a:pt x="31869" y="11154"/>
                  <a:pt x="32352" y="10643"/>
                </a:cubicBezTo>
                <a:cubicBezTo>
                  <a:pt x="32352" y="10643"/>
                  <a:pt x="32835" y="10137"/>
                  <a:pt x="33317" y="9631"/>
                </a:cubicBezTo>
                <a:cubicBezTo>
                  <a:pt x="33317" y="9631"/>
                  <a:pt x="33800" y="9125"/>
                  <a:pt x="34283" y="9125"/>
                </a:cubicBezTo>
                <a:cubicBezTo>
                  <a:pt x="34283" y="9125"/>
                  <a:pt x="34766" y="10137"/>
                  <a:pt x="35249" y="10137"/>
                </a:cubicBezTo>
                <a:cubicBezTo>
                  <a:pt x="35249" y="10137"/>
                  <a:pt x="36215" y="9631"/>
                  <a:pt x="36215" y="9125"/>
                </a:cubicBezTo>
                <a:lnTo>
                  <a:pt x="35249" y="8112"/>
                </a:lnTo>
                <a:cubicBezTo>
                  <a:pt x="35249" y="8112"/>
                  <a:pt x="36215" y="7096"/>
                  <a:pt x="36698" y="7096"/>
                </a:cubicBezTo>
                <a:cubicBezTo>
                  <a:pt x="36698" y="7096"/>
                  <a:pt x="37180" y="8112"/>
                  <a:pt x="37180" y="8618"/>
                </a:cubicBezTo>
                <a:cubicBezTo>
                  <a:pt x="37663" y="8618"/>
                  <a:pt x="37663" y="9125"/>
                  <a:pt x="38146" y="9631"/>
                </a:cubicBezTo>
                <a:cubicBezTo>
                  <a:pt x="38146" y="10137"/>
                  <a:pt x="38629" y="10137"/>
                  <a:pt x="39112" y="10643"/>
                </a:cubicBezTo>
                <a:cubicBezTo>
                  <a:pt x="39112" y="11154"/>
                  <a:pt x="39595" y="11660"/>
                  <a:pt x="39595" y="11660"/>
                </a:cubicBezTo>
                <a:cubicBezTo>
                  <a:pt x="40078" y="12166"/>
                  <a:pt x="40078" y="12672"/>
                  <a:pt x="40560" y="13178"/>
                </a:cubicBezTo>
                <a:lnTo>
                  <a:pt x="41526" y="12166"/>
                </a:lnTo>
                <a:cubicBezTo>
                  <a:pt x="42009" y="12166"/>
                  <a:pt x="42492" y="13178"/>
                  <a:pt x="42492" y="13178"/>
                </a:cubicBezTo>
                <a:cubicBezTo>
                  <a:pt x="42975" y="13685"/>
                  <a:pt x="42975" y="14191"/>
                  <a:pt x="43458" y="14191"/>
                </a:cubicBezTo>
                <a:cubicBezTo>
                  <a:pt x="43458" y="14191"/>
                  <a:pt x="43940" y="13685"/>
                  <a:pt x="44423" y="13685"/>
                </a:cubicBezTo>
                <a:cubicBezTo>
                  <a:pt x="44906" y="13178"/>
                  <a:pt x="44906" y="12672"/>
                  <a:pt x="45389" y="12672"/>
                </a:cubicBezTo>
                <a:cubicBezTo>
                  <a:pt x="45872" y="12166"/>
                  <a:pt x="46355" y="12166"/>
                  <a:pt x="46355" y="11660"/>
                </a:cubicBezTo>
                <a:cubicBezTo>
                  <a:pt x="46838" y="11660"/>
                  <a:pt x="47320" y="11154"/>
                  <a:pt x="47803" y="10643"/>
                </a:cubicBezTo>
                <a:lnTo>
                  <a:pt x="48769" y="10137"/>
                </a:lnTo>
                <a:cubicBezTo>
                  <a:pt x="48769" y="10137"/>
                  <a:pt x="49252" y="11154"/>
                  <a:pt x="49735" y="11154"/>
                </a:cubicBezTo>
                <a:cubicBezTo>
                  <a:pt x="49735" y="11154"/>
                  <a:pt x="50218" y="10643"/>
                  <a:pt x="50700" y="10137"/>
                </a:cubicBezTo>
                <a:cubicBezTo>
                  <a:pt x="51183" y="10137"/>
                  <a:pt x="51183" y="9631"/>
                  <a:pt x="51666" y="9631"/>
                </a:cubicBezTo>
                <a:cubicBezTo>
                  <a:pt x="52149" y="9125"/>
                  <a:pt x="52632" y="8618"/>
                  <a:pt x="52632" y="8618"/>
                </a:cubicBezTo>
                <a:cubicBezTo>
                  <a:pt x="53115" y="8618"/>
                  <a:pt x="53598" y="9631"/>
                  <a:pt x="53598" y="9631"/>
                </a:cubicBezTo>
                <a:cubicBezTo>
                  <a:pt x="54080" y="9631"/>
                  <a:pt x="54563" y="8618"/>
                  <a:pt x="54563" y="8618"/>
                </a:cubicBezTo>
                <a:cubicBezTo>
                  <a:pt x="55046" y="9125"/>
                  <a:pt x="55046" y="10137"/>
                  <a:pt x="55529" y="10137"/>
                </a:cubicBezTo>
                <a:lnTo>
                  <a:pt x="56495" y="9125"/>
                </a:lnTo>
                <a:cubicBezTo>
                  <a:pt x="56977" y="9125"/>
                  <a:pt x="56977" y="10137"/>
                  <a:pt x="57460" y="10137"/>
                </a:cubicBezTo>
                <a:cubicBezTo>
                  <a:pt x="57460" y="10643"/>
                  <a:pt x="57943" y="11154"/>
                  <a:pt x="58426" y="11154"/>
                </a:cubicBezTo>
                <a:cubicBezTo>
                  <a:pt x="58426" y="11660"/>
                  <a:pt x="58909" y="12672"/>
                  <a:pt x="58909" y="12672"/>
                </a:cubicBezTo>
                <a:lnTo>
                  <a:pt x="59875" y="11660"/>
                </a:lnTo>
                <a:cubicBezTo>
                  <a:pt x="60357" y="11660"/>
                  <a:pt x="60840" y="12672"/>
                  <a:pt x="60840" y="12672"/>
                </a:cubicBezTo>
                <a:cubicBezTo>
                  <a:pt x="61323" y="13178"/>
                  <a:pt x="61323" y="13685"/>
                  <a:pt x="61806" y="13685"/>
                </a:cubicBezTo>
                <a:cubicBezTo>
                  <a:pt x="61806" y="14191"/>
                  <a:pt x="62289" y="14701"/>
                  <a:pt x="62772" y="15207"/>
                </a:cubicBezTo>
                <a:cubicBezTo>
                  <a:pt x="62772" y="15207"/>
                  <a:pt x="63255" y="15714"/>
                  <a:pt x="63255" y="16220"/>
                </a:cubicBezTo>
                <a:lnTo>
                  <a:pt x="64220" y="15207"/>
                </a:lnTo>
                <a:cubicBezTo>
                  <a:pt x="64703" y="15207"/>
                  <a:pt x="65186" y="16220"/>
                  <a:pt x="65186" y="16220"/>
                </a:cubicBezTo>
                <a:cubicBezTo>
                  <a:pt x="65186" y="16726"/>
                  <a:pt x="64220" y="17236"/>
                  <a:pt x="64220" y="17236"/>
                </a:cubicBezTo>
                <a:cubicBezTo>
                  <a:pt x="64220" y="17743"/>
                  <a:pt x="64703" y="18249"/>
                  <a:pt x="65186" y="18249"/>
                </a:cubicBezTo>
                <a:cubicBezTo>
                  <a:pt x="65186" y="18755"/>
                  <a:pt x="65669" y="17743"/>
                  <a:pt x="66152" y="17743"/>
                </a:cubicBezTo>
                <a:cubicBezTo>
                  <a:pt x="66635" y="17743"/>
                  <a:pt x="66635" y="18755"/>
                  <a:pt x="67117" y="18755"/>
                </a:cubicBezTo>
                <a:lnTo>
                  <a:pt x="68083" y="17743"/>
                </a:lnTo>
                <a:cubicBezTo>
                  <a:pt x="67600" y="17236"/>
                  <a:pt x="67600" y="17236"/>
                  <a:pt x="67117" y="16726"/>
                </a:cubicBezTo>
                <a:cubicBezTo>
                  <a:pt x="67117" y="16220"/>
                  <a:pt x="66635" y="15714"/>
                  <a:pt x="66152" y="15714"/>
                </a:cubicBezTo>
                <a:cubicBezTo>
                  <a:pt x="66152" y="15207"/>
                  <a:pt x="65669" y="14701"/>
                  <a:pt x="65669" y="14191"/>
                </a:cubicBezTo>
                <a:cubicBezTo>
                  <a:pt x="65186" y="14191"/>
                  <a:pt x="65186" y="13685"/>
                  <a:pt x="64703" y="13178"/>
                </a:cubicBezTo>
                <a:cubicBezTo>
                  <a:pt x="64703" y="13178"/>
                  <a:pt x="64220" y="12166"/>
                  <a:pt x="63737" y="12166"/>
                </a:cubicBezTo>
                <a:lnTo>
                  <a:pt x="62772" y="13178"/>
                </a:lnTo>
                <a:cubicBezTo>
                  <a:pt x="62772" y="13178"/>
                  <a:pt x="62289" y="12166"/>
                  <a:pt x="61806" y="11660"/>
                </a:cubicBezTo>
                <a:lnTo>
                  <a:pt x="63255" y="11154"/>
                </a:lnTo>
                <a:cubicBezTo>
                  <a:pt x="63255" y="10643"/>
                  <a:pt x="62289" y="10137"/>
                  <a:pt x="62289" y="10137"/>
                </a:cubicBezTo>
                <a:cubicBezTo>
                  <a:pt x="61806" y="9631"/>
                  <a:pt x="61806" y="9125"/>
                  <a:pt x="61323" y="8618"/>
                </a:cubicBezTo>
                <a:cubicBezTo>
                  <a:pt x="62289" y="8112"/>
                  <a:pt x="62772" y="7606"/>
                  <a:pt x="63737" y="7096"/>
                </a:cubicBezTo>
                <a:cubicBezTo>
                  <a:pt x="64220" y="7606"/>
                  <a:pt x="64703" y="8618"/>
                  <a:pt x="65186" y="9125"/>
                </a:cubicBezTo>
                <a:cubicBezTo>
                  <a:pt x="65669" y="9631"/>
                  <a:pt x="65669" y="10137"/>
                  <a:pt x="66152" y="10643"/>
                </a:cubicBezTo>
                <a:lnTo>
                  <a:pt x="66635" y="11660"/>
                </a:lnTo>
                <a:cubicBezTo>
                  <a:pt x="67117" y="11660"/>
                  <a:pt x="67600" y="10643"/>
                  <a:pt x="68083" y="10643"/>
                </a:cubicBezTo>
                <a:lnTo>
                  <a:pt x="68566" y="11660"/>
                </a:lnTo>
                <a:cubicBezTo>
                  <a:pt x="69049" y="11660"/>
                  <a:pt x="69532" y="11154"/>
                  <a:pt x="70015" y="11154"/>
                </a:cubicBezTo>
                <a:cubicBezTo>
                  <a:pt x="70015" y="10643"/>
                  <a:pt x="69049" y="10137"/>
                  <a:pt x="69049" y="9631"/>
                </a:cubicBezTo>
                <a:lnTo>
                  <a:pt x="70015" y="9125"/>
                </a:lnTo>
                <a:cubicBezTo>
                  <a:pt x="70497" y="9125"/>
                  <a:pt x="70497" y="9631"/>
                  <a:pt x="70980" y="10137"/>
                </a:cubicBezTo>
                <a:cubicBezTo>
                  <a:pt x="70980" y="10643"/>
                  <a:pt x="71463" y="10643"/>
                  <a:pt x="71946" y="11154"/>
                </a:cubicBezTo>
                <a:cubicBezTo>
                  <a:pt x="71946" y="11660"/>
                  <a:pt x="72429" y="12166"/>
                  <a:pt x="72429" y="12166"/>
                </a:cubicBezTo>
                <a:cubicBezTo>
                  <a:pt x="72429" y="12672"/>
                  <a:pt x="71463" y="13178"/>
                  <a:pt x="71463" y="13178"/>
                </a:cubicBezTo>
                <a:lnTo>
                  <a:pt x="72429" y="14191"/>
                </a:lnTo>
                <a:cubicBezTo>
                  <a:pt x="72429" y="14701"/>
                  <a:pt x="72912" y="15207"/>
                  <a:pt x="72912" y="15714"/>
                </a:cubicBezTo>
                <a:cubicBezTo>
                  <a:pt x="73395" y="15207"/>
                  <a:pt x="74360" y="14701"/>
                  <a:pt x="74360" y="14701"/>
                </a:cubicBezTo>
                <a:cubicBezTo>
                  <a:pt x="74360" y="14191"/>
                  <a:pt x="75326" y="14191"/>
                  <a:pt x="75326" y="13685"/>
                </a:cubicBezTo>
                <a:lnTo>
                  <a:pt x="74360" y="12672"/>
                </a:lnTo>
                <a:cubicBezTo>
                  <a:pt x="74360" y="12166"/>
                  <a:pt x="73877" y="11660"/>
                  <a:pt x="73877" y="11660"/>
                </a:cubicBezTo>
                <a:cubicBezTo>
                  <a:pt x="73395" y="11154"/>
                  <a:pt x="72912" y="10643"/>
                  <a:pt x="72912" y="10137"/>
                </a:cubicBezTo>
                <a:lnTo>
                  <a:pt x="73877" y="9631"/>
                </a:lnTo>
                <a:cubicBezTo>
                  <a:pt x="74360" y="9125"/>
                  <a:pt x="74843" y="9125"/>
                  <a:pt x="74843" y="8618"/>
                </a:cubicBezTo>
                <a:lnTo>
                  <a:pt x="74360" y="7606"/>
                </a:lnTo>
                <a:cubicBezTo>
                  <a:pt x="74360" y="7096"/>
                  <a:pt x="75326" y="7096"/>
                  <a:pt x="75326" y="6589"/>
                </a:cubicBezTo>
                <a:cubicBezTo>
                  <a:pt x="75326" y="6083"/>
                  <a:pt x="74360" y="6083"/>
                  <a:pt x="74360" y="5577"/>
                </a:cubicBezTo>
                <a:lnTo>
                  <a:pt x="75326" y="4565"/>
                </a:lnTo>
                <a:cubicBezTo>
                  <a:pt x="75809" y="5071"/>
                  <a:pt x="76292" y="5577"/>
                  <a:pt x="76292" y="5577"/>
                </a:cubicBezTo>
                <a:cubicBezTo>
                  <a:pt x="76292" y="6083"/>
                  <a:pt x="77257" y="6589"/>
                  <a:pt x="77257" y="7096"/>
                </a:cubicBezTo>
                <a:cubicBezTo>
                  <a:pt x="77257" y="7096"/>
                  <a:pt x="75809" y="7606"/>
                  <a:pt x="76292" y="7606"/>
                </a:cubicBezTo>
                <a:cubicBezTo>
                  <a:pt x="76292" y="8112"/>
                  <a:pt x="76775" y="8618"/>
                  <a:pt x="76775" y="9125"/>
                </a:cubicBezTo>
                <a:lnTo>
                  <a:pt x="75809" y="9631"/>
                </a:lnTo>
                <a:cubicBezTo>
                  <a:pt x="75809" y="10137"/>
                  <a:pt x="76292" y="10643"/>
                  <a:pt x="76775" y="11154"/>
                </a:cubicBezTo>
                <a:cubicBezTo>
                  <a:pt x="76775" y="11154"/>
                  <a:pt x="77257" y="11660"/>
                  <a:pt x="77257" y="12166"/>
                </a:cubicBezTo>
                <a:cubicBezTo>
                  <a:pt x="77740" y="12166"/>
                  <a:pt x="78223" y="13178"/>
                  <a:pt x="78223" y="13178"/>
                </a:cubicBezTo>
                <a:cubicBezTo>
                  <a:pt x="78706" y="13178"/>
                  <a:pt x="79189" y="12166"/>
                  <a:pt x="79189" y="12166"/>
                </a:cubicBezTo>
                <a:cubicBezTo>
                  <a:pt x="79672" y="12166"/>
                  <a:pt x="80155" y="13178"/>
                  <a:pt x="80155" y="13685"/>
                </a:cubicBezTo>
                <a:lnTo>
                  <a:pt x="79189" y="14191"/>
                </a:lnTo>
                <a:cubicBezTo>
                  <a:pt x="79189" y="14701"/>
                  <a:pt x="79672" y="15207"/>
                  <a:pt x="80155" y="15207"/>
                </a:cubicBezTo>
                <a:cubicBezTo>
                  <a:pt x="80155" y="15714"/>
                  <a:pt x="80637" y="16220"/>
                  <a:pt x="80637" y="16726"/>
                </a:cubicBezTo>
                <a:lnTo>
                  <a:pt x="79672" y="17236"/>
                </a:lnTo>
                <a:cubicBezTo>
                  <a:pt x="79672" y="17743"/>
                  <a:pt x="80637" y="18249"/>
                  <a:pt x="80637" y="18755"/>
                </a:cubicBezTo>
                <a:cubicBezTo>
                  <a:pt x="80637" y="18755"/>
                  <a:pt x="79672" y="19261"/>
                  <a:pt x="79189" y="19261"/>
                </a:cubicBezTo>
                <a:cubicBezTo>
                  <a:pt x="79189" y="19767"/>
                  <a:pt x="78223" y="19767"/>
                  <a:pt x="78223" y="20278"/>
                </a:cubicBezTo>
                <a:cubicBezTo>
                  <a:pt x="78223" y="20784"/>
                  <a:pt x="79189" y="21290"/>
                  <a:pt x="79189" y="21290"/>
                </a:cubicBezTo>
                <a:cubicBezTo>
                  <a:pt x="79189" y="21796"/>
                  <a:pt x="78223" y="21796"/>
                  <a:pt x="78223" y="22303"/>
                </a:cubicBezTo>
                <a:cubicBezTo>
                  <a:pt x="78223" y="22809"/>
                  <a:pt x="78706" y="23315"/>
                  <a:pt x="78706" y="23315"/>
                </a:cubicBezTo>
                <a:cubicBezTo>
                  <a:pt x="79189" y="23315"/>
                  <a:pt x="79672" y="22809"/>
                  <a:pt x="80155" y="22809"/>
                </a:cubicBezTo>
                <a:cubicBezTo>
                  <a:pt x="80155" y="22303"/>
                  <a:pt x="81120" y="21796"/>
                  <a:pt x="81120" y="21796"/>
                </a:cubicBezTo>
                <a:cubicBezTo>
                  <a:pt x="81120" y="21290"/>
                  <a:pt x="80155" y="20784"/>
                  <a:pt x="80155" y="20784"/>
                </a:cubicBezTo>
                <a:cubicBezTo>
                  <a:pt x="80155" y="20278"/>
                  <a:pt x="81120" y="19767"/>
                  <a:pt x="81120" y="19767"/>
                </a:cubicBezTo>
                <a:cubicBezTo>
                  <a:pt x="81603" y="19261"/>
                  <a:pt x="80637" y="18755"/>
                  <a:pt x="80637" y="18755"/>
                </a:cubicBezTo>
                <a:cubicBezTo>
                  <a:pt x="80637" y="18249"/>
                  <a:pt x="81603" y="18249"/>
                  <a:pt x="81603" y="17743"/>
                </a:cubicBezTo>
                <a:cubicBezTo>
                  <a:pt x="81603" y="17236"/>
                  <a:pt x="82569" y="17236"/>
                  <a:pt x="82569" y="16726"/>
                </a:cubicBezTo>
                <a:cubicBezTo>
                  <a:pt x="82569" y="16726"/>
                  <a:pt x="81603" y="16220"/>
                  <a:pt x="81603" y="15714"/>
                </a:cubicBezTo>
                <a:cubicBezTo>
                  <a:pt x="81603" y="15207"/>
                  <a:pt x="81120" y="15207"/>
                  <a:pt x="81120" y="14701"/>
                </a:cubicBezTo>
                <a:cubicBezTo>
                  <a:pt x="81120" y="14191"/>
                  <a:pt x="82086" y="14191"/>
                  <a:pt x="82086" y="13685"/>
                </a:cubicBezTo>
                <a:cubicBezTo>
                  <a:pt x="82086" y="13178"/>
                  <a:pt x="81120" y="12672"/>
                  <a:pt x="81120" y="12672"/>
                </a:cubicBezTo>
                <a:cubicBezTo>
                  <a:pt x="81120" y="12166"/>
                  <a:pt x="80637" y="11660"/>
                  <a:pt x="80637" y="11660"/>
                </a:cubicBezTo>
                <a:cubicBezTo>
                  <a:pt x="80637" y="11154"/>
                  <a:pt x="81603" y="10643"/>
                  <a:pt x="81603" y="10643"/>
                </a:cubicBezTo>
                <a:lnTo>
                  <a:pt x="80637" y="9631"/>
                </a:lnTo>
                <a:lnTo>
                  <a:pt x="79672" y="10137"/>
                </a:lnTo>
                <a:lnTo>
                  <a:pt x="78706" y="9125"/>
                </a:lnTo>
                <a:cubicBezTo>
                  <a:pt x="78706" y="8618"/>
                  <a:pt x="78223" y="8618"/>
                  <a:pt x="77740" y="8112"/>
                </a:cubicBezTo>
                <a:cubicBezTo>
                  <a:pt x="78706" y="7606"/>
                  <a:pt x="79189" y="7096"/>
                  <a:pt x="80155" y="6083"/>
                </a:cubicBezTo>
                <a:cubicBezTo>
                  <a:pt x="80637" y="6589"/>
                  <a:pt x="80637" y="7606"/>
                  <a:pt x="81120" y="7606"/>
                </a:cubicBezTo>
                <a:cubicBezTo>
                  <a:pt x="81120" y="7606"/>
                  <a:pt x="81603" y="6589"/>
                  <a:pt x="82086" y="6589"/>
                </a:cubicBezTo>
                <a:cubicBezTo>
                  <a:pt x="82569" y="6589"/>
                  <a:pt x="82569" y="7606"/>
                  <a:pt x="83052" y="7606"/>
                </a:cubicBezTo>
                <a:cubicBezTo>
                  <a:pt x="83052" y="7606"/>
                  <a:pt x="84017" y="6589"/>
                  <a:pt x="84017" y="7096"/>
                </a:cubicBezTo>
                <a:cubicBezTo>
                  <a:pt x="84017" y="7096"/>
                  <a:pt x="84500" y="7606"/>
                  <a:pt x="84500" y="8112"/>
                </a:cubicBezTo>
                <a:cubicBezTo>
                  <a:pt x="84983" y="8112"/>
                  <a:pt x="85466" y="8618"/>
                  <a:pt x="85466" y="9125"/>
                </a:cubicBezTo>
                <a:cubicBezTo>
                  <a:pt x="85466" y="9631"/>
                  <a:pt x="86432" y="10137"/>
                  <a:pt x="86432" y="10137"/>
                </a:cubicBezTo>
                <a:cubicBezTo>
                  <a:pt x="86432" y="10643"/>
                  <a:pt x="85466" y="10643"/>
                  <a:pt x="85466" y="11154"/>
                </a:cubicBezTo>
                <a:lnTo>
                  <a:pt x="85949" y="12166"/>
                </a:lnTo>
                <a:cubicBezTo>
                  <a:pt x="85949" y="12166"/>
                  <a:pt x="86914" y="11154"/>
                  <a:pt x="87397" y="11154"/>
                </a:cubicBezTo>
                <a:lnTo>
                  <a:pt x="87880" y="12672"/>
                </a:lnTo>
                <a:cubicBezTo>
                  <a:pt x="88363" y="12672"/>
                  <a:pt x="88846" y="11660"/>
                  <a:pt x="89329" y="11660"/>
                </a:cubicBezTo>
                <a:lnTo>
                  <a:pt x="89812" y="12672"/>
                </a:lnTo>
                <a:cubicBezTo>
                  <a:pt x="90294" y="13685"/>
                  <a:pt x="91260" y="14191"/>
                  <a:pt x="91743" y="15207"/>
                </a:cubicBezTo>
                <a:cubicBezTo>
                  <a:pt x="91743" y="14701"/>
                  <a:pt x="92709" y="14191"/>
                  <a:pt x="92709" y="14191"/>
                </a:cubicBezTo>
                <a:cubicBezTo>
                  <a:pt x="92709" y="13685"/>
                  <a:pt x="91743" y="13178"/>
                  <a:pt x="91743" y="13178"/>
                </a:cubicBezTo>
                <a:cubicBezTo>
                  <a:pt x="91743" y="12672"/>
                  <a:pt x="92709" y="12672"/>
                  <a:pt x="92709" y="12166"/>
                </a:cubicBezTo>
                <a:lnTo>
                  <a:pt x="92226" y="11154"/>
                </a:lnTo>
                <a:cubicBezTo>
                  <a:pt x="91743" y="10643"/>
                  <a:pt x="91743" y="10137"/>
                  <a:pt x="91260" y="10137"/>
                </a:cubicBezTo>
                <a:cubicBezTo>
                  <a:pt x="91260" y="9631"/>
                  <a:pt x="90777" y="8618"/>
                  <a:pt x="90294" y="8618"/>
                </a:cubicBezTo>
                <a:cubicBezTo>
                  <a:pt x="90777" y="8618"/>
                  <a:pt x="91260" y="8112"/>
                  <a:pt x="91743" y="8112"/>
                </a:cubicBezTo>
                <a:lnTo>
                  <a:pt x="92709" y="7096"/>
                </a:lnTo>
                <a:lnTo>
                  <a:pt x="93192" y="8112"/>
                </a:lnTo>
                <a:cubicBezTo>
                  <a:pt x="93675" y="8618"/>
                  <a:pt x="94157" y="9125"/>
                  <a:pt x="94157" y="9125"/>
                </a:cubicBezTo>
                <a:cubicBezTo>
                  <a:pt x="94640" y="9631"/>
                  <a:pt x="94640" y="10137"/>
                  <a:pt x="95123" y="10643"/>
                </a:cubicBezTo>
                <a:lnTo>
                  <a:pt x="96089" y="11660"/>
                </a:lnTo>
                <a:cubicBezTo>
                  <a:pt x="95606" y="12166"/>
                  <a:pt x="95123" y="12166"/>
                  <a:pt x="94640" y="12672"/>
                </a:cubicBezTo>
                <a:cubicBezTo>
                  <a:pt x="95123" y="13178"/>
                  <a:pt x="96089" y="14191"/>
                  <a:pt x="96572" y="14701"/>
                </a:cubicBezTo>
                <a:cubicBezTo>
                  <a:pt x="96572" y="14191"/>
                  <a:pt x="97537" y="14191"/>
                  <a:pt x="97537" y="13685"/>
                </a:cubicBezTo>
                <a:cubicBezTo>
                  <a:pt x="97537" y="13685"/>
                  <a:pt x="96572" y="13178"/>
                  <a:pt x="96572" y="12672"/>
                </a:cubicBezTo>
                <a:cubicBezTo>
                  <a:pt x="96572" y="12166"/>
                  <a:pt x="97537" y="12166"/>
                  <a:pt x="98020" y="11660"/>
                </a:cubicBezTo>
                <a:cubicBezTo>
                  <a:pt x="98020" y="11660"/>
                  <a:pt x="97055" y="11154"/>
                  <a:pt x="97055" y="10643"/>
                </a:cubicBezTo>
                <a:cubicBezTo>
                  <a:pt x="97055" y="10643"/>
                  <a:pt x="96089" y="10137"/>
                  <a:pt x="96089" y="9631"/>
                </a:cubicBezTo>
                <a:lnTo>
                  <a:pt x="97055" y="8618"/>
                </a:lnTo>
                <a:cubicBezTo>
                  <a:pt x="97537" y="8618"/>
                  <a:pt x="98020" y="7606"/>
                  <a:pt x="98503" y="8112"/>
                </a:cubicBezTo>
                <a:lnTo>
                  <a:pt x="98986" y="9125"/>
                </a:lnTo>
                <a:lnTo>
                  <a:pt x="98020" y="9631"/>
                </a:lnTo>
                <a:cubicBezTo>
                  <a:pt x="98020" y="10137"/>
                  <a:pt x="98986" y="10643"/>
                  <a:pt x="98986" y="11154"/>
                </a:cubicBezTo>
                <a:cubicBezTo>
                  <a:pt x="98986" y="11154"/>
                  <a:pt x="99469" y="11660"/>
                  <a:pt x="99469" y="12166"/>
                </a:cubicBezTo>
                <a:cubicBezTo>
                  <a:pt x="99952" y="12672"/>
                  <a:pt x="100435" y="13178"/>
                  <a:pt x="100435" y="13178"/>
                </a:cubicBezTo>
                <a:lnTo>
                  <a:pt x="101400" y="12166"/>
                </a:lnTo>
                <a:cubicBezTo>
                  <a:pt x="101883" y="12166"/>
                  <a:pt x="102366" y="13178"/>
                  <a:pt x="102366" y="13685"/>
                </a:cubicBezTo>
                <a:cubicBezTo>
                  <a:pt x="102849" y="13685"/>
                  <a:pt x="102849" y="14191"/>
                  <a:pt x="103332" y="14701"/>
                </a:cubicBezTo>
                <a:cubicBezTo>
                  <a:pt x="103815" y="14191"/>
                  <a:pt x="104780" y="13685"/>
                  <a:pt x="105263" y="13178"/>
                </a:cubicBezTo>
                <a:cubicBezTo>
                  <a:pt x="105263" y="12672"/>
                  <a:pt x="104780" y="12166"/>
                  <a:pt x="104780" y="11660"/>
                </a:cubicBezTo>
                <a:cubicBezTo>
                  <a:pt x="104298" y="11660"/>
                  <a:pt x="103815" y="12672"/>
                  <a:pt x="103332" y="12672"/>
                </a:cubicBezTo>
                <a:lnTo>
                  <a:pt x="102849" y="11660"/>
                </a:lnTo>
                <a:cubicBezTo>
                  <a:pt x="102849" y="11154"/>
                  <a:pt x="103332" y="10643"/>
                  <a:pt x="103815" y="10643"/>
                </a:cubicBezTo>
                <a:cubicBezTo>
                  <a:pt x="104298" y="10137"/>
                  <a:pt x="104298" y="10137"/>
                  <a:pt x="104780" y="9631"/>
                </a:cubicBezTo>
                <a:cubicBezTo>
                  <a:pt x="105263" y="10137"/>
                  <a:pt x="105263" y="11154"/>
                  <a:pt x="105746" y="11154"/>
                </a:cubicBezTo>
                <a:cubicBezTo>
                  <a:pt x="105746" y="11154"/>
                  <a:pt x="106229" y="10137"/>
                  <a:pt x="106712" y="10137"/>
                </a:cubicBezTo>
                <a:cubicBezTo>
                  <a:pt x="107195" y="10137"/>
                  <a:pt x="107195" y="9125"/>
                  <a:pt x="107678" y="9125"/>
                </a:cubicBezTo>
                <a:cubicBezTo>
                  <a:pt x="108161" y="9125"/>
                  <a:pt x="108161" y="10137"/>
                  <a:pt x="108643" y="10137"/>
                </a:cubicBezTo>
                <a:lnTo>
                  <a:pt x="109609" y="9631"/>
                </a:lnTo>
                <a:cubicBezTo>
                  <a:pt x="110092" y="9631"/>
                  <a:pt x="110092" y="10137"/>
                  <a:pt x="110575" y="10643"/>
                </a:cubicBezTo>
                <a:cubicBezTo>
                  <a:pt x="111058" y="11154"/>
                  <a:pt x="111541" y="12166"/>
                  <a:pt x="112023" y="12672"/>
                </a:cubicBezTo>
                <a:cubicBezTo>
                  <a:pt x="112506" y="12672"/>
                  <a:pt x="112989" y="12166"/>
                  <a:pt x="113472" y="12166"/>
                </a:cubicBezTo>
                <a:cubicBezTo>
                  <a:pt x="113472" y="11660"/>
                  <a:pt x="113955" y="11660"/>
                  <a:pt x="114438" y="11154"/>
                </a:cubicBezTo>
                <a:cubicBezTo>
                  <a:pt x="114438" y="11154"/>
                  <a:pt x="115404" y="10643"/>
                  <a:pt x="115404" y="10137"/>
                </a:cubicBezTo>
                <a:cubicBezTo>
                  <a:pt x="115886" y="10643"/>
                  <a:pt x="115886" y="11154"/>
                  <a:pt x="116369" y="11660"/>
                </a:cubicBezTo>
                <a:lnTo>
                  <a:pt x="117335" y="10643"/>
                </a:lnTo>
                <a:cubicBezTo>
                  <a:pt x="117818" y="10643"/>
                  <a:pt x="117818" y="11154"/>
                  <a:pt x="118301" y="11660"/>
                </a:cubicBezTo>
                <a:cubicBezTo>
                  <a:pt x="118301" y="12166"/>
                  <a:pt x="118784" y="12672"/>
                  <a:pt x="118784" y="12672"/>
                </a:cubicBezTo>
                <a:cubicBezTo>
                  <a:pt x="119266" y="13178"/>
                  <a:pt x="119749" y="13685"/>
                  <a:pt x="119749" y="14191"/>
                </a:cubicBezTo>
                <a:lnTo>
                  <a:pt x="118784" y="14701"/>
                </a:lnTo>
                <a:cubicBezTo>
                  <a:pt x="118784" y="15207"/>
                  <a:pt x="119266" y="15714"/>
                  <a:pt x="119749" y="15714"/>
                </a:cubicBezTo>
                <a:cubicBezTo>
                  <a:pt x="119266" y="15714"/>
                  <a:pt x="120715" y="15207"/>
                  <a:pt x="120715" y="15207"/>
                </a:cubicBezTo>
                <a:cubicBezTo>
                  <a:pt x="120715" y="14701"/>
                  <a:pt x="119749" y="14191"/>
                  <a:pt x="119749" y="14191"/>
                </a:cubicBezTo>
                <a:cubicBezTo>
                  <a:pt x="120232" y="13685"/>
                  <a:pt x="120715" y="13178"/>
                  <a:pt x="120715" y="13178"/>
                </a:cubicBezTo>
                <a:cubicBezTo>
                  <a:pt x="121198" y="13178"/>
                  <a:pt x="121681" y="14191"/>
                  <a:pt x="121681" y="14191"/>
                </a:cubicBezTo>
                <a:cubicBezTo>
                  <a:pt x="121681" y="14191"/>
                  <a:pt x="122647" y="13685"/>
                  <a:pt x="122647" y="13178"/>
                </a:cubicBezTo>
                <a:cubicBezTo>
                  <a:pt x="122647" y="13178"/>
                  <a:pt x="121681" y="12672"/>
                  <a:pt x="122164" y="12166"/>
                </a:cubicBezTo>
                <a:cubicBezTo>
                  <a:pt x="122164" y="11660"/>
                  <a:pt x="123129" y="11660"/>
                  <a:pt x="123129" y="11154"/>
                </a:cubicBezTo>
                <a:cubicBezTo>
                  <a:pt x="123129" y="11154"/>
                  <a:pt x="122164" y="10643"/>
                  <a:pt x="122164" y="10137"/>
                </a:cubicBezTo>
                <a:lnTo>
                  <a:pt x="121198" y="11154"/>
                </a:lnTo>
                <a:cubicBezTo>
                  <a:pt x="120715" y="11154"/>
                  <a:pt x="120232" y="12166"/>
                  <a:pt x="120232" y="12166"/>
                </a:cubicBezTo>
                <a:cubicBezTo>
                  <a:pt x="119749" y="12166"/>
                  <a:pt x="119266" y="11154"/>
                  <a:pt x="119266" y="10643"/>
                </a:cubicBezTo>
                <a:cubicBezTo>
                  <a:pt x="119266" y="10643"/>
                  <a:pt x="118301" y="10137"/>
                  <a:pt x="118301" y="9631"/>
                </a:cubicBezTo>
                <a:cubicBezTo>
                  <a:pt x="118301" y="9631"/>
                  <a:pt x="119266" y="9125"/>
                  <a:pt x="119266" y="8618"/>
                </a:cubicBezTo>
                <a:cubicBezTo>
                  <a:pt x="119266" y="8618"/>
                  <a:pt x="118784" y="8112"/>
                  <a:pt x="118784" y="7606"/>
                </a:cubicBezTo>
                <a:cubicBezTo>
                  <a:pt x="119266" y="7096"/>
                  <a:pt x="120232" y="6589"/>
                  <a:pt x="120715" y="6083"/>
                </a:cubicBezTo>
                <a:cubicBezTo>
                  <a:pt x="121198" y="6589"/>
                  <a:pt x="121198" y="6589"/>
                  <a:pt x="121681" y="7096"/>
                </a:cubicBezTo>
                <a:cubicBezTo>
                  <a:pt x="122164" y="7606"/>
                  <a:pt x="122647" y="8618"/>
                  <a:pt x="123129" y="9125"/>
                </a:cubicBezTo>
                <a:cubicBezTo>
                  <a:pt x="123612" y="9125"/>
                  <a:pt x="124095" y="8618"/>
                  <a:pt x="124095" y="8618"/>
                </a:cubicBezTo>
                <a:cubicBezTo>
                  <a:pt x="124578" y="8618"/>
                  <a:pt x="125061" y="9631"/>
                  <a:pt x="125061" y="9631"/>
                </a:cubicBezTo>
                <a:cubicBezTo>
                  <a:pt x="125061" y="9631"/>
                  <a:pt x="126026" y="9125"/>
                  <a:pt x="126026" y="8618"/>
                </a:cubicBezTo>
                <a:cubicBezTo>
                  <a:pt x="126509" y="8618"/>
                  <a:pt x="125544" y="7606"/>
                  <a:pt x="125544" y="7606"/>
                </a:cubicBezTo>
                <a:cubicBezTo>
                  <a:pt x="125544" y="7096"/>
                  <a:pt x="126509" y="7096"/>
                  <a:pt x="126509" y="6589"/>
                </a:cubicBezTo>
                <a:cubicBezTo>
                  <a:pt x="126509" y="6589"/>
                  <a:pt x="125544" y="6083"/>
                  <a:pt x="125544" y="5577"/>
                </a:cubicBezTo>
                <a:cubicBezTo>
                  <a:pt x="125544" y="5071"/>
                  <a:pt x="126509" y="5071"/>
                  <a:pt x="126509" y="4565"/>
                </a:cubicBezTo>
                <a:cubicBezTo>
                  <a:pt x="126509" y="5071"/>
                  <a:pt x="127475" y="5577"/>
                  <a:pt x="127475" y="6083"/>
                </a:cubicBezTo>
                <a:cubicBezTo>
                  <a:pt x="127475" y="6083"/>
                  <a:pt x="128441" y="6589"/>
                  <a:pt x="128441" y="7096"/>
                </a:cubicBezTo>
                <a:cubicBezTo>
                  <a:pt x="128441" y="7096"/>
                  <a:pt x="127475" y="7606"/>
                  <a:pt x="127475" y="8112"/>
                </a:cubicBezTo>
                <a:cubicBezTo>
                  <a:pt x="127475" y="8112"/>
                  <a:pt x="127958" y="8618"/>
                  <a:pt x="127958" y="9125"/>
                </a:cubicBezTo>
                <a:cubicBezTo>
                  <a:pt x="127958" y="9125"/>
                  <a:pt x="126992" y="9631"/>
                  <a:pt x="126992" y="10137"/>
                </a:cubicBezTo>
                <a:cubicBezTo>
                  <a:pt x="126992" y="10137"/>
                  <a:pt x="127958" y="10643"/>
                  <a:pt x="127958" y="11154"/>
                </a:cubicBezTo>
                <a:cubicBezTo>
                  <a:pt x="127958" y="11660"/>
                  <a:pt x="128441" y="11660"/>
                  <a:pt x="128924" y="12166"/>
                </a:cubicBezTo>
                <a:cubicBezTo>
                  <a:pt x="128924" y="12166"/>
                  <a:pt x="129406" y="11154"/>
                  <a:pt x="129889" y="11154"/>
                </a:cubicBezTo>
                <a:cubicBezTo>
                  <a:pt x="129889" y="11154"/>
                  <a:pt x="130372" y="12166"/>
                  <a:pt x="130372" y="12672"/>
                </a:cubicBezTo>
                <a:cubicBezTo>
                  <a:pt x="130855" y="12672"/>
                  <a:pt x="131338" y="11660"/>
                  <a:pt x="131821" y="11660"/>
                </a:cubicBezTo>
                <a:lnTo>
                  <a:pt x="132304" y="12672"/>
                </a:lnTo>
                <a:cubicBezTo>
                  <a:pt x="132304" y="12711"/>
                  <a:pt x="132310" y="12750"/>
                  <a:pt x="132320" y="12785"/>
                </a:cubicBezTo>
                <a:cubicBezTo>
                  <a:pt x="132074" y="12962"/>
                  <a:pt x="131338" y="13326"/>
                  <a:pt x="131338" y="13685"/>
                </a:cubicBezTo>
                <a:lnTo>
                  <a:pt x="132304" y="14701"/>
                </a:lnTo>
                <a:lnTo>
                  <a:pt x="133269" y="13685"/>
                </a:lnTo>
                <a:cubicBezTo>
                  <a:pt x="133269" y="13685"/>
                  <a:pt x="132444" y="13252"/>
                  <a:pt x="132320" y="12785"/>
                </a:cubicBezTo>
                <a:cubicBezTo>
                  <a:pt x="132419" y="12715"/>
                  <a:pt x="132441" y="12672"/>
                  <a:pt x="132304" y="12672"/>
                </a:cubicBezTo>
                <a:cubicBezTo>
                  <a:pt x="132304" y="12672"/>
                  <a:pt x="133269" y="11660"/>
                  <a:pt x="133752" y="11660"/>
                </a:cubicBezTo>
                <a:lnTo>
                  <a:pt x="134235" y="13178"/>
                </a:lnTo>
                <a:cubicBezTo>
                  <a:pt x="134718" y="13178"/>
                  <a:pt x="135201" y="12166"/>
                  <a:pt x="135684" y="12166"/>
                </a:cubicBezTo>
                <a:lnTo>
                  <a:pt x="136166" y="13178"/>
                </a:lnTo>
                <a:cubicBezTo>
                  <a:pt x="136166" y="13178"/>
                  <a:pt x="137615" y="12672"/>
                  <a:pt x="137615" y="12166"/>
                </a:cubicBezTo>
                <a:lnTo>
                  <a:pt x="136649" y="11154"/>
                </a:lnTo>
                <a:cubicBezTo>
                  <a:pt x="136166" y="11660"/>
                  <a:pt x="135684" y="11660"/>
                  <a:pt x="135684" y="12166"/>
                </a:cubicBezTo>
                <a:cubicBezTo>
                  <a:pt x="135201" y="11660"/>
                  <a:pt x="134718" y="11154"/>
                  <a:pt x="134718" y="11154"/>
                </a:cubicBezTo>
                <a:cubicBezTo>
                  <a:pt x="134235" y="10643"/>
                  <a:pt x="134235" y="10137"/>
                  <a:pt x="133752" y="9631"/>
                </a:cubicBezTo>
                <a:cubicBezTo>
                  <a:pt x="133752" y="9631"/>
                  <a:pt x="133269" y="9125"/>
                  <a:pt x="132786" y="8618"/>
                </a:cubicBezTo>
                <a:lnTo>
                  <a:pt x="132304" y="7606"/>
                </a:lnTo>
                <a:cubicBezTo>
                  <a:pt x="132304" y="7606"/>
                  <a:pt x="133269" y="7096"/>
                  <a:pt x="133269" y="6589"/>
                </a:cubicBezTo>
                <a:cubicBezTo>
                  <a:pt x="133269" y="6589"/>
                  <a:pt x="132786" y="6083"/>
                  <a:pt x="132304" y="5577"/>
                </a:cubicBezTo>
                <a:cubicBezTo>
                  <a:pt x="132304" y="5071"/>
                  <a:pt x="131821" y="5071"/>
                  <a:pt x="131821" y="4565"/>
                </a:cubicBezTo>
                <a:lnTo>
                  <a:pt x="132786" y="3548"/>
                </a:lnTo>
                <a:cubicBezTo>
                  <a:pt x="132786" y="3548"/>
                  <a:pt x="133269" y="4565"/>
                  <a:pt x="133752" y="4565"/>
                </a:cubicBezTo>
                <a:cubicBezTo>
                  <a:pt x="133752" y="4565"/>
                  <a:pt x="134235" y="4054"/>
                  <a:pt x="134718" y="4054"/>
                </a:cubicBezTo>
                <a:lnTo>
                  <a:pt x="135201" y="5071"/>
                </a:lnTo>
                <a:cubicBezTo>
                  <a:pt x="135684" y="5071"/>
                  <a:pt x="136166" y="6083"/>
                  <a:pt x="136166" y="6083"/>
                </a:cubicBezTo>
                <a:cubicBezTo>
                  <a:pt x="136166" y="6083"/>
                  <a:pt x="135201" y="6589"/>
                  <a:pt x="135201" y="7096"/>
                </a:cubicBezTo>
                <a:cubicBezTo>
                  <a:pt x="135201" y="7096"/>
                  <a:pt x="135684" y="7606"/>
                  <a:pt x="136166" y="8112"/>
                </a:cubicBezTo>
                <a:cubicBezTo>
                  <a:pt x="136166" y="8618"/>
                  <a:pt x="136649" y="8618"/>
                  <a:pt x="136649" y="9125"/>
                </a:cubicBezTo>
                <a:cubicBezTo>
                  <a:pt x="137132" y="9631"/>
                  <a:pt x="137132" y="10137"/>
                  <a:pt x="137615" y="10137"/>
                </a:cubicBezTo>
                <a:cubicBezTo>
                  <a:pt x="138098" y="10643"/>
                  <a:pt x="138098" y="11154"/>
                  <a:pt x="138581" y="11660"/>
                </a:cubicBezTo>
                <a:cubicBezTo>
                  <a:pt x="138581" y="11660"/>
                  <a:pt x="139064" y="12166"/>
                  <a:pt x="139064" y="12672"/>
                </a:cubicBezTo>
                <a:cubicBezTo>
                  <a:pt x="139546" y="13178"/>
                  <a:pt x="140029" y="13685"/>
                  <a:pt x="140029" y="13685"/>
                </a:cubicBezTo>
                <a:lnTo>
                  <a:pt x="140995" y="12672"/>
                </a:lnTo>
                <a:cubicBezTo>
                  <a:pt x="141478" y="12672"/>
                  <a:pt x="141961" y="14191"/>
                  <a:pt x="141961" y="14191"/>
                </a:cubicBezTo>
                <a:cubicBezTo>
                  <a:pt x="142444" y="14191"/>
                  <a:pt x="142926" y="13178"/>
                  <a:pt x="142926" y="13178"/>
                </a:cubicBezTo>
                <a:cubicBezTo>
                  <a:pt x="143409" y="13178"/>
                  <a:pt x="143892" y="14191"/>
                  <a:pt x="143892" y="14191"/>
                </a:cubicBezTo>
                <a:cubicBezTo>
                  <a:pt x="144375" y="14701"/>
                  <a:pt x="144375" y="15207"/>
                  <a:pt x="144858" y="15207"/>
                </a:cubicBezTo>
                <a:cubicBezTo>
                  <a:pt x="144858" y="15714"/>
                  <a:pt x="145341" y="16220"/>
                  <a:pt x="145341" y="16726"/>
                </a:cubicBezTo>
                <a:cubicBezTo>
                  <a:pt x="145824" y="16726"/>
                  <a:pt x="146306" y="17743"/>
                  <a:pt x="146306" y="17743"/>
                </a:cubicBezTo>
                <a:cubicBezTo>
                  <a:pt x="146789" y="17743"/>
                  <a:pt x="147272" y="16726"/>
                  <a:pt x="147272" y="16726"/>
                </a:cubicBezTo>
                <a:cubicBezTo>
                  <a:pt x="147272" y="16220"/>
                  <a:pt x="146789" y="16220"/>
                  <a:pt x="146789" y="15714"/>
                </a:cubicBezTo>
                <a:cubicBezTo>
                  <a:pt x="146306" y="15207"/>
                  <a:pt x="146306" y="14701"/>
                  <a:pt x="145824" y="14701"/>
                </a:cubicBezTo>
                <a:cubicBezTo>
                  <a:pt x="145824" y="14191"/>
                  <a:pt x="144858" y="13685"/>
                  <a:pt x="144858" y="13685"/>
                </a:cubicBezTo>
                <a:cubicBezTo>
                  <a:pt x="144858" y="13178"/>
                  <a:pt x="145824" y="12672"/>
                  <a:pt x="146306" y="12672"/>
                </a:cubicBezTo>
                <a:cubicBezTo>
                  <a:pt x="146306" y="12166"/>
                  <a:pt x="146789" y="12166"/>
                  <a:pt x="147272" y="11660"/>
                </a:cubicBezTo>
                <a:cubicBezTo>
                  <a:pt x="146789" y="11660"/>
                  <a:pt x="146789" y="10643"/>
                  <a:pt x="146306" y="10643"/>
                </a:cubicBezTo>
                <a:cubicBezTo>
                  <a:pt x="146789" y="10643"/>
                  <a:pt x="147272" y="9631"/>
                  <a:pt x="147272" y="9631"/>
                </a:cubicBezTo>
                <a:cubicBezTo>
                  <a:pt x="147755" y="9631"/>
                  <a:pt x="147755" y="10643"/>
                  <a:pt x="148238" y="10643"/>
                </a:cubicBezTo>
                <a:cubicBezTo>
                  <a:pt x="148721" y="10643"/>
                  <a:pt x="149204" y="10137"/>
                  <a:pt x="149204" y="10137"/>
                </a:cubicBezTo>
                <a:cubicBezTo>
                  <a:pt x="149686" y="10137"/>
                  <a:pt x="149686" y="11154"/>
                  <a:pt x="150169" y="11154"/>
                </a:cubicBezTo>
                <a:lnTo>
                  <a:pt x="151135" y="10137"/>
                </a:lnTo>
                <a:cubicBezTo>
                  <a:pt x="151618" y="10137"/>
                  <a:pt x="152101" y="11154"/>
                  <a:pt x="152101" y="11154"/>
                </a:cubicBezTo>
                <a:cubicBezTo>
                  <a:pt x="152101" y="11660"/>
                  <a:pt x="152584" y="12166"/>
                  <a:pt x="153066" y="12672"/>
                </a:cubicBezTo>
                <a:lnTo>
                  <a:pt x="153549" y="13685"/>
                </a:lnTo>
                <a:cubicBezTo>
                  <a:pt x="154032" y="13685"/>
                  <a:pt x="154515" y="12672"/>
                  <a:pt x="154515" y="12672"/>
                </a:cubicBezTo>
                <a:cubicBezTo>
                  <a:pt x="154998" y="12672"/>
                  <a:pt x="155481" y="13685"/>
                  <a:pt x="155481" y="13685"/>
                </a:cubicBezTo>
                <a:cubicBezTo>
                  <a:pt x="155963" y="14191"/>
                  <a:pt x="156446" y="13178"/>
                  <a:pt x="156446" y="13178"/>
                </a:cubicBezTo>
                <a:cubicBezTo>
                  <a:pt x="156446" y="12672"/>
                  <a:pt x="155963" y="12166"/>
                  <a:pt x="155963" y="12166"/>
                </a:cubicBezTo>
                <a:cubicBezTo>
                  <a:pt x="155481" y="11660"/>
                  <a:pt x="155481" y="11154"/>
                  <a:pt x="154998" y="10643"/>
                </a:cubicBezTo>
                <a:cubicBezTo>
                  <a:pt x="154515" y="10643"/>
                  <a:pt x="154515" y="10137"/>
                  <a:pt x="154032" y="9631"/>
                </a:cubicBezTo>
                <a:lnTo>
                  <a:pt x="153549" y="8618"/>
                </a:lnTo>
                <a:cubicBezTo>
                  <a:pt x="153549" y="8112"/>
                  <a:pt x="154515" y="8112"/>
                  <a:pt x="154515" y="7606"/>
                </a:cubicBezTo>
                <a:cubicBezTo>
                  <a:pt x="154515" y="8112"/>
                  <a:pt x="154998" y="8618"/>
                  <a:pt x="155481" y="8618"/>
                </a:cubicBezTo>
                <a:cubicBezTo>
                  <a:pt x="155481" y="9125"/>
                  <a:pt x="155963" y="10137"/>
                  <a:pt x="155963" y="10137"/>
                </a:cubicBezTo>
                <a:cubicBezTo>
                  <a:pt x="156446" y="10137"/>
                  <a:pt x="156929" y="9125"/>
                  <a:pt x="156929" y="9125"/>
                </a:cubicBezTo>
                <a:cubicBezTo>
                  <a:pt x="157412" y="8618"/>
                  <a:pt x="157895" y="8618"/>
                  <a:pt x="158378" y="8112"/>
                </a:cubicBezTo>
                <a:cubicBezTo>
                  <a:pt x="158378" y="8618"/>
                  <a:pt x="159343" y="9125"/>
                  <a:pt x="158861" y="9125"/>
                </a:cubicBezTo>
                <a:cubicBezTo>
                  <a:pt x="158861" y="9631"/>
                  <a:pt x="158378" y="10137"/>
                  <a:pt x="157895" y="10137"/>
                </a:cubicBezTo>
                <a:cubicBezTo>
                  <a:pt x="157895" y="10137"/>
                  <a:pt x="156929" y="10643"/>
                  <a:pt x="156929" y="11154"/>
                </a:cubicBezTo>
                <a:cubicBezTo>
                  <a:pt x="156929" y="11154"/>
                  <a:pt x="157412" y="11660"/>
                  <a:pt x="157895" y="12166"/>
                </a:cubicBezTo>
                <a:cubicBezTo>
                  <a:pt x="157895" y="12672"/>
                  <a:pt x="158378" y="13178"/>
                  <a:pt x="158378" y="13178"/>
                </a:cubicBezTo>
                <a:cubicBezTo>
                  <a:pt x="158861" y="13685"/>
                  <a:pt x="158861" y="14191"/>
                  <a:pt x="159343" y="14701"/>
                </a:cubicBezTo>
                <a:cubicBezTo>
                  <a:pt x="159826" y="14701"/>
                  <a:pt x="159826" y="15207"/>
                  <a:pt x="160309" y="15714"/>
                </a:cubicBezTo>
                <a:lnTo>
                  <a:pt x="160792" y="16726"/>
                </a:lnTo>
                <a:cubicBezTo>
                  <a:pt x="161275" y="16726"/>
                  <a:pt x="162241" y="15714"/>
                  <a:pt x="162241" y="15714"/>
                </a:cubicBezTo>
                <a:lnTo>
                  <a:pt x="161275" y="14701"/>
                </a:lnTo>
                <a:cubicBezTo>
                  <a:pt x="160792" y="14191"/>
                  <a:pt x="160792" y="14191"/>
                  <a:pt x="160309" y="13685"/>
                </a:cubicBezTo>
                <a:cubicBezTo>
                  <a:pt x="159826" y="12672"/>
                  <a:pt x="159343" y="12166"/>
                  <a:pt x="158861" y="11154"/>
                </a:cubicBezTo>
                <a:cubicBezTo>
                  <a:pt x="159343" y="10643"/>
                  <a:pt x="160309" y="10137"/>
                  <a:pt x="160792" y="9631"/>
                </a:cubicBezTo>
                <a:cubicBezTo>
                  <a:pt x="161275" y="9631"/>
                  <a:pt x="161275" y="10643"/>
                  <a:pt x="161758" y="10643"/>
                </a:cubicBezTo>
                <a:cubicBezTo>
                  <a:pt x="162241" y="10643"/>
                  <a:pt x="162723" y="9631"/>
                  <a:pt x="162723" y="9631"/>
                </a:cubicBezTo>
                <a:cubicBezTo>
                  <a:pt x="163206" y="10137"/>
                  <a:pt x="163206" y="11154"/>
                  <a:pt x="163689" y="11154"/>
                </a:cubicBezTo>
                <a:cubicBezTo>
                  <a:pt x="164172" y="11154"/>
                  <a:pt x="164655" y="10137"/>
                  <a:pt x="164655" y="10137"/>
                </a:cubicBezTo>
                <a:cubicBezTo>
                  <a:pt x="165138" y="10137"/>
                  <a:pt x="165138" y="11154"/>
                  <a:pt x="165621" y="11154"/>
                </a:cubicBezTo>
                <a:lnTo>
                  <a:pt x="166586" y="10643"/>
                </a:lnTo>
                <a:cubicBezTo>
                  <a:pt x="166586" y="10137"/>
                  <a:pt x="165621" y="9631"/>
                  <a:pt x="165621" y="9125"/>
                </a:cubicBezTo>
                <a:lnTo>
                  <a:pt x="167069" y="8618"/>
                </a:lnTo>
                <a:cubicBezTo>
                  <a:pt x="167069" y="8618"/>
                  <a:pt x="167552" y="9125"/>
                  <a:pt x="167552" y="9631"/>
                </a:cubicBezTo>
                <a:cubicBezTo>
                  <a:pt x="168035" y="9631"/>
                  <a:pt x="168035" y="10643"/>
                  <a:pt x="168518" y="10643"/>
                </a:cubicBezTo>
                <a:cubicBezTo>
                  <a:pt x="168035" y="11154"/>
                  <a:pt x="167069" y="11660"/>
                  <a:pt x="166586" y="12166"/>
                </a:cubicBezTo>
                <a:cubicBezTo>
                  <a:pt x="167069" y="13178"/>
                  <a:pt x="167552" y="13685"/>
                  <a:pt x="168035" y="14701"/>
                </a:cubicBezTo>
                <a:cubicBezTo>
                  <a:pt x="169001" y="14191"/>
                  <a:pt x="169483" y="13685"/>
                  <a:pt x="169966" y="13178"/>
                </a:cubicBezTo>
                <a:cubicBezTo>
                  <a:pt x="169483" y="12166"/>
                  <a:pt x="169001" y="11660"/>
                  <a:pt x="168518" y="10643"/>
                </a:cubicBezTo>
                <a:lnTo>
                  <a:pt x="169483" y="9631"/>
                </a:lnTo>
                <a:cubicBezTo>
                  <a:pt x="169966" y="9631"/>
                  <a:pt x="170449" y="10643"/>
                  <a:pt x="170449" y="11154"/>
                </a:cubicBezTo>
                <a:cubicBezTo>
                  <a:pt x="170932" y="11154"/>
                  <a:pt x="170932" y="11660"/>
                  <a:pt x="171415" y="12166"/>
                </a:cubicBezTo>
                <a:lnTo>
                  <a:pt x="171898" y="13178"/>
                </a:lnTo>
                <a:cubicBezTo>
                  <a:pt x="172381" y="13178"/>
                  <a:pt x="172863" y="12166"/>
                  <a:pt x="173346" y="12166"/>
                </a:cubicBezTo>
                <a:cubicBezTo>
                  <a:pt x="173346" y="12166"/>
                  <a:pt x="173829" y="13178"/>
                  <a:pt x="173829" y="13685"/>
                </a:cubicBezTo>
                <a:lnTo>
                  <a:pt x="172863" y="14191"/>
                </a:lnTo>
                <a:cubicBezTo>
                  <a:pt x="172863" y="14701"/>
                  <a:pt x="173829" y="15207"/>
                  <a:pt x="173829" y="15714"/>
                </a:cubicBezTo>
                <a:cubicBezTo>
                  <a:pt x="173829" y="15714"/>
                  <a:pt x="174312" y="16726"/>
                  <a:pt x="174795" y="16726"/>
                </a:cubicBezTo>
                <a:cubicBezTo>
                  <a:pt x="174795" y="16726"/>
                  <a:pt x="175278" y="15714"/>
                  <a:pt x="175761" y="15714"/>
                </a:cubicBezTo>
                <a:cubicBezTo>
                  <a:pt x="175761" y="15207"/>
                  <a:pt x="174795" y="14701"/>
                  <a:pt x="174795" y="14701"/>
                </a:cubicBezTo>
                <a:cubicBezTo>
                  <a:pt x="174795" y="14191"/>
                  <a:pt x="175761" y="14191"/>
                  <a:pt x="175761" y="13685"/>
                </a:cubicBezTo>
                <a:cubicBezTo>
                  <a:pt x="176244" y="13178"/>
                  <a:pt x="176726" y="13178"/>
                  <a:pt x="177209" y="12672"/>
                </a:cubicBezTo>
                <a:cubicBezTo>
                  <a:pt x="177209" y="12672"/>
                  <a:pt x="176244" y="12166"/>
                  <a:pt x="176244" y="11660"/>
                </a:cubicBezTo>
                <a:lnTo>
                  <a:pt x="175278" y="12672"/>
                </a:lnTo>
                <a:cubicBezTo>
                  <a:pt x="174795" y="12672"/>
                  <a:pt x="174312" y="11660"/>
                  <a:pt x="174312" y="11660"/>
                </a:cubicBezTo>
                <a:cubicBezTo>
                  <a:pt x="173829" y="11154"/>
                  <a:pt x="173829" y="10643"/>
                  <a:pt x="173346" y="10137"/>
                </a:cubicBezTo>
                <a:cubicBezTo>
                  <a:pt x="173346" y="10137"/>
                  <a:pt x="172863" y="9631"/>
                  <a:pt x="172381" y="9125"/>
                </a:cubicBezTo>
                <a:cubicBezTo>
                  <a:pt x="172381" y="9125"/>
                  <a:pt x="171898" y="8618"/>
                  <a:pt x="171898" y="8112"/>
                </a:cubicBezTo>
                <a:cubicBezTo>
                  <a:pt x="171898" y="7606"/>
                  <a:pt x="170932" y="7096"/>
                  <a:pt x="170932" y="7096"/>
                </a:cubicBezTo>
                <a:cubicBezTo>
                  <a:pt x="170932" y="6589"/>
                  <a:pt x="171898" y="6083"/>
                  <a:pt x="171898" y="6083"/>
                </a:cubicBezTo>
                <a:lnTo>
                  <a:pt x="172863" y="7096"/>
                </a:lnTo>
                <a:cubicBezTo>
                  <a:pt x="173346" y="7096"/>
                  <a:pt x="173829" y="6589"/>
                  <a:pt x="173829" y="6589"/>
                </a:cubicBezTo>
                <a:cubicBezTo>
                  <a:pt x="174312" y="6589"/>
                  <a:pt x="174312" y="7606"/>
                  <a:pt x="174795" y="7606"/>
                </a:cubicBezTo>
                <a:lnTo>
                  <a:pt x="175761" y="6589"/>
                </a:lnTo>
                <a:lnTo>
                  <a:pt x="176726" y="5577"/>
                </a:lnTo>
                <a:cubicBezTo>
                  <a:pt x="177209" y="6083"/>
                  <a:pt x="177692" y="6589"/>
                  <a:pt x="177692" y="7096"/>
                </a:cubicBezTo>
                <a:cubicBezTo>
                  <a:pt x="178175" y="7096"/>
                  <a:pt x="178175" y="7606"/>
                  <a:pt x="178658" y="8112"/>
                </a:cubicBezTo>
                <a:cubicBezTo>
                  <a:pt x="179141" y="8618"/>
                  <a:pt x="179624" y="9631"/>
                  <a:pt x="180106" y="10137"/>
                </a:cubicBezTo>
                <a:cubicBezTo>
                  <a:pt x="180589" y="11154"/>
                  <a:pt x="181555" y="11660"/>
                  <a:pt x="182038" y="12672"/>
                </a:cubicBezTo>
                <a:cubicBezTo>
                  <a:pt x="182038" y="12672"/>
                  <a:pt x="182521" y="13178"/>
                  <a:pt x="182521" y="13685"/>
                </a:cubicBezTo>
                <a:cubicBezTo>
                  <a:pt x="183004" y="14191"/>
                  <a:pt x="183486" y="14191"/>
                  <a:pt x="183486" y="14701"/>
                </a:cubicBezTo>
                <a:cubicBezTo>
                  <a:pt x="183486" y="15207"/>
                  <a:pt x="184452" y="15714"/>
                  <a:pt x="184452" y="15714"/>
                </a:cubicBezTo>
                <a:cubicBezTo>
                  <a:pt x="184452" y="16220"/>
                  <a:pt x="183486" y="16726"/>
                  <a:pt x="183486" y="16726"/>
                </a:cubicBezTo>
                <a:cubicBezTo>
                  <a:pt x="183004" y="17236"/>
                  <a:pt x="183969" y="17743"/>
                  <a:pt x="183969" y="17743"/>
                </a:cubicBezTo>
                <a:cubicBezTo>
                  <a:pt x="183969" y="17743"/>
                  <a:pt x="185418" y="17236"/>
                  <a:pt x="184935" y="17236"/>
                </a:cubicBezTo>
                <a:cubicBezTo>
                  <a:pt x="184935" y="16726"/>
                  <a:pt x="184452" y="16220"/>
                  <a:pt x="184452" y="15714"/>
                </a:cubicBezTo>
                <a:lnTo>
                  <a:pt x="185418" y="15207"/>
                </a:lnTo>
                <a:cubicBezTo>
                  <a:pt x="185418" y="14701"/>
                  <a:pt x="184935" y="14191"/>
                  <a:pt x="184452" y="14191"/>
                </a:cubicBezTo>
                <a:cubicBezTo>
                  <a:pt x="184452" y="13685"/>
                  <a:pt x="183969" y="13178"/>
                  <a:pt x="183969" y="12672"/>
                </a:cubicBezTo>
                <a:cubicBezTo>
                  <a:pt x="183969" y="12672"/>
                  <a:pt x="184452" y="12166"/>
                  <a:pt x="184935" y="12166"/>
                </a:cubicBezTo>
                <a:cubicBezTo>
                  <a:pt x="184935" y="11660"/>
                  <a:pt x="185901" y="11154"/>
                  <a:pt x="185901" y="11154"/>
                </a:cubicBezTo>
                <a:lnTo>
                  <a:pt x="184935" y="10137"/>
                </a:lnTo>
                <a:cubicBezTo>
                  <a:pt x="184935" y="9631"/>
                  <a:pt x="185901" y="9125"/>
                  <a:pt x="186384" y="9125"/>
                </a:cubicBezTo>
                <a:cubicBezTo>
                  <a:pt x="186384" y="8618"/>
                  <a:pt x="186867" y="8618"/>
                  <a:pt x="187349" y="8112"/>
                </a:cubicBezTo>
                <a:cubicBezTo>
                  <a:pt x="187349" y="8112"/>
                  <a:pt x="186384" y="7606"/>
                  <a:pt x="186384" y="7096"/>
                </a:cubicBezTo>
                <a:lnTo>
                  <a:pt x="187349" y="6083"/>
                </a:lnTo>
                <a:cubicBezTo>
                  <a:pt x="187832" y="6083"/>
                  <a:pt x="188315" y="7096"/>
                  <a:pt x="188315" y="7606"/>
                </a:cubicBezTo>
                <a:cubicBezTo>
                  <a:pt x="188315" y="7606"/>
                  <a:pt x="189281" y="8112"/>
                  <a:pt x="189281" y="8618"/>
                </a:cubicBezTo>
                <a:cubicBezTo>
                  <a:pt x="189281" y="8618"/>
                  <a:pt x="187832" y="9125"/>
                  <a:pt x="188315" y="9125"/>
                </a:cubicBezTo>
                <a:cubicBezTo>
                  <a:pt x="188315" y="9631"/>
                  <a:pt x="188798" y="10137"/>
                  <a:pt x="188798" y="10643"/>
                </a:cubicBezTo>
                <a:cubicBezTo>
                  <a:pt x="189281" y="11154"/>
                  <a:pt x="189764" y="12166"/>
                  <a:pt x="190729" y="12672"/>
                </a:cubicBezTo>
                <a:cubicBezTo>
                  <a:pt x="190729" y="12166"/>
                  <a:pt x="191695" y="12166"/>
                  <a:pt x="191695" y="11660"/>
                </a:cubicBezTo>
                <a:cubicBezTo>
                  <a:pt x="191695" y="11660"/>
                  <a:pt x="190729" y="11154"/>
                  <a:pt x="190729" y="10643"/>
                </a:cubicBezTo>
                <a:lnTo>
                  <a:pt x="191695" y="10137"/>
                </a:lnTo>
                <a:cubicBezTo>
                  <a:pt x="192178" y="9631"/>
                  <a:pt x="192661" y="11154"/>
                  <a:pt x="192661" y="11154"/>
                </a:cubicBezTo>
                <a:cubicBezTo>
                  <a:pt x="192661" y="11154"/>
                  <a:pt x="193144" y="12166"/>
                  <a:pt x="193627" y="12166"/>
                </a:cubicBezTo>
                <a:cubicBezTo>
                  <a:pt x="193627" y="12166"/>
                  <a:pt x="194592" y="11660"/>
                  <a:pt x="194592" y="11154"/>
                </a:cubicBezTo>
                <a:lnTo>
                  <a:pt x="193627" y="10137"/>
                </a:lnTo>
                <a:cubicBezTo>
                  <a:pt x="193627" y="9631"/>
                  <a:pt x="194592" y="9631"/>
                  <a:pt x="195075" y="9125"/>
                </a:cubicBezTo>
                <a:cubicBezTo>
                  <a:pt x="195075" y="9125"/>
                  <a:pt x="194110" y="8618"/>
                  <a:pt x="194110" y="8112"/>
                </a:cubicBezTo>
                <a:cubicBezTo>
                  <a:pt x="194110" y="7606"/>
                  <a:pt x="195075" y="7606"/>
                  <a:pt x="195075" y="7096"/>
                </a:cubicBezTo>
                <a:cubicBezTo>
                  <a:pt x="196041" y="6589"/>
                  <a:pt x="196524" y="6083"/>
                  <a:pt x="197490" y="5577"/>
                </a:cubicBezTo>
                <a:cubicBezTo>
                  <a:pt x="197973" y="6083"/>
                  <a:pt x="198455" y="7096"/>
                  <a:pt x="198938" y="7606"/>
                </a:cubicBezTo>
                <a:cubicBezTo>
                  <a:pt x="199421" y="8112"/>
                  <a:pt x="199421" y="8618"/>
                  <a:pt x="199904" y="9125"/>
                </a:cubicBezTo>
                <a:cubicBezTo>
                  <a:pt x="199904" y="9125"/>
                  <a:pt x="200387" y="9631"/>
                  <a:pt x="200387" y="10137"/>
                </a:cubicBezTo>
                <a:cubicBezTo>
                  <a:pt x="200387" y="10137"/>
                  <a:pt x="199421" y="10643"/>
                  <a:pt x="199421" y="11154"/>
                </a:cubicBezTo>
                <a:cubicBezTo>
                  <a:pt x="199421" y="11154"/>
                  <a:pt x="200387" y="11660"/>
                  <a:pt x="200387" y="12166"/>
                </a:cubicBezTo>
                <a:cubicBezTo>
                  <a:pt x="200387" y="12672"/>
                  <a:pt x="200870" y="13178"/>
                  <a:pt x="201353" y="13178"/>
                </a:cubicBezTo>
                <a:cubicBezTo>
                  <a:pt x="201353" y="13685"/>
                  <a:pt x="201835" y="14191"/>
                  <a:pt x="201835" y="14191"/>
                </a:cubicBezTo>
                <a:cubicBezTo>
                  <a:pt x="201835" y="14701"/>
                  <a:pt x="200870" y="15207"/>
                  <a:pt x="200870" y="15207"/>
                </a:cubicBezTo>
                <a:cubicBezTo>
                  <a:pt x="200870" y="15207"/>
                  <a:pt x="201353" y="16220"/>
                  <a:pt x="201835" y="16220"/>
                </a:cubicBezTo>
                <a:lnTo>
                  <a:pt x="202801" y="15714"/>
                </a:lnTo>
                <a:cubicBezTo>
                  <a:pt x="202801" y="15207"/>
                  <a:pt x="201835" y="14701"/>
                  <a:pt x="201835" y="14191"/>
                </a:cubicBezTo>
                <a:lnTo>
                  <a:pt x="202801" y="13685"/>
                </a:lnTo>
                <a:cubicBezTo>
                  <a:pt x="203284" y="13178"/>
                  <a:pt x="203767" y="12672"/>
                  <a:pt x="204250" y="12672"/>
                </a:cubicBezTo>
                <a:cubicBezTo>
                  <a:pt x="204250" y="12672"/>
                  <a:pt x="205216" y="12166"/>
                  <a:pt x="205216" y="11660"/>
                </a:cubicBezTo>
                <a:lnTo>
                  <a:pt x="204250" y="10643"/>
                </a:lnTo>
                <a:lnTo>
                  <a:pt x="205216" y="9631"/>
                </a:lnTo>
                <a:cubicBezTo>
                  <a:pt x="205698" y="9631"/>
                  <a:pt x="206664" y="9125"/>
                  <a:pt x="206664" y="9125"/>
                </a:cubicBezTo>
                <a:cubicBezTo>
                  <a:pt x="206664" y="8618"/>
                  <a:pt x="205698" y="8112"/>
                  <a:pt x="205698" y="7606"/>
                </a:cubicBezTo>
                <a:lnTo>
                  <a:pt x="206664" y="7096"/>
                </a:lnTo>
                <a:cubicBezTo>
                  <a:pt x="206664" y="6589"/>
                  <a:pt x="205698" y="6083"/>
                  <a:pt x="206181" y="5577"/>
                </a:cubicBezTo>
                <a:lnTo>
                  <a:pt x="207147" y="5071"/>
                </a:lnTo>
                <a:cubicBezTo>
                  <a:pt x="207147" y="5071"/>
                  <a:pt x="207630" y="4054"/>
                  <a:pt x="208113" y="4054"/>
                </a:cubicBezTo>
                <a:cubicBezTo>
                  <a:pt x="208595" y="4054"/>
                  <a:pt x="208595" y="5071"/>
                  <a:pt x="209078" y="5071"/>
                </a:cubicBezTo>
                <a:lnTo>
                  <a:pt x="207630" y="6083"/>
                </a:lnTo>
                <a:cubicBezTo>
                  <a:pt x="207630" y="6589"/>
                  <a:pt x="208595" y="7096"/>
                  <a:pt x="208595" y="7096"/>
                </a:cubicBezTo>
                <a:cubicBezTo>
                  <a:pt x="208595" y="7606"/>
                  <a:pt x="207630" y="7606"/>
                  <a:pt x="207630" y="8112"/>
                </a:cubicBezTo>
                <a:lnTo>
                  <a:pt x="208595" y="9125"/>
                </a:lnTo>
                <a:cubicBezTo>
                  <a:pt x="208595" y="9125"/>
                  <a:pt x="209561" y="8618"/>
                  <a:pt x="209561" y="8112"/>
                </a:cubicBezTo>
                <a:lnTo>
                  <a:pt x="208595" y="7096"/>
                </a:lnTo>
                <a:lnTo>
                  <a:pt x="209561" y="6083"/>
                </a:lnTo>
                <a:cubicBezTo>
                  <a:pt x="210044" y="6589"/>
                  <a:pt x="210527" y="7606"/>
                  <a:pt x="210527" y="7606"/>
                </a:cubicBezTo>
                <a:cubicBezTo>
                  <a:pt x="211010" y="7606"/>
                  <a:pt x="211493" y="6589"/>
                  <a:pt x="211493" y="6589"/>
                </a:cubicBezTo>
                <a:cubicBezTo>
                  <a:pt x="211975" y="6589"/>
                  <a:pt x="211975" y="7606"/>
                  <a:pt x="212458" y="7606"/>
                </a:cubicBezTo>
                <a:cubicBezTo>
                  <a:pt x="212941" y="7606"/>
                  <a:pt x="213424" y="6589"/>
                  <a:pt x="213424" y="7096"/>
                </a:cubicBezTo>
                <a:cubicBezTo>
                  <a:pt x="213907" y="7096"/>
                  <a:pt x="214390" y="7606"/>
                  <a:pt x="214390" y="8112"/>
                </a:cubicBezTo>
                <a:lnTo>
                  <a:pt x="213424" y="8618"/>
                </a:lnTo>
                <a:cubicBezTo>
                  <a:pt x="213424" y="9125"/>
                  <a:pt x="214390" y="9631"/>
                  <a:pt x="213907" y="10137"/>
                </a:cubicBezTo>
                <a:lnTo>
                  <a:pt x="212941" y="10643"/>
                </a:lnTo>
                <a:cubicBezTo>
                  <a:pt x="212941" y="11154"/>
                  <a:pt x="213907" y="11660"/>
                  <a:pt x="213907" y="12166"/>
                </a:cubicBezTo>
                <a:lnTo>
                  <a:pt x="214873" y="11154"/>
                </a:lnTo>
                <a:lnTo>
                  <a:pt x="215838" y="12166"/>
                </a:lnTo>
                <a:cubicBezTo>
                  <a:pt x="215838" y="12672"/>
                  <a:pt x="216321" y="13178"/>
                  <a:pt x="216804" y="13178"/>
                </a:cubicBezTo>
                <a:cubicBezTo>
                  <a:pt x="216804" y="13685"/>
                  <a:pt x="215355" y="14191"/>
                  <a:pt x="215355" y="14191"/>
                </a:cubicBezTo>
                <a:lnTo>
                  <a:pt x="216321" y="15207"/>
                </a:lnTo>
                <a:lnTo>
                  <a:pt x="217287" y="14701"/>
                </a:lnTo>
                <a:cubicBezTo>
                  <a:pt x="217770" y="14701"/>
                  <a:pt x="218253" y="15714"/>
                  <a:pt x="218253" y="15714"/>
                </a:cubicBezTo>
                <a:cubicBezTo>
                  <a:pt x="218735" y="16220"/>
                  <a:pt x="218735" y="16220"/>
                  <a:pt x="219218" y="16726"/>
                </a:cubicBezTo>
                <a:cubicBezTo>
                  <a:pt x="219218" y="17236"/>
                  <a:pt x="219701" y="17743"/>
                  <a:pt x="219701" y="17743"/>
                </a:cubicBezTo>
                <a:cubicBezTo>
                  <a:pt x="219701" y="18249"/>
                  <a:pt x="218735" y="18249"/>
                  <a:pt x="218735" y="18755"/>
                </a:cubicBezTo>
                <a:cubicBezTo>
                  <a:pt x="218735" y="19261"/>
                  <a:pt x="219701" y="19767"/>
                  <a:pt x="219701" y="19767"/>
                </a:cubicBezTo>
                <a:lnTo>
                  <a:pt x="220667" y="19261"/>
                </a:lnTo>
                <a:cubicBezTo>
                  <a:pt x="220667" y="18755"/>
                  <a:pt x="219701" y="18249"/>
                  <a:pt x="219701" y="17743"/>
                </a:cubicBezTo>
                <a:lnTo>
                  <a:pt x="221150" y="17236"/>
                </a:lnTo>
                <a:cubicBezTo>
                  <a:pt x="220667" y="16726"/>
                  <a:pt x="220184" y="16220"/>
                  <a:pt x="220184" y="15714"/>
                </a:cubicBezTo>
                <a:cubicBezTo>
                  <a:pt x="219701" y="15714"/>
                  <a:pt x="219701" y="15207"/>
                  <a:pt x="219218" y="14701"/>
                </a:cubicBezTo>
                <a:lnTo>
                  <a:pt x="218253" y="13685"/>
                </a:lnTo>
                <a:cubicBezTo>
                  <a:pt x="218735" y="13685"/>
                  <a:pt x="219218" y="12672"/>
                  <a:pt x="219701" y="12672"/>
                </a:cubicBezTo>
                <a:cubicBezTo>
                  <a:pt x="219701" y="12672"/>
                  <a:pt x="220184" y="12166"/>
                  <a:pt x="220667" y="12166"/>
                </a:cubicBezTo>
                <a:cubicBezTo>
                  <a:pt x="220184" y="11660"/>
                  <a:pt x="220184" y="11154"/>
                  <a:pt x="219701" y="10643"/>
                </a:cubicBezTo>
                <a:cubicBezTo>
                  <a:pt x="219701" y="10643"/>
                  <a:pt x="219218" y="10137"/>
                  <a:pt x="219218" y="9631"/>
                </a:cubicBezTo>
                <a:cubicBezTo>
                  <a:pt x="218735" y="9631"/>
                  <a:pt x="218253" y="8618"/>
                  <a:pt x="218253" y="8618"/>
                </a:cubicBezTo>
                <a:lnTo>
                  <a:pt x="219218" y="7606"/>
                </a:lnTo>
                <a:cubicBezTo>
                  <a:pt x="219218" y="7606"/>
                  <a:pt x="219701" y="8618"/>
                  <a:pt x="220184" y="8618"/>
                </a:cubicBezTo>
                <a:cubicBezTo>
                  <a:pt x="220667" y="9631"/>
                  <a:pt x="221150" y="10137"/>
                  <a:pt x="221633" y="11154"/>
                </a:cubicBezTo>
                <a:cubicBezTo>
                  <a:pt x="221633" y="11660"/>
                  <a:pt x="222598" y="11660"/>
                  <a:pt x="222598" y="12166"/>
                </a:cubicBezTo>
                <a:cubicBezTo>
                  <a:pt x="222598" y="12672"/>
                  <a:pt x="221633" y="12672"/>
                  <a:pt x="221633" y="13178"/>
                </a:cubicBezTo>
                <a:lnTo>
                  <a:pt x="222115" y="14191"/>
                </a:lnTo>
                <a:cubicBezTo>
                  <a:pt x="222115" y="14191"/>
                  <a:pt x="223081" y="13178"/>
                  <a:pt x="223564" y="13178"/>
                </a:cubicBezTo>
                <a:lnTo>
                  <a:pt x="224047" y="14191"/>
                </a:lnTo>
                <a:cubicBezTo>
                  <a:pt x="224047" y="14701"/>
                  <a:pt x="223081" y="15207"/>
                  <a:pt x="223081" y="15207"/>
                </a:cubicBezTo>
                <a:cubicBezTo>
                  <a:pt x="223081" y="15714"/>
                  <a:pt x="224047" y="16220"/>
                  <a:pt x="224047" y="16220"/>
                </a:cubicBezTo>
                <a:cubicBezTo>
                  <a:pt x="224047" y="16220"/>
                  <a:pt x="224530" y="15714"/>
                  <a:pt x="225012" y="15714"/>
                </a:cubicBezTo>
                <a:cubicBezTo>
                  <a:pt x="225012" y="15207"/>
                  <a:pt x="225978" y="14701"/>
                  <a:pt x="225978" y="14701"/>
                </a:cubicBezTo>
                <a:lnTo>
                  <a:pt x="225495" y="13685"/>
                </a:lnTo>
                <a:cubicBezTo>
                  <a:pt x="225012" y="13178"/>
                  <a:pt x="224530" y="12672"/>
                  <a:pt x="224530" y="12672"/>
                </a:cubicBezTo>
                <a:cubicBezTo>
                  <a:pt x="224047" y="12166"/>
                  <a:pt x="224047" y="11660"/>
                  <a:pt x="223564" y="11154"/>
                </a:cubicBezTo>
                <a:lnTo>
                  <a:pt x="224530" y="10643"/>
                </a:lnTo>
                <a:cubicBezTo>
                  <a:pt x="225012" y="10137"/>
                  <a:pt x="224047" y="9631"/>
                  <a:pt x="224047" y="9125"/>
                </a:cubicBezTo>
                <a:lnTo>
                  <a:pt x="225012" y="8618"/>
                </a:lnTo>
                <a:cubicBezTo>
                  <a:pt x="225012" y="8618"/>
                  <a:pt x="225495" y="9631"/>
                  <a:pt x="225978" y="9631"/>
                </a:cubicBezTo>
                <a:cubicBezTo>
                  <a:pt x="225978" y="10137"/>
                  <a:pt x="226461" y="10137"/>
                  <a:pt x="226461" y="10643"/>
                </a:cubicBezTo>
                <a:cubicBezTo>
                  <a:pt x="226944" y="11154"/>
                  <a:pt x="226944" y="11660"/>
                  <a:pt x="227427" y="11660"/>
                </a:cubicBezTo>
                <a:cubicBezTo>
                  <a:pt x="227427" y="12166"/>
                  <a:pt x="228392" y="12672"/>
                  <a:pt x="228392" y="13178"/>
                </a:cubicBezTo>
                <a:lnTo>
                  <a:pt x="226944" y="13685"/>
                </a:lnTo>
                <a:cubicBezTo>
                  <a:pt x="227427" y="14191"/>
                  <a:pt x="227910" y="14701"/>
                  <a:pt x="227910" y="15207"/>
                </a:cubicBezTo>
                <a:cubicBezTo>
                  <a:pt x="228392" y="15207"/>
                  <a:pt x="228392" y="15714"/>
                  <a:pt x="228875" y="16220"/>
                </a:cubicBezTo>
                <a:cubicBezTo>
                  <a:pt x="228875" y="16220"/>
                  <a:pt x="229358" y="17236"/>
                  <a:pt x="229841" y="17236"/>
                </a:cubicBezTo>
                <a:lnTo>
                  <a:pt x="230807" y="16220"/>
                </a:lnTo>
                <a:lnTo>
                  <a:pt x="231772" y="15714"/>
                </a:lnTo>
                <a:cubicBezTo>
                  <a:pt x="231772" y="15714"/>
                  <a:pt x="232255" y="16726"/>
                  <a:pt x="232738" y="16726"/>
                </a:cubicBezTo>
                <a:cubicBezTo>
                  <a:pt x="232738" y="17236"/>
                  <a:pt x="233221" y="17236"/>
                  <a:pt x="233221" y="17743"/>
                </a:cubicBezTo>
                <a:cubicBezTo>
                  <a:pt x="233704" y="17743"/>
                  <a:pt x="234670" y="17236"/>
                  <a:pt x="234670" y="16726"/>
                </a:cubicBezTo>
                <a:cubicBezTo>
                  <a:pt x="234670" y="16726"/>
                  <a:pt x="233704" y="16220"/>
                  <a:pt x="233704" y="15714"/>
                </a:cubicBezTo>
                <a:cubicBezTo>
                  <a:pt x="233221" y="15207"/>
                  <a:pt x="233221" y="15207"/>
                  <a:pt x="232738" y="14701"/>
                </a:cubicBezTo>
                <a:lnTo>
                  <a:pt x="232255" y="13685"/>
                </a:lnTo>
                <a:cubicBezTo>
                  <a:pt x="232255" y="13178"/>
                  <a:pt x="232738" y="12672"/>
                  <a:pt x="233221" y="12672"/>
                </a:cubicBezTo>
                <a:cubicBezTo>
                  <a:pt x="233221" y="12672"/>
                  <a:pt x="233704" y="11660"/>
                  <a:pt x="234187" y="11660"/>
                </a:cubicBezTo>
                <a:cubicBezTo>
                  <a:pt x="234187" y="11660"/>
                  <a:pt x="234670" y="12672"/>
                  <a:pt x="235152" y="12672"/>
                </a:cubicBezTo>
                <a:cubicBezTo>
                  <a:pt x="235152" y="13178"/>
                  <a:pt x="236118" y="12166"/>
                  <a:pt x="236118" y="12166"/>
                </a:cubicBezTo>
                <a:cubicBezTo>
                  <a:pt x="236601" y="11660"/>
                  <a:pt x="237084" y="11660"/>
                  <a:pt x="237084" y="11154"/>
                </a:cubicBezTo>
                <a:lnTo>
                  <a:pt x="236118" y="10137"/>
                </a:lnTo>
                <a:cubicBezTo>
                  <a:pt x="236601" y="9631"/>
                  <a:pt x="237567" y="9631"/>
                  <a:pt x="237567" y="9125"/>
                </a:cubicBezTo>
                <a:cubicBezTo>
                  <a:pt x="237567" y="9125"/>
                  <a:pt x="238050" y="8112"/>
                  <a:pt x="238532" y="8112"/>
                </a:cubicBezTo>
                <a:cubicBezTo>
                  <a:pt x="238532" y="8112"/>
                  <a:pt x="239498" y="9125"/>
                  <a:pt x="239498" y="9631"/>
                </a:cubicBezTo>
                <a:lnTo>
                  <a:pt x="238050" y="10137"/>
                </a:lnTo>
                <a:cubicBezTo>
                  <a:pt x="238050" y="10643"/>
                  <a:pt x="239015" y="11154"/>
                  <a:pt x="239015" y="11660"/>
                </a:cubicBezTo>
                <a:lnTo>
                  <a:pt x="238050" y="12166"/>
                </a:lnTo>
                <a:cubicBezTo>
                  <a:pt x="237567" y="12672"/>
                  <a:pt x="237084" y="12672"/>
                  <a:pt x="237084" y="13178"/>
                </a:cubicBezTo>
                <a:cubicBezTo>
                  <a:pt x="237567" y="14191"/>
                  <a:pt x="238050" y="14701"/>
                  <a:pt x="238532" y="15207"/>
                </a:cubicBezTo>
                <a:cubicBezTo>
                  <a:pt x="238532" y="15207"/>
                  <a:pt x="239498" y="15207"/>
                  <a:pt x="239498" y="14701"/>
                </a:cubicBezTo>
                <a:cubicBezTo>
                  <a:pt x="239498" y="14191"/>
                  <a:pt x="239015" y="13685"/>
                  <a:pt x="239015" y="13685"/>
                </a:cubicBezTo>
                <a:cubicBezTo>
                  <a:pt x="239015" y="13178"/>
                  <a:pt x="239981" y="12672"/>
                  <a:pt x="239981" y="12672"/>
                </a:cubicBezTo>
                <a:cubicBezTo>
                  <a:pt x="239981" y="12166"/>
                  <a:pt x="239015" y="11660"/>
                  <a:pt x="239015" y="11660"/>
                </a:cubicBezTo>
                <a:cubicBezTo>
                  <a:pt x="239015" y="11154"/>
                  <a:pt x="239981" y="10643"/>
                  <a:pt x="239981" y="10643"/>
                </a:cubicBezTo>
                <a:cubicBezTo>
                  <a:pt x="240464" y="10137"/>
                  <a:pt x="240947" y="10137"/>
                  <a:pt x="241430" y="9631"/>
                </a:cubicBezTo>
                <a:cubicBezTo>
                  <a:pt x="241430" y="10137"/>
                  <a:pt x="241912" y="10643"/>
                  <a:pt x="241912" y="10643"/>
                </a:cubicBezTo>
                <a:cubicBezTo>
                  <a:pt x="242395" y="11154"/>
                  <a:pt x="242395" y="11660"/>
                  <a:pt x="242878" y="12166"/>
                </a:cubicBezTo>
                <a:lnTo>
                  <a:pt x="243844" y="11154"/>
                </a:lnTo>
                <a:cubicBezTo>
                  <a:pt x="244327" y="11154"/>
                  <a:pt x="244327" y="12166"/>
                  <a:pt x="244810" y="12166"/>
                </a:cubicBezTo>
                <a:cubicBezTo>
                  <a:pt x="245292" y="12166"/>
                  <a:pt x="245775" y="11154"/>
                  <a:pt x="245775" y="11660"/>
                </a:cubicBezTo>
                <a:cubicBezTo>
                  <a:pt x="246258" y="11660"/>
                  <a:pt x="246258" y="12672"/>
                  <a:pt x="246741" y="12672"/>
                </a:cubicBezTo>
                <a:cubicBezTo>
                  <a:pt x="247224" y="12672"/>
                  <a:pt x="247224" y="11660"/>
                  <a:pt x="247707" y="11660"/>
                </a:cubicBezTo>
                <a:cubicBezTo>
                  <a:pt x="248190" y="11660"/>
                  <a:pt x="248190" y="12672"/>
                  <a:pt x="248672" y="12672"/>
                </a:cubicBezTo>
                <a:cubicBezTo>
                  <a:pt x="248672" y="12672"/>
                  <a:pt x="249155" y="12166"/>
                  <a:pt x="249638" y="12166"/>
                </a:cubicBezTo>
                <a:cubicBezTo>
                  <a:pt x="249155" y="11154"/>
                  <a:pt x="248672" y="10643"/>
                  <a:pt x="248190" y="9631"/>
                </a:cubicBezTo>
                <a:cubicBezTo>
                  <a:pt x="247224" y="9125"/>
                  <a:pt x="246741" y="8112"/>
                  <a:pt x="246258" y="7606"/>
                </a:cubicBezTo>
                <a:cubicBezTo>
                  <a:pt x="247224" y="6589"/>
                  <a:pt x="247707" y="6083"/>
                  <a:pt x="248672" y="5577"/>
                </a:cubicBezTo>
                <a:cubicBezTo>
                  <a:pt x="249155" y="6589"/>
                  <a:pt x="249638" y="7096"/>
                  <a:pt x="250121" y="8112"/>
                </a:cubicBezTo>
                <a:cubicBezTo>
                  <a:pt x="250604" y="8112"/>
                  <a:pt x="250604" y="8618"/>
                  <a:pt x="251087" y="9125"/>
                </a:cubicBezTo>
                <a:cubicBezTo>
                  <a:pt x="251087" y="9125"/>
                  <a:pt x="251570" y="10137"/>
                  <a:pt x="252052" y="10137"/>
                </a:cubicBezTo>
                <a:cubicBezTo>
                  <a:pt x="252052" y="10137"/>
                  <a:pt x="252535" y="9631"/>
                  <a:pt x="253018" y="9125"/>
                </a:cubicBezTo>
                <a:lnTo>
                  <a:pt x="253984" y="8618"/>
                </a:lnTo>
                <a:cubicBezTo>
                  <a:pt x="253984" y="8112"/>
                  <a:pt x="253018" y="7606"/>
                  <a:pt x="253018" y="7606"/>
                </a:cubicBezTo>
                <a:cubicBezTo>
                  <a:pt x="253018" y="7096"/>
                  <a:pt x="252052" y="6589"/>
                  <a:pt x="252535" y="6083"/>
                </a:cubicBezTo>
                <a:lnTo>
                  <a:pt x="253501" y="5577"/>
                </a:lnTo>
                <a:lnTo>
                  <a:pt x="253984" y="6589"/>
                </a:lnTo>
                <a:cubicBezTo>
                  <a:pt x="254467" y="7096"/>
                  <a:pt x="254950" y="7096"/>
                  <a:pt x="254950" y="7606"/>
                </a:cubicBezTo>
                <a:cubicBezTo>
                  <a:pt x="255432" y="8112"/>
                  <a:pt x="255915" y="8618"/>
                  <a:pt x="255915" y="8618"/>
                </a:cubicBezTo>
                <a:cubicBezTo>
                  <a:pt x="255915" y="9125"/>
                  <a:pt x="256881" y="9631"/>
                  <a:pt x="256881" y="10137"/>
                </a:cubicBezTo>
                <a:lnTo>
                  <a:pt x="255432" y="10643"/>
                </a:lnTo>
                <a:lnTo>
                  <a:pt x="256398" y="11660"/>
                </a:lnTo>
                <a:cubicBezTo>
                  <a:pt x="256398" y="12166"/>
                  <a:pt x="257364" y="11154"/>
                  <a:pt x="257364" y="11154"/>
                </a:cubicBezTo>
                <a:cubicBezTo>
                  <a:pt x="257847" y="10643"/>
                  <a:pt x="258330" y="10643"/>
                  <a:pt x="258812" y="10137"/>
                </a:cubicBezTo>
                <a:cubicBezTo>
                  <a:pt x="258812" y="10137"/>
                  <a:pt x="259295" y="9631"/>
                  <a:pt x="259778" y="9125"/>
                </a:cubicBezTo>
                <a:lnTo>
                  <a:pt x="260744" y="8618"/>
                </a:lnTo>
                <a:lnTo>
                  <a:pt x="261710" y="9631"/>
                </a:lnTo>
                <a:cubicBezTo>
                  <a:pt x="261227" y="9631"/>
                  <a:pt x="260744" y="10137"/>
                  <a:pt x="260261" y="10643"/>
                </a:cubicBezTo>
                <a:cubicBezTo>
                  <a:pt x="260744" y="10643"/>
                  <a:pt x="261227" y="11154"/>
                  <a:pt x="261227" y="11660"/>
                </a:cubicBezTo>
                <a:lnTo>
                  <a:pt x="260261" y="12166"/>
                </a:lnTo>
                <a:cubicBezTo>
                  <a:pt x="260261" y="12672"/>
                  <a:pt x="259295" y="13178"/>
                  <a:pt x="259295" y="13178"/>
                </a:cubicBezTo>
                <a:cubicBezTo>
                  <a:pt x="259295" y="13685"/>
                  <a:pt x="259778" y="14191"/>
                  <a:pt x="259778" y="14191"/>
                </a:cubicBezTo>
                <a:cubicBezTo>
                  <a:pt x="260744" y="13685"/>
                  <a:pt x="261227" y="13178"/>
                  <a:pt x="262193" y="12672"/>
                </a:cubicBezTo>
                <a:cubicBezTo>
                  <a:pt x="262675" y="12672"/>
                  <a:pt x="262675" y="11660"/>
                  <a:pt x="263158" y="11660"/>
                </a:cubicBezTo>
                <a:cubicBezTo>
                  <a:pt x="263641" y="11660"/>
                  <a:pt x="263641" y="13178"/>
                  <a:pt x="264124" y="13178"/>
                </a:cubicBezTo>
                <a:lnTo>
                  <a:pt x="265090" y="12166"/>
                </a:lnTo>
                <a:cubicBezTo>
                  <a:pt x="265090" y="12672"/>
                  <a:pt x="266055" y="12672"/>
                  <a:pt x="266055" y="13178"/>
                </a:cubicBezTo>
                <a:cubicBezTo>
                  <a:pt x="266055" y="13685"/>
                  <a:pt x="264607" y="13685"/>
                  <a:pt x="265090" y="14191"/>
                </a:cubicBezTo>
                <a:cubicBezTo>
                  <a:pt x="265090" y="14191"/>
                  <a:pt x="265573" y="14701"/>
                  <a:pt x="265573" y="15207"/>
                </a:cubicBezTo>
                <a:cubicBezTo>
                  <a:pt x="266055" y="15714"/>
                  <a:pt x="266055" y="16220"/>
                  <a:pt x="266538" y="16220"/>
                </a:cubicBezTo>
                <a:cubicBezTo>
                  <a:pt x="267021" y="16726"/>
                  <a:pt x="267021" y="17236"/>
                  <a:pt x="267504" y="17236"/>
                </a:cubicBezTo>
                <a:lnTo>
                  <a:pt x="268470" y="16726"/>
                </a:lnTo>
                <a:cubicBezTo>
                  <a:pt x="268470" y="16220"/>
                  <a:pt x="267504" y="15714"/>
                  <a:pt x="267504" y="15714"/>
                </a:cubicBezTo>
                <a:cubicBezTo>
                  <a:pt x="267504" y="15207"/>
                  <a:pt x="266538" y="14701"/>
                  <a:pt x="266538" y="14191"/>
                </a:cubicBezTo>
                <a:cubicBezTo>
                  <a:pt x="267021" y="14191"/>
                  <a:pt x="267987" y="13685"/>
                  <a:pt x="267987" y="13685"/>
                </a:cubicBezTo>
                <a:cubicBezTo>
                  <a:pt x="267987" y="13178"/>
                  <a:pt x="267021" y="12672"/>
                  <a:pt x="267021" y="12166"/>
                </a:cubicBezTo>
                <a:lnTo>
                  <a:pt x="267987" y="11660"/>
                </a:lnTo>
                <a:cubicBezTo>
                  <a:pt x="267987" y="11154"/>
                  <a:pt x="267504" y="10643"/>
                  <a:pt x="267504" y="10137"/>
                </a:cubicBezTo>
                <a:cubicBezTo>
                  <a:pt x="267021" y="10137"/>
                  <a:pt x="266538" y="9631"/>
                  <a:pt x="266538" y="9125"/>
                </a:cubicBezTo>
                <a:cubicBezTo>
                  <a:pt x="267021" y="9125"/>
                  <a:pt x="267021" y="8618"/>
                  <a:pt x="267504" y="8618"/>
                </a:cubicBezTo>
                <a:cubicBezTo>
                  <a:pt x="267987" y="8112"/>
                  <a:pt x="267987" y="9631"/>
                  <a:pt x="268470" y="9631"/>
                </a:cubicBezTo>
                <a:cubicBezTo>
                  <a:pt x="268470" y="9631"/>
                  <a:pt x="268953" y="8618"/>
                  <a:pt x="269436" y="8618"/>
                </a:cubicBezTo>
                <a:cubicBezTo>
                  <a:pt x="269918" y="8618"/>
                  <a:pt x="269918" y="8112"/>
                  <a:pt x="270401" y="7606"/>
                </a:cubicBezTo>
                <a:cubicBezTo>
                  <a:pt x="270401" y="7606"/>
                  <a:pt x="269436" y="7096"/>
                  <a:pt x="269918" y="6589"/>
                </a:cubicBezTo>
                <a:lnTo>
                  <a:pt x="270884" y="5577"/>
                </a:lnTo>
                <a:cubicBezTo>
                  <a:pt x="270884" y="6083"/>
                  <a:pt x="271367" y="6589"/>
                  <a:pt x="271367" y="7096"/>
                </a:cubicBezTo>
                <a:cubicBezTo>
                  <a:pt x="271850" y="7096"/>
                  <a:pt x="272333" y="7606"/>
                  <a:pt x="272333" y="8112"/>
                </a:cubicBezTo>
                <a:cubicBezTo>
                  <a:pt x="272816" y="8618"/>
                  <a:pt x="273298" y="9631"/>
                  <a:pt x="274264" y="10137"/>
                </a:cubicBezTo>
                <a:cubicBezTo>
                  <a:pt x="274747" y="11154"/>
                  <a:pt x="275230" y="11660"/>
                  <a:pt x="275713" y="12672"/>
                </a:cubicBezTo>
                <a:cubicBezTo>
                  <a:pt x="276196" y="13178"/>
                  <a:pt x="276679" y="14191"/>
                  <a:pt x="277161" y="14701"/>
                </a:cubicBezTo>
                <a:cubicBezTo>
                  <a:pt x="277644" y="14701"/>
                  <a:pt x="278127" y="14191"/>
                  <a:pt x="278610" y="14191"/>
                </a:cubicBezTo>
                <a:cubicBezTo>
                  <a:pt x="278610" y="13685"/>
                  <a:pt x="279576" y="13685"/>
                  <a:pt x="279576" y="13178"/>
                </a:cubicBezTo>
                <a:lnTo>
                  <a:pt x="278610" y="12166"/>
                </a:lnTo>
                <a:cubicBezTo>
                  <a:pt x="278610" y="11660"/>
                  <a:pt x="277644" y="11154"/>
                  <a:pt x="277644" y="10643"/>
                </a:cubicBezTo>
                <a:cubicBezTo>
                  <a:pt x="278127" y="10643"/>
                  <a:pt x="278610" y="10137"/>
                  <a:pt x="279093" y="10137"/>
                </a:cubicBezTo>
                <a:cubicBezTo>
                  <a:pt x="279093" y="9631"/>
                  <a:pt x="279576" y="9125"/>
                  <a:pt x="280059" y="9125"/>
                </a:cubicBezTo>
                <a:cubicBezTo>
                  <a:pt x="280059" y="9125"/>
                  <a:pt x="280541" y="10137"/>
                  <a:pt x="281024" y="10137"/>
                </a:cubicBezTo>
                <a:cubicBezTo>
                  <a:pt x="281024" y="10137"/>
                  <a:pt x="281990" y="9631"/>
                  <a:pt x="281990" y="9125"/>
                </a:cubicBezTo>
                <a:lnTo>
                  <a:pt x="281024" y="8112"/>
                </a:lnTo>
                <a:lnTo>
                  <a:pt x="280059" y="7096"/>
                </a:lnTo>
                <a:cubicBezTo>
                  <a:pt x="280059" y="7096"/>
                  <a:pt x="281024" y="6589"/>
                  <a:pt x="281507" y="6083"/>
                </a:cubicBezTo>
                <a:cubicBezTo>
                  <a:pt x="281507" y="6083"/>
                  <a:pt x="281990" y="5577"/>
                  <a:pt x="282473" y="5577"/>
                </a:cubicBezTo>
                <a:cubicBezTo>
                  <a:pt x="282956" y="5577"/>
                  <a:pt x="282956" y="6589"/>
                  <a:pt x="283439" y="6589"/>
                </a:cubicBezTo>
                <a:cubicBezTo>
                  <a:pt x="282956" y="6589"/>
                  <a:pt x="281990" y="7606"/>
                  <a:pt x="281990" y="7606"/>
                </a:cubicBezTo>
                <a:cubicBezTo>
                  <a:pt x="282473" y="7606"/>
                  <a:pt x="282956" y="8112"/>
                  <a:pt x="282956" y="8618"/>
                </a:cubicBezTo>
                <a:cubicBezTo>
                  <a:pt x="283439" y="9125"/>
                  <a:pt x="283439" y="9125"/>
                  <a:pt x="283922" y="9631"/>
                </a:cubicBezTo>
                <a:cubicBezTo>
                  <a:pt x="283922" y="10137"/>
                  <a:pt x="284404" y="10643"/>
                  <a:pt x="284404" y="10643"/>
                </a:cubicBezTo>
                <a:cubicBezTo>
                  <a:pt x="284887" y="11154"/>
                  <a:pt x="285370" y="11660"/>
                  <a:pt x="285370" y="11660"/>
                </a:cubicBezTo>
                <a:cubicBezTo>
                  <a:pt x="285370" y="12166"/>
                  <a:pt x="286336" y="11154"/>
                  <a:pt x="286336" y="11154"/>
                </a:cubicBezTo>
                <a:cubicBezTo>
                  <a:pt x="286819" y="11154"/>
                  <a:pt x="286819" y="12166"/>
                  <a:pt x="287302" y="12166"/>
                </a:cubicBezTo>
                <a:cubicBezTo>
                  <a:pt x="287784" y="12166"/>
                  <a:pt x="287784" y="13178"/>
                  <a:pt x="288267" y="13178"/>
                </a:cubicBezTo>
                <a:cubicBezTo>
                  <a:pt x="288267" y="13178"/>
                  <a:pt x="289233" y="12166"/>
                  <a:pt x="289233" y="12672"/>
                </a:cubicBezTo>
                <a:cubicBezTo>
                  <a:pt x="289716" y="12672"/>
                  <a:pt x="289716" y="13178"/>
                  <a:pt x="290199" y="13685"/>
                </a:cubicBezTo>
                <a:cubicBezTo>
                  <a:pt x="290199" y="13685"/>
                  <a:pt x="290682" y="14191"/>
                  <a:pt x="290682" y="14701"/>
                </a:cubicBezTo>
                <a:cubicBezTo>
                  <a:pt x="291165" y="14701"/>
                  <a:pt x="291647" y="15714"/>
                  <a:pt x="291647" y="15714"/>
                </a:cubicBezTo>
                <a:lnTo>
                  <a:pt x="290682" y="16726"/>
                </a:lnTo>
                <a:cubicBezTo>
                  <a:pt x="290682" y="16726"/>
                  <a:pt x="291165" y="17743"/>
                  <a:pt x="291647" y="17743"/>
                </a:cubicBezTo>
                <a:cubicBezTo>
                  <a:pt x="291647" y="17743"/>
                  <a:pt x="292130" y="16726"/>
                  <a:pt x="292613" y="16726"/>
                </a:cubicBezTo>
                <a:cubicBezTo>
                  <a:pt x="293096" y="17236"/>
                  <a:pt x="293096" y="18249"/>
                  <a:pt x="293579" y="18249"/>
                </a:cubicBezTo>
                <a:cubicBezTo>
                  <a:pt x="293579" y="18249"/>
                  <a:pt x="294062" y="17236"/>
                  <a:pt x="294544" y="17236"/>
                </a:cubicBezTo>
                <a:cubicBezTo>
                  <a:pt x="294062" y="16726"/>
                  <a:pt x="294062" y="16726"/>
                  <a:pt x="293579" y="16220"/>
                </a:cubicBezTo>
                <a:cubicBezTo>
                  <a:pt x="293579" y="15714"/>
                  <a:pt x="293096" y="15207"/>
                  <a:pt x="292613" y="15207"/>
                </a:cubicBezTo>
                <a:cubicBezTo>
                  <a:pt x="292613" y="14701"/>
                  <a:pt x="294062" y="14191"/>
                  <a:pt x="294062" y="14191"/>
                </a:cubicBezTo>
                <a:lnTo>
                  <a:pt x="293096" y="13178"/>
                </a:lnTo>
                <a:cubicBezTo>
                  <a:pt x="293096" y="12672"/>
                  <a:pt x="292130" y="12166"/>
                  <a:pt x="292130" y="11660"/>
                </a:cubicBezTo>
                <a:lnTo>
                  <a:pt x="293096" y="11154"/>
                </a:lnTo>
                <a:cubicBezTo>
                  <a:pt x="293579" y="10643"/>
                  <a:pt x="292613" y="10137"/>
                  <a:pt x="292613" y="9631"/>
                </a:cubicBezTo>
                <a:lnTo>
                  <a:pt x="293579" y="9125"/>
                </a:lnTo>
                <a:cubicBezTo>
                  <a:pt x="293579" y="8618"/>
                  <a:pt x="292613" y="8112"/>
                  <a:pt x="292613" y="7606"/>
                </a:cubicBezTo>
                <a:cubicBezTo>
                  <a:pt x="292613" y="7606"/>
                  <a:pt x="293579" y="7096"/>
                  <a:pt x="294062" y="7096"/>
                </a:cubicBezTo>
                <a:cubicBezTo>
                  <a:pt x="294062" y="6589"/>
                  <a:pt x="294544" y="6589"/>
                  <a:pt x="295027" y="6083"/>
                </a:cubicBezTo>
                <a:lnTo>
                  <a:pt x="295510" y="7096"/>
                </a:lnTo>
                <a:cubicBezTo>
                  <a:pt x="295993" y="7606"/>
                  <a:pt x="296476" y="6589"/>
                  <a:pt x="296959" y="6589"/>
                </a:cubicBezTo>
                <a:lnTo>
                  <a:pt x="297442" y="7606"/>
                </a:lnTo>
                <a:cubicBezTo>
                  <a:pt x="297442" y="7606"/>
                  <a:pt x="296476" y="8112"/>
                  <a:pt x="296476" y="8618"/>
                </a:cubicBezTo>
                <a:lnTo>
                  <a:pt x="295510" y="9125"/>
                </a:lnTo>
                <a:cubicBezTo>
                  <a:pt x="295510" y="9631"/>
                  <a:pt x="295993" y="10137"/>
                  <a:pt x="296476" y="10137"/>
                </a:cubicBezTo>
                <a:cubicBezTo>
                  <a:pt x="296476" y="10643"/>
                  <a:pt x="296959" y="11660"/>
                  <a:pt x="296959" y="11660"/>
                </a:cubicBezTo>
                <a:cubicBezTo>
                  <a:pt x="297442" y="11660"/>
                  <a:pt x="297924" y="10643"/>
                  <a:pt x="298407" y="10643"/>
                </a:cubicBezTo>
                <a:cubicBezTo>
                  <a:pt x="298407" y="10643"/>
                  <a:pt x="298890" y="10137"/>
                  <a:pt x="299373" y="9631"/>
                </a:cubicBezTo>
                <a:lnTo>
                  <a:pt x="298407" y="8618"/>
                </a:lnTo>
                <a:lnTo>
                  <a:pt x="299373" y="7606"/>
                </a:lnTo>
                <a:cubicBezTo>
                  <a:pt x="299856" y="8112"/>
                  <a:pt x="300339" y="8618"/>
                  <a:pt x="300339" y="9125"/>
                </a:cubicBezTo>
                <a:cubicBezTo>
                  <a:pt x="300339" y="9125"/>
                  <a:pt x="301304" y="9631"/>
                  <a:pt x="301304" y="10137"/>
                </a:cubicBezTo>
                <a:cubicBezTo>
                  <a:pt x="301304" y="10137"/>
                  <a:pt x="299856" y="10643"/>
                  <a:pt x="299856" y="11154"/>
                </a:cubicBezTo>
                <a:cubicBezTo>
                  <a:pt x="300339" y="11154"/>
                  <a:pt x="300822" y="11660"/>
                  <a:pt x="300822" y="12166"/>
                </a:cubicBezTo>
                <a:cubicBezTo>
                  <a:pt x="301304" y="12166"/>
                  <a:pt x="301787" y="12672"/>
                  <a:pt x="301787" y="13178"/>
                </a:cubicBezTo>
                <a:cubicBezTo>
                  <a:pt x="301787" y="13178"/>
                  <a:pt x="300822" y="13685"/>
                  <a:pt x="300822" y="14191"/>
                </a:cubicBezTo>
                <a:cubicBezTo>
                  <a:pt x="300822" y="14191"/>
                  <a:pt x="301304" y="14701"/>
                  <a:pt x="301304" y="15207"/>
                </a:cubicBezTo>
                <a:cubicBezTo>
                  <a:pt x="301787" y="14701"/>
                  <a:pt x="302270" y="14701"/>
                  <a:pt x="302753" y="14191"/>
                </a:cubicBezTo>
                <a:lnTo>
                  <a:pt x="303719" y="13685"/>
                </a:lnTo>
                <a:cubicBezTo>
                  <a:pt x="303719" y="13178"/>
                  <a:pt x="302753" y="12672"/>
                  <a:pt x="302753" y="12166"/>
                </a:cubicBezTo>
                <a:lnTo>
                  <a:pt x="303719" y="11660"/>
                </a:lnTo>
                <a:cubicBezTo>
                  <a:pt x="303719" y="11154"/>
                  <a:pt x="303236" y="10643"/>
                  <a:pt x="303236" y="10137"/>
                </a:cubicBezTo>
                <a:cubicBezTo>
                  <a:pt x="303236" y="10137"/>
                  <a:pt x="302270" y="9631"/>
                  <a:pt x="302270" y="9125"/>
                </a:cubicBezTo>
                <a:cubicBezTo>
                  <a:pt x="302270" y="8618"/>
                  <a:pt x="303236" y="8618"/>
                  <a:pt x="303236" y="8112"/>
                </a:cubicBezTo>
                <a:lnTo>
                  <a:pt x="304202" y="7606"/>
                </a:lnTo>
                <a:cubicBezTo>
                  <a:pt x="304684" y="7096"/>
                  <a:pt x="303719" y="6589"/>
                  <a:pt x="303719" y="6589"/>
                </a:cubicBezTo>
                <a:cubicBezTo>
                  <a:pt x="303719" y="6083"/>
                  <a:pt x="304684" y="5577"/>
                  <a:pt x="304684" y="5577"/>
                </a:cubicBezTo>
                <a:cubicBezTo>
                  <a:pt x="304684" y="6083"/>
                  <a:pt x="305167" y="6083"/>
                  <a:pt x="305650" y="6589"/>
                </a:cubicBezTo>
                <a:lnTo>
                  <a:pt x="306133" y="7606"/>
                </a:lnTo>
                <a:cubicBezTo>
                  <a:pt x="306133" y="8112"/>
                  <a:pt x="305167" y="8618"/>
                  <a:pt x="305167" y="8618"/>
                </a:cubicBezTo>
                <a:cubicBezTo>
                  <a:pt x="305167" y="9125"/>
                  <a:pt x="305650" y="9631"/>
                  <a:pt x="306133" y="9631"/>
                </a:cubicBezTo>
                <a:cubicBezTo>
                  <a:pt x="306133" y="10137"/>
                  <a:pt x="307099" y="10643"/>
                  <a:pt x="307099" y="10643"/>
                </a:cubicBezTo>
                <a:cubicBezTo>
                  <a:pt x="306616" y="11154"/>
                  <a:pt x="306133" y="11154"/>
                  <a:pt x="305650" y="11660"/>
                </a:cubicBezTo>
                <a:cubicBezTo>
                  <a:pt x="306133" y="11660"/>
                  <a:pt x="306133" y="12672"/>
                  <a:pt x="306616" y="12672"/>
                </a:cubicBezTo>
                <a:cubicBezTo>
                  <a:pt x="307099" y="13178"/>
                  <a:pt x="307581" y="12166"/>
                  <a:pt x="307581" y="12166"/>
                </a:cubicBezTo>
                <a:cubicBezTo>
                  <a:pt x="308064" y="12166"/>
                  <a:pt x="308064" y="13178"/>
                  <a:pt x="308547" y="13178"/>
                </a:cubicBezTo>
                <a:lnTo>
                  <a:pt x="309513" y="12166"/>
                </a:lnTo>
                <a:cubicBezTo>
                  <a:pt x="309996" y="12166"/>
                  <a:pt x="310479" y="11660"/>
                  <a:pt x="310479" y="11154"/>
                </a:cubicBezTo>
                <a:cubicBezTo>
                  <a:pt x="310961" y="11154"/>
                  <a:pt x="311444" y="10643"/>
                  <a:pt x="311927" y="10643"/>
                </a:cubicBezTo>
                <a:lnTo>
                  <a:pt x="312410" y="11660"/>
                </a:lnTo>
                <a:cubicBezTo>
                  <a:pt x="312893" y="12166"/>
                  <a:pt x="313376" y="12672"/>
                  <a:pt x="313376" y="12672"/>
                </a:cubicBezTo>
                <a:cubicBezTo>
                  <a:pt x="313376" y="13178"/>
                  <a:pt x="312410" y="13685"/>
                  <a:pt x="312410" y="13685"/>
                </a:cubicBezTo>
                <a:cubicBezTo>
                  <a:pt x="312410" y="13685"/>
                  <a:pt x="312893" y="14701"/>
                  <a:pt x="313376" y="14701"/>
                </a:cubicBezTo>
                <a:cubicBezTo>
                  <a:pt x="313376" y="15207"/>
                  <a:pt x="313859" y="15714"/>
                  <a:pt x="313859" y="15714"/>
                </a:cubicBezTo>
                <a:cubicBezTo>
                  <a:pt x="314341" y="15714"/>
                  <a:pt x="314824" y="15207"/>
                  <a:pt x="314824" y="15207"/>
                </a:cubicBezTo>
                <a:cubicBezTo>
                  <a:pt x="315307" y="14701"/>
                  <a:pt x="315790" y="14701"/>
                  <a:pt x="316273" y="14191"/>
                </a:cubicBezTo>
                <a:cubicBezTo>
                  <a:pt x="316273" y="13685"/>
                  <a:pt x="315307" y="13178"/>
                  <a:pt x="315307" y="13178"/>
                </a:cubicBezTo>
                <a:cubicBezTo>
                  <a:pt x="315307" y="12672"/>
                  <a:pt x="316273" y="12166"/>
                  <a:pt x="316273" y="12166"/>
                </a:cubicBezTo>
                <a:cubicBezTo>
                  <a:pt x="316273" y="12166"/>
                  <a:pt x="317239" y="11660"/>
                  <a:pt x="317239" y="11154"/>
                </a:cubicBezTo>
                <a:cubicBezTo>
                  <a:pt x="317239" y="11154"/>
                  <a:pt x="316756" y="10643"/>
                  <a:pt x="316756" y="10137"/>
                </a:cubicBezTo>
                <a:cubicBezTo>
                  <a:pt x="316273" y="9631"/>
                  <a:pt x="316273" y="9631"/>
                  <a:pt x="315790" y="9125"/>
                </a:cubicBezTo>
                <a:cubicBezTo>
                  <a:pt x="316756" y="8618"/>
                  <a:pt x="317239" y="8112"/>
                  <a:pt x="318204" y="7096"/>
                </a:cubicBezTo>
                <a:cubicBezTo>
                  <a:pt x="318204" y="7606"/>
                  <a:pt x="318687" y="8112"/>
                  <a:pt x="318687" y="8618"/>
                </a:cubicBezTo>
                <a:cubicBezTo>
                  <a:pt x="319170" y="9125"/>
                  <a:pt x="319653" y="10137"/>
                  <a:pt x="320619" y="10643"/>
                </a:cubicBezTo>
                <a:cubicBezTo>
                  <a:pt x="320136" y="11154"/>
                  <a:pt x="319170" y="11154"/>
                  <a:pt x="319170" y="11660"/>
                </a:cubicBezTo>
                <a:cubicBezTo>
                  <a:pt x="319170" y="12166"/>
                  <a:pt x="320136" y="12166"/>
                  <a:pt x="320136" y="12672"/>
                </a:cubicBezTo>
                <a:cubicBezTo>
                  <a:pt x="320136" y="13178"/>
                  <a:pt x="321101" y="13685"/>
                  <a:pt x="321101" y="13685"/>
                </a:cubicBezTo>
                <a:cubicBezTo>
                  <a:pt x="321101" y="14191"/>
                  <a:pt x="319653" y="14701"/>
                  <a:pt x="320136" y="14701"/>
                </a:cubicBezTo>
                <a:cubicBezTo>
                  <a:pt x="320136" y="15207"/>
                  <a:pt x="320619" y="15714"/>
                  <a:pt x="320619" y="15714"/>
                </a:cubicBezTo>
                <a:cubicBezTo>
                  <a:pt x="321101" y="16220"/>
                  <a:pt x="321584" y="16726"/>
                  <a:pt x="321584" y="17236"/>
                </a:cubicBezTo>
                <a:lnTo>
                  <a:pt x="320619" y="17743"/>
                </a:lnTo>
                <a:cubicBezTo>
                  <a:pt x="320619" y="18249"/>
                  <a:pt x="321101" y="18755"/>
                  <a:pt x="321101" y="18755"/>
                </a:cubicBezTo>
                <a:cubicBezTo>
                  <a:pt x="321584" y="18755"/>
                  <a:pt x="322550" y="18249"/>
                  <a:pt x="322550" y="18249"/>
                </a:cubicBezTo>
                <a:cubicBezTo>
                  <a:pt x="322550" y="17743"/>
                  <a:pt x="323516" y="17743"/>
                  <a:pt x="323516" y="17236"/>
                </a:cubicBezTo>
                <a:lnTo>
                  <a:pt x="322550" y="16220"/>
                </a:lnTo>
                <a:cubicBezTo>
                  <a:pt x="322550" y="15714"/>
                  <a:pt x="323516" y="15714"/>
                  <a:pt x="323516" y="15207"/>
                </a:cubicBezTo>
                <a:lnTo>
                  <a:pt x="323033" y="14191"/>
                </a:lnTo>
                <a:cubicBezTo>
                  <a:pt x="322550" y="13685"/>
                  <a:pt x="322067" y="13178"/>
                  <a:pt x="322067" y="13178"/>
                </a:cubicBezTo>
                <a:cubicBezTo>
                  <a:pt x="322067" y="12672"/>
                  <a:pt x="321101" y="12166"/>
                  <a:pt x="321101" y="11660"/>
                </a:cubicBezTo>
                <a:lnTo>
                  <a:pt x="322550" y="11154"/>
                </a:lnTo>
                <a:cubicBezTo>
                  <a:pt x="322550" y="11154"/>
                  <a:pt x="323033" y="11660"/>
                  <a:pt x="323033" y="12166"/>
                </a:cubicBezTo>
                <a:cubicBezTo>
                  <a:pt x="323516" y="12166"/>
                  <a:pt x="323999" y="11154"/>
                  <a:pt x="323999" y="11154"/>
                </a:cubicBezTo>
                <a:cubicBezTo>
                  <a:pt x="324481" y="11154"/>
                  <a:pt x="324964" y="12672"/>
                  <a:pt x="324964" y="12166"/>
                </a:cubicBezTo>
                <a:cubicBezTo>
                  <a:pt x="325447" y="12166"/>
                  <a:pt x="325930" y="11660"/>
                  <a:pt x="325930" y="11660"/>
                </a:cubicBezTo>
                <a:cubicBezTo>
                  <a:pt x="326413" y="11660"/>
                  <a:pt x="326896" y="10643"/>
                  <a:pt x="327378" y="10643"/>
                </a:cubicBezTo>
                <a:lnTo>
                  <a:pt x="327861" y="11660"/>
                </a:lnTo>
                <a:cubicBezTo>
                  <a:pt x="328344" y="12166"/>
                  <a:pt x="328344" y="12672"/>
                  <a:pt x="328827" y="13178"/>
                </a:cubicBezTo>
                <a:cubicBezTo>
                  <a:pt x="328827" y="13178"/>
                  <a:pt x="329310" y="14191"/>
                  <a:pt x="329793" y="14191"/>
                </a:cubicBezTo>
                <a:lnTo>
                  <a:pt x="330758" y="13178"/>
                </a:lnTo>
                <a:cubicBezTo>
                  <a:pt x="331241" y="13178"/>
                  <a:pt x="331241" y="12672"/>
                  <a:pt x="331724" y="12166"/>
                </a:cubicBezTo>
                <a:cubicBezTo>
                  <a:pt x="332207" y="12166"/>
                  <a:pt x="332690" y="11660"/>
                  <a:pt x="332690" y="11660"/>
                </a:cubicBezTo>
                <a:cubicBezTo>
                  <a:pt x="333173" y="11660"/>
                  <a:pt x="333656" y="12672"/>
                  <a:pt x="333656" y="12672"/>
                </a:cubicBezTo>
                <a:cubicBezTo>
                  <a:pt x="333656" y="12672"/>
                  <a:pt x="332690" y="13178"/>
                  <a:pt x="332690" y="13685"/>
                </a:cubicBezTo>
                <a:cubicBezTo>
                  <a:pt x="332690" y="13685"/>
                  <a:pt x="333173" y="14701"/>
                  <a:pt x="333656" y="14701"/>
                </a:cubicBezTo>
                <a:cubicBezTo>
                  <a:pt x="333656" y="15207"/>
                  <a:pt x="334138" y="15207"/>
                  <a:pt x="334138" y="15714"/>
                </a:cubicBezTo>
                <a:cubicBezTo>
                  <a:pt x="334621" y="15207"/>
                  <a:pt x="335104" y="15207"/>
                  <a:pt x="335587" y="14701"/>
                </a:cubicBezTo>
                <a:cubicBezTo>
                  <a:pt x="335587" y="14701"/>
                  <a:pt x="336070" y="14191"/>
                  <a:pt x="336553" y="14191"/>
                </a:cubicBezTo>
                <a:cubicBezTo>
                  <a:pt x="336553" y="13685"/>
                  <a:pt x="337519" y="13685"/>
                  <a:pt x="337519" y="13178"/>
                </a:cubicBezTo>
                <a:cubicBezTo>
                  <a:pt x="337519" y="13178"/>
                  <a:pt x="338484" y="12672"/>
                  <a:pt x="338484" y="12166"/>
                </a:cubicBezTo>
                <a:cubicBezTo>
                  <a:pt x="338484" y="12166"/>
                  <a:pt x="338001" y="11660"/>
                  <a:pt x="338001" y="11154"/>
                </a:cubicBezTo>
                <a:cubicBezTo>
                  <a:pt x="338001" y="11154"/>
                  <a:pt x="338967" y="10643"/>
                  <a:pt x="338967" y="10137"/>
                </a:cubicBezTo>
                <a:lnTo>
                  <a:pt x="339933" y="9631"/>
                </a:lnTo>
                <a:cubicBezTo>
                  <a:pt x="340416" y="9631"/>
                  <a:pt x="340416" y="10137"/>
                  <a:pt x="340899" y="10643"/>
                </a:cubicBezTo>
                <a:cubicBezTo>
                  <a:pt x="341381" y="11154"/>
                  <a:pt x="341864" y="12166"/>
                  <a:pt x="342347" y="12672"/>
                </a:cubicBezTo>
                <a:cubicBezTo>
                  <a:pt x="342830" y="12672"/>
                  <a:pt x="343313" y="12166"/>
                  <a:pt x="343313" y="12166"/>
                </a:cubicBezTo>
                <a:cubicBezTo>
                  <a:pt x="343796" y="11660"/>
                  <a:pt x="344761" y="11154"/>
                  <a:pt x="344761" y="11154"/>
                </a:cubicBezTo>
                <a:cubicBezTo>
                  <a:pt x="344761" y="10643"/>
                  <a:pt x="343796" y="10137"/>
                  <a:pt x="343796" y="10137"/>
                </a:cubicBezTo>
                <a:cubicBezTo>
                  <a:pt x="344279" y="9631"/>
                  <a:pt x="345244" y="8618"/>
                  <a:pt x="345727" y="8112"/>
                </a:cubicBezTo>
                <a:cubicBezTo>
                  <a:pt x="346210" y="9125"/>
                  <a:pt x="347176" y="9631"/>
                  <a:pt x="347659" y="10643"/>
                </a:cubicBezTo>
                <a:cubicBezTo>
                  <a:pt x="347176" y="10643"/>
                  <a:pt x="346693" y="11154"/>
                  <a:pt x="346693" y="11154"/>
                </a:cubicBezTo>
                <a:cubicBezTo>
                  <a:pt x="345727" y="12166"/>
                  <a:pt x="345244" y="12672"/>
                  <a:pt x="344279" y="13178"/>
                </a:cubicBezTo>
                <a:cubicBezTo>
                  <a:pt x="344279" y="13685"/>
                  <a:pt x="345244" y="13685"/>
                  <a:pt x="345244" y="14191"/>
                </a:cubicBezTo>
                <a:cubicBezTo>
                  <a:pt x="345244" y="14701"/>
                  <a:pt x="344279" y="14701"/>
                  <a:pt x="344279" y="15207"/>
                </a:cubicBezTo>
                <a:lnTo>
                  <a:pt x="344761" y="16220"/>
                </a:lnTo>
                <a:cubicBezTo>
                  <a:pt x="345244" y="16220"/>
                  <a:pt x="345727" y="15207"/>
                  <a:pt x="345727" y="15207"/>
                </a:cubicBezTo>
                <a:cubicBezTo>
                  <a:pt x="346210" y="15207"/>
                  <a:pt x="346693" y="16220"/>
                  <a:pt x="346693" y="16726"/>
                </a:cubicBezTo>
                <a:cubicBezTo>
                  <a:pt x="347176" y="16726"/>
                  <a:pt x="347659" y="15714"/>
                  <a:pt x="347659" y="15714"/>
                </a:cubicBezTo>
                <a:cubicBezTo>
                  <a:pt x="348142" y="15714"/>
                  <a:pt x="348624" y="16726"/>
                  <a:pt x="348624" y="16726"/>
                </a:cubicBezTo>
                <a:cubicBezTo>
                  <a:pt x="349107" y="16726"/>
                  <a:pt x="349590" y="15714"/>
                  <a:pt x="349590" y="15714"/>
                </a:cubicBezTo>
                <a:cubicBezTo>
                  <a:pt x="350073" y="15714"/>
                  <a:pt x="350556" y="15207"/>
                  <a:pt x="351039" y="15207"/>
                </a:cubicBezTo>
                <a:lnTo>
                  <a:pt x="351522" y="16220"/>
                </a:lnTo>
                <a:cubicBezTo>
                  <a:pt x="352004" y="16220"/>
                  <a:pt x="352487" y="15207"/>
                  <a:pt x="352970" y="15207"/>
                </a:cubicBezTo>
                <a:lnTo>
                  <a:pt x="352004" y="14191"/>
                </a:lnTo>
                <a:lnTo>
                  <a:pt x="352970" y="13178"/>
                </a:lnTo>
                <a:lnTo>
                  <a:pt x="353936" y="14191"/>
                </a:lnTo>
                <a:cubicBezTo>
                  <a:pt x="353936" y="14701"/>
                  <a:pt x="354419" y="15207"/>
                  <a:pt x="354419" y="15714"/>
                </a:cubicBezTo>
                <a:cubicBezTo>
                  <a:pt x="354902" y="15207"/>
                  <a:pt x="355867" y="14701"/>
                  <a:pt x="355867" y="14701"/>
                </a:cubicBezTo>
                <a:cubicBezTo>
                  <a:pt x="355867" y="14191"/>
                  <a:pt x="354902" y="13685"/>
                  <a:pt x="354902" y="13685"/>
                </a:cubicBezTo>
                <a:cubicBezTo>
                  <a:pt x="354419" y="13178"/>
                  <a:pt x="354419" y="12672"/>
                  <a:pt x="353936" y="12672"/>
                </a:cubicBezTo>
                <a:cubicBezTo>
                  <a:pt x="353936" y="12166"/>
                  <a:pt x="353453" y="11660"/>
                  <a:pt x="353453" y="11154"/>
                </a:cubicBezTo>
                <a:cubicBezTo>
                  <a:pt x="352970" y="11154"/>
                  <a:pt x="352487" y="10137"/>
                  <a:pt x="352487" y="10137"/>
                </a:cubicBezTo>
                <a:cubicBezTo>
                  <a:pt x="352004" y="10137"/>
                  <a:pt x="351522" y="11154"/>
                  <a:pt x="351522" y="11154"/>
                </a:cubicBezTo>
                <a:cubicBezTo>
                  <a:pt x="351039" y="11154"/>
                  <a:pt x="351039" y="10137"/>
                  <a:pt x="350556" y="10137"/>
                </a:cubicBezTo>
                <a:cubicBezTo>
                  <a:pt x="352004" y="8618"/>
                  <a:pt x="353453" y="7606"/>
                  <a:pt x="354902" y="6589"/>
                </a:cubicBezTo>
                <a:cubicBezTo>
                  <a:pt x="354902" y="6589"/>
                  <a:pt x="355385" y="7096"/>
                  <a:pt x="355867" y="7606"/>
                </a:cubicBezTo>
                <a:lnTo>
                  <a:pt x="356350" y="8618"/>
                </a:lnTo>
                <a:cubicBezTo>
                  <a:pt x="356350" y="9125"/>
                  <a:pt x="355385" y="9631"/>
                  <a:pt x="355385" y="9631"/>
                </a:cubicBezTo>
                <a:cubicBezTo>
                  <a:pt x="355385" y="10137"/>
                  <a:pt x="355867" y="10137"/>
                  <a:pt x="356350" y="10643"/>
                </a:cubicBezTo>
                <a:cubicBezTo>
                  <a:pt x="356833" y="11660"/>
                  <a:pt x="357316" y="12166"/>
                  <a:pt x="357799" y="13178"/>
                </a:cubicBezTo>
                <a:cubicBezTo>
                  <a:pt x="358282" y="12672"/>
                  <a:pt x="358765" y="12672"/>
                  <a:pt x="358765" y="12166"/>
                </a:cubicBezTo>
                <a:cubicBezTo>
                  <a:pt x="359248" y="11660"/>
                  <a:pt x="358282" y="11154"/>
                  <a:pt x="358282" y="11154"/>
                </a:cubicBezTo>
                <a:cubicBezTo>
                  <a:pt x="358282" y="10643"/>
                  <a:pt x="359248" y="10643"/>
                  <a:pt x="359248" y="10137"/>
                </a:cubicBezTo>
                <a:cubicBezTo>
                  <a:pt x="359248" y="9631"/>
                  <a:pt x="358282" y="9125"/>
                  <a:pt x="358282" y="9125"/>
                </a:cubicBezTo>
                <a:cubicBezTo>
                  <a:pt x="358282" y="8618"/>
                  <a:pt x="359248" y="8112"/>
                  <a:pt x="359248" y="8112"/>
                </a:cubicBezTo>
                <a:cubicBezTo>
                  <a:pt x="359730" y="8112"/>
                  <a:pt x="360213" y="7096"/>
                  <a:pt x="360696" y="7096"/>
                </a:cubicBezTo>
                <a:cubicBezTo>
                  <a:pt x="360696" y="7096"/>
                  <a:pt x="361179" y="8112"/>
                  <a:pt x="361179" y="8618"/>
                </a:cubicBezTo>
                <a:cubicBezTo>
                  <a:pt x="361179" y="8112"/>
                  <a:pt x="360696" y="9125"/>
                  <a:pt x="360213" y="9125"/>
                </a:cubicBezTo>
                <a:cubicBezTo>
                  <a:pt x="360696" y="9125"/>
                  <a:pt x="360696" y="10137"/>
                  <a:pt x="361179" y="10137"/>
                </a:cubicBezTo>
                <a:cubicBezTo>
                  <a:pt x="361179" y="10643"/>
                  <a:pt x="362145" y="9631"/>
                  <a:pt x="362145" y="9631"/>
                </a:cubicBezTo>
                <a:lnTo>
                  <a:pt x="363110" y="10643"/>
                </a:lnTo>
                <a:cubicBezTo>
                  <a:pt x="363110" y="11154"/>
                  <a:pt x="362145" y="11154"/>
                  <a:pt x="362145" y="11660"/>
                </a:cubicBezTo>
                <a:cubicBezTo>
                  <a:pt x="361662" y="11660"/>
                  <a:pt x="362628" y="12166"/>
                  <a:pt x="362628" y="12672"/>
                </a:cubicBezTo>
                <a:cubicBezTo>
                  <a:pt x="363110" y="12166"/>
                  <a:pt x="363593" y="12166"/>
                  <a:pt x="363593" y="11660"/>
                </a:cubicBezTo>
                <a:cubicBezTo>
                  <a:pt x="364076" y="11660"/>
                  <a:pt x="365042" y="11154"/>
                  <a:pt x="365042" y="11154"/>
                </a:cubicBezTo>
                <a:cubicBezTo>
                  <a:pt x="365042" y="10643"/>
                  <a:pt x="364076" y="10137"/>
                  <a:pt x="364076" y="9631"/>
                </a:cubicBezTo>
                <a:lnTo>
                  <a:pt x="365042" y="9125"/>
                </a:lnTo>
                <a:cubicBezTo>
                  <a:pt x="365042" y="9125"/>
                  <a:pt x="366008" y="9631"/>
                  <a:pt x="366008" y="10137"/>
                </a:cubicBezTo>
                <a:cubicBezTo>
                  <a:pt x="366008" y="10137"/>
                  <a:pt x="366490" y="11154"/>
                  <a:pt x="366973" y="11154"/>
                </a:cubicBezTo>
                <a:lnTo>
                  <a:pt x="367939" y="10137"/>
                </a:lnTo>
                <a:cubicBezTo>
                  <a:pt x="368422" y="10643"/>
                  <a:pt x="368422" y="11154"/>
                  <a:pt x="368905" y="11660"/>
                </a:cubicBezTo>
                <a:cubicBezTo>
                  <a:pt x="368905" y="11660"/>
                  <a:pt x="369388" y="12166"/>
                  <a:pt x="369388" y="12672"/>
                </a:cubicBezTo>
                <a:cubicBezTo>
                  <a:pt x="369388" y="12672"/>
                  <a:pt x="368422" y="13178"/>
                  <a:pt x="368422" y="13685"/>
                </a:cubicBezTo>
                <a:lnTo>
                  <a:pt x="369388" y="14701"/>
                </a:lnTo>
                <a:lnTo>
                  <a:pt x="370353" y="13685"/>
                </a:lnTo>
                <a:lnTo>
                  <a:pt x="371319" y="12672"/>
                </a:lnTo>
                <a:cubicBezTo>
                  <a:pt x="371802" y="12672"/>
                  <a:pt x="372285" y="13685"/>
                  <a:pt x="372285" y="14191"/>
                </a:cubicBezTo>
                <a:cubicBezTo>
                  <a:pt x="372285" y="14191"/>
                  <a:pt x="372768" y="15207"/>
                  <a:pt x="373251" y="15207"/>
                </a:cubicBezTo>
                <a:lnTo>
                  <a:pt x="374216" y="14191"/>
                </a:lnTo>
                <a:cubicBezTo>
                  <a:pt x="374699" y="14701"/>
                  <a:pt x="374699" y="15207"/>
                  <a:pt x="375182" y="15207"/>
                </a:cubicBezTo>
                <a:cubicBezTo>
                  <a:pt x="375665" y="16220"/>
                  <a:pt x="376148" y="16726"/>
                  <a:pt x="376631" y="17743"/>
                </a:cubicBezTo>
                <a:cubicBezTo>
                  <a:pt x="376631" y="17236"/>
                  <a:pt x="377596" y="17236"/>
                  <a:pt x="377596" y="16726"/>
                </a:cubicBezTo>
                <a:cubicBezTo>
                  <a:pt x="377596" y="16726"/>
                  <a:pt x="376631" y="15714"/>
                  <a:pt x="377114" y="15714"/>
                </a:cubicBezTo>
                <a:lnTo>
                  <a:pt x="378079" y="14701"/>
                </a:lnTo>
                <a:lnTo>
                  <a:pt x="377114" y="13685"/>
                </a:lnTo>
                <a:cubicBezTo>
                  <a:pt x="376631" y="13685"/>
                  <a:pt x="376148" y="14701"/>
                  <a:pt x="376148" y="14701"/>
                </a:cubicBezTo>
                <a:cubicBezTo>
                  <a:pt x="375665" y="13685"/>
                  <a:pt x="375182" y="13178"/>
                  <a:pt x="374216" y="12166"/>
                </a:cubicBezTo>
                <a:cubicBezTo>
                  <a:pt x="375182" y="11660"/>
                  <a:pt x="375665" y="11154"/>
                  <a:pt x="376631" y="10643"/>
                </a:cubicBezTo>
                <a:cubicBezTo>
                  <a:pt x="377114" y="11154"/>
                  <a:pt x="377596" y="12166"/>
                  <a:pt x="378079" y="12672"/>
                </a:cubicBezTo>
                <a:cubicBezTo>
                  <a:pt x="378562" y="12672"/>
                  <a:pt x="379045" y="11660"/>
                  <a:pt x="379528" y="12166"/>
                </a:cubicBezTo>
                <a:cubicBezTo>
                  <a:pt x="379528" y="12166"/>
                  <a:pt x="380011" y="12672"/>
                  <a:pt x="380011" y="13178"/>
                </a:cubicBezTo>
                <a:lnTo>
                  <a:pt x="379045" y="13685"/>
                </a:lnTo>
                <a:cubicBezTo>
                  <a:pt x="379045" y="14191"/>
                  <a:pt x="379528" y="14701"/>
                  <a:pt x="380011" y="15207"/>
                </a:cubicBezTo>
                <a:cubicBezTo>
                  <a:pt x="380011" y="15207"/>
                  <a:pt x="380493" y="15714"/>
                  <a:pt x="380493" y="16220"/>
                </a:cubicBezTo>
                <a:cubicBezTo>
                  <a:pt x="380493" y="15714"/>
                  <a:pt x="381942" y="15714"/>
                  <a:pt x="381942" y="15207"/>
                </a:cubicBezTo>
                <a:cubicBezTo>
                  <a:pt x="381942" y="15207"/>
                  <a:pt x="380976" y="14701"/>
                  <a:pt x="380976" y="14191"/>
                </a:cubicBezTo>
                <a:cubicBezTo>
                  <a:pt x="380976" y="14191"/>
                  <a:pt x="381942" y="13685"/>
                  <a:pt x="381942" y="13178"/>
                </a:cubicBezTo>
                <a:cubicBezTo>
                  <a:pt x="382425" y="13685"/>
                  <a:pt x="382425" y="14191"/>
                  <a:pt x="382908" y="14701"/>
                </a:cubicBezTo>
                <a:lnTo>
                  <a:pt x="383873" y="13685"/>
                </a:lnTo>
                <a:cubicBezTo>
                  <a:pt x="384356" y="13178"/>
                  <a:pt x="384839" y="13178"/>
                  <a:pt x="384839" y="12672"/>
                </a:cubicBezTo>
                <a:cubicBezTo>
                  <a:pt x="385322" y="13178"/>
                  <a:pt x="385322" y="13685"/>
                  <a:pt x="385805" y="13685"/>
                </a:cubicBezTo>
                <a:cubicBezTo>
                  <a:pt x="386288" y="14191"/>
                  <a:pt x="386288" y="14701"/>
                  <a:pt x="386770" y="15207"/>
                </a:cubicBezTo>
                <a:lnTo>
                  <a:pt x="387253" y="16220"/>
                </a:lnTo>
                <a:cubicBezTo>
                  <a:pt x="387736" y="16220"/>
                  <a:pt x="388219" y="15207"/>
                  <a:pt x="388702" y="15207"/>
                </a:cubicBezTo>
                <a:lnTo>
                  <a:pt x="389185" y="16220"/>
                </a:lnTo>
                <a:cubicBezTo>
                  <a:pt x="389668" y="16220"/>
                  <a:pt x="390150" y="15714"/>
                  <a:pt x="390633" y="15714"/>
                </a:cubicBezTo>
                <a:cubicBezTo>
                  <a:pt x="390150" y="15207"/>
                  <a:pt x="389668" y="14701"/>
                  <a:pt x="389668" y="14191"/>
                </a:cubicBezTo>
                <a:cubicBezTo>
                  <a:pt x="389185" y="14191"/>
                  <a:pt x="389185" y="13685"/>
                  <a:pt x="388702" y="13178"/>
                </a:cubicBezTo>
                <a:lnTo>
                  <a:pt x="387736" y="12166"/>
                </a:lnTo>
                <a:cubicBezTo>
                  <a:pt x="388219" y="12166"/>
                  <a:pt x="388702" y="11154"/>
                  <a:pt x="389185" y="11154"/>
                </a:cubicBezTo>
                <a:cubicBezTo>
                  <a:pt x="389185" y="11154"/>
                  <a:pt x="390150" y="10137"/>
                  <a:pt x="390150" y="10643"/>
                </a:cubicBezTo>
                <a:cubicBezTo>
                  <a:pt x="390633" y="10643"/>
                  <a:pt x="390633" y="11660"/>
                  <a:pt x="391116" y="11660"/>
                </a:cubicBezTo>
                <a:cubicBezTo>
                  <a:pt x="391116" y="11660"/>
                  <a:pt x="391599" y="10643"/>
                  <a:pt x="392082" y="10643"/>
                </a:cubicBezTo>
                <a:cubicBezTo>
                  <a:pt x="392082" y="10643"/>
                  <a:pt x="392565" y="11660"/>
                  <a:pt x="393048" y="11660"/>
                </a:cubicBezTo>
                <a:cubicBezTo>
                  <a:pt x="393048" y="12166"/>
                  <a:pt x="393530" y="12672"/>
                  <a:pt x="393530" y="13178"/>
                </a:cubicBezTo>
                <a:cubicBezTo>
                  <a:pt x="394013" y="13178"/>
                  <a:pt x="394013" y="13685"/>
                  <a:pt x="394496" y="14191"/>
                </a:cubicBezTo>
                <a:cubicBezTo>
                  <a:pt x="394496" y="14191"/>
                  <a:pt x="394979" y="15207"/>
                  <a:pt x="395462" y="15207"/>
                </a:cubicBezTo>
                <a:lnTo>
                  <a:pt x="396428" y="14191"/>
                </a:lnTo>
                <a:cubicBezTo>
                  <a:pt x="396428" y="14191"/>
                  <a:pt x="396910" y="15207"/>
                  <a:pt x="397393" y="15714"/>
                </a:cubicBezTo>
                <a:lnTo>
                  <a:pt x="397876" y="16726"/>
                </a:lnTo>
                <a:cubicBezTo>
                  <a:pt x="398359" y="16726"/>
                  <a:pt x="398842" y="15714"/>
                  <a:pt x="399325" y="15714"/>
                </a:cubicBezTo>
                <a:lnTo>
                  <a:pt x="399808" y="16726"/>
                </a:lnTo>
                <a:cubicBezTo>
                  <a:pt x="400290" y="16726"/>
                  <a:pt x="400773" y="16220"/>
                  <a:pt x="401256" y="16220"/>
                </a:cubicBezTo>
                <a:cubicBezTo>
                  <a:pt x="401256" y="15714"/>
                  <a:pt x="401739" y="15207"/>
                  <a:pt x="402222" y="15207"/>
                </a:cubicBezTo>
                <a:lnTo>
                  <a:pt x="402705" y="16220"/>
                </a:lnTo>
                <a:lnTo>
                  <a:pt x="401739" y="17236"/>
                </a:lnTo>
                <a:cubicBezTo>
                  <a:pt x="401739" y="17236"/>
                  <a:pt x="402705" y="17743"/>
                  <a:pt x="402705" y="18249"/>
                </a:cubicBezTo>
                <a:cubicBezTo>
                  <a:pt x="402705" y="18755"/>
                  <a:pt x="401739" y="18755"/>
                  <a:pt x="401739" y="19261"/>
                </a:cubicBezTo>
                <a:cubicBezTo>
                  <a:pt x="401739" y="19261"/>
                  <a:pt x="402222" y="19767"/>
                  <a:pt x="402222" y="20278"/>
                </a:cubicBezTo>
                <a:cubicBezTo>
                  <a:pt x="402705" y="19767"/>
                  <a:pt x="403187" y="19767"/>
                  <a:pt x="403670" y="19261"/>
                </a:cubicBezTo>
                <a:cubicBezTo>
                  <a:pt x="404153" y="18755"/>
                  <a:pt x="405119" y="18249"/>
                  <a:pt x="405602" y="17743"/>
                </a:cubicBezTo>
                <a:cubicBezTo>
                  <a:pt x="405602" y="17236"/>
                  <a:pt x="405119" y="16726"/>
                  <a:pt x="404636" y="16726"/>
                </a:cubicBezTo>
                <a:cubicBezTo>
                  <a:pt x="404636" y="16220"/>
                  <a:pt x="404153" y="15714"/>
                  <a:pt x="404153" y="15207"/>
                </a:cubicBezTo>
                <a:cubicBezTo>
                  <a:pt x="403670" y="15207"/>
                  <a:pt x="403187" y="14701"/>
                  <a:pt x="403187" y="14191"/>
                </a:cubicBezTo>
                <a:cubicBezTo>
                  <a:pt x="403187" y="14191"/>
                  <a:pt x="404153" y="13685"/>
                  <a:pt x="404153" y="13178"/>
                </a:cubicBezTo>
                <a:lnTo>
                  <a:pt x="403670" y="12166"/>
                </a:lnTo>
                <a:cubicBezTo>
                  <a:pt x="403187" y="12166"/>
                  <a:pt x="402705" y="11660"/>
                  <a:pt x="402705" y="11154"/>
                </a:cubicBezTo>
                <a:lnTo>
                  <a:pt x="401739" y="12166"/>
                </a:lnTo>
                <a:cubicBezTo>
                  <a:pt x="401256" y="12166"/>
                  <a:pt x="400773" y="12672"/>
                  <a:pt x="400290" y="12672"/>
                </a:cubicBezTo>
                <a:cubicBezTo>
                  <a:pt x="400290" y="12672"/>
                  <a:pt x="399808" y="12166"/>
                  <a:pt x="399808" y="11660"/>
                </a:cubicBezTo>
                <a:cubicBezTo>
                  <a:pt x="399325" y="11154"/>
                  <a:pt x="398842" y="11154"/>
                  <a:pt x="398842" y="10643"/>
                </a:cubicBezTo>
                <a:cubicBezTo>
                  <a:pt x="398359" y="10137"/>
                  <a:pt x="398359" y="9631"/>
                  <a:pt x="397876" y="9631"/>
                </a:cubicBezTo>
                <a:cubicBezTo>
                  <a:pt x="397876" y="9168"/>
                  <a:pt x="397487" y="8705"/>
                  <a:pt x="397419" y="8238"/>
                </a:cubicBezTo>
                <a:cubicBezTo>
                  <a:pt x="397524" y="8363"/>
                  <a:pt x="397941" y="7606"/>
                  <a:pt x="398359" y="7606"/>
                </a:cubicBezTo>
                <a:lnTo>
                  <a:pt x="398842" y="8618"/>
                </a:lnTo>
                <a:cubicBezTo>
                  <a:pt x="399325" y="8618"/>
                  <a:pt x="399808" y="7606"/>
                  <a:pt x="400290" y="7606"/>
                </a:cubicBezTo>
                <a:cubicBezTo>
                  <a:pt x="400290" y="7606"/>
                  <a:pt x="400773" y="8618"/>
                  <a:pt x="400773" y="9125"/>
                </a:cubicBezTo>
                <a:cubicBezTo>
                  <a:pt x="401256" y="9125"/>
                  <a:pt x="401739" y="10137"/>
                  <a:pt x="401739" y="10137"/>
                </a:cubicBezTo>
                <a:cubicBezTo>
                  <a:pt x="402222" y="10137"/>
                  <a:pt x="402705" y="9125"/>
                  <a:pt x="402705" y="9125"/>
                </a:cubicBezTo>
                <a:cubicBezTo>
                  <a:pt x="403187" y="9125"/>
                  <a:pt x="403187" y="10137"/>
                  <a:pt x="403670" y="10137"/>
                </a:cubicBezTo>
                <a:cubicBezTo>
                  <a:pt x="404153" y="10137"/>
                  <a:pt x="404636" y="9125"/>
                  <a:pt x="404636" y="9631"/>
                </a:cubicBezTo>
                <a:cubicBezTo>
                  <a:pt x="405119" y="9631"/>
                  <a:pt x="405602" y="10137"/>
                  <a:pt x="405602" y="10643"/>
                </a:cubicBezTo>
                <a:cubicBezTo>
                  <a:pt x="405602" y="10643"/>
                  <a:pt x="406085" y="11660"/>
                  <a:pt x="406567" y="11660"/>
                </a:cubicBezTo>
                <a:cubicBezTo>
                  <a:pt x="406567" y="11660"/>
                  <a:pt x="407050" y="10643"/>
                  <a:pt x="407533" y="10643"/>
                </a:cubicBezTo>
                <a:lnTo>
                  <a:pt x="408499" y="10137"/>
                </a:lnTo>
                <a:cubicBezTo>
                  <a:pt x="408982" y="9631"/>
                  <a:pt x="409465" y="9631"/>
                  <a:pt x="409465" y="9125"/>
                </a:cubicBezTo>
                <a:cubicBezTo>
                  <a:pt x="409947" y="9125"/>
                  <a:pt x="410430" y="8112"/>
                  <a:pt x="410913" y="8112"/>
                </a:cubicBezTo>
                <a:lnTo>
                  <a:pt x="411396" y="9125"/>
                </a:lnTo>
                <a:cubicBezTo>
                  <a:pt x="411879" y="9631"/>
                  <a:pt x="411879" y="10137"/>
                  <a:pt x="412362" y="10643"/>
                </a:cubicBezTo>
                <a:cubicBezTo>
                  <a:pt x="412845" y="10643"/>
                  <a:pt x="412845" y="11154"/>
                  <a:pt x="413327" y="11660"/>
                </a:cubicBezTo>
                <a:cubicBezTo>
                  <a:pt x="413327" y="12166"/>
                  <a:pt x="413810" y="12166"/>
                  <a:pt x="413810" y="12672"/>
                </a:cubicBezTo>
                <a:cubicBezTo>
                  <a:pt x="414293" y="13178"/>
                  <a:pt x="414776" y="13685"/>
                  <a:pt x="414776" y="13685"/>
                </a:cubicBezTo>
                <a:lnTo>
                  <a:pt x="415742" y="13178"/>
                </a:lnTo>
                <a:cubicBezTo>
                  <a:pt x="416225" y="12672"/>
                  <a:pt x="416707" y="12672"/>
                  <a:pt x="417190" y="12166"/>
                </a:cubicBezTo>
                <a:cubicBezTo>
                  <a:pt x="417190" y="12166"/>
                  <a:pt x="417673" y="11154"/>
                  <a:pt x="418156" y="11154"/>
                </a:cubicBezTo>
                <a:cubicBezTo>
                  <a:pt x="418156" y="11154"/>
                  <a:pt x="418639" y="12166"/>
                  <a:pt x="419122" y="12672"/>
                </a:cubicBezTo>
                <a:cubicBezTo>
                  <a:pt x="419122" y="12672"/>
                  <a:pt x="419605" y="13178"/>
                  <a:pt x="419605" y="13685"/>
                </a:cubicBezTo>
                <a:cubicBezTo>
                  <a:pt x="420087" y="13685"/>
                  <a:pt x="420570" y="12672"/>
                  <a:pt x="420570" y="12672"/>
                </a:cubicBezTo>
                <a:cubicBezTo>
                  <a:pt x="421053" y="12672"/>
                  <a:pt x="421536" y="13685"/>
                  <a:pt x="421536" y="13685"/>
                </a:cubicBezTo>
                <a:cubicBezTo>
                  <a:pt x="422019" y="13685"/>
                  <a:pt x="422502" y="13178"/>
                  <a:pt x="422502" y="13178"/>
                </a:cubicBezTo>
                <a:cubicBezTo>
                  <a:pt x="422985" y="12672"/>
                  <a:pt x="422019" y="12166"/>
                  <a:pt x="422019" y="11660"/>
                </a:cubicBezTo>
                <a:lnTo>
                  <a:pt x="422985" y="11154"/>
                </a:lnTo>
                <a:cubicBezTo>
                  <a:pt x="422985" y="10643"/>
                  <a:pt x="422019" y="10137"/>
                  <a:pt x="422019" y="9631"/>
                </a:cubicBezTo>
                <a:lnTo>
                  <a:pt x="422985" y="9125"/>
                </a:lnTo>
                <a:lnTo>
                  <a:pt x="423950" y="10137"/>
                </a:lnTo>
                <a:lnTo>
                  <a:pt x="424916" y="9125"/>
                </a:lnTo>
                <a:cubicBezTo>
                  <a:pt x="425399" y="9125"/>
                  <a:pt x="425882" y="10137"/>
                  <a:pt x="425882" y="10137"/>
                </a:cubicBezTo>
                <a:cubicBezTo>
                  <a:pt x="426365" y="10643"/>
                  <a:pt x="426365" y="11154"/>
                  <a:pt x="426848" y="11660"/>
                </a:cubicBezTo>
                <a:lnTo>
                  <a:pt x="427330" y="12672"/>
                </a:lnTo>
                <a:cubicBezTo>
                  <a:pt x="427813" y="12672"/>
                  <a:pt x="428296" y="11660"/>
                  <a:pt x="428779" y="11660"/>
                </a:cubicBezTo>
                <a:lnTo>
                  <a:pt x="427813" y="10643"/>
                </a:lnTo>
                <a:lnTo>
                  <a:pt x="428779" y="9631"/>
                </a:lnTo>
                <a:cubicBezTo>
                  <a:pt x="429262" y="9631"/>
                  <a:pt x="429745" y="9125"/>
                  <a:pt x="429745" y="9125"/>
                </a:cubicBezTo>
                <a:cubicBezTo>
                  <a:pt x="430228" y="9125"/>
                  <a:pt x="430711" y="9631"/>
                  <a:pt x="430711" y="10137"/>
                </a:cubicBezTo>
                <a:cubicBezTo>
                  <a:pt x="431193" y="10643"/>
                  <a:pt x="431193" y="10643"/>
                  <a:pt x="431676" y="11154"/>
                </a:cubicBezTo>
                <a:cubicBezTo>
                  <a:pt x="432159" y="11660"/>
                  <a:pt x="432159" y="12166"/>
                  <a:pt x="432642" y="12166"/>
                </a:cubicBezTo>
                <a:cubicBezTo>
                  <a:pt x="432642" y="12672"/>
                  <a:pt x="433125" y="13178"/>
                  <a:pt x="433125" y="13685"/>
                </a:cubicBezTo>
                <a:cubicBezTo>
                  <a:pt x="433608" y="13685"/>
                  <a:pt x="434091" y="12672"/>
                  <a:pt x="434573" y="12672"/>
                </a:cubicBezTo>
                <a:cubicBezTo>
                  <a:pt x="434091" y="12672"/>
                  <a:pt x="433608" y="11660"/>
                  <a:pt x="433608" y="11660"/>
                </a:cubicBezTo>
                <a:cubicBezTo>
                  <a:pt x="433608" y="11154"/>
                  <a:pt x="434573" y="10643"/>
                  <a:pt x="434573" y="10643"/>
                </a:cubicBezTo>
                <a:cubicBezTo>
                  <a:pt x="435056" y="10137"/>
                  <a:pt x="435539" y="10137"/>
                  <a:pt x="435539" y="9631"/>
                </a:cubicBezTo>
                <a:cubicBezTo>
                  <a:pt x="436022" y="9631"/>
                  <a:pt x="436505" y="9125"/>
                  <a:pt x="436988" y="8618"/>
                </a:cubicBezTo>
                <a:lnTo>
                  <a:pt x="437471" y="10137"/>
                </a:lnTo>
                <a:lnTo>
                  <a:pt x="438436" y="11154"/>
                </a:lnTo>
                <a:lnTo>
                  <a:pt x="439402" y="10137"/>
                </a:lnTo>
                <a:cubicBezTo>
                  <a:pt x="439402" y="10137"/>
                  <a:pt x="440368" y="9125"/>
                  <a:pt x="440368" y="9631"/>
                </a:cubicBezTo>
                <a:cubicBezTo>
                  <a:pt x="440851" y="9631"/>
                  <a:pt x="441334" y="10137"/>
                  <a:pt x="441334" y="10643"/>
                </a:cubicBezTo>
                <a:cubicBezTo>
                  <a:pt x="441334" y="10643"/>
                  <a:pt x="441816" y="11660"/>
                  <a:pt x="442299" y="11660"/>
                </a:cubicBezTo>
                <a:lnTo>
                  <a:pt x="443265" y="10643"/>
                </a:lnTo>
                <a:cubicBezTo>
                  <a:pt x="443748" y="10643"/>
                  <a:pt x="444231" y="10137"/>
                  <a:pt x="444231" y="10137"/>
                </a:cubicBezTo>
                <a:cubicBezTo>
                  <a:pt x="444231" y="9631"/>
                  <a:pt x="445197" y="9125"/>
                  <a:pt x="445679" y="9125"/>
                </a:cubicBezTo>
                <a:lnTo>
                  <a:pt x="446162" y="10137"/>
                </a:lnTo>
                <a:cubicBezTo>
                  <a:pt x="446645" y="10643"/>
                  <a:pt x="447128" y="11154"/>
                  <a:pt x="447128" y="11154"/>
                </a:cubicBezTo>
                <a:cubicBezTo>
                  <a:pt x="447128" y="11660"/>
                  <a:pt x="446162" y="12166"/>
                  <a:pt x="446162" y="12166"/>
                </a:cubicBezTo>
                <a:cubicBezTo>
                  <a:pt x="446162" y="12672"/>
                  <a:pt x="446645" y="13178"/>
                  <a:pt x="446645" y="13178"/>
                </a:cubicBezTo>
                <a:cubicBezTo>
                  <a:pt x="446645" y="13685"/>
                  <a:pt x="445679" y="13685"/>
                  <a:pt x="445679" y="14191"/>
                </a:cubicBezTo>
                <a:cubicBezTo>
                  <a:pt x="445679" y="14701"/>
                  <a:pt x="446645" y="15207"/>
                  <a:pt x="446645" y="15207"/>
                </a:cubicBezTo>
                <a:cubicBezTo>
                  <a:pt x="446645" y="15714"/>
                  <a:pt x="445679" y="15714"/>
                  <a:pt x="445679" y="16220"/>
                </a:cubicBezTo>
                <a:lnTo>
                  <a:pt x="446162" y="17236"/>
                </a:lnTo>
                <a:cubicBezTo>
                  <a:pt x="446162" y="17236"/>
                  <a:pt x="447128" y="16220"/>
                  <a:pt x="447611" y="16220"/>
                </a:cubicBezTo>
                <a:cubicBezTo>
                  <a:pt x="447611" y="16726"/>
                  <a:pt x="448094" y="17743"/>
                  <a:pt x="448094" y="17743"/>
                </a:cubicBezTo>
                <a:cubicBezTo>
                  <a:pt x="448577" y="17743"/>
                  <a:pt x="449059" y="16726"/>
                  <a:pt x="449059" y="16726"/>
                </a:cubicBezTo>
                <a:lnTo>
                  <a:pt x="448577" y="15714"/>
                </a:lnTo>
                <a:cubicBezTo>
                  <a:pt x="448094" y="15207"/>
                  <a:pt x="448094" y="14701"/>
                  <a:pt x="447611" y="14701"/>
                </a:cubicBezTo>
                <a:cubicBezTo>
                  <a:pt x="447611" y="14191"/>
                  <a:pt x="447128" y="13685"/>
                  <a:pt x="446645" y="13178"/>
                </a:cubicBezTo>
                <a:lnTo>
                  <a:pt x="448094" y="12672"/>
                </a:lnTo>
                <a:cubicBezTo>
                  <a:pt x="448094" y="12166"/>
                  <a:pt x="447128" y="11660"/>
                  <a:pt x="447128" y="11154"/>
                </a:cubicBezTo>
                <a:lnTo>
                  <a:pt x="448094" y="10643"/>
                </a:lnTo>
                <a:cubicBezTo>
                  <a:pt x="448094" y="10137"/>
                  <a:pt x="447611" y="9631"/>
                  <a:pt x="447128" y="9125"/>
                </a:cubicBezTo>
                <a:cubicBezTo>
                  <a:pt x="447128" y="9125"/>
                  <a:pt x="446645" y="8618"/>
                  <a:pt x="446645" y="8112"/>
                </a:cubicBezTo>
                <a:lnTo>
                  <a:pt x="445679" y="7096"/>
                </a:lnTo>
                <a:cubicBezTo>
                  <a:pt x="445679" y="6589"/>
                  <a:pt x="446645" y="6589"/>
                  <a:pt x="446645" y="6083"/>
                </a:cubicBezTo>
                <a:cubicBezTo>
                  <a:pt x="447128" y="6083"/>
                  <a:pt x="447128" y="7096"/>
                  <a:pt x="447611" y="7096"/>
                </a:cubicBezTo>
                <a:cubicBezTo>
                  <a:pt x="447611" y="7606"/>
                  <a:pt x="448577" y="6589"/>
                  <a:pt x="448577" y="6589"/>
                </a:cubicBezTo>
                <a:lnTo>
                  <a:pt x="449542" y="7606"/>
                </a:lnTo>
                <a:cubicBezTo>
                  <a:pt x="449542" y="8112"/>
                  <a:pt x="448577" y="8112"/>
                  <a:pt x="448577" y="8618"/>
                </a:cubicBezTo>
                <a:lnTo>
                  <a:pt x="449059" y="9631"/>
                </a:lnTo>
                <a:cubicBezTo>
                  <a:pt x="449542" y="9631"/>
                  <a:pt x="450025" y="8618"/>
                  <a:pt x="450508" y="8618"/>
                </a:cubicBezTo>
                <a:lnTo>
                  <a:pt x="450991" y="9631"/>
                </a:lnTo>
                <a:cubicBezTo>
                  <a:pt x="451474" y="10137"/>
                  <a:pt x="451957" y="9125"/>
                  <a:pt x="452440" y="9125"/>
                </a:cubicBezTo>
                <a:lnTo>
                  <a:pt x="452922" y="10137"/>
                </a:lnTo>
                <a:cubicBezTo>
                  <a:pt x="453405" y="10137"/>
                  <a:pt x="453888" y="9125"/>
                  <a:pt x="453888" y="9125"/>
                </a:cubicBezTo>
                <a:cubicBezTo>
                  <a:pt x="454371" y="9125"/>
                  <a:pt x="454854" y="10137"/>
                  <a:pt x="454854" y="10643"/>
                </a:cubicBezTo>
                <a:cubicBezTo>
                  <a:pt x="455337" y="10643"/>
                  <a:pt x="455820" y="9631"/>
                  <a:pt x="455820" y="9631"/>
                </a:cubicBezTo>
                <a:cubicBezTo>
                  <a:pt x="456302" y="9631"/>
                  <a:pt x="456785" y="10643"/>
                  <a:pt x="456785" y="10643"/>
                </a:cubicBezTo>
                <a:cubicBezTo>
                  <a:pt x="457268" y="10643"/>
                  <a:pt x="457751" y="9631"/>
                  <a:pt x="457751" y="9631"/>
                </a:cubicBezTo>
                <a:cubicBezTo>
                  <a:pt x="458234" y="9631"/>
                  <a:pt x="458717" y="9125"/>
                  <a:pt x="459200" y="9125"/>
                </a:cubicBezTo>
                <a:cubicBezTo>
                  <a:pt x="459200" y="8618"/>
                  <a:pt x="459682" y="8112"/>
                  <a:pt x="460165" y="8112"/>
                </a:cubicBezTo>
                <a:cubicBezTo>
                  <a:pt x="460165" y="8112"/>
                  <a:pt x="460648" y="9125"/>
                  <a:pt x="461131" y="9125"/>
                </a:cubicBezTo>
                <a:cubicBezTo>
                  <a:pt x="461131" y="9125"/>
                  <a:pt x="461614" y="8112"/>
                  <a:pt x="462097" y="8112"/>
                </a:cubicBezTo>
                <a:cubicBezTo>
                  <a:pt x="462097" y="8618"/>
                  <a:pt x="462580" y="9631"/>
                  <a:pt x="462580" y="9631"/>
                </a:cubicBezTo>
                <a:cubicBezTo>
                  <a:pt x="463062" y="9631"/>
                  <a:pt x="463545" y="8618"/>
                  <a:pt x="464028" y="8618"/>
                </a:cubicBezTo>
                <a:cubicBezTo>
                  <a:pt x="464028" y="8112"/>
                  <a:pt x="464511" y="8112"/>
                  <a:pt x="464994" y="7606"/>
                </a:cubicBezTo>
                <a:cubicBezTo>
                  <a:pt x="464511" y="7606"/>
                  <a:pt x="464511" y="7096"/>
                  <a:pt x="464028" y="6589"/>
                </a:cubicBezTo>
                <a:cubicBezTo>
                  <a:pt x="464028" y="6083"/>
                  <a:pt x="463545" y="6083"/>
                  <a:pt x="463545" y="5577"/>
                </a:cubicBezTo>
                <a:cubicBezTo>
                  <a:pt x="463062" y="5071"/>
                  <a:pt x="462580" y="4565"/>
                  <a:pt x="462580" y="4565"/>
                </a:cubicBezTo>
                <a:cubicBezTo>
                  <a:pt x="462580" y="4054"/>
                  <a:pt x="463545" y="3548"/>
                  <a:pt x="463545" y="3548"/>
                </a:cubicBezTo>
                <a:cubicBezTo>
                  <a:pt x="464028" y="3548"/>
                  <a:pt x="464028" y="4565"/>
                  <a:pt x="464511" y="4565"/>
                </a:cubicBezTo>
                <a:lnTo>
                  <a:pt x="464994" y="5577"/>
                </a:lnTo>
                <a:cubicBezTo>
                  <a:pt x="465477" y="6083"/>
                  <a:pt x="465960" y="6589"/>
                  <a:pt x="465960" y="7096"/>
                </a:cubicBezTo>
                <a:cubicBezTo>
                  <a:pt x="466442" y="7096"/>
                  <a:pt x="466442" y="7606"/>
                  <a:pt x="466925" y="8112"/>
                </a:cubicBezTo>
                <a:cubicBezTo>
                  <a:pt x="466925" y="8618"/>
                  <a:pt x="467408" y="8618"/>
                  <a:pt x="467891" y="9125"/>
                </a:cubicBezTo>
                <a:cubicBezTo>
                  <a:pt x="467891" y="9631"/>
                  <a:pt x="468374" y="10137"/>
                  <a:pt x="468374" y="10137"/>
                </a:cubicBezTo>
                <a:cubicBezTo>
                  <a:pt x="468857" y="10137"/>
                  <a:pt x="469340" y="9631"/>
                  <a:pt x="469340" y="9631"/>
                </a:cubicBezTo>
                <a:cubicBezTo>
                  <a:pt x="469822" y="9631"/>
                  <a:pt x="470305" y="10643"/>
                  <a:pt x="470305" y="10643"/>
                </a:cubicBezTo>
                <a:cubicBezTo>
                  <a:pt x="470788" y="10643"/>
                  <a:pt x="471271" y="9631"/>
                  <a:pt x="471271" y="9631"/>
                </a:cubicBezTo>
                <a:cubicBezTo>
                  <a:pt x="471754" y="9631"/>
                  <a:pt x="472237" y="9125"/>
                  <a:pt x="472720" y="8618"/>
                </a:cubicBezTo>
                <a:cubicBezTo>
                  <a:pt x="472720" y="8618"/>
                  <a:pt x="473202" y="8112"/>
                  <a:pt x="473685" y="8112"/>
                </a:cubicBezTo>
                <a:cubicBezTo>
                  <a:pt x="473685" y="8112"/>
                  <a:pt x="474168" y="9125"/>
                  <a:pt x="474651" y="9125"/>
                </a:cubicBezTo>
                <a:lnTo>
                  <a:pt x="475617" y="8112"/>
                </a:lnTo>
                <a:lnTo>
                  <a:pt x="474651" y="7096"/>
                </a:lnTo>
                <a:cubicBezTo>
                  <a:pt x="474651" y="6589"/>
                  <a:pt x="474168" y="6589"/>
                  <a:pt x="473685" y="6083"/>
                </a:cubicBezTo>
                <a:cubicBezTo>
                  <a:pt x="473685" y="5577"/>
                  <a:pt x="473202" y="5071"/>
                  <a:pt x="473202" y="5071"/>
                </a:cubicBezTo>
                <a:cubicBezTo>
                  <a:pt x="473202" y="4565"/>
                  <a:pt x="472237" y="5577"/>
                  <a:pt x="471754" y="5577"/>
                </a:cubicBezTo>
                <a:lnTo>
                  <a:pt x="471271" y="4565"/>
                </a:lnTo>
                <a:lnTo>
                  <a:pt x="470305" y="3548"/>
                </a:lnTo>
                <a:lnTo>
                  <a:pt x="471271" y="2536"/>
                </a:lnTo>
                <a:cubicBezTo>
                  <a:pt x="471754" y="3042"/>
                  <a:pt x="471754" y="3548"/>
                  <a:pt x="472237" y="3548"/>
                </a:cubicBezTo>
                <a:cubicBezTo>
                  <a:pt x="472720" y="3548"/>
                  <a:pt x="472720" y="3042"/>
                  <a:pt x="473202" y="3042"/>
                </a:cubicBezTo>
                <a:cubicBezTo>
                  <a:pt x="473685" y="3042"/>
                  <a:pt x="473685" y="4054"/>
                  <a:pt x="474168" y="4054"/>
                </a:cubicBezTo>
                <a:lnTo>
                  <a:pt x="475134" y="3042"/>
                </a:lnTo>
                <a:cubicBezTo>
                  <a:pt x="475617" y="3548"/>
                  <a:pt x="475617" y="4054"/>
                  <a:pt x="476100" y="4054"/>
                </a:cubicBezTo>
                <a:cubicBezTo>
                  <a:pt x="476100" y="4565"/>
                  <a:pt x="476582" y="5071"/>
                  <a:pt x="477065" y="5577"/>
                </a:cubicBezTo>
                <a:lnTo>
                  <a:pt x="475617" y="6083"/>
                </a:lnTo>
                <a:cubicBezTo>
                  <a:pt x="475617" y="6589"/>
                  <a:pt x="476582" y="7096"/>
                  <a:pt x="476582" y="7606"/>
                </a:cubicBezTo>
                <a:cubicBezTo>
                  <a:pt x="476582" y="7606"/>
                  <a:pt x="477065" y="8112"/>
                  <a:pt x="477548" y="8618"/>
                </a:cubicBezTo>
                <a:cubicBezTo>
                  <a:pt x="477548" y="8618"/>
                  <a:pt x="478031" y="9125"/>
                  <a:pt x="478031" y="9631"/>
                </a:cubicBezTo>
                <a:cubicBezTo>
                  <a:pt x="478031" y="9670"/>
                  <a:pt x="478038" y="9709"/>
                  <a:pt x="478048" y="9743"/>
                </a:cubicBezTo>
                <a:cubicBezTo>
                  <a:pt x="477801" y="9921"/>
                  <a:pt x="477065" y="10284"/>
                  <a:pt x="477065" y="10643"/>
                </a:cubicBezTo>
                <a:cubicBezTo>
                  <a:pt x="477065" y="10643"/>
                  <a:pt x="478031" y="11154"/>
                  <a:pt x="478031" y="11660"/>
                </a:cubicBezTo>
                <a:cubicBezTo>
                  <a:pt x="478031" y="11154"/>
                  <a:pt x="478997" y="11154"/>
                  <a:pt x="478997" y="10643"/>
                </a:cubicBezTo>
                <a:cubicBezTo>
                  <a:pt x="478997" y="10643"/>
                  <a:pt x="478171" y="10211"/>
                  <a:pt x="478048" y="9743"/>
                </a:cubicBezTo>
                <a:cubicBezTo>
                  <a:pt x="478146" y="9674"/>
                  <a:pt x="478169" y="9631"/>
                  <a:pt x="478031" y="9631"/>
                </a:cubicBezTo>
                <a:cubicBezTo>
                  <a:pt x="478514" y="9125"/>
                  <a:pt x="479480" y="9125"/>
                  <a:pt x="479480" y="8618"/>
                </a:cubicBezTo>
                <a:cubicBezTo>
                  <a:pt x="479480" y="8618"/>
                  <a:pt x="478514" y="8112"/>
                  <a:pt x="478514" y="7606"/>
                </a:cubicBezTo>
                <a:cubicBezTo>
                  <a:pt x="478514" y="7606"/>
                  <a:pt x="479480" y="7096"/>
                  <a:pt x="479480" y="6589"/>
                </a:cubicBezTo>
                <a:cubicBezTo>
                  <a:pt x="479962" y="6589"/>
                  <a:pt x="480445" y="6083"/>
                  <a:pt x="480445" y="6083"/>
                </a:cubicBezTo>
                <a:cubicBezTo>
                  <a:pt x="480928" y="5577"/>
                  <a:pt x="479962" y="5071"/>
                  <a:pt x="479962" y="4565"/>
                </a:cubicBezTo>
                <a:lnTo>
                  <a:pt x="480928" y="4054"/>
                </a:lnTo>
                <a:cubicBezTo>
                  <a:pt x="481411" y="3548"/>
                  <a:pt x="481411" y="3548"/>
                  <a:pt x="481894" y="3042"/>
                </a:cubicBezTo>
                <a:cubicBezTo>
                  <a:pt x="481894" y="3548"/>
                  <a:pt x="482860" y="3548"/>
                  <a:pt x="482860" y="4054"/>
                </a:cubicBezTo>
                <a:cubicBezTo>
                  <a:pt x="482860" y="4565"/>
                  <a:pt x="481894" y="4565"/>
                  <a:pt x="481894" y="5071"/>
                </a:cubicBezTo>
                <a:lnTo>
                  <a:pt x="482377" y="6083"/>
                </a:lnTo>
                <a:cubicBezTo>
                  <a:pt x="482860" y="6589"/>
                  <a:pt x="483342" y="7096"/>
                  <a:pt x="483342" y="7096"/>
                </a:cubicBezTo>
                <a:cubicBezTo>
                  <a:pt x="483825" y="8112"/>
                  <a:pt x="484308" y="8618"/>
                  <a:pt x="485274" y="9631"/>
                </a:cubicBezTo>
                <a:cubicBezTo>
                  <a:pt x="485274" y="9125"/>
                  <a:pt x="486239" y="9125"/>
                  <a:pt x="486239" y="8618"/>
                </a:cubicBezTo>
                <a:cubicBezTo>
                  <a:pt x="486239" y="8618"/>
                  <a:pt x="487205" y="8112"/>
                  <a:pt x="487205" y="7606"/>
                </a:cubicBezTo>
                <a:cubicBezTo>
                  <a:pt x="487205" y="7606"/>
                  <a:pt x="486239" y="7096"/>
                  <a:pt x="486239" y="6589"/>
                </a:cubicBezTo>
                <a:cubicBezTo>
                  <a:pt x="486239" y="6589"/>
                  <a:pt x="485274" y="6083"/>
                  <a:pt x="485756" y="5577"/>
                </a:cubicBezTo>
                <a:cubicBezTo>
                  <a:pt x="485756" y="5071"/>
                  <a:pt x="486722" y="5071"/>
                  <a:pt x="486722" y="4565"/>
                </a:cubicBezTo>
                <a:lnTo>
                  <a:pt x="485756" y="3548"/>
                </a:lnTo>
                <a:lnTo>
                  <a:pt x="484791" y="2536"/>
                </a:lnTo>
                <a:cubicBezTo>
                  <a:pt x="484791" y="2536"/>
                  <a:pt x="485756" y="1519"/>
                  <a:pt x="486239" y="1519"/>
                </a:cubicBezTo>
                <a:cubicBezTo>
                  <a:pt x="486239" y="1519"/>
                  <a:pt x="486722" y="507"/>
                  <a:pt x="487205" y="507"/>
                </a:cubicBezTo>
                <a:cubicBezTo>
                  <a:pt x="487205" y="507"/>
                  <a:pt x="487688" y="2029"/>
                  <a:pt x="488171" y="2029"/>
                </a:cubicBezTo>
                <a:cubicBezTo>
                  <a:pt x="487688" y="2029"/>
                  <a:pt x="487205" y="2536"/>
                  <a:pt x="486722" y="2536"/>
                </a:cubicBezTo>
                <a:cubicBezTo>
                  <a:pt x="487205" y="3042"/>
                  <a:pt x="487205" y="3548"/>
                  <a:pt x="487688" y="4054"/>
                </a:cubicBezTo>
                <a:lnTo>
                  <a:pt x="488654" y="3042"/>
                </a:lnTo>
                <a:cubicBezTo>
                  <a:pt x="489137" y="3042"/>
                  <a:pt x="489620" y="4054"/>
                  <a:pt x="489620" y="4054"/>
                </a:cubicBezTo>
                <a:cubicBezTo>
                  <a:pt x="489620" y="4565"/>
                  <a:pt x="490585" y="5071"/>
                  <a:pt x="490585" y="5071"/>
                </a:cubicBezTo>
                <a:cubicBezTo>
                  <a:pt x="490585" y="5577"/>
                  <a:pt x="489620" y="6083"/>
                  <a:pt x="489137" y="6083"/>
                </a:cubicBezTo>
                <a:cubicBezTo>
                  <a:pt x="489137" y="6083"/>
                  <a:pt x="488171" y="6589"/>
                  <a:pt x="488171" y="7096"/>
                </a:cubicBezTo>
                <a:cubicBezTo>
                  <a:pt x="488171" y="7096"/>
                  <a:pt x="489137" y="7606"/>
                  <a:pt x="489137" y="8112"/>
                </a:cubicBezTo>
                <a:cubicBezTo>
                  <a:pt x="489620" y="7606"/>
                  <a:pt x="489620" y="7606"/>
                  <a:pt x="490102" y="7096"/>
                </a:cubicBezTo>
                <a:cubicBezTo>
                  <a:pt x="490585" y="7096"/>
                  <a:pt x="491068" y="6589"/>
                  <a:pt x="491068" y="6589"/>
                </a:cubicBezTo>
                <a:cubicBezTo>
                  <a:pt x="491551" y="6083"/>
                  <a:pt x="490585" y="5577"/>
                  <a:pt x="490585" y="5071"/>
                </a:cubicBezTo>
                <a:lnTo>
                  <a:pt x="491551" y="4565"/>
                </a:lnTo>
                <a:cubicBezTo>
                  <a:pt x="491551" y="4054"/>
                  <a:pt x="492516" y="3548"/>
                  <a:pt x="492516" y="3548"/>
                </a:cubicBezTo>
                <a:lnTo>
                  <a:pt x="493482" y="4565"/>
                </a:lnTo>
                <a:cubicBezTo>
                  <a:pt x="493482" y="4565"/>
                  <a:pt x="493965" y="5577"/>
                  <a:pt x="494448" y="5577"/>
                </a:cubicBezTo>
                <a:cubicBezTo>
                  <a:pt x="494448" y="5577"/>
                  <a:pt x="494931" y="5071"/>
                  <a:pt x="495414" y="5071"/>
                </a:cubicBezTo>
                <a:cubicBezTo>
                  <a:pt x="495414" y="4565"/>
                  <a:pt x="496379" y="4054"/>
                  <a:pt x="496379" y="4054"/>
                </a:cubicBezTo>
                <a:cubicBezTo>
                  <a:pt x="496379" y="4054"/>
                  <a:pt x="495897" y="3042"/>
                  <a:pt x="495414" y="3042"/>
                </a:cubicBezTo>
                <a:cubicBezTo>
                  <a:pt x="495414" y="2536"/>
                  <a:pt x="494931" y="2029"/>
                  <a:pt x="494931" y="2029"/>
                </a:cubicBezTo>
                <a:cubicBezTo>
                  <a:pt x="495414" y="1013"/>
                  <a:pt x="496379" y="507"/>
                  <a:pt x="496862" y="0"/>
                </a:cubicBezTo>
                <a:cubicBezTo>
                  <a:pt x="497345" y="507"/>
                  <a:pt x="497345" y="1013"/>
                  <a:pt x="497828" y="1013"/>
                </a:cubicBezTo>
                <a:cubicBezTo>
                  <a:pt x="497828" y="1519"/>
                  <a:pt x="498311" y="2029"/>
                  <a:pt x="498311" y="2536"/>
                </a:cubicBezTo>
                <a:cubicBezTo>
                  <a:pt x="498794" y="2536"/>
                  <a:pt x="499276" y="3042"/>
                  <a:pt x="499276" y="3548"/>
                </a:cubicBezTo>
                <a:cubicBezTo>
                  <a:pt x="499276" y="3548"/>
                  <a:pt x="498311" y="4054"/>
                  <a:pt x="498311" y="4565"/>
                </a:cubicBezTo>
                <a:cubicBezTo>
                  <a:pt x="498311" y="4565"/>
                  <a:pt x="498794" y="5071"/>
                  <a:pt x="499276" y="5577"/>
                </a:cubicBezTo>
                <a:lnTo>
                  <a:pt x="499684" y="5149"/>
                </a:lnTo>
                <a:cubicBezTo>
                  <a:pt x="499493" y="4976"/>
                  <a:pt x="499331" y="4768"/>
                  <a:pt x="499331" y="4565"/>
                </a:cubicBezTo>
                <a:lnTo>
                  <a:pt x="500297" y="3548"/>
                </a:lnTo>
                <a:lnTo>
                  <a:pt x="501263" y="4565"/>
                </a:lnTo>
                <a:cubicBezTo>
                  <a:pt x="501746" y="4565"/>
                  <a:pt x="501746" y="3548"/>
                  <a:pt x="502229" y="3548"/>
                </a:cubicBezTo>
                <a:cubicBezTo>
                  <a:pt x="502229" y="3042"/>
                  <a:pt x="502711" y="2536"/>
                  <a:pt x="502711" y="2029"/>
                </a:cubicBezTo>
                <a:cubicBezTo>
                  <a:pt x="503148" y="2488"/>
                  <a:pt x="503979" y="2947"/>
                  <a:pt x="504133" y="3029"/>
                </a:cubicBezTo>
                <a:cubicBezTo>
                  <a:pt x="504287" y="2947"/>
                  <a:pt x="505117" y="2488"/>
                  <a:pt x="505554" y="2029"/>
                </a:cubicBezTo>
                <a:cubicBezTo>
                  <a:pt x="505554" y="2536"/>
                  <a:pt x="506036" y="3042"/>
                  <a:pt x="506036" y="3548"/>
                </a:cubicBezTo>
                <a:cubicBezTo>
                  <a:pt x="506519" y="3548"/>
                  <a:pt x="506519" y="4565"/>
                  <a:pt x="507002" y="4565"/>
                </a:cubicBezTo>
                <a:lnTo>
                  <a:pt x="507968" y="3548"/>
                </a:lnTo>
                <a:lnTo>
                  <a:pt x="508934" y="4565"/>
                </a:lnTo>
                <a:cubicBezTo>
                  <a:pt x="508934" y="4768"/>
                  <a:pt x="508772" y="4976"/>
                  <a:pt x="508581" y="5149"/>
                </a:cubicBezTo>
                <a:lnTo>
                  <a:pt x="508989" y="5577"/>
                </a:lnTo>
                <a:cubicBezTo>
                  <a:pt x="509471" y="5071"/>
                  <a:pt x="509954" y="4565"/>
                  <a:pt x="509954" y="4565"/>
                </a:cubicBezTo>
                <a:cubicBezTo>
                  <a:pt x="509954" y="4054"/>
                  <a:pt x="508989" y="3548"/>
                  <a:pt x="508989" y="3548"/>
                </a:cubicBezTo>
                <a:cubicBezTo>
                  <a:pt x="508989" y="3042"/>
                  <a:pt x="509471" y="2536"/>
                  <a:pt x="509954" y="2536"/>
                </a:cubicBezTo>
                <a:cubicBezTo>
                  <a:pt x="509954" y="2029"/>
                  <a:pt x="510437" y="1519"/>
                  <a:pt x="510437" y="1013"/>
                </a:cubicBezTo>
                <a:cubicBezTo>
                  <a:pt x="510920" y="1013"/>
                  <a:pt x="510920" y="507"/>
                  <a:pt x="511403" y="0"/>
                </a:cubicBezTo>
                <a:cubicBezTo>
                  <a:pt x="511885" y="507"/>
                  <a:pt x="512851" y="1013"/>
                  <a:pt x="513334" y="2029"/>
                </a:cubicBezTo>
                <a:cubicBezTo>
                  <a:pt x="513334" y="2029"/>
                  <a:pt x="512851" y="2536"/>
                  <a:pt x="512851" y="3042"/>
                </a:cubicBezTo>
                <a:cubicBezTo>
                  <a:pt x="512368" y="3042"/>
                  <a:pt x="511885" y="4054"/>
                  <a:pt x="511885" y="4054"/>
                </a:cubicBezTo>
                <a:cubicBezTo>
                  <a:pt x="511885" y="4054"/>
                  <a:pt x="512851" y="4565"/>
                  <a:pt x="512851" y="5071"/>
                </a:cubicBezTo>
                <a:cubicBezTo>
                  <a:pt x="513334" y="5071"/>
                  <a:pt x="513817" y="5577"/>
                  <a:pt x="513817" y="5577"/>
                </a:cubicBezTo>
                <a:cubicBezTo>
                  <a:pt x="514300" y="5577"/>
                  <a:pt x="514783" y="4565"/>
                  <a:pt x="514783" y="4565"/>
                </a:cubicBezTo>
                <a:lnTo>
                  <a:pt x="515749" y="3548"/>
                </a:lnTo>
                <a:cubicBezTo>
                  <a:pt x="515749" y="3548"/>
                  <a:pt x="516714" y="4054"/>
                  <a:pt x="516714" y="4565"/>
                </a:cubicBezTo>
                <a:lnTo>
                  <a:pt x="517680" y="5071"/>
                </a:lnTo>
                <a:cubicBezTo>
                  <a:pt x="517680" y="5577"/>
                  <a:pt x="516714" y="6083"/>
                  <a:pt x="517197" y="6589"/>
                </a:cubicBezTo>
                <a:cubicBezTo>
                  <a:pt x="517197" y="6589"/>
                  <a:pt x="517680" y="7096"/>
                  <a:pt x="518163" y="7096"/>
                </a:cubicBezTo>
                <a:cubicBezTo>
                  <a:pt x="518645" y="7606"/>
                  <a:pt x="518645" y="7606"/>
                  <a:pt x="519128" y="8112"/>
                </a:cubicBezTo>
                <a:cubicBezTo>
                  <a:pt x="519128" y="7606"/>
                  <a:pt x="520094" y="7096"/>
                  <a:pt x="520094" y="7096"/>
                </a:cubicBezTo>
                <a:cubicBezTo>
                  <a:pt x="520094" y="6589"/>
                  <a:pt x="519128" y="6083"/>
                  <a:pt x="519128" y="6083"/>
                </a:cubicBezTo>
                <a:cubicBezTo>
                  <a:pt x="518645" y="6083"/>
                  <a:pt x="517680" y="5577"/>
                  <a:pt x="517680" y="5071"/>
                </a:cubicBezTo>
                <a:cubicBezTo>
                  <a:pt x="517680" y="5071"/>
                  <a:pt x="518645" y="4565"/>
                  <a:pt x="518645" y="4054"/>
                </a:cubicBezTo>
                <a:cubicBezTo>
                  <a:pt x="518645" y="4054"/>
                  <a:pt x="519128" y="3042"/>
                  <a:pt x="519611" y="3042"/>
                </a:cubicBezTo>
                <a:lnTo>
                  <a:pt x="520577" y="4054"/>
                </a:lnTo>
                <a:cubicBezTo>
                  <a:pt x="521060" y="3548"/>
                  <a:pt x="521060" y="3042"/>
                  <a:pt x="521543" y="2536"/>
                </a:cubicBezTo>
                <a:cubicBezTo>
                  <a:pt x="521060" y="2536"/>
                  <a:pt x="520577" y="2029"/>
                  <a:pt x="520094" y="2029"/>
                </a:cubicBezTo>
                <a:cubicBezTo>
                  <a:pt x="520577" y="2029"/>
                  <a:pt x="521060" y="507"/>
                  <a:pt x="521060" y="507"/>
                </a:cubicBezTo>
                <a:cubicBezTo>
                  <a:pt x="521543" y="507"/>
                  <a:pt x="522026" y="1519"/>
                  <a:pt x="522026" y="1519"/>
                </a:cubicBezTo>
                <a:cubicBezTo>
                  <a:pt x="522509" y="1519"/>
                  <a:pt x="523474" y="2536"/>
                  <a:pt x="523474" y="2536"/>
                </a:cubicBezTo>
                <a:lnTo>
                  <a:pt x="522509" y="3548"/>
                </a:lnTo>
                <a:lnTo>
                  <a:pt x="521543" y="4565"/>
                </a:lnTo>
                <a:cubicBezTo>
                  <a:pt x="521543" y="5071"/>
                  <a:pt x="522509" y="5071"/>
                  <a:pt x="522509" y="5577"/>
                </a:cubicBezTo>
                <a:cubicBezTo>
                  <a:pt x="522991" y="6083"/>
                  <a:pt x="522026" y="6589"/>
                  <a:pt x="522026" y="6589"/>
                </a:cubicBezTo>
                <a:cubicBezTo>
                  <a:pt x="522026" y="7096"/>
                  <a:pt x="521060" y="7606"/>
                  <a:pt x="521060" y="7606"/>
                </a:cubicBezTo>
                <a:cubicBezTo>
                  <a:pt x="521060" y="8112"/>
                  <a:pt x="522026" y="8618"/>
                  <a:pt x="522026" y="8618"/>
                </a:cubicBezTo>
                <a:cubicBezTo>
                  <a:pt x="522026" y="9125"/>
                  <a:pt x="522991" y="9125"/>
                  <a:pt x="522991" y="9631"/>
                </a:cubicBezTo>
                <a:cubicBezTo>
                  <a:pt x="523957" y="8618"/>
                  <a:pt x="524440" y="8112"/>
                  <a:pt x="524923" y="7096"/>
                </a:cubicBezTo>
                <a:cubicBezTo>
                  <a:pt x="524923" y="7096"/>
                  <a:pt x="525405" y="6589"/>
                  <a:pt x="525888" y="6083"/>
                </a:cubicBezTo>
                <a:lnTo>
                  <a:pt x="526371" y="5071"/>
                </a:lnTo>
                <a:cubicBezTo>
                  <a:pt x="526371" y="4565"/>
                  <a:pt x="525405" y="4565"/>
                  <a:pt x="525405" y="4054"/>
                </a:cubicBezTo>
                <a:cubicBezTo>
                  <a:pt x="525405" y="3548"/>
                  <a:pt x="526371" y="3548"/>
                  <a:pt x="526371" y="3042"/>
                </a:cubicBezTo>
                <a:cubicBezTo>
                  <a:pt x="526854" y="3548"/>
                  <a:pt x="526854" y="3548"/>
                  <a:pt x="527337" y="4054"/>
                </a:cubicBezTo>
                <a:lnTo>
                  <a:pt x="528303" y="4565"/>
                </a:lnTo>
                <a:cubicBezTo>
                  <a:pt x="528303" y="5071"/>
                  <a:pt x="527337" y="5577"/>
                  <a:pt x="527820" y="6083"/>
                </a:cubicBezTo>
                <a:cubicBezTo>
                  <a:pt x="527820" y="6083"/>
                  <a:pt x="528303" y="6589"/>
                  <a:pt x="528785" y="6589"/>
                </a:cubicBezTo>
                <a:cubicBezTo>
                  <a:pt x="528785" y="7096"/>
                  <a:pt x="529751" y="7606"/>
                  <a:pt x="529751" y="7606"/>
                </a:cubicBezTo>
                <a:cubicBezTo>
                  <a:pt x="529751" y="8112"/>
                  <a:pt x="528785" y="8618"/>
                  <a:pt x="528785" y="8618"/>
                </a:cubicBezTo>
                <a:cubicBezTo>
                  <a:pt x="528785" y="9125"/>
                  <a:pt x="529751" y="9125"/>
                  <a:pt x="530234" y="9631"/>
                </a:cubicBezTo>
                <a:cubicBezTo>
                  <a:pt x="530097" y="9631"/>
                  <a:pt x="530119" y="9674"/>
                  <a:pt x="530218" y="9743"/>
                </a:cubicBezTo>
                <a:cubicBezTo>
                  <a:pt x="530094" y="10211"/>
                  <a:pt x="529268" y="10643"/>
                  <a:pt x="529268" y="10643"/>
                </a:cubicBezTo>
                <a:cubicBezTo>
                  <a:pt x="529268" y="11154"/>
                  <a:pt x="530234" y="11154"/>
                  <a:pt x="530234" y="11660"/>
                </a:cubicBezTo>
                <a:cubicBezTo>
                  <a:pt x="530234" y="11154"/>
                  <a:pt x="531200" y="10643"/>
                  <a:pt x="531200" y="10643"/>
                </a:cubicBezTo>
                <a:cubicBezTo>
                  <a:pt x="531200" y="10284"/>
                  <a:pt x="530464" y="9921"/>
                  <a:pt x="530218" y="9743"/>
                </a:cubicBezTo>
                <a:cubicBezTo>
                  <a:pt x="530228" y="9709"/>
                  <a:pt x="530234" y="9670"/>
                  <a:pt x="530234" y="9631"/>
                </a:cubicBezTo>
                <a:cubicBezTo>
                  <a:pt x="530234" y="9125"/>
                  <a:pt x="530717" y="8618"/>
                  <a:pt x="530717" y="8618"/>
                </a:cubicBezTo>
                <a:cubicBezTo>
                  <a:pt x="531200" y="8112"/>
                  <a:pt x="531683" y="7606"/>
                  <a:pt x="531683" y="7606"/>
                </a:cubicBezTo>
                <a:cubicBezTo>
                  <a:pt x="531683" y="7096"/>
                  <a:pt x="532648" y="6589"/>
                  <a:pt x="532648" y="6083"/>
                </a:cubicBezTo>
                <a:lnTo>
                  <a:pt x="531200" y="5577"/>
                </a:lnTo>
                <a:cubicBezTo>
                  <a:pt x="531683" y="5071"/>
                  <a:pt x="532166" y="4565"/>
                  <a:pt x="532166" y="4054"/>
                </a:cubicBezTo>
                <a:cubicBezTo>
                  <a:pt x="532648" y="4054"/>
                  <a:pt x="532648" y="3548"/>
                  <a:pt x="533131" y="3042"/>
                </a:cubicBezTo>
                <a:lnTo>
                  <a:pt x="534097" y="4054"/>
                </a:lnTo>
                <a:cubicBezTo>
                  <a:pt x="534580" y="4054"/>
                  <a:pt x="534580" y="3042"/>
                  <a:pt x="535063" y="3042"/>
                </a:cubicBezTo>
                <a:cubicBezTo>
                  <a:pt x="535546" y="3042"/>
                  <a:pt x="535546" y="3548"/>
                  <a:pt x="536028" y="3548"/>
                </a:cubicBezTo>
                <a:cubicBezTo>
                  <a:pt x="536511" y="3548"/>
                  <a:pt x="536511" y="3042"/>
                  <a:pt x="536994" y="2536"/>
                </a:cubicBezTo>
                <a:lnTo>
                  <a:pt x="537960" y="3548"/>
                </a:lnTo>
                <a:lnTo>
                  <a:pt x="536994" y="4565"/>
                </a:lnTo>
                <a:lnTo>
                  <a:pt x="536511" y="5577"/>
                </a:lnTo>
                <a:cubicBezTo>
                  <a:pt x="536028" y="5577"/>
                  <a:pt x="535063" y="4565"/>
                  <a:pt x="535063" y="5071"/>
                </a:cubicBezTo>
                <a:cubicBezTo>
                  <a:pt x="535063" y="5071"/>
                  <a:pt x="534580" y="5577"/>
                  <a:pt x="534580" y="6083"/>
                </a:cubicBezTo>
                <a:cubicBezTo>
                  <a:pt x="534097" y="6589"/>
                  <a:pt x="533614" y="6589"/>
                  <a:pt x="533614" y="7096"/>
                </a:cubicBezTo>
                <a:lnTo>
                  <a:pt x="532648" y="8112"/>
                </a:lnTo>
                <a:lnTo>
                  <a:pt x="533614" y="9125"/>
                </a:lnTo>
                <a:cubicBezTo>
                  <a:pt x="534097" y="9125"/>
                  <a:pt x="534580" y="8112"/>
                  <a:pt x="534580" y="8112"/>
                </a:cubicBezTo>
                <a:cubicBezTo>
                  <a:pt x="535063" y="8112"/>
                  <a:pt x="535546" y="8618"/>
                  <a:pt x="535546" y="8618"/>
                </a:cubicBezTo>
                <a:cubicBezTo>
                  <a:pt x="536028" y="9125"/>
                  <a:pt x="536511" y="9631"/>
                  <a:pt x="536994" y="9631"/>
                </a:cubicBezTo>
                <a:cubicBezTo>
                  <a:pt x="536994" y="9631"/>
                  <a:pt x="537477" y="10643"/>
                  <a:pt x="537960" y="10643"/>
                </a:cubicBezTo>
                <a:cubicBezTo>
                  <a:pt x="537960" y="10643"/>
                  <a:pt x="538443" y="9631"/>
                  <a:pt x="538926" y="9631"/>
                </a:cubicBezTo>
                <a:cubicBezTo>
                  <a:pt x="538926" y="9631"/>
                  <a:pt x="539408" y="10137"/>
                  <a:pt x="539891" y="10137"/>
                </a:cubicBezTo>
                <a:cubicBezTo>
                  <a:pt x="539891" y="10137"/>
                  <a:pt x="540374" y="9631"/>
                  <a:pt x="540374" y="9125"/>
                </a:cubicBezTo>
                <a:cubicBezTo>
                  <a:pt x="540857" y="8618"/>
                  <a:pt x="541340" y="8618"/>
                  <a:pt x="541340" y="8112"/>
                </a:cubicBezTo>
                <a:cubicBezTo>
                  <a:pt x="541823" y="7606"/>
                  <a:pt x="541823" y="7096"/>
                  <a:pt x="542306" y="7096"/>
                </a:cubicBezTo>
                <a:cubicBezTo>
                  <a:pt x="542306" y="6589"/>
                  <a:pt x="542789" y="6083"/>
                  <a:pt x="543271" y="5577"/>
                </a:cubicBezTo>
                <a:lnTo>
                  <a:pt x="543754" y="4565"/>
                </a:lnTo>
                <a:cubicBezTo>
                  <a:pt x="544237" y="4565"/>
                  <a:pt x="544237" y="3548"/>
                  <a:pt x="544720" y="3548"/>
                </a:cubicBezTo>
                <a:cubicBezTo>
                  <a:pt x="544720" y="3548"/>
                  <a:pt x="545686" y="4054"/>
                  <a:pt x="545686" y="4565"/>
                </a:cubicBezTo>
                <a:cubicBezTo>
                  <a:pt x="545686" y="4565"/>
                  <a:pt x="545203" y="5071"/>
                  <a:pt x="544720" y="5577"/>
                </a:cubicBezTo>
                <a:cubicBezTo>
                  <a:pt x="544720" y="6083"/>
                  <a:pt x="544237" y="6083"/>
                  <a:pt x="544237" y="6589"/>
                </a:cubicBezTo>
                <a:cubicBezTo>
                  <a:pt x="543754" y="7096"/>
                  <a:pt x="543754" y="7606"/>
                  <a:pt x="543271" y="7606"/>
                </a:cubicBezTo>
                <a:cubicBezTo>
                  <a:pt x="543754" y="8112"/>
                  <a:pt x="544237" y="8112"/>
                  <a:pt x="544237" y="8618"/>
                </a:cubicBezTo>
                <a:cubicBezTo>
                  <a:pt x="544720" y="8618"/>
                  <a:pt x="545203" y="9631"/>
                  <a:pt x="545686" y="9631"/>
                </a:cubicBezTo>
                <a:cubicBezTo>
                  <a:pt x="545686" y="9631"/>
                  <a:pt x="546169" y="8618"/>
                  <a:pt x="546169" y="8112"/>
                </a:cubicBezTo>
                <a:cubicBezTo>
                  <a:pt x="546652" y="8112"/>
                  <a:pt x="547134" y="9125"/>
                  <a:pt x="547134" y="9125"/>
                </a:cubicBezTo>
                <a:cubicBezTo>
                  <a:pt x="547617" y="9125"/>
                  <a:pt x="548100" y="8112"/>
                  <a:pt x="548100" y="8112"/>
                </a:cubicBezTo>
                <a:cubicBezTo>
                  <a:pt x="548583" y="8112"/>
                  <a:pt x="549066" y="8618"/>
                  <a:pt x="549066" y="9125"/>
                </a:cubicBezTo>
                <a:cubicBezTo>
                  <a:pt x="549549" y="9125"/>
                  <a:pt x="550032" y="9631"/>
                  <a:pt x="550514" y="9631"/>
                </a:cubicBezTo>
                <a:cubicBezTo>
                  <a:pt x="550514" y="9631"/>
                  <a:pt x="550997" y="10643"/>
                  <a:pt x="551480" y="10643"/>
                </a:cubicBezTo>
                <a:cubicBezTo>
                  <a:pt x="551480" y="10643"/>
                  <a:pt x="551963" y="9631"/>
                  <a:pt x="552446" y="9631"/>
                </a:cubicBezTo>
                <a:cubicBezTo>
                  <a:pt x="552446" y="9631"/>
                  <a:pt x="552929" y="10643"/>
                  <a:pt x="553412" y="10643"/>
                </a:cubicBezTo>
                <a:cubicBezTo>
                  <a:pt x="553412" y="10137"/>
                  <a:pt x="553895" y="9125"/>
                  <a:pt x="554377" y="9125"/>
                </a:cubicBezTo>
                <a:cubicBezTo>
                  <a:pt x="554377" y="9125"/>
                  <a:pt x="554860" y="10137"/>
                  <a:pt x="555343" y="10137"/>
                </a:cubicBezTo>
                <a:lnTo>
                  <a:pt x="555826" y="9125"/>
                </a:lnTo>
                <a:cubicBezTo>
                  <a:pt x="556309" y="9125"/>
                  <a:pt x="556792" y="10137"/>
                  <a:pt x="557275" y="9631"/>
                </a:cubicBezTo>
                <a:lnTo>
                  <a:pt x="557757" y="8618"/>
                </a:lnTo>
                <a:cubicBezTo>
                  <a:pt x="558240" y="8618"/>
                  <a:pt x="558723" y="9631"/>
                  <a:pt x="559206" y="9631"/>
                </a:cubicBezTo>
                <a:lnTo>
                  <a:pt x="559689" y="8618"/>
                </a:lnTo>
                <a:cubicBezTo>
                  <a:pt x="559689" y="8112"/>
                  <a:pt x="558723" y="8112"/>
                  <a:pt x="558723" y="7606"/>
                </a:cubicBezTo>
                <a:lnTo>
                  <a:pt x="559689" y="6589"/>
                </a:lnTo>
                <a:cubicBezTo>
                  <a:pt x="559689" y="6589"/>
                  <a:pt x="560655" y="7606"/>
                  <a:pt x="560655" y="7096"/>
                </a:cubicBezTo>
                <a:cubicBezTo>
                  <a:pt x="561137" y="7096"/>
                  <a:pt x="561137" y="6083"/>
                  <a:pt x="561620" y="6083"/>
                </a:cubicBezTo>
                <a:cubicBezTo>
                  <a:pt x="561620" y="6589"/>
                  <a:pt x="562586" y="6589"/>
                  <a:pt x="562586" y="7096"/>
                </a:cubicBezTo>
                <a:lnTo>
                  <a:pt x="561620" y="8112"/>
                </a:lnTo>
                <a:cubicBezTo>
                  <a:pt x="561620" y="8618"/>
                  <a:pt x="561137" y="9125"/>
                  <a:pt x="561137" y="9125"/>
                </a:cubicBezTo>
                <a:cubicBezTo>
                  <a:pt x="560655" y="9631"/>
                  <a:pt x="560172" y="10137"/>
                  <a:pt x="560172" y="10643"/>
                </a:cubicBezTo>
                <a:lnTo>
                  <a:pt x="561137" y="11154"/>
                </a:lnTo>
                <a:cubicBezTo>
                  <a:pt x="561137" y="11660"/>
                  <a:pt x="560172" y="12166"/>
                  <a:pt x="560172" y="12672"/>
                </a:cubicBezTo>
                <a:lnTo>
                  <a:pt x="561620" y="13178"/>
                </a:lnTo>
                <a:cubicBezTo>
                  <a:pt x="561137" y="13685"/>
                  <a:pt x="560655" y="14191"/>
                  <a:pt x="560655" y="14701"/>
                </a:cubicBezTo>
                <a:cubicBezTo>
                  <a:pt x="560172" y="14701"/>
                  <a:pt x="560172" y="15207"/>
                  <a:pt x="559689" y="15714"/>
                </a:cubicBezTo>
                <a:lnTo>
                  <a:pt x="559206" y="16726"/>
                </a:lnTo>
                <a:cubicBezTo>
                  <a:pt x="559206" y="16726"/>
                  <a:pt x="559689" y="17743"/>
                  <a:pt x="560172" y="17743"/>
                </a:cubicBezTo>
                <a:cubicBezTo>
                  <a:pt x="560172" y="17743"/>
                  <a:pt x="560655" y="16726"/>
                  <a:pt x="560655" y="16220"/>
                </a:cubicBezTo>
                <a:cubicBezTo>
                  <a:pt x="561137" y="16220"/>
                  <a:pt x="562103" y="17236"/>
                  <a:pt x="562103" y="17236"/>
                </a:cubicBezTo>
                <a:lnTo>
                  <a:pt x="562586" y="16220"/>
                </a:lnTo>
                <a:cubicBezTo>
                  <a:pt x="562586" y="15714"/>
                  <a:pt x="561620" y="15714"/>
                  <a:pt x="561620" y="15207"/>
                </a:cubicBezTo>
                <a:cubicBezTo>
                  <a:pt x="561620" y="15207"/>
                  <a:pt x="562586" y="14701"/>
                  <a:pt x="562586" y="14191"/>
                </a:cubicBezTo>
                <a:cubicBezTo>
                  <a:pt x="562586" y="13685"/>
                  <a:pt x="561620" y="13685"/>
                  <a:pt x="561620" y="13178"/>
                </a:cubicBezTo>
                <a:cubicBezTo>
                  <a:pt x="561620" y="13178"/>
                  <a:pt x="562103" y="12672"/>
                  <a:pt x="562103" y="12166"/>
                </a:cubicBezTo>
                <a:cubicBezTo>
                  <a:pt x="562103" y="12166"/>
                  <a:pt x="561137" y="11660"/>
                  <a:pt x="561137" y="11154"/>
                </a:cubicBezTo>
                <a:cubicBezTo>
                  <a:pt x="561137" y="11154"/>
                  <a:pt x="561620" y="10643"/>
                  <a:pt x="562103" y="10137"/>
                </a:cubicBezTo>
                <a:lnTo>
                  <a:pt x="562586" y="9125"/>
                </a:lnTo>
                <a:cubicBezTo>
                  <a:pt x="563069" y="9125"/>
                  <a:pt x="564035" y="9631"/>
                  <a:pt x="564035" y="10137"/>
                </a:cubicBezTo>
                <a:cubicBezTo>
                  <a:pt x="564035" y="10137"/>
                  <a:pt x="564518" y="10643"/>
                  <a:pt x="565000" y="10643"/>
                </a:cubicBezTo>
                <a:lnTo>
                  <a:pt x="565966" y="11660"/>
                </a:lnTo>
                <a:cubicBezTo>
                  <a:pt x="566449" y="11660"/>
                  <a:pt x="566932" y="10643"/>
                  <a:pt x="566932" y="10643"/>
                </a:cubicBezTo>
                <a:cubicBezTo>
                  <a:pt x="566932" y="10137"/>
                  <a:pt x="567415" y="9631"/>
                  <a:pt x="567898" y="9631"/>
                </a:cubicBezTo>
                <a:cubicBezTo>
                  <a:pt x="567898" y="9125"/>
                  <a:pt x="568863" y="10137"/>
                  <a:pt x="568863" y="10137"/>
                </a:cubicBezTo>
                <a:lnTo>
                  <a:pt x="569829" y="11154"/>
                </a:lnTo>
                <a:lnTo>
                  <a:pt x="570795" y="10137"/>
                </a:lnTo>
                <a:lnTo>
                  <a:pt x="571278" y="8618"/>
                </a:lnTo>
                <a:cubicBezTo>
                  <a:pt x="571760" y="9125"/>
                  <a:pt x="572243" y="9631"/>
                  <a:pt x="572726" y="9631"/>
                </a:cubicBezTo>
                <a:cubicBezTo>
                  <a:pt x="572726" y="10137"/>
                  <a:pt x="573209" y="10137"/>
                  <a:pt x="573692" y="10643"/>
                </a:cubicBezTo>
                <a:cubicBezTo>
                  <a:pt x="573692" y="10643"/>
                  <a:pt x="574658" y="11154"/>
                  <a:pt x="574658" y="11660"/>
                </a:cubicBezTo>
                <a:cubicBezTo>
                  <a:pt x="574658" y="11660"/>
                  <a:pt x="574175" y="12672"/>
                  <a:pt x="573692" y="12672"/>
                </a:cubicBezTo>
                <a:cubicBezTo>
                  <a:pt x="574175" y="12672"/>
                  <a:pt x="574658" y="13685"/>
                  <a:pt x="575140" y="13685"/>
                </a:cubicBezTo>
                <a:cubicBezTo>
                  <a:pt x="575140" y="13178"/>
                  <a:pt x="575623" y="12672"/>
                  <a:pt x="575623" y="12166"/>
                </a:cubicBezTo>
                <a:cubicBezTo>
                  <a:pt x="576106" y="12166"/>
                  <a:pt x="576106" y="11660"/>
                  <a:pt x="576589" y="11154"/>
                </a:cubicBezTo>
                <a:cubicBezTo>
                  <a:pt x="577072" y="10643"/>
                  <a:pt x="577072" y="10643"/>
                  <a:pt x="577555" y="10137"/>
                </a:cubicBezTo>
                <a:cubicBezTo>
                  <a:pt x="577555" y="9631"/>
                  <a:pt x="578038" y="9125"/>
                  <a:pt x="578520" y="9125"/>
                </a:cubicBezTo>
                <a:cubicBezTo>
                  <a:pt x="578520" y="9125"/>
                  <a:pt x="579003" y="9631"/>
                  <a:pt x="579486" y="9631"/>
                </a:cubicBezTo>
                <a:lnTo>
                  <a:pt x="580452" y="10643"/>
                </a:lnTo>
                <a:lnTo>
                  <a:pt x="579486" y="11660"/>
                </a:lnTo>
                <a:cubicBezTo>
                  <a:pt x="579969" y="11660"/>
                  <a:pt x="580452" y="12672"/>
                  <a:pt x="580935" y="12672"/>
                </a:cubicBezTo>
                <a:lnTo>
                  <a:pt x="581418" y="11660"/>
                </a:lnTo>
                <a:cubicBezTo>
                  <a:pt x="581900" y="11154"/>
                  <a:pt x="581900" y="10643"/>
                  <a:pt x="582383" y="10137"/>
                </a:cubicBezTo>
                <a:cubicBezTo>
                  <a:pt x="582383" y="10137"/>
                  <a:pt x="582866" y="9125"/>
                  <a:pt x="583349" y="9125"/>
                </a:cubicBezTo>
                <a:lnTo>
                  <a:pt x="584315" y="10137"/>
                </a:lnTo>
                <a:lnTo>
                  <a:pt x="585280" y="9125"/>
                </a:lnTo>
                <a:lnTo>
                  <a:pt x="586246" y="9631"/>
                </a:lnTo>
                <a:cubicBezTo>
                  <a:pt x="586246" y="10137"/>
                  <a:pt x="585280" y="10643"/>
                  <a:pt x="585280" y="11154"/>
                </a:cubicBezTo>
                <a:lnTo>
                  <a:pt x="586246" y="11660"/>
                </a:lnTo>
                <a:cubicBezTo>
                  <a:pt x="586246" y="12166"/>
                  <a:pt x="585280" y="12672"/>
                  <a:pt x="585763" y="13178"/>
                </a:cubicBezTo>
                <a:cubicBezTo>
                  <a:pt x="585763" y="13178"/>
                  <a:pt x="586246" y="13685"/>
                  <a:pt x="586729" y="13685"/>
                </a:cubicBezTo>
                <a:cubicBezTo>
                  <a:pt x="586729" y="13685"/>
                  <a:pt x="587212" y="12672"/>
                  <a:pt x="587695" y="12672"/>
                </a:cubicBezTo>
                <a:cubicBezTo>
                  <a:pt x="587695" y="12672"/>
                  <a:pt x="588178" y="13685"/>
                  <a:pt x="588660" y="13685"/>
                </a:cubicBezTo>
                <a:cubicBezTo>
                  <a:pt x="588660" y="13178"/>
                  <a:pt x="589143" y="12672"/>
                  <a:pt x="589143" y="12672"/>
                </a:cubicBezTo>
                <a:cubicBezTo>
                  <a:pt x="589626" y="12166"/>
                  <a:pt x="590109" y="11154"/>
                  <a:pt x="590109" y="11154"/>
                </a:cubicBezTo>
                <a:cubicBezTo>
                  <a:pt x="590592" y="11154"/>
                  <a:pt x="591075" y="12166"/>
                  <a:pt x="591075" y="12166"/>
                </a:cubicBezTo>
                <a:cubicBezTo>
                  <a:pt x="591558" y="12672"/>
                  <a:pt x="592040" y="12672"/>
                  <a:pt x="592523" y="13178"/>
                </a:cubicBezTo>
                <a:lnTo>
                  <a:pt x="593489" y="13685"/>
                </a:lnTo>
                <a:cubicBezTo>
                  <a:pt x="593489" y="13685"/>
                  <a:pt x="593972" y="13178"/>
                  <a:pt x="594455" y="12672"/>
                </a:cubicBezTo>
                <a:cubicBezTo>
                  <a:pt x="594455" y="12166"/>
                  <a:pt x="594937" y="12166"/>
                  <a:pt x="594937" y="11660"/>
                </a:cubicBezTo>
                <a:cubicBezTo>
                  <a:pt x="595420" y="11154"/>
                  <a:pt x="595420" y="10643"/>
                  <a:pt x="595903" y="10643"/>
                </a:cubicBezTo>
                <a:cubicBezTo>
                  <a:pt x="596386" y="10137"/>
                  <a:pt x="596386" y="9631"/>
                  <a:pt x="596869" y="9125"/>
                </a:cubicBezTo>
                <a:lnTo>
                  <a:pt x="597352" y="8112"/>
                </a:lnTo>
                <a:cubicBezTo>
                  <a:pt x="597834" y="8112"/>
                  <a:pt x="598317" y="9125"/>
                  <a:pt x="598800" y="9125"/>
                </a:cubicBezTo>
                <a:cubicBezTo>
                  <a:pt x="598800" y="9631"/>
                  <a:pt x="599283" y="9631"/>
                  <a:pt x="599766" y="10137"/>
                </a:cubicBezTo>
                <a:lnTo>
                  <a:pt x="600732" y="10643"/>
                </a:lnTo>
                <a:cubicBezTo>
                  <a:pt x="601215" y="10643"/>
                  <a:pt x="601697" y="11660"/>
                  <a:pt x="601697" y="11660"/>
                </a:cubicBezTo>
                <a:cubicBezTo>
                  <a:pt x="602180" y="11660"/>
                  <a:pt x="602663" y="10643"/>
                  <a:pt x="602663" y="10643"/>
                </a:cubicBezTo>
                <a:cubicBezTo>
                  <a:pt x="602663" y="10137"/>
                  <a:pt x="603146" y="9631"/>
                  <a:pt x="603629" y="9631"/>
                </a:cubicBezTo>
                <a:cubicBezTo>
                  <a:pt x="603629" y="9125"/>
                  <a:pt x="604112" y="10137"/>
                  <a:pt x="604594" y="10137"/>
                </a:cubicBezTo>
                <a:cubicBezTo>
                  <a:pt x="605077" y="10137"/>
                  <a:pt x="605077" y="9125"/>
                  <a:pt x="605560" y="9125"/>
                </a:cubicBezTo>
                <a:cubicBezTo>
                  <a:pt x="605560" y="9125"/>
                  <a:pt x="606043" y="10137"/>
                  <a:pt x="606526" y="10137"/>
                </a:cubicBezTo>
                <a:cubicBezTo>
                  <a:pt x="606526" y="10137"/>
                  <a:pt x="607009" y="9125"/>
                  <a:pt x="607492" y="9125"/>
                </a:cubicBezTo>
                <a:cubicBezTo>
                  <a:pt x="607492" y="8618"/>
                  <a:pt x="607975" y="7606"/>
                  <a:pt x="607975" y="7606"/>
                </a:cubicBezTo>
                <a:cubicBezTo>
                  <a:pt x="608457" y="7606"/>
                  <a:pt x="608940" y="8618"/>
                  <a:pt x="609423" y="8618"/>
                </a:cubicBezTo>
                <a:lnTo>
                  <a:pt x="609906" y="7606"/>
                </a:lnTo>
                <a:cubicBezTo>
                  <a:pt x="610324" y="7606"/>
                  <a:pt x="610742" y="8363"/>
                  <a:pt x="610846" y="8238"/>
                </a:cubicBezTo>
                <a:cubicBezTo>
                  <a:pt x="610778" y="8705"/>
                  <a:pt x="610389" y="9168"/>
                  <a:pt x="610389" y="9631"/>
                </a:cubicBezTo>
                <a:cubicBezTo>
                  <a:pt x="609906" y="9631"/>
                  <a:pt x="609906" y="10137"/>
                  <a:pt x="609423" y="10643"/>
                </a:cubicBezTo>
                <a:cubicBezTo>
                  <a:pt x="609423" y="11154"/>
                  <a:pt x="608940" y="11154"/>
                  <a:pt x="608457" y="11660"/>
                </a:cubicBezTo>
                <a:cubicBezTo>
                  <a:pt x="608457" y="12166"/>
                  <a:pt x="607975" y="12672"/>
                  <a:pt x="607975" y="12672"/>
                </a:cubicBezTo>
                <a:cubicBezTo>
                  <a:pt x="607492" y="12672"/>
                  <a:pt x="607009" y="12166"/>
                  <a:pt x="606526" y="12166"/>
                </a:cubicBezTo>
                <a:lnTo>
                  <a:pt x="605560" y="11154"/>
                </a:lnTo>
                <a:cubicBezTo>
                  <a:pt x="605560" y="11660"/>
                  <a:pt x="605077" y="12166"/>
                  <a:pt x="604594" y="12166"/>
                </a:cubicBezTo>
                <a:lnTo>
                  <a:pt x="604112" y="13178"/>
                </a:lnTo>
                <a:cubicBezTo>
                  <a:pt x="604112" y="13685"/>
                  <a:pt x="605077" y="14191"/>
                  <a:pt x="605077" y="14191"/>
                </a:cubicBezTo>
                <a:cubicBezTo>
                  <a:pt x="605077" y="14701"/>
                  <a:pt x="604594" y="15207"/>
                  <a:pt x="604112" y="15207"/>
                </a:cubicBezTo>
                <a:cubicBezTo>
                  <a:pt x="604112" y="15714"/>
                  <a:pt x="603629" y="16220"/>
                  <a:pt x="603629" y="16726"/>
                </a:cubicBezTo>
                <a:cubicBezTo>
                  <a:pt x="603146" y="16726"/>
                  <a:pt x="602663" y="17236"/>
                  <a:pt x="602663" y="17743"/>
                </a:cubicBezTo>
                <a:cubicBezTo>
                  <a:pt x="603146" y="18249"/>
                  <a:pt x="604112" y="18755"/>
                  <a:pt x="604594" y="19261"/>
                </a:cubicBezTo>
                <a:cubicBezTo>
                  <a:pt x="605077" y="19767"/>
                  <a:pt x="605560" y="19767"/>
                  <a:pt x="606043" y="20278"/>
                </a:cubicBezTo>
                <a:cubicBezTo>
                  <a:pt x="606043" y="19767"/>
                  <a:pt x="606526" y="19261"/>
                  <a:pt x="606526" y="19261"/>
                </a:cubicBezTo>
                <a:cubicBezTo>
                  <a:pt x="606526" y="18755"/>
                  <a:pt x="605560" y="18755"/>
                  <a:pt x="605560" y="18249"/>
                </a:cubicBezTo>
                <a:cubicBezTo>
                  <a:pt x="605560" y="17743"/>
                  <a:pt x="606526" y="17236"/>
                  <a:pt x="606526" y="17236"/>
                </a:cubicBezTo>
                <a:lnTo>
                  <a:pt x="605560" y="16220"/>
                </a:lnTo>
                <a:lnTo>
                  <a:pt x="606043" y="15207"/>
                </a:lnTo>
                <a:cubicBezTo>
                  <a:pt x="606526" y="15207"/>
                  <a:pt x="607009" y="15714"/>
                  <a:pt x="607009" y="16220"/>
                </a:cubicBezTo>
                <a:cubicBezTo>
                  <a:pt x="607492" y="16220"/>
                  <a:pt x="607975" y="16726"/>
                  <a:pt x="608457" y="16726"/>
                </a:cubicBezTo>
                <a:lnTo>
                  <a:pt x="608940" y="15714"/>
                </a:lnTo>
                <a:cubicBezTo>
                  <a:pt x="609423" y="15714"/>
                  <a:pt x="609906" y="16726"/>
                  <a:pt x="610389" y="16726"/>
                </a:cubicBezTo>
                <a:lnTo>
                  <a:pt x="610872" y="15714"/>
                </a:lnTo>
                <a:cubicBezTo>
                  <a:pt x="611355" y="15207"/>
                  <a:pt x="611837" y="14191"/>
                  <a:pt x="611837" y="14191"/>
                </a:cubicBezTo>
                <a:lnTo>
                  <a:pt x="612803" y="15207"/>
                </a:lnTo>
                <a:cubicBezTo>
                  <a:pt x="613286" y="15207"/>
                  <a:pt x="613769" y="14191"/>
                  <a:pt x="613769" y="14191"/>
                </a:cubicBezTo>
                <a:cubicBezTo>
                  <a:pt x="614252" y="13685"/>
                  <a:pt x="614252" y="13178"/>
                  <a:pt x="614735" y="13178"/>
                </a:cubicBezTo>
                <a:cubicBezTo>
                  <a:pt x="614735" y="12672"/>
                  <a:pt x="615217" y="12166"/>
                  <a:pt x="615217" y="11660"/>
                </a:cubicBezTo>
                <a:cubicBezTo>
                  <a:pt x="615700" y="11660"/>
                  <a:pt x="616183" y="10643"/>
                  <a:pt x="616183" y="10643"/>
                </a:cubicBezTo>
                <a:cubicBezTo>
                  <a:pt x="616666" y="10643"/>
                  <a:pt x="617149" y="11660"/>
                  <a:pt x="617149" y="11660"/>
                </a:cubicBezTo>
                <a:cubicBezTo>
                  <a:pt x="617632" y="11660"/>
                  <a:pt x="617632" y="10643"/>
                  <a:pt x="618115" y="10643"/>
                </a:cubicBezTo>
                <a:cubicBezTo>
                  <a:pt x="618115" y="10137"/>
                  <a:pt x="619080" y="11154"/>
                  <a:pt x="619080" y="11154"/>
                </a:cubicBezTo>
                <a:cubicBezTo>
                  <a:pt x="619563" y="11154"/>
                  <a:pt x="620046" y="12166"/>
                  <a:pt x="620529" y="12166"/>
                </a:cubicBezTo>
                <a:lnTo>
                  <a:pt x="619563" y="13178"/>
                </a:lnTo>
                <a:cubicBezTo>
                  <a:pt x="619080" y="13685"/>
                  <a:pt x="619080" y="14191"/>
                  <a:pt x="618597" y="14191"/>
                </a:cubicBezTo>
                <a:cubicBezTo>
                  <a:pt x="618597" y="14701"/>
                  <a:pt x="618115" y="15207"/>
                  <a:pt x="617632" y="15714"/>
                </a:cubicBezTo>
                <a:cubicBezTo>
                  <a:pt x="618115" y="15714"/>
                  <a:pt x="618597" y="16220"/>
                  <a:pt x="619080" y="16220"/>
                </a:cubicBezTo>
                <a:lnTo>
                  <a:pt x="619563" y="15207"/>
                </a:lnTo>
                <a:cubicBezTo>
                  <a:pt x="620046" y="15207"/>
                  <a:pt x="620529" y="16220"/>
                  <a:pt x="621012" y="16220"/>
                </a:cubicBezTo>
                <a:lnTo>
                  <a:pt x="621495" y="15207"/>
                </a:lnTo>
                <a:cubicBezTo>
                  <a:pt x="621977" y="14701"/>
                  <a:pt x="621977" y="14191"/>
                  <a:pt x="622460" y="13685"/>
                </a:cubicBezTo>
                <a:cubicBezTo>
                  <a:pt x="622943" y="13685"/>
                  <a:pt x="622943" y="13178"/>
                  <a:pt x="623426" y="12672"/>
                </a:cubicBezTo>
                <a:cubicBezTo>
                  <a:pt x="623426" y="13178"/>
                  <a:pt x="623909" y="13178"/>
                  <a:pt x="624392" y="13685"/>
                </a:cubicBezTo>
                <a:lnTo>
                  <a:pt x="625358" y="14701"/>
                </a:lnTo>
                <a:cubicBezTo>
                  <a:pt x="625840" y="14191"/>
                  <a:pt x="625840" y="13685"/>
                  <a:pt x="626323" y="13178"/>
                </a:cubicBezTo>
                <a:cubicBezTo>
                  <a:pt x="626323" y="13685"/>
                  <a:pt x="627289" y="14191"/>
                  <a:pt x="627289" y="14191"/>
                </a:cubicBezTo>
                <a:cubicBezTo>
                  <a:pt x="627289" y="14701"/>
                  <a:pt x="626323" y="15207"/>
                  <a:pt x="626323" y="15207"/>
                </a:cubicBezTo>
                <a:cubicBezTo>
                  <a:pt x="626323" y="15714"/>
                  <a:pt x="627772" y="15714"/>
                  <a:pt x="627772" y="16220"/>
                </a:cubicBezTo>
                <a:cubicBezTo>
                  <a:pt x="627772" y="15714"/>
                  <a:pt x="628255" y="15207"/>
                  <a:pt x="628255" y="15207"/>
                </a:cubicBezTo>
                <a:cubicBezTo>
                  <a:pt x="628738" y="14701"/>
                  <a:pt x="629221" y="14191"/>
                  <a:pt x="629221" y="13685"/>
                </a:cubicBezTo>
                <a:lnTo>
                  <a:pt x="628255" y="13178"/>
                </a:lnTo>
                <a:cubicBezTo>
                  <a:pt x="628255" y="12672"/>
                  <a:pt x="628738" y="12166"/>
                  <a:pt x="628738" y="12166"/>
                </a:cubicBezTo>
                <a:cubicBezTo>
                  <a:pt x="629221" y="11660"/>
                  <a:pt x="629703" y="12672"/>
                  <a:pt x="630186" y="12672"/>
                </a:cubicBezTo>
                <a:cubicBezTo>
                  <a:pt x="630669" y="12166"/>
                  <a:pt x="631152" y="11154"/>
                  <a:pt x="631635" y="10643"/>
                </a:cubicBezTo>
                <a:cubicBezTo>
                  <a:pt x="632600" y="11154"/>
                  <a:pt x="633083" y="11660"/>
                  <a:pt x="634049" y="12166"/>
                </a:cubicBezTo>
                <a:cubicBezTo>
                  <a:pt x="633083" y="13178"/>
                  <a:pt x="632600" y="13685"/>
                  <a:pt x="632118" y="14701"/>
                </a:cubicBezTo>
                <a:cubicBezTo>
                  <a:pt x="632118" y="14701"/>
                  <a:pt x="631635" y="13685"/>
                  <a:pt x="631152" y="13685"/>
                </a:cubicBezTo>
                <a:lnTo>
                  <a:pt x="630186" y="14701"/>
                </a:lnTo>
                <a:lnTo>
                  <a:pt x="631152" y="15714"/>
                </a:lnTo>
                <a:cubicBezTo>
                  <a:pt x="631635" y="15714"/>
                  <a:pt x="630669" y="16726"/>
                  <a:pt x="630669" y="16726"/>
                </a:cubicBezTo>
                <a:cubicBezTo>
                  <a:pt x="630669" y="17236"/>
                  <a:pt x="631635" y="17236"/>
                  <a:pt x="631635" y="17743"/>
                </a:cubicBezTo>
                <a:cubicBezTo>
                  <a:pt x="632118" y="16726"/>
                  <a:pt x="632600" y="16220"/>
                  <a:pt x="633083" y="15207"/>
                </a:cubicBezTo>
                <a:cubicBezTo>
                  <a:pt x="633566" y="15207"/>
                  <a:pt x="633566" y="14701"/>
                  <a:pt x="634049" y="14191"/>
                </a:cubicBezTo>
                <a:lnTo>
                  <a:pt x="635015" y="15207"/>
                </a:lnTo>
                <a:cubicBezTo>
                  <a:pt x="635498" y="15207"/>
                  <a:pt x="635981" y="14191"/>
                  <a:pt x="635981" y="14191"/>
                </a:cubicBezTo>
                <a:cubicBezTo>
                  <a:pt x="635981" y="13685"/>
                  <a:pt x="636463" y="12672"/>
                  <a:pt x="636946" y="12672"/>
                </a:cubicBezTo>
                <a:lnTo>
                  <a:pt x="637912" y="13685"/>
                </a:lnTo>
                <a:lnTo>
                  <a:pt x="638878" y="14701"/>
                </a:lnTo>
                <a:lnTo>
                  <a:pt x="639844" y="13685"/>
                </a:lnTo>
                <a:cubicBezTo>
                  <a:pt x="639844" y="13178"/>
                  <a:pt x="638878" y="12672"/>
                  <a:pt x="638878" y="12672"/>
                </a:cubicBezTo>
                <a:cubicBezTo>
                  <a:pt x="638878" y="12166"/>
                  <a:pt x="639361" y="11660"/>
                  <a:pt x="639361" y="11660"/>
                </a:cubicBezTo>
                <a:cubicBezTo>
                  <a:pt x="639844" y="11154"/>
                  <a:pt x="639844" y="10643"/>
                  <a:pt x="640326" y="10137"/>
                </a:cubicBezTo>
                <a:lnTo>
                  <a:pt x="641292" y="11154"/>
                </a:lnTo>
                <a:cubicBezTo>
                  <a:pt x="641775" y="11154"/>
                  <a:pt x="642258" y="10137"/>
                  <a:pt x="642258" y="10137"/>
                </a:cubicBezTo>
                <a:cubicBezTo>
                  <a:pt x="642258" y="9631"/>
                  <a:pt x="643224" y="9125"/>
                  <a:pt x="643224" y="9125"/>
                </a:cubicBezTo>
                <a:lnTo>
                  <a:pt x="644189" y="9631"/>
                </a:lnTo>
                <a:cubicBezTo>
                  <a:pt x="644189" y="10137"/>
                  <a:pt x="643224" y="10643"/>
                  <a:pt x="643224" y="11154"/>
                </a:cubicBezTo>
                <a:cubicBezTo>
                  <a:pt x="643224" y="11154"/>
                  <a:pt x="644189" y="11660"/>
                  <a:pt x="644672" y="11660"/>
                </a:cubicBezTo>
                <a:cubicBezTo>
                  <a:pt x="644672" y="12166"/>
                  <a:pt x="645155" y="12166"/>
                  <a:pt x="645638" y="12672"/>
                </a:cubicBezTo>
                <a:cubicBezTo>
                  <a:pt x="645638" y="12166"/>
                  <a:pt x="646604" y="11660"/>
                  <a:pt x="646121" y="11660"/>
                </a:cubicBezTo>
                <a:cubicBezTo>
                  <a:pt x="646121" y="11154"/>
                  <a:pt x="645155" y="11154"/>
                  <a:pt x="645155" y="10643"/>
                </a:cubicBezTo>
                <a:lnTo>
                  <a:pt x="646121" y="9631"/>
                </a:lnTo>
                <a:cubicBezTo>
                  <a:pt x="646121" y="9631"/>
                  <a:pt x="647087" y="10643"/>
                  <a:pt x="647087" y="10137"/>
                </a:cubicBezTo>
                <a:cubicBezTo>
                  <a:pt x="647569" y="10137"/>
                  <a:pt x="647569" y="9125"/>
                  <a:pt x="648052" y="9125"/>
                </a:cubicBezTo>
                <a:cubicBezTo>
                  <a:pt x="647569" y="9125"/>
                  <a:pt x="647087" y="8112"/>
                  <a:pt x="647087" y="8618"/>
                </a:cubicBezTo>
                <a:cubicBezTo>
                  <a:pt x="647087" y="8112"/>
                  <a:pt x="647569" y="7096"/>
                  <a:pt x="647569" y="7096"/>
                </a:cubicBezTo>
                <a:cubicBezTo>
                  <a:pt x="648052" y="7096"/>
                  <a:pt x="648535" y="8112"/>
                  <a:pt x="649018" y="8112"/>
                </a:cubicBezTo>
                <a:cubicBezTo>
                  <a:pt x="649018" y="8112"/>
                  <a:pt x="649984" y="8618"/>
                  <a:pt x="649984" y="9125"/>
                </a:cubicBezTo>
                <a:cubicBezTo>
                  <a:pt x="649984" y="9125"/>
                  <a:pt x="649018" y="9631"/>
                  <a:pt x="649018" y="10137"/>
                </a:cubicBezTo>
                <a:cubicBezTo>
                  <a:pt x="649018" y="10643"/>
                  <a:pt x="649984" y="10643"/>
                  <a:pt x="649984" y="11154"/>
                </a:cubicBezTo>
                <a:cubicBezTo>
                  <a:pt x="649984" y="11154"/>
                  <a:pt x="649018" y="11660"/>
                  <a:pt x="649501" y="12166"/>
                </a:cubicBezTo>
                <a:cubicBezTo>
                  <a:pt x="649501" y="12672"/>
                  <a:pt x="649984" y="12672"/>
                  <a:pt x="650467" y="13178"/>
                </a:cubicBezTo>
                <a:cubicBezTo>
                  <a:pt x="650949" y="12166"/>
                  <a:pt x="651432" y="11660"/>
                  <a:pt x="651915" y="10643"/>
                </a:cubicBezTo>
                <a:cubicBezTo>
                  <a:pt x="652398" y="10137"/>
                  <a:pt x="652881" y="10137"/>
                  <a:pt x="652881" y="9631"/>
                </a:cubicBezTo>
                <a:cubicBezTo>
                  <a:pt x="652881" y="9631"/>
                  <a:pt x="651915" y="9125"/>
                  <a:pt x="651915" y="8618"/>
                </a:cubicBezTo>
                <a:lnTo>
                  <a:pt x="652398" y="7606"/>
                </a:lnTo>
                <a:cubicBezTo>
                  <a:pt x="652881" y="7096"/>
                  <a:pt x="653364" y="6589"/>
                  <a:pt x="653364" y="6589"/>
                </a:cubicBezTo>
                <a:cubicBezTo>
                  <a:pt x="654812" y="7606"/>
                  <a:pt x="656261" y="8618"/>
                  <a:pt x="657709" y="10137"/>
                </a:cubicBezTo>
                <a:cubicBezTo>
                  <a:pt x="657227" y="10137"/>
                  <a:pt x="657227" y="11154"/>
                  <a:pt x="656744" y="11154"/>
                </a:cubicBezTo>
                <a:cubicBezTo>
                  <a:pt x="656744" y="11154"/>
                  <a:pt x="656261" y="10137"/>
                  <a:pt x="655778" y="10137"/>
                </a:cubicBezTo>
                <a:cubicBezTo>
                  <a:pt x="655778" y="10137"/>
                  <a:pt x="655295" y="11154"/>
                  <a:pt x="654812" y="11154"/>
                </a:cubicBezTo>
                <a:cubicBezTo>
                  <a:pt x="654812" y="11660"/>
                  <a:pt x="654329" y="12166"/>
                  <a:pt x="654329" y="12672"/>
                </a:cubicBezTo>
                <a:cubicBezTo>
                  <a:pt x="653847" y="12672"/>
                  <a:pt x="653847" y="13178"/>
                  <a:pt x="653364" y="13685"/>
                </a:cubicBezTo>
                <a:cubicBezTo>
                  <a:pt x="653364" y="13685"/>
                  <a:pt x="652398" y="14191"/>
                  <a:pt x="652398" y="14701"/>
                </a:cubicBezTo>
                <a:cubicBezTo>
                  <a:pt x="652398" y="14701"/>
                  <a:pt x="653364" y="15207"/>
                  <a:pt x="653847" y="15714"/>
                </a:cubicBezTo>
                <a:cubicBezTo>
                  <a:pt x="653847" y="15207"/>
                  <a:pt x="654329" y="14701"/>
                  <a:pt x="654329" y="14191"/>
                </a:cubicBezTo>
                <a:lnTo>
                  <a:pt x="655295" y="13178"/>
                </a:lnTo>
                <a:lnTo>
                  <a:pt x="656261" y="14191"/>
                </a:lnTo>
                <a:lnTo>
                  <a:pt x="655295" y="15207"/>
                </a:lnTo>
                <a:cubicBezTo>
                  <a:pt x="655778" y="15207"/>
                  <a:pt x="656261" y="16220"/>
                  <a:pt x="656744" y="16220"/>
                </a:cubicBezTo>
                <a:lnTo>
                  <a:pt x="657227" y="15207"/>
                </a:lnTo>
                <a:cubicBezTo>
                  <a:pt x="657709" y="15207"/>
                  <a:pt x="658192" y="15714"/>
                  <a:pt x="658675" y="15714"/>
                </a:cubicBezTo>
                <a:cubicBezTo>
                  <a:pt x="658675" y="15714"/>
                  <a:pt x="659158" y="16726"/>
                  <a:pt x="659641" y="16726"/>
                </a:cubicBezTo>
                <a:cubicBezTo>
                  <a:pt x="659641" y="16726"/>
                  <a:pt x="660124" y="15714"/>
                  <a:pt x="660607" y="15714"/>
                </a:cubicBezTo>
                <a:cubicBezTo>
                  <a:pt x="660607" y="15714"/>
                  <a:pt x="661089" y="16726"/>
                  <a:pt x="661572" y="16726"/>
                </a:cubicBezTo>
                <a:cubicBezTo>
                  <a:pt x="661572" y="16220"/>
                  <a:pt x="662055" y="15207"/>
                  <a:pt x="662538" y="15207"/>
                </a:cubicBezTo>
                <a:cubicBezTo>
                  <a:pt x="662538" y="15207"/>
                  <a:pt x="663021" y="16220"/>
                  <a:pt x="663504" y="16220"/>
                </a:cubicBezTo>
                <a:lnTo>
                  <a:pt x="663987" y="15207"/>
                </a:lnTo>
                <a:cubicBezTo>
                  <a:pt x="663987" y="14701"/>
                  <a:pt x="663021" y="14701"/>
                  <a:pt x="663021" y="14191"/>
                </a:cubicBezTo>
                <a:cubicBezTo>
                  <a:pt x="663021" y="13685"/>
                  <a:pt x="663987" y="13685"/>
                  <a:pt x="663987" y="13178"/>
                </a:cubicBezTo>
                <a:cubicBezTo>
                  <a:pt x="663021" y="12672"/>
                  <a:pt x="662538" y="12166"/>
                  <a:pt x="661572" y="11154"/>
                </a:cubicBezTo>
                <a:cubicBezTo>
                  <a:pt x="661572" y="11154"/>
                  <a:pt x="661089" y="10643"/>
                  <a:pt x="660607" y="10643"/>
                </a:cubicBezTo>
                <a:cubicBezTo>
                  <a:pt x="661089" y="9631"/>
                  <a:pt x="662055" y="9125"/>
                  <a:pt x="662538" y="8112"/>
                </a:cubicBezTo>
                <a:cubicBezTo>
                  <a:pt x="663021" y="8618"/>
                  <a:pt x="663987" y="9631"/>
                  <a:pt x="664469" y="10137"/>
                </a:cubicBezTo>
                <a:cubicBezTo>
                  <a:pt x="664469" y="10137"/>
                  <a:pt x="663504" y="10643"/>
                  <a:pt x="663504" y="11154"/>
                </a:cubicBezTo>
                <a:cubicBezTo>
                  <a:pt x="663504" y="11154"/>
                  <a:pt x="664469" y="11660"/>
                  <a:pt x="664952" y="12166"/>
                </a:cubicBezTo>
                <a:cubicBezTo>
                  <a:pt x="664952" y="12166"/>
                  <a:pt x="665435" y="12672"/>
                  <a:pt x="665918" y="12672"/>
                </a:cubicBezTo>
                <a:cubicBezTo>
                  <a:pt x="666401" y="12166"/>
                  <a:pt x="666884" y="11154"/>
                  <a:pt x="667366" y="10643"/>
                </a:cubicBezTo>
                <a:cubicBezTo>
                  <a:pt x="667849" y="10137"/>
                  <a:pt x="667849" y="9631"/>
                  <a:pt x="668332" y="9631"/>
                </a:cubicBezTo>
                <a:lnTo>
                  <a:pt x="669298" y="10137"/>
                </a:lnTo>
                <a:cubicBezTo>
                  <a:pt x="669298" y="10643"/>
                  <a:pt x="670264" y="11154"/>
                  <a:pt x="670264" y="11154"/>
                </a:cubicBezTo>
                <a:cubicBezTo>
                  <a:pt x="670264" y="11660"/>
                  <a:pt x="669781" y="12166"/>
                  <a:pt x="669781" y="12166"/>
                </a:cubicBezTo>
                <a:cubicBezTo>
                  <a:pt x="669781" y="12672"/>
                  <a:pt x="670746" y="13178"/>
                  <a:pt x="670746" y="13178"/>
                </a:cubicBezTo>
                <a:cubicBezTo>
                  <a:pt x="670746" y="13685"/>
                  <a:pt x="671712" y="13685"/>
                  <a:pt x="671712" y="14191"/>
                </a:cubicBezTo>
                <a:cubicBezTo>
                  <a:pt x="672195" y="14191"/>
                  <a:pt x="672678" y="14701"/>
                  <a:pt x="672678" y="14701"/>
                </a:cubicBezTo>
                <a:cubicBezTo>
                  <a:pt x="673161" y="15207"/>
                  <a:pt x="673644" y="15207"/>
                  <a:pt x="674126" y="15714"/>
                </a:cubicBezTo>
                <a:cubicBezTo>
                  <a:pt x="674126" y="15207"/>
                  <a:pt x="674609" y="15207"/>
                  <a:pt x="674609" y="14701"/>
                </a:cubicBezTo>
                <a:cubicBezTo>
                  <a:pt x="675092" y="14701"/>
                  <a:pt x="675575" y="13685"/>
                  <a:pt x="675575" y="13685"/>
                </a:cubicBezTo>
                <a:cubicBezTo>
                  <a:pt x="675575" y="13178"/>
                  <a:pt x="674609" y="12672"/>
                  <a:pt x="674609" y="12672"/>
                </a:cubicBezTo>
                <a:cubicBezTo>
                  <a:pt x="674609" y="12672"/>
                  <a:pt x="675092" y="11660"/>
                  <a:pt x="675575" y="11660"/>
                </a:cubicBezTo>
                <a:cubicBezTo>
                  <a:pt x="675575" y="11660"/>
                  <a:pt x="676058" y="12166"/>
                  <a:pt x="676541" y="12166"/>
                </a:cubicBezTo>
                <a:cubicBezTo>
                  <a:pt x="677024" y="12672"/>
                  <a:pt x="677024" y="13178"/>
                  <a:pt x="677506" y="13178"/>
                </a:cubicBezTo>
                <a:lnTo>
                  <a:pt x="678472" y="14191"/>
                </a:lnTo>
                <a:cubicBezTo>
                  <a:pt x="678955" y="14191"/>
                  <a:pt x="679438" y="13178"/>
                  <a:pt x="679438" y="13178"/>
                </a:cubicBezTo>
                <a:cubicBezTo>
                  <a:pt x="679921" y="12672"/>
                  <a:pt x="679921" y="12166"/>
                  <a:pt x="680404" y="11660"/>
                </a:cubicBezTo>
                <a:lnTo>
                  <a:pt x="680886" y="10643"/>
                </a:lnTo>
                <a:cubicBezTo>
                  <a:pt x="681369" y="10643"/>
                  <a:pt x="681852" y="11660"/>
                  <a:pt x="682335" y="11660"/>
                </a:cubicBezTo>
                <a:cubicBezTo>
                  <a:pt x="682335" y="11660"/>
                  <a:pt x="682818" y="12166"/>
                  <a:pt x="683301" y="12166"/>
                </a:cubicBezTo>
                <a:cubicBezTo>
                  <a:pt x="683301" y="12672"/>
                  <a:pt x="683784" y="11154"/>
                  <a:pt x="684266" y="11154"/>
                </a:cubicBezTo>
                <a:cubicBezTo>
                  <a:pt x="684266" y="11154"/>
                  <a:pt x="684749" y="12166"/>
                  <a:pt x="685232" y="12166"/>
                </a:cubicBezTo>
                <a:cubicBezTo>
                  <a:pt x="685232" y="11660"/>
                  <a:pt x="685715" y="11154"/>
                  <a:pt x="685715" y="11154"/>
                </a:cubicBezTo>
                <a:lnTo>
                  <a:pt x="687163" y="11660"/>
                </a:lnTo>
                <a:cubicBezTo>
                  <a:pt x="687163" y="12166"/>
                  <a:pt x="686198" y="12672"/>
                  <a:pt x="686198" y="13178"/>
                </a:cubicBezTo>
                <a:cubicBezTo>
                  <a:pt x="686198" y="13178"/>
                  <a:pt x="685715" y="13685"/>
                  <a:pt x="685232" y="14191"/>
                </a:cubicBezTo>
                <a:lnTo>
                  <a:pt x="684749" y="15207"/>
                </a:lnTo>
                <a:cubicBezTo>
                  <a:pt x="684749" y="15714"/>
                  <a:pt x="685715" y="15714"/>
                  <a:pt x="685715" y="16220"/>
                </a:cubicBezTo>
                <a:lnTo>
                  <a:pt x="684749" y="17236"/>
                </a:lnTo>
                <a:cubicBezTo>
                  <a:pt x="684749" y="17743"/>
                  <a:pt x="685715" y="17743"/>
                  <a:pt x="685715" y="18249"/>
                </a:cubicBezTo>
                <a:cubicBezTo>
                  <a:pt x="685715" y="18249"/>
                  <a:pt x="686681" y="18755"/>
                  <a:pt x="687163" y="18755"/>
                </a:cubicBezTo>
                <a:cubicBezTo>
                  <a:pt x="687163" y="18755"/>
                  <a:pt x="687646" y="18249"/>
                  <a:pt x="687646" y="17743"/>
                </a:cubicBezTo>
                <a:lnTo>
                  <a:pt x="686681" y="17236"/>
                </a:lnTo>
                <a:cubicBezTo>
                  <a:pt x="686681" y="16726"/>
                  <a:pt x="687163" y="16220"/>
                  <a:pt x="687646" y="15714"/>
                </a:cubicBezTo>
                <a:cubicBezTo>
                  <a:pt x="687646" y="15714"/>
                  <a:pt x="688129" y="15207"/>
                  <a:pt x="688129" y="14701"/>
                </a:cubicBezTo>
                <a:cubicBezTo>
                  <a:pt x="688612" y="14701"/>
                  <a:pt x="687163" y="14191"/>
                  <a:pt x="687163" y="13685"/>
                </a:cubicBezTo>
                <a:cubicBezTo>
                  <a:pt x="687163" y="13685"/>
                  <a:pt x="688129" y="13178"/>
                  <a:pt x="688129" y="12672"/>
                </a:cubicBezTo>
                <a:cubicBezTo>
                  <a:pt x="688129" y="12166"/>
                  <a:pt x="689095" y="12166"/>
                  <a:pt x="689095" y="11660"/>
                </a:cubicBezTo>
                <a:cubicBezTo>
                  <a:pt x="689095" y="11154"/>
                  <a:pt x="688129" y="11154"/>
                  <a:pt x="687646" y="10643"/>
                </a:cubicBezTo>
                <a:cubicBezTo>
                  <a:pt x="688612" y="10137"/>
                  <a:pt x="689095" y="9125"/>
                  <a:pt x="689578" y="8618"/>
                </a:cubicBezTo>
                <a:cubicBezTo>
                  <a:pt x="689578" y="8112"/>
                  <a:pt x="690061" y="7606"/>
                  <a:pt x="690061" y="7096"/>
                </a:cubicBezTo>
                <a:cubicBezTo>
                  <a:pt x="691026" y="8112"/>
                  <a:pt x="691509" y="8618"/>
                  <a:pt x="692475" y="9125"/>
                </a:cubicBezTo>
                <a:cubicBezTo>
                  <a:pt x="691992" y="9631"/>
                  <a:pt x="691992" y="9631"/>
                  <a:pt x="691509" y="10137"/>
                </a:cubicBezTo>
                <a:cubicBezTo>
                  <a:pt x="691509" y="10643"/>
                  <a:pt x="691026" y="11154"/>
                  <a:pt x="691026" y="11154"/>
                </a:cubicBezTo>
                <a:cubicBezTo>
                  <a:pt x="691026" y="11660"/>
                  <a:pt x="691992" y="12166"/>
                  <a:pt x="691992" y="12166"/>
                </a:cubicBezTo>
                <a:cubicBezTo>
                  <a:pt x="691992" y="12166"/>
                  <a:pt x="692958" y="12672"/>
                  <a:pt x="692958" y="13178"/>
                </a:cubicBezTo>
                <a:cubicBezTo>
                  <a:pt x="692958" y="13178"/>
                  <a:pt x="691992" y="13685"/>
                  <a:pt x="691992" y="14191"/>
                </a:cubicBezTo>
                <a:cubicBezTo>
                  <a:pt x="692475" y="14701"/>
                  <a:pt x="692958" y="14701"/>
                  <a:pt x="693441" y="15207"/>
                </a:cubicBezTo>
                <a:cubicBezTo>
                  <a:pt x="693441" y="15207"/>
                  <a:pt x="693923" y="15714"/>
                  <a:pt x="694406" y="15714"/>
                </a:cubicBezTo>
                <a:cubicBezTo>
                  <a:pt x="694406" y="15714"/>
                  <a:pt x="694889" y="15207"/>
                  <a:pt x="694889" y="14701"/>
                </a:cubicBezTo>
                <a:cubicBezTo>
                  <a:pt x="695372" y="14701"/>
                  <a:pt x="695855" y="13685"/>
                  <a:pt x="695855" y="13685"/>
                </a:cubicBezTo>
                <a:cubicBezTo>
                  <a:pt x="695855" y="13685"/>
                  <a:pt x="694889" y="13178"/>
                  <a:pt x="694889" y="12672"/>
                </a:cubicBezTo>
                <a:cubicBezTo>
                  <a:pt x="694889" y="12672"/>
                  <a:pt x="695372" y="12166"/>
                  <a:pt x="695855" y="11660"/>
                </a:cubicBezTo>
                <a:lnTo>
                  <a:pt x="696338" y="10643"/>
                </a:lnTo>
                <a:cubicBezTo>
                  <a:pt x="696821" y="10643"/>
                  <a:pt x="697303" y="11154"/>
                  <a:pt x="697786" y="11154"/>
                </a:cubicBezTo>
                <a:cubicBezTo>
                  <a:pt x="697786" y="11660"/>
                  <a:pt x="698269" y="12166"/>
                  <a:pt x="698752" y="12166"/>
                </a:cubicBezTo>
                <a:lnTo>
                  <a:pt x="699718" y="13178"/>
                </a:lnTo>
                <a:cubicBezTo>
                  <a:pt x="700201" y="13178"/>
                  <a:pt x="700201" y="12166"/>
                  <a:pt x="700684" y="12166"/>
                </a:cubicBezTo>
                <a:cubicBezTo>
                  <a:pt x="700684" y="12166"/>
                  <a:pt x="701166" y="13178"/>
                  <a:pt x="701649" y="12672"/>
                </a:cubicBezTo>
                <a:cubicBezTo>
                  <a:pt x="702132" y="12672"/>
                  <a:pt x="702132" y="11660"/>
                  <a:pt x="702615" y="11660"/>
                </a:cubicBezTo>
                <a:cubicBezTo>
                  <a:pt x="702132" y="11154"/>
                  <a:pt x="701649" y="11154"/>
                  <a:pt x="701166" y="10643"/>
                </a:cubicBezTo>
                <a:cubicBezTo>
                  <a:pt x="701166" y="10643"/>
                  <a:pt x="702132" y="10137"/>
                  <a:pt x="702132" y="9631"/>
                </a:cubicBezTo>
                <a:cubicBezTo>
                  <a:pt x="702615" y="9631"/>
                  <a:pt x="703098" y="9125"/>
                  <a:pt x="703098" y="8618"/>
                </a:cubicBezTo>
                <a:cubicBezTo>
                  <a:pt x="703098" y="8618"/>
                  <a:pt x="702132" y="8112"/>
                  <a:pt x="702132" y="7606"/>
                </a:cubicBezTo>
                <a:lnTo>
                  <a:pt x="702615" y="6589"/>
                </a:lnTo>
                <a:cubicBezTo>
                  <a:pt x="703098" y="6083"/>
                  <a:pt x="703581" y="6083"/>
                  <a:pt x="703581" y="5577"/>
                </a:cubicBezTo>
                <a:cubicBezTo>
                  <a:pt x="703581" y="5577"/>
                  <a:pt x="704547" y="6083"/>
                  <a:pt x="704547" y="6589"/>
                </a:cubicBezTo>
                <a:cubicBezTo>
                  <a:pt x="704547" y="6589"/>
                  <a:pt x="703581" y="7096"/>
                  <a:pt x="704064" y="7606"/>
                </a:cubicBezTo>
                <a:lnTo>
                  <a:pt x="705029" y="8112"/>
                </a:lnTo>
                <a:cubicBezTo>
                  <a:pt x="705029" y="8618"/>
                  <a:pt x="705995" y="8618"/>
                  <a:pt x="705995" y="9125"/>
                </a:cubicBezTo>
                <a:cubicBezTo>
                  <a:pt x="705995" y="9631"/>
                  <a:pt x="705029" y="10137"/>
                  <a:pt x="705029" y="10137"/>
                </a:cubicBezTo>
                <a:cubicBezTo>
                  <a:pt x="705029" y="10643"/>
                  <a:pt x="704547" y="11154"/>
                  <a:pt x="704547" y="11660"/>
                </a:cubicBezTo>
                <a:lnTo>
                  <a:pt x="705512" y="12166"/>
                </a:lnTo>
                <a:cubicBezTo>
                  <a:pt x="705512" y="12672"/>
                  <a:pt x="704547" y="13178"/>
                  <a:pt x="704547" y="13685"/>
                </a:cubicBezTo>
                <a:lnTo>
                  <a:pt x="705512" y="14191"/>
                </a:lnTo>
                <a:cubicBezTo>
                  <a:pt x="705995" y="14701"/>
                  <a:pt x="706478" y="14701"/>
                  <a:pt x="706961" y="15207"/>
                </a:cubicBezTo>
                <a:cubicBezTo>
                  <a:pt x="706961" y="14701"/>
                  <a:pt x="707444" y="14191"/>
                  <a:pt x="707444" y="14191"/>
                </a:cubicBezTo>
                <a:cubicBezTo>
                  <a:pt x="707444" y="13685"/>
                  <a:pt x="706478" y="13178"/>
                  <a:pt x="706478" y="13178"/>
                </a:cubicBezTo>
                <a:cubicBezTo>
                  <a:pt x="706478" y="12672"/>
                  <a:pt x="706961" y="12166"/>
                  <a:pt x="707444" y="12166"/>
                </a:cubicBezTo>
                <a:cubicBezTo>
                  <a:pt x="707444" y="11660"/>
                  <a:pt x="707926" y="11154"/>
                  <a:pt x="708409" y="11154"/>
                </a:cubicBezTo>
                <a:cubicBezTo>
                  <a:pt x="708409" y="10643"/>
                  <a:pt x="706961" y="10137"/>
                  <a:pt x="706961" y="10137"/>
                </a:cubicBezTo>
                <a:cubicBezTo>
                  <a:pt x="706961" y="9631"/>
                  <a:pt x="707926" y="9125"/>
                  <a:pt x="707926" y="9125"/>
                </a:cubicBezTo>
                <a:cubicBezTo>
                  <a:pt x="707926" y="8618"/>
                  <a:pt x="708409" y="8112"/>
                  <a:pt x="708892" y="7606"/>
                </a:cubicBezTo>
                <a:lnTo>
                  <a:pt x="709858" y="8618"/>
                </a:lnTo>
                <a:lnTo>
                  <a:pt x="708892" y="9631"/>
                </a:lnTo>
                <a:cubicBezTo>
                  <a:pt x="709375" y="10137"/>
                  <a:pt x="709858" y="10643"/>
                  <a:pt x="709858" y="10643"/>
                </a:cubicBezTo>
                <a:cubicBezTo>
                  <a:pt x="710341" y="10643"/>
                  <a:pt x="710824" y="11660"/>
                  <a:pt x="711307" y="11660"/>
                </a:cubicBezTo>
                <a:cubicBezTo>
                  <a:pt x="711307" y="11660"/>
                  <a:pt x="711789" y="10643"/>
                  <a:pt x="711789" y="10137"/>
                </a:cubicBezTo>
                <a:cubicBezTo>
                  <a:pt x="712272" y="10137"/>
                  <a:pt x="712755" y="9631"/>
                  <a:pt x="712755" y="9125"/>
                </a:cubicBezTo>
                <a:lnTo>
                  <a:pt x="711789" y="8618"/>
                </a:lnTo>
                <a:cubicBezTo>
                  <a:pt x="711789" y="8112"/>
                  <a:pt x="710824" y="7606"/>
                  <a:pt x="710824" y="7606"/>
                </a:cubicBezTo>
                <a:lnTo>
                  <a:pt x="711307" y="6589"/>
                </a:lnTo>
                <a:cubicBezTo>
                  <a:pt x="711789" y="6589"/>
                  <a:pt x="712272" y="7606"/>
                  <a:pt x="712755" y="7096"/>
                </a:cubicBezTo>
                <a:lnTo>
                  <a:pt x="713238" y="6083"/>
                </a:lnTo>
                <a:cubicBezTo>
                  <a:pt x="713721" y="6589"/>
                  <a:pt x="714204" y="6589"/>
                  <a:pt x="714204" y="7096"/>
                </a:cubicBezTo>
                <a:cubicBezTo>
                  <a:pt x="714687" y="7096"/>
                  <a:pt x="715652" y="7606"/>
                  <a:pt x="715652" y="7606"/>
                </a:cubicBezTo>
                <a:cubicBezTo>
                  <a:pt x="715652" y="8112"/>
                  <a:pt x="714687" y="8618"/>
                  <a:pt x="714687" y="9125"/>
                </a:cubicBezTo>
                <a:lnTo>
                  <a:pt x="715652" y="9631"/>
                </a:lnTo>
                <a:cubicBezTo>
                  <a:pt x="715652" y="10137"/>
                  <a:pt x="714687" y="10643"/>
                  <a:pt x="715170" y="11154"/>
                </a:cubicBezTo>
                <a:lnTo>
                  <a:pt x="716135" y="11660"/>
                </a:lnTo>
                <a:cubicBezTo>
                  <a:pt x="716135" y="12166"/>
                  <a:pt x="715170" y="12672"/>
                  <a:pt x="715170" y="13178"/>
                </a:cubicBezTo>
                <a:lnTo>
                  <a:pt x="714204" y="14191"/>
                </a:lnTo>
                <a:cubicBezTo>
                  <a:pt x="714204" y="14191"/>
                  <a:pt x="715652" y="14701"/>
                  <a:pt x="715652" y="15207"/>
                </a:cubicBezTo>
                <a:cubicBezTo>
                  <a:pt x="715170" y="15207"/>
                  <a:pt x="714687" y="15714"/>
                  <a:pt x="714687" y="16220"/>
                </a:cubicBezTo>
                <a:cubicBezTo>
                  <a:pt x="714204" y="16726"/>
                  <a:pt x="714204" y="16726"/>
                  <a:pt x="713721" y="17236"/>
                </a:cubicBezTo>
                <a:cubicBezTo>
                  <a:pt x="714204" y="17236"/>
                  <a:pt x="714687" y="18249"/>
                  <a:pt x="714687" y="18249"/>
                </a:cubicBezTo>
                <a:cubicBezTo>
                  <a:pt x="715170" y="18249"/>
                  <a:pt x="715170" y="17236"/>
                  <a:pt x="715652" y="16726"/>
                </a:cubicBezTo>
                <a:cubicBezTo>
                  <a:pt x="716135" y="16726"/>
                  <a:pt x="716618" y="17743"/>
                  <a:pt x="716618" y="17743"/>
                </a:cubicBezTo>
                <a:cubicBezTo>
                  <a:pt x="717101" y="17743"/>
                  <a:pt x="717584" y="16726"/>
                  <a:pt x="717584" y="16726"/>
                </a:cubicBezTo>
                <a:lnTo>
                  <a:pt x="716618" y="15714"/>
                </a:lnTo>
                <a:cubicBezTo>
                  <a:pt x="716618" y="15714"/>
                  <a:pt x="717101" y="14701"/>
                  <a:pt x="717584" y="14701"/>
                </a:cubicBezTo>
                <a:cubicBezTo>
                  <a:pt x="717584" y="14191"/>
                  <a:pt x="718067" y="13685"/>
                  <a:pt x="718067" y="13685"/>
                </a:cubicBezTo>
                <a:cubicBezTo>
                  <a:pt x="718550" y="13178"/>
                  <a:pt x="718550" y="12672"/>
                  <a:pt x="719032" y="12672"/>
                </a:cubicBezTo>
                <a:cubicBezTo>
                  <a:pt x="719032" y="12166"/>
                  <a:pt x="719998" y="13178"/>
                  <a:pt x="719998" y="13178"/>
                </a:cubicBezTo>
                <a:cubicBezTo>
                  <a:pt x="720481" y="13178"/>
                  <a:pt x="720481" y="12166"/>
                  <a:pt x="720964" y="12166"/>
                </a:cubicBezTo>
                <a:cubicBezTo>
                  <a:pt x="721447" y="12166"/>
                  <a:pt x="721447" y="11154"/>
                  <a:pt x="721930" y="11154"/>
                </a:cubicBezTo>
                <a:cubicBezTo>
                  <a:pt x="721930" y="11154"/>
                  <a:pt x="722895" y="12166"/>
                  <a:pt x="722895" y="11660"/>
                </a:cubicBezTo>
                <a:cubicBezTo>
                  <a:pt x="722895" y="11660"/>
                  <a:pt x="723378" y="11154"/>
                  <a:pt x="723861" y="10643"/>
                </a:cubicBezTo>
                <a:cubicBezTo>
                  <a:pt x="723861" y="10643"/>
                  <a:pt x="724344" y="10137"/>
                  <a:pt x="724344" y="9631"/>
                </a:cubicBezTo>
                <a:cubicBezTo>
                  <a:pt x="724827" y="9125"/>
                  <a:pt x="724827" y="9125"/>
                  <a:pt x="725310" y="8618"/>
                </a:cubicBezTo>
                <a:cubicBezTo>
                  <a:pt x="725310" y="8112"/>
                  <a:pt x="725793" y="7606"/>
                  <a:pt x="726275" y="7606"/>
                </a:cubicBezTo>
                <a:cubicBezTo>
                  <a:pt x="726275" y="7606"/>
                  <a:pt x="725310" y="6589"/>
                  <a:pt x="724827" y="6589"/>
                </a:cubicBezTo>
                <a:cubicBezTo>
                  <a:pt x="725310" y="6589"/>
                  <a:pt x="725310" y="5577"/>
                  <a:pt x="725793" y="5577"/>
                </a:cubicBezTo>
                <a:cubicBezTo>
                  <a:pt x="726275" y="5577"/>
                  <a:pt x="726758" y="6083"/>
                  <a:pt x="726758" y="6083"/>
                </a:cubicBezTo>
                <a:cubicBezTo>
                  <a:pt x="727241" y="6589"/>
                  <a:pt x="728207" y="7096"/>
                  <a:pt x="728207" y="7096"/>
                </a:cubicBezTo>
                <a:lnTo>
                  <a:pt x="727241" y="8112"/>
                </a:lnTo>
                <a:lnTo>
                  <a:pt x="726275" y="9125"/>
                </a:lnTo>
                <a:cubicBezTo>
                  <a:pt x="726275" y="9631"/>
                  <a:pt x="727241" y="10137"/>
                  <a:pt x="727241" y="10137"/>
                </a:cubicBezTo>
                <a:cubicBezTo>
                  <a:pt x="727724" y="10137"/>
                  <a:pt x="728207" y="9125"/>
                  <a:pt x="728207" y="9125"/>
                </a:cubicBezTo>
                <a:cubicBezTo>
                  <a:pt x="728690" y="9125"/>
                  <a:pt x="729173" y="9631"/>
                  <a:pt x="729173" y="10137"/>
                </a:cubicBezTo>
                <a:cubicBezTo>
                  <a:pt x="729655" y="10137"/>
                  <a:pt x="730138" y="10643"/>
                  <a:pt x="730621" y="10643"/>
                </a:cubicBezTo>
                <a:cubicBezTo>
                  <a:pt x="730621" y="11154"/>
                  <a:pt x="729655" y="11660"/>
                  <a:pt x="729655" y="12166"/>
                </a:cubicBezTo>
                <a:lnTo>
                  <a:pt x="728690" y="13178"/>
                </a:lnTo>
                <a:cubicBezTo>
                  <a:pt x="728690" y="13685"/>
                  <a:pt x="729655" y="13685"/>
                  <a:pt x="729655" y="14191"/>
                </a:cubicBezTo>
                <a:cubicBezTo>
                  <a:pt x="730138" y="14191"/>
                  <a:pt x="730621" y="14701"/>
                  <a:pt x="731104" y="14701"/>
                </a:cubicBezTo>
                <a:cubicBezTo>
                  <a:pt x="731587" y="14191"/>
                  <a:pt x="732070" y="13178"/>
                  <a:pt x="732553" y="12672"/>
                </a:cubicBezTo>
                <a:cubicBezTo>
                  <a:pt x="733036" y="11660"/>
                  <a:pt x="733518" y="11154"/>
                  <a:pt x="734001" y="10137"/>
                </a:cubicBezTo>
                <a:cubicBezTo>
                  <a:pt x="734967" y="9631"/>
                  <a:pt x="735450" y="8618"/>
                  <a:pt x="735933" y="8112"/>
                </a:cubicBezTo>
                <a:cubicBezTo>
                  <a:pt x="735933" y="7606"/>
                  <a:pt x="736415" y="7096"/>
                  <a:pt x="736899" y="7096"/>
                </a:cubicBezTo>
                <a:cubicBezTo>
                  <a:pt x="736899" y="6589"/>
                  <a:pt x="737381" y="6083"/>
                  <a:pt x="737381" y="5577"/>
                </a:cubicBezTo>
                <a:lnTo>
                  <a:pt x="738347" y="6589"/>
                </a:lnTo>
                <a:cubicBezTo>
                  <a:pt x="738830" y="7096"/>
                  <a:pt x="737864" y="7606"/>
                  <a:pt x="737864" y="7606"/>
                </a:cubicBezTo>
                <a:cubicBezTo>
                  <a:pt x="738347" y="8112"/>
                  <a:pt x="738347" y="8618"/>
                  <a:pt x="738830" y="8618"/>
                </a:cubicBezTo>
                <a:cubicBezTo>
                  <a:pt x="739313" y="8618"/>
                  <a:pt x="739796" y="9631"/>
                  <a:pt x="739796" y="9631"/>
                </a:cubicBezTo>
                <a:cubicBezTo>
                  <a:pt x="740278" y="9631"/>
                  <a:pt x="740278" y="8112"/>
                  <a:pt x="740761" y="8618"/>
                </a:cubicBezTo>
                <a:cubicBezTo>
                  <a:pt x="741244" y="8618"/>
                  <a:pt x="741244" y="9125"/>
                  <a:pt x="741727" y="9125"/>
                </a:cubicBezTo>
                <a:cubicBezTo>
                  <a:pt x="741727" y="9631"/>
                  <a:pt x="741244" y="10137"/>
                  <a:pt x="740761" y="10137"/>
                </a:cubicBezTo>
                <a:cubicBezTo>
                  <a:pt x="740761" y="10643"/>
                  <a:pt x="740278" y="11154"/>
                  <a:pt x="740278" y="11660"/>
                </a:cubicBezTo>
                <a:lnTo>
                  <a:pt x="741244" y="12166"/>
                </a:lnTo>
                <a:cubicBezTo>
                  <a:pt x="741244" y="12672"/>
                  <a:pt x="740278" y="13178"/>
                  <a:pt x="740278" y="13685"/>
                </a:cubicBezTo>
                <a:cubicBezTo>
                  <a:pt x="740278" y="13685"/>
                  <a:pt x="741244" y="14191"/>
                  <a:pt x="741727" y="14191"/>
                </a:cubicBezTo>
                <a:cubicBezTo>
                  <a:pt x="741727" y="14701"/>
                  <a:pt x="740761" y="15207"/>
                  <a:pt x="740761" y="15714"/>
                </a:cubicBezTo>
                <a:cubicBezTo>
                  <a:pt x="740761" y="15714"/>
                  <a:pt x="739796" y="16220"/>
                  <a:pt x="739796" y="16726"/>
                </a:cubicBezTo>
                <a:lnTo>
                  <a:pt x="740761" y="17236"/>
                </a:lnTo>
                <a:cubicBezTo>
                  <a:pt x="741244" y="17236"/>
                  <a:pt x="741244" y="16726"/>
                  <a:pt x="741727" y="16220"/>
                </a:cubicBezTo>
                <a:cubicBezTo>
                  <a:pt x="742210" y="16220"/>
                  <a:pt x="742210" y="15714"/>
                  <a:pt x="742693" y="15207"/>
                </a:cubicBezTo>
                <a:cubicBezTo>
                  <a:pt x="742693" y="14701"/>
                  <a:pt x="743175" y="14191"/>
                  <a:pt x="743175" y="14191"/>
                </a:cubicBezTo>
                <a:cubicBezTo>
                  <a:pt x="743658" y="13685"/>
                  <a:pt x="742210" y="13685"/>
                  <a:pt x="742210" y="13178"/>
                </a:cubicBezTo>
                <a:cubicBezTo>
                  <a:pt x="742210" y="12672"/>
                  <a:pt x="743175" y="12672"/>
                  <a:pt x="743175" y="12166"/>
                </a:cubicBezTo>
                <a:lnTo>
                  <a:pt x="744141" y="13178"/>
                </a:lnTo>
                <a:cubicBezTo>
                  <a:pt x="744624" y="13178"/>
                  <a:pt x="744624" y="11660"/>
                  <a:pt x="745107" y="11660"/>
                </a:cubicBezTo>
                <a:cubicBezTo>
                  <a:pt x="745590" y="11660"/>
                  <a:pt x="745590" y="12672"/>
                  <a:pt x="746073" y="12672"/>
                </a:cubicBezTo>
                <a:cubicBezTo>
                  <a:pt x="747038" y="13178"/>
                  <a:pt x="747521" y="13685"/>
                  <a:pt x="748487" y="14191"/>
                </a:cubicBezTo>
                <a:cubicBezTo>
                  <a:pt x="748487" y="14191"/>
                  <a:pt x="748970" y="13685"/>
                  <a:pt x="748970" y="13178"/>
                </a:cubicBezTo>
                <a:cubicBezTo>
                  <a:pt x="748970" y="13178"/>
                  <a:pt x="748004" y="12672"/>
                  <a:pt x="748004" y="12166"/>
                </a:cubicBezTo>
                <a:lnTo>
                  <a:pt x="747038" y="11660"/>
                </a:lnTo>
                <a:cubicBezTo>
                  <a:pt x="747038" y="11154"/>
                  <a:pt x="747521" y="10643"/>
                  <a:pt x="748004" y="10643"/>
                </a:cubicBezTo>
                <a:cubicBezTo>
                  <a:pt x="747521" y="10137"/>
                  <a:pt x="747038" y="9631"/>
                  <a:pt x="746555" y="9631"/>
                </a:cubicBezTo>
                <a:lnTo>
                  <a:pt x="747521" y="8618"/>
                </a:lnTo>
                <a:lnTo>
                  <a:pt x="748487" y="9125"/>
                </a:lnTo>
                <a:cubicBezTo>
                  <a:pt x="748970" y="9631"/>
                  <a:pt x="749453" y="10137"/>
                  <a:pt x="749453" y="10137"/>
                </a:cubicBezTo>
                <a:cubicBezTo>
                  <a:pt x="749935" y="10643"/>
                  <a:pt x="750418" y="10643"/>
                  <a:pt x="750901" y="11154"/>
                </a:cubicBezTo>
                <a:cubicBezTo>
                  <a:pt x="750901" y="11154"/>
                  <a:pt x="751867" y="12166"/>
                  <a:pt x="751867" y="11660"/>
                </a:cubicBezTo>
                <a:lnTo>
                  <a:pt x="752833" y="10643"/>
                </a:lnTo>
                <a:lnTo>
                  <a:pt x="751384" y="10137"/>
                </a:lnTo>
                <a:cubicBezTo>
                  <a:pt x="751384" y="9631"/>
                  <a:pt x="752350" y="9125"/>
                  <a:pt x="752350" y="8618"/>
                </a:cubicBezTo>
                <a:cubicBezTo>
                  <a:pt x="752350" y="8618"/>
                  <a:pt x="752833" y="8112"/>
                  <a:pt x="753315" y="7606"/>
                </a:cubicBezTo>
                <a:cubicBezTo>
                  <a:pt x="753315" y="7096"/>
                  <a:pt x="753798" y="7096"/>
                  <a:pt x="754281" y="6589"/>
                </a:cubicBezTo>
                <a:lnTo>
                  <a:pt x="754764" y="5577"/>
                </a:lnTo>
                <a:lnTo>
                  <a:pt x="755730" y="6083"/>
                </a:lnTo>
                <a:cubicBezTo>
                  <a:pt x="756213" y="6589"/>
                  <a:pt x="755247" y="7096"/>
                  <a:pt x="755247" y="7606"/>
                </a:cubicBezTo>
                <a:cubicBezTo>
                  <a:pt x="755247" y="7606"/>
                  <a:pt x="754281" y="8112"/>
                  <a:pt x="754281" y="8618"/>
                </a:cubicBezTo>
                <a:lnTo>
                  <a:pt x="755247" y="9125"/>
                </a:lnTo>
                <a:cubicBezTo>
                  <a:pt x="755730" y="9631"/>
                  <a:pt x="756213" y="10137"/>
                  <a:pt x="756213" y="10137"/>
                </a:cubicBezTo>
                <a:cubicBezTo>
                  <a:pt x="756695" y="10137"/>
                  <a:pt x="757178" y="9125"/>
                  <a:pt x="757178" y="9125"/>
                </a:cubicBezTo>
                <a:cubicBezTo>
                  <a:pt x="757661" y="8618"/>
                  <a:pt x="757661" y="8112"/>
                  <a:pt x="758144" y="8112"/>
                </a:cubicBezTo>
                <a:cubicBezTo>
                  <a:pt x="758627" y="7096"/>
                  <a:pt x="759110" y="6589"/>
                  <a:pt x="759593" y="5577"/>
                </a:cubicBezTo>
                <a:cubicBezTo>
                  <a:pt x="760558" y="6083"/>
                  <a:pt x="761041" y="6589"/>
                  <a:pt x="762007" y="7606"/>
                </a:cubicBezTo>
                <a:cubicBezTo>
                  <a:pt x="761524" y="8112"/>
                  <a:pt x="761041" y="9125"/>
                  <a:pt x="760075" y="9631"/>
                </a:cubicBezTo>
                <a:cubicBezTo>
                  <a:pt x="759593" y="10643"/>
                  <a:pt x="759110" y="11154"/>
                  <a:pt x="758627" y="12166"/>
                </a:cubicBezTo>
                <a:cubicBezTo>
                  <a:pt x="759110" y="12166"/>
                  <a:pt x="759593" y="12672"/>
                  <a:pt x="759593" y="12672"/>
                </a:cubicBezTo>
                <a:cubicBezTo>
                  <a:pt x="760075" y="12672"/>
                  <a:pt x="760075" y="11660"/>
                  <a:pt x="760558" y="11660"/>
                </a:cubicBezTo>
                <a:cubicBezTo>
                  <a:pt x="761041" y="11660"/>
                  <a:pt x="761041" y="12672"/>
                  <a:pt x="761524" y="12672"/>
                </a:cubicBezTo>
                <a:cubicBezTo>
                  <a:pt x="762007" y="12672"/>
                  <a:pt x="762007" y="11660"/>
                  <a:pt x="762490" y="11660"/>
                </a:cubicBezTo>
                <a:cubicBezTo>
                  <a:pt x="762490" y="11154"/>
                  <a:pt x="762973" y="12166"/>
                  <a:pt x="763455" y="12166"/>
                </a:cubicBezTo>
                <a:cubicBezTo>
                  <a:pt x="763938" y="12166"/>
                  <a:pt x="763938" y="11154"/>
                  <a:pt x="764421" y="11154"/>
                </a:cubicBezTo>
                <a:lnTo>
                  <a:pt x="765387" y="12166"/>
                </a:lnTo>
                <a:cubicBezTo>
                  <a:pt x="765870" y="11660"/>
                  <a:pt x="765870" y="11154"/>
                  <a:pt x="766352" y="10643"/>
                </a:cubicBezTo>
                <a:cubicBezTo>
                  <a:pt x="766352" y="10643"/>
                  <a:pt x="766835" y="10137"/>
                  <a:pt x="766835" y="9631"/>
                </a:cubicBezTo>
                <a:cubicBezTo>
                  <a:pt x="767318" y="10137"/>
                  <a:pt x="767801" y="10137"/>
                  <a:pt x="768284" y="10643"/>
                </a:cubicBezTo>
                <a:cubicBezTo>
                  <a:pt x="768284" y="10643"/>
                  <a:pt x="769250" y="11154"/>
                  <a:pt x="769250" y="11660"/>
                </a:cubicBezTo>
                <a:cubicBezTo>
                  <a:pt x="769250" y="11660"/>
                  <a:pt x="768284" y="12166"/>
                  <a:pt x="768284" y="12672"/>
                </a:cubicBezTo>
                <a:cubicBezTo>
                  <a:pt x="768284" y="12672"/>
                  <a:pt x="769250" y="13178"/>
                  <a:pt x="769250" y="13685"/>
                </a:cubicBezTo>
                <a:cubicBezTo>
                  <a:pt x="769250" y="13685"/>
                  <a:pt x="768767" y="14191"/>
                  <a:pt x="768767" y="14701"/>
                </a:cubicBezTo>
                <a:cubicBezTo>
                  <a:pt x="768767" y="15207"/>
                  <a:pt x="769732" y="15207"/>
                  <a:pt x="769732" y="15207"/>
                </a:cubicBezTo>
                <a:cubicBezTo>
                  <a:pt x="770215" y="14701"/>
                  <a:pt x="770698" y="14191"/>
                  <a:pt x="771181" y="13178"/>
                </a:cubicBezTo>
                <a:cubicBezTo>
                  <a:pt x="771181" y="12672"/>
                  <a:pt x="770698" y="12672"/>
                  <a:pt x="770215" y="12166"/>
                </a:cubicBezTo>
                <a:lnTo>
                  <a:pt x="769250" y="11660"/>
                </a:lnTo>
                <a:cubicBezTo>
                  <a:pt x="769250" y="11154"/>
                  <a:pt x="770215" y="10643"/>
                  <a:pt x="770215" y="10137"/>
                </a:cubicBezTo>
                <a:lnTo>
                  <a:pt x="768767" y="9631"/>
                </a:lnTo>
                <a:cubicBezTo>
                  <a:pt x="768767" y="9125"/>
                  <a:pt x="769732" y="8112"/>
                  <a:pt x="769732" y="8112"/>
                </a:cubicBezTo>
                <a:cubicBezTo>
                  <a:pt x="770215" y="8112"/>
                  <a:pt x="770698" y="9125"/>
                  <a:pt x="770698" y="9125"/>
                </a:cubicBezTo>
                <a:cubicBezTo>
                  <a:pt x="770698" y="9631"/>
                  <a:pt x="771664" y="9631"/>
                  <a:pt x="772147" y="10137"/>
                </a:cubicBezTo>
                <a:lnTo>
                  <a:pt x="771181" y="11154"/>
                </a:lnTo>
                <a:cubicBezTo>
                  <a:pt x="771181" y="11660"/>
                  <a:pt x="771664" y="11660"/>
                  <a:pt x="772147" y="12166"/>
                </a:cubicBezTo>
                <a:cubicBezTo>
                  <a:pt x="772147" y="12166"/>
                  <a:pt x="773112" y="13178"/>
                  <a:pt x="773112" y="12672"/>
                </a:cubicBezTo>
                <a:cubicBezTo>
                  <a:pt x="773595" y="12672"/>
                  <a:pt x="774078" y="11660"/>
                  <a:pt x="774078" y="11660"/>
                </a:cubicBezTo>
                <a:cubicBezTo>
                  <a:pt x="774561" y="11660"/>
                  <a:pt x="775044" y="12672"/>
                  <a:pt x="775044" y="12672"/>
                </a:cubicBezTo>
                <a:cubicBezTo>
                  <a:pt x="775527" y="12672"/>
                  <a:pt x="776010" y="13178"/>
                  <a:pt x="776010" y="13685"/>
                </a:cubicBezTo>
                <a:lnTo>
                  <a:pt x="775527" y="14701"/>
                </a:lnTo>
                <a:cubicBezTo>
                  <a:pt x="775044" y="15207"/>
                  <a:pt x="775044" y="15207"/>
                  <a:pt x="774561" y="15714"/>
                </a:cubicBezTo>
                <a:cubicBezTo>
                  <a:pt x="774561" y="16220"/>
                  <a:pt x="773595" y="16726"/>
                  <a:pt x="773595" y="16726"/>
                </a:cubicBezTo>
                <a:cubicBezTo>
                  <a:pt x="773595" y="17236"/>
                  <a:pt x="774561" y="17743"/>
                  <a:pt x="775044" y="17743"/>
                </a:cubicBezTo>
                <a:cubicBezTo>
                  <a:pt x="775044" y="17236"/>
                  <a:pt x="775527" y="17236"/>
                  <a:pt x="775527" y="16726"/>
                </a:cubicBezTo>
                <a:cubicBezTo>
                  <a:pt x="776010" y="16726"/>
                  <a:pt x="776492" y="15714"/>
                  <a:pt x="776492" y="15714"/>
                </a:cubicBezTo>
                <a:lnTo>
                  <a:pt x="777458" y="16220"/>
                </a:lnTo>
                <a:lnTo>
                  <a:pt x="778424" y="17236"/>
                </a:lnTo>
                <a:cubicBezTo>
                  <a:pt x="778907" y="17236"/>
                  <a:pt x="779390" y="16220"/>
                  <a:pt x="779390" y="16220"/>
                </a:cubicBezTo>
                <a:cubicBezTo>
                  <a:pt x="779872" y="15714"/>
                  <a:pt x="779872" y="15207"/>
                  <a:pt x="780355" y="15207"/>
                </a:cubicBezTo>
                <a:cubicBezTo>
                  <a:pt x="780355" y="14701"/>
                  <a:pt x="780838" y="14191"/>
                  <a:pt x="781321" y="13685"/>
                </a:cubicBezTo>
                <a:lnTo>
                  <a:pt x="779872" y="13178"/>
                </a:lnTo>
                <a:cubicBezTo>
                  <a:pt x="779872" y="12672"/>
                  <a:pt x="780838" y="12166"/>
                  <a:pt x="780838" y="11660"/>
                </a:cubicBezTo>
                <a:cubicBezTo>
                  <a:pt x="781321" y="11660"/>
                  <a:pt x="781321" y="11154"/>
                  <a:pt x="781804" y="10643"/>
                </a:cubicBezTo>
                <a:cubicBezTo>
                  <a:pt x="781804" y="10137"/>
                  <a:pt x="782287" y="10137"/>
                  <a:pt x="782287" y="9631"/>
                </a:cubicBezTo>
                <a:cubicBezTo>
                  <a:pt x="782770" y="9631"/>
                  <a:pt x="783252" y="8618"/>
                  <a:pt x="783252" y="8618"/>
                </a:cubicBezTo>
                <a:lnTo>
                  <a:pt x="784218" y="9125"/>
                </a:lnTo>
                <a:cubicBezTo>
                  <a:pt x="784218" y="9631"/>
                  <a:pt x="783252" y="10137"/>
                  <a:pt x="783735" y="10643"/>
                </a:cubicBezTo>
                <a:lnTo>
                  <a:pt x="784701" y="11154"/>
                </a:lnTo>
                <a:cubicBezTo>
                  <a:pt x="784218" y="11660"/>
                  <a:pt x="784218" y="12166"/>
                  <a:pt x="783735" y="12672"/>
                </a:cubicBezTo>
                <a:cubicBezTo>
                  <a:pt x="783735" y="12672"/>
                  <a:pt x="783252" y="13178"/>
                  <a:pt x="782770" y="13685"/>
                </a:cubicBezTo>
                <a:lnTo>
                  <a:pt x="782287" y="14701"/>
                </a:lnTo>
                <a:cubicBezTo>
                  <a:pt x="782287" y="14701"/>
                  <a:pt x="783252" y="15207"/>
                  <a:pt x="783252" y="15714"/>
                </a:cubicBezTo>
                <a:cubicBezTo>
                  <a:pt x="783735" y="15714"/>
                  <a:pt x="784218" y="16220"/>
                  <a:pt x="784218" y="16220"/>
                </a:cubicBezTo>
                <a:cubicBezTo>
                  <a:pt x="784218" y="16220"/>
                  <a:pt x="785184" y="15714"/>
                  <a:pt x="785184" y="15207"/>
                </a:cubicBezTo>
                <a:cubicBezTo>
                  <a:pt x="785184" y="15207"/>
                  <a:pt x="784218" y="14701"/>
                  <a:pt x="784218" y="14191"/>
                </a:cubicBezTo>
                <a:lnTo>
                  <a:pt x="784701" y="13178"/>
                </a:lnTo>
                <a:cubicBezTo>
                  <a:pt x="785184" y="13178"/>
                  <a:pt x="786150" y="14191"/>
                  <a:pt x="786150" y="14191"/>
                </a:cubicBezTo>
                <a:lnTo>
                  <a:pt x="786633" y="13178"/>
                </a:lnTo>
                <a:cubicBezTo>
                  <a:pt x="786633" y="12672"/>
                  <a:pt x="785667" y="12672"/>
                  <a:pt x="785667" y="12166"/>
                </a:cubicBezTo>
                <a:cubicBezTo>
                  <a:pt x="785667" y="11660"/>
                  <a:pt x="786633" y="11660"/>
                  <a:pt x="786633" y="11154"/>
                </a:cubicBezTo>
                <a:cubicBezTo>
                  <a:pt x="787115" y="10137"/>
                  <a:pt x="787598" y="9631"/>
                  <a:pt x="788081" y="8618"/>
                </a:cubicBezTo>
                <a:cubicBezTo>
                  <a:pt x="788564" y="8618"/>
                  <a:pt x="789047" y="7606"/>
                  <a:pt x="789047" y="7606"/>
                </a:cubicBezTo>
                <a:lnTo>
                  <a:pt x="790013" y="8618"/>
                </a:lnTo>
                <a:cubicBezTo>
                  <a:pt x="790013" y="8618"/>
                  <a:pt x="789530" y="9631"/>
                  <a:pt x="789047" y="9631"/>
                </a:cubicBezTo>
                <a:cubicBezTo>
                  <a:pt x="789047" y="10137"/>
                  <a:pt x="788564" y="10643"/>
                  <a:pt x="788564" y="10643"/>
                </a:cubicBezTo>
                <a:cubicBezTo>
                  <a:pt x="788081" y="11154"/>
                  <a:pt x="788081" y="11660"/>
                  <a:pt x="787598" y="12166"/>
                </a:cubicBezTo>
                <a:cubicBezTo>
                  <a:pt x="788081" y="12166"/>
                  <a:pt x="788564" y="12672"/>
                  <a:pt x="788564" y="12672"/>
                </a:cubicBezTo>
                <a:cubicBezTo>
                  <a:pt x="789047" y="12672"/>
                  <a:pt x="789530" y="13685"/>
                  <a:pt x="790013" y="13685"/>
                </a:cubicBezTo>
                <a:lnTo>
                  <a:pt x="789047" y="14701"/>
                </a:lnTo>
                <a:cubicBezTo>
                  <a:pt x="788564" y="15207"/>
                  <a:pt x="788564" y="15714"/>
                  <a:pt x="788081" y="15714"/>
                </a:cubicBezTo>
                <a:cubicBezTo>
                  <a:pt x="788081" y="16220"/>
                  <a:pt x="787598" y="16726"/>
                  <a:pt x="787115" y="17236"/>
                </a:cubicBezTo>
                <a:lnTo>
                  <a:pt x="788564" y="17743"/>
                </a:lnTo>
                <a:cubicBezTo>
                  <a:pt x="788564" y="18249"/>
                  <a:pt x="787598" y="18755"/>
                  <a:pt x="787598" y="19261"/>
                </a:cubicBezTo>
                <a:lnTo>
                  <a:pt x="788564" y="19767"/>
                </a:lnTo>
                <a:cubicBezTo>
                  <a:pt x="788564" y="19767"/>
                  <a:pt x="789530" y="19261"/>
                  <a:pt x="789530" y="18755"/>
                </a:cubicBezTo>
                <a:cubicBezTo>
                  <a:pt x="789530" y="18249"/>
                  <a:pt x="788564" y="18249"/>
                  <a:pt x="788564" y="17743"/>
                </a:cubicBezTo>
                <a:cubicBezTo>
                  <a:pt x="788564" y="17743"/>
                  <a:pt x="789047" y="17236"/>
                  <a:pt x="789047" y="16726"/>
                </a:cubicBezTo>
                <a:cubicBezTo>
                  <a:pt x="789530" y="16220"/>
                  <a:pt x="789530" y="16220"/>
                  <a:pt x="790013" y="15714"/>
                </a:cubicBezTo>
                <a:cubicBezTo>
                  <a:pt x="790013" y="15714"/>
                  <a:pt x="790495" y="14701"/>
                  <a:pt x="790978" y="14701"/>
                </a:cubicBezTo>
                <a:lnTo>
                  <a:pt x="791944" y="15207"/>
                </a:lnTo>
                <a:lnTo>
                  <a:pt x="792910" y="14191"/>
                </a:lnTo>
                <a:cubicBezTo>
                  <a:pt x="792910" y="14191"/>
                  <a:pt x="791461" y="13685"/>
                  <a:pt x="791461" y="13178"/>
                </a:cubicBezTo>
                <a:cubicBezTo>
                  <a:pt x="791944" y="13178"/>
                  <a:pt x="792427" y="12672"/>
                  <a:pt x="792427" y="12166"/>
                </a:cubicBezTo>
                <a:lnTo>
                  <a:pt x="793393" y="11154"/>
                </a:lnTo>
                <a:lnTo>
                  <a:pt x="794358" y="12166"/>
                </a:lnTo>
                <a:cubicBezTo>
                  <a:pt x="794358" y="11660"/>
                  <a:pt x="795324" y="11154"/>
                  <a:pt x="795324" y="10643"/>
                </a:cubicBezTo>
                <a:lnTo>
                  <a:pt x="794358" y="10137"/>
                </a:lnTo>
                <a:cubicBezTo>
                  <a:pt x="793876" y="9631"/>
                  <a:pt x="794841" y="9125"/>
                  <a:pt x="794841" y="8618"/>
                </a:cubicBezTo>
                <a:lnTo>
                  <a:pt x="793876" y="8112"/>
                </a:lnTo>
                <a:cubicBezTo>
                  <a:pt x="793876" y="7606"/>
                  <a:pt x="794358" y="7096"/>
                  <a:pt x="794841" y="7096"/>
                </a:cubicBezTo>
                <a:cubicBezTo>
                  <a:pt x="794841" y="6589"/>
                  <a:pt x="795324" y="7606"/>
                  <a:pt x="795807" y="7606"/>
                </a:cubicBezTo>
                <a:cubicBezTo>
                  <a:pt x="796290" y="7606"/>
                  <a:pt x="796290" y="6589"/>
                  <a:pt x="796773" y="6589"/>
                </a:cubicBezTo>
                <a:cubicBezTo>
                  <a:pt x="796773" y="6589"/>
                  <a:pt x="797256" y="7606"/>
                  <a:pt x="797739" y="7606"/>
                </a:cubicBezTo>
                <a:cubicBezTo>
                  <a:pt x="797739" y="7606"/>
                  <a:pt x="798221" y="6589"/>
                  <a:pt x="798704" y="6083"/>
                </a:cubicBezTo>
                <a:lnTo>
                  <a:pt x="799670" y="7096"/>
                </a:lnTo>
                <a:lnTo>
                  <a:pt x="798704" y="8112"/>
                </a:lnTo>
                <a:cubicBezTo>
                  <a:pt x="798704" y="8618"/>
                  <a:pt x="799670" y="9125"/>
                  <a:pt x="799670" y="9125"/>
                </a:cubicBezTo>
                <a:lnTo>
                  <a:pt x="800636" y="8112"/>
                </a:lnTo>
                <a:cubicBezTo>
                  <a:pt x="800636" y="7606"/>
                  <a:pt x="799670" y="7606"/>
                  <a:pt x="799670" y="7096"/>
                </a:cubicBezTo>
                <a:cubicBezTo>
                  <a:pt x="799670" y="7096"/>
                  <a:pt x="800636" y="6589"/>
                  <a:pt x="800636" y="6083"/>
                </a:cubicBezTo>
                <a:lnTo>
                  <a:pt x="799187" y="5071"/>
                </a:lnTo>
                <a:cubicBezTo>
                  <a:pt x="799670" y="5071"/>
                  <a:pt x="799670" y="4054"/>
                  <a:pt x="800153" y="4054"/>
                </a:cubicBezTo>
                <a:cubicBezTo>
                  <a:pt x="800636" y="4054"/>
                  <a:pt x="801118" y="5071"/>
                  <a:pt x="801118" y="5071"/>
                </a:cubicBezTo>
                <a:lnTo>
                  <a:pt x="802084" y="5577"/>
                </a:lnTo>
                <a:cubicBezTo>
                  <a:pt x="802567" y="6083"/>
                  <a:pt x="801601" y="6589"/>
                  <a:pt x="801601" y="7096"/>
                </a:cubicBezTo>
                <a:lnTo>
                  <a:pt x="802567" y="7606"/>
                </a:lnTo>
                <a:cubicBezTo>
                  <a:pt x="802567" y="8112"/>
                  <a:pt x="801601" y="8618"/>
                  <a:pt x="801601" y="9125"/>
                </a:cubicBezTo>
                <a:cubicBezTo>
                  <a:pt x="801601" y="9125"/>
                  <a:pt x="802567" y="9631"/>
                  <a:pt x="803050" y="9631"/>
                </a:cubicBezTo>
                <a:lnTo>
                  <a:pt x="804016" y="10643"/>
                </a:lnTo>
                <a:lnTo>
                  <a:pt x="803050" y="11660"/>
                </a:lnTo>
                <a:cubicBezTo>
                  <a:pt x="803050" y="12166"/>
                  <a:pt x="804016" y="12672"/>
                  <a:pt x="804016" y="12672"/>
                </a:cubicBezTo>
                <a:cubicBezTo>
                  <a:pt x="804499" y="12672"/>
                  <a:pt x="804981" y="13178"/>
                  <a:pt x="805464" y="13685"/>
                </a:cubicBezTo>
                <a:lnTo>
                  <a:pt x="806430" y="14191"/>
                </a:lnTo>
                <a:cubicBezTo>
                  <a:pt x="806430" y="14701"/>
                  <a:pt x="805464" y="15207"/>
                  <a:pt x="805464" y="15714"/>
                </a:cubicBezTo>
                <a:lnTo>
                  <a:pt x="806430" y="16220"/>
                </a:lnTo>
                <a:cubicBezTo>
                  <a:pt x="806913" y="16220"/>
                  <a:pt x="807396" y="15207"/>
                  <a:pt x="807396" y="15207"/>
                </a:cubicBezTo>
                <a:cubicBezTo>
                  <a:pt x="807396" y="15207"/>
                  <a:pt x="806430" y="14701"/>
                  <a:pt x="806430" y="14191"/>
                </a:cubicBezTo>
                <a:cubicBezTo>
                  <a:pt x="806430" y="14191"/>
                  <a:pt x="806913" y="13685"/>
                  <a:pt x="806913" y="13178"/>
                </a:cubicBezTo>
                <a:cubicBezTo>
                  <a:pt x="807396" y="13178"/>
                  <a:pt x="807879" y="12672"/>
                  <a:pt x="807879" y="12166"/>
                </a:cubicBezTo>
                <a:cubicBezTo>
                  <a:pt x="807879" y="11660"/>
                  <a:pt x="808844" y="11154"/>
                  <a:pt x="808844" y="11154"/>
                </a:cubicBezTo>
                <a:cubicBezTo>
                  <a:pt x="808844" y="10643"/>
                  <a:pt x="807879" y="10137"/>
                  <a:pt x="807879" y="10137"/>
                </a:cubicBezTo>
                <a:cubicBezTo>
                  <a:pt x="807879" y="9631"/>
                  <a:pt x="808362" y="9125"/>
                  <a:pt x="808362" y="9125"/>
                </a:cubicBezTo>
                <a:cubicBezTo>
                  <a:pt x="808844" y="8618"/>
                  <a:pt x="808844" y="8112"/>
                  <a:pt x="809327" y="7606"/>
                </a:cubicBezTo>
                <a:cubicBezTo>
                  <a:pt x="809810" y="7096"/>
                  <a:pt x="810293" y="6083"/>
                  <a:pt x="810776" y="5577"/>
                </a:cubicBezTo>
                <a:cubicBezTo>
                  <a:pt x="811742" y="6083"/>
                  <a:pt x="812224" y="6589"/>
                  <a:pt x="813190" y="7096"/>
                </a:cubicBezTo>
                <a:cubicBezTo>
                  <a:pt x="813190" y="7606"/>
                  <a:pt x="814156" y="7606"/>
                  <a:pt x="814156" y="8112"/>
                </a:cubicBezTo>
                <a:cubicBezTo>
                  <a:pt x="814156" y="8618"/>
                  <a:pt x="813190" y="9125"/>
                  <a:pt x="813190" y="9125"/>
                </a:cubicBezTo>
                <a:cubicBezTo>
                  <a:pt x="813673" y="9631"/>
                  <a:pt x="814639" y="9631"/>
                  <a:pt x="814639" y="10137"/>
                </a:cubicBezTo>
                <a:lnTo>
                  <a:pt x="813673" y="11154"/>
                </a:lnTo>
                <a:cubicBezTo>
                  <a:pt x="813673" y="11660"/>
                  <a:pt x="814639" y="12166"/>
                  <a:pt x="814639" y="12166"/>
                </a:cubicBezTo>
                <a:cubicBezTo>
                  <a:pt x="815122" y="12166"/>
                  <a:pt x="815605" y="11154"/>
                  <a:pt x="815605" y="11154"/>
                </a:cubicBezTo>
                <a:cubicBezTo>
                  <a:pt x="815605" y="11154"/>
                  <a:pt x="816087" y="9631"/>
                  <a:pt x="816570" y="10137"/>
                </a:cubicBezTo>
                <a:lnTo>
                  <a:pt x="817536" y="10643"/>
                </a:lnTo>
                <a:cubicBezTo>
                  <a:pt x="817536" y="11154"/>
                  <a:pt x="816570" y="11660"/>
                  <a:pt x="816570" y="11660"/>
                </a:cubicBezTo>
                <a:cubicBezTo>
                  <a:pt x="816570" y="12166"/>
                  <a:pt x="817536" y="12166"/>
                  <a:pt x="817536" y="12672"/>
                </a:cubicBezTo>
                <a:cubicBezTo>
                  <a:pt x="818502" y="12166"/>
                  <a:pt x="818984" y="11154"/>
                  <a:pt x="819468" y="10643"/>
                </a:cubicBezTo>
                <a:cubicBezTo>
                  <a:pt x="819468" y="10137"/>
                  <a:pt x="819950" y="9631"/>
                  <a:pt x="819950" y="9125"/>
                </a:cubicBezTo>
                <a:cubicBezTo>
                  <a:pt x="820433" y="9125"/>
                  <a:pt x="818984" y="8618"/>
                  <a:pt x="818984" y="8618"/>
                </a:cubicBezTo>
                <a:cubicBezTo>
                  <a:pt x="818984" y="8112"/>
                  <a:pt x="819950" y="7606"/>
                  <a:pt x="819950" y="7606"/>
                </a:cubicBezTo>
                <a:cubicBezTo>
                  <a:pt x="819950" y="7096"/>
                  <a:pt x="820433" y="6083"/>
                  <a:pt x="820916" y="6083"/>
                </a:cubicBezTo>
                <a:lnTo>
                  <a:pt x="821882" y="7096"/>
                </a:lnTo>
                <a:cubicBezTo>
                  <a:pt x="821882" y="7606"/>
                  <a:pt x="820916" y="8112"/>
                  <a:pt x="820916" y="8112"/>
                </a:cubicBezTo>
                <a:cubicBezTo>
                  <a:pt x="821399" y="8618"/>
                  <a:pt x="821882" y="8618"/>
                  <a:pt x="821882" y="9125"/>
                </a:cubicBezTo>
                <a:cubicBezTo>
                  <a:pt x="822365" y="9125"/>
                  <a:pt x="823330" y="9631"/>
                  <a:pt x="823330" y="10137"/>
                </a:cubicBezTo>
                <a:lnTo>
                  <a:pt x="822365" y="11154"/>
                </a:lnTo>
                <a:cubicBezTo>
                  <a:pt x="822365" y="11154"/>
                  <a:pt x="823330" y="11660"/>
                  <a:pt x="823330" y="12166"/>
                </a:cubicBezTo>
                <a:cubicBezTo>
                  <a:pt x="823813" y="12166"/>
                  <a:pt x="824296" y="12672"/>
                  <a:pt x="824296" y="12672"/>
                </a:cubicBezTo>
                <a:cubicBezTo>
                  <a:pt x="824296" y="13178"/>
                  <a:pt x="823813" y="13685"/>
                  <a:pt x="823813" y="14191"/>
                </a:cubicBezTo>
                <a:cubicBezTo>
                  <a:pt x="823330" y="14191"/>
                  <a:pt x="822847" y="14701"/>
                  <a:pt x="822847" y="15207"/>
                </a:cubicBezTo>
                <a:lnTo>
                  <a:pt x="823813" y="15714"/>
                </a:lnTo>
                <a:cubicBezTo>
                  <a:pt x="823813" y="16220"/>
                  <a:pt x="823330" y="16726"/>
                  <a:pt x="823330" y="17236"/>
                </a:cubicBezTo>
                <a:cubicBezTo>
                  <a:pt x="822847" y="17236"/>
                  <a:pt x="824296" y="17743"/>
                  <a:pt x="824296" y="17743"/>
                </a:cubicBezTo>
                <a:cubicBezTo>
                  <a:pt x="824296" y="17743"/>
                  <a:pt x="825262" y="17236"/>
                  <a:pt x="824779" y="16726"/>
                </a:cubicBezTo>
                <a:cubicBezTo>
                  <a:pt x="824779" y="16726"/>
                  <a:pt x="823813" y="16220"/>
                  <a:pt x="823813" y="15714"/>
                </a:cubicBezTo>
                <a:cubicBezTo>
                  <a:pt x="823813" y="15714"/>
                  <a:pt x="824779" y="15207"/>
                  <a:pt x="824779" y="14701"/>
                </a:cubicBezTo>
                <a:cubicBezTo>
                  <a:pt x="824779" y="14191"/>
                  <a:pt x="825262" y="14191"/>
                  <a:pt x="825744" y="13685"/>
                </a:cubicBezTo>
                <a:cubicBezTo>
                  <a:pt x="825744" y="13178"/>
                  <a:pt x="826227" y="12672"/>
                  <a:pt x="826227" y="12672"/>
                </a:cubicBezTo>
                <a:cubicBezTo>
                  <a:pt x="826710" y="11660"/>
                  <a:pt x="827676" y="11154"/>
                  <a:pt x="828159" y="10137"/>
                </a:cubicBezTo>
                <a:cubicBezTo>
                  <a:pt x="828642" y="9631"/>
                  <a:pt x="829125" y="8618"/>
                  <a:pt x="829607" y="8112"/>
                </a:cubicBezTo>
                <a:cubicBezTo>
                  <a:pt x="830090" y="7606"/>
                  <a:pt x="830090" y="7096"/>
                  <a:pt x="830573" y="7096"/>
                </a:cubicBezTo>
                <a:cubicBezTo>
                  <a:pt x="830573" y="6589"/>
                  <a:pt x="831056" y="6083"/>
                  <a:pt x="831539" y="5577"/>
                </a:cubicBezTo>
                <a:lnTo>
                  <a:pt x="832504" y="6589"/>
                </a:lnTo>
                <a:lnTo>
                  <a:pt x="833470" y="7606"/>
                </a:lnTo>
                <a:cubicBezTo>
                  <a:pt x="833953" y="7606"/>
                  <a:pt x="833953" y="6589"/>
                  <a:pt x="834436" y="6589"/>
                </a:cubicBezTo>
                <a:cubicBezTo>
                  <a:pt x="834436" y="6589"/>
                  <a:pt x="834919" y="7096"/>
                  <a:pt x="835401" y="7096"/>
                </a:cubicBezTo>
                <a:lnTo>
                  <a:pt x="836367" y="6083"/>
                </a:lnTo>
                <a:cubicBezTo>
                  <a:pt x="836367" y="6083"/>
                  <a:pt x="837333" y="6589"/>
                  <a:pt x="837333" y="7096"/>
                </a:cubicBezTo>
                <a:cubicBezTo>
                  <a:pt x="837333" y="7096"/>
                  <a:pt x="836367" y="7606"/>
                  <a:pt x="836367" y="8112"/>
                </a:cubicBezTo>
                <a:cubicBezTo>
                  <a:pt x="836367" y="8618"/>
                  <a:pt x="835884" y="9125"/>
                  <a:pt x="835884" y="9125"/>
                </a:cubicBezTo>
                <a:cubicBezTo>
                  <a:pt x="835401" y="9631"/>
                  <a:pt x="834919" y="10137"/>
                  <a:pt x="834919" y="10137"/>
                </a:cubicBezTo>
                <a:cubicBezTo>
                  <a:pt x="834436" y="10643"/>
                  <a:pt x="834436" y="11154"/>
                  <a:pt x="833953" y="11660"/>
                </a:cubicBezTo>
                <a:cubicBezTo>
                  <a:pt x="833953" y="11660"/>
                  <a:pt x="833470" y="12672"/>
                  <a:pt x="832987" y="12672"/>
                </a:cubicBezTo>
                <a:lnTo>
                  <a:pt x="832022" y="11660"/>
                </a:lnTo>
                <a:cubicBezTo>
                  <a:pt x="832022" y="12166"/>
                  <a:pt x="831056" y="12672"/>
                  <a:pt x="831056" y="12672"/>
                </a:cubicBezTo>
                <a:cubicBezTo>
                  <a:pt x="831539" y="13178"/>
                  <a:pt x="832022" y="13178"/>
                  <a:pt x="832504" y="13685"/>
                </a:cubicBezTo>
                <a:cubicBezTo>
                  <a:pt x="832504" y="14191"/>
                  <a:pt x="833470" y="14191"/>
                  <a:pt x="833470" y="14701"/>
                </a:cubicBezTo>
                <a:cubicBezTo>
                  <a:pt x="833470" y="14701"/>
                  <a:pt x="832504" y="15207"/>
                  <a:pt x="832504" y="15714"/>
                </a:cubicBezTo>
                <a:cubicBezTo>
                  <a:pt x="832987" y="15714"/>
                  <a:pt x="833470" y="16726"/>
                  <a:pt x="833470" y="16726"/>
                </a:cubicBezTo>
                <a:cubicBezTo>
                  <a:pt x="833953" y="16726"/>
                  <a:pt x="834436" y="15714"/>
                  <a:pt x="834436" y="15714"/>
                </a:cubicBezTo>
                <a:cubicBezTo>
                  <a:pt x="834436" y="15207"/>
                  <a:pt x="835401" y="14701"/>
                  <a:pt x="835401" y="14191"/>
                </a:cubicBezTo>
                <a:lnTo>
                  <a:pt x="834436" y="13685"/>
                </a:lnTo>
                <a:cubicBezTo>
                  <a:pt x="834436" y="13178"/>
                  <a:pt x="834919" y="12166"/>
                  <a:pt x="834919" y="12166"/>
                </a:cubicBezTo>
                <a:cubicBezTo>
                  <a:pt x="835401" y="12166"/>
                  <a:pt x="835884" y="13178"/>
                  <a:pt x="836367" y="13178"/>
                </a:cubicBezTo>
                <a:lnTo>
                  <a:pt x="836850" y="12166"/>
                </a:lnTo>
                <a:cubicBezTo>
                  <a:pt x="837333" y="11660"/>
                  <a:pt x="837333" y="11154"/>
                  <a:pt x="837816" y="11154"/>
                </a:cubicBezTo>
                <a:cubicBezTo>
                  <a:pt x="837816" y="10643"/>
                  <a:pt x="838299" y="9631"/>
                  <a:pt x="838781" y="9631"/>
                </a:cubicBezTo>
                <a:lnTo>
                  <a:pt x="839747" y="10643"/>
                </a:lnTo>
                <a:cubicBezTo>
                  <a:pt x="839264" y="11660"/>
                  <a:pt x="838781" y="12166"/>
                  <a:pt x="838299" y="13178"/>
                </a:cubicBezTo>
                <a:cubicBezTo>
                  <a:pt x="838781" y="13685"/>
                  <a:pt x="839264" y="14191"/>
                  <a:pt x="840230" y="14701"/>
                </a:cubicBezTo>
                <a:cubicBezTo>
                  <a:pt x="840713" y="13685"/>
                  <a:pt x="841196" y="13178"/>
                  <a:pt x="841679" y="12166"/>
                </a:cubicBezTo>
                <a:cubicBezTo>
                  <a:pt x="841196" y="11660"/>
                  <a:pt x="840230" y="11154"/>
                  <a:pt x="839747" y="10643"/>
                </a:cubicBezTo>
                <a:cubicBezTo>
                  <a:pt x="840230" y="10643"/>
                  <a:pt x="840230" y="9631"/>
                  <a:pt x="840713" y="9631"/>
                </a:cubicBezTo>
                <a:cubicBezTo>
                  <a:pt x="840713" y="9125"/>
                  <a:pt x="841196" y="8618"/>
                  <a:pt x="841196" y="8618"/>
                </a:cubicBezTo>
                <a:lnTo>
                  <a:pt x="842644" y="9125"/>
                </a:lnTo>
                <a:cubicBezTo>
                  <a:pt x="842644" y="9631"/>
                  <a:pt x="841679" y="10137"/>
                  <a:pt x="841679" y="10643"/>
                </a:cubicBezTo>
                <a:lnTo>
                  <a:pt x="842644" y="11154"/>
                </a:lnTo>
                <a:cubicBezTo>
                  <a:pt x="843127" y="11154"/>
                  <a:pt x="843127" y="10137"/>
                  <a:pt x="843610" y="10137"/>
                </a:cubicBezTo>
                <a:cubicBezTo>
                  <a:pt x="843610" y="10137"/>
                  <a:pt x="844093" y="11154"/>
                  <a:pt x="844576" y="11154"/>
                </a:cubicBezTo>
                <a:cubicBezTo>
                  <a:pt x="845059" y="11154"/>
                  <a:pt x="845059" y="10137"/>
                  <a:pt x="845541" y="9631"/>
                </a:cubicBezTo>
                <a:cubicBezTo>
                  <a:pt x="845541" y="9631"/>
                  <a:pt x="846024" y="10643"/>
                  <a:pt x="846507" y="10643"/>
                </a:cubicBezTo>
                <a:cubicBezTo>
                  <a:pt x="846990" y="10643"/>
                  <a:pt x="846990" y="9631"/>
                  <a:pt x="847473" y="9631"/>
                </a:cubicBezTo>
                <a:cubicBezTo>
                  <a:pt x="847956" y="10137"/>
                  <a:pt x="848921" y="10643"/>
                  <a:pt x="849404" y="11154"/>
                </a:cubicBezTo>
                <a:cubicBezTo>
                  <a:pt x="848921" y="12166"/>
                  <a:pt x="848439" y="12672"/>
                  <a:pt x="847956" y="13685"/>
                </a:cubicBezTo>
                <a:cubicBezTo>
                  <a:pt x="847473" y="14191"/>
                  <a:pt x="847473" y="14191"/>
                  <a:pt x="846990" y="14701"/>
                </a:cubicBezTo>
                <a:lnTo>
                  <a:pt x="846024" y="15714"/>
                </a:lnTo>
                <a:cubicBezTo>
                  <a:pt x="846024" y="15714"/>
                  <a:pt x="846990" y="16726"/>
                  <a:pt x="847473" y="16726"/>
                </a:cubicBezTo>
                <a:lnTo>
                  <a:pt x="847956" y="15714"/>
                </a:lnTo>
                <a:cubicBezTo>
                  <a:pt x="848439" y="15207"/>
                  <a:pt x="848439" y="14701"/>
                  <a:pt x="848921" y="14701"/>
                </a:cubicBezTo>
                <a:cubicBezTo>
                  <a:pt x="849404" y="14191"/>
                  <a:pt x="849404" y="13685"/>
                  <a:pt x="849887" y="13178"/>
                </a:cubicBezTo>
                <a:cubicBezTo>
                  <a:pt x="849887" y="13178"/>
                  <a:pt x="850370" y="12672"/>
                  <a:pt x="850370" y="12166"/>
                </a:cubicBezTo>
                <a:cubicBezTo>
                  <a:pt x="850853" y="11660"/>
                  <a:pt x="851336" y="11154"/>
                  <a:pt x="851336" y="11154"/>
                </a:cubicBezTo>
                <a:cubicBezTo>
                  <a:pt x="851336" y="10643"/>
                  <a:pt x="850370" y="10137"/>
                  <a:pt x="850370" y="10137"/>
                </a:cubicBezTo>
                <a:cubicBezTo>
                  <a:pt x="849887" y="10137"/>
                  <a:pt x="849404" y="9631"/>
                  <a:pt x="849404" y="9125"/>
                </a:cubicBezTo>
                <a:cubicBezTo>
                  <a:pt x="848921" y="9125"/>
                  <a:pt x="849887" y="8618"/>
                  <a:pt x="849887" y="8112"/>
                </a:cubicBezTo>
                <a:cubicBezTo>
                  <a:pt x="850370" y="8618"/>
                  <a:pt x="850853" y="8618"/>
                  <a:pt x="851336" y="9125"/>
                </a:cubicBezTo>
                <a:cubicBezTo>
                  <a:pt x="851336" y="9125"/>
                  <a:pt x="851819" y="10137"/>
                  <a:pt x="852301" y="10137"/>
                </a:cubicBezTo>
                <a:cubicBezTo>
                  <a:pt x="852301" y="10137"/>
                  <a:pt x="852784" y="9125"/>
                  <a:pt x="852784" y="8618"/>
                </a:cubicBezTo>
                <a:cubicBezTo>
                  <a:pt x="853267" y="8618"/>
                  <a:pt x="853750" y="8112"/>
                  <a:pt x="853750" y="7606"/>
                </a:cubicBezTo>
                <a:cubicBezTo>
                  <a:pt x="853750" y="8112"/>
                  <a:pt x="854716" y="8112"/>
                  <a:pt x="854716" y="8618"/>
                </a:cubicBezTo>
                <a:lnTo>
                  <a:pt x="854233" y="9631"/>
                </a:lnTo>
                <a:cubicBezTo>
                  <a:pt x="853750" y="10137"/>
                  <a:pt x="853750" y="10643"/>
                  <a:pt x="853267" y="10643"/>
                </a:cubicBezTo>
                <a:cubicBezTo>
                  <a:pt x="852784" y="11154"/>
                  <a:pt x="852784" y="11660"/>
                  <a:pt x="852301" y="12166"/>
                </a:cubicBezTo>
                <a:cubicBezTo>
                  <a:pt x="852301" y="12166"/>
                  <a:pt x="851819" y="12672"/>
                  <a:pt x="851819" y="13178"/>
                </a:cubicBezTo>
                <a:cubicBezTo>
                  <a:pt x="851819" y="13178"/>
                  <a:pt x="852301" y="14191"/>
                  <a:pt x="852784" y="13685"/>
                </a:cubicBezTo>
                <a:cubicBezTo>
                  <a:pt x="852784" y="13685"/>
                  <a:pt x="853267" y="12672"/>
                  <a:pt x="853750" y="12672"/>
                </a:cubicBezTo>
                <a:cubicBezTo>
                  <a:pt x="853750" y="12672"/>
                  <a:pt x="854233" y="13685"/>
                  <a:pt x="854716" y="13685"/>
                </a:cubicBezTo>
                <a:lnTo>
                  <a:pt x="855199" y="12672"/>
                </a:lnTo>
                <a:cubicBezTo>
                  <a:pt x="855681" y="12166"/>
                  <a:pt x="856164" y="11660"/>
                  <a:pt x="856164" y="11154"/>
                </a:cubicBezTo>
                <a:cubicBezTo>
                  <a:pt x="856164" y="11154"/>
                  <a:pt x="856647" y="10137"/>
                  <a:pt x="857130" y="10137"/>
                </a:cubicBezTo>
                <a:lnTo>
                  <a:pt x="858096" y="11154"/>
                </a:lnTo>
                <a:cubicBezTo>
                  <a:pt x="858579" y="11154"/>
                  <a:pt x="858579" y="10137"/>
                  <a:pt x="859061" y="10137"/>
                </a:cubicBezTo>
                <a:cubicBezTo>
                  <a:pt x="859061" y="10137"/>
                  <a:pt x="859544" y="10643"/>
                  <a:pt x="860027" y="10643"/>
                </a:cubicBezTo>
                <a:cubicBezTo>
                  <a:pt x="860510" y="10643"/>
                  <a:pt x="860510" y="9631"/>
                  <a:pt x="860993" y="9631"/>
                </a:cubicBezTo>
                <a:cubicBezTo>
                  <a:pt x="860993" y="9631"/>
                  <a:pt x="861476" y="10643"/>
                  <a:pt x="861959" y="10643"/>
                </a:cubicBezTo>
                <a:cubicBezTo>
                  <a:pt x="861476" y="10643"/>
                  <a:pt x="861476" y="11660"/>
                  <a:pt x="860993" y="11660"/>
                </a:cubicBezTo>
                <a:cubicBezTo>
                  <a:pt x="861476" y="12166"/>
                  <a:pt x="861959" y="12166"/>
                  <a:pt x="861959" y="12672"/>
                </a:cubicBezTo>
                <a:cubicBezTo>
                  <a:pt x="862441" y="12672"/>
                  <a:pt x="863407" y="13178"/>
                  <a:pt x="863407" y="13685"/>
                </a:cubicBezTo>
                <a:cubicBezTo>
                  <a:pt x="863407" y="13685"/>
                  <a:pt x="862441" y="14191"/>
                  <a:pt x="862441" y="14701"/>
                </a:cubicBezTo>
                <a:cubicBezTo>
                  <a:pt x="861959" y="14701"/>
                  <a:pt x="861959" y="15207"/>
                  <a:pt x="861476" y="15714"/>
                </a:cubicBezTo>
                <a:cubicBezTo>
                  <a:pt x="861476" y="16220"/>
                  <a:pt x="860993" y="16220"/>
                  <a:pt x="860993" y="16726"/>
                </a:cubicBezTo>
                <a:cubicBezTo>
                  <a:pt x="860993" y="16726"/>
                  <a:pt x="861476" y="17743"/>
                  <a:pt x="861959" y="17743"/>
                </a:cubicBezTo>
                <a:cubicBezTo>
                  <a:pt x="861959" y="17743"/>
                  <a:pt x="862441" y="16726"/>
                  <a:pt x="862924" y="16726"/>
                </a:cubicBezTo>
                <a:cubicBezTo>
                  <a:pt x="862924" y="16220"/>
                  <a:pt x="863407" y="15714"/>
                  <a:pt x="863407" y="15207"/>
                </a:cubicBezTo>
                <a:cubicBezTo>
                  <a:pt x="863890" y="15207"/>
                  <a:pt x="863890" y="14701"/>
                  <a:pt x="864373" y="14191"/>
                </a:cubicBezTo>
                <a:cubicBezTo>
                  <a:pt x="864373" y="14191"/>
                  <a:pt x="864856" y="13178"/>
                  <a:pt x="865339" y="13178"/>
                </a:cubicBezTo>
                <a:cubicBezTo>
                  <a:pt x="865339" y="13178"/>
                  <a:pt x="865821" y="14191"/>
                  <a:pt x="866304" y="14191"/>
                </a:cubicBezTo>
                <a:cubicBezTo>
                  <a:pt x="866304" y="14191"/>
                  <a:pt x="866787" y="12672"/>
                  <a:pt x="867270" y="12672"/>
                </a:cubicBezTo>
                <a:lnTo>
                  <a:pt x="868236" y="13685"/>
                </a:lnTo>
                <a:cubicBezTo>
                  <a:pt x="868236" y="13685"/>
                  <a:pt x="868719" y="13178"/>
                  <a:pt x="869202" y="12672"/>
                </a:cubicBezTo>
                <a:cubicBezTo>
                  <a:pt x="869202" y="12166"/>
                  <a:pt x="869684" y="11660"/>
                  <a:pt x="869684" y="11660"/>
                </a:cubicBezTo>
                <a:cubicBezTo>
                  <a:pt x="870167" y="11154"/>
                  <a:pt x="870167" y="10643"/>
                  <a:pt x="870650" y="10137"/>
                </a:cubicBezTo>
                <a:cubicBezTo>
                  <a:pt x="871133" y="10137"/>
                  <a:pt x="871133" y="9631"/>
                  <a:pt x="871616" y="9125"/>
                </a:cubicBezTo>
                <a:cubicBezTo>
                  <a:pt x="871616" y="8618"/>
                  <a:pt x="872099" y="8618"/>
                  <a:pt x="872099" y="8112"/>
                </a:cubicBezTo>
                <a:cubicBezTo>
                  <a:pt x="872581" y="7606"/>
                  <a:pt x="873064" y="7096"/>
                  <a:pt x="873064" y="7096"/>
                </a:cubicBezTo>
                <a:cubicBezTo>
                  <a:pt x="873064" y="6589"/>
                  <a:pt x="872099" y="6083"/>
                  <a:pt x="872099" y="6083"/>
                </a:cubicBezTo>
                <a:cubicBezTo>
                  <a:pt x="872099" y="6083"/>
                  <a:pt x="872581" y="5071"/>
                  <a:pt x="873064" y="5071"/>
                </a:cubicBezTo>
                <a:lnTo>
                  <a:pt x="873547" y="4054"/>
                </a:lnTo>
                <a:cubicBezTo>
                  <a:pt x="874030" y="4054"/>
                  <a:pt x="874513" y="4565"/>
                  <a:pt x="874513" y="4565"/>
                </a:cubicBezTo>
                <a:cubicBezTo>
                  <a:pt x="874996" y="4565"/>
                  <a:pt x="875479" y="3548"/>
                  <a:pt x="875479" y="3548"/>
                </a:cubicBezTo>
                <a:lnTo>
                  <a:pt x="876444" y="4565"/>
                </a:lnTo>
                <a:cubicBezTo>
                  <a:pt x="876444" y="5071"/>
                  <a:pt x="875962" y="5071"/>
                  <a:pt x="875962" y="5577"/>
                </a:cubicBezTo>
                <a:cubicBezTo>
                  <a:pt x="875479" y="6083"/>
                  <a:pt x="874996" y="6589"/>
                  <a:pt x="874996" y="6589"/>
                </a:cubicBezTo>
                <a:cubicBezTo>
                  <a:pt x="874996" y="7096"/>
                  <a:pt x="875962" y="7606"/>
                  <a:pt x="875962" y="7606"/>
                </a:cubicBezTo>
                <a:lnTo>
                  <a:pt x="875479" y="8618"/>
                </a:lnTo>
                <a:cubicBezTo>
                  <a:pt x="874996" y="9125"/>
                  <a:pt x="874513" y="9631"/>
                  <a:pt x="874513" y="9631"/>
                </a:cubicBezTo>
                <a:cubicBezTo>
                  <a:pt x="874030" y="10137"/>
                  <a:pt x="874030" y="10643"/>
                  <a:pt x="873547" y="11154"/>
                </a:cubicBezTo>
                <a:cubicBezTo>
                  <a:pt x="873547" y="11154"/>
                  <a:pt x="873064" y="11660"/>
                  <a:pt x="872581" y="12166"/>
                </a:cubicBezTo>
                <a:cubicBezTo>
                  <a:pt x="872581" y="11660"/>
                  <a:pt x="872099" y="11660"/>
                  <a:pt x="871616" y="11154"/>
                </a:cubicBezTo>
                <a:lnTo>
                  <a:pt x="870650" y="12166"/>
                </a:lnTo>
                <a:cubicBezTo>
                  <a:pt x="870650" y="12672"/>
                  <a:pt x="872099" y="13178"/>
                  <a:pt x="872099" y="13178"/>
                </a:cubicBezTo>
                <a:lnTo>
                  <a:pt x="872581" y="12166"/>
                </a:lnTo>
                <a:cubicBezTo>
                  <a:pt x="873064" y="12166"/>
                  <a:pt x="873547" y="13178"/>
                  <a:pt x="874030" y="13178"/>
                </a:cubicBezTo>
                <a:lnTo>
                  <a:pt x="874513" y="11660"/>
                </a:lnTo>
                <a:cubicBezTo>
                  <a:pt x="874996" y="11660"/>
                  <a:pt x="875962" y="12672"/>
                  <a:pt x="875962" y="12672"/>
                </a:cubicBezTo>
                <a:cubicBezTo>
                  <a:pt x="875824" y="12672"/>
                  <a:pt x="875846" y="12715"/>
                  <a:pt x="875945" y="12785"/>
                </a:cubicBezTo>
                <a:cubicBezTo>
                  <a:pt x="875821" y="13252"/>
                  <a:pt x="874996" y="13685"/>
                  <a:pt x="874996" y="13685"/>
                </a:cubicBezTo>
                <a:lnTo>
                  <a:pt x="875962" y="14701"/>
                </a:lnTo>
                <a:lnTo>
                  <a:pt x="876927" y="13685"/>
                </a:lnTo>
                <a:cubicBezTo>
                  <a:pt x="876927" y="13326"/>
                  <a:pt x="876191" y="12962"/>
                  <a:pt x="875945" y="12785"/>
                </a:cubicBezTo>
                <a:cubicBezTo>
                  <a:pt x="875955" y="12750"/>
                  <a:pt x="875962" y="12711"/>
                  <a:pt x="875962" y="12672"/>
                </a:cubicBezTo>
                <a:lnTo>
                  <a:pt x="876444" y="11660"/>
                </a:lnTo>
                <a:cubicBezTo>
                  <a:pt x="876927" y="11660"/>
                  <a:pt x="877410" y="12672"/>
                  <a:pt x="877893" y="12672"/>
                </a:cubicBezTo>
                <a:cubicBezTo>
                  <a:pt x="877893" y="12166"/>
                  <a:pt x="878376" y="11154"/>
                  <a:pt x="878376" y="11154"/>
                </a:cubicBezTo>
                <a:cubicBezTo>
                  <a:pt x="878859" y="11154"/>
                  <a:pt x="879342" y="12166"/>
                  <a:pt x="879342" y="12166"/>
                </a:cubicBezTo>
                <a:cubicBezTo>
                  <a:pt x="879825" y="11660"/>
                  <a:pt x="880307" y="11660"/>
                  <a:pt x="880307" y="11154"/>
                </a:cubicBezTo>
                <a:cubicBezTo>
                  <a:pt x="880307" y="10643"/>
                  <a:pt x="881273" y="10137"/>
                  <a:pt x="881273" y="10137"/>
                </a:cubicBezTo>
                <a:cubicBezTo>
                  <a:pt x="881273" y="9631"/>
                  <a:pt x="880307" y="9125"/>
                  <a:pt x="880307" y="9125"/>
                </a:cubicBezTo>
                <a:cubicBezTo>
                  <a:pt x="880307" y="8618"/>
                  <a:pt x="880790" y="8112"/>
                  <a:pt x="880790" y="8112"/>
                </a:cubicBezTo>
                <a:cubicBezTo>
                  <a:pt x="880790" y="7606"/>
                  <a:pt x="879825" y="7096"/>
                  <a:pt x="879825" y="7096"/>
                </a:cubicBezTo>
                <a:cubicBezTo>
                  <a:pt x="879825" y="6589"/>
                  <a:pt x="880790" y="6083"/>
                  <a:pt x="880790" y="6083"/>
                </a:cubicBezTo>
                <a:cubicBezTo>
                  <a:pt x="880790" y="5577"/>
                  <a:pt x="881756" y="5071"/>
                  <a:pt x="881756" y="4565"/>
                </a:cubicBezTo>
                <a:cubicBezTo>
                  <a:pt x="881756" y="5071"/>
                  <a:pt x="882722" y="5071"/>
                  <a:pt x="882722" y="5577"/>
                </a:cubicBezTo>
                <a:cubicBezTo>
                  <a:pt x="882722" y="6083"/>
                  <a:pt x="881756" y="6589"/>
                  <a:pt x="881756" y="6589"/>
                </a:cubicBezTo>
                <a:cubicBezTo>
                  <a:pt x="881756" y="7096"/>
                  <a:pt x="882722" y="7096"/>
                  <a:pt x="882722" y="7606"/>
                </a:cubicBezTo>
                <a:cubicBezTo>
                  <a:pt x="882722" y="7606"/>
                  <a:pt x="881756" y="8618"/>
                  <a:pt x="882239" y="8618"/>
                </a:cubicBezTo>
                <a:cubicBezTo>
                  <a:pt x="882239" y="9125"/>
                  <a:pt x="883205" y="9631"/>
                  <a:pt x="883205" y="9631"/>
                </a:cubicBezTo>
                <a:cubicBezTo>
                  <a:pt x="883205" y="9631"/>
                  <a:pt x="883687" y="8618"/>
                  <a:pt x="884170" y="8618"/>
                </a:cubicBezTo>
                <a:cubicBezTo>
                  <a:pt x="884170" y="8618"/>
                  <a:pt x="884653" y="9125"/>
                  <a:pt x="885136" y="9125"/>
                </a:cubicBezTo>
                <a:cubicBezTo>
                  <a:pt x="885619" y="8618"/>
                  <a:pt x="886102" y="7606"/>
                  <a:pt x="886585" y="7096"/>
                </a:cubicBezTo>
                <a:cubicBezTo>
                  <a:pt x="887068" y="6589"/>
                  <a:pt x="887068" y="6589"/>
                  <a:pt x="887550" y="6083"/>
                </a:cubicBezTo>
                <a:cubicBezTo>
                  <a:pt x="888033" y="6589"/>
                  <a:pt x="888999" y="7096"/>
                  <a:pt x="889482" y="7606"/>
                </a:cubicBezTo>
                <a:cubicBezTo>
                  <a:pt x="889482" y="8112"/>
                  <a:pt x="888999" y="8618"/>
                  <a:pt x="888999" y="8618"/>
                </a:cubicBezTo>
                <a:cubicBezTo>
                  <a:pt x="888999" y="9125"/>
                  <a:pt x="889965" y="9631"/>
                  <a:pt x="889965" y="9631"/>
                </a:cubicBezTo>
                <a:cubicBezTo>
                  <a:pt x="889965" y="10137"/>
                  <a:pt x="888999" y="10643"/>
                  <a:pt x="888999" y="10643"/>
                </a:cubicBezTo>
                <a:cubicBezTo>
                  <a:pt x="888999" y="11154"/>
                  <a:pt x="888516" y="12166"/>
                  <a:pt x="888033" y="12166"/>
                </a:cubicBezTo>
                <a:cubicBezTo>
                  <a:pt x="888033" y="12166"/>
                  <a:pt x="887550" y="11154"/>
                  <a:pt x="887068" y="11154"/>
                </a:cubicBezTo>
                <a:lnTo>
                  <a:pt x="886102" y="10137"/>
                </a:lnTo>
                <a:cubicBezTo>
                  <a:pt x="886102" y="10643"/>
                  <a:pt x="885136" y="11154"/>
                  <a:pt x="885136" y="11154"/>
                </a:cubicBezTo>
                <a:cubicBezTo>
                  <a:pt x="885136" y="11660"/>
                  <a:pt x="886102" y="11660"/>
                  <a:pt x="886102" y="12166"/>
                </a:cubicBezTo>
                <a:cubicBezTo>
                  <a:pt x="886585" y="12672"/>
                  <a:pt x="885619" y="13178"/>
                  <a:pt x="885619" y="13178"/>
                </a:cubicBezTo>
                <a:cubicBezTo>
                  <a:pt x="885619" y="13685"/>
                  <a:pt x="886585" y="14191"/>
                  <a:pt x="886585" y="14191"/>
                </a:cubicBezTo>
                <a:cubicBezTo>
                  <a:pt x="886585" y="14191"/>
                  <a:pt x="887068" y="13178"/>
                  <a:pt x="887550" y="13178"/>
                </a:cubicBezTo>
                <a:cubicBezTo>
                  <a:pt x="887550" y="13178"/>
                  <a:pt x="888033" y="13685"/>
                  <a:pt x="888516" y="14191"/>
                </a:cubicBezTo>
                <a:cubicBezTo>
                  <a:pt x="888516" y="14191"/>
                  <a:pt x="887550" y="14701"/>
                  <a:pt x="887550" y="15207"/>
                </a:cubicBezTo>
                <a:cubicBezTo>
                  <a:pt x="887550" y="15207"/>
                  <a:pt x="888999" y="15714"/>
                  <a:pt x="888516" y="15714"/>
                </a:cubicBezTo>
                <a:cubicBezTo>
                  <a:pt x="888999" y="15714"/>
                  <a:pt x="889482" y="15207"/>
                  <a:pt x="889482" y="14701"/>
                </a:cubicBezTo>
                <a:lnTo>
                  <a:pt x="888516" y="14191"/>
                </a:lnTo>
                <a:cubicBezTo>
                  <a:pt x="888516" y="13685"/>
                  <a:pt x="888999" y="13178"/>
                  <a:pt x="889482" y="12672"/>
                </a:cubicBezTo>
                <a:cubicBezTo>
                  <a:pt x="889482" y="12672"/>
                  <a:pt x="889965" y="12166"/>
                  <a:pt x="889965" y="11660"/>
                </a:cubicBezTo>
                <a:cubicBezTo>
                  <a:pt x="890448" y="11154"/>
                  <a:pt x="890448" y="10643"/>
                  <a:pt x="890931" y="10643"/>
                </a:cubicBezTo>
                <a:lnTo>
                  <a:pt x="891896" y="11660"/>
                </a:lnTo>
                <a:cubicBezTo>
                  <a:pt x="892379" y="11154"/>
                  <a:pt x="892379" y="10643"/>
                  <a:pt x="892862" y="10137"/>
                </a:cubicBezTo>
                <a:cubicBezTo>
                  <a:pt x="892862" y="10643"/>
                  <a:pt x="893828" y="11154"/>
                  <a:pt x="893828" y="11154"/>
                </a:cubicBezTo>
                <a:cubicBezTo>
                  <a:pt x="894311" y="11660"/>
                  <a:pt x="894793" y="11660"/>
                  <a:pt x="894793" y="12166"/>
                </a:cubicBezTo>
                <a:cubicBezTo>
                  <a:pt x="895276" y="12166"/>
                  <a:pt x="895759" y="12672"/>
                  <a:pt x="896242" y="12672"/>
                </a:cubicBezTo>
                <a:cubicBezTo>
                  <a:pt x="896725" y="12166"/>
                  <a:pt x="897208" y="11154"/>
                  <a:pt x="897691" y="10643"/>
                </a:cubicBezTo>
                <a:cubicBezTo>
                  <a:pt x="898174" y="10137"/>
                  <a:pt x="898174" y="9631"/>
                  <a:pt x="898656" y="9631"/>
                </a:cubicBezTo>
                <a:lnTo>
                  <a:pt x="899622" y="10137"/>
                </a:lnTo>
                <a:cubicBezTo>
                  <a:pt x="900105" y="10137"/>
                  <a:pt x="900105" y="9125"/>
                  <a:pt x="900588" y="9125"/>
                </a:cubicBezTo>
                <a:cubicBezTo>
                  <a:pt x="901071" y="9125"/>
                  <a:pt x="901071" y="10137"/>
                  <a:pt x="901553" y="10137"/>
                </a:cubicBezTo>
                <a:cubicBezTo>
                  <a:pt x="902036" y="10137"/>
                  <a:pt x="902519" y="11154"/>
                  <a:pt x="902519" y="11154"/>
                </a:cubicBezTo>
                <a:cubicBezTo>
                  <a:pt x="903002" y="11154"/>
                  <a:pt x="903002" y="10137"/>
                  <a:pt x="903485" y="9631"/>
                </a:cubicBezTo>
                <a:cubicBezTo>
                  <a:pt x="903968" y="10137"/>
                  <a:pt x="903968" y="10137"/>
                  <a:pt x="904450" y="10643"/>
                </a:cubicBezTo>
                <a:cubicBezTo>
                  <a:pt x="904934" y="10643"/>
                  <a:pt x="905416" y="11154"/>
                  <a:pt x="905416" y="11660"/>
                </a:cubicBezTo>
                <a:lnTo>
                  <a:pt x="904934" y="12672"/>
                </a:lnTo>
                <a:cubicBezTo>
                  <a:pt x="904450" y="12672"/>
                  <a:pt x="903968" y="11660"/>
                  <a:pt x="903485" y="11660"/>
                </a:cubicBezTo>
                <a:cubicBezTo>
                  <a:pt x="903485" y="12166"/>
                  <a:pt x="903002" y="12672"/>
                  <a:pt x="903002" y="13178"/>
                </a:cubicBezTo>
                <a:cubicBezTo>
                  <a:pt x="903485" y="13685"/>
                  <a:pt x="904450" y="14191"/>
                  <a:pt x="904934" y="14701"/>
                </a:cubicBezTo>
                <a:cubicBezTo>
                  <a:pt x="905416" y="14191"/>
                  <a:pt x="905416" y="13685"/>
                  <a:pt x="905899" y="13685"/>
                </a:cubicBezTo>
                <a:cubicBezTo>
                  <a:pt x="905899" y="13178"/>
                  <a:pt x="906382" y="12166"/>
                  <a:pt x="906865" y="12166"/>
                </a:cubicBezTo>
                <a:lnTo>
                  <a:pt x="907831" y="13178"/>
                </a:lnTo>
                <a:cubicBezTo>
                  <a:pt x="907831" y="13178"/>
                  <a:pt x="908313" y="12672"/>
                  <a:pt x="908796" y="12166"/>
                </a:cubicBezTo>
                <a:cubicBezTo>
                  <a:pt x="908796" y="11660"/>
                  <a:pt x="909279" y="11154"/>
                  <a:pt x="909279" y="11154"/>
                </a:cubicBezTo>
                <a:cubicBezTo>
                  <a:pt x="909279" y="10643"/>
                  <a:pt x="910245" y="10137"/>
                  <a:pt x="910245" y="9631"/>
                </a:cubicBezTo>
                <a:lnTo>
                  <a:pt x="909279" y="9125"/>
                </a:lnTo>
                <a:lnTo>
                  <a:pt x="909762" y="8112"/>
                </a:lnTo>
                <a:cubicBezTo>
                  <a:pt x="910245" y="7606"/>
                  <a:pt x="910728" y="8618"/>
                  <a:pt x="911210" y="8618"/>
                </a:cubicBezTo>
                <a:lnTo>
                  <a:pt x="912176" y="9631"/>
                </a:lnTo>
                <a:cubicBezTo>
                  <a:pt x="912176" y="10137"/>
                  <a:pt x="911210" y="10643"/>
                  <a:pt x="911210" y="10643"/>
                </a:cubicBezTo>
                <a:cubicBezTo>
                  <a:pt x="911210" y="11154"/>
                  <a:pt x="910245" y="11660"/>
                  <a:pt x="910245" y="11660"/>
                </a:cubicBezTo>
                <a:cubicBezTo>
                  <a:pt x="910728" y="12166"/>
                  <a:pt x="911694" y="12166"/>
                  <a:pt x="911694" y="12672"/>
                </a:cubicBezTo>
                <a:cubicBezTo>
                  <a:pt x="911694" y="13178"/>
                  <a:pt x="910728" y="13685"/>
                  <a:pt x="910728" y="13685"/>
                </a:cubicBezTo>
                <a:cubicBezTo>
                  <a:pt x="910728" y="14191"/>
                  <a:pt x="911694" y="14191"/>
                  <a:pt x="911694" y="14701"/>
                </a:cubicBezTo>
                <a:cubicBezTo>
                  <a:pt x="912176" y="14191"/>
                  <a:pt x="913142" y="13178"/>
                  <a:pt x="913625" y="12672"/>
                </a:cubicBezTo>
                <a:cubicBezTo>
                  <a:pt x="913142" y="12166"/>
                  <a:pt x="912659" y="12166"/>
                  <a:pt x="912176" y="11660"/>
                </a:cubicBezTo>
                <a:lnTo>
                  <a:pt x="913142" y="10643"/>
                </a:lnTo>
                <a:cubicBezTo>
                  <a:pt x="913625" y="10137"/>
                  <a:pt x="913625" y="9631"/>
                  <a:pt x="914108" y="9125"/>
                </a:cubicBezTo>
                <a:cubicBezTo>
                  <a:pt x="914108" y="9125"/>
                  <a:pt x="914591" y="8618"/>
                  <a:pt x="915073" y="8112"/>
                </a:cubicBezTo>
                <a:lnTo>
                  <a:pt x="915556" y="7096"/>
                </a:lnTo>
                <a:lnTo>
                  <a:pt x="916522" y="8112"/>
                </a:lnTo>
                <a:cubicBezTo>
                  <a:pt x="917005" y="8112"/>
                  <a:pt x="917488" y="8618"/>
                  <a:pt x="917970" y="8618"/>
                </a:cubicBezTo>
                <a:cubicBezTo>
                  <a:pt x="917488" y="8618"/>
                  <a:pt x="917005" y="9631"/>
                  <a:pt x="917005" y="10137"/>
                </a:cubicBezTo>
                <a:cubicBezTo>
                  <a:pt x="916522" y="10137"/>
                  <a:pt x="916522" y="10643"/>
                  <a:pt x="916039" y="11154"/>
                </a:cubicBezTo>
                <a:lnTo>
                  <a:pt x="915556" y="12166"/>
                </a:lnTo>
                <a:cubicBezTo>
                  <a:pt x="915556" y="12672"/>
                  <a:pt x="916522" y="12672"/>
                  <a:pt x="916522" y="13178"/>
                </a:cubicBezTo>
                <a:cubicBezTo>
                  <a:pt x="916522" y="13178"/>
                  <a:pt x="915556" y="13685"/>
                  <a:pt x="915556" y="14191"/>
                </a:cubicBezTo>
                <a:cubicBezTo>
                  <a:pt x="915556" y="14191"/>
                  <a:pt x="916522" y="14701"/>
                  <a:pt x="916522" y="15207"/>
                </a:cubicBezTo>
                <a:cubicBezTo>
                  <a:pt x="917005" y="14191"/>
                  <a:pt x="917970" y="13685"/>
                  <a:pt x="918453" y="12672"/>
                </a:cubicBezTo>
                <a:lnTo>
                  <a:pt x="918936" y="11660"/>
                </a:lnTo>
                <a:cubicBezTo>
                  <a:pt x="919419" y="11660"/>
                  <a:pt x="919902" y="12672"/>
                  <a:pt x="920385" y="12672"/>
                </a:cubicBezTo>
                <a:lnTo>
                  <a:pt x="920868" y="11154"/>
                </a:lnTo>
                <a:cubicBezTo>
                  <a:pt x="921350" y="11154"/>
                  <a:pt x="922316" y="12166"/>
                  <a:pt x="922316" y="12166"/>
                </a:cubicBezTo>
                <a:lnTo>
                  <a:pt x="922799" y="11154"/>
                </a:lnTo>
                <a:cubicBezTo>
                  <a:pt x="922799" y="10643"/>
                  <a:pt x="921833" y="10643"/>
                  <a:pt x="921833" y="10137"/>
                </a:cubicBezTo>
                <a:cubicBezTo>
                  <a:pt x="921833" y="10137"/>
                  <a:pt x="922799" y="9631"/>
                  <a:pt x="922799" y="9125"/>
                </a:cubicBezTo>
                <a:cubicBezTo>
                  <a:pt x="922799" y="8618"/>
                  <a:pt x="923282" y="8112"/>
                  <a:pt x="923765" y="8112"/>
                </a:cubicBezTo>
                <a:cubicBezTo>
                  <a:pt x="923765" y="7606"/>
                  <a:pt x="924248" y="7096"/>
                  <a:pt x="924248" y="7096"/>
                </a:cubicBezTo>
                <a:cubicBezTo>
                  <a:pt x="924248" y="6589"/>
                  <a:pt x="925213" y="7606"/>
                  <a:pt x="925213" y="7606"/>
                </a:cubicBezTo>
                <a:cubicBezTo>
                  <a:pt x="925696" y="7606"/>
                  <a:pt x="925696" y="6589"/>
                  <a:pt x="926179" y="6589"/>
                </a:cubicBezTo>
                <a:cubicBezTo>
                  <a:pt x="926662" y="6589"/>
                  <a:pt x="927145" y="7606"/>
                  <a:pt x="927145" y="7606"/>
                </a:cubicBezTo>
                <a:cubicBezTo>
                  <a:pt x="927628" y="7606"/>
                  <a:pt x="927628" y="6589"/>
                  <a:pt x="928110" y="6083"/>
                </a:cubicBezTo>
                <a:cubicBezTo>
                  <a:pt x="929076" y="7096"/>
                  <a:pt x="929559" y="7606"/>
                  <a:pt x="930525" y="8112"/>
                </a:cubicBezTo>
                <a:cubicBezTo>
                  <a:pt x="930042" y="8618"/>
                  <a:pt x="929559" y="8618"/>
                  <a:pt x="929559" y="9125"/>
                </a:cubicBezTo>
                <a:lnTo>
                  <a:pt x="928593" y="10137"/>
                </a:lnTo>
                <a:lnTo>
                  <a:pt x="927628" y="9631"/>
                </a:lnTo>
                <a:lnTo>
                  <a:pt x="926662" y="10643"/>
                </a:lnTo>
                <a:cubicBezTo>
                  <a:pt x="926662" y="10643"/>
                  <a:pt x="927628" y="11154"/>
                  <a:pt x="927628" y="11660"/>
                </a:cubicBezTo>
                <a:cubicBezTo>
                  <a:pt x="927628" y="11660"/>
                  <a:pt x="927145" y="12166"/>
                  <a:pt x="927145" y="12672"/>
                </a:cubicBezTo>
                <a:cubicBezTo>
                  <a:pt x="927145" y="12672"/>
                  <a:pt x="926179" y="13178"/>
                  <a:pt x="926179" y="13685"/>
                </a:cubicBezTo>
                <a:cubicBezTo>
                  <a:pt x="926179" y="14191"/>
                  <a:pt x="927145" y="14191"/>
                  <a:pt x="927145" y="14701"/>
                </a:cubicBezTo>
                <a:cubicBezTo>
                  <a:pt x="927145" y="15207"/>
                  <a:pt x="926662" y="15207"/>
                  <a:pt x="926662" y="15714"/>
                </a:cubicBezTo>
                <a:cubicBezTo>
                  <a:pt x="926662" y="16220"/>
                  <a:pt x="925696" y="16726"/>
                  <a:pt x="925696" y="16726"/>
                </a:cubicBezTo>
                <a:cubicBezTo>
                  <a:pt x="925696" y="17236"/>
                  <a:pt x="926662" y="17236"/>
                  <a:pt x="926662" y="17743"/>
                </a:cubicBezTo>
                <a:cubicBezTo>
                  <a:pt x="926662" y="18249"/>
                  <a:pt x="927628" y="18249"/>
                  <a:pt x="927628" y="18755"/>
                </a:cubicBezTo>
                <a:cubicBezTo>
                  <a:pt x="927628" y="18755"/>
                  <a:pt x="926662" y="19261"/>
                  <a:pt x="927145" y="19767"/>
                </a:cubicBezTo>
                <a:cubicBezTo>
                  <a:pt x="927145" y="19767"/>
                  <a:pt x="928110" y="20278"/>
                  <a:pt x="928110" y="20784"/>
                </a:cubicBezTo>
                <a:cubicBezTo>
                  <a:pt x="928110" y="20784"/>
                  <a:pt x="927145" y="21290"/>
                  <a:pt x="927145" y="21796"/>
                </a:cubicBezTo>
                <a:cubicBezTo>
                  <a:pt x="927145" y="21796"/>
                  <a:pt x="928110" y="22303"/>
                  <a:pt x="928110" y="22809"/>
                </a:cubicBezTo>
                <a:cubicBezTo>
                  <a:pt x="928593" y="22809"/>
                  <a:pt x="929076" y="23315"/>
                  <a:pt x="929559" y="23315"/>
                </a:cubicBezTo>
                <a:cubicBezTo>
                  <a:pt x="929559" y="23315"/>
                  <a:pt x="930042" y="22809"/>
                  <a:pt x="930042" y="22303"/>
                </a:cubicBezTo>
                <a:cubicBezTo>
                  <a:pt x="930042" y="21796"/>
                  <a:pt x="929076" y="21796"/>
                  <a:pt x="929076" y="21290"/>
                </a:cubicBezTo>
                <a:cubicBezTo>
                  <a:pt x="929076" y="21290"/>
                  <a:pt x="930042" y="20784"/>
                  <a:pt x="930042" y="20278"/>
                </a:cubicBezTo>
                <a:cubicBezTo>
                  <a:pt x="930042" y="19767"/>
                  <a:pt x="929076" y="19767"/>
                  <a:pt x="929076" y="19261"/>
                </a:cubicBezTo>
                <a:cubicBezTo>
                  <a:pt x="928593" y="19261"/>
                  <a:pt x="927628" y="18755"/>
                  <a:pt x="927628" y="18755"/>
                </a:cubicBezTo>
                <a:cubicBezTo>
                  <a:pt x="927628" y="18249"/>
                  <a:pt x="928593" y="17743"/>
                  <a:pt x="928593" y="17236"/>
                </a:cubicBezTo>
                <a:lnTo>
                  <a:pt x="927628" y="16726"/>
                </a:lnTo>
                <a:cubicBezTo>
                  <a:pt x="927628" y="16220"/>
                  <a:pt x="928110" y="15714"/>
                  <a:pt x="928110" y="15207"/>
                </a:cubicBezTo>
                <a:cubicBezTo>
                  <a:pt x="928593" y="15207"/>
                  <a:pt x="929076" y="14701"/>
                  <a:pt x="929076" y="14191"/>
                </a:cubicBezTo>
                <a:lnTo>
                  <a:pt x="928110" y="13685"/>
                </a:lnTo>
                <a:cubicBezTo>
                  <a:pt x="928110" y="13178"/>
                  <a:pt x="928593" y="12166"/>
                  <a:pt x="929076" y="12166"/>
                </a:cubicBezTo>
                <a:cubicBezTo>
                  <a:pt x="929076" y="12166"/>
                  <a:pt x="929559" y="13178"/>
                  <a:pt x="930042" y="13178"/>
                </a:cubicBezTo>
                <a:cubicBezTo>
                  <a:pt x="930042" y="13178"/>
                  <a:pt x="930525" y="12166"/>
                  <a:pt x="931008" y="12166"/>
                </a:cubicBezTo>
                <a:cubicBezTo>
                  <a:pt x="931008" y="11660"/>
                  <a:pt x="931490" y="11154"/>
                  <a:pt x="931490" y="11154"/>
                </a:cubicBezTo>
                <a:cubicBezTo>
                  <a:pt x="931973" y="10643"/>
                  <a:pt x="932456" y="10137"/>
                  <a:pt x="932456" y="9631"/>
                </a:cubicBezTo>
                <a:lnTo>
                  <a:pt x="931490" y="9125"/>
                </a:lnTo>
                <a:cubicBezTo>
                  <a:pt x="931490" y="8618"/>
                  <a:pt x="931973" y="8112"/>
                  <a:pt x="931973" y="7606"/>
                </a:cubicBezTo>
                <a:cubicBezTo>
                  <a:pt x="932456" y="7606"/>
                  <a:pt x="931008" y="7096"/>
                  <a:pt x="931008" y="7096"/>
                </a:cubicBezTo>
                <a:cubicBezTo>
                  <a:pt x="931008" y="6589"/>
                  <a:pt x="931973" y="6083"/>
                  <a:pt x="931973" y="5577"/>
                </a:cubicBezTo>
                <a:cubicBezTo>
                  <a:pt x="931973" y="5577"/>
                  <a:pt x="932456" y="5071"/>
                  <a:pt x="932939" y="4565"/>
                </a:cubicBezTo>
                <a:lnTo>
                  <a:pt x="933905" y="5577"/>
                </a:lnTo>
                <a:cubicBezTo>
                  <a:pt x="933905" y="6083"/>
                  <a:pt x="932939" y="6083"/>
                  <a:pt x="932939" y="6589"/>
                </a:cubicBezTo>
                <a:cubicBezTo>
                  <a:pt x="932939" y="7096"/>
                  <a:pt x="933905" y="7096"/>
                  <a:pt x="933905" y="7606"/>
                </a:cubicBezTo>
                <a:lnTo>
                  <a:pt x="933422" y="8618"/>
                </a:lnTo>
                <a:cubicBezTo>
                  <a:pt x="933422" y="9125"/>
                  <a:pt x="933905" y="9125"/>
                  <a:pt x="934388" y="9631"/>
                </a:cubicBezTo>
                <a:lnTo>
                  <a:pt x="935353" y="10137"/>
                </a:lnTo>
                <a:cubicBezTo>
                  <a:pt x="935353" y="10643"/>
                  <a:pt x="934870" y="11154"/>
                  <a:pt x="934388" y="11660"/>
                </a:cubicBezTo>
                <a:cubicBezTo>
                  <a:pt x="934388" y="11660"/>
                  <a:pt x="933905" y="12166"/>
                  <a:pt x="933905" y="12672"/>
                </a:cubicBezTo>
                <a:lnTo>
                  <a:pt x="932939" y="13685"/>
                </a:lnTo>
                <a:cubicBezTo>
                  <a:pt x="932939" y="14191"/>
                  <a:pt x="933905" y="14191"/>
                  <a:pt x="933905" y="14701"/>
                </a:cubicBezTo>
                <a:cubicBezTo>
                  <a:pt x="933905" y="14701"/>
                  <a:pt x="934870" y="15207"/>
                  <a:pt x="935353" y="15714"/>
                </a:cubicBezTo>
                <a:cubicBezTo>
                  <a:pt x="935353" y="15207"/>
                  <a:pt x="935836" y="14701"/>
                  <a:pt x="935836" y="14191"/>
                </a:cubicBezTo>
                <a:lnTo>
                  <a:pt x="936802" y="13178"/>
                </a:lnTo>
                <a:cubicBezTo>
                  <a:pt x="936802" y="13178"/>
                  <a:pt x="935836" y="12672"/>
                  <a:pt x="935836" y="12166"/>
                </a:cubicBezTo>
                <a:cubicBezTo>
                  <a:pt x="935836" y="12166"/>
                  <a:pt x="936319" y="11660"/>
                  <a:pt x="936319" y="11154"/>
                </a:cubicBezTo>
                <a:cubicBezTo>
                  <a:pt x="936802" y="10643"/>
                  <a:pt x="937285" y="10643"/>
                  <a:pt x="937285" y="10137"/>
                </a:cubicBezTo>
                <a:cubicBezTo>
                  <a:pt x="937767" y="9631"/>
                  <a:pt x="937767" y="9125"/>
                  <a:pt x="938250" y="9125"/>
                </a:cubicBezTo>
                <a:lnTo>
                  <a:pt x="939216" y="9631"/>
                </a:lnTo>
                <a:cubicBezTo>
                  <a:pt x="939216" y="10137"/>
                  <a:pt x="938250" y="10643"/>
                  <a:pt x="938250" y="11154"/>
                </a:cubicBezTo>
                <a:cubicBezTo>
                  <a:pt x="938733" y="11154"/>
                  <a:pt x="939216" y="11660"/>
                  <a:pt x="939699" y="11660"/>
                </a:cubicBezTo>
                <a:lnTo>
                  <a:pt x="940182" y="10643"/>
                </a:lnTo>
                <a:cubicBezTo>
                  <a:pt x="940665" y="10643"/>
                  <a:pt x="941147" y="11660"/>
                  <a:pt x="941630" y="11660"/>
                </a:cubicBezTo>
                <a:lnTo>
                  <a:pt x="942113" y="10643"/>
                </a:lnTo>
                <a:cubicBezTo>
                  <a:pt x="942596" y="10137"/>
                  <a:pt x="942596" y="9631"/>
                  <a:pt x="943079" y="9125"/>
                </a:cubicBezTo>
                <a:cubicBezTo>
                  <a:pt x="943562" y="8618"/>
                  <a:pt x="944045" y="7606"/>
                  <a:pt x="944527" y="7096"/>
                </a:cubicBezTo>
                <a:cubicBezTo>
                  <a:pt x="945493" y="7606"/>
                  <a:pt x="945976" y="8112"/>
                  <a:pt x="946942" y="8618"/>
                </a:cubicBezTo>
                <a:cubicBezTo>
                  <a:pt x="946459" y="9125"/>
                  <a:pt x="946459" y="9631"/>
                  <a:pt x="945976" y="10137"/>
                </a:cubicBezTo>
                <a:cubicBezTo>
                  <a:pt x="945976" y="10137"/>
                  <a:pt x="945010" y="10643"/>
                  <a:pt x="945010" y="11154"/>
                </a:cubicBezTo>
                <a:lnTo>
                  <a:pt x="946459" y="11660"/>
                </a:lnTo>
                <a:cubicBezTo>
                  <a:pt x="945976" y="12166"/>
                  <a:pt x="945493" y="13178"/>
                  <a:pt x="945493" y="13178"/>
                </a:cubicBezTo>
                <a:lnTo>
                  <a:pt x="944527" y="12166"/>
                </a:lnTo>
                <a:cubicBezTo>
                  <a:pt x="944045" y="12166"/>
                  <a:pt x="943562" y="13178"/>
                  <a:pt x="943562" y="13178"/>
                </a:cubicBezTo>
                <a:cubicBezTo>
                  <a:pt x="943079" y="13685"/>
                  <a:pt x="943079" y="14191"/>
                  <a:pt x="942596" y="14191"/>
                </a:cubicBezTo>
                <a:cubicBezTo>
                  <a:pt x="942596" y="14701"/>
                  <a:pt x="942113" y="15207"/>
                  <a:pt x="942113" y="15714"/>
                </a:cubicBezTo>
                <a:cubicBezTo>
                  <a:pt x="941630" y="15714"/>
                  <a:pt x="941147" y="16220"/>
                  <a:pt x="941147" y="16726"/>
                </a:cubicBezTo>
                <a:cubicBezTo>
                  <a:pt x="940665" y="17236"/>
                  <a:pt x="940665" y="17236"/>
                  <a:pt x="940182" y="17743"/>
                </a:cubicBezTo>
                <a:lnTo>
                  <a:pt x="941147" y="18755"/>
                </a:lnTo>
                <a:cubicBezTo>
                  <a:pt x="941630" y="18755"/>
                  <a:pt x="941630" y="17743"/>
                  <a:pt x="942113" y="17743"/>
                </a:cubicBezTo>
                <a:cubicBezTo>
                  <a:pt x="942596" y="17743"/>
                  <a:pt x="943079" y="18755"/>
                  <a:pt x="943079" y="18249"/>
                </a:cubicBezTo>
                <a:cubicBezTo>
                  <a:pt x="943562" y="18249"/>
                  <a:pt x="944045" y="17743"/>
                  <a:pt x="944045" y="17236"/>
                </a:cubicBezTo>
                <a:cubicBezTo>
                  <a:pt x="944045" y="17236"/>
                  <a:pt x="943079" y="16726"/>
                  <a:pt x="943079" y="16220"/>
                </a:cubicBezTo>
                <a:cubicBezTo>
                  <a:pt x="943079" y="16220"/>
                  <a:pt x="943562" y="15207"/>
                  <a:pt x="944045" y="15207"/>
                </a:cubicBezTo>
                <a:lnTo>
                  <a:pt x="945010" y="16220"/>
                </a:lnTo>
                <a:cubicBezTo>
                  <a:pt x="945010" y="15714"/>
                  <a:pt x="945493" y="15207"/>
                  <a:pt x="945493" y="15207"/>
                </a:cubicBezTo>
                <a:cubicBezTo>
                  <a:pt x="945976" y="14701"/>
                  <a:pt x="946459" y="14191"/>
                  <a:pt x="946459" y="13685"/>
                </a:cubicBezTo>
                <a:cubicBezTo>
                  <a:pt x="946942" y="13685"/>
                  <a:pt x="946942" y="13178"/>
                  <a:pt x="947425" y="12672"/>
                </a:cubicBezTo>
                <a:cubicBezTo>
                  <a:pt x="947425" y="12672"/>
                  <a:pt x="947907" y="11660"/>
                  <a:pt x="948390" y="11660"/>
                </a:cubicBezTo>
                <a:lnTo>
                  <a:pt x="949356" y="12672"/>
                </a:lnTo>
                <a:cubicBezTo>
                  <a:pt x="949356" y="12672"/>
                  <a:pt x="949839" y="11660"/>
                  <a:pt x="949839" y="11154"/>
                </a:cubicBezTo>
                <a:cubicBezTo>
                  <a:pt x="950322" y="11154"/>
                  <a:pt x="950805" y="10643"/>
                  <a:pt x="950805" y="10137"/>
                </a:cubicBezTo>
                <a:cubicBezTo>
                  <a:pt x="951288" y="10137"/>
                  <a:pt x="951288" y="9125"/>
                  <a:pt x="951770" y="9125"/>
                </a:cubicBezTo>
                <a:lnTo>
                  <a:pt x="952736" y="10137"/>
                </a:lnTo>
                <a:cubicBezTo>
                  <a:pt x="953219" y="10137"/>
                  <a:pt x="953219" y="9125"/>
                  <a:pt x="953702" y="8618"/>
                </a:cubicBezTo>
                <a:cubicBezTo>
                  <a:pt x="953702" y="8618"/>
                  <a:pt x="954185" y="9631"/>
                  <a:pt x="954668" y="9631"/>
                </a:cubicBezTo>
                <a:cubicBezTo>
                  <a:pt x="954668" y="9631"/>
                  <a:pt x="955151" y="8618"/>
                  <a:pt x="955633" y="8618"/>
                </a:cubicBezTo>
                <a:cubicBezTo>
                  <a:pt x="955633" y="8618"/>
                  <a:pt x="956116" y="9125"/>
                  <a:pt x="956599" y="9631"/>
                </a:cubicBezTo>
                <a:cubicBezTo>
                  <a:pt x="957082" y="9631"/>
                  <a:pt x="957082" y="10137"/>
                  <a:pt x="957565" y="10137"/>
                </a:cubicBezTo>
                <a:cubicBezTo>
                  <a:pt x="958048" y="10643"/>
                  <a:pt x="958531" y="11154"/>
                  <a:pt x="958531" y="11154"/>
                </a:cubicBezTo>
                <a:cubicBezTo>
                  <a:pt x="959013" y="11154"/>
                  <a:pt x="959496" y="10137"/>
                  <a:pt x="959496" y="10137"/>
                </a:cubicBezTo>
                <a:lnTo>
                  <a:pt x="960462" y="10643"/>
                </a:lnTo>
                <a:cubicBezTo>
                  <a:pt x="960945" y="11154"/>
                  <a:pt x="961428" y="11660"/>
                  <a:pt x="961911" y="11660"/>
                </a:cubicBezTo>
                <a:cubicBezTo>
                  <a:pt x="961911" y="12166"/>
                  <a:pt x="962394" y="12166"/>
                  <a:pt x="962876" y="12672"/>
                </a:cubicBezTo>
                <a:cubicBezTo>
                  <a:pt x="963359" y="12672"/>
                  <a:pt x="963359" y="13178"/>
                  <a:pt x="963842" y="13685"/>
                </a:cubicBezTo>
                <a:cubicBezTo>
                  <a:pt x="964325" y="13685"/>
                  <a:pt x="964808" y="14191"/>
                  <a:pt x="964808" y="14191"/>
                </a:cubicBezTo>
                <a:cubicBezTo>
                  <a:pt x="965291" y="14191"/>
                  <a:pt x="965291" y="13685"/>
                  <a:pt x="965774" y="13178"/>
                </a:cubicBezTo>
                <a:cubicBezTo>
                  <a:pt x="965774" y="13178"/>
                  <a:pt x="966256" y="12166"/>
                  <a:pt x="966739" y="12166"/>
                </a:cubicBezTo>
                <a:lnTo>
                  <a:pt x="967705" y="13178"/>
                </a:lnTo>
                <a:cubicBezTo>
                  <a:pt x="968188" y="12672"/>
                  <a:pt x="968188" y="12166"/>
                  <a:pt x="968671" y="11660"/>
                </a:cubicBezTo>
                <a:cubicBezTo>
                  <a:pt x="968671" y="11660"/>
                  <a:pt x="969154" y="11154"/>
                  <a:pt x="969154" y="10643"/>
                </a:cubicBezTo>
                <a:cubicBezTo>
                  <a:pt x="969637" y="10137"/>
                  <a:pt x="970119" y="10137"/>
                  <a:pt x="970119" y="9631"/>
                </a:cubicBezTo>
                <a:cubicBezTo>
                  <a:pt x="970602" y="9125"/>
                  <a:pt x="970602" y="8618"/>
                  <a:pt x="971085" y="8618"/>
                </a:cubicBezTo>
                <a:cubicBezTo>
                  <a:pt x="971085" y="8112"/>
                  <a:pt x="971568" y="7096"/>
                  <a:pt x="971568" y="7096"/>
                </a:cubicBezTo>
                <a:cubicBezTo>
                  <a:pt x="972051" y="7096"/>
                  <a:pt x="973017" y="8112"/>
                  <a:pt x="973017" y="8112"/>
                </a:cubicBezTo>
                <a:lnTo>
                  <a:pt x="972051" y="9125"/>
                </a:lnTo>
                <a:cubicBezTo>
                  <a:pt x="972051" y="9631"/>
                  <a:pt x="973017" y="10137"/>
                  <a:pt x="973017" y="10137"/>
                </a:cubicBezTo>
                <a:cubicBezTo>
                  <a:pt x="973500" y="10137"/>
                  <a:pt x="973982" y="9125"/>
                  <a:pt x="973982" y="9125"/>
                </a:cubicBezTo>
                <a:cubicBezTo>
                  <a:pt x="974465" y="9125"/>
                  <a:pt x="974948" y="9631"/>
                  <a:pt x="974948" y="9631"/>
                </a:cubicBezTo>
                <a:cubicBezTo>
                  <a:pt x="975431" y="10137"/>
                  <a:pt x="975914" y="10643"/>
                  <a:pt x="975914" y="10643"/>
                </a:cubicBezTo>
                <a:cubicBezTo>
                  <a:pt x="976397" y="11154"/>
                  <a:pt x="976879" y="11154"/>
                  <a:pt x="977362" y="11660"/>
                </a:cubicBezTo>
                <a:cubicBezTo>
                  <a:pt x="976879" y="11660"/>
                  <a:pt x="976397" y="12672"/>
                  <a:pt x="976397" y="12672"/>
                </a:cubicBezTo>
                <a:cubicBezTo>
                  <a:pt x="976397" y="12672"/>
                  <a:pt x="975914" y="13685"/>
                  <a:pt x="975431" y="13685"/>
                </a:cubicBezTo>
                <a:lnTo>
                  <a:pt x="974465" y="13178"/>
                </a:lnTo>
                <a:lnTo>
                  <a:pt x="973500" y="12166"/>
                </a:lnTo>
                <a:lnTo>
                  <a:pt x="972534" y="13178"/>
                </a:lnTo>
                <a:cubicBezTo>
                  <a:pt x="972534" y="13685"/>
                  <a:pt x="973500" y="13685"/>
                  <a:pt x="973500" y="14191"/>
                </a:cubicBezTo>
                <a:lnTo>
                  <a:pt x="973017" y="15207"/>
                </a:lnTo>
                <a:lnTo>
                  <a:pt x="973982" y="16220"/>
                </a:lnTo>
                <a:cubicBezTo>
                  <a:pt x="973982" y="15714"/>
                  <a:pt x="974465" y="15207"/>
                  <a:pt x="974948" y="15207"/>
                </a:cubicBezTo>
                <a:cubicBezTo>
                  <a:pt x="974948" y="14701"/>
                  <a:pt x="975431" y="13685"/>
                  <a:pt x="975431" y="13685"/>
                </a:cubicBezTo>
                <a:cubicBezTo>
                  <a:pt x="975914" y="13685"/>
                  <a:pt x="976397" y="14701"/>
                  <a:pt x="976397" y="14701"/>
                </a:cubicBezTo>
                <a:cubicBezTo>
                  <a:pt x="976879" y="14701"/>
                  <a:pt x="977362" y="13685"/>
                  <a:pt x="977362" y="13685"/>
                </a:cubicBezTo>
                <a:cubicBezTo>
                  <a:pt x="977845" y="13178"/>
                  <a:pt x="977845" y="12672"/>
                  <a:pt x="978328" y="12672"/>
                </a:cubicBezTo>
                <a:lnTo>
                  <a:pt x="978418" y="12529"/>
                </a:lnTo>
                <a:cubicBezTo>
                  <a:pt x="978657" y="12512"/>
                  <a:pt x="979294" y="13178"/>
                  <a:pt x="979294" y="13178"/>
                </a:cubicBezTo>
                <a:lnTo>
                  <a:pt x="980260" y="12166"/>
                </a:lnTo>
                <a:cubicBezTo>
                  <a:pt x="980260" y="12166"/>
                  <a:pt x="980742" y="11154"/>
                  <a:pt x="981225" y="11154"/>
                </a:cubicBezTo>
                <a:cubicBezTo>
                  <a:pt x="981225" y="11154"/>
                  <a:pt x="981708" y="11660"/>
                  <a:pt x="982191" y="12166"/>
                </a:cubicBezTo>
                <a:lnTo>
                  <a:pt x="983157" y="12672"/>
                </a:lnTo>
                <a:cubicBezTo>
                  <a:pt x="983157" y="12672"/>
                  <a:pt x="983640" y="11660"/>
                  <a:pt x="984122" y="11660"/>
                </a:cubicBezTo>
                <a:lnTo>
                  <a:pt x="984605" y="10643"/>
                </a:lnTo>
                <a:cubicBezTo>
                  <a:pt x="985088" y="10643"/>
                  <a:pt x="985571" y="11660"/>
                  <a:pt x="986054" y="11154"/>
                </a:cubicBezTo>
                <a:cubicBezTo>
                  <a:pt x="986054" y="11154"/>
                  <a:pt x="986537" y="10643"/>
                  <a:pt x="986537" y="10137"/>
                </a:cubicBezTo>
                <a:cubicBezTo>
                  <a:pt x="987020" y="10137"/>
                  <a:pt x="987503" y="9125"/>
                  <a:pt x="987503" y="9125"/>
                </a:cubicBezTo>
                <a:cubicBezTo>
                  <a:pt x="987985" y="9125"/>
                  <a:pt x="988468" y="10137"/>
                  <a:pt x="988468" y="10137"/>
                </a:cubicBezTo>
                <a:cubicBezTo>
                  <a:pt x="988951" y="10137"/>
                  <a:pt x="989434" y="8618"/>
                  <a:pt x="989434" y="8618"/>
                </a:cubicBezTo>
                <a:cubicBezTo>
                  <a:pt x="989917" y="9125"/>
                  <a:pt x="990400" y="9631"/>
                  <a:pt x="990400" y="9631"/>
                </a:cubicBezTo>
                <a:lnTo>
                  <a:pt x="991365" y="10643"/>
                </a:lnTo>
                <a:cubicBezTo>
                  <a:pt x="991848" y="10643"/>
                  <a:pt x="992331" y="9631"/>
                  <a:pt x="992331" y="9631"/>
                </a:cubicBezTo>
                <a:cubicBezTo>
                  <a:pt x="992814" y="9125"/>
                  <a:pt x="992814" y="8618"/>
                  <a:pt x="993297" y="8112"/>
                </a:cubicBezTo>
                <a:cubicBezTo>
                  <a:pt x="993297" y="8112"/>
                  <a:pt x="993779" y="7096"/>
                  <a:pt x="994263" y="7096"/>
                </a:cubicBezTo>
                <a:lnTo>
                  <a:pt x="995228" y="8112"/>
                </a:lnTo>
                <a:lnTo>
                  <a:pt x="996194" y="9125"/>
                </a:lnTo>
                <a:cubicBezTo>
                  <a:pt x="996194" y="9125"/>
                  <a:pt x="996677" y="8112"/>
                  <a:pt x="997160" y="7606"/>
                </a:cubicBezTo>
                <a:cubicBezTo>
                  <a:pt x="997160" y="7606"/>
                  <a:pt x="997642" y="7096"/>
                  <a:pt x="997642" y="6589"/>
                </a:cubicBezTo>
                <a:cubicBezTo>
                  <a:pt x="998608" y="7096"/>
                  <a:pt x="999091" y="7606"/>
                  <a:pt x="1000057" y="8618"/>
                </a:cubicBezTo>
                <a:cubicBezTo>
                  <a:pt x="999574" y="8618"/>
                  <a:pt x="999574" y="9631"/>
                  <a:pt x="999091" y="9631"/>
                </a:cubicBezTo>
                <a:lnTo>
                  <a:pt x="998125" y="8618"/>
                </a:lnTo>
                <a:cubicBezTo>
                  <a:pt x="997642" y="8618"/>
                  <a:pt x="997642" y="9631"/>
                  <a:pt x="997160" y="9631"/>
                </a:cubicBezTo>
                <a:cubicBezTo>
                  <a:pt x="997160" y="10137"/>
                  <a:pt x="996677" y="10643"/>
                  <a:pt x="996677" y="11154"/>
                </a:cubicBezTo>
                <a:cubicBezTo>
                  <a:pt x="996194" y="11154"/>
                  <a:pt x="995711" y="10137"/>
                  <a:pt x="995228" y="10137"/>
                </a:cubicBezTo>
                <a:lnTo>
                  <a:pt x="994745" y="11154"/>
                </a:lnTo>
                <a:cubicBezTo>
                  <a:pt x="994263" y="11660"/>
                  <a:pt x="993779" y="12166"/>
                  <a:pt x="993779" y="12166"/>
                </a:cubicBezTo>
                <a:cubicBezTo>
                  <a:pt x="993297" y="12672"/>
                  <a:pt x="993297" y="13178"/>
                  <a:pt x="992814" y="13685"/>
                </a:cubicBezTo>
                <a:cubicBezTo>
                  <a:pt x="993297" y="13685"/>
                  <a:pt x="993779" y="14191"/>
                  <a:pt x="993779" y="14191"/>
                </a:cubicBezTo>
                <a:cubicBezTo>
                  <a:pt x="994263" y="14191"/>
                  <a:pt x="994745" y="13178"/>
                  <a:pt x="994745" y="13178"/>
                </a:cubicBezTo>
                <a:lnTo>
                  <a:pt x="995711" y="12166"/>
                </a:lnTo>
                <a:lnTo>
                  <a:pt x="996677" y="12672"/>
                </a:lnTo>
                <a:cubicBezTo>
                  <a:pt x="996677" y="13178"/>
                  <a:pt x="995711" y="13685"/>
                  <a:pt x="995711" y="14191"/>
                </a:cubicBezTo>
                <a:lnTo>
                  <a:pt x="997160" y="14701"/>
                </a:lnTo>
                <a:cubicBezTo>
                  <a:pt x="997160" y="15207"/>
                  <a:pt x="996194" y="15714"/>
                  <a:pt x="996194" y="16220"/>
                </a:cubicBezTo>
                <a:lnTo>
                  <a:pt x="997160" y="16726"/>
                </a:lnTo>
                <a:cubicBezTo>
                  <a:pt x="997642" y="16726"/>
                  <a:pt x="997642" y="16220"/>
                  <a:pt x="998125" y="15714"/>
                </a:cubicBezTo>
                <a:cubicBezTo>
                  <a:pt x="998125" y="15714"/>
                  <a:pt x="998608" y="14701"/>
                  <a:pt x="999091" y="14701"/>
                </a:cubicBezTo>
                <a:cubicBezTo>
                  <a:pt x="999091" y="14701"/>
                  <a:pt x="999574" y="15714"/>
                  <a:pt x="1000057" y="15714"/>
                </a:cubicBezTo>
                <a:cubicBezTo>
                  <a:pt x="1000057" y="15207"/>
                  <a:pt x="1000539" y="14701"/>
                  <a:pt x="1000539" y="14191"/>
                </a:cubicBezTo>
                <a:cubicBezTo>
                  <a:pt x="1001022" y="14191"/>
                  <a:pt x="1001505" y="13178"/>
                  <a:pt x="1001505" y="13178"/>
                </a:cubicBezTo>
                <a:lnTo>
                  <a:pt x="1002471" y="14191"/>
                </a:lnTo>
                <a:cubicBezTo>
                  <a:pt x="1002954" y="13685"/>
                  <a:pt x="1003437" y="13178"/>
                  <a:pt x="1003437" y="13178"/>
                </a:cubicBezTo>
                <a:cubicBezTo>
                  <a:pt x="1003920" y="12672"/>
                  <a:pt x="1003920" y="12166"/>
                  <a:pt x="1004402" y="11660"/>
                </a:cubicBezTo>
                <a:cubicBezTo>
                  <a:pt x="1004885" y="11154"/>
                  <a:pt x="1005368" y="10137"/>
                  <a:pt x="1005851" y="9631"/>
                </a:cubicBezTo>
                <a:cubicBezTo>
                  <a:pt x="1006817" y="10137"/>
                  <a:pt x="1007299" y="10643"/>
                  <a:pt x="1008265" y="11154"/>
                </a:cubicBezTo>
                <a:cubicBezTo>
                  <a:pt x="1008265" y="11660"/>
                  <a:pt x="1007299" y="12166"/>
                  <a:pt x="1007299" y="12672"/>
                </a:cubicBezTo>
                <a:lnTo>
                  <a:pt x="1008265" y="13178"/>
                </a:lnTo>
                <a:close/>
                <a:moveTo>
                  <a:pt x="6277" y="15207"/>
                </a:moveTo>
                <a:lnTo>
                  <a:pt x="5311" y="16220"/>
                </a:lnTo>
                <a:cubicBezTo>
                  <a:pt x="4828" y="16220"/>
                  <a:pt x="4828" y="15207"/>
                  <a:pt x="4346" y="15207"/>
                </a:cubicBezTo>
                <a:lnTo>
                  <a:pt x="3380" y="15714"/>
                </a:lnTo>
                <a:cubicBezTo>
                  <a:pt x="3380" y="16220"/>
                  <a:pt x="4346" y="16726"/>
                  <a:pt x="4346" y="16726"/>
                </a:cubicBezTo>
                <a:cubicBezTo>
                  <a:pt x="4346" y="17236"/>
                  <a:pt x="4828" y="18249"/>
                  <a:pt x="5311" y="18249"/>
                </a:cubicBezTo>
                <a:cubicBezTo>
                  <a:pt x="5311" y="18249"/>
                  <a:pt x="5794" y="17236"/>
                  <a:pt x="6277" y="17236"/>
                </a:cubicBezTo>
                <a:cubicBezTo>
                  <a:pt x="6277" y="17236"/>
                  <a:pt x="7243" y="16726"/>
                  <a:pt x="7243" y="16220"/>
                </a:cubicBezTo>
                <a:cubicBezTo>
                  <a:pt x="7243" y="16220"/>
                  <a:pt x="6760" y="15207"/>
                  <a:pt x="6277" y="15207"/>
                </a:cubicBezTo>
                <a:close/>
                <a:moveTo>
                  <a:pt x="27523" y="18249"/>
                </a:moveTo>
                <a:cubicBezTo>
                  <a:pt x="27040" y="17743"/>
                  <a:pt x="26557" y="17236"/>
                  <a:pt x="26557" y="17236"/>
                </a:cubicBezTo>
                <a:cubicBezTo>
                  <a:pt x="26557" y="16726"/>
                  <a:pt x="25592" y="17743"/>
                  <a:pt x="25592" y="17743"/>
                </a:cubicBezTo>
                <a:cubicBezTo>
                  <a:pt x="25109" y="17743"/>
                  <a:pt x="24626" y="16726"/>
                  <a:pt x="24626" y="16726"/>
                </a:cubicBezTo>
                <a:cubicBezTo>
                  <a:pt x="24143" y="16726"/>
                  <a:pt x="24143" y="17743"/>
                  <a:pt x="23660" y="17743"/>
                </a:cubicBezTo>
                <a:cubicBezTo>
                  <a:pt x="23660" y="18249"/>
                  <a:pt x="24143" y="18249"/>
                  <a:pt x="24143" y="18755"/>
                </a:cubicBezTo>
                <a:cubicBezTo>
                  <a:pt x="24626" y="19261"/>
                  <a:pt x="25109" y="19767"/>
                  <a:pt x="25109" y="19767"/>
                </a:cubicBezTo>
                <a:lnTo>
                  <a:pt x="26074" y="19261"/>
                </a:lnTo>
                <a:cubicBezTo>
                  <a:pt x="26557" y="19261"/>
                  <a:pt x="27040" y="20278"/>
                  <a:pt x="27040" y="20278"/>
                </a:cubicBezTo>
                <a:cubicBezTo>
                  <a:pt x="27523" y="20278"/>
                  <a:pt x="27523" y="19261"/>
                  <a:pt x="28006" y="19261"/>
                </a:cubicBezTo>
                <a:cubicBezTo>
                  <a:pt x="28006" y="18755"/>
                  <a:pt x="27523" y="18755"/>
                  <a:pt x="27523" y="18249"/>
                </a:cubicBezTo>
                <a:close/>
                <a:moveTo>
                  <a:pt x="29455" y="23825"/>
                </a:moveTo>
                <a:cubicBezTo>
                  <a:pt x="29455" y="23315"/>
                  <a:pt x="28972" y="22303"/>
                  <a:pt x="28489" y="22303"/>
                </a:cubicBezTo>
                <a:cubicBezTo>
                  <a:pt x="28489" y="22303"/>
                  <a:pt x="28006" y="23315"/>
                  <a:pt x="27523" y="23315"/>
                </a:cubicBezTo>
                <a:cubicBezTo>
                  <a:pt x="27523" y="23315"/>
                  <a:pt x="26557" y="23825"/>
                  <a:pt x="26557" y="24332"/>
                </a:cubicBezTo>
                <a:cubicBezTo>
                  <a:pt x="26557" y="24332"/>
                  <a:pt x="27040" y="25344"/>
                  <a:pt x="27523" y="25344"/>
                </a:cubicBezTo>
                <a:lnTo>
                  <a:pt x="28006" y="26356"/>
                </a:lnTo>
                <a:cubicBezTo>
                  <a:pt x="28489" y="26356"/>
                  <a:pt x="28972" y="25850"/>
                  <a:pt x="29455" y="25344"/>
                </a:cubicBezTo>
                <a:lnTo>
                  <a:pt x="30420" y="24838"/>
                </a:lnTo>
                <a:cubicBezTo>
                  <a:pt x="30420" y="24332"/>
                  <a:pt x="29455" y="23825"/>
                  <a:pt x="29455" y="23825"/>
                </a:cubicBezTo>
                <a:close/>
                <a:moveTo>
                  <a:pt x="51183" y="13178"/>
                </a:moveTo>
                <a:cubicBezTo>
                  <a:pt x="51183" y="13178"/>
                  <a:pt x="50700" y="12166"/>
                  <a:pt x="50218" y="12166"/>
                </a:cubicBezTo>
                <a:lnTo>
                  <a:pt x="49252" y="13178"/>
                </a:lnTo>
                <a:cubicBezTo>
                  <a:pt x="49252" y="13178"/>
                  <a:pt x="48286" y="13685"/>
                  <a:pt x="48286" y="14191"/>
                </a:cubicBezTo>
                <a:lnTo>
                  <a:pt x="48769" y="15207"/>
                </a:lnTo>
                <a:cubicBezTo>
                  <a:pt x="49252" y="15207"/>
                  <a:pt x="49735" y="16220"/>
                  <a:pt x="49735" y="16220"/>
                </a:cubicBezTo>
                <a:cubicBezTo>
                  <a:pt x="49735" y="16220"/>
                  <a:pt x="50700" y="15714"/>
                  <a:pt x="50700" y="15207"/>
                </a:cubicBezTo>
                <a:cubicBezTo>
                  <a:pt x="51183" y="15207"/>
                  <a:pt x="52149" y="14701"/>
                  <a:pt x="52149" y="14701"/>
                </a:cubicBezTo>
                <a:cubicBezTo>
                  <a:pt x="52149" y="14191"/>
                  <a:pt x="51183" y="13685"/>
                  <a:pt x="51183" y="13178"/>
                </a:cubicBezTo>
                <a:close/>
                <a:moveTo>
                  <a:pt x="57460" y="15207"/>
                </a:moveTo>
                <a:cubicBezTo>
                  <a:pt x="57460" y="15207"/>
                  <a:pt x="56977" y="14701"/>
                  <a:pt x="56977" y="14191"/>
                </a:cubicBezTo>
                <a:cubicBezTo>
                  <a:pt x="56495" y="14191"/>
                  <a:pt x="56012" y="13178"/>
                  <a:pt x="56012" y="13178"/>
                </a:cubicBezTo>
                <a:lnTo>
                  <a:pt x="55046" y="14191"/>
                </a:lnTo>
                <a:cubicBezTo>
                  <a:pt x="55046" y="14191"/>
                  <a:pt x="56012" y="14701"/>
                  <a:pt x="56012" y="15207"/>
                </a:cubicBezTo>
                <a:cubicBezTo>
                  <a:pt x="55529" y="15207"/>
                  <a:pt x="54563" y="15714"/>
                  <a:pt x="54563" y="15714"/>
                </a:cubicBezTo>
                <a:cubicBezTo>
                  <a:pt x="55046" y="16220"/>
                  <a:pt x="55046" y="16726"/>
                  <a:pt x="55529" y="17236"/>
                </a:cubicBezTo>
                <a:cubicBezTo>
                  <a:pt x="55529" y="17236"/>
                  <a:pt x="56012" y="18249"/>
                  <a:pt x="56495" y="18249"/>
                </a:cubicBezTo>
                <a:lnTo>
                  <a:pt x="57460" y="17236"/>
                </a:lnTo>
                <a:lnTo>
                  <a:pt x="58426" y="16726"/>
                </a:lnTo>
                <a:cubicBezTo>
                  <a:pt x="58426" y="16220"/>
                  <a:pt x="57943" y="15714"/>
                  <a:pt x="57460" y="15207"/>
                </a:cubicBezTo>
                <a:close/>
                <a:moveTo>
                  <a:pt x="92709" y="28385"/>
                </a:moveTo>
                <a:cubicBezTo>
                  <a:pt x="92226" y="28385"/>
                  <a:pt x="92226" y="29398"/>
                  <a:pt x="91743" y="29398"/>
                </a:cubicBezTo>
                <a:cubicBezTo>
                  <a:pt x="91260" y="28385"/>
                  <a:pt x="90777" y="27879"/>
                  <a:pt x="89812" y="26863"/>
                </a:cubicBezTo>
                <a:cubicBezTo>
                  <a:pt x="89812" y="26863"/>
                  <a:pt x="89329" y="26356"/>
                  <a:pt x="89329" y="25850"/>
                </a:cubicBezTo>
                <a:lnTo>
                  <a:pt x="88363" y="26863"/>
                </a:lnTo>
                <a:cubicBezTo>
                  <a:pt x="87880" y="26863"/>
                  <a:pt x="87397" y="25850"/>
                  <a:pt x="87397" y="25850"/>
                </a:cubicBezTo>
                <a:cubicBezTo>
                  <a:pt x="86914" y="25344"/>
                  <a:pt x="86914" y="24332"/>
                  <a:pt x="86432" y="24332"/>
                </a:cubicBezTo>
                <a:cubicBezTo>
                  <a:pt x="85949" y="24332"/>
                  <a:pt x="85949" y="25344"/>
                  <a:pt x="85466" y="25344"/>
                </a:cubicBezTo>
                <a:cubicBezTo>
                  <a:pt x="84983" y="24838"/>
                  <a:pt x="84983" y="24838"/>
                  <a:pt x="84500" y="24332"/>
                </a:cubicBezTo>
                <a:cubicBezTo>
                  <a:pt x="84500" y="24332"/>
                  <a:pt x="83535" y="24838"/>
                  <a:pt x="83535" y="25344"/>
                </a:cubicBezTo>
                <a:cubicBezTo>
                  <a:pt x="83535" y="25344"/>
                  <a:pt x="84017" y="25850"/>
                  <a:pt x="84500" y="26356"/>
                </a:cubicBezTo>
                <a:cubicBezTo>
                  <a:pt x="84500" y="26356"/>
                  <a:pt x="84983" y="26863"/>
                  <a:pt x="84983" y="27373"/>
                </a:cubicBezTo>
                <a:cubicBezTo>
                  <a:pt x="85466" y="27879"/>
                  <a:pt x="85949" y="27879"/>
                  <a:pt x="85949" y="28385"/>
                </a:cubicBezTo>
                <a:cubicBezTo>
                  <a:pt x="86432" y="28892"/>
                  <a:pt x="86432" y="29398"/>
                  <a:pt x="86914" y="29398"/>
                </a:cubicBezTo>
                <a:cubicBezTo>
                  <a:pt x="86914" y="29908"/>
                  <a:pt x="87397" y="30414"/>
                  <a:pt x="87397" y="30921"/>
                </a:cubicBezTo>
                <a:cubicBezTo>
                  <a:pt x="87880" y="30921"/>
                  <a:pt x="88363" y="29908"/>
                  <a:pt x="88846" y="29908"/>
                </a:cubicBezTo>
                <a:cubicBezTo>
                  <a:pt x="88846" y="29908"/>
                  <a:pt x="89329" y="28892"/>
                  <a:pt x="89812" y="28892"/>
                </a:cubicBezTo>
                <a:cubicBezTo>
                  <a:pt x="89812" y="28892"/>
                  <a:pt x="90294" y="29908"/>
                  <a:pt x="90777" y="29908"/>
                </a:cubicBezTo>
                <a:cubicBezTo>
                  <a:pt x="90777" y="30414"/>
                  <a:pt x="91260" y="29398"/>
                  <a:pt x="91743" y="29398"/>
                </a:cubicBezTo>
                <a:cubicBezTo>
                  <a:pt x="91743" y="29398"/>
                  <a:pt x="92226" y="30414"/>
                  <a:pt x="92709" y="30414"/>
                </a:cubicBezTo>
                <a:lnTo>
                  <a:pt x="93675" y="29398"/>
                </a:lnTo>
                <a:lnTo>
                  <a:pt x="92709" y="28385"/>
                </a:lnTo>
                <a:close/>
                <a:moveTo>
                  <a:pt x="100918" y="18249"/>
                </a:moveTo>
                <a:cubicBezTo>
                  <a:pt x="100435" y="18249"/>
                  <a:pt x="99952" y="17743"/>
                  <a:pt x="99952" y="17236"/>
                </a:cubicBezTo>
                <a:cubicBezTo>
                  <a:pt x="99952" y="16726"/>
                  <a:pt x="98986" y="16220"/>
                  <a:pt x="98986" y="16220"/>
                </a:cubicBezTo>
                <a:lnTo>
                  <a:pt x="100435" y="15207"/>
                </a:lnTo>
                <a:cubicBezTo>
                  <a:pt x="99952" y="15207"/>
                  <a:pt x="99469" y="14191"/>
                  <a:pt x="99469" y="14191"/>
                </a:cubicBezTo>
                <a:cubicBezTo>
                  <a:pt x="98986" y="14191"/>
                  <a:pt x="98503" y="15207"/>
                  <a:pt x="98503" y="15207"/>
                </a:cubicBezTo>
                <a:cubicBezTo>
                  <a:pt x="98020" y="15207"/>
                  <a:pt x="97537" y="15714"/>
                  <a:pt x="97055" y="15714"/>
                </a:cubicBezTo>
                <a:cubicBezTo>
                  <a:pt x="97055" y="16220"/>
                  <a:pt x="98020" y="16726"/>
                  <a:pt x="98020" y="17236"/>
                </a:cubicBezTo>
                <a:cubicBezTo>
                  <a:pt x="98020" y="17236"/>
                  <a:pt x="98503" y="17743"/>
                  <a:pt x="98986" y="18249"/>
                </a:cubicBezTo>
                <a:cubicBezTo>
                  <a:pt x="98986" y="18249"/>
                  <a:pt x="99469" y="18755"/>
                  <a:pt x="99952" y="19261"/>
                </a:cubicBezTo>
                <a:cubicBezTo>
                  <a:pt x="99952" y="19261"/>
                  <a:pt x="98503" y="19767"/>
                  <a:pt x="98503" y="20278"/>
                </a:cubicBezTo>
                <a:lnTo>
                  <a:pt x="99469" y="21290"/>
                </a:lnTo>
                <a:cubicBezTo>
                  <a:pt x="99952" y="21796"/>
                  <a:pt x="99952" y="22303"/>
                  <a:pt x="100435" y="22303"/>
                </a:cubicBezTo>
                <a:lnTo>
                  <a:pt x="101400" y="21290"/>
                </a:lnTo>
                <a:cubicBezTo>
                  <a:pt x="101400" y="21290"/>
                  <a:pt x="100435" y="20784"/>
                  <a:pt x="100435" y="20278"/>
                </a:cubicBezTo>
                <a:lnTo>
                  <a:pt x="101883" y="19767"/>
                </a:lnTo>
                <a:cubicBezTo>
                  <a:pt x="101400" y="19261"/>
                  <a:pt x="100918" y="18755"/>
                  <a:pt x="100918" y="18249"/>
                </a:cubicBezTo>
                <a:close/>
                <a:moveTo>
                  <a:pt x="112506" y="16220"/>
                </a:moveTo>
                <a:cubicBezTo>
                  <a:pt x="112506" y="16220"/>
                  <a:pt x="112023" y="16726"/>
                  <a:pt x="111541" y="16726"/>
                </a:cubicBezTo>
                <a:cubicBezTo>
                  <a:pt x="112023" y="17236"/>
                  <a:pt x="112023" y="17743"/>
                  <a:pt x="112506" y="18249"/>
                </a:cubicBezTo>
                <a:cubicBezTo>
                  <a:pt x="112506" y="18249"/>
                  <a:pt x="112989" y="18755"/>
                  <a:pt x="113472" y="19261"/>
                </a:cubicBezTo>
                <a:cubicBezTo>
                  <a:pt x="113472" y="19261"/>
                  <a:pt x="113955" y="18249"/>
                  <a:pt x="114438" y="18249"/>
                </a:cubicBezTo>
                <a:cubicBezTo>
                  <a:pt x="114438" y="18249"/>
                  <a:pt x="114921" y="19261"/>
                  <a:pt x="115404" y="19261"/>
                </a:cubicBezTo>
                <a:cubicBezTo>
                  <a:pt x="115404" y="19261"/>
                  <a:pt x="115886" y="18755"/>
                  <a:pt x="116369" y="18755"/>
                </a:cubicBezTo>
                <a:cubicBezTo>
                  <a:pt x="115886" y="18249"/>
                  <a:pt x="115886" y="17743"/>
                  <a:pt x="115404" y="17236"/>
                </a:cubicBezTo>
                <a:cubicBezTo>
                  <a:pt x="115404" y="17236"/>
                  <a:pt x="114921" y="16220"/>
                  <a:pt x="114438" y="16220"/>
                </a:cubicBezTo>
                <a:cubicBezTo>
                  <a:pt x="114438" y="16220"/>
                  <a:pt x="113955" y="17236"/>
                  <a:pt x="113472" y="17236"/>
                </a:cubicBezTo>
                <a:cubicBezTo>
                  <a:pt x="113472" y="17236"/>
                  <a:pt x="112989" y="15714"/>
                  <a:pt x="112506" y="16220"/>
                </a:cubicBezTo>
                <a:close/>
                <a:moveTo>
                  <a:pt x="116852" y="12672"/>
                </a:moveTo>
                <a:cubicBezTo>
                  <a:pt x="116852" y="12672"/>
                  <a:pt x="115886" y="13685"/>
                  <a:pt x="115886" y="13178"/>
                </a:cubicBezTo>
                <a:cubicBezTo>
                  <a:pt x="115886" y="13178"/>
                  <a:pt x="115404" y="12166"/>
                  <a:pt x="114921" y="12166"/>
                </a:cubicBezTo>
                <a:cubicBezTo>
                  <a:pt x="114921" y="12672"/>
                  <a:pt x="113955" y="12672"/>
                  <a:pt x="113955" y="13178"/>
                </a:cubicBezTo>
                <a:lnTo>
                  <a:pt x="114921" y="14191"/>
                </a:lnTo>
                <a:cubicBezTo>
                  <a:pt x="114921" y="14191"/>
                  <a:pt x="115404" y="15207"/>
                  <a:pt x="115886" y="15207"/>
                </a:cubicBezTo>
                <a:cubicBezTo>
                  <a:pt x="115886" y="15207"/>
                  <a:pt x="116369" y="14701"/>
                  <a:pt x="116852" y="14701"/>
                </a:cubicBezTo>
                <a:lnTo>
                  <a:pt x="117818" y="13685"/>
                </a:lnTo>
                <a:cubicBezTo>
                  <a:pt x="117818" y="13685"/>
                  <a:pt x="117335" y="12672"/>
                  <a:pt x="116852" y="12672"/>
                </a:cubicBezTo>
                <a:close/>
                <a:moveTo>
                  <a:pt x="119749" y="22809"/>
                </a:moveTo>
                <a:cubicBezTo>
                  <a:pt x="119266" y="22809"/>
                  <a:pt x="118784" y="23825"/>
                  <a:pt x="118301" y="23825"/>
                </a:cubicBezTo>
                <a:lnTo>
                  <a:pt x="117818" y="22809"/>
                </a:lnTo>
                <a:cubicBezTo>
                  <a:pt x="117335" y="22809"/>
                  <a:pt x="116852" y="23825"/>
                  <a:pt x="116369" y="23825"/>
                </a:cubicBezTo>
                <a:cubicBezTo>
                  <a:pt x="116369" y="23825"/>
                  <a:pt x="115886" y="22809"/>
                  <a:pt x="115886" y="22303"/>
                </a:cubicBezTo>
                <a:cubicBezTo>
                  <a:pt x="115886" y="22809"/>
                  <a:pt x="114921" y="22809"/>
                  <a:pt x="114921" y="23315"/>
                </a:cubicBezTo>
                <a:cubicBezTo>
                  <a:pt x="114438" y="23825"/>
                  <a:pt x="115404" y="24332"/>
                  <a:pt x="115404" y="24332"/>
                </a:cubicBezTo>
                <a:cubicBezTo>
                  <a:pt x="115886" y="24838"/>
                  <a:pt x="115886" y="25344"/>
                  <a:pt x="116369" y="25850"/>
                </a:cubicBezTo>
                <a:cubicBezTo>
                  <a:pt x="116852" y="25850"/>
                  <a:pt x="116852" y="26356"/>
                  <a:pt x="117335" y="26863"/>
                </a:cubicBezTo>
                <a:cubicBezTo>
                  <a:pt x="117335" y="26356"/>
                  <a:pt x="117818" y="26356"/>
                  <a:pt x="118301" y="25850"/>
                </a:cubicBezTo>
                <a:cubicBezTo>
                  <a:pt x="118784" y="25344"/>
                  <a:pt x="119749" y="24838"/>
                  <a:pt x="120232" y="24332"/>
                </a:cubicBezTo>
                <a:cubicBezTo>
                  <a:pt x="120232" y="24332"/>
                  <a:pt x="119749" y="23315"/>
                  <a:pt x="119749" y="22809"/>
                </a:cubicBezTo>
                <a:close/>
                <a:moveTo>
                  <a:pt x="133269" y="22809"/>
                </a:moveTo>
                <a:cubicBezTo>
                  <a:pt x="132786" y="22809"/>
                  <a:pt x="132786" y="21796"/>
                  <a:pt x="132304" y="21796"/>
                </a:cubicBezTo>
                <a:lnTo>
                  <a:pt x="131338" y="22809"/>
                </a:lnTo>
                <a:cubicBezTo>
                  <a:pt x="130855" y="22809"/>
                  <a:pt x="130372" y="21290"/>
                  <a:pt x="130372" y="21796"/>
                </a:cubicBezTo>
                <a:cubicBezTo>
                  <a:pt x="129889" y="21796"/>
                  <a:pt x="129889" y="22303"/>
                  <a:pt x="129406" y="22303"/>
                </a:cubicBezTo>
                <a:cubicBezTo>
                  <a:pt x="129406" y="22809"/>
                  <a:pt x="129889" y="23315"/>
                  <a:pt x="130372" y="23315"/>
                </a:cubicBezTo>
                <a:cubicBezTo>
                  <a:pt x="130372" y="23825"/>
                  <a:pt x="130855" y="24332"/>
                  <a:pt x="130855" y="24838"/>
                </a:cubicBezTo>
                <a:lnTo>
                  <a:pt x="131821" y="25850"/>
                </a:lnTo>
                <a:lnTo>
                  <a:pt x="132786" y="24838"/>
                </a:lnTo>
                <a:cubicBezTo>
                  <a:pt x="133269" y="24838"/>
                  <a:pt x="133752" y="24332"/>
                  <a:pt x="133752" y="23825"/>
                </a:cubicBezTo>
                <a:cubicBezTo>
                  <a:pt x="133752" y="23825"/>
                  <a:pt x="133269" y="23315"/>
                  <a:pt x="133269" y="22809"/>
                </a:cubicBezTo>
                <a:close/>
                <a:moveTo>
                  <a:pt x="139064" y="23825"/>
                </a:moveTo>
                <a:cubicBezTo>
                  <a:pt x="138581" y="23315"/>
                  <a:pt x="138098" y="22809"/>
                  <a:pt x="138098" y="22809"/>
                </a:cubicBezTo>
                <a:cubicBezTo>
                  <a:pt x="138098" y="22303"/>
                  <a:pt x="137132" y="21796"/>
                  <a:pt x="137132" y="21290"/>
                </a:cubicBezTo>
                <a:lnTo>
                  <a:pt x="138098" y="20784"/>
                </a:lnTo>
                <a:cubicBezTo>
                  <a:pt x="138098" y="20278"/>
                  <a:pt x="137615" y="19767"/>
                  <a:pt x="137615" y="19261"/>
                </a:cubicBezTo>
                <a:cubicBezTo>
                  <a:pt x="137132" y="19261"/>
                  <a:pt x="137132" y="18755"/>
                  <a:pt x="136649" y="18249"/>
                </a:cubicBezTo>
                <a:cubicBezTo>
                  <a:pt x="136166" y="17743"/>
                  <a:pt x="136166" y="17743"/>
                  <a:pt x="135684" y="17236"/>
                </a:cubicBezTo>
                <a:cubicBezTo>
                  <a:pt x="135684" y="17743"/>
                  <a:pt x="134718" y="17743"/>
                  <a:pt x="134718" y="18249"/>
                </a:cubicBezTo>
                <a:cubicBezTo>
                  <a:pt x="134718" y="18249"/>
                  <a:pt x="135684" y="18755"/>
                  <a:pt x="135684" y="19261"/>
                </a:cubicBezTo>
                <a:cubicBezTo>
                  <a:pt x="135684" y="19767"/>
                  <a:pt x="136166" y="20278"/>
                  <a:pt x="136166" y="20278"/>
                </a:cubicBezTo>
                <a:cubicBezTo>
                  <a:pt x="136649" y="20278"/>
                  <a:pt x="137132" y="21290"/>
                  <a:pt x="137132" y="21290"/>
                </a:cubicBezTo>
                <a:cubicBezTo>
                  <a:pt x="137132" y="21796"/>
                  <a:pt x="136166" y="22303"/>
                  <a:pt x="136166" y="22303"/>
                </a:cubicBezTo>
                <a:cubicBezTo>
                  <a:pt x="136166" y="22809"/>
                  <a:pt x="136649" y="23315"/>
                  <a:pt x="137132" y="23315"/>
                </a:cubicBezTo>
                <a:cubicBezTo>
                  <a:pt x="137132" y="23825"/>
                  <a:pt x="137615" y="24332"/>
                  <a:pt x="137615" y="24838"/>
                </a:cubicBezTo>
                <a:lnTo>
                  <a:pt x="136649" y="25344"/>
                </a:lnTo>
                <a:cubicBezTo>
                  <a:pt x="136649" y="25850"/>
                  <a:pt x="137615" y="26356"/>
                  <a:pt x="137615" y="26356"/>
                </a:cubicBezTo>
                <a:cubicBezTo>
                  <a:pt x="137615" y="26863"/>
                  <a:pt x="138098" y="27373"/>
                  <a:pt x="138098" y="27879"/>
                </a:cubicBezTo>
                <a:cubicBezTo>
                  <a:pt x="138581" y="27373"/>
                  <a:pt x="139546" y="27373"/>
                  <a:pt x="139546" y="26863"/>
                </a:cubicBezTo>
                <a:cubicBezTo>
                  <a:pt x="139546" y="26356"/>
                  <a:pt x="138581" y="25850"/>
                  <a:pt x="138581" y="25850"/>
                </a:cubicBezTo>
                <a:cubicBezTo>
                  <a:pt x="138581" y="25344"/>
                  <a:pt x="137615" y="24838"/>
                  <a:pt x="137615" y="24838"/>
                </a:cubicBezTo>
                <a:cubicBezTo>
                  <a:pt x="137615" y="24332"/>
                  <a:pt x="139064" y="23825"/>
                  <a:pt x="139064" y="23825"/>
                </a:cubicBezTo>
                <a:close/>
                <a:moveTo>
                  <a:pt x="145341" y="25850"/>
                </a:moveTo>
                <a:cubicBezTo>
                  <a:pt x="145341" y="25344"/>
                  <a:pt x="144858" y="24838"/>
                  <a:pt x="144375" y="24332"/>
                </a:cubicBezTo>
                <a:lnTo>
                  <a:pt x="143892" y="23315"/>
                </a:lnTo>
                <a:cubicBezTo>
                  <a:pt x="143409" y="23315"/>
                  <a:pt x="142926" y="24332"/>
                  <a:pt x="142444" y="24332"/>
                </a:cubicBezTo>
                <a:cubicBezTo>
                  <a:pt x="142444" y="24332"/>
                  <a:pt x="141478" y="24838"/>
                  <a:pt x="141478" y="25344"/>
                </a:cubicBezTo>
                <a:lnTo>
                  <a:pt x="142444" y="26356"/>
                </a:lnTo>
                <a:cubicBezTo>
                  <a:pt x="142926" y="26356"/>
                  <a:pt x="142926" y="25344"/>
                  <a:pt x="143409" y="25344"/>
                </a:cubicBezTo>
                <a:cubicBezTo>
                  <a:pt x="143892" y="26356"/>
                  <a:pt x="144375" y="26863"/>
                  <a:pt x="145341" y="27879"/>
                </a:cubicBezTo>
                <a:cubicBezTo>
                  <a:pt x="145341" y="27373"/>
                  <a:pt x="146306" y="27373"/>
                  <a:pt x="146306" y="26863"/>
                </a:cubicBezTo>
                <a:cubicBezTo>
                  <a:pt x="146306" y="26356"/>
                  <a:pt x="145341" y="25850"/>
                  <a:pt x="145341" y="25850"/>
                </a:cubicBezTo>
                <a:close/>
                <a:moveTo>
                  <a:pt x="184935" y="19261"/>
                </a:moveTo>
                <a:lnTo>
                  <a:pt x="183969" y="19767"/>
                </a:lnTo>
                <a:cubicBezTo>
                  <a:pt x="183486" y="20278"/>
                  <a:pt x="183004" y="20784"/>
                  <a:pt x="182521" y="20784"/>
                </a:cubicBezTo>
                <a:lnTo>
                  <a:pt x="182038" y="19767"/>
                </a:lnTo>
                <a:cubicBezTo>
                  <a:pt x="181555" y="19767"/>
                  <a:pt x="181072" y="20784"/>
                  <a:pt x="181072" y="20278"/>
                </a:cubicBezTo>
                <a:cubicBezTo>
                  <a:pt x="180589" y="20278"/>
                  <a:pt x="180106" y="19767"/>
                  <a:pt x="180106" y="19261"/>
                </a:cubicBezTo>
                <a:cubicBezTo>
                  <a:pt x="179624" y="19261"/>
                  <a:pt x="179624" y="18755"/>
                  <a:pt x="179141" y="18249"/>
                </a:cubicBezTo>
                <a:cubicBezTo>
                  <a:pt x="179141" y="18755"/>
                  <a:pt x="178175" y="18755"/>
                  <a:pt x="178175" y="19261"/>
                </a:cubicBezTo>
                <a:cubicBezTo>
                  <a:pt x="178175" y="19261"/>
                  <a:pt x="178658" y="19767"/>
                  <a:pt x="179141" y="20278"/>
                </a:cubicBezTo>
                <a:cubicBezTo>
                  <a:pt x="179141" y="20784"/>
                  <a:pt x="179624" y="21290"/>
                  <a:pt x="179624" y="21290"/>
                </a:cubicBezTo>
                <a:cubicBezTo>
                  <a:pt x="180106" y="21796"/>
                  <a:pt x="180106" y="22303"/>
                  <a:pt x="180589" y="22303"/>
                </a:cubicBezTo>
                <a:cubicBezTo>
                  <a:pt x="180589" y="22809"/>
                  <a:pt x="181555" y="21796"/>
                  <a:pt x="181555" y="21796"/>
                </a:cubicBezTo>
                <a:cubicBezTo>
                  <a:pt x="182038" y="21796"/>
                  <a:pt x="182521" y="22809"/>
                  <a:pt x="182521" y="22809"/>
                </a:cubicBezTo>
                <a:cubicBezTo>
                  <a:pt x="183004" y="22809"/>
                  <a:pt x="183486" y="22303"/>
                  <a:pt x="183486" y="21796"/>
                </a:cubicBezTo>
                <a:cubicBezTo>
                  <a:pt x="183969" y="21796"/>
                  <a:pt x="184452" y="21290"/>
                  <a:pt x="184452" y="21290"/>
                </a:cubicBezTo>
                <a:cubicBezTo>
                  <a:pt x="184935" y="20784"/>
                  <a:pt x="185418" y="20278"/>
                  <a:pt x="185901" y="20278"/>
                </a:cubicBezTo>
                <a:cubicBezTo>
                  <a:pt x="185418" y="20278"/>
                  <a:pt x="185418" y="19261"/>
                  <a:pt x="184935" y="19261"/>
                </a:cubicBezTo>
                <a:close/>
                <a:moveTo>
                  <a:pt x="192661" y="18249"/>
                </a:moveTo>
                <a:cubicBezTo>
                  <a:pt x="192178" y="17236"/>
                  <a:pt x="191695" y="16726"/>
                  <a:pt x="191212" y="15714"/>
                </a:cubicBezTo>
                <a:cubicBezTo>
                  <a:pt x="190247" y="16220"/>
                  <a:pt x="189764" y="17236"/>
                  <a:pt x="188798" y="17743"/>
                </a:cubicBezTo>
                <a:cubicBezTo>
                  <a:pt x="189281" y="18249"/>
                  <a:pt x="190247" y="19261"/>
                  <a:pt x="190729" y="19767"/>
                </a:cubicBezTo>
                <a:cubicBezTo>
                  <a:pt x="191212" y="20784"/>
                  <a:pt x="191695" y="21290"/>
                  <a:pt x="192178" y="22303"/>
                </a:cubicBezTo>
                <a:cubicBezTo>
                  <a:pt x="192661" y="22303"/>
                  <a:pt x="192661" y="22809"/>
                  <a:pt x="193144" y="23315"/>
                </a:cubicBezTo>
                <a:cubicBezTo>
                  <a:pt x="193627" y="22809"/>
                  <a:pt x="194592" y="22303"/>
                  <a:pt x="195075" y="21290"/>
                </a:cubicBezTo>
                <a:cubicBezTo>
                  <a:pt x="194592" y="20784"/>
                  <a:pt x="194110" y="20278"/>
                  <a:pt x="193627" y="19261"/>
                </a:cubicBezTo>
                <a:cubicBezTo>
                  <a:pt x="193144" y="18755"/>
                  <a:pt x="193144" y="18755"/>
                  <a:pt x="192661" y="18249"/>
                </a:cubicBezTo>
                <a:close/>
                <a:moveTo>
                  <a:pt x="197973" y="13685"/>
                </a:moveTo>
                <a:cubicBezTo>
                  <a:pt x="197490" y="13178"/>
                  <a:pt x="197007" y="12166"/>
                  <a:pt x="196524" y="11660"/>
                </a:cubicBezTo>
                <a:cubicBezTo>
                  <a:pt x="196041" y="11660"/>
                  <a:pt x="195558" y="12166"/>
                  <a:pt x="195558" y="12672"/>
                </a:cubicBezTo>
                <a:cubicBezTo>
                  <a:pt x="195075" y="12672"/>
                  <a:pt x="194110" y="13178"/>
                  <a:pt x="194110" y="13178"/>
                </a:cubicBezTo>
                <a:cubicBezTo>
                  <a:pt x="194110" y="13685"/>
                  <a:pt x="195075" y="14191"/>
                  <a:pt x="195075" y="14191"/>
                </a:cubicBezTo>
                <a:cubicBezTo>
                  <a:pt x="195558" y="14701"/>
                  <a:pt x="195558" y="15207"/>
                  <a:pt x="196041" y="15714"/>
                </a:cubicBezTo>
                <a:cubicBezTo>
                  <a:pt x="196041" y="15714"/>
                  <a:pt x="196524" y="16726"/>
                  <a:pt x="197007" y="16726"/>
                </a:cubicBezTo>
                <a:lnTo>
                  <a:pt x="197973" y="15714"/>
                </a:lnTo>
                <a:lnTo>
                  <a:pt x="198938" y="15207"/>
                </a:lnTo>
                <a:cubicBezTo>
                  <a:pt x="198938" y="14701"/>
                  <a:pt x="198455" y="14191"/>
                  <a:pt x="197973" y="13685"/>
                </a:cubicBezTo>
                <a:close/>
                <a:moveTo>
                  <a:pt x="212941" y="12672"/>
                </a:moveTo>
                <a:cubicBezTo>
                  <a:pt x="212458" y="12672"/>
                  <a:pt x="212458" y="12166"/>
                  <a:pt x="211975" y="11660"/>
                </a:cubicBezTo>
                <a:cubicBezTo>
                  <a:pt x="211975" y="11660"/>
                  <a:pt x="211493" y="10643"/>
                  <a:pt x="211010" y="10643"/>
                </a:cubicBezTo>
                <a:cubicBezTo>
                  <a:pt x="211010" y="10643"/>
                  <a:pt x="210527" y="11154"/>
                  <a:pt x="210044" y="11660"/>
                </a:cubicBezTo>
                <a:cubicBezTo>
                  <a:pt x="209561" y="11660"/>
                  <a:pt x="209561" y="12166"/>
                  <a:pt x="209078" y="12166"/>
                </a:cubicBezTo>
                <a:cubicBezTo>
                  <a:pt x="208595" y="12166"/>
                  <a:pt x="208595" y="11660"/>
                  <a:pt x="208113" y="11154"/>
                </a:cubicBezTo>
                <a:cubicBezTo>
                  <a:pt x="208113" y="11660"/>
                  <a:pt x="207147" y="11660"/>
                  <a:pt x="207147" y="12166"/>
                </a:cubicBezTo>
                <a:cubicBezTo>
                  <a:pt x="207147" y="12166"/>
                  <a:pt x="207630" y="13178"/>
                  <a:pt x="208113" y="13178"/>
                </a:cubicBezTo>
                <a:cubicBezTo>
                  <a:pt x="208113" y="13685"/>
                  <a:pt x="208595" y="14191"/>
                  <a:pt x="208595" y="14191"/>
                </a:cubicBezTo>
                <a:cubicBezTo>
                  <a:pt x="209078" y="14701"/>
                  <a:pt x="209078" y="15207"/>
                  <a:pt x="209561" y="15207"/>
                </a:cubicBezTo>
                <a:cubicBezTo>
                  <a:pt x="210044" y="15714"/>
                  <a:pt x="210527" y="14701"/>
                  <a:pt x="210527" y="14701"/>
                </a:cubicBezTo>
                <a:cubicBezTo>
                  <a:pt x="211010" y="14701"/>
                  <a:pt x="211493" y="13685"/>
                  <a:pt x="211493" y="13685"/>
                </a:cubicBezTo>
                <a:cubicBezTo>
                  <a:pt x="211975" y="13685"/>
                  <a:pt x="212458" y="14701"/>
                  <a:pt x="212458" y="14701"/>
                </a:cubicBezTo>
                <a:lnTo>
                  <a:pt x="213424" y="14191"/>
                </a:lnTo>
                <a:cubicBezTo>
                  <a:pt x="213424" y="13685"/>
                  <a:pt x="212941" y="13178"/>
                  <a:pt x="212941" y="12672"/>
                </a:cubicBezTo>
                <a:close/>
                <a:moveTo>
                  <a:pt x="225012" y="24838"/>
                </a:moveTo>
                <a:lnTo>
                  <a:pt x="225978" y="23825"/>
                </a:lnTo>
                <a:lnTo>
                  <a:pt x="225012" y="22809"/>
                </a:lnTo>
                <a:cubicBezTo>
                  <a:pt x="225012" y="22809"/>
                  <a:pt x="224047" y="23825"/>
                  <a:pt x="224047" y="23315"/>
                </a:cubicBezTo>
                <a:cubicBezTo>
                  <a:pt x="223564" y="23315"/>
                  <a:pt x="223564" y="22809"/>
                  <a:pt x="223081" y="22303"/>
                </a:cubicBezTo>
                <a:cubicBezTo>
                  <a:pt x="223081" y="22809"/>
                  <a:pt x="222115" y="22809"/>
                  <a:pt x="222115" y="23315"/>
                </a:cubicBezTo>
                <a:cubicBezTo>
                  <a:pt x="222115" y="23825"/>
                  <a:pt x="223081" y="24332"/>
                  <a:pt x="223081" y="24332"/>
                </a:cubicBezTo>
                <a:cubicBezTo>
                  <a:pt x="223081" y="24838"/>
                  <a:pt x="223564" y="25344"/>
                  <a:pt x="223564" y="25344"/>
                </a:cubicBezTo>
                <a:cubicBezTo>
                  <a:pt x="223564" y="25850"/>
                  <a:pt x="222598" y="26356"/>
                  <a:pt x="222598" y="26356"/>
                </a:cubicBezTo>
                <a:cubicBezTo>
                  <a:pt x="222598" y="26863"/>
                  <a:pt x="223564" y="27373"/>
                  <a:pt x="223564" y="27373"/>
                </a:cubicBezTo>
                <a:cubicBezTo>
                  <a:pt x="223564" y="27879"/>
                  <a:pt x="222598" y="28385"/>
                  <a:pt x="222598" y="28385"/>
                </a:cubicBezTo>
                <a:cubicBezTo>
                  <a:pt x="222598" y="28892"/>
                  <a:pt x="223081" y="29398"/>
                  <a:pt x="223081" y="29398"/>
                </a:cubicBezTo>
                <a:cubicBezTo>
                  <a:pt x="223564" y="29398"/>
                  <a:pt x="224047" y="28385"/>
                  <a:pt x="224530" y="28892"/>
                </a:cubicBezTo>
                <a:lnTo>
                  <a:pt x="225012" y="29908"/>
                </a:lnTo>
                <a:cubicBezTo>
                  <a:pt x="225495" y="29398"/>
                  <a:pt x="225978" y="29398"/>
                  <a:pt x="225978" y="28892"/>
                </a:cubicBezTo>
                <a:cubicBezTo>
                  <a:pt x="226461" y="28892"/>
                  <a:pt x="225495" y="27879"/>
                  <a:pt x="225495" y="27879"/>
                </a:cubicBezTo>
                <a:cubicBezTo>
                  <a:pt x="225012" y="27373"/>
                  <a:pt x="224530" y="26863"/>
                  <a:pt x="224530" y="26863"/>
                </a:cubicBezTo>
                <a:cubicBezTo>
                  <a:pt x="224530" y="26356"/>
                  <a:pt x="223564" y="25850"/>
                  <a:pt x="223564" y="25344"/>
                </a:cubicBezTo>
                <a:cubicBezTo>
                  <a:pt x="223564" y="25344"/>
                  <a:pt x="224530" y="24838"/>
                  <a:pt x="225012" y="24838"/>
                </a:cubicBezTo>
                <a:close/>
                <a:moveTo>
                  <a:pt x="234187" y="18755"/>
                </a:moveTo>
                <a:lnTo>
                  <a:pt x="233221" y="19767"/>
                </a:lnTo>
                <a:cubicBezTo>
                  <a:pt x="232738" y="19767"/>
                  <a:pt x="232738" y="18755"/>
                  <a:pt x="232255" y="18755"/>
                </a:cubicBezTo>
                <a:lnTo>
                  <a:pt x="231290" y="19261"/>
                </a:lnTo>
                <a:cubicBezTo>
                  <a:pt x="231290" y="19767"/>
                  <a:pt x="231772" y="20278"/>
                  <a:pt x="232255" y="20784"/>
                </a:cubicBezTo>
                <a:lnTo>
                  <a:pt x="232738" y="21796"/>
                </a:lnTo>
                <a:cubicBezTo>
                  <a:pt x="233221" y="21796"/>
                  <a:pt x="233704" y="20784"/>
                  <a:pt x="234187" y="20784"/>
                </a:cubicBezTo>
                <a:lnTo>
                  <a:pt x="235152" y="20278"/>
                </a:lnTo>
                <a:cubicBezTo>
                  <a:pt x="235152" y="19767"/>
                  <a:pt x="234187" y="19261"/>
                  <a:pt x="234187" y="18755"/>
                </a:cubicBezTo>
                <a:close/>
                <a:moveTo>
                  <a:pt x="242395" y="23315"/>
                </a:moveTo>
                <a:cubicBezTo>
                  <a:pt x="242395" y="22809"/>
                  <a:pt x="241912" y="21796"/>
                  <a:pt x="241430" y="21796"/>
                </a:cubicBezTo>
                <a:cubicBezTo>
                  <a:pt x="241430" y="21796"/>
                  <a:pt x="240947" y="22809"/>
                  <a:pt x="240464" y="22809"/>
                </a:cubicBezTo>
                <a:cubicBezTo>
                  <a:pt x="239981" y="22809"/>
                  <a:pt x="239981" y="21796"/>
                  <a:pt x="239498" y="21796"/>
                </a:cubicBezTo>
                <a:cubicBezTo>
                  <a:pt x="239498" y="21796"/>
                  <a:pt x="238532" y="22303"/>
                  <a:pt x="238532" y="22809"/>
                </a:cubicBezTo>
                <a:cubicBezTo>
                  <a:pt x="238532" y="22809"/>
                  <a:pt x="239498" y="23315"/>
                  <a:pt x="239498" y="23825"/>
                </a:cubicBezTo>
                <a:cubicBezTo>
                  <a:pt x="239498" y="24332"/>
                  <a:pt x="239981" y="24332"/>
                  <a:pt x="240464" y="24838"/>
                </a:cubicBezTo>
                <a:lnTo>
                  <a:pt x="240947" y="25850"/>
                </a:lnTo>
                <a:cubicBezTo>
                  <a:pt x="241430" y="25850"/>
                  <a:pt x="241912" y="25344"/>
                  <a:pt x="242395" y="25344"/>
                </a:cubicBezTo>
                <a:cubicBezTo>
                  <a:pt x="241912" y="24838"/>
                  <a:pt x="241430" y="24332"/>
                  <a:pt x="241430" y="23825"/>
                </a:cubicBezTo>
                <a:lnTo>
                  <a:pt x="242395" y="23315"/>
                </a:lnTo>
                <a:close/>
                <a:moveTo>
                  <a:pt x="255432" y="19767"/>
                </a:moveTo>
                <a:cubicBezTo>
                  <a:pt x="255432" y="19767"/>
                  <a:pt x="254950" y="18755"/>
                  <a:pt x="254467" y="18755"/>
                </a:cubicBezTo>
                <a:cubicBezTo>
                  <a:pt x="254467" y="18755"/>
                  <a:pt x="253501" y="19261"/>
                  <a:pt x="253501" y="19767"/>
                </a:cubicBezTo>
                <a:lnTo>
                  <a:pt x="252535" y="20278"/>
                </a:lnTo>
                <a:cubicBezTo>
                  <a:pt x="252535" y="20784"/>
                  <a:pt x="253018" y="21796"/>
                  <a:pt x="253501" y="21796"/>
                </a:cubicBezTo>
                <a:cubicBezTo>
                  <a:pt x="253501" y="21796"/>
                  <a:pt x="253984" y="20784"/>
                  <a:pt x="254467" y="20784"/>
                </a:cubicBezTo>
                <a:lnTo>
                  <a:pt x="254950" y="21796"/>
                </a:lnTo>
                <a:cubicBezTo>
                  <a:pt x="254950" y="22303"/>
                  <a:pt x="253984" y="22303"/>
                  <a:pt x="253984" y="22809"/>
                </a:cubicBezTo>
                <a:lnTo>
                  <a:pt x="254950" y="23825"/>
                </a:lnTo>
                <a:cubicBezTo>
                  <a:pt x="254950" y="23825"/>
                  <a:pt x="255915" y="23315"/>
                  <a:pt x="255915" y="22809"/>
                </a:cubicBezTo>
                <a:lnTo>
                  <a:pt x="254950" y="21796"/>
                </a:lnTo>
                <a:cubicBezTo>
                  <a:pt x="255432" y="21290"/>
                  <a:pt x="255915" y="21290"/>
                  <a:pt x="256398" y="20784"/>
                </a:cubicBezTo>
                <a:cubicBezTo>
                  <a:pt x="255915" y="20784"/>
                  <a:pt x="255915" y="20278"/>
                  <a:pt x="255432" y="19767"/>
                </a:cubicBezTo>
                <a:close/>
                <a:moveTo>
                  <a:pt x="275230" y="16726"/>
                </a:moveTo>
                <a:cubicBezTo>
                  <a:pt x="274747" y="16220"/>
                  <a:pt x="274747" y="15714"/>
                  <a:pt x="274264" y="15207"/>
                </a:cubicBezTo>
                <a:lnTo>
                  <a:pt x="273781" y="14191"/>
                </a:lnTo>
                <a:cubicBezTo>
                  <a:pt x="273298" y="14191"/>
                  <a:pt x="272816" y="15207"/>
                  <a:pt x="272333" y="15207"/>
                </a:cubicBezTo>
                <a:cubicBezTo>
                  <a:pt x="272816" y="15714"/>
                  <a:pt x="273781" y="16726"/>
                  <a:pt x="274264" y="17236"/>
                </a:cubicBezTo>
                <a:cubicBezTo>
                  <a:pt x="274264" y="17743"/>
                  <a:pt x="274747" y="18249"/>
                  <a:pt x="274747" y="18755"/>
                </a:cubicBezTo>
                <a:cubicBezTo>
                  <a:pt x="275230" y="18755"/>
                  <a:pt x="275713" y="19767"/>
                  <a:pt x="275713" y="19767"/>
                </a:cubicBezTo>
                <a:cubicBezTo>
                  <a:pt x="276196" y="19767"/>
                  <a:pt x="276679" y="18755"/>
                  <a:pt x="276679" y="18755"/>
                </a:cubicBezTo>
                <a:cubicBezTo>
                  <a:pt x="276196" y="18249"/>
                  <a:pt x="275713" y="17236"/>
                  <a:pt x="275230" y="16726"/>
                </a:cubicBezTo>
                <a:close/>
                <a:moveTo>
                  <a:pt x="299373" y="23825"/>
                </a:moveTo>
                <a:lnTo>
                  <a:pt x="298407" y="24838"/>
                </a:lnTo>
                <a:lnTo>
                  <a:pt x="297442" y="25850"/>
                </a:lnTo>
                <a:cubicBezTo>
                  <a:pt x="296959" y="25850"/>
                  <a:pt x="296476" y="24838"/>
                  <a:pt x="296476" y="24838"/>
                </a:cubicBezTo>
                <a:cubicBezTo>
                  <a:pt x="295993" y="24332"/>
                  <a:pt x="295993" y="23825"/>
                  <a:pt x="295510" y="23315"/>
                </a:cubicBezTo>
                <a:cubicBezTo>
                  <a:pt x="295510" y="23825"/>
                  <a:pt x="294544" y="23825"/>
                  <a:pt x="294544" y="24332"/>
                </a:cubicBezTo>
                <a:cubicBezTo>
                  <a:pt x="294544" y="24838"/>
                  <a:pt x="295027" y="25344"/>
                  <a:pt x="295510" y="25344"/>
                </a:cubicBezTo>
                <a:cubicBezTo>
                  <a:pt x="295510" y="25850"/>
                  <a:pt x="295993" y="26356"/>
                  <a:pt x="295993" y="26863"/>
                </a:cubicBezTo>
                <a:cubicBezTo>
                  <a:pt x="296476" y="26863"/>
                  <a:pt x="296959" y="27879"/>
                  <a:pt x="296959" y="27879"/>
                </a:cubicBezTo>
                <a:cubicBezTo>
                  <a:pt x="297442" y="27879"/>
                  <a:pt x="297924" y="26863"/>
                  <a:pt x="297924" y="26863"/>
                </a:cubicBezTo>
                <a:cubicBezTo>
                  <a:pt x="298407" y="26863"/>
                  <a:pt x="298407" y="27879"/>
                  <a:pt x="298890" y="27879"/>
                </a:cubicBezTo>
                <a:cubicBezTo>
                  <a:pt x="299373" y="27879"/>
                  <a:pt x="299856" y="27373"/>
                  <a:pt x="299856" y="27373"/>
                </a:cubicBezTo>
                <a:cubicBezTo>
                  <a:pt x="299856" y="26863"/>
                  <a:pt x="298890" y="26356"/>
                  <a:pt x="298890" y="25850"/>
                </a:cubicBezTo>
                <a:cubicBezTo>
                  <a:pt x="299373" y="25850"/>
                  <a:pt x="300339" y="25344"/>
                  <a:pt x="300339" y="25344"/>
                </a:cubicBezTo>
                <a:cubicBezTo>
                  <a:pt x="300339" y="24838"/>
                  <a:pt x="299373" y="23825"/>
                  <a:pt x="299373" y="23825"/>
                </a:cubicBezTo>
                <a:close/>
                <a:moveTo>
                  <a:pt x="303236" y="24332"/>
                </a:moveTo>
                <a:cubicBezTo>
                  <a:pt x="302753" y="24332"/>
                  <a:pt x="302753" y="23825"/>
                  <a:pt x="302270" y="23315"/>
                </a:cubicBezTo>
                <a:cubicBezTo>
                  <a:pt x="302270" y="23825"/>
                  <a:pt x="301304" y="23825"/>
                  <a:pt x="301304" y="24332"/>
                </a:cubicBezTo>
                <a:cubicBezTo>
                  <a:pt x="301304" y="24332"/>
                  <a:pt x="301787" y="25344"/>
                  <a:pt x="302270" y="25344"/>
                </a:cubicBezTo>
                <a:cubicBezTo>
                  <a:pt x="302270" y="25850"/>
                  <a:pt x="302753" y="26356"/>
                  <a:pt x="302753" y="26356"/>
                </a:cubicBezTo>
                <a:cubicBezTo>
                  <a:pt x="303236" y="26863"/>
                  <a:pt x="303719" y="27879"/>
                  <a:pt x="303719" y="27879"/>
                </a:cubicBezTo>
                <a:cubicBezTo>
                  <a:pt x="304202" y="27879"/>
                  <a:pt x="304684" y="26863"/>
                  <a:pt x="304684" y="26863"/>
                </a:cubicBezTo>
                <a:cubicBezTo>
                  <a:pt x="304202" y="25850"/>
                  <a:pt x="303719" y="25344"/>
                  <a:pt x="303236" y="24332"/>
                </a:cubicBezTo>
                <a:close/>
                <a:moveTo>
                  <a:pt x="318687" y="24838"/>
                </a:moveTo>
                <a:cubicBezTo>
                  <a:pt x="318687" y="24332"/>
                  <a:pt x="318204" y="23825"/>
                  <a:pt x="317721" y="23825"/>
                </a:cubicBezTo>
                <a:cubicBezTo>
                  <a:pt x="317721" y="23315"/>
                  <a:pt x="316756" y="24332"/>
                  <a:pt x="316756" y="24332"/>
                </a:cubicBezTo>
                <a:cubicBezTo>
                  <a:pt x="316273" y="24332"/>
                  <a:pt x="316273" y="23315"/>
                  <a:pt x="315790" y="23315"/>
                </a:cubicBezTo>
                <a:lnTo>
                  <a:pt x="315307" y="22303"/>
                </a:lnTo>
                <a:cubicBezTo>
                  <a:pt x="314824" y="22303"/>
                  <a:pt x="314341" y="22809"/>
                  <a:pt x="313859" y="22809"/>
                </a:cubicBezTo>
                <a:cubicBezTo>
                  <a:pt x="313859" y="23315"/>
                  <a:pt x="313376" y="23825"/>
                  <a:pt x="312893" y="23825"/>
                </a:cubicBezTo>
                <a:cubicBezTo>
                  <a:pt x="313376" y="24332"/>
                  <a:pt x="313376" y="24838"/>
                  <a:pt x="313859" y="24838"/>
                </a:cubicBezTo>
                <a:cubicBezTo>
                  <a:pt x="313859" y="25344"/>
                  <a:pt x="314341" y="25850"/>
                  <a:pt x="314824" y="26356"/>
                </a:cubicBezTo>
                <a:lnTo>
                  <a:pt x="315307" y="27373"/>
                </a:lnTo>
                <a:lnTo>
                  <a:pt x="316273" y="26356"/>
                </a:lnTo>
                <a:cubicBezTo>
                  <a:pt x="316756" y="26356"/>
                  <a:pt x="317239" y="25344"/>
                  <a:pt x="317721" y="25344"/>
                </a:cubicBezTo>
                <a:cubicBezTo>
                  <a:pt x="317721" y="25850"/>
                  <a:pt x="318204" y="26356"/>
                  <a:pt x="318204" y="26863"/>
                </a:cubicBezTo>
                <a:cubicBezTo>
                  <a:pt x="318687" y="26356"/>
                  <a:pt x="319653" y="26356"/>
                  <a:pt x="319653" y="25850"/>
                </a:cubicBezTo>
                <a:lnTo>
                  <a:pt x="318687" y="24838"/>
                </a:lnTo>
                <a:close/>
                <a:moveTo>
                  <a:pt x="336553" y="21290"/>
                </a:moveTo>
                <a:cubicBezTo>
                  <a:pt x="336070" y="20784"/>
                  <a:pt x="336070" y="20278"/>
                  <a:pt x="335587" y="19767"/>
                </a:cubicBezTo>
                <a:cubicBezTo>
                  <a:pt x="335587" y="19767"/>
                  <a:pt x="335104" y="20784"/>
                  <a:pt x="334621" y="20784"/>
                </a:cubicBezTo>
                <a:cubicBezTo>
                  <a:pt x="334621" y="21290"/>
                  <a:pt x="335587" y="21796"/>
                  <a:pt x="335587" y="21796"/>
                </a:cubicBezTo>
                <a:cubicBezTo>
                  <a:pt x="335587" y="22303"/>
                  <a:pt x="334621" y="22303"/>
                  <a:pt x="334138" y="22809"/>
                </a:cubicBezTo>
                <a:cubicBezTo>
                  <a:pt x="334621" y="23315"/>
                  <a:pt x="335104" y="23825"/>
                  <a:pt x="335104" y="23825"/>
                </a:cubicBezTo>
                <a:cubicBezTo>
                  <a:pt x="335104" y="24332"/>
                  <a:pt x="335587" y="24838"/>
                  <a:pt x="336070" y="25344"/>
                </a:cubicBezTo>
                <a:lnTo>
                  <a:pt x="337036" y="24332"/>
                </a:lnTo>
                <a:cubicBezTo>
                  <a:pt x="337036" y="23825"/>
                  <a:pt x="336070" y="23315"/>
                  <a:pt x="336070" y="23315"/>
                </a:cubicBezTo>
                <a:cubicBezTo>
                  <a:pt x="336553" y="22809"/>
                  <a:pt x="337519" y="22303"/>
                  <a:pt x="337519" y="22303"/>
                </a:cubicBezTo>
                <a:cubicBezTo>
                  <a:pt x="337519" y="21796"/>
                  <a:pt x="336553" y="21290"/>
                  <a:pt x="336553" y="21290"/>
                </a:cubicBezTo>
                <a:close/>
                <a:moveTo>
                  <a:pt x="347659" y="24838"/>
                </a:moveTo>
                <a:cubicBezTo>
                  <a:pt x="347176" y="23825"/>
                  <a:pt x="346693" y="23315"/>
                  <a:pt x="346210" y="22303"/>
                </a:cubicBezTo>
                <a:cubicBezTo>
                  <a:pt x="345727" y="22809"/>
                  <a:pt x="344761" y="22809"/>
                  <a:pt x="344761" y="23315"/>
                </a:cubicBezTo>
                <a:cubicBezTo>
                  <a:pt x="344761" y="23825"/>
                  <a:pt x="345727" y="24332"/>
                  <a:pt x="345727" y="24332"/>
                </a:cubicBezTo>
                <a:cubicBezTo>
                  <a:pt x="345727" y="24838"/>
                  <a:pt x="346693" y="25344"/>
                  <a:pt x="346693" y="25850"/>
                </a:cubicBezTo>
                <a:cubicBezTo>
                  <a:pt x="346693" y="25850"/>
                  <a:pt x="345244" y="26356"/>
                  <a:pt x="345727" y="26356"/>
                </a:cubicBezTo>
                <a:cubicBezTo>
                  <a:pt x="345727" y="26863"/>
                  <a:pt x="346210" y="27373"/>
                  <a:pt x="346210" y="27373"/>
                </a:cubicBezTo>
                <a:cubicBezTo>
                  <a:pt x="347176" y="26863"/>
                  <a:pt x="347659" y="26356"/>
                  <a:pt x="348624" y="25850"/>
                </a:cubicBezTo>
                <a:cubicBezTo>
                  <a:pt x="348142" y="25344"/>
                  <a:pt x="348142" y="25344"/>
                  <a:pt x="347659" y="24838"/>
                </a:cubicBezTo>
                <a:close/>
                <a:moveTo>
                  <a:pt x="360213" y="18249"/>
                </a:moveTo>
                <a:cubicBezTo>
                  <a:pt x="359730" y="18249"/>
                  <a:pt x="359730" y="17236"/>
                  <a:pt x="359248" y="17236"/>
                </a:cubicBezTo>
                <a:cubicBezTo>
                  <a:pt x="358765" y="17236"/>
                  <a:pt x="358282" y="18249"/>
                  <a:pt x="358282" y="18249"/>
                </a:cubicBezTo>
                <a:cubicBezTo>
                  <a:pt x="357799" y="17743"/>
                  <a:pt x="357799" y="17236"/>
                  <a:pt x="357316" y="16726"/>
                </a:cubicBezTo>
                <a:cubicBezTo>
                  <a:pt x="356833" y="16726"/>
                  <a:pt x="356833" y="15714"/>
                  <a:pt x="356350" y="15714"/>
                </a:cubicBezTo>
                <a:cubicBezTo>
                  <a:pt x="356350" y="15714"/>
                  <a:pt x="355867" y="16726"/>
                  <a:pt x="355385" y="16726"/>
                </a:cubicBezTo>
                <a:cubicBezTo>
                  <a:pt x="354902" y="16726"/>
                  <a:pt x="354902" y="17236"/>
                  <a:pt x="354419" y="17743"/>
                </a:cubicBezTo>
                <a:cubicBezTo>
                  <a:pt x="354902" y="17743"/>
                  <a:pt x="354902" y="18755"/>
                  <a:pt x="355385" y="18755"/>
                </a:cubicBezTo>
                <a:cubicBezTo>
                  <a:pt x="355385" y="18755"/>
                  <a:pt x="355867" y="17743"/>
                  <a:pt x="356350" y="17743"/>
                </a:cubicBezTo>
                <a:cubicBezTo>
                  <a:pt x="356833" y="17743"/>
                  <a:pt x="356833" y="18755"/>
                  <a:pt x="357316" y="18755"/>
                </a:cubicBezTo>
                <a:cubicBezTo>
                  <a:pt x="357316" y="19261"/>
                  <a:pt x="357799" y="20278"/>
                  <a:pt x="357799" y="20278"/>
                </a:cubicBezTo>
                <a:cubicBezTo>
                  <a:pt x="358282" y="20278"/>
                  <a:pt x="358765" y="19261"/>
                  <a:pt x="359248" y="19261"/>
                </a:cubicBezTo>
                <a:lnTo>
                  <a:pt x="359730" y="20278"/>
                </a:lnTo>
                <a:cubicBezTo>
                  <a:pt x="359730" y="20278"/>
                  <a:pt x="360696" y="19767"/>
                  <a:pt x="360696" y="19261"/>
                </a:cubicBezTo>
                <a:cubicBezTo>
                  <a:pt x="361179" y="19261"/>
                  <a:pt x="360213" y="18755"/>
                  <a:pt x="360213" y="18249"/>
                </a:cubicBezTo>
                <a:close/>
                <a:moveTo>
                  <a:pt x="362628" y="21796"/>
                </a:moveTo>
                <a:cubicBezTo>
                  <a:pt x="362628" y="21796"/>
                  <a:pt x="361662" y="22303"/>
                  <a:pt x="361662" y="22809"/>
                </a:cubicBezTo>
                <a:cubicBezTo>
                  <a:pt x="361179" y="22809"/>
                  <a:pt x="360213" y="23315"/>
                  <a:pt x="360213" y="23315"/>
                </a:cubicBezTo>
                <a:cubicBezTo>
                  <a:pt x="360213" y="23825"/>
                  <a:pt x="361179" y="24332"/>
                  <a:pt x="361179" y="24838"/>
                </a:cubicBezTo>
                <a:cubicBezTo>
                  <a:pt x="361662" y="24838"/>
                  <a:pt x="361662" y="25850"/>
                  <a:pt x="362145" y="25850"/>
                </a:cubicBezTo>
                <a:lnTo>
                  <a:pt x="363110" y="24838"/>
                </a:lnTo>
                <a:lnTo>
                  <a:pt x="362145" y="23825"/>
                </a:lnTo>
                <a:cubicBezTo>
                  <a:pt x="362145" y="23315"/>
                  <a:pt x="363110" y="23315"/>
                  <a:pt x="363593" y="22809"/>
                </a:cubicBezTo>
                <a:cubicBezTo>
                  <a:pt x="363110" y="22809"/>
                  <a:pt x="363110" y="21796"/>
                  <a:pt x="362628" y="21796"/>
                </a:cubicBezTo>
                <a:close/>
                <a:moveTo>
                  <a:pt x="370353" y="22809"/>
                </a:moveTo>
                <a:cubicBezTo>
                  <a:pt x="369871" y="22809"/>
                  <a:pt x="369388" y="21796"/>
                  <a:pt x="369388" y="21796"/>
                </a:cubicBezTo>
                <a:lnTo>
                  <a:pt x="368422" y="22809"/>
                </a:lnTo>
                <a:cubicBezTo>
                  <a:pt x="367939" y="22303"/>
                  <a:pt x="367456" y="21796"/>
                  <a:pt x="367456" y="21290"/>
                </a:cubicBezTo>
                <a:lnTo>
                  <a:pt x="368422" y="20784"/>
                </a:lnTo>
                <a:cubicBezTo>
                  <a:pt x="368422" y="20278"/>
                  <a:pt x="367939" y="19767"/>
                  <a:pt x="367456" y="19261"/>
                </a:cubicBezTo>
                <a:cubicBezTo>
                  <a:pt x="367456" y="19261"/>
                  <a:pt x="366973" y="18755"/>
                  <a:pt x="366973" y="18249"/>
                </a:cubicBezTo>
                <a:lnTo>
                  <a:pt x="366008" y="17236"/>
                </a:lnTo>
                <a:cubicBezTo>
                  <a:pt x="365525" y="17236"/>
                  <a:pt x="365525" y="17743"/>
                  <a:pt x="365042" y="18249"/>
                </a:cubicBezTo>
                <a:cubicBezTo>
                  <a:pt x="365042" y="18249"/>
                  <a:pt x="365525" y="18755"/>
                  <a:pt x="366008" y="19261"/>
                </a:cubicBezTo>
                <a:lnTo>
                  <a:pt x="366490" y="20278"/>
                </a:lnTo>
                <a:cubicBezTo>
                  <a:pt x="366973" y="20784"/>
                  <a:pt x="367456" y="21290"/>
                  <a:pt x="367456" y="21290"/>
                </a:cubicBezTo>
                <a:cubicBezTo>
                  <a:pt x="367456" y="21796"/>
                  <a:pt x="366490" y="22303"/>
                  <a:pt x="366490" y="22303"/>
                </a:cubicBezTo>
                <a:cubicBezTo>
                  <a:pt x="366490" y="22809"/>
                  <a:pt x="366973" y="23315"/>
                  <a:pt x="366973" y="23315"/>
                </a:cubicBezTo>
                <a:cubicBezTo>
                  <a:pt x="367456" y="23825"/>
                  <a:pt x="366008" y="24332"/>
                  <a:pt x="366008" y="24332"/>
                </a:cubicBezTo>
                <a:lnTo>
                  <a:pt x="366973" y="25344"/>
                </a:lnTo>
                <a:lnTo>
                  <a:pt x="367939" y="24332"/>
                </a:lnTo>
                <a:cubicBezTo>
                  <a:pt x="368422" y="24838"/>
                  <a:pt x="368422" y="25344"/>
                  <a:pt x="368905" y="25850"/>
                </a:cubicBezTo>
                <a:cubicBezTo>
                  <a:pt x="369388" y="25344"/>
                  <a:pt x="370353" y="24332"/>
                  <a:pt x="370836" y="23825"/>
                </a:cubicBezTo>
                <a:cubicBezTo>
                  <a:pt x="370836" y="23825"/>
                  <a:pt x="370353" y="23315"/>
                  <a:pt x="370353" y="22809"/>
                </a:cubicBezTo>
                <a:close/>
                <a:moveTo>
                  <a:pt x="374216" y="28385"/>
                </a:moveTo>
                <a:cubicBezTo>
                  <a:pt x="374216" y="28385"/>
                  <a:pt x="373734" y="27373"/>
                  <a:pt x="373251" y="27373"/>
                </a:cubicBezTo>
                <a:lnTo>
                  <a:pt x="372768" y="26356"/>
                </a:lnTo>
                <a:cubicBezTo>
                  <a:pt x="372285" y="26356"/>
                  <a:pt x="371802" y="26863"/>
                  <a:pt x="371319" y="26863"/>
                </a:cubicBezTo>
                <a:cubicBezTo>
                  <a:pt x="372285" y="27879"/>
                  <a:pt x="372768" y="28385"/>
                  <a:pt x="373251" y="29398"/>
                </a:cubicBezTo>
                <a:cubicBezTo>
                  <a:pt x="373251" y="29908"/>
                  <a:pt x="373734" y="30414"/>
                  <a:pt x="374216" y="30414"/>
                </a:cubicBezTo>
                <a:lnTo>
                  <a:pt x="374699" y="31427"/>
                </a:lnTo>
                <a:cubicBezTo>
                  <a:pt x="375182" y="31427"/>
                  <a:pt x="375665" y="30921"/>
                  <a:pt x="376148" y="30921"/>
                </a:cubicBezTo>
                <a:cubicBezTo>
                  <a:pt x="375182" y="29908"/>
                  <a:pt x="374699" y="29398"/>
                  <a:pt x="374216" y="28385"/>
                </a:cubicBezTo>
                <a:close/>
                <a:moveTo>
                  <a:pt x="380976" y="23315"/>
                </a:moveTo>
                <a:cubicBezTo>
                  <a:pt x="380493" y="22809"/>
                  <a:pt x="380011" y="22303"/>
                  <a:pt x="380011" y="22303"/>
                </a:cubicBezTo>
                <a:cubicBezTo>
                  <a:pt x="380011" y="21796"/>
                  <a:pt x="380976" y="21290"/>
                  <a:pt x="380976" y="21290"/>
                </a:cubicBezTo>
                <a:cubicBezTo>
                  <a:pt x="380976" y="20784"/>
                  <a:pt x="380011" y="20278"/>
                  <a:pt x="380011" y="20278"/>
                </a:cubicBezTo>
                <a:cubicBezTo>
                  <a:pt x="380011" y="19767"/>
                  <a:pt x="379528" y="19261"/>
                  <a:pt x="379528" y="19261"/>
                </a:cubicBezTo>
                <a:cubicBezTo>
                  <a:pt x="379045" y="19261"/>
                  <a:pt x="378079" y="19767"/>
                  <a:pt x="378079" y="19767"/>
                </a:cubicBezTo>
                <a:cubicBezTo>
                  <a:pt x="378079" y="20278"/>
                  <a:pt x="379045" y="20784"/>
                  <a:pt x="379045" y="21290"/>
                </a:cubicBezTo>
                <a:cubicBezTo>
                  <a:pt x="379528" y="21290"/>
                  <a:pt x="379528" y="21796"/>
                  <a:pt x="380011" y="22303"/>
                </a:cubicBezTo>
                <a:cubicBezTo>
                  <a:pt x="379528" y="22303"/>
                  <a:pt x="379045" y="22809"/>
                  <a:pt x="379045" y="22809"/>
                </a:cubicBezTo>
                <a:cubicBezTo>
                  <a:pt x="378562" y="23315"/>
                  <a:pt x="378079" y="23825"/>
                  <a:pt x="377596" y="23825"/>
                </a:cubicBezTo>
                <a:lnTo>
                  <a:pt x="377114" y="22809"/>
                </a:lnTo>
                <a:cubicBezTo>
                  <a:pt x="376631" y="22809"/>
                  <a:pt x="375665" y="23315"/>
                  <a:pt x="375665" y="23825"/>
                </a:cubicBezTo>
                <a:cubicBezTo>
                  <a:pt x="375665" y="23825"/>
                  <a:pt x="376631" y="24332"/>
                  <a:pt x="376631" y="24838"/>
                </a:cubicBezTo>
                <a:cubicBezTo>
                  <a:pt x="377114" y="24838"/>
                  <a:pt x="377114" y="25850"/>
                  <a:pt x="377596" y="25850"/>
                </a:cubicBezTo>
                <a:lnTo>
                  <a:pt x="378562" y="24838"/>
                </a:lnTo>
                <a:cubicBezTo>
                  <a:pt x="378562" y="25344"/>
                  <a:pt x="379045" y="26356"/>
                  <a:pt x="379528" y="26356"/>
                </a:cubicBezTo>
                <a:cubicBezTo>
                  <a:pt x="379528" y="25850"/>
                  <a:pt x="380011" y="25344"/>
                  <a:pt x="380493" y="25344"/>
                </a:cubicBezTo>
                <a:cubicBezTo>
                  <a:pt x="380493" y="25344"/>
                  <a:pt x="381459" y="24838"/>
                  <a:pt x="381459" y="24332"/>
                </a:cubicBezTo>
                <a:lnTo>
                  <a:pt x="380976" y="23315"/>
                </a:lnTo>
                <a:close/>
                <a:moveTo>
                  <a:pt x="394979" y="26356"/>
                </a:moveTo>
                <a:lnTo>
                  <a:pt x="394013" y="25344"/>
                </a:lnTo>
                <a:cubicBezTo>
                  <a:pt x="394013" y="25344"/>
                  <a:pt x="393048" y="26356"/>
                  <a:pt x="393048" y="25850"/>
                </a:cubicBezTo>
                <a:cubicBezTo>
                  <a:pt x="392565" y="25850"/>
                  <a:pt x="392565" y="24838"/>
                  <a:pt x="392082" y="24838"/>
                </a:cubicBezTo>
                <a:lnTo>
                  <a:pt x="391116" y="25850"/>
                </a:lnTo>
                <a:cubicBezTo>
                  <a:pt x="390633" y="25850"/>
                  <a:pt x="390633" y="24838"/>
                  <a:pt x="390150" y="24838"/>
                </a:cubicBezTo>
                <a:cubicBezTo>
                  <a:pt x="390150" y="24332"/>
                  <a:pt x="389668" y="23825"/>
                  <a:pt x="389185" y="23315"/>
                </a:cubicBezTo>
                <a:cubicBezTo>
                  <a:pt x="389185" y="23315"/>
                  <a:pt x="388702" y="22809"/>
                  <a:pt x="388702" y="22303"/>
                </a:cubicBezTo>
                <a:cubicBezTo>
                  <a:pt x="388702" y="22303"/>
                  <a:pt x="389668" y="21796"/>
                  <a:pt x="389668" y="21290"/>
                </a:cubicBezTo>
                <a:cubicBezTo>
                  <a:pt x="389668" y="21290"/>
                  <a:pt x="388702" y="20784"/>
                  <a:pt x="388702" y="20278"/>
                </a:cubicBezTo>
                <a:lnTo>
                  <a:pt x="388219" y="19261"/>
                </a:lnTo>
                <a:lnTo>
                  <a:pt x="386770" y="20278"/>
                </a:lnTo>
                <a:cubicBezTo>
                  <a:pt x="386770" y="20278"/>
                  <a:pt x="387736" y="20784"/>
                  <a:pt x="387736" y="21290"/>
                </a:cubicBezTo>
                <a:cubicBezTo>
                  <a:pt x="387253" y="21290"/>
                  <a:pt x="387253" y="21796"/>
                  <a:pt x="386770" y="22303"/>
                </a:cubicBezTo>
                <a:lnTo>
                  <a:pt x="385805" y="22809"/>
                </a:lnTo>
                <a:cubicBezTo>
                  <a:pt x="385805" y="23315"/>
                  <a:pt x="386288" y="24332"/>
                  <a:pt x="386288" y="24332"/>
                </a:cubicBezTo>
                <a:cubicBezTo>
                  <a:pt x="386770" y="24332"/>
                  <a:pt x="387253" y="23315"/>
                  <a:pt x="387736" y="23315"/>
                </a:cubicBezTo>
                <a:lnTo>
                  <a:pt x="388219" y="24332"/>
                </a:lnTo>
                <a:cubicBezTo>
                  <a:pt x="388702" y="24838"/>
                  <a:pt x="388702" y="25344"/>
                  <a:pt x="389185" y="25344"/>
                </a:cubicBezTo>
                <a:cubicBezTo>
                  <a:pt x="389185" y="25850"/>
                  <a:pt x="389668" y="26356"/>
                  <a:pt x="390150" y="26863"/>
                </a:cubicBezTo>
                <a:lnTo>
                  <a:pt x="390633" y="27879"/>
                </a:lnTo>
                <a:cubicBezTo>
                  <a:pt x="391116" y="27879"/>
                  <a:pt x="391599" y="26863"/>
                  <a:pt x="392082" y="26863"/>
                </a:cubicBezTo>
                <a:lnTo>
                  <a:pt x="392565" y="27879"/>
                </a:lnTo>
                <a:cubicBezTo>
                  <a:pt x="393048" y="27879"/>
                  <a:pt x="393530" y="27373"/>
                  <a:pt x="394013" y="27373"/>
                </a:cubicBezTo>
                <a:lnTo>
                  <a:pt x="394496" y="28385"/>
                </a:lnTo>
                <a:cubicBezTo>
                  <a:pt x="394496" y="27879"/>
                  <a:pt x="395462" y="27879"/>
                  <a:pt x="395462" y="27373"/>
                </a:cubicBezTo>
                <a:cubicBezTo>
                  <a:pt x="395945" y="27373"/>
                  <a:pt x="394979" y="26356"/>
                  <a:pt x="394979" y="26356"/>
                </a:cubicBezTo>
                <a:close/>
                <a:moveTo>
                  <a:pt x="411396" y="11154"/>
                </a:moveTo>
                <a:lnTo>
                  <a:pt x="410430" y="10137"/>
                </a:lnTo>
                <a:lnTo>
                  <a:pt x="409465" y="11154"/>
                </a:lnTo>
                <a:cubicBezTo>
                  <a:pt x="408982" y="11154"/>
                  <a:pt x="408499" y="11660"/>
                  <a:pt x="408499" y="12166"/>
                </a:cubicBezTo>
                <a:lnTo>
                  <a:pt x="408982" y="13178"/>
                </a:lnTo>
                <a:cubicBezTo>
                  <a:pt x="409465" y="13178"/>
                  <a:pt x="409947" y="14191"/>
                  <a:pt x="409947" y="14191"/>
                </a:cubicBezTo>
                <a:cubicBezTo>
                  <a:pt x="409947" y="14191"/>
                  <a:pt x="410913" y="13685"/>
                  <a:pt x="410913" y="13178"/>
                </a:cubicBezTo>
                <a:cubicBezTo>
                  <a:pt x="411396" y="13178"/>
                  <a:pt x="411879" y="12672"/>
                  <a:pt x="411879" y="12672"/>
                </a:cubicBezTo>
                <a:cubicBezTo>
                  <a:pt x="411879" y="12166"/>
                  <a:pt x="411396" y="11660"/>
                  <a:pt x="411396" y="11154"/>
                </a:cubicBezTo>
                <a:close/>
                <a:moveTo>
                  <a:pt x="423468" y="23315"/>
                </a:moveTo>
                <a:cubicBezTo>
                  <a:pt x="423468" y="23825"/>
                  <a:pt x="423950" y="23825"/>
                  <a:pt x="423950" y="24332"/>
                </a:cubicBezTo>
                <a:cubicBezTo>
                  <a:pt x="423950" y="24838"/>
                  <a:pt x="422985" y="24838"/>
                  <a:pt x="422985" y="25344"/>
                </a:cubicBezTo>
                <a:lnTo>
                  <a:pt x="423950" y="26356"/>
                </a:lnTo>
                <a:cubicBezTo>
                  <a:pt x="423950" y="26356"/>
                  <a:pt x="424433" y="27373"/>
                  <a:pt x="424916" y="27373"/>
                </a:cubicBezTo>
                <a:cubicBezTo>
                  <a:pt x="424916" y="27373"/>
                  <a:pt x="425399" y="26863"/>
                  <a:pt x="425882" y="26356"/>
                </a:cubicBezTo>
                <a:cubicBezTo>
                  <a:pt x="425882" y="26356"/>
                  <a:pt x="424916" y="25850"/>
                  <a:pt x="424916" y="25344"/>
                </a:cubicBezTo>
                <a:lnTo>
                  <a:pt x="425882" y="24838"/>
                </a:lnTo>
                <a:cubicBezTo>
                  <a:pt x="426365" y="24332"/>
                  <a:pt x="426848" y="23825"/>
                  <a:pt x="427330" y="23825"/>
                </a:cubicBezTo>
                <a:cubicBezTo>
                  <a:pt x="426848" y="23315"/>
                  <a:pt x="426365" y="22809"/>
                  <a:pt x="426365" y="22809"/>
                </a:cubicBezTo>
                <a:cubicBezTo>
                  <a:pt x="425882" y="22303"/>
                  <a:pt x="425882" y="21796"/>
                  <a:pt x="425399" y="21290"/>
                </a:cubicBezTo>
                <a:cubicBezTo>
                  <a:pt x="424916" y="21796"/>
                  <a:pt x="424916" y="22303"/>
                  <a:pt x="424433" y="22303"/>
                </a:cubicBezTo>
                <a:cubicBezTo>
                  <a:pt x="424433" y="22303"/>
                  <a:pt x="423468" y="22809"/>
                  <a:pt x="423468" y="23315"/>
                </a:cubicBezTo>
                <a:close/>
                <a:moveTo>
                  <a:pt x="427330" y="14701"/>
                </a:moveTo>
                <a:cubicBezTo>
                  <a:pt x="426848" y="14701"/>
                  <a:pt x="426848" y="13685"/>
                  <a:pt x="426365" y="13685"/>
                </a:cubicBezTo>
                <a:lnTo>
                  <a:pt x="425399" y="14191"/>
                </a:lnTo>
                <a:cubicBezTo>
                  <a:pt x="425399" y="14701"/>
                  <a:pt x="424433" y="15207"/>
                  <a:pt x="424433" y="15207"/>
                </a:cubicBezTo>
                <a:cubicBezTo>
                  <a:pt x="424433" y="15714"/>
                  <a:pt x="424916" y="16220"/>
                  <a:pt x="425399" y="16220"/>
                </a:cubicBezTo>
                <a:cubicBezTo>
                  <a:pt x="424916" y="16726"/>
                  <a:pt x="423950" y="16726"/>
                  <a:pt x="423950" y="17236"/>
                </a:cubicBezTo>
                <a:lnTo>
                  <a:pt x="424916" y="18249"/>
                </a:lnTo>
                <a:cubicBezTo>
                  <a:pt x="424916" y="18249"/>
                  <a:pt x="425882" y="17236"/>
                  <a:pt x="425882" y="17743"/>
                </a:cubicBezTo>
                <a:cubicBezTo>
                  <a:pt x="426365" y="17743"/>
                  <a:pt x="426365" y="18755"/>
                  <a:pt x="426848" y="18755"/>
                </a:cubicBezTo>
                <a:cubicBezTo>
                  <a:pt x="426848" y="18249"/>
                  <a:pt x="427813" y="18249"/>
                  <a:pt x="427813" y="17743"/>
                </a:cubicBezTo>
                <a:cubicBezTo>
                  <a:pt x="427813" y="17236"/>
                  <a:pt x="426848" y="16726"/>
                  <a:pt x="426848" y="16726"/>
                </a:cubicBezTo>
                <a:cubicBezTo>
                  <a:pt x="426848" y="16220"/>
                  <a:pt x="426365" y="15714"/>
                  <a:pt x="426365" y="15714"/>
                </a:cubicBezTo>
                <a:cubicBezTo>
                  <a:pt x="426365" y="15207"/>
                  <a:pt x="427330" y="15207"/>
                  <a:pt x="427330" y="14701"/>
                </a:cubicBezTo>
                <a:close/>
                <a:moveTo>
                  <a:pt x="435539" y="18755"/>
                </a:moveTo>
                <a:cubicBezTo>
                  <a:pt x="435056" y="18755"/>
                  <a:pt x="435056" y="17743"/>
                  <a:pt x="434573" y="17743"/>
                </a:cubicBezTo>
                <a:lnTo>
                  <a:pt x="433608" y="18755"/>
                </a:lnTo>
                <a:cubicBezTo>
                  <a:pt x="433608" y="18647"/>
                  <a:pt x="433564" y="18608"/>
                  <a:pt x="433494" y="18612"/>
                </a:cubicBezTo>
                <a:cubicBezTo>
                  <a:pt x="433122" y="18080"/>
                  <a:pt x="433083" y="17236"/>
                  <a:pt x="432642" y="17236"/>
                </a:cubicBezTo>
                <a:lnTo>
                  <a:pt x="431676" y="18249"/>
                </a:lnTo>
                <a:lnTo>
                  <a:pt x="432642" y="19261"/>
                </a:lnTo>
                <a:cubicBezTo>
                  <a:pt x="432642" y="19261"/>
                  <a:pt x="433238" y="18638"/>
                  <a:pt x="433494" y="18612"/>
                </a:cubicBezTo>
                <a:cubicBezTo>
                  <a:pt x="433529" y="18664"/>
                  <a:pt x="433566" y="18712"/>
                  <a:pt x="433608" y="18755"/>
                </a:cubicBezTo>
                <a:cubicBezTo>
                  <a:pt x="434091" y="18755"/>
                  <a:pt x="434091" y="19261"/>
                  <a:pt x="434573" y="19767"/>
                </a:cubicBezTo>
                <a:lnTo>
                  <a:pt x="435056" y="20784"/>
                </a:lnTo>
                <a:cubicBezTo>
                  <a:pt x="435539" y="20784"/>
                  <a:pt x="436505" y="19767"/>
                  <a:pt x="436505" y="19767"/>
                </a:cubicBezTo>
                <a:cubicBezTo>
                  <a:pt x="436505" y="19767"/>
                  <a:pt x="435539" y="19261"/>
                  <a:pt x="435539" y="18755"/>
                </a:cubicBezTo>
                <a:close/>
                <a:moveTo>
                  <a:pt x="437953" y="22303"/>
                </a:moveTo>
                <a:cubicBezTo>
                  <a:pt x="437471" y="22303"/>
                  <a:pt x="436988" y="23315"/>
                  <a:pt x="436988" y="23315"/>
                </a:cubicBezTo>
                <a:cubicBezTo>
                  <a:pt x="436505" y="22809"/>
                  <a:pt x="436505" y="22303"/>
                  <a:pt x="436022" y="21796"/>
                </a:cubicBezTo>
                <a:cubicBezTo>
                  <a:pt x="435539" y="22303"/>
                  <a:pt x="434573" y="23315"/>
                  <a:pt x="434091" y="23825"/>
                </a:cubicBezTo>
                <a:cubicBezTo>
                  <a:pt x="434091" y="23825"/>
                  <a:pt x="434573" y="24332"/>
                  <a:pt x="434573" y="24838"/>
                </a:cubicBezTo>
                <a:cubicBezTo>
                  <a:pt x="435056" y="25344"/>
                  <a:pt x="436022" y="26356"/>
                  <a:pt x="436505" y="26863"/>
                </a:cubicBezTo>
                <a:cubicBezTo>
                  <a:pt x="436988" y="26356"/>
                  <a:pt x="437953" y="25850"/>
                  <a:pt x="438436" y="25344"/>
                </a:cubicBezTo>
                <a:cubicBezTo>
                  <a:pt x="438436" y="24838"/>
                  <a:pt x="437471" y="24332"/>
                  <a:pt x="437471" y="24332"/>
                </a:cubicBezTo>
                <a:cubicBezTo>
                  <a:pt x="437953" y="23825"/>
                  <a:pt x="438919" y="23825"/>
                  <a:pt x="438919" y="23315"/>
                </a:cubicBezTo>
                <a:cubicBezTo>
                  <a:pt x="438919" y="22809"/>
                  <a:pt x="437953" y="22809"/>
                  <a:pt x="437953" y="22303"/>
                </a:cubicBezTo>
                <a:close/>
                <a:moveTo>
                  <a:pt x="461131" y="21290"/>
                </a:moveTo>
                <a:lnTo>
                  <a:pt x="460165" y="22303"/>
                </a:lnTo>
                <a:cubicBezTo>
                  <a:pt x="459682" y="22809"/>
                  <a:pt x="459682" y="22809"/>
                  <a:pt x="459200" y="23315"/>
                </a:cubicBezTo>
                <a:cubicBezTo>
                  <a:pt x="458717" y="22809"/>
                  <a:pt x="458717" y="22303"/>
                  <a:pt x="458234" y="21796"/>
                </a:cubicBezTo>
                <a:cubicBezTo>
                  <a:pt x="458234" y="22303"/>
                  <a:pt x="457268" y="22809"/>
                  <a:pt x="457268" y="22809"/>
                </a:cubicBezTo>
                <a:cubicBezTo>
                  <a:pt x="457268" y="23315"/>
                  <a:pt x="457751" y="23825"/>
                  <a:pt x="458234" y="23825"/>
                </a:cubicBezTo>
                <a:cubicBezTo>
                  <a:pt x="458234" y="24332"/>
                  <a:pt x="458717" y="25344"/>
                  <a:pt x="458717" y="25344"/>
                </a:cubicBezTo>
                <a:cubicBezTo>
                  <a:pt x="459200" y="25344"/>
                  <a:pt x="459682" y="24332"/>
                  <a:pt x="460165" y="24332"/>
                </a:cubicBezTo>
                <a:cubicBezTo>
                  <a:pt x="460165" y="24838"/>
                  <a:pt x="460648" y="24838"/>
                  <a:pt x="460648" y="25344"/>
                </a:cubicBezTo>
                <a:cubicBezTo>
                  <a:pt x="461131" y="25850"/>
                  <a:pt x="461131" y="26356"/>
                  <a:pt x="461614" y="26356"/>
                </a:cubicBezTo>
                <a:cubicBezTo>
                  <a:pt x="462097" y="26863"/>
                  <a:pt x="462097" y="27373"/>
                  <a:pt x="462580" y="27879"/>
                </a:cubicBezTo>
                <a:cubicBezTo>
                  <a:pt x="462580" y="27373"/>
                  <a:pt x="463545" y="27373"/>
                  <a:pt x="463545" y="26863"/>
                </a:cubicBezTo>
                <a:lnTo>
                  <a:pt x="462580" y="25850"/>
                </a:lnTo>
                <a:cubicBezTo>
                  <a:pt x="462580" y="25344"/>
                  <a:pt x="462097" y="24838"/>
                  <a:pt x="461614" y="24332"/>
                </a:cubicBezTo>
                <a:cubicBezTo>
                  <a:pt x="461614" y="24332"/>
                  <a:pt x="461131" y="23825"/>
                  <a:pt x="461131" y="23315"/>
                </a:cubicBezTo>
                <a:lnTo>
                  <a:pt x="462097" y="22809"/>
                </a:lnTo>
                <a:cubicBezTo>
                  <a:pt x="462097" y="22303"/>
                  <a:pt x="461614" y="21290"/>
                  <a:pt x="461131" y="21290"/>
                </a:cubicBezTo>
                <a:close/>
                <a:moveTo>
                  <a:pt x="464028" y="13685"/>
                </a:moveTo>
                <a:cubicBezTo>
                  <a:pt x="464028" y="13178"/>
                  <a:pt x="463545" y="13178"/>
                  <a:pt x="463545" y="12672"/>
                </a:cubicBezTo>
                <a:cubicBezTo>
                  <a:pt x="463062" y="12672"/>
                  <a:pt x="462097" y="13178"/>
                  <a:pt x="462097" y="13685"/>
                </a:cubicBezTo>
                <a:cubicBezTo>
                  <a:pt x="462097" y="13685"/>
                  <a:pt x="463062" y="14191"/>
                  <a:pt x="463062" y="14701"/>
                </a:cubicBezTo>
                <a:cubicBezTo>
                  <a:pt x="463545" y="14701"/>
                  <a:pt x="463545" y="15714"/>
                  <a:pt x="464028" y="15714"/>
                </a:cubicBezTo>
                <a:cubicBezTo>
                  <a:pt x="464028" y="15714"/>
                  <a:pt x="464511" y="16726"/>
                  <a:pt x="464994" y="16726"/>
                </a:cubicBezTo>
                <a:cubicBezTo>
                  <a:pt x="464994" y="16726"/>
                  <a:pt x="465477" y="16220"/>
                  <a:pt x="465960" y="16220"/>
                </a:cubicBezTo>
                <a:cubicBezTo>
                  <a:pt x="465477" y="15207"/>
                  <a:pt x="464511" y="14701"/>
                  <a:pt x="464028" y="13685"/>
                </a:cubicBezTo>
                <a:close/>
                <a:moveTo>
                  <a:pt x="474168" y="18249"/>
                </a:moveTo>
                <a:cubicBezTo>
                  <a:pt x="474168" y="17743"/>
                  <a:pt x="473685" y="17236"/>
                  <a:pt x="473202" y="17236"/>
                </a:cubicBezTo>
                <a:cubicBezTo>
                  <a:pt x="473202" y="16726"/>
                  <a:pt x="472720" y="16220"/>
                  <a:pt x="472720" y="15714"/>
                </a:cubicBezTo>
                <a:lnTo>
                  <a:pt x="473685" y="15207"/>
                </a:lnTo>
                <a:cubicBezTo>
                  <a:pt x="473685" y="14701"/>
                  <a:pt x="473202" y="14191"/>
                  <a:pt x="472720" y="14191"/>
                </a:cubicBezTo>
                <a:cubicBezTo>
                  <a:pt x="472720" y="13685"/>
                  <a:pt x="471754" y="14701"/>
                  <a:pt x="471754" y="14701"/>
                </a:cubicBezTo>
                <a:cubicBezTo>
                  <a:pt x="471271" y="14701"/>
                  <a:pt x="471271" y="14191"/>
                  <a:pt x="470788" y="13685"/>
                </a:cubicBezTo>
                <a:cubicBezTo>
                  <a:pt x="470788" y="13178"/>
                  <a:pt x="470305" y="12672"/>
                  <a:pt x="470305" y="12672"/>
                </a:cubicBezTo>
                <a:cubicBezTo>
                  <a:pt x="469822" y="12672"/>
                  <a:pt x="469340" y="13178"/>
                  <a:pt x="468857" y="13178"/>
                </a:cubicBezTo>
                <a:cubicBezTo>
                  <a:pt x="468857" y="13178"/>
                  <a:pt x="468374" y="12672"/>
                  <a:pt x="468374" y="12166"/>
                </a:cubicBezTo>
                <a:cubicBezTo>
                  <a:pt x="468374" y="12672"/>
                  <a:pt x="467408" y="12672"/>
                  <a:pt x="467408" y="13178"/>
                </a:cubicBezTo>
                <a:cubicBezTo>
                  <a:pt x="466925" y="13178"/>
                  <a:pt x="467891" y="14191"/>
                  <a:pt x="467891" y="14191"/>
                </a:cubicBezTo>
                <a:cubicBezTo>
                  <a:pt x="468374" y="14701"/>
                  <a:pt x="468374" y="15207"/>
                  <a:pt x="468857" y="15207"/>
                </a:cubicBezTo>
                <a:cubicBezTo>
                  <a:pt x="468857" y="15714"/>
                  <a:pt x="469340" y="16726"/>
                  <a:pt x="469822" y="16726"/>
                </a:cubicBezTo>
                <a:cubicBezTo>
                  <a:pt x="469822" y="16726"/>
                  <a:pt x="470305" y="15714"/>
                  <a:pt x="470788" y="15714"/>
                </a:cubicBezTo>
                <a:cubicBezTo>
                  <a:pt x="470788" y="15714"/>
                  <a:pt x="471271" y="16726"/>
                  <a:pt x="471754" y="16726"/>
                </a:cubicBezTo>
                <a:lnTo>
                  <a:pt x="472237" y="17743"/>
                </a:lnTo>
                <a:cubicBezTo>
                  <a:pt x="472237" y="18249"/>
                  <a:pt x="471271" y="18755"/>
                  <a:pt x="471271" y="18755"/>
                </a:cubicBezTo>
                <a:cubicBezTo>
                  <a:pt x="471271" y="19261"/>
                  <a:pt x="471754" y="19767"/>
                  <a:pt x="472237" y="19767"/>
                </a:cubicBezTo>
                <a:cubicBezTo>
                  <a:pt x="472237" y="20278"/>
                  <a:pt x="472720" y="20784"/>
                  <a:pt x="472720" y="21290"/>
                </a:cubicBezTo>
                <a:lnTo>
                  <a:pt x="474168" y="20278"/>
                </a:lnTo>
                <a:cubicBezTo>
                  <a:pt x="474168" y="19767"/>
                  <a:pt x="473202" y="19261"/>
                  <a:pt x="473202" y="19261"/>
                </a:cubicBezTo>
                <a:cubicBezTo>
                  <a:pt x="473202" y="18755"/>
                  <a:pt x="474168" y="18755"/>
                  <a:pt x="474168" y="18249"/>
                </a:cubicBezTo>
                <a:close/>
                <a:moveTo>
                  <a:pt x="486239" y="13685"/>
                </a:moveTo>
                <a:cubicBezTo>
                  <a:pt x="486239" y="14191"/>
                  <a:pt x="485756" y="14191"/>
                  <a:pt x="485274" y="14701"/>
                </a:cubicBezTo>
                <a:cubicBezTo>
                  <a:pt x="485274" y="14191"/>
                  <a:pt x="484791" y="13685"/>
                  <a:pt x="484308" y="13685"/>
                </a:cubicBezTo>
                <a:cubicBezTo>
                  <a:pt x="484308" y="13178"/>
                  <a:pt x="483825" y="12672"/>
                  <a:pt x="483825" y="12672"/>
                </a:cubicBezTo>
                <a:cubicBezTo>
                  <a:pt x="483342" y="12166"/>
                  <a:pt x="483342" y="11154"/>
                  <a:pt x="482860" y="11154"/>
                </a:cubicBezTo>
                <a:cubicBezTo>
                  <a:pt x="482377" y="11154"/>
                  <a:pt x="481894" y="12166"/>
                  <a:pt x="481894" y="12166"/>
                </a:cubicBezTo>
                <a:cubicBezTo>
                  <a:pt x="481411" y="12166"/>
                  <a:pt x="481411" y="11154"/>
                  <a:pt x="480928" y="11154"/>
                </a:cubicBezTo>
                <a:lnTo>
                  <a:pt x="479962" y="11660"/>
                </a:lnTo>
                <a:cubicBezTo>
                  <a:pt x="479962" y="12166"/>
                  <a:pt x="480928" y="12672"/>
                  <a:pt x="480928" y="13178"/>
                </a:cubicBezTo>
                <a:lnTo>
                  <a:pt x="481411" y="14191"/>
                </a:lnTo>
                <a:cubicBezTo>
                  <a:pt x="481894" y="14191"/>
                  <a:pt x="482377" y="13178"/>
                  <a:pt x="482860" y="13178"/>
                </a:cubicBezTo>
                <a:lnTo>
                  <a:pt x="483342" y="14191"/>
                </a:lnTo>
                <a:cubicBezTo>
                  <a:pt x="483825" y="14701"/>
                  <a:pt x="483825" y="15714"/>
                  <a:pt x="484308" y="15714"/>
                </a:cubicBezTo>
                <a:lnTo>
                  <a:pt x="485274" y="14701"/>
                </a:lnTo>
                <a:cubicBezTo>
                  <a:pt x="485756" y="14701"/>
                  <a:pt x="486239" y="15714"/>
                  <a:pt x="486239" y="15714"/>
                </a:cubicBezTo>
                <a:cubicBezTo>
                  <a:pt x="486239" y="15714"/>
                  <a:pt x="487205" y="15207"/>
                  <a:pt x="487205" y="14701"/>
                </a:cubicBezTo>
                <a:cubicBezTo>
                  <a:pt x="487205" y="14701"/>
                  <a:pt x="486239" y="14191"/>
                  <a:pt x="486239" y="13685"/>
                </a:cubicBezTo>
                <a:close/>
                <a:moveTo>
                  <a:pt x="504133" y="5218"/>
                </a:moveTo>
                <a:cubicBezTo>
                  <a:pt x="503984" y="5668"/>
                  <a:pt x="503241" y="6083"/>
                  <a:pt x="503677" y="6083"/>
                </a:cubicBezTo>
                <a:cubicBezTo>
                  <a:pt x="503677" y="6326"/>
                  <a:pt x="503901" y="6455"/>
                  <a:pt x="504133" y="6576"/>
                </a:cubicBezTo>
                <a:cubicBezTo>
                  <a:pt x="504365" y="6455"/>
                  <a:pt x="504588" y="6326"/>
                  <a:pt x="504588" y="6083"/>
                </a:cubicBezTo>
                <a:cubicBezTo>
                  <a:pt x="505024" y="6083"/>
                  <a:pt x="504282" y="5668"/>
                  <a:pt x="504133" y="5218"/>
                </a:cubicBezTo>
                <a:close/>
                <a:moveTo>
                  <a:pt x="503677" y="15207"/>
                </a:moveTo>
                <a:cubicBezTo>
                  <a:pt x="503834" y="15207"/>
                  <a:pt x="503992" y="15316"/>
                  <a:pt x="504133" y="15458"/>
                </a:cubicBezTo>
                <a:cubicBezTo>
                  <a:pt x="504273" y="15316"/>
                  <a:pt x="504431" y="15207"/>
                  <a:pt x="504588" y="15207"/>
                </a:cubicBezTo>
                <a:cubicBezTo>
                  <a:pt x="504836" y="15207"/>
                  <a:pt x="504957" y="15476"/>
                  <a:pt x="505082" y="15804"/>
                </a:cubicBezTo>
                <a:cubicBezTo>
                  <a:pt x="505219" y="15523"/>
                  <a:pt x="505338" y="15207"/>
                  <a:pt x="505609" y="15207"/>
                </a:cubicBezTo>
                <a:cubicBezTo>
                  <a:pt x="505609" y="14701"/>
                  <a:pt x="504643" y="14701"/>
                  <a:pt x="504643" y="14191"/>
                </a:cubicBezTo>
                <a:cubicBezTo>
                  <a:pt x="504643" y="14191"/>
                  <a:pt x="505609" y="13178"/>
                  <a:pt x="505126" y="13178"/>
                </a:cubicBezTo>
                <a:lnTo>
                  <a:pt x="505099" y="13152"/>
                </a:lnTo>
                <a:cubicBezTo>
                  <a:pt x="505081" y="13170"/>
                  <a:pt x="505071" y="13178"/>
                  <a:pt x="505071" y="13178"/>
                </a:cubicBezTo>
                <a:cubicBezTo>
                  <a:pt x="504656" y="13178"/>
                  <a:pt x="504241" y="12430"/>
                  <a:pt x="504133" y="12222"/>
                </a:cubicBezTo>
                <a:cubicBezTo>
                  <a:pt x="504024" y="12430"/>
                  <a:pt x="503610" y="13178"/>
                  <a:pt x="503194" y="13178"/>
                </a:cubicBezTo>
                <a:cubicBezTo>
                  <a:pt x="503194" y="13178"/>
                  <a:pt x="503184" y="13170"/>
                  <a:pt x="503166" y="13152"/>
                </a:cubicBezTo>
                <a:lnTo>
                  <a:pt x="503139" y="13178"/>
                </a:lnTo>
                <a:cubicBezTo>
                  <a:pt x="502656" y="13178"/>
                  <a:pt x="503622" y="14191"/>
                  <a:pt x="503622" y="14191"/>
                </a:cubicBezTo>
                <a:cubicBezTo>
                  <a:pt x="503622" y="14701"/>
                  <a:pt x="502656" y="14701"/>
                  <a:pt x="502656" y="15207"/>
                </a:cubicBezTo>
                <a:cubicBezTo>
                  <a:pt x="502927" y="15207"/>
                  <a:pt x="503046" y="15523"/>
                  <a:pt x="503183" y="15804"/>
                </a:cubicBezTo>
                <a:cubicBezTo>
                  <a:pt x="503308" y="15476"/>
                  <a:pt x="503428" y="15207"/>
                  <a:pt x="503677" y="15207"/>
                </a:cubicBezTo>
                <a:close/>
                <a:moveTo>
                  <a:pt x="504588" y="8112"/>
                </a:moveTo>
                <a:cubicBezTo>
                  <a:pt x="504588" y="8112"/>
                  <a:pt x="504365" y="7991"/>
                  <a:pt x="504133" y="7814"/>
                </a:cubicBezTo>
                <a:cubicBezTo>
                  <a:pt x="503901" y="7991"/>
                  <a:pt x="503677" y="8112"/>
                  <a:pt x="503677" y="8112"/>
                </a:cubicBezTo>
                <a:cubicBezTo>
                  <a:pt x="503677" y="8355"/>
                  <a:pt x="503901" y="8480"/>
                  <a:pt x="504133" y="8605"/>
                </a:cubicBezTo>
                <a:cubicBezTo>
                  <a:pt x="504365" y="8480"/>
                  <a:pt x="504588" y="8355"/>
                  <a:pt x="504588" y="8112"/>
                </a:cubicBezTo>
                <a:close/>
                <a:moveTo>
                  <a:pt x="492516" y="17743"/>
                </a:moveTo>
                <a:lnTo>
                  <a:pt x="492034" y="16726"/>
                </a:lnTo>
                <a:cubicBezTo>
                  <a:pt x="491551" y="16726"/>
                  <a:pt x="491068" y="17743"/>
                  <a:pt x="490585" y="17236"/>
                </a:cubicBezTo>
                <a:cubicBezTo>
                  <a:pt x="490585" y="17236"/>
                  <a:pt x="490102" y="18249"/>
                  <a:pt x="489620" y="18249"/>
                </a:cubicBezTo>
                <a:lnTo>
                  <a:pt x="489137" y="17236"/>
                </a:lnTo>
                <a:cubicBezTo>
                  <a:pt x="488654" y="17236"/>
                  <a:pt x="488171" y="17743"/>
                  <a:pt x="487688" y="18249"/>
                </a:cubicBezTo>
                <a:cubicBezTo>
                  <a:pt x="488171" y="18249"/>
                  <a:pt x="488171" y="19261"/>
                  <a:pt x="488654" y="19261"/>
                </a:cubicBezTo>
                <a:cubicBezTo>
                  <a:pt x="489137" y="19261"/>
                  <a:pt x="489620" y="18249"/>
                  <a:pt x="489620" y="18249"/>
                </a:cubicBezTo>
                <a:cubicBezTo>
                  <a:pt x="490102" y="18249"/>
                  <a:pt x="490102" y="19261"/>
                  <a:pt x="490585" y="19261"/>
                </a:cubicBezTo>
                <a:cubicBezTo>
                  <a:pt x="491068" y="19767"/>
                  <a:pt x="491551" y="18755"/>
                  <a:pt x="491551" y="18755"/>
                </a:cubicBezTo>
                <a:cubicBezTo>
                  <a:pt x="492034" y="18755"/>
                  <a:pt x="492034" y="19767"/>
                  <a:pt x="492516" y="19767"/>
                </a:cubicBezTo>
                <a:cubicBezTo>
                  <a:pt x="492999" y="19767"/>
                  <a:pt x="492999" y="18755"/>
                  <a:pt x="493482" y="18755"/>
                </a:cubicBezTo>
                <a:cubicBezTo>
                  <a:pt x="493482" y="18755"/>
                  <a:pt x="492999" y="18249"/>
                  <a:pt x="492516" y="17743"/>
                </a:cubicBezTo>
                <a:close/>
                <a:moveTo>
                  <a:pt x="501424" y="6278"/>
                </a:moveTo>
                <a:cubicBezTo>
                  <a:pt x="501495" y="6429"/>
                  <a:pt x="501565" y="6576"/>
                  <a:pt x="501617" y="6724"/>
                </a:cubicBezTo>
                <a:lnTo>
                  <a:pt x="501746" y="6589"/>
                </a:lnTo>
                <a:cubicBezTo>
                  <a:pt x="501746" y="6589"/>
                  <a:pt x="501614" y="6451"/>
                  <a:pt x="501424" y="6278"/>
                </a:cubicBezTo>
                <a:close/>
                <a:moveTo>
                  <a:pt x="504133" y="3189"/>
                </a:moveTo>
                <a:cubicBezTo>
                  <a:pt x="503981" y="3643"/>
                  <a:pt x="503194" y="4054"/>
                  <a:pt x="503194" y="4054"/>
                </a:cubicBezTo>
                <a:cubicBezTo>
                  <a:pt x="503194" y="4513"/>
                  <a:pt x="503981" y="4560"/>
                  <a:pt x="504133" y="4937"/>
                </a:cubicBezTo>
                <a:cubicBezTo>
                  <a:pt x="504284" y="4560"/>
                  <a:pt x="505071" y="4513"/>
                  <a:pt x="505071" y="4054"/>
                </a:cubicBezTo>
                <a:cubicBezTo>
                  <a:pt x="505071" y="4054"/>
                  <a:pt x="504284" y="3643"/>
                  <a:pt x="504133" y="3189"/>
                </a:cubicBezTo>
                <a:close/>
                <a:moveTo>
                  <a:pt x="506648" y="6724"/>
                </a:moveTo>
                <a:cubicBezTo>
                  <a:pt x="506700" y="6576"/>
                  <a:pt x="506770" y="6429"/>
                  <a:pt x="506841" y="6278"/>
                </a:cubicBezTo>
                <a:cubicBezTo>
                  <a:pt x="506651" y="6451"/>
                  <a:pt x="506519" y="6589"/>
                  <a:pt x="506519" y="6589"/>
                </a:cubicBezTo>
                <a:lnTo>
                  <a:pt x="506648" y="6724"/>
                </a:lnTo>
                <a:close/>
                <a:moveTo>
                  <a:pt x="519128" y="17236"/>
                </a:moveTo>
                <a:lnTo>
                  <a:pt x="518645" y="18249"/>
                </a:lnTo>
                <a:cubicBezTo>
                  <a:pt x="518163" y="18249"/>
                  <a:pt x="517680" y="17236"/>
                  <a:pt x="517680" y="17236"/>
                </a:cubicBezTo>
                <a:cubicBezTo>
                  <a:pt x="517197" y="17743"/>
                  <a:pt x="516714" y="16726"/>
                  <a:pt x="516231" y="16726"/>
                </a:cubicBezTo>
                <a:lnTo>
                  <a:pt x="515749" y="17743"/>
                </a:lnTo>
                <a:cubicBezTo>
                  <a:pt x="515266" y="18249"/>
                  <a:pt x="514783" y="18755"/>
                  <a:pt x="514783" y="18755"/>
                </a:cubicBezTo>
                <a:cubicBezTo>
                  <a:pt x="515266" y="18755"/>
                  <a:pt x="515266" y="19767"/>
                  <a:pt x="515749" y="19767"/>
                </a:cubicBezTo>
                <a:cubicBezTo>
                  <a:pt x="516231" y="19767"/>
                  <a:pt x="516231" y="18755"/>
                  <a:pt x="516714" y="18755"/>
                </a:cubicBezTo>
                <a:cubicBezTo>
                  <a:pt x="516714" y="18755"/>
                  <a:pt x="517197" y="19767"/>
                  <a:pt x="517680" y="19261"/>
                </a:cubicBezTo>
                <a:cubicBezTo>
                  <a:pt x="518163" y="19261"/>
                  <a:pt x="518163" y="18249"/>
                  <a:pt x="518645" y="18249"/>
                </a:cubicBezTo>
                <a:cubicBezTo>
                  <a:pt x="518645" y="18249"/>
                  <a:pt x="519128" y="19261"/>
                  <a:pt x="519611" y="19261"/>
                </a:cubicBezTo>
                <a:cubicBezTo>
                  <a:pt x="520094" y="19261"/>
                  <a:pt x="520094" y="18249"/>
                  <a:pt x="520577" y="18249"/>
                </a:cubicBezTo>
                <a:cubicBezTo>
                  <a:pt x="520094" y="17743"/>
                  <a:pt x="519611" y="17236"/>
                  <a:pt x="519128" y="17236"/>
                </a:cubicBezTo>
                <a:close/>
                <a:moveTo>
                  <a:pt x="527337" y="11154"/>
                </a:moveTo>
                <a:cubicBezTo>
                  <a:pt x="526854" y="11154"/>
                  <a:pt x="526854" y="12166"/>
                  <a:pt x="526371" y="12166"/>
                </a:cubicBezTo>
                <a:cubicBezTo>
                  <a:pt x="526371" y="12166"/>
                  <a:pt x="525888" y="11154"/>
                  <a:pt x="525405" y="11154"/>
                </a:cubicBezTo>
                <a:cubicBezTo>
                  <a:pt x="524923" y="11154"/>
                  <a:pt x="524923" y="12166"/>
                  <a:pt x="524440" y="12672"/>
                </a:cubicBezTo>
                <a:cubicBezTo>
                  <a:pt x="524440" y="12672"/>
                  <a:pt x="523957" y="13178"/>
                  <a:pt x="523957" y="13685"/>
                </a:cubicBezTo>
                <a:cubicBezTo>
                  <a:pt x="523474" y="13685"/>
                  <a:pt x="522991" y="14191"/>
                  <a:pt x="522991" y="14701"/>
                </a:cubicBezTo>
                <a:cubicBezTo>
                  <a:pt x="522509" y="14191"/>
                  <a:pt x="522026" y="14191"/>
                  <a:pt x="522026" y="13685"/>
                </a:cubicBezTo>
                <a:cubicBezTo>
                  <a:pt x="522026" y="14191"/>
                  <a:pt x="521060" y="14701"/>
                  <a:pt x="521060" y="14701"/>
                </a:cubicBezTo>
                <a:cubicBezTo>
                  <a:pt x="521060" y="15207"/>
                  <a:pt x="522026" y="15714"/>
                  <a:pt x="522026" y="15714"/>
                </a:cubicBezTo>
                <a:cubicBezTo>
                  <a:pt x="522026" y="15714"/>
                  <a:pt x="522509" y="14701"/>
                  <a:pt x="522991" y="14701"/>
                </a:cubicBezTo>
                <a:lnTo>
                  <a:pt x="523957" y="15714"/>
                </a:lnTo>
                <a:cubicBezTo>
                  <a:pt x="524440" y="15714"/>
                  <a:pt x="524440" y="14701"/>
                  <a:pt x="524923" y="14191"/>
                </a:cubicBezTo>
                <a:lnTo>
                  <a:pt x="525405" y="13178"/>
                </a:lnTo>
                <a:cubicBezTo>
                  <a:pt x="525888" y="13178"/>
                  <a:pt x="526371" y="14191"/>
                  <a:pt x="526854" y="14191"/>
                </a:cubicBezTo>
                <a:lnTo>
                  <a:pt x="527337" y="13178"/>
                </a:lnTo>
                <a:cubicBezTo>
                  <a:pt x="527337" y="12672"/>
                  <a:pt x="528303" y="12166"/>
                  <a:pt x="528303" y="11660"/>
                </a:cubicBezTo>
                <a:lnTo>
                  <a:pt x="527337" y="11154"/>
                </a:lnTo>
                <a:close/>
                <a:moveTo>
                  <a:pt x="540857" y="13178"/>
                </a:moveTo>
                <a:cubicBezTo>
                  <a:pt x="540857" y="12672"/>
                  <a:pt x="539891" y="12672"/>
                  <a:pt x="539891" y="12166"/>
                </a:cubicBezTo>
                <a:cubicBezTo>
                  <a:pt x="539891" y="12672"/>
                  <a:pt x="539408" y="13178"/>
                  <a:pt x="539408" y="13178"/>
                </a:cubicBezTo>
                <a:cubicBezTo>
                  <a:pt x="538926" y="13178"/>
                  <a:pt x="538443" y="12672"/>
                  <a:pt x="537960" y="12672"/>
                </a:cubicBezTo>
                <a:cubicBezTo>
                  <a:pt x="537960" y="12672"/>
                  <a:pt x="537477" y="13178"/>
                  <a:pt x="537477" y="13685"/>
                </a:cubicBezTo>
                <a:cubicBezTo>
                  <a:pt x="536994" y="14191"/>
                  <a:pt x="536994" y="14701"/>
                  <a:pt x="536511" y="14701"/>
                </a:cubicBezTo>
                <a:cubicBezTo>
                  <a:pt x="536511" y="14701"/>
                  <a:pt x="535546" y="13685"/>
                  <a:pt x="535546" y="14191"/>
                </a:cubicBezTo>
                <a:cubicBezTo>
                  <a:pt x="535063" y="14191"/>
                  <a:pt x="534580" y="14701"/>
                  <a:pt x="534580" y="15207"/>
                </a:cubicBezTo>
                <a:lnTo>
                  <a:pt x="535546" y="15714"/>
                </a:lnTo>
                <a:cubicBezTo>
                  <a:pt x="535546" y="16220"/>
                  <a:pt x="535063" y="16726"/>
                  <a:pt x="535063" y="17236"/>
                </a:cubicBezTo>
                <a:cubicBezTo>
                  <a:pt x="534580" y="17236"/>
                  <a:pt x="534097" y="17743"/>
                  <a:pt x="534097" y="18249"/>
                </a:cubicBezTo>
                <a:cubicBezTo>
                  <a:pt x="534097" y="18755"/>
                  <a:pt x="535063" y="18755"/>
                  <a:pt x="535063" y="19261"/>
                </a:cubicBezTo>
                <a:cubicBezTo>
                  <a:pt x="535063" y="19261"/>
                  <a:pt x="534097" y="19767"/>
                  <a:pt x="534097" y="20278"/>
                </a:cubicBezTo>
                <a:lnTo>
                  <a:pt x="535546" y="21290"/>
                </a:lnTo>
                <a:cubicBezTo>
                  <a:pt x="535546" y="20784"/>
                  <a:pt x="536028" y="20278"/>
                  <a:pt x="536028" y="19767"/>
                </a:cubicBezTo>
                <a:cubicBezTo>
                  <a:pt x="536511" y="19767"/>
                  <a:pt x="536994" y="19261"/>
                  <a:pt x="536994" y="18755"/>
                </a:cubicBezTo>
                <a:cubicBezTo>
                  <a:pt x="536994" y="18755"/>
                  <a:pt x="536028" y="18249"/>
                  <a:pt x="536028" y="17743"/>
                </a:cubicBezTo>
                <a:lnTo>
                  <a:pt x="536511" y="16726"/>
                </a:lnTo>
                <a:cubicBezTo>
                  <a:pt x="536994" y="16726"/>
                  <a:pt x="537477" y="15714"/>
                  <a:pt x="537477" y="15714"/>
                </a:cubicBezTo>
                <a:cubicBezTo>
                  <a:pt x="537960" y="15714"/>
                  <a:pt x="538443" y="16726"/>
                  <a:pt x="538443" y="16726"/>
                </a:cubicBezTo>
                <a:cubicBezTo>
                  <a:pt x="538926" y="16726"/>
                  <a:pt x="539408" y="15714"/>
                  <a:pt x="539408" y="15207"/>
                </a:cubicBezTo>
                <a:cubicBezTo>
                  <a:pt x="539891" y="15207"/>
                  <a:pt x="539891" y="14701"/>
                  <a:pt x="540374" y="14191"/>
                </a:cubicBezTo>
                <a:cubicBezTo>
                  <a:pt x="540374" y="14191"/>
                  <a:pt x="541340" y="13178"/>
                  <a:pt x="540857" y="13178"/>
                </a:cubicBezTo>
                <a:close/>
                <a:moveTo>
                  <a:pt x="544720" y="12672"/>
                </a:moveTo>
                <a:cubicBezTo>
                  <a:pt x="544720" y="13178"/>
                  <a:pt x="544237" y="13178"/>
                  <a:pt x="544237" y="13685"/>
                </a:cubicBezTo>
                <a:cubicBezTo>
                  <a:pt x="543754" y="14701"/>
                  <a:pt x="542789" y="15207"/>
                  <a:pt x="542306" y="16220"/>
                </a:cubicBezTo>
                <a:cubicBezTo>
                  <a:pt x="542789" y="16220"/>
                  <a:pt x="543271" y="16726"/>
                  <a:pt x="543271" y="16726"/>
                </a:cubicBezTo>
                <a:cubicBezTo>
                  <a:pt x="543754" y="16726"/>
                  <a:pt x="544237" y="15714"/>
                  <a:pt x="544237" y="15714"/>
                </a:cubicBezTo>
                <a:cubicBezTo>
                  <a:pt x="544720" y="15714"/>
                  <a:pt x="544720" y="14701"/>
                  <a:pt x="545203" y="14701"/>
                </a:cubicBezTo>
                <a:cubicBezTo>
                  <a:pt x="545203" y="14191"/>
                  <a:pt x="546169" y="13685"/>
                  <a:pt x="546169" y="13685"/>
                </a:cubicBezTo>
                <a:cubicBezTo>
                  <a:pt x="546169" y="13178"/>
                  <a:pt x="545203" y="12672"/>
                  <a:pt x="544720" y="12672"/>
                </a:cubicBezTo>
                <a:close/>
                <a:moveTo>
                  <a:pt x="550032" y="21796"/>
                </a:moveTo>
                <a:cubicBezTo>
                  <a:pt x="549549" y="22303"/>
                  <a:pt x="549549" y="22809"/>
                  <a:pt x="549066" y="23315"/>
                </a:cubicBezTo>
                <a:cubicBezTo>
                  <a:pt x="548583" y="22809"/>
                  <a:pt x="548583" y="22809"/>
                  <a:pt x="548100" y="22303"/>
                </a:cubicBezTo>
                <a:lnTo>
                  <a:pt x="547134" y="21290"/>
                </a:lnTo>
                <a:cubicBezTo>
                  <a:pt x="546652" y="21290"/>
                  <a:pt x="546169" y="22303"/>
                  <a:pt x="546169" y="22809"/>
                </a:cubicBezTo>
                <a:lnTo>
                  <a:pt x="547134" y="23315"/>
                </a:lnTo>
                <a:cubicBezTo>
                  <a:pt x="547134" y="23825"/>
                  <a:pt x="546652" y="24332"/>
                  <a:pt x="546652" y="24332"/>
                </a:cubicBezTo>
                <a:cubicBezTo>
                  <a:pt x="546169" y="24838"/>
                  <a:pt x="545686" y="25344"/>
                  <a:pt x="545686" y="25850"/>
                </a:cubicBezTo>
                <a:lnTo>
                  <a:pt x="544720" y="26863"/>
                </a:lnTo>
                <a:cubicBezTo>
                  <a:pt x="544720" y="27373"/>
                  <a:pt x="545686" y="27373"/>
                  <a:pt x="545686" y="27879"/>
                </a:cubicBezTo>
                <a:cubicBezTo>
                  <a:pt x="546169" y="27373"/>
                  <a:pt x="546169" y="26863"/>
                  <a:pt x="546652" y="26356"/>
                </a:cubicBezTo>
                <a:cubicBezTo>
                  <a:pt x="547134" y="26356"/>
                  <a:pt x="547134" y="25850"/>
                  <a:pt x="547617" y="25344"/>
                </a:cubicBezTo>
                <a:cubicBezTo>
                  <a:pt x="547617" y="24838"/>
                  <a:pt x="548100" y="24838"/>
                  <a:pt x="548100" y="24332"/>
                </a:cubicBezTo>
                <a:cubicBezTo>
                  <a:pt x="548583" y="24332"/>
                  <a:pt x="549066" y="25344"/>
                  <a:pt x="549549" y="25344"/>
                </a:cubicBezTo>
                <a:cubicBezTo>
                  <a:pt x="549549" y="25344"/>
                  <a:pt x="550032" y="24332"/>
                  <a:pt x="550032" y="23825"/>
                </a:cubicBezTo>
                <a:cubicBezTo>
                  <a:pt x="550514" y="23825"/>
                  <a:pt x="550997" y="23315"/>
                  <a:pt x="550997" y="22809"/>
                </a:cubicBezTo>
                <a:cubicBezTo>
                  <a:pt x="550997" y="22809"/>
                  <a:pt x="550032" y="22303"/>
                  <a:pt x="550032" y="21796"/>
                </a:cubicBezTo>
                <a:close/>
                <a:moveTo>
                  <a:pt x="570312" y="22303"/>
                </a:moveTo>
                <a:cubicBezTo>
                  <a:pt x="570312" y="22809"/>
                  <a:pt x="569346" y="22809"/>
                  <a:pt x="569346" y="23315"/>
                </a:cubicBezTo>
                <a:cubicBezTo>
                  <a:pt x="569346" y="23825"/>
                  <a:pt x="570312" y="23825"/>
                  <a:pt x="570795" y="24332"/>
                </a:cubicBezTo>
                <a:cubicBezTo>
                  <a:pt x="570795" y="24332"/>
                  <a:pt x="569829" y="24838"/>
                  <a:pt x="569829" y="25344"/>
                </a:cubicBezTo>
                <a:cubicBezTo>
                  <a:pt x="570312" y="25850"/>
                  <a:pt x="571278" y="26356"/>
                  <a:pt x="571760" y="26863"/>
                </a:cubicBezTo>
                <a:cubicBezTo>
                  <a:pt x="572243" y="26356"/>
                  <a:pt x="573209" y="25344"/>
                  <a:pt x="573692" y="24838"/>
                </a:cubicBezTo>
                <a:cubicBezTo>
                  <a:pt x="573692" y="24332"/>
                  <a:pt x="574175" y="23825"/>
                  <a:pt x="574175" y="23825"/>
                </a:cubicBezTo>
                <a:cubicBezTo>
                  <a:pt x="573692" y="23315"/>
                  <a:pt x="572726" y="22303"/>
                  <a:pt x="572243" y="21796"/>
                </a:cubicBezTo>
                <a:cubicBezTo>
                  <a:pt x="571760" y="22303"/>
                  <a:pt x="571760" y="22809"/>
                  <a:pt x="571278" y="23315"/>
                </a:cubicBezTo>
                <a:cubicBezTo>
                  <a:pt x="571278" y="23315"/>
                  <a:pt x="570795" y="22303"/>
                  <a:pt x="570312" y="22303"/>
                </a:cubicBezTo>
                <a:close/>
                <a:moveTo>
                  <a:pt x="575623" y="17236"/>
                </a:moveTo>
                <a:cubicBezTo>
                  <a:pt x="575182" y="17236"/>
                  <a:pt x="575143" y="18080"/>
                  <a:pt x="574771" y="18612"/>
                </a:cubicBezTo>
                <a:cubicBezTo>
                  <a:pt x="574702" y="18608"/>
                  <a:pt x="574658" y="18647"/>
                  <a:pt x="574658" y="18755"/>
                </a:cubicBezTo>
                <a:lnTo>
                  <a:pt x="573692" y="17743"/>
                </a:lnTo>
                <a:cubicBezTo>
                  <a:pt x="573209" y="17743"/>
                  <a:pt x="573209" y="18755"/>
                  <a:pt x="572726" y="18755"/>
                </a:cubicBezTo>
                <a:cubicBezTo>
                  <a:pt x="572726" y="19261"/>
                  <a:pt x="571760" y="19767"/>
                  <a:pt x="571760" y="19767"/>
                </a:cubicBezTo>
                <a:cubicBezTo>
                  <a:pt x="571760" y="19767"/>
                  <a:pt x="572726" y="20784"/>
                  <a:pt x="573209" y="20784"/>
                </a:cubicBezTo>
                <a:lnTo>
                  <a:pt x="573692" y="19767"/>
                </a:lnTo>
                <a:cubicBezTo>
                  <a:pt x="574175" y="19261"/>
                  <a:pt x="574175" y="18755"/>
                  <a:pt x="574658" y="18755"/>
                </a:cubicBezTo>
                <a:cubicBezTo>
                  <a:pt x="574699" y="18712"/>
                  <a:pt x="574736" y="18664"/>
                  <a:pt x="574771" y="18612"/>
                </a:cubicBezTo>
                <a:cubicBezTo>
                  <a:pt x="575027" y="18638"/>
                  <a:pt x="575623" y="19261"/>
                  <a:pt x="575623" y="19261"/>
                </a:cubicBezTo>
                <a:lnTo>
                  <a:pt x="576589" y="18249"/>
                </a:lnTo>
                <a:lnTo>
                  <a:pt x="575623" y="17236"/>
                </a:lnTo>
                <a:close/>
                <a:moveTo>
                  <a:pt x="582866" y="16220"/>
                </a:moveTo>
                <a:cubicBezTo>
                  <a:pt x="583349" y="16220"/>
                  <a:pt x="583832" y="15714"/>
                  <a:pt x="583832" y="15207"/>
                </a:cubicBezTo>
                <a:cubicBezTo>
                  <a:pt x="583832" y="15207"/>
                  <a:pt x="582866" y="14701"/>
                  <a:pt x="582866" y="14191"/>
                </a:cubicBezTo>
                <a:lnTo>
                  <a:pt x="581900" y="13685"/>
                </a:lnTo>
                <a:cubicBezTo>
                  <a:pt x="581418" y="13685"/>
                  <a:pt x="581418" y="14701"/>
                  <a:pt x="580935" y="14701"/>
                </a:cubicBezTo>
                <a:cubicBezTo>
                  <a:pt x="580935" y="15207"/>
                  <a:pt x="581900" y="15207"/>
                  <a:pt x="581900" y="15714"/>
                </a:cubicBezTo>
                <a:cubicBezTo>
                  <a:pt x="581900" y="15714"/>
                  <a:pt x="581418" y="16220"/>
                  <a:pt x="581418" y="16726"/>
                </a:cubicBezTo>
                <a:cubicBezTo>
                  <a:pt x="581418" y="16726"/>
                  <a:pt x="580452" y="17236"/>
                  <a:pt x="580452" y="17743"/>
                </a:cubicBezTo>
                <a:cubicBezTo>
                  <a:pt x="580452" y="18249"/>
                  <a:pt x="581418" y="18249"/>
                  <a:pt x="581418" y="18755"/>
                </a:cubicBezTo>
                <a:cubicBezTo>
                  <a:pt x="581900" y="18755"/>
                  <a:pt x="581900" y="17743"/>
                  <a:pt x="582383" y="17743"/>
                </a:cubicBezTo>
                <a:cubicBezTo>
                  <a:pt x="582383" y="17236"/>
                  <a:pt x="583349" y="18249"/>
                  <a:pt x="583349" y="18249"/>
                </a:cubicBezTo>
                <a:lnTo>
                  <a:pt x="584315" y="17236"/>
                </a:lnTo>
                <a:cubicBezTo>
                  <a:pt x="584315" y="16726"/>
                  <a:pt x="583349" y="16726"/>
                  <a:pt x="582866" y="16220"/>
                </a:cubicBezTo>
                <a:close/>
                <a:moveTo>
                  <a:pt x="584315" y="24332"/>
                </a:moveTo>
                <a:cubicBezTo>
                  <a:pt x="584315" y="23825"/>
                  <a:pt x="584798" y="23825"/>
                  <a:pt x="584798" y="23315"/>
                </a:cubicBezTo>
                <a:cubicBezTo>
                  <a:pt x="584798" y="22809"/>
                  <a:pt x="583832" y="22303"/>
                  <a:pt x="583832" y="22303"/>
                </a:cubicBezTo>
                <a:cubicBezTo>
                  <a:pt x="583349" y="22303"/>
                  <a:pt x="583349" y="21796"/>
                  <a:pt x="582866" y="21290"/>
                </a:cubicBezTo>
                <a:cubicBezTo>
                  <a:pt x="582383" y="21796"/>
                  <a:pt x="582383" y="22303"/>
                  <a:pt x="581900" y="22809"/>
                </a:cubicBezTo>
                <a:cubicBezTo>
                  <a:pt x="581900" y="22809"/>
                  <a:pt x="581418" y="23315"/>
                  <a:pt x="580935" y="23825"/>
                </a:cubicBezTo>
                <a:cubicBezTo>
                  <a:pt x="581418" y="23825"/>
                  <a:pt x="581900" y="24332"/>
                  <a:pt x="582383" y="24838"/>
                </a:cubicBezTo>
                <a:lnTo>
                  <a:pt x="583349" y="25344"/>
                </a:lnTo>
                <a:cubicBezTo>
                  <a:pt x="583349" y="25850"/>
                  <a:pt x="582383" y="26356"/>
                  <a:pt x="582383" y="26356"/>
                </a:cubicBezTo>
                <a:cubicBezTo>
                  <a:pt x="582866" y="26863"/>
                  <a:pt x="583349" y="27373"/>
                  <a:pt x="583349" y="27373"/>
                </a:cubicBezTo>
                <a:cubicBezTo>
                  <a:pt x="583832" y="27373"/>
                  <a:pt x="584315" y="26356"/>
                  <a:pt x="584315" y="26356"/>
                </a:cubicBezTo>
                <a:lnTo>
                  <a:pt x="585280" y="25344"/>
                </a:lnTo>
                <a:cubicBezTo>
                  <a:pt x="585280" y="24838"/>
                  <a:pt x="584315" y="24838"/>
                  <a:pt x="584315" y="24332"/>
                </a:cubicBezTo>
                <a:close/>
                <a:moveTo>
                  <a:pt x="598800" y="11154"/>
                </a:moveTo>
                <a:lnTo>
                  <a:pt x="597834" y="10137"/>
                </a:lnTo>
                <a:lnTo>
                  <a:pt x="596869" y="11154"/>
                </a:lnTo>
                <a:cubicBezTo>
                  <a:pt x="596869" y="11660"/>
                  <a:pt x="596386" y="12166"/>
                  <a:pt x="596386" y="12672"/>
                </a:cubicBezTo>
                <a:cubicBezTo>
                  <a:pt x="596386" y="12672"/>
                  <a:pt x="596869" y="13178"/>
                  <a:pt x="597352" y="13178"/>
                </a:cubicBezTo>
                <a:cubicBezTo>
                  <a:pt x="597352" y="13685"/>
                  <a:pt x="598317" y="14191"/>
                  <a:pt x="598317" y="14191"/>
                </a:cubicBezTo>
                <a:cubicBezTo>
                  <a:pt x="598317" y="14191"/>
                  <a:pt x="598800" y="13178"/>
                  <a:pt x="599283" y="13178"/>
                </a:cubicBezTo>
                <a:lnTo>
                  <a:pt x="599766" y="12166"/>
                </a:lnTo>
                <a:cubicBezTo>
                  <a:pt x="599766" y="11660"/>
                  <a:pt x="599283" y="11154"/>
                  <a:pt x="598800" y="11154"/>
                </a:cubicBezTo>
                <a:close/>
                <a:moveTo>
                  <a:pt x="621495" y="22303"/>
                </a:moveTo>
                <a:cubicBezTo>
                  <a:pt x="621012" y="21796"/>
                  <a:pt x="621012" y="21290"/>
                  <a:pt x="620529" y="21290"/>
                </a:cubicBezTo>
                <a:cubicBezTo>
                  <a:pt x="620529" y="20784"/>
                  <a:pt x="621495" y="20278"/>
                  <a:pt x="621495" y="20278"/>
                </a:cubicBezTo>
                <a:lnTo>
                  <a:pt x="620046" y="19261"/>
                </a:lnTo>
                <a:lnTo>
                  <a:pt x="619563" y="20278"/>
                </a:lnTo>
                <a:cubicBezTo>
                  <a:pt x="619563" y="20784"/>
                  <a:pt x="618597" y="21290"/>
                  <a:pt x="618597" y="21290"/>
                </a:cubicBezTo>
                <a:cubicBezTo>
                  <a:pt x="618597" y="21796"/>
                  <a:pt x="619563" y="22303"/>
                  <a:pt x="619563" y="22303"/>
                </a:cubicBezTo>
                <a:cubicBezTo>
                  <a:pt x="619563" y="22809"/>
                  <a:pt x="619080" y="23315"/>
                  <a:pt x="619080" y="23315"/>
                </a:cubicBezTo>
                <a:cubicBezTo>
                  <a:pt x="618597" y="23825"/>
                  <a:pt x="618115" y="24332"/>
                  <a:pt x="618115" y="24838"/>
                </a:cubicBezTo>
                <a:cubicBezTo>
                  <a:pt x="617632" y="24838"/>
                  <a:pt x="617632" y="25850"/>
                  <a:pt x="617149" y="25850"/>
                </a:cubicBezTo>
                <a:lnTo>
                  <a:pt x="616183" y="24838"/>
                </a:lnTo>
                <a:cubicBezTo>
                  <a:pt x="615700" y="24838"/>
                  <a:pt x="615700" y="25850"/>
                  <a:pt x="615217" y="25850"/>
                </a:cubicBezTo>
                <a:cubicBezTo>
                  <a:pt x="615217" y="26356"/>
                  <a:pt x="614252" y="25344"/>
                  <a:pt x="614252" y="25344"/>
                </a:cubicBezTo>
                <a:lnTo>
                  <a:pt x="613286" y="26356"/>
                </a:lnTo>
                <a:cubicBezTo>
                  <a:pt x="613286" y="26356"/>
                  <a:pt x="612320" y="27373"/>
                  <a:pt x="612803" y="27373"/>
                </a:cubicBezTo>
                <a:cubicBezTo>
                  <a:pt x="612803" y="27879"/>
                  <a:pt x="613769" y="27879"/>
                  <a:pt x="613769" y="28385"/>
                </a:cubicBezTo>
                <a:lnTo>
                  <a:pt x="614252" y="27373"/>
                </a:lnTo>
                <a:cubicBezTo>
                  <a:pt x="614735" y="27373"/>
                  <a:pt x="615217" y="27879"/>
                  <a:pt x="615700" y="27879"/>
                </a:cubicBezTo>
                <a:lnTo>
                  <a:pt x="616183" y="26863"/>
                </a:lnTo>
                <a:cubicBezTo>
                  <a:pt x="616666" y="26863"/>
                  <a:pt x="617149" y="27879"/>
                  <a:pt x="617632" y="27879"/>
                </a:cubicBezTo>
                <a:lnTo>
                  <a:pt x="618115" y="26863"/>
                </a:lnTo>
                <a:cubicBezTo>
                  <a:pt x="618597" y="26356"/>
                  <a:pt x="619080" y="25850"/>
                  <a:pt x="619080" y="25344"/>
                </a:cubicBezTo>
                <a:cubicBezTo>
                  <a:pt x="619563" y="25344"/>
                  <a:pt x="619563" y="24838"/>
                  <a:pt x="620046" y="24332"/>
                </a:cubicBezTo>
                <a:lnTo>
                  <a:pt x="620529" y="23315"/>
                </a:lnTo>
                <a:cubicBezTo>
                  <a:pt x="621012" y="23315"/>
                  <a:pt x="621495" y="24332"/>
                  <a:pt x="621977" y="24332"/>
                </a:cubicBezTo>
                <a:cubicBezTo>
                  <a:pt x="621977" y="24332"/>
                  <a:pt x="622460" y="23315"/>
                  <a:pt x="622460" y="22809"/>
                </a:cubicBezTo>
                <a:lnTo>
                  <a:pt x="621495" y="22303"/>
                </a:lnTo>
                <a:close/>
                <a:moveTo>
                  <a:pt x="631152" y="22809"/>
                </a:moveTo>
                <a:lnTo>
                  <a:pt x="630669" y="23825"/>
                </a:lnTo>
                <a:cubicBezTo>
                  <a:pt x="630186" y="23825"/>
                  <a:pt x="629703" y="23315"/>
                  <a:pt x="629221" y="22809"/>
                </a:cubicBezTo>
                <a:cubicBezTo>
                  <a:pt x="629221" y="22809"/>
                  <a:pt x="628738" y="22303"/>
                  <a:pt x="628255" y="22303"/>
                </a:cubicBezTo>
                <a:cubicBezTo>
                  <a:pt x="628738" y="21796"/>
                  <a:pt x="628738" y="21290"/>
                  <a:pt x="629221" y="21290"/>
                </a:cubicBezTo>
                <a:cubicBezTo>
                  <a:pt x="629221" y="20784"/>
                  <a:pt x="630186" y="20278"/>
                  <a:pt x="630186" y="19767"/>
                </a:cubicBezTo>
                <a:cubicBezTo>
                  <a:pt x="630186" y="19767"/>
                  <a:pt x="629221" y="19261"/>
                  <a:pt x="628738" y="19261"/>
                </a:cubicBezTo>
                <a:cubicBezTo>
                  <a:pt x="628738" y="19261"/>
                  <a:pt x="628255" y="19767"/>
                  <a:pt x="628255" y="20278"/>
                </a:cubicBezTo>
                <a:cubicBezTo>
                  <a:pt x="628255" y="20278"/>
                  <a:pt x="627289" y="20784"/>
                  <a:pt x="627289" y="21290"/>
                </a:cubicBezTo>
                <a:cubicBezTo>
                  <a:pt x="627289" y="21290"/>
                  <a:pt x="628255" y="21796"/>
                  <a:pt x="628255" y="22303"/>
                </a:cubicBezTo>
                <a:cubicBezTo>
                  <a:pt x="628255" y="22303"/>
                  <a:pt x="627772" y="22809"/>
                  <a:pt x="627289" y="23315"/>
                </a:cubicBezTo>
                <a:lnTo>
                  <a:pt x="626806" y="24332"/>
                </a:lnTo>
                <a:cubicBezTo>
                  <a:pt x="626806" y="24838"/>
                  <a:pt x="627772" y="25344"/>
                  <a:pt x="627772" y="25344"/>
                </a:cubicBezTo>
                <a:cubicBezTo>
                  <a:pt x="628255" y="25344"/>
                  <a:pt x="628738" y="25850"/>
                  <a:pt x="628738" y="26356"/>
                </a:cubicBezTo>
                <a:cubicBezTo>
                  <a:pt x="629221" y="26356"/>
                  <a:pt x="629703" y="25344"/>
                  <a:pt x="629703" y="24838"/>
                </a:cubicBezTo>
                <a:lnTo>
                  <a:pt x="630669" y="25850"/>
                </a:lnTo>
                <a:cubicBezTo>
                  <a:pt x="631152" y="25850"/>
                  <a:pt x="631152" y="24838"/>
                  <a:pt x="631635" y="24838"/>
                </a:cubicBezTo>
                <a:cubicBezTo>
                  <a:pt x="631635" y="24332"/>
                  <a:pt x="632600" y="23825"/>
                  <a:pt x="632600" y="23825"/>
                </a:cubicBezTo>
                <a:cubicBezTo>
                  <a:pt x="632600" y="23315"/>
                  <a:pt x="631635" y="22809"/>
                  <a:pt x="631152" y="22809"/>
                </a:cubicBezTo>
                <a:close/>
                <a:moveTo>
                  <a:pt x="635498" y="26356"/>
                </a:moveTo>
                <a:lnTo>
                  <a:pt x="635015" y="27373"/>
                </a:lnTo>
                <a:cubicBezTo>
                  <a:pt x="634532" y="27373"/>
                  <a:pt x="634049" y="28385"/>
                  <a:pt x="634049" y="28385"/>
                </a:cubicBezTo>
                <a:cubicBezTo>
                  <a:pt x="633566" y="29398"/>
                  <a:pt x="633083" y="29908"/>
                  <a:pt x="632118" y="30921"/>
                </a:cubicBezTo>
                <a:cubicBezTo>
                  <a:pt x="632600" y="30921"/>
                  <a:pt x="633083" y="31427"/>
                  <a:pt x="633566" y="31427"/>
                </a:cubicBezTo>
                <a:lnTo>
                  <a:pt x="634049" y="30414"/>
                </a:lnTo>
                <a:cubicBezTo>
                  <a:pt x="634532" y="30414"/>
                  <a:pt x="635015" y="29908"/>
                  <a:pt x="635015" y="29398"/>
                </a:cubicBezTo>
                <a:cubicBezTo>
                  <a:pt x="635498" y="28385"/>
                  <a:pt x="635981" y="27879"/>
                  <a:pt x="636946" y="26863"/>
                </a:cubicBezTo>
                <a:cubicBezTo>
                  <a:pt x="636463" y="26863"/>
                  <a:pt x="635981" y="26356"/>
                  <a:pt x="635498" y="26356"/>
                </a:cubicBezTo>
                <a:close/>
                <a:moveTo>
                  <a:pt x="642258" y="17236"/>
                </a:moveTo>
                <a:lnTo>
                  <a:pt x="641292" y="18249"/>
                </a:lnTo>
                <a:cubicBezTo>
                  <a:pt x="641292" y="18755"/>
                  <a:pt x="640809" y="19261"/>
                  <a:pt x="640809" y="19261"/>
                </a:cubicBezTo>
                <a:cubicBezTo>
                  <a:pt x="640326" y="19767"/>
                  <a:pt x="639844" y="20278"/>
                  <a:pt x="639844" y="20784"/>
                </a:cubicBezTo>
                <a:lnTo>
                  <a:pt x="640809" y="21290"/>
                </a:lnTo>
                <a:cubicBezTo>
                  <a:pt x="640809" y="21796"/>
                  <a:pt x="640326" y="22303"/>
                  <a:pt x="639844" y="22809"/>
                </a:cubicBezTo>
                <a:lnTo>
                  <a:pt x="638878" y="21796"/>
                </a:lnTo>
                <a:cubicBezTo>
                  <a:pt x="638878" y="21796"/>
                  <a:pt x="638395" y="22809"/>
                  <a:pt x="637912" y="22809"/>
                </a:cubicBezTo>
                <a:cubicBezTo>
                  <a:pt x="637912" y="23315"/>
                  <a:pt x="637429" y="23825"/>
                  <a:pt x="637429" y="23825"/>
                </a:cubicBezTo>
                <a:cubicBezTo>
                  <a:pt x="637912" y="24332"/>
                  <a:pt x="638878" y="25344"/>
                  <a:pt x="639361" y="25850"/>
                </a:cubicBezTo>
                <a:cubicBezTo>
                  <a:pt x="639844" y="25344"/>
                  <a:pt x="639844" y="24838"/>
                  <a:pt x="640326" y="24332"/>
                </a:cubicBezTo>
                <a:lnTo>
                  <a:pt x="641292" y="25344"/>
                </a:lnTo>
                <a:lnTo>
                  <a:pt x="642258" y="24332"/>
                </a:lnTo>
                <a:cubicBezTo>
                  <a:pt x="642258" y="24332"/>
                  <a:pt x="640809" y="23825"/>
                  <a:pt x="641292" y="23315"/>
                </a:cubicBezTo>
                <a:cubicBezTo>
                  <a:pt x="641292" y="23315"/>
                  <a:pt x="641775" y="22809"/>
                  <a:pt x="641775" y="22303"/>
                </a:cubicBezTo>
                <a:cubicBezTo>
                  <a:pt x="641775" y="22303"/>
                  <a:pt x="640809" y="21796"/>
                  <a:pt x="640809" y="21290"/>
                </a:cubicBezTo>
                <a:cubicBezTo>
                  <a:pt x="640809" y="21290"/>
                  <a:pt x="641292" y="20784"/>
                  <a:pt x="641775" y="20278"/>
                </a:cubicBezTo>
                <a:lnTo>
                  <a:pt x="642258" y="19261"/>
                </a:lnTo>
                <a:cubicBezTo>
                  <a:pt x="642741" y="18755"/>
                  <a:pt x="643224" y="18249"/>
                  <a:pt x="643224" y="18249"/>
                </a:cubicBezTo>
                <a:cubicBezTo>
                  <a:pt x="642741" y="17743"/>
                  <a:pt x="642741" y="17236"/>
                  <a:pt x="642258" y="17236"/>
                </a:cubicBezTo>
                <a:close/>
                <a:moveTo>
                  <a:pt x="646604" y="22809"/>
                </a:moveTo>
                <a:cubicBezTo>
                  <a:pt x="646604" y="22303"/>
                  <a:pt x="645638" y="21796"/>
                  <a:pt x="645638" y="21796"/>
                </a:cubicBezTo>
                <a:cubicBezTo>
                  <a:pt x="645155" y="21796"/>
                  <a:pt x="645155" y="22809"/>
                  <a:pt x="644672" y="22809"/>
                </a:cubicBezTo>
                <a:cubicBezTo>
                  <a:pt x="645155" y="23315"/>
                  <a:pt x="646121" y="23315"/>
                  <a:pt x="646121" y="23825"/>
                </a:cubicBezTo>
                <a:lnTo>
                  <a:pt x="645155" y="24838"/>
                </a:lnTo>
                <a:lnTo>
                  <a:pt x="646121" y="25850"/>
                </a:lnTo>
                <a:cubicBezTo>
                  <a:pt x="646604" y="25850"/>
                  <a:pt x="646604" y="24838"/>
                  <a:pt x="647087" y="24838"/>
                </a:cubicBezTo>
                <a:cubicBezTo>
                  <a:pt x="647087" y="24332"/>
                  <a:pt x="648052" y="23825"/>
                  <a:pt x="648052" y="23315"/>
                </a:cubicBezTo>
                <a:cubicBezTo>
                  <a:pt x="648052" y="23315"/>
                  <a:pt x="647087" y="22809"/>
                  <a:pt x="646604" y="22809"/>
                </a:cubicBezTo>
                <a:close/>
                <a:moveTo>
                  <a:pt x="652881" y="16726"/>
                </a:moveTo>
                <a:cubicBezTo>
                  <a:pt x="652398" y="16726"/>
                  <a:pt x="651915" y="15714"/>
                  <a:pt x="651915" y="15714"/>
                </a:cubicBezTo>
                <a:cubicBezTo>
                  <a:pt x="651432" y="15714"/>
                  <a:pt x="651432" y="16726"/>
                  <a:pt x="650949" y="16726"/>
                </a:cubicBezTo>
                <a:cubicBezTo>
                  <a:pt x="650467" y="17236"/>
                  <a:pt x="650467" y="17743"/>
                  <a:pt x="649984" y="18249"/>
                </a:cubicBezTo>
                <a:cubicBezTo>
                  <a:pt x="649984" y="18249"/>
                  <a:pt x="649501" y="17236"/>
                  <a:pt x="649018" y="17236"/>
                </a:cubicBezTo>
                <a:cubicBezTo>
                  <a:pt x="648535" y="17236"/>
                  <a:pt x="648535" y="18249"/>
                  <a:pt x="648052" y="18249"/>
                </a:cubicBezTo>
                <a:cubicBezTo>
                  <a:pt x="648052" y="18755"/>
                  <a:pt x="647087" y="19261"/>
                  <a:pt x="647569" y="19261"/>
                </a:cubicBezTo>
                <a:cubicBezTo>
                  <a:pt x="647569" y="19767"/>
                  <a:pt x="648535" y="20278"/>
                  <a:pt x="648535" y="20278"/>
                </a:cubicBezTo>
                <a:lnTo>
                  <a:pt x="649018" y="19261"/>
                </a:lnTo>
                <a:cubicBezTo>
                  <a:pt x="649501" y="19261"/>
                  <a:pt x="649984" y="20278"/>
                  <a:pt x="650467" y="20278"/>
                </a:cubicBezTo>
                <a:cubicBezTo>
                  <a:pt x="650467" y="20278"/>
                  <a:pt x="650949" y="19261"/>
                  <a:pt x="650949" y="18755"/>
                </a:cubicBezTo>
                <a:cubicBezTo>
                  <a:pt x="651432" y="18755"/>
                  <a:pt x="651432" y="17743"/>
                  <a:pt x="651915" y="17743"/>
                </a:cubicBezTo>
                <a:cubicBezTo>
                  <a:pt x="652398" y="17743"/>
                  <a:pt x="652881" y="18755"/>
                  <a:pt x="652881" y="18755"/>
                </a:cubicBezTo>
                <a:cubicBezTo>
                  <a:pt x="653364" y="18755"/>
                  <a:pt x="653364" y="17743"/>
                  <a:pt x="653847" y="17743"/>
                </a:cubicBezTo>
                <a:cubicBezTo>
                  <a:pt x="653364" y="17236"/>
                  <a:pt x="653364" y="16726"/>
                  <a:pt x="652881" y="16726"/>
                </a:cubicBezTo>
                <a:close/>
                <a:moveTo>
                  <a:pt x="662055" y="22303"/>
                </a:moveTo>
                <a:cubicBezTo>
                  <a:pt x="661572" y="23315"/>
                  <a:pt x="661089" y="23825"/>
                  <a:pt x="660607" y="24838"/>
                </a:cubicBezTo>
                <a:cubicBezTo>
                  <a:pt x="660124" y="25344"/>
                  <a:pt x="660124" y="25344"/>
                  <a:pt x="659641" y="25850"/>
                </a:cubicBezTo>
                <a:cubicBezTo>
                  <a:pt x="660607" y="26356"/>
                  <a:pt x="661089" y="26863"/>
                  <a:pt x="662055" y="27373"/>
                </a:cubicBezTo>
                <a:cubicBezTo>
                  <a:pt x="662055" y="27373"/>
                  <a:pt x="662538" y="26863"/>
                  <a:pt x="662538" y="26356"/>
                </a:cubicBezTo>
                <a:cubicBezTo>
                  <a:pt x="663021" y="26356"/>
                  <a:pt x="661572" y="25850"/>
                  <a:pt x="661572" y="25850"/>
                </a:cubicBezTo>
                <a:cubicBezTo>
                  <a:pt x="661572" y="25344"/>
                  <a:pt x="662538" y="24838"/>
                  <a:pt x="662538" y="24332"/>
                </a:cubicBezTo>
                <a:cubicBezTo>
                  <a:pt x="662538" y="24332"/>
                  <a:pt x="663504" y="23825"/>
                  <a:pt x="663504" y="23315"/>
                </a:cubicBezTo>
                <a:cubicBezTo>
                  <a:pt x="663504" y="22809"/>
                  <a:pt x="662538" y="22809"/>
                  <a:pt x="662055" y="22303"/>
                </a:cubicBezTo>
                <a:close/>
                <a:moveTo>
                  <a:pt x="672678" y="21796"/>
                </a:moveTo>
                <a:cubicBezTo>
                  <a:pt x="672678" y="21796"/>
                  <a:pt x="673644" y="21290"/>
                  <a:pt x="673644" y="20784"/>
                </a:cubicBezTo>
                <a:cubicBezTo>
                  <a:pt x="673161" y="20784"/>
                  <a:pt x="672678" y="19767"/>
                  <a:pt x="672678" y="19767"/>
                </a:cubicBezTo>
                <a:cubicBezTo>
                  <a:pt x="672195" y="20278"/>
                  <a:pt x="672195" y="20784"/>
                  <a:pt x="671712" y="21290"/>
                </a:cubicBezTo>
                <a:cubicBezTo>
                  <a:pt x="671712" y="21290"/>
                  <a:pt x="670746" y="21796"/>
                  <a:pt x="670746" y="22303"/>
                </a:cubicBezTo>
                <a:cubicBezTo>
                  <a:pt x="670746" y="22303"/>
                  <a:pt x="671712" y="22809"/>
                  <a:pt x="672195" y="23315"/>
                </a:cubicBezTo>
                <a:cubicBezTo>
                  <a:pt x="672195" y="23315"/>
                  <a:pt x="671229" y="23825"/>
                  <a:pt x="671229" y="24332"/>
                </a:cubicBezTo>
                <a:lnTo>
                  <a:pt x="672195" y="25344"/>
                </a:lnTo>
                <a:cubicBezTo>
                  <a:pt x="672678" y="24838"/>
                  <a:pt x="673161" y="24332"/>
                  <a:pt x="673161" y="23825"/>
                </a:cubicBezTo>
                <a:cubicBezTo>
                  <a:pt x="673161" y="23825"/>
                  <a:pt x="673644" y="23315"/>
                  <a:pt x="674126" y="22809"/>
                </a:cubicBezTo>
                <a:cubicBezTo>
                  <a:pt x="673644" y="22303"/>
                  <a:pt x="672678" y="22303"/>
                  <a:pt x="672678" y="21796"/>
                </a:cubicBezTo>
                <a:close/>
                <a:moveTo>
                  <a:pt x="694406" y="22809"/>
                </a:moveTo>
                <a:cubicBezTo>
                  <a:pt x="693923" y="22809"/>
                  <a:pt x="693441" y="22303"/>
                  <a:pt x="692958" y="22303"/>
                </a:cubicBezTo>
                <a:lnTo>
                  <a:pt x="692475" y="23315"/>
                </a:lnTo>
                <a:cubicBezTo>
                  <a:pt x="691992" y="23315"/>
                  <a:pt x="691992" y="24332"/>
                  <a:pt x="691509" y="24332"/>
                </a:cubicBezTo>
                <a:cubicBezTo>
                  <a:pt x="691509" y="24332"/>
                  <a:pt x="690544" y="23315"/>
                  <a:pt x="690544" y="23825"/>
                </a:cubicBezTo>
                <a:cubicBezTo>
                  <a:pt x="690061" y="23825"/>
                  <a:pt x="689578" y="24332"/>
                  <a:pt x="689578" y="24838"/>
                </a:cubicBezTo>
                <a:lnTo>
                  <a:pt x="688612" y="25850"/>
                </a:lnTo>
                <a:cubicBezTo>
                  <a:pt x="688612" y="26356"/>
                  <a:pt x="689578" y="26356"/>
                  <a:pt x="690061" y="26863"/>
                </a:cubicBezTo>
                <a:cubicBezTo>
                  <a:pt x="690061" y="26356"/>
                  <a:pt x="690544" y="25850"/>
                  <a:pt x="690544" y="25344"/>
                </a:cubicBezTo>
                <a:cubicBezTo>
                  <a:pt x="691026" y="25344"/>
                  <a:pt x="691509" y="26356"/>
                  <a:pt x="691992" y="26356"/>
                </a:cubicBezTo>
                <a:lnTo>
                  <a:pt x="692958" y="27373"/>
                </a:lnTo>
                <a:lnTo>
                  <a:pt x="693441" y="26356"/>
                </a:lnTo>
                <a:cubicBezTo>
                  <a:pt x="693923" y="25850"/>
                  <a:pt x="694406" y="25344"/>
                  <a:pt x="694406" y="24838"/>
                </a:cubicBezTo>
                <a:cubicBezTo>
                  <a:pt x="694889" y="24838"/>
                  <a:pt x="694889" y="24332"/>
                  <a:pt x="695372" y="23825"/>
                </a:cubicBezTo>
                <a:cubicBezTo>
                  <a:pt x="694889" y="23825"/>
                  <a:pt x="694406" y="23315"/>
                  <a:pt x="694406" y="22809"/>
                </a:cubicBezTo>
                <a:close/>
                <a:moveTo>
                  <a:pt x="705995" y="23315"/>
                </a:moveTo>
                <a:cubicBezTo>
                  <a:pt x="705512" y="23825"/>
                  <a:pt x="705512" y="24332"/>
                  <a:pt x="705029" y="24332"/>
                </a:cubicBezTo>
                <a:cubicBezTo>
                  <a:pt x="704547" y="25344"/>
                  <a:pt x="704064" y="25850"/>
                  <a:pt x="703581" y="26863"/>
                </a:cubicBezTo>
                <a:cubicBezTo>
                  <a:pt x="703581" y="26863"/>
                  <a:pt x="704064" y="27879"/>
                  <a:pt x="704547" y="27879"/>
                </a:cubicBezTo>
                <a:cubicBezTo>
                  <a:pt x="704547" y="27879"/>
                  <a:pt x="705029" y="26863"/>
                  <a:pt x="705512" y="26356"/>
                </a:cubicBezTo>
                <a:cubicBezTo>
                  <a:pt x="705512" y="26356"/>
                  <a:pt x="705995" y="25850"/>
                  <a:pt x="705995" y="25344"/>
                </a:cubicBezTo>
                <a:cubicBezTo>
                  <a:pt x="706478" y="25344"/>
                  <a:pt x="706961" y="24332"/>
                  <a:pt x="706961" y="24332"/>
                </a:cubicBezTo>
                <a:cubicBezTo>
                  <a:pt x="706961" y="23825"/>
                  <a:pt x="705995" y="23825"/>
                  <a:pt x="705995" y="23315"/>
                </a:cubicBezTo>
                <a:close/>
                <a:moveTo>
                  <a:pt x="712755" y="23315"/>
                </a:moveTo>
                <a:cubicBezTo>
                  <a:pt x="712272" y="23825"/>
                  <a:pt x="712272" y="24332"/>
                  <a:pt x="711789" y="24838"/>
                </a:cubicBezTo>
                <a:cubicBezTo>
                  <a:pt x="711789" y="24838"/>
                  <a:pt x="711307" y="25850"/>
                  <a:pt x="710824" y="25850"/>
                </a:cubicBezTo>
                <a:lnTo>
                  <a:pt x="709858" y="24838"/>
                </a:lnTo>
                <a:lnTo>
                  <a:pt x="708892" y="23825"/>
                </a:lnTo>
                <a:cubicBezTo>
                  <a:pt x="708892" y="23825"/>
                  <a:pt x="707926" y="24838"/>
                  <a:pt x="707926" y="25344"/>
                </a:cubicBezTo>
                <a:cubicBezTo>
                  <a:pt x="707926" y="25344"/>
                  <a:pt x="708892" y="25850"/>
                  <a:pt x="709375" y="25850"/>
                </a:cubicBezTo>
                <a:cubicBezTo>
                  <a:pt x="709375" y="26356"/>
                  <a:pt x="708409" y="26863"/>
                  <a:pt x="708409" y="27373"/>
                </a:cubicBezTo>
                <a:cubicBezTo>
                  <a:pt x="708409" y="27373"/>
                  <a:pt x="708892" y="27879"/>
                  <a:pt x="709375" y="27879"/>
                </a:cubicBezTo>
                <a:cubicBezTo>
                  <a:pt x="709858" y="27879"/>
                  <a:pt x="709858" y="26863"/>
                  <a:pt x="710341" y="26863"/>
                </a:cubicBezTo>
                <a:cubicBezTo>
                  <a:pt x="710341" y="26863"/>
                  <a:pt x="710824" y="27879"/>
                  <a:pt x="711307" y="27879"/>
                </a:cubicBezTo>
                <a:cubicBezTo>
                  <a:pt x="711307" y="27879"/>
                  <a:pt x="711789" y="26863"/>
                  <a:pt x="712272" y="26863"/>
                </a:cubicBezTo>
                <a:cubicBezTo>
                  <a:pt x="712272" y="26356"/>
                  <a:pt x="712755" y="25850"/>
                  <a:pt x="712755" y="25344"/>
                </a:cubicBezTo>
                <a:cubicBezTo>
                  <a:pt x="713238" y="25344"/>
                  <a:pt x="713721" y="24838"/>
                  <a:pt x="713721" y="24332"/>
                </a:cubicBezTo>
                <a:cubicBezTo>
                  <a:pt x="713721" y="23825"/>
                  <a:pt x="712755" y="23825"/>
                  <a:pt x="712755" y="23315"/>
                </a:cubicBezTo>
                <a:close/>
                <a:moveTo>
                  <a:pt x="734484" y="14191"/>
                </a:moveTo>
                <a:lnTo>
                  <a:pt x="734001" y="15207"/>
                </a:lnTo>
                <a:cubicBezTo>
                  <a:pt x="733518" y="15714"/>
                  <a:pt x="733518" y="16220"/>
                  <a:pt x="733036" y="16726"/>
                </a:cubicBezTo>
                <a:cubicBezTo>
                  <a:pt x="732553" y="17236"/>
                  <a:pt x="732070" y="18249"/>
                  <a:pt x="731587" y="18755"/>
                </a:cubicBezTo>
                <a:cubicBezTo>
                  <a:pt x="731587" y="18755"/>
                  <a:pt x="732070" y="19767"/>
                  <a:pt x="732553" y="19767"/>
                </a:cubicBezTo>
                <a:cubicBezTo>
                  <a:pt x="732553" y="19767"/>
                  <a:pt x="733036" y="18755"/>
                  <a:pt x="733518" y="18755"/>
                </a:cubicBezTo>
                <a:cubicBezTo>
                  <a:pt x="733518" y="18249"/>
                  <a:pt x="734001" y="17743"/>
                  <a:pt x="734001" y="17236"/>
                </a:cubicBezTo>
                <a:cubicBezTo>
                  <a:pt x="734484" y="16726"/>
                  <a:pt x="735450" y="15714"/>
                  <a:pt x="735933" y="15207"/>
                </a:cubicBezTo>
                <a:cubicBezTo>
                  <a:pt x="735450" y="15207"/>
                  <a:pt x="734967" y="14191"/>
                  <a:pt x="734484" y="14191"/>
                </a:cubicBezTo>
                <a:close/>
                <a:moveTo>
                  <a:pt x="754764" y="19767"/>
                </a:moveTo>
                <a:cubicBezTo>
                  <a:pt x="754764" y="19261"/>
                  <a:pt x="753798" y="18755"/>
                  <a:pt x="753798" y="18755"/>
                </a:cubicBezTo>
                <a:cubicBezTo>
                  <a:pt x="753315" y="18755"/>
                  <a:pt x="752833" y="19767"/>
                  <a:pt x="752833" y="19767"/>
                </a:cubicBezTo>
                <a:cubicBezTo>
                  <a:pt x="752350" y="20278"/>
                  <a:pt x="752350" y="20784"/>
                  <a:pt x="751867" y="20784"/>
                </a:cubicBezTo>
                <a:cubicBezTo>
                  <a:pt x="752350" y="21290"/>
                  <a:pt x="752833" y="21290"/>
                  <a:pt x="753315" y="21796"/>
                </a:cubicBezTo>
                <a:lnTo>
                  <a:pt x="752350" y="22809"/>
                </a:lnTo>
                <a:cubicBezTo>
                  <a:pt x="752350" y="23315"/>
                  <a:pt x="753315" y="23825"/>
                  <a:pt x="753315" y="23825"/>
                </a:cubicBezTo>
                <a:lnTo>
                  <a:pt x="754281" y="22809"/>
                </a:lnTo>
                <a:cubicBezTo>
                  <a:pt x="754281" y="22303"/>
                  <a:pt x="753315" y="22303"/>
                  <a:pt x="753315" y="21796"/>
                </a:cubicBezTo>
                <a:lnTo>
                  <a:pt x="753798" y="20784"/>
                </a:lnTo>
                <a:cubicBezTo>
                  <a:pt x="754281" y="20784"/>
                  <a:pt x="754764" y="21796"/>
                  <a:pt x="754764" y="21796"/>
                </a:cubicBezTo>
                <a:cubicBezTo>
                  <a:pt x="755247" y="21796"/>
                  <a:pt x="755730" y="20784"/>
                  <a:pt x="755730" y="20278"/>
                </a:cubicBezTo>
                <a:lnTo>
                  <a:pt x="754764" y="19767"/>
                </a:lnTo>
                <a:close/>
                <a:moveTo>
                  <a:pt x="768767" y="21796"/>
                </a:moveTo>
                <a:cubicBezTo>
                  <a:pt x="768284" y="21796"/>
                  <a:pt x="768284" y="22809"/>
                  <a:pt x="767801" y="22809"/>
                </a:cubicBezTo>
                <a:cubicBezTo>
                  <a:pt x="767318" y="22809"/>
                  <a:pt x="766835" y="21796"/>
                  <a:pt x="766835" y="21796"/>
                </a:cubicBezTo>
                <a:cubicBezTo>
                  <a:pt x="766352" y="21796"/>
                  <a:pt x="765870" y="22809"/>
                  <a:pt x="765870" y="23315"/>
                </a:cubicBezTo>
                <a:lnTo>
                  <a:pt x="766835" y="23825"/>
                </a:lnTo>
                <a:cubicBezTo>
                  <a:pt x="766835" y="24332"/>
                  <a:pt x="766352" y="24838"/>
                  <a:pt x="765870" y="25344"/>
                </a:cubicBezTo>
                <a:cubicBezTo>
                  <a:pt x="766352" y="25344"/>
                  <a:pt x="766835" y="25850"/>
                  <a:pt x="767318" y="25850"/>
                </a:cubicBezTo>
                <a:lnTo>
                  <a:pt x="767801" y="24838"/>
                </a:lnTo>
                <a:cubicBezTo>
                  <a:pt x="768284" y="24332"/>
                  <a:pt x="768767" y="24332"/>
                  <a:pt x="768767" y="23825"/>
                </a:cubicBezTo>
                <a:cubicBezTo>
                  <a:pt x="768767" y="23315"/>
                  <a:pt x="769732" y="22809"/>
                  <a:pt x="769732" y="22809"/>
                </a:cubicBezTo>
                <a:cubicBezTo>
                  <a:pt x="769732" y="22303"/>
                  <a:pt x="768767" y="21796"/>
                  <a:pt x="768767" y="21796"/>
                </a:cubicBezTo>
                <a:close/>
                <a:moveTo>
                  <a:pt x="776010" y="18755"/>
                </a:moveTo>
                <a:cubicBezTo>
                  <a:pt x="775527" y="18755"/>
                  <a:pt x="775527" y="19767"/>
                  <a:pt x="775044" y="19767"/>
                </a:cubicBezTo>
                <a:lnTo>
                  <a:pt x="774078" y="18755"/>
                </a:lnTo>
                <a:cubicBezTo>
                  <a:pt x="774078" y="19261"/>
                  <a:pt x="773112" y="19767"/>
                  <a:pt x="773112" y="20278"/>
                </a:cubicBezTo>
                <a:lnTo>
                  <a:pt x="774078" y="20784"/>
                </a:lnTo>
                <a:cubicBezTo>
                  <a:pt x="774561" y="20784"/>
                  <a:pt x="775044" y="21796"/>
                  <a:pt x="775527" y="21796"/>
                </a:cubicBezTo>
                <a:lnTo>
                  <a:pt x="776010" y="20784"/>
                </a:lnTo>
                <a:cubicBezTo>
                  <a:pt x="776492" y="20278"/>
                  <a:pt x="776975" y="19767"/>
                  <a:pt x="776975" y="19261"/>
                </a:cubicBezTo>
                <a:lnTo>
                  <a:pt x="776010" y="18755"/>
                </a:lnTo>
                <a:close/>
                <a:moveTo>
                  <a:pt x="785184" y="22303"/>
                </a:moveTo>
                <a:cubicBezTo>
                  <a:pt x="784701" y="22809"/>
                  <a:pt x="784701" y="23315"/>
                  <a:pt x="784218" y="23315"/>
                </a:cubicBezTo>
                <a:cubicBezTo>
                  <a:pt x="784218" y="23825"/>
                  <a:pt x="783252" y="22809"/>
                  <a:pt x="783252" y="22809"/>
                </a:cubicBezTo>
                <a:lnTo>
                  <a:pt x="782287" y="23825"/>
                </a:lnTo>
                <a:lnTo>
                  <a:pt x="783252" y="24838"/>
                </a:lnTo>
                <a:cubicBezTo>
                  <a:pt x="783735" y="24838"/>
                  <a:pt x="784701" y="25344"/>
                  <a:pt x="784701" y="25344"/>
                </a:cubicBezTo>
                <a:cubicBezTo>
                  <a:pt x="784701" y="25850"/>
                  <a:pt x="783735" y="26356"/>
                  <a:pt x="783735" y="26863"/>
                </a:cubicBezTo>
                <a:cubicBezTo>
                  <a:pt x="783735" y="26863"/>
                  <a:pt x="783252" y="27373"/>
                  <a:pt x="782770" y="27879"/>
                </a:cubicBezTo>
                <a:cubicBezTo>
                  <a:pt x="782770" y="27879"/>
                  <a:pt x="781804" y="28892"/>
                  <a:pt x="782287" y="28892"/>
                </a:cubicBezTo>
                <a:cubicBezTo>
                  <a:pt x="782287" y="29398"/>
                  <a:pt x="782770" y="29398"/>
                  <a:pt x="783252" y="29908"/>
                </a:cubicBezTo>
                <a:lnTo>
                  <a:pt x="783735" y="28892"/>
                </a:lnTo>
                <a:cubicBezTo>
                  <a:pt x="784218" y="28385"/>
                  <a:pt x="784701" y="29398"/>
                  <a:pt x="785184" y="29398"/>
                </a:cubicBezTo>
                <a:cubicBezTo>
                  <a:pt x="785184" y="29398"/>
                  <a:pt x="785667" y="28892"/>
                  <a:pt x="785667" y="28385"/>
                </a:cubicBezTo>
                <a:cubicBezTo>
                  <a:pt x="785667" y="28385"/>
                  <a:pt x="784701" y="27879"/>
                  <a:pt x="784701" y="27373"/>
                </a:cubicBezTo>
                <a:cubicBezTo>
                  <a:pt x="784701" y="27373"/>
                  <a:pt x="785667" y="26863"/>
                  <a:pt x="785667" y="26356"/>
                </a:cubicBezTo>
                <a:cubicBezTo>
                  <a:pt x="785667" y="26356"/>
                  <a:pt x="784701" y="25850"/>
                  <a:pt x="784701" y="25344"/>
                </a:cubicBezTo>
                <a:cubicBezTo>
                  <a:pt x="784701" y="25344"/>
                  <a:pt x="785184" y="24838"/>
                  <a:pt x="785184" y="24332"/>
                </a:cubicBezTo>
                <a:cubicBezTo>
                  <a:pt x="785184" y="24332"/>
                  <a:pt x="786150" y="23825"/>
                  <a:pt x="786150" y="23315"/>
                </a:cubicBezTo>
                <a:cubicBezTo>
                  <a:pt x="786150" y="22809"/>
                  <a:pt x="785184" y="22809"/>
                  <a:pt x="785184" y="22303"/>
                </a:cubicBezTo>
                <a:close/>
                <a:moveTo>
                  <a:pt x="800153" y="11154"/>
                </a:moveTo>
                <a:cubicBezTo>
                  <a:pt x="799670" y="11660"/>
                  <a:pt x="799670" y="12166"/>
                  <a:pt x="799187" y="12166"/>
                </a:cubicBezTo>
                <a:cubicBezTo>
                  <a:pt x="798704" y="12166"/>
                  <a:pt x="798704" y="11660"/>
                  <a:pt x="798221" y="11660"/>
                </a:cubicBezTo>
                <a:cubicBezTo>
                  <a:pt x="797739" y="11154"/>
                  <a:pt x="797256" y="10643"/>
                  <a:pt x="797256" y="10643"/>
                </a:cubicBezTo>
                <a:cubicBezTo>
                  <a:pt x="796773" y="10643"/>
                  <a:pt x="796290" y="11660"/>
                  <a:pt x="796290" y="11660"/>
                </a:cubicBezTo>
                <a:cubicBezTo>
                  <a:pt x="795807" y="12166"/>
                  <a:pt x="795807" y="12672"/>
                  <a:pt x="795324" y="12672"/>
                </a:cubicBezTo>
                <a:cubicBezTo>
                  <a:pt x="795324" y="13178"/>
                  <a:pt x="794841" y="13685"/>
                  <a:pt x="794841" y="14191"/>
                </a:cubicBezTo>
                <a:lnTo>
                  <a:pt x="795807" y="14701"/>
                </a:lnTo>
                <a:cubicBezTo>
                  <a:pt x="795807" y="14701"/>
                  <a:pt x="796290" y="13685"/>
                  <a:pt x="796773" y="13685"/>
                </a:cubicBezTo>
                <a:cubicBezTo>
                  <a:pt x="796773" y="13685"/>
                  <a:pt x="797256" y="14701"/>
                  <a:pt x="797739" y="14701"/>
                </a:cubicBezTo>
                <a:cubicBezTo>
                  <a:pt x="797739" y="14701"/>
                  <a:pt x="798221" y="15714"/>
                  <a:pt x="798704" y="15207"/>
                </a:cubicBezTo>
                <a:cubicBezTo>
                  <a:pt x="799187" y="15207"/>
                  <a:pt x="799187" y="14701"/>
                  <a:pt x="799670" y="14191"/>
                </a:cubicBezTo>
                <a:cubicBezTo>
                  <a:pt x="799670" y="14191"/>
                  <a:pt x="800153" y="13685"/>
                  <a:pt x="800153" y="13178"/>
                </a:cubicBezTo>
                <a:cubicBezTo>
                  <a:pt x="800636" y="13178"/>
                  <a:pt x="801118" y="12166"/>
                  <a:pt x="801118" y="12166"/>
                </a:cubicBezTo>
                <a:cubicBezTo>
                  <a:pt x="801118" y="11660"/>
                  <a:pt x="800153" y="11660"/>
                  <a:pt x="800153" y="11154"/>
                </a:cubicBezTo>
                <a:close/>
                <a:moveTo>
                  <a:pt x="812707" y="12672"/>
                </a:moveTo>
                <a:cubicBezTo>
                  <a:pt x="812707" y="12166"/>
                  <a:pt x="812224" y="11660"/>
                  <a:pt x="811742" y="11660"/>
                </a:cubicBezTo>
                <a:cubicBezTo>
                  <a:pt x="811259" y="12166"/>
                  <a:pt x="810776" y="13178"/>
                  <a:pt x="810293" y="13685"/>
                </a:cubicBezTo>
                <a:cubicBezTo>
                  <a:pt x="809810" y="14191"/>
                  <a:pt x="809327" y="14701"/>
                  <a:pt x="809327" y="15207"/>
                </a:cubicBezTo>
                <a:lnTo>
                  <a:pt x="810293" y="15714"/>
                </a:lnTo>
                <a:lnTo>
                  <a:pt x="811259" y="16726"/>
                </a:lnTo>
                <a:cubicBezTo>
                  <a:pt x="811742" y="16726"/>
                  <a:pt x="812224" y="15714"/>
                  <a:pt x="812224" y="15714"/>
                </a:cubicBezTo>
                <a:cubicBezTo>
                  <a:pt x="812707" y="15207"/>
                  <a:pt x="812707" y="14701"/>
                  <a:pt x="813190" y="14191"/>
                </a:cubicBezTo>
                <a:cubicBezTo>
                  <a:pt x="813190" y="14191"/>
                  <a:pt x="814156" y="13685"/>
                  <a:pt x="814156" y="13178"/>
                </a:cubicBezTo>
                <a:cubicBezTo>
                  <a:pt x="814156" y="13178"/>
                  <a:pt x="813190" y="12672"/>
                  <a:pt x="812707" y="12672"/>
                </a:cubicBezTo>
                <a:close/>
                <a:moveTo>
                  <a:pt x="817053" y="15714"/>
                </a:moveTo>
                <a:cubicBezTo>
                  <a:pt x="816570" y="16726"/>
                  <a:pt x="816087" y="17236"/>
                  <a:pt x="815605" y="18249"/>
                </a:cubicBezTo>
                <a:cubicBezTo>
                  <a:pt x="815122" y="18755"/>
                  <a:pt x="815122" y="18755"/>
                  <a:pt x="814639" y="19261"/>
                </a:cubicBezTo>
                <a:cubicBezTo>
                  <a:pt x="814156" y="20278"/>
                  <a:pt x="813673" y="20784"/>
                  <a:pt x="813190" y="21290"/>
                </a:cubicBezTo>
                <a:cubicBezTo>
                  <a:pt x="813673" y="22303"/>
                  <a:pt x="814639" y="22809"/>
                  <a:pt x="815122" y="23315"/>
                </a:cubicBezTo>
                <a:cubicBezTo>
                  <a:pt x="815605" y="22809"/>
                  <a:pt x="815605" y="22303"/>
                  <a:pt x="816087" y="22303"/>
                </a:cubicBezTo>
                <a:cubicBezTo>
                  <a:pt x="816570" y="21290"/>
                  <a:pt x="817053" y="20784"/>
                  <a:pt x="817536" y="19767"/>
                </a:cubicBezTo>
                <a:cubicBezTo>
                  <a:pt x="818019" y="19261"/>
                  <a:pt x="818984" y="18249"/>
                  <a:pt x="819468" y="17743"/>
                </a:cubicBezTo>
                <a:cubicBezTo>
                  <a:pt x="818502" y="17236"/>
                  <a:pt x="818019" y="16220"/>
                  <a:pt x="817053" y="15714"/>
                </a:cubicBezTo>
                <a:close/>
                <a:moveTo>
                  <a:pt x="829125" y="18249"/>
                </a:moveTo>
                <a:cubicBezTo>
                  <a:pt x="828642" y="18755"/>
                  <a:pt x="828642" y="19261"/>
                  <a:pt x="828159" y="19261"/>
                </a:cubicBezTo>
                <a:cubicBezTo>
                  <a:pt x="828159" y="19767"/>
                  <a:pt x="827676" y="20278"/>
                  <a:pt x="827193" y="20278"/>
                </a:cubicBezTo>
                <a:cubicBezTo>
                  <a:pt x="827193" y="20784"/>
                  <a:pt x="826710" y="19767"/>
                  <a:pt x="826227" y="19767"/>
                </a:cubicBezTo>
                <a:lnTo>
                  <a:pt x="825744" y="20784"/>
                </a:lnTo>
                <a:cubicBezTo>
                  <a:pt x="825262" y="20784"/>
                  <a:pt x="824779" y="20278"/>
                  <a:pt x="824296" y="19767"/>
                </a:cubicBezTo>
                <a:lnTo>
                  <a:pt x="823330" y="19261"/>
                </a:lnTo>
                <a:cubicBezTo>
                  <a:pt x="822847" y="19261"/>
                  <a:pt x="822847" y="20278"/>
                  <a:pt x="822365" y="20278"/>
                </a:cubicBezTo>
                <a:cubicBezTo>
                  <a:pt x="822847" y="20278"/>
                  <a:pt x="823330" y="20784"/>
                  <a:pt x="823813" y="21290"/>
                </a:cubicBezTo>
                <a:cubicBezTo>
                  <a:pt x="823813" y="21290"/>
                  <a:pt x="824296" y="21796"/>
                  <a:pt x="824779" y="21796"/>
                </a:cubicBezTo>
                <a:cubicBezTo>
                  <a:pt x="824779" y="22303"/>
                  <a:pt x="825262" y="22809"/>
                  <a:pt x="825744" y="22809"/>
                </a:cubicBezTo>
                <a:cubicBezTo>
                  <a:pt x="825744" y="22809"/>
                  <a:pt x="826227" y="21796"/>
                  <a:pt x="826710" y="21796"/>
                </a:cubicBezTo>
                <a:cubicBezTo>
                  <a:pt x="826710" y="21796"/>
                  <a:pt x="827676" y="22809"/>
                  <a:pt x="827676" y="22303"/>
                </a:cubicBezTo>
                <a:cubicBezTo>
                  <a:pt x="828159" y="22303"/>
                  <a:pt x="828159" y="21796"/>
                  <a:pt x="828642" y="21290"/>
                </a:cubicBezTo>
                <a:cubicBezTo>
                  <a:pt x="828642" y="21290"/>
                  <a:pt x="829125" y="20784"/>
                  <a:pt x="829125" y="20278"/>
                </a:cubicBezTo>
                <a:cubicBezTo>
                  <a:pt x="829607" y="19767"/>
                  <a:pt x="830090" y="19261"/>
                  <a:pt x="830090" y="19261"/>
                </a:cubicBezTo>
                <a:cubicBezTo>
                  <a:pt x="830090" y="18755"/>
                  <a:pt x="829125" y="18755"/>
                  <a:pt x="829125" y="18249"/>
                </a:cubicBezTo>
                <a:close/>
                <a:moveTo>
                  <a:pt x="865821" y="24332"/>
                </a:moveTo>
                <a:cubicBezTo>
                  <a:pt x="865339" y="24332"/>
                  <a:pt x="864856" y="23315"/>
                  <a:pt x="864373" y="23315"/>
                </a:cubicBezTo>
                <a:lnTo>
                  <a:pt x="863890" y="24332"/>
                </a:lnTo>
                <a:cubicBezTo>
                  <a:pt x="863407" y="24838"/>
                  <a:pt x="862924" y="25344"/>
                  <a:pt x="862924" y="25850"/>
                </a:cubicBezTo>
                <a:cubicBezTo>
                  <a:pt x="862924" y="25850"/>
                  <a:pt x="861959" y="26356"/>
                  <a:pt x="861959" y="26863"/>
                </a:cubicBezTo>
                <a:cubicBezTo>
                  <a:pt x="861959" y="27373"/>
                  <a:pt x="862924" y="27373"/>
                  <a:pt x="862924" y="27879"/>
                </a:cubicBezTo>
                <a:cubicBezTo>
                  <a:pt x="863890" y="26863"/>
                  <a:pt x="864373" y="26356"/>
                  <a:pt x="864856" y="25344"/>
                </a:cubicBezTo>
                <a:cubicBezTo>
                  <a:pt x="865339" y="25344"/>
                  <a:pt x="865339" y="26356"/>
                  <a:pt x="865821" y="26356"/>
                </a:cubicBezTo>
                <a:lnTo>
                  <a:pt x="866787" y="25344"/>
                </a:lnTo>
                <a:cubicBezTo>
                  <a:pt x="866787" y="24838"/>
                  <a:pt x="865821" y="24332"/>
                  <a:pt x="865821" y="24332"/>
                </a:cubicBezTo>
                <a:close/>
                <a:moveTo>
                  <a:pt x="872581" y="17236"/>
                </a:moveTo>
                <a:cubicBezTo>
                  <a:pt x="872099" y="17743"/>
                  <a:pt x="872099" y="17743"/>
                  <a:pt x="871616" y="18249"/>
                </a:cubicBezTo>
                <a:cubicBezTo>
                  <a:pt x="871133" y="18755"/>
                  <a:pt x="871133" y="19261"/>
                  <a:pt x="870650" y="19261"/>
                </a:cubicBezTo>
                <a:cubicBezTo>
                  <a:pt x="870650" y="19767"/>
                  <a:pt x="870167" y="20278"/>
                  <a:pt x="870167" y="20784"/>
                </a:cubicBezTo>
                <a:lnTo>
                  <a:pt x="871133" y="21290"/>
                </a:lnTo>
                <a:cubicBezTo>
                  <a:pt x="871133" y="21796"/>
                  <a:pt x="870167" y="22303"/>
                  <a:pt x="870167" y="22809"/>
                </a:cubicBezTo>
                <a:cubicBezTo>
                  <a:pt x="870167" y="22809"/>
                  <a:pt x="869684" y="23315"/>
                  <a:pt x="869202" y="23825"/>
                </a:cubicBezTo>
                <a:cubicBezTo>
                  <a:pt x="869202" y="23825"/>
                  <a:pt x="870650" y="24332"/>
                  <a:pt x="870650" y="24838"/>
                </a:cubicBezTo>
                <a:cubicBezTo>
                  <a:pt x="870650" y="24838"/>
                  <a:pt x="869684" y="25344"/>
                  <a:pt x="869684" y="25850"/>
                </a:cubicBezTo>
                <a:cubicBezTo>
                  <a:pt x="869684" y="25850"/>
                  <a:pt x="868719" y="26356"/>
                  <a:pt x="868719" y="26863"/>
                </a:cubicBezTo>
                <a:cubicBezTo>
                  <a:pt x="868719" y="27373"/>
                  <a:pt x="869684" y="27373"/>
                  <a:pt x="870167" y="27879"/>
                </a:cubicBezTo>
                <a:cubicBezTo>
                  <a:pt x="870167" y="27373"/>
                  <a:pt x="870650" y="26863"/>
                  <a:pt x="870650" y="26356"/>
                </a:cubicBezTo>
                <a:cubicBezTo>
                  <a:pt x="870650" y="26356"/>
                  <a:pt x="871616" y="25850"/>
                  <a:pt x="871616" y="25344"/>
                </a:cubicBezTo>
                <a:lnTo>
                  <a:pt x="870650" y="24838"/>
                </a:lnTo>
                <a:cubicBezTo>
                  <a:pt x="870650" y="24332"/>
                  <a:pt x="871133" y="23825"/>
                  <a:pt x="871133" y="23315"/>
                </a:cubicBezTo>
                <a:cubicBezTo>
                  <a:pt x="871616" y="23315"/>
                  <a:pt x="872099" y="22809"/>
                  <a:pt x="872099" y="22303"/>
                </a:cubicBezTo>
                <a:cubicBezTo>
                  <a:pt x="872099" y="22303"/>
                  <a:pt x="871133" y="21796"/>
                  <a:pt x="871133" y="21290"/>
                </a:cubicBezTo>
                <a:cubicBezTo>
                  <a:pt x="871133" y="21290"/>
                  <a:pt x="871616" y="20278"/>
                  <a:pt x="872099" y="20278"/>
                </a:cubicBezTo>
                <a:cubicBezTo>
                  <a:pt x="872099" y="20278"/>
                  <a:pt x="872581" y="19767"/>
                  <a:pt x="872581" y="19261"/>
                </a:cubicBezTo>
                <a:cubicBezTo>
                  <a:pt x="872581" y="18755"/>
                  <a:pt x="873547" y="18249"/>
                  <a:pt x="873547" y="18249"/>
                </a:cubicBezTo>
                <a:cubicBezTo>
                  <a:pt x="873547" y="17743"/>
                  <a:pt x="872581" y="17743"/>
                  <a:pt x="872581" y="17236"/>
                </a:cubicBezTo>
                <a:close/>
                <a:moveTo>
                  <a:pt x="877893" y="21796"/>
                </a:moveTo>
                <a:cubicBezTo>
                  <a:pt x="877893" y="21290"/>
                  <a:pt x="877410" y="22809"/>
                  <a:pt x="876927" y="22809"/>
                </a:cubicBezTo>
                <a:lnTo>
                  <a:pt x="875962" y="21796"/>
                </a:lnTo>
                <a:cubicBezTo>
                  <a:pt x="875479" y="21796"/>
                  <a:pt x="875479" y="22809"/>
                  <a:pt x="874996" y="22809"/>
                </a:cubicBezTo>
                <a:cubicBezTo>
                  <a:pt x="874996" y="23315"/>
                  <a:pt x="874513" y="23825"/>
                  <a:pt x="874513" y="23825"/>
                </a:cubicBezTo>
                <a:cubicBezTo>
                  <a:pt x="874513" y="24332"/>
                  <a:pt x="874996" y="24838"/>
                  <a:pt x="875479" y="24838"/>
                </a:cubicBezTo>
                <a:lnTo>
                  <a:pt x="876444" y="25850"/>
                </a:lnTo>
                <a:lnTo>
                  <a:pt x="877410" y="24838"/>
                </a:lnTo>
                <a:cubicBezTo>
                  <a:pt x="877410" y="24332"/>
                  <a:pt x="877893" y="23825"/>
                  <a:pt x="877893" y="23315"/>
                </a:cubicBezTo>
                <a:cubicBezTo>
                  <a:pt x="878376" y="23315"/>
                  <a:pt x="878859" y="22809"/>
                  <a:pt x="878859" y="22303"/>
                </a:cubicBezTo>
                <a:cubicBezTo>
                  <a:pt x="878376" y="22303"/>
                  <a:pt x="878376" y="21796"/>
                  <a:pt x="877893" y="21796"/>
                </a:cubicBezTo>
                <a:close/>
                <a:moveTo>
                  <a:pt x="888516" y="22809"/>
                </a:moveTo>
                <a:cubicBezTo>
                  <a:pt x="888516" y="23315"/>
                  <a:pt x="888033" y="24332"/>
                  <a:pt x="888033" y="24332"/>
                </a:cubicBezTo>
                <a:cubicBezTo>
                  <a:pt x="888516" y="24838"/>
                  <a:pt x="889482" y="25344"/>
                  <a:pt x="889965" y="25850"/>
                </a:cubicBezTo>
                <a:cubicBezTo>
                  <a:pt x="890448" y="26356"/>
                  <a:pt x="890931" y="26356"/>
                  <a:pt x="890931" y="26863"/>
                </a:cubicBezTo>
                <a:cubicBezTo>
                  <a:pt x="891413" y="26356"/>
                  <a:pt x="891413" y="25850"/>
                  <a:pt x="891896" y="25850"/>
                </a:cubicBezTo>
                <a:cubicBezTo>
                  <a:pt x="892379" y="25344"/>
                  <a:pt x="892379" y="24838"/>
                  <a:pt x="892862" y="24332"/>
                </a:cubicBezTo>
                <a:cubicBezTo>
                  <a:pt x="892862" y="24332"/>
                  <a:pt x="893828" y="23825"/>
                  <a:pt x="893345" y="23315"/>
                </a:cubicBezTo>
                <a:cubicBezTo>
                  <a:pt x="893345" y="22809"/>
                  <a:pt x="892379" y="22809"/>
                  <a:pt x="892379" y="22303"/>
                </a:cubicBezTo>
                <a:cubicBezTo>
                  <a:pt x="892379" y="22809"/>
                  <a:pt x="891896" y="23825"/>
                  <a:pt x="891896" y="23825"/>
                </a:cubicBezTo>
                <a:cubicBezTo>
                  <a:pt x="891413" y="23825"/>
                  <a:pt x="890931" y="22809"/>
                  <a:pt x="890448" y="22809"/>
                </a:cubicBezTo>
                <a:lnTo>
                  <a:pt x="889965" y="23825"/>
                </a:lnTo>
                <a:cubicBezTo>
                  <a:pt x="889482" y="23825"/>
                  <a:pt x="888999" y="22809"/>
                  <a:pt x="888516" y="22809"/>
                </a:cubicBezTo>
                <a:close/>
                <a:moveTo>
                  <a:pt x="893345" y="12166"/>
                </a:moveTo>
                <a:cubicBezTo>
                  <a:pt x="892862" y="12166"/>
                  <a:pt x="892379" y="13178"/>
                  <a:pt x="892379" y="13178"/>
                </a:cubicBezTo>
                <a:cubicBezTo>
                  <a:pt x="892379" y="13685"/>
                  <a:pt x="891413" y="12672"/>
                  <a:pt x="891413" y="12672"/>
                </a:cubicBezTo>
                <a:cubicBezTo>
                  <a:pt x="890931" y="12672"/>
                  <a:pt x="890448" y="13685"/>
                  <a:pt x="890448" y="13685"/>
                </a:cubicBezTo>
                <a:lnTo>
                  <a:pt x="891413" y="14701"/>
                </a:lnTo>
                <a:cubicBezTo>
                  <a:pt x="891896" y="14701"/>
                  <a:pt x="892379" y="15207"/>
                  <a:pt x="892379" y="15207"/>
                </a:cubicBezTo>
                <a:cubicBezTo>
                  <a:pt x="892862" y="15207"/>
                  <a:pt x="893345" y="14191"/>
                  <a:pt x="893345" y="14191"/>
                </a:cubicBezTo>
                <a:lnTo>
                  <a:pt x="894311" y="13178"/>
                </a:lnTo>
                <a:cubicBezTo>
                  <a:pt x="894311" y="12672"/>
                  <a:pt x="893345" y="12672"/>
                  <a:pt x="893345" y="12166"/>
                </a:cubicBezTo>
                <a:close/>
                <a:moveTo>
                  <a:pt x="895759" y="16220"/>
                </a:moveTo>
                <a:cubicBezTo>
                  <a:pt x="895276" y="15714"/>
                  <a:pt x="894793" y="17236"/>
                  <a:pt x="894793" y="17236"/>
                </a:cubicBezTo>
                <a:cubicBezTo>
                  <a:pt x="894311" y="17236"/>
                  <a:pt x="893828" y="16220"/>
                  <a:pt x="893828" y="16220"/>
                </a:cubicBezTo>
                <a:cubicBezTo>
                  <a:pt x="893345" y="16220"/>
                  <a:pt x="892862" y="17236"/>
                  <a:pt x="892862" y="17236"/>
                </a:cubicBezTo>
                <a:cubicBezTo>
                  <a:pt x="892379" y="17743"/>
                  <a:pt x="892379" y="18249"/>
                  <a:pt x="891896" y="18755"/>
                </a:cubicBezTo>
                <a:cubicBezTo>
                  <a:pt x="892379" y="18755"/>
                  <a:pt x="892862" y="19261"/>
                  <a:pt x="892862" y="19261"/>
                </a:cubicBezTo>
                <a:cubicBezTo>
                  <a:pt x="893345" y="19261"/>
                  <a:pt x="893828" y="18249"/>
                  <a:pt x="893828" y="18249"/>
                </a:cubicBezTo>
                <a:cubicBezTo>
                  <a:pt x="894311" y="18249"/>
                  <a:pt x="894793" y="19261"/>
                  <a:pt x="894793" y="19261"/>
                </a:cubicBezTo>
                <a:cubicBezTo>
                  <a:pt x="895276" y="18755"/>
                  <a:pt x="895759" y="18249"/>
                  <a:pt x="895759" y="18249"/>
                </a:cubicBezTo>
                <a:cubicBezTo>
                  <a:pt x="896242" y="17743"/>
                  <a:pt x="896242" y="17236"/>
                  <a:pt x="896725" y="16726"/>
                </a:cubicBezTo>
                <a:cubicBezTo>
                  <a:pt x="896242" y="16726"/>
                  <a:pt x="895759" y="16220"/>
                  <a:pt x="895759" y="16220"/>
                </a:cubicBezTo>
                <a:close/>
                <a:moveTo>
                  <a:pt x="909762" y="15207"/>
                </a:moveTo>
                <a:cubicBezTo>
                  <a:pt x="909762" y="15207"/>
                  <a:pt x="909279" y="14191"/>
                  <a:pt x="908796" y="14191"/>
                </a:cubicBezTo>
                <a:cubicBezTo>
                  <a:pt x="908796" y="14191"/>
                  <a:pt x="908313" y="15207"/>
                  <a:pt x="907831" y="15207"/>
                </a:cubicBezTo>
                <a:lnTo>
                  <a:pt x="909279" y="16220"/>
                </a:lnTo>
                <a:cubicBezTo>
                  <a:pt x="909279" y="16220"/>
                  <a:pt x="908313" y="16726"/>
                  <a:pt x="908313" y="17236"/>
                </a:cubicBezTo>
                <a:cubicBezTo>
                  <a:pt x="908313" y="17743"/>
                  <a:pt x="907831" y="18249"/>
                  <a:pt x="907348" y="18249"/>
                </a:cubicBezTo>
                <a:cubicBezTo>
                  <a:pt x="907348" y="18755"/>
                  <a:pt x="906865" y="19261"/>
                  <a:pt x="906382" y="19767"/>
                </a:cubicBezTo>
                <a:lnTo>
                  <a:pt x="907831" y="20278"/>
                </a:lnTo>
                <a:cubicBezTo>
                  <a:pt x="907831" y="20784"/>
                  <a:pt x="906865" y="21290"/>
                  <a:pt x="906865" y="21290"/>
                </a:cubicBezTo>
                <a:lnTo>
                  <a:pt x="907831" y="22303"/>
                </a:lnTo>
                <a:cubicBezTo>
                  <a:pt x="908313" y="22303"/>
                  <a:pt x="908313" y="21796"/>
                  <a:pt x="908796" y="21290"/>
                </a:cubicBezTo>
                <a:lnTo>
                  <a:pt x="909762" y="20278"/>
                </a:lnTo>
                <a:cubicBezTo>
                  <a:pt x="909762" y="19767"/>
                  <a:pt x="908313" y="19261"/>
                  <a:pt x="908313" y="19261"/>
                </a:cubicBezTo>
                <a:cubicBezTo>
                  <a:pt x="908796" y="18755"/>
                  <a:pt x="909279" y="18249"/>
                  <a:pt x="909279" y="18249"/>
                </a:cubicBezTo>
                <a:cubicBezTo>
                  <a:pt x="909762" y="17743"/>
                  <a:pt x="910245" y="17236"/>
                  <a:pt x="910245" y="17236"/>
                </a:cubicBezTo>
                <a:cubicBezTo>
                  <a:pt x="910245" y="16726"/>
                  <a:pt x="911210" y="16220"/>
                  <a:pt x="911210" y="15714"/>
                </a:cubicBezTo>
                <a:cubicBezTo>
                  <a:pt x="910728" y="15714"/>
                  <a:pt x="910245" y="15207"/>
                  <a:pt x="909762" y="15207"/>
                </a:cubicBezTo>
                <a:close/>
                <a:moveTo>
                  <a:pt x="923765" y="24332"/>
                </a:moveTo>
                <a:cubicBezTo>
                  <a:pt x="923282" y="24838"/>
                  <a:pt x="923282" y="24838"/>
                  <a:pt x="922799" y="25344"/>
                </a:cubicBezTo>
                <a:cubicBezTo>
                  <a:pt x="922316" y="25344"/>
                  <a:pt x="922316" y="24332"/>
                  <a:pt x="921833" y="24332"/>
                </a:cubicBezTo>
                <a:cubicBezTo>
                  <a:pt x="921350" y="24332"/>
                  <a:pt x="921350" y="25344"/>
                  <a:pt x="920868" y="25850"/>
                </a:cubicBezTo>
                <a:cubicBezTo>
                  <a:pt x="920868" y="25850"/>
                  <a:pt x="920385" y="26863"/>
                  <a:pt x="919902" y="26863"/>
                </a:cubicBezTo>
                <a:lnTo>
                  <a:pt x="918936" y="25850"/>
                </a:lnTo>
                <a:cubicBezTo>
                  <a:pt x="918936" y="26356"/>
                  <a:pt x="918453" y="26863"/>
                  <a:pt x="918453" y="26863"/>
                </a:cubicBezTo>
                <a:cubicBezTo>
                  <a:pt x="917488" y="27879"/>
                  <a:pt x="917005" y="28385"/>
                  <a:pt x="916522" y="29398"/>
                </a:cubicBezTo>
                <a:cubicBezTo>
                  <a:pt x="916039" y="29398"/>
                  <a:pt x="916039" y="28385"/>
                  <a:pt x="915556" y="28385"/>
                </a:cubicBezTo>
                <a:lnTo>
                  <a:pt x="914591" y="29398"/>
                </a:lnTo>
                <a:lnTo>
                  <a:pt x="915556" y="30414"/>
                </a:lnTo>
                <a:cubicBezTo>
                  <a:pt x="916039" y="30414"/>
                  <a:pt x="916522" y="29398"/>
                  <a:pt x="916522" y="29398"/>
                </a:cubicBezTo>
                <a:cubicBezTo>
                  <a:pt x="917005" y="29398"/>
                  <a:pt x="917488" y="30414"/>
                  <a:pt x="917488" y="29908"/>
                </a:cubicBezTo>
                <a:cubicBezTo>
                  <a:pt x="917970" y="29908"/>
                  <a:pt x="918453" y="28892"/>
                  <a:pt x="918453" y="28892"/>
                </a:cubicBezTo>
                <a:cubicBezTo>
                  <a:pt x="918936" y="28892"/>
                  <a:pt x="919419" y="29908"/>
                  <a:pt x="919419" y="29908"/>
                </a:cubicBezTo>
                <a:cubicBezTo>
                  <a:pt x="919902" y="29908"/>
                  <a:pt x="920385" y="30921"/>
                  <a:pt x="920868" y="30921"/>
                </a:cubicBezTo>
                <a:cubicBezTo>
                  <a:pt x="920868" y="30414"/>
                  <a:pt x="921350" y="29908"/>
                  <a:pt x="921350" y="29398"/>
                </a:cubicBezTo>
                <a:cubicBezTo>
                  <a:pt x="921833" y="29398"/>
                  <a:pt x="921833" y="28892"/>
                  <a:pt x="922316" y="28385"/>
                </a:cubicBezTo>
                <a:cubicBezTo>
                  <a:pt x="922316" y="27879"/>
                  <a:pt x="922799" y="27879"/>
                  <a:pt x="923282" y="27373"/>
                </a:cubicBezTo>
                <a:cubicBezTo>
                  <a:pt x="923282" y="26863"/>
                  <a:pt x="923765" y="26356"/>
                  <a:pt x="923765" y="26356"/>
                </a:cubicBezTo>
                <a:cubicBezTo>
                  <a:pt x="924248" y="25850"/>
                  <a:pt x="924730" y="25344"/>
                  <a:pt x="924730" y="25344"/>
                </a:cubicBezTo>
                <a:cubicBezTo>
                  <a:pt x="924730" y="24838"/>
                  <a:pt x="923765" y="24332"/>
                  <a:pt x="923765" y="24332"/>
                </a:cubicBezTo>
                <a:close/>
                <a:moveTo>
                  <a:pt x="952253" y="15207"/>
                </a:moveTo>
                <a:cubicBezTo>
                  <a:pt x="952253" y="14701"/>
                  <a:pt x="953219" y="14191"/>
                  <a:pt x="953219" y="14191"/>
                </a:cubicBezTo>
                <a:lnTo>
                  <a:pt x="952253" y="13178"/>
                </a:lnTo>
                <a:cubicBezTo>
                  <a:pt x="952253" y="13178"/>
                  <a:pt x="951770" y="14191"/>
                  <a:pt x="951288" y="14191"/>
                </a:cubicBezTo>
                <a:cubicBezTo>
                  <a:pt x="951288" y="14701"/>
                  <a:pt x="950805" y="15207"/>
                  <a:pt x="950805" y="15207"/>
                </a:cubicBezTo>
                <a:cubicBezTo>
                  <a:pt x="950322" y="15714"/>
                  <a:pt x="949839" y="16220"/>
                  <a:pt x="949839" y="16726"/>
                </a:cubicBezTo>
                <a:lnTo>
                  <a:pt x="950805" y="17236"/>
                </a:lnTo>
                <a:lnTo>
                  <a:pt x="951770" y="18249"/>
                </a:lnTo>
                <a:cubicBezTo>
                  <a:pt x="952253" y="18249"/>
                  <a:pt x="952736" y="17236"/>
                  <a:pt x="952736" y="17236"/>
                </a:cubicBezTo>
                <a:cubicBezTo>
                  <a:pt x="953219" y="16726"/>
                  <a:pt x="953219" y="16220"/>
                  <a:pt x="953702" y="15714"/>
                </a:cubicBezTo>
                <a:cubicBezTo>
                  <a:pt x="953702" y="15714"/>
                  <a:pt x="952736" y="15207"/>
                  <a:pt x="952253" y="15207"/>
                </a:cubicBezTo>
                <a:close/>
                <a:moveTo>
                  <a:pt x="959013" y="13178"/>
                </a:moveTo>
                <a:lnTo>
                  <a:pt x="958048" y="12166"/>
                </a:lnTo>
                <a:cubicBezTo>
                  <a:pt x="957565" y="12166"/>
                  <a:pt x="957082" y="13178"/>
                  <a:pt x="957082" y="13178"/>
                </a:cubicBezTo>
                <a:cubicBezTo>
                  <a:pt x="957082" y="13685"/>
                  <a:pt x="956116" y="14191"/>
                  <a:pt x="956116" y="14701"/>
                </a:cubicBezTo>
                <a:cubicBezTo>
                  <a:pt x="956116" y="14701"/>
                  <a:pt x="957082" y="15207"/>
                  <a:pt x="957565" y="15207"/>
                </a:cubicBezTo>
                <a:cubicBezTo>
                  <a:pt x="957565" y="15714"/>
                  <a:pt x="958531" y="16220"/>
                  <a:pt x="958531" y="16220"/>
                </a:cubicBezTo>
                <a:cubicBezTo>
                  <a:pt x="958531" y="16220"/>
                  <a:pt x="959013" y="15207"/>
                  <a:pt x="959496" y="15207"/>
                </a:cubicBezTo>
                <a:lnTo>
                  <a:pt x="959979" y="14191"/>
                </a:lnTo>
                <a:cubicBezTo>
                  <a:pt x="959979" y="13685"/>
                  <a:pt x="959013" y="13178"/>
                  <a:pt x="959013" y="13178"/>
                </a:cubicBezTo>
                <a:close/>
                <a:moveTo>
                  <a:pt x="979777" y="22303"/>
                </a:moveTo>
                <a:cubicBezTo>
                  <a:pt x="979294" y="22303"/>
                  <a:pt x="978811" y="23315"/>
                  <a:pt x="978811" y="23825"/>
                </a:cubicBezTo>
                <a:cubicBezTo>
                  <a:pt x="978811" y="23825"/>
                  <a:pt x="977845" y="24332"/>
                  <a:pt x="977845" y="24838"/>
                </a:cubicBezTo>
                <a:lnTo>
                  <a:pt x="978811" y="25344"/>
                </a:lnTo>
                <a:cubicBezTo>
                  <a:pt x="979294" y="25850"/>
                  <a:pt x="979777" y="26356"/>
                  <a:pt x="980260" y="26356"/>
                </a:cubicBezTo>
                <a:lnTo>
                  <a:pt x="980742" y="25344"/>
                </a:lnTo>
                <a:cubicBezTo>
                  <a:pt x="981225" y="25344"/>
                  <a:pt x="981708" y="24332"/>
                  <a:pt x="981708" y="24332"/>
                </a:cubicBezTo>
                <a:cubicBezTo>
                  <a:pt x="981708" y="23825"/>
                  <a:pt x="980742" y="23315"/>
                  <a:pt x="980742" y="23315"/>
                </a:cubicBezTo>
                <a:cubicBezTo>
                  <a:pt x="980260" y="23315"/>
                  <a:pt x="979777" y="22303"/>
                  <a:pt x="979777" y="22303"/>
                </a:cubicBezTo>
                <a:close/>
                <a:moveTo>
                  <a:pt x="983640" y="16726"/>
                </a:moveTo>
                <a:cubicBezTo>
                  <a:pt x="983640" y="16726"/>
                  <a:pt x="983157" y="17743"/>
                  <a:pt x="982674" y="17743"/>
                </a:cubicBezTo>
                <a:cubicBezTo>
                  <a:pt x="982674" y="17743"/>
                  <a:pt x="981708" y="16726"/>
                  <a:pt x="981708" y="17236"/>
                </a:cubicBezTo>
                <a:cubicBezTo>
                  <a:pt x="981708" y="17236"/>
                  <a:pt x="981225" y="17743"/>
                  <a:pt x="980742" y="18249"/>
                </a:cubicBezTo>
                <a:cubicBezTo>
                  <a:pt x="980742" y="18755"/>
                  <a:pt x="980260" y="18755"/>
                  <a:pt x="980260" y="19261"/>
                </a:cubicBezTo>
                <a:cubicBezTo>
                  <a:pt x="980742" y="19261"/>
                  <a:pt x="980742" y="20278"/>
                  <a:pt x="981225" y="20278"/>
                </a:cubicBezTo>
                <a:cubicBezTo>
                  <a:pt x="981225" y="20278"/>
                  <a:pt x="981708" y="19261"/>
                  <a:pt x="982191" y="19261"/>
                </a:cubicBezTo>
                <a:lnTo>
                  <a:pt x="983157" y="19767"/>
                </a:lnTo>
                <a:cubicBezTo>
                  <a:pt x="983157" y="19767"/>
                  <a:pt x="983640" y="19261"/>
                  <a:pt x="984122" y="18755"/>
                </a:cubicBezTo>
                <a:cubicBezTo>
                  <a:pt x="984122" y="18249"/>
                  <a:pt x="984605" y="18249"/>
                  <a:pt x="984605" y="17743"/>
                </a:cubicBezTo>
                <a:cubicBezTo>
                  <a:pt x="984122" y="17743"/>
                  <a:pt x="984122" y="16726"/>
                  <a:pt x="983640" y="16726"/>
                </a:cubicBezTo>
                <a:close/>
                <a:moveTo>
                  <a:pt x="1003920" y="15207"/>
                </a:moveTo>
                <a:cubicBezTo>
                  <a:pt x="1003437" y="15207"/>
                  <a:pt x="1003437" y="16220"/>
                  <a:pt x="1002954" y="16220"/>
                </a:cubicBezTo>
                <a:lnTo>
                  <a:pt x="1001988" y="15207"/>
                </a:lnTo>
                <a:cubicBezTo>
                  <a:pt x="1001505" y="15207"/>
                  <a:pt x="1001022" y="16220"/>
                  <a:pt x="1001022" y="16220"/>
                </a:cubicBezTo>
                <a:cubicBezTo>
                  <a:pt x="1001022" y="16726"/>
                  <a:pt x="1001988" y="17236"/>
                  <a:pt x="1001988" y="17236"/>
                </a:cubicBezTo>
                <a:cubicBezTo>
                  <a:pt x="1002471" y="17236"/>
                  <a:pt x="1002954" y="18249"/>
                  <a:pt x="1002954" y="18249"/>
                </a:cubicBezTo>
                <a:cubicBezTo>
                  <a:pt x="1003437" y="18249"/>
                  <a:pt x="1003920" y="17236"/>
                  <a:pt x="1003920" y="16726"/>
                </a:cubicBezTo>
                <a:cubicBezTo>
                  <a:pt x="1003920" y="16726"/>
                  <a:pt x="1004885" y="16220"/>
                  <a:pt x="1004885" y="15714"/>
                </a:cubicBezTo>
                <a:lnTo>
                  <a:pt x="1003920" y="15207"/>
                </a:lnTo>
                <a:close/>
                <a:moveTo>
                  <a:pt x="978328" y="12672"/>
                </a:moveTo>
                <a:lnTo>
                  <a:pt x="977362" y="11660"/>
                </a:lnTo>
                <a:cubicBezTo>
                  <a:pt x="977362" y="11154"/>
                  <a:pt x="977845" y="10643"/>
                  <a:pt x="977845" y="10643"/>
                </a:cubicBezTo>
                <a:cubicBezTo>
                  <a:pt x="978328" y="10643"/>
                  <a:pt x="979294" y="11154"/>
                  <a:pt x="979294" y="11154"/>
                </a:cubicBezTo>
                <a:lnTo>
                  <a:pt x="978418" y="12529"/>
                </a:lnTo>
                <a:cubicBezTo>
                  <a:pt x="978362" y="12534"/>
                  <a:pt x="978328" y="12577"/>
                  <a:pt x="978328" y="12672"/>
                </a:cubicBezTo>
                <a:close/>
                <a:moveTo>
                  <a:pt x="742693" y="10137"/>
                </a:moveTo>
                <a:cubicBezTo>
                  <a:pt x="742693" y="9631"/>
                  <a:pt x="741727" y="9631"/>
                  <a:pt x="741727" y="9125"/>
                </a:cubicBezTo>
                <a:cubicBezTo>
                  <a:pt x="742210" y="9125"/>
                  <a:pt x="742210" y="8112"/>
                  <a:pt x="742693" y="8112"/>
                </a:cubicBezTo>
                <a:cubicBezTo>
                  <a:pt x="742693" y="8112"/>
                  <a:pt x="743658" y="8618"/>
                  <a:pt x="743658" y="9125"/>
                </a:cubicBezTo>
                <a:cubicBezTo>
                  <a:pt x="744141" y="9125"/>
                  <a:pt x="744624" y="9631"/>
                  <a:pt x="744624" y="9631"/>
                </a:cubicBezTo>
                <a:cubicBezTo>
                  <a:pt x="744624" y="9631"/>
                  <a:pt x="744141" y="10643"/>
                  <a:pt x="744141" y="11154"/>
                </a:cubicBezTo>
                <a:cubicBezTo>
                  <a:pt x="743658" y="11154"/>
                  <a:pt x="743175" y="11660"/>
                  <a:pt x="743175" y="12166"/>
                </a:cubicBezTo>
                <a:cubicBezTo>
                  <a:pt x="743175" y="11660"/>
                  <a:pt x="742210" y="11660"/>
                  <a:pt x="742210" y="11154"/>
                </a:cubicBezTo>
                <a:lnTo>
                  <a:pt x="742693" y="10137"/>
                </a:lnTo>
                <a:close/>
                <a:moveTo>
                  <a:pt x="266055" y="11154"/>
                </a:moveTo>
                <a:cubicBezTo>
                  <a:pt x="266055" y="11660"/>
                  <a:pt x="265090" y="11660"/>
                  <a:pt x="265090" y="12166"/>
                </a:cubicBezTo>
                <a:cubicBezTo>
                  <a:pt x="265090" y="11660"/>
                  <a:pt x="264607" y="11154"/>
                  <a:pt x="264124" y="11154"/>
                </a:cubicBezTo>
                <a:cubicBezTo>
                  <a:pt x="264124" y="10643"/>
                  <a:pt x="263641" y="9631"/>
                  <a:pt x="263641" y="9631"/>
                </a:cubicBezTo>
                <a:cubicBezTo>
                  <a:pt x="263641" y="9631"/>
                  <a:pt x="264124" y="9125"/>
                  <a:pt x="264607" y="9125"/>
                </a:cubicBezTo>
                <a:cubicBezTo>
                  <a:pt x="264607" y="8618"/>
                  <a:pt x="265573" y="8112"/>
                  <a:pt x="265573" y="8112"/>
                </a:cubicBezTo>
                <a:cubicBezTo>
                  <a:pt x="266055" y="8112"/>
                  <a:pt x="266055" y="9125"/>
                  <a:pt x="266538" y="9125"/>
                </a:cubicBezTo>
                <a:cubicBezTo>
                  <a:pt x="266538" y="9631"/>
                  <a:pt x="265573" y="9631"/>
                  <a:pt x="265573" y="10137"/>
                </a:cubicBezTo>
                <a:lnTo>
                  <a:pt x="266055" y="11154"/>
                </a:lnTo>
                <a:close/>
                <a:moveTo>
                  <a:pt x="29848" y="12529"/>
                </a:moveTo>
                <a:lnTo>
                  <a:pt x="28972" y="11154"/>
                </a:lnTo>
                <a:cubicBezTo>
                  <a:pt x="28972" y="11154"/>
                  <a:pt x="29937" y="10643"/>
                  <a:pt x="30420" y="10643"/>
                </a:cubicBezTo>
                <a:cubicBezTo>
                  <a:pt x="30420" y="10643"/>
                  <a:pt x="30903" y="11154"/>
                  <a:pt x="30903" y="11660"/>
                </a:cubicBezTo>
                <a:lnTo>
                  <a:pt x="29937" y="12672"/>
                </a:lnTo>
                <a:cubicBezTo>
                  <a:pt x="29937" y="12577"/>
                  <a:pt x="29903" y="12534"/>
                  <a:pt x="29848" y="12529"/>
                </a:cubicBezTo>
                <a:close/>
                <a:moveTo>
                  <a:pt x="967222" y="32439"/>
                </a:moveTo>
                <a:lnTo>
                  <a:pt x="966256" y="31427"/>
                </a:lnTo>
                <a:cubicBezTo>
                  <a:pt x="966256" y="31427"/>
                  <a:pt x="966739" y="30414"/>
                  <a:pt x="967222" y="30414"/>
                </a:cubicBezTo>
                <a:cubicBezTo>
                  <a:pt x="967222" y="30414"/>
                  <a:pt x="967705" y="30921"/>
                  <a:pt x="968188" y="30921"/>
                </a:cubicBezTo>
                <a:lnTo>
                  <a:pt x="969154" y="31933"/>
                </a:lnTo>
                <a:cubicBezTo>
                  <a:pt x="968671" y="31933"/>
                  <a:pt x="968671" y="32950"/>
                  <a:pt x="968188" y="32950"/>
                </a:cubicBezTo>
                <a:cubicBezTo>
                  <a:pt x="968188" y="32950"/>
                  <a:pt x="967705" y="32439"/>
                  <a:pt x="967222" y="32439"/>
                </a:cubicBezTo>
                <a:close/>
                <a:moveTo>
                  <a:pt x="955633" y="39028"/>
                </a:moveTo>
                <a:lnTo>
                  <a:pt x="954668" y="38016"/>
                </a:lnTo>
                <a:lnTo>
                  <a:pt x="955151" y="37003"/>
                </a:lnTo>
                <a:lnTo>
                  <a:pt x="956599" y="38016"/>
                </a:lnTo>
                <a:cubicBezTo>
                  <a:pt x="956116" y="38016"/>
                  <a:pt x="955633" y="39028"/>
                  <a:pt x="955633" y="39028"/>
                </a:cubicBezTo>
                <a:close/>
                <a:moveTo>
                  <a:pt x="906865" y="30414"/>
                </a:moveTo>
                <a:cubicBezTo>
                  <a:pt x="906865" y="30921"/>
                  <a:pt x="906382" y="31933"/>
                  <a:pt x="906382" y="31933"/>
                </a:cubicBezTo>
                <a:cubicBezTo>
                  <a:pt x="905899" y="31933"/>
                  <a:pt x="905416" y="30921"/>
                  <a:pt x="904934" y="30921"/>
                </a:cubicBezTo>
                <a:cubicBezTo>
                  <a:pt x="905899" y="29908"/>
                  <a:pt x="906382" y="29398"/>
                  <a:pt x="906865" y="28385"/>
                </a:cubicBezTo>
                <a:cubicBezTo>
                  <a:pt x="906865" y="28892"/>
                  <a:pt x="907831" y="29398"/>
                  <a:pt x="907831" y="29398"/>
                </a:cubicBezTo>
                <a:cubicBezTo>
                  <a:pt x="907831" y="29908"/>
                  <a:pt x="907348" y="30414"/>
                  <a:pt x="906865" y="30414"/>
                </a:cubicBezTo>
                <a:close/>
                <a:moveTo>
                  <a:pt x="887068" y="32439"/>
                </a:moveTo>
                <a:cubicBezTo>
                  <a:pt x="887068" y="32950"/>
                  <a:pt x="886102" y="33456"/>
                  <a:pt x="886102" y="33456"/>
                </a:cubicBezTo>
                <a:cubicBezTo>
                  <a:pt x="886102" y="33962"/>
                  <a:pt x="885619" y="34468"/>
                  <a:pt x="885136" y="34468"/>
                </a:cubicBezTo>
                <a:cubicBezTo>
                  <a:pt x="885136" y="34974"/>
                  <a:pt x="884653" y="33962"/>
                  <a:pt x="884170" y="33962"/>
                </a:cubicBezTo>
                <a:cubicBezTo>
                  <a:pt x="883687" y="33962"/>
                  <a:pt x="883687" y="34974"/>
                  <a:pt x="883687" y="34974"/>
                </a:cubicBezTo>
                <a:cubicBezTo>
                  <a:pt x="883205" y="34974"/>
                  <a:pt x="882722" y="33962"/>
                  <a:pt x="882239" y="33962"/>
                </a:cubicBezTo>
                <a:cubicBezTo>
                  <a:pt x="882239" y="33962"/>
                  <a:pt x="883205" y="33456"/>
                  <a:pt x="883205" y="32950"/>
                </a:cubicBezTo>
                <a:cubicBezTo>
                  <a:pt x="883205" y="32950"/>
                  <a:pt x="882239" y="32439"/>
                  <a:pt x="882239" y="31933"/>
                </a:cubicBezTo>
                <a:cubicBezTo>
                  <a:pt x="882239" y="31933"/>
                  <a:pt x="882722" y="31427"/>
                  <a:pt x="882722" y="30921"/>
                </a:cubicBezTo>
                <a:cubicBezTo>
                  <a:pt x="883205" y="30414"/>
                  <a:pt x="883687" y="29908"/>
                  <a:pt x="883687" y="29908"/>
                </a:cubicBezTo>
                <a:lnTo>
                  <a:pt x="884653" y="30921"/>
                </a:lnTo>
                <a:cubicBezTo>
                  <a:pt x="885136" y="30921"/>
                  <a:pt x="885136" y="29398"/>
                  <a:pt x="885619" y="29398"/>
                </a:cubicBezTo>
                <a:cubicBezTo>
                  <a:pt x="886102" y="29398"/>
                  <a:pt x="886585" y="30414"/>
                  <a:pt x="886585" y="30414"/>
                </a:cubicBezTo>
                <a:lnTo>
                  <a:pt x="886102" y="31427"/>
                </a:lnTo>
                <a:cubicBezTo>
                  <a:pt x="886102" y="31933"/>
                  <a:pt x="887068" y="31933"/>
                  <a:pt x="887068" y="32439"/>
                </a:cubicBezTo>
                <a:close/>
                <a:moveTo>
                  <a:pt x="871133" y="35481"/>
                </a:moveTo>
                <a:cubicBezTo>
                  <a:pt x="870650" y="35481"/>
                  <a:pt x="870167" y="34974"/>
                  <a:pt x="869684" y="34974"/>
                </a:cubicBezTo>
                <a:cubicBezTo>
                  <a:pt x="869684" y="34468"/>
                  <a:pt x="870650" y="33962"/>
                  <a:pt x="870650" y="33962"/>
                </a:cubicBezTo>
                <a:cubicBezTo>
                  <a:pt x="871133" y="33456"/>
                  <a:pt x="871133" y="32950"/>
                  <a:pt x="871616" y="32439"/>
                </a:cubicBezTo>
                <a:lnTo>
                  <a:pt x="872581" y="33456"/>
                </a:lnTo>
                <a:cubicBezTo>
                  <a:pt x="872581" y="33456"/>
                  <a:pt x="872099" y="34468"/>
                  <a:pt x="871616" y="34468"/>
                </a:cubicBezTo>
                <a:cubicBezTo>
                  <a:pt x="871616" y="34974"/>
                  <a:pt x="871133" y="35481"/>
                  <a:pt x="871133" y="35481"/>
                </a:cubicBezTo>
                <a:close/>
                <a:moveTo>
                  <a:pt x="833953" y="32950"/>
                </a:moveTo>
                <a:lnTo>
                  <a:pt x="832987" y="31933"/>
                </a:lnTo>
                <a:lnTo>
                  <a:pt x="833470" y="30921"/>
                </a:lnTo>
                <a:lnTo>
                  <a:pt x="834436" y="31933"/>
                </a:lnTo>
                <a:lnTo>
                  <a:pt x="833953" y="32950"/>
                </a:lnTo>
                <a:close/>
                <a:moveTo>
                  <a:pt x="819112" y="32024"/>
                </a:moveTo>
                <a:lnTo>
                  <a:pt x="818984" y="31933"/>
                </a:lnTo>
                <a:cubicBezTo>
                  <a:pt x="819106" y="31933"/>
                  <a:pt x="819136" y="31968"/>
                  <a:pt x="819112" y="32024"/>
                </a:cubicBezTo>
                <a:close/>
                <a:moveTo>
                  <a:pt x="819468" y="33962"/>
                </a:moveTo>
                <a:cubicBezTo>
                  <a:pt x="818984" y="33962"/>
                  <a:pt x="818502" y="32950"/>
                  <a:pt x="818502" y="32950"/>
                </a:cubicBezTo>
                <a:cubicBezTo>
                  <a:pt x="818502" y="32569"/>
                  <a:pt x="819040" y="32188"/>
                  <a:pt x="819112" y="32024"/>
                </a:cubicBezTo>
                <a:lnTo>
                  <a:pt x="820433" y="32950"/>
                </a:lnTo>
                <a:cubicBezTo>
                  <a:pt x="819950" y="32950"/>
                  <a:pt x="819468" y="33962"/>
                  <a:pt x="819468" y="33962"/>
                </a:cubicBezTo>
                <a:close/>
                <a:moveTo>
                  <a:pt x="810293" y="31933"/>
                </a:moveTo>
                <a:lnTo>
                  <a:pt x="809327" y="31427"/>
                </a:lnTo>
                <a:cubicBezTo>
                  <a:pt x="809327" y="30921"/>
                  <a:pt x="810293" y="30414"/>
                  <a:pt x="810293" y="29908"/>
                </a:cubicBezTo>
                <a:cubicBezTo>
                  <a:pt x="810293" y="30414"/>
                  <a:pt x="811259" y="30414"/>
                  <a:pt x="811259" y="30921"/>
                </a:cubicBezTo>
                <a:cubicBezTo>
                  <a:pt x="811259" y="30921"/>
                  <a:pt x="810776" y="31933"/>
                  <a:pt x="810293" y="31933"/>
                </a:cubicBezTo>
                <a:close/>
                <a:moveTo>
                  <a:pt x="754281" y="31933"/>
                </a:moveTo>
                <a:lnTo>
                  <a:pt x="755247" y="30921"/>
                </a:lnTo>
                <a:lnTo>
                  <a:pt x="756213" y="31427"/>
                </a:lnTo>
                <a:cubicBezTo>
                  <a:pt x="756213" y="31933"/>
                  <a:pt x="755730" y="32439"/>
                  <a:pt x="755247" y="32950"/>
                </a:cubicBezTo>
                <a:cubicBezTo>
                  <a:pt x="755730" y="32439"/>
                  <a:pt x="754281" y="31933"/>
                  <a:pt x="754281" y="31933"/>
                </a:cubicBezTo>
                <a:close/>
                <a:moveTo>
                  <a:pt x="720964" y="33456"/>
                </a:moveTo>
                <a:cubicBezTo>
                  <a:pt x="720481" y="33456"/>
                  <a:pt x="719998" y="32439"/>
                  <a:pt x="719515" y="32439"/>
                </a:cubicBezTo>
                <a:cubicBezTo>
                  <a:pt x="719515" y="32950"/>
                  <a:pt x="719032" y="33456"/>
                  <a:pt x="719032" y="33962"/>
                </a:cubicBezTo>
                <a:cubicBezTo>
                  <a:pt x="718550" y="33962"/>
                  <a:pt x="718067" y="34468"/>
                  <a:pt x="718067" y="34974"/>
                </a:cubicBezTo>
                <a:lnTo>
                  <a:pt x="717101" y="35987"/>
                </a:lnTo>
                <a:lnTo>
                  <a:pt x="718067" y="37003"/>
                </a:lnTo>
                <a:lnTo>
                  <a:pt x="717584" y="38016"/>
                </a:lnTo>
                <a:cubicBezTo>
                  <a:pt x="717101" y="38016"/>
                  <a:pt x="716618" y="37003"/>
                  <a:pt x="716135" y="37003"/>
                </a:cubicBezTo>
                <a:lnTo>
                  <a:pt x="715170" y="36497"/>
                </a:lnTo>
                <a:cubicBezTo>
                  <a:pt x="715170" y="35987"/>
                  <a:pt x="716135" y="35481"/>
                  <a:pt x="716135" y="34974"/>
                </a:cubicBezTo>
                <a:cubicBezTo>
                  <a:pt x="716135" y="34974"/>
                  <a:pt x="717101" y="34468"/>
                  <a:pt x="717101" y="33962"/>
                </a:cubicBezTo>
                <a:cubicBezTo>
                  <a:pt x="717101" y="33962"/>
                  <a:pt x="715652" y="33456"/>
                  <a:pt x="715652" y="32950"/>
                </a:cubicBezTo>
                <a:cubicBezTo>
                  <a:pt x="716135" y="32950"/>
                  <a:pt x="716618" y="31933"/>
                  <a:pt x="716618" y="31933"/>
                </a:cubicBezTo>
                <a:cubicBezTo>
                  <a:pt x="717101" y="31933"/>
                  <a:pt x="717584" y="32950"/>
                  <a:pt x="717584" y="32950"/>
                </a:cubicBezTo>
                <a:cubicBezTo>
                  <a:pt x="718067" y="32950"/>
                  <a:pt x="718550" y="31933"/>
                  <a:pt x="718550" y="31933"/>
                </a:cubicBezTo>
                <a:cubicBezTo>
                  <a:pt x="718550" y="31427"/>
                  <a:pt x="719515" y="30921"/>
                  <a:pt x="719515" y="30921"/>
                </a:cubicBezTo>
                <a:cubicBezTo>
                  <a:pt x="719998" y="31427"/>
                  <a:pt x="720964" y="31933"/>
                  <a:pt x="721447" y="32439"/>
                </a:cubicBezTo>
                <a:lnTo>
                  <a:pt x="720964" y="33456"/>
                </a:lnTo>
                <a:close/>
                <a:moveTo>
                  <a:pt x="663987" y="34468"/>
                </a:moveTo>
                <a:cubicBezTo>
                  <a:pt x="663504" y="33962"/>
                  <a:pt x="663021" y="33962"/>
                  <a:pt x="662538" y="33456"/>
                </a:cubicBezTo>
                <a:lnTo>
                  <a:pt x="661572" y="32950"/>
                </a:lnTo>
                <a:cubicBezTo>
                  <a:pt x="661572" y="32439"/>
                  <a:pt x="662538" y="31933"/>
                  <a:pt x="662538" y="31427"/>
                </a:cubicBezTo>
                <a:lnTo>
                  <a:pt x="663504" y="32439"/>
                </a:lnTo>
                <a:cubicBezTo>
                  <a:pt x="663987" y="32439"/>
                  <a:pt x="663987" y="31427"/>
                  <a:pt x="664469" y="31427"/>
                </a:cubicBezTo>
                <a:lnTo>
                  <a:pt x="665435" y="31933"/>
                </a:lnTo>
                <a:cubicBezTo>
                  <a:pt x="664952" y="32950"/>
                  <a:pt x="664469" y="33456"/>
                  <a:pt x="663987" y="34468"/>
                </a:cubicBezTo>
                <a:close/>
                <a:moveTo>
                  <a:pt x="658675" y="33962"/>
                </a:moveTo>
                <a:cubicBezTo>
                  <a:pt x="658675" y="34468"/>
                  <a:pt x="658192" y="34974"/>
                  <a:pt x="658192" y="35481"/>
                </a:cubicBezTo>
                <a:cubicBezTo>
                  <a:pt x="657709" y="35481"/>
                  <a:pt x="657227" y="34468"/>
                  <a:pt x="657227" y="34468"/>
                </a:cubicBezTo>
                <a:cubicBezTo>
                  <a:pt x="656744" y="33962"/>
                  <a:pt x="655778" y="33962"/>
                  <a:pt x="655778" y="33456"/>
                </a:cubicBezTo>
                <a:lnTo>
                  <a:pt x="656744" y="32439"/>
                </a:lnTo>
                <a:cubicBezTo>
                  <a:pt x="657227" y="31933"/>
                  <a:pt x="657227" y="31427"/>
                  <a:pt x="657709" y="31427"/>
                </a:cubicBezTo>
                <a:cubicBezTo>
                  <a:pt x="657709" y="31427"/>
                  <a:pt x="658192" y="31933"/>
                  <a:pt x="658675" y="31933"/>
                </a:cubicBezTo>
                <a:cubicBezTo>
                  <a:pt x="658675" y="32439"/>
                  <a:pt x="657709" y="32950"/>
                  <a:pt x="657709" y="33456"/>
                </a:cubicBezTo>
                <a:cubicBezTo>
                  <a:pt x="657709" y="33456"/>
                  <a:pt x="659158" y="33962"/>
                  <a:pt x="658675" y="33962"/>
                </a:cubicBezTo>
                <a:close/>
                <a:moveTo>
                  <a:pt x="626806" y="33456"/>
                </a:moveTo>
                <a:lnTo>
                  <a:pt x="627772" y="32439"/>
                </a:lnTo>
                <a:lnTo>
                  <a:pt x="628738" y="33456"/>
                </a:lnTo>
                <a:cubicBezTo>
                  <a:pt x="628738" y="33456"/>
                  <a:pt x="628255" y="34468"/>
                  <a:pt x="627772" y="34468"/>
                </a:cubicBezTo>
                <a:lnTo>
                  <a:pt x="626806" y="33456"/>
                </a:lnTo>
                <a:close/>
                <a:moveTo>
                  <a:pt x="594937" y="32950"/>
                </a:moveTo>
                <a:cubicBezTo>
                  <a:pt x="594937" y="33456"/>
                  <a:pt x="595903" y="33456"/>
                  <a:pt x="595903" y="33962"/>
                </a:cubicBezTo>
                <a:cubicBezTo>
                  <a:pt x="595903" y="33962"/>
                  <a:pt x="594937" y="34468"/>
                  <a:pt x="594937" y="34974"/>
                </a:cubicBezTo>
                <a:cubicBezTo>
                  <a:pt x="595420" y="35481"/>
                  <a:pt x="596386" y="35481"/>
                  <a:pt x="596386" y="35987"/>
                </a:cubicBezTo>
                <a:lnTo>
                  <a:pt x="595420" y="37003"/>
                </a:lnTo>
                <a:cubicBezTo>
                  <a:pt x="594937" y="37003"/>
                  <a:pt x="594455" y="35987"/>
                  <a:pt x="594455" y="35987"/>
                </a:cubicBezTo>
                <a:lnTo>
                  <a:pt x="593489" y="35481"/>
                </a:lnTo>
                <a:cubicBezTo>
                  <a:pt x="593006" y="34974"/>
                  <a:pt x="593972" y="34468"/>
                  <a:pt x="593972" y="33962"/>
                </a:cubicBezTo>
                <a:lnTo>
                  <a:pt x="593006" y="33456"/>
                </a:lnTo>
                <a:cubicBezTo>
                  <a:pt x="593006" y="32950"/>
                  <a:pt x="593489" y="32439"/>
                  <a:pt x="593972" y="31933"/>
                </a:cubicBezTo>
                <a:lnTo>
                  <a:pt x="594455" y="30921"/>
                </a:lnTo>
                <a:cubicBezTo>
                  <a:pt x="594455" y="31427"/>
                  <a:pt x="595903" y="31427"/>
                  <a:pt x="595903" y="31933"/>
                </a:cubicBezTo>
                <a:cubicBezTo>
                  <a:pt x="595903" y="31933"/>
                  <a:pt x="594937" y="32439"/>
                  <a:pt x="594937" y="32950"/>
                </a:cubicBezTo>
                <a:close/>
                <a:moveTo>
                  <a:pt x="527337" y="27373"/>
                </a:moveTo>
                <a:cubicBezTo>
                  <a:pt x="526854" y="27879"/>
                  <a:pt x="526371" y="28892"/>
                  <a:pt x="525888" y="29398"/>
                </a:cubicBezTo>
                <a:cubicBezTo>
                  <a:pt x="525405" y="29908"/>
                  <a:pt x="525405" y="30414"/>
                  <a:pt x="524923" y="30414"/>
                </a:cubicBezTo>
                <a:cubicBezTo>
                  <a:pt x="524923" y="30921"/>
                  <a:pt x="524440" y="31933"/>
                  <a:pt x="523957" y="31933"/>
                </a:cubicBezTo>
                <a:lnTo>
                  <a:pt x="522991" y="30921"/>
                </a:lnTo>
                <a:lnTo>
                  <a:pt x="523957" y="29908"/>
                </a:lnTo>
                <a:cubicBezTo>
                  <a:pt x="523957" y="29398"/>
                  <a:pt x="524440" y="28892"/>
                  <a:pt x="524923" y="28892"/>
                </a:cubicBezTo>
                <a:cubicBezTo>
                  <a:pt x="524923" y="28385"/>
                  <a:pt x="525405" y="27879"/>
                  <a:pt x="525405" y="27373"/>
                </a:cubicBezTo>
                <a:lnTo>
                  <a:pt x="524440" y="26863"/>
                </a:lnTo>
                <a:cubicBezTo>
                  <a:pt x="524440" y="26356"/>
                  <a:pt x="525405" y="25850"/>
                  <a:pt x="525405" y="25344"/>
                </a:cubicBezTo>
                <a:cubicBezTo>
                  <a:pt x="525405" y="25850"/>
                  <a:pt x="526371" y="26356"/>
                  <a:pt x="526371" y="26356"/>
                </a:cubicBezTo>
                <a:cubicBezTo>
                  <a:pt x="526854" y="26863"/>
                  <a:pt x="526854" y="26863"/>
                  <a:pt x="527337" y="27373"/>
                </a:cubicBezTo>
                <a:close/>
                <a:moveTo>
                  <a:pt x="482860" y="27373"/>
                </a:moveTo>
                <a:cubicBezTo>
                  <a:pt x="482860" y="27879"/>
                  <a:pt x="483342" y="28385"/>
                  <a:pt x="483342" y="28892"/>
                </a:cubicBezTo>
                <a:cubicBezTo>
                  <a:pt x="483825" y="28892"/>
                  <a:pt x="484308" y="29398"/>
                  <a:pt x="484308" y="29908"/>
                </a:cubicBezTo>
                <a:lnTo>
                  <a:pt x="485274" y="30921"/>
                </a:lnTo>
                <a:lnTo>
                  <a:pt x="484308" y="31933"/>
                </a:lnTo>
                <a:cubicBezTo>
                  <a:pt x="483825" y="31933"/>
                  <a:pt x="483342" y="30921"/>
                  <a:pt x="483342" y="30414"/>
                </a:cubicBezTo>
                <a:cubicBezTo>
                  <a:pt x="482860" y="30414"/>
                  <a:pt x="482860" y="29908"/>
                  <a:pt x="482377" y="29398"/>
                </a:cubicBezTo>
                <a:cubicBezTo>
                  <a:pt x="481894" y="28892"/>
                  <a:pt x="481411" y="27879"/>
                  <a:pt x="480928" y="27373"/>
                </a:cubicBezTo>
                <a:cubicBezTo>
                  <a:pt x="481411" y="26863"/>
                  <a:pt x="481411" y="26863"/>
                  <a:pt x="481894" y="26356"/>
                </a:cubicBezTo>
                <a:cubicBezTo>
                  <a:pt x="481894" y="26356"/>
                  <a:pt x="482860" y="25850"/>
                  <a:pt x="482860" y="25344"/>
                </a:cubicBezTo>
                <a:cubicBezTo>
                  <a:pt x="482860" y="25850"/>
                  <a:pt x="483825" y="26356"/>
                  <a:pt x="483825" y="26863"/>
                </a:cubicBezTo>
                <a:lnTo>
                  <a:pt x="482860" y="27373"/>
                </a:lnTo>
                <a:close/>
                <a:moveTo>
                  <a:pt x="415259" y="33456"/>
                </a:moveTo>
                <a:lnTo>
                  <a:pt x="414293" y="33962"/>
                </a:lnTo>
                <a:cubicBezTo>
                  <a:pt x="414293" y="34468"/>
                  <a:pt x="415259" y="34974"/>
                  <a:pt x="414776" y="35481"/>
                </a:cubicBezTo>
                <a:lnTo>
                  <a:pt x="413810" y="35987"/>
                </a:lnTo>
                <a:cubicBezTo>
                  <a:pt x="413810" y="35987"/>
                  <a:pt x="413327" y="37003"/>
                  <a:pt x="412845" y="37003"/>
                </a:cubicBezTo>
                <a:lnTo>
                  <a:pt x="411879" y="35987"/>
                </a:lnTo>
                <a:cubicBezTo>
                  <a:pt x="411879" y="35481"/>
                  <a:pt x="412845" y="35481"/>
                  <a:pt x="413327" y="34974"/>
                </a:cubicBezTo>
                <a:cubicBezTo>
                  <a:pt x="413327" y="34468"/>
                  <a:pt x="412362" y="33962"/>
                  <a:pt x="412362" y="33962"/>
                </a:cubicBezTo>
                <a:cubicBezTo>
                  <a:pt x="412362" y="33456"/>
                  <a:pt x="413327" y="33456"/>
                  <a:pt x="413327" y="32950"/>
                </a:cubicBezTo>
                <a:cubicBezTo>
                  <a:pt x="413327" y="32439"/>
                  <a:pt x="412362" y="31933"/>
                  <a:pt x="412362" y="31933"/>
                </a:cubicBezTo>
                <a:cubicBezTo>
                  <a:pt x="412362" y="31427"/>
                  <a:pt x="413810" y="31427"/>
                  <a:pt x="413810" y="30921"/>
                </a:cubicBezTo>
                <a:lnTo>
                  <a:pt x="414293" y="31933"/>
                </a:lnTo>
                <a:cubicBezTo>
                  <a:pt x="414776" y="32439"/>
                  <a:pt x="415259" y="32950"/>
                  <a:pt x="415259" y="33456"/>
                </a:cubicBezTo>
                <a:close/>
                <a:moveTo>
                  <a:pt x="381459" y="33456"/>
                </a:moveTo>
                <a:lnTo>
                  <a:pt x="380493" y="34468"/>
                </a:lnTo>
                <a:cubicBezTo>
                  <a:pt x="380011" y="34468"/>
                  <a:pt x="379528" y="33456"/>
                  <a:pt x="379528" y="33456"/>
                </a:cubicBezTo>
                <a:lnTo>
                  <a:pt x="380493" y="32439"/>
                </a:lnTo>
                <a:lnTo>
                  <a:pt x="381459" y="33456"/>
                </a:lnTo>
                <a:close/>
                <a:moveTo>
                  <a:pt x="351522" y="32439"/>
                </a:moveTo>
                <a:lnTo>
                  <a:pt x="352487" y="33456"/>
                </a:lnTo>
                <a:cubicBezTo>
                  <a:pt x="352487" y="33962"/>
                  <a:pt x="351522" y="33962"/>
                  <a:pt x="351039" y="34468"/>
                </a:cubicBezTo>
                <a:cubicBezTo>
                  <a:pt x="351039" y="34468"/>
                  <a:pt x="350556" y="35481"/>
                  <a:pt x="350073" y="35481"/>
                </a:cubicBezTo>
                <a:cubicBezTo>
                  <a:pt x="350073" y="34974"/>
                  <a:pt x="349590" y="34468"/>
                  <a:pt x="349590" y="33962"/>
                </a:cubicBezTo>
                <a:cubicBezTo>
                  <a:pt x="349107" y="33962"/>
                  <a:pt x="350556" y="33456"/>
                  <a:pt x="350556" y="33456"/>
                </a:cubicBezTo>
                <a:cubicBezTo>
                  <a:pt x="350556" y="32950"/>
                  <a:pt x="349590" y="32439"/>
                  <a:pt x="349590" y="31933"/>
                </a:cubicBezTo>
                <a:cubicBezTo>
                  <a:pt x="350073" y="31933"/>
                  <a:pt x="350556" y="31427"/>
                  <a:pt x="350556" y="31427"/>
                </a:cubicBezTo>
                <a:cubicBezTo>
                  <a:pt x="351039" y="31427"/>
                  <a:pt x="351039" y="31933"/>
                  <a:pt x="351522" y="32439"/>
                </a:cubicBezTo>
                <a:close/>
                <a:moveTo>
                  <a:pt x="345727" y="31427"/>
                </a:moveTo>
                <a:cubicBezTo>
                  <a:pt x="345727" y="31933"/>
                  <a:pt x="346693" y="32439"/>
                  <a:pt x="346693" y="32950"/>
                </a:cubicBezTo>
                <a:lnTo>
                  <a:pt x="345727" y="33456"/>
                </a:lnTo>
                <a:cubicBezTo>
                  <a:pt x="345244" y="33962"/>
                  <a:pt x="344761" y="33962"/>
                  <a:pt x="344279" y="34468"/>
                </a:cubicBezTo>
                <a:cubicBezTo>
                  <a:pt x="343796" y="33456"/>
                  <a:pt x="343313" y="32950"/>
                  <a:pt x="342830" y="31933"/>
                </a:cubicBezTo>
                <a:lnTo>
                  <a:pt x="343796" y="31427"/>
                </a:lnTo>
                <a:cubicBezTo>
                  <a:pt x="344279" y="31427"/>
                  <a:pt x="344279" y="32439"/>
                  <a:pt x="344761" y="32439"/>
                </a:cubicBezTo>
                <a:lnTo>
                  <a:pt x="345727" y="31427"/>
                </a:lnTo>
                <a:close/>
                <a:moveTo>
                  <a:pt x="289716" y="31933"/>
                </a:moveTo>
                <a:cubicBezTo>
                  <a:pt x="289716" y="31933"/>
                  <a:pt x="290199" y="32950"/>
                  <a:pt x="290682" y="32950"/>
                </a:cubicBezTo>
                <a:cubicBezTo>
                  <a:pt x="290682" y="32950"/>
                  <a:pt x="291165" y="31933"/>
                  <a:pt x="291647" y="31933"/>
                </a:cubicBezTo>
                <a:cubicBezTo>
                  <a:pt x="291647" y="31933"/>
                  <a:pt x="292130" y="32950"/>
                  <a:pt x="292613" y="32950"/>
                </a:cubicBezTo>
                <a:cubicBezTo>
                  <a:pt x="292613" y="33456"/>
                  <a:pt x="291165" y="33962"/>
                  <a:pt x="291165" y="33962"/>
                </a:cubicBezTo>
                <a:cubicBezTo>
                  <a:pt x="291165" y="34468"/>
                  <a:pt x="292130" y="34974"/>
                  <a:pt x="292130" y="34974"/>
                </a:cubicBezTo>
                <a:cubicBezTo>
                  <a:pt x="292130" y="35481"/>
                  <a:pt x="293096" y="35987"/>
                  <a:pt x="293096" y="36497"/>
                </a:cubicBezTo>
                <a:lnTo>
                  <a:pt x="292130" y="37003"/>
                </a:lnTo>
                <a:cubicBezTo>
                  <a:pt x="291647" y="37003"/>
                  <a:pt x="291165" y="38016"/>
                  <a:pt x="290682" y="38016"/>
                </a:cubicBezTo>
                <a:lnTo>
                  <a:pt x="290199" y="37003"/>
                </a:lnTo>
                <a:lnTo>
                  <a:pt x="291165" y="35987"/>
                </a:lnTo>
                <a:lnTo>
                  <a:pt x="290199" y="34974"/>
                </a:lnTo>
                <a:cubicBezTo>
                  <a:pt x="290199" y="34468"/>
                  <a:pt x="289716" y="33962"/>
                  <a:pt x="289233" y="33962"/>
                </a:cubicBezTo>
                <a:cubicBezTo>
                  <a:pt x="289233" y="33456"/>
                  <a:pt x="288750" y="32950"/>
                  <a:pt x="288750" y="32439"/>
                </a:cubicBezTo>
                <a:cubicBezTo>
                  <a:pt x="288267" y="32439"/>
                  <a:pt x="287784" y="33456"/>
                  <a:pt x="287302" y="33456"/>
                </a:cubicBezTo>
                <a:lnTo>
                  <a:pt x="286819" y="32439"/>
                </a:lnTo>
                <a:cubicBezTo>
                  <a:pt x="287302" y="31933"/>
                  <a:pt x="288267" y="31427"/>
                  <a:pt x="288750" y="30921"/>
                </a:cubicBezTo>
                <a:cubicBezTo>
                  <a:pt x="288750" y="30921"/>
                  <a:pt x="289716" y="31427"/>
                  <a:pt x="289716" y="31933"/>
                </a:cubicBezTo>
                <a:close/>
                <a:moveTo>
                  <a:pt x="253984" y="31933"/>
                </a:moveTo>
                <a:cubicBezTo>
                  <a:pt x="253984" y="31933"/>
                  <a:pt x="252535" y="32439"/>
                  <a:pt x="253018" y="32950"/>
                </a:cubicBezTo>
                <a:cubicBezTo>
                  <a:pt x="252535" y="32439"/>
                  <a:pt x="252052" y="31933"/>
                  <a:pt x="252052" y="31427"/>
                </a:cubicBezTo>
                <a:lnTo>
                  <a:pt x="253018" y="30921"/>
                </a:lnTo>
                <a:lnTo>
                  <a:pt x="253984" y="31933"/>
                </a:lnTo>
                <a:close/>
                <a:moveTo>
                  <a:pt x="197973" y="31933"/>
                </a:moveTo>
                <a:cubicBezTo>
                  <a:pt x="197490" y="31933"/>
                  <a:pt x="197007" y="30921"/>
                  <a:pt x="197007" y="30921"/>
                </a:cubicBezTo>
                <a:cubicBezTo>
                  <a:pt x="197007" y="30414"/>
                  <a:pt x="197973" y="30414"/>
                  <a:pt x="197973" y="29908"/>
                </a:cubicBezTo>
                <a:cubicBezTo>
                  <a:pt x="197973" y="30414"/>
                  <a:pt x="198938" y="30921"/>
                  <a:pt x="198938" y="31427"/>
                </a:cubicBezTo>
                <a:lnTo>
                  <a:pt x="197973" y="31933"/>
                </a:lnTo>
                <a:close/>
                <a:moveTo>
                  <a:pt x="188798" y="33962"/>
                </a:moveTo>
                <a:cubicBezTo>
                  <a:pt x="188798" y="33962"/>
                  <a:pt x="188315" y="32950"/>
                  <a:pt x="187832" y="32950"/>
                </a:cubicBezTo>
                <a:lnTo>
                  <a:pt x="189154" y="32024"/>
                </a:lnTo>
                <a:cubicBezTo>
                  <a:pt x="189225" y="32188"/>
                  <a:pt x="189764" y="32569"/>
                  <a:pt x="189764" y="32950"/>
                </a:cubicBezTo>
                <a:cubicBezTo>
                  <a:pt x="189764" y="32950"/>
                  <a:pt x="189281" y="33962"/>
                  <a:pt x="188798" y="33962"/>
                </a:cubicBezTo>
                <a:close/>
                <a:moveTo>
                  <a:pt x="189281" y="31933"/>
                </a:moveTo>
                <a:lnTo>
                  <a:pt x="189154" y="32024"/>
                </a:lnTo>
                <a:cubicBezTo>
                  <a:pt x="189130" y="31968"/>
                  <a:pt x="189159" y="31933"/>
                  <a:pt x="189281" y="31933"/>
                </a:cubicBezTo>
                <a:close/>
                <a:moveTo>
                  <a:pt x="174312" y="32950"/>
                </a:moveTo>
                <a:lnTo>
                  <a:pt x="173829" y="31933"/>
                </a:lnTo>
                <a:lnTo>
                  <a:pt x="174795" y="30921"/>
                </a:lnTo>
                <a:lnTo>
                  <a:pt x="175278" y="31933"/>
                </a:lnTo>
                <a:lnTo>
                  <a:pt x="174312" y="32950"/>
                </a:lnTo>
                <a:close/>
                <a:moveTo>
                  <a:pt x="137615" y="33962"/>
                </a:moveTo>
                <a:cubicBezTo>
                  <a:pt x="137615" y="33962"/>
                  <a:pt x="138581" y="34468"/>
                  <a:pt x="138581" y="34974"/>
                </a:cubicBezTo>
                <a:cubicBezTo>
                  <a:pt x="138098" y="34974"/>
                  <a:pt x="137615" y="35481"/>
                  <a:pt x="137132" y="35481"/>
                </a:cubicBezTo>
                <a:cubicBezTo>
                  <a:pt x="137132" y="35481"/>
                  <a:pt x="136649" y="34974"/>
                  <a:pt x="136649" y="34468"/>
                </a:cubicBezTo>
                <a:cubicBezTo>
                  <a:pt x="136166" y="34468"/>
                  <a:pt x="135684" y="33456"/>
                  <a:pt x="135684" y="33456"/>
                </a:cubicBezTo>
                <a:lnTo>
                  <a:pt x="136649" y="32439"/>
                </a:lnTo>
                <a:cubicBezTo>
                  <a:pt x="137132" y="32950"/>
                  <a:pt x="137132" y="33456"/>
                  <a:pt x="137615" y="33962"/>
                </a:cubicBezTo>
                <a:close/>
                <a:moveTo>
                  <a:pt x="123612" y="30921"/>
                </a:moveTo>
                <a:lnTo>
                  <a:pt x="124578" y="29908"/>
                </a:lnTo>
                <a:cubicBezTo>
                  <a:pt x="124578" y="29908"/>
                  <a:pt x="125061" y="30414"/>
                  <a:pt x="125544" y="30921"/>
                </a:cubicBezTo>
                <a:cubicBezTo>
                  <a:pt x="125544" y="31427"/>
                  <a:pt x="126026" y="31933"/>
                  <a:pt x="126026" y="31933"/>
                </a:cubicBezTo>
                <a:cubicBezTo>
                  <a:pt x="126026" y="32439"/>
                  <a:pt x="125061" y="32950"/>
                  <a:pt x="125061" y="32950"/>
                </a:cubicBezTo>
                <a:cubicBezTo>
                  <a:pt x="125061" y="33456"/>
                  <a:pt x="126026" y="33962"/>
                  <a:pt x="126026" y="33962"/>
                </a:cubicBezTo>
                <a:cubicBezTo>
                  <a:pt x="125544" y="33962"/>
                  <a:pt x="125061" y="34974"/>
                  <a:pt x="124578" y="34974"/>
                </a:cubicBezTo>
                <a:cubicBezTo>
                  <a:pt x="124578" y="34974"/>
                  <a:pt x="124578" y="33962"/>
                  <a:pt x="124095" y="33962"/>
                </a:cubicBezTo>
                <a:cubicBezTo>
                  <a:pt x="123612" y="33962"/>
                  <a:pt x="123129" y="34974"/>
                  <a:pt x="123129" y="34468"/>
                </a:cubicBezTo>
                <a:cubicBezTo>
                  <a:pt x="122647" y="34468"/>
                  <a:pt x="122164" y="33962"/>
                  <a:pt x="122164" y="33456"/>
                </a:cubicBezTo>
                <a:cubicBezTo>
                  <a:pt x="122164" y="33456"/>
                  <a:pt x="121198" y="32950"/>
                  <a:pt x="121198" y="32439"/>
                </a:cubicBezTo>
                <a:cubicBezTo>
                  <a:pt x="121198" y="31933"/>
                  <a:pt x="122164" y="31933"/>
                  <a:pt x="122164" y="31427"/>
                </a:cubicBezTo>
                <a:lnTo>
                  <a:pt x="121681" y="30414"/>
                </a:lnTo>
                <a:cubicBezTo>
                  <a:pt x="121681" y="30414"/>
                  <a:pt x="122164" y="29398"/>
                  <a:pt x="122647" y="29398"/>
                </a:cubicBezTo>
                <a:cubicBezTo>
                  <a:pt x="123129" y="29398"/>
                  <a:pt x="123129" y="30921"/>
                  <a:pt x="123612" y="30921"/>
                </a:cubicBezTo>
                <a:close/>
                <a:moveTo>
                  <a:pt x="101883" y="31933"/>
                </a:moveTo>
                <a:cubicBezTo>
                  <a:pt x="101883" y="31933"/>
                  <a:pt x="101400" y="30921"/>
                  <a:pt x="101400" y="30414"/>
                </a:cubicBezTo>
                <a:cubicBezTo>
                  <a:pt x="100918" y="30414"/>
                  <a:pt x="100435" y="29908"/>
                  <a:pt x="100435" y="29398"/>
                </a:cubicBezTo>
                <a:cubicBezTo>
                  <a:pt x="100435" y="29398"/>
                  <a:pt x="101400" y="28892"/>
                  <a:pt x="101400" y="28385"/>
                </a:cubicBezTo>
                <a:cubicBezTo>
                  <a:pt x="101883" y="29398"/>
                  <a:pt x="102366" y="29908"/>
                  <a:pt x="103332" y="30921"/>
                </a:cubicBezTo>
                <a:cubicBezTo>
                  <a:pt x="102849" y="30921"/>
                  <a:pt x="102366" y="31933"/>
                  <a:pt x="101883" y="31933"/>
                </a:cubicBezTo>
                <a:close/>
                <a:moveTo>
                  <a:pt x="52632" y="39028"/>
                </a:moveTo>
                <a:cubicBezTo>
                  <a:pt x="52632" y="39028"/>
                  <a:pt x="52149" y="38016"/>
                  <a:pt x="51666" y="38016"/>
                </a:cubicBezTo>
                <a:lnTo>
                  <a:pt x="53115" y="37003"/>
                </a:lnTo>
                <a:lnTo>
                  <a:pt x="53598" y="38016"/>
                </a:lnTo>
                <a:lnTo>
                  <a:pt x="52632" y="39028"/>
                </a:lnTo>
                <a:close/>
                <a:moveTo>
                  <a:pt x="41043" y="30414"/>
                </a:moveTo>
                <a:cubicBezTo>
                  <a:pt x="41526" y="30414"/>
                  <a:pt x="42009" y="31427"/>
                  <a:pt x="42009" y="31427"/>
                </a:cubicBezTo>
                <a:lnTo>
                  <a:pt x="41043" y="32439"/>
                </a:lnTo>
                <a:cubicBezTo>
                  <a:pt x="40560" y="32439"/>
                  <a:pt x="40078" y="32950"/>
                  <a:pt x="40078" y="32950"/>
                </a:cubicBezTo>
                <a:cubicBezTo>
                  <a:pt x="39595" y="32950"/>
                  <a:pt x="39595" y="31933"/>
                  <a:pt x="39112" y="31933"/>
                </a:cubicBezTo>
                <a:lnTo>
                  <a:pt x="40078" y="30921"/>
                </a:lnTo>
                <a:cubicBezTo>
                  <a:pt x="40560" y="30921"/>
                  <a:pt x="41043" y="30414"/>
                  <a:pt x="41043" y="30414"/>
                </a:cubicBezTo>
                <a:close/>
                <a:moveTo>
                  <a:pt x="48769" y="8112"/>
                </a:moveTo>
                <a:cubicBezTo>
                  <a:pt x="49252" y="8112"/>
                  <a:pt x="49735" y="9125"/>
                  <a:pt x="49735" y="9125"/>
                </a:cubicBezTo>
                <a:lnTo>
                  <a:pt x="48769" y="10137"/>
                </a:lnTo>
                <a:lnTo>
                  <a:pt x="47803" y="9125"/>
                </a:lnTo>
                <a:cubicBezTo>
                  <a:pt x="47803" y="8618"/>
                  <a:pt x="48769" y="8112"/>
                  <a:pt x="48769" y="8112"/>
                </a:cubicBezTo>
                <a:close/>
                <a:moveTo>
                  <a:pt x="88363" y="8618"/>
                </a:moveTo>
                <a:cubicBezTo>
                  <a:pt x="88363" y="8112"/>
                  <a:pt x="87880" y="7606"/>
                  <a:pt x="87880" y="7606"/>
                </a:cubicBezTo>
                <a:cubicBezTo>
                  <a:pt x="87397" y="7096"/>
                  <a:pt x="87397" y="6589"/>
                  <a:pt x="86914" y="6083"/>
                </a:cubicBezTo>
                <a:cubicBezTo>
                  <a:pt x="86432" y="6083"/>
                  <a:pt x="86432" y="5577"/>
                  <a:pt x="85949" y="5071"/>
                </a:cubicBezTo>
                <a:cubicBezTo>
                  <a:pt x="86432" y="5071"/>
                  <a:pt x="86914" y="4054"/>
                  <a:pt x="86914" y="4054"/>
                </a:cubicBezTo>
                <a:cubicBezTo>
                  <a:pt x="87397" y="4565"/>
                  <a:pt x="87880" y="5071"/>
                  <a:pt x="87880" y="5577"/>
                </a:cubicBezTo>
                <a:cubicBezTo>
                  <a:pt x="88363" y="5577"/>
                  <a:pt x="88363" y="6083"/>
                  <a:pt x="88846" y="6589"/>
                </a:cubicBezTo>
                <a:cubicBezTo>
                  <a:pt x="88846" y="7096"/>
                  <a:pt x="89329" y="7096"/>
                  <a:pt x="89812" y="7606"/>
                </a:cubicBezTo>
                <a:lnTo>
                  <a:pt x="90294" y="8618"/>
                </a:lnTo>
                <a:lnTo>
                  <a:pt x="89329" y="9631"/>
                </a:lnTo>
                <a:cubicBezTo>
                  <a:pt x="88846" y="9125"/>
                  <a:pt x="88846" y="9125"/>
                  <a:pt x="88363" y="8618"/>
                </a:cubicBezTo>
                <a:close/>
                <a:moveTo>
                  <a:pt x="84017" y="5071"/>
                </a:moveTo>
                <a:cubicBezTo>
                  <a:pt x="84017" y="4565"/>
                  <a:pt x="84983" y="4054"/>
                  <a:pt x="85466" y="4054"/>
                </a:cubicBezTo>
                <a:lnTo>
                  <a:pt x="85949" y="5071"/>
                </a:lnTo>
                <a:lnTo>
                  <a:pt x="84983" y="6083"/>
                </a:lnTo>
                <a:lnTo>
                  <a:pt x="84017" y="5071"/>
                </a:lnTo>
                <a:close/>
                <a:moveTo>
                  <a:pt x="115886" y="8112"/>
                </a:moveTo>
                <a:cubicBezTo>
                  <a:pt x="115886" y="8112"/>
                  <a:pt x="116369" y="9125"/>
                  <a:pt x="116369" y="9631"/>
                </a:cubicBezTo>
                <a:lnTo>
                  <a:pt x="115404" y="10137"/>
                </a:lnTo>
                <a:lnTo>
                  <a:pt x="114438" y="9125"/>
                </a:lnTo>
                <a:cubicBezTo>
                  <a:pt x="114438" y="9125"/>
                  <a:pt x="115404" y="8112"/>
                  <a:pt x="115886" y="8112"/>
                </a:cubicBezTo>
                <a:close/>
                <a:moveTo>
                  <a:pt x="144375" y="10137"/>
                </a:moveTo>
                <a:cubicBezTo>
                  <a:pt x="144858" y="10137"/>
                  <a:pt x="145341" y="9631"/>
                  <a:pt x="145341" y="9631"/>
                </a:cubicBezTo>
                <a:cubicBezTo>
                  <a:pt x="145824" y="9631"/>
                  <a:pt x="145824" y="10643"/>
                  <a:pt x="146306" y="10643"/>
                </a:cubicBezTo>
                <a:lnTo>
                  <a:pt x="145341" y="11660"/>
                </a:lnTo>
                <a:cubicBezTo>
                  <a:pt x="144858" y="11660"/>
                  <a:pt x="144858" y="10137"/>
                  <a:pt x="144375" y="10137"/>
                </a:cubicBezTo>
                <a:close/>
                <a:moveTo>
                  <a:pt x="142444" y="10137"/>
                </a:moveTo>
                <a:lnTo>
                  <a:pt x="143409" y="9125"/>
                </a:lnTo>
                <a:cubicBezTo>
                  <a:pt x="143892" y="9125"/>
                  <a:pt x="144375" y="10137"/>
                  <a:pt x="144375" y="10137"/>
                </a:cubicBezTo>
                <a:cubicBezTo>
                  <a:pt x="143892" y="10137"/>
                  <a:pt x="143892" y="11154"/>
                  <a:pt x="143409" y="11154"/>
                </a:cubicBezTo>
                <a:cubicBezTo>
                  <a:pt x="142926" y="11154"/>
                  <a:pt x="142926" y="10137"/>
                  <a:pt x="142444" y="10137"/>
                </a:cubicBezTo>
                <a:close/>
                <a:moveTo>
                  <a:pt x="140512" y="11660"/>
                </a:moveTo>
                <a:cubicBezTo>
                  <a:pt x="140029" y="11154"/>
                  <a:pt x="140029" y="11154"/>
                  <a:pt x="139546" y="10643"/>
                </a:cubicBezTo>
                <a:lnTo>
                  <a:pt x="138581" y="9631"/>
                </a:lnTo>
                <a:cubicBezTo>
                  <a:pt x="138581" y="9125"/>
                  <a:pt x="139546" y="8618"/>
                  <a:pt x="140029" y="8618"/>
                </a:cubicBezTo>
                <a:cubicBezTo>
                  <a:pt x="140029" y="8112"/>
                  <a:pt x="140512" y="8112"/>
                  <a:pt x="140995" y="7606"/>
                </a:cubicBezTo>
                <a:cubicBezTo>
                  <a:pt x="140995" y="8112"/>
                  <a:pt x="141478" y="8618"/>
                  <a:pt x="141478" y="9125"/>
                </a:cubicBezTo>
                <a:cubicBezTo>
                  <a:pt x="141961" y="9125"/>
                  <a:pt x="142444" y="10137"/>
                  <a:pt x="142444" y="10137"/>
                </a:cubicBezTo>
                <a:cubicBezTo>
                  <a:pt x="142444" y="10137"/>
                  <a:pt x="141478" y="10643"/>
                  <a:pt x="141478" y="11154"/>
                </a:cubicBezTo>
                <a:cubicBezTo>
                  <a:pt x="140995" y="11154"/>
                  <a:pt x="140512" y="11660"/>
                  <a:pt x="140512" y="11660"/>
                </a:cubicBezTo>
                <a:close/>
                <a:moveTo>
                  <a:pt x="285370" y="6589"/>
                </a:moveTo>
                <a:cubicBezTo>
                  <a:pt x="284887" y="7096"/>
                  <a:pt x="283922" y="7606"/>
                  <a:pt x="283922" y="7606"/>
                </a:cubicBezTo>
                <a:lnTo>
                  <a:pt x="283439" y="6589"/>
                </a:lnTo>
                <a:lnTo>
                  <a:pt x="284404" y="5577"/>
                </a:lnTo>
                <a:lnTo>
                  <a:pt x="285370" y="6589"/>
                </a:lnTo>
                <a:close/>
                <a:moveTo>
                  <a:pt x="311927" y="8618"/>
                </a:moveTo>
                <a:cubicBezTo>
                  <a:pt x="311927" y="9125"/>
                  <a:pt x="312893" y="9125"/>
                  <a:pt x="312893" y="9631"/>
                </a:cubicBezTo>
                <a:cubicBezTo>
                  <a:pt x="312893" y="10137"/>
                  <a:pt x="311927" y="10137"/>
                  <a:pt x="311927" y="10643"/>
                </a:cubicBezTo>
                <a:cubicBezTo>
                  <a:pt x="311927" y="10137"/>
                  <a:pt x="310961" y="9631"/>
                  <a:pt x="310961" y="9631"/>
                </a:cubicBezTo>
                <a:cubicBezTo>
                  <a:pt x="310961" y="9125"/>
                  <a:pt x="311927" y="8618"/>
                  <a:pt x="311927" y="8618"/>
                </a:cubicBezTo>
                <a:close/>
                <a:moveTo>
                  <a:pt x="336070" y="10643"/>
                </a:moveTo>
                <a:lnTo>
                  <a:pt x="337036" y="10137"/>
                </a:lnTo>
                <a:cubicBezTo>
                  <a:pt x="337036" y="10137"/>
                  <a:pt x="337519" y="11154"/>
                  <a:pt x="338001" y="11154"/>
                </a:cubicBezTo>
                <a:cubicBezTo>
                  <a:pt x="337519" y="11154"/>
                  <a:pt x="337036" y="12166"/>
                  <a:pt x="336553" y="12166"/>
                </a:cubicBezTo>
                <a:cubicBezTo>
                  <a:pt x="336553" y="12166"/>
                  <a:pt x="336070" y="11154"/>
                  <a:pt x="336070" y="10643"/>
                </a:cubicBezTo>
                <a:close/>
                <a:moveTo>
                  <a:pt x="363593" y="6589"/>
                </a:moveTo>
                <a:lnTo>
                  <a:pt x="364559" y="5577"/>
                </a:lnTo>
                <a:cubicBezTo>
                  <a:pt x="365042" y="6083"/>
                  <a:pt x="365042" y="6589"/>
                  <a:pt x="365525" y="7096"/>
                </a:cubicBezTo>
                <a:cubicBezTo>
                  <a:pt x="365525" y="7096"/>
                  <a:pt x="366008" y="7606"/>
                  <a:pt x="366008" y="8112"/>
                </a:cubicBezTo>
                <a:cubicBezTo>
                  <a:pt x="366490" y="8112"/>
                  <a:pt x="365042" y="8618"/>
                  <a:pt x="365042" y="9125"/>
                </a:cubicBezTo>
                <a:cubicBezTo>
                  <a:pt x="365042" y="8618"/>
                  <a:pt x="364559" y="8112"/>
                  <a:pt x="364559" y="7606"/>
                </a:cubicBezTo>
                <a:cubicBezTo>
                  <a:pt x="364076" y="7606"/>
                  <a:pt x="363593" y="6589"/>
                  <a:pt x="363593" y="6589"/>
                </a:cubicBezTo>
                <a:close/>
                <a:moveTo>
                  <a:pt x="380493" y="11154"/>
                </a:moveTo>
                <a:lnTo>
                  <a:pt x="379528" y="10137"/>
                </a:lnTo>
                <a:cubicBezTo>
                  <a:pt x="379528" y="9631"/>
                  <a:pt x="380493" y="9125"/>
                  <a:pt x="380493" y="9125"/>
                </a:cubicBezTo>
                <a:cubicBezTo>
                  <a:pt x="380976" y="8618"/>
                  <a:pt x="381459" y="8112"/>
                  <a:pt x="381942" y="8112"/>
                </a:cubicBezTo>
                <a:lnTo>
                  <a:pt x="382425" y="9125"/>
                </a:lnTo>
                <a:lnTo>
                  <a:pt x="383390" y="8618"/>
                </a:lnTo>
                <a:cubicBezTo>
                  <a:pt x="383873" y="8618"/>
                  <a:pt x="382908" y="7606"/>
                  <a:pt x="382908" y="7096"/>
                </a:cubicBezTo>
                <a:cubicBezTo>
                  <a:pt x="382908" y="7096"/>
                  <a:pt x="381942" y="6589"/>
                  <a:pt x="381942" y="6083"/>
                </a:cubicBezTo>
                <a:lnTo>
                  <a:pt x="382908" y="5577"/>
                </a:lnTo>
                <a:cubicBezTo>
                  <a:pt x="382908" y="5071"/>
                  <a:pt x="383873" y="6589"/>
                  <a:pt x="383873" y="6589"/>
                </a:cubicBezTo>
                <a:cubicBezTo>
                  <a:pt x="384356" y="6589"/>
                  <a:pt x="384356" y="5577"/>
                  <a:pt x="384839" y="5577"/>
                </a:cubicBezTo>
                <a:lnTo>
                  <a:pt x="385805" y="6589"/>
                </a:lnTo>
                <a:cubicBezTo>
                  <a:pt x="385805" y="7096"/>
                  <a:pt x="386288" y="7606"/>
                  <a:pt x="386770" y="8112"/>
                </a:cubicBezTo>
                <a:cubicBezTo>
                  <a:pt x="386770" y="7606"/>
                  <a:pt x="387253" y="7096"/>
                  <a:pt x="387736" y="7096"/>
                </a:cubicBezTo>
                <a:cubicBezTo>
                  <a:pt x="387736" y="7096"/>
                  <a:pt x="388219" y="8112"/>
                  <a:pt x="388702" y="8112"/>
                </a:cubicBezTo>
                <a:lnTo>
                  <a:pt x="389185" y="9125"/>
                </a:lnTo>
                <a:cubicBezTo>
                  <a:pt x="389185" y="9631"/>
                  <a:pt x="388219" y="10137"/>
                  <a:pt x="388219" y="10137"/>
                </a:cubicBezTo>
                <a:lnTo>
                  <a:pt x="387253" y="9125"/>
                </a:lnTo>
                <a:lnTo>
                  <a:pt x="386288" y="9631"/>
                </a:lnTo>
                <a:cubicBezTo>
                  <a:pt x="385805" y="10137"/>
                  <a:pt x="385805" y="10643"/>
                  <a:pt x="385322" y="10643"/>
                </a:cubicBezTo>
                <a:cubicBezTo>
                  <a:pt x="384839" y="11154"/>
                  <a:pt x="384356" y="11154"/>
                  <a:pt x="384356" y="11660"/>
                </a:cubicBezTo>
                <a:cubicBezTo>
                  <a:pt x="383390" y="12166"/>
                  <a:pt x="382908" y="12672"/>
                  <a:pt x="381942" y="13178"/>
                </a:cubicBezTo>
                <a:cubicBezTo>
                  <a:pt x="381942" y="13178"/>
                  <a:pt x="381459" y="12672"/>
                  <a:pt x="380976" y="12166"/>
                </a:cubicBezTo>
                <a:cubicBezTo>
                  <a:pt x="380976" y="11660"/>
                  <a:pt x="380493" y="11660"/>
                  <a:pt x="380493" y="11154"/>
                </a:cubicBezTo>
                <a:close/>
                <a:moveTo>
                  <a:pt x="395462" y="8112"/>
                </a:moveTo>
                <a:cubicBezTo>
                  <a:pt x="394979" y="8112"/>
                  <a:pt x="394496" y="7096"/>
                  <a:pt x="394496" y="7096"/>
                </a:cubicBezTo>
                <a:lnTo>
                  <a:pt x="395462" y="6083"/>
                </a:lnTo>
                <a:cubicBezTo>
                  <a:pt x="395945" y="6589"/>
                  <a:pt x="395945" y="7096"/>
                  <a:pt x="396428" y="7096"/>
                </a:cubicBezTo>
                <a:cubicBezTo>
                  <a:pt x="396910" y="7606"/>
                  <a:pt x="396910" y="8112"/>
                  <a:pt x="397393" y="8112"/>
                </a:cubicBezTo>
                <a:cubicBezTo>
                  <a:pt x="396910" y="8112"/>
                  <a:pt x="396428" y="9125"/>
                  <a:pt x="395945" y="9125"/>
                </a:cubicBezTo>
                <a:lnTo>
                  <a:pt x="395462" y="8112"/>
                </a:lnTo>
                <a:close/>
                <a:moveTo>
                  <a:pt x="397419" y="8238"/>
                </a:moveTo>
                <a:cubicBezTo>
                  <a:pt x="397402" y="8220"/>
                  <a:pt x="397393" y="8177"/>
                  <a:pt x="397393" y="8112"/>
                </a:cubicBezTo>
                <a:cubicBezTo>
                  <a:pt x="397393" y="8151"/>
                  <a:pt x="397412" y="8194"/>
                  <a:pt x="397419" y="8238"/>
                </a:cubicBezTo>
                <a:close/>
                <a:moveTo>
                  <a:pt x="422502" y="7606"/>
                </a:moveTo>
                <a:cubicBezTo>
                  <a:pt x="422019" y="8112"/>
                  <a:pt x="421536" y="8618"/>
                  <a:pt x="421536" y="8618"/>
                </a:cubicBezTo>
                <a:cubicBezTo>
                  <a:pt x="421053" y="9125"/>
                  <a:pt x="420570" y="9631"/>
                  <a:pt x="420087" y="9631"/>
                </a:cubicBezTo>
                <a:cubicBezTo>
                  <a:pt x="420087" y="9631"/>
                  <a:pt x="419605" y="10643"/>
                  <a:pt x="419122" y="10643"/>
                </a:cubicBezTo>
                <a:cubicBezTo>
                  <a:pt x="419122" y="10643"/>
                  <a:pt x="418639" y="9631"/>
                  <a:pt x="418156" y="9125"/>
                </a:cubicBezTo>
                <a:lnTo>
                  <a:pt x="419605" y="8618"/>
                </a:lnTo>
                <a:cubicBezTo>
                  <a:pt x="419605" y="8112"/>
                  <a:pt x="418639" y="7606"/>
                  <a:pt x="418639" y="7096"/>
                </a:cubicBezTo>
                <a:cubicBezTo>
                  <a:pt x="418156" y="7096"/>
                  <a:pt x="418156" y="6589"/>
                  <a:pt x="417673" y="6083"/>
                </a:cubicBezTo>
                <a:cubicBezTo>
                  <a:pt x="418639" y="5577"/>
                  <a:pt x="419122" y="5071"/>
                  <a:pt x="420087" y="4565"/>
                </a:cubicBezTo>
                <a:lnTo>
                  <a:pt x="420570" y="5577"/>
                </a:lnTo>
                <a:cubicBezTo>
                  <a:pt x="421053" y="5577"/>
                  <a:pt x="421536" y="4565"/>
                  <a:pt x="422019" y="4565"/>
                </a:cubicBezTo>
                <a:cubicBezTo>
                  <a:pt x="422019" y="4565"/>
                  <a:pt x="422502" y="5577"/>
                  <a:pt x="422502" y="6083"/>
                </a:cubicBezTo>
                <a:cubicBezTo>
                  <a:pt x="422985" y="6083"/>
                  <a:pt x="422985" y="6589"/>
                  <a:pt x="423468" y="7096"/>
                </a:cubicBezTo>
                <a:cubicBezTo>
                  <a:pt x="423468" y="7096"/>
                  <a:pt x="424433" y="7606"/>
                  <a:pt x="424433" y="8112"/>
                </a:cubicBezTo>
                <a:cubicBezTo>
                  <a:pt x="424433" y="8112"/>
                  <a:pt x="423468" y="8618"/>
                  <a:pt x="422985" y="9125"/>
                </a:cubicBezTo>
                <a:cubicBezTo>
                  <a:pt x="423468" y="8618"/>
                  <a:pt x="422502" y="8112"/>
                  <a:pt x="422502" y="7606"/>
                </a:cubicBezTo>
                <a:close/>
                <a:moveTo>
                  <a:pt x="502711" y="507"/>
                </a:moveTo>
                <a:lnTo>
                  <a:pt x="503677" y="1013"/>
                </a:lnTo>
                <a:cubicBezTo>
                  <a:pt x="503677" y="1519"/>
                  <a:pt x="502711" y="2029"/>
                  <a:pt x="502711" y="2029"/>
                </a:cubicBezTo>
                <a:cubicBezTo>
                  <a:pt x="502711" y="2029"/>
                  <a:pt x="502229" y="1519"/>
                  <a:pt x="501746" y="1519"/>
                </a:cubicBezTo>
                <a:lnTo>
                  <a:pt x="502711" y="507"/>
                </a:lnTo>
                <a:close/>
                <a:moveTo>
                  <a:pt x="505554" y="507"/>
                </a:moveTo>
                <a:lnTo>
                  <a:pt x="506519" y="1519"/>
                </a:lnTo>
                <a:cubicBezTo>
                  <a:pt x="506036" y="1519"/>
                  <a:pt x="505554" y="2029"/>
                  <a:pt x="505554" y="2029"/>
                </a:cubicBezTo>
                <a:cubicBezTo>
                  <a:pt x="505554" y="2029"/>
                  <a:pt x="504588" y="1519"/>
                  <a:pt x="504588" y="1013"/>
                </a:cubicBezTo>
                <a:lnTo>
                  <a:pt x="505554" y="507"/>
                </a:lnTo>
                <a:close/>
                <a:moveTo>
                  <a:pt x="584798" y="7096"/>
                </a:moveTo>
                <a:cubicBezTo>
                  <a:pt x="585280" y="6589"/>
                  <a:pt x="585280" y="6083"/>
                  <a:pt x="585763" y="6083"/>
                </a:cubicBezTo>
                <a:cubicBezTo>
                  <a:pt x="585763" y="5577"/>
                  <a:pt x="586246" y="4565"/>
                  <a:pt x="586246" y="4565"/>
                </a:cubicBezTo>
                <a:cubicBezTo>
                  <a:pt x="586729" y="4565"/>
                  <a:pt x="587212" y="5577"/>
                  <a:pt x="587695" y="5577"/>
                </a:cubicBezTo>
                <a:lnTo>
                  <a:pt x="588178" y="4565"/>
                </a:lnTo>
                <a:cubicBezTo>
                  <a:pt x="589143" y="5071"/>
                  <a:pt x="589626" y="5577"/>
                  <a:pt x="590592" y="6083"/>
                </a:cubicBezTo>
                <a:cubicBezTo>
                  <a:pt x="590109" y="6589"/>
                  <a:pt x="590109" y="7096"/>
                  <a:pt x="589626" y="7096"/>
                </a:cubicBezTo>
                <a:cubicBezTo>
                  <a:pt x="589626" y="7606"/>
                  <a:pt x="588660" y="8112"/>
                  <a:pt x="588660" y="8618"/>
                </a:cubicBezTo>
                <a:lnTo>
                  <a:pt x="590109" y="9125"/>
                </a:lnTo>
                <a:cubicBezTo>
                  <a:pt x="589626" y="9631"/>
                  <a:pt x="589143" y="10643"/>
                  <a:pt x="589143" y="10643"/>
                </a:cubicBezTo>
                <a:cubicBezTo>
                  <a:pt x="588660" y="10643"/>
                  <a:pt x="588178" y="9631"/>
                  <a:pt x="588178" y="9631"/>
                </a:cubicBezTo>
                <a:cubicBezTo>
                  <a:pt x="587695" y="9631"/>
                  <a:pt x="587212" y="9125"/>
                  <a:pt x="586729" y="8618"/>
                </a:cubicBezTo>
                <a:cubicBezTo>
                  <a:pt x="586729" y="8618"/>
                  <a:pt x="586246" y="8112"/>
                  <a:pt x="585763" y="7606"/>
                </a:cubicBezTo>
                <a:cubicBezTo>
                  <a:pt x="585763" y="8112"/>
                  <a:pt x="584798" y="8618"/>
                  <a:pt x="585280" y="9125"/>
                </a:cubicBezTo>
                <a:cubicBezTo>
                  <a:pt x="584798" y="8618"/>
                  <a:pt x="583832" y="8112"/>
                  <a:pt x="583832" y="8112"/>
                </a:cubicBezTo>
                <a:cubicBezTo>
                  <a:pt x="583832" y="7606"/>
                  <a:pt x="584798" y="7096"/>
                  <a:pt x="584798" y="7096"/>
                </a:cubicBezTo>
                <a:close/>
                <a:moveTo>
                  <a:pt x="612803" y="6083"/>
                </a:moveTo>
                <a:lnTo>
                  <a:pt x="613769" y="7096"/>
                </a:lnTo>
                <a:cubicBezTo>
                  <a:pt x="613769" y="7096"/>
                  <a:pt x="613286" y="8112"/>
                  <a:pt x="612803" y="8112"/>
                </a:cubicBezTo>
                <a:lnTo>
                  <a:pt x="612320" y="9125"/>
                </a:lnTo>
                <a:cubicBezTo>
                  <a:pt x="611837" y="9125"/>
                  <a:pt x="611355" y="8112"/>
                  <a:pt x="610872" y="8112"/>
                </a:cubicBezTo>
                <a:cubicBezTo>
                  <a:pt x="611355" y="8112"/>
                  <a:pt x="611355" y="7606"/>
                  <a:pt x="611837" y="7096"/>
                </a:cubicBezTo>
                <a:cubicBezTo>
                  <a:pt x="612320" y="7096"/>
                  <a:pt x="612320" y="6589"/>
                  <a:pt x="612803" y="6083"/>
                </a:cubicBezTo>
                <a:close/>
                <a:moveTo>
                  <a:pt x="610846" y="8238"/>
                </a:moveTo>
                <a:cubicBezTo>
                  <a:pt x="610853" y="8194"/>
                  <a:pt x="610872" y="8151"/>
                  <a:pt x="610872" y="8112"/>
                </a:cubicBezTo>
                <a:cubicBezTo>
                  <a:pt x="610872" y="8177"/>
                  <a:pt x="610863" y="8220"/>
                  <a:pt x="610846" y="8238"/>
                </a:cubicBezTo>
                <a:close/>
                <a:moveTo>
                  <a:pt x="622943" y="10643"/>
                </a:moveTo>
                <a:cubicBezTo>
                  <a:pt x="622460" y="10643"/>
                  <a:pt x="622460" y="10137"/>
                  <a:pt x="621977" y="9631"/>
                </a:cubicBezTo>
                <a:lnTo>
                  <a:pt x="621012" y="9125"/>
                </a:lnTo>
                <a:lnTo>
                  <a:pt x="620046" y="10137"/>
                </a:lnTo>
                <a:cubicBezTo>
                  <a:pt x="620046" y="10137"/>
                  <a:pt x="619080" y="9631"/>
                  <a:pt x="619080" y="9125"/>
                </a:cubicBezTo>
                <a:lnTo>
                  <a:pt x="619563" y="8112"/>
                </a:lnTo>
                <a:cubicBezTo>
                  <a:pt x="620046" y="8112"/>
                  <a:pt x="620529" y="7096"/>
                  <a:pt x="620529" y="7096"/>
                </a:cubicBezTo>
                <a:cubicBezTo>
                  <a:pt x="621012" y="7096"/>
                  <a:pt x="621495" y="7606"/>
                  <a:pt x="621495" y="8112"/>
                </a:cubicBezTo>
                <a:cubicBezTo>
                  <a:pt x="621977" y="7606"/>
                  <a:pt x="622460" y="7096"/>
                  <a:pt x="622460" y="6589"/>
                </a:cubicBezTo>
                <a:lnTo>
                  <a:pt x="623426" y="5577"/>
                </a:lnTo>
                <a:cubicBezTo>
                  <a:pt x="623909" y="5577"/>
                  <a:pt x="623909" y="6589"/>
                  <a:pt x="624392" y="6589"/>
                </a:cubicBezTo>
                <a:cubicBezTo>
                  <a:pt x="624392" y="6589"/>
                  <a:pt x="625358" y="5071"/>
                  <a:pt x="625358" y="5577"/>
                </a:cubicBezTo>
                <a:lnTo>
                  <a:pt x="626323" y="6083"/>
                </a:lnTo>
                <a:cubicBezTo>
                  <a:pt x="626323" y="6589"/>
                  <a:pt x="625358" y="7096"/>
                  <a:pt x="625358" y="7096"/>
                </a:cubicBezTo>
                <a:cubicBezTo>
                  <a:pt x="625358" y="7606"/>
                  <a:pt x="624392" y="8618"/>
                  <a:pt x="624875" y="8618"/>
                </a:cubicBezTo>
                <a:lnTo>
                  <a:pt x="625840" y="9125"/>
                </a:lnTo>
                <a:lnTo>
                  <a:pt x="626323" y="8112"/>
                </a:lnTo>
                <a:cubicBezTo>
                  <a:pt x="626806" y="8112"/>
                  <a:pt x="627289" y="8618"/>
                  <a:pt x="627772" y="9125"/>
                </a:cubicBezTo>
                <a:cubicBezTo>
                  <a:pt x="627772" y="9125"/>
                  <a:pt x="628738" y="9631"/>
                  <a:pt x="628738" y="10137"/>
                </a:cubicBezTo>
                <a:lnTo>
                  <a:pt x="627772" y="11154"/>
                </a:lnTo>
                <a:cubicBezTo>
                  <a:pt x="627772" y="11660"/>
                  <a:pt x="627289" y="11660"/>
                  <a:pt x="627289" y="12166"/>
                </a:cubicBezTo>
                <a:cubicBezTo>
                  <a:pt x="626806" y="12672"/>
                  <a:pt x="626323" y="13178"/>
                  <a:pt x="626323" y="13178"/>
                </a:cubicBezTo>
                <a:cubicBezTo>
                  <a:pt x="625358" y="12672"/>
                  <a:pt x="624875" y="12166"/>
                  <a:pt x="623909" y="11660"/>
                </a:cubicBezTo>
                <a:cubicBezTo>
                  <a:pt x="623909" y="11154"/>
                  <a:pt x="623426" y="11154"/>
                  <a:pt x="622943" y="10643"/>
                </a:cubicBezTo>
                <a:close/>
                <a:moveTo>
                  <a:pt x="642258" y="8112"/>
                </a:moveTo>
                <a:cubicBezTo>
                  <a:pt x="642258" y="7606"/>
                  <a:pt x="642741" y="7096"/>
                  <a:pt x="642741" y="7096"/>
                </a:cubicBezTo>
                <a:cubicBezTo>
                  <a:pt x="643224" y="6589"/>
                  <a:pt x="643224" y="6083"/>
                  <a:pt x="643706" y="5577"/>
                </a:cubicBezTo>
                <a:lnTo>
                  <a:pt x="644672" y="6589"/>
                </a:lnTo>
                <a:cubicBezTo>
                  <a:pt x="644672" y="6589"/>
                  <a:pt x="644189" y="7606"/>
                  <a:pt x="643706" y="7606"/>
                </a:cubicBezTo>
                <a:cubicBezTo>
                  <a:pt x="643706" y="8112"/>
                  <a:pt x="643224" y="8618"/>
                  <a:pt x="643224" y="9125"/>
                </a:cubicBezTo>
                <a:cubicBezTo>
                  <a:pt x="643224" y="8618"/>
                  <a:pt x="641775" y="8112"/>
                  <a:pt x="642258" y="8112"/>
                </a:cubicBezTo>
                <a:close/>
                <a:moveTo>
                  <a:pt x="672195" y="10643"/>
                </a:moveTo>
                <a:cubicBezTo>
                  <a:pt x="672195" y="11154"/>
                  <a:pt x="671712" y="12166"/>
                  <a:pt x="671712" y="12166"/>
                </a:cubicBezTo>
                <a:cubicBezTo>
                  <a:pt x="671229" y="12166"/>
                  <a:pt x="670746" y="11154"/>
                  <a:pt x="670264" y="11154"/>
                </a:cubicBezTo>
                <a:cubicBezTo>
                  <a:pt x="670746" y="11154"/>
                  <a:pt x="671229" y="10137"/>
                  <a:pt x="671229" y="10137"/>
                </a:cubicBezTo>
                <a:lnTo>
                  <a:pt x="672195" y="10643"/>
                </a:lnTo>
                <a:close/>
                <a:moveTo>
                  <a:pt x="696338" y="8618"/>
                </a:moveTo>
                <a:cubicBezTo>
                  <a:pt x="696338" y="8618"/>
                  <a:pt x="697303" y="9125"/>
                  <a:pt x="697303" y="9631"/>
                </a:cubicBezTo>
                <a:cubicBezTo>
                  <a:pt x="697303" y="9631"/>
                  <a:pt x="696338" y="10137"/>
                  <a:pt x="696338" y="10643"/>
                </a:cubicBezTo>
                <a:cubicBezTo>
                  <a:pt x="696338" y="10137"/>
                  <a:pt x="695372" y="10137"/>
                  <a:pt x="695372" y="9631"/>
                </a:cubicBezTo>
                <a:cubicBezTo>
                  <a:pt x="695372" y="9125"/>
                  <a:pt x="696338" y="9125"/>
                  <a:pt x="696338" y="8618"/>
                </a:cubicBezTo>
                <a:close/>
                <a:moveTo>
                  <a:pt x="722895" y="6589"/>
                </a:moveTo>
                <a:lnTo>
                  <a:pt x="723861" y="5577"/>
                </a:lnTo>
                <a:lnTo>
                  <a:pt x="724827" y="6589"/>
                </a:lnTo>
                <a:lnTo>
                  <a:pt x="724344" y="7606"/>
                </a:lnTo>
                <a:cubicBezTo>
                  <a:pt x="724344" y="7606"/>
                  <a:pt x="723378" y="7096"/>
                  <a:pt x="722895" y="6589"/>
                </a:cubicBezTo>
                <a:close/>
                <a:moveTo>
                  <a:pt x="863890" y="10137"/>
                </a:moveTo>
                <a:cubicBezTo>
                  <a:pt x="863407" y="10137"/>
                  <a:pt x="863407" y="11660"/>
                  <a:pt x="862924" y="11660"/>
                </a:cubicBezTo>
                <a:lnTo>
                  <a:pt x="861959" y="10643"/>
                </a:lnTo>
                <a:cubicBezTo>
                  <a:pt x="862441" y="10643"/>
                  <a:pt x="862441" y="9631"/>
                  <a:pt x="862924" y="9631"/>
                </a:cubicBezTo>
                <a:cubicBezTo>
                  <a:pt x="862924" y="9631"/>
                  <a:pt x="863407" y="10137"/>
                  <a:pt x="863890" y="10137"/>
                </a:cubicBezTo>
                <a:close/>
                <a:moveTo>
                  <a:pt x="865821" y="10137"/>
                </a:moveTo>
                <a:cubicBezTo>
                  <a:pt x="865339" y="10137"/>
                  <a:pt x="865339" y="11154"/>
                  <a:pt x="864856" y="11154"/>
                </a:cubicBezTo>
                <a:cubicBezTo>
                  <a:pt x="864373" y="11154"/>
                  <a:pt x="864373" y="10137"/>
                  <a:pt x="863890" y="10137"/>
                </a:cubicBezTo>
                <a:cubicBezTo>
                  <a:pt x="863890" y="10137"/>
                  <a:pt x="864373" y="9125"/>
                  <a:pt x="864856" y="9125"/>
                </a:cubicBezTo>
                <a:lnTo>
                  <a:pt x="865821" y="10137"/>
                </a:lnTo>
                <a:close/>
                <a:moveTo>
                  <a:pt x="867270" y="7606"/>
                </a:moveTo>
                <a:cubicBezTo>
                  <a:pt x="867753" y="8112"/>
                  <a:pt x="868236" y="8112"/>
                  <a:pt x="868236" y="8618"/>
                </a:cubicBezTo>
                <a:cubicBezTo>
                  <a:pt x="868719" y="8618"/>
                  <a:pt x="869684" y="9125"/>
                  <a:pt x="869684" y="9631"/>
                </a:cubicBezTo>
                <a:lnTo>
                  <a:pt x="868719" y="10643"/>
                </a:lnTo>
                <a:cubicBezTo>
                  <a:pt x="868236" y="11154"/>
                  <a:pt x="868236" y="11154"/>
                  <a:pt x="867753" y="11660"/>
                </a:cubicBezTo>
                <a:cubicBezTo>
                  <a:pt x="867753" y="11660"/>
                  <a:pt x="867270" y="11154"/>
                  <a:pt x="866787" y="11154"/>
                </a:cubicBezTo>
                <a:cubicBezTo>
                  <a:pt x="866787" y="10643"/>
                  <a:pt x="865821" y="10137"/>
                  <a:pt x="865821" y="10137"/>
                </a:cubicBezTo>
                <a:cubicBezTo>
                  <a:pt x="865821" y="10137"/>
                  <a:pt x="866304" y="9125"/>
                  <a:pt x="866787" y="9125"/>
                </a:cubicBezTo>
                <a:cubicBezTo>
                  <a:pt x="866787" y="8618"/>
                  <a:pt x="867270" y="8112"/>
                  <a:pt x="867270" y="7606"/>
                </a:cubicBezTo>
                <a:close/>
                <a:moveTo>
                  <a:pt x="892379" y="8112"/>
                </a:moveTo>
                <a:cubicBezTo>
                  <a:pt x="892862" y="8112"/>
                  <a:pt x="893828" y="9125"/>
                  <a:pt x="893828" y="9125"/>
                </a:cubicBezTo>
                <a:lnTo>
                  <a:pt x="892862" y="10137"/>
                </a:lnTo>
                <a:lnTo>
                  <a:pt x="891896" y="9631"/>
                </a:lnTo>
                <a:cubicBezTo>
                  <a:pt x="891896" y="9125"/>
                  <a:pt x="892379" y="8112"/>
                  <a:pt x="892379" y="8112"/>
                </a:cubicBezTo>
                <a:close/>
                <a:moveTo>
                  <a:pt x="919419" y="6589"/>
                </a:moveTo>
                <a:cubicBezTo>
                  <a:pt x="919902" y="6083"/>
                  <a:pt x="919902" y="5577"/>
                  <a:pt x="920385" y="5577"/>
                </a:cubicBezTo>
                <a:cubicBezTo>
                  <a:pt x="920385" y="5071"/>
                  <a:pt x="920868" y="4565"/>
                  <a:pt x="921350" y="4054"/>
                </a:cubicBezTo>
                <a:cubicBezTo>
                  <a:pt x="921350" y="4054"/>
                  <a:pt x="921833" y="5071"/>
                  <a:pt x="922316" y="5071"/>
                </a:cubicBezTo>
                <a:cubicBezTo>
                  <a:pt x="921833" y="5577"/>
                  <a:pt x="921833" y="6083"/>
                  <a:pt x="921350" y="6083"/>
                </a:cubicBezTo>
                <a:cubicBezTo>
                  <a:pt x="920868" y="6589"/>
                  <a:pt x="920868" y="7096"/>
                  <a:pt x="920385" y="7606"/>
                </a:cubicBezTo>
                <a:cubicBezTo>
                  <a:pt x="920385" y="7606"/>
                  <a:pt x="919902" y="8112"/>
                  <a:pt x="919902" y="8618"/>
                </a:cubicBezTo>
                <a:cubicBezTo>
                  <a:pt x="919419" y="9125"/>
                  <a:pt x="919419" y="9125"/>
                  <a:pt x="918936" y="9631"/>
                </a:cubicBezTo>
                <a:lnTo>
                  <a:pt x="917970" y="8618"/>
                </a:lnTo>
                <a:lnTo>
                  <a:pt x="918453" y="7606"/>
                </a:lnTo>
                <a:cubicBezTo>
                  <a:pt x="918936" y="7096"/>
                  <a:pt x="919419" y="7096"/>
                  <a:pt x="919419" y="6589"/>
                </a:cubicBezTo>
                <a:close/>
                <a:moveTo>
                  <a:pt x="924248" y="5071"/>
                </a:moveTo>
                <a:lnTo>
                  <a:pt x="923282" y="6083"/>
                </a:lnTo>
                <a:lnTo>
                  <a:pt x="922316" y="5071"/>
                </a:lnTo>
                <a:lnTo>
                  <a:pt x="922799" y="4054"/>
                </a:lnTo>
                <a:cubicBezTo>
                  <a:pt x="923282" y="4054"/>
                  <a:pt x="924248" y="4565"/>
                  <a:pt x="924248" y="5071"/>
                </a:cubicBezTo>
                <a:close/>
                <a:moveTo>
                  <a:pt x="959496" y="8112"/>
                </a:moveTo>
                <a:cubicBezTo>
                  <a:pt x="959496" y="8112"/>
                  <a:pt x="960462" y="8618"/>
                  <a:pt x="960462" y="9125"/>
                </a:cubicBezTo>
                <a:lnTo>
                  <a:pt x="959496" y="10137"/>
                </a:lnTo>
                <a:lnTo>
                  <a:pt x="958531" y="9125"/>
                </a:lnTo>
                <a:cubicBezTo>
                  <a:pt x="958531" y="9125"/>
                  <a:pt x="959013" y="8112"/>
                  <a:pt x="959496" y="8112"/>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25" name="Freeform 6">
            <a:extLst>
              <a:ext uri="{FF2B5EF4-FFF2-40B4-BE49-F238E27FC236}">
                <a16:creationId xmlns:a16="http://schemas.microsoft.com/office/drawing/2014/main" id="{AB94F3A0-F104-4A15-B378-DBF1F9C1B314}"/>
              </a:ext>
            </a:extLst>
          </p:cNvPr>
          <p:cNvSpPr/>
          <p:nvPr/>
        </p:nvSpPr>
        <p:spPr>
          <a:xfrm rot="16200000">
            <a:off x="10959611" y="6028543"/>
            <a:ext cx="1008265" cy="39028"/>
          </a:xfrm>
          <a:custGeom>
            <a:avLst/>
            <a:gdLst/>
            <a:ahLst/>
            <a:cxnLst/>
            <a:rect l="l" t="t" r="r" b="b"/>
            <a:pathLst>
              <a:path w="1008265" h="39028">
                <a:moveTo>
                  <a:pt x="1008265" y="13178"/>
                </a:moveTo>
                <a:cubicBezTo>
                  <a:pt x="1008265" y="13684"/>
                  <a:pt x="1007782" y="14190"/>
                  <a:pt x="1007782" y="14190"/>
                </a:cubicBezTo>
                <a:cubicBezTo>
                  <a:pt x="1007299" y="14701"/>
                  <a:pt x="1006817" y="15207"/>
                  <a:pt x="1006817" y="15713"/>
                </a:cubicBezTo>
                <a:lnTo>
                  <a:pt x="1007782" y="16219"/>
                </a:lnTo>
                <a:cubicBezTo>
                  <a:pt x="1007782" y="16726"/>
                  <a:pt x="1006817" y="17236"/>
                  <a:pt x="1006817" y="17742"/>
                </a:cubicBezTo>
                <a:cubicBezTo>
                  <a:pt x="1006817" y="17742"/>
                  <a:pt x="1006334" y="18248"/>
                  <a:pt x="1006334" y="18755"/>
                </a:cubicBezTo>
                <a:cubicBezTo>
                  <a:pt x="1006334" y="18755"/>
                  <a:pt x="1007299" y="19261"/>
                  <a:pt x="1007299" y="19767"/>
                </a:cubicBezTo>
                <a:lnTo>
                  <a:pt x="1006334" y="20784"/>
                </a:lnTo>
                <a:lnTo>
                  <a:pt x="1005368" y="19767"/>
                </a:lnTo>
                <a:lnTo>
                  <a:pt x="1004402" y="18755"/>
                </a:lnTo>
                <a:cubicBezTo>
                  <a:pt x="1003920" y="19261"/>
                  <a:pt x="1003437" y="19767"/>
                  <a:pt x="1003437" y="20277"/>
                </a:cubicBezTo>
                <a:lnTo>
                  <a:pt x="1004402" y="20784"/>
                </a:lnTo>
                <a:cubicBezTo>
                  <a:pt x="1004402" y="21290"/>
                  <a:pt x="1003437" y="21796"/>
                  <a:pt x="1003920" y="22302"/>
                </a:cubicBezTo>
                <a:lnTo>
                  <a:pt x="1004885" y="22808"/>
                </a:lnTo>
                <a:cubicBezTo>
                  <a:pt x="1004885" y="23315"/>
                  <a:pt x="1003920" y="23825"/>
                  <a:pt x="1003920" y="24331"/>
                </a:cubicBezTo>
                <a:lnTo>
                  <a:pt x="1004885" y="24837"/>
                </a:lnTo>
                <a:cubicBezTo>
                  <a:pt x="1004885" y="25344"/>
                  <a:pt x="1004402" y="25850"/>
                  <a:pt x="1004402" y="25850"/>
                </a:cubicBezTo>
                <a:cubicBezTo>
                  <a:pt x="1003920" y="26356"/>
                  <a:pt x="1003920" y="26862"/>
                  <a:pt x="1003437" y="27373"/>
                </a:cubicBezTo>
                <a:lnTo>
                  <a:pt x="1002471" y="26356"/>
                </a:lnTo>
                <a:cubicBezTo>
                  <a:pt x="1001988" y="25850"/>
                  <a:pt x="1001505" y="25850"/>
                  <a:pt x="1001022" y="25344"/>
                </a:cubicBezTo>
                <a:cubicBezTo>
                  <a:pt x="1001022" y="25344"/>
                  <a:pt x="1000539" y="24837"/>
                  <a:pt x="1000057" y="24837"/>
                </a:cubicBezTo>
                <a:cubicBezTo>
                  <a:pt x="1000057" y="24837"/>
                  <a:pt x="999574" y="25850"/>
                  <a:pt x="999091" y="25850"/>
                </a:cubicBezTo>
                <a:lnTo>
                  <a:pt x="998608" y="26862"/>
                </a:lnTo>
                <a:cubicBezTo>
                  <a:pt x="998125" y="26862"/>
                  <a:pt x="998125" y="27879"/>
                  <a:pt x="997642" y="27879"/>
                </a:cubicBezTo>
                <a:cubicBezTo>
                  <a:pt x="997642" y="27879"/>
                  <a:pt x="996677" y="26862"/>
                  <a:pt x="996677" y="27373"/>
                </a:cubicBezTo>
                <a:cubicBezTo>
                  <a:pt x="996194" y="27373"/>
                  <a:pt x="996194" y="27879"/>
                  <a:pt x="995711" y="28385"/>
                </a:cubicBezTo>
                <a:cubicBezTo>
                  <a:pt x="995711" y="28891"/>
                  <a:pt x="995228" y="28891"/>
                  <a:pt x="994745" y="29397"/>
                </a:cubicBezTo>
                <a:cubicBezTo>
                  <a:pt x="994745" y="29908"/>
                  <a:pt x="994263" y="30414"/>
                  <a:pt x="994263" y="30414"/>
                </a:cubicBezTo>
                <a:cubicBezTo>
                  <a:pt x="993779" y="30920"/>
                  <a:pt x="993779" y="31426"/>
                  <a:pt x="993297" y="31933"/>
                </a:cubicBezTo>
                <a:cubicBezTo>
                  <a:pt x="992814" y="31933"/>
                  <a:pt x="992814" y="32439"/>
                  <a:pt x="992331" y="32949"/>
                </a:cubicBezTo>
                <a:lnTo>
                  <a:pt x="991365" y="31933"/>
                </a:lnTo>
                <a:cubicBezTo>
                  <a:pt x="991365" y="31426"/>
                  <a:pt x="992331" y="30920"/>
                  <a:pt x="992331" y="30920"/>
                </a:cubicBezTo>
                <a:cubicBezTo>
                  <a:pt x="991848" y="30920"/>
                  <a:pt x="991365" y="29908"/>
                  <a:pt x="991365" y="29908"/>
                </a:cubicBezTo>
                <a:cubicBezTo>
                  <a:pt x="990882" y="29908"/>
                  <a:pt x="990400" y="30920"/>
                  <a:pt x="990400" y="30920"/>
                </a:cubicBezTo>
                <a:lnTo>
                  <a:pt x="989434" y="32439"/>
                </a:lnTo>
                <a:cubicBezTo>
                  <a:pt x="989434" y="31933"/>
                  <a:pt x="988468" y="31426"/>
                  <a:pt x="988468" y="31426"/>
                </a:cubicBezTo>
                <a:cubicBezTo>
                  <a:pt x="988468" y="30920"/>
                  <a:pt x="988951" y="30414"/>
                  <a:pt x="989434" y="30414"/>
                </a:cubicBezTo>
                <a:cubicBezTo>
                  <a:pt x="989434" y="29908"/>
                  <a:pt x="989917" y="29397"/>
                  <a:pt x="989917" y="28891"/>
                </a:cubicBezTo>
                <a:lnTo>
                  <a:pt x="988951" y="28385"/>
                </a:lnTo>
                <a:cubicBezTo>
                  <a:pt x="988951" y="27879"/>
                  <a:pt x="987985" y="27373"/>
                  <a:pt x="987985" y="27373"/>
                </a:cubicBezTo>
                <a:lnTo>
                  <a:pt x="988951" y="26356"/>
                </a:lnTo>
                <a:cubicBezTo>
                  <a:pt x="988468" y="25850"/>
                  <a:pt x="987985" y="25850"/>
                  <a:pt x="987503" y="25344"/>
                </a:cubicBezTo>
                <a:cubicBezTo>
                  <a:pt x="987503" y="25850"/>
                  <a:pt x="987020" y="26356"/>
                  <a:pt x="987020" y="26356"/>
                </a:cubicBezTo>
                <a:cubicBezTo>
                  <a:pt x="986537" y="26862"/>
                  <a:pt x="986054" y="27373"/>
                  <a:pt x="986054" y="27879"/>
                </a:cubicBezTo>
                <a:cubicBezTo>
                  <a:pt x="986054" y="27879"/>
                  <a:pt x="985088" y="28385"/>
                  <a:pt x="985088" y="28891"/>
                </a:cubicBezTo>
                <a:lnTo>
                  <a:pt x="986054" y="29397"/>
                </a:lnTo>
                <a:cubicBezTo>
                  <a:pt x="986054" y="29908"/>
                  <a:pt x="985571" y="30920"/>
                  <a:pt x="985571" y="30920"/>
                </a:cubicBezTo>
                <a:cubicBezTo>
                  <a:pt x="985088" y="30920"/>
                  <a:pt x="984605" y="29908"/>
                  <a:pt x="984605" y="29908"/>
                </a:cubicBezTo>
                <a:cubicBezTo>
                  <a:pt x="984122" y="29908"/>
                  <a:pt x="983640" y="28891"/>
                  <a:pt x="983157" y="28891"/>
                </a:cubicBezTo>
                <a:cubicBezTo>
                  <a:pt x="983157" y="28891"/>
                  <a:pt x="982674" y="29908"/>
                  <a:pt x="982674" y="30414"/>
                </a:cubicBezTo>
                <a:cubicBezTo>
                  <a:pt x="982191" y="30414"/>
                  <a:pt x="981708" y="29397"/>
                  <a:pt x="981225" y="29397"/>
                </a:cubicBezTo>
                <a:lnTo>
                  <a:pt x="980742" y="30414"/>
                </a:lnTo>
                <a:cubicBezTo>
                  <a:pt x="980260" y="30414"/>
                  <a:pt x="979777" y="31426"/>
                  <a:pt x="979777" y="31426"/>
                </a:cubicBezTo>
                <a:cubicBezTo>
                  <a:pt x="979294" y="31426"/>
                  <a:pt x="978811" y="30920"/>
                  <a:pt x="978811" y="30920"/>
                </a:cubicBezTo>
                <a:cubicBezTo>
                  <a:pt x="978328" y="30414"/>
                  <a:pt x="977845" y="29908"/>
                  <a:pt x="977363" y="29908"/>
                </a:cubicBezTo>
                <a:cubicBezTo>
                  <a:pt x="977363" y="29397"/>
                  <a:pt x="976880" y="29397"/>
                  <a:pt x="976397" y="28891"/>
                </a:cubicBezTo>
                <a:lnTo>
                  <a:pt x="977363" y="27879"/>
                </a:lnTo>
                <a:cubicBezTo>
                  <a:pt x="977363" y="27373"/>
                  <a:pt x="976397" y="27373"/>
                  <a:pt x="976397" y="26862"/>
                </a:cubicBezTo>
                <a:cubicBezTo>
                  <a:pt x="976397" y="27373"/>
                  <a:pt x="975431" y="27879"/>
                  <a:pt x="975431" y="27879"/>
                </a:cubicBezTo>
                <a:cubicBezTo>
                  <a:pt x="975431" y="28385"/>
                  <a:pt x="976397" y="28385"/>
                  <a:pt x="976397" y="28891"/>
                </a:cubicBezTo>
                <a:cubicBezTo>
                  <a:pt x="976397" y="29397"/>
                  <a:pt x="975431" y="29908"/>
                  <a:pt x="975914" y="29908"/>
                </a:cubicBezTo>
                <a:cubicBezTo>
                  <a:pt x="975914" y="30414"/>
                  <a:pt x="976880" y="30920"/>
                  <a:pt x="976880" y="30920"/>
                </a:cubicBezTo>
                <a:lnTo>
                  <a:pt x="975914" y="31933"/>
                </a:lnTo>
                <a:lnTo>
                  <a:pt x="974948" y="31426"/>
                </a:lnTo>
                <a:cubicBezTo>
                  <a:pt x="974465" y="30920"/>
                  <a:pt x="973982" y="30414"/>
                  <a:pt x="973982" y="30414"/>
                </a:cubicBezTo>
                <a:cubicBezTo>
                  <a:pt x="973500" y="30414"/>
                  <a:pt x="973017" y="29397"/>
                  <a:pt x="972534" y="29397"/>
                </a:cubicBezTo>
                <a:lnTo>
                  <a:pt x="972051" y="30414"/>
                </a:lnTo>
                <a:cubicBezTo>
                  <a:pt x="972051" y="30920"/>
                  <a:pt x="973017" y="31426"/>
                  <a:pt x="973017" y="31426"/>
                </a:cubicBezTo>
                <a:cubicBezTo>
                  <a:pt x="973017" y="31426"/>
                  <a:pt x="972534" y="32439"/>
                  <a:pt x="972051" y="32439"/>
                </a:cubicBezTo>
                <a:cubicBezTo>
                  <a:pt x="972051" y="32439"/>
                  <a:pt x="971085" y="31426"/>
                  <a:pt x="971085" y="31933"/>
                </a:cubicBezTo>
                <a:cubicBezTo>
                  <a:pt x="970602" y="31933"/>
                  <a:pt x="970602" y="32949"/>
                  <a:pt x="970119" y="32949"/>
                </a:cubicBezTo>
                <a:cubicBezTo>
                  <a:pt x="970119" y="32949"/>
                  <a:pt x="969637" y="31933"/>
                  <a:pt x="969154" y="31933"/>
                </a:cubicBezTo>
                <a:cubicBezTo>
                  <a:pt x="969637" y="31933"/>
                  <a:pt x="969637" y="30920"/>
                  <a:pt x="970119" y="30920"/>
                </a:cubicBezTo>
                <a:cubicBezTo>
                  <a:pt x="970119" y="30414"/>
                  <a:pt x="970602" y="29908"/>
                  <a:pt x="970602" y="29908"/>
                </a:cubicBezTo>
                <a:cubicBezTo>
                  <a:pt x="971085" y="29397"/>
                  <a:pt x="969637" y="28891"/>
                  <a:pt x="969637" y="28891"/>
                </a:cubicBezTo>
                <a:cubicBezTo>
                  <a:pt x="969637" y="28385"/>
                  <a:pt x="970602" y="27879"/>
                  <a:pt x="970602" y="27879"/>
                </a:cubicBezTo>
                <a:cubicBezTo>
                  <a:pt x="970602" y="27373"/>
                  <a:pt x="969637" y="27373"/>
                  <a:pt x="969637" y="26862"/>
                </a:cubicBezTo>
                <a:cubicBezTo>
                  <a:pt x="969154" y="26862"/>
                  <a:pt x="968671" y="25850"/>
                  <a:pt x="968188" y="25850"/>
                </a:cubicBezTo>
                <a:cubicBezTo>
                  <a:pt x="968188" y="25850"/>
                  <a:pt x="967705" y="26862"/>
                  <a:pt x="967705" y="27373"/>
                </a:cubicBezTo>
                <a:cubicBezTo>
                  <a:pt x="967222" y="27373"/>
                  <a:pt x="967222" y="27879"/>
                  <a:pt x="966739" y="28385"/>
                </a:cubicBezTo>
                <a:cubicBezTo>
                  <a:pt x="966739" y="28385"/>
                  <a:pt x="966257" y="29397"/>
                  <a:pt x="965774" y="29397"/>
                </a:cubicBezTo>
                <a:cubicBezTo>
                  <a:pt x="965774" y="29397"/>
                  <a:pt x="965291" y="28385"/>
                  <a:pt x="964808" y="28385"/>
                </a:cubicBezTo>
                <a:cubicBezTo>
                  <a:pt x="964325" y="28891"/>
                  <a:pt x="964325" y="29397"/>
                  <a:pt x="963842" y="29908"/>
                </a:cubicBezTo>
                <a:cubicBezTo>
                  <a:pt x="963842" y="29908"/>
                  <a:pt x="963359" y="30414"/>
                  <a:pt x="963359" y="30920"/>
                </a:cubicBezTo>
                <a:cubicBezTo>
                  <a:pt x="962876" y="30920"/>
                  <a:pt x="962394" y="31933"/>
                  <a:pt x="962394" y="31933"/>
                </a:cubicBezTo>
                <a:cubicBezTo>
                  <a:pt x="961911" y="31933"/>
                  <a:pt x="961428" y="30920"/>
                  <a:pt x="961428" y="30920"/>
                </a:cubicBezTo>
                <a:cubicBezTo>
                  <a:pt x="960945" y="30920"/>
                  <a:pt x="960945" y="32439"/>
                  <a:pt x="960462" y="32439"/>
                </a:cubicBezTo>
                <a:lnTo>
                  <a:pt x="959496" y="31426"/>
                </a:lnTo>
                <a:cubicBezTo>
                  <a:pt x="959013" y="30920"/>
                  <a:pt x="958531" y="30920"/>
                  <a:pt x="958531" y="30414"/>
                </a:cubicBezTo>
                <a:cubicBezTo>
                  <a:pt x="959013" y="29908"/>
                  <a:pt x="959496" y="28891"/>
                  <a:pt x="959979" y="28385"/>
                </a:cubicBezTo>
                <a:cubicBezTo>
                  <a:pt x="959979" y="27879"/>
                  <a:pt x="960945" y="27373"/>
                  <a:pt x="960945" y="27373"/>
                </a:cubicBezTo>
                <a:cubicBezTo>
                  <a:pt x="960945" y="26862"/>
                  <a:pt x="959496" y="26356"/>
                  <a:pt x="959496" y="26356"/>
                </a:cubicBezTo>
                <a:cubicBezTo>
                  <a:pt x="959979" y="26356"/>
                  <a:pt x="960462" y="25344"/>
                  <a:pt x="960462" y="25344"/>
                </a:cubicBezTo>
                <a:cubicBezTo>
                  <a:pt x="960945" y="25344"/>
                  <a:pt x="961428" y="25850"/>
                  <a:pt x="961428" y="25850"/>
                </a:cubicBezTo>
                <a:cubicBezTo>
                  <a:pt x="961911" y="25850"/>
                  <a:pt x="962876" y="26862"/>
                  <a:pt x="962876" y="26862"/>
                </a:cubicBezTo>
                <a:lnTo>
                  <a:pt x="963359" y="25850"/>
                </a:lnTo>
                <a:cubicBezTo>
                  <a:pt x="963359" y="25344"/>
                  <a:pt x="962394" y="25344"/>
                  <a:pt x="962394" y="24837"/>
                </a:cubicBezTo>
                <a:cubicBezTo>
                  <a:pt x="962394" y="24331"/>
                  <a:pt x="963359" y="23825"/>
                  <a:pt x="963359" y="23825"/>
                </a:cubicBezTo>
                <a:cubicBezTo>
                  <a:pt x="963359" y="23315"/>
                  <a:pt x="961911" y="22808"/>
                  <a:pt x="962394" y="22808"/>
                </a:cubicBezTo>
                <a:cubicBezTo>
                  <a:pt x="962394" y="22302"/>
                  <a:pt x="962876" y="21796"/>
                  <a:pt x="962876" y="21796"/>
                </a:cubicBezTo>
                <a:cubicBezTo>
                  <a:pt x="963359" y="21290"/>
                  <a:pt x="963359" y="20784"/>
                  <a:pt x="963842" y="20784"/>
                </a:cubicBezTo>
                <a:cubicBezTo>
                  <a:pt x="964325" y="20277"/>
                  <a:pt x="964325" y="19767"/>
                  <a:pt x="964808" y="19261"/>
                </a:cubicBezTo>
                <a:cubicBezTo>
                  <a:pt x="964325" y="19261"/>
                  <a:pt x="963842" y="18755"/>
                  <a:pt x="963359" y="18755"/>
                </a:cubicBezTo>
                <a:lnTo>
                  <a:pt x="962876" y="19767"/>
                </a:lnTo>
                <a:cubicBezTo>
                  <a:pt x="962394" y="19767"/>
                  <a:pt x="962394" y="20784"/>
                  <a:pt x="961911" y="20784"/>
                </a:cubicBezTo>
                <a:cubicBezTo>
                  <a:pt x="961911" y="21290"/>
                  <a:pt x="961428" y="21796"/>
                  <a:pt x="960945" y="21796"/>
                </a:cubicBezTo>
                <a:cubicBezTo>
                  <a:pt x="960945" y="22302"/>
                  <a:pt x="960462" y="22808"/>
                  <a:pt x="960462" y="23315"/>
                </a:cubicBezTo>
                <a:cubicBezTo>
                  <a:pt x="959979" y="23315"/>
                  <a:pt x="959496" y="24331"/>
                  <a:pt x="959496" y="24331"/>
                </a:cubicBezTo>
                <a:lnTo>
                  <a:pt x="958531" y="23315"/>
                </a:lnTo>
                <a:cubicBezTo>
                  <a:pt x="958531" y="23825"/>
                  <a:pt x="957565" y="24331"/>
                  <a:pt x="957565" y="24331"/>
                </a:cubicBezTo>
                <a:cubicBezTo>
                  <a:pt x="957565" y="24837"/>
                  <a:pt x="958531" y="25344"/>
                  <a:pt x="958531" y="25344"/>
                </a:cubicBezTo>
                <a:lnTo>
                  <a:pt x="959496" y="26356"/>
                </a:lnTo>
                <a:cubicBezTo>
                  <a:pt x="959496" y="26862"/>
                  <a:pt x="959013" y="26862"/>
                  <a:pt x="959013" y="27373"/>
                </a:cubicBezTo>
                <a:cubicBezTo>
                  <a:pt x="958531" y="27879"/>
                  <a:pt x="958531" y="28385"/>
                  <a:pt x="958048" y="28385"/>
                </a:cubicBezTo>
                <a:cubicBezTo>
                  <a:pt x="958048" y="28891"/>
                  <a:pt x="957565" y="29397"/>
                  <a:pt x="957082" y="29397"/>
                </a:cubicBezTo>
                <a:cubicBezTo>
                  <a:pt x="957082" y="29908"/>
                  <a:pt x="956599" y="28891"/>
                  <a:pt x="956116" y="28891"/>
                </a:cubicBezTo>
                <a:lnTo>
                  <a:pt x="955151" y="29908"/>
                </a:lnTo>
                <a:cubicBezTo>
                  <a:pt x="955151" y="30414"/>
                  <a:pt x="954668" y="30920"/>
                  <a:pt x="954668" y="30920"/>
                </a:cubicBezTo>
                <a:lnTo>
                  <a:pt x="955633" y="31933"/>
                </a:lnTo>
                <a:lnTo>
                  <a:pt x="956599" y="30920"/>
                </a:lnTo>
                <a:lnTo>
                  <a:pt x="957565" y="31426"/>
                </a:lnTo>
                <a:cubicBezTo>
                  <a:pt x="957565" y="31933"/>
                  <a:pt x="956599" y="32439"/>
                  <a:pt x="956599" y="32949"/>
                </a:cubicBezTo>
                <a:cubicBezTo>
                  <a:pt x="956599" y="32949"/>
                  <a:pt x="956116" y="33455"/>
                  <a:pt x="955633" y="33962"/>
                </a:cubicBezTo>
                <a:cubicBezTo>
                  <a:pt x="955633" y="33962"/>
                  <a:pt x="957082" y="34468"/>
                  <a:pt x="957082" y="34974"/>
                </a:cubicBezTo>
                <a:cubicBezTo>
                  <a:pt x="957082" y="34974"/>
                  <a:pt x="956116" y="35480"/>
                  <a:pt x="956116" y="35986"/>
                </a:cubicBezTo>
                <a:cubicBezTo>
                  <a:pt x="956116" y="36497"/>
                  <a:pt x="955633" y="36497"/>
                  <a:pt x="955151" y="37003"/>
                </a:cubicBezTo>
                <a:cubicBezTo>
                  <a:pt x="955151" y="36497"/>
                  <a:pt x="954668" y="36497"/>
                  <a:pt x="954185" y="35986"/>
                </a:cubicBezTo>
                <a:lnTo>
                  <a:pt x="953219" y="35480"/>
                </a:lnTo>
                <a:cubicBezTo>
                  <a:pt x="953219" y="34974"/>
                  <a:pt x="953702" y="34468"/>
                  <a:pt x="954185" y="33962"/>
                </a:cubicBezTo>
                <a:cubicBezTo>
                  <a:pt x="953702" y="33962"/>
                  <a:pt x="953219" y="33455"/>
                  <a:pt x="952736" y="33455"/>
                </a:cubicBezTo>
                <a:lnTo>
                  <a:pt x="952253" y="34468"/>
                </a:lnTo>
                <a:cubicBezTo>
                  <a:pt x="952253" y="34468"/>
                  <a:pt x="953219" y="34974"/>
                  <a:pt x="953219" y="35480"/>
                </a:cubicBezTo>
                <a:cubicBezTo>
                  <a:pt x="953219" y="35480"/>
                  <a:pt x="952736" y="35986"/>
                  <a:pt x="952253" y="36497"/>
                </a:cubicBezTo>
                <a:cubicBezTo>
                  <a:pt x="952253" y="36497"/>
                  <a:pt x="951770" y="37509"/>
                  <a:pt x="951288" y="37509"/>
                </a:cubicBezTo>
                <a:cubicBezTo>
                  <a:pt x="951288" y="37509"/>
                  <a:pt x="950322" y="37003"/>
                  <a:pt x="950322" y="36497"/>
                </a:cubicBezTo>
                <a:cubicBezTo>
                  <a:pt x="950322" y="36497"/>
                  <a:pt x="951288" y="35986"/>
                  <a:pt x="951288" y="35480"/>
                </a:cubicBezTo>
                <a:cubicBezTo>
                  <a:pt x="951288" y="34974"/>
                  <a:pt x="950322" y="34974"/>
                  <a:pt x="950322" y="34468"/>
                </a:cubicBezTo>
                <a:cubicBezTo>
                  <a:pt x="950805" y="33962"/>
                  <a:pt x="951288" y="33455"/>
                  <a:pt x="951770" y="32439"/>
                </a:cubicBezTo>
                <a:cubicBezTo>
                  <a:pt x="952253" y="31933"/>
                  <a:pt x="952736" y="30920"/>
                  <a:pt x="953219" y="30414"/>
                </a:cubicBezTo>
                <a:cubicBezTo>
                  <a:pt x="952736" y="29397"/>
                  <a:pt x="952253" y="28891"/>
                  <a:pt x="951288" y="28385"/>
                </a:cubicBezTo>
                <a:cubicBezTo>
                  <a:pt x="950805" y="28385"/>
                  <a:pt x="950805" y="27879"/>
                  <a:pt x="950322" y="27373"/>
                </a:cubicBezTo>
                <a:cubicBezTo>
                  <a:pt x="949839" y="27879"/>
                  <a:pt x="949839" y="28891"/>
                  <a:pt x="949356" y="28891"/>
                </a:cubicBezTo>
                <a:lnTo>
                  <a:pt x="948390" y="27879"/>
                </a:lnTo>
                <a:lnTo>
                  <a:pt x="947425" y="26862"/>
                </a:lnTo>
                <a:cubicBezTo>
                  <a:pt x="946942" y="26862"/>
                  <a:pt x="946459" y="27879"/>
                  <a:pt x="946459" y="27879"/>
                </a:cubicBezTo>
                <a:cubicBezTo>
                  <a:pt x="945976" y="28385"/>
                  <a:pt x="945493" y="28891"/>
                  <a:pt x="945493" y="29397"/>
                </a:cubicBezTo>
                <a:lnTo>
                  <a:pt x="946459" y="29908"/>
                </a:lnTo>
                <a:cubicBezTo>
                  <a:pt x="946459" y="30414"/>
                  <a:pt x="945976" y="30920"/>
                  <a:pt x="945976" y="31426"/>
                </a:cubicBezTo>
                <a:lnTo>
                  <a:pt x="945010" y="30414"/>
                </a:lnTo>
                <a:cubicBezTo>
                  <a:pt x="944528" y="30414"/>
                  <a:pt x="944045" y="31426"/>
                  <a:pt x="944045" y="31426"/>
                </a:cubicBezTo>
                <a:cubicBezTo>
                  <a:pt x="943562" y="31933"/>
                  <a:pt x="943562" y="32439"/>
                  <a:pt x="943079" y="32439"/>
                </a:cubicBezTo>
                <a:lnTo>
                  <a:pt x="942113" y="31933"/>
                </a:lnTo>
                <a:cubicBezTo>
                  <a:pt x="942113" y="31426"/>
                  <a:pt x="943079" y="30920"/>
                  <a:pt x="943079" y="30414"/>
                </a:cubicBezTo>
                <a:cubicBezTo>
                  <a:pt x="942596" y="30414"/>
                  <a:pt x="942113" y="29908"/>
                  <a:pt x="941630" y="29908"/>
                </a:cubicBezTo>
                <a:cubicBezTo>
                  <a:pt x="941630" y="29397"/>
                  <a:pt x="941147" y="28891"/>
                  <a:pt x="940665" y="28891"/>
                </a:cubicBezTo>
                <a:lnTo>
                  <a:pt x="939699" y="27879"/>
                </a:lnTo>
                <a:cubicBezTo>
                  <a:pt x="939699" y="27879"/>
                  <a:pt x="938733" y="28891"/>
                  <a:pt x="938733" y="29397"/>
                </a:cubicBezTo>
                <a:lnTo>
                  <a:pt x="937767" y="30414"/>
                </a:lnTo>
                <a:cubicBezTo>
                  <a:pt x="937767" y="30414"/>
                  <a:pt x="936802" y="29908"/>
                  <a:pt x="936802" y="29397"/>
                </a:cubicBezTo>
                <a:lnTo>
                  <a:pt x="937767" y="28385"/>
                </a:lnTo>
                <a:cubicBezTo>
                  <a:pt x="937767" y="27879"/>
                  <a:pt x="938250" y="27373"/>
                  <a:pt x="938733" y="27373"/>
                </a:cubicBezTo>
                <a:cubicBezTo>
                  <a:pt x="938733" y="26862"/>
                  <a:pt x="939216" y="26356"/>
                  <a:pt x="939216" y="25850"/>
                </a:cubicBezTo>
                <a:lnTo>
                  <a:pt x="938250" y="25344"/>
                </a:lnTo>
                <a:cubicBezTo>
                  <a:pt x="938250" y="24837"/>
                  <a:pt x="939216" y="24331"/>
                  <a:pt x="939216" y="24331"/>
                </a:cubicBezTo>
                <a:cubicBezTo>
                  <a:pt x="939216" y="23825"/>
                  <a:pt x="938250" y="23315"/>
                  <a:pt x="938250" y="23315"/>
                </a:cubicBezTo>
                <a:cubicBezTo>
                  <a:pt x="937767" y="23315"/>
                  <a:pt x="937285" y="24331"/>
                  <a:pt x="937285" y="24331"/>
                </a:cubicBezTo>
                <a:cubicBezTo>
                  <a:pt x="936802" y="24331"/>
                  <a:pt x="936319" y="23315"/>
                  <a:pt x="936319" y="23315"/>
                </a:cubicBezTo>
                <a:cubicBezTo>
                  <a:pt x="935836" y="23825"/>
                  <a:pt x="935836" y="24331"/>
                  <a:pt x="935353" y="24837"/>
                </a:cubicBezTo>
                <a:cubicBezTo>
                  <a:pt x="935353" y="24837"/>
                  <a:pt x="934388" y="25344"/>
                  <a:pt x="934388" y="25850"/>
                </a:cubicBezTo>
                <a:cubicBezTo>
                  <a:pt x="934388" y="25850"/>
                  <a:pt x="935353" y="26356"/>
                  <a:pt x="935353" y="26862"/>
                </a:cubicBezTo>
                <a:cubicBezTo>
                  <a:pt x="935836" y="26862"/>
                  <a:pt x="934870" y="27373"/>
                  <a:pt x="934870" y="27879"/>
                </a:cubicBezTo>
                <a:cubicBezTo>
                  <a:pt x="934870" y="27879"/>
                  <a:pt x="934388" y="28385"/>
                  <a:pt x="933905" y="28891"/>
                </a:cubicBezTo>
                <a:lnTo>
                  <a:pt x="932939" y="29908"/>
                </a:lnTo>
                <a:lnTo>
                  <a:pt x="934388" y="30920"/>
                </a:lnTo>
                <a:cubicBezTo>
                  <a:pt x="933905" y="31426"/>
                  <a:pt x="933422" y="31426"/>
                  <a:pt x="933422" y="31933"/>
                </a:cubicBezTo>
                <a:cubicBezTo>
                  <a:pt x="932939" y="32439"/>
                  <a:pt x="932939" y="32949"/>
                  <a:pt x="932456" y="32949"/>
                </a:cubicBezTo>
                <a:cubicBezTo>
                  <a:pt x="932456" y="33455"/>
                  <a:pt x="931490" y="32439"/>
                  <a:pt x="931490" y="32439"/>
                </a:cubicBezTo>
                <a:cubicBezTo>
                  <a:pt x="931008" y="32439"/>
                  <a:pt x="931008" y="33455"/>
                  <a:pt x="930525" y="33455"/>
                </a:cubicBezTo>
                <a:cubicBezTo>
                  <a:pt x="930525" y="33455"/>
                  <a:pt x="930042" y="32439"/>
                  <a:pt x="929559" y="32439"/>
                </a:cubicBezTo>
                <a:cubicBezTo>
                  <a:pt x="929559" y="32439"/>
                  <a:pt x="930042" y="31426"/>
                  <a:pt x="930525" y="31426"/>
                </a:cubicBezTo>
                <a:cubicBezTo>
                  <a:pt x="930525" y="30920"/>
                  <a:pt x="931008" y="30414"/>
                  <a:pt x="931008" y="30414"/>
                </a:cubicBezTo>
                <a:cubicBezTo>
                  <a:pt x="931490" y="29908"/>
                  <a:pt x="930042" y="29397"/>
                  <a:pt x="930042" y="29397"/>
                </a:cubicBezTo>
                <a:lnTo>
                  <a:pt x="931008" y="28385"/>
                </a:lnTo>
                <a:lnTo>
                  <a:pt x="930042" y="27373"/>
                </a:lnTo>
                <a:cubicBezTo>
                  <a:pt x="929559" y="27373"/>
                  <a:pt x="929076" y="28385"/>
                  <a:pt x="929076" y="28385"/>
                </a:cubicBezTo>
                <a:cubicBezTo>
                  <a:pt x="928593" y="28891"/>
                  <a:pt x="928593" y="29397"/>
                  <a:pt x="928110" y="29908"/>
                </a:cubicBezTo>
                <a:lnTo>
                  <a:pt x="929076" y="30414"/>
                </a:lnTo>
                <a:cubicBezTo>
                  <a:pt x="929559" y="30920"/>
                  <a:pt x="928593" y="31426"/>
                  <a:pt x="928593" y="31426"/>
                </a:cubicBezTo>
                <a:lnTo>
                  <a:pt x="929559" y="32439"/>
                </a:lnTo>
                <a:cubicBezTo>
                  <a:pt x="929076" y="32439"/>
                  <a:pt x="929076" y="33455"/>
                  <a:pt x="928593" y="33455"/>
                </a:cubicBezTo>
                <a:cubicBezTo>
                  <a:pt x="928593" y="33455"/>
                  <a:pt x="928110" y="32949"/>
                  <a:pt x="927628" y="32949"/>
                </a:cubicBezTo>
                <a:cubicBezTo>
                  <a:pt x="927145" y="33455"/>
                  <a:pt x="926662" y="34468"/>
                  <a:pt x="926179" y="34974"/>
                </a:cubicBezTo>
                <a:cubicBezTo>
                  <a:pt x="925696" y="34974"/>
                  <a:pt x="925213" y="34468"/>
                  <a:pt x="924730" y="33962"/>
                </a:cubicBezTo>
                <a:cubicBezTo>
                  <a:pt x="924730" y="33962"/>
                  <a:pt x="925696" y="33455"/>
                  <a:pt x="925696" y="32949"/>
                </a:cubicBezTo>
                <a:cubicBezTo>
                  <a:pt x="926179" y="32949"/>
                  <a:pt x="926662" y="32439"/>
                  <a:pt x="926662" y="31933"/>
                </a:cubicBezTo>
                <a:cubicBezTo>
                  <a:pt x="926662" y="31426"/>
                  <a:pt x="927628" y="30920"/>
                  <a:pt x="927628" y="30920"/>
                </a:cubicBezTo>
                <a:cubicBezTo>
                  <a:pt x="927145" y="30414"/>
                  <a:pt x="926179" y="30414"/>
                  <a:pt x="926179" y="29908"/>
                </a:cubicBezTo>
                <a:lnTo>
                  <a:pt x="927145" y="28891"/>
                </a:lnTo>
                <a:lnTo>
                  <a:pt x="926179" y="27879"/>
                </a:lnTo>
                <a:cubicBezTo>
                  <a:pt x="925696" y="27879"/>
                  <a:pt x="925696" y="28891"/>
                  <a:pt x="925213" y="28891"/>
                </a:cubicBezTo>
                <a:cubicBezTo>
                  <a:pt x="924730" y="28891"/>
                  <a:pt x="924730" y="28385"/>
                  <a:pt x="924248" y="28385"/>
                </a:cubicBezTo>
                <a:cubicBezTo>
                  <a:pt x="924248" y="28385"/>
                  <a:pt x="923282" y="28891"/>
                  <a:pt x="923282" y="29397"/>
                </a:cubicBezTo>
                <a:cubicBezTo>
                  <a:pt x="923282" y="29397"/>
                  <a:pt x="924248" y="29908"/>
                  <a:pt x="924248" y="30414"/>
                </a:cubicBezTo>
                <a:cubicBezTo>
                  <a:pt x="924248" y="30414"/>
                  <a:pt x="923765" y="30920"/>
                  <a:pt x="923765" y="31426"/>
                </a:cubicBezTo>
                <a:cubicBezTo>
                  <a:pt x="923282" y="31933"/>
                  <a:pt x="923282" y="31933"/>
                  <a:pt x="922799" y="32439"/>
                </a:cubicBezTo>
                <a:cubicBezTo>
                  <a:pt x="922316" y="32949"/>
                  <a:pt x="922316" y="33455"/>
                  <a:pt x="921833" y="33455"/>
                </a:cubicBezTo>
                <a:cubicBezTo>
                  <a:pt x="921833" y="33962"/>
                  <a:pt x="921350" y="34468"/>
                  <a:pt x="921350" y="34974"/>
                </a:cubicBezTo>
                <a:cubicBezTo>
                  <a:pt x="920868" y="34974"/>
                  <a:pt x="920385" y="35986"/>
                  <a:pt x="920385" y="35986"/>
                </a:cubicBezTo>
                <a:lnTo>
                  <a:pt x="919419" y="34974"/>
                </a:lnTo>
                <a:lnTo>
                  <a:pt x="919902" y="33962"/>
                </a:lnTo>
                <a:lnTo>
                  <a:pt x="920868" y="32949"/>
                </a:lnTo>
                <a:cubicBezTo>
                  <a:pt x="920385" y="32439"/>
                  <a:pt x="919902" y="31933"/>
                  <a:pt x="919902" y="31933"/>
                </a:cubicBezTo>
                <a:cubicBezTo>
                  <a:pt x="919419" y="31933"/>
                  <a:pt x="918936" y="32949"/>
                  <a:pt x="918936" y="32949"/>
                </a:cubicBezTo>
                <a:cubicBezTo>
                  <a:pt x="918453" y="32949"/>
                  <a:pt x="917970" y="32439"/>
                  <a:pt x="917970" y="31933"/>
                </a:cubicBezTo>
                <a:cubicBezTo>
                  <a:pt x="917488" y="31933"/>
                  <a:pt x="917005" y="31426"/>
                  <a:pt x="917005" y="31426"/>
                </a:cubicBezTo>
                <a:cubicBezTo>
                  <a:pt x="916522" y="31426"/>
                  <a:pt x="916522" y="32439"/>
                  <a:pt x="916039" y="32439"/>
                </a:cubicBezTo>
                <a:cubicBezTo>
                  <a:pt x="915556" y="32439"/>
                  <a:pt x="915073" y="31426"/>
                  <a:pt x="915073" y="31426"/>
                </a:cubicBezTo>
                <a:cubicBezTo>
                  <a:pt x="914591" y="31426"/>
                  <a:pt x="914108" y="32949"/>
                  <a:pt x="914108" y="32439"/>
                </a:cubicBezTo>
                <a:cubicBezTo>
                  <a:pt x="913625" y="32439"/>
                  <a:pt x="913142" y="31933"/>
                  <a:pt x="913142" y="31933"/>
                </a:cubicBezTo>
                <a:cubicBezTo>
                  <a:pt x="912659" y="31426"/>
                  <a:pt x="912176" y="31426"/>
                  <a:pt x="912176" y="30920"/>
                </a:cubicBezTo>
                <a:cubicBezTo>
                  <a:pt x="911694" y="30920"/>
                  <a:pt x="911210" y="29908"/>
                  <a:pt x="910728" y="29908"/>
                </a:cubicBezTo>
                <a:lnTo>
                  <a:pt x="910245" y="31426"/>
                </a:lnTo>
                <a:cubicBezTo>
                  <a:pt x="909762" y="30920"/>
                  <a:pt x="908796" y="30414"/>
                  <a:pt x="908796" y="30414"/>
                </a:cubicBezTo>
                <a:cubicBezTo>
                  <a:pt x="908796" y="29908"/>
                  <a:pt x="909762" y="29397"/>
                  <a:pt x="909762" y="29397"/>
                </a:cubicBezTo>
                <a:cubicBezTo>
                  <a:pt x="909762" y="28891"/>
                  <a:pt x="908796" y="28385"/>
                  <a:pt x="908796" y="28385"/>
                </a:cubicBezTo>
                <a:cubicBezTo>
                  <a:pt x="908796" y="27879"/>
                  <a:pt x="909279" y="27373"/>
                  <a:pt x="909762" y="27373"/>
                </a:cubicBezTo>
                <a:cubicBezTo>
                  <a:pt x="909762" y="26862"/>
                  <a:pt x="910245" y="26356"/>
                  <a:pt x="910245" y="25850"/>
                </a:cubicBezTo>
                <a:lnTo>
                  <a:pt x="909279" y="25344"/>
                </a:lnTo>
                <a:cubicBezTo>
                  <a:pt x="908796" y="25850"/>
                  <a:pt x="908313" y="26862"/>
                  <a:pt x="907831" y="27373"/>
                </a:cubicBezTo>
                <a:cubicBezTo>
                  <a:pt x="907348" y="27879"/>
                  <a:pt x="906865" y="28385"/>
                  <a:pt x="906865" y="28385"/>
                </a:cubicBezTo>
                <a:lnTo>
                  <a:pt x="905899" y="27879"/>
                </a:lnTo>
                <a:cubicBezTo>
                  <a:pt x="905899" y="27373"/>
                  <a:pt x="906382" y="26862"/>
                  <a:pt x="906382" y="26862"/>
                </a:cubicBezTo>
                <a:cubicBezTo>
                  <a:pt x="906865" y="26356"/>
                  <a:pt x="907348" y="25850"/>
                  <a:pt x="907348" y="25344"/>
                </a:cubicBezTo>
                <a:cubicBezTo>
                  <a:pt x="907831" y="25344"/>
                  <a:pt x="908313" y="24837"/>
                  <a:pt x="908313" y="24331"/>
                </a:cubicBezTo>
                <a:cubicBezTo>
                  <a:pt x="908313" y="24331"/>
                  <a:pt x="907348" y="23825"/>
                  <a:pt x="907348" y="23315"/>
                </a:cubicBezTo>
                <a:cubicBezTo>
                  <a:pt x="906865" y="23825"/>
                  <a:pt x="906382" y="24331"/>
                  <a:pt x="906382" y="24837"/>
                </a:cubicBezTo>
                <a:cubicBezTo>
                  <a:pt x="905899" y="24837"/>
                  <a:pt x="905416" y="25344"/>
                  <a:pt x="905416" y="25850"/>
                </a:cubicBezTo>
                <a:lnTo>
                  <a:pt x="904450" y="26862"/>
                </a:lnTo>
                <a:lnTo>
                  <a:pt x="905899" y="27879"/>
                </a:lnTo>
                <a:cubicBezTo>
                  <a:pt x="905416" y="27879"/>
                  <a:pt x="904934" y="28891"/>
                  <a:pt x="904934" y="28891"/>
                </a:cubicBezTo>
                <a:cubicBezTo>
                  <a:pt x="904934" y="28891"/>
                  <a:pt x="903968" y="28385"/>
                  <a:pt x="903968" y="27879"/>
                </a:cubicBezTo>
                <a:cubicBezTo>
                  <a:pt x="903485" y="27879"/>
                  <a:pt x="903002" y="27373"/>
                  <a:pt x="903002" y="27373"/>
                </a:cubicBezTo>
                <a:cubicBezTo>
                  <a:pt x="902519" y="27373"/>
                  <a:pt x="902036" y="28385"/>
                  <a:pt x="902036" y="28385"/>
                </a:cubicBezTo>
                <a:lnTo>
                  <a:pt x="901071" y="29397"/>
                </a:lnTo>
                <a:lnTo>
                  <a:pt x="900105" y="28385"/>
                </a:lnTo>
                <a:cubicBezTo>
                  <a:pt x="900105" y="28891"/>
                  <a:pt x="899139" y="29397"/>
                  <a:pt x="899139" y="29908"/>
                </a:cubicBezTo>
                <a:lnTo>
                  <a:pt x="900105" y="30414"/>
                </a:lnTo>
                <a:cubicBezTo>
                  <a:pt x="900105" y="30920"/>
                  <a:pt x="899622" y="31426"/>
                  <a:pt x="899622" y="31933"/>
                </a:cubicBezTo>
                <a:cubicBezTo>
                  <a:pt x="899139" y="31933"/>
                  <a:pt x="898656" y="32949"/>
                  <a:pt x="898656" y="32949"/>
                </a:cubicBezTo>
                <a:lnTo>
                  <a:pt x="897691" y="31933"/>
                </a:lnTo>
                <a:cubicBezTo>
                  <a:pt x="897208" y="31933"/>
                  <a:pt x="896725" y="31426"/>
                  <a:pt x="896725" y="30920"/>
                </a:cubicBezTo>
                <a:cubicBezTo>
                  <a:pt x="896242" y="30920"/>
                  <a:pt x="895759" y="30414"/>
                  <a:pt x="895276" y="30414"/>
                </a:cubicBezTo>
                <a:lnTo>
                  <a:pt x="894793" y="31426"/>
                </a:lnTo>
                <a:cubicBezTo>
                  <a:pt x="894311" y="31426"/>
                  <a:pt x="893828" y="30920"/>
                  <a:pt x="893345" y="30414"/>
                </a:cubicBezTo>
                <a:lnTo>
                  <a:pt x="892379" y="29397"/>
                </a:lnTo>
                <a:cubicBezTo>
                  <a:pt x="892379" y="29908"/>
                  <a:pt x="891896" y="30414"/>
                  <a:pt x="891413" y="30920"/>
                </a:cubicBezTo>
                <a:lnTo>
                  <a:pt x="890931" y="31933"/>
                </a:lnTo>
                <a:lnTo>
                  <a:pt x="891896" y="32949"/>
                </a:lnTo>
                <a:cubicBezTo>
                  <a:pt x="891896" y="32949"/>
                  <a:pt x="891413" y="33962"/>
                  <a:pt x="890931" y="33962"/>
                </a:cubicBezTo>
                <a:lnTo>
                  <a:pt x="889965" y="32949"/>
                </a:lnTo>
                <a:cubicBezTo>
                  <a:pt x="889965" y="32949"/>
                  <a:pt x="888999" y="32439"/>
                  <a:pt x="888999" y="31933"/>
                </a:cubicBezTo>
                <a:cubicBezTo>
                  <a:pt x="888999" y="31933"/>
                  <a:pt x="889482" y="31426"/>
                  <a:pt x="889482" y="30920"/>
                </a:cubicBezTo>
                <a:cubicBezTo>
                  <a:pt x="889965" y="30920"/>
                  <a:pt x="890448" y="30414"/>
                  <a:pt x="890448" y="29908"/>
                </a:cubicBezTo>
                <a:cubicBezTo>
                  <a:pt x="890448" y="29908"/>
                  <a:pt x="889482" y="29397"/>
                  <a:pt x="889482" y="28891"/>
                </a:cubicBezTo>
                <a:cubicBezTo>
                  <a:pt x="888999" y="29397"/>
                  <a:pt x="888999" y="29908"/>
                  <a:pt x="888516" y="30414"/>
                </a:cubicBezTo>
                <a:lnTo>
                  <a:pt x="888033" y="31426"/>
                </a:lnTo>
                <a:cubicBezTo>
                  <a:pt x="887550" y="31426"/>
                  <a:pt x="886585" y="30414"/>
                  <a:pt x="886585" y="30414"/>
                </a:cubicBezTo>
                <a:cubicBezTo>
                  <a:pt x="887068" y="30414"/>
                  <a:pt x="887068" y="29397"/>
                  <a:pt x="887550" y="29397"/>
                </a:cubicBezTo>
                <a:cubicBezTo>
                  <a:pt x="887068" y="28891"/>
                  <a:pt x="886102" y="28385"/>
                  <a:pt x="885619" y="27373"/>
                </a:cubicBezTo>
                <a:cubicBezTo>
                  <a:pt x="885136" y="27373"/>
                  <a:pt x="884653" y="26862"/>
                  <a:pt x="884170" y="26862"/>
                </a:cubicBezTo>
                <a:lnTo>
                  <a:pt x="883688" y="27879"/>
                </a:lnTo>
                <a:cubicBezTo>
                  <a:pt x="883205" y="27879"/>
                  <a:pt x="882722" y="26862"/>
                  <a:pt x="882239" y="26862"/>
                </a:cubicBezTo>
                <a:cubicBezTo>
                  <a:pt x="882239" y="26862"/>
                  <a:pt x="881273" y="25850"/>
                  <a:pt x="881273" y="26356"/>
                </a:cubicBezTo>
                <a:lnTo>
                  <a:pt x="880307" y="27373"/>
                </a:lnTo>
                <a:cubicBezTo>
                  <a:pt x="880790" y="27373"/>
                  <a:pt x="881756" y="27879"/>
                  <a:pt x="881756" y="27879"/>
                </a:cubicBezTo>
                <a:cubicBezTo>
                  <a:pt x="881756" y="28385"/>
                  <a:pt x="880790" y="28891"/>
                  <a:pt x="880790" y="29397"/>
                </a:cubicBezTo>
                <a:cubicBezTo>
                  <a:pt x="880790" y="29397"/>
                  <a:pt x="880307" y="29908"/>
                  <a:pt x="879825" y="30414"/>
                </a:cubicBezTo>
                <a:cubicBezTo>
                  <a:pt x="879825" y="30920"/>
                  <a:pt x="879342" y="31426"/>
                  <a:pt x="879342" y="31426"/>
                </a:cubicBezTo>
                <a:cubicBezTo>
                  <a:pt x="878859" y="31426"/>
                  <a:pt x="878376" y="30414"/>
                  <a:pt x="877893" y="30414"/>
                </a:cubicBezTo>
                <a:cubicBezTo>
                  <a:pt x="877893" y="30920"/>
                  <a:pt x="877410" y="31933"/>
                  <a:pt x="877410" y="31933"/>
                </a:cubicBezTo>
                <a:cubicBezTo>
                  <a:pt x="876927" y="31933"/>
                  <a:pt x="876444" y="30920"/>
                  <a:pt x="875962" y="30920"/>
                </a:cubicBezTo>
                <a:lnTo>
                  <a:pt x="875479" y="31933"/>
                </a:lnTo>
                <a:lnTo>
                  <a:pt x="876444" y="32949"/>
                </a:lnTo>
                <a:cubicBezTo>
                  <a:pt x="876444" y="32949"/>
                  <a:pt x="875962" y="33962"/>
                  <a:pt x="875479" y="33962"/>
                </a:cubicBezTo>
                <a:cubicBezTo>
                  <a:pt x="875479" y="33962"/>
                  <a:pt x="874996" y="32949"/>
                  <a:pt x="874513" y="32949"/>
                </a:cubicBezTo>
                <a:cubicBezTo>
                  <a:pt x="874030" y="33455"/>
                  <a:pt x="874030" y="33962"/>
                  <a:pt x="873547" y="34468"/>
                </a:cubicBezTo>
                <a:cubicBezTo>
                  <a:pt x="873547" y="34468"/>
                  <a:pt x="873065" y="33455"/>
                  <a:pt x="872582" y="33455"/>
                </a:cubicBezTo>
                <a:cubicBezTo>
                  <a:pt x="872582" y="33455"/>
                  <a:pt x="873065" y="32439"/>
                  <a:pt x="873547" y="32439"/>
                </a:cubicBezTo>
                <a:cubicBezTo>
                  <a:pt x="873547" y="31933"/>
                  <a:pt x="874030" y="31426"/>
                  <a:pt x="874030" y="31426"/>
                </a:cubicBezTo>
                <a:cubicBezTo>
                  <a:pt x="874030" y="30920"/>
                  <a:pt x="873065" y="30414"/>
                  <a:pt x="873065" y="30414"/>
                </a:cubicBezTo>
                <a:lnTo>
                  <a:pt x="874030" y="29397"/>
                </a:lnTo>
                <a:cubicBezTo>
                  <a:pt x="873547" y="28891"/>
                  <a:pt x="873065" y="28385"/>
                  <a:pt x="873065" y="28385"/>
                </a:cubicBezTo>
                <a:cubicBezTo>
                  <a:pt x="872582" y="28385"/>
                  <a:pt x="872582" y="29397"/>
                  <a:pt x="872099" y="29397"/>
                </a:cubicBezTo>
                <a:cubicBezTo>
                  <a:pt x="871616" y="29397"/>
                  <a:pt x="871133" y="28385"/>
                  <a:pt x="871133" y="28385"/>
                </a:cubicBezTo>
                <a:cubicBezTo>
                  <a:pt x="870650" y="28891"/>
                  <a:pt x="870650" y="29397"/>
                  <a:pt x="870167" y="29908"/>
                </a:cubicBezTo>
                <a:cubicBezTo>
                  <a:pt x="869684" y="29908"/>
                  <a:pt x="869684" y="30920"/>
                  <a:pt x="869202" y="30920"/>
                </a:cubicBezTo>
                <a:cubicBezTo>
                  <a:pt x="869202" y="30920"/>
                  <a:pt x="868719" y="29908"/>
                  <a:pt x="868236" y="29908"/>
                </a:cubicBezTo>
                <a:cubicBezTo>
                  <a:pt x="867753" y="29908"/>
                  <a:pt x="867753" y="30920"/>
                  <a:pt x="867270" y="30920"/>
                </a:cubicBezTo>
                <a:lnTo>
                  <a:pt x="866304" y="30414"/>
                </a:lnTo>
                <a:cubicBezTo>
                  <a:pt x="866304" y="29908"/>
                  <a:pt x="867270" y="29397"/>
                  <a:pt x="867270" y="28891"/>
                </a:cubicBezTo>
                <a:lnTo>
                  <a:pt x="866304" y="28385"/>
                </a:lnTo>
                <a:cubicBezTo>
                  <a:pt x="865821" y="28385"/>
                  <a:pt x="865821" y="29397"/>
                  <a:pt x="865339" y="29397"/>
                </a:cubicBezTo>
                <a:lnTo>
                  <a:pt x="864373" y="28385"/>
                </a:lnTo>
                <a:cubicBezTo>
                  <a:pt x="863890" y="28891"/>
                  <a:pt x="863407" y="29397"/>
                  <a:pt x="863407" y="29908"/>
                </a:cubicBezTo>
                <a:cubicBezTo>
                  <a:pt x="862924" y="29908"/>
                  <a:pt x="862924" y="30414"/>
                  <a:pt x="862441" y="30920"/>
                </a:cubicBezTo>
                <a:cubicBezTo>
                  <a:pt x="862441" y="31426"/>
                  <a:pt x="861959" y="31426"/>
                  <a:pt x="861959" y="31933"/>
                </a:cubicBezTo>
                <a:cubicBezTo>
                  <a:pt x="861476" y="31933"/>
                  <a:pt x="860993" y="32949"/>
                  <a:pt x="860993" y="32949"/>
                </a:cubicBezTo>
                <a:lnTo>
                  <a:pt x="860027" y="32439"/>
                </a:lnTo>
                <a:cubicBezTo>
                  <a:pt x="860027" y="31933"/>
                  <a:pt x="860510" y="31426"/>
                  <a:pt x="860510" y="30920"/>
                </a:cubicBezTo>
                <a:lnTo>
                  <a:pt x="859544" y="30414"/>
                </a:lnTo>
                <a:cubicBezTo>
                  <a:pt x="859544" y="29908"/>
                  <a:pt x="860510" y="28891"/>
                  <a:pt x="860510" y="28891"/>
                </a:cubicBezTo>
                <a:cubicBezTo>
                  <a:pt x="860027" y="28891"/>
                  <a:pt x="859544" y="28385"/>
                  <a:pt x="859544" y="28385"/>
                </a:cubicBezTo>
                <a:cubicBezTo>
                  <a:pt x="859061" y="28385"/>
                  <a:pt x="858579" y="29397"/>
                  <a:pt x="858579" y="29397"/>
                </a:cubicBezTo>
                <a:cubicBezTo>
                  <a:pt x="858096" y="29397"/>
                  <a:pt x="858096" y="29908"/>
                  <a:pt x="857613" y="30414"/>
                </a:cubicBezTo>
                <a:lnTo>
                  <a:pt x="857130" y="31426"/>
                </a:lnTo>
                <a:cubicBezTo>
                  <a:pt x="856647" y="31426"/>
                  <a:pt x="856164" y="30920"/>
                  <a:pt x="855681" y="30920"/>
                </a:cubicBezTo>
                <a:cubicBezTo>
                  <a:pt x="855681" y="30414"/>
                  <a:pt x="854716" y="29908"/>
                  <a:pt x="854716" y="29908"/>
                </a:cubicBezTo>
                <a:lnTo>
                  <a:pt x="855681" y="28891"/>
                </a:lnTo>
                <a:cubicBezTo>
                  <a:pt x="855681" y="28891"/>
                  <a:pt x="856647" y="27879"/>
                  <a:pt x="856164" y="27373"/>
                </a:cubicBezTo>
                <a:cubicBezTo>
                  <a:pt x="856164" y="27373"/>
                  <a:pt x="855681" y="26862"/>
                  <a:pt x="855199" y="26862"/>
                </a:cubicBezTo>
                <a:cubicBezTo>
                  <a:pt x="855199" y="27373"/>
                  <a:pt x="854716" y="27373"/>
                  <a:pt x="854716" y="27879"/>
                </a:cubicBezTo>
                <a:cubicBezTo>
                  <a:pt x="854233" y="28385"/>
                  <a:pt x="853750" y="28891"/>
                  <a:pt x="853750" y="28891"/>
                </a:cubicBezTo>
                <a:cubicBezTo>
                  <a:pt x="853750" y="29397"/>
                  <a:pt x="854716" y="29908"/>
                  <a:pt x="854716" y="29908"/>
                </a:cubicBezTo>
                <a:cubicBezTo>
                  <a:pt x="854716" y="30414"/>
                  <a:pt x="853750" y="30920"/>
                  <a:pt x="853750" y="30920"/>
                </a:cubicBezTo>
                <a:cubicBezTo>
                  <a:pt x="853750" y="31426"/>
                  <a:pt x="853267" y="31933"/>
                  <a:pt x="853267" y="31933"/>
                </a:cubicBezTo>
                <a:lnTo>
                  <a:pt x="851819" y="31426"/>
                </a:lnTo>
                <a:cubicBezTo>
                  <a:pt x="851819" y="30920"/>
                  <a:pt x="852784" y="30414"/>
                  <a:pt x="852784" y="29908"/>
                </a:cubicBezTo>
                <a:lnTo>
                  <a:pt x="851819" y="29397"/>
                </a:lnTo>
                <a:cubicBezTo>
                  <a:pt x="851819" y="28891"/>
                  <a:pt x="852301" y="28385"/>
                  <a:pt x="852784" y="28385"/>
                </a:cubicBezTo>
                <a:cubicBezTo>
                  <a:pt x="852784" y="27879"/>
                  <a:pt x="853267" y="26862"/>
                  <a:pt x="853267" y="26862"/>
                </a:cubicBezTo>
                <a:lnTo>
                  <a:pt x="852301" y="26356"/>
                </a:lnTo>
                <a:cubicBezTo>
                  <a:pt x="851819" y="26356"/>
                  <a:pt x="851819" y="27373"/>
                  <a:pt x="851336" y="27373"/>
                </a:cubicBezTo>
                <a:lnTo>
                  <a:pt x="850370" y="26356"/>
                </a:lnTo>
                <a:cubicBezTo>
                  <a:pt x="849887" y="26356"/>
                  <a:pt x="849887" y="25850"/>
                  <a:pt x="849404" y="25344"/>
                </a:cubicBezTo>
                <a:cubicBezTo>
                  <a:pt x="849404" y="25850"/>
                  <a:pt x="848439" y="26356"/>
                  <a:pt x="848439" y="26862"/>
                </a:cubicBezTo>
                <a:lnTo>
                  <a:pt x="849404" y="27373"/>
                </a:lnTo>
                <a:cubicBezTo>
                  <a:pt x="849404" y="27879"/>
                  <a:pt x="848921" y="28385"/>
                  <a:pt x="848921" y="28891"/>
                </a:cubicBezTo>
                <a:lnTo>
                  <a:pt x="849887" y="29397"/>
                </a:lnTo>
                <a:cubicBezTo>
                  <a:pt x="849887" y="29908"/>
                  <a:pt x="848921" y="30414"/>
                  <a:pt x="848921" y="30920"/>
                </a:cubicBezTo>
                <a:cubicBezTo>
                  <a:pt x="848921" y="30920"/>
                  <a:pt x="848439" y="31426"/>
                  <a:pt x="848439" y="31933"/>
                </a:cubicBezTo>
                <a:cubicBezTo>
                  <a:pt x="848439" y="31933"/>
                  <a:pt x="848921" y="32439"/>
                  <a:pt x="849404" y="32439"/>
                </a:cubicBezTo>
                <a:lnTo>
                  <a:pt x="848439" y="33962"/>
                </a:lnTo>
                <a:lnTo>
                  <a:pt x="847473" y="32949"/>
                </a:lnTo>
                <a:lnTo>
                  <a:pt x="846507" y="33962"/>
                </a:lnTo>
                <a:lnTo>
                  <a:pt x="845541" y="33455"/>
                </a:lnTo>
                <a:cubicBezTo>
                  <a:pt x="845541" y="32949"/>
                  <a:pt x="846507" y="31933"/>
                  <a:pt x="846507" y="31933"/>
                </a:cubicBezTo>
                <a:cubicBezTo>
                  <a:pt x="846024" y="31933"/>
                  <a:pt x="845541" y="31426"/>
                  <a:pt x="845059" y="31426"/>
                </a:cubicBezTo>
                <a:lnTo>
                  <a:pt x="844576" y="32439"/>
                </a:lnTo>
                <a:cubicBezTo>
                  <a:pt x="844093" y="32439"/>
                  <a:pt x="843610" y="31933"/>
                  <a:pt x="843127" y="31426"/>
                </a:cubicBezTo>
                <a:cubicBezTo>
                  <a:pt x="843127" y="31426"/>
                  <a:pt x="842644" y="30414"/>
                  <a:pt x="842161" y="30414"/>
                </a:cubicBezTo>
                <a:cubicBezTo>
                  <a:pt x="842161" y="30414"/>
                  <a:pt x="841679" y="29908"/>
                  <a:pt x="841196" y="29908"/>
                </a:cubicBezTo>
                <a:cubicBezTo>
                  <a:pt x="841196" y="29908"/>
                  <a:pt x="840713" y="30920"/>
                  <a:pt x="840230" y="30920"/>
                </a:cubicBezTo>
                <a:cubicBezTo>
                  <a:pt x="840230" y="31426"/>
                  <a:pt x="839747" y="31933"/>
                  <a:pt x="839747" y="31933"/>
                </a:cubicBezTo>
                <a:cubicBezTo>
                  <a:pt x="839264" y="31933"/>
                  <a:pt x="838781" y="32949"/>
                  <a:pt x="838781" y="32949"/>
                </a:cubicBezTo>
                <a:cubicBezTo>
                  <a:pt x="838299" y="32949"/>
                  <a:pt x="837816" y="32439"/>
                  <a:pt x="837816" y="32439"/>
                </a:cubicBezTo>
                <a:cubicBezTo>
                  <a:pt x="837333" y="32439"/>
                  <a:pt x="837333" y="33455"/>
                  <a:pt x="836850" y="33455"/>
                </a:cubicBezTo>
                <a:cubicBezTo>
                  <a:pt x="836850" y="32949"/>
                  <a:pt x="835884" y="32949"/>
                  <a:pt x="835884" y="32439"/>
                </a:cubicBezTo>
                <a:cubicBezTo>
                  <a:pt x="835884" y="32439"/>
                  <a:pt x="836850" y="31933"/>
                  <a:pt x="836367" y="31426"/>
                </a:cubicBezTo>
                <a:cubicBezTo>
                  <a:pt x="836367" y="30920"/>
                  <a:pt x="835401" y="30920"/>
                  <a:pt x="835401" y="30414"/>
                </a:cubicBezTo>
                <a:cubicBezTo>
                  <a:pt x="835401" y="30414"/>
                  <a:pt x="836367" y="29908"/>
                  <a:pt x="836367" y="29397"/>
                </a:cubicBezTo>
                <a:cubicBezTo>
                  <a:pt x="836367" y="28891"/>
                  <a:pt x="835401" y="28891"/>
                  <a:pt x="835401" y="28385"/>
                </a:cubicBezTo>
                <a:cubicBezTo>
                  <a:pt x="834919" y="28891"/>
                  <a:pt x="834436" y="29397"/>
                  <a:pt x="834436" y="29908"/>
                </a:cubicBezTo>
                <a:lnTo>
                  <a:pt x="833470" y="30920"/>
                </a:lnTo>
                <a:lnTo>
                  <a:pt x="832504" y="29908"/>
                </a:lnTo>
                <a:cubicBezTo>
                  <a:pt x="832504" y="29908"/>
                  <a:pt x="832987" y="28891"/>
                  <a:pt x="833470" y="28891"/>
                </a:cubicBezTo>
                <a:cubicBezTo>
                  <a:pt x="833470" y="28385"/>
                  <a:pt x="833953" y="27879"/>
                  <a:pt x="833953" y="27879"/>
                </a:cubicBezTo>
                <a:cubicBezTo>
                  <a:pt x="834436" y="27373"/>
                  <a:pt x="834919" y="26862"/>
                  <a:pt x="834919" y="26356"/>
                </a:cubicBezTo>
                <a:cubicBezTo>
                  <a:pt x="834919" y="26356"/>
                  <a:pt x="835884" y="25850"/>
                  <a:pt x="835884" y="25344"/>
                </a:cubicBezTo>
                <a:lnTo>
                  <a:pt x="834919" y="24331"/>
                </a:lnTo>
                <a:cubicBezTo>
                  <a:pt x="834436" y="24837"/>
                  <a:pt x="833953" y="25344"/>
                  <a:pt x="833953" y="25850"/>
                </a:cubicBezTo>
                <a:cubicBezTo>
                  <a:pt x="833470" y="26356"/>
                  <a:pt x="832987" y="27373"/>
                  <a:pt x="832022" y="27879"/>
                </a:cubicBezTo>
                <a:cubicBezTo>
                  <a:pt x="832022" y="27879"/>
                  <a:pt x="831539" y="26862"/>
                  <a:pt x="831056" y="26862"/>
                </a:cubicBezTo>
                <a:lnTo>
                  <a:pt x="830573" y="28385"/>
                </a:lnTo>
                <a:cubicBezTo>
                  <a:pt x="830573" y="28385"/>
                  <a:pt x="831056" y="28891"/>
                  <a:pt x="831539" y="28891"/>
                </a:cubicBezTo>
                <a:cubicBezTo>
                  <a:pt x="831539" y="29397"/>
                  <a:pt x="832504" y="29908"/>
                  <a:pt x="832504" y="29908"/>
                </a:cubicBezTo>
                <a:cubicBezTo>
                  <a:pt x="832022" y="29908"/>
                  <a:pt x="832022" y="30920"/>
                  <a:pt x="831539" y="30920"/>
                </a:cubicBezTo>
                <a:cubicBezTo>
                  <a:pt x="831539" y="30920"/>
                  <a:pt x="831056" y="30414"/>
                  <a:pt x="830573" y="30414"/>
                </a:cubicBezTo>
                <a:cubicBezTo>
                  <a:pt x="830090" y="30414"/>
                  <a:pt x="830090" y="31426"/>
                  <a:pt x="829607" y="31426"/>
                </a:cubicBezTo>
                <a:cubicBezTo>
                  <a:pt x="829607" y="31426"/>
                  <a:pt x="829125" y="30414"/>
                  <a:pt x="828642" y="30414"/>
                </a:cubicBezTo>
                <a:cubicBezTo>
                  <a:pt x="828642" y="30414"/>
                  <a:pt x="828159" y="31426"/>
                  <a:pt x="827676" y="31426"/>
                </a:cubicBezTo>
                <a:cubicBezTo>
                  <a:pt x="827676" y="31426"/>
                  <a:pt x="827193" y="30920"/>
                  <a:pt x="826710" y="30920"/>
                </a:cubicBezTo>
                <a:cubicBezTo>
                  <a:pt x="826710" y="30920"/>
                  <a:pt x="826227" y="31933"/>
                  <a:pt x="825744" y="31933"/>
                </a:cubicBezTo>
                <a:lnTo>
                  <a:pt x="825262" y="32949"/>
                </a:lnTo>
                <a:cubicBezTo>
                  <a:pt x="824779" y="32949"/>
                  <a:pt x="824296" y="31933"/>
                  <a:pt x="824296" y="31933"/>
                </a:cubicBezTo>
                <a:cubicBezTo>
                  <a:pt x="823813" y="32439"/>
                  <a:pt x="823330" y="32949"/>
                  <a:pt x="823330" y="33455"/>
                </a:cubicBezTo>
                <a:cubicBezTo>
                  <a:pt x="822847" y="33455"/>
                  <a:pt x="822847" y="34468"/>
                  <a:pt x="822365" y="34468"/>
                </a:cubicBezTo>
                <a:lnTo>
                  <a:pt x="821399" y="33455"/>
                </a:lnTo>
                <a:cubicBezTo>
                  <a:pt x="821399" y="32949"/>
                  <a:pt x="821882" y="32949"/>
                  <a:pt x="822365" y="32439"/>
                </a:cubicBezTo>
                <a:lnTo>
                  <a:pt x="822847" y="31426"/>
                </a:lnTo>
                <a:lnTo>
                  <a:pt x="821882" y="30414"/>
                </a:lnTo>
                <a:cubicBezTo>
                  <a:pt x="822365" y="29908"/>
                  <a:pt x="822365" y="29908"/>
                  <a:pt x="822847" y="29397"/>
                </a:cubicBezTo>
                <a:cubicBezTo>
                  <a:pt x="822847" y="28891"/>
                  <a:pt x="823330" y="28385"/>
                  <a:pt x="823330" y="28385"/>
                </a:cubicBezTo>
                <a:cubicBezTo>
                  <a:pt x="823813" y="27879"/>
                  <a:pt x="824296" y="28891"/>
                  <a:pt x="824779" y="28891"/>
                </a:cubicBezTo>
                <a:lnTo>
                  <a:pt x="825262" y="27879"/>
                </a:lnTo>
                <a:cubicBezTo>
                  <a:pt x="825744" y="27879"/>
                  <a:pt x="826227" y="28891"/>
                  <a:pt x="826710" y="28891"/>
                </a:cubicBezTo>
                <a:lnTo>
                  <a:pt x="827193" y="27879"/>
                </a:lnTo>
                <a:cubicBezTo>
                  <a:pt x="827193" y="27373"/>
                  <a:pt x="826227" y="26862"/>
                  <a:pt x="826227" y="26862"/>
                </a:cubicBezTo>
                <a:cubicBezTo>
                  <a:pt x="826227" y="26356"/>
                  <a:pt x="827193" y="25850"/>
                  <a:pt x="827193" y="25850"/>
                </a:cubicBezTo>
                <a:cubicBezTo>
                  <a:pt x="826710" y="25850"/>
                  <a:pt x="826227" y="24837"/>
                  <a:pt x="826227" y="24837"/>
                </a:cubicBezTo>
                <a:cubicBezTo>
                  <a:pt x="825744" y="24837"/>
                  <a:pt x="825262" y="25850"/>
                  <a:pt x="825262" y="25850"/>
                </a:cubicBezTo>
                <a:cubicBezTo>
                  <a:pt x="824779" y="25850"/>
                  <a:pt x="824296" y="24837"/>
                  <a:pt x="824296" y="24837"/>
                </a:cubicBezTo>
                <a:cubicBezTo>
                  <a:pt x="823813" y="24837"/>
                  <a:pt x="823813" y="26356"/>
                  <a:pt x="823330" y="26356"/>
                </a:cubicBezTo>
                <a:cubicBezTo>
                  <a:pt x="822847" y="26356"/>
                  <a:pt x="822365" y="25344"/>
                  <a:pt x="822365" y="25344"/>
                </a:cubicBezTo>
                <a:cubicBezTo>
                  <a:pt x="822365" y="25850"/>
                  <a:pt x="821399" y="26356"/>
                  <a:pt x="821399" y="26356"/>
                </a:cubicBezTo>
                <a:cubicBezTo>
                  <a:pt x="821399" y="26862"/>
                  <a:pt x="822365" y="26862"/>
                  <a:pt x="822365" y="27373"/>
                </a:cubicBezTo>
                <a:cubicBezTo>
                  <a:pt x="822365" y="27879"/>
                  <a:pt x="821882" y="27879"/>
                  <a:pt x="821882" y="28385"/>
                </a:cubicBezTo>
                <a:cubicBezTo>
                  <a:pt x="821399" y="28891"/>
                  <a:pt x="820916" y="29397"/>
                  <a:pt x="820916" y="29397"/>
                </a:cubicBezTo>
                <a:cubicBezTo>
                  <a:pt x="820916" y="29908"/>
                  <a:pt x="821882" y="30414"/>
                  <a:pt x="821882" y="30414"/>
                </a:cubicBezTo>
                <a:cubicBezTo>
                  <a:pt x="821882" y="30414"/>
                  <a:pt x="821399" y="31426"/>
                  <a:pt x="820916" y="31426"/>
                </a:cubicBezTo>
                <a:cubicBezTo>
                  <a:pt x="820916" y="31426"/>
                  <a:pt x="819950" y="30414"/>
                  <a:pt x="819950" y="30920"/>
                </a:cubicBezTo>
                <a:lnTo>
                  <a:pt x="818984" y="31933"/>
                </a:lnTo>
                <a:cubicBezTo>
                  <a:pt x="818984" y="31426"/>
                  <a:pt x="818019" y="31426"/>
                  <a:pt x="818019" y="30920"/>
                </a:cubicBezTo>
                <a:cubicBezTo>
                  <a:pt x="818019" y="30414"/>
                  <a:pt x="817053" y="30414"/>
                  <a:pt x="817053" y="29908"/>
                </a:cubicBezTo>
                <a:cubicBezTo>
                  <a:pt x="817053" y="29908"/>
                  <a:pt x="817536" y="29397"/>
                  <a:pt x="818019" y="28891"/>
                </a:cubicBezTo>
                <a:lnTo>
                  <a:pt x="818984" y="29908"/>
                </a:lnTo>
                <a:cubicBezTo>
                  <a:pt x="818984" y="29908"/>
                  <a:pt x="819468" y="28891"/>
                  <a:pt x="819950" y="28891"/>
                </a:cubicBezTo>
                <a:cubicBezTo>
                  <a:pt x="819950" y="28385"/>
                  <a:pt x="820433" y="27879"/>
                  <a:pt x="820433" y="27373"/>
                </a:cubicBezTo>
                <a:cubicBezTo>
                  <a:pt x="820433" y="27373"/>
                  <a:pt x="819950" y="26862"/>
                  <a:pt x="819468" y="26862"/>
                </a:cubicBezTo>
                <a:cubicBezTo>
                  <a:pt x="819468" y="26862"/>
                  <a:pt x="818984" y="27879"/>
                  <a:pt x="818502" y="27879"/>
                </a:cubicBezTo>
                <a:cubicBezTo>
                  <a:pt x="818502" y="27879"/>
                  <a:pt x="818019" y="26862"/>
                  <a:pt x="817536" y="26862"/>
                </a:cubicBezTo>
                <a:cubicBezTo>
                  <a:pt x="817536" y="26862"/>
                  <a:pt x="817053" y="27879"/>
                  <a:pt x="816570" y="27879"/>
                </a:cubicBezTo>
                <a:cubicBezTo>
                  <a:pt x="816570" y="28385"/>
                  <a:pt x="816087" y="27373"/>
                  <a:pt x="815605" y="27373"/>
                </a:cubicBezTo>
                <a:cubicBezTo>
                  <a:pt x="815605" y="27373"/>
                  <a:pt x="815122" y="27879"/>
                  <a:pt x="815122" y="28385"/>
                </a:cubicBezTo>
                <a:cubicBezTo>
                  <a:pt x="814639" y="28891"/>
                  <a:pt x="814156" y="28891"/>
                  <a:pt x="814156" y="29397"/>
                </a:cubicBezTo>
                <a:lnTo>
                  <a:pt x="813190" y="30414"/>
                </a:lnTo>
                <a:lnTo>
                  <a:pt x="812224" y="29908"/>
                </a:lnTo>
                <a:cubicBezTo>
                  <a:pt x="812224" y="29397"/>
                  <a:pt x="813190" y="28891"/>
                  <a:pt x="813190" y="28891"/>
                </a:cubicBezTo>
                <a:cubicBezTo>
                  <a:pt x="812707" y="28385"/>
                  <a:pt x="811742" y="27879"/>
                  <a:pt x="811742" y="27879"/>
                </a:cubicBezTo>
                <a:cubicBezTo>
                  <a:pt x="811742" y="27373"/>
                  <a:pt x="812707" y="26862"/>
                  <a:pt x="812707" y="26862"/>
                </a:cubicBezTo>
                <a:cubicBezTo>
                  <a:pt x="812707" y="26356"/>
                  <a:pt x="811742" y="25850"/>
                  <a:pt x="811742" y="25850"/>
                </a:cubicBezTo>
                <a:cubicBezTo>
                  <a:pt x="811259" y="25850"/>
                  <a:pt x="811259" y="26862"/>
                  <a:pt x="810776" y="26862"/>
                </a:cubicBezTo>
                <a:cubicBezTo>
                  <a:pt x="810776" y="27373"/>
                  <a:pt x="811742" y="27373"/>
                  <a:pt x="811742" y="27879"/>
                </a:cubicBezTo>
                <a:lnTo>
                  <a:pt x="811259" y="28891"/>
                </a:lnTo>
                <a:cubicBezTo>
                  <a:pt x="810776" y="29397"/>
                  <a:pt x="810293" y="29908"/>
                  <a:pt x="810293" y="29908"/>
                </a:cubicBezTo>
                <a:lnTo>
                  <a:pt x="809327" y="29397"/>
                </a:lnTo>
                <a:cubicBezTo>
                  <a:pt x="809327" y="28891"/>
                  <a:pt x="810293" y="28385"/>
                  <a:pt x="809810" y="27879"/>
                </a:cubicBezTo>
                <a:lnTo>
                  <a:pt x="808844" y="27373"/>
                </a:lnTo>
                <a:cubicBezTo>
                  <a:pt x="808844" y="26862"/>
                  <a:pt x="807879" y="26356"/>
                  <a:pt x="807879" y="26356"/>
                </a:cubicBezTo>
                <a:cubicBezTo>
                  <a:pt x="807879" y="26356"/>
                  <a:pt x="807396" y="27373"/>
                  <a:pt x="806913" y="27373"/>
                </a:cubicBezTo>
                <a:cubicBezTo>
                  <a:pt x="806913" y="27879"/>
                  <a:pt x="806430" y="28385"/>
                  <a:pt x="806430" y="28385"/>
                </a:cubicBezTo>
                <a:cubicBezTo>
                  <a:pt x="805947" y="28891"/>
                  <a:pt x="805464" y="29397"/>
                  <a:pt x="805464" y="29908"/>
                </a:cubicBezTo>
                <a:cubicBezTo>
                  <a:pt x="805464" y="29908"/>
                  <a:pt x="804981" y="30920"/>
                  <a:pt x="804499" y="30920"/>
                </a:cubicBezTo>
                <a:lnTo>
                  <a:pt x="803533" y="29908"/>
                </a:lnTo>
                <a:cubicBezTo>
                  <a:pt x="803050" y="29908"/>
                  <a:pt x="803050" y="30920"/>
                  <a:pt x="802567" y="30920"/>
                </a:cubicBezTo>
                <a:lnTo>
                  <a:pt x="801601" y="30414"/>
                </a:lnTo>
                <a:cubicBezTo>
                  <a:pt x="801601" y="29908"/>
                  <a:pt x="802567" y="29397"/>
                  <a:pt x="802567" y="28891"/>
                </a:cubicBezTo>
                <a:cubicBezTo>
                  <a:pt x="802567" y="28891"/>
                  <a:pt x="801601" y="28385"/>
                  <a:pt x="801119" y="28385"/>
                </a:cubicBezTo>
                <a:cubicBezTo>
                  <a:pt x="801119" y="28385"/>
                  <a:pt x="800636" y="27373"/>
                  <a:pt x="800153" y="27373"/>
                </a:cubicBezTo>
                <a:cubicBezTo>
                  <a:pt x="800153" y="27879"/>
                  <a:pt x="799187" y="28385"/>
                  <a:pt x="799187" y="28385"/>
                </a:cubicBezTo>
                <a:cubicBezTo>
                  <a:pt x="799670" y="28891"/>
                  <a:pt x="800636" y="28891"/>
                  <a:pt x="800636" y="29397"/>
                </a:cubicBezTo>
                <a:cubicBezTo>
                  <a:pt x="800636" y="29908"/>
                  <a:pt x="799670" y="29908"/>
                  <a:pt x="799670" y="30414"/>
                </a:cubicBezTo>
                <a:cubicBezTo>
                  <a:pt x="799670" y="30920"/>
                  <a:pt x="800636" y="30920"/>
                  <a:pt x="800636" y="31426"/>
                </a:cubicBezTo>
                <a:lnTo>
                  <a:pt x="800153" y="32439"/>
                </a:lnTo>
                <a:cubicBezTo>
                  <a:pt x="799670" y="32949"/>
                  <a:pt x="799187" y="33455"/>
                  <a:pt x="799187" y="33455"/>
                </a:cubicBezTo>
                <a:cubicBezTo>
                  <a:pt x="798221" y="32949"/>
                  <a:pt x="797739" y="32439"/>
                  <a:pt x="796773" y="31933"/>
                </a:cubicBezTo>
                <a:cubicBezTo>
                  <a:pt x="796773" y="31426"/>
                  <a:pt x="797739" y="30920"/>
                  <a:pt x="797739" y="30920"/>
                </a:cubicBezTo>
                <a:cubicBezTo>
                  <a:pt x="797739" y="30414"/>
                  <a:pt x="796773" y="30414"/>
                  <a:pt x="796773" y="29908"/>
                </a:cubicBezTo>
                <a:lnTo>
                  <a:pt x="797739" y="28891"/>
                </a:lnTo>
                <a:cubicBezTo>
                  <a:pt x="797256" y="28385"/>
                  <a:pt x="796773" y="28385"/>
                  <a:pt x="796290" y="27879"/>
                </a:cubicBezTo>
                <a:cubicBezTo>
                  <a:pt x="796290" y="27879"/>
                  <a:pt x="795807" y="27373"/>
                  <a:pt x="795324" y="26862"/>
                </a:cubicBezTo>
                <a:cubicBezTo>
                  <a:pt x="794841" y="27879"/>
                  <a:pt x="794358" y="28385"/>
                  <a:pt x="793876" y="29397"/>
                </a:cubicBezTo>
                <a:cubicBezTo>
                  <a:pt x="793876" y="29908"/>
                  <a:pt x="794841" y="29908"/>
                  <a:pt x="794841" y="30414"/>
                </a:cubicBezTo>
                <a:cubicBezTo>
                  <a:pt x="794841" y="30414"/>
                  <a:pt x="793876" y="30920"/>
                  <a:pt x="793876" y="31426"/>
                </a:cubicBezTo>
                <a:cubicBezTo>
                  <a:pt x="793876" y="31933"/>
                  <a:pt x="794841" y="31933"/>
                  <a:pt x="794841" y="32439"/>
                </a:cubicBezTo>
                <a:cubicBezTo>
                  <a:pt x="795324" y="32439"/>
                  <a:pt x="794358" y="32949"/>
                  <a:pt x="794358" y="33455"/>
                </a:cubicBezTo>
                <a:lnTo>
                  <a:pt x="795324" y="33962"/>
                </a:lnTo>
                <a:cubicBezTo>
                  <a:pt x="794841" y="34468"/>
                  <a:pt x="794841" y="34974"/>
                  <a:pt x="794358" y="35480"/>
                </a:cubicBezTo>
                <a:lnTo>
                  <a:pt x="793876" y="36497"/>
                </a:lnTo>
                <a:cubicBezTo>
                  <a:pt x="793393" y="36497"/>
                  <a:pt x="792427" y="35480"/>
                  <a:pt x="792427" y="35480"/>
                </a:cubicBezTo>
                <a:cubicBezTo>
                  <a:pt x="792427" y="35480"/>
                  <a:pt x="793393" y="34974"/>
                  <a:pt x="793393" y="34468"/>
                </a:cubicBezTo>
                <a:cubicBezTo>
                  <a:pt x="792910" y="33962"/>
                  <a:pt x="792910" y="33962"/>
                  <a:pt x="792427" y="33455"/>
                </a:cubicBezTo>
                <a:cubicBezTo>
                  <a:pt x="791944" y="33455"/>
                  <a:pt x="791461" y="32949"/>
                  <a:pt x="791461" y="32949"/>
                </a:cubicBezTo>
                <a:cubicBezTo>
                  <a:pt x="790978" y="32439"/>
                  <a:pt x="791944" y="31933"/>
                  <a:pt x="791944" y="31426"/>
                </a:cubicBezTo>
                <a:cubicBezTo>
                  <a:pt x="792427" y="31426"/>
                  <a:pt x="792910" y="30414"/>
                  <a:pt x="792910" y="30414"/>
                </a:cubicBezTo>
                <a:cubicBezTo>
                  <a:pt x="792910" y="30414"/>
                  <a:pt x="791944" y="29908"/>
                  <a:pt x="791944" y="29397"/>
                </a:cubicBezTo>
                <a:cubicBezTo>
                  <a:pt x="791461" y="29397"/>
                  <a:pt x="790978" y="28891"/>
                  <a:pt x="790978" y="28891"/>
                </a:cubicBezTo>
                <a:cubicBezTo>
                  <a:pt x="790495" y="28385"/>
                  <a:pt x="791461" y="27879"/>
                  <a:pt x="791461" y="27373"/>
                </a:cubicBezTo>
                <a:cubicBezTo>
                  <a:pt x="791461" y="27373"/>
                  <a:pt x="792427" y="26862"/>
                  <a:pt x="792427" y="26356"/>
                </a:cubicBezTo>
                <a:lnTo>
                  <a:pt x="791461" y="25850"/>
                </a:lnTo>
                <a:cubicBezTo>
                  <a:pt x="791461" y="25344"/>
                  <a:pt x="790495" y="24837"/>
                  <a:pt x="790013" y="24837"/>
                </a:cubicBezTo>
                <a:cubicBezTo>
                  <a:pt x="790013" y="25344"/>
                  <a:pt x="789530" y="25344"/>
                  <a:pt x="789530" y="25850"/>
                </a:cubicBezTo>
                <a:cubicBezTo>
                  <a:pt x="789530" y="25850"/>
                  <a:pt x="790495" y="26356"/>
                  <a:pt x="790495" y="26862"/>
                </a:cubicBezTo>
                <a:cubicBezTo>
                  <a:pt x="790495" y="26862"/>
                  <a:pt x="790013" y="27373"/>
                  <a:pt x="789530" y="27879"/>
                </a:cubicBezTo>
                <a:cubicBezTo>
                  <a:pt x="789530" y="28385"/>
                  <a:pt x="789047" y="28891"/>
                  <a:pt x="789047" y="28891"/>
                </a:cubicBezTo>
                <a:cubicBezTo>
                  <a:pt x="788564" y="28891"/>
                  <a:pt x="788081" y="27879"/>
                  <a:pt x="787598" y="28385"/>
                </a:cubicBezTo>
                <a:cubicBezTo>
                  <a:pt x="787598" y="28385"/>
                  <a:pt x="787115" y="28891"/>
                  <a:pt x="787115" y="29397"/>
                </a:cubicBezTo>
                <a:cubicBezTo>
                  <a:pt x="786633" y="29397"/>
                  <a:pt x="786150" y="29908"/>
                  <a:pt x="786150" y="30414"/>
                </a:cubicBezTo>
                <a:cubicBezTo>
                  <a:pt x="785667" y="30920"/>
                  <a:pt x="785667" y="30920"/>
                  <a:pt x="785184" y="31426"/>
                </a:cubicBezTo>
                <a:cubicBezTo>
                  <a:pt x="785184" y="31933"/>
                  <a:pt x="784218" y="32439"/>
                  <a:pt x="784701" y="32439"/>
                </a:cubicBezTo>
                <a:cubicBezTo>
                  <a:pt x="784701" y="32949"/>
                  <a:pt x="785184" y="33455"/>
                  <a:pt x="785667" y="33455"/>
                </a:cubicBezTo>
                <a:lnTo>
                  <a:pt x="786633" y="34468"/>
                </a:lnTo>
                <a:cubicBezTo>
                  <a:pt x="786633" y="34468"/>
                  <a:pt x="786150" y="35480"/>
                  <a:pt x="785667" y="35480"/>
                </a:cubicBezTo>
                <a:cubicBezTo>
                  <a:pt x="785667" y="35480"/>
                  <a:pt x="785184" y="34468"/>
                  <a:pt x="784701" y="34468"/>
                </a:cubicBezTo>
                <a:cubicBezTo>
                  <a:pt x="784701" y="34974"/>
                  <a:pt x="784218" y="35986"/>
                  <a:pt x="783735" y="35986"/>
                </a:cubicBezTo>
                <a:cubicBezTo>
                  <a:pt x="783735" y="35480"/>
                  <a:pt x="783252" y="34974"/>
                  <a:pt x="782770" y="34974"/>
                </a:cubicBezTo>
                <a:lnTo>
                  <a:pt x="781804" y="33962"/>
                </a:lnTo>
                <a:cubicBezTo>
                  <a:pt x="781321" y="33962"/>
                  <a:pt x="780838" y="32949"/>
                  <a:pt x="780838" y="33455"/>
                </a:cubicBezTo>
                <a:cubicBezTo>
                  <a:pt x="780355" y="33455"/>
                  <a:pt x="779872" y="33962"/>
                  <a:pt x="779872" y="34468"/>
                </a:cubicBezTo>
                <a:cubicBezTo>
                  <a:pt x="779390" y="34468"/>
                  <a:pt x="779390" y="34974"/>
                  <a:pt x="778907" y="35480"/>
                </a:cubicBezTo>
                <a:cubicBezTo>
                  <a:pt x="778907" y="35986"/>
                  <a:pt x="778424" y="35986"/>
                  <a:pt x="778424" y="36497"/>
                </a:cubicBezTo>
                <a:cubicBezTo>
                  <a:pt x="777941" y="36497"/>
                  <a:pt x="776975" y="35986"/>
                  <a:pt x="776975" y="35986"/>
                </a:cubicBezTo>
                <a:cubicBezTo>
                  <a:pt x="776975" y="35480"/>
                  <a:pt x="777941" y="34974"/>
                  <a:pt x="777941" y="34468"/>
                </a:cubicBezTo>
                <a:lnTo>
                  <a:pt x="776975" y="33962"/>
                </a:lnTo>
                <a:cubicBezTo>
                  <a:pt x="776975" y="33455"/>
                  <a:pt x="777458" y="32949"/>
                  <a:pt x="777458" y="32439"/>
                </a:cubicBezTo>
                <a:cubicBezTo>
                  <a:pt x="777941" y="32439"/>
                  <a:pt x="778424" y="31933"/>
                  <a:pt x="778424" y="31426"/>
                </a:cubicBezTo>
                <a:lnTo>
                  <a:pt x="779390" y="30414"/>
                </a:lnTo>
                <a:lnTo>
                  <a:pt x="778424" y="29397"/>
                </a:lnTo>
                <a:cubicBezTo>
                  <a:pt x="777941" y="29397"/>
                  <a:pt x="777458" y="28891"/>
                  <a:pt x="776975" y="28385"/>
                </a:cubicBezTo>
                <a:lnTo>
                  <a:pt x="776010" y="27879"/>
                </a:lnTo>
                <a:lnTo>
                  <a:pt x="776975" y="26862"/>
                </a:lnTo>
                <a:cubicBezTo>
                  <a:pt x="776975" y="26356"/>
                  <a:pt x="777941" y="25850"/>
                  <a:pt x="777941" y="25344"/>
                </a:cubicBezTo>
                <a:cubicBezTo>
                  <a:pt x="777458" y="25344"/>
                  <a:pt x="776975" y="24837"/>
                  <a:pt x="776492" y="24837"/>
                </a:cubicBezTo>
                <a:cubicBezTo>
                  <a:pt x="776492" y="24331"/>
                  <a:pt x="776010" y="24331"/>
                  <a:pt x="775527" y="23825"/>
                </a:cubicBezTo>
                <a:cubicBezTo>
                  <a:pt x="775527" y="24331"/>
                  <a:pt x="775044" y="24331"/>
                  <a:pt x="774561" y="24837"/>
                </a:cubicBezTo>
                <a:cubicBezTo>
                  <a:pt x="774561" y="25344"/>
                  <a:pt x="774078" y="25850"/>
                  <a:pt x="774078" y="25850"/>
                </a:cubicBezTo>
                <a:cubicBezTo>
                  <a:pt x="774078" y="26356"/>
                  <a:pt x="773112" y="26862"/>
                  <a:pt x="773112" y="27373"/>
                </a:cubicBezTo>
                <a:lnTo>
                  <a:pt x="774078" y="27879"/>
                </a:lnTo>
                <a:cubicBezTo>
                  <a:pt x="774078" y="28385"/>
                  <a:pt x="773595" y="28891"/>
                  <a:pt x="773595" y="29397"/>
                </a:cubicBezTo>
                <a:cubicBezTo>
                  <a:pt x="773112" y="29397"/>
                  <a:pt x="772630" y="29908"/>
                  <a:pt x="772630" y="30414"/>
                </a:cubicBezTo>
                <a:lnTo>
                  <a:pt x="773595" y="30920"/>
                </a:lnTo>
                <a:cubicBezTo>
                  <a:pt x="773595" y="31426"/>
                  <a:pt x="773112" y="32439"/>
                  <a:pt x="772630" y="32439"/>
                </a:cubicBezTo>
                <a:cubicBezTo>
                  <a:pt x="772630" y="32439"/>
                  <a:pt x="772147" y="31426"/>
                  <a:pt x="771664" y="31426"/>
                </a:cubicBezTo>
                <a:cubicBezTo>
                  <a:pt x="771664" y="31426"/>
                  <a:pt x="771181" y="32439"/>
                  <a:pt x="770698" y="32439"/>
                </a:cubicBezTo>
                <a:cubicBezTo>
                  <a:pt x="770698" y="32949"/>
                  <a:pt x="770215" y="33455"/>
                  <a:pt x="770215" y="33455"/>
                </a:cubicBezTo>
                <a:cubicBezTo>
                  <a:pt x="770215" y="33962"/>
                  <a:pt x="771181" y="34468"/>
                  <a:pt x="771181" y="34468"/>
                </a:cubicBezTo>
                <a:cubicBezTo>
                  <a:pt x="770698" y="35480"/>
                  <a:pt x="770215" y="35986"/>
                  <a:pt x="769732" y="37003"/>
                </a:cubicBezTo>
                <a:cubicBezTo>
                  <a:pt x="768767" y="35986"/>
                  <a:pt x="768284" y="35480"/>
                  <a:pt x="767318" y="34974"/>
                </a:cubicBezTo>
                <a:lnTo>
                  <a:pt x="766352" y="34468"/>
                </a:lnTo>
                <a:cubicBezTo>
                  <a:pt x="766352" y="33962"/>
                  <a:pt x="767318" y="33455"/>
                  <a:pt x="767318" y="32949"/>
                </a:cubicBezTo>
                <a:cubicBezTo>
                  <a:pt x="766835" y="32949"/>
                  <a:pt x="766352" y="32439"/>
                  <a:pt x="765870" y="32439"/>
                </a:cubicBezTo>
                <a:cubicBezTo>
                  <a:pt x="765870" y="31933"/>
                  <a:pt x="766835" y="31426"/>
                  <a:pt x="766835" y="30920"/>
                </a:cubicBezTo>
                <a:lnTo>
                  <a:pt x="765870" y="30414"/>
                </a:lnTo>
                <a:cubicBezTo>
                  <a:pt x="765870" y="29908"/>
                  <a:pt x="766835" y="29397"/>
                  <a:pt x="766835" y="28891"/>
                </a:cubicBezTo>
                <a:cubicBezTo>
                  <a:pt x="766352" y="28891"/>
                  <a:pt x="765387" y="28385"/>
                  <a:pt x="765387" y="28385"/>
                </a:cubicBezTo>
                <a:cubicBezTo>
                  <a:pt x="765387" y="27879"/>
                  <a:pt x="766352" y="27373"/>
                  <a:pt x="766352" y="26862"/>
                </a:cubicBezTo>
                <a:lnTo>
                  <a:pt x="765387" y="26356"/>
                </a:lnTo>
                <a:cubicBezTo>
                  <a:pt x="764904" y="25850"/>
                  <a:pt x="764421" y="25850"/>
                  <a:pt x="764421" y="25344"/>
                </a:cubicBezTo>
                <a:cubicBezTo>
                  <a:pt x="763938" y="25850"/>
                  <a:pt x="763455" y="26356"/>
                  <a:pt x="763455" y="26356"/>
                </a:cubicBezTo>
                <a:cubicBezTo>
                  <a:pt x="762973" y="26862"/>
                  <a:pt x="762490" y="27373"/>
                  <a:pt x="762490" y="27879"/>
                </a:cubicBezTo>
                <a:lnTo>
                  <a:pt x="763455" y="28385"/>
                </a:lnTo>
                <a:cubicBezTo>
                  <a:pt x="763455" y="28891"/>
                  <a:pt x="762973" y="29397"/>
                  <a:pt x="762973" y="29397"/>
                </a:cubicBezTo>
                <a:cubicBezTo>
                  <a:pt x="762490" y="29908"/>
                  <a:pt x="762007" y="30414"/>
                  <a:pt x="762007" y="30920"/>
                </a:cubicBezTo>
                <a:cubicBezTo>
                  <a:pt x="761524" y="30920"/>
                  <a:pt x="761524" y="31426"/>
                  <a:pt x="761041" y="31933"/>
                </a:cubicBezTo>
                <a:cubicBezTo>
                  <a:pt x="760558" y="32439"/>
                  <a:pt x="760075" y="33455"/>
                  <a:pt x="759593" y="33962"/>
                </a:cubicBezTo>
                <a:cubicBezTo>
                  <a:pt x="759110" y="33962"/>
                  <a:pt x="758627" y="33455"/>
                  <a:pt x="758627" y="33455"/>
                </a:cubicBezTo>
                <a:cubicBezTo>
                  <a:pt x="758144" y="32949"/>
                  <a:pt x="757661" y="32949"/>
                  <a:pt x="757178" y="32439"/>
                </a:cubicBezTo>
                <a:cubicBezTo>
                  <a:pt x="757178" y="31933"/>
                  <a:pt x="756695" y="31933"/>
                  <a:pt x="756213" y="31426"/>
                </a:cubicBezTo>
                <a:lnTo>
                  <a:pt x="757178" y="30414"/>
                </a:lnTo>
                <a:lnTo>
                  <a:pt x="756213" y="29397"/>
                </a:lnTo>
                <a:cubicBezTo>
                  <a:pt x="756213" y="29397"/>
                  <a:pt x="756695" y="28891"/>
                  <a:pt x="756695" y="28385"/>
                </a:cubicBezTo>
                <a:cubicBezTo>
                  <a:pt x="757178" y="27879"/>
                  <a:pt x="757178" y="27879"/>
                  <a:pt x="757661" y="27373"/>
                </a:cubicBezTo>
                <a:cubicBezTo>
                  <a:pt x="758144" y="26862"/>
                  <a:pt x="758144" y="26356"/>
                  <a:pt x="758627" y="26356"/>
                </a:cubicBezTo>
                <a:cubicBezTo>
                  <a:pt x="758627" y="25850"/>
                  <a:pt x="759110" y="25344"/>
                  <a:pt x="759110" y="24837"/>
                </a:cubicBezTo>
                <a:cubicBezTo>
                  <a:pt x="759593" y="24837"/>
                  <a:pt x="758144" y="24331"/>
                  <a:pt x="758144" y="24331"/>
                </a:cubicBezTo>
                <a:cubicBezTo>
                  <a:pt x="757661" y="24837"/>
                  <a:pt x="757178" y="25850"/>
                  <a:pt x="756695" y="26356"/>
                </a:cubicBezTo>
                <a:cubicBezTo>
                  <a:pt x="756213" y="26862"/>
                  <a:pt x="756213" y="27373"/>
                  <a:pt x="755730" y="27373"/>
                </a:cubicBezTo>
                <a:cubicBezTo>
                  <a:pt x="755730" y="27879"/>
                  <a:pt x="754764" y="26862"/>
                  <a:pt x="754764" y="26862"/>
                </a:cubicBezTo>
                <a:cubicBezTo>
                  <a:pt x="754281" y="26862"/>
                  <a:pt x="753798" y="27879"/>
                  <a:pt x="753798" y="27879"/>
                </a:cubicBezTo>
                <a:cubicBezTo>
                  <a:pt x="753798" y="28385"/>
                  <a:pt x="753315" y="28385"/>
                  <a:pt x="752833" y="28891"/>
                </a:cubicBezTo>
                <a:cubicBezTo>
                  <a:pt x="752833" y="29397"/>
                  <a:pt x="752350" y="29908"/>
                  <a:pt x="752350" y="29908"/>
                </a:cubicBezTo>
                <a:cubicBezTo>
                  <a:pt x="752350" y="30414"/>
                  <a:pt x="753315" y="30920"/>
                  <a:pt x="753315" y="30920"/>
                </a:cubicBezTo>
                <a:cubicBezTo>
                  <a:pt x="753315" y="31426"/>
                  <a:pt x="752350" y="31933"/>
                  <a:pt x="752350" y="31933"/>
                </a:cubicBezTo>
                <a:cubicBezTo>
                  <a:pt x="752833" y="31933"/>
                  <a:pt x="753315" y="32949"/>
                  <a:pt x="753315" y="32949"/>
                </a:cubicBezTo>
                <a:lnTo>
                  <a:pt x="752833" y="33962"/>
                </a:lnTo>
                <a:cubicBezTo>
                  <a:pt x="752350" y="33962"/>
                  <a:pt x="751867" y="33455"/>
                  <a:pt x="751867" y="33455"/>
                </a:cubicBezTo>
                <a:cubicBezTo>
                  <a:pt x="751384" y="32949"/>
                  <a:pt x="750418" y="32439"/>
                  <a:pt x="750418" y="32439"/>
                </a:cubicBezTo>
                <a:cubicBezTo>
                  <a:pt x="750418" y="31933"/>
                  <a:pt x="751384" y="31426"/>
                  <a:pt x="751384" y="31426"/>
                </a:cubicBezTo>
                <a:cubicBezTo>
                  <a:pt x="751384" y="30920"/>
                  <a:pt x="750418" y="30920"/>
                  <a:pt x="750418" y="30414"/>
                </a:cubicBezTo>
                <a:cubicBezTo>
                  <a:pt x="750418" y="29908"/>
                  <a:pt x="751384" y="29397"/>
                  <a:pt x="751384" y="29397"/>
                </a:cubicBezTo>
                <a:cubicBezTo>
                  <a:pt x="750901" y="28891"/>
                  <a:pt x="749935" y="28891"/>
                  <a:pt x="749935" y="28385"/>
                </a:cubicBezTo>
                <a:cubicBezTo>
                  <a:pt x="749935" y="27879"/>
                  <a:pt x="748970" y="27879"/>
                  <a:pt x="748970" y="27373"/>
                </a:cubicBezTo>
                <a:cubicBezTo>
                  <a:pt x="748970" y="27879"/>
                  <a:pt x="748004" y="28385"/>
                  <a:pt x="748004" y="28891"/>
                </a:cubicBezTo>
                <a:lnTo>
                  <a:pt x="749453" y="29397"/>
                </a:lnTo>
                <a:cubicBezTo>
                  <a:pt x="749453" y="29908"/>
                  <a:pt x="748487" y="30414"/>
                  <a:pt x="748487" y="30414"/>
                </a:cubicBezTo>
                <a:cubicBezTo>
                  <a:pt x="748487" y="30920"/>
                  <a:pt x="748004" y="31933"/>
                  <a:pt x="747521" y="31933"/>
                </a:cubicBezTo>
                <a:lnTo>
                  <a:pt x="746555" y="30920"/>
                </a:lnTo>
                <a:cubicBezTo>
                  <a:pt x="746073" y="30920"/>
                  <a:pt x="746073" y="31933"/>
                  <a:pt x="745590" y="31933"/>
                </a:cubicBezTo>
                <a:cubicBezTo>
                  <a:pt x="745107" y="31933"/>
                  <a:pt x="745107" y="31426"/>
                  <a:pt x="744624" y="31426"/>
                </a:cubicBezTo>
                <a:cubicBezTo>
                  <a:pt x="744141" y="30920"/>
                  <a:pt x="743658" y="30414"/>
                  <a:pt x="743658" y="30414"/>
                </a:cubicBezTo>
                <a:cubicBezTo>
                  <a:pt x="743658" y="29908"/>
                  <a:pt x="744624" y="29397"/>
                  <a:pt x="744141" y="29397"/>
                </a:cubicBezTo>
                <a:cubicBezTo>
                  <a:pt x="744141" y="28891"/>
                  <a:pt x="743175" y="28385"/>
                  <a:pt x="743175" y="28385"/>
                </a:cubicBezTo>
                <a:cubicBezTo>
                  <a:pt x="743175" y="28385"/>
                  <a:pt x="742693" y="27373"/>
                  <a:pt x="742210" y="27373"/>
                </a:cubicBezTo>
                <a:cubicBezTo>
                  <a:pt x="742210" y="27373"/>
                  <a:pt x="741727" y="28385"/>
                  <a:pt x="741244" y="28385"/>
                </a:cubicBezTo>
                <a:cubicBezTo>
                  <a:pt x="741244" y="28891"/>
                  <a:pt x="740761" y="29397"/>
                  <a:pt x="740761" y="29908"/>
                </a:cubicBezTo>
                <a:lnTo>
                  <a:pt x="741727" y="30414"/>
                </a:lnTo>
                <a:cubicBezTo>
                  <a:pt x="741244" y="30920"/>
                  <a:pt x="741244" y="31426"/>
                  <a:pt x="740761" y="31933"/>
                </a:cubicBezTo>
                <a:lnTo>
                  <a:pt x="739796" y="30920"/>
                </a:lnTo>
                <a:cubicBezTo>
                  <a:pt x="739313" y="30414"/>
                  <a:pt x="738830" y="29908"/>
                  <a:pt x="738830" y="29908"/>
                </a:cubicBezTo>
                <a:cubicBezTo>
                  <a:pt x="738347" y="29908"/>
                  <a:pt x="737864" y="28891"/>
                  <a:pt x="737381" y="28891"/>
                </a:cubicBezTo>
                <a:lnTo>
                  <a:pt x="736899" y="30414"/>
                </a:lnTo>
                <a:cubicBezTo>
                  <a:pt x="736415" y="29908"/>
                  <a:pt x="735933" y="29397"/>
                  <a:pt x="735450" y="29397"/>
                </a:cubicBezTo>
                <a:cubicBezTo>
                  <a:pt x="735450" y="28891"/>
                  <a:pt x="736415" y="28385"/>
                  <a:pt x="736415" y="28385"/>
                </a:cubicBezTo>
                <a:cubicBezTo>
                  <a:pt x="736415" y="27879"/>
                  <a:pt x="737381" y="27373"/>
                  <a:pt x="737381" y="27373"/>
                </a:cubicBezTo>
                <a:cubicBezTo>
                  <a:pt x="737381" y="26862"/>
                  <a:pt x="736415" y="26356"/>
                  <a:pt x="736415" y="26356"/>
                </a:cubicBezTo>
                <a:cubicBezTo>
                  <a:pt x="735933" y="25850"/>
                  <a:pt x="735450" y="25850"/>
                  <a:pt x="734967" y="25344"/>
                </a:cubicBezTo>
                <a:cubicBezTo>
                  <a:pt x="734484" y="26356"/>
                  <a:pt x="734001" y="26862"/>
                  <a:pt x="733518" y="27879"/>
                </a:cubicBezTo>
                <a:cubicBezTo>
                  <a:pt x="733036" y="27879"/>
                  <a:pt x="733036" y="28385"/>
                  <a:pt x="732553" y="28891"/>
                </a:cubicBezTo>
                <a:cubicBezTo>
                  <a:pt x="732070" y="29397"/>
                  <a:pt x="731587" y="30414"/>
                  <a:pt x="731104" y="30920"/>
                </a:cubicBezTo>
                <a:cubicBezTo>
                  <a:pt x="730621" y="31426"/>
                  <a:pt x="730621" y="31933"/>
                  <a:pt x="730138" y="31933"/>
                </a:cubicBezTo>
                <a:cubicBezTo>
                  <a:pt x="729655" y="31933"/>
                  <a:pt x="729655" y="31426"/>
                  <a:pt x="729173" y="31426"/>
                </a:cubicBezTo>
                <a:cubicBezTo>
                  <a:pt x="728690" y="30920"/>
                  <a:pt x="728207" y="30920"/>
                  <a:pt x="728207" y="30414"/>
                </a:cubicBezTo>
                <a:cubicBezTo>
                  <a:pt x="728207" y="30414"/>
                  <a:pt x="729173" y="29397"/>
                  <a:pt x="728690" y="29397"/>
                </a:cubicBezTo>
                <a:lnTo>
                  <a:pt x="727724" y="28385"/>
                </a:lnTo>
                <a:lnTo>
                  <a:pt x="727241" y="29397"/>
                </a:lnTo>
                <a:cubicBezTo>
                  <a:pt x="726758" y="29908"/>
                  <a:pt x="726276" y="30414"/>
                  <a:pt x="726276" y="30920"/>
                </a:cubicBezTo>
                <a:lnTo>
                  <a:pt x="727241" y="31426"/>
                </a:lnTo>
                <a:cubicBezTo>
                  <a:pt x="727241" y="31933"/>
                  <a:pt x="726758" y="32439"/>
                  <a:pt x="726276" y="32949"/>
                </a:cubicBezTo>
                <a:cubicBezTo>
                  <a:pt x="726276" y="32949"/>
                  <a:pt x="725793" y="33455"/>
                  <a:pt x="725793" y="33962"/>
                </a:cubicBezTo>
                <a:cubicBezTo>
                  <a:pt x="725310" y="34468"/>
                  <a:pt x="724827" y="34468"/>
                  <a:pt x="724827" y="34974"/>
                </a:cubicBezTo>
                <a:cubicBezTo>
                  <a:pt x="724827" y="34974"/>
                  <a:pt x="724344" y="35986"/>
                  <a:pt x="723861" y="35986"/>
                </a:cubicBezTo>
                <a:lnTo>
                  <a:pt x="722895" y="35480"/>
                </a:lnTo>
                <a:cubicBezTo>
                  <a:pt x="722895" y="34974"/>
                  <a:pt x="723378" y="34468"/>
                  <a:pt x="723861" y="33962"/>
                </a:cubicBezTo>
                <a:lnTo>
                  <a:pt x="724344" y="32949"/>
                </a:lnTo>
                <a:lnTo>
                  <a:pt x="723378" y="31933"/>
                </a:lnTo>
                <a:cubicBezTo>
                  <a:pt x="723378" y="31933"/>
                  <a:pt x="722895" y="33455"/>
                  <a:pt x="722413" y="33455"/>
                </a:cubicBezTo>
                <a:cubicBezTo>
                  <a:pt x="722413" y="33455"/>
                  <a:pt x="721930" y="32439"/>
                  <a:pt x="721447" y="32439"/>
                </a:cubicBezTo>
                <a:cubicBezTo>
                  <a:pt x="721930" y="31933"/>
                  <a:pt x="721930" y="31426"/>
                  <a:pt x="722413" y="31426"/>
                </a:cubicBezTo>
                <a:cubicBezTo>
                  <a:pt x="722413" y="30920"/>
                  <a:pt x="722895" y="30414"/>
                  <a:pt x="723378" y="29908"/>
                </a:cubicBezTo>
                <a:lnTo>
                  <a:pt x="721930" y="29397"/>
                </a:lnTo>
                <a:cubicBezTo>
                  <a:pt x="721930" y="28891"/>
                  <a:pt x="722895" y="28385"/>
                  <a:pt x="722895" y="28385"/>
                </a:cubicBezTo>
                <a:cubicBezTo>
                  <a:pt x="722895" y="27879"/>
                  <a:pt x="723378" y="27373"/>
                  <a:pt x="723861" y="26862"/>
                </a:cubicBezTo>
                <a:cubicBezTo>
                  <a:pt x="723861" y="26862"/>
                  <a:pt x="724344" y="26356"/>
                  <a:pt x="724827" y="25850"/>
                </a:cubicBezTo>
                <a:cubicBezTo>
                  <a:pt x="724344" y="25850"/>
                  <a:pt x="723861" y="24837"/>
                  <a:pt x="723378" y="24837"/>
                </a:cubicBezTo>
                <a:cubicBezTo>
                  <a:pt x="723378" y="25344"/>
                  <a:pt x="722895" y="25850"/>
                  <a:pt x="722895" y="26356"/>
                </a:cubicBezTo>
                <a:cubicBezTo>
                  <a:pt x="722413" y="26356"/>
                  <a:pt x="721930" y="26862"/>
                  <a:pt x="721930" y="27373"/>
                </a:cubicBezTo>
                <a:cubicBezTo>
                  <a:pt x="721447" y="27879"/>
                  <a:pt x="721447" y="27879"/>
                  <a:pt x="720964" y="28385"/>
                </a:cubicBezTo>
                <a:cubicBezTo>
                  <a:pt x="720481" y="29397"/>
                  <a:pt x="719998" y="29908"/>
                  <a:pt x="719515" y="30920"/>
                </a:cubicBezTo>
                <a:cubicBezTo>
                  <a:pt x="719515" y="30414"/>
                  <a:pt x="718067" y="29908"/>
                  <a:pt x="718550" y="29908"/>
                </a:cubicBezTo>
                <a:cubicBezTo>
                  <a:pt x="718550" y="29397"/>
                  <a:pt x="719032" y="28891"/>
                  <a:pt x="719032" y="28891"/>
                </a:cubicBezTo>
                <a:cubicBezTo>
                  <a:pt x="719515" y="28385"/>
                  <a:pt x="719998" y="27879"/>
                  <a:pt x="719998" y="27373"/>
                </a:cubicBezTo>
                <a:lnTo>
                  <a:pt x="719032" y="26862"/>
                </a:lnTo>
                <a:cubicBezTo>
                  <a:pt x="719032" y="26356"/>
                  <a:pt x="719515" y="25850"/>
                  <a:pt x="719515" y="25344"/>
                </a:cubicBezTo>
                <a:cubicBezTo>
                  <a:pt x="719998" y="25344"/>
                  <a:pt x="720481" y="24837"/>
                  <a:pt x="720481" y="24331"/>
                </a:cubicBezTo>
                <a:cubicBezTo>
                  <a:pt x="719998" y="24331"/>
                  <a:pt x="719998" y="23315"/>
                  <a:pt x="719515" y="23315"/>
                </a:cubicBezTo>
                <a:cubicBezTo>
                  <a:pt x="719515" y="23825"/>
                  <a:pt x="718550" y="24331"/>
                  <a:pt x="718550" y="24837"/>
                </a:cubicBezTo>
                <a:cubicBezTo>
                  <a:pt x="718550" y="24837"/>
                  <a:pt x="718067" y="25344"/>
                  <a:pt x="717584" y="25850"/>
                </a:cubicBezTo>
                <a:cubicBezTo>
                  <a:pt x="717584" y="26356"/>
                  <a:pt x="717101" y="26356"/>
                  <a:pt x="717101" y="26862"/>
                </a:cubicBezTo>
                <a:cubicBezTo>
                  <a:pt x="716618" y="27373"/>
                  <a:pt x="716618" y="27879"/>
                  <a:pt x="716135" y="27879"/>
                </a:cubicBezTo>
                <a:cubicBezTo>
                  <a:pt x="716135" y="28385"/>
                  <a:pt x="715170" y="28891"/>
                  <a:pt x="715170" y="29397"/>
                </a:cubicBezTo>
                <a:lnTo>
                  <a:pt x="716618" y="29908"/>
                </a:lnTo>
                <a:cubicBezTo>
                  <a:pt x="716135" y="30414"/>
                  <a:pt x="715652" y="30920"/>
                  <a:pt x="715652" y="31426"/>
                </a:cubicBezTo>
                <a:cubicBezTo>
                  <a:pt x="715170" y="31426"/>
                  <a:pt x="715170" y="31933"/>
                  <a:pt x="714687" y="32439"/>
                </a:cubicBezTo>
                <a:lnTo>
                  <a:pt x="713721" y="31426"/>
                </a:lnTo>
                <a:cubicBezTo>
                  <a:pt x="713238" y="32439"/>
                  <a:pt x="712755" y="32949"/>
                  <a:pt x="712272" y="33962"/>
                </a:cubicBezTo>
                <a:cubicBezTo>
                  <a:pt x="711789" y="33455"/>
                  <a:pt x="710824" y="32949"/>
                  <a:pt x="710824" y="32949"/>
                </a:cubicBezTo>
                <a:cubicBezTo>
                  <a:pt x="710824" y="32439"/>
                  <a:pt x="711789" y="31933"/>
                  <a:pt x="711789" y="31933"/>
                </a:cubicBezTo>
                <a:cubicBezTo>
                  <a:pt x="711789" y="31426"/>
                  <a:pt x="710824" y="30920"/>
                  <a:pt x="710824" y="30920"/>
                </a:cubicBezTo>
                <a:lnTo>
                  <a:pt x="709858" y="31933"/>
                </a:lnTo>
                <a:cubicBezTo>
                  <a:pt x="709858" y="31933"/>
                  <a:pt x="708892" y="31426"/>
                  <a:pt x="708892" y="30920"/>
                </a:cubicBezTo>
                <a:lnTo>
                  <a:pt x="709858" y="29908"/>
                </a:lnTo>
                <a:cubicBezTo>
                  <a:pt x="709375" y="29908"/>
                  <a:pt x="708892" y="29397"/>
                  <a:pt x="708409" y="29397"/>
                </a:cubicBezTo>
                <a:cubicBezTo>
                  <a:pt x="708409" y="28891"/>
                  <a:pt x="707926" y="30414"/>
                  <a:pt x="707926" y="30414"/>
                </a:cubicBezTo>
                <a:cubicBezTo>
                  <a:pt x="707444" y="30414"/>
                  <a:pt x="706961" y="29397"/>
                  <a:pt x="706478" y="29397"/>
                </a:cubicBezTo>
                <a:cubicBezTo>
                  <a:pt x="705995" y="30414"/>
                  <a:pt x="705512" y="30920"/>
                  <a:pt x="705029" y="31426"/>
                </a:cubicBezTo>
                <a:cubicBezTo>
                  <a:pt x="704547" y="31933"/>
                  <a:pt x="704547" y="32439"/>
                  <a:pt x="704064" y="32949"/>
                </a:cubicBezTo>
                <a:cubicBezTo>
                  <a:pt x="704064" y="32949"/>
                  <a:pt x="703581" y="33455"/>
                  <a:pt x="703581" y="33962"/>
                </a:cubicBezTo>
                <a:cubicBezTo>
                  <a:pt x="703098" y="33962"/>
                  <a:pt x="702615" y="34974"/>
                  <a:pt x="702615" y="34974"/>
                </a:cubicBezTo>
                <a:cubicBezTo>
                  <a:pt x="702615" y="35480"/>
                  <a:pt x="703581" y="35986"/>
                  <a:pt x="703581" y="35986"/>
                </a:cubicBezTo>
                <a:cubicBezTo>
                  <a:pt x="703581" y="36497"/>
                  <a:pt x="703098" y="37003"/>
                  <a:pt x="702615" y="37003"/>
                </a:cubicBezTo>
                <a:cubicBezTo>
                  <a:pt x="702615" y="37509"/>
                  <a:pt x="702132" y="38015"/>
                  <a:pt x="702132" y="38015"/>
                </a:cubicBezTo>
                <a:cubicBezTo>
                  <a:pt x="701166" y="37509"/>
                  <a:pt x="700684" y="37003"/>
                  <a:pt x="699718" y="36497"/>
                </a:cubicBezTo>
                <a:cubicBezTo>
                  <a:pt x="699718" y="35986"/>
                  <a:pt x="700684" y="35480"/>
                  <a:pt x="700684" y="35480"/>
                </a:cubicBezTo>
                <a:cubicBezTo>
                  <a:pt x="700684" y="34974"/>
                  <a:pt x="699718" y="34468"/>
                  <a:pt x="699718" y="34468"/>
                </a:cubicBezTo>
                <a:cubicBezTo>
                  <a:pt x="699235" y="33962"/>
                  <a:pt x="698752" y="33962"/>
                  <a:pt x="698269" y="33455"/>
                </a:cubicBezTo>
                <a:cubicBezTo>
                  <a:pt x="698269" y="33455"/>
                  <a:pt x="697786" y="32949"/>
                  <a:pt x="697303" y="32949"/>
                </a:cubicBezTo>
                <a:cubicBezTo>
                  <a:pt x="696821" y="32439"/>
                  <a:pt x="696821" y="31933"/>
                  <a:pt x="696338" y="31933"/>
                </a:cubicBezTo>
                <a:lnTo>
                  <a:pt x="695372" y="30920"/>
                </a:lnTo>
                <a:lnTo>
                  <a:pt x="695855" y="29908"/>
                </a:lnTo>
                <a:cubicBezTo>
                  <a:pt x="696338" y="29397"/>
                  <a:pt x="696821" y="28891"/>
                  <a:pt x="696821" y="28891"/>
                </a:cubicBezTo>
                <a:cubicBezTo>
                  <a:pt x="697303" y="28891"/>
                  <a:pt x="697786" y="29397"/>
                  <a:pt x="697786" y="29397"/>
                </a:cubicBezTo>
                <a:cubicBezTo>
                  <a:pt x="698269" y="29397"/>
                  <a:pt x="698269" y="28385"/>
                  <a:pt x="698752" y="28385"/>
                </a:cubicBezTo>
                <a:cubicBezTo>
                  <a:pt x="698269" y="27879"/>
                  <a:pt x="697303" y="27373"/>
                  <a:pt x="696821" y="26862"/>
                </a:cubicBezTo>
                <a:cubicBezTo>
                  <a:pt x="696338" y="26862"/>
                  <a:pt x="696338" y="27879"/>
                  <a:pt x="695855" y="27879"/>
                </a:cubicBezTo>
                <a:lnTo>
                  <a:pt x="694889" y="26862"/>
                </a:lnTo>
                <a:cubicBezTo>
                  <a:pt x="694406" y="27373"/>
                  <a:pt x="693923" y="27879"/>
                  <a:pt x="693923" y="28385"/>
                </a:cubicBezTo>
                <a:cubicBezTo>
                  <a:pt x="693441" y="28385"/>
                  <a:pt x="693441" y="28891"/>
                  <a:pt x="692958" y="29397"/>
                </a:cubicBezTo>
                <a:cubicBezTo>
                  <a:pt x="692958" y="29908"/>
                  <a:pt x="692475" y="29908"/>
                  <a:pt x="692475" y="30414"/>
                </a:cubicBezTo>
                <a:cubicBezTo>
                  <a:pt x="691992" y="30920"/>
                  <a:pt x="691509" y="31426"/>
                  <a:pt x="691509" y="31426"/>
                </a:cubicBezTo>
                <a:cubicBezTo>
                  <a:pt x="691509" y="31933"/>
                  <a:pt x="690544" y="32439"/>
                  <a:pt x="690544" y="32439"/>
                </a:cubicBezTo>
                <a:cubicBezTo>
                  <a:pt x="690544" y="32949"/>
                  <a:pt x="691509" y="33455"/>
                  <a:pt x="691509" y="33455"/>
                </a:cubicBezTo>
                <a:cubicBezTo>
                  <a:pt x="691992" y="33455"/>
                  <a:pt x="692958" y="34468"/>
                  <a:pt x="692958" y="34468"/>
                </a:cubicBezTo>
                <a:cubicBezTo>
                  <a:pt x="692475" y="34468"/>
                  <a:pt x="691992" y="35480"/>
                  <a:pt x="691992" y="35480"/>
                </a:cubicBezTo>
                <a:cubicBezTo>
                  <a:pt x="691509" y="35480"/>
                  <a:pt x="691026" y="34974"/>
                  <a:pt x="691026" y="34468"/>
                </a:cubicBezTo>
                <a:cubicBezTo>
                  <a:pt x="690544" y="34468"/>
                  <a:pt x="690061" y="33962"/>
                  <a:pt x="689578" y="33962"/>
                </a:cubicBezTo>
                <a:cubicBezTo>
                  <a:pt x="689578" y="33455"/>
                  <a:pt x="689095" y="32949"/>
                  <a:pt x="688612" y="32949"/>
                </a:cubicBezTo>
                <a:cubicBezTo>
                  <a:pt x="688612" y="32949"/>
                  <a:pt x="688129" y="31933"/>
                  <a:pt x="687646" y="31933"/>
                </a:cubicBezTo>
                <a:cubicBezTo>
                  <a:pt x="687646" y="31933"/>
                  <a:pt x="687163" y="32949"/>
                  <a:pt x="686681" y="33455"/>
                </a:cubicBezTo>
                <a:lnTo>
                  <a:pt x="686198" y="34468"/>
                </a:lnTo>
                <a:cubicBezTo>
                  <a:pt x="685715" y="34468"/>
                  <a:pt x="685232" y="33455"/>
                  <a:pt x="684749" y="33455"/>
                </a:cubicBezTo>
                <a:cubicBezTo>
                  <a:pt x="684749" y="33455"/>
                  <a:pt x="684266" y="32439"/>
                  <a:pt x="683784" y="32439"/>
                </a:cubicBezTo>
                <a:cubicBezTo>
                  <a:pt x="683784" y="32439"/>
                  <a:pt x="683301" y="33455"/>
                  <a:pt x="682818" y="33962"/>
                </a:cubicBezTo>
                <a:lnTo>
                  <a:pt x="682335" y="34974"/>
                </a:lnTo>
                <a:cubicBezTo>
                  <a:pt x="681852" y="34974"/>
                  <a:pt x="681369" y="34468"/>
                  <a:pt x="681369" y="33962"/>
                </a:cubicBezTo>
                <a:cubicBezTo>
                  <a:pt x="680886" y="33962"/>
                  <a:pt x="681852" y="32949"/>
                  <a:pt x="681852" y="32949"/>
                </a:cubicBezTo>
                <a:cubicBezTo>
                  <a:pt x="682335" y="32439"/>
                  <a:pt x="682818" y="31933"/>
                  <a:pt x="682818" y="31933"/>
                </a:cubicBezTo>
                <a:cubicBezTo>
                  <a:pt x="682818" y="31426"/>
                  <a:pt x="681852" y="30920"/>
                  <a:pt x="681852" y="30920"/>
                </a:cubicBezTo>
                <a:cubicBezTo>
                  <a:pt x="681852" y="30414"/>
                  <a:pt x="682335" y="29908"/>
                  <a:pt x="682335" y="29908"/>
                </a:cubicBezTo>
                <a:cubicBezTo>
                  <a:pt x="682335" y="29397"/>
                  <a:pt x="681369" y="29397"/>
                  <a:pt x="681369" y="28891"/>
                </a:cubicBezTo>
                <a:cubicBezTo>
                  <a:pt x="681369" y="28385"/>
                  <a:pt x="682335" y="27879"/>
                  <a:pt x="682335" y="27879"/>
                </a:cubicBezTo>
                <a:cubicBezTo>
                  <a:pt x="682335" y="27373"/>
                  <a:pt x="681369" y="27373"/>
                  <a:pt x="681369" y="26862"/>
                </a:cubicBezTo>
                <a:cubicBezTo>
                  <a:pt x="681369" y="26356"/>
                  <a:pt x="681852" y="25850"/>
                  <a:pt x="681852" y="25850"/>
                </a:cubicBezTo>
                <a:cubicBezTo>
                  <a:pt x="681852" y="25344"/>
                  <a:pt x="680886" y="25344"/>
                  <a:pt x="680886" y="24837"/>
                </a:cubicBezTo>
                <a:cubicBezTo>
                  <a:pt x="680886" y="25344"/>
                  <a:pt x="680404" y="25850"/>
                  <a:pt x="679921" y="25850"/>
                </a:cubicBezTo>
                <a:cubicBezTo>
                  <a:pt x="679921" y="26356"/>
                  <a:pt x="679438" y="26862"/>
                  <a:pt x="679438" y="27373"/>
                </a:cubicBezTo>
                <a:cubicBezTo>
                  <a:pt x="678955" y="27373"/>
                  <a:pt x="678472" y="27879"/>
                  <a:pt x="678472" y="28385"/>
                </a:cubicBezTo>
                <a:cubicBezTo>
                  <a:pt x="678472" y="28385"/>
                  <a:pt x="679438" y="28891"/>
                  <a:pt x="679438" y="29397"/>
                </a:cubicBezTo>
                <a:cubicBezTo>
                  <a:pt x="679438" y="29397"/>
                  <a:pt x="678472" y="29908"/>
                  <a:pt x="678955" y="30414"/>
                </a:cubicBezTo>
                <a:lnTo>
                  <a:pt x="679921" y="30920"/>
                </a:lnTo>
                <a:cubicBezTo>
                  <a:pt x="679921" y="31426"/>
                  <a:pt x="678955" y="31933"/>
                  <a:pt x="678955" y="32439"/>
                </a:cubicBezTo>
                <a:lnTo>
                  <a:pt x="679921" y="32949"/>
                </a:lnTo>
                <a:cubicBezTo>
                  <a:pt x="679921" y="33455"/>
                  <a:pt x="679438" y="34468"/>
                  <a:pt x="679438" y="34468"/>
                </a:cubicBezTo>
                <a:cubicBezTo>
                  <a:pt x="678955" y="34468"/>
                  <a:pt x="678472" y="33455"/>
                  <a:pt x="677989" y="33455"/>
                </a:cubicBezTo>
                <a:cubicBezTo>
                  <a:pt x="677989" y="33455"/>
                  <a:pt x="677506" y="32439"/>
                  <a:pt x="677024" y="32439"/>
                </a:cubicBezTo>
                <a:cubicBezTo>
                  <a:pt x="677024" y="32439"/>
                  <a:pt x="676541" y="33962"/>
                  <a:pt x="676058" y="33455"/>
                </a:cubicBezTo>
                <a:cubicBezTo>
                  <a:pt x="676058" y="33455"/>
                  <a:pt x="675575" y="32949"/>
                  <a:pt x="675092" y="32949"/>
                </a:cubicBezTo>
                <a:cubicBezTo>
                  <a:pt x="674609" y="32439"/>
                  <a:pt x="674609" y="32439"/>
                  <a:pt x="674126" y="31933"/>
                </a:cubicBezTo>
                <a:cubicBezTo>
                  <a:pt x="673644" y="31933"/>
                  <a:pt x="673161" y="31426"/>
                  <a:pt x="673161" y="30920"/>
                </a:cubicBezTo>
                <a:cubicBezTo>
                  <a:pt x="672678" y="30920"/>
                  <a:pt x="672195" y="30414"/>
                  <a:pt x="671712" y="30414"/>
                </a:cubicBezTo>
                <a:lnTo>
                  <a:pt x="671229" y="31426"/>
                </a:lnTo>
                <a:cubicBezTo>
                  <a:pt x="670746" y="31426"/>
                  <a:pt x="670264" y="30414"/>
                  <a:pt x="670264" y="30414"/>
                </a:cubicBezTo>
                <a:cubicBezTo>
                  <a:pt x="669781" y="30414"/>
                  <a:pt x="669298" y="31426"/>
                  <a:pt x="669298" y="31426"/>
                </a:cubicBezTo>
                <a:cubicBezTo>
                  <a:pt x="669298" y="31933"/>
                  <a:pt x="670264" y="32439"/>
                  <a:pt x="670264" y="32439"/>
                </a:cubicBezTo>
                <a:cubicBezTo>
                  <a:pt x="670264" y="32949"/>
                  <a:pt x="669781" y="33455"/>
                  <a:pt x="669298" y="33455"/>
                </a:cubicBezTo>
                <a:cubicBezTo>
                  <a:pt x="669298" y="33962"/>
                  <a:pt x="668815" y="34468"/>
                  <a:pt x="668815" y="34974"/>
                </a:cubicBezTo>
                <a:cubicBezTo>
                  <a:pt x="667849" y="33962"/>
                  <a:pt x="667366" y="33455"/>
                  <a:pt x="666401" y="32949"/>
                </a:cubicBezTo>
                <a:cubicBezTo>
                  <a:pt x="666884" y="32439"/>
                  <a:pt x="666884" y="32439"/>
                  <a:pt x="667366" y="31933"/>
                </a:cubicBezTo>
                <a:lnTo>
                  <a:pt x="668332" y="30920"/>
                </a:lnTo>
                <a:cubicBezTo>
                  <a:pt x="668332" y="30414"/>
                  <a:pt x="667366" y="29908"/>
                  <a:pt x="666884" y="29908"/>
                </a:cubicBezTo>
                <a:cubicBezTo>
                  <a:pt x="666884" y="29908"/>
                  <a:pt x="665918" y="29397"/>
                  <a:pt x="665918" y="28891"/>
                </a:cubicBezTo>
                <a:cubicBezTo>
                  <a:pt x="665918" y="28891"/>
                  <a:pt x="666884" y="28385"/>
                  <a:pt x="666884" y="27879"/>
                </a:cubicBezTo>
                <a:cubicBezTo>
                  <a:pt x="666884" y="27879"/>
                  <a:pt x="665918" y="27373"/>
                  <a:pt x="665918" y="26862"/>
                </a:cubicBezTo>
                <a:cubicBezTo>
                  <a:pt x="665918" y="26862"/>
                  <a:pt x="666401" y="26356"/>
                  <a:pt x="666401" y="25850"/>
                </a:cubicBezTo>
                <a:cubicBezTo>
                  <a:pt x="666884" y="25850"/>
                  <a:pt x="667366" y="24837"/>
                  <a:pt x="667366" y="24837"/>
                </a:cubicBezTo>
                <a:cubicBezTo>
                  <a:pt x="667366" y="24331"/>
                  <a:pt x="666401" y="24331"/>
                  <a:pt x="666401" y="23825"/>
                </a:cubicBezTo>
                <a:cubicBezTo>
                  <a:pt x="665918" y="24837"/>
                  <a:pt x="665435" y="25344"/>
                  <a:pt x="664469" y="26356"/>
                </a:cubicBezTo>
                <a:lnTo>
                  <a:pt x="663987" y="27373"/>
                </a:lnTo>
                <a:cubicBezTo>
                  <a:pt x="663987" y="27373"/>
                  <a:pt x="664952" y="27879"/>
                  <a:pt x="664952" y="28385"/>
                </a:cubicBezTo>
                <a:lnTo>
                  <a:pt x="665918" y="28891"/>
                </a:lnTo>
                <a:cubicBezTo>
                  <a:pt x="665918" y="29397"/>
                  <a:pt x="665435" y="29908"/>
                  <a:pt x="664952" y="30414"/>
                </a:cubicBezTo>
                <a:cubicBezTo>
                  <a:pt x="664952" y="30414"/>
                  <a:pt x="664469" y="30920"/>
                  <a:pt x="664469" y="31426"/>
                </a:cubicBezTo>
                <a:cubicBezTo>
                  <a:pt x="663504" y="30920"/>
                  <a:pt x="663021" y="30414"/>
                  <a:pt x="662055" y="29397"/>
                </a:cubicBezTo>
                <a:cubicBezTo>
                  <a:pt x="662055" y="29908"/>
                  <a:pt x="661572" y="30414"/>
                  <a:pt x="661572" y="30920"/>
                </a:cubicBezTo>
                <a:cubicBezTo>
                  <a:pt x="661089" y="30920"/>
                  <a:pt x="661089" y="31426"/>
                  <a:pt x="660607" y="31933"/>
                </a:cubicBezTo>
                <a:cubicBezTo>
                  <a:pt x="660124" y="31933"/>
                  <a:pt x="660124" y="32949"/>
                  <a:pt x="659641" y="32949"/>
                </a:cubicBezTo>
                <a:lnTo>
                  <a:pt x="658675" y="31933"/>
                </a:lnTo>
                <a:lnTo>
                  <a:pt x="659641" y="30920"/>
                </a:lnTo>
                <a:cubicBezTo>
                  <a:pt x="659641" y="30920"/>
                  <a:pt x="658192" y="30414"/>
                  <a:pt x="658192" y="29908"/>
                </a:cubicBezTo>
                <a:cubicBezTo>
                  <a:pt x="658192" y="29908"/>
                  <a:pt x="659158" y="29397"/>
                  <a:pt x="659158" y="28891"/>
                </a:cubicBezTo>
                <a:cubicBezTo>
                  <a:pt x="658675" y="28891"/>
                  <a:pt x="658675" y="28385"/>
                  <a:pt x="658192" y="27879"/>
                </a:cubicBezTo>
                <a:cubicBezTo>
                  <a:pt x="657709" y="27879"/>
                  <a:pt x="657227" y="27373"/>
                  <a:pt x="657227" y="27373"/>
                </a:cubicBezTo>
                <a:cubicBezTo>
                  <a:pt x="656744" y="27373"/>
                  <a:pt x="656261" y="28385"/>
                  <a:pt x="656261" y="28385"/>
                </a:cubicBezTo>
                <a:cubicBezTo>
                  <a:pt x="655778" y="28891"/>
                  <a:pt x="655778" y="29397"/>
                  <a:pt x="655295" y="29397"/>
                </a:cubicBezTo>
                <a:cubicBezTo>
                  <a:pt x="655295" y="29908"/>
                  <a:pt x="654812" y="30414"/>
                  <a:pt x="654812" y="30414"/>
                </a:cubicBezTo>
                <a:cubicBezTo>
                  <a:pt x="654329" y="30920"/>
                  <a:pt x="653847" y="31933"/>
                  <a:pt x="653847" y="31933"/>
                </a:cubicBezTo>
                <a:cubicBezTo>
                  <a:pt x="653364" y="31933"/>
                  <a:pt x="652881" y="30920"/>
                  <a:pt x="652881" y="30920"/>
                </a:cubicBezTo>
                <a:cubicBezTo>
                  <a:pt x="652398" y="30920"/>
                  <a:pt x="651915" y="30414"/>
                  <a:pt x="651432" y="29908"/>
                </a:cubicBezTo>
                <a:lnTo>
                  <a:pt x="652398" y="28891"/>
                </a:lnTo>
                <a:lnTo>
                  <a:pt x="651432" y="27879"/>
                </a:lnTo>
                <a:cubicBezTo>
                  <a:pt x="651432" y="28385"/>
                  <a:pt x="650467" y="28891"/>
                  <a:pt x="650467" y="29397"/>
                </a:cubicBezTo>
                <a:lnTo>
                  <a:pt x="651432" y="29908"/>
                </a:lnTo>
                <a:cubicBezTo>
                  <a:pt x="651432" y="30414"/>
                  <a:pt x="650949" y="30920"/>
                  <a:pt x="650949" y="31426"/>
                </a:cubicBezTo>
                <a:cubicBezTo>
                  <a:pt x="650467" y="31426"/>
                  <a:pt x="649984" y="31933"/>
                  <a:pt x="649984" y="32439"/>
                </a:cubicBezTo>
                <a:cubicBezTo>
                  <a:pt x="649984" y="32439"/>
                  <a:pt x="649018" y="32949"/>
                  <a:pt x="649018" y="33455"/>
                </a:cubicBezTo>
                <a:cubicBezTo>
                  <a:pt x="649018" y="33455"/>
                  <a:pt x="650467" y="33962"/>
                  <a:pt x="649984" y="34468"/>
                </a:cubicBezTo>
                <a:cubicBezTo>
                  <a:pt x="649984" y="34468"/>
                  <a:pt x="649501" y="34974"/>
                  <a:pt x="649501" y="35480"/>
                </a:cubicBezTo>
                <a:cubicBezTo>
                  <a:pt x="649018" y="35986"/>
                  <a:pt x="649018" y="36497"/>
                  <a:pt x="648535" y="36497"/>
                </a:cubicBezTo>
                <a:lnTo>
                  <a:pt x="647569" y="35480"/>
                </a:lnTo>
                <a:cubicBezTo>
                  <a:pt x="647087" y="35986"/>
                  <a:pt x="647087" y="36497"/>
                  <a:pt x="646604" y="37003"/>
                </a:cubicBezTo>
                <a:cubicBezTo>
                  <a:pt x="646121" y="36497"/>
                  <a:pt x="646121" y="36497"/>
                  <a:pt x="645638" y="35986"/>
                </a:cubicBezTo>
                <a:cubicBezTo>
                  <a:pt x="645155" y="35480"/>
                  <a:pt x="644672" y="35480"/>
                  <a:pt x="644672" y="34974"/>
                </a:cubicBezTo>
                <a:cubicBezTo>
                  <a:pt x="644189" y="34974"/>
                  <a:pt x="643707" y="34468"/>
                  <a:pt x="643224" y="34468"/>
                </a:cubicBezTo>
                <a:cubicBezTo>
                  <a:pt x="643224" y="33962"/>
                  <a:pt x="644189" y="33455"/>
                  <a:pt x="644189" y="32949"/>
                </a:cubicBezTo>
                <a:lnTo>
                  <a:pt x="643224" y="32439"/>
                </a:lnTo>
                <a:cubicBezTo>
                  <a:pt x="643224" y="31933"/>
                  <a:pt x="642258" y="31426"/>
                  <a:pt x="642258" y="31426"/>
                </a:cubicBezTo>
                <a:cubicBezTo>
                  <a:pt x="642258" y="31426"/>
                  <a:pt x="643224" y="30414"/>
                  <a:pt x="642741" y="30414"/>
                </a:cubicBezTo>
                <a:cubicBezTo>
                  <a:pt x="642741" y="29908"/>
                  <a:pt x="642258" y="29397"/>
                  <a:pt x="641775" y="29397"/>
                </a:cubicBezTo>
                <a:cubicBezTo>
                  <a:pt x="641775" y="29397"/>
                  <a:pt x="641292" y="30414"/>
                  <a:pt x="640809" y="30414"/>
                </a:cubicBezTo>
                <a:cubicBezTo>
                  <a:pt x="640809" y="30414"/>
                  <a:pt x="640326" y="29908"/>
                  <a:pt x="639844" y="29908"/>
                </a:cubicBezTo>
                <a:lnTo>
                  <a:pt x="638878" y="28891"/>
                </a:lnTo>
                <a:cubicBezTo>
                  <a:pt x="638395" y="28891"/>
                  <a:pt x="638395" y="29397"/>
                  <a:pt x="637912" y="29908"/>
                </a:cubicBezTo>
                <a:cubicBezTo>
                  <a:pt x="637912" y="30414"/>
                  <a:pt x="637429" y="30920"/>
                  <a:pt x="637429" y="30920"/>
                </a:cubicBezTo>
                <a:cubicBezTo>
                  <a:pt x="636946" y="31426"/>
                  <a:pt x="636463" y="31933"/>
                  <a:pt x="636463" y="32439"/>
                </a:cubicBezTo>
                <a:cubicBezTo>
                  <a:pt x="635981" y="32439"/>
                  <a:pt x="635981" y="32949"/>
                  <a:pt x="635498" y="33455"/>
                </a:cubicBezTo>
                <a:lnTo>
                  <a:pt x="634532" y="32439"/>
                </a:lnTo>
                <a:cubicBezTo>
                  <a:pt x="634049" y="32439"/>
                  <a:pt x="634049" y="33455"/>
                  <a:pt x="633566" y="33455"/>
                </a:cubicBezTo>
                <a:cubicBezTo>
                  <a:pt x="633566" y="33455"/>
                  <a:pt x="632601" y="32439"/>
                  <a:pt x="632601" y="32949"/>
                </a:cubicBezTo>
                <a:cubicBezTo>
                  <a:pt x="632118" y="32949"/>
                  <a:pt x="632118" y="33455"/>
                  <a:pt x="631635" y="33962"/>
                </a:cubicBezTo>
                <a:lnTo>
                  <a:pt x="631152" y="34974"/>
                </a:lnTo>
                <a:cubicBezTo>
                  <a:pt x="630669" y="34974"/>
                  <a:pt x="630186" y="34468"/>
                  <a:pt x="629703" y="33962"/>
                </a:cubicBezTo>
                <a:cubicBezTo>
                  <a:pt x="629703" y="33962"/>
                  <a:pt x="629221" y="33455"/>
                  <a:pt x="628738" y="33455"/>
                </a:cubicBezTo>
                <a:cubicBezTo>
                  <a:pt x="629221" y="33455"/>
                  <a:pt x="629703" y="32439"/>
                  <a:pt x="629703" y="31933"/>
                </a:cubicBezTo>
                <a:cubicBezTo>
                  <a:pt x="629703" y="31933"/>
                  <a:pt x="630186" y="31426"/>
                  <a:pt x="630669" y="30920"/>
                </a:cubicBezTo>
                <a:cubicBezTo>
                  <a:pt x="630669" y="30414"/>
                  <a:pt x="631152" y="30414"/>
                  <a:pt x="631152" y="29908"/>
                </a:cubicBezTo>
                <a:cubicBezTo>
                  <a:pt x="631635" y="29397"/>
                  <a:pt x="631635" y="28891"/>
                  <a:pt x="632118" y="28891"/>
                </a:cubicBezTo>
                <a:cubicBezTo>
                  <a:pt x="631152" y="28385"/>
                  <a:pt x="630669" y="27373"/>
                  <a:pt x="629703" y="26862"/>
                </a:cubicBezTo>
                <a:cubicBezTo>
                  <a:pt x="629703" y="27373"/>
                  <a:pt x="629221" y="27879"/>
                  <a:pt x="629221" y="28385"/>
                </a:cubicBezTo>
                <a:lnTo>
                  <a:pt x="628255" y="29397"/>
                </a:lnTo>
                <a:cubicBezTo>
                  <a:pt x="627772" y="29397"/>
                  <a:pt x="627289" y="28385"/>
                  <a:pt x="627289" y="28385"/>
                </a:cubicBezTo>
                <a:cubicBezTo>
                  <a:pt x="626806" y="28385"/>
                  <a:pt x="626806" y="29397"/>
                  <a:pt x="626323" y="29397"/>
                </a:cubicBezTo>
                <a:cubicBezTo>
                  <a:pt x="626323" y="29397"/>
                  <a:pt x="625358" y="28385"/>
                  <a:pt x="625358" y="28891"/>
                </a:cubicBezTo>
                <a:cubicBezTo>
                  <a:pt x="624875" y="28891"/>
                  <a:pt x="624875" y="29397"/>
                  <a:pt x="624392" y="29908"/>
                </a:cubicBezTo>
                <a:cubicBezTo>
                  <a:pt x="624392" y="30414"/>
                  <a:pt x="623909" y="30414"/>
                  <a:pt x="623426" y="30920"/>
                </a:cubicBezTo>
                <a:cubicBezTo>
                  <a:pt x="623426" y="31426"/>
                  <a:pt x="622943" y="31933"/>
                  <a:pt x="622943" y="31933"/>
                </a:cubicBezTo>
                <a:cubicBezTo>
                  <a:pt x="622460" y="32439"/>
                  <a:pt x="622460" y="32949"/>
                  <a:pt x="621978" y="33455"/>
                </a:cubicBezTo>
                <a:lnTo>
                  <a:pt x="621012" y="32439"/>
                </a:lnTo>
                <a:cubicBezTo>
                  <a:pt x="620529" y="32439"/>
                  <a:pt x="620529" y="33455"/>
                  <a:pt x="620046" y="33455"/>
                </a:cubicBezTo>
                <a:cubicBezTo>
                  <a:pt x="619563" y="32949"/>
                  <a:pt x="619563" y="32949"/>
                  <a:pt x="619080" y="32439"/>
                </a:cubicBezTo>
                <a:lnTo>
                  <a:pt x="618115" y="31933"/>
                </a:lnTo>
                <a:cubicBezTo>
                  <a:pt x="618115" y="31426"/>
                  <a:pt x="619080" y="30920"/>
                  <a:pt x="618597" y="30414"/>
                </a:cubicBezTo>
                <a:cubicBezTo>
                  <a:pt x="618597" y="30414"/>
                  <a:pt x="618115" y="29908"/>
                  <a:pt x="617632" y="29908"/>
                </a:cubicBezTo>
                <a:cubicBezTo>
                  <a:pt x="617149" y="29397"/>
                  <a:pt x="617149" y="29397"/>
                  <a:pt x="616666" y="28891"/>
                </a:cubicBezTo>
                <a:cubicBezTo>
                  <a:pt x="616183" y="28891"/>
                  <a:pt x="616183" y="29908"/>
                  <a:pt x="615700" y="29908"/>
                </a:cubicBezTo>
                <a:cubicBezTo>
                  <a:pt x="615700" y="29908"/>
                  <a:pt x="614735" y="28891"/>
                  <a:pt x="614735" y="29397"/>
                </a:cubicBezTo>
                <a:lnTo>
                  <a:pt x="613769" y="30414"/>
                </a:lnTo>
                <a:cubicBezTo>
                  <a:pt x="613769" y="30414"/>
                  <a:pt x="614735" y="31426"/>
                  <a:pt x="615217" y="30920"/>
                </a:cubicBezTo>
                <a:lnTo>
                  <a:pt x="615700" y="29908"/>
                </a:lnTo>
                <a:cubicBezTo>
                  <a:pt x="616183" y="30414"/>
                  <a:pt x="616666" y="30920"/>
                  <a:pt x="616666" y="30920"/>
                </a:cubicBezTo>
                <a:lnTo>
                  <a:pt x="616183" y="31933"/>
                </a:lnTo>
                <a:cubicBezTo>
                  <a:pt x="615700" y="32439"/>
                  <a:pt x="615700" y="32949"/>
                  <a:pt x="615217" y="32949"/>
                </a:cubicBezTo>
                <a:cubicBezTo>
                  <a:pt x="615217" y="33455"/>
                  <a:pt x="614735" y="34468"/>
                  <a:pt x="614252" y="34468"/>
                </a:cubicBezTo>
                <a:cubicBezTo>
                  <a:pt x="614252" y="34468"/>
                  <a:pt x="613769" y="33455"/>
                  <a:pt x="613286" y="33455"/>
                </a:cubicBezTo>
                <a:lnTo>
                  <a:pt x="614252" y="32439"/>
                </a:lnTo>
                <a:cubicBezTo>
                  <a:pt x="614252" y="31933"/>
                  <a:pt x="613286" y="31426"/>
                  <a:pt x="613286" y="31426"/>
                </a:cubicBezTo>
                <a:cubicBezTo>
                  <a:pt x="612803" y="30920"/>
                  <a:pt x="612320" y="30920"/>
                  <a:pt x="611837" y="30414"/>
                </a:cubicBezTo>
                <a:cubicBezTo>
                  <a:pt x="611837" y="30920"/>
                  <a:pt x="611355" y="31426"/>
                  <a:pt x="611355" y="31933"/>
                </a:cubicBezTo>
                <a:cubicBezTo>
                  <a:pt x="610872" y="31933"/>
                  <a:pt x="610389" y="32439"/>
                  <a:pt x="610389" y="32949"/>
                </a:cubicBezTo>
                <a:lnTo>
                  <a:pt x="611355" y="33455"/>
                </a:lnTo>
                <a:cubicBezTo>
                  <a:pt x="611355" y="33962"/>
                  <a:pt x="610872" y="34468"/>
                  <a:pt x="610389" y="34974"/>
                </a:cubicBezTo>
                <a:cubicBezTo>
                  <a:pt x="610389" y="34974"/>
                  <a:pt x="609906" y="35480"/>
                  <a:pt x="609906" y="35986"/>
                </a:cubicBezTo>
                <a:cubicBezTo>
                  <a:pt x="609906" y="36497"/>
                  <a:pt x="608940" y="37003"/>
                  <a:pt x="608940" y="37003"/>
                </a:cubicBezTo>
                <a:cubicBezTo>
                  <a:pt x="608940" y="36497"/>
                  <a:pt x="607975" y="36497"/>
                  <a:pt x="607975" y="35986"/>
                </a:cubicBezTo>
                <a:cubicBezTo>
                  <a:pt x="607975" y="35986"/>
                  <a:pt x="608940" y="35480"/>
                  <a:pt x="608940" y="34974"/>
                </a:cubicBezTo>
                <a:cubicBezTo>
                  <a:pt x="608457" y="34974"/>
                  <a:pt x="607492" y="34468"/>
                  <a:pt x="607492" y="34468"/>
                </a:cubicBezTo>
                <a:cubicBezTo>
                  <a:pt x="607492" y="33962"/>
                  <a:pt x="608457" y="33455"/>
                  <a:pt x="608457" y="32949"/>
                </a:cubicBezTo>
                <a:cubicBezTo>
                  <a:pt x="608940" y="32949"/>
                  <a:pt x="608940" y="32439"/>
                  <a:pt x="609423" y="31933"/>
                </a:cubicBezTo>
                <a:lnTo>
                  <a:pt x="609906" y="30920"/>
                </a:lnTo>
                <a:lnTo>
                  <a:pt x="608940" y="29908"/>
                </a:lnTo>
                <a:cubicBezTo>
                  <a:pt x="608940" y="29908"/>
                  <a:pt x="608457" y="30920"/>
                  <a:pt x="607975" y="30920"/>
                </a:cubicBezTo>
                <a:cubicBezTo>
                  <a:pt x="607975" y="30920"/>
                  <a:pt x="607492" y="30414"/>
                  <a:pt x="607009" y="30414"/>
                </a:cubicBezTo>
                <a:cubicBezTo>
                  <a:pt x="607009" y="29908"/>
                  <a:pt x="606526" y="29908"/>
                  <a:pt x="606043" y="29397"/>
                </a:cubicBezTo>
                <a:lnTo>
                  <a:pt x="607009" y="28385"/>
                </a:lnTo>
                <a:cubicBezTo>
                  <a:pt x="607009" y="27879"/>
                  <a:pt x="605560" y="27879"/>
                  <a:pt x="605560" y="27373"/>
                </a:cubicBezTo>
                <a:cubicBezTo>
                  <a:pt x="606043" y="26862"/>
                  <a:pt x="606526" y="26862"/>
                  <a:pt x="606526" y="26356"/>
                </a:cubicBezTo>
                <a:cubicBezTo>
                  <a:pt x="606526" y="25850"/>
                  <a:pt x="605560" y="25850"/>
                  <a:pt x="605560" y="25344"/>
                </a:cubicBezTo>
                <a:cubicBezTo>
                  <a:pt x="605560" y="25344"/>
                  <a:pt x="606043" y="24331"/>
                  <a:pt x="606526" y="24331"/>
                </a:cubicBezTo>
                <a:lnTo>
                  <a:pt x="607009" y="23315"/>
                </a:lnTo>
                <a:cubicBezTo>
                  <a:pt x="607009" y="22808"/>
                  <a:pt x="606043" y="22808"/>
                  <a:pt x="606043" y="22302"/>
                </a:cubicBezTo>
                <a:cubicBezTo>
                  <a:pt x="606043" y="22808"/>
                  <a:pt x="605560" y="22808"/>
                  <a:pt x="605077" y="23315"/>
                </a:cubicBezTo>
                <a:cubicBezTo>
                  <a:pt x="605077" y="23825"/>
                  <a:pt x="604594" y="24331"/>
                  <a:pt x="604594" y="24331"/>
                </a:cubicBezTo>
                <a:cubicBezTo>
                  <a:pt x="604594" y="24837"/>
                  <a:pt x="603629" y="25344"/>
                  <a:pt x="603629" y="25850"/>
                </a:cubicBezTo>
                <a:lnTo>
                  <a:pt x="604594" y="26356"/>
                </a:lnTo>
                <a:cubicBezTo>
                  <a:pt x="604594" y="26862"/>
                  <a:pt x="604112" y="27373"/>
                  <a:pt x="604112" y="27879"/>
                </a:cubicBezTo>
                <a:cubicBezTo>
                  <a:pt x="603629" y="27879"/>
                  <a:pt x="603146" y="28891"/>
                  <a:pt x="603146" y="28891"/>
                </a:cubicBezTo>
                <a:lnTo>
                  <a:pt x="602180" y="27879"/>
                </a:lnTo>
                <a:cubicBezTo>
                  <a:pt x="601697" y="28385"/>
                  <a:pt x="601215" y="28891"/>
                  <a:pt x="601215" y="28891"/>
                </a:cubicBezTo>
                <a:cubicBezTo>
                  <a:pt x="601215" y="29397"/>
                  <a:pt x="602180" y="29397"/>
                  <a:pt x="602180" y="29908"/>
                </a:cubicBezTo>
                <a:cubicBezTo>
                  <a:pt x="602180" y="30414"/>
                  <a:pt x="601215" y="30920"/>
                  <a:pt x="601215" y="30920"/>
                </a:cubicBezTo>
                <a:cubicBezTo>
                  <a:pt x="601697" y="31426"/>
                  <a:pt x="602663" y="31426"/>
                  <a:pt x="602663" y="31933"/>
                </a:cubicBezTo>
                <a:lnTo>
                  <a:pt x="601697" y="32949"/>
                </a:lnTo>
                <a:lnTo>
                  <a:pt x="600732" y="33962"/>
                </a:lnTo>
                <a:cubicBezTo>
                  <a:pt x="600732" y="34468"/>
                  <a:pt x="601697" y="34468"/>
                  <a:pt x="601697" y="34974"/>
                </a:cubicBezTo>
                <a:cubicBezTo>
                  <a:pt x="601215" y="35986"/>
                  <a:pt x="600732" y="36497"/>
                  <a:pt x="600249" y="37509"/>
                </a:cubicBezTo>
                <a:cubicBezTo>
                  <a:pt x="599766" y="36497"/>
                  <a:pt x="598800" y="35986"/>
                  <a:pt x="598317" y="35480"/>
                </a:cubicBezTo>
                <a:cubicBezTo>
                  <a:pt x="598317" y="34974"/>
                  <a:pt x="598800" y="34974"/>
                  <a:pt x="598800" y="34468"/>
                </a:cubicBezTo>
                <a:cubicBezTo>
                  <a:pt x="598800" y="33962"/>
                  <a:pt x="597834" y="33962"/>
                  <a:pt x="597834" y="33455"/>
                </a:cubicBezTo>
                <a:lnTo>
                  <a:pt x="598800" y="32439"/>
                </a:lnTo>
                <a:cubicBezTo>
                  <a:pt x="598800" y="31933"/>
                  <a:pt x="597834" y="31933"/>
                  <a:pt x="597834" y="31426"/>
                </a:cubicBezTo>
                <a:cubicBezTo>
                  <a:pt x="597352" y="31426"/>
                  <a:pt x="596869" y="30920"/>
                  <a:pt x="596386" y="30920"/>
                </a:cubicBezTo>
                <a:cubicBezTo>
                  <a:pt x="596386" y="30414"/>
                  <a:pt x="595420" y="29908"/>
                  <a:pt x="595420" y="29908"/>
                </a:cubicBezTo>
                <a:lnTo>
                  <a:pt x="596386" y="28891"/>
                </a:lnTo>
                <a:cubicBezTo>
                  <a:pt x="596386" y="28385"/>
                  <a:pt x="597352" y="27879"/>
                  <a:pt x="597352" y="27373"/>
                </a:cubicBezTo>
                <a:cubicBezTo>
                  <a:pt x="596869" y="27373"/>
                  <a:pt x="596386" y="26862"/>
                  <a:pt x="595903" y="26862"/>
                </a:cubicBezTo>
                <a:cubicBezTo>
                  <a:pt x="595903" y="26862"/>
                  <a:pt x="595420" y="27373"/>
                  <a:pt x="595420" y="27879"/>
                </a:cubicBezTo>
                <a:cubicBezTo>
                  <a:pt x="594937" y="27879"/>
                  <a:pt x="594455" y="28891"/>
                  <a:pt x="594455" y="28891"/>
                </a:cubicBezTo>
                <a:cubicBezTo>
                  <a:pt x="594455" y="29397"/>
                  <a:pt x="595420" y="29397"/>
                  <a:pt x="595420" y="29908"/>
                </a:cubicBezTo>
                <a:cubicBezTo>
                  <a:pt x="595420" y="30414"/>
                  <a:pt x="594455" y="30414"/>
                  <a:pt x="594455" y="30920"/>
                </a:cubicBezTo>
                <a:lnTo>
                  <a:pt x="593489" y="29908"/>
                </a:lnTo>
                <a:cubicBezTo>
                  <a:pt x="593489" y="29908"/>
                  <a:pt x="593006" y="30920"/>
                  <a:pt x="592523" y="31426"/>
                </a:cubicBezTo>
                <a:lnTo>
                  <a:pt x="592040" y="32439"/>
                </a:lnTo>
                <a:lnTo>
                  <a:pt x="591075" y="31426"/>
                </a:lnTo>
                <a:cubicBezTo>
                  <a:pt x="590592" y="31426"/>
                  <a:pt x="591558" y="30414"/>
                  <a:pt x="591558" y="30414"/>
                </a:cubicBezTo>
                <a:cubicBezTo>
                  <a:pt x="591558" y="29908"/>
                  <a:pt x="590592" y="29908"/>
                  <a:pt x="590592" y="29397"/>
                </a:cubicBezTo>
                <a:cubicBezTo>
                  <a:pt x="590592" y="29397"/>
                  <a:pt x="591558" y="28891"/>
                  <a:pt x="591558" y="28385"/>
                </a:cubicBezTo>
                <a:cubicBezTo>
                  <a:pt x="591558" y="28385"/>
                  <a:pt x="590592" y="27879"/>
                  <a:pt x="590109" y="27373"/>
                </a:cubicBezTo>
                <a:cubicBezTo>
                  <a:pt x="590109" y="27373"/>
                  <a:pt x="589626" y="26862"/>
                  <a:pt x="589143" y="26862"/>
                </a:cubicBezTo>
                <a:cubicBezTo>
                  <a:pt x="588660" y="27373"/>
                  <a:pt x="588178" y="28385"/>
                  <a:pt x="587695" y="28891"/>
                </a:cubicBezTo>
                <a:cubicBezTo>
                  <a:pt x="587212" y="29397"/>
                  <a:pt x="587212" y="29908"/>
                  <a:pt x="586729" y="29908"/>
                </a:cubicBezTo>
                <a:cubicBezTo>
                  <a:pt x="586246" y="30920"/>
                  <a:pt x="585763" y="31426"/>
                  <a:pt x="585280" y="32439"/>
                </a:cubicBezTo>
                <a:cubicBezTo>
                  <a:pt x="584798" y="32949"/>
                  <a:pt x="584798" y="32949"/>
                  <a:pt x="584315" y="33455"/>
                </a:cubicBezTo>
                <a:cubicBezTo>
                  <a:pt x="583832" y="32949"/>
                  <a:pt x="582866" y="32439"/>
                  <a:pt x="582383" y="31933"/>
                </a:cubicBezTo>
                <a:cubicBezTo>
                  <a:pt x="582383" y="31426"/>
                  <a:pt x="582866" y="30920"/>
                  <a:pt x="582866" y="30414"/>
                </a:cubicBezTo>
                <a:lnTo>
                  <a:pt x="583832" y="29397"/>
                </a:lnTo>
                <a:cubicBezTo>
                  <a:pt x="583832" y="29397"/>
                  <a:pt x="582866" y="28891"/>
                  <a:pt x="582866" y="28385"/>
                </a:cubicBezTo>
                <a:cubicBezTo>
                  <a:pt x="582383" y="28385"/>
                  <a:pt x="581900" y="27879"/>
                  <a:pt x="581418" y="27879"/>
                </a:cubicBezTo>
                <a:lnTo>
                  <a:pt x="580935" y="28891"/>
                </a:lnTo>
                <a:lnTo>
                  <a:pt x="579969" y="27879"/>
                </a:lnTo>
                <a:cubicBezTo>
                  <a:pt x="579486" y="28385"/>
                  <a:pt x="579003" y="28891"/>
                  <a:pt x="579003" y="28891"/>
                </a:cubicBezTo>
                <a:cubicBezTo>
                  <a:pt x="579003" y="29397"/>
                  <a:pt x="579969" y="29908"/>
                  <a:pt x="579969" y="29908"/>
                </a:cubicBezTo>
                <a:cubicBezTo>
                  <a:pt x="579969" y="30414"/>
                  <a:pt x="579003" y="30920"/>
                  <a:pt x="579003" y="30920"/>
                </a:cubicBezTo>
                <a:cubicBezTo>
                  <a:pt x="579003" y="31426"/>
                  <a:pt x="580452" y="31933"/>
                  <a:pt x="580452" y="31933"/>
                </a:cubicBezTo>
                <a:lnTo>
                  <a:pt x="579486" y="32949"/>
                </a:lnTo>
                <a:cubicBezTo>
                  <a:pt x="579003" y="33455"/>
                  <a:pt x="579003" y="33962"/>
                  <a:pt x="578520" y="34468"/>
                </a:cubicBezTo>
                <a:cubicBezTo>
                  <a:pt x="578520" y="33962"/>
                  <a:pt x="577555" y="33455"/>
                  <a:pt x="577555" y="33455"/>
                </a:cubicBezTo>
                <a:cubicBezTo>
                  <a:pt x="577555" y="32949"/>
                  <a:pt x="578520" y="32439"/>
                  <a:pt x="578520" y="32439"/>
                </a:cubicBezTo>
                <a:cubicBezTo>
                  <a:pt x="578038" y="31933"/>
                  <a:pt x="577555" y="31933"/>
                  <a:pt x="577072" y="31426"/>
                </a:cubicBezTo>
                <a:lnTo>
                  <a:pt x="578038" y="30414"/>
                </a:lnTo>
                <a:lnTo>
                  <a:pt x="577072" y="29397"/>
                </a:lnTo>
                <a:lnTo>
                  <a:pt x="576106" y="30414"/>
                </a:lnTo>
                <a:lnTo>
                  <a:pt x="575623" y="31426"/>
                </a:lnTo>
                <a:cubicBezTo>
                  <a:pt x="575140" y="31426"/>
                  <a:pt x="574658" y="30920"/>
                  <a:pt x="574175" y="30920"/>
                </a:cubicBezTo>
                <a:cubicBezTo>
                  <a:pt x="574175" y="30414"/>
                  <a:pt x="573209" y="30414"/>
                  <a:pt x="573209" y="29908"/>
                </a:cubicBezTo>
                <a:lnTo>
                  <a:pt x="574175" y="28891"/>
                </a:lnTo>
                <a:lnTo>
                  <a:pt x="573209" y="27879"/>
                </a:lnTo>
                <a:cubicBezTo>
                  <a:pt x="572726" y="27879"/>
                  <a:pt x="572243" y="28891"/>
                  <a:pt x="572243" y="28891"/>
                </a:cubicBezTo>
                <a:cubicBezTo>
                  <a:pt x="572243" y="29397"/>
                  <a:pt x="571278" y="29908"/>
                  <a:pt x="571278" y="30414"/>
                </a:cubicBezTo>
                <a:lnTo>
                  <a:pt x="572243" y="30920"/>
                </a:lnTo>
                <a:cubicBezTo>
                  <a:pt x="572243" y="31426"/>
                  <a:pt x="571760" y="31933"/>
                  <a:pt x="571760" y="32439"/>
                </a:cubicBezTo>
                <a:cubicBezTo>
                  <a:pt x="571278" y="31933"/>
                  <a:pt x="570795" y="31426"/>
                  <a:pt x="570312" y="31426"/>
                </a:cubicBezTo>
                <a:lnTo>
                  <a:pt x="569346" y="30414"/>
                </a:lnTo>
                <a:cubicBezTo>
                  <a:pt x="569346" y="29908"/>
                  <a:pt x="570312" y="29908"/>
                  <a:pt x="570312" y="29397"/>
                </a:cubicBezTo>
                <a:cubicBezTo>
                  <a:pt x="570312" y="28891"/>
                  <a:pt x="569346" y="28891"/>
                  <a:pt x="569346" y="28385"/>
                </a:cubicBezTo>
                <a:cubicBezTo>
                  <a:pt x="569346" y="28385"/>
                  <a:pt x="569829" y="27879"/>
                  <a:pt x="569829" y="27373"/>
                </a:cubicBezTo>
                <a:cubicBezTo>
                  <a:pt x="569829" y="26862"/>
                  <a:pt x="568863" y="26862"/>
                  <a:pt x="568863" y="26356"/>
                </a:cubicBezTo>
                <a:cubicBezTo>
                  <a:pt x="568380" y="27373"/>
                  <a:pt x="567898" y="27879"/>
                  <a:pt x="567415" y="28891"/>
                </a:cubicBezTo>
                <a:cubicBezTo>
                  <a:pt x="566932" y="28891"/>
                  <a:pt x="566932" y="29397"/>
                  <a:pt x="566449" y="29908"/>
                </a:cubicBezTo>
                <a:cubicBezTo>
                  <a:pt x="565966" y="30414"/>
                  <a:pt x="565966" y="30414"/>
                  <a:pt x="565483" y="30920"/>
                </a:cubicBezTo>
                <a:lnTo>
                  <a:pt x="566932" y="31933"/>
                </a:lnTo>
                <a:lnTo>
                  <a:pt x="565966" y="32949"/>
                </a:lnTo>
                <a:cubicBezTo>
                  <a:pt x="565483" y="32949"/>
                  <a:pt x="565000" y="32439"/>
                  <a:pt x="565000" y="31933"/>
                </a:cubicBezTo>
                <a:cubicBezTo>
                  <a:pt x="565000" y="32439"/>
                  <a:pt x="564035" y="32949"/>
                  <a:pt x="564035" y="33455"/>
                </a:cubicBezTo>
                <a:cubicBezTo>
                  <a:pt x="564035" y="32949"/>
                  <a:pt x="563069" y="32949"/>
                  <a:pt x="563069" y="32439"/>
                </a:cubicBezTo>
                <a:lnTo>
                  <a:pt x="563552" y="31426"/>
                </a:lnTo>
                <a:cubicBezTo>
                  <a:pt x="564035" y="30920"/>
                  <a:pt x="564518" y="30414"/>
                  <a:pt x="564518" y="29908"/>
                </a:cubicBezTo>
                <a:lnTo>
                  <a:pt x="563552" y="29397"/>
                </a:lnTo>
                <a:cubicBezTo>
                  <a:pt x="563552" y="28891"/>
                  <a:pt x="564035" y="28385"/>
                  <a:pt x="564518" y="28385"/>
                </a:cubicBezTo>
                <a:cubicBezTo>
                  <a:pt x="564518" y="27879"/>
                  <a:pt x="565000" y="27373"/>
                  <a:pt x="565000" y="26862"/>
                </a:cubicBezTo>
                <a:lnTo>
                  <a:pt x="564035" y="26356"/>
                </a:lnTo>
                <a:cubicBezTo>
                  <a:pt x="563552" y="26356"/>
                  <a:pt x="563552" y="26862"/>
                  <a:pt x="563069" y="27373"/>
                </a:cubicBezTo>
                <a:lnTo>
                  <a:pt x="562586" y="28385"/>
                </a:lnTo>
                <a:cubicBezTo>
                  <a:pt x="562103" y="28385"/>
                  <a:pt x="561620" y="27879"/>
                  <a:pt x="561138" y="27373"/>
                </a:cubicBezTo>
                <a:cubicBezTo>
                  <a:pt x="561138" y="27373"/>
                  <a:pt x="560655" y="26862"/>
                  <a:pt x="560172" y="26862"/>
                </a:cubicBezTo>
                <a:cubicBezTo>
                  <a:pt x="560172" y="26862"/>
                  <a:pt x="559689" y="27879"/>
                  <a:pt x="559206" y="27879"/>
                </a:cubicBezTo>
                <a:cubicBezTo>
                  <a:pt x="559206" y="27879"/>
                  <a:pt x="558723" y="26862"/>
                  <a:pt x="558240" y="26862"/>
                </a:cubicBezTo>
                <a:cubicBezTo>
                  <a:pt x="558240" y="26862"/>
                  <a:pt x="557275" y="27879"/>
                  <a:pt x="557757" y="27879"/>
                </a:cubicBezTo>
                <a:cubicBezTo>
                  <a:pt x="557757" y="28385"/>
                  <a:pt x="558723" y="28891"/>
                  <a:pt x="558723" y="28891"/>
                </a:cubicBezTo>
                <a:cubicBezTo>
                  <a:pt x="558723" y="29397"/>
                  <a:pt x="557757" y="29908"/>
                  <a:pt x="557757" y="29908"/>
                </a:cubicBezTo>
                <a:cubicBezTo>
                  <a:pt x="557757" y="30414"/>
                  <a:pt x="557275" y="30920"/>
                  <a:pt x="556792" y="31426"/>
                </a:cubicBezTo>
                <a:cubicBezTo>
                  <a:pt x="556792" y="31426"/>
                  <a:pt x="556309" y="30414"/>
                  <a:pt x="555826" y="30414"/>
                </a:cubicBezTo>
                <a:cubicBezTo>
                  <a:pt x="555826" y="30414"/>
                  <a:pt x="555343" y="31426"/>
                  <a:pt x="554860" y="31426"/>
                </a:cubicBezTo>
                <a:cubicBezTo>
                  <a:pt x="554860" y="31426"/>
                  <a:pt x="554377" y="30920"/>
                  <a:pt x="553895" y="30414"/>
                </a:cubicBezTo>
                <a:cubicBezTo>
                  <a:pt x="553895" y="30920"/>
                  <a:pt x="552929" y="31933"/>
                  <a:pt x="552929" y="31933"/>
                </a:cubicBezTo>
                <a:cubicBezTo>
                  <a:pt x="552929" y="31426"/>
                  <a:pt x="551963" y="30920"/>
                  <a:pt x="551963" y="30920"/>
                </a:cubicBezTo>
                <a:lnTo>
                  <a:pt x="552929" y="29908"/>
                </a:lnTo>
                <a:cubicBezTo>
                  <a:pt x="552929" y="29397"/>
                  <a:pt x="553412" y="28891"/>
                  <a:pt x="553895" y="28385"/>
                </a:cubicBezTo>
                <a:lnTo>
                  <a:pt x="554860" y="29397"/>
                </a:lnTo>
                <a:cubicBezTo>
                  <a:pt x="554860" y="29397"/>
                  <a:pt x="555343" y="28385"/>
                  <a:pt x="555826" y="28385"/>
                </a:cubicBezTo>
                <a:cubicBezTo>
                  <a:pt x="555826" y="27879"/>
                  <a:pt x="556309" y="27373"/>
                  <a:pt x="556309" y="27373"/>
                </a:cubicBezTo>
                <a:cubicBezTo>
                  <a:pt x="556309" y="27373"/>
                  <a:pt x="555826" y="26356"/>
                  <a:pt x="555343" y="26356"/>
                </a:cubicBezTo>
                <a:cubicBezTo>
                  <a:pt x="555343" y="26356"/>
                  <a:pt x="554860" y="27373"/>
                  <a:pt x="554377" y="27373"/>
                </a:cubicBezTo>
                <a:cubicBezTo>
                  <a:pt x="554377" y="27879"/>
                  <a:pt x="553895" y="28385"/>
                  <a:pt x="553895" y="28385"/>
                </a:cubicBezTo>
                <a:cubicBezTo>
                  <a:pt x="553412" y="28891"/>
                  <a:pt x="552929" y="27879"/>
                  <a:pt x="552446" y="27879"/>
                </a:cubicBezTo>
                <a:lnTo>
                  <a:pt x="551963" y="28891"/>
                </a:lnTo>
                <a:cubicBezTo>
                  <a:pt x="551480" y="28891"/>
                  <a:pt x="550997" y="27879"/>
                  <a:pt x="550515" y="27879"/>
                </a:cubicBezTo>
                <a:cubicBezTo>
                  <a:pt x="550515" y="27879"/>
                  <a:pt x="550032" y="28891"/>
                  <a:pt x="550032" y="29397"/>
                </a:cubicBezTo>
                <a:cubicBezTo>
                  <a:pt x="549549" y="29397"/>
                  <a:pt x="549066" y="28385"/>
                  <a:pt x="549066" y="28385"/>
                </a:cubicBezTo>
                <a:cubicBezTo>
                  <a:pt x="548583" y="28385"/>
                  <a:pt x="548100" y="29397"/>
                  <a:pt x="548100" y="29397"/>
                </a:cubicBezTo>
                <a:cubicBezTo>
                  <a:pt x="547617" y="29397"/>
                  <a:pt x="547134" y="28385"/>
                  <a:pt x="547134" y="28385"/>
                </a:cubicBezTo>
                <a:cubicBezTo>
                  <a:pt x="546652" y="28385"/>
                  <a:pt x="546169" y="29908"/>
                  <a:pt x="546169" y="29908"/>
                </a:cubicBezTo>
                <a:lnTo>
                  <a:pt x="545203" y="28891"/>
                </a:lnTo>
                <a:cubicBezTo>
                  <a:pt x="544720" y="28891"/>
                  <a:pt x="544237" y="29908"/>
                  <a:pt x="544237" y="29908"/>
                </a:cubicBezTo>
                <a:cubicBezTo>
                  <a:pt x="543754" y="30414"/>
                  <a:pt x="543754" y="30920"/>
                  <a:pt x="543271" y="30920"/>
                </a:cubicBezTo>
                <a:cubicBezTo>
                  <a:pt x="543271" y="31426"/>
                  <a:pt x="542306" y="31933"/>
                  <a:pt x="542789" y="32439"/>
                </a:cubicBezTo>
                <a:lnTo>
                  <a:pt x="543754" y="32949"/>
                </a:lnTo>
                <a:cubicBezTo>
                  <a:pt x="543271" y="33455"/>
                  <a:pt x="542789" y="33962"/>
                  <a:pt x="542789" y="34468"/>
                </a:cubicBezTo>
                <a:cubicBezTo>
                  <a:pt x="542306" y="34468"/>
                  <a:pt x="542306" y="33455"/>
                  <a:pt x="541823" y="33455"/>
                </a:cubicBezTo>
                <a:cubicBezTo>
                  <a:pt x="541823" y="32949"/>
                  <a:pt x="540857" y="32949"/>
                  <a:pt x="540857" y="32439"/>
                </a:cubicBezTo>
                <a:lnTo>
                  <a:pt x="541340" y="31426"/>
                </a:lnTo>
                <a:cubicBezTo>
                  <a:pt x="541823" y="30920"/>
                  <a:pt x="542306" y="30414"/>
                  <a:pt x="542306" y="30414"/>
                </a:cubicBezTo>
                <a:cubicBezTo>
                  <a:pt x="542306" y="29908"/>
                  <a:pt x="542789" y="29397"/>
                  <a:pt x="543271" y="28891"/>
                </a:cubicBezTo>
                <a:cubicBezTo>
                  <a:pt x="543271" y="28891"/>
                  <a:pt x="543754" y="28385"/>
                  <a:pt x="543754" y="27879"/>
                </a:cubicBezTo>
                <a:cubicBezTo>
                  <a:pt x="543754" y="27879"/>
                  <a:pt x="542789" y="27373"/>
                  <a:pt x="542789" y="26862"/>
                </a:cubicBezTo>
                <a:cubicBezTo>
                  <a:pt x="542789" y="26862"/>
                  <a:pt x="543754" y="26356"/>
                  <a:pt x="543754" y="25850"/>
                </a:cubicBezTo>
                <a:lnTo>
                  <a:pt x="542789" y="25344"/>
                </a:lnTo>
                <a:cubicBezTo>
                  <a:pt x="542306" y="25850"/>
                  <a:pt x="541340" y="26862"/>
                  <a:pt x="540857" y="27373"/>
                </a:cubicBezTo>
                <a:cubicBezTo>
                  <a:pt x="540857" y="27879"/>
                  <a:pt x="540374" y="27879"/>
                  <a:pt x="540374" y="28385"/>
                </a:cubicBezTo>
                <a:cubicBezTo>
                  <a:pt x="539409" y="29397"/>
                  <a:pt x="538926" y="29908"/>
                  <a:pt x="538443" y="30920"/>
                </a:cubicBezTo>
                <a:cubicBezTo>
                  <a:pt x="537960" y="30414"/>
                  <a:pt x="536994" y="29397"/>
                  <a:pt x="536511" y="28891"/>
                </a:cubicBezTo>
                <a:cubicBezTo>
                  <a:pt x="536511" y="28891"/>
                  <a:pt x="536994" y="28385"/>
                  <a:pt x="536994" y="27879"/>
                </a:cubicBezTo>
                <a:cubicBezTo>
                  <a:pt x="536994" y="27879"/>
                  <a:pt x="536028" y="27373"/>
                  <a:pt x="536028" y="26862"/>
                </a:cubicBezTo>
                <a:lnTo>
                  <a:pt x="536994" y="25850"/>
                </a:lnTo>
                <a:lnTo>
                  <a:pt x="537960" y="26862"/>
                </a:lnTo>
                <a:lnTo>
                  <a:pt x="538926" y="25850"/>
                </a:lnTo>
                <a:cubicBezTo>
                  <a:pt x="538926" y="25344"/>
                  <a:pt x="539409" y="24837"/>
                  <a:pt x="539409" y="24331"/>
                </a:cubicBezTo>
                <a:cubicBezTo>
                  <a:pt x="538926" y="23825"/>
                  <a:pt x="538443" y="23315"/>
                  <a:pt x="537477" y="22808"/>
                </a:cubicBezTo>
                <a:cubicBezTo>
                  <a:pt x="536994" y="22302"/>
                  <a:pt x="536994" y="22302"/>
                  <a:pt x="536511" y="21796"/>
                </a:cubicBezTo>
                <a:cubicBezTo>
                  <a:pt x="536028" y="22808"/>
                  <a:pt x="535546" y="23315"/>
                  <a:pt x="534580" y="24331"/>
                </a:cubicBezTo>
                <a:cubicBezTo>
                  <a:pt x="534580" y="24331"/>
                  <a:pt x="534097" y="24837"/>
                  <a:pt x="534097" y="25344"/>
                </a:cubicBezTo>
                <a:cubicBezTo>
                  <a:pt x="533614" y="25344"/>
                  <a:pt x="533131" y="26356"/>
                  <a:pt x="533131" y="26356"/>
                </a:cubicBezTo>
                <a:lnTo>
                  <a:pt x="534097" y="27373"/>
                </a:lnTo>
                <a:lnTo>
                  <a:pt x="533614" y="28385"/>
                </a:lnTo>
                <a:cubicBezTo>
                  <a:pt x="533131" y="28385"/>
                  <a:pt x="532648" y="27373"/>
                  <a:pt x="532166" y="27373"/>
                </a:cubicBezTo>
                <a:cubicBezTo>
                  <a:pt x="532166" y="27879"/>
                  <a:pt x="531683" y="28385"/>
                  <a:pt x="531683" y="28891"/>
                </a:cubicBezTo>
                <a:cubicBezTo>
                  <a:pt x="530717" y="29397"/>
                  <a:pt x="530234" y="30414"/>
                  <a:pt x="529751" y="30920"/>
                </a:cubicBezTo>
                <a:cubicBezTo>
                  <a:pt x="529751" y="31426"/>
                  <a:pt x="529268" y="31933"/>
                  <a:pt x="528785" y="31933"/>
                </a:cubicBezTo>
                <a:cubicBezTo>
                  <a:pt x="528785" y="32439"/>
                  <a:pt x="528303" y="32949"/>
                  <a:pt x="528303" y="33455"/>
                </a:cubicBezTo>
                <a:cubicBezTo>
                  <a:pt x="528303" y="32949"/>
                  <a:pt x="527337" y="32949"/>
                  <a:pt x="527337" y="32439"/>
                </a:cubicBezTo>
                <a:cubicBezTo>
                  <a:pt x="526854" y="31933"/>
                  <a:pt x="527820" y="31426"/>
                  <a:pt x="527820" y="31426"/>
                </a:cubicBezTo>
                <a:cubicBezTo>
                  <a:pt x="528303" y="30920"/>
                  <a:pt x="528303" y="30414"/>
                  <a:pt x="528785" y="29908"/>
                </a:cubicBezTo>
                <a:cubicBezTo>
                  <a:pt x="528785" y="29908"/>
                  <a:pt x="529268" y="29397"/>
                  <a:pt x="529751" y="28891"/>
                </a:cubicBezTo>
                <a:cubicBezTo>
                  <a:pt x="529751" y="28385"/>
                  <a:pt x="530234" y="28385"/>
                  <a:pt x="530234" y="27879"/>
                </a:cubicBezTo>
                <a:cubicBezTo>
                  <a:pt x="530717" y="27373"/>
                  <a:pt x="531200" y="26862"/>
                  <a:pt x="531200" y="26862"/>
                </a:cubicBezTo>
                <a:cubicBezTo>
                  <a:pt x="531200" y="26356"/>
                  <a:pt x="530234" y="25850"/>
                  <a:pt x="530234" y="25850"/>
                </a:cubicBezTo>
                <a:lnTo>
                  <a:pt x="531200" y="24837"/>
                </a:lnTo>
                <a:cubicBezTo>
                  <a:pt x="530717" y="24837"/>
                  <a:pt x="530234" y="23825"/>
                  <a:pt x="529751" y="23825"/>
                </a:cubicBezTo>
                <a:lnTo>
                  <a:pt x="529268" y="24837"/>
                </a:lnTo>
                <a:cubicBezTo>
                  <a:pt x="528785" y="24837"/>
                  <a:pt x="528303" y="24331"/>
                  <a:pt x="527820" y="24331"/>
                </a:cubicBezTo>
                <a:cubicBezTo>
                  <a:pt x="527820" y="23825"/>
                  <a:pt x="527337" y="23315"/>
                  <a:pt x="526854" y="23315"/>
                </a:cubicBezTo>
                <a:cubicBezTo>
                  <a:pt x="526854" y="23825"/>
                  <a:pt x="526371" y="23825"/>
                  <a:pt x="525888" y="24331"/>
                </a:cubicBezTo>
                <a:lnTo>
                  <a:pt x="525405" y="25344"/>
                </a:lnTo>
                <a:cubicBezTo>
                  <a:pt x="524923" y="25344"/>
                  <a:pt x="524440" y="24837"/>
                  <a:pt x="523957" y="24837"/>
                </a:cubicBezTo>
                <a:cubicBezTo>
                  <a:pt x="523957" y="24331"/>
                  <a:pt x="522991" y="23825"/>
                  <a:pt x="522991" y="23825"/>
                </a:cubicBezTo>
                <a:cubicBezTo>
                  <a:pt x="522991" y="23315"/>
                  <a:pt x="523957" y="22808"/>
                  <a:pt x="523957" y="22808"/>
                </a:cubicBezTo>
                <a:cubicBezTo>
                  <a:pt x="523957" y="22302"/>
                  <a:pt x="522991" y="22302"/>
                  <a:pt x="522991" y="21796"/>
                </a:cubicBezTo>
                <a:cubicBezTo>
                  <a:pt x="522991" y="21290"/>
                  <a:pt x="523957" y="20784"/>
                  <a:pt x="523474" y="20784"/>
                </a:cubicBezTo>
                <a:cubicBezTo>
                  <a:pt x="523474" y="20277"/>
                  <a:pt x="522509" y="20277"/>
                  <a:pt x="522509" y="19767"/>
                </a:cubicBezTo>
                <a:cubicBezTo>
                  <a:pt x="522509" y="20277"/>
                  <a:pt x="522026" y="20784"/>
                  <a:pt x="521543" y="20784"/>
                </a:cubicBezTo>
                <a:cubicBezTo>
                  <a:pt x="521543" y="21290"/>
                  <a:pt x="521060" y="21796"/>
                  <a:pt x="521060" y="22302"/>
                </a:cubicBezTo>
                <a:lnTo>
                  <a:pt x="522026" y="22808"/>
                </a:lnTo>
                <a:cubicBezTo>
                  <a:pt x="522026" y="23315"/>
                  <a:pt x="522991" y="23315"/>
                  <a:pt x="522991" y="23825"/>
                </a:cubicBezTo>
                <a:lnTo>
                  <a:pt x="522509" y="24837"/>
                </a:lnTo>
                <a:cubicBezTo>
                  <a:pt x="522026" y="25344"/>
                  <a:pt x="521543" y="25850"/>
                  <a:pt x="521543" y="25850"/>
                </a:cubicBezTo>
                <a:cubicBezTo>
                  <a:pt x="521060" y="25850"/>
                  <a:pt x="520577" y="25344"/>
                  <a:pt x="520577" y="25344"/>
                </a:cubicBezTo>
                <a:cubicBezTo>
                  <a:pt x="520094" y="24837"/>
                  <a:pt x="519611" y="24331"/>
                  <a:pt x="519128" y="24331"/>
                </a:cubicBezTo>
                <a:cubicBezTo>
                  <a:pt x="519128" y="24331"/>
                  <a:pt x="518645" y="23315"/>
                  <a:pt x="518163" y="23315"/>
                </a:cubicBezTo>
                <a:cubicBezTo>
                  <a:pt x="518163" y="23315"/>
                  <a:pt x="517680" y="24331"/>
                  <a:pt x="517197" y="24837"/>
                </a:cubicBezTo>
                <a:cubicBezTo>
                  <a:pt x="517197" y="24837"/>
                  <a:pt x="516714" y="25344"/>
                  <a:pt x="516714" y="25850"/>
                </a:cubicBezTo>
                <a:cubicBezTo>
                  <a:pt x="516231" y="25850"/>
                  <a:pt x="515749" y="24837"/>
                  <a:pt x="515266" y="24837"/>
                </a:cubicBezTo>
                <a:lnTo>
                  <a:pt x="514783" y="25850"/>
                </a:lnTo>
                <a:lnTo>
                  <a:pt x="513817" y="27373"/>
                </a:lnTo>
                <a:cubicBezTo>
                  <a:pt x="513817" y="26862"/>
                  <a:pt x="512851" y="26356"/>
                  <a:pt x="512851" y="26356"/>
                </a:cubicBezTo>
                <a:cubicBezTo>
                  <a:pt x="512851" y="25850"/>
                  <a:pt x="513817" y="25344"/>
                  <a:pt x="513817" y="25344"/>
                </a:cubicBezTo>
                <a:cubicBezTo>
                  <a:pt x="513334" y="24837"/>
                  <a:pt x="512368" y="24837"/>
                  <a:pt x="512368" y="24331"/>
                </a:cubicBezTo>
                <a:cubicBezTo>
                  <a:pt x="512368" y="23825"/>
                  <a:pt x="513334" y="23315"/>
                  <a:pt x="513334" y="23315"/>
                </a:cubicBezTo>
                <a:cubicBezTo>
                  <a:pt x="513334" y="22808"/>
                  <a:pt x="512368" y="22808"/>
                  <a:pt x="512368" y="22302"/>
                </a:cubicBezTo>
                <a:cubicBezTo>
                  <a:pt x="511885" y="22808"/>
                  <a:pt x="511885" y="22808"/>
                  <a:pt x="511403" y="23315"/>
                </a:cubicBezTo>
                <a:cubicBezTo>
                  <a:pt x="511403" y="23315"/>
                  <a:pt x="510920" y="24331"/>
                  <a:pt x="510437" y="24331"/>
                </a:cubicBezTo>
                <a:lnTo>
                  <a:pt x="509471" y="23825"/>
                </a:lnTo>
                <a:cubicBezTo>
                  <a:pt x="509471" y="23825"/>
                  <a:pt x="508989" y="24331"/>
                  <a:pt x="508506" y="24837"/>
                </a:cubicBezTo>
                <a:cubicBezTo>
                  <a:pt x="508506" y="25344"/>
                  <a:pt x="508023" y="25344"/>
                  <a:pt x="508023" y="25850"/>
                </a:cubicBezTo>
                <a:cubicBezTo>
                  <a:pt x="507540" y="26356"/>
                  <a:pt x="507540" y="26862"/>
                  <a:pt x="507057" y="26862"/>
                </a:cubicBezTo>
                <a:cubicBezTo>
                  <a:pt x="507057" y="27373"/>
                  <a:pt x="506574" y="28385"/>
                  <a:pt x="506091" y="28385"/>
                </a:cubicBezTo>
                <a:cubicBezTo>
                  <a:pt x="506091" y="28385"/>
                  <a:pt x="505609" y="27373"/>
                  <a:pt x="505126" y="27373"/>
                </a:cubicBezTo>
                <a:cubicBezTo>
                  <a:pt x="505126" y="26862"/>
                  <a:pt x="504160" y="26862"/>
                  <a:pt x="504160" y="26356"/>
                </a:cubicBezTo>
                <a:cubicBezTo>
                  <a:pt x="504160" y="26356"/>
                  <a:pt x="504643" y="25344"/>
                  <a:pt x="505126" y="25344"/>
                </a:cubicBezTo>
                <a:cubicBezTo>
                  <a:pt x="505126" y="24837"/>
                  <a:pt x="505609" y="24837"/>
                  <a:pt x="505609" y="24331"/>
                </a:cubicBezTo>
                <a:cubicBezTo>
                  <a:pt x="506091" y="24331"/>
                  <a:pt x="506574" y="25344"/>
                  <a:pt x="507057" y="24837"/>
                </a:cubicBezTo>
                <a:cubicBezTo>
                  <a:pt x="507057" y="24837"/>
                  <a:pt x="507540" y="24331"/>
                  <a:pt x="507540" y="23825"/>
                </a:cubicBezTo>
                <a:cubicBezTo>
                  <a:pt x="508023" y="23825"/>
                  <a:pt x="508506" y="22808"/>
                  <a:pt x="508506" y="22808"/>
                </a:cubicBezTo>
                <a:cubicBezTo>
                  <a:pt x="508506" y="22302"/>
                  <a:pt x="507540" y="22302"/>
                  <a:pt x="507540" y="21796"/>
                </a:cubicBezTo>
                <a:lnTo>
                  <a:pt x="508023" y="20784"/>
                </a:lnTo>
                <a:cubicBezTo>
                  <a:pt x="508506" y="20277"/>
                  <a:pt x="508989" y="20277"/>
                  <a:pt x="508989" y="19767"/>
                </a:cubicBezTo>
                <a:cubicBezTo>
                  <a:pt x="508832" y="19767"/>
                  <a:pt x="508727" y="19663"/>
                  <a:pt x="508639" y="19516"/>
                </a:cubicBezTo>
                <a:cubicBezTo>
                  <a:pt x="508125" y="19940"/>
                  <a:pt x="507404" y="20360"/>
                  <a:pt x="507002" y="20784"/>
                </a:cubicBezTo>
                <a:cubicBezTo>
                  <a:pt x="506937" y="20714"/>
                  <a:pt x="506880" y="20645"/>
                  <a:pt x="506830" y="20576"/>
                </a:cubicBezTo>
                <a:cubicBezTo>
                  <a:pt x="506644" y="20957"/>
                  <a:pt x="506368" y="21290"/>
                  <a:pt x="506091" y="21290"/>
                </a:cubicBezTo>
                <a:cubicBezTo>
                  <a:pt x="506091" y="21290"/>
                  <a:pt x="505609" y="20277"/>
                  <a:pt x="505126" y="20277"/>
                </a:cubicBezTo>
                <a:cubicBezTo>
                  <a:pt x="505126" y="19767"/>
                  <a:pt x="504643" y="19261"/>
                  <a:pt x="504160" y="19261"/>
                </a:cubicBezTo>
                <a:lnTo>
                  <a:pt x="504133" y="19235"/>
                </a:lnTo>
                <a:lnTo>
                  <a:pt x="504105" y="19261"/>
                </a:lnTo>
                <a:cubicBezTo>
                  <a:pt x="503622" y="19261"/>
                  <a:pt x="503139" y="19767"/>
                  <a:pt x="503139" y="20277"/>
                </a:cubicBezTo>
                <a:cubicBezTo>
                  <a:pt x="502656" y="20277"/>
                  <a:pt x="502174" y="21290"/>
                  <a:pt x="502174" y="21290"/>
                </a:cubicBezTo>
                <a:cubicBezTo>
                  <a:pt x="501897" y="21290"/>
                  <a:pt x="501621" y="20957"/>
                  <a:pt x="501435" y="20576"/>
                </a:cubicBezTo>
                <a:cubicBezTo>
                  <a:pt x="501384" y="20645"/>
                  <a:pt x="501329" y="20714"/>
                  <a:pt x="501263" y="20784"/>
                </a:cubicBezTo>
                <a:cubicBezTo>
                  <a:pt x="500861" y="20360"/>
                  <a:pt x="500140" y="19940"/>
                  <a:pt x="499627" y="19516"/>
                </a:cubicBezTo>
                <a:cubicBezTo>
                  <a:pt x="499539" y="19663"/>
                  <a:pt x="499433" y="19767"/>
                  <a:pt x="499276" y="19767"/>
                </a:cubicBezTo>
                <a:cubicBezTo>
                  <a:pt x="499276" y="20277"/>
                  <a:pt x="499759" y="20277"/>
                  <a:pt x="500242" y="20784"/>
                </a:cubicBezTo>
                <a:lnTo>
                  <a:pt x="500725" y="21796"/>
                </a:lnTo>
                <a:cubicBezTo>
                  <a:pt x="500725" y="22302"/>
                  <a:pt x="499759" y="22302"/>
                  <a:pt x="499759" y="22808"/>
                </a:cubicBezTo>
                <a:cubicBezTo>
                  <a:pt x="499759" y="22808"/>
                  <a:pt x="500242" y="23825"/>
                  <a:pt x="500725" y="23825"/>
                </a:cubicBezTo>
                <a:cubicBezTo>
                  <a:pt x="500725" y="24331"/>
                  <a:pt x="501208" y="24837"/>
                  <a:pt x="501208" y="24837"/>
                </a:cubicBezTo>
                <a:cubicBezTo>
                  <a:pt x="501691" y="25344"/>
                  <a:pt x="502174" y="24331"/>
                  <a:pt x="502656" y="24331"/>
                </a:cubicBezTo>
                <a:cubicBezTo>
                  <a:pt x="502656" y="24837"/>
                  <a:pt x="503139" y="24837"/>
                  <a:pt x="503139" y="25344"/>
                </a:cubicBezTo>
                <a:cubicBezTo>
                  <a:pt x="503622" y="25344"/>
                  <a:pt x="504105" y="26356"/>
                  <a:pt x="504105" y="26356"/>
                </a:cubicBezTo>
                <a:cubicBezTo>
                  <a:pt x="504105" y="26862"/>
                  <a:pt x="503139" y="26862"/>
                  <a:pt x="503139" y="27373"/>
                </a:cubicBezTo>
                <a:cubicBezTo>
                  <a:pt x="502656" y="27373"/>
                  <a:pt x="502174" y="28385"/>
                  <a:pt x="502174" y="28385"/>
                </a:cubicBezTo>
                <a:cubicBezTo>
                  <a:pt x="501691" y="28385"/>
                  <a:pt x="501208" y="27373"/>
                  <a:pt x="501208" y="26862"/>
                </a:cubicBezTo>
                <a:cubicBezTo>
                  <a:pt x="500725" y="26862"/>
                  <a:pt x="500725" y="26356"/>
                  <a:pt x="500242" y="25850"/>
                </a:cubicBezTo>
                <a:cubicBezTo>
                  <a:pt x="500242" y="25344"/>
                  <a:pt x="499759" y="25344"/>
                  <a:pt x="499759" y="24837"/>
                </a:cubicBezTo>
                <a:cubicBezTo>
                  <a:pt x="499276" y="24331"/>
                  <a:pt x="498794" y="23825"/>
                  <a:pt x="498794" y="23825"/>
                </a:cubicBezTo>
                <a:lnTo>
                  <a:pt x="497828" y="24331"/>
                </a:lnTo>
                <a:cubicBezTo>
                  <a:pt x="497345" y="24331"/>
                  <a:pt x="496862" y="23315"/>
                  <a:pt x="496862" y="23315"/>
                </a:cubicBezTo>
                <a:cubicBezTo>
                  <a:pt x="496379" y="22808"/>
                  <a:pt x="496379" y="22808"/>
                  <a:pt x="495897" y="22302"/>
                </a:cubicBezTo>
                <a:cubicBezTo>
                  <a:pt x="495897" y="22808"/>
                  <a:pt x="494931" y="22808"/>
                  <a:pt x="494931" y="23315"/>
                </a:cubicBezTo>
                <a:cubicBezTo>
                  <a:pt x="494931" y="23315"/>
                  <a:pt x="495897" y="23825"/>
                  <a:pt x="495897" y="24331"/>
                </a:cubicBezTo>
                <a:cubicBezTo>
                  <a:pt x="495897" y="24837"/>
                  <a:pt x="494931" y="24837"/>
                  <a:pt x="494448" y="25344"/>
                </a:cubicBezTo>
                <a:cubicBezTo>
                  <a:pt x="494448" y="25344"/>
                  <a:pt x="495414" y="25850"/>
                  <a:pt x="495414" y="26356"/>
                </a:cubicBezTo>
                <a:cubicBezTo>
                  <a:pt x="495414" y="26356"/>
                  <a:pt x="494448" y="26862"/>
                  <a:pt x="494448" y="27373"/>
                </a:cubicBezTo>
                <a:lnTo>
                  <a:pt x="493482" y="25850"/>
                </a:lnTo>
                <a:lnTo>
                  <a:pt x="492999" y="24837"/>
                </a:lnTo>
                <a:cubicBezTo>
                  <a:pt x="492516" y="24837"/>
                  <a:pt x="492034" y="25850"/>
                  <a:pt x="491551" y="25850"/>
                </a:cubicBezTo>
                <a:cubicBezTo>
                  <a:pt x="491551" y="25344"/>
                  <a:pt x="491068" y="24837"/>
                  <a:pt x="491068" y="24837"/>
                </a:cubicBezTo>
                <a:cubicBezTo>
                  <a:pt x="490585" y="24331"/>
                  <a:pt x="490102" y="23315"/>
                  <a:pt x="490102" y="23315"/>
                </a:cubicBezTo>
                <a:cubicBezTo>
                  <a:pt x="489620" y="23315"/>
                  <a:pt x="489137" y="24331"/>
                  <a:pt x="489137" y="24331"/>
                </a:cubicBezTo>
                <a:cubicBezTo>
                  <a:pt x="488654" y="24331"/>
                  <a:pt x="488171" y="24837"/>
                  <a:pt x="487688" y="25344"/>
                </a:cubicBezTo>
                <a:cubicBezTo>
                  <a:pt x="487688" y="25344"/>
                  <a:pt x="487205" y="25850"/>
                  <a:pt x="486722" y="25850"/>
                </a:cubicBezTo>
                <a:cubicBezTo>
                  <a:pt x="486722" y="25850"/>
                  <a:pt x="486239" y="25344"/>
                  <a:pt x="485756" y="24837"/>
                </a:cubicBezTo>
                <a:lnTo>
                  <a:pt x="485274" y="23825"/>
                </a:lnTo>
                <a:cubicBezTo>
                  <a:pt x="485274" y="23315"/>
                  <a:pt x="486239" y="23315"/>
                  <a:pt x="486239" y="22808"/>
                </a:cubicBezTo>
                <a:lnTo>
                  <a:pt x="487205" y="22302"/>
                </a:lnTo>
                <a:cubicBezTo>
                  <a:pt x="487205" y="21796"/>
                  <a:pt x="486722" y="21290"/>
                  <a:pt x="486722" y="20784"/>
                </a:cubicBezTo>
                <a:cubicBezTo>
                  <a:pt x="486239" y="20784"/>
                  <a:pt x="485756" y="20277"/>
                  <a:pt x="485756" y="19767"/>
                </a:cubicBezTo>
                <a:cubicBezTo>
                  <a:pt x="485756" y="20277"/>
                  <a:pt x="484791" y="20277"/>
                  <a:pt x="484791" y="20784"/>
                </a:cubicBezTo>
                <a:cubicBezTo>
                  <a:pt x="484308" y="20784"/>
                  <a:pt x="485274" y="21290"/>
                  <a:pt x="485274" y="21796"/>
                </a:cubicBezTo>
                <a:cubicBezTo>
                  <a:pt x="485274" y="22302"/>
                  <a:pt x="484308" y="22302"/>
                  <a:pt x="484308" y="22808"/>
                </a:cubicBezTo>
                <a:cubicBezTo>
                  <a:pt x="484308" y="22808"/>
                  <a:pt x="485274" y="23315"/>
                  <a:pt x="485274" y="23825"/>
                </a:cubicBezTo>
                <a:cubicBezTo>
                  <a:pt x="485274" y="23825"/>
                  <a:pt x="484308" y="24331"/>
                  <a:pt x="484308" y="24837"/>
                </a:cubicBezTo>
                <a:cubicBezTo>
                  <a:pt x="483825" y="24837"/>
                  <a:pt x="483342" y="25344"/>
                  <a:pt x="482860" y="25344"/>
                </a:cubicBezTo>
                <a:lnTo>
                  <a:pt x="482377" y="24331"/>
                </a:lnTo>
                <a:cubicBezTo>
                  <a:pt x="481894" y="23825"/>
                  <a:pt x="481411" y="23825"/>
                  <a:pt x="481411" y="23315"/>
                </a:cubicBezTo>
                <a:cubicBezTo>
                  <a:pt x="480928" y="23315"/>
                  <a:pt x="480445" y="23825"/>
                  <a:pt x="480445" y="24331"/>
                </a:cubicBezTo>
                <a:cubicBezTo>
                  <a:pt x="479962" y="24331"/>
                  <a:pt x="479480" y="24837"/>
                  <a:pt x="478997" y="24837"/>
                </a:cubicBezTo>
                <a:lnTo>
                  <a:pt x="478514" y="23825"/>
                </a:lnTo>
                <a:cubicBezTo>
                  <a:pt x="478031" y="23825"/>
                  <a:pt x="477548" y="24837"/>
                  <a:pt x="477065" y="24837"/>
                </a:cubicBezTo>
                <a:lnTo>
                  <a:pt x="478031" y="25850"/>
                </a:lnTo>
                <a:cubicBezTo>
                  <a:pt x="478031" y="25850"/>
                  <a:pt x="477065" y="26356"/>
                  <a:pt x="477065" y="26862"/>
                </a:cubicBezTo>
                <a:cubicBezTo>
                  <a:pt x="477065" y="26862"/>
                  <a:pt x="477548" y="27373"/>
                  <a:pt x="478031" y="27879"/>
                </a:cubicBezTo>
                <a:cubicBezTo>
                  <a:pt x="478031" y="28385"/>
                  <a:pt x="478514" y="28385"/>
                  <a:pt x="478514" y="28891"/>
                </a:cubicBezTo>
                <a:cubicBezTo>
                  <a:pt x="478997" y="29397"/>
                  <a:pt x="479480" y="29908"/>
                  <a:pt x="479480" y="29908"/>
                </a:cubicBezTo>
                <a:cubicBezTo>
                  <a:pt x="479962" y="30414"/>
                  <a:pt x="479962" y="30920"/>
                  <a:pt x="480445" y="31426"/>
                </a:cubicBezTo>
                <a:cubicBezTo>
                  <a:pt x="480445" y="31426"/>
                  <a:pt x="481411" y="31933"/>
                  <a:pt x="480928" y="32439"/>
                </a:cubicBezTo>
                <a:cubicBezTo>
                  <a:pt x="480928" y="32949"/>
                  <a:pt x="479962" y="32949"/>
                  <a:pt x="479962" y="33455"/>
                </a:cubicBezTo>
                <a:cubicBezTo>
                  <a:pt x="479962" y="32949"/>
                  <a:pt x="479480" y="32439"/>
                  <a:pt x="479480" y="31933"/>
                </a:cubicBezTo>
                <a:cubicBezTo>
                  <a:pt x="478997" y="31933"/>
                  <a:pt x="478514" y="31426"/>
                  <a:pt x="478514" y="30920"/>
                </a:cubicBezTo>
                <a:cubicBezTo>
                  <a:pt x="478031" y="30414"/>
                  <a:pt x="477548" y="29397"/>
                  <a:pt x="476582" y="28891"/>
                </a:cubicBezTo>
                <a:cubicBezTo>
                  <a:pt x="476582" y="28385"/>
                  <a:pt x="476100" y="27879"/>
                  <a:pt x="476100" y="27373"/>
                </a:cubicBezTo>
                <a:cubicBezTo>
                  <a:pt x="475617" y="27373"/>
                  <a:pt x="475134" y="28385"/>
                  <a:pt x="474651" y="28385"/>
                </a:cubicBezTo>
                <a:lnTo>
                  <a:pt x="474168" y="27373"/>
                </a:lnTo>
                <a:lnTo>
                  <a:pt x="475134" y="26356"/>
                </a:lnTo>
                <a:cubicBezTo>
                  <a:pt x="475134" y="26356"/>
                  <a:pt x="474651" y="25344"/>
                  <a:pt x="474168" y="25344"/>
                </a:cubicBezTo>
                <a:cubicBezTo>
                  <a:pt x="474168" y="24837"/>
                  <a:pt x="473685" y="24331"/>
                  <a:pt x="473685" y="24331"/>
                </a:cubicBezTo>
                <a:cubicBezTo>
                  <a:pt x="472720" y="23315"/>
                  <a:pt x="472237" y="22808"/>
                  <a:pt x="471754" y="21796"/>
                </a:cubicBezTo>
                <a:cubicBezTo>
                  <a:pt x="471271" y="22302"/>
                  <a:pt x="471271" y="22302"/>
                  <a:pt x="470788" y="22808"/>
                </a:cubicBezTo>
                <a:cubicBezTo>
                  <a:pt x="469822" y="23315"/>
                  <a:pt x="469340" y="23825"/>
                  <a:pt x="468857" y="24331"/>
                </a:cubicBezTo>
                <a:cubicBezTo>
                  <a:pt x="468857" y="24837"/>
                  <a:pt x="469340" y="25344"/>
                  <a:pt x="469340" y="25850"/>
                </a:cubicBezTo>
                <a:lnTo>
                  <a:pt x="470305" y="26862"/>
                </a:lnTo>
                <a:lnTo>
                  <a:pt x="471271" y="25850"/>
                </a:lnTo>
                <a:lnTo>
                  <a:pt x="472237" y="26862"/>
                </a:lnTo>
                <a:cubicBezTo>
                  <a:pt x="472237" y="27373"/>
                  <a:pt x="471271" y="27879"/>
                  <a:pt x="471271" y="27879"/>
                </a:cubicBezTo>
                <a:cubicBezTo>
                  <a:pt x="471271" y="28385"/>
                  <a:pt x="471754" y="28891"/>
                  <a:pt x="471754" y="28891"/>
                </a:cubicBezTo>
                <a:cubicBezTo>
                  <a:pt x="471271" y="29397"/>
                  <a:pt x="470305" y="30414"/>
                  <a:pt x="469822" y="30920"/>
                </a:cubicBezTo>
                <a:cubicBezTo>
                  <a:pt x="469340" y="29908"/>
                  <a:pt x="468857" y="29397"/>
                  <a:pt x="467891" y="28385"/>
                </a:cubicBezTo>
                <a:cubicBezTo>
                  <a:pt x="467891" y="27879"/>
                  <a:pt x="467408" y="27879"/>
                  <a:pt x="467408" y="27373"/>
                </a:cubicBezTo>
                <a:cubicBezTo>
                  <a:pt x="466925" y="26862"/>
                  <a:pt x="465960" y="25850"/>
                  <a:pt x="465477" y="25344"/>
                </a:cubicBezTo>
                <a:lnTo>
                  <a:pt x="464511" y="25850"/>
                </a:lnTo>
                <a:cubicBezTo>
                  <a:pt x="464511" y="26356"/>
                  <a:pt x="465477" y="26862"/>
                  <a:pt x="465477" y="26862"/>
                </a:cubicBezTo>
                <a:cubicBezTo>
                  <a:pt x="465477" y="27373"/>
                  <a:pt x="464511" y="27879"/>
                  <a:pt x="464511" y="27879"/>
                </a:cubicBezTo>
                <a:cubicBezTo>
                  <a:pt x="464511" y="28385"/>
                  <a:pt x="464994" y="28891"/>
                  <a:pt x="464994" y="28891"/>
                </a:cubicBezTo>
                <a:cubicBezTo>
                  <a:pt x="465477" y="29397"/>
                  <a:pt x="465960" y="29908"/>
                  <a:pt x="465960" y="30414"/>
                </a:cubicBezTo>
                <a:cubicBezTo>
                  <a:pt x="465960" y="30414"/>
                  <a:pt x="466442" y="30920"/>
                  <a:pt x="466925" y="31426"/>
                </a:cubicBezTo>
                <a:lnTo>
                  <a:pt x="467408" y="32439"/>
                </a:lnTo>
                <a:cubicBezTo>
                  <a:pt x="467408" y="32949"/>
                  <a:pt x="466442" y="32949"/>
                  <a:pt x="466442" y="33455"/>
                </a:cubicBezTo>
                <a:cubicBezTo>
                  <a:pt x="465960" y="33455"/>
                  <a:pt x="465960" y="34468"/>
                  <a:pt x="465477" y="34468"/>
                </a:cubicBezTo>
                <a:cubicBezTo>
                  <a:pt x="465477" y="33962"/>
                  <a:pt x="464994" y="33455"/>
                  <a:pt x="464511" y="32949"/>
                </a:cubicBezTo>
                <a:lnTo>
                  <a:pt x="465477" y="32439"/>
                </a:lnTo>
                <a:cubicBezTo>
                  <a:pt x="465960" y="31933"/>
                  <a:pt x="464994" y="31426"/>
                  <a:pt x="464994" y="30920"/>
                </a:cubicBezTo>
                <a:cubicBezTo>
                  <a:pt x="464511" y="30920"/>
                  <a:pt x="464511" y="30414"/>
                  <a:pt x="464028" y="29908"/>
                </a:cubicBezTo>
                <a:cubicBezTo>
                  <a:pt x="464028" y="29908"/>
                  <a:pt x="463545" y="28891"/>
                  <a:pt x="463062" y="28891"/>
                </a:cubicBezTo>
                <a:lnTo>
                  <a:pt x="462097" y="29908"/>
                </a:lnTo>
                <a:cubicBezTo>
                  <a:pt x="462097" y="29908"/>
                  <a:pt x="461614" y="28385"/>
                  <a:pt x="461131" y="28385"/>
                </a:cubicBezTo>
                <a:cubicBezTo>
                  <a:pt x="461131" y="28385"/>
                  <a:pt x="460648" y="29397"/>
                  <a:pt x="460165" y="29397"/>
                </a:cubicBezTo>
                <a:cubicBezTo>
                  <a:pt x="460165" y="29397"/>
                  <a:pt x="459682" y="28385"/>
                  <a:pt x="459200" y="28385"/>
                </a:cubicBezTo>
                <a:cubicBezTo>
                  <a:pt x="459200" y="28385"/>
                  <a:pt x="458717" y="29397"/>
                  <a:pt x="458234" y="29397"/>
                </a:cubicBezTo>
                <a:cubicBezTo>
                  <a:pt x="458234" y="28891"/>
                  <a:pt x="457751" y="27879"/>
                  <a:pt x="457751" y="27879"/>
                </a:cubicBezTo>
                <a:cubicBezTo>
                  <a:pt x="457268" y="27879"/>
                  <a:pt x="456785" y="28891"/>
                  <a:pt x="456302" y="28891"/>
                </a:cubicBezTo>
                <a:lnTo>
                  <a:pt x="455820" y="27879"/>
                </a:lnTo>
                <a:cubicBezTo>
                  <a:pt x="455337" y="27879"/>
                  <a:pt x="454854" y="28891"/>
                  <a:pt x="454371" y="28385"/>
                </a:cubicBezTo>
                <a:cubicBezTo>
                  <a:pt x="454371" y="28385"/>
                  <a:pt x="453888" y="27879"/>
                  <a:pt x="453888" y="27373"/>
                </a:cubicBezTo>
                <a:cubicBezTo>
                  <a:pt x="453405" y="27373"/>
                  <a:pt x="452922" y="26356"/>
                  <a:pt x="452922" y="26356"/>
                </a:cubicBezTo>
                <a:cubicBezTo>
                  <a:pt x="452440" y="26356"/>
                  <a:pt x="451957" y="27373"/>
                  <a:pt x="451957" y="27373"/>
                </a:cubicBezTo>
                <a:cubicBezTo>
                  <a:pt x="451957" y="27373"/>
                  <a:pt x="452440" y="27879"/>
                  <a:pt x="452440" y="28385"/>
                </a:cubicBezTo>
                <a:cubicBezTo>
                  <a:pt x="452922" y="28385"/>
                  <a:pt x="453405" y="29397"/>
                  <a:pt x="453405" y="29397"/>
                </a:cubicBezTo>
                <a:lnTo>
                  <a:pt x="454371" y="28385"/>
                </a:lnTo>
                <a:cubicBezTo>
                  <a:pt x="454854" y="28891"/>
                  <a:pt x="455337" y="29397"/>
                  <a:pt x="455337" y="29908"/>
                </a:cubicBezTo>
                <a:lnTo>
                  <a:pt x="456302" y="30920"/>
                </a:lnTo>
                <a:cubicBezTo>
                  <a:pt x="456302" y="30920"/>
                  <a:pt x="455337" y="31426"/>
                  <a:pt x="455337" y="31933"/>
                </a:cubicBezTo>
                <a:cubicBezTo>
                  <a:pt x="455337" y="31933"/>
                  <a:pt x="454371" y="30920"/>
                  <a:pt x="454371" y="30414"/>
                </a:cubicBezTo>
                <a:cubicBezTo>
                  <a:pt x="453888" y="30920"/>
                  <a:pt x="453405" y="31426"/>
                  <a:pt x="453405" y="31426"/>
                </a:cubicBezTo>
                <a:cubicBezTo>
                  <a:pt x="452922" y="31426"/>
                  <a:pt x="452440" y="30414"/>
                  <a:pt x="452440" y="30414"/>
                </a:cubicBezTo>
                <a:cubicBezTo>
                  <a:pt x="451957" y="30414"/>
                  <a:pt x="451474" y="31426"/>
                  <a:pt x="451474" y="31426"/>
                </a:cubicBezTo>
                <a:cubicBezTo>
                  <a:pt x="450991" y="30920"/>
                  <a:pt x="450508" y="30414"/>
                  <a:pt x="450508" y="29908"/>
                </a:cubicBezTo>
                <a:cubicBezTo>
                  <a:pt x="450508" y="29908"/>
                  <a:pt x="449542" y="29397"/>
                  <a:pt x="449542" y="28891"/>
                </a:cubicBezTo>
                <a:cubicBezTo>
                  <a:pt x="449542" y="28891"/>
                  <a:pt x="450508" y="28385"/>
                  <a:pt x="450508" y="27879"/>
                </a:cubicBezTo>
                <a:cubicBezTo>
                  <a:pt x="450991" y="27879"/>
                  <a:pt x="450025" y="26862"/>
                  <a:pt x="450025" y="26862"/>
                </a:cubicBezTo>
                <a:cubicBezTo>
                  <a:pt x="449542" y="26862"/>
                  <a:pt x="449060" y="27879"/>
                  <a:pt x="449060" y="27879"/>
                </a:cubicBezTo>
                <a:cubicBezTo>
                  <a:pt x="448577" y="27879"/>
                  <a:pt x="448094" y="26862"/>
                  <a:pt x="448094" y="26862"/>
                </a:cubicBezTo>
                <a:cubicBezTo>
                  <a:pt x="447611" y="26862"/>
                  <a:pt x="447128" y="27373"/>
                  <a:pt x="447128" y="27373"/>
                </a:cubicBezTo>
                <a:cubicBezTo>
                  <a:pt x="446645" y="27879"/>
                  <a:pt x="446162" y="28385"/>
                  <a:pt x="445679" y="28385"/>
                </a:cubicBezTo>
                <a:lnTo>
                  <a:pt x="445197" y="27373"/>
                </a:lnTo>
                <a:cubicBezTo>
                  <a:pt x="444714" y="26862"/>
                  <a:pt x="444714" y="26356"/>
                  <a:pt x="444231" y="26356"/>
                </a:cubicBezTo>
                <a:lnTo>
                  <a:pt x="443265" y="26862"/>
                </a:lnTo>
                <a:cubicBezTo>
                  <a:pt x="443265" y="27373"/>
                  <a:pt x="443748" y="27879"/>
                  <a:pt x="443748" y="28385"/>
                </a:cubicBezTo>
                <a:cubicBezTo>
                  <a:pt x="444231" y="28385"/>
                  <a:pt x="444714" y="28891"/>
                  <a:pt x="444714" y="29397"/>
                </a:cubicBezTo>
                <a:lnTo>
                  <a:pt x="443748" y="29908"/>
                </a:lnTo>
                <a:cubicBezTo>
                  <a:pt x="443748" y="30414"/>
                  <a:pt x="444231" y="30920"/>
                  <a:pt x="444714" y="31426"/>
                </a:cubicBezTo>
                <a:lnTo>
                  <a:pt x="445197" y="32439"/>
                </a:lnTo>
                <a:cubicBezTo>
                  <a:pt x="445197" y="32949"/>
                  <a:pt x="444231" y="32949"/>
                  <a:pt x="444231" y="33455"/>
                </a:cubicBezTo>
                <a:cubicBezTo>
                  <a:pt x="444231" y="32949"/>
                  <a:pt x="443265" y="32439"/>
                  <a:pt x="443265" y="31933"/>
                </a:cubicBezTo>
                <a:cubicBezTo>
                  <a:pt x="443265" y="32439"/>
                  <a:pt x="442782" y="32949"/>
                  <a:pt x="442299" y="32949"/>
                </a:cubicBezTo>
                <a:lnTo>
                  <a:pt x="441334" y="31933"/>
                </a:lnTo>
                <a:lnTo>
                  <a:pt x="442782" y="30920"/>
                </a:lnTo>
                <a:cubicBezTo>
                  <a:pt x="442299" y="30414"/>
                  <a:pt x="442299" y="30414"/>
                  <a:pt x="441816" y="29908"/>
                </a:cubicBezTo>
                <a:cubicBezTo>
                  <a:pt x="441334" y="29397"/>
                  <a:pt x="441334" y="28891"/>
                  <a:pt x="440851" y="28891"/>
                </a:cubicBezTo>
                <a:cubicBezTo>
                  <a:pt x="440368" y="27879"/>
                  <a:pt x="439885" y="27373"/>
                  <a:pt x="439402" y="26356"/>
                </a:cubicBezTo>
                <a:cubicBezTo>
                  <a:pt x="439402" y="26862"/>
                  <a:pt x="438436" y="26862"/>
                  <a:pt x="438436" y="27373"/>
                </a:cubicBezTo>
                <a:cubicBezTo>
                  <a:pt x="438436" y="27879"/>
                  <a:pt x="438919" y="28385"/>
                  <a:pt x="438919" y="28385"/>
                </a:cubicBezTo>
                <a:cubicBezTo>
                  <a:pt x="438919" y="28891"/>
                  <a:pt x="437954" y="28891"/>
                  <a:pt x="437954" y="29397"/>
                </a:cubicBezTo>
                <a:cubicBezTo>
                  <a:pt x="437954" y="29908"/>
                  <a:pt x="438919" y="29908"/>
                  <a:pt x="438919" y="30414"/>
                </a:cubicBezTo>
                <a:lnTo>
                  <a:pt x="437954" y="31426"/>
                </a:lnTo>
                <a:cubicBezTo>
                  <a:pt x="437471" y="31426"/>
                  <a:pt x="436988" y="31933"/>
                  <a:pt x="436505" y="32439"/>
                </a:cubicBezTo>
                <a:cubicBezTo>
                  <a:pt x="436505" y="31933"/>
                  <a:pt x="436022" y="31426"/>
                  <a:pt x="436022" y="30920"/>
                </a:cubicBezTo>
                <a:lnTo>
                  <a:pt x="436988" y="30414"/>
                </a:lnTo>
                <a:cubicBezTo>
                  <a:pt x="436988" y="29908"/>
                  <a:pt x="436022" y="29397"/>
                  <a:pt x="436022" y="28891"/>
                </a:cubicBezTo>
                <a:cubicBezTo>
                  <a:pt x="436022" y="28891"/>
                  <a:pt x="435539" y="27879"/>
                  <a:pt x="435056" y="27879"/>
                </a:cubicBezTo>
                <a:lnTo>
                  <a:pt x="434091" y="28891"/>
                </a:lnTo>
                <a:lnTo>
                  <a:pt x="435056" y="29908"/>
                </a:lnTo>
                <a:cubicBezTo>
                  <a:pt x="435056" y="30414"/>
                  <a:pt x="434091" y="30414"/>
                  <a:pt x="434091" y="30920"/>
                </a:cubicBezTo>
                <a:cubicBezTo>
                  <a:pt x="433608" y="30920"/>
                  <a:pt x="433125" y="31426"/>
                  <a:pt x="432642" y="31426"/>
                </a:cubicBezTo>
                <a:lnTo>
                  <a:pt x="432159" y="30414"/>
                </a:lnTo>
                <a:lnTo>
                  <a:pt x="431193" y="29397"/>
                </a:lnTo>
                <a:lnTo>
                  <a:pt x="430228" y="30414"/>
                </a:lnTo>
                <a:lnTo>
                  <a:pt x="431193" y="31426"/>
                </a:lnTo>
                <a:cubicBezTo>
                  <a:pt x="430711" y="31933"/>
                  <a:pt x="430228" y="31933"/>
                  <a:pt x="429745" y="32439"/>
                </a:cubicBezTo>
                <a:cubicBezTo>
                  <a:pt x="429745" y="32439"/>
                  <a:pt x="430711" y="32949"/>
                  <a:pt x="430711" y="33455"/>
                </a:cubicBezTo>
                <a:cubicBezTo>
                  <a:pt x="430711" y="33455"/>
                  <a:pt x="429745" y="33962"/>
                  <a:pt x="429745" y="34468"/>
                </a:cubicBezTo>
                <a:cubicBezTo>
                  <a:pt x="429262" y="33962"/>
                  <a:pt x="429262" y="33455"/>
                  <a:pt x="428779" y="32949"/>
                </a:cubicBezTo>
                <a:lnTo>
                  <a:pt x="427813" y="31933"/>
                </a:lnTo>
                <a:cubicBezTo>
                  <a:pt x="427813" y="31933"/>
                  <a:pt x="429262" y="31426"/>
                  <a:pt x="429262" y="30920"/>
                </a:cubicBezTo>
                <a:cubicBezTo>
                  <a:pt x="429262" y="30920"/>
                  <a:pt x="428296" y="30414"/>
                  <a:pt x="428296" y="29908"/>
                </a:cubicBezTo>
                <a:cubicBezTo>
                  <a:pt x="428296" y="29908"/>
                  <a:pt x="429262" y="29397"/>
                  <a:pt x="429262" y="28891"/>
                </a:cubicBezTo>
                <a:cubicBezTo>
                  <a:pt x="429262" y="28891"/>
                  <a:pt x="428779" y="28385"/>
                  <a:pt x="428296" y="27879"/>
                </a:cubicBezTo>
                <a:lnTo>
                  <a:pt x="427331" y="28891"/>
                </a:lnTo>
                <a:lnTo>
                  <a:pt x="426848" y="27879"/>
                </a:lnTo>
                <a:cubicBezTo>
                  <a:pt x="426365" y="27879"/>
                  <a:pt x="425882" y="28385"/>
                  <a:pt x="425399" y="28385"/>
                </a:cubicBezTo>
                <a:cubicBezTo>
                  <a:pt x="425399" y="28891"/>
                  <a:pt x="424433" y="29397"/>
                  <a:pt x="424433" y="29397"/>
                </a:cubicBezTo>
                <a:lnTo>
                  <a:pt x="425399" y="30414"/>
                </a:lnTo>
                <a:cubicBezTo>
                  <a:pt x="425399" y="30920"/>
                  <a:pt x="425882" y="31426"/>
                  <a:pt x="425882" y="31933"/>
                </a:cubicBezTo>
                <a:cubicBezTo>
                  <a:pt x="425399" y="32439"/>
                  <a:pt x="424433" y="32949"/>
                  <a:pt x="423950" y="33455"/>
                </a:cubicBezTo>
                <a:cubicBezTo>
                  <a:pt x="423468" y="32949"/>
                  <a:pt x="423468" y="32949"/>
                  <a:pt x="422985" y="32439"/>
                </a:cubicBezTo>
                <a:cubicBezTo>
                  <a:pt x="422502" y="31426"/>
                  <a:pt x="422019" y="30920"/>
                  <a:pt x="421536" y="29908"/>
                </a:cubicBezTo>
                <a:cubicBezTo>
                  <a:pt x="421053" y="29908"/>
                  <a:pt x="421053" y="29397"/>
                  <a:pt x="420570" y="28891"/>
                </a:cubicBezTo>
                <a:cubicBezTo>
                  <a:pt x="420087" y="28385"/>
                  <a:pt x="419605" y="27373"/>
                  <a:pt x="419122" y="26862"/>
                </a:cubicBezTo>
                <a:cubicBezTo>
                  <a:pt x="418639" y="26862"/>
                  <a:pt x="418156" y="27373"/>
                  <a:pt x="418156" y="27373"/>
                </a:cubicBezTo>
                <a:cubicBezTo>
                  <a:pt x="417673" y="27879"/>
                  <a:pt x="416707" y="28385"/>
                  <a:pt x="416707" y="28385"/>
                </a:cubicBezTo>
                <a:cubicBezTo>
                  <a:pt x="416707" y="28891"/>
                  <a:pt x="417673" y="29397"/>
                  <a:pt x="417673" y="29397"/>
                </a:cubicBezTo>
                <a:cubicBezTo>
                  <a:pt x="417673" y="29908"/>
                  <a:pt x="416707" y="29908"/>
                  <a:pt x="416707" y="30414"/>
                </a:cubicBezTo>
                <a:cubicBezTo>
                  <a:pt x="416707" y="30414"/>
                  <a:pt x="417673" y="31426"/>
                  <a:pt x="417190" y="31426"/>
                </a:cubicBezTo>
                <a:lnTo>
                  <a:pt x="416225" y="32439"/>
                </a:lnTo>
                <a:lnTo>
                  <a:pt x="415742" y="31426"/>
                </a:lnTo>
                <a:cubicBezTo>
                  <a:pt x="415259" y="30920"/>
                  <a:pt x="414776" y="29908"/>
                  <a:pt x="414776" y="29908"/>
                </a:cubicBezTo>
                <a:lnTo>
                  <a:pt x="413810" y="30920"/>
                </a:lnTo>
                <a:cubicBezTo>
                  <a:pt x="413810" y="30414"/>
                  <a:pt x="412845" y="30414"/>
                  <a:pt x="412845" y="29908"/>
                </a:cubicBezTo>
                <a:cubicBezTo>
                  <a:pt x="412845" y="29397"/>
                  <a:pt x="413810" y="29397"/>
                  <a:pt x="413810" y="28891"/>
                </a:cubicBezTo>
                <a:cubicBezTo>
                  <a:pt x="413810" y="28891"/>
                  <a:pt x="413327" y="27879"/>
                  <a:pt x="412845" y="27879"/>
                </a:cubicBezTo>
                <a:cubicBezTo>
                  <a:pt x="412845" y="27373"/>
                  <a:pt x="412362" y="26862"/>
                  <a:pt x="412362" y="26862"/>
                </a:cubicBezTo>
                <a:cubicBezTo>
                  <a:pt x="411879" y="26862"/>
                  <a:pt x="411396" y="27373"/>
                  <a:pt x="410913" y="27373"/>
                </a:cubicBezTo>
                <a:cubicBezTo>
                  <a:pt x="410913" y="27879"/>
                  <a:pt x="411879" y="28385"/>
                  <a:pt x="411879" y="28891"/>
                </a:cubicBezTo>
                <a:lnTo>
                  <a:pt x="412845" y="29908"/>
                </a:lnTo>
                <a:cubicBezTo>
                  <a:pt x="412845" y="29908"/>
                  <a:pt x="411879" y="30414"/>
                  <a:pt x="411879" y="30920"/>
                </a:cubicBezTo>
                <a:cubicBezTo>
                  <a:pt x="411396" y="30920"/>
                  <a:pt x="410913" y="31426"/>
                  <a:pt x="410430" y="31426"/>
                </a:cubicBezTo>
                <a:cubicBezTo>
                  <a:pt x="410430" y="31933"/>
                  <a:pt x="409465" y="31933"/>
                  <a:pt x="409465" y="32439"/>
                </a:cubicBezTo>
                <a:lnTo>
                  <a:pt x="410430" y="33455"/>
                </a:lnTo>
                <a:cubicBezTo>
                  <a:pt x="410430" y="33962"/>
                  <a:pt x="409465" y="33962"/>
                  <a:pt x="409465" y="34468"/>
                </a:cubicBezTo>
                <a:cubicBezTo>
                  <a:pt x="409465" y="34974"/>
                  <a:pt x="409947" y="34974"/>
                  <a:pt x="409947" y="35480"/>
                </a:cubicBezTo>
                <a:cubicBezTo>
                  <a:pt x="409465" y="35986"/>
                  <a:pt x="408499" y="36497"/>
                  <a:pt x="408016" y="37509"/>
                </a:cubicBezTo>
                <a:cubicBezTo>
                  <a:pt x="407533" y="36497"/>
                  <a:pt x="407050" y="35986"/>
                  <a:pt x="406567" y="34974"/>
                </a:cubicBezTo>
                <a:cubicBezTo>
                  <a:pt x="406567" y="34468"/>
                  <a:pt x="407533" y="34468"/>
                  <a:pt x="407533" y="33962"/>
                </a:cubicBezTo>
                <a:lnTo>
                  <a:pt x="406567" y="32949"/>
                </a:lnTo>
                <a:lnTo>
                  <a:pt x="405602" y="31933"/>
                </a:lnTo>
                <a:cubicBezTo>
                  <a:pt x="405602" y="31426"/>
                  <a:pt x="406567" y="31426"/>
                  <a:pt x="407050" y="30920"/>
                </a:cubicBezTo>
                <a:cubicBezTo>
                  <a:pt x="407050" y="30920"/>
                  <a:pt x="406085" y="30414"/>
                  <a:pt x="406085" y="29908"/>
                </a:cubicBezTo>
                <a:cubicBezTo>
                  <a:pt x="406085" y="29397"/>
                  <a:pt x="407050" y="29397"/>
                  <a:pt x="407050" y="28891"/>
                </a:cubicBezTo>
                <a:cubicBezTo>
                  <a:pt x="407050" y="28891"/>
                  <a:pt x="406567" y="28385"/>
                  <a:pt x="406085" y="27879"/>
                </a:cubicBezTo>
                <a:lnTo>
                  <a:pt x="405119" y="28891"/>
                </a:lnTo>
                <a:cubicBezTo>
                  <a:pt x="405119" y="28891"/>
                  <a:pt x="404636" y="27879"/>
                  <a:pt x="404153" y="27879"/>
                </a:cubicBezTo>
                <a:cubicBezTo>
                  <a:pt x="404153" y="27373"/>
                  <a:pt x="403670" y="26862"/>
                  <a:pt x="403670" y="26356"/>
                </a:cubicBezTo>
                <a:lnTo>
                  <a:pt x="404636" y="25850"/>
                </a:lnTo>
                <a:cubicBezTo>
                  <a:pt x="404636" y="25344"/>
                  <a:pt x="403670" y="24837"/>
                  <a:pt x="403670" y="24331"/>
                </a:cubicBezTo>
                <a:cubicBezTo>
                  <a:pt x="403670" y="24331"/>
                  <a:pt x="403187" y="23825"/>
                  <a:pt x="403187" y="23315"/>
                </a:cubicBezTo>
                <a:cubicBezTo>
                  <a:pt x="402705" y="22808"/>
                  <a:pt x="402222" y="22808"/>
                  <a:pt x="402222" y="22302"/>
                </a:cubicBezTo>
                <a:cubicBezTo>
                  <a:pt x="402222" y="22808"/>
                  <a:pt x="401256" y="22808"/>
                  <a:pt x="401256" y="23315"/>
                </a:cubicBezTo>
                <a:lnTo>
                  <a:pt x="401739" y="24331"/>
                </a:lnTo>
                <a:cubicBezTo>
                  <a:pt x="402222" y="24331"/>
                  <a:pt x="402705" y="25344"/>
                  <a:pt x="402705" y="25344"/>
                </a:cubicBezTo>
                <a:cubicBezTo>
                  <a:pt x="402705" y="25850"/>
                  <a:pt x="401739" y="25850"/>
                  <a:pt x="401739" y="26356"/>
                </a:cubicBezTo>
                <a:cubicBezTo>
                  <a:pt x="401739" y="26862"/>
                  <a:pt x="402222" y="26862"/>
                  <a:pt x="402705" y="27373"/>
                </a:cubicBezTo>
                <a:cubicBezTo>
                  <a:pt x="402705" y="27879"/>
                  <a:pt x="401256" y="27879"/>
                  <a:pt x="401256" y="28385"/>
                </a:cubicBezTo>
                <a:lnTo>
                  <a:pt x="402222" y="29397"/>
                </a:lnTo>
                <a:cubicBezTo>
                  <a:pt x="401739" y="29908"/>
                  <a:pt x="401256" y="29908"/>
                  <a:pt x="401256" y="30414"/>
                </a:cubicBezTo>
                <a:cubicBezTo>
                  <a:pt x="400773" y="30414"/>
                  <a:pt x="400290" y="30920"/>
                  <a:pt x="400290" y="30920"/>
                </a:cubicBezTo>
                <a:cubicBezTo>
                  <a:pt x="399808" y="30920"/>
                  <a:pt x="399325" y="29908"/>
                  <a:pt x="399325" y="29908"/>
                </a:cubicBezTo>
                <a:lnTo>
                  <a:pt x="398359" y="30920"/>
                </a:lnTo>
                <a:lnTo>
                  <a:pt x="398842" y="31933"/>
                </a:lnTo>
                <a:cubicBezTo>
                  <a:pt x="399325" y="32439"/>
                  <a:pt x="399325" y="32949"/>
                  <a:pt x="399808" y="32949"/>
                </a:cubicBezTo>
                <a:cubicBezTo>
                  <a:pt x="399808" y="33455"/>
                  <a:pt x="400773" y="33962"/>
                  <a:pt x="400773" y="34468"/>
                </a:cubicBezTo>
                <a:cubicBezTo>
                  <a:pt x="400773" y="34468"/>
                  <a:pt x="399808" y="34974"/>
                  <a:pt x="399325" y="34974"/>
                </a:cubicBezTo>
                <a:cubicBezTo>
                  <a:pt x="399325" y="35480"/>
                  <a:pt x="400290" y="35986"/>
                  <a:pt x="400290" y="35986"/>
                </a:cubicBezTo>
                <a:cubicBezTo>
                  <a:pt x="400290" y="36497"/>
                  <a:pt x="399325" y="36497"/>
                  <a:pt x="399325" y="37003"/>
                </a:cubicBezTo>
                <a:cubicBezTo>
                  <a:pt x="399325" y="37003"/>
                  <a:pt x="398359" y="36497"/>
                  <a:pt x="398359" y="35986"/>
                </a:cubicBezTo>
                <a:cubicBezTo>
                  <a:pt x="398359" y="35480"/>
                  <a:pt x="397876" y="34974"/>
                  <a:pt x="397876" y="34974"/>
                </a:cubicBezTo>
                <a:cubicBezTo>
                  <a:pt x="397393" y="34468"/>
                  <a:pt x="396910" y="33962"/>
                  <a:pt x="396910" y="33455"/>
                </a:cubicBezTo>
                <a:lnTo>
                  <a:pt x="397876" y="32949"/>
                </a:lnTo>
                <a:cubicBezTo>
                  <a:pt x="397876" y="32439"/>
                  <a:pt x="397393" y="31933"/>
                  <a:pt x="396910" y="31933"/>
                </a:cubicBezTo>
                <a:cubicBezTo>
                  <a:pt x="396910" y="31426"/>
                  <a:pt x="396428" y="30920"/>
                  <a:pt x="396428" y="30414"/>
                </a:cubicBezTo>
                <a:cubicBezTo>
                  <a:pt x="395945" y="30920"/>
                  <a:pt x="395462" y="30920"/>
                  <a:pt x="394979" y="31426"/>
                </a:cubicBezTo>
                <a:cubicBezTo>
                  <a:pt x="394979" y="31426"/>
                  <a:pt x="394013" y="31933"/>
                  <a:pt x="394013" y="32439"/>
                </a:cubicBezTo>
                <a:lnTo>
                  <a:pt x="394979" y="33455"/>
                </a:lnTo>
                <a:cubicBezTo>
                  <a:pt x="394496" y="33455"/>
                  <a:pt x="394013" y="34468"/>
                  <a:pt x="394013" y="34468"/>
                </a:cubicBezTo>
                <a:cubicBezTo>
                  <a:pt x="393530" y="34468"/>
                  <a:pt x="393048" y="33455"/>
                  <a:pt x="393048" y="32949"/>
                </a:cubicBezTo>
                <a:cubicBezTo>
                  <a:pt x="392565" y="32949"/>
                  <a:pt x="392565" y="32439"/>
                  <a:pt x="392082" y="31933"/>
                </a:cubicBezTo>
                <a:lnTo>
                  <a:pt x="391599" y="30920"/>
                </a:lnTo>
                <a:cubicBezTo>
                  <a:pt x="391599" y="30920"/>
                  <a:pt x="392082" y="30414"/>
                  <a:pt x="392565" y="29908"/>
                </a:cubicBezTo>
                <a:lnTo>
                  <a:pt x="393048" y="30920"/>
                </a:lnTo>
                <a:cubicBezTo>
                  <a:pt x="393530" y="31426"/>
                  <a:pt x="394496" y="30414"/>
                  <a:pt x="394496" y="30414"/>
                </a:cubicBezTo>
                <a:lnTo>
                  <a:pt x="393530" y="29397"/>
                </a:lnTo>
                <a:cubicBezTo>
                  <a:pt x="393530" y="28891"/>
                  <a:pt x="392565" y="29908"/>
                  <a:pt x="392565" y="29908"/>
                </a:cubicBezTo>
                <a:cubicBezTo>
                  <a:pt x="392082" y="29908"/>
                  <a:pt x="392082" y="28891"/>
                  <a:pt x="391599" y="28891"/>
                </a:cubicBezTo>
                <a:cubicBezTo>
                  <a:pt x="391116" y="29397"/>
                  <a:pt x="391116" y="29397"/>
                  <a:pt x="390633" y="29908"/>
                </a:cubicBezTo>
                <a:cubicBezTo>
                  <a:pt x="390150" y="29908"/>
                  <a:pt x="389668" y="30414"/>
                  <a:pt x="389668" y="30414"/>
                </a:cubicBezTo>
                <a:cubicBezTo>
                  <a:pt x="389185" y="30920"/>
                  <a:pt x="390150" y="31426"/>
                  <a:pt x="390150" y="31933"/>
                </a:cubicBezTo>
                <a:lnTo>
                  <a:pt x="389185" y="32439"/>
                </a:lnTo>
                <a:cubicBezTo>
                  <a:pt x="388702" y="32949"/>
                  <a:pt x="388702" y="32949"/>
                  <a:pt x="388219" y="33455"/>
                </a:cubicBezTo>
                <a:cubicBezTo>
                  <a:pt x="387736" y="33455"/>
                  <a:pt x="387736" y="32439"/>
                  <a:pt x="387253" y="32439"/>
                </a:cubicBezTo>
                <a:lnTo>
                  <a:pt x="386288" y="33455"/>
                </a:lnTo>
                <a:cubicBezTo>
                  <a:pt x="385805" y="32949"/>
                  <a:pt x="385805" y="32439"/>
                  <a:pt x="385322" y="31933"/>
                </a:cubicBezTo>
                <a:cubicBezTo>
                  <a:pt x="385322" y="31933"/>
                  <a:pt x="384839" y="31426"/>
                  <a:pt x="384839" y="30920"/>
                </a:cubicBezTo>
                <a:cubicBezTo>
                  <a:pt x="384356" y="30414"/>
                  <a:pt x="383873" y="30414"/>
                  <a:pt x="383873" y="29908"/>
                </a:cubicBezTo>
                <a:cubicBezTo>
                  <a:pt x="383390" y="29397"/>
                  <a:pt x="383390" y="28891"/>
                  <a:pt x="382908" y="28891"/>
                </a:cubicBezTo>
                <a:cubicBezTo>
                  <a:pt x="382908" y="28385"/>
                  <a:pt x="381942" y="29397"/>
                  <a:pt x="381942" y="29397"/>
                </a:cubicBezTo>
                <a:cubicBezTo>
                  <a:pt x="381459" y="29397"/>
                  <a:pt x="381459" y="28385"/>
                  <a:pt x="380976" y="28385"/>
                </a:cubicBezTo>
                <a:cubicBezTo>
                  <a:pt x="380976" y="28385"/>
                  <a:pt x="380493" y="29397"/>
                  <a:pt x="380011" y="29397"/>
                </a:cubicBezTo>
                <a:lnTo>
                  <a:pt x="379045" y="28385"/>
                </a:lnTo>
                <a:cubicBezTo>
                  <a:pt x="379045" y="27879"/>
                  <a:pt x="378562" y="27373"/>
                  <a:pt x="378562" y="26862"/>
                </a:cubicBezTo>
                <a:cubicBezTo>
                  <a:pt x="377596" y="27373"/>
                  <a:pt x="377114" y="28385"/>
                  <a:pt x="376148" y="28891"/>
                </a:cubicBezTo>
                <a:cubicBezTo>
                  <a:pt x="376631" y="28891"/>
                  <a:pt x="376631" y="29397"/>
                  <a:pt x="377114" y="29908"/>
                </a:cubicBezTo>
                <a:cubicBezTo>
                  <a:pt x="377114" y="30414"/>
                  <a:pt x="377596" y="30414"/>
                  <a:pt x="377596" y="30920"/>
                </a:cubicBezTo>
                <a:cubicBezTo>
                  <a:pt x="378079" y="31426"/>
                  <a:pt x="378562" y="31933"/>
                  <a:pt x="378562" y="31933"/>
                </a:cubicBezTo>
                <a:cubicBezTo>
                  <a:pt x="378562" y="32439"/>
                  <a:pt x="379045" y="33455"/>
                  <a:pt x="379528" y="33455"/>
                </a:cubicBezTo>
                <a:cubicBezTo>
                  <a:pt x="379045" y="33455"/>
                  <a:pt x="378562" y="33962"/>
                  <a:pt x="378562" y="33962"/>
                </a:cubicBezTo>
                <a:cubicBezTo>
                  <a:pt x="378079" y="34468"/>
                  <a:pt x="377596" y="34974"/>
                  <a:pt x="377114" y="34974"/>
                </a:cubicBezTo>
                <a:lnTo>
                  <a:pt x="376631" y="33962"/>
                </a:lnTo>
                <a:cubicBezTo>
                  <a:pt x="376148" y="33455"/>
                  <a:pt x="376148" y="32949"/>
                  <a:pt x="375665" y="32949"/>
                </a:cubicBezTo>
                <a:cubicBezTo>
                  <a:pt x="375665" y="32439"/>
                  <a:pt x="374699" y="33455"/>
                  <a:pt x="374699" y="33455"/>
                </a:cubicBezTo>
                <a:cubicBezTo>
                  <a:pt x="374216" y="33455"/>
                  <a:pt x="374216" y="32439"/>
                  <a:pt x="373734" y="32439"/>
                </a:cubicBezTo>
                <a:lnTo>
                  <a:pt x="372768" y="33455"/>
                </a:lnTo>
                <a:cubicBezTo>
                  <a:pt x="372285" y="32949"/>
                  <a:pt x="372285" y="32439"/>
                  <a:pt x="371802" y="32439"/>
                </a:cubicBezTo>
                <a:cubicBezTo>
                  <a:pt x="371802" y="31933"/>
                  <a:pt x="371319" y="31426"/>
                  <a:pt x="370836" y="30920"/>
                </a:cubicBezTo>
                <a:cubicBezTo>
                  <a:pt x="370836" y="30920"/>
                  <a:pt x="370353" y="30414"/>
                  <a:pt x="370353" y="29908"/>
                </a:cubicBezTo>
                <a:cubicBezTo>
                  <a:pt x="369871" y="29397"/>
                  <a:pt x="369871" y="28891"/>
                  <a:pt x="369388" y="28891"/>
                </a:cubicBezTo>
                <a:lnTo>
                  <a:pt x="368422" y="29908"/>
                </a:lnTo>
                <a:cubicBezTo>
                  <a:pt x="367939" y="29908"/>
                  <a:pt x="367456" y="30414"/>
                  <a:pt x="367456" y="30414"/>
                </a:cubicBezTo>
                <a:cubicBezTo>
                  <a:pt x="366973" y="30414"/>
                  <a:pt x="366491" y="29397"/>
                  <a:pt x="366491" y="29397"/>
                </a:cubicBezTo>
                <a:cubicBezTo>
                  <a:pt x="366008" y="29397"/>
                  <a:pt x="365525" y="29908"/>
                  <a:pt x="365525" y="30414"/>
                </a:cubicBezTo>
                <a:cubicBezTo>
                  <a:pt x="365042" y="30414"/>
                  <a:pt x="366008" y="31426"/>
                  <a:pt x="366008" y="31426"/>
                </a:cubicBezTo>
                <a:cubicBezTo>
                  <a:pt x="366008" y="31426"/>
                  <a:pt x="365042" y="31933"/>
                  <a:pt x="365042" y="32439"/>
                </a:cubicBezTo>
                <a:lnTo>
                  <a:pt x="364076" y="32949"/>
                </a:lnTo>
                <a:cubicBezTo>
                  <a:pt x="364076" y="33455"/>
                  <a:pt x="365042" y="33962"/>
                  <a:pt x="365042" y="34468"/>
                </a:cubicBezTo>
                <a:cubicBezTo>
                  <a:pt x="364559" y="34468"/>
                  <a:pt x="364076" y="34974"/>
                  <a:pt x="363593" y="34974"/>
                </a:cubicBezTo>
                <a:cubicBezTo>
                  <a:pt x="363593" y="35480"/>
                  <a:pt x="363110" y="35480"/>
                  <a:pt x="362628" y="35986"/>
                </a:cubicBezTo>
                <a:cubicBezTo>
                  <a:pt x="362145" y="36497"/>
                  <a:pt x="362145" y="36497"/>
                  <a:pt x="361662" y="37003"/>
                </a:cubicBezTo>
                <a:cubicBezTo>
                  <a:pt x="361179" y="36497"/>
                  <a:pt x="361179" y="35986"/>
                  <a:pt x="360696" y="35480"/>
                </a:cubicBezTo>
                <a:lnTo>
                  <a:pt x="359730" y="36497"/>
                </a:lnTo>
                <a:cubicBezTo>
                  <a:pt x="359248" y="36497"/>
                  <a:pt x="359248" y="35986"/>
                  <a:pt x="358765" y="35480"/>
                </a:cubicBezTo>
                <a:cubicBezTo>
                  <a:pt x="358765" y="34974"/>
                  <a:pt x="358282" y="34468"/>
                  <a:pt x="358282" y="34468"/>
                </a:cubicBezTo>
                <a:cubicBezTo>
                  <a:pt x="357799" y="33962"/>
                  <a:pt x="359248" y="33455"/>
                  <a:pt x="359248" y="33455"/>
                </a:cubicBezTo>
                <a:cubicBezTo>
                  <a:pt x="359248" y="32949"/>
                  <a:pt x="358282" y="32439"/>
                  <a:pt x="358282" y="32439"/>
                </a:cubicBezTo>
                <a:cubicBezTo>
                  <a:pt x="358282" y="31933"/>
                  <a:pt x="357799" y="31426"/>
                  <a:pt x="357316" y="31426"/>
                </a:cubicBezTo>
                <a:cubicBezTo>
                  <a:pt x="357316" y="30920"/>
                  <a:pt x="356833" y="30414"/>
                  <a:pt x="356833" y="29908"/>
                </a:cubicBezTo>
                <a:lnTo>
                  <a:pt x="357799" y="29397"/>
                </a:lnTo>
                <a:cubicBezTo>
                  <a:pt x="357799" y="28891"/>
                  <a:pt x="356833" y="28385"/>
                  <a:pt x="356833" y="27879"/>
                </a:cubicBezTo>
                <a:lnTo>
                  <a:pt x="355867" y="28891"/>
                </a:lnTo>
                <a:lnTo>
                  <a:pt x="356833" y="29908"/>
                </a:lnTo>
                <a:cubicBezTo>
                  <a:pt x="356350" y="30414"/>
                  <a:pt x="355867" y="30920"/>
                  <a:pt x="355385" y="30920"/>
                </a:cubicBezTo>
                <a:cubicBezTo>
                  <a:pt x="355385" y="30920"/>
                  <a:pt x="354902" y="31933"/>
                  <a:pt x="354419" y="31933"/>
                </a:cubicBezTo>
                <a:cubicBezTo>
                  <a:pt x="354419" y="31933"/>
                  <a:pt x="353936" y="30920"/>
                  <a:pt x="353453" y="30414"/>
                </a:cubicBezTo>
                <a:cubicBezTo>
                  <a:pt x="353453" y="30414"/>
                  <a:pt x="352970" y="29908"/>
                  <a:pt x="352970" y="29397"/>
                </a:cubicBezTo>
                <a:cubicBezTo>
                  <a:pt x="352487" y="29397"/>
                  <a:pt x="352487" y="28891"/>
                  <a:pt x="352004" y="28385"/>
                </a:cubicBezTo>
                <a:cubicBezTo>
                  <a:pt x="352004" y="28385"/>
                  <a:pt x="351522" y="27373"/>
                  <a:pt x="351039" y="27373"/>
                </a:cubicBezTo>
                <a:cubicBezTo>
                  <a:pt x="351039" y="27373"/>
                  <a:pt x="350556" y="27879"/>
                  <a:pt x="350073" y="27879"/>
                </a:cubicBezTo>
                <a:cubicBezTo>
                  <a:pt x="349590" y="28385"/>
                  <a:pt x="349590" y="28891"/>
                  <a:pt x="349107" y="28891"/>
                </a:cubicBezTo>
                <a:cubicBezTo>
                  <a:pt x="349107" y="29397"/>
                  <a:pt x="350073" y="29908"/>
                  <a:pt x="350073" y="29908"/>
                </a:cubicBezTo>
                <a:cubicBezTo>
                  <a:pt x="350073" y="30414"/>
                  <a:pt x="348624" y="30920"/>
                  <a:pt x="348624" y="30920"/>
                </a:cubicBezTo>
                <a:lnTo>
                  <a:pt x="349590" y="31933"/>
                </a:lnTo>
                <a:lnTo>
                  <a:pt x="348624" y="32949"/>
                </a:lnTo>
                <a:cubicBezTo>
                  <a:pt x="348142" y="32949"/>
                  <a:pt x="348142" y="31933"/>
                  <a:pt x="347659" y="31933"/>
                </a:cubicBezTo>
                <a:cubicBezTo>
                  <a:pt x="347176" y="31426"/>
                  <a:pt x="347176" y="30920"/>
                  <a:pt x="346693" y="30920"/>
                </a:cubicBezTo>
                <a:cubicBezTo>
                  <a:pt x="346693" y="30414"/>
                  <a:pt x="346210" y="29908"/>
                  <a:pt x="346210" y="29397"/>
                </a:cubicBezTo>
                <a:cubicBezTo>
                  <a:pt x="345244" y="30414"/>
                  <a:pt x="344762" y="30920"/>
                  <a:pt x="343796" y="31426"/>
                </a:cubicBezTo>
                <a:cubicBezTo>
                  <a:pt x="343796" y="30920"/>
                  <a:pt x="343313" y="30414"/>
                  <a:pt x="343313" y="30414"/>
                </a:cubicBezTo>
                <a:cubicBezTo>
                  <a:pt x="342830" y="29908"/>
                  <a:pt x="342347" y="29397"/>
                  <a:pt x="342347" y="28891"/>
                </a:cubicBezTo>
                <a:lnTo>
                  <a:pt x="343313" y="28385"/>
                </a:lnTo>
                <a:cubicBezTo>
                  <a:pt x="343313" y="27879"/>
                  <a:pt x="344279" y="27373"/>
                  <a:pt x="344279" y="27373"/>
                </a:cubicBezTo>
                <a:lnTo>
                  <a:pt x="343796" y="26356"/>
                </a:lnTo>
                <a:cubicBezTo>
                  <a:pt x="342830" y="25344"/>
                  <a:pt x="342347" y="24837"/>
                  <a:pt x="341864" y="23825"/>
                </a:cubicBezTo>
                <a:cubicBezTo>
                  <a:pt x="341864" y="24331"/>
                  <a:pt x="340899" y="24331"/>
                  <a:pt x="340899" y="24837"/>
                </a:cubicBezTo>
                <a:cubicBezTo>
                  <a:pt x="340899" y="24837"/>
                  <a:pt x="341381" y="25850"/>
                  <a:pt x="341864" y="25850"/>
                </a:cubicBezTo>
                <a:cubicBezTo>
                  <a:pt x="341864" y="26356"/>
                  <a:pt x="342347" y="26862"/>
                  <a:pt x="342347" y="26862"/>
                </a:cubicBezTo>
                <a:cubicBezTo>
                  <a:pt x="342347" y="27373"/>
                  <a:pt x="341381" y="27879"/>
                  <a:pt x="341381" y="27879"/>
                </a:cubicBezTo>
                <a:cubicBezTo>
                  <a:pt x="341381" y="28385"/>
                  <a:pt x="342347" y="28891"/>
                  <a:pt x="342347" y="28891"/>
                </a:cubicBezTo>
                <a:cubicBezTo>
                  <a:pt x="342347" y="29397"/>
                  <a:pt x="341381" y="29908"/>
                  <a:pt x="341381" y="29908"/>
                </a:cubicBezTo>
                <a:cubicBezTo>
                  <a:pt x="340899" y="29908"/>
                  <a:pt x="339933" y="30414"/>
                  <a:pt x="339933" y="30920"/>
                </a:cubicBezTo>
                <a:lnTo>
                  <a:pt x="340899" y="31933"/>
                </a:lnTo>
                <a:cubicBezTo>
                  <a:pt x="341381" y="32439"/>
                  <a:pt x="341381" y="32439"/>
                  <a:pt x="341864" y="32949"/>
                </a:cubicBezTo>
                <a:cubicBezTo>
                  <a:pt x="340899" y="33455"/>
                  <a:pt x="340416" y="33962"/>
                  <a:pt x="339450" y="34974"/>
                </a:cubicBezTo>
                <a:cubicBezTo>
                  <a:pt x="339450" y="34468"/>
                  <a:pt x="338967" y="33962"/>
                  <a:pt x="338967" y="33455"/>
                </a:cubicBezTo>
                <a:cubicBezTo>
                  <a:pt x="338484" y="33455"/>
                  <a:pt x="338001" y="32949"/>
                  <a:pt x="338001" y="32439"/>
                </a:cubicBezTo>
                <a:cubicBezTo>
                  <a:pt x="338001" y="32439"/>
                  <a:pt x="338967" y="31933"/>
                  <a:pt x="338967" y="31426"/>
                </a:cubicBezTo>
                <a:cubicBezTo>
                  <a:pt x="338967" y="31426"/>
                  <a:pt x="338484" y="30414"/>
                  <a:pt x="338001" y="30414"/>
                </a:cubicBezTo>
                <a:cubicBezTo>
                  <a:pt x="338001" y="30414"/>
                  <a:pt x="337519" y="31426"/>
                  <a:pt x="337036" y="31426"/>
                </a:cubicBezTo>
                <a:lnTo>
                  <a:pt x="336553" y="30414"/>
                </a:lnTo>
                <a:cubicBezTo>
                  <a:pt x="336070" y="30414"/>
                  <a:pt x="335587" y="30920"/>
                  <a:pt x="335104" y="30920"/>
                </a:cubicBezTo>
                <a:cubicBezTo>
                  <a:pt x="335104" y="31426"/>
                  <a:pt x="334621" y="31933"/>
                  <a:pt x="334138" y="31933"/>
                </a:cubicBezTo>
                <a:cubicBezTo>
                  <a:pt x="333656" y="32439"/>
                  <a:pt x="333656" y="32439"/>
                  <a:pt x="333173" y="32949"/>
                </a:cubicBezTo>
                <a:cubicBezTo>
                  <a:pt x="332690" y="32949"/>
                  <a:pt x="332207" y="33455"/>
                  <a:pt x="332207" y="33455"/>
                </a:cubicBezTo>
                <a:cubicBezTo>
                  <a:pt x="331724" y="33962"/>
                  <a:pt x="331241" y="32439"/>
                  <a:pt x="331241" y="32439"/>
                </a:cubicBezTo>
                <a:cubicBezTo>
                  <a:pt x="330758" y="32439"/>
                  <a:pt x="330276" y="33455"/>
                  <a:pt x="330276" y="33455"/>
                </a:cubicBezTo>
                <a:cubicBezTo>
                  <a:pt x="329793" y="33455"/>
                  <a:pt x="329310" y="34468"/>
                  <a:pt x="328827" y="34468"/>
                </a:cubicBezTo>
                <a:cubicBezTo>
                  <a:pt x="328827" y="34468"/>
                  <a:pt x="328344" y="33455"/>
                  <a:pt x="328344" y="32949"/>
                </a:cubicBezTo>
                <a:lnTo>
                  <a:pt x="329310" y="32439"/>
                </a:lnTo>
                <a:cubicBezTo>
                  <a:pt x="329310" y="31933"/>
                  <a:pt x="328344" y="31426"/>
                  <a:pt x="328344" y="30920"/>
                </a:cubicBezTo>
                <a:lnTo>
                  <a:pt x="329310" y="30414"/>
                </a:lnTo>
                <a:cubicBezTo>
                  <a:pt x="329793" y="29908"/>
                  <a:pt x="328827" y="29397"/>
                  <a:pt x="328827" y="29397"/>
                </a:cubicBezTo>
                <a:cubicBezTo>
                  <a:pt x="328827" y="28891"/>
                  <a:pt x="329793" y="28385"/>
                  <a:pt x="329793" y="28385"/>
                </a:cubicBezTo>
                <a:cubicBezTo>
                  <a:pt x="329793" y="27879"/>
                  <a:pt x="329310" y="27373"/>
                  <a:pt x="328827" y="27373"/>
                </a:cubicBezTo>
                <a:cubicBezTo>
                  <a:pt x="328827" y="26862"/>
                  <a:pt x="328344" y="26356"/>
                  <a:pt x="328344" y="25850"/>
                </a:cubicBezTo>
                <a:cubicBezTo>
                  <a:pt x="327861" y="25850"/>
                  <a:pt x="327378" y="25344"/>
                  <a:pt x="327378" y="24837"/>
                </a:cubicBezTo>
                <a:cubicBezTo>
                  <a:pt x="327378" y="25344"/>
                  <a:pt x="326413" y="25344"/>
                  <a:pt x="326413" y="25850"/>
                </a:cubicBezTo>
                <a:cubicBezTo>
                  <a:pt x="326413" y="25850"/>
                  <a:pt x="326896" y="26356"/>
                  <a:pt x="326896" y="26862"/>
                </a:cubicBezTo>
                <a:cubicBezTo>
                  <a:pt x="326896" y="27373"/>
                  <a:pt x="325930" y="27373"/>
                  <a:pt x="325930" y="27879"/>
                </a:cubicBezTo>
                <a:cubicBezTo>
                  <a:pt x="325930" y="27879"/>
                  <a:pt x="326896" y="28385"/>
                  <a:pt x="326896" y="28891"/>
                </a:cubicBezTo>
                <a:cubicBezTo>
                  <a:pt x="326896" y="29397"/>
                  <a:pt x="325930" y="29397"/>
                  <a:pt x="325930" y="29908"/>
                </a:cubicBezTo>
                <a:cubicBezTo>
                  <a:pt x="325930" y="29908"/>
                  <a:pt x="326413" y="30414"/>
                  <a:pt x="326413" y="30920"/>
                </a:cubicBezTo>
                <a:cubicBezTo>
                  <a:pt x="326413" y="30920"/>
                  <a:pt x="325447" y="31426"/>
                  <a:pt x="325447" y="31933"/>
                </a:cubicBezTo>
                <a:cubicBezTo>
                  <a:pt x="325447" y="31933"/>
                  <a:pt x="325930" y="32439"/>
                  <a:pt x="326413" y="32949"/>
                </a:cubicBezTo>
                <a:cubicBezTo>
                  <a:pt x="326413" y="32949"/>
                  <a:pt x="327378" y="33962"/>
                  <a:pt x="326896" y="33962"/>
                </a:cubicBezTo>
                <a:cubicBezTo>
                  <a:pt x="326896" y="34468"/>
                  <a:pt x="326413" y="34974"/>
                  <a:pt x="325930" y="34974"/>
                </a:cubicBezTo>
                <a:lnTo>
                  <a:pt x="325447" y="33962"/>
                </a:lnTo>
                <a:cubicBezTo>
                  <a:pt x="324964" y="33455"/>
                  <a:pt x="324481" y="32439"/>
                  <a:pt x="324481" y="32439"/>
                </a:cubicBezTo>
                <a:cubicBezTo>
                  <a:pt x="323999" y="32439"/>
                  <a:pt x="323516" y="33455"/>
                  <a:pt x="323516" y="33455"/>
                </a:cubicBezTo>
                <a:cubicBezTo>
                  <a:pt x="323033" y="33455"/>
                  <a:pt x="322550" y="34468"/>
                  <a:pt x="322067" y="34468"/>
                </a:cubicBezTo>
                <a:lnTo>
                  <a:pt x="321584" y="33455"/>
                </a:lnTo>
                <a:cubicBezTo>
                  <a:pt x="321101" y="32949"/>
                  <a:pt x="320619" y="31933"/>
                  <a:pt x="320619" y="31933"/>
                </a:cubicBezTo>
                <a:cubicBezTo>
                  <a:pt x="320136" y="31933"/>
                  <a:pt x="319653" y="32949"/>
                  <a:pt x="319653" y="32949"/>
                </a:cubicBezTo>
                <a:cubicBezTo>
                  <a:pt x="319170" y="32949"/>
                  <a:pt x="318687" y="33455"/>
                  <a:pt x="318687" y="33962"/>
                </a:cubicBezTo>
                <a:cubicBezTo>
                  <a:pt x="318204" y="33962"/>
                  <a:pt x="317721" y="34468"/>
                  <a:pt x="317239" y="34468"/>
                </a:cubicBezTo>
                <a:cubicBezTo>
                  <a:pt x="317239" y="34974"/>
                  <a:pt x="316756" y="35480"/>
                  <a:pt x="316273" y="35480"/>
                </a:cubicBezTo>
                <a:cubicBezTo>
                  <a:pt x="316273" y="35480"/>
                  <a:pt x="315790" y="34468"/>
                  <a:pt x="315307" y="34468"/>
                </a:cubicBezTo>
                <a:cubicBezTo>
                  <a:pt x="315307" y="34468"/>
                  <a:pt x="316273" y="33455"/>
                  <a:pt x="316756" y="33455"/>
                </a:cubicBezTo>
                <a:cubicBezTo>
                  <a:pt x="316756" y="33455"/>
                  <a:pt x="317721" y="32949"/>
                  <a:pt x="317721" y="32439"/>
                </a:cubicBezTo>
                <a:cubicBezTo>
                  <a:pt x="317721" y="32439"/>
                  <a:pt x="316756" y="31933"/>
                  <a:pt x="316756" y="31426"/>
                </a:cubicBezTo>
                <a:cubicBezTo>
                  <a:pt x="316756" y="31426"/>
                  <a:pt x="316273" y="30920"/>
                  <a:pt x="315790" y="30414"/>
                </a:cubicBezTo>
                <a:cubicBezTo>
                  <a:pt x="315790" y="29908"/>
                  <a:pt x="315307" y="29908"/>
                  <a:pt x="315307" y="29397"/>
                </a:cubicBezTo>
                <a:cubicBezTo>
                  <a:pt x="314824" y="28891"/>
                  <a:pt x="314824" y="28385"/>
                  <a:pt x="314341" y="28385"/>
                </a:cubicBezTo>
                <a:cubicBezTo>
                  <a:pt x="314341" y="27879"/>
                  <a:pt x="313859" y="27373"/>
                  <a:pt x="313376" y="26862"/>
                </a:cubicBezTo>
                <a:lnTo>
                  <a:pt x="312410" y="27879"/>
                </a:lnTo>
                <a:cubicBezTo>
                  <a:pt x="311927" y="27879"/>
                  <a:pt x="311927" y="26862"/>
                  <a:pt x="311444" y="26862"/>
                </a:cubicBezTo>
                <a:cubicBezTo>
                  <a:pt x="310961" y="27373"/>
                  <a:pt x="309996" y="27879"/>
                  <a:pt x="309513" y="28385"/>
                </a:cubicBezTo>
                <a:cubicBezTo>
                  <a:pt x="309996" y="28385"/>
                  <a:pt x="309996" y="29397"/>
                  <a:pt x="310479" y="29397"/>
                </a:cubicBezTo>
                <a:cubicBezTo>
                  <a:pt x="310479" y="29397"/>
                  <a:pt x="310961" y="28891"/>
                  <a:pt x="311444" y="28891"/>
                </a:cubicBezTo>
                <a:cubicBezTo>
                  <a:pt x="311444" y="28891"/>
                  <a:pt x="311927" y="29397"/>
                  <a:pt x="312410" y="29908"/>
                </a:cubicBezTo>
                <a:lnTo>
                  <a:pt x="312893" y="30920"/>
                </a:lnTo>
                <a:lnTo>
                  <a:pt x="311927" y="31933"/>
                </a:lnTo>
                <a:cubicBezTo>
                  <a:pt x="311444" y="31933"/>
                  <a:pt x="311444" y="32439"/>
                  <a:pt x="310961" y="32949"/>
                </a:cubicBezTo>
                <a:cubicBezTo>
                  <a:pt x="310479" y="32949"/>
                  <a:pt x="309996" y="33455"/>
                  <a:pt x="309996" y="33455"/>
                </a:cubicBezTo>
                <a:cubicBezTo>
                  <a:pt x="309513" y="33962"/>
                  <a:pt x="309030" y="33962"/>
                  <a:pt x="308547" y="34468"/>
                </a:cubicBezTo>
                <a:cubicBezTo>
                  <a:pt x="308547" y="34468"/>
                  <a:pt x="307581" y="34974"/>
                  <a:pt x="307581" y="35480"/>
                </a:cubicBezTo>
                <a:cubicBezTo>
                  <a:pt x="307581" y="35480"/>
                  <a:pt x="308547" y="35986"/>
                  <a:pt x="308547" y="36497"/>
                </a:cubicBezTo>
                <a:cubicBezTo>
                  <a:pt x="307581" y="37003"/>
                  <a:pt x="307099" y="37509"/>
                  <a:pt x="306133" y="38015"/>
                </a:cubicBezTo>
                <a:cubicBezTo>
                  <a:pt x="306133" y="38015"/>
                  <a:pt x="305650" y="37509"/>
                  <a:pt x="305650" y="37003"/>
                </a:cubicBezTo>
                <a:cubicBezTo>
                  <a:pt x="305167" y="37003"/>
                  <a:pt x="304684" y="36497"/>
                  <a:pt x="304684" y="35986"/>
                </a:cubicBezTo>
                <a:cubicBezTo>
                  <a:pt x="304684" y="35986"/>
                  <a:pt x="305650" y="35480"/>
                  <a:pt x="305650" y="34974"/>
                </a:cubicBezTo>
                <a:cubicBezTo>
                  <a:pt x="305650" y="34974"/>
                  <a:pt x="305167" y="33962"/>
                  <a:pt x="304684" y="33962"/>
                </a:cubicBezTo>
                <a:cubicBezTo>
                  <a:pt x="304684" y="33455"/>
                  <a:pt x="304202" y="32949"/>
                  <a:pt x="304202" y="32949"/>
                </a:cubicBezTo>
                <a:cubicBezTo>
                  <a:pt x="303719" y="32439"/>
                  <a:pt x="303719" y="31933"/>
                  <a:pt x="303236" y="31426"/>
                </a:cubicBezTo>
                <a:cubicBezTo>
                  <a:pt x="302753" y="30920"/>
                  <a:pt x="302270" y="30414"/>
                  <a:pt x="301787" y="29397"/>
                </a:cubicBezTo>
                <a:cubicBezTo>
                  <a:pt x="301304" y="29397"/>
                  <a:pt x="300822" y="30414"/>
                  <a:pt x="300339" y="30414"/>
                </a:cubicBezTo>
                <a:cubicBezTo>
                  <a:pt x="300339" y="30414"/>
                  <a:pt x="299856" y="28891"/>
                  <a:pt x="299856" y="29397"/>
                </a:cubicBezTo>
                <a:cubicBezTo>
                  <a:pt x="299373" y="29397"/>
                  <a:pt x="298890" y="29908"/>
                  <a:pt x="298407" y="29908"/>
                </a:cubicBezTo>
                <a:lnTo>
                  <a:pt x="299373" y="30920"/>
                </a:lnTo>
                <a:cubicBezTo>
                  <a:pt x="299373" y="31426"/>
                  <a:pt x="298407" y="31933"/>
                  <a:pt x="298407" y="31933"/>
                </a:cubicBezTo>
                <a:lnTo>
                  <a:pt x="297442" y="30920"/>
                </a:lnTo>
                <a:cubicBezTo>
                  <a:pt x="297442" y="30920"/>
                  <a:pt x="296476" y="31426"/>
                  <a:pt x="296476" y="31933"/>
                </a:cubicBezTo>
                <a:cubicBezTo>
                  <a:pt x="296476" y="31933"/>
                  <a:pt x="297442" y="32439"/>
                  <a:pt x="297442" y="32949"/>
                </a:cubicBezTo>
                <a:cubicBezTo>
                  <a:pt x="297442" y="32949"/>
                  <a:pt x="296476" y="33455"/>
                  <a:pt x="295993" y="33962"/>
                </a:cubicBezTo>
                <a:cubicBezTo>
                  <a:pt x="295510" y="32949"/>
                  <a:pt x="295027" y="32439"/>
                  <a:pt x="294544" y="31426"/>
                </a:cubicBezTo>
                <a:lnTo>
                  <a:pt x="293579" y="32439"/>
                </a:lnTo>
                <a:cubicBezTo>
                  <a:pt x="293096" y="31933"/>
                  <a:pt x="293096" y="31426"/>
                  <a:pt x="292613" y="31426"/>
                </a:cubicBezTo>
                <a:cubicBezTo>
                  <a:pt x="292613" y="30920"/>
                  <a:pt x="292130" y="30414"/>
                  <a:pt x="291647" y="29908"/>
                </a:cubicBezTo>
                <a:lnTo>
                  <a:pt x="293096" y="29397"/>
                </a:lnTo>
                <a:cubicBezTo>
                  <a:pt x="293096" y="28891"/>
                  <a:pt x="292130" y="28385"/>
                  <a:pt x="292130" y="27879"/>
                </a:cubicBezTo>
                <a:cubicBezTo>
                  <a:pt x="291647" y="27879"/>
                  <a:pt x="291647" y="27373"/>
                  <a:pt x="291165" y="26862"/>
                </a:cubicBezTo>
                <a:cubicBezTo>
                  <a:pt x="291165" y="26356"/>
                  <a:pt x="290682" y="26356"/>
                  <a:pt x="290682" y="25850"/>
                </a:cubicBezTo>
                <a:cubicBezTo>
                  <a:pt x="290199" y="25344"/>
                  <a:pt x="289716" y="24837"/>
                  <a:pt x="289716" y="24837"/>
                </a:cubicBezTo>
                <a:cubicBezTo>
                  <a:pt x="289716" y="24331"/>
                  <a:pt x="288750" y="23825"/>
                  <a:pt x="288750" y="23315"/>
                </a:cubicBezTo>
                <a:cubicBezTo>
                  <a:pt x="288267" y="23315"/>
                  <a:pt x="288267" y="24331"/>
                  <a:pt x="287785" y="24331"/>
                </a:cubicBezTo>
                <a:cubicBezTo>
                  <a:pt x="287785" y="24837"/>
                  <a:pt x="288267" y="25344"/>
                  <a:pt x="288750" y="25344"/>
                </a:cubicBezTo>
                <a:cubicBezTo>
                  <a:pt x="288750" y="25850"/>
                  <a:pt x="289233" y="26356"/>
                  <a:pt x="289233" y="26862"/>
                </a:cubicBezTo>
                <a:lnTo>
                  <a:pt x="288267" y="27373"/>
                </a:lnTo>
                <a:cubicBezTo>
                  <a:pt x="288267" y="27879"/>
                  <a:pt x="288750" y="28385"/>
                  <a:pt x="289233" y="28891"/>
                </a:cubicBezTo>
                <a:cubicBezTo>
                  <a:pt x="289233" y="28891"/>
                  <a:pt x="289716" y="29397"/>
                  <a:pt x="289716" y="29908"/>
                </a:cubicBezTo>
                <a:cubicBezTo>
                  <a:pt x="290199" y="29908"/>
                  <a:pt x="288750" y="30414"/>
                  <a:pt x="288750" y="30920"/>
                </a:cubicBezTo>
                <a:cubicBezTo>
                  <a:pt x="288267" y="29908"/>
                  <a:pt x="287785" y="29397"/>
                  <a:pt x="287302" y="28385"/>
                </a:cubicBezTo>
                <a:cubicBezTo>
                  <a:pt x="286819" y="27879"/>
                  <a:pt x="286819" y="27879"/>
                  <a:pt x="286336" y="27373"/>
                </a:cubicBezTo>
                <a:cubicBezTo>
                  <a:pt x="286336" y="26862"/>
                  <a:pt x="285853" y="26356"/>
                  <a:pt x="285370" y="26356"/>
                </a:cubicBezTo>
                <a:cubicBezTo>
                  <a:pt x="285370" y="25850"/>
                  <a:pt x="284887" y="25344"/>
                  <a:pt x="284887" y="24837"/>
                </a:cubicBezTo>
                <a:cubicBezTo>
                  <a:pt x="284404" y="24837"/>
                  <a:pt x="283922" y="25850"/>
                  <a:pt x="283439" y="25850"/>
                </a:cubicBezTo>
                <a:cubicBezTo>
                  <a:pt x="283922" y="26356"/>
                  <a:pt x="284404" y="26862"/>
                  <a:pt x="284404" y="26862"/>
                </a:cubicBezTo>
                <a:cubicBezTo>
                  <a:pt x="284887" y="27373"/>
                  <a:pt x="285370" y="27879"/>
                  <a:pt x="285370" y="28385"/>
                </a:cubicBezTo>
                <a:cubicBezTo>
                  <a:pt x="285370" y="28385"/>
                  <a:pt x="286336" y="28891"/>
                  <a:pt x="286336" y="29397"/>
                </a:cubicBezTo>
                <a:lnTo>
                  <a:pt x="284887" y="29908"/>
                </a:lnTo>
                <a:cubicBezTo>
                  <a:pt x="285370" y="30414"/>
                  <a:pt x="285853" y="30920"/>
                  <a:pt x="285853" y="31426"/>
                </a:cubicBezTo>
                <a:cubicBezTo>
                  <a:pt x="286336" y="31426"/>
                  <a:pt x="286336" y="31933"/>
                  <a:pt x="286819" y="32439"/>
                </a:cubicBezTo>
                <a:cubicBezTo>
                  <a:pt x="286336" y="32439"/>
                  <a:pt x="285853" y="33455"/>
                  <a:pt x="285853" y="33455"/>
                </a:cubicBezTo>
                <a:cubicBezTo>
                  <a:pt x="285370" y="33455"/>
                  <a:pt x="284887" y="31933"/>
                  <a:pt x="284887" y="31933"/>
                </a:cubicBezTo>
                <a:lnTo>
                  <a:pt x="283922" y="32949"/>
                </a:lnTo>
                <a:lnTo>
                  <a:pt x="284404" y="33962"/>
                </a:lnTo>
                <a:cubicBezTo>
                  <a:pt x="284887" y="34468"/>
                  <a:pt x="285370" y="34974"/>
                  <a:pt x="285370" y="35480"/>
                </a:cubicBezTo>
                <a:lnTo>
                  <a:pt x="284404" y="35986"/>
                </a:lnTo>
                <a:cubicBezTo>
                  <a:pt x="283922" y="35986"/>
                  <a:pt x="283439" y="34974"/>
                  <a:pt x="283439" y="34974"/>
                </a:cubicBezTo>
                <a:cubicBezTo>
                  <a:pt x="283439" y="34468"/>
                  <a:pt x="282956" y="34468"/>
                  <a:pt x="282473" y="33962"/>
                </a:cubicBezTo>
                <a:cubicBezTo>
                  <a:pt x="282473" y="33455"/>
                  <a:pt x="281990" y="32949"/>
                  <a:pt x="281990" y="32949"/>
                </a:cubicBezTo>
                <a:cubicBezTo>
                  <a:pt x="281507" y="32439"/>
                  <a:pt x="281024" y="31933"/>
                  <a:pt x="281024" y="31426"/>
                </a:cubicBezTo>
                <a:lnTo>
                  <a:pt x="281990" y="30920"/>
                </a:lnTo>
                <a:cubicBezTo>
                  <a:pt x="281990" y="30414"/>
                  <a:pt x="281507" y="29908"/>
                  <a:pt x="281024" y="29397"/>
                </a:cubicBezTo>
                <a:lnTo>
                  <a:pt x="280542" y="28385"/>
                </a:lnTo>
                <a:lnTo>
                  <a:pt x="279576" y="29397"/>
                </a:lnTo>
                <a:cubicBezTo>
                  <a:pt x="279093" y="29397"/>
                  <a:pt x="280059" y="30414"/>
                  <a:pt x="280059" y="30414"/>
                </a:cubicBezTo>
                <a:cubicBezTo>
                  <a:pt x="280059" y="30920"/>
                  <a:pt x="279576" y="30920"/>
                  <a:pt x="279093" y="31426"/>
                </a:cubicBezTo>
                <a:cubicBezTo>
                  <a:pt x="278610" y="31426"/>
                  <a:pt x="278610" y="31933"/>
                  <a:pt x="278127" y="31933"/>
                </a:cubicBezTo>
                <a:cubicBezTo>
                  <a:pt x="277644" y="31933"/>
                  <a:pt x="277644" y="31426"/>
                  <a:pt x="277161" y="30920"/>
                </a:cubicBezTo>
                <a:cubicBezTo>
                  <a:pt x="276679" y="30414"/>
                  <a:pt x="276196" y="29397"/>
                  <a:pt x="275713" y="28891"/>
                </a:cubicBezTo>
                <a:cubicBezTo>
                  <a:pt x="275230" y="28385"/>
                  <a:pt x="275230" y="27879"/>
                  <a:pt x="274747" y="27879"/>
                </a:cubicBezTo>
                <a:cubicBezTo>
                  <a:pt x="274264" y="26862"/>
                  <a:pt x="273781" y="26356"/>
                  <a:pt x="273298" y="25344"/>
                </a:cubicBezTo>
                <a:cubicBezTo>
                  <a:pt x="272816" y="25850"/>
                  <a:pt x="272333" y="25850"/>
                  <a:pt x="271850" y="26356"/>
                </a:cubicBezTo>
                <a:cubicBezTo>
                  <a:pt x="271850" y="26356"/>
                  <a:pt x="270884" y="26862"/>
                  <a:pt x="270884" y="27373"/>
                </a:cubicBezTo>
                <a:cubicBezTo>
                  <a:pt x="270884" y="27373"/>
                  <a:pt x="271850" y="27879"/>
                  <a:pt x="271850" y="28385"/>
                </a:cubicBezTo>
                <a:cubicBezTo>
                  <a:pt x="271850" y="28385"/>
                  <a:pt x="272816" y="28891"/>
                  <a:pt x="272816" y="29397"/>
                </a:cubicBezTo>
                <a:cubicBezTo>
                  <a:pt x="272333" y="29397"/>
                  <a:pt x="271850" y="29908"/>
                  <a:pt x="271367" y="30414"/>
                </a:cubicBezTo>
                <a:lnTo>
                  <a:pt x="270884" y="28891"/>
                </a:lnTo>
                <a:cubicBezTo>
                  <a:pt x="270401" y="28891"/>
                  <a:pt x="269918" y="29908"/>
                  <a:pt x="269436" y="29908"/>
                </a:cubicBezTo>
                <a:cubicBezTo>
                  <a:pt x="269436" y="29908"/>
                  <a:pt x="268953" y="30414"/>
                  <a:pt x="268470" y="30920"/>
                </a:cubicBezTo>
                <a:lnTo>
                  <a:pt x="267504" y="31933"/>
                </a:lnTo>
                <a:cubicBezTo>
                  <a:pt x="267021" y="31426"/>
                  <a:pt x="267021" y="30920"/>
                  <a:pt x="266538" y="30414"/>
                </a:cubicBezTo>
                <a:lnTo>
                  <a:pt x="267504" y="29908"/>
                </a:lnTo>
                <a:cubicBezTo>
                  <a:pt x="267504" y="29397"/>
                  <a:pt x="267021" y="28891"/>
                  <a:pt x="267021" y="28385"/>
                </a:cubicBezTo>
                <a:cubicBezTo>
                  <a:pt x="266538" y="28385"/>
                  <a:pt x="266055" y="27373"/>
                  <a:pt x="266055" y="27373"/>
                </a:cubicBezTo>
                <a:cubicBezTo>
                  <a:pt x="265573" y="27373"/>
                  <a:pt x="265090" y="28385"/>
                  <a:pt x="265090" y="28385"/>
                </a:cubicBezTo>
                <a:cubicBezTo>
                  <a:pt x="265090" y="28385"/>
                  <a:pt x="264124" y="28891"/>
                  <a:pt x="264124" y="29397"/>
                </a:cubicBezTo>
                <a:cubicBezTo>
                  <a:pt x="263641" y="29397"/>
                  <a:pt x="264607" y="29908"/>
                  <a:pt x="264607" y="30414"/>
                </a:cubicBezTo>
                <a:cubicBezTo>
                  <a:pt x="264607" y="30414"/>
                  <a:pt x="264124" y="30920"/>
                  <a:pt x="263641" y="31426"/>
                </a:cubicBezTo>
                <a:cubicBezTo>
                  <a:pt x="263158" y="31426"/>
                  <a:pt x="263158" y="31933"/>
                  <a:pt x="262675" y="31933"/>
                </a:cubicBezTo>
                <a:cubicBezTo>
                  <a:pt x="262193" y="31933"/>
                  <a:pt x="262193" y="30920"/>
                  <a:pt x="261710" y="30920"/>
                </a:cubicBezTo>
                <a:lnTo>
                  <a:pt x="260744" y="31933"/>
                </a:lnTo>
                <a:cubicBezTo>
                  <a:pt x="260261" y="31933"/>
                  <a:pt x="259778" y="30920"/>
                  <a:pt x="259778" y="30414"/>
                </a:cubicBezTo>
                <a:cubicBezTo>
                  <a:pt x="259778" y="30414"/>
                  <a:pt x="258812" y="29908"/>
                  <a:pt x="258812" y="29397"/>
                </a:cubicBezTo>
                <a:lnTo>
                  <a:pt x="260261" y="28891"/>
                </a:lnTo>
                <a:cubicBezTo>
                  <a:pt x="260261" y="28385"/>
                  <a:pt x="259295" y="27879"/>
                  <a:pt x="259295" y="27373"/>
                </a:cubicBezTo>
                <a:cubicBezTo>
                  <a:pt x="259295" y="27879"/>
                  <a:pt x="258330" y="27879"/>
                  <a:pt x="258330" y="28385"/>
                </a:cubicBezTo>
                <a:cubicBezTo>
                  <a:pt x="258330" y="28891"/>
                  <a:pt x="257364" y="28891"/>
                  <a:pt x="256881" y="29397"/>
                </a:cubicBezTo>
                <a:cubicBezTo>
                  <a:pt x="256881" y="29397"/>
                  <a:pt x="257847" y="29908"/>
                  <a:pt x="257847" y="30414"/>
                </a:cubicBezTo>
                <a:cubicBezTo>
                  <a:pt x="257847" y="30920"/>
                  <a:pt x="256881" y="30920"/>
                  <a:pt x="256881" y="31426"/>
                </a:cubicBezTo>
                <a:cubicBezTo>
                  <a:pt x="256881" y="31426"/>
                  <a:pt x="257847" y="31933"/>
                  <a:pt x="257847" y="32439"/>
                </a:cubicBezTo>
                <a:cubicBezTo>
                  <a:pt x="257847" y="32439"/>
                  <a:pt x="256881" y="32949"/>
                  <a:pt x="256398" y="33455"/>
                </a:cubicBezTo>
                <a:cubicBezTo>
                  <a:pt x="256398" y="33455"/>
                  <a:pt x="255915" y="33962"/>
                  <a:pt x="255432" y="33962"/>
                </a:cubicBezTo>
                <a:lnTo>
                  <a:pt x="254950" y="32949"/>
                </a:lnTo>
                <a:cubicBezTo>
                  <a:pt x="254950" y="32949"/>
                  <a:pt x="255432" y="31933"/>
                  <a:pt x="255915" y="31933"/>
                </a:cubicBezTo>
                <a:cubicBezTo>
                  <a:pt x="255915" y="31933"/>
                  <a:pt x="254950" y="31426"/>
                  <a:pt x="254950" y="30920"/>
                </a:cubicBezTo>
                <a:cubicBezTo>
                  <a:pt x="254950" y="30920"/>
                  <a:pt x="255915" y="30414"/>
                  <a:pt x="255915" y="29908"/>
                </a:cubicBezTo>
                <a:cubicBezTo>
                  <a:pt x="255915" y="29908"/>
                  <a:pt x="255432" y="29397"/>
                  <a:pt x="255432" y="28891"/>
                </a:cubicBezTo>
                <a:cubicBezTo>
                  <a:pt x="254950" y="28385"/>
                  <a:pt x="254467" y="28385"/>
                  <a:pt x="254467" y="27879"/>
                </a:cubicBezTo>
                <a:cubicBezTo>
                  <a:pt x="254467" y="27879"/>
                  <a:pt x="253984" y="26862"/>
                  <a:pt x="253501" y="26862"/>
                </a:cubicBezTo>
                <a:cubicBezTo>
                  <a:pt x="253501" y="26862"/>
                  <a:pt x="252535" y="27879"/>
                  <a:pt x="252535" y="27373"/>
                </a:cubicBezTo>
                <a:cubicBezTo>
                  <a:pt x="252052" y="27373"/>
                  <a:pt x="252052" y="26862"/>
                  <a:pt x="251570" y="26356"/>
                </a:cubicBezTo>
                <a:cubicBezTo>
                  <a:pt x="251087" y="25850"/>
                  <a:pt x="250604" y="24837"/>
                  <a:pt x="250121" y="24331"/>
                </a:cubicBezTo>
                <a:cubicBezTo>
                  <a:pt x="250121" y="24331"/>
                  <a:pt x="248672" y="24837"/>
                  <a:pt x="249155" y="24837"/>
                </a:cubicBezTo>
                <a:cubicBezTo>
                  <a:pt x="249155" y="25344"/>
                  <a:pt x="249638" y="25850"/>
                  <a:pt x="249638" y="26356"/>
                </a:cubicBezTo>
                <a:cubicBezTo>
                  <a:pt x="250121" y="26356"/>
                  <a:pt x="250121" y="26862"/>
                  <a:pt x="250604" y="27373"/>
                </a:cubicBezTo>
                <a:cubicBezTo>
                  <a:pt x="251087" y="27879"/>
                  <a:pt x="251087" y="27879"/>
                  <a:pt x="251570" y="28385"/>
                </a:cubicBezTo>
                <a:cubicBezTo>
                  <a:pt x="251570" y="28891"/>
                  <a:pt x="252052" y="29397"/>
                  <a:pt x="252052" y="29397"/>
                </a:cubicBezTo>
                <a:lnTo>
                  <a:pt x="251087" y="30414"/>
                </a:lnTo>
                <a:lnTo>
                  <a:pt x="252052" y="31426"/>
                </a:lnTo>
                <a:cubicBezTo>
                  <a:pt x="251570" y="31933"/>
                  <a:pt x="251087" y="31933"/>
                  <a:pt x="251087" y="32439"/>
                </a:cubicBezTo>
                <a:cubicBezTo>
                  <a:pt x="250604" y="32949"/>
                  <a:pt x="250121" y="32949"/>
                  <a:pt x="249638" y="33455"/>
                </a:cubicBezTo>
                <a:cubicBezTo>
                  <a:pt x="249638" y="33455"/>
                  <a:pt x="249155" y="33962"/>
                  <a:pt x="248672" y="33962"/>
                </a:cubicBezTo>
                <a:cubicBezTo>
                  <a:pt x="248190" y="33455"/>
                  <a:pt x="247707" y="32439"/>
                  <a:pt x="247224" y="31933"/>
                </a:cubicBezTo>
                <a:cubicBezTo>
                  <a:pt x="246741" y="31426"/>
                  <a:pt x="246741" y="30920"/>
                  <a:pt x="246258" y="30920"/>
                </a:cubicBezTo>
                <a:cubicBezTo>
                  <a:pt x="246258" y="30414"/>
                  <a:pt x="245775" y="29908"/>
                  <a:pt x="245292" y="29397"/>
                </a:cubicBezTo>
                <a:cubicBezTo>
                  <a:pt x="245292" y="29397"/>
                  <a:pt x="244810" y="28891"/>
                  <a:pt x="244810" y="28385"/>
                </a:cubicBezTo>
                <a:lnTo>
                  <a:pt x="245775" y="27879"/>
                </a:lnTo>
                <a:cubicBezTo>
                  <a:pt x="245775" y="27373"/>
                  <a:pt x="245292" y="26862"/>
                  <a:pt x="244810" y="26356"/>
                </a:cubicBezTo>
                <a:cubicBezTo>
                  <a:pt x="244810" y="26356"/>
                  <a:pt x="244327" y="25850"/>
                  <a:pt x="243844" y="25344"/>
                </a:cubicBezTo>
                <a:cubicBezTo>
                  <a:pt x="243844" y="25850"/>
                  <a:pt x="243361" y="25850"/>
                  <a:pt x="242878" y="26356"/>
                </a:cubicBezTo>
                <a:lnTo>
                  <a:pt x="241912" y="26862"/>
                </a:lnTo>
                <a:cubicBezTo>
                  <a:pt x="241912" y="27373"/>
                  <a:pt x="242878" y="27879"/>
                  <a:pt x="242878" y="28385"/>
                </a:cubicBezTo>
                <a:cubicBezTo>
                  <a:pt x="242878" y="28385"/>
                  <a:pt x="241912" y="28891"/>
                  <a:pt x="241430" y="28891"/>
                </a:cubicBezTo>
                <a:cubicBezTo>
                  <a:pt x="241430" y="29397"/>
                  <a:pt x="242395" y="29908"/>
                  <a:pt x="242395" y="30414"/>
                </a:cubicBezTo>
                <a:lnTo>
                  <a:pt x="241430" y="30920"/>
                </a:lnTo>
                <a:cubicBezTo>
                  <a:pt x="241430" y="31426"/>
                  <a:pt x="242395" y="31933"/>
                  <a:pt x="242395" y="32439"/>
                </a:cubicBezTo>
                <a:cubicBezTo>
                  <a:pt x="241912" y="32439"/>
                  <a:pt x="241430" y="32949"/>
                  <a:pt x="240947" y="32949"/>
                </a:cubicBezTo>
                <a:cubicBezTo>
                  <a:pt x="240947" y="33455"/>
                  <a:pt x="241912" y="33962"/>
                  <a:pt x="241912" y="34468"/>
                </a:cubicBezTo>
                <a:lnTo>
                  <a:pt x="240947" y="34974"/>
                </a:lnTo>
                <a:cubicBezTo>
                  <a:pt x="239981" y="35480"/>
                  <a:pt x="239498" y="35986"/>
                  <a:pt x="238532" y="37003"/>
                </a:cubicBezTo>
                <a:cubicBezTo>
                  <a:pt x="238050" y="35986"/>
                  <a:pt x="237567" y="35480"/>
                  <a:pt x="237084" y="34468"/>
                </a:cubicBezTo>
                <a:cubicBezTo>
                  <a:pt x="237084" y="34468"/>
                  <a:pt x="238050" y="33962"/>
                  <a:pt x="238050" y="33455"/>
                </a:cubicBezTo>
                <a:cubicBezTo>
                  <a:pt x="238050" y="33455"/>
                  <a:pt x="237567" y="32949"/>
                  <a:pt x="237567" y="32439"/>
                </a:cubicBezTo>
                <a:cubicBezTo>
                  <a:pt x="237084" y="32439"/>
                  <a:pt x="236601" y="31426"/>
                  <a:pt x="236601" y="31426"/>
                </a:cubicBezTo>
                <a:cubicBezTo>
                  <a:pt x="236118" y="31426"/>
                  <a:pt x="235635" y="32439"/>
                  <a:pt x="235635" y="32439"/>
                </a:cubicBezTo>
                <a:cubicBezTo>
                  <a:pt x="235152" y="32439"/>
                  <a:pt x="234670" y="31426"/>
                  <a:pt x="234670" y="30920"/>
                </a:cubicBezTo>
                <a:lnTo>
                  <a:pt x="235635" y="30414"/>
                </a:lnTo>
                <a:cubicBezTo>
                  <a:pt x="235635" y="29908"/>
                  <a:pt x="235152" y="29397"/>
                  <a:pt x="234670" y="29397"/>
                </a:cubicBezTo>
                <a:cubicBezTo>
                  <a:pt x="234670" y="28891"/>
                  <a:pt x="234187" y="28385"/>
                  <a:pt x="234187" y="27879"/>
                </a:cubicBezTo>
                <a:lnTo>
                  <a:pt x="235152" y="27373"/>
                </a:lnTo>
                <a:cubicBezTo>
                  <a:pt x="235152" y="26862"/>
                  <a:pt x="234187" y="26356"/>
                  <a:pt x="234187" y="25850"/>
                </a:cubicBezTo>
                <a:cubicBezTo>
                  <a:pt x="234187" y="25850"/>
                  <a:pt x="233704" y="25344"/>
                  <a:pt x="233704" y="24837"/>
                </a:cubicBezTo>
                <a:cubicBezTo>
                  <a:pt x="233221" y="24331"/>
                  <a:pt x="232738" y="24331"/>
                  <a:pt x="232738" y="23825"/>
                </a:cubicBezTo>
                <a:cubicBezTo>
                  <a:pt x="232255" y="24331"/>
                  <a:pt x="231772" y="24331"/>
                  <a:pt x="231772" y="24837"/>
                </a:cubicBezTo>
                <a:cubicBezTo>
                  <a:pt x="231290" y="24837"/>
                  <a:pt x="230807" y="25344"/>
                  <a:pt x="230324" y="25344"/>
                </a:cubicBezTo>
                <a:cubicBezTo>
                  <a:pt x="230324" y="25850"/>
                  <a:pt x="231290" y="26356"/>
                  <a:pt x="231290" y="26862"/>
                </a:cubicBezTo>
                <a:lnTo>
                  <a:pt x="232255" y="27879"/>
                </a:lnTo>
                <a:lnTo>
                  <a:pt x="231290" y="28385"/>
                </a:lnTo>
                <a:cubicBezTo>
                  <a:pt x="230807" y="28891"/>
                  <a:pt x="230324" y="29397"/>
                  <a:pt x="229841" y="29397"/>
                </a:cubicBezTo>
                <a:lnTo>
                  <a:pt x="228875" y="30414"/>
                </a:lnTo>
                <a:lnTo>
                  <a:pt x="229841" y="31426"/>
                </a:lnTo>
                <a:cubicBezTo>
                  <a:pt x="229841" y="31933"/>
                  <a:pt x="230324" y="32439"/>
                  <a:pt x="230807" y="32439"/>
                </a:cubicBezTo>
                <a:cubicBezTo>
                  <a:pt x="230807" y="32949"/>
                  <a:pt x="231290" y="33455"/>
                  <a:pt x="231290" y="33962"/>
                </a:cubicBezTo>
                <a:lnTo>
                  <a:pt x="230324" y="34468"/>
                </a:lnTo>
                <a:cubicBezTo>
                  <a:pt x="230324" y="34974"/>
                  <a:pt x="231290" y="35480"/>
                  <a:pt x="231290" y="35986"/>
                </a:cubicBezTo>
                <a:cubicBezTo>
                  <a:pt x="231290" y="35986"/>
                  <a:pt x="230324" y="36497"/>
                  <a:pt x="229841" y="36497"/>
                </a:cubicBezTo>
                <a:cubicBezTo>
                  <a:pt x="229841" y="35986"/>
                  <a:pt x="229358" y="35986"/>
                  <a:pt x="229358" y="35480"/>
                </a:cubicBezTo>
                <a:cubicBezTo>
                  <a:pt x="228875" y="34974"/>
                  <a:pt x="228875" y="34468"/>
                  <a:pt x="228392" y="34468"/>
                </a:cubicBezTo>
                <a:cubicBezTo>
                  <a:pt x="228392" y="33962"/>
                  <a:pt x="227910" y="33455"/>
                  <a:pt x="227427" y="33455"/>
                </a:cubicBezTo>
                <a:cubicBezTo>
                  <a:pt x="227427" y="32949"/>
                  <a:pt x="226944" y="33962"/>
                  <a:pt x="226461" y="33962"/>
                </a:cubicBezTo>
                <a:lnTo>
                  <a:pt x="225495" y="34974"/>
                </a:lnTo>
                <a:cubicBezTo>
                  <a:pt x="225012" y="34974"/>
                  <a:pt x="224530" y="35480"/>
                  <a:pt x="224530" y="35986"/>
                </a:cubicBezTo>
                <a:cubicBezTo>
                  <a:pt x="224047" y="35986"/>
                  <a:pt x="223564" y="34974"/>
                  <a:pt x="223564" y="34468"/>
                </a:cubicBezTo>
                <a:cubicBezTo>
                  <a:pt x="223081" y="34468"/>
                  <a:pt x="222598" y="35480"/>
                  <a:pt x="222598" y="35480"/>
                </a:cubicBezTo>
                <a:cubicBezTo>
                  <a:pt x="222115" y="35480"/>
                  <a:pt x="221633" y="34468"/>
                  <a:pt x="221633" y="34468"/>
                </a:cubicBezTo>
                <a:lnTo>
                  <a:pt x="222598" y="33455"/>
                </a:lnTo>
                <a:cubicBezTo>
                  <a:pt x="223081" y="33455"/>
                  <a:pt x="223564" y="32949"/>
                  <a:pt x="223564" y="32439"/>
                </a:cubicBezTo>
                <a:cubicBezTo>
                  <a:pt x="224047" y="32439"/>
                  <a:pt x="223081" y="31933"/>
                  <a:pt x="223081" y="31426"/>
                </a:cubicBezTo>
                <a:cubicBezTo>
                  <a:pt x="222598" y="30920"/>
                  <a:pt x="222598" y="30920"/>
                  <a:pt x="222115" y="30414"/>
                </a:cubicBezTo>
                <a:cubicBezTo>
                  <a:pt x="222115" y="29908"/>
                  <a:pt x="221633" y="29397"/>
                  <a:pt x="221150" y="29397"/>
                </a:cubicBezTo>
                <a:cubicBezTo>
                  <a:pt x="221150" y="28891"/>
                  <a:pt x="220667" y="28385"/>
                  <a:pt x="220667" y="28385"/>
                </a:cubicBezTo>
                <a:cubicBezTo>
                  <a:pt x="220184" y="27879"/>
                  <a:pt x="219701" y="28891"/>
                  <a:pt x="219218" y="28891"/>
                </a:cubicBezTo>
                <a:cubicBezTo>
                  <a:pt x="219218" y="28891"/>
                  <a:pt x="218735" y="28385"/>
                  <a:pt x="218735" y="27879"/>
                </a:cubicBezTo>
                <a:cubicBezTo>
                  <a:pt x="218253" y="27373"/>
                  <a:pt x="217770" y="26862"/>
                  <a:pt x="217770" y="26862"/>
                </a:cubicBezTo>
                <a:cubicBezTo>
                  <a:pt x="217770" y="26356"/>
                  <a:pt x="218735" y="25850"/>
                  <a:pt x="218735" y="25850"/>
                </a:cubicBezTo>
                <a:cubicBezTo>
                  <a:pt x="218735" y="25344"/>
                  <a:pt x="218253" y="25344"/>
                  <a:pt x="218253" y="24837"/>
                </a:cubicBezTo>
                <a:cubicBezTo>
                  <a:pt x="217770" y="24837"/>
                  <a:pt x="216804" y="25344"/>
                  <a:pt x="216804" y="25850"/>
                </a:cubicBezTo>
                <a:lnTo>
                  <a:pt x="215838" y="26356"/>
                </a:lnTo>
                <a:cubicBezTo>
                  <a:pt x="215838" y="26862"/>
                  <a:pt x="216804" y="27373"/>
                  <a:pt x="216804" y="27373"/>
                </a:cubicBezTo>
                <a:cubicBezTo>
                  <a:pt x="216804" y="27879"/>
                  <a:pt x="217770" y="28385"/>
                  <a:pt x="217287" y="28891"/>
                </a:cubicBezTo>
                <a:cubicBezTo>
                  <a:pt x="217287" y="28891"/>
                  <a:pt x="216804" y="29397"/>
                  <a:pt x="216321" y="29397"/>
                </a:cubicBezTo>
                <a:cubicBezTo>
                  <a:pt x="216321" y="29908"/>
                  <a:pt x="215355" y="30414"/>
                  <a:pt x="215355" y="30414"/>
                </a:cubicBezTo>
                <a:cubicBezTo>
                  <a:pt x="215355" y="30414"/>
                  <a:pt x="215838" y="31426"/>
                  <a:pt x="216321" y="31426"/>
                </a:cubicBezTo>
                <a:cubicBezTo>
                  <a:pt x="216321" y="31933"/>
                  <a:pt x="217287" y="32439"/>
                  <a:pt x="216804" y="32949"/>
                </a:cubicBezTo>
                <a:cubicBezTo>
                  <a:pt x="216804" y="32949"/>
                  <a:pt x="216321" y="33455"/>
                  <a:pt x="215838" y="33455"/>
                </a:cubicBezTo>
                <a:cubicBezTo>
                  <a:pt x="215355" y="33962"/>
                  <a:pt x="215355" y="33962"/>
                  <a:pt x="214873" y="34468"/>
                </a:cubicBezTo>
                <a:cubicBezTo>
                  <a:pt x="214873" y="34974"/>
                  <a:pt x="215838" y="35480"/>
                  <a:pt x="215838" y="35480"/>
                </a:cubicBezTo>
                <a:cubicBezTo>
                  <a:pt x="215838" y="35480"/>
                  <a:pt x="214873" y="36497"/>
                  <a:pt x="214390" y="36497"/>
                </a:cubicBezTo>
                <a:lnTo>
                  <a:pt x="213907" y="35480"/>
                </a:lnTo>
                <a:cubicBezTo>
                  <a:pt x="213424" y="34974"/>
                  <a:pt x="213424" y="34468"/>
                  <a:pt x="212941" y="33962"/>
                </a:cubicBezTo>
                <a:lnTo>
                  <a:pt x="213907" y="33455"/>
                </a:lnTo>
                <a:cubicBezTo>
                  <a:pt x="213907" y="32949"/>
                  <a:pt x="212941" y="32439"/>
                  <a:pt x="213424" y="32439"/>
                </a:cubicBezTo>
                <a:cubicBezTo>
                  <a:pt x="213424" y="31933"/>
                  <a:pt x="214390" y="31933"/>
                  <a:pt x="214390" y="31426"/>
                </a:cubicBezTo>
                <a:cubicBezTo>
                  <a:pt x="214390" y="30920"/>
                  <a:pt x="213424" y="30414"/>
                  <a:pt x="213424" y="30414"/>
                </a:cubicBezTo>
                <a:cubicBezTo>
                  <a:pt x="213424" y="29908"/>
                  <a:pt x="214390" y="29908"/>
                  <a:pt x="214390" y="29397"/>
                </a:cubicBezTo>
                <a:cubicBezTo>
                  <a:pt x="213907" y="28385"/>
                  <a:pt x="213424" y="27879"/>
                  <a:pt x="212941" y="26862"/>
                </a:cubicBezTo>
                <a:cubicBezTo>
                  <a:pt x="212458" y="27373"/>
                  <a:pt x="211975" y="27879"/>
                  <a:pt x="211975" y="27879"/>
                </a:cubicBezTo>
                <a:cubicBezTo>
                  <a:pt x="211493" y="28385"/>
                  <a:pt x="211010" y="28385"/>
                  <a:pt x="210527" y="28891"/>
                </a:cubicBezTo>
                <a:lnTo>
                  <a:pt x="211493" y="29908"/>
                </a:lnTo>
                <a:cubicBezTo>
                  <a:pt x="211493" y="30414"/>
                  <a:pt x="210527" y="30414"/>
                  <a:pt x="210527" y="30920"/>
                </a:cubicBezTo>
                <a:cubicBezTo>
                  <a:pt x="210527" y="30920"/>
                  <a:pt x="211493" y="31426"/>
                  <a:pt x="211493" y="31933"/>
                </a:cubicBezTo>
                <a:cubicBezTo>
                  <a:pt x="210527" y="32439"/>
                  <a:pt x="210044" y="32949"/>
                  <a:pt x="209078" y="33455"/>
                </a:cubicBezTo>
                <a:cubicBezTo>
                  <a:pt x="209078" y="33455"/>
                  <a:pt x="208595" y="32949"/>
                  <a:pt x="208113" y="32439"/>
                </a:cubicBezTo>
                <a:lnTo>
                  <a:pt x="207630" y="31426"/>
                </a:lnTo>
                <a:cubicBezTo>
                  <a:pt x="207630" y="30920"/>
                  <a:pt x="208595" y="30920"/>
                  <a:pt x="208595" y="30414"/>
                </a:cubicBezTo>
                <a:cubicBezTo>
                  <a:pt x="208595" y="29908"/>
                  <a:pt x="207630" y="29908"/>
                  <a:pt x="207630" y="29397"/>
                </a:cubicBezTo>
                <a:cubicBezTo>
                  <a:pt x="207630" y="28891"/>
                  <a:pt x="208595" y="28891"/>
                  <a:pt x="209078" y="28385"/>
                </a:cubicBezTo>
                <a:cubicBezTo>
                  <a:pt x="209078" y="28385"/>
                  <a:pt x="208113" y="27879"/>
                  <a:pt x="208113" y="27373"/>
                </a:cubicBezTo>
                <a:cubicBezTo>
                  <a:pt x="207630" y="27373"/>
                  <a:pt x="207147" y="28385"/>
                  <a:pt x="207147" y="28385"/>
                </a:cubicBezTo>
                <a:cubicBezTo>
                  <a:pt x="206664" y="28385"/>
                  <a:pt x="205698" y="28891"/>
                  <a:pt x="205698" y="28891"/>
                </a:cubicBezTo>
                <a:cubicBezTo>
                  <a:pt x="205698" y="29397"/>
                  <a:pt x="206664" y="29908"/>
                  <a:pt x="206664" y="30414"/>
                </a:cubicBezTo>
                <a:lnTo>
                  <a:pt x="205698" y="30920"/>
                </a:lnTo>
                <a:cubicBezTo>
                  <a:pt x="205216" y="30920"/>
                  <a:pt x="205216" y="29908"/>
                  <a:pt x="204733" y="29908"/>
                </a:cubicBezTo>
                <a:lnTo>
                  <a:pt x="203767" y="30920"/>
                </a:lnTo>
                <a:cubicBezTo>
                  <a:pt x="203284" y="30920"/>
                  <a:pt x="202801" y="29908"/>
                  <a:pt x="202801" y="29908"/>
                </a:cubicBezTo>
                <a:cubicBezTo>
                  <a:pt x="202801" y="29397"/>
                  <a:pt x="202318" y="28891"/>
                  <a:pt x="201835" y="28385"/>
                </a:cubicBezTo>
                <a:cubicBezTo>
                  <a:pt x="201835" y="28385"/>
                  <a:pt x="201353" y="27879"/>
                  <a:pt x="201353" y="27373"/>
                </a:cubicBezTo>
                <a:cubicBezTo>
                  <a:pt x="200870" y="27373"/>
                  <a:pt x="200387" y="26356"/>
                  <a:pt x="200387" y="26356"/>
                </a:cubicBezTo>
                <a:cubicBezTo>
                  <a:pt x="200387" y="26356"/>
                  <a:pt x="199421" y="26862"/>
                  <a:pt x="199421" y="27373"/>
                </a:cubicBezTo>
                <a:lnTo>
                  <a:pt x="198455" y="27879"/>
                </a:lnTo>
                <a:cubicBezTo>
                  <a:pt x="197973" y="28385"/>
                  <a:pt x="198938" y="28891"/>
                  <a:pt x="198938" y="29397"/>
                </a:cubicBezTo>
                <a:lnTo>
                  <a:pt x="197973" y="29908"/>
                </a:lnTo>
                <a:cubicBezTo>
                  <a:pt x="197973" y="29908"/>
                  <a:pt x="197490" y="29397"/>
                  <a:pt x="197007" y="28891"/>
                </a:cubicBezTo>
                <a:lnTo>
                  <a:pt x="196524" y="27879"/>
                </a:lnTo>
                <a:cubicBezTo>
                  <a:pt x="196524" y="27373"/>
                  <a:pt x="197490" y="27373"/>
                  <a:pt x="197490" y="26862"/>
                </a:cubicBezTo>
                <a:cubicBezTo>
                  <a:pt x="197007" y="26862"/>
                  <a:pt x="197007" y="25850"/>
                  <a:pt x="196524" y="25850"/>
                </a:cubicBezTo>
                <a:cubicBezTo>
                  <a:pt x="196524" y="25850"/>
                  <a:pt x="195558" y="26356"/>
                  <a:pt x="195558" y="26862"/>
                </a:cubicBezTo>
                <a:cubicBezTo>
                  <a:pt x="195558" y="26862"/>
                  <a:pt x="196524" y="27373"/>
                  <a:pt x="196524" y="27879"/>
                </a:cubicBezTo>
                <a:cubicBezTo>
                  <a:pt x="196524" y="27879"/>
                  <a:pt x="195558" y="28385"/>
                  <a:pt x="195075" y="28891"/>
                </a:cubicBezTo>
                <a:cubicBezTo>
                  <a:pt x="195075" y="28891"/>
                  <a:pt x="196041" y="29397"/>
                  <a:pt x="196041" y="29908"/>
                </a:cubicBezTo>
                <a:lnTo>
                  <a:pt x="195075" y="30414"/>
                </a:lnTo>
                <a:lnTo>
                  <a:pt x="194110" y="29397"/>
                </a:lnTo>
                <a:cubicBezTo>
                  <a:pt x="194110" y="28891"/>
                  <a:pt x="193627" y="28891"/>
                  <a:pt x="193144" y="28385"/>
                </a:cubicBezTo>
                <a:cubicBezTo>
                  <a:pt x="193144" y="27879"/>
                  <a:pt x="192661" y="27373"/>
                  <a:pt x="192661" y="27373"/>
                </a:cubicBezTo>
                <a:cubicBezTo>
                  <a:pt x="192178" y="27373"/>
                  <a:pt x="191695" y="28385"/>
                  <a:pt x="191695" y="27879"/>
                </a:cubicBezTo>
                <a:cubicBezTo>
                  <a:pt x="191212" y="27879"/>
                  <a:pt x="190730" y="26862"/>
                  <a:pt x="190730" y="26862"/>
                </a:cubicBezTo>
                <a:cubicBezTo>
                  <a:pt x="190247" y="26862"/>
                  <a:pt x="189764" y="27879"/>
                  <a:pt x="189764" y="27879"/>
                </a:cubicBezTo>
                <a:cubicBezTo>
                  <a:pt x="189281" y="27879"/>
                  <a:pt x="188798" y="26862"/>
                  <a:pt x="188798" y="26862"/>
                </a:cubicBezTo>
                <a:cubicBezTo>
                  <a:pt x="188315" y="26862"/>
                  <a:pt x="187832" y="27373"/>
                  <a:pt x="187832" y="27373"/>
                </a:cubicBezTo>
                <a:cubicBezTo>
                  <a:pt x="187832" y="27879"/>
                  <a:pt x="188315" y="28385"/>
                  <a:pt x="188315" y="28891"/>
                </a:cubicBezTo>
                <a:cubicBezTo>
                  <a:pt x="188798" y="28891"/>
                  <a:pt x="189281" y="29908"/>
                  <a:pt x="189281" y="29908"/>
                </a:cubicBezTo>
                <a:lnTo>
                  <a:pt x="190247" y="28891"/>
                </a:lnTo>
                <a:cubicBezTo>
                  <a:pt x="190730" y="29397"/>
                  <a:pt x="191212" y="29908"/>
                  <a:pt x="191212" y="29908"/>
                </a:cubicBezTo>
                <a:cubicBezTo>
                  <a:pt x="191212" y="30414"/>
                  <a:pt x="190247" y="30414"/>
                  <a:pt x="190247" y="30920"/>
                </a:cubicBezTo>
                <a:cubicBezTo>
                  <a:pt x="190247" y="31426"/>
                  <a:pt x="189281" y="31426"/>
                  <a:pt x="189281" y="31933"/>
                </a:cubicBezTo>
                <a:lnTo>
                  <a:pt x="188315" y="30920"/>
                </a:lnTo>
                <a:cubicBezTo>
                  <a:pt x="188315" y="30414"/>
                  <a:pt x="187349" y="31426"/>
                  <a:pt x="187349" y="31426"/>
                </a:cubicBezTo>
                <a:cubicBezTo>
                  <a:pt x="186867" y="31426"/>
                  <a:pt x="186384" y="30414"/>
                  <a:pt x="186384" y="30414"/>
                </a:cubicBezTo>
                <a:cubicBezTo>
                  <a:pt x="186384" y="30414"/>
                  <a:pt x="187349" y="29908"/>
                  <a:pt x="187349" y="29397"/>
                </a:cubicBezTo>
                <a:cubicBezTo>
                  <a:pt x="187349" y="29397"/>
                  <a:pt x="186867" y="28891"/>
                  <a:pt x="186384" y="28385"/>
                </a:cubicBezTo>
                <a:cubicBezTo>
                  <a:pt x="186384" y="27879"/>
                  <a:pt x="185901" y="27879"/>
                  <a:pt x="185901" y="27373"/>
                </a:cubicBezTo>
                <a:cubicBezTo>
                  <a:pt x="185901" y="26862"/>
                  <a:pt x="186867" y="26862"/>
                  <a:pt x="186867" y="26356"/>
                </a:cubicBezTo>
                <a:cubicBezTo>
                  <a:pt x="186867" y="26356"/>
                  <a:pt x="185901" y="25850"/>
                  <a:pt x="185901" y="25344"/>
                </a:cubicBezTo>
                <a:cubicBezTo>
                  <a:pt x="185901" y="25344"/>
                  <a:pt x="185418" y="26356"/>
                  <a:pt x="184935" y="26356"/>
                </a:cubicBezTo>
                <a:cubicBezTo>
                  <a:pt x="184452" y="26356"/>
                  <a:pt x="184452" y="24837"/>
                  <a:pt x="183969" y="24837"/>
                </a:cubicBezTo>
                <a:cubicBezTo>
                  <a:pt x="183969" y="24837"/>
                  <a:pt x="183487" y="25850"/>
                  <a:pt x="183004" y="25850"/>
                </a:cubicBezTo>
                <a:cubicBezTo>
                  <a:pt x="183004" y="25850"/>
                  <a:pt x="182521" y="24837"/>
                  <a:pt x="182038" y="24837"/>
                </a:cubicBezTo>
                <a:cubicBezTo>
                  <a:pt x="182038" y="24837"/>
                  <a:pt x="181555" y="25850"/>
                  <a:pt x="181072" y="25850"/>
                </a:cubicBezTo>
                <a:cubicBezTo>
                  <a:pt x="181072" y="25850"/>
                  <a:pt x="182038" y="26356"/>
                  <a:pt x="182038" y="26862"/>
                </a:cubicBezTo>
                <a:cubicBezTo>
                  <a:pt x="182038" y="26862"/>
                  <a:pt x="181072" y="27373"/>
                  <a:pt x="181072" y="27879"/>
                </a:cubicBezTo>
                <a:lnTo>
                  <a:pt x="181555" y="28891"/>
                </a:lnTo>
                <a:cubicBezTo>
                  <a:pt x="182038" y="28891"/>
                  <a:pt x="182521" y="27879"/>
                  <a:pt x="183004" y="27879"/>
                </a:cubicBezTo>
                <a:lnTo>
                  <a:pt x="183487" y="28891"/>
                </a:lnTo>
                <a:cubicBezTo>
                  <a:pt x="183969" y="28891"/>
                  <a:pt x="184452" y="27879"/>
                  <a:pt x="184935" y="28385"/>
                </a:cubicBezTo>
                <a:cubicBezTo>
                  <a:pt x="184935" y="28385"/>
                  <a:pt x="185418" y="28891"/>
                  <a:pt x="185418" y="29397"/>
                </a:cubicBezTo>
                <a:cubicBezTo>
                  <a:pt x="185901" y="29908"/>
                  <a:pt x="185901" y="29908"/>
                  <a:pt x="186384" y="30414"/>
                </a:cubicBezTo>
                <a:lnTo>
                  <a:pt x="185418" y="31426"/>
                </a:lnTo>
                <a:lnTo>
                  <a:pt x="185901" y="32439"/>
                </a:lnTo>
                <a:cubicBezTo>
                  <a:pt x="186384" y="32949"/>
                  <a:pt x="186867" y="32949"/>
                  <a:pt x="186867" y="33455"/>
                </a:cubicBezTo>
                <a:lnTo>
                  <a:pt x="185901" y="34468"/>
                </a:lnTo>
                <a:cubicBezTo>
                  <a:pt x="185418" y="34468"/>
                  <a:pt x="185418" y="33455"/>
                  <a:pt x="184935" y="33455"/>
                </a:cubicBezTo>
                <a:cubicBezTo>
                  <a:pt x="184935" y="32949"/>
                  <a:pt x="184452" y="32439"/>
                  <a:pt x="183969" y="31933"/>
                </a:cubicBezTo>
                <a:cubicBezTo>
                  <a:pt x="183969" y="31933"/>
                  <a:pt x="183487" y="32949"/>
                  <a:pt x="183004" y="32949"/>
                </a:cubicBezTo>
                <a:lnTo>
                  <a:pt x="182521" y="31933"/>
                </a:lnTo>
                <a:cubicBezTo>
                  <a:pt x="182038" y="31933"/>
                  <a:pt x="181555" y="30920"/>
                  <a:pt x="181555" y="30920"/>
                </a:cubicBezTo>
                <a:cubicBezTo>
                  <a:pt x="181072" y="30920"/>
                  <a:pt x="180589" y="31426"/>
                  <a:pt x="180589" y="31426"/>
                </a:cubicBezTo>
                <a:cubicBezTo>
                  <a:pt x="180106" y="31426"/>
                  <a:pt x="179624" y="30414"/>
                  <a:pt x="179624" y="30414"/>
                </a:cubicBezTo>
                <a:cubicBezTo>
                  <a:pt x="179141" y="30414"/>
                  <a:pt x="178658" y="31426"/>
                  <a:pt x="178658" y="31426"/>
                </a:cubicBezTo>
                <a:cubicBezTo>
                  <a:pt x="178175" y="31426"/>
                  <a:pt x="178175" y="30414"/>
                  <a:pt x="177692" y="30414"/>
                </a:cubicBezTo>
                <a:cubicBezTo>
                  <a:pt x="177209" y="30414"/>
                  <a:pt x="176726" y="30920"/>
                  <a:pt x="176726" y="30920"/>
                </a:cubicBezTo>
                <a:cubicBezTo>
                  <a:pt x="176244" y="30920"/>
                  <a:pt x="176244" y="29908"/>
                  <a:pt x="175761" y="29908"/>
                </a:cubicBezTo>
                <a:cubicBezTo>
                  <a:pt x="175761" y="29908"/>
                  <a:pt x="176726" y="29397"/>
                  <a:pt x="176726" y="28891"/>
                </a:cubicBezTo>
                <a:cubicBezTo>
                  <a:pt x="177209" y="28891"/>
                  <a:pt x="177692" y="28385"/>
                  <a:pt x="177692" y="28385"/>
                </a:cubicBezTo>
                <a:lnTo>
                  <a:pt x="177209" y="26862"/>
                </a:lnTo>
                <a:cubicBezTo>
                  <a:pt x="176726" y="26862"/>
                  <a:pt x="176244" y="27879"/>
                  <a:pt x="176244" y="27879"/>
                </a:cubicBezTo>
                <a:cubicBezTo>
                  <a:pt x="175278" y="27373"/>
                  <a:pt x="174795" y="26356"/>
                  <a:pt x="174312" y="25850"/>
                </a:cubicBezTo>
                <a:cubicBezTo>
                  <a:pt x="174312" y="25344"/>
                  <a:pt x="173829" y="24837"/>
                  <a:pt x="173346" y="24331"/>
                </a:cubicBezTo>
                <a:lnTo>
                  <a:pt x="172381" y="25344"/>
                </a:lnTo>
                <a:cubicBezTo>
                  <a:pt x="172381" y="25850"/>
                  <a:pt x="173346" y="26356"/>
                  <a:pt x="173346" y="26356"/>
                </a:cubicBezTo>
                <a:cubicBezTo>
                  <a:pt x="173346" y="26862"/>
                  <a:pt x="173829" y="27373"/>
                  <a:pt x="174312" y="27879"/>
                </a:cubicBezTo>
                <a:cubicBezTo>
                  <a:pt x="174312" y="27879"/>
                  <a:pt x="174795" y="28385"/>
                  <a:pt x="174795" y="28891"/>
                </a:cubicBezTo>
                <a:cubicBezTo>
                  <a:pt x="175278" y="28891"/>
                  <a:pt x="175761" y="29908"/>
                  <a:pt x="175761" y="29908"/>
                </a:cubicBezTo>
                <a:lnTo>
                  <a:pt x="174795" y="30920"/>
                </a:lnTo>
                <a:lnTo>
                  <a:pt x="173829" y="29908"/>
                </a:lnTo>
                <a:cubicBezTo>
                  <a:pt x="173829" y="29397"/>
                  <a:pt x="173346" y="28891"/>
                  <a:pt x="172863" y="28385"/>
                </a:cubicBezTo>
                <a:cubicBezTo>
                  <a:pt x="172863" y="28891"/>
                  <a:pt x="171898" y="28891"/>
                  <a:pt x="171898" y="29397"/>
                </a:cubicBezTo>
                <a:cubicBezTo>
                  <a:pt x="171898" y="29908"/>
                  <a:pt x="172863" y="30414"/>
                  <a:pt x="172863" y="30414"/>
                </a:cubicBezTo>
                <a:cubicBezTo>
                  <a:pt x="172863" y="30920"/>
                  <a:pt x="171898" y="30920"/>
                  <a:pt x="171898" y="31426"/>
                </a:cubicBezTo>
                <a:cubicBezTo>
                  <a:pt x="171415" y="31933"/>
                  <a:pt x="172381" y="32439"/>
                  <a:pt x="172381" y="32439"/>
                </a:cubicBezTo>
                <a:cubicBezTo>
                  <a:pt x="172381" y="32949"/>
                  <a:pt x="171415" y="32949"/>
                  <a:pt x="171415" y="33455"/>
                </a:cubicBezTo>
                <a:cubicBezTo>
                  <a:pt x="170932" y="33455"/>
                  <a:pt x="170932" y="32439"/>
                  <a:pt x="170449" y="32439"/>
                </a:cubicBezTo>
                <a:cubicBezTo>
                  <a:pt x="170449" y="32439"/>
                  <a:pt x="169966" y="32949"/>
                  <a:pt x="169483" y="32949"/>
                </a:cubicBezTo>
                <a:cubicBezTo>
                  <a:pt x="169483" y="32949"/>
                  <a:pt x="169001" y="31933"/>
                  <a:pt x="168518" y="31933"/>
                </a:cubicBezTo>
                <a:cubicBezTo>
                  <a:pt x="168518" y="31933"/>
                  <a:pt x="168035" y="31426"/>
                  <a:pt x="168035" y="30920"/>
                </a:cubicBezTo>
                <a:cubicBezTo>
                  <a:pt x="167552" y="30920"/>
                  <a:pt x="167069" y="29908"/>
                  <a:pt x="167069" y="29908"/>
                </a:cubicBezTo>
                <a:cubicBezTo>
                  <a:pt x="166586" y="29908"/>
                  <a:pt x="166103" y="30414"/>
                  <a:pt x="166103" y="30414"/>
                </a:cubicBezTo>
                <a:cubicBezTo>
                  <a:pt x="165621" y="30414"/>
                  <a:pt x="165138" y="31426"/>
                  <a:pt x="165138" y="31426"/>
                </a:cubicBezTo>
                <a:cubicBezTo>
                  <a:pt x="164655" y="31933"/>
                  <a:pt x="164172" y="32439"/>
                  <a:pt x="163689" y="32439"/>
                </a:cubicBezTo>
                <a:lnTo>
                  <a:pt x="163206" y="31426"/>
                </a:lnTo>
                <a:cubicBezTo>
                  <a:pt x="162723" y="31426"/>
                  <a:pt x="162241" y="31933"/>
                  <a:pt x="161758" y="31933"/>
                </a:cubicBezTo>
                <a:cubicBezTo>
                  <a:pt x="161758" y="31933"/>
                  <a:pt x="162723" y="32949"/>
                  <a:pt x="162723" y="33455"/>
                </a:cubicBezTo>
                <a:lnTo>
                  <a:pt x="161758" y="33962"/>
                </a:lnTo>
                <a:lnTo>
                  <a:pt x="160792" y="32949"/>
                </a:lnTo>
                <a:lnTo>
                  <a:pt x="159826" y="33962"/>
                </a:lnTo>
                <a:lnTo>
                  <a:pt x="158861" y="32439"/>
                </a:lnTo>
                <a:cubicBezTo>
                  <a:pt x="159343" y="32439"/>
                  <a:pt x="159826" y="31933"/>
                  <a:pt x="159826" y="31933"/>
                </a:cubicBezTo>
                <a:cubicBezTo>
                  <a:pt x="159826" y="31426"/>
                  <a:pt x="159343" y="30920"/>
                  <a:pt x="159343" y="30920"/>
                </a:cubicBezTo>
                <a:cubicBezTo>
                  <a:pt x="159343" y="30414"/>
                  <a:pt x="158378" y="29908"/>
                  <a:pt x="158378" y="29397"/>
                </a:cubicBezTo>
                <a:lnTo>
                  <a:pt x="159343" y="28891"/>
                </a:lnTo>
                <a:cubicBezTo>
                  <a:pt x="159343" y="28385"/>
                  <a:pt x="158861" y="27879"/>
                  <a:pt x="158861" y="27373"/>
                </a:cubicBezTo>
                <a:lnTo>
                  <a:pt x="159826" y="26862"/>
                </a:lnTo>
                <a:cubicBezTo>
                  <a:pt x="159826" y="26356"/>
                  <a:pt x="158861" y="25850"/>
                  <a:pt x="158861" y="25344"/>
                </a:cubicBezTo>
                <a:cubicBezTo>
                  <a:pt x="158378" y="25850"/>
                  <a:pt x="158378" y="26356"/>
                  <a:pt x="157895" y="26356"/>
                </a:cubicBezTo>
                <a:lnTo>
                  <a:pt x="156929" y="27373"/>
                </a:lnTo>
                <a:cubicBezTo>
                  <a:pt x="156446" y="27373"/>
                  <a:pt x="156446" y="26356"/>
                  <a:pt x="155963" y="26356"/>
                </a:cubicBezTo>
                <a:lnTo>
                  <a:pt x="154998" y="26862"/>
                </a:lnTo>
                <a:cubicBezTo>
                  <a:pt x="154998" y="26862"/>
                  <a:pt x="155481" y="27879"/>
                  <a:pt x="155481" y="28385"/>
                </a:cubicBezTo>
                <a:cubicBezTo>
                  <a:pt x="155963" y="28385"/>
                  <a:pt x="156446" y="28891"/>
                  <a:pt x="156446" y="29397"/>
                </a:cubicBezTo>
                <a:lnTo>
                  <a:pt x="155481" y="29908"/>
                </a:lnTo>
                <a:cubicBezTo>
                  <a:pt x="155481" y="30414"/>
                  <a:pt x="156446" y="30920"/>
                  <a:pt x="156446" y="31426"/>
                </a:cubicBezTo>
                <a:lnTo>
                  <a:pt x="154998" y="31933"/>
                </a:lnTo>
                <a:cubicBezTo>
                  <a:pt x="154998" y="31933"/>
                  <a:pt x="154515" y="31426"/>
                  <a:pt x="154515" y="30920"/>
                </a:cubicBezTo>
                <a:cubicBezTo>
                  <a:pt x="154515" y="30920"/>
                  <a:pt x="153549" y="30414"/>
                  <a:pt x="153549" y="29908"/>
                </a:cubicBezTo>
                <a:cubicBezTo>
                  <a:pt x="153549" y="29908"/>
                  <a:pt x="154515" y="29397"/>
                  <a:pt x="154515" y="28891"/>
                </a:cubicBezTo>
                <a:cubicBezTo>
                  <a:pt x="154515" y="28891"/>
                  <a:pt x="154032" y="28385"/>
                  <a:pt x="153549" y="27879"/>
                </a:cubicBezTo>
                <a:cubicBezTo>
                  <a:pt x="153549" y="27373"/>
                  <a:pt x="153066" y="27373"/>
                  <a:pt x="153066" y="26862"/>
                </a:cubicBezTo>
                <a:cubicBezTo>
                  <a:pt x="152584" y="26862"/>
                  <a:pt x="152101" y="27373"/>
                  <a:pt x="152101" y="27373"/>
                </a:cubicBezTo>
                <a:cubicBezTo>
                  <a:pt x="151618" y="27879"/>
                  <a:pt x="152584" y="28891"/>
                  <a:pt x="152584" y="28891"/>
                </a:cubicBezTo>
                <a:lnTo>
                  <a:pt x="153549" y="29908"/>
                </a:lnTo>
                <a:cubicBezTo>
                  <a:pt x="153549" y="29908"/>
                  <a:pt x="152584" y="30414"/>
                  <a:pt x="152584" y="30920"/>
                </a:cubicBezTo>
                <a:cubicBezTo>
                  <a:pt x="152101" y="30920"/>
                  <a:pt x="151618" y="31426"/>
                  <a:pt x="151135" y="31426"/>
                </a:cubicBezTo>
                <a:lnTo>
                  <a:pt x="150652" y="30414"/>
                </a:lnTo>
                <a:cubicBezTo>
                  <a:pt x="150169" y="29908"/>
                  <a:pt x="150169" y="29397"/>
                  <a:pt x="149686" y="29397"/>
                </a:cubicBezTo>
                <a:cubicBezTo>
                  <a:pt x="149686" y="29397"/>
                  <a:pt x="149204" y="28385"/>
                  <a:pt x="148721" y="28385"/>
                </a:cubicBezTo>
                <a:cubicBezTo>
                  <a:pt x="148721" y="28385"/>
                  <a:pt x="148238" y="28891"/>
                  <a:pt x="147755" y="28891"/>
                </a:cubicBezTo>
                <a:cubicBezTo>
                  <a:pt x="147755" y="28891"/>
                  <a:pt x="148721" y="29908"/>
                  <a:pt x="148721" y="30414"/>
                </a:cubicBezTo>
                <a:lnTo>
                  <a:pt x="147755" y="30920"/>
                </a:lnTo>
                <a:cubicBezTo>
                  <a:pt x="147755" y="31426"/>
                  <a:pt x="148238" y="31933"/>
                  <a:pt x="148238" y="32439"/>
                </a:cubicBezTo>
                <a:lnTo>
                  <a:pt x="147272" y="32949"/>
                </a:lnTo>
                <a:cubicBezTo>
                  <a:pt x="147272" y="32949"/>
                  <a:pt x="146789" y="31933"/>
                  <a:pt x="146306" y="31933"/>
                </a:cubicBezTo>
                <a:cubicBezTo>
                  <a:pt x="146306" y="31426"/>
                  <a:pt x="145824" y="31426"/>
                  <a:pt x="145824" y="30920"/>
                </a:cubicBezTo>
                <a:cubicBezTo>
                  <a:pt x="145341" y="30414"/>
                  <a:pt x="145341" y="29908"/>
                  <a:pt x="144858" y="29908"/>
                </a:cubicBezTo>
                <a:cubicBezTo>
                  <a:pt x="144858" y="29397"/>
                  <a:pt x="144375" y="28891"/>
                  <a:pt x="143892" y="28385"/>
                </a:cubicBezTo>
                <a:lnTo>
                  <a:pt x="142926" y="29397"/>
                </a:lnTo>
                <a:cubicBezTo>
                  <a:pt x="142444" y="29397"/>
                  <a:pt x="142444" y="28385"/>
                  <a:pt x="141961" y="28385"/>
                </a:cubicBezTo>
                <a:lnTo>
                  <a:pt x="140995" y="28891"/>
                </a:lnTo>
                <a:cubicBezTo>
                  <a:pt x="140995" y="29397"/>
                  <a:pt x="141961" y="29908"/>
                  <a:pt x="141961" y="30414"/>
                </a:cubicBezTo>
                <a:lnTo>
                  <a:pt x="140995" y="30920"/>
                </a:lnTo>
                <a:cubicBezTo>
                  <a:pt x="140512" y="30920"/>
                  <a:pt x="140512" y="29908"/>
                  <a:pt x="140029" y="29908"/>
                </a:cubicBezTo>
                <a:cubicBezTo>
                  <a:pt x="139546" y="29908"/>
                  <a:pt x="139064" y="30920"/>
                  <a:pt x="139064" y="30920"/>
                </a:cubicBezTo>
                <a:cubicBezTo>
                  <a:pt x="138581" y="30920"/>
                  <a:pt x="138581" y="29908"/>
                  <a:pt x="138098" y="29908"/>
                </a:cubicBezTo>
                <a:cubicBezTo>
                  <a:pt x="137615" y="29397"/>
                  <a:pt x="137615" y="28891"/>
                  <a:pt x="137132" y="28385"/>
                </a:cubicBezTo>
                <a:cubicBezTo>
                  <a:pt x="137132" y="28385"/>
                  <a:pt x="136649" y="29397"/>
                  <a:pt x="136166" y="29397"/>
                </a:cubicBezTo>
                <a:cubicBezTo>
                  <a:pt x="135684" y="29397"/>
                  <a:pt x="135684" y="28385"/>
                  <a:pt x="135201" y="28385"/>
                </a:cubicBezTo>
                <a:cubicBezTo>
                  <a:pt x="135201" y="28385"/>
                  <a:pt x="134718" y="28891"/>
                  <a:pt x="134235" y="29397"/>
                </a:cubicBezTo>
                <a:lnTo>
                  <a:pt x="135201" y="30414"/>
                </a:lnTo>
                <a:cubicBezTo>
                  <a:pt x="135201" y="30414"/>
                  <a:pt x="134235" y="30920"/>
                  <a:pt x="134235" y="31426"/>
                </a:cubicBezTo>
                <a:cubicBezTo>
                  <a:pt x="134235" y="31426"/>
                  <a:pt x="134718" y="31933"/>
                  <a:pt x="134718" y="32439"/>
                </a:cubicBezTo>
                <a:cubicBezTo>
                  <a:pt x="135201" y="32439"/>
                  <a:pt x="135684" y="33455"/>
                  <a:pt x="135684" y="33455"/>
                </a:cubicBezTo>
                <a:cubicBezTo>
                  <a:pt x="135201" y="33455"/>
                  <a:pt x="134718" y="34468"/>
                  <a:pt x="134718" y="34468"/>
                </a:cubicBezTo>
                <a:cubicBezTo>
                  <a:pt x="134235" y="33962"/>
                  <a:pt x="134235" y="33455"/>
                  <a:pt x="133752" y="32949"/>
                </a:cubicBezTo>
                <a:cubicBezTo>
                  <a:pt x="133269" y="32949"/>
                  <a:pt x="132786" y="33962"/>
                  <a:pt x="132786" y="33962"/>
                </a:cubicBezTo>
                <a:cubicBezTo>
                  <a:pt x="132304" y="33962"/>
                  <a:pt x="131821" y="32949"/>
                  <a:pt x="131821" y="32949"/>
                </a:cubicBezTo>
                <a:lnTo>
                  <a:pt x="132786" y="31933"/>
                </a:lnTo>
                <a:lnTo>
                  <a:pt x="132304" y="30920"/>
                </a:lnTo>
                <a:cubicBezTo>
                  <a:pt x="131821" y="30920"/>
                  <a:pt x="131338" y="31933"/>
                  <a:pt x="130855" y="31933"/>
                </a:cubicBezTo>
                <a:cubicBezTo>
                  <a:pt x="130855" y="31933"/>
                  <a:pt x="130372" y="30920"/>
                  <a:pt x="130372" y="30414"/>
                </a:cubicBezTo>
                <a:cubicBezTo>
                  <a:pt x="129889" y="30414"/>
                  <a:pt x="129406" y="31426"/>
                  <a:pt x="128924" y="31426"/>
                </a:cubicBezTo>
                <a:cubicBezTo>
                  <a:pt x="128924" y="31426"/>
                  <a:pt x="128441" y="30920"/>
                  <a:pt x="128441" y="30414"/>
                </a:cubicBezTo>
                <a:cubicBezTo>
                  <a:pt x="127958" y="29908"/>
                  <a:pt x="127475" y="29397"/>
                  <a:pt x="127475" y="29397"/>
                </a:cubicBezTo>
                <a:cubicBezTo>
                  <a:pt x="127475" y="28891"/>
                  <a:pt x="126509" y="28385"/>
                  <a:pt x="126509" y="27879"/>
                </a:cubicBezTo>
                <a:cubicBezTo>
                  <a:pt x="126509" y="27879"/>
                  <a:pt x="127475" y="27373"/>
                  <a:pt x="127958" y="27373"/>
                </a:cubicBezTo>
                <a:lnTo>
                  <a:pt x="126992" y="26356"/>
                </a:lnTo>
                <a:cubicBezTo>
                  <a:pt x="126992" y="25850"/>
                  <a:pt x="126026" y="26862"/>
                  <a:pt x="126026" y="26862"/>
                </a:cubicBezTo>
                <a:cubicBezTo>
                  <a:pt x="125544" y="26862"/>
                  <a:pt x="125061" y="27879"/>
                  <a:pt x="124578" y="27879"/>
                </a:cubicBezTo>
                <a:lnTo>
                  <a:pt x="124095" y="26862"/>
                </a:lnTo>
                <a:cubicBezTo>
                  <a:pt x="123612" y="26862"/>
                  <a:pt x="123129" y="27373"/>
                  <a:pt x="122647" y="27373"/>
                </a:cubicBezTo>
                <a:cubicBezTo>
                  <a:pt x="122164" y="28385"/>
                  <a:pt x="121198" y="28891"/>
                  <a:pt x="120715" y="29397"/>
                </a:cubicBezTo>
                <a:cubicBezTo>
                  <a:pt x="121198" y="29397"/>
                  <a:pt x="121198" y="30414"/>
                  <a:pt x="121681" y="30414"/>
                </a:cubicBezTo>
                <a:cubicBezTo>
                  <a:pt x="121681" y="30414"/>
                  <a:pt x="120715" y="31426"/>
                  <a:pt x="120232" y="31426"/>
                </a:cubicBezTo>
                <a:lnTo>
                  <a:pt x="119749" y="30414"/>
                </a:lnTo>
                <a:cubicBezTo>
                  <a:pt x="119266" y="29908"/>
                  <a:pt x="119266" y="29397"/>
                  <a:pt x="118784" y="28891"/>
                </a:cubicBezTo>
                <a:cubicBezTo>
                  <a:pt x="118784" y="29397"/>
                  <a:pt x="117818" y="29908"/>
                  <a:pt x="117818" y="29908"/>
                </a:cubicBezTo>
                <a:cubicBezTo>
                  <a:pt x="117818" y="30414"/>
                  <a:pt x="118301" y="30920"/>
                  <a:pt x="118784" y="30920"/>
                </a:cubicBezTo>
                <a:cubicBezTo>
                  <a:pt x="118784" y="31426"/>
                  <a:pt x="119266" y="31933"/>
                  <a:pt x="119266" y="31933"/>
                </a:cubicBezTo>
                <a:cubicBezTo>
                  <a:pt x="119266" y="32439"/>
                  <a:pt x="118301" y="32949"/>
                  <a:pt x="118301" y="32949"/>
                </a:cubicBezTo>
                <a:lnTo>
                  <a:pt x="117335" y="33962"/>
                </a:lnTo>
                <a:cubicBezTo>
                  <a:pt x="116852" y="33962"/>
                  <a:pt x="116369" y="32949"/>
                  <a:pt x="116369" y="32949"/>
                </a:cubicBezTo>
                <a:lnTo>
                  <a:pt x="117335" y="31933"/>
                </a:lnTo>
                <a:lnTo>
                  <a:pt x="116852" y="30920"/>
                </a:lnTo>
                <a:cubicBezTo>
                  <a:pt x="116369" y="30414"/>
                  <a:pt x="115886" y="29908"/>
                  <a:pt x="115886" y="29397"/>
                </a:cubicBezTo>
                <a:lnTo>
                  <a:pt x="114921" y="30414"/>
                </a:lnTo>
                <a:cubicBezTo>
                  <a:pt x="114438" y="30920"/>
                  <a:pt x="113955" y="31426"/>
                  <a:pt x="113472" y="31426"/>
                </a:cubicBezTo>
                <a:lnTo>
                  <a:pt x="112989" y="30414"/>
                </a:lnTo>
                <a:cubicBezTo>
                  <a:pt x="112506" y="30414"/>
                  <a:pt x="112024" y="30920"/>
                  <a:pt x="111541" y="30920"/>
                </a:cubicBezTo>
                <a:cubicBezTo>
                  <a:pt x="111541" y="31426"/>
                  <a:pt x="111058" y="31933"/>
                  <a:pt x="110575" y="31933"/>
                </a:cubicBezTo>
                <a:lnTo>
                  <a:pt x="109609" y="32949"/>
                </a:lnTo>
                <a:cubicBezTo>
                  <a:pt x="109609" y="32949"/>
                  <a:pt x="109126" y="31933"/>
                  <a:pt x="108643" y="31933"/>
                </a:cubicBezTo>
                <a:cubicBezTo>
                  <a:pt x="108643" y="31426"/>
                  <a:pt x="108161" y="30920"/>
                  <a:pt x="108161" y="30414"/>
                </a:cubicBezTo>
                <a:lnTo>
                  <a:pt x="109126" y="29908"/>
                </a:lnTo>
                <a:cubicBezTo>
                  <a:pt x="109126" y="29397"/>
                  <a:pt x="108161" y="28891"/>
                  <a:pt x="108161" y="28385"/>
                </a:cubicBezTo>
                <a:lnTo>
                  <a:pt x="107195" y="29397"/>
                </a:lnTo>
                <a:lnTo>
                  <a:pt x="106229" y="28385"/>
                </a:lnTo>
                <a:cubicBezTo>
                  <a:pt x="106229" y="28385"/>
                  <a:pt x="105746" y="27373"/>
                  <a:pt x="105263" y="27373"/>
                </a:cubicBezTo>
                <a:cubicBezTo>
                  <a:pt x="105263" y="27373"/>
                  <a:pt x="104780" y="27879"/>
                  <a:pt x="104298" y="27879"/>
                </a:cubicBezTo>
                <a:cubicBezTo>
                  <a:pt x="104298" y="28385"/>
                  <a:pt x="103332" y="28891"/>
                  <a:pt x="103332" y="28891"/>
                </a:cubicBezTo>
                <a:cubicBezTo>
                  <a:pt x="103332" y="28891"/>
                  <a:pt x="102849" y="27879"/>
                  <a:pt x="102366" y="27879"/>
                </a:cubicBezTo>
                <a:lnTo>
                  <a:pt x="103815" y="26862"/>
                </a:lnTo>
                <a:lnTo>
                  <a:pt x="102849" y="25850"/>
                </a:lnTo>
                <a:cubicBezTo>
                  <a:pt x="102849" y="25344"/>
                  <a:pt x="102366" y="24837"/>
                  <a:pt x="101883" y="24837"/>
                </a:cubicBezTo>
                <a:cubicBezTo>
                  <a:pt x="101883" y="24331"/>
                  <a:pt x="101400" y="23825"/>
                  <a:pt x="100918" y="23315"/>
                </a:cubicBezTo>
                <a:cubicBezTo>
                  <a:pt x="100918" y="23825"/>
                  <a:pt x="99952" y="24331"/>
                  <a:pt x="99952" y="24331"/>
                </a:cubicBezTo>
                <a:cubicBezTo>
                  <a:pt x="99952" y="24837"/>
                  <a:pt x="100435" y="25344"/>
                  <a:pt x="100918" y="25344"/>
                </a:cubicBezTo>
                <a:cubicBezTo>
                  <a:pt x="100918" y="25850"/>
                  <a:pt x="101400" y="26356"/>
                  <a:pt x="101883" y="26862"/>
                </a:cubicBezTo>
                <a:cubicBezTo>
                  <a:pt x="101883" y="26862"/>
                  <a:pt x="102366" y="27373"/>
                  <a:pt x="102366" y="27879"/>
                </a:cubicBezTo>
                <a:lnTo>
                  <a:pt x="101400" y="28385"/>
                </a:lnTo>
                <a:cubicBezTo>
                  <a:pt x="101400" y="28385"/>
                  <a:pt x="100918" y="27879"/>
                  <a:pt x="100435" y="27373"/>
                </a:cubicBezTo>
                <a:cubicBezTo>
                  <a:pt x="99952" y="26862"/>
                  <a:pt x="99469" y="25850"/>
                  <a:pt x="98986" y="25344"/>
                </a:cubicBezTo>
                <a:lnTo>
                  <a:pt x="98020" y="25850"/>
                </a:lnTo>
                <a:cubicBezTo>
                  <a:pt x="98020" y="26356"/>
                  <a:pt x="98503" y="26862"/>
                  <a:pt x="98503" y="27373"/>
                </a:cubicBezTo>
                <a:cubicBezTo>
                  <a:pt x="98986" y="27373"/>
                  <a:pt x="99469" y="27879"/>
                  <a:pt x="99469" y="28385"/>
                </a:cubicBezTo>
                <a:cubicBezTo>
                  <a:pt x="99469" y="28385"/>
                  <a:pt x="98503" y="28891"/>
                  <a:pt x="98503" y="29397"/>
                </a:cubicBezTo>
                <a:cubicBezTo>
                  <a:pt x="98503" y="29397"/>
                  <a:pt x="99469" y="29908"/>
                  <a:pt x="99469" y="30414"/>
                </a:cubicBezTo>
                <a:cubicBezTo>
                  <a:pt x="99469" y="30414"/>
                  <a:pt x="98503" y="30920"/>
                  <a:pt x="98020" y="31426"/>
                </a:cubicBezTo>
                <a:lnTo>
                  <a:pt x="97537" y="29908"/>
                </a:lnTo>
                <a:cubicBezTo>
                  <a:pt x="97055" y="29908"/>
                  <a:pt x="96572" y="30920"/>
                  <a:pt x="96089" y="30920"/>
                </a:cubicBezTo>
                <a:cubicBezTo>
                  <a:pt x="96089" y="31426"/>
                  <a:pt x="95606" y="31426"/>
                  <a:pt x="95123" y="31933"/>
                </a:cubicBezTo>
                <a:cubicBezTo>
                  <a:pt x="95123" y="31933"/>
                  <a:pt x="94640" y="32439"/>
                  <a:pt x="94157" y="32439"/>
                </a:cubicBezTo>
                <a:cubicBezTo>
                  <a:pt x="94157" y="32949"/>
                  <a:pt x="93675" y="31426"/>
                  <a:pt x="93192" y="31426"/>
                </a:cubicBezTo>
                <a:cubicBezTo>
                  <a:pt x="93192" y="31426"/>
                  <a:pt x="92709" y="32439"/>
                  <a:pt x="92226" y="32439"/>
                </a:cubicBezTo>
                <a:cubicBezTo>
                  <a:pt x="91743" y="32439"/>
                  <a:pt x="91743" y="31426"/>
                  <a:pt x="91260" y="31426"/>
                </a:cubicBezTo>
                <a:cubicBezTo>
                  <a:pt x="91260" y="31426"/>
                  <a:pt x="90777" y="31933"/>
                  <a:pt x="90294" y="31933"/>
                </a:cubicBezTo>
                <a:cubicBezTo>
                  <a:pt x="90294" y="32439"/>
                  <a:pt x="89812" y="32949"/>
                  <a:pt x="89329" y="32949"/>
                </a:cubicBezTo>
                <a:cubicBezTo>
                  <a:pt x="89329" y="32949"/>
                  <a:pt x="88846" y="31933"/>
                  <a:pt x="88363" y="31933"/>
                </a:cubicBezTo>
                <a:cubicBezTo>
                  <a:pt x="88363" y="31933"/>
                  <a:pt x="87880" y="32439"/>
                  <a:pt x="87397" y="32949"/>
                </a:cubicBezTo>
                <a:lnTo>
                  <a:pt x="88363" y="33962"/>
                </a:lnTo>
                <a:lnTo>
                  <a:pt x="88846" y="34974"/>
                </a:lnTo>
                <a:lnTo>
                  <a:pt x="87880" y="35986"/>
                </a:lnTo>
                <a:cubicBezTo>
                  <a:pt x="87880" y="35986"/>
                  <a:pt x="87397" y="34974"/>
                  <a:pt x="86914" y="34974"/>
                </a:cubicBezTo>
                <a:cubicBezTo>
                  <a:pt x="86914" y="34468"/>
                  <a:pt x="86432" y="33962"/>
                  <a:pt x="86432" y="33455"/>
                </a:cubicBezTo>
                <a:cubicBezTo>
                  <a:pt x="85949" y="33455"/>
                  <a:pt x="85949" y="32949"/>
                  <a:pt x="85466" y="32439"/>
                </a:cubicBezTo>
                <a:cubicBezTo>
                  <a:pt x="84983" y="31933"/>
                  <a:pt x="84983" y="31933"/>
                  <a:pt x="84500" y="31426"/>
                </a:cubicBezTo>
                <a:cubicBezTo>
                  <a:pt x="84500" y="30920"/>
                  <a:pt x="84017" y="30414"/>
                  <a:pt x="84017" y="30414"/>
                </a:cubicBezTo>
                <a:cubicBezTo>
                  <a:pt x="84017" y="29908"/>
                  <a:pt x="84983" y="29397"/>
                  <a:pt x="84983" y="29397"/>
                </a:cubicBezTo>
                <a:cubicBezTo>
                  <a:pt x="84983" y="28891"/>
                  <a:pt x="84017" y="28385"/>
                  <a:pt x="84017" y="28385"/>
                </a:cubicBezTo>
                <a:cubicBezTo>
                  <a:pt x="83535" y="28385"/>
                  <a:pt x="83535" y="28891"/>
                  <a:pt x="83052" y="28891"/>
                </a:cubicBezTo>
                <a:cubicBezTo>
                  <a:pt x="82569" y="28891"/>
                  <a:pt x="82569" y="27879"/>
                  <a:pt x="82086" y="27879"/>
                </a:cubicBezTo>
                <a:lnTo>
                  <a:pt x="81120" y="28891"/>
                </a:lnTo>
                <a:lnTo>
                  <a:pt x="82086" y="29908"/>
                </a:lnTo>
                <a:cubicBezTo>
                  <a:pt x="82086" y="30414"/>
                  <a:pt x="81120" y="30414"/>
                  <a:pt x="80637" y="30920"/>
                </a:cubicBezTo>
                <a:cubicBezTo>
                  <a:pt x="80637" y="30920"/>
                  <a:pt x="81603" y="31426"/>
                  <a:pt x="81603" y="31933"/>
                </a:cubicBezTo>
                <a:cubicBezTo>
                  <a:pt x="81603" y="32439"/>
                  <a:pt x="82086" y="32949"/>
                  <a:pt x="82569" y="32949"/>
                </a:cubicBezTo>
                <a:cubicBezTo>
                  <a:pt x="82569" y="33455"/>
                  <a:pt x="83535" y="33962"/>
                  <a:pt x="83535" y="33962"/>
                </a:cubicBezTo>
                <a:cubicBezTo>
                  <a:pt x="83052" y="34468"/>
                  <a:pt x="82569" y="34974"/>
                  <a:pt x="82086" y="34974"/>
                </a:cubicBezTo>
                <a:cubicBezTo>
                  <a:pt x="81603" y="34468"/>
                  <a:pt x="81120" y="33455"/>
                  <a:pt x="80637" y="32949"/>
                </a:cubicBezTo>
                <a:cubicBezTo>
                  <a:pt x="80155" y="32949"/>
                  <a:pt x="79672" y="33455"/>
                  <a:pt x="79672" y="33455"/>
                </a:cubicBezTo>
                <a:cubicBezTo>
                  <a:pt x="79189" y="33455"/>
                  <a:pt x="79189" y="32439"/>
                  <a:pt x="78706" y="32439"/>
                </a:cubicBezTo>
                <a:lnTo>
                  <a:pt x="79672" y="31426"/>
                </a:lnTo>
                <a:cubicBezTo>
                  <a:pt x="79672" y="31426"/>
                  <a:pt x="78706" y="30920"/>
                  <a:pt x="79189" y="30414"/>
                </a:cubicBezTo>
                <a:lnTo>
                  <a:pt x="80155" y="29908"/>
                </a:lnTo>
                <a:cubicBezTo>
                  <a:pt x="79672" y="29397"/>
                  <a:pt x="79672" y="28891"/>
                  <a:pt x="79189" y="28385"/>
                </a:cubicBezTo>
                <a:cubicBezTo>
                  <a:pt x="79189" y="28385"/>
                  <a:pt x="78706" y="27373"/>
                  <a:pt x="78223" y="27373"/>
                </a:cubicBezTo>
                <a:lnTo>
                  <a:pt x="77257" y="28385"/>
                </a:lnTo>
                <a:lnTo>
                  <a:pt x="78223" y="29397"/>
                </a:lnTo>
                <a:cubicBezTo>
                  <a:pt x="78223" y="29397"/>
                  <a:pt x="76775" y="29908"/>
                  <a:pt x="77257" y="30414"/>
                </a:cubicBezTo>
                <a:cubicBezTo>
                  <a:pt x="77257" y="30414"/>
                  <a:pt x="77740" y="30920"/>
                  <a:pt x="77740" y="31426"/>
                </a:cubicBezTo>
                <a:cubicBezTo>
                  <a:pt x="78223" y="31426"/>
                  <a:pt x="78706" y="32439"/>
                  <a:pt x="78706" y="32439"/>
                </a:cubicBezTo>
                <a:cubicBezTo>
                  <a:pt x="78223" y="32439"/>
                  <a:pt x="77740" y="33455"/>
                  <a:pt x="77740" y="33455"/>
                </a:cubicBezTo>
                <a:cubicBezTo>
                  <a:pt x="77257" y="33455"/>
                  <a:pt x="77257" y="32439"/>
                  <a:pt x="76775" y="32439"/>
                </a:cubicBezTo>
                <a:cubicBezTo>
                  <a:pt x="76775" y="32439"/>
                  <a:pt x="75809" y="33455"/>
                  <a:pt x="75809" y="32949"/>
                </a:cubicBezTo>
                <a:cubicBezTo>
                  <a:pt x="75326" y="32949"/>
                  <a:pt x="75326" y="32439"/>
                  <a:pt x="74843" y="31933"/>
                </a:cubicBezTo>
                <a:cubicBezTo>
                  <a:pt x="74843" y="31426"/>
                  <a:pt x="74360" y="31426"/>
                  <a:pt x="73877" y="30920"/>
                </a:cubicBezTo>
                <a:lnTo>
                  <a:pt x="75326" y="29908"/>
                </a:lnTo>
                <a:lnTo>
                  <a:pt x="74360" y="28891"/>
                </a:lnTo>
                <a:cubicBezTo>
                  <a:pt x="73877" y="28385"/>
                  <a:pt x="73395" y="27879"/>
                  <a:pt x="73395" y="27879"/>
                </a:cubicBezTo>
                <a:cubicBezTo>
                  <a:pt x="73395" y="27373"/>
                  <a:pt x="72429" y="26862"/>
                  <a:pt x="72912" y="26862"/>
                </a:cubicBezTo>
                <a:cubicBezTo>
                  <a:pt x="72912" y="26356"/>
                  <a:pt x="73877" y="25850"/>
                  <a:pt x="73877" y="25850"/>
                </a:cubicBezTo>
                <a:cubicBezTo>
                  <a:pt x="73877" y="25344"/>
                  <a:pt x="72912" y="24837"/>
                  <a:pt x="72912" y="24837"/>
                </a:cubicBezTo>
                <a:cubicBezTo>
                  <a:pt x="72429" y="24331"/>
                  <a:pt x="72429" y="23825"/>
                  <a:pt x="71946" y="23315"/>
                </a:cubicBezTo>
                <a:cubicBezTo>
                  <a:pt x="71946" y="23315"/>
                  <a:pt x="71463" y="24331"/>
                  <a:pt x="70980" y="24331"/>
                </a:cubicBezTo>
                <a:cubicBezTo>
                  <a:pt x="70980" y="24331"/>
                  <a:pt x="70497" y="23315"/>
                  <a:pt x="70015" y="23315"/>
                </a:cubicBezTo>
                <a:cubicBezTo>
                  <a:pt x="70015" y="23315"/>
                  <a:pt x="69049" y="23825"/>
                  <a:pt x="69049" y="24331"/>
                </a:cubicBezTo>
                <a:cubicBezTo>
                  <a:pt x="69049" y="24331"/>
                  <a:pt x="70015" y="24837"/>
                  <a:pt x="70015" y="25344"/>
                </a:cubicBezTo>
                <a:lnTo>
                  <a:pt x="69049" y="25850"/>
                </a:lnTo>
                <a:cubicBezTo>
                  <a:pt x="69049" y="26356"/>
                  <a:pt x="69532" y="26862"/>
                  <a:pt x="69532" y="27373"/>
                </a:cubicBezTo>
                <a:cubicBezTo>
                  <a:pt x="70015" y="27373"/>
                  <a:pt x="70497" y="27879"/>
                  <a:pt x="70497" y="28385"/>
                </a:cubicBezTo>
                <a:lnTo>
                  <a:pt x="71463" y="29397"/>
                </a:lnTo>
                <a:cubicBezTo>
                  <a:pt x="71463" y="29908"/>
                  <a:pt x="70497" y="30414"/>
                  <a:pt x="70497" y="30414"/>
                </a:cubicBezTo>
                <a:lnTo>
                  <a:pt x="69532" y="29397"/>
                </a:lnTo>
                <a:cubicBezTo>
                  <a:pt x="69532" y="28891"/>
                  <a:pt x="68566" y="27879"/>
                  <a:pt x="68566" y="27879"/>
                </a:cubicBezTo>
                <a:lnTo>
                  <a:pt x="67600" y="28891"/>
                </a:lnTo>
                <a:cubicBezTo>
                  <a:pt x="67117" y="28891"/>
                  <a:pt x="66635" y="29397"/>
                  <a:pt x="66635" y="29908"/>
                </a:cubicBezTo>
                <a:cubicBezTo>
                  <a:pt x="66152" y="29908"/>
                  <a:pt x="65669" y="30414"/>
                  <a:pt x="65186" y="30414"/>
                </a:cubicBezTo>
                <a:cubicBezTo>
                  <a:pt x="65186" y="30920"/>
                  <a:pt x="66152" y="31426"/>
                  <a:pt x="66152" y="31933"/>
                </a:cubicBezTo>
                <a:lnTo>
                  <a:pt x="65186" y="32439"/>
                </a:lnTo>
                <a:cubicBezTo>
                  <a:pt x="64703" y="32439"/>
                  <a:pt x="64703" y="31933"/>
                  <a:pt x="64220" y="31426"/>
                </a:cubicBezTo>
                <a:cubicBezTo>
                  <a:pt x="64220" y="31426"/>
                  <a:pt x="63737" y="30414"/>
                  <a:pt x="63255" y="30414"/>
                </a:cubicBezTo>
                <a:lnTo>
                  <a:pt x="62289" y="31426"/>
                </a:lnTo>
                <a:cubicBezTo>
                  <a:pt x="62289" y="30920"/>
                  <a:pt x="61806" y="30414"/>
                  <a:pt x="61806" y="29908"/>
                </a:cubicBezTo>
                <a:lnTo>
                  <a:pt x="62772" y="29397"/>
                </a:lnTo>
                <a:cubicBezTo>
                  <a:pt x="62772" y="28891"/>
                  <a:pt x="62289" y="28385"/>
                  <a:pt x="61806" y="27879"/>
                </a:cubicBezTo>
                <a:cubicBezTo>
                  <a:pt x="61806" y="27879"/>
                  <a:pt x="61323" y="26862"/>
                  <a:pt x="60840" y="26862"/>
                </a:cubicBezTo>
                <a:lnTo>
                  <a:pt x="59875" y="27879"/>
                </a:lnTo>
                <a:lnTo>
                  <a:pt x="58909" y="28891"/>
                </a:lnTo>
                <a:cubicBezTo>
                  <a:pt x="58426" y="28891"/>
                  <a:pt x="58426" y="27879"/>
                  <a:pt x="57943" y="27373"/>
                </a:cubicBezTo>
                <a:cubicBezTo>
                  <a:pt x="57460" y="27879"/>
                  <a:pt x="57460" y="28385"/>
                  <a:pt x="56977" y="28385"/>
                </a:cubicBezTo>
                <a:cubicBezTo>
                  <a:pt x="56012" y="28891"/>
                  <a:pt x="55529" y="29397"/>
                  <a:pt x="55046" y="30414"/>
                </a:cubicBezTo>
                <a:cubicBezTo>
                  <a:pt x="55529" y="30920"/>
                  <a:pt x="56012" y="31933"/>
                  <a:pt x="56495" y="32439"/>
                </a:cubicBezTo>
                <a:cubicBezTo>
                  <a:pt x="56977" y="33455"/>
                  <a:pt x="57460" y="33962"/>
                  <a:pt x="57943" y="34468"/>
                </a:cubicBezTo>
                <a:cubicBezTo>
                  <a:pt x="57943" y="34974"/>
                  <a:pt x="56977" y="34974"/>
                  <a:pt x="56977" y="35480"/>
                </a:cubicBezTo>
                <a:cubicBezTo>
                  <a:pt x="56977" y="35986"/>
                  <a:pt x="57943" y="36497"/>
                  <a:pt x="57943" y="36497"/>
                </a:cubicBezTo>
                <a:cubicBezTo>
                  <a:pt x="57943" y="37003"/>
                  <a:pt x="56977" y="37509"/>
                  <a:pt x="56977" y="37509"/>
                </a:cubicBezTo>
                <a:cubicBezTo>
                  <a:pt x="56495" y="37509"/>
                  <a:pt x="56012" y="36497"/>
                  <a:pt x="56012" y="36497"/>
                </a:cubicBezTo>
                <a:cubicBezTo>
                  <a:pt x="55529" y="35986"/>
                  <a:pt x="55046" y="35480"/>
                  <a:pt x="55046" y="35480"/>
                </a:cubicBezTo>
                <a:cubicBezTo>
                  <a:pt x="55046" y="34974"/>
                  <a:pt x="56012" y="34468"/>
                  <a:pt x="56012" y="34468"/>
                </a:cubicBezTo>
                <a:lnTo>
                  <a:pt x="55529" y="33455"/>
                </a:lnTo>
                <a:cubicBezTo>
                  <a:pt x="55046" y="33455"/>
                  <a:pt x="54563" y="33962"/>
                  <a:pt x="54080" y="33962"/>
                </a:cubicBezTo>
                <a:cubicBezTo>
                  <a:pt x="54563" y="34468"/>
                  <a:pt x="55046" y="34974"/>
                  <a:pt x="55046" y="35480"/>
                </a:cubicBezTo>
                <a:lnTo>
                  <a:pt x="54080" y="35986"/>
                </a:lnTo>
                <a:cubicBezTo>
                  <a:pt x="53598" y="36497"/>
                  <a:pt x="53115" y="36497"/>
                  <a:pt x="53115" y="37003"/>
                </a:cubicBezTo>
                <a:cubicBezTo>
                  <a:pt x="52632" y="36497"/>
                  <a:pt x="52149" y="36497"/>
                  <a:pt x="52149" y="35986"/>
                </a:cubicBezTo>
                <a:cubicBezTo>
                  <a:pt x="52149" y="35480"/>
                  <a:pt x="51183" y="34974"/>
                  <a:pt x="51183" y="34974"/>
                </a:cubicBezTo>
                <a:cubicBezTo>
                  <a:pt x="51183" y="34468"/>
                  <a:pt x="52632" y="33962"/>
                  <a:pt x="52632" y="33962"/>
                </a:cubicBezTo>
                <a:cubicBezTo>
                  <a:pt x="52149" y="33455"/>
                  <a:pt x="51666" y="32949"/>
                  <a:pt x="51666" y="32949"/>
                </a:cubicBezTo>
                <a:cubicBezTo>
                  <a:pt x="51666" y="32439"/>
                  <a:pt x="50700" y="31933"/>
                  <a:pt x="50700" y="31426"/>
                </a:cubicBezTo>
                <a:lnTo>
                  <a:pt x="51666" y="30920"/>
                </a:lnTo>
                <a:lnTo>
                  <a:pt x="52632" y="31933"/>
                </a:lnTo>
                <a:lnTo>
                  <a:pt x="53598" y="30920"/>
                </a:lnTo>
                <a:cubicBezTo>
                  <a:pt x="53598" y="30920"/>
                  <a:pt x="53115" y="30414"/>
                  <a:pt x="53115" y="29908"/>
                </a:cubicBezTo>
                <a:lnTo>
                  <a:pt x="52149" y="28891"/>
                </a:lnTo>
                <a:cubicBezTo>
                  <a:pt x="51666" y="28891"/>
                  <a:pt x="51183" y="29908"/>
                  <a:pt x="51183" y="29397"/>
                </a:cubicBezTo>
                <a:cubicBezTo>
                  <a:pt x="50700" y="29397"/>
                  <a:pt x="50218" y="28891"/>
                  <a:pt x="50218" y="28385"/>
                </a:cubicBezTo>
                <a:cubicBezTo>
                  <a:pt x="49735" y="28385"/>
                  <a:pt x="49735" y="27879"/>
                  <a:pt x="49252" y="27373"/>
                </a:cubicBezTo>
                <a:cubicBezTo>
                  <a:pt x="49252" y="26862"/>
                  <a:pt x="48769" y="26862"/>
                  <a:pt x="48769" y="26356"/>
                </a:cubicBezTo>
                <a:lnTo>
                  <a:pt x="49735" y="25344"/>
                </a:lnTo>
                <a:cubicBezTo>
                  <a:pt x="49735" y="25344"/>
                  <a:pt x="50700" y="24837"/>
                  <a:pt x="50700" y="24331"/>
                </a:cubicBezTo>
                <a:cubicBezTo>
                  <a:pt x="50700" y="24331"/>
                  <a:pt x="49735" y="23825"/>
                  <a:pt x="49735" y="23315"/>
                </a:cubicBezTo>
                <a:lnTo>
                  <a:pt x="48769" y="24331"/>
                </a:lnTo>
                <a:cubicBezTo>
                  <a:pt x="48769" y="24331"/>
                  <a:pt x="48286" y="23315"/>
                  <a:pt x="47803" y="23315"/>
                </a:cubicBezTo>
                <a:cubicBezTo>
                  <a:pt x="47803" y="22808"/>
                  <a:pt x="47320" y="22302"/>
                  <a:pt x="47320" y="21796"/>
                </a:cubicBezTo>
                <a:cubicBezTo>
                  <a:pt x="46838" y="21796"/>
                  <a:pt x="46355" y="21290"/>
                  <a:pt x="46355" y="20784"/>
                </a:cubicBezTo>
                <a:cubicBezTo>
                  <a:pt x="45872" y="20784"/>
                  <a:pt x="45872" y="19767"/>
                  <a:pt x="45389" y="19767"/>
                </a:cubicBezTo>
                <a:lnTo>
                  <a:pt x="44906" y="18755"/>
                </a:lnTo>
                <a:cubicBezTo>
                  <a:pt x="44423" y="18755"/>
                  <a:pt x="43940" y="19261"/>
                  <a:pt x="43458" y="19261"/>
                </a:cubicBezTo>
                <a:cubicBezTo>
                  <a:pt x="43940" y="19767"/>
                  <a:pt x="43940" y="20277"/>
                  <a:pt x="44423" y="20784"/>
                </a:cubicBezTo>
                <a:cubicBezTo>
                  <a:pt x="44906" y="20784"/>
                  <a:pt x="44906" y="21290"/>
                  <a:pt x="45389" y="21796"/>
                </a:cubicBezTo>
                <a:cubicBezTo>
                  <a:pt x="45389" y="21796"/>
                  <a:pt x="45872" y="22302"/>
                  <a:pt x="45872" y="22808"/>
                </a:cubicBezTo>
                <a:cubicBezTo>
                  <a:pt x="46355" y="22808"/>
                  <a:pt x="44906" y="23315"/>
                  <a:pt x="44906" y="23825"/>
                </a:cubicBezTo>
                <a:cubicBezTo>
                  <a:pt x="44906" y="23825"/>
                  <a:pt x="45872" y="24331"/>
                  <a:pt x="45872" y="24837"/>
                </a:cubicBezTo>
                <a:cubicBezTo>
                  <a:pt x="45872" y="25344"/>
                  <a:pt x="44906" y="25344"/>
                  <a:pt x="44906" y="25850"/>
                </a:cubicBezTo>
                <a:lnTo>
                  <a:pt x="45389" y="26862"/>
                </a:lnTo>
                <a:cubicBezTo>
                  <a:pt x="45389" y="26862"/>
                  <a:pt x="46355" y="25850"/>
                  <a:pt x="46838" y="25850"/>
                </a:cubicBezTo>
                <a:cubicBezTo>
                  <a:pt x="46838" y="25850"/>
                  <a:pt x="47320" y="25344"/>
                  <a:pt x="47803" y="25344"/>
                </a:cubicBezTo>
                <a:cubicBezTo>
                  <a:pt x="47803" y="25344"/>
                  <a:pt x="48286" y="26356"/>
                  <a:pt x="48769" y="26356"/>
                </a:cubicBezTo>
                <a:cubicBezTo>
                  <a:pt x="48769" y="26356"/>
                  <a:pt x="47320" y="26862"/>
                  <a:pt x="47320" y="27373"/>
                </a:cubicBezTo>
                <a:cubicBezTo>
                  <a:pt x="47320" y="27373"/>
                  <a:pt x="48286" y="27879"/>
                  <a:pt x="48286" y="28385"/>
                </a:cubicBezTo>
                <a:cubicBezTo>
                  <a:pt x="48769" y="28891"/>
                  <a:pt x="49252" y="29908"/>
                  <a:pt x="49735" y="30414"/>
                </a:cubicBezTo>
                <a:cubicBezTo>
                  <a:pt x="49735" y="30920"/>
                  <a:pt x="49252" y="30920"/>
                  <a:pt x="48769" y="31426"/>
                </a:cubicBezTo>
                <a:lnTo>
                  <a:pt x="47803" y="32439"/>
                </a:lnTo>
                <a:cubicBezTo>
                  <a:pt x="47320" y="32439"/>
                  <a:pt x="47320" y="30920"/>
                  <a:pt x="46838" y="30920"/>
                </a:cubicBezTo>
                <a:cubicBezTo>
                  <a:pt x="46838" y="30920"/>
                  <a:pt x="46355" y="31933"/>
                  <a:pt x="45872" y="31933"/>
                </a:cubicBezTo>
                <a:cubicBezTo>
                  <a:pt x="45872" y="31933"/>
                  <a:pt x="45389" y="30920"/>
                  <a:pt x="44906" y="30920"/>
                </a:cubicBezTo>
                <a:cubicBezTo>
                  <a:pt x="44906" y="30414"/>
                  <a:pt x="44423" y="29908"/>
                  <a:pt x="44423" y="29908"/>
                </a:cubicBezTo>
                <a:cubicBezTo>
                  <a:pt x="43940" y="29397"/>
                  <a:pt x="43940" y="28891"/>
                  <a:pt x="43458" y="28385"/>
                </a:cubicBezTo>
                <a:cubicBezTo>
                  <a:pt x="42975" y="28385"/>
                  <a:pt x="42492" y="29397"/>
                  <a:pt x="42492" y="29397"/>
                </a:cubicBezTo>
                <a:cubicBezTo>
                  <a:pt x="42009" y="29397"/>
                  <a:pt x="41526" y="28385"/>
                  <a:pt x="41526" y="28385"/>
                </a:cubicBezTo>
                <a:cubicBezTo>
                  <a:pt x="41043" y="27879"/>
                  <a:pt x="41043" y="27373"/>
                  <a:pt x="40560" y="27373"/>
                </a:cubicBezTo>
                <a:cubicBezTo>
                  <a:pt x="40560" y="26862"/>
                  <a:pt x="40078" y="25850"/>
                  <a:pt x="40078" y="25850"/>
                </a:cubicBezTo>
                <a:cubicBezTo>
                  <a:pt x="39595" y="25850"/>
                  <a:pt x="39112" y="26862"/>
                  <a:pt x="38629" y="26862"/>
                </a:cubicBezTo>
                <a:cubicBezTo>
                  <a:pt x="38629" y="27373"/>
                  <a:pt x="37663" y="27373"/>
                  <a:pt x="37663" y="27879"/>
                </a:cubicBezTo>
                <a:cubicBezTo>
                  <a:pt x="37663" y="27879"/>
                  <a:pt x="38629" y="28385"/>
                  <a:pt x="38629" y="28891"/>
                </a:cubicBezTo>
                <a:cubicBezTo>
                  <a:pt x="38629" y="28891"/>
                  <a:pt x="37180" y="29397"/>
                  <a:pt x="37663" y="29908"/>
                </a:cubicBezTo>
                <a:cubicBezTo>
                  <a:pt x="37663" y="29908"/>
                  <a:pt x="38146" y="30414"/>
                  <a:pt x="38146" y="30920"/>
                </a:cubicBezTo>
                <a:cubicBezTo>
                  <a:pt x="38629" y="30920"/>
                  <a:pt x="38629" y="31933"/>
                  <a:pt x="39112" y="31933"/>
                </a:cubicBezTo>
                <a:cubicBezTo>
                  <a:pt x="38629" y="31933"/>
                  <a:pt x="38146" y="32949"/>
                  <a:pt x="38146" y="32949"/>
                </a:cubicBezTo>
                <a:cubicBezTo>
                  <a:pt x="37663" y="32949"/>
                  <a:pt x="37663" y="31933"/>
                  <a:pt x="37180" y="31933"/>
                </a:cubicBezTo>
                <a:cubicBezTo>
                  <a:pt x="37180" y="31426"/>
                  <a:pt x="36215" y="32439"/>
                  <a:pt x="36215" y="32439"/>
                </a:cubicBezTo>
                <a:cubicBezTo>
                  <a:pt x="35732" y="32439"/>
                  <a:pt x="35249" y="31426"/>
                  <a:pt x="35249" y="31426"/>
                </a:cubicBezTo>
                <a:cubicBezTo>
                  <a:pt x="35249" y="31426"/>
                  <a:pt x="36215" y="30920"/>
                  <a:pt x="36215" y="30414"/>
                </a:cubicBezTo>
                <a:lnTo>
                  <a:pt x="35732" y="29397"/>
                </a:lnTo>
                <a:cubicBezTo>
                  <a:pt x="35249" y="29397"/>
                  <a:pt x="34766" y="30414"/>
                  <a:pt x="34283" y="30414"/>
                </a:cubicBezTo>
                <a:cubicBezTo>
                  <a:pt x="34283" y="30414"/>
                  <a:pt x="33800" y="30920"/>
                  <a:pt x="33317" y="31426"/>
                </a:cubicBezTo>
                <a:lnTo>
                  <a:pt x="32352" y="31933"/>
                </a:lnTo>
                <a:lnTo>
                  <a:pt x="31386" y="30920"/>
                </a:lnTo>
                <a:cubicBezTo>
                  <a:pt x="31386" y="30920"/>
                  <a:pt x="32352" y="30414"/>
                  <a:pt x="32352" y="29908"/>
                </a:cubicBezTo>
                <a:cubicBezTo>
                  <a:pt x="32835" y="29908"/>
                  <a:pt x="31869" y="29397"/>
                  <a:pt x="31869" y="28891"/>
                </a:cubicBezTo>
                <a:cubicBezTo>
                  <a:pt x="31869" y="28385"/>
                  <a:pt x="32835" y="28385"/>
                  <a:pt x="32835" y="27879"/>
                </a:cubicBezTo>
                <a:cubicBezTo>
                  <a:pt x="32835" y="27879"/>
                  <a:pt x="31869" y="27373"/>
                  <a:pt x="31869" y="26862"/>
                </a:cubicBezTo>
                <a:cubicBezTo>
                  <a:pt x="31869" y="27373"/>
                  <a:pt x="30903" y="27373"/>
                  <a:pt x="30903" y="27879"/>
                </a:cubicBezTo>
                <a:lnTo>
                  <a:pt x="31869" y="28891"/>
                </a:lnTo>
                <a:cubicBezTo>
                  <a:pt x="31386" y="29397"/>
                  <a:pt x="30903" y="29397"/>
                  <a:pt x="30903" y="29908"/>
                </a:cubicBezTo>
                <a:cubicBezTo>
                  <a:pt x="30420" y="29908"/>
                  <a:pt x="29937" y="30414"/>
                  <a:pt x="29455" y="30920"/>
                </a:cubicBezTo>
                <a:cubicBezTo>
                  <a:pt x="29455" y="30920"/>
                  <a:pt x="28972" y="31426"/>
                  <a:pt x="28489" y="31426"/>
                </a:cubicBezTo>
                <a:cubicBezTo>
                  <a:pt x="28489" y="31426"/>
                  <a:pt x="28006" y="30414"/>
                  <a:pt x="27523" y="30414"/>
                </a:cubicBezTo>
                <a:lnTo>
                  <a:pt x="27040" y="29397"/>
                </a:lnTo>
                <a:cubicBezTo>
                  <a:pt x="26557" y="29397"/>
                  <a:pt x="26074" y="30414"/>
                  <a:pt x="25592" y="30414"/>
                </a:cubicBezTo>
                <a:cubicBezTo>
                  <a:pt x="25592" y="29908"/>
                  <a:pt x="25109" y="28891"/>
                  <a:pt x="25109" y="28891"/>
                </a:cubicBezTo>
                <a:cubicBezTo>
                  <a:pt x="24626" y="28891"/>
                  <a:pt x="24143" y="29908"/>
                  <a:pt x="23660" y="29908"/>
                </a:cubicBezTo>
                <a:cubicBezTo>
                  <a:pt x="23660" y="29908"/>
                  <a:pt x="23177" y="30920"/>
                  <a:pt x="22694" y="30920"/>
                </a:cubicBezTo>
                <a:cubicBezTo>
                  <a:pt x="22694" y="30920"/>
                  <a:pt x="22212" y="29908"/>
                  <a:pt x="22212" y="29397"/>
                </a:cubicBezTo>
                <a:lnTo>
                  <a:pt x="23177" y="28891"/>
                </a:lnTo>
                <a:cubicBezTo>
                  <a:pt x="23177" y="28385"/>
                  <a:pt x="22212" y="27879"/>
                  <a:pt x="22212" y="27879"/>
                </a:cubicBezTo>
                <a:cubicBezTo>
                  <a:pt x="22212" y="27373"/>
                  <a:pt x="21729" y="26862"/>
                  <a:pt x="21246" y="26356"/>
                </a:cubicBezTo>
                <a:cubicBezTo>
                  <a:pt x="21246" y="26356"/>
                  <a:pt x="20763" y="25850"/>
                  <a:pt x="20763" y="25344"/>
                </a:cubicBezTo>
                <a:cubicBezTo>
                  <a:pt x="20280" y="25850"/>
                  <a:pt x="19797" y="25850"/>
                  <a:pt x="19314" y="26356"/>
                </a:cubicBezTo>
                <a:lnTo>
                  <a:pt x="20280" y="27373"/>
                </a:lnTo>
                <a:cubicBezTo>
                  <a:pt x="20280" y="27373"/>
                  <a:pt x="19314" y="27879"/>
                  <a:pt x="19314" y="28385"/>
                </a:cubicBezTo>
                <a:lnTo>
                  <a:pt x="18349" y="28891"/>
                </a:lnTo>
                <a:cubicBezTo>
                  <a:pt x="18349" y="29397"/>
                  <a:pt x="18831" y="29908"/>
                  <a:pt x="18831" y="30414"/>
                </a:cubicBezTo>
                <a:cubicBezTo>
                  <a:pt x="19314" y="30414"/>
                  <a:pt x="19797" y="30920"/>
                  <a:pt x="19797" y="31426"/>
                </a:cubicBezTo>
                <a:cubicBezTo>
                  <a:pt x="19797" y="31426"/>
                  <a:pt x="18831" y="31933"/>
                  <a:pt x="18831" y="32439"/>
                </a:cubicBezTo>
                <a:lnTo>
                  <a:pt x="17866" y="30920"/>
                </a:lnTo>
                <a:cubicBezTo>
                  <a:pt x="17866" y="30920"/>
                  <a:pt x="17383" y="29908"/>
                  <a:pt x="16900" y="29908"/>
                </a:cubicBezTo>
                <a:cubicBezTo>
                  <a:pt x="16900" y="29908"/>
                  <a:pt x="16417" y="30920"/>
                  <a:pt x="15934" y="30920"/>
                </a:cubicBezTo>
                <a:cubicBezTo>
                  <a:pt x="15934" y="30920"/>
                  <a:pt x="16900" y="31426"/>
                  <a:pt x="16900" y="31933"/>
                </a:cubicBezTo>
                <a:lnTo>
                  <a:pt x="15934" y="32949"/>
                </a:lnTo>
                <a:cubicBezTo>
                  <a:pt x="15451" y="32439"/>
                  <a:pt x="15451" y="31933"/>
                  <a:pt x="14969" y="31933"/>
                </a:cubicBezTo>
                <a:cubicBezTo>
                  <a:pt x="14486" y="31426"/>
                  <a:pt x="14486" y="30920"/>
                  <a:pt x="14003" y="30414"/>
                </a:cubicBezTo>
                <a:cubicBezTo>
                  <a:pt x="14003" y="30414"/>
                  <a:pt x="13520" y="29908"/>
                  <a:pt x="13520" y="29397"/>
                </a:cubicBezTo>
                <a:cubicBezTo>
                  <a:pt x="13037" y="28891"/>
                  <a:pt x="12554" y="28891"/>
                  <a:pt x="12554" y="28385"/>
                </a:cubicBezTo>
                <a:cubicBezTo>
                  <a:pt x="12071" y="27879"/>
                  <a:pt x="12071" y="27373"/>
                  <a:pt x="11588" y="27373"/>
                </a:cubicBezTo>
                <a:cubicBezTo>
                  <a:pt x="11588" y="26862"/>
                  <a:pt x="10623" y="27879"/>
                  <a:pt x="10623" y="27879"/>
                </a:cubicBezTo>
                <a:cubicBezTo>
                  <a:pt x="10140" y="27879"/>
                  <a:pt x="10140" y="26862"/>
                  <a:pt x="9657" y="26862"/>
                </a:cubicBezTo>
                <a:lnTo>
                  <a:pt x="9174" y="25850"/>
                </a:lnTo>
                <a:cubicBezTo>
                  <a:pt x="8691" y="25850"/>
                  <a:pt x="8208" y="24837"/>
                  <a:pt x="8208" y="24837"/>
                </a:cubicBezTo>
                <a:cubicBezTo>
                  <a:pt x="7726" y="24837"/>
                  <a:pt x="7243" y="25344"/>
                  <a:pt x="7243" y="25344"/>
                </a:cubicBezTo>
                <a:cubicBezTo>
                  <a:pt x="6760" y="25850"/>
                  <a:pt x="6277" y="25850"/>
                  <a:pt x="5794" y="26356"/>
                </a:cubicBezTo>
                <a:lnTo>
                  <a:pt x="4828" y="27373"/>
                </a:lnTo>
                <a:cubicBezTo>
                  <a:pt x="4346" y="26862"/>
                  <a:pt x="4346" y="26356"/>
                  <a:pt x="3863" y="25850"/>
                </a:cubicBezTo>
                <a:cubicBezTo>
                  <a:pt x="3863" y="25850"/>
                  <a:pt x="3380" y="25344"/>
                  <a:pt x="3380" y="24837"/>
                </a:cubicBezTo>
                <a:lnTo>
                  <a:pt x="4346" y="24331"/>
                </a:lnTo>
                <a:cubicBezTo>
                  <a:pt x="4346" y="23825"/>
                  <a:pt x="3380" y="23315"/>
                  <a:pt x="3380" y="22808"/>
                </a:cubicBezTo>
                <a:lnTo>
                  <a:pt x="4346" y="22302"/>
                </a:lnTo>
                <a:cubicBezTo>
                  <a:pt x="4828" y="21796"/>
                  <a:pt x="3863" y="21290"/>
                  <a:pt x="3863" y="20784"/>
                </a:cubicBezTo>
                <a:lnTo>
                  <a:pt x="4828" y="20277"/>
                </a:lnTo>
                <a:cubicBezTo>
                  <a:pt x="4828" y="19767"/>
                  <a:pt x="4346" y="19261"/>
                  <a:pt x="3863" y="18755"/>
                </a:cubicBezTo>
                <a:lnTo>
                  <a:pt x="2897" y="19767"/>
                </a:lnTo>
                <a:lnTo>
                  <a:pt x="1931" y="20784"/>
                </a:lnTo>
                <a:lnTo>
                  <a:pt x="966" y="19767"/>
                </a:lnTo>
                <a:cubicBezTo>
                  <a:pt x="966" y="19261"/>
                  <a:pt x="1931" y="18755"/>
                  <a:pt x="1931" y="18755"/>
                </a:cubicBezTo>
                <a:cubicBezTo>
                  <a:pt x="1931" y="18248"/>
                  <a:pt x="1448" y="17742"/>
                  <a:pt x="1448" y="17742"/>
                </a:cubicBezTo>
                <a:cubicBezTo>
                  <a:pt x="1448" y="17236"/>
                  <a:pt x="483" y="16726"/>
                  <a:pt x="483" y="16219"/>
                </a:cubicBezTo>
                <a:lnTo>
                  <a:pt x="1448" y="15713"/>
                </a:lnTo>
                <a:cubicBezTo>
                  <a:pt x="1448" y="15207"/>
                  <a:pt x="966" y="14701"/>
                  <a:pt x="483" y="14190"/>
                </a:cubicBezTo>
                <a:cubicBezTo>
                  <a:pt x="483" y="14190"/>
                  <a:pt x="0" y="13684"/>
                  <a:pt x="0" y="13178"/>
                </a:cubicBezTo>
                <a:lnTo>
                  <a:pt x="966" y="12672"/>
                </a:lnTo>
                <a:cubicBezTo>
                  <a:pt x="966" y="12166"/>
                  <a:pt x="0" y="11659"/>
                  <a:pt x="0" y="11153"/>
                </a:cubicBezTo>
                <a:cubicBezTo>
                  <a:pt x="966" y="10643"/>
                  <a:pt x="1448" y="10137"/>
                  <a:pt x="2414" y="9630"/>
                </a:cubicBezTo>
                <a:cubicBezTo>
                  <a:pt x="2897" y="10137"/>
                  <a:pt x="3380" y="11153"/>
                  <a:pt x="3863" y="11659"/>
                </a:cubicBezTo>
                <a:cubicBezTo>
                  <a:pt x="4346" y="12166"/>
                  <a:pt x="4346" y="12672"/>
                  <a:pt x="4828" y="13178"/>
                </a:cubicBezTo>
                <a:cubicBezTo>
                  <a:pt x="4828" y="13178"/>
                  <a:pt x="5311" y="13684"/>
                  <a:pt x="5794" y="14190"/>
                </a:cubicBezTo>
                <a:lnTo>
                  <a:pt x="6760" y="13178"/>
                </a:lnTo>
                <a:cubicBezTo>
                  <a:pt x="6760" y="13178"/>
                  <a:pt x="7243" y="14190"/>
                  <a:pt x="7726" y="14190"/>
                </a:cubicBezTo>
                <a:cubicBezTo>
                  <a:pt x="7726" y="14701"/>
                  <a:pt x="8208" y="15207"/>
                  <a:pt x="8208" y="15713"/>
                </a:cubicBezTo>
                <a:cubicBezTo>
                  <a:pt x="8691" y="15713"/>
                  <a:pt x="9174" y="14701"/>
                  <a:pt x="9174" y="14701"/>
                </a:cubicBezTo>
                <a:cubicBezTo>
                  <a:pt x="9657" y="14701"/>
                  <a:pt x="10140" y="15713"/>
                  <a:pt x="10140" y="15713"/>
                </a:cubicBezTo>
                <a:cubicBezTo>
                  <a:pt x="10623" y="16219"/>
                  <a:pt x="10623" y="16726"/>
                  <a:pt x="11106" y="16726"/>
                </a:cubicBezTo>
                <a:lnTo>
                  <a:pt x="12071" y="16219"/>
                </a:lnTo>
                <a:cubicBezTo>
                  <a:pt x="12071" y="15713"/>
                  <a:pt x="11106" y="15207"/>
                  <a:pt x="11106" y="14701"/>
                </a:cubicBezTo>
                <a:lnTo>
                  <a:pt x="12554" y="14190"/>
                </a:lnTo>
                <a:cubicBezTo>
                  <a:pt x="12554" y="13684"/>
                  <a:pt x="11588" y="13178"/>
                  <a:pt x="11588" y="12672"/>
                </a:cubicBezTo>
                <a:lnTo>
                  <a:pt x="12554" y="12166"/>
                </a:lnTo>
                <a:lnTo>
                  <a:pt x="13520" y="13178"/>
                </a:lnTo>
                <a:cubicBezTo>
                  <a:pt x="13520" y="13178"/>
                  <a:pt x="14003" y="14190"/>
                  <a:pt x="14486" y="14190"/>
                </a:cubicBezTo>
                <a:cubicBezTo>
                  <a:pt x="14486" y="14190"/>
                  <a:pt x="14969" y="13684"/>
                  <a:pt x="15451" y="13684"/>
                </a:cubicBezTo>
                <a:cubicBezTo>
                  <a:pt x="14969" y="13178"/>
                  <a:pt x="14969" y="12672"/>
                  <a:pt x="14486" y="12166"/>
                </a:cubicBezTo>
                <a:cubicBezTo>
                  <a:pt x="14486" y="12166"/>
                  <a:pt x="14003" y="11659"/>
                  <a:pt x="13520" y="11153"/>
                </a:cubicBezTo>
                <a:lnTo>
                  <a:pt x="13037" y="10137"/>
                </a:lnTo>
                <a:cubicBezTo>
                  <a:pt x="12554" y="10137"/>
                  <a:pt x="12071" y="11153"/>
                  <a:pt x="11588" y="11153"/>
                </a:cubicBezTo>
                <a:cubicBezTo>
                  <a:pt x="11588" y="10643"/>
                  <a:pt x="11106" y="10137"/>
                  <a:pt x="11106" y="9630"/>
                </a:cubicBezTo>
                <a:cubicBezTo>
                  <a:pt x="10623" y="9630"/>
                  <a:pt x="10623" y="8618"/>
                  <a:pt x="10140" y="8618"/>
                </a:cubicBezTo>
                <a:lnTo>
                  <a:pt x="9174" y="9630"/>
                </a:lnTo>
                <a:cubicBezTo>
                  <a:pt x="8691" y="9630"/>
                  <a:pt x="8691" y="8618"/>
                  <a:pt x="8208" y="8618"/>
                </a:cubicBezTo>
                <a:cubicBezTo>
                  <a:pt x="9174" y="7606"/>
                  <a:pt x="9657" y="7095"/>
                  <a:pt x="10623" y="6589"/>
                </a:cubicBezTo>
                <a:cubicBezTo>
                  <a:pt x="10623" y="7095"/>
                  <a:pt x="11106" y="7606"/>
                  <a:pt x="11106" y="7606"/>
                </a:cubicBezTo>
                <a:cubicBezTo>
                  <a:pt x="11588" y="8112"/>
                  <a:pt x="12071" y="9124"/>
                  <a:pt x="12071" y="9124"/>
                </a:cubicBezTo>
                <a:lnTo>
                  <a:pt x="13037" y="8112"/>
                </a:lnTo>
                <a:lnTo>
                  <a:pt x="14003" y="7095"/>
                </a:lnTo>
                <a:cubicBezTo>
                  <a:pt x="14486" y="7095"/>
                  <a:pt x="14969" y="8112"/>
                  <a:pt x="14969" y="8112"/>
                </a:cubicBezTo>
                <a:cubicBezTo>
                  <a:pt x="15451" y="8618"/>
                  <a:pt x="15451" y="9124"/>
                  <a:pt x="15934" y="9630"/>
                </a:cubicBezTo>
                <a:cubicBezTo>
                  <a:pt x="15934" y="9630"/>
                  <a:pt x="16417" y="10643"/>
                  <a:pt x="16900" y="10643"/>
                </a:cubicBezTo>
                <a:lnTo>
                  <a:pt x="17866" y="9630"/>
                </a:lnTo>
                <a:cubicBezTo>
                  <a:pt x="17866" y="9630"/>
                  <a:pt x="18349" y="9124"/>
                  <a:pt x="18831" y="8618"/>
                </a:cubicBezTo>
                <a:cubicBezTo>
                  <a:pt x="18831" y="8618"/>
                  <a:pt x="19314" y="10137"/>
                  <a:pt x="19797" y="10137"/>
                </a:cubicBezTo>
                <a:cubicBezTo>
                  <a:pt x="19797" y="10137"/>
                  <a:pt x="20280" y="9124"/>
                  <a:pt x="20763" y="9124"/>
                </a:cubicBezTo>
                <a:cubicBezTo>
                  <a:pt x="20763" y="9124"/>
                  <a:pt x="21246" y="10137"/>
                  <a:pt x="21729" y="10137"/>
                </a:cubicBezTo>
                <a:cubicBezTo>
                  <a:pt x="21729" y="10643"/>
                  <a:pt x="22212" y="11153"/>
                  <a:pt x="22212" y="11153"/>
                </a:cubicBezTo>
                <a:cubicBezTo>
                  <a:pt x="22694" y="11659"/>
                  <a:pt x="23177" y="10643"/>
                  <a:pt x="23660" y="10643"/>
                </a:cubicBezTo>
                <a:lnTo>
                  <a:pt x="24143" y="11659"/>
                </a:lnTo>
                <a:cubicBezTo>
                  <a:pt x="24626" y="11659"/>
                  <a:pt x="25109" y="12672"/>
                  <a:pt x="25109" y="12672"/>
                </a:cubicBezTo>
                <a:lnTo>
                  <a:pt x="26074" y="12166"/>
                </a:lnTo>
                <a:cubicBezTo>
                  <a:pt x="26557" y="11659"/>
                  <a:pt x="27040" y="11153"/>
                  <a:pt x="27040" y="11153"/>
                </a:cubicBezTo>
                <a:cubicBezTo>
                  <a:pt x="27523" y="11153"/>
                  <a:pt x="28006" y="12166"/>
                  <a:pt x="28006" y="12166"/>
                </a:cubicBezTo>
                <a:lnTo>
                  <a:pt x="28972" y="13178"/>
                </a:lnTo>
                <a:cubicBezTo>
                  <a:pt x="28972" y="13178"/>
                  <a:pt x="29608" y="12512"/>
                  <a:pt x="29848" y="12529"/>
                </a:cubicBezTo>
                <a:lnTo>
                  <a:pt x="29937" y="12672"/>
                </a:lnTo>
                <a:cubicBezTo>
                  <a:pt x="30420" y="12672"/>
                  <a:pt x="30420" y="13178"/>
                  <a:pt x="30903" y="13684"/>
                </a:cubicBezTo>
                <a:cubicBezTo>
                  <a:pt x="30903" y="13684"/>
                  <a:pt x="31386" y="14701"/>
                  <a:pt x="31869" y="14701"/>
                </a:cubicBezTo>
                <a:cubicBezTo>
                  <a:pt x="31869" y="14701"/>
                  <a:pt x="32352" y="13684"/>
                  <a:pt x="32835" y="13684"/>
                </a:cubicBezTo>
                <a:cubicBezTo>
                  <a:pt x="32835" y="13684"/>
                  <a:pt x="33317" y="14701"/>
                  <a:pt x="33317" y="15207"/>
                </a:cubicBezTo>
                <a:cubicBezTo>
                  <a:pt x="33800" y="15207"/>
                  <a:pt x="34283" y="15713"/>
                  <a:pt x="34283" y="16219"/>
                </a:cubicBezTo>
                <a:lnTo>
                  <a:pt x="35249" y="15207"/>
                </a:lnTo>
                <a:lnTo>
                  <a:pt x="34766" y="14190"/>
                </a:lnTo>
                <a:cubicBezTo>
                  <a:pt x="34766" y="13684"/>
                  <a:pt x="35732" y="13684"/>
                  <a:pt x="35732" y="13178"/>
                </a:cubicBezTo>
                <a:lnTo>
                  <a:pt x="34766" y="12166"/>
                </a:lnTo>
                <a:lnTo>
                  <a:pt x="33800" y="13178"/>
                </a:lnTo>
                <a:lnTo>
                  <a:pt x="32835" y="13684"/>
                </a:lnTo>
                <a:cubicBezTo>
                  <a:pt x="32352" y="13684"/>
                  <a:pt x="31869" y="12672"/>
                  <a:pt x="31869" y="12672"/>
                </a:cubicBezTo>
                <a:cubicBezTo>
                  <a:pt x="31869" y="12672"/>
                  <a:pt x="31386" y="11659"/>
                  <a:pt x="30903" y="11659"/>
                </a:cubicBezTo>
                <a:cubicBezTo>
                  <a:pt x="31386" y="11153"/>
                  <a:pt x="31869" y="11153"/>
                  <a:pt x="32352" y="10643"/>
                </a:cubicBezTo>
                <a:cubicBezTo>
                  <a:pt x="32352" y="10643"/>
                  <a:pt x="32835" y="10137"/>
                  <a:pt x="33317" y="9630"/>
                </a:cubicBezTo>
                <a:cubicBezTo>
                  <a:pt x="33317" y="9630"/>
                  <a:pt x="33800" y="9124"/>
                  <a:pt x="34283" y="9124"/>
                </a:cubicBezTo>
                <a:cubicBezTo>
                  <a:pt x="34283" y="9124"/>
                  <a:pt x="34766" y="10137"/>
                  <a:pt x="35249" y="10137"/>
                </a:cubicBezTo>
                <a:cubicBezTo>
                  <a:pt x="35249" y="10137"/>
                  <a:pt x="36215" y="9630"/>
                  <a:pt x="36215" y="9124"/>
                </a:cubicBezTo>
                <a:lnTo>
                  <a:pt x="35249" y="8112"/>
                </a:lnTo>
                <a:cubicBezTo>
                  <a:pt x="35249" y="8112"/>
                  <a:pt x="36215" y="7095"/>
                  <a:pt x="36698" y="7095"/>
                </a:cubicBezTo>
                <a:cubicBezTo>
                  <a:pt x="36698" y="7095"/>
                  <a:pt x="37180" y="8112"/>
                  <a:pt x="37180" y="8618"/>
                </a:cubicBezTo>
                <a:cubicBezTo>
                  <a:pt x="37663" y="8618"/>
                  <a:pt x="37663" y="9124"/>
                  <a:pt x="38146" y="9630"/>
                </a:cubicBezTo>
                <a:cubicBezTo>
                  <a:pt x="38146" y="10137"/>
                  <a:pt x="38629" y="10137"/>
                  <a:pt x="39112" y="10643"/>
                </a:cubicBezTo>
                <a:cubicBezTo>
                  <a:pt x="39112" y="11153"/>
                  <a:pt x="39595" y="11659"/>
                  <a:pt x="39595" y="11659"/>
                </a:cubicBezTo>
                <a:cubicBezTo>
                  <a:pt x="40078" y="12166"/>
                  <a:pt x="40078" y="12672"/>
                  <a:pt x="40560" y="13178"/>
                </a:cubicBezTo>
                <a:lnTo>
                  <a:pt x="41526" y="12166"/>
                </a:lnTo>
                <a:cubicBezTo>
                  <a:pt x="42009" y="12166"/>
                  <a:pt x="42492" y="13178"/>
                  <a:pt x="42492" y="13178"/>
                </a:cubicBezTo>
                <a:cubicBezTo>
                  <a:pt x="42975" y="13684"/>
                  <a:pt x="42975" y="14190"/>
                  <a:pt x="43458" y="14190"/>
                </a:cubicBezTo>
                <a:cubicBezTo>
                  <a:pt x="43458" y="14190"/>
                  <a:pt x="43940" y="13684"/>
                  <a:pt x="44423" y="13684"/>
                </a:cubicBezTo>
                <a:cubicBezTo>
                  <a:pt x="44906" y="13178"/>
                  <a:pt x="44906" y="12672"/>
                  <a:pt x="45389" y="12672"/>
                </a:cubicBezTo>
                <a:cubicBezTo>
                  <a:pt x="45872" y="12166"/>
                  <a:pt x="46355" y="12166"/>
                  <a:pt x="46355" y="11659"/>
                </a:cubicBezTo>
                <a:cubicBezTo>
                  <a:pt x="46838" y="11659"/>
                  <a:pt x="47320" y="11153"/>
                  <a:pt x="47803" y="10643"/>
                </a:cubicBezTo>
                <a:lnTo>
                  <a:pt x="48769" y="10137"/>
                </a:lnTo>
                <a:cubicBezTo>
                  <a:pt x="48769" y="10137"/>
                  <a:pt x="49252" y="11153"/>
                  <a:pt x="49735" y="11153"/>
                </a:cubicBezTo>
                <a:cubicBezTo>
                  <a:pt x="49735" y="11153"/>
                  <a:pt x="50218" y="10643"/>
                  <a:pt x="50700" y="10137"/>
                </a:cubicBezTo>
                <a:cubicBezTo>
                  <a:pt x="51183" y="10137"/>
                  <a:pt x="51183" y="9630"/>
                  <a:pt x="51666" y="9630"/>
                </a:cubicBezTo>
                <a:cubicBezTo>
                  <a:pt x="52149" y="9124"/>
                  <a:pt x="52632" y="8618"/>
                  <a:pt x="52632" y="8618"/>
                </a:cubicBezTo>
                <a:cubicBezTo>
                  <a:pt x="53115" y="8618"/>
                  <a:pt x="53598" y="9630"/>
                  <a:pt x="53598" y="9630"/>
                </a:cubicBezTo>
                <a:cubicBezTo>
                  <a:pt x="54080" y="9630"/>
                  <a:pt x="54563" y="8618"/>
                  <a:pt x="54563" y="8618"/>
                </a:cubicBezTo>
                <a:cubicBezTo>
                  <a:pt x="55046" y="9124"/>
                  <a:pt x="55046" y="10137"/>
                  <a:pt x="55529" y="10137"/>
                </a:cubicBezTo>
                <a:lnTo>
                  <a:pt x="56495" y="9124"/>
                </a:lnTo>
                <a:cubicBezTo>
                  <a:pt x="56977" y="9124"/>
                  <a:pt x="56977" y="10137"/>
                  <a:pt x="57460" y="10137"/>
                </a:cubicBezTo>
                <a:cubicBezTo>
                  <a:pt x="57460" y="10643"/>
                  <a:pt x="57943" y="11153"/>
                  <a:pt x="58426" y="11153"/>
                </a:cubicBezTo>
                <a:cubicBezTo>
                  <a:pt x="58426" y="11659"/>
                  <a:pt x="58909" y="12672"/>
                  <a:pt x="58909" y="12672"/>
                </a:cubicBezTo>
                <a:lnTo>
                  <a:pt x="59875" y="11659"/>
                </a:lnTo>
                <a:cubicBezTo>
                  <a:pt x="60357" y="11659"/>
                  <a:pt x="60840" y="12672"/>
                  <a:pt x="60840" y="12672"/>
                </a:cubicBezTo>
                <a:cubicBezTo>
                  <a:pt x="61323" y="13178"/>
                  <a:pt x="61323" y="13684"/>
                  <a:pt x="61806" y="13684"/>
                </a:cubicBezTo>
                <a:cubicBezTo>
                  <a:pt x="61806" y="14190"/>
                  <a:pt x="62289" y="14701"/>
                  <a:pt x="62772" y="15207"/>
                </a:cubicBezTo>
                <a:cubicBezTo>
                  <a:pt x="62772" y="15207"/>
                  <a:pt x="63255" y="15713"/>
                  <a:pt x="63255" y="16219"/>
                </a:cubicBezTo>
                <a:lnTo>
                  <a:pt x="64220" y="15207"/>
                </a:lnTo>
                <a:cubicBezTo>
                  <a:pt x="64703" y="15207"/>
                  <a:pt x="65186" y="16219"/>
                  <a:pt x="65186" y="16219"/>
                </a:cubicBezTo>
                <a:cubicBezTo>
                  <a:pt x="65186" y="16726"/>
                  <a:pt x="64220" y="17236"/>
                  <a:pt x="64220" y="17236"/>
                </a:cubicBezTo>
                <a:cubicBezTo>
                  <a:pt x="64220" y="17742"/>
                  <a:pt x="64703" y="18248"/>
                  <a:pt x="65186" y="18248"/>
                </a:cubicBezTo>
                <a:cubicBezTo>
                  <a:pt x="65186" y="18755"/>
                  <a:pt x="65669" y="17742"/>
                  <a:pt x="66152" y="17742"/>
                </a:cubicBezTo>
                <a:cubicBezTo>
                  <a:pt x="66635" y="17742"/>
                  <a:pt x="66635" y="18755"/>
                  <a:pt x="67117" y="18755"/>
                </a:cubicBezTo>
                <a:lnTo>
                  <a:pt x="68083" y="17742"/>
                </a:lnTo>
                <a:cubicBezTo>
                  <a:pt x="67600" y="17236"/>
                  <a:pt x="67600" y="17236"/>
                  <a:pt x="67117" y="16726"/>
                </a:cubicBezTo>
                <a:cubicBezTo>
                  <a:pt x="67117" y="16219"/>
                  <a:pt x="66635" y="15713"/>
                  <a:pt x="66152" y="15713"/>
                </a:cubicBezTo>
                <a:cubicBezTo>
                  <a:pt x="66152" y="15207"/>
                  <a:pt x="65669" y="14701"/>
                  <a:pt x="65669" y="14190"/>
                </a:cubicBezTo>
                <a:cubicBezTo>
                  <a:pt x="65186" y="14190"/>
                  <a:pt x="65186" y="13684"/>
                  <a:pt x="64703" y="13178"/>
                </a:cubicBezTo>
                <a:cubicBezTo>
                  <a:pt x="64703" y="13178"/>
                  <a:pt x="64220" y="12166"/>
                  <a:pt x="63737" y="12166"/>
                </a:cubicBezTo>
                <a:lnTo>
                  <a:pt x="62772" y="13178"/>
                </a:lnTo>
                <a:cubicBezTo>
                  <a:pt x="62772" y="13178"/>
                  <a:pt x="62289" y="12166"/>
                  <a:pt x="61806" y="11659"/>
                </a:cubicBezTo>
                <a:lnTo>
                  <a:pt x="63255" y="11153"/>
                </a:lnTo>
                <a:cubicBezTo>
                  <a:pt x="63255" y="10643"/>
                  <a:pt x="62289" y="10137"/>
                  <a:pt x="62289" y="10137"/>
                </a:cubicBezTo>
                <a:cubicBezTo>
                  <a:pt x="61806" y="9630"/>
                  <a:pt x="61806" y="9124"/>
                  <a:pt x="61323" y="8618"/>
                </a:cubicBezTo>
                <a:cubicBezTo>
                  <a:pt x="62289" y="8112"/>
                  <a:pt x="62772" y="7606"/>
                  <a:pt x="63737" y="7095"/>
                </a:cubicBezTo>
                <a:cubicBezTo>
                  <a:pt x="64220" y="7606"/>
                  <a:pt x="64703" y="8618"/>
                  <a:pt x="65186" y="9124"/>
                </a:cubicBezTo>
                <a:cubicBezTo>
                  <a:pt x="65669" y="9630"/>
                  <a:pt x="65669" y="10137"/>
                  <a:pt x="66152" y="10643"/>
                </a:cubicBezTo>
                <a:lnTo>
                  <a:pt x="66635" y="11659"/>
                </a:lnTo>
                <a:cubicBezTo>
                  <a:pt x="67117" y="11659"/>
                  <a:pt x="67600" y="10643"/>
                  <a:pt x="68083" y="10643"/>
                </a:cubicBezTo>
                <a:lnTo>
                  <a:pt x="68566" y="11659"/>
                </a:lnTo>
                <a:cubicBezTo>
                  <a:pt x="69049" y="11659"/>
                  <a:pt x="69532" y="11153"/>
                  <a:pt x="70015" y="11153"/>
                </a:cubicBezTo>
                <a:cubicBezTo>
                  <a:pt x="70015" y="10643"/>
                  <a:pt x="69049" y="10137"/>
                  <a:pt x="69049" y="9630"/>
                </a:cubicBezTo>
                <a:lnTo>
                  <a:pt x="70015" y="9124"/>
                </a:lnTo>
                <a:cubicBezTo>
                  <a:pt x="70497" y="9124"/>
                  <a:pt x="70497" y="9630"/>
                  <a:pt x="70980" y="10137"/>
                </a:cubicBezTo>
                <a:cubicBezTo>
                  <a:pt x="70980" y="10643"/>
                  <a:pt x="71463" y="10643"/>
                  <a:pt x="71946" y="11153"/>
                </a:cubicBezTo>
                <a:cubicBezTo>
                  <a:pt x="71946" y="11659"/>
                  <a:pt x="72429" y="12166"/>
                  <a:pt x="72429" y="12166"/>
                </a:cubicBezTo>
                <a:cubicBezTo>
                  <a:pt x="72429" y="12672"/>
                  <a:pt x="71463" y="13178"/>
                  <a:pt x="71463" y="13178"/>
                </a:cubicBezTo>
                <a:lnTo>
                  <a:pt x="72429" y="14190"/>
                </a:lnTo>
                <a:cubicBezTo>
                  <a:pt x="72429" y="14701"/>
                  <a:pt x="72912" y="15207"/>
                  <a:pt x="72912" y="15713"/>
                </a:cubicBezTo>
                <a:cubicBezTo>
                  <a:pt x="73395" y="15207"/>
                  <a:pt x="74360" y="14701"/>
                  <a:pt x="74360" y="14701"/>
                </a:cubicBezTo>
                <a:cubicBezTo>
                  <a:pt x="74360" y="14190"/>
                  <a:pt x="75326" y="14190"/>
                  <a:pt x="75326" y="13684"/>
                </a:cubicBezTo>
                <a:lnTo>
                  <a:pt x="74360" y="12672"/>
                </a:lnTo>
                <a:cubicBezTo>
                  <a:pt x="74360" y="12166"/>
                  <a:pt x="73877" y="11659"/>
                  <a:pt x="73877" y="11659"/>
                </a:cubicBezTo>
                <a:cubicBezTo>
                  <a:pt x="73395" y="11153"/>
                  <a:pt x="72912" y="10643"/>
                  <a:pt x="72912" y="10137"/>
                </a:cubicBezTo>
                <a:lnTo>
                  <a:pt x="73877" y="9630"/>
                </a:lnTo>
                <a:cubicBezTo>
                  <a:pt x="74360" y="9124"/>
                  <a:pt x="74843" y="9124"/>
                  <a:pt x="74843" y="8618"/>
                </a:cubicBezTo>
                <a:lnTo>
                  <a:pt x="74360" y="7606"/>
                </a:lnTo>
                <a:cubicBezTo>
                  <a:pt x="74360" y="7095"/>
                  <a:pt x="75326" y="7095"/>
                  <a:pt x="75326" y="6589"/>
                </a:cubicBezTo>
                <a:cubicBezTo>
                  <a:pt x="75326" y="6083"/>
                  <a:pt x="74360" y="6083"/>
                  <a:pt x="74360" y="5577"/>
                </a:cubicBezTo>
                <a:lnTo>
                  <a:pt x="75326" y="4564"/>
                </a:lnTo>
                <a:cubicBezTo>
                  <a:pt x="75809" y="5071"/>
                  <a:pt x="76292" y="5577"/>
                  <a:pt x="76292" y="5577"/>
                </a:cubicBezTo>
                <a:cubicBezTo>
                  <a:pt x="76292" y="6083"/>
                  <a:pt x="77257" y="6589"/>
                  <a:pt x="77257" y="7095"/>
                </a:cubicBezTo>
                <a:cubicBezTo>
                  <a:pt x="77257" y="7095"/>
                  <a:pt x="75809" y="7606"/>
                  <a:pt x="76292" y="7606"/>
                </a:cubicBezTo>
                <a:cubicBezTo>
                  <a:pt x="76292" y="8112"/>
                  <a:pt x="76775" y="8618"/>
                  <a:pt x="76775" y="9124"/>
                </a:cubicBezTo>
                <a:lnTo>
                  <a:pt x="75809" y="9630"/>
                </a:lnTo>
                <a:cubicBezTo>
                  <a:pt x="75809" y="10137"/>
                  <a:pt x="76292" y="10643"/>
                  <a:pt x="76775" y="11153"/>
                </a:cubicBezTo>
                <a:cubicBezTo>
                  <a:pt x="76775" y="11153"/>
                  <a:pt x="77257" y="11659"/>
                  <a:pt x="77257" y="12166"/>
                </a:cubicBezTo>
                <a:cubicBezTo>
                  <a:pt x="77740" y="12166"/>
                  <a:pt x="78223" y="13178"/>
                  <a:pt x="78223" y="13178"/>
                </a:cubicBezTo>
                <a:cubicBezTo>
                  <a:pt x="78706" y="13178"/>
                  <a:pt x="79189" y="12166"/>
                  <a:pt x="79189" y="12166"/>
                </a:cubicBezTo>
                <a:cubicBezTo>
                  <a:pt x="79672" y="12166"/>
                  <a:pt x="80155" y="13178"/>
                  <a:pt x="80155" y="13684"/>
                </a:cubicBezTo>
                <a:lnTo>
                  <a:pt x="79189" y="14190"/>
                </a:lnTo>
                <a:cubicBezTo>
                  <a:pt x="79189" y="14701"/>
                  <a:pt x="79672" y="15207"/>
                  <a:pt x="80155" y="15207"/>
                </a:cubicBezTo>
                <a:cubicBezTo>
                  <a:pt x="80155" y="15713"/>
                  <a:pt x="80637" y="16219"/>
                  <a:pt x="80637" y="16726"/>
                </a:cubicBezTo>
                <a:lnTo>
                  <a:pt x="79672" y="17236"/>
                </a:lnTo>
                <a:cubicBezTo>
                  <a:pt x="79672" y="17742"/>
                  <a:pt x="80637" y="18248"/>
                  <a:pt x="80637" y="18755"/>
                </a:cubicBezTo>
                <a:cubicBezTo>
                  <a:pt x="80637" y="18755"/>
                  <a:pt x="79672" y="19261"/>
                  <a:pt x="79189" y="19261"/>
                </a:cubicBezTo>
                <a:cubicBezTo>
                  <a:pt x="79189" y="19767"/>
                  <a:pt x="78223" y="19767"/>
                  <a:pt x="78223" y="20277"/>
                </a:cubicBezTo>
                <a:cubicBezTo>
                  <a:pt x="78223" y="20784"/>
                  <a:pt x="79189" y="21290"/>
                  <a:pt x="79189" y="21290"/>
                </a:cubicBezTo>
                <a:cubicBezTo>
                  <a:pt x="79189" y="21796"/>
                  <a:pt x="78223" y="21796"/>
                  <a:pt x="78223" y="22302"/>
                </a:cubicBezTo>
                <a:cubicBezTo>
                  <a:pt x="78223" y="22808"/>
                  <a:pt x="78706" y="23315"/>
                  <a:pt x="78706" y="23315"/>
                </a:cubicBezTo>
                <a:cubicBezTo>
                  <a:pt x="79189" y="23315"/>
                  <a:pt x="79672" y="22808"/>
                  <a:pt x="80155" y="22808"/>
                </a:cubicBezTo>
                <a:cubicBezTo>
                  <a:pt x="80155" y="22302"/>
                  <a:pt x="81120" y="21796"/>
                  <a:pt x="81120" y="21796"/>
                </a:cubicBezTo>
                <a:cubicBezTo>
                  <a:pt x="81120" y="21290"/>
                  <a:pt x="80155" y="20784"/>
                  <a:pt x="80155" y="20784"/>
                </a:cubicBezTo>
                <a:cubicBezTo>
                  <a:pt x="80155" y="20277"/>
                  <a:pt x="81120" y="19767"/>
                  <a:pt x="81120" y="19767"/>
                </a:cubicBezTo>
                <a:cubicBezTo>
                  <a:pt x="81603" y="19261"/>
                  <a:pt x="80637" y="18755"/>
                  <a:pt x="80637" y="18755"/>
                </a:cubicBezTo>
                <a:cubicBezTo>
                  <a:pt x="80637" y="18248"/>
                  <a:pt x="81603" y="18248"/>
                  <a:pt x="81603" y="17742"/>
                </a:cubicBezTo>
                <a:cubicBezTo>
                  <a:pt x="81603" y="17236"/>
                  <a:pt x="82569" y="17236"/>
                  <a:pt x="82569" y="16726"/>
                </a:cubicBezTo>
                <a:cubicBezTo>
                  <a:pt x="82569" y="16726"/>
                  <a:pt x="81603" y="16219"/>
                  <a:pt x="81603" y="15713"/>
                </a:cubicBezTo>
                <a:cubicBezTo>
                  <a:pt x="81603" y="15207"/>
                  <a:pt x="81120" y="15207"/>
                  <a:pt x="81120" y="14701"/>
                </a:cubicBezTo>
                <a:cubicBezTo>
                  <a:pt x="81120" y="14190"/>
                  <a:pt x="82086" y="14190"/>
                  <a:pt x="82086" y="13684"/>
                </a:cubicBezTo>
                <a:cubicBezTo>
                  <a:pt x="82086" y="13178"/>
                  <a:pt x="81120" y="12672"/>
                  <a:pt x="81120" y="12672"/>
                </a:cubicBezTo>
                <a:cubicBezTo>
                  <a:pt x="81120" y="12166"/>
                  <a:pt x="80637" y="11659"/>
                  <a:pt x="80637" y="11659"/>
                </a:cubicBezTo>
                <a:cubicBezTo>
                  <a:pt x="80637" y="11153"/>
                  <a:pt x="81603" y="10643"/>
                  <a:pt x="81603" y="10643"/>
                </a:cubicBezTo>
                <a:lnTo>
                  <a:pt x="80637" y="9630"/>
                </a:lnTo>
                <a:lnTo>
                  <a:pt x="79672" y="10137"/>
                </a:lnTo>
                <a:lnTo>
                  <a:pt x="78706" y="9124"/>
                </a:lnTo>
                <a:cubicBezTo>
                  <a:pt x="78706" y="8618"/>
                  <a:pt x="78223" y="8618"/>
                  <a:pt x="77740" y="8112"/>
                </a:cubicBezTo>
                <a:cubicBezTo>
                  <a:pt x="78706" y="7606"/>
                  <a:pt x="79189" y="7095"/>
                  <a:pt x="80155" y="6083"/>
                </a:cubicBezTo>
                <a:cubicBezTo>
                  <a:pt x="80637" y="6589"/>
                  <a:pt x="80637" y="7606"/>
                  <a:pt x="81120" y="7606"/>
                </a:cubicBezTo>
                <a:cubicBezTo>
                  <a:pt x="81120" y="7606"/>
                  <a:pt x="81603" y="6589"/>
                  <a:pt x="82086" y="6589"/>
                </a:cubicBezTo>
                <a:cubicBezTo>
                  <a:pt x="82569" y="6589"/>
                  <a:pt x="82569" y="7606"/>
                  <a:pt x="83052" y="7606"/>
                </a:cubicBezTo>
                <a:cubicBezTo>
                  <a:pt x="83052" y="7606"/>
                  <a:pt x="84017" y="6589"/>
                  <a:pt x="84017" y="7095"/>
                </a:cubicBezTo>
                <a:cubicBezTo>
                  <a:pt x="84017" y="7095"/>
                  <a:pt x="84500" y="7606"/>
                  <a:pt x="84500" y="8112"/>
                </a:cubicBezTo>
                <a:cubicBezTo>
                  <a:pt x="84983" y="8112"/>
                  <a:pt x="85466" y="8618"/>
                  <a:pt x="85466" y="9124"/>
                </a:cubicBezTo>
                <a:cubicBezTo>
                  <a:pt x="85466" y="9630"/>
                  <a:pt x="86432" y="10137"/>
                  <a:pt x="86432" y="10137"/>
                </a:cubicBezTo>
                <a:cubicBezTo>
                  <a:pt x="86432" y="10643"/>
                  <a:pt x="85466" y="10643"/>
                  <a:pt x="85466" y="11153"/>
                </a:cubicBezTo>
                <a:lnTo>
                  <a:pt x="85949" y="12166"/>
                </a:lnTo>
                <a:cubicBezTo>
                  <a:pt x="85949" y="12166"/>
                  <a:pt x="86914" y="11153"/>
                  <a:pt x="87397" y="11153"/>
                </a:cubicBezTo>
                <a:lnTo>
                  <a:pt x="87880" y="12672"/>
                </a:lnTo>
                <a:cubicBezTo>
                  <a:pt x="88363" y="12672"/>
                  <a:pt x="88846" y="11659"/>
                  <a:pt x="89329" y="11659"/>
                </a:cubicBezTo>
                <a:lnTo>
                  <a:pt x="89812" y="12672"/>
                </a:lnTo>
                <a:cubicBezTo>
                  <a:pt x="90294" y="13684"/>
                  <a:pt x="91260" y="14190"/>
                  <a:pt x="91743" y="15207"/>
                </a:cubicBezTo>
                <a:cubicBezTo>
                  <a:pt x="91743" y="14701"/>
                  <a:pt x="92709" y="14190"/>
                  <a:pt x="92709" y="14190"/>
                </a:cubicBezTo>
                <a:cubicBezTo>
                  <a:pt x="92709" y="13684"/>
                  <a:pt x="91743" y="13178"/>
                  <a:pt x="91743" y="13178"/>
                </a:cubicBezTo>
                <a:cubicBezTo>
                  <a:pt x="91743" y="12672"/>
                  <a:pt x="92709" y="12672"/>
                  <a:pt x="92709" y="12166"/>
                </a:cubicBezTo>
                <a:lnTo>
                  <a:pt x="92226" y="11153"/>
                </a:lnTo>
                <a:cubicBezTo>
                  <a:pt x="91743" y="10643"/>
                  <a:pt x="91743" y="10137"/>
                  <a:pt x="91260" y="10137"/>
                </a:cubicBezTo>
                <a:cubicBezTo>
                  <a:pt x="91260" y="9630"/>
                  <a:pt x="90777" y="8618"/>
                  <a:pt x="90294" y="8618"/>
                </a:cubicBezTo>
                <a:cubicBezTo>
                  <a:pt x="90777" y="8618"/>
                  <a:pt x="91260" y="8112"/>
                  <a:pt x="91743" y="8112"/>
                </a:cubicBezTo>
                <a:lnTo>
                  <a:pt x="92709" y="7095"/>
                </a:lnTo>
                <a:lnTo>
                  <a:pt x="93192" y="8112"/>
                </a:lnTo>
                <a:cubicBezTo>
                  <a:pt x="93675" y="8618"/>
                  <a:pt x="94157" y="9124"/>
                  <a:pt x="94157" y="9124"/>
                </a:cubicBezTo>
                <a:cubicBezTo>
                  <a:pt x="94640" y="9630"/>
                  <a:pt x="94640" y="10137"/>
                  <a:pt x="95123" y="10643"/>
                </a:cubicBezTo>
                <a:lnTo>
                  <a:pt x="96089" y="11659"/>
                </a:lnTo>
                <a:cubicBezTo>
                  <a:pt x="95606" y="12166"/>
                  <a:pt x="95123" y="12166"/>
                  <a:pt x="94640" y="12672"/>
                </a:cubicBezTo>
                <a:cubicBezTo>
                  <a:pt x="95123" y="13178"/>
                  <a:pt x="96089" y="14190"/>
                  <a:pt x="96572" y="14701"/>
                </a:cubicBezTo>
                <a:cubicBezTo>
                  <a:pt x="96572" y="14190"/>
                  <a:pt x="97537" y="14190"/>
                  <a:pt x="97537" y="13684"/>
                </a:cubicBezTo>
                <a:cubicBezTo>
                  <a:pt x="97537" y="13684"/>
                  <a:pt x="96572" y="13178"/>
                  <a:pt x="96572" y="12672"/>
                </a:cubicBezTo>
                <a:cubicBezTo>
                  <a:pt x="96572" y="12166"/>
                  <a:pt x="97537" y="12166"/>
                  <a:pt x="98020" y="11659"/>
                </a:cubicBezTo>
                <a:cubicBezTo>
                  <a:pt x="98020" y="11659"/>
                  <a:pt x="97055" y="11153"/>
                  <a:pt x="97055" y="10643"/>
                </a:cubicBezTo>
                <a:cubicBezTo>
                  <a:pt x="97055" y="10643"/>
                  <a:pt x="96089" y="10137"/>
                  <a:pt x="96089" y="9630"/>
                </a:cubicBezTo>
                <a:lnTo>
                  <a:pt x="97055" y="8618"/>
                </a:lnTo>
                <a:cubicBezTo>
                  <a:pt x="97537" y="8618"/>
                  <a:pt x="98020" y="7606"/>
                  <a:pt x="98503" y="8112"/>
                </a:cubicBezTo>
                <a:lnTo>
                  <a:pt x="98986" y="9124"/>
                </a:lnTo>
                <a:lnTo>
                  <a:pt x="98020" y="9630"/>
                </a:lnTo>
                <a:cubicBezTo>
                  <a:pt x="98020" y="10137"/>
                  <a:pt x="98986" y="10643"/>
                  <a:pt x="98986" y="11153"/>
                </a:cubicBezTo>
                <a:cubicBezTo>
                  <a:pt x="98986" y="11153"/>
                  <a:pt x="99469" y="11659"/>
                  <a:pt x="99469" y="12166"/>
                </a:cubicBezTo>
                <a:cubicBezTo>
                  <a:pt x="99952" y="12672"/>
                  <a:pt x="100435" y="13178"/>
                  <a:pt x="100435" y="13178"/>
                </a:cubicBezTo>
                <a:lnTo>
                  <a:pt x="101400" y="12166"/>
                </a:lnTo>
                <a:cubicBezTo>
                  <a:pt x="101883" y="12166"/>
                  <a:pt x="102366" y="13178"/>
                  <a:pt x="102366" y="13684"/>
                </a:cubicBezTo>
                <a:cubicBezTo>
                  <a:pt x="102849" y="13684"/>
                  <a:pt x="102849" y="14190"/>
                  <a:pt x="103332" y="14701"/>
                </a:cubicBezTo>
                <a:cubicBezTo>
                  <a:pt x="103815" y="14190"/>
                  <a:pt x="104780" y="13684"/>
                  <a:pt x="105263" y="13178"/>
                </a:cubicBezTo>
                <a:cubicBezTo>
                  <a:pt x="105263" y="12672"/>
                  <a:pt x="104780" y="12166"/>
                  <a:pt x="104780" y="11659"/>
                </a:cubicBezTo>
                <a:cubicBezTo>
                  <a:pt x="104298" y="11659"/>
                  <a:pt x="103815" y="12672"/>
                  <a:pt x="103332" y="12672"/>
                </a:cubicBezTo>
                <a:lnTo>
                  <a:pt x="102849" y="11659"/>
                </a:lnTo>
                <a:cubicBezTo>
                  <a:pt x="102849" y="11153"/>
                  <a:pt x="103332" y="10643"/>
                  <a:pt x="103815" y="10643"/>
                </a:cubicBezTo>
                <a:cubicBezTo>
                  <a:pt x="104298" y="10137"/>
                  <a:pt x="104298" y="10137"/>
                  <a:pt x="104780" y="9630"/>
                </a:cubicBezTo>
                <a:cubicBezTo>
                  <a:pt x="105263" y="10137"/>
                  <a:pt x="105263" y="11153"/>
                  <a:pt x="105746" y="11153"/>
                </a:cubicBezTo>
                <a:cubicBezTo>
                  <a:pt x="105746" y="11153"/>
                  <a:pt x="106229" y="10137"/>
                  <a:pt x="106712" y="10137"/>
                </a:cubicBezTo>
                <a:cubicBezTo>
                  <a:pt x="107195" y="10137"/>
                  <a:pt x="107195" y="9124"/>
                  <a:pt x="107678" y="9124"/>
                </a:cubicBezTo>
                <a:cubicBezTo>
                  <a:pt x="108161" y="9124"/>
                  <a:pt x="108161" y="10137"/>
                  <a:pt x="108643" y="10137"/>
                </a:cubicBezTo>
                <a:lnTo>
                  <a:pt x="109609" y="9630"/>
                </a:lnTo>
                <a:cubicBezTo>
                  <a:pt x="110092" y="9630"/>
                  <a:pt x="110092" y="10137"/>
                  <a:pt x="110575" y="10643"/>
                </a:cubicBezTo>
                <a:cubicBezTo>
                  <a:pt x="111058" y="11153"/>
                  <a:pt x="111541" y="12166"/>
                  <a:pt x="112024" y="12672"/>
                </a:cubicBezTo>
                <a:cubicBezTo>
                  <a:pt x="112506" y="12672"/>
                  <a:pt x="112989" y="12166"/>
                  <a:pt x="113472" y="12166"/>
                </a:cubicBezTo>
                <a:cubicBezTo>
                  <a:pt x="113472" y="11659"/>
                  <a:pt x="113955" y="11659"/>
                  <a:pt x="114438" y="11153"/>
                </a:cubicBezTo>
                <a:cubicBezTo>
                  <a:pt x="114438" y="11153"/>
                  <a:pt x="115404" y="10643"/>
                  <a:pt x="115404" y="10137"/>
                </a:cubicBezTo>
                <a:cubicBezTo>
                  <a:pt x="115886" y="10643"/>
                  <a:pt x="115886" y="11153"/>
                  <a:pt x="116369" y="11659"/>
                </a:cubicBezTo>
                <a:lnTo>
                  <a:pt x="117335" y="10643"/>
                </a:lnTo>
                <a:cubicBezTo>
                  <a:pt x="117818" y="10643"/>
                  <a:pt x="117818" y="11153"/>
                  <a:pt x="118301" y="11659"/>
                </a:cubicBezTo>
                <a:cubicBezTo>
                  <a:pt x="118301" y="12166"/>
                  <a:pt x="118784" y="12672"/>
                  <a:pt x="118784" y="12672"/>
                </a:cubicBezTo>
                <a:cubicBezTo>
                  <a:pt x="119266" y="13178"/>
                  <a:pt x="119749" y="13684"/>
                  <a:pt x="119749" y="14190"/>
                </a:cubicBezTo>
                <a:lnTo>
                  <a:pt x="118784" y="14701"/>
                </a:lnTo>
                <a:cubicBezTo>
                  <a:pt x="118784" y="15207"/>
                  <a:pt x="119266" y="15713"/>
                  <a:pt x="119749" y="15713"/>
                </a:cubicBezTo>
                <a:cubicBezTo>
                  <a:pt x="119266" y="15713"/>
                  <a:pt x="120715" y="15207"/>
                  <a:pt x="120715" y="15207"/>
                </a:cubicBezTo>
                <a:cubicBezTo>
                  <a:pt x="120715" y="14701"/>
                  <a:pt x="119749" y="14190"/>
                  <a:pt x="119749" y="14190"/>
                </a:cubicBezTo>
                <a:cubicBezTo>
                  <a:pt x="120232" y="13684"/>
                  <a:pt x="120715" y="13178"/>
                  <a:pt x="120715" y="13178"/>
                </a:cubicBezTo>
                <a:cubicBezTo>
                  <a:pt x="121198" y="13178"/>
                  <a:pt x="121681" y="14190"/>
                  <a:pt x="121681" y="14190"/>
                </a:cubicBezTo>
                <a:cubicBezTo>
                  <a:pt x="121681" y="14190"/>
                  <a:pt x="122647" y="13684"/>
                  <a:pt x="122647" y="13178"/>
                </a:cubicBezTo>
                <a:cubicBezTo>
                  <a:pt x="122647" y="13178"/>
                  <a:pt x="121681" y="12672"/>
                  <a:pt x="122164" y="12166"/>
                </a:cubicBezTo>
                <a:cubicBezTo>
                  <a:pt x="122164" y="11659"/>
                  <a:pt x="123129" y="11659"/>
                  <a:pt x="123129" y="11153"/>
                </a:cubicBezTo>
                <a:cubicBezTo>
                  <a:pt x="123129" y="11153"/>
                  <a:pt x="122164" y="10643"/>
                  <a:pt x="122164" y="10137"/>
                </a:cubicBezTo>
                <a:lnTo>
                  <a:pt x="121198" y="11153"/>
                </a:lnTo>
                <a:cubicBezTo>
                  <a:pt x="120715" y="11153"/>
                  <a:pt x="120232" y="12166"/>
                  <a:pt x="120232" y="12166"/>
                </a:cubicBezTo>
                <a:cubicBezTo>
                  <a:pt x="119749" y="12166"/>
                  <a:pt x="119266" y="11153"/>
                  <a:pt x="119266" y="10643"/>
                </a:cubicBezTo>
                <a:cubicBezTo>
                  <a:pt x="119266" y="10643"/>
                  <a:pt x="118301" y="10137"/>
                  <a:pt x="118301" y="9630"/>
                </a:cubicBezTo>
                <a:cubicBezTo>
                  <a:pt x="118301" y="9630"/>
                  <a:pt x="119266" y="9124"/>
                  <a:pt x="119266" y="8618"/>
                </a:cubicBezTo>
                <a:cubicBezTo>
                  <a:pt x="119266" y="8618"/>
                  <a:pt x="118784" y="8112"/>
                  <a:pt x="118784" y="7606"/>
                </a:cubicBezTo>
                <a:cubicBezTo>
                  <a:pt x="119266" y="7095"/>
                  <a:pt x="120232" y="6589"/>
                  <a:pt x="120715" y="6083"/>
                </a:cubicBezTo>
                <a:cubicBezTo>
                  <a:pt x="121198" y="6589"/>
                  <a:pt x="121198" y="6589"/>
                  <a:pt x="121681" y="7095"/>
                </a:cubicBezTo>
                <a:cubicBezTo>
                  <a:pt x="122164" y="7606"/>
                  <a:pt x="122647" y="8618"/>
                  <a:pt x="123129" y="9124"/>
                </a:cubicBezTo>
                <a:cubicBezTo>
                  <a:pt x="123612" y="9124"/>
                  <a:pt x="124095" y="8618"/>
                  <a:pt x="124095" y="8618"/>
                </a:cubicBezTo>
                <a:cubicBezTo>
                  <a:pt x="124578" y="8618"/>
                  <a:pt x="125061" y="9630"/>
                  <a:pt x="125061" y="9630"/>
                </a:cubicBezTo>
                <a:cubicBezTo>
                  <a:pt x="125061" y="9630"/>
                  <a:pt x="126026" y="9124"/>
                  <a:pt x="126026" y="8618"/>
                </a:cubicBezTo>
                <a:cubicBezTo>
                  <a:pt x="126509" y="8618"/>
                  <a:pt x="125544" y="7606"/>
                  <a:pt x="125544" y="7606"/>
                </a:cubicBezTo>
                <a:cubicBezTo>
                  <a:pt x="125544" y="7095"/>
                  <a:pt x="126509" y="7095"/>
                  <a:pt x="126509" y="6589"/>
                </a:cubicBezTo>
                <a:cubicBezTo>
                  <a:pt x="126509" y="6589"/>
                  <a:pt x="125544" y="6083"/>
                  <a:pt x="125544" y="5577"/>
                </a:cubicBezTo>
                <a:cubicBezTo>
                  <a:pt x="125544" y="5071"/>
                  <a:pt x="126509" y="5071"/>
                  <a:pt x="126509" y="4564"/>
                </a:cubicBezTo>
                <a:cubicBezTo>
                  <a:pt x="126509" y="5071"/>
                  <a:pt x="127475" y="5577"/>
                  <a:pt x="127475" y="6083"/>
                </a:cubicBezTo>
                <a:cubicBezTo>
                  <a:pt x="127475" y="6083"/>
                  <a:pt x="128441" y="6589"/>
                  <a:pt x="128441" y="7095"/>
                </a:cubicBezTo>
                <a:cubicBezTo>
                  <a:pt x="128441" y="7095"/>
                  <a:pt x="127475" y="7606"/>
                  <a:pt x="127475" y="8112"/>
                </a:cubicBezTo>
                <a:cubicBezTo>
                  <a:pt x="127475" y="8112"/>
                  <a:pt x="127958" y="8618"/>
                  <a:pt x="127958" y="9124"/>
                </a:cubicBezTo>
                <a:cubicBezTo>
                  <a:pt x="127958" y="9124"/>
                  <a:pt x="126992" y="9630"/>
                  <a:pt x="126992" y="10137"/>
                </a:cubicBezTo>
                <a:cubicBezTo>
                  <a:pt x="126992" y="10137"/>
                  <a:pt x="127958" y="10643"/>
                  <a:pt x="127958" y="11153"/>
                </a:cubicBezTo>
                <a:cubicBezTo>
                  <a:pt x="127958" y="11659"/>
                  <a:pt x="128441" y="11659"/>
                  <a:pt x="128924" y="12166"/>
                </a:cubicBezTo>
                <a:cubicBezTo>
                  <a:pt x="128924" y="12166"/>
                  <a:pt x="129406" y="11153"/>
                  <a:pt x="129889" y="11153"/>
                </a:cubicBezTo>
                <a:cubicBezTo>
                  <a:pt x="129889" y="11153"/>
                  <a:pt x="130372" y="12166"/>
                  <a:pt x="130372" y="12672"/>
                </a:cubicBezTo>
                <a:cubicBezTo>
                  <a:pt x="130855" y="12672"/>
                  <a:pt x="131338" y="11659"/>
                  <a:pt x="131821" y="11659"/>
                </a:cubicBezTo>
                <a:lnTo>
                  <a:pt x="132304" y="12672"/>
                </a:lnTo>
                <a:cubicBezTo>
                  <a:pt x="132304" y="12711"/>
                  <a:pt x="132310" y="12750"/>
                  <a:pt x="132320" y="12784"/>
                </a:cubicBezTo>
                <a:cubicBezTo>
                  <a:pt x="132074" y="12962"/>
                  <a:pt x="131338" y="13325"/>
                  <a:pt x="131338" y="13684"/>
                </a:cubicBezTo>
                <a:lnTo>
                  <a:pt x="132304" y="14701"/>
                </a:lnTo>
                <a:lnTo>
                  <a:pt x="133269" y="13684"/>
                </a:lnTo>
                <a:cubicBezTo>
                  <a:pt x="133269" y="13684"/>
                  <a:pt x="132444" y="13252"/>
                  <a:pt x="132320" y="12784"/>
                </a:cubicBezTo>
                <a:cubicBezTo>
                  <a:pt x="132419" y="12715"/>
                  <a:pt x="132441" y="12672"/>
                  <a:pt x="132304" y="12672"/>
                </a:cubicBezTo>
                <a:cubicBezTo>
                  <a:pt x="132304" y="12672"/>
                  <a:pt x="133269" y="11659"/>
                  <a:pt x="133752" y="11659"/>
                </a:cubicBezTo>
                <a:lnTo>
                  <a:pt x="134235" y="13178"/>
                </a:lnTo>
                <a:cubicBezTo>
                  <a:pt x="134718" y="13178"/>
                  <a:pt x="135201" y="12166"/>
                  <a:pt x="135684" y="12166"/>
                </a:cubicBezTo>
                <a:lnTo>
                  <a:pt x="136166" y="13178"/>
                </a:lnTo>
                <a:cubicBezTo>
                  <a:pt x="136166" y="13178"/>
                  <a:pt x="137615" y="12672"/>
                  <a:pt x="137615" y="12166"/>
                </a:cubicBezTo>
                <a:lnTo>
                  <a:pt x="136649" y="11153"/>
                </a:lnTo>
                <a:cubicBezTo>
                  <a:pt x="136166" y="11659"/>
                  <a:pt x="135684" y="11659"/>
                  <a:pt x="135684" y="12166"/>
                </a:cubicBezTo>
                <a:cubicBezTo>
                  <a:pt x="135201" y="11659"/>
                  <a:pt x="134718" y="11153"/>
                  <a:pt x="134718" y="11153"/>
                </a:cubicBezTo>
                <a:cubicBezTo>
                  <a:pt x="134235" y="10643"/>
                  <a:pt x="134235" y="10137"/>
                  <a:pt x="133752" y="9630"/>
                </a:cubicBezTo>
                <a:cubicBezTo>
                  <a:pt x="133752" y="9630"/>
                  <a:pt x="133269" y="9124"/>
                  <a:pt x="132786" y="8618"/>
                </a:cubicBezTo>
                <a:lnTo>
                  <a:pt x="132304" y="7606"/>
                </a:lnTo>
                <a:cubicBezTo>
                  <a:pt x="132304" y="7606"/>
                  <a:pt x="133269" y="7095"/>
                  <a:pt x="133269" y="6589"/>
                </a:cubicBezTo>
                <a:cubicBezTo>
                  <a:pt x="133269" y="6589"/>
                  <a:pt x="132786" y="6083"/>
                  <a:pt x="132304" y="5577"/>
                </a:cubicBezTo>
                <a:cubicBezTo>
                  <a:pt x="132304" y="5071"/>
                  <a:pt x="131821" y="5071"/>
                  <a:pt x="131821" y="4564"/>
                </a:cubicBezTo>
                <a:lnTo>
                  <a:pt x="132786" y="3548"/>
                </a:lnTo>
                <a:cubicBezTo>
                  <a:pt x="132786" y="3548"/>
                  <a:pt x="133269" y="4564"/>
                  <a:pt x="133752" y="4564"/>
                </a:cubicBezTo>
                <a:cubicBezTo>
                  <a:pt x="133752" y="4564"/>
                  <a:pt x="134235" y="4054"/>
                  <a:pt x="134718" y="4054"/>
                </a:cubicBezTo>
                <a:lnTo>
                  <a:pt x="135201" y="5071"/>
                </a:lnTo>
                <a:cubicBezTo>
                  <a:pt x="135684" y="5071"/>
                  <a:pt x="136166" y="6083"/>
                  <a:pt x="136166" y="6083"/>
                </a:cubicBezTo>
                <a:cubicBezTo>
                  <a:pt x="136166" y="6083"/>
                  <a:pt x="135201" y="6589"/>
                  <a:pt x="135201" y="7095"/>
                </a:cubicBezTo>
                <a:cubicBezTo>
                  <a:pt x="135201" y="7095"/>
                  <a:pt x="135684" y="7606"/>
                  <a:pt x="136166" y="8112"/>
                </a:cubicBezTo>
                <a:cubicBezTo>
                  <a:pt x="136166" y="8618"/>
                  <a:pt x="136649" y="8618"/>
                  <a:pt x="136649" y="9124"/>
                </a:cubicBezTo>
                <a:cubicBezTo>
                  <a:pt x="137132" y="9630"/>
                  <a:pt x="137132" y="10137"/>
                  <a:pt x="137615" y="10137"/>
                </a:cubicBezTo>
                <a:cubicBezTo>
                  <a:pt x="138098" y="10643"/>
                  <a:pt x="138098" y="11153"/>
                  <a:pt x="138581" y="11659"/>
                </a:cubicBezTo>
                <a:cubicBezTo>
                  <a:pt x="138581" y="11659"/>
                  <a:pt x="139064" y="12166"/>
                  <a:pt x="139064" y="12672"/>
                </a:cubicBezTo>
                <a:cubicBezTo>
                  <a:pt x="139546" y="13178"/>
                  <a:pt x="140029" y="13684"/>
                  <a:pt x="140029" y="13684"/>
                </a:cubicBezTo>
                <a:lnTo>
                  <a:pt x="140995" y="12672"/>
                </a:lnTo>
                <a:cubicBezTo>
                  <a:pt x="141478" y="12672"/>
                  <a:pt x="141961" y="14190"/>
                  <a:pt x="141961" y="14190"/>
                </a:cubicBezTo>
                <a:cubicBezTo>
                  <a:pt x="142444" y="14190"/>
                  <a:pt x="142926" y="13178"/>
                  <a:pt x="142926" y="13178"/>
                </a:cubicBezTo>
                <a:cubicBezTo>
                  <a:pt x="143409" y="13178"/>
                  <a:pt x="143892" y="14190"/>
                  <a:pt x="143892" y="14190"/>
                </a:cubicBezTo>
                <a:cubicBezTo>
                  <a:pt x="144375" y="14701"/>
                  <a:pt x="144375" y="15207"/>
                  <a:pt x="144858" y="15207"/>
                </a:cubicBezTo>
                <a:cubicBezTo>
                  <a:pt x="144858" y="15713"/>
                  <a:pt x="145341" y="16219"/>
                  <a:pt x="145341" y="16726"/>
                </a:cubicBezTo>
                <a:cubicBezTo>
                  <a:pt x="145824" y="16726"/>
                  <a:pt x="146306" y="17742"/>
                  <a:pt x="146306" y="17742"/>
                </a:cubicBezTo>
                <a:cubicBezTo>
                  <a:pt x="146789" y="17742"/>
                  <a:pt x="147272" y="16726"/>
                  <a:pt x="147272" y="16726"/>
                </a:cubicBezTo>
                <a:cubicBezTo>
                  <a:pt x="147272" y="16219"/>
                  <a:pt x="146789" y="16219"/>
                  <a:pt x="146789" y="15713"/>
                </a:cubicBezTo>
                <a:cubicBezTo>
                  <a:pt x="146306" y="15207"/>
                  <a:pt x="146306" y="14701"/>
                  <a:pt x="145824" y="14701"/>
                </a:cubicBezTo>
                <a:cubicBezTo>
                  <a:pt x="145824" y="14190"/>
                  <a:pt x="144858" y="13684"/>
                  <a:pt x="144858" y="13684"/>
                </a:cubicBezTo>
                <a:cubicBezTo>
                  <a:pt x="144858" y="13178"/>
                  <a:pt x="145824" y="12672"/>
                  <a:pt x="146306" y="12672"/>
                </a:cubicBezTo>
                <a:cubicBezTo>
                  <a:pt x="146306" y="12166"/>
                  <a:pt x="146789" y="12166"/>
                  <a:pt x="147272" y="11659"/>
                </a:cubicBezTo>
                <a:cubicBezTo>
                  <a:pt x="146789" y="11659"/>
                  <a:pt x="146789" y="10643"/>
                  <a:pt x="146306" y="10643"/>
                </a:cubicBezTo>
                <a:cubicBezTo>
                  <a:pt x="146789" y="10643"/>
                  <a:pt x="147272" y="9630"/>
                  <a:pt x="147272" y="9630"/>
                </a:cubicBezTo>
                <a:cubicBezTo>
                  <a:pt x="147755" y="9630"/>
                  <a:pt x="147755" y="10643"/>
                  <a:pt x="148238" y="10643"/>
                </a:cubicBezTo>
                <a:cubicBezTo>
                  <a:pt x="148721" y="10643"/>
                  <a:pt x="149204" y="10137"/>
                  <a:pt x="149204" y="10137"/>
                </a:cubicBezTo>
                <a:cubicBezTo>
                  <a:pt x="149686" y="10137"/>
                  <a:pt x="149686" y="11153"/>
                  <a:pt x="150169" y="11153"/>
                </a:cubicBezTo>
                <a:lnTo>
                  <a:pt x="151135" y="10137"/>
                </a:lnTo>
                <a:cubicBezTo>
                  <a:pt x="151618" y="10137"/>
                  <a:pt x="152101" y="11153"/>
                  <a:pt x="152101" y="11153"/>
                </a:cubicBezTo>
                <a:cubicBezTo>
                  <a:pt x="152101" y="11659"/>
                  <a:pt x="152584" y="12166"/>
                  <a:pt x="153066" y="12672"/>
                </a:cubicBezTo>
                <a:lnTo>
                  <a:pt x="153549" y="13684"/>
                </a:lnTo>
                <a:cubicBezTo>
                  <a:pt x="154032" y="13684"/>
                  <a:pt x="154515" y="12672"/>
                  <a:pt x="154515" y="12672"/>
                </a:cubicBezTo>
                <a:cubicBezTo>
                  <a:pt x="154998" y="12672"/>
                  <a:pt x="155481" y="13684"/>
                  <a:pt x="155481" y="13684"/>
                </a:cubicBezTo>
                <a:cubicBezTo>
                  <a:pt x="155963" y="14190"/>
                  <a:pt x="156446" y="13178"/>
                  <a:pt x="156446" y="13178"/>
                </a:cubicBezTo>
                <a:cubicBezTo>
                  <a:pt x="156446" y="12672"/>
                  <a:pt x="155963" y="12166"/>
                  <a:pt x="155963" y="12166"/>
                </a:cubicBezTo>
                <a:cubicBezTo>
                  <a:pt x="155481" y="11659"/>
                  <a:pt x="155481" y="11153"/>
                  <a:pt x="154998" y="10643"/>
                </a:cubicBezTo>
                <a:cubicBezTo>
                  <a:pt x="154515" y="10643"/>
                  <a:pt x="154515" y="10137"/>
                  <a:pt x="154032" y="9630"/>
                </a:cubicBezTo>
                <a:lnTo>
                  <a:pt x="153549" y="8618"/>
                </a:lnTo>
                <a:cubicBezTo>
                  <a:pt x="153549" y="8112"/>
                  <a:pt x="154515" y="8112"/>
                  <a:pt x="154515" y="7606"/>
                </a:cubicBezTo>
                <a:cubicBezTo>
                  <a:pt x="154515" y="8112"/>
                  <a:pt x="154998" y="8618"/>
                  <a:pt x="155481" y="8618"/>
                </a:cubicBezTo>
                <a:cubicBezTo>
                  <a:pt x="155481" y="9124"/>
                  <a:pt x="155963" y="10137"/>
                  <a:pt x="155963" y="10137"/>
                </a:cubicBezTo>
                <a:cubicBezTo>
                  <a:pt x="156446" y="10137"/>
                  <a:pt x="156929" y="9124"/>
                  <a:pt x="156929" y="9124"/>
                </a:cubicBezTo>
                <a:cubicBezTo>
                  <a:pt x="157412" y="8618"/>
                  <a:pt x="157895" y="8618"/>
                  <a:pt x="158378" y="8112"/>
                </a:cubicBezTo>
                <a:cubicBezTo>
                  <a:pt x="158378" y="8618"/>
                  <a:pt x="159343" y="9124"/>
                  <a:pt x="158861" y="9124"/>
                </a:cubicBezTo>
                <a:cubicBezTo>
                  <a:pt x="158861" y="9630"/>
                  <a:pt x="158378" y="10137"/>
                  <a:pt x="157895" y="10137"/>
                </a:cubicBezTo>
                <a:cubicBezTo>
                  <a:pt x="157895" y="10137"/>
                  <a:pt x="156929" y="10643"/>
                  <a:pt x="156929" y="11153"/>
                </a:cubicBezTo>
                <a:cubicBezTo>
                  <a:pt x="156929" y="11153"/>
                  <a:pt x="157412" y="11659"/>
                  <a:pt x="157895" y="12166"/>
                </a:cubicBezTo>
                <a:cubicBezTo>
                  <a:pt x="157895" y="12672"/>
                  <a:pt x="158378" y="13178"/>
                  <a:pt x="158378" y="13178"/>
                </a:cubicBezTo>
                <a:cubicBezTo>
                  <a:pt x="158861" y="13684"/>
                  <a:pt x="158861" y="14190"/>
                  <a:pt x="159343" y="14701"/>
                </a:cubicBezTo>
                <a:cubicBezTo>
                  <a:pt x="159826" y="14701"/>
                  <a:pt x="159826" y="15207"/>
                  <a:pt x="160309" y="15713"/>
                </a:cubicBezTo>
                <a:lnTo>
                  <a:pt x="160792" y="16726"/>
                </a:lnTo>
                <a:cubicBezTo>
                  <a:pt x="161275" y="16726"/>
                  <a:pt x="162241" y="15713"/>
                  <a:pt x="162241" y="15713"/>
                </a:cubicBezTo>
                <a:lnTo>
                  <a:pt x="161275" y="14701"/>
                </a:lnTo>
                <a:cubicBezTo>
                  <a:pt x="160792" y="14190"/>
                  <a:pt x="160792" y="14190"/>
                  <a:pt x="160309" y="13684"/>
                </a:cubicBezTo>
                <a:cubicBezTo>
                  <a:pt x="159826" y="12672"/>
                  <a:pt x="159343" y="12166"/>
                  <a:pt x="158861" y="11153"/>
                </a:cubicBezTo>
                <a:cubicBezTo>
                  <a:pt x="159343" y="10643"/>
                  <a:pt x="160309" y="10137"/>
                  <a:pt x="160792" y="9630"/>
                </a:cubicBezTo>
                <a:cubicBezTo>
                  <a:pt x="161275" y="9630"/>
                  <a:pt x="161275" y="10643"/>
                  <a:pt x="161758" y="10643"/>
                </a:cubicBezTo>
                <a:cubicBezTo>
                  <a:pt x="162241" y="10643"/>
                  <a:pt x="162723" y="9630"/>
                  <a:pt x="162723" y="9630"/>
                </a:cubicBezTo>
                <a:cubicBezTo>
                  <a:pt x="163206" y="10137"/>
                  <a:pt x="163206" y="11153"/>
                  <a:pt x="163689" y="11153"/>
                </a:cubicBezTo>
                <a:cubicBezTo>
                  <a:pt x="164172" y="11153"/>
                  <a:pt x="164655" y="10137"/>
                  <a:pt x="164655" y="10137"/>
                </a:cubicBezTo>
                <a:cubicBezTo>
                  <a:pt x="165138" y="10137"/>
                  <a:pt x="165138" y="11153"/>
                  <a:pt x="165621" y="11153"/>
                </a:cubicBezTo>
                <a:lnTo>
                  <a:pt x="166586" y="10643"/>
                </a:lnTo>
                <a:cubicBezTo>
                  <a:pt x="166586" y="10137"/>
                  <a:pt x="165621" y="9630"/>
                  <a:pt x="165621" y="9124"/>
                </a:cubicBezTo>
                <a:lnTo>
                  <a:pt x="167069" y="8618"/>
                </a:lnTo>
                <a:cubicBezTo>
                  <a:pt x="167069" y="8618"/>
                  <a:pt x="167552" y="9124"/>
                  <a:pt x="167552" y="9630"/>
                </a:cubicBezTo>
                <a:cubicBezTo>
                  <a:pt x="168035" y="9630"/>
                  <a:pt x="168035" y="10643"/>
                  <a:pt x="168518" y="10643"/>
                </a:cubicBezTo>
                <a:cubicBezTo>
                  <a:pt x="168035" y="11153"/>
                  <a:pt x="167069" y="11659"/>
                  <a:pt x="166586" y="12166"/>
                </a:cubicBezTo>
                <a:cubicBezTo>
                  <a:pt x="167069" y="13178"/>
                  <a:pt x="167552" y="13684"/>
                  <a:pt x="168035" y="14701"/>
                </a:cubicBezTo>
                <a:cubicBezTo>
                  <a:pt x="169001" y="14190"/>
                  <a:pt x="169483" y="13684"/>
                  <a:pt x="169966" y="13178"/>
                </a:cubicBezTo>
                <a:cubicBezTo>
                  <a:pt x="169483" y="12166"/>
                  <a:pt x="169001" y="11659"/>
                  <a:pt x="168518" y="10643"/>
                </a:cubicBezTo>
                <a:lnTo>
                  <a:pt x="169483" y="9630"/>
                </a:lnTo>
                <a:cubicBezTo>
                  <a:pt x="169966" y="9630"/>
                  <a:pt x="170449" y="10643"/>
                  <a:pt x="170449" y="11153"/>
                </a:cubicBezTo>
                <a:cubicBezTo>
                  <a:pt x="170932" y="11153"/>
                  <a:pt x="170932" y="11659"/>
                  <a:pt x="171415" y="12166"/>
                </a:cubicBezTo>
                <a:lnTo>
                  <a:pt x="171898" y="13178"/>
                </a:lnTo>
                <a:cubicBezTo>
                  <a:pt x="172381" y="13178"/>
                  <a:pt x="172863" y="12166"/>
                  <a:pt x="173346" y="12166"/>
                </a:cubicBezTo>
                <a:cubicBezTo>
                  <a:pt x="173346" y="12166"/>
                  <a:pt x="173829" y="13178"/>
                  <a:pt x="173829" y="13684"/>
                </a:cubicBezTo>
                <a:lnTo>
                  <a:pt x="172863" y="14190"/>
                </a:lnTo>
                <a:cubicBezTo>
                  <a:pt x="172863" y="14701"/>
                  <a:pt x="173829" y="15207"/>
                  <a:pt x="173829" y="15713"/>
                </a:cubicBezTo>
                <a:cubicBezTo>
                  <a:pt x="173829" y="15713"/>
                  <a:pt x="174312" y="16726"/>
                  <a:pt x="174795" y="16726"/>
                </a:cubicBezTo>
                <a:cubicBezTo>
                  <a:pt x="174795" y="16726"/>
                  <a:pt x="175278" y="15713"/>
                  <a:pt x="175761" y="15713"/>
                </a:cubicBezTo>
                <a:cubicBezTo>
                  <a:pt x="175761" y="15207"/>
                  <a:pt x="174795" y="14701"/>
                  <a:pt x="174795" y="14701"/>
                </a:cubicBezTo>
                <a:cubicBezTo>
                  <a:pt x="174795" y="14190"/>
                  <a:pt x="175761" y="14190"/>
                  <a:pt x="175761" y="13684"/>
                </a:cubicBezTo>
                <a:cubicBezTo>
                  <a:pt x="176244" y="13178"/>
                  <a:pt x="176726" y="13178"/>
                  <a:pt x="177209" y="12672"/>
                </a:cubicBezTo>
                <a:cubicBezTo>
                  <a:pt x="177209" y="12672"/>
                  <a:pt x="176244" y="12166"/>
                  <a:pt x="176244" y="11659"/>
                </a:cubicBezTo>
                <a:lnTo>
                  <a:pt x="175278" y="12672"/>
                </a:lnTo>
                <a:cubicBezTo>
                  <a:pt x="174795" y="12672"/>
                  <a:pt x="174312" y="11659"/>
                  <a:pt x="174312" y="11659"/>
                </a:cubicBezTo>
                <a:cubicBezTo>
                  <a:pt x="173829" y="11153"/>
                  <a:pt x="173829" y="10643"/>
                  <a:pt x="173346" y="10137"/>
                </a:cubicBezTo>
                <a:cubicBezTo>
                  <a:pt x="173346" y="10137"/>
                  <a:pt x="172863" y="9630"/>
                  <a:pt x="172381" y="9124"/>
                </a:cubicBezTo>
                <a:cubicBezTo>
                  <a:pt x="172381" y="9124"/>
                  <a:pt x="171898" y="8618"/>
                  <a:pt x="171898" y="8112"/>
                </a:cubicBezTo>
                <a:cubicBezTo>
                  <a:pt x="171898" y="7606"/>
                  <a:pt x="170932" y="7095"/>
                  <a:pt x="170932" y="7095"/>
                </a:cubicBezTo>
                <a:cubicBezTo>
                  <a:pt x="170932" y="6589"/>
                  <a:pt x="171898" y="6083"/>
                  <a:pt x="171898" y="6083"/>
                </a:cubicBezTo>
                <a:lnTo>
                  <a:pt x="172863" y="7095"/>
                </a:lnTo>
                <a:cubicBezTo>
                  <a:pt x="173346" y="7095"/>
                  <a:pt x="173829" y="6589"/>
                  <a:pt x="173829" y="6589"/>
                </a:cubicBezTo>
                <a:cubicBezTo>
                  <a:pt x="174312" y="6589"/>
                  <a:pt x="174312" y="7606"/>
                  <a:pt x="174795" y="7606"/>
                </a:cubicBezTo>
                <a:lnTo>
                  <a:pt x="175761" y="6589"/>
                </a:lnTo>
                <a:lnTo>
                  <a:pt x="176726" y="5577"/>
                </a:lnTo>
                <a:cubicBezTo>
                  <a:pt x="177209" y="6083"/>
                  <a:pt x="177692" y="6589"/>
                  <a:pt x="177692" y="7095"/>
                </a:cubicBezTo>
                <a:cubicBezTo>
                  <a:pt x="178175" y="7095"/>
                  <a:pt x="178175" y="7606"/>
                  <a:pt x="178658" y="8112"/>
                </a:cubicBezTo>
                <a:cubicBezTo>
                  <a:pt x="179141" y="8618"/>
                  <a:pt x="179624" y="9630"/>
                  <a:pt x="180106" y="10137"/>
                </a:cubicBezTo>
                <a:cubicBezTo>
                  <a:pt x="180589" y="11153"/>
                  <a:pt x="181555" y="11659"/>
                  <a:pt x="182038" y="12672"/>
                </a:cubicBezTo>
                <a:cubicBezTo>
                  <a:pt x="182038" y="12672"/>
                  <a:pt x="182521" y="13178"/>
                  <a:pt x="182521" y="13684"/>
                </a:cubicBezTo>
                <a:cubicBezTo>
                  <a:pt x="183004" y="14190"/>
                  <a:pt x="183487" y="14190"/>
                  <a:pt x="183487" y="14701"/>
                </a:cubicBezTo>
                <a:cubicBezTo>
                  <a:pt x="183487" y="15207"/>
                  <a:pt x="184452" y="15713"/>
                  <a:pt x="184452" y="15713"/>
                </a:cubicBezTo>
                <a:cubicBezTo>
                  <a:pt x="184452" y="16219"/>
                  <a:pt x="183487" y="16726"/>
                  <a:pt x="183487" y="16726"/>
                </a:cubicBezTo>
                <a:cubicBezTo>
                  <a:pt x="183004" y="17236"/>
                  <a:pt x="183969" y="17742"/>
                  <a:pt x="183969" y="17742"/>
                </a:cubicBezTo>
                <a:cubicBezTo>
                  <a:pt x="183969" y="17742"/>
                  <a:pt x="185418" y="17236"/>
                  <a:pt x="184935" y="17236"/>
                </a:cubicBezTo>
                <a:cubicBezTo>
                  <a:pt x="184935" y="16726"/>
                  <a:pt x="184452" y="16219"/>
                  <a:pt x="184452" y="15713"/>
                </a:cubicBezTo>
                <a:lnTo>
                  <a:pt x="185418" y="15207"/>
                </a:lnTo>
                <a:cubicBezTo>
                  <a:pt x="185418" y="14701"/>
                  <a:pt x="184935" y="14190"/>
                  <a:pt x="184452" y="14190"/>
                </a:cubicBezTo>
                <a:cubicBezTo>
                  <a:pt x="184452" y="13684"/>
                  <a:pt x="183969" y="13178"/>
                  <a:pt x="183969" y="12672"/>
                </a:cubicBezTo>
                <a:cubicBezTo>
                  <a:pt x="183969" y="12672"/>
                  <a:pt x="184452" y="12166"/>
                  <a:pt x="184935" y="12166"/>
                </a:cubicBezTo>
                <a:cubicBezTo>
                  <a:pt x="184935" y="11659"/>
                  <a:pt x="185901" y="11153"/>
                  <a:pt x="185901" y="11153"/>
                </a:cubicBezTo>
                <a:lnTo>
                  <a:pt x="184935" y="10137"/>
                </a:lnTo>
                <a:cubicBezTo>
                  <a:pt x="184935" y="9630"/>
                  <a:pt x="185901" y="9124"/>
                  <a:pt x="186384" y="9124"/>
                </a:cubicBezTo>
                <a:cubicBezTo>
                  <a:pt x="186384" y="8618"/>
                  <a:pt x="186867" y="8618"/>
                  <a:pt x="187349" y="8112"/>
                </a:cubicBezTo>
                <a:cubicBezTo>
                  <a:pt x="187349" y="8112"/>
                  <a:pt x="186384" y="7606"/>
                  <a:pt x="186384" y="7095"/>
                </a:cubicBezTo>
                <a:lnTo>
                  <a:pt x="187349" y="6083"/>
                </a:lnTo>
                <a:cubicBezTo>
                  <a:pt x="187832" y="6083"/>
                  <a:pt x="188315" y="7095"/>
                  <a:pt x="188315" y="7606"/>
                </a:cubicBezTo>
                <a:cubicBezTo>
                  <a:pt x="188315" y="7606"/>
                  <a:pt x="189281" y="8112"/>
                  <a:pt x="189281" y="8618"/>
                </a:cubicBezTo>
                <a:cubicBezTo>
                  <a:pt x="189281" y="8618"/>
                  <a:pt x="187832" y="9124"/>
                  <a:pt x="188315" y="9124"/>
                </a:cubicBezTo>
                <a:cubicBezTo>
                  <a:pt x="188315" y="9630"/>
                  <a:pt x="188798" y="10137"/>
                  <a:pt x="188798" y="10643"/>
                </a:cubicBezTo>
                <a:cubicBezTo>
                  <a:pt x="189281" y="11153"/>
                  <a:pt x="189764" y="12166"/>
                  <a:pt x="190730" y="12672"/>
                </a:cubicBezTo>
                <a:cubicBezTo>
                  <a:pt x="190730" y="12166"/>
                  <a:pt x="191695" y="12166"/>
                  <a:pt x="191695" y="11659"/>
                </a:cubicBezTo>
                <a:cubicBezTo>
                  <a:pt x="191695" y="11659"/>
                  <a:pt x="190730" y="11153"/>
                  <a:pt x="190730" y="10643"/>
                </a:cubicBezTo>
                <a:lnTo>
                  <a:pt x="191695" y="10137"/>
                </a:lnTo>
                <a:cubicBezTo>
                  <a:pt x="192178" y="9630"/>
                  <a:pt x="192661" y="11153"/>
                  <a:pt x="192661" y="11153"/>
                </a:cubicBezTo>
                <a:cubicBezTo>
                  <a:pt x="192661" y="11153"/>
                  <a:pt x="193144" y="12166"/>
                  <a:pt x="193627" y="12166"/>
                </a:cubicBezTo>
                <a:cubicBezTo>
                  <a:pt x="193627" y="12166"/>
                  <a:pt x="194592" y="11659"/>
                  <a:pt x="194592" y="11153"/>
                </a:cubicBezTo>
                <a:lnTo>
                  <a:pt x="193627" y="10137"/>
                </a:lnTo>
                <a:cubicBezTo>
                  <a:pt x="193627" y="9630"/>
                  <a:pt x="194592" y="9630"/>
                  <a:pt x="195075" y="9124"/>
                </a:cubicBezTo>
                <a:cubicBezTo>
                  <a:pt x="195075" y="9124"/>
                  <a:pt x="194110" y="8618"/>
                  <a:pt x="194110" y="8112"/>
                </a:cubicBezTo>
                <a:cubicBezTo>
                  <a:pt x="194110" y="7606"/>
                  <a:pt x="195075" y="7606"/>
                  <a:pt x="195075" y="7095"/>
                </a:cubicBezTo>
                <a:cubicBezTo>
                  <a:pt x="196041" y="6589"/>
                  <a:pt x="196524" y="6083"/>
                  <a:pt x="197490" y="5577"/>
                </a:cubicBezTo>
                <a:cubicBezTo>
                  <a:pt x="197973" y="6083"/>
                  <a:pt x="198455" y="7095"/>
                  <a:pt x="198938" y="7606"/>
                </a:cubicBezTo>
                <a:cubicBezTo>
                  <a:pt x="199421" y="8112"/>
                  <a:pt x="199421" y="8618"/>
                  <a:pt x="199904" y="9124"/>
                </a:cubicBezTo>
                <a:cubicBezTo>
                  <a:pt x="199904" y="9124"/>
                  <a:pt x="200387" y="9630"/>
                  <a:pt x="200387" y="10137"/>
                </a:cubicBezTo>
                <a:cubicBezTo>
                  <a:pt x="200387" y="10137"/>
                  <a:pt x="199421" y="10643"/>
                  <a:pt x="199421" y="11153"/>
                </a:cubicBezTo>
                <a:cubicBezTo>
                  <a:pt x="199421" y="11153"/>
                  <a:pt x="200387" y="11659"/>
                  <a:pt x="200387" y="12166"/>
                </a:cubicBezTo>
                <a:cubicBezTo>
                  <a:pt x="200387" y="12672"/>
                  <a:pt x="200870" y="13178"/>
                  <a:pt x="201353" y="13178"/>
                </a:cubicBezTo>
                <a:cubicBezTo>
                  <a:pt x="201353" y="13684"/>
                  <a:pt x="201835" y="14190"/>
                  <a:pt x="201835" y="14190"/>
                </a:cubicBezTo>
                <a:cubicBezTo>
                  <a:pt x="201835" y="14701"/>
                  <a:pt x="200870" y="15207"/>
                  <a:pt x="200870" y="15207"/>
                </a:cubicBezTo>
                <a:cubicBezTo>
                  <a:pt x="200870" y="15207"/>
                  <a:pt x="201353" y="16219"/>
                  <a:pt x="201835" y="16219"/>
                </a:cubicBezTo>
                <a:lnTo>
                  <a:pt x="202801" y="15713"/>
                </a:lnTo>
                <a:cubicBezTo>
                  <a:pt x="202801" y="15207"/>
                  <a:pt x="201835" y="14701"/>
                  <a:pt x="201835" y="14190"/>
                </a:cubicBezTo>
                <a:lnTo>
                  <a:pt x="202801" y="13684"/>
                </a:lnTo>
                <a:cubicBezTo>
                  <a:pt x="203284" y="13178"/>
                  <a:pt x="203767" y="12672"/>
                  <a:pt x="204250" y="12672"/>
                </a:cubicBezTo>
                <a:cubicBezTo>
                  <a:pt x="204250" y="12672"/>
                  <a:pt x="205216" y="12166"/>
                  <a:pt x="205216" y="11659"/>
                </a:cubicBezTo>
                <a:lnTo>
                  <a:pt x="204250" y="10643"/>
                </a:lnTo>
                <a:lnTo>
                  <a:pt x="205216" y="9630"/>
                </a:lnTo>
                <a:cubicBezTo>
                  <a:pt x="205698" y="9630"/>
                  <a:pt x="206664" y="9124"/>
                  <a:pt x="206664" y="9124"/>
                </a:cubicBezTo>
                <a:cubicBezTo>
                  <a:pt x="206664" y="8618"/>
                  <a:pt x="205698" y="8112"/>
                  <a:pt x="205698" y="7606"/>
                </a:cubicBezTo>
                <a:lnTo>
                  <a:pt x="206664" y="7095"/>
                </a:lnTo>
                <a:cubicBezTo>
                  <a:pt x="206664" y="6589"/>
                  <a:pt x="205698" y="6083"/>
                  <a:pt x="206181" y="5577"/>
                </a:cubicBezTo>
                <a:lnTo>
                  <a:pt x="207147" y="5071"/>
                </a:lnTo>
                <a:cubicBezTo>
                  <a:pt x="207147" y="5071"/>
                  <a:pt x="207630" y="4054"/>
                  <a:pt x="208113" y="4054"/>
                </a:cubicBezTo>
                <a:cubicBezTo>
                  <a:pt x="208595" y="4054"/>
                  <a:pt x="208595" y="5071"/>
                  <a:pt x="209078" y="5071"/>
                </a:cubicBezTo>
                <a:lnTo>
                  <a:pt x="207630" y="6083"/>
                </a:lnTo>
                <a:cubicBezTo>
                  <a:pt x="207630" y="6589"/>
                  <a:pt x="208595" y="7095"/>
                  <a:pt x="208595" y="7095"/>
                </a:cubicBezTo>
                <a:cubicBezTo>
                  <a:pt x="208595" y="7606"/>
                  <a:pt x="207630" y="7606"/>
                  <a:pt x="207630" y="8112"/>
                </a:cubicBezTo>
                <a:lnTo>
                  <a:pt x="208595" y="9124"/>
                </a:lnTo>
                <a:cubicBezTo>
                  <a:pt x="208595" y="9124"/>
                  <a:pt x="209561" y="8618"/>
                  <a:pt x="209561" y="8112"/>
                </a:cubicBezTo>
                <a:lnTo>
                  <a:pt x="208595" y="7095"/>
                </a:lnTo>
                <a:lnTo>
                  <a:pt x="209561" y="6083"/>
                </a:lnTo>
                <a:cubicBezTo>
                  <a:pt x="210044" y="6589"/>
                  <a:pt x="210527" y="7606"/>
                  <a:pt x="210527" y="7606"/>
                </a:cubicBezTo>
                <a:cubicBezTo>
                  <a:pt x="211010" y="7606"/>
                  <a:pt x="211493" y="6589"/>
                  <a:pt x="211493" y="6589"/>
                </a:cubicBezTo>
                <a:cubicBezTo>
                  <a:pt x="211975" y="6589"/>
                  <a:pt x="211975" y="7606"/>
                  <a:pt x="212458" y="7606"/>
                </a:cubicBezTo>
                <a:cubicBezTo>
                  <a:pt x="212941" y="7606"/>
                  <a:pt x="213424" y="6589"/>
                  <a:pt x="213424" y="7095"/>
                </a:cubicBezTo>
                <a:cubicBezTo>
                  <a:pt x="213907" y="7095"/>
                  <a:pt x="214390" y="7606"/>
                  <a:pt x="214390" y="8112"/>
                </a:cubicBezTo>
                <a:lnTo>
                  <a:pt x="213424" y="8618"/>
                </a:lnTo>
                <a:cubicBezTo>
                  <a:pt x="213424" y="9124"/>
                  <a:pt x="214390" y="9630"/>
                  <a:pt x="213907" y="10137"/>
                </a:cubicBezTo>
                <a:lnTo>
                  <a:pt x="212941" y="10643"/>
                </a:lnTo>
                <a:cubicBezTo>
                  <a:pt x="212941" y="11153"/>
                  <a:pt x="213907" y="11659"/>
                  <a:pt x="213907" y="12166"/>
                </a:cubicBezTo>
                <a:lnTo>
                  <a:pt x="214873" y="11153"/>
                </a:lnTo>
                <a:lnTo>
                  <a:pt x="215838" y="12166"/>
                </a:lnTo>
                <a:cubicBezTo>
                  <a:pt x="215838" y="12672"/>
                  <a:pt x="216321" y="13178"/>
                  <a:pt x="216804" y="13178"/>
                </a:cubicBezTo>
                <a:cubicBezTo>
                  <a:pt x="216804" y="13684"/>
                  <a:pt x="215355" y="14190"/>
                  <a:pt x="215355" y="14190"/>
                </a:cubicBezTo>
                <a:lnTo>
                  <a:pt x="216321" y="15207"/>
                </a:lnTo>
                <a:lnTo>
                  <a:pt x="217287" y="14701"/>
                </a:lnTo>
                <a:cubicBezTo>
                  <a:pt x="217770" y="14701"/>
                  <a:pt x="218253" y="15713"/>
                  <a:pt x="218253" y="15713"/>
                </a:cubicBezTo>
                <a:cubicBezTo>
                  <a:pt x="218735" y="16219"/>
                  <a:pt x="218735" y="16219"/>
                  <a:pt x="219218" y="16726"/>
                </a:cubicBezTo>
                <a:cubicBezTo>
                  <a:pt x="219218" y="17236"/>
                  <a:pt x="219701" y="17742"/>
                  <a:pt x="219701" y="17742"/>
                </a:cubicBezTo>
                <a:cubicBezTo>
                  <a:pt x="219701" y="18248"/>
                  <a:pt x="218735" y="18248"/>
                  <a:pt x="218735" y="18755"/>
                </a:cubicBezTo>
                <a:cubicBezTo>
                  <a:pt x="218735" y="19261"/>
                  <a:pt x="219701" y="19767"/>
                  <a:pt x="219701" y="19767"/>
                </a:cubicBezTo>
                <a:lnTo>
                  <a:pt x="220667" y="19261"/>
                </a:lnTo>
                <a:cubicBezTo>
                  <a:pt x="220667" y="18755"/>
                  <a:pt x="219701" y="18248"/>
                  <a:pt x="219701" y="17742"/>
                </a:cubicBezTo>
                <a:lnTo>
                  <a:pt x="221150" y="17236"/>
                </a:lnTo>
                <a:cubicBezTo>
                  <a:pt x="220667" y="16726"/>
                  <a:pt x="220184" y="16219"/>
                  <a:pt x="220184" y="15713"/>
                </a:cubicBezTo>
                <a:cubicBezTo>
                  <a:pt x="219701" y="15713"/>
                  <a:pt x="219701" y="15207"/>
                  <a:pt x="219218" y="14701"/>
                </a:cubicBezTo>
                <a:lnTo>
                  <a:pt x="218253" y="13684"/>
                </a:lnTo>
                <a:cubicBezTo>
                  <a:pt x="218735" y="13684"/>
                  <a:pt x="219218" y="12672"/>
                  <a:pt x="219701" y="12672"/>
                </a:cubicBezTo>
                <a:cubicBezTo>
                  <a:pt x="219701" y="12672"/>
                  <a:pt x="220184" y="12166"/>
                  <a:pt x="220667" y="12166"/>
                </a:cubicBezTo>
                <a:cubicBezTo>
                  <a:pt x="220184" y="11659"/>
                  <a:pt x="220184" y="11153"/>
                  <a:pt x="219701" y="10643"/>
                </a:cubicBezTo>
                <a:cubicBezTo>
                  <a:pt x="219701" y="10643"/>
                  <a:pt x="219218" y="10137"/>
                  <a:pt x="219218" y="9630"/>
                </a:cubicBezTo>
                <a:cubicBezTo>
                  <a:pt x="218735" y="9630"/>
                  <a:pt x="218253" y="8618"/>
                  <a:pt x="218253" y="8618"/>
                </a:cubicBezTo>
                <a:lnTo>
                  <a:pt x="219218" y="7606"/>
                </a:lnTo>
                <a:cubicBezTo>
                  <a:pt x="219218" y="7606"/>
                  <a:pt x="219701" y="8618"/>
                  <a:pt x="220184" y="8618"/>
                </a:cubicBezTo>
                <a:cubicBezTo>
                  <a:pt x="220667" y="9630"/>
                  <a:pt x="221150" y="10137"/>
                  <a:pt x="221633" y="11153"/>
                </a:cubicBezTo>
                <a:cubicBezTo>
                  <a:pt x="221633" y="11659"/>
                  <a:pt x="222598" y="11659"/>
                  <a:pt x="222598" y="12166"/>
                </a:cubicBezTo>
                <a:cubicBezTo>
                  <a:pt x="222598" y="12672"/>
                  <a:pt x="221633" y="12672"/>
                  <a:pt x="221633" y="13178"/>
                </a:cubicBezTo>
                <a:lnTo>
                  <a:pt x="222115" y="14190"/>
                </a:lnTo>
                <a:cubicBezTo>
                  <a:pt x="222115" y="14190"/>
                  <a:pt x="223081" y="13178"/>
                  <a:pt x="223564" y="13178"/>
                </a:cubicBezTo>
                <a:lnTo>
                  <a:pt x="224047" y="14190"/>
                </a:lnTo>
                <a:cubicBezTo>
                  <a:pt x="224047" y="14701"/>
                  <a:pt x="223081" y="15207"/>
                  <a:pt x="223081" y="15207"/>
                </a:cubicBezTo>
                <a:cubicBezTo>
                  <a:pt x="223081" y="15713"/>
                  <a:pt x="224047" y="16219"/>
                  <a:pt x="224047" y="16219"/>
                </a:cubicBezTo>
                <a:cubicBezTo>
                  <a:pt x="224047" y="16219"/>
                  <a:pt x="224530" y="15713"/>
                  <a:pt x="225012" y="15713"/>
                </a:cubicBezTo>
                <a:cubicBezTo>
                  <a:pt x="225012" y="15207"/>
                  <a:pt x="225978" y="14701"/>
                  <a:pt x="225978" y="14701"/>
                </a:cubicBezTo>
                <a:lnTo>
                  <a:pt x="225495" y="13684"/>
                </a:lnTo>
                <a:cubicBezTo>
                  <a:pt x="225012" y="13178"/>
                  <a:pt x="224530" y="12672"/>
                  <a:pt x="224530" y="12672"/>
                </a:cubicBezTo>
                <a:cubicBezTo>
                  <a:pt x="224047" y="12166"/>
                  <a:pt x="224047" y="11659"/>
                  <a:pt x="223564" y="11153"/>
                </a:cubicBezTo>
                <a:lnTo>
                  <a:pt x="224530" y="10643"/>
                </a:lnTo>
                <a:cubicBezTo>
                  <a:pt x="225012" y="10137"/>
                  <a:pt x="224047" y="9630"/>
                  <a:pt x="224047" y="9124"/>
                </a:cubicBezTo>
                <a:lnTo>
                  <a:pt x="225012" y="8618"/>
                </a:lnTo>
                <a:cubicBezTo>
                  <a:pt x="225012" y="8618"/>
                  <a:pt x="225495" y="9630"/>
                  <a:pt x="225978" y="9630"/>
                </a:cubicBezTo>
                <a:cubicBezTo>
                  <a:pt x="225978" y="10137"/>
                  <a:pt x="226461" y="10137"/>
                  <a:pt x="226461" y="10643"/>
                </a:cubicBezTo>
                <a:cubicBezTo>
                  <a:pt x="226944" y="11153"/>
                  <a:pt x="226944" y="11659"/>
                  <a:pt x="227427" y="11659"/>
                </a:cubicBezTo>
                <a:cubicBezTo>
                  <a:pt x="227427" y="12166"/>
                  <a:pt x="228392" y="12672"/>
                  <a:pt x="228392" y="13178"/>
                </a:cubicBezTo>
                <a:lnTo>
                  <a:pt x="226944" y="13684"/>
                </a:lnTo>
                <a:cubicBezTo>
                  <a:pt x="227427" y="14190"/>
                  <a:pt x="227910" y="14701"/>
                  <a:pt x="227910" y="15207"/>
                </a:cubicBezTo>
                <a:cubicBezTo>
                  <a:pt x="228392" y="15207"/>
                  <a:pt x="228392" y="15713"/>
                  <a:pt x="228875" y="16219"/>
                </a:cubicBezTo>
                <a:cubicBezTo>
                  <a:pt x="228875" y="16219"/>
                  <a:pt x="229358" y="17236"/>
                  <a:pt x="229841" y="17236"/>
                </a:cubicBezTo>
                <a:lnTo>
                  <a:pt x="230807" y="16219"/>
                </a:lnTo>
                <a:lnTo>
                  <a:pt x="231772" y="15713"/>
                </a:lnTo>
                <a:cubicBezTo>
                  <a:pt x="231772" y="15713"/>
                  <a:pt x="232255" y="16726"/>
                  <a:pt x="232738" y="16726"/>
                </a:cubicBezTo>
                <a:cubicBezTo>
                  <a:pt x="232738" y="17236"/>
                  <a:pt x="233221" y="17236"/>
                  <a:pt x="233221" y="17742"/>
                </a:cubicBezTo>
                <a:cubicBezTo>
                  <a:pt x="233704" y="17742"/>
                  <a:pt x="234670" y="17236"/>
                  <a:pt x="234670" y="16726"/>
                </a:cubicBezTo>
                <a:cubicBezTo>
                  <a:pt x="234670" y="16726"/>
                  <a:pt x="233704" y="16219"/>
                  <a:pt x="233704" y="15713"/>
                </a:cubicBezTo>
                <a:cubicBezTo>
                  <a:pt x="233221" y="15207"/>
                  <a:pt x="233221" y="15207"/>
                  <a:pt x="232738" y="14701"/>
                </a:cubicBezTo>
                <a:lnTo>
                  <a:pt x="232255" y="13684"/>
                </a:lnTo>
                <a:cubicBezTo>
                  <a:pt x="232255" y="13178"/>
                  <a:pt x="232738" y="12672"/>
                  <a:pt x="233221" y="12672"/>
                </a:cubicBezTo>
                <a:cubicBezTo>
                  <a:pt x="233221" y="12672"/>
                  <a:pt x="233704" y="11659"/>
                  <a:pt x="234187" y="11659"/>
                </a:cubicBezTo>
                <a:cubicBezTo>
                  <a:pt x="234187" y="11659"/>
                  <a:pt x="234670" y="12672"/>
                  <a:pt x="235152" y="12672"/>
                </a:cubicBezTo>
                <a:cubicBezTo>
                  <a:pt x="235152" y="13178"/>
                  <a:pt x="236118" y="12166"/>
                  <a:pt x="236118" y="12166"/>
                </a:cubicBezTo>
                <a:cubicBezTo>
                  <a:pt x="236601" y="11659"/>
                  <a:pt x="237084" y="11659"/>
                  <a:pt x="237084" y="11153"/>
                </a:cubicBezTo>
                <a:lnTo>
                  <a:pt x="236118" y="10137"/>
                </a:lnTo>
                <a:cubicBezTo>
                  <a:pt x="236601" y="9630"/>
                  <a:pt x="237567" y="9630"/>
                  <a:pt x="237567" y="9124"/>
                </a:cubicBezTo>
                <a:cubicBezTo>
                  <a:pt x="237567" y="9124"/>
                  <a:pt x="238050" y="8112"/>
                  <a:pt x="238532" y="8112"/>
                </a:cubicBezTo>
                <a:cubicBezTo>
                  <a:pt x="238532" y="8112"/>
                  <a:pt x="239498" y="9124"/>
                  <a:pt x="239498" y="9630"/>
                </a:cubicBezTo>
                <a:lnTo>
                  <a:pt x="238050" y="10137"/>
                </a:lnTo>
                <a:cubicBezTo>
                  <a:pt x="238050" y="10643"/>
                  <a:pt x="239015" y="11153"/>
                  <a:pt x="239015" y="11659"/>
                </a:cubicBezTo>
                <a:lnTo>
                  <a:pt x="238050" y="12166"/>
                </a:lnTo>
                <a:cubicBezTo>
                  <a:pt x="237567" y="12672"/>
                  <a:pt x="237084" y="12672"/>
                  <a:pt x="237084" y="13178"/>
                </a:cubicBezTo>
                <a:cubicBezTo>
                  <a:pt x="237567" y="14190"/>
                  <a:pt x="238050" y="14701"/>
                  <a:pt x="238532" y="15207"/>
                </a:cubicBezTo>
                <a:cubicBezTo>
                  <a:pt x="238532" y="15207"/>
                  <a:pt x="239498" y="15207"/>
                  <a:pt x="239498" y="14701"/>
                </a:cubicBezTo>
                <a:cubicBezTo>
                  <a:pt x="239498" y="14190"/>
                  <a:pt x="239015" y="13684"/>
                  <a:pt x="239015" y="13684"/>
                </a:cubicBezTo>
                <a:cubicBezTo>
                  <a:pt x="239015" y="13178"/>
                  <a:pt x="239981" y="12672"/>
                  <a:pt x="239981" y="12672"/>
                </a:cubicBezTo>
                <a:cubicBezTo>
                  <a:pt x="239981" y="12166"/>
                  <a:pt x="239015" y="11659"/>
                  <a:pt x="239015" y="11659"/>
                </a:cubicBezTo>
                <a:cubicBezTo>
                  <a:pt x="239015" y="11153"/>
                  <a:pt x="239981" y="10643"/>
                  <a:pt x="239981" y="10643"/>
                </a:cubicBezTo>
                <a:cubicBezTo>
                  <a:pt x="240464" y="10137"/>
                  <a:pt x="240947" y="10137"/>
                  <a:pt x="241430" y="9630"/>
                </a:cubicBezTo>
                <a:cubicBezTo>
                  <a:pt x="241430" y="10137"/>
                  <a:pt x="241912" y="10643"/>
                  <a:pt x="241912" y="10643"/>
                </a:cubicBezTo>
                <a:cubicBezTo>
                  <a:pt x="242395" y="11153"/>
                  <a:pt x="242395" y="11659"/>
                  <a:pt x="242878" y="12166"/>
                </a:cubicBezTo>
                <a:lnTo>
                  <a:pt x="243844" y="11153"/>
                </a:lnTo>
                <a:cubicBezTo>
                  <a:pt x="244327" y="11153"/>
                  <a:pt x="244327" y="12166"/>
                  <a:pt x="244810" y="12166"/>
                </a:cubicBezTo>
                <a:cubicBezTo>
                  <a:pt x="245292" y="12166"/>
                  <a:pt x="245775" y="11153"/>
                  <a:pt x="245775" y="11659"/>
                </a:cubicBezTo>
                <a:cubicBezTo>
                  <a:pt x="246258" y="11659"/>
                  <a:pt x="246258" y="12672"/>
                  <a:pt x="246741" y="12672"/>
                </a:cubicBezTo>
                <a:cubicBezTo>
                  <a:pt x="247224" y="12672"/>
                  <a:pt x="247224" y="11659"/>
                  <a:pt x="247707" y="11659"/>
                </a:cubicBezTo>
                <a:cubicBezTo>
                  <a:pt x="248190" y="11659"/>
                  <a:pt x="248190" y="12672"/>
                  <a:pt x="248672" y="12672"/>
                </a:cubicBezTo>
                <a:cubicBezTo>
                  <a:pt x="248672" y="12672"/>
                  <a:pt x="249155" y="12166"/>
                  <a:pt x="249638" y="12166"/>
                </a:cubicBezTo>
                <a:cubicBezTo>
                  <a:pt x="249155" y="11153"/>
                  <a:pt x="248672" y="10643"/>
                  <a:pt x="248190" y="9630"/>
                </a:cubicBezTo>
                <a:cubicBezTo>
                  <a:pt x="247224" y="9124"/>
                  <a:pt x="246741" y="8112"/>
                  <a:pt x="246258" y="7606"/>
                </a:cubicBezTo>
                <a:cubicBezTo>
                  <a:pt x="247224" y="6589"/>
                  <a:pt x="247707" y="6083"/>
                  <a:pt x="248672" y="5577"/>
                </a:cubicBezTo>
                <a:cubicBezTo>
                  <a:pt x="249155" y="6589"/>
                  <a:pt x="249638" y="7095"/>
                  <a:pt x="250121" y="8112"/>
                </a:cubicBezTo>
                <a:cubicBezTo>
                  <a:pt x="250604" y="8112"/>
                  <a:pt x="250604" y="8618"/>
                  <a:pt x="251087" y="9124"/>
                </a:cubicBezTo>
                <a:cubicBezTo>
                  <a:pt x="251087" y="9124"/>
                  <a:pt x="251570" y="10137"/>
                  <a:pt x="252052" y="10137"/>
                </a:cubicBezTo>
                <a:cubicBezTo>
                  <a:pt x="252052" y="10137"/>
                  <a:pt x="252535" y="9630"/>
                  <a:pt x="253018" y="9124"/>
                </a:cubicBezTo>
                <a:lnTo>
                  <a:pt x="253984" y="8618"/>
                </a:lnTo>
                <a:cubicBezTo>
                  <a:pt x="253984" y="8112"/>
                  <a:pt x="253018" y="7606"/>
                  <a:pt x="253018" y="7606"/>
                </a:cubicBezTo>
                <a:cubicBezTo>
                  <a:pt x="253018" y="7095"/>
                  <a:pt x="252052" y="6589"/>
                  <a:pt x="252535" y="6083"/>
                </a:cubicBezTo>
                <a:lnTo>
                  <a:pt x="253501" y="5577"/>
                </a:lnTo>
                <a:lnTo>
                  <a:pt x="253984" y="6589"/>
                </a:lnTo>
                <a:cubicBezTo>
                  <a:pt x="254467" y="7095"/>
                  <a:pt x="254950" y="7095"/>
                  <a:pt x="254950" y="7606"/>
                </a:cubicBezTo>
                <a:cubicBezTo>
                  <a:pt x="255432" y="8112"/>
                  <a:pt x="255915" y="8618"/>
                  <a:pt x="255915" y="8618"/>
                </a:cubicBezTo>
                <a:cubicBezTo>
                  <a:pt x="255915" y="9124"/>
                  <a:pt x="256881" y="9630"/>
                  <a:pt x="256881" y="10137"/>
                </a:cubicBezTo>
                <a:lnTo>
                  <a:pt x="255432" y="10643"/>
                </a:lnTo>
                <a:lnTo>
                  <a:pt x="256398" y="11659"/>
                </a:lnTo>
                <a:cubicBezTo>
                  <a:pt x="256398" y="12166"/>
                  <a:pt x="257364" y="11153"/>
                  <a:pt x="257364" y="11153"/>
                </a:cubicBezTo>
                <a:cubicBezTo>
                  <a:pt x="257847" y="10643"/>
                  <a:pt x="258330" y="10643"/>
                  <a:pt x="258812" y="10137"/>
                </a:cubicBezTo>
                <a:cubicBezTo>
                  <a:pt x="258812" y="10137"/>
                  <a:pt x="259295" y="9630"/>
                  <a:pt x="259778" y="9124"/>
                </a:cubicBezTo>
                <a:lnTo>
                  <a:pt x="260744" y="8618"/>
                </a:lnTo>
                <a:lnTo>
                  <a:pt x="261710" y="9630"/>
                </a:lnTo>
                <a:cubicBezTo>
                  <a:pt x="261227" y="9630"/>
                  <a:pt x="260744" y="10137"/>
                  <a:pt x="260261" y="10643"/>
                </a:cubicBezTo>
                <a:cubicBezTo>
                  <a:pt x="260744" y="10643"/>
                  <a:pt x="261227" y="11153"/>
                  <a:pt x="261227" y="11659"/>
                </a:cubicBezTo>
                <a:lnTo>
                  <a:pt x="260261" y="12166"/>
                </a:lnTo>
                <a:cubicBezTo>
                  <a:pt x="260261" y="12672"/>
                  <a:pt x="259295" y="13178"/>
                  <a:pt x="259295" y="13178"/>
                </a:cubicBezTo>
                <a:cubicBezTo>
                  <a:pt x="259295" y="13684"/>
                  <a:pt x="259778" y="14190"/>
                  <a:pt x="259778" y="14190"/>
                </a:cubicBezTo>
                <a:cubicBezTo>
                  <a:pt x="260744" y="13684"/>
                  <a:pt x="261227" y="13178"/>
                  <a:pt x="262193" y="12672"/>
                </a:cubicBezTo>
                <a:cubicBezTo>
                  <a:pt x="262675" y="12672"/>
                  <a:pt x="262675" y="11659"/>
                  <a:pt x="263158" y="11659"/>
                </a:cubicBezTo>
                <a:cubicBezTo>
                  <a:pt x="263641" y="11659"/>
                  <a:pt x="263641" y="13178"/>
                  <a:pt x="264124" y="13178"/>
                </a:cubicBezTo>
                <a:lnTo>
                  <a:pt x="265090" y="12166"/>
                </a:lnTo>
                <a:cubicBezTo>
                  <a:pt x="265090" y="12672"/>
                  <a:pt x="266055" y="12672"/>
                  <a:pt x="266055" y="13178"/>
                </a:cubicBezTo>
                <a:cubicBezTo>
                  <a:pt x="266055" y="13684"/>
                  <a:pt x="264607" y="13684"/>
                  <a:pt x="265090" y="14190"/>
                </a:cubicBezTo>
                <a:cubicBezTo>
                  <a:pt x="265090" y="14190"/>
                  <a:pt x="265573" y="14701"/>
                  <a:pt x="265573" y="15207"/>
                </a:cubicBezTo>
                <a:cubicBezTo>
                  <a:pt x="266055" y="15713"/>
                  <a:pt x="266055" y="16219"/>
                  <a:pt x="266538" y="16219"/>
                </a:cubicBezTo>
                <a:cubicBezTo>
                  <a:pt x="267021" y="16726"/>
                  <a:pt x="267021" y="17236"/>
                  <a:pt x="267504" y="17236"/>
                </a:cubicBezTo>
                <a:lnTo>
                  <a:pt x="268470" y="16726"/>
                </a:lnTo>
                <a:cubicBezTo>
                  <a:pt x="268470" y="16219"/>
                  <a:pt x="267504" y="15713"/>
                  <a:pt x="267504" y="15713"/>
                </a:cubicBezTo>
                <a:cubicBezTo>
                  <a:pt x="267504" y="15207"/>
                  <a:pt x="266538" y="14701"/>
                  <a:pt x="266538" y="14190"/>
                </a:cubicBezTo>
                <a:cubicBezTo>
                  <a:pt x="267021" y="14190"/>
                  <a:pt x="267987" y="13684"/>
                  <a:pt x="267987" y="13684"/>
                </a:cubicBezTo>
                <a:cubicBezTo>
                  <a:pt x="267987" y="13178"/>
                  <a:pt x="267021" y="12672"/>
                  <a:pt x="267021" y="12166"/>
                </a:cubicBezTo>
                <a:lnTo>
                  <a:pt x="267987" y="11659"/>
                </a:lnTo>
                <a:cubicBezTo>
                  <a:pt x="267987" y="11153"/>
                  <a:pt x="267504" y="10643"/>
                  <a:pt x="267504" y="10137"/>
                </a:cubicBezTo>
                <a:cubicBezTo>
                  <a:pt x="267021" y="10137"/>
                  <a:pt x="266538" y="9630"/>
                  <a:pt x="266538" y="9124"/>
                </a:cubicBezTo>
                <a:cubicBezTo>
                  <a:pt x="267021" y="9124"/>
                  <a:pt x="267021" y="8618"/>
                  <a:pt x="267504" y="8618"/>
                </a:cubicBezTo>
                <a:cubicBezTo>
                  <a:pt x="267987" y="8112"/>
                  <a:pt x="267987" y="9630"/>
                  <a:pt x="268470" y="9630"/>
                </a:cubicBezTo>
                <a:cubicBezTo>
                  <a:pt x="268470" y="9630"/>
                  <a:pt x="268953" y="8618"/>
                  <a:pt x="269436" y="8618"/>
                </a:cubicBezTo>
                <a:cubicBezTo>
                  <a:pt x="269918" y="8618"/>
                  <a:pt x="269918" y="8112"/>
                  <a:pt x="270401" y="7606"/>
                </a:cubicBezTo>
                <a:cubicBezTo>
                  <a:pt x="270401" y="7606"/>
                  <a:pt x="269436" y="7095"/>
                  <a:pt x="269918" y="6589"/>
                </a:cubicBezTo>
                <a:lnTo>
                  <a:pt x="270884" y="5577"/>
                </a:lnTo>
                <a:cubicBezTo>
                  <a:pt x="270884" y="6083"/>
                  <a:pt x="271367" y="6589"/>
                  <a:pt x="271367" y="7095"/>
                </a:cubicBezTo>
                <a:cubicBezTo>
                  <a:pt x="271850" y="7095"/>
                  <a:pt x="272333" y="7606"/>
                  <a:pt x="272333" y="8112"/>
                </a:cubicBezTo>
                <a:cubicBezTo>
                  <a:pt x="272816" y="8618"/>
                  <a:pt x="273298" y="9630"/>
                  <a:pt x="274264" y="10137"/>
                </a:cubicBezTo>
                <a:cubicBezTo>
                  <a:pt x="274747" y="11153"/>
                  <a:pt x="275230" y="11659"/>
                  <a:pt x="275713" y="12672"/>
                </a:cubicBezTo>
                <a:cubicBezTo>
                  <a:pt x="276196" y="13178"/>
                  <a:pt x="276679" y="14190"/>
                  <a:pt x="277161" y="14701"/>
                </a:cubicBezTo>
                <a:cubicBezTo>
                  <a:pt x="277644" y="14701"/>
                  <a:pt x="278127" y="14190"/>
                  <a:pt x="278610" y="14190"/>
                </a:cubicBezTo>
                <a:cubicBezTo>
                  <a:pt x="278610" y="13684"/>
                  <a:pt x="279576" y="13684"/>
                  <a:pt x="279576" y="13178"/>
                </a:cubicBezTo>
                <a:lnTo>
                  <a:pt x="278610" y="12166"/>
                </a:lnTo>
                <a:cubicBezTo>
                  <a:pt x="278610" y="11659"/>
                  <a:pt x="277644" y="11153"/>
                  <a:pt x="277644" y="10643"/>
                </a:cubicBezTo>
                <a:cubicBezTo>
                  <a:pt x="278127" y="10643"/>
                  <a:pt x="278610" y="10137"/>
                  <a:pt x="279093" y="10137"/>
                </a:cubicBezTo>
                <a:cubicBezTo>
                  <a:pt x="279093" y="9630"/>
                  <a:pt x="279576" y="9124"/>
                  <a:pt x="280059" y="9124"/>
                </a:cubicBezTo>
                <a:cubicBezTo>
                  <a:pt x="280059" y="9124"/>
                  <a:pt x="280542" y="10137"/>
                  <a:pt x="281024" y="10137"/>
                </a:cubicBezTo>
                <a:cubicBezTo>
                  <a:pt x="281024" y="10137"/>
                  <a:pt x="281990" y="9630"/>
                  <a:pt x="281990" y="9124"/>
                </a:cubicBezTo>
                <a:lnTo>
                  <a:pt x="281024" y="8112"/>
                </a:lnTo>
                <a:lnTo>
                  <a:pt x="280059" y="7095"/>
                </a:lnTo>
                <a:cubicBezTo>
                  <a:pt x="280059" y="7095"/>
                  <a:pt x="281024" y="6589"/>
                  <a:pt x="281507" y="6083"/>
                </a:cubicBezTo>
                <a:cubicBezTo>
                  <a:pt x="281507" y="6083"/>
                  <a:pt x="281990" y="5577"/>
                  <a:pt x="282473" y="5577"/>
                </a:cubicBezTo>
                <a:cubicBezTo>
                  <a:pt x="282956" y="5577"/>
                  <a:pt x="282956" y="6589"/>
                  <a:pt x="283439" y="6589"/>
                </a:cubicBezTo>
                <a:cubicBezTo>
                  <a:pt x="282956" y="6589"/>
                  <a:pt x="281990" y="7606"/>
                  <a:pt x="281990" y="7606"/>
                </a:cubicBezTo>
                <a:cubicBezTo>
                  <a:pt x="282473" y="7606"/>
                  <a:pt x="282956" y="8112"/>
                  <a:pt x="282956" y="8618"/>
                </a:cubicBezTo>
                <a:cubicBezTo>
                  <a:pt x="283439" y="9124"/>
                  <a:pt x="283439" y="9124"/>
                  <a:pt x="283922" y="9630"/>
                </a:cubicBezTo>
                <a:cubicBezTo>
                  <a:pt x="283922" y="10137"/>
                  <a:pt x="284404" y="10643"/>
                  <a:pt x="284404" y="10643"/>
                </a:cubicBezTo>
                <a:cubicBezTo>
                  <a:pt x="284887" y="11153"/>
                  <a:pt x="285370" y="11659"/>
                  <a:pt x="285370" y="11659"/>
                </a:cubicBezTo>
                <a:cubicBezTo>
                  <a:pt x="285370" y="12166"/>
                  <a:pt x="286336" y="11153"/>
                  <a:pt x="286336" y="11153"/>
                </a:cubicBezTo>
                <a:cubicBezTo>
                  <a:pt x="286819" y="11153"/>
                  <a:pt x="286819" y="12166"/>
                  <a:pt x="287302" y="12166"/>
                </a:cubicBezTo>
                <a:cubicBezTo>
                  <a:pt x="287785" y="12166"/>
                  <a:pt x="287785" y="13178"/>
                  <a:pt x="288267" y="13178"/>
                </a:cubicBezTo>
                <a:cubicBezTo>
                  <a:pt x="288267" y="13178"/>
                  <a:pt x="289233" y="12166"/>
                  <a:pt x="289233" y="12672"/>
                </a:cubicBezTo>
                <a:cubicBezTo>
                  <a:pt x="289716" y="12672"/>
                  <a:pt x="289716" y="13178"/>
                  <a:pt x="290199" y="13684"/>
                </a:cubicBezTo>
                <a:cubicBezTo>
                  <a:pt x="290199" y="13684"/>
                  <a:pt x="290682" y="14190"/>
                  <a:pt x="290682" y="14701"/>
                </a:cubicBezTo>
                <a:cubicBezTo>
                  <a:pt x="291165" y="14701"/>
                  <a:pt x="291647" y="15713"/>
                  <a:pt x="291647" y="15713"/>
                </a:cubicBezTo>
                <a:lnTo>
                  <a:pt x="290682" y="16726"/>
                </a:lnTo>
                <a:cubicBezTo>
                  <a:pt x="290682" y="16726"/>
                  <a:pt x="291165" y="17742"/>
                  <a:pt x="291647" y="17742"/>
                </a:cubicBezTo>
                <a:cubicBezTo>
                  <a:pt x="291647" y="17742"/>
                  <a:pt x="292130" y="16726"/>
                  <a:pt x="292613" y="16726"/>
                </a:cubicBezTo>
                <a:cubicBezTo>
                  <a:pt x="293096" y="17236"/>
                  <a:pt x="293096" y="18248"/>
                  <a:pt x="293579" y="18248"/>
                </a:cubicBezTo>
                <a:cubicBezTo>
                  <a:pt x="293579" y="18248"/>
                  <a:pt x="294062" y="17236"/>
                  <a:pt x="294544" y="17236"/>
                </a:cubicBezTo>
                <a:cubicBezTo>
                  <a:pt x="294062" y="16726"/>
                  <a:pt x="294062" y="16726"/>
                  <a:pt x="293579" y="16219"/>
                </a:cubicBezTo>
                <a:cubicBezTo>
                  <a:pt x="293579" y="15713"/>
                  <a:pt x="293096" y="15207"/>
                  <a:pt x="292613" y="15207"/>
                </a:cubicBezTo>
                <a:cubicBezTo>
                  <a:pt x="292613" y="14701"/>
                  <a:pt x="294062" y="14190"/>
                  <a:pt x="294062" y="14190"/>
                </a:cubicBezTo>
                <a:lnTo>
                  <a:pt x="293096" y="13178"/>
                </a:lnTo>
                <a:cubicBezTo>
                  <a:pt x="293096" y="12672"/>
                  <a:pt x="292130" y="12166"/>
                  <a:pt x="292130" y="11659"/>
                </a:cubicBezTo>
                <a:lnTo>
                  <a:pt x="293096" y="11153"/>
                </a:lnTo>
                <a:cubicBezTo>
                  <a:pt x="293579" y="10643"/>
                  <a:pt x="292613" y="10137"/>
                  <a:pt x="292613" y="9630"/>
                </a:cubicBezTo>
                <a:lnTo>
                  <a:pt x="293579" y="9124"/>
                </a:lnTo>
                <a:cubicBezTo>
                  <a:pt x="293579" y="8618"/>
                  <a:pt x="292613" y="8112"/>
                  <a:pt x="292613" y="7606"/>
                </a:cubicBezTo>
                <a:cubicBezTo>
                  <a:pt x="292613" y="7606"/>
                  <a:pt x="293579" y="7095"/>
                  <a:pt x="294062" y="7095"/>
                </a:cubicBezTo>
                <a:cubicBezTo>
                  <a:pt x="294062" y="6589"/>
                  <a:pt x="294544" y="6589"/>
                  <a:pt x="295027" y="6083"/>
                </a:cubicBezTo>
                <a:lnTo>
                  <a:pt x="295510" y="7095"/>
                </a:lnTo>
                <a:cubicBezTo>
                  <a:pt x="295993" y="7606"/>
                  <a:pt x="296476" y="6589"/>
                  <a:pt x="296959" y="6589"/>
                </a:cubicBezTo>
                <a:lnTo>
                  <a:pt x="297442" y="7606"/>
                </a:lnTo>
                <a:cubicBezTo>
                  <a:pt x="297442" y="7606"/>
                  <a:pt x="296476" y="8112"/>
                  <a:pt x="296476" y="8618"/>
                </a:cubicBezTo>
                <a:lnTo>
                  <a:pt x="295510" y="9124"/>
                </a:lnTo>
                <a:cubicBezTo>
                  <a:pt x="295510" y="9630"/>
                  <a:pt x="295993" y="10137"/>
                  <a:pt x="296476" y="10137"/>
                </a:cubicBezTo>
                <a:cubicBezTo>
                  <a:pt x="296476" y="10643"/>
                  <a:pt x="296959" y="11659"/>
                  <a:pt x="296959" y="11659"/>
                </a:cubicBezTo>
                <a:cubicBezTo>
                  <a:pt x="297442" y="11659"/>
                  <a:pt x="297924" y="10643"/>
                  <a:pt x="298407" y="10643"/>
                </a:cubicBezTo>
                <a:cubicBezTo>
                  <a:pt x="298407" y="10643"/>
                  <a:pt x="298890" y="10137"/>
                  <a:pt x="299373" y="9630"/>
                </a:cubicBezTo>
                <a:lnTo>
                  <a:pt x="298407" y="8618"/>
                </a:lnTo>
                <a:lnTo>
                  <a:pt x="299373" y="7606"/>
                </a:lnTo>
                <a:cubicBezTo>
                  <a:pt x="299856" y="8112"/>
                  <a:pt x="300339" y="8618"/>
                  <a:pt x="300339" y="9124"/>
                </a:cubicBezTo>
                <a:cubicBezTo>
                  <a:pt x="300339" y="9124"/>
                  <a:pt x="301304" y="9630"/>
                  <a:pt x="301304" y="10137"/>
                </a:cubicBezTo>
                <a:cubicBezTo>
                  <a:pt x="301304" y="10137"/>
                  <a:pt x="299856" y="10643"/>
                  <a:pt x="299856" y="11153"/>
                </a:cubicBezTo>
                <a:cubicBezTo>
                  <a:pt x="300339" y="11153"/>
                  <a:pt x="300822" y="11659"/>
                  <a:pt x="300822" y="12166"/>
                </a:cubicBezTo>
                <a:cubicBezTo>
                  <a:pt x="301304" y="12166"/>
                  <a:pt x="301787" y="12672"/>
                  <a:pt x="301787" y="13178"/>
                </a:cubicBezTo>
                <a:cubicBezTo>
                  <a:pt x="301787" y="13178"/>
                  <a:pt x="300822" y="13684"/>
                  <a:pt x="300822" y="14190"/>
                </a:cubicBezTo>
                <a:cubicBezTo>
                  <a:pt x="300822" y="14190"/>
                  <a:pt x="301304" y="14701"/>
                  <a:pt x="301304" y="15207"/>
                </a:cubicBezTo>
                <a:cubicBezTo>
                  <a:pt x="301787" y="14701"/>
                  <a:pt x="302270" y="14701"/>
                  <a:pt x="302753" y="14190"/>
                </a:cubicBezTo>
                <a:lnTo>
                  <a:pt x="303719" y="13684"/>
                </a:lnTo>
                <a:cubicBezTo>
                  <a:pt x="303719" y="13178"/>
                  <a:pt x="302753" y="12672"/>
                  <a:pt x="302753" y="12166"/>
                </a:cubicBezTo>
                <a:lnTo>
                  <a:pt x="303719" y="11659"/>
                </a:lnTo>
                <a:cubicBezTo>
                  <a:pt x="303719" y="11153"/>
                  <a:pt x="303236" y="10643"/>
                  <a:pt x="303236" y="10137"/>
                </a:cubicBezTo>
                <a:cubicBezTo>
                  <a:pt x="303236" y="10137"/>
                  <a:pt x="302270" y="9630"/>
                  <a:pt x="302270" y="9124"/>
                </a:cubicBezTo>
                <a:cubicBezTo>
                  <a:pt x="302270" y="8618"/>
                  <a:pt x="303236" y="8618"/>
                  <a:pt x="303236" y="8112"/>
                </a:cubicBezTo>
                <a:lnTo>
                  <a:pt x="304202" y="7606"/>
                </a:lnTo>
                <a:cubicBezTo>
                  <a:pt x="304684" y="7095"/>
                  <a:pt x="303719" y="6589"/>
                  <a:pt x="303719" y="6589"/>
                </a:cubicBezTo>
                <a:cubicBezTo>
                  <a:pt x="303719" y="6083"/>
                  <a:pt x="304684" y="5577"/>
                  <a:pt x="304684" y="5577"/>
                </a:cubicBezTo>
                <a:cubicBezTo>
                  <a:pt x="304684" y="6083"/>
                  <a:pt x="305167" y="6083"/>
                  <a:pt x="305650" y="6589"/>
                </a:cubicBezTo>
                <a:lnTo>
                  <a:pt x="306133" y="7606"/>
                </a:lnTo>
                <a:cubicBezTo>
                  <a:pt x="306133" y="8112"/>
                  <a:pt x="305167" y="8618"/>
                  <a:pt x="305167" y="8618"/>
                </a:cubicBezTo>
                <a:cubicBezTo>
                  <a:pt x="305167" y="9124"/>
                  <a:pt x="305650" y="9630"/>
                  <a:pt x="306133" y="9630"/>
                </a:cubicBezTo>
                <a:cubicBezTo>
                  <a:pt x="306133" y="10137"/>
                  <a:pt x="307099" y="10643"/>
                  <a:pt x="307099" y="10643"/>
                </a:cubicBezTo>
                <a:cubicBezTo>
                  <a:pt x="306616" y="11153"/>
                  <a:pt x="306133" y="11153"/>
                  <a:pt x="305650" y="11659"/>
                </a:cubicBezTo>
                <a:cubicBezTo>
                  <a:pt x="306133" y="11659"/>
                  <a:pt x="306133" y="12672"/>
                  <a:pt x="306616" y="12672"/>
                </a:cubicBezTo>
                <a:cubicBezTo>
                  <a:pt x="307099" y="13178"/>
                  <a:pt x="307581" y="12166"/>
                  <a:pt x="307581" y="12166"/>
                </a:cubicBezTo>
                <a:cubicBezTo>
                  <a:pt x="308064" y="12166"/>
                  <a:pt x="308064" y="13178"/>
                  <a:pt x="308547" y="13178"/>
                </a:cubicBezTo>
                <a:lnTo>
                  <a:pt x="309513" y="12166"/>
                </a:lnTo>
                <a:cubicBezTo>
                  <a:pt x="309996" y="12166"/>
                  <a:pt x="310479" y="11659"/>
                  <a:pt x="310479" y="11153"/>
                </a:cubicBezTo>
                <a:cubicBezTo>
                  <a:pt x="310961" y="11153"/>
                  <a:pt x="311444" y="10643"/>
                  <a:pt x="311927" y="10643"/>
                </a:cubicBezTo>
                <a:lnTo>
                  <a:pt x="312410" y="11659"/>
                </a:lnTo>
                <a:cubicBezTo>
                  <a:pt x="312893" y="12166"/>
                  <a:pt x="313376" y="12672"/>
                  <a:pt x="313376" y="12672"/>
                </a:cubicBezTo>
                <a:cubicBezTo>
                  <a:pt x="313376" y="13178"/>
                  <a:pt x="312410" y="13684"/>
                  <a:pt x="312410" y="13684"/>
                </a:cubicBezTo>
                <a:cubicBezTo>
                  <a:pt x="312410" y="13684"/>
                  <a:pt x="312893" y="14701"/>
                  <a:pt x="313376" y="14701"/>
                </a:cubicBezTo>
                <a:cubicBezTo>
                  <a:pt x="313376" y="15207"/>
                  <a:pt x="313859" y="15713"/>
                  <a:pt x="313859" y="15713"/>
                </a:cubicBezTo>
                <a:cubicBezTo>
                  <a:pt x="314341" y="15713"/>
                  <a:pt x="314824" y="15207"/>
                  <a:pt x="314824" y="15207"/>
                </a:cubicBezTo>
                <a:cubicBezTo>
                  <a:pt x="315307" y="14701"/>
                  <a:pt x="315790" y="14701"/>
                  <a:pt x="316273" y="14190"/>
                </a:cubicBezTo>
                <a:cubicBezTo>
                  <a:pt x="316273" y="13684"/>
                  <a:pt x="315307" y="13178"/>
                  <a:pt x="315307" y="13178"/>
                </a:cubicBezTo>
                <a:cubicBezTo>
                  <a:pt x="315307" y="12672"/>
                  <a:pt x="316273" y="12166"/>
                  <a:pt x="316273" y="12166"/>
                </a:cubicBezTo>
                <a:cubicBezTo>
                  <a:pt x="316273" y="12166"/>
                  <a:pt x="317239" y="11659"/>
                  <a:pt x="317239" y="11153"/>
                </a:cubicBezTo>
                <a:cubicBezTo>
                  <a:pt x="317239" y="11153"/>
                  <a:pt x="316756" y="10643"/>
                  <a:pt x="316756" y="10137"/>
                </a:cubicBezTo>
                <a:cubicBezTo>
                  <a:pt x="316273" y="9630"/>
                  <a:pt x="316273" y="9630"/>
                  <a:pt x="315790" y="9124"/>
                </a:cubicBezTo>
                <a:cubicBezTo>
                  <a:pt x="316756" y="8618"/>
                  <a:pt x="317239" y="8112"/>
                  <a:pt x="318204" y="7095"/>
                </a:cubicBezTo>
                <a:cubicBezTo>
                  <a:pt x="318204" y="7606"/>
                  <a:pt x="318687" y="8112"/>
                  <a:pt x="318687" y="8618"/>
                </a:cubicBezTo>
                <a:cubicBezTo>
                  <a:pt x="319170" y="9124"/>
                  <a:pt x="319653" y="10137"/>
                  <a:pt x="320619" y="10643"/>
                </a:cubicBezTo>
                <a:cubicBezTo>
                  <a:pt x="320136" y="11153"/>
                  <a:pt x="319170" y="11153"/>
                  <a:pt x="319170" y="11659"/>
                </a:cubicBezTo>
                <a:cubicBezTo>
                  <a:pt x="319170" y="12166"/>
                  <a:pt x="320136" y="12166"/>
                  <a:pt x="320136" y="12672"/>
                </a:cubicBezTo>
                <a:cubicBezTo>
                  <a:pt x="320136" y="13178"/>
                  <a:pt x="321101" y="13684"/>
                  <a:pt x="321101" y="13684"/>
                </a:cubicBezTo>
                <a:cubicBezTo>
                  <a:pt x="321101" y="14190"/>
                  <a:pt x="319653" y="14701"/>
                  <a:pt x="320136" y="14701"/>
                </a:cubicBezTo>
                <a:cubicBezTo>
                  <a:pt x="320136" y="15207"/>
                  <a:pt x="320619" y="15713"/>
                  <a:pt x="320619" y="15713"/>
                </a:cubicBezTo>
                <a:cubicBezTo>
                  <a:pt x="321101" y="16219"/>
                  <a:pt x="321584" y="16726"/>
                  <a:pt x="321584" y="17236"/>
                </a:cubicBezTo>
                <a:lnTo>
                  <a:pt x="320619" y="17742"/>
                </a:lnTo>
                <a:cubicBezTo>
                  <a:pt x="320619" y="18248"/>
                  <a:pt x="321101" y="18755"/>
                  <a:pt x="321101" y="18755"/>
                </a:cubicBezTo>
                <a:cubicBezTo>
                  <a:pt x="321584" y="18755"/>
                  <a:pt x="322550" y="18248"/>
                  <a:pt x="322550" y="18248"/>
                </a:cubicBezTo>
                <a:cubicBezTo>
                  <a:pt x="322550" y="17742"/>
                  <a:pt x="323516" y="17742"/>
                  <a:pt x="323516" y="17236"/>
                </a:cubicBezTo>
                <a:lnTo>
                  <a:pt x="322550" y="16219"/>
                </a:lnTo>
                <a:cubicBezTo>
                  <a:pt x="322550" y="15713"/>
                  <a:pt x="323516" y="15713"/>
                  <a:pt x="323516" y="15207"/>
                </a:cubicBezTo>
                <a:lnTo>
                  <a:pt x="323033" y="14190"/>
                </a:lnTo>
                <a:cubicBezTo>
                  <a:pt x="322550" y="13684"/>
                  <a:pt x="322067" y="13178"/>
                  <a:pt x="322067" y="13178"/>
                </a:cubicBezTo>
                <a:cubicBezTo>
                  <a:pt x="322067" y="12672"/>
                  <a:pt x="321101" y="12166"/>
                  <a:pt x="321101" y="11659"/>
                </a:cubicBezTo>
                <a:lnTo>
                  <a:pt x="322550" y="11153"/>
                </a:lnTo>
                <a:cubicBezTo>
                  <a:pt x="322550" y="11153"/>
                  <a:pt x="323033" y="11659"/>
                  <a:pt x="323033" y="12166"/>
                </a:cubicBezTo>
                <a:cubicBezTo>
                  <a:pt x="323516" y="12166"/>
                  <a:pt x="323999" y="11153"/>
                  <a:pt x="323999" y="11153"/>
                </a:cubicBezTo>
                <a:cubicBezTo>
                  <a:pt x="324481" y="11153"/>
                  <a:pt x="324964" y="12672"/>
                  <a:pt x="324964" y="12166"/>
                </a:cubicBezTo>
                <a:cubicBezTo>
                  <a:pt x="325447" y="12166"/>
                  <a:pt x="325930" y="11659"/>
                  <a:pt x="325930" y="11659"/>
                </a:cubicBezTo>
                <a:cubicBezTo>
                  <a:pt x="326413" y="11659"/>
                  <a:pt x="326896" y="10643"/>
                  <a:pt x="327378" y="10643"/>
                </a:cubicBezTo>
                <a:lnTo>
                  <a:pt x="327861" y="11659"/>
                </a:lnTo>
                <a:cubicBezTo>
                  <a:pt x="328344" y="12166"/>
                  <a:pt x="328344" y="12672"/>
                  <a:pt x="328827" y="13178"/>
                </a:cubicBezTo>
                <a:cubicBezTo>
                  <a:pt x="328827" y="13178"/>
                  <a:pt x="329310" y="14190"/>
                  <a:pt x="329793" y="14190"/>
                </a:cubicBezTo>
                <a:lnTo>
                  <a:pt x="330758" y="13178"/>
                </a:lnTo>
                <a:cubicBezTo>
                  <a:pt x="331241" y="13178"/>
                  <a:pt x="331241" y="12672"/>
                  <a:pt x="331724" y="12166"/>
                </a:cubicBezTo>
                <a:cubicBezTo>
                  <a:pt x="332207" y="12166"/>
                  <a:pt x="332690" y="11659"/>
                  <a:pt x="332690" y="11659"/>
                </a:cubicBezTo>
                <a:cubicBezTo>
                  <a:pt x="333173" y="11659"/>
                  <a:pt x="333656" y="12672"/>
                  <a:pt x="333656" y="12672"/>
                </a:cubicBezTo>
                <a:cubicBezTo>
                  <a:pt x="333656" y="12672"/>
                  <a:pt x="332690" y="13178"/>
                  <a:pt x="332690" y="13684"/>
                </a:cubicBezTo>
                <a:cubicBezTo>
                  <a:pt x="332690" y="13684"/>
                  <a:pt x="333173" y="14701"/>
                  <a:pt x="333656" y="14701"/>
                </a:cubicBezTo>
                <a:cubicBezTo>
                  <a:pt x="333656" y="15207"/>
                  <a:pt x="334138" y="15207"/>
                  <a:pt x="334138" y="15713"/>
                </a:cubicBezTo>
                <a:cubicBezTo>
                  <a:pt x="334621" y="15207"/>
                  <a:pt x="335104" y="15207"/>
                  <a:pt x="335587" y="14701"/>
                </a:cubicBezTo>
                <a:cubicBezTo>
                  <a:pt x="335587" y="14701"/>
                  <a:pt x="336070" y="14190"/>
                  <a:pt x="336553" y="14190"/>
                </a:cubicBezTo>
                <a:cubicBezTo>
                  <a:pt x="336553" y="13684"/>
                  <a:pt x="337519" y="13684"/>
                  <a:pt x="337519" y="13178"/>
                </a:cubicBezTo>
                <a:cubicBezTo>
                  <a:pt x="337519" y="13178"/>
                  <a:pt x="338484" y="12672"/>
                  <a:pt x="338484" y="12166"/>
                </a:cubicBezTo>
                <a:cubicBezTo>
                  <a:pt x="338484" y="12166"/>
                  <a:pt x="338001" y="11659"/>
                  <a:pt x="338001" y="11153"/>
                </a:cubicBezTo>
                <a:cubicBezTo>
                  <a:pt x="338001" y="11153"/>
                  <a:pt x="338967" y="10643"/>
                  <a:pt x="338967" y="10137"/>
                </a:cubicBezTo>
                <a:lnTo>
                  <a:pt x="339933" y="9630"/>
                </a:lnTo>
                <a:cubicBezTo>
                  <a:pt x="340416" y="9630"/>
                  <a:pt x="340416" y="10137"/>
                  <a:pt x="340899" y="10643"/>
                </a:cubicBezTo>
                <a:cubicBezTo>
                  <a:pt x="341381" y="11153"/>
                  <a:pt x="341864" y="12166"/>
                  <a:pt x="342347" y="12672"/>
                </a:cubicBezTo>
                <a:cubicBezTo>
                  <a:pt x="342830" y="12672"/>
                  <a:pt x="343313" y="12166"/>
                  <a:pt x="343313" y="12166"/>
                </a:cubicBezTo>
                <a:cubicBezTo>
                  <a:pt x="343796" y="11659"/>
                  <a:pt x="344762" y="11153"/>
                  <a:pt x="344762" y="11153"/>
                </a:cubicBezTo>
                <a:cubicBezTo>
                  <a:pt x="344762" y="10643"/>
                  <a:pt x="343796" y="10137"/>
                  <a:pt x="343796" y="10137"/>
                </a:cubicBezTo>
                <a:cubicBezTo>
                  <a:pt x="344279" y="9630"/>
                  <a:pt x="345244" y="8618"/>
                  <a:pt x="345727" y="8112"/>
                </a:cubicBezTo>
                <a:cubicBezTo>
                  <a:pt x="346210" y="9124"/>
                  <a:pt x="347176" y="9630"/>
                  <a:pt x="347659" y="10643"/>
                </a:cubicBezTo>
                <a:cubicBezTo>
                  <a:pt x="347176" y="10643"/>
                  <a:pt x="346693" y="11153"/>
                  <a:pt x="346693" y="11153"/>
                </a:cubicBezTo>
                <a:cubicBezTo>
                  <a:pt x="345727" y="12166"/>
                  <a:pt x="345244" y="12672"/>
                  <a:pt x="344279" y="13178"/>
                </a:cubicBezTo>
                <a:cubicBezTo>
                  <a:pt x="344279" y="13684"/>
                  <a:pt x="345244" y="13684"/>
                  <a:pt x="345244" y="14190"/>
                </a:cubicBezTo>
                <a:cubicBezTo>
                  <a:pt x="345244" y="14701"/>
                  <a:pt x="344279" y="14701"/>
                  <a:pt x="344279" y="15207"/>
                </a:cubicBezTo>
                <a:lnTo>
                  <a:pt x="344762" y="16219"/>
                </a:lnTo>
                <a:cubicBezTo>
                  <a:pt x="345244" y="16219"/>
                  <a:pt x="345727" y="15207"/>
                  <a:pt x="345727" y="15207"/>
                </a:cubicBezTo>
                <a:cubicBezTo>
                  <a:pt x="346210" y="15207"/>
                  <a:pt x="346693" y="16219"/>
                  <a:pt x="346693" y="16726"/>
                </a:cubicBezTo>
                <a:cubicBezTo>
                  <a:pt x="347176" y="16726"/>
                  <a:pt x="347659" y="15713"/>
                  <a:pt x="347659" y="15713"/>
                </a:cubicBezTo>
                <a:cubicBezTo>
                  <a:pt x="348142" y="15713"/>
                  <a:pt x="348624" y="16726"/>
                  <a:pt x="348624" y="16726"/>
                </a:cubicBezTo>
                <a:cubicBezTo>
                  <a:pt x="349107" y="16726"/>
                  <a:pt x="349590" y="15713"/>
                  <a:pt x="349590" y="15713"/>
                </a:cubicBezTo>
                <a:cubicBezTo>
                  <a:pt x="350073" y="15713"/>
                  <a:pt x="350556" y="15207"/>
                  <a:pt x="351039" y="15207"/>
                </a:cubicBezTo>
                <a:lnTo>
                  <a:pt x="351522" y="16219"/>
                </a:lnTo>
                <a:cubicBezTo>
                  <a:pt x="352004" y="16219"/>
                  <a:pt x="352487" y="15207"/>
                  <a:pt x="352970" y="15207"/>
                </a:cubicBezTo>
                <a:lnTo>
                  <a:pt x="352004" y="14190"/>
                </a:lnTo>
                <a:lnTo>
                  <a:pt x="352970" y="13178"/>
                </a:lnTo>
                <a:lnTo>
                  <a:pt x="353936" y="14190"/>
                </a:lnTo>
                <a:cubicBezTo>
                  <a:pt x="353936" y="14701"/>
                  <a:pt x="354419" y="15207"/>
                  <a:pt x="354419" y="15713"/>
                </a:cubicBezTo>
                <a:cubicBezTo>
                  <a:pt x="354902" y="15207"/>
                  <a:pt x="355867" y="14701"/>
                  <a:pt x="355867" y="14701"/>
                </a:cubicBezTo>
                <a:cubicBezTo>
                  <a:pt x="355867" y="14190"/>
                  <a:pt x="354902" y="13684"/>
                  <a:pt x="354902" y="13684"/>
                </a:cubicBezTo>
                <a:cubicBezTo>
                  <a:pt x="354419" y="13178"/>
                  <a:pt x="354419" y="12672"/>
                  <a:pt x="353936" y="12672"/>
                </a:cubicBezTo>
                <a:cubicBezTo>
                  <a:pt x="353936" y="12166"/>
                  <a:pt x="353453" y="11659"/>
                  <a:pt x="353453" y="11153"/>
                </a:cubicBezTo>
                <a:cubicBezTo>
                  <a:pt x="352970" y="11153"/>
                  <a:pt x="352487" y="10137"/>
                  <a:pt x="352487" y="10137"/>
                </a:cubicBezTo>
                <a:cubicBezTo>
                  <a:pt x="352004" y="10137"/>
                  <a:pt x="351522" y="11153"/>
                  <a:pt x="351522" y="11153"/>
                </a:cubicBezTo>
                <a:cubicBezTo>
                  <a:pt x="351039" y="11153"/>
                  <a:pt x="351039" y="10137"/>
                  <a:pt x="350556" y="10137"/>
                </a:cubicBezTo>
                <a:cubicBezTo>
                  <a:pt x="352004" y="8618"/>
                  <a:pt x="353453" y="7606"/>
                  <a:pt x="354902" y="6589"/>
                </a:cubicBezTo>
                <a:cubicBezTo>
                  <a:pt x="354902" y="6589"/>
                  <a:pt x="355385" y="7095"/>
                  <a:pt x="355867" y="7606"/>
                </a:cubicBezTo>
                <a:lnTo>
                  <a:pt x="356350" y="8618"/>
                </a:lnTo>
                <a:cubicBezTo>
                  <a:pt x="356350" y="9124"/>
                  <a:pt x="355385" y="9630"/>
                  <a:pt x="355385" y="9630"/>
                </a:cubicBezTo>
                <a:cubicBezTo>
                  <a:pt x="355385" y="10137"/>
                  <a:pt x="355867" y="10137"/>
                  <a:pt x="356350" y="10643"/>
                </a:cubicBezTo>
                <a:cubicBezTo>
                  <a:pt x="356833" y="11659"/>
                  <a:pt x="357316" y="12166"/>
                  <a:pt x="357799" y="13178"/>
                </a:cubicBezTo>
                <a:cubicBezTo>
                  <a:pt x="358282" y="12672"/>
                  <a:pt x="358765" y="12672"/>
                  <a:pt x="358765" y="12166"/>
                </a:cubicBezTo>
                <a:cubicBezTo>
                  <a:pt x="359248" y="11659"/>
                  <a:pt x="358282" y="11153"/>
                  <a:pt x="358282" y="11153"/>
                </a:cubicBezTo>
                <a:cubicBezTo>
                  <a:pt x="358282" y="10643"/>
                  <a:pt x="359248" y="10643"/>
                  <a:pt x="359248" y="10137"/>
                </a:cubicBezTo>
                <a:cubicBezTo>
                  <a:pt x="359248" y="9630"/>
                  <a:pt x="358282" y="9124"/>
                  <a:pt x="358282" y="9124"/>
                </a:cubicBezTo>
                <a:cubicBezTo>
                  <a:pt x="358282" y="8618"/>
                  <a:pt x="359248" y="8112"/>
                  <a:pt x="359248" y="8112"/>
                </a:cubicBezTo>
                <a:cubicBezTo>
                  <a:pt x="359730" y="8112"/>
                  <a:pt x="360213" y="7095"/>
                  <a:pt x="360696" y="7095"/>
                </a:cubicBezTo>
                <a:cubicBezTo>
                  <a:pt x="360696" y="7095"/>
                  <a:pt x="361179" y="8112"/>
                  <a:pt x="361179" y="8618"/>
                </a:cubicBezTo>
                <a:cubicBezTo>
                  <a:pt x="361179" y="8112"/>
                  <a:pt x="360696" y="9124"/>
                  <a:pt x="360213" y="9124"/>
                </a:cubicBezTo>
                <a:cubicBezTo>
                  <a:pt x="360696" y="9124"/>
                  <a:pt x="360696" y="10137"/>
                  <a:pt x="361179" y="10137"/>
                </a:cubicBezTo>
                <a:cubicBezTo>
                  <a:pt x="361179" y="10643"/>
                  <a:pt x="362145" y="9630"/>
                  <a:pt x="362145" y="9630"/>
                </a:cubicBezTo>
                <a:lnTo>
                  <a:pt x="363110" y="10643"/>
                </a:lnTo>
                <a:cubicBezTo>
                  <a:pt x="363110" y="11153"/>
                  <a:pt x="362145" y="11153"/>
                  <a:pt x="362145" y="11659"/>
                </a:cubicBezTo>
                <a:cubicBezTo>
                  <a:pt x="361662" y="11659"/>
                  <a:pt x="362628" y="12166"/>
                  <a:pt x="362628" y="12672"/>
                </a:cubicBezTo>
                <a:cubicBezTo>
                  <a:pt x="363110" y="12166"/>
                  <a:pt x="363593" y="12166"/>
                  <a:pt x="363593" y="11659"/>
                </a:cubicBezTo>
                <a:cubicBezTo>
                  <a:pt x="364076" y="11659"/>
                  <a:pt x="365042" y="11153"/>
                  <a:pt x="365042" y="11153"/>
                </a:cubicBezTo>
                <a:cubicBezTo>
                  <a:pt x="365042" y="10643"/>
                  <a:pt x="364076" y="10137"/>
                  <a:pt x="364076" y="9630"/>
                </a:cubicBezTo>
                <a:lnTo>
                  <a:pt x="365042" y="9124"/>
                </a:lnTo>
                <a:cubicBezTo>
                  <a:pt x="365042" y="9124"/>
                  <a:pt x="366008" y="9630"/>
                  <a:pt x="366008" y="10137"/>
                </a:cubicBezTo>
                <a:cubicBezTo>
                  <a:pt x="366008" y="10137"/>
                  <a:pt x="366491" y="11153"/>
                  <a:pt x="366973" y="11153"/>
                </a:cubicBezTo>
                <a:lnTo>
                  <a:pt x="367939" y="10137"/>
                </a:lnTo>
                <a:cubicBezTo>
                  <a:pt x="368422" y="10643"/>
                  <a:pt x="368422" y="11153"/>
                  <a:pt x="368905" y="11659"/>
                </a:cubicBezTo>
                <a:cubicBezTo>
                  <a:pt x="368905" y="11659"/>
                  <a:pt x="369388" y="12166"/>
                  <a:pt x="369388" y="12672"/>
                </a:cubicBezTo>
                <a:cubicBezTo>
                  <a:pt x="369388" y="12672"/>
                  <a:pt x="368422" y="13178"/>
                  <a:pt x="368422" y="13684"/>
                </a:cubicBezTo>
                <a:lnTo>
                  <a:pt x="369388" y="14701"/>
                </a:lnTo>
                <a:lnTo>
                  <a:pt x="370353" y="13684"/>
                </a:lnTo>
                <a:lnTo>
                  <a:pt x="371319" y="12672"/>
                </a:lnTo>
                <a:cubicBezTo>
                  <a:pt x="371802" y="12672"/>
                  <a:pt x="372285" y="13684"/>
                  <a:pt x="372285" y="14190"/>
                </a:cubicBezTo>
                <a:cubicBezTo>
                  <a:pt x="372285" y="14190"/>
                  <a:pt x="372768" y="15207"/>
                  <a:pt x="373251" y="15207"/>
                </a:cubicBezTo>
                <a:lnTo>
                  <a:pt x="374216" y="14190"/>
                </a:lnTo>
                <a:cubicBezTo>
                  <a:pt x="374699" y="14701"/>
                  <a:pt x="374699" y="15207"/>
                  <a:pt x="375182" y="15207"/>
                </a:cubicBezTo>
                <a:cubicBezTo>
                  <a:pt x="375665" y="16219"/>
                  <a:pt x="376148" y="16726"/>
                  <a:pt x="376631" y="17742"/>
                </a:cubicBezTo>
                <a:cubicBezTo>
                  <a:pt x="376631" y="17236"/>
                  <a:pt x="377596" y="17236"/>
                  <a:pt x="377596" y="16726"/>
                </a:cubicBezTo>
                <a:cubicBezTo>
                  <a:pt x="377596" y="16726"/>
                  <a:pt x="376631" y="15713"/>
                  <a:pt x="377114" y="15713"/>
                </a:cubicBezTo>
                <a:lnTo>
                  <a:pt x="378079" y="14701"/>
                </a:lnTo>
                <a:lnTo>
                  <a:pt x="377114" y="13684"/>
                </a:lnTo>
                <a:cubicBezTo>
                  <a:pt x="376631" y="13684"/>
                  <a:pt x="376148" y="14701"/>
                  <a:pt x="376148" y="14701"/>
                </a:cubicBezTo>
                <a:cubicBezTo>
                  <a:pt x="375665" y="13684"/>
                  <a:pt x="375182" y="13178"/>
                  <a:pt x="374216" y="12166"/>
                </a:cubicBezTo>
                <a:cubicBezTo>
                  <a:pt x="375182" y="11659"/>
                  <a:pt x="375665" y="11153"/>
                  <a:pt x="376631" y="10643"/>
                </a:cubicBezTo>
                <a:cubicBezTo>
                  <a:pt x="377114" y="11153"/>
                  <a:pt x="377596" y="12166"/>
                  <a:pt x="378079" y="12672"/>
                </a:cubicBezTo>
                <a:cubicBezTo>
                  <a:pt x="378562" y="12672"/>
                  <a:pt x="379045" y="11659"/>
                  <a:pt x="379528" y="12166"/>
                </a:cubicBezTo>
                <a:cubicBezTo>
                  <a:pt x="379528" y="12166"/>
                  <a:pt x="380011" y="12672"/>
                  <a:pt x="380011" y="13178"/>
                </a:cubicBezTo>
                <a:lnTo>
                  <a:pt x="379045" y="13684"/>
                </a:lnTo>
                <a:cubicBezTo>
                  <a:pt x="379045" y="14190"/>
                  <a:pt x="379528" y="14701"/>
                  <a:pt x="380011" y="15207"/>
                </a:cubicBezTo>
                <a:cubicBezTo>
                  <a:pt x="380011" y="15207"/>
                  <a:pt x="380493" y="15713"/>
                  <a:pt x="380493" y="16219"/>
                </a:cubicBezTo>
                <a:cubicBezTo>
                  <a:pt x="380493" y="15713"/>
                  <a:pt x="381942" y="15713"/>
                  <a:pt x="381942" y="15207"/>
                </a:cubicBezTo>
                <a:cubicBezTo>
                  <a:pt x="381942" y="15207"/>
                  <a:pt x="380976" y="14701"/>
                  <a:pt x="380976" y="14190"/>
                </a:cubicBezTo>
                <a:cubicBezTo>
                  <a:pt x="380976" y="14190"/>
                  <a:pt x="381942" y="13684"/>
                  <a:pt x="381942" y="13178"/>
                </a:cubicBezTo>
                <a:cubicBezTo>
                  <a:pt x="382425" y="13684"/>
                  <a:pt x="382425" y="14190"/>
                  <a:pt x="382908" y="14701"/>
                </a:cubicBezTo>
                <a:lnTo>
                  <a:pt x="383873" y="13684"/>
                </a:lnTo>
                <a:cubicBezTo>
                  <a:pt x="384356" y="13178"/>
                  <a:pt x="384839" y="13178"/>
                  <a:pt x="384839" y="12672"/>
                </a:cubicBezTo>
                <a:cubicBezTo>
                  <a:pt x="385322" y="13178"/>
                  <a:pt x="385322" y="13684"/>
                  <a:pt x="385805" y="13684"/>
                </a:cubicBezTo>
                <a:cubicBezTo>
                  <a:pt x="386288" y="14190"/>
                  <a:pt x="386288" y="14701"/>
                  <a:pt x="386770" y="15207"/>
                </a:cubicBezTo>
                <a:lnTo>
                  <a:pt x="387253" y="16219"/>
                </a:lnTo>
                <a:cubicBezTo>
                  <a:pt x="387736" y="16219"/>
                  <a:pt x="388219" y="15207"/>
                  <a:pt x="388702" y="15207"/>
                </a:cubicBezTo>
                <a:lnTo>
                  <a:pt x="389185" y="16219"/>
                </a:lnTo>
                <a:cubicBezTo>
                  <a:pt x="389668" y="16219"/>
                  <a:pt x="390150" y="15713"/>
                  <a:pt x="390633" y="15713"/>
                </a:cubicBezTo>
                <a:cubicBezTo>
                  <a:pt x="390150" y="15207"/>
                  <a:pt x="389668" y="14701"/>
                  <a:pt x="389668" y="14190"/>
                </a:cubicBezTo>
                <a:cubicBezTo>
                  <a:pt x="389185" y="14190"/>
                  <a:pt x="389185" y="13684"/>
                  <a:pt x="388702" y="13178"/>
                </a:cubicBezTo>
                <a:lnTo>
                  <a:pt x="387736" y="12166"/>
                </a:lnTo>
                <a:cubicBezTo>
                  <a:pt x="388219" y="12166"/>
                  <a:pt x="388702" y="11153"/>
                  <a:pt x="389185" y="11153"/>
                </a:cubicBezTo>
                <a:cubicBezTo>
                  <a:pt x="389185" y="11153"/>
                  <a:pt x="390150" y="10137"/>
                  <a:pt x="390150" y="10643"/>
                </a:cubicBezTo>
                <a:cubicBezTo>
                  <a:pt x="390633" y="10643"/>
                  <a:pt x="390633" y="11659"/>
                  <a:pt x="391116" y="11659"/>
                </a:cubicBezTo>
                <a:cubicBezTo>
                  <a:pt x="391116" y="11659"/>
                  <a:pt x="391599" y="10643"/>
                  <a:pt x="392082" y="10643"/>
                </a:cubicBezTo>
                <a:cubicBezTo>
                  <a:pt x="392082" y="10643"/>
                  <a:pt x="392565" y="11659"/>
                  <a:pt x="393048" y="11659"/>
                </a:cubicBezTo>
                <a:cubicBezTo>
                  <a:pt x="393048" y="12166"/>
                  <a:pt x="393530" y="12672"/>
                  <a:pt x="393530" y="13178"/>
                </a:cubicBezTo>
                <a:cubicBezTo>
                  <a:pt x="394013" y="13178"/>
                  <a:pt x="394013" y="13684"/>
                  <a:pt x="394496" y="14190"/>
                </a:cubicBezTo>
                <a:cubicBezTo>
                  <a:pt x="394496" y="14190"/>
                  <a:pt x="394979" y="15207"/>
                  <a:pt x="395462" y="15207"/>
                </a:cubicBezTo>
                <a:lnTo>
                  <a:pt x="396428" y="14190"/>
                </a:lnTo>
                <a:cubicBezTo>
                  <a:pt x="396428" y="14190"/>
                  <a:pt x="396910" y="15207"/>
                  <a:pt x="397393" y="15713"/>
                </a:cubicBezTo>
                <a:lnTo>
                  <a:pt x="397876" y="16726"/>
                </a:lnTo>
                <a:cubicBezTo>
                  <a:pt x="398359" y="16726"/>
                  <a:pt x="398842" y="15713"/>
                  <a:pt x="399325" y="15713"/>
                </a:cubicBezTo>
                <a:lnTo>
                  <a:pt x="399808" y="16726"/>
                </a:lnTo>
                <a:cubicBezTo>
                  <a:pt x="400290" y="16726"/>
                  <a:pt x="400773" y="16219"/>
                  <a:pt x="401256" y="16219"/>
                </a:cubicBezTo>
                <a:cubicBezTo>
                  <a:pt x="401256" y="15713"/>
                  <a:pt x="401739" y="15207"/>
                  <a:pt x="402222" y="15207"/>
                </a:cubicBezTo>
                <a:lnTo>
                  <a:pt x="402705" y="16219"/>
                </a:lnTo>
                <a:lnTo>
                  <a:pt x="401739" y="17236"/>
                </a:lnTo>
                <a:cubicBezTo>
                  <a:pt x="401739" y="17236"/>
                  <a:pt x="402705" y="17742"/>
                  <a:pt x="402705" y="18248"/>
                </a:cubicBezTo>
                <a:cubicBezTo>
                  <a:pt x="402705" y="18755"/>
                  <a:pt x="401739" y="18755"/>
                  <a:pt x="401739" y="19261"/>
                </a:cubicBezTo>
                <a:cubicBezTo>
                  <a:pt x="401739" y="19261"/>
                  <a:pt x="402222" y="19767"/>
                  <a:pt x="402222" y="20277"/>
                </a:cubicBezTo>
                <a:cubicBezTo>
                  <a:pt x="402705" y="19767"/>
                  <a:pt x="403187" y="19767"/>
                  <a:pt x="403670" y="19261"/>
                </a:cubicBezTo>
                <a:cubicBezTo>
                  <a:pt x="404153" y="18755"/>
                  <a:pt x="405119" y="18248"/>
                  <a:pt x="405602" y="17742"/>
                </a:cubicBezTo>
                <a:cubicBezTo>
                  <a:pt x="405602" y="17236"/>
                  <a:pt x="405119" y="16726"/>
                  <a:pt x="404636" y="16726"/>
                </a:cubicBezTo>
                <a:cubicBezTo>
                  <a:pt x="404636" y="16219"/>
                  <a:pt x="404153" y="15713"/>
                  <a:pt x="404153" y="15207"/>
                </a:cubicBezTo>
                <a:cubicBezTo>
                  <a:pt x="403670" y="15207"/>
                  <a:pt x="403187" y="14701"/>
                  <a:pt x="403187" y="14190"/>
                </a:cubicBezTo>
                <a:cubicBezTo>
                  <a:pt x="403187" y="14190"/>
                  <a:pt x="404153" y="13684"/>
                  <a:pt x="404153" y="13178"/>
                </a:cubicBezTo>
                <a:lnTo>
                  <a:pt x="403670" y="12166"/>
                </a:lnTo>
                <a:cubicBezTo>
                  <a:pt x="403187" y="12166"/>
                  <a:pt x="402705" y="11659"/>
                  <a:pt x="402705" y="11153"/>
                </a:cubicBezTo>
                <a:lnTo>
                  <a:pt x="401739" y="12166"/>
                </a:lnTo>
                <a:cubicBezTo>
                  <a:pt x="401256" y="12166"/>
                  <a:pt x="400773" y="12672"/>
                  <a:pt x="400290" y="12672"/>
                </a:cubicBezTo>
                <a:cubicBezTo>
                  <a:pt x="400290" y="12672"/>
                  <a:pt x="399808" y="12166"/>
                  <a:pt x="399808" y="11659"/>
                </a:cubicBezTo>
                <a:cubicBezTo>
                  <a:pt x="399325" y="11153"/>
                  <a:pt x="398842" y="11153"/>
                  <a:pt x="398842" y="10643"/>
                </a:cubicBezTo>
                <a:cubicBezTo>
                  <a:pt x="398359" y="10137"/>
                  <a:pt x="398359" y="9630"/>
                  <a:pt x="397876" y="9630"/>
                </a:cubicBezTo>
                <a:cubicBezTo>
                  <a:pt x="397876" y="9168"/>
                  <a:pt x="397487" y="8705"/>
                  <a:pt x="397419" y="8237"/>
                </a:cubicBezTo>
                <a:cubicBezTo>
                  <a:pt x="397524" y="8363"/>
                  <a:pt x="397941" y="7606"/>
                  <a:pt x="398359" y="7606"/>
                </a:cubicBezTo>
                <a:lnTo>
                  <a:pt x="398842" y="8618"/>
                </a:lnTo>
                <a:cubicBezTo>
                  <a:pt x="399325" y="8618"/>
                  <a:pt x="399808" y="7606"/>
                  <a:pt x="400290" y="7606"/>
                </a:cubicBezTo>
                <a:cubicBezTo>
                  <a:pt x="400290" y="7606"/>
                  <a:pt x="400773" y="8618"/>
                  <a:pt x="400773" y="9124"/>
                </a:cubicBezTo>
                <a:cubicBezTo>
                  <a:pt x="401256" y="9124"/>
                  <a:pt x="401739" y="10137"/>
                  <a:pt x="401739" y="10137"/>
                </a:cubicBezTo>
                <a:cubicBezTo>
                  <a:pt x="402222" y="10137"/>
                  <a:pt x="402705" y="9124"/>
                  <a:pt x="402705" y="9124"/>
                </a:cubicBezTo>
                <a:cubicBezTo>
                  <a:pt x="403187" y="9124"/>
                  <a:pt x="403187" y="10137"/>
                  <a:pt x="403670" y="10137"/>
                </a:cubicBezTo>
                <a:cubicBezTo>
                  <a:pt x="404153" y="10137"/>
                  <a:pt x="404636" y="9124"/>
                  <a:pt x="404636" y="9630"/>
                </a:cubicBezTo>
                <a:cubicBezTo>
                  <a:pt x="405119" y="9630"/>
                  <a:pt x="405602" y="10137"/>
                  <a:pt x="405602" y="10643"/>
                </a:cubicBezTo>
                <a:cubicBezTo>
                  <a:pt x="405602" y="10643"/>
                  <a:pt x="406085" y="11659"/>
                  <a:pt x="406567" y="11659"/>
                </a:cubicBezTo>
                <a:cubicBezTo>
                  <a:pt x="406567" y="11659"/>
                  <a:pt x="407050" y="10643"/>
                  <a:pt x="407533" y="10643"/>
                </a:cubicBezTo>
                <a:lnTo>
                  <a:pt x="408499" y="10137"/>
                </a:lnTo>
                <a:cubicBezTo>
                  <a:pt x="408982" y="9630"/>
                  <a:pt x="409465" y="9630"/>
                  <a:pt x="409465" y="9124"/>
                </a:cubicBezTo>
                <a:cubicBezTo>
                  <a:pt x="409947" y="9124"/>
                  <a:pt x="410430" y="8112"/>
                  <a:pt x="410913" y="8112"/>
                </a:cubicBezTo>
                <a:lnTo>
                  <a:pt x="411396" y="9124"/>
                </a:lnTo>
                <a:cubicBezTo>
                  <a:pt x="411879" y="9630"/>
                  <a:pt x="411879" y="10137"/>
                  <a:pt x="412362" y="10643"/>
                </a:cubicBezTo>
                <a:cubicBezTo>
                  <a:pt x="412845" y="10643"/>
                  <a:pt x="412845" y="11153"/>
                  <a:pt x="413327" y="11659"/>
                </a:cubicBezTo>
                <a:cubicBezTo>
                  <a:pt x="413327" y="12166"/>
                  <a:pt x="413810" y="12166"/>
                  <a:pt x="413810" y="12672"/>
                </a:cubicBezTo>
                <a:cubicBezTo>
                  <a:pt x="414293" y="13178"/>
                  <a:pt x="414776" y="13684"/>
                  <a:pt x="414776" y="13684"/>
                </a:cubicBezTo>
                <a:lnTo>
                  <a:pt x="415742" y="13178"/>
                </a:lnTo>
                <a:cubicBezTo>
                  <a:pt x="416225" y="12672"/>
                  <a:pt x="416707" y="12672"/>
                  <a:pt x="417190" y="12166"/>
                </a:cubicBezTo>
                <a:cubicBezTo>
                  <a:pt x="417190" y="12166"/>
                  <a:pt x="417673" y="11153"/>
                  <a:pt x="418156" y="11153"/>
                </a:cubicBezTo>
                <a:cubicBezTo>
                  <a:pt x="418156" y="11153"/>
                  <a:pt x="418639" y="12166"/>
                  <a:pt x="419122" y="12672"/>
                </a:cubicBezTo>
                <a:cubicBezTo>
                  <a:pt x="419122" y="12672"/>
                  <a:pt x="419605" y="13178"/>
                  <a:pt x="419605" y="13684"/>
                </a:cubicBezTo>
                <a:cubicBezTo>
                  <a:pt x="420087" y="13684"/>
                  <a:pt x="420570" y="12672"/>
                  <a:pt x="420570" y="12672"/>
                </a:cubicBezTo>
                <a:cubicBezTo>
                  <a:pt x="421053" y="12672"/>
                  <a:pt x="421536" y="13684"/>
                  <a:pt x="421536" y="13684"/>
                </a:cubicBezTo>
                <a:cubicBezTo>
                  <a:pt x="422019" y="13684"/>
                  <a:pt x="422502" y="13178"/>
                  <a:pt x="422502" y="13178"/>
                </a:cubicBezTo>
                <a:cubicBezTo>
                  <a:pt x="422985" y="12672"/>
                  <a:pt x="422019" y="12166"/>
                  <a:pt x="422019" y="11659"/>
                </a:cubicBezTo>
                <a:lnTo>
                  <a:pt x="422985" y="11153"/>
                </a:lnTo>
                <a:cubicBezTo>
                  <a:pt x="422985" y="10643"/>
                  <a:pt x="422019" y="10137"/>
                  <a:pt x="422019" y="9630"/>
                </a:cubicBezTo>
                <a:lnTo>
                  <a:pt x="422985" y="9124"/>
                </a:lnTo>
                <a:lnTo>
                  <a:pt x="423950" y="10137"/>
                </a:lnTo>
                <a:lnTo>
                  <a:pt x="424916" y="9124"/>
                </a:lnTo>
                <a:cubicBezTo>
                  <a:pt x="425399" y="9124"/>
                  <a:pt x="425882" y="10137"/>
                  <a:pt x="425882" y="10137"/>
                </a:cubicBezTo>
                <a:cubicBezTo>
                  <a:pt x="426365" y="10643"/>
                  <a:pt x="426365" y="11153"/>
                  <a:pt x="426848" y="11659"/>
                </a:cubicBezTo>
                <a:lnTo>
                  <a:pt x="427331" y="12672"/>
                </a:lnTo>
                <a:cubicBezTo>
                  <a:pt x="427813" y="12672"/>
                  <a:pt x="428296" y="11659"/>
                  <a:pt x="428779" y="11659"/>
                </a:cubicBezTo>
                <a:lnTo>
                  <a:pt x="427813" y="10643"/>
                </a:lnTo>
                <a:lnTo>
                  <a:pt x="428779" y="9630"/>
                </a:lnTo>
                <a:cubicBezTo>
                  <a:pt x="429262" y="9630"/>
                  <a:pt x="429745" y="9124"/>
                  <a:pt x="429745" y="9124"/>
                </a:cubicBezTo>
                <a:cubicBezTo>
                  <a:pt x="430228" y="9124"/>
                  <a:pt x="430711" y="9630"/>
                  <a:pt x="430711" y="10137"/>
                </a:cubicBezTo>
                <a:cubicBezTo>
                  <a:pt x="431193" y="10643"/>
                  <a:pt x="431193" y="10643"/>
                  <a:pt x="431676" y="11153"/>
                </a:cubicBezTo>
                <a:cubicBezTo>
                  <a:pt x="432159" y="11659"/>
                  <a:pt x="432159" y="12166"/>
                  <a:pt x="432642" y="12166"/>
                </a:cubicBezTo>
                <a:cubicBezTo>
                  <a:pt x="432642" y="12672"/>
                  <a:pt x="433125" y="13178"/>
                  <a:pt x="433125" y="13684"/>
                </a:cubicBezTo>
                <a:cubicBezTo>
                  <a:pt x="433608" y="13684"/>
                  <a:pt x="434091" y="12672"/>
                  <a:pt x="434573" y="12672"/>
                </a:cubicBezTo>
                <a:cubicBezTo>
                  <a:pt x="434091" y="12672"/>
                  <a:pt x="433608" y="11659"/>
                  <a:pt x="433608" y="11659"/>
                </a:cubicBezTo>
                <a:cubicBezTo>
                  <a:pt x="433608" y="11153"/>
                  <a:pt x="434573" y="10643"/>
                  <a:pt x="434573" y="10643"/>
                </a:cubicBezTo>
                <a:cubicBezTo>
                  <a:pt x="435056" y="10137"/>
                  <a:pt x="435539" y="10137"/>
                  <a:pt x="435539" y="9630"/>
                </a:cubicBezTo>
                <a:cubicBezTo>
                  <a:pt x="436022" y="9630"/>
                  <a:pt x="436505" y="9124"/>
                  <a:pt x="436988" y="8618"/>
                </a:cubicBezTo>
                <a:lnTo>
                  <a:pt x="437471" y="10137"/>
                </a:lnTo>
                <a:lnTo>
                  <a:pt x="438436" y="11153"/>
                </a:lnTo>
                <a:lnTo>
                  <a:pt x="439402" y="10137"/>
                </a:lnTo>
                <a:cubicBezTo>
                  <a:pt x="439402" y="10137"/>
                  <a:pt x="440368" y="9124"/>
                  <a:pt x="440368" y="9630"/>
                </a:cubicBezTo>
                <a:cubicBezTo>
                  <a:pt x="440851" y="9630"/>
                  <a:pt x="441334" y="10137"/>
                  <a:pt x="441334" y="10643"/>
                </a:cubicBezTo>
                <a:cubicBezTo>
                  <a:pt x="441334" y="10643"/>
                  <a:pt x="441816" y="11659"/>
                  <a:pt x="442299" y="11659"/>
                </a:cubicBezTo>
                <a:lnTo>
                  <a:pt x="443265" y="10643"/>
                </a:lnTo>
                <a:cubicBezTo>
                  <a:pt x="443748" y="10643"/>
                  <a:pt x="444231" y="10137"/>
                  <a:pt x="444231" y="10137"/>
                </a:cubicBezTo>
                <a:cubicBezTo>
                  <a:pt x="444231" y="9630"/>
                  <a:pt x="445197" y="9124"/>
                  <a:pt x="445679" y="9124"/>
                </a:cubicBezTo>
                <a:lnTo>
                  <a:pt x="446162" y="10137"/>
                </a:lnTo>
                <a:cubicBezTo>
                  <a:pt x="446645" y="10643"/>
                  <a:pt x="447128" y="11153"/>
                  <a:pt x="447128" y="11153"/>
                </a:cubicBezTo>
                <a:cubicBezTo>
                  <a:pt x="447128" y="11659"/>
                  <a:pt x="446162" y="12166"/>
                  <a:pt x="446162" y="12166"/>
                </a:cubicBezTo>
                <a:cubicBezTo>
                  <a:pt x="446162" y="12672"/>
                  <a:pt x="446645" y="13178"/>
                  <a:pt x="446645" y="13178"/>
                </a:cubicBezTo>
                <a:cubicBezTo>
                  <a:pt x="446645" y="13684"/>
                  <a:pt x="445679" y="13684"/>
                  <a:pt x="445679" y="14190"/>
                </a:cubicBezTo>
                <a:cubicBezTo>
                  <a:pt x="445679" y="14701"/>
                  <a:pt x="446645" y="15207"/>
                  <a:pt x="446645" y="15207"/>
                </a:cubicBezTo>
                <a:cubicBezTo>
                  <a:pt x="446645" y="15713"/>
                  <a:pt x="445679" y="15713"/>
                  <a:pt x="445679" y="16219"/>
                </a:cubicBezTo>
                <a:lnTo>
                  <a:pt x="446162" y="17236"/>
                </a:lnTo>
                <a:cubicBezTo>
                  <a:pt x="446162" y="17236"/>
                  <a:pt x="447128" y="16219"/>
                  <a:pt x="447611" y="16219"/>
                </a:cubicBezTo>
                <a:cubicBezTo>
                  <a:pt x="447611" y="16726"/>
                  <a:pt x="448094" y="17742"/>
                  <a:pt x="448094" y="17742"/>
                </a:cubicBezTo>
                <a:cubicBezTo>
                  <a:pt x="448577" y="17742"/>
                  <a:pt x="449060" y="16726"/>
                  <a:pt x="449060" y="16726"/>
                </a:cubicBezTo>
                <a:lnTo>
                  <a:pt x="448577" y="15713"/>
                </a:lnTo>
                <a:cubicBezTo>
                  <a:pt x="448094" y="15207"/>
                  <a:pt x="448094" y="14701"/>
                  <a:pt x="447611" y="14701"/>
                </a:cubicBezTo>
                <a:cubicBezTo>
                  <a:pt x="447611" y="14190"/>
                  <a:pt x="447128" y="13684"/>
                  <a:pt x="446645" y="13178"/>
                </a:cubicBezTo>
                <a:lnTo>
                  <a:pt x="448094" y="12672"/>
                </a:lnTo>
                <a:cubicBezTo>
                  <a:pt x="448094" y="12166"/>
                  <a:pt x="447128" y="11659"/>
                  <a:pt x="447128" y="11153"/>
                </a:cubicBezTo>
                <a:lnTo>
                  <a:pt x="448094" y="10643"/>
                </a:lnTo>
                <a:cubicBezTo>
                  <a:pt x="448094" y="10137"/>
                  <a:pt x="447611" y="9630"/>
                  <a:pt x="447128" y="9124"/>
                </a:cubicBezTo>
                <a:cubicBezTo>
                  <a:pt x="447128" y="9124"/>
                  <a:pt x="446645" y="8618"/>
                  <a:pt x="446645" y="8112"/>
                </a:cubicBezTo>
                <a:lnTo>
                  <a:pt x="445679" y="7095"/>
                </a:lnTo>
                <a:cubicBezTo>
                  <a:pt x="445679" y="6589"/>
                  <a:pt x="446645" y="6589"/>
                  <a:pt x="446645" y="6083"/>
                </a:cubicBezTo>
                <a:cubicBezTo>
                  <a:pt x="447128" y="6083"/>
                  <a:pt x="447128" y="7095"/>
                  <a:pt x="447611" y="7095"/>
                </a:cubicBezTo>
                <a:cubicBezTo>
                  <a:pt x="447611" y="7606"/>
                  <a:pt x="448577" y="6589"/>
                  <a:pt x="448577" y="6589"/>
                </a:cubicBezTo>
                <a:lnTo>
                  <a:pt x="449542" y="7606"/>
                </a:lnTo>
                <a:cubicBezTo>
                  <a:pt x="449542" y="8112"/>
                  <a:pt x="448577" y="8112"/>
                  <a:pt x="448577" y="8618"/>
                </a:cubicBezTo>
                <a:lnTo>
                  <a:pt x="449060" y="9630"/>
                </a:lnTo>
                <a:cubicBezTo>
                  <a:pt x="449542" y="9630"/>
                  <a:pt x="450025" y="8618"/>
                  <a:pt x="450508" y="8618"/>
                </a:cubicBezTo>
                <a:lnTo>
                  <a:pt x="450991" y="9630"/>
                </a:lnTo>
                <a:cubicBezTo>
                  <a:pt x="451474" y="10137"/>
                  <a:pt x="451957" y="9124"/>
                  <a:pt x="452440" y="9124"/>
                </a:cubicBezTo>
                <a:lnTo>
                  <a:pt x="452922" y="10137"/>
                </a:lnTo>
                <a:cubicBezTo>
                  <a:pt x="453405" y="10137"/>
                  <a:pt x="453888" y="9124"/>
                  <a:pt x="453888" y="9124"/>
                </a:cubicBezTo>
                <a:cubicBezTo>
                  <a:pt x="454371" y="9124"/>
                  <a:pt x="454854" y="10137"/>
                  <a:pt x="454854" y="10643"/>
                </a:cubicBezTo>
                <a:cubicBezTo>
                  <a:pt x="455337" y="10643"/>
                  <a:pt x="455820" y="9630"/>
                  <a:pt x="455820" y="9630"/>
                </a:cubicBezTo>
                <a:cubicBezTo>
                  <a:pt x="456302" y="9630"/>
                  <a:pt x="456785" y="10643"/>
                  <a:pt x="456785" y="10643"/>
                </a:cubicBezTo>
                <a:cubicBezTo>
                  <a:pt x="457268" y="10643"/>
                  <a:pt x="457751" y="9630"/>
                  <a:pt x="457751" y="9630"/>
                </a:cubicBezTo>
                <a:cubicBezTo>
                  <a:pt x="458234" y="9630"/>
                  <a:pt x="458717" y="9124"/>
                  <a:pt x="459200" y="9124"/>
                </a:cubicBezTo>
                <a:cubicBezTo>
                  <a:pt x="459200" y="8618"/>
                  <a:pt x="459682" y="8112"/>
                  <a:pt x="460165" y="8112"/>
                </a:cubicBezTo>
                <a:cubicBezTo>
                  <a:pt x="460165" y="8112"/>
                  <a:pt x="460648" y="9124"/>
                  <a:pt x="461131" y="9124"/>
                </a:cubicBezTo>
                <a:cubicBezTo>
                  <a:pt x="461131" y="9124"/>
                  <a:pt x="461614" y="8112"/>
                  <a:pt x="462097" y="8112"/>
                </a:cubicBezTo>
                <a:cubicBezTo>
                  <a:pt x="462097" y="8618"/>
                  <a:pt x="462580" y="9630"/>
                  <a:pt x="462580" y="9630"/>
                </a:cubicBezTo>
                <a:cubicBezTo>
                  <a:pt x="463062" y="9630"/>
                  <a:pt x="463545" y="8618"/>
                  <a:pt x="464028" y="8618"/>
                </a:cubicBezTo>
                <a:cubicBezTo>
                  <a:pt x="464028" y="8112"/>
                  <a:pt x="464511" y="8112"/>
                  <a:pt x="464994" y="7606"/>
                </a:cubicBezTo>
                <a:cubicBezTo>
                  <a:pt x="464511" y="7606"/>
                  <a:pt x="464511" y="7095"/>
                  <a:pt x="464028" y="6589"/>
                </a:cubicBezTo>
                <a:cubicBezTo>
                  <a:pt x="464028" y="6083"/>
                  <a:pt x="463545" y="6083"/>
                  <a:pt x="463545" y="5577"/>
                </a:cubicBezTo>
                <a:cubicBezTo>
                  <a:pt x="463062" y="5071"/>
                  <a:pt x="462580" y="4564"/>
                  <a:pt x="462580" y="4564"/>
                </a:cubicBezTo>
                <a:cubicBezTo>
                  <a:pt x="462580" y="4054"/>
                  <a:pt x="463545" y="3548"/>
                  <a:pt x="463545" y="3548"/>
                </a:cubicBezTo>
                <a:cubicBezTo>
                  <a:pt x="464028" y="3548"/>
                  <a:pt x="464028" y="4564"/>
                  <a:pt x="464511" y="4564"/>
                </a:cubicBezTo>
                <a:lnTo>
                  <a:pt x="464994" y="5577"/>
                </a:lnTo>
                <a:cubicBezTo>
                  <a:pt x="465477" y="6083"/>
                  <a:pt x="465960" y="6589"/>
                  <a:pt x="465960" y="7095"/>
                </a:cubicBezTo>
                <a:cubicBezTo>
                  <a:pt x="466442" y="7095"/>
                  <a:pt x="466442" y="7606"/>
                  <a:pt x="466925" y="8112"/>
                </a:cubicBezTo>
                <a:cubicBezTo>
                  <a:pt x="466925" y="8618"/>
                  <a:pt x="467408" y="8618"/>
                  <a:pt x="467891" y="9124"/>
                </a:cubicBezTo>
                <a:cubicBezTo>
                  <a:pt x="467891" y="9630"/>
                  <a:pt x="468374" y="10137"/>
                  <a:pt x="468374" y="10137"/>
                </a:cubicBezTo>
                <a:cubicBezTo>
                  <a:pt x="468857" y="10137"/>
                  <a:pt x="469340" y="9630"/>
                  <a:pt x="469340" y="9630"/>
                </a:cubicBezTo>
                <a:cubicBezTo>
                  <a:pt x="469822" y="9630"/>
                  <a:pt x="470305" y="10643"/>
                  <a:pt x="470305" y="10643"/>
                </a:cubicBezTo>
                <a:cubicBezTo>
                  <a:pt x="470788" y="10643"/>
                  <a:pt x="471271" y="9630"/>
                  <a:pt x="471271" y="9630"/>
                </a:cubicBezTo>
                <a:cubicBezTo>
                  <a:pt x="471754" y="9630"/>
                  <a:pt x="472237" y="9124"/>
                  <a:pt x="472720" y="8618"/>
                </a:cubicBezTo>
                <a:cubicBezTo>
                  <a:pt x="472720" y="8618"/>
                  <a:pt x="473202" y="8112"/>
                  <a:pt x="473685" y="8112"/>
                </a:cubicBezTo>
                <a:cubicBezTo>
                  <a:pt x="473685" y="8112"/>
                  <a:pt x="474168" y="9124"/>
                  <a:pt x="474651" y="9124"/>
                </a:cubicBezTo>
                <a:lnTo>
                  <a:pt x="475617" y="8112"/>
                </a:lnTo>
                <a:lnTo>
                  <a:pt x="474651" y="7095"/>
                </a:lnTo>
                <a:cubicBezTo>
                  <a:pt x="474651" y="6589"/>
                  <a:pt x="474168" y="6589"/>
                  <a:pt x="473685" y="6083"/>
                </a:cubicBezTo>
                <a:cubicBezTo>
                  <a:pt x="473685" y="5577"/>
                  <a:pt x="473202" y="5071"/>
                  <a:pt x="473202" y="5071"/>
                </a:cubicBezTo>
                <a:cubicBezTo>
                  <a:pt x="473202" y="4564"/>
                  <a:pt x="472237" y="5577"/>
                  <a:pt x="471754" y="5577"/>
                </a:cubicBezTo>
                <a:lnTo>
                  <a:pt x="471271" y="4564"/>
                </a:lnTo>
                <a:lnTo>
                  <a:pt x="470305" y="3548"/>
                </a:lnTo>
                <a:lnTo>
                  <a:pt x="471271" y="2535"/>
                </a:lnTo>
                <a:cubicBezTo>
                  <a:pt x="471754" y="3041"/>
                  <a:pt x="471754" y="3548"/>
                  <a:pt x="472237" y="3548"/>
                </a:cubicBezTo>
                <a:cubicBezTo>
                  <a:pt x="472720" y="3548"/>
                  <a:pt x="472720" y="3041"/>
                  <a:pt x="473202" y="3041"/>
                </a:cubicBezTo>
                <a:cubicBezTo>
                  <a:pt x="473685" y="3041"/>
                  <a:pt x="473685" y="4054"/>
                  <a:pt x="474168" y="4054"/>
                </a:cubicBezTo>
                <a:lnTo>
                  <a:pt x="475134" y="3041"/>
                </a:lnTo>
                <a:cubicBezTo>
                  <a:pt x="475617" y="3548"/>
                  <a:pt x="475617" y="4054"/>
                  <a:pt x="476100" y="4054"/>
                </a:cubicBezTo>
                <a:cubicBezTo>
                  <a:pt x="476100" y="4564"/>
                  <a:pt x="476582" y="5071"/>
                  <a:pt x="477065" y="5577"/>
                </a:cubicBezTo>
                <a:lnTo>
                  <a:pt x="475617" y="6083"/>
                </a:lnTo>
                <a:cubicBezTo>
                  <a:pt x="475617" y="6589"/>
                  <a:pt x="476582" y="7095"/>
                  <a:pt x="476582" y="7606"/>
                </a:cubicBezTo>
                <a:cubicBezTo>
                  <a:pt x="476582" y="7606"/>
                  <a:pt x="477065" y="8112"/>
                  <a:pt x="477548" y="8618"/>
                </a:cubicBezTo>
                <a:cubicBezTo>
                  <a:pt x="477548" y="8618"/>
                  <a:pt x="478031" y="9124"/>
                  <a:pt x="478031" y="9630"/>
                </a:cubicBezTo>
                <a:cubicBezTo>
                  <a:pt x="478031" y="9669"/>
                  <a:pt x="478038" y="9708"/>
                  <a:pt x="478048" y="9743"/>
                </a:cubicBezTo>
                <a:cubicBezTo>
                  <a:pt x="477801" y="9920"/>
                  <a:pt x="477065" y="10284"/>
                  <a:pt x="477065" y="10643"/>
                </a:cubicBezTo>
                <a:cubicBezTo>
                  <a:pt x="477065" y="10643"/>
                  <a:pt x="478031" y="11153"/>
                  <a:pt x="478031" y="11659"/>
                </a:cubicBezTo>
                <a:cubicBezTo>
                  <a:pt x="478031" y="11153"/>
                  <a:pt x="478997" y="11153"/>
                  <a:pt x="478997" y="10643"/>
                </a:cubicBezTo>
                <a:cubicBezTo>
                  <a:pt x="478997" y="10643"/>
                  <a:pt x="478171" y="10210"/>
                  <a:pt x="478048" y="9743"/>
                </a:cubicBezTo>
                <a:cubicBezTo>
                  <a:pt x="478146" y="9674"/>
                  <a:pt x="478169" y="9630"/>
                  <a:pt x="478031" y="9630"/>
                </a:cubicBezTo>
                <a:cubicBezTo>
                  <a:pt x="478514" y="9124"/>
                  <a:pt x="479480" y="9124"/>
                  <a:pt x="479480" y="8618"/>
                </a:cubicBezTo>
                <a:cubicBezTo>
                  <a:pt x="479480" y="8618"/>
                  <a:pt x="478514" y="8112"/>
                  <a:pt x="478514" y="7606"/>
                </a:cubicBezTo>
                <a:cubicBezTo>
                  <a:pt x="478514" y="7606"/>
                  <a:pt x="479480" y="7095"/>
                  <a:pt x="479480" y="6589"/>
                </a:cubicBezTo>
                <a:cubicBezTo>
                  <a:pt x="479962" y="6589"/>
                  <a:pt x="480445" y="6083"/>
                  <a:pt x="480445" y="6083"/>
                </a:cubicBezTo>
                <a:cubicBezTo>
                  <a:pt x="480928" y="5577"/>
                  <a:pt x="479962" y="5071"/>
                  <a:pt x="479962" y="4564"/>
                </a:cubicBezTo>
                <a:lnTo>
                  <a:pt x="480928" y="4054"/>
                </a:lnTo>
                <a:cubicBezTo>
                  <a:pt x="481411" y="3548"/>
                  <a:pt x="481411" y="3548"/>
                  <a:pt x="481894" y="3041"/>
                </a:cubicBezTo>
                <a:cubicBezTo>
                  <a:pt x="481894" y="3548"/>
                  <a:pt x="482860" y="3548"/>
                  <a:pt x="482860" y="4054"/>
                </a:cubicBezTo>
                <a:cubicBezTo>
                  <a:pt x="482860" y="4564"/>
                  <a:pt x="481894" y="4564"/>
                  <a:pt x="481894" y="5071"/>
                </a:cubicBezTo>
                <a:lnTo>
                  <a:pt x="482377" y="6083"/>
                </a:lnTo>
                <a:cubicBezTo>
                  <a:pt x="482860" y="6589"/>
                  <a:pt x="483342" y="7095"/>
                  <a:pt x="483342" y="7095"/>
                </a:cubicBezTo>
                <a:cubicBezTo>
                  <a:pt x="483825" y="8112"/>
                  <a:pt x="484308" y="8618"/>
                  <a:pt x="485274" y="9630"/>
                </a:cubicBezTo>
                <a:cubicBezTo>
                  <a:pt x="485274" y="9124"/>
                  <a:pt x="486239" y="9124"/>
                  <a:pt x="486239" y="8618"/>
                </a:cubicBezTo>
                <a:cubicBezTo>
                  <a:pt x="486239" y="8618"/>
                  <a:pt x="487205" y="8112"/>
                  <a:pt x="487205" y="7606"/>
                </a:cubicBezTo>
                <a:cubicBezTo>
                  <a:pt x="487205" y="7606"/>
                  <a:pt x="486239" y="7095"/>
                  <a:pt x="486239" y="6589"/>
                </a:cubicBezTo>
                <a:cubicBezTo>
                  <a:pt x="486239" y="6589"/>
                  <a:pt x="485274" y="6083"/>
                  <a:pt x="485756" y="5577"/>
                </a:cubicBezTo>
                <a:cubicBezTo>
                  <a:pt x="485756" y="5071"/>
                  <a:pt x="486722" y="5071"/>
                  <a:pt x="486722" y="4564"/>
                </a:cubicBezTo>
                <a:lnTo>
                  <a:pt x="485756" y="3548"/>
                </a:lnTo>
                <a:lnTo>
                  <a:pt x="484791" y="2535"/>
                </a:lnTo>
                <a:cubicBezTo>
                  <a:pt x="484791" y="2535"/>
                  <a:pt x="485756" y="1519"/>
                  <a:pt x="486239" y="1519"/>
                </a:cubicBezTo>
                <a:cubicBezTo>
                  <a:pt x="486239" y="1519"/>
                  <a:pt x="486722" y="506"/>
                  <a:pt x="487205" y="506"/>
                </a:cubicBezTo>
                <a:cubicBezTo>
                  <a:pt x="487205" y="506"/>
                  <a:pt x="487688" y="2029"/>
                  <a:pt x="488171" y="2029"/>
                </a:cubicBezTo>
                <a:cubicBezTo>
                  <a:pt x="487688" y="2029"/>
                  <a:pt x="487205" y="2535"/>
                  <a:pt x="486722" y="2535"/>
                </a:cubicBezTo>
                <a:cubicBezTo>
                  <a:pt x="487205" y="3041"/>
                  <a:pt x="487205" y="3548"/>
                  <a:pt x="487688" y="4054"/>
                </a:cubicBezTo>
                <a:lnTo>
                  <a:pt x="488654" y="3041"/>
                </a:lnTo>
                <a:cubicBezTo>
                  <a:pt x="489137" y="3041"/>
                  <a:pt x="489620" y="4054"/>
                  <a:pt x="489620" y="4054"/>
                </a:cubicBezTo>
                <a:cubicBezTo>
                  <a:pt x="489620" y="4564"/>
                  <a:pt x="490585" y="5071"/>
                  <a:pt x="490585" y="5071"/>
                </a:cubicBezTo>
                <a:cubicBezTo>
                  <a:pt x="490585" y="5577"/>
                  <a:pt x="489620" y="6083"/>
                  <a:pt x="489137" y="6083"/>
                </a:cubicBezTo>
                <a:cubicBezTo>
                  <a:pt x="489137" y="6083"/>
                  <a:pt x="488171" y="6589"/>
                  <a:pt x="488171" y="7095"/>
                </a:cubicBezTo>
                <a:cubicBezTo>
                  <a:pt x="488171" y="7095"/>
                  <a:pt x="489137" y="7606"/>
                  <a:pt x="489137" y="8112"/>
                </a:cubicBezTo>
                <a:cubicBezTo>
                  <a:pt x="489620" y="7606"/>
                  <a:pt x="489620" y="7606"/>
                  <a:pt x="490102" y="7095"/>
                </a:cubicBezTo>
                <a:cubicBezTo>
                  <a:pt x="490585" y="7095"/>
                  <a:pt x="491068" y="6589"/>
                  <a:pt x="491068" y="6589"/>
                </a:cubicBezTo>
                <a:cubicBezTo>
                  <a:pt x="491551" y="6083"/>
                  <a:pt x="490585" y="5577"/>
                  <a:pt x="490585" y="5071"/>
                </a:cubicBezTo>
                <a:lnTo>
                  <a:pt x="491551" y="4564"/>
                </a:lnTo>
                <a:cubicBezTo>
                  <a:pt x="491551" y="4054"/>
                  <a:pt x="492516" y="3548"/>
                  <a:pt x="492516" y="3548"/>
                </a:cubicBezTo>
                <a:lnTo>
                  <a:pt x="493482" y="4564"/>
                </a:lnTo>
                <a:cubicBezTo>
                  <a:pt x="493482" y="4564"/>
                  <a:pt x="493965" y="5577"/>
                  <a:pt x="494448" y="5577"/>
                </a:cubicBezTo>
                <a:cubicBezTo>
                  <a:pt x="494448" y="5577"/>
                  <a:pt x="494931" y="5071"/>
                  <a:pt x="495414" y="5071"/>
                </a:cubicBezTo>
                <a:cubicBezTo>
                  <a:pt x="495414" y="4564"/>
                  <a:pt x="496379" y="4054"/>
                  <a:pt x="496379" y="4054"/>
                </a:cubicBezTo>
                <a:cubicBezTo>
                  <a:pt x="496379" y="4054"/>
                  <a:pt x="495897" y="3041"/>
                  <a:pt x="495414" y="3041"/>
                </a:cubicBezTo>
                <a:cubicBezTo>
                  <a:pt x="495414" y="2535"/>
                  <a:pt x="494931" y="2029"/>
                  <a:pt x="494931" y="2029"/>
                </a:cubicBezTo>
                <a:cubicBezTo>
                  <a:pt x="495414" y="1012"/>
                  <a:pt x="496379" y="506"/>
                  <a:pt x="496862" y="0"/>
                </a:cubicBezTo>
                <a:cubicBezTo>
                  <a:pt x="497345" y="506"/>
                  <a:pt x="497345" y="1012"/>
                  <a:pt x="497828" y="1012"/>
                </a:cubicBezTo>
                <a:cubicBezTo>
                  <a:pt x="497828" y="1519"/>
                  <a:pt x="498311" y="2029"/>
                  <a:pt x="498311" y="2535"/>
                </a:cubicBezTo>
                <a:cubicBezTo>
                  <a:pt x="498794" y="2535"/>
                  <a:pt x="499276" y="3041"/>
                  <a:pt x="499276" y="3548"/>
                </a:cubicBezTo>
                <a:cubicBezTo>
                  <a:pt x="499276" y="3548"/>
                  <a:pt x="498311" y="4054"/>
                  <a:pt x="498311" y="4564"/>
                </a:cubicBezTo>
                <a:cubicBezTo>
                  <a:pt x="498311" y="4564"/>
                  <a:pt x="498794" y="5071"/>
                  <a:pt x="499276" y="5577"/>
                </a:cubicBezTo>
                <a:lnTo>
                  <a:pt x="499684" y="5148"/>
                </a:lnTo>
                <a:cubicBezTo>
                  <a:pt x="499493" y="4975"/>
                  <a:pt x="499331" y="4768"/>
                  <a:pt x="499331" y="4564"/>
                </a:cubicBezTo>
                <a:lnTo>
                  <a:pt x="500297" y="3548"/>
                </a:lnTo>
                <a:lnTo>
                  <a:pt x="501263" y="4564"/>
                </a:lnTo>
                <a:cubicBezTo>
                  <a:pt x="501746" y="4564"/>
                  <a:pt x="501746" y="3548"/>
                  <a:pt x="502229" y="3548"/>
                </a:cubicBezTo>
                <a:cubicBezTo>
                  <a:pt x="502229" y="3041"/>
                  <a:pt x="502711" y="2535"/>
                  <a:pt x="502711" y="2029"/>
                </a:cubicBezTo>
                <a:cubicBezTo>
                  <a:pt x="503148" y="2488"/>
                  <a:pt x="503979" y="2946"/>
                  <a:pt x="504133" y="3028"/>
                </a:cubicBezTo>
                <a:cubicBezTo>
                  <a:pt x="504287" y="2946"/>
                  <a:pt x="505117" y="2488"/>
                  <a:pt x="505554" y="2029"/>
                </a:cubicBezTo>
                <a:cubicBezTo>
                  <a:pt x="505554" y="2535"/>
                  <a:pt x="506037" y="3041"/>
                  <a:pt x="506037" y="3548"/>
                </a:cubicBezTo>
                <a:cubicBezTo>
                  <a:pt x="506519" y="3548"/>
                  <a:pt x="506519" y="4564"/>
                  <a:pt x="507002" y="4564"/>
                </a:cubicBezTo>
                <a:lnTo>
                  <a:pt x="507968" y="3548"/>
                </a:lnTo>
                <a:lnTo>
                  <a:pt x="508934" y="4564"/>
                </a:lnTo>
                <a:cubicBezTo>
                  <a:pt x="508934" y="4768"/>
                  <a:pt x="508772" y="4975"/>
                  <a:pt x="508581" y="5148"/>
                </a:cubicBezTo>
                <a:lnTo>
                  <a:pt x="508989" y="5577"/>
                </a:lnTo>
                <a:cubicBezTo>
                  <a:pt x="509471" y="5071"/>
                  <a:pt x="509954" y="4564"/>
                  <a:pt x="509954" y="4564"/>
                </a:cubicBezTo>
                <a:cubicBezTo>
                  <a:pt x="509954" y="4054"/>
                  <a:pt x="508989" y="3548"/>
                  <a:pt x="508989" y="3548"/>
                </a:cubicBezTo>
                <a:cubicBezTo>
                  <a:pt x="508989" y="3041"/>
                  <a:pt x="509471" y="2535"/>
                  <a:pt x="509954" y="2535"/>
                </a:cubicBezTo>
                <a:cubicBezTo>
                  <a:pt x="509954" y="2029"/>
                  <a:pt x="510437" y="1519"/>
                  <a:pt x="510437" y="1012"/>
                </a:cubicBezTo>
                <a:cubicBezTo>
                  <a:pt x="510920" y="1012"/>
                  <a:pt x="510920" y="506"/>
                  <a:pt x="511403" y="0"/>
                </a:cubicBezTo>
                <a:cubicBezTo>
                  <a:pt x="511885" y="506"/>
                  <a:pt x="512851" y="1012"/>
                  <a:pt x="513334" y="2029"/>
                </a:cubicBezTo>
                <a:cubicBezTo>
                  <a:pt x="513334" y="2029"/>
                  <a:pt x="512851" y="2535"/>
                  <a:pt x="512851" y="3041"/>
                </a:cubicBezTo>
                <a:cubicBezTo>
                  <a:pt x="512368" y="3041"/>
                  <a:pt x="511885" y="4054"/>
                  <a:pt x="511885" y="4054"/>
                </a:cubicBezTo>
                <a:cubicBezTo>
                  <a:pt x="511885" y="4054"/>
                  <a:pt x="512851" y="4564"/>
                  <a:pt x="512851" y="5071"/>
                </a:cubicBezTo>
                <a:cubicBezTo>
                  <a:pt x="513334" y="5071"/>
                  <a:pt x="513817" y="5577"/>
                  <a:pt x="513817" y="5577"/>
                </a:cubicBezTo>
                <a:cubicBezTo>
                  <a:pt x="514300" y="5577"/>
                  <a:pt x="514783" y="4564"/>
                  <a:pt x="514783" y="4564"/>
                </a:cubicBezTo>
                <a:lnTo>
                  <a:pt x="515749" y="3548"/>
                </a:lnTo>
                <a:cubicBezTo>
                  <a:pt x="515749" y="3548"/>
                  <a:pt x="516714" y="4054"/>
                  <a:pt x="516714" y="4564"/>
                </a:cubicBezTo>
                <a:lnTo>
                  <a:pt x="517680" y="5071"/>
                </a:lnTo>
                <a:cubicBezTo>
                  <a:pt x="517680" y="5577"/>
                  <a:pt x="516714" y="6083"/>
                  <a:pt x="517197" y="6589"/>
                </a:cubicBezTo>
                <a:cubicBezTo>
                  <a:pt x="517197" y="6589"/>
                  <a:pt x="517680" y="7095"/>
                  <a:pt x="518163" y="7095"/>
                </a:cubicBezTo>
                <a:cubicBezTo>
                  <a:pt x="518645" y="7606"/>
                  <a:pt x="518645" y="7606"/>
                  <a:pt x="519128" y="8112"/>
                </a:cubicBezTo>
                <a:cubicBezTo>
                  <a:pt x="519128" y="7606"/>
                  <a:pt x="520094" y="7095"/>
                  <a:pt x="520094" y="7095"/>
                </a:cubicBezTo>
                <a:cubicBezTo>
                  <a:pt x="520094" y="6589"/>
                  <a:pt x="519128" y="6083"/>
                  <a:pt x="519128" y="6083"/>
                </a:cubicBezTo>
                <a:cubicBezTo>
                  <a:pt x="518645" y="6083"/>
                  <a:pt x="517680" y="5577"/>
                  <a:pt x="517680" y="5071"/>
                </a:cubicBezTo>
                <a:cubicBezTo>
                  <a:pt x="517680" y="5071"/>
                  <a:pt x="518645" y="4564"/>
                  <a:pt x="518645" y="4054"/>
                </a:cubicBezTo>
                <a:cubicBezTo>
                  <a:pt x="518645" y="4054"/>
                  <a:pt x="519128" y="3041"/>
                  <a:pt x="519611" y="3041"/>
                </a:cubicBezTo>
                <a:lnTo>
                  <a:pt x="520577" y="4054"/>
                </a:lnTo>
                <a:cubicBezTo>
                  <a:pt x="521060" y="3548"/>
                  <a:pt x="521060" y="3041"/>
                  <a:pt x="521543" y="2535"/>
                </a:cubicBezTo>
                <a:cubicBezTo>
                  <a:pt x="521060" y="2535"/>
                  <a:pt x="520577" y="2029"/>
                  <a:pt x="520094" y="2029"/>
                </a:cubicBezTo>
                <a:cubicBezTo>
                  <a:pt x="520577" y="2029"/>
                  <a:pt x="521060" y="506"/>
                  <a:pt x="521060" y="506"/>
                </a:cubicBezTo>
                <a:cubicBezTo>
                  <a:pt x="521543" y="506"/>
                  <a:pt x="522026" y="1519"/>
                  <a:pt x="522026" y="1519"/>
                </a:cubicBezTo>
                <a:cubicBezTo>
                  <a:pt x="522509" y="1519"/>
                  <a:pt x="523474" y="2535"/>
                  <a:pt x="523474" y="2535"/>
                </a:cubicBezTo>
                <a:lnTo>
                  <a:pt x="522509" y="3548"/>
                </a:lnTo>
                <a:lnTo>
                  <a:pt x="521543" y="4564"/>
                </a:lnTo>
                <a:cubicBezTo>
                  <a:pt x="521543" y="5071"/>
                  <a:pt x="522509" y="5071"/>
                  <a:pt x="522509" y="5577"/>
                </a:cubicBezTo>
                <a:cubicBezTo>
                  <a:pt x="522991" y="6083"/>
                  <a:pt x="522026" y="6589"/>
                  <a:pt x="522026" y="6589"/>
                </a:cubicBezTo>
                <a:cubicBezTo>
                  <a:pt x="522026" y="7095"/>
                  <a:pt x="521060" y="7606"/>
                  <a:pt x="521060" y="7606"/>
                </a:cubicBezTo>
                <a:cubicBezTo>
                  <a:pt x="521060" y="8112"/>
                  <a:pt x="522026" y="8618"/>
                  <a:pt x="522026" y="8618"/>
                </a:cubicBezTo>
                <a:cubicBezTo>
                  <a:pt x="522026" y="9124"/>
                  <a:pt x="522991" y="9124"/>
                  <a:pt x="522991" y="9630"/>
                </a:cubicBezTo>
                <a:cubicBezTo>
                  <a:pt x="523957" y="8618"/>
                  <a:pt x="524440" y="8112"/>
                  <a:pt x="524923" y="7095"/>
                </a:cubicBezTo>
                <a:cubicBezTo>
                  <a:pt x="524923" y="7095"/>
                  <a:pt x="525405" y="6589"/>
                  <a:pt x="525888" y="6083"/>
                </a:cubicBezTo>
                <a:lnTo>
                  <a:pt x="526371" y="5071"/>
                </a:lnTo>
                <a:cubicBezTo>
                  <a:pt x="526371" y="4564"/>
                  <a:pt x="525405" y="4564"/>
                  <a:pt x="525405" y="4054"/>
                </a:cubicBezTo>
                <a:cubicBezTo>
                  <a:pt x="525405" y="3548"/>
                  <a:pt x="526371" y="3548"/>
                  <a:pt x="526371" y="3041"/>
                </a:cubicBezTo>
                <a:cubicBezTo>
                  <a:pt x="526854" y="3548"/>
                  <a:pt x="526854" y="3548"/>
                  <a:pt x="527337" y="4054"/>
                </a:cubicBezTo>
                <a:lnTo>
                  <a:pt x="528303" y="4564"/>
                </a:lnTo>
                <a:cubicBezTo>
                  <a:pt x="528303" y="5071"/>
                  <a:pt x="527337" y="5577"/>
                  <a:pt x="527820" y="6083"/>
                </a:cubicBezTo>
                <a:cubicBezTo>
                  <a:pt x="527820" y="6083"/>
                  <a:pt x="528303" y="6589"/>
                  <a:pt x="528785" y="6589"/>
                </a:cubicBezTo>
                <a:cubicBezTo>
                  <a:pt x="528785" y="7095"/>
                  <a:pt x="529751" y="7606"/>
                  <a:pt x="529751" y="7606"/>
                </a:cubicBezTo>
                <a:cubicBezTo>
                  <a:pt x="529751" y="8112"/>
                  <a:pt x="528785" y="8618"/>
                  <a:pt x="528785" y="8618"/>
                </a:cubicBezTo>
                <a:cubicBezTo>
                  <a:pt x="528785" y="9124"/>
                  <a:pt x="529751" y="9124"/>
                  <a:pt x="530234" y="9630"/>
                </a:cubicBezTo>
                <a:cubicBezTo>
                  <a:pt x="530097" y="9630"/>
                  <a:pt x="530119" y="9674"/>
                  <a:pt x="530218" y="9743"/>
                </a:cubicBezTo>
                <a:cubicBezTo>
                  <a:pt x="530094" y="10210"/>
                  <a:pt x="529268" y="10643"/>
                  <a:pt x="529268" y="10643"/>
                </a:cubicBezTo>
                <a:cubicBezTo>
                  <a:pt x="529268" y="11153"/>
                  <a:pt x="530234" y="11153"/>
                  <a:pt x="530234" y="11659"/>
                </a:cubicBezTo>
                <a:cubicBezTo>
                  <a:pt x="530234" y="11153"/>
                  <a:pt x="531200" y="10643"/>
                  <a:pt x="531200" y="10643"/>
                </a:cubicBezTo>
                <a:cubicBezTo>
                  <a:pt x="531200" y="10284"/>
                  <a:pt x="530464" y="9920"/>
                  <a:pt x="530218" y="9743"/>
                </a:cubicBezTo>
                <a:cubicBezTo>
                  <a:pt x="530228" y="9708"/>
                  <a:pt x="530234" y="9669"/>
                  <a:pt x="530234" y="9630"/>
                </a:cubicBezTo>
                <a:cubicBezTo>
                  <a:pt x="530234" y="9124"/>
                  <a:pt x="530717" y="8618"/>
                  <a:pt x="530717" y="8618"/>
                </a:cubicBezTo>
                <a:cubicBezTo>
                  <a:pt x="531200" y="8112"/>
                  <a:pt x="531683" y="7606"/>
                  <a:pt x="531683" y="7606"/>
                </a:cubicBezTo>
                <a:cubicBezTo>
                  <a:pt x="531683" y="7095"/>
                  <a:pt x="532648" y="6589"/>
                  <a:pt x="532648" y="6083"/>
                </a:cubicBezTo>
                <a:lnTo>
                  <a:pt x="531200" y="5577"/>
                </a:lnTo>
                <a:cubicBezTo>
                  <a:pt x="531683" y="5071"/>
                  <a:pt x="532166" y="4564"/>
                  <a:pt x="532166" y="4054"/>
                </a:cubicBezTo>
                <a:cubicBezTo>
                  <a:pt x="532648" y="4054"/>
                  <a:pt x="532648" y="3548"/>
                  <a:pt x="533131" y="3041"/>
                </a:cubicBezTo>
                <a:lnTo>
                  <a:pt x="534097" y="4054"/>
                </a:lnTo>
                <a:cubicBezTo>
                  <a:pt x="534580" y="4054"/>
                  <a:pt x="534580" y="3041"/>
                  <a:pt x="535063" y="3041"/>
                </a:cubicBezTo>
                <a:cubicBezTo>
                  <a:pt x="535546" y="3041"/>
                  <a:pt x="535546" y="3548"/>
                  <a:pt x="536028" y="3548"/>
                </a:cubicBezTo>
                <a:cubicBezTo>
                  <a:pt x="536511" y="3548"/>
                  <a:pt x="536511" y="3041"/>
                  <a:pt x="536994" y="2535"/>
                </a:cubicBezTo>
                <a:lnTo>
                  <a:pt x="537960" y="3548"/>
                </a:lnTo>
                <a:lnTo>
                  <a:pt x="536994" y="4564"/>
                </a:lnTo>
                <a:lnTo>
                  <a:pt x="536511" y="5577"/>
                </a:lnTo>
                <a:cubicBezTo>
                  <a:pt x="536028" y="5577"/>
                  <a:pt x="535063" y="4564"/>
                  <a:pt x="535063" y="5071"/>
                </a:cubicBezTo>
                <a:cubicBezTo>
                  <a:pt x="535063" y="5071"/>
                  <a:pt x="534580" y="5577"/>
                  <a:pt x="534580" y="6083"/>
                </a:cubicBezTo>
                <a:cubicBezTo>
                  <a:pt x="534097" y="6589"/>
                  <a:pt x="533614" y="6589"/>
                  <a:pt x="533614" y="7095"/>
                </a:cubicBezTo>
                <a:lnTo>
                  <a:pt x="532648" y="8112"/>
                </a:lnTo>
                <a:lnTo>
                  <a:pt x="533614" y="9124"/>
                </a:lnTo>
                <a:cubicBezTo>
                  <a:pt x="534097" y="9124"/>
                  <a:pt x="534580" y="8112"/>
                  <a:pt x="534580" y="8112"/>
                </a:cubicBezTo>
                <a:cubicBezTo>
                  <a:pt x="535063" y="8112"/>
                  <a:pt x="535546" y="8618"/>
                  <a:pt x="535546" y="8618"/>
                </a:cubicBezTo>
                <a:cubicBezTo>
                  <a:pt x="536028" y="9124"/>
                  <a:pt x="536511" y="9630"/>
                  <a:pt x="536994" y="9630"/>
                </a:cubicBezTo>
                <a:cubicBezTo>
                  <a:pt x="536994" y="9630"/>
                  <a:pt x="537477" y="10643"/>
                  <a:pt x="537960" y="10643"/>
                </a:cubicBezTo>
                <a:cubicBezTo>
                  <a:pt x="537960" y="10643"/>
                  <a:pt x="538443" y="9630"/>
                  <a:pt x="538926" y="9630"/>
                </a:cubicBezTo>
                <a:cubicBezTo>
                  <a:pt x="538926" y="9630"/>
                  <a:pt x="539409" y="10137"/>
                  <a:pt x="539891" y="10137"/>
                </a:cubicBezTo>
                <a:cubicBezTo>
                  <a:pt x="539891" y="10137"/>
                  <a:pt x="540374" y="9630"/>
                  <a:pt x="540374" y="9124"/>
                </a:cubicBezTo>
                <a:cubicBezTo>
                  <a:pt x="540857" y="8618"/>
                  <a:pt x="541340" y="8618"/>
                  <a:pt x="541340" y="8112"/>
                </a:cubicBezTo>
                <a:cubicBezTo>
                  <a:pt x="541823" y="7606"/>
                  <a:pt x="541823" y="7095"/>
                  <a:pt x="542306" y="7095"/>
                </a:cubicBezTo>
                <a:cubicBezTo>
                  <a:pt x="542306" y="6589"/>
                  <a:pt x="542789" y="6083"/>
                  <a:pt x="543271" y="5577"/>
                </a:cubicBezTo>
                <a:lnTo>
                  <a:pt x="543754" y="4564"/>
                </a:lnTo>
                <a:cubicBezTo>
                  <a:pt x="544237" y="4564"/>
                  <a:pt x="544237" y="3548"/>
                  <a:pt x="544720" y="3548"/>
                </a:cubicBezTo>
                <a:cubicBezTo>
                  <a:pt x="544720" y="3548"/>
                  <a:pt x="545686" y="4054"/>
                  <a:pt x="545686" y="4564"/>
                </a:cubicBezTo>
                <a:cubicBezTo>
                  <a:pt x="545686" y="4564"/>
                  <a:pt x="545203" y="5071"/>
                  <a:pt x="544720" y="5577"/>
                </a:cubicBezTo>
                <a:cubicBezTo>
                  <a:pt x="544720" y="6083"/>
                  <a:pt x="544237" y="6083"/>
                  <a:pt x="544237" y="6589"/>
                </a:cubicBezTo>
                <a:cubicBezTo>
                  <a:pt x="543754" y="7095"/>
                  <a:pt x="543754" y="7606"/>
                  <a:pt x="543271" y="7606"/>
                </a:cubicBezTo>
                <a:cubicBezTo>
                  <a:pt x="543754" y="8112"/>
                  <a:pt x="544237" y="8112"/>
                  <a:pt x="544237" y="8618"/>
                </a:cubicBezTo>
                <a:cubicBezTo>
                  <a:pt x="544720" y="8618"/>
                  <a:pt x="545203" y="9630"/>
                  <a:pt x="545686" y="9630"/>
                </a:cubicBezTo>
                <a:cubicBezTo>
                  <a:pt x="545686" y="9630"/>
                  <a:pt x="546169" y="8618"/>
                  <a:pt x="546169" y="8112"/>
                </a:cubicBezTo>
                <a:cubicBezTo>
                  <a:pt x="546652" y="8112"/>
                  <a:pt x="547134" y="9124"/>
                  <a:pt x="547134" y="9124"/>
                </a:cubicBezTo>
                <a:cubicBezTo>
                  <a:pt x="547617" y="9124"/>
                  <a:pt x="548100" y="8112"/>
                  <a:pt x="548100" y="8112"/>
                </a:cubicBezTo>
                <a:cubicBezTo>
                  <a:pt x="548583" y="8112"/>
                  <a:pt x="549066" y="8618"/>
                  <a:pt x="549066" y="9124"/>
                </a:cubicBezTo>
                <a:cubicBezTo>
                  <a:pt x="549549" y="9124"/>
                  <a:pt x="550032" y="9630"/>
                  <a:pt x="550515" y="9630"/>
                </a:cubicBezTo>
                <a:cubicBezTo>
                  <a:pt x="550515" y="9630"/>
                  <a:pt x="550997" y="10643"/>
                  <a:pt x="551480" y="10643"/>
                </a:cubicBezTo>
                <a:cubicBezTo>
                  <a:pt x="551480" y="10643"/>
                  <a:pt x="551963" y="9630"/>
                  <a:pt x="552446" y="9630"/>
                </a:cubicBezTo>
                <a:cubicBezTo>
                  <a:pt x="552446" y="9630"/>
                  <a:pt x="552929" y="10643"/>
                  <a:pt x="553412" y="10643"/>
                </a:cubicBezTo>
                <a:cubicBezTo>
                  <a:pt x="553412" y="10137"/>
                  <a:pt x="553895" y="9124"/>
                  <a:pt x="554377" y="9124"/>
                </a:cubicBezTo>
                <a:cubicBezTo>
                  <a:pt x="554377" y="9124"/>
                  <a:pt x="554860" y="10137"/>
                  <a:pt x="555343" y="10137"/>
                </a:cubicBezTo>
                <a:lnTo>
                  <a:pt x="555826" y="9124"/>
                </a:lnTo>
                <a:cubicBezTo>
                  <a:pt x="556309" y="9124"/>
                  <a:pt x="556792" y="10137"/>
                  <a:pt x="557275" y="9630"/>
                </a:cubicBezTo>
                <a:lnTo>
                  <a:pt x="557757" y="8618"/>
                </a:lnTo>
                <a:cubicBezTo>
                  <a:pt x="558240" y="8618"/>
                  <a:pt x="558723" y="9630"/>
                  <a:pt x="559206" y="9630"/>
                </a:cubicBezTo>
                <a:lnTo>
                  <a:pt x="559689" y="8618"/>
                </a:lnTo>
                <a:cubicBezTo>
                  <a:pt x="559689" y="8112"/>
                  <a:pt x="558723" y="8112"/>
                  <a:pt x="558723" y="7606"/>
                </a:cubicBezTo>
                <a:lnTo>
                  <a:pt x="559689" y="6589"/>
                </a:lnTo>
                <a:cubicBezTo>
                  <a:pt x="559689" y="6589"/>
                  <a:pt x="560655" y="7606"/>
                  <a:pt x="560655" y="7095"/>
                </a:cubicBezTo>
                <a:cubicBezTo>
                  <a:pt x="561138" y="7095"/>
                  <a:pt x="561138" y="6083"/>
                  <a:pt x="561620" y="6083"/>
                </a:cubicBezTo>
                <a:cubicBezTo>
                  <a:pt x="561620" y="6589"/>
                  <a:pt x="562586" y="6589"/>
                  <a:pt x="562586" y="7095"/>
                </a:cubicBezTo>
                <a:lnTo>
                  <a:pt x="561620" y="8112"/>
                </a:lnTo>
                <a:cubicBezTo>
                  <a:pt x="561620" y="8618"/>
                  <a:pt x="561138" y="9124"/>
                  <a:pt x="561138" y="9124"/>
                </a:cubicBezTo>
                <a:cubicBezTo>
                  <a:pt x="560655" y="9630"/>
                  <a:pt x="560172" y="10137"/>
                  <a:pt x="560172" y="10643"/>
                </a:cubicBezTo>
                <a:lnTo>
                  <a:pt x="561138" y="11153"/>
                </a:lnTo>
                <a:cubicBezTo>
                  <a:pt x="561138" y="11659"/>
                  <a:pt x="560172" y="12166"/>
                  <a:pt x="560172" y="12672"/>
                </a:cubicBezTo>
                <a:lnTo>
                  <a:pt x="561620" y="13178"/>
                </a:lnTo>
                <a:cubicBezTo>
                  <a:pt x="561138" y="13684"/>
                  <a:pt x="560655" y="14190"/>
                  <a:pt x="560655" y="14701"/>
                </a:cubicBezTo>
                <a:cubicBezTo>
                  <a:pt x="560172" y="14701"/>
                  <a:pt x="560172" y="15207"/>
                  <a:pt x="559689" y="15713"/>
                </a:cubicBezTo>
                <a:lnTo>
                  <a:pt x="559206" y="16726"/>
                </a:lnTo>
                <a:cubicBezTo>
                  <a:pt x="559206" y="16726"/>
                  <a:pt x="559689" y="17742"/>
                  <a:pt x="560172" y="17742"/>
                </a:cubicBezTo>
                <a:cubicBezTo>
                  <a:pt x="560172" y="17742"/>
                  <a:pt x="560655" y="16726"/>
                  <a:pt x="560655" y="16219"/>
                </a:cubicBezTo>
                <a:cubicBezTo>
                  <a:pt x="561138" y="16219"/>
                  <a:pt x="562103" y="17236"/>
                  <a:pt x="562103" y="17236"/>
                </a:cubicBezTo>
                <a:lnTo>
                  <a:pt x="562586" y="16219"/>
                </a:lnTo>
                <a:cubicBezTo>
                  <a:pt x="562586" y="15713"/>
                  <a:pt x="561620" y="15713"/>
                  <a:pt x="561620" y="15207"/>
                </a:cubicBezTo>
                <a:cubicBezTo>
                  <a:pt x="561620" y="15207"/>
                  <a:pt x="562586" y="14701"/>
                  <a:pt x="562586" y="14190"/>
                </a:cubicBezTo>
                <a:cubicBezTo>
                  <a:pt x="562586" y="13684"/>
                  <a:pt x="561620" y="13684"/>
                  <a:pt x="561620" y="13178"/>
                </a:cubicBezTo>
                <a:cubicBezTo>
                  <a:pt x="561620" y="13178"/>
                  <a:pt x="562103" y="12672"/>
                  <a:pt x="562103" y="12166"/>
                </a:cubicBezTo>
                <a:cubicBezTo>
                  <a:pt x="562103" y="12166"/>
                  <a:pt x="561138" y="11659"/>
                  <a:pt x="561138" y="11153"/>
                </a:cubicBezTo>
                <a:cubicBezTo>
                  <a:pt x="561138" y="11153"/>
                  <a:pt x="561620" y="10643"/>
                  <a:pt x="562103" y="10137"/>
                </a:cubicBezTo>
                <a:lnTo>
                  <a:pt x="562586" y="9124"/>
                </a:lnTo>
                <a:cubicBezTo>
                  <a:pt x="563069" y="9124"/>
                  <a:pt x="564035" y="9630"/>
                  <a:pt x="564035" y="10137"/>
                </a:cubicBezTo>
                <a:cubicBezTo>
                  <a:pt x="564035" y="10137"/>
                  <a:pt x="564518" y="10643"/>
                  <a:pt x="565000" y="10643"/>
                </a:cubicBezTo>
                <a:lnTo>
                  <a:pt x="565966" y="11659"/>
                </a:lnTo>
                <a:cubicBezTo>
                  <a:pt x="566449" y="11659"/>
                  <a:pt x="566932" y="10643"/>
                  <a:pt x="566932" y="10643"/>
                </a:cubicBezTo>
                <a:cubicBezTo>
                  <a:pt x="566932" y="10137"/>
                  <a:pt x="567415" y="9630"/>
                  <a:pt x="567898" y="9630"/>
                </a:cubicBezTo>
                <a:cubicBezTo>
                  <a:pt x="567898" y="9124"/>
                  <a:pt x="568863" y="10137"/>
                  <a:pt x="568863" y="10137"/>
                </a:cubicBezTo>
                <a:lnTo>
                  <a:pt x="569829" y="11153"/>
                </a:lnTo>
                <a:lnTo>
                  <a:pt x="570795" y="10137"/>
                </a:lnTo>
                <a:lnTo>
                  <a:pt x="571278" y="8618"/>
                </a:lnTo>
                <a:cubicBezTo>
                  <a:pt x="571760" y="9124"/>
                  <a:pt x="572243" y="9630"/>
                  <a:pt x="572726" y="9630"/>
                </a:cubicBezTo>
                <a:cubicBezTo>
                  <a:pt x="572726" y="10137"/>
                  <a:pt x="573209" y="10137"/>
                  <a:pt x="573692" y="10643"/>
                </a:cubicBezTo>
                <a:cubicBezTo>
                  <a:pt x="573692" y="10643"/>
                  <a:pt x="574658" y="11153"/>
                  <a:pt x="574658" y="11659"/>
                </a:cubicBezTo>
                <a:cubicBezTo>
                  <a:pt x="574658" y="11659"/>
                  <a:pt x="574175" y="12672"/>
                  <a:pt x="573692" y="12672"/>
                </a:cubicBezTo>
                <a:cubicBezTo>
                  <a:pt x="574175" y="12672"/>
                  <a:pt x="574658" y="13684"/>
                  <a:pt x="575140" y="13684"/>
                </a:cubicBezTo>
                <a:cubicBezTo>
                  <a:pt x="575140" y="13178"/>
                  <a:pt x="575623" y="12672"/>
                  <a:pt x="575623" y="12166"/>
                </a:cubicBezTo>
                <a:cubicBezTo>
                  <a:pt x="576106" y="12166"/>
                  <a:pt x="576106" y="11659"/>
                  <a:pt x="576589" y="11153"/>
                </a:cubicBezTo>
                <a:cubicBezTo>
                  <a:pt x="577072" y="10643"/>
                  <a:pt x="577072" y="10643"/>
                  <a:pt x="577555" y="10137"/>
                </a:cubicBezTo>
                <a:cubicBezTo>
                  <a:pt x="577555" y="9630"/>
                  <a:pt x="578038" y="9124"/>
                  <a:pt x="578520" y="9124"/>
                </a:cubicBezTo>
                <a:cubicBezTo>
                  <a:pt x="578520" y="9124"/>
                  <a:pt x="579003" y="9630"/>
                  <a:pt x="579486" y="9630"/>
                </a:cubicBezTo>
                <a:lnTo>
                  <a:pt x="580452" y="10643"/>
                </a:lnTo>
                <a:lnTo>
                  <a:pt x="579486" y="11659"/>
                </a:lnTo>
                <a:cubicBezTo>
                  <a:pt x="579969" y="11659"/>
                  <a:pt x="580452" y="12672"/>
                  <a:pt x="580935" y="12672"/>
                </a:cubicBezTo>
                <a:lnTo>
                  <a:pt x="581418" y="11659"/>
                </a:lnTo>
                <a:cubicBezTo>
                  <a:pt x="581900" y="11153"/>
                  <a:pt x="581900" y="10643"/>
                  <a:pt x="582383" y="10137"/>
                </a:cubicBezTo>
                <a:cubicBezTo>
                  <a:pt x="582383" y="10137"/>
                  <a:pt x="582866" y="9124"/>
                  <a:pt x="583349" y="9124"/>
                </a:cubicBezTo>
                <a:lnTo>
                  <a:pt x="584315" y="10137"/>
                </a:lnTo>
                <a:lnTo>
                  <a:pt x="585280" y="9124"/>
                </a:lnTo>
                <a:lnTo>
                  <a:pt x="586246" y="9630"/>
                </a:lnTo>
                <a:cubicBezTo>
                  <a:pt x="586246" y="10137"/>
                  <a:pt x="585280" y="10643"/>
                  <a:pt x="585280" y="11153"/>
                </a:cubicBezTo>
                <a:lnTo>
                  <a:pt x="586246" y="11659"/>
                </a:lnTo>
                <a:cubicBezTo>
                  <a:pt x="586246" y="12166"/>
                  <a:pt x="585280" y="12672"/>
                  <a:pt x="585763" y="13178"/>
                </a:cubicBezTo>
                <a:cubicBezTo>
                  <a:pt x="585763" y="13178"/>
                  <a:pt x="586246" y="13684"/>
                  <a:pt x="586729" y="13684"/>
                </a:cubicBezTo>
                <a:cubicBezTo>
                  <a:pt x="586729" y="13684"/>
                  <a:pt x="587212" y="12672"/>
                  <a:pt x="587695" y="12672"/>
                </a:cubicBezTo>
                <a:cubicBezTo>
                  <a:pt x="587695" y="12672"/>
                  <a:pt x="588178" y="13684"/>
                  <a:pt x="588660" y="13684"/>
                </a:cubicBezTo>
                <a:cubicBezTo>
                  <a:pt x="588660" y="13178"/>
                  <a:pt x="589143" y="12672"/>
                  <a:pt x="589143" y="12672"/>
                </a:cubicBezTo>
                <a:cubicBezTo>
                  <a:pt x="589626" y="12166"/>
                  <a:pt x="590109" y="11153"/>
                  <a:pt x="590109" y="11153"/>
                </a:cubicBezTo>
                <a:cubicBezTo>
                  <a:pt x="590592" y="11153"/>
                  <a:pt x="591075" y="12166"/>
                  <a:pt x="591075" y="12166"/>
                </a:cubicBezTo>
                <a:cubicBezTo>
                  <a:pt x="591558" y="12672"/>
                  <a:pt x="592040" y="12672"/>
                  <a:pt x="592523" y="13178"/>
                </a:cubicBezTo>
                <a:lnTo>
                  <a:pt x="593489" y="13684"/>
                </a:lnTo>
                <a:cubicBezTo>
                  <a:pt x="593489" y="13684"/>
                  <a:pt x="593972" y="13178"/>
                  <a:pt x="594455" y="12672"/>
                </a:cubicBezTo>
                <a:cubicBezTo>
                  <a:pt x="594455" y="12166"/>
                  <a:pt x="594937" y="12166"/>
                  <a:pt x="594937" y="11659"/>
                </a:cubicBezTo>
                <a:cubicBezTo>
                  <a:pt x="595420" y="11153"/>
                  <a:pt x="595420" y="10643"/>
                  <a:pt x="595903" y="10643"/>
                </a:cubicBezTo>
                <a:cubicBezTo>
                  <a:pt x="596386" y="10137"/>
                  <a:pt x="596386" y="9630"/>
                  <a:pt x="596869" y="9124"/>
                </a:cubicBezTo>
                <a:lnTo>
                  <a:pt x="597352" y="8112"/>
                </a:lnTo>
                <a:cubicBezTo>
                  <a:pt x="597834" y="8112"/>
                  <a:pt x="598317" y="9124"/>
                  <a:pt x="598800" y="9124"/>
                </a:cubicBezTo>
                <a:cubicBezTo>
                  <a:pt x="598800" y="9630"/>
                  <a:pt x="599283" y="9630"/>
                  <a:pt x="599766" y="10137"/>
                </a:cubicBezTo>
                <a:lnTo>
                  <a:pt x="600732" y="10643"/>
                </a:lnTo>
                <a:cubicBezTo>
                  <a:pt x="601215" y="10643"/>
                  <a:pt x="601697" y="11659"/>
                  <a:pt x="601697" y="11659"/>
                </a:cubicBezTo>
                <a:cubicBezTo>
                  <a:pt x="602180" y="11659"/>
                  <a:pt x="602663" y="10643"/>
                  <a:pt x="602663" y="10643"/>
                </a:cubicBezTo>
                <a:cubicBezTo>
                  <a:pt x="602663" y="10137"/>
                  <a:pt x="603146" y="9630"/>
                  <a:pt x="603629" y="9630"/>
                </a:cubicBezTo>
                <a:cubicBezTo>
                  <a:pt x="603629" y="9124"/>
                  <a:pt x="604112" y="10137"/>
                  <a:pt x="604594" y="10137"/>
                </a:cubicBezTo>
                <a:cubicBezTo>
                  <a:pt x="605077" y="10137"/>
                  <a:pt x="605077" y="9124"/>
                  <a:pt x="605560" y="9124"/>
                </a:cubicBezTo>
                <a:cubicBezTo>
                  <a:pt x="605560" y="9124"/>
                  <a:pt x="606043" y="10137"/>
                  <a:pt x="606526" y="10137"/>
                </a:cubicBezTo>
                <a:cubicBezTo>
                  <a:pt x="606526" y="10137"/>
                  <a:pt x="607009" y="9124"/>
                  <a:pt x="607492" y="9124"/>
                </a:cubicBezTo>
                <a:cubicBezTo>
                  <a:pt x="607492" y="8618"/>
                  <a:pt x="607975" y="7606"/>
                  <a:pt x="607975" y="7606"/>
                </a:cubicBezTo>
                <a:cubicBezTo>
                  <a:pt x="608457" y="7606"/>
                  <a:pt x="608940" y="8618"/>
                  <a:pt x="609423" y="8618"/>
                </a:cubicBezTo>
                <a:lnTo>
                  <a:pt x="609906" y="7606"/>
                </a:lnTo>
                <a:cubicBezTo>
                  <a:pt x="610324" y="7606"/>
                  <a:pt x="610742" y="8363"/>
                  <a:pt x="610846" y="8237"/>
                </a:cubicBezTo>
                <a:cubicBezTo>
                  <a:pt x="610778" y="8705"/>
                  <a:pt x="610389" y="9168"/>
                  <a:pt x="610389" y="9630"/>
                </a:cubicBezTo>
                <a:cubicBezTo>
                  <a:pt x="609906" y="9630"/>
                  <a:pt x="609906" y="10137"/>
                  <a:pt x="609423" y="10643"/>
                </a:cubicBezTo>
                <a:cubicBezTo>
                  <a:pt x="609423" y="11153"/>
                  <a:pt x="608940" y="11153"/>
                  <a:pt x="608457" y="11659"/>
                </a:cubicBezTo>
                <a:cubicBezTo>
                  <a:pt x="608457" y="12166"/>
                  <a:pt x="607975" y="12672"/>
                  <a:pt x="607975" y="12672"/>
                </a:cubicBezTo>
                <a:cubicBezTo>
                  <a:pt x="607492" y="12672"/>
                  <a:pt x="607009" y="12166"/>
                  <a:pt x="606526" y="12166"/>
                </a:cubicBezTo>
                <a:lnTo>
                  <a:pt x="605560" y="11153"/>
                </a:lnTo>
                <a:cubicBezTo>
                  <a:pt x="605560" y="11659"/>
                  <a:pt x="605077" y="12166"/>
                  <a:pt x="604594" y="12166"/>
                </a:cubicBezTo>
                <a:lnTo>
                  <a:pt x="604112" y="13178"/>
                </a:lnTo>
                <a:cubicBezTo>
                  <a:pt x="604112" y="13684"/>
                  <a:pt x="605077" y="14190"/>
                  <a:pt x="605077" y="14190"/>
                </a:cubicBezTo>
                <a:cubicBezTo>
                  <a:pt x="605077" y="14701"/>
                  <a:pt x="604594" y="15207"/>
                  <a:pt x="604112" y="15207"/>
                </a:cubicBezTo>
                <a:cubicBezTo>
                  <a:pt x="604112" y="15713"/>
                  <a:pt x="603629" y="16219"/>
                  <a:pt x="603629" y="16726"/>
                </a:cubicBezTo>
                <a:cubicBezTo>
                  <a:pt x="603146" y="16726"/>
                  <a:pt x="602663" y="17236"/>
                  <a:pt x="602663" y="17742"/>
                </a:cubicBezTo>
                <a:cubicBezTo>
                  <a:pt x="603146" y="18248"/>
                  <a:pt x="604112" y="18755"/>
                  <a:pt x="604594" y="19261"/>
                </a:cubicBezTo>
                <a:cubicBezTo>
                  <a:pt x="605077" y="19767"/>
                  <a:pt x="605560" y="19767"/>
                  <a:pt x="606043" y="20277"/>
                </a:cubicBezTo>
                <a:cubicBezTo>
                  <a:pt x="606043" y="19767"/>
                  <a:pt x="606526" y="19261"/>
                  <a:pt x="606526" y="19261"/>
                </a:cubicBezTo>
                <a:cubicBezTo>
                  <a:pt x="606526" y="18755"/>
                  <a:pt x="605560" y="18755"/>
                  <a:pt x="605560" y="18248"/>
                </a:cubicBezTo>
                <a:cubicBezTo>
                  <a:pt x="605560" y="17742"/>
                  <a:pt x="606526" y="17236"/>
                  <a:pt x="606526" y="17236"/>
                </a:cubicBezTo>
                <a:lnTo>
                  <a:pt x="605560" y="16219"/>
                </a:lnTo>
                <a:lnTo>
                  <a:pt x="606043" y="15207"/>
                </a:lnTo>
                <a:cubicBezTo>
                  <a:pt x="606526" y="15207"/>
                  <a:pt x="607009" y="15713"/>
                  <a:pt x="607009" y="16219"/>
                </a:cubicBezTo>
                <a:cubicBezTo>
                  <a:pt x="607492" y="16219"/>
                  <a:pt x="607975" y="16726"/>
                  <a:pt x="608457" y="16726"/>
                </a:cubicBezTo>
                <a:lnTo>
                  <a:pt x="608940" y="15713"/>
                </a:lnTo>
                <a:cubicBezTo>
                  <a:pt x="609423" y="15713"/>
                  <a:pt x="609906" y="16726"/>
                  <a:pt x="610389" y="16726"/>
                </a:cubicBezTo>
                <a:lnTo>
                  <a:pt x="610872" y="15713"/>
                </a:lnTo>
                <a:cubicBezTo>
                  <a:pt x="611355" y="15207"/>
                  <a:pt x="611837" y="14190"/>
                  <a:pt x="611837" y="14190"/>
                </a:cubicBezTo>
                <a:lnTo>
                  <a:pt x="612803" y="15207"/>
                </a:lnTo>
                <a:cubicBezTo>
                  <a:pt x="613286" y="15207"/>
                  <a:pt x="613769" y="14190"/>
                  <a:pt x="613769" y="14190"/>
                </a:cubicBezTo>
                <a:cubicBezTo>
                  <a:pt x="614252" y="13684"/>
                  <a:pt x="614252" y="13178"/>
                  <a:pt x="614735" y="13178"/>
                </a:cubicBezTo>
                <a:cubicBezTo>
                  <a:pt x="614735" y="12672"/>
                  <a:pt x="615217" y="12166"/>
                  <a:pt x="615217" y="11659"/>
                </a:cubicBezTo>
                <a:cubicBezTo>
                  <a:pt x="615700" y="11659"/>
                  <a:pt x="616183" y="10643"/>
                  <a:pt x="616183" y="10643"/>
                </a:cubicBezTo>
                <a:cubicBezTo>
                  <a:pt x="616666" y="10643"/>
                  <a:pt x="617149" y="11659"/>
                  <a:pt x="617149" y="11659"/>
                </a:cubicBezTo>
                <a:cubicBezTo>
                  <a:pt x="617632" y="11659"/>
                  <a:pt x="617632" y="10643"/>
                  <a:pt x="618115" y="10643"/>
                </a:cubicBezTo>
                <a:cubicBezTo>
                  <a:pt x="618115" y="10137"/>
                  <a:pt x="619080" y="11153"/>
                  <a:pt x="619080" y="11153"/>
                </a:cubicBezTo>
                <a:cubicBezTo>
                  <a:pt x="619563" y="11153"/>
                  <a:pt x="620046" y="12166"/>
                  <a:pt x="620529" y="12166"/>
                </a:cubicBezTo>
                <a:lnTo>
                  <a:pt x="619563" y="13178"/>
                </a:lnTo>
                <a:cubicBezTo>
                  <a:pt x="619080" y="13684"/>
                  <a:pt x="619080" y="14190"/>
                  <a:pt x="618597" y="14190"/>
                </a:cubicBezTo>
                <a:cubicBezTo>
                  <a:pt x="618597" y="14701"/>
                  <a:pt x="618115" y="15207"/>
                  <a:pt x="617632" y="15713"/>
                </a:cubicBezTo>
                <a:cubicBezTo>
                  <a:pt x="618115" y="15713"/>
                  <a:pt x="618597" y="16219"/>
                  <a:pt x="619080" y="16219"/>
                </a:cubicBezTo>
                <a:lnTo>
                  <a:pt x="619563" y="15207"/>
                </a:lnTo>
                <a:cubicBezTo>
                  <a:pt x="620046" y="15207"/>
                  <a:pt x="620529" y="16219"/>
                  <a:pt x="621012" y="16219"/>
                </a:cubicBezTo>
                <a:lnTo>
                  <a:pt x="621495" y="15207"/>
                </a:lnTo>
                <a:cubicBezTo>
                  <a:pt x="621978" y="14701"/>
                  <a:pt x="621978" y="14190"/>
                  <a:pt x="622460" y="13684"/>
                </a:cubicBezTo>
                <a:cubicBezTo>
                  <a:pt x="622943" y="13684"/>
                  <a:pt x="622943" y="13178"/>
                  <a:pt x="623426" y="12672"/>
                </a:cubicBezTo>
                <a:cubicBezTo>
                  <a:pt x="623426" y="13178"/>
                  <a:pt x="623909" y="13178"/>
                  <a:pt x="624392" y="13684"/>
                </a:cubicBezTo>
                <a:lnTo>
                  <a:pt x="625358" y="14701"/>
                </a:lnTo>
                <a:cubicBezTo>
                  <a:pt x="625840" y="14190"/>
                  <a:pt x="625840" y="13684"/>
                  <a:pt x="626323" y="13178"/>
                </a:cubicBezTo>
                <a:cubicBezTo>
                  <a:pt x="626323" y="13684"/>
                  <a:pt x="627289" y="14190"/>
                  <a:pt x="627289" y="14190"/>
                </a:cubicBezTo>
                <a:cubicBezTo>
                  <a:pt x="627289" y="14701"/>
                  <a:pt x="626323" y="15207"/>
                  <a:pt x="626323" y="15207"/>
                </a:cubicBezTo>
                <a:cubicBezTo>
                  <a:pt x="626323" y="15713"/>
                  <a:pt x="627772" y="15713"/>
                  <a:pt x="627772" y="16219"/>
                </a:cubicBezTo>
                <a:cubicBezTo>
                  <a:pt x="627772" y="15713"/>
                  <a:pt x="628255" y="15207"/>
                  <a:pt x="628255" y="15207"/>
                </a:cubicBezTo>
                <a:cubicBezTo>
                  <a:pt x="628738" y="14701"/>
                  <a:pt x="629221" y="14190"/>
                  <a:pt x="629221" y="13684"/>
                </a:cubicBezTo>
                <a:lnTo>
                  <a:pt x="628255" y="13178"/>
                </a:lnTo>
                <a:cubicBezTo>
                  <a:pt x="628255" y="12672"/>
                  <a:pt x="628738" y="12166"/>
                  <a:pt x="628738" y="12166"/>
                </a:cubicBezTo>
                <a:cubicBezTo>
                  <a:pt x="629221" y="11659"/>
                  <a:pt x="629703" y="12672"/>
                  <a:pt x="630186" y="12672"/>
                </a:cubicBezTo>
                <a:cubicBezTo>
                  <a:pt x="630669" y="12166"/>
                  <a:pt x="631152" y="11153"/>
                  <a:pt x="631635" y="10643"/>
                </a:cubicBezTo>
                <a:cubicBezTo>
                  <a:pt x="632601" y="11153"/>
                  <a:pt x="633084" y="11659"/>
                  <a:pt x="634049" y="12166"/>
                </a:cubicBezTo>
                <a:cubicBezTo>
                  <a:pt x="633084" y="13178"/>
                  <a:pt x="632601" y="13684"/>
                  <a:pt x="632118" y="14701"/>
                </a:cubicBezTo>
                <a:cubicBezTo>
                  <a:pt x="632118" y="14701"/>
                  <a:pt x="631635" y="13684"/>
                  <a:pt x="631152" y="13684"/>
                </a:cubicBezTo>
                <a:lnTo>
                  <a:pt x="630186" y="14701"/>
                </a:lnTo>
                <a:lnTo>
                  <a:pt x="631152" y="15713"/>
                </a:lnTo>
                <a:cubicBezTo>
                  <a:pt x="631635" y="15713"/>
                  <a:pt x="630669" y="16726"/>
                  <a:pt x="630669" y="16726"/>
                </a:cubicBezTo>
                <a:cubicBezTo>
                  <a:pt x="630669" y="17236"/>
                  <a:pt x="631635" y="17236"/>
                  <a:pt x="631635" y="17742"/>
                </a:cubicBezTo>
                <a:cubicBezTo>
                  <a:pt x="632118" y="16726"/>
                  <a:pt x="632601" y="16219"/>
                  <a:pt x="633084" y="15207"/>
                </a:cubicBezTo>
                <a:cubicBezTo>
                  <a:pt x="633566" y="15207"/>
                  <a:pt x="633566" y="14701"/>
                  <a:pt x="634049" y="14190"/>
                </a:cubicBezTo>
                <a:lnTo>
                  <a:pt x="635015" y="15207"/>
                </a:lnTo>
                <a:cubicBezTo>
                  <a:pt x="635498" y="15207"/>
                  <a:pt x="635981" y="14190"/>
                  <a:pt x="635981" y="14190"/>
                </a:cubicBezTo>
                <a:cubicBezTo>
                  <a:pt x="635981" y="13684"/>
                  <a:pt x="636463" y="12672"/>
                  <a:pt x="636946" y="12672"/>
                </a:cubicBezTo>
                <a:lnTo>
                  <a:pt x="637912" y="13684"/>
                </a:lnTo>
                <a:lnTo>
                  <a:pt x="638878" y="14701"/>
                </a:lnTo>
                <a:lnTo>
                  <a:pt x="639844" y="13684"/>
                </a:lnTo>
                <a:cubicBezTo>
                  <a:pt x="639844" y="13178"/>
                  <a:pt x="638878" y="12672"/>
                  <a:pt x="638878" y="12672"/>
                </a:cubicBezTo>
                <a:cubicBezTo>
                  <a:pt x="638878" y="12166"/>
                  <a:pt x="639361" y="11659"/>
                  <a:pt x="639361" y="11659"/>
                </a:cubicBezTo>
                <a:cubicBezTo>
                  <a:pt x="639844" y="11153"/>
                  <a:pt x="639844" y="10643"/>
                  <a:pt x="640326" y="10137"/>
                </a:cubicBezTo>
                <a:lnTo>
                  <a:pt x="641292" y="11153"/>
                </a:lnTo>
                <a:cubicBezTo>
                  <a:pt x="641775" y="11153"/>
                  <a:pt x="642258" y="10137"/>
                  <a:pt x="642258" y="10137"/>
                </a:cubicBezTo>
                <a:cubicBezTo>
                  <a:pt x="642258" y="9630"/>
                  <a:pt x="643224" y="9124"/>
                  <a:pt x="643224" y="9124"/>
                </a:cubicBezTo>
                <a:lnTo>
                  <a:pt x="644189" y="9630"/>
                </a:lnTo>
                <a:cubicBezTo>
                  <a:pt x="644189" y="10137"/>
                  <a:pt x="643224" y="10643"/>
                  <a:pt x="643224" y="11153"/>
                </a:cubicBezTo>
                <a:cubicBezTo>
                  <a:pt x="643224" y="11153"/>
                  <a:pt x="644189" y="11659"/>
                  <a:pt x="644672" y="11659"/>
                </a:cubicBezTo>
                <a:cubicBezTo>
                  <a:pt x="644672" y="12166"/>
                  <a:pt x="645155" y="12166"/>
                  <a:pt x="645638" y="12672"/>
                </a:cubicBezTo>
                <a:cubicBezTo>
                  <a:pt x="645638" y="12166"/>
                  <a:pt x="646604" y="11659"/>
                  <a:pt x="646121" y="11659"/>
                </a:cubicBezTo>
                <a:cubicBezTo>
                  <a:pt x="646121" y="11153"/>
                  <a:pt x="645155" y="11153"/>
                  <a:pt x="645155" y="10643"/>
                </a:cubicBezTo>
                <a:lnTo>
                  <a:pt x="646121" y="9630"/>
                </a:lnTo>
                <a:cubicBezTo>
                  <a:pt x="646121" y="9630"/>
                  <a:pt x="647087" y="10643"/>
                  <a:pt x="647087" y="10137"/>
                </a:cubicBezTo>
                <a:cubicBezTo>
                  <a:pt x="647569" y="10137"/>
                  <a:pt x="647569" y="9124"/>
                  <a:pt x="648052" y="9124"/>
                </a:cubicBezTo>
                <a:cubicBezTo>
                  <a:pt x="647569" y="9124"/>
                  <a:pt x="647087" y="8112"/>
                  <a:pt x="647087" y="8618"/>
                </a:cubicBezTo>
                <a:cubicBezTo>
                  <a:pt x="647087" y="8112"/>
                  <a:pt x="647569" y="7095"/>
                  <a:pt x="647569" y="7095"/>
                </a:cubicBezTo>
                <a:cubicBezTo>
                  <a:pt x="648052" y="7095"/>
                  <a:pt x="648535" y="8112"/>
                  <a:pt x="649018" y="8112"/>
                </a:cubicBezTo>
                <a:cubicBezTo>
                  <a:pt x="649018" y="8112"/>
                  <a:pt x="649984" y="8618"/>
                  <a:pt x="649984" y="9124"/>
                </a:cubicBezTo>
                <a:cubicBezTo>
                  <a:pt x="649984" y="9124"/>
                  <a:pt x="649018" y="9630"/>
                  <a:pt x="649018" y="10137"/>
                </a:cubicBezTo>
                <a:cubicBezTo>
                  <a:pt x="649018" y="10643"/>
                  <a:pt x="649984" y="10643"/>
                  <a:pt x="649984" y="11153"/>
                </a:cubicBezTo>
                <a:cubicBezTo>
                  <a:pt x="649984" y="11153"/>
                  <a:pt x="649018" y="11659"/>
                  <a:pt x="649501" y="12166"/>
                </a:cubicBezTo>
                <a:cubicBezTo>
                  <a:pt x="649501" y="12672"/>
                  <a:pt x="649984" y="12672"/>
                  <a:pt x="650467" y="13178"/>
                </a:cubicBezTo>
                <a:cubicBezTo>
                  <a:pt x="650949" y="12166"/>
                  <a:pt x="651432" y="11659"/>
                  <a:pt x="651915" y="10643"/>
                </a:cubicBezTo>
                <a:cubicBezTo>
                  <a:pt x="652398" y="10137"/>
                  <a:pt x="652881" y="10137"/>
                  <a:pt x="652881" y="9630"/>
                </a:cubicBezTo>
                <a:cubicBezTo>
                  <a:pt x="652881" y="9630"/>
                  <a:pt x="651915" y="9124"/>
                  <a:pt x="651915" y="8618"/>
                </a:cubicBezTo>
                <a:lnTo>
                  <a:pt x="652398" y="7606"/>
                </a:lnTo>
                <a:cubicBezTo>
                  <a:pt x="652881" y="7095"/>
                  <a:pt x="653364" y="6589"/>
                  <a:pt x="653364" y="6589"/>
                </a:cubicBezTo>
                <a:cubicBezTo>
                  <a:pt x="654812" y="7606"/>
                  <a:pt x="656261" y="8618"/>
                  <a:pt x="657709" y="10137"/>
                </a:cubicBezTo>
                <a:cubicBezTo>
                  <a:pt x="657227" y="10137"/>
                  <a:pt x="657227" y="11153"/>
                  <a:pt x="656744" y="11153"/>
                </a:cubicBezTo>
                <a:cubicBezTo>
                  <a:pt x="656744" y="11153"/>
                  <a:pt x="656261" y="10137"/>
                  <a:pt x="655778" y="10137"/>
                </a:cubicBezTo>
                <a:cubicBezTo>
                  <a:pt x="655778" y="10137"/>
                  <a:pt x="655295" y="11153"/>
                  <a:pt x="654812" y="11153"/>
                </a:cubicBezTo>
                <a:cubicBezTo>
                  <a:pt x="654812" y="11659"/>
                  <a:pt x="654329" y="12166"/>
                  <a:pt x="654329" y="12672"/>
                </a:cubicBezTo>
                <a:cubicBezTo>
                  <a:pt x="653847" y="12672"/>
                  <a:pt x="653847" y="13178"/>
                  <a:pt x="653364" y="13684"/>
                </a:cubicBezTo>
                <a:cubicBezTo>
                  <a:pt x="653364" y="13684"/>
                  <a:pt x="652398" y="14190"/>
                  <a:pt x="652398" y="14701"/>
                </a:cubicBezTo>
                <a:cubicBezTo>
                  <a:pt x="652398" y="14701"/>
                  <a:pt x="653364" y="15207"/>
                  <a:pt x="653847" y="15713"/>
                </a:cubicBezTo>
                <a:cubicBezTo>
                  <a:pt x="653847" y="15207"/>
                  <a:pt x="654329" y="14701"/>
                  <a:pt x="654329" y="14190"/>
                </a:cubicBezTo>
                <a:lnTo>
                  <a:pt x="655295" y="13178"/>
                </a:lnTo>
                <a:lnTo>
                  <a:pt x="656261" y="14190"/>
                </a:lnTo>
                <a:lnTo>
                  <a:pt x="655295" y="15207"/>
                </a:lnTo>
                <a:cubicBezTo>
                  <a:pt x="655778" y="15207"/>
                  <a:pt x="656261" y="16219"/>
                  <a:pt x="656744" y="16219"/>
                </a:cubicBezTo>
                <a:lnTo>
                  <a:pt x="657227" y="15207"/>
                </a:lnTo>
                <a:cubicBezTo>
                  <a:pt x="657709" y="15207"/>
                  <a:pt x="658192" y="15713"/>
                  <a:pt x="658675" y="15713"/>
                </a:cubicBezTo>
                <a:cubicBezTo>
                  <a:pt x="658675" y="15713"/>
                  <a:pt x="659158" y="16726"/>
                  <a:pt x="659641" y="16726"/>
                </a:cubicBezTo>
                <a:cubicBezTo>
                  <a:pt x="659641" y="16726"/>
                  <a:pt x="660124" y="15713"/>
                  <a:pt x="660607" y="15713"/>
                </a:cubicBezTo>
                <a:cubicBezTo>
                  <a:pt x="660607" y="15713"/>
                  <a:pt x="661089" y="16726"/>
                  <a:pt x="661572" y="16726"/>
                </a:cubicBezTo>
                <a:cubicBezTo>
                  <a:pt x="661572" y="16219"/>
                  <a:pt x="662055" y="15207"/>
                  <a:pt x="662538" y="15207"/>
                </a:cubicBezTo>
                <a:cubicBezTo>
                  <a:pt x="662538" y="15207"/>
                  <a:pt x="663021" y="16219"/>
                  <a:pt x="663504" y="16219"/>
                </a:cubicBezTo>
                <a:lnTo>
                  <a:pt x="663987" y="15207"/>
                </a:lnTo>
                <a:cubicBezTo>
                  <a:pt x="663987" y="14701"/>
                  <a:pt x="663021" y="14701"/>
                  <a:pt x="663021" y="14190"/>
                </a:cubicBezTo>
                <a:cubicBezTo>
                  <a:pt x="663021" y="13684"/>
                  <a:pt x="663987" y="13684"/>
                  <a:pt x="663987" y="13178"/>
                </a:cubicBezTo>
                <a:cubicBezTo>
                  <a:pt x="663021" y="12672"/>
                  <a:pt x="662538" y="12166"/>
                  <a:pt x="661572" y="11153"/>
                </a:cubicBezTo>
                <a:cubicBezTo>
                  <a:pt x="661572" y="11153"/>
                  <a:pt x="661089" y="10643"/>
                  <a:pt x="660607" y="10643"/>
                </a:cubicBezTo>
                <a:cubicBezTo>
                  <a:pt x="661089" y="9630"/>
                  <a:pt x="662055" y="9124"/>
                  <a:pt x="662538" y="8112"/>
                </a:cubicBezTo>
                <a:cubicBezTo>
                  <a:pt x="663021" y="8618"/>
                  <a:pt x="663987" y="9630"/>
                  <a:pt x="664469" y="10137"/>
                </a:cubicBezTo>
                <a:cubicBezTo>
                  <a:pt x="664469" y="10137"/>
                  <a:pt x="663504" y="10643"/>
                  <a:pt x="663504" y="11153"/>
                </a:cubicBezTo>
                <a:cubicBezTo>
                  <a:pt x="663504" y="11153"/>
                  <a:pt x="664469" y="11659"/>
                  <a:pt x="664952" y="12166"/>
                </a:cubicBezTo>
                <a:cubicBezTo>
                  <a:pt x="664952" y="12166"/>
                  <a:pt x="665435" y="12672"/>
                  <a:pt x="665918" y="12672"/>
                </a:cubicBezTo>
                <a:cubicBezTo>
                  <a:pt x="666401" y="12166"/>
                  <a:pt x="666884" y="11153"/>
                  <a:pt x="667366" y="10643"/>
                </a:cubicBezTo>
                <a:cubicBezTo>
                  <a:pt x="667849" y="10137"/>
                  <a:pt x="667849" y="9630"/>
                  <a:pt x="668332" y="9630"/>
                </a:cubicBezTo>
                <a:lnTo>
                  <a:pt x="669298" y="10137"/>
                </a:lnTo>
                <a:cubicBezTo>
                  <a:pt x="669298" y="10643"/>
                  <a:pt x="670264" y="11153"/>
                  <a:pt x="670264" y="11153"/>
                </a:cubicBezTo>
                <a:cubicBezTo>
                  <a:pt x="670264" y="11659"/>
                  <a:pt x="669781" y="12166"/>
                  <a:pt x="669781" y="12166"/>
                </a:cubicBezTo>
                <a:cubicBezTo>
                  <a:pt x="669781" y="12672"/>
                  <a:pt x="670746" y="13178"/>
                  <a:pt x="670746" y="13178"/>
                </a:cubicBezTo>
                <a:cubicBezTo>
                  <a:pt x="670746" y="13684"/>
                  <a:pt x="671712" y="13684"/>
                  <a:pt x="671712" y="14190"/>
                </a:cubicBezTo>
                <a:cubicBezTo>
                  <a:pt x="672195" y="14190"/>
                  <a:pt x="672678" y="14701"/>
                  <a:pt x="672678" y="14701"/>
                </a:cubicBezTo>
                <a:cubicBezTo>
                  <a:pt x="673161" y="15207"/>
                  <a:pt x="673644" y="15207"/>
                  <a:pt x="674126" y="15713"/>
                </a:cubicBezTo>
                <a:cubicBezTo>
                  <a:pt x="674126" y="15207"/>
                  <a:pt x="674609" y="15207"/>
                  <a:pt x="674609" y="14701"/>
                </a:cubicBezTo>
                <a:cubicBezTo>
                  <a:pt x="675092" y="14701"/>
                  <a:pt x="675575" y="13684"/>
                  <a:pt x="675575" y="13684"/>
                </a:cubicBezTo>
                <a:cubicBezTo>
                  <a:pt x="675575" y="13178"/>
                  <a:pt x="674609" y="12672"/>
                  <a:pt x="674609" y="12672"/>
                </a:cubicBezTo>
                <a:cubicBezTo>
                  <a:pt x="674609" y="12672"/>
                  <a:pt x="675092" y="11659"/>
                  <a:pt x="675575" y="11659"/>
                </a:cubicBezTo>
                <a:cubicBezTo>
                  <a:pt x="675575" y="11659"/>
                  <a:pt x="676058" y="12166"/>
                  <a:pt x="676541" y="12166"/>
                </a:cubicBezTo>
                <a:cubicBezTo>
                  <a:pt x="677024" y="12672"/>
                  <a:pt x="677024" y="13178"/>
                  <a:pt x="677506" y="13178"/>
                </a:cubicBezTo>
                <a:lnTo>
                  <a:pt x="678472" y="14190"/>
                </a:lnTo>
                <a:cubicBezTo>
                  <a:pt x="678955" y="14190"/>
                  <a:pt x="679438" y="13178"/>
                  <a:pt x="679438" y="13178"/>
                </a:cubicBezTo>
                <a:cubicBezTo>
                  <a:pt x="679921" y="12672"/>
                  <a:pt x="679921" y="12166"/>
                  <a:pt x="680404" y="11659"/>
                </a:cubicBezTo>
                <a:lnTo>
                  <a:pt x="680886" y="10643"/>
                </a:lnTo>
                <a:cubicBezTo>
                  <a:pt x="681369" y="10643"/>
                  <a:pt x="681852" y="11659"/>
                  <a:pt x="682335" y="11659"/>
                </a:cubicBezTo>
                <a:cubicBezTo>
                  <a:pt x="682335" y="11659"/>
                  <a:pt x="682818" y="12166"/>
                  <a:pt x="683301" y="12166"/>
                </a:cubicBezTo>
                <a:cubicBezTo>
                  <a:pt x="683301" y="12672"/>
                  <a:pt x="683784" y="11153"/>
                  <a:pt x="684266" y="11153"/>
                </a:cubicBezTo>
                <a:cubicBezTo>
                  <a:pt x="684266" y="11153"/>
                  <a:pt x="684749" y="12166"/>
                  <a:pt x="685232" y="12166"/>
                </a:cubicBezTo>
                <a:cubicBezTo>
                  <a:pt x="685232" y="11659"/>
                  <a:pt x="685715" y="11153"/>
                  <a:pt x="685715" y="11153"/>
                </a:cubicBezTo>
                <a:lnTo>
                  <a:pt x="687163" y="11659"/>
                </a:lnTo>
                <a:cubicBezTo>
                  <a:pt x="687163" y="12166"/>
                  <a:pt x="686198" y="12672"/>
                  <a:pt x="686198" y="13178"/>
                </a:cubicBezTo>
                <a:cubicBezTo>
                  <a:pt x="686198" y="13178"/>
                  <a:pt x="685715" y="13684"/>
                  <a:pt x="685232" y="14190"/>
                </a:cubicBezTo>
                <a:lnTo>
                  <a:pt x="684749" y="15207"/>
                </a:lnTo>
                <a:cubicBezTo>
                  <a:pt x="684749" y="15713"/>
                  <a:pt x="685715" y="15713"/>
                  <a:pt x="685715" y="16219"/>
                </a:cubicBezTo>
                <a:lnTo>
                  <a:pt x="684749" y="17236"/>
                </a:lnTo>
                <a:cubicBezTo>
                  <a:pt x="684749" y="17742"/>
                  <a:pt x="685715" y="17742"/>
                  <a:pt x="685715" y="18248"/>
                </a:cubicBezTo>
                <a:cubicBezTo>
                  <a:pt x="685715" y="18248"/>
                  <a:pt x="686681" y="18755"/>
                  <a:pt x="687163" y="18755"/>
                </a:cubicBezTo>
                <a:cubicBezTo>
                  <a:pt x="687163" y="18755"/>
                  <a:pt x="687646" y="18248"/>
                  <a:pt x="687646" y="17742"/>
                </a:cubicBezTo>
                <a:lnTo>
                  <a:pt x="686681" y="17236"/>
                </a:lnTo>
                <a:cubicBezTo>
                  <a:pt x="686681" y="16726"/>
                  <a:pt x="687163" y="16219"/>
                  <a:pt x="687646" y="15713"/>
                </a:cubicBezTo>
                <a:cubicBezTo>
                  <a:pt x="687646" y="15713"/>
                  <a:pt x="688129" y="15207"/>
                  <a:pt x="688129" y="14701"/>
                </a:cubicBezTo>
                <a:cubicBezTo>
                  <a:pt x="688612" y="14701"/>
                  <a:pt x="687163" y="14190"/>
                  <a:pt x="687163" y="13684"/>
                </a:cubicBezTo>
                <a:cubicBezTo>
                  <a:pt x="687163" y="13684"/>
                  <a:pt x="688129" y="13178"/>
                  <a:pt x="688129" y="12672"/>
                </a:cubicBezTo>
                <a:cubicBezTo>
                  <a:pt x="688129" y="12166"/>
                  <a:pt x="689095" y="12166"/>
                  <a:pt x="689095" y="11659"/>
                </a:cubicBezTo>
                <a:cubicBezTo>
                  <a:pt x="689095" y="11153"/>
                  <a:pt x="688129" y="11153"/>
                  <a:pt x="687646" y="10643"/>
                </a:cubicBezTo>
                <a:cubicBezTo>
                  <a:pt x="688612" y="10137"/>
                  <a:pt x="689095" y="9124"/>
                  <a:pt x="689578" y="8618"/>
                </a:cubicBezTo>
                <a:cubicBezTo>
                  <a:pt x="689578" y="8112"/>
                  <a:pt x="690061" y="7606"/>
                  <a:pt x="690061" y="7095"/>
                </a:cubicBezTo>
                <a:cubicBezTo>
                  <a:pt x="691026" y="8112"/>
                  <a:pt x="691509" y="8618"/>
                  <a:pt x="692475" y="9124"/>
                </a:cubicBezTo>
                <a:cubicBezTo>
                  <a:pt x="691992" y="9630"/>
                  <a:pt x="691992" y="9630"/>
                  <a:pt x="691509" y="10137"/>
                </a:cubicBezTo>
                <a:cubicBezTo>
                  <a:pt x="691509" y="10643"/>
                  <a:pt x="691026" y="11153"/>
                  <a:pt x="691026" y="11153"/>
                </a:cubicBezTo>
                <a:cubicBezTo>
                  <a:pt x="691026" y="11659"/>
                  <a:pt x="691992" y="12166"/>
                  <a:pt x="691992" y="12166"/>
                </a:cubicBezTo>
                <a:cubicBezTo>
                  <a:pt x="691992" y="12166"/>
                  <a:pt x="692958" y="12672"/>
                  <a:pt x="692958" y="13178"/>
                </a:cubicBezTo>
                <a:cubicBezTo>
                  <a:pt x="692958" y="13178"/>
                  <a:pt x="691992" y="13684"/>
                  <a:pt x="691992" y="14190"/>
                </a:cubicBezTo>
                <a:cubicBezTo>
                  <a:pt x="692475" y="14701"/>
                  <a:pt x="692958" y="14701"/>
                  <a:pt x="693441" y="15207"/>
                </a:cubicBezTo>
                <a:cubicBezTo>
                  <a:pt x="693441" y="15207"/>
                  <a:pt x="693923" y="15713"/>
                  <a:pt x="694406" y="15713"/>
                </a:cubicBezTo>
                <a:cubicBezTo>
                  <a:pt x="694406" y="15713"/>
                  <a:pt x="694889" y="15207"/>
                  <a:pt x="694889" y="14701"/>
                </a:cubicBezTo>
                <a:cubicBezTo>
                  <a:pt x="695372" y="14701"/>
                  <a:pt x="695855" y="13684"/>
                  <a:pt x="695855" y="13684"/>
                </a:cubicBezTo>
                <a:cubicBezTo>
                  <a:pt x="695855" y="13684"/>
                  <a:pt x="694889" y="13178"/>
                  <a:pt x="694889" y="12672"/>
                </a:cubicBezTo>
                <a:cubicBezTo>
                  <a:pt x="694889" y="12672"/>
                  <a:pt x="695372" y="12166"/>
                  <a:pt x="695855" y="11659"/>
                </a:cubicBezTo>
                <a:lnTo>
                  <a:pt x="696338" y="10643"/>
                </a:lnTo>
                <a:cubicBezTo>
                  <a:pt x="696821" y="10643"/>
                  <a:pt x="697303" y="11153"/>
                  <a:pt x="697786" y="11153"/>
                </a:cubicBezTo>
                <a:cubicBezTo>
                  <a:pt x="697786" y="11659"/>
                  <a:pt x="698269" y="12166"/>
                  <a:pt x="698752" y="12166"/>
                </a:cubicBezTo>
                <a:lnTo>
                  <a:pt x="699718" y="13178"/>
                </a:lnTo>
                <a:cubicBezTo>
                  <a:pt x="700201" y="13178"/>
                  <a:pt x="700201" y="12166"/>
                  <a:pt x="700684" y="12166"/>
                </a:cubicBezTo>
                <a:cubicBezTo>
                  <a:pt x="700684" y="12166"/>
                  <a:pt x="701166" y="13178"/>
                  <a:pt x="701649" y="12672"/>
                </a:cubicBezTo>
                <a:cubicBezTo>
                  <a:pt x="702132" y="12672"/>
                  <a:pt x="702132" y="11659"/>
                  <a:pt x="702615" y="11659"/>
                </a:cubicBezTo>
                <a:cubicBezTo>
                  <a:pt x="702132" y="11153"/>
                  <a:pt x="701649" y="11153"/>
                  <a:pt x="701166" y="10643"/>
                </a:cubicBezTo>
                <a:cubicBezTo>
                  <a:pt x="701166" y="10643"/>
                  <a:pt x="702132" y="10137"/>
                  <a:pt x="702132" y="9630"/>
                </a:cubicBezTo>
                <a:cubicBezTo>
                  <a:pt x="702615" y="9630"/>
                  <a:pt x="703098" y="9124"/>
                  <a:pt x="703098" y="8618"/>
                </a:cubicBezTo>
                <a:cubicBezTo>
                  <a:pt x="703098" y="8618"/>
                  <a:pt x="702132" y="8112"/>
                  <a:pt x="702132" y="7606"/>
                </a:cubicBezTo>
                <a:lnTo>
                  <a:pt x="702615" y="6589"/>
                </a:lnTo>
                <a:cubicBezTo>
                  <a:pt x="703098" y="6083"/>
                  <a:pt x="703581" y="6083"/>
                  <a:pt x="703581" y="5577"/>
                </a:cubicBezTo>
                <a:cubicBezTo>
                  <a:pt x="703581" y="5577"/>
                  <a:pt x="704547" y="6083"/>
                  <a:pt x="704547" y="6589"/>
                </a:cubicBezTo>
                <a:cubicBezTo>
                  <a:pt x="704547" y="6589"/>
                  <a:pt x="703581" y="7095"/>
                  <a:pt x="704064" y="7606"/>
                </a:cubicBezTo>
                <a:lnTo>
                  <a:pt x="705029" y="8112"/>
                </a:lnTo>
                <a:cubicBezTo>
                  <a:pt x="705029" y="8618"/>
                  <a:pt x="705995" y="8618"/>
                  <a:pt x="705995" y="9124"/>
                </a:cubicBezTo>
                <a:cubicBezTo>
                  <a:pt x="705995" y="9630"/>
                  <a:pt x="705029" y="10137"/>
                  <a:pt x="705029" y="10137"/>
                </a:cubicBezTo>
                <a:cubicBezTo>
                  <a:pt x="705029" y="10643"/>
                  <a:pt x="704547" y="11153"/>
                  <a:pt x="704547" y="11659"/>
                </a:cubicBezTo>
                <a:lnTo>
                  <a:pt x="705512" y="12166"/>
                </a:lnTo>
                <a:cubicBezTo>
                  <a:pt x="705512" y="12672"/>
                  <a:pt x="704547" y="13178"/>
                  <a:pt x="704547" y="13684"/>
                </a:cubicBezTo>
                <a:lnTo>
                  <a:pt x="705512" y="14190"/>
                </a:lnTo>
                <a:cubicBezTo>
                  <a:pt x="705995" y="14701"/>
                  <a:pt x="706478" y="14701"/>
                  <a:pt x="706961" y="15207"/>
                </a:cubicBezTo>
                <a:cubicBezTo>
                  <a:pt x="706961" y="14701"/>
                  <a:pt x="707444" y="14190"/>
                  <a:pt x="707444" y="14190"/>
                </a:cubicBezTo>
                <a:cubicBezTo>
                  <a:pt x="707444" y="13684"/>
                  <a:pt x="706478" y="13178"/>
                  <a:pt x="706478" y="13178"/>
                </a:cubicBezTo>
                <a:cubicBezTo>
                  <a:pt x="706478" y="12672"/>
                  <a:pt x="706961" y="12166"/>
                  <a:pt x="707444" y="12166"/>
                </a:cubicBezTo>
                <a:cubicBezTo>
                  <a:pt x="707444" y="11659"/>
                  <a:pt x="707926" y="11153"/>
                  <a:pt x="708409" y="11153"/>
                </a:cubicBezTo>
                <a:cubicBezTo>
                  <a:pt x="708409" y="10643"/>
                  <a:pt x="706961" y="10137"/>
                  <a:pt x="706961" y="10137"/>
                </a:cubicBezTo>
                <a:cubicBezTo>
                  <a:pt x="706961" y="9630"/>
                  <a:pt x="707926" y="9124"/>
                  <a:pt x="707926" y="9124"/>
                </a:cubicBezTo>
                <a:cubicBezTo>
                  <a:pt x="707926" y="8618"/>
                  <a:pt x="708409" y="8112"/>
                  <a:pt x="708892" y="7606"/>
                </a:cubicBezTo>
                <a:lnTo>
                  <a:pt x="709858" y="8618"/>
                </a:lnTo>
                <a:lnTo>
                  <a:pt x="708892" y="9630"/>
                </a:lnTo>
                <a:cubicBezTo>
                  <a:pt x="709375" y="10137"/>
                  <a:pt x="709858" y="10643"/>
                  <a:pt x="709858" y="10643"/>
                </a:cubicBezTo>
                <a:cubicBezTo>
                  <a:pt x="710341" y="10643"/>
                  <a:pt x="710824" y="11659"/>
                  <a:pt x="711307" y="11659"/>
                </a:cubicBezTo>
                <a:cubicBezTo>
                  <a:pt x="711307" y="11659"/>
                  <a:pt x="711789" y="10643"/>
                  <a:pt x="711789" y="10137"/>
                </a:cubicBezTo>
                <a:cubicBezTo>
                  <a:pt x="712272" y="10137"/>
                  <a:pt x="712755" y="9630"/>
                  <a:pt x="712755" y="9124"/>
                </a:cubicBezTo>
                <a:lnTo>
                  <a:pt x="711789" y="8618"/>
                </a:lnTo>
                <a:cubicBezTo>
                  <a:pt x="711789" y="8112"/>
                  <a:pt x="710824" y="7606"/>
                  <a:pt x="710824" y="7606"/>
                </a:cubicBezTo>
                <a:lnTo>
                  <a:pt x="711307" y="6589"/>
                </a:lnTo>
                <a:cubicBezTo>
                  <a:pt x="711789" y="6589"/>
                  <a:pt x="712272" y="7606"/>
                  <a:pt x="712755" y="7095"/>
                </a:cubicBezTo>
                <a:lnTo>
                  <a:pt x="713238" y="6083"/>
                </a:lnTo>
                <a:cubicBezTo>
                  <a:pt x="713721" y="6589"/>
                  <a:pt x="714204" y="6589"/>
                  <a:pt x="714204" y="7095"/>
                </a:cubicBezTo>
                <a:cubicBezTo>
                  <a:pt x="714687" y="7095"/>
                  <a:pt x="715652" y="7606"/>
                  <a:pt x="715652" y="7606"/>
                </a:cubicBezTo>
                <a:cubicBezTo>
                  <a:pt x="715652" y="8112"/>
                  <a:pt x="714687" y="8618"/>
                  <a:pt x="714687" y="9124"/>
                </a:cubicBezTo>
                <a:lnTo>
                  <a:pt x="715652" y="9630"/>
                </a:lnTo>
                <a:cubicBezTo>
                  <a:pt x="715652" y="10137"/>
                  <a:pt x="714687" y="10643"/>
                  <a:pt x="715170" y="11153"/>
                </a:cubicBezTo>
                <a:lnTo>
                  <a:pt x="716135" y="11659"/>
                </a:lnTo>
                <a:cubicBezTo>
                  <a:pt x="716135" y="12166"/>
                  <a:pt x="715170" y="12672"/>
                  <a:pt x="715170" y="13178"/>
                </a:cubicBezTo>
                <a:lnTo>
                  <a:pt x="714204" y="14190"/>
                </a:lnTo>
                <a:cubicBezTo>
                  <a:pt x="714204" y="14190"/>
                  <a:pt x="715652" y="14701"/>
                  <a:pt x="715652" y="15207"/>
                </a:cubicBezTo>
                <a:cubicBezTo>
                  <a:pt x="715170" y="15207"/>
                  <a:pt x="714687" y="15713"/>
                  <a:pt x="714687" y="16219"/>
                </a:cubicBezTo>
                <a:cubicBezTo>
                  <a:pt x="714204" y="16726"/>
                  <a:pt x="714204" y="16726"/>
                  <a:pt x="713721" y="17236"/>
                </a:cubicBezTo>
                <a:cubicBezTo>
                  <a:pt x="714204" y="17236"/>
                  <a:pt x="714687" y="18248"/>
                  <a:pt x="714687" y="18248"/>
                </a:cubicBezTo>
                <a:cubicBezTo>
                  <a:pt x="715170" y="18248"/>
                  <a:pt x="715170" y="17236"/>
                  <a:pt x="715652" y="16726"/>
                </a:cubicBezTo>
                <a:cubicBezTo>
                  <a:pt x="716135" y="16726"/>
                  <a:pt x="716618" y="17742"/>
                  <a:pt x="716618" y="17742"/>
                </a:cubicBezTo>
                <a:cubicBezTo>
                  <a:pt x="717101" y="17742"/>
                  <a:pt x="717584" y="16726"/>
                  <a:pt x="717584" y="16726"/>
                </a:cubicBezTo>
                <a:lnTo>
                  <a:pt x="716618" y="15713"/>
                </a:lnTo>
                <a:cubicBezTo>
                  <a:pt x="716618" y="15713"/>
                  <a:pt x="717101" y="14701"/>
                  <a:pt x="717584" y="14701"/>
                </a:cubicBezTo>
                <a:cubicBezTo>
                  <a:pt x="717584" y="14190"/>
                  <a:pt x="718067" y="13684"/>
                  <a:pt x="718067" y="13684"/>
                </a:cubicBezTo>
                <a:cubicBezTo>
                  <a:pt x="718550" y="13178"/>
                  <a:pt x="718550" y="12672"/>
                  <a:pt x="719032" y="12672"/>
                </a:cubicBezTo>
                <a:cubicBezTo>
                  <a:pt x="719032" y="12166"/>
                  <a:pt x="719998" y="13178"/>
                  <a:pt x="719998" y="13178"/>
                </a:cubicBezTo>
                <a:cubicBezTo>
                  <a:pt x="720481" y="13178"/>
                  <a:pt x="720481" y="12166"/>
                  <a:pt x="720964" y="12166"/>
                </a:cubicBezTo>
                <a:cubicBezTo>
                  <a:pt x="721447" y="12166"/>
                  <a:pt x="721447" y="11153"/>
                  <a:pt x="721930" y="11153"/>
                </a:cubicBezTo>
                <a:cubicBezTo>
                  <a:pt x="721930" y="11153"/>
                  <a:pt x="722895" y="12166"/>
                  <a:pt x="722895" y="11659"/>
                </a:cubicBezTo>
                <a:cubicBezTo>
                  <a:pt x="722895" y="11659"/>
                  <a:pt x="723378" y="11153"/>
                  <a:pt x="723861" y="10643"/>
                </a:cubicBezTo>
                <a:cubicBezTo>
                  <a:pt x="723861" y="10643"/>
                  <a:pt x="724344" y="10137"/>
                  <a:pt x="724344" y="9630"/>
                </a:cubicBezTo>
                <a:cubicBezTo>
                  <a:pt x="724827" y="9124"/>
                  <a:pt x="724827" y="9124"/>
                  <a:pt x="725310" y="8618"/>
                </a:cubicBezTo>
                <a:cubicBezTo>
                  <a:pt x="725310" y="8112"/>
                  <a:pt x="725793" y="7606"/>
                  <a:pt x="726276" y="7606"/>
                </a:cubicBezTo>
                <a:cubicBezTo>
                  <a:pt x="726276" y="7606"/>
                  <a:pt x="725310" y="6589"/>
                  <a:pt x="724827" y="6589"/>
                </a:cubicBezTo>
                <a:cubicBezTo>
                  <a:pt x="725310" y="6589"/>
                  <a:pt x="725310" y="5577"/>
                  <a:pt x="725793" y="5577"/>
                </a:cubicBezTo>
                <a:cubicBezTo>
                  <a:pt x="726276" y="5577"/>
                  <a:pt x="726758" y="6083"/>
                  <a:pt x="726758" y="6083"/>
                </a:cubicBezTo>
                <a:cubicBezTo>
                  <a:pt x="727241" y="6589"/>
                  <a:pt x="728207" y="7095"/>
                  <a:pt x="728207" y="7095"/>
                </a:cubicBezTo>
                <a:lnTo>
                  <a:pt x="727241" y="8112"/>
                </a:lnTo>
                <a:lnTo>
                  <a:pt x="726276" y="9124"/>
                </a:lnTo>
                <a:cubicBezTo>
                  <a:pt x="726276" y="9630"/>
                  <a:pt x="727241" y="10137"/>
                  <a:pt x="727241" y="10137"/>
                </a:cubicBezTo>
                <a:cubicBezTo>
                  <a:pt x="727724" y="10137"/>
                  <a:pt x="728207" y="9124"/>
                  <a:pt x="728207" y="9124"/>
                </a:cubicBezTo>
                <a:cubicBezTo>
                  <a:pt x="728690" y="9124"/>
                  <a:pt x="729173" y="9630"/>
                  <a:pt x="729173" y="10137"/>
                </a:cubicBezTo>
                <a:cubicBezTo>
                  <a:pt x="729655" y="10137"/>
                  <a:pt x="730138" y="10643"/>
                  <a:pt x="730621" y="10643"/>
                </a:cubicBezTo>
                <a:cubicBezTo>
                  <a:pt x="730621" y="11153"/>
                  <a:pt x="729655" y="11659"/>
                  <a:pt x="729655" y="12166"/>
                </a:cubicBezTo>
                <a:lnTo>
                  <a:pt x="728690" y="13178"/>
                </a:lnTo>
                <a:cubicBezTo>
                  <a:pt x="728690" y="13684"/>
                  <a:pt x="729655" y="13684"/>
                  <a:pt x="729655" y="14190"/>
                </a:cubicBezTo>
                <a:cubicBezTo>
                  <a:pt x="730138" y="14190"/>
                  <a:pt x="730621" y="14701"/>
                  <a:pt x="731104" y="14701"/>
                </a:cubicBezTo>
                <a:cubicBezTo>
                  <a:pt x="731587" y="14190"/>
                  <a:pt x="732070" y="13178"/>
                  <a:pt x="732553" y="12672"/>
                </a:cubicBezTo>
                <a:cubicBezTo>
                  <a:pt x="733036" y="11659"/>
                  <a:pt x="733518" y="11153"/>
                  <a:pt x="734001" y="10137"/>
                </a:cubicBezTo>
                <a:cubicBezTo>
                  <a:pt x="734967" y="9630"/>
                  <a:pt x="735450" y="8618"/>
                  <a:pt x="735933" y="8112"/>
                </a:cubicBezTo>
                <a:cubicBezTo>
                  <a:pt x="735933" y="7606"/>
                  <a:pt x="736415" y="7095"/>
                  <a:pt x="736899" y="7095"/>
                </a:cubicBezTo>
                <a:cubicBezTo>
                  <a:pt x="736899" y="6589"/>
                  <a:pt x="737381" y="6083"/>
                  <a:pt x="737381" y="5577"/>
                </a:cubicBezTo>
                <a:lnTo>
                  <a:pt x="738347" y="6589"/>
                </a:lnTo>
                <a:cubicBezTo>
                  <a:pt x="738830" y="7095"/>
                  <a:pt x="737864" y="7606"/>
                  <a:pt x="737864" y="7606"/>
                </a:cubicBezTo>
                <a:cubicBezTo>
                  <a:pt x="738347" y="8112"/>
                  <a:pt x="738347" y="8618"/>
                  <a:pt x="738830" y="8618"/>
                </a:cubicBezTo>
                <a:cubicBezTo>
                  <a:pt x="739313" y="8618"/>
                  <a:pt x="739796" y="9630"/>
                  <a:pt x="739796" y="9630"/>
                </a:cubicBezTo>
                <a:cubicBezTo>
                  <a:pt x="740278" y="9630"/>
                  <a:pt x="740278" y="8112"/>
                  <a:pt x="740761" y="8618"/>
                </a:cubicBezTo>
                <a:cubicBezTo>
                  <a:pt x="741244" y="8618"/>
                  <a:pt x="741244" y="9124"/>
                  <a:pt x="741727" y="9124"/>
                </a:cubicBezTo>
                <a:cubicBezTo>
                  <a:pt x="741727" y="9630"/>
                  <a:pt x="741244" y="10137"/>
                  <a:pt x="740761" y="10137"/>
                </a:cubicBezTo>
                <a:cubicBezTo>
                  <a:pt x="740761" y="10643"/>
                  <a:pt x="740278" y="11153"/>
                  <a:pt x="740278" y="11659"/>
                </a:cubicBezTo>
                <a:lnTo>
                  <a:pt x="741244" y="12166"/>
                </a:lnTo>
                <a:cubicBezTo>
                  <a:pt x="741244" y="12672"/>
                  <a:pt x="740278" y="13178"/>
                  <a:pt x="740278" y="13684"/>
                </a:cubicBezTo>
                <a:cubicBezTo>
                  <a:pt x="740278" y="13684"/>
                  <a:pt x="741244" y="14190"/>
                  <a:pt x="741727" y="14190"/>
                </a:cubicBezTo>
                <a:cubicBezTo>
                  <a:pt x="741727" y="14701"/>
                  <a:pt x="740761" y="15207"/>
                  <a:pt x="740761" y="15713"/>
                </a:cubicBezTo>
                <a:cubicBezTo>
                  <a:pt x="740761" y="15713"/>
                  <a:pt x="739796" y="16219"/>
                  <a:pt x="739796" y="16726"/>
                </a:cubicBezTo>
                <a:lnTo>
                  <a:pt x="740761" y="17236"/>
                </a:lnTo>
                <a:cubicBezTo>
                  <a:pt x="741244" y="17236"/>
                  <a:pt x="741244" y="16726"/>
                  <a:pt x="741727" y="16219"/>
                </a:cubicBezTo>
                <a:cubicBezTo>
                  <a:pt x="742210" y="16219"/>
                  <a:pt x="742210" y="15713"/>
                  <a:pt x="742693" y="15207"/>
                </a:cubicBezTo>
                <a:cubicBezTo>
                  <a:pt x="742693" y="14701"/>
                  <a:pt x="743175" y="14190"/>
                  <a:pt x="743175" y="14190"/>
                </a:cubicBezTo>
                <a:cubicBezTo>
                  <a:pt x="743658" y="13684"/>
                  <a:pt x="742210" y="13684"/>
                  <a:pt x="742210" y="13178"/>
                </a:cubicBezTo>
                <a:cubicBezTo>
                  <a:pt x="742210" y="12672"/>
                  <a:pt x="743175" y="12672"/>
                  <a:pt x="743175" y="12166"/>
                </a:cubicBezTo>
                <a:lnTo>
                  <a:pt x="744141" y="13178"/>
                </a:lnTo>
                <a:cubicBezTo>
                  <a:pt x="744624" y="13178"/>
                  <a:pt x="744624" y="11659"/>
                  <a:pt x="745107" y="11659"/>
                </a:cubicBezTo>
                <a:cubicBezTo>
                  <a:pt x="745590" y="11659"/>
                  <a:pt x="745590" y="12672"/>
                  <a:pt x="746073" y="12672"/>
                </a:cubicBezTo>
                <a:cubicBezTo>
                  <a:pt x="747038" y="13178"/>
                  <a:pt x="747521" y="13684"/>
                  <a:pt x="748487" y="14190"/>
                </a:cubicBezTo>
                <a:cubicBezTo>
                  <a:pt x="748487" y="14190"/>
                  <a:pt x="748970" y="13684"/>
                  <a:pt x="748970" y="13178"/>
                </a:cubicBezTo>
                <a:cubicBezTo>
                  <a:pt x="748970" y="13178"/>
                  <a:pt x="748004" y="12672"/>
                  <a:pt x="748004" y="12166"/>
                </a:cubicBezTo>
                <a:lnTo>
                  <a:pt x="747038" y="11659"/>
                </a:lnTo>
                <a:cubicBezTo>
                  <a:pt x="747038" y="11153"/>
                  <a:pt x="747521" y="10643"/>
                  <a:pt x="748004" y="10643"/>
                </a:cubicBezTo>
                <a:cubicBezTo>
                  <a:pt x="747521" y="10137"/>
                  <a:pt x="747038" y="9630"/>
                  <a:pt x="746555" y="9630"/>
                </a:cubicBezTo>
                <a:lnTo>
                  <a:pt x="747521" y="8618"/>
                </a:lnTo>
                <a:lnTo>
                  <a:pt x="748487" y="9124"/>
                </a:lnTo>
                <a:cubicBezTo>
                  <a:pt x="748970" y="9630"/>
                  <a:pt x="749453" y="10137"/>
                  <a:pt x="749453" y="10137"/>
                </a:cubicBezTo>
                <a:cubicBezTo>
                  <a:pt x="749935" y="10643"/>
                  <a:pt x="750418" y="10643"/>
                  <a:pt x="750901" y="11153"/>
                </a:cubicBezTo>
                <a:cubicBezTo>
                  <a:pt x="750901" y="11153"/>
                  <a:pt x="751867" y="12166"/>
                  <a:pt x="751867" y="11659"/>
                </a:cubicBezTo>
                <a:lnTo>
                  <a:pt x="752833" y="10643"/>
                </a:lnTo>
                <a:lnTo>
                  <a:pt x="751384" y="10137"/>
                </a:lnTo>
                <a:cubicBezTo>
                  <a:pt x="751384" y="9630"/>
                  <a:pt x="752350" y="9124"/>
                  <a:pt x="752350" y="8618"/>
                </a:cubicBezTo>
                <a:cubicBezTo>
                  <a:pt x="752350" y="8618"/>
                  <a:pt x="752833" y="8112"/>
                  <a:pt x="753315" y="7606"/>
                </a:cubicBezTo>
                <a:cubicBezTo>
                  <a:pt x="753315" y="7095"/>
                  <a:pt x="753798" y="7095"/>
                  <a:pt x="754281" y="6589"/>
                </a:cubicBezTo>
                <a:lnTo>
                  <a:pt x="754764" y="5577"/>
                </a:lnTo>
                <a:lnTo>
                  <a:pt x="755730" y="6083"/>
                </a:lnTo>
                <a:cubicBezTo>
                  <a:pt x="756213" y="6589"/>
                  <a:pt x="755247" y="7095"/>
                  <a:pt x="755247" y="7606"/>
                </a:cubicBezTo>
                <a:cubicBezTo>
                  <a:pt x="755247" y="7606"/>
                  <a:pt x="754281" y="8112"/>
                  <a:pt x="754281" y="8618"/>
                </a:cubicBezTo>
                <a:lnTo>
                  <a:pt x="755247" y="9124"/>
                </a:lnTo>
                <a:cubicBezTo>
                  <a:pt x="755730" y="9630"/>
                  <a:pt x="756213" y="10137"/>
                  <a:pt x="756213" y="10137"/>
                </a:cubicBezTo>
                <a:cubicBezTo>
                  <a:pt x="756695" y="10137"/>
                  <a:pt x="757178" y="9124"/>
                  <a:pt x="757178" y="9124"/>
                </a:cubicBezTo>
                <a:cubicBezTo>
                  <a:pt x="757661" y="8618"/>
                  <a:pt x="757661" y="8112"/>
                  <a:pt x="758144" y="8112"/>
                </a:cubicBezTo>
                <a:cubicBezTo>
                  <a:pt x="758627" y="7095"/>
                  <a:pt x="759110" y="6589"/>
                  <a:pt x="759593" y="5577"/>
                </a:cubicBezTo>
                <a:cubicBezTo>
                  <a:pt x="760558" y="6083"/>
                  <a:pt x="761041" y="6589"/>
                  <a:pt x="762007" y="7606"/>
                </a:cubicBezTo>
                <a:cubicBezTo>
                  <a:pt x="761524" y="8112"/>
                  <a:pt x="761041" y="9124"/>
                  <a:pt x="760075" y="9630"/>
                </a:cubicBezTo>
                <a:cubicBezTo>
                  <a:pt x="759593" y="10643"/>
                  <a:pt x="759110" y="11153"/>
                  <a:pt x="758627" y="12166"/>
                </a:cubicBezTo>
                <a:cubicBezTo>
                  <a:pt x="759110" y="12166"/>
                  <a:pt x="759593" y="12672"/>
                  <a:pt x="759593" y="12672"/>
                </a:cubicBezTo>
                <a:cubicBezTo>
                  <a:pt x="760075" y="12672"/>
                  <a:pt x="760075" y="11659"/>
                  <a:pt x="760558" y="11659"/>
                </a:cubicBezTo>
                <a:cubicBezTo>
                  <a:pt x="761041" y="11659"/>
                  <a:pt x="761041" y="12672"/>
                  <a:pt x="761524" y="12672"/>
                </a:cubicBezTo>
                <a:cubicBezTo>
                  <a:pt x="762007" y="12672"/>
                  <a:pt x="762007" y="11659"/>
                  <a:pt x="762490" y="11659"/>
                </a:cubicBezTo>
                <a:cubicBezTo>
                  <a:pt x="762490" y="11153"/>
                  <a:pt x="762973" y="12166"/>
                  <a:pt x="763455" y="12166"/>
                </a:cubicBezTo>
                <a:cubicBezTo>
                  <a:pt x="763938" y="12166"/>
                  <a:pt x="763938" y="11153"/>
                  <a:pt x="764421" y="11153"/>
                </a:cubicBezTo>
                <a:lnTo>
                  <a:pt x="765387" y="12166"/>
                </a:lnTo>
                <a:cubicBezTo>
                  <a:pt x="765870" y="11659"/>
                  <a:pt x="765870" y="11153"/>
                  <a:pt x="766352" y="10643"/>
                </a:cubicBezTo>
                <a:cubicBezTo>
                  <a:pt x="766352" y="10643"/>
                  <a:pt x="766835" y="10137"/>
                  <a:pt x="766835" y="9630"/>
                </a:cubicBezTo>
                <a:cubicBezTo>
                  <a:pt x="767318" y="10137"/>
                  <a:pt x="767801" y="10137"/>
                  <a:pt x="768284" y="10643"/>
                </a:cubicBezTo>
                <a:cubicBezTo>
                  <a:pt x="768284" y="10643"/>
                  <a:pt x="769250" y="11153"/>
                  <a:pt x="769250" y="11659"/>
                </a:cubicBezTo>
                <a:cubicBezTo>
                  <a:pt x="769250" y="11659"/>
                  <a:pt x="768284" y="12166"/>
                  <a:pt x="768284" y="12672"/>
                </a:cubicBezTo>
                <a:cubicBezTo>
                  <a:pt x="768284" y="12672"/>
                  <a:pt x="769250" y="13178"/>
                  <a:pt x="769250" y="13684"/>
                </a:cubicBezTo>
                <a:cubicBezTo>
                  <a:pt x="769250" y="13684"/>
                  <a:pt x="768767" y="14190"/>
                  <a:pt x="768767" y="14701"/>
                </a:cubicBezTo>
                <a:cubicBezTo>
                  <a:pt x="768767" y="15207"/>
                  <a:pt x="769732" y="15207"/>
                  <a:pt x="769732" y="15207"/>
                </a:cubicBezTo>
                <a:cubicBezTo>
                  <a:pt x="770215" y="14701"/>
                  <a:pt x="770698" y="14190"/>
                  <a:pt x="771181" y="13178"/>
                </a:cubicBezTo>
                <a:cubicBezTo>
                  <a:pt x="771181" y="12672"/>
                  <a:pt x="770698" y="12672"/>
                  <a:pt x="770215" y="12166"/>
                </a:cubicBezTo>
                <a:lnTo>
                  <a:pt x="769250" y="11659"/>
                </a:lnTo>
                <a:cubicBezTo>
                  <a:pt x="769250" y="11153"/>
                  <a:pt x="770215" y="10643"/>
                  <a:pt x="770215" y="10137"/>
                </a:cubicBezTo>
                <a:lnTo>
                  <a:pt x="768767" y="9630"/>
                </a:lnTo>
                <a:cubicBezTo>
                  <a:pt x="768767" y="9124"/>
                  <a:pt x="769732" y="8112"/>
                  <a:pt x="769732" y="8112"/>
                </a:cubicBezTo>
                <a:cubicBezTo>
                  <a:pt x="770215" y="8112"/>
                  <a:pt x="770698" y="9124"/>
                  <a:pt x="770698" y="9124"/>
                </a:cubicBezTo>
                <a:cubicBezTo>
                  <a:pt x="770698" y="9630"/>
                  <a:pt x="771664" y="9630"/>
                  <a:pt x="772147" y="10137"/>
                </a:cubicBezTo>
                <a:lnTo>
                  <a:pt x="771181" y="11153"/>
                </a:lnTo>
                <a:cubicBezTo>
                  <a:pt x="771181" y="11659"/>
                  <a:pt x="771664" y="11659"/>
                  <a:pt x="772147" y="12166"/>
                </a:cubicBezTo>
                <a:cubicBezTo>
                  <a:pt x="772147" y="12166"/>
                  <a:pt x="773112" y="13178"/>
                  <a:pt x="773112" y="12672"/>
                </a:cubicBezTo>
                <a:cubicBezTo>
                  <a:pt x="773595" y="12672"/>
                  <a:pt x="774078" y="11659"/>
                  <a:pt x="774078" y="11659"/>
                </a:cubicBezTo>
                <a:cubicBezTo>
                  <a:pt x="774561" y="11659"/>
                  <a:pt x="775044" y="12672"/>
                  <a:pt x="775044" y="12672"/>
                </a:cubicBezTo>
                <a:cubicBezTo>
                  <a:pt x="775527" y="12672"/>
                  <a:pt x="776010" y="13178"/>
                  <a:pt x="776010" y="13684"/>
                </a:cubicBezTo>
                <a:lnTo>
                  <a:pt x="775527" y="14701"/>
                </a:lnTo>
                <a:cubicBezTo>
                  <a:pt x="775044" y="15207"/>
                  <a:pt x="775044" y="15207"/>
                  <a:pt x="774561" y="15713"/>
                </a:cubicBezTo>
                <a:cubicBezTo>
                  <a:pt x="774561" y="16219"/>
                  <a:pt x="773595" y="16726"/>
                  <a:pt x="773595" y="16726"/>
                </a:cubicBezTo>
                <a:cubicBezTo>
                  <a:pt x="773595" y="17236"/>
                  <a:pt x="774561" y="17742"/>
                  <a:pt x="775044" y="17742"/>
                </a:cubicBezTo>
                <a:cubicBezTo>
                  <a:pt x="775044" y="17236"/>
                  <a:pt x="775527" y="17236"/>
                  <a:pt x="775527" y="16726"/>
                </a:cubicBezTo>
                <a:cubicBezTo>
                  <a:pt x="776010" y="16726"/>
                  <a:pt x="776492" y="15713"/>
                  <a:pt x="776492" y="15713"/>
                </a:cubicBezTo>
                <a:lnTo>
                  <a:pt x="777458" y="16219"/>
                </a:lnTo>
                <a:lnTo>
                  <a:pt x="778424" y="17236"/>
                </a:lnTo>
                <a:cubicBezTo>
                  <a:pt x="778907" y="17236"/>
                  <a:pt x="779390" y="16219"/>
                  <a:pt x="779390" y="16219"/>
                </a:cubicBezTo>
                <a:cubicBezTo>
                  <a:pt x="779872" y="15713"/>
                  <a:pt x="779872" y="15207"/>
                  <a:pt x="780355" y="15207"/>
                </a:cubicBezTo>
                <a:cubicBezTo>
                  <a:pt x="780355" y="14701"/>
                  <a:pt x="780838" y="14190"/>
                  <a:pt x="781321" y="13684"/>
                </a:cubicBezTo>
                <a:lnTo>
                  <a:pt x="779872" y="13178"/>
                </a:lnTo>
                <a:cubicBezTo>
                  <a:pt x="779872" y="12672"/>
                  <a:pt x="780838" y="12166"/>
                  <a:pt x="780838" y="11659"/>
                </a:cubicBezTo>
                <a:cubicBezTo>
                  <a:pt x="781321" y="11659"/>
                  <a:pt x="781321" y="11153"/>
                  <a:pt x="781804" y="10643"/>
                </a:cubicBezTo>
                <a:cubicBezTo>
                  <a:pt x="781804" y="10137"/>
                  <a:pt x="782287" y="10137"/>
                  <a:pt x="782287" y="9630"/>
                </a:cubicBezTo>
                <a:cubicBezTo>
                  <a:pt x="782770" y="9630"/>
                  <a:pt x="783252" y="8618"/>
                  <a:pt x="783252" y="8618"/>
                </a:cubicBezTo>
                <a:lnTo>
                  <a:pt x="784218" y="9124"/>
                </a:lnTo>
                <a:cubicBezTo>
                  <a:pt x="784218" y="9630"/>
                  <a:pt x="783252" y="10137"/>
                  <a:pt x="783735" y="10643"/>
                </a:cubicBezTo>
                <a:lnTo>
                  <a:pt x="784701" y="11153"/>
                </a:lnTo>
                <a:cubicBezTo>
                  <a:pt x="784218" y="11659"/>
                  <a:pt x="784218" y="12166"/>
                  <a:pt x="783735" y="12672"/>
                </a:cubicBezTo>
                <a:cubicBezTo>
                  <a:pt x="783735" y="12672"/>
                  <a:pt x="783252" y="13178"/>
                  <a:pt x="782770" y="13684"/>
                </a:cubicBezTo>
                <a:lnTo>
                  <a:pt x="782287" y="14701"/>
                </a:lnTo>
                <a:cubicBezTo>
                  <a:pt x="782287" y="14701"/>
                  <a:pt x="783252" y="15207"/>
                  <a:pt x="783252" y="15713"/>
                </a:cubicBezTo>
                <a:cubicBezTo>
                  <a:pt x="783735" y="15713"/>
                  <a:pt x="784218" y="16219"/>
                  <a:pt x="784218" y="16219"/>
                </a:cubicBezTo>
                <a:cubicBezTo>
                  <a:pt x="784218" y="16219"/>
                  <a:pt x="785184" y="15713"/>
                  <a:pt x="785184" y="15207"/>
                </a:cubicBezTo>
                <a:cubicBezTo>
                  <a:pt x="785184" y="15207"/>
                  <a:pt x="784218" y="14701"/>
                  <a:pt x="784218" y="14190"/>
                </a:cubicBezTo>
                <a:lnTo>
                  <a:pt x="784701" y="13178"/>
                </a:lnTo>
                <a:cubicBezTo>
                  <a:pt x="785184" y="13178"/>
                  <a:pt x="786150" y="14190"/>
                  <a:pt x="786150" y="14190"/>
                </a:cubicBezTo>
                <a:lnTo>
                  <a:pt x="786633" y="13178"/>
                </a:lnTo>
                <a:cubicBezTo>
                  <a:pt x="786633" y="12672"/>
                  <a:pt x="785667" y="12672"/>
                  <a:pt x="785667" y="12166"/>
                </a:cubicBezTo>
                <a:cubicBezTo>
                  <a:pt x="785667" y="11659"/>
                  <a:pt x="786633" y="11659"/>
                  <a:pt x="786633" y="11153"/>
                </a:cubicBezTo>
                <a:cubicBezTo>
                  <a:pt x="787115" y="10137"/>
                  <a:pt x="787598" y="9630"/>
                  <a:pt x="788081" y="8618"/>
                </a:cubicBezTo>
                <a:cubicBezTo>
                  <a:pt x="788564" y="8618"/>
                  <a:pt x="789047" y="7606"/>
                  <a:pt x="789047" y="7606"/>
                </a:cubicBezTo>
                <a:lnTo>
                  <a:pt x="790013" y="8618"/>
                </a:lnTo>
                <a:cubicBezTo>
                  <a:pt x="790013" y="8618"/>
                  <a:pt x="789530" y="9630"/>
                  <a:pt x="789047" y="9630"/>
                </a:cubicBezTo>
                <a:cubicBezTo>
                  <a:pt x="789047" y="10137"/>
                  <a:pt x="788564" y="10643"/>
                  <a:pt x="788564" y="10643"/>
                </a:cubicBezTo>
                <a:cubicBezTo>
                  <a:pt x="788081" y="11153"/>
                  <a:pt x="788081" y="11659"/>
                  <a:pt x="787598" y="12166"/>
                </a:cubicBezTo>
                <a:cubicBezTo>
                  <a:pt x="788081" y="12166"/>
                  <a:pt x="788564" y="12672"/>
                  <a:pt x="788564" y="12672"/>
                </a:cubicBezTo>
                <a:cubicBezTo>
                  <a:pt x="789047" y="12672"/>
                  <a:pt x="789530" y="13684"/>
                  <a:pt x="790013" y="13684"/>
                </a:cubicBezTo>
                <a:lnTo>
                  <a:pt x="789047" y="14701"/>
                </a:lnTo>
                <a:cubicBezTo>
                  <a:pt x="788564" y="15207"/>
                  <a:pt x="788564" y="15713"/>
                  <a:pt x="788081" y="15713"/>
                </a:cubicBezTo>
                <a:cubicBezTo>
                  <a:pt x="788081" y="16219"/>
                  <a:pt x="787598" y="16726"/>
                  <a:pt x="787115" y="17236"/>
                </a:cubicBezTo>
                <a:lnTo>
                  <a:pt x="788564" y="17742"/>
                </a:lnTo>
                <a:cubicBezTo>
                  <a:pt x="788564" y="18248"/>
                  <a:pt x="787598" y="18755"/>
                  <a:pt x="787598" y="19261"/>
                </a:cubicBezTo>
                <a:lnTo>
                  <a:pt x="788564" y="19767"/>
                </a:lnTo>
                <a:cubicBezTo>
                  <a:pt x="788564" y="19767"/>
                  <a:pt x="789530" y="19261"/>
                  <a:pt x="789530" y="18755"/>
                </a:cubicBezTo>
                <a:cubicBezTo>
                  <a:pt x="789530" y="18248"/>
                  <a:pt x="788564" y="18248"/>
                  <a:pt x="788564" y="17742"/>
                </a:cubicBezTo>
                <a:cubicBezTo>
                  <a:pt x="788564" y="17742"/>
                  <a:pt x="789047" y="17236"/>
                  <a:pt x="789047" y="16726"/>
                </a:cubicBezTo>
                <a:cubicBezTo>
                  <a:pt x="789530" y="16219"/>
                  <a:pt x="789530" y="16219"/>
                  <a:pt x="790013" y="15713"/>
                </a:cubicBezTo>
                <a:cubicBezTo>
                  <a:pt x="790013" y="15713"/>
                  <a:pt x="790495" y="14701"/>
                  <a:pt x="790978" y="14701"/>
                </a:cubicBezTo>
                <a:lnTo>
                  <a:pt x="791944" y="15207"/>
                </a:lnTo>
                <a:lnTo>
                  <a:pt x="792910" y="14190"/>
                </a:lnTo>
                <a:cubicBezTo>
                  <a:pt x="792910" y="14190"/>
                  <a:pt x="791461" y="13684"/>
                  <a:pt x="791461" y="13178"/>
                </a:cubicBezTo>
                <a:cubicBezTo>
                  <a:pt x="791944" y="13178"/>
                  <a:pt x="792427" y="12672"/>
                  <a:pt x="792427" y="12166"/>
                </a:cubicBezTo>
                <a:lnTo>
                  <a:pt x="793393" y="11153"/>
                </a:lnTo>
                <a:lnTo>
                  <a:pt x="794358" y="12166"/>
                </a:lnTo>
                <a:cubicBezTo>
                  <a:pt x="794358" y="11659"/>
                  <a:pt x="795324" y="11153"/>
                  <a:pt x="795324" y="10643"/>
                </a:cubicBezTo>
                <a:lnTo>
                  <a:pt x="794358" y="10137"/>
                </a:lnTo>
                <a:cubicBezTo>
                  <a:pt x="793876" y="9630"/>
                  <a:pt x="794841" y="9124"/>
                  <a:pt x="794841" y="8618"/>
                </a:cubicBezTo>
                <a:lnTo>
                  <a:pt x="793876" y="8112"/>
                </a:lnTo>
                <a:cubicBezTo>
                  <a:pt x="793876" y="7606"/>
                  <a:pt x="794358" y="7095"/>
                  <a:pt x="794841" y="7095"/>
                </a:cubicBezTo>
                <a:cubicBezTo>
                  <a:pt x="794841" y="6589"/>
                  <a:pt x="795324" y="7606"/>
                  <a:pt x="795807" y="7606"/>
                </a:cubicBezTo>
                <a:cubicBezTo>
                  <a:pt x="796290" y="7606"/>
                  <a:pt x="796290" y="6589"/>
                  <a:pt x="796773" y="6589"/>
                </a:cubicBezTo>
                <a:cubicBezTo>
                  <a:pt x="796773" y="6589"/>
                  <a:pt x="797256" y="7606"/>
                  <a:pt x="797739" y="7606"/>
                </a:cubicBezTo>
                <a:cubicBezTo>
                  <a:pt x="797739" y="7606"/>
                  <a:pt x="798221" y="6589"/>
                  <a:pt x="798704" y="6083"/>
                </a:cubicBezTo>
                <a:lnTo>
                  <a:pt x="799670" y="7095"/>
                </a:lnTo>
                <a:lnTo>
                  <a:pt x="798704" y="8112"/>
                </a:lnTo>
                <a:cubicBezTo>
                  <a:pt x="798704" y="8618"/>
                  <a:pt x="799670" y="9124"/>
                  <a:pt x="799670" y="9124"/>
                </a:cubicBezTo>
                <a:lnTo>
                  <a:pt x="800636" y="8112"/>
                </a:lnTo>
                <a:cubicBezTo>
                  <a:pt x="800636" y="7606"/>
                  <a:pt x="799670" y="7606"/>
                  <a:pt x="799670" y="7095"/>
                </a:cubicBezTo>
                <a:cubicBezTo>
                  <a:pt x="799670" y="7095"/>
                  <a:pt x="800636" y="6589"/>
                  <a:pt x="800636" y="6083"/>
                </a:cubicBezTo>
                <a:lnTo>
                  <a:pt x="799187" y="5071"/>
                </a:lnTo>
                <a:cubicBezTo>
                  <a:pt x="799670" y="5071"/>
                  <a:pt x="799670" y="4054"/>
                  <a:pt x="800153" y="4054"/>
                </a:cubicBezTo>
                <a:cubicBezTo>
                  <a:pt x="800636" y="4054"/>
                  <a:pt x="801119" y="5071"/>
                  <a:pt x="801119" y="5071"/>
                </a:cubicBezTo>
                <a:lnTo>
                  <a:pt x="802084" y="5577"/>
                </a:lnTo>
                <a:cubicBezTo>
                  <a:pt x="802567" y="6083"/>
                  <a:pt x="801601" y="6589"/>
                  <a:pt x="801601" y="7095"/>
                </a:cubicBezTo>
                <a:lnTo>
                  <a:pt x="802567" y="7606"/>
                </a:lnTo>
                <a:cubicBezTo>
                  <a:pt x="802567" y="8112"/>
                  <a:pt x="801601" y="8618"/>
                  <a:pt x="801601" y="9124"/>
                </a:cubicBezTo>
                <a:cubicBezTo>
                  <a:pt x="801601" y="9124"/>
                  <a:pt x="802567" y="9630"/>
                  <a:pt x="803050" y="9630"/>
                </a:cubicBezTo>
                <a:lnTo>
                  <a:pt x="804016" y="10643"/>
                </a:lnTo>
                <a:lnTo>
                  <a:pt x="803050" y="11659"/>
                </a:lnTo>
                <a:cubicBezTo>
                  <a:pt x="803050" y="12166"/>
                  <a:pt x="804016" y="12672"/>
                  <a:pt x="804016" y="12672"/>
                </a:cubicBezTo>
                <a:cubicBezTo>
                  <a:pt x="804499" y="12672"/>
                  <a:pt x="804981" y="13178"/>
                  <a:pt x="805464" y="13684"/>
                </a:cubicBezTo>
                <a:lnTo>
                  <a:pt x="806430" y="14190"/>
                </a:lnTo>
                <a:cubicBezTo>
                  <a:pt x="806430" y="14701"/>
                  <a:pt x="805464" y="15207"/>
                  <a:pt x="805464" y="15713"/>
                </a:cubicBezTo>
                <a:lnTo>
                  <a:pt x="806430" y="16219"/>
                </a:lnTo>
                <a:cubicBezTo>
                  <a:pt x="806913" y="16219"/>
                  <a:pt x="807396" y="15207"/>
                  <a:pt x="807396" y="15207"/>
                </a:cubicBezTo>
                <a:cubicBezTo>
                  <a:pt x="807396" y="15207"/>
                  <a:pt x="806430" y="14701"/>
                  <a:pt x="806430" y="14190"/>
                </a:cubicBezTo>
                <a:cubicBezTo>
                  <a:pt x="806430" y="14190"/>
                  <a:pt x="806913" y="13684"/>
                  <a:pt x="806913" y="13178"/>
                </a:cubicBezTo>
                <a:cubicBezTo>
                  <a:pt x="807396" y="13178"/>
                  <a:pt x="807879" y="12672"/>
                  <a:pt x="807879" y="12166"/>
                </a:cubicBezTo>
                <a:cubicBezTo>
                  <a:pt x="807879" y="11659"/>
                  <a:pt x="808844" y="11153"/>
                  <a:pt x="808844" y="11153"/>
                </a:cubicBezTo>
                <a:cubicBezTo>
                  <a:pt x="808844" y="10643"/>
                  <a:pt x="807879" y="10137"/>
                  <a:pt x="807879" y="10137"/>
                </a:cubicBezTo>
                <a:cubicBezTo>
                  <a:pt x="807879" y="9630"/>
                  <a:pt x="808362" y="9124"/>
                  <a:pt x="808362" y="9124"/>
                </a:cubicBezTo>
                <a:cubicBezTo>
                  <a:pt x="808844" y="8618"/>
                  <a:pt x="808844" y="8112"/>
                  <a:pt x="809327" y="7606"/>
                </a:cubicBezTo>
                <a:cubicBezTo>
                  <a:pt x="809810" y="7095"/>
                  <a:pt x="810293" y="6083"/>
                  <a:pt x="810776" y="5577"/>
                </a:cubicBezTo>
                <a:cubicBezTo>
                  <a:pt x="811742" y="6083"/>
                  <a:pt x="812224" y="6589"/>
                  <a:pt x="813190" y="7095"/>
                </a:cubicBezTo>
                <a:cubicBezTo>
                  <a:pt x="813190" y="7606"/>
                  <a:pt x="814156" y="7606"/>
                  <a:pt x="814156" y="8112"/>
                </a:cubicBezTo>
                <a:cubicBezTo>
                  <a:pt x="814156" y="8618"/>
                  <a:pt x="813190" y="9124"/>
                  <a:pt x="813190" y="9124"/>
                </a:cubicBezTo>
                <a:cubicBezTo>
                  <a:pt x="813673" y="9630"/>
                  <a:pt x="814639" y="9630"/>
                  <a:pt x="814639" y="10137"/>
                </a:cubicBezTo>
                <a:lnTo>
                  <a:pt x="813673" y="11153"/>
                </a:lnTo>
                <a:cubicBezTo>
                  <a:pt x="813673" y="11659"/>
                  <a:pt x="814639" y="12166"/>
                  <a:pt x="814639" y="12166"/>
                </a:cubicBezTo>
                <a:cubicBezTo>
                  <a:pt x="815122" y="12166"/>
                  <a:pt x="815605" y="11153"/>
                  <a:pt x="815605" y="11153"/>
                </a:cubicBezTo>
                <a:cubicBezTo>
                  <a:pt x="815605" y="11153"/>
                  <a:pt x="816087" y="9630"/>
                  <a:pt x="816570" y="10137"/>
                </a:cubicBezTo>
                <a:lnTo>
                  <a:pt x="817536" y="10643"/>
                </a:lnTo>
                <a:cubicBezTo>
                  <a:pt x="817536" y="11153"/>
                  <a:pt x="816570" y="11659"/>
                  <a:pt x="816570" y="11659"/>
                </a:cubicBezTo>
                <a:cubicBezTo>
                  <a:pt x="816570" y="12166"/>
                  <a:pt x="817536" y="12166"/>
                  <a:pt x="817536" y="12672"/>
                </a:cubicBezTo>
                <a:cubicBezTo>
                  <a:pt x="818502" y="12166"/>
                  <a:pt x="818984" y="11153"/>
                  <a:pt x="819468" y="10643"/>
                </a:cubicBezTo>
                <a:cubicBezTo>
                  <a:pt x="819468" y="10137"/>
                  <a:pt x="819950" y="9630"/>
                  <a:pt x="819950" y="9124"/>
                </a:cubicBezTo>
                <a:cubicBezTo>
                  <a:pt x="820433" y="9124"/>
                  <a:pt x="818984" y="8618"/>
                  <a:pt x="818984" y="8618"/>
                </a:cubicBezTo>
                <a:cubicBezTo>
                  <a:pt x="818984" y="8112"/>
                  <a:pt x="819950" y="7606"/>
                  <a:pt x="819950" y="7606"/>
                </a:cubicBezTo>
                <a:cubicBezTo>
                  <a:pt x="819950" y="7095"/>
                  <a:pt x="820433" y="6083"/>
                  <a:pt x="820916" y="6083"/>
                </a:cubicBezTo>
                <a:lnTo>
                  <a:pt x="821882" y="7095"/>
                </a:lnTo>
                <a:cubicBezTo>
                  <a:pt x="821882" y="7606"/>
                  <a:pt x="820916" y="8112"/>
                  <a:pt x="820916" y="8112"/>
                </a:cubicBezTo>
                <a:cubicBezTo>
                  <a:pt x="821399" y="8618"/>
                  <a:pt x="821882" y="8618"/>
                  <a:pt x="821882" y="9124"/>
                </a:cubicBezTo>
                <a:cubicBezTo>
                  <a:pt x="822365" y="9124"/>
                  <a:pt x="823330" y="9630"/>
                  <a:pt x="823330" y="10137"/>
                </a:cubicBezTo>
                <a:lnTo>
                  <a:pt x="822365" y="11153"/>
                </a:lnTo>
                <a:cubicBezTo>
                  <a:pt x="822365" y="11153"/>
                  <a:pt x="823330" y="11659"/>
                  <a:pt x="823330" y="12166"/>
                </a:cubicBezTo>
                <a:cubicBezTo>
                  <a:pt x="823813" y="12166"/>
                  <a:pt x="824296" y="12672"/>
                  <a:pt x="824296" y="12672"/>
                </a:cubicBezTo>
                <a:cubicBezTo>
                  <a:pt x="824296" y="13178"/>
                  <a:pt x="823813" y="13684"/>
                  <a:pt x="823813" y="14190"/>
                </a:cubicBezTo>
                <a:cubicBezTo>
                  <a:pt x="823330" y="14190"/>
                  <a:pt x="822847" y="14701"/>
                  <a:pt x="822847" y="15207"/>
                </a:cubicBezTo>
                <a:lnTo>
                  <a:pt x="823813" y="15713"/>
                </a:lnTo>
                <a:cubicBezTo>
                  <a:pt x="823813" y="16219"/>
                  <a:pt x="823330" y="16726"/>
                  <a:pt x="823330" y="17236"/>
                </a:cubicBezTo>
                <a:cubicBezTo>
                  <a:pt x="822847" y="17236"/>
                  <a:pt x="824296" y="17742"/>
                  <a:pt x="824296" y="17742"/>
                </a:cubicBezTo>
                <a:cubicBezTo>
                  <a:pt x="824296" y="17742"/>
                  <a:pt x="825262" y="17236"/>
                  <a:pt x="824779" y="16726"/>
                </a:cubicBezTo>
                <a:cubicBezTo>
                  <a:pt x="824779" y="16726"/>
                  <a:pt x="823813" y="16219"/>
                  <a:pt x="823813" y="15713"/>
                </a:cubicBezTo>
                <a:cubicBezTo>
                  <a:pt x="823813" y="15713"/>
                  <a:pt x="824779" y="15207"/>
                  <a:pt x="824779" y="14701"/>
                </a:cubicBezTo>
                <a:cubicBezTo>
                  <a:pt x="824779" y="14190"/>
                  <a:pt x="825262" y="14190"/>
                  <a:pt x="825744" y="13684"/>
                </a:cubicBezTo>
                <a:cubicBezTo>
                  <a:pt x="825744" y="13178"/>
                  <a:pt x="826227" y="12672"/>
                  <a:pt x="826227" y="12672"/>
                </a:cubicBezTo>
                <a:cubicBezTo>
                  <a:pt x="826710" y="11659"/>
                  <a:pt x="827676" y="11153"/>
                  <a:pt x="828159" y="10137"/>
                </a:cubicBezTo>
                <a:cubicBezTo>
                  <a:pt x="828642" y="9630"/>
                  <a:pt x="829125" y="8618"/>
                  <a:pt x="829607" y="8112"/>
                </a:cubicBezTo>
                <a:cubicBezTo>
                  <a:pt x="830090" y="7606"/>
                  <a:pt x="830090" y="7095"/>
                  <a:pt x="830573" y="7095"/>
                </a:cubicBezTo>
                <a:cubicBezTo>
                  <a:pt x="830573" y="6589"/>
                  <a:pt x="831056" y="6083"/>
                  <a:pt x="831539" y="5577"/>
                </a:cubicBezTo>
                <a:lnTo>
                  <a:pt x="832504" y="6589"/>
                </a:lnTo>
                <a:lnTo>
                  <a:pt x="833470" y="7606"/>
                </a:lnTo>
                <a:cubicBezTo>
                  <a:pt x="833953" y="7606"/>
                  <a:pt x="833953" y="6589"/>
                  <a:pt x="834436" y="6589"/>
                </a:cubicBezTo>
                <a:cubicBezTo>
                  <a:pt x="834436" y="6589"/>
                  <a:pt x="834919" y="7095"/>
                  <a:pt x="835401" y="7095"/>
                </a:cubicBezTo>
                <a:lnTo>
                  <a:pt x="836367" y="6083"/>
                </a:lnTo>
                <a:cubicBezTo>
                  <a:pt x="836367" y="6083"/>
                  <a:pt x="837333" y="6589"/>
                  <a:pt x="837333" y="7095"/>
                </a:cubicBezTo>
                <a:cubicBezTo>
                  <a:pt x="837333" y="7095"/>
                  <a:pt x="836367" y="7606"/>
                  <a:pt x="836367" y="8112"/>
                </a:cubicBezTo>
                <a:cubicBezTo>
                  <a:pt x="836367" y="8618"/>
                  <a:pt x="835884" y="9124"/>
                  <a:pt x="835884" y="9124"/>
                </a:cubicBezTo>
                <a:cubicBezTo>
                  <a:pt x="835401" y="9630"/>
                  <a:pt x="834919" y="10137"/>
                  <a:pt x="834919" y="10137"/>
                </a:cubicBezTo>
                <a:cubicBezTo>
                  <a:pt x="834436" y="10643"/>
                  <a:pt x="834436" y="11153"/>
                  <a:pt x="833953" y="11659"/>
                </a:cubicBezTo>
                <a:cubicBezTo>
                  <a:pt x="833953" y="11659"/>
                  <a:pt x="833470" y="12672"/>
                  <a:pt x="832987" y="12672"/>
                </a:cubicBezTo>
                <a:lnTo>
                  <a:pt x="832022" y="11659"/>
                </a:lnTo>
                <a:cubicBezTo>
                  <a:pt x="832022" y="12166"/>
                  <a:pt x="831056" y="12672"/>
                  <a:pt x="831056" y="12672"/>
                </a:cubicBezTo>
                <a:cubicBezTo>
                  <a:pt x="831539" y="13178"/>
                  <a:pt x="832022" y="13178"/>
                  <a:pt x="832504" y="13684"/>
                </a:cubicBezTo>
                <a:cubicBezTo>
                  <a:pt x="832504" y="14190"/>
                  <a:pt x="833470" y="14190"/>
                  <a:pt x="833470" y="14701"/>
                </a:cubicBezTo>
                <a:cubicBezTo>
                  <a:pt x="833470" y="14701"/>
                  <a:pt x="832504" y="15207"/>
                  <a:pt x="832504" y="15713"/>
                </a:cubicBezTo>
                <a:cubicBezTo>
                  <a:pt x="832987" y="15713"/>
                  <a:pt x="833470" y="16726"/>
                  <a:pt x="833470" y="16726"/>
                </a:cubicBezTo>
                <a:cubicBezTo>
                  <a:pt x="833953" y="16726"/>
                  <a:pt x="834436" y="15713"/>
                  <a:pt x="834436" y="15713"/>
                </a:cubicBezTo>
                <a:cubicBezTo>
                  <a:pt x="834436" y="15207"/>
                  <a:pt x="835401" y="14701"/>
                  <a:pt x="835401" y="14190"/>
                </a:cubicBezTo>
                <a:lnTo>
                  <a:pt x="834436" y="13684"/>
                </a:lnTo>
                <a:cubicBezTo>
                  <a:pt x="834436" y="13178"/>
                  <a:pt x="834919" y="12166"/>
                  <a:pt x="834919" y="12166"/>
                </a:cubicBezTo>
                <a:cubicBezTo>
                  <a:pt x="835401" y="12166"/>
                  <a:pt x="835884" y="13178"/>
                  <a:pt x="836367" y="13178"/>
                </a:cubicBezTo>
                <a:lnTo>
                  <a:pt x="836850" y="12166"/>
                </a:lnTo>
                <a:cubicBezTo>
                  <a:pt x="837333" y="11659"/>
                  <a:pt x="837333" y="11153"/>
                  <a:pt x="837816" y="11153"/>
                </a:cubicBezTo>
                <a:cubicBezTo>
                  <a:pt x="837816" y="10643"/>
                  <a:pt x="838299" y="9630"/>
                  <a:pt x="838781" y="9630"/>
                </a:cubicBezTo>
                <a:lnTo>
                  <a:pt x="839747" y="10643"/>
                </a:lnTo>
                <a:cubicBezTo>
                  <a:pt x="839264" y="11659"/>
                  <a:pt x="838781" y="12166"/>
                  <a:pt x="838299" y="13178"/>
                </a:cubicBezTo>
                <a:cubicBezTo>
                  <a:pt x="838781" y="13684"/>
                  <a:pt x="839264" y="14190"/>
                  <a:pt x="840230" y="14701"/>
                </a:cubicBezTo>
                <a:cubicBezTo>
                  <a:pt x="840713" y="13684"/>
                  <a:pt x="841196" y="13178"/>
                  <a:pt x="841679" y="12166"/>
                </a:cubicBezTo>
                <a:cubicBezTo>
                  <a:pt x="841196" y="11659"/>
                  <a:pt x="840230" y="11153"/>
                  <a:pt x="839747" y="10643"/>
                </a:cubicBezTo>
                <a:cubicBezTo>
                  <a:pt x="840230" y="10643"/>
                  <a:pt x="840230" y="9630"/>
                  <a:pt x="840713" y="9630"/>
                </a:cubicBezTo>
                <a:cubicBezTo>
                  <a:pt x="840713" y="9124"/>
                  <a:pt x="841196" y="8618"/>
                  <a:pt x="841196" y="8618"/>
                </a:cubicBezTo>
                <a:lnTo>
                  <a:pt x="842644" y="9124"/>
                </a:lnTo>
                <a:cubicBezTo>
                  <a:pt x="842644" y="9630"/>
                  <a:pt x="841679" y="10137"/>
                  <a:pt x="841679" y="10643"/>
                </a:cubicBezTo>
                <a:lnTo>
                  <a:pt x="842644" y="11153"/>
                </a:lnTo>
                <a:cubicBezTo>
                  <a:pt x="843127" y="11153"/>
                  <a:pt x="843127" y="10137"/>
                  <a:pt x="843610" y="10137"/>
                </a:cubicBezTo>
                <a:cubicBezTo>
                  <a:pt x="843610" y="10137"/>
                  <a:pt x="844093" y="11153"/>
                  <a:pt x="844576" y="11153"/>
                </a:cubicBezTo>
                <a:cubicBezTo>
                  <a:pt x="845059" y="11153"/>
                  <a:pt x="845059" y="10137"/>
                  <a:pt x="845541" y="9630"/>
                </a:cubicBezTo>
                <a:cubicBezTo>
                  <a:pt x="845541" y="9630"/>
                  <a:pt x="846024" y="10643"/>
                  <a:pt x="846507" y="10643"/>
                </a:cubicBezTo>
                <a:cubicBezTo>
                  <a:pt x="846990" y="10643"/>
                  <a:pt x="846990" y="9630"/>
                  <a:pt x="847473" y="9630"/>
                </a:cubicBezTo>
                <a:cubicBezTo>
                  <a:pt x="847956" y="10137"/>
                  <a:pt x="848921" y="10643"/>
                  <a:pt x="849404" y="11153"/>
                </a:cubicBezTo>
                <a:cubicBezTo>
                  <a:pt x="848921" y="12166"/>
                  <a:pt x="848439" y="12672"/>
                  <a:pt x="847956" y="13684"/>
                </a:cubicBezTo>
                <a:cubicBezTo>
                  <a:pt x="847473" y="14190"/>
                  <a:pt x="847473" y="14190"/>
                  <a:pt x="846990" y="14701"/>
                </a:cubicBezTo>
                <a:lnTo>
                  <a:pt x="846024" y="15713"/>
                </a:lnTo>
                <a:cubicBezTo>
                  <a:pt x="846024" y="15713"/>
                  <a:pt x="846990" y="16726"/>
                  <a:pt x="847473" y="16726"/>
                </a:cubicBezTo>
                <a:lnTo>
                  <a:pt x="847956" y="15713"/>
                </a:lnTo>
                <a:cubicBezTo>
                  <a:pt x="848439" y="15207"/>
                  <a:pt x="848439" y="14701"/>
                  <a:pt x="848921" y="14701"/>
                </a:cubicBezTo>
                <a:cubicBezTo>
                  <a:pt x="849404" y="14190"/>
                  <a:pt x="849404" y="13684"/>
                  <a:pt x="849887" y="13178"/>
                </a:cubicBezTo>
                <a:cubicBezTo>
                  <a:pt x="849887" y="13178"/>
                  <a:pt x="850370" y="12672"/>
                  <a:pt x="850370" y="12166"/>
                </a:cubicBezTo>
                <a:cubicBezTo>
                  <a:pt x="850853" y="11659"/>
                  <a:pt x="851336" y="11153"/>
                  <a:pt x="851336" y="11153"/>
                </a:cubicBezTo>
                <a:cubicBezTo>
                  <a:pt x="851336" y="10643"/>
                  <a:pt x="850370" y="10137"/>
                  <a:pt x="850370" y="10137"/>
                </a:cubicBezTo>
                <a:cubicBezTo>
                  <a:pt x="849887" y="10137"/>
                  <a:pt x="849404" y="9630"/>
                  <a:pt x="849404" y="9124"/>
                </a:cubicBezTo>
                <a:cubicBezTo>
                  <a:pt x="848921" y="9124"/>
                  <a:pt x="849887" y="8618"/>
                  <a:pt x="849887" y="8112"/>
                </a:cubicBezTo>
                <a:cubicBezTo>
                  <a:pt x="850370" y="8618"/>
                  <a:pt x="850853" y="8618"/>
                  <a:pt x="851336" y="9124"/>
                </a:cubicBezTo>
                <a:cubicBezTo>
                  <a:pt x="851336" y="9124"/>
                  <a:pt x="851819" y="10137"/>
                  <a:pt x="852301" y="10137"/>
                </a:cubicBezTo>
                <a:cubicBezTo>
                  <a:pt x="852301" y="10137"/>
                  <a:pt x="852784" y="9124"/>
                  <a:pt x="852784" y="8618"/>
                </a:cubicBezTo>
                <a:cubicBezTo>
                  <a:pt x="853267" y="8618"/>
                  <a:pt x="853750" y="8112"/>
                  <a:pt x="853750" y="7606"/>
                </a:cubicBezTo>
                <a:cubicBezTo>
                  <a:pt x="853750" y="8112"/>
                  <a:pt x="854716" y="8112"/>
                  <a:pt x="854716" y="8618"/>
                </a:cubicBezTo>
                <a:lnTo>
                  <a:pt x="854233" y="9630"/>
                </a:lnTo>
                <a:cubicBezTo>
                  <a:pt x="853750" y="10137"/>
                  <a:pt x="853750" y="10643"/>
                  <a:pt x="853267" y="10643"/>
                </a:cubicBezTo>
                <a:cubicBezTo>
                  <a:pt x="852784" y="11153"/>
                  <a:pt x="852784" y="11659"/>
                  <a:pt x="852301" y="12166"/>
                </a:cubicBezTo>
                <a:cubicBezTo>
                  <a:pt x="852301" y="12166"/>
                  <a:pt x="851819" y="12672"/>
                  <a:pt x="851819" y="13178"/>
                </a:cubicBezTo>
                <a:cubicBezTo>
                  <a:pt x="851819" y="13178"/>
                  <a:pt x="852301" y="14190"/>
                  <a:pt x="852784" y="13684"/>
                </a:cubicBezTo>
                <a:cubicBezTo>
                  <a:pt x="852784" y="13684"/>
                  <a:pt x="853267" y="12672"/>
                  <a:pt x="853750" y="12672"/>
                </a:cubicBezTo>
                <a:cubicBezTo>
                  <a:pt x="853750" y="12672"/>
                  <a:pt x="854233" y="13684"/>
                  <a:pt x="854716" y="13684"/>
                </a:cubicBezTo>
                <a:lnTo>
                  <a:pt x="855199" y="12672"/>
                </a:lnTo>
                <a:cubicBezTo>
                  <a:pt x="855681" y="12166"/>
                  <a:pt x="856164" y="11659"/>
                  <a:pt x="856164" y="11153"/>
                </a:cubicBezTo>
                <a:cubicBezTo>
                  <a:pt x="856164" y="11153"/>
                  <a:pt x="856647" y="10137"/>
                  <a:pt x="857130" y="10137"/>
                </a:cubicBezTo>
                <a:lnTo>
                  <a:pt x="858096" y="11153"/>
                </a:lnTo>
                <a:cubicBezTo>
                  <a:pt x="858579" y="11153"/>
                  <a:pt x="858579" y="10137"/>
                  <a:pt x="859061" y="10137"/>
                </a:cubicBezTo>
                <a:cubicBezTo>
                  <a:pt x="859061" y="10137"/>
                  <a:pt x="859544" y="10643"/>
                  <a:pt x="860027" y="10643"/>
                </a:cubicBezTo>
                <a:cubicBezTo>
                  <a:pt x="860510" y="10643"/>
                  <a:pt x="860510" y="9630"/>
                  <a:pt x="860993" y="9630"/>
                </a:cubicBezTo>
                <a:cubicBezTo>
                  <a:pt x="860993" y="9630"/>
                  <a:pt x="861476" y="10643"/>
                  <a:pt x="861959" y="10643"/>
                </a:cubicBezTo>
                <a:cubicBezTo>
                  <a:pt x="861476" y="10643"/>
                  <a:pt x="861476" y="11659"/>
                  <a:pt x="860993" y="11659"/>
                </a:cubicBezTo>
                <a:cubicBezTo>
                  <a:pt x="861476" y="12166"/>
                  <a:pt x="861959" y="12166"/>
                  <a:pt x="861959" y="12672"/>
                </a:cubicBezTo>
                <a:cubicBezTo>
                  <a:pt x="862441" y="12672"/>
                  <a:pt x="863407" y="13178"/>
                  <a:pt x="863407" y="13684"/>
                </a:cubicBezTo>
                <a:cubicBezTo>
                  <a:pt x="863407" y="13684"/>
                  <a:pt x="862441" y="14190"/>
                  <a:pt x="862441" y="14701"/>
                </a:cubicBezTo>
                <a:cubicBezTo>
                  <a:pt x="861959" y="14701"/>
                  <a:pt x="861959" y="15207"/>
                  <a:pt x="861476" y="15713"/>
                </a:cubicBezTo>
                <a:cubicBezTo>
                  <a:pt x="861476" y="16219"/>
                  <a:pt x="860993" y="16219"/>
                  <a:pt x="860993" y="16726"/>
                </a:cubicBezTo>
                <a:cubicBezTo>
                  <a:pt x="860993" y="16726"/>
                  <a:pt x="861476" y="17742"/>
                  <a:pt x="861959" y="17742"/>
                </a:cubicBezTo>
                <a:cubicBezTo>
                  <a:pt x="861959" y="17742"/>
                  <a:pt x="862441" y="16726"/>
                  <a:pt x="862924" y="16726"/>
                </a:cubicBezTo>
                <a:cubicBezTo>
                  <a:pt x="862924" y="16219"/>
                  <a:pt x="863407" y="15713"/>
                  <a:pt x="863407" y="15207"/>
                </a:cubicBezTo>
                <a:cubicBezTo>
                  <a:pt x="863890" y="15207"/>
                  <a:pt x="863890" y="14701"/>
                  <a:pt x="864373" y="14190"/>
                </a:cubicBezTo>
                <a:cubicBezTo>
                  <a:pt x="864373" y="14190"/>
                  <a:pt x="864856" y="13178"/>
                  <a:pt x="865339" y="13178"/>
                </a:cubicBezTo>
                <a:cubicBezTo>
                  <a:pt x="865339" y="13178"/>
                  <a:pt x="865821" y="14190"/>
                  <a:pt x="866304" y="14190"/>
                </a:cubicBezTo>
                <a:cubicBezTo>
                  <a:pt x="866304" y="14190"/>
                  <a:pt x="866787" y="12672"/>
                  <a:pt x="867270" y="12672"/>
                </a:cubicBezTo>
                <a:lnTo>
                  <a:pt x="868236" y="13684"/>
                </a:lnTo>
                <a:cubicBezTo>
                  <a:pt x="868236" y="13684"/>
                  <a:pt x="868719" y="13178"/>
                  <a:pt x="869202" y="12672"/>
                </a:cubicBezTo>
                <a:cubicBezTo>
                  <a:pt x="869202" y="12166"/>
                  <a:pt x="869684" y="11659"/>
                  <a:pt x="869684" y="11659"/>
                </a:cubicBezTo>
                <a:cubicBezTo>
                  <a:pt x="870167" y="11153"/>
                  <a:pt x="870167" y="10643"/>
                  <a:pt x="870650" y="10137"/>
                </a:cubicBezTo>
                <a:cubicBezTo>
                  <a:pt x="871133" y="10137"/>
                  <a:pt x="871133" y="9630"/>
                  <a:pt x="871616" y="9124"/>
                </a:cubicBezTo>
                <a:cubicBezTo>
                  <a:pt x="871616" y="8618"/>
                  <a:pt x="872099" y="8618"/>
                  <a:pt x="872099" y="8112"/>
                </a:cubicBezTo>
                <a:cubicBezTo>
                  <a:pt x="872582" y="7606"/>
                  <a:pt x="873065" y="7095"/>
                  <a:pt x="873065" y="7095"/>
                </a:cubicBezTo>
                <a:cubicBezTo>
                  <a:pt x="873065" y="6589"/>
                  <a:pt x="872099" y="6083"/>
                  <a:pt x="872099" y="6083"/>
                </a:cubicBezTo>
                <a:cubicBezTo>
                  <a:pt x="872099" y="6083"/>
                  <a:pt x="872582" y="5071"/>
                  <a:pt x="873065" y="5071"/>
                </a:cubicBezTo>
                <a:lnTo>
                  <a:pt x="873547" y="4054"/>
                </a:lnTo>
                <a:cubicBezTo>
                  <a:pt x="874030" y="4054"/>
                  <a:pt x="874513" y="4564"/>
                  <a:pt x="874513" y="4564"/>
                </a:cubicBezTo>
                <a:cubicBezTo>
                  <a:pt x="874996" y="4564"/>
                  <a:pt x="875479" y="3548"/>
                  <a:pt x="875479" y="3548"/>
                </a:cubicBezTo>
                <a:lnTo>
                  <a:pt x="876444" y="4564"/>
                </a:lnTo>
                <a:cubicBezTo>
                  <a:pt x="876444" y="5071"/>
                  <a:pt x="875962" y="5071"/>
                  <a:pt x="875962" y="5577"/>
                </a:cubicBezTo>
                <a:cubicBezTo>
                  <a:pt x="875479" y="6083"/>
                  <a:pt x="874996" y="6589"/>
                  <a:pt x="874996" y="6589"/>
                </a:cubicBezTo>
                <a:cubicBezTo>
                  <a:pt x="874996" y="7095"/>
                  <a:pt x="875962" y="7606"/>
                  <a:pt x="875962" y="7606"/>
                </a:cubicBezTo>
                <a:lnTo>
                  <a:pt x="875479" y="8618"/>
                </a:lnTo>
                <a:cubicBezTo>
                  <a:pt x="874996" y="9124"/>
                  <a:pt x="874513" y="9630"/>
                  <a:pt x="874513" y="9630"/>
                </a:cubicBezTo>
                <a:cubicBezTo>
                  <a:pt x="874030" y="10137"/>
                  <a:pt x="874030" y="10643"/>
                  <a:pt x="873547" y="11153"/>
                </a:cubicBezTo>
                <a:cubicBezTo>
                  <a:pt x="873547" y="11153"/>
                  <a:pt x="873065" y="11659"/>
                  <a:pt x="872582" y="12166"/>
                </a:cubicBezTo>
                <a:cubicBezTo>
                  <a:pt x="872582" y="11659"/>
                  <a:pt x="872099" y="11659"/>
                  <a:pt x="871616" y="11153"/>
                </a:cubicBezTo>
                <a:lnTo>
                  <a:pt x="870650" y="12166"/>
                </a:lnTo>
                <a:cubicBezTo>
                  <a:pt x="870650" y="12672"/>
                  <a:pt x="872099" y="13178"/>
                  <a:pt x="872099" y="13178"/>
                </a:cubicBezTo>
                <a:lnTo>
                  <a:pt x="872582" y="12166"/>
                </a:lnTo>
                <a:cubicBezTo>
                  <a:pt x="873065" y="12166"/>
                  <a:pt x="873547" y="13178"/>
                  <a:pt x="874030" y="13178"/>
                </a:cubicBezTo>
                <a:lnTo>
                  <a:pt x="874513" y="11659"/>
                </a:lnTo>
                <a:cubicBezTo>
                  <a:pt x="874996" y="11659"/>
                  <a:pt x="875962" y="12672"/>
                  <a:pt x="875962" y="12672"/>
                </a:cubicBezTo>
                <a:cubicBezTo>
                  <a:pt x="875824" y="12672"/>
                  <a:pt x="875846" y="12715"/>
                  <a:pt x="875945" y="12784"/>
                </a:cubicBezTo>
                <a:cubicBezTo>
                  <a:pt x="875821" y="13252"/>
                  <a:pt x="874996" y="13684"/>
                  <a:pt x="874996" y="13684"/>
                </a:cubicBezTo>
                <a:lnTo>
                  <a:pt x="875962" y="14701"/>
                </a:lnTo>
                <a:lnTo>
                  <a:pt x="876927" y="13684"/>
                </a:lnTo>
                <a:cubicBezTo>
                  <a:pt x="876927" y="13325"/>
                  <a:pt x="876191" y="12962"/>
                  <a:pt x="875945" y="12784"/>
                </a:cubicBezTo>
                <a:cubicBezTo>
                  <a:pt x="875955" y="12750"/>
                  <a:pt x="875962" y="12711"/>
                  <a:pt x="875962" y="12672"/>
                </a:cubicBezTo>
                <a:lnTo>
                  <a:pt x="876444" y="11659"/>
                </a:lnTo>
                <a:cubicBezTo>
                  <a:pt x="876927" y="11659"/>
                  <a:pt x="877410" y="12672"/>
                  <a:pt x="877893" y="12672"/>
                </a:cubicBezTo>
                <a:cubicBezTo>
                  <a:pt x="877893" y="12166"/>
                  <a:pt x="878376" y="11153"/>
                  <a:pt x="878376" y="11153"/>
                </a:cubicBezTo>
                <a:cubicBezTo>
                  <a:pt x="878859" y="11153"/>
                  <a:pt x="879342" y="12166"/>
                  <a:pt x="879342" y="12166"/>
                </a:cubicBezTo>
                <a:cubicBezTo>
                  <a:pt x="879825" y="11659"/>
                  <a:pt x="880307" y="11659"/>
                  <a:pt x="880307" y="11153"/>
                </a:cubicBezTo>
                <a:cubicBezTo>
                  <a:pt x="880307" y="10643"/>
                  <a:pt x="881273" y="10137"/>
                  <a:pt x="881273" y="10137"/>
                </a:cubicBezTo>
                <a:cubicBezTo>
                  <a:pt x="881273" y="9630"/>
                  <a:pt x="880307" y="9124"/>
                  <a:pt x="880307" y="9124"/>
                </a:cubicBezTo>
                <a:cubicBezTo>
                  <a:pt x="880307" y="8618"/>
                  <a:pt x="880790" y="8112"/>
                  <a:pt x="880790" y="8112"/>
                </a:cubicBezTo>
                <a:cubicBezTo>
                  <a:pt x="880790" y="7606"/>
                  <a:pt x="879825" y="7095"/>
                  <a:pt x="879825" y="7095"/>
                </a:cubicBezTo>
                <a:cubicBezTo>
                  <a:pt x="879825" y="6589"/>
                  <a:pt x="880790" y="6083"/>
                  <a:pt x="880790" y="6083"/>
                </a:cubicBezTo>
                <a:cubicBezTo>
                  <a:pt x="880790" y="5577"/>
                  <a:pt x="881756" y="5071"/>
                  <a:pt x="881756" y="4564"/>
                </a:cubicBezTo>
                <a:cubicBezTo>
                  <a:pt x="881756" y="5071"/>
                  <a:pt x="882722" y="5071"/>
                  <a:pt x="882722" y="5577"/>
                </a:cubicBezTo>
                <a:cubicBezTo>
                  <a:pt x="882722" y="6083"/>
                  <a:pt x="881756" y="6589"/>
                  <a:pt x="881756" y="6589"/>
                </a:cubicBezTo>
                <a:cubicBezTo>
                  <a:pt x="881756" y="7095"/>
                  <a:pt x="882722" y="7095"/>
                  <a:pt x="882722" y="7606"/>
                </a:cubicBezTo>
                <a:cubicBezTo>
                  <a:pt x="882722" y="7606"/>
                  <a:pt x="881756" y="8618"/>
                  <a:pt x="882239" y="8618"/>
                </a:cubicBezTo>
                <a:cubicBezTo>
                  <a:pt x="882239" y="9124"/>
                  <a:pt x="883205" y="9630"/>
                  <a:pt x="883205" y="9630"/>
                </a:cubicBezTo>
                <a:cubicBezTo>
                  <a:pt x="883205" y="9630"/>
                  <a:pt x="883688" y="8618"/>
                  <a:pt x="884170" y="8618"/>
                </a:cubicBezTo>
                <a:cubicBezTo>
                  <a:pt x="884170" y="8618"/>
                  <a:pt x="884653" y="9124"/>
                  <a:pt x="885136" y="9124"/>
                </a:cubicBezTo>
                <a:cubicBezTo>
                  <a:pt x="885619" y="8618"/>
                  <a:pt x="886102" y="7606"/>
                  <a:pt x="886585" y="7095"/>
                </a:cubicBezTo>
                <a:cubicBezTo>
                  <a:pt x="887068" y="6589"/>
                  <a:pt x="887068" y="6589"/>
                  <a:pt x="887550" y="6083"/>
                </a:cubicBezTo>
                <a:cubicBezTo>
                  <a:pt x="888033" y="6589"/>
                  <a:pt x="888999" y="7095"/>
                  <a:pt x="889482" y="7606"/>
                </a:cubicBezTo>
                <a:cubicBezTo>
                  <a:pt x="889482" y="8112"/>
                  <a:pt x="888999" y="8618"/>
                  <a:pt x="888999" y="8618"/>
                </a:cubicBezTo>
                <a:cubicBezTo>
                  <a:pt x="888999" y="9124"/>
                  <a:pt x="889965" y="9630"/>
                  <a:pt x="889965" y="9630"/>
                </a:cubicBezTo>
                <a:cubicBezTo>
                  <a:pt x="889965" y="10137"/>
                  <a:pt x="888999" y="10643"/>
                  <a:pt x="888999" y="10643"/>
                </a:cubicBezTo>
                <a:cubicBezTo>
                  <a:pt x="888999" y="11153"/>
                  <a:pt x="888516" y="12166"/>
                  <a:pt x="888033" y="12166"/>
                </a:cubicBezTo>
                <a:cubicBezTo>
                  <a:pt x="888033" y="12166"/>
                  <a:pt x="887550" y="11153"/>
                  <a:pt x="887068" y="11153"/>
                </a:cubicBezTo>
                <a:lnTo>
                  <a:pt x="886102" y="10137"/>
                </a:lnTo>
                <a:cubicBezTo>
                  <a:pt x="886102" y="10643"/>
                  <a:pt x="885136" y="11153"/>
                  <a:pt x="885136" y="11153"/>
                </a:cubicBezTo>
                <a:cubicBezTo>
                  <a:pt x="885136" y="11659"/>
                  <a:pt x="886102" y="11659"/>
                  <a:pt x="886102" y="12166"/>
                </a:cubicBezTo>
                <a:cubicBezTo>
                  <a:pt x="886585" y="12672"/>
                  <a:pt x="885619" y="13178"/>
                  <a:pt x="885619" y="13178"/>
                </a:cubicBezTo>
                <a:cubicBezTo>
                  <a:pt x="885619" y="13684"/>
                  <a:pt x="886585" y="14190"/>
                  <a:pt x="886585" y="14190"/>
                </a:cubicBezTo>
                <a:cubicBezTo>
                  <a:pt x="886585" y="14190"/>
                  <a:pt x="887068" y="13178"/>
                  <a:pt x="887550" y="13178"/>
                </a:cubicBezTo>
                <a:cubicBezTo>
                  <a:pt x="887550" y="13178"/>
                  <a:pt x="888033" y="13684"/>
                  <a:pt x="888516" y="14190"/>
                </a:cubicBezTo>
                <a:cubicBezTo>
                  <a:pt x="888516" y="14190"/>
                  <a:pt x="887550" y="14701"/>
                  <a:pt x="887550" y="15207"/>
                </a:cubicBezTo>
                <a:cubicBezTo>
                  <a:pt x="887550" y="15207"/>
                  <a:pt x="888999" y="15713"/>
                  <a:pt x="888516" y="15713"/>
                </a:cubicBezTo>
                <a:cubicBezTo>
                  <a:pt x="888999" y="15713"/>
                  <a:pt x="889482" y="15207"/>
                  <a:pt x="889482" y="14701"/>
                </a:cubicBezTo>
                <a:lnTo>
                  <a:pt x="888516" y="14190"/>
                </a:lnTo>
                <a:cubicBezTo>
                  <a:pt x="888516" y="13684"/>
                  <a:pt x="888999" y="13178"/>
                  <a:pt x="889482" y="12672"/>
                </a:cubicBezTo>
                <a:cubicBezTo>
                  <a:pt x="889482" y="12672"/>
                  <a:pt x="889965" y="12166"/>
                  <a:pt x="889965" y="11659"/>
                </a:cubicBezTo>
                <a:cubicBezTo>
                  <a:pt x="890448" y="11153"/>
                  <a:pt x="890448" y="10643"/>
                  <a:pt x="890931" y="10643"/>
                </a:cubicBezTo>
                <a:lnTo>
                  <a:pt x="891896" y="11659"/>
                </a:lnTo>
                <a:cubicBezTo>
                  <a:pt x="892379" y="11153"/>
                  <a:pt x="892379" y="10643"/>
                  <a:pt x="892862" y="10137"/>
                </a:cubicBezTo>
                <a:cubicBezTo>
                  <a:pt x="892862" y="10643"/>
                  <a:pt x="893828" y="11153"/>
                  <a:pt x="893828" y="11153"/>
                </a:cubicBezTo>
                <a:cubicBezTo>
                  <a:pt x="894311" y="11659"/>
                  <a:pt x="894793" y="11659"/>
                  <a:pt x="894793" y="12166"/>
                </a:cubicBezTo>
                <a:cubicBezTo>
                  <a:pt x="895276" y="12166"/>
                  <a:pt x="895759" y="12672"/>
                  <a:pt x="896242" y="12672"/>
                </a:cubicBezTo>
                <a:cubicBezTo>
                  <a:pt x="896725" y="12166"/>
                  <a:pt x="897208" y="11153"/>
                  <a:pt x="897691" y="10643"/>
                </a:cubicBezTo>
                <a:cubicBezTo>
                  <a:pt x="898174" y="10137"/>
                  <a:pt x="898174" y="9630"/>
                  <a:pt x="898656" y="9630"/>
                </a:cubicBezTo>
                <a:lnTo>
                  <a:pt x="899622" y="10137"/>
                </a:lnTo>
                <a:cubicBezTo>
                  <a:pt x="900105" y="10137"/>
                  <a:pt x="900105" y="9124"/>
                  <a:pt x="900588" y="9124"/>
                </a:cubicBezTo>
                <a:cubicBezTo>
                  <a:pt x="901071" y="9124"/>
                  <a:pt x="901071" y="10137"/>
                  <a:pt x="901553" y="10137"/>
                </a:cubicBezTo>
                <a:cubicBezTo>
                  <a:pt x="902036" y="10137"/>
                  <a:pt x="902519" y="11153"/>
                  <a:pt x="902519" y="11153"/>
                </a:cubicBezTo>
                <a:cubicBezTo>
                  <a:pt x="903002" y="11153"/>
                  <a:pt x="903002" y="10137"/>
                  <a:pt x="903485" y="9630"/>
                </a:cubicBezTo>
                <a:cubicBezTo>
                  <a:pt x="903968" y="10137"/>
                  <a:pt x="903968" y="10137"/>
                  <a:pt x="904450" y="10643"/>
                </a:cubicBezTo>
                <a:cubicBezTo>
                  <a:pt x="904934" y="10643"/>
                  <a:pt x="905416" y="11153"/>
                  <a:pt x="905416" y="11659"/>
                </a:cubicBezTo>
                <a:lnTo>
                  <a:pt x="904934" y="12672"/>
                </a:lnTo>
                <a:cubicBezTo>
                  <a:pt x="904450" y="12672"/>
                  <a:pt x="903968" y="11659"/>
                  <a:pt x="903485" y="11659"/>
                </a:cubicBezTo>
                <a:cubicBezTo>
                  <a:pt x="903485" y="12166"/>
                  <a:pt x="903002" y="12672"/>
                  <a:pt x="903002" y="13178"/>
                </a:cubicBezTo>
                <a:cubicBezTo>
                  <a:pt x="903485" y="13684"/>
                  <a:pt x="904450" y="14190"/>
                  <a:pt x="904934" y="14701"/>
                </a:cubicBezTo>
                <a:cubicBezTo>
                  <a:pt x="905416" y="14190"/>
                  <a:pt x="905416" y="13684"/>
                  <a:pt x="905899" y="13684"/>
                </a:cubicBezTo>
                <a:cubicBezTo>
                  <a:pt x="905899" y="13178"/>
                  <a:pt x="906382" y="12166"/>
                  <a:pt x="906865" y="12166"/>
                </a:cubicBezTo>
                <a:lnTo>
                  <a:pt x="907831" y="13178"/>
                </a:lnTo>
                <a:cubicBezTo>
                  <a:pt x="907831" y="13178"/>
                  <a:pt x="908313" y="12672"/>
                  <a:pt x="908796" y="12166"/>
                </a:cubicBezTo>
                <a:cubicBezTo>
                  <a:pt x="908796" y="11659"/>
                  <a:pt x="909279" y="11153"/>
                  <a:pt x="909279" y="11153"/>
                </a:cubicBezTo>
                <a:cubicBezTo>
                  <a:pt x="909279" y="10643"/>
                  <a:pt x="910245" y="10137"/>
                  <a:pt x="910245" y="9630"/>
                </a:cubicBezTo>
                <a:lnTo>
                  <a:pt x="909279" y="9124"/>
                </a:lnTo>
                <a:lnTo>
                  <a:pt x="909762" y="8112"/>
                </a:lnTo>
                <a:cubicBezTo>
                  <a:pt x="910245" y="7606"/>
                  <a:pt x="910728" y="8618"/>
                  <a:pt x="911210" y="8618"/>
                </a:cubicBezTo>
                <a:lnTo>
                  <a:pt x="912176" y="9630"/>
                </a:lnTo>
                <a:cubicBezTo>
                  <a:pt x="912176" y="10137"/>
                  <a:pt x="911210" y="10643"/>
                  <a:pt x="911210" y="10643"/>
                </a:cubicBezTo>
                <a:cubicBezTo>
                  <a:pt x="911210" y="11153"/>
                  <a:pt x="910245" y="11659"/>
                  <a:pt x="910245" y="11659"/>
                </a:cubicBezTo>
                <a:cubicBezTo>
                  <a:pt x="910728" y="12166"/>
                  <a:pt x="911694" y="12166"/>
                  <a:pt x="911694" y="12672"/>
                </a:cubicBezTo>
                <a:cubicBezTo>
                  <a:pt x="911694" y="13178"/>
                  <a:pt x="910728" y="13684"/>
                  <a:pt x="910728" y="13684"/>
                </a:cubicBezTo>
                <a:cubicBezTo>
                  <a:pt x="910728" y="14190"/>
                  <a:pt x="911694" y="14190"/>
                  <a:pt x="911694" y="14701"/>
                </a:cubicBezTo>
                <a:cubicBezTo>
                  <a:pt x="912176" y="14190"/>
                  <a:pt x="913142" y="13178"/>
                  <a:pt x="913625" y="12672"/>
                </a:cubicBezTo>
                <a:cubicBezTo>
                  <a:pt x="913142" y="12166"/>
                  <a:pt x="912659" y="12166"/>
                  <a:pt x="912176" y="11659"/>
                </a:cubicBezTo>
                <a:lnTo>
                  <a:pt x="913142" y="10643"/>
                </a:lnTo>
                <a:cubicBezTo>
                  <a:pt x="913625" y="10137"/>
                  <a:pt x="913625" y="9630"/>
                  <a:pt x="914108" y="9124"/>
                </a:cubicBezTo>
                <a:cubicBezTo>
                  <a:pt x="914108" y="9124"/>
                  <a:pt x="914591" y="8618"/>
                  <a:pt x="915073" y="8112"/>
                </a:cubicBezTo>
                <a:lnTo>
                  <a:pt x="915556" y="7095"/>
                </a:lnTo>
                <a:lnTo>
                  <a:pt x="916522" y="8112"/>
                </a:lnTo>
                <a:cubicBezTo>
                  <a:pt x="917005" y="8112"/>
                  <a:pt x="917488" y="8618"/>
                  <a:pt x="917970" y="8618"/>
                </a:cubicBezTo>
                <a:cubicBezTo>
                  <a:pt x="917488" y="8618"/>
                  <a:pt x="917005" y="9630"/>
                  <a:pt x="917005" y="10137"/>
                </a:cubicBezTo>
                <a:cubicBezTo>
                  <a:pt x="916522" y="10137"/>
                  <a:pt x="916522" y="10643"/>
                  <a:pt x="916039" y="11153"/>
                </a:cubicBezTo>
                <a:lnTo>
                  <a:pt x="915556" y="12166"/>
                </a:lnTo>
                <a:cubicBezTo>
                  <a:pt x="915556" y="12672"/>
                  <a:pt x="916522" y="12672"/>
                  <a:pt x="916522" y="13178"/>
                </a:cubicBezTo>
                <a:cubicBezTo>
                  <a:pt x="916522" y="13178"/>
                  <a:pt x="915556" y="13684"/>
                  <a:pt x="915556" y="14190"/>
                </a:cubicBezTo>
                <a:cubicBezTo>
                  <a:pt x="915556" y="14190"/>
                  <a:pt x="916522" y="14701"/>
                  <a:pt x="916522" y="15207"/>
                </a:cubicBezTo>
                <a:cubicBezTo>
                  <a:pt x="917005" y="14190"/>
                  <a:pt x="917970" y="13684"/>
                  <a:pt x="918453" y="12672"/>
                </a:cubicBezTo>
                <a:lnTo>
                  <a:pt x="918936" y="11659"/>
                </a:lnTo>
                <a:cubicBezTo>
                  <a:pt x="919419" y="11659"/>
                  <a:pt x="919902" y="12672"/>
                  <a:pt x="920385" y="12672"/>
                </a:cubicBezTo>
                <a:lnTo>
                  <a:pt x="920868" y="11153"/>
                </a:lnTo>
                <a:cubicBezTo>
                  <a:pt x="921350" y="11153"/>
                  <a:pt x="922316" y="12166"/>
                  <a:pt x="922316" y="12166"/>
                </a:cubicBezTo>
                <a:lnTo>
                  <a:pt x="922799" y="11153"/>
                </a:lnTo>
                <a:cubicBezTo>
                  <a:pt x="922799" y="10643"/>
                  <a:pt x="921833" y="10643"/>
                  <a:pt x="921833" y="10137"/>
                </a:cubicBezTo>
                <a:cubicBezTo>
                  <a:pt x="921833" y="10137"/>
                  <a:pt x="922799" y="9630"/>
                  <a:pt x="922799" y="9124"/>
                </a:cubicBezTo>
                <a:cubicBezTo>
                  <a:pt x="922799" y="8618"/>
                  <a:pt x="923282" y="8112"/>
                  <a:pt x="923765" y="8112"/>
                </a:cubicBezTo>
                <a:cubicBezTo>
                  <a:pt x="923765" y="7606"/>
                  <a:pt x="924248" y="7095"/>
                  <a:pt x="924248" y="7095"/>
                </a:cubicBezTo>
                <a:cubicBezTo>
                  <a:pt x="924248" y="6589"/>
                  <a:pt x="925213" y="7606"/>
                  <a:pt x="925213" y="7606"/>
                </a:cubicBezTo>
                <a:cubicBezTo>
                  <a:pt x="925696" y="7606"/>
                  <a:pt x="925696" y="6589"/>
                  <a:pt x="926179" y="6589"/>
                </a:cubicBezTo>
                <a:cubicBezTo>
                  <a:pt x="926662" y="6589"/>
                  <a:pt x="927145" y="7606"/>
                  <a:pt x="927145" y="7606"/>
                </a:cubicBezTo>
                <a:cubicBezTo>
                  <a:pt x="927628" y="7606"/>
                  <a:pt x="927628" y="6589"/>
                  <a:pt x="928110" y="6083"/>
                </a:cubicBezTo>
                <a:cubicBezTo>
                  <a:pt x="929076" y="7095"/>
                  <a:pt x="929559" y="7606"/>
                  <a:pt x="930525" y="8112"/>
                </a:cubicBezTo>
                <a:cubicBezTo>
                  <a:pt x="930042" y="8618"/>
                  <a:pt x="929559" y="8618"/>
                  <a:pt x="929559" y="9124"/>
                </a:cubicBezTo>
                <a:lnTo>
                  <a:pt x="928593" y="10137"/>
                </a:lnTo>
                <a:lnTo>
                  <a:pt x="927628" y="9630"/>
                </a:lnTo>
                <a:lnTo>
                  <a:pt x="926662" y="10643"/>
                </a:lnTo>
                <a:cubicBezTo>
                  <a:pt x="926662" y="10643"/>
                  <a:pt x="927628" y="11153"/>
                  <a:pt x="927628" y="11659"/>
                </a:cubicBezTo>
                <a:cubicBezTo>
                  <a:pt x="927628" y="11659"/>
                  <a:pt x="927145" y="12166"/>
                  <a:pt x="927145" y="12672"/>
                </a:cubicBezTo>
                <a:cubicBezTo>
                  <a:pt x="927145" y="12672"/>
                  <a:pt x="926179" y="13178"/>
                  <a:pt x="926179" y="13684"/>
                </a:cubicBezTo>
                <a:cubicBezTo>
                  <a:pt x="926179" y="14190"/>
                  <a:pt x="927145" y="14190"/>
                  <a:pt x="927145" y="14701"/>
                </a:cubicBezTo>
                <a:cubicBezTo>
                  <a:pt x="927145" y="15207"/>
                  <a:pt x="926662" y="15207"/>
                  <a:pt x="926662" y="15713"/>
                </a:cubicBezTo>
                <a:cubicBezTo>
                  <a:pt x="926662" y="16219"/>
                  <a:pt x="925696" y="16726"/>
                  <a:pt x="925696" y="16726"/>
                </a:cubicBezTo>
                <a:cubicBezTo>
                  <a:pt x="925696" y="17236"/>
                  <a:pt x="926662" y="17236"/>
                  <a:pt x="926662" y="17742"/>
                </a:cubicBezTo>
                <a:cubicBezTo>
                  <a:pt x="926662" y="18248"/>
                  <a:pt x="927628" y="18248"/>
                  <a:pt x="927628" y="18755"/>
                </a:cubicBezTo>
                <a:cubicBezTo>
                  <a:pt x="927628" y="18755"/>
                  <a:pt x="926662" y="19261"/>
                  <a:pt x="927145" y="19767"/>
                </a:cubicBezTo>
                <a:cubicBezTo>
                  <a:pt x="927145" y="19767"/>
                  <a:pt x="928110" y="20277"/>
                  <a:pt x="928110" y="20784"/>
                </a:cubicBezTo>
                <a:cubicBezTo>
                  <a:pt x="928110" y="20784"/>
                  <a:pt x="927145" y="21290"/>
                  <a:pt x="927145" y="21796"/>
                </a:cubicBezTo>
                <a:cubicBezTo>
                  <a:pt x="927145" y="21796"/>
                  <a:pt x="928110" y="22302"/>
                  <a:pt x="928110" y="22808"/>
                </a:cubicBezTo>
                <a:cubicBezTo>
                  <a:pt x="928593" y="22808"/>
                  <a:pt x="929076" y="23315"/>
                  <a:pt x="929559" y="23315"/>
                </a:cubicBezTo>
                <a:cubicBezTo>
                  <a:pt x="929559" y="23315"/>
                  <a:pt x="930042" y="22808"/>
                  <a:pt x="930042" y="22302"/>
                </a:cubicBezTo>
                <a:cubicBezTo>
                  <a:pt x="930042" y="21796"/>
                  <a:pt x="929076" y="21796"/>
                  <a:pt x="929076" y="21290"/>
                </a:cubicBezTo>
                <a:cubicBezTo>
                  <a:pt x="929076" y="21290"/>
                  <a:pt x="930042" y="20784"/>
                  <a:pt x="930042" y="20277"/>
                </a:cubicBezTo>
                <a:cubicBezTo>
                  <a:pt x="930042" y="19767"/>
                  <a:pt x="929076" y="19767"/>
                  <a:pt x="929076" y="19261"/>
                </a:cubicBezTo>
                <a:cubicBezTo>
                  <a:pt x="928593" y="19261"/>
                  <a:pt x="927628" y="18755"/>
                  <a:pt x="927628" y="18755"/>
                </a:cubicBezTo>
                <a:cubicBezTo>
                  <a:pt x="927628" y="18248"/>
                  <a:pt x="928593" y="17742"/>
                  <a:pt x="928593" y="17236"/>
                </a:cubicBezTo>
                <a:lnTo>
                  <a:pt x="927628" y="16726"/>
                </a:lnTo>
                <a:cubicBezTo>
                  <a:pt x="927628" y="16219"/>
                  <a:pt x="928110" y="15713"/>
                  <a:pt x="928110" y="15207"/>
                </a:cubicBezTo>
                <a:cubicBezTo>
                  <a:pt x="928593" y="15207"/>
                  <a:pt x="929076" y="14701"/>
                  <a:pt x="929076" y="14190"/>
                </a:cubicBezTo>
                <a:lnTo>
                  <a:pt x="928110" y="13684"/>
                </a:lnTo>
                <a:cubicBezTo>
                  <a:pt x="928110" y="13178"/>
                  <a:pt x="928593" y="12166"/>
                  <a:pt x="929076" y="12166"/>
                </a:cubicBezTo>
                <a:cubicBezTo>
                  <a:pt x="929076" y="12166"/>
                  <a:pt x="929559" y="13178"/>
                  <a:pt x="930042" y="13178"/>
                </a:cubicBezTo>
                <a:cubicBezTo>
                  <a:pt x="930042" y="13178"/>
                  <a:pt x="930525" y="12166"/>
                  <a:pt x="931008" y="12166"/>
                </a:cubicBezTo>
                <a:cubicBezTo>
                  <a:pt x="931008" y="11659"/>
                  <a:pt x="931490" y="11153"/>
                  <a:pt x="931490" y="11153"/>
                </a:cubicBezTo>
                <a:cubicBezTo>
                  <a:pt x="931973" y="10643"/>
                  <a:pt x="932456" y="10137"/>
                  <a:pt x="932456" y="9630"/>
                </a:cubicBezTo>
                <a:lnTo>
                  <a:pt x="931490" y="9124"/>
                </a:lnTo>
                <a:cubicBezTo>
                  <a:pt x="931490" y="8618"/>
                  <a:pt x="931973" y="8112"/>
                  <a:pt x="931973" y="7606"/>
                </a:cubicBezTo>
                <a:cubicBezTo>
                  <a:pt x="932456" y="7606"/>
                  <a:pt x="931008" y="7095"/>
                  <a:pt x="931008" y="7095"/>
                </a:cubicBezTo>
                <a:cubicBezTo>
                  <a:pt x="931008" y="6589"/>
                  <a:pt x="931973" y="6083"/>
                  <a:pt x="931973" y="5577"/>
                </a:cubicBezTo>
                <a:cubicBezTo>
                  <a:pt x="931973" y="5577"/>
                  <a:pt x="932456" y="5071"/>
                  <a:pt x="932939" y="4564"/>
                </a:cubicBezTo>
                <a:lnTo>
                  <a:pt x="933905" y="5577"/>
                </a:lnTo>
                <a:cubicBezTo>
                  <a:pt x="933905" y="6083"/>
                  <a:pt x="932939" y="6083"/>
                  <a:pt x="932939" y="6589"/>
                </a:cubicBezTo>
                <a:cubicBezTo>
                  <a:pt x="932939" y="7095"/>
                  <a:pt x="933905" y="7095"/>
                  <a:pt x="933905" y="7606"/>
                </a:cubicBezTo>
                <a:lnTo>
                  <a:pt x="933422" y="8618"/>
                </a:lnTo>
                <a:cubicBezTo>
                  <a:pt x="933422" y="9124"/>
                  <a:pt x="933905" y="9124"/>
                  <a:pt x="934388" y="9630"/>
                </a:cubicBezTo>
                <a:lnTo>
                  <a:pt x="935353" y="10137"/>
                </a:lnTo>
                <a:cubicBezTo>
                  <a:pt x="935353" y="10643"/>
                  <a:pt x="934870" y="11153"/>
                  <a:pt x="934388" y="11659"/>
                </a:cubicBezTo>
                <a:cubicBezTo>
                  <a:pt x="934388" y="11659"/>
                  <a:pt x="933905" y="12166"/>
                  <a:pt x="933905" y="12672"/>
                </a:cubicBezTo>
                <a:lnTo>
                  <a:pt x="932939" y="13684"/>
                </a:lnTo>
                <a:cubicBezTo>
                  <a:pt x="932939" y="14190"/>
                  <a:pt x="933905" y="14190"/>
                  <a:pt x="933905" y="14701"/>
                </a:cubicBezTo>
                <a:cubicBezTo>
                  <a:pt x="933905" y="14701"/>
                  <a:pt x="934870" y="15207"/>
                  <a:pt x="935353" y="15713"/>
                </a:cubicBezTo>
                <a:cubicBezTo>
                  <a:pt x="935353" y="15207"/>
                  <a:pt x="935836" y="14701"/>
                  <a:pt x="935836" y="14190"/>
                </a:cubicBezTo>
                <a:lnTo>
                  <a:pt x="936802" y="13178"/>
                </a:lnTo>
                <a:cubicBezTo>
                  <a:pt x="936802" y="13178"/>
                  <a:pt x="935836" y="12672"/>
                  <a:pt x="935836" y="12166"/>
                </a:cubicBezTo>
                <a:cubicBezTo>
                  <a:pt x="935836" y="12166"/>
                  <a:pt x="936319" y="11659"/>
                  <a:pt x="936319" y="11153"/>
                </a:cubicBezTo>
                <a:cubicBezTo>
                  <a:pt x="936802" y="10643"/>
                  <a:pt x="937285" y="10643"/>
                  <a:pt x="937285" y="10137"/>
                </a:cubicBezTo>
                <a:cubicBezTo>
                  <a:pt x="937767" y="9630"/>
                  <a:pt x="937767" y="9124"/>
                  <a:pt x="938250" y="9124"/>
                </a:cubicBezTo>
                <a:lnTo>
                  <a:pt x="939216" y="9630"/>
                </a:lnTo>
                <a:cubicBezTo>
                  <a:pt x="939216" y="10137"/>
                  <a:pt x="938250" y="10643"/>
                  <a:pt x="938250" y="11153"/>
                </a:cubicBezTo>
                <a:cubicBezTo>
                  <a:pt x="938733" y="11153"/>
                  <a:pt x="939216" y="11659"/>
                  <a:pt x="939699" y="11659"/>
                </a:cubicBezTo>
                <a:lnTo>
                  <a:pt x="940182" y="10643"/>
                </a:lnTo>
                <a:cubicBezTo>
                  <a:pt x="940665" y="10643"/>
                  <a:pt x="941147" y="11659"/>
                  <a:pt x="941630" y="11659"/>
                </a:cubicBezTo>
                <a:lnTo>
                  <a:pt x="942113" y="10643"/>
                </a:lnTo>
                <a:cubicBezTo>
                  <a:pt x="942596" y="10137"/>
                  <a:pt x="942596" y="9630"/>
                  <a:pt x="943079" y="9124"/>
                </a:cubicBezTo>
                <a:cubicBezTo>
                  <a:pt x="943562" y="8618"/>
                  <a:pt x="944045" y="7606"/>
                  <a:pt x="944528" y="7095"/>
                </a:cubicBezTo>
                <a:cubicBezTo>
                  <a:pt x="945493" y="7606"/>
                  <a:pt x="945976" y="8112"/>
                  <a:pt x="946942" y="8618"/>
                </a:cubicBezTo>
                <a:cubicBezTo>
                  <a:pt x="946459" y="9124"/>
                  <a:pt x="946459" y="9630"/>
                  <a:pt x="945976" y="10137"/>
                </a:cubicBezTo>
                <a:cubicBezTo>
                  <a:pt x="945976" y="10137"/>
                  <a:pt x="945010" y="10643"/>
                  <a:pt x="945010" y="11153"/>
                </a:cubicBezTo>
                <a:lnTo>
                  <a:pt x="946459" y="11659"/>
                </a:lnTo>
                <a:cubicBezTo>
                  <a:pt x="945976" y="12166"/>
                  <a:pt x="945493" y="13178"/>
                  <a:pt x="945493" y="13178"/>
                </a:cubicBezTo>
                <a:lnTo>
                  <a:pt x="944528" y="12166"/>
                </a:lnTo>
                <a:cubicBezTo>
                  <a:pt x="944045" y="12166"/>
                  <a:pt x="943562" y="13178"/>
                  <a:pt x="943562" y="13178"/>
                </a:cubicBezTo>
                <a:cubicBezTo>
                  <a:pt x="943079" y="13684"/>
                  <a:pt x="943079" y="14190"/>
                  <a:pt x="942596" y="14190"/>
                </a:cubicBezTo>
                <a:cubicBezTo>
                  <a:pt x="942596" y="14701"/>
                  <a:pt x="942113" y="15207"/>
                  <a:pt x="942113" y="15713"/>
                </a:cubicBezTo>
                <a:cubicBezTo>
                  <a:pt x="941630" y="15713"/>
                  <a:pt x="941147" y="16219"/>
                  <a:pt x="941147" y="16726"/>
                </a:cubicBezTo>
                <a:cubicBezTo>
                  <a:pt x="940665" y="17236"/>
                  <a:pt x="940665" y="17236"/>
                  <a:pt x="940182" y="17742"/>
                </a:cubicBezTo>
                <a:lnTo>
                  <a:pt x="941147" y="18755"/>
                </a:lnTo>
                <a:cubicBezTo>
                  <a:pt x="941630" y="18755"/>
                  <a:pt x="941630" y="17742"/>
                  <a:pt x="942113" y="17742"/>
                </a:cubicBezTo>
                <a:cubicBezTo>
                  <a:pt x="942596" y="17742"/>
                  <a:pt x="943079" y="18755"/>
                  <a:pt x="943079" y="18248"/>
                </a:cubicBezTo>
                <a:cubicBezTo>
                  <a:pt x="943562" y="18248"/>
                  <a:pt x="944045" y="17742"/>
                  <a:pt x="944045" y="17236"/>
                </a:cubicBezTo>
                <a:cubicBezTo>
                  <a:pt x="944045" y="17236"/>
                  <a:pt x="943079" y="16726"/>
                  <a:pt x="943079" y="16219"/>
                </a:cubicBezTo>
                <a:cubicBezTo>
                  <a:pt x="943079" y="16219"/>
                  <a:pt x="943562" y="15207"/>
                  <a:pt x="944045" y="15207"/>
                </a:cubicBezTo>
                <a:lnTo>
                  <a:pt x="945010" y="16219"/>
                </a:lnTo>
                <a:cubicBezTo>
                  <a:pt x="945010" y="15713"/>
                  <a:pt x="945493" y="15207"/>
                  <a:pt x="945493" y="15207"/>
                </a:cubicBezTo>
                <a:cubicBezTo>
                  <a:pt x="945976" y="14701"/>
                  <a:pt x="946459" y="14190"/>
                  <a:pt x="946459" y="13684"/>
                </a:cubicBezTo>
                <a:cubicBezTo>
                  <a:pt x="946942" y="13684"/>
                  <a:pt x="946942" y="13178"/>
                  <a:pt x="947425" y="12672"/>
                </a:cubicBezTo>
                <a:cubicBezTo>
                  <a:pt x="947425" y="12672"/>
                  <a:pt x="947907" y="11659"/>
                  <a:pt x="948390" y="11659"/>
                </a:cubicBezTo>
                <a:lnTo>
                  <a:pt x="949356" y="12672"/>
                </a:lnTo>
                <a:cubicBezTo>
                  <a:pt x="949356" y="12672"/>
                  <a:pt x="949839" y="11659"/>
                  <a:pt x="949839" y="11153"/>
                </a:cubicBezTo>
                <a:cubicBezTo>
                  <a:pt x="950322" y="11153"/>
                  <a:pt x="950805" y="10643"/>
                  <a:pt x="950805" y="10137"/>
                </a:cubicBezTo>
                <a:cubicBezTo>
                  <a:pt x="951288" y="10137"/>
                  <a:pt x="951288" y="9124"/>
                  <a:pt x="951770" y="9124"/>
                </a:cubicBezTo>
                <a:lnTo>
                  <a:pt x="952736" y="10137"/>
                </a:lnTo>
                <a:cubicBezTo>
                  <a:pt x="953219" y="10137"/>
                  <a:pt x="953219" y="9124"/>
                  <a:pt x="953702" y="8618"/>
                </a:cubicBezTo>
                <a:cubicBezTo>
                  <a:pt x="953702" y="8618"/>
                  <a:pt x="954185" y="9630"/>
                  <a:pt x="954668" y="9630"/>
                </a:cubicBezTo>
                <a:cubicBezTo>
                  <a:pt x="954668" y="9630"/>
                  <a:pt x="955151" y="8618"/>
                  <a:pt x="955633" y="8618"/>
                </a:cubicBezTo>
                <a:cubicBezTo>
                  <a:pt x="955633" y="8618"/>
                  <a:pt x="956116" y="9124"/>
                  <a:pt x="956599" y="9630"/>
                </a:cubicBezTo>
                <a:cubicBezTo>
                  <a:pt x="957082" y="9630"/>
                  <a:pt x="957082" y="10137"/>
                  <a:pt x="957565" y="10137"/>
                </a:cubicBezTo>
                <a:cubicBezTo>
                  <a:pt x="958048" y="10643"/>
                  <a:pt x="958531" y="11153"/>
                  <a:pt x="958531" y="11153"/>
                </a:cubicBezTo>
                <a:cubicBezTo>
                  <a:pt x="959013" y="11153"/>
                  <a:pt x="959496" y="10137"/>
                  <a:pt x="959496" y="10137"/>
                </a:cubicBezTo>
                <a:lnTo>
                  <a:pt x="960462" y="10643"/>
                </a:lnTo>
                <a:cubicBezTo>
                  <a:pt x="960945" y="11153"/>
                  <a:pt x="961428" y="11659"/>
                  <a:pt x="961911" y="11659"/>
                </a:cubicBezTo>
                <a:cubicBezTo>
                  <a:pt x="961911" y="12166"/>
                  <a:pt x="962394" y="12166"/>
                  <a:pt x="962876" y="12672"/>
                </a:cubicBezTo>
                <a:cubicBezTo>
                  <a:pt x="963359" y="12672"/>
                  <a:pt x="963359" y="13178"/>
                  <a:pt x="963842" y="13684"/>
                </a:cubicBezTo>
                <a:cubicBezTo>
                  <a:pt x="964325" y="13684"/>
                  <a:pt x="964808" y="14190"/>
                  <a:pt x="964808" y="14190"/>
                </a:cubicBezTo>
                <a:cubicBezTo>
                  <a:pt x="965291" y="14190"/>
                  <a:pt x="965291" y="13684"/>
                  <a:pt x="965774" y="13178"/>
                </a:cubicBezTo>
                <a:cubicBezTo>
                  <a:pt x="965774" y="13178"/>
                  <a:pt x="966257" y="12166"/>
                  <a:pt x="966739" y="12166"/>
                </a:cubicBezTo>
                <a:lnTo>
                  <a:pt x="967705" y="13178"/>
                </a:lnTo>
                <a:cubicBezTo>
                  <a:pt x="968188" y="12672"/>
                  <a:pt x="968188" y="12166"/>
                  <a:pt x="968671" y="11659"/>
                </a:cubicBezTo>
                <a:cubicBezTo>
                  <a:pt x="968671" y="11659"/>
                  <a:pt x="969154" y="11153"/>
                  <a:pt x="969154" y="10643"/>
                </a:cubicBezTo>
                <a:cubicBezTo>
                  <a:pt x="969637" y="10137"/>
                  <a:pt x="970119" y="10137"/>
                  <a:pt x="970119" y="9630"/>
                </a:cubicBezTo>
                <a:cubicBezTo>
                  <a:pt x="970602" y="9124"/>
                  <a:pt x="970602" y="8618"/>
                  <a:pt x="971085" y="8618"/>
                </a:cubicBezTo>
                <a:cubicBezTo>
                  <a:pt x="971085" y="8112"/>
                  <a:pt x="971568" y="7095"/>
                  <a:pt x="971568" y="7095"/>
                </a:cubicBezTo>
                <a:cubicBezTo>
                  <a:pt x="972051" y="7095"/>
                  <a:pt x="973017" y="8112"/>
                  <a:pt x="973017" y="8112"/>
                </a:cubicBezTo>
                <a:lnTo>
                  <a:pt x="972051" y="9124"/>
                </a:lnTo>
                <a:cubicBezTo>
                  <a:pt x="972051" y="9630"/>
                  <a:pt x="973017" y="10137"/>
                  <a:pt x="973017" y="10137"/>
                </a:cubicBezTo>
                <a:cubicBezTo>
                  <a:pt x="973500" y="10137"/>
                  <a:pt x="973982" y="9124"/>
                  <a:pt x="973982" y="9124"/>
                </a:cubicBezTo>
                <a:cubicBezTo>
                  <a:pt x="974465" y="9124"/>
                  <a:pt x="974948" y="9630"/>
                  <a:pt x="974948" y="9630"/>
                </a:cubicBezTo>
                <a:cubicBezTo>
                  <a:pt x="975431" y="10137"/>
                  <a:pt x="975914" y="10643"/>
                  <a:pt x="975914" y="10643"/>
                </a:cubicBezTo>
                <a:cubicBezTo>
                  <a:pt x="976397" y="11153"/>
                  <a:pt x="976880" y="11153"/>
                  <a:pt x="977363" y="11659"/>
                </a:cubicBezTo>
                <a:cubicBezTo>
                  <a:pt x="976880" y="11659"/>
                  <a:pt x="976397" y="12672"/>
                  <a:pt x="976397" y="12672"/>
                </a:cubicBezTo>
                <a:cubicBezTo>
                  <a:pt x="976397" y="12672"/>
                  <a:pt x="975914" y="13684"/>
                  <a:pt x="975431" y="13684"/>
                </a:cubicBezTo>
                <a:lnTo>
                  <a:pt x="974465" y="13178"/>
                </a:lnTo>
                <a:lnTo>
                  <a:pt x="973500" y="12166"/>
                </a:lnTo>
                <a:lnTo>
                  <a:pt x="972534" y="13178"/>
                </a:lnTo>
                <a:cubicBezTo>
                  <a:pt x="972534" y="13684"/>
                  <a:pt x="973500" y="13684"/>
                  <a:pt x="973500" y="14190"/>
                </a:cubicBezTo>
                <a:lnTo>
                  <a:pt x="973017" y="15207"/>
                </a:lnTo>
                <a:lnTo>
                  <a:pt x="973982" y="16219"/>
                </a:lnTo>
                <a:cubicBezTo>
                  <a:pt x="973982" y="15713"/>
                  <a:pt x="974465" y="15207"/>
                  <a:pt x="974948" y="15207"/>
                </a:cubicBezTo>
                <a:cubicBezTo>
                  <a:pt x="974948" y="14701"/>
                  <a:pt x="975431" y="13684"/>
                  <a:pt x="975431" y="13684"/>
                </a:cubicBezTo>
                <a:cubicBezTo>
                  <a:pt x="975914" y="13684"/>
                  <a:pt x="976397" y="14701"/>
                  <a:pt x="976397" y="14701"/>
                </a:cubicBezTo>
                <a:cubicBezTo>
                  <a:pt x="976880" y="14701"/>
                  <a:pt x="977363" y="13684"/>
                  <a:pt x="977363" y="13684"/>
                </a:cubicBezTo>
                <a:cubicBezTo>
                  <a:pt x="977845" y="13178"/>
                  <a:pt x="977845" y="12672"/>
                  <a:pt x="978328" y="12672"/>
                </a:cubicBezTo>
                <a:lnTo>
                  <a:pt x="978418" y="12529"/>
                </a:lnTo>
                <a:cubicBezTo>
                  <a:pt x="978657" y="12512"/>
                  <a:pt x="979294" y="13178"/>
                  <a:pt x="979294" y="13178"/>
                </a:cubicBezTo>
                <a:lnTo>
                  <a:pt x="980260" y="12166"/>
                </a:lnTo>
                <a:cubicBezTo>
                  <a:pt x="980260" y="12166"/>
                  <a:pt x="980742" y="11153"/>
                  <a:pt x="981225" y="11153"/>
                </a:cubicBezTo>
                <a:cubicBezTo>
                  <a:pt x="981225" y="11153"/>
                  <a:pt x="981708" y="11659"/>
                  <a:pt x="982191" y="12166"/>
                </a:cubicBezTo>
                <a:lnTo>
                  <a:pt x="983157" y="12672"/>
                </a:lnTo>
                <a:cubicBezTo>
                  <a:pt x="983157" y="12672"/>
                  <a:pt x="983640" y="11659"/>
                  <a:pt x="984122" y="11659"/>
                </a:cubicBezTo>
                <a:lnTo>
                  <a:pt x="984605" y="10643"/>
                </a:lnTo>
                <a:cubicBezTo>
                  <a:pt x="985088" y="10643"/>
                  <a:pt x="985571" y="11659"/>
                  <a:pt x="986054" y="11153"/>
                </a:cubicBezTo>
                <a:cubicBezTo>
                  <a:pt x="986054" y="11153"/>
                  <a:pt x="986537" y="10643"/>
                  <a:pt x="986537" y="10137"/>
                </a:cubicBezTo>
                <a:cubicBezTo>
                  <a:pt x="987020" y="10137"/>
                  <a:pt x="987503" y="9124"/>
                  <a:pt x="987503" y="9124"/>
                </a:cubicBezTo>
                <a:cubicBezTo>
                  <a:pt x="987985" y="9124"/>
                  <a:pt x="988468" y="10137"/>
                  <a:pt x="988468" y="10137"/>
                </a:cubicBezTo>
                <a:cubicBezTo>
                  <a:pt x="988951" y="10137"/>
                  <a:pt x="989434" y="8618"/>
                  <a:pt x="989434" y="8618"/>
                </a:cubicBezTo>
                <a:cubicBezTo>
                  <a:pt x="989917" y="9124"/>
                  <a:pt x="990400" y="9630"/>
                  <a:pt x="990400" y="9630"/>
                </a:cubicBezTo>
                <a:lnTo>
                  <a:pt x="991365" y="10643"/>
                </a:lnTo>
                <a:cubicBezTo>
                  <a:pt x="991848" y="10643"/>
                  <a:pt x="992331" y="9630"/>
                  <a:pt x="992331" y="9630"/>
                </a:cubicBezTo>
                <a:cubicBezTo>
                  <a:pt x="992814" y="9124"/>
                  <a:pt x="992814" y="8618"/>
                  <a:pt x="993297" y="8112"/>
                </a:cubicBezTo>
                <a:cubicBezTo>
                  <a:pt x="993297" y="8112"/>
                  <a:pt x="993779" y="7095"/>
                  <a:pt x="994263" y="7095"/>
                </a:cubicBezTo>
                <a:lnTo>
                  <a:pt x="995228" y="8112"/>
                </a:lnTo>
                <a:lnTo>
                  <a:pt x="996194" y="9124"/>
                </a:lnTo>
                <a:cubicBezTo>
                  <a:pt x="996194" y="9124"/>
                  <a:pt x="996677" y="8112"/>
                  <a:pt x="997160" y="7606"/>
                </a:cubicBezTo>
                <a:cubicBezTo>
                  <a:pt x="997160" y="7606"/>
                  <a:pt x="997642" y="7095"/>
                  <a:pt x="997642" y="6589"/>
                </a:cubicBezTo>
                <a:cubicBezTo>
                  <a:pt x="998608" y="7095"/>
                  <a:pt x="999091" y="7606"/>
                  <a:pt x="1000057" y="8618"/>
                </a:cubicBezTo>
                <a:cubicBezTo>
                  <a:pt x="999574" y="8618"/>
                  <a:pt x="999574" y="9630"/>
                  <a:pt x="999091" y="9630"/>
                </a:cubicBezTo>
                <a:lnTo>
                  <a:pt x="998125" y="8618"/>
                </a:lnTo>
                <a:cubicBezTo>
                  <a:pt x="997642" y="8618"/>
                  <a:pt x="997642" y="9630"/>
                  <a:pt x="997160" y="9630"/>
                </a:cubicBezTo>
                <a:cubicBezTo>
                  <a:pt x="997160" y="10137"/>
                  <a:pt x="996677" y="10643"/>
                  <a:pt x="996677" y="11153"/>
                </a:cubicBezTo>
                <a:cubicBezTo>
                  <a:pt x="996194" y="11153"/>
                  <a:pt x="995711" y="10137"/>
                  <a:pt x="995228" y="10137"/>
                </a:cubicBezTo>
                <a:lnTo>
                  <a:pt x="994745" y="11153"/>
                </a:lnTo>
                <a:cubicBezTo>
                  <a:pt x="994263" y="11659"/>
                  <a:pt x="993779" y="12166"/>
                  <a:pt x="993779" y="12166"/>
                </a:cubicBezTo>
                <a:cubicBezTo>
                  <a:pt x="993297" y="12672"/>
                  <a:pt x="993297" y="13178"/>
                  <a:pt x="992814" y="13684"/>
                </a:cubicBezTo>
                <a:cubicBezTo>
                  <a:pt x="993297" y="13684"/>
                  <a:pt x="993779" y="14190"/>
                  <a:pt x="993779" y="14190"/>
                </a:cubicBezTo>
                <a:cubicBezTo>
                  <a:pt x="994263" y="14190"/>
                  <a:pt x="994745" y="13178"/>
                  <a:pt x="994745" y="13178"/>
                </a:cubicBezTo>
                <a:lnTo>
                  <a:pt x="995711" y="12166"/>
                </a:lnTo>
                <a:lnTo>
                  <a:pt x="996677" y="12672"/>
                </a:lnTo>
                <a:cubicBezTo>
                  <a:pt x="996677" y="13178"/>
                  <a:pt x="995711" y="13684"/>
                  <a:pt x="995711" y="14190"/>
                </a:cubicBezTo>
                <a:lnTo>
                  <a:pt x="997160" y="14701"/>
                </a:lnTo>
                <a:cubicBezTo>
                  <a:pt x="997160" y="15207"/>
                  <a:pt x="996194" y="15713"/>
                  <a:pt x="996194" y="16219"/>
                </a:cubicBezTo>
                <a:lnTo>
                  <a:pt x="997160" y="16726"/>
                </a:lnTo>
                <a:cubicBezTo>
                  <a:pt x="997642" y="16726"/>
                  <a:pt x="997642" y="16219"/>
                  <a:pt x="998125" y="15713"/>
                </a:cubicBezTo>
                <a:cubicBezTo>
                  <a:pt x="998125" y="15713"/>
                  <a:pt x="998608" y="14701"/>
                  <a:pt x="999091" y="14701"/>
                </a:cubicBezTo>
                <a:cubicBezTo>
                  <a:pt x="999091" y="14701"/>
                  <a:pt x="999574" y="15713"/>
                  <a:pt x="1000057" y="15713"/>
                </a:cubicBezTo>
                <a:cubicBezTo>
                  <a:pt x="1000057" y="15207"/>
                  <a:pt x="1000539" y="14701"/>
                  <a:pt x="1000539" y="14190"/>
                </a:cubicBezTo>
                <a:cubicBezTo>
                  <a:pt x="1001022" y="14190"/>
                  <a:pt x="1001505" y="13178"/>
                  <a:pt x="1001505" y="13178"/>
                </a:cubicBezTo>
                <a:lnTo>
                  <a:pt x="1002471" y="14190"/>
                </a:lnTo>
                <a:cubicBezTo>
                  <a:pt x="1002954" y="13684"/>
                  <a:pt x="1003437" y="13178"/>
                  <a:pt x="1003437" y="13178"/>
                </a:cubicBezTo>
                <a:cubicBezTo>
                  <a:pt x="1003920" y="12672"/>
                  <a:pt x="1003920" y="12166"/>
                  <a:pt x="1004402" y="11659"/>
                </a:cubicBezTo>
                <a:cubicBezTo>
                  <a:pt x="1004885" y="11153"/>
                  <a:pt x="1005368" y="10137"/>
                  <a:pt x="1005851" y="9630"/>
                </a:cubicBezTo>
                <a:cubicBezTo>
                  <a:pt x="1006817" y="10137"/>
                  <a:pt x="1007299" y="10643"/>
                  <a:pt x="1008265" y="11153"/>
                </a:cubicBezTo>
                <a:cubicBezTo>
                  <a:pt x="1008265" y="11659"/>
                  <a:pt x="1007299" y="12166"/>
                  <a:pt x="1007299" y="12672"/>
                </a:cubicBezTo>
                <a:lnTo>
                  <a:pt x="1008265" y="13178"/>
                </a:lnTo>
                <a:close/>
                <a:moveTo>
                  <a:pt x="6277" y="15207"/>
                </a:moveTo>
                <a:lnTo>
                  <a:pt x="5311" y="16219"/>
                </a:lnTo>
                <a:cubicBezTo>
                  <a:pt x="4828" y="16219"/>
                  <a:pt x="4828" y="15207"/>
                  <a:pt x="4346" y="15207"/>
                </a:cubicBezTo>
                <a:lnTo>
                  <a:pt x="3380" y="15713"/>
                </a:lnTo>
                <a:cubicBezTo>
                  <a:pt x="3380" y="16219"/>
                  <a:pt x="4346" y="16726"/>
                  <a:pt x="4346" y="16726"/>
                </a:cubicBezTo>
                <a:cubicBezTo>
                  <a:pt x="4346" y="17236"/>
                  <a:pt x="4828" y="18248"/>
                  <a:pt x="5311" y="18248"/>
                </a:cubicBezTo>
                <a:cubicBezTo>
                  <a:pt x="5311" y="18248"/>
                  <a:pt x="5794" y="17236"/>
                  <a:pt x="6277" y="17236"/>
                </a:cubicBezTo>
                <a:cubicBezTo>
                  <a:pt x="6277" y="17236"/>
                  <a:pt x="7243" y="16726"/>
                  <a:pt x="7243" y="16219"/>
                </a:cubicBezTo>
                <a:cubicBezTo>
                  <a:pt x="7243" y="16219"/>
                  <a:pt x="6760" y="15207"/>
                  <a:pt x="6277" y="15207"/>
                </a:cubicBezTo>
                <a:close/>
                <a:moveTo>
                  <a:pt x="27523" y="18248"/>
                </a:moveTo>
                <a:cubicBezTo>
                  <a:pt x="27040" y="17742"/>
                  <a:pt x="26557" y="17236"/>
                  <a:pt x="26557" y="17236"/>
                </a:cubicBezTo>
                <a:cubicBezTo>
                  <a:pt x="26557" y="16726"/>
                  <a:pt x="25592" y="17742"/>
                  <a:pt x="25592" y="17742"/>
                </a:cubicBezTo>
                <a:cubicBezTo>
                  <a:pt x="25109" y="17742"/>
                  <a:pt x="24626" y="16726"/>
                  <a:pt x="24626" y="16726"/>
                </a:cubicBezTo>
                <a:cubicBezTo>
                  <a:pt x="24143" y="16726"/>
                  <a:pt x="24143" y="17742"/>
                  <a:pt x="23660" y="17742"/>
                </a:cubicBezTo>
                <a:cubicBezTo>
                  <a:pt x="23660" y="18248"/>
                  <a:pt x="24143" y="18248"/>
                  <a:pt x="24143" y="18755"/>
                </a:cubicBezTo>
                <a:cubicBezTo>
                  <a:pt x="24626" y="19261"/>
                  <a:pt x="25109" y="19767"/>
                  <a:pt x="25109" y="19767"/>
                </a:cubicBezTo>
                <a:lnTo>
                  <a:pt x="26074" y="19261"/>
                </a:lnTo>
                <a:cubicBezTo>
                  <a:pt x="26557" y="19261"/>
                  <a:pt x="27040" y="20277"/>
                  <a:pt x="27040" y="20277"/>
                </a:cubicBezTo>
                <a:cubicBezTo>
                  <a:pt x="27523" y="20277"/>
                  <a:pt x="27523" y="19261"/>
                  <a:pt x="28006" y="19261"/>
                </a:cubicBezTo>
                <a:cubicBezTo>
                  <a:pt x="28006" y="18755"/>
                  <a:pt x="27523" y="18755"/>
                  <a:pt x="27523" y="18248"/>
                </a:cubicBezTo>
                <a:close/>
                <a:moveTo>
                  <a:pt x="29455" y="23825"/>
                </a:moveTo>
                <a:cubicBezTo>
                  <a:pt x="29455" y="23315"/>
                  <a:pt x="28972" y="22302"/>
                  <a:pt x="28489" y="22302"/>
                </a:cubicBezTo>
                <a:cubicBezTo>
                  <a:pt x="28489" y="22302"/>
                  <a:pt x="28006" y="23315"/>
                  <a:pt x="27523" y="23315"/>
                </a:cubicBezTo>
                <a:cubicBezTo>
                  <a:pt x="27523" y="23315"/>
                  <a:pt x="26557" y="23825"/>
                  <a:pt x="26557" y="24331"/>
                </a:cubicBezTo>
                <a:cubicBezTo>
                  <a:pt x="26557" y="24331"/>
                  <a:pt x="27040" y="25344"/>
                  <a:pt x="27523" y="25344"/>
                </a:cubicBezTo>
                <a:lnTo>
                  <a:pt x="28006" y="26356"/>
                </a:lnTo>
                <a:cubicBezTo>
                  <a:pt x="28489" y="26356"/>
                  <a:pt x="28972" y="25850"/>
                  <a:pt x="29455" y="25344"/>
                </a:cubicBezTo>
                <a:lnTo>
                  <a:pt x="30420" y="24837"/>
                </a:lnTo>
                <a:cubicBezTo>
                  <a:pt x="30420" y="24331"/>
                  <a:pt x="29455" y="23825"/>
                  <a:pt x="29455" y="23825"/>
                </a:cubicBezTo>
                <a:close/>
                <a:moveTo>
                  <a:pt x="51183" y="13178"/>
                </a:moveTo>
                <a:cubicBezTo>
                  <a:pt x="51183" y="13178"/>
                  <a:pt x="50700" y="12166"/>
                  <a:pt x="50218" y="12166"/>
                </a:cubicBezTo>
                <a:lnTo>
                  <a:pt x="49252" y="13178"/>
                </a:lnTo>
                <a:cubicBezTo>
                  <a:pt x="49252" y="13178"/>
                  <a:pt x="48286" y="13684"/>
                  <a:pt x="48286" y="14190"/>
                </a:cubicBezTo>
                <a:lnTo>
                  <a:pt x="48769" y="15207"/>
                </a:lnTo>
                <a:cubicBezTo>
                  <a:pt x="49252" y="15207"/>
                  <a:pt x="49735" y="16219"/>
                  <a:pt x="49735" y="16219"/>
                </a:cubicBezTo>
                <a:cubicBezTo>
                  <a:pt x="49735" y="16219"/>
                  <a:pt x="50700" y="15713"/>
                  <a:pt x="50700" y="15207"/>
                </a:cubicBezTo>
                <a:cubicBezTo>
                  <a:pt x="51183" y="15207"/>
                  <a:pt x="52149" y="14701"/>
                  <a:pt x="52149" y="14701"/>
                </a:cubicBezTo>
                <a:cubicBezTo>
                  <a:pt x="52149" y="14190"/>
                  <a:pt x="51183" y="13684"/>
                  <a:pt x="51183" y="13178"/>
                </a:cubicBezTo>
                <a:close/>
                <a:moveTo>
                  <a:pt x="57460" y="15207"/>
                </a:moveTo>
                <a:cubicBezTo>
                  <a:pt x="57460" y="15207"/>
                  <a:pt x="56977" y="14701"/>
                  <a:pt x="56977" y="14190"/>
                </a:cubicBezTo>
                <a:cubicBezTo>
                  <a:pt x="56495" y="14190"/>
                  <a:pt x="56012" y="13178"/>
                  <a:pt x="56012" y="13178"/>
                </a:cubicBezTo>
                <a:lnTo>
                  <a:pt x="55046" y="14190"/>
                </a:lnTo>
                <a:cubicBezTo>
                  <a:pt x="55046" y="14190"/>
                  <a:pt x="56012" y="14701"/>
                  <a:pt x="56012" y="15207"/>
                </a:cubicBezTo>
                <a:cubicBezTo>
                  <a:pt x="55529" y="15207"/>
                  <a:pt x="54563" y="15713"/>
                  <a:pt x="54563" y="15713"/>
                </a:cubicBezTo>
                <a:cubicBezTo>
                  <a:pt x="55046" y="16219"/>
                  <a:pt x="55046" y="16726"/>
                  <a:pt x="55529" y="17236"/>
                </a:cubicBezTo>
                <a:cubicBezTo>
                  <a:pt x="55529" y="17236"/>
                  <a:pt x="56012" y="18248"/>
                  <a:pt x="56495" y="18248"/>
                </a:cubicBezTo>
                <a:lnTo>
                  <a:pt x="57460" y="17236"/>
                </a:lnTo>
                <a:lnTo>
                  <a:pt x="58426" y="16726"/>
                </a:lnTo>
                <a:cubicBezTo>
                  <a:pt x="58426" y="16219"/>
                  <a:pt x="57943" y="15713"/>
                  <a:pt x="57460" y="15207"/>
                </a:cubicBezTo>
                <a:close/>
                <a:moveTo>
                  <a:pt x="92709" y="28385"/>
                </a:moveTo>
                <a:cubicBezTo>
                  <a:pt x="92226" y="28385"/>
                  <a:pt x="92226" y="29397"/>
                  <a:pt x="91743" y="29397"/>
                </a:cubicBezTo>
                <a:cubicBezTo>
                  <a:pt x="91260" y="28385"/>
                  <a:pt x="90777" y="27879"/>
                  <a:pt x="89812" y="26862"/>
                </a:cubicBezTo>
                <a:cubicBezTo>
                  <a:pt x="89812" y="26862"/>
                  <a:pt x="89329" y="26356"/>
                  <a:pt x="89329" y="25850"/>
                </a:cubicBezTo>
                <a:lnTo>
                  <a:pt x="88363" y="26862"/>
                </a:lnTo>
                <a:cubicBezTo>
                  <a:pt x="87880" y="26862"/>
                  <a:pt x="87397" y="25850"/>
                  <a:pt x="87397" y="25850"/>
                </a:cubicBezTo>
                <a:cubicBezTo>
                  <a:pt x="86914" y="25344"/>
                  <a:pt x="86914" y="24331"/>
                  <a:pt x="86432" y="24331"/>
                </a:cubicBezTo>
                <a:cubicBezTo>
                  <a:pt x="85949" y="24331"/>
                  <a:pt x="85949" y="25344"/>
                  <a:pt x="85466" y="25344"/>
                </a:cubicBezTo>
                <a:cubicBezTo>
                  <a:pt x="84983" y="24837"/>
                  <a:pt x="84983" y="24837"/>
                  <a:pt x="84500" y="24331"/>
                </a:cubicBezTo>
                <a:cubicBezTo>
                  <a:pt x="84500" y="24331"/>
                  <a:pt x="83535" y="24837"/>
                  <a:pt x="83535" y="25344"/>
                </a:cubicBezTo>
                <a:cubicBezTo>
                  <a:pt x="83535" y="25344"/>
                  <a:pt x="84017" y="25850"/>
                  <a:pt x="84500" y="26356"/>
                </a:cubicBezTo>
                <a:cubicBezTo>
                  <a:pt x="84500" y="26356"/>
                  <a:pt x="84983" y="26862"/>
                  <a:pt x="84983" y="27373"/>
                </a:cubicBezTo>
                <a:cubicBezTo>
                  <a:pt x="85466" y="27879"/>
                  <a:pt x="85949" y="27879"/>
                  <a:pt x="85949" y="28385"/>
                </a:cubicBezTo>
                <a:cubicBezTo>
                  <a:pt x="86432" y="28891"/>
                  <a:pt x="86432" y="29397"/>
                  <a:pt x="86914" y="29397"/>
                </a:cubicBezTo>
                <a:cubicBezTo>
                  <a:pt x="86914" y="29908"/>
                  <a:pt x="87397" y="30414"/>
                  <a:pt x="87397" y="30920"/>
                </a:cubicBezTo>
                <a:cubicBezTo>
                  <a:pt x="87880" y="30920"/>
                  <a:pt x="88363" y="29908"/>
                  <a:pt x="88846" y="29908"/>
                </a:cubicBezTo>
                <a:cubicBezTo>
                  <a:pt x="88846" y="29908"/>
                  <a:pt x="89329" y="28891"/>
                  <a:pt x="89812" y="28891"/>
                </a:cubicBezTo>
                <a:cubicBezTo>
                  <a:pt x="89812" y="28891"/>
                  <a:pt x="90294" y="29908"/>
                  <a:pt x="90777" y="29908"/>
                </a:cubicBezTo>
                <a:cubicBezTo>
                  <a:pt x="90777" y="30414"/>
                  <a:pt x="91260" y="29397"/>
                  <a:pt x="91743" y="29397"/>
                </a:cubicBezTo>
                <a:cubicBezTo>
                  <a:pt x="91743" y="29397"/>
                  <a:pt x="92226" y="30414"/>
                  <a:pt x="92709" y="30414"/>
                </a:cubicBezTo>
                <a:lnTo>
                  <a:pt x="93675" y="29397"/>
                </a:lnTo>
                <a:lnTo>
                  <a:pt x="92709" y="28385"/>
                </a:lnTo>
                <a:close/>
                <a:moveTo>
                  <a:pt x="100918" y="18248"/>
                </a:moveTo>
                <a:cubicBezTo>
                  <a:pt x="100435" y="18248"/>
                  <a:pt x="99952" y="17742"/>
                  <a:pt x="99952" y="17236"/>
                </a:cubicBezTo>
                <a:cubicBezTo>
                  <a:pt x="99952" y="16726"/>
                  <a:pt x="98986" y="16219"/>
                  <a:pt x="98986" y="16219"/>
                </a:cubicBezTo>
                <a:lnTo>
                  <a:pt x="100435" y="15207"/>
                </a:lnTo>
                <a:cubicBezTo>
                  <a:pt x="99952" y="15207"/>
                  <a:pt x="99469" y="14190"/>
                  <a:pt x="99469" y="14190"/>
                </a:cubicBezTo>
                <a:cubicBezTo>
                  <a:pt x="98986" y="14190"/>
                  <a:pt x="98503" y="15207"/>
                  <a:pt x="98503" y="15207"/>
                </a:cubicBezTo>
                <a:cubicBezTo>
                  <a:pt x="98020" y="15207"/>
                  <a:pt x="97537" y="15713"/>
                  <a:pt x="97055" y="15713"/>
                </a:cubicBezTo>
                <a:cubicBezTo>
                  <a:pt x="97055" y="16219"/>
                  <a:pt x="98020" y="16726"/>
                  <a:pt x="98020" y="17236"/>
                </a:cubicBezTo>
                <a:cubicBezTo>
                  <a:pt x="98020" y="17236"/>
                  <a:pt x="98503" y="17742"/>
                  <a:pt x="98986" y="18248"/>
                </a:cubicBezTo>
                <a:cubicBezTo>
                  <a:pt x="98986" y="18248"/>
                  <a:pt x="99469" y="18755"/>
                  <a:pt x="99952" y="19261"/>
                </a:cubicBezTo>
                <a:cubicBezTo>
                  <a:pt x="99952" y="19261"/>
                  <a:pt x="98503" y="19767"/>
                  <a:pt x="98503" y="20277"/>
                </a:cubicBezTo>
                <a:lnTo>
                  <a:pt x="99469" y="21290"/>
                </a:lnTo>
                <a:cubicBezTo>
                  <a:pt x="99952" y="21796"/>
                  <a:pt x="99952" y="22302"/>
                  <a:pt x="100435" y="22302"/>
                </a:cubicBezTo>
                <a:lnTo>
                  <a:pt x="101400" y="21290"/>
                </a:lnTo>
                <a:cubicBezTo>
                  <a:pt x="101400" y="21290"/>
                  <a:pt x="100435" y="20784"/>
                  <a:pt x="100435" y="20277"/>
                </a:cubicBezTo>
                <a:lnTo>
                  <a:pt x="101883" y="19767"/>
                </a:lnTo>
                <a:cubicBezTo>
                  <a:pt x="101400" y="19261"/>
                  <a:pt x="100918" y="18755"/>
                  <a:pt x="100918" y="18248"/>
                </a:cubicBezTo>
                <a:close/>
                <a:moveTo>
                  <a:pt x="112506" y="16219"/>
                </a:moveTo>
                <a:cubicBezTo>
                  <a:pt x="112506" y="16219"/>
                  <a:pt x="112024" y="16726"/>
                  <a:pt x="111541" y="16726"/>
                </a:cubicBezTo>
                <a:cubicBezTo>
                  <a:pt x="112024" y="17236"/>
                  <a:pt x="112024" y="17742"/>
                  <a:pt x="112506" y="18248"/>
                </a:cubicBezTo>
                <a:cubicBezTo>
                  <a:pt x="112506" y="18248"/>
                  <a:pt x="112989" y="18755"/>
                  <a:pt x="113472" y="19261"/>
                </a:cubicBezTo>
                <a:cubicBezTo>
                  <a:pt x="113472" y="19261"/>
                  <a:pt x="113955" y="18248"/>
                  <a:pt x="114438" y="18248"/>
                </a:cubicBezTo>
                <a:cubicBezTo>
                  <a:pt x="114438" y="18248"/>
                  <a:pt x="114921" y="19261"/>
                  <a:pt x="115404" y="19261"/>
                </a:cubicBezTo>
                <a:cubicBezTo>
                  <a:pt x="115404" y="19261"/>
                  <a:pt x="115886" y="18755"/>
                  <a:pt x="116369" y="18755"/>
                </a:cubicBezTo>
                <a:cubicBezTo>
                  <a:pt x="115886" y="18248"/>
                  <a:pt x="115886" y="17742"/>
                  <a:pt x="115404" y="17236"/>
                </a:cubicBezTo>
                <a:cubicBezTo>
                  <a:pt x="115404" y="17236"/>
                  <a:pt x="114921" y="16219"/>
                  <a:pt x="114438" y="16219"/>
                </a:cubicBezTo>
                <a:cubicBezTo>
                  <a:pt x="114438" y="16219"/>
                  <a:pt x="113955" y="17236"/>
                  <a:pt x="113472" y="17236"/>
                </a:cubicBezTo>
                <a:cubicBezTo>
                  <a:pt x="113472" y="17236"/>
                  <a:pt x="112989" y="15713"/>
                  <a:pt x="112506" y="16219"/>
                </a:cubicBezTo>
                <a:close/>
                <a:moveTo>
                  <a:pt x="116852" y="12672"/>
                </a:moveTo>
                <a:cubicBezTo>
                  <a:pt x="116852" y="12672"/>
                  <a:pt x="115886" y="13684"/>
                  <a:pt x="115886" y="13178"/>
                </a:cubicBezTo>
                <a:cubicBezTo>
                  <a:pt x="115886" y="13178"/>
                  <a:pt x="115404" y="12166"/>
                  <a:pt x="114921" y="12166"/>
                </a:cubicBezTo>
                <a:cubicBezTo>
                  <a:pt x="114921" y="12672"/>
                  <a:pt x="113955" y="12672"/>
                  <a:pt x="113955" y="13178"/>
                </a:cubicBezTo>
                <a:lnTo>
                  <a:pt x="114921" y="14190"/>
                </a:lnTo>
                <a:cubicBezTo>
                  <a:pt x="114921" y="14190"/>
                  <a:pt x="115404" y="15207"/>
                  <a:pt x="115886" y="15207"/>
                </a:cubicBezTo>
                <a:cubicBezTo>
                  <a:pt x="115886" y="15207"/>
                  <a:pt x="116369" y="14701"/>
                  <a:pt x="116852" y="14701"/>
                </a:cubicBezTo>
                <a:lnTo>
                  <a:pt x="117818" y="13684"/>
                </a:lnTo>
                <a:cubicBezTo>
                  <a:pt x="117818" y="13684"/>
                  <a:pt x="117335" y="12672"/>
                  <a:pt x="116852" y="12672"/>
                </a:cubicBezTo>
                <a:close/>
                <a:moveTo>
                  <a:pt x="119749" y="22808"/>
                </a:moveTo>
                <a:cubicBezTo>
                  <a:pt x="119266" y="22808"/>
                  <a:pt x="118784" y="23825"/>
                  <a:pt x="118301" y="23825"/>
                </a:cubicBezTo>
                <a:lnTo>
                  <a:pt x="117818" y="22808"/>
                </a:lnTo>
                <a:cubicBezTo>
                  <a:pt x="117335" y="22808"/>
                  <a:pt x="116852" y="23825"/>
                  <a:pt x="116369" y="23825"/>
                </a:cubicBezTo>
                <a:cubicBezTo>
                  <a:pt x="116369" y="23825"/>
                  <a:pt x="115886" y="22808"/>
                  <a:pt x="115886" y="22302"/>
                </a:cubicBezTo>
                <a:cubicBezTo>
                  <a:pt x="115886" y="22808"/>
                  <a:pt x="114921" y="22808"/>
                  <a:pt x="114921" y="23315"/>
                </a:cubicBezTo>
                <a:cubicBezTo>
                  <a:pt x="114438" y="23825"/>
                  <a:pt x="115404" y="24331"/>
                  <a:pt x="115404" y="24331"/>
                </a:cubicBezTo>
                <a:cubicBezTo>
                  <a:pt x="115886" y="24837"/>
                  <a:pt x="115886" y="25344"/>
                  <a:pt x="116369" y="25850"/>
                </a:cubicBezTo>
                <a:cubicBezTo>
                  <a:pt x="116852" y="25850"/>
                  <a:pt x="116852" y="26356"/>
                  <a:pt x="117335" y="26862"/>
                </a:cubicBezTo>
                <a:cubicBezTo>
                  <a:pt x="117335" y="26356"/>
                  <a:pt x="117818" y="26356"/>
                  <a:pt x="118301" y="25850"/>
                </a:cubicBezTo>
                <a:cubicBezTo>
                  <a:pt x="118784" y="25344"/>
                  <a:pt x="119749" y="24837"/>
                  <a:pt x="120232" y="24331"/>
                </a:cubicBezTo>
                <a:cubicBezTo>
                  <a:pt x="120232" y="24331"/>
                  <a:pt x="119749" y="23315"/>
                  <a:pt x="119749" y="22808"/>
                </a:cubicBezTo>
                <a:close/>
                <a:moveTo>
                  <a:pt x="133269" y="22808"/>
                </a:moveTo>
                <a:cubicBezTo>
                  <a:pt x="132786" y="22808"/>
                  <a:pt x="132786" y="21796"/>
                  <a:pt x="132304" y="21796"/>
                </a:cubicBezTo>
                <a:lnTo>
                  <a:pt x="131338" y="22808"/>
                </a:lnTo>
                <a:cubicBezTo>
                  <a:pt x="130855" y="22808"/>
                  <a:pt x="130372" y="21290"/>
                  <a:pt x="130372" y="21796"/>
                </a:cubicBezTo>
                <a:cubicBezTo>
                  <a:pt x="129889" y="21796"/>
                  <a:pt x="129889" y="22302"/>
                  <a:pt x="129406" y="22302"/>
                </a:cubicBezTo>
                <a:cubicBezTo>
                  <a:pt x="129406" y="22808"/>
                  <a:pt x="129889" y="23315"/>
                  <a:pt x="130372" y="23315"/>
                </a:cubicBezTo>
                <a:cubicBezTo>
                  <a:pt x="130372" y="23825"/>
                  <a:pt x="130855" y="24331"/>
                  <a:pt x="130855" y="24837"/>
                </a:cubicBezTo>
                <a:lnTo>
                  <a:pt x="131821" y="25850"/>
                </a:lnTo>
                <a:lnTo>
                  <a:pt x="132786" y="24837"/>
                </a:lnTo>
                <a:cubicBezTo>
                  <a:pt x="133269" y="24837"/>
                  <a:pt x="133752" y="24331"/>
                  <a:pt x="133752" y="23825"/>
                </a:cubicBezTo>
                <a:cubicBezTo>
                  <a:pt x="133752" y="23825"/>
                  <a:pt x="133269" y="23315"/>
                  <a:pt x="133269" y="22808"/>
                </a:cubicBezTo>
                <a:close/>
                <a:moveTo>
                  <a:pt x="139064" y="23825"/>
                </a:moveTo>
                <a:cubicBezTo>
                  <a:pt x="138581" y="23315"/>
                  <a:pt x="138098" y="22808"/>
                  <a:pt x="138098" y="22808"/>
                </a:cubicBezTo>
                <a:cubicBezTo>
                  <a:pt x="138098" y="22302"/>
                  <a:pt x="137132" y="21796"/>
                  <a:pt x="137132" y="21290"/>
                </a:cubicBezTo>
                <a:lnTo>
                  <a:pt x="138098" y="20784"/>
                </a:lnTo>
                <a:cubicBezTo>
                  <a:pt x="138098" y="20277"/>
                  <a:pt x="137615" y="19767"/>
                  <a:pt x="137615" y="19261"/>
                </a:cubicBezTo>
                <a:cubicBezTo>
                  <a:pt x="137132" y="19261"/>
                  <a:pt x="137132" y="18755"/>
                  <a:pt x="136649" y="18248"/>
                </a:cubicBezTo>
                <a:cubicBezTo>
                  <a:pt x="136166" y="17742"/>
                  <a:pt x="136166" y="17742"/>
                  <a:pt x="135684" y="17236"/>
                </a:cubicBezTo>
                <a:cubicBezTo>
                  <a:pt x="135684" y="17742"/>
                  <a:pt x="134718" y="17742"/>
                  <a:pt x="134718" y="18248"/>
                </a:cubicBezTo>
                <a:cubicBezTo>
                  <a:pt x="134718" y="18248"/>
                  <a:pt x="135684" y="18755"/>
                  <a:pt x="135684" y="19261"/>
                </a:cubicBezTo>
                <a:cubicBezTo>
                  <a:pt x="135684" y="19767"/>
                  <a:pt x="136166" y="20277"/>
                  <a:pt x="136166" y="20277"/>
                </a:cubicBezTo>
                <a:cubicBezTo>
                  <a:pt x="136649" y="20277"/>
                  <a:pt x="137132" y="21290"/>
                  <a:pt x="137132" y="21290"/>
                </a:cubicBezTo>
                <a:cubicBezTo>
                  <a:pt x="137132" y="21796"/>
                  <a:pt x="136166" y="22302"/>
                  <a:pt x="136166" y="22302"/>
                </a:cubicBezTo>
                <a:cubicBezTo>
                  <a:pt x="136166" y="22808"/>
                  <a:pt x="136649" y="23315"/>
                  <a:pt x="137132" y="23315"/>
                </a:cubicBezTo>
                <a:cubicBezTo>
                  <a:pt x="137132" y="23825"/>
                  <a:pt x="137615" y="24331"/>
                  <a:pt x="137615" y="24837"/>
                </a:cubicBezTo>
                <a:lnTo>
                  <a:pt x="136649" y="25344"/>
                </a:lnTo>
                <a:cubicBezTo>
                  <a:pt x="136649" y="25850"/>
                  <a:pt x="137615" y="26356"/>
                  <a:pt x="137615" y="26356"/>
                </a:cubicBezTo>
                <a:cubicBezTo>
                  <a:pt x="137615" y="26862"/>
                  <a:pt x="138098" y="27373"/>
                  <a:pt x="138098" y="27879"/>
                </a:cubicBezTo>
                <a:cubicBezTo>
                  <a:pt x="138581" y="27373"/>
                  <a:pt x="139546" y="27373"/>
                  <a:pt x="139546" y="26862"/>
                </a:cubicBezTo>
                <a:cubicBezTo>
                  <a:pt x="139546" y="26356"/>
                  <a:pt x="138581" y="25850"/>
                  <a:pt x="138581" y="25850"/>
                </a:cubicBezTo>
                <a:cubicBezTo>
                  <a:pt x="138581" y="25344"/>
                  <a:pt x="137615" y="24837"/>
                  <a:pt x="137615" y="24837"/>
                </a:cubicBezTo>
                <a:cubicBezTo>
                  <a:pt x="137615" y="24331"/>
                  <a:pt x="139064" y="23825"/>
                  <a:pt x="139064" y="23825"/>
                </a:cubicBezTo>
                <a:close/>
                <a:moveTo>
                  <a:pt x="145341" y="25850"/>
                </a:moveTo>
                <a:cubicBezTo>
                  <a:pt x="145341" y="25344"/>
                  <a:pt x="144858" y="24837"/>
                  <a:pt x="144375" y="24331"/>
                </a:cubicBezTo>
                <a:lnTo>
                  <a:pt x="143892" y="23315"/>
                </a:lnTo>
                <a:cubicBezTo>
                  <a:pt x="143409" y="23315"/>
                  <a:pt x="142926" y="24331"/>
                  <a:pt x="142444" y="24331"/>
                </a:cubicBezTo>
                <a:cubicBezTo>
                  <a:pt x="142444" y="24331"/>
                  <a:pt x="141478" y="24837"/>
                  <a:pt x="141478" y="25344"/>
                </a:cubicBezTo>
                <a:lnTo>
                  <a:pt x="142444" y="26356"/>
                </a:lnTo>
                <a:cubicBezTo>
                  <a:pt x="142926" y="26356"/>
                  <a:pt x="142926" y="25344"/>
                  <a:pt x="143409" y="25344"/>
                </a:cubicBezTo>
                <a:cubicBezTo>
                  <a:pt x="143892" y="26356"/>
                  <a:pt x="144375" y="26862"/>
                  <a:pt x="145341" y="27879"/>
                </a:cubicBezTo>
                <a:cubicBezTo>
                  <a:pt x="145341" y="27373"/>
                  <a:pt x="146306" y="27373"/>
                  <a:pt x="146306" y="26862"/>
                </a:cubicBezTo>
                <a:cubicBezTo>
                  <a:pt x="146306" y="26356"/>
                  <a:pt x="145341" y="25850"/>
                  <a:pt x="145341" y="25850"/>
                </a:cubicBezTo>
                <a:close/>
                <a:moveTo>
                  <a:pt x="184935" y="19261"/>
                </a:moveTo>
                <a:lnTo>
                  <a:pt x="183969" y="19767"/>
                </a:lnTo>
                <a:cubicBezTo>
                  <a:pt x="183487" y="20277"/>
                  <a:pt x="183004" y="20784"/>
                  <a:pt x="182521" y="20784"/>
                </a:cubicBezTo>
                <a:lnTo>
                  <a:pt x="182038" y="19767"/>
                </a:lnTo>
                <a:cubicBezTo>
                  <a:pt x="181555" y="19767"/>
                  <a:pt x="181072" y="20784"/>
                  <a:pt x="181072" y="20277"/>
                </a:cubicBezTo>
                <a:cubicBezTo>
                  <a:pt x="180589" y="20277"/>
                  <a:pt x="180106" y="19767"/>
                  <a:pt x="180106" y="19261"/>
                </a:cubicBezTo>
                <a:cubicBezTo>
                  <a:pt x="179624" y="19261"/>
                  <a:pt x="179624" y="18755"/>
                  <a:pt x="179141" y="18248"/>
                </a:cubicBezTo>
                <a:cubicBezTo>
                  <a:pt x="179141" y="18755"/>
                  <a:pt x="178175" y="18755"/>
                  <a:pt x="178175" y="19261"/>
                </a:cubicBezTo>
                <a:cubicBezTo>
                  <a:pt x="178175" y="19261"/>
                  <a:pt x="178658" y="19767"/>
                  <a:pt x="179141" y="20277"/>
                </a:cubicBezTo>
                <a:cubicBezTo>
                  <a:pt x="179141" y="20784"/>
                  <a:pt x="179624" y="21290"/>
                  <a:pt x="179624" y="21290"/>
                </a:cubicBezTo>
                <a:cubicBezTo>
                  <a:pt x="180106" y="21796"/>
                  <a:pt x="180106" y="22302"/>
                  <a:pt x="180589" y="22302"/>
                </a:cubicBezTo>
                <a:cubicBezTo>
                  <a:pt x="180589" y="22808"/>
                  <a:pt x="181555" y="21796"/>
                  <a:pt x="181555" y="21796"/>
                </a:cubicBezTo>
                <a:cubicBezTo>
                  <a:pt x="182038" y="21796"/>
                  <a:pt x="182521" y="22808"/>
                  <a:pt x="182521" y="22808"/>
                </a:cubicBezTo>
                <a:cubicBezTo>
                  <a:pt x="183004" y="22808"/>
                  <a:pt x="183487" y="22302"/>
                  <a:pt x="183487" y="21796"/>
                </a:cubicBezTo>
                <a:cubicBezTo>
                  <a:pt x="183969" y="21796"/>
                  <a:pt x="184452" y="21290"/>
                  <a:pt x="184452" y="21290"/>
                </a:cubicBezTo>
                <a:cubicBezTo>
                  <a:pt x="184935" y="20784"/>
                  <a:pt x="185418" y="20277"/>
                  <a:pt x="185901" y="20277"/>
                </a:cubicBezTo>
                <a:cubicBezTo>
                  <a:pt x="185418" y="20277"/>
                  <a:pt x="185418" y="19261"/>
                  <a:pt x="184935" y="19261"/>
                </a:cubicBezTo>
                <a:close/>
                <a:moveTo>
                  <a:pt x="192661" y="18248"/>
                </a:moveTo>
                <a:cubicBezTo>
                  <a:pt x="192178" y="17236"/>
                  <a:pt x="191695" y="16726"/>
                  <a:pt x="191212" y="15713"/>
                </a:cubicBezTo>
                <a:cubicBezTo>
                  <a:pt x="190247" y="16219"/>
                  <a:pt x="189764" y="17236"/>
                  <a:pt x="188798" y="17742"/>
                </a:cubicBezTo>
                <a:cubicBezTo>
                  <a:pt x="189281" y="18248"/>
                  <a:pt x="190247" y="19261"/>
                  <a:pt x="190730" y="19767"/>
                </a:cubicBezTo>
                <a:cubicBezTo>
                  <a:pt x="191212" y="20784"/>
                  <a:pt x="191695" y="21290"/>
                  <a:pt x="192178" y="22302"/>
                </a:cubicBezTo>
                <a:cubicBezTo>
                  <a:pt x="192661" y="22302"/>
                  <a:pt x="192661" y="22808"/>
                  <a:pt x="193144" y="23315"/>
                </a:cubicBezTo>
                <a:cubicBezTo>
                  <a:pt x="193627" y="22808"/>
                  <a:pt x="194592" y="22302"/>
                  <a:pt x="195075" y="21290"/>
                </a:cubicBezTo>
                <a:cubicBezTo>
                  <a:pt x="194592" y="20784"/>
                  <a:pt x="194110" y="20277"/>
                  <a:pt x="193627" y="19261"/>
                </a:cubicBezTo>
                <a:cubicBezTo>
                  <a:pt x="193144" y="18755"/>
                  <a:pt x="193144" y="18755"/>
                  <a:pt x="192661" y="18248"/>
                </a:cubicBezTo>
                <a:close/>
                <a:moveTo>
                  <a:pt x="197973" y="13684"/>
                </a:moveTo>
                <a:cubicBezTo>
                  <a:pt x="197490" y="13178"/>
                  <a:pt x="197007" y="12166"/>
                  <a:pt x="196524" y="11659"/>
                </a:cubicBezTo>
                <a:cubicBezTo>
                  <a:pt x="196041" y="11659"/>
                  <a:pt x="195558" y="12166"/>
                  <a:pt x="195558" y="12672"/>
                </a:cubicBezTo>
                <a:cubicBezTo>
                  <a:pt x="195075" y="12672"/>
                  <a:pt x="194110" y="13178"/>
                  <a:pt x="194110" y="13178"/>
                </a:cubicBezTo>
                <a:cubicBezTo>
                  <a:pt x="194110" y="13684"/>
                  <a:pt x="195075" y="14190"/>
                  <a:pt x="195075" y="14190"/>
                </a:cubicBezTo>
                <a:cubicBezTo>
                  <a:pt x="195558" y="14701"/>
                  <a:pt x="195558" y="15207"/>
                  <a:pt x="196041" y="15713"/>
                </a:cubicBezTo>
                <a:cubicBezTo>
                  <a:pt x="196041" y="15713"/>
                  <a:pt x="196524" y="16726"/>
                  <a:pt x="197007" y="16726"/>
                </a:cubicBezTo>
                <a:lnTo>
                  <a:pt x="197973" y="15713"/>
                </a:lnTo>
                <a:lnTo>
                  <a:pt x="198938" y="15207"/>
                </a:lnTo>
                <a:cubicBezTo>
                  <a:pt x="198938" y="14701"/>
                  <a:pt x="198455" y="14190"/>
                  <a:pt x="197973" y="13684"/>
                </a:cubicBezTo>
                <a:close/>
                <a:moveTo>
                  <a:pt x="212941" y="12672"/>
                </a:moveTo>
                <a:cubicBezTo>
                  <a:pt x="212458" y="12672"/>
                  <a:pt x="212458" y="12166"/>
                  <a:pt x="211975" y="11659"/>
                </a:cubicBezTo>
                <a:cubicBezTo>
                  <a:pt x="211975" y="11659"/>
                  <a:pt x="211493" y="10643"/>
                  <a:pt x="211010" y="10643"/>
                </a:cubicBezTo>
                <a:cubicBezTo>
                  <a:pt x="211010" y="10643"/>
                  <a:pt x="210527" y="11153"/>
                  <a:pt x="210044" y="11659"/>
                </a:cubicBezTo>
                <a:cubicBezTo>
                  <a:pt x="209561" y="11659"/>
                  <a:pt x="209561" y="12166"/>
                  <a:pt x="209078" y="12166"/>
                </a:cubicBezTo>
                <a:cubicBezTo>
                  <a:pt x="208595" y="12166"/>
                  <a:pt x="208595" y="11659"/>
                  <a:pt x="208113" y="11153"/>
                </a:cubicBezTo>
                <a:cubicBezTo>
                  <a:pt x="208113" y="11659"/>
                  <a:pt x="207147" y="11659"/>
                  <a:pt x="207147" y="12166"/>
                </a:cubicBezTo>
                <a:cubicBezTo>
                  <a:pt x="207147" y="12166"/>
                  <a:pt x="207630" y="13178"/>
                  <a:pt x="208113" y="13178"/>
                </a:cubicBezTo>
                <a:cubicBezTo>
                  <a:pt x="208113" y="13684"/>
                  <a:pt x="208595" y="14190"/>
                  <a:pt x="208595" y="14190"/>
                </a:cubicBezTo>
                <a:cubicBezTo>
                  <a:pt x="209078" y="14701"/>
                  <a:pt x="209078" y="15207"/>
                  <a:pt x="209561" y="15207"/>
                </a:cubicBezTo>
                <a:cubicBezTo>
                  <a:pt x="210044" y="15713"/>
                  <a:pt x="210527" y="14701"/>
                  <a:pt x="210527" y="14701"/>
                </a:cubicBezTo>
                <a:cubicBezTo>
                  <a:pt x="211010" y="14701"/>
                  <a:pt x="211493" y="13684"/>
                  <a:pt x="211493" y="13684"/>
                </a:cubicBezTo>
                <a:cubicBezTo>
                  <a:pt x="211975" y="13684"/>
                  <a:pt x="212458" y="14701"/>
                  <a:pt x="212458" y="14701"/>
                </a:cubicBezTo>
                <a:lnTo>
                  <a:pt x="213424" y="14190"/>
                </a:lnTo>
                <a:cubicBezTo>
                  <a:pt x="213424" y="13684"/>
                  <a:pt x="212941" y="13178"/>
                  <a:pt x="212941" y="12672"/>
                </a:cubicBezTo>
                <a:close/>
                <a:moveTo>
                  <a:pt x="225012" y="24837"/>
                </a:moveTo>
                <a:lnTo>
                  <a:pt x="225978" y="23825"/>
                </a:lnTo>
                <a:lnTo>
                  <a:pt x="225012" y="22808"/>
                </a:lnTo>
                <a:cubicBezTo>
                  <a:pt x="225012" y="22808"/>
                  <a:pt x="224047" y="23825"/>
                  <a:pt x="224047" y="23315"/>
                </a:cubicBezTo>
                <a:cubicBezTo>
                  <a:pt x="223564" y="23315"/>
                  <a:pt x="223564" y="22808"/>
                  <a:pt x="223081" y="22302"/>
                </a:cubicBezTo>
                <a:cubicBezTo>
                  <a:pt x="223081" y="22808"/>
                  <a:pt x="222115" y="22808"/>
                  <a:pt x="222115" y="23315"/>
                </a:cubicBezTo>
                <a:cubicBezTo>
                  <a:pt x="222115" y="23825"/>
                  <a:pt x="223081" y="24331"/>
                  <a:pt x="223081" y="24331"/>
                </a:cubicBezTo>
                <a:cubicBezTo>
                  <a:pt x="223081" y="24837"/>
                  <a:pt x="223564" y="25344"/>
                  <a:pt x="223564" y="25344"/>
                </a:cubicBezTo>
                <a:cubicBezTo>
                  <a:pt x="223564" y="25850"/>
                  <a:pt x="222598" y="26356"/>
                  <a:pt x="222598" y="26356"/>
                </a:cubicBezTo>
                <a:cubicBezTo>
                  <a:pt x="222598" y="26862"/>
                  <a:pt x="223564" y="27373"/>
                  <a:pt x="223564" y="27373"/>
                </a:cubicBezTo>
                <a:cubicBezTo>
                  <a:pt x="223564" y="27879"/>
                  <a:pt x="222598" y="28385"/>
                  <a:pt x="222598" y="28385"/>
                </a:cubicBezTo>
                <a:cubicBezTo>
                  <a:pt x="222598" y="28891"/>
                  <a:pt x="223081" y="29397"/>
                  <a:pt x="223081" y="29397"/>
                </a:cubicBezTo>
                <a:cubicBezTo>
                  <a:pt x="223564" y="29397"/>
                  <a:pt x="224047" y="28385"/>
                  <a:pt x="224530" y="28891"/>
                </a:cubicBezTo>
                <a:lnTo>
                  <a:pt x="225012" y="29908"/>
                </a:lnTo>
                <a:cubicBezTo>
                  <a:pt x="225495" y="29397"/>
                  <a:pt x="225978" y="29397"/>
                  <a:pt x="225978" y="28891"/>
                </a:cubicBezTo>
                <a:cubicBezTo>
                  <a:pt x="226461" y="28891"/>
                  <a:pt x="225495" y="27879"/>
                  <a:pt x="225495" y="27879"/>
                </a:cubicBezTo>
                <a:cubicBezTo>
                  <a:pt x="225012" y="27373"/>
                  <a:pt x="224530" y="26862"/>
                  <a:pt x="224530" y="26862"/>
                </a:cubicBezTo>
                <a:cubicBezTo>
                  <a:pt x="224530" y="26356"/>
                  <a:pt x="223564" y="25850"/>
                  <a:pt x="223564" y="25344"/>
                </a:cubicBezTo>
                <a:cubicBezTo>
                  <a:pt x="223564" y="25344"/>
                  <a:pt x="224530" y="24837"/>
                  <a:pt x="225012" y="24837"/>
                </a:cubicBezTo>
                <a:close/>
                <a:moveTo>
                  <a:pt x="234187" y="18755"/>
                </a:moveTo>
                <a:lnTo>
                  <a:pt x="233221" y="19767"/>
                </a:lnTo>
                <a:cubicBezTo>
                  <a:pt x="232738" y="19767"/>
                  <a:pt x="232738" y="18755"/>
                  <a:pt x="232255" y="18755"/>
                </a:cubicBezTo>
                <a:lnTo>
                  <a:pt x="231290" y="19261"/>
                </a:lnTo>
                <a:cubicBezTo>
                  <a:pt x="231290" y="19767"/>
                  <a:pt x="231772" y="20277"/>
                  <a:pt x="232255" y="20784"/>
                </a:cubicBezTo>
                <a:lnTo>
                  <a:pt x="232738" y="21796"/>
                </a:lnTo>
                <a:cubicBezTo>
                  <a:pt x="233221" y="21796"/>
                  <a:pt x="233704" y="20784"/>
                  <a:pt x="234187" y="20784"/>
                </a:cubicBezTo>
                <a:lnTo>
                  <a:pt x="235152" y="20277"/>
                </a:lnTo>
                <a:cubicBezTo>
                  <a:pt x="235152" y="19767"/>
                  <a:pt x="234187" y="19261"/>
                  <a:pt x="234187" y="18755"/>
                </a:cubicBezTo>
                <a:close/>
                <a:moveTo>
                  <a:pt x="242395" y="23315"/>
                </a:moveTo>
                <a:cubicBezTo>
                  <a:pt x="242395" y="22808"/>
                  <a:pt x="241912" y="21796"/>
                  <a:pt x="241430" y="21796"/>
                </a:cubicBezTo>
                <a:cubicBezTo>
                  <a:pt x="241430" y="21796"/>
                  <a:pt x="240947" y="22808"/>
                  <a:pt x="240464" y="22808"/>
                </a:cubicBezTo>
                <a:cubicBezTo>
                  <a:pt x="239981" y="22808"/>
                  <a:pt x="239981" y="21796"/>
                  <a:pt x="239498" y="21796"/>
                </a:cubicBezTo>
                <a:cubicBezTo>
                  <a:pt x="239498" y="21796"/>
                  <a:pt x="238532" y="22302"/>
                  <a:pt x="238532" y="22808"/>
                </a:cubicBezTo>
                <a:cubicBezTo>
                  <a:pt x="238532" y="22808"/>
                  <a:pt x="239498" y="23315"/>
                  <a:pt x="239498" y="23825"/>
                </a:cubicBezTo>
                <a:cubicBezTo>
                  <a:pt x="239498" y="24331"/>
                  <a:pt x="239981" y="24331"/>
                  <a:pt x="240464" y="24837"/>
                </a:cubicBezTo>
                <a:lnTo>
                  <a:pt x="240947" y="25850"/>
                </a:lnTo>
                <a:cubicBezTo>
                  <a:pt x="241430" y="25850"/>
                  <a:pt x="241912" y="25344"/>
                  <a:pt x="242395" y="25344"/>
                </a:cubicBezTo>
                <a:cubicBezTo>
                  <a:pt x="241912" y="24837"/>
                  <a:pt x="241430" y="24331"/>
                  <a:pt x="241430" y="23825"/>
                </a:cubicBezTo>
                <a:lnTo>
                  <a:pt x="242395" y="23315"/>
                </a:lnTo>
                <a:close/>
                <a:moveTo>
                  <a:pt x="255432" y="19767"/>
                </a:moveTo>
                <a:cubicBezTo>
                  <a:pt x="255432" y="19767"/>
                  <a:pt x="254950" y="18755"/>
                  <a:pt x="254467" y="18755"/>
                </a:cubicBezTo>
                <a:cubicBezTo>
                  <a:pt x="254467" y="18755"/>
                  <a:pt x="253501" y="19261"/>
                  <a:pt x="253501" y="19767"/>
                </a:cubicBezTo>
                <a:lnTo>
                  <a:pt x="252535" y="20277"/>
                </a:lnTo>
                <a:cubicBezTo>
                  <a:pt x="252535" y="20784"/>
                  <a:pt x="253018" y="21796"/>
                  <a:pt x="253501" y="21796"/>
                </a:cubicBezTo>
                <a:cubicBezTo>
                  <a:pt x="253501" y="21796"/>
                  <a:pt x="253984" y="20784"/>
                  <a:pt x="254467" y="20784"/>
                </a:cubicBezTo>
                <a:lnTo>
                  <a:pt x="254950" y="21796"/>
                </a:lnTo>
                <a:cubicBezTo>
                  <a:pt x="254950" y="22302"/>
                  <a:pt x="253984" y="22302"/>
                  <a:pt x="253984" y="22808"/>
                </a:cubicBezTo>
                <a:lnTo>
                  <a:pt x="254950" y="23825"/>
                </a:lnTo>
                <a:cubicBezTo>
                  <a:pt x="254950" y="23825"/>
                  <a:pt x="255915" y="23315"/>
                  <a:pt x="255915" y="22808"/>
                </a:cubicBezTo>
                <a:lnTo>
                  <a:pt x="254950" y="21796"/>
                </a:lnTo>
                <a:cubicBezTo>
                  <a:pt x="255432" y="21290"/>
                  <a:pt x="255915" y="21290"/>
                  <a:pt x="256398" y="20784"/>
                </a:cubicBezTo>
                <a:cubicBezTo>
                  <a:pt x="255915" y="20784"/>
                  <a:pt x="255915" y="20277"/>
                  <a:pt x="255432" y="19767"/>
                </a:cubicBezTo>
                <a:close/>
                <a:moveTo>
                  <a:pt x="275230" y="16726"/>
                </a:moveTo>
                <a:cubicBezTo>
                  <a:pt x="274747" y="16219"/>
                  <a:pt x="274747" y="15713"/>
                  <a:pt x="274264" y="15207"/>
                </a:cubicBezTo>
                <a:lnTo>
                  <a:pt x="273781" y="14190"/>
                </a:lnTo>
                <a:cubicBezTo>
                  <a:pt x="273298" y="14190"/>
                  <a:pt x="272816" y="15207"/>
                  <a:pt x="272333" y="15207"/>
                </a:cubicBezTo>
                <a:cubicBezTo>
                  <a:pt x="272816" y="15713"/>
                  <a:pt x="273781" y="16726"/>
                  <a:pt x="274264" y="17236"/>
                </a:cubicBezTo>
                <a:cubicBezTo>
                  <a:pt x="274264" y="17742"/>
                  <a:pt x="274747" y="18248"/>
                  <a:pt x="274747" y="18755"/>
                </a:cubicBezTo>
                <a:cubicBezTo>
                  <a:pt x="275230" y="18755"/>
                  <a:pt x="275713" y="19767"/>
                  <a:pt x="275713" y="19767"/>
                </a:cubicBezTo>
                <a:cubicBezTo>
                  <a:pt x="276196" y="19767"/>
                  <a:pt x="276679" y="18755"/>
                  <a:pt x="276679" y="18755"/>
                </a:cubicBezTo>
                <a:cubicBezTo>
                  <a:pt x="276196" y="18248"/>
                  <a:pt x="275713" y="17236"/>
                  <a:pt x="275230" y="16726"/>
                </a:cubicBezTo>
                <a:close/>
                <a:moveTo>
                  <a:pt x="299373" y="23825"/>
                </a:moveTo>
                <a:lnTo>
                  <a:pt x="298407" y="24837"/>
                </a:lnTo>
                <a:lnTo>
                  <a:pt x="297442" y="25850"/>
                </a:lnTo>
                <a:cubicBezTo>
                  <a:pt x="296959" y="25850"/>
                  <a:pt x="296476" y="24837"/>
                  <a:pt x="296476" y="24837"/>
                </a:cubicBezTo>
                <a:cubicBezTo>
                  <a:pt x="295993" y="24331"/>
                  <a:pt x="295993" y="23825"/>
                  <a:pt x="295510" y="23315"/>
                </a:cubicBezTo>
                <a:cubicBezTo>
                  <a:pt x="295510" y="23825"/>
                  <a:pt x="294544" y="23825"/>
                  <a:pt x="294544" y="24331"/>
                </a:cubicBezTo>
                <a:cubicBezTo>
                  <a:pt x="294544" y="24837"/>
                  <a:pt x="295027" y="25344"/>
                  <a:pt x="295510" y="25344"/>
                </a:cubicBezTo>
                <a:cubicBezTo>
                  <a:pt x="295510" y="25850"/>
                  <a:pt x="295993" y="26356"/>
                  <a:pt x="295993" y="26862"/>
                </a:cubicBezTo>
                <a:cubicBezTo>
                  <a:pt x="296476" y="26862"/>
                  <a:pt x="296959" y="27879"/>
                  <a:pt x="296959" y="27879"/>
                </a:cubicBezTo>
                <a:cubicBezTo>
                  <a:pt x="297442" y="27879"/>
                  <a:pt x="297924" y="26862"/>
                  <a:pt x="297924" y="26862"/>
                </a:cubicBezTo>
                <a:cubicBezTo>
                  <a:pt x="298407" y="26862"/>
                  <a:pt x="298407" y="27879"/>
                  <a:pt x="298890" y="27879"/>
                </a:cubicBezTo>
                <a:cubicBezTo>
                  <a:pt x="299373" y="27879"/>
                  <a:pt x="299856" y="27373"/>
                  <a:pt x="299856" y="27373"/>
                </a:cubicBezTo>
                <a:cubicBezTo>
                  <a:pt x="299856" y="26862"/>
                  <a:pt x="298890" y="26356"/>
                  <a:pt x="298890" y="25850"/>
                </a:cubicBezTo>
                <a:cubicBezTo>
                  <a:pt x="299373" y="25850"/>
                  <a:pt x="300339" y="25344"/>
                  <a:pt x="300339" y="25344"/>
                </a:cubicBezTo>
                <a:cubicBezTo>
                  <a:pt x="300339" y="24837"/>
                  <a:pt x="299373" y="23825"/>
                  <a:pt x="299373" y="23825"/>
                </a:cubicBezTo>
                <a:close/>
                <a:moveTo>
                  <a:pt x="303236" y="24331"/>
                </a:moveTo>
                <a:cubicBezTo>
                  <a:pt x="302753" y="24331"/>
                  <a:pt x="302753" y="23825"/>
                  <a:pt x="302270" y="23315"/>
                </a:cubicBezTo>
                <a:cubicBezTo>
                  <a:pt x="302270" y="23825"/>
                  <a:pt x="301304" y="23825"/>
                  <a:pt x="301304" y="24331"/>
                </a:cubicBezTo>
                <a:cubicBezTo>
                  <a:pt x="301304" y="24331"/>
                  <a:pt x="301787" y="25344"/>
                  <a:pt x="302270" y="25344"/>
                </a:cubicBezTo>
                <a:cubicBezTo>
                  <a:pt x="302270" y="25850"/>
                  <a:pt x="302753" y="26356"/>
                  <a:pt x="302753" y="26356"/>
                </a:cubicBezTo>
                <a:cubicBezTo>
                  <a:pt x="303236" y="26862"/>
                  <a:pt x="303719" y="27879"/>
                  <a:pt x="303719" y="27879"/>
                </a:cubicBezTo>
                <a:cubicBezTo>
                  <a:pt x="304202" y="27879"/>
                  <a:pt x="304684" y="26862"/>
                  <a:pt x="304684" y="26862"/>
                </a:cubicBezTo>
                <a:cubicBezTo>
                  <a:pt x="304202" y="25850"/>
                  <a:pt x="303719" y="25344"/>
                  <a:pt x="303236" y="24331"/>
                </a:cubicBezTo>
                <a:close/>
                <a:moveTo>
                  <a:pt x="318687" y="24837"/>
                </a:moveTo>
                <a:cubicBezTo>
                  <a:pt x="318687" y="24331"/>
                  <a:pt x="318204" y="23825"/>
                  <a:pt x="317721" y="23825"/>
                </a:cubicBezTo>
                <a:cubicBezTo>
                  <a:pt x="317721" y="23315"/>
                  <a:pt x="316756" y="24331"/>
                  <a:pt x="316756" y="24331"/>
                </a:cubicBezTo>
                <a:cubicBezTo>
                  <a:pt x="316273" y="24331"/>
                  <a:pt x="316273" y="23315"/>
                  <a:pt x="315790" y="23315"/>
                </a:cubicBezTo>
                <a:lnTo>
                  <a:pt x="315307" y="22302"/>
                </a:lnTo>
                <a:cubicBezTo>
                  <a:pt x="314824" y="22302"/>
                  <a:pt x="314341" y="22808"/>
                  <a:pt x="313859" y="22808"/>
                </a:cubicBezTo>
                <a:cubicBezTo>
                  <a:pt x="313859" y="23315"/>
                  <a:pt x="313376" y="23825"/>
                  <a:pt x="312893" y="23825"/>
                </a:cubicBezTo>
                <a:cubicBezTo>
                  <a:pt x="313376" y="24331"/>
                  <a:pt x="313376" y="24837"/>
                  <a:pt x="313859" y="24837"/>
                </a:cubicBezTo>
                <a:cubicBezTo>
                  <a:pt x="313859" y="25344"/>
                  <a:pt x="314341" y="25850"/>
                  <a:pt x="314824" y="26356"/>
                </a:cubicBezTo>
                <a:lnTo>
                  <a:pt x="315307" y="27373"/>
                </a:lnTo>
                <a:lnTo>
                  <a:pt x="316273" y="26356"/>
                </a:lnTo>
                <a:cubicBezTo>
                  <a:pt x="316756" y="26356"/>
                  <a:pt x="317239" y="25344"/>
                  <a:pt x="317721" y="25344"/>
                </a:cubicBezTo>
                <a:cubicBezTo>
                  <a:pt x="317721" y="25850"/>
                  <a:pt x="318204" y="26356"/>
                  <a:pt x="318204" y="26862"/>
                </a:cubicBezTo>
                <a:cubicBezTo>
                  <a:pt x="318687" y="26356"/>
                  <a:pt x="319653" y="26356"/>
                  <a:pt x="319653" y="25850"/>
                </a:cubicBezTo>
                <a:lnTo>
                  <a:pt x="318687" y="24837"/>
                </a:lnTo>
                <a:close/>
                <a:moveTo>
                  <a:pt x="336553" y="21290"/>
                </a:moveTo>
                <a:cubicBezTo>
                  <a:pt x="336070" y="20784"/>
                  <a:pt x="336070" y="20277"/>
                  <a:pt x="335587" y="19767"/>
                </a:cubicBezTo>
                <a:cubicBezTo>
                  <a:pt x="335587" y="19767"/>
                  <a:pt x="335104" y="20784"/>
                  <a:pt x="334621" y="20784"/>
                </a:cubicBezTo>
                <a:cubicBezTo>
                  <a:pt x="334621" y="21290"/>
                  <a:pt x="335587" y="21796"/>
                  <a:pt x="335587" y="21796"/>
                </a:cubicBezTo>
                <a:cubicBezTo>
                  <a:pt x="335587" y="22302"/>
                  <a:pt x="334621" y="22302"/>
                  <a:pt x="334138" y="22808"/>
                </a:cubicBezTo>
                <a:cubicBezTo>
                  <a:pt x="334621" y="23315"/>
                  <a:pt x="335104" y="23825"/>
                  <a:pt x="335104" y="23825"/>
                </a:cubicBezTo>
                <a:cubicBezTo>
                  <a:pt x="335104" y="24331"/>
                  <a:pt x="335587" y="24837"/>
                  <a:pt x="336070" y="25344"/>
                </a:cubicBezTo>
                <a:lnTo>
                  <a:pt x="337036" y="24331"/>
                </a:lnTo>
                <a:cubicBezTo>
                  <a:pt x="337036" y="23825"/>
                  <a:pt x="336070" y="23315"/>
                  <a:pt x="336070" y="23315"/>
                </a:cubicBezTo>
                <a:cubicBezTo>
                  <a:pt x="336553" y="22808"/>
                  <a:pt x="337519" y="22302"/>
                  <a:pt x="337519" y="22302"/>
                </a:cubicBezTo>
                <a:cubicBezTo>
                  <a:pt x="337519" y="21796"/>
                  <a:pt x="336553" y="21290"/>
                  <a:pt x="336553" y="21290"/>
                </a:cubicBezTo>
                <a:close/>
                <a:moveTo>
                  <a:pt x="347659" y="24837"/>
                </a:moveTo>
                <a:cubicBezTo>
                  <a:pt x="347176" y="23825"/>
                  <a:pt x="346693" y="23315"/>
                  <a:pt x="346210" y="22302"/>
                </a:cubicBezTo>
                <a:cubicBezTo>
                  <a:pt x="345727" y="22808"/>
                  <a:pt x="344762" y="22808"/>
                  <a:pt x="344762" y="23315"/>
                </a:cubicBezTo>
                <a:cubicBezTo>
                  <a:pt x="344762" y="23825"/>
                  <a:pt x="345727" y="24331"/>
                  <a:pt x="345727" y="24331"/>
                </a:cubicBezTo>
                <a:cubicBezTo>
                  <a:pt x="345727" y="24837"/>
                  <a:pt x="346693" y="25344"/>
                  <a:pt x="346693" y="25850"/>
                </a:cubicBezTo>
                <a:cubicBezTo>
                  <a:pt x="346693" y="25850"/>
                  <a:pt x="345244" y="26356"/>
                  <a:pt x="345727" y="26356"/>
                </a:cubicBezTo>
                <a:cubicBezTo>
                  <a:pt x="345727" y="26862"/>
                  <a:pt x="346210" y="27373"/>
                  <a:pt x="346210" y="27373"/>
                </a:cubicBezTo>
                <a:cubicBezTo>
                  <a:pt x="347176" y="26862"/>
                  <a:pt x="347659" y="26356"/>
                  <a:pt x="348624" y="25850"/>
                </a:cubicBezTo>
                <a:cubicBezTo>
                  <a:pt x="348142" y="25344"/>
                  <a:pt x="348142" y="25344"/>
                  <a:pt x="347659" y="24837"/>
                </a:cubicBezTo>
                <a:close/>
                <a:moveTo>
                  <a:pt x="360213" y="18248"/>
                </a:moveTo>
                <a:cubicBezTo>
                  <a:pt x="359730" y="18248"/>
                  <a:pt x="359730" y="17236"/>
                  <a:pt x="359248" y="17236"/>
                </a:cubicBezTo>
                <a:cubicBezTo>
                  <a:pt x="358765" y="17236"/>
                  <a:pt x="358282" y="18248"/>
                  <a:pt x="358282" y="18248"/>
                </a:cubicBezTo>
                <a:cubicBezTo>
                  <a:pt x="357799" y="17742"/>
                  <a:pt x="357799" y="17236"/>
                  <a:pt x="357316" y="16726"/>
                </a:cubicBezTo>
                <a:cubicBezTo>
                  <a:pt x="356833" y="16726"/>
                  <a:pt x="356833" y="15713"/>
                  <a:pt x="356350" y="15713"/>
                </a:cubicBezTo>
                <a:cubicBezTo>
                  <a:pt x="356350" y="15713"/>
                  <a:pt x="355867" y="16726"/>
                  <a:pt x="355385" y="16726"/>
                </a:cubicBezTo>
                <a:cubicBezTo>
                  <a:pt x="354902" y="16726"/>
                  <a:pt x="354902" y="17236"/>
                  <a:pt x="354419" y="17742"/>
                </a:cubicBezTo>
                <a:cubicBezTo>
                  <a:pt x="354902" y="17742"/>
                  <a:pt x="354902" y="18755"/>
                  <a:pt x="355385" y="18755"/>
                </a:cubicBezTo>
                <a:cubicBezTo>
                  <a:pt x="355385" y="18755"/>
                  <a:pt x="355867" y="17742"/>
                  <a:pt x="356350" y="17742"/>
                </a:cubicBezTo>
                <a:cubicBezTo>
                  <a:pt x="356833" y="17742"/>
                  <a:pt x="356833" y="18755"/>
                  <a:pt x="357316" y="18755"/>
                </a:cubicBezTo>
                <a:cubicBezTo>
                  <a:pt x="357316" y="19261"/>
                  <a:pt x="357799" y="20277"/>
                  <a:pt x="357799" y="20277"/>
                </a:cubicBezTo>
                <a:cubicBezTo>
                  <a:pt x="358282" y="20277"/>
                  <a:pt x="358765" y="19261"/>
                  <a:pt x="359248" y="19261"/>
                </a:cubicBezTo>
                <a:lnTo>
                  <a:pt x="359730" y="20277"/>
                </a:lnTo>
                <a:cubicBezTo>
                  <a:pt x="359730" y="20277"/>
                  <a:pt x="360696" y="19767"/>
                  <a:pt x="360696" y="19261"/>
                </a:cubicBezTo>
                <a:cubicBezTo>
                  <a:pt x="361179" y="19261"/>
                  <a:pt x="360213" y="18755"/>
                  <a:pt x="360213" y="18248"/>
                </a:cubicBezTo>
                <a:close/>
                <a:moveTo>
                  <a:pt x="362628" y="21796"/>
                </a:moveTo>
                <a:cubicBezTo>
                  <a:pt x="362628" y="21796"/>
                  <a:pt x="361662" y="22302"/>
                  <a:pt x="361662" y="22808"/>
                </a:cubicBezTo>
                <a:cubicBezTo>
                  <a:pt x="361179" y="22808"/>
                  <a:pt x="360213" y="23315"/>
                  <a:pt x="360213" y="23315"/>
                </a:cubicBezTo>
                <a:cubicBezTo>
                  <a:pt x="360213" y="23825"/>
                  <a:pt x="361179" y="24331"/>
                  <a:pt x="361179" y="24837"/>
                </a:cubicBezTo>
                <a:cubicBezTo>
                  <a:pt x="361662" y="24837"/>
                  <a:pt x="361662" y="25850"/>
                  <a:pt x="362145" y="25850"/>
                </a:cubicBezTo>
                <a:lnTo>
                  <a:pt x="363110" y="24837"/>
                </a:lnTo>
                <a:lnTo>
                  <a:pt x="362145" y="23825"/>
                </a:lnTo>
                <a:cubicBezTo>
                  <a:pt x="362145" y="23315"/>
                  <a:pt x="363110" y="23315"/>
                  <a:pt x="363593" y="22808"/>
                </a:cubicBezTo>
                <a:cubicBezTo>
                  <a:pt x="363110" y="22808"/>
                  <a:pt x="363110" y="21796"/>
                  <a:pt x="362628" y="21796"/>
                </a:cubicBezTo>
                <a:close/>
                <a:moveTo>
                  <a:pt x="370353" y="22808"/>
                </a:moveTo>
                <a:cubicBezTo>
                  <a:pt x="369871" y="22808"/>
                  <a:pt x="369388" y="21796"/>
                  <a:pt x="369388" y="21796"/>
                </a:cubicBezTo>
                <a:lnTo>
                  <a:pt x="368422" y="22808"/>
                </a:lnTo>
                <a:cubicBezTo>
                  <a:pt x="367939" y="22302"/>
                  <a:pt x="367456" y="21796"/>
                  <a:pt x="367456" y="21290"/>
                </a:cubicBezTo>
                <a:lnTo>
                  <a:pt x="368422" y="20784"/>
                </a:lnTo>
                <a:cubicBezTo>
                  <a:pt x="368422" y="20277"/>
                  <a:pt x="367939" y="19767"/>
                  <a:pt x="367456" y="19261"/>
                </a:cubicBezTo>
                <a:cubicBezTo>
                  <a:pt x="367456" y="19261"/>
                  <a:pt x="366973" y="18755"/>
                  <a:pt x="366973" y="18248"/>
                </a:cubicBezTo>
                <a:lnTo>
                  <a:pt x="366008" y="17236"/>
                </a:lnTo>
                <a:cubicBezTo>
                  <a:pt x="365525" y="17236"/>
                  <a:pt x="365525" y="17742"/>
                  <a:pt x="365042" y="18248"/>
                </a:cubicBezTo>
                <a:cubicBezTo>
                  <a:pt x="365042" y="18248"/>
                  <a:pt x="365525" y="18755"/>
                  <a:pt x="366008" y="19261"/>
                </a:cubicBezTo>
                <a:lnTo>
                  <a:pt x="366491" y="20277"/>
                </a:lnTo>
                <a:cubicBezTo>
                  <a:pt x="366973" y="20784"/>
                  <a:pt x="367456" y="21290"/>
                  <a:pt x="367456" y="21290"/>
                </a:cubicBezTo>
                <a:cubicBezTo>
                  <a:pt x="367456" y="21796"/>
                  <a:pt x="366491" y="22302"/>
                  <a:pt x="366491" y="22302"/>
                </a:cubicBezTo>
                <a:cubicBezTo>
                  <a:pt x="366491" y="22808"/>
                  <a:pt x="366973" y="23315"/>
                  <a:pt x="366973" y="23315"/>
                </a:cubicBezTo>
                <a:cubicBezTo>
                  <a:pt x="367456" y="23825"/>
                  <a:pt x="366008" y="24331"/>
                  <a:pt x="366008" y="24331"/>
                </a:cubicBezTo>
                <a:lnTo>
                  <a:pt x="366973" y="25344"/>
                </a:lnTo>
                <a:lnTo>
                  <a:pt x="367939" y="24331"/>
                </a:lnTo>
                <a:cubicBezTo>
                  <a:pt x="368422" y="24837"/>
                  <a:pt x="368422" y="25344"/>
                  <a:pt x="368905" y="25850"/>
                </a:cubicBezTo>
                <a:cubicBezTo>
                  <a:pt x="369388" y="25344"/>
                  <a:pt x="370353" y="24331"/>
                  <a:pt x="370836" y="23825"/>
                </a:cubicBezTo>
                <a:cubicBezTo>
                  <a:pt x="370836" y="23825"/>
                  <a:pt x="370353" y="23315"/>
                  <a:pt x="370353" y="22808"/>
                </a:cubicBezTo>
                <a:close/>
                <a:moveTo>
                  <a:pt x="374216" y="28385"/>
                </a:moveTo>
                <a:cubicBezTo>
                  <a:pt x="374216" y="28385"/>
                  <a:pt x="373734" y="27373"/>
                  <a:pt x="373251" y="27373"/>
                </a:cubicBezTo>
                <a:lnTo>
                  <a:pt x="372768" y="26356"/>
                </a:lnTo>
                <a:cubicBezTo>
                  <a:pt x="372285" y="26356"/>
                  <a:pt x="371802" y="26862"/>
                  <a:pt x="371319" y="26862"/>
                </a:cubicBezTo>
                <a:cubicBezTo>
                  <a:pt x="372285" y="27879"/>
                  <a:pt x="372768" y="28385"/>
                  <a:pt x="373251" y="29397"/>
                </a:cubicBezTo>
                <a:cubicBezTo>
                  <a:pt x="373251" y="29908"/>
                  <a:pt x="373734" y="30414"/>
                  <a:pt x="374216" y="30414"/>
                </a:cubicBezTo>
                <a:lnTo>
                  <a:pt x="374699" y="31426"/>
                </a:lnTo>
                <a:cubicBezTo>
                  <a:pt x="375182" y="31426"/>
                  <a:pt x="375665" y="30920"/>
                  <a:pt x="376148" y="30920"/>
                </a:cubicBezTo>
                <a:cubicBezTo>
                  <a:pt x="375182" y="29908"/>
                  <a:pt x="374699" y="29397"/>
                  <a:pt x="374216" y="28385"/>
                </a:cubicBezTo>
                <a:close/>
                <a:moveTo>
                  <a:pt x="380976" y="23315"/>
                </a:moveTo>
                <a:cubicBezTo>
                  <a:pt x="380493" y="22808"/>
                  <a:pt x="380011" y="22302"/>
                  <a:pt x="380011" y="22302"/>
                </a:cubicBezTo>
                <a:cubicBezTo>
                  <a:pt x="380011" y="21796"/>
                  <a:pt x="380976" y="21290"/>
                  <a:pt x="380976" y="21290"/>
                </a:cubicBezTo>
                <a:cubicBezTo>
                  <a:pt x="380976" y="20784"/>
                  <a:pt x="380011" y="20277"/>
                  <a:pt x="380011" y="20277"/>
                </a:cubicBezTo>
                <a:cubicBezTo>
                  <a:pt x="380011" y="19767"/>
                  <a:pt x="379528" y="19261"/>
                  <a:pt x="379528" y="19261"/>
                </a:cubicBezTo>
                <a:cubicBezTo>
                  <a:pt x="379045" y="19261"/>
                  <a:pt x="378079" y="19767"/>
                  <a:pt x="378079" y="19767"/>
                </a:cubicBezTo>
                <a:cubicBezTo>
                  <a:pt x="378079" y="20277"/>
                  <a:pt x="379045" y="20784"/>
                  <a:pt x="379045" y="21290"/>
                </a:cubicBezTo>
                <a:cubicBezTo>
                  <a:pt x="379528" y="21290"/>
                  <a:pt x="379528" y="21796"/>
                  <a:pt x="380011" y="22302"/>
                </a:cubicBezTo>
                <a:cubicBezTo>
                  <a:pt x="379528" y="22302"/>
                  <a:pt x="379045" y="22808"/>
                  <a:pt x="379045" y="22808"/>
                </a:cubicBezTo>
                <a:cubicBezTo>
                  <a:pt x="378562" y="23315"/>
                  <a:pt x="378079" y="23825"/>
                  <a:pt x="377596" y="23825"/>
                </a:cubicBezTo>
                <a:lnTo>
                  <a:pt x="377114" y="22808"/>
                </a:lnTo>
                <a:cubicBezTo>
                  <a:pt x="376631" y="22808"/>
                  <a:pt x="375665" y="23315"/>
                  <a:pt x="375665" y="23825"/>
                </a:cubicBezTo>
                <a:cubicBezTo>
                  <a:pt x="375665" y="23825"/>
                  <a:pt x="376631" y="24331"/>
                  <a:pt x="376631" y="24837"/>
                </a:cubicBezTo>
                <a:cubicBezTo>
                  <a:pt x="377114" y="24837"/>
                  <a:pt x="377114" y="25850"/>
                  <a:pt x="377596" y="25850"/>
                </a:cubicBezTo>
                <a:lnTo>
                  <a:pt x="378562" y="24837"/>
                </a:lnTo>
                <a:cubicBezTo>
                  <a:pt x="378562" y="25344"/>
                  <a:pt x="379045" y="26356"/>
                  <a:pt x="379528" y="26356"/>
                </a:cubicBezTo>
                <a:cubicBezTo>
                  <a:pt x="379528" y="25850"/>
                  <a:pt x="380011" y="25344"/>
                  <a:pt x="380493" y="25344"/>
                </a:cubicBezTo>
                <a:cubicBezTo>
                  <a:pt x="380493" y="25344"/>
                  <a:pt x="381459" y="24837"/>
                  <a:pt x="381459" y="24331"/>
                </a:cubicBezTo>
                <a:lnTo>
                  <a:pt x="380976" y="23315"/>
                </a:lnTo>
                <a:close/>
                <a:moveTo>
                  <a:pt x="394979" y="26356"/>
                </a:moveTo>
                <a:lnTo>
                  <a:pt x="394013" y="25344"/>
                </a:lnTo>
                <a:cubicBezTo>
                  <a:pt x="394013" y="25344"/>
                  <a:pt x="393048" y="26356"/>
                  <a:pt x="393048" y="25850"/>
                </a:cubicBezTo>
                <a:cubicBezTo>
                  <a:pt x="392565" y="25850"/>
                  <a:pt x="392565" y="24837"/>
                  <a:pt x="392082" y="24837"/>
                </a:cubicBezTo>
                <a:lnTo>
                  <a:pt x="391116" y="25850"/>
                </a:lnTo>
                <a:cubicBezTo>
                  <a:pt x="390633" y="25850"/>
                  <a:pt x="390633" y="24837"/>
                  <a:pt x="390150" y="24837"/>
                </a:cubicBezTo>
                <a:cubicBezTo>
                  <a:pt x="390150" y="24331"/>
                  <a:pt x="389668" y="23825"/>
                  <a:pt x="389185" y="23315"/>
                </a:cubicBezTo>
                <a:cubicBezTo>
                  <a:pt x="389185" y="23315"/>
                  <a:pt x="388702" y="22808"/>
                  <a:pt x="388702" y="22302"/>
                </a:cubicBezTo>
                <a:cubicBezTo>
                  <a:pt x="388702" y="22302"/>
                  <a:pt x="389668" y="21796"/>
                  <a:pt x="389668" y="21290"/>
                </a:cubicBezTo>
                <a:cubicBezTo>
                  <a:pt x="389668" y="21290"/>
                  <a:pt x="388702" y="20784"/>
                  <a:pt x="388702" y="20277"/>
                </a:cubicBezTo>
                <a:lnTo>
                  <a:pt x="388219" y="19261"/>
                </a:lnTo>
                <a:lnTo>
                  <a:pt x="386770" y="20277"/>
                </a:lnTo>
                <a:cubicBezTo>
                  <a:pt x="386770" y="20277"/>
                  <a:pt x="387736" y="20784"/>
                  <a:pt x="387736" y="21290"/>
                </a:cubicBezTo>
                <a:cubicBezTo>
                  <a:pt x="387253" y="21290"/>
                  <a:pt x="387253" y="21796"/>
                  <a:pt x="386770" y="22302"/>
                </a:cubicBezTo>
                <a:lnTo>
                  <a:pt x="385805" y="22808"/>
                </a:lnTo>
                <a:cubicBezTo>
                  <a:pt x="385805" y="23315"/>
                  <a:pt x="386288" y="24331"/>
                  <a:pt x="386288" y="24331"/>
                </a:cubicBezTo>
                <a:cubicBezTo>
                  <a:pt x="386770" y="24331"/>
                  <a:pt x="387253" y="23315"/>
                  <a:pt x="387736" y="23315"/>
                </a:cubicBezTo>
                <a:lnTo>
                  <a:pt x="388219" y="24331"/>
                </a:lnTo>
                <a:cubicBezTo>
                  <a:pt x="388702" y="24837"/>
                  <a:pt x="388702" y="25344"/>
                  <a:pt x="389185" y="25344"/>
                </a:cubicBezTo>
                <a:cubicBezTo>
                  <a:pt x="389185" y="25850"/>
                  <a:pt x="389668" y="26356"/>
                  <a:pt x="390150" y="26862"/>
                </a:cubicBezTo>
                <a:lnTo>
                  <a:pt x="390633" y="27879"/>
                </a:lnTo>
                <a:cubicBezTo>
                  <a:pt x="391116" y="27879"/>
                  <a:pt x="391599" y="26862"/>
                  <a:pt x="392082" y="26862"/>
                </a:cubicBezTo>
                <a:lnTo>
                  <a:pt x="392565" y="27879"/>
                </a:lnTo>
                <a:cubicBezTo>
                  <a:pt x="393048" y="27879"/>
                  <a:pt x="393530" y="27373"/>
                  <a:pt x="394013" y="27373"/>
                </a:cubicBezTo>
                <a:lnTo>
                  <a:pt x="394496" y="28385"/>
                </a:lnTo>
                <a:cubicBezTo>
                  <a:pt x="394496" y="27879"/>
                  <a:pt x="395462" y="27879"/>
                  <a:pt x="395462" y="27373"/>
                </a:cubicBezTo>
                <a:cubicBezTo>
                  <a:pt x="395945" y="27373"/>
                  <a:pt x="394979" y="26356"/>
                  <a:pt x="394979" y="26356"/>
                </a:cubicBezTo>
                <a:close/>
                <a:moveTo>
                  <a:pt x="411396" y="11153"/>
                </a:moveTo>
                <a:lnTo>
                  <a:pt x="410430" y="10137"/>
                </a:lnTo>
                <a:lnTo>
                  <a:pt x="409465" y="11153"/>
                </a:lnTo>
                <a:cubicBezTo>
                  <a:pt x="408982" y="11153"/>
                  <a:pt x="408499" y="11659"/>
                  <a:pt x="408499" y="12166"/>
                </a:cubicBezTo>
                <a:lnTo>
                  <a:pt x="408982" y="13178"/>
                </a:lnTo>
                <a:cubicBezTo>
                  <a:pt x="409465" y="13178"/>
                  <a:pt x="409947" y="14190"/>
                  <a:pt x="409947" y="14190"/>
                </a:cubicBezTo>
                <a:cubicBezTo>
                  <a:pt x="409947" y="14190"/>
                  <a:pt x="410913" y="13684"/>
                  <a:pt x="410913" y="13178"/>
                </a:cubicBezTo>
                <a:cubicBezTo>
                  <a:pt x="411396" y="13178"/>
                  <a:pt x="411879" y="12672"/>
                  <a:pt x="411879" y="12672"/>
                </a:cubicBezTo>
                <a:cubicBezTo>
                  <a:pt x="411879" y="12166"/>
                  <a:pt x="411396" y="11659"/>
                  <a:pt x="411396" y="11153"/>
                </a:cubicBezTo>
                <a:close/>
                <a:moveTo>
                  <a:pt x="423468" y="23315"/>
                </a:moveTo>
                <a:cubicBezTo>
                  <a:pt x="423468" y="23825"/>
                  <a:pt x="423950" y="23825"/>
                  <a:pt x="423950" y="24331"/>
                </a:cubicBezTo>
                <a:cubicBezTo>
                  <a:pt x="423950" y="24837"/>
                  <a:pt x="422985" y="24837"/>
                  <a:pt x="422985" y="25344"/>
                </a:cubicBezTo>
                <a:lnTo>
                  <a:pt x="423950" y="26356"/>
                </a:lnTo>
                <a:cubicBezTo>
                  <a:pt x="423950" y="26356"/>
                  <a:pt x="424433" y="27373"/>
                  <a:pt x="424916" y="27373"/>
                </a:cubicBezTo>
                <a:cubicBezTo>
                  <a:pt x="424916" y="27373"/>
                  <a:pt x="425399" y="26862"/>
                  <a:pt x="425882" y="26356"/>
                </a:cubicBezTo>
                <a:cubicBezTo>
                  <a:pt x="425882" y="26356"/>
                  <a:pt x="424916" y="25850"/>
                  <a:pt x="424916" y="25344"/>
                </a:cubicBezTo>
                <a:lnTo>
                  <a:pt x="425882" y="24837"/>
                </a:lnTo>
                <a:cubicBezTo>
                  <a:pt x="426365" y="24331"/>
                  <a:pt x="426848" y="23825"/>
                  <a:pt x="427331" y="23825"/>
                </a:cubicBezTo>
                <a:cubicBezTo>
                  <a:pt x="426848" y="23315"/>
                  <a:pt x="426365" y="22808"/>
                  <a:pt x="426365" y="22808"/>
                </a:cubicBezTo>
                <a:cubicBezTo>
                  <a:pt x="425882" y="22302"/>
                  <a:pt x="425882" y="21796"/>
                  <a:pt x="425399" y="21290"/>
                </a:cubicBezTo>
                <a:cubicBezTo>
                  <a:pt x="424916" y="21796"/>
                  <a:pt x="424916" y="22302"/>
                  <a:pt x="424433" y="22302"/>
                </a:cubicBezTo>
                <a:cubicBezTo>
                  <a:pt x="424433" y="22302"/>
                  <a:pt x="423468" y="22808"/>
                  <a:pt x="423468" y="23315"/>
                </a:cubicBezTo>
                <a:close/>
                <a:moveTo>
                  <a:pt x="427331" y="14701"/>
                </a:moveTo>
                <a:cubicBezTo>
                  <a:pt x="426848" y="14701"/>
                  <a:pt x="426848" y="13684"/>
                  <a:pt x="426365" y="13684"/>
                </a:cubicBezTo>
                <a:lnTo>
                  <a:pt x="425399" y="14190"/>
                </a:lnTo>
                <a:cubicBezTo>
                  <a:pt x="425399" y="14701"/>
                  <a:pt x="424433" y="15207"/>
                  <a:pt x="424433" y="15207"/>
                </a:cubicBezTo>
                <a:cubicBezTo>
                  <a:pt x="424433" y="15713"/>
                  <a:pt x="424916" y="16219"/>
                  <a:pt x="425399" y="16219"/>
                </a:cubicBezTo>
                <a:cubicBezTo>
                  <a:pt x="424916" y="16726"/>
                  <a:pt x="423950" y="16726"/>
                  <a:pt x="423950" y="17236"/>
                </a:cubicBezTo>
                <a:lnTo>
                  <a:pt x="424916" y="18248"/>
                </a:lnTo>
                <a:cubicBezTo>
                  <a:pt x="424916" y="18248"/>
                  <a:pt x="425882" y="17236"/>
                  <a:pt x="425882" y="17742"/>
                </a:cubicBezTo>
                <a:cubicBezTo>
                  <a:pt x="426365" y="17742"/>
                  <a:pt x="426365" y="18755"/>
                  <a:pt x="426848" y="18755"/>
                </a:cubicBezTo>
                <a:cubicBezTo>
                  <a:pt x="426848" y="18248"/>
                  <a:pt x="427813" y="18248"/>
                  <a:pt x="427813" y="17742"/>
                </a:cubicBezTo>
                <a:cubicBezTo>
                  <a:pt x="427813" y="17236"/>
                  <a:pt x="426848" y="16726"/>
                  <a:pt x="426848" y="16726"/>
                </a:cubicBezTo>
                <a:cubicBezTo>
                  <a:pt x="426848" y="16219"/>
                  <a:pt x="426365" y="15713"/>
                  <a:pt x="426365" y="15713"/>
                </a:cubicBezTo>
                <a:cubicBezTo>
                  <a:pt x="426365" y="15207"/>
                  <a:pt x="427331" y="15207"/>
                  <a:pt x="427331" y="14701"/>
                </a:cubicBezTo>
                <a:close/>
                <a:moveTo>
                  <a:pt x="435539" y="18755"/>
                </a:moveTo>
                <a:cubicBezTo>
                  <a:pt x="435056" y="18755"/>
                  <a:pt x="435056" y="17742"/>
                  <a:pt x="434573" y="17742"/>
                </a:cubicBezTo>
                <a:lnTo>
                  <a:pt x="433608" y="18755"/>
                </a:lnTo>
                <a:cubicBezTo>
                  <a:pt x="433608" y="18646"/>
                  <a:pt x="433564" y="18608"/>
                  <a:pt x="433494" y="18612"/>
                </a:cubicBezTo>
                <a:cubicBezTo>
                  <a:pt x="433122" y="18080"/>
                  <a:pt x="433083" y="17236"/>
                  <a:pt x="432642" y="17236"/>
                </a:cubicBezTo>
                <a:lnTo>
                  <a:pt x="431676" y="18248"/>
                </a:lnTo>
                <a:lnTo>
                  <a:pt x="432642" y="19261"/>
                </a:lnTo>
                <a:cubicBezTo>
                  <a:pt x="432642" y="19261"/>
                  <a:pt x="433238" y="18638"/>
                  <a:pt x="433494" y="18612"/>
                </a:cubicBezTo>
                <a:cubicBezTo>
                  <a:pt x="433529" y="18664"/>
                  <a:pt x="433566" y="18711"/>
                  <a:pt x="433608" y="18755"/>
                </a:cubicBezTo>
                <a:cubicBezTo>
                  <a:pt x="434091" y="18755"/>
                  <a:pt x="434091" y="19261"/>
                  <a:pt x="434573" y="19767"/>
                </a:cubicBezTo>
                <a:lnTo>
                  <a:pt x="435056" y="20784"/>
                </a:lnTo>
                <a:cubicBezTo>
                  <a:pt x="435539" y="20784"/>
                  <a:pt x="436505" y="19767"/>
                  <a:pt x="436505" y="19767"/>
                </a:cubicBezTo>
                <a:cubicBezTo>
                  <a:pt x="436505" y="19767"/>
                  <a:pt x="435539" y="19261"/>
                  <a:pt x="435539" y="18755"/>
                </a:cubicBezTo>
                <a:close/>
                <a:moveTo>
                  <a:pt x="437954" y="22302"/>
                </a:moveTo>
                <a:cubicBezTo>
                  <a:pt x="437471" y="22302"/>
                  <a:pt x="436988" y="23315"/>
                  <a:pt x="436988" y="23315"/>
                </a:cubicBezTo>
                <a:cubicBezTo>
                  <a:pt x="436505" y="22808"/>
                  <a:pt x="436505" y="22302"/>
                  <a:pt x="436022" y="21796"/>
                </a:cubicBezTo>
                <a:cubicBezTo>
                  <a:pt x="435539" y="22302"/>
                  <a:pt x="434573" y="23315"/>
                  <a:pt x="434091" y="23825"/>
                </a:cubicBezTo>
                <a:cubicBezTo>
                  <a:pt x="434091" y="23825"/>
                  <a:pt x="434573" y="24331"/>
                  <a:pt x="434573" y="24837"/>
                </a:cubicBezTo>
                <a:cubicBezTo>
                  <a:pt x="435056" y="25344"/>
                  <a:pt x="436022" y="26356"/>
                  <a:pt x="436505" y="26862"/>
                </a:cubicBezTo>
                <a:cubicBezTo>
                  <a:pt x="436988" y="26356"/>
                  <a:pt x="437954" y="25850"/>
                  <a:pt x="438436" y="25344"/>
                </a:cubicBezTo>
                <a:cubicBezTo>
                  <a:pt x="438436" y="24837"/>
                  <a:pt x="437471" y="24331"/>
                  <a:pt x="437471" y="24331"/>
                </a:cubicBezTo>
                <a:cubicBezTo>
                  <a:pt x="437954" y="23825"/>
                  <a:pt x="438919" y="23825"/>
                  <a:pt x="438919" y="23315"/>
                </a:cubicBezTo>
                <a:cubicBezTo>
                  <a:pt x="438919" y="22808"/>
                  <a:pt x="437954" y="22808"/>
                  <a:pt x="437954" y="22302"/>
                </a:cubicBezTo>
                <a:close/>
                <a:moveTo>
                  <a:pt x="461131" y="21290"/>
                </a:moveTo>
                <a:lnTo>
                  <a:pt x="460165" y="22302"/>
                </a:lnTo>
                <a:cubicBezTo>
                  <a:pt x="459682" y="22808"/>
                  <a:pt x="459682" y="22808"/>
                  <a:pt x="459200" y="23315"/>
                </a:cubicBezTo>
                <a:cubicBezTo>
                  <a:pt x="458717" y="22808"/>
                  <a:pt x="458717" y="22302"/>
                  <a:pt x="458234" y="21796"/>
                </a:cubicBezTo>
                <a:cubicBezTo>
                  <a:pt x="458234" y="22302"/>
                  <a:pt x="457268" y="22808"/>
                  <a:pt x="457268" y="22808"/>
                </a:cubicBezTo>
                <a:cubicBezTo>
                  <a:pt x="457268" y="23315"/>
                  <a:pt x="457751" y="23825"/>
                  <a:pt x="458234" y="23825"/>
                </a:cubicBezTo>
                <a:cubicBezTo>
                  <a:pt x="458234" y="24331"/>
                  <a:pt x="458717" y="25344"/>
                  <a:pt x="458717" y="25344"/>
                </a:cubicBezTo>
                <a:cubicBezTo>
                  <a:pt x="459200" y="25344"/>
                  <a:pt x="459682" y="24331"/>
                  <a:pt x="460165" y="24331"/>
                </a:cubicBezTo>
                <a:cubicBezTo>
                  <a:pt x="460165" y="24837"/>
                  <a:pt x="460648" y="24837"/>
                  <a:pt x="460648" y="25344"/>
                </a:cubicBezTo>
                <a:cubicBezTo>
                  <a:pt x="461131" y="25850"/>
                  <a:pt x="461131" y="26356"/>
                  <a:pt x="461614" y="26356"/>
                </a:cubicBezTo>
                <a:cubicBezTo>
                  <a:pt x="462097" y="26862"/>
                  <a:pt x="462097" y="27373"/>
                  <a:pt x="462580" y="27879"/>
                </a:cubicBezTo>
                <a:cubicBezTo>
                  <a:pt x="462580" y="27373"/>
                  <a:pt x="463545" y="27373"/>
                  <a:pt x="463545" y="26862"/>
                </a:cubicBezTo>
                <a:lnTo>
                  <a:pt x="462580" y="25850"/>
                </a:lnTo>
                <a:cubicBezTo>
                  <a:pt x="462580" y="25344"/>
                  <a:pt x="462097" y="24837"/>
                  <a:pt x="461614" y="24331"/>
                </a:cubicBezTo>
                <a:cubicBezTo>
                  <a:pt x="461614" y="24331"/>
                  <a:pt x="461131" y="23825"/>
                  <a:pt x="461131" y="23315"/>
                </a:cubicBezTo>
                <a:lnTo>
                  <a:pt x="462097" y="22808"/>
                </a:lnTo>
                <a:cubicBezTo>
                  <a:pt x="462097" y="22302"/>
                  <a:pt x="461614" y="21290"/>
                  <a:pt x="461131" y="21290"/>
                </a:cubicBezTo>
                <a:close/>
                <a:moveTo>
                  <a:pt x="464028" y="13684"/>
                </a:moveTo>
                <a:cubicBezTo>
                  <a:pt x="464028" y="13178"/>
                  <a:pt x="463545" y="13178"/>
                  <a:pt x="463545" y="12672"/>
                </a:cubicBezTo>
                <a:cubicBezTo>
                  <a:pt x="463062" y="12672"/>
                  <a:pt x="462097" y="13178"/>
                  <a:pt x="462097" y="13684"/>
                </a:cubicBezTo>
                <a:cubicBezTo>
                  <a:pt x="462097" y="13684"/>
                  <a:pt x="463062" y="14190"/>
                  <a:pt x="463062" y="14701"/>
                </a:cubicBezTo>
                <a:cubicBezTo>
                  <a:pt x="463545" y="14701"/>
                  <a:pt x="463545" y="15713"/>
                  <a:pt x="464028" y="15713"/>
                </a:cubicBezTo>
                <a:cubicBezTo>
                  <a:pt x="464028" y="15713"/>
                  <a:pt x="464511" y="16726"/>
                  <a:pt x="464994" y="16726"/>
                </a:cubicBezTo>
                <a:cubicBezTo>
                  <a:pt x="464994" y="16726"/>
                  <a:pt x="465477" y="16219"/>
                  <a:pt x="465960" y="16219"/>
                </a:cubicBezTo>
                <a:cubicBezTo>
                  <a:pt x="465477" y="15207"/>
                  <a:pt x="464511" y="14701"/>
                  <a:pt x="464028" y="13684"/>
                </a:cubicBezTo>
                <a:close/>
                <a:moveTo>
                  <a:pt x="474168" y="18248"/>
                </a:moveTo>
                <a:cubicBezTo>
                  <a:pt x="474168" y="17742"/>
                  <a:pt x="473685" y="17236"/>
                  <a:pt x="473202" y="17236"/>
                </a:cubicBezTo>
                <a:cubicBezTo>
                  <a:pt x="473202" y="16726"/>
                  <a:pt x="472720" y="16219"/>
                  <a:pt x="472720" y="15713"/>
                </a:cubicBezTo>
                <a:lnTo>
                  <a:pt x="473685" y="15207"/>
                </a:lnTo>
                <a:cubicBezTo>
                  <a:pt x="473685" y="14701"/>
                  <a:pt x="473202" y="14190"/>
                  <a:pt x="472720" y="14190"/>
                </a:cubicBezTo>
                <a:cubicBezTo>
                  <a:pt x="472720" y="13684"/>
                  <a:pt x="471754" y="14701"/>
                  <a:pt x="471754" y="14701"/>
                </a:cubicBezTo>
                <a:cubicBezTo>
                  <a:pt x="471271" y="14701"/>
                  <a:pt x="471271" y="14190"/>
                  <a:pt x="470788" y="13684"/>
                </a:cubicBezTo>
                <a:cubicBezTo>
                  <a:pt x="470788" y="13178"/>
                  <a:pt x="470305" y="12672"/>
                  <a:pt x="470305" y="12672"/>
                </a:cubicBezTo>
                <a:cubicBezTo>
                  <a:pt x="469822" y="12672"/>
                  <a:pt x="469340" y="13178"/>
                  <a:pt x="468857" y="13178"/>
                </a:cubicBezTo>
                <a:cubicBezTo>
                  <a:pt x="468857" y="13178"/>
                  <a:pt x="468374" y="12672"/>
                  <a:pt x="468374" y="12166"/>
                </a:cubicBezTo>
                <a:cubicBezTo>
                  <a:pt x="468374" y="12672"/>
                  <a:pt x="467408" y="12672"/>
                  <a:pt x="467408" y="13178"/>
                </a:cubicBezTo>
                <a:cubicBezTo>
                  <a:pt x="466925" y="13178"/>
                  <a:pt x="467891" y="14190"/>
                  <a:pt x="467891" y="14190"/>
                </a:cubicBezTo>
                <a:cubicBezTo>
                  <a:pt x="468374" y="14701"/>
                  <a:pt x="468374" y="15207"/>
                  <a:pt x="468857" y="15207"/>
                </a:cubicBezTo>
                <a:cubicBezTo>
                  <a:pt x="468857" y="15713"/>
                  <a:pt x="469340" y="16726"/>
                  <a:pt x="469822" y="16726"/>
                </a:cubicBezTo>
                <a:cubicBezTo>
                  <a:pt x="469822" y="16726"/>
                  <a:pt x="470305" y="15713"/>
                  <a:pt x="470788" y="15713"/>
                </a:cubicBezTo>
                <a:cubicBezTo>
                  <a:pt x="470788" y="15713"/>
                  <a:pt x="471271" y="16726"/>
                  <a:pt x="471754" y="16726"/>
                </a:cubicBezTo>
                <a:lnTo>
                  <a:pt x="472237" y="17742"/>
                </a:lnTo>
                <a:cubicBezTo>
                  <a:pt x="472237" y="18248"/>
                  <a:pt x="471271" y="18755"/>
                  <a:pt x="471271" y="18755"/>
                </a:cubicBezTo>
                <a:cubicBezTo>
                  <a:pt x="471271" y="19261"/>
                  <a:pt x="471754" y="19767"/>
                  <a:pt x="472237" y="19767"/>
                </a:cubicBezTo>
                <a:cubicBezTo>
                  <a:pt x="472237" y="20277"/>
                  <a:pt x="472720" y="20784"/>
                  <a:pt x="472720" y="21290"/>
                </a:cubicBezTo>
                <a:lnTo>
                  <a:pt x="474168" y="20277"/>
                </a:lnTo>
                <a:cubicBezTo>
                  <a:pt x="474168" y="19767"/>
                  <a:pt x="473202" y="19261"/>
                  <a:pt x="473202" y="19261"/>
                </a:cubicBezTo>
                <a:cubicBezTo>
                  <a:pt x="473202" y="18755"/>
                  <a:pt x="474168" y="18755"/>
                  <a:pt x="474168" y="18248"/>
                </a:cubicBezTo>
                <a:close/>
                <a:moveTo>
                  <a:pt x="486239" y="13684"/>
                </a:moveTo>
                <a:cubicBezTo>
                  <a:pt x="486239" y="14190"/>
                  <a:pt x="485756" y="14190"/>
                  <a:pt x="485274" y="14701"/>
                </a:cubicBezTo>
                <a:cubicBezTo>
                  <a:pt x="485274" y="14190"/>
                  <a:pt x="484791" y="13684"/>
                  <a:pt x="484308" y="13684"/>
                </a:cubicBezTo>
                <a:cubicBezTo>
                  <a:pt x="484308" y="13178"/>
                  <a:pt x="483825" y="12672"/>
                  <a:pt x="483825" y="12672"/>
                </a:cubicBezTo>
                <a:cubicBezTo>
                  <a:pt x="483342" y="12166"/>
                  <a:pt x="483342" y="11153"/>
                  <a:pt x="482860" y="11153"/>
                </a:cubicBezTo>
                <a:cubicBezTo>
                  <a:pt x="482377" y="11153"/>
                  <a:pt x="481894" y="12166"/>
                  <a:pt x="481894" y="12166"/>
                </a:cubicBezTo>
                <a:cubicBezTo>
                  <a:pt x="481411" y="12166"/>
                  <a:pt x="481411" y="11153"/>
                  <a:pt x="480928" y="11153"/>
                </a:cubicBezTo>
                <a:lnTo>
                  <a:pt x="479962" y="11659"/>
                </a:lnTo>
                <a:cubicBezTo>
                  <a:pt x="479962" y="12166"/>
                  <a:pt x="480928" y="12672"/>
                  <a:pt x="480928" y="13178"/>
                </a:cubicBezTo>
                <a:lnTo>
                  <a:pt x="481411" y="14190"/>
                </a:lnTo>
                <a:cubicBezTo>
                  <a:pt x="481894" y="14190"/>
                  <a:pt x="482377" y="13178"/>
                  <a:pt x="482860" y="13178"/>
                </a:cubicBezTo>
                <a:lnTo>
                  <a:pt x="483342" y="14190"/>
                </a:lnTo>
                <a:cubicBezTo>
                  <a:pt x="483825" y="14701"/>
                  <a:pt x="483825" y="15713"/>
                  <a:pt x="484308" y="15713"/>
                </a:cubicBezTo>
                <a:lnTo>
                  <a:pt x="485274" y="14701"/>
                </a:lnTo>
                <a:cubicBezTo>
                  <a:pt x="485756" y="14701"/>
                  <a:pt x="486239" y="15713"/>
                  <a:pt x="486239" y="15713"/>
                </a:cubicBezTo>
                <a:cubicBezTo>
                  <a:pt x="486239" y="15713"/>
                  <a:pt x="487205" y="15207"/>
                  <a:pt x="487205" y="14701"/>
                </a:cubicBezTo>
                <a:cubicBezTo>
                  <a:pt x="487205" y="14701"/>
                  <a:pt x="486239" y="14190"/>
                  <a:pt x="486239" y="13684"/>
                </a:cubicBezTo>
                <a:close/>
                <a:moveTo>
                  <a:pt x="504133" y="5218"/>
                </a:moveTo>
                <a:cubicBezTo>
                  <a:pt x="503984" y="5668"/>
                  <a:pt x="503241" y="6083"/>
                  <a:pt x="503677" y="6083"/>
                </a:cubicBezTo>
                <a:cubicBezTo>
                  <a:pt x="503677" y="6325"/>
                  <a:pt x="503901" y="6455"/>
                  <a:pt x="504133" y="6576"/>
                </a:cubicBezTo>
                <a:cubicBezTo>
                  <a:pt x="504365" y="6455"/>
                  <a:pt x="504588" y="6325"/>
                  <a:pt x="504588" y="6083"/>
                </a:cubicBezTo>
                <a:cubicBezTo>
                  <a:pt x="505024" y="6083"/>
                  <a:pt x="504282" y="5668"/>
                  <a:pt x="504133" y="5218"/>
                </a:cubicBezTo>
                <a:close/>
                <a:moveTo>
                  <a:pt x="503677" y="15207"/>
                </a:moveTo>
                <a:cubicBezTo>
                  <a:pt x="503834" y="15207"/>
                  <a:pt x="503992" y="15315"/>
                  <a:pt x="504133" y="15458"/>
                </a:cubicBezTo>
                <a:cubicBezTo>
                  <a:pt x="504273" y="15315"/>
                  <a:pt x="504431" y="15207"/>
                  <a:pt x="504588" y="15207"/>
                </a:cubicBezTo>
                <a:cubicBezTo>
                  <a:pt x="504836" y="15207"/>
                  <a:pt x="504957" y="15475"/>
                  <a:pt x="505082" y="15804"/>
                </a:cubicBezTo>
                <a:cubicBezTo>
                  <a:pt x="505219" y="15523"/>
                  <a:pt x="505338" y="15207"/>
                  <a:pt x="505609" y="15207"/>
                </a:cubicBezTo>
                <a:cubicBezTo>
                  <a:pt x="505609" y="14701"/>
                  <a:pt x="504643" y="14701"/>
                  <a:pt x="504643" y="14190"/>
                </a:cubicBezTo>
                <a:cubicBezTo>
                  <a:pt x="504643" y="14190"/>
                  <a:pt x="505609" y="13178"/>
                  <a:pt x="505126" y="13178"/>
                </a:cubicBezTo>
                <a:lnTo>
                  <a:pt x="505099" y="13152"/>
                </a:lnTo>
                <a:cubicBezTo>
                  <a:pt x="505081" y="13169"/>
                  <a:pt x="505071" y="13178"/>
                  <a:pt x="505071" y="13178"/>
                </a:cubicBezTo>
                <a:cubicBezTo>
                  <a:pt x="504656" y="13178"/>
                  <a:pt x="504241" y="12430"/>
                  <a:pt x="504133" y="12222"/>
                </a:cubicBezTo>
                <a:cubicBezTo>
                  <a:pt x="504024" y="12430"/>
                  <a:pt x="503610" y="13178"/>
                  <a:pt x="503194" y="13178"/>
                </a:cubicBezTo>
                <a:cubicBezTo>
                  <a:pt x="503194" y="13178"/>
                  <a:pt x="503184" y="13169"/>
                  <a:pt x="503166" y="13152"/>
                </a:cubicBezTo>
                <a:lnTo>
                  <a:pt x="503139" y="13178"/>
                </a:lnTo>
                <a:cubicBezTo>
                  <a:pt x="502656" y="13178"/>
                  <a:pt x="503622" y="14190"/>
                  <a:pt x="503622" y="14190"/>
                </a:cubicBezTo>
                <a:cubicBezTo>
                  <a:pt x="503622" y="14701"/>
                  <a:pt x="502656" y="14701"/>
                  <a:pt x="502656" y="15207"/>
                </a:cubicBezTo>
                <a:cubicBezTo>
                  <a:pt x="502927" y="15207"/>
                  <a:pt x="503046" y="15523"/>
                  <a:pt x="503183" y="15804"/>
                </a:cubicBezTo>
                <a:cubicBezTo>
                  <a:pt x="503308" y="15475"/>
                  <a:pt x="503428" y="15207"/>
                  <a:pt x="503677" y="15207"/>
                </a:cubicBezTo>
                <a:close/>
                <a:moveTo>
                  <a:pt x="504588" y="8112"/>
                </a:moveTo>
                <a:cubicBezTo>
                  <a:pt x="504588" y="8112"/>
                  <a:pt x="504365" y="7991"/>
                  <a:pt x="504133" y="7813"/>
                </a:cubicBezTo>
                <a:cubicBezTo>
                  <a:pt x="503901" y="7991"/>
                  <a:pt x="503677" y="8112"/>
                  <a:pt x="503677" y="8112"/>
                </a:cubicBezTo>
                <a:cubicBezTo>
                  <a:pt x="503677" y="8354"/>
                  <a:pt x="503901" y="8480"/>
                  <a:pt x="504133" y="8605"/>
                </a:cubicBezTo>
                <a:cubicBezTo>
                  <a:pt x="504365" y="8480"/>
                  <a:pt x="504588" y="8354"/>
                  <a:pt x="504588" y="8112"/>
                </a:cubicBezTo>
                <a:close/>
                <a:moveTo>
                  <a:pt x="492516" y="17742"/>
                </a:moveTo>
                <a:lnTo>
                  <a:pt x="492034" y="16726"/>
                </a:lnTo>
                <a:cubicBezTo>
                  <a:pt x="491551" y="16726"/>
                  <a:pt x="491068" y="17742"/>
                  <a:pt x="490585" y="17236"/>
                </a:cubicBezTo>
                <a:cubicBezTo>
                  <a:pt x="490585" y="17236"/>
                  <a:pt x="490102" y="18248"/>
                  <a:pt x="489620" y="18248"/>
                </a:cubicBezTo>
                <a:lnTo>
                  <a:pt x="489137" y="17236"/>
                </a:lnTo>
                <a:cubicBezTo>
                  <a:pt x="488654" y="17236"/>
                  <a:pt x="488171" y="17742"/>
                  <a:pt x="487688" y="18248"/>
                </a:cubicBezTo>
                <a:cubicBezTo>
                  <a:pt x="488171" y="18248"/>
                  <a:pt x="488171" y="19261"/>
                  <a:pt x="488654" y="19261"/>
                </a:cubicBezTo>
                <a:cubicBezTo>
                  <a:pt x="489137" y="19261"/>
                  <a:pt x="489620" y="18248"/>
                  <a:pt x="489620" y="18248"/>
                </a:cubicBezTo>
                <a:cubicBezTo>
                  <a:pt x="490102" y="18248"/>
                  <a:pt x="490102" y="19261"/>
                  <a:pt x="490585" y="19261"/>
                </a:cubicBezTo>
                <a:cubicBezTo>
                  <a:pt x="491068" y="19767"/>
                  <a:pt x="491551" y="18755"/>
                  <a:pt x="491551" y="18755"/>
                </a:cubicBezTo>
                <a:cubicBezTo>
                  <a:pt x="492034" y="18755"/>
                  <a:pt x="492034" y="19767"/>
                  <a:pt x="492516" y="19767"/>
                </a:cubicBezTo>
                <a:cubicBezTo>
                  <a:pt x="492999" y="19767"/>
                  <a:pt x="492999" y="18755"/>
                  <a:pt x="493482" y="18755"/>
                </a:cubicBezTo>
                <a:cubicBezTo>
                  <a:pt x="493482" y="18755"/>
                  <a:pt x="492999" y="18248"/>
                  <a:pt x="492516" y="17742"/>
                </a:cubicBezTo>
                <a:close/>
                <a:moveTo>
                  <a:pt x="501424" y="6278"/>
                </a:moveTo>
                <a:cubicBezTo>
                  <a:pt x="501495" y="6429"/>
                  <a:pt x="501565" y="6576"/>
                  <a:pt x="501617" y="6723"/>
                </a:cubicBezTo>
                <a:lnTo>
                  <a:pt x="501746" y="6589"/>
                </a:lnTo>
                <a:cubicBezTo>
                  <a:pt x="501746" y="6589"/>
                  <a:pt x="501614" y="6451"/>
                  <a:pt x="501424" y="6278"/>
                </a:cubicBezTo>
                <a:close/>
                <a:moveTo>
                  <a:pt x="504133" y="3189"/>
                </a:moveTo>
                <a:cubicBezTo>
                  <a:pt x="503981" y="3643"/>
                  <a:pt x="503194" y="4054"/>
                  <a:pt x="503194" y="4054"/>
                </a:cubicBezTo>
                <a:cubicBezTo>
                  <a:pt x="503194" y="4512"/>
                  <a:pt x="503981" y="4560"/>
                  <a:pt x="504133" y="4936"/>
                </a:cubicBezTo>
                <a:cubicBezTo>
                  <a:pt x="504284" y="4560"/>
                  <a:pt x="505071" y="4512"/>
                  <a:pt x="505071" y="4054"/>
                </a:cubicBezTo>
                <a:cubicBezTo>
                  <a:pt x="505071" y="4054"/>
                  <a:pt x="504284" y="3643"/>
                  <a:pt x="504133" y="3189"/>
                </a:cubicBezTo>
                <a:close/>
                <a:moveTo>
                  <a:pt x="506648" y="6723"/>
                </a:moveTo>
                <a:cubicBezTo>
                  <a:pt x="506700" y="6576"/>
                  <a:pt x="506770" y="6429"/>
                  <a:pt x="506841" y="6278"/>
                </a:cubicBezTo>
                <a:cubicBezTo>
                  <a:pt x="506651" y="6451"/>
                  <a:pt x="506519" y="6589"/>
                  <a:pt x="506519" y="6589"/>
                </a:cubicBezTo>
                <a:lnTo>
                  <a:pt x="506648" y="6723"/>
                </a:lnTo>
                <a:close/>
                <a:moveTo>
                  <a:pt x="519128" y="17236"/>
                </a:moveTo>
                <a:lnTo>
                  <a:pt x="518645" y="18248"/>
                </a:lnTo>
                <a:cubicBezTo>
                  <a:pt x="518163" y="18248"/>
                  <a:pt x="517680" y="17236"/>
                  <a:pt x="517680" y="17236"/>
                </a:cubicBezTo>
                <a:cubicBezTo>
                  <a:pt x="517197" y="17742"/>
                  <a:pt x="516714" y="16726"/>
                  <a:pt x="516231" y="16726"/>
                </a:cubicBezTo>
                <a:lnTo>
                  <a:pt x="515749" y="17742"/>
                </a:lnTo>
                <a:cubicBezTo>
                  <a:pt x="515266" y="18248"/>
                  <a:pt x="514783" y="18755"/>
                  <a:pt x="514783" y="18755"/>
                </a:cubicBezTo>
                <a:cubicBezTo>
                  <a:pt x="515266" y="18755"/>
                  <a:pt x="515266" y="19767"/>
                  <a:pt x="515749" y="19767"/>
                </a:cubicBezTo>
                <a:cubicBezTo>
                  <a:pt x="516231" y="19767"/>
                  <a:pt x="516231" y="18755"/>
                  <a:pt x="516714" y="18755"/>
                </a:cubicBezTo>
                <a:cubicBezTo>
                  <a:pt x="516714" y="18755"/>
                  <a:pt x="517197" y="19767"/>
                  <a:pt x="517680" y="19261"/>
                </a:cubicBezTo>
                <a:cubicBezTo>
                  <a:pt x="518163" y="19261"/>
                  <a:pt x="518163" y="18248"/>
                  <a:pt x="518645" y="18248"/>
                </a:cubicBezTo>
                <a:cubicBezTo>
                  <a:pt x="518645" y="18248"/>
                  <a:pt x="519128" y="19261"/>
                  <a:pt x="519611" y="19261"/>
                </a:cubicBezTo>
                <a:cubicBezTo>
                  <a:pt x="520094" y="19261"/>
                  <a:pt x="520094" y="18248"/>
                  <a:pt x="520577" y="18248"/>
                </a:cubicBezTo>
                <a:cubicBezTo>
                  <a:pt x="520094" y="17742"/>
                  <a:pt x="519611" y="17236"/>
                  <a:pt x="519128" y="17236"/>
                </a:cubicBezTo>
                <a:close/>
                <a:moveTo>
                  <a:pt x="527337" y="11153"/>
                </a:moveTo>
                <a:cubicBezTo>
                  <a:pt x="526854" y="11153"/>
                  <a:pt x="526854" y="12166"/>
                  <a:pt x="526371" y="12166"/>
                </a:cubicBezTo>
                <a:cubicBezTo>
                  <a:pt x="526371" y="12166"/>
                  <a:pt x="525888" y="11153"/>
                  <a:pt x="525405" y="11153"/>
                </a:cubicBezTo>
                <a:cubicBezTo>
                  <a:pt x="524923" y="11153"/>
                  <a:pt x="524923" y="12166"/>
                  <a:pt x="524440" y="12672"/>
                </a:cubicBezTo>
                <a:cubicBezTo>
                  <a:pt x="524440" y="12672"/>
                  <a:pt x="523957" y="13178"/>
                  <a:pt x="523957" y="13684"/>
                </a:cubicBezTo>
                <a:cubicBezTo>
                  <a:pt x="523474" y="13684"/>
                  <a:pt x="522991" y="14190"/>
                  <a:pt x="522991" y="14701"/>
                </a:cubicBezTo>
                <a:cubicBezTo>
                  <a:pt x="522509" y="14190"/>
                  <a:pt x="522026" y="14190"/>
                  <a:pt x="522026" y="13684"/>
                </a:cubicBezTo>
                <a:cubicBezTo>
                  <a:pt x="522026" y="14190"/>
                  <a:pt x="521060" y="14701"/>
                  <a:pt x="521060" y="14701"/>
                </a:cubicBezTo>
                <a:cubicBezTo>
                  <a:pt x="521060" y="15207"/>
                  <a:pt x="522026" y="15713"/>
                  <a:pt x="522026" y="15713"/>
                </a:cubicBezTo>
                <a:cubicBezTo>
                  <a:pt x="522026" y="15713"/>
                  <a:pt x="522509" y="14701"/>
                  <a:pt x="522991" y="14701"/>
                </a:cubicBezTo>
                <a:lnTo>
                  <a:pt x="523957" y="15713"/>
                </a:lnTo>
                <a:cubicBezTo>
                  <a:pt x="524440" y="15713"/>
                  <a:pt x="524440" y="14701"/>
                  <a:pt x="524923" y="14190"/>
                </a:cubicBezTo>
                <a:lnTo>
                  <a:pt x="525405" y="13178"/>
                </a:lnTo>
                <a:cubicBezTo>
                  <a:pt x="525888" y="13178"/>
                  <a:pt x="526371" y="14190"/>
                  <a:pt x="526854" y="14190"/>
                </a:cubicBezTo>
                <a:lnTo>
                  <a:pt x="527337" y="13178"/>
                </a:lnTo>
                <a:cubicBezTo>
                  <a:pt x="527337" y="12672"/>
                  <a:pt x="528303" y="12166"/>
                  <a:pt x="528303" y="11659"/>
                </a:cubicBezTo>
                <a:lnTo>
                  <a:pt x="527337" y="11153"/>
                </a:lnTo>
                <a:close/>
                <a:moveTo>
                  <a:pt x="540857" y="13178"/>
                </a:moveTo>
                <a:cubicBezTo>
                  <a:pt x="540857" y="12672"/>
                  <a:pt x="539891" y="12672"/>
                  <a:pt x="539891" y="12166"/>
                </a:cubicBezTo>
                <a:cubicBezTo>
                  <a:pt x="539891" y="12672"/>
                  <a:pt x="539409" y="13178"/>
                  <a:pt x="539409" y="13178"/>
                </a:cubicBezTo>
                <a:cubicBezTo>
                  <a:pt x="538926" y="13178"/>
                  <a:pt x="538443" y="12672"/>
                  <a:pt x="537960" y="12672"/>
                </a:cubicBezTo>
                <a:cubicBezTo>
                  <a:pt x="537960" y="12672"/>
                  <a:pt x="537477" y="13178"/>
                  <a:pt x="537477" y="13684"/>
                </a:cubicBezTo>
                <a:cubicBezTo>
                  <a:pt x="536994" y="14190"/>
                  <a:pt x="536994" y="14701"/>
                  <a:pt x="536511" y="14701"/>
                </a:cubicBezTo>
                <a:cubicBezTo>
                  <a:pt x="536511" y="14701"/>
                  <a:pt x="535546" y="13684"/>
                  <a:pt x="535546" y="14190"/>
                </a:cubicBezTo>
                <a:cubicBezTo>
                  <a:pt x="535063" y="14190"/>
                  <a:pt x="534580" y="14701"/>
                  <a:pt x="534580" y="15207"/>
                </a:cubicBezTo>
                <a:lnTo>
                  <a:pt x="535546" y="15713"/>
                </a:lnTo>
                <a:cubicBezTo>
                  <a:pt x="535546" y="16219"/>
                  <a:pt x="535063" y="16726"/>
                  <a:pt x="535063" y="17236"/>
                </a:cubicBezTo>
                <a:cubicBezTo>
                  <a:pt x="534580" y="17236"/>
                  <a:pt x="534097" y="17742"/>
                  <a:pt x="534097" y="18248"/>
                </a:cubicBezTo>
                <a:cubicBezTo>
                  <a:pt x="534097" y="18755"/>
                  <a:pt x="535063" y="18755"/>
                  <a:pt x="535063" y="19261"/>
                </a:cubicBezTo>
                <a:cubicBezTo>
                  <a:pt x="535063" y="19261"/>
                  <a:pt x="534097" y="19767"/>
                  <a:pt x="534097" y="20277"/>
                </a:cubicBezTo>
                <a:lnTo>
                  <a:pt x="535546" y="21290"/>
                </a:lnTo>
                <a:cubicBezTo>
                  <a:pt x="535546" y="20784"/>
                  <a:pt x="536028" y="20277"/>
                  <a:pt x="536028" y="19767"/>
                </a:cubicBezTo>
                <a:cubicBezTo>
                  <a:pt x="536511" y="19767"/>
                  <a:pt x="536994" y="19261"/>
                  <a:pt x="536994" y="18755"/>
                </a:cubicBezTo>
                <a:cubicBezTo>
                  <a:pt x="536994" y="18755"/>
                  <a:pt x="536028" y="18248"/>
                  <a:pt x="536028" y="17742"/>
                </a:cubicBezTo>
                <a:lnTo>
                  <a:pt x="536511" y="16726"/>
                </a:lnTo>
                <a:cubicBezTo>
                  <a:pt x="536994" y="16726"/>
                  <a:pt x="537477" y="15713"/>
                  <a:pt x="537477" y="15713"/>
                </a:cubicBezTo>
                <a:cubicBezTo>
                  <a:pt x="537960" y="15713"/>
                  <a:pt x="538443" y="16726"/>
                  <a:pt x="538443" y="16726"/>
                </a:cubicBezTo>
                <a:cubicBezTo>
                  <a:pt x="538926" y="16726"/>
                  <a:pt x="539409" y="15713"/>
                  <a:pt x="539409" y="15207"/>
                </a:cubicBezTo>
                <a:cubicBezTo>
                  <a:pt x="539891" y="15207"/>
                  <a:pt x="539891" y="14701"/>
                  <a:pt x="540374" y="14190"/>
                </a:cubicBezTo>
                <a:cubicBezTo>
                  <a:pt x="540374" y="14190"/>
                  <a:pt x="541340" y="13178"/>
                  <a:pt x="540857" y="13178"/>
                </a:cubicBezTo>
                <a:close/>
                <a:moveTo>
                  <a:pt x="544720" y="12672"/>
                </a:moveTo>
                <a:cubicBezTo>
                  <a:pt x="544720" y="13178"/>
                  <a:pt x="544237" y="13178"/>
                  <a:pt x="544237" y="13684"/>
                </a:cubicBezTo>
                <a:cubicBezTo>
                  <a:pt x="543754" y="14701"/>
                  <a:pt x="542789" y="15207"/>
                  <a:pt x="542306" y="16219"/>
                </a:cubicBezTo>
                <a:cubicBezTo>
                  <a:pt x="542789" y="16219"/>
                  <a:pt x="543271" y="16726"/>
                  <a:pt x="543271" y="16726"/>
                </a:cubicBezTo>
                <a:cubicBezTo>
                  <a:pt x="543754" y="16726"/>
                  <a:pt x="544237" y="15713"/>
                  <a:pt x="544237" y="15713"/>
                </a:cubicBezTo>
                <a:cubicBezTo>
                  <a:pt x="544720" y="15713"/>
                  <a:pt x="544720" y="14701"/>
                  <a:pt x="545203" y="14701"/>
                </a:cubicBezTo>
                <a:cubicBezTo>
                  <a:pt x="545203" y="14190"/>
                  <a:pt x="546169" y="13684"/>
                  <a:pt x="546169" y="13684"/>
                </a:cubicBezTo>
                <a:cubicBezTo>
                  <a:pt x="546169" y="13178"/>
                  <a:pt x="545203" y="12672"/>
                  <a:pt x="544720" y="12672"/>
                </a:cubicBezTo>
                <a:close/>
                <a:moveTo>
                  <a:pt x="550032" y="21796"/>
                </a:moveTo>
                <a:cubicBezTo>
                  <a:pt x="549549" y="22302"/>
                  <a:pt x="549549" y="22808"/>
                  <a:pt x="549066" y="23315"/>
                </a:cubicBezTo>
                <a:cubicBezTo>
                  <a:pt x="548583" y="22808"/>
                  <a:pt x="548583" y="22808"/>
                  <a:pt x="548100" y="22302"/>
                </a:cubicBezTo>
                <a:lnTo>
                  <a:pt x="547134" y="21290"/>
                </a:lnTo>
                <a:cubicBezTo>
                  <a:pt x="546652" y="21290"/>
                  <a:pt x="546169" y="22302"/>
                  <a:pt x="546169" y="22808"/>
                </a:cubicBezTo>
                <a:lnTo>
                  <a:pt x="547134" y="23315"/>
                </a:lnTo>
                <a:cubicBezTo>
                  <a:pt x="547134" y="23825"/>
                  <a:pt x="546652" y="24331"/>
                  <a:pt x="546652" y="24331"/>
                </a:cubicBezTo>
                <a:cubicBezTo>
                  <a:pt x="546169" y="24837"/>
                  <a:pt x="545686" y="25344"/>
                  <a:pt x="545686" y="25850"/>
                </a:cubicBezTo>
                <a:lnTo>
                  <a:pt x="544720" y="26862"/>
                </a:lnTo>
                <a:cubicBezTo>
                  <a:pt x="544720" y="27373"/>
                  <a:pt x="545686" y="27373"/>
                  <a:pt x="545686" y="27879"/>
                </a:cubicBezTo>
                <a:cubicBezTo>
                  <a:pt x="546169" y="27373"/>
                  <a:pt x="546169" y="26862"/>
                  <a:pt x="546652" y="26356"/>
                </a:cubicBezTo>
                <a:cubicBezTo>
                  <a:pt x="547134" y="26356"/>
                  <a:pt x="547134" y="25850"/>
                  <a:pt x="547617" y="25344"/>
                </a:cubicBezTo>
                <a:cubicBezTo>
                  <a:pt x="547617" y="24837"/>
                  <a:pt x="548100" y="24837"/>
                  <a:pt x="548100" y="24331"/>
                </a:cubicBezTo>
                <a:cubicBezTo>
                  <a:pt x="548583" y="24331"/>
                  <a:pt x="549066" y="25344"/>
                  <a:pt x="549549" y="25344"/>
                </a:cubicBezTo>
                <a:cubicBezTo>
                  <a:pt x="549549" y="25344"/>
                  <a:pt x="550032" y="24331"/>
                  <a:pt x="550032" y="23825"/>
                </a:cubicBezTo>
                <a:cubicBezTo>
                  <a:pt x="550515" y="23825"/>
                  <a:pt x="550997" y="23315"/>
                  <a:pt x="550997" y="22808"/>
                </a:cubicBezTo>
                <a:cubicBezTo>
                  <a:pt x="550997" y="22808"/>
                  <a:pt x="550032" y="22302"/>
                  <a:pt x="550032" y="21796"/>
                </a:cubicBezTo>
                <a:close/>
                <a:moveTo>
                  <a:pt x="570312" y="22302"/>
                </a:moveTo>
                <a:cubicBezTo>
                  <a:pt x="570312" y="22808"/>
                  <a:pt x="569346" y="22808"/>
                  <a:pt x="569346" y="23315"/>
                </a:cubicBezTo>
                <a:cubicBezTo>
                  <a:pt x="569346" y="23825"/>
                  <a:pt x="570312" y="23825"/>
                  <a:pt x="570795" y="24331"/>
                </a:cubicBezTo>
                <a:cubicBezTo>
                  <a:pt x="570795" y="24331"/>
                  <a:pt x="569829" y="24837"/>
                  <a:pt x="569829" y="25344"/>
                </a:cubicBezTo>
                <a:cubicBezTo>
                  <a:pt x="570312" y="25850"/>
                  <a:pt x="571278" y="26356"/>
                  <a:pt x="571760" y="26862"/>
                </a:cubicBezTo>
                <a:cubicBezTo>
                  <a:pt x="572243" y="26356"/>
                  <a:pt x="573209" y="25344"/>
                  <a:pt x="573692" y="24837"/>
                </a:cubicBezTo>
                <a:cubicBezTo>
                  <a:pt x="573692" y="24331"/>
                  <a:pt x="574175" y="23825"/>
                  <a:pt x="574175" y="23825"/>
                </a:cubicBezTo>
                <a:cubicBezTo>
                  <a:pt x="573692" y="23315"/>
                  <a:pt x="572726" y="22302"/>
                  <a:pt x="572243" y="21796"/>
                </a:cubicBezTo>
                <a:cubicBezTo>
                  <a:pt x="571760" y="22302"/>
                  <a:pt x="571760" y="22808"/>
                  <a:pt x="571278" y="23315"/>
                </a:cubicBezTo>
                <a:cubicBezTo>
                  <a:pt x="571278" y="23315"/>
                  <a:pt x="570795" y="22302"/>
                  <a:pt x="570312" y="22302"/>
                </a:cubicBezTo>
                <a:close/>
                <a:moveTo>
                  <a:pt x="575623" y="17236"/>
                </a:moveTo>
                <a:cubicBezTo>
                  <a:pt x="575182" y="17236"/>
                  <a:pt x="575143" y="18080"/>
                  <a:pt x="574771" y="18612"/>
                </a:cubicBezTo>
                <a:cubicBezTo>
                  <a:pt x="574702" y="18608"/>
                  <a:pt x="574658" y="18646"/>
                  <a:pt x="574658" y="18755"/>
                </a:cubicBezTo>
                <a:lnTo>
                  <a:pt x="573692" y="17742"/>
                </a:lnTo>
                <a:cubicBezTo>
                  <a:pt x="573209" y="17742"/>
                  <a:pt x="573209" y="18755"/>
                  <a:pt x="572726" y="18755"/>
                </a:cubicBezTo>
                <a:cubicBezTo>
                  <a:pt x="572726" y="19261"/>
                  <a:pt x="571760" y="19767"/>
                  <a:pt x="571760" y="19767"/>
                </a:cubicBezTo>
                <a:cubicBezTo>
                  <a:pt x="571760" y="19767"/>
                  <a:pt x="572726" y="20784"/>
                  <a:pt x="573209" y="20784"/>
                </a:cubicBezTo>
                <a:lnTo>
                  <a:pt x="573692" y="19767"/>
                </a:lnTo>
                <a:cubicBezTo>
                  <a:pt x="574175" y="19261"/>
                  <a:pt x="574175" y="18755"/>
                  <a:pt x="574658" y="18755"/>
                </a:cubicBezTo>
                <a:cubicBezTo>
                  <a:pt x="574699" y="18711"/>
                  <a:pt x="574736" y="18664"/>
                  <a:pt x="574771" y="18612"/>
                </a:cubicBezTo>
                <a:cubicBezTo>
                  <a:pt x="575027" y="18638"/>
                  <a:pt x="575623" y="19261"/>
                  <a:pt x="575623" y="19261"/>
                </a:cubicBezTo>
                <a:lnTo>
                  <a:pt x="576589" y="18248"/>
                </a:lnTo>
                <a:lnTo>
                  <a:pt x="575623" y="17236"/>
                </a:lnTo>
                <a:close/>
                <a:moveTo>
                  <a:pt x="582866" y="16219"/>
                </a:moveTo>
                <a:cubicBezTo>
                  <a:pt x="583349" y="16219"/>
                  <a:pt x="583832" y="15713"/>
                  <a:pt x="583832" y="15207"/>
                </a:cubicBezTo>
                <a:cubicBezTo>
                  <a:pt x="583832" y="15207"/>
                  <a:pt x="582866" y="14701"/>
                  <a:pt x="582866" y="14190"/>
                </a:cubicBezTo>
                <a:lnTo>
                  <a:pt x="581900" y="13684"/>
                </a:lnTo>
                <a:cubicBezTo>
                  <a:pt x="581418" y="13684"/>
                  <a:pt x="581418" y="14701"/>
                  <a:pt x="580935" y="14701"/>
                </a:cubicBezTo>
                <a:cubicBezTo>
                  <a:pt x="580935" y="15207"/>
                  <a:pt x="581900" y="15207"/>
                  <a:pt x="581900" y="15713"/>
                </a:cubicBezTo>
                <a:cubicBezTo>
                  <a:pt x="581900" y="15713"/>
                  <a:pt x="581418" y="16219"/>
                  <a:pt x="581418" y="16726"/>
                </a:cubicBezTo>
                <a:cubicBezTo>
                  <a:pt x="581418" y="16726"/>
                  <a:pt x="580452" y="17236"/>
                  <a:pt x="580452" y="17742"/>
                </a:cubicBezTo>
                <a:cubicBezTo>
                  <a:pt x="580452" y="18248"/>
                  <a:pt x="581418" y="18248"/>
                  <a:pt x="581418" y="18755"/>
                </a:cubicBezTo>
                <a:cubicBezTo>
                  <a:pt x="581900" y="18755"/>
                  <a:pt x="581900" y="17742"/>
                  <a:pt x="582383" y="17742"/>
                </a:cubicBezTo>
                <a:cubicBezTo>
                  <a:pt x="582383" y="17236"/>
                  <a:pt x="583349" y="18248"/>
                  <a:pt x="583349" y="18248"/>
                </a:cubicBezTo>
                <a:lnTo>
                  <a:pt x="584315" y="17236"/>
                </a:lnTo>
                <a:cubicBezTo>
                  <a:pt x="584315" y="16726"/>
                  <a:pt x="583349" y="16726"/>
                  <a:pt x="582866" y="16219"/>
                </a:cubicBezTo>
                <a:close/>
                <a:moveTo>
                  <a:pt x="584315" y="24331"/>
                </a:moveTo>
                <a:cubicBezTo>
                  <a:pt x="584315" y="23825"/>
                  <a:pt x="584798" y="23825"/>
                  <a:pt x="584798" y="23315"/>
                </a:cubicBezTo>
                <a:cubicBezTo>
                  <a:pt x="584798" y="22808"/>
                  <a:pt x="583832" y="22302"/>
                  <a:pt x="583832" y="22302"/>
                </a:cubicBezTo>
                <a:cubicBezTo>
                  <a:pt x="583349" y="22302"/>
                  <a:pt x="583349" y="21796"/>
                  <a:pt x="582866" y="21290"/>
                </a:cubicBezTo>
                <a:cubicBezTo>
                  <a:pt x="582383" y="21796"/>
                  <a:pt x="582383" y="22302"/>
                  <a:pt x="581900" y="22808"/>
                </a:cubicBezTo>
                <a:cubicBezTo>
                  <a:pt x="581900" y="22808"/>
                  <a:pt x="581418" y="23315"/>
                  <a:pt x="580935" y="23825"/>
                </a:cubicBezTo>
                <a:cubicBezTo>
                  <a:pt x="581418" y="23825"/>
                  <a:pt x="581900" y="24331"/>
                  <a:pt x="582383" y="24837"/>
                </a:cubicBezTo>
                <a:lnTo>
                  <a:pt x="583349" y="25344"/>
                </a:lnTo>
                <a:cubicBezTo>
                  <a:pt x="583349" y="25850"/>
                  <a:pt x="582383" y="26356"/>
                  <a:pt x="582383" y="26356"/>
                </a:cubicBezTo>
                <a:cubicBezTo>
                  <a:pt x="582866" y="26862"/>
                  <a:pt x="583349" y="27373"/>
                  <a:pt x="583349" y="27373"/>
                </a:cubicBezTo>
                <a:cubicBezTo>
                  <a:pt x="583832" y="27373"/>
                  <a:pt x="584315" y="26356"/>
                  <a:pt x="584315" y="26356"/>
                </a:cubicBezTo>
                <a:lnTo>
                  <a:pt x="585280" y="25344"/>
                </a:lnTo>
                <a:cubicBezTo>
                  <a:pt x="585280" y="24837"/>
                  <a:pt x="584315" y="24837"/>
                  <a:pt x="584315" y="24331"/>
                </a:cubicBezTo>
                <a:close/>
                <a:moveTo>
                  <a:pt x="598800" y="11153"/>
                </a:moveTo>
                <a:lnTo>
                  <a:pt x="597834" y="10137"/>
                </a:lnTo>
                <a:lnTo>
                  <a:pt x="596869" y="11153"/>
                </a:lnTo>
                <a:cubicBezTo>
                  <a:pt x="596869" y="11659"/>
                  <a:pt x="596386" y="12166"/>
                  <a:pt x="596386" y="12672"/>
                </a:cubicBezTo>
                <a:cubicBezTo>
                  <a:pt x="596386" y="12672"/>
                  <a:pt x="596869" y="13178"/>
                  <a:pt x="597352" y="13178"/>
                </a:cubicBezTo>
                <a:cubicBezTo>
                  <a:pt x="597352" y="13684"/>
                  <a:pt x="598317" y="14190"/>
                  <a:pt x="598317" y="14190"/>
                </a:cubicBezTo>
                <a:cubicBezTo>
                  <a:pt x="598317" y="14190"/>
                  <a:pt x="598800" y="13178"/>
                  <a:pt x="599283" y="13178"/>
                </a:cubicBezTo>
                <a:lnTo>
                  <a:pt x="599766" y="12166"/>
                </a:lnTo>
                <a:cubicBezTo>
                  <a:pt x="599766" y="11659"/>
                  <a:pt x="599283" y="11153"/>
                  <a:pt x="598800" y="11153"/>
                </a:cubicBezTo>
                <a:close/>
                <a:moveTo>
                  <a:pt x="621495" y="22302"/>
                </a:moveTo>
                <a:cubicBezTo>
                  <a:pt x="621012" y="21796"/>
                  <a:pt x="621012" y="21290"/>
                  <a:pt x="620529" y="21290"/>
                </a:cubicBezTo>
                <a:cubicBezTo>
                  <a:pt x="620529" y="20784"/>
                  <a:pt x="621495" y="20277"/>
                  <a:pt x="621495" y="20277"/>
                </a:cubicBezTo>
                <a:lnTo>
                  <a:pt x="620046" y="19261"/>
                </a:lnTo>
                <a:lnTo>
                  <a:pt x="619563" y="20277"/>
                </a:lnTo>
                <a:cubicBezTo>
                  <a:pt x="619563" y="20784"/>
                  <a:pt x="618597" y="21290"/>
                  <a:pt x="618597" y="21290"/>
                </a:cubicBezTo>
                <a:cubicBezTo>
                  <a:pt x="618597" y="21796"/>
                  <a:pt x="619563" y="22302"/>
                  <a:pt x="619563" y="22302"/>
                </a:cubicBezTo>
                <a:cubicBezTo>
                  <a:pt x="619563" y="22808"/>
                  <a:pt x="619080" y="23315"/>
                  <a:pt x="619080" y="23315"/>
                </a:cubicBezTo>
                <a:cubicBezTo>
                  <a:pt x="618597" y="23825"/>
                  <a:pt x="618115" y="24331"/>
                  <a:pt x="618115" y="24837"/>
                </a:cubicBezTo>
                <a:cubicBezTo>
                  <a:pt x="617632" y="24837"/>
                  <a:pt x="617632" y="25850"/>
                  <a:pt x="617149" y="25850"/>
                </a:cubicBezTo>
                <a:lnTo>
                  <a:pt x="616183" y="24837"/>
                </a:lnTo>
                <a:cubicBezTo>
                  <a:pt x="615700" y="24837"/>
                  <a:pt x="615700" y="25850"/>
                  <a:pt x="615217" y="25850"/>
                </a:cubicBezTo>
                <a:cubicBezTo>
                  <a:pt x="615217" y="26356"/>
                  <a:pt x="614252" y="25344"/>
                  <a:pt x="614252" y="25344"/>
                </a:cubicBezTo>
                <a:lnTo>
                  <a:pt x="613286" y="26356"/>
                </a:lnTo>
                <a:cubicBezTo>
                  <a:pt x="613286" y="26356"/>
                  <a:pt x="612320" y="27373"/>
                  <a:pt x="612803" y="27373"/>
                </a:cubicBezTo>
                <a:cubicBezTo>
                  <a:pt x="612803" y="27879"/>
                  <a:pt x="613769" y="27879"/>
                  <a:pt x="613769" y="28385"/>
                </a:cubicBezTo>
                <a:lnTo>
                  <a:pt x="614252" y="27373"/>
                </a:lnTo>
                <a:cubicBezTo>
                  <a:pt x="614735" y="27373"/>
                  <a:pt x="615217" y="27879"/>
                  <a:pt x="615700" y="27879"/>
                </a:cubicBezTo>
                <a:lnTo>
                  <a:pt x="616183" y="26862"/>
                </a:lnTo>
                <a:cubicBezTo>
                  <a:pt x="616666" y="26862"/>
                  <a:pt x="617149" y="27879"/>
                  <a:pt x="617632" y="27879"/>
                </a:cubicBezTo>
                <a:lnTo>
                  <a:pt x="618115" y="26862"/>
                </a:lnTo>
                <a:cubicBezTo>
                  <a:pt x="618597" y="26356"/>
                  <a:pt x="619080" y="25850"/>
                  <a:pt x="619080" y="25344"/>
                </a:cubicBezTo>
                <a:cubicBezTo>
                  <a:pt x="619563" y="25344"/>
                  <a:pt x="619563" y="24837"/>
                  <a:pt x="620046" y="24331"/>
                </a:cubicBezTo>
                <a:lnTo>
                  <a:pt x="620529" y="23315"/>
                </a:lnTo>
                <a:cubicBezTo>
                  <a:pt x="621012" y="23315"/>
                  <a:pt x="621495" y="24331"/>
                  <a:pt x="621978" y="24331"/>
                </a:cubicBezTo>
                <a:cubicBezTo>
                  <a:pt x="621978" y="24331"/>
                  <a:pt x="622460" y="23315"/>
                  <a:pt x="622460" y="22808"/>
                </a:cubicBezTo>
                <a:lnTo>
                  <a:pt x="621495" y="22302"/>
                </a:lnTo>
                <a:close/>
                <a:moveTo>
                  <a:pt x="631152" y="22808"/>
                </a:moveTo>
                <a:lnTo>
                  <a:pt x="630669" y="23825"/>
                </a:lnTo>
                <a:cubicBezTo>
                  <a:pt x="630186" y="23825"/>
                  <a:pt x="629703" y="23315"/>
                  <a:pt x="629221" y="22808"/>
                </a:cubicBezTo>
                <a:cubicBezTo>
                  <a:pt x="629221" y="22808"/>
                  <a:pt x="628738" y="22302"/>
                  <a:pt x="628255" y="22302"/>
                </a:cubicBezTo>
                <a:cubicBezTo>
                  <a:pt x="628738" y="21796"/>
                  <a:pt x="628738" y="21290"/>
                  <a:pt x="629221" y="21290"/>
                </a:cubicBezTo>
                <a:cubicBezTo>
                  <a:pt x="629221" y="20784"/>
                  <a:pt x="630186" y="20277"/>
                  <a:pt x="630186" y="19767"/>
                </a:cubicBezTo>
                <a:cubicBezTo>
                  <a:pt x="630186" y="19767"/>
                  <a:pt x="629221" y="19261"/>
                  <a:pt x="628738" y="19261"/>
                </a:cubicBezTo>
                <a:cubicBezTo>
                  <a:pt x="628738" y="19261"/>
                  <a:pt x="628255" y="19767"/>
                  <a:pt x="628255" y="20277"/>
                </a:cubicBezTo>
                <a:cubicBezTo>
                  <a:pt x="628255" y="20277"/>
                  <a:pt x="627289" y="20784"/>
                  <a:pt x="627289" y="21290"/>
                </a:cubicBezTo>
                <a:cubicBezTo>
                  <a:pt x="627289" y="21290"/>
                  <a:pt x="628255" y="21796"/>
                  <a:pt x="628255" y="22302"/>
                </a:cubicBezTo>
                <a:cubicBezTo>
                  <a:pt x="628255" y="22302"/>
                  <a:pt x="627772" y="22808"/>
                  <a:pt x="627289" y="23315"/>
                </a:cubicBezTo>
                <a:lnTo>
                  <a:pt x="626806" y="24331"/>
                </a:lnTo>
                <a:cubicBezTo>
                  <a:pt x="626806" y="24837"/>
                  <a:pt x="627772" y="25344"/>
                  <a:pt x="627772" y="25344"/>
                </a:cubicBezTo>
                <a:cubicBezTo>
                  <a:pt x="628255" y="25344"/>
                  <a:pt x="628738" y="25850"/>
                  <a:pt x="628738" y="26356"/>
                </a:cubicBezTo>
                <a:cubicBezTo>
                  <a:pt x="629221" y="26356"/>
                  <a:pt x="629703" y="25344"/>
                  <a:pt x="629703" y="24837"/>
                </a:cubicBezTo>
                <a:lnTo>
                  <a:pt x="630669" y="25850"/>
                </a:lnTo>
                <a:cubicBezTo>
                  <a:pt x="631152" y="25850"/>
                  <a:pt x="631152" y="24837"/>
                  <a:pt x="631635" y="24837"/>
                </a:cubicBezTo>
                <a:cubicBezTo>
                  <a:pt x="631635" y="24331"/>
                  <a:pt x="632601" y="23825"/>
                  <a:pt x="632601" y="23825"/>
                </a:cubicBezTo>
                <a:cubicBezTo>
                  <a:pt x="632601" y="23315"/>
                  <a:pt x="631635" y="22808"/>
                  <a:pt x="631152" y="22808"/>
                </a:cubicBezTo>
                <a:close/>
                <a:moveTo>
                  <a:pt x="635498" y="26356"/>
                </a:moveTo>
                <a:lnTo>
                  <a:pt x="635015" y="27373"/>
                </a:lnTo>
                <a:cubicBezTo>
                  <a:pt x="634532" y="27373"/>
                  <a:pt x="634049" y="28385"/>
                  <a:pt x="634049" y="28385"/>
                </a:cubicBezTo>
                <a:cubicBezTo>
                  <a:pt x="633566" y="29397"/>
                  <a:pt x="633084" y="29908"/>
                  <a:pt x="632118" y="30920"/>
                </a:cubicBezTo>
                <a:cubicBezTo>
                  <a:pt x="632601" y="30920"/>
                  <a:pt x="633084" y="31426"/>
                  <a:pt x="633566" y="31426"/>
                </a:cubicBezTo>
                <a:lnTo>
                  <a:pt x="634049" y="30414"/>
                </a:lnTo>
                <a:cubicBezTo>
                  <a:pt x="634532" y="30414"/>
                  <a:pt x="635015" y="29908"/>
                  <a:pt x="635015" y="29397"/>
                </a:cubicBezTo>
                <a:cubicBezTo>
                  <a:pt x="635498" y="28385"/>
                  <a:pt x="635981" y="27879"/>
                  <a:pt x="636946" y="26862"/>
                </a:cubicBezTo>
                <a:cubicBezTo>
                  <a:pt x="636463" y="26862"/>
                  <a:pt x="635981" y="26356"/>
                  <a:pt x="635498" y="26356"/>
                </a:cubicBezTo>
                <a:close/>
                <a:moveTo>
                  <a:pt x="642258" y="17236"/>
                </a:moveTo>
                <a:lnTo>
                  <a:pt x="641292" y="18248"/>
                </a:lnTo>
                <a:cubicBezTo>
                  <a:pt x="641292" y="18755"/>
                  <a:pt x="640809" y="19261"/>
                  <a:pt x="640809" y="19261"/>
                </a:cubicBezTo>
                <a:cubicBezTo>
                  <a:pt x="640326" y="19767"/>
                  <a:pt x="639844" y="20277"/>
                  <a:pt x="639844" y="20784"/>
                </a:cubicBezTo>
                <a:lnTo>
                  <a:pt x="640809" y="21290"/>
                </a:lnTo>
                <a:cubicBezTo>
                  <a:pt x="640809" y="21796"/>
                  <a:pt x="640326" y="22302"/>
                  <a:pt x="639844" y="22808"/>
                </a:cubicBezTo>
                <a:lnTo>
                  <a:pt x="638878" y="21796"/>
                </a:lnTo>
                <a:cubicBezTo>
                  <a:pt x="638878" y="21796"/>
                  <a:pt x="638395" y="22808"/>
                  <a:pt x="637912" y="22808"/>
                </a:cubicBezTo>
                <a:cubicBezTo>
                  <a:pt x="637912" y="23315"/>
                  <a:pt x="637429" y="23825"/>
                  <a:pt x="637429" y="23825"/>
                </a:cubicBezTo>
                <a:cubicBezTo>
                  <a:pt x="637912" y="24331"/>
                  <a:pt x="638878" y="25344"/>
                  <a:pt x="639361" y="25850"/>
                </a:cubicBezTo>
                <a:cubicBezTo>
                  <a:pt x="639844" y="25344"/>
                  <a:pt x="639844" y="24837"/>
                  <a:pt x="640326" y="24331"/>
                </a:cubicBezTo>
                <a:lnTo>
                  <a:pt x="641292" y="25344"/>
                </a:lnTo>
                <a:lnTo>
                  <a:pt x="642258" y="24331"/>
                </a:lnTo>
                <a:cubicBezTo>
                  <a:pt x="642258" y="24331"/>
                  <a:pt x="640809" y="23825"/>
                  <a:pt x="641292" y="23315"/>
                </a:cubicBezTo>
                <a:cubicBezTo>
                  <a:pt x="641292" y="23315"/>
                  <a:pt x="641775" y="22808"/>
                  <a:pt x="641775" y="22302"/>
                </a:cubicBezTo>
                <a:cubicBezTo>
                  <a:pt x="641775" y="22302"/>
                  <a:pt x="640809" y="21796"/>
                  <a:pt x="640809" y="21290"/>
                </a:cubicBezTo>
                <a:cubicBezTo>
                  <a:pt x="640809" y="21290"/>
                  <a:pt x="641292" y="20784"/>
                  <a:pt x="641775" y="20277"/>
                </a:cubicBezTo>
                <a:lnTo>
                  <a:pt x="642258" y="19261"/>
                </a:lnTo>
                <a:cubicBezTo>
                  <a:pt x="642741" y="18755"/>
                  <a:pt x="643224" y="18248"/>
                  <a:pt x="643224" y="18248"/>
                </a:cubicBezTo>
                <a:cubicBezTo>
                  <a:pt x="642741" y="17742"/>
                  <a:pt x="642741" y="17236"/>
                  <a:pt x="642258" y="17236"/>
                </a:cubicBezTo>
                <a:close/>
                <a:moveTo>
                  <a:pt x="646604" y="22808"/>
                </a:moveTo>
                <a:cubicBezTo>
                  <a:pt x="646604" y="22302"/>
                  <a:pt x="645638" y="21796"/>
                  <a:pt x="645638" y="21796"/>
                </a:cubicBezTo>
                <a:cubicBezTo>
                  <a:pt x="645155" y="21796"/>
                  <a:pt x="645155" y="22808"/>
                  <a:pt x="644672" y="22808"/>
                </a:cubicBezTo>
                <a:cubicBezTo>
                  <a:pt x="645155" y="23315"/>
                  <a:pt x="646121" y="23315"/>
                  <a:pt x="646121" y="23825"/>
                </a:cubicBezTo>
                <a:lnTo>
                  <a:pt x="645155" y="24837"/>
                </a:lnTo>
                <a:lnTo>
                  <a:pt x="646121" y="25850"/>
                </a:lnTo>
                <a:cubicBezTo>
                  <a:pt x="646604" y="25850"/>
                  <a:pt x="646604" y="24837"/>
                  <a:pt x="647087" y="24837"/>
                </a:cubicBezTo>
                <a:cubicBezTo>
                  <a:pt x="647087" y="24331"/>
                  <a:pt x="648052" y="23825"/>
                  <a:pt x="648052" y="23315"/>
                </a:cubicBezTo>
                <a:cubicBezTo>
                  <a:pt x="648052" y="23315"/>
                  <a:pt x="647087" y="22808"/>
                  <a:pt x="646604" y="22808"/>
                </a:cubicBezTo>
                <a:close/>
                <a:moveTo>
                  <a:pt x="652881" y="16726"/>
                </a:moveTo>
                <a:cubicBezTo>
                  <a:pt x="652398" y="16726"/>
                  <a:pt x="651915" y="15713"/>
                  <a:pt x="651915" y="15713"/>
                </a:cubicBezTo>
                <a:cubicBezTo>
                  <a:pt x="651432" y="15713"/>
                  <a:pt x="651432" y="16726"/>
                  <a:pt x="650949" y="16726"/>
                </a:cubicBezTo>
                <a:cubicBezTo>
                  <a:pt x="650467" y="17236"/>
                  <a:pt x="650467" y="17742"/>
                  <a:pt x="649984" y="18248"/>
                </a:cubicBezTo>
                <a:cubicBezTo>
                  <a:pt x="649984" y="18248"/>
                  <a:pt x="649501" y="17236"/>
                  <a:pt x="649018" y="17236"/>
                </a:cubicBezTo>
                <a:cubicBezTo>
                  <a:pt x="648535" y="17236"/>
                  <a:pt x="648535" y="18248"/>
                  <a:pt x="648052" y="18248"/>
                </a:cubicBezTo>
                <a:cubicBezTo>
                  <a:pt x="648052" y="18755"/>
                  <a:pt x="647087" y="19261"/>
                  <a:pt x="647569" y="19261"/>
                </a:cubicBezTo>
                <a:cubicBezTo>
                  <a:pt x="647569" y="19767"/>
                  <a:pt x="648535" y="20277"/>
                  <a:pt x="648535" y="20277"/>
                </a:cubicBezTo>
                <a:lnTo>
                  <a:pt x="649018" y="19261"/>
                </a:lnTo>
                <a:cubicBezTo>
                  <a:pt x="649501" y="19261"/>
                  <a:pt x="649984" y="20277"/>
                  <a:pt x="650467" y="20277"/>
                </a:cubicBezTo>
                <a:cubicBezTo>
                  <a:pt x="650467" y="20277"/>
                  <a:pt x="650949" y="19261"/>
                  <a:pt x="650949" y="18755"/>
                </a:cubicBezTo>
                <a:cubicBezTo>
                  <a:pt x="651432" y="18755"/>
                  <a:pt x="651432" y="17742"/>
                  <a:pt x="651915" y="17742"/>
                </a:cubicBezTo>
                <a:cubicBezTo>
                  <a:pt x="652398" y="17742"/>
                  <a:pt x="652881" y="18755"/>
                  <a:pt x="652881" y="18755"/>
                </a:cubicBezTo>
                <a:cubicBezTo>
                  <a:pt x="653364" y="18755"/>
                  <a:pt x="653364" y="17742"/>
                  <a:pt x="653847" y="17742"/>
                </a:cubicBezTo>
                <a:cubicBezTo>
                  <a:pt x="653364" y="17236"/>
                  <a:pt x="653364" y="16726"/>
                  <a:pt x="652881" y="16726"/>
                </a:cubicBezTo>
                <a:close/>
                <a:moveTo>
                  <a:pt x="662055" y="22302"/>
                </a:moveTo>
                <a:cubicBezTo>
                  <a:pt x="661572" y="23315"/>
                  <a:pt x="661089" y="23825"/>
                  <a:pt x="660607" y="24837"/>
                </a:cubicBezTo>
                <a:cubicBezTo>
                  <a:pt x="660124" y="25344"/>
                  <a:pt x="660124" y="25344"/>
                  <a:pt x="659641" y="25850"/>
                </a:cubicBezTo>
                <a:cubicBezTo>
                  <a:pt x="660607" y="26356"/>
                  <a:pt x="661089" y="26862"/>
                  <a:pt x="662055" y="27373"/>
                </a:cubicBezTo>
                <a:cubicBezTo>
                  <a:pt x="662055" y="27373"/>
                  <a:pt x="662538" y="26862"/>
                  <a:pt x="662538" y="26356"/>
                </a:cubicBezTo>
                <a:cubicBezTo>
                  <a:pt x="663021" y="26356"/>
                  <a:pt x="661572" y="25850"/>
                  <a:pt x="661572" y="25850"/>
                </a:cubicBezTo>
                <a:cubicBezTo>
                  <a:pt x="661572" y="25344"/>
                  <a:pt x="662538" y="24837"/>
                  <a:pt x="662538" y="24331"/>
                </a:cubicBezTo>
                <a:cubicBezTo>
                  <a:pt x="662538" y="24331"/>
                  <a:pt x="663504" y="23825"/>
                  <a:pt x="663504" y="23315"/>
                </a:cubicBezTo>
                <a:cubicBezTo>
                  <a:pt x="663504" y="22808"/>
                  <a:pt x="662538" y="22808"/>
                  <a:pt x="662055" y="22302"/>
                </a:cubicBezTo>
                <a:close/>
                <a:moveTo>
                  <a:pt x="672678" y="21796"/>
                </a:moveTo>
                <a:cubicBezTo>
                  <a:pt x="672678" y="21796"/>
                  <a:pt x="673644" y="21290"/>
                  <a:pt x="673644" y="20784"/>
                </a:cubicBezTo>
                <a:cubicBezTo>
                  <a:pt x="673161" y="20784"/>
                  <a:pt x="672678" y="19767"/>
                  <a:pt x="672678" y="19767"/>
                </a:cubicBezTo>
                <a:cubicBezTo>
                  <a:pt x="672195" y="20277"/>
                  <a:pt x="672195" y="20784"/>
                  <a:pt x="671712" y="21290"/>
                </a:cubicBezTo>
                <a:cubicBezTo>
                  <a:pt x="671712" y="21290"/>
                  <a:pt x="670746" y="21796"/>
                  <a:pt x="670746" y="22302"/>
                </a:cubicBezTo>
                <a:cubicBezTo>
                  <a:pt x="670746" y="22302"/>
                  <a:pt x="671712" y="22808"/>
                  <a:pt x="672195" y="23315"/>
                </a:cubicBezTo>
                <a:cubicBezTo>
                  <a:pt x="672195" y="23315"/>
                  <a:pt x="671229" y="23825"/>
                  <a:pt x="671229" y="24331"/>
                </a:cubicBezTo>
                <a:lnTo>
                  <a:pt x="672195" y="25344"/>
                </a:lnTo>
                <a:cubicBezTo>
                  <a:pt x="672678" y="24837"/>
                  <a:pt x="673161" y="24331"/>
                  <a:pt x="673161" y="23825"/>
                </a:cubicBezTo>
                <a:cubicBezTo>
                  <a:pt x="673161" y="23825"/>
                  <a:pt x="673644" y="23315"/>
                  <a:pt x="674126" y="22808"/>
                </a:cubicBezTo>
                <a:cubicBezTo>
                  <a:pt x="673644" y="22302"/>
                  <a:pt x="672678" y="22302"/>
                  <a:pt x="672678" y="21796"/>
                </a:cubicBezTo>
                <a:close/>
                <a:moveTo>
                  <a:pt x="694406" y="22808"/>
                </a:moveTo>
                <a:cubicBezTo>
                  <a:pt x="693923" y="22808"/>
                  <a:pt x="693441" y="22302"/>
                  <a:pt x="692958" y="22302"/>
                </a:cubicBezTo>
                <a:lnTo>
                  <a:pt x="692475" y="23315"/>
                </a:lnTo>
                <a:cubicBezTo>
                  <a:pt x="691992" y="23315"/>
                  <a:pt x="691992" y="24331"/>
                  <a:pt x="691509" y="24331"/>
                </a:cubicBezTo>
                <a:cubicBezTo>
                  <a:pt x="691509" y="24331"/>
                  <a:pt x="690544" y="23315"/>
                  <a:pt x="690544" y="23825"/>
                </a:cubicBezTo>
                <a:cubicBezTo>
                  <a:pt x="690061" y="23825"/>
                  <a:pt x="689578" y="24331"/>
                  <a:pt x="689578" y="24837"/>
                </a:cubicBezTo>
                <a:lnTo>
                  <a:pt x="688612" y="25850"/>
                </a:lnTo>
                <a:cubicBezTo>
                  <a:pt x="688612" y="26356"/>
                  <a:pt x="689578" y="26356"/>
                  <a:pt x="690061" y="26862"/>
                </a:cubicBezTo>
                <a:cubicBezTo>
                  <a:pt x="690061" y="26356"/>
                  <a:pt x="690544" y="25850"/>
                  <a:pt x="690544" y="25344"/>
                </a:cubicBezTo>
                <a:cubicBezTo>
                  <a:pt x="691026" y="25344"/>
                  <a:pt x="691509" y="26356"/>
                  <a:pt x="691992" y="26356"/>
                </a:cubicBezTo>
                <a:lnTo>
                  <a:pt x="692958" y="27373"/>
                </a:lnTo>
                <a:lnTo>
                  <a:pt x="693441" y="26356"/>
                </a:lnTo>
                <a:cubicBezTo>
                  <a:pt x="693923" y="25850"/>
                  <a:pt x="694406" y="25344"/>
                  <a:pt x="694406" y="24837"/>
                </a:cubicBezTo>
                <a:cubicBezTo>
                  <a:pt x="694889" y="24837"/>
                  <a:pt x="694889" y="24331"/>
                  <a:pt x="695372" y="23825"/>
                </a:cubicBezTo>
                <a:cubicBezTo>
                  <a:pt x="694889" y="23825"/>
                  <a:pt x="694406" y="23315"/>
                  <a:pt x="694406" y="22808"/>
                </a:cubicBezTo>
                <a:close/>
                <a:moveTo>
                  <a:pt x="705995" y="23315"/>
                </a:moveTo>
                <a:cubicBezTo>
                  <a:pt x="705512" y="23825"/>
                  <a:pt x="705512" y="24331"/>
                  <a:pt x="705029" y="24331"/>
                </a:cubicBezTo>
                <a:cubicBezTo>
                  <a:pt x="704547" y="25344"/>
                  <a:pt x="704064" y="25850"/>
                  <a:pt x="703581" y="26862"/>
                </a:cubicBezTo>
                <a:cubicBezTo>
                  <a:pt x="703581" y="26862"/>
                  <a:pt x="704064" y="27879"/>
                  <a:pt x="704547" y="27879"/>
                </a:cubicBezTo>
                <a:cubicBezTo>
                  <a:pt x="704547" y="27879"/>
                  <a:pt x="705029" y="26862"/>
                  <a:pt x="705512" y="26356"/>
                </a:cubicBezTo>
                <a:cubicBezTo>
                  <a:pt x="705512" y="26356"/>
                  <a:pt x="705995" y="25850"/>
                  <a:pt x="705995" y="25344"/>
                </a:cubicBezTo>
                <a:cubicBezTo>
                  <a:pt x="706478" y="25344"/>
                  <a:pt x="706961" y="24331"/>
                  <a:pt x="706961" y="24331"/>
                </a:cubicBezTo>
                <a:cubicBezTo>
                  <a:pt x="706961" y="23825"/>
                  <a:pt x="705995" y="23825"/>
                  <a:pt x="705995" y="23315"/>
                </a:cubicBezTo>
                <a:close/>
                <a:moveTo>
                  <a:pt x="712755" y="23315"/>
                </a:moveTo>
                <a:cubicBezTo>
                  <a:pt x="712272" y="23825"/>
                  <a:pt x="712272" y="24331"/>
                  <a:pt x="711789" y="24837"/>
                </a:cubicBezTo>
                <a:cubicBezTo>
                  <a:pt x="711789" y="24837"/>
                  <a:pt x="711307" y="25850"/>
                  <a:pt x="710824" y="25850"/>
                </a:cubicBezTo>
                <a:lnTo>
                  <a:pt x="709858" y="24837"/>
                </a:lnTo>
                <a:lnTo>
                  <a:pt x="708892" y="23825"/>
                </a:lnTo>
                <a:cubicBezTo>
                  <a:pt x="708892" y="23825"/>
                  <a:pt x="707926" y="24837"/>
                  <a:pt x="707926" y="25344"/>
                </a:cubicBezTo>
                <a:cubicBezTo>
                  <a:pt x="707926" y="25344"/>
                  <a:pt x="708892" y="25850"/>
                  <a:pt x="709375" y="25850"/>
                </a:cubicBezTo>
                <a:cubicBezTo>
                  <a:pt x="709375" y="26356"/>
                  <a:pt x="708409" y="26862"/>
                  <a:pt x="708409" y="27373"/>
                </a:cubicBezTo>
                <a:cubicBezTo>
                  <a:pt x="708409" y="27373"/>
                  <a:pt x="708892" y="27879"/>
                  <a:pt x="709375" y="27879"/>
                </a:cubicBezTo>
                <a:cubicBezTo>
                  <a:pt x="709858" y="27879"/>
                  <a:pt x="709858" y="26862"/>
                  <a:pt x="710341" y="26862"/>
                </a:cubicBezTo>
                <a:cubicBezTo>
                  <a:pt x="710341" y="26862"/>
                  <a:pt x="710824" y="27879"/>
                  <a:pt x="711307" y="27879"/>
                </a:cubicBezTo>
                <a:cubicBezTo>
                  <a:pt x="711307" y="27879"/>
                  <a:pt x="711789" y="26862"/>
                  <a:pt x="712272" y="26862"/>
                </a:cubicBezTo>
                <a:cubicBezTo>
                  <a:pt x="712272" y="26356"/>
                  <a:pt x="712755" y="25850"/>
                  <a:pt x="712755" y="25344"/>
                </a:cubicBezTo>
                <a:cubicBezTo>
                  <a:pt x="713238" y="25344"/>
                  <a:pt x="713721" y="24837"/>
                  <a:pt x="713721" y="24331"/>
                </a:cubicBezTo>
                <a:cubicBezTo>
                  <a:pt x="713721" y="23825"/>
                  <a:pt x="712755" y="23825"/>
                  <a:pt x="712755" y="23315"/>
                </a:cubicBezTo>
                <a:close/>
                <a:moveTo>
                  <a:pt x="734484" y="14190"/>
                </a:moveTo>
                <a:lnTo>
                  <a:pt x="734001" y="15207"/>
                </a:lnTo>
                <a:cubicBezTo>
                  <a:pt x="733518" y="15713"/>
                  <a:pt x="733518" y="16219"/>
                  <a:pt x="733036" y="16726"/>
                </a:cubicBezTo>
                <a:cubicBezTo>
                  <a:pt x="732553" y="17236"/>
                  <a:pt x="732070" y="18248"/>
                  <a:pt x="731587" y="18755"/>
                </a:cubicBezTo>
                <a:cubicBezTo>
                  <a:pt x="731587" y="18755"/>
                  <a:pt x="732070" y="19767"/>
                  <a:pt x="732553" y="19767"/>
                </a:cubicBezTo>
                <a:cubicBezTo>
                  <a:pt x="732553" y="19767"/>
                  <a:pt x="733036" y="18755"/>
                  <a:pt x="733518" y="18755"/>
                </a:cubicBezTo>
                <a:cubicBezTo>
                  <a:pt x="733518" y="18248"/>
                  <a:pt x="734001" y="17742"/>
                  <a:pt x="734001" y="17236"/>
                </a:cubicBezTo>
                <a:cubicBezTo>
                  <a:pt x="734484" y="16726"/>
                  <a:pt x="735450" y="15713"/>
                  <a:pt x="735933" y="15207"/>
                </a:cubicBezTo>
                <a:cubicBezTo>
                  <a:pt x="735450" y="15207"/>
                  <a:pt x="734967" y="14190"/>
                  <a:pt x="734484" y="14190"/>
                </a:cubicBezTo>
                <a:close/>
                <a:moveTo>
                  <a:pt x="754764" y="19767"/>
                </a:moveTo>
                <a:cubicBezTo>
                  <a:pt x="754764" y="19261"/>
                  <a:pt x="753798" y="18755"/>
                  <a:pt x="753798" y="18755"/>
                </a:cubicBezTo>
                <a:cubicBezTo>
                  <a:pt x="753315" y="18755"/>
                  <a:pt x="752833" y="19767"/>
                  <a:pt x="752833" y="19767"/>
                </a:cubicBezTo>
                <a:cubicBezTo>
                  <a:pt x="752350" y="20277"/>
                  <a:pt x="752350" y="20784"/>
                  <a:pt x="751867" y="20784"/>
                </a:cubicBezTo>
                <a:cubicBezTo>
                  <a:pt x="752350" y="21290"/>
                  <a:pt x="752833" y="21290"/>
                  <a:pt x="753315" y="21796"/>
                </a:cubicBezTo>
                <a:lnTo>
                  <a:pt x="752350" y="22808"/>
                </a:lnTo>
                <a:cubicBezTo>
                  <a:pt x="752350" y="23315"/>
                  <a:pt x="753315" y="23825"/>
                  <a:pt x="753315" y="23825"/>
                </a:cubicBezTo>
                <a:lnTo>
                  <a:pt x="754281" y="22808"/>
                </a:lnTo>
                <a:cubicBezTo>
                  <a:pt x="754281" y="22302"/>
                  <a:pt x="753315" y="22302"/>
                  <a:pt x="753315" y="21796"/>
                </a:cubicBezTo>
                <a:lnTo>
                  <a:pt x="753798" y="20784"/>
                </a:lnTo>
                <a:cubicBezTo>
                  <a:pt x="754281" y="20784"/>
                  <a:pt x="754764" y="21796"/>
                  <a:pt x="754764" y="21796"/>
                </a:cubicBezTo>
                <a:cubicBezTo>
                  <a:pt x="755247" y="21796"/>
                  <a:pt x="755730" y="20784"/>
                  <a:pt x="755730" y="20277"/>
                </a:cubicBezTo>
                <a:lnTo>
                  <a:pt x="754764" y="19767"/>
                </a:lnTo>
                <a:close/>
                <a:moveTo>
                  <a:pt x="768767" y="21796"/>
                </a:moveTo>
                <a:cubicBezTo>
                  <a:pt x="768284" y="21796"/>
                  <a:pt x="768284" y="22808"/>
                  <a:pt x="767801" y="22808"/>
                </a:cubicBezTo>
                <a:cubicBezTo>
                  <a:pt x="767318" y="22808"/>
                  <a:pt x="766835" y="21796"/>
                  <a:pt x="766835" y="21796"/>
                </a:cubicBezTo>
                <a:cubicBezTo>
                  <a:pt x="766352" y="21796"/>
                  <a:pt x="765870" y="22808"/>
                  <a:pt x="765870" y="23315"/>
                </a:cubicBezTo>
                <a:lnTo>
                  <a:pt x="766835" y="23825"/>
                </a:lnTo>
                <a:cubicBezTo>
                  <a:pt x="766835" y="24331"/>
                  <a:pt x="766352" y="24837"/>
                  <a:pt x="765870" y="25344"/>
                </a:cubicBezTo>
                <a:cubicBezTo>
                  <a:pt x="766352" y="25344"/>
                  <a:pt x="766835" y="25850"/>
                  <a:pt x="767318" y="25850"/>
                </a:cubicBezTo>
                <a:lnTo>
                  <a:pt x="767801" y="24837"/>
                </a:lnTo>
                <a:cubicBezTo>
                  <a:pt x="768284" y="24331"/>
                  <a:pt x="768767" y="24331"/>
                  <a:pt x="768767" y="23825"/>
                </a:cubicBezTo>
                <a:cubicBezTo>
                  <a:pt x="768767" y="23315"/>
                  <a:pt x="769732" y="22808"/>
                  <a:pt x="769732" y="22808"/>
                </a:cubicBezTo>
                <a:cubicBezTo>
                  <a:pt x="769732" y="22302"/>
                  <a:pt x="768767" y="21796"/>
                  <a:pt x="768767" y="21796"/>
                </a:cubicBezTo>
                <a:close/>
                <a:moveTo>
                  <a:pt x="776010" y="18755"/>
                </a:moveTo>
                <a:cubicBezTo>
                  <a:pt x="775527" y="18755"/>
                  <a:pt x="775527" y="19767"/>
                  <a:pt x="775044" y="19767"/>
                </a:cubicBezTo>
                <a:lnTo>
                  <a:pt x="774078" y="18755"/>
                </a:lnTo>
                <a:cubicBezTo>
                  <a:pt x="774078" y="19261"/>
                  <a:pt x="773112" y="19767"/>
                  <a:pt x="773112" y="20277"/>
                </a:cubicBezTo>
                <a:lnTo>
                  <a:pt x="774078" y="20784"/>
                </a:lnTo>
                <a:cubicBezTo>
                  <a:pt x="774561" y="20784"/>
                  <a:pt x="775044" y="21796"/>
                  <a:pt x="775527" y="21796"/>
                </a:cubicBezTo>
                <a:lnTo>
                  <a:pt x="776010" y="20784"/>
                </a:lnTo>
                <a:cubicBezTo>
                  <a:pt x="776492" y="20277"/>
                  <a:pt x="776975" y="19767"/>
                  <a:pt x="776975" y="19261"/>
                </a:cubicBezTo>
                <a:lnTo>
                  <a:pt x="776010" y="18755"/>
                </a:lnTo>
                <a:close/>
                <a:moveTo>
                  <a:pt x="785184" y="22302"/>
                </a:moveTo>
                <a:cubicBezTo>
                  <a:pt x="784701" y="22808"/>
                  <a:pt x="784701" y="23315"/>
                  <a:pt x="784218" y="23315"/>
                </a:cubicBezTo>
                <a:cubicBezTo>
                  <a:pt x="784218" y="23825"/>
                  <a:pt x="783252" y="22808"/>
                  <a:pt x="783252" y="22808"/>
                </a:cubicBezTo>
                <a:lnTo>
                  <a:pt x="782287" y="23825"/>
                </a:lnTo>
                <a:lnTo>
                  <a:pt x="783252" y="24837"/>
                </a:lnTo>
                <a:cubicBezTo>
                  <a:pt x="783735" y="24837"/>
                  <a:pt x="784701" y="25344"/>
                  <a:pt x="784701" y="25344"/>
                </a:cubicBezTo>
                <a:cubicBezTo>
                  <a:pt x="784701" y="25850"/>
                  <a:pt x="783735" y="26356"/>
                  <a:pt x="783735" y="26862"/>
                </a:cubicBezTo>
                <a:cubicBezTo>
                  <a:pt x="783735" y="26862"/>
                  <a:pt x="783252" y="27373"/>
                  <a:pt x="782770" y="27879"/>
                </a:cubicBezTo>
                <a:cubicBezTo>
                  <a:pt x="782770" y="27879"/>
                  <a:pt x="781804" y="28891"/>
                  <a:pt x="782287" y="28891"/>
                </a:cubicBezTo>
                <a:cubicBezTo>
                  <a:pt x="782287" y="29397"/>
                  <a:pt x="782770" y="29397"/>
                  <a:pt x="783252" y="29908"/>
                </a:cubicBezTo>
                <a:lnTo>
                  <a:pt x="783735" y="28891"/>
                </a:lnTo>
                <a:cubicBezTo>
                  <a:pt x="784218" y="28385"/>
                  <a:pt x="784701" y="29397"/>
                  <a:pt x="785184" y="29397"/>
                </a:cubicBezTo>
                <a:cubicBezTo>
                  <a:pt x="785184" y="29397"/>
                  <a:pt x="785667" y="28891"/>
                  <a:pt x="785667" y="28385"/>
                </a:cubicBezTo>
                <a:cubicBezTo>
                  <a:pt x="785667" y="28385"/>
                  <a:pt x="784701" y="27879"/>
                  <a:pt x="784701" y="27373"/>
                </a:cubicBezTo>
                <a:cubicBezTo>
                  <a:pt x="784701" y="27373"/>
                  <a:pt x="785667" y="26862"/>
                  <a:pt x="785667" y="26356"/>
                </a:cubicBezTo>
                <a:cubicBezTo>
                  <a:pt x="785667" y="26356"/>
                  <a:pt x="784701" y="25850"/>
                  <a:pt x="784701" y="25344"/>
                </a:cubicBezTo>
                <a:cubicBezTo>
                  <a:pt x="784701" y="25344"/>
                  <a:pt x="785184" y="24837"/>
                  <a:pt x="785184" y="24331"/>
                </a:cubicBezTo>
                <a:cubicBezTo>
                  <a:pt x="785184" y="24331"/>
                  <a:pt x="786150" y="23825"/>
                  <a:pt x="786150" y="23315"/>
                </a:cubicBezTo>
                <a:cubicBezTo>
                  <a:pt x="786150" y="22808"/>
                  <a:pt x="785184" y="22808"/>
                  <a:pt x="785184" y="22302"/>
                </a:cubicBezTo>
                <a:close/>
                <a:moveTo>
                  <a:pt x="800153" y="11153"/>
                </a:moveTo>
                <a:cubicBezTo>
                  <a:pt x="799670" y="11659"/>
                  <a:pt x="799670" y="12166"/>
                  <a:pt x="799187" y="12166"/>
                </a:cubicBezTo>
                <a:cubicBezTo>
                  <a:pt x="798704" y="12166"/>
                  <a:pt x="798704" y="11659"/>
                  <a:pt x="798221" y="11659"/>
                </a:cubicBezTo>
                <a:cubicBezTo>
                  <a:pt x="797739" y="11153"/>
                  <a:pt x="797256" y="10643"/>
                  <a:pt x="797256" y="10643"/>
                </a:cubicBezTo>
                <a:cubicBezTo>
                  <a:pt x="796773" y="10643"/>
                  <a:pt x="796290" y="11659"/>
                  <a:pt x="796290" y="11659"/>
                </a:cubicBezTo>
                <a:cubicBezTo>
                  <a:pt x="795807" y="12166"/>
                  <a:pt x="795807" y="12672"/>
                  <a:pt x="795324" y="12672"/>
                </a:cubicBezTo>
                <a:cubicBezTo>
                  <a:pt x="795324" y="13178"/>
                  <a:pt x="794841" y="13684"/>
                  <a:pt x="794841" y="14190"/>
                </a:cubicBezTo>
                <a:lnTo>
                  <a:pt x="795807" y="14701"/>
                </a:lnTo>
                <a:cubicBezTo>
                  <a:pt x="795807" y="14701"/>
                  <a:pt x="796290" y="13684"/>
                  <a:pt x="796773" y="13684"/>
                </a:cubicBezTo>
                <a:cubicBezTo>
                  <a:pt x="796773" y="13684"/>
                  <a:pt x="797256" y="14701"/>
                  <a:pt x="797739" y="14701"/>
                </a:cubicBezTo>
                <a:cubicBezTo>
                  <a:pt x="797739" y="14701"/>
                  <a:pt x="798221" y="15713"/>
                  <a:pt x="798704" y="15207"/>
                </a:cubicBezTo>
                <a:cubicBezTo>
                  <a:pt x="799187" y="15207"/>
                  <a:pt x="799187" y="14701"/>
                  <a:pt x="799670" y="14190"/>
                </a:cubicBezTo>
                <a:cubicBezTo>
                  <a:pt x="799670" y="14190"/>
                  <a:pt x="800153" y="13684"/>
                  <a:pt x="800153" y="13178"/>
                </a:cubicBezTo>
                <a:cubicBezTo>
                  <a:pt x="800636" y="13178"/>
                  <a:pt x="801119" y="12166"/>
                  <a:pt x="801119" y="12166"/>
                </a:cubicBezTo>
                <a:cubicBezTo>
                  <a:pt x="801119" y="11659"/>
                  <a:pt x="800153" y="11659"/>
                  <a:pt x="800153" y="11153"/>
                </a:cubicBezTo>
                <a:close/>
                <a:moveTo>
                  <a:pt x="812707" y="12672"/>
                </a:moveTo>
                <a:cubicBezTo>
                  <a:pt x="812707" y="12166"/>
                  <a:pt x="812224" y="11659"/>
                  <a:pt x="811742" y="11659"/>
                </a:cubicBezTo>
                <a:cubicBezTo>
                  <a:pt x="811259" y="12166"/>
                  <a:pt x="810776" y="13178"/>
                  <a:pt x="810293" y="13684"/>
                </a:cubicBezTo>
                <a:cubicBezTo>
                  <a:pt x="809810" y="14190"/>
                  <a:pt x="809327" y="14701"/>
                  <a:pt x="809327" y="15207"/>
                </a:cubicBezTo>
                <a:lnTo>
                  <a:pt x="810293" y="15713"/>
                </a:lnTo>
                <a:lnTo>
                  <a:pt x="811259" y="16726"/>
                </a:lnTo>
                <a:cubicBezTo>
                  <a:pt x="811742" y="16726"/>
                  <a:pt x="812224" y="15713"/>
                  <a:pt x="812224" y="15713"/>
                </a:cubicBezTo>
                <a:cubicBezTo>
                  <a:pt x="812707" y="15207"/>
                  <a:pt x="812707" y="14701"/>
                  <a:pt x="813190" y="14190"/>
                </a:cubicBezTo>
                <a:cubicBezTo>
                  <a:pt x="813190" y="14190"/>
                  <a:pt x="814156" y="13684"/>
                  <a:pt x="814156" y="13178"/>
                </a:cubicBezTo>
                <a:cubicBezTo>
                  <a:pt x="814156" y="13178"/>
                  <a:pt x="813190" y="12672"/>
                  <a:pt x="812707" y="12672"/>
                </a:cubicBezTo>
                <a:close/>
                <a:moveTo>
                  <a:pt x="817053" y="15713"/>
                </a:moveTo>
                <a:cubicBezTo>
                  <a:pt x="816570" y="16726"/>
                  <a:pt x="816087" y="17236"/>
                  <a:pt x="815605" y="18248"/>
                </a:cubicBezTo>
                <a:cubicBezTo>
                  <a:pt x="815122" y="18755"/>
                  <a:pt x="815122" y="18755"/>
                  <a:pt x="814639" y="19261"/>
                </a:cubicBezTo>
                <a:cubicBezTo>
                  <a:pt x="814156" y="20277"/>
                  <a:pt x="813673" y="20784"/>
                  <a:pt x="813190" y="21290"/>
                </a:cubicBezTo>
                <a:cubicBezTo>
                  <a:pt x="813673" y="22302"/>
                  <a:pt x="814639" y="22808"/>
                  <a:pt x="815122" y="23315"/>
                </a:cubicBezTo>
                <a:cubicBezTo>
                  <a:pt x="815605" y="22808"/>
                  <a:pt x="815605" y="22302"/>
                  <a:pt x="816087" y="22302"/>
                </a:cubicBezTo>
                <a:cubicBezTo>
                  <a:pt x="816570" y="21290"/>
                  <a:pt x="817053" y="20784"/>
                  <a:pt x="817536" y="19767"/>
                </a:cubicBezTo>
                <a:cubicBezTo>
                  <a:pt x="818019" y="19261"/>
                  <a:pt x="818984" y="18248"/>
                  <a:pt x="819468" y="17742"/>
                </a:cubicBezTo>
                <a:cubicBezTo>
                  <a:pt x="818502" y="17236"/>
                  <a:pt x="818019" y="16219"/>
                  <a:pt x="817053" y="15713"/>
                </a:cubicBezTo>
                <a:close/>
                <a:moveTo>
                  <a:pt x="829125" y="18248"/>
                </a:moveTo>
                <a:cubicBezTo>
                  <a:pt x="828642" y="18755"/>
                  <a:pt x="828642" y="19261"/>
                  <a:pt x="828159" y="19261"/>
                </a:cubicBezTo>
                <a:cubicBezTo>
                  <a:pt x="828159" y="19767"/>
                  <a:pt x="827676" y="20277"/>
                  <a:pt x="827193" y="20277"/>
                </a:cubicBezTo>
                <a:cubicBezTo>
                  <a:pt x="827193" y="20784"/>
                  <a:pt x="826710" y="19767"/>
                  <a:pt x="826227" y="19767"/>
                </a:cubicBezTo>
                <a:lnTo>
                  <a:pt x="825744" y="20784"/>
                </a:lnTo>
                <a:cubicBezTo>
                  <a:pt x="825262" y="20784"/>
                  <a:pt x="824779" y="20277"/>
                  <a:pt x="824296" y="19767"/>
                </a:cubicBezTo>
                <a:lnTo>
                  <a:pt x="823330" y="19261"/>
                </a:lnTo>
                <a:cubicBezTo>
                  <a:pt x="822847" y="19261"/>
                  <a:pt x="822847" y="20277"/>
                  <a:pt x="822365" y="20277"/>
                </a:cubicBezTo>
                <a:cubicBezTo>
                  <a:pt x="822847" y="20277"/>
                  <a:pt x="823330" y="20784"/>
                  <a:pt x="823813" y="21290"/>
                </a:cubicBezTo>
                <a:cubicBezTo>
                  <a:pt x="823813" y="21290"/>
                  <a:pt x="824296" y="21796"/>
                  <a:pt x="824779" y="21796"/>
                </a:cubicBezTo>
                <a:cubicBezTo>
                  <a:pt x="824779" y="22302"/>
                  <a:pt x="825262" y="22808"/>
                  <a:pt x="825744" y="22808"/>
                </a:cubicBezTo>
                <a:cubicBezTo>
                  <a:pt x="825744" y="22808"/>
                  <a:pt x="826227" y="21796"/>
                  <a:pt x="826710" y="21796"/>
                </a:cubicBezTo>
                <a:cubicBezTo>
                  <a:pt x="826710" y="21796"/>
                  <a:pt x="827676" y="22808"/>
                  <a:pt x="827676" y="22302"/>
                </a:cubicBezTo>
                <a:cubicBezTo>
                  <a:pt x="828159" y="22302"/>
                  <a:pt x="828159" y="21796"/>
                  <a:pt x="828642" y="21290"/>
                </a:cubicBezTo>
                <a:cubicBezTo>
                  <a:pt x="828642" y="21290"/>
                  <a:pt x="829125" y="20784"/>
                  <a:pt x="829125" y="20277"/>
                </a:cubicBezTo>
                <a:cubicBezTo>
                  <a:pt x="829607" y="19767"/>
                  <a:pt x="830090" y="19261"/>
                  <a:pt x="830090" y="19261"/>
                </a:cubicBezTo>
                <a:cubicBezTo>
                  <a:pt x="830090" y="18755"/>
                  <a:pt x="829125" y="18755"/>
                  <a:pt x="829125" y="18248"/>
                </a:cubicBezTo>
                <a:close/>
                <a:moveTo>
                  <a:pt x="865821" y="24331"/>
                </a:moveTo>
                <a:cubicBezTo>
                  <a:pt x="865339" y="24331"/>
                  <a:pt x="864856" y="23315"/>
                  <a:pt x="864373" y="23315"/>
                </a:cubicBezTo>
                <a:lnTo>
                  <a:pt x="863890" y="24331"/>
                </a:lnTo>
                <a:cubicBezTo>
                  <a:pt x="863407" y="24837"/>
                  <a:pt x="862924" y="25344"/>
                  <a:pt x="862924" y="25850"/>
                </a:cubicBezTo>
                <a:cubicBezTo>
                  <a:pt x="862924" y="25850"/>
                  <a:pt x="861959" y="26356"/>
                  <a:pt x="861959" y="26862"/>
                </a:cubicBezTo>
                <a:cubicBezTo>
                  <a:pt x="861959" y="27373"/>
                  <a:pt x="862924" y="27373"/>
                  <a:pt x="862924" y="27879"/>
                </a:cubicBezTo>
                <a:cubicBezTo>
                  <a:pt x="863890" y="26862"/>
                  <a:pt x="864373" y="26356"/>
                  <a:pt x="864856" y="25344"/>
                </a:cubicBezTo>
                <a:cubicBezTo>
                  <a:pt x="865339" y="25344"/>
                  <a:pt x="865339" y="26356"/>
                  <a:pt x="865821" y="26356"/>
                </a:cubicBezTo>
                <a:lnTo>
                  <a:pt x="866787" y="25344"/>
                </a:lnTo>
                <a:cubicBezTo>
                  <a:pt x="866787" y="24837"/>
                  <a:pt x="865821" y="24331"/>
                  <a:pt x="865821" y="24331"/>
                </a:cubicBezTo>
                <a:close/>
                <a:moveTo>
                  <a:pt x="872582" y="17236"/>
                </a:moveTo>
                <a:cubicBezTo>
                  <a:pt x="872099" y="17742"/>
                  <a:pt x="872099" y="17742"/>
                  <a:pt x="871616" y="18248"/>
                </a:cubicBezTo>
                <a:cubicBezTo>
                  <a:pt x="871133" y="18755"/>
                  <a:pt x="871133" y="19261"/>
                  <a:pt x="870650" y="19261"/>
                </a:cubicBezTo>
                <a:cubicBezTo>
                  <a:pt x="870650" y="19767"/>
                  <a:pt x="870167" y="20277"/>
                  <a:pt x="870167" y="20784"/>
                </a:cubicBezTo>
                <a:lnTo>
                  <a:pt x="871133" y="21290"/>
                </a:lnTo>
                <a:cubicBezTo>
                  <a:pt x="871133" y="21796"/>
                  <a:pt x="870167" y="22302"/>
                  <a:pt x="870167" y="22808"/>
                </a:cubicBezTo>
                <a:cubicBezTo>
                  <a:pt x="870167" y="22808"/>
                  <a:pt x="869684" y="23315"/>
                  <a:pt x="869202" y="23825"/>
                </a:cubicBezTo>
                <a:cubicBezTo>
                  <a:pt x="869202" y="23825"/>
                  <a:pt x="870650" y="24331"/>
                  <a:pt x="870650" y="24837"/>
                </a:cubicBezTo>
                <a:cubicBezTo>
                  <a:pt x="870650" y="24837"/>
                  <a:pt x="869684" y="25344"/>
                  <a:pt x="869684" y="25850"/>
                </a:cubicBezTo>
                <a:cubicBezTo>
                  <a:pt x="869684" y="25850"/>
                  <a:pt x="868719" y="26356"/>
                  <a:pt x="868719" y="26862"/>
                </a:cubicBezTo>
                <a:cubicBezTo>
                  <a:pt x="868719" y="27373"/>
                  <a:pt x="869684" y="27373"/>
                  <a:pt x="870167" y="27879"/>
                </a:cubicBezTo>
                <a:cubicBezTo>
                  <a:pt x="870167" y="27373"/>
                  <a:pt x="870650" y="26862"/>
                  <a:pt x="870650" y="26356"/>
                </a:cubicBezTo>
                <a:cubicBezTo>
                  <a:pt x="870650" y="26356"/>
                  <a:pt x="871616" y="25850"/>
                  <a:pt x="871616" y="25344"/>
                </a:cubicBezTo>
                <a:lnTo>
                  <a:pt x="870650" y="24837"/>
                </a:lnTo>
                <a:cubicBezTo>
                  <a:pt x="870650" y="24331"/>
                  <a:pt x="871133" y="23825"/>
                  <a:pt x="871133" y="23315"/>
                </a:cubicBezTo>
                <a:cubicBezTo>
                  <a:pt x="871616" y="23315"/>
                  <a:pt x="872099" y="22808"/>
                  <a:pt x="872099" y="22302"/>
                </a:cubicBezTo>
                <a:cubicBezTo>
                  <a:pt x="872099" y="22302"/>
                  <a:pt x="871133" y="21796"/>
                  <a:pt x="871133" y="21290"/>
                </a:cubicBezTo>
                <a:cubicBezTo>
                  <a:pt x="871133" y="21290"/>
                  <a:pt x="871616" y="20277"/>
                  <a:pt x="872099" y="20277"/>
                </a:cubicBezTo>
                <a:cubicBezTo>
                  <a:pt x="872099" y="20277"/>
                  <a:pt x="872582" y="19767"/>
                  <a:pt x="872582" y="19261"/>
                </a:cubicBezTo>
                <a:cubicBezTo>
                  <a:pt x="872582" y="18755"/>
                  <a:pt x="873547" y="18248"/>
                  <a:pt x="873547" y="18248"/>
                </a:cubicBezTo>
                <a:cubicBezTo>
                  <a:pt x="873547" y="17742"/>
                  <a:pt x="872582" y="17742"/>
                  <a:pt x="872582" y="17236"/>
                </a:cubicBezTo>
                <a:close/>
                <a:moveTo>
                  <a:pt x="877893" y="21796"/>
                </a:moveTo>
                <a:cubicBezTo>
                  <a:pt x="877893" y="21290"/>
                  <a:pt x="877410" y="22808"/>
                  <a:pt x="876927" y="22808"/>
                </a:cubicBezTo>
                <a:lnTo>
                  <a:pt x="875962" y="21796"/>
                </a:lnTo>
                <a:cubicBezTo>
                  <a:pt x="875479" y="21796"/>
                  <a:pt x="875479" y="22808"/>
                  <a:pt x="874996" y="22808"/>
                </a:cubicBezTo>
                <a:cubicBezTo>
                  <a:pt x="874996" y="23315"/>
                  <a:pt x="874513" y="23825"/>
                  <a:pt x="874513" y="23825"/>
                </a:cubicBezTo>
                <a:cubicBezTo>
                  <a:pt x="874513" y="24331"/>
                  <a:pt x="874996" y="24837"/>
                  <a:pt x="875479" y="24837"/>
                </a:cubicBezTo>
                <a:lnTo>
                  <a:pt x="876444" y="25850"/>
                </a:lnTo>
                <a:lnTo>
                  <a:pt x="877410" y="24837"/>
                </a:lnTo>
                <a:cubicBezTo>
                  <a:pt x="877410" y="24331"/>
                  <a:pt x="877893" y="23825"/>
                  <a:pt x="877893" y="23315"/>
                </a:cubicBezTo>
                <a:cubicBezTo>
                  <a:pt x="878376" y="23315"/>
                  <a:pt x="878859" y="22808"/>
                  <a:pt x="878859" y="22302"/>
                </a:cubicBezTo>
                <a:cubicBezTo>
                  <a:pt x="878376" y="22302"/>
                  <a:pt x="878376" y="21796"/>
                  <a:pt x="877893" y="21796"/>
                </a:cubicBezTo>
                <a:close/>
                <a:moveTo>
                  <a:pt x="888516" y="22808"/>
                </a:moveTo>
                <a:cubicBezTo>
                  <a:pt x="888516" y="23315"/>
                  <a:pt x="888033" y="24331"/>
                  <a:pt x="888033" y="24331"/>
                </a:cubicBezTo>
                <a:cubicBezTo>
                  <a:pt x="888516" y="24837"/>
                  <a:pt x="889482" y="25344"/>
                  <a:pt x="889965" y="25850"/>
                </a:cubicBezTo>
                <a:cubicBezTo>
                  <a:pt x="890448" y="26356"/>
                  <a:pt x="890931" y="26356"/>
                  <a:pt x="890931" y="26862"/>
                </a:cubicBezTo>
                <a:cubicBezTo>
                  <a:pt x="891413" y="26356"/>
                  <a:pt x="891413" y="25850"/>
                  <a:pt x="891896" y="25850"/>
                </a:cubicBezTo>
                <a:cubicBezTo>
                  <a:pt x="892379" y="25344"/>
                  <a:pt x="892379" y="24837"/>
                  <a:pt x="892862" y="24331"/>
                </a:cubicBezTo>
                <a:cubicBezTo>
                  <a:pt x="892862" y="24331"/>
                  <a:pt x="893828" y="23825"/>
                  <a:pt x="893345" y="23315"/>
                </a:cubicBezTo>
                <a:cubicBezTo>
                  <a:pt x="893345" y="22808"/>
                  <a:pt x="892379" y="22808"/>
                  <a:pt x="892379" y="22302"/>
                </a:cubicBezTo>
                <a:cubicBezTo>
                  <a:pt x="892379" y="22808"/>
                  <a:pt x="891896" y="23825"/>
                  <a:pt x="891896" y="23825"/>
                </a:cubicBezTo>
                <a:cubicBezTo>
                  <a:pt x="891413" y="23825"/>
                  <a:pt x="890931" y="22808"/>
                  <a:pt x="890448" y="22808"/>
                </a:cubicBezTo>
                <a:lnTo>
                  <a:pt x="889965" y="23825"/>
                </a:lnTo>
                <a:cubicBezTo>
                  <a:pt x="889482" y="23825"/>
                  <a:pt x="888999" y="22808"/>
                  <a:pt x="888516" y="22808"/>
                </a:cubicBezTo>
                <a:close/>
                <a:moveTo>
                  <a:pt x="893345" y="12166"/>
                </a:moveTo>
                <a:cubicBezTo>
                  <a:pt x="892862" y="12166"/>
                  <a:pt x="892379" y="13178"/>
                  <a:pt x="892379" y="13178"/>
                </a:cubicBezTo>
                <a:cubicBezTo>
                  <a:pt x="892379" y="13684"/>
                  <a:pt x="891413" y="12672"/>
                  <a:pt x="891413" y="12672"/>
                </a:cubicBezTo>
                <a:cubicBezTo>
                  <a:pt x="890931" y="12672"/>
                  <a:pt x="890448" y="13684"/>
                  <a:pt x="890448" y="13684"/>
                </a:cubicBezTo>
                <a:lnTo>
                  <a:pt x="891413" y="14701"/>
                </a:lnTo>
                <a:cubicBezTo>
                  <a:pt x="891896" y="14701"/>
                  <a:pt x="892379" y="15207"/>
                  <a:pt x="892379" y="15207"/>
                </a:cubicBezTo>
                <a:cubicBezTo>
                  <a:pt x="892862" y="15207"/>
                  <a:pt x="893345" y="14190"/>
                  <a:pt x="893345" y="14190"/>
                </a:cubicBezTo>
                <a:lnTo>
                  <a:pt x="894311" y="13178"/>
                </a:lnTo>
                <a:cubicBezTo>
                  <a:pt x="894311" y="12672"/>
                  <a:pt x="893345" y="12672"/>
                  <a:pt x="893345" y="12166"/>
                </a:cubicBezTo>
                <a:close/>
                <a:moveTo>
                  <a:pt x="895759" y="16219"/>
                </a:moveTo>
                <a:cubicBezTo>
                  <a:pt x="895276" y="15713"/>
                  <a:pt x="894793" y="17236"/>
                  <a:pt x="894793" y="17236"/>
                </a:cubicBezTo>
                <a:cubicBezTo>
                  <a:pt x="894311" y="17236"/>
                  <a:pt x="893828" y="16219"/>
                  <a:pt x="893828" y="16219"/>
                </a:cubicBezTo>
                <a:cubicBezTo>
                  <a:pt x="893345" y="16219"/>
                  <a:pt x="892862" y="17236"/>
                  <a:pt x="892862" y="17236"/>
                </a:cubicBezTo>
                <a:cubicBezTo>
                  <a:pt x="892379" y="17742"/>
                  <a:pt x="892379" y="18248"/>
                  <a:pt x="891896" y="18755"/>
                </a:cubicBezTo>
                <a:cubicBezTo>
                  <a:pt x="892379" y="18755"/>
                  <a:pt x="892862" y="19261"/>
                  <a:pt x="892862" y="19261"/>
                </a:cubicBezTo>
                <a:cubicBezTo>
                  <a:pt x="893345" y="19261"/>
                  <a:pt x="893828" y="18248"/>
                  <a:pt x="893828" y="18248"/>
                </a:cubicBezTo>
                <a:cubicBezTo>
                  <a:pt x="894311" y="18248"/>
                  <a:pt x="894793" y="19261"/>
                  <a:pt x="894793" y="19261"/>
                </a:cubicBezTo>
                <a:cubicBezTo>
                  <a:pt x="895276" y="18755"/>
                  <a:pt x="895759" y="18248"/>
                  <a:pt x="895759" y="18248"/>
                </a:cubicBezTo>
                <a:cubicBezTo>
                  <a:pt x="896242" y="17742"/>
                  <a:pt x="896242" y="17236"/>
                  <a:pt x="896725" y="16726"/>
                </a:cubicBezTo>
                <a:cubicBezTo>
                  <a:pt x="896242" y="16726"/>
                  <a:pt x="895759" y="16219"/>
                  <a:pt x="895759" y="16219"/>
                </a:cubicBezTo>
                <a:close/>
                <a:moveTo>
                  <a:pt x="909762" y="15207"/>
                </a:moveTo>
                <a:cubicBezTo>
                  <a:pt x="909762" y="15207"/>
                  <a:pt x="909279" y="14190"/>
                  <a:pt x="908796" y="14190"/>
                </a:cubicBezTo>
                <a:cubicBezTo>
                  <a:pt x="908796" y="14190"/>
                  <a:pt x="908313" y="15207"/>
                  <a:pt x="907831" y="15207"/>
                </a:cubicBezTo>
                <a:lnTo>
                  <a:pt x="909279" y="16219"/>
                </a:lnTo>
                <a:cubicBezTo>
                  <a:pt x="909279" y="16219"/>
                  <a:pt x="908313" y="16726"/>
                  <a:pt x="908313" y="17236"/>
                </a:cubicBezTo>
                <a:cubicBezTo>
                  <a:pt x="908313" y="17742"/>
                  <a:pt x="907831" y="18248"/>
                  <a:pt x="907348" y="18248"/>
                </a:cubicBezTo>
                <a:cubicBezTo>
                  <a:pt x="907348" y="18755"/>
                  <a:pt x="906865" y="19261"/>
                  <a:pt x="906382" y="19767"/>
                </a:cubicBezTo>
                <a:lnTo>
                  <a:pt x="907831" y="20277"/>
                </a:lnTo>
                <a:cubicBezTo>
                  <a:pt x="907831" y="20784"/>
                  <a:pt x="906865" y="21290"/>
                  <a:pt x="906865" y="21290"/>
                </a:cubicBezTo>
                <a:lnTo>
                  <a:pt x="907831" y="22302"/>
                </a:lnTo>
                <a:cubicBezTo>
                  <a:pt x="908313" y="22302"/>
                  <a:pt x="908313" y="21796"/>
                  <a:pt x="908796" y="21290"/>
                </a:cubicBezTo>
                <a:lnTo>
                  <a:pt x="909762" y="20277"/>
                </a:lnTo>
                <a:cubicBezTo>
                  <a:pt x="909762" y="19767"/>
                  <a:pt x="908313" y="19261"/>
                  <a:pt x="908313" y="19261"/>
                </a:cubicBezTo>
                <a:cubicBezTo>
                  <a:pt x="908796" y="18755"/>
                  <a:pt x="909279" y="18248"/>
                  <a:pt x="909279" y="18248"/>
                </a:cubicBezTo>
                <a:cubicBezTo>
                  <a:pt x="909762" y="17742"/>
                  <a:pt x="910245" y="17236"/>
                  <a:pt x="910245" y="17236"/>
                </a:cubicBezTo>
                <a:cubicBezTo>
                  <a:pt x="910245" y="16726"/>
                  <a:pt x="911210" y="16219"/>
                  <a:pt x="911210" y="15713"/>
                </a:cubicBezTo>
                <a:cubicBezTo>
                  <a:pt x="910728" y="15713"/>
                  <a:pt x="910245" y="15207"/>
                  <a:pt x="909762" y="15207"/>
                </a:cubicBezTo>
                <a:close/>
                <a:moveTo>
                  <a:pt x="923765" y="24331"/>
                </a:moveTo>
                <a:cubicBezTo>
                  <a:pt x="923282" y="24837"/>
                  <a:pt x="923282" y="24837"/>
                  <a:pt x="922799" y="25344"/>
                </a:cubicBezTo>
                <a:cubicBezTo>
                  <a:pt x="922316" y="25344"/>
                  <a:pt x="922316" y="24331"/>
                  <a:pt x="921833" y="24331"/>
                </a:cubicBezTo>
                <a:cubicBezTo>
                  <a:pt x="921350" y="24331"/>
                  <a:pt x="921350" y="25344"/>
                  <a:pt x="920868" y="25850"/>
                </a:cubicBezTo>
                <a:cubicBezTo>
                  <a:pt x="920868" y="25850"/>
                  <a:pt x="920385" y="26862"/>
                  <a:pt x="919902" y="26862"/>
                </a:cubicBezTo>
                <a:lnTo>
                  <a:pt x="918936" y="25850"/>
                </a:lnTo>
                <a:cubicBezTo>
                  <a:pt x="918936" y="26356"/>
                  <a:pt x="918453" y="26862"/>
                  <a:pt x="918453" y="26862"/>
                </a:cubicBezTo>
                <a:cubicBezTo>
                  <a:pt x="917488" y="27879"/>
                  <a:pt x="917005" y="28385"/>
                  <a:pt x="916522" y="29397"/>
                </a:cubicBezTo>
                <a:cubicBezTo>
                  <a:pt x="916039" y="29397"/>
                  <a:pt x="916039" y="28385"/>
                  <a:pt x="915556" y="28385"/>
                </a:cubicBezTo>
                <a:lnTo>
                  <a:pt x="914591" y="29397"/>
                </a:lnTo>
                <a:lnTo>
                  <a:pt x="915556" y="30414"/>
                </a:lnTo>
                <a:cubicBezTo>
                  <a:pt x="916039" y="30414"/>
                  <a:pt x="916522" y="29397"/>
                  <a:pt x="916522" y="29397"/>
                </a:cubicBezTo>
                <a:cubicBezTo>
                  <a:pt x="917005" y="29397"/>
                  <a:pt x="917488" y="30414"/>
                  <a:pt x="917488" y="29908"/>
                </a:cubicBezTo>
                <a:cubicBezTo>
                  <a:pt x="917970" y="29908"/>
                  <a:pt x="918453" y="28891"/>
                  <a:pt x="918453" y="28891"/>
                </a:cubicBezTo>
                <a:cubicBezTo>
                  <a:pt x="918936" y="28891"/>
                  <a:pt x="919419" y="29908"/>
                  <a:pt x="919419" y="29908"/>
                </a:cubicBezTo>
                <a:cubicBezTo>
                  <a:pt x="919902" y="29908"/>
                  <a:pt x="920385" y="30920"/>
                  <a:pt x="920868" y="30920"/>
                </a:cubicBezTo>
                <a:cubicBezTo>
                  <a:pt x="920868" y="30414"/>
                  <a:pt x="921350" y="29908"/>
                  <a:pt x="921350" y="29397"/>
                </a:cubicBezTo>
                <a:cubicBezTo>
                  <a:pt x="921833" y="29397"/>
                  <a:pt x="921833" y="28891"/>
                  <a:pt x="922316" y="28385"/>
                </a:cubicBezTo>
                <a:cubicBezTo>
                  <a:pt x="922316" y="27879"/>
                  <a:pt x="922799" y="27879"/>
                  <a:pt x="923282" y="27373"/>
                </a:cubicBezTo>
                <a:cubicBezTo>
                  <a:pt x="923282" y="26862"/>
                  <a:pt x="923765" y="26356"/>
                  <a:pt x="923765" y="26356"/>
                </a:cubicBezTo>
                <a:cubicBezTo>
                  <a:pt x="924248" y="25850"/>
                  <a:pt x="924730" y="25344"/>
                  <a:pt x="924730" y="25344"/>
                </a:cubicBezTo>
                <a:cubicBezTo>
                  <a:pt x="924730" y="24837"/>
                  <a:pt x="923765" y="24331"/>
                  <a:pt x="923765" y="24331"/>
                </a:cubicBezTo>
                <a:close/>
                <a:moveTo>
                  <a:pt x="952253" y="15207"/>
                </a:moveTo>
                <a:cubicBezTo>
                  <a:pt x="952253" y="14701"/>
                  <a:pt x="953219" y="14190"/>
                  <a:pt x="953219" y="14190"/>
                </a:cubicBezTo>
                <a:lnTo>
                  <a:pt x="952253" y="13178"/>
                </a:lnTo>
                <a:cubicBezTo>
                  <a:pt x="952253" y="13178"/>
                  <a:pt x="951770" y="14190"/>
                  <a:pt x="951288" y="14190"/>
                </a:cubicBezTo>
                <a:cubicBezTo>
                  <a:pt x="951288" y="14701"/>
                  <a:pt x="950805" y="15207"/>
                  <a:pt x="950805" y="15207"/>
                </a:cubicBezTo>
                <a:cubicBezTo>
                  <a:pt x="950322" y="15713"/>
                  <a:pt x="949839" y="16219"/>
                  <a:pt x="949839" y="16726"/>
                </a:cubicBezTo>
                <a:lnTo>
                  <a:pt x="950805" y="17236"/>
                </a:lnTo>
                <a:lnTo>
                  <a:pt x="951770" y="18248"/>
                </a:lnTo>
                <a:cubicBezTo>
                  <a:pt x="952253" y="18248"/>
                  <a:pt x="952736" y="17236"/>
                  <a:pt x="952736" y="17236"/>
                </a:cubicBezTo>
                <a:cubicBezTo>
                  <a:pt x="953219" y="16726"/>
                  <a:pt x="953219" y="16219"/>
                  <a:pt x="953702" y="15713"/>
                </a:cubicBezTo>
                <a:cubicBezTo>
                  <a:pt x="953702" y="15713"/>
                  <a:pt x="952736" y="15207"/>
                  <a:pt x="952253" y="15207"/>
                </a:cubicBezTo>
                <a:close/>
                <a:moveTo>
                  <a:pt x="959013" y="13178"/>
                </a:moveTo>
                <a:lnTo>
                  <a:pt x="958048" y="12166"/>
                </a:lnTo>
                <a:cubicBezTo>
                  <a:pt x="957565" y="12166"/>
                  <a:pt x="957082" y="13178"/>
                  <a:pt x="957082" y="13178"/>
                </a:cubicBezTo>
                <a:cubicBezTo>
                  <a:pt x="957082" y="13684"/>
                  <a:pt x="956116" y="14190"/>
                  <a:pt x="956116" y="14701"/>
                </a:cubicBezTo>
                <a:cubicBezTo>
                  <a:pt x="956116" y="14701"/>
                  <a:pt x="957082" y="15207"/>
                  <a:pt x="957565" y="15207"/>
                </a:cubicBezTo>
                <a:cubicBezTo>
                  <a:pt x="957565" y="15713"/>
                  <a:pt x="958531" y="16219"/>
                  <a:pt x="958531" y="16219"/>
                </a:cubicBezTo>
                <a:cubicBezTo>
                  <a:pt x="958531" y="16219"/>
                  <a:pt x="959013" y="15207"/>
                  <a:pt x="959496" y="15207"/>
                </a:cubicBezTo>
                <a:lnTo>
                  <a:pt x="959979" y="14190"/>
                </a:lnTo>
                <a:cubicBezTo>
                  <a:pt x="959979" y="13684"/>
                  <a:pt x="959013" y="13178"/>
                  <a:pt x="959013" y="13178"/>
                </a:cubicBezTo>
                <a:close/>
                <a:moveTo>
                  <a:pt x="979777" y="22302"/>
                </a:moveTo>
                <a:cubicBezTo>
                  <a:pt x="979294" y="22302"/>
                  <a:pt x="978811" y="23315"/>
                  <a:pt x="978811" y="23825"/>
                </a:cubicBezTo>
                <a:cubicBezTo>
                  <a:pt x="978811" y="23825"/>
                  <a:pt x="977845" y="24331"/>
                  <a:pt x="977845" y="24837"/>
                </a:cubicBezTo>
                <a:lnTo>
                  <a:pt x="978811" y="25344"/>
                </a:lnTo>
                <a:cubicBezTo>
                  <a:pt x="979294" y="25850"/>
                  <a:pt x="979777" y="26356"/>
                  <a:pt x="980260" y="26356"/>
                </a:cubicBezTo>
                <a:lnTo>
                  <a:pt x="980742" y="25344"/>
                </a:lnTo>
                <a:cubicBezTo>
                  <a:pt x="981225" y="25344"/>
                  <a:pt x="981708" y="24331"/>
                  <a:pt x="981708" y="24331"/>
                </a:cubicBezTo>
                <a:cubicBezTo>
                  <a:pt x="981708" y="23825"/>
                  <a:pt x="980742" y="23315"/>
                  <a:pt x="980742" y="23315"/>
                </a:cubicBezTo>
                <a:cubicBezTo>
                  <a:pt x="980260" y="23315"/>
                  <a:pt x="979777" y="22302"/>
                  <a:pt x="979777" y="22302"/>
                </a:cubicBezTo>
                <a:close/>
                <a:moveTo>
                  <a:pt x="983640" y="16726"/>
                </a:moveTo>
                <a:cubicBezTo>
                  <a:pt x="983640" y="16726"/>
                  <a:pt x="983157" y="17742"/>
                  <a:pt x="982674" y="17742"/>
                </a:cubicBezTo>
                <a:cubicBezTo>
                  <a:pt x="982674" y="17742"/>
                  <a:pt x="981708" y="16726"/>
                  <a:pt x="981708" y="17236"/>
                </a:cubicBezTo>
                <a:cubicBezTo>
                  <a:pt x="981708" y="17236"/>
                  <a:pt x="981225" y="17742"/>
                  <a:pt x="980742" y="18248"/>
                </a:cubicBezTo>
                <a:cubicBezTo>
                  <a:pt x="980742" y="18755"/>
                  <a:pt x="980260" y="18755"/>
                  <a:pt x="980260" y="19261"/>
                </a:cubicBezTo>
                <a:cubicBezTo>
                  <a:pt x="980742" y="19261"/>
                  <a:pt x="980742" y="20277"/>
                  <a:pt x="981225" y="20277"/>
                </a:cubicBezTo>
                <a:cubicBezTo>
                  <a:pt x="981225" y="20277"/>
                  <a:pt x="981708" y="19261"/>
                  <a:pt x="982191" y="19261"/>
                </a:cubicBezTo>
                <a:lnTo>
                  <a:pt x="983157" y="19767"/>
                </a:lnTo>
                <a:cubicBezTo>
                  <a:pt x="983157" y="19767"/>
                  <a:pt x="983640" y="19261"/>
                  <a:pt x="984122" y="18755"/>
                </a:cubicBezTo>
                <a:cubicBezTo>
                  <a:pt x="984122" y="18248"/>
                  <a:pt x="984605" y="18248"/>
                  <a:pt x="984605" y="17742"/>
                </a:cubicBezTo>
                <a:cubicBezTo>
                  <a:pt x="984122" y="17742"/>
                  <a:pt x="984122" y="16726"/>
                  <a:pt x="983640" y="16726"/>
                </a:cubicBezTo>
                <a:close/>
                <a:moveTo>
                  <a:pt x="1003920" y="15207"/>
                </a:moveTo>
                <a:cubicBezTo>
                  <a:pt x="1003437" y="15207"/>
                  <a:pt x="1003437" y="16219"/>
                  <a:pt x="1002954" y="16219"/>
                </a:cubicBezTo>
                <a:lnTo>
                  <a:pt x="1001988" y="15207"/>
                </a:lnTo>
                <a:cubicBezTo>
                  <a:pt x="1001505" y="15207"/>
                  <a:pt x="1001022" y="16219"/>
                  <a:pt x="1001022" y="16219"/>
                </a:cubicBezTo>
                <a:cubicBezTo>
                  <a:pt x="1001022" y="16726"/>
                  <a:pt x="1001988" y="17236"/>
                  <a:pt x="1001988" y="17236"/>
                </a:cubicBezTo>
                <a:cubicBezTo>
                  <a:pt x="1002471" y="17236"/>
                  <a:pt x="1002954" y="18248"/>
                  <a:pt x="1002954" y="18248"/>
                </a:cubicBezTo>
                <a:cubicBezTo>
                  <a:pt x="1003437" y="18248"/>
                  <a:pt x="1003920" y="17236"/>
                  <a:pt x="1003920" y="16726"/>
                </a:cubicBezTo>
                <a:cubicBezTo>
                  <a:pt x="1003920" y="16726"/>
                  <a:pt x="1004885" y="16219"/>
                  <a:pt x="1004885" y="15713"/>
                </a:cubicBezTo>
                <a:lnTo>
                  <a:pt x="1003920" y="15207"/>
                </a:lnTo>
                <a:close/>
                <a:moveTo>
                  <a:pt x="978328" y="12672"/>
                </a:moveTo>
                <a:lnTo>
                  <a:pt x="977363" y="11659"/>
                </a:lnTo>
                <a:cubicBezTo>
                  <a:pt x="977363" y="11153"/>
                  <a:pt x="977845" y="10643"/>
                  <a:pt x="977845" y="10643"/>
                </a:cubicBezTo>
                <a:cubicBezTo>
                  <a:pt x="978328" y="10643"/>
                  <a:pt x="979294" y="11153"/>
                  <a:pt x="979294" y="11153"/>
                </a:cubicBezTo>
                <a:lnTo>
                  <a:pt x="978418" y="12529"/>
                </a:lnTo>
                <a:cubicBezTo>
                  <a:pt x="978362" y="12533"/>
                  <a:pt x="978328" y="12577"/>
                  <a:pt x="978328" y="12672"/>
                </a:cubicBezTo>
                <a:close/>
                <a:moveTo>
                  <a:pt x="742693" y="10137"/>
                </a:moveTo>
                <a:cubicBezTo>
                  <a:pt x="742693" y="9630"/>
                  <a:pt x="741727" y="9630"/>
                  <a:pt x="741727" y="9124"/>
                </a:cubicBezTo>
                <a:cubicBezTo>
                  <a:pt x="742210" y="9124"/>
                  <a:pt x="742210" y="8112"/>
                  <a:pt x="742693" y="8112"/>
                </a:cubicBezTo>
                <a:cubicBezTo>
                  <a:pt x="742693" y="8112"/>
                  <a:pt x="743658" y="8618"/>
                  <a:pt x="743658" y="9124"/>
                </a:cubicBezTo>
                <a:cubicBezTo>
                  <a:pt x="744141" y="9124"/>
                  <a:pt x="744624" y="9630"/>
                  <a:pt x="744624" y="9630"/>
                </a:cubicBezTo>
                <a:cubicBezTo>
                  <a:pt x="744624" y="9630"/>
                  <a:pt x="744141" y="10643"/>
                  <a:pt x="744141" y="11153"/>
                </a:cubicBezTo>
                <a:cubicBezTo>
                  <a:pt x="743658" y="11153"/>
                  <a:pt x="743175" y="11659"/>
                  <a:pt x="743175" y="12166"/>
                </a:cubicBezTo>
                <a:cubicBezTo>
                  <a:pt x="743175" y="11659"/>
                  <a:pt x="742210" y="11659"/>
                  <a:pt x="742210" y="11153"/>
                </a:cubicBezTo>
                <a:lnTo>
                  <a:pt x="742693" y="10137"/>
                </a:lnTo>
                <a:close/>
                <a:moveTo>
                  <a:pt x="266055" y="11153"/>
                </a:moveTo>
                <a:cubicBezTo>
                  <a:pt x="266055" y="11659"/>
                  <a:pt x="265090" y="11659"/>
                  <a:pt x="265090" y="12166"/>
                </a:cubicBezTo>
                <a:cubicBezTo>
                  <a:pt x="265090" y="11659"/>
                  <a:pt x="264607" y="11153"/>
                  <a:pt x="264124" y="11153"/>
                </a:cubicBezTo>
                <a:cubicBezTo>
                  <a:pt x="264124" y="10643"/>
                  <a:pt x="263641" y="9630"/>
                  <a:pt x="263641" y="9630"/>
                </a:cubicBezTo>
                <a:cubicBezTo>
                  <a:pt x="263641" y="9630"/>
                  <a:pt x="264124" y="9124"/>
                  <a:pt x="264607" y="9124"/>
                </a:cubicBezTo>
                <a:cubicBezTo>
                  <a:pt x="264607" y="8618"/>
                  <a:pt x="265573" y="8112"/>
                  <a:pt x="265573" y="8112"/>
                </a:cubicBezTo>
                <a:cubicBezTo>
                  <a:pt x="266055" y="8112"/>
                  <a:pt x="266055" y="9124"/>
                  <a:pt x="266538" y="9124"/>
                </a:cubicBezTo>
                <a:cubicBezTo>
                  <a:pt x="266538" y="9630"/>
                  <a:pt x="265573" y="9630"/>
                  <a:pt x="265573" y="10137"/>
                </a:cubicBezTo>
                <a:lnTo>
                  <a:pt x="266055" y="11153"/>
                </a:lnTo>
                <a:close/>
                <a:moveTo>
                  <a:pt x="29848" y="12529"/>
                </a:moveTo>
                <a:lnTo>
                  <a:pt x="28972" y="11153"/>
                </a:lnTo>
                <a:cubicBezTo>
                  <a:pt x="28972" y="11153"/>
                  <a:pt x="29937" y="10643"/>
                  <a:pt x="30420" y="10643"/>
                </a:cubicBezTo>
                <a:cubicBezTo>
                  <a:pt x="30420" y="10643"/>
                  <a:pt x="30903" y="11153"/>
                  <a:pt x="30903" y="11659"/>
                </a:cubicBezTo>
                <a:lnTo>
                  <a:pt x="29937" y="12672"/>
                </a:lnTo>
                <a:cubicBezTo>
                  <a:pt x="29937" y="12577"/>
                  <a:pt x="29903" y="12533"/>
                  <a:pt x="29848" y="12529"/>
                </a:cubicBezTo>
                <a:close/>
                <a:moveTo>
                  <a:pt x="967222" y="32439"/>
                </a:moveTo>
                <a:lnTo>
                  <a:pt x="966257" y="31426"/>
                </a:lnTo>
                <a:cubicBezTo>
                  <a:pt x="966257" y="31426"/>
                  <a:pt x="966739" y="30414"/>
                  <a:pt x="967222" y="30414"/>
                </a:cubicBezTo>
                <a:cubicBezTo>
                  <a:pt x="967222" y="30414"/>
                  <a:pt x="967705" y="30920"/>
                  <a:pt x="968188" y="30920"/>
                </a:cubicBezTo>
                <a:lnTo>
                  <a:pt x="969154" y="31933"/>
                </a:lnTo>
                <a:cubicBezTo>
                  <a:pt x="968671" y="31933"/>
                  <a:pt x="968671" y="32949"/>
                  <a:pt x="968188" y="32949"/>
                </a:cubicBezTo>
                <a:cubicBezTo>
                  <a:pt x="968188" y="32949"/>
                  <a:pt x="967705" y="32439"/>
                  <a:pt x="967222" y="32439"/>
                </a:cubicBezTo>
                <a:close/>
                <a:moveTo>
                  <a:pt x="955633" y="39028"/>
                </a:moveTo>
                <a:lnTo>
                  <a:pt x="954668" y="38015"/>
                </a:lnTo>
                <a:lnTo>
                  <a:pt x="955151" y="37003"/>
                </a:lnTo>
                <a:lnTo>
                  <a:pt x="956599" y="38015"/>
                </a:lnTo>
                <a:cubicBezTo>
                  <a:pt x="956116" y="38015"/>
                  <a:pt x="955633" y="39028"/>
                  <a:pt x="955633" y="39028"/>
                </a:cubicBezTo>
                <a:close/>
                <a:moveTo>
                  <a:pt x="906865" y="30414"/>
                </a:moveTo>
                <a:cubicBezTo>
                  <a:pt x="906865" y="30920"/>
                  <a:pt x="906382" y="31933"/>
                  <a:pt x="906382" y="31933"/>
                </a:cubicBezTo>
                <a:cubicBezTo>
                  <a:pt x="905899" y="31933"/>
                  <a:pt x="905416" y="30920"/>
                  <a:pt x="904934" y="30920"/>
                </a:cubicBezTo>
                <a:cubicBezTo>
                  <a:pt x="905899" y="29908"/>
                  <a:pt x="906382" y="29397"/>
                  <a:pt x="906865" y="28385"/>
                </a:cubicBezTo>
                <a:cubicBezTo>
                  <a:pt x="906865" y="28891"/>
                  <a:pt x="907831" y="29397"/>
                  <a:pt x="907831" y="29397"/>
                </a:cubicBezTo>
                <a:cubicBezTo>
                  <a:pt x="907831" y="29908"/>
                  <a:pt x="907348" y="30414"/>
                  <a:pt x="906865" y="30414"/>
                </a:cubicBezTo>
                <a:close/>
                <a:moveTo>
                  <a:pt x="887068" y="32439"/>
                </a:moveTo>
                <a:cubicBezTo>
                  <a:pt x="887068" y="32949"/>
                  <a:pt x="886102" y="33455"/>
                  <a:pt x="886102" y="33455"/>
                </a:cubicBezTo>
                <a:cubicBezTo>
                  <a:pt x="886102" y="33962"/>
                  <a:pt x="885619" y="34468"/>
                  <a:pt x="885136" y="34468"/>
                </a:cubicBezTo>
                <a:cubicBezTo>
                  <a:pt x="885136" y="34974"/>
                  <a:pt x="884653" y="33962"/>
                  <a:pt x="884170" y="33962"/>
                </a:cubicBezTo>
                <a:cubicBezTo>
                  <a:pt x="883688" y="33962"/>
                  <a:pt x="883688" y="34974"/>
                  <a:pt x="883688" y="34974"/>
                </a:cubicBezTo>
                <a:cubicBezTo>
                  <a:pt x="883205" y="34974"/>
                  <a:pt x="882722" y="33962"/>
                  <a:pt x="882239" y="33962"/>
                </a:cubicBezTo>
                <a:cubicBezTo>
                  <a:pt x="882239" y="33962"/>
                  <a:pt x="883205" y="33455"/>
                  <a:pt x="883205" y="32949"/>
                </a:cubicBezTo>
                <a:cubicBezTo>
                  <a:pt x="883205" y="32949"/>
                  <a:pt x="882239" y="32439"/>
                  <a:pt x="882239" y="31933"/>
                </a:cubicBezTo>
                <a:cubicBezTo>
                  <a:pt x="882239" y="31933"/>
                  <a:pt x="882722" y="31426"/>
                  <a:pt x="882722" y="30920"/>
                </a:cubicBezTo>
                <a:cubicBezTo>
                  <a:pt x="883205" y="30414"/>
                  <a:pt x="883688" y="29908"/>
                  <a:pt x="883688" y="29908"/>
                </a:cubicBezTo>
                <a:lnTo>
                  <a:pt x="884653" y="30920"/>
                </a:lnTo>
                <a:cubicBezTo>
                  <a:pt x="885136" y="30920"/>
                  <a:pt x="885136" y="29397"/>
                  <a:pt x="885619" y="29397"/>
                </a:cubicBezTo>
                <a:cubicBezTo>
                  <a:pt x="886102" y="29397"/>
                  <a:pt x="886585" y="30414"/>
                  <a:pt x="886585" y="30414"/>
                </a:cubicBezTo>
                <a:lnTo>
                  <a:pt x="886102" y="31426"/>
                </a:lnTo>
                <a:cubicBezTo>
                  <a:pt x="886102" y="31933"/>
                  <a:pt x="887068" y="31933"/>
                  <a:pt x="887068" y="32439"/>
                </a:cubicBezTo>
                <a:close/>
                <a:moveTo>
                  <a:pt x="871133" y="35480"/>
                </a:moveTo>
                <a:cubicBezTo>
                  <a:pt x="870650" y="35480"/>
                  <a:pt x="870167" y="34974"/>
                  <a:pt x="869684" y="34974"/>
                </a:cubicBezTo>
                <a:cubicBezTo>
                  <a:pt x="869684" y="34468"/>
                  <a:pt x="870650" y="33962"/>
                  <a:pt x="870650" y="33962"/>
                </a:cubicBezTo>
                <a:cubicBezTo>
                  <a:pt x="871133" y="33455"/>
                  <a:pt x="871133" y="32949"/>
                  <a:pt x="871616" y="32439"/>
                </a:cubicBezTo>
                <a:lnTo>
                  <a:pt x="872582" y="33455"/>
                </a:lnTo>
                <a:cubicBezTo>
                  <a:pt x="872582" y="33455"/>
                  <a:pt x="872099" y="34468"/>
                  <a:pt x="871616" y="34468"/>
                </a:cubicBezTo>
                <a:cubicBezTo>
                  <a:pt x="871616" y="34974"/>
                  <a:pt x="871133" y="35480"/>
                  <a:pt x="871133" y="35480"/>
                </a:cubicBezTo>
                <a:close/>
                <a:moveTo>
                  <a:pt x="833953" y="32949"/>
                </a:moveTo>
                <a:lnTo>
                  <a:pt x="832987" y="31933"/>
                </a:lnTo>
                <a:lnTo>
                  <a:pt x="833470" y="30920"/>
                </a:lnTo>
                <a:lnTo>
                  <a:pt x="834436" y="31933"/>
                </a:lnTo>
                <a:lnTo>
                  <a:pt x="833953" y="32949"/>
                </a:lnTo>
                <a:close/>
                <a:moveTo>
                  <a:pt x="819112" y="32023"/>
                </a:moveTo>
                <a:lnTo>
                  <a:pt x="818984" y="31933"/>
                </a:lnTo>
                <a:cubicBezTo>
                  <a:pt x="819106" y="31933"/>
                  <a:pt x="819136" y="31967"/>
                  <a:pt x="819112" y="32023"/>
                </a:cubicBezTo>
                <a:close/>
                <a:moveTo>
                  <a:pt x="819468" y="33962"/>
                </a:moveTo>
                <a:cubicBezTo>
                  <a:pt x="818984" y="33962"/>
                  <a:pt x="818502" y="32949"/>
                  <a:pt x="818502" y="32949"/>
                </a:cubicBezTo>
                <a:cubicBezTo>
                  <a:pt x="818502" y="32569"/>
                  <a:pt x="819040" y="32188"/>
                  <a:pt x="819112" y="32023"/>
                </a:cubicBezTo>
                <a:lnTo>
                  <a:pt x="820433" y="32949"/>
                </a:lnTo>
                <a:cubicBezTo>
                  <a:pt x="819950" y="32949"/>
                  <a:pt x="819468" y="33962"/>
                  <a:pt x="819468" y="33962"/>
                </a:cubicBezTo>
                <a:close/>
                <a:moveTo>
                  <a:pt x="810293" y="31933"/>
                </a:moveTo>
                <a:lnTo>
                  <a:pt x="809327" y="31426"/>
                </a:lnTo>
                <a:cubicBezTo>
                  <a:pt x="809327" y="30920"/>
                  <a:pt x="810293" y="30414"/>
                  <a:pt x="810293" y="29908"/>
                </a:cubicBezTo>
                <a:cubicBezTo>
                  <a:pt x="810293" y="30414"/>
                  <a:pt x="811259" y="30414"/>
                  <a:pt x="811259" y="30920"/>
                </a:cubicBezTo>
                <a:cubicBezTo>
                  <a:pt x="811259" y="30920"/>
                  <a:pt x="810776" y="31933"/>
                  <a:pt x="810293" y="31933"/>
                </a:cubicBezTo>
                <a:close/>
                <a:moveTo>
                  <a:pt x="754281" y="31933"/>
                </a:moveTo>
                <a:lnTo>
                  <a:pt x="755247" y="30920"/>
                </a:lnTo>
                <a:lnTo>
                  <a:pt x="756213" y="31426"/>
                </a:lnTo>
                <a:cubicBezTo>
                  <a:pt x="756213" y="31933"/>
                  <a:pt x="755730" y="32439"/>
                  <a:pt x="755247" y="32949"/>
                </a:cubicBezTo>
                <a:cubicBezTo>
                  <a:pt x="755730" y="32439"/>
                  <a:pt x="754281" y="31933"/>
                  <a:pt x="754281" y="31933"/>
                </a:cubicBezTo>
                <a:close/>
                <a:moveTo>
                  <a:pt x="720964" y="33455"/>
                </a:moveTo>
                <a:cubicBezTo>
                  <a:pt x="720481" y="33455"/>
                  <a:pt x="719998" y="32439"/>
                  <a:pt x="719515" y="32439"/>
                </a:cubicBezTo>
                <a:cubicBezTo>
                  <a:pt x="719515" y="32949"/>
                  <a:pt x="719032" y="33455"/>
                  <a:pt x="719032" y="33962"/>
                </a:cubicBezTo>
                <a:cubicBezTo>
                  <a:pt x="718550" y="33962"/>
                  <a:pt x="718067" y="34468"/>
                  <a:pt x="718067" y="34974"/>
                </a:cubicBezTo>
                <a:lnTo>
                  <a:pt x="717101" y="35986"/>
                </a:lnTo>
                <a:lnTo>
                  <a:pt x="718067" y="37003"/>
                </a:lnTo>
                <a:lnTo>
                  <a:pt x="717584" y="38015"/>
                </a:lnTo>
                <a:cubicBezTo>
                  <a:pt x="717101" y="38015"/>
                  <a:pt x="716618" y="37003"/>
                  <a:pt x="716135" y="37003"/>
                </a:cubicBezTo>
                <a:lnTo>
                  <a:pt x="715170" y="36497"/>
                </a:lnTo>
                <a:cubicBezTo>
                  <a:pt x="715170" y="35986"/>
                  <a:pt x="716135" y="35480"/>
                  <a:pt x="716135" y="34974"/>
                </a:cubicBezTo>
                <a:cubicBezTo>
                  <a:pt x="716135" y="34974"/>
                  <a:pt x="717101" y="34468"/>
                  <a:pt x="717101" y="33962"/>
                </a:cubicBezTo>
                <a:cubicBezTo>
                  <a:pt x="717101" y="33962"/>
                  <a:pt x="715652" y="33455"/>
                  <a:pt x="715652" y="32949"/>
                </a:cubicBezTo>
                <a:cubicBezTo>
                  <a:pt x="716135" y="32949"/>
                  <a:pt x="716618" y="31933"/>
                  <a:pt x="716618" y="31933"/>
                </a:cubicBezTo>
                <a:cubicBezTo>
                  <a:pt x="717101" y="31933"/>
                  <a:pt x="717584" y="32949"/>
                  <a:pt x="717584" y="32949"/>
                </a:cubicBezTo>
                <a:cubicBezTo>
                  <a:pt x="718067" y="32949"/>
                  <a:pt x="718550" y="31933"/>
                  <a:pt x="718550" y="31933"/>
                </a:cubicBezTo>
                <a:cubicBezTo>
                  <a:pt x="718550" y="31426"/>
                  <a:pt x="719515" y="30920"/>
                  <a:pt x="719515" y="30920"/>
                </a:cubicBezTo>
                <a:cubicBezTo>
                  <a:pt x="719998" y="31426"/>
                  <a:pt x="720964" y="31933"/>
                  <a:pt x="721447" y="32439"/>
                </a:cubicBezTo>
                <a:lnTo>
                  <a:pt x="720964" y="33455"/>
                </a:lnTo>
                <a:close/>
                <a:moveTo>
                  <a:pt x="663987" y="34468"/>
                </a:moveTo>
                <a:cubicBezTo>
                  <a:pt x="663504" y="33962"/>
                  <a:pt x="663021" y="33962"/>
                  <a:pt x="662538" y="33455"/>
                </a:cubicBezTo>
                <a:lnTo>
                  <a:pt x="661572" y="32949"/>
                </a:lnTo>
                <a:cubicBezTo>
                  <a:pt x="661572" y="32439"/>
                  <a:pt x="662538" y="31933"/>
                  <a:pt x="662538" y="31426"/>
                </a:cubicBezTo>
                <a:lnTo>
                  <a:pt x="663504" y="32439"/>
                </a:lnTo>
                <a:cubicBezTo>
                  <a:pt x="663987" y="32439"/>
                  <a:pt x="663987" y="31426"/>
                  <a:pt x="664469" y="31426"/>
                </a:cubicBezTo>
                <a:lnTo>
                  <a:pt x="665435" y="31933"/>
                </a:lnTo>
                <a:cubicBezTo>
                  <a:pt x="664952" y="32949"/>
                  <a:pt x="664469" y="33455"/>
                  <a:pt x="663987" y="34468"/>
                </a:cubicBezTo>
                <a:close/>
                <a:moveTo>
                  <a:pt x="658675" y="33962"/>
                </a:moveTo>
                <a:cubicBezTo>
                  <a:pt x="658675" y="34468"/>
                  <a:pt x="658192" y="34974"/>
                  <a:pt x="658192" y="35480"/>
                </a:cubicBezTo>
                <a:cubicBezTo>
                  <a:pt x="657709" y="35480"/>
                  <a:pt x="657227" y="34468"/>
                  <a:pt x="657227" y="34468"/>
                </a:cubicBezTo>
                <a:cubicBezTo>
                  <a:pt x="656744" y="33962"/>
                  <a:pt x="655778" y="33962"/>
                  <a:pt x="655778" y="33455"/>
                </a:cubicBezTo>
                <a:lnTo>
                  <a:pt x="656744" y="32439"/>
                </a:lnTo>
                <a:cubicBezTo>
                  <a:pt x="657227" y="31933"/>
                  <a:pt x="657227" y="31426"/>
                  <a:pt x="657709" y="31426"/>
                </a:cubicBezTo>
                <a:cubicBezTo>
                  <a:pt x="657709" y="31426"/>
                  <a:pt x="658192" y="31933"/>
                  <a:pt x="658675" y="31933"/>
                </a:cubicBezTo>
                <a:cubicBezTo>
                  <a:pt x="658675" y="32439"/>
                  <a:pt x="657709" y="32949"/>
                  <a:pt x="657709" y="33455"/>
                </a:cubicBezTo>
                <a:cubicBezTo>
                  <a:pt x="657709" y="33455"/>
                  <a:pt x="659158" y="33962"/>
                  <a:pt x="658675" y="33962"/>
                </a:cubicBezTo>
                <a:close/>
                <a:moveTo>
                  <a:pt x="626806" y="33455"/>
                </a:moveTo>
                <a:lnTo>
                  <a:pt x="627772" y="32439"/>
                </a:lnTo>
                <a:lnTo>
                  <a:pt x="628738" y="33455"/>
                </a:lnTo>
                <a:cubicBezTo>
                  <a:pt x="628738" y="33455"/>
                  <a:pt x="628255" y="34468"/>
                  <a:pt x="627772" y="34468"/>
                </a:cubicBezTo>
                <a:lnTo>
                  <a:pt x="626806" y="33455"/>
                </a:lnTo>
                <a:close/>
                <a:moveTo>
                  <a:pt x="594937" y="32949"/>
                </a:moveTo>
                <a:cubicBezTo>
                  <a:pt x="594937" y="33455"/>
                  <a:pt x="595903" y="33455"/>
                  <a:pt x="595903" y="33962"/>
                </a:cubicBezTo>
                <a:cubicBezTo>
                  <a:pt x="595903" y="33962"/>
                  <a:pt x="594937" y="34468"/>
                  <a:pt x="594937" y="34974"/>
                </a:cubicBezTo>
                <a:cubicBezTo>
                  <a:pt x="595420" y="35480"/>
                  <a:pt x="596386" y="35480"/>
                  <a:pt x="596386" y="35986"/>
                </a:cubicBezTo>
                <a:lnTo>
                  <a:pt x="595420" y="37003"/>
                </a:lnTo>
                <a:cubicBezTo>
                  <a:pt x="594937" y="37003"/>
                  <a:pt x="594455" y="35986"/>
                  <a:pt x="594455" y="35986"/>
                </a:cubicBezTo>
                <a:lnTo>
                  <a:pt x="593489" y="35480"/>
                </a:lnTo>
                <a:cubicBezTo>
                  <a:pt x="593006" y="34974"/>
                  <a:pt x="593972" y="34468"/>
                  <a:pt x="593972" y="33962"/>
                </a:cubicBezTo>
                <a:lnTo>
                  <a:pt x="593006" y="33455"/>
                </a:lnTo>
                <a:cubicBezTo>
                  <a:pt x="593006" y="32949"/>
                  <a:pt x="593489" y="32439"/>
                  <a:pt x="593972" y="31933"/>
                </a:cubicBezTo>
                <a:lnTo>
                  <a:pt x="594455" y="30920"/>
                </a:lnTo>
                <a:cubicBezTo>
                  <a:pt x="594455" y="31426"/>
                  <a:pt x="595903" y="31426"/>
                  <a:pt x="595903" y="31933"/>
                </a:cubicBezTo>
                <a:cubicBezTo>
                  <a:pt x="595903" y="31933"/>
                  <a:pt x="594937" y="32439"/>
                  <a:pt x="594937" y="32949"/>
                </a:cubicBezTo>
                <a:close/>
                <a:moveTo>
                  <a:pt x="527337" y="27373"/>
                </a:moveTo>
                <a:cubicBezTo>
                  <a:pt x="526854" y="27879"/>
                  <a:pt x="526371" y="28891"/>
                  <a:pt x="525888" y="29397"/>
                </a:cubicBezTo>
                <a:cubicBezTo>
                  <a:pt x="525405" y="29908"/>
                  <a:pt x="525405" y="30414"/>
                  <a:pt x="524923" y="30414"/>
                </a:cubicBezTo>
                <a:cubicBezTo>
                  <a:pt x="524923" y="30920"/>
                  <a:pt x="524440" y="31933"/>
                  <a:pt x="523957" y="31933"/>
                </a:cubicBezTo>
                <a:lnTo>
                  <a:pt x="522991" y="30920"/>
                </a:lnTo>
                <a:lnTo>
                  <a:pt x="523957" y="29908"/>
                </a:lnTo>
                <a:cubicBezTo>
                  <a:pt x="523957" y="29397"/>
                  <a:pt x="524440" y="28891"/>
                  <a:pt x="524923" y="28891"/>
                </a:cubicBezTo>
                <a:cubicBezTo>
                  <a:pt x="524923" y="28385"/>
                  <a:pt x="525405" y="27879"/>
                  <a:pt x="525405" y="27373"/>
                </a:cubicBezTo>
                <a:lnTo>
                  <a:pt x="524440" y="26862"/>
                </a:lnTo>
                <a:cubicBezTo>
                  <a:pt x="524440" y="26356"/>
                  <a:pt x="525405" y="25850"/>
                  <a:pt x="525405" y="25344"/>
                </a:cubicBezTo>
                <a:cubicBezTo>
                  <a:pt x="525405" y="25850"/>
                  <a:pt x="526371" y="26356"/>
                  <a:pt x="526371" y="26356"/>
                </a:cubicBezTo>
                <a:cubicBezTo>
                  <a:pt x="526854" y="26862"/>
                  <a:pt x="526854" y="26862"/>
                  <a:pt x="527337" y="27373"/>
                </a:cubicBezTo>
                <a:close/>
                <a:moveTo>
                  <a:pt x="482860" y="27373"/>
                </a:moveTo>
                <a:cubicBezTo>
                  <a:pt x="482860" y="27879"/>
                  <a:pt x="483342" y="28385"/>
                  <a:pt x="483342" y="28891"/>
                </a:cubicBezTo>
                <a:cubicBezTo>
                  <a:pt x="483825" y="28891"/>
                  <a:pt x="484308" y="29397"/>
                  <a:pt x="484308" y="29908"/>
                </a:cubicBezTo>
                <a:lnTo>
                  <a:pt x="485274" y="30920"/>
                </a:lnTo>
                <a:lnTo>
                  <a:pt x="484308" y="31933"/>
                </a:lnTo>
                <a:cubicBezTo>
                  <a:pt x="483825" y="31933"/>
                  <a:pt x="483342" y="30920"/>
                  <a:pt x="483342" y="30414"/>
                </a:cubicBezTo>
                <a:cubicBezTo>
                  <a:pt x="482860" y="30414"/>
                  <a:pt x="482860" y="29908"/>
                  <a:pt x="482377" y="29397"/>
                </a:cubicBezTo>
                <a:cubicBezTo>
                  <a:pt x="481894" y="28891"/>
                  <a:pt x="481411" y="27879"/>
                  <a:pt x="480928" y="27373"/>
                </a:cubicBezTo>
                <a:cubicBezTo>
                  <a:pt x="481411" y="26862"/>
                  <a:pt x="481411" y="26862"/>
                  <a:pt x="481894" y="26356"/>
                </a:cubicBezTo>
                <a:cubicBezTo>
                  <a:pt x="481894" y="26356"/>
                  <a:pt x="482860" y="25850"/>
                  <a:pt x="482860" y="25344"/>
                </a:cubicBezTo>
                <a:cubicBezTo>
                  <a:pt x="482860" y="25850"/>
                  <a:pt x="483825" y="26356"/>
                  <a:pt x="483825" y="26862"/>
                </a:cubicBezTo>
                <a:lnTo>
                  <a:pt x="482860" y="27373"/>
                </a:lnTo>
                <a:close/>
                <a:moveTo>
                  <a:pt x="415259" y="33455"/>
                </a:moveTo>
                <a:lnTo>
                  <a:pt x="414293" y="33962"/>
                </a:lnTo>
                <a:cubicBezTo>
                  <a:pt x="414293" y="34468"/>
                  <a:pt x="415259" y="34974"/>
                  <a:pt x="414776" y="35480"/>
                </a:cubicBezTo>
                <a:lnTo>
                  <a:pt x="413810" y="35986"/>
                </a:lnTo>
                <a:cubicBezTo>
                  <a:pt x="413810" y="35986"/>
                  <a:pt x="413327" y="37003"/>
                  <a:pt x="412845" y="37003"/>
                </a:cubicBezTo>
                <a:lnTo>
                  <a:pt x="411879" y="35986"/>
                </a:lnTo>
                <a:cubicBezTo>
                  <a:pt x="411879" y="35480"/>
                  <a:pt x="412845" y="35480"/>
                  <a:pt x="413327" y="34974"/>
                </a:cubicBezTo>
                <a:cubicBezTo>
                  <a:pt x="413327" y="34468"/>
                  <a:pt x="412362" y="33962"/>
                  <a:pt x="412362" y="33962"/>
                </a:cubicBezTo>
                <a:cubicBezTo>
                  <a:pt x="412362" y="33455"/>
                  <a:pt x="413327" y="33455"/>
                  <a:pt x="413327" y="32949"/>
                </a:cubicBezTo>
                <a:cubicBezTo>
                  <a:pt x="413327" y="32439"/>
                  <a:pt x="412362" y="31933"/>
                  <a:pt x="412362" y="31933"/>
                </a:cubicBezTo>
                <a:cubicBezTo>
                  <a:pt x="412362" y="31426"/>
                  <a:pt x="413810" y="31426"/>
                  <a:pt x="413810" y="30920"/>
                </a:cubicBezTo>
                <a:lnTo>
                  <a:pt x="414293" y="31933"/>
                </a:lnTo>
                <a:cubicBezTo>
                  <a:pt x="414776" y="32439"/>
                  <a:pt x="415259" y="32949"/>
                  <a:pt x="415259" y="33455"/>
                </a:cubicBezTo>
                <a:close/>
                <a:moveTo>
                  <a:pt x="381459" y="33455"/>
                </a:moveTo>
                <a:lnTo>
                  <a:pt x="380493" y="34468"/>
                </a:lnTo>
                <a:cubicBezTo>
                  <a:pt x="380011" y="34468"/>
                  <a:pt x="379528" y="33455"/>
                  <a:pt x="379528" y="33455"/>
                </a:cubicBezTo>
                <a:lnTo>
                  <a:pt x="380493" y="32439"/>
                </a:lnTo>
                <a:lnTo>
                  <a:pt x="381459" y="33455"/>
                </a:lnTo>
                <a:close/>
                <a:moveTo>
                  <a:pt x="351522" y="32439"/>
                </a:moveTo>
                <a:lnTo>
                  <a:pt x="352487" y="33455"/>
                </a:lnTo>
                <a:cubicBezTo>
                  <a:pt x="352487" y="33962"/>
                  <a:pt x="351522" y="33962"/>
                  <a:pt x="351039" y="34468"/>
                </a:cubicBezTo>
                <a:cubicBezTo>
                  <a:pt x="351039" y="34468"/>
                  <a:pt x="350556" y="35480"/>
                  <a:pt x="350073" y="35480"/>
                </a:cubicBezTo>
                <a:cubicBezTo>
                  <a:pt x="350073" y="34974"/>
                  <a:pt x="349590" y="34468"/>
                  <a:pt x="349590" y="33962"/>
                </a:cubicBezTo>
                <a:cubicBezTo>
                  <a:pt x="349107" y="33962"/>
                  <a:pt x="350556" y="33455"/>
                  <a:pt x="350556" y="33455"/>
                </a:cubicBezTo>
                <a:cubicBezTo>
                  <a:pt x="350556" y="32949"/>
                  <a:pt x="349590" y="32439"/>
                  <a:pt x="349590" y="31933"/>
                </a:cubicBezTo>
                <a:cubicBezTo>
                  <a:pt x="350073" y="31933"/>
                  <a:pt x="350556" y="31426"/>
                  <a:pt x="350556" y="31426"/>
                </a:cubicBezTo>
                <a:cubicBezTo>
                  <a:pt x="351039" y="31426"/>
                  <a:pt x="351039" y="31933"/>
                  <a:pt x="351522" y="32439"/>
                </a:cubicBezTo>
                <a:close/>
                <a:moveTo>
                  <a:pt x="345727" y="31426"/>
                </a:moveTo>
                <a:cubicBezTo>
                  <a:pt x="345727" y="31933"/>
                  <a:pt x="346693" y="32439"/>
                  <a:pt x="346693" y="32949"/>
                </a:cubicBezTo>
                <a:lnTo>
                  <a:pt x="345727" y="33455"/>
                </a:lnTo>
                <a:cubicBezTo>
                  <a:pt x="345244" y="33962"/>
                  <a:pt x="344762" y="33962"/>
                  <a:pt x="344279" y="34468"/>
                </a:cubicBezTo>
                <a:cubicBezTo>
                  <a:pt x="343796" y="33455"/>
                  <a:pt x="343313" y="32949"/>
                  <a:pt x="342830" y="31933"/>
                </a:cubicBezTo>
                <a:lnTo>
                  <a:pt x="343796" y="31426"/>
                </a:lnTo>
                <a:cubicBezTo>
                  <a:pt x="344279" y="31426"/>
                  <a:pt x="344279" y="32439"/>
                  <a:pt x="344762" y="32439"/>
                </a:cubicBezTo>
                <a:lnTo>
                  <a:pt x="345727" y="31426"/>
                </a:lnTo>
                <a:close/>
                <a:moveTo>
                  <a:pt x="289716" y="31933"/>
                </a:moveTo>
                <a:cubicBezTo>
                  <a:pt x="289716" y="31933"/>
                  <a:pt x="290199" y="32949"/>
                  <a:pt x="290682" y="32949"/>
                </a:cubicBezTo>
                <a:cubicBezTo>
                  <a:pt x="290682" y="32949"/>
                  <a:pt x="291165" y="31933"/>
                  <a:pt x="291647" y="31933"/>
                </a:cubicBezTo>
                <a:cubicBezTo>
                  <a:pt x="291647" y="31933"/>
                  <a:pt x="292130" y="32949"/>
                  <a:pt x="292613" y="32949"/>
                </a:cubicBezTo>
                <a:cubicBezTo>
                  <a:pt x="292613" y="33455"/>
                  <a:pt x="291165" y="33962"/>
                  <a:pt x="291165" y="33962"/>
                </a:cubicBezTo>
                <a:cubicBezTo>
                  <a:pt x="291165" y="34468"/>
                  <a:pt x="292130" y="34974"/>
                  <a:pt x="292130" y="34974"/>
                </a:cubicBezTo>
                <a:cubicBezTo>
                  <a:pt x="292130" y="35480"/>
                  <a:pt x="293096" y="35986"/>
                  <a:pt x="293096" y="36497"/>
                </a:cubicBezTo>
                <a:lnTo>
                  <a:pt x="292130" y="37003"/>
                </a:lnTo>
                <a:cubicBezTo>
                  <a:pt x="291647" y="37003"/>
                  <a:pt x="291165" y="38015"/>
                  <a:pt x="290682" y="38015"/>
                </a:cubicBezTo>
                <a:lnTo>
                  <a:pt x="290199" y="37003"/>
                </a:lnTo>
                <a:lnTo>
                  <a:pt x="291165" y="35986"/>
                </a:lnTo>
                <a:lnTo>
                  <a:pt x="290199" y="34974"/>
                </a:lnTo>
                <a:cubicBezTo>
                  <a:pt x="290199" y="34468"/>
                  <a:pt x="289716" y="33962"/>
                  <a:pt x="289233" y="33962"/>
                </a:cubicBezTo>
                <a:cubicBezTo>
                  <a:pt x="289233" y="33455"/>
                  <a:pt x="288750" y="32949"/>
                  <a:pt x="288750" y="32439"/>
                </a:cubicBezTo>
                <a:cubicBezTo>
                  <a:pt x="288267" y="32439"/>
                  <a:pt x="287785" y="33455"/>
                  <a:pt x="287302" y="33455"/>
                </a:cubicBezTo>
                <a:lnTo>
                  <a:pt x="286819" y="32439"/>
                </a:lnTo>
                <a:cubicBezTo>
                  <a:pt x="287302" y="31933"/>
                  <a:pt x="288267" y="31426"/>
                  <a:pt x="288750" y="30920"/>
                </a:cubicBezTo>
                <a:cubicBezTo>
                  <a:pt x="288750" y="30920"/>
                  <a:pt x="289716" y="31426"/>
                  <a:pt x="289716" y="31933"/>
                </a:cubicBezTo>
                <a:close/>
                <a:moveTo>
                  <a:pt x="253984" y="31933"/>
                </a:moveTo>
                <a:cubicBezTo>
                  <a:pt x="253984" y="31933"/>
                  <a:pt x="252535" y="32439"/>
                  <a:pt x="253018" y="32949"/>
                </a:cubicBezTo>
                <a:cubicBezTo>
                  <a:pt x="252535" y="32439"/>
                  <a:pt x="252052" y="31933"/>
                  <a:pt x="252052" y="31426"/>
                </a:cubicBezTo>
                <a:lnTo>
                  <a:pt x="253018" y="30920"/>
                </a:lnTo>
                <a:lnTo>
                  <a:pt x="253984" y="31933"/>
                </a:lnTo>
                <a:close/>
                <a:moveTo>
                  <a:pt x="197973" y="31933"/>
                </a:moveTo>
                <a:cubicBezTo>
                  <a:pt x="197490" y="31933"/>
                  <a:pt x="197007" y="30920"/>
                  <a:pt x="197007" y="30920"/>
                </a:cubicBezTo>
                <a:cubicBezTo>
                  <a:pt x="197007" y="30414"/>
                  <a:pt x="197973" y="30414"/>
                  <a:pt x="197973" y="29908"/>
                </a:cubicBezTo>
                <a:cubicBezTo>
                  <a:pt x="197973" y="30414"/>
                  <a:pt x="198938" y="30920"/>
                  <a:pt x="198938" y="31426"/>
                </a:cubicBezTo>
                <a:lnTo>
                  <a:pt x="197973" y="31933"/>
                </a:lnTo>
                <a:close/>
                <a:moveTo>
                  <a:pt x="188798" y="33962"/>
                </a:moveTo>
                <a:cubicBezTo>
                  <a:pt x="188798" y="33962"/>
                  <a:pt x="188315" y="32949"/>
                  <a:pt x="187832" y="32949"/>
                </a:cubicBezTo>
                <a:lnTo>
                  <a:pt x="189154" y="32023"/>
                </a:lnTo>
                <a:cubicBezTo>
                  <a:pt x="189225" y="32188"/>
                  <a:pt x="189764" y="32569"/>
                  <a:pt x="189764" y="32949"/>
                </a:cubicBezTo>
                <a:cubicBezTo>
                  <a:pt x="189764" y="32949"/>
                  <a:pt x="189281" y="33962"/>
                  <a:pt x="188798" y="33962"/>
                </a:cubicBezTo>
                <a:close/>
                <a:moveTo>
                  <a:pt x="189281" y="31933"/>
                </a:moveTo>
                <a:lnTo>
                  <a:pt x="189154" y="32023"/>
                </a:lnTo>
                <a:cubicBezTo>
                  <a:pt x="189130" y="31967"/>
                  <a:pt x="189159" y="31933"/>
                  <a:pt x="189281" y="31933"/>
                </a:cubicBezTo>
                <a:close/>
                <a:moveTo>
                  <a:pt x="174312" y="32949"/>
                </a:moveTo>
                <a:lnTo>
                  <a:pt x="173829" y="31933"/>
                </a:lnTo>
                <a:lnTo>
                  <a:pt x="174795" y="30920"/>
                </a:lnTo>
                <a:lnTo>
                  <a:pt x="175278" y="31933"/>
                </a:lnTo>
                <a:lnTo>
                  <a:pt x="174312" y="32949"/>
                </a:lnTo>
                <a:close/>
                <a:moveTo>
                  <a:pt x="137615" y="33962"/>
                </a:moveTo>
                <a:cubicBezTo>
                  <a:pt x="137615" y="33962"/>
                  <a:pt x="138581" y="34468"/>
                  <a:pt x="138581" y="34974"/>
                </a:cubicBezTo>
                <a:cubicBezTo>
                  <a:pt x="138098" y="34974"/>
                  <a:pt x="137615" y="35480"/>
                  <a:pt x="137132" y="35480"/>
                </a:cubicBezTo>
                <a:cubicBezTo>
                  <a:pt x="137132" y="35480"/>
                  <a:pt x="136649" y="34974"/>
                  <a:pt x="136649" y="34468"/>
                </a:cubicBezTo>
                <a:cubicBezTo>
                  <a:pt x="136166" y="34468"/>
                  <a:pt x="135684" y="33455"/>
                  <a:pt x="135684" y="33455"/>
                </a:cubicBezTo>
                <a:lnTo>
                  <a:pt x="136649" y="32439"/>
                </a:lnTo>
                <a:cubicBezTo>
                  <a:pt x="137132" y="32949"/>
                  <a:pt x="137132" y="33455"/>
                  <a:pt x="137615" y="33962"/>
                </a:cubicBezTo>
                <a:close/>
                <a:moveTo>
                  <a:pt x="123612" y="30920"/>
                </a:moveTo>
                <a:lnTo>
                  <a:pt x="124578" y="29908"/>
                </a:lnTo>
                <a:cubicBezTo>
                  <a:pt x="124578" y="29908"/>
                  <a:pt x="125061" y="30414"/>
                  <a:pt x="125544" y="30920"/>
                </a:cubicBezTo>
                <a:cubicBezTo>
                  <a:pt x="125544" y="31426"/>
                  <a:pt x="126026" y="31933"/>
                  <a:pt x="126026" y="31933"/>
                </a:cubicBezTo>
                <a:cubicBezTo>
                  <a:pt x="126026" y="32439"/>
                  <a:pt x="125061" y="32949"/>
                  <a:pt x="125061" y="32949"/>
                </a:cubicBezTo>
                <a:cubicBezTo>
                  <a:pt x="125061" y="33455"/>
                  <a:pt x="126026" y="33962"/>
                  <a:pt x="126026" y="33962"/>
                </a:cubicBezTo>
                <a:cubicBezTo>
                  <a:pt x="125544" y="33962"/>
                  <a:pt x="125061" y="34974"/>
                  <a:pt x="124578" y="34974"/>
                </a:cubicBezTo>
                <a:cubicBezTo>
                  <a:pt x="124578" y="34974"/>
                  <a:pt x="124578" y="33962"/>
                  <a:pt x="124095" y="33962"/>
                </a:cubicBezTo>
                <a:cubicBezTo>
                  <a:pt x="123612" y="33962"/>
                  <a:pt x="123129" y="34974"/>
                  <a:pt x="123129" y="34468"/>
                </a:cubicBezTo>
                <a:cubicBezTo>
                  <a:pt x="122647" y="34468"/>
                  <a:pt x="122164" y="33962"/>
                  <a:pt x="122164" y="33455"/>
                </a:cubicBezTo>
                <a:cubicBezTo>
                  <a:pt x="122164" y="33455"/>
                  <a:pt x="121198" y="32949"/>
                  <a:pt x="121198" y="32439"/>
                </a:cubicBezTo>
                <a:cubicBezTo>
                  <a:pt x="121198" y="31933"/>
                  <a:pt x="122164" y="31933"/>
                  <a:pt x="122164" y="31426"/>
                </a:cubicBezTo>
                <a:lnTo>
                  <a:pt x="121681" y="30414"/>
                </a:lnTo>
                <a:cubicBezTo>
                  <a:pt x="121681" y="30414"/>
                  <a:pt x="122164" y="29397"/>
                  <a:pt x="122647" y="29397"/>
                </a:cubicBezTo>
                <a:cubicBezTo>
                  <a:pt x="123129" y="29397"/>
                  <a:pt x="123129" y="30920"/>
                  <a:pt x="123612" y="30920"/>
                </a:cubicBezTo>
                <a:close/>
                <a:moveTo>
                  <a:pt x="101883" y="31933"/>
                </a:moveTo>
                <a:cubicBezTo>
                  <a:pt x="101883" y="31933"/>
                  <a:pt x="101400" y="30920"/>
                  <a:pt x="101400" y="30414"/>
                </a:cubicBezTo>
                <a:cubicBezTo>
                  <a:pt x="100918" y="30414"/>
                  <a:pt x="100435" y="29908"/>
                  <a:pt x="100435" y="29397"/>
                </a:cubicBezTo>
                <a:cubicBezTo>
                  <a:pt x="100435" y="29397"/>
                  <a:pt x="101400" y="28891"/>
                  <a:pt x="101400" y="28385"/>
                </a:cubicBezTo>
                <a:cubicBezTo>
                  <a:pt x="101883" y="29397"/>
                  <a:pt x="102366" y="29908"/>
                  <a:pt x="103332" y="30920"/>
                </a:cubicBezTo>
                <a:cubicBezTo>
                  <a:pt x="102849" y="30920"/>
                  <a:pt x="102366" y="31933"/>
                  <a:pt x="101883" y="31933"/>
                </a:cubicBezTo>
                <a:close/>
                <a:moveTo>
                  <a:pt x="52632" y="39028"/>
                </a:moveTo>
                <a:cubicBezTo>
                  <a:pt x="52632" y="39028"/>
                  <a:pt x="52149" y="38015"/>
                  <a:pt x="51666" y="38015"/>
                </a:cubicBezTo>
                <a:lnTo>
                  <a:pt x="53115" y="37003"/>
                </a:lnTo>
                <a:lnTo>
                  <a:pt x="53598" y="38015"/>
                </a:lnTo>
                <a:lnTo>
                  <a:pt x="52632" y="39028"/>
                </a:lnTo>
                <a:close/>
                <a:moveTo>
                  <a:pt x="41043" y="30414"/>
                </a:moveTo>
                <a:cubicBezTo>
                  <a:pt x="41526" y="30414"/>
                  <a:pt x="42009" y="31426"/>
                  <a:pt x="42009" y="31426"/>
                </a:cubicBezTo>
                <a:lnTo>
                  <a:pt x="41043" y="32439"/>
                </a:lnTo>
                <a:cubicBezTo>
                  <a:pt x="40560" y="32439"/>
                  <a:pt x="40078" y="32949"/>
                  <a:pt x="40078" y="32949"/>
                </a:cubicBezTo>
                <a:cubicBezTo>
                  <a:pt x="39595" y="32949"/>
                  <a:pt x="39595" y="31933"/>
                  <a:pt x="39112" y="31933"/>
                </a:cubicBezTo>
                <a:lnTo>
                  <a:pt x="40078" y="30920"/>
                </a:lnTo>
                <a:cubicBezTo>
                  <a:pt x="40560" y="30920"/>
                  <a:pt x="41043" y="30414"/>
                  <a:pt x="41043" y="30414"/>
                </a:cubicBezTo>
                <a:close/>
                <a:moveTo>
                  <a:pt x="48769" y="8112"/>
                </a:moveTo>
                <a:cubicBezTo>
                  <a:pt x="49252" y="8112"/>
                  <a:pt x="49735" y="9124"/>
                  <a:pt x="49735" y="9124"/>
                </a:cubicBezTo>
                <a:lnTo>
                  <a:pt x="48769" y="10137"/>
                </a:lnTo>
                <a:lnTo>
                  <a:pt x="47803" y="9124"/>
                </a:lnTo>
                <a:cubicBezTo>
                  <a:pt x="47803" y="8618"/>
                  <a:pt x="48769" y="8112"/>
                  <a:pt x="48769" y="8112"/>
                </a:cubicBezTo>
                <a:close/>
                <a:moveTo>
                  <a:pt x="88363" y="8618"/>
                </a:moveTo>
                <a:cubicBezTo>
                  <a:pt x="88363" y="8112"/>
                  <a:pt x="87880" y="7606"/>
                  <a:pt x="87880" y="7606"/>
                </a:cubicBezTo>
                <a:cubicBezTo>
                  <a:pt x="87397" y="7095"/>
                  <a:pt x="87397" y="6589"/>
                  <a:pt x="86914" y="6083"/>
                </a:cubicBezTo>
                <a:cubicBezTo>
                  <a:pt x="86432" y="6083"/>
                  <a:pt x="86432" y="5577"/>
                  <a:pt x="85949" y="5071"/>
                </a:cubicBezTo>
                <a:cubicBezTo>
                  <a:pt x="86432" y="5071"/>
                  <a:pt x="86914" y="4054"/>
                  <a:pt x="86914" y="4054"/>
                </a:cubicBezTo>
                <a:cubicBezTo>
                  <a:pt x="87397" y="4564"/>
                  <a:pt x="87880" y="5071"/>
                  <a:pt x="87880" y="5577"/>
                </a:cubicBezTo>
                <a:cubicBezTo>
                  <a:pt x="88363" y="5577"/>
                  <a:pt x="88363" y="6083"/>
                  <a:pt x="88846" y="6589"/>
                </a:cubicBezTo>
                <a:cubicBezTo>
                  <a:pt x="88846" y="7095"/>
                  <a:pt x="89329" y="7095"/>
                  <a:pt x="89812" y="7606"/>
                </a:cubicBezTo>
                <a:lnTo>
                  <a:pt x="90294" y="8618"/>
                </a:lnTo>
                <a:lnTo>
                  <a:pt x="89329" y="9630"/>
                </a:lnTo>
                <a:cubicBezTo>
                  <a:pt x="88846" y="9124"/>
                  <a:pt x="88846" y="9124"/>
                  <a:pt x="88363" y="8618"/>
                </a:cubicBezTo>
                <a:close/>
                <a:moveTo>
                  <a:pt x="84017" y="5071"/>
                </a:moveTo>
                <a:cubicBezTo>
                  <a:pt x="84017" y="4564"/>
                  <a:pt x="84983" y="4054"/>
                  <a:pt x="85466" y="4054"/>
                </a:cubicBezTo>
                <a:lnTo>
                  <a:pt x="85949" y="5071"/>
                </a:lnTo>
                <a:lnTo>
                  <a:pt x="84983" y="6083"/>
                </a:lnTo>
                <a:lnTo>
                  <a:pt x="84017" y="5071"/>
                </a:lnTo>
                <a:close/>
                <a:moveTo>
                  <a:pt x="115886" y="8112"/>
                </a:moveTo>
                <a:cubicBezTo>
                  <a:pt x="115886" y="8112"/>
                  <a:pt x="116369" y="9124"/>
                  <a:pt x="116369" y="9630"/>
                </a:cubicBezTo>
                <a:lnTo>
                  <a:pt x="115404" y="10137"/>
                </a:lnTo>
                <a:lnTo>
                  <a:pt x="114438" y="9124"/>
                </a:lnTo>
                <a:cubicBezTo>
                  <a:pt x="114438" y="9124"/>
                  <a:pt x="115404" y="8112"/>
                  <a:pt x="115886" y="8112"/>
                </a:cubicBezTo>
                <a:close/>
                <a:moveTo>
                  <a:pt x="144375" y="10137"/>
                </a:moveTo>
                <a:cubicBezTo>
                  <a:pt x="144858" y="10137"/>
                  <a:pt x="145341" y="9630"/>
                  <a:pt x="145341" y="9630"/>
                </a:cubicBezTo>
                <a:cubicBezTo>
                  <a:pt x="145824" y="9630"/>
                  <a:pt x="145824" y="10643"/>
                  <a:pt x="146306" y="10643"/>
                </a:cubicBezTo>
                <a:lnTo>
                  <a:pt x="145341" y="11659"/>
                </a:lnTo>
                <a:cubicBezTo>
                  <a:pt x="144858" y="11659"/>
                  <a:pt x="144858" y="10137"/>
                  <a:pt x="144375" y="10137"/>
                </a:cubicBezTo>
                <a:close/>
                <a:moveTo>
                  <a:pt x="142444" y="10137"/>
                </a:moveTo>
                <a:lnTo>
                  <a:pt x="143409" y="9124"/>
                </a:lnTo>
                <a:cubicBezTo>
                  <a:pt x="143892" y="9124"/>
                  <a:pt x="144375" y="10137"/>
                  <a:pt x="144375" y="10137"/>
                </a:cubicBezTo>
                <a:cubicBezTo>
                  <a:pt x="143892" y="10137"/>
                  <a:pt x="143892" y="11153"/>
                  <a:pt x="143409" y="11153"/>
                </a:cubicBezTo>
                <a:cubicBezTo>
                  <a:pt x="142926" y="11153"/>
                  <a:pt x="142926" y="10137"/>
                  <a:pt x="142444" y="10137"/>
                </a:cubicBezTo>
                <a:close/>
                <a:moveTo>
                  <a:pt x="140512" y="11659"/>
                </a:moveTo>
                <a:cubicBezTo>
                  <a:pt x="140029" y="11153"/>
                  <a:pt x="140029" y="11153"/>
                  <a:pt x="139546" y="10643"/>
                </a:cubicBezTo>
                <a:lnTo>
                  <a:pt x="138581" y="9630"/>
                </a:lnTo>
                <a:cubicBezTo>
                  <a:pt x="138581" y="9124"/>
                  <a:pt x="139546" y="8618"/>
                  <a:pt x="140029" y="8618"/>
                </a:cubicBezTo>
                <a:cubicBezTo>
                  <a:pt x="140029" y="8112"/>
                  <a:pt x="140512" y="8112"/>
                  <a:pt x="140995" y="7606"/>
                </a:cubicBezTo>
                <a:cubicBezTo>
                  <a:pt x="140995" y="8112"/>
                  <a:pt x="141478" y="8618"/>
                  <a:pt x="141478" y="9124"/>
                </a:cubicBezTo>
                <a:cubicBezTo>
                  <a:pt x="141961" y="9124"/>
                  <a:pt x="142444" y="10137"/>
                  <a:pt x="142444" y="10137"/>
                </a:cubicBezTo>
                <a:cubicBezTo>
                  <a:pt x="142444" y="10137"/>
                  <a:pt x="141478" y="10643"/>
                  <a:pt x="141478" y="11153"/>
                </a:cubicBezTo>
                <a:cubicBezTo>
                  <a:pt x="140995" y="11153"/>
                  <a:pt x="140512" y="11659"/>
                  <a:pt x="140512" y="11659"/>
                </a:cubicBezTo>
                <a:close/>
                <a:moveTo>
                  <a:pt x="285370" y="6589"/>
                </a:moveTo>
                <a:cubicBezTo>
                  <a:pt x="284887" y="7095"/>
                  <a:pt x="283922" y="7606"/>
                  <a:pt x="283922" y="7606"/>
                </a:cubicBezTo>
                <a:lnTo>
                  <a:pt x="283439" y="6589"/>
                </a:lnTo>
                <a:lnTo>
                  <a:pt x="284404" y="5577"/>
                </a:lnTo>
                <a:lnTo>
                  <a:pt x="285370" y="6589"/>
                </a:lnTo>
                <a:close/>
                <a:moveTo>
                  <a:pt x="311927" y="8618"/>
                </a:moveTo>
                <a:cubicBezTo>
                  <a:pt x="311927" y="9124"/>
                  <a:pt x="312893" y="9124"/>
                  <a:pt x="312893" y="9630"/>
                </a:cubicBezTo>
                <a:cubicBezTo>
                  <a:pt x="312893" y="10137"/>
                  <a:pt x="311927" y="10137"/>
                  <a:pt x="311927" y="10643"/>
                </a:cubicBezTo>
                <a:cubicBezTo>
                  <a:pt x="311927" y="10137"/>
                  <a:pt x="310961" y="9630"/>
                  <a:pt x="310961" y="9630"/>
                </a:cubicBezTo>
                <a:cubicBezTo>
                  <a:pt x="310961" y="9124"/>
                  <a:pt x="311927" y="8618"/>
                  <a:pt x="311927" y="8618"/>
                </a:cubicBezTo>
                <a:close/>
                <a:moveTo>
                  <a:pt x="336070" y="10643"/>
                </a:moveTo>
                <a:lnTo>
                  <a:pt x="337036" y="10137"/>
                </a:lnTo>
                <a:cubicBezTo>
                  <a:pt x="337036" y="10137"/>
                  <a:pt x="337519" y="11153"/>
                  <a:pt x="338001" y="11153"/>
                </a:cubicBezTo>
                <a:cubicBezTo>
                  <a:pt x="337519" y="11153"/>
                  <a:pt x="337036" y="12166"/>
                  <a:pt x="336553" y="12166"/>
                </a:cubicBezTo>
                <a:cubicBezTo>
                  <a:pt x="336553" y="12166"/>
                  <a:pt x="336070" y="11153"/>
                  <a:pt x="336070" y="10643"/>
                </a:cubicBezTo>
                <a:close/>
                <a:moveTo>
                  <a:pt x="363593" y="6589"/>
                </a:moveTo>
                <a:lnTo>
                  <a:pt x="364559" y="5577"/>
                </a:lnTo>
                <a:cubicBezTo>
                  <a:pt x="365042" y="6083"/>
                  <a:pt x="365042" y="6589"/>
                  <a:pt x="365525" y="7095"/>
                </a:cubicBezTo>
                <a:cubicBezTo>
                  <a:pt x="365525" y="7095"/>
                  <a:pt x="366008" y="7606"/>
                  <a:pt x="366008" y="8112"/>
                </a:cubicBezTo>
                <a:cubicBezTo>
                  <a:pt x="366491" y="8112"/>
                  <a:pt x="365042" y="8618"/>
                  <a:pt x="365042" y="9124"/>
                </a:cubicBezTo>
                <a:cubicBezTo>
                  <a:pt x="365042" y="8618"/>
                  <a:pt x="364559" y="8112"/>
                  <a:pt x="364559" y="7606"/>
                </a:cubicBezTo>
                <a:cubicBezTo>
                  <a:pt x="364076" y="7606"/>
                  <a:pt x="363593" y="6589"/>
                  <a:pt x="363593" y="6589"/>
                </a:cubicBezTo>
                <a:close/>
                <a:moveTo>
                  <a:pt x="380493" y="11153"/>
                </a:moveTo>
                <a:lnTo>
                  <a:pt x="379528" y="10137"/>
                </a:lnTo>
                <a:cubicBezTo>
                  <a:pt x="379528" y="9630"/>
                  <a:pt x="380493" y="9124"/>
                  <a:pt x="380493" y="9124"/>
                </a:cubicBezTo>
                <a:cubicBezTo>
                  <a:pt x="380976" y="8618"/>
                  <a:pt x="381459" y="8112"/>
                  <a:pt x="381942" y="8112"/>
                </a:cubicBezTo>
                <a:lnTo>
                  <a:pt x="382425" y="9124"/>
                </a:lnTo>
                <a:lnTo>
                  <a:pt x="383390" y="8618"/>
                </a:lnTo>
                <a:cubicBezTo>
                  <a:pt x="383873" y="8618"/>
                  <a:pt x="382908" y="7606"/>
                  <a:pt x="382908" y="7095"/>
                </a:cubicBezTo>
                <a:cubicBezTo>
                  <a:pt x="382908" y="7095"/>
                  <a:pt x="381942" y="6589"/>
                  <a:pt x="381942" y="6083"/>
                </a:cubicBezTo>
                <a:lnTo>
                  <a:pt x="382908" y="5577"/>
                </a:lnTo>
                <a:cubicBezTo>
                  <a:pt x="382908" y="5071"/>
                  <a:pt x="383873" y="6589"/>
                  <a:pt x="383873" y="6589"/>
                </a:cubicBezTo>
                <a:cubicBezTo>
                  <a:pt x="384356" y="6589"/>
                  <a:pt x="384356" y="5577"/>
                  <a:pt x="384839" y="5577"/>
                </a:cubicBezTo>
                <a:lnTo>
                  <a:pt x="385805" y="6589"/>
                </a:lnTo>
                <a:cubicBezTo>
                  <a:pt x="385805" y="7095"/>
                  <a:pt x="386288" y="7606"/>
                  <a:pt x="386770" y="8112"/>
                </a:cubicBezTo>
                <a:cubicBezTo>
                  <a:pt x="386770" y="7606"/>
                  <a:pt x="387253" y="7095"/>
                  <a:pt x="387736" y="7095"/>
                </a:cubicBezTo>
                <a:cubicBezTo>
                  <a:pt x="387736" y="7095"/>
                  <a:pt x="388219" y="8112"/>
                  <a:pt x="388702" y="8112"/>
                </a:cubicBezTo>
                <a:lnTo>
                  <a:pt x="389185" y="9124"/>
                </a:lnTo>
                <a:cubicBezTo>
                  <a:pt x="389185" y="9630"/>
                  <a:pt x="388219" y="10137"/>
                  <a:pt x="388219" y="10137"/>
                </a:cubicBezTo>
                <a:lnTo>
                  <a:pt x="387253" y="9124"/>
                </a:lnTo>
                <a:lnTo>
                  <a:pt x="386288" y="9630"/>
                </a:lnTo>
                <a:cubicBezTo>
                  <a:pt x="385805" y="10137"/>
                  <a:pt x="385805" y="10643"/>
                  <a:pt x="385322" y="10643"/>
                </a:cubicBezTo>
                <a:cubicBezTo>
                  <a:pt x="384839" y="11153"/>
                  <a:pt x="384356" y="11153"/>
                  <a:pt x="384356" y="11659"/>
                </a:cubicBezTo>
                <a:cubicBezTo>
                  <a:pt x="383390" y="12166"/>
                  <a:pt x="382908" y="12672"/>
                  <a:pt x="381942" y="13178"/>
                </a:cubicBezTo>
                <a:cubicBezTo>
                  <a:pt x="381942" y="13178"/>
                  <a:pt x="381459" y="12672"/>
                  <a:pt x="380976" y="12166"/>
                </a:cubicBezTo>
                <a:cubicBezTo>
                  <a:pt x="380976" y="11659"/>
                  <a:pt x="380493" y="11659"/>
                  <a:pt x="380493" y="11153"/>
                </a:cubicBezTo>
                <a:close/>
                <a:moveTo>
                  <a:pt x="395462" y="8112"/>
                </a:moveTo>
                <a:cubicBezTo>
                  <a:pt x="394979" y="8112"/>
                  <a:pt x="394496" y="7095"/>
                  <a:pt x="394496" y="7095"/>
                </a:cubicBezTo>
                <a:lnTo>
                  <a:pt x="395462" y="6083"/>
                </a:lnTo>
                <a:cubicBezTo>
                  <a:pt x="395945" y="6589"/>
                  <a:pt x="395945" y="7095"/>
                  <a:pt x="396428" y="7095"/>
                </a:cubicBezTo>
                <a:cubicBezTo>
                  <a:pt x="396910" y="7606"/>
                  <a:pt x="396910" y="8112"/>
                  <a:pt x="397393" y="8112"/>
                </a:cubicBezTo>
                <a:cubicBezTo>
                  <a:pt x="396910" y="8112"/>
                  <a:pt x="396428" y="9124"/>
                  <a:pt x="395945" y="9124"/>
                </a:cubicBezTo>
                <a:lnTo>
                  <a:pt x="395462" y="8112"/>
                </a:lnTo>
                <a:close/>
                <a:moveTo>
                  <a:pt x="397419" y="8237"/>
                </a:moveTo>
                <a:cubicBezTo>
                  <a:pt x="397402" y="8220"/>
                  <a:pt x="397393" y="8177"/>
                  <a:pt x="397393" y="8112"/>
                </a:cubicBezTo>
                <a:cubicBezTo>
                  <a:pt x="397393" y="8151"/>
                  <a:pt x="397412" y="8194"/>
                  <a:pt x="397419" y="8237"/>
                </a:cubicBezTo>
                <a:close/>
                <a:moveTo>
                  <a:pt x="422502" y="7606"/>
                </a:moveTo>
                <a:cubicBezTo>
                  <a:pt x="422019" y="8112"/>
                  <a:pt x="421536" y="8618"/>
                  <a:pt x="421536" y="8618"/>
                </a:cubicBezTo>
                <a:cubicBezTo>
                  <a:pt x="421053" y="9124"/>
                  <a:pt x="420570" y="9630"/>
                  <a:pt x="420087" y="9630"/>
                </a:cubicBezTo>
                <a:cubicBezTo>
                  <a:pt x="420087" y="9630"/>
                  <a:pt x="419605" y="10643"/>
                  <a:pt x="419122" y="10643"/>
                </a:cubicBezTo>
                <a:cubicBezTo>
                  <a:pt x="419122" y="10643"/>
                  <a:pt x="418639" y="9630"/>
                  <a:pt x="418156" y="9124"/>
                </a:cubicBezTo>
                <a:lnTo>
                  <a:pt x="419605" y="8618"/>
                </a:lnTo>
                <a:cubicBezTo>
                  <a:pt x="419605" y="8112"/>
                  <a:pt x="418639" y="7606"/>
                  <a:pt x="418639" y="7095"/>
                </a:cubicBezTo>
                <a:cubicBezTo>
                  <a:pt x="418156" y="7095"/>
                  <a:pt x="418156" y="6589"/>
                  <a:pt x="417673" y="6083"/>
                </a:cubicBezTo>
                <a:cubicBezTo>
                  <a:pt x="418639" y="5577"/>
                  <a:pt x="419122" y="5071"/>
                  <a:pt x="420087" y="4564"/>
                </a:cubicBezTo>
                <a:lnTo>
                  <a:pt x="420570" y="5577"/>
                </a:lnTo>
                <a:cubicBezTo>
                  <a:pt x="421053" y="5577"/>
                  <a:pt x="421536" y="4564"/>
                  <a:pt x="422019" y="4564"/>
                </a:cubicBezTo>
                <a:cubicBezTo>
                  <a:pt x="422019" y="4564"/>
                  <a:pt x="422502" y="5577"/>
                  <a:pt x="422502" y="6083"/>
                </a:cubicBezTo>
                <a:cubicBezTo>
                  <a:pt x="422985" y="6083"/>
                  <a:pt x="422985" y="6589"/>
                  <a:pt x="423468" y="7095"/>
                </a:cubicBezTo>
                <a:cubicBezTo>
                  <a:pt x="423468" y="7095"/>
                  <a:pt x="424433" y="7606"/>
                  <a:pt x="424433" y="8112"/>
                </a:cubicBezTo>
                <a:cubicBezTo>
                  <a:pt x="424433" y="8112"/>
                  <a:pt x="423468" y="8618"/>
                  <a:pt x="422985" y="9124"/>
                </a:cubicBezTo>
                <a:cubicBezTo>
                  <a:pt x="423468" y="8618"/>
                  <a:pt x="422502" y="8112"/>
                  <a:pt x="422502" y="7606"/>
                </a:cubicBezTo>
                <a:close/>
                <a:moveTo>
                  <a:pt x="502711" y="506"/>
                </a:moveTo>
                <a:lnTo>
                  <a:pt x="503677" y="1012"/>
                </a:lnTo>
                <a:cubicBezTo>
                  <a:pt x="503677" y="1519"/>
                  <a:pt x="502711" y="2029"/>
                  <a:pt x="502711" y="2029"/>
                </a:cubicBezTo>
                <a:cubicBezTo>
                  <a:pt x="502711" y="2029"/>
                  <a:pt x="502229" y="1519"/>
                  <a:pt x="501746" y="1519"/>
                </a:cubicBezTo>
                <a:lnTo>
                  <a:pt x="502711" y="506"/>
                </a:lnTo>
                <a:close/>
                <a:moveTo>
                  <a:pt x="505554" y="506"/>
                </a:moveTo>
                <a:lnTo>
                  <a:pt x="506519" y="1519"/>
                </a:lnTo>
                <a:cubicBezTo>
                  <a:pt x="506037" y="1519"/>
                  <a:pt x="505554" y="2029"/>
                  <a:pt x="505554" y="2029"/>
                </a:cubicBezTo>
                <a:cubicBezTo>
                  <a:pt x="505554" y="2029"/>
                  <a:pt x="504588" y="1519"/>
                  <a:pt x="504588" y="1012"/>
                </a:cubicBezTo>
                <a:lnTo>
                  <a:pt x="505554" y="506"/>
                </a:lnTo>
                <a:close/>
                <a:moveTo>
                  <a:pt x="584798" y="7095"/>
                </a:moveTo>
                <a:cubicBezTo>
                  <a:pt x="585280" y="6589"/>
                  <a:pt x="585280" y="6083"/>
                  <a:pt x="585763" y="6083"/>
                </a:cubicBezTo>
                <a:cubicBezTo>
                  <a:pt x="585763" y="5577"/>
                  <a:pt x="586246" y="4564"/>
                  <a:pt x="586246" y="4564"/>
                </a:cubicBezTo>
                <a:cubicBezTo>
                  <a:pt x="586729" y="4564"/>
                  <a:pt x="587212" y="5577"/>
                  <a:pt x="587695" y="5577"/>
                </a:cubicBezTo>
                <a:lnTo>
                  <a:pt x="588178" y="4564"/>
                </a:lnTo>
                <a:cubicBezTo>
                  <a:pt x="589143" y="5071"/>
                  <a:pt x="589626" y="5577"/>
                  <a:pt x="590592" y="6083"/>
                </a:cubicBezTo>
                <a:cubicBezTo>
                  <a:pt x="590109" y="6589"/>
                  <a:pt x="590109" y="7095"/>
                  <a:pt x="589626" y="7095"/>
                </a:cubicBezTo>
                <a:cubicBezTo>
                  <a:pt x="589626" y="7606"/>
                  <a:pt x="588660" y="8112"/>
                  <a:pt x="588660" y="8618"/>
                </a:cubicBezTo>
                <a:lnTo>
                  <a:pt x="590109" y="9124"/>
                </a:lnTo>
                <a:cubicBezTo>
                  <a:pt x="589626" y="9630"/>
                  <a:pt x="589143" y="10643"/>
                  <a:pt x="589143" y="10643"/>
                </a:cubicBezTo>
                <a:cubicBezTo>
                  <a:pt x="588660" y="10643"/>
                  <a:pt x="588178" y="9630"/>
                  <a:pt x="588178" y="9630"/>
                </a:cubicBezTo>
                <a:cubicBezTo>
                  <a:pt x="587695" y="9630"/>
                  <a:pt x="587212" y="9124"/>
                  <a:pt x="586729" y="8618"/>
                </a:cubicBezTo>
                <a:cubicBezTo>
                  <a:pt x="586729" y="8618"/>
                  <a:pt x="586246" y="8112"/>
                  <a:pt x="585763" y="7606"/>
                </a:cubicBezTo>
                <a:cubicBezTo>
                  <a:pt x="585763" y="8112"/>
                  <a:pt x="584798" y="8618"/>
                  <a:pt x="585280" y="9124"/>
                </a:cubicBezTo>
                <a:cubicBezTo>
                  <a:pt x="584798" y="8618"/>
                  <a:pt x="583832" y="8112"/>
                  <a:pt x="583832" y="8112"/>
                </a:cubicBezTo>
                <a:cubicBezTo>
                  <a:pt x="583832" y="7606"/>
                  <a:pt x="584798" y="7095"/>
                  <a:pt x="584798" y="7095"/>
                </a:cubicBezTo>
                <a:close/>
                <a:moveTo>
                  <a:pt x="612803" y="6083"/>
                </a:moveTo>
                <a:lnTo>
                  <a:pt x="613769" y="7095"/>
                </a:lnTo>
                <a:cubicBezTo>
                  <a:pt x="613769" y="7095"/>
                  <a:pt x="613286" y="8112"/>
                  <a:pt x="612803" y="8112"/>
                </a:cubicBezTo>
                <a:lnTo>
                  <a:pt x="612320" y="9124"/>
                </a:lnTo>
                <a:cubicBezTo>
                  <a:pt x="611837" y="9124"/>
                  <a:pt x="611355" y="8112"/>
                  <a:pt x="610872" y="8112"/>
                </a:cubicBezTo>
                <a:cubicBezTo>
                  <a:pt x="611355" y="8112"/>
                  <a:pt x="611355" y="7606"/>
                  <a:pt x="611837" y="7095"/>
                </a:cubicBezTo>
                <a:cubicBezTo>
                  <a:pt x="612320" y="7095"/>
                  <a:pt x="612320" y="6589"/>
                  <a:pt x="612803" y="6083"/>
                </a:cubicBezTo>
                <a:close/>
                <a:moveTo>
                  <a:pt x="610846" y="8237"/>
                </a:moveTo>
                <a:cubicBezTo>
                  <a:pt x="610853" y="8194"/>
                  <a:pt x="610872" y="8151"/>
                  <a:pt x="610872" y="8112"/>
                </a:cubicBezTo>
                <a:cubicBezTo>
                  <a:pt x="610872" y="8177"/>
                  <a:pt x="610863" y="8220"/>
                  <a:pt x="610846" y="8237"/>
                </a:cubicBezTo>
                <a:close/>
                <a:moveTo>
                  <a:pt x="622943" y="10643"/>
                </a:moveTo>
                <a:cubicBezTo>
                  <a:pt x="622460" y="10643"/>
                  <a:pt x="622460" y="10137"/>
                  <a:pt x="621978" y="9630"/>
                </a:cubicBezTo>
                <a:lnTo>
                  <a:pt x="621012" y="9124"/>
                </a:lnTo>
                <a:lnTo>
                  <a:pt x="620046" y="10137"/>
                </a:lnTo>
                <a:cubicBezTo>
                  <a:pt x="620046" y="10137"/>
                  <a:pt x="619080" y="9630"/>
                  <a:pt x="619080" y="9124"/>
                </a:cubicBezTo>
                <a:lnTo>
                  <a:pt x="619563" y="8112"/>
                </a:lnTo>
                <a:cubicBezTo>
                  <a:pt x="620046" y="8112"/>
                  <a:pt x="620529" y="7095"/>
                  <a:pt x="620529" y="7095"/>
                </a:cubicBezTo>
                <a:cubicBezTo>
                  <a:pt x="621012" y="7095"/>
                  <a:pt x="621495" y="7606"/>
                  <a:pt x="621495" y="8112"/>
                </a:cubicBezTo>
                <a:cubicBezTo>
                  <a:pt x="621978" y="7606"/>
                  <a:pt x="622460" y="7095"/>
                  <a:pt x="622460" y="6589"/>
                </a:cubicBezTo>
                <a:lnTo>
                  <a:pt x="623426" y="5577"/>
                </a:lnTo>
                <a:cubicBezTo>
                  <a:pt x="623909" y="5577"/>
                  <a:pt x="623909" y="6589"/>
                  <a:pt x="624392" y="6589"/>
                </a:cubicBezTo>
                <a:cubicBezTo>
                  <a:pt x="624392" y="6589"/>
                  <a:pt x="625358" y="5071"/>
                  <a:pt x="625358" y="5577"/>
                </a:cubicBezTo>
                <a:lnTo>
                  <a:pt x="626323" y="6083"/>
                </a:lnTo>
                <a:cubicBezTo>
                  <a:pt x="626323" y="6589"/>
                  <a:pt x="625358" y="7095"/>
                  <a:pt x="625358" y="7095"/>
                </a:cubicBezTo>
                <a:cubicBezTo>
                  <a:pt x="625358" y="7606"/>
                  <a:pt x="624392" y="8618"/>
                  <a:pt x="624875" y="8618"/>
                </a:cubicBezTo>
                <a:lnTo>
                  <a:pt x="625840" y="9124"/>
                </a:lnTo>
                <a:lnTo>
                  <a:pt x="626323" y="8112"/>
                </a:lnTo>
                <a:cubicBezTo>
                  <a:pt x="626806" y="8112"/>
                  <a:pt x="627289" y="8618"/>
                  <a:pt x="627772" y="9124"/>
                </a:cubicBezTo>
                <a:cubicBezTo>
                  <a:pt x="627772" y="9124"/>
                  <a:pt x="628738" y="9630"/>
                  <a:pt x="628738" y="10137"/>
                </a:cubicBezTo>
                <a:lnTo>
                  <a:pt x="627772" y="11153"/>
                </a:lnTo>
                <a:cubicBezTo>
                  <a:pt x="627772" y="11659"/>
                  <a:pt x="627289" y="11659"/>
                  <a:pt x="627289" y="12166"/>
                </a:cubicBezTo>
                <a:cubicBezTo>
                  <a:pt x="626806" y="12672"/>
                  <a:pt x="626323" y="13178"/>
                  <a:pt x="626323" y="13178"/>
                </a:cubicBezTo>
                <a:cubicBezTo>
                  <a:pt x="625358" y="12672"/>
                  <a:pt x="624875" y="12166"/>
                  <a:pt x="623909" y="11659"/>
                </a:cubicBezTo>
                <a:cubicBezTo>
                  <a:pt x="623909" y="11153"/>
                  <a:pt x="623426" y="11153"/>
                  <a:pt x="622943" y="10643"/>
                </a:cubicBezTo>
                <a:close/>
                <a:moveTo>
                  <a:pt x="642258" y="8112"/>
                </a:moveTo>
                <a:cubicBezTo>
                  <a:pt x="642258" y="7606"/>
                  <a:pt x="642741" y="7095"/>
                  <a:pt x="642741" y="7095"/>
                </a:cubicBezTo>
                <a:cubicBezTo>
                  <a:pt x="643224" y="6589"/>
                  <a:pt x="643224" y="6083"/>
                  <a:pt x="643707" y="5577"/>
                </a:cubicBezTo>
                <a:lnTo>
                  <a:pt x="644672" y="6589"/>
                </a:lnTo>
                <a:cubicBezTo>
                  <a:pt x="644672" y="6589"/>
                  <a:pt x="644189" y="7606"/>
                  <a:pt x="643707" y="7606"/>
                </a:cubicBezTo>
                <a:cubicBezTo>
                  <a:pt x="643707" y="8112"/>
                  <a:pt x="643224" y="8618"/>
                  <a:pt x="643224" y="9124"/>
                </a:cubicBezTo>
                <a:cubicBezTo>
                  <a:pt x="643224" y="8618"/>
                  <a:pt x="641775" y="8112"/>
                  <a:pt x="642258" y="8112"/>
                </a:cubicBezTo>
                <a:close/>
                <a:moveTo>
                  <a:pt x="672195" y="10643"/>
                </a:moveTo>
                <a:cubicBezTo>
                  <a:pt x="672195" y="11153"/>
                  <a:pt x="671712" y="12166"/>
                  <a:pt x="671712" y="12166"/>
                </a:cubicBezTo>
                <a:cubicBezTo>
                  <a:pt x="671229" y="12166"/>
                  <a:pt x="670746" y="11153"/>
                  <a:pt x="670264" y="11153"/>
                </a:cubicBezTo>
                <a:cubicBezTo>
                  <a:pt x="670746" y="11153"/>
                  <a:pt x="671229" y="10137"/>
                  <a:pt x="671229" y="10137"/>
                </a:cubicBezTo>
                <a:lnTo>
                  <a:pt x="672195" y="10643"/>
                </a:lnTo>
                <a:close/>
                <a:moveTo>
                  <a:pt x="696338" y="8618"/>
                </a:moveTo>
                <a:cubicBezTo>
                  <a:pt x="696338" y="8618"/>
                  <a:pt x="697303" y="9124"/>
                  <a:pt x="697303" y="9630"/>
                </a:cubicBezTo>
                <a:cubicBezTo>
                  <a:pt x="697303" y="9630"/>
                  <a:pt x="696338" y="10137"/>
                  <a:pt x="696338" y="10643"/>
                </a:cubicBezTo>
                <a:cubicBezTo>
                  <a:pt x="696338" y="10137"/>
                  <a:pt x="695372" y="10137"/>
                  <a:pt x="695372" y="9630"/>
                </a:cubicBezTo>
                <a:cubicBezTo>
                  <a:pt x="695372" y="9124"/>
                  <a:pt x="696338" y="9124"/>
                  <a:pt x="696338" y="8618"/>
                </a:cubicBezTo>
                <a:close/>
                <a:moveTo>
                  <a:pt x="722895" y="6589"/>
                </a:moveTo>
                <a:lnTo>
                  <a:pt x="723861" y="5577"/>
                </a:lnTo>
                <a:lnTo>
                  <a:pt x="724827" y="6589"/>
                </a:lnTo>
                <a:lnTo>
                  <a:pt x="724344" y="7606"/>
                </a:lnTo>
                <a:cubicBezTo>
                  <a:pt x="724344" y="7606"/>
                  <a:pt x="723378" y="7095"/>
                  <a:pt x="722895" y="6589"/>
                </a:cubicBezTo>
                <a:close/>
                <a:moveTo>
                  <a:pt x="863890" y="10137"/>
                </a:moveTo>
                <a:cubicBezTo>
                  <a:pt x="863407" y="10137"/>
                  <a:pt x="863407" y="11659"/>
                  <a:pt x="862924" y="11659"/>
                </a:cubicBezTo>
                <a:lnTo>
                  <a:pt x="861959" y="10643"/>
                </a:lnTo>
                <a:cubicBezTo>
                  <a:pt x="862441" y="10643"/>
                  <a:pt x="862441" y="9630"/>
                  <a:pt x="862924" y="9630"/>
                </a:cubicBezTo>
                <a:cubicBezTo>
                  <a:pt x="862924" y="9630"/>
                  <a:pt x="863407" y="10137"/>
                  <a:pt x="863890" y="10137"/>
                </a:cubicBezTo>
                <a:close/>
                <a:moveTo>
                  <a:pt x="865821" y="10137"/>
                </a:moveTo>
                <a:cubicBezTo>
                  <a:pt x="865339" y="10137"/>
                  <a:pt x="865339" y="11153"/>
                  <a:pt x="864856" y="11153"/>
                </a:cubicBezTo>
                <a:cubicBezTo>
                  <a:pt x="864373" y="11153"/>
                  <a:pt x="864373" y="10137"/>
                  <a:pt x="863890" y="10137"/>
                </a:cubicBezTo>
                <a:cubicBezTo>
                  <a:pt x="863890" y="10137"/>
                  <a:pt x="864373" y="9124"/>
                  <a:pt x="864856" y="9124"/>
                </a:cubicBezTo>
                <a:lnTo>
                  <a:pt x="865821" y="10137"/>
                </a:lnTo>
                <a:close/>
                <a:moveTo>
                  <a:pt x="867270" y="7606"/>
                </a:moveTo>
                <a:cubicBezTo>
                  <a:pt x="867753" y="8112"/>
                  <a:pt x="868236" y="8112"/>
                  <a:pt x="868236" y="8618"/>
                </a:cubicBezTo>
                <a:cubicBezTo>
                  <a:pt x="868719" y="8618"/>
                  <a:pt x="869684" y="9124"/>
                  <a:pt x="869684" y="9630"/>
                </a:cubicBezTo>
                <a:lnTo>
                  <a:pt x="868719" y="10643"/>
                </a:lnTo>
                <a:cubicBezTo>
                  <a:pt x="868236" y="11153"/>
                  <a:pt x="868236" y="11153"/>
                  <a:pt x="867753" y="11659"/>
                </a:cubicBezTo>
                <a:cubicBezTo>
                  <a:pt x="867753" y="11659"/>
                  <a:pt x="867270" y="11153"/>
                  <a:pt x="866787" y="11153"/>
                </a:cubicBezTo>
                <a:cubicBezTo>
                  <a:pt x="866787" y="10643"/>
                  <a:pt x="865821" y="10137"/>
                  <a:pt x="865821" y="10137"/>
                </a:cubicBezTo>
                <a:cubicBezTo>
                  <a:pt x="865821" y="10137"/>
                  <a:pt x="866304" y="9124"/>
                  <a:pt x="866787" y="9124"/>
                </a:cubicBezTo>
                <a:cubicBezTo>
                  <a:pt x="866787" y="8618"/>
                  <a:pt x="867270" y="8112"/>
                  <a:pt x="867270" y="7606"/>
                </a:cubicBezTo>
                <a:close/>
                <a:moveTo>
                  <a:pt x="892379" y="8112"/>
                </a:moveTo>
                <a:cubicBezTo>
                  <a:pt x="892862" y="8112"/>
                  <a:pt x="893828" y="9124"/>
                  <a:pt x="893828" y="9124"/>
                </a:cubicBezTo>
                <a:lnTo>
                  <a:pt x="892862" y="10137"/>
                </a:lnTo>
                <a:lnTo>
                  <a:pt x="891896" y="9630"/>
                </a:lnTo>
                <a:cubicBezTo>
                  <a:pt x="891896" y="9124"/>
                  <a:pt x="892379" y="8112"/>
                  <a:pt x="892379" y="8112"/>
                </a:cubicBezTo>
                <a:close/>
                <a:moveTo>
                  <a:pt x="919419" y="6589"/>
                </a:moveTo>
                <a:cubicBezTo>
                  <a:pt x="919902" y="6083"/>
                  <a:pt x="919902" y="5577"/>
                  <a:pt x="920385" y="5577"/>
                </a:cubicBezTo>
                <a:cubicBezTo>
                  <a:pt x="920385" y="5071"/>
                  <a:pt x="920868" y="4564"/>
                  <a:pt x="921350" y="4054"/>
                </a:cubicBezTo>
                <a:cubicBezTo>
                  <a:pt x="921350" y="4054"/>
                  <a:pt x="921833" y="5071"/>
                  <a:pt x="922316" y="5071"/>
                </a:cubicBezTo>
                <a:cubicBezTo>
                  <a:pt x="921833" y="5577"/>
                  <a:pt x="921833" y="6083"/>
                  <a:pt x="921350" y="6083"/>
                </a:cubicBezTo>
                <a:cubicBezTo>
                  <a:pt x="920868" y="6589"/>
                  <a:pt x="920868" y="7095"/>
                  <a:pt x="920385" y="7606"/>
                </a:cubicBezTo>
                <a:cubicBezTo>
                  <a:pt x="920385" y="7606"/>
                  <a:pt x="919902" y="8112"/>
                  <a:pt x="919902" y="8618"/>
                </a:cubicBezTo>
                <a:cubicBezTo>
                  <a:pt x="919419" y="9124"/>
                  <a:pt x="919419" y="9124"/>
                  <a:pt x="918936" y="9630"/>
                </a:cubicBezTo>
                <a:lnTo>
                  <a:pt x="917970" y="8618"/>
                </a:lnTo>
                <a:lnTo>
                  <a:pt x="918453" y="7606"/>
                </a:lnTo>
                <a:cubicBezTo>
                  <a:pt x="918936" y="7095"/>
                  <a:pt x="919419" y="7095"/>
                  <a:pt x="919419" y="6589"/>
                </a:cubicBezTo>
                <a:close/>
                <a:moveTo>
                  <a:pt x="924248" y="5071"/>
                </a:moveTo>
                <a:lnTo>
                  <a:pt x="923282" y="6083"/>
                </a:lnTo>
                <a:lnTo>
                  <a:pt x="922316" y="5071"/>
                </a:lnTo>
                <a:lnTo>
                  <a:pt x="922799" y="4054"/>
                </a:lnTo>
                <a:cubicBezTo>
                  <a:pt x="923282" y="4054"/>
                  <a:pt x="924248" y="4564"/>
                  <a:pt x="924248" y="5071"/>
                </a:cubicBezTo>
                <a:close/>
                <a:moveTo>
                  <a:pt x="959496" y="8112"/>
                </a:moveTo>
                <a:cubicBezTo>
                  <a:pt x="959496" y="8112"/>
                  <a:pt x="960462" y="8618"/>
                  <a:pt x="960462" y="9124"/>
                </a:cubicBezTo>
                <a:lnTo>
                  <a:pt x="959496" y="10137"/>
                </a:lnTo>
                <a:lnTo>
                  <a:pt x="958531" y="9124"/>
                </a:lnTo>
                <a:cubicBezTo>
                  <a:pt x="958531" y="9124"/>
                  <a:pt x="959013" y="8112"/>
                  <a:pt x="959496" y="8112"/>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26" name="TextBox 7">
            <a:extLst>
              <a:ext uri="{FF2B5EF4-FFF2-40B4-BE49-F238E27FC236}">
                <a16:creationId xmlns:a16="http://schemas.microsoft.com/office/drawing/2014/main" id="{164C277F-6A29-496A-A3D0-109844DCF297}"/>
              </a:ext>
            </a:extLst>
          </p:cNvPr>
          <p:cNvSpPr txBox="1"/>
          <p:nvPr/>
        </p:nvSpPr>
        <p:spPr>
          <a:xfrm>
            <a:off x="734307" y="1158144"/>
            <a:ext cx="19558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1.为什么要优化打包?</a:t>
            </a:r>
            <a:endParaRPr lang="en-US" sz="1100"/>
          </a:p>
        </p:txBody>
      </p:sp>
      <p:sp>
        <p:nvSpPr>
          <p:cNvPr id="27" name="TextBox 8">
            <a:extLst>
              <a:ext uri="{FF2B5EF4-FFF2-40B4-BE49-F238E27FC236}">
                <a16:creationId xmlns:a16="http://schemas.microsoft.com/office/drawing/2014/main" id="{69B9FACD-EBA4-48EA-BF3E-1EFBE99C2A92}"/>
              </a:ext>
            </a:extLst>
          </p:cNvPr>
          <p:cNvSpPr txBox="1"/>
          <p:nvPr/>
        </p:nvSpPr>
        <p:spPr>
          <a:xfrm>
            <a:off x="684968" y="3247484"/>
            <a:ext cx="5596966" cy="3937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22000"/>
              </a:lnSpc>
            </a:pPr>
            <a:r>
              <a:rPr lang="en-US" sz="1400">
                <a:solidFill>
                  <a:srgbClr val="42464B"/>
                </a:solidFill>
                <a:latin typeface="微软雅黑" panose="020B0503020204020204" charset="-122"/>
                <a:ea typeface="微软雅黑" panose="020B0503020204020204" charset="-122"/>
              </a:rPr>
              <a:t>2.loader处理较慢，意味着构建速度也将下降，影响发布速度。</a:t>
            </a:r>
            <a:endParaRPr lang="en-US" sz="1100"/>
          </a:p>
        </p:txBody>
      </p:sp>
      <p:pic>
        <p:nvPicPr>
          <p:cNvPr id="28" name="Picture 9">
            <a:extLst>
              <a:ext uri="{FF2B5EF4-FFF2-40B4-BE49-F238E27FC236}">
                <a16:creationId xmlns:a16="http://schemas.microsoft.com/office/drawing/2014/main" id="{9AD37F9B-055C-4386-91D1-E66E14255710}"/>
              </a:ext>
            </a:extLst>
          </p:cNvPr>
          <p:cNvPicPr>
            <a:picLocks noChangeAspect="1"/>
          </p:cNvPicPr>
          <p:nvPr/>
        </p:nvPicPr>
        <p:blipFill>
          <a:blip r:embed="rId2"/>
          <a:stretch>
            <a:fillRect/>
          </a:stretch>
        </p:blipFill>
        <p:spPr>
          <a:xfrm>
            <a:off x="842892" y="2480023"/>
            <a:ext cx="5214061" cy="626770"/>
          </a:xfrm>
          <a:prstGeom prst="rect">
            <a:avLst/>
          </a:prstGeom>
        </p:spPr>
      </p:pic>
      <p:sp>
        <p:nvSpPr>
          <p:cNvPr id="29" name="TextBox 10">
            <a:extLst>
              <a:ext uri="{FF2B5EF4-FFF2-40B4-BE49-F238E27FC236}">
                <a16:creationId xmlns:a16="http://schemas.microsoft.com/office/drawing/2014/main" id="{853A1EE7-1B16-4A3D-840D-AEA94FCF6884}"/>
              </a:ext>
            </a:extLst>
          </p:cNvPr>
          <p:cNvSpPr txBox="1"/>
          <p:nvPr/>
        </p:nvSpPr>
        <p:spPr>
          <a:xfrm>
            <a:off x="684892" y="3761631"/>
            <a:ext cx="5633098" cy="3937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22000"/>
              </a:lnSpc>
            </a:pPr>
            <a:r>
              <a:rPr lang="en-US" sz="1400">
                <a:solidFill>
                  <a:srgbClr val="42464B"/>
                </a:solidFill>
                <a:latin typeface="微软雅黑" panose="020B0503020204020204" charset="-122"/>
                <a:ea typeface="微软雅黑" panose="020B0503020204020204" charset="-122"/>
              </a:rPr>
              <a:t>3.某些模块缺乏了必要的懒加载功能，渲染时加载了无用的资源。</a:t>
            </a:r>
            <a:endParaRPr lang="en-US" sz="1100"/>
          </a:p>
        </p:txBody>
      </p:sp>
      <p:sp>
        <p:nvSpPr>
          <p:cNvPr id="30" name="Freeform 11">
            <a:extLst>
              <a:ext uri="{FF2B5EF4-FFF2-40B4-BE49-F238E27FC236}">
                <a16:creationId xmlns:a16="http://schemas.microsoft.com/office/drawing/2014/main" id="{933334C1-EFB9-42F7-BDF3-3F2BB8E5BE0E}"/>
              </a:ext>
            </a:extLst>
          </p:cNvPr>
          <p:cNvSpPr/>
          <p:nvPr/>
        </p:nvSpPr>
        <p:spPr>
          <a:xfrm>
            <a:off x="722992" y="4723948"/>
            <a:ext cx="1625600" cy="38100"/>
          </a:xfrm>
          <a:custGeom>
            <a:avLst/>
            <a:gdLst/>
            <a:ahLst/>
            <a:cxnLst/>
            <a:rect l="l" t="t" r="r" b="b"/>
            <a:pathLst>
              <a:path w="1625600" h="38100">
                <a:moveTo>
                  <a:pt x="1625600" y="12865"/>
                </a:moveTo>
                <a:cubicBezTo>
                  <a:pt x="1625600" y="13359"/>
                  <a:pt x="1624821" y="13853"/>
                  <a:pt x="1624821" y="13853"/>
                </a:cubicBezTo>
                <a:cubicBezTo>
                  <a:pt x="1624042" y="14352"/>
                  <a:pt x="1623265" y="14846"/>
                  <a:pt x="1623265" y="15340"/>
                </a:cubicBezTo>
                <a:lnTo>
                  <a:pt x="1624821" y="15834"/>
                </a:lnTo>
                <a:cubicBezTo>
                  <a:pt x="1624821" y="16328"/>
                  <a:pt x="1623265" y="16827"/>
                  <a:pt x="1623265" y="17321"/>
                </a:cubicBezTo>
                <a:cubicBezTo>
                  <a:pt x="1623265" y="17321"/>
                  <a:pt x="1622486" y="17815"/>
                  <a:pt x="1622486" y="18309"/>
                </a:cubicBezTo>
                <a:cubicBezTo>
                  <a:pt x="1622486" y="18309"/>
                  <a:pt x="1624042" y="18803"/>
                  <a:pt x="1624042" y="19297"/>
                </a:cubicBezTo>
                <a:lnTo>
                  <a:pt x="1622486" y="20290"/>
                </a:lnTo>
                <a:lnTo>
                  <a:pt x="1620929" y="19297"/>
                </a:lnTo>
                <a:lnTo>
                  <a:pt x="1619372" y="18309"/>
                </a:lnTo>
                <a:cubicBezTo>
                  <a:pt x="1618594" y="18803"/>
                  <a:pt x="1617815" y="19297"/>
                  <a:pt x="1617815" y="19796"/>
                </a:cubicBezTo>
                <a:lnTo>
                  <a:pt x="1619372" y="20290"/>
                </a:lnTo>
                <a:cubicBezTo>
                  <a:pt x="1619372" y="20784"/>
                  <a:pt x="1617815" y="21278"/>
                  <a:pt x="1618594" y="21772"/>
                </a:cubicBezTo>
                <a:lnTo>
                  <a:pt x="1620150" y="22266"/>
                </a:lnTo>
                <a:cubicBezTo>
                  <a:pt x="1620150" y="22761"/>
                  <a:pt x="1618594" y="23259"/>
                  <a:pt x="1618594" y="23753"/>
                </a:cubicBezTo>
                <a:lnTo>
                  <a:pt x="1620150" y="24247"/>
                </a:lnTo>
                <a:cubicBezTo>
                  <a:pt x="1620150" y="24741"/>
                  <a:pt x="1619372" y="25236"/>
                  <a:pt x="1619372" y="25236"/>
                </a:cubicBezTo>
                <a:cubicBezTo>
                  <a:pt x="1618594" y="25730"/>
                  <a:pt x="1618594" y="26224"/>
                  <a:pt x="1617815" y="26722"/>
                </a:cubicBezTo>
                <a:lnTo>
                  <a:pt x="1616258" y="25730"/>
                </a:lnTo>
                <a:cubicBezTo>
                  <a:pt x="1615479" y="25236"/>
                  <a:pt x="1614701" y="25236"/>
                  <a:pt x="1613922" y="24741"/>
                </a:cubicBezTo>
                <a:cubicBezTo>
                  <a:pt x="1613922" y="24741"/>
                  <a:pt x="1613143" y="24247"/>
                  <a:pt x="1612366" y="24247"/>
                </a:cubicBezTo>
                <a:cubicBezTo>
                  <a:pt x="1612366" y="24247"/>
                  <a:pt x="1611587" y="25236"/>
                  <a:pt x="1610808" y="25236"/>
                </a:cubicBezTo>
                <a:lnTo>
                  <a:pt x="1610030" y="26224"/>
                </a:lnTo>
                <a:cubicBezTo>
                  <a:pt x="1609251" y="26224"/>
                  <a:pt x="1609251" y="27216"/>
                  <a:pt x="1608472" y="27216"/>
                </a:cubicBezTo>
                <a:cubicBezTo>
                  <a:pt x="1608472" y="27216"/>
                  <a:pt x="1606916" y="26224"/>
                  <a:pt x="1606916" y="26722"/>
                </a:cubicBezTo>
                <a:cubicBezTo>
                  <a:pt x="1606137" y="26722"/>
                  <a:pt x="1606137" y="27216"/>
                  <a:pt x="1605359" y="27711"/>
                </a:cubicBezTo>
                <a:cubicBezTo>
                  <a:pt x="1605359" y="28205"/>
                  <a:pt x="1604580" y="28205"/>
                  <a:pt x="1603802" y="28699"/>
                </a:cubicBezTo>
                <a:cubicBezTo>
                  <a:pt x="1603802" y="29197"/>
                  <a:pt x="1603024" y="29691"/>
                  <a:pt x="1603024" y="29691"/>
                </a:cubicBezTo>
                <a:cubicBezTo>
                  <a:pt x="1602244" y="30185"/>
                  <a:pt x="1602244" y="30680"/>
                  <a:pt x="1601467" y="31174"/>
                </a:cubicBezTo>
                <a:cubicBezTo>
                  <a:pt x="1600688" y="31174"/>
                  <a:pt x="1600688" y="31668"/>
                  <a:pt x="1599909" y="32166"/>
                </a:cubicBezTo>
                <a:lnTo>
                  <a:pt x="1598352" y="31174"/>
                </a:lnTo>
                <a:cubicBezTo>
                  <a:pt x="1598352" y="30680"/>
                  <a:pt x="1599909" y="30185"/>
                  <a:pt x="1599909" y="30185"/>
                </a:cubicBezTo>
                <a:cubicBezTo>
                  <a:pt x="1599131" y="30185"/>
                  <a:pt x="1598352" y="29197"/>
                  <a:pt x="1598352" y="29197"/>
                </a:cubicBezTo>
                <a:cubicBezTo>
                  <a:pt x="1597573" y="29197"/>
                  <a:pt x="1596796" y="30185"/>
                  <a:pt x="1596796" y="30185"/>
                </a:cubicBezTo>
                <a:lnTo>
                  <a:pt x="1595238" y="31668"/>
                </a:lnTo>
                <a:cubicBezTo>
                  <a:pt x="1595238" y="31174"/>
                  <a:pt x="1593681" y="30680"/>
                  <a:pt x="1593681" y="30680"/>
                </a:cubicBezTo>
                <a:cubicBezTo>
                  <a:pt x="1593681" y="30185"/>
                  <a:pt x="1594460" y="29691"/>
                  <a:pt x="1595238" y="29691"/>
                </a:cubicBezTo>
                <a:cubicBezTo>
                  <a:pt x="1595238" y="29197"/>
                  <a:pt x="1596017" y="28699"/>
                  <a:pt x="1596017" y="28205"/>
                </a:cubicBezTo>
                <a:lnTo>
                  <a:pt x="1594460" y="27711"/>
                </a:lnTo>
                <a:cubicBezTo>
                  <a:pt x="1594460" y="27216"/>
                  <a:pt x="1592903" y="26722"/>
                  <a:pt x="1592903" y="26722"/>
                </a:cubicBezTo>
                <a:lnTo>
                  <a:pt x="1594460" y="25730"/>
                </a:lnTo>
                <a:cubicBezTo>
                  <a:pt x="1593681" y="25236"/>
                  <a:pt x="1592903" y="25236"/>
                  <a:pt x="1592125" y="24741"/>
                </a:cubicBezTo>
                <a:cubicBezTo>
                  <a:pt x="1592125" y="25236"/>
                  <a:pt x="1591346" y="25730"/>
                  <a:pt x="1591346" y="25730"/>
                </a:cubicBezTo>
                <a:cubicBezTo>
                  <a:pt x="1590567" y="26224"/>
                  <a:pt x="1589789" y="26722"/>
                  <a:pt x="1589789" y="27216"/>
                </a:cubicBezTo>
                <a:cubicBezTo>
                  <a:pt x="1589789" y="27216"/>
                  <a:pt x="1588232" y="27711"/>
                  <a:pt x="1588232" y="28205"/>
                </a:cubicBezTo>
                <a:lnTo>
                  <a:pt x="1589789" y="28699"/>
                </a:lnTo>
                <a:cubicBezTo>
                  <a:pt x="1589789" y="29197"/>
                  <a:pt x="1589010" y="30185"/>
                  <a:pt x="1589010" y="30185"/>
                </a:cubicBezTo>
                <a:cubicBezTo>
                  <a:pt x="1588232" y="30185"/>
                  <a:pt x="1587453" y="29197"/>
                  <a:pt x="1587453" y="29197"/>
                </a:cubicBezTo>
                <a:cubicBezTo>
                  <a:pt x="1586674" y="29197"/>
                  <a:pt x="1585897" y="28205"/>
                  <a:pt x="1585118" y="28205"/>
                </a:cubicBezTo>
                <a:cubicBezTo>
                  <a:pt x="1585118" y="28205"/>
                  <a:pt x="1584339" y="29197"/>
                  <a:pt x="1584339" y="29691"/>
                </a:cubicBezTo>
                <a:cubicBezTo>
                  <a:pt x="1583561" y="29691"/>
                  <a:pt x="1582782" y="28699"/>
                  <a:pt x="1582003" y="28699"/>
                </a:cubicBezTo>
                <a:lnTo>
                  <a:pt x="1581226" y="29691"/>
                </a:lnTo>
                <a:cubicBezTo>
                  <a:pt x="1580447" y="29691"/>
                  <a:pt x="1579668" y="30680"/>
                  <a:pt x="1579668" y="30680"/>
                </a:cubicBezTo>
                <a:cubicBezTo>
                  <a:pt x="1578890" y="30680"/>
                  <a:pt x="1578111" y="30185"/>
                  <a:pt x="1578111" y="30185"/>
                </a:cubicBezTo>
                <a:cubicBezTo>
                  <a:pt x="1577333" y="29691"/>
                  <a:pt x="1576554" y="29197"/>
                  <a:pt x="1575776" y="29197"/>
                </a:cubicBezTo>
                <a:cubicBezTo>
                  <a:pt x="1575776" y="28699"/>
                  <a:pt x="1574997" y="28699"/>
                  <a:pt x="1574219" y="28205"/>
                </a:cubicBezTo>
                <a:lnTo>
                  <a:pt x="1575776" y="27216"/>
                </a:lnTo>
                <a:cubicBezTo>
                  <a:pt x="1575776" y="26722"/>
                  <a:pt x="1574219" y="26722"/>
                  <a:pt x="1574219" y="26224"/>
                </a:cubicBezTo>
                <a:cubicBezTo>
                  <a:pt x="1574219" y="26722"/>
                  <a:pt x="1572662" y="27216"/>
                  <a:pt x="1572662" y="27216"/>
                </a:cubicBezTo>
                <a:cubicBezTo>
                  <a:pt x="1572662" y="27711"/>
                  <a:pt x="1574219" y="27711"/>
                  <a:pt x="1574219" y="28205"/>
                </a:cubicBezTo>
                <a:cubicBezTo>
                  <a:pt x="1574219" y="28699"/>
                  <a:pt x="1572662" y="29197"/>
                  <a:pt x="1573440" y="29197"/>
                </a:cubicBezTo>
                <a:cubicBezTo>
                  <a:pt x="1573440" y="29691"/>
                  <a:pt x="1574997" y="30185"/>
                  <a:pt x="1574997" y="30185"/>
                </a:cubicBezTo>
                <a:lnTo>
                  <a:pt x="1573440" y="31174"/>
                </a:lnTo>
                <a:lnTo>
                  <a:pt x="1571883" y="30680"/>
                </a:lnTo>
                <a:cubicBezTo>
                  <a:pt x="1571104" y="30185"/>
                  <a:pt x="1570327" y="29691"/>
                  <a:pt x="1570327" y="29691"/>
                </a:cubicBezTo>
                <a:cubicBezTo>
                  <a:pt x="1569548" y="29691"/>
                  <a:pt x="1568769" y="28699"/>
                  <a:pt x="1567991" y="28699"/>
                </a:cubicBezTo>
                <a:lnTo>
                  <a:pt x="1567212" y="29691"/>
                </a:lnTo>
                <a:cubicBezTo>
                  <a:pt x="1567212" y="30185"/>
                  <a:pt x="1568769" y="30680"/>
                  <a:pt x="1568769" y="30680"/>
                </a:cubicBezTo>
                <a:cubicBezTo>
                  <a:pt x="1568769" y="30680"/>
                  <a:pt x="1567991" y="31668"/>
                  <a:pt x="1567212" y="31668"/>
                </a:cubicBezTo>
                <a:cubicBezTo>
                  <a:pt x="1567212" y="31668"/>
                  <a:pt x="1565655" y="30680"/>
                  <a:pt x="1565655" y="31174"/>
                </a:cubicBezTo>
                <a:cubicBezTo>
                  <a:pt x="1564877" y="31174"/>
                  <a:pt x="1564877" y="32166"/>
                  <a:pt x="1564098" y="32166"/>
                </a:cubicBezTo>
                <a:cubicBezTo>
                  <a:pt x="1564098" y="32166"/>
                  <a:pt x="1563320" y="31174"/>
                  <a:pt x="1562541" y="31174"/>
                </a:cubicBezTo>
                <a:cubicBezTo>
                  <a:pt x="1563320" y="31174"/>
                  <a:pt x="1563320" y="30185"/>
                  <a:pt x="1564098" y="30185"/>
                </a:cubicBezTo>
                <a:cubicBezTo>
                  <a:pt x="1564098" y="29691"/>
                  <a:pt x="1564877" y="29197"/>
                  <a:pt x="1564877" y="29197"/>
                </a:cubicBezTo>
                <a:cubicBezTo>
                  <a:pt x="1565655" y="28699"/>
                  <a:pt x="1563320" y="28205"/>
                  <a:pt x="1563320" y="28205"/>
                </a:cubicBezTo>
                <a:cubicBezTo>
                  <a:pt x="1563320" y="27711"/>
                  <a:pt x="1564877" y="27216"/>
                  <a:pt x="1564877" y="27216"/>
                </a:cubicBezTo>
                <a:cubicBezTo>
                  <a:pt x="1564877" y="26722"/>
                  <a:pt x="1563320" y="26722"/>
                  <a:pt x="1563320" y="26224"/>
                </a:cubicBezTo>
                <a:cubicBezTo>
                  <a:pt x="1562541" y="26224"/>
                  <a:pt x="1561763" y="25236"/>
                  <a:pt x="1560984" y="25236"/>
                </a:cubicBezTo>
                <a:cubicBezTo>
                  <a:pt x="1560984" y="25236"/>
                  <a:pt x="1560205" y="26224"/>
                  <a:pt x="1560205" y="26722"/>
                </a:cubicBezTo>
                <a:cubicBezTo>
                  <a:pt x="1559427" y="26722"/>
                  <a:pt x="1559427" y="27216"/>
                  <a:pt x="1558649" y="27711"/>
                </a:cubicBezTo>
                <a:cubicBezTo>
                  <a:pt x="1558649" y="27711"/>
                  <a:pt x="1557870" y="28699"/>
                  <a:pt x="1557092" y="28699"/>
                </a:cubicBezTo>
                <a:cubicBezTo>
                  <a:pt x="1557092" y="28699"/>
                  <a:pt x="1556313" y="27711"/>
                  <a:pt x="1555534" y="27711"/>
                </a:cubicBezTo>
                <a:cubicBezTo>
                  <a:pt x="1554757" y="28205"/>
                  <a:pt x="1554757" y="28699"/>
                  <a:pt x="1553978" y="29197"/>
                </a:cubicBezTo>
                <a:cubicBezTo>
                  <a:pt x="1553978" y="29197"/>
                  <a:pt x="1553199" y="29691"/>
                  <a:pt x="1553199" y="30185"/>
                </a:cubicBezTo>
                <a:cubicBezTo>
                  <a:pt x="1552421" y="30185"/>
                  <a:pt x="1551642" y="31174"/>
                  <a:pt x="1551642" y="31174"/>
                </a:cubicBezTo>
                <a:cubicBezTo>
                  <a:pt x="1550864" y="31174"/>
                  <a:pt x="1550085" y="30185"/>
                  <a:pt x="1550085" y="30185"/>
                </a:cubicBezTo>
                <a:cubicBezTo>
                  <a:pt x="1549307" y="30185"/>
                  <a:pt x="1549307" y="31668"/>
                  <a:pt x="1548528" y="31668"/>
                </a:cubicBezTo>
                <a:lnTo>
                  <a:pt x="1546971" y="30680"/>
                </a:lnTo>
                <a:cubicBezTo>
                  <a:pt x="1546193" y="30185"/>
                  <a:pt x="1545414" y="30185"/>
                  <a:pt x="1545414" y="29691"/>
                </a:cubicBezTo>
                <a:cubicBezTo>
                  <a:pt x="1546193" y="29197"/>
                  <a:pt x="1546971" y="28205"/>
                  <a:pt x="1547750" y="27711"/>
                </a:cubicBezTo>
                <a:cubicBezTo>
                  <a:pt x="1547750" y="27216"/>
                  <a:pt x="1549307" y="26722"/>
                  <a:pt x="1549307" y="26722"/>
                </a:cubicBezTo>
                <a:cubicBezTo>
                  <a:pt x="1549307" y="26224"/>
                  <a:pt x="1546971" y="25730"/>
                  <a:pt x="1546971" y="25730"/>
                </a:cubicBezTo>
                <a:cubicBezTo>
                  <a:pt x="1547750" y="25730"/>
                  <a:pt x="1548528" y="24741"/>
                  <a:pt x="1548528" y="24741"/>
                </a:cubicBezTo>
                <a:cubicBezTo>
                  <a:pt x="1549307" y="24741"/>
                  <a:pt x="1550085" y="25236"/>
                  <a:pt x="1550085" y="25236"/>
                </a:cubicBezTo>
                <a:cubicBezTo>
                  <a:pt x="1550864" y="25236"/>
                  <a:pt x="1552421" y="26224"/>
                  <a:pt x="1552421" y="26224"/>
                </a:cubicBezTo>
                <a:lnTo>
                  <a:pt x="1553199" y="25236"/>
                </a:lnTo>
                <a:cubicBezTo>
                  <a:pt x="1553199" y="24741"/>
                  <a:pt x="1551642" y="24741"/>
                  <a:pt x="1551642" y="24247"/>
                </a:cubicBezTo>
                <a:cubicBezTo>
                  <a:pt x="1551642" y="23753"/>
                  <a:pt x="1553199" y="23259"/>
                  <a:pt x="1553199" y="23259"/>
                </a:cubicBezTo>
                <a:cubicBezTo>
                  <a:pt x="1553199" y="22761"/>
                  <a:pt x="1550864" y="22266"/>
                  <a:pt x="1551642" y="22266"/>
                </a:cubicBezTo>
                <a:cubicBezTo>
                  <a:pt x="1551642" y="21772"/>
                  <a:pt x="1552421" y="21278"/>
                  <a:pt x="1552421" y="21278"/>
                </a:cubicBezTo>
                <a:cubicBezTo>
                  <a:pt x="1553199" y="20784"/>
                  <a:pt x="1553199" y="20290"/>
                  <a:pt x="1553978" y="20290"/>
                </a:cubicBezTo>
                <a:cubicBezTo>
                  <a:pt x="1554757" y="19796"/>
                  <a:pt x="1554757" y="19297"/>
                  <a:pt x="1555534" y="18803"/>
                </a:cubicBezTo>
                <a:cubicBezTo>
                  <a:pt x="1554757" y="18803"/>
                  <a:pt x="1553978" y="18309"/>
                  <a:pt x="1553199" y="18309"/>
                </a:cubicBezTo>
                <a:lnTo>
                  <a:pt x="1552421" y="19297"/>
                </a:lnTo>
                <a:cubicBezTo>
                  <a:pt x="1551642" y="19297"/>
                  <a:pt x="1551642" y="20290"/>
                  <a:pt x="1550864" y="20290"/>
                </a:cubicBezTo>
                <a:cubicBezTo>
                  <a:pt x="1550864" y="20784"/>
                  <a:pt x="1550085" y="21278"/>
                  <a:pt x="1549307" y="21278"/>
                </a:cubicBezTo>
                <a:cubicBezTo>
                  <a:pt x="1549307" y="21772"/>
                  <a:pt x="1548528" y="22266"/>
                  <a:pt x="1548528" y="22761"/>
                </a:cubicBezTo>
                <a:cubicBezTo>
                  <a:pt x="1547750" y="22761"/>
                  <a:pt x="1546971" y="23753"/>
                  <a:pt x="1546971" y="23753"/>
                </a:cubicBezTo>
                <a:lnTo>
                  <a:pt x="1545414" y="22761"/>
                </a:lnTo>
                <a:cubicBezTo>
                  <a:pt x="1545414" y="23259"/>
                  <a:pt x="1543858" y="23753"/>
                  <a:pt x="1543858" y="23753"/>
                </a:cubicBezTo>
                <a:cubicBezTo>
                  <a:pt x="1543858" y="24247"/>
                  <a:pt x="1545414" y="24741"/>
                  <a:pt x="1545414" y="24741"/>
                </a:cubicBezTo>
                <a:lnTo>
                  <a:pt x="1546971" y="25730"/>
                </a:lnTo>
                <a:cubicBezTo>
                  <a:pt x="1546971" y="26224"/>
                  <a:pt x="1546193" y="26224"/>
                  <a:pt x="1546193" y="26722"/>
                </a:cubicBezTo>
                <a:cubicBezTo>
                  <a:pt x="1545414" y="27216"/>
                  <a:pt x="1545414" y="27711"/>
                  <a:pt x="1544635" y="27711"/>
                </a:cubicBezTo>
                <a:cubicBezTo>
                  <a:pt x="1544635" y="28205"/>
                  <a:pt x="1543858" y="28699"/>
                  <a:pt x="1543079" y="28699"/>
                </a:cubicBezTo>
                <a:cubicBezTo>
                  <a:pt x="1543079" y="29197"/>
                  <a:pt x="1542300" y="28205"/>
                  <a:pt x="1541522" y="28205"/>
                </a:cubicBezTo>
                <a:lnTo>
                  <a:pt x="1539964" y="29197"/>
                </a:lnTo>
                <a:cubicBezTo>
                  <a:pt x="1539964" y="29691"/>
                  <a:pt x="1539186" y="30185"/>
                  <a:pt x="1539186" y="30185"/>
                </a:cubicBezTo>
                <a:lnTo>
                  <a:pt x="1540743" y="31174"/>
                </a:lnTo>
                <a:lnTo>
                  <a:pt x="1542300" y="30185"/>
                </a:lnTo>
                <a:lnTo>
                  <a:pt x="1543858" y="30680"/>
                </a:lnTo>
                <a:cubicBezTo>
                  <a:pt x="1543858" y="31174"/>
                  <a:pt x="1542300" y="31668"/>
                  <a:pt x="1542300" y="32166"/>
                </a:cubicBezTo>
                <a:cubicBezTo>
                  <a:pt x="1542300" y="32166"/>
                  <a:pt x="1541522" y="32660"/>
                  <a:pt x="1540743" y="33155"/>
                </a:cubicBezTo>
                <a:cubicBezTo>
                  <a:pt x="1540743" y="33155"/>
                  <a:pt x="1543079" y="33649"/>
                  <a:pt x="1543079" y="34143"/>
                </a:cubicBezTo>
                <a:cubicBezTo>
                  <a:pt x="1543079" y="34143"/>
                  <a:pt x="1541522" y="34637"/>
                  <a:pt x="1541522" y="35131"/>
                </a:cubicBezTo>
                <a:cubicBezTo>
                  <a:pt x="1541522" y="35630"/>
                  <a:pt x="1540743" y="35630"/>
                  <a:pt x="1539964" y="36124"/>
                </a:cubicBezTo>
                <a:cubicBezTo>
                  <a:pt x="1539964" y="35630"/>
                  <a:pt x="1539186" y="35630"/>
                  <a:pt x="1538408" y="35131"/>
                </a:cubicBezTo>
                <a:lnTo>
                  <a:pt x="1536851" y="34637"/>
                </a:lnTo>
                <a:cubicBezTo>
                  <a:pt x="1536851" y="34143"/>
                  <a:pt x="1537629" y="33649"/>
                  <a:pt x="1538408" y="33155"/>
                </a:cubicBezTo>
                <a:cubicBezTo>
                  <a:pt x="1537629" y="33155"/>
                  <a:pt x="1536851" y="32660"/>
                  <a:pt x="1536072" y="32660"/>
                </a:cubicBezTo>
                <a:lnTo>
                  <a:pt x="1535294" y="33649"/>
                </a:lnTo>
                <a:cubicBezTo>
                  <a:pt x="1535294" y="33649"/>
                  <a:pt x="1536851" y="34143"/>
                  <a:pt x="1536851" y="34637"/>
                </a:cubicBezTo>
                <a:cubicBezTo>
                  <a:pt x="1536851" y="34637"/>
                  <a:pt x="1536072" y="35131"/>
                  <a:pt x="1535294" y="35630"/>
                </a:cubicBezTo>
                <a:cubicBezTo>
                  <a:pt x="1535294" y="35630"/>
                  <a:pt x="1534515" y="36618"/>
                  <a:pt x="1533736" y="36618"/>
                </a:cubicBezTo>
                <a:cubicBezTo>
                  <a:pt x="1533736" y="36618"/>
                  <a:pt x="1532180" y="36124"/>
                  <a:pt x="1532180" y="35630"/>
                </a:cubicBezTo>
                <a:cubicBezTo>
                  <a:pt x="1532180" y="35630"/>
                  <a:pt x="1533736" y="35131"/>
                  <a:pt x="1533736" y="34637"/>
                </a:cubicBezTo>
                <a:cubicBezTo>
                  <a:pt x="1533736" y="34143"/>
                  <a:pt x="1532180" y="34143"/>
                  <a:pt x="1532180" y="33649"/>
                </a:cubicBezTo>
                <a:cubicBezTo>
                  <a:pt x="1532958" y="33155"/>
                  <a:pt x="1533736" y="32660"/>
                  <a:pt x="1534515" y="31668"/>
                </a:cubicBezTo>
                <a:cubicBezTo>
                  <a:pt x="1535294" y="31174"/>
                  <a:pt x="1536072" y="30185"/>
                  <a:pt x="1536851" y="29691"/>
                </a:cubicBezTo>
                <a:cubicBezTo>
                  <a:pt x="1536072" y="28699"/>
                  <a:pt x="1535294" y="28205"/>
                  <a:pt x="1533736" y="27711"/>
                </a:cubicBezTo>
                <a:cubicBezTo>
                  <a:pt x="1532958" y="27711"/>
                  <a:pt x="1532958" y="27216"/>
                  <a:pt x="1532180" y="26722"/>
                </a:cubicBezTo>
                <a:cubicBezTo>
                  <a:pt x="1531401" y="27216"/>
                  <a:pt x="1531401" y="28205"/>
                  <a:pt x="1530623" y="28205"/>
                </a:cubicBezTo>
                <a:lnTo>
                  <a:pt x="1529065" y="27216"/>
                </a:lnTo>
                <a:lnTo>
                  <a:pt x="1527509" y="26224"/>
                </a:lnTo>
                <a:cubicBezTo>
                  <a:pt x="1526730" y="26224"/>
                  <a:pt x="1525952" y="27216"/>
                  <a:pt x="1525952" y="27216"/>
                </a:cubicBezTo>
                <a:cubicBezTo>
                  <a:pt x="1525173" y="27711"/>
                  <a:pt x="1524394" y="28205"/>
                  <a:pt x="1524394" y="28699"/>
                </a:cubicBezTo>
                <a:lnTo>
                  <a:pt x="1525952" y="29197"/>
                </a:lnTo>
                <a:cubicBezTo>
                  <a:pt x="1525952" y="29691"/>
                  <a:pt x="1525173" y="30185"/>
                  <a:pt x="1525173" y="30680"/>
                </a:cubicBezTo>
                <a:lnTo>
                  <a:pt x="1523616" y="29691"/>
                </a:lnTo>
                <a:cubicBezTo>
                  <a:pt x="1522837" y="29691"/>
                  <a:pt x="1522059" y="30680"/>
                  <a:pt x="1522059" y="30680"/>
                </a:cubicBezTo>
                <a:cubicBezTo>
                  <a:pt x="1521281" y="31174"/>
                  <a:pt x="1521281" y="31668"/>
                  <a:pt x="1520502" y="31668"/>
                </a:cubicBezTo>
                <a:lnTo>
                  <a:pt x="1518945" y="31174"/>
                </a:lnTo>
                <a:cubicBezTo>
                  <a:pt x="1518945" y="30680"/>
                  <a:pt x="1520502" y="30185"/>
                  <a:pt x="1520502" y="29691"/>
                </a:cubicBezTo>
                <a:cubicBezTo>
                  <a:pt x="1519724" y="29691"/>
                  <a:pt x="1518945" y="29197"/>
                  <a:pt x="1518166" y="29197"/>
                </a:cubicBezTo>
                <a:cubicBezTo>
                  <a:pt x="1518166" y="28699"/>
                  <a:pt x="1517388" y="28205"/>
                  <a:pt x="1516610" y="28205"/>
                </a:cubicBezTo>
                <a:lnTo>
                  <a:pt x="1515053" y="27216"/>
                </a:lnTo>
                <a:cubicBezTo>
                  <a:pt x="1515053" y="27216"/>
                  <a:pt x="1513495" y="28205"/>
                  <a:pt x="1513495" y="28699"/>
                </a:cubicBezTo>
                <a:lnTo>
                  <a:pt x="1511938" y="29691"/>
                </a:lnTo>
                <a:cubicBezTo>
                  <a:pt x="1511938" y="29691"/>
                  <a:pt x="1510382" y="29197"/>
                  <a:pt x="1510382" y="28699"/>
                </a:cubicBezTo>
                <a:lnTo>
                  <a:pt x="1511938" y="27711"/>
                </a:lnTo>
                <a:cubicBezTo>
                  <a:pt x="1511938" y="27216"/>
                  <a:pt x="1512717" y="26722"/>
                  <a:pt x="1513495" y="26722"/>
                </a:cubicBezTo>
                <a:cubicBezTo>
                  <a:pt x="1513495" y="26224"/>
                  <a:pt x="1514274" y="25730"/>
                  <a:pt x="1514274" y="25236"/>
                </a:cubicBezTo>
                <a:lnTo>
                  <a:pt x="1512717" y="24741"/>
                </a:lnTo>
                <a:cubicBezTo>
                  <a:pt x="1512717" y="24247"/>
                  <a:pt x="1514274" y="23753"/>
                  <a:pt x="1514274" y="23753"/>
                </a:cubicBezTo>
                <a:cubicBezTo>
                  <a:pt x="1514274" y="23259"/>
                  <a:pt x="1512717" y="22761"/>
                  <a:pt x="1512717" y="22761"/>
                </a:cubicBezTo>
                <a:cubicBezTo>
                  <a:pt x="1511938" y="22761"/>
                  <a:pt x="1511160" y="23753"/>
                  <a:pt x="1511160" y="23753"/>
                </a:cubicBezTo>
                <a:cubicBezTo>
                  <a:pt x="1510382" y="23753"/>
                  <a:pt x="1509603" y="22761"/>
                  <a:pt x="1509603" y="22761"/>
                </a:cubicBezTo>
                <a:cubicBezTo>
                  <a:pt x="1508824" y="23259"/>
                  <a:pt x="1508824" y="23753"/>
                  <a:pt x="1508046" y="24247"/>
                </a:cubicBezTo>
                <a:cubicBezTo>
                  <a:pt x="1508046" y="24247"/>
                  <a:pt x="1506489" y="24741"/>
                  <a:pt x="1506489" y="25236"/>
                </a:cubicBezTo>
                <a:cubicBezTo>
                  <a:pt x="1506489" y="25236"/>
                  <a:pt x="1508046" y="25730"/>
                  <a:pt x="1508046" y="26224"/>
                </a:cubicBezTo>
                <a:cubicBezTo>
                  <a:pt x="1508824" y="26224"/>
                  <a:pt x="1507267" y="26722"/>
                  <a:pt x="1507267" y="27216"/>
                </a:cubicBezTo>
                <a:cubicBezTo>
                  <a:pt x="1507267" y="27216"/>
                  <a:pt x="1506489" y="27711"/>
                  <a:pt x="1505711" y="28205"/>
                </a:cubicBezTo>
                <a:lnTo>
                  <a:pt x="1504154" y="29197"/>
                </a:lnTo>
                <a:lnTo>
                  <a:pt x="1506489" y="30185"/>
                </a:lnTo>
                <a:cubicBezTo>
                  <a:pt x="1505711" y="30680"/>
                  <a:pt x="1504932" y="30680"/>
                  <a:pt x="1504932" y="31174"/>
                </a:cubicBezTo>
                <a:cubicBezTo>
                  <a:pt x="1504154" y="31668"/>
                  <a:pt x="1504154" y="32166"/>
                  <a:pt x="1503375" y="32166"/>
                </a:cubicBezTo>
                <a:cubicBezTo>
                  <a:pt x="1503375" y="32660"/>
                  <a:pt x="1501818" y="31668"/>
                  <a:pt x="1501818" y="31668"/>
                </a:cubicBezTo>
                <a:cubicBezTo>
                  <a:pt x="1501040" y="31668"/>
                  <a:pt x="1501040" y="32660"/>
                  <a:pt x="1500261" y="32660"/>
                </a:cubicBezTo>
                <a:cubicBezTo>
                  <a:pt x="1500261" y="32660"/>
                  <a:pt x="1499483" y="31668"/>
                  <a:pt x="1498704" y="31668"/>
                </a:cubicBezTo>
                <a:cubicBezTo>
                  <a:pt x="1498704" y="31668"/>
                  <a:pt x="1499483" y="30680"/>
                  <a:pt x="1500261" y="30680"/>
                </a:cubicBezTo>
                <a:cubicBezTo>
                  <a:pt x="1500261" y="30185"/>
                  <a:pt x="1501040" y="29691"/>
                  <a:pt x="1501040" y="29691"/>
                </a:cubicBezTo>
                <a:cubicBezTo>
                  <a:pt x="1501818" y="29197"/>
                  <a:pt x="1499483" y="28699"/>
                  <a:pt x="1499483" y="28699"/>
                </a:cubicBezTo>
                <a:lnTo>
                  <a:pt x="1501040" y="27711"/>
                </a:lnTo>
                <a:lnTo>
                  <a:pt x="1499483" y="26722"/>
                </a:lnTo>
                <a:cubicBezTo>
                  <a:pt x="1498704" y="26722"/>
                  <a:pt x="1497925" y="27711"/>
                  <a:pt x="1497925" y="27711"/>
                </a:cubicBezTo>
                <a:cubicBezTo>
                  <a:pt x="1497147" y="28205"/>
                  <a:pt x="1497147" y="28699"/>
                  <a:pt x="1496368" y="29197"/>
                </a:cubicBezTo>
                <a:lnTo>
                  <a:pt x="1497925" y="29691"/>
                </a:lnTo>
                <a:cubicBezTo>
                  <a:pt x="1498704" y="30185"/>
                  <a:pt x="1497147" y="30680"/>
                  <a:pt x="1497147" y="30680"/>
                </a:cubicBezTo>
                <a:lnTo>
                  <a:pt x="1498704" y="31668"/>
                </a:lnTo>
                <a:cubicBezTo>
                  <a:pt x="1497925" y="31668"/>
                  <a:pt x="1497925" y="32660"/>
                  <a:pt x="1497147" y="32660"/>
                </a:cubicBezTo>
                <a:cubicBezTo>
                  <a:pt x="1497147" y="32660"/>
                  <a:pt x="1496368" y="32166"/>
                  <a:pt x="1495590" y="32166"/>
                </a:cubicBezTo>
                <a:cubicBezTo>
                  <a:pt x="1494812" y="32660"/>
                  <a:pt x="1494033" y="33649"/>
                  <a:pt x="1493255" y="34143"/>
                </a:cubicBezTo>
                <a:cubicBezTo>
                  <a:pt x="1492476" y="34143"/>
                  <a:pt x="1491697" y="33649"/>
                  <a:pt x="1490919" y="33155"/>
                </a:cubicBezTo>
                <a:cubicBezTo>
                  <a:pt x="1490919" y="33155"/>
                  <a:pt x="1492476" y="32660"/>
                  <a:pt x="1492476" y="32166"/>
                </a:cubicBezTo>
                <a:cubicBezTo>
                  <a:pt x="1493255" y="32166"/>
                  <a:pt x="1494033" y="31668"/>
                  <a:pt x="1494033" y="31174"/>
                </a:cubicBezTo>
                <a:cubicBezTo>
                  <a:pt x="1494033" y="30680"/>
                  <a:pt x="1495590" y="30185"/>
                  <a:pt x="1495590" y="30185"/>
                </a:cubicBezTo>
                <a:cubicBezTo>
                  <a:pt x="1494812" y="29691"/>
                  <a:pt x="1493255" y="29691"/>
                  <a:pt x="1493255" y="29197"/>
                </a:cubicBezTo>
                <a:lnTo>
                  <a:pt x="1494812" y="28205"/>
                </a:lnTo>
                <a:lnTo>
                  <a:pt x="1493255" y="27216"/>
                </a:lnTo>
                <a:cubicBezTo>
                  <a:pt x="1492476" y="27216"/>
                  <a:pt x="1492476" y="28205"/>
                  <a:pt x="1491697" y="28205"/>
                </a:cubicBezTo>
                <a:cubicBezTo>
                  <a:pt x="1490919" y="28205"/>
                  <a:pt x="1490919" y="27711"/>
                  <a:pt x="1490141" y="27711"/>
                </a:cubicBezTo>
                <a:cubicBezTo>
                  <a:pt x="1490141" y="27711"/>
                  <a:pt x="1488584" y="28205"/>
                  <a:pt x="1488584" y="28699"/>
                </a:cubicBezTo>
                <a:cubicBezTo>
                  <a:pt x="1488584" y="28699"/>
                  <a:pt x="1490141" y="29197"/>
                  <a:pt x="1490141" y="29691"/>
                </a:cubicBezTo>
                <a:cubicBezTo>
                  <a:pt x="1490141" y="29691"/>
                  <a:pt x="1489362" y="30185"/>
                  <a:pt x="1489362" y="30680"/>
                </a:cubicBezTo>
                <a:cubicBezTo>
                  <a:pt x="1488584" y="31174"/>
                  <a:pt x="1488584" y="31174"/>
                  <a:pt x="1487805" y="31668"/>
                </a:cubicBezTo>
                <a:cubicBezTo>
                  <a:pt x="1487026" y="32166"/>
                  <a:pt x="1487026" y="32660"/>
                  <a:pt x="1486248" y="32660"/>
                </a:cubicBezTo>
                <a:cubicBezTo>
                  <a:pt x="1486248" y="33155"/>
                  <a:pt x="1485469" y="33649"/>
                  <a:pt x="1485469" y="34143"/>
                </a:cubicBezTo>
                <a:cubicBezTo>
                  <a:pt x="1484691" y="34143"/>
                  <a:pt x="1483913" y="35131"/>
                  <a:pt x="1483913" y="35131"/>
                </a:cubicBezTo>
                <a:lnTo>
                  <a:pt x="1482355" y="34143"/>
                </a:lnTo>
                <a:lnTo>
                  <a:pt x="1483134" y="33155"/>
                </a:lnTo>
                <a:lnTo>
                  <a:pt x="1484691" y="32166"/>
                </a:lnTo>
                <a:cubicBezTo>
                  <a:pt x="1483913" y="31668"/>
                  <a:pt x="1483134" y="31174"/>
                  <a:pt x="1483134" y="31174"/>
                </a:cubicBezTo>
                <a:cubicBezTo>
                  <a:pt x="1482355" y="31174"/>
                  <a:pt x="1481577" y="32166"/>
                  <a:pt x="1481577" y="32166"/>
                </a:cubicBezTo>
                <a:cubicBezTo>
                  <a:pt x="1480798" y="32166"/>
                  <a:pt x="1480019" y="31668"/>
                  <a:pt x="1480019" y="31174"/>
                </a:cubicBezTo>
                <a:cubicBezTo>
                  <a:pt x="1479242" y="31174"/>
                  <a:pt x="1478463" y="30680"/>
                  <a:pt x="1478463" y="30680"/>
                </a:cubicBezTo>
                <a:cubicBezTo>
                  <a:pt x="1477685" y="30680"/>
                  <a:pt x="1477685" y="31668"/>
                  <a:pt x="1476906" y="31668"/>
                </a:cubicBezTo>
                <a:cubicBezTo>
                  <a:pt x="1476127" y="31668"/>
                  <a:pt x="1475349" y="30680"/>
                  <a:pt x="1475349" y="30680"/>
                </a:cubicBezTo>
                <a:cubicBezTo>
                  <a:pt x="1474571" y="30680"/>
                  <a:pt x="1473792" y="32166"/>
                  <a:pt x="1473792" y="31668"/>
                </a:cubicBezTo>
                <a:cubicBezTo>
                  <a:pt x="1473014" y="31668"/>
                  <a:pt x="1472235" y="31174"/>
                  <a:pt x="1472235" y="31174"/>
                </a:cubicBezTo>
                <a:cubicBezTo>
                  <a:pt x="1471456" y="30680"/>
                  <a:pt x="1470678" y="30680"/>
                  <a:pt x="1470678" y="30185"/>
                </a:cubicBezTo>
                <a:cubicBezTo>
                  <a:pt x="1469900" y="30185"/>
                  <a:pt x="1469120" y="29197"/>
                  <a:pt x="1468343" y="29197"/>
                </a:cubicBezTo>
                <a:lnTo>
                  <a:pt x="1467564" y="30680"/>
                </a:lnTo>
                <a:cubicBezTo>
                  <a:pt x="1466785" y="30185"/>
                  <a:pt x="1465228" y="29691"/>
                  <a:pt x="1465228" y="29691"/>
                </a:cubicBezTo>
                <a:cubicBezTo>
                  <a:pt x="1465228" y="29197"/>
                  <a:pt x="1466785" y="28699"/>
                  <a:pt x="1466785" y="28699"/>
                </a:cubicBezTo>
                <a:cubicBezTo>
                  <a:pt x="1466785" y="28205"/>
                  <a:pt x="1465228" y="27711"/>
                  <a:pt x="1465228" y="27711"/>
                </a:cubicBezTo>
                <a:cubicBezTo>
                  <a:pt x="1465228" y="27216"/>
                  <a:pt x="1466007" y="26722"/>
                  <a:pt x="1466785" y="26722"/>
                </a:cubicBezTo>
                <a:cubicBezTo>
                  <a:pt x="1466785" y="26224"/>
                  <a:pt x="1467564" y="25730"/>
                  <a:pt x="1467564" y="25236"/>
                </a:cubicBezTo>
                <a:lnTo>
                  <a:pt x="1466007" y="24741"/>
                </a:lnTo>
                <a:cubicBezTo>
                  <a:pt x="1465228" y="25236"/>
                  <a:pt x="1464449" y="26224"/>
                  <a:pt x="1463672" y="26722"/>
                </a:cubicBezTo>
                <a:cubicBezTo>
                  <a:pt x="1462893" y="27216"/>
                  <a:pt x="1462115" y="27711"/>
                  <a:pt x="1462115" y="27711"/>
                </a:cubicBezTo>
                <a:lnTo>
                  <a:pt x="1460557" y="27216"/>
                </a:lnTo>
                <a:cubicBezTo>
                  <a:pt x="1460557" y="26722"/>
                  <a:pt x="1461336" y="26224"/>
                  <a:pt x="1461336" y="26224"/>
                </a:cubicBezTo>
                <a:cubicBezTo>
                  <a:pt x="1462115" y="25730"/>
                  <a:pt x="1462893" y="25236"/>
                  <a:pt x="1462893" y="24741"/>
                </a:cubicBezTo>
                <a:cubicBezTo>
                  <a:pt x="1463672" y="24741"/>
                  <a:pt x="1464449" y="24247"/>
                  <a:pt x="1464449" y="23753"/>
                </a:cubicBezTo>
                <a:cubicBezTo>
                  <a:pt x="1464449" y="23753"/>
                  <a:pt x="1462893" y="23259"/>
                  <a:pt x="1462893" y="22761"/>
                </a:cubicBezTo>
                <a:cubicBezTo>
                  <a:pt x="1462115" y="23259"/>
                  <a:pt x="1461336" y="23753"/>
                  <a:pt x="1461336" y="24247"/>
                </a:cubicBezTo>
                <a:cubicBezTo>
                  <a:pt x="1460557" y="24247"/>
                  <a:pt x="1459779" y="24741"/>
                  <a:pt x="1459779" y="25236"/>
                </a:cubicBezTo>
                <a:lnTo>
                  <a:pt x="1458221" y="26224"/>
                </a:lnTo>
                <a:lnTo>
                  <a:pt x="1460557" y="27216"/>
                </a:lnTo>
                <a:cubicBezTo>
                  <a:pt x="1459779" y="27216"/>
                  <a:pt x="1459001" y="28205"/>
                  <a:pt x="1459001" y="28205"/>
                </a:cubicBezTo>
                <a:cubicBezTo>
                  <a:pt x="1459001" y="28205"/>
                  <a:pt x="1457444" y="27711"/>
                  <a:pt x="1457444" y="27216"/>
                </a:cubicBezTo>
                <a:cubicBezTo>
                  <a:pt x="1456665" y="27216"/>
                  <a:pt x="1455886" y="26722"/>
                  <a:pt x="1455886" y="26722"/>
                </a:cubicBezTo>
                <a:cubicBezTo>
                  <a:pt x="1455108" y="26722"/>
                  <a:pt x="1454329" y="27711"/>
                  <a:pt x="1454329" y="27711"/>
                </a:cubicBezTo>
                <a:lnTo>
                  <a:pt x="1452773" y="28699"/>
                </a:lnTo>
                <a:lnTo>
                  <a:pt x="1451215" y="27711"/>
                </a:lnTo>
                <a:cubicBezTo>
                  <a:pt x="1451215" y="28205"/>
                  <a:pt x="1449658" y="28699"/>
                  <a:pt x="1449658" y="29197"/>
                </a:cubicBezTo>
                <a:lnTo>
                  <a:pt x="1451215" y="29691"/>
                </a:lnTo>
                <a:cubicBezTo>
                  <a:pt x="1451215" y="30185"/>
                  <a:pt x="1450437" y="30680"/>
                  <a:pt x="1450437" y="31174"/>
                </a:cubicBezTo>
                <a:cubicBezTo>
                  <a:pt x="1449658" y="31174"/>
                  <a:pt x="1448880" y="32166"/>
                  <a:pt x="1448880" y="32166"/>
                </a:cubicBezTo>
                <a:lnTo>
                  <a:pt x="1447323" y="31174"/>
                </a:lnTo>
                <a:cubicBezTo>
                  <a:pt x="1446545" y="31174"/>
                  <a:pt x="1445766" y="30680"/>
                  <a:pt x="1445766" y="30185"/>
                </a:cubicBezTo>
                <a:cubicBezTo>
                  <a:pt x="1444987" y="30185"/>
                  <a:pt x="1444209" y="29691"/>
                  <a:pt x="1443431" y="29691"/>
                </a:cubicBezTo>
                <a:lnTo>
                  <a:pt x="1442651" y="30680"/>
                </a:lnTo>
                <a:cubicBezTo>
                  <a:pt x="1441874" y="30680"/>
                  <a:pt x="1441095" y="30185"/>
                  <a:pt x="1440316" y="29691"/>
                </a:cubicBezTo>
                <a:lnTo>
                  <a:pt x="1438759" y="28699"/>
                </a:lnTo>
                <a:cubicBezTo>
                  <a:pt x="1438759" y="29197"/>
                  <a:pt x="1437980" y="29691"/>
                  <a:pt x="1437203" y="30185"/>
                </a:cubicBezTo>
                <a:lnTo>
                  <a:pt x="1436424" y="31174"/>
                </a:lnTo>
                <a:lnTo>
                  <a:pt x="1437980" y="32166"/>
                </a:lnTo>
                <a:cubicBezTo>
                  <a:pt x="1437980" y="32166"/>
                  <a:pt x="1437203" y="33155"/>
                  <a:pt x="1436424" y="33155"/>
                </a:cubicBezTo>
                <a:lnTo>
                  <a:pt x="1434867" y="32166"/>
                </a:lnTo>
                <a:cubicBezTo>
                  <a:pt x="1434867" y="32166"/>
                  <a:pt x="1433310" y="31668"/>
                  <a:pt x="1433310" y="31174"/>
                </a:cubicBezTo>
                <a:cubicBezTo>
                  <a:pt x="1433310" y="31174"/>
                  <a:pt x="1434088" y="30680"/>
                  <a:pt x="1434088" y="30185"/>
                </a:cubicBezTo>
                <a:cubicBezTo>
                  <a:pt x="1434867" y="30185"/>
                  <a:pt x="1435646" y="29691"/>
                  <a:pt x="1435646" y="29197"/>
                </a:cubicBezTo>
                <a:cubicBezTo>
                  <a:pt x="1435646" y="29197"/>
                  <a:pt x="1434088" y="28699"/>
                  <a:pt x="1434088" y="28205"/>
                </a:cubicBezTo>
                <a:cubicBezTo>
                  <a:pt x="1433310" y="28699"/>
                  <a:pt x="1433310" y="29197"/>
                  <a:pt x="1432532" y="29691"/>
                </a:cubicBezTo>
                <a:lnTo>
                  <a:pt x="1431753" y="30680"/>
                </a:lnTo>
                <a:cubicBezTo>
                  <a:pt x="1430975" y="30680"/>
                  <a:pt x="1429417" y="29691"/>
                  <a:pt x="1429417" y="29691"/>
                </a:cubicBezTo>
                <a:cubicBezTo>
                  <a:pt x="1430196" y="29691"/>
                  <a:pt x="1430196" y="28699"/>
                  <a:pt x="1430975" y="28699"/>
                </a:cubicBezTo>
                <a:cubicBezTo>
                  <a:pt x="1430196" y="28205"/>
                  <a:pt x="1428639" y="27711"/>
                  <a:pt x="1427860" y="26722"/>
                </a:cubicBezTo>
                <a:cubicBezTo>
                  <a:pt x="1427081" y="26722"/>
                  <a:pt x="1426304" y="26224"/>
                  <a:pt x="1425525" y="26224"/>
                </a:cubicBezTo>
                <a:lnTo>
                  <a:pt x="1424746" y="27216"/>
                </a:lnTo>
                <a:cubicBezTo>
                  <a:pt x="1423968" y="27216"/>
                  <a:pt x="1423189" y="26224"/>
                  <a:pt x="1422410" y="26224"/>
                </a:cubicBezTo>
                <a:cubicBezTo>
                  <a:pt x="1422410" y="26224"/>
                  <a:pt x="1420854" y="25236"/>
                  <a:pt x="1420854" y="25730"/>
                </a:cubicBezTo>
                <a:lnTo>
                  <a:pt x="1419297" y="26722"/>
                </a:lnTo>
                <a:cubicBezTo>
                  <a:pt x="1420076" y="26722"/>
                  <a:pt x="1421633" y="27216"/>
                  <a:pt x="1421633" y="27216"/>
                </a:cubicBezTo>
                <a:cubicBezTo>
                  <a:pt x="1421633" y="27711"/>
                  <a:pt x="1420076" y="28205"/>
                  <a:pt x="1420076" y="28699"/>
                </a:cubicBezTo>
                <a:cubicBezTo>
                  <a:pt x="1420076" y="28699"/>
                  <a:pt x="1419297" y="29197"/>
                  <a:pt x="1418518" y="29691"/>
                </a:cubicBezTo>
                <a:cubicBezTo>
                  <a:pt x="1418518" y="30185"/>
                  <a:pt x="1417740" y="30680"/>
                  <a:pt x="1417740" y="30680"/>
                </a:cubicBezTo>
                <a:cubicBezTo>
                  <a:pt x="1416961" y="30680"/>
                  <a:pt x="1416183" y="29691"/>
                  <a:pt x="1415405" y="29691"/>
                </a:cubicBezTo>
                <a:cubicBezTo>
                  <a:pt x="1415405" y="30185"/>
                  <a:pt x="1414626" y="31174"/>
                  <a:pt x="1414626" y="31174"/>
                </a:cubicBezTo>
                <a:cubicBezTo>
                  <a:pt x="1413847" y="31174"/>
                  <a:pt x="1413069" y="30185"/>
                  <a:pt x="1412290" y="30185"/>
                </a:cubicBezTo>
                <a:lnTo>
                  <a:pt x="1411511" y="31174"/>
                </a:lnTo>
                <a:lnTo>
                  <a:pt x="1413069" y="32166"/>
                </a:lnTo>
                <a:cubicBezTo>
                  <a:pt x="1413069" y="32166"/>
                  <a:pt x="1412290" y="33155"/>
                  <a:pt x="1411511" y="33155"/>
                </a:cubicBezTo>
                <a:cubicBezTo>
                  <a:pt x="1411511" y="33155"/>
                  <a:pt x="1410734" y="32166"/>
                  <a:pt x="1409955" y="32166"/>
                </a:cubicBezTo>
                <a:cubicBezTo>
                  <a:pt x="1409176" y="32660"/>
                  <a:pt x="1409176" y="33155"/>
                  <a:pt x="1408398" y="33649"/>
                </a:cubicBezTo>
                <a:cubicBezTo>
                  <a:pt x="1408398" y="33649"/>
                  <a:pt x="1407619" y="32660"/>
                  <a:pt x="1406840" y="32660"/>
                </a:cubicBezTo>
                <a:cubicBezTo>
                  <a:pt x="1406840" y="32660"/>
                  <a:pt x="1407619" y="31668"/>
                  <a:pt x="1408398" y="31668"/>
                </a:cubicBezTo>
                <a:cubicBezTo>
                  <a:pt x="1408398" y="31174"/>
                  <a:pt x="1409176" y="30680"/>
                  <a:pt x="1409176" y="30680"/>
                </a:cubicBezTo>
                <a:cubicBezTo>
                  <a:pt x="1409176" y="30185"/>
                  <a:pt x="1407619" y="29691"/>
                  <a:pt x="1407619" y="29691"/>
                </a:cubicBezTo>
                <a:lnTo>
                  <a:pt x="1409176" y="28699"/>
                </a:lnTo>
                <a:cubicBezTo>
                  <a:pt x="1408398" y="28205"/>
                  <a:pt x="1407619" y="27711"/>
                  <a:pt x="1407619" y="27711"/>
                </a:cubicBezTo>
                <a:cubicBezTo>
                  <a:pt x="1406840" y="27711"/>
                  <a:pt x="1406840" y="28699"/>
                  <a:pt x="1406062" y="28699"/>
                </a:cubicBezTo>
                <a:cubicBezTo>
                  <a:pt x="1405283" y="28699"/>
                  <a:pt x="1404506" y="27711"/>
                  <a:pt x="1404506" y="27711"/>
                </a:cubicBezTo>
                <a:cubicBezTo>
                  <a:pt x="1403727" y="28205"/>
                  <a:pt x="1403727" y="28699"/>
                  <a:pt x="1402948" y="29197"/>
                </a:cubicBezTo>
                <a:cubicBezTo>
                  <a:pt x="1402170" y="29197"/>
                  <a:pt x="1402170" y="30185"/>
                  <a:pt x="1401391" y="30185"/>
                </a:cubicBezTo>
                <a:cubicBezTo>
                  <a:pt x="1401391" y="30185"/>
                  <a:pt x="1400612" y="29197"/>
                  <a:pt x="1399835" y="29197"/>
                </a:cubicBezTo>
                <a:cubicBezTo>
                  <a:pt x="1399056" y="29197"/>
                  <a:pt x="1399056" y="30185"/>
                  <a:pt x="1398277" y="30185"/>
                </a:cubicBezTo>
                <a:lnTo>
                  <a:pt x="1396720" y="29691"/>
                </a:lnTo>
                <a:cubicBezTo>
                  <a:pt x="1396720" y="29197"/>
                  <a:pt x="1398277" y="28699"/>
                  <a:pt x="1398277" y="28205"/>
                </a:cubicBezTo>
                <a:lnTo>
                  <a:pt x="1396720" y="27711"/>
                </a:lnTo>
                <a:cubicBezTo>
                  <a:pt x="1395941" y="27711"/>
                  <a:pt x="1395941" y="28699"/>
                  <a:pt x="1395164" y="28699"/>
                </a:cubicBezTo>
                <a:lnTo>
                  <a:pt x="1393606" y="27711"/>
                </a:lnTo>
                <a:cubicBezTo>
                  <a:pt x="1392828" y="28205"/>
                  <a:pt x="1392049" y="28699"/>
                  <a:pt x="1392049" y="29197"/>
                </a:cubicBezTo>
                <a:cubicBezTo>
                  <a:pt x="1391271" y="29197"/>
                  <a:pt x="1391271" y="29691"/>
                  <a:pt x="1390492" y="30185"/>
                </a:cubicBezTo>
                <a:cubicBezTo>
                  <a:pt x="1390492" y="30680"/>
                  <a:pt x="1389714" y="30680"/>
                  <a:pt x="1389714" y="31174"/>
                </a:cubicBezTo>
                <a:cubicBezTo>
                  <a:pt x="1388936" y="31174"/>
                  <a:pt x="1388157" y="32166"/>
                  <a:pt x="1388157" y="32166"/>
                </a:cubicBezTo>
                <a:lnTo>
                  <a:pt x="1386600" y="31668"/>
                </a:lnTo>
                <a:cubicBezTo>
                  <a:pt x="1386600" y="31174"/>
                  <a:pt x="1387378" y="30680"/>
                  <a:pt x="1387378" y="30185"/>
                </a:cubicBezTo>
                <a:lnTo>
                  <a:pt x="1385821" y="29691"/>
                </a:lnTo>
                <a:cubicBezTo>
                  <a:pt x="1385821" y="29197"/>
                  <a:pt x="1387378" y="28205"/>
                  <a:pt x="1387378" y="28205"/>
                </a:cubicBezTo>
                <a:cubicBezTo>
                  <a:pt x="1386600" y="28205"/>
                  <a:pt x="1385821" y="27711"/>
                  <a:pt x="1385821" y="27711"/>
                </a:cubicBezTo>
                <a:cubicBezTo>
                  <a:pt x="1385042" y="27711"/>
                  <a:pt x="1384265" y="28699"/>
                  <a:pt x="1384265" y="28699"/>
                </a:cubicBezTo>
                <a:cubicBezTo>
                  <a:pt x="1383486" y="28699"/>
                  <a:pt x="1383486" y="29197"/>
                  <a:pt x="1382707" y="29691"/>
                </a:cubicBezTo>
                <a:lnTo>
                  <a:pt x="1381929" y="30680"/>
                </a:lnTo>
                <a:cubicBezTo>
                  <a:pt x="1381150" y="30680"/>
                  <a:pt x="1380371" y="30185"/>
                  <a:pt x="1379593" y="30185"/>
                </a:cubicBezTo>
                <a:cubicBezTo>
                  <a:pt x="1379593" y="29691"/>
                  <a:pt x="1378037" y="29197"/>
                  <a:pt x="1378037" y="29197"/>
                </a:cubicBezTo>
                <a:lnTo>
                  <a:pt x="1379593" y="28205"/>
                </a:lnTo>
                <a:cubicBezTo>
                  <a:pt x="1379593" y="28205"/>
                  <a:pt x="1381150" y="27216"/>
                  <a:pt x="1380371" y="26722"/>
                </a:cubicBezTo>
                <a:cubicBezTo>
                  <a:pt x="1380371" y="26722"/>
                  <a:pt x="1379593" y="26224"/>
                  <a:pt x="1378815" y="26224"/>
                </a:cubicBezTo>
                <a:cubicBezTo>
                  <a:pt x="1378815" y="26722"/>
                  <a:pt x="1378037" y="26722"/>
                  <a:pt x="1378037" y="27216"/>
                </a:cubicBezTo>
                <a:cubicBezTo>
                  <a:pt x="1377258" y="27711"/>
                  <a:pt x="1376479" y="28205"/>
                  <a:pt x="1376479" y="28205"/>
                </a:cubicBezTo>
                <a:cubicBezTo>
                  <a:pt x="1376479" y="28699"/>
                  <a:pt x="1378037" y="29197"/>
                  <a:pt x="1378037" y="29197"/>
                </a:cubicBezTo>
                <a:cubicBezTo>
                  <a:pt x="1378037" y="29691"/>
                  <a:pt x="1376479" y="30185"/>
                  <a:pt x="1376479" y="30185"/>
                </a:cubicBezTo>
                <a:cubicBezTo>
                  <a:pt x="1376479" y="30680"/>
                  <a:pt x="1375701" y="31174"/>
                  <a:pt x="1375701" y="31174"/>
                </a:cubicBezTo>
                <a:lnTo>
                  <a:pt x="1373366" y="30680"/>
                </a:lnTo>
                <a:cubicBezTo>
                  <a:pt x="1373366" y="30185"/>
                  <a:pt x="1374922" y="29691"/>
                  <a:pt x="1374922" y="29197"/>
                </a:cubicBezTo>
                <a:lnTo>
                  <a:pt x="1373366" y="28699"/>
                </a:lnTo>
                <a:cubicBezTo>
                  <a:pt x="1373366" y="28205"/>
                  <a:pt x="1374143" y="27711"/>
                  <a:pt x="1374922" y="27711"/>
                </a:cubicBezTo>
                <a:cubicBezTo>
                  <a:pt x="1374922" y="27216"/>
                  <a:pt x="1375701" y="26224"/>
                  <a:pt x="1375701" y="26224"/>
                </a:cubicBezTo>
                <a:lnTo>
                  <a:pt x="1374143" y="25730"/>
                </a:lnTo>
                <a:cubicBezTo>
                  <a:pt x="1373366" y="25730"/>
                  <a:pt x="1373366" y="26722"/>
                  <a:pt x="1372587" y="26722"/>
                </a:cubicBezTo>
                <a:lnTo>
                  <a:pt x="1371030" y="25730"/>
                </a:lnTo>
                <a:cubicBezTo>
                  <a:pt x="1370251" y="25730"/>
                  <a:pt x="1370251" y="25236"/>
                  <a:pt x="1369472" y="24741"/>
                </a:cubicBezTo>
                <a:cubicBezTo>
                  <a:pt x="1369472" y="25236"/>
                  <a:pt x="1367916" y="25730"/>
                  <a:pt x="1367916" y="26224"/>
                </a:cubicBezTo>
                <a:lnTo>
                  <a:pt x="1369472" y="26722"/>
                </a:lnTo>
                <a:cubicBezTo>
                  <a:pt x="1369472" y="27216"/>
                  <a:pt x="1368694" y="27711"/>
                  <a:pt x="1368694" y="28205"/>
                </a:cubicBezTo>
                <a:lnTo>
                  <a:pt x="1370251" y="28699"/>
                </a:lnTo>
                <a:cubicBezTo>
                  <a:pt x="1370251" y="29197"/>
                  <a:pt x="1368694" y="29691"/>
                  <a:pt x="1368694" y="30185"/>
                </a:cubicBezTo>
                <a:cubicBezTo>
                  <a:pt x="1368694" y="30185"/>
                  <a:pt x="1367916" y="30680"/>
                  <a:pt x="1367916" y="31174"/>
                </a:cubicBezTo>
                <a:cubicBezTo>
                  <a:pt x="1367916" y="31174"/>
                  <a:pt x="1368694" y="31668"/>
                  <a:pt x="1369472" y="31668"/>
                </a:cubicBezTo>
                <a:lnTo>
                  <a:pt x="1367916" y="33155"/>
                </a:lnTo>
                <a:lnTo>
                  <a:pt x="1366359" y="32166"/>
                </a:lnTo>
                <a:lnTo>
                  <a:pt x="1364801" y="33155"/>
                </a:lnTo>
                <a:lnTo>
                  <a:pt x="1363244" y="32660"/>
                </a:lnTo>
                <a:cubicBezTo>
                  <a:pt x="1363244" y="32166"/>
                  <a:pt x="1364801" y="31174"/>
                  <a:pt x="1364801" y="31174"/>
                </a:cubicBezTo>
                <a:cubicBezTo>
                  <a:pt x="1364023" y="31174"/>
                  <a:pt x="1363244" y="30680"/>
                  <a:pt x="1362467" y="30680"/>
                </a:cubicBezTo>
                <a:lnTo>
                  <a:pt x="1361688" y="31668"/>
                </a:lnTo>
                <a:cubicBezTo>
                  <a:pt x="1360909" y="31668"/>
                  <a:pt x="1360131" y="31174"/>
                  <a:pt x="1359352" y="30680"/>
                </a:cubicBezTo>
                <a:cubicBezTo>
                  <a:pt x="1359352" y="30680"/>
                  <a:pt x="1358573" y="29691"/>
                  <a:pt x="1357795" y="29691"/>
                </a:cubicBezTo>
                <a:cubicBezTo>
                  <a:pt x="1357795" y="29691"/>
                  <a:pt x="1357017" y="29197"/>
                  <a:pt x="1356238" y="29197"/>
                </a:cubicBezTo>
                <a:cubicBezTo>
                  <a:pt x="1356238" y="29197"/>
                  <a:pt x="1355460" y="30185"/>
                  <a:pt x="1354681" y="30185"/>
                </a:cubicBezTo>
                <a:cubicBezTo>
                  <a:pt x="1354681" y="30680"/>
                  <a:pt x="1353902" y="31174"/>
                  <a:pt x="1353902" y="31174"/>
                </a:cubicBezTo>
                <a:cubicBezTo>
                  <a:pt x="1353124" y="31174"/>
                  <a:pt x="1352345" y="32166"/>
                  <a:pt x="1352345" y="32166"/>
                </a:cubicBezTo>
                <a:cubicBezTo>
                  <a:pt x="1351567" y="32166"/>
                  <a:pt x="1350789" y="31668"/>
                  <a:pt x="1350789" y="31668"/>
                </a:cubicBezTo>
                <a:cubicBezTo>
                  <a:pt x="1350010" y="31668"/>
                  <a:pt x="1350010" y="32660"/>
                  <a:pt x="1349231" y="32660"/>
                </a:cubicBezTo>
                <a:cubicBezTo>
                  <a:pt x="1349231" y="32166"/>
                  <a:pt x="1347674" y="32166"/>
                  <a:pt x="1347674" y="31668"/>
                </a:cubicBezTo>
                <a:cubicBezTo>
                  <a:pt x="1347674" y="31668"/>
                  <a:pt x="1349231" y="31174"/>
                  <a:pt x="1348453" y="30680"/>
                </a:cubicBezTo>
                <a:cubicBezTo>
                  <a:pt x="1348453" y="30185"/>
                  <a:pt x="1346896" y="30185"/>
                  <a:pt x="1346896" y="29691"/>
                </a:cubicBezTo>
                <a:cubicBezTo>
                  <a:pt x="1346896" y="29691"/>
                  <a:pt x="1348453" y="29197"/>
                  <a:pt x="1348453" y="28699"/>
                </a:cubicBezTo>
                <a:cubicBezTo>
                  <a:pt x="1348453" y="28205"/>
                  <a:pt x="1346896" y="28205"/>
                  <a:pt x="1346896" y="27711"/>
                </a:cubicBezTo>
                <a:cubicBezTo>
                  <a:pt x="1346118" y="28205"/>
                  <a:pt x="1345339" y="28699"/>
                  <a:pt x="1345339" y="29197"/>
                </a:cubicBezTo>
                <a:lnTo>
                  <a:pt x="1343782" y="30185"/>
                </a:lnTo>
                <a:lnTo>
                  <a:pt x="1342225" y="29197"/>
                </a:lnTo>
                <a:cubicBezTo>
                  <a:pt x="1342225" y="29197"/>
                  <a:pt x="1343003" y="28205"/>
                  <a:pt x="1343782" y="28205"/>
                </a:cubicBezTo>
                <a:cubicBezTo>
                  <a:pt x="1343782" y="27711"/>
                  <a:pt x="1344561" y="27216"/>
                  <a:pt x="1344561" y="27216"/>
                </a:cubicBezTo>
                <a:cubicBezTo>
                  <a:pt x="1345339" y="26722"/>
                  <a:pt x="1346118" y="26224"/>
                  <a:pt x="1346118" y="25730"/>
                </a:cubicBezTo>
                <a:cubicBezTo>
                  <a:pt x="1346118" y="25730"/>
                  <a:pt x="1347674" y="25236"/>
                  <a:pt x="1347674" y="24741"/>
                </a:cubicBezTo>
                <a:lnTo>
                  <a:pt x="1346118" y="23753"/>
                </a:lnTo>
                <a:cubicBezTo>
                  <a:pt x="1345339" y="24247"/>
                  <a:pt x="1344561" y="24741"/>
                  <a:pt x="1344561" y="25236"/>
                </a:cubicBezTo>
                <a:cubicBezTo>
                  <a:pt x="1343782" y="25730"/>
                  <a:pt x="1343003" y="26722"/>
                  <a:pt x="1341447" y="27216"/>
                </a:cubicBezTo>
                <a:cubicBezTo>
                  <a:pt x="1341447" y="27216"/>
                  <a:pt x="1340668" y="26224"/>
                  <a:pt x="1339890" y="26224"/>
                </a:cubicBezTo>
                <a:lnTo>
                  <a:pt x="1339111" y="27711"/>
                </a:lnTo>
                <a:cubicBezTo>
                  <a:pt x="1339111" y="27711"/>
                  <a:pt x="1339890" y="28205"/>
                  <a:pt x="1340668" y="28205"/>
                </a:cubicBezTo>
                <a:cubicBezTo>
                  <a:pt x="1340668" y="28699"/>
                  <a:pt x="1342225" y="29197"/>
                  <a:pt x="1342225" y="29197"/>
                </a:cubicBezTo>
                <a:cubicBezTo>
                  <a:pt x="1341447" y="29197"/>
                  <a:pt x="1341447" y="30185"/>
                  <a:pt x="1340668" y="30185"/>
                </a:cubicBezTo>
                <a:cubicBezTo>
                  <a:pt x="1340668" y="30185"/>
                  <a:pt x="1339890" y="29691"/>
                  <a:pt x="1339111" y="29691"/>
                </a:cubicBezTo>
                <a:cubicBezTo>
                  <a:pt x="1338332" y="29691"/>
                  <a:pt x="1338332" y="30680"/>
                  <a:pt x="1337554" y="30680"/>
                </a:cubicBezTo>
                <a:cubicBezTo>
                  <a:pt x="1337554" y="30680"/>
                  <a:pt x="1336776" y="29691"/>
                  <a:pt x="1335997" y="29691"/>
                </a:cubicBezTo>
                <a:cubicBezTo>
                  <a:pt x="1335997" y="29691"/>
                  <a:pt x="1335219" y="30680"/>
                  <a:pt x="1334440" y="30680"/>
                </a:cubicBezTo>
                <a:cubicBezTo>
                  <a:pt x="1334440" y="30680"/>
                  <a:pt x="1333662" y="30185"/>
                  <a:pt x="1332883" y="30185"/>
                </a:cubicBezTo>
                <a:cubicBezTo>
                  <a:pt x="1332883" y="30185"/>
                  <a:pt x="1332104" y="31174"/>
                  <a:pt x="1331326" y="31174"/>
                </a:cubicBezTo>
                <a:lnTo>
                  <a:pt x="1330548" y="32166"/>
                </a:lnTo>
                <a:cubicBezTo>
                  <a:pt x="1329769" y="32166"/>
                  <a:pt x="1328991" y="31174"/>
                  <a:pt x="1328991" y="31174"/>
                </a:cubicBezTo>
                <a:cubicBezTo>
                  <a:pt x="1328212" y="31668"/>
                  <a:pt x="1327433" y="32166"/>
                  <a:pt x="1327433" y="32660"/>
                </a:cubicBezTo>
                <a:cubicBezTo>
                  <a:pt x="1326655" y="32660"/>
                  <a:pt x="1326655" y="33649"/>
                  <a:pt x="1325877" y="33649"/>
                </a:cubicBezTo>
                <a:lnTo>
                  <a:pt x="1324320" y="32660"/>
                </a:lnTo>
                <a:cubicBezTo>
                  <a:pt x="1324320" y="32166"/>
                  <a:pt x="1325098" y="32166"/>
                  <a:pt x="1325877" y="31668"/>
                </a:cubicBezTo>
                <a:lnTo>
                  <a:pt x="1326655" y="30680"/>
                </a:lnTo>
                <a:lnTo>
                  <a:pt x="1325098" y="29691"/>
                </a:lnTo>
                <a:cubicBezTo>
                  <a:pt x="1325877" y="29197"/>
                  <a:pt x="1325877" y="29197"/>
                  <a:pt x="1326655" y="28699"/>
                </a:cubicBezTo>
                <a:cubicBezTo>
                  <a:pt x="1326655" y="28205"/>
                  <a:pt x="1327433" y="27711"/>
                  <a:pt x="1327433" y="27711"/>
                </a:cubicBezTo>
                <a:cubicBezTo>
                  <a:pt x="1328212" y="27216"/>
                  <a:pt x="1328991" y="28205"/>
                  <a:pt x="1329769" y="28205"/>
                </a:cubicBezTo>
                <a:lnTo>
                  <a:pt x="1330548" y="27216"/>
                </a:lnTo>
                <a:cubicBezTo>
                  <a:pt x="1331326" y="27216"/>
                  <a:pt x="1332104" y="28205"/>
                  <a:pt x="1332883" y="28205"/>
                </a:cubicBezTo>
                <a:lnTo>
                  <a:pt x="1333662" y="27216"/>
                </a:lnTo>
                <a:cubicBezTo>
                  <a:pt x="1333662" y="26722"/>
                  <a:pt x="1332104" y="26224"/>
                  <a:pt x="1332104" y="26224"/>
                </a:cubicBezTo>
                <a:cubicBezTo>
                  <a:pt x="1332104" y="25730"/>
                  <a:pt x="1333662" y="25236"/>
                  <a:pt x="1333662" y="25236"/>
                </a:cubicBezTo>
                <a:cubicBezTo>
                  <a:pt x="1332883" y="25236"/>
                  <a:pt x="1332104" y="24247"/>
                  <a:pt x="1332104" y="24247"/>
                </a:cubicBezTo>
                <a:cubicBezTo>
                  <a:pt x="1331326" y="24247"/>
                  <a:pt x="1330548" y="25236"/>
                  <a:pt x="1330548" y="25236"/>
                </a:cubicBezTo>
                <a:cubicBezTo>
                  <a:pt x="1329769" y="25236"/>
                  <a:pt x="1328991" y="24247"/>
                  <a:pt x="1328991" y="24247"/>
                </a:cubicBezTo>
                <a:cubicBezTo>
                  <a:pt x="1328212" y="24247"/>
                  <a:pt x="1328212" y="25730"/>
                  <a:pt x="1327433" y="25730"/>
                </a:cubicBezTo>
                <a:cubicBezTo>
                  <a:pt x="1326655" y="25730"/>
                  <a:pt x="1325877" y="24741"/>
                  <a:pt x="1325877" y="24741"/>
                </a:cubicBezTo>
                <a:cubicBezTo>
                  <a:pt x="1325877" y="25236"/>
                  <a:pt x="1324320" y="25730"/>
                  <a:pt x="1324320" y="25730"/>
                </a:cubicBezTo>
                <a:cubicBezTo>
                  <a:pt x="1324320" y="26224"/>
                  <a:pt x="1325877" y="26224"/>
                  <a:pt x="1325877" y="26722"/>
                </a:cubicBezTo>
                <a:cubicBezTo>
                  <a:pt x="1325877" y="27216"/>
                  <a:pt x="1325098" y="27216"/>
                  <a:pt x="1325098" y="27711"/>
                </a:cubicBezTo>
                <a:cubicBezTo>
                  <a:pt x="1324320" y="28205"/>
                  <a:pt x="1323541" y="28699"/>
                  <a:pt x="1323541" y="28699"/>
                </a:cubicBezTo>
                <a:cubicBezTo>
                  <a:pt x="1323541" y="29197"/>
                  <a:pt x="1325098" y="29691"/>
                  <a:pt x="1325098" y="29691"/>
                </a:cubicBezTo>
                <a:cubicBezTo>
                  <a:pt x="1325098" y="29691"/>
                  <a:pt x="1324320" y="30680"/>
                  <a:pt x="1323541" y="30680"/>
                </a:cubicBezTo>
                <a:cubicBezTo>
                  <a:pt x="1323541" y="30680"/>
                  <a:pt x="1321984" y="29691"/>
                  <a:pt x="1321984" y="30185"/>
                </a:cubicBezTo>
                <a:lnTo>
                  <a:pt x="1320427" y="31174"/>
                </a:lnTo>
                <a:cubicBezTo>
                  <a:pt x="1320427" y="30680"/>
                  <a:pt x="1318870" y="30680"/>
                  <a:pt x="1318870" y="30185"/>
                </a:cubicBezTo>
                <a:cubicBezTo>
                  <a:pt x="1318870" y="29691"/>
                  <a:pt x="1317313" y="29691"/>
                  <a:pt x="1317313" y="29197"/>
                </a:cubicBezTo>
                <a:cubicBezTo>
                  <a:pt x="1317313" y="29197"/>
                  <a:pt x="1318092" y="28699"/>
                  <a:pt x="1318870" y="28205"/>
                </a:cubicBezTo>
                <a:lnTo>
                  <a:pt x="1320427" y="29197"/>
                </a:lnTo>
                <a:cubicBezTo>
                  <a:pt x="1320427" y="29197"/>
                  <a:pt x="1321206" y="28205"/>
                  <a:pt x="1321984" y="28205"/>
                </a:cubicBezTo>
                <a:cubicBezTo>
                  <a:pt x="1321984" y="27711"/>
                  <a:pt x="1322762" y="27216"/>
                  <a:pt x="1322762" y="26722"/>
                </a:cubicBezTo>
                <a:cubicBezTo>
                  <a:pt x="1322762" y="26722"/>
                  <a:pt x="1321984" y="26224"/>
                  <a:pt x="1321206" y="26224"/>
                </a:cubicBezTo>
                <a:cubicBezTo>
                  <a:pt x="1321206" y="26224"/>
                  <a:pt x="1320427" y="27216"/>
                  <a:pt x="1319649" y="27216"/>
                </a:cubicBezTo>
                <a:cubicBezTo>
                  <a:pt x="1319649" y="27216"/>
                  <a:pt x="1318870" y="26224"/>
                  <a:pt x="1318092" y="26224"/>
                </a:cubicBezTo>
                <a:cubicBezTo>
                  <a:pt x="1318092" y="26224"/>
                  <a:pt x="1317313" y="27216"/>
                  <a:pt x="1316534" y="27216"/>
                </a:cubicBezTo>
                <a:cubicBezTo>
                  <a:pt x="1316534" y="27711"/>
                  <a:pt x="1315756" y="26722"/>
                  <a:pt x="1314978" y="26722"/>
                </a:cubicBezTo>
                <a:cubicBezTo>
                  <a:pt x="1314978" y="26722"/>
                  <a:pt x="1314199" y="27216"/>
                  <a:pt x="1314199" y="27711"/>
                </a:cubicBezTo>
                <a:cubicBezTo>
                  <a:pt x="1313421" y="28205"/>
                  <a:pt x="1312642" y="28205"/>
                  <a:pt x="1312642" y="28699"/>
                </a:cubicBezTo>
                <a:lnTo>
                  <a:pt x="1311085" y="29691"/>
                </a:lnTo>
                <a:lnTo>
                  <a:pt x="1309528" y="29197"/>
                </a:lnTo>
                <a:cubicBezTo>
                  <a:pt x="1309528" y="28699"/>
                  <a:pt x="1311085" y="28205"/>
                  <a:pt x="1311085" y="28205"/>
                </a:cubicBezTo>
                <a:cubicBezTo>
                  <a:pt x="1310306" y="27711"/>
                  <a:pt x="1308750" y="27216"/>
                  <a:pt x="1308750" y="27216"/>
                </a:cubicBezTo>
                <a:cubicBezTo>
                  <a:pt x="1308750" y="26722"/>
                  <a:pt x="1310306" y="26224"/>
                  <a:pt x="1310306" y="26224"/>
                </a:cubicBezTo>
                <a:cubicBezTo>
                  <a:pt x="1310306" y="25730"/>
                  <a:pt x="1308750" y="25236"/>
                  <a:pt x="1308750" y="25236"/>
                </a:cubicBezTo>
                <a:cubicBezTo>
                  <a:pt x="1307971" y="25236"/>
                  <a:pt x="1307971" y="26224"/>
                  <a:pt x="1307192" y="26224"/>
                </a:cubicBezTo>
                <a:cubicBezTo>
                  <a:pt x="1307192" y="26722"/>
                  <a:pt x="1308750" y="26722"/>
                  <a:pt x="1308750" y="27216"/>
                </a:cubicBezTo>
                <a:lnTo>
                  <a:pt x="1307971" y="28205"/>
                </a:lnTo>
                <a:cubicBezTo>
                  <a:pt x="1307192" y="28699"/>
                  <a:pt x="1306414" y="29197"/>
                  <a:pt x="1306414" y="29197"/>
                </a:cubicBezTo>
                <a:lnTo>
                  <a:pt x="1304857" y="28699"/>
                </a:lnTo>
                <a:cubicBezTo>
                  <a:pt x="1304857" y="28205"/>
                  <a:pt x="1306414" y="27711"/>
                  <a:pt x="1305635" y="27216"/>
                </a:cubicBezTo>
                <a:lnTo>
                  <a:pt x="1304079" y="26722"/>
                </a:lnTo>
                <a:cubicBezTo>
                  <a:pt x="1304079" y="26224"/>
                  <a:pt x="1302522" y="25730"/>
                  <a:pt x="1302522" y="25730"/>
                </a:cubicBezTo>
                <a:cubicBezTo>
                  <a:pt x="1302522" y="25730"/>
                  <a:pt x="1301743" y="26722"/>
                  <a:pt x="1300964" y="26722"/>
                </a:cubicBezTo>
                <a:cubicBezTo>
                  <a:pt x="1300964" y="27216"/>
                  <a:pt x="1300186" y="27711"/>
                  <a:pt x="1300186" y="27711"/>
                </a:cubicBezTo>
                <a:cubicBezTo>
                  <a:pt x="1299408" y="28205"/>
                  <a:pt x="1298629" y="28699"/>
                  <a:pt x="1298629" y="29197"/>
                </a:cubicBezTo>
                <a:cubicBezTo>
                  <a:pt x="1298629" y="29197"/>
                  <a:pt x="1297851" y="30185"/>
                  <a:pt x="1297072" y="30185"/>
                </a:cubicBezTo>
                <a:lnTo>
                  <a:pt x="1295515" y="29197"/>
                </a:lnTo>
                <a:cubicBezTo>
                  <a:pt x="1294736" y="29197"/>
                  <a:pt x="1294736" y="30185"/>
                  <a:pt x="1293958" y="30185"/>
                </a:cubicBezTo>
                <a:lnTo>
                  <a:pt x="1292401" y="29691"/>
                </a:lnTo>
                <a:cubicBezTo>
                  <a:pt x="1292401" y="29197"/>
                  <a:pt x="1293958" y="28699"/>
                  <a:pt x="1293958" y="28205"/>
                </a:cubicBezTo>
                <a:cubicBezTo>
                  <a:pt x="1293958" y="28205"/>
                  <a:pt x="1292401" y="27711"/>
                  <a:pt x="1291622" y="27711"/>
                </a:cubicBezTo>
                <a:cubicBezTo>
                  <a:pt x="1291622" y="27711"/>
                  <a:pt x="1290844" y="26722"/>
                  <a:pt x="1290065" y="26722"/>
                </a:cubicBezTo>
                <a:cubicBezTo>
                  <a:pt x="1290065" y="27216"/>
                  <a:pt x="1288509" y="27711"/>
                  <a:pt x="1288509" y="27711"/>
                </a:cubicBezTo>
                <a:cubicBezTo>
                  <a:pt x="1289287" y="28205"/>
                  <a:pt x="1290844" y="28205"/>
                  <a:pt x="1290844" y="28699"/>
                </a:cubicBezTo>
                <a:cubicBezTo>
                  <a:pt x="1290844" y="29197"/>
                  <a:pt x="1289287" y="29197"/>
                  <a:pt x="1289287" y="29691"/>
                </a:cubicBezTo>
                <a:cubicBezTo>
                  <a:pt x="1289287" y="30185"/>
                  <a:pt x="1290844" y="30185"/>
                  <a:pt x="1290844" y="30680"/>
                </a:cubicBezTo>
                <a:lnTo>
                  <a:pt x="1290065" y="31668"/>
                </a:lnTo>
                <a:cubicBezTo>
                  <a:pt x="1289287" y="32166"/>
                  <a:pt x="1288509" y="32660"/>
                  <a:pt x="1288509" y="32660"/>
                </a:cubicBezTo>
                <a:cubicBezTo>
                  <a:pt x="1286952" y="32166"/>
                  <a:pt x="1286173" y="31668"/>
                  <a:pt x="1284616" y="31174"/>
                </a:cubicBezTo>
                <a:cubicBezTo>
                  <a:pt x="1284616" y="30680"/>
                  <a:pt x="1286173" y="30185"/>
                  <a:pt x="1286173" y="30185"/>
                </a:cubicBezTo>
                <a:cubicBezTo>
                  <a:pt x="1286173" y="29691"/>
                  <a:pt x="1284616" y="29691"/>
                  <a:pt x="1284616" y="29197"/>
                </a:cubicBezTo>
                <a:lnTo>
                  <a:pt x="1286173" y="28205"/>
                </a:lnTo>
                <a:cubicBezTo>
                  <a:pt x="1285394" y="27711"/>
                  <a:pt x="1284616" y="27711"/>
                  <a:pt x="1283838" y="27216"/>
                </a:cubicBezTo>
                <a:cubicBezTo>
                  <a:pt x="1283838" y="27216"/>
                  <a:pt x="1283059" y="26722"/>
                  <a:pt x="1282281" y="26224"/>
                </a:cubicBezTo>
                <a:cubicBezTo>
                  <a:pt x="1281502" y="27216"/>
                  <a:pt x="1280723" y="27711"/>
                  <a:pt x="1279945" y="28699"/>
                </a:cubicBezTo>
                <a:cubicBezTo>
                  <a:pt x="1279945" y="29197"/>
                  <a:pt x="1281502" y="29197"/>
                  <a:pt x="1281502" y="29691"/>
                </a:cubicBezTo>
                <a:cubicBezTo>
                  <a:pt x="1281502" y="29691"/>
                  <a:pt x="1279945" y="30185"/>
                  <a:pt x="1279945" y="30680"/>
                </a:cubicBezTo>
                <a:cubicBezTo>
                  <a:pt x="1279945" y="31174"/>
                  <a:pt x="1281502" y="31174"/>
                  <a:pt x="1281502" y="31668"/>
                </a:cubicBezTo>
                <a:cubicBezTo>
                  <a:pt x="1282281" y="31668"/>
                  <a:pt x="1280723" y="32166"/>
                  <a:pt x="1280723" y="32660"/>
                </a:cubicBezTo>
                <a:lnTo>
                  <a:pt x="1282281" y="33155"/>
                </a:lnTo>
                <a:cubicBezTo>
                  <a:pt x="1281502" y="33649"/>
                  <a:pt x="1281502" y="34143"/>
                  <a:pt x="1280723" y="34637"/>
                </a:cubicBezTo>
                <a:lnTo>
                  <a:pt x="1279945" y="35630"/>
                </a:lnTo>
                <a:cubicBezTo>
                  <a:pt x="1279166" y="35630"/>
                  <a:pt x="1277610" y="34637"/>
                  <a:pt x="1277610" y="34637"/>
                </a:cubicBezTo>
                <a:cubicBezTo>
                  <a:pt x="1277610" y="34637"/>
                  <a:pt x="1279166" y="34143"/>
                  <a:pt x="1279166" y="33649"/>
                </a:cubicBezTo>
                <a:cubicBezTo>
                  <a:pt x="1278388" y="33155"/>
                  <a:pt x="1278388" y="33155"/>
                  <a:pt x="1277610" y="32660"/>
                </a:cubicBezTo>
                <a:cubicBezTo>
                  <a:pt x="1276831" y="32660"/>
                  <a:pt x="1276053" y="32166"/>
                  <a:pt x="1276053" y="32166"/>
                </a:cubicBezTo>
                <a:cubicBezTo>
                  <a:pt x="1275274" y="31668"/>
                  <a:pt x="1276831" y="31174"/>
                  <a:pt x="1276831" y="30680"/>
                </a:cubicBezTo>
                <a:cubicBezTo>
                  <a:pt x="1277610" y="30680"/>
                  <a:pt x="1278388" y="29691"/>
                  <a:pt x="1278388" y="29691"/>
                </a:cubicBezTo>
                <a:cubicBezTo>
                  <a:pt x="1278388" y="29691"/>
                  <a:pt x="1276831" y="29197"/>
                  <a:pt x="1276831" y="28699"/>
                </a:cubicBezTo>
                <a:cubicBezTo>
                  <a:pt x="1276053" y="28699"/>
                  <a:pt x="1275274" y="28205"/>
                  <a:pt x="1275274" y="28205"/>
                </a:cubicBezTo>
                <a:cubicBezTo>
                  <a:pt x="1274495" y="27711"/>
                  <a:pt x="1276053" y="27216"/>
                  <a:pt x="1276053" y="26722"/>
                </a:cubicBezTo>
                <a:cubicBezTo>
                  <a:pt x="1276053" y="26722"/>
                  <a:pt x="1277610" y="26224"/>
                  <a:pt x="1277610" y="25730"/>
                </a:cubicBezTo>
                <a:lnTo>
                  <a:pt x="1276053" y="25236"/>
                </a:lnTo>
                <a:cubicBezTo>
                  <a:pt x="1276053" y="24741"/>
                  <a:pt x="1274495" y="24247"/>
                  <a:pt x="1273717" y="24247"/>
                </a:cubicBezTo>
                <a:cubicBezTo>
                  <a:pt x="1273717" y="24741"/>
                  <a:pt x="1272939" y="24741"/>
                  <a:pt x="1272939" y="25236"/>
                </a:cubicBezTo>
                <a:cubicBezTo>
                  <a:pt x="1272939" y="25236"/>
                  <a:pt x="1274495" y="25730"/>
                  <a:pt x="1274495" y="26224"/>
                </a:cubicBezTo>
                <a:cubicBezTo>
                  <a:pt x="1274495" y="26224"/>
                  <a:pt x="1273717" y="26722"/>
                  <a:pt x="1272939" y="27216"/>
                </a:cubicBezTo>
                <a:cubicBezTo>
                  <a:pt x="1272939" y="27711"/>
                  <a:pt x="1272160" y="28205"/>
                  <a:pt x="1272160" y="28205"/>
                </a:cubicBezTo>
                <a:cubicBezTo>
                  <a:pt x="1271382" y="28205"/>
                  <a:pt x="1270603" y="27216"/>
                  <a:pt x="1269824" y="27711"/>
                </a:cubicBezTo>
                <a:cubicBezTo>
                  <a:pt x="1269824" y="27711"/>
                  <a:pt x="1269046" y="28205"/>
                  <a:pt x="1269046" y="28699"/>
                </a:cubicBezTo>
                <a:cubicBezTo>
                  <a:pt x="1268267" y="28699"/>
                  <a:pt x="1267489" y="29197"/>
                  <a:pt x="1267489" y="29691"/>
                </a:cubicBezTo>
                <a:cubicBezTo>
                  <a:pt x="1266711" y="30185"/>
                  <a:pt x="1266711" y="30185"/>
                  <a:pt x="1265932" y="30680"/>
                </a:cubicBezTo>
                <a:cubicBezTo>
                  <a:pt x="1265932" y="31174"/>
                  <a:pt x="1264375" y="31668"/>
                  <a:pt x="1265153" y="31668"/>
                </a:cubicBezTo>
                <a:cubicBezTo>
                  <a:pt x="1265153" y="32166"/>
                  <a:pt x="1265932" y="32660"/>
                  <a:pt x="1266711" y="32660"/>
                </a:cubicBezTo>
                <a:lnTo>
                  <a:pt x="1268267" y="33649"/>
                </a:lnTo>
                <a:cubicBezTo>
                  <a:pt x="1268267" y="33649"/>
                  <a:pt x="1267489" y="34637"/>
                  <a:pt x="1266711" y="34637"/>
                </a:cubicBezTo>
                <a:cubicBezTo>
                  <a:pt x="1266711" y="34637"/>
                  <a:pt x="1265932" y="33649"/>
                  <a:pt x="1265153" y="33649"/>
                </a:cubicBezTo>
                <a:cubicBezTo>
                  <a:pt x="1265153" y="34143"/>
                  <a:pt x="1264375" y="35131"/>
                  <a:pt x="1263596" y="35131"/>
                </a:cubicBezTo>
                <a:cubicBezTo>
                  <a:pt x="1263596" y="34637"/>
                  <a:pt x="1262818" y="34143"/>
                  <a:pt x="1262040" y="34143"/>
                </a:cubicBezTo>
                <a:lnTo>
                  <a:pt x="1260483" y="33155"/>
                </a:lnTo>
                <a:cubicBezTo>
                  <a:pt x="1259704" y="33155"/>
                  <a:pt x="1258925" y="32166"/>
                  <a:pt x="1258925" y="32660"/>
                </a:cubicBezTo>
                <a:cubicBezTo>
                  <a:pt x="1258147" y="32660"/>
                  <a:pt x="1257368" y="33155"/>
                  <a:pt x="1257368" y="33649"/>
                </a:cubicBezTo>
                <a:cubicBezTo>
                  <a:pt x="1256590" y="33649"/>
                  <a:pt x="1256590" y="34143"/>
                  <a:pt x="1255812" y="34637"/>
                </a:cubicBezTo>
                <a:cubicBezTo>
                  <a:pt x="1255812" y="35131"/>
                  <a:pt x="1255033" y="35131"/>
                  <a:pt x="1255033" y="35630"/>
                </a:cubicBezTo>
                <a:cubicBezTo>
                  <a:pt x="1254254" y="35630"/>
                  <a:pt x="1252697" y="35131"/>
                  <a:pt x="1252697" y="35131"/>
                </a:cubicBezTo>
                <a:cubicBezTo>
                  <a:pt x="1252697" y="34637"/>
                  <a:pt x="1254254" y="34143"/>
                  <a:pt x="1254254" y="33649"/>
                </a:cubicBezTo>
                <a:lnTo>
                  <a:pt x="1252697" y="33155"/>
                </a:lnTo>
                <a:cubicBezTo>
                  <a:pt x="1252697" y="32660"/>
                  <a:pt x="1253476" y="32166"/>
                  <a:pt x="1253476" y="31668"/>
                </a:cubicBezTo>
                <a:cubicBezTo>
                  <a:pt x="1254254" y="31668"/>
                  <a:pt x="1255033" y="31174"/>
                  <a:pt x="1255033" y="30680"/>
                </a:cubicBezTo>
                <a:lnTo>
                  <a:pt x="1256590" y="29691"/>
                </a:lnTo>
                <a:lnTo>
                  <a:pt x="1255033" y="28699"/>
                </a:lnTo>
                <a:cubicBezTo>
                  <a:pt x="1254254" y="28699"/>
                  <a:pt x="1253476" y="28205"/>
                  <a:pt x="1252697" y="27711"/>
                </a:cubicBezTo>
                <a:lnTo>
                  <a:pt x="1251141" y="27216"/>
                </a:lnTo>
                <a:lnTo>
                  <a:pt x="1252697" y="26224"/>
                </a:lnTo>
                <a:cubicBezTo>
                  <a:pt x="1252697" y="25730"/>
                  <a:pt x="1254254" y="25236"/>
                  <a:pt x="1254254" y="24741"/>
                </a:cubicBezTo>
                <a:cubicBezTo>
                  <a:pt x="1253476" y="24741"/>
                  <a:pt x="1252697" y="24247"/>
                  <a:pt x="1251919" y="24247"/>
                </a:cubicBezTo>
                <a:cubicBezTo>
                  <a:pt x="1251919" y="23753"/>
                  <a:pt x="1251141" y="23753"/>
                  <a:pt x="1250362" y="23259"/>
                </a:cubicBezTo>
                <a:cubicBezTo>
                  <a:pt x="1250362" y="23753"/>
                  <a:pt x="1249583" y="23753"/>
                  <a:pt x="1248805" y="24247"/>
                </a:cubicBezTo>
                <a:cubicBezTo>
                  <a:pt x="1248805" y="24741"/>
                  <a:pt x="1248026" y="25236"/>
                  <a:pt x="1248026" y="25236"/>
                </a:cubicBezTo>
                <a:cubicBezTo>
                  <a:pt x="1248026" y="25730"/>
                  <a:pt x="1246469" y="26224"/>
                  <a:pt x="1246469" y="26722"/>
                </a:cubicBezTo>
                <a:lnTo>
                  <a:pt x="1248026" y="27216"/>
                </a:lnTo>
                <a:cubicBezTo>
                  <a:pt x="1248026" y="27711"/>
                  <a:pt x="1247248" y="28205"/>
                  <a:pt x="1247248" y="28699"/>
                </a:cubicBezTo>
                <a:cubicBezTo>
                  <a:pt x="1246469" y="28699"/>
                  <a:pt x="1245691" y="29197"/>
                  <a:pt x="1245691" y="29691"/>
                </a:cubicBezTo>
                <a:lnTo>
                  <a:pt x="1247248" y="30185"/>
                </a:lnTo>
                <a:cubicBezTo>
                  <a:pt x="1247248" y="30680"/>
                  <a:pt x="1246469" y="31668"/>
                  <a:pt x="1245691" y="31668"/>
                </a:cubicBezTo>
                <a:cubicBezTo>
                  <a:pt x="1245691" y="31668"/>
                  <a:pt x="1244913" y="30680"/>
                  <a:pt x="1244134" y="30680"/>
                </a:cubicBezTo>
                <a:cubicBezTo>
                  <a:pt x="1244134" y="30680"/>
                  <a:pt x="1243355" y="31668"/>
                  <a:pt x="1242577" y="31668"/>
                </a:cubicBezTo>
                <a:cubicBezTo>
                  <a:pt x="1242577" y="32166"/>
                  <a:pt x="1241798" y="32660"/>
                  <a:pt x="1241798" y="32660"/>
                </a:cubicBezTo>
                <a:cubicBezTo>
                  <a:pt x="1241798" y="33155"/>
                  <a:pt x="1243355" y="33649"/>
                  <a:pt x="1243355" y="33649"/>
                </a:cubicBezTo>
                <a:cubicBezTo>
                  <a:pt x="1242577" y="34637"/>
                  <a:pt x="1241798" y="35131"/>
                  <a:pt x="1241019" y="36124"/>
                </a:cubicBezTo>
                <a:cubicBezTo>
                  <a:pt x="1239463" y="35131"/>
                  <a:pt x="1238684" y="34637"/>
                  <a:pt x="1237127" y="34143"/>
                </a:cubicBezTo>
                <a:lnTo>
                  <a:pt x="1235570" y="33649"/>
                </a:lnTo>
                <a:cubicBezTo>
                  <a:pt x="1235570" y="33155"/>
                  <a:pt x="1237127" y="32660"/>
                  <a:pt x="1237127" y="32166"/>
                </a:cubicBezTo>
                <a:cubicBezTo>
                  <a:pt x="1236349" y="32166"/>
                  <a:pt x="1235570" y="31668"/>
                  <a:pt x="1234792" y="31668"/>
                </a:cubicBezTo>
                <a:cubicBezTo>
                  <a:pt x="1234792" y="31174"/>
                  <a:pt x="1236349" y="30680"/>
                  <a:pt x="1236349" y="30185"/>
                </a:cubicBezTo>
                <a:lnTo>
                  <a:pt x="1234792" y="29691"/>
                </a:lnTo>
                <a:cubicBezTo>
                  <a:pt x="1234792" y="29197"/>
                  <a:pt x="1236349" y="28699"/>
                  <a:pt x="1236349" y="28205"/>
                </a:cubicBezTo>
                <a:cubicBezTo>
                  <a:pt x="1235570" y="28205"/>
                  <a:pt x="1234013" y="27711"/>
                  <a:pt x="1234013" y="27711"/>
                </a:cubicBezTo>
                <a:cubicBezTo>
                  <a:pt x="1234013" y="27216"/>
                  <a:pt x="1235570" y="26722"/>
                  <a:pt x="1235570" y="26224"/>
                </a:cubicBezTo>
                <a:lnTo>
                  <a:pt x="1234013" y="25730"/>
                </a:lnTo>
                <a:cubicBezTo>
                  <a:pt x="1233235" y="25236"/>
                  <a:pt x="1232456" y="25236"/>
                  <a:pt x="1232456" y="24741"/>
                </a:cubicBezTo>
                <a:cubicBezTo>
                  <a:pt x="1231678" y="25236"/>
                  <a:pt x="1230899" y="25730"/>
                  <a:pt x="1230899" y="25730"/>
                </a:cubicBezTo>
                <a:cubicBezTo>
                  <a:pt x="1230121" y="26224"/>
                  <a:pt x="1229343" y="26722"/>
                  <a:pt x="1229343" y="27216"/>
                </a:cubicBezTo>
                <a:lnTo>
                  <a:pt x="1230899" y="27711"/>
                </a:lnTo>
                <a:cubicBezTo>
                  <a:pt x="1230899" y="28205"/>
                  <a:pt x="1230121" y="28699"/>
                  <a:pt x="1230121" y="28699"/>
                </a:cubicBezTo>
                <a:cubicBezTo>
                  <a:pt x="1229343" y="29197"/>
                  <a:pt x="1228564" y="29691"/>
                  <a:pt x="1228564" y="30185"/>
                </a:cubicBezTo>
                <a:cubicBezTo>
                  <a:pt x="1227785" y="30185"/>
                  <a:pt x="1227785" y="30680"/>
                  <a:pt x="1227007" y="31174"/>
                </a:cubicBezTo>
                <a:cubicBezTo>
                  <a:pt x="1226228" y="31668"/>
                  <a:pt x="1225449" y="32660"/>
                  <a:pt x="1224672" y="33155"/>
                </a:cubicBezTo>
                <a:cubicBezTo>
                  <a:pt x="1223893" y="33155"/>
                  <a:pt x="1223114" y="32660"/>
                  <a:pt x="1223114" y="32660"/>
                </a:cubicBezTo>
                <a:cubicBezTo>
                  <a:pt x="1222336" y="32166"/>
                  <a:pt x="1221557" y="32166"/>
                  <a:pt x="1220779" y="31668"/>
                </a:cubicBezTo>
                <a:cubicBezTo>
                  <a:pt x="1220779" y="31174"/>
                  <a:pt x="1220000" y="31174"/>
                  <a:pt x="1219222" y="30680"/>
                </a:cubicBezTo>
                <a:lnTo>
                  <a:pt x="1220779" y="29691"/>
                </a:lnTo>
                <a:lnTo>
                  <a:pt x="1219222" y="28699"/>
                </a:lnTo>
                <a:cubicBezTo>
                  <a:pt x="1219222" y="28699"/>
                  <a:pt x="1220000" y="28205"/>
                  <a:pt x="1220000" y="27711"/>
                </a:cubicBezTo>
                <a:cubicBezTo>
                  <a:pt x="1220779" y="27216"/>
                  <a:pt x="1220779" y="27216"/>
                  <a:pt x="1221557" y="26722"/>
                </a:cubicBezTo>
                <a:cubicBezTo>
                  <a:pt x="1222336" y="26224"/>
                  <a:pt x="1222336" y="25730"/>
                  <a:pt x="1223114" y="25730"/>
                </a:cubicBezTo>
                <a:cubicBezTo>
                  <a:pt x="1223114" y="25236"/>
                  <a:pt x="1223893" y="24741"/>
                  <a:pt x="1223893" y="24247"/>
                </a:cubicBezTo>
                <a:cubicBezTo>
                  <a:pt x="1224672" y="24247"/>
                  <a:pt x="1222336" y="23753"/>
                  <a:pt x="1222336" y="23753"/>
                </a:cubicBezTo>
                <a:cubicBezTo>
                  <a:pt x="1221557" y="24247"/>
                  <a:pt x="1220779" y="25236"/>
                  <a:pt x="1220000" y="25730"/>
                </a:cubicBezTo>
                <a:cubicBezTo>
                  <a:pt x="1219222" y="26224"/>
                  <a:pt x="1219222" y="26722"/>
                  <a:pt x="1218444" y="26722"/>
                </a:cubicBezTo>
                <a:cubicBezTo>
                  <a:pt x="1218444" y="27216"/>
                  <a:pt x="1216886" y="26224"/>
                  <a:pt x="1216886" y="26224"/>
                </a:cubicBezTo>
                <a:cubicBezTo>
                  <a:pt x="1216108" y="26224"/>
                  <a:pt x="1215329" y="27216"/>
                  <a:pt x="1215329" y="27216"/>
                </a:cubicBezTo>
                <a:cubicBezTo>
                  <a:pt x="1215329" y="27711"/>
                  <a:pt x="1214550" y="27711"/>
                  <a:pt x="1213773" y="28205"/>
                </a:cubicBezTo>
                <a:cubicBezTo>
                  <a:pt x="1213773" y="28699"/>
                  <a:pt x="1212994" y="29197"/>
                  <a:pt x="1212994" y="29197"/>
                </a:cubicBezTo>
                <a:cubicBezTo>
                  <a:pt x="1212994" y="29691"/>
                  <a:pt x="1214550" y="30185"/>
                  <a:pt x="1214550" y="30185"/>
                </a:cubicBezTo>
                <a:cubicBezTo>
                  <a:pt x="1214550" y="30680"/>
                  <a:pt x="1212994" y="31174"/>
                  <a:pt x="1212994" y="31174"/>
                </a:cubicBezTo>
                <a:cubicBezTo>
                  <a:pt x="1213773" y="31174"/>
                  <a:pt x="1214550" y="32166"/>
                  <a:pt x="1214550" y="32166"/>
                </a:cubicBezTo>
                <a:lnTo>
                  <a:pt x="1213773" y="33155"/>
                </a:lnTo>
                <a:cubicBezTo>
                  <a:pt x="1212994" y="33155"/>
                  <a:pt x="1212215" y="32660"/>
                  <a:pt x="1212215" y="32660"/>
                </a:cubicBezTo>
                <a:cubicBezTo>
                  <a:pt x="1211437" y="32166"/>
                  <a:pt x="1209880" y="31668"/>
                  <a:pt x="1209880" y="31668"/>
                </a:cubicBezTo>
                <a:cubicBezTo>
                  <a:pt x="1209880" y="31174"/>
                  <a:pt x="1211437" y="30680"/>
                  <a:pt x="1211437" y="30680"/>
                </a:cubicBezTo>
                <a:cubicBezTo>
                  <a:pt x="1211437" y="30185"/>
                  <a:pt x="1209880" y="30185"/>
                  <a:pt x="1209880" y="29691"/>
                </a:cubicBezTo>
                <a:cubicBezTo>
                  <a:pt x="1209880" y="29197"/>
                  <a:pt x="1211437" y="28699"/>
                  <a:pt x="1211437" y="28699"/>
                </a:cubicBezTo>
                <a:cubicBezTo>
                  <a:pt x="1210658" y="28205"/>
                  <a:pt x="1209101" y="28205"/>
                  <a:pt x="1209101" y="27711"/>
                </a:cubicBezTo>
                <a:cubicBezTo>
                  <a:pt x="1209101" y="27216"/>
                  <a:pt x="1207544" y="27216"/>
                  <a:pt x="1207544" y="26722"/>
                </a:cubicBezTo>
                <a:cubicBezTo>
                  <a:pt x="1207544" y="27216"/>
                  <a:pt x="1205987" y="27711"/>
                  <a:pt x="1205987" y="28205"/>
                </a:cubicBezTo>
                <a:lnTo>
                  <a:pt x="1208323" y="28699"/>
                </a:lnTo>
                <a:cubicBezTo>
                  <a:pt x="1208323" y="29197"/>
                  <a:pt x="1206766" y="29691"/>
                  <a:pt x="1206766" y="29691"/>
                </a:cubicBezTo>
                <a:cubicBezTo>
                  <a:pt x="1206766" y="30185"/>
                  <a:pt x="1205987" y="31174"/>
                  <a:pt x="1205209" y="31174"/>
                </a:cubicBezTo>
                <a:lnTo>
                  <a:pt x="1203651" y="30185"/>
                </a:lnTo>
                <a:cubicBezTo>
                  <a:pt x="1202874" y="30185"/>
                  <a:pt x="1202874" y="31174"/>
                  <a:pt x="1202095" y="31174"/>
                </a:cubicBezTo>
                <a:cubicBezTo>
                  <a:pt x="1201316" y="31174"/>
                  <a:pt x="1201316" y="30680"/>
                  <a:pt x="1200538" y="30680"/>
                </a:cubicBezTo>
                <a:cubicBezTo>
                  <a:pt x="1199759" y="30185"/>
                  <a:pt x="1198980" y="29691"/>
                  <a:pt x="1198980" y="29691"/>
                </a:cubicBezTo>
                <a:cubicBezTo>
                  <a:pt x="1198980" y="29197"/>
                  <a:pt x="1200538" y="28699"/>
                  <a:pt x="1199759" y="28699"/>
                </a:cubicBezTo>
                <a:cubicBezTo>
                  <a:pt x="1199759" y="28205"/>
                  <a:pt x="1198202" y="27711"/>
                  <a:pt x="1198202" y="27711"/>
                </a:cubicBezTo>
                <a:cubicBezTo>
                  <a:pt x="1198202" y="27711"/>
                  <a:pt x="1197424" y="26722"/>
                  <a:pt x="1196645" y="26722"/>
                </a:cubicBezTo>
                <a:cubicBezTo>
                  <a:pt x="1196645" y="26722"/>
                  <a:pt x="1195867" y="27711"/>
                  <a:pt x="1195088" y="27711"/>
                </a:cubicBezTo>
                <a:cubicBezTo>
                  <a:pt x="1195088" y="28205"/>
                  <a:pt x="1194310" y="28699"/>
                  <a:pt x="1194310" y="29197"/>
                </a:cubicBezTo>
                <a:lnTo>
                  <a:pt x="1195867" y="29691"/>
                </a:lnTo>
                <a:cubicBezTo>
                  <a:pt x="1195088" y="30185"/>
                  <a:pt x="1195088" y="30680"/>
                  <a:pt x="1194310" y="31174"/>
                </a:cubicBezTo>
                <a:lnTo>
                  <a:pt x="1192753" y="30185"/>
                </a:lnTo>
                <a:cubicBezTo>
                  <a:pt x="1191974" y="29691"/>
                  <a:pt x="1191196" y="29197"/>
                  <a:pt x="1191196" y="29197"/>
                </a:cubicBezTo>
                <a:cubicBezTo>
                  <a:pt x="1190417" y="29197"/>
                  <a:pt x="1189639" y="28205"/>
                  <a:pt x="1188860" y="28205"/>
                </a:cubicBezTo>
                <a:lnTo>
                  <a:pt x="1188082" y="29691"/>
                </a:lnTo>
                <a:cubicBezTo>
                  <a:pt x="1187303" y="29197"/>
                  <a:pt x="1186525" y="28699"/>
                  <a:pt x="1185746" y="28699"/>
                </a:cubicBezTo>
                <a:cubicBezTo>
                  <a:pt x="1185746" y="28205"/>
                  <a:pt x="1187303" y="27711"/>
                  <a:pt x="1187303" y="27711"/>
                </a:cubicBezTo>
                <a:cubicBezTo>
                  <a:pt x="1187303" y="27216"/>
                  <a:pt x="1188860" y="26722"/>
                  <a:pt x="1188860" y="26722"/>
                </a:cubicBezTo>
                <a:cubicBezTo>
                  <a:pt x="1188860" y="26224"/>
                  <a:pt x="1187303" y="25730"/>
                  <a:pt x="1187303" y="25730"/>
                </a:cubicBezTo>
                <a:cubicBezTo>
                  <a:pt x="1186525" y="25236"/>
                  <a:pt x="1185746" y="25236"/>
                  <a:pt x="1184968" y="24741"/>
                </a:cubicBezTo>
                <a:cubicBezTo>
                  <a:pt x="1184189" y="25730"/>
                  <a:pt x="1183410" y="26224"/>
                  <a:pt x="1182632" y="27216"/>
                </a:cubicBezTo>
                <a:cubicBezTo>
                  <a:pt x="1181854" y="27216"/>
                  <a:pt x="1181854" y="27711"/>
                  <a:pt x="1181075" y="28205"/>
                </a:cubicBezTo>
                <a:cubicBezTo>
                  <a:pt x="1180297" y="28699"/>
                  <a:pt x="1179518" y="29691"/>
                  <a:pt x="1178740" y="30185"/>
                </a:cubicBezTo>
                <a:cubicBezTo>
                  <a:pt x="1177961" y="30680"/>
                  <a:pt x="1177961" y="31174"/>
                  <a:pt x="1177183" y="31174"/>
                </a:cubicBezTo>
                <a:cubicBezTo>
                  <a:pt x="1176404" y="31174"/>
                  <a:pt x="1176404" y="30680"/>
                  <a:pt x="1175626" y="30680"/>
                </a:cubicBezTo>
                <a:cubicBezTo>
                  <a:pt x="1174847" y="30185"/>
                  <a:pt x="1174069" y="30185"/>
                  <a:pt x="1174069" y="29691"/>
                </a:cubicBezTo>
                <a:cubicBezTo>
                  <a:pt x="1174069" y="29691"/>
                  <a:pt x="1175626" y="28699"/>
                  <a:pt x="1174847" y="28699"/>
                </a:cubicBezTo>
                <a:lnTo>
                  <a:pt x="1173290" y="27711"/>
                </a:lnTo>
                <a:lnTo>
                  <a:pt x="1172511" y="28699"/>
                </a:lnTo>
                <a:cubicBezTo>
                  <a:pt x="1171733" y="29197"/>
                  <a:pt x="1170955" y="29691"/>
                  <a:pt x="1170955" y="30185"/>
                </a:cubicBezTo>
                <a:lnTo>
                  <a:pt x="1172511" y="30680"/>
                </a:lnTo>
                <a:cubicBezTo>
                  <a:pt x="1172511" y="31174"/>
                  <a:pt x="1171733" y="31668"/>
                  <a:pt x="1170955" y="32166"/>
                </a:cubicBezTo>
                <a:cubicBezTo>
                  <a:pt x="1170955" y="32166"/>
                  <a:pt x="1170176" y="32660"/>
                  <a:pt x="1170176" y="33155"/>
                </a:cubicBezTo>
                <a:cubicBezTo>
                  <a:pt x="1169398" y="33649"/>
                  <a:pt x="1168619" y="33649"/>
                  <a:pt x="1168619" y="34143"/>
                </a:cubicBezTo>
                <a:cubicBezTo>
                  <a:pt x="1168619" y="34143"/>
                  <a:pt x="1167840" y="35131"/>
                  <a:pt x="1167062" y="35131"/>
                </a:cubicBezTo>
                <a:lnTo>
                  <a:pt x="1165505" y="34637"/>
                </a:lnTo>
                <a:cubicBezTo>
                  <a:pt x="1165505" y="34143"/>
                  <a:pt x="1166284" y="33649"/>
                  <a:pt x="1167062" y="33155"/>
                </a:cubicBezTo>
                <a:lnTo>
                  <a:pt x="1167840" y="32166"/>
                </a:lnTo>
                <a:lnTo>
                  <a:pt x="1166284" y="31174"/>
                </a:lnTo>
                <a:cubicBezTo>
                  <a:pt x="1166284" y="31174"/>
                  <a:pt x="1165505" y="32660"/>
                  <a:pt x="1164727" y="32660"/>
                </a:cubicBezTo>
                <a:cubicBezTo>
                  <a:pt x="1164727" y="32660"/>
                  <a:pt x="1163948" y="31668"/>
                  <a:pt x="1163170" y="31668"/>
                </a:cubicBezTo>
                <a:cubicBezTo>
                  <a:pt x="1163948" y="31174"/>
                  <a:pt x="1163948" y="30680"/>
                  <a:pt x="1164727" y="30680"/>
                </a:cubicBezTo>
                <a:cubicBezTo>
                  <a:pt x="1164727" y="30185"/>
                  <a:pt x="1165505" y="29691"/>
                  <a:pt x="1166284" y="29197"/>
                </a:cubicBezTo>
                <a:lnTo>
                  <a:pt x="1163948" y="28699"/>
                </a:lnTo>
                <a:cubicBezTo>
                  <a:pt x="1163948" y="28205"/>
                  <a:pt x="1165505" y="27711"/>
                  <a:pt x="1165505" y="27711"/>
                </a:cubicBezTo>
                <a:cubicBezTo>
                  <a:pt x="1165505" y="27216"/>
                  <a:pt x="1166284" y="26722"/>
                  <a:pt x="1167062" y="26224"/>
                </a:cubicBezTo>
                <a:cubicBezTo>
                  <a:pt x="1167062" y="26224"/>
                  <a:pt x="1167840" y="25730"/>
                  <a:pt x="1168619" y="25236"/>
                </a:cubicBezTo>
                <a:cubicBezTo>
                  <a:pt x="1167840" y="25236"/>
                  <a:pt x="1167062" y="24247"/>
                  <a:pt x="1166284" y="24247"/>
                </a:cubicBezTo>
                <a:cubicBezTo>
                  <a:pt x="1166284" y="24741"/>
                  <a:pt x="1165505" y="25236"/>
                  <a:pt x="1165505" y="25730"/>
                </a:cubicBezTo>
                <a:cubicBezTo>
                  <a:pt x="1164727" y="25730"/>
                  <a:pt x="1163948" y="26224"/>
                  <a:pt x="1163948" y="26722"/>
                </a:cubicBezTo>
                <a:cubicBezTo>
                  <a:pt x="1163170" y="27216"/>
                  <a:pt x="1163170" y="27216"/>
                  <a:pt x="1162391" y="27711"/>
                </a:cubicBezTo>
                <a:cubicBezTo>
                  <a:pt x="1161613" y="28699"/>
                  <a:pt x="1160834" y="29197"/>
                  <a:pt x="1160056" y="30185"/>
                </a:cubicBezTo>
                <a:cubicBezTo>
                  <a:pt x="1160056" y="29691"/>
                  <a:pt x="1157720" y="29197"/>
                  <a:pt x="1158499" y="29197"/>
                </a:cubicBezTo>
                <a:cubicBezTo>
                  <a:pt x="1158499" y="28699"/>
                  <a:pt x="1159277" y="28205"/>
                  <a:pt x="1159277" y="28205"/>
                </a:cubicBezTo>
                <a:cubicBezTo>
                  <a:pt x="1160056" y="27711"/>
                  <a:pt x="1160834" y="27216"/>
                  <a:pt x="1160834" y="26722"/>
                </a:cubicBezTo>
                <a:lnTo>
                  <a:pt x="1159277" y="26224"/>
                </a:lnTo>
                <a:cubicBezTo>
                  <a:pt x="1159277" y="25730"/>
                  <a:pt x="1160056" y="25236"/>
                  <a:pt x="1160056" y="24741"/>
                </a:cubicBezTo>
                <a:cubicBezTo>
                  <a:pt x="1160834" y="24741"/>
                  <a:pt x="1161613" y="24247"/>
                  <a:pt x="1161613" y="23753"/>
                </a:cubicBezTo>
                <a:cubicBezTo>
                  <a:pt x="1160834" y="23753"/>
                  <a:pt x="1160834" y="22761"/>
                  <a:pt x="1160056" y="22761"/>
                </a:cubicBezTo>
                <a:cubicBezTo>
                  <a:pt x="1160056" y="23259"/>
                  <a:pt x="1158499" y="23753"/>
                  <a:pt x="1158499" y="24247"/>
                </a:cubicBezTo>
                <a:cubicBezTo>
                  <a:pt x="1158499" y="24247"/>
                  <a:pt x="1157720" y="24741"/>
                  <a:pt x="1156941" y="25236"/>
                </a:cubicBezTo>
                <a:cubicBezTo>
                  <a:pt x="1156941" y="25730"/>
                  <a:pt x="1156163" y="25730"/>
                  <a:pt x="1156163" y="26224"/>
                </a:cubicBezTo>
                <a:cubicBezTo>
                  <a:pt x="1155385" y="26722"/>
                  <a:pt x="1155385" y="27216"/>
                  <a:pt x="1154606" y="27216"/>
                </a:cubicBezTo>
                <a:cubicBezTo>
                  <a:pt x="1154606" y="27711"/>
                  <a:pt x="1153049" y="28205"/>
                  <a:pt x="1153049" y="28699"/>
                </a:cubicBezTo>
                <a:lnTo>
                  <a:pt x="1155385" y="29197"/>
                </a:lnTo>
                <a:cubicBezTo>
                  <a:pt x="1154606" y="29691"/>
                  <a:pt x="1153828" y="30185"/>
                  <a:pt x="1153828" y="30680"/>
                </a:cubicBezTo>
                <a:cubicBezTo>
                  <a:pt x="1153049" y="30680"/>
                  <a:pt x="1153049" y="31174"/>
                  <a:pt x="1152271" y="31668"/>
                </a:cubicBezTo>
                <a:lnTo>
                  <a:pt x="1150714" y="30680"/>
                </a:lnTo>
                <a:cubicBezTo>
                  <a:pt x="1149935" y="31668"/>
                  <a:pt x="1149157" y="32166"/>
                  <a:pt x="1148378" y="33155"/>
                </a:cubicBezTo>
                <a:cubicBezTo>
                  <a:pt x="1147600" y="32660"/>
                  <a:pt x="1146042" y="32166"/>
                  <a:pt x="1146042" y="32166"/>
                </a:cubicBezTo>
                <a:cubicBezTo>
                  <a:pt x="1146042" y="31668"/>
                  <a:pt x="1147600" y="31174"/>
                  <a:pt x="1147600" y="31174"/>
                </a:cubicBezTo>
                <a:cubicBezTo>
                  <a:pt x="1147600" y="30680"/>
                  <a:pt x="1146042" y="30185"/>
                  <a:pt x="1146042" y="30185"/>
                </a:cubicBezTo>
                <a:lnTo>
                  <a:pt x="1144486" y="31174"/>
                </a:lnTo>
                <a:cubicBezTo>
                  <a:pt x="1144486" y="31174"/>
                  <a:pt x="1142929" y="30680"/>
                  <a:pt x="1142929" y="30185"/>
                </a:cubicBezTo>
                <a:lnTo>
                  <a:pt x="1144486" y="29197"/>
                </a:lnTo>
                <a:cubicBezTo>
                  <a:pt x="1143707" y="29197"/>
                  <a:pt x="1142929" y="28699"/>
                  <a:pt x="1142150" y="28699"/>
                </a:cubicBezTo>
                <a:cubicBezTo>
                  <a:pt x="1142150" y="28205"/>
                  <a:pt x="1141371" y="29691"/>
                  <a:pt x="1141371" y="29691"/>
                </a:cubicBezTo>
                <a:cubicBezTo>
                  <a:pt x="1140593" y="29691"/>
                  <a:pt x="1139815" y="28699"/>
                  <a:pt x="1139036" y="28699"/>
                </a:cubicBezTo>
                <a:cubicBezTo>
                  <a:pt x="1138258" y="29691"/>
                  <a:pt x="1137479" y="30185"/>
                  <a:pt x="1136701" y="30680"/>
                </a:cubicBezTo>
                <a:cubicBezTo>
                  <a:pt x="1135922" y="31174"/>
                  <a:pt x="1135922" y="31668"/>
                  <a:pt x="1135143" y="32166"/>
                </a:cubicBezTo>
                <a:cubicBezTo>
                  <a:pt x="1135143" y="32166"/>
                  <a:pt x="1134365" y="32660"/>
                  <a:pt x="1134365" y="33155"/>
                </a:cubicBezTo>
                <a:cubicBezTo>
                  <a:pt x="1133587" y="33155"/>
                  <a:pt x="1132808" y="34143"/>
                  <a:pt x="1132808" y="34143"/>
                </a:cubicBezTo>
                <a:cubicBezTo>
                  <a:pt x="1132808" y="34637"/>
                  <a:pt x="1134365" y="35131"/>
                  <a:pt x="1134365" y="35131"/>
                </a:cubicBezTo>
                <a:cubicBezTo>
                  <a:pt x="1134365" y="35630"/>
                  <a:pt x="1133587" y="36124"/>
                  <a:pt x="1132808" y="36124"/>
                </a:cubicBezTo>
                <a:cubicBezTo>
                  <a:pt x="1132808" y="36618"/>
                  <a:pt x="1132030" y="37112"/>
                  <a:pt x="1132030" y="37112"/>
                </a:cubicBezTo>
                <a:cubicBezTo>
                  <a:pt x="1130472" y="36618"/>
                  <a:pt x="1129694" y="36124"/>
                  <a:pt x="1128137" y="35630"/>
                </a:cubicBezTo>
                <a:cubicBezTo>
                  <a:pt x="1128137" y="35131"/>
                  <a:pt x="1129694" y="34637"/>
                  <a:pt x="1129694" y="34637"/>
                </a:cubicBezTo>
                <a:cubicBezTo>
                  <a:pt x="1129694" y="34143"/>
                  <a:pt x="1128137" y="33649"/>
                  <a:pt x="1128137" y="33649"/>
                </a:cubicBezTo>
                <a:cubicBezTo>
                  <a:pt x="1127359" y="33155"/>
                  <a:pt x="1126580" y="33155"/>
                  <a:pt x="1125801" y="32660"/>
                </a:cubicBezTo>
                <a:cubicBezTo>
                  <a:pt x="1125801" y="32660"/>
                  <a:pt x="1125023" y="32166"/>
                  <a:pt x="1124244" y="32166"/>
                </a:cubicBezTo>
                <a:cubicBezTo>
                  <a:pt x="1123466" y="31668"/>
                  <a:pt x="1123466" y="31174"/>
                  <a:pt x="1122688" y="31174"/>
                </a:cubicBezTo>
                <a:lnTo>
                  <a:pt x="1121131" y="30185"/>
                </a:lnTo>
                <a:lnTo>
                  <a:pt x="1121909" y="29197"/>
                </a:lnTo>
                <a:cubicBezTo>
                  <a:pt x="1122688" y="28699"/>
                  <a:pt x="1123466" y="28205"/>
                  <a:pt x="1123466" y="28205"/>
                </a:cubicBezTo>
                <a:cubicBezTo>
                  <a:pt x="1124244" y="28205"/>
                  <a:pt x="1125023" y="28699"/>
                  <a:pt x="1125023" y="28699"/>
                </a:cubicBezTo>
                <a:cubicBezTo>
                  <a:pt x="1125801" y="28699"/>
                  <a:pt x="1125801" y="27711"/>
                  <a:pt x="1126580" y="27711"/>
                </a:cubicBezTo>
                <a:cubicBezTo>
                  <a:pt x="1125801" y="27216"/>
                  <a:pt x="1124244" y="26722"/>
                  <a:pt x="1123466" y="26224"/>
                </a:cubicBezTo>
                <a:cubicBezTo>
                  <a:pt x="1122688" y="26224"/>
                  <a:pt x="1122688" y="27216"/>
                  <a:pt x="1121909" y="27216"/>
                </a:cubicBezTo>
                <a:lnTo>
                  <a:pt x="1120352" y="26224"/>
                </a:lnTo>
                <a:cubicBezTo>
                  <a:pt x="1119573" y="26722"/>
                  <a:pt x="1118795" y="27216"/>
                  <a:pt x="1118795" y="27711"/>
                </a:cubicBezTo>
                <a:cubicBezTo>
                  <a:pt x="1118017" y="27711"/>
                  <a:pt x="1118017" y="28205"/>
                  <a:pt x="1117238" y="28699"/>
                </a:cubicBezTo>
                <a:cubicBezTo>
                  <a:pt x="1117238" y="29197"/>
                  <a:pt x="1116460" y="29197"/>
                  <a:pt x="1116460" y="29691"/>
                </a:cubicBezTo>
                <a:cubicBezTo>
                  <a:pt x="1115681" y="30185"/>
                  <a:pt x="1114902" y="30680"/>
                  <a:pt x="1114902" y="30680"/>
                </a:cubicBezTo>
                <a:cubicBezTo>
                  <a:pt x="1114902" y="31174"/>
                  <a:pt x="1113346" y="31668"/>
                  <a:pt x="1113346" y="31668"/>
                </a:cubicBezTo>
                <a:cubicBezTo>
                  <a:pt x="1113346" y="32166"/>
                  <a:pt x="1114902" y="32660"/>
                  <a:pt x="1114902" y="32660"/>
                </a:cubicBezTo>
                <a:cubicBezTo>
                  <a:pt x="1115681" y="32660"/>
                  <a:pt x="1117238" y="33649"/>
                  <a:pt x="1117238" y="33649"/>
                </a:cubicBezTo>
                <a:cubicBezTo>
                  <a:pt x="1116460" y="33649"/>
                  <a:pt x="1115681" y="34637"/>
                  <a:pt x="1115681" y="34637"/>
                </a:cubicBezTo>
                <a:cubicBezTo>
                  <a:pt x="1114902" y="34637"/>
                  <a:pt x="1114124" y="34143"/>
                  <a:pt x="1114124" y="33649"/>
                </a:cubicBezTo>
                <a:cubicBezTo>
                  <a:pt x="1113346" y="33649"/>
                  <a:pt x="1112567" y="33155"/>
                  <a:pt x="1111789" y="33155"/>
                </a:cubicBezTo>
                <a:cubicBezTo>
                  <a:pt x="1111789" y="32660"/>
                  <a:pt x="1111010" y="32166"/>
                  <a:pt x="1110231" y="32166"/>
                </a:cubicBezTo>
                <a:cubicBezTo>
                  <a:pt x="1110231" y="32166"/>
                  <a:pt x="1109453" y="31174"/>
                  <a:pt x="1108674" y="31174"/>
                </a:cubicBezTo>
                <a:cubicBezTo>
                  <a:pt x="1108674" y="31174"/>
                  <a:pt x="1107896" y="32166"/>
                  <a:pt x="1107118" y="32660"/>
                </a:cubicBezTo>
                <a:lnTo>
                  <a:pt x="1106339" y="33649"/>
                </a:lnTo>
                <a:cubicBezTo>
                  <a:pt x="1105561" y="33649"/>
                  <a:pt x="1104782" y="32660"/>
                  <a:pt x="1104003" y="32660"/>
                </a:cubicBezTo>
                <a:cubicBezTo>
                  <a:pt x="1104003" y="32660"/>
                  <a:pt x="1103225" y="31668"/>
                  <a:pt x="1102447" y="31668"/>
                </a:cubicBezTo>
                <a:cubicBezTo>
                  <a:pt x="1102447" y="31668"/>
                  <a:pt x="1101668" y="32660"/>
                  <a:pt x="1100890" y="33155"/>
                </a:cubicBezTo>
                <a:lnTo>
                  <a:pt x="1100111" y="34143"/>
                </a:lnTo>
                <a:cubicBezTo>
                  <a:pt x="1099332" y="34143"/>
                  <a:pt x="1098554" y="33649"/>
                  <a:pt x="1098554" y="33155"/>
                </a:cubicBezTo>
                <a:cubicBezTo>
                  <a:pt x="1097775" y="33155"/>
                  <a:pt x="1099332" y="32166"/>
                  <a:pt x="1099332" y="32166"/>
                </a:cubicBezTo>
                <a:cubicBezTo>
                  <a:pt x="1100111" y="31668"/>
                  <a:pt x="1100890" y="31174"/>
                  <a:pt x="1100890" y="31174"/>
                </a:cubicBezTo>
                <a:cubicBezTo>
                  <a:pt x="1100890" y="30680"/>
                  <a:pt x="1099332" y="30185"/>
                  <a:pt x="1099332" y="30185"/>
                </a:cubicBezTo>
                <a:cubicBezTo>
                  <a:pt x="1099332" y="29691"/>
                  <a:pt x="1100111" y="29197"/>
                  <a:pt x="1100111" y="29197"/>
                </a:cubicBezTo>
                <a:cubicBezTo>
                  <a:pt x="1100111" y="28699"/>
                  <a:pt x="1098554" y="28699"/>
                  <a:pt x="1098554" y="28205"/>
                </a:cubicBezTo>
                <a:cubicBezTo>
                  <a:pt x="1098554" y="27711"/>
                  <a:pt x="1100111" y="27216"/>
                  <a:pt x="1100111" y="27216"/>
                </a:cubicBezTo>
                <a:cubicBezTo>
                  <a:pt x="1100111" y="26722"/>
                  <a:pt x="1098554" y="26722"/>
                  <a:pt x="1098554" y="26224"/>
                </a:cubicBezTo>
                <a:cubicBezTo>
                  <a:pt x="1098554" y="25730"/>
                  <a:pt x="1099332" y="25236"/>
                  <a:pt x="1099332" y="25236"/>
                </a:cubicBezTo>
                <a:cubicBezTo>
                  <a:pt x="1099332" y="24741"/>
                  <a:pt x="1097775" y="24741"/>
                  <a:pt x="1097775" y="24247"/>
                </a:cubicBezTo>
                <a:cubicBezTo>
                  <a:pt x="1097775" y="24741"/>
                  <a:pt x="1096997" y="25236"/>
                  <a:pt x="1096219" y="25236"/>
                </a:cubicBezTo>
                <a:cubicBezTo>
                  <a:pt x="1096219" y="25730"/>
                  <a:pt x="1095440" y="26224"/>
                  <a:pt x="1095440" y="26722"/>
                </a:cubicBezTo>
                <a:cubicBezTo>
                  <a:pt x="1094662" y="26722"/>
                  <a:pt x="1093883" y="27216"/>
                  <a:pt x="1093883" y="27711"/>
                </a:cubicBezTo>
                <a:cubicBezTo>
                  <a:pt x="1093883" y="27711"/>
                  <a:pt x="1095440" y="28205"/>
                  <a:pt x="1095440" y="28699"/>
                </a:cubicBezTo>
                <a:cubicBezTo>
                  <a:pt x="1095440" y="28699"/>
                  <a:pt x="1093883" y="29197"/>
                  <a:pt x="1094662" y="29691"/>
                </a:cubicBezTo>
                <a:lnTo>
                  <a:pt x="1096219" y="30185"/>
                </a:lnTo>
                <a:cubicBezTo>
                  <a:pt x="1096219" y="30680"/>
                  <a:pt x="1094662" y="31174"/>
                  <a:pt x="1094662" y="31668"/>
                </a:cubicBezTo>
                <a:lnTo>
                  <a:pt x="1096219" y="32166"/>
                </a:lnTo>
                <a:cubicBezTo>
                  <a:pt x="1096219" y="32660"/>
                  <a:pt x="1095440" y="33649"/>
                  <a:pt x="1095440" y="33649"/>
                </a:cubicBezTo>
                <a:cubicBezTo>
                  <a:pt x="1094662" y="33649"/>
                  <a:pt x="1093883" y="32660"/>
                  <a:pt x="1093104" y="32660"/>
                </a:cubicBezTo>
                <a:cubicBezTo>
                  <a:pt x="1093104" y="32660"/>
                  <a:pt x="1092326" y="31668"/>
                  <a:pt x="1091548" y="31668"/>
                </a:cubicBezTo>
                <a:cubicBezTo>
                  <a:pt x="1091548" y="31668"/>
                  <a:pt x="1090769" y="33155"/>
                  <a:pt x="1089991" y="32660"/>
                </a:cubicBezTo>
                <a:cubicBezTo>
                  <a:pt x="1089991" y="32660"/>
                  <a:pt x="1089212" y="32166"/>
                  <a:pt x="1088433" y="32166"/>
                </a:cubicBezTo>
                <a:cubicBezTo>
                  <a:pt x="1087655" y="31668"/>
                  <a:pt x="1087655" y="31668"/>
                  <a:pt x="1086876" y="31174"/>
                </a:cubicBezTo>
                <a:cubicBezTo>
                  <a:pt x="1086098" y="31174"/>
                  <a:pt x="1085320" y="30680"/>
                  <a:pt x="1085320" y="30185"/>
                </a:cubicBezTo>
                <a:cubicBezTo>
                  <a:pt x="1084541" y="30185"/>
                  <a:pt x="1083762" y="29691"/>
                  <a:pt x="1082984" y="29691"/>
                </a:cubicBezTo>
                <a:lnTo>
                  <a:pt x="1082205" y="30680"/>
                </a:lnTo>
                <a:cubicBezTo>
                  <a:pt x="1081426" y="30680"/>
                  <a:pt x="1080649" y="29691"/>
                  <a:pt x="1080649" y="29691"/>
                </a:cubicBezTo>
                <a:cubicBezTo>
                  <a:pt x="1079870" y="29691"/>
                  <a:pt x="1079092" y="30680"/>
                  <a:pt x="1079092" y="30680"/>
                </a:cubicBezTo>
                <a:cubicBezTo>
                  <a:pt x="1079092" y="31174"/>
                  <a:pt x="1080649" y="31668"/>
                  <a:pt x="1080649" y="31668"/>
                </a:cubicBezTo>
                <a:cubicBezTo>
                  <a:pt x="1080649" y="32166"/>
                  <a:pt x="1079870" y="32660"/>
                  <a:pt x="1079092" y="32660"/>
                </a:cubicBezTo>
                <a:cubicBezTo>
                  <a:pt x="1079092" y="33155"/>
                  <a:pt x="1078313" y="33649"/>
                  <a:pt x="1078313" y="34143"/>
                </a:cubicBezTo>
                <a:cubicBezTo>
                  <a:pt x="1076756" y="33155"/>
                  <a:pt x="1075977" y="32660"/>
                  <a:pt x="1074421" y="32166"/>
                </a:cubicBezTo>
                <a:cubicBezTo>
                  <a:pt x="1075199" y="31668"/>
                  <a:pt x="1075199" y="31668"/>
                  <a:pt x="1075977" y="31174"/>
                </a:cubicBezTo>
                <a:lnTo>
                  <a:pt x="1077534" y="30185"/>
                </a:lnTo>
                <a:cubicBezTo>
                  <a:pt x="1077534" y="29691"/>
                  <a:pt x="1075977" y="29197"/>
                  <a:pt x="1075199" y="29197"/>
                </a:cubicBezTo>
                <a:cubicBezTo>
                  <a:pt x="1075199" y="29197"/>
                  <a:pt x="1073642" y="28699"/>
                  <a:pt x="1073642" y="28205"/>
                </a:cubicBezTo>
                <a:cubicBezTo>
                  <a:pt x="1073642" y="28205"/>
                  <a:pt x="1075199" y="27711"/>
                  <a:pt x="1075199" y="27216"/>
                </a:cubicBezTo>
                <a:cubicBezTo>
                  <a:pt x="1075199" y="27216"/>
                  <a:pt x="1073642" y="26722"/>
                  <a:pt x="1073642" y="26224"/>
                </a:cubicBezTo>
                <a:cubicBezTo>
                  <a:pt x="1073642" y="26224"/>
                  <a:pt x="1074421" y="25730"/>
                  <a:pt x="1074421" y="25236"/>
                </a:cubicBezTo>
                <a:cubicBezTo>
                  <a:pt x="1075199" y="25236"/>
                  <a:pt x="1075977" y="24247"/>
                  <a:pt x="1075977" y="24247"/>
                </a:cubicBezTo>
                <a:cubicBezTo>
                  <a:pt x="1075977" y="23753"/>
                  <a:pt x="1074421" y="23753"/>
                  <a:pt x="1074421" y="23259"/>
                </a:cubicBezTo>
                <a:cubicBezTo>
                  <a:pt x="1073642" y="24247"/>
                  <a:pt x="1072863" y="24741"/>
                  <a:pt x="1071306" y="25730"/>
                </a:cubicBezTo>
                <a:lnTo>
                  <a:pt x="1070528" y="26722"/>
                </a:lnTo>
                <a:cubicBezTo>
                  <a:pt x="1070528" y="26722"/>
                  <a:pt x="1072085" y="27216"/>
                  <a:pt x="1072085" y="27711"/>
                </a:cubicBezTo>
                <a:lnTo>
                  <a:pt x="1073642" y="28205"/>
                </a:lnTo>
                <a:cubicBezTo>
                  <a:pt x="1073642" y="28699"/>
                  <a:pt x="1072863" y="29197"/>
                  <a:pt x="1072085" y="29691"/>
                </a:cubicBezTo>
                <a:cubicBezTo>
                  <a:pt x="1072085" y="29691"/>
                  <a:pt x="1071306" y="30185"/>
                  <a:pt x="1071306" y="30680"/>
                </a:cubicBezTo>
                <a:cubicBezTo>
                  <a:pt x="1069750" y="30185"/>
                  <a:pt x="1068971" y="29691"/>
                  <a:pt x="1067414" y="28699"/>
                </a:cubicBezTo>
                <a:cubicBezTo>
                  <a:pt x="1067414" y="29197"/>
                  <a:pt x="1066635" y="29691"/>
                  <a:pt x="1066635" y="30185"/>
                </a:cubicBezTo>
                <a:cubicBezTo>
                  <a:pt x="1065857" y="30185"/>
                  <a:pt x="1065857" y="30680"/>
                  <a:pt x="1065079" y="31174"/>
                </a:cubicBezTo>
                <a:cubicBezTo>
                  <a:pt x="1064300" y="31174"/>
                  <a:pt x="1064300" y="32166"/>
                  <a:pt x="1063522" y="32166"/>
                </a:cubicBezTo>
                <a:lnTo>
                  <a:pt x="1061964" y="31174"/>
                </a:lnTo>
                <a:lnTo>
                  <a:pt x="1063522" y="30185"/>
                </a:lnTo>
                <a:cubicBezTo>
                  <a:pt x="1063522" y="30185"/>
                  <a:pt x="1061186" y="29691"/>
                  <a:pt x="1061186" y="29197"/>
                </a:cubicBezTo>
                <a:cubicBezTo>
                  <a:pt x="1061186" y="29197"/>
                  <a:pt x="1062743" y="28699"/>
                  <a:pt x="1062743" y="28205"/>
                </a:cubicBezTo>
                <a:cubicBezTo>
                  <a:pt x="1061964" y="28205"/>
                  <a:pt x="1061964" y="27711"/>
                  <a:pt x="1061186" y="27216"/>
                </a:cubicBezTo>
                <a:cubicBezTo>
                  <a:pt x="1060407" y="27216"/>
                  <a:pt x="1059629" y="26722"/>
                  <a:pt x="1059629" y="26722"/>
                </a:cubicBezTo>
                <a:cubicBezTo>
                  <a:pt x="1058851" y="26722"/>
                  <a:pt x="1058072" y="27711"/>
                  <a:pt x="1058072" y="27711"/>
                </a:cubicBezTo>
                <a:cubicBezTo>
                  <a:pt x="1057293" y="28205"/>
                  <a:pt x="1057293" y="28699"/>
                  <a:pt x="1056515" y="28699"/>
                </a:cubicBezTo>
                <a:cubicBezTo>
                  <a:pt x="1056515" y="29197"/>
                  <a:pt x="1055736" y="29691"/>
                  <a:pt x="1055736" y="29691"/>
                </a:cubicBezTo>
                <a:cubicBezTo>
                  <a:pt x="1054957" y="30185"/>
                  <a:pt x="1054180" y="31174"/>
                  <a:pt x="1054180" y="31174"/>
                </a:cubicBezTo>
                <a:cubicBezTo>
                  <a:pt x="1053401" y="31174"/>
                  <a:pt x="1052623" y="30185"/>
                  <a:pt x="1052623" y="30185"/>
                </a:cubicBezTo>
                <a:cubicBezTo>
                  <a:pt x="1051844" y="30185"/>
                  <a:pt x="1051065" y="29691"/>
                  <a:pt x="1050287" y="29197"/>
                </a:cubicBezTo>
                <a:lnTo>
                  <a:pt x="1051844" y="28205"/>
                </a:lnTo>
                <a:lnTo>
                  <a:pt x="1050287" y="27216"/>
                </a:lnTo>
                <a:cubicBezTo>
                  <a:pt x="1050287" y="27711"/>
                  <a:pt x="1048730" y="28205"/>
                  <a:pt x="1048730" y="28699"/>
                </a:cubicBezTo>
                <a:lnTo>
                  <a:pt x="1050287" y="29197"/>
                </a:lnTo>
                <a:cubicBezTo>
                  <a:pt x="1050287" y="29691"/>
                  <a:pt x="1049508" y="30185"/>
                  <a:pt x="1049508" y="30680"/>
                </a:cubicBezTo>
                <a:cubicBezTo>
                  <a:pt x="1048730" y="30680"/>
                  <a:pt x="1047952" y="31174"/>
                  <a:pt x="1047952" y="31668"/>
                </a:cubicBezTo>
                <a:cubicBezTo>
                  <a:pt x="1047952" y="31668"/>
                  <a:pt x="1046394" y="32166"/>
                  <a:pt x="1046394" y="32660"/>
                </a:cubicBezTo>
                <a:cubicBezTo>
                  <a:pt x="1046394" y="32660"/>
                  <a:pt x="1048730" y="33155"/>
                  <a:pt x="1047952" y="33649"/>
                </a:cubicBezTo>
                <a:cubicBezTo>
                  <a:pt x="1047952" y="33649"/>
                  <a:pt x="1047173" y="34143"/>
                  <a:pt x="1047173" y="34637"/>
                </a:cubicBezTo>
                <a:cubicBezTo>
                  <a:pt x="1046394" y="35131"/>
                  <a:pt x="1046394" y="35630"/>
                  <a:pt x="1045616" y="35630"/>
                </a:cubicBezTo>
                <a:lnTo>
                  <a:pt x="1044059" y="34637"/>
                </a:lnTo>
                <a:cubicBezTo>
                  <a:pt x="1043281" y="35131"/>
                  <a:pt x="1043281" y="35630"/>
                  <a:pt x="1042502" y="36124"/>
                </a:cubicBezTo>
                <a:cubicBezTo>
                  <a:pt x="1041723" y="35630"/>
                  <a:pt x="1041723" y="35630"/>
                  <a:pt x="1040945" y="35131"/>
                </a:cubicBezTo>
                <a:cubicBezTo>
                  <a:pt x="1040166" y="34637"/>
                  <a:pt x="1039387" y="34637"/>
                  <a:pt x="1039387" y="34143"/>
                </a:cubicBezTo>
                <a:cubicBezTo>
                  <a:pt x="1038609" y="34143"/>
                  <a:pt x="1037831" y="33649"/>
                  <a:pt x="1037053" y="33649"/>
                </a:cubicBezTo>
                <a:cubicBezTo>
                  <a:pt x="1037053" y="33155"/>
                  <a:pt x="1038609" y="32660"/>
                  <a:pt x="1038609" y="32166"/>
                </a:cubicBezTo>
                <a:lnTo>
                  <a:pt x="1037053" y="31668"/>
                </a:lnTo>
                <a:cubicBezTo>
                  <a:pt x="1037053" y="31174"/>
                  <a:pt x="1035495" y="30680"/>
                  <a:pt x="1035495" y="30680"/>
                </a:cubicBezTo>
                <a:cubicBezTo>
                  <a:pt x="1035495" y="30680"/>
                  <a:pt x="1037053" y="29691"/>
                  <a:pt x="1036274" y="29691"/>
                </a:cubicBezTo>
                <a:cubicBezTo>
                  <a:pt x="1036274" y="29197"/>
                  <a:pt x="1035495" y="28699"/>
                  <a:pt x="1034717" y="28699"/>
                </a:cubicBezTo>
                <a:cubicBezTo>
                  <a:pt x="1034717" y="28699"/>
                  <a:pt x="1033938" y="29691"/>
                  <a:pt x="1033160" y="29691"/>
                </a:cubicBezTo>
                <a:cubicBezTo>
                  <a:pt x="1033160" y="29691"/>
                  <a:pt x="1032382" y="29197"/>
                  <a:pt x="1031603" y="29197"/>
                </a:cubicBezTo>
                <a:lnTo>
                  <a:pt x="1030046" y="28205"/>
                </a:lnTo>
                <a:cubicBezTo>
                  <a:pt x="1029267" y="28205"/>
                  <a:pt x="1029267" y="28699"/>
                  <a:pt x="1028488" y="29197"/>
                </a:cubicBezTo>
                <a:cubicBezTo>
                  <a:pt x="1028488" y="29691"/>
                  <a:pt x="1027710" y="30185"/>
                  <a:pt x="1027710" y="30185"/>
                </a:cubicBezTo>
                <a:cubicBezTo>
                  <a:pt x="1026932" y="30680"/>
                  <a:pt x="1026153" y="31174"/>
                  <a:pt x="1026153" y="31668"/>
                </a:cubicBezTo>
                <a:cubicBezTo>
                  <a:pt x="1025375" y="31668"/>
                  <a:pt x="1025375" y="32166"/>
                  <a:pt x="1024596" y="32660"/>
                </a:cubicBezTo>
                <a:lnTo>
                  <a:pt x="1023039" y="31668"/>
                </a:lnTo>
                <a:cubicBezTo>
                  <a:pt x="1022261" y="31668"/>
                  <a:pt x="1022261" y="32660"/>
                  <a:pt x="1021483" y="32660"/>
                </a:cubicBezTo>
                <a:cubicBezTo>
                  <a:pt x="1021483" y="32660"/>
                  <a:pt x="1019925" y="31668"/>
                  <a:pt x="1019925" y="32166"/>
                </a:cubicBezTo>
                <a:cubicBezTo>
                  <a:pt x="1019147" y="32166"/>
                  <a:pt x="1019147" y="32660"/>
                  <a:pt x="1018368" y="33155"/>
                </a:cubicBezTo>
                <a:lnTo>
                  <a:pt x="1017589" y="34143"/>
                </a:lnTo>
                <a:cubicBezTo>
                  <a:pt x="1016812" y="34143"/>
                  <a:pt x="1016033" y="33649"/>
                  <a:pt x="1015254" y="33155"/>
                </a:cubicBezTo>
                <a:cubicBezTo>
                  <a:pt x="1015254" y="33155"/>
                  <a:pt x="1014476" y="32660"/>
                  <a:pt x="1013697" y="32660"/>
                </a:cubicBezTo>
                <a:cubicBezTo>
                  <a:pt x="1014476" y="32660"/>
                  <a:pt x="1015254" y="31668"/>
                  <a:pt x="1015254" y="31174"/>
                </a:cubicBezTo>
                <a:cubicBezTo>
                  <a:pt x="1015254" y="31174"/>
                  <a:pt x="1016033" y="30680"/>
                  <a:pt x="1016812" y="30185"/>
                </a:cubicBezTo>
                <a:cubicBezTo>
                  <a:pt x="1016812" y="29691"/>
                  <a:pt x="1017589" y="29691"/>
                  <a:pt x="1017589" y="29197"/>
                </a:cubicBezTo>
                <a:cubicBezTo>
                  <a:pt x="1018368" y="28699"/>
                  <a:pt x="1018368" y="28205"/>
                  <a:pt x="1019147" y="28205"/>
                </a:cubicBezTo>
                <a:cubicBezTo>
                  <a:pt x="1017589" y="27711"/>
                  <a:pt x="1016812" y="26722"/>
                  <a:pt x="1015254" y="26224"/>
                </a:cubicBezTo>
                <a:cubicBezTo>
                  <a:pt x="1015254" y="26722"/>
                  <a:pt x="1014476" y="27216"/>
                  <a:pt x="1014476" y="27711"/>
                </a:cubicBezTo>
                <a:lnTo>
                  <a:pt x="1012918" y="28699"/>
                </a:lnTo>
                <a:cubicBezTo>
                  <a:pt x="1012140" y="28699"/>
                  <a:pt x="1011362" y="27711"/>
                  <a:pt x="1011362" y="27711"/>
                </a:cubicBezTo>
                <a:cubicBezTo>
                  <a:pt x="1010583" y="27711"/>
                  <a:pt x="1010583" y="28699"/>
                  <a:pt x="1009805" y="28699"/>
                </a:cubicBezTo>
                <a:cubicBezTo>
                  <a:pt x="1009805" y="28699"/>
                  <a:pt x="1008248" y="27711"/>
                  <a:pt x="1008248" y="28205"/>
                </a:cubicBezTo>
                <a:cubicBezTo>
                  <a:pt x="1007469" y="28205"/>
                  <a:pt x="1007469" y="28699"/>
                  <a:pt x="1006691" y="29197"/>
                </a:cubicBezTo>
                <a:cubicBezTo>
                  <a:pt x="1006691" y="29691"/>
                  <a:pt x="1005913" y="29691"/>
                  <a:pt x="1005134" y="30185"/>
                </a:cubicBezTo>
                <a:cubicBezTo>
                  <a:pt x="1005134" y="30680"/>
                  <a:pt x="1004355" y="31174"/>
                  <a:pt x="1004355" y="31174"/>
                </a:cubicBezTo>
                <a:cubicBezTo>
                  <a:pt x="1003577" y="31668"/>
                  <a:pt x="1003577" y="32166"/>
                  <a:pt x="1002798" y="32660"/>
                </a:cubicBezTo>
                <a:lnTo>
                  <a:pt x="1001241" y="31668"/>
                </a:lnTo>
                <a:cubicBezTo>
                  <a:pt x="1000463" y="31668"/>
                  <a:pt x="1000463" y="32660"/>
                  <a:pt x="999684" y="32660"/>
                </a:cubicBezTo>
                <a:cubicBezTo>
                  <a:pt x="998906" y="32166"/>
                  <a:pt x="998906" y="32166"/>
                  <a:pt x="998127" y="31668"/>
                </a:cubicBezTo>
                <a:lnTo>
                  <a:pt x="996570" y="31174"/>
                </a:lnTo>
                <a:cubicBezTo>
                  <a:pt x="996570" y="30680"/>
                  <a:pt x="998127" y="30185"/>
                  <a:pt x="997348" y="29691"/>
                </a:cubicBezTo>
                <a:cubicBezTo>
                  <a:pt x="997348" y="29691"/>
                  <a:pt x="996570" y="29197"/>
                  <a:pt x="995792" y="29197"/>
                </a:cubicBezTo>
                <a:cubicBezTo>
                  <a:pt x="995014" y="28699"/>
                  <a:pt x="995014" y="28699"/>
                  <a:pt x="994235" y="28205"/>
                </a:cubicBezTo>
                <a:cubicBezTo>
                  <a:pt x="993456" y="28205"/>
                  <a:pt x="993456" y="29197"/>
                  <a:pt x="992678" y="29197"/>
                </a:cubicBezTo>
                <a:cubicBezTo>
                  <a:pt x="992678" y="29197"/>
                  <a:pt x="991121" y="28205"/>
                  <a:pt x="991121" y="28699"/>
                </a:cubicBezTo>
                <a:lnTo>
                  <a:pt x="989564" y="29691"/>
                </a:lnTo>
                <a:cubicBezTo>
                  <a:pt x="989564" y="29691"/>
                  <a:pt x="991121" y="30680"/>
                  <a:pt x="991899" y="30185"/>
                </a:cubicBezTo>
                <a:lnTo>
                  <a:pt x="992678" y="29197"/>
                </a:lnTo>
                <a:cubicBezTo>
                  <a:pt x="993456" y="29691"/>
                  <a:pt x="994235" y="30185"/>
                  <a:pt x="994235" y="30185"/>
                </a:cubicBezTo>
                <a:lnTo>
                  <a:pt x="993456" y="31174"/>
                </a:lnTo>
                <a:cubicBezTo>
                  <a:pt x="992678" y="31668"/>
                  <a:pt x="992678" y="32166"/>
                  <a:pt x="991899" y="32166"/>
                </a:cubicBezTo>
                <a:cubicBezTo>
                  <a:pt x="991899" y="32660"/>
                  <a:pt x="991121" y="33649"/>
                  <a:pt x="990342" y="33649"/>
                </a:cubicBezTo>
                <a:cubicBezTo>
                  <a:pt x="990342" y="33649"/>
                  <a:pt x="989564" y="32660"/>
                  <a:pt x="988785" y="32660"/>
                </a:cubicBezTo>
                <a:lnTo>
                  <a:pt x="990342" y="31668"/>
                </a:lnTo>
                <a:cubicBezTo>
                  <a:pt x="990342" y="31174"/>
                  <a:pt x="988785" y="30680"/>
                  <a:pt x="988785" y="30680"/>
                </a:cubicBezTo>
                <a:cubicBezTo>
                  <a:pt x="988007" y="30185"/>
                  <a:pt x="987228" y="30185"/>
                  <a:pt x="986449" y="29691"/>
                </a:cubicBezTo>
                <a:cubicBezTo>
                  <a:pt x="986449" y="30185"/>
                  <a:pt x="985672" y="30680"/>
                  <a:pt x="985672" y="31174"/>
                </a:cubicBezTo>
                <a:cubicBezTo>
                  <a:pt x="984893" y="31174"/>
                  <a:pt x="984114" y="31668"/>
                  <a:pt x="984114" y="32166"/>
                </a:cubicBezTo>
                <a:lnTo>
                  <a:pt x="985672" y="32660"/>
                </a:lnTo>
                <a:cubicBezTo>
                  <a:pt x="985672" y="33155"/>
                  <a:pt x="984893" y="33649"/>
                  <a:pt x="984114" y="34143"/>
                </a:cubicBezTo>
                <a:cubicBezTo>
                  <a:pt x="984114" y="34143"/>
                  <a:pt x="983336" y="34637"/>
                  <a:pt x="983336" y="35131"/>
                </a:cubicBezTo>
                <a:cubicBezTo>
                  <a:pt x="983336" y="35630"/>
                  <a:pt x="981778" y="36124"/>
                  <a:pt x="981778" y="36124"/>
                </a:cubicBezTo>
                <a:cubicBezTo>
                  <a:pt x="981778" y="35630"/>
                  <a:pt x="980222" y="35630"/>
                  <a:pt x="980222" y="35131"/>
                </a:cubicBezTo>
                <a:cubicBezTo>
                  <a:pt x="980222" y="35131"/>
                  <a:pt x="981778" y="34637"/>
                  <a:pt x="981778" y="34143"/>
                </a:cubicBezTo>
                <a:cubicBezTo>
                  <a:pt x="981000" y="34143"/>
                  <a:pt x="979444" y="33649"/>
                  <a:pt x="979444" y="33649"/>
                </a:cubicBezTo>
                <a:cubicBezTo>
                  <a:pt x="979444" y="33155"/>
                  <a:pt x="981000" y="32660"/>
                  <a:pt x="981000" y="32166"/>
                </a:cubicBezTo>
                <a:cubicBezTo>
                  <a:pt x="981778" y="32166"/>
                  <a:pt x="981778" y="31668"/>
                  <a:pt x="982557" y="31174"/>
                </a:cubicBezTo>
                <a:lnTo>
                  <a:pt x="983336" y="30185"/>
                </a:lnTo>
                <a:lnTo>
                  <a:pt x="981778" y="29197"/>
                </a:lnTo>
                <a:cubicBezTo>
                  <a:pt x="981778" y="29197"/>
                  <a:pt x="981000" y="30185"/>
                  <a:pt x="980222" y="30185"/>
                </a:cubicBezTo>
                <a:cubicBezTo>
                  <a:pt x="980222" y="30185"/>
                  <a:pt x="979444" y="29691"/>
                  <a:pt x="978665" y="29691"/>
                </a:cubicBezTo>
                <a:cubicBezTo>
                  <a:pt x="978665" y="29197"/>
                  <a:pt x="977886" y="29197"/>
                  <a:pt x="977108" y="28699"/>
                </a:cubicBezTo>
                <a:lnTo>
                  <a:pt x="978665" y="27711"/>
                </a:lnTo>
                <a:cubicBezTo>
                  <a:pt x="978665" y="27216"/>
                  <a:pt x="976329" y="27216"/>
                  <a:pt x="976329" y="26722"/>
                </a:cubicBezTo>
                <a:cubicBezTo>
                  <a:pt x="977108" y="26224"/>
                  <a:pt x="977886" y="26224"/>
                  <a:pt x="977886" y="25730"/>
                </a:cubicBezTo>
                <a:cubicBezTo>
                  <a:pt x="977886" y="25236"/>
                  <a:pt x="976329" y="25236"/>
                  <a:pt x="976329" y="24741"/>
                </a:cubicBezTo>
                <a:cubicBezTo>
                  <a:pt x="976329" y="24741"/>
                  <a:pt x="977108" y="23753"/>
                  <a:pt x="977886" y="23753"/>
                </a:cubicBezTo>
                <a:lnTo>
                  <a:pt x="978665" y="22761"/>
                </a:lnTo>
                <a:cubicBezTo>
                  <a:pt x="978665" y="22266"/>
                  <a:pt x="977108" y="22266"/>
                  <a:pt x="977108" y="21772"/>
                </a:cubicBezTo>
                <a:cubicBezTo>
                  <a:pt x="977108" y="22266"/>
                  <a:pt x="976329" y="22266"/>
                  <a:pt x="975550" y="22761"/>
                </a:cubicBezTo>
                <a:cubicBezTo>
                  <a:pt x="975550" y="23259"/>
                  <a:pt x="974772" y="23753"/>
                  <a:pt x="974772" y="23753"/>
                </a:cubicBezTo>
                <a:cubicBezTo>
                  <a:pt x="974772" y="24247"/>
                  <a:pt x="973215" y="24741"/>
                  <a:pt x="973215" y="25236"/>
                </a:cubicBezTo>
                <a:lnTo>
                  <a:pt x="974772" y="25730"/>
                </a:lnTo>
                <a:cubicBezTo>
                  <a:pt x="974772" y="26224"/>
                  <a:pt x="973994" y="26722"/>
                  <a:pt x="973994" y="27216"/>
                </a:cubicBezTo>
                <a:cubicBezTo>
                  <a:pt x="973215" y="27216"/>
                  <a:pt x="972437" y="28205"/>
                  <a:pt x="972437" y="28205"/>
                </a:cubicBezTo>
                <a:lnTo>
                  <a:pt x="970879" y="27216"/>
                </a:lnTo>
                <a:cubicBezTo>
                  <a:pt x="970101" y="27711"/>
                  <a:pt x="969323" y="28205"/>
                  <a:pt x="969323" y="28205"/>
                </a:cubicBezTo>
                <a:cubicBezTo>
                  <a:pt x="969323" y="28699"/>
                  <a:pt x="970879" y="28699"/>
                  <a:pt x="970879" y="29197"/>
                </a:cubicBezTo>
                <a:cubicBezTo>
                  <a:pt x="970879" y="29691"/>
                  <a:pt x="969323" y="30185"/>
                  <a:pt x="969323" y="30185"/>
                </a:cubicBezTo>
                <a:cubicBezTo>
                  <a:pt x="970101" y="30680"/>
                  <a:pt x="971658" y="30680"/>
                  <a:pt x="971658" y="31174"/>
                </a:cubicBezTo>
                <a:lnTo>
                  <a:pt x="970101" y="32166"/>
                </a:lnTo>
                <a:lnTo>
                  <a:pt x="968544" y="33155"/>
                </a:lnTo>
                <a:cubicBezTo>
                  <a:pt x="968544" y="33649"/>
                  <a:pt x="970101" y="33649"/>
                  <a:pt x="970101" y="34143"/>
                </a:cubicBezTo>
                <a:cubicBezTo>
                  <a:pt x="969323" y="35131"/>
                  <a:pt x="968544" y="35630"/>
                  <a:pt x="967766" y="36618"/>
                </a:cubicBezTo>
                <a:cubicBezTo>
                  <a:pt x="966987" y="35630"/>
                  <a:pt x="965430" y="35131"/>
                  <a:pt x="964651" y="34637"/>
                </a:cubicBezTo>
                <a:cubicBezTo>
                  <a:pt x="964651" y="34143"/>
                  <a:pt x="965430" y="34143"/>
                  <a:pt x="965430" y="33649"/>
                </a:cubicBezTo>
                <a:cubicBezTo>
                  <a:pt x="965430" y="33155"/>
                  <a:pt x="963873" y="33155"/>
                  <a:pt x="963873" y="32660"/>
                </a:cubicBezTo>
                <a:lnTo>
                  <a:pt x="965430" y="31668"/>
                </a:lnTo>
                <a:cubicBezTo>
                  <a:pt x="965430" y="31174"/>
                  <a:pt x="963873" y="31174"/>
                  <a:pt x="963873" y="30680"/>
                </a:cubicBezTo>
                <a:cubicBezTo>
                  <a:pt x="963095" y="30680"/>
                  <a:pt x="962316" y="30185"/>
                  <a:pt x="961538" y="30185"/>
                </a:cubicBezTo>
                <a:cubicBezTo>
                  <a:pt x="961538" y="29691"/>
                  <a:pt x="959980" y="29197"/>
                  <a:pt x="959980" y="29197"/>
                </a:cubicBezTo>
                <a:lnTo>
                  <a:pt x="961538" y="28205"/>
                </a:lnTo>
                <a:cubicBezTo>
                  <a:pt x="961538" y="27711"/>
                  <a:pt x="963095" y="27216"/>
                  <a:pt x="963095" y="26722"/>
                </a:cubicBezTo>
                <a:cubicBezTo>
                  <a:pt x="962316" y="26722"/>
                  <a:pt x="961538" y="26224"/>
                  <a:pt x="960759" y="26224"/>
                </a:cubicBezTo>
                <a:cubicBezTo>
                  <a:pt x="960759" y="26224"/>
                  <a:pt x="959980" y="26722"/>
                  <a:pt x="959980" y="27216"/>
                </a:cubicBezTo>
                <a:cubicBezTo>
                  <a:pt x="959202" y="27216"/>
                  <a:pt x="958424" y="28205"/>
                  <a:pt x="958424" y="28205"/>
                </a:cubicBezTo>
                <a:cubicBezTo>
                  <a:pt x="958424" y="28699"/>
                  <a:pt x="959980" y="28699"/>
                  <a:pt x="959980" y="29197"/>
                </a:cubicBezTo>
                <a:cubicBezTo>
                  <a:pt x="959980" y="29691"/>
                  <a:pt x="958424" y="29691"/>
                  <a:pt x="958424" y="30185"/>
                </a:cubicBezTo>
                <a:lnTo>
                  <a:pt x="956867" y="29197"/>
                </a:lnTo>
                <a:cubicBezTo>
                  <a:pt x="956867" y="29197"/>
                  <a:pt x="956088" y="30185"/>
                  <a:pt x="955309" y="30680"/>
                </a:cubicBezTo>
                <a:lnTo>
                  <a:pt x="954531" y="31668"/>
                </a:lnTo>
                <a:lnTo>
                  <a:pt x="952974" y="30680"/>
                </a:lnTo>
                <a:cubicBezTo>
                  <a:pt x="952196" y="30680"/>
                  <a:pt x="953753" y="29691"/>
                  <a:pt x="953753" y="29691"/>
                </a:cubicBezTo>
                <a:cubicBezTo>
                  <a:pt x="953753" y="29197"/>
                  <a:pt x="952196" y="29197"/>
                  <a:pt x="952196" y="28699"/>
                </a:cubicBezTo>
                <a:cubicBezTo>
                  <a:pt x="952196" y="28699"/>
                  <a:pt x="953753" y="28205"/>
                  <a:pt x="953753" y="27711"/>
                </a:cubicBezTo>
                <a:cubicBezTo>
                  <a:pt x="953753" y="27711"/>
                  <a:pt x="952196" y="27216"/>
                  <a:pt x="951417" y="26722"/>
                </a:cubicBezTo>
                <a:cubicBezTo>
                  <a:pt x="951417" y="26722"/>
                  <a:pt x="950639" y="26224"/>
                  <a:pt x="949860" y="26224"/>
                </a:cubicBezTo>
                <a:cubicBezTo>
                  <a:pt x="949081" y="26722"/>
                  <a:pt x="948304" y="27711"/>
                  <a:pt x="947525" y="28205"/>
                </a:cubicBezTo>
                <a:cubicBezTo>
                  <a:pt x="946746" y="28699"/>
                  <a:pt x="946746" y="29197"/>
                  <a:pt x="945968" y="29197"/>
                </a:cubicBezTo>
                <a:cubicBezTo>
                  <a:pt x="945189" y="30185"/>
                  <a:pt x="944410" y="30680"/>
                  <a:pt x="943632" y="31668"/>
                </a:cubicBezTo>
                <a:cubicBezTo>
                  <a:pt x="942854" y="32166"/>
                  <a:pt x="942854" y="32166"/>
                  <a:pt x="942075" y="32660"/>
                </a:cubicBezTo>
                <a:cubicBezTo>
                  <a:pt x="941297" y="32166"/>
                  <a:pt x="939739" y="31668"/>
                  <a:pt x="938961" y="31174"/>
                </a:cubicBezTo>
                <a:cubicBezTo>
                  <a:pt x="938961" y="30680"/>
                  <a:pt x="939739" y="30185"/>
                  <a:pt x="939739" y="29691"/>
                </a:cubicBezTo>
                <a:lnTo>
                  <a:pt x="941297" y="28699"/>
                </a:lnTo>
                <a:cubicBezTo>
                  <a:pt x="941297" y="28699"/>
                  <a:pt x="939739" y="28205"/>
                  <a:pt x="939739" y="27711"/>
                </a:cubicBezTo>
                <a:cubicBezTo>
                  <a:pt x="938961" y="27711"/>
                  <a:pt x="938182" y="27216"/>
                  <a:pt x="937405" y="27216"/>
                </a:cubicBezTo>
                <a:lnTo>
                  <a:pt x="936626" y="28205"/>
                </a:lnTo>
                <a:lnTo>
                  <a:pt x="935069" y="27216"/>
                </a:lnTo>
                <a:cubicBezTo>
                  <a:pt x="934290" y="27711"/>
                  <a:pt x="933511" y="28205"/>
                  <a:pt x="933511" y="28205"/>
                </a:cubicBezTo>
                <a:cubicBezTo>
                  <a:pt x="933511" y="28699"/>
                  <a:pt x="935069" y="29197"/>
                  <a:pt x="935069" y="29197"/>
                </a:cubicBezTo>
                <a:cubicBezTo>
                  <a:pt x="935069" y="29691"/>
                  <a:pt x="933511" y="30185"/>
                  <a:pt x="933511" y="30185"/>
                </a:cubicBezTo>
                <a:cubicBezTo>
                  <a:pt x="933511" y="30680"/>
                  <a:pt x="935847" y="31174"/>
                  <a:pt x="935847" y="31174"/>
                </a:cubicBezTo>
                <a:lnTo>
                  <a:pt x="934290" y="32166"/>
                </a:lnTo>
                <a:cubicBezTo>
                  <a:pt x="933511" y="32660"/>
                  <a:pt x="933511" y="33155"/>
                  <a:pt x="932733" y="33649"/>
                </a:cubicBezTo>
                <a:cubicBezTo>
                  <a:pt x="932733" y="33155"/>
                  <a:pt x="931176" y="32660"/>
                  <a:pt x="931176" y="32660"/>
                </a:cubicBezTo>
                <a:cubicBezTo>
                  <a:pt x="931176" y="32166"/>
                  <a:pt x="932733" y="31668"/>
                  <a:pt x="932733" y="31668"/>
                </a:cubicBezTo>
                <a:cubicBezTo>
                  <a:pt x="931955" y="31174"/>
                  <a:pt x="931176" y="31174"/>
                  <a:pt x="930398" y="30680"/>
                </a:cubicBezTo>
                <a:lnTo>
                  <a:pt x="931955" y="29691"/>
                </a:lnTo>
                <a:lnTo>
                  <a:pt x="930398" y="28699"/>
                </a:lnTo>
                <a:lnTo>
                  <a:pt x="928840" y="29691"/>
                </a:lnTo>
                <a:lnTo>
                  <a:pt x="928062" y="30680"/>
                </a:lnTo>
                <a:cubicBezTo>
                  <a:pt x="927283" y="30680"/>
                  <a:pt x="926505" y="30185"/>
                  <a:pt x="925727" y="30185"/>
                </a:cubicBezTo>
                <a:cubicBezTo>
                  <a:pt x="925727" y="29691"/>
                  <a:pt x="924169" y="29691"/>
                  <a:pt x="924169" y="29197"/>
                </a:cubicBezTo>
                <a:lnTo>
                  <a:pt x="925727" y="28205"/>
                </a:lnTo>
                <a:lnTo>
                  <a:pt x="924169" y="27216"/>
                </a:lnTo>
                <a:cubicBezTo>
                  <a:pt x="923391" y="27216"/>
                  <a:pt x="922612" y="28205"/>
                  <a:pt x="922612" y="28205"/>
                </a:cubicBezTo>
                <a:cubicBezTo>
                  <a:pt x="922612" y="28699"/>
                  <a:pt x="921056" y="29197"/>
                  <a:pt x="921056" y="29691"/>
                </a:cubicBezTo>
                <a:lnTo>
                  <a:pt x="922612" y="30185"/>
                </a:lnTo>
                <a:cubicBezTo>
                  <a:pt x="922612" y="30680"/>
                  <a:pt x="921834" y="31174"/>
                  <a:pt x="921834" y="31668"/>
                </a:cubicBezTo>
                <a:cubicBezTo>
                  <a:pt x="921056" y="31174"/>
                  <a:pt x="920277" y="30680"/>
                  <a:pt x="919499" y="30680"/>
                </a:cubicBezTo>
                <a:lnTo>
                  <a:pt x="917941" y="29691"/>
                </a:lnTo>
                <a:cubicBezTo>
                  <a:pt x="917941" y="29197"/>
                  <a:pt x="919499" y="29197"/>
                  <a:pt x="919499" y="28699"/>
                </a:cubicBezTo>
                <a:cubicBezTo>
                  <a:pt x="919499" y="28205"/>
                  <a:pt x="917941" y="28205"/>
                  <a:pt x="917941" y="27711"/>
                </a:cubicBezTo>
                <a:cubicBezTo>
                  <a:pt x="917941" y="27711"/>
                  <a:pt x="918720" y="27216"/>
                  <a:pt x="918720" y="26722"/>
                </a:cubicBezTo>
                <a:cubicBezTo>
                  <a:pt x="918720" y="26224"/>
                  <a:pt x="917163" y="26224"/>
                  <a:pt x="917163" y="25730"/>
                </a:cubicBezTo>
                <a:cubicBezTo>
                  <a:pt x="916384" y="26722"/>
                  <a:pt x="915606" y="27216"/>
                  <a:pt x="914828" y="28205"/>
                </a:cubicBezTo>
                <a:cubicBezTo>
                  <a:pt x="914049" y="28205"/>
                  <a:pt x="914049" y="28699"/>
                  <a:pt x="913270" y="29197"/>
                </a:cubicBezTo>
                <a:cubicBezTo>
                  <a:pt x="912492" y="29691"/>
                  <a:pt x="912492" y="29691"/>
                  <a:pt x="911713" y="30185"/>
                </a:cubicBezTo>
                <a:lnTo>
                  <a:pt x="914049" y="31174"/>
                </a:lnTo>
                <a:lnTo>
                  <a:pt x="912492" y="32166"/>
                </a:lnTo>
                <a:cubicBezTo>
                  <a:pt x="911713" y="32166"/>
                  <a:pt x="910935" y="31668"/>
                  <a:pt x="910935" y="31174"/>
                </a:cubicBezTo>
                <a:cubicBezTo>
                  <a:pt x="910935" y="31668"/>
                  <a:pt x="909378" y="32166"/>
                  <a:pt x="909378" y="32660"/>
                </a:cubicBezTo>
                <a:cubicBezTo>
                  <a:pt x="909378" y="32166"/>
                  <a:pt x="907821" y="32166"/>
                  <a:pt x="907821" y="31668"/>
                </a:cubicBezTo>
                <a:lnTo>
                  <a:pt x="908600" y="30680"/>
                </a:lnTo>
                <a:cubicBezTo>
                  <a:pt x="909378" y="30185"/>
                  <a:pt x="910157" y="29691"/>
                  <a:pt x="910157" y="29197"/>
                </a:cubicBezTo>
                <a:lnTo>
                  <a:pt x="908600" y="28699"/>
                </a:lnTo>
                <a:cubicBezTo>
                  <a:pt x="908600" y="28205"/>
                  <a:pt x="909378" y="27711"/>
                  <a:pt x="910157" y="27711"/>
                </a:cubicBezTo>
                <a:cubicBezTo>
                  <a:pt x="910157" y="27216"/>
                  <a:pt x="910935" y="26722"/>
                  <a:pt x="910935" y="26224"/>
                </a:cubicBezTo>
                <a:lnTo>
                  <a:pt x="909378" y="25730"/>
                </a:lnTo>
                <a:cubicBezTo>
                  <a:pt x="908600" y="25730"/>
                  <a:pt x="908600" y="26224"/>
                  <a:pt x="907821" y="26722"/>
                </a:cubicBezTo>
                <a:lnTo>
                  <a:pt x="907042" y="27711"/>
                </a:lnTo>
                <a:cubicBezTo>
                  <a:pt x="906264" y="27711"/>
                  <a:pt x="905486" y="27216"/>
                  <a:pt x="904707" y="26722"/>
                </a:cubicBezTo>
                <a:cubicBezTo>
                  <a:pt x="904707" y="26722"/>
                  <a:pt x="903929" y="26224"/>
                  <a:pt x="903150" y="26224"/>
                </a:cubicBezTo>
                <a:cubicBezTo>
                  <a:pt x="903150" y="26224"/>
                  <a:pt x="902371" y="27216"/>
                  <a:pt x="901593" y="27216"/>
                </a:cubicBezTo>
                <a:cubicBezTo>
                  <a:pt x="901593" y="27216"/>
                  <a:pt x="900814" y="26224"/>
                  <a:pt x="900036" y="26224"/>
                </a:cubicBezTo>
                <a:cubicBezTo>
                  <a:pt x="900036" y="26224"/>
                  <a:pt x="898479" y="27216"/>
                  <a:pt x="899258" y="27216"/>
                </a:cubicBezTo>
                <a:cubicBezTo>
                  <a:pt x="899258" y="27711"/>
                  <a:pt x="900814" y="28205"/>
                  <a:pt x="900814" y="28205"/>
                </a:cubicBezTo>
                <a:cubicBezTo>
                  <a:pt x="900814" y="28699"/>
                  <a:pt x="899258" y="29197"/>
                  <a:pt x="899258" y="29197"/>
                </a:cubicBezTo>
                <a:cubicBezTo>
                  <a:pt x="899258" y="29691"/>
                  <a:pt x="898479" y="30185"/>
                  <a:pt x="897700" y="30680"/>
                </a:cubicBezTo>
                <a:cubicBezTo>
                  <a:pt x="897700" y="30680"/>
                  <a:pt x="896922" y="29691"/>
                  <a:pt x="896143" y="29691"/>
                </a:cubicBezTo>
                <a:cubicBezTo>
                  <a:pt x="896143" y="29691"/>
                  <a:pt x="895365" y="30680"/>
                  <a:pt x="894587" y="30680"/>
                </a:cubicBezTo>
                <a:cubicBezTo>
                  <a:pt x="894587" y="30680"/>
                  <a:pt x="893808" y="30185"/>
                  <a:pt x="893030" y="29691"/>
                </a:cubicBezTo>
                <a:cubicBezTo>
                  <a:pt x="893030" y="30185"/>
                  <a:pt x="891472" y="31174"/>
                  <a:pt x="891472" y="31174"/>
                </a:cubicBezTo>
                <a:cubicBezTo>
                  <a:pt x="891472" y="30680"/>
                  <a:pt x="889915" y="30185"/>
                  <a:pt x="889915" y="30185"/>
                </a:cubicBezTo>
                <a:lnTo>
                  <a:pt x="891472" y="29197"/>
                </a:lnTo>
                <a:cubicBezTo>
                  <a:pt x="891472" y="28699"/>
                  <a:pt x="892251" y="28205"/>
                  <a:pt x="893030" y="27711"/>
                </a:cubicBezTo>
                <a:lnTo>
                  <a:pt x="894587" y="28699"/>
                </a:lnTo>
                <a:cubicBezTo>
                  <a:pt x="894587" y="28699"/>
                  <a:pt x="895365" y="27711"/>
                  <a:pt x="896143" y="27711"/>
                </a:cubicBezTo>
                <a:cubicBezTo>
                  <a:pt x="896143" y="27216"/>
                  <a:pt x="896922" y="26722"/>
                  <a:pt x="896922" y="26722"/>
                </a:cubicBezTo>
                <a:cubicBezTo>
                  <a:pt x="896922" y="26722"/>
                  <a:pt x="896143" y="25730"/>
                  <a:pt x="895365" y="25730"/>
                </a:cubicBezTo>
                <a:cubicBezTo>
                  <a:pt x="895365" y="25730"/>
                  <a:pt x="894587" y="26722"/>
                  <a:pt x="893808" y="26722"/>
                </a:cubicBezTo>
                <a:cubicBezTo>
                  <a:pt x="893808" y="27216"/>
                  <a:pt x="893030" y="27711"/>
                  <a:pt x="893030" y="27711"/>
                </a:cubicBezTo>
                <a:cubicBezTo>
                  <a:pt x="892251" y="28205"/>
                  <a:pt x="891472" y="27216"/>
                  <a:pt x="890694" y="27216"/>
                </a:cubicBezTo>
                <a:lnTo>
                  <a:pt x="889915" y="28205"/>
                </a:lnTo>
                <a:cubicBezTo>
                  <a:pt x="889137" y="28205"/>
                  <a:pt x="888359" y="27216"/>
                  <a:pt x="887580" y="27216"/>
                </a:cubicBezTo>
                <a:cubicBezTo>
                  <a:pt x="887580" y="27216"/>
                  <a:pt x="886801" y="28205"/>
                  <a:pt x="886801" y="28699"/>
                </a:cubicBezTo>
                <a:cubicBezTo>
                  <a:pt x="886023" y="28699"/>
                  <a:pt x="885244" y="27711"/>
                  <a:pt x="885244" y="27711"/>
                </a:cubicBezTo>
                <a:cubicBezTo>
                  <a:pt x="884465" y="27711"/>
                  <a:pt x="883688" y="28699"/>
                  <a:pt x="883688" y="28699"/>
                </a:cubicBezTo>
                <a:cubicBezTo>
                  <a:pt x="882909" y="28699"/>
                  <a:pt x="882130" y="27711"/>
                  <a:pt x="882130" y="27711"/>
                </a:cubicBezTo>
                <a:cubicBezTo>
                  <a:pt x="881352" y="27711"/>
                  <a:pt x="880573" y="29197"/>
                  <a:pt x="880573" y="29197"/>
                </a:cubicBezTo>
                <a:lnTo>
                  <a:pt x="879016" y="28205"/>
                </a:lnTo>
                <a:cubicBezTo>
                  <a:pt x="878238" y="28205"/>
                  <a:pt x="877460" y="29197"/>
                  <a:pt x="877460" y="29197"/>
                </a:cubicBezTo>
                <a:cubicBezTo>
                  <a:pt x="876681" y="29691"/>
                  <a:pt x="876681" y="30185"/>
                  <a:pt x="875902" y="30185"/>
                </a:cubicBezTo>
                <a:cubicBezTo>
                  <a:pt x="875902" y="30680"/>
                  <a:pt x="874345" y="31174"/>
                  <a:pt x="875124" y="31668"/>
                </a:cubicBezTo>
                <a:lnTo>
                  <a:pt x="876681" y="32166"/>
                </a:lnTo>
                <a:cubicBezTo>
                  <a:pt x="875902" y="32660"/>
                  <a:pt x="875124" y="33155"/>
                  <a:pt x="875124" y="33649"/>
                </a:cubicBezTo>
                <a:cubicBezTo>
                  <a:pt x="874345" y="33649"/>
                  <a:pt x="874345" y="32660"/>
                  <a:pt x="873566" y="32660"/>
                </a:cubicBezTo>
                <a:cubicBezTo>
                  <a:pt x="873566" y="32166"/>
                  <a:pt x="872010" y="32166"/>
                  <a:pt x="872010" y="31668"/>
                </a:cubicBezTo>
                <a:lnTo>
                  <a:pt x="872789" y="30680"/>
                </a:lnTo>
                <a:cubicBezTo>
                  <a:pt x="873566" y="30185"/>
                  <a:pt x="874345" y="29691"/>
                  <a:pt x="874345" y="29691"/>
                </a:cubicBezTo>
                <a:cubicBezTo>
                  <a:pt x="874345" y="29197"/>
                  <a:pt x="875124" y="28699"/>
                  <a:pt x="875902" y="28205"/>
                </a:cubicBezTo>
                <a:cubicBezTo>
                  <a:pt x="875902" y="28205"/>
                  <a:pt x="876681" y="27711"/>
                  <a:pt x="876681" y="27216"/>
                </a:cubicBezTo>
                <a:cubicBezTo>
                  <a:pt x="876681" y="27216"/>
                  <a:pt x="875124" y="26722"/>
                  <a:pt x="875124" y="26224"/>
                </a:cubicBezTo>
                <a:cubicBezTo>
                  <a:pt x="875124" y="26224"/>
                  <a:pt x="876681" y="25730"/>
                  <a:pt x="876681" y="25236"/>
                </a:cubicBezTo>
                <a:lnTo>
                  <a:pt x="875124" y="24741"/>
                </a:lnTo>
                <a:cubicBezTo>
                  <a:pt x="874345" y="25236"/>
                  <a:pt x="872789" y="26224"/>
                  <a:pt x="872010" y="26722"/>
                </a:cubicBezTo>
                <a:cubicBezTo>
                  <a:pt x="872010" y="27216"/>
                  <a:pt x="871231" y="27216"/>
                  <a:pt x="871231" y="27711"/>
                </a:cubicBezTo>
                <a:cubicBezTo>
                  <a:pt x="869674" y="28699"/>
                  <a:pt x="868895" y="29197"/>
                  <a:pt x="868117" y="30185"/>
                </a:cubicBezTo>
                <a:cubicBezTo>
                  <a:pt x="867339" y="29691"/>
                  <a:pt x="865782" y="28699"/>
                  <a:pt x="865003" y="28205"/>
                </a:cubicBezTo>
                <a:cubicBezTo>
                  <a:pt x="865003" y="28205"/>
                  <a:pt x="865782" y="27711"/>
                  <a:pt x="865782" y="27216"/>
                </a:cubicBezTo>
                <a:cubicBezTo>
                  <a:pt x="865782" y="27216"/>
                  <a:pt x="864225" y="26722"/>
                  <a:pt x="864225" y="26224"/>
                </a:cubicBezTo>
                <a:lnTo>
                  <a:pt x="865782" y="25236"/>
                </a:lnTo>
                <a:lnTo>
                  <a:pt x="867339" y="26224"/>
                </a:lnTo>
                <a:lnTo>
                  <a:pt x="868895" y="25236"/>
                </a:lnTo>
                <a:cubicBezTo>
                  <a:pt x="868895" y="24741"/>
                  <a:pt x="869674" y="24247"/>
                  <a:pt x="869674" y="23753"/>
                </a:cubicBezTo>
                <a:cubicBezTo>
                  <a:pt x="868895" y="23259"/>
                  <a:pt x="868117" y="22761"/>
                  <a:pt x="866561" y="22266"/>
                </a:cubicBezTo>
                <a:cubicBezTo>
                  <a:pt x="865782" y="21772"/>
                  <a:pt x="865782" y="21772"/>
                  <a:pt x="865003" y="21278"/>
                </a:cubicBezTo>
                <a:cubicBezTo>
                  <a:pt x="864225" y="22266"/>
                  <a:pt x="863446" y="22761"/>
                  <a:pt x="861890" y="23753"/>
                </a:cubicBezTo>
                <a:cubicBezTo>
                  <a:pt x="861890" y="23753"/>
                  <a:pt x="861111" y="24247"/>
                  <a:pt x="861111" y="24741"/>
                </a:cubicBezTo>
                <a:cubicBezTo>
                  <a:pt x="860332" y="24741"/>
                  <a:pt x="859554" y="25730"/>
                  <a:pt x="859554" y="25730"/>
                </a:cubicBezTo>
                <a:lnTo>
                  <a:pt x="861111" y="26722"/>
                </a:lnTo>
                <a:lnTo>
                  <a:pt x="860332" y="27711"/>
                </a:lnTo>
                <a:cubicBezTo>
                  <a:pt x="859554" y="27711"/>
                  <a:pt x="858775" y="26722"/>
                  <a:pt x="857996" y="26722"/>
                </a:cubicBezTo>
                <a:cubicBezTo>
                  <a:pt x="857996" y="27216"/>
                  <a:pt x="857219" y="27711"/>
                  <a:pt x="857219" y="28205"/>
                </a:cubicBezTo>
                <a:cubicBezTo>
                  <a:pt x="855661" y="28699"/>
                  <a:pt x="854883" y="29691"/>
                  <a:pt x="854104" y="30185"/>
                </a:cubicBezTo>
                <a:cubicBezTo>
                  <a:pt x="854104" y="30680"/>
                  <a:pt x="853326" y="31174"/>
                  <a:pt x="852547" y="31174"/>
                </a:cubicBezTo>
                <a:cubicBezTo>
                  <a:pt x="852547" y="31668"/>
                  <a:pt x="851769" y="32166"/>
                  <a:pt x="851769" y="32660"/>
                </a:cubicBezTo>
                <a:cubicBezTo>
                  <a:pt x="851769" y="32166"/>
                  <a:pt x="850212" y="32166"/>
                  <a:pt x="850212" y="31668"/>
                </a:cubicBezTo>
                <a:cubicBezTo>
                  <a:pt x="849433" y="31174"/>
                  <a:pt x="850991" y="30680"/>
                  <a:pt x="850991" y="30680"/>
                </a:cubicBezTo>
                <a:cubicBezTo>
                  <a:pt x="851769" y="30185"/>
                  <a:pt x="851769" y="29691"/>
                  <a:pt x="852547" y="29197"/>
                </a:cubicBezTo>
                <a:cubicBezTo>
                  <a:pt x="852547" y="29197"/>
                  <a:pt x="853326" y="28699"/>
                  <a:pt x="854104" y="28205"/>
                </a:cubicBezTo>
                <a:cubicBezTo>
                  <a:pt x="854104" y="27711"/>
                  <a:pt x="854883" y="27711"/>
                  <a:pt x="854883" y="27216"/>
                </a:cubicBezTo>
                <a:cubicBezTo>
                  <a:pt x="855661" y="26722"/>
                  <a:pt x="856440" y="26224"/>
                  <a:pt x="856440" y="26224"/>
                </a:cubicBezTo>
                <a:cubicBezTo>
                  <a:pt x="856440" y="25730"/>
                  <a:pt x="854883" y="25236"/>
                  <a:pt x="854883" y="25236"/>
                </a:cubicBezTo>
                <a:lnTo>
                  <a:pt x="856440" y="24247"/>
                </a:lnTo>
                <a:cubicBezTo>
                  <a:pt x="855661" y="24247"/>
                  <a:pt x="854883" y="23259"/>
                  <a:pt x="854104" y="23259"/>
                </a:cubicBezTo>
                <a:lnTo>
                  <a:pt x="853326" y="24247"/>
                </a:lnTo>
                <a:cubicBezTo>
                  <a:pt x="852547" y="24247"/>
                  <a:pt x="851769" y="23753"/>
                  <a:pt x="850991" y="23753"/>
                </a:cubicBezTo>
                <a:cubicBezTo>
                  <a:pt x="850991" y="23259"/>
                  <a:pt x="850212" y="22761"/>
                  <a:pt x="849433" y="22761"/>
                </a:cubicBezTo>
                <a:cubicBezTo>
                  <a:pt x="849433" y="23259"/>
                  <a:pt x="848655" y="23259"/>
                  <a:pt x="847876" y="23753"/>
                </a:cubicBezTo>
                <a:lnTo>
                  <a:pt x="847097" y="24741"/>
                </a:lnTo>
                <a:cubicBezTo>
                  <a:pt x="846320" y="24741"/>
                  <a:pt x="845541" y="24247"/>
                  <a:pt x="844762" y="24247"/>
                </a:cubicBezTo>
                <a:cubicBezTo>
                  <a:pt x="844762" y="23753"/>
                  <a:pt x="843205" y="23259"/>
                  <a:pt x="843205" y="23259"/>
                </a:cubicBezTo>
                <a:cubicBezTo>
                  <a:pt x="843205" y="22761"/>
                  <a:pt x="844762" y="22266"/>
                  <a:pt x="844762" y="22266"/>
                </a:cubicBezTo>
                <a:cubicBezTo>
                  <a:pt x="844762" y="21772"/>
                  <a:pt x="843205" y="21772"/>
                  <a:pt x="843205" y="21278"/>
                </a:cubicBezTo>
                <a:cubicBezTo>
                  <a:pt x="843205" y="20784"/>
                  <a:pt x="844762" y="20290"/>
                  <a:pt x="843984" y="20290"/>
                </a:cubicBezTo>
                <a:cubicBezTo>
                  <a:pt x="843984" y="19796"/>
                  <a:pt x="842427" y="19796"/>
                  <a:pt x="842427" y="19297"/>
                </a:cubicBezTo>
                <a:cubicBezTo>
                  <a:pt x="842427" y="19796"/>
                  <a:pt x="841649" y="20290"/>
                  <a:pt x="840870" y="20290"/>
                </a:cubicBezTo>
                <a:cubicBezTo>
                  <a:pt x="840870" y="20784"/>
                  <a:pt x="840091" y="21278"/>
                  <a:pt x="840091" y="21772"/>
                </a:cubicBezTo>
                <a:lnTo>
                  <a:pt x="841649" y="22266"/>
                </a:lnTo>
                <a:cubicBezTo>
                  <a:pt x="841649" y="22761"/>
                  <a:pt x="843205" y="22761"/>
                  <a:pt x="843205" y="23259"/>
                </a:cubicBezTo>
                <a:lnTo>
                  <a:pt x="842427" y="24247"/>
                </a:lnTo>
                <a:cubicBezTo>
                  <a:pt x="841649" y="24741"/>
                  <a:pt x="840870" y="25236"/>
                  <a:pt x="840870" y="25236"/>
                </a:cubicBezTo>
                <a:cubicBezTo>
                  <a:pt x="840091" y="25236"/>
                  <a:pt x="839313" y="24741"/>
                  <a:pt x="839313" y="24741"/>
                </a:cubicBezTo>
                <a:cubicBezTo>
                  <a:pt x="838534" y="24247"/>
                  <a:pt x="837756" y="23753"/>
                  <a:pt x="836977" y="23753"/>
                </a:cubicBezTo>
                <a:cubicBezTo>
                  <a:pt x="836977" y="23753"/>
                  <a:pt x="836198" y="22761"/>
                  <a:pt x="835421" y="22761"/>
                </a:cubicBezTo>
                <a:cubicBezTo>
                  <a:pt x="835421" y="22761"/>
                  <a:pt x="834642" y="23753"/>
                  <a:pt x="833863" y="24247"/>
                </a:cubicBezTo>
                <a:cubicBezTo>
                  <a:pt x="833863" y="24247"/>
                  <a:pt x="833085" y="24741"/>
                  <a:pt x="833085" y="25236"/>
                </a:cubicBezTo>
                <a:cubicBezTo>
                  <a:pt x="832306" y="25236"/>
                  <a:pt x="831528" y="24247"/>
                  <a:pt x="830750" y="24247"/>
                </a:cubicBezTo>
                <a:lnTo>
                  <a:pt x="829971" y="25236"/>
                </a:lnTo>
                <a:lnTo>
                  <a:pt x="828414" y="26722"/>
                </a:lnTo>
                <a:cubicBezTo>
                  <a:pt x="828414" y="26224"/>
                  <a:pt x="826856" y="25730"/>
                  <a:pt x="826856" y="25730"/>
                </a:cubicBezTo>
                <a:cubicBezTo>
                  <a:pt x="826856" y="25236"/>
                  <a:pt x="828414" y="24741"/>
                  <a:pt x="828414" y="24741"/>
                </a:cubicBezTo>
                <a:cubicBezTo>
                  <a:pt x="827635" y="24247"/>
                  <a:pt x="826078" y="24247"/>
                  <a:pt x="826078" y="23753"/>
                </a:cubicBezTo>
                <a:cubicBezTo>
                  <a:pt x="826078" y="23259"/>
                  <a:pt x="827635" y="22761"/>
                  <a:pt x="827635" y="22761"/>
                </a:cubicBezTo>
                <a:cubicBezTo>
                  <a:pt x="827635" y="22266"/>
                  <a:pt x="826078" y="22266"/>
                  <a:pt x="826078" y="21772"/>
                </a:cubicBezTo>
                <a:cubicBezTo>
                  <a:pt x="825299" y="22266"/>
                  <a:pt x="825299" y="22266"/>
                  <a:pt x="824521" y="22761"/>
                </a:cubicBezTo>
                <a:cubicBezTo>
                  <a:pt x="824521" y="22761"/>
                  <a:pt x="823743" y="23753"/>
                  <a:pt x="822964" y="23753"/>
                </a:cubicBezTo>
                <a:lnTo>
                  <a:pt x="821407" y="23259"/>
                </a:lnTo>
                <a:cubicBezTo>
                  <a:pt x="821407" y="23259"/>
                  <a:pt x="820629" y="23753"/>
                  <a:pt x="819851" y="24247"/>
                </a:cubicBezTo>
                <a:cubicBezTo>
                  <a:pt x="819851" y="24741"/>
                  <a:pt x="819072" y="24741"/>
                  <a:pt x="819072" y="25236"/>
                </a:cubicBezTo>
                <a:cubicBezTo>
                  <a:pt x="818293" y="25730"/>
                  <a:pt x="818293" y="26224"/>
                  <a:pt x="817515" y="26224"/>
                </a:cubicBezTo>
                <a:cubicBezTo>
                  <a:pt x="817515" y="26722"/>
                  <a:pt x="816736" y="27711"/>
                  <a:pt x="815957" y="27711"/>
                </a:cubicBezTo>
                <a:cubicBezTo>
                  <a:pt x="815957" y="27711"/>
                  <a:pt x="815180" y="26722"/>
                  <a:pt x="814401" y="26722"/>
                </a:cubicBezTo>
                <a:cubicBezTo>
                  <a:pt x="814401" y="26224"/>
                  <a:pt x="812844" y="26224"/>
                  <a:pt x="812844" y="25730"/>
                </a:cubicBezTo>
                <a:cubicBezTo>
                  <a:pt x="812844" y="25730"/>
                  <a:pt x="813622" y="24741"/>
                  <a:pt x="814401" y="24741"/>
                </a:cubicBezTo>
                <a:cubicBezTo>
                  <a:pt x="814401" y="24247"/>
                  <a:pt x="815180" y="24247"/>
                  <a:pt x="815180" y="23753"/>
                </a:cubicBezTo>
                <a:cubicBezTo>
                  <a:pt x="815957" y="23753"/>
                  <a:pt x="816736" y="24741"/>
                  <a:pt x="817515" y="24247"/>
                </a:cubicBezTo>
                <a:cubicBezTo>
                  <a:pt x="817515" y="24247"/>
                  <a:pt x="818293" y="23753"/>
                  <a:pt x="818293" y="23259"/>
                </a:cubicBezTo>
                <a:cubicBezTo>
                  <a:pt x="819072" y="23259"/>
                  <a:pt x="819851" y="22266"/>
                  <a:pt x="819851" y="22266"/>
                </a:cubicBezTo>
                <a:cubicBezTo>
                  <a:pt x="819851" y="21772"/>
                  <a:pt x="818293" y="21772"/>
                  <a:pt x="818293" y="21278"/>
                </a:cubicBezTo>
                <a:lnTo>
                  <a:pt x="819072" y="20290"/>
                </a:lnTo>
                <a:cubicBezTo>
                  <a:pt x="819851" y="19796"/>
                  <a:pt x="820629" y="19796"/>
                  <a:pt x="820629" y="19297"/>
                </a:cubicBezTo>
                <a:cubicBezTo>
                  <a:pt x="820377" y="19297"/>
                  <a:pt x="820207" y="19196"/>
                  <a:pt x="820065" y="19052"/>
                </a:cubicBezTo>
                <a:cubicBezTo>
                  <a:pt x="819236" y="19466"/>
                  <a:pt x="818074" y="19876"/>
                  <a:pt x="817427" y="20290"/>
                </a:cubicBezTo>
                <a:cubicBezTo>
                  <a:pt x="817320" y="20222"/>
                  <a:pt x="817230" y="20155"/>
                  <a:pt x="817149" y="20087"/>
                </a:cubicBezTo>
                <a:cubicBezTo>
                  <a:pt x="816849" y="20459"/>
                  <a:pt x="816403" y="20784"/>
                  <a:pt x="815957" y="20784"/>
                </a:cubicBezTo>
                <a:cubicBezTo>
                  <a:pt x="815957" y="20784"/>
                  <a:pt x="815180" y="19796"/>
                  <a:pt x="814401" y="19796"/>
                </a:cubicBezTo>
                <a:cubicBezTo>
                  <a:pt x="814401" y="19297"/>
                  <a:pt x="813622" y="18803"/>
                  <a:pt x="812844" y="18803"/>
                </a:cubicBezTo>
                <a:lnTo>
                  <a:pt x="812800" y="18778"/>
                </a:lnTo>
                <a:lnTo>
                  <a:pt x="812756" y="18803"/>
                </a:lnTo>
                <a:cubicBezTo>
                  <a:pt x="811977" y="18803"/>
                  <a:pt x="811198" y="19297"/>
                  <a:pt x="811198" y="19796"/>
                </a:cubicBezTo>
                <a:cubicBezTo>
                  <a:pt x="810420" y="19796"/>
                  <a:pt x="809641" y="20784"/>
                  <a:pt x="809641" y="20784"/>
                </a:cubicBezTo>
                <a:cubicBezTo>
                  <a:pt x="809196" y="20784"/>
                  <a:pt x="808750" y="20459"/>
                  <a:pt x="808451" y="20087"/>
                </a:cubicBezTo>
                <a:cubicBezTo>
                  <a:pt x="808369" y="20155"/>
                  <a:pt x="808279" y="20222"/>
                  <a:pt x="808173" y="20290"/>
                </a:cubicBezTo>
                <a:cubicBezTo>
                  <a:pt x="807525" y="19876"/>
                  <a:pt x="806363" y="19466"/>
                  <a:pt x="805535" y="19052"/>
                </a:cubicBezTo>
                <a:cubicBezTo>
                  <a:pt x="805393" y="19196"/>
                  <a:pt x="805223" y="19297"/>
                  <a:pt x="804970" y="19297"/>
                </a:cubicBezTo>
                <a:cubicBezTo>
                  <a:pt x="804970" y="19796"/>
                  <a:pt x="805749" y="19796"/>
                  <a:pt x="806527" y="20290"/>
                </a:cubicBezTo>
                <a:lnTo>
                  <a:pt x="807306" y="21278"/>
                </a:lnTo>
                <a:cubicBezTo>
                  <a:pt x="807306" y="21772"/>
                  <a:pt x="805749" y="21772"/>
                  <a:pt x="805749" y="22266"/>
                </a:cubicBezTo>
                <a:cubicBezTo>
                  <a:pt x="805749" y="22266"/>
                  <a:pt x="806527" y="23259"/>
                  <a:pt x="807306" y="23259"/>
                </a:cubicBezTo>
                <a:cubicBezTo>
                  <a:pt x="807306" y="23753"/>
                  <a:pt x="808085" y="24247"/>
                  <a:pt x="808085" y="24247"/>
                </a:cubicBezTo>
                <a:cubicBezTo>
                  <a:pt x="808863" y="24741"/>
                  <a:pt x="809641" y="23753"/>
                  <a:pt x="810420" y="23753"/>
                </a:cubicBezTo>
                <a:cubicBezTo>
                  <a:pt x="810420" y="24247"/>
                  <a:pt x="811198" y="24247"/>
                  <a:pt x="811198" y="24741"/>
                </a:cubicBezTo>
                <a:cubicBezTo>
                  <a:pt x="811977" y="24741"/>
                  <a:pt x="812756" y="25730"/>
                  <a:pt x="812756" y="25730"/>
                </a:cubicBezTo>
                <a:cubicBezTo>
                  <a:pt x="812756" y="26224"/>
                  <a:pt x="811198" y="26224"/>
                  <a:pt x="811198" y="26722"/>
                </a:cubicBezTo>
                <a:cubicBezTo>
                  <a:pt x="810420" y="26722"/>
                  <a:pt x="809641" y="27711"/>
                  <a:pt x="809641" y="27711"/>
                </a:cubicBezTo>
                <a:cubicBezTo>
                  <a:pt x="808863" y="27711"/>
                  <a:pt x="808085" y="26722"/>
                  <a:pt x="808085" y="26224"/>
                </a:cubicBezTo>
                <a:cubicBezTo>
                  <a:pt x="807306" y="26224"/>
                  <a:pt x="807306" y="25730"/>
                  <a:pt x="806527" y="25236"/>
                </a:cubicBezTo>
                <a:cubicBezTo>
                  <a:pt x="806527" y="24741"/>
                  <a:pt x="805749" y="24741"/>
                  <a:pt x="805749" y="24247"/>
                </a:cubicBezTo>
                <a:cubicBezTo>
                  <a:pt x="804970" y="23753"/>
                  <a:pt x="804192" y="23259"/>
                  <a:pt x="804192" y="23259"/>
                </a:cubicBezTo>
                <a:lnTo>
                  <a:pt x="802635" y="23753"/>
                </a:lnTo>
                <a:cubicBezTo>
                  <a:pt x="801857" y="23753"/>
                  <a:pt x="801078" y="22761"/>
                  <a:pt x="801078" y="22761"/>
                </a:cubicBezTo>
                <a:cubicBezTo>
                  <a:pt x="800299" y="22266"/>
                  <a:pt x="800299" y="22266"/>
                  <a:pt x="799522" y="21772"/>
                </a:cubicBezTo>
                <a:cubicBezTo>
                  <a:pt x="799522" y="22266"/>
                  <a:pt x="797964" y="22266"/>
                  <a:pt x="797964" y="22761"/>
                </a:cubicBezTo>
                <a:cubicBezTo>
                  <a:pt x="797964" y="22761"/>
                  <a:pt x="799522" y="23259"/>
                  <a:pt x="799522" y="23753"/>
                </a:cubicBezTo>
                <a:cubicBezTo>
                  <a:pt x="799522" y="24247"/>
                  <a:pt x="797964" y="24247"/>
                  <a:pt x="797186" y="24741"/>
                </a:cubicBezTo>
                <a:cubicBezTo>
                  <a:pt x="797186" y="24741"/>
                  <a:pt x="798743" y="25236"/>
                  <a:pt x="798743" y="25730"/>
                </a:cubicBezTo>
                <a:cubicBezTo>
                  <a:pt x="798743" y="25730"/>
                  <a:pt x="797186" y="26224"/>
                  <a:pt x="797186" y="26722"/>
                </a:cubicBezTo>
                <a:lnTo>
                  <a:pt x="795628" y="25236"/>
                </a:lnTo>
                <a:lnTo>
                  <a:pt x="794850" y="24247"/>
                </a:lnTo>
                <a:cubicBezTo>
                  <a:pt x="794071" y="24247"/>
                  <a:pt x="793293" y="25236"/>
                  <a:pt x="792515" y="25236"/>
                </a:cubicBezTo>
                <a:cubicBezTo>
                  <a:pt x="792515" y="24741"/>
                  <a:pt x="791736" y="24247"/>
                  <a:pt x="791736" y="24247"/>
                </a:cubicBezTo>
                <a:cubicBezTo>
                  <a:pt x="790957" y="23753"/>
                  <a:pt x="790179" y="22761"/>
                  <a:pt x="790179" y="22761"/>
                </a:cubicBezTo>
                <a:cubicBezTo>
                  <a:pt x="789401" y="22761"/>
                  <a:pt x="788622" y="23753"/>
                  <a:pt x="788622" y="23753"/>
                </a:cubicBezTo>
                <a:cubicBezTo>
                  <a:pt x="787844" y="23753"/>
                  <a:pt x="787065" y="24247"/>
                  <a:pt x="786287" y="24741"/>
                </a:cubicBezTo>
                <a:cubicBezTo>
                  <a:pt x="786287" y="24741"/>
                  <a:pt x="785508" y="25236"/>
                  <a:pt x="784729" y="25236"/>
                </a:cubicBezTo>
                <a:cubicBezTo>
                  <a:pt x="784729" y="25236"/>
                  <a:pt x="783951" y="24741"/>
                  <a:pt x="783172" y="24247"/>
                </a:cubicBezTo>
                <a:lnTo>
                  <a:pt x="782394" y="23259"/>
                </a:lnTo>
                <a:cubicBezTo>
                  <a:pt x="782394" y="22761"/>
                  <a:pt x="783951" y="22761"/>
                  <a:pt x="783951" y="22266"/>
                </a:cubicBezTo>
                <a:lnTo>
                  <a:pt x="785508" y="21772"/>
                </a:lnTo>
                <a:cubicBezTo>
                  <a:pt x="785508" y="21278"/>
                  <a:pt x="784729" y="20784"/>
                  <a:pt x="784729" y="20290"/>
                </a:cubicBezTo>
                <a:cubicBezTo>
                  <a:pt x="783951" y="20290"/>
                  <a:pt x="783172" y="19796"/>
                  <a:pt x="783172" y="19297"/>
                </a:cubicBezTo>
                <a:cubicBezTo>
                  <a:pt x="783172" y="19796"/>
                  <a:pt x="781616" y="19796"/>
                  <a:pt x="781616" y="20290"/>
                </a:cubicBezTo>
                <a:cubicBezTo>
                  <a:pt x="780837" y="20290"/>
                  <a:pt x="782394" y="20784"/>
                  <a:pt x="782394" y="21278"/>
                </a:cubicBezTo>
                <a:cubicBezTo>
                  <a:pt x="782394" y="21772"/>
                  <a:pt x="780837" y="21772"/>
                  <a:pt x="780837" y="22266"/>
                </a:cubicBezTo>
                <a:cubicBezTo>
                  <a:pt x="780837" y="22266"/>
                  <a:pt x="782394" y="22761"/>
                  <a:pt x="782394" y="23259"/>
                </a:cubicBezTo>
                <a:cubicBezTo>
                  <a:pt x="782394" y="23259"/>
                  <a:pt x="780837" y="23753"/>
                  <a:pt x="780837" y="24247"/>
                </a:cubicBezTo>
                <a:cubicBezTo>
                  <a:pt x="780058" y="24247"/>
                  <a:pt x="779280" y="24741"/>
                  <a:pt x="778502" y="24741"/>
                </a:cubicBezTo>
                <a:lnTo>
                  <a:pt x="777723" y="23753"/>
                </a:lnTo>
                <a:cubicBezTo>
                  <a:pt x="776945" y="23259"/>
                  <a:pt x="776166" y="23259"/>
                  <a:pt x="776166" y="22761"/>
                </a:cubicBezTo>
                <a:cubicBezTo>
                  <a:pt x="775388" y="22761"/>
                  <a:pt x="774609" y="23259"/>
                  <a:pt x="774609" y="23753"/>
                </a:cubicBezTo>
                <a:cubicBezTo>
                  <a:pt x="773830" y="23753"/>
                  <a:pt x="773053" y="24247"/>
                  <a:pt x="772274" y="24247"/>
                </a:cubicBezTo>
                <a:lnTo>
                  <a:pt x="771495" y="23259"/>
                </a:lnTo>
                <a:cubicBezTo>
                  <a:pt x="770717" y="23259"/>
                  <a:pt x="769938" y="24247"/>
                  <a:pt x="769159" y="24247"/>
                </a:cubicBezTo>
                <a:lnTo>
                  <a:pt x="770717" y="25236"/>
                </a:lnTo>
                <a:cubicBezTo>
                  <a:pt x="770717" y="25236"/>
                  <a:pt x="769159" y="25730"/>
                  <a:pt x="769159" y="26224"/>
                </a:cubicBezTo>
                <a:cubicBezTo>
                  <a:pt x="769159" y="26224"/>
                  <a:pt x="769938" y="26722"/>
                  <a:pt x="770717" y="27216"/>
                </a:cubicBezTo>
                <a:cubicBezTo>
                  <a:pt x="770717" y="27711"/>
                  <a:pt x="771495" y="27711"/>
                  <a:pt x="771495" y="28205"/>
                </a:cubicBezTo>
                <a:cubicBezTo>
                  <a:pt x="772274" y="28699"/>
                  <a:pt x="773053" y="29197"/>
                  <a:pt x="773053" y="29197"/>
                </a:cubicBezTo>
                <a:cubicBezTo>
                  <a:pt x="773830" y="29691"/>
                  <a:pt x="773830" y="30185"/>
                  <a:pt x="774609" y="30680"/>
                </a:cubicBezTo>
                <a:cubicBezTo>
                  <a:pt x="774609" y="30680"/>
                  <a:pt x="776166" y="31174"/>
                  <a:pt x="775388" y="31668"/>
                </a:cubicBezTo>
                <a:cubicBezTo>
                  <a:pt x="775388" y="32166"/>
                  <a:pt x="773830" y="32166"/>
                  <a:pt x="773830" y="32660"/>
                </a:cubicBezTo>
                <a:cubicBezTo>
                  <a:pt x="773830" y="32166"/>
                  <a:pt x="773053" y="31668"/>
                  <a:pt x="773053" y="31174"/>
                </a:cubicBezTo>
                <a:cubicBezTo>
                  <a:pt x="772274" y="31174"/>
                  <a:pt x="771495" y="30680"/>
                  <a:pt x="771495" y="30185"/>
                </a:cubicBezTo>
                <a:cubicBezTo>
                  <a:pt x="770717" y="29691"/>
                  <a:pt x="769938" y="28699"/>
                  <a:pt x="768381" y="28205"/>
                </a:cubicBezTo>
                <a:cubicBezTo>
                  <a:pt x="768381" y="27711"/>
                  <a:pt x="767603" y="27216"/>
                  <a:pt x="767603" y="26722"/>
                </a:cubicBezTo>
                <a:cubicBezTo>
                  <a:pt x="766824" y="26722"/>
                  <a:pt x="766046" y="27711"/>
                  <a:pt x="765267" y="27711"/>
                </a:cubicBezTo>
                <a:lnTo>
                  <a:pt x="764488" y="26722"/>
                </a:lnTo>
                <a:lnTo>
                  <a:pt x="766046" y="25730"/>
                </a:lnTo>
                <a:cubicBezTo>
                  <a:pt x="766046" y="25730"/>
                  <a:pt x="765267" y="24741"/>
                  <a:pt x="764488" y="24741"/>
                </a:cubicBezTo>
                <a:cubicBezTo>
                  <a:pt x="764488" y="24247"/>
                  <a:pt x="763710" y="23753"/>
                  <a:pt x="763710" y="23753"/>
                </a:cubicBezTo>
                <a:cubicBezTo>
                  <a:pt x="762153" y="22761"/>
                  <a:pt x="761375" y="22266"/>
                  <a:pt x="760596" y="21278"/>
                </a:cubicBezTo>
                <a:cubicBezTo>
                  <a:pt x="759818" y="21772"/>
                  <a:pt x="759818" y="21772"/>
                  <a:pt x="759039" y="22266"/>
                </a:cubicBezTo>
                <a:cubicBezTo>
                  <a:pt x="757482" y="22761"/>
                  <a:pt x="756704" y="23259"/>
                  <a:pt x="755925" y="23753"/>
                </a:cubicBezTo>
                <a:cubicBezTo>
                  <a:pt x="755925" y="24247"/>
                  <a:pt x="756704" y="24741"/>
                  <a:pt x="756704" y="25236"/>
                </a:cubicBezTo>
                <a:lnTo>
                  <a:pt x="758260" y="26224"/>
                </a:lnTo>
                <a:lnTo>
                  <a:pt x="759818" y="25236"/>
                </a:lnTo>
                <a:lnTo>
                  <a:pt x="761375" y="26224"/>
                </a:lnTo>
                <a:cubicBezTo>
                  <a:pt x="761375" y="26722"/>
                  <a:pt x="759818" y="27216"/>
                  <a:pt x="759818" y="27216"/>
                </a:cubicBezTo>
                <a:cubicBezTo>
                  <a:pt x="759818" y="27711"/>
                  <a:pt x="760596" y="28205"/>
                  <a:pt x="760596" y="28205"/>
                </a:cubicBezTo>
                <a:cubicBezTo>
                  <a:pt x="759818" y="28699"/>
                  <a:pt x="758260" y="29691"/>
                  <a:pt x="757482" y="30185"/>
                </a:cubicBezTo>
                <a:cubicBezTo>
                  <a:pt x="756704" y="29197"/>
                  <a:pt x="755925" y="28699"/>
                  <a:pt x="754368" y="27711"/>
                </a:cubicBezTo>
                <a:cubicBezTo>
                  <a:pt x="754368" y="27216"/>
                  <a:pt x="753589" y="27216"/>
                  <a:pt x="753589" y="26722"/>
                </a:cubicBezTo>
                <a:cubicBezTo>
                  <a:pt x="752811" y="26224"/>
                  <a:pt x="751254" y="25236"/>
                  <a:pt x="750476" y="24741"/>
                </a:cubicBezTo>
                <a:lnTo>
                  <a:pt x="748918" y="25236"/>
                </a:lnTo>
                <a:cubicBezTo>
                  <a:pt x="748918" y="25730"/>
                  <a:pt x="750476" y="26224"/>
                  <a:pt x="750476" y="26224"/>
                </a:cubicBezTo>
                <a:cubicBezTo>
                  <a:pt x="750476" y="26722"/>
                  <a:pt x="748918" y="27216"/>
                  <a:pt x="748918" y="27216"/>
                </a:cubicBezTo>
                <a:cubicBezTo>
                  <a:pt x="748918" y="27711"/>
                  <a:pt x="749697" y="28205"/>
                  <a:pt x="749697" y="28205"/>
                </a:cubicBezTo>
                <a:cubicBezTo>
                  <a:pt x="750476" y="28699"/>
                  <a:pt x="751254" y="29197"/>
                  <a:pt x="751254" y="29691"/>
                </a:cubicBezTo>
                <a:cubicBezTo>
                  <a:pt x="751254" y="29691"/>
                  <a:pt x="752032" y="30185"/>
                  <a:pt x="752811" y="30680"/>
                </a:cubicBezTo>
                <a:lnTo>
                  <a:pt x="753589" y="31668"/>
                </a:lnTo>
                <a:cubicBezTo>
                  <a:pt x="753589" y="32166"/>
                  <a:pt x="752032" y="32166"/>
                  <a:pt x="752032" y="32660"/>
                </a:cubicBezTo>
                <a:cubicBezTo>
                  <a:pt x="751254" y="32660"/>
                  <a:pt x="751254" y="33649"/>
                  <a:pt x="750476" y="33649"/>
                </a:cubicBezTo>
                <a:cubicBezTo>
                  <a:pt x="750476" y="33155"/>
                  <a:pt x="749697" y="32660"/>
                  <a:pt x="748918" y="32166"/>
                </a:cubicBezTo>
                <a:lnTo>
                  <a:pt x="750476" y="31668"/>
                </a:lnTo>
                <a:cubicBezTo>
                  <a:pt x="751254" y="31174"/>
                  <a:pt x="749697" y="30680"/>
                  <a:pt x="749697" y="30185"/>
                </a:cubicBezTo>
                <a:cubicBezTo>
                  <a:pt x="748918" y="30185"/>
                  <a:pt x="748918" y="29691"/>
                  <a:pt x="748140" y="29197"/>
                </a:cubicBezTo>
                <a:cubicBezTo>
                  <a:pt x="748140" y="29197"/>
                  <a:pt x="747361" y="28205"/>
                  <a:pt x="746583" y="28205"/>
                </a:cubicBezTo>
                <a:lnTo>
                  <a:pt x="745026" y="29197"/>
                </a:lnTo>
                <a:cubicBezTo>
                  <a:pt x="745026" y="29197"/>
                  <a:pt x="744248" y="27711"/>
                  <a:pt x="743469" y="27711"/>
                </a:cubicBezTo>
                <a:cubicBezTo>
                  <a:pt x="743469" y="27711"/>
                  <a:pt x="742690" y="28699"/>
                  <a:pt x="741912" y="28699"/>
                </a:cubicBezTo>
                <a:cubicBezTo>
                  <a:pt x="741912" y="28699"/>
                  <a:pt x="741133" y="27711"/>
                  <a:pt x="740355" y="27711"/>
                </a:cubicBezTo>
                <a:cubicBezTo>
                  <a:pt x="740355" y="27711"/>
                  <a:pt x="739577" y="28699"/>
                  <a:pt x="738798" y="28699"/>
                </a:cubicBezTo>
                <a:cubicBezTo>
                  <a:pt x="738798" y="28205"/>
                  <a:pt x="738019" y="27216"/>
                  <a:pt x="738019" y="27216"/>
                </a:cubicBezTo>
                <a:cubicBezTo>
                  <a:pt x="737241" y="27216"/>
                  <a:pt x="736462" y="28205"/>
                  <a:pt x="735684" y="28205"/>
                </a:cubicBezTo>
                <a:lnTo>
                  <a:pt x="734906" y="27216"/>
                </a:lnTo>
                <a:cubicBezTo>
                  <a:pt x="734127" y="27216"/>
                  <a:pt x="733348" y="28205"/>
                  <a:pt x="732570" y="27711"/>
                </a:cubicBezTo>
                <a:cubicBezTo>
                  <a:pt x="732570" y="27711"/>
                  <a:pt x="731791" y="27216"/>
                  <a:pt x="731791" y="26722"/>
                </a:cubicBezTo>
                <a:cubicBezTo>
                  <a:pt x="731013" y="26722"/>
                  <a:pt x="730235" y="25730"/>
                  <a:pt x="730235" y="25730"/>
                </a:cubicBezTo>
                <a:cubicBezTo>
                  <a:pt x="729456" y="25730"/>
                  <a:pt x="728678" y="26722"/>
                  <a:pt x="728678" y="26722"/>
                </a:cubicBezTo>
                <a:cubicBezTo>
                  <a:pt x="728678" y="26722"/>
                  <a:pt x="729456" y="27216"/>
                  <a:pt x="729456" y="27711"/>
                </a:cubicBezTo>
                <a:cubicBezTo>
                  <a:pt x="730235" y="27711"/>
                  <a:pt x="731013" y="28699"/>
                  <a:pt x="731013" y="28699"/>
                </a:cubicBezTo>
                <a:lnTo>
                  <a:pt x="732570" y="27711"/>
                </a:lnTo>
                <a:cubicBezTo>
                  <a:pt x="733348" y="28205"/>
                  <a:pt x="734127" y="28699"/>
                  <a:pt x="734127" y="29197"/>
                </a:cubicBezTo>
                <a:lnTo>
                  <a:pt x="735684" y="30185"/>
                </a:lnTo>
                <a:cubicBezTo>
                  <a:pt x="735684" y="30185"/>
                  <a:pt x="734127" y="30680"/>
                  <a:pt x="734127" y="31174"/>
                </a:cubicBezTo>
                <a:cubicBezTo>
                  <a:pt x="734127" y="31174"/>
                  <a:pt x="732570" y="30185"/>
                  <a:pt x="732570" y="29691"/>
                </a:cubicBezTo>
                <a:cubicBezTo>
                  <a:pt x="731791" y="30185"/>
                  <a:pt x="731013" y="30680"/>
                  <a:pt x="731013" y="30680"/>
                </a:cubicBezTo>
                <a:cubicBezTo>
                  <a:pt x="730235" y="30680"/>
                  <a:pt x="729456" y="29691"/>
                  <a:pt x="729456" y="29691"/>
                </a:cubicBezTo>
                <a:cubicBezTo>
                  <a:pt x="728678" y="29691"/>
                  <a:pt x="727899" y="30680"/>
                  <a:pt x="727899" y="30680"/>
                </a:cubicBezTo>
                <a:cubicBezTo>
                  <a:pt x="727120" y="30185"/>
                  <a:pt x="726342" y="29691"/>
                  <a:pt x="726342" y="29197"/>
                </a:cubicBezTo>
                <a:cubicBezTo>
                  <a:pt x="726342" y="29197"/>
                  <a:pt x="724785" y="28699"/>
                  <a:pt x="724785" y="28205"/>
                </a:cubicBezTo>
                <a:cubicBezTo>
                  <a:pt x="724785" y="28205"/>
                  <a:pt x="726342" y="27711"/>
                  <a:pt x="726342" y="27216"/>
                </a:cubicBezTo>
                <a:cubicBezTo>
                  <a:pt x="727120" y="27216"/>
                  <a:pt x="725563" y="26224"/>
                  <a:pt x="725563" y="26224"/>
                </a:cubicBezTo>
                <a:cubicBezTo>
                  <a:pt x="724785" y="26224"/>
                  <a:pt x="724007" y="27216"/>
                  <a:pt x="724007" y="27216"/>
                </a:cubicBezTo>
                <a:cubicBezTo>
                  <a:pt x="723228" y="27216"/>
                  <a:pt x="722449" y="26224"/>
                  <a:pt x="722449" y="26224"/>
                </a:cubicBezTo>
                <a:cubicBezTo>
                  <a:pt x="721671" y="26224"/>
                  <a:pt x="720892" y="26722"/>
                  <a:pt x="720892" y="26722"/>
                </a:cubicBezTo>
                <a:cubicBezTo>
                  <a:pt x="720114" y="27216"/>
                  <a:pt x="719336" y="27711"/>
                  <a:pt x="718557" y="27711"/>
                </a:cubicBezTo>
                <a:lnTo>
                  <a:pt x="717779" y="26722"/>
                </a:lnTo>
                <a:cubicBezTo>
                  <a:pt x="717000" y="26224"/>
                  <a:pt x="717000" y="25730"/>
                  <a:pt x="716221" y="25730"/>
                </a:cubicBezTo>
                <a:lnTo>
                  <a:pt x="714664" y="26224"/>
                </a:lnTo>
                <a:cubicBezTo>
                  <a:pt x="714664" y="26722"/>
                  <a:pt x="715443" y="27216"/>
                  <a:pt x="715443" y="27711"/>
                </a:cubicBezTo>
                <a:cubicBezTo>
                  <a:pt x="716221" y="27711"/>
                  <a:pt x="717000" y="28205"/>
                  <a:pt x="717000" y="28699"/>
                </a:cubicBezTo>
                <a:lnTo>
                  <a:pt x="715443" y="29197"/>
                </a:lnTo>
                <a:cubicBezTo>
                  <a:pt x="715443" y="29691"/>
                  <a:pt x="716221" y="30185"/>
                  <a:pt x="717000" y="30680"/>
                </a:cubicBezTo>
                <a:lnTo>
                  <a:pt x="717779" y="31668"/>
                </a:lnTo>
                <a:cubicBezTo>
                  <a:pt x="717779" y="32166"/>
                  <a:pt x="716221" y="32166"/>
                  <a:pt x="716221" y="32660"/>
                </a:cubicBezTo>
                <a:cubicBezTo>
                  <a:pt x="716221" y="32166"/>
                  <a:pt x="714664" y="31668"/>
                  <a:pt x="714664" y="31174"/>
                </a:cubicBezTo>
                <a:cubicBezTo>
                  <a:pt x="714664" y="31668"/>
                  <a:pt x="713886" y="32166"/>
                  <a:pt x="713108" y="32166"/>
                </a:cubicBezTo>
                <a:lnTo>
                  <a:pt x="711550" y="31174"/>
                </a:lnTo>
                <a:lnTo>
                  <a:pt x="713886" y="30185"/>
                </a:lnTo>
                <a:cubicBezTo>
                  <a:pt x="713108" y="29691"/>
                  <a:pt x="713108" y="29691"/>
                  <a:pt x="712329" y="29197"/>
                </a:cubicBezTo>
                <a:cubicBezTo>
                  <a:pt x="711550" y="28699"/>
                  <a:pt x="711550" y="28205"/>
                  <a:pt x="710772" y="28205"/>
                </a:cubicBezTo>
                <a:cubicBezTo>
                  <a:pt x="709993" y="27216"/>
                  <a:pt x="709214" y="26722"/>
                  <a:pt x="708437" y="25730"/>
                </a:cubicBezTo>
                <a:cubicBezTo>
                  <a:pt x="708437" y="26224"/>
                  <a:pt x="706879" y="26224"/>
                  <a:pt x="706879" y="26722"/>
                </a:cubicBezTo>
                <a:cubicBezTo>
                  <a:pt x="706879" y="27216"/>
                  <a:pt x="707658" y="27711"/>
                  <a:pt x="707658" y="27711"/>
                </a:cubicBezTo>
                <a:cubicBezTo>
                  <a:pt x="707658" y="28205"/>
                  <a:pt x="706101" y="28205"/>
                  <a:pt x="706101" y="28699"/>
                </a:cubicBezTo>
                <a:cubicBezTo>
                  <a:pt x="706101" y="29197"/>
                  <a:pt x="707658" y="29197"/>
                  <a:pt x="707658" y="29691"/>
                </a:cubicBezTo>
                <a:lnTo>
                  <a:pt x="706101" y="30680"/>
                </a:lnTo>
                <a:cubicBezTo>
                  <a:pt x="705322" y="30680"/>
                  <a:pt x="704544" y="31174"/>
                  <a:pt x="703765" y="31668"/>
                </a:cubicBezTo>
                <a:cubicBezTo>
                  <a:pt x="703765" y="31174"/>
                  <a:pt x="702987" y="30680"/>
                  <a:pt x="702987" y="30185"/>
                </a:cubicBezTo>
                <a:lnTo>
                  <a:pt x="704544" y="29691"/>
                </a:lnTo>
                <a:cubicBezTo>
                  <a:pt x="704544" y="29197"/>
                  <a:pt x="702987" y="28699"/>
                  <a:pt x="702987" y="28205"/>
                </a:cubicBezTo>
                <a:cubicBezTo>
                  <a:pt x="702987" y="28205"/>
                  <a:pt x="702209" y="27216"/>
                  <a:pt x="701430" y="27216"/>
                </a:cubicBezTo>
                <a:lnTo>
                  <a:pt x="699873" y="28205"/>
                </a:lnTo>
                <a:lnTo>
                  <a:pt x="701430" y="29197"/>
                </a:lnTo>
                <a:cubicBezTo>
                  <a:pt x="701430" y="29691"/>
                  <a:pt x="699873" y="29691"/>
                  <a:pt x="699873" y="30185"/>
                </a:cubicBezTo>
                <a:cubicBezTo>
                  <a:pt x="699094" y="30185"/>
                  <a:pt x="698315" y="30680"/>
                  <a:pt x="697538" y="30680"/>
                </a:cubicBezTo>
                <a:lnTo>
                  <a:pt x="696759" y="29691"/>
                </a:lnTo>
                <a:lnTo>
                  <a:pt x="695202" y="28699"/>
                </a:lnTo>
                <a:lnTo>
                  <a:pt x="693644" y="29691"/>
                </a:lnTo>
                <a:lnTo>
                  <a:pt x="695202" y="30680"/>
                </a:lnTo>
                <a:cubicBezTo>
                  <a:pt x="694423" y="31174"/>
                  <a:pt x="693644" y="31174"/>
                  <a:pt x="692866" y="31668"/>
                </a:cubicBezTo>
                <a:cubicBezTo>
                  <a:pt x="692866" y="31668"/>
                  <a:pt x="694423" y="32166"/>
                  <a:pt x="694423" y="32660"/>
                </a:cubicBezTo>
                <a:cubicBezTo>
                  <a:pt x="694423" y="32660"/>
                  <a:pt x="692866" y="33155"/>
                  <a:pt x="692866" y="33649"/>
                </a:cubicBezTo>
                <a:cubicBezTo>
                  <a:pt x="692088" y="33155"/>
                  <a:pt x="692088" y="32660"/>
                  <a:pt x="691309" y="32166"/>
                </a:cubicBezTo>
                <a:lnTo>
                  <a:pt x="689752" y="31174"/>
                </a:lnTo>
                <a:cubicBezTo>
                  <a:pt x="689752" y="31174"/>
                  <a:pt x="692088" y="30680"/>
                  <a:pt x="692088" y="30185"/>
                </a:cubicBezTo>
                <a:cubicBezTo>
                  <a:pt x="692088" y="30185"/>
                  <a:pt x="690531" y="29691"/>
                  <a:pt x="690531" y="29197"/>
                </a:cubicBezTo>
                <a:cubicBezTo>
                  <a:pt x="690531" y="29197"/>
                  <a:pt x="692088" y="28699"/>
                  <a:pt x="692088" y="28205"/>
                </a:cubicBezTo>
                <a:cubicBezTo>
                  <a:pt x="692088" y="28205"/>
                  <a:pt x="691309" y="27711"/>
                  <a:pt x="690531" y="27216"/>
                </a:cubicBezTo>
                <a:lnTo>
                  <a:pt x="688974" y="28205"/>
                </a:lnTo>
                <a:lnTo>
                  <a:pt x="688195" y="27216"/>
                </a:lnTo>
                <a:cubicBezTo>
                  <a:pt x="687417" y="27216"/>
                  <a:pt x="686639" y="27711"/>
                  <a:pt x="685860" y="27711"/>
                </a:cubicBezTo>
                <a:cubicBezTo>
                  <a:pt x="685860" y="28205"/>
                  <a:pt x="684303" y="28699"/>
                  <a:pt x="684303" y="28699"/>
                </a:cubicBezTo>
                <a:lnTo>
                  <a:pt x="685860" y="29691"/>
                </a:lnTo>
                <a:cubicBezTo>
                  <a:pt x="685860" y="30185"/>
                  <a:pt x="686639" y="30680"/>
                  <a:pt x="686639" y="31174"/>
                </a:cubicBezTo>
                <a:cubicBezTo>
                  <a:pt x="685860" y="31668"/>
                  <a:pt x="684303" y="32166"/>
                  <a:pt x="683524" y="32660"/>
                </a:cubicBezTo>
                <a:cubicBezTo>
                  <a:pt x="682745" y="32166"/>
                  <a:pt x="682745" y="32166"/>
                  <a:pt x="681968" y="31668"/>
                </a:cubicBezTo>
                <a:cubicBezTo>
                  <a:pt x="681189" y="30680"/>
                  <a:pt x="680410" y="30185"/>
                  <a:pt x="679632" y="29197"/>
                </a:cubicBezTo>
                <a:cubicBezTo>
                  <a:pt x="678853" y="29197"/>
                  <a:pt x="678853" y="28699"/>
                  <a:pt x="678075" y="28205"/>
                </a:cubicBezTo>
                <a:cubicBezTo>
                  <a:pt x="677296" y="27711"/>
                  <a:pt x="676518" y="26722"/>
                  <a:pt x="675739" y="26224"/>
                </a:cubicBezTo>
                <a:cubicBezTo>
                  <a:pt x="674961" y="26224"/>
                  <a:pt x="674182" y="26722"/>
                  <a:pt x="674182" y="26722"/>
                </a:cubicBezTo>
                <a:cubicBezTo>
                  <a:pt x="673404" y="27216"/>
                  <a:pt x="671846" y="27711"/>
                  <a:pt x="671846" y="27711"/>
                </a:cubicBezTo>
                <a:cubicBezTo>
                  <a:pt x="671846" y="28205"/>
                  <a:pt x="673404" y="28699"/>
                  <a:pt x="673404" y="28699"/>
                </a:cubicBezTo>
                <a:cubicBezTo>
                  <a:pt x="673404" y="29197"/>
                  <a:pt x="671846" y="29197"/>
                  <a:pt x="671846" y="29691"/>
                </a:cubicBezTo>
                <a:cubicBezTo>
                  <a:pt x="671846" y="29691"/>
                  <a:pt x="673404" y="30680"/>
                  <a:pt x="672625" y="30680"/>
                </a:cubicBezTo>
                <a:lnTo>
                  <a:pt x="671069" y="31668"/>
                </a:lnTo>
                <a:lnTo>
                  <a:pt x="670290" y="30680"/>
                </a:lnTo>
                <a:cubicBezTo>
                  <a:pt x="669511" y="30185"/>
                  <a:pt x="668733" y="29197"/>
                  <a:pt x="668733" y="29197"/>
                </a:cubicBezTo>
                <a:lnTo>
                  <a:pt x="667175" y="30185"/>
                </a:lnTo>
                <a:cubicBezTo>
                  <a:pt x="667175" y="29691"/>
                  <a:pt x="665619" y="29691"/>
                  <a:pt x="665619" y="29197"/>
                </a:cubicBezTo>
                <a:cubicBezTo>
                  <a:pt x="665619" y="28699"/>
                  <a:pt x="667175" y="28699"/>
                  <a:pt x="667175" y="28205"/>
                </a:cubicBezTo>
                <a:cubicBezTo>
                  <a:pt x="667175" y="28205"/>
                  <a:pt x="666397" y="27216"/>
                  <a:pt x="665619" y="27216"/>
                </a:cubicBezTo>
                <a:cubicBezTo>
                  <a:pt x="665619" y="26722"/>
                  <a:pt x="664840" y="26224"/>
                  <a:pt x="664840" y="26224"/>
                </a:cubicBezTo>
                <a:cubicBezTo>
                  <a:pt x="664062" y="26224"/>
                  <a:pt x="663283" y="26722"/>
                  <a:pt x="662505" y="26722"/>
                </a:cubicBezTo>
                <a:cubicBezTo>
                  <a:pt x="662505" y="27216"/>
                  <a:pt x="664062" y="27711"/>
                  <a:pt x="664062" y="28205"/>
                </a:cubicBezTo>
                <a:lnTo>
                  <a:pt x="665619" y="29197"/>
                </a:lnTo>
                <a:cubicBezTo>
                  <a:pt x="665619" y="29197"/>
                  <a:pt x="664062" y="29691"/>
                  <a:pt x="664062" y="30185"/>
                </a:cubicBezTo>
                <a:cubicBezTo>
                  <a:pt x="663283" y="30185"/>
                  <a:pt x="662505" y="30680"/>
                  <a:pt x="661726" y="30680"/>
                </a:cubicBezTo>
                <a:cubicBezTo>
                  <a:pt x="661726" y="31174"/>
                  <a:pt x="660170" y="31174"/>
                  <a:pt x="660170" y="31668"/>
                </a:cubicBezTo>
                <a:lnTo>
                  <a:pt x="661726" y="32660"/>
                </a:lnTo>
                <a:cubicBezTo>
                  <a:pt x="661726" y="33155"/>
                  <a:pt x="660170" y="33155"/>
                  <a:pt x="660170" y="33649"/>
                </a:cubicBezTo>
                <a:cubicBezTo>
                  <a:pt x="660170" y="34143"/>
                  <a:pt x="660947" y="34143"/>
                  <a:pt x="660947" y="34637"/>
                </a:cubicBezTo>
                <a:cubicBezTo>
                  <a:pt x="660170" y="35131"/>
                  <a:pt x="658612" y="35630"/>
                  <a:pt x="657834" y="36618"/>
                </a:cubicBezTo>
                <a:cubicBezTo>
                  <a:pt x="657055" y="35630"/>
                  <a:pt x="656276" y="35131"/>
                  <a:pt x="655498" y="34143"/>
                </a:cubicBezTo>
                <a:cubicBezTo>
                  <a:pt x="655498" y="33649"/>
                  <a:pt x="657055" y="33649"/>
                  <a:pt x="657055" y="33155"/>
                </a:cubicBezTo>
                <a:lnTo>
                  <a:pt x="655498" y="32166"/>
                </a:lnTo>
                <a:lnTo>
                  <a:pt x="653941" y="31174"/>
                </a:lnTo>
                <a:cubicBezTo>
                  <a:pt x="653941" y="30680"/>
                  <a:pt x="655498" y="30680"/>
                  <a:pt x="656276" y="30185"/>
                </a:cubicBezTo>
                <a:cubicBezTo>
                  <a:pt x="656276" y="30185"/>
                  <a:pt x="654720" y="29691"/>
                  <a:pt x="654720" y="29197"/>
                </a:cubicBezTo>
                <a:cubicBezTo>
                  <a:pt x="654720" y="28699"/>
                  <a:pt x="656276" y="28699"/>
                  <a:pt x="656276" y="28205"/>
                </a:cubicBezTo>
                <a:cubicBezTo>
                  <a:pt x="656276" y="28205"/>
                  <a:pt x="655498" y="27711"/>
                  <a:pt x="654720" y="27216"/>
                </a:cubicBezTo>
                <a:lnTo>
                  <a:pt x="653163" y="28205"/>
                </a:lnTo>
                <a:cubicBezTo>
                  <a:pt x="653163" y="28205"/>
                  <a:pt x="652384" y="27216"/>
                  <a:pt x="651605" y="27216"/>
                </a:cubicBezTo>
                <a:cubicBezTo>
                  <a:pt x="651605" y="26722"/>
                  <a:pt x="650827" y="26224"/>
                  <a:pt x="650827" y="25730"/>
                </a:cubicBezTo>
                <a:lnTo>
                  <a:pt x="652384" y="25236"/>
                </a:lnTo>
                <a:cubicBezTo>
                  <a:pt x="652384" y="24741"/>
                  <a:pt x="650827" y="24247"/>
                  <a:pt x="650827" y="23753"/>
                </a:cubicBezTo>
                <a:cubicBezTo>
                  <a:pt x="650827" y="23753"/>
                  <a:pt x="650048" y="23259"/>
                  <a:pt x="650048" y="22761"/>
                </a:cubicBezTo>
                <a:cubicBezTo>
                  <a:pt x="649270" y="22266"/>
                  <a:pt x="648492" y="22266"/>
                  <a:pt x="648492" y="21772"/>
                </a:cubicBezTo>
                <a:cubicBezTo>
                  <a:pt x="648492" y="22266"/>
                  <a:pt x="646935" y="22266"/>
                  <a:pt x="646935" y="22761"/>
                </a:cubicBezTo>
                <a:lnTo>
                  <a:pt x="647713" y="23753"/>
                </a:lnTo>
                <a:cubicBezTo>
                  <a:pt x="648492" y="23753"/>
                  <a:pt x="649270" y="24741"/>
                  <a:pt x="649270" y="24741"/>
                </a:cubicBezTo>
                <a:cubicBezTo>
                  <a:pt x="649270" y="25236"/>
                  <a:pt x="647713" y="25236"/>
                  <a:pt x="647713" y="25730"/>
                </a:cubicBezTo>
                <a:cubicBezTo>
                  <a:pt x="647713" y="26224"/>
                  <a:pt x="648492" y="26224"/>
                  <a:pt x="649270" y="26722"/>
                </a:cubicBezTo>
                <a:cubicBezTo>
                  <a:pt x="649270" y="27216"/>
                  <a:pt x="646935" y="27216"/>
                  <a:pt x="646935" y="27711"/>
                </a:cubicBezTo>
                <a:lnTo>
                  <a:pt x="648492" y="28699"/>
                </a:lnTo>
                <a:cubicBezTo>
                  <a:pt x="647713" y="29197"/>
                  <a:pt x="646935" y="29197"/>
                  <a:pt x="646935" y="29691"/>
                </a:cubicBezTo>
                <a:cubicBezTo>
                  <a:pt x="646156" y="29691"/>
                  <a:pt x="645377" y="30185"/>
                  <a:pt x="645377" y="30185"/>
                </a:cubicBezTo>
                <a:cubicBezTo>
                  <a:pt x="644600" y="30185"/>
                  <a:pt x="643821" y="29197"/>
                  <a:pt x="643821" y="29197"/>
                </a:cubicBezTo>
                <a:lnTo>
                  <a:pt x="642264" y="30185"/>
                </a:lnTo>
                <a:lnTo>
                  <a:pt x="643042" y="31174"/>
                </a:lnTo>
                <a:cubicBezTo>
                  <a:pt x="643821" y="31668"/>
                  <a:pt x="643821" y="32166"/>
                  <a:pt x="644600" y="32166"/>
                </a:cubicBezTo>
                <a:cubicBezTo>
                  <a:pt x="644600" y="32660"/>
                  <a:pt x="646156" y="33155"/>
                  <a:pt x="646156" y="33649"/>
                </a:cubicBezTo>
                <a:cubicBezTo>
                  <a:pt x="646156" y="33649"/>
                  <a:pt x="644600" y="34143"/>
                  <a:pt x="643821" y="34143"/>
                </a:cubicBezTo>
                <a:cubicBezTo>
                  <a:pt x="643821" y="34637"/>
                  <a:pt x="645377" y="35131"/>
                  <a:pt x="645377" y="35131"/>
                </a:cubicBezTo>
                <a:cubicBezTo>
                  <a:pt x="645377" y="35630"/>
                  <a:pt x="643821" y="35630"/>
                  <a:pt x="643821" y="36124"/>
                </a:cubicBezTo>
                <a:cubicBezTo>
                  <a:pt x="643821" y="36124"/>
                  <a:pt x="642264" y="35630"/>
                  <a:pt x="642264" y="35131"/>
                </a:cubicBezTo>
                <a:cubicBezTo>
                  <a:pt x="642264" y="34637"/>
                  <a:pt x="641485" y="34143"/>
                  <a:pt x="641485" y="34143"/>
                </a:cubicBezTo>
                <a:cubicBezTo>
                  <a:pt x="640706" y="33649"/>
                  <a:pt x="639928" y="33155"/>
                  <a:pt x="639928" y="32660"/>
                </a:cubicBezTo>
                <a:lnTo>
                  <a:pt x="641485" y="32166"/>
                </a:lnTo>
                <a:cubicBezTo>
                  <a:pt x="641485" y="31668"/>
                  <a:pt x="640706" y="31174"/>
                  <a:pt x="639928" y="31174"/>
                </a:cubicBezTo>
                <a:cubicBezTo>
                  <a:pt x="639928" y="30680"/>
                  <a:pt x="639150" y="30185"/>
                  <a:pt x="639150" y="29691"/>
                </a:cubicBezTo>
                <a:cubicBezTo>
                  <a:pt x="638371" y="30185"/>
                  <a:pt x="637593" y="30185"/>
                  <a:pt x="636814" y="30680"/>
                </a:cubicBezTo>
                <a:cubicBezTo>
                  <a:pt x="636814" y="30680"/>
                  <a:pt x="635257" y="31174"/>
                  <a:pt x="635257" y="31668"/>
                </a:cubicBezTo>
                <a:lnTo>
                  <a:pt x="636814" y="32660"/>
                </a:lnTo>
                <a:cubicBezTo>
                  <a:pt x="636035" y="32660"/>
                  <a:pt x="635257" y="33649"/>
                  <a:pt x="635257" y="33649"/>
                </a:cubicBezTo>
                <a:cubicBezTo>
                  <a:pt x="634478" y="33649"/>
                  <a:pt x="633700" y="32660"/>
                  <a:pt x="633700" y="32166"/>
                </a:cubicBezTo>
                <a:cubicBezTo>
                  <a:pt x="632922" y="32166"/>
                  <a:pt x="632922" y="31668"/>
                  <a:pt x="632143" y="31174"/>
                </a:cubicBezTo>
                <a:lnTo>
                  <a:pt x="631365" y="30185"/>
                </a:lnTo>
                <a:cubicBezTo>
                  <a:pt x="631365" y="30185"/>
                  <a:pt x="632143" y="29691"/>
                  <a:pt x="632922" y="29197"/>
                </a:cubicBezTo>
                <a:lnTo>
                  <a:pt x="633700" y="30185"/>
                </a:lnTo>
                <a:cubicBezTo>
                  <a:pt x="634478" y="30680"/>
                  <a:pt x="636035" y="29691"/>
                  <a:pt x="636035" y="29691"/>
                </a:cubicBezTo>
                <a:lnTo>
                  <a:pt x="634478" y="28699"/>
                </a:lnTo>
                <a:cubicBezTo>
                  <a:pt x="634478" y="28205"/>
                  <a:pt x="632922" y="29197"/>
                  <a:pt x="632922" y="29197"/>
                </a:cubicBezTo>
                <a:cubicBezTo>
                  <a:pt x="632143" y="29197"/>
                  <a:pt x="632143" y="28205"/>
                  <a:pt x="631365" y="28205"/>
                </a:cubicBezTo>
                <a:cubicBezTo>
                  <a:pt x="630586" y="28699"/>
                  <a:pt x="630586" y="28699"/>
                  <a:pt x="629807" y="29197"/>
                </a:cubicBezTo>
                <a:cubicBezTo>
                  <a:pt x="629029" y="29197"/>
                  <a:pt x="628251" y="29691"/>
                  <a:pt x="628251" y="29691"/>
                </a:cubicBezTo>
                <a:cubicBezTo>
                  <a:pt x="627472" y="30185"/>
                  <a:pt x="629029" y="30680"/>
                  <a:pt x="629029" y="31174"/>
                </a:cubicBezTo>
                <a:lnTo>
                  <a:pt x="627472" y="31668"/>
                </a:lnTo>
                <a:cubicBezTo>
                  <a:pt x="626694" y="32166"/>
                  <a:pt x="626694" y="32166"/>
                  <a:pt x="625915" y="32660"/>
                </a:cubicBezTo>
                <a:cubicBezTo>
                  <a:pt x="625136" y="32660"/>
                  <a:pt x="625136" y="31668"/>
                  <a:pt x="624358" y="31668"/>
                </a:cubicBezTo>
                <a:lnTo>
                  <a:pt x="622801" y="32660"/>
                </a:lnTo>
                <a:cubicBezTo>
                  <a:pt x="622023" y="32166"/>
                  <a:pt x="622023" y="31668"/>
                  <a:pt x="621244" y="31174"/>
                </a:cubicBezTo>
                <a:cubicBezTo>
                  <a:pt x="621244" y="31174"/>
                  <a:pt x="620466" y="30680"/>
                  <a:pt x="620466" y="30185"/>
                </a:cubicBezTo>
                <a:cubicBezTo>
                  <a:pt x="619687" y="29691"/>
                  <a:pt x="618908" y="29691"/>
                  <a:pt x="618908" y="29197"/>
                </a:cubicBezTo>
                <a:cubicBezTo>
                  <a:pt x="618130" y="28699"/>
                  <a:pt x="618130" y="28205"/>
                  <a:pt x="617352" y="28205"/>
                </a:cubicBezTo>
                <a:cubicBezTo>
                  <a:pt x="617352" y="27711"/>
                  <a:pt x="615795" y="28699"/>
                  <a:pt x="615795" y="28699"/>
                </a:cubicBezTo>
                <a:cubicBezTo>
                  <a:pt x="615016" y="28699"/>
                  <a:pt x="615016" y="27711"/>
                  <a:pt x="614237" y="27711"/>
                </a:cubicBezTo>
                <a:cubicBezTo>
                  <a:pt x="614237" y="27711"/>
                  <a:pt x="613459" y="28699"/>
                  <a:pt x="612681" y="28699"/>
                </a:cubicBezTo>
                <a:lnTo>
                  <a:pt x="611124" y="27711"/>
                </a:lnTo>
                <a:cubicBezTo>
                  <a:pt x="611124" y="27216"/>
                  <a:pt x="610345" y="26722"/>
                  <a:pt x="610345" y="26224"/>
                </a:cubicBezTo>
                <a:cubicBezTo>
                  <a:pt x="608788" y="26722"/>
                  <a:pt x="608010" y="27711"/>
                  <a:pt x="606453" y="28205"/>
                </a:cubicBezTo>
                <a:cubicBezTo>
                  <a:pt x="607231" y="28205"/>
                  <a:pt x="607231" y="28699"/>
                  <a:pt x="608010" y="29197"/>
                </a:cubicBezTo>
                <a:cubicBezTo>
                  <a:pt x="608010" y="29691"/>
                  <a:pt x="608788" y="29691"/>
                  <a:pt x="608788" y="30185"/>
                </a:cubicBezTo>
                <a:cubicBezTo>
                  <a:pt x="609566" y="30680"/>
                  <a:pt x="610345" y="31174"/>
                  <a:pt x="610345" y="31174"/>
                </a:cubicBezTo>
                <a:cubicBezTo>
                  <a:pt x="610345" y="31668"/>
                  <a:pt x="611124" y="32660"/>
                  <a:pt x="611902" y="32660"/>
                </a:cubicBezTo>
                <a:cubicBezTo>
                  <a:pt x="611124" y="32660"/>
                  <a:pt x="610345" y="33155"/>
                  <a:pt x="610345" y="33155"/>
                </a:cubicBezTo>
                <a:cubicBezTo>
                  <a:pt x="609566" y="33649"/>
                  <a:pt x="608788" y="34143"/>
                  <a:pt x="608010" y="34143"/>
                </a:cubicBezTo>
                <a:lnTo>
                  <a:pt x="607231" y="33155"/>
                </a:lnTo>
                <a:cubicBezTo>
                  <a:pt x="606453" y="32660"/>
                  <a:pt x="606453" y="32166"/>
                  <a:pt x="605674" y="32166"/>
                </a:cubicBezTo>
                <a:cubicBezTo>
                  <a:pt x="605674" y="31668"/>
                  <a:pt x="604117" y="32660"/>
                  <a:pt x="604117" y="32660"/>
                </a:cubicBezTo>
                <a:cubicBezTo>
                  <a:pt x="603338" y="32660"/>
                  <a:pt x="603338" y="31668"/>
                  <a:pt x="602561" y="31668"/>
                </a:cubicBezTo>
                <a:lnTo>
                  <a:pt x="601003" y="32660"/>
                </a:lnTo>
                <a:cubicBezTo>
                  <a:pt x="600225" y="32166"/>
                  <a:pt x="600225" y="31668"/>
                  <a:pt x="599446" y="31668"/>
                </a:cubicBezTo>
                <a:cubicBezTo>
                  <a:pt x="599446" y="31174"/>
                  <a:pt x="598667" y="30680"/>
                  <a:pt x="597889" y="30185"/>
                </a:cubicBezTo>
                <a:cubicBezTo>
                  <a:pt x="597889" y="30185"/>
                  <a:pt x="597111" y="29691"/>
                  <a:pt x="597111" y="29197"/>
                </a:cubicBezTo>
                <a:cubicBezTo>
                  <a:pt x="596332" y="28699"/>
                  <a:pt x="596332" y="28205"/>
                  <a:pt x="595554" y="28205"/>
                </a:cubicBezTo>
                <a:lnTo>
                  <a:pt x="593996" y="29197"/>
                </a:lnTo>
                <a:cubicBezTo>
                  <a:pt x="593218" y="29197"/>
                  <a:pt x="592439" y="29691"/>
                  <a:pt x="592439" y="29691"/>
                </a:cubicBezTo>
                <a:cubicBezTo>
                  <a:pt x="591661" y="29691"/>
                  <a:pt x="590883" y="28699"/>
                  <a:pt x="590883" y="28699"/>
                </a:cubicBezTo>
                <a:cubicBezTo>
                  <a:pt x="590104" y="28699"/>
                  <a:pt x="589326" y="29197"/>
                  <a:pt x="589326" y="29691"/>
                </a:cubicBezTo>
                <a:cubicBezTo>
                  <a:pt x="588547" y="29691"/>
                  <a:pt x="590104" y="30680"/>
                  <a:pt x="590104" y="30680"/>
                </a:cubicBezTo>
                <a:cubicBezTo>
                  <a:pt x="590104" y="30680"/>
                  <a:pt x="588547" y="31174"/>
                  <a:pt x="588547" y="31668"/>
                </a:cubicBezTo>
                <a:lnTo>
                  <a:pt x="586990" y="32166"/>
                </a:lnTo>
                <a:cubicBezTo>
                  <a:pt x="586990" y="32660"/>
                  <a:pt x="588547" y="33155"/>
                  <a:pt x="588547" y="33649"/>
                </a:cubicBezTo>
                <a:cubicBezTo>
                  <a:pt x="587768" y="33649"/>
                  <a:pt x="586990" y="34143"/>
                  <a:pt x="586212" y="34143"/>
                </a:cubicBezTo>
                <a:cubicBezTo>
                  <a:pt x="586212" y="34637"/>
                  <a:pt x="585433" y="34637"/>
                  <a:pt x="584655" y="35131"/>
                </a:cubicBezTo>
                <a:cubicBezTo>
                  <a:pt x="583876" y="35630"/>
                  <a:pt x="583876" y="35630"/>
                  <a:pt x="583097" y="36124"/>
                </a:cubicBezTo>
                <a:cubicBezTo>
                  <a:pt x="582319" y="35630"/>
                  <a:pt x="582319" y="35131"/>
                  <a:pt x="581540" y="34637"/>
                </a:cubicBezTo>
                <a:lnTo>
                  <a:pt x="579984" y="35630"/>
                </a:lnTo>
                <a:cubicBezTo>
                  <a:pt x="579205" y="35630"/>
                  <a:pt x="579205" y="35131"/>
                  <a:pt x="578426" y="34637"/>
                </a:cubicBezTo>
                <a:cubicBezTo>
                  <a:pt x="578426" y="34143"/>
                  <a:pt x="577648" y="33649"/>
                  <a:pt x="577648" y="33649"/>
                </a:cubicBezTo>
                <a:cubicBezTo>
                  <a:pt x="576869" y="33155"/>
                  <a:pt x="579205" y="32660"/>
                  <a:pt x="579205" y="32660"/>
                </a:cubicBezTo>
                <a:cubicBezTo>
                  <a:pt x="579205" y="32166"/>
                  <a:pt x="577648" y="31668"/>
                  <a:pt x="577648" y="31668"/>
                </a:cubicBezTo>
                <a:cubicBezTo>
                  <a:pt x="577648" y="31174"/>
                  <a:pt x="576869" y="30680"/>
                  <a:pt x="576091" y="30680"/>
                </a:cubicBezTo>
                <a:cubicBezTo>
                  <a:pt x="576091" y="30185"/>
                  <a:pt x="575313" y="29691"/>
                  <a:pt x="575313" y="29197"/>
                </a:cubicBezTo>
                <a:lnTo>
                  <a:pt x="576869" y="28699"/>
                </a:lnTo>
                <a:cubicBezTo>
                  <a:pt x="576869" y="28205"/>
                  <a:pt x="575313" y="27711"/>
                  <a:pt x="575313" y="27216"/>
                </a:cubicBezTo>
                <a:lnTo>
                  <a:pt x="573756" y="28205"/>
                </a:lnTo>
                <a:lnTo>
                  <a:pt x="575313" y="29197"/>
                </a:lnTo>
                <a:cubicBezTo>
                  <a:pt x="574534" y="29691"/>
                  <a:pt x="573756" y="30185"/>
                  <a:pt x="572977" y="30185"/>
                </a:cubicBezTo>
                <a:cubicBezTo>
                  <a:pt x="572977" y="30185"/>
                  <a:pt x="572198" y="31174"/>
                  <a:pt x="571420" y="31174"/>
                </a:cubicBezTo>
                <a:cubicBezTo>
                  <a:pt x="571420" y="31174"/>
                  <a:pt x="570642" y="30185"/>
                  <a:pt x="569863" y="29691"/>
                </a:cubicBezTo>
                <a:cubicBezTo>
                  <a:pt x="569863" y="29691"/>
                  <a:pt x="569085" y="29197"/>
                  <a:pt x="569085" y="28699"/>
                </a:cubicBezTo>
                <a:cubicBezTo>
                  <a:pt x="568306" y="28699"/>
                  <a:pt x="568306" y="28205"/>
                  <a:pt x="567527" y="27711"/>
                </a:cubicBezTo>
                <a:cubicBezTo>
                  <a:pt x="567527" y="27711"/>
                  <a:pt x="566749" y="26722"/>
                  <a:pt x="565970" y="26722"/>
                </a:cubicBezTo>
                <a:cubicBezTo>
                  <a:pt x="565970" y="26722"/>
                  <a:pt x="565192" y="27216"/>
                  <a:pt x="564414" y="27216"/>
                </a:cubicBezTo>
                <a:cubicBezTo>
                  <a:pt x="563635" y="27711"/>
                  <a:pt x="563635" y="28205"/>
                  <a:pt x="562857" y="28205"/>
                </a:cubicBezTo>
                <a:cubicBezTo>
                  <a:pt x="562857" y="28699"/>
                  <a:pt x="564414" y="29197"/>
                  <a:pt x="564414" y="29197"/>
                </a:cubicBezTo>
                <a:cubicBezTo>
                  <a:pt x="564414" y="29691"/>
                  <a:pt x="562078" y="30185"/>
                  <a:pt x="562078" y="30185"/>
                </a:cubicBezTo>
                <a:lnTo>
                  <a:pt x="563635" y="31174"/>
                </a:lnTo>
                <a:lnTo>
                  <a:pt x="562078" y="32166"/>
                </a:lnTo>
                <a:cubicBezTo>
                  <a:pt x="561299" y="32166"/>
                  <a:pt x="561299" y="31174"/>
                  <a:pt x="560521" y="31174"/>
                </a:cubicBezTo>
                <a:cubicBezTo>
                  <a:pt x="559743" y="30680"/>
                  <a:pt x="559743" y="30185"/>
                  <a:pt x="558964" y="30185"/>
                </a:cubicBezTo>
                <a:cubicBezTo>
                  <a:pt x="558964" y="29691"/>
                  <a:pt x="558186" y="29197"/>
                  <a:pt x="558186" y="28699"/>
                </a:cubicBezTo>
                <a:cubicBezTo>
                  <a:pt x="556628" y="29691"/>
                  <a:pt x="555850" y="30185"/>
                  <a:pt x="554293" y="30680"/>
                </a:cubicBezTo>
                <a:cubicBezTo>
                  <a:pt x="554293" y="30185"/>
                  <a:pt x="553515" y="29691"/>
                  <a:pt x="553515" y="29691"/>
                </a:cubicBezTo>
                <a:cubicBezTo>
                  <a:pt x="552736" y="29197"/>
                  <a:pt x="551957" y="28699"/>
                  <a:pt x="551957" y="28205"/>
                </a:cubicBezTo>
                <a:lnTo>
                  <a:pt x="553515" y="27711"/>
                </a:lnTo>
                <a:cubicBezTo>
                  <a:pt x="553515" y="27216"/>
                  <a:pt x="555071" y="26722"/>
                  <a:pt x="555071" y="26722"/>
                </a:cubicBezTo>
                <a:lnTo>
                  <a:pt x="554293" y="25730"/>
                </a:lnTo>
                <a:cubicBezTo>
                  <a:pt x="552736" y="24741"/>
                  <a:pt x="551957" y="24247"/>
                  <a:pt x="551179" y="23259"/>
                </a:cubicBezTo>
                <a:cubicBezTo>
                  <a:pt x="551179" y="23753"/>
                  <a:pt x="549622" y="23753"/>
                  <a:pt x="549622" y="24247"/>
                </a:cubicBezTo>
                <a:cubicBezTo>
                  <a:pt x="549622" y="24247"/>
                  <a:pt x="550400" y="25236"/>
                  <a:pt x="551179" y="25236"/>
                </a:cubicBezTo>
                <a:cubicBezTo>
                  <a:pt x="551179" y="25730"/>
                  <a:pt x="551957" y="26224"/>
                  <a:pt x="551957" y="26224"/>
                </a:cubicBezTo>
                <a:cubicBezTo>
                  <a:pt x="551957" y="26722"/>
                  <a:pt x="550400" y="27216"/>
                  <a:pt x="550400" y="27216"/>
                </a:cubicBezTo>
                <a:cubicBezTo>
                  <a:pt x="550400" y="27711"/>
                  <a:pt x="551957" y="28205"/>
                  <a:pt x="551957" y="28205"/>
                </a:cubicBezTo>
                <a:cubicBezTo>
                  <a:pt x="551957" y="28699"/>
                  <a:pt x="550400" y="29197"/>
                  <a:pt x="550400" y="29197"/>
                </a:cubicBezTo>
                <a:cubicBezTo>
                  <a:pt x="549622" y="29197"/>
                  <a:pt x="548065" y="29691"/>
                  <a:pt x="548065" y="30185"/>
                </a:cubicBezTo>
                <a:lnTo>
                  <a:pt x="549622" y="31174"/>
                </a:lnTo>
                <a:cubicBezTo>
                  <a:pt x="550400" y="31668"/>
                  <a:pt x="550400" y="31668"/>
                  <a:pt x="551179" y="32166"/>
                </a:cubicBezTo>
                <a:cubicBezTo>
                  <a:pt x="549622" y="32660"/>
                  <a:pt x="548844" y="33155"/>
                  <a:pt x="547287" y="34143"/>
                </a:cubicBezTo>
                <a:cubicBezTo>
                  <a:pt x="547287" y="33649"/>
                  <a:pt x="546508" y="33155"/>
                  <a:pt x="546508" y="32660"/>
                </a:cubicBezTo>
                <a:cubicBezTo>
                  <a:pt x="545729" y="32660"/>
                  <a:pt x="544951" y="32166"/>
                  <a:pt x="544951" y="31668"/>
                </a:cubicBezTo>
                <a:cubicBezTo>
                  <a:pt x="544951" y="31668"/>
                  <a:pt x="546508" y="31174"/>
                  <a:pt x="546508" y="30680"/>
                </a:cubicBezTo>
                <a:cubicBezTo>
                  <a:pt x="546508" y="30680"/>
                  <a:pt x="545729" y="29691"/>
                  <a:pt x="544951" y="29691"/>
                </a:cubicBezTo>
                <a:cubicBezTo>
                  <a:pt x="544951" y="29691"/>
                  <a:pt x="544172" y="30680"/>
                  <a:pt x="543394" y="30680"/>
                </a:cubicBezTo>
                <a:lnTo>
                  <a:pt x="542616" y="29691"/>
                </a:lnTo>
                <a:cubicBezTo>
                  <a:pt x="541837" y="29691"/>
                  <a:pt x="541058" y="30185"/>
                  <a:pt x="540280" y="30185"/>
                </a:cubicBezTo>
                <a:cubicBezTo>
                  <a:pt x="540280" y="30680"/>
                  <a:pt x="539501" y="31174"/>
                  <a:pt x="538722" y="31174"/>
                </a:cubicBezTo>
                <a:cubicBezTo>
                  <a:pt x="537945" y="31668"/>
                  <a:pt x="537945" y="31668"/>
                  <a:pt x="537166" y="32166"/>
                </a:cubicBezTo>
                <a:cubicBezTo>
                  <a:pt x="536387" y="32166"/>
                  <a:pt x="535609" y="32660"/>
                  <a:pt x="535609" y="32660"/>
                </a:cubicBezTo>
                <a:cubicBezTo>
                  <a:pt x="534830" y="33155"/>
                  <a:pt x="534052" y="31668"/>
                  <a:pt x="534052" y="31668"/>
                </a:cubicBezTo>
                <a:cubicBezTo>
                  <a:pt x="533273" y="31668"/>
                  <a:pt x="532495" y="32660"/>
                  <a:pt x="532495" y="32660"/>
                </a:cubicBezTo>
                <a:cubicBezTo>
                  <a:pt x="531717" y="32660"/>
                  <a:pt x="530938" y="33649"/>
                  <a:pt x="530159" y="33649"/>
                </a:cubicBezTo>
                <a:cubicBezTo>
                  <a:pt x="530159" y="33649"/>
                  <a:pt x="529381" y="32660"/>
                  <a:pt x="529381" y="32166"/>
                </a:cubicBezTo>
                <a:lnTo>
                  <a:pt x="530938" y="31668"/>
                </a:lnTo>
                <a:cubicBezTo>
                  <a:pt x="530938" y="31174"/>
                  <a:pt x="529381" y="30680"/>
                  <a:pt x="529381" y="30185"/>
                </a:cubicBezTo>
                <a:lnTo>
                  <a:pt x="530938" y="29691"/>
                </a:lnTo>
                <a:cubicBezTo>
                  <a:pt x="531717" y="29197"/>
                  <a:pt x="530159" y="28699"/>
                  <a:pt x="530159" y="28699"/>
                </a:cubicBezTo>
                <a:cubicBezTo>
                  <a:pt x="530159" y="28205"/>
                  <a:pt x="531717" y="27711"/>
                  <a:pt x="531717" y="27711"/>
                </a:cubicBezTo>
                <a:cubicBezTo>
                  <a:pt x="531717" y="27216"/>
                  <a:pt x="530938" y="26722"/>
                  <a:pt x="530159" y="26722"/>
                </a:cubicBezTo>
                <a:cubicBezTo>
                  <a:pt x="530159" y="26224"/>
                  <a:pt x="529381" y="25730"/>
                  <a:pt x="529381" y="25236"/>
                </a:cubicBezTo>
                <a:cubicBezTo>
                  <a:pt x="528602" y="25236"/>
                  <a:pt x="527823" y="24741"/>
                  <a:pt x="527823" y="24247"/>
                </a:cubicBezTo>
                <a:cubicBezTo>
                  <a:pt x="527823" y="24741"/>
                  <a:pt x="526267" y="24741"/>
                  <a:pt x="526267" y="25236"/>
                </a:cubicBezTo>
                <a:cubicBezTo>
                  <a:pt x="526267" y="25236"/>
                  <a:pt x="527046" y="25730"/>
                  <a:pt x="527046" y="26224"/>
                </a:cubicBezTo>
                <a:cubicBezTo>
                  <a:pt x="527046" y="26722"/>
                  <a:pt x="525488" y="26722"/>
                  <a:pt x="525488" y="27216"/>
                </a:cubicBezTo>
                <a:cubicBezTo>
                  <a:pt x="525488" y="27216"/>
                  <a:pt x="527046" y="27711"/>
                  <a:pt x="527046" y="28205"/>
                </a:cubicBezTo>
                <a:cubicBezTo>
                  <a:pt x="527046" y="28699"/>
                  <a:pt x="525488" y="28699"/>
                  <a:pt x="525488" y="29197"/>
                </a:cubicBezTo>
                <a:cubicBezTo>
                  <a:pt x="525488" y="29197"/>
                  <a:pt x="526267" y="29691"/>
                  <a:pt x="526267" y="30185"/>
                </a:cubicBezTo>
                <a:cubicBezTo>
                  <a:pt x="526267" y="30185"/>
                  <a:pt x="524710" y="30680"/>
                  <a:pt x="524710" y="31174"/>
                </a:cubicBezTo>
                <a:cubicBezTo>
                  <a:pt x="524710" y="31174"/>
                  <a:pt x="525488" y="31668"/>
                  <a:pt x="526267" y="32166"/>
                </a:cubicBezTo>
                <a:cubicBezTo>
                  <a:pt x="526267" y="32166"/>
                  <a:pt x="527823" y="33155"/>
                  <a:pt x="527046" y="33155"/>
                </a:cubicBezTo>
                <a:cubicBezTo>
                  <a:pt x="527046" y="33649"/>
                  <a:pt x="526267" y="34143"/>
                  <a:pt x="525488" y="34143"/>
                </a:cubicBezTo>
                <a:lnTo>
                  <a:pt x="524710" y="33155"/>
                </a:lnTo>
                <a:cubicBezTo>
                  <a:pt x="523931" y="32660"/>
                  <a:pt x="523153" y="31668"/>
                  <a:pt x="523153" y="31668"/>
                </a:cubicBezTo>
                <a:cubicBezTo>
                  <a:pt x="522375" y="31668"/>
                  <a:pt x="521596" y="32660"/>
                  <a:pt x="521596" y="32660"/>
                </a:cubicBezTo>
                <a:cubicBezTo>
                  <a:pt x="520817" y="32660"/>
                  <a:pt x="520039" y="33649"/>
                  <a:pt x="519260" y="33649"/>
                </a:cubicBezTo>
                <a:lnTo>
                  <a:pt x="518482" y="32660"/>
                </a:lnTo>
                <a:cubicBezTo>
                  <a:pt x="517703" y="32166"/>
                  <a:pt x="516925" y="31174"/>
                  <a:pt x="516925" y="31174"/>
                </a:cubicBezTo>
                <a:cubicBezTo>
                  <a:pt x="516147" y="31174"/>
                  <a:pt x="515368" y="32166"/>
                  <a:pt x="515368" y="32166"/>
                </a:cubicBezTo>
                <a:cubicBezTo>
                  <a:pt x="514589" y="32166"/>
                  <a:pt x="513811" y="32660"/>
                  <a:pt x="513811" y="33155"/>
                </a:cubicBezTo>
                <a:cubicBezTo>
                  <a:pt x="513032" y="33155"/>
                  <a:pt x="512253" y="33649"/>
                  <a:pt x="511476" y="33649"/>
                </a:cubicBezTo>
                <a:cubicBezTo>
                  <a:pt x="511476" y="34143"/>
                  <a:pt x="510697" y="34637"/>
                  <a:pt x="509918" y="34637"/>
                </a:cubicBezTo>
                <a:cubicBezTo>
                  <a:pt x="509918" y="34637"/>
                  <a:pt x="509140" y="33649"/>
                  <a:pt x="508361" y="33649"/>
                </a:cubicBezTo>
                <a:cubicBezTo>
                  <a:pt x="508361" y="33649"/>
                  <a:pt x="509918" y="32660"/>
                  <a:pt x="510697" y="32660"/>
                </a:cubicBezTo>
                <a:cubicBezTo>
                  <a:pt x="510697" y="32660"/>
                  <a:pt x="512253" y="32166"/>
                  <a:pt x="512253" y="31668"/>
                </a:cubicBezTo>
                <a:cubicBezTo>
                  <a:pt x="512253" y="31668"/>
                  <a:pt x="510697" y="31174"/>
                  <a:pt x="510697" y="30680"/>
                </a:cubicBezTo>
                <a:cubicBezTo>
                  <a:pt x="510697" y="30680"/>
                  <a:pt x="509918" y="30185"/>
                  <a:pt x="509140" y="29691"/>
                </a:cubicBezTo>
                <a:cubicBezTo>
                  <a:pt x="509140" y="29197"/>
                  <a:pt x="508361" y="29197"/>
                  <a:pt x="508361" y="28699"/>
                </a:cubicBezTo>
                <a:cubicBezTo>
                  <a:pt x="507583" y="28205"/>
                  <a:pt x="507583" y="27711"/>
                  <a:pt x="506804" y="27711"/>
                </a:cubicBezTo>
                <a:cubicBezTo>
                  <a:pt x="506804" y="27216"/>
                  <a:pt x="506026" y="26722"/>
                  <a:pt x="505248" y="26224"/>
                </a:cubicBezTo>
                <a:lnTo>
                  <a:pt x="503690" y="27216"/>
                </a:lnTo>
                <a:cubicBezTo>
                  <a:pt x="502912" y="27216"/>
                  <a:pt x="502912" y="26224"/>
                  <a:pt x="502133" y="26224"/>
                </a:cubicBezTo>
                <a:cubicBezTo>
                  <a:pt x="501354" y="26722"/>
                  <a:pt x="499798" y="27216"/>
                  <a:pt x="499019" y="27711"/>
                </a:cubicBezTo>
                <a:cubicBezTo>
                  <a:pt x="499798" y="27711"/>
                  <a:pt x="499798" y="28699"/>
                  <a:pt x="500577" y="28699"/>
                </a:cubicBezTo>
                <a:cubicBezTo>
                  <a:pt x="500577" y="28699"/>
                  <a:pt x="501354" y="28205"/>
                  <a:pt x="502133" y="28205"/>
                </a:cubicBezTo>
                <a:cubicBezTo>
                  <a:pt x="502133" y="28205"/>
                  <a:pt x="502912" y="28699"/>
                  <a:pt x="503690" y="29197"/>
                </a:cubicBezTo>
                <a:lnTo>
                  <a:pt x="504469" y="30185"/>
                </a:lnTo>
                <a:lnTo>
                  <a:pt x="502912" y="31174"/>
                </a:lnTo>
                <a:cubicBezTo>
                  <a:pt x="502133" y="31174"/>
                  <a:pt x="502133" y="31668"/>
                  <a:pt x="501354" y="32166"/>
                </a:cubicBezTo>
                <a:cubicBezTo>
                  <a:pt x="500577" y="32166"/>
                  <a:pt x="499798" y="32660"/>
                  <a:pt x="499798" y="32660"/>
                </a:cubicBezTo>
                <a:cubicBezTo>
                  <a:pt x="499019" y="33155"/>
                  <a:pt x="498241" y="33155"/>
                  <a:pt x="497462" y="33649"/>
                </a:cubicBezTo>
                <a:cubicBezTo>
                  <a:pt x="497462" y="33649"/>
                  <a:pt x="495905" y="34143"/>
                  <a:pt x="495905" y="34637"/>
                </a:cubicBezTo>
                <a:cubicBezTo>
                  <a:pt x="495905" y="34637"/>
                  <a:pt x="497462" y="35131"/>
                  <a:pt x="497462" y="35630"/>
                </a:cubicBezTo>
                <a:cubicBezTo>
                  <a:pt x="495905" y="36124"/>
                  <a:pt x="495127" y="36618"/>
                  <a:pt x="493570" y="37112"/>
                </a:cubicBezTo>
                <a:cubicBezTo>
                  <a:pt x="493570" y="37112"/>
                  <a:pt x="492791" y="36618"/>
                  <a:pt x="492791" y="36124"/>
                </a:cubicBezTo>
                <a:cubicBezTo>
                  <a:pt x="492013" y="36124"/>
                  <a:pt x="491234" y="35630"/>
                  <a:pt x="491234" y="35131"/>
                </a:cubicBezTo>
                <a:cubicBezTo>
                  <a:pt x="491234" y="35131"/>
                  <a:pt x="492791" y="34637"/>
                  <a:pt x="492791" y="34143"/>
                </a:cubicBezTo>
                <a:cubicBezTo>
                  <a:pt x="492791" y="34143"/>
                  <a:pt x="492013" y="33155"/>
                  <a:pt x="491234" y="33155"/>
                </a:cubicBezTo>
                <a:cubicBezTo>
                  <a:pt x="491234" y="32660"/>
                  <a:pt x="490456" y="32166"/>
                  <a:pt x="490456" y="32166"/>
                </a:cubicBezTo>
                <a:cubicBezTo>
                  <a:pt x="489678" y="31668"/>
                  <a:pt x="489678" y="31174"/>
                  <a:pt x="488899" y="30680"/>
                </a:cubicBezTo>
                <a:cubicBezTo>
                  <a:pt x="488120" y="30185"/>
                  <a:pt x="487342" y="29691"/>
                  <a:pt x="486563" y="28699"/>
                </a:cubicBezTo>
                <a:cubicBezTo>
                  <a:pt x="485784" y="28699"/>
                  <a:pt x="485007" y="29691"/>
                  <a:pt x="484228" y="29691"/>
                </a:cubicBezTo>
                <a:cubicBezTo>
                  <a:pt x="484228" y="29691"/>
                  <a:pt x="483449" y="28205"/>
                  <a:pt x="483449" y="28699"/>
                </a:cubicBezTo>
                <a:cubicBezTo>
                  <a:pt x="482671" y="28699"/>
                  <a:pt x="481892" y="29197"/>
                  <a:pt x="481113" y="29197"/>
                </a:cubicBezTo>
                <a:lnTo>
                  <a:pt x="482671" y="30185"/>
                </a:lnTo>
                <a:cubicBezTo>
                  <a:pt x="482671" y="30680"/>
                  <a:pt x="481113" y="31174"/>
                  <a:pt x="481113" y="31174"/>
                </a:cubicBezTo>
                <a:lnTo>
                  <a:pt x="479557" y="30185"/>
                </a:lnTo>
                <a:cubicBezTo>
                  <a:pt x="479557" y="30185"/>
                  <a:pt x="478000" y="30680"/>
                  <a:pt x="478000" y="31174"/>
                </a:cubicBezTo>
                <a:cubicBezTo>
                  <a:pt x="478000" y="31174"/>
                  <a:pt x="479557" y="31668"/>
                  <a:pt x="479557" y="32166"/>
                </a:cubicBezTo>
                <a:cubicBezTo>
                  <a:pt x="479557" y="32166"/>
                  <a:pt x="478000" y="32660"/>
                  <a:pt x="477221" y="33155"/>
                </a:cubicBezTo>
                <a:cubicBezTo>
                  <a:pt x="476443" y="32166"/>
                  <a:pt x="475664" y="31668"/>
                  <a:pt x="474885" y="30680"/>
                </a:cubicBezTo>
                <a:lnTo>
                  <a:pt x="473329" y="31668"/>
                </a:lnTo>
                <a:cubicBezTo>
                  <a:pt x="472550" y="31174"/>
                  <a:pt x="472550" y="30680"/>
                  <a:pt x="471772" y="30680"/>
                </a:cubicBezTo>
                <a:cubicBezTo>
                  <a:pt x="471772" y="30185"/>
                  <a:pt x="470993" y="29691"/>
                  <a:pt x="470214" y="29197"/>
                </a:cubicBezTo>
                <a:lnTo>
                  <a:pt x="472550" y="28699"/>
                </a:lnTo>
                <a:cubicBezTo>
                  <a:pt x="472550" y="28205"/>
                  <a:pt x="470993" y="27711"/>
                  <a:pt x="470993" y="27216"/>
                </a:cubicBezTo>
                <a:cubicBezTo>
                  <a:pt x="470214" y="27216"/>
                  <a:pt x="470214" y="26722"/>
                  <a:pt x="469437" y="26224"/>
                </a:cubicBezTo>
                <a:cubicBezTo>
                  <a:pt x="469437" y="25730"/>
                  <a:pt x="468658" y="25730"/>
                  <a:pt x="468658" y="25236"/>
                </a:cubicBezTo>
                <a:cubicBezTo>
                  <a:pt x="467879" y="24741"/>
                  <a:pt x="467101" y="24247"/>
                  <a:pt x="467101" y="24247"/>
                </a:cubicBezTo>
                <a:cubicBezTo>
                  <a:pt x="467101" y="23753"/>
                  <a:pt x="465544" y="23259"/>
                  <a:pt x="465544" y="22761"/>
                </a:cubicBezTo>
                <a:cubicBezTo>
                  <a:pt x="464766" y="22761"/>
                  <a:pt x="464766" y="23753"/>
                  <a:pt x="463987" y="23753"/>
                </a:cubicBezTo>
                <a:cubicBezTo>
                  <a:pt x="463987" y="24247"/>
                  <a:pt x="464766" y="24741"/>
                  <a:pt x="465544" y="24741"/>
                </a:cubicBezTo>
                <a:cubicBezTo>
                  <a:pt x="465544" y="25236"/>
                  <a:pt x="466322" y="25730"/>
                  <a:pt x="466322" y="26224"/>
                </a:cubicBezTo>
                <a:lnTo>
                  <a:pt x="464766" y="26722"/>
                </a:lnTo>
                <a:cubicBezTo>
                  <a:pt x="464766" y="27216"/>
                  <a:pt x="465544" y="27711"/>
                  <a:pt x="466322" y="28205"/>
                </a:cubicBezTo>
                <a:cubicBezTo>
                  <a:pt x="466322" y="28205"/>
                  <a:pt x="467101" y="28699"/>
                  <a:pt x="467101" y="29197"/>
                </a:cubicBezTo>
                <a:cubicBezTo>
                  <a:pt x="467879" y="29197"/>
                  <a:pt x="465544" y="29691"/>
                  <a:pt x="465544" y="30185"/>
                </a:cubicBezTo>
                <a:cubicBezTo>
                  <a:pt x="464766" y="29197"/>
                  <a:pt x="463987" y="28699"/>
                  <a:pt x="463208" y="27711"/>
                </a:cubicBezTo>
                <a:cubicBezTo>
                  <a:pt x="462430" y="27216"/>
                  <a:pt x="462430" y="27216"/>
                  <a:pt x="461651" y="26722"/>
                </a:cubicBezTo>
                <a:cubicBezTo>
                  <a:pt x="461651" y="26224"/>
                  <a:pt x="460873" y="25730"/>
                  <a:pt x="460094" y="25730"/>
                </a:cubicBezTo>
                <a:cubicBezTo>
                  <a:pt x="460094" y="25236"/>
                  <a:pt x="459316" y="24741"/>
                  <a:pt x="459316" y="24247"/>
                </a:cubicBezTo>
                <a:cubicBezTo>
                  <a:pt x="458538" y="24247"/>
                  <a:pt x="457759" y="25236"/>
                  <a:pt x="456980" y="25236"/>
                </a:cubicBezTo>
                <a:cubicBezTo>
                  <a:pt x="457759" y="25730"/>
                  <a:pt x="458538" y="26224"/>
                  <a:pt x="458538" y="26224"/>
                </a:cubicBezTo>
                <a:cubicBezTo>
                  <a:pt x="459316" y="26722"/>
                  <a:pt x="460094" y="27216"/>
                  <a:pt x="460094" y="27711"/>
                </a:cubicBezTo>
                <a:cubicBezTo>
                  <a:pt x="460094" y="27711"/>
                  <a:pt x="461651" y="28205"/>
                  <a:pt x="461651" y="28699"/>
                </a:cubicBezTo>
                <a:lnTo>
                  <a:pt x="459316" y="29197"/>
                </a:lnTo>
                <a:cubicBezTo>
                  <a:pt x="460094" y="29691"/>
                  <a:pt x="460873" y="30185"/>
                  <a:pt x="460873" y="30680"/>
                </a:cubicBezTo>
                <a:cubicBezTo>
                  <a:pt x="461651" y="30680"/>
                  <a:pt x="461651" y="31174"/>
                  <a:pt x="462430" y="31668"/>
                </a:cubicBezTo>
                <a:cubicBezTo>
                  <a:pt x="461651" y="31668"/>
                  <a:pt x="460873" y="32660"/>
                  <a:pt x="460873" y="32660"/>
                </a:cubicBezTo>
                <a:cubicBezTo>
                  <a:pt x="460094" y="32660"/>
                  <a:pt x="459316" y="31174"/>
                  <a:pt x="459316" y="31174"/>
                </a:cubicBezTo>
                <a:lnTo>
                  <a:pt x="457759" y="32166"/>
                </a:lnTo>
                <a:lnTo>
                  <a:pt x="458538" y="33155"/>
                </a:lnTo>
                <a:cubicBezTo>
                  <a:pt x="459316" y="33649"/>
                  <a:pt x="460094" y="34143"/>
                  <a:pt x="460094" y="34637"/>
                </a:cubicBezTo>
                <a:lnTo>
                  <a:pt x="458538" y="35131"/>
                </a:lnTo>
                <a:cubicBezTo>
                  <a:pt x="457759" y="35131"/>
                  <a:pt x="456980" y="34143"/>
                  <a:pt x="456980" y="34143"/>
                </a:cubicBezTo>
                <a:cubicBezTo>
                  <a:pt x="456980" y="33649"/>
                  <a:pt x="456202" y="33649"/>
                  <a:pt x="455423" y="33155"/>
                </a:cubicBezTo>
                <a:cubicBezTo>
                  <a:pt x="455423" y="32660"/>
                  <a:pt x="454644" y="32166"/>
                  <a:pt x="454644" y="32166"/>
                </a:cubicBezTo>
                <a:cubicBezTo>
                  <a:pt x="453867" y="31668"/>
                  <a:pt x="453088" y="31174"/>
                  <a:pt x="453088" y="30680"/>
                </a:cubicBezTo>
                <a:lnTo>
                  <a:pt x="454644" y="30185"/>
                </a:lnTo>
                <a:cubicBezTo>
                  <a:pt x="454644" y="29691"/>
                  <a:pt x="453867" y="29197"/>
                  <a:pt x="453088" y="28699"/>
                </a:cubicBezTo>
                <a:lnTo>
                  <a:pt x="452309" y="27711"/>
                </a:lnTo>
                <a:lnTo>
                  <a:pt x="450752" y="28699"/>
                </a:lnTo>
                <a:cubicBezTo>
                  <a:pt x="449974" y="28699"/>
                  <a:pt x="451531" y="29691"/>
                  <a:pt x="451531" y="29691"/>
                </a:cubicBezTo>
                <a:cubicBezTo>
                  <a:pt x="451531" y="30185"/>
                  <a:pt x="450752" y="30185"/>
                  <a:pt x="449974" y="30680"/>
                </a:cubicBezTo>
                <a:cubicBezTo>
                  <a:pt x="449195" y="30680"/>
                  <a:pt x="449195" y="31174"/>
                  <a:pt x="448417" y="31174"/>
                </a:cubicBezTo>
                <a:cubicBezTo>
                  <a:pt x="447639" y="31174"/>
                  <a:pt x="447639" y="30680"/>
                  <a:pt x="446860" y="30185"/>
                </a:cubicBezTo>
                <a:cubicBezTo>
                  <a:pt x="446081" y="29691"/>
                  <a:pt x="445303" y="28699"/>
                  <a:pt x="444524" y="28205"/>
                </a:cubicBezTo>
                <a:cubicBezTo>
                  <a:pt x="443745" y="27711"/>
                  <a:pt x="443745" y="27216"/>
                  <a:pt x="442968" y="27216"/>
                </a:cubicBezTo>
                <a:cubicBezTo>
                  <a:pt x="442189" y="26224"/>
                  <a:pt x="441410" y="25730"/>
                  <a:pt x="440632" y="24741"/>
                </a:cubicBezTo>
                <a:cubicBezTo>
                  <a:pt x="439853" y="25236"/>
                  <a:pt x="439074" y="25236"/>
                  <a:pt x="438296" y="25730"/>
                </a:cubicBezTo>
                <a:cubicBezTo>
                  <a:pt x="438296" y="25730"/>
                  <a:pt x="436739" y="26224"/>
                  <a:pt x="436739" y="26722"/>
                </a:cubicBezTo>
                <a:cubicBezTo>
                  <a:pt x="436739" y="26722"/>
                  <a:pt x="438296" y="27216"/>
                  <a:pt x="438296" y="27711"/>
                </a:cubicBezTo>
                <a:cubicBezTo>
                  <a:pt x="438296" y="27711"/>
                  <a:pt x="439853" y="28205"/>
                  <a:pt x="439853" y="28699"/>
                </a:cubicBezTo>
                <a:cubicBezTo>
                  <a:pt x="439074" y="28699"/>
                  <a:pt x="438296" y="29197"/>
                  <a:pt x="437518" y="29691"/>
                </a:cubicBezTo>
                <a:lnTo>
                  <a:pt x="436739" y="28205"/>
                </a:lnTo>
                <a:cubicBezTo>
                  <a:pt x="435961" y="28205"/>
                  <a:pt x="435182" y="29197"/>
                  <a:pt x="434404" y="29197"/>
                </a:cubicBezTo>
                <a:cubicBezTo>
                  <a:pt x="434404" y="29197"/>
                  <a:pt x="433625" y="29691"/>
                  <a:pt x="432846" y="30185"/>
                </a:cubicBezTo>
                <a:lnTo>
                  <a:pt x="431290" y="31174"/>
                </a:lnTo>
                <a:cubicBezTo>
                  <a:pt x="430511" y="30680"/>
                  <a:pt x="430511" y="30185"/>
                  <a:pt x="429733" y="29691"/>
                </a:cubicBezTo>
                <a:lnTo>
                  <a:pt x="431290" y="29197"/>
                </a:lnTo>
                <a:cubicBezTo>
                  <a:pt x="431290" y="28699"/>
                  <a:pt x="430511" y="28205"/>
                  <a:pt x="430511" y="27711"/>
                </a:cubicBezTo>
                <a:cubicBezTo>
                  <a:pt x="429733" y="27711"/>
                  <a:pt x="428954" y="26722"/>
                  <a:pt x="428954" y="26722"/>
                </a:cubicBezTo>
                <a:cubicBezTo>
                  <a:pt x="428175" y="26722"/>
                  <a:pt x="427397" y="27711"/>
                  <a:pt x="427397" y="27711"/>
                </a:cubicBezTo>
                <a:cubicBezTo>
                  <a:pt x="427397" y="27711"/>
                  <a:pt x="425840" y="28205"/>
                  <a:pt x="425840" y="28699"/>
                </a:cubicBezTo>
                <a:cubicBezTo>
                  <a:pt x="425062" y="28699"/>
                  <a:pt x="426619" y="29197"/>
                  <a:pt x="426619" y="29691"/>
                </a:cubicBezTo>
                <a:cubicBezTo>
                  <a:pt x="426619" y="29691"/>
                  <a:pt x="425840" y="30185"/>
                  <a:pt x="425062" y="30680"/>
                </a:cubicBezTo>
                <a:cubicBezTo>
                  <a:pt x="424283" y="30680"/>
                  <a:pt x="424283" y="31174"/>
                  <a:pt x="423504" y="31174"/>
                </a:cubicBezTo>
                <a:cubicBezTo>
                  <a:pt x="422726" y="31174"/>
                  <a:pt x="422726" y="30185"/>
                  <a:pt x="421947" y="30185"/>
                </a:cubicBezTo>
                <a:lnTo>
                  <a:pt x="420391" y="31174"/>
                </a:lnTo>
                <a:cubicBezTo>
                  <a:pt x="419612" y="31174"/>
                  <a:pt x="418834" y="30185"/>
                  <a:pt x="418834" y="29691"/>
                </a:cubicBezTo>
                <a:cubicBezTo>
                  <a:pt x="418834" y="29691"/>
                  <a:pt x="417276" y="29197"/>
                  <a:pt x="417276" y="28699"/>
                </a:cubicBezTo>
                <a:lnTo>
                  <a:pt x="419612" y="28205"/>
                </a:lnTo>
                <a:cubicBezTo>
                  <a:pt x="419612" y="27711"/>
                  <a:pt x="418055" y="27216"/>
                  <a:pt x="418055" y="26722"/>
                </a:cubicBezTo>
                <a:cubicBezTo>
                  <a:pt x="418055" y="27216"/>
                  <a:pt x="416498" y="27216"/>
                  <a:pt x="416498" y="27711"/>
                </a:cubicBezTo>
                <a:cubicBezTo>
                  <a:pt x="416498" y="28205"/>
                  <a:pt x="414941" y="28205"/>
                  <a:pt x="414163" y="28699"/>
                </a:cubicBezTo>
                <a:cubicBezTo>
                  <a:pt x="414163" y="28699"/>
                  <a:pt x="415720" y="29197"/>
                  <a:pt x="415720" y="29691"/>
                </a:cubicBezTo>
                <a:cubicBezTo>
                  <a:pt x="415720" y="30185"/>
                  <a:pt x="414163" y="30185"/>
                  <a:pt x="414163" y="30680"/>
                </a:cubicBezTo>
                <a:cubicBezTo>
                  <a:pt x="414163" y="30680"/>
                  <a:pt x="415720" y="31174"/>
                  <a:pt x="415720" y="31668"/>
                </a:cubicBezTo>
                <a:cubicBezTo>
                  <a:pt x="415720" y="31668"/>
                  <a:pt x="414163" y="32166"/>
                  <a:pt x="413384" y="32660"/>
                </a:cubicBezTo>
                <a:cubicBezTo>
                  <a:pt x="413384" y="32660"/>
                  <a:pt x="412605" y="33155"/>
                  <a:pt x="411827" y="33155"/>
                </a:cubicBezTo>
                <a:lnTo>
                  <a:pt x="411049" y="32166"/>
                </a:lnTo>
                <a:cubicBezTo>
                  <a:pt x="411049" y="32166"/>
                  <a:pt x="411827" y="31174"/>
                  <a:pt x="412605" y="31174"/>
                </a:cubicBezTo>
                <a:cubicBezTo>
                  <a:pt x="412605" y="31174"/>
                  <a:pt x="411049" y="30680"/>
                  <a:pt x="411049" y="30185"/>
                </a:cubicBezTo>
                <a:cubicBezTo>
                  <a:pt x="411049" y="30185"/>
                  <a:pt x="412605" y="29691"/>
                  <a:pt x="412605" y="29197"/>
                </a:cubicBezTo>
                <a:cubicBezTo>
                  <a:pt x="412605" y="29197"/>
                  <a:pt x="411827" y="28699"/>
                  <a:pt x="411827" y="28205"/>
                </a:cubicBezTo>
                <a:cubicBezTo>
                  <a:pt x="411049" y="27711"/>
                  <a:pt x="410270" y="27711"/>
                  <a:pt x="410270" y="27216"/>
                </a:cubicBezTo>
                <a:cubicBezTo>
                  <a:pt x="410270" y="27216"/>
                  <a:pt x="409492" y="26224"/>
                  <a:pt x="408713" y="26224"/>
                </a:cubicBezTo>
                <a:cubicBezTo>
                  <a:pt x="408713" y="26224"/>
                  <a:pt x="407156" y="27216"/>
                  <a:pt x="407156" y="26722"/>
                </a:cubicBezTo>
                <a:cubicBezTo>
                  <a:pt x="406377" y="26722"/>
                  <a:pt x="406377" y="26224"/>
                  <a:pt x="405599" y="25730"/>
                </a:cubicBezTo>
                <a:cubicBezTo>
                  <a:pt x="404821" y="25236"/>
                  <a:pt x="404042" y="24247"/>
                  <a:pt x="403264" y="23753"/>
                </a:cubicBezTo>
                <a:cubicBezTo>
                  <a:pt x="403264" y="23753"/>
                  <a:pt x="400928" y="24247"/>
                  <a:pt x="401706" y="24247"/>
                </a:cubicBezTo>
                <a:cubicBezTo>
                  <a:pt x="401706" y="24741"/>
                  <a:pt x="402485" y="25236"/>
                  <a:pt x="402485" y="25730"/>
                </a:cubicBezTo>
                <a:cubicBezTo>
                  <a:pt x="403264" y="25730"/>
                  <a:pt x="403264" y="26224"/>
                  <a:pt x="404042" y="26722"/>
                </a:cubicBezTo>
                <a:cubicBezTo>
                  <a:pt x="404821" y="27216"/>
                  <a:pt x="404821" y="27216"/>
                  <a:pt x="405599" y="27711"/>
                </a:cubicBezTo>
                <a:cubicBezTo>
                  <a:pt x="405599" y="28205"/>
                  <a:pt x="406377" y="28699"/>
                  <a:pt x="406377" y="28699"/>
                </a:cubicBezTo>
                <a:lnTo>
                  <a:pt x="404821" y="29691"/>
                </a:lnTo>
                <a:lnTo>
                  <a:pt x="406377" y="30680"/>
                </a:lnTo>
                <a:cubicBezTo>
                  <a:pt x="405599" y="31174"/>
                  <a:pt x="404821" y="31174"/>
                  <a:pt x="404821" y="31668"/>
                </a:cubicBezTo>
                <a:cubicBezTo>
                  <a:pt x="404042" y="32166"/>
                  <a:pt x="403264" y="32166"/>
                  <a:pt x="402485" y="32660"/>
                </a:cubicBezTo>
                <a:cubicBezTo>
                  <a:pt x="402485" y="32660"/>
                  <a:pt x="401706" y="33155"/>
                  <a:pt x="400928" y="33155"/>
                </a:cubicBezTo>
                <a:cubicBezTo>
                  <a:pt x="400150" y="32660"/>
                  <a:pt x="399371" y="31668"/>
                  <a:pt x="398593" y="31174"/>
                </a:cubicBezTo>
                <a:cubicBezTo>
                  <a:pt x="397814" y="30680"/>
                  <a:pt x="397814" y="30185"/>
                  <a:pt x="397035" y="30185"/>
                </a:cubicBezTo>
                <a:cubicBezTo>
                  <a:pt x="397035" y="29691"/>
                  <a:pt x="396257" y="29197"/>
                  <a:pt x="395478" y="28699"/>
                </a:cubicBezTo>
                <a:cubicBezTo>
                  <a:pt x="395478" y="28699"/>
                  <a:pt x="394700" y="28205"/>
                  <a:pt x="394700" y="27711"/>
                </a:cubicBezTo>
                <a:lnTo>
                  <a:pt x="396257" y="27216"/>
                </a:lnTo>
                <a:cubicBezTo>
                  <a:pt x="396257" y="26722"/>
                  <a:pt x="395478" y="26224"/>
                  <a:pt x="394700" y="25730"/>
                </a:cubicBezTo>
                <a:cubicBezTo>
                  <a:pt x="394700" y="25730"/>
                  <a:pt x="393922" y="25236"/>
                  <a:pt x="393143" y="24741"/>
                </a:cubicBezTo>
                <a:cubicBezTo>
                  <a:pt x="393143" y="25236"/>
                  <a:pt x="392365" y="25236"/>
                  <a:pt x="391586" y="25730"/>
                </a:cubicBezTo>
                <a:lnTo>
                  <a:pt x="390029" y="26224"/>
                </a:lnTo>
                <a:cubicBezTo>
                  <a:pt x="390029" y="26722"/>
                  <a:pt x="391586" y="27216"/>
                  <a:pt x="391586" y="27711"/>
                </a:cubicBezTo>
                <a:cubicBezTo>
                  <a:pt x="391586" y="27711"/>
                  <a:pt x="390029" y="28205"/>
                  <a:pt x="389251" y="28205"/>
                </a:cubicBezTo>
                <a:cubicBezTo>
                  <a:pt x="389251" y="28699"/>
                  <a:pt x="390807" y="29197"/>
                  <a:pt x="390807" y="29691"/>
                </a:cubicBezTo>
                <a:lnTo>
                  <a:pt x="389251" y="30185"/>
                </a:lnTo>
                <a:cubicBezTo>
                  <a:pt x="389251" y="30680"/>
                  <a:pt x="390807" y="31174"/>
                  <a:pt x="390807" y="31668"/>
                </a:cubicBezTo>
                <a:cubicBezTo>
                  <a:pt x="390029" y="31668"/>
                  <a:pt x="389251" y="32166"/>
                  <a:pt x="388472" y="32166"/>
                </a:cubicBezTo>
                <a:cubicBezTo>
                  <a:pt x="388472" y="32660"/>
                  <a:pt x="390029" y="33155"/>
                  <a:pt x="390029" y="33649"/>
                </a:cubicBezTo>
                <a:lnTo>
                  <a:pt x="388472" y="34143"/>
                </a:lnTo>
                <a:cubicBezTo>
                  <a:pt x="386915" y="34637"/>
                  <a:pt x="386136" y="35131"/>
                  <a:pt x="384579" y="36124"/>
                </a:cubicBezTo>
                <a:cubicBezTo>
                  <a:pt x="383801" y="35131"/>
                  <a:pt x="383023" y="34637"/>
                  <a:pt x="382244" y="33649"/>
                </a:cubicBezTo>
                <a:cubicBezTo>
                  <a:pt x="382244" y="33649"/>
                  <a:pt x="383801" y="33155"/>
                  <a:pt x="383801" y="32660"/>
                </a:cubicBezTo>
                <a:cubicBezTo>
                  <a:pt x="383801" y="32660"/>
                  <a:pt x="383023" y="32166"/>
                  <a:pt x="383023" y="31668"/>
                </a:cubicBezTo>
                <a:cubicBezTo>
                  <a:pt x="382244" y="31668"/>
                  <a:pt x="381465" y="30680"/>
                  <a:pt x="381465" y="30680"/>
                </a:cubicBezTo>
                <a:cubicBezTo>
                  <a:pt x="380687" y="30680"/>
                  <a:pt x="379908" y="31668"/>
                  <a:pt x="379908" y="31668"/>
                </a:cubicBezTo>
                <a:cubicBezTo>
                  <a:pt x="379130" y="31668"/>
                  <a:pt x="378352" y="30680"/>
                  <a:pt x="378352" y="30185"/>
                </a:cubicBezTo>
                <a:lnTo>
                  <a:pt x="379908" y="29691"/>
                </a:lnTo>
                <a:cubicBezTo>
                  <a:pt x="379908" y="29197"/>
                  <a:pt x="379130" y="28699"/>
                  <a:pt x="378352" y="28699"/>
                </a:cubicBezTo>
                <a:cubicBezTo>
                  <a:pt x="378352" y="28205"/>
                  <a:pt x="377573" y="27711"/>
                  <a:pt x="377573" y="27216"/>
                </a:cubicBezTo>
                <a:lnTo>
                  <a:pt x="379130" y="26722"/>
                </a:lnTo>
                <a:cubicBezTo>
                  <a:pt x="379130" y="26224"/>
                  <a:pt x="377573" y="25730"/>
                  <a:pt x="377573" y="25236"/>
                </a:cubicBezTo>
                <a:cubicBezTo>
                  <a:pt x="377573" y="25236"/>
                  <a:pt x="376795" y="24741"/>
                  <a:pt x="376795" y="24247"/>
                </a:cubicBezTo>
                <a:cubicBezTo>
                  <a:pt x="376016" y="23753"/>
                  <a:pt x="375237" y="23753"/>
                  <a:pt x="375237" y="23259"/>
                </a:cubicBezTo>
                <a:cubicBezTo>
                  <a:pt x="374459" y="23753"/>
                  <a:pt x="373680" y="23753"/>
                  <a:pt x="373680" y="24247"/>
                </a:cubicBezTo>
                <a:cubicBezTo>
                  <a:pt x="372902" y="24247"/>
                  <a:pt x="372124" y="24741"/>
                  <a:pt x="371345" y="24741"/>
                </a:cubicBezTo>
                <a:cubicBezTo>
                  <a:pt x="371345" y="25236"/>
                  <a:pt x="372902" y="25730"/>
                  <a:pt x="372902" y="26224"/>
                </a:cubicBezTo>
                <a:lnTo>
                  <a:pt x="374459" y="27216"/>
                </a:lnTo>
                <a:lnTo>
                  <a:pt x="372902" y="27711"/>
                </a:lnTo>
                <a:cubicBezTo>
                  <a:pt x="372124" y="28205"/>
                  <a:pt x="371345" y="28699"/>
                  <a:pt x="370566" y="28699"/>
                </a:cubicBezTo>
                <a:lnTo>
                  <a:pt x="369009" y="29691"/>
                </a:lnTo>
                <a:lnTo>
                  <a:pt x="370566" y="30680"/>
                </a:lnTo>
                <a:cubicBezTo>
                  <a:pt x="370566" y="31174"/>
                  <a:pt x="371345" y="31668"/>
                  <a:pt x="372124" y="31668"/>
                </a:cubicBezTo>
                <a:cubicBezTo>
                  <a:pt x="372124" y="32166"/>
                  <a:pt x="372902" y="32660"/>
                  <a:pt x="372902" y="33155"/>
                </a:cubicBezTo>
                <a:lnTo>
                  <a:pt x="371345" y="33649"/>
                </a:lnTo>
                <a:cubicBezTo>
                  <a:pt x="371345" y="34143"/>
                  <a:pt x="372902" y="34637"/>
                  <a:pt x="372902" y="35131"/>
                </a:cubicBezTo>
                <a:cubicBezTo>
                  <a:pt x="372902" y="35131"/>
                  <a:pt x="371345" y="35630"/>
                  <a:pt x="370566" y="35630"/>
                </a:cubicBezTo>
                <a:cubicBezTo>
                  <a:pt x="370566" y="35131"/>
                  <a:pt x="369788" y="35131"/>
                  <a:pt x="369788" y="34637"/>
                </a:cubicBezTo>
                <a:cubicBezTo>
                  <a:pt x="369009" y="34143"/>
                  <a:pt x="369009" y="33649"/>
                  <a:pt x="368230" y="33649"/>
                </a:cubicBezTo>
                <a:cubicBezTo>
                  <a:pt x="368230" y="33155"/>
                  <a:pt x="367453" y="32660"/>
                  <a:pt x="366674" y="32660"/>
                </a:cubicBezTo>
                <a:cubicBezTo>
                  <a:pt x="366674" y="32166"/>
                  <a:pt x="365895" y="33155"/>
                  <a:pt x="365117" y="33155"/>
                </a:cubicBezTo>
                <a:lnTo>
                  <a:pt x="363560" y="34143"/>
                </a:lnTo>
                <a:cubicBezTo>
                  <a:pt x="362781" y="34143"/>
                  <a:pt x="362003" y="34637"/>
                  <a:pt x="362003" y="35131"/>
                </a:cubicBezTo>
                <a:cubicBezTo>
                  <a:pt x="361225" y="35131"/>
                  <a:pt x="360446" y="34143"/>
                  <a:pt x="360446" y="33649"/>
                </a:cubicBezTo>
                <a:cubicBezTo>
                  <a:pt x="359667" y="33649"/>
                  <a:pt x="358889" y="34637"/>
                  <a:pt x="358889" y="34637"/>
                </a:cubicBezTo>
                <a:cubicBezTo>
                  <a:pt x="358110" y="34637"/>
                  <a:pt x="357332" y="33649"/>
                  <a:pt x="357332" y="33649"/>
                </a:cubicBezTo>
                <a:lnTo>
                  <a:pt x="358889" y="32660"/>
                </a:lnTo>
                <a:cubicBezTo>
                  <a:pt x="359667" y="32660"/>
                  <a:pt x="360446" y="32166"/>
                  <a:pt x="360446" y="31668"/>
                </a:cubicBezTo>
                <a:cubicBezTo>
                  <a:pt x="361225" y="31668"/>
                  <a:pt x="359667" y="31174"/>
                  <a:pt x="359667" y="30680"/>
                </a:cubicBezTo>
                <a:cubicBezTo>
                  <a:pt x="358889" y="30185"/>
                  <a:pt x="358889" y="30185"/>
                  <a:pt x="358110" y="29691"/>
                </a:cubicBezTo>
                <a:cubicBezTo>
                  <a:pt x="358110" y="29197"/>
                  <a:pt x="357332" y="28699"/>
                  <a:pt x="356554" y="28699"/>
                </a:cubicBezTo>
                <a:cubicBezTo>
                  <a:pt x="356554" y="28205"/>
                  <a:pt x="355775" y="27711"/>
                  <a:pt x="355775" y="27711"/>
                </a:cubicBezTo>
                <a:cubicBezTo>
                  <a:pt x="354996" y="27216"/>
                  <a:pt x="354218" y="28205"/>
                  <a:pt x="353439" y="28205"/>
                </a:cubicBezTo>
                <a:cubicBezTo>
                  <a:pt x="353439" y="28205"/>
                  <a:pt x="352660" y="27711"/>
                  <a:pt x="352660" y="27216"/>
                </a:cubicBezTo>
                <a:cubicBezTo>
                  <a:pt x="351883" y="26722"/>
                  <a:pt x="351104" y="26224"/>
                  <a:pt x="351104" y="26224"/>
                </a:cubicBezTo>
                <a:cubicBezTo>
                  <a:pt x="351104" y="25730"/>
                  <a:pt x="352660" y="25236"/>
                  <a:pt x="352660" y="25236"/>
                </a:cubicBezTo>
                <a:cubicBezTo>
                  <a:pt x="352660" y="24741"/>
                  <a:pt x="351883" y="24741"/>
                  <a:pt x="351883" y="24247"/>
                </a:cubicBezTo>
                <a:cubicBezTo>
                  <a:pt x="351104" y="24247"/>
                  <a:pt x="349547" y="24741"/>
                  <a:pt x="349547" y="25236"/>
                </a:cubicBezTo>
                <a:lnTo>
                  <a:pt x="347990" y="25730"/>
                </a:lnTo>
                <a:cubicBezTo>
                  <a:pt x="347990" y="26224"/>
                  <a:pt x="349547" y="26722"/>
                  <a:pt x="349547" y="26722"/>
                </a:cubicBezTo>
                <a:cubicBezTo>
                  <a:pt x="349547" y="27216"/>
                  <a:pt x="351104" y="27711"/>
                  <a:pt x="350325" y="28205"/>
                </a:cubicBezTo>
                <a:cubicBezTo>
                  <a:pt x="350325" y="28205"/>
                  <a:pt x="349547" y="28699"/>
                  <a:pt x="348768" y="28699"/>
                </a:cubicBezTo>
                <a:cubicBezTo>
                  <a:pt x="348768" y="29197"/>
                  <a:pt x="347211" y="29691"/>
                  <a:pt x="347211" y="29691"/>
                </a:cubicBezTo>
                <a:cubicBezTo>
                  <a:pt x="347211" y="29691"/>
                  <a:pt x="347990" y="30680"/>
                  <a:pt x="348768" y="30680"/>
                </a:cubicBezTo>
                <a:cubicBezTo>
                  <a:pt x="348768" y="31174"/>
                  <a:pt x="350325" y="31668"/>
                  <a:pt x="349547" y="32166"/>
                </a:cubicBezTo>
                <a:cubicBezTo>
                  <a:pt x="349547" y="32166"/>
                  <a:pt x="348768" y="32660"/>
                  <a:pt x="347990" y="32660"/>
                </a:cubicBezTo>
                <a:cubicBezTo>
                  <a:pt x="347211" y="33155"/>
                  <a:pt x="347211" y="33155"/>
                  <a:pt x="346433" y="33649"/>
                </a:cubicBezTo>
                <a:cubicBezTo>
                  <a:pt x="346433" y="34143"/>
                  <a:pt x="347990" y="34637"/>
                  <a:pt x="347990" y="34637"/>
                </a:cubicBezTo>
                <a:cubicBezTo>
                  <a:pt x="347990" y="34637"/>
                  <a:pt x="346433" y="35630"/>
                  <a:pt x="345655" y="35630"/>
                </a:cubicBezTo>
                <a:lnTo>
                  <a:pt x="344876" y="34637"/>
                </a:lnTo>
                <a:cubicBezTo>
                  <a:pt x="344097" y="34143"/>
                  <a:pt x="344097" y="33649"/>
                  <a:pt x="343319" y="33155"/>
                </a:cubicBezTo>
                <a:lnTo>
                  <a:pt x="344876" y="32660"/>
                </a:lnTo>
                <a:cubicBezTo>
                  <a:pt x="344876" y="32166"/>
                  <a:pt x="343319" y="31668"/>
                  <a:pt x="344097" y="31668"/>
                </a:cubicBezTo>
                <a:cubicBezTo>
                  <a:pt x="344097" y="31174"/>
                  <a:pt x="345655" y="31174"/>
                  <a:pt x="345655" y="30680"/>
                </a:cubicBezTo>
                <a:cubicBezTo>
                  <a:pt x="345655" y="30185"/>
                  <a:pt x="344097" y="29691"/>
                  <a:pt x="344097" y="29691"/>
                </a:cubicBezTo>
                <a:cubicBezTo>
                  <a:pt x="344097" y="29197"/>
                  <a:pt x="345655" y="29197"/>
                  <a:pt x="345655" y="28699"/>
                </a:cubicBezTo>
                <a:cubicBezTo>
                  <a:pt x="344876" y="27711"/>
                  <a:pt x="344097" y="27216"/>
                  <a:pt x="343319" y="26224"/>
                </a:cubicBezTo>
                <a:cubicBezTo>
                  <a:pt x="342540" y="26722"/>
                  <a:pt x="341761" y="27216"/>
                  <a:pt x="341761" y="27216"/>
                </a:cubicBezTo>
                <a:cubicBezTo>
                  <a:pt x="340984" y="27711"/>
                  <a:pt x="340205" y="27711"/>
                  <a:pt x="339426" y="28205"/>
                </a:cubicBezTo>
                <a:lnTo>
                  <a:pt x="340984" y="29197"/>
                </a:lnTo>
                <a:cubicBezTo>
                  <a:pt x="340984" y="29691"/>
                  <a:pt x="339426" y="29691"/>
                  <a:pt x="339426" y="30185"/>
                </a:cubicBezTo>
                <a:cubicBezTo>
                  <a:pt x="339426" y="30185"/>
                  <a:pt x="340984" y="30680"/>
                  <a:pt x="340984" y="31174"/>
                </a:cubicBezTo>
                <a:cubicBezTo>
                  <a:pt x="339426" y="31668"/>
                  <a:pt x="338648" y="32166"/>
                  <a:pt x="337091" y="32660"/>
                </a:cubicBezTo>
                <a:cubicBezTo>
                  <a:pt x="337091" y="32660"/>
                  <a:pt x="336312" y="32166"/>
                  <a:pt x="335534" y="31668"/>
                </a:cubicBezTo>
                <a:lnTo>
                  <a:pt x="334756" y="30680"/>
                </a:lnTo>
                <a:cubicBezTo>
                  <a:pt x="334756" y="30185"/>
                  <a:pt x="336312" y="30185"/>
                  <a:pt x="336312" y="29691"/>
                </a:cubicBezTo>
                <a:cubicBezTo>
                  <a:pt x="336312" y="29197"/>
                  <a:pt x="334756" y="29197"/>
                  <a:pt x="334756" y="28699"/>
                </a:cubicBezTo>
                <a:cubicBezTo>
                  <a:pt x="334756" y="28205"/>
                  <a:pt x="336312" y="28205"/>
                  <a:pt x="337091" y="27711"/>
                </a:cubicBezTo>
                <a:cubicBezTo>
                  <a:pt x="337091" y="27711"/>
                  <a:pt x="335534" y="27216"/>
                  <a:pt x="335534" y="26722"/>
                </a:cubicBezTo>
                <a:cubicBezTo>
                  <a:pt x="334756" y="26722"/>
                  <a:pt x="333977" y="27711"/>
                  <a:pt x="333977" y="27711"/>
                </a:cubicBezTo>
                <a:cubicBezTo>
                  <a:pt x="333198" y="27711"/>
                  <a:pt x="331641" y="28205"/>
                  <a:pt x="331641" y="28205"/>
                </a:cubicBezTo>
                <a:cubicBezTo>
                  <a:pt x="331641" y="28699"/>
                  <a:pt x="333198" y="29197"/>
                  <a:pt x="333198" y="29691"/>
                </a:cubicBezTo>
                <a:lnTo>
                  <a:pt x="331641" y="30185"/>
                </a:lnTo>
                <a:cubicBezTo>
                  <a:pt x="330863" y="30185"/>
                  <a:pt x="330863" y="29197"/>
                  <a:pt x="330085" y="29197"/>
                </a:cubicBezTo>
                <a:lnTo>
                  <a:pt x="328527" y="30185"/>
                </a:lnTo>
                <a:cubicBezTo>
                  <a:pt x="327749" y="30185"/>
                  <a:pt x="326970" y="29197"/>
                  <a:pt x="326970" y="29197"/>
                </a:cubicBezTo>
                <a:cubicBezTo>
                  <a:pt x="326970" y="28699"/>
                  <a:pt x="326192" y="28205"/>
                  <a:pt x="325414" y="27711"/>
                </a:cubicBezTo>
                <a:cubicBezTo>
                  <a:pt x="325414" y="27711"/>
                  <a:pt x="324635" y="27216"/>
                  <a:pt x="324635" y="26722"/>
                </a:cubicBezTo>
                <a:cubicBezTo>
                  <a:pt x="323856" y="26722"/>
                  <a:pt x="323078" y="25730"/>
                  <a:pt x="323078" y="25730"/>
                </a:cubicBezTo>
                <a:cubicBezTo>
                  <a:pt x="323078" y="25730"/>
                  <a:pt x="321521" y="26224"/>
                  <a:pt x="321521" y="26722"/>
                </a:cubicBezTo>
                <a:lnTo>
                  <a:pt x="319964" y="27216"/>
                </a:lnTo>
                <a:cubicBezTo>
                  <a:pt x="319186" y="27711"/>
                  <a:pt x="320743" y="28205"/>
                  <a:pt x="320743" y="28699"/>
                </a:cubicBezTo>
                <a:lnTo>
                  <a:pt x="319186" y="29197"/>
                </a:lnTo>
                <a:cubicBezTo>
                  <a:pt x="319186" y="29197"/>
                  <a:pt x="318407" y="28699"/>
                  <a:pt x="317628" y="28205"/>
                </a:cubicBezTo>
                <a:lnTo>
                  <a:pt x="316850" y="27216"/>
                </a:lnTo>
                <a:cubicBezTo>
                  <a:pt x="316850" y="26722"/>
                  <a:pt x="318407" y="26722"/>
                  <a:pt x="318407" y="26224"/>
                </a:cubicBezTo>
                <a:cubicBezTo>
                  <a:pt x="317628" y="26224"/>
                  <a:pt x="317628" y="25236"/>
                  <a:pt x="316850" y="25236"/>
                </a:cubicBezTo>
                <a:cubicBezTo>
                  <a:pt x="316850" y="25236"/>
                  <a:pt x="315293" y="25730"/>
                  <a:pt x="315293" y="26224"/>
                </a:cubicBezTo>
                <a:cubicBezTo>
                  <a:pt x="315293" y="26224"/>
                  <a:pt x="316850" y="26722"/>
                  <a:pt x="316850" y="27216"/>
                </a:cubicBezTo>
                <a:cubicBezTo>
                  <a:pt x="316850" y="27216"/>
                  <a:pt x="315293" y="27711"/>
                  <a:pt x="314515" y="28205"/>
                </a:cubicBezTo>
                <a:cubicBezTo>
                  <a:pt x="314515" y="28205"/>
                  <a:pt x="316071" y="28699"/>
                  <a:pt x="316071" y="29197"/>
                </a:cubicBezTo>
                <a:lnTo>
                  <a:pt x="314515" y="29691"/>
                </a:lnTo>
                <a:lnTo>
                  <a:pt x="312957" y="28699"/>
                </a:lnTo>
                <a:cubicBezTo>
                  <a:pt x="312957" y="28205"/>
                  <a:pt x="312179" y="28205"/>
                  <a:pt x="311400" y="27711"/>
                </a:cubicBezTo>
                <a:cubicBezTo>
                  <a:pt x="311400" y="27216"/>
                  <a:pt x="310621" y="26722"/>
                  <a:pt x="310621" y="26722"/>
                </a:cubicBezTo>
                <a:cubicBezTo>
                  <a:pt x="309844" y="26722"/>
                  <a:pt x="309065" y="27711"/>
                  <a:pt x="309065" y="27216"/>
                </a:cubicBezTo>
                <a:cubicBezTo>
                  <a:pt x="308286" y="27216"/>
                  <a:pt x="307508" y="26224"/>
                  <a:pt x="307508" y="26224"/>
                </a:cubicBezTo>
                <a:cubicBezTo>
                  <a:pt x="306729" y="26224"/>
                  <a:pt x="305951" y="27216"/>
                  <a:pt x="305951" y="27216"/>
                </a:cubicBezTo>
                <a:cubicBezTo>
                  <a:pt x="305172" y="27216"/>
                  <a:pt x="304394" y="26224"/>
                  <a:pt x="304394" y="26224"/>
                </a:cubicBezTo>
                <a:cubicBezTo>
                  <a:pt x="303616" y="26224"/>
                  <a:pt x="302837" y="26722"/>
                  <a:pt x="302837" y="26722"/>
                </a:cubicBezTo>
                <a:cubicBezTo>
                  <a:pt x="302837" y="27216"/>
                  <a:pt x="303616" y="27711"/>
                  <a:pt x="303616" y="28205"/>
                </a:cubicBezTo>
                <a:cubicBezTo>
                  <a:pt x="304394" y="28205"/>
                  <a:pt x="305172" y="29197"/>
                  <a:pt x="305172" y="29197"/>
                </a:cubicBezTo>
                <a:lnTo>
                  <a:pt x="306729" y="28205"/>
                </a:lnTo>
                <a:cubicBezTo>
                  <a:pt x="307508" y="28699"/>
                  <a:pt x="308286" y="29197"/>
                  <a:pt x="308286" y="29197"/>
                </a:cubicBezTo>
                <a:cubicBezTo>
                  <a:pt x="308286" y="29691"/>
                  <a:pt x="306729" y="29691"/>
                  <a:pt x="306729" y="30185"/>
                </a:cubicBezTo>
                <a:cubicBezTo>
                  <a:pt x="306729" y="30680"/>
                  <a:pt x="305172" y="30680"/>
                  <a:pt x="305172" y="31174"/>
                </a:cubicBezTo>
                <a:lnTo>
                  <a:pt x="303616" y="30185"/>
                </a:lnTo>
                <a:cubicBezTo>
                  <a:pt x="303616" y="29691"/>
                  <a:pt x="302058" y="30680"/>
                  <a:pt x="302058" y="30680"/>
                </a:cubicBezTo>
                <a:cubicBezTo>
                  <a:pt x="301280" y="30680"/>
                  <a:pt x="300501" y="29691"/>
                  <a:pt x="300501" y="29691"/>
                </a:cubicBezTo>
                <a:cubicBezTo>
                  <a:pt x="300501" y="29691"/>
                  <a:pt x="302058" y="29197"/>
                  <a:pt x="302058" y="28699"/>
                </a:cubicBezTo>
                <a:cubicBezTo>
                  <a:pt x="302058" y="28699"/>
                  <a:pt x="301280" y="28205"/>
                  <a:pt x="300501" y="27711"/>
                </a:cubicBezTo>
                <a:cubicBezTo>
                  <a:pt x="300501" y="27216"/>
                  <a:pt x="299722" y="27216"/>
                  <a:pt x="299722" y="26722"/>
                </a:cubicBezTo>
                <a:cubicBezTo>
                  <a:pt x="299722" y="26224"/>
                  <a:pt x="301280" y="26224"/>
                  <a:pt x="301280" y="25730"/>
                </a:cubicBezTo>
                <a:cubicBezTo>
                  <a:pt x="301280" y="25730"/>
                  <a:pt x="299722" y="25236"/>
                  <a:pt x="299722" y="24741"/>
                </a:cubicBezTo>
                <a:cubicBezTo>
                  <a:pt x="299722" y="24741"/>
                  <a:pt x="298945" y="25730"/>
                  <a:pt x="298166" y="25730"/>
                </a:cubicBezTo>
                <a:cubicBezTo>
                  <a:pt x="297387" y="25730"/>
                  <a:pt x="297387" y="24247"/>
                  <a:pt x="296609" y="24247"/>
                </a:cubicBezTo>
                <a:cubicBezTo>
                  <a:pt x="296609" y="24247"/>
                  <a:pt x="295830" y="25236"/>
                  <a:pt x="295051" y="25236"/>
                </a:cubicBezTo>
                <a:cubicBezTo>
                  <a:pt x="295051" y="25236"/>
                  <a:pt x="294274" y="24247"/>
                  <a:pt x="293495" y="24247"/>
                </a:cubicBezTo>
                <a:cubicBezTo>
                  <a:pt x="293495" y="24247"/>
                  <a:pt x="292716" y="25236"/>
                  <a:pt x="291938" y="25236"/>
                </a:cubicBezTo>
                <a:cubicBezTo>
                  <a:pt x="291938" y="25236"/>
                  <a:pt x="293495" y="25730"/>
                  <a:pt x="293495" y="26224"/>
                </a:cubicBezTo>
                <a:cubicBezTo>
                  <a:pt x="293495" y="26224"/>
                  <a:pt x="291938" y="26722"/>
                  <a:pt x="291938" y="27216"/>
                </a:cubicBezTo>
                <a:lnTo>
                  <a:pt x="292716" y="28205"/>
                </a:lnTo>
                <a:cubicBezTo>
                  <a:pt x="293495" y="28205"/>
                  <a:pt x="294274" y="27216"/>
                  <a:pt x="295051" y="27216"/>
                </a:cubicBezTo>
                <a:lnTo>
                  <a:pt x="295830" y="28205"/>
                </a:lnTo>
                <a:cubicBezTo>
                  <a:pt x="296609" y="28205"/>
                  <a:pt x="297387" y="27216"/>
                  <a:pt x="298166" y="27711"/>
                </a:cubicBezTo>
                <a:cubicBezTo>
                  <a:pt x="298166" y="27711"/>
                  <a:pt x="298945" y="28205"/>
                  <a:pt x="298945" y="28699"/>
                </a:cubicBezTo>
                <a:cubicBezTo>
                  <a:pt x="299722" y="29197"/>
                  <a:pt x="299722" y="29197"/>
                  <a:pt x="300501" y="29691"/>
                </a:cubicBezTo>
                <a:lnTo>
                  <a:pt x="298945" y="30680"/>
                </a:lnTo>
                <a:lnTo>
                  <a:pt x="299722" y="31668"/>
                </a:lnTo>
                <a:cubicBezTo>
                  <a:pt x="300501" y="32166"/>
                  <a:pt x="301280" y="32166"/>
                  <a:pt x="301280" y="32660"/>
                </a:cubicBezTo>
                <a:lnTo>
                  <a:pt x="299722" y="33649"/>
                </a:lnTo>
                <a:cubicBezTo>
                  <a:pt x="298945" y="33649"/>
                  <a:pt x="298945" y="32660"/>
                  <a:pt x="298166" y="32660"/>
                </a:cubicBezTo>
                <a:cubicBezTo>
                  <a:pt x="298166" y="32166"/>
                  <a:pt x="297387" y="31668"/>
                  <a:pt x="296609" y="31174"/>
                </a:cubicBezTo>
                <a:cubicBezTo>
                  <a:pt x="296609" y="31174"/>
                  <a:pt x="295830" y="32166"/>
                  <a:pt x="295051" y="32166"/>
                </a:cubicBezTo>
                <a:lnTo>
                  <a:pt x="294274" y="31174"/>
                </a:lnTo>
                <a:cubicBezTo>
                  <a:pt x="293495" y="31174"/>
                  <a:pt x="292716" y="30185"/>
                  <a:pt x="292716" y="30185"/>
                </a:cubicBezTo>
                <a:cubicBezTo>
                  <a:pt x="291938" y="30185"/>
                  <a:pt x="291159" y="30680"/>
                  <a:pt x="291159" y="30680"/>
                </a:cubicBezTo>
                <a:cubicBezTo>
                  <a:pt x="290381" y="30680"/>
                  <a:pt x="289602" y="29691"/>
                  <a:pt x="289602" y="29691"/>
                </a:cubicBezTo>
                <a:cubicBezTo>
                  <a:pt x="288824" y="29691"/>
                  <a:pt x="288046" y="30680"/>
                  <a:pt x="288046" y="30680"/>
                </a:cubicBezTo>
                <a:cubicBezTo>
                  <a:pt x="287267" y="30680"/>
                  <a:pt x="287267" y="29691"/>
                  <a:pt x="286488" y="29691"/>
                </a:cubicBezTo>
                <a:cubicBezTo>
                  <a:pt x="285710" y="29691"/>
                  <a:pt x="284931" y="30185"/>
                  <a:pt x="284931" y="30185"/>
                </a:cubicBezTo>
                <a:cubicBezTo>
                  <a:pt x="284152" y="30185"/>
                  <a:pt x="284152" y="29197"/>
                  <a:pt x="283375" y="29197"/>
                </a:cubicBezTo>
                <a:cubicBezTo>
                  <a:pt x="283375" y="29197"/>
                  <a:pt x="284931" y="28699"/>
                  <a:pt x="284931" y="28205"/>
                </a:cubicBezTo>
                <a:cubicBezTo>
                  <a:pt x="285710" y="28205"/>
                  <a:pt x="286488" y="27711"/>
                  <a:pt x="286488" y="27711"/>
                </a:cubicBezTo>
                <a:lnTo>
                  <a:pt x="285710" y="26224"/>
                </a:lnTo>
                <a:cubicBezTo>
                  <a:pt x="284931" y="26224"/>
                  <a:pt x="284152" y="27216"/>
                  <a:pt x="284152" y="27216"/>
                </a:cubicBezTo>
                <a:cubicBezTo>
                  <a:pt x="282596" y="26722"/>
                  <a:pt x="281817" y="25730"/>
                  <a:pt x="281039" y="25236"/>
                </a:cubicBezTo>
                <a:cubicBezTo>
                  <a:pt x="281039" y="24741"/>
                  <a:pt x="280260" y="24247"/>
                  <a:pt x="279482" y="23753"/>
                </a:cubicBezTo>
                <a:lnTo>
                  <a:pt x="277925" y="24741"/>
                </a:lnTo>
                <a:cubicBezTo>
                  <a:pt x="277925" y="25236"/>
                  <a:pt x="279482" y="25730"/>
                  <a:pt x="279482" y="25730"/>
                </a:cubicBezTo>
                <a:cubicBezTo>
                  <a:pt x="279482" y="26224"/>
                  <a:pt x="280260" y="26722"/>
                  <a:pt x="281039" y="27216"/>
                </a:cubicBezTo>
                <a:cubicBezTo>
                  <a:pt x="281039" y="27216"/>
                  <a:pt x="281817" y="27711"/>
                  <a:pt x="281817" y="28205"/>
                </a:cubicBezTo>
                <a:cubicBezTo>
                  <a:pt x="282596" y="28205"/>
                  <a:pt x="283375" y="29197"/>
                  <a:pt x="283375" y="29197"/>
                </a:cubicBezTo>
                <a:lnTo>
                  <a:pt x="281817" y="30185"/>
                </a:lnTo>
                <a:lnTo>
                  <a:pt x="280260" y="29197"/>
                </a:lnTo>
                <a:cubicBezTo>
                  <a:pt x="280260" y="28699"/>
                  <a:pt x="279482" y="28205"/>
                  <a:pt x="278703" y="27711"/>
                </a:cubicBezTo>
                <a:cubicBezTo>
                  <a:pt x="278703" y="28205"/>
                  <a:pt x="277147" y="28205"/>
                  <a:pt x="277147" y="28699"/>
                </a:cubicBezTo>
                <a:cubicBezTo>
                  <a:pt x="277147" y="29197"/>
                  <a:pt x="278703" y="29691"/>
                  <a:pt x="278703" y="29691"/>
                </a:cubicBezTo>
                <a:cubicBezTo>
                  <a:pt x="278703" y="30185"/>
                  <a:pt x="277147" y="30185"/>
                  <a:pt x="277147" y="30680"/>
                </a:cubicBezTo>
                <a:cubicBezTo>
                  <a:pt x="276368" y="31174"/>
                  <a:pt x="277925" y="31668"/>
                  <a:pt x="277925" y="31668"/>
                </a:cubicBezTo>
                <a:cubicBezTo>
                  <a:pt x="277925" y="32166"/>
                  <a:pt x="276368" y="32166"/>
                  <a:pt x="276368" y="32660"/>
                </a:cubicBezTo>
                <a:cubicBezTo>
                  <a:pt x="275589" y="32660"/>
                  <a:pt x="275589" y="31668"/>
                  <a:pt x="274811" y="31668"/>
                </a:cubicBezTo>
                <a:cubicBezTo>
                  <a:pt x="274811" y="31668"/>
                  <a:pt x="274032" y="32166"/>
                  <a:pt x="273253" y="32166"/>
                </a:cubicBezTo>
                <a:cubicBezTo>
                  <a:pt x="273253" y="32166"/>
                  <a:pt x="272476" y="31174"/>
                  <a:pt x="271697" y="31174"/>
                </a:cubicBezTo>
                <a:cubicBezTo>
                  <a:pt x="271697" y="31174"/>
                  <a:pt x="270918" y="30680"/>
                  <a:pt x="270918" y="30185"/>
                </a:cubicBezTo>
                <a:cubicBezTo>
                  <a:pt x="270140" y="30185"/>
                  <a:pt x="269361" y="29197"/>
                  <a:pt x="269361" y="29197"/>
                </a:cubicBezTo>
                <a:cubicBezTo>
                  <a:pt x="268582" y="29197"/>
                  <a:pt x="267804" y="29691"/>
                  <a:pt x="267804" y="29691"/>
                </a:cubicBezTo>
                <a:cubicBezTo>
                  <a:pt x="267026" y="29691"/>
                  <a:pt x="266247" y="30680"/>
                  <a:pt x="266247" y="30680"/>
                </a:cubicBezTo>
                <a:cubicBezTo>
                  <a:pt x="265469" y="31174"/>
                  <a:pt x="264690" y="31668"/>
                  <a:pt x="263912" y="31668"/>
                </a:cubicBezTo>
                <a:lnTo>
                  <a:pt x="263133" y="30680"/>
                </a:lnTo>
                <a:cubicBezTo>
                  <a:pt x="262354" y="30680"/>
                  <a:pt x="261577" y="31174"/>
                  <a:pt x="260798" y="31174"/>
                </a:cubicBezTo>
                <a:cubicBezTo>
                  <a:pt x="260798" y="31174"/>
                  <a:pt x="262354" y="32166"/>
                  <a:pt x="262354" y="32660"/>
                </a:cubicBezTo>
                <a:lnTo>
                  <a:pt x="260798" y="33155"/>
                </a:lnTo>
                <a:lnTo>
                  <a:pt x="259241" y="32166"/>
                </a:lnTo>
                <a:lnTo>
                  <a:pt x="257683" y="33155"/>
                </a:lnTo>
                <a:lnTo>
                  <a:pt x="256127" y="31668"/>
                </a:lnTo>
                <a:cubicBezTo>
                  <a:pt x="256905" y="31668"/>
                  <a:pt x="257683" y="31174"/>
                  <a:pt x="257683" y="31174"/>
                </a:cubicBezTo>
                <a:cubicBezTo>
                  <a:pt x="257683" y="30680"/>
                  <a:pt x="256905" y="30185"/>
                  <a:pt x="256905" y="30185"/>
                </a:cubicBezTo>
                <a:cubicBezTo>
                  <a:pt x="256905" y="29691"/>
                  <a:pt x="255348" y="29197"/>
                  <a:pt x="255348" y="28699"/>
                </a:cubicBezTo>
                <a:lnTo>
                  <a:pt x="256905" y="28205"/>
                </a:lnTo>
                <a:cubicBezTo>
                  <a:pt x="256905" y="27711"/>
                  <a:pt x="256127" y="27216"/>
                  <a:pt x="256127" y="26722"/>
                </a:cubicBezTo>
                <a:lnTo>
                  <a:pt x="257683" y="26224"/>
                </a:lnTo>
                <a:cubicBezTo>
                  <a:pt x="257683" y="25730"/>
                  <a:pt x="256127" y="25236"/>
                  <a:pt x="256127" y="24741"/>
                </a:cubicBezTo>
                <a:cubicBezTo>
                  <a:pt x="255348" y="25236"/>
                  <a:pt x="255348" y="25730"/>
                  <a:pt x="254570" y="25730"/>
                </a:cubicBezTo>
                <a:lnTo>
                  <a:pt x="253012" y="26722"/>
                </a:lnTo>
                <a:cubicBezTo>
                  <a:pt x="252234" y="26722"/>
                  <a:pt x="252234" y="25730"/>
                  <a:pt x="251455" y="25730"/>
                </a:cubicBezTo>
                <a:lnTo>
                  <a:pt x="249899" y="26224"/>
                </a:lnTo>
                <a:cubicBezTo>
                  <a:pt x="249899" y="26224"/>
                  <a:pt x="250677" y="27216"/>
                  <a:pt x="250677" y="27711"/>
                </a:cubicBezTo>
                <a:cubicBezTo>
                  <a:pt x="251455" y="27711"/>
                  <a:pt x="252234" y="28205"/>
                  <a:pt x="252234" y="28699"/>
                </a:cubicBezTo>
                <a:lnTo>
                  <a:pt x="250677" y="29197"/>
                </a:lnTo>
                <a:cubicBezTo>
                  <a:pt x="250677" y="29691"/>
                  <a:pt x="252234" y="30185"/>
                  <a:pt x="252234" y="30680"/>
                </a:cubicBezTo>
                <a:lnTo>
                  <a:pt x="249899" y="31174"/>
                </a:lnTo>
                <a:cubicBezTo>
                  <a:pt x="249899" y="31174"/>
                  <a:pt x="249120" y="30680"/>
                  <a:pt x="249120" y="30185"/>
                </a:cubicBezTo>
                <a:cubicBezTo>
                  <a:pt x="249120" y="30185"/>
                  <a:pt x="247563" y="29691"/>
                  <a:pt x="247563" y="29197"/>
                </a:cubicBezTo>
                <a:cubicBezTo>
                  <a:pt x="247563" y="29197"/>
                  <a:pt x="249120" y="28699"/>
                  <a:pt x="249120" y="28205"/>
                </a:cubicBezTo>
                <a:cubicBezTo>
                  <a:pt x="249120" y="28205"/>
                  <a:pt x="248342" y="27711"/>
                  <a:pt x="247563" y="27216"/>
                </a:cubicBezTo>
                <a:cubicBezTo>
                  <a:pt x="247563" y="26722"/>
                  <a:pt x="246784" y="26722"/>
                  <a:pt x="246784" y="26224"/>
                </a:cubicBezTo>
                <a:cubicBezTo>
                  <a:pt x="246007" y="26224"/>
                  <a:pt x="245228" y="26722"/>
                  <a:pt x="245228" y="26722"/>
                </a:cubicBezTo>
                <a:cubicBezTo>
                  <a:pt x="244449" y="27216"/>
                  <a:pt x="246007" y="28205"/>
                  <a:pt x="246007" y="28205"/>
                </a:cubicBezTo>
                <a:lnTo>
                  <a:pt x="247563" y="29197"/>
                </a:lnTo>
                <a:cubicBezTo>
                  <a:pt x="247563" y="29197"/>
                  <a:pt x="246007" y="29691"/>
                  <a:pt x="246007" y="30185"/>
                </a:cubicBezTo>
                <a:cubicBezTo>
                  <a:pt x="245228" y="30185"/>
                  <a:pt x="244449" y="30680"/>
                  <a:pt x="243671" y="30680"/>
                </a:cubicBezTo>
                <a:lnTo>
                  <a:pt x="242892" y="29691"/>
                </a:lnTo>
                <a:cubicBezTo>
                  <a:pt x="242113" y="29197"/>
                  <a:pt x="242113" y="28699"/>
                  <a:pt x="241335" y="28699"/>
                </a:cubicBezTo>
                <a:cubicBezTo>
                  <a:pt x="241335" y="28699"/>
                  <a:pt x="240557" y="27711"/>
                  <a:pt x="239778" y="27711"/>
                </a:cubicBezTo>
                <a:cubicBezTo>
                  <a:pt x="239778" y="27711"/>
                  <a:pt x="239000" y="28205"/>
                  <a:pt x="238221" y="28205"/>
                </a:cubicBezTo>
                <a:cubicBezTo>
                  <a:pt x="238221" y="28205"/>
                  <a:pt x="239778" y="29197"/>
                  <a:pt x="239778" y="29691"/>
                </a:cubicBezTo>
                <a:lnTo>
                  <a:pt x="238221" y="30185"/>
                </a:lnTo>
                <a:cubicBezTo>
                  <a:pt x="238221" y="30680"/>
                  <a:pt x="239000" y="31174"/>
                  <a:pt x="239000" y="31668"/>
                </a:cubicBezTo>
                <a:lnTo>
                  <a:pt x="237442" y="32166"/>
                </a:lnTo>
                <a:cubicBezTo>
                  <a:pt x="237442" y="32166"/>
                  <a:pt x="236664" y="31174"/>
                  <a:pt x="235885" y="31174"/>
                </a:cubicBezTo>
                <a:cubicBezTo>
                  <a:pt x="235885" y="30680"/>
                  <a:pt x="235108" y="30680"/>
                  <a:pt x="235108" y="30185"/>
                </a:cubicBezTo>
                <a:cubicBezTo>
                  <a:pt x="234329" y="29691"/>
                  <a:pt x="234329" y="29197"/>
                  <a:pt x="233550" y="29197"/>
                </a:cubicBezTo>
                <a:cubicBezTo>
                  <a:pt x="233550" y="28699"/>
                  <a:pt x="232772" y="28205"/>
                  <a:pt x="231993" y="27711"/>
                </a:cubicBezTo>
                <a:lnTo>
                  <a:pt x="230436" y="28699"/>
                </a:lnTo>
                <a:cubicBezTo>
                  <a:pt x="229658" y="28699"/>
                  <a:pt x="229658" y="27711"/>
                  <a:pt x="228879" y="27711"/>
                </a:cubicBezTo>
                <a:lnTo>
                  <a:pt x="227322" y="28205"/>
                </a:lnTo>
                <a:cubicBezTo>
                  <a:pt x="227322" y="28699"/>
                  <a:pt x="228879" y="29197"/>
                  <a:pt x="228879" y="29691"/>
                </a:cubicBezTo>
                <a:lnTo>
                  <a:pt x="227322" y="30185"/>
                </a:lnTo>
                <a:cubicBezTo>
                  <a:pt x="226543" y="30185"/>
                  <a:pt x="226543" y="29197"/>
                  <a:pt x="225765" y="29197"/>
                </a:cubicBezTo>
                <a:cubicBezTo>
                  <a:pt x="224986" y="29197"/>
                  <a:pt x="224208" y="30185"/>
                  <a:pt x="224208" y="30185"/>
                </a:cubicBezTo>
                <a:cubicBezTo>
                  <a:pt x="223430" y="30185"/>
                  <a:pt x="223430" y="29197"/>
                  <a:pt x="222651" y="29197"/>
                </a:cubicBezTo>
                <a:cubicBezTo>
                  <a:pt x="221873" y="28699"/>
                  <a:pt x="221873" y="28205"/>
                  <a:pt x="221094" y="27711"/>
                </a:cubicBezTo>
                <a:cubicBezTo>
                  <a:pt x="221094" y="27711"/>
                  <a:pt x="220315" y="28699"/>
                  <a:pt x="219537" y="28699"/>
                </a:cubicBezTo>
                <a:cubicBezTo>
                  <a:pt x="218759" y="28699"/>
                  <a:pt x="218759" y="27711"/>
                  <a:pt x="217980" y="27711"/>
                </a:cubicBezTo>
                <a:cubicBezTo>
                  <a:pt x="217980" y="27711"/>
                  <a:pt x="217202" y="28205"/>
                  <a:pt x="216423" y="28699"/>
                </a:cubicBezTo>
                <a:lnTo>
                  <a:pt x="217980" y="29691"/>
                </a:lnTo>
                <a:cubicBezTo>
                  <a:pt x="217980" y="29691"/>
                  <a:pt x="216423" y="30185"/>
                  <a:pt x="216423" y="30680"/>
                </a:cubicBezTo>
                <a:cubicBezTo>
                  <a:pt x="216423" y="30680"/>
                  <a:pt x="217202" y="31174"/>
                  <a:pt x="217202" y="31668"/>
                </a:cubicBezTo>
                <a:cubicBezTo>
                  <a:pt x="217980" y="31668"/>
                  <a:pt x="218759" y="32660"/>
                  <a:pt x="218759" y="32660"/>
                </a:cubicBezTo>
                <a:cubicBezTo>
                  <a:pt x="217980" y="32660"/>
                  <a:pt x="217202" y="33649"/>
                  <a:pt x="217202" y="33649"/>
                </a:cubicBezTo>
                <a:cubicBezTo>
                  <a:pt x="216423" y="33155"/>
                  <a:pt x="216423" y="32660"/>
                  <a:pt x="215644" y="32166"/>
                </a:cubicBezTo>
                <a:cubicBezTo>
                  <a:pt x="214866" y="32166"/>
                  <a:pt x="214087" y="33155"/>
                  <a:pt x="214087" y="33155"/>
                </a:cubicBezTo>
                <a:cubicBezTo>
                  <a:pt x="213309" y="33155"/>
                  <a:pt x="212531" y="32166"/>
                  <a:pt x="212531" y="32166"/>
                </a:cubicBezTo>
                <a:lnTo>
                  <a:pt x="214087" y="31174"/>
                </a:lnTo>
                <a:lnTo>
                  <a:pt x="213309" y="30185"/>
                </a:lnTo>
                <a:cubicBezTo>
                  <a:pt x="212531" y="30185"/>
                  <a:pt x="211752" y="31174"/>
                  <a:pt x="210973" y="31174"/>
                </a:cubicBezTo>
                <a:cubicBezTo>
                  <a:pt x="210973" y="31174"/>
                  <a:pt x="210195" y="30185"/>
                  <a:pt x="210195" y="29691"/>
                </a:cubicBezTo>
                <a:cubicBezTo>
                  <a:pt x="209416" y="29691"/>
                  <a:pt x="208638" y="30680"/>
                  <a:pt x="207860" y="30680"/>
                </a:cubicBezTo>
                <a:cubicBezTo>
                  <a:pt x="207860" y="30680"/>
                  <a:pt x="207081" y="30185"/>
                  <a:pt x="207081" y="29691"/>
                </a:cubicBezTo>
                <a:cubicBezTo>
                  <a:pt x="206303" y="29197"/>
                  <a:pt x="205524" y="28699"/>
                  <a:pt x="205524" y="28699"/>
                </a:cubicBezTo>
                <a:cubicBezTo>
                  <a:pt x="205524" y="28205"/>
                  <a:pt x="203967" y="27711"/>
                  <a:pt x="203967" y="27216"/>
                </a:cubicBezTo>
                <a:cubicBezTo>
                  <a:pt x="203967" y="27216"/>
                  <a:pt x="205524" y="26722"/>
                  <a:pt x="206303" y="26722"/>
                </a:cubicBezTo>
                <a:lnTo>
                  <a:pt x="204745" y="25730"/>
                </a:lnTo>
                <a:cubicBezTo>
                  <a:pt x="204745" y="25236"/>
                  <a:pt x="203188" y="26224"/>
                  <a:pt x="203188" y="26224"/>
                </a:cubicBezTo>
                <a:cubicBezTo>
                  <a:pt x="202410" y="26224"/>
                  <a:pt x="201632" y="27216"/>
                  <a:pt x="200853" y="27216"/>
                </a:cubicBezTo>
                <a:lnTo>
                  <a:pt x="200074" y="26224"/>
                </a:lnTo>
                <a:cubicBezTo>
                  <a:pt x="199296" y="26224"/>
                  <a:pt x="198517" y="26722"/>
                  <a:pt x="197739" y="26722"/>
                </a:cubicBezTo>
                <a:cubicBezTo>
                  <a:pt x="196961" y="27711"/>
                  <a:pt x="195403" y="28205"/>
                  <a:pt x="194625" y="28699"/>
                </a:cubicBezTo>
                <a:cubicBezTo>
                  <a:pt x="195403" y="28699"/>
                  <a:pt x="195403" y="29691"/>
                  <a:pt x="196182" y="29691"/>
                </a:cubicBezTo>
                <a:cubicBezTo>
                  <a:pt x="196182" y="29691"/>
                  <a:pt x="194625" y="30680"/>
                  <a:pt x="193846" y="30680"/>
                </a:cubicBezTo>
                <a:lnTo>
                  <a:pt x="193068" y="29691"/>
                </a:lnTo>
                <a:cubicBezTo>
                  <a:pt x="192290" y="29197"/>
                  <a:pt x="192290" y="28699"/>
                  <a:pt x="191511" y="28205"/>
                </a:cubicBezTo>
                <a:cubicBezTo>
                  <a:pt x="191511" y="28699"/>
                  <a:pt x="189954" y="29197"/>
                  <a:pt x="189954" y="29197"/>
                </a:cubicBezTo>
                <a:cubicBezTo>
                  <a:pt x="189954" y="29691"/>
                  <a:pt x="190733" y="30185"/>
                  <a:pt x="191511" y="30185"/>
                </a:cubicBezTo>
                <a:cubicBezTo>
                  <a:pt x="191511" y="30680"/>
                  <a:pt x="192290" y="31174"/>
                  <a:pt x="192290" y="31174"/>
                </a:cubicBezTo>
                <a:cubicBezTo>
                  <a:pt x="192290" y="31668"/>
                  <a:pt x="190733" y="32166"/>
                  <a:pt x="190733" y="32166"/>
                </a:cubicBezTo>
                <a:lnTo>
                  <a:pt x="189175" y="33155"/>
                </a:lnTo>
                <a:cubicBezTo>
                  <a:pt x="188397" y="33155"/>
                  <a:pt x="187618" y="32166"/>
                  <a:pt x="187618" y="32166"/>
                </a:cubicBezTo>
                <a:lnTo>
                  <a:pt x="189175" y="31174"/>
                </a:lnTo>
                <a:lnTo>
                  <a:pt x="188397" y="30185"/>
                </a:lnTo>
                <a:cubicBezTo>
                  <a:pt x="187618" y="29691"/>
                  <a:pt x="186840" y="29197"/>
                  <a:pt x="186840" y="28699"/>
                </a:cubicBezTo>
                <a:lnTo>
                  <a:pt x="185283" y="29691"/>
                </a:lnTo>
                <a:cubicBezTo>
                  <a:pt x="184504" y="30185"/>
                  <a:pt x="183726" y="30680"/>
                  <a:pt x="182947" y="30680"/>
                </a:cubicBezTo>
                <a:lnTo>
                  <a:pt x="182168" y="29691"/>
                </a:lnTo>
                <a:cubicBezTo>
                  <a:pt x="181391" y="29691"/>
                  <a:pt x="180612" y="30185"/>
                  <a:pt x="179833" y="30185"/>
                </a:cubicBezTo>
                <a:cubicBezTo>
                  <a:pt x="179833" y="30680"/>
                  <a:pt x="179055" y="31174"/>
                  <a:pt x="178276" y="31174"/>
                </a:cubicBezTo>
                <a:lnTo>
                  <a:pt x="176720" y="32166"/>
                </a:lnTo>
                <a:cubicBezTo>
                  <a:pt x="176720" y="32166"/>
                  <a:pt x="175941" y="31174"/>
                  <a:pt x="175163" y="31174"/>
                </a:cubicBezTo>
                <a:cubicBezTo>
                  <a:pt x="175163" y="30680"/>
                  <a:pt x="174384" y="30185"/>
                  <a:pt x="174384" y="29691"/>
                </a:cubicBezTo>
                <a:lnTo>
                  <a:pt x="175941" y="29197"/>
                </a:lnTo>
                <a:cubicBezTo>
                  <a:pt x="175941" y="28699"/>
                  <a:pt x="174384" y="28205"/>
                  <a:pt x="174384" y="27711"/>
                </a:cubicBezTo>
                <a:lnTo>
                  <a:pt x="172827" y="28699"/>
                </a:lnTo>
                <a:lnTo>
                  <a:pt x="171270" y="27711"/>
                </a:lnTo>
                <a:cubicBezTo>
                  <a:pt x="171270" y="27711"/>
                  <a:pt x="170492" y="26722"/>
                  <a:pt x="169713" y="26722"/>
                </a:cubicBezTo>
                <a:cubicBezTo>
                  <a:pt x="169713" y="26722"/>
                  <a:pt x="168934" y="27216"/>
                  <a:pt x="168156" y="27216"/>
                </a:cubicBezTo>
                <a:cubicBezTo>
                  <a:pt x="168156" y="27711"/>
                  <a:pt x="166599" y="28205"/>
                  <a:pt x="166599" y="28205"/>
                </a:cubicBezTo>
                <a:cubicBezTo>
                  <a:pt x="166599" y="28205"/>
                  <a:pt x="165821" y="27216"/>
                  <a:pt x="165042" y="27216"/>
                </a:cubicBezTo>
                <a:lnTo>
                  <a:pt x="167377" y="26224"/>
                </a:lnTo>
                <a:lnTo>
                  <a:pt x="165821" y="25236"/>
                </a:lnTo>
                <a:cubicBezTo>
                  <a:pt x="165821" y="24741"/>
                  <a:pt x="165042" y="24247"/>
                  <a:pt x="164264" y="24247"/>
                </a:cubicBezTo>
                <a:cubicBezTo>
                  <a:pt x="164264" y="23753"/>
                  <a:pt x="163485" y="23259"/>
                  <a:pt x="162706" y="22761"/>
                </a:cubicBezTo>
                <a:cubicBezTo>
                  <a:pt x="162706" y="23259"/>
                  <a:pt x="161150" y="23753"/>
                  <a:pt x="161150" y="23753"/>
                </a:cubicBezTo>
                <a:cubicBezTo>
                  <a:pt x="161150" y="24247"/>
                  <a:pt x="161928" y="24741"/>
                  <a:pt x="162706" y="24741"/>
                </a:cubicBezTo>
                <a:cubicBezTo>
                  <a:pt x="162706" y="25236"/>
                  <a:pt x="163485" y="25730"/>
                  <a:pt x="164264" y="26224"/>
                </a:cubicBezTo>
                <a:cubicBezTo>
                  <a:pt x="164264" y="26224"/>
                  <a:pt x="165042" y="26722"/>
                  <a:pt x="165042" y="27216"/>
                </a:cubicBezTo>
                <a:lnTo>
                  <a:pt x="163485" y="27711"/>
                </a:lnTo>
                <a:cubicBezTo>
                  <a:pt x="163485" y="27711"/>
                  <a:pt x="162706" y="27216"/>
                  <a:pt x="161928" y="26722"/>
                </a:cubicBezTo>
                <a:cubicBezTo>
                  <a:pt x="161150" y="26224"/>
                  <a:pt x="160371" y="25236"/>
                  <a:pt x="159593" y="24741"/>
                </a:cubicBezTo>
                <a:lnTo>
                  <a:pt x="158035" y="25236"/>
                </a:lnTo>
                <a:cubicBezTo>
                  <a:pt x="158035" y="25730"/>
                  <a:pt x="158814" y="26224"/>
                  <a:pt x="158814" y="26722"/>
                </a:cubicBezTo>
                <a:cubicBezTo>
                  <a:pt x="159593" y="26722"/>
                  <a:pt x="160371" y="27216"/>
                  <a:pt x="160371" y="27711"/>
                </a:cubicBezTo>
                <a:cubicBezTo>
                  <a:pt x="160371" y="27711"/>
                  <a:pt x="158814" y="28205"/>
                  <a:pt x="158814" y="28699"/>
                </a:cubicBezTo>
                <a:cubicBezTo>
                  <a:pt x="158814" y="28699"/>
                  <a:pt x="160371" y="29197"/>
                  <a:pt x="160371" y="29691"/>
                </a:cubicBezTo>
                <a:cubicBezTo>
                  <a:pt x="160371" y="29691"/>
                  <a:pt x="158814" y="30185"/>
                  <a:pt x="158035" y="30680"/>
                </a:cubicBezTo>
                <a:lnTo>
                  <a:pt x="157257" y="29197"/>
                </a:lnTo>
                <a:cubicBezTo>
                  <a:pt x="156478" y="29197"/>
                  <a:pt x="155700" y="30185"/>
                  <a:pt x="154922" y="30185"/>
                </a:cubicBezTo>
                <a:cubicBezTo>
                  <a:pt x="154922" y="30680"/>
                  <a:pt x="154143" y="30680"/>
                  <a:pt x="153364" y="31174"/>
                </a:cubicBezTo>
                <a:cubicBezTo>
                  <a:pt x="153364" y="31174"/>
                  <a:pt x="152586" y="31668"/>
                  <a:pt x="151807" y="31668"/>
                </a:cubicBezTo>
                <a:cubicBezTo>
                  <a:pt x="151807" y="32166"/>
                  <a:pt x="151029" y="30680"/>
                  <a:pt x="150251" y="30680"/>
                </a:cubicBezTo>
                <a:cubicBezTo>
                  <a:pt x="150251" y="30680"/>
                  <a:pt x="149472" y="31668"/>
                  <a:pt x="148694" y="31668"/>
                </a:cubicBezTo>
                <a:cubicBezTo>
                  <a:pt x="147915" y="31668"/>
                  <a:pt x="147915" y="30680"/>
                  <a:pt x="147136" y="30680"/>
                </a:cubicBezTo>
                <a:cubicBezTo>
                  <a:pt x="147136" y="30680"/>
                  <a:pt x="146358" y="31174"/>
                  <a:pt x="145579" y="31174"/>
                </a:cubicBezTo>
                <a:cubicBezTo>
                  <a:pt x="145579" y="31668"/>
                  <a:pt x="144801" y="32166"/>
                  <a:pt x="144023" y="32166"/>
                </a:cubicBezTo>
                <a:cubicBezTo>
                  <a:pt x="144023" y="32166"/>
                  <a:pt x="143244" y="31174"/>
                  <a:pt x="142465" y="31174"/>
                </a:cubicBezTo>
                <a:cubicBezTo>
                  <a:pt x="142465" y="31174"/>
                  <a:pt x="141687" y="31668"/>
                  <a:pt x="140908" y="32166"/>
                </a:cubicBezTo>
                <a:lnTo>
                  <a:pt x="142465" y="33155"/>
                </a:lnTo>
                <a:lnTo>
                  <a:pt x="143244" y="34143"/>
                </a:lnTo>
                <a:lnTo>
                  <a:pt x="141687" y="35131"/>
                </a:lnTo>
                <a:cubicBezTo>
                  <a:pt x="141687" y="35131"/>
                  <a:pt x="140908" y="34143"/>
                  <a:pt x="140129" y="34143"/>
                </a:cubicBezTo>
                <a:cubicBezTo>
                  <a:pt x="140129" y="33649"/>
                  <a:pt x="139352" y="33155"/>
                  <a:pt x="139352" y="32660"/>
                </a:cubicBezTo>
                <a:cubicBezTo>
                  <a:pt x="138573" y="32660"/>
                  <a:pt x="138573" y="32166"/>
                  <a:pt x="137794" y="31668"/>
                </a:cubicBezTo>
                <a:cubicBezTo>
                  <a:pt x="137016" y="31174"/>
                  <a:pt x="137016" y="31174"/>
                  <a:pt x="136237" y="30680"/>
                </a:cubicBezTo>
                <a:cubicBezTo>
                  <a:pt x="136237" y="30185"/>
                  <a:pt x="135459" y="29691"/>
                  <a:pt x="135459" y="29691"/>
                </a:cubicBezTo>
                <a:cubicBezTo>
                  <a:pt x="135459" y="29197"/>
                  <a:pt x="137016" y="28699"/>
                  <a:pt x="137016" y="28699"/>
                </a:cubicBezTo>
                <a:cubicBezTo>
                  <a:pt x="137016" y="28205"/>
                  <a:pt x="135459" y="27711"/>
                  <a:pt x="135459" y="27711"/>
                </a:cubicBezTo>
                <a:cubicBezTo>
                  <a:pt x="134681" y="27711"/>
                  <a:pt x="134681" y="28205"/>
                  <a:pt x="133902" y="28205"/>
                </a:cubicBezTo>
                <a:cubicBezTo>
                  <a:pt x="133124" y="28205"/>
                  <a:pt x="133124" y="27216"/>
                  <a:pt x="132345" y="27216"/>
                </a:cubicBezTo>
                <a:lnTo>
                  <a:pt x="130788" y="28205"/>
                </a:lnTo>
                <a:lnTo>
                  <a:pt x="132345" y="29197"/>
                </a:lnTo>
                <a:cubicBezTo>
                  <a:pt x="132345" y="29691"/>
                  <a:pt x="130788" y="29691"/>
                  <a:pt x="130009" y="30185"/>
                </a:cubicBezTo>
                <a:cubicBezTo>
                  <a:pt x="130009" y="30185"/>
                  <a:pt x="131566" y="30680"/>
                  <a:pt x="131566" y="31174"/>
                </a:cubicBezTo>
                <a:cubicBezTo>
                  <a:pt x="131566" y="31668"/>
                  <a:pt x="132345" y="32166"/>
                  <a:pt x="133124" y="32166"/>
                </a:cubicBezTo>
                <a:cubicBezTo>
                  <a:pt x="133124" y="32660"/>
                  <a:pt x="134681" y="33155"/>
                  <a:pt x="134681" y="33155"/>
                </a:cubicBezTo>
                <a:cubicBezTo>
                  <a:pt x="133902" y="33649"/>
                  <a:pt x="133124" y="34143"/>
                  <a:pt x="132345" y="34143"/>
                </a:cubicBezTo>
                <a:cubicBezTo>
                  <a:pt x="131566" y="33649"/>
                  <a:pt x="130788" y="32660"/>
                  <a:pt x="130009" y="32166"/>
                </a:cubicBezTo>
                <a:cubicBezTo>
                  <a:pt x="129231" y="32166"/>
                  <a:pt x="128453" y="32660"/>
                  <a:pt x="128453" y="32660"/>
                </a:cubicBezTo>
                <a:cubicBezTo>
                  <a:pt x="127674" y="32660"/>
                  <a:pt x="127674" y="31668"/>
                  <a:pt x="126895" y="31668"/>
                </a:cubicBezTo>
                <a:lnTo>
                  <a:pt x="128453" y="30680"/>
                </a:lnTo>
                <a:cubicBezTo>
                  <a:pt x="128453" y="30680"/>
                  <a:pt x="126895" y="30185"/>
                  <a:pt x="127674" y="29691"/>
                </a:cubicBezTo>
                <a:lnTo>
                  <a:pt x="129231" y="29197"/>
                </a:lnTo>
                <a:cubicBezTo>
                  <a:pt x="128453" y="28699"/>
                  <a:pt x="128453" y="28205"/>
                  <a:pt x="127674" y="27711"/>
                </a:cubicBezTo>
                <a:cubicBezTo>
                  <a:pt x="127674" y="27711"/>
                  <a:pt x="126895" y="26722"/>
                  <a:pt x="126117" y="26722"/>
                </a:cubicBezTo>
                <a:lnTo>
                  <a:pt x="124559" y="27711"/>
                </a:lnTo>
                <a:lnTo>
                  <a:pt x="126117" y="28699"/>
                </a:lnTo>
                <a:cubicBezTo>
                  <a:pt x="126117" y="28699"/>
                  <a:pt x="123782" y="29197"/>
                  <a:pt x="124559" y="29691"/>
                </a:cubicBezTo>
                <a:cubicBezTo>
                  <a:pt x="124559" y="29691"/>
                  <a:pt x="125338" y="30185"/>
                  <a:pt x="125338" y="30680"/>
                </a:cubicBezTo>
                <a:cubicBezTo>
                  <a:pt x="126117" y="30680"/>
                  <a:pt x="126895" y="31668"/>
                  <a:pt x="126895" y="31668"/>
                </a:cubicBezTo>
                <a:cubicBezTo>
                  <a:pt x="126117" y="31668"/>
                  <a:pt x="125338" y="32660"/>
                  <a:pt x="125338" y="32660"/>
                </a:cubicBezTo>
                <a:cubicBezTo>
                  <a:pt x="124559" y="32660"/>
                  <a:pt x="124559" y="31668"/>
                  <a:pt x="123782" y="31668"/>
                </a:cubicBezTo>
                <a:cubicBezTo>
                  <a:pt x="123782" y="31668"/>
                  <a:pt x="122224" y="32660"/>
                  <a:pt x="122224" y="32166"/>
                </a:cubicBezTo>
                <a:cubicBezTo>
                  <a:pt x="121446" y="32166"/>
                  <a:pt x="121446" y="31668"/>
                  <a:pt x="120667" y="31174"/>
                </a:cubicBezTo>
                <a:cubicBezTo>
                  <a:pt x="120667" y="30680"/>
                  <a:pt x="119889" y="30680"/>
                  <a:pt x="119110" y="30185"/>
                </a:cubicBezTo>
                <a:lnTo>
                  <a:pt x="121446" y="29197"/>
                </a:lnTo>
                <a:lnTo>
                  <a:pt x="119889" y="28205"/>
                </a:lnTo>
                <a:cubicBezTo>
                  <a:pt x="119110" y="27711"/>
                  <a:pt x="118332" y="27216"/>
                  <a:pt x="118332" y="27216"/>
                </a:cubicBezTo>
                <a:cubicBezTo>
                  <a:pt x="118332" y="26722"/>
                  <a:pt x="116775" y="26224"/>
                  <a:pt x="117554" y="26224"/>
                </a:cubicBezTo>
                <a:cubicBezTo>
                  <a:pt x="117554" y="25730"/>
                  <a:pt x="119110" y="25236"/>
                  <a:pt x="119110" y="25236"/>
                </a:cubicBezTo>
                <a:cubicBezTo>
                  <a:pt x="119110" y="24741"/>
                  <a:pt x="117554" y="24247"/>
                  <a:pt x="117554" y="24247"/>
                </a:cubicBezTo>
                <a:cubicBezTo>
                  <a:pt x="116775" y="23753"/>
                  <a:pt x="116775" y="23259"/>
                  <a:pt x="115996" y="22761"/>
                </a:cubicBezTo>
                <a:cubicBezTo>
                  <a:pt x="115996" y="22761"/>
                  <a:pt x="115218" y="23753"/>
                  <a:pt x="114439" y="23753"/>
                </a:cubicBezTo>
                <a:cubicBezTo>
                  <a:pt x="114439" y="23753"/>
                  <a:pt x="113660" y="22761"/>
                  <a:pt x="112883" y="22761"/>
                </a:cubicBezTo>
                <a:cubicBezTo>
                  <a:pt x="112883" y="22761"/>
                  <a:pt x="111325" y="23259"/>
                  <a:pt x="111325" y="23753"/>
                </a:cubicBezTo>
                <a:cubicBezTo>
                  <a:pt x="111325" y="23753"/>
                  <a:pt x="112883" y="24247"/>
                  <a:pt x="112883" y="24741"/>
                </a:cubicBezTo>
                <a:lnTo>
                  <a:pt x="111325" y="25236"/>
                </a:lnTo>
                <a:cubicBezTo>
                  <a:pt x="111325" y="25730"/>
                  <a:pt x="112104" y="26224"/>
                  <a:pt x="112104" y="26722"/>
                </a:cubicBezTo>
                <a:cubicBezTo>
                  <a:pt x="112883" y="26722"/>
                  <a:pt x="113660" y="27216"/>
                  <a:pt x="113660" y="27711"/>
                </a:cubicBezTo>
                <a:lnTo>
                  <a:pt x="115218" y="28699"/>
                </a:lnTo>
                <a:cubicBezTo>
                  <a:pt x="115218" y="29197"/>
                  <a:pt x="113660" y="29691"/>
                  <a:pt x="113660" y="29691"/>
                </a:cubicBezTo>
                <a:lnTo>
                  <a:pt x="112104" y="28699"/>
                </a:lnTo>
                <a:cubicBezTo>
                  <a:pt x="112104" y="28205"/>
                  <a:pt x="110547" y="27216"/>
                  <a:pt x="110547" y="27216"/>
                </a:cubicBezTo>
                <a:lnTo>
                  <a:pt x="108990" y="28205"/>
                </a:lnTo>
                <a:cubicBezTo>
                  <a:pt x="108211" y="28205"/>
                  <a:pt x="107433" y="28699"/>
                  <a:pt x="107433" y="29197"/>
                </a:cubicBezTo>
                <a:cubicBezTo>
                  <a:pt x="106655" y="29197"/>
                  <a:pt x="105876" y="29691"/>
                  <a:pt x="105097" y="29691"/>
                </a:cubicBezTo>
                <a:cubicBezTo>
                  <a:pt x="105097" y="30185"/>
                  <a:pt x="106655" y="30680"/>
                  <a:pt x="106655" y="31174"/>
                </a:cubicBezTo>
                <a:lnTo>
                  <a:pt x="105097" y="31668"/>
                </a:lnTo>
                <a:cubicBezTo>
                  <a:pt x="104319" y="31668"/>
                  <a:pt x="104319" y="31174"/>
                  <a:pt x="103540" y="30680"/>
                </a:cubicBezTo>
                <a:cubicBezTo>
                  <a:pt x="103540" y="30680"/>
                  <a:pt x="102761" y="29691"/>
                  <a:pt x="101984" y="29691"/>
                </a:cubicBezTo>
                <a:lnTo>
                  <a:pt x="100426" y="30680"/>
                </a:lnTo>
                <a:cubicBezTo>
                  <a:pt x="100426" y="30185"/>
                  <a:pt x="99648" y="29691"/>
                  <a:pt x="99648" y="29197"/>
                </a:cubicBezTo>
                <a:lnTo>
                  <a:pt x="101205" y="28699"/>
                </a:lnTo>
                <a:cubicBezTo>
                  <a:pt x="101205" y="28205"/>
                  <a:pt x="100426" y="27711"/>
                  <a:pt x="99648" y="27216"/>
                </a:cubicBezTo>
                <a:cubicBezTo>
                  <a:pt x="99648" y="27216"/>
                  <a:pt x="98869" y="26224"/>
                  <a:pt x="98090" y="26224"/>
                </a:cubicBezTo>
                <a:lnTo>
                  <a:pt x="96534" y="27216"/>
                </a:lnTo>
                <a:lnTo>
                  <a:pt x="94977" y="28205"/>
                </a:lnTo>
                <a:cubicBezTo>
                  <a:pt x="94198" y="28205"/>
                  <a:pt x="94198" y="27216"/>
                  <a:pt x="93420" y="26722"/>
                </a:cubicBezTo>
                <a:cubicBezTo>
                  <a:pt x="92641" y="27216"/>
                  <a:pt x="92641" y="27711"/>
                  <a:pt x="91862" y="27711"/>
                </a:cubicBezTo>
                <a:cubicBezTo>
                  <a:pt x="90306" y="28205"/>
                  <a:pt x="89527" y="28699"/>
                  <a:pt x="88749" y="29691"/>
                </a:cubicBezTo>
                <a:cubicBezTo>
                  <a:pt x="89527" y="30185"/>
                  <a:pt x="90306" y="31174"/>
                  <a:pt x="91085" y="31668"/>
                </a:cubicBezTo>
                <a:cubicBezTo>
                  <a:pt x="91862" y="32660"/>
                  <a:pt x="92641" y="33155"/>
                  <a:pt x="93420" y="33649"/>
                </a:cubicBezTo>
                <a:cubicBezTo>
                  <a:pt x="93420" y="34143"/>
                  <a:pt x="91862" y="34143"/>
                  <a:pt x="91862" y="34637"/>
                </a:cubicBezTo>
                <a:cubicBezTo>
                  <a:pt x="91862" y="35131"/>
                  <a:pt x="93420" y="35630"/>
                  <a:pt x="93420" y="35630"/>
                </a:cubicBezTo>
                <a:cubicBezTo>
                  <a:pt x="93420" y="36124"/>
                  <a:pt x="91862" y="36618"/>
                  <a:pt x="91862" y="36618"/>
                </a:cubicBezTo>
                <a:cubicBezTo>
                  <a:pt x="91085" y="36618"/>
                  <a:pt x="90306" y="35630"/>
                  <a:pt x="90306" y="35630"/>
                </a:cubicBezTo>
                <a:cubicBezTo>
                  <a:pt x="89527" y="35131"/>
                  <a:pt x="88749" y="34637"/>
                  <a:pt x="88749" y="34637"/>
                </a:cubicBezTo>
                <a:cubicBezTo>
                  <a:pt x="88749" y="34143"/>
                  <a:pt x="90306" y="33649"/>
                  <a:pt x="90306" y="33649"/>
                </a:cubicBezTo>
                <a:lnTo>
                  <a:pt x="89527" y="32660"/>
                </a:lnTo>
                <a:cubicBezTo>
                  <a:pt x="88749" y="32660"/>
                  <a:pt x="87970" y="33155"/>
                  <a:pt x="87191" y="33155"/>
                </a:cubicBezTo>
                <a:cubicBezTo>
                  <a:pt x="87970" y="33649"/>
                  <a:pt x="88749" y="34143"/>
                  <a:pt x="88749" y="34637"/>
                </a:cubicBezTo>
                <a:lnTo>
                  <a:pt x="87191" y="35131"/>
                </a:lnTo>
                <a:cubicBezTo>
                  <a:pt x="86414" y="35630"/>
                  <a:pt x="85635" y="35630"/>
                  <a:pt x="85635" y="36124"/>
                </a:cubicBezTo>
                <a:cubicBezTo>
                  <a:pt x="84856" y="35630"/>
                  <a:pt x="84078" y="35630"/>
                  <a:pt x="84078" y="35131"/>
                </a:cubicBezTo>
                <a:cubicBezTo>
                  <a:pt x="84078" y="34637"/>
                  <a:pt x="82520" y="34143"/>
                  <a:pt x="82520" y="34143"/>
                </a:cubicBezTo>
                <a:cubicBezTo>
                  <a:pt x="82520" y="33649"/>
                  <a:pt x="84856" y="33155"/>
                  <a:pt x="84856" y="33155"/>
                </a:cubicBezTo>
                <a:cubicBezTo>
                  <a:pt x="84078" y="32660"/>
                  <a:pt x="83299" y="32166"/>
                  <a:pt x="83299" y="32166"/>
                </a:cubicBezTo>
                <a:cubicBezTo>
                  <a:pt x="83299" y="31668"/>
                  <a:pt x="81742" y="31174"/>
                  <a:pt x="81742" y="30680"/>
                </a:cubicBezTo>
                <a:lnTo>
                  <a:pt x="83299" y="30185"/>
                </a:lnTo>
                <a:lnTo>
                  <a:pt x="84856" y="31174"/>
                </a:lnTo>
                <a:lnTo>
                  <a:pt x="86414" y="30185"/>
                </a:lnTo>
                <a:cubicBezTo>
                  <a:pt x="86414" y="30185"/>
                  <a:pt x="85635" y="29691"/>
                  <a:pt x="85635" y="29197"/>
                </a:cubicBezTo>
                <a:lnTo>
                  <a:pt x="84078" y="28205"/>
                </a:lnTo>
                <a:cubicBezTo>
                  <a:pt x="83299" y="28205"/>
                  <a:pt x="82520" y="29197"/>
                  <a:pt x="82520" y="28699"/>
                </a:cubicBezTo>
                <a:cubicBezTo>
                  <a:pt x="81742" y="28699"/>
                  <a:pt x="80964" y="28205"/>
                  <a:pt x="80964" y="27711"/>
                </a:cubicBezTo>
                <a:cubicBezTo>
                  <a:pt x="80185" y="27711"/>
                  <a:pt x="80185" y="27216"/>
                  <a:pt x="79407" y="26722"/>
                </a:cubicBezTo>
                <a:cubicBezTo>
                  <a:pt x="79407" y="26224"/>
                  <a:pt x="78628" y="26224"/>
                  <a:pt x="78628" y="25730"/>
                </a:cubicBezTo>
                <a:lnTo>
                  <a:pt x="80185" y="24741"/>
                </a:lnTo>
                <a:cubicBezTo>
                  <a:pt x="80185" y="24741"/>
                  <a:pt x="81742" y="24247"/>
                  <a:pt x="81742" y="23753"/>
                </a:cubicBezTo>
                <a:cubicBezTo>
                  <a:pt x="81742" y="23753"/>
                  <a:pt x="80185" y="23259"/>
                  <a:pt x="80185" y="22761"/>
                </a:cubicBezTo>
                <a:lnTo>
                  <a:pt x="78628" y="23753"/>
                </a:lnTo>
                <a:cubicBezTo>
                  <a:pt x="78628" y="23753"/>
                  <a:pt x="77850" y="22761"/>
                  <a:pt x="77071" y="22761"/>
                </a:cubicBezTo>
                <a:cubicBezTo>
                  <a:pt x="77071" y="22266"/>
                  <a:pt x="76292" y="21772"/>
                  <a:pt x="76292" y="21278"/>
                </a:cubicBezTo>
                <a:cubicBezTo>
                  <a:pt x="75515" y="21278"/>
                  <a:pt x="74736" y="20784"/>
                  <a:pt x="74736" y="20290"/>
                </a:cubicBezTo>
                <a:cubicBezTo>
                  <a:pt x="73957" y="20290"/>
                  <a:pt x="73957" y="19297"/>
                  <a:pt x="73179" y="19297"/>
                </a:cubicBezTo>
                <a:lnTo>
                  <a:pt x="72400" y="18309"/>
                </a:lnTo>
                <a:cubicBezTo>
                  <a:pt x="71621" y="18309"/>
                  <a:pt x="70843" y="18803"/>
                  <a:pt x="70065" y="18803"/>
                </a:cubicBezTo>
                <a:cubicBezTo>
                  <a:pt x="70843" y="19297"/>
                  <a:pt x="70843" y="19796"/>
                  <a:pt x="71621" y="20290"/>
                </a:cubicBezTo>
                <a:cubicBezTo>
                  <a:pt x="72400" y="20290"/>
                  <a:pt x="72400" y="20784"/>
                  <a:pt x="73179" y="21278"/>
                </a:cubicBezTo>
                <a:cubicBezTo>
                  <a:pt x="73179" y="21278"/>
                  <a:pt x="73957" y="21772"/>
                  <a:pt x="73957" y="22266"/>
                </a:cubicBezTo>
                <a:cubicBezTo>
                  <a:pt x="74736" y="22266"/>
                  <a:pt x="72400" y="22761"/>
                  <a:pt x="72400" y="23259"/>
                </a:cubicBezTo>
                <a:cubicBezTo>
                  <a:pt x="72400" y="23259"/>
                  <a:pt x="73957" y="23753"/>
                  <a:pt x="73957" y="24247"/>
                </a:cubicBezTo>
                <a:cubicBezTo>
                  <a:pt x="73957" y="24741"/>
                  <a:pt x="72400" y="24741"/>
                  <a:pt x="72400" y="25236"/>
                </a:cubicBezTo>
                <a:lnTo>
                  <a:pt x="73179" y="26224"/>
                </a:lnTo>
                <a:cubicBezTo>
                  <a:pt x="73179" y="26224"/>
                  <a:pt x="74736" y="25236"/>
                  <a:pt x="75515" y="25236"/>
                </a:cubicBezTo>
                <a:cubicBezTo>
                  <a:pt x="75515" y="25236"/>
                  <a:pt x="76292" y="24741"/>
                  <a:pt x="77071" y="24741"/>
                </a:cubicBezTo>
                <a:cubicBezTo>
                  <a:pt x="77071" y="24741"/>
                  <a:pt x="77850" y="25730"/>
                  <a:pt x="78628" y="25730"/>
                </a:cubicBezTo>
                <a:cubicBezTo>
                  <a:pt x="78628" y="25730"/>
                  <a:pt x="76292" y="26224"/>
                  <a:pt x="76292" y="26722"/>
                </a:cubicBezTo>
                <a:cubicBezTo>
                  <a:pt x="76292" y="26722"/>
                  <a:pt x="77850" y="27216"/>
                  <a:pt x="77850" y="27711"/>
                </a:cubicBezTo>
                <a:cubicBezTo>
                  <a:pt x="78628" y="28205"/>
                  <a:pt x="79407" y="29197"/>
                  <a:pt x="80185" y="29691"/>
                </a:cubicBezTo>
                <a:cubicBezTo>
                  <a:pt x="80185" y="30185"/>
                  <a:pt x="79407" y="30185"/>
                  <a:pt x="78628" y="30680"/>
                </a:cubicBezTo>
                <a:lnTo>
                  <a:pt x="77071" y="31668"/>
                </a:lnTo>
                <a:cubicBezTo>
                  <a:pt x="76292" y="31668"/>
                  <a:pt x="76292" y="30185"/>
                  <a:pt x="75515" y="30185"/>
                </a:cubicBezTo>
                <a:cubicBezTo>
                  <a:pt x="75515" y="30185"/>
                  <a:pt x="74736" y="31174"/>
                  <a:pt x="73957" y="31174"/>
                </a:cubicBezTo>
                <a:cubicBezTo>
                  <a:pt x="73957" y="31174"/>
                  <a:pt x="73179" y="30185"/>
                  <a:pt x="72400" y="30185"/>
                </a:cubicBezTo>
                <a:cubicBezTo>
                  <a:pt x="72400" y="29691"/>
                  <a:pt x="71621" y="29197"/>
                  <a:pt x="71621" y="29197"/>
                </a:cubicBezTo>
                <a:cubicBezTo>
                  <a:pt x="70843" y="28699"/>
                  <a:pt x="70843" y="28205"/>
                  <a:pt x="70065" y="27711"/>
                </a:cubicBezTo>
                <a:cubicBezTo>
                  <a:pt x="69286" y="27711"/>
                  <a:pt x="68508" y="28699"/>
                  <a:pt x="68508" y="28699"/>
                </a:cubicBezTo>
                <a:cubicBezTo>
                  <a:pt x="67729" y="28699"/>
                  <a:pt x="66951" y="27711"/>
                  <a:pt x="66951" y="27711"/>
                </a:cubicBezTo>
                <a:cubicBezTo>
                  <a:pt x="66172" y="27216"/>
                  <a:pt x="66172" y="26722"/>
                  <a:pt x="65393" y="26722"/>
                </a:cubicBezTo>
                <a:cubicBezTo>
                  <a:pt x="65393" y="26224"/>
                  <a:pt x="64616" y="25236"/>
                  <a:pt x="64616" y="25236"/>
                </a:cubicBezTo>
                <a:cubicBezTo>
                  <a:pt x="63837" y="25236"/>
                  <a:pt x="63058" y="26224"/>
                  <a:pt x="62280" y="26224"/>
                </a:cubicBezTo>
                <a:cubicBezTo>
                  <a:pt x="62280" y="26722"/>
                  <a:pt x="60722" y="26722"/>
                  <a:pt x="60722" y="27216"/>
                </a:cubicBezTo>
                <a:cubicBezTo>
                  <a:pt x="60722" y="27216"/>
                  <a:pt x="62280" y="27711"/>
                  <a:pt x="62280" y="28205"/>
                </a:cubicBezTo>
                <a:cubicBezTo>
                  <a:pt x="62280" y="28205"/>
                  <a:pt x="59944" y="28699"/>
                  <a:pt x="60722" y="29197"/>
                </a:cubicBezTo>
                <a:cubicBezTo>
                  <a:pt x="60722" y="29197"/>
                  <a:pt x="61501" y="29691"/>
                  <a:pt x="61501" y="30185"/>
                </a:cubicBezTo>
                <a:cubicBezTo>
                  <a:pt x="62280" y="30185"/>
                  <a:pt x="62280" y="31174"/>
                  <a:pt x="63058" y="31174"/>
                </a:cubicBezTo>
                <a:cubicBezTo>
                  <a:pt x="62280" y="31174"/>
                  <a:pt x="61501" y="32166"/>
                  <a:pt x="61501" y="32166"/>
                </a:cubicBezTo>
                <a:cubicBezTo>
                  <a:pt x="60722" y="32166"/>
                  <a:pt x="60722" y="31174"/>
                  <a:pt x="59944" y="31174"/>
                </a:cubicBezTo>
                <a:cubicBezTo>
                  <a:pt x="59944" y="30680"/>
                  <a:pt x="58387" y="31668"/>
                  <a:pt x="58387" y="31668"/>
                </a:cubicBezTo>
                <a:cubicBezTo>
                  <a:pt x="57609" y="31668"/>
                  <a:pt x="56830" y="30680"/>
                  <a:pt x="56830" y="30680"/>
                </a:cubicBezTo>
                <a:cubicBezTo>
                  <a:pt x="56830" y="30680"/>
                  <a:pt x="58387" y="30185"/>
                  <a:pt x="58387" y="29691"/>
                </a:cubicBezTo>
                <a:lnTo>
                  <a:pt x="57609" y="28699"/>
                </a:lnTo>
                <a:cubicBezTo>
                  <a:pt x="56830" y="28699"/>
                  <a:pt x="56051" y="29691"/>
                  <a:pt x="55273" y="29691"/>
                </a:cubicBezTo>
                <a:cubicBezTo>
                  <a:pt x="55273" y="29691"/>
                  <a:pt x="54494" y="30185"/>
                  <a:pt x="53716" y="30680"/>
                </a:cubicBezTo>
                <a:lnTo>
                  <a:pt x="52159" y="31174"/>
                </a:lnTo>
                <a:lnTo>
                  <a:pt x="50602" y="30185"/>
                </a:lnTo>
                <a:cubicBezTo>
                  <a:pt x="50602" y="30185"/>
                  <a:pt x="52159" y="29691"/>
                  <a:pt x="52159" y="29197"/>
                </a:cubicBezTo>
                <a:cubicBezTo>
                  <a:pt x="52938" y="29197"/>
                  <a:pt x="51381" y="28699"/>
                  <a:pt x="51381" y="28205"/>
                </a:cubicBezTo>
                <a:cubicBezTo>
                  <a:pt x="51381" y="27711"/>
                  <a:pt x="52938" y="27711"/>
                  <a:pt x="52938" y="27216"/>
                </a:cubicBezTo>
                <a:cubicBezTo>
                  <a:pt x="52938" y="27216"/>
                  <a:pt x="51381" y="26722"/>
                  <a:pt x="51381" y="26224"/>
                </a:cubicBezTo>
                <a:cubicBezTo>
                  <a:pt x="51381" y="26722"/>
                  <a:pt x="49823" y="26722"/>
                  <a:pt x="49823" y="27216"/>
                </a:cubicBezTo>
                <a:lnTo>
                  <a:pt x="51381" y="28205"/>
                </a:lnTo>
                <a:cubicBezTo>
                  <a:pt x="50602" y="28699"/>
                  <a:pt x="49823" y="28699"/>
                  <a:pt x="49823" y="29197"/>
                </a:cubicBezTo>
                <a:cubicBezTo>
                  <a:pt x="49045" y="29197"/>
                  <a:pt x="48267" y="29691"/>
                  <a:pt x="47488" y="30185"/>
                </a:cubicBezTo>
                <a:cubicBezTo>
                  <a:pt x="47488" y="30185"/>
                  <a:pt x="46710" y="30680"/>
                  <a:pt x="45931" y="30680"/>
                </a:cubicBezTo>
                <a:cubicBezTo>
                  <a:pt x="45931" y="30680"/>
                  <a:pt x="45152" y="29691"/>
                  <a:pt x="44374" y="29691"/>
                </a:cubicBezTo>
                <a:lnTo>
                  <a:pt x="43595" y="28699"/>
                </a:lnTo>
                <a:cubicBezTo>
                  <a:pt x="42817" y="28699"/>
                  <a:pt x="42039" y="29691"/>
                  <a:pt x="41260" y="29691"/>
                </a:cubicBezTo>
                <a:cubicBezTo>
                  <a:pt x="41260" y="29197"/>
                  <a:pt x="40481" y="28205"/>
                  <a:pt x="40481" y="28205"/>
                </a:cubicBezTo>
                <a:cubicBezTo>
                  <a:pt x="39703" y="28205"/>
                  <a:pt x="38924" y="29197"/>
                  <a:pt x="38146" y="29197"/>
                </a:cubicBezTo>
                <a:cubicBezTo>
                  <a:pt x="38146" y="29197"/>
                  <a:pt x="37368" y="30185"/>
                  <a:pt x="36589" y="30185"/>
                </a:cubicBezTo>
                <a:cubicBezTo>
                  <a:pt x="36589" y="30185"/>
                  <a:pt x="35811" y="29197"/>
                  <a:pt x="35811" y="28699"/>
                </a:cubicBezTo>
                <a:lnTo>
                  <a:pt x="37368" y="28205"/>
                </a:lnTo>
                <a:cubicBezTo>
                  <a:pt x="37368" y="27711"/>
                  <a:pt x="35811" y="27216"/>
                  <a:pt x="35811" y="27216"/>
                </a:cubicBezTo>
                <a:cubicBezTo>
                  <a:pt x="35811" y="26722"/>
                  <a:pt x="35032" y="26224"/>
                  <a:pt x="34253" y="25730"/>
                </a:cubicBezTo>
                <a:cubicBezTo>
                  <a:pt x="34253" y="25730"/>
                  <a:pt x="33475" y="25236"/>
                  <a:pt x="33475" y="24741"/>
                </a:cubicBezTo>
                <a:cubicBezTo>
                  <a:pt x="32697" y="25236"/>
                  <a:pt x="31918" y="25236"/>
                  <a:pt x="31140" y="25730"/>
                </a:cubicBezTo>
                <a:lnTo>
                  <a:pt x="32697" y="26722"/>
                </a:lnTo>
                <a:cubicBezTo>
                  <a:pt x="32697" y="26722"/>
                  <a:pt x="31140" y="27216"/>
                  <a:pt x="31140" y="27711"/>
                </a:cubicBezTo>
                <a:lnTo>
                  <a:pt x="29582" y="28205"/>
                </a:lnTo>
                <a:cubicBezTo>
                  <a:pt x="29582" y="28699"/>
                  <a:pt x="30361" y="29197"/>
                  <a:pt x="30361" y="29691"/>
                </a:cubicBezTo>
                <a:cubicBezTo>
                  <a:pt x="31140" y="29691"/>
                  <a:pt x="31918" y="30185"/>
                  <a:pt x="31918" y="30680"/>
                </a:cubicBezTo>
                <a:cubicBezTo>
                  <a:pt x="31918" y="30680"/>
                  <a:pt x="30361" y="31174"/>
                  <a:pt x="30361" y="31668"/>
                </a:cubicBezTo>
                <a:lnTo>
                  <a:pt x="28804" y="30185"/>
                </a:lnTo>
                <a:cubicBezTo>
                  <a:pt x="28804" y="30185"/>
                  <a:pt x="28025" y="29197"/>
                  <a:pt x="27247" y="29197"/>
                </a:cubicBezTo>
                <a:cubicBezTo>
                  <a:pt x="27247" y="29197"/>
                  <a:pt x="26469" y="30185"/>
                  <a:pt x="25690" y="30185"/>
                </a:cubicBezTo>
                <a:cubicBezTo>
                  <a:pt x="25690" y="30185"/>
                  <a:pt x="27247" y="30680"/>
                  <a:pt x="27247" y="31174"/>
                </a:cubicBezTo>
                <a:lnTo>
                  <a:pt x="25690" y="32166"/>
                </a:lnTo>
                <a:cubicBezTo>
                  <a:pt x="24911" y="31668"/>
                  <a:pt x="24911" y="31174"/>
                  <a:pt x="24133" y="31174"/>
                </a:cubicBezTo>
                <a:cubicBezTo>
                  <a:pt x="23354" y="30680"/>
                  <a:pt x="23354" y="30185"/>
                  <a:pt x="22576" y="29691"/>
                </a:cubicBezTo>
                <a:cubicBezTo>
                  <a:pt x="22576" y="29691"/>
                  <a:pt x="21798" y="29197"/>
                  <a:pt x="21798" y="28699"/>
                </a:cubicBezTo>
                <a:cubicBezTo>
                  <a:pt x="21019" y="28205"/>
                  <a:pt x="20241" y="28205"/>
                  <a:pt x="20241" y="27711"/>
                </a:cubicBezTo>
                <a:cubicBezTo>
                  <a:pt x="19462" y="27216"/>
                  <a:pt x="19462" y="26722"/>
                  <a:pt x="18683" y="26722"/>
                </a:cubicBezTo>
                <a:cubicBezTo>
                  <a:pt x="18683" y="26224"/>
                  <a:pt x="17127" y="27216"/>
                  <a:pt x="17127" y="27216"/>
                </a:cubicBezTo>
                <a:cubicBezTo>
                  <a:pt x="16348" y="27216"/>
                  <a:pt x="16348" y="26224"/>
                  <a:pt x="15570" y="26224"/>
                </a:cubicBezTo>
                <a:lnTo>
                  <a:pt x="14791" y="25236"/>
                </a:lnTo>
                <a:cubicBezTo>
                  <a:pt x="14012" y="25236"/>
                  <a:pt x="13234" y="24247"/>
                  <a:pt x="13234" y="24247"/>
                </a:cubicBezTo>
                <a:cubicBezTo>
                  <a:pt x="12456" y="24247"/>
                  <a:pt x="11677" y="24741"/>
                  <a:pt x="11677" y="24741"/>
                </a:cubicBezTo>
                <a:cubicBezTo>
                  <a:pt x="10899" y="25236"/>
                  <a:pt x="10120" y="25236"/>
                  <a:pt x="9342" y="25730"/>
                </a:cubicBezTo>
                <a:lnTo>
                  <a:pt x="7784" y="26722"/>
                </a:lnTo>
                <a:cubicBezTo>
                  <a:pt x="7007" y="26224"/>
                  <a:pt x="7007" y="25730"/>
                  <a:pt x="6228" y="25236"/>
                </a:cubicBezTo>
                <a:cubicBezTo>
                  <a:pt x="6228" y="25236"/>
                  <a:pt x="5449" y="24741"/>
                  <a:pt x="5449" y="24247"/>
                </a:cubicBezTo>
                <a:lnTo>
                  <a:pt x="7007" y="23753"/>
                </a:lnTo>
                <a:cubicBezTo>
                  <a:pt x="7007" y="23259"/>
                  <a:pt x="5449" y="22761"/>
                  <a:pt x="5449" y="22266"/>
                </a:cubicBezTo>
                <a:lnTo>
                  <a:pt x="7007" y="21772"/>
                </a:lnTo>
                <a:cubicBezTo>
                  <a:pt x="7784" y="21278"/>
                  <a:pt x="6228" y="20784"/>
                  <a:pt x="6228" y="20290"/>
                </a:cubicBezTo>
                <a:lnTo>
                  <a:pt x="7784" y="19796"/>
                </a:lnTo>
                <a:cubicBezTo>
                  <a:pt x="7784" y="19297"/>
                  <a:pt x="7007" y="18803"/>
                  <a:pt x="6228" y="18309"/>
                </a:cubicBezTo>
                <a:lnTo>
                  <a:pt x="4671" y="19297"/>
                </a:lnTo>
                <a:lnTo>
                  <a:pt x="3113" y="20290"/>
                </a:lnTo>
                <a:lnTo>
                  <a:pt x="1557" y="19297"/>
                </a:lnTo>
                <a:cubicBezTo>
                  <a:pt x="1557" y="18803"/>
                  <a:pt x="3113" y="18309"/>
                  <a:pt x="3113" y="18309"/>
                </a:cubicBezTo>
                <a:cubicBezTo>
                  <a:pt x="3113" y="17815"/>
                  <a:pt x="2335" y="17321"/>
                  <a:pt x="2335" y="17321"/>
                </a:cubicBezTo>
                <a:cubicBezTo>
                  <a:pt x="2335" y="16827"/>
                  <a:pt x="778" y="16328"/>
                  <a:pt x="778" y="15834"/>
                </a:cubicBezTo>
                <a:lnTo>
                  <a:pt x="2335" y="15340"/>
                </a:lnTo>
                <a:cubicBezTo>
                  <a:pt x="2335" y="14846"/>
                  <a:pt x="1557" y="14352"/>
                  <a:pt x="778" y="13853"/>
                </a:cubicBezTo>
                <a:cubicBezTo>
                  <a:pt x="778" y="13853"/>
                  <a:pt x="0" y="13359"/>
                  <a:pt x="0" y="12865"/>
                </a:cubicBezTo>
                <a:lnTo>
                  <a:pt x="1557" y="12371"/>
                </a:lnTo>
                <a:cubicBezTo>
                  <a:pt x="1557" y="11877"/>
                  <a:pt x="0" y="11383"/>
                  <a:pt x="0" y="10888"/>
                </a:cubicBezTo>
                <a:cubicBezTo>
                  <a:pt x="1557" y="10390"/>
                  <a:pt x="2335" y="9896"/>
                  <a:pt x="3892" y="9402"/>
                </a:cubicBezTo>
                <a:cubicBezTo>
                  <a:pt x="4671" y="9896"/>
                  <a:pt x="5449" y="10888"/>
                  <a:pt x="6228" y="11383"/>
                </a:cubicBezTo>
                <a:cubicBezTo>
                  <a:pt x="7007" y="11877"/>
                  <a:pt x="7007" y="12371"/>
                  <a:pt x="7784" y="12865"/>
                </a:cubicBezTo>
                <a:cubicBezTo>
                  <a:pt x="7784" y="12865"/>
                  <a:pt x="8563" y="13359"/>
                  <a:pt x="9342" y="13853"/>
                </a:cubicBezTo>
                <a:lnTo>
                  <a:pt x="10899" y="12865"/>
                </a:lnTo>
                <a:cubicBezTo>
                  <a:pt x="10899" y="12865"/>
                  <a:pt x="11677" y="13853"/>
                  <a:pt x="12456" y="13853"/>
                </a:cubicBezTo>
                <a:cubicBezTo>
                  <a:pt x="12456" y="14352"/>
                  <a:pt x="13234" y="14846"/>
                  <a:pt x="13234" y="15340"/>
                </a:cubicBezTo>
                <a:cubicBezTo>
                  <a:pt x="14012" y="15340"/>
                  <a:pt x="14791" y="14352"/>
                  <a:pt x="14791" y="14352"/>
                </a:cubicBezTo>
                <a:cubicBezTo>
                  <a:pt x="15570" y="14352"/>
                  <a:pt x="16348" y="15340"/>
                  <a:pt x="16348" y="15340"/>
                </a:cubicBezTo>
                <a:cubicBezTo>
                  <a:pt x="17127" y="15834"/>
                  <a:pt x="17127" y="16328"/>
                  <a:pt x="17905" y="16328"/>
                </a:cubicBezTo>
                <a:lnTo>
                  <a:pt x="19462" y="15834"/>
                </a:lnTo>
                <a:cubicBezTo>
                  <a:pt x="19462" y="15340"/>
                  <a:pt x="17905" y="14846"/>
                  <a:pt x="17905" y="14352"/>
                </a:cubicBezTo>
                <a:lnTo>
                  <a:pt x="20241" y="13853"/>
                </a:lnTo>
                <a:cubicBezTo>
                  <a:pt x="20241" y="13359"/>
                  <a:pt x="18683" y="12865"/>
                  <a:pt x="18683" y="12371"/>
                </a:cubicBezTo>
                <a:lnTo>
                  <a:pt x="20241" y="11877"/>
                </a:lnTo>
                <a:lnTo>
                  <a:pt x="21798" y="12865"/>
                </a:lnTo>
                <a:cubicBezTo>
                  <a:pt x="21798" y="12865"/>
                  <a:pt x="22576" y="13853"/>
                  <a:pt x="23354" y="13853"/>
                </a:cubicBezTo>
                <a:cubicBezTo>
                  <a:pt x="23354" y="13853"/>
                  <a:pt x="24133" y="13359"/>
                  <a:pt x="24911" y="13359"/>
                </a:cubicBezTo>
                <a:cubicBezTo>
                  <a:pt x="24133" y="12865"/>
                  <a:pt x="24133" y="12371"/>
                  <a:pt x="23354" y="11877"/>
                </a:cubicBezTo>
                <a:cubicBezTo>
                  <a:pt x="23354" y="11877"/>
                  <a:pt x="22576" y="11383"/>
                  <a:pt x="21798" y="10888"/>
                </a:cubicBezTo>
                <a:lnTo>
                  <a:pt x="21019" y="9896"/>
                </a:lnTo>
                <a:cubicBezTo>
                  <a:pt x="20241" y="9896"/>
                  <a:pt x="19462" y="10888"/>
                  <a:pt x="18683" y="10888"/>
                </a:cubicBezTo>
                <a:cubicBezTo>
                  <a:pt x="18683" y="10390"/>
                  <a:pt x="17905" y="9896"/>
                  <a:pt x="17905" y="9402"/>
                </a:cubicBezTo>
                <a:cubicBezTo>
                  <a:pt x="17127" y="9402"/>
                  <a:pt x="17127" y="8413"/>
                  <a:pt x="16348" y="8413"/>
                </a:cubicBezTo>
                <a:lnTo>
                  <a:pt x="14791" y="9402"/>
                </a:lnTo>
                <a:cubicBezTo>
                  <a:pt x="14012" y="9402"/>
                  <a:pt x="14012" y="8413"/>
                  <a:pt x="13234" y="8413"/>
                </a:cubicBezTo>
                <a:cubicBezTo>
                  <a:pt x="14791" y="7425"/>
                  <a:pt x="15570" y="6927"/>
                  <a:pt x="17127" y="6433"/>
                </a:cubicBezTo>
                <a:cubicBezTo>
                  <a:pt x="17127" y="6927"/>
                  <a:pt x="17905" y="7425"/>
                  <a:pt x="17905" y="7425"/>
                </a:cubicBezTo>
                <a:cubicBezTo>
                  <a:pt x="18683" y="7919"/>
                  <a:pt x="19462" y="8908"/>
                  <a:pt x="19462" y="8908"/>
                </a:cubicBezTo>
                <a:lnTo>
                  <a:pt x="21019" y="7919"/>
                </a:lnTo>
                <a:lnTo>
                  <a:pt x="22576" y="6927"/>
                </a:lnTo>
                <a:cubicBezTo>
                  <a:pt x="23354" y="6927"/>
                  <a:pt x="24133" y="7919"/>
                  <a:pt x="24133" y="7919"/>
                </a:cubicBezTo>
                <a:cubicBezTo>
                  <a:pt x="24911" y="8413"/>
                  <a:pt x="24911" y="8908"/>
                  <a:pt x="25690" y="9402"/>
                </a:cubicBezTo>
                <a:cubicBezTo>
                  <a:pt x="25690" y="9402"/>
                  <a:pt x="26469" y="10390"/>
                  <a:pt x="27247" y="10390"/>
                </a:cubicBezTo>
                <a:lnTo>
                  <a:pt x="28804" y="9402"/>
                </a:lnTo>
                <a:cubicBezTo>
                  <a:pt x="28804" y="9402"/>
                  <a:pt x="29582" y="8908"/>
                  <a:pt x="30361" y="8413"/>
                </a:cubicBezTo>
                <a:cubicBezTo>
                  <a:pt x="30361" y="8413"/>
                  <a:pt x="31140" y="9896"/>
                  <a:pt x="31918" y="9896"/>
                </a:cubicBezTo>
                <a:cubicBezTo>
                  <a:pt x="31918" y="9896"/>
                  <a:pt x="32697" y="8908"/>
                  <a:pt x="33475" y="8908"/>
                </a:cubicBezTo>
                <a:cubicBezTo>
                  <a:pt x="33475" y="8908"/>
                  <a:pt x="34253" y="9896"/>
                  <a:pt x="35032" y="9896"/>
                </a:cubicBezTo>
                <a:cubicBezTo>
                  <a:pt x="35032" y="10390"/>
                  <a:pt x="35811" y="10888"/>
                  <a:pt x="35811" y="10888"/>
                </a:cubicBezTo>
                <a:cubicBezTo>
                  <a:pt x="36589" y="11383"/>
                  <a:pt x="37368" y="10390"/>
                  <a:pt x="38146" y="10390"/>
                </a:cubicBezTo>
                <a:lnTo>
                  <a:pt x="38924" y="11383"/>
                </a:lnTo>
                <a:cubicBezTo>
                  <a:pt x="39703" y="11383"/>
                  <a:pt x="40481" y="12371"/>
                  <a:pt x="40481" y="12371"/>
                </a:cubicBezTo>
                <a:lnTo>
                  <a:pt x="42039" y="11877"/>
                </a:lnTo>
                <a:cubicBezTo>
                  <a:pt x="42817" y="11383"/>
                  <a:pt x="43595" y="10888"/>
                  <a:pt x="43595" y="10888"/>
                </a:cubicBezTo>
                <a:cubicBezTo>
                  <a:pt x="44374" y="10888"/>
                  <a:pt x="45152" y="11877"/>
                  <a:pt x="45152" y="11877"/>
                </a:cubicBezTo>
                <a:lnTo>
                  <a:pt x="46710" y="12865"/>
                </a:lnTo>
                <a:cubicBezTo>
                  <a:pt x="46710" y="12865"/>
                  <a:pt x="47736" y="12215"/>
                  <a:pt x="48122" y="12231"/>
                </a:cubicBezTo>
                <a:lnTo>
                  <a:pt x="48267" y="12371"/>
                </a:lnTo>
                <a:cubicBezTo>
                  <a:pt x="49045" y="12371"/>
                  <a:pt x="49045" y="12865"/>
                  <a:pt x="49823" y="13359"/>
                </a:cubicBezTo>
                <a:cubicBezTo>
                  <a:pt x="49823" y="13359"/>
                  <a:pt x="50602" y="14352"/>
                  <a:pt x="51381" y="14352"/>
                </a:cubicBezTo>
                <a:cubicBezTo>
                  <a:pt x="51381" y="14352"/>
                  <a:pt x="52159" y="13359"/>
                  <a:pt x="52938" y="13359"/>
                </a:cubicBezTo>
                <a:cubicBezTo>
                  <a:pt x="52938" y="13359"/>
                  <a:pt x="53716" y="14352"/>
                  <a:pt x="53716" y="14846"/>
                </a:cubicBezTo>
                <a:cubicBezTo>
                  <a:pt x="54494" y="14846"/>
                  <a:pt x="55273" y="15340"/>
                  <a:pt x="55273" y="15834"/>
                </a:cubicBezTo>
                <a:lnTo>
                  <a:pt x="56830" y="14846"/>
                </a:lnTo>
                <a:lnTo>
                  <a:pt x="56051" y="13853"/>
                </a:lnTo>
                <a:cubicBezTo>
                  <a:pt x="56051" y="13359"/>
                  <a:pt x="57609" y="13359"/>
                  <a:pt x="57609" y="12865"/>
                </a:cubicBezTo>
                <a:lnTo>
                  <a:pt x="56051" y="11877"/>
                </a:lnTo>
                <a:lnTo>
                  <a:pt x="54494" y="12865"/>
                </a:lnTo>
                <a:lnTo>
                  <a:pt x="52938" y="13359"/>
                </a:lnTo>
                <a:cubicBezTo>
                  <a:pt x="52159" y="13359"/>
                  <a:pt x="51381" y="12371"/>
                  <a:pt x="51381" y="12371"/>
                </a:cubicBezTo>
                <a:cubicBezTo>
                  <a:pt x="51381" y="12371"/>
                  <a:pt x="50602" y="11383"/>
                  <a:pt x="49823" y="11383"/>
                </a:cubicBezTo>
                <a:cubicBezTo>
                  <a:pt x="50602" y="10888"/>
                  <a:pt x="51381" y="10888"/>
                  <a:pt x="52159" y="10390"/>
                </a:cubicBezTo>
                <a:cubicBezTo>
                  <a:pt x="52159" y="10390"/>
                  <a:pt x="52938" y="9896"/>
                  <a:pt x="53716" y="9402"/>
                </a:cubicBezTo>
                <a:cubicBezTo>
                  <a:pt x="53716" y="9402"/>
                  <a:pt x="54494" y="8908"/>
                  <a:pt x="55273" y="8908"/>
                </a:cubicBezTo>
                <a:cubicBezTo>
                  <a:pt x="55273" y="8908"/>
                  <a:pt x="56051" y="9896"/>
                  <a:pt x="56830" y="9896"/>
                </a:cubicBezTo>
                <a:cubicBezTo>
                  <a:pt x="56830" y="9896"/>
                  <a:pt x="58387" y="9402"/>
                  <a:pt x="58387" y="8908"/>
                </a:cubicBezTo>
                <a:lnTo>
                  <a:pt x="56830" y="7919"/>
                </a:lnTo>
                <a:cubicBezTo>
                  <a:pt x="56830" y="7919"/>
                  <a:pt x="58387" y="6927"/>
                  <a:pt x="59166" y="6927"/>
                </a:cubicBezTo>
                <a:cubicBezTo>
                  <a:pt x="59166" y="6927"/>
                  <a:pt x="59944" y="7919"/>
                  <a:pt x="59944" y="8413"/>
                </a:cubicBezTo>
                <a:cubicBezTo>
                  <a:pt x="60722" y="8413"/>
                  <a:pt x="60722" y="8908"/>
                  <a:pt x="61501" y="9402"/>
                </a:cubicBezTo>
                <a:cubicBezTo>
                  <a:pt x="61501" y="9896"/>
                  <a:pt x="62280" y="9896"/>
                  <a:pt x="63058" y="10390"/>
                </a:cubicBezTo>
                <a:cubicBezTo>
                  <a:pt x="63058" y="10888"/>
                  <a:pt x="63837" y="11383"/>
                  <a:pt x="63837" y="11383"/>
                </a:cubicBezTo>
                <a:cubicBezTo>
                  <a:pt x="64616" y="11877"/>
                  <a:pt x="64616" y="12371"/>
                  <a:pt x="65393" y="12865"/>
                </a:cubicBezTo>
                <a:lnTo>
                  <a:pt x="66951" y="11877"/>
                </a:lnTo>
                <a:cubicBezTo>
                  <a:pt x="67729" y="11877"/>
                  <a:pt x="68508" y="12865"/>
                  <a:pt x="68508" y="12865"/>
                </a:cubicBezTo>
                <a:cubicBezTo>
                  <a:pt x="69286" y="13359"/>
                  <a:pt x="69286" y="13853"/>
                  <a:pt x="70065" y="13853"/>
                </a:cubicBezTo>
                <a:cubicBezTo>
                  <a:pt x="70065" y="13853"/>
                  <a:pt x="70843" y="13359"/>
                  <a:pt x="71621" y="13359"/>
                </a:cubicBezTo>
                <a:cubicBezTo>
                  <a:pt x="72400" y="12865"/>
                  <a:pt x="72400" y="12371"/>
                  <a:pt x="73179" y="12371"/>
                </a:cubicBezTo>
                <a:cubicBezTo>
                  <a:pt x="73957" y="11877"/>
                  <a:pt x="74736" y="11877"/>
                  <a:pt x="74736" y="11383"/>
                </a:cubicBezTo>
                <a:cubicBezTo>
                  <a:pt x="75515" y="11383"/>
                  <a:pt x="76292" y="10888"/>
                  <a:pt x="77071" y="10390"/>
                </a:cubicBezTo>
                <a:lnTo>
                  <a:pt x="78628" y="9896"/>
                </a:lnTo>
                <a:cubicBezTo>
                  <a:pt x="78628" y="9896"/>
                  <a:pt x="79407" y="10888"/>
                  <a:pt x="80185" y="10888"/>
                </a:cubicBezTo>
                <a:cubicBezTo>
                  <a:pt x="80185" y="10888"/>
                  <a:pt x="80964" y="10390"/>
                  <a:pt x="81742" y="9896"/>
                </a:cubicBezTo>
                <a:cubicBezTo>
                  <a:pt x="82520" y="9896"/>
                  <a:pt x="82520" y="9402"/>
                  <a:pt x="83299" y="9402"/>
                </a:cubicBezTo>
                <a:cubicBezTo>
                  <a:pt x="84078" y="8908"/>
                  <a:pt x="84856" y="8413"/>
                  <a:pt x="84856" y="8413"/>
                </a:cubicBezTo>
                <a:cubicBezTo>
                  <a:pt x="85635" y="8413"/>
                  <a:pt x="86414" y="9402"/>
                  <a:pt x="86414" y="9402"/>
                </a:cubicBezTo>
                <a:cubicBezTo>
                  <a:pt x="87191" y="9402"/>
                  <a:pt x="87970" y="8413"/>
                  <a:pt x="87970" y="8413"/>
                </a:cubicBezTo>
                <a:cubicBezTo>
                  <a:pt x="88749" y="8908"/>
                  <a:pt x="88749" y="9896"/>
                  <a:pt x="89527" y="9896"/>
                </a:cubicBezTo>
                <a:lnTo>
                  <a:pt x="91085" y="8908"/>
                </a:lnTo>
                <a:cubicBezTo>
                  <a:pt x="91862" y="8908"/>
                  <a:pt x="91862" y="9896"/>
                  <a:pt x="92641" y="9896"/>
                </a:cubicBezTo>
                <a:cubicBezTo>
                  <a:pt x="92641" y="10390"/>
                  <a:pt x="93420" y="10888"/>
                  <a:pt x="94198" y="10888"/>
                </a:cubicBezTo>
                <a:cubicBezTo>
                  <a:pt x="94198" y="11383"/>
                  <a:pt x="94977" y="12371"/>
                  <a:pt x="94977" y="12371"/>
                </a:cubicBezTo>
                <a:lnTo>
                  <a:pt x="96534" y="11383"/>
                </a:lnTo>
                <a:cubicBezTo>
                  <a:pt x="97312" y="11383"/>
                  <a:pt x="98090" y="12371"/>
                  <a:pt x="98090" y="12371"/>
                </a:cubicBezTo>
                <a:cubicBezTo>
                  <a:pt x="98869" y="12865"/>
                  <a:pt x="98869" y="13359"/>
                  <a:pt x="99648" y="13359"/>
                </a:cubicBezTo>
                <a:cubicBezTo>
                  <a:pt x="99648" y="13853"/>
                  <a:pt x="100426" y="14352"/>
                  <a:pt x="101205" y="14846"/>
                </a:cubicBezTo>
                <a:cubicBezTo>
                  <a:pt x="101205" y="14846"/>
                  <a:pt x="101984" y="15340"/>
                  <a:pt x="101984" y="15834"/>
                </a:cubicBezTo>
                <a:lnTo>
                  <a:pt x="103540" y="14846"/>
                </a:lnTo>
                <a:cubicBezTo>
                  <a:pt x="104319" y="14846"/>
                  <a:pt x="105097" y="15834"/>
                  <a:pt x="105097" y="15834"/>
                </a:cubicBezTo>
                <a:cubicBezTo>
                  <a:pt x="105097" y="16328"/>
                  <a:pt x="103540" y="16827"/>
                  <a:pt x="103540" y="16827"/>
                </a:cubicBezTo>
                <a:cubicBezTo>
                  <a:pt x="103540" y="17321"/>
                  <a:pt x="104319" y="17815"/>
                  <a:pt x="105097" y="17815"/>
                </a:cubicBezTo>
                <a:cubicBezTo>
                  <a:pt x="105097" y="18309"/>
                  <a:pt x="105876" y="17321"/>
                  <a:pt x="106655" y="17321"/>
                </a:cubicBezTo>
                <a:cubicBezTo>
                  <a:pt x="107433" y="17321"/>
                  <a:pt x="107433" y="18309"/>
                  <a:pt x="108211" y="18309"/>
                </a:cubicBezTo>
                <a:lnTo>
                  <a:pt x="109768" y="17321"/>
                </a:lnTo>
                <a:cubicBezTo>
                  <a:pt x="108990" y="16827"/>
                  <a:pt x="108990" y="16827"/>
                  <a:pt x="108211" y="16328"/>
                </a:cubicBezTo>
                <a:cubicBezTo>
                  <a:pt x="108211" y="15834"/>
                  <a:pt x="107433" y="15340"/>
                  <a:pt x="106655" y="15340"/>
                </a:cubicBezTo>
                <a:cubicBezTo>
                  <a:pt x="106655" y="14846"/>
                  <a:pt x="105876" y="14352"/>
                  <a:pt x="105876" y="13853"/>
                </a:cubicBezTo>
                <a:cubicBezTo>
                  <a:pt x="105097" y="13853"/>
                  <a:pt x="105097" y="13359"/>
                  <a:pt x="104319" y="12865"/>
                </a:cubicBezTo>
                <a:cubicBezTo>
                  <a:pt x="104319" y="12865"/>
                  <a:pt x="103540" y="11877"/>
                  <a:pt x="102761" y="11877"/>
                </a:cubicBezTo>
                <a:lnTo>
                  <a:pt x="101205" y="12865"/>
                </a:lnTo>
                <a:cubicBezTo>
                  <a:pt x="101205" y="12865"/>
                  <a:pt x="100426" y="11877"/>
                  <a:pt x="99648" y="11383"/>
                </a:cubicBezTo>
                <a:lnTo>
                  <a:pt x="101984" y="10888"/>
                </a:lnTo>
                <a:cubicBezTo>
                  <a:pt x="101984" y="10390"/>
                  <a:pt x="100426" y="9896"/>
                  <a:pt x="100426" y="9896"/>
                </a:cubicBezTo>
                <a:cubicBezTo>
                  <a:pt x="99648" y="9402"/>
                  <a:pt x="99648" y="8908"/>
                  <a:pt x="98869" y="8413"/>
                </a:cubicBezTo>
                <a:cubicBezTo>
                  <a:pt x="100426" y="7919"/>
                  <a:pt x="101205" y="7425"/>
                  <a:pt x="102761" y="6927"/>
                </a:cubicBezTo>
                <a:cubicBezTo>
                  <a:pt x="103540" y="7425"/>
                  <a:pt x="104319" y="8413"/>
                  <a:pt x="105097" y="8908"/>
                </a:cubicBezTo>
                <a:cubicBezTo>
                  <a:pt x="105876" y="9402"/>
                  <a:pt x="105876" y="9896"/>
                  <a:pt x="106655" y="10390"/>
                </a:cubicBezTo>
                <a:lnTo>
                  <a:pt x="107433" y="11383"/>
                </a:lnTo>
                <a:cubicBezTo>
                  <a:pt x="108211" y="11383"/>
                  <a:pt x="108990" y="10390"/>
                  <a:pt x="109768" y="10390"/>
                </a:cubicBezTo>
                <a:lnTo>
                  <a:pt x="110547" y="11383"/>
                </a:lnTo>
                <a:cubicBezTo>
                  <a:pt x="111325" y="11383"/>
                  <a:pt x="112104" y="10888"/>
                  <a:pt x="112883" y="10888"/>
                </a:cubicBezTo>
                <a:cubicBezTo>
                  <a:pt x="112883" y="10390"/>
                  <a:pt x="111325" y="9896"/>
                  <a:pt x="111325" y="9402"/>
                </a:cubicBezTo>
                <a:lnTo>
                  <a:pt x="112883" y="8908"/>
                </a:lnTo>
                <a:cubicBezTo>
                  <a:pt x="113660" y="8908"/>
                  <a:pt x="113660" y="9402"/>
                  <a:pt x="114439" y="9896"/>
                </a:cubicBezTo>
                <a:cubicBezTo>
                  <a:pt x="114439" y="10390"/>
                  <a:pt x="115218" y="10390"/>
                  <a:pt x="115996" y="10888"/>
                </a:cubicBezTo>
                <a:cubicBezTo>
                  <a:pt x="115996" y="11383"/>
                  <a:pt x="116775" y="11877"/>
                  <a:pt x="116775" y="11877"/>
                </a:cubicBezTo>
                <a:cubicBezTo>
                  <a:pt x="116775" y="12371"/>
                  <a:pt x="115218" y="12865"/>
                  <a:pt x="115218" y="12865"/>
                </a:cubicBezTo>
                <a:lnTo>
                  <a:pt x="116775" y="13853"/>
                </a:lnTo>
                <a:cubicBezTo>
                  <a:pt x="116775" y="14352"/>
                  <a:pt x="117554" y="14846"/>
                  <a:pt x="117554" y="15340"/>
                </a:cubicBezTo>
                <a:cubicBezTo>
                  <a:pt x="118332" y="14846"/>
                  <a:pt x="119889" y="14352"/>
                  <a:pt x="119889" y="14352"/>
                </a:cubicBezTo>
                <a:cubicBezTo>
                  <a:pt x="119889" y="13853"/>
                  <a:pt x="121446" y="13853"/>
                  <a:pt x="121446" y="13359"/>
                </a:cubicBezTo>
                <a:lnTo>
                  <a:pt x="119889" y="12371"/>
                </a:lnTo>
                <a:cubicBezTo>
                  <a:pt x="119889" y="11877"/>
                  <a:pt x="119110" y="11383"/>
                  <a:pt x="119110" y="11383"/>
                </a:cubicBezTo>
                <a:cubicBezTo>
                  <a:pt x="118332" y="10888"/>
                  <a:pt x="117554" y="10390"/>
                  <a:pt x="117554" y="9896"/>
                </a:cubicBezTo>
                <a:lnTo>
                  <a:pt x="119110" y="9402"/>
                </a:lnTo>
                <a:cubicBezTo>
                  <a:pt x="119889" y="8908"/>
                  <a:pt x="120667" y="8908"/>
                  <a:pt x="120667" y="8413"/>
                </a:cubicBezTo>
                <a:lnTo>
                  <a:pt x="119889" y="7425"/>
                </a:lnTo>
                <a:cubicBezTo>
                  <a:pt x="119889" y="6927"/>
                  <a:pt x="121446" y="6927"/>
                  <a:pt x="121446" y="6433"/>
                </a:cubicBezTo>
                <a:cubicBezTo>
                  <a:pt x="121446" y="5938"/>
                  <a:pt x="119889" y="5938"/>
                  <a:pt x="119889" y="5444"/>
                </a:cubicBezTo>
                <a:lnTo>
                  <a:pt x="121446" y="4456"/>
                </a:lnTo>
                <a:cubicBezTo>
                  <a:pt x="122224" y="4950"/>
                  <a:pt x="123003" y="5444"/>
                  <a:pt x="123003" y="5444"/>
                </a:cubicBezTo>
                <a:cubicBezTo>
                  <a:pt x="123003" y="5938"/>
                  <a:pt x="124559" y="6433"/>
                  <a:pt x="124559" y="6927"/>
                </a:cubicBezTo>
                <a:cubicBezTo>
                  <a:pt x="124559" y="6927"/>
                  <a:pt x="122224" y="7425"/>
                  <a:pt x="123003" y="7425"/>
                </a:cubicBezTo>
                <a:cubicBezTo>
                  <a:pt x="123003" y="7919"/>
                  <a:pt x="123782" y="8413"/>
                  <a:pt x="123782" y="8908"/>
                </a:cubicBezTo>
                <a:lnTo>
                  <a:pt x="122224" y="9402"/>
                </a:lnTo>
                <a:cubicBezTo>
                  <a:pt x="122224" y="9896"/>
                  <a:pt x="123003" y="10390"/>
                  <a:pt x="123782" y="10888"/>
                </a:cubicBezTo>
                <a:cubicBezTo>
                  <a:pt x="123782" y="10888"/>
                  <a:pt x="124559" y="11383"/>
                  <a:pt x="124559" y="11877"/>
                </a:cubicBezTo>
                <a:cubicBezTo>
                  <a:pt x="125338" y="11877"/>
                  <a:pt x="126117" y="12865"/>
                  <a:pt x="126117" y="12865"/>
                </a:cubicBezTo>
                <a:cubicBezTo>
                  <a:pt x="126895" y="12865"/>
                  <a:pt x="127674" y="11877"/>
                  <a:pt x="127674" y="11877"/>
                </a:cubicBezTo>
                <a:cubicBezTo>
                  <a:pt x="128453" y="11877"/>
                  <a:pt x="129231" y="12865"/>
                  <a:pt x="129231" y="13359"/>
                </a:cubicBezTo>
                <a:lnTo>
                  <a:pt x="127674" y="13853"/>
                </a:lnTo>
                <a:cubicBezTo>
                  <a:pt x="127674" y="14352"/>
                  <a:pt x="128453" y="14846"/>
                  <a:pt x="129231" y="14846"/>
                </a:cubicBezTo>
                <a:cubicBezTo>
                  <a:pt x="129231" y="15340"/>
                  <a:pt x="130009" y="15834"/>
                  <a:pt x="130009" y="16328"/>
                </a:cubicBezTo>
                <a:lnTo>
                  <a:pt x="128453" y="16827"/>
                </a:lnTo>
                <a:cubicBezTo>
                  <a:pt x="128453" y="17321"/>
                  <a:pt x="130009" y="17815"/>
                  <a:pt x="130009" y="18309"/>
                </a:cubicBezTo>
                <a:cubicBezTo>
                  <a:pt x="130009" y="18309"/>
                  <a:pt x="128453" y="18803"/>
                  <a:pt x="127674" y="18803"/>
                </a:cubicBezTo>
                <a:cubicBezTo>
                  <a:pt x="127674" y="19297"/>
                  <a:pt x="126117" y="19297"/>
                  <a:pt x="126117" y="19796"/>
                </a:cubicBezTo>
                <a:cubicBezTo>
                  <a:pt x="126117" y="20290"/>
                  <a:pt x="127674" y="20784"/>
                  <a:pt x="127674" y="20784"/>
                </a:cubicBezTo>
                <a:cubicBezTo>
                  <a:pt x="127674" y="21278"/>
                  <a:pt x="126117" y="21278"/>
                  <a:pt x="126117" y="21772"/>
                </a:cubicBezTo>
                <a:cubicBezTo>
                  <a:pt x="126117" y="22266"/>
                  <a:pt x="126895" y="22761"/>
                  <a:pt x="126895" y="22761"/>
                </a:cubicBezTo>
                <a:cubicBezTo>
                  <a:pt x="127674" y="22761"/>
                  <a:pt x="128453" y="22266"/>
                  <a:pt x="129231" y="22266"/>
                </a:cubicBezTo>
                <a:cubicBezTo>
                  <a:pt x="129231" y="21772"/>
                  <a:pt x="130788" y="21278"/>
                  <a:pt x="130788" y="21278"/>
                </a:cubicBezTo>
                <a:cubicBezTo>
                  <a:pt x="130788" y="20784"/>
                  <a:pt x="129231" y="20290"/>
                  <a:pt x="129231" y="20290"/>
                </a:cubicBezTo>
                <a:cubicBezTo>
                  <a:pt x="129231" y="19796"/>
                  <a:pt x="130788" y="19297"/>
                  <a:pt x="130788" y="19297"/>
                </a:cubicBezTo>
                <a:cubicBezTo>
                  <a:pt x="131566" y="18803"/>
                  <a:pt x="130009" y="18309"/>
                  <a:pt x="130009" y="18309"/>
                </a:cubicBezTo>
                <a:cubicBezTo>
                  <a:pt x="130009" y="17815"/>
                  <a:pt x="131566" y="17815"/>
                  <a:pt x="131566" y="17321"/>
                </a:cubicBezTo>
                <a:cubicBezTo>
                  <a:pt x="131566" y="16827"/>
                  <a:pt x="133124" y="16827"/>
                  <a:pt x="133124" y="16328"/>
                </a:cubicBezTo>
                <a:cubicBezTo>
                  <a:pt x="133124" y="16328"/>
                  <a:pt x="131566" y="15834"/>
                  <a:pt x="131566" y="15340"/>
                </a:cubicBezTo>
                <a:cubicBezTo>
                  <a:pt x="131566" y="14846"/>
                  <a:pt x="130788" y="14846"/>
                  <a:pt x="130788" y="14352"/>
                </a:cubicBezTo>
                <a:cubicBezTo>
                  <a:pt x="130788" y="13853"/>
                  <a:pt x="132345" y="13853"/>
                  <a:pt x="132345" y="13359"/>
                </a:cubicBezTo>
                <a:cubicBezTo>
                  <a:pt x="132345" y="12865"/>
                  <a:pt x="130788" y="12371"/>
                  <a:pt x="130788" y="12371"/>
                </a:cubicBezTo>
                <a:cubicBezTo>
                  <a:pt x="130788" y="11877"/>
                  <a:pt x="130009" y="11383"/>
                  <a:pt x="130009" y="11383"/>
                </a:cubicBezTo>
                <a:cubicBezTo>
                  <a:pt x="130009" y="10888"/>
                  <a:pt x="131566" y="10390"/>
                  <a:pt x="131566" y="10390"/>
                </a:cubicBezTo>
                <a:lnTo>
                  <a:pt x="130009" y="9402"/>
                </a:lnTo>
                <a:lnTo>
                  <a:pt x="128453" y="9896"/>
                </a:lnTo>
                <a:lnTo>
                  <a:pt x="126895" y="8908"/>
                </a:lnTo>
                <a:cubicBezTo>
                  <a:pt x="126895" y="8413"/>
                  <a:pt x="126117" y="8413"/>
                  <a:pt x="125338" y="7919"/>
                </a:cubicBezTo>
                <a:cubicBezTo>
                  <a:pt x="126895" y="7425"/>
                  <a:pt x="127674" y="6927"/>
                  <a:pt x="129231" y="5938"/>
                </a:cubicBezTo>
                <a:cubicBezTo>
                  <a:pt x="130009" y="6433"/>
                  <a:pt x="130009" y="7425"/>
                  <a:pt x="130788" y="7425"/>
                </a:cubicBezTo>
                <a:cubicBezTo>
                  <a:pt x="130788" y="7425"/>
                  <a:pt x="131566" y="6433"/>
                  <a:pt x="132345" y="6433"/>
                </a:cubicBezTo>
                <a:cubicBezTo>
                  <a:pt x="133124" y="6433"/>
                  <a:pt x="133124" y="7425"/>
                  <a:pt x="133902" y="7425"/>
                </a:cubicBezTo>
                <a:cubicBezTo>
                  <a:pt x="133902" y="7425"/>
                  <a:pt x="135459" y="6433"/>
                  <a:pt x="135459" y="6927"/>
                </a:cubicBezTo>
                <a:cubicBezTo>
                  <a:pt x="135459" y="6927"/>
                  <a:pt x="136237" y="7425"/>
                  <a:pt x="136237" y="7919"/>
                </a:cubicBezTo>
                <a:cubicBezTo>
                  <a:pt x="137016" y="7919"/>
                  <a:pt x="137794" y="8413"/>
                  <a:pt x="137794" y="8908"/>
                </a:cubicBezTo>
                <a:cubicBezTo>
                  <a:pt x="137794" y="9402"/>
                  <a:pt x="139352" y="9896"/>
                  <a:pt x="139352" y="9896"/>
                </a:cubicBezTo>
                <a:cubicBezTo>
                  <a:pt x="139352" y="10390"/>
                  <a:pt x="137794" y="10390"/>
                  <a:pt x="137794" y="10888"/>
                </a:cubicBezTo>
                <a:lnTo>
                  <a:pt x="138573" y="11877"/>
                </a:lnTo>
                <a:cubicBezTo>
                  <a:pt x="138573" y="11877"/>
                  <a:pt x="140129" y="10888"/>
                  <a:pt x="140908" y="10888"/>
                </a:cubicBezTo>
                <a:lnTo>
                  <a:pt x="141687" y="12371"/>
                </a:lnTo>
                <a:cubicBezTo>
                  <a:pt x="142465" y="12371"/>
                  <a:pt x="143244" y="11383"/>
                  <a:pt x="144023" y="11383"/>
                </a:cubicBezTo>
                <a:lnTo>
                  <a:pt x="144801" y="12371"/>
                </a:lnTo>
                <a:cubicBezTo>
                  <a:pt x="145579" y="13359"/>
                  <a:pt x="147136" y="13853"/>
                  <a:pt x="147915" y="14846"/>
                </a:cubicBezTo>
                <a:cubicBezTo>
                  <a:pt x="147915" y="14352"/>
                  <a:pt x="149472" y="13853"/>
                  <a:pt x="149472" y="13853"/>
                </a:cubicBezTo>
                <a:cubicBezTo>
                  <a:pt x="149472" y="13359"/>
                  <a:pt x="147915" y="12865"/>
                  <a:pt x="147915" y="12865"/>
                </a:cubicBezTo>
                <a:cubicBezTo>
                  <a:pt x="147915" y="12371"/>
                  <a:pt x="149472" y="12371"/>
                  <a:pt x="149472" y="11877"/>
                </a:cubicBezTo>
                <a:lnTo>
                  <a:pt x="148694" y="10888"/>
                </a:lnTo>
                <a:cubicBezTo>
                  <a:pt x="147915" y="10390"/>
                  <a:pt x="147915" y="9896"/>
                  <a:pt x="147136" y="9896"/>
                </a:cubicBezTo>
                <a:cubicBezTo>
                  <a:pt x="147136" y="9402"/>
                  <a:pt x="146358" y="8413"/>
                  <a:pt x="145579" y="8413"/>
                </a:cubicBezTo>
                <a:cubicBezTo>
                  <a:pt x="146358" y="8413"/>
                  <a:pt x="147136" y="7919"/>
                  <a:pt x="147915" y="7919"/>
                </a:cubicBezTo>
                <a:lnTo>
                  <a:pt x="149472" y="6927"/>
                </a:lnTo>
                <a:lnTo>
                  <a:pt x="150251" y="7919"/>
                </a:lnTo>
                <a:cubicBezTo>
                  <a:pt x="151029" y="8413"/>
                  <a:pt x="151807" y="8908"/>
                  <a:pt x="151807" y="8908"/>
                </a:cubicBezTo>
                <a:cubicBezTo>
                  <a:pt x="152586" y="9402"/>
                  <a:pt x="152586" y="9896"/>
                  <a:pt x="153364" y="10390"/>
                </a:cubicBezTo>
                <a:lnTo>
                  <a:pt x="154922" y="11383"/>
                </a:lnTo>
                <a:cubicBezTo>
                  <a:pt x="154143" y="11877"/>
                  <a:pt x="153364" y="11877"/>
                  <a:pt x="152586" y="12371"/>
                </a:cubicBezTo>
                <a:cubicBezTo>
                  <a:pt x="153364" y="12865"/>
                  <a:pt x="154922" y="13853"/>
                  <a:pt x="155700" y="14352"/>
                </a:cubicBezTo>
                <a:cubicBezTo>
                  <a:pt x="155700" y="13853"/>
                  <a:pt x="157257" y="13853"/>
                  <a:pt x="157257" y="13359"/>
                </a:cubicBezTo>
                <a:cubicBezTo>
                  <a:pt x="157257" y="13359"/>
                  <a:pt x="155700" y="12865"/>
                  <a:pt x="155700" y="12371"/>
                </a:cubicBezTo>
                <a:cubicBezTo>
                  <a:pt x="155700" y="11877"/>
                  <a:pt x="157257" y="11877"/>
                  <a:pt x="158035" y="11383"/>
                </a:cubicBezTo>
                <a:cubicBezTo>
                  <a:pt x="158035" y="11383"/>
                  <a:pt x="156478" y="10888"/>
                  <a:pt x="156478" y="10390"/>
                </a:cubicBezTo>
                <a:cubicBezTo>
                  <a:pt x="156478" y="10390"/>
                  <a:pt x="154922" y="9896"/>
                  <a:pt x="154922" y="9402"/>
                </a:cubicBezTo>
                <a:lnTo>
                  <a:pt x="156478" y="8413"/>
                </a:lnTo>
                <a:cubicBezTo>
                  <a:pt x="157257" y="8413"/>
                  <a:pt x="158035" y="7425"/>
                  <a:pt x="158814" y="7919"/>
                </a:cubicBezTo>
                <a:lnTo>
                  <a:pt x="159593" y="8908"/>
                </a:lnTo>
                <a:lnTo>
                  <a:pt x="158035" y="9402"/>
                </a:lnTo>
                <a:cubicBezTo>
                  <a:pt x="158035" y="9896"/>
                  <a:pt x="159593" y="10390"/>
                  <a:pt x="159593" y="10888"/>
                </a:cubicBezTo>
                <a:cubicBezTo>
                  <a:pt x="159593" y="10888"/>
                  <a:pt x="160371" y="11383"/>
                  <a:pt x="160371" y="11877"/>
                </a:cubicBezTo>
                <a:cubicBezTo>
                  <a:pt x="161150" y="12371"/>
                  <a:pt x="161928" y="12865"/>
                  <a:pt x="161928" y="12865"/>
                </a:cubicBezTo>
                <a:lnTo>
                  <a:pt x="163485" y="11877"/>
                </a:lnTo>
                <a:cubicBezTo>
                  <a:pt x="164264" y="11877"/>
                  <a:pt x="165042" y="12865"/>
                  <a:pt x="165042" y="13359"/>
                </a:cubicBezTo>
                <a:cubicBezTo>
                  <a:pt x="165821" y="13359"/>
                  <a:pt x="165821" y="13853"/>
                  <a:pt x="166599" y="14352"/>
                </a:cubicBezTo>
                <a:cubicBezTo>
                  <a:pt x="167377" y="13853"/>
                  <a:pt x="168934" y="13359"/>
                  <a:pt x="169713" y="12865"/>
                </a:cubicBezTo>
                <a:cubicBezTo>
                  <a:pt x="169713" y="12371"/>
                  <a:pt x="168934" y="11877"/>
                  <a:pt x="168934" y="11383"/>
                </a:cubicBezTo>
                <a:cubicBezTo>
                  <a:pt x="168156" y="11383"/>
                  <a:pt x="167377" y="12371"/>
                  <a:pt x="166599" y="12371"/>
                </a:cubicBezTo>
                <a:lnTo>
                  <a:pt x="165821" y="11383"/>
                </a:lnTo>
                <a:cubicBezTo>
                  <a:pt x="165821" y="10888"/>
                  <a:pt x="166599" y="10390"/>
                  <a:pt x="167377" y="10390"/>
                </a:cubicBezTo>
                <a:cubicBezTo>
                  <a:pt x="168156" y="9896"/>
                  <a:pt x="168156" y="9896"/>
                  <a:pt x="168934" y="9402"/>
                </a:cubicBezTo>
                <a:cubicBezTo>
                  <a:pt x="169713" y="9896"/>
                  <a:pt x="169713" y="10888"/>
                  <a:pt x="170492" y="10888"/>
                </a:cubicBezTo>
                <a:cubicBezTo>
                  <a:pt x="170492" y="10888"/>
                  <a:pt x="171270" y="9896"/>
                  <a:pt x="172048" y="9896"/>
                </a:cubicBezTo>
                <a:cubicBezTo>
                  <a:pt x="172827" y="9896"/>
                  <a:pt x="172827" y="8908"/>
                  <a:pt x="173605" y="8908"/>
                </a:cubicBezTo>
                <a:cubicBezTo>
                  <a:pt x="174384" y="8908"/>
                  <a:pt x="174384" y="9896"/>
                  <a:pt x="175163" y="9896"/>
                </a:cubicBezTo>
                <a:lnTo>
                  <a:pt x="176720" y="9402"/>
                </a:lnTo>
                <a:cubicBezTo>
                  <a:pt x="177498" y="9402"/>
                  <a:pt x="177498" y="9896"/>
                  <a:pt x="178276" y="10390"/>
                </a:cubicBezTo>
                <a:cubicBezTo>
                  <a:pt x="179055" y="10888"/>
                  <a:pt x="179833" y="11877"/>
                  <a:pt x="180612" y="12371"/>
                </a:cubicBezTo>
                <a:cubicBezTo>
                  <a:pt x="181391" y="12371"/>
                  <a:pt x="182168" y="11877"/>
                  <a:pt x="182947" y="11877"/>
                </a:cubicBezTo>
                <a:cubicBezTo>
                  <a:pt x="182947" y="11383"/>
                  <a:pt x="183726" y="11383"/>
                  <a:pt x="184504" y="10888"/>
                </a:cubicBezTo>
                <a:cubicBezTo>
                  <a:pt x="184504" y="10888"/>
                  <a:pt x="186062" y="10390"/>
                  <a:pt x="186062" y="9896"/>
                </a:cubicBezTo>
                <a:cubicBezTo>
                  <a:pt x="186840" y="10390"/>
                  <a:pt x="186840" y="10888"/>
                  <a:pt x="187618" y="11383"/>
                </a:cubicBezTo>
                <a:lnTo>
                  <a:pt x="189175" y="10390"/>
                </a:lnTo>
                <a:cubicBezTo>
                  <a:pt x="189954" y="10390"/>
                  <a:pt x="189954" y="10888"/>
                  <a:pt x="190733" y="11383"/>
                </a:cubicBezTo>
                <a:cubicBezTo>
                  <a:pt x="190733" y="11877"/>
                  <a:pt x="191511" y="12371"/>
                  <a:pt x="191511" y="12371"/>
                </a:cubicBezTo>
                <a:cubicBezTo>
                  <a:pt x="192290" y="12865"/>
                  <a:pt x="193068" y="13359"/>
                  <a:pt x="193068" y="13853"/>
                </a:cubicBezTo>
                <a:lnTo>
                  <a:pt x="191511" y="14352"/>
                </a:lnTo>
                <a:cubicBezTo>
                  <a:pt x="191511" y="14846"/>
                  <a:pt x="192290" y="15340"/>
                  <a:pt x="193068" y="15340"/>
                </a:cubicBezTo>
                <a:cubicBezTo>
                  <a:pt x="192290" y="15340"/>
                  <a:pt x="194625" y="14846"/>
                  <a:pt x="194625" y="14846"/>
                </a:cubicBezTo>
                <a:cubicBezTo>
                  <a:pt x="194625" y="14352"/>
                  <a:pt x="193068" y="13853"/>
                  <a:pt x="193068" y="13853"/>
                </a:cubicBezTo>
                <a:cubicBezTo>
                  <a:pt x="193846" y="13359"/>
                  <a:pt x="194625" y="12865"/>
                  <a:pt x="194625" y="12865"/>
                </a:cubicBezTo>
                <a:cubicBezTo>
                  <a:pt x="195403" y="12865"/>
                  <a:pt x="196182" y="13853"/>
                  <a:pt x="196182" y="13853"/>
                </a:cubicBezTo>
                <a:cubicBezTo>
                  <a:pt x="196182" y="13853"/>
                  <a:pt x="197739" y="13359"/>
                  <a:pt x="197739" y="12865"/>
                </a:cubicBezTo>
                <a:cubicBezTo>
                  <a:pt x="197739" y="12865"/>
                  <a:pt x="196182" y="12371"/>
                  <a:pt x="196961" y="11877"/>
                </a:cubicBezTo>
                <a:cubicBezTo>
                  <a:pt x="196961" y="11383"/>
                  <a:pt x="198517" y="11383"/>
                  <a:pt x="198517" y="10888"/>
                </a:cubicBezTo>
                <a:cubicBezTo>
                  <a:pt x="198517" y="10888"/>
                  <a:pt x="196961" y="10390"/>
                  <a:pt x="196961" y="9896"/>
                </a:cubicBezTo>
                <a:lnTo>
                  <a:pt x="195403" y="10888"/>
                </a:lnTo>
                <a:cubicBezTo>
                  <a:pt x="194625" y="10888"/>
                  <a:pt x="193846" y="11877"/>
                  <a:pt x="193846" y="11877"/>
                </a:cubicBezTo>
                <a:cubicBezTo>
                  <a:pt x="193068" y="11877"/>
                  <a:pt x="192290" y="10888"/>
                  <a:pt x="192290" y="10390"/>
                </a:cubicBezTo>
                <a:cubicBezTo>
                  <a:pt x="192290" y="10390"/>
                  <a:pt x="190733" y="9896"/>
                  <a:pt x="190733" y="9402"/>
                </a:cubicBezTo>
                <a:cubicBezTo>
                  <a:pt x="190733" y="9402"/>
                  <a:pt x="192290" y="8908"/>
                  <a:pt x="192290" y="8413"/>
                </a:cubicBezTo>
                <a:cubicBezTo>
                  <a:pt x="192290" y="8413"/>
                  <a:pt x="191511" y="7919"/>
                  <a:pt x="191511" y="7425"/>
                </a:cubicBezTo>
                <a:cubicBezTo>
                  <a:pt x="192290" y="6927"/>
                  <a:pt x="193846" y="6433"/>
                  <a:pt x="194625" y="5938"/>
                </a:cubicBezTo>
                <a:cubicBezTo>
                  <a:pt x="195403" y="6433"/>
                  <a:pt x="195403" y="6433"/>
                  <a:pt x="196182" y="6927"/>
                </a:cubicBezTo>
                <a:cubicBezTo>
                  <a:pt x="196961" y="7425"/>
                  <a:pt x="197739" y="8413"/>
                  <a:pt x="198517" y="8908"/>
                </a:cubicBezTo>
                <a:cubicBezTo>
                  <a:pt x="199296" y="8908"/>
                  <a:pt x="200074" y="8413"/>
                  <a:pt x="200074" y="8413"/>
                </a:cubicBezTo>
                <a:cubicBezTo>
                  <a:pt x="200853" y="8413"/>
                  <a:pt x="201632" y="9402"/>
                  <a:pt x="201632" y="9402"/>
                </a:cubicBezTo>
                <a:cubicBezTo>
                  <a:pt x="201632" y="9402"/>
                  <a:pt x="203188" y="8908"/>
                  <a:pt x="203188" y="8413"/>
                </a:cubicBezTo>
                <a:cubicBezTo>
                  <a:pt x="203967" y="8413"/>
                  <a:pt x="202410" y="7425"/>
                  <a:pt x="202410" y="7425"/>
                </a:cubicBezTo>
                <a:cubicBezTo>
                  <a:pt x="202410" y="6927"/>
                  <a:pt x="203967" y="6927"/>
                  <a:pt x="203967" y="6433"/>
                </a:cubicBezTo>
                <a:cubicBezTo>
                  <a:pt x="203967" y="6433"/>
                  <a:pt x="202410" y="5938"/>
                  <a:pt x="202410" y="5444"/>
                </a:cubicBezTo>
                <a:cubicBezTo>
                  <a:pt x="202410" y="4950"/>
                  <a:pt x="203967" y="4950"/>
                  <a:pt x="203967" y="4456"/>
                </a:cubicBezTo>
                <a:cubicBezTo>
                  <a:pt x="203967" y="4950"/>
                  <a:pt x="205524" y="5444"/>
                  <a:pt x="205524" y="5938"/>
                </a:cubicBezTo>
                <a:cubicBezTo>
                  <a:pt x="205524" y="5938"/>
                  <a:pt x="207081" y="6433"/>
                  <a:pt x="207081" y="6927"/>
                </a:cubicBezTo>
                <a:cubicBezTo>
                  <a:pt x="207081" y="6927"/>
                  <a:pt x="205524" y="7425"/>
                  <a:pt x="205524" y="7919"/>
                </a:cubicBezTo>
                <a:cubicBezTo>
                  <a:pt x="205524" y="7919"/>
                  <a:pt x="206303" y="8413"/>
                  <a:pt x="206303" y="8908"/>
                </a:cubicBezTo>
                <a:cubicBezTo>
                  <a:pt x="206303" y="8908"/>
                  <a:pt x="204745" y="9402"/>
                  <a:pt x="204745" y="9896"/>
                </a:cubicBezTo>
                <a:cubicBezTo>
                  <a:pt x="204745" y="9896"/>
                  <a:pt x="206303" y="10390"/>
                  <a:pt x="206303" y="10888"/>
                </a:cubicBezTo>
                <a:cubicBezTo>
                  <a:pt x="206303" y="11383"/>
                  <a:pt x="207081" y="11383"/>
                  <a:pt x="207860" y="11877"/>
                </a:cubicBezTo>
                <a:cubicBezTo>
                  <a:pt x="207860" y="11877"/>
                  <a:pt x="208638" y="10888"/>
                  <a:pt x="209416" y="10888"/>
                </a:cubicBezTo>
                <a:cubicBezTo>
                  <a:pt x="209416" y="10888"/>
                  <a:pt x="210195" y="11877"/>
                  <a:pt x="210195" y="12371"/>
                </a:cubicBezTo>
                <a:cubicBezTo>
                  <a:pt x="210973" y="12371"/>
                  <a:pt x="211752" y="11383"/>
                  <a:pt x="212531" y="11383"/>
                </a:cubicBezTo>
                <a:lnTo>
                  <a:pt x="213309" y="12371"/>
                </a:lnTo>
                <a:cubicBezTo>
                  <a:pt x="213309" y="12409"/>
                  <a:pt x="213320" y="12447"/>
                  <a:pt x="213336" y="12481"/>
                </a:cubicBezTo>
                <a:cubicBezTo>
                  <a:pt x="212939" y="12654"/>
                  <a:pt x="211752" y="13009"/>
                  <a:pt x="211752" y="13359"/>
                </a:cubicBezTo>
                <a:lnTo>
                  <a:pt x="213309" y="14352"/>
                </a:lnTo>
                <a:lnTo>
                  <a:pt x="214866" y="13359"/>
                </a:lnTo>
                <a:cubicBezTo>
                  <a:pt x="214866" y="13359"/>
                  <a:pt x="213536" y="12937"/>
                  <a:pt x="213336" y="12481"/>
                </a:cubicBezTo>
                <a:cubicBezTo>
                  <a:pt x="213495" y="12413"/>
                  <a:pt x="213531" y="12371"/>
                  <a:pt x="213309" y="12371"/>
                </a:cubicBezTo>
                <a:cubicBezTo>
                  <a:pt x="213309" y="12371"/>
                  <a:pt x="214866" y="11383"/>
                  <a:pt x="215644" y="11383"/>
                </a:cubicBezTo>
                <a:lnTo>
                  <a:pt x="216423" y="12865"/>
                </a:lnTo>
                <a:cubicBezTo>
                  <a:pt x="217202" y="12865"/>
                  <a:pt x="217980" y="11877"/>
                  <a:pt x="218759" y="11877"/>
                </a:cubicBezTo>
                <a:lnTo>
                  <a:pt x="219537" y="12865"/>
                </a:lnTo>
                <a:cubicBezTo>
                  <a:pt x="219537" y="12865"/>
                  <a:pt x="221873" y="12371"/>
                  <a:pt x="221873" y="11877"/>
                </a:cubicBezTo>
                <a:lnTo>
                  <a:pt x="220315" y="10888"/>
                </a:lnTo>
                <a:cubicBezTo>
                  <a:pt x="219537" y="11383"/>
                  <a:pt x="218759" y="11383"/>
                  <a:pt x="218759" y="11877"/>
                </a:cubicBezTo>
                <a:cubicBezTo>
                  <a:pt x="217980" y="11383"/>
                  <a:pt x="217202" y="10888"/>
                  <a:pt x="217202" y="10888"/>
                </a:cubicBezTo>
                <a:cubicBezTo>
                  <a:pt x="216423" y="10390"/>
                  <a:pt x="216423" y="9896"/>
                  <a:pt x="215644" y="9402"/>
                </a:cubicBezTo>
                <a:cubicBezTo>
                  <a:pt x="215644" y="9402"/>
                  <a:pt x="214866" y="8908"/>
                  <a:pt x="214087" y="8413"/>
                </a:cubicBezTo>
                <a:lnTo>
                  <a:pt x="213309" y="7425"/>
                </a:lnTo>
                <a:cubicBezTo>
                  <a:pt x="213309" y="7425"/>
                  <a:pt x="214866" y="6927"/>
                  <a:pt x="214866" y="6433"/>
                </a:cubicBezTo>
                <a:cubicBezTo>
                  <a:pt x="214866" y="6433"/>
                  <a:pt x="214087" y="5938"/>
                  <a:pt x="213309" y="5444"/>
                </a:cubicBezTo>
                <a:cubicBezTo>
                  <a:pt x="213309" y="4950"/>
                  <a:pt x="212531" y="4950"/>
                  <a:pt x="212531" y="4456"/>
                </a:cubicBezTo>
                <a:lnTo>
                  <a:pt x="214087" y="3464"/>
                </a:lnTo>
                <a:cubicBezTo>
                  <a:pt x="214087" y="3464"/>
                  <a:pt x="214866" y="4456"/>
                  <a:pt x="215644" y="4456"/>
                </a:cubicBezTo>
                <a:cubicBezTo>
                  <a:pt x="215644" y="4456"/>
                  <a:pt x="216423" y="3958"/>
                  <a:pt x="217202" y="3958"/>
                </a:cubicBezTo>
                <a:lnTo>
                  <a:pt x="217980" y="4950"/>
                </a:lnTo>
                <a:cubicBezTo>
                  <a:pt x="218759" y="4950"/>
                  <a:pt x="219537" y="5938"/>
                  <a:pt x="219537" y="5938"/>
                </a:cubicBezTo>
                <a:cubicBezTo>
                  <a:pt x="219537" y="5938"/>
                  <a:pt x="217980" y="6433"/>
                  <a:pt x="217980" y="6927"/>
                </a:cubicBezTo>
                <a:cubicBezTo>
                  <a:pt x="217980" y="6927"/>
                  <a:pt x="218759" y="7425"/>
                  <a:pt x="219537" y="7919"/>
                </a:cubicBezTo>
                <a:cubicBezTo>
                  <a:pt x="219537" y="8413"/>
                  <a:pt x="220315" y="8413"/>
                  <a:pt x="220315" y="8908"/>
                </a:cubicBezTo>
                <a:cubicBezTo>
                  <a:pt x="221094" y="9402"/>
                  <a:pt x="221094" y="9896"/>
                  <a:pt x="221873" y="9896"/>
                </a:cubicBezTo>
                <a:cubicBezTo>
                  <a:pt x="222651" y="10390"/>
                  <a:pt x="222651" y="10888"/>
                  <a:pt x="223430" y="11383"/>
                </a:cubicBezTo>
                <a:cubicBezTo>
                  <a:pt x="223430" y="11383"/>
                  <a:pt x="224208" y="11877"/>
                  <a:pt x="224208" y="12371"/>
                </a:cubicBezTo>
                <a:cubicBezTo>
                  <a:pt x="224986" y="12865"/>
                  <a:pt x="225765" y="13359"/>
                  <a:pt x="225765" y="13359"/>
                </a:cubicBezTo>
                <a:lnTo>
                  <a:pt x="227322" y="12371"/>
                </a:lnTo>
                <a:cubicBezTo>
                  <a:pt x="228101" y="12371"/>
                  <a:pt x="228879" y="13853"/>
                  <a:pt x="228879" y="13853"/>
                </a:cubicBezTo>
                <a:cubicBezTo>
                  <a:pt x="229658" y="13853"/>
                  <a:pt x="230436" y="12865"/>
                  <a:pt x="230436" y="12865"/>
                </a:cubicBezTo>
                <a:cubicBezTo>
                  <a:pt x="231214" y="12865"/>
                  <a:pt x="231993" y="13853"/>
                  <a:pt x="231993" y="13853"/>
                </a:cubicBezTo>
                <a:cubicBezTo>
                  <a:pt x="232772" y="14352"/>
                  <a:pt x="232772" y="14846"/>
                  <a:pt x="233550" y="14846"/>
                </a:cubicBezTo>
                <a:cubicBezTo>
                  <a:pt x="233550" y="15340"/>
                  <a:pt x="234329" y="15834"/>
                  <a:pt x="234329" y="16328"/>
                </a:cubicBezTo>
                <a:cubicBezTo>
                  <a:pt x="235108" y="16328"/>
                  <a:pt x="235885" y="17321"/>
                  <a:pt x="235885" y="17321"/>
                </a:cubicBezTo>
                <a:cubicBezTo>
                  <a:pt x="236664" y="17321"/>
                  <a:pt x="237442" y="16328"/>
                  <a:pt x="237442" y="16328"/>
                </a:cubicBezTo>
                <a:cubicBezTo>
                  <a:pt x="237442" y="15834"/>
                  <a:pt x="236664" y="15834"/>
                  <a:pt x="236664" y="15340"/>
                </a:cubicBezTo>
                <a:cubicBezTo>
                  <a:pt x="235885" y="14846"/>
                  <a:pt x="235885" y="14352"/>
                  <a:pt x="235108" y="14352"/>
                </a:cubicBezTo>
                <a:cubicBezTo>
                  <a:pt x="235108" y="13853"/>
                  <a:pt x="233550" y="13359"/>
                  <a:pt x="233550" y="13359"/>
                </a:cubicBezTo>
                <a:cubicBezTo>
                  <a:pt x="233550" y="12865"/>
                  <a:pt x="235108" y="12371"/>
                  <a:pt x="235885" y="12371"/>
                </a:cubicBezTo>
                <a:cubicBezTo>
                  <a:pt x="235885" y="11877"/>
                  <a:pt x="236664" y="11877"/>
                  <a:pt x="237442" y="11383"/>
                </a:cubicBezTo>
                <a:cubicBezTo>
                  <a:pt x="236664" y="11383"/>
                  <a:pt x="236664" y="10390"/>
                  <a:pt x="235885" y="10390"/>
                </a:cubicBezTo>
                <a:cubicBezTo>
                  <a:pt x="236664" y="10390"/>
                  <a:pt x="237442" y="9402"/>
                  <a:pt x="237442" y="9402"/>
                </a:cubicBezTo>
                <a:cubicBezTo>
                  <a:pt x="238221" y="9402"/>
                  <a:pt x="238221" y="10390"/>
                  <a:pt x="239000" y="10390"/>
                </a:cubicBezTo>
                <a:cubicBezTo>
                  <a:pt x="239778" y="10390"/>
                  <a:pt x="240557" y="9896"/>
                  <a:pt x="240557" y="9896"/>
                </a:cubicBezTo>
                <a:cubicBezTo>
                  <a:pt x="241335" y="9896"/>
                  <a:pt x="241335" y="10888"/>
                  <a:pt x="242113" y="10888"/>
                </a:cubicBezTo>
                <a:lnTo>
                  <a:pt x="243671" y="9896"/>
                </a:lnTo>
                <a:cubicBezTo>
                  <a:pt x="244449" y="9896"/>
                  <a:pt x="245228" y="10888"/>
                  <a:pt x="245228" y="10888"/>
                </a:cubicBezTo>
                <a:cubicBezTo>
                  <a:pt x="245228" y="11383"/>
                  <a:pt x="246007" y="11877"/>
                  <a:pt x="246784" y="12371"/>
                </a:cubicBezTo>
                <a:lnTo>
                  <a:pt x="247563" y="13359"/>
                </a:lnTo>
                <a:cubicBezTo>
                  <a:pt x="248342" y="13359"/>
                  <a:pt x="249120" y="12371"/>
                  <a:pt x="249120" y="12371"/>
                </a:cubicBezTo>
                <a:cubicBezTo>
                  <a:pt x="249899" y="12371"/>
                  <a:pt x="250677" y="13359"/>
                  <a:pt x="250677" y="13359"/>
                </a:cubicBezTo>
                <a:cubicBezTo>
                  <a:pt x="251455" y="13853"/>
                  <a:pt x="252234" y="12865"/>
                  <a:pt x="252234" y="12865"/>
                </a:cubicBezTo>
                <a:cubicBezTo>
                  <a:pt x="252234" y="12371"/>
                  <a:pt x="251455" y="11877"/>
                  <a:pt x="251455" y="11877"/>
                </a:cubicBezTo>
                <a:cubicBezTo>
                  <a:pt x="250677" y="11383"/>
                  <a:pt x="250677" y="10888"/>
                  <a:pt x="249899" y="10390"/>
                </a:cubicBezTo>
                <a:cubicBezTo>
                  <a:pt x="249120" y="10390"/>
                  <a:pt x="249120" y="9896"/>
                  <a:pt x="248342" y="9402"/>
                </a:cubicBezTo>
                <a:lnTo>
                  <a:pt x="247563" y="8413"/>
                </a:lnTo>
                <a:cubicBezTo>
                  <a:pt x="247563" y="7919"/>
                  <a:pt x="249120" y="7919"/>
                  <a:pt x="249120" y="7425"/>
                </a:cubicBezTo>
                <a:cubicBezTo>
                  <a:pt x="249120" y="7919"/>
                  <a:pt x="249899" y="8413"/>
                  <a:pt x="250677" y="8413"/>
                </a:cubicBezTo>
                <a:cubicBezTo>
                  <a:pt x="250677" y="8908"/>
                  <a:pt x="251455" y="9896"/>
                  <a:pt x="251455" y="9896"/>
                </a:cubicBezTo>
                <a:cubicBezTo>
                  <a:pt x="252234" y="9896"/>
                  <a:pt x="253012" y="8908"/>
                  <a:pt x="253012" y="8908"/>
                </a:cubicBezTo>
                <a:cubicBezTo>
                  <a:pt x="253791" y="8413"/>
                  <a:pt x="254570" y="8413"/>
                  <a:pt x="255348" y="7919"/>
                </a:cubicBezTo>
                <a:cubicBezTo>
                  <a:pt x="255348" y="8413"/>
                  <a:pt x="256905" y="8908"/>
                  <a:pt x="256127" y="8908"/>
                </a:cubicBezTo>
                <a:cubicBezTo>
                  <a:pt x="256127" y="9402"/>
                  <a:pt x="255348" y="9896"/>
                  <a:pt x="254570" y="9896"/>
                </a:cubicBezTo>
                <a:cubicBezTo>
                  <a:pt x="254570" y="9896"/>
                  <a:pt x="253012" y="10390"/>
                  <a:pt x="253012" y="10888"/>
                </a:cubicBezTo>
                <a:cubicBezTo>
                  <a:pt x="253012" y="10888"/>
                  <a:pt x="253791" y="11383"/>
                  <a:pt x="254570" y="11877"/>
                </a:cubicBezTo>
                <a:cubicBezTo>
                  <a:pt x="254570" y="12371"/>
                  <a:pt x="255348" y="12865"/>
                  <a:pt x="255348" y="12865"/>
                </a:cubicBezTo>
                <a:cubicBezTo>
                  <a:pt x="256127" y="13359"/>
                  <a:pt x="256127" y="13853"/>
                  <a:pt x="256905" y="14352"/>
                </a:cubicBezTo>
                <a:cubicBezTo>
                  <a:pt x="257683" y="14352"/>
                  <a:pt x="257683" y="14846"/>
                  <a:pt x="258462" y="15340"/>
                </a:cubicBezTo>
                <a:lnTo>
                  <a:pt x="259241" y="16328"/>
                </a:lnTo>
                <a:cubicBezTo>
                  <a:pt x="260019" y="16328"/>
                  <a:pt x="261577" y="15340"/>
                  <a:pt x="261577" y="15340"/>
                </a:cubicBezTo>
                <a:lnTo>
                  <a:pt x="260019" y="14352"/>
                </a:lnTo>
                <a:cubicBezTo>
                  <a:pt x="259241" y="13853"/>
                  <a:pt x="259241" y="13853"/>
                  <a:pt x="258462" y="13359"/>
                </a:cubicBezTo>
                <a:cubicBezTo>
                  <a:pt x="257683" y="12371"/>
                  <a:pt x="256905" y="11877"/>
                  <a:pt x="256127" y="10888"/>
                </a:cubicBezTo>
                <a:cubicBezTo>
                  <a:pt x="256905" y="10390"/>
                  <a:pt x="258462" y="9896"/>
                  <a:pt x="259241" y="9402"/>
                </a:cubicBezTo>
                <a:cubicBezTo>
                  <a:pt x="260019" y="9402"/>
                  <a:pt x="260019" y="10390"/>
                  <a:pt x="260798" y="10390"/>
                </a:cubicBezTo>
                <a:cubicBezTo>
                  <a:pt x="261577" y="10390"/>
                  <a:pt x="262354" y="9402"/>
                  <a:pt x="262354" y="9402"/>
                </a:cubicBezTo>
                <a:cubicBezTo>
                  <a:pt x="263133" y="9896"/>
                  <a:pt x="263133" y="10888"/>
                  <a:pt x="263912" y="10888"/>
                </a:cubicBezTo>
                <a:cubicBezTo>
                  <a:pt x="264690" y="10888"/>
                  <a:pt x="265469" y="9896"/>
                  <a:pt x="265469" y="9896"/>
                </a:cubicBezTo>
                <a:cubicBezTo>
                  <a:pt x="266247" y="9896"/>
                  <a:pt x="266247" y="10888"/>
                  <a:pt x="267026" y="10888"/>
                </a:cubicBezTo>
                <a:lnTo>
                  <a:pt x="268582" y="10390"/>
                </a:lnTo>
                <a:cubicBezTo>
                  <a:pt x="268582" y="9896"/>
                  <a:pt x="267026" y="9402"/>
                  <a:pt x="267026" y="8908"/>
                </a:cubicBezTo>
                <a:lnTo>
                  <a:pt x="269361" y="8413"/>
                </a:lnTo>
                <a:cubicBezTo>
                  <a:pt x="269361" y="8413"/>
                  <a:pt x="270140" y="8908"/>
                  <a:pt x="270140" y="9402"/>
                </a:cubicBezTo>
                <a:cubicBezTo>
                  <a:pt x="270918" y="9402"/>
                  <a:pt x="270918" y="10390"/>
                  <a:pt x="271697" y="10390"/>
                </a:cubicBezTo>
                <a:cubicBezTo>
                  <a:pt x="270918" y="10888"/>
                  <a:pt x="269361" y="11383"/>
                  <a:pt x="268582" y="11877"/>
                </a:cubicBezTo>
                <a:cubicBezTo>
                  <a:pt x="269361" y="12865"/>
                  <a:pt x="270140" y="13359"/>
                  <a:pt x="270918" y="14352"/>
                </a:cubicBezTo>
                <a:cubicBezTo>
                  <a:pt x="272476" y="13853"/>
                  <a:pt x="273253" y="13359"/>
                  <a:pt x="274032" y="12865"/>
                </a:cubicBezTo>
                <a:cubicBezTo>
                  <a:pt x="273253" y="11877"/>
                  <a:pt x="272476" y="11383"/>
                  <a:pt x="271697" y="10390"/>
                </a:cubicBezTo>
                <a:lnTo>
                  <a:pt x="273253" y="9402"/>
                </a:lnTo>
                <a:cubicBezTo>
                  <a:pt x="274032" y="9402"/>
                  <a:pt x="274811" y="10390"/>
                  <a:pt x="274811" y="10888"/>
                </a:cubicBezTo>
                <a:cubicBezTo>
                  <a:pt x="275589" y="10888"/>
                  <a:pt x="275589" y="11383"/>
                  <a:pt x="276368" y="11877"/>
                </a:cubicBezTo>
                <a:lnTo>
                  <a:pt x="277147" y="12865"/>
                </a:lnTo>
                <a:cubicBezTo>
                  <a:pt x="277925" y="12865"/>
                  <a:pt x="278703" y="11877"/>
                  <a:pt x="279482" y="11877"/>
                </a:cubicBezTo>
                <a:cubicBezTo>
                  <a:pt x="279482" y="11877"/>
                  <a:pt x="280260" y="12865"/>
                  <a:pt x="280260" y="13359"/>
                </a:cubicBezTo>
                <a:lnTo>
                  <a:pt x="278703" y="13853"/>
                </a:lnTo>
                <a:cubicBezTo>
                  <a:pt x="278703" y="14352"/>
                  <a:pt x="280260" y="14846"/>
                  <a:pt x="280260" y="15340"/>
                </a:cubicBezTo>
                <a:cubicBezTo>
                  <a:pt x="280260" y="15340"/>
                  <a:pt x="281039" y="16328"/>
                  <a:pt x="281817" y="16328"/>
                </a:cubicBezTo>
                <a:cubicBezTo>
                  <a:pt x="281817" y="16328"/>
                  <a:pt x="282596" y="15340"/>
                  <a:pt x="283375" y="15340"/>
                </a:cubicBezTo>
                <a:cubicBezTo>
                  <a:pt x="283375" y="14846"/>
                  <a:pt x="281817" y="14352"/>
                  <a:pt x="281817" y="14352"/>
                </a:cubicBezTo>
                <a:cubicBezTo>
                  <a:pt x="281817" y="13853"/>
                  <a:pt x="283375" y="13853"/>
                  <a:pt x="283375" y="13359"/>
                </a:cubicBezTo>
                <a:cubicBezTo>
                  <a:pt x="284152" y="12865"/>
                  <a:pt x="284931" y="12865"/>
                  <a:pt x="285710" y="12371"/>
                </a:cubicBezTo>
                <a:cubicBezTo>
                  <a:pt x="285710" y="12371"/>
                  <a:pt x="284152" y="11877"/>
                  <a:pt x="284152" y="11383"/>
                </a:cubicBezTo>
                <a:lnTo>
                  <a:pt x="282596" y="12371"/>
                </a:lnTo>
                <a:cubicBezTo>
                  <a:pt x="281817" y="12371"/>
                  <a:pt x="281039" y="11383"/>
                  <a:pt x="281039" y="11383"/>
                </a:cubicBezTo>
                <a:cubicBezTo>
                  <a:pt x="280260" y="10888"/>
                  <a:pt x="280260" y="10390"/>
                  <a:pt x="279482" y="9896"/>
                </a:cubicBezTo>
                <a:cubicBezTo>
                  <a:pt x="279482" y="9896"/>
                  <a:pt x="278703" y="9402"/>
                  <a:pt x="277925" y="8908"/>
                </a:cubicBezTo>
                <a:cubicBezTo>
                  <a:pt x="277925" y="8908"/>
                  <a:pt x="277147" y="8413"/>
                  <a:pt x="277147" y="7919"/>
                </a:cubicBezTo>
                <a:cubicBezTo>
                  <a:pt x="277147" y="7425"/>
                  <a:pt x="275589" y="6927"/>
                  <a:pt x="275589" y="6927"/>
                </a:cubicBezTo>
                <a:cubicBezTo>
                  <a:pt x="275589" y="6433"/>
                  <a:pt x="277147" y="5938"/>
                  <a:pt x="277147" y="5938"/>
                </a:cubicBezTo>
                <a:lnTo>
                  <a:pt x="278703" y="6927"/>
                </a:lnTo>
                <a:cubicBezTo>
                  <a:pt x="279482" y="6927"/>
                  <a:pt x="280260" y="6433"/>
                  <a:pt x="280260" y="6433"/>
                </a:cubicBezTo>
                <a:cubicBezTo>
                  <a:pt x="281039" y="6433"/>
                  <a:pt x="281039" y="7425"/>
                  <a:pt x="281817" y="7425"/>
                </a:cubicBezTo>
                <a:lnTo>
                  <a:pt x="283375" y="6433"/>
                </a:lnTo>
                <a:lnTo>
                  <a:pt x="284931" y="5444"/>
                </a:lnTo>
                <a:cubicBezTo>
                  <a:pt x="285710" y="5938"/>
                  <a:pt x="286488" y="6433"/>
                  <a:pt x="286488" y="6927"/>
                </a:cubicBezTo>
                <a:cubicBezTo>
                  <a:pt x="287267" y="6927"/>
                  <a:pt x="287267" y="7425"/>
                  <a:pt x="288046" y="7919"/>
                </a:cubicBezTo>
                <a:cubicBezTo>
                  <a:pt x="288824" y="8413"/>
                  <a:pt x="289602" y="9402"/>
                  <a:pt x="290381" y="9896"/>
                </a:cubicBezTo>
                <a:cubicBezTo>
                  <a:pt x="291159" y="10888"/>
                  <a:pt x="292716" y="11383"/>
                  <a:pt x="293495" y="12371"/>
                </a:cubicBezTo>
                <a:cubicBezTo>
                  <a:pt x="293495" y="12371"/>
                  <a:pt x="294274" y="12865"/>
                  <a:pt x="294274" y="13359"/>
                </a:cubicBezTo>
                <a:cubicBezTo>
                  <a:pt x="295051" y="13853"/>
                  <a:pt x="295830" y="13853"/>
                  <a:pt x="295830" y="14352"/>
                </a:cubicBezTo>
                <a:cubicBezTo>
                  <a:pt x="295830" y="14846"/>
                  <a:pt x="297387" y="15340"/>
                  <a:pt x="297387" y="15340"/>
                </a:cubicBezTo>
                <a:cubicBezTo>
                  <a:pt x="297387" y="15834"/>
                  <a:pt x="295830" y="16328"/>
                  <a:pt x="295830" y="16328"/>
                </a:cubicBezTo>
                <a:cubicBezTo>
                  <a:pt x="295051" y="16827"/>
                  <a:pt x="296609" y="17321"/>
                  <a:pt x="296609" y="17321"/>
                </a:cubicBezTo>
                <a:cubicBezTo>
                  <a:pt x="296609" y="17321"/>
                  <a:pt x="298945" y="16827"/>
                  <a:pt x="298166" y="16827"/>
                </a:cubicBezTo>
                <a:cubicBezTo>
                  <a:pt x="298166" y="16328"/>
                  <a:pt x="297387" y="15834"/>
                  <a:pt x="297387" y="15340"/>
                </a:cubicBezTo>
                <a:lnTo>
                  <a:pt x="298945" y="14846"/>
                </a:lnTo>
                <a:cubicBezTo>
                  <a:pt x="298945" y="14352"/>
                  <a:pt x="298166" y="13853"/>
                  <a:pt x="297387" y="13853"/>
                </a:cubicBezTo>
                <a:cubicBezTo>
                  <a:pt x="297387" y="13359"/>
                  <a:pt x="296609" y="12865"/>
                  <a:pt x="296609" y="12371"/>
                </a:cubicBezTo>
                <a:cubicBezTo>
                  <a:pt x="296609" y="12371"/>
                  <a:pt x="297387" y="11877"/>
                  <a:pt x="298166" y="11877"/>
                </a:cubicBezTo>
                <a:cubicBezTo>
                  <a:pt x="298166" y="11383"/>
                  <a:pt x="299722" y="10888"/>
                  <a:pt x="299722" y="10888"/>
                </a:cubicBezTo>
                <a:lnTo>
                  <a:pt x="298166" y="9896"/>
                </a:lnTo>
                <a:cubicBezTo>
                  <a:pt x="298166" y="9402"/>
                  <a:pt x="299722" y="8908"/>
                  <a:pt x="300501" y="8908"/>
                </a:cubicBezTo>
                <a:cubicBezTo>
                  <a:pt x="300501" y="8413"/>
                  <a:pt x="301280" y="8413"/>
                  <a:pt x="302058" y="7919"/>
                </a:cubicBezTo>
                <a:cubicBezTo>
                  <a:pt x="302058" y="7919"/>
                  <a:pt x="300501" y="7425"/>
                  <a:pt x="300501" y="6927"/>
                </a:cubicBezTo>
                <a:lnTo>
                  <a:pt x="302058" y="5938"/>
                </a:lnTo>
                <a:cubicBezTo>
                  <a:pt x="302837" y="5938"/>
                  <a:pt x="303616" y="6927"/>
                  <a:pt x="303616" y="7425"/>
                </a:cubicBezTo>
                <a:cubicBezTo>
                  <a:pt x="303616" y="7425"/>
                  <a:pt x="305172" y="7919"/>
                  <a:pt x="305172" y="8413"/>
                </a:cubicBezTo>
                <a:cubicBezTo>
                  <a:pt x="305172" y="8413"/>
                  <a:pt x="302837" y="8908"/>
                  <a:pt x="303616" y="8908"/>
                </a:cubicBezTo>
                <a:cubicBezTo>
                  <a:pt x="303616" y="9402"/>
                  <a:pt x="304394" y="9896"/>
                  <a:pt x="304394" y="10390"/>
                </a:cubicBezTo>
                <a:cubicBezTo>
                  <a:pt x="305172" y="10888"/>
                  <a:pt x="305951" y="11877"/>
                  <a:pt x="307508" y="12371"/>
                </a:cubicBezTo>
                <a:cubicBezTo>
                  <a:pt x="307508" y="11877"/>
                  <a:pt x="309065" y="11877"/>
                  <a:pt x="309065" y="11383"/>
                </a:cubicBezTo>
                <a:cubicBezTo>
                  <a:pt x="309065" y="11383"/>
                  <a:pt x="307508" y="10888"/>
                  <a:pt x="307508" y="10390"/>
                </a:cubicBezTo>
                <a:lnTo>
                  <a:pt x="309065" y="9896"/>
                </a:lnTo>
                <a:cubicBezTo>
                  <a:pt x="309844" y="9402"/>
                  <a:pt x="310621" y="10888"/>
                  <a:pt x="310621" y="10888"/>
                </a:cubicBezTo>
                <a:cubicBezTo>
                  <a:pt x="310621" y="10888"/>
                  <a:pt x="311400" y="11877"/>
                  <a:pt x="312179" y="11877"/>
                </a:cubicBezTo>
                <a:cubicBezTo>
                  <a:pt x="312179" y="11877"/>
                  <a:pt x="313736" y="11383"/>
                  <a:pt x="313736" y="10888"/>
                </a:cubicBezTo>
                <a:lnTo>
                  <a:pt x="312179" y="9896"/>
                </a:lnTo>
                <a:cubicBezTo>
                  <a:pt x="312179" y="9402"/>
                  <a:pt x="313736" y="9402"/>
                  <a:pt x="314515" y="8908"/>
                </a:cubicBezTo>
                <a:cubicBezTo>
                  <a:pt x="314515" y="8908"/>
                  <a:pt x="312957" y="8413"/>
                  <a:pt x="312957" y="7919"/>
                </a:cubicBezTo>
                <a:cubicBezTo>
                  <a:pt x="312957" y="7425"/>
                  <a:pt x="314515" y="7425"/>
                  <a:pt x="314515" y="6927"/>
                </a:cubicBezTo>
                <a:cubicBezTo>
                  <a:pt x="316071" y="6433"/>
                  <a:pt x="316850" y="5938"/>
                  <a:pt x="318407" y="5444"/>
                </a:cubicBezTo>
                <a:cubicBezTo>
                  <a:pt x="319186" y="5938"/>
                  <a:pt x="319964" y="6927"/>
                  <a:pt x="320743" y="7425"/>
                </a:cubicBezTo>
                <a:cubicBezTo>
                  <a:pt x="321521" y="7919"/>
                  <a:pt x="321521" y="8413"/>
                  <a:pt x="322299" y="8908"/>
                </a:cubicBezTo>
                <a:cubicBezTo>
                  <a:pt x="322299" y="8908"/>
                  <a:pt x="323078" y="9402"/>
                  <a:pt x="323078" y="9896"/>
                </a:cubicBezTo>
                <a:cubicBezTo>
                  <a:pt x="323078" y="9896"/>
                  <a:pt x="321521" y="10390"/>
                  <a:pt x="321521" y="10888"/>
                </a:cubicBezTo>
                <a:cubicBezTo>
                  <a:pt x="321521" y="10888"/>
                  <a:pt x="323078" y="11383"/>
                  <a:pt x="323078" y="11877"/>
                </a:cubicBezTo>
                <a:cubicBezTo>
                  <a:pt x="323078" y="12371"/>
                  <a:pt x="323856" y="12865"/>
                  <a:pt x="324635" y="12865"/>
                </a:cubicBezTo>
                <a:cubicBezTo>
                  <a:pt x="324635" y="13359"/>
                  <a:pt x="325414" y="13853"/>
                  <a:pt x="325414" y="13853"/>
                </a:cubicBezTo>
                <a:cubicBezTo>
                  <a:pt x="325414" y="14352"/>
                  <a:pt x="323856" y="14846"/>
                  <a:pt x="323856" y="14846"/>
                </a:cubicBezTo>
                <a:cubicBezTo>
                  <a:pt x="323856" y="14846"/>
                  <a:pt x="324635" y="15834"/>
                  <a:pt x="325414" y="15834"/>
                </a:cubicBezTo>
                <a:lnTo>
                  <a:pt x="326970" y="15340"/>
                </a:lnTo>
                <a:cubicBezTo>
                  <a:pt x="326970" y="14846"/>
                  <a:pt x="325414" y="14352"/>
                  <a:pt x="325414" y="13853"/>
                </a:cubicBezTo>
                <a:lnTo>
                  <a:pt x="326970" y="13359"/>
                </a:lnTo>
                <a:cubicBezTo>
                  <a:pt x="327749" y="12865"/>
                  <a:pt x="328527" y="12371"/>
                  <a:pt x="329306" y="12371"/>
                </a:cubicBezTo>
                <a:cubicBezTo>
                  <a:pt x="329306" y="12371"/>
                  <a:pt x="330863" y="11877"/>
                  <a:pt x="330863" y="11383"/>
                </a:cubicBezTo>
                <a:lnTo>
                  <a:pt x="329306" y="10390"/>
                </a:lnTo>
                <a:lnTo>
                  <a:pt x="330863" y="9402"/>
                </a:lnTo>
                <a:cubicBezTo>
                  <a:pt x="331641" y="9402"/>
                  <a:pt x="333198" y="8908"/>
                  <a:pt x="333198" y="8908"/>
                </a:cubicBezTo>
                <a:cubicBezTo>
                  <a:pt x="333198" y="8413"/>
                  <a:pt x="331641" y="7919"/>
                  <a:pt x="331641" y="7425"/>
                </a:cubicBezTo>
                <a:lnTo>
                  <a:pt x="333198" y="6927"/>
                </a:lnTo>
                <a:cubicBezTo>
                  <a:pt x="333198" y="6433"/>
                  <a:pt x="331641" y="5938"/>
                  <a:pt x="332420" y="5444"/>
                </a:cubicBezTo>
                <a:lnTo>
                  <a:pt x="333977" y="4950"/>
                </a:lnTo>
                <a:cubicBezTo>
                  <a:pt x="333977" y="4950"/>
                  <a:pt x="334756" y="3958"/>
                  <a:pt x="335534" y="3958"/>
                </a:cubicBezTo>
                <a:cubicBezTo>
                  <a:pt x="336312" y="3958"/>
                  <a:pt x="336312" y="4950"/>
                  <a:pt x="337091" y="4950"/>
                </a:cubicBezTo>
                <a:lnTo>
                  <a:pt x="334756" y="5938"/>
                </a:lnTo>
                <a:cubicBezTo>
                  <a:pt x="334756" y="6433"/>
                  <a:pt x="336312" y="6927"/>
                  <a:pt x="336312" y="6927"/>
                </a:cubicBezTo>
                <a:cubicBezTo>
                  <a:pt x="336312" y="7425"/>
                  <a:pt x="334756" y="7425"/>
                  <a:pt x="334756" y="7919"/>
                </a:cubicBezTo>
                <a:lnTo>
                  <a:pt x="336312" y="8908"/>
                </a:lnTo>
                <a:cubicBezTo>
                  <a:pt x="336312" y="8908"/>
                  <a:pt x="337869" y="8413"/>
                  <a:pt x="337869" y="7919"/>
                </a:cubicBezTo>
                <a:lnTo>
                  <a:pt x="336312" y="6927"/>
                </a:lnTo>
                <a:lnTo>
                  <a:pt x="337869" y="5938"/>
                </a:lnTo>
                <a:cubicBezTo>
                  <a:pt x="338648" y="6433"/>
                  <a:pt x="339426" y="7425"/>
                  <a:pt x="339426" y="7425"/>
                </a:cubicBezTo>
                <a:cubicBezTo>
                  <a:pt x="340205" y="7425"/>
                  <a:pt x="340984" y="6433"/>
                  <a:pt x="340984" y="6433"/>
                </a:cubicBezTo>
                <a:cubicBezTo>
                  <a:pt x="341761" y="6433"/>
                  <a:pt x="341761" y="7425"/>
                  <a:pt x="342540" y="7425"/>
                </a:cubicBezTo>
                <a:cubicBezTo>
                  <a:pt x="343319" y="7425"/>
                  <a:pt x="344097" y="6433"/>
                  <a:pt x="344097" y="6927"/>
                </a:cubicBezTo>
                <a:cubicBezTo>
                  <a:pt x="344876" y="6927"/>
                  <a:pt x="345655" y="7425"/>
                  <a:pt x="345655" y="7919"/>
                </a:cubicBezTo>
                <a:lnTo>
                  <a:pt x="344097" y="8413"/>
                </a:lnTo>
                <a:cubicBezTo>
                  <a:pt x="344097" y="8908"/>
                  <a:pt x="345655" y="9402"/>
                  <a:pt x="344876" y="9896"/>
                </a:cubicBezTo>
                <a:lnTo>
                  <a:pt x="343319" y="10390"/>
                </a:lnTo>
                <a:cubicBezTo>
                  <a:pt x="343319" y="10888"/>
                  <a:pt x="344876" y="11383"/>
                  <a:pt x="344876" y="11877"/>
                </a:cubicBezTo>
                <a:lnTo>
                  <a:pt x="346433" y="10888"/>
                </a:lnTo>
                <a:lnTo>
                  <a:pt x="347990" y="11877"/>
                </a:lnTo>
                <a:cubicBezTo>
                  <a:pt x="347990" y="12371"/>
                  <a:pt x="348768" y="12865"/>
                  <a:pt x="349547" y="12865"/>
                </a:cubicBezTo>
                <a:cubicBezTo>
                  <a:pt x="349547" y="13359"/>
                  <a:pt x="347211" y="13853"/>
                  <a:pt x="347211" y="13853"/>
                </a:cubicBezTo>
                <a:lnTo>
                  <a:pt x="348768" y="14846"/>
                </a:lnTo>
                <a:lnTo>
                  <a:pt x="350325" y="14352"/>
                </a:lnTo>
                <a:cubicBezTo>
                  <a:pt x="351104" y="14352"/>
                  <a:pt x="351883" y="15340"/>
                  <a:pt x="351883" y="15340"/>
                </a:cubicBezTo>
                <a:cubicBezTo>
                  <a:pt x="352660" y="15834"/>
                  <a:pt x="352660" y="15834"/>
                  <a:pt x="353439" y="16328"/>
                </a:cubicBezTo>
                <a:cubicBezTo>
                  <a:pt x="353439" y="16827"/>
                  <a:pt x="354218" y="17321"/>
                  <a:pt x="354218" y="17321"/>
                </a:cubicBezTo>
                <a:cubicBezTo>
                  <a:pt x="354218" y="17815"/>
                  <a:pt x="352660" y="17815"/>
                  <a:pt x="352660" y="18309"/>
                </a:cubicBezTo>
                <a:cubicBezTo>
                  <a:pt x="352660" y="18803"/>
                  <a:pt x="354218" y="19297"/>
                  <a:pt x="354218" y="19297"/>
                </a:cubicBezTo>
                <a:lnTo>
                  <a:pt x="355775" y="18803"/>
                </a:lnTo>
                <a:cubicBezTo>
                  <a:pt x="355775" y="18309"/>
                  <a:pt x="354218" y="17815"/>
                  <a:pt x="354218" y="17321"/>
                </a:cubicBezTo>
                <a:lnTo>
                  <a:pt x="356554" y="16827"/>
                </a:lnTo>
                <a:cubicBezTo>
                  <a:pt x="355775" y="16328"/>
                  <a:pt x="354996" y="15834"/>
                  <a:pt x="354996" y="15340"/>
                </a:cubicBezTo>
                <a:cubicBezTo>
                  <a:pt x="354218" y="15340"/>
                  <a:pt x="354218" y="14846"/>
                  <a:pt x="353439" y="14352"/>
                </a:cubicBezTo>
                <a:lnTo>
                  <a:pt x="351883" y="13359"/>
                </a:lnTo>
                <a:cubicBezTo>
                  <a:pt x="352660" y="13359"/>
                  <a:pt x="353439" y="12371"/>
                  <a:pt x="354218" y="12371"/>
                </a:cubicBezTo>
                <a:cubicBezTo>
                  <a:pt x="354218" y="12371"/>
                  <a:pt x="354996" y="11877"/>
                  <a:pt x="355775" y="11877"/>
                </a:cubicBezTo>
                <a:cubicBezTo>
                  <a:pt x="354996" y="11383"/>
                  <a:pt x="354996" y="10888"/>
                  <a:pt x="354218" y="10390"/>
                </a:cubicBezTo>
                <a:cubicBezTo>
                  <a:pt x="354218" y="10390"/>
                  <a:pt x="353439" y="9896"/>
                  <a:pt x="353439" y="9402"/>
                </a:cubicBezTo>
                <a:cubicBezTo>
                  <a:pt x="352660" y="9402"/>
                  <a:pt x="351883" y="8413"/>
                  <a:pt x="351883" y="8413"/>
                </a:cubicBezTo>
                <a:lnTo>
                  <a:pt x="353439" y="7425"/>
                </a:lnTo>
                <a:cubicBezTo>
                  <a:pt x="353439" y="7425"/>
                  <a:pt x="354218" y="8413"/>
                  <a:pt x="354996" y="8413"/>
                </a:cubicBezTo>
                <a:cubicBezTo>
                  <a:pt x="355775" y="9402"/>
                  <a:pt x="356554" y="9896"/>
                  <a:pt x="357332" y="10888"/>
                </a:cubicBezTo>
                <a:cubicBezTo>
                  <a:pt x="357332" y="11383"/>
                  <a:pt x="358889" y="11383"/>
                  <a:pt x="358889" y="11877"/>
                </a:cubicBezTo>
                <a:cubicBezTo>
                  <a:pt x="358889" y="12371"/>
                  <a:pt x="357332" y="12371"/>
                  <a:pt x="357332" y="12865"/>
                </a:cubicBezTo>
                <a:lnTo>
                  <a:pt x="358110" y="13853"/>
                </a:lnTo>
                <a:cubicBezTo>
                  <a:pt x="358110" y="13853"/>
                  <a:pt x="359667" y="12865"/>
                  <a:pt x="360446" y="12865"/>
                </a:cubicBezTo>
                <a:lnTo>
                  <a:pt x="361225" y="13853"/>
                </a:lnTo>
                <a:cubicBezTo>
                  <a:pt x="361225" y="14352"/>
                  <a:pt x="359667" y="14846"/>
                  <a:pt x="359667" y="14846"/>
                </a:cubicBezTo>
                <a:cubicBezTo>
                  <a:pt x="359667" y="15340"/>
                  <a:pt x="361225" y="15834"/>
                  <a:pt x="361225" y="15834"/>
                </a:cubicBezTo>
                <a:cubicBezTo>
                  <a:pt x="361225" y="15834"/>
                  <a:pt x="362003" y="15340"/>
                  <a:pt x="362781" y="15340"/>
                </a:cubicBezTo>
                <a:cubicBezTo>
                  <a:pt x="362781" y="14846"/>
                  <a:pt x="364338" y="14352"/>
                  <a:pt x="364338" y="14352"/>
                </a:cubicBezTo>
                <a:lnTo>
                  <a:pt x="363560" y="13359"/>
                </a:lnTo>
                <a:cubicBezTo>
                  <a:pt x="362781" y="12865"/>
                  <a:pt x="362003" y="12371"/>
                  <a:pt x="362003" y="12371"/>
                </a:cubicBezTo>
                <a:cubicBezTo>
                  <a:pt x="361225" y="11877"/>
                  <a:pt x="361225" y="11383"/>
                  <a:pt x="360446" y="10888"/>
                </a:cubicBezTo>
                <a:lnTo>
                  <a:pt x="362003" y="10390"/>
                </a:lnTo>
                <a:cubicBezTo>
                  <a:pt x="362781" y="9896"/>
                  <a:pt x="361225" y="9402"/>
                  <a:pt x="361225" y="8908"/>
                </a:cubicBezTo>
                <a:lnTo>
                  <a:pt x="362781" y="8413"/>
                </a:lnTo>
                <a:cubicBezTo>
                  <a:pt x="362781" y="8413"/>
                  <a:pt x="363560" y="9402"/>
                  <a:pt x="364338" y="9402"/>
                </a:cubicBezTo>
                <a:cubicBezTo>
                  <a:pt x="364338" y="9896"/>
                  <a:pt x="365117" y="9896"/>
                  <a:pt x="365117" y="10390"/>
                </a:cubicBezTo>
                <a:cubicBezTo>
                  <a:pt x="365895" y="10888"/>
                  <a:pt x="365895" y="11383"/>
                  <a:pt x="366674" y="11383"/>
                </a:cubicBezTo>
                <a:cubicBezTo>
                  <a:pt x="366674" y="11877"/>
                  <a:pt x="368230" y="12371"/>
                  <a:pt x="368230" y="12865"/>
                </a:cubicBezTo>
                <a:lnTo>
                  <a:pt x="365895" y="13359"/>
                </a:lnTo>
                <a:cubicBezTo>
                  <a:pt x="366674" y="13853"/>
                  <a:pt x="367453" y="14352"/>
                  <a:pt x="367453" y="14846"/>
                </a:cubicBezTo>
                <a:cubicBezTo>
                  <a:pt x="368230" y="14846"/>
                  <a:pt x="368230" y="15340"/>
                  <a:pt x="369009" y="15834"/>
                </a:cubicBezTo>
                <a:cubicBezTo>
                  <a:pt x="369009" y="15834"/>
                  <a:pt x="369788" y="16827"/>
                  <a:pt x="370566" y="16827"/>
                </a:cubicBezTo>
                <a:lnTo>
                  <a:pt x="372124" y="15834"/>
                </a:lnTo>
                <a:lnTo>
                  <a:pt x="373680" y="15340"/>
                </a:lnTo>
                <a:cubicBezTo>
                  <a:pt x="373680" y="15340"/>
                  <a:pt x="374459" y="16328"/>
                  <a:pt x="375237" y="16328"/>
                </a:cubicBezTo>
                <a:cubicBezTo>
                  <a:pt x="375237" y="16827"/>
                  <a:pt x="376016" y="16827"/>
                  <a:pt x="376016" y="17321"/>
                </a:cubicBezTo>
                <a:cubicBezTo>
                  <a:pt x="376795" y="17321"/>
                  <a:pt x="378352" y="16827"/>
                  <a:pt x="378352" y="16328"/>
                </a:cubicBezTo>
                <a:cubicBezTo>
                  <a:pt x="378352" y="16328"/>
                  <a:pt x="376795" y="15834"/>
                  <a:pt x="376795" y="15340"/>
                </a:cubicBezTo>
                <a:cubicBezTo>
                  <a:pt x="376016" y="14846"/>
                  <a:pt x="376016" y="14846"/>
                  <a:pt x="375237" y="14352"/>
                </a:cubicBezTo>
                <a:lnTo>
                  <a:pt x="374459" y="13359"/>
                </a:lnTo>
                <a:cubicBezTo>
                  <a:pt x="374459" y="12865"/>
                  <a:pt x="375237" y="12371"/>
                  <a:pt x="376016" y="12371"/>
                </a:cubicBezTo>
                <a:cubicBezTo>
                  <a:pt x="376016" y="12371"/>
                  <a:pt x="376795" y="11383"/>
                  <a:pt x="377573" y="11383"/>
                </a:cubicBezTo>
                <a:cubicBezTo>
                  <a:pt x="377573" y="11383"/>
                  <a:pt x="378352" y="12371"/>
                  <a:pt x="379130" y="12371"/>
                </a:cubicBezTo>
                <a:cubicBezTo>
                  <a:pt x="379130" y="12865"/>
                  <a:pt x="380687" y="11877"/>
                  <a:pt x="380687" y="11877"/>
                </a:cubicBezTo>
                <a:cubicBezTo>
                  <a:pt x="381465" y="11383"/>
                  <a:pt x="382244" y="11383"/>
                  <a:pt x="382244" y="10888"/>
                </a:cubicBezTo>
                <a:lnTo>
                  <a:pt x="380687" y="9896"/>
                </a:lnTo>
                <a:cubicBezTo>
                  <a:pt x="381465" y="9402"/>
                  <a:pt x="383023" y="9402"/>
                  <a:pt x="383023" y="8908"/>
                </a:cubicBezTo>
                <a:cubicBezTo>
                  <a:pt x="383023" y="8908"/>
                  <a:pt x="383801" y="7919"/>
                  <a:pt x="384579" y="7919"/>
                </a:cubicBezTo>
                <a:cubicBezTo>
                  <a:pt x="384579" y="7919"/>
                  <a:pt x="386136" y="8908"/>
                  <a:pt x="386136" y="9402"/>
                </a:cubicBezTo>
                <a:lnTo>
                  <a:pt x="383801" y="9896"/>
                </a:lnTo>
                <a:cubicBezTo>
                  <a:pt x="383801" y="10390"/>
                  <a:pt x="385358" y="10888"/>
                  <a:pt x="385358" y="11383"/>
                </a:cubicBezTo>
                <a:lnTo>
                  <a:pt x="383801" y="11877"/>
                </a:lnTo>
                <a:cubicBezTo>
                  <a:pt x="383023" y="12371"/>
                  <a:pt x="382244" y="12371"/>
                  <a:pt x="382244" y="12865"/>
                </a:cubicBezTo>
                <a:cubicBezTo>
                  <a:pt x="383023" y="13853"/>
                  <a:pt x="383801" y="14352"/>
                  <a:pt x="384579" y="14846"/>
                </a:cubicBezTo>
                <a:cubicBezTo>
                  <a:pt x="384579" y="14846"/>
                  <a:pt x="386136" y="14846"/>
                  <a:pt x="386136" y="14352"/>
                </a:cubicBezTo>
                <a:cubicBezTo>
                  <a:pt x="386136" y="13853"/>
                  <a:pt x="385358" y="13359"/>
                  <a:pt x="385358" y="13359"/>
                </a:cubicBezTo>
                <a:cubicBezTo>
                  <a:pt x="385358" y="12865"/>
                  <a:pt x="386915" y="12371"/>
                  <a:pt x="386915" y="12371"/>
                </a:cubicBezTo>
                <a:cubicBezTo>
                  <a:pt x="386915" y="11877"/>
                  <a:pt x="385358" y="11383"/>
                  <a:pt x="385358" y="11383"/>
                </a:cubicBezTo>
                <a:cubicBezTo>
                  <a:pt x="385358" y="10888"/>
                  <a:pt x="386915" y="10390"/>
                  <a:pt x="386915" y="10390"/>
                </a:cubicBezTo>
                <a:cubicBezTo>
                  <a:pt x="387694" y="9896"/>
                  <a:pt x="388472" y="9896"/>
                  <a:pt x="389251" y="9402"/>
                </a:cubicBezTo>
                <a:cubicBezTo>
                  <a:pt x="389251" y="9896"/>
                  <a:pt x="390029" y="10390"/>
                  <a:pt x="390029" y="10390"/>
                </a:cubicBezTo>
                <a:cubicBezTo>
                  <a:pt x="390807" y="10888"/>
                  <a:pt x="390807" y="11383"/>
                  <a:pt x="391586" y="11877"/>
                </a:cubicBezTo>
                <a:lnTo>
                  <a:pt x="393143" y="10888"/>
                </a:lnTo>
                <a:cubicBezTo>
                  <a:pt x="393922" y="10888"/>
                  <a:pt x="393922" y="11877"/>
                  <a:pt x="394700" y="11877"/>
                </a:cubicBezTo>
                <a:cubicBezTo>
                  <a:pt x="395478" y="11877"/>
                  <a:pt x="396257" y="10888"/>
                  <a:pt x="396257" y="11383"/>
                </a:cubicBezTo>
                <a:cubicBezTo>
                  <a:pt x="397035" y="11383"/>
                  <a:pt x="397035" y="12371"/>
                  <a:pt x="397814" y="12371"/>
                </a:cubicBezTo>
                <a:cubicBezTo>
                  <a:pt x="398593" y="12371"/>
                  <a:pt x="398593" y="11383"/>
                  <a:pt x="399371" y="11383"/>
                </a:cubicBezTo>
                <a:cubicBezTo>
                  <a:pt x="400150" y="11383"/>
                  <a:pt x="400150" y="12371"/>
                  <a:pt x="400928" y="12371"/>
                </a:cubicBezTo>
                <a:cubicBezTo>
                  <a:pt x="400928" y="12371"/>
                  <a:pt x="401706" y="11877"/>
                  <a:pt x="402485" y="11877"/>
                </a:cubicBezTo>
                <a:cubicBezTo>
                  <a:pt x="401706" y="10888"/>
                  <a:pt x="400928" y="10390"/>
                  <a:pt x="400150" y="9402"/>
                </a:cubicBezTo>
                <a:cubicBezTo>
                  <a:pt x="398593" y="8908"/>
                  <a:pt x="397814" y="7919"/>
                  <a:pt x="397035" y="7425"/>
                </a:cubicBezTo>
                <a:cubicBezTo>
                  <a:pt x="398593" y="6433"/>
                  <a:pt x="399371" y="5938"/>
                  <a:pt x="400928" y="5444"/>
                </a:cubicBezTo>
                <a:cubicBezTo>
                  <a:pt x="401706" y="6433"/>
                  <a:pt x="402485" y="6927"/>
                  <a:pt x="403264" y="7919"/>
                </a:cubicBezTo>
                <a:cubicBezTo>
                  <a:pt x="404042" y="7919"/>
                  <a:pt x="404042" y="8413"/>
                  <a:pt x="404821" y="8908"/>
                </a:cubicBezTo>
                <a:cubicBezTo>
                  <a:pt x="404821" y="8908"/>
                  <a:pt x="405599" y="9896"/>
                  <a:pt x="406377" y="9896"/>
                </a:cubicBezTo>
                <a:cubicBezTo>
                  <a:pt x="406377" y="9896"/>
                  <a:pt x="407156" y="9402"/>
                  <a:pt x="407934" y="8908"/>
                </a:cubicBezTo>
                <a:lnTo>
                  <a:pt x="409492" y="8413"/>
                </a:lnTo>
                <a:cubicBezTo>
                  <a:pt x="409492" y="7919"/>
                  <a:pt x="407934" y="7425"/>
                  <a:pt x="407934" y="7425"/>
                </a:cubicBezTo>
                <a:cubicBezTo>
                  <a:pt x="407934" y="6927"/>
                  <a:pt x="406377" y="6433"/>
                  <a:pt x="407156" y="5938"/>
                </a:cubicBezTo>
                <a:lnTo>
                  <a:pt x="408713" y="5444"/>
                </a:lnTo>
                <a:lnTo>
                  <a:pt x="409492" y="6433"/>
                </a:lnTo>
                <a:cubicBezTo>
                  <a:pt x="410270" y="6927"/>
                  <a:pt x="411049" y="6927"/>
                  <a:pt x="411049" y="7425"/>
                </a:cubicBezTo>
                <a:cubicBezTo>
                  <a:pt x="411827" y="7919"/>
                  <a:pt x="412605" y="8413"/>
                  <a:pt x="412605" y="8413"/>
                </a:cubicBezTo>
                <a:cubicBezTo>
                  <a:pt x="412605" y="8908"/>
                  <a:pt x="414163" y="9402"/>
                  <a:pt x="414163" y="9896"/>
                </a:cubicBezTo>
                <a:lnTo>
                  <a:pt x="411827" y="10390"/>
                </a:lnTo>
                <a:lnTo>
                  <a:pt x="413384" y="11383"/>
                </a:lnTo>
                <a:cubicBezTo>
                  <a:pt x="413384" y="11877"/>
                  <a:pt x="414941" y="10888"/>
                  <a:pt x="414941" y="10888"/>
                </a:cubicBezTo>
                <a:cubicBezTo>
                  <a:pt x="415720" y="10390"/>
                  <a:pt x="416498" y="10390"/>
                  <a:pt x="417276" y="9896"/>
                </a:cubicBezTo>
                <a:cubicBezTo>
                  <a:pt x="417276" y="9896"/>
                  <a:pt x="418055" y="9402"/>
                  <a:pt x="418834" y="8908"/>
                </a:cubicBezTo>
                <a:lnTo>
                  <a:pt x="420391" y="8413"/>
                </a:lnTo>
                <a:lnTo>
                  <a:pt x="421947" y="9402"/>
                </a:lnTo>
                <a:cubicBezTo>
                  <a:pt x="421169" y="9402"/>
                  <a:pt x="420391" y="9896"/>
                  <a:pt x="419612" y="10390"/>
                </a:cubicBezTo>
                <a:cubicBezTo>
                  <a:pt x="420391" y="10390"/>
                  <a:pt x="421169" y="10888"/>
                  <a:pt x="421169" y="11383"/>
                </a:cubicBezTo>
                <a:lnTo>
                  <a:pt x="419612" y="11877"/>
                </a:lnTo>
                <a:cubicBezTo>
                  <a:pt x="419612" y="12371"/>
                  <a:pt x="418055" y="12865"/>
                  <a:pt x="418055" y="12865"/>
                </a:cubicBezTo>
                <a:cubicBezTo>
                  <a:pt x="418055" y="13359"/>
                  <a:pt x="418834" y="13853"/>
                  <a:pt x="418834" y="13853"/>
                </a:cubicBezTo>
                <a:cubicBezTo>
                  <a:pt x="420391" y="13359"/>
                  <a:pt x="421169" y="12865"/>
                  <a:pt x="422726" y="12371"/>
                </a:cubicBezTo>
                <a:cubicBezTo>
                  <a:pt x="423504" y="12371"/>
                  <a:pt x="423504" y="11383"/>
                  <a:pt x="424283" y="11383"/>
                </a:cubicBezTo>
                <a:cubicBezTo>
                  <a:pt x="425062" y="11383"/>
                  <a:pt x="425062" y="12865"/>
                  <a:pt x="425840" y="12865"/>
                </a:cubicBezTo>
                <a:lnTo>
                  <a:pt x="427397" y="11877"/>
                </a:lnTo>
                <a:cubicBezTo>
                  <a:pt x="427397" y="12371"/>
                  <a:pt x="428954" y="12371"/>
                  <a:pt x="428954" y="12865"/>
                </a:cubicBezTo>
                <a:cubicBezTo>
                  <a:pt x="428954" y="13359"/>
                  <a:pt x="426619" y="13359"/>
                  <a:pt x="427397" y="13853"/>
                </a:cubicBezTo>
                <a:cubicBezTo>
                  <a:pt x="427397" y="13853"/>
                  <a:pt x="428175" y="14352"/>
                  <a:pt x="428175" y="14846"/>
                </a:cubicBezTo>
                <a:cubicBezTo>
                  <a:pt x="428954" y="15340"/>
                  <a:pt x="428954" y="15834"/>
                  <a:pt x="429733" y="15834"/>
                </a:cubicBezTo>
                <a:cubicBezTo>
                  <a:pt x="430511" y="16328"/>
                  <a:pt x="430511" y="16827"/>
                  <a:pt x="431290" y="16827"/>
                </a:cubicBezTo>
                <a:lnTo>
                  <a:pt x="432846" y="16328"/>
                </a:lnTo>
                <a:cubicBezTo>
                  <a:pt x="432846" y="15834"/>
                  <a:pt x="431290" y="15340"/>
                  <a:pt x="431290" y="15340"/>
                </a:cubicBezTo>
                <a:cubicBezTo>
                  <a:pt x="431290" y="14846"/>
                  <a:pt x="429733" y="14352"/>
                  <a:pt x="429733" y="13853"/>
                </a:cubicBezTo>
                <a:cubicBezTo>
                  <a:pt x="430511" y="13853"/>
                  <a:pt x="432069" y="13359"/>
                  <a:pt x="432069" y="13359"/>
                </a:cubicBezTo>
                <a:cubicBezTo>
                  <a:pt x="432069" y="12865"/>
                  <a:pt x="430511" y="12371"/>
                  <a:pt x="430511" y="11877"/>
                </a:cubicBezTo>
                <a:lnTo>
                  <a:pt x="432069" y="11383"/>
                </a:lnTo>
                <a:cubicBezTo>
                  <a:pt x="432069" y="10888"/>
                  <a:pt x="431290" y="10390"/>
                  <a:pt x="431290" y="9896"/>
                </a:cubicBezTo>
                <a:cubicBezTo>
                  <a:pt x="430511" y="9896"/>
                  <a:pt x="429733" y="9402"/>
                  <a:pt x="429733" y="8908"/>
                </a:cubicBezTo>
                <a:cubicBezTo>
                  <a:pt x="430511" y="8908"/>
                  <a:pt x="430511" y="8413"/>
                  <a:pt x="431290" y="8413"/>
                </a:cubicBezTo>
                <a:cubicBezTo>
                  <a:pt x="432069" y="7919"/>
                  <a:pt x="432069" y="9402"/>
                  <a:pt x="432846" y="9402"/>
                </a:cubicBezTo>
                <a:cubicBezTo>
                  <a:pt x="432846" y="9402"/>
                  <a:pt x="433625" y="8413"/>
                  <a:pt x="434404" y="8413"/>
                </a:cubicBezTo>
                <a:cubicBezTo>
                  <a:pt x="435182" y="8413"/>
                  <a:pt x="435182" y="7919"/>
                  <a:pt x="435961" y="7425"/>
                </a:cubicBezTo>
                <a:cubicBezTo>
                  <a:pt x="435961" y="7425"/>
                  <a:pt x="434404" y="6927"/>
                  <a:pt x="435182" y="6433"/>
                </a:cubicBezTo>
                <a:lnTo>
                  <a:pt x="436739" y="5444"/>
                </a:lnTo>
                <a:cubicBezTo>
                  <a:pt x="436739" y="5938"/>
                  <a:pt x="437518" y="6433"/>
                  <a:pt x="437518" y="6927"/>
                </a:cubicBezTo>
                <a:cubicBezTo>
                  <a:pt x="438296" y="6927"/>
                  <a:pt x="439074" y="7425"/>
                  <a:pt x="439074" y="7919"/>
                </a:cubicBezTo>
                <a:cubicBezTo>
                  <a:pt x="439853" y="8413"/>
                  <a:pt x="440632" y="9402"/>
                  <a:pt x="442189" y="9896"/>
                </a:cubicBezTo>
                <a:cubicBezTo>
                  <a:pt x="442968" y="10888"/>
                  <a:pt x="443745" y="11383"/>
                  <a:pt x="444524" y="12371"/>
                </a:cubicBezTo>
                <a:cubicBezTo>
                  <a:pt x="445303" y="12865"/>
                  <a:pt x="446081" y="13853"/>
                  <a:pt x="446860" y="14352"/>
                </a:cubicBezTo>
                <a:cubicBezTo>
                  <a:pt x="447639" y="14352"/>
                  <a:pt x="448417" y="13853"/>
                  <a:pt x="449195" y="13853"/>
                </a:cubicBezTo>
                <a:cubicBezTo>
                  <a:pt x="449195" y="13359"/>
                  <a:pt x="450752" y="13359"/>
                  <a:pt x="450752" y="12865"/>
                </a:cubicBezTo>
                <a:lnTo>
                  <a:pt x="449195" y="11877"/>
                </a:lnTo>
                <a:cubicBezTo>
                  <a:pt x="449195" y="11383"/>
                  <a:pt x="447639" y="10888"/>
                  <a:pt x="447639" y="10390"/>
                </a:cubicBezTo>
                <a:cubicBezTo>
                  <a:pt x="448417" y="10390"/>
                  <a:pt x="449195" y="9896"/>
                  <a:pt x="449974" y="9896"/>
                </a:cubicBezTo>
                <a:cubicBezTo>
                  <a:pt x="449974" y="9402"/>
                  <a:pt x="450752" y="8908"/>
                  <a:pt x="451531" y="8908"/>
                </a:cubicBezTo>
                <a:cubicBezTo>
                  <a:pt x="451531" y="8908"/>
                  <a:pt x="452309" y="9896"/>
                  <a:pt x="453088" y="9896"/>
                </a:cubicBezTo>
                <a:cubicBezTo>
                  <a:pt x="453088" y="9896"/>
                  <a:pt x="454644" y="9402"/>
                  <a:pt x="454644" y="8908"/>
                </a:cubicBezTo>
                <a:lnTo>
                  <a:pt x="453088" y="7919"/>
                </a:lnTo>
                <a:lnTo>
                  <a:pt x="451531" y="6927"/>
                </a:lnTo>
                <a:cubicBezTo>
                  <a:pt x="451531" y="6927"/>
                  <a:pt x="453088" y="6433"/>
                  <a:pt x="453867" y="5938"/>
                </a:cubicBezTo>
                <a:cubicBezTo>
                  <a:pt x="453867" y="5938"/>
                  <a:pt x="454644" y="5444"/>
                  <a:pt x="455423" y="5444"/>
                </a:cubicBezTo>
                <a:cubicBezTo>
                  <a:pt x="456202" y="5444"/>
                  <a:pt x="456202" y="6433"/>
                  <a:pt x="456980" y="6433"/>
                </a:cubicBezTo>
                <a:cubicBezTo>
                  <a:pt x="456202" y="6433"/>
                  <a:pt x="454644" y="7425"/>
                  <a:pt x="454644" y="7425"/>
                </a:cubicBezTo>
                <a:cubicBezTo>
                  <a:pt x="455423" y="7425"/>
                  <a:pt x="456202" y="7919"/>
                  <a:pt x="456202" y="8413"/>
                </a:cubicBezTo>
                <a:cubicBezTo>
                  <a:pt x="456980" y="8908"/>
                  <a:pt x="456980" y="8908"/>
                  <a:pt x="457759" y="9402"/>
                </a:cubicBezTo>
                <a:cubicBezTo>
                  <a:pt x="457759" y="9896"/>
                  <a:pt x="458538" y="10390"/>
                  <a:pt x="458538" y="10390"/>
                </a:cubicBezTo>
                <a:cubicBezTo>
                  <a:pt x="459316" y="10888"/>
                  <a:pt x="460094" y="11383"/>
                  <a:pt x="460094" y="11383"/>
                </a:cubicBezTo>
                <a:cubicBezTo>
                  <a:pt x="460094" y="11877"/>
                  <a:pt x="461651" y="10888"/>
                  <a:pt x="461651" y="10888"/>
                </a:cubicBezTo>
                <a:cubicBezTo>
                  <a:pt x="462430" y="10888"/>
                  <a:pt x="462430" y="11877"/>
                  <a:pt x="463208" y="11877"/>
                </a:cubicBezTo>
                <a:cubicBezTo>
                  <a:pt x="463987" y="11877"/>
                  <a:pt x="463987" y="12865"/>
                  <a:pt x="464766" y="12865"/>
                </a:cubicBezTo>
                <a:cubicBezTo>
                  <a:pt x="464766" y="12865"/>
                  <a:pt x="466322" y="11877"/>
                  <a:pt x="466322" y="12371"/>
                </a:cubicBezTo>
                <a:cubicBezTo>
                  <a:pt x="467101" y="12371"/>
                  <a:pt x="467101" y="12865"/>
                  <a:pt x="467879" y="13359"/>
                </a:cubicBezTo>
                <a:cubicBezTo>
                  <a:pt x="467879" y="13359"/>
                  <a:pt x="468658" y="13853"/>
                  <a:pt x="468658" y="14352"/>
                </a:cubicBezTo>
                <a:cubicBezTo>
                  <a:pt x="469437" y="14352"/>
                  <a:pt x="470214" y="15340"/>
                  <a:pt x="470214" y="15340"/>
                </a:cubicBezTo>
                <a:lnTo>
                  <a:pt x="468658" y="16328"/>
                </a:lnTo>
                <a:cubicBezTo>
                  <a:pt x="468658" y="16328"/>
                  <a:pt x="469437" y="17321"/>
                  <a:pt x="470214" y="17321"/>
                </a:cubicBezTo>
                <a:cubicBezTo>
                  <a:pt x="470214" y="17321"/>
                  <a:pt x="470993" y="16328"/>
                  <a:pt x="471772" y="16328"/>
                </a:cubicBezTo>
                <a:cubicBezTo>
                  <a:pt x="472550" y="16827"/>
                  <a:pt x="472550" y="17815"/>
                  <a:pt x="473329" y="17815"/>
                </a:cubicBezTo>
                <a:cubicBezTo>
                  <a:pt x="473329" y="17815"/>
                  <a:pt x="474108" y="16827"/>
                  <a:pt x="474885" y="16827"/>
                </a:cubicBezTo>
                <a:cubicBezTo>
                  <a:pt x="474108" y="16328"/>
                  <a:pt x="474108" y="16328"/>
                  <a:pt x="473329" y="15834"/>
                </a:cubicBezTo>
                <a:cubicBezTo>
                  <a:pt x="473329" y="15340"/>
                  <a:pt x="472550" y="14846"/>
                  <a:pt x="471772" y="14846"/>
                </a:cubicBezTo>
                <a:cubicBezTo>
                  <a:pt x="471772" y="14352"/>
                  <a:pt x="474108" y="13853"/>
                  <a:pt x="474108" y="13853"/>
                </a:cubicBezTo>
                <a:lnTo>
                  <a:pt x="472550" y="12865"/>
                </a:lnTo>
                <a:cubicBezTo>
                  <a:pt x="472550" y="12371"/>
                  <a:pt x="470993" y="11877"/>
                  <a:pt x="470993" y="11383"/>
                </a:cubicBezTo>
                <a:lnTo>
                  <a:pt x="472550" y="10888"/>
                </a:lnTo>
                <a:cubicBezTo>
                  <a:pt x="473329" y="10390"/>
                  <a:pt x="471772" y="9896"/>
                  <a:pt x="471772" y="9402"/>
                </a:cubicBezTo>
                <a:lnTo>
                  <a:pt x="473329" y="8908"/>
                </a:lnTo>
                <a:cubicBezTo>
                  <a:pt x="473329" y="8413"/>
                  <a:pt x="471772" y="7919"/>
                  <a:pt x="471772" y="7425"/>
                </a:cubicBezTo>
                <a:cubicBezTo>
                  <a:pt x="471772" y="7425"/>
                  <a:pt x="473329" y="6927"/>
                  <a:pt x="474108" y="6927"/>
                </a:cubicBezTo>
                <a:cubicBezTo>
                  <a:pt x="474108" y="6433"/>
                  <a:pt x="474885" y="6433"/>
                  <a:pt x="475664" y="5938"/>
                </a:cubicBezTo>
                <a:lnTo>
                  <a:pt x="476443" y="6927"/>
                </a:lnTo>
                <a:cubicBezTo>
                  <a:pt x="477221" y="7425"/>
                  <a:pt x="478000" y="6433"/>
                  <a:pt x="478778" y="6433"/>
                </a:cubicBezTo>
                <a:lnTo>
                  <a:pt x="479557" y="7425"/>
                </a:lnTo>
                <a:cubicBezTo>
                  <a:pt x="479557" y="7425"/>
                  <a:pt x="478000" y="7919"/>
                  <a:pt x="478000" y="8413"/>
                </a:cubicBezTo>
                <a:lnTo>
                  <a:pt x="476443" y="8908"/>
                </a:lnTo>
                <a:cubicBezTo>
                  <a:pt x="476443" y="9402"/>
                  <a:pt x="477221" y="9896"/>
                  <a:pt x="478000" y="9896"/>
                </a:cubicBezTo>
                <a:cubicBezTo>
                  <a:pt x="478000" y="10390"/>
                  <a:pt x="478778" y="11383"/>
                  <a:pt x="478778" y="11383"/>
                </a:cubicBezTo>
                <a:cubicBezTo>
                  <a:pt x="479557" y="11383"/>
                  <a:pt x="480335" y="10390"/>
                  <a:pt x="481113" y="10390"/>
                </a:cubicBezTo>
                <a:cubicBezTo>
                  <a:pt x="481113" y="10390"/>
                  <a:pt x="481892" y="9896"/>
                  <a:pt x="482671" y="9402"/>
                </a:cubicBezTo>
                <a:lnTo>
                  <a:pt x="481113" y="8413"/>
                </a:lnTo>
                <a:lnTo>
                  <a:pt x="482671" y="7425"/>
                </a:lnTo>
                <a:cubicBezTo>
                  <a:pt x="483449" y="7919"/>
                  <a:pt x="484228" y="8413"/>
                  <a:pt x="484228" y="8908"/>
                </a:cubicBezTo>
                <a:cubicBezTo>
                  <a:pt x="484228" y="8908"/>
                  <a:pt x="485784" y="9402"/>
                  <a:pt x="485784" y="9896"/>
                </a:cubicBezTo>
                <a:cubicBezTo>
                  <a:pt x="485784" y="9896"/>
                  <a:pt x="483449" y="10390"/>
                  <a:pt x="483449" y="10888"/>
                </a:cubicBezTo>
                <a:cubicBezTo>
                  <a:pt x="484228" y="10888"/>
                  <a:pt x="485007" y="11383"/>
                  <a:pt x="485007" y="11877"/>
                </a:cubicBezTo>
                <a:cubicBezTo>
                  <a:pt x="485784" y="11877"/>
                  <a:pt x="486563" y="12371"/>
                  <a:pt x="486563" y="12865"/>
                </a:cubicBezTo>
                <a:cubicBezTo>
                  <a:pt x="486563" y="12865"/>
                  <a:pt x="485007" y="13359"/>
                  <a:pt x="485007" y="13853"/>
                </a:cubicBezTo>
                <a:cubicBezTo>
                  <a:pt x="485007" y="13853"/>
                  <a:pt x="485784" y="14352"/>
                  <a:pt x="485784" y="14846"/>
                </a:cubicBezTo>
                <a:cubicBezTo>
                  <a:pt x="486563" y="14352"/>
                  <a:pt x="487342" y="14352"/>
                  <a:pt x="488120" y="13853"/>
                </a:cubicBezTo>
                <a:lnTo>
                  <a:pt x="489678" y="13359"/>
                </a:lnTo>
                <a:cubicBezTo>
                  <a:pt x="489678" y="12865"/>
                  <a:pt x="488120" y="12371"/>
                  <a:pt x="488120" y="11877"/>
                </a:cubicBezTo>
                <a:lnTo>
                  <a:pt x="489678" y="11383"/>
                </a:lnTo>
                <a:cubicBezTo>
                  <a:pt x="489678" y="10888"/>
                  <a:pt x="488899" y="10390"/>
                  <a:pt x="488899" y="9896"/>
                </a:cubicBezTo>
                <a:cubicBezTo>
                  <a:pt x="488899" y="9896"/>
                  <a:pt x="487342" y="9402"/>
                  <a:pt x="487342" y="8908"/>
                </a:cubicBezTo>
                <a:cubicBezTo>
                  <a:pt x="487342" y="8413"/>
                  <a:pt x="488899" y="8413"/>
                  <a:pt x="488899" y="7919"/>
                </a:cubicBezTo>
                <a:lnTo>
                  <a:pt x="490456" y="7425"/>
                </a:lnTo>
                <a:cubicBezTo>
                  <a:pt x="491234" y="6927"/>
                  <a:pt x="489678" y="6433"/>
                  <a:pt x="489678" y="6433"/>
                </a:cubicBezTo>
                <a:cubicBezTo>
                  <a:pt x="489678" y="5938"/>
                  <a:pt x="491234" y="5444"/>
                  <a:pt x="491234" y="5444"/>
                </a:cubicBezTo>
                <a:cubicBezTo>
                  <a:pt x="491234" y="5938"/>
                  <a:pt x="492013" y="5938"/>
                  <a:pt x="492791" y="6433"/>
                </a:cubicBezTo>
                <a:lnTo>
                  <a:pt x="493570" y="7425"/>
                </a:lnTo>
                <a:cubicBezTo>
                  <a:pt x="493570" y="7919"/>
                  <a:pt x="492013" y="8413"/>
                  <a:pt x="492013" y="8413"/>
                </a:cubicBezTo>
                <a:cubicBezTo>
                  <a:pt x="492013" y="8908"/>
                  <a:pt x="492791" y="9402"/>
                  <a:pt x="493570" y="9402"/>
                </a:cubicBezTo>
                <a:cubicBezTo>
                  <a:pt x="493570" y="9896"/>
                  <a:pt x="495127" y="10390"/>
                  <a:pt x="495127" y="10390"/>
                </a:cubicBezTo>
                <a:cubicBezTo>
                  <a:pt x="494348" y="10888"/>
                  <a:pt x="493570" y="10888"/>
                  <a:pt x="492791" y="11383"/>
                </a:cubicBezTo>
                <a:cubicBezTo>
                  <a:pt x="493570" y="11383"/>
                  <a:pt x="493570" y="12371"/>
                  <a:pt x="494348" y="12371"/>
                </a:cubicBezTo>
                <a:cubicBezTo>
                  <a:pt x="495127" y="12865"/>
                  <a:pt x="495905" y="11877"/>
                  <a:pt x="495905" y="11877"/>
                </a:cubicBezTo>
                <a:cubicBezTo>
                  <a:pt x="496683" y="11877"/>
                  <a:pt x="496683" y="12865"/>
                  <a:pt x="497462" y="12865"/>
                </a:cubicBezTo>
                <a:lnTo>
                  <a:pt x="499019" y="11877"/>
                </a:lnTo>
                <a:cubicBezTo>
                  <a:pt x="499798" y="11877"/>
                  <a:pt x="500577" y="11383"/>
                  <a:pt x="500577" y="10888"/>
                </a:cubicBezTo>
                <a:cubicBezTo>
                  <a:pt x="501354" y="10888"/>
                  <a:pt x="502133" y="10390"/>
                  <a:pt x="502912" y="10390"/>
                </a:cubicBezTo>
                <a:lnTo>
                  <a:pt x="503690" y="11383"/>
                </a:lnTo>
                <a:cubicBezTo>
                  <a:pt x="504469" y="11877"/>
                  <a:pt x="505248" y="12371"/>
                  <a:pt x="505248" y="12371"/>
                </a:cubicBezTo>
                <a:cubicBezTo>
                  <a:pt x="505248" y="12865"/>
                  <a:pt x="503690" y="13359"/>
                  <a:pt x="503690" y="13359"/>
                </a:cubicBezTo>
                <a:cubicBezTo>
                  <a:pt x="503690" y="13359"/>
                  <a:pt x="504469" y="14352"/>
                  <a:pt x="505248" y="14352"/>
                </a:cubicBezTo>
                <a:cubicBezTo>
                  <a:pt x="505248" y="14846"/>
                  <a:pt x="506026" y="15340"/>
                  <a:pt x="506026" y="15340"/>
                </a:cubicBezTo>
                <a:cubicBezTo>
                  <a:pt x="506804" y="15340"/>
                  <a:pt x="507583" y="14846"/>
                  <a:pt x="507583" y="14846"/>
                </a:cubicBezTo>
                <a:cubicBezTo>
                  <a:pt x="508361" y="14352"/>
                  <a:pt x="509140" y="14352"/>
                  <a:pt x="509918" y="13853"/>
                </a:cubicBezTo>
                <a:cubicBezTo>
                  <a:pt x="509918" y="13359"/>
                  <a:pt x="508361" y="12865"/>
                  <a:pt x="508361" y="12865"/>
                </a:cubicBezTo>
                <a:cubicBezTo>
                  <a:pt x="508361" y="12371"/>
                  <a:pt x="509918" y="11877"/>
                  <a:pt x="509918" y="11877"/>
                </a:cubicBezTo>
                <a:cubicBezTo>
                  <a:pt x="509918" y="11877"/>
                  <a:pt x="511476" y="11383"/>
                  <a:pt x="511476" y="10888"/>
                </a:cubicBezTo>
                <a:cubicBezTo>
                  <a:pt x="511476" y="10888"/>
                  <a:pt x="510697" y="10390"/>
                  <a:pt x="510697" y="9896"/>
                </a:cubicBezTo>
                <a:cubicBezTo>
                  <a:pt x="509918" y="9402"/>
                  <a:pt x="509918" y="9402"/>
                  <a:pt x="509140" y="8908"/>
                </a:cubicBezTo>
                <a:cubicBezTo>
                  <a:pt x="510697" y="8413"/>
                  <a:pt x="511476" y="7919"/>
                  <a:pt x="513032" y="6927"/>
                </a:cubicBezTo>
                <a:cubicBezTo>
                  <a:pt x="513032" y="7425"/>
                  <a:pt x="513811" y="7919"/>
                  <a:pt x="513811" y="8413"/>
                </a:cubicBezTo>
                <a:cubicBezTo>
                  <a:pt x="514589" y="8908"/>
                  <a:pt x="515368" y="9896"/>
                  <a:pt x="516925" y="10390"/>
                </a:cubicBezTo>
                <a:cubicBezTo>
                  <a:pt x="516147" y="10888"/>
                  <a:pt x="514589" y="10888"/>
                  <a:pt x="514589" y="11383"/>
                </a:cubicBezTo>
                <a:cubicBezTo>
                  <a:pt x="514589" y="11877"/>
                  <a:pt x="516147" y="11877"/>
                  <a:pt x="516147" y="12371"/>
                </a:cubicBezTo>
                <a:cubicBezTo>
                  <a:pt x="516147" y="12865"/>
                  <a:pt x="517703" y="13359"/>
                  <a:pt x="517703" y="13359"/>
                </a:cubicBezTo>
                <a:cubicBezTo>
                  <a:pt x="517703" y="13853"/>
                  <a:pt x="515368" y="14352"/>
                  <a:pt x="516147" y="14352"/>
                </a:cubicBezTo>
                <a:cubicBezTo>
                  <a:pt x="516147" y="14846"/>
                  <a:pt x="516925" y="15340"/>
                  <a:pt x="516925" y="15340"/>
                </a:cubicBezTo>
                <a:cubicBezTo>
                  <a:pt x="517703" y="15834"/>
                  <a:pt x="518482" y="16328"/>
                  <a:pt x="518482" y="16827"/>
                </a:cubicBezTo>
                <a:lnTo>
                  <a:pt x="516925" y="17321"/>
                </a:lnTo>
                <a:cubicBezTo>
                  <a:pt x="516925" y="17815"/>
                  <a:pt x="517703" y="18309"/>
                  <a:pt x="517703" y="18309"/>
                </a:cubicBezTo>
                <a:cubicBezTo>
                  <a:pt x="518482" y="18309"/>
                  <a:pt x="520039" y="17815"/>
                  <a:pt x="520039" y="17815"/>
                </a:cubicBezTo>
                <a:cubicBezTo>
                  <a:pt x="520039" y="17321"/>
                  <a:pt x="521596" y="17321"/>
                  <a:pt x="521596" y="16827"/>
                </a:cubicBezTo>
                <a:lnTo>
                  <a:pt x="520039" y="15834"/>
                </a:lnTo>
                <a:cubicBezTo>
                  <a:pt x="520039" y="15340"/>
                  <a:pt x="521596" y="15340"/>
                  <a:pt x="521596" y="14846"/>
                </a:cubicBezTo>
                <a:lnTo>
                  <a:pt x="520817" y="13853"/>
                </a:lnTo>
                <a:cubicBezTo>
                  <a:pt x="520039" y="13359"/>
                  <a:pt x="519260" y="12865"/>
                  <a:pt x="519260" y="12865"/>
                </a:cubicBezTo>
                <a:cubicBezTo>
                  <a:pt x="519260" y="12371"/>
                  <a:pt x="517703" y="11877"/>
                  <a:pt x="517703" y="11383"/>
                </a:cubicBezTo>
                <a:lnTo>
                  <a:pt x="520039" y="10888"/>
                </a:lnTo>
                <a:cubicBezTo>
                  <a:pt x="520039" y="10888"/>
                  <a:pt x="520817" y="11383"/>
                  <a:pt x="520817" y="11877"/>
                </a:cubicBezTo>
                <a:cubicBezTo>
                  <a:pt x="521596" y="11877"/>
                  <a:pt x="522375" y="10888"/>
                  <a:pt x="522375" y="10888"/>
                </a:cubicBezTo>
                <a:cubicBezTo>
                  <a:pt x="523153" y="10888"/>
                  <a:pt x="523931" y="12371"/>
                  <a:pt x="523931" y="11877"/>
                </a:cubicBezTo>
                <a:cubicBezTo>
                  <a:pt x="524710" y="11877"/>
                  <a:pt x="525488" y="11383"/>
                  <a:pt x="525488" y="11383"/>
                </a:cubicBezTo>
                <a:cubicBezTo>
                  <a:pt x="526267" y="11383"/>
                  <a:pt x="527046" y="10390"/>
                  <a:pt x="527823" y="10390"/>
                </a:cubicBezTo>
                <a:lnTo>
                  <a:pt x="528602" y="11383"/>
                </a:lnTo>
                <a:cubicBezTo>
                  <a:pt x="529381" y="11877"/>
                  <a:pt x="529381" y="12371"/>
                  <a:pt x="530159" y="12865"/>
                </a:cubicBezTo>
                <a:cubicBezTo>
                  <a:pt x="530159" y="12865"/>
                  <a:pt x="530938" y="13853"/>
                  <a:pt x="531717" y="13853"/>
                </a:cubicBezTo>
                <a:lnTo>
                  <a:pt x="533273" y="12865"/>
                </a:lnTo>
                <a:cubicBezTo>
                  <a:pt x="534052" y="12865"/>
                  <a:pt x="534052" y="12371"/>
                  <a:pt x="534830" y="11877"/>
                </a:cubicBezTo>
                <a:cubicBezTo>
                  <a:pt x="535609" y="11877"/>
                  <a:pt x="536387" y="11383"/>
                  <a:pt x="536387" y="11383"/>
                </a:cubicBezTo>
                <a:cubicBezTo>
                  <a:pt x="537166" y="11383"/>
                  <a:pt x="537945" y="12371"/>
                  <a:pt x="537945" y="12371"/>
                </a:cubicBezTo>
                <a:cubicBezTo>
                  <a:pt x="537945" y="12371"/>
                  <a:pt x="536387" y="12865"/>
                  <a:pt x="536387" y="13359"/>
                </a:cubicBezTo>
                <a:cubicBezTo>
                  <a:pt x="536387" y="13359"/>
                  <a:pt x="537166" y="14352"/>
                  <a:pt x="537945" y="14352"/>
                </a:cubicBezTo>
                <a:cubicBezTo>
                  <a:pt x="537945" y="14846"/>
                  <a:pt x="538722" y="14846"/>
                  <a:pt x="538722" y="15340"/>
                </a:cubicBezTo>
                <a:cubicBezTo>
                  <a:pt x="539501" y="14846"/>
                  <a:pt x="540280" y="14846"/>
                  <a:pt x="541058" y="14352"/>
                </a:cubicBezTo>
                <a:cubicBezTo>
                  <a:pt x="541058" y="14352"/>
                  <a:pt x="541837" y="13853"/>
                  <a:pt x="542616" y="13853"/>
                </a:cubicBezTo>
                <a:cubicBezTo>
                  <a:pt x="542616" y="13359"/>
                  <a:pt x="544172" y="13359"/>
                  <a:pt x="544172" y="12865"/>
                </a:cubicBezTo>
                <a:cubicBezTo>
                  <a:pt x="544172" y="12865"/>
                  <a:pt x="545729" y="12371"/>
                  <a:pt x="545729" y="11877"/>
                </a:cubicBezTo>
                <a:cubicBezTo>
                  <a:pt x="545729" y="11877"/>
                  <a:pt x="544951" y="11383"/>
                  <a:pt x="544951" y="10888"/>
                </a:cubicBezTo>
                <a:cubicBezTo>
                  <a:pt x="544951" y="10888"/>
                  <a:pt x="546508" y="10390"/>
                  <a:pt x="546508" y="9896"/>
                </a:cubicBezTo>
                <a:lnTo>
                  <a:pt x="548065" y="9402"/>
                </a:lnTo>
                <a:cubicBezTo>
                  <a:pt x="548844" y="9402"/>
                  <a:pt x="548844" y="9896"/>
                  <a:pt x="549622" y="10390"/>
                </a:cubicBezTo>
                <a:cubicBezTo>
                  <a:pt x="550400" y="10888"/>
                  <a:pt x="551179" y="11877"/>
                  <a:pt x="551957" y="12371"/>
                </a:cubicBezTo>
                <a:cubicBezTo>
                  <a:pt x="552736" y="12371"/>
                  <a:pt x="553515" y="11877"/>
                  <a:pt x="553515" y="11877"/>
                </a:cubicBezTo>
                <a:cubicBezTo>
                  <a:pt x="554293" y="11383"/>
                  <a:pt x="555850" y="10888"/>
                  <a:pt x="555850" y="10888"/>
                </a:cubicBezTo>
                <a:cubicBezTo>
                  <a:pt x="555850" y="10390"/>
                  <a:pt x="554293" y="9896"/>
                  <a:pt x="554293" y="9896"/>
                </a:cubicBezTo>
                <a:cubicBezTo>
                  <a:pt x="555071" y="9402"/>
                  <a:pt x="556628" y="8413"/>
                  <a:pt x="557407" y="7919"/>
                </a:cubicBezTo>
                <a:cubicBezTo>
                  <a:pt x="558186" y="8908"/>
                  <a:pt x="559743" y="9402"/>
                  <a:pt x="560521" y="10390"/>
                </a:cubicBezTo>
                <a:cubicBezTo>
                  <a:pt x="559743" y="10390"/>
                  <a:pt x="558964" y="10888"/>
                  <a:pt x="558964" y="10888"/>
                </a:cubicBezTo>
                <a:cubicBezTo>
                  <a:pt x="557407" y="11877"/>
                  <a:pt x="556628" y="12371"/>
                  <a:pt x="555071" y="12865"/>
                </a:cubicBezTo>
                <a:cubicBezTo>
                  <a:pt x="555071" y="13359"/>
                  <a:pt x="556628" y="13359"/>
                  <a:pt x="556628" y="13853"/>
                </a:cubicBezTo>
                <a:cubicBezTo>
                  <a:pt x="556628" y="14352"/>
                  <a:pt x="555071" y="14352"/>
                  <a:pt x="555071" y="14846"/>
                </a:cubicBezTo>
                <a:lnTo>
                  <a:pt x="555850" y="15834"/>
                </a:lnTo>
                <a:cubicBezTo>
                  <a:pt x="556628" y="15834"/>
                  <a:pt x="557407" y="14846"/>
                  <a:pt x="557407" y="14846"/>
                </a:cubicBezTo>
                <a:cubicBezTo>
                  <a:pt x="558186" y="14846"/>
                  <a:pt x="558964" y="15834"/>
                  <a:pt x="558964" y="16328"/>
                </a:cubicBezTo>
                <a:cubicBezTo>
                  <a:pt x="559743" y="16328"/>
                  <a:pt x="560521" y="15340"/>
                  <a:pt x="560521" y="15340"/>
                </a:cubicBezTo>
                <a:cubicBezTo>
                  <a:pt x="561299" y="15340"/>
                  <a:pt x="562078" y="16328"/>
                  <a:pt x="562078" y="16328"/>
                </a:cubicBezTo>
                <a:cubicBezTo>
                  <a:pt x="562857" y="16328"/>
                  <a:pt x="563635" y="15340"/>
                  <a:pt x="563635" y="15340"/>
                </a:cubicBezTo>
                <a:cubicBezTo>
                  <a:pt x="564414" y="15340"/>
                  <a:pt x="565192" y="14846"/>
                  <a:pt x="565970" y="14846"/>
                </a:cubicBezTo>
                <a:lnTo>
                  <a:pt x="566749" y="15834"/>
                </a:lnTo>
                <a:cubicBezTo>
                  <a:pt x="567527" y="15834"/>
                  <a:pt x="568306" y="14846"/>
                  <a:pt x="569085" y="14846"/>
                </a:cubicBezTo>
                <a:lnTo>
                  <a:pt x="567527" y="13853"/>
                </a:lnTo>
                <a:lnTo>
                  <a:pt x="569085" y="12865"/>
                </a:lnTo>
                <a:lnTo>
                  <a:pt x="570642" y="13853"/>
                </a:lnTo>
                <a:cubicBezTo>
                  <a:pt x="570642" y="14352"/>
                  <a:pt x="571420" y="14846"/>
                  <a:pt x="571420" y="15340"/>
                </a:cubicBezTo>
                <a:cubicBezTo>
                  <a:pt x="572198" y="14846"/>
                  <a:pt x="573756" y="14352"/>
                  <a:pt x="573756" y="14352"/>
                </a:cubicBezTo>
                <a:cubicBezTo>
                  <a:pt x="573756" y="13853"/>
                  <a:pt x="572198" y="13359"/>
                  <a:pt x="572198" y="13359"/>
                </a:cubicBezTo>
                <a:cubicBezTo>
                  <a:pt x="571420" y="12865"/>
                  <a:pt x="571420" y="12371"/>
                  <a:pt x="570642" y="12371"/>
                </a:cubicBezTo>
                <a:cubicBezTo>
                  <a:pt x="570642" y="11877"/>
                  <a:pt x="569863" y="11383"/>
                  <a:pt x="569863" y="10888"/>
                </a:cubicBezTo>
                <a:cubicBezTo>
                  <a:pt x="569085" y="10888"/>
                  <a:pt x="568306" y="9896"/>
                  <a:pt x="568306" y="9896"/>
                </a:cubicBezTo>
                <a:cubicBezTo>
                  <a:pt x="567527" y="9896"/>
                  <a:pt x="566749" y="10888"/>
                  <a:pt x="566749" y="10888"/>
                </a:cubicBezTo>
                <a:cubicBezTo>
                  <a:pt x="565970" y="10888"/>
                  <a:pt x="565970" y="9896"/>
                  <a:pt x="565192" y="9896"/>
                </a:cubicBezTo>
                <a:cubicBezTo>
                  <a:pt x="567527" y="8413"/>
                  <a:pt x="569863" y="7425"/>
                  <a:pt x="572198" y="6433"/>
                </a:cubicBezTo>
                <a:cubicBezTo>
                  <a:pt x="572198" y="6433"/>
                  <a:pt x="572977" y="6927"/>
                  <a:pt x="573756" y="7425"/>
                </a:cubicBezTo>
                <a:lnTo>
                  <a:pt x="574534" y="8413"/>
                </a:lnTo>
                <a:cubicBezTo>
                  <a:pt x="574534" y="8908"/>
                  <a:pt x="572977" y="9402"/>
                  <a:pt x="572977" y="9402"/>
                </a:cubicBezTo>
                <a:cubicBezTo>
                  <a:pt x="572977" y="9896"/>
                  <a:pt x="573756" y="9896"/>
                  <a:pt x="574534" y="10390"/>
                </a:cubicBezTo>
                <a:cubicBezTo>
                  <a:pt x="575313" y="11383"/>
                  <a:pt x="576091" y="11877"/>
                  <a:pt x="576869" y="12865"/>
                </a:cubicBezTo>
                <a:cubicBezTo>
                  <a:pt x="577648" y="12371"/>
                  <a:pt x="578426" y="12371"/>
                  <a:pt x="578426" y="11877"/>
                </a:cubicBezTo>
                <a:cubicBezTo>
                  <a:pt x="579205" y="11383"/>
                  <a:pt x="577648" y="10888"/>
                  <a:pt x="577648" y="10888"/>
                </a:cubicBezTo>
                <a:cubicBezTo>
                  <a:pt x="577648" y="10390"/>
                  <a:pt x="579205" y="10390"/>
                  <a:pt x="579205" y="9896"/>
                </a:cubicBezTo>
                <a:cubicBezTo>
                  <a:pt x="579205" y="9402"/>
                  <a:pt x="577648" y="8908"/>
                  <a:pt x="577648" y="8908"/>
                </a:cubicBezTo>
                <a:cubicBezTo>
                  <a:pt x="577648" y="8413"/>
                  <a:pt x="579205" y="7919"/>
                  <a:pt x="579205" y="7919"/>
                </a:cubicBezTo>
                <a:cubicBezTo>
                  <a:pt x="579984" y="7919"/>
                  <a:pt x="580762" y="6927"/>
                  <a:pt x="581540" y="6927"/>
                </a:cubicBezTo>
                <a:cubicBezTo>
                  <a:pt x="581540" y="6927"/>
                  <a:pt x="582319" y="7919"/>
                  <a:pt x="582319" y="8413"/>
                </a:cubicBezTo>
                <a:cubicBezTo>
                  <a:pt x="582319" y="7919"/>
                  <a:pt x="581540" y="8908"/>
                  <a:pt x="580762" y="8908"/>
                </a:cubicBezTo>
                <a:cubicBezTo>
                  <a:pt x="581540" y="8908"/>
                  <a:pt x="581540" y="9896"/>
                  <a:pt x="582319" y="9896"/>
                </a:cubicBezTo>
                <a:cubicBezTo>
                  <a:pt x="582319" y="10390"/>
                  <a:pt x="583876" y="9402"/>
                  <a:pt x="583876" y="9402"/>
                </a:cubicBezTo>
                <a:lnTo>
                  <a:pt x="585433" y="10390"/>
                </a:lnTo>
                <a:cubicBezTo>
                  <a:pt x="585433" y="10888"/>
                  <a:pt x="583876" y="10888"/>
                  <a:pt x="583876" y="11383"/>
                </a:cubicBezTo>
                <a:cubicBezTo>
                  <a:pt x="583097" y="11383"/>
                  <a:pt x="584655" y="11877"/>
                  <a:pt x="584655" y="12371"/>
                </a:cubicBezTo>
                <a:cubicBezTo>
                  <a:pt x="585433" y="11877"/>
                  <a:pt x="586212" y="11877"/>
                  <a:pt x="586212" y="11383"/>
                </a:cubicBezTo>
                <a:cubicBezTo>
                  <a:pt x="586990" y="11383"/>
                  <a:pt x="588547" y="10888"/>
                  <a:pt x="588547" y="10888"/>
                </a:cubicBezTo>
                <a:cubicBezTo>
                  <a:pt x="588547" y="10390"/>
                  <a:pt x="586990" y="9896"/>
                  <a:pt x="586990" y="9402"/>
                </a:cubicBezTo>
                <a:lnTo>
                  <a:pt x="588547" y="8908"/>
                </a:lnTo>
                <a:cubicBezTo>
                  <a:pt x="588547" y="8908"/>
                  <a:pt x="590104" y="9402"/>
                  <a:pt x="590104" y="9896"/>
                </a:cubicBezTo>
                <a:cubicBezTo>
                  <a:pt x="590104" y="9896"/>
                  <a:pt x="590883" y="10888"/>
                  <a:pt x="591661" y="10888"/>
                </a:cubicBezTo>
                <a:lnTo>
                  <a:pt x="593218" y="9896"/>
                </a:lnTo>
                <a:cubicBezTo>
                  <a:pt x="593996" y="10390"/>
                  <a:pt x="593996" y="10888"/>
                  <a:pt x="594775" y="11383"/>
                </a:cubicBezTo>
                <a:cubicBezTo>
                  <a:pt x="594775" y="11383"/>
                  <a:pt x="595554" y="11877"/>
                  <a:pt x="595554" y="12371"/>
                </a:cubicBezTo>
                <a:cubicBezTo>
                  <a:pt x="595554" y="12371"/>
                  <a:pt x="593996" y="12865"/>
                  <a:pt x="593996" y="13359"/>
                </a:cubicBezTo>
                <a:lnTo>
                  <a:pt x="595554" y="14352"/>
                </a:lnTo>
                <a:lnTo>
                  <a:pt x="597111" y="13359"/>
                </a:lnTo>
                <a:lnTo>
                  <a:pt x="598667" y="12371"/>
                </a:lnTo>
                <a:cubicBezTo>
                  <a:pt x="599446" y="12371"/>
                  <a:pt x="600225" y="13359"/>
                  <a:pt x="600225" y="13853"/>
                </a:cubicBezTo>
                <a:cubicBezTo>
                  <a:pt x="600225" y="13853"/>
                  <a:pt x="601003" y="14846"/>
                  <a:pt x="601782" y="14846"/>
                </a:cubicBezTo>
                <a:lnTo>
                  <a:pt x="603338" y="13853"/>
                </a:lnTo>
                <a:cubicBezTo>
                  <a:pt x="604117" y="14352"/>
                  <a:pt x="604117" y="14846"/>
                  <a:pt x="604896" y="14846"/>
                </a:cubicBezTo>
                <a:cubicBezTo>
                  <a:pt x="605674" y="15834"/>
                  <a:pt x="606453" y="16328"/>
                  <a:pt x="607231" y="17321"/>
                </a:cubicBezTo>
                <a:cubicBezTo>
                  <a:pt x="607231" y="16827"/>
                  <a:pt x="608788" y="16827"/>
                  <a:pt x="608788" y="16328"/>
                </a:cubicBezTo>
                <a:cubicBezTo>
                  <a:pt x="608788" y="16328"/>
                  <a:pt x="607231" y="15340"/>
                  <a:pt x="608010" y="15340"/>
                </a:cubicBezTo>
                <a:lnTo>
                  <a:pt x="609566" y="14352"/>
                </a:lnTo>
                <a:lnTo>
                  <a:pt x="608010" y="13359"/>
                </a:lnTo>
                <a:cubicBezTo>
                  <a:pt x="607231" y="13359"/>
                  <a:pt x="606453" y="14352"/>
                  <a:pt x="606453" y="14352"/>
                </a:cubicBezTo>
                <a:cubicBezTo>
                  <a:pt x="605674" y="13359"/>
                  <a:pt x="604896" y="12865"/>
                  <a:pt x="603338" y="11877"/>
                </a:cubicBezTo>
                <a:cubicBezTo>
                  <a:pt x="604896" y="11383"/>
                  <a:pt x="605674" y="10888"/>
                  <a:pt x="607231" y="10390"/>
                </a:cubicBezTo>
                <a:cubicBezTo>
                  <a:pt x="608010" y="10888"/>
                  <a:pt x="608788" y="11877"/>
                  <a:pt x="609566" y="12371"/>
                </a:cubicBezTo>
                <a:cubicBezTo>
                  <a:pt x="610345" y="12371"/>
                  <a:pt x="611124" y="11383"/>
                  <a:pt x="611902" y="11877"/>
                </a:cubicBezTo>
                <a:cubicBezTo>
                  <a:pt x="611902" y="11877"/>
                  <a:pt x="612681" y="12371"/>
                  <a:pt x="612681" y="12865"/>
                </a:cubicBezTo>
                <a:lnTo>
                  <a:pt x="611124" y="13359"/>
                </a:lnTo>
                <a:cubicBezTo>
                  <a:pt x="611124" y="13853"/>
                  <a:pt x="611902" y="14352"/>
                  <a:pt x="612681" y="14846"/>
                </a:cubicBezTo>
                <a:cubicBezTo>
                  <a:pt x="612681" y="14846"/>
                  <a:pt x="613459" y="15340"/>
                  <a:pt x="613459" y="15834"/>
                </a:cubicBezTo>
                <a:cubicBezTo>
                  <a:pt x="613459" y="15340"/>
                  <a:pt x="615795" y="15340"/>
                  <a:pt x="615795" y="14846"/>
                </a:cubicBezTo>
                <a:cubicBezTo>
                  <a:pt x="615795" y="14846"/>
                  <a:pt x="614237" y="14352"/>
                  <a:pt x="614237" y="13853"/>
                </a:cubicBezTo>
                <a:cubicBezTo>
                  <a:pt x="614237" y="13853"/>
                  <a:pt x="615795" y="13359"/>
                  <a:pt x="615795" y="12865"/>
                </a:cubicBezTo>
                <a:cubicBezTo>
                  <a:pt x="616573" y="13359"/>
                  <a:pt x="616573" y="13853"/>
                  <a:pt x="617352" y="14352"/>
                </a:cubicBezTo>
                <a:lnTo>
                  <a:pt x="618908" y="13359"/>
                </a:lnTo>
                <a:cubicBezTo>
                  <a:pt x="619687" y="12865"/>
                  <a:pt x="620466" y="12865"/>
                  <a:pt x="620466" y="12371"/>
                </a:cubicBezTo>
                <a:cubicBezTo>
                  <a:pt x="621244" y="12865"/>
                  <a:pt x="621244" y="13359"/>
                  <a:pt x="622023" y="13359"/>
                </a:cubicBezTo>
                <a:cubicBezTo>
                  <a:pt x="622801" y="13853"/>
                  <a:pt x="622801" y="14352"/>
                  <a:pt x="623579" y="14846"/>
                </a:cubicBezTo>
                <a:lnTo>
                  <a:pt x="624358" y="15834"/>
                </a:lnTo>
                <a:cubicBezTo>
                  <a:pt x="625136" y="15834"/>
                  <a:pt x="625915" y="14846"/>
                  <a:pt x="626694" y="14846"/>
                </a:cubicBezTo>
                <a:lnTo>
                  <a:pt x="627472" y="15834"/>
                </a:lnTo>
                <a:cubicBezTo>
                  <a:pt x="628251" y="15834"/>
                  <a:pt x="629029" y="15340"/>
                  <a:pt x="629807" y="15340"/>
                </a:cubicBezTo>
                <a:cubicBezTo>
                  <a:pt x="629029" y="14846"/>
                  <a:pt x="628251" y="14352"/>
                  <a:pt x="628251" y="13853"/>
                </a:cubicBezTo>
                <a:cubicBezTo>
                  <a:pt x="627472" y="13853"/>
                  <a:pt x="627472" y="13359"/>
                  <a:pt x="626694" y="12865"/>
                </a:cubicBezTo>
                <a:lnTo>
                  <a:pt x="625136" y="11877"/>
                </a:lnTo>
                <a:cubicBezTo>
                  <a:pt x="625915" y="11877"/>
                  <a:pt x="626694" y="10888"/>
                  <a:pt x="627472" y="10888"/>
                </a:cubicBezTo>
                <a:cubicBezTo>
                  <a:pt x="627472" y="10888"/>
                  <a:pt x="629029" y="9896"/>
                  <a:pt x="629029" y="10390"/>
                </a:cubicBezTo>
                <a:cubicBezTo>
                  <a:pt x="629807" y="10390"/>
                  <a:pt x="629807" y="11383"/>
                  <a:pt x="630586" y="11383"/>
                </a:cubicBezTo>
                <a:cubicBezTo>
                  <a:pt x="630586" y="11383"/>
                  <a:pt x="631365" y="10390"/>
                  <a:pt x="632143" y="10390"/>
                </a:cubicBezTo>
                <a:cubicBezTo>
                  <a:pt x="632143" y="10390"/>
                  <a:pt x="632922" y="11383"/>
                  <a:pt x="633700" y="11383"/>
                </a:cubicBezTo>
                <a:cubicBezTo>
                  <a:pt x="633700" y="11877"/>
                  <a:pt x="634478" y="12371"/>
                  <a:pt x="634478" y="12865"/>
                </a:cubicBezTo>
                <a:cubicBezTo>
                  <a:pt x="635257" y="12865"/>
                  <a:pt x="635257" y="13359"/>
                  <a:pt x="636035" y="13853"/>
                </a:cubicBezTo>
                <a:cubicBezTo>
                  <a:pt x="636035" y="13853"/>
                  <a:pt x="636814" y="14846"/>
                  <a:pt x="637593" y="14846"/>
                </a:cubicBezTo>
                <a:lnTo>
                  <a:pt x="639150" y="13853"/>
                </a:lnTo>
                <a:cubicBezTo>
                  <a:pt x="639150" y="13853"/>
                  <a:pt x="639928" y="14846"/>
                  <a:pt x="640706" y="15340"/>
                </a:cubicBezTo>
                <a:lnTo>
                  <a:pt x="641485" y="16328"/>
                </a:lnTo>
                <a:cubicBezTo>
                  <a:pt x="642264" y="16328"/>
                  <a:pt x="643042" y="15340"/>
                  <a:pt x="643821" y="15340"/>
                </a:cubicBezTo>
                <a:lnTo>
                  <a:pt x="644600" y="16328"/>
                </a:lnTo>
                <a:cubicBezTo>
                  <a:pt x="645377" y="16328"/>
                  <a:pt x="646156" y="15834"/>
                  <a:pt x="646935" y="15834"/>
                </a:cubicBezTo>
                <a:cubicBezTo>
                  <a:pt x="646935" y="15340"/>
                  <a:pt x="647713" y="14846"/>
                  <a:pt x="648492" y="14846"/>
                </a:cubicBezTo>
                <a:lnTo>
                  <a:pt x="649270" y="15834"/>
                </a:lnTo>
                <a:lnTo>
                  <a:pt x="647713" y="16827"/>
                </a:lnTo>
                <a:cubicBezTo>
                  <a:pt x="647713" y="16827"/>
                  <a:pt x="649270" y="17321"/>
                  <a:pt x="649270" y="17815"/>
                </a:cubicBezTo>
                <a:cubicBezTo>
                  <a:pt x="649270" y="18309"/>
                  <a:pt x="647713" y="18309"/>
                  <a:pt x="647713" y="18803"/>
                </a:cubicBezTo>
                <a:cubicBezTo>
                  <a:pt x="647713" y="18803"/>
                  <a:pt x="648492" y="19297"/>
                  <a:pt x="648492" y="19796"/>
                </a:cubicBezTo>
                <a:cubicBezTo>
                  <a:pt x="649270" y="19297"/>
                  <a:pt x="650048" y="19297"/>
                  <a:pt x="650827" y="18803"/>
                </a:cubicBezTo>
                <a:cubicBezTo>
                  <a:pt x="651605" y="18309"/>
                  <a:pt x="653163" y="17815"/>
                  <a:pt x="653941" y="17321"/>
                </a:cubicBezTo>
                <a:cubicBezTo>
                  <a:pt x="653941" y="16827"/>
                  <a:pt x="653163" y="16328"/>
                  <a:pt x="652384" y="16328"/>
                </a:cubicBezTo>
                <a:cubicBezTo>
                  <a:pt x="652384" y="15834"/>
                  <a:pt x="651605" y="15340"/>
                  <a:pt x="651605" y="14846"/>
                </a:cubicBezTo>
                <a:cubicBezTo>
                  <a:pt x="650827" y="14846"/>
                  <a:pt x="650048" y="14352"/>
                  <a:pt x="650048" y="13853"/>
                </a:cubicBezTo>
                <a:cubicBezTo>
                  <a:pt x="650048" y="13853"/>
                  <a:pt x="651605" y="13359"/>
                  <a:pt x="651605" y="12865"/>
                </a:cubicBezTo>
                <a:lnTo>
                  <a:pt x="650827" y="11877"/>
                </a:lnTo>
                <a:cubicBezTo>
                  <a:pt x="650048" y="11877"/>
                  <a:pt x="649270" y="11383"/>
                  <a:pt x="649270" y="10888"/>
                </a:cubicBezTo>
                <a:lnTo>
                  <a:pt x="647713" y="11877"/>
                </a:lnTo>
                <a:cubicBezTo>
                  <a:pt x="646935" y="11877"/>
                  <a:pt x="646156" y="12371"/>
                  <a:pt x="645377" y="12371"/>
                </a:cubicBezTo>
                <a:cubicBezTo>
                  <a:pt x="645377" y="12371"/>
                  <a:pt x="644600" y="11877"/>
                  <a:pt x="644600" y="11383"/>
                </a:cubicBezTo>
                <a:cubicBezTo>
                  <a:pt x="643821" y="10888"/>
                  <a:pt x="643042" y="10888"/>
                  <a:pt x="643042" y="10390"/>
                </a:cubicBezTo>
                <a:cubicBezTo>
                  <a:pt x="642264" y="9896"/>
                  <a:pt x="642264" y="9402"/>
                  <a:pt x="641485" y="9402"/>
                </a:cubicBezTo>
                <a:cubicBezTo>
                  <a:pt x="641485" y="8950"/>
                  <a:pt x="640857" y="8498"/>
                  <a:pt x="640748" y="8042"/>
                </a:cubicBezTo>
                <a:cubicBezTo>
                  <a:pt x="640917" y="8164"/>
                  <a:pt x="641590" y="7425"/>
                  <a:pt x="642264" y="7425"/>
                </a:cubicBezTo>
                <a:lnTo>
                  <a:pt x="643042" y="8413"/>
                </a:lnTo>
                <a:cubicBezTo>
                  <a:pt x="643821" y="8413"/>
                  <a:pt x="644600" y="7425"/>
                  <a:pt x="645377" y="7425"/>
                </a:cubicBezTo>
                <a:cubicBezTo>
                  <a:pt x="645377" y="7425"/>
                  <a:pt x="646156" y="8413"/>
                  <a:pt x="646156" y="8908"/>
                </a:cubicBezTo>
                <a:cubicBezTo>
                  <a:pt x="646935" y="8908"/>
                  <a:pt x="647713" y="9896"/>
                  <a:pt x="647713" y="9896"/>
                </a:cubicBezTo>
                <a:cubicBezTo>
                  <a:pt x="648492" y="9896"/>
                  <a:pt x="649270" y="8908"/>
                  <a:pt x="649270" y="8908"/>
                </a:cubicBezTo>
                <a:cubicBezTo>
                  <a:pt x="650048" y="8908"/>
                  <a:pt x="650048" y="9896"/>
                  <a:pt x="650827" y="9896"/>
                </a:cubicBezTo>
                <a:cubicBezTo>
                  <a:pt x="651605" y="9896"/>
                  <a:pt x="652384" y="8908"/>
                  <a:pt x="652384" y="9402"/>
                </a:cubicBezTo>
                <a:cubicBezTo>
                  <a:pt x="653163" y="9402"/>
                  <a:pt x="653941" y="9896"/>
                  <a:pt x="653941" y="10390"/>
                </a:cubicBezTo>
                <a:cubicBezTo>
                  <a:pt x="653941" y="10390"/>
                  <a:pt x="654720" y="11383"/>
                  <a:pt x="655498" y="11383"/>
                </a:cubicBezTo>
                <a:cubicBezTo>
                  <a:pt x="655498" y="11383"/>
                  <a:pt x="656276" y="10390"/>
                  <a:pt x="657055" y="10390"/>
                </a:cubicBezTo>
                <a:lnTo>
                  <a:pt x="658612" y="9896"/>
                </a:lnTo>
                <a:cubicBezTo>
                  <a:pt x="659391" y="9402"/>
                  <a:pt x="660170" y="9402"/>
                  <a:pt x="660170" y="8908"/>
                </a:cubicBezTo>
                <a:cubicBezTo>
                  <a:pt x="660947" y="8908"/>
                  <a:pt x="661726" y="7919"/>
                  <a:pt x="662505" y="7919"/>
                </a:cubicBezTo>
                <a:lnTo>
                  <a:pt x="663283" y="8908"/>
                </a:lnTo>
                <a:cubicBezTo>
                  <a:pt x="664062" y="9402"/>
                  <a:pt x="664062" y="9896"/>
                  <a:pt x="664840" y="10390"/>
                </a:cubicBezTo>
                <a:cubicBezTo>
                  <a:pt x="665619" y="10390"/>
                  <a:pt x="665619" y="10888"/>
                  <a:pt x="666397" y="11383"/>
                </a:cubicBezTo>
                <a:cubicBezTo>
                  <a:pt x="666397" y="11877"/>
                  <a:pt x="667175" y="11877"/>
                  <a:pt x="667175" y="12371"/>
                </a:cubicBezTo>
                <a:cubicBezTo>
                  <a:pt x="667954" y="12865"/>
                  <a:pt x="668733" y="13359"/>
                  <a:pt x="668733" y="13359"/>
                </a:cubicBezTo>
                <a:lnTo>
                  <a:pt x="670290" y="12865"/>
                </a:lnTo>
                <a:cubicBezTo>
                  <a:pt x="671069" y="12371"/>
                  <a:pt x="671846" y="12371"/>
                  <a:pt x="672625" y="11877"/>
                </a:cubicBezTo>
                <a:cubicBezTo>
                  <a:pt x="672625" y="11877"/>
                  <a:pt x="673404" y="10888"/>
                  <a:pt x="674182" y="10888"/>
                </a:cubicBezTo>
                <a:cubicBezTo>
                  <a:pt x="674182" y="10888"/>
                  <a:pt x="674961" y="11877"/>
                  <a:pt x="675739" y="12371"/>
                </a:cubicBezTo>
                <a:cubicBezTo>
                  <a:pt x="675739" y="12371"/>
                  <a:pt x="676518" y="12865"/>
                  <a:pt x="676518" y="13359"/>
                </a:cubicBezTo>
                <a:cubicBezTo>
                  <a:pt x="677296" y="13359"/>
                  <a:pt x="678075" y="12371"/>
                  <a:pt x="678075" y="12371"/>
                </a:cubicBezTo>
                <a:cubicBezTo>
                  <a:pt x="678853" y="12371"/>
                  <a:pt x="679632" y="13359"/>
                  <a:pt x="679632" y="13359"/>
                </a:cubicBezTo>
                <a:cubicBezTo>
                  <a:pt x="680410" y="13359"/>
                  <a:pt x="681189" y="12865"/>
                  <a:pt x="681189" y="12865"/>
                </a:cubicBezTo>
                <a:cubicBezTo>
                  <a:pt x="681968" y="12371"/>
                  <a:pt x="680410" y="11877"/>
                  <a:pt x="680410" y="11383"/>
                </a:cubicBezTo>
                <a:lnTo>
                  <a:pt x="681968" y="10888"/>
                </a:lnTo>
                <a:cubicBezTo>
                  <a:pt x="681968" y="10390"/>
                  <a:pt x="680410" y="9896"/>
                  <a:pt x="680410" y="9402"/>
                </a:cubicBezTo>
                <a:lnTo>
                  <a:pt x="681968" y="8908"/>
                </a:lnTo>
                <a:lnTo>
                  <a:pt x="683524" y="9896"/>
                </a:lnTo>
                <a:lnTo>
                  <a:pt x="685081" y="8908"/>
                </a:lnTo>
                <a:cubicBezTo>
                  <a:pt x="685860" y="8908"/>
                  <a:pt x="686639" y="9896"/>
                  <a:pt x="686639" y="9896"/>
                </a:cubicBezTo>
                <a:cubicBezTo>
                  <a:pt x="687417" y="10390"/>
                  <a:pt x="687417" y="10888"/>
                  <a:pt x="688195" y="11383"/>
                </a:cubicBezTo>
                <a:lnTo>
                  <a:pt x="688974" y="12371"/>
                </a:lnTo>
                <a:cubicBezTo>
                  <a:pt x="689752" y="12371"/>
                  <a:pt x="690531" y="11383"/>
                  <a:pt x="691309" y="11383"/>
                </a:cubicBezTo>
                <a:lnTo>
                  <a:pt x="689752" y="10390"/>
                </a:lnTo>
                <a:lnTo>
                  <a:pt x="691309" y="9402"/>
                </a:lnTo>
                <a:cubicBezTo>
                  <a:pt x="692088" y="9402"/>
                  <a:pt x="692866" y="8908"/>
                  <a:pt x="692866" y="8908"/>
                </a:cubicBezTo>
                <a:cubicBezTo>
                  <a:pt x="693644" y="8908"/>
                  <a:pt x="694423" y="9402"/>
                  <a:pt x="694423" y="9896"/>
                </a:cubicBezTo>
                <a:cubicBezTo>
                  <a:pt x="695202" y="10390"/>
                  <a:pt x="695202" y="10390"/>
                  <a:pt x="695980" y="10888"/>
                </a:cubicBezTo>
                <a:cubicBezTo>
                  <a:pt x="696759" y="11383"/>
                  <a:pt x="696759" y="11877"/>
                  <a:pt x="697538" y="11877"/>
                </a:cubicBezTo>
                <a:cubicBezTo>
                  <a:pt x="697538" y="12371"/>
                  <a:pt x="698315" y="12865"/>
                  <a:pt x="698315" y="13359"/>
                </a:cubicBezTo>
                <a:cubicBezTo>
                  <a:pt x="699094" y="13359"/>
                  <a:pt x="699873" y="12371"/>
                  <a:pt x="700651" y="12371"/>
                </a:cubicBezTo>
                <a:cubicBezTo>
                  <a:pt x="699873" y="12371"/>
                  <a:pt x="699094" y="11383"/>
                  <a:pt x="699094" y="11383"/>
                </a:cubicBezTo>
                <a:cubicBezTo>
                  <a:pt x="699094" y="10888"/>
                  <a:pt x="700651" y="10390"/>
                  <a:pt x="700651" y="10390"/>
                </a:cubicBezTo>
                <a:cubicBezTo>
                  <a:pt x="701430" y="9896"/>
                  <a:pt x="702209" y="9896"/>
                  <a:pt x="702209" y="9402"/>
                </a:cubicBezTo>
                <a:cubicBezTo>
                  <a:pt x="702987" y="9402"/>
                  <a:pt x="703765" y="8908"/>
                  <a:pt x="704544" y="8413"/>
                </a:cubicBezTo>
                <a:lnTo>
                  <a:pt x="705322" y="9896"/>
                </a:lnTo>
                <a:lnTo>
                  <a:pt x="706879" y="10888"/>
                </a:lnTo>
                <a:lnTo>
                  <a:pt x="708437" y="9896"/>
                </a:lnTo>
                <a:cubicBezTo>
                  <a:pt x="708437" y="9896"/>
                  <a:pt x="709993" y="8908"/>
                  <a:pt x="709993" y="9402"/>
                </a:cubicBezTo>
                <a:cubicBezTo>
                  <a:pt x="710772" y="9402"/>
                  <a:pt x="711550" y="9896"/>
                  <a:pt x="711550" y="10390"/>
                </a:cubicBezTo>
                <a:cubicBezTo>
                  <a:pt x="711550" y="10390"/>
                  <a:pt x="712329" y="11383"/>
                  <a:pt x="713108" y="11383"/>
                </a:cubicBezTo>
                <a:lnTo>
                  <a:pt x="714664" y="10390"/>
                </a:lnTo>
                <a:cubicBezTo>
                  <a:pt x="715443" y="10390"/>
                  <a:pt x="716221" y="9896"/>
                  <a:pt x="716221" y="9896"/>
                </a:cubicBezTo>
                <a:cubicBezTo>
                  <a:pt x="716221" y="9402"/>
                  <a:pt x="717779" y="8908"/>
                  <a:pt x="718557" y="8908"/>
                </a:cubicBezTo>
                <a:lnTo>
                  <a:pt x="719336" y="9896"/>
                </a:lnTo>
                <a:cubicBezTo>
                  <a:pt x="720114" y="10390"/>
                  <a:pt x="720892" y="10888"/>
                  <a:pt x="720892" y="10888"/>
                </a:cubicBezTo>
                <a:cubicBezTo>
                  <a:pt x="720892" y="11383"/>
                  <a:pt x="719336" y="11877"/>
                  <a:pt x="719336" y="11877"/>
                </a:cubicBezTo>
                <a:cubicBezTo>
                  <a:pt x="719336" y="12371"/>
                  <a:pt x="720114" y="12865"/>
                  <a:pt x="720114" y="12865"/>
                </a:cubicBezTo>
                <a:cubicBezTo>
                  <a:pt x="720114" y="13359"/>
                  <a:pt x="718557" y="13359"/>
                  <a:pt x="718557" y="13853"/>
                </a:cubicBezTo>
                <a:cubicBezTo>
                  <a:pt x="718557" y="14352"/>
                  <a:pt x="720114" y="14846"/>
                  <a:pt x="720114" y="14846"/>
                </a:cubicBezTo>
                <a:cubicBezTo>
                  <a:pt x="720114" y="15340"/>
                  <a:pt x="718557" y="15340"/>
                  <a:pt x="718557" y="15834"/>
                </a:cubicBezTo>
                <a:lnTo>
                  <a:pt x="719336" y="16827"/>
                </a:lnTo>
                <a:cubicBezTo>
                  <a:pt x="719336" y="16827"/>
                  <a:pt x="720892" y="15834"/>
                  <a:pt x="721671" y="15834"/>
                </a:cubicBezTo>
                <a:cubicBezTo>
                  <a:pt x="721671" y="16328"/>
                  <a:pt x="722449" y="17321"/>
                  <a:pt x="722449" y="17321"/>
                </a:cubicBezTo>
                <a:cubicBezTo>
                  <a:pt x="723228" y="17321"/>
                  <a:pt x="724007" y="16328"/>
                  <a:pt x="724007" y="16328"/>
                </a:cubicBezTo>
                <a:lnTo>
                  <a:pt x="723228" y="15340"/>
                </a:lnTo>
                <a:cubicBezTo>
                  <a:pt x="722449" y="14846"/>
                  <a:pt x="722449" y="14352"/>
                  <a:pt x="721671" y="14352"/>
                </a:cubicBezTo>
                <a:cubicBezTo>
                  <a:pt x="721671" y="13853"/>
                  <a:pt x="720892" y="13359"/>
                  <a:pt x="720114" y="12865"/>
                </a:cubicBezTo>
                <a:lnTo>
                  <a:pt x="722449" y="12371"/>
                </a:lnTo>
                <a:cubicBezTo>
                  <a:pt x="722449" y="11877"/>
                  <a:pt x="720892" y="11383"/>
                  <a:pt x="720892" y="10888"/>
                </a:cubicBezTo>
                <a:lnTo>
                  <a:pt x="722449" y="10390"/>
                </a:lnTo>
                <a:cubicBezTo>
                  <a:pt x="722449" y="9896"/>
                  <a:pt x="721671" y="9402"/>
                  <a:pt x="720892" y="8908"/>
                </a:cubicBezTo>
                <a:cubicBezTo>
                  <a:pt x="720892" y="8908"/>
                  <a:pt x="720114" y="8413"/>
                  <a:pt x="720114" y="7919"/>
                </a:cubicBezTo>
                <a:lnTo>
                  <a:pt x="718557" y="6927"/>
                </a:lnTo>
                <a:cubicBezTo>
                  <a:pt x="718557" y="6433"/>
                  <a:pt x="720114" y="6433"/>
                  <a:pt x="720114" y="5938"/>
                </a:cubicBezTo>
                <a:cubicBezTo>
                  <a:pt x="720892" y="5938"/>
                  <a:pt x="720892" y="6927"/>
                  <a:pt x="721671" y="6927"/>
                </a:cubicBezTo>
                <a:cubicBezTo>
                  <a:pt x="721671" y="7425"/>
                  <a:pt x="723228" y="6433"/>
                  <a:pt x="723228" y="6433"/>
                </a:cubicBezTo>
                <a:lnTo>
                  <a:pt x="724785" y="7425"/>
                </a:lnTo>
                <a:cubicBezTo>
                  <a:pt x="724785" y="7919"/>
                  <a:pt x="723228" y="7919"/>
                  <a:pt x="723228" y="8413"/>
                </a:cubicBezTo>
                <a:lnTo>
                  <a:pt x="724007" y="9402"/>
                </a:lnTo>
                <a:cubicBezTo>
                  <a:pt x="724785" y="9402"/>
                  <a:pt x="725563" y="8413"/>
                  <a:pt x="726342" y="8413"/>
                </a:cubicBezTo>
                <a:lnTo>
                  <a:pt x="727120" y="9402"/>
                </a:lnTo>
                <a:cubicBezTo>
                  <a:pt x="727899" y="9896"/>
                  <a:pt x="728678" y="8908"/>
                  <a:pt x="729456" y="8908"/>
                </a:cubicBezTo>
                <a:lnTo>
                  <a:pt x="730235" y="9896"/>
                </a:lnTo>
                <a:cubicBezTo>
                  <a:pt x="731013" y="9896"/>
                  <a:pt x="731791" y="8908"/>
                  <a:pt x="731791" y="8908"/>
                </a:cubicBezTo>
                <a:cubicBezTo>
                  <a:pt x="732570" y="8908"/>
                  <a:pt x="733348" y="9896"/>
                  <a:pt x="733348" y="10390"/>
                </a:cubicBezTo>
                <a:cubicBezTo>
                  <a:pt x="734127" y="10390"/>
                  <a:pt x="734906" y="9402"/>
                  <a:pt x="734906" y="9402"/>
                </a:cubicBezTo>
                <a:cubicBezTo>
                  <a:pt x="735684" y="9402"/>
                  <a:pt x="736462" y="10390"/>
                  <a:pt x="736462" y="10390"/>
                </a:cubicBezTo>
                <a:cubicBezTo>
                  <a:pt x="737241" y="10390"/>
                  <a:pt x="738019" y="9402"/>
                  <a:pt x="738019" y="9402"/>
                </a:cubicBezTo>
                <a:cubicBezTo>
                  <a:pt x="738798" y="9402"/>
                  <a:pt x="739577" y="8908"/>
                  <a:pt x="740355" y="8908"/>
                </a:cubicBezTo>
                <a:cubicBezTo>
                  <a:pt x="740355" y="8413"/>
                  <a:pt x="741133" y="7919"/>
                  <a:pt x="741912" y="7919"/>
                </a:cubicBezTo>
                <a:cubicBezTo>
                  <a:pt x="741912" y="7919"/>
                  <a:pt x="742690" y="8908"/>
                  <a:pt x="743469" y="8908"/>
                </a:cubicBezTo>
                <a:cubicBezTo>
                  <a:pt x="743469" y="8908"/>
                  <a:pt x="744248" y="7919"/>
                  <a:pt x="745026" y="7919"/>
                </a:cubicBezTo>
                <a:cubicBezTo>
                  <a:pt x="745026" y="8413"/>
                  <a:pt x="745805" y="9402"/>
                  <a:pt x="745805" y="9402"/>
                </a:cubicBezTo>
                <a:cubicBezTo>
                  <a:pt x="746583" y="9402"/>
                  <a:pt x="747361" y="8413"/>
                  <a:pt x="748140" y="8413"/>
                </a:cubicBezTo>
                <a:cubicBezTo>
                  <a:pt x="748140" y="7919"/>
                  <a:pt x="748918" y="7919"/>
                  <a:pt x="749697" y="7425"/>
                </a:cubicBezTo>
                <a:cubicBezTo>
                  <a:pt x="748918" y="7425"/>
                  <a:pt x="748918" y="6927"/>
                  <a:pt x="748140" y="6433"/>
                </a:cubicBezTo>
                <a:cubicBezTo>
                  <a:pt x="748140" y="5938"/>
                  <a:pt x="747361" y="5938"/>
                  <a:pt x="747361" y="5444"/>
                </a:cubicBezTo>
                <a:cubicBezTo>
                  <a:pt x="746583" y="4950"/>
                  <a:pt x="745805" y="4456"/>
                  <a:pt x="745805" y="4456"/>
                </a:cubicBezTo>
                <a:cubicBezTo>
                  <a:pt x="745805" y="3958"/>
                  <a:pt x="747361" y="3464"/>
                  <a:pt x="747361" y="3464"/>
                </a:cubicBezTo>
                <a:cubicBezTo>
                  <a:pt x="748140" y="3464"/>
                  <a:pt x="748140" y="4456"/>
                  <a:pt x="748918" y="4456"/>
                </a:cubicBezTo>
                <a:lnTo>
                  <a:pt x="749697" y="5444"/>
                </a:lnTo>
                <a:cubicBezTo>
                  <a:pt x="750476" y="5938"/>
                  <a:pt x="751254" y="6433"/>
                  <a:pt x="751254" y="6927"/>
                </a:cubicBezTo>
                <a:cubicBezTo>
                  <a:pt x="752032" y="6927"/>
                  <a:pt x="752032" y="7425"/>
                  <a:pt x="752811" y="7919"/>
                </a:cubicBezTo>
                <a:cubicBezTo>
                  <a:pt x="752811" y="8413"/>
                  <a:pt x="753589" y="8413"/>
                  <a:pt x="754368" y="8908"/>
                </a:cubicBezTo>
                <a:cubicBezTo>
                  <a:pt x="754368" y="9402"/>
                  <a:pt x="755147" y="9896"/>
                  <a:pt x="755147" y="9896"/>
                </a:cubicBezTo>
                <a:cubicBezTo>
                  <a:pt x="755925" y="9896"/>
                  <a:pt x="756704" y="9402"/>
                  <a:pt x="756704" y="9402"/>
                </a:cubicBezTo>
                <a:cubicBezTo>
                  <a:pt x="757482" y="9402"/>
                  <a:pt x="758260" y="10390"/>
                  <a:pt x="758260" y="10390"/>
                </a:cubicBezTo>
                <a:cubicBezTo>
                  <a:pt x="759039" y="10390"/>
                  <a:pt x="759818" y="9402"/>
                  <a:pt x="759818" y="9402"/>
                </a:cubicBezTo>
                <a:cubicBezTo>
                  <a:pt x="760596" y="9402"/>
                  <a:pt x="761375" y="8908"/>
                  <a:pt x="762153" y="8413"/>
                </a:cubicBezTo>
                <a:cubicBezTo>
                  <a:pt x="762153" y="8413"/>
                  <a:pt x="762931" y="7919"/>
                  <a:pt x="763710" y="7919"/>
                </a:cubicBezTo>
                <a:cubicBezTo>
                  <a:pt x="763710" y="7919"/>
                  <a:pt x="764488" y="8908"/>
                  <a:pt x="765267" y="8908"/>
                </a:cubicBezTo>
                <a:lnTo>
                  <a:pt x="766824" y="7919"/>
                </a:lnTo>
                <a:lnTo>
                  <a:pt x="765267" y="6927"/>
                </a:lnTo>
                <a:cubicBezTo>
                  <a:pt x="765267" y="6433"/>
                  <a:pt x="764488" y="6433"/>
                  <a:pt x="763710" y="5938"/>
                </a:cubicBezTo>
                <a:cubicBezTo>
                  <a:pt x="763710" y="5444"/>
                  <a:pt x="762931" y="4950"/>
                  <a:pt x="762931" y="4950"/>
                </a:cubicBezTo>
                <a:cubicBezTo>
                  <a:pt x="762931" y="4456"/>
                  <a:pt x="761375" y="5444"/>
                  <a:pt x="760596" y="5444"/>
                </a:cubicBezTo>
                <a:lnTo>
                  <a:pt x="759818" y="4456"/>
                </a:lnTo>
                <a:lnTo>
                  <a:pt x="758260" y="3464"/>
                </a:lnTo>
                <a:lnTo>
                  <a:pt x="759818" y="2475"/>
                </a:lnTo>
                <a:cubicBezTo>
                  <a:pt x="760596" y="2969"/>
                  <a:pt x="760596" y="3464"/>
                  <a:pt x="761375" y="3464"/>
                </a:cubicBezTo>
                <a:cubicBezTo>
                  <a:pt x="762153" y="3464"/>
                  <a:pt x="762153" y="2969"/>
                  <a:pt x="762931" y="2969"/>
                </a:cubicBezTo>
                <a:cubicBezTo>
                  <a:pt x="763710" y="2969"/>
                  <a:pt x="763710" y="3958"/>
                  <a:pt x="764488" y="3958"/>
                </a:cubicBezTo>
                <a:lnTo>
                  <a:pt x="766046" y="2969"/>
                </a:lnTo>
                <a:cubicBezTo>
                  <a:pt x="766824" y="3464"/>
                  <a:pt x="766824" y="3958"/>
                  <a:pt x="767603" y="3958"/>
                </a:cubicBezTo>
                <a:cubicBezTo>
                  <a:pt x="767603" y="4456"/>
                  <a:pt x="768381" y="4950"/>
                  <a:pt x="769159" y="5444"/>
                </a:cubicBezTo>
                <a:lnTo>
                  <a:pt x="766824" y="5938"/>
                </a:lnTo>
                <a:cubicBezTo>
                  <a:pt x="766824" y="6433"/>
                  <a:pt x="768381" y="6927"/>
                  <a:pt x="768381" y="7425"/>
                </a:cubicBezTo>
                <a:cubicBezTo>
                  <a:pt x="768381" y="7425"/>
                  <a:pt x="769159" y="7919"/>
                  <a:pt x="769938" y="8413"/>
                </a:cubicBezTo>
                <a:cubicBezTo>
                  <a:pt x="769938" y="8413"/>
                  <a:pt x="770717" y="8908"/>
                  <a:pt x="770717" y="9402"/>
                </a:cubicBezTo>
                <a:cubicBezTo>
                  <a:pt x="770717" y="9440"/>
                  <a:pt x="770727" y="9478"/>
                  <a:pt x="770744" y="9512"/>
                </a:cubicBezTo>
                <a:cubicBezTo>
                  <a:pt x="770346" y="9685"/>
                  <a:pt x="769159" y="10039"/>
                  <a:pt x="769159" y="10390"/>
                </a:cubicBezTo>
                <a:cubicBezTo>
                  <a:pt x="769159" y="10390"/>
                  <a:pt x="770717" y="10888"/>
                  <a:pt x="770717" y="11383"/>
                </a:cubicBezTo>
                <a:cubicBezTo>
                  <a:pt x="770717" y="10888"/>
                  <a:pt x="772274" y="10888"/>
                  <a:pt x="772274" y="10390"/>
                </a:cubicBezTo>
                <a:cubicBezTo>
                  <a:pt x="772274" y="10390"/>
                  <a:pt x="770943" y="9968"/>
                  <a:pt x="770744" y="9512"/>
                </a:cubicBezTo>
                <a:cubicBezTo>
                  <a:pt x="770903" y="9444"/>
                  <a:pt x="770939" y="9402"/>
                  <a:pt x="770717" y="9402"/>
                </a:cubicBezTo>
                <a:cubicBezTo>
                  <a:pt x="771495" y="8908"/>
                  <a:pt x="773053" y="8908"/>
                  <a:pt x="773053" y="8413"/>
                </a:cubicBezTo>
                <a:cubicBezTo>
                  <a:pt x="773053" y="8413"/>
                  <a:pt x="771495" y="7919"/>
                  <a:pt x="771495" y="7425"/>
                </a:cubicBezTo>
                <a:cubicBezTo>
                  <a:pt x="771495" y="7425"/>
                  <a:pt x="773053" y="6927"/>
                  <a:pt x="773053" y="6433"/>
                </a:cubicBezTo>
                <a:cubicBezTo>
                  <a:pt x="773830" y="6433"/>
                  <a:pt x="774609" y="5938"/>
                  <a:pt x="774609" y="5938"/>
                </a:cubicBezTo>
                <a:cubicBezTo>
                  <a:pt x="775388" y="5444"/>
                  <a:pt x="773830" y="4950"/>
                  <a:pt x="773830" y="4456"/>
                </a:cubicBezTo>
                <a:lnTo>
                  <a:pt x="775388" y="3958"/>
                </a:lnTo>
                <a:cubicBezTo>
                  <a:pt x="776166" y="3464"/>
                  <a:pt x="776166" y="3464"/>
                  <a:pt x="776945" y="2969"/>
                </a:cubicBezTo>
                <a:cubicBezTo>
                  <a:pt x="776945" y="3464"/>
                  <a:pt x="778502" y="3464"/>
                  <a:pt x="778502" y="3958"/>
                </a:cubicBezTo>
                <a:cubicBezTo>
                  <a:pt x="778502" y="4456"/>
                  <a:pt x="776945" y="4456"/>
                  <a:pt x="776945" y="4950"/>
                </a:cubicBezTo>
                <a:lnTo>
                  <a:pt x="777723" y="5938"/>
                </a:lnTo>
                <a:cubicBezTo>
                  <a:pt x="778502" y="6433"/>
                  <a:pt x="779280" y="6927"/>
                  <a:pt x="779280" y="6927"/>
                </a:cubicBezTo>
                <a:cubicBezTo>
                  <a:pt x="780058" y="7919"/>
                  <a:pt x="780837" y="8413"/>
                  <a:pt x="782394" y="9402"/>
                </a:cubicBezTo>
                <a:cubicBezTo>
                  <a:pt x="782394" y="8908"/>
                  <a:pt x="783951" y="8908"/>
                  <a:pt x="783951" y="8413"/>
                </a:cubicBezTo>
                <a:cubicBezTo>
                  <a:pt x="783951" y="8413"/>
                  <a:pt x="785508" y="7919"/>
                  <a:pt x="785508" y="7425"/>
                </a:cubicBezTo>
                <a:cubicBezTo>
                  <a:pt x="785508" y="7425"/>
                  <a:pt x="783951" y="6927"/>
                  <a:pt x="783951" y="6433"/>
                </a:cubicBezTo>
                <a:cubicBezTo>
                  <a:pt x="783951" y="6433"/>
                  <a:pt x="782394" y="5938"/>
                  <a:pt x="783172" y="5444"/>
                </a:cubicBezTo>
                <a:cubicBezTo>
                  <a:pt x="783172" y="4950"/>
                  <a:pt x="784729" y="4950"/>
                  <a:pt x="784729" y="4456"/>
                </a:cubicBezTo>
                <a:lnTo>
                  <a:pt x="783172" y="3464"/>
                </a:lnTo>
                <a:lnTo>
                  <a:pt x="781616" y="2475"/>
                </a:lnTo>
                <a:cubicBezTo>
                  <a:pt x="781616" y="2475"/>
                  <a:pt x="783172" y="1483"/>
                  <a:pt x="783951" y="1483"/>
                </a:cubicBezTo>
                <a:cubicBezTo>
                  <a:pt x="783951" y="1483"/>
                  <a:pt x="784729" y="494"/>
                  <a:pt x="785508" y="494"/>
                </a:cubicBezTo>
                <a:cubicBezTo>
                  <a:pt x="785508" y="494"/>
                  <a:pt x="786287" y="1981"/>
                  <a:pt x="787065" y="1981"/>
                </a:cubicBezTo>
                <a:cubicBezTo>
                  <a:pt x="786287" y="1981"/>
                  <a:pt x="785508" y="2475"/>
                  <a:pt x="784729" y="2475"/>
                </a:cubicBezTo>
                <a:cubicBezTo>
                  <a:pt x="785508" y="2969"/>
                  <a:pt x="785508" y="3464"/>
                  <a:pt x="786287" y="3958"/>
                </a:cubicBezTo>
                <a:lnTo>
                  <a:pt x="787844" y="2969"/>
                </a:lnTo>
                <a:cubicBezTo>
                  <a:pt x="788622" y="2969"/>
                  <a:pt x="789401" y="3958"/>
                  <a:pt x="789401" y="3958"/>
                </a:cubicBezTo>
                <a:cubicBezTo>
                  <a:pt x="789401" y="4456"/>
                  <a:pt x="790957" y="4950"/>
                  <a:pt x="790957" y="4950"/>
                </a:cubicBezTo>
                <a:cubicBezTo>
                  <a:pt x="790957" y="5444"/>
                  <a:pt x="789401" y="5938"/>
                  <a:pt x="788622" y="5938"/>
                </a:cubicBezTo>
                <a:cubicBezTo>
                  <a:pt x="788622" y="5938"/>
                  <a:pt x="787065" y="6433"/>
                  <a:pt x="787065" y="6927"/>
                </a:cubicBezTo>
                <a:cubicBezTo>
                  <a:pt x="787065" y="6927"/>
                  <a:pt x="788622" y="7425"/>
                  <a:pt x="788622" y="7919"/>
                </a:cubicBezTo>
                <a:cubicBezTo>
                  <a:pt x="789401" y="7425"/>
                  <a:pt x="789401" y="7425"/>
                  <a:pt x="790179" y="6927"/>
                </a:cubicBezTo>
                <a:cubicBezTo>
                  <a:pt x="790957" y="6927"/>
                  <a:pt x="791736" y="6433"/>
                  <a:pt x="791736" y="6433"/>
                </a:cubicBezTo>
                <a:cubicBezTo>
                  <a:pt x="792515" y="5938"/>
                  <a:pt x="790957" y="5444"/>
                  <a:pt x="790957" y="4950"/>
                </a:cubicBezTo>
                <a:lnTo>
                  <a:pt x="792515" y="4456"/>
                </a:lnTo>
                <a:cubicBezTo>
                  <a:pt x="792515" y="3958"/>
                  <a:pt x="794071" y="3464"/>
                  <a:pt x="794071" y="3464"/>
                </a:cubicBezTo>
                <a:lnTo>
                  <a:pt x="795628" y="4456"/>
                </a:lnTo>
                <a:cubicBezTo>
                  <a:pt x="795628" y="4456"/>
                  <a:pt x="796407" y="5444"/>
                  <a:pt x="797186" y="5444"/>
                </a:cubicBezTo>
                <a:cubicBezTo>
                  <a:pt x="797186" y="5444"/>
                  <a:pt x="797964" y="4950"/>
                  <a:pt x="798743" y="4950"/>
                </a:cubicBezTo>
                <a:cubicBezTo>
                  <a:pt x="798743" y="4456"/>
                  <a:pt x="800299" y="3958"/>
                  <a:pt x="800299" y="3958"/>
                </a:cubicBezTo>
                <a:cubicBezTo>
                  <a:pt x="800299" y="3958"/>
                  <a:pt x="799522" y="2969"/>
                  <a:pt x="798743" y="2969"/>
                </a:cubicBezTo>
                <a:cubicBezTo>
                  <a:pt x="798743" y="2475"/>
                  <a:pt x="797964" y="1981"/>
                  <a:pt x="797964" y="1981"/>
                </a:cubicBezTo>
                <a:cubicBezTo>
                  <a:pt x="798743" y="989"/>
                  <a:pt x="800299" y="494"/>
                  <a:pt x="801078" y="0"/>
                </a:cubicBezTo>
                <a:cubicBezTo>
                  <a:pt x="801857" y="494"/>
                  <a:pt x="801857" y="989"/>
                  <a:pt x="802635" y="989"/>
                </a:cubicBezTo>
                <a:cubicBezTo>
                  <a:pt x="802635" y="1483"/>
                  <a:pt x="803414" y="1981"/>
                  <a:pt x="803414" y="2475"/>
                </a:cubicBezTo>
                <a:cubicBezTo>
                  <a:pt x="804192" y="2475"/>
                  <a:pt x="804970" y="2969"/>
                  <a:pt x="804970" y="3464"/>
                </a:cubicBezTo>
                <a:cubicBezTo>
                  <a:pt x="804970" y="3464"/>
                  <a:pt x="803414" y="3958"/>
                  <a:pt x="803414" y="4456"/>
                </a:cubicBezTo>
                <a:cubicBezTo>
                  <a:pt x="803414" y="4456"/>
                  <a:pt x="804192" y="4950"/>
                  <a:pt x="804970" y="5444"/>
                </a:cubicBezTo>
                <a:lnTo>
                  <a:pt x="805627" y="5026"/>
                </a:lnTo>
                <a:cubicBezTo>
                  <a:pt x="805320" y="4857"/>
                  <a:pt x="805058" y="4655"/>
                  <a:pt x="805058" y="4456"/>
                </a:cubicBezTo>
                <a:lnTo>
                  <a:pt x="806616" y="3464"/>
                </a:lnTo>
                <a:lnTo>
                  <a:pt x="808173" y="4456"/>
                </a:lnTo>
                <a:cubicBezTo>
                  <a:pt x="808951" y="4456"/>
                  <a:pt x="808951" y="3464"/>
                  <a:pt x="809730" y="3464"/>
                </a:cubicBezTo>
                <a:cubicBezTo>
                  <a:pt x="809730" y="2969"/>
                  <a:pt x="810508" y="2475"/>
                  <a:pt x="810508" y="1981"/>
                </a:cubicBezTo>
                <a:cubicBezTo>
                  <a:pt x="811213" y="2429"/>
                  <a:pt x="812552" y="2876"/>
                  <a:pt x="812800" y="2957"/>
                </a:cubicBezTo>
                <a:cubicBezTo>
                  <a:pt x="813048" y="2876"/>
                  <a:pt x="814387" y="2429"/>
                  <a:pt x="815091" y="1981"/>
                </a:cubicBezTo>
                <a:cubicBezTo>
                  <a:pt x="815091" y="2475"/>
                  <a:pt x="815869" y="2969"/>
                  <a:pt x="815869" y="3464"/>
                </a:cubicBezTo>
                <a:cubicBezTo>
                  <a:pt x="816648" y="3464"/>
                  <a:pt x="816648" y="4456"/>
                  <a:pt x="817427" y="4456"/>
                </a:cubicBezTo>
                <a:lnTo>
                  <a:pt x="818984" y="3464"/>
                </a:lnTo>
                <a:lnTo>
                  <a:pt x="820540" y="4456"/>
                </a:lnTo>
                <a:cubicBezTo>
                  <a:pt x="820540" y="4655"/>
                  <a:pt x="820279" y="4857"/>
                  <a:pt x="819972" y="5026"/>
                </a:cubicBezTo>
                <a:lnTo>
                  <a:pt x="820629" y="5444"/>
                </a:lnTo>
                <a:cubicBezTo>
                  <a:pt x="821407" y="4950"/>
                  <a:pt x="822186" y="4456"/>
                  <a:pt x="822186" y="4456"/>
                </a:cubicBezTo>
                <a:cubicBezTo>
                  <a:pt x="822186" y="3958"/>
                  <a:pt x="820629" y="3464"/>
                  <a:pt x="820629" y="3464"/>
                </a:cubicBezTo>
                <a:cubicBezTo>
                  <a:pt x="820629" y="2969"/>
                  <a:pt x="821407" y="2475"/>
                  <a:pt x="822186" y="2475"/>
                </a:cubicBezTo>
                <a:cubicBezTo>
                  <a:pt x="822186" y="1981"/>
                  <a:pt x="822964" y="1483"/>
                  <a:pt x="822964" y="989"/>
                </a:cubicBezTo>
                <a:cubicBezTo>
                  <a:pt x="823743" y="989"/>
                  <a:pt x="823743" y="494"/>
                  <a:pt x="824521" y="0"/>
                </a:cubicBezTo>
                <a:cubicBezTo>
                  <a:pt x="825299" y="494"/>
                  <a:pt x="826856" y="989"/>
                  <a:pt x="827635" y="1981"/>
                </a:cubicBezTo>
                <a:cubicBezTo>
                  <a:pt x="827635" y="1981"/>
                  <a:pt x="826856" y="2475"/>
                  <a:pt x="826856" y="2969"/>
                </a:cubicBezTo>
                <a:cubicBezTo>
                  <a:pt x="826078" y="2969"/>
                  <a:pt x="825299" y="3958"/>
                  <a:pt x="825299" y="3958"/>
                </a:cubicBezTo>
                <a:cubicBezTo>
                  <a:pt x="825299" y="3958"/>
                  <a:pt x="826856" y="4456"/>
                  <a:pt x="826856" y="4950"/>
                </a:cubicBezTo>
                <a:cubicBezTo>
                  <a:pt x="827635" y="4950"/>
                  <a:pt x="828414" y="5444"/>
                  <a:pt x="828414" y="5444"/>
                </a:cubicBezTo>
                <a:cubicBezTo>
                  <a:pt x="829192" y="5444"/>
                  <a:pt x="829971" y="4456"/>
                  <a:pt x="829971" y="4456"/>
                </a:cubicBezTo>
                <a:lnTo>
                  <a:pt x="831528" y="3464"/>
                </a:lnTo>
                <a:cubicBezTo>
                  <a:pt x="831528" y="3464"/>
                  <a:pt x="833085" y="3958"/>
                  <a:pt x="833085" y="4456"/>
                </a:cubicBezTo>
                <a:lnTo>
                  <a:pt x="834642" y="4950"/>
                </a:lnTo>
                <a:cubicBezTo>
                  <a:pt x="834642" y="5444"/>
                  <a:pt x="833085" y="5938"/>
                  <a:pt x="833863" y="6433"/>
                </a:cubicBezTo>
                <a:cubicBezTo>
                  <a:pt x="833863" y="6433"/>
                  <a:pt x="834642" y="6927"/>
                  <a:pt x="835421" y="6927"/>
                </a:cubicBezTo>
                <a:cubicBezTo>
                  <a:pt x="836198" y="7425"/>
                  <a:pt x="836198" y="7425"/>
                  <a:pt x="836977" y="7919"/>
                </a:cubicBezTo>
                <a:cubicBezTo>
                  <a:pt x="836977" y="7425"/>
                  <a:pt x="838534" y="6927"/>
                  <a:pt x="838534" y="6927"/>
                </a:cubicBezTo>
                <a:cubicBezTo>
                  <a:pt x="838534" y="6433"/>
                  <a:pt x="836977" y="5938"/>
                  <a:pt x="836977" y="5938"/>
                </a:cubicBezTo>
                <a:cubicBezTo>
                  <a:pt x="836198" y="5938"/>
                  <a:pt x="834642" y="5444"/>
                  <a:pt x="834642" y="4950"/>
                </a:cubicBezTo>
                <a:cubicBezTo>
                  <a:pt x="834642" y="4950"/>
                  <a:pt x="836198" y="4456"/>
                  <a:pt x="836198" y="3958"/>
                </a:cubicBezTo>
                <a:cubicBezTo>
                  <a:pt x="836198" y="3958"/>
                  <a:pt x="836977" y="2969"/>
                  <a:pt x="837756" y="2969"/>
                </a:cubicBezTo>
                <a:lnTo>
                  <a:pt x="839313" y="3958"/>
                </a:lnTo>
                <a:cubicBezTo>
                  <a:pt x="840091" y="3464"/>
                  <a:pt x="840091" y="2969"/>
                  <a:pt x="840870" y="2475"/>
                </a:cubicBezTo>
                <a:cubicBezTo>
                  <a:pt x="840091" y="2475"/>
                  <a:pt x="839313" y="1981"/>
                  <a:pt x="838534" y="1981"/>
                </a:cubicBezTo>
                <a:cubicBezTo>
                  <a:pt x="839313" y="1981"/>
                  <a:pt x="840091" y="494"/>
                  <a:pt x="840091" y="494"/>
                </a:cubicBezTo>
                <a:cubicBezTo>
                  <a:pt x="840870" y="494"/>
                  <a:pt x="841649" y="1483"/>
                  <a:pt x="841649" y="1483"/>
                </a:cubicBezTo>
                <a:cubicBezTo>
                  <a:pt x="842427" y="1483"/>
                  <a:pt x="843984" y="2475"/>
                  <a:pt x="843984" y="2475"/>
                </a:cubicBezTo>
                <a:lnTo>
                  <a:pt x="842427" y="3464"/>
                </a:lnTo>
                <a:lnTo>
                  <a:pt x="840870" y="4456"/>
                </a:lnTo>
                <a:cubicBezTo>
                  <a:pt x="840870" y="4950"/>
                  <a:pt x="842427" y="4950"/>
                  <a:pt x="842427" y="5444"/>
                </a:cubicBezTo>
                <a:cubicBezTo>
                  <a:pt x="843205" y="5938"/>
                  <a:pt x="841649" y="6433"/>
                  <a:pt x="841649" y="6433"/>
                </a:cubicBezTo>
                <a:cubicBezTo>
                  <a:pt x="841649" y="6927"/>
                  <a:pt x="840091" y="7425"/>
                  <a:pt x="840091" y="7425"/>
                </a:cubicBezTo>
                <a:cubicBezTo>
                  <a:pt x="840091" y="7919"/>
                  <a:pt x="841649" y="8413"/>
                  <a:pt x="841649" y="8413"/>
                </a:cubicBezTo>
                <a:cubicBezTo>
                  <a:pt x="841649" y="8908"/>
                  <a:pt x="843205" y="8908"/>
                  <a:pt x="843205" y="9402"/>
                </a:cubicBezTo>
                <a:cubicBezTo>
                  <a:pt x="844762" y="8413"/>
                  <a:pt x="845541" y="7919"/>
                  <a:pt x="846320" y="6927"/>
                </a:cubicBezTo>
                <a:cubicBezTo>
                  <a:pt x="846320" y="6927"/>
                  <a:pt x="847097" y="6433"/>
                  <a:pt x="847876" y="5938"/>
                </a:cubicBezTo>
                <a:lnTo>
                  <a:pt x="848655" y="4950"/>
                </a:lnTo>
                <a:cubicBezTo>
                  <a:pt x="848655" y="4456"/>
                  <a:pt x="847097" y="4456"/>
                  <a:pt x="847097" y="3958"/>
                </a:cubicBezTo>
                <a:cubicBezTo>
                  <a:pt x="847097" y="3464"/>
                  <a:pt x="848655" y="3464"/>
                  <a:pt x="848655" y="2969"/>
                </a:cubicBezTo>
                <a:cubicBezTo>
                  <a:pt x="849433" y="3464"/>
                  <a:pt x="849433" y="3464"/>
                  <a:pt x="850212" y="3958"/>
                </a:cubicBezTo>
                <a:lnTo>
                  <a:pt x="851769" y="4456"/>
                </a:lnTo>
                <a:cubicBezTo>
                  <a:pt x="851769" y="4950"/>
                  <a:pt x="850212" y="5444"/>
                  <a:pt x="850991" y="5938"/>
                </a:cubicBezTo>
                <a:cubicBezTo>
                  <a:pt x="850991" y="5938"/>
                  <a:pt x="851769" y="6433"/>
                  <a:pt x="852547" y="6433"/>
                </a:cubicBezTo>
                <a:cubicBezTo>
                  <a:pt x="852547" y="6927"/>
                  <a:pt x="854104" y="7425"/>
                  <a:pt x="854104" y="7425"/>
                </a:cubicBezTo>
                <a:cubicBezTo>
                  <a:pt x="854104" y="7919"/>
                  <a:pt x="852547" y="8413"/>
                  <a:pt x="852547" y="8413"/>
                </a:cubicBezTo>
                <a:cubicBezTo>
                  <a:pt x="852547" y="8908"/>
                  <a:pt x="854104" y="8908"/>
                  <a:pt x="854883" y="9402"/>
                </a:cubicBezTo>
                <a:cubicBezTo>
                  <a:pt x="854661" y="9402"/>
                  <a:pt x="854697" y="9444"/>
                  <a:pt x="854856" y="9512"/>
                </a:cubicBezTo>
                <a:cubicBezTo>
                  <a:pt x="854656" y="9968"/>
                  <a:pt x="853326" y="10390"/>
                  <a:pt x="853326" y="10390"/>
                </a:cubicBezTo>
                <a:cubicBezTo>
                  <a:pt x="853326" y="10888"/>
                  <a:pt x="854883" y="10888"/>
                  <a:pt x="854883" y="11383"/>
                </a:cubicBezTo>
                <a:cubicBezTo>
                  <a:pt x="854883" y="10888"/>
                  <a:pt x="856440" y="10390"/>
                  <a:pt x="856440" y="10390"/>
                </a:cubicBezTo>
                <a:cubicBezTo>
                  <a:pt x="856440" y="10039"/>
                  <a:pt x="855253" y="9685"/>
                  <a:pt x="854856" y="9512"/>
                </a:cubicBezTo>
                <a:cubicBezTo>
                  <a:pt x="854872" y="9478"/>
                  <a:pt x="854883" y="9440"/>
                  <a:pt x="854883" y="9402"/>
                </a:cubicBezTo>
                <a:cubicBezTo>
                  <a:pt x="854883" y="8908"/>
                  <a:pt x="855661" y="8413"/>
                  <a:pt x="855661" y="8413"/>
                </a:cubicBezTo>
                <a:cubicBezTo>
                  <a:pt x="856440" y="7919"/>
                  <a:pt x="857219" y="7425"/>
                  <a:pt x="857219" y="7425"/>
                </a:cubicBezTo>
                <a:cubicBezTo>
                  <a:pt x="857219" y="6927"/>
                  <a:pt x="858775" y="6433"/>
                  <a:pt x="858775" y="5938"/>
                </a:cubicBezTo>
                <a:lnTo>
                  <a:pt x="856440" y="5444"/>
                </a:lnTo>
                <a:cubicBezTo>
                  <a:pt x="857219" y="4950"/>
                  <a:pt x="857996" y="4456"/>
                  <a:pt x="857996" y="3958"/>
                </a:cubicBezTo>
                <a:cubicBezTo>
                  <a:pt x="858775" y="3958"/>
                  <a:pt x="858775" y="3464"/>
                  <a:pt x="859554" y="2969"/>
                </a:cubicBezTo>
                <a:lnTo>
                  <a:pt x="861111" y="3958"/>
                </a:lnTo>
                <a:cubicBezTo>
                  <a:pt x="861890" y="3958"/>
                  <a:pt x="861890" y="2969"/>
                  <a:pt x="862667" y="2969"/>
                </a:cubicBezTo>
                <a:cubicBezTo>
                  <a:pt x="863446" y="2969"/>
                  <a:pt x="863446" y="3464"/>
                  <a:pt x="864225" y="3464"/>
                </a:cubicBezTo>
                <a:cubicBezTo>
                  <a:pt x="865003" y="3464"/>
                  <a:pt x="865003" y="2969"/>
                  <a:pt x="865782" y="2475"/>
                </a:cubicBezTo>
                <a:lnTo>
                  <a:pt x="867339" y="3464"/>
                </a:lnTo>
                <a:lnTo>
                  <a:pt x="865782" y="4456"/>
                </a:lnTo>
                <a:lnTo>
                  <a:pt x="865003" y="5444"/>
                </a:lnTo>
                <a:cubicBezTo>
                  <a:pt x="864225" y="5444"/>
                  <a:pt x="862667" y="4456"/>
                  <a:pt x="862667" y="4950"/>
                </a:cubicBezTo>
                <a:cubicBezTo>
                  <a:pt x="862667" y="4950"/>
                  <a:pt x="861890" y="5444"/>
                  <a:pt x="861890" y="5938"/>
                </a:cubicBezTo>
                <a:cubicBezTo>
                  <a:pt x="861111" y="6433"/>
                  <a:pt x="860332" y="6433"/>
                  <a:pt x="860332" y="6927"/>
                </a:cubicBezTo>
                <a:lnTo>
                  <a:pt x="858775" y="7919"/>
                </a:lnTo>
                <a:lnTo>
                  <a:pt x="860332" y="8908"/>
                </a:lnTo>
                <a:cubicBezTo>
                  <a:pt x="861111" y="8908"/>
                  <a:pt x="861890" y="7919"/>
                  <a:pt x="861890" y="7919"/>
                </a:cubicBezTo>
                <a:cubicBezTo>
                  <a:pt x="862667" y="7919"/>
                  <a:pt x="863446" y="8413"/>
                  <a:pt x="863446" y="8413"/>
                </a:cubicBezTo>
                <a:cubicBezTo>
                  <a:pt x="864225" y="8908"/>
                  <a:pt x="865003" y="9402"/>
                  <a:pt x="865782" y="9402"/>
                </a:cubicBezTo>
                <a:cubicBezTo>
                  <a:pt x="865782" y="9402"/>
                  <a:pt x="866561" y="10390"/>
                  <a:pt x="867339" y="10390"/>
                </a:cubicBezTo>
                <a:cubicBezTo>
                  <a:pt x="867339" y="10390"/>
                  <a:pt x="868117" y="9402"/>
                  <a:pt x="868895" y="9402"/>
                </a:cubicBezTo>
                <a:cubicBezTo>
                  <a:pt x="868895" y="9402"/>
                  <a:pt x="869674" y="9896"/>
                  <a:pt x="870453" y="9896"/>
                </a:cubicBezTo>
                <a:cubicBezTo>
                  <a:pt x="870453" y="9896"/>
                  <a:pt x="871231" y="9402"/>
                  <a:pt x="871231" y="8908"/>
                </a:cubicBezTo>
                <a:cubicBezTo>
                  <a:pt x="872010" y="8413"/>
                  <a:pt x="872789" y="8413"/>
                  <a:pt x="872789" y="7919"/>
                </a:cubicBezTo>
                <a:cubicBezTo>
                  <a:pt x="873566" y="7425"/>
                  <a:pt x="873566" y="6927"/>
                  <a:pt x="874345" y="6927"/>
                </a:cubicBezTo>
                <a:cubicBezTo>
                  <a:pt x="874345" y="6433"/>
                  <a:pt x="875124" y="5938"/>
                  <a:pt x="875902" y="5444"/>
                </a:cubicBezTo>
                <a:lnTo>
                  <a:pt x="876681" y="4456"/>
                </a:lnTo>
                <a:cubicBezTo>
                  <a:pt x="877460" y="4456"/>
                  <a:pt x="877460" y="3464"/>
                  <a:pt x="878238" y="3464"/>
                </a:cubicBezTo>
                <a:cubicBezTo>
                  <a:pt x="878238" y="3464"/>
                  <a:pt x="879795" y="3958"/>
                  <a:pt x="879795" y="4456"/>
                </a:cubicBezTo>
                <a:cubicBezTo>
                  <a:pt x="879795" y="4456"/>
                  <a:pt x="879016" y="4950"/>
                  <a:pt x="878238" y="5444"/>
                </a:cubicBezTo>
                <a:cubicBezTo>
                  <a:pt x="878238" y="5938"/>
                  <a:pt x="877460" y="5938"/>
                  <a:pt x="877460" y="6433"/>
                </a:cubicBezTo>
                <a:cubicBezTo>
                  <a:pt x="876681" y="6927"/>
                  <a:pt x="876681" y="7425"/>
                  <a:pt x="875902" y="7425"/>
                </a:cubicBezTo>
                <a:cubicBezTo>
                  <a:pt x="876681" y="7919"/>
                  <a:pt x="877460" y="7919"/>
                  <a:pt x="877460" y="8413"/>
                </a:cubicBezTo>
                <a:cubicBezTo>
                  <a:pt x="878238" y="8413"/>
                  <a:pt x="879016" y="9402"/>
                  <a:pt x="879795" y="9402"/>
                </a:cubicBezTo>
                <a:cubicBezTo>
                  <a:pt x="879795" y="9402"/>
                  <a:pt x="880573" y="8413"/>
                  <a:pt x="880573" y="7919"/>
                </a:cubicBezTo>
                <a:cubicBezTo>
                  <a:pt x="881352" y="7919"/>
                  <a:pt x="882130" y="8908"/>
                  <a:pt x="882130" y="8908"/>
                </a:cubicBezTo>
                <a:cubicBezTo>
                  <a:pt x="882909" y="8908"/>
                  <a:pt x="883688" y="7919"/>
                  <a:pt x="883688" y="7919"/>
                </a:cubicBezTo>
                <a:cubicBezTo>
                  <a:pt x="884465" y="7919"/>
                  <a:pt x="885244" y="8413"/>
                  <a:pt x="885244" y="8908"/>
                </a:cubicBezTo>
                <a:cubicBezTo>
                  <a:pt x="886023" y="8908"/>
                  <a:pt x="886801" y="9402"/>
                  <a:pt x="887580" y="9402"/>
                </a:cubicBezTo>
                <a:cubicBezTo>
                  <a:pt x="887580" y="9402"/>
                  <a:pt x="888359" y="10390"/>
                  <a:pt x="889137" y="10390"/>
                </a:cubicBezTo>
                <a:cubicBezTo>
                  <a:pt x="889137" y="10390"/>
                  <a:pt x="889915" y="9402"/>
                  <a:pt x="890694" y="9402"/>
                </a:cubicBezTo>
                <a:cubicBezTo>
                  <a:pt x="890694" y="9402"/>
                  <a:pt x="891472" y="10390"/>
                  <a:pt x="892251" y="10390"/>
                </a:cubicBezTo>
                <a:cubicBezTo>
                  <a:pt x="892251" y="9896"/>
                  <a:pt x="893030" y="8908"/>
                  <a:pt x="893808" y="8908"/>
                </a:cubicBezTo>
                <a:cubicBezTo>
                  <a:pt x="893808" y="8908"/>
                  <a:pt x="894587" y="9896"/>
                  <a:pt x="895365" y="9896"/>
                </a:cubicBezTo>
                <a:lnTo>
                  <a:pt x="896143" y="8908"/>
                </a:lnTo>
                <a:cubicBezTo>
                  <a:pt x="896922" y="8908"/>
                  <a:pt x="897700" y="9896"/>
                  <a:pt x="898479" y="9402"/>
                </a:cubicBezTo>
                <a:lnTo>
                  <a:pt x="899258" y="8413"/>
                </a:lnTo>
                <a:cubicBezTo>
                  <a:pt x="900036" y="8413"/>
                  <a:pt x="900814" y="9402"/>
                  <a:pt x="901593" y="9402"/>
                </a:cubicBezTo>
                <a:lnTo>
                  <a:pt x="902371" y="8413"/>
                </a:lnTo>
                <a:cubicBezTo>
                  <a:pt x="902371" y="7919"/>
                  <a:pt x="900814" y="7919"/>
                  <a:pt x="900814" y="7425"/>
                </a:cubicBezTo>
                <a:lnTo>
                  <a:pt x="902371" y="6433"/>
                </a:lnTo>
                <a:cubicBezTo>
                  <a:pt x="902371" y="6433"/>
                  <a:pt x="903929" y="7425"/>
                  <a:pt x="903929" y="6927"/>
                </a:cubicBezTo>
                <a:cubicBezTo>
                  <a:pt x="904707" y="6927"/>
                  <a:pt x="904707" y="5938"/>
                  <a:pt x="905486" y="5938"/>
                </a:cubicBezTo>
                <a:cubicBezTo>
                  <a:pt x="905486" y="6433"/>
                  <a:pt x="907042" y="6433"/>
                  <a:pt x="907042" y="6927"/>
                </a:cubicBezTo>
                <a:lnTo>
                  <a:pt x="905486" y="7919"/>
                </a:lnTo>
                <a:cubicBezTo>
                  <a:pt x="905486" y="8413"/>
                  <a:pt x="904707" y="8908"/>
                  <a:pt x="904707" y="8908"/>
                </a:cubicBezTo>
                <a:cubicBezTo>
                  <a:pt x="903929" y="9402"/>
                  <a:pt x="903150" y="9896"/>
                  <a:pt x="903150" y="10390"/>
                </a:cubicBezTo>
                <a:lnTo>
                  <a:pt x="904707" y="10888"/>
                </a:lnTo>
                <a:cubicBezTo>
                  <a:pt x="904707" y="11383"/>
                  <a:pt x="903150" y="11877"/>
                  <a:pt x="903150" y="12371"/>
                </a:cubicBezTo>
                <a:lnTo>
                  <a:pt x="905486" y="12865"/>
                </a:lnTo>
                <a:cubicBezTo>
                  <a:pt x="904707" y="13359"/>
                  <a:pt x="903929" y="13853"/>
                  <a:pt x="903929" y="14352"/>
                </a:cubicBezTo>
                <a:cubicBezTo>
                  <a:pt x="903150" y="14352"/>
                  <a:pt x="903150" y="14846"/>
                  <a:pt x="902371" y="15340"/>
                </a:cubicBezTo>
                <a:lnTo>
                  <a:pt x="901593" y="16328"/>
                </a:lnTo>
                <a:cubicBezTo>
                  <a:pt x="901593" y="16328"/>
                  <a:pt x="902371" y="17321"/>
                  <a:pt x="903150" y="17321"/>
                </a:cubicBezTo>
                <a:cubicBezTo>
                  <a:pt x="903150" y="17321"/>
                  <a:pt x="903929" y="16328"/>
                  <a:pt x="903929" y="15834"/>
                </a:cubicBezTo>
                <a:cubicBezTo>
                  <a:pt x="904707" y="15834"/>
                  <a:pt x="906264" y="16827"/>
                  <a:pt x="906264" y="16827"/>
                </a:cubicBezTo>
                <a:lnTo>
                  <a:pt x="907042" y="15834"/>
                </a:lnTo>
                <a:cubicBezTo>
                  <a:pt x="907042" y="15340"/>
                  <a:pt x="905486" y="15340"/>
                  <a:pt x="905486" y="14846"/>
                </a:cubicBezTo>
                <a:cubicBezTo>
                  <a:pt x="905486" y="14846"/>
                  <a:pt x="907042" y="14352"/>
                  <a:pt x="907042" y="13853"/>
                </a:cubicBezTo>
                <a:cubicBezTo>
                  <a:pt x="907042" y="13359"/>
                  <a:pt x="905486" y="13359"/>
                  <a:pt x="905486" y="12865"/>
                </a:cubicBezTo>
                <a:cubicBezTo>
                  <a:pt x="905486" y="12865"/>
                  <a:pt x="906264" y="12371"/>
                  <a:pt x="906264" y="11877"/>
                </a:cubicBezTo>
                <a:cubicBezTo>
                  <a:pt x="906264" y="11877"/>
                  <a:pt x="904707" y="11383"/>
                  <a:pt x="904707" y="10888"/>
                </a:cubicBezTo>
                <a:cubicBezTo>
                  <a:pt x="904707" y="10888"/>
                  <a:pt x="905486" y="10390"/>
                  <a:pt x="906264" y="9896"/>
                </a:cubicBezTo>
                <a:lnTo>
                  <a:pt x="907042" y="8908"/>
                </a:lnTo>
                <a:cubicBezTo>
                  <a:pt x="907821" y="8908"/>
                  <a:pt x="909378" y="9402"/>
                  <a:pt x="909378" y="9896"/>
                </a:cubicBezTo>
                <a:cubicBezTo>
                  <a:pt x="909378" y="9896"/>
                  <a:pt x="910157" y="10390"/>
                  <a:pt x="910935" y="10390"/>
                </a:cubicBezTo>
                <a:lnTo>
                  <a:pt x="912492" y="11383"/>
                </a:lnTo>
                <a:cubicBezTo>
                  <a:pt x="913270" y="11383"/>
                  <a:pt x="914049" y="10390"/>
                  <a:pt x="914049" y="10390"/>
                </a:cubicBezTo>
                <a:cubicBezTo>
                  <a:pt x="914049" y="9896"/>
                  <a:pt x="914828" y="9402"/>
                  <a:pt x="915606" y="9402"/>
                </a:cubicBezTo>
                <a:cubicBezTo>
                  <a:pt x="915606" y="8908"/>
                  <a:pt x="917163" y="9896"/>
                  <a:pt x="917163" y="9896"/>
                </a:cubicBezTo>
                <a:lnTo>
                  <a:pt x="918720" y="10888"/>
                </a:lnTo>
                <a:lnTo>
                  <a:pt x="920277" y="9896"/>
                </a:lnTo>
                <a:lnTo>
                  <a:pt x="921056" y="8413"/>
                </a:lnTo>
                <a:cubicBezTo>
                  <a:pt x="921834" y="8908"/>
                  <a:pt x="922612" y="9402"/>
                  <a:pt x="923391" y="9402"/>
                </a:cubicBezTo>
                <a:cubicBezTo>
                  <a:pt x="923391" y="9896"/>
                  <a:pt x="924169" y="9896"/>
                  <a:pt x="924948" y="10390"/>
                </a:cubicBezTo>
                <a:cubicBezTo>
                  <a:pt x="924948" y="10390"/>
                  <a:pt x="926505" y="10888"/>
                  <a:pt x="926505" y="11383"/>
                </a:cubicBezTo>
                <a:cubicBezTo>
                  <a:pt x="926505" y="11383"/>
                  <a:pt x="925727" y="12371"/>
                  <a:pt x="924948" y="12371"/>
                </a:cubicBezTo>
                <a:cubicBezTo>
                  <a:pt x="925727" y="12371"/>
                  <a:pt x="926505" y="13359"/>
                  <a:pt x="927283" y="13359"/>
                </a:cubicBezTo>
                <a:cubicBezTo>
                  <a:pt x="927283" y="12865"/>
                  <a:pt x="928062" y="12371"/>
                  <a:pt x="928062" y="11877"/>
                </a:cubicBezTo>
                <a:cubicBezTo>
                  <a:pt x="928840" y="11877"/>
                  <a:pt x="928840" y="11383"/>
                  <a:pt x="929619" y="10888"/>
                </a:cubicBezTo>
                <a:cubicBezTo>
                  <a:pt x="930398" y="10390"/>
                  <a:pt x="930398" y="10390"/>
                  <a:pt x="931176" y="9896"/>
                </a:cubicBezTo>
                <a:cubicBezTo>
                  <a:pt x="931176" y="9402"/>
                  <a:pt x="931955" y="8908"/>
                  <a:pt x="932733" y="8908"/>
                </a:cubicBezTo>
                <a:cubicBezTo>
                  <a:pt x="932733" y="8908"/>
                  <a:pt x="933511" y="9402"/>
                  <a:pt x="934290" y="9402"/>
                </a:cubicBezTo>
                <a:lnTo>
                  <a:pt x="935847" y="10390"/>
                </a:lnTo>
                <a:lnTo>
                  <a:pt x="934290" y="11383"/>
                </a:lnTo>
                <a:cubicBezTo>
                  <a:pt x="935069" y="11383"/>
                  <a:pt x="935847" y="12371"/>
                  <a:pt x="936626" y="12371"/>
                </a:cubicBezTo>
                <a:lnTo>
                  <a:pt x="937405" y="11383"/>
                </a:lnTo>
                <a:cubicBezTo>
                  <a:pt x="938182" y="10888"/>
                  <a:pt x="938182" y="10390"/>
                  <a:pt x="938961" y="9896"/>
                </a:cubicBezTo>
                <a:cubicBezTo>
                  <a:pt x="938961" y="9896"/>
                  <a:pt x="939739" y="8908"/>
                  <a:pt x="940518" y="8908"/>
                </a:cubicBezTo>
                <a:lnTo>
                  <a:pt x="942075" y="9896"/>
                </a:lnTo>
                <a:lnTo>
                  <a:pt x="943632" y="8908"/>
                </a:lnTo>
                <a:lnTo>
                  <a:pt x="945189" y="9402"/>
                </a:lnTo>
                <a:cubicBezTo>
                  <a:pt x="945189" y="9896"/>
                  <a:pt x="943632" y="10390"/>
                  <a:pt x="943632" y="10888"/>
                </a:cubicBezTo>
                <a:lnTo>
                  <a:pt x="945189" y="11383"/>
                </a:lnTo>
                <a:cubicBezTo>
                  <a:pt x="945189" y="11877"/>
                  <a:pt x="943632" y="12371"/>
                  <a:pt x="944410" y="12865"/>
                </a:cubicBezTo>
                <a:cubicBezTo>
                  <a:pt x="944410" y="12865"/>
                  <a:pt x="945189" y="13359"/>
                  <a:pt x="945968" y="13359"/>
                </a:cubicBezTo>
                <a:cubicBezTo>
                  <a:pt x="945968" y="13359"/>
                  <a:pt x="946746" y="12371"/>
                  <a:pt x="947525" y="12371"/>
                </a:cubicBezTo>
                <a:cubicBezTo>
                  <a:pt x="947525" y="12371"/>
                  <a:pt x="948304" y="13359"/>
                  <a:pt x="949081" y="13359"/>
                </a:cubicBezTo>
                <a:cubicBezTo>
                  <a:pt x="949081" y="12865"/>
                  <a:pt x="949860" y="12371"/>
                  <a:pt x="949860" y="12371"/>
                </a:cubicBezTo>
                <a:cubicBezTo>
                  <a:pt x="950639" y="11877"/>
                  <a:pt x="951417" y="10888"/>
                  <a:pt x="951417" y="10888"/>
                </a:cubicBezTo>
                <a:cubicBezTo>
                  <a:pt x="952196" y="10888"/>
                  <a:pt x="952974" y="11877"/>
                  <a:pt x="952974" y="11877"/>
                </a:cubicBezTo>
                <a:cubicBezTo>
                  <a:pt x="953753" y="12371"/>
                  <a:pt x="954531" y="12371"/>
                  <a:pt x="955309" y="12865"/>
                </a:cubicBezTo>
                <a:lnTo>
                  <a:pt x="956867" y="13359"/>
                </a:lnTo>
                <a:cubicBezTo>
                  <a:pt x="956867" y="13359"/>
                  <a:pt x="957645" y="12865"/>
                  <a:pt x="958424" y="12371"/>
                </a:cubicBezTo>
                <a:cubicBezTo>
                  <a:pt x="958424" y="11877"/>
                  <a:pt x="959202" y="11877"/>
                  <a:pt x="959202" y="11383"/>
                </a:cubicBezTo>
                <a:cubicBezTo>
                  <a:pt x="959980" y="10888"/>
                  <a:pt x="959980" y="10390"/>
                  <a:pt x="960759" y="10390"/>
                </a:cubicBezTo>
                <a:cubicBezTo>
                  <a:pt x="961538" y="9896"/>
                  <a:pt x="961538" y="9402"/>
                  <a:pt x="962316" y="8908"/>
                </a:cubicBezTo>
                <a:lnTo>
                  <a:pt x="963095" y="7919"/>
                </a:lnTo>
                <a:cubicBezTo>
                  <a:pt x="963873" y="7919"/>
                  <a:pt x="964651" y="8908"/>
                  <a:pt x="965430" y="8908"/>
                </a:cubicBezTo>
                <a:cubicBezTo>
                  <a:pt x="965430" y="9402"/>
                  <a:pt x="966208" y="9402"/>
                  <a:pt x="966987" y="9896"/>
                </a:cubicBezTo>
                <a:lnTo>
                  <a:pt x="968544" y="10390"/>
                </a:lnTo>
                <a:cubicBezTo>
                  <a:pt x="969323" y="10390"/>
                  <a:pt x="970101" y="11383"/>
                  <a:pt x="970101" y="11383"/>
                </a:cubicBezTo>
                <a:cubicBezTo>
                  <a:pt x="970879" y="11383"/>
                  <a:pt x="971658" y="10390"/>
                  <a:pt x="971658" y="10390"/>
                </a:cubicBezTo>
                <a:cubicBezTo>
                  <a:pt x="971658" y="9896"/>
                  <a:pt x="972437" y="9402"/>
                  <a:pt x="973215" y="9402"/>
                </a:cubicBezTo>
                <a:cubicBezTo>
                  <a:pt x="973215" y="8908"/>
                  <a:pt x="973994" y="9896"/>
                  <a:pt x="974772" y="9896"/>
                </a:cubicBezTo>
                <a:cubicBezTo>
                  <a:pt x="975550" y="9896"/>
                  <a:pt x="975550" y="8908"/>
                  <a:pt x="976329" y="8908"/>
                </a:cubicBezTo>
                <a:cubicBezTo>
                  <a:pt x="976329" y="8908"/>
                  <a:pt x="977108" y="9896"/>
                  <a:pt x="977886" y="9896"/>
                </a:cubicBezTo>
                <a:cubicBezTo>
                  <a:pt x="977886" y="9896"/>
                  <a:pt x="978665" y="8908"/>
                  <a:pt x="979444" y="8908"/>
                </a:cubicBezTo>
                <a:cubicBezTo>
                  <a:pt x="979444" y="8413"/>
                  <a:pt x="980222" y="7425"/>
                  <a:pt x="980222" y="7425"/>
                </a:cubicBezTo>
                <a:cubicBezTo>
                  <a:pt x="981000" y="7425"/>
                  <a:pt x="981778" y="8413"/>
                  <a:pt x="982557" y="8413"/>
                </a:cubicBezTo>
                <a:lnTo>
                  <a:pt x="983336" y="7425"/>
                </a:lnTo>
                <a:cubicBezTo>
                  <a:pt x="984009" y="7425"/>
                  <a:pt x="984683" y="8164"/>
                  <a:pt x="984852" y="8042"/>
                </a:cubicBezTo>
                <a:cubicBezTo>
                  <a:pt x="984742" y="8498"/>
                  <a:pt x="984114" y="8950"/>
                  <a:pt x="984114" y="9402"/>
                </a:cubicBezTo>
                <a:cubicBezTo>
                  <a:pt x="983336" y="9402"/>
                  <a:pt x="983336" y="9896"/>
                  <a:pt x="982557" y="10390"/>
                </a:cubicBezTo>
                <a:cubicBezTo>
                  <a:pt x="982557" y="10888"/>
                  <a:pt x="981778" y="10888"/>
                  <a:pt x="981000" y="11383"/>
                </a:cubicBezTo>
                <a:cubicBezTo>
                  <a:pt x="981000" y="11877"/>
                  <a:pt x="980222" y="12371"/>
                  <a:pt x="980222" y="12371"/>
                </a:cubicBezTo>
                <a:cubicBezTo>
                  <a:pt x="979444" y="12371"/>
                  <a:pt x="978665" y="11877"/>
                  <a:pt x="977886" y="11877"/>
                </a:cubicBezTo>
                <a:lnTo>
                  <a:pt x="976329" y="10888"/>
                </a:lnTo>
                <a:cubicBezTo>
                  <a:pt x="976329" y="11383"/>
                  <a:pt x="975550" y="11877"/>
                  <a:pt x="974772" y="11877"/>
                </a:cubicBezTo>
                <a:lnTo>
                  <a:pt x="973994" y="12865"/>
                </a:lnTo>
                <a:cubicBezTo>
                  <a:pt x="973994" y="13359"/>
                  <a:pt x="975550" y="13853"/>
                  <a:pt x="975550" y="13853"/>
                </a:cubicBezTo>
                <a:cubicBezTo>
                  <a:pt x="975550" y="14352"/>
                  <a:pt x="974772" y="14846"/>
                  <a:pt x="973994" y="14846"/>
                </a:cubicBezTo>
                <a:cubicBezTo>
                  <a:pt x="973994" y="15340"/>
                  <a:pt x="973215" y="15834"/>
                  <a:pt x="973215" y="16328"/>
                </a:cubicBezTo>
                <a:cubicBezTo>
                  <a:pt x="972437" y="16328"/>
                  <a:pt x="971658" y="16827"/>
                  <a:pt x="971658" y="17321"/>
                </a:cubicBezTo>
                <a:cubicBezTo>
                  <a:pt x="972437" y="17815"/>
                  <a:pt x="973994" y="18309"/>
                  <a:pt x="974772" y="18803"/>
                </a:cubicBezTo>
                <a:cubicBezTo>
                  <a:pt x="975550" y="19297"/>
                  <a:pt x="976329" y="19297"/>
                  <a:pt x="977108" y="19796"/>
                </a:cubicBezTo>
                <a:cubicBezTo>
                  <a:pt x="977108" y="19297"/>
                  <a:pt x="977886" y="18803"/>
                  <a:pt x="977886" y="18803"/>
                </a:cubicBezTo>
                <a:cubicBezTo>
                  <a:pt x="977886" y="18309"/>
                  <a:pt x="976329" y="18309"/>
                  <a:pt x="976329" y="17815"/>
                </a:cubicBezTo>
                <a:cubicBezTo>
                  <a:pt x="976329" y="17321"/>
                  <a:pt x="977886" y="16827"/>
                  <a:pt x="977886" y="16827"/>
                </a:cubicBezTo>
                <a:lnTo>
                  <a:pt x="976329" y="15834"/>
                </a:lnTo>
                <a:lnTo>
                  <a:pt x="977108" y="14846"/>
                </a:lnTo>
                <a:cubicBezTo>
                  <a:pt x="977886" y="14846"/>
                  <a:pt x="978665" y="15340"/>
                  <a:pt x="978665" y="15834"/>
                </a:cubicBezTo>
                <a:cubicBezTo>
                  <a:pt x="979444" y="15834"/>
                  <a:pt x="980222" y="16328"/>
                  <a:pt x="981000" y="16328"/>
                </a:cubicBezTo>
                <a:lnTo>
                  <a:pt x="981778" y="15340"/>
                </a:lnTo>
                <a:cubicBezTo>
                  <a:pt x="982557" y="15340"/>
                  <a:pt x="983336" y="16328"/>
                  <a:pt x="984114" y="16328"/>
                </a:cubicBezTo>
                <a:lnTo>
                  <a:pt x="984893" y="15340"/>
                </a:lnTo>
                <a:cubicBezTo>
                  <a:pt x="985672" y="14846"/>
                  <a:pt x="986449" y="13853"/>
                  <a:pt x="986449" y="13853"/>
                </a:cubicBezTo>
                <a:lnTo>
                  <a:pt x="988007" y="14846"/>
                </a:lnTo>
                <a:cubicBezTo>
                  <a:pt x="988785" y="14846"/>
                  <a:pt x="989564" y="13853"/>
                  <a:pt x="989564" y="13853"/>
                </a:cubicBezTo>
                <a:cubicBezTo>
                  <a:pt x="990342" y="13359"/>
                  <a:pt x="990342" y="12865"/>
                  <a:pt x="991121" y="12865"/>
                </a:cubicBezTo>
                <a:cubicBezTo>
                  <a:pt x="991121" y="12371"/>
                  <a:pt x="991899" y="11877"/>
                  <a:pt x="991899" y="11383"/>
                </a:cubicBezTo>
                <a:cubicBezTo>
                  <a:pt x="992678" y="11383"/>
                  <a:pt x="993456" y="10390"/>
                  <a:pt x="993456" y="10390"/>
                </a:cubicBezTo>
                <a:cubicBezTo>
                  <a:pt x="994235" y="10390"/>
                  <a:pt x="995014" y="11383"/>
                  <a:pt x="995014" y="11383"/>
                </a:cubicBezTo>
                <a:cubicBezTo>
                  <a:pt x="995792" y="11383"/>
                  <a:pt x="995792" y="10390"/>
                  <a:pt x="996570" y="10390"/>
                </a:cubicBezTo>
                <a:cubicBezTo>
                  <a:pt x="996570" y="9896"/>
                  <a:pt x="998127" y="10888"/>
                  <a:pt x="998127" y="10888"/>
                </a:cubicBezTo>
                <a:cubicBezTo>
                  <a:pt x="998906" y="10888"/>
                  <a:pt x="999684" y="11877"/>
                  <a:pt x="1000463" y="11877"/>
                </a:cubicBezTo>
                <a:lnTo>
                  <a:pt x="998906" y="12865"/>
                </a:lnTo>
                <a:cubicBezTo>
                  <a:pt x="998127" y="13359"/>
                  <a:pt x="998127" y="13853"/>
                  <a:pt x="997348" y="13853"/>
                </a:cubicBezTo>
                <a:cubicBezTo>
                  <a:pt x="997348" y="14352"/>
                  <a:pt x="996570" y="14846"/>
                  <a:pt x="995792" y="15340"/>
                </a:cubicBezTo>
                <a:cubicBezTo>
                  <a:pt x="996570" y="15340"/>
                  <a:pt x="997348" y="15834"/>
                  <a:pt x="998127" y="15834"/>
                </a:cubicBezTo>
                <a:lnTo>
                  <a:pt x="998906" y="14846"/>
                </a:lnTo>
                <a:cubicBezTo>
                  <a:pt x="999684" y="14846"/>
                  <a:pt x="1000463" y="15834"/>
                  <a:pt x="1001241" y="15834"/>
                </a:cubicBezTo>
                <a:lnTo>
                  <a:pt x="1002020" y="14846"/>
                </a:lnTo>
                <a:cubicBezTo>
                  <a:pt x="1002798" y="14352"/>
                  <a:pt x="1002798" y="13853"/>
                  <a:pt x="1003577" y="13359"/>
                </a:cubicBezTo>
                <a:cubicBezTo>
                  <a:pt x="1004355" y="13359"/>
                  <a:pt x="1004355" y="12865"/>
                  <a:pt x="1005134" y="12371"/>
                </a:cubicBezTo>
                <a:cubicBezTo>
                  <a:pt x="1005134" y="12865"/>
                  <a:pt x="1005913" y="12865"/>
                  <a:pt x="1006691" y="13359"/>
                </a:cubicBezTo>
                <a:lnTo>
                  <a:pt x="1008248" y="14352"/>
                </a:lnTo>
                <a:cubicBezTo>
                  <a:pt x="1009026" y="13853"/>
                  <a:pt x="1009026" y="13359"/>
                  <a:pt x="1009805" y="12865"/>
                </a:cubicBezTo>
                <a:cubicBezTo>
                  <a:pt x="1009805" y="13359"/>
                  <a:pt x="1011362" y="13853"/>
                  <a:pt x="1011362" y="13853"/>
                </a:cubicBezTo>
                <a:cubicBezTo>
                  <a:pt x="1011362" y="14352"/>
                  <a:pt x="1009805" y="14846"/>
                  <a:pt x="1009805" y="14846"/>
                </a:cubicBezTo>
                <a:cubicBezTo>
                  <a:pt x="1009805" y="15340"/>
                  <a:pt x="1012140" y="15340"/>
                  <a:pt x="1012140" y="15834"/>
                </a:cubicBezTo>
                <a:cubicBezTo>
                  <a:pt x="1012140" y="15340"/>
                  <a:pt x="1012918" y="14846"/>
                  <a:pt x="1012918" y="14846"/>
                </a:cubicBezTo>
                <a:cubicBezTo>
                  <a:pt x="1013697" y="14352"/>
                  <a:pt x="1014476" y="13853"/>
                  <a:pt x="1014476" y="13359"/>
                </a:cubicBezTo>
                <a:lnTo>
                  <a:pt x="1012918" y="12865"/>
                </a:lnTo>
                <a:cubicBezTo>
                  <a:pt x="1012918" y="12371"/>
                  <a:pt x="1013697" y="11877"/>
                  <a:pt x="1013697" y="11877"/>
                </a:cubicBezTo>
                <a:cubicBezTo>
                  <a:pt x="1014476" y="11383"/>
                  <a:pt x="1015254" y="12371"/>
                  <a:pt x="1016033" y="12371"/>
                </a:cubicBezTo>
                <a:cubicBezTo>
                  <a:pt x="1016812" y="11877"/>
                  <a:pt x="1017589" y="10888"/>
                  <a:pt x="1018368" y="10390"/>
                </a:cubicBezTo>
                <a:cubicBezTo>
                  <a:pt x="1019925" y="10888"/>
                  <a:pt x="1020704" y="11383"/>
                  <a:pt x="1022261" y="11877"/>
                </a:cubicBezTo>
                <a:cubicBezTo>
                  <a:pt x="1020704" y="12865"/>
                  <a:pt x="1019925" y="13359"/>
                  <a:pt x="1019147" y="14352"/>
                </a:cubicBezTo>
                <a:cubicBezTo>
                  <a:pt x="1019147" y="14352"/>
                  <a:pt x="1018368" y="13359"/>
                  <a:pt x="1017589" y="13359"/>
                </a:cubicBezTo>
                <a:lnTo>
                  <a:pt x="1016033" y="14352"/>
                </a:lnTo>
                <a:lnTo>
                  <a:pt x="1017589" y="15340"/>
                </a:lnTo>
                <a:cubicBezTo>
                  <a:pt x="1018368" y="15340"/>
                  <a:pt x="1016812" y="16328"/>
                  <a:pt x="1016812" y="16328"/>
                </a:cubicBezTo>
                <a:cubicBezTo>
                  <a:pt x="1016812" y="16827"/>
                  <a:pt x="1018368" y="16827"/>
                  <a:pt x="1018368" y="17321"/>
                </a:cubicBezTo>
                <a:cubicBezTo>
                  <a:pt x="1019147" y="16328"/>
                  <a:pt x="1019925" y="15834"/>
                  <a:pt x="1020704" y="14846"/>
                </a:cubicBezTo>
                <a:cubicBezTo>
                  <a:pt x="1021483" y="14846"/>
                  <a:pt x="1021483" y="14352"/>
                  <a:pt x="1022261" y="13853"/>
                </a:cubicBezTo>
                <a:lnTo>
                  <a:pt x="1023817" y="14846"/>
                </a:lnTo>
                <a:cubicBezTo>
                  <a:pt x="1024596" y="14846"/>
                  <a:pt x="1025375" y="13853"/>
                  <a:pt x="1025375" y="13853"/>
                </a:cubicBezTo>
                <a:cubicBezTo>
                  <a:pt x="1025375" y="13359"/>
                  <a:pt x="1026153" y="12371"/>
                  <a:pt x="1026932" y="12371"/>
                </a:cubicBezTo>
                <a:lnTo>
                  <a:pt x="1028488" y="13359"/>
                </a:lnTo>
                <a:lnTo>
                  <a:pt x="1030046" y="14352"/>
                </a:lnTo>
                <a:lnTo>
                  <a:pt x="1031603" y="13359"/>
                </a:lnTo>
                <a:cubicBezTo>
                  <a:pt x="1031603" y="12865"/>
                  <a:pt x="1030046" y="12371"/>
                  <a:pt x="1030046" y="12371"/>
                </a:cubicBezTo>
                <a:cubicBezTo>
                  <a:pt x="1030046" y="11877"/>
                  <a:pt x="1030824" y="11383"/>
                  <a:pt x="1030824" y="11383"/>
                </a:cubicBezTo>
                <a:cubicBezTo>
                  <a:pt x="1031603" y="10888"/>
                  <a:pt x="1031603" y="10390"/>
                  <a:pt x="1032382" y="9896"/>
                </a:cubicBezTo>
                <a:lnTo>
                  <a:pt x="1033938" y="10888"/>
                </a:lnTo>
                <a:cubicBezTo>
                  <a:pt x="1034717" y="10888"/>
                  <a:pt x="1035495" y="9896"/>
                  <a:pt x="1035495" y="9896"/>
                </a:cubicBezTo>
                <a:cubicBezTo>
                  <a:pt x="1035495" y="9402"/>
                  <a:pt x="1037053" y="8908"/>
                  <a:pt x="1037053" y="8908"/>
                </a:cubicBezTo>
                <a:lnTo>
                  <a:pt x="1038609" y="9402"/>
                </a:lnTo>
                <a:cubicBezTo>
                  <a:pt x="1038609" y="9896"/>
                  <a:pt x="1037053" y="10390"/>
                  <a:pt x="1037053" y="10888"/>
                </a:cubicBezTo>
                <a:cubicBezTo>
                  <a:pt x="1037053" y="10888"/>
                  <a:pt x="1038609" y="11383"/>
                  <a:pt x="1039387" y="11383"/>
                </a:cubicBezTo>
                <a:cubicBezTo>
                  <a:pt x="1039387" y="11877"/>
                  <a:pt x="1040166" y="11877"/>
                  <a:pt x="1040945" y="12371"/>
                </a:cubicBezTo>
                <a:cubicBezTo>
                  <a:pt x="1040945" y="11877"/>
                  <a:pt x="1042502" y="11383"/>
                  <a:pt x="1041723" y="11383"/>
                </a:cubicBezTo>
                <a:cubicBezTo>
                  <a:pt x="1041723" y="10888"/>
                  <a:pt x="1040166" y="10888"/>
                  <a:pt x="1040166" y="10390"/>
                </a:cubicBezTo>
                <a:lnTo>
                  <a:pt x="1041723" y="9402"/>
                </a:lnTo>
                <a:cubicBezTo>
                  <a:pt x="1041723" y="9402"/>
                  <a:pt x="1043281" y="10390"/>
                  <a:pt x="1043281" y="9896"/>
                </a:cubicBezTo>
                <a:cubicBezTo>
                  <a:pt x="1044059" y="9896"/>
                  <a:pt x="1044059" y="8908"/>
                  <a:pt x="1044837" y="8908"/>
                </a:cubicBezTo>
                <a:cubicBezTo>
                  <a:pt x="1044059" y="8908"/>
                  <a:pt x="1043281" y="7919"/>
                  <a:pt x="1043281" y="8413"/>
                </a:cubicBezTo>
                <a:cubicBezTo>
                  <a:pt x="1043281" y="7919"/>
                  <a:pt x="1044059" y="6927"/>
                  <a:pt x="1044059" y="6927"/>
                </a:cubicBezTo>
                <a:cubicBezTo>
                  <a:pt x="1044837" y="6927"/>
                  <a:pt x="1045616" y="7919"/>
                  <a:pt x="1046394" y="7919"/>
                </a:cubicBezTo>
                <a:cubicBezTo>
                  <a:pt x="1046394" y="7919"/>
                  <a:pt x="1047952" y="8413"/>
                  <a:pt x="1047952" y="8908"/>
                </a:cubicBezTo>
                <a:cubicBezTo>
                  <a:pt x="1047952" y="8908"/>
                  <a:pt x="1046394" y="9402"/>
                  <a:pt x="1046394" y="9896"/>
                </a:cubicBezTo>
                <a:cubicBezTo>
                  <a:pt x="1046394" y="10390"/>
                  <a:pt x="1047952" y="10390"/>
                  <a:pt x="1047952" y="10888"/>
                </a:cubicBezTo>
                <a:cubicBezTo>
                  <a:pt x="1047952" y="10888"/>
                  <a:pt x="1046394" y="11383"/>
                  <a:pt x="1047173" y="11877"/>
                </a:cubicBezTo>
                <a:cubicBezTo>
                  <a:pt x="1047173" y="12371"/>
                  <a:pt x="1047952" y="12371"/>
                  <a:pt x="1048730" y="12865"/>
                </a:cubicBezTo>
                <a:cubicBezTo>
                  <a:pt x="1049508" y="11877"/>
                  <a:pt x="1050287" y="11383"/>
                  <a:pt x="1051065" y="10390"/>
                </a:cubicBezTo>
                <a:cubicBezTo>
                  <a:pt x="1051844" y="9896"/>
                  <a:pt x="1052623" y="9896"/>
                  <a:pt x="1052623" y="9402"/>
                </a:cubicBezTo>
                <a:cubicBezTo>
                  <a:pt x="1052623" y="9402"/>
                  <a:pt x="1051065" y="8908"/>
                  <a:pt x="1051065" y="8413"/>
                </a:cubicBezTo>
                <a:lnTo>
                  <a:pt x="1051844" y="7425"/>
                </a:lnTo>
                <a:cubicBezTo>
                  <a:pt x="1052623" y="6927"/>
                  <a:pt x="1053401" y="6433"/>
                  <a:pt x="1053401" y="6433"/>
                </a:cubicBezTo>
                <a:cubicBezTo>
                  <a:pt x="1055736" y="7425"/>
                  <a:pt x="1058072" y="8413"/>
                  <a:pt x="1060407" y="9896"/>
                </a:cubicBezTo>
                <a:cubicBezTo>
                  <a:pt x="1059629" y="9896"/>
                  <a:pt x="1059629" y="10888"/>
                  <a:pt x="1058851" y="10888"/>
                </a:cubicBezTo>
                <a:cubicBezTo>
                  <a:pt x="1058851" y="10888"/>
                  <a:pt x="1058072" y="9896"/>
                  <a:pt x="1057293" y="9896"/>
                </a:cubicBezTo>
                <a:cubicBezTo>
                  <a:pt x="1057293" y="9896"/>
                  <a:pt x="1056515" y="10888"/>
                  <a:pt x="1055736" y="10888"/>
                </a:cubicBezTo>
                <a:cubicBezTo>
                  <a:pt x="1055736" y="11383"/>
                  <a:pt x="1054957" y="11877"/>
                  <a:pt x="1054957" y="12371"/>
                </a:cubicBezTo>
                <a:cubicBezTo>
                  <a:pt x="1054180" y="12371"/>
                  <a:pt x="1054180" y="12865"/>
                  <a:pt x="1053401" y="13359"/>
                </a:cubicBezTo>
                <a:cubicBezTo>
                  <a:pt x="1053401" y="13359"/>
                  <a:pt x="1051844" y="13853"/>
                  <a:pt x="1051844" y="14352"/>
                </a:cubicBezTo>
                <a:cubicBezTo>
                  <a:pt x="1051844" y="14352"/>
                  <a:pt x="1053401" y="14846"/>
                  <a:pt x="1054180" y="15340"/>
                </a:cubicBezTo>
                <a:cubicBezTo>
                  <a:pt x="1054180" y="14846"/>
                  <a:pt x="1054957" y="14352"/>
                  <a:pt x="1054957" y="13853"/>
                </a:cubicBezTo>
                <a:lnTo>
                  <a:pt x="1056515" y="12865"/>
                </a:lnTo>
                <a:lnTo>
                  <a:pt x="1058072" y="13853"/>
                </a:lnTo>
                <a:lnTo>
                  <a:pt x="1056515" y="14846"/>
                </a:lnTo>
                <a:cubicBezTo>
                  <a:pt x="1057293" y="14846"/>
                  <a:pt x="1058072" y="15834"/>
                  <a:pt x="1058851" y="15834"/>
                </a:cubicBezTo>
                <a:lnTo>
                  <a:pt x="1059629" y="14846"/>
                </a:lnTo>
                <a:cubicBezTo>
                  <a:pt x="1060407" y="14846"/>
                  <a:pt x="1061186" y="15340"/>
                  <a:pt x="1061964" y="15340"/>
                </a:cubicBezTo>
                <a:cubicBezTo>
                  <a:pt x="1061964" y="15340"/>
                  <a:pt x="1062743" y="16328"/>
                  <a:pt x="1063522" y="16328"/>
                </a:cubicBezTo>
                <a:cubicBezTo>
                  <a:pt x="1063522" y="16328"/>
                  <a:pt x="1064300" y="15340"/>
                  <a:pt x="1065079" y="15340"/>
                </a:cubicBezTo>
                <a:cubicBezTo>
                  <a:pt x="1065079" y="15340"/>
                  <a:pt x="1065857" y="16328"/>
                  <a:pt x="1066635" y="16328"/>
                </a:cubicBezTo>
                <a:cubicBezTo>
                  <a:pt x="1066635" y="15834"/>
                  <a:pt x="1067414" y="14846"/>
                  <a:pt x="1068192" y="14846"/>
                </a:cubicBezTo>
                <a:cubicBezTo>
                  <a:pt x="1068192" y="14846"/>
                  <a:pt x="1068971" y="15834"/>
                  <a:pt x="1069750" y="15834"/>
                </a:cubicBezTo>
                <a:lnTo>
                  <a:pt x="1070528" y="14846"/>
                </a:lnTo>
                <a:cubicBezTo>
                  <a:pt x="1070528" y="14352"/>
                  <a:pt x="1068971" y="14352"/>
                  <a:pt x="1068971" y="13853"/>
                </a:cubicBezTo>
                <a:cubicBezTo>
                  <a:pt x="1068971" y="13359"/>
                  <a:pt x="1070528" y="13359"/>
                  <a:pt x="1070528" y="12865"/>
                </a:cubicBezTo>
                <a:cubicBezTo>
                  <a:pt x="1068971" y="12371"/>
                  <a:pt x="1068192" y="11877"/>
                  <a:pt x="1066635" y="10888"/>
                </a:cubicBezTo>
                <a:cubicBezTo>
                  <a:pt x="1066635" y="10888"/>
                  <a:pt x="1065857" y="10390"/>
                  <a:pt x="1065079" y="10390"/>
                </a:cubicBezTo>
                <a:cubicBezTo>
                  <a:pt x="1065857" y="9402"/>
                  <a:pt x="1067414" y="8908"/>
                  <a:pt x="1068192" y="7919"/>
                </a:cubicBezTo>
                <a:cubicBezTo>
                  <a:pt x="1068971" y="8413"/>
                  <a:pt x="1070528" y="9402"/>
                  <a:pt x="1071306" y="9896"/>
                </a:cubicBezTo>
                <a:cubicBezTo>
                  <a:pt x="1071306" y="9896"/>
                  <a:pt x="1069750" y="10390"/>
                  <a:pt x="1069750" y="10888"/>
                </a:cubicBezTo>
                <a:cubicBezTo>
                  <a:pt x="1069750" y="10888"/>
                  <a:pt x="1071306" y="11383"/>
                  <a:pt x="1072085" y="11877"/>
                </a:cubicBezTo>
                <a:cubicBezTo>
                  <a:pt x="1072085" y="11877"/>
                  <a:pt x="1072863" y="12371"/>
                  <a:pt x="1073642" y="12371"/>
                </a:cubicBezTo>
                <a:cubicBezTo>
                  <a:pt x="1074421" y="11877"/>
                  <a:pt x="1075199" y="10888"/>
                  <a:pt x="1075977" y="10390"/>
                </a:cubicBezTo>
                <a:cubicBezTo>
                  <a:pt x="1076756" y="9896"/>
                  <a:pt x="1076756" y="9402"/>
                  <a:pt x="1077534" y="9402"/>
                </a:cubicBezTo>
                <a:lnTo>
                  <a:pt x="1079092" y="9896"/>
                </a:lnTo>
                <a:cubicBezTo>
                  <a:pt x="1079092" y="10390"/>
                  <a:pt x="1080649" y="10888"/>
                  <a:pt x="1080649" y="10888"/>
                </a:cubicBezTo>
                <a:cubicBezTo>
                  <a:pt x="1080649" y="11383"/>
                  <a:pt x="1079870" y="11877"/>
                  <a:pt x="1079870" y="11877"/>
                </a:cubicBezTo>
                <a:cubicBezTo>
                  <a:pt x="1079870" y="12371"/>
                  <a:pt x="1081426" y="12865"/>
                  <a:pt x="1081426" y="12865"/>
                </a:cubicBezTo>
                <a:cubicBezTo>
                  <a:pt x="1081426" y="13359"/>
                  <a:pt x="1082984" y="13359"/>
                  <a:pt x="1082984" y="13853"/>
                </a:cubicBezTo>
                <a:cubicBezTo>
                  <a:pt x="1083762" y="13853"/>
                  <a:pt x="1084541" y="14352"/>
                  <a:pt x="1084541" y="14352"/>
                </a:cubicBezTo>
                <a:cubicBezTo>
                  <a:pt x="1085320" y="14846"/>
                  <a:pt x="1086098" y="14846"/>
                  <a:pt x="1086876" y="15340"/>
                </a:cubicBezTo>
                <a:cubicBezTo>
                  <a:pt x="1086876" y="14846"/>
                  <a:pt x="1087655" y="14846"/>
                  <a:pt x="1087655" y="14352"/>
                </a:cubicBezTo>
                <a:cubicBezTo>
                  <a:pt x="1088433" y="14352"/>
                  <a:pt x="1089212" y="13359"/>
                  <a:pt x="1089212" y="13359"/>
                </a:cubicBezTo>
                <a:cubicBezTo>
                  <a:pt x="1089212" y="12865"/>
                  <a:pt x="1087655" y="12371"/>
                  <a:pt x="1087655" y="12371"/>
                </a:cubicBezTo>
                <a:cubicBezTo>
                  <a:pt x="1087655" y="12371"/>
                  <a:pt x="1088433" y="11383"/>
                  <a:pt x="1089212" y="11383"/>
                </a:cubicBezTo>
                <a:cubicBezTo>
                  <a:pt x="1089212" y="11383"/>
                  <a:pt x="1089991" y="11877"/>
                  <a:pt x="1090769" y="11877"/>
                </a:cubicBezTo>
                <a:cubicBezTo>
                  <a:pt x="1091548" y="12371"/>
                  <a:pt x="1091548" y="12865"/>
                  <a:pt x="1092326" y="12865"/>
                </a:cubicBezTo>
                <a:lnTo>
                  <a:pt x="1093883" y="13853"/>
                </a:lnTo>
                <a:cubicBezTo>
                  <a:pt x="1094662" y="13853"/>
                  <a:pt x="1095440" y="12865"/>
                  <a:pt x="1095440" y="12865"/>
                </a:cubicBezTo>
                <a:cubicBezTo>
                  <a:pt x="1096219" y="12371"/>
                  <a:pt x="1096219" y="11877"/>
                  <a:pt x="1096997" y="11383"/>
                </a:cubicBezTo>
                <a:lnTo>
                  <a:pt x="1097775" y="10390"/>
                </a:lnTo>
                <a:cubicBezTo>
                  <a:pt x="1098554" y="10390"/>
                  <a:pt x="1099332" y="11383"/>
                  <a:pt x="1100111" y="11383"/>
                </a:cubicBezTo>
                <a:cubicBezTo>
                  <a:pt x="1100111" y="11383"/>
                  <a:pt x="1100890" y="11877"/>
                  <a:pt x="1101668" y="11877"/>
                </a:cubicBezTo>
                <a:cubicBezTo>
                  <a:pt x="1101668" y="12371"/>
                  <a:pt x="1102447" y="10888"/>
                  <a:pt x="1103225" y="10888"/>
                </a:cubicBezTo>
                <a:cubicBezTo>
                  <a:pt x="1103225" y="10888"/>
                  <a:pt x="1104003" y="11877"/>
                  <a:pt x="1104782" y="11877"/>
                </a:cubicBezTo>
                <a:cubicBezTo>
                  <a:pt x="1104782" y="11383"/>
                  <a:pt x="1105561" y="10888"/>
                  <a:pt x="1105561" y="10888"/>
                </a:cubicBezTo>
                <a:lnTo>
                  <a:pt x="1107896" y="11383"/>
                </a:lnTo>
                <a:cubicBezTo>
                  <a:pt x="1107896" y="11877"/>
                  <a:pt x="1106339" y="12371"/>
                  <a:pt x="1106339" y="12865"/>
                </a:cubicBezTo>
                <a:cubicBezTo>
                  <a:pt x="1106339" y="12865"/>
                  <a:pt x="1105561" y="13359"/>
                  <a:pt x="1104782" y="13853"/>
                </a:cubicBezTo>
                <a:lnTo>
                  <a:pt x="1104003" y="14846"/>
                </a:lnTo>
                <a:cubicBezTo>
                  <a:pt x="1104003" y="15340"/>
                  <a:pt x="1105561" y="15340"/>
                  <a:pt x="1105561" y="15834"/>
                </a:cubicBezTo>
                <a:lnTo>
                  <a:pt x="1104003" y="16827"/>
                </a:lnTo>
                <a:cubicBezTo>
                  <a:pt x="1104003" y="17321"/>
                  <a:pt x="1105561" y="17321"/>
                  <a:pt x="1105561" y="17815"/>
                </a:cubicBezTo>
                <a:cubicBezTo>
                  <a:pt x="1105561" y="17815"/>
                  <a:pt x="1107118" y="18309"/>
                  <a:pt x="1107896" y="18309"/>
                </a:cubicBezTo>
                <a:cubicBezTo>
                  <a:pt x="1107896" y="18309"/>
                  <a:pt x="1108674" y="17815"/>
                  <a:pt x="1108674" y="17321"/>
                </a:cubicBezTo>
                <a:lnTo>
                  <a:pt x="1107118" y="16827"/>
                </a:lnTo>
                <a:cubicBezTo>
                  <a:pt x="1107118" y="16328"/>
                  <a:pt x="1107896" y="15834"/>
                  <a:pt x="1108674" y="15340"/>
                </a:cubicBezTo>
                <a:cubicBezTo>
                  <a:pt x="1108674" y="15340"/>
                  <a:pt x="1109453" y="14846"/>
                  <a:pt x="1109453" y="14352"/>
                </a:cubicBezTo>
                <a:cubicBezTo>
                  <a:pt x="1110231" y="14352"/>
                  <a:pt x="1107896" y="13853"/>
                  <a:pt x="1107896" y="13359"/>
                </a:cubicBezTo>
                <a:cubicBezTo>
                  <a:pt x="1107896" y="13359"/>
                  <a:pt x="1109453" y="12865"/>
                  <a:pt x="1109453" y="12371"/>
                </a:cubicBezTo>
                <a:cubicBezTo>
                  <a:pt x="1109453" y="11877"/>
                  <a:pt x="1111010" y="11877"/>
                  <a:pt x="1111010" y="11383"/>
                </a:cubicBezTo>
                <a:cubicBezTo>
                  <a:pt x="1111010" y="10888"/>
                  <a:pt x="1109453" y="10888"/>
                  <a:pt x="1108674" y="10390"/>
                </a:cubicBezTo>
                <a:cubicBezTo>
                  <a:pt x="1110231" y="9896"/>
                  <a:pt x="1111010" y="8908"/>
                  <a:pt x="1111789" y="8413"/>
                </a:cubicBezTo>
                <a:cubicBezTo>
                  <a:pt x="1111789" y="7919"/>
                  <a:pt x="1112567" y="7425"/>
                  <a:pt x="1112567" y="6927"/>
                </a:cubicBezTo>
                <a:cubicBezTo>
                  <a:pt x="1114124" y="7919"/>
                  <a:pt x="1114902" y="8413"/>
                  <a:pt x="1116460" y="8908"/>
                </a:cubicBezTo>
                <a:cubicBezTo>
                  <a:pt x="1115681" y="9402"/>
                  <a:pt x="1115681" y="9402"/>
                  <a:pt x="1114902" y="9896"/>
                </a:cubicBezTo>
                <a:cubicBezTo>
                  <a:pt x="1114902" y="10390"/>
                  <a:pt x="1114124" y="10888"/>
                  <a:pt x="1114124" y="10888"/>
                </a:cubicBezTo>
                <a:cubicBezTo>
                  <a:pt x="1114124" y="11383"/>
                  <a:pt x="1115681" y="11877"/>
                  <a:pt x="1115681" y="11877"/>
                </a:cubicBezTo>
                <a:cubicBezTo>
                  <a:pt x="1115681" y="11877"/>
                  <a:pt x="1117238" y="12371"/>
                  <a:pt x="1117238" y="12865"/>
                </a:cubicBezTo>
                <a:cubicBezTo>
                  <a:pt x="1117238" y="12865"/>
                  <a:pt x="1115681" y="13359"/>
                  <a:pt x="1115681" y="13853"/>
                </a:cubicBezTo>
                <a:cubicBezTo>
                  <a:pt x="1116460" y="14352"/>
                  <a:pt x="1117238" y="14352"/>
                  <a:pt x="1118017" y="14846"/>
                </a:cubicBezTo>
                <a:cubicBezTo>
                  <a:pt x="1118017" y="14846"/>
                  <a:pt x="1118795" y="15340"/>
                  <a:pt x="1119573" y="15340"/>
                </a:cubicBezTo>
                <a:cubicBezTo>
                  <a:pt x="1119573" y="15340"/>
                  <a:pt x="1120352" y="14846"/>
                  <a:pt x="1120352" y="14352"/>
                </a:cubicBezTo>
                <a:cubicBezTo>
                  <a:pt x="1121131" y="14352"/>
                  <a:pt x="1121909" y="13359"/>
                  <a:pt x="1121909" y="13359"/>
                </a:cubicBezTo>
                <a:cubicBezTo>
                  <a:pt x="1121909" y="13359"/>
                  <a:pt x="1120352" y="12865"/>
                  <a:pt x="1120352" y="12371"/>
                </a:cubicBezTo>
                <a:cubicBezTo>
                  <a:pt x="1120352" y="12371"/>
                  <a:pt x="1121131" y="11877"/>
                  <a:pt x="1121909" y="11383"/>
                </a:cubicBezTo>
                <a:lnTo>
                  <a:pt x="1122688" y="10390"/>
                </a:lnTo>
                <a:cubicBezTo>
                  <a:pt x="1123466" y="10390"/>
                  <a:pt x="1124244" y="10888"/>
                  <a:pt x="1125023" y="10888"/>
                </a:cubicBezTo>
                <a:cubicBezTo>
                  <a:pt x="1125023" y="11383"/>
                  <a:pt x="1125801" y="11877"/>
                  <a:pt x="1126580" y="11877"/>
                </a:cubicBezTo>
                <a:lnTo>
                  <a:pt x="1128137" y="12865"/>
                </a:lnTo>
                <a:cubicBezTo>
                  <a:pt x="1128916" y="12865"/>
                  <a:pt x="1128916" y="11877"/>
                  <a:pt x="1129694" y="11877"/>
                </a:cubicBezTo>
                <a:cubicBezTo>
                  <a:pt x="1129694" y="11877"/>
                  <a:pt x="1130472" y="12865"/>
                  <a:pt x="1131251" y="12371"/>
                </a:cubicBezTo>
                <a:cubicBezTo>
                  <a:pt x="1132030" y="12371"/>
                  <a:pt x="1132030" y="11383"/>
                  <a:pt x="1132808" y="11383"/>
                </a:cubicBezTo>
                <a:cubicBezTo>
                  <a:pt x="1132030" y="10888"/>
                  <a:pt x="1131251" y="10888"/>
                  <a:pt x="1130472" y="10390"/>
                </a:cubicBezTo>
                <a:cubicBezTo>
                  <a:pt x="1130472" y="10390"/>
                  <a:pt x="1132030" y="9896"/>
                  <a:pt x="1132030" y="9402"/>
                </a:cubicBezTo>
                <a:cubicBezTo>
                  <a:pt x="1132808" y="9402"/>
                  <a:pt x="1133587" y="8908"/>
                  <a:pt x="1133587" y="8413"/>
                </a:cubicBezTo>
                <a:cubicBezTo>
                  <a:pt x="1133587" y="8413"/>
                  <a:pt x="1132030" y="7919"/>
                  <a:pt x="1132030" y="7425"/>
                </a:cubicBezTo>
                <a:lnTo>
                  <a:pt x="1132808" y="6433"/>
                </a:lnTo>
                <a:cubicBezTo>
                  <a:pt x="1133587" y="5938"/>
                  <a:pt x="1134365" y="5938"/>
                  <a:pt x="1134365" y="5444"/>
                </a:cubicBezTo>
                <a:cubicBezTo>
                  <a:pt x="1134365" y="5444"/>
                  <a:pt x="1135922" y="5938"/>
                  <a:pt x="1135922" y="6433"/>
                </a:cubicBezTo>
                <a:cubicBezTo>
                  <a:pt x="1135922" y="6433"/>
                  <a:pt x="1134365" y="6927"/>
                  <a:pt x="1135143" y="7425"/>
                </a:cubicBezTo>
                <a:lnTo>
                  <a:pt x="1136701" y="7919"/>
                </a:lnTo>
                <a:cubicBezTo>
                  <a:pt x="1136701" y="8413"/>
                  <a:pt x="1138258" y="8413"/>
                  <a:pt x="1138258" y="8908"/>
                </a:cubicBezTo>
                <a:cubicBezTo>
                  <a:pt x="1138258" y="9402"/>
                  <a:pt x="1136701" y="9896"/>
                  <a:pt x="1136701" y="9896"/>
                </a:cubicBezTo>
                <a:cubicBezTo>
                  <a:pt x="1136701" y="10390"/>
                  <a:pt x="1135922" y="10888"/>
                  <a:pt x="1135922" y="11383"/>
                </a:cubicBezTo>
                <a:lnTo>
                  <a:pt x="1137479" y="11877"/>
                </a:lnTo>
                <a:cubicBezTo>
                  <a:pt x="1137479" y="12371"/>
                  <a:pt x="1135922" y="12865"/>
                  <a:pt x="1135922" y="13359"/>
                </a:cubicBezTo>
                <a:lnTo>
                  <a:pt x="1137479" y="13853"/>
                </a:lnTo>
                <a:cubicBezTo>
                  <a:pt x="1138258" y="14352"/>
                  <a:pt x="1139036" y="14352"/>
                  <a:pt x="1139815" y="14846"/>
                </a:cubicBezTo>
                <a:cubicBezTo>
                  <a:pt x="1139815" y="14352"/>
                  <a:pt x="1140593" y="13853"/>
                  <a:pt x="1140593" y="13853"/>
                </a:cubicBezTo>
                <a:cubicBezTo>
                  <a:pt x="1140593" y="13359"/>
                  <a:pt x="1139036" y="12865"/>
                  <a:pt x="1139036" y="12865"/>
                </a:cubicBezTo>
                <a:cubicBezTo>
                  <a:pt x="1139036" y="12371"/>
                  <a:pt x="1139815" y="11877"/>
                  <a:pt x="1140593" y="11877"/>
                </a:cubicBezTo>
                <a:cubicBezTo>
                  <a:pt x="1140593" y="11383"/>
                  <a:pt x="1141371" y="10888"/>
                  <a:pt x="1142150" y="10888"/>
                </a:cubicBezTo>
                <a:cubicBezTo>
                  <a:pt x="1142150" y="10390"/>
                  <a:pt x="1139815" y="9896"/>
                  <a:pt x="1139815" y="9896"/>
                </a:cubicBezTo>
                <a:cubicBezTo>
                  <a:pt x="1139815" y="9402"/>
                  <a:pt x="1141371" y="8908"/>
                  <a:pt x="1141371" y="8908"/>
                </a:cubicBezTo>
                <a:cubicBezTo>
                  <a:pt x="1141371" y="8413"/>
                  <a:pt x="1142150" y="7919"/>
                  <a:pt x="1142929" y="7425"/>
                </a:cubicBezTo>
                <a:lnTo>
                  <a:pt x="1144486" y="8413"/>
                </a:lnTo>
                <a:lnTo>
                  <a:pt x="1142929" y="9402"/>
                </a:lnTo>
                <a:cubicBezTo>
                  <a:pt x="1143707" y="9896"/>
                  <a:pt x="1144486" y="10390"/>
                  <a:pt x="1144486" y="10390"/>
                </a:cubicBezTo>
                <a:cubicBezTo>
                  <a:pt x="1145264" y="10390"/>
                  <a:pt x="1146042" y="11383"/>
                  <a:pt x="1146821" y="11383"/>
                </a:cubicBezTo>
                <a:cubicBezTo>
                  <a:pt x="1146821" y="11383"/>
                  <a:pt x="1147600" y="10390"/>
                  <a:pt x="1147600" y="9896"/>
                </a:cubicBezTo>
                <a:cubicBezTo>
                  <a:pt x="1148378" y="9896"/>
                  <a:pt x="1149157" y="9402"/>
                  <a:pt x="1149157" y="8908"/>
                </a:cubicBezTo>
                <a:lnTo>
                  <a:pt x="1147600" y="8413"/>
                </a:lnTo>
                <a:cubicBezTo>
                  <a:pt x="1147600" y="7919"/>
                  <a:pt x="1146042" y="7425"/>
                  <a:pt x="1146042" y="7425"/>
                </a:cubicBezTo>
                <a:lnTo>
                  <a:pt x="1146821" y="6433"/>
                </a:lnTo>
                <a:cubicBezTo>
                  <a:pt x="1147600" y="6433"/>
                  <a:pt x="1148378" y="7425"/>
                  <a:pt x="1149157" y="6927"/>
                </a:cubicBezTo>
                <a:lnTo>
                  <a:pt x="1149935" y="5938"/>
                </a:lnTo>
                <a:cubicBezTo>
                  <a:pt x="1150714" y="6433"/>
                  <a:pt x="1151492" y="6433"/>
                  <a:pt x="1151492" y="6927"/>
                </a:cubicBezTo>
                <a:cubicBezTo>
                  <a:pt x="1152271" y="6927"/>
                  <a:pt x="1153828" y="7425"/>
                  <a:pt x="1153828" y="7425"/>
                </a:cubicBezTo>
                <a:cubicBezTo>
                  <a:pt x="1153828" y="7919"/>
                  <a:pt x="1152271" y="8413"/>
                  <a:pt x="1152271" y="8908"/>
                </a:cubicBezTo>
                <a:lnTo>
                  <a:pt x="1153828" y="9402"/>
                </a:lnTo>
                <a:cubicBezTo>
                  <a:pt x="1153828" y="9896"/>
                  <a:pt x="1152271" y="10390"/>
                  <a:pt x="1153049" y="10888"/>
                </a:cubicBezTo>
                <a:lnTo>
                  <a:pt x="1154606" y="11383"/>
                </a:lnTo>
                <a:cubicBezTo>
                  <a:pt x="1154606" y="11877"/>
                  <a:pt x="1153049" y="12371"/>
                  <a:pt x="1153049" y="12865"/>
                </a:cubicBezTo>
                <a:lnTo>
                  <a:pt x="1151492" y="13853"/>
                </a:lnTo>
                <a:cubicBezTo>
                  <a:pt x="1151492" y="13853"/>
                  <a:pt x="1153828" y="14352"/>
                  <a:pt x="1153828" y="14846"/>
                </a:cubicBezTo>
                <a:cubicBezTo>
                  <a:pt x="1153049" y="14846"/>
                  <a:pt x="1152271" y="15340"/>
                  <a:pt x="1152271" y="15834"/>
                </a:cubicBezTo>
                <a:cubicBezTo>
                  <a:pt x="1151492" y="16328"/>
                  <a:pt x="1151492" y="16328"/>
                  <a:pt x="1150714" y="16827"/>
                </a:cubicBezTo>
                <a:cubicBezTo>
                  <a:pt x="1151492" y="16827"/>
                  <a:pt x="1152271" y="17815"/>
                  <a:pt x="1152271" y="17815"/>
                </a:cubicBezTo>
                <a:cubicBezTo>
                  <a:pt x="1153049" y="17815"/>
                  <a:pt x="1153049" y="16827"/>
                  <a:pt x="1153828" y="16328"/>
                </a:cubicBezTo>
                <a:cubicBezTo>
                  <a:pt x="1154606" y="16328"/>
                  <a:pt x="1155385" y="17321"/>
                  <a:pt x="1155385" y="17321"/>
                </a:cubicBezTo>
                <a:cubicBezTo>
                  <a:pt x="1156163" y="17321"/>
                  <a:pt x="1156941" y="16328"/>
                  <a:pt x="1156941" y="16328"/>
                </a:cubicBezTo>
                <a:lnTo>
                  <a:pt x="1155385" y="15340"/>
                </a:lnTo>
                <a:cubicBezTo>
                  <a:pt x="1155385" y="15340"/>
                  <a:pt x="1156163" y="14352"/>
                  <a:pt x="1156941" y="14352"/>
                </a:cubicBezTo>
                <a:cubicBezTo>
                  <a:pt x="1156941" y="13853"/>
                  <a:pt x="1157720" y="13359"/>
                  <a:pt x="1157720" y="13359"/>
                </a:cubicBezTo>
                <a:cubicBezTo>
                  <a:pt x="1158499" y="12865"/>
                  <a:pt x="1158499" y="12371"/>
                  <a:pt x="1159277" y="12371"/>
                </a:cubicBezTo>
                <a:cubicBezTo>
                  <a:pt x="1159277" y="11877"/>
                  <a:pt x="1160834" y="12865"/>
                  <a:pt x="1160834" y="12865"/>
                </a:cubicBezTo>
                <a:cubicBezTo>
                  <a:pt x="1161613" y="12865"/>
                  <a:pt x="1161613" y="11877"/>
                  <a:pt x="1162391" y="11877"/>
                </a:cubicBezTo>
                <a:cubicBezTo>
                  <a:pt x="1163170" y="11877"/>
                  <a:pt x="1163170" y="10888"/>
                  <a:pt x="1163948" y="10888"/>
                </a:cubicBezTo>
                <a:cubicBezTo>
                  <a:pt x="1163948" y="10888"/>
                  <a:pt x="1165505" y="11877"/>
                  <a:pt x="1165505" y="11383"/>
                </a:cubicBezTo>
                <a:cubicBezTo>
                  <a:pt x="1165505" y="11383"/>
                  <a:pt x="1166284" y="10888"/>
                  <a:pt x="1167062" y="10390"/>
                </a:cubicBezTo>
                <a:cubicBezTo>
                  <a:pt x="1167062" y="10390"/>
                  <a:pt x="1167840" y="9896"/>
                  <a:pt x="1167840" y="9402"/>
                </a:cubicBezTo>
                <a:cubicBezTo>
                  <a:pt x="1168619" y="8908"/>
                  <a:pt x="1168619" y="8908"/>
                  <a:pt x="1169398" y="8413"/>
                </a:cubicBezTo>
                <a:cubicBezTo>
                  <a:pt x="1169398" y="7919"/>
                  <a:pt x="1170176" y="7425"/>
                  <a:pt x="1170955" y="7425"/>
                </a:cubicBezTo>
                <a:cubicBezTo>
                  <a:pt x="1170955" y="7425"/>
                  <a:pt x="1169398" y="6433"/>
                  <a:pt x="1168619" y="6433"/>
                </a:cubicBezTo>
                <a:cubicBezTo>
                  <a:pt x="1169398" y="6433"/>
                  <a:pt x="1169398" y="5444"/>
                  <a:pt x="1170176" y="5444"/>
                </a:cubicBezTo>
                <a:cubicBezTo>
                  <a:pt x="1170955" y="5444"/>
                  <a:pt x="1171733" y="5938"/>
                  <a:pt x="1171733" y="5938"/>
                </a:cubicBezTo>
                <a:cubicBezTo>
                  <a:pt x="1172511" y="6433"/>
                  <a:pt x="1174069" y="6927"/>
                  <a:pt x="1174069" y="6927"/>
                </a:cubicBezTo>
                <a:lnTo>
                  <a:pt x="1172511" y="7919"/>
                </a:lnTo>
                <a:lnTo>
                  <a:pt x="1170955" y="8908"/>
                </a:lnTo>
                <a:cubicBezTo>
                  <a:pt x="1170955" y="9402"/>
                  <a:pt x="1172511" y="9896"/>
                  <a:pt x="1172511" y="9896"/>
                </a:cubicBezTo>
                <a:cubicBezTo>
                  <a:pt x="1173290" y="9896"/>
                  <a:pt x="1174069" y="8908"/>
                  <a:pt x="1174069" y="8908"/>
                </a:cubicBezTo>
                <a:cubicBezTo>
                  <a:pt x="1174847" y="8908"/>
                  <a:pt x="1175626" y="9402"/>
                  <a:pt x="1175626" y="9896"/>
                </a:cubicBezTo>
                <a:cubicBezTo>
                  <a:pt x="1176404" y="9896"/>
                  <a:pt x="1177183" y="10390"/>
                  <a:pt x="1177961" y="10390"/>
                </a:cubicBezTo>
                <a:cubicBezTo>
                  <a:pt x="1177961" y="10888"/>
                  <a:pt x="1176404" y="11383"/>
                  <a:pt x="1176404" y="11877"/>
                </a:cubicBezTo>
                <a:lnTo>
                  <a:pt x="1174847" y="12865"/>
                </a:lnTo>
                <a:cubicBezTo>
                  <a:pt x="1174847" y="13359"/>
                  <a:pt x="1176404" y="13359"/>
                  <a:pt x="1176404" y="13853"/>
                </a:cubicBezTo>
                <a:cubicBezTo>
                  <a:pt x="1177183" y="13853"/>
                  <a:pt x="1177961" y="14352"/>
                  <a:pt x="1178740" y="14352"/>
                </a:cubicBezTo>
                <a:cubicBezTo>
                  <a:pt x="1179518" y="13853"/>
                  <a:pt x="1180297" y="12865"/>
                  <a:pt x="1181075" y="12371"/>
                </a:cubicBezTo>
                <a:cubicBezTo>
                  <a:pt x="1181854" y="11383"/>
                  <a:pt x="1182632" y="10888"/>
                  <a:pt x="1183410" y="9896"/>
                </a:cubicBezTo>
                <a:cubicBezTo>
                  <a:pt x="1184968" y="9402"/>
                  <a:pt x="1185746" y="8413"/>
                  <a:pt x="1186525" y="7919"/>
                </a:cubicBezTo>
                <a:cubicBezTo>
                  <a:pt x="1186525" y="7425"/>
                  <a:pt x="1187303" y="6927"/>
                  <a:pt x="1188082" y="6927"/>
                </a:cubicBezTo>
                <a:cubicBezTo>
                  <a:pt x="1188082" y="6433"/>
                  <a:pt x="1188860" y="5938"/>
                  <a:pt x="1188860" y="5444"/>
                </a:cubicBezTo>
                <a:lnTo>
                  <a:pt x="1190417" y="6433"/>
                </a:lnTo>
                <a:cubicBezTo>
                  <a:pt x="1191196" y="6927"/>
                  <a:pt x="1189639" y="7425"/>
                  <a:pt x="1189639" y="7425"/>
                </a:cubicBezTo>
                <a:cubicBezTo>
                  <a:pt x="1190417" y="7919"/>
                  <a:pt x="1190417" y="8413"/>
                  <a:pt x="1191196" y="8413"/>
                </a:cubicBezTo>
                <a:cubicBezTo>
                  <a:pt x="1191974" y="8413"/>
                  <a:pt x="1192753" y="9402"/>
                  <a:pt x="1192753" y="9402"/>
                </a:cubicBezTo>
                <a:cubicBezTo>
                  <a:pt x="1193531" y="9402"/>
                  <a:pt x="1193531" y="7919"/>
                  <a:pt x="1194310" y="8413"/>
                </a:cubicBezTo>
                <a:cubicBezTo>
                  <a:pt x="1195088" y="8413"/>
                  <a:pt x="1195088" y="8908"/>
                  <a:pt x="1195867" y="8908"/>
                </a:cubicBezTo>
                <a:cubicBezTo>
                  <a:pt x="1195867" y="9402"/>
                  <a:pt x="1195088" y="9896"/>
                  <a:pt x="1194310" y="9896"/>
                </a:cubicBezTo>
                <a:cubicBezTo>
                  <a:pt x="1194310" y="10390"/>
                  <a:pt x="1193531" y="10888"/>
                  <a:pt x="1193531" y="11383"/>
                </a:cubicBezTo>
                <a:lnTo>
                  <a:pt x="1195088" y="11877"/>
                </a:lnTo>
                <a:cubicBezTo>
                  <a:pt x="1195088" y="12371"/>
                  <a:pt x="1193531" y="12865"/>
                  <a:pt x="1193531" y="13359"/>
                </a:cubicBezTo>
                <a:cubicBezTo>
                  <a:pt x="1193531" y="13359"/>
                  <a:pt x="1195088" y="13853"/>
                  <a:pt x="1195867" y="13853"/>
                </a:cubicBezTo>
                <a:cubicBezTo>
                  <a:pt x="1195867" y="14352"/>
                  <a:pt x="1194310" y="14846"/>
                  <a:pt x="1194310" y="15340"/>
                </a:cubicBezTo>
                <a:cubicBezTo>
                  <a:pt x="1194310" y="15340"/>
                  <a:pt x="1192753" y="15834"/>
                  <a:pt x="1192753" y="16328"/>
                </a:cubicBezTo>
                <a:lnTo>
                  <a:pt x="1194310" y="16827"/>
                </a:lnTo>
                <a:cubicBezTo>
                  <a:pt x="1195088" y="16827"/>
                  <a:pt x="1195088" y="16328"/>
                  <a:pt x="1195867" y="15834"/>
                </a:cubicBezTo>
                <a:cubicBezTo>
                  <a:pt x="1196645" y="15834"/>
                  <a:pt x="1196645" y="15340"/>
                  <a:pt x="1197424" y="14846"/>
                </a:cubicBezTo>
                <a:cubicBezTo>
                  <a:pt x="1197424" y="14352"/>
                  <a:pt x="1198202" y="13853"/>
                  <a:pt x="1198202" y="13853"/>
                </a:cubicBezTo>
                <a:cubicBezTo>
                  <a:pt x="1198980" y="13359"/>
                  <a:pt x="1196645" y="13359"/>
                  <a:pt x="1196645" y="12865"/>
                </a:cubicBezTo>
                <a:cubicBezTo>
                  <a:pt x="1196645" y="12371"/>
                  <a:pt x="1198202" y="12371"/>
                  <a:pt x="1198202" y="11877"/>
                </a:cubicBezTo>
                <a:lnTo>
                  <a:pt x="1199759" y="12865"/>
                </a:lnTo>
                <a:cubicBezTo>
                  <a:pt x="1200538" y="12865"/>
                  <a:pt x="1200538" y="11383"/>
                  <a:pt x="1201316" y="11383"/>
                </a:cubicBezTo>
                <a:cubicBezTo>
                  <a:pt x="1202095" y="11383"/>
                  <a:pt x="1202095" y="12371"/>
                  <a:pt x="1202874" y="12371"/>
                </a:cubicBezTo>
                <a:cubicBezTo>
                  <a:pt x="1204430" y="12865"/>
                  <a:pt x="1205209" y="13359"/>
                  <a:pt x="1206766" y="13853"/>
                </a:cubicBezTo>
                <a:cubicBezTo>
                  <a:pt x="1206766" y="13853"/>
                  <a:pt x="1207544" y="13359"/>
                  <a:pt x="1207544" y="12865"/>
                </a:cubicBezTo>
                <a:cubicBezTo>
                  <a:pt x="1207544" y="12865"/>
                  <a:pt x="1205987" y="12371"/>
                  <a:pt x="1205987" y="11877"/>
                </a:cubicBezTo>
                <a:lnTo>
                  <a:pt x="1204430" y="11383"/>
                </a:lnTo>
                <a:cubicBezTo>
                  <a:pt x="1204430" y="10888"/>
                  <a:pt x="1205209" y="10390"/>
                  <a:pt x="1205987" y="10390"/>
                </a:cubicBezTo>
                <a:cubicBezTo>
                  <a:pt x="1205209" y="9896"/>
                  <a:pt x="1204430" y="9402"/>
                  <a:pt x="1203651" y="9402"/>
                </a:cubicBezTo>
                <a:lnTo>
                  <a:pt x="1205209" y="8413"/>
                </a:lnTo>
                <a:lnTo>
                  <a:pt x="1206766" y="8908"/>
                </a:lnTo>
                <a:cubicBezTo>
                  <a:pt x="1207544" y="9402"/>
                  <a:pt x="1208323" y="9896"/>
                  <a:pt x="1208323" y="9896"/>
                </a:cubicBezTo>
                <a:cubicBezTo>
                  <a:pt x="1209101" y="10390"/>
                  <a:pt x="1209880" y="10390"/>
                  <a:pt x="1210658" y="10888"/>
                </a:cubicBezTo>
                <a:cubicBezTo>
                  <a:pt x="1210658" y="10888"/>
                  <a:pt x="1212215" y="11877"/>
                  <a:pt x="1212215" y="11383"/>
                </a:cubicBezTo>
                <a:lnTo>
                  <a:pt x="1213773" y="10390"/>
                </a:lnTo>
                <a:lnTo>
                  <a:pt x="1211437" y="9896"/>
                </a:lnTo>
                <a:cubicBezTo>
                  <a:pt x="1211437" y="9402"/>
                  <a:pt x="1212994" y="8908"/>
                  <a:pt x="1212994" y="8413"/>
                </a:cubicBezTo>
                <a:cubicBezTo>
                  <a:pt x="1212994" y="8413"/>
                  <a:pt x="1213773" y="7919"/>
                  <a:pt x="1214550" y="7425"/>
                </a:cubicBezTo>
                <a:cubicBezTo>
                  <a:pt x="1214550" y="6927"/>
                  <a:pt x="1215329" y="6927"/>
                  <a:pt x="1216108" y="6433"/>
                </a:cubicBezTo>
                <a:lnTo>
                  <a:pt x="1216886" y="5444"/>
                </a:lnTo>
                <a:lnTo>
                  <a:pt x="1218444" y="5938"/>
                </a:lnTo>
                <a:cubicBezTo>
                  <a:pt x="1219222" y="6433"/>
                  <a:pt x="1217665" y="6927"/>
                  <a:pt x="1217665" y="7425"/>
                </a:cubicBezTo>
                <a:cubicBezTo>
                  <a:pt x="1217665" y="7425"/>
                  <a:pt x="1216108" y="7919"/>
                  <a:pt x="1216108" y="8413"/>
                </a:cubicBezTo>
                <a:lnTo>
                  <a:pt x="1217665" y="8908"/>
                </a:lnTo>
                <a:cubicBezTo>
                  <a:pt x="1218444" y="9402"/>
                  <a:pt x="1219222" y="9896"/>
                  <a:pt x="1219222" y="9896"/>
                </a:cubicBezTo>
                <a:cubicBezTo>
                  <a:pt x="1220000" y="9896"/>
                  <a:pt x="1220779" y="8908"/>
                  <a:pt x="1220779" y="8908"/>
                </a:cubicBezTo>
                <a:cubicBezTo>
                  <a:pt x="1221557" y="8413"/>
                  <a:pt x="1221557" y="7919"/>
                  <a:pt x="1222336" y="7919"/>
                </a:cubicBezTo>
                <a:cubicBezTo>
                  <a:pt x="1223114" y="6927"/>
                  <a:pt x="1223893" y="6433"/>
                  <a:pt x="1224672" y="5444"/>
                </a:cubicBezTo>
                <a:cubicBezTo>
                  <a:pt x="1226228" y="5938"/>
                  <a:pt x="1227007" y="6433"/>
                  <a:pt x="1228564" y="7425"/>
                </a:cubicBezTo>
                <a:cubicBezTo>
                  <a:pt x="1227785" y="7919"/>
                  <a:pt x="1227007" y="8908"/>
                  <a:pt x="1225449" y="9402"/>
                </a:cubicBezTo>
                <a:cubicBezTo>
                  <a:pt x="1224672" y="10390"/>
                  <a:pt x="1223893" y="10888"/>
                  <a:pt x="1223114" y="11877"/>
                </a:cubicBezTo>
                <a:cubicBezTo>
                  <a:pt x="1223893" y="11877"/>
                  <a:pt x="1224672" y="12371"/>
                  <a:pt x="1224672" y="12371"/>
                </a:cubicBezTo>
                <a:cubicBezTo>
                  <a:pt x="1225449" y="12371"/>
                  <a:pt x="1225449" y="11383"/>
                  <a:pt x="1226228" y="11383"/>
                </a:cubicBezTo>
                <a:cubicBezTo>
                  <a:pt x="1227007" y="11383"/>
                  <a:pt x="1227007" y="12371"/>
                  <a:pt x="1227785" y="12371"/>
                </a:cubicBezTo>
                <a:cubicBezTo>
                  <a:pt x="1228564" y="12371"/>
                  <a:pt x="1228564" y="11383"/>
                  <a:pt x="1229343" y="11383"/>
                </a:cubicBezTo>
                <a:cubicBezTo>
                  <a:pt x="1229343" y="10888"/>
                  <a:pt x="1230121" y="11877"/>
                  <a:pt x="1230899" y="11877"/>
                </a:cubicBezTo>
                <a:cubicBezTo>
                  <a:pt x="1231678" y="11877"/>
                  <a:pt x="1231678" y="10888"/>
                  <a:pt x="1232456" y="10888"/>
                </a:cubicBezTo>
                <a:lnTo>
                  <a:pt x="1234013" y="11877"/>
                </a:lnTo>
                <a:cubicBezTo>
                  <a:pt x="1234792" y="11383"/>
                  <a:pt x="1234792" y="10888"/>
                  <a:pt x="1235570" y="10390"/>
                </a:cubicBezTo>
                <a:cubicBezTo>
                  <a:pt x="1235570" y="10390"/>
                  <a:pt x="1236349" y="9896"/>
                  <a:pt x="1236349" y="9402"/>
                </a:cubicBezTo>
                <a:cubicBezTo>
                  <a:pt x="1237127" y="9896"/>
                  <a:pt x="1237906" y="9896"/>
                  <a:pt x="1238684" y="10390"/>
                </a:cubicBezTo>
                <a:cubicBezTo>
                  <a:pt x="1238684" y="10390"/>
                  <a:pt x="1240242" y="10888"/>
                  <a:pt x="1240242" y="11383"/>
                </a:cubicBezTo>
                <a:cubicBezTo>
                  <a:pt x="1240242" y="11383"/>
                  <a:pt x="1238684" y="11877"/>
                  <a:pt x="1238684" y="12371"/>
                </a:cubicBezTo>
                <a:cubicBezTo>
                  <a:pt x="1238684" y="12371"/>
                  <a:pt x="1240242" y="12865"/>
                  <a:pt x="1240242" y="13359"/>
                </a:cubicBezTo>
                <a:cubicBezTo>
                  <a:pt x="1240242" y="13359"/>
                  <a:pt x="1239463" y="13853"/>
                  <a:pt x="1239463" y="14352"/>
                </a:cubicBezTo>
                <a:cubicBezTo>
                  <a:pt x="1239463" y="14846"/>
                  <a:pt x="1241019" y="14846"/>
                  <a:pt x="1241019" y="14846"/>
                </a:cubicBezTo>
                <a:cubicBezTo>
                  <a:pt x="1241798" y="14352"/>
                  <a:pt x="1242577" y="13853"/>
                  <a:pt x="1243355" y="12865"/>
                </a:cubicBezTo>
                <a:cubicBezTo>
                  <a:pt x="1243355" y="12371"/>
                  <a:pt x="1242577" y="12371"/>
                  <a:pt x="1241798" y="11877"/>
                </a:cubicBezTo>
                <a:lnTo>
                  <a:pt x="1240242" y="11383"/>
                </a:lnTo>
                <a:cubicBezTo>
                  <a:pt x="1240242" y="10888"/>
                  <a:pt x="1241798" y="10390"/>
                  <a:pt x="1241798" y="9896"/>
                </a:cubicBezTo>
                <a:lnTo>
                  <a:pt x="1239463" y="9402"/>
                </a:lnTo>
                <a:cubicBezTo>
                  <a:pt x="1239463" y="8908"/>
                  <a:pt x="1241019" y="7919"/>
                  <a:pt x="1241019" y="7919"/>
                </a:cubicBezTo>
                <a:cubicBezTo>
                  <a:pt x="1241798" y="7919"/>
                  <a:pt x="1242577" y="8908"/>
                  <a:pt x="1242577" y="8908"/>
                </a:cubicBezTo>
                <a:cubicBezTo>
                  <a:pt x="1242577" y="9402"/>
                  <a:pt x="1244134" y="9402"/>
                  <a:pt x="1244913" y="9896"/>
                </a:cubicBezTo>
                <a:lnTo>
                  <a:pt x="1243355" y="10888"/>
                </a:lnTo>
                <a:cubicBezTo>
                  <a:pt x="1243355" y="11383"/>
                  <a:pt x="1244134" y="11383"/>
                  <a:pt x="1244913" y="11877"/>
                </a:cubicBezTo>
                <a:cubicBezTo>
                  <a:pt x="1244913" y="11877"/>
                  <a:pt x="1246469" y="12865"/>
                  <a:pt x="1246469" y="12371"/>
                </a:cubicBezTo>
                <a:cubicBezTo>
                  <a:pt x="1247248" y="12371"/>
                  <a:pt x="1248026" y="11383"/>
                  <a:pt x="1248026" y="11383"/>
                </a:cubicBezTo>
                <a:cubicBezTo>
                  <a:pt x="1248805" y="11383"/>
                  <a:pt x="1249583" y="12371"/>
                  <a:pt x="1249583" y="12371"/>
                </a:cubicBezTo>
                <a:cubicBezTo>
                  <a:pt x="1250362" y="12371"/>
                  <a:pt x="1251141" y="12865"/>
                  <a:pt x="1251141" y="13359"/>
                </a:cubicBezTo>
                <a:lnTo>
                  <a:pt x="1250362" y="14352"/>
                </a:lnTo>
                <a:cubicBezTo>
                  <a:pt x="1249583" y="14846"/>
                  <a:pt x="1249583" y="14846"/>
                  <a:pt x="1248805" y="15340"/>
                </a:cubicBezTo>
                <a:cubicBezTo>
                  <a:pt x="1248805" y="15834"/>
                  <a:pt x="1247248" y="16328"/>
                  <a:pt x="1247248" y="16328"/>
                </a:cubicBezTo>
                <a:cubicBezTo>
                  <a:pt x="1247248" y="16827"/>
                  <a:pt x="1248805" y="17321"/>
                  <a:pt x="1249583" y="17321"/>
                </a:cubicBezTo>
                <a:cubicBezTo>
                  <a:pt x="1249583" y="16827"/>
                  <a:pt x="1250362" y="16827"/>
                  <a:pt x="1250362" y="16328"/>
                </a:cubicBezTo>
                <a:cubicBezTo>
                  <a:pt x="1251141" y="16328"/>
                  <a:pt x="1251919" y="15340"/>
                  <a:pt x="1251919" y="15340"/>
                </a:cubicBezTo>
                <a:lnTo>
                  <a:pt x="1253476" y="15834"/>
                </a:lnTo>
                <a:lnTo>
                  <a:pt x="1255033" y="16827"/>
                </a:lnTo>
                <a:cubicBezTo>
                  <a:pt x="1255812" y="16827"/>
                  <a:pt x="1256590" y="15834"/>
                  <a:pt x="1256590" y="15834"/>
                </a:cubicBezTo>
                <a:cubicBezTo>
                  <a:pt x="1257368" y="15340"/>
                  <a:pt x="1257368" y="14846"/>
                  <a:pt x="1258147" y="14846"/>
                </a:cubicBezTo>
                <a:cubicBezTo>
                  <a:pt x="1258147" y="14352"/>
                  <a:pt x="1258925" y="13853"/>
                  <a:pt x="1259704" y="13359"/>
                </a:cubicBezTo>
                <a:lnTo>
                  <a:pt x="1257368" y="12865"/>
                </a:lnTo>
                <a:cubicBezTo>
                  <a:pt x="1257368" y="12371"/>
                  <a:pt x="1258925" y="11877"/>
                  <a:pt x="1258925" y="11383"/>
                </a:cubicBezTo>
                <a:cubicBezTo>
                  <a:pt x="1259704" y="11383"/>
                  <a:pt x="1259704" y="10888"/>
                  <a:pt x="1260483" y="10390"/>
                </a:cubicBezTo>
                <a:cubicBezTo>
                  <a:pt x="1260483" y="9896"/>
                  <a:pt x="1261261" y="9896"/>
                  <a:pt x="1261261" y="9402"/>
                </a:cubicBezTo>
                <a:cubicBezTo>
                  <a:pt x="1262040" y="9402"/>
                  <a:pt x="1262818" y="8413"/>
                  <a:pt x="1262818" y="8413"/>
                </a:cubicBezTo>
                <a:lnTo>
                  <a:pt x="1264375" y="8908"/>
                </a:lnTo>
                <a:cubicBezTo>
                  <a:pt x="1264375" y="9402"/>
                  <a:pt x="1262818" y="9896"/>
                  <a:pt x="1263596" y="10390"/>
                </a:cubicBezTo>
                <a:lnTo>
                  <a:pt x="1265153" y="10888"/>
                </a:lnTo>
                <a:cubicBezTo>
                  <a:pt x="1264375" y="11383"/>
                  <a:pt x="1264375" y="11877"/>
                  <a:pt x="1263596" y="12371"/>
                </a:cubicBezTo>
                <a:cubicBezTo>
                  <a:pt x="1263596" y="12371"/>
                  <a:pt x="1262818" y="12865"/>
                  <a:pt x="1262040" y="13359"/>
                </a:cubicBezTo>
                <a:lnTo>
                  <a:pt x="1261261" y="14352"/>
                </a:lnTo>
                <a:cubicBezTo>
                  <a:pt x="1261261" y="14352"/>
                  <a:pt x="1262818" y="14846"/>
                  <a:pt x="1262818" y="15340"/>
                </a:cubicBezTo>
                <a:cubicBezTo>
                  <a:pt x="1263596" y="15340"/>
                  <a:pt x="1264375" y="15834"/>
                  <a:pt x="1264375" y="15834"/>
                </a:cubicBezTo>
                <a:cubicBezTo>
                  <a:pt x="1264375" y="15834"/>
                  <a:pt x="1265932" y="15340"/>
                  <a:pt x="1265932" y="14846"/>
                </a:cubicBezTo>
                <a:cubicBezTo>
                  <a:pt x="1265932" y="14846"/>
                  <a:pt x="1264375" y="14352"/>
                  <a:pt x="1264375" y="13853"/>
                </a:cubicBezTo>
                <a:lnTo>
                  <a:pt x="1265153" y="12865"/>
                </a:lnTo>
                <a:cubicBezTo>
                  <a:pt x="1265932" y="12865"/>
                  <a:pt x="1267489" y="13853"/>
                  <a:pt x="1267489" y="13853"/>
                </a:cubicBezTo>
                <a:lnTo>
                  <a:pt x="1268267" y="12865"/>
                </a:lnTo>
                <a:cubicBezTo>
                  <a:pt x="1268267" y="12371"/>
                  <a:pt x="1266711" y="12371"/>
                  <a:pt x="1266711" y="11877"/>
                </a:cubicBezTo>
                <a:cubicBezTo>
                  <a:pt x="1266711" y="11383"/>
                  <a:pt x="1268267" y="11383"/>
                  <a:pt x="1268267" y="10888"/>
                </a:cubicBezTo>
                <a:cubicBezTo>
                  <a:pt x="1269046" y="9896"/>
                  <a:pt x="1269824" y="9402"/>
                  <a:pt x="1270603" y="8413"/>
                </a:cubicBezTo>
                <a:cubicBezTo>
                  <a:pt x="1271382" y="8413"/>
                  <a:pt x="1272160" y="7425"/>
                  <a:pt x="1272160" y="7425"/>
                </a:cubicBezTo>
                <a:lnTo>
                  <a:pt x="1273717" y="8413"/>
                </a:lnTo>
                <a:cubicBezTo>
                  <a:pt x="1273717" y="8413"/>
                  <a:pt x="1272939" y="9402"/>
                  <a:pt x="1272160" y="9402"/>
                </a:cubicBezTo>
                <a:cubicBezTo>
                  <a:pt x="1272160" y="9896"/>
                  <a:pt x="1271382" y="10390"/>
                  <a:pt x="1271382" y="10390"/>
                </a:cubicBezTo>
                <a:cubicBezTo>
                  <a:pt x="1270603" y="10888"/>
                  <a:pt x="1270603" y="11383"/>
                  <a:pt x="1269824" y="11877"/>
                </a:cubicBezTo>
                <a:cubicBezTo>
                  <a:pt x="1270603" y="11877"/>
                  <a:pt x="1271382" y="12371"/>
                  <a:pt x="1271382" y="12371"/>
                </a:cubicBezTo>
                <a:cubicBezTo>
                  <a:pt x="1272160" y="12371"/>
                  <a:pt x="1272939" y="13359"/>
                  <a:pt x="1273717" y="13359"/>
                </a:cubicBezTo>
                <a:lnTo>
                  <a:pt x="1272160" y="14352"/>
                </a:lnTo>
                <a:cubicBezTo>
                  <a:pt x="1271382" y="14846"/>
                  <a:pt x="1271382" y="15340"/>
                  <a:pt x="1270603" y="15340"/>
                </a:cubicBezTo>
                <a:cubicBezTo>
                  <a:pt x="1270603" y="15834"/>
                  <a:pt x="1269824" y="16328"/>
                  <a:pt x="1269046" y="16827"/>
                </a:cubicBezTo>
                <a:lnTo>
                  <a:pt x="1271382" y="17321"/>
                </a:lnTo>
                <a:cubicBezTo>
                  <a:pt x="1271382" y="17815"/>
                  <a:pt x="1269824" y="18309"/>
                  <a:pt x="1269824" y="18803"/>
                </a:cubicBezTo>
                <a:lnTo>
                  <a:pt x="1271382" y="19297"/>
                </a:lnTo>
                <a:cubicBezTo>
                  <a:pt x="1271382" y="19297"/>
                  <a:pt x="1272939" y="18803"/>
                  <a:pt x="1272939" y="18309"/>
                </a:cubicBezTo>
                <a:cubicBezTo>
                  <a:pt x="1272939" y="17815"/>
                  <a:pt x="1271382" y="17815"/>
                  <a:pt x="1271382" y="17321"/>
                </a:cubicBezTo>
                <a:cubicBezTo>
                  <a:pt x="1271382" y="17321"/>
                  <a:pt x="1272160" y="16827"/>
                  <a:pt x="1272160" y="16328"/>
                </a:cubicBezTo>
                <a:cubicBezTo>
                  <a:pt x="1272939" y="15834"/>
                  <a:pt x="1272939" y="15834"/>
                  <a:pt x="1273717" y="15340"/>
                </a:cubicBezTo>
                <a:cubicBezTo>
                  <a:pt x="1273717" y="15340"/>
                  <a:pt x="1274495" y="14352"/>
                  <a:pt x="1275274" y="14352"/>
                </a:cubicBezTo>
                <a:lnTo>
                  <a:pt x="1276831" y="14846"/>
                </a:lnTo>
                <a:lnTo>
                  <a:pt x="1278388" y="13853"/>
                </a:lnTo>
                <a:cubicBezTo>
                  <a:pt x="1278388" y="13853"/>
                  <a:pt x="1276053" y="13359"/>
                  <a:pt x="1276053" y="12865"/>
                </a:cubicBezTo>
                <a:cubicBezTo>
                  <a:pt x="1276831" y="12865"/>
                  <a:pt x="1277610" y="12371"/>
                  <a:pt x="1277610" y="11877"/>
                </a:cubicBezTo>
                <a:lnTo>
                  <a:pt x="1279166" y="10888"/>
                </a:lnTo>
                <a:lnTo>
                  <a:pt x="1280723" y="11877"/>
                </a:lnTo>
                <a:cubicBezTo>
                  <a:pt x="1280723" y="11383"/>
                  <a:pt x="1282281" y="10888"/>
                  <a:pt x="1282281" y="10390"/>
                </a:cubicBezTo>
                <a:lnTo>
                  <a:pt x="1280723" y="9896"/>
                </a:lnTo>
                <a:cubicBezTo>
                  <a:pt x="1279945" y="9402"/>
                  <a:pt x="1281502" y="8908"/>
                  <a:pt x="1281502" y="8413"/>
                </a:cubicBezTo>
                <a:lnTo>
                  <a:pt x="1279945" y="7919"/>
                </a:lnTo>
                <a:cubicBezTo>
                  <a:pt x="1279945" y="7425"/>
                  <a:pt x="1280723" y="6927"/>
                  <a:pt x="1281502" y="6927"/>
                </a:cubicBezTo>
                <a:cubicBezTo>
                  <a:pt x="1281502" y="6433"/>
                  <a:pt x="1282281" y="7425"/>
                  <a:pt x="1283059" y="7425"/>
                </a:cubicBezTo>
                <a:cubicBezTo>
                  <a:pt x="1283838" y="7425"/>
                  <a:pt x="1283838" y="6433"/>
                  <a:pt x="1284616" y="6433"/>
                </a:cubicBezTo>
                <a:cubicBezTo>
                  <a:pt x="1284616" y="6433"/>
                  <a:pt x="1285394" y="7425"/>
                  <a:pt x="1286173" y="7425"/>
                </a:cubicBezTo>
                <a:cubicBezTo>
                  <a:pt x="1286173" y="7425"/>
                  <a:pt x="1286952" y="6433"/>
                  <a:pt x="1287730" y="5938"/>
                </a:cubicBezTo>
                <a:lnTo>
                  <a:pt x="1289287" y="6927"/>
                </a:lnTo>
                <a:lnTo>
                  <a:pt x="1287730" y="7919"/>
                </a:lnTo>
                <a:cubicBezTo>
                  <a:pt x="1287730" y="8413"/>
                  <a:pt x="1289287" y="8908"/>
                  <a:pt x="1289287" y="8908"/>
                </a:cubicBezTo>
                <a:lnTo>
                  <a:pt x="1290844" y="7919"/>
                </a:lnTo>
                <a:cubicBezTo>
                  <a:pt x="1290844" y="7425"/>
                  <a:pt x="1289287" y="7425"/>
                  <a:pt x="1289287" y="6927"/>
                </a:cubicBezTo>
                <a:cubicBezTo>
                  <a:pt x="1289287" y="6927"/>
                  <a:pt x="1290844" y="6433"/>
                  <a:pt x="1290844" y="5938"/>
                </a:cubicBezTo>
                <a:lnTo>
                  <a:pt x="1288509" y="4950"/>
                </a:lnTo>
                <a:cubicBezTo>
                  <a:pt x="1289287" y="4950"/>
                  <a:pt x="1289287" y="3958"/>
                  <a:pt x="1290065" y="3958"/>
                </a:cubicBezTo>
                <a:cubicBezTo>
                  <a:pt x="1290844" y="3958"/>
                  <a:pt x="1291622" y="4950"/>
                  <a:pt x="1291622" y="4950"/>
                </a:cubicBezTo>
                <a:lnTo>
                  <a:pt x="1293180" y="5444"/>
                </a:lnTo>
                <a:cubicBezTo>
                  <a:pt x="1293958" y="5938"/>
                  <a:pt x="1292401" y="6433"/>
                  <a:pt x="1292401" y="6927"/>
                </a:cubicBezTo>
                <a:lnTo>
                  <a:pt x="1293958" y="7425"/>
                </a:lnTo>
                <a:cubicBezTo>
                  <a:pt x="1293958" y="7919"/>
                  <a:pt x="1292401" y="8413"/>
                  <a:pt x="1292401" y="8908"/>
                </a:cubicBezTo>
                <a:cubicBezTo>
                  <a:pt x="1292401" y="8908"/>
                  <a:pt x="1293958" y="9402"/>
                  <a:pt x="1294736" y="9402"/>
                </a:cubicBezTo>
                <a:lnTo>
                  <a:pt x="1296293" y="10390"/>
                </a:lnTo>
                <a:lnTo>
                  <a:pt x="1294736" y="11383"/>
                </a:lnTo>
                <a:cubicBezTo>
                  <a:pt x="1294736" y="11877"/>
                  <a:pt x="1296293" y="12371"/>
                  <a:pt x="1296293" y="12371"/>
                </a:cubicBezTo>
                <a:cubicBezTo>
                  <a:pt x="1297072" y="12371"/>
                  <a:pt x="1297851" y="12865"/>
                  <a:pt x="1298629" y="13359"/>
                </a:cubicBezTo>
                <a:lnTo>
                  <a:pt x="1300186" y="13853"/>
                </a:lnTo>
                <a:cubicBezTo>
                  <a:pt x="1300186" y="14352"/>
                  <a:pt x="1298629" y="14846"/>
                  <a:pt x="1298629" y="15340"/>
                </a:cubicBezTo>
                <a:lnTo>
                  <a:pt x="1300186" y="15834"/>
                </a:lnTo>
                <a:cubicBezTo>
                  <a:pt x="1300964" y="15834"/>
                  <a:pt x="1301743" y="14846"/>
                  <a:pt x="1301743" y="14846"/>
                </a:cubicBezTo>
                <a:cubicBezTo>
                  <a:pt x="1301743" y="14846"/>
                  <a:pt x="1300186" y="14352"/>
                  <a:pt x="1300186" y="13853"/>
                </a:cubicBezTo>
                <a:cubicBezTo>
                  <a:pt x="1300186" y="13853"/>
                  <a:pt x="1300964" y="13359"/>
                  <a:pt x="1300964" y="12865"/>
                </a:cubicBezTo>
                <a:cubicBezTo>
                  <a:pt x="1301743" y="12865"/>
                  <a:pt x="1302522" y="12371"/>
                  <a:pt x="1302522" y="11877"/>
                </a:cubicBezTo>
                <a:cubicBezTo>
                  <a:pt x="1302522" y="11383"/>
                  <a:pt x="1304079" y="10888"/>
                  <a:pt x="1304079" y="10888"/>
                </a:cubicBezTo>
                <a:cubicBezTo>
                  <a:pt x="1304079" y="10390"/>
                  <a:pt x="1302522" y="9896"/>
                  <a:pt x="1302522" y="9896"/>
                </a:cubicBezTo>
                <a:cubicBezTo>
                  <a:pt x="1302522" y="9402"/>
                  <a:pt x="1303300" y="8908"/>
                  <a:pt x="1303300" y="8908"/>
                </a:cubicBezTo>
                <a:cubicBezTo>
                  <a:pt x="1304079" y="8413"/>
                  <a:pt x="1304079" y="7919"/>
                  <a:pt x="1304857" y="7425"/>
                </a:cubicBezTo>
                <a:cubicBezTo>
                  <a:pt x="1305635" y="6927"/>
                  <a:pt x="1306414" y="5938"/>
                  <a:pt x="1307192" y="5444"/>
                </a:cubicBezTo>
                <a:cubicBezTo>
                  <a:pt x="1308750" y="5938"/>
                  <a:pt x="1309528" y="6433"/>
                  <a:pt x="1311085" y="6927"/>
                </a:cubicBezTo>
                <a:cubicBezTo>
                  <a:pt x="1311085" y="7425"/>
                  <a:pt x="1312642" y="7425"/>
                  <a:pt x="1312642" y="7919"/>
                </a:cubicBezTo>
                <a:cubicBezTo>
                  <a:pt x="1312642" y="8413"/>
                  <a:pt x="1311085" y="8908"/>
                  <a:pt x="1311085" y="8908"/>
                </a:cubicBezTo>
                <a:cubicBezTo>
                  <a:pt x="1311863" y="9402"/>
                  <a:pt x="1313421" y="9402"/>
                  <a:pt x="1313421" y="9896"/>
                </a:cubicBezTo>
                <a:lnTo>
                  <a:pt x="1311863" y="10888"/>
                </a:lnTo>
                <a:cubicBezTo>
                  <a:pt x="1311863" y="11383"/>
                  <a:pt x="1313421" y="11877"/>
                  <a:pt x="1313421" y="11877"/>
                </a:cubicBezTo>
                <a:cubicBezTo>
                  <a:pt x="1314199" y="11877"/>
                  <a:pt x="1314978" y="10888"/>
                  <a:pt x="1314978" y="10888"/>
                </a:cubicBezTo>
                <a:cubicBezTo>
                  <a:pt x="1314978" y="10888"/>
                  <a:pt x="1315756" y="9402"/>
                  <a:pt x="1316534" y="9896"/>
                </a:cubicBezTo>
                <a:lnTo>
                  <a:pt x="1318092" y="10390"/>
                </a:lnTo>
                <a:cubicBezTo>
                  <a:pt x="1318092" y="10888"/>
                  <a:pt x="1316534" y="11383"/>
                  <a:pt x="1316534" y="11383"/>
                </a:cubicBezTo>
                <a:cubicBezTo>
                  <a:pt x="1316534" y="11877"/>
                  <a:pt x="1318092" y="11877"/>
                  <a:pt x="1318092" y="12371"/>
                </a:cubicBezTo>
                <a:cubicBezTo>
                  <a:pt x="1319649" y="11877"/>
                  <a:pt x="1320427" y="10888"/>
                  <a:pt x="1321206" y="10390"/>
                </a:cubicBezTo>
                <a:cubicBezTo>
                  <a:pt x="1321206" y="9896"/>
                  <a:pt x="1321984" y="9402"/>
                  <a:pt x="1321984" y="8908"/>
                </a:cubicBezTo>
                <a:cubicBezTo>
                  <a:pt x="1322762" y="8908"/>
                  <a:pt x="1320427" y="8413"/>
                  <a:pt x="1320427" y="8413"/>
                </a:cubicBezTo>
                <a:cubicBezTo>
                  <a:pt x="1320427" y="7919"/>
                  <a:pt x="1321984" y="7425"/>
                  <a:pt x="1321984" y="7425"/>
                </a:cubicBezTo>
                <a:cubicBezTo>
                  <a:pt x="1321984" y="6927"/>
                  <a:pt x="1322762" y="5938"/>
                  <a:pt x="1323541" y="5938"/>
                </a:cubicBezTo>
                <a:lnTo>
                  <a:pt x="1325098" y="6927"/>
                </a:lnTo>
                <a:cubicBezTo>
                  <a:pt x="1325098" y="7425"/>
                  <a:pt x="1323541" y="7919"/>
                  <a:pt x="1323541" y="7919"/>
                </a:cubicBezTo>
                <a:cubicBezTo>
                  <a:pt x="1324320" y="8413"/>
                  <a:pt x="1325098" y="8413"/>
                  <a:pt x="1325098" y="8908"/>
                </a:cubicBezTo>
                <a:cubicBezTo>
                  <a:pt x="1325877" y="8908"/>
                  <a:pt x="1327433" y="9402"/>
                  <a:pt x="1327433" y="9896"/>
                </a:cubicBezTo>
                <a:lnTo>
                  <a:pt x="1325877" y="10888"/>
                </a:lnTo>
                <a:cubicBezTo>
                  <a:pt x="1325877" y="10888"/>
                  <a:pt x="1327433" y="11383"/>
                  <a:pt x="1327433" y="11877"/>
                </a:cubicBezTo>
                <a:cubicBezTo>
                  <a:pt x="1328212" y="11877"/>
                  <a:pt x="1328991" y="12371"/>
                  <a:pt x="1328991" y="12371"/>
                </a:cubicBezTo>
                <a:cubicBezTo>
                  <a:pt x="1328991" y="12865"/>
                  <a:pt x="1328212" y="13359"/>
                  <a:pt x="1328212" y="13853"/>
                </a:cubicBezTo>
                <a:cubicBezTo>
                  <a:pt x="1327433" y="13853"/>
                  <a:pt x="1326655" y="14352"/>
                  <a:pt x="1326655" y="14846"/>
                </a:cubicBezTo>
                <a:lnTo>
                  <a:pt x="1328212" y="15340"/>
                </a:lnTo>
                <a:cubicBezTo>
                  <a:pt x="1328212" y="15834"/>
                  <a:pt x="1327433" y="16328"/>
                  <a:pt x="1327433" y="16827"/>
                </a:cubicBezTo>
                <a:cubicBezTo>
                  <a:pt x="1326655" y="16827"/>
                  <a:pt x="1328991" y="17321"/>
                  <a:pt x="1328991" y="17321"/>
                </a:cubicBezTo>
                <a:cubicBezTo>
                  <a:pt x="1328991" y="17321"/>
                  <a:pt x="1330548" y="16827"/>
                  <a:pt x="1329769" y="16328"/>
                </a:cubicBezTo>
                <a:cubicBezTo>
                  <a:pt x="1329769" y="16328"/>
                  <a:pt x="1328212" y="15834"/>
                  <a:pt x="1328212" y="15340"/>
                </a:cubicBezTo>
                <a:cubicBezTo>
                  <a:pt x="1328212" y="15340"/>
                  <a:pt x="1329769" y="14846"/>
                  <a:pt x="1329769" y="14352"/>
                </a:cubicBezTo>
                <a:cubicBezTo>
                  <a:pt x="1329769" y="13853"/>
                  <a:pt x="1330548" y="13853"/>
                  <a:pt x="1331326" y="13359"/>
                </a:cubicBezTo>
                <a:cubicBezTo>
                  <a:pt x="1331326" y="12865"/>
                  <a:pt x="1332104" y="12371"/>
                  <a:pt x="1332104" y="12371"/>
                </a:cubicBezTo>
                <a:cubicBezTo>
                  <a:pt x="1332883" y="11383"/>
                  <a:pt x="1334440" y="10888"/>
                  <a:pt x="1335219" y="9896"/>
                </a:cubicBezTo>
                <a:cubicBezTo>
                  <a:pt x="1335997" y="9402"/>
                  <a:pt x="1336776" y="8413"/>
                  <a:pt x="1337554" y="7919"/>
                </a:cubicBezTo>
                <a:cubicBezTo>
                  <a:pt x="1338332" y="7425"/>
                  <a:pt x="1338332" y="6927"/>
                  <a:pt x="1339111" y="6927"/>
                </a:cubicBezTo>
                <a:cubicBezTo>
                  <a:pt x="1339111" y="6433"/>
                  <a:pt x="1339890" y="5938"/>
                  <a:pt x="1340668" y="5444"/>
                </a:cubicBezTo>
                <a:lnTo>
                  <a:pt x="1342225" y="6433"/>
                </a:lnTo>
                <a:lnTo>
                  <a:pt x="1343782" y="7425"/>
                </a:lnTo>
                <a:cubicBezTo>
                  <a:pt x="1344561" y="7425"/>
                  <a:pt x="1344561" y="6433"/>
                  <a:pt x="1345339" y="6433"/>
                </a:cubicBezTo>
                <a:cubicBezTo>
                  <a:pt x="1345339" y="6433"/>
                  <a:pt x="1346118" y="6927"/>
                  <a:pt x="1346896" y="6927"/>
                </a:cubicBezTo>
                <a:lnTo>
                  <a:pt x="1348453" y="5938"/>
                </a:lnTo>
                <a:cubicBezTo>
                  <a:pt x="1348453" y="5938"/>
                  <a:pt x="1350010" y="6433"/>
                  <a:pt x="1350010" y="6927"/>
                </a:cubicBezTo>
                <a:cubicBezTo>
                  <a:pt x="1350010" y="6927"/>
                  <a:pt x="1348453" y="7425"/>
                  <a:pt x="1348453" y="7919"/>
                </a:cubicBezTo>
                <a:cubicBezTo>
                  <a:pt x="1348453" y="8413"/>
                  <a:pt x="1347674" y="8908"/>
                  <a:pt x="1347674" y="8908"/>
                </a:cubicBezTo>
                <a:cubicBezTo>
                  <a:pt x="1346896" y="9402"/>
                  <a:pt x="1346118" y="9896"/>
                  <a:pt x="1346118" y="9896"/>
                </a:cubicBezTo>
                <a:cubicBezTo>
                  <a:pt x="1345339" y="10390"/>
                  <a:pt x="1345339" y="10888"/>
                  <a:pt x="1344561" y="11383"/>
                </a:cubicBezTo>
                <a:cubicBezTo>
                  <a:pt x="1344561" y="11383"/>
                  <a:pt x="1343782" y="12371"/>
                  <a:pt x="1343003" y="12371"/>
                </a:cubicBezTo>
                <a:lnTo>
                  <a:pt x="1341447" y="11383"/>
                </a:lnTo>
                <a:cubicBezTo>
                  <a:pt x="1341447" y="11877"/>
                  <a:pt x="1339890" y="12371"/>
                  <a:pt x="1339890" y="12371"/>
                </a:cubicBezTo>
                <a:cubicBezTo>
                  <a:pt x="1340668" y="12865"/>
                  <a:pt x="1341447" y="12865"/>
                  <a:pt x="1342225" y="13359"/>
                </a:cubicBezTo>
                <a:cubicBezTo>
                  <a:pt x="1342225" y="13853"/>
                  <a:pt x="1343782" y="13853"/>
                  <a:pt x="1343782" y="14352"/>
                </a:cubicBezTo>
                <a:cubicBezTo>
                  <a:pt x="1343782" y="14352"/>
                  <a:pt x="1342225" y="14846"/>
                  <a:pt x="1342225" y="15340"/>
                </a:cubicBezTo>
                <a:cubicBezTo>
                  <a:pt x="1343003" y="15340"/>
                  <a:pt x="1343782" y="16328"/>
                  <a:pt x="1343782" y="16328"/>
                </a:cubicBezTo>
                <a:cubicBezTo>
                  <a:pt x="1344561" y="16328"/>
                  <a:pt x="1345339" y="15340"/>
                  <a:pt x="1345339" y="15340"/>
                </a:cubicBezTo>
                <a:cubicBezTo>
                  <a:pt x="1345339" y="14846"/>
                  <a:pt x="1346896" y="14352"/>
                  <a:pt x="1346896" y="13853"/>
                </a:cubicBezTo>
                <a:lnTo>
                  <a:pt x="1345339" y="13359"/>
                </a:lnTo>
                <a:cubicBezTo>
                  <a:pt x="1345339" y="12865"/>
                  <a:pt x="1346118" y="11877"/>
                  <a:pt x="1346118" y="11877"/>
                </a:cubicBezTo>
                <a:cubicBezTo>
                  <a:pt x="1346896" y="11877"/>
                  <a:pt x="1347674" y="12865"/>
                  <a:pt x="1348453" y="12865"/>
                </a:cubicBezTo>
                <a:lnTo>
                  <a:pt x="1349231" y="11877"/>
                </a:lnTo>
                <a:cubicBezTo>
                  <a:pt x="1350010" y="11383"/>
                  <a:pt x="1350010" y="10888"/>
                  <a:pt x="1350789" y="10888"/>
                </a:cubicBezTo>
                <a:cubicBezTo>
                  <a:pt x="1350789" y="10390"/>
                  <a:pt x="1351567" y="9402"/>
                  <a:pt x="1352345" y="9402"/>
                </a:cubicBezTo>
                <a:lnTo>
                  <a:pt x="1353902" y="10390"/>
                </a:lnTo>
                <a:cubicBezTo>
                  <a:pt x="1353124" y="11383"/>
                  <a:pt x="1352345" y="11877"/>
                  <a:pt x="1351567" y="12865"/>
                </a:cubicBezTo>
                <a:cubicBezTo>
                  <a:pt x="1352345" y="13359"/>
                  <a:pt x="1353124" y="13853"/>
                  <a:pt x="1354681" y="14352"/>
                </a:cubicBezTo>
                <a:cubicBezTo>
                  <a:pt x="1355460" y="13359"/>
                  <a:pt x="1356238" y="12865"/>
                  <a:pt x="1357017" y="11877"/>
                </a:cubicBezTo>
                <a:cubicBezTo>
                  <a:pt x="1356238" y="11383"/>
                  <a:pt x="1354681" y="10888"/>
                  <a:pt x="1353902" y="10390"/>
                </a:cubicBezTo>
                <a:cubicBezTo>
                  <a:pt x="1354681" y="10390"/>
                  <a:pt x="1354681" y="9402"/>
                  <a:pt x="1355460" y="9402"/>
                </a:cubicBezTo>
                <a:cubicBezTo>
                  <a:pt x="1355460" y="8908"/>
                  <a:pt x="1356238" y="8413"/>
                  <a:pt x="1356238" y="8413"/>
                </a:cubicBezTo>
                <a:lnTo>
                  <a:pt x="1358573" y="8908"/>
                </a:lnTo>
                <a:cubicBezTo>
                  <a:pt x="1358573" y="9402"/>
                  <a:pt x="1357017" y="9896"/>
                  <a:pt x="1357017" y="10390"/>
                </a:cubicBezTo>
                <a:lnTo>
                  <a:pt x="1358573" y="10888"/>
                </a:lnTo>
                <a:cubicBezTo>
                  <a:pt x="1359352" y="10888"/>
                  <a:pt x="1359352" y="9896"/>
                  <a:pt x="1360131" y="9896"/>
                </a:cubicBezTo>
                <a:cubicBezTo>
                  <a:pt x="1360131" y="9896"/>
                  <a:pt x="1360909" y="10888"/>
                  <a:pt x="1361688" y="10888"/>
                </a:cubicBezTo>
                <a:cubicBezTo>
                  <a:pt x="1362467" y="10888"/>
                  <a:pt x="1362467" y="9896"/>
                  <a:pt x="1363244" y="9402"/>
                </a:cubicBezTo>
                <a:cubicBezTo>
                  <a:pt x="1363244" y="9402"/>
                  <a:pt x="1364023" y="10390"/>
                  <a:pt x="1364801" y="10390"/>
                </a:cubicBezTo>
                <a:cubicBezTo>
                  <a:pt x="1365580" y="10390"/>
                  <a:pt x="1365580" y="9402"/>
                  <a:pt x="1366359" y="9402"/>
                </a:cubicBezTo>
                <a:cubicBezTo>
                  <a:pt x="1367137" y="9896"/>
                  <a:pt x="1368694" y="10390"/>
                  <a:pt x="1369472" y="10888"/>
                </a:cubicBezTo>
                <a:cubicBezTo>
                  <a:pt x="1368694" y="11877"/>
                  <a:pt x="1367916" y="12371"/>
                  <a:pt x="1367137" y="13359"/>
                </a:cubicBezTo>
                <a:cubicBezTo>
                  <a:pt x="1366359" y="13853"/>
                  <a:pt x="1366359" y="13853"/>
                  <a:pt x="1365580" y="14352"/>
                </a:cubicBezTo>
                <a:lnTo>
                  <a:pt x="1364023" y="15340"/>
                </a:lnTo>
                <a:cubicBezTo>
                  <a:pt x="1364023" y="15340"/>
                  <a:pt x="1365580" y="16328"/>
                  <a:pt x="1366359" y="16328"/>
                </a:cubicBezTo>
                <a:lnTo>
                  <a:pt x="1367137" y="15340"/>
                </a:lnTo>
                <a:cubicBezTo>
                  <a:pt x="1367916" y="14846"/>
                  <a:pt x="1367916" y="14352"/>
                  <a:pt x="1368694" y="14352"/>
                </a:cubicBezTo>
                <a:cubicBezTo>
                  <a:pt x="1369472" y="13853"/>
                  <a:pt x="1369472" y="13359"/>
                  <a:pt x="1370251" y="12865"/>
                </a:cubicBezTo>
                <a:cubicBezTo>
                  <a:pt x="1370251" y="12865"/>
                  <a:pt x="1371030" y="12371"/>
                  <a:pt x="1371030" y="11877"/>
                </a:cubicBezTo>
                <a:cubicBezTo>
                  <a:pt x="1371808" y="11383"/>
                  <a:pt x="1372587" y="10888"/>
                  <a:pt x="1372587" y="10888"/>
                </a:cubicBezTo>
                <a:cubicBezTo>
                  <a:pt x="1372587" y="10390"/>
                  <a:pt x="1371030" y="9896"/>
                  <a:pt x="1371030" y="9896"/>
                </a:cubicBezTo>
                <a:cubicBezTo>
                  <a:pt x="1370251" y="9896"/>
                  <a:pt x="1369472" y="9402"/>
                  <a:pt x="1369472" y="8908"/>
                </a:cubicBezTo>
                <a:cubicBezTo>
                  <a:pt x="1368694" y="8908"/>
                  <a:pt x="1370251" y="8413"/>
                  <a:pt x="1370251" y="7919"/>
                </a:cubicBezTo>
                <a:cubicBezTo>
                  <a:pt x="1371030" y="8413"/>
                  <a:pt x="1371808" y="8413"/>
                  <a:pt x="1372587" y="8908"/>
                </a:cubicBezTo>
                <a:cubicBezTo>
                  <a:pt x="1372587" y="8908"/>
                  <a:pt x="1373366" y="9896"/>
                  <a:pt x="1374143" y="9896"/>
                </a:cubicBezTo>
                <a:cubicBezTo>
                  <a:pt x="1374143" y="9896"/>
                  <a:pt x="1374922" y="8908"/>
                  <a:pt x="1374922" y="8413"/>
                </a:cubicBezTo>
                <a:cubicBezTo>
                  <a:pt x="1375701" y="8413"/>
                  <a:pt x="1376479" y="7919"/>
                  <a:pt x="1376479" y="7425"/>
                </a:cubicBezTo>
                <a:cubicBezTo>
                  <a:pt x="1376479" y="7919"/>
                  <a:pt x="1378037" y="7919"/>
                  <a:pt x="1378037" y="8413"/>
                </a:cubicBezTo>
                <a:lnTo>
                  <a:pt x="1377258" y="9402"/>
                </a:lnTo>
                <a:cubicBezTo>
                  <a:pt x="1376479" y="9896"/>
                  <a:pt x="1376479" y="10390"/>
                  <a:pt x="1375701" y="10390"/>
                </a:cubicBezTo>
                <a:cubicBezTo>
                  <a:pt x="1374922" y="10888"/>
                  <a:pt x="1374922" y="11383"/>
                  <a:pt x="1374143" y="11877"/>
                </a:cubicBezTo>
                <a:cubicBezTo>
                  <a:pt x="1374143" y="11877"/>
                  <a:pt x="1373366" y="12371"/>
                  <a:pt x="1373366" y="12865"/>
                </a:cubicBezTo>
                <a:cubicBezTo>
                  <a:pt x="1373366" y="12865"/>
                  <a:pt x="1374143" y="13853"/>
                  <a:pt x="1374922" y="13359"/>
                </a:cubicBezTo>
                <a:cubicBezTo>
                  <a:pt x="1374922" y="13359"/>
                  <a:pt x="1375701" y="12371"/>
                  <a:pt x="1376479" y="12371"/>
                </a:cubicBezTo>
                <a:cubicBezTo>
                  <a:pt x="1376479" y="12371"/>
                  <a:pt x="1377258" y="13359"/>
                  <a:pt x="1378037" y="13359"/>
                </a:cubicBezTo>
                <a:lnTo>
                  <a:pt x="1378815" y="12371"/>
                </a:lnTo>
                <a:cubicBezTo>
                  <a:pt x="1379593" y="11877"/>
                  <a:pt x="1380371" y="11383"/>
                  <a:pt x="1380371" y="10888"/>
                </a:cubicBezTo>
                <a:cubicBezTo>
                  <a:pt x="1380371" y="10888"/>
                  <a:pt x="1381150" y="9896"/>
                  <a:pt x="1381929" y="9896"/>
                </a:cubicBezTo>
                <a:lnTo>
                  <a:pt x="1383486" y="10888"/>
                </a:lnTo>
                <a:cubicBezTo>
                  <a:pt x="1384265" y="10888"/>
                  <a:pt x="1384265" y="9896"/>
                  <a:pt x="1385042" y="9896"/>
                </a:cubicBezTo>
                <a:cubicBezTo>
                  <a:pt x="1385042" y="9896"/>
                  <a:pt x="1385821" y="10390"/>
                  <a:pt x="1386600" y="10390"/>
                </a:cubicBezTo>
                <a:cubicBezTo>
                  <a:pt x="1387378" y="10390"/>
                  <a:pt x="1387378" y="9402"/>
                  <a:pt x="1388157" y="9402"/>
                </a:cubicBezTo>
                <a:cubicBezTo>
                  <a:pt x="1388157" y="9402"/>
                  <a:pt x="1388936" y="10390"/>
                  <a:pt x="1389714" y="10390"/>
                </a:cubicBezTo>
                <a:cubicBezTo>
                  <a:pt x="1388936" y="10390"/>
                  <a:pt x="1388936" y="11383"/>
                  <a:pt x="1388157" y="11383"/>
                </a:cubicBezTo>
                <a:cubicBezTo>
                  <a:pt x="1388936" y="11877"/>
                  <a:pt x="1389714" y="11877"/>
                  <a:pt x="1389714" y="12371"/>
                </a:cubicBezTo>
                <a:cubicBezTo>
                  <a:pt x="1390492" y="12371"/>
                  <a:pt x="1392049" y="12865"/>
                  <a:pt x="1392049" y="13359"/>
                </a:cubicBezTo>
                <a:cubicBezTo>
                  <a:pt x="1392049" y="13359"/>
                  <a:pt x="1390492" y="13853"/>
                  <a:pt x="1390492" y="14352"/>
                </a:cubicBezTo>
                <a:cubicBezTo>
                  <a:pt x="1389714" y="14352"/>
                  <a:pt x="1389714" y="14846"/>
                  <a:pt x="1388936" y="15340"/>
                </a:cubicBezTo>
                <a:cubicBezTo>
                  <a:pt x="1388936" y="15834"/>
                  <a:pt x="1388157" y="15834"/>
                  <a:pt x="1388157" y="16328"/>
                </a:cubicBezTo>
                <a:cubicBezTo>
                  <a:pt x="1388157" y="16328"/>
                  <a:pt x="1388936" y="17321"/>
                  <a:pt x="1389714" y="17321"/>
                </a:cubicBezTo>
                <a:cubicBezTo>
                  <a:pt x="1389714" y="17321"/>
                  <a:pt x="1390492" y="16328"/>
                  <a:pt x="1391271" y="16328"/>
                </a:cubicBezTo>
                <a:cubicBezTo>
                  <a:pt x="1391271" y="15834"/>
                  <a:pt x="1392049" y="15340"/>
                  <a:pt x="1392049" y="14846"/>
                </a:cubicBezTo>
                <a:cubicBezTo>
                  <a:pt x="1392828" y="14846"/>
                  <a:pt x="1392828" y="14352"/>
                  <a:pt x="1393606" y="13853"/>
                </a:cubicBezTo>
                <a:cubicBezTo>
                  <a:pt x="1393606" y="13853"/>
                  <a:pt x="1394385" y="12865"/>
                  <a:pt x="1395164" y="12865"/>
                </a:cubicBezTo>
                <a:cubicBezTo>
                  <a:pt x="1395164" y="12865"/>
                  <a:pt x="1395941" y="13853"/>
                  <a:pt x="1396720" y="13853"/>
                </a:cubicBezTo>
                <a:cubicBezTo>
                  <a:pt x="1396720" y="13853"/>
                  <a:pt x="1397499" y="12371"/>
                  <a:pt x="1398277" y="12371"/>
                </a:cubicBezTo>
                <a:lnTo>
                  <a:pt x="1399835" y="13359"/>
                </a:lnTo>
                <a:cubicBezTo>
                  <a:pt x="1399835" y="13359"/>
                  <a:pt x="1400612" y="12865"/>
                  <a:pt x="1401391" y="12371"/>
                </a:cubicBezTo>
                <a:cubicBezTo>
                  <a:pt x="1401391" y="11877"/>
                  <a:pt x="1402170" y="11383"/>
                  <a:pt x="1402170" y="11383"/>
                </a:cubicBezTo>
                <a:cubicBezTo>
                  <a:pt x="1402948" y="10888"/>
                  <a:pt x="1402948" y="10390"/>
                  <a:pt x="1403727" y="9896"/>
                </a:cubicBezTo>
                <a:cubicBezTo>
                  <a:pt x="1404506" y="9896"/>
                  <a:pt x="1404506" y="9402"/>
                  <a:pt x="1405283" y="8908"/>
                </a:cubicBezTo>
                <a:cubicBezTo>
                  <a:pt x="1405283" y="8413"/>
                  <a:pt x="1406062" y="8413"/>
                  <a:pt x="1406062" y="7919"/>
                </a:cubicBezTo>
                <a:cubicBezTo>
                  <a:pt x="1406840" y="7425"/>
                  <a:pt x="1407619" y="6927"/>
                  <a:pt x="1407619" y="6927"/>
                </a:cubicBezTo>
                <a:cubicBezTo>
                  <a:pt x="1407619" y="6433"/>
                  <a:pt x="1406062" y="5938"/>
                  <a:pt x="1406062" y="5938"/>
                </a:cubicBezTo>
                <a:cubicBezTo>
                  <a:pt x="1406062" y="5938"/>
                  <a:pt x="1406840" y="4950"/>
                  <a:pt x="1407619" y="4950"/>
                </a:cubicBezTo>
                <a:lnTo>
                  <a:pt x="1408398" y="3958"/>
                </a:lnTo>
                <a:cubicBezTo>
                  <a:pt x="1409176" y="3958"/>
                  <a:pt x="1409955" y="4456"/>
                  <a:pt x="1409955" y="4456"/>
                </a:cubicBezTo>
                <a:cubicBezTo>
                  <a:pt x="1410734" y="4456"/>
                  <a:pt x="1411511" y="3464"/>
                  <a:pt x="1411511" y="3464"/>
                </a:cubicBezTo>
                <a:lnTo>
                  <a:pt x="1413069" y="4456"/>
                </a:lnTo>
                <a:cubicBezTo>
                  <a:pt x="1413069" y="4950"/>
                  <a:pt x="1412290" y="4950"/>
                  <a:pt x="1412290" y="5444"/>
                </a:cubicBezTo>
                <a:cubicBezTo>
                  <a:pt x="1411511" y="5938"/>
                  <a:pt x="1410734" y="6433"/>
                  <a:pt x="1410734" y="6433"/>
                </a:cubicBezTo>
                <a:cubicBezTo>
                  <a:pt x="1410734" y="6927"/>
                  <a:pt x="1412290" y="7425"/>
                  <a:pt x="1412290" y="7425"/>
                </a:cubicBezTo>
                <a:lnTo>
                  <a:pt x="1411511" y="8413"/>
                </a:lnTo>
                <a:cubicBezTo>
                  <a:pt x="1410734" y="8908"/>
                  <a:pt x="1409955" y="9402"/>
                  <a:pt x="1409955" y="9402"/>
                </a:cubicBezTo>
                <a:cubicBezTo>
                  <a:pt x="1409176" y="9896"/>
                  <a:pt x="1409176" y="10390"/>
                  <a:pt x="1408398" y="10888"/>
                </a:cubicBezTo>
                <a:cubicBezTo>
                  <a:pt x="1408398" y="10888"/>
                  <a:pt x="1407619" y="11383"/>
                  <a:pt x="1406840" y="11877"/>
                </a:cubicBezTo>
                <a:cubicBezTo>
                  <a:pt x="1406840" y="11383"/>
                  <a:pt x="1406062" y="11383"/>
                  <a:pt x="1405283" y="10888"/>
                </a:cubicBezTo>
                <a:lnTo>
                  <a:pt x="1403727" y="11877"/>
                </a:lnTo>
                <a:cubicBezTo>
                  <a:pt x="1403727" y="12371"/>
                  <a:pt x="1406062" y="12865"/>
                  <a:pt x="1406062" y="12865"/>
                </a:cubicBezTo>
                <a:lnTo>
                  <a:pt x="1406840" y="11877"/>
                </a:lnTo>
                <a:cubicBezTo>
                  <a:pt x="1407619" y="11877"/>
                  <a:pt x="1408398" y="12865"/>
                  <a:pt x="1409176" y="12865"/>
                </a:cubicBezTo>
                <a:lnTo>
                  <a:pt x="1409955" y="11383"/>
                </a:lnTo>
                <a:cubicBezTo>
                  <a:pt x="1410734" y="11383"/>
                  <a:pt x="1412290" y="12371"/>
                  <a:pt x="1412290" y="12371"/>
                </a:cubicBezTo>
                <a:cubicBezTo>
                  <a:pt x="1412068" y="12371"/>
                  <a:pt x="1412104" y="12413"/>
                  <a:pt x="1412263" y="12481"/>
                </a:cubicBezTo>
                <a:cubicBezTo>
                  <a:pt x="1412063" y="12937"/>
                  <a:pt x="1410734" y="13359"/>
                  <a:pt x="1410734" y="13359"/>
                </a:cubicBezTo>
                <a:lnTo>
                  <a:pt x="1412290" y="14352"/>
                </a:lnTo>
                <a:lnTo>
                  <a:pt x="1413847" y="13359"/>
                </a:lnTo>
                <a:cubicBezTo>
                  <a:pt x="1413847" y="13009"/>
                  <a:pt x="1412660" y="12654"/>
                  <a:pt x="1412263" y="12481"/>
                </a:cubicBezTo>
                <a:cubicBezTo>
                  <a:pt x="1412279" y="12447"/>
                  <a:pt x="1412290" y="12409"/>
                  <a:pt x="1412290" y="12371"/>
                </a:cubicBezTo>
                <a:lnTo>
                  <a:pt x="1413069" y="11383"/>
                </a:lnTo>
                <a:cubicBezTo>
                  <a:pt x="1413847" y="11383"/>
                  <a:pt x="1414626" y="12371"/>
                  <a:pt x="1415405" y="12371"/>
                </a:cubicBezTo>
                <a:cubicBezTo>
                  <a:pt x="1415405" y="11877"/>
                  <a:pt x="1416183" y="10888"/>
                  <a:pt x="1416183" y="10888"/>
                </a:cubicBezTo>
                <a:cubicBezTo>
                  <a:pt x="1416961" y="10888"/>
                  <a:pt x="1417740" y="11877"/>
                  <a:pt x="1417740" y="11877"/>
                </a:cubicBezTo>
                <a:cubicBezTo>
                  <a:pt x="1418518" y="11383"/>
                  <a:pt x="1419297" y="11383"/>
                  <a:pt x="1419297" y="10888"/>
                </a:cubicBezTo>
                <a:cubicBezTo>
                  <a:pt x="1419297" y="10390"/>
                  <a:pt x="1420854" y="9896"/>
                  <a:pt x="1420854" y="9896"/>
                </a:cubicBezTo>
                <a:cubicBezTo>
                  <a:pt x="1420854" y="9402"/>
                  <a:pt x="1419297" y="8908"/>
                  <a:pt x="1419297" y="8908"/>
                </a:cubicBezTo>
                <a:cubicBezTo>
                  <a:pt x="1419297" y="8413"/>
                  <a:pt x="1420076" y="7919"/>
                  <a:pt x="1420076" y="7919"/>
                </a:cubicBezTo>
                <a:cubicBezTo>
                  <a:pt x="1420076" y="7425"/>
                  <a:pt x="1418518" y="6927"/>
                  <a:pt x="1418518" y="6927"/>
                </a:cubicBezTo>
                <a:cubicBezTo>
                  <a:pt x="1418518" y="6433"/>
                  <a:pt x="1420076" y="5938"/>
                  <a:pt x="1420076" y="5938"/>
                </a:cubicBezTo>
                <a:cubicBezTo>
                  <a:pt x="1420076" y="5444"/>
                  <a:pt x="1421633" y="4950"/>
                  <a:pt x="1421633" y="4456"/>
                </a:cubicBezTo>
                <a:cubicBezTo>
                  <a:pt x="1421633" y="4950"/>
                  <a:pt x="1423189" y="4950"/>
                  <a:pt x="1423189" y="5444"/>
                </a:cubicBezTo>
                <a:cubicBezTo>
                  <a:pt x="1423189" y="5938"/>
                  <a:pt x="1421633" y="6433"/>
                  <a:pt x="1421633" y="6433"/>
                </a:cubicBezTo>
                <a:cubicBezTo>
                  <a:pt x="1421633" y="6927"/>
                  <a:pt x="1423189" y="6927"/>
                  <a:pt x="1423189" y="7425"/>
                </a:cubicBezTo>
                <a:cubicBezTo>
                  <a:pt x="1423189" y="7425"/>
                  <a:pt x="1421633" y="8413"/>
                  <a:pt x="1422410" y="8413"/>
                </a:cubicBezTo>
                <a:cubicBezTo>
                  <a:pt x="1422410" y="8908"/>
                  <a:pt x="1423968" y="9402"/>
                  <a:pt x="1423968" y="9402"/>
                </a:cubicBezTo>
                <a:cubicBezTo>
                  <a:pt x="1423968" y="9402"/>
                  <a:pt x="1424746" y="8413"/>
                  <a:pt x="1425525" y="8413"/>
                </a:cubicBezTo>
                <a:cubicBezTo>
                  <a:pt x="1425525" y="8413"/>
                  <a:pt x="1426304" y="8908"/>
                  <a:pt x="1427081" y="8908"/>
                </a:cubicBezTo>
                <a:cubicBezTo>
                  <a:pt x="1427860" y="8413"/>
                  <a:pt x="1428639" y="7425"/>
                  <a:pt x="1429417" y="6927"/>
                </a:cubicBezTo>
                <a:cubicBezTo>
                  <a:pt x="1430196" y="6433"/>
                  <a:pt x="1430196" y="6433"/>
                  <a:pt x="1430975" y="5938"/>
                </a:cubicBezTo>
                <a:cubicBezTo>
                  <a:pt x="1431753" y="6433"/>
                  <a:pt x="1433310" y="6927"/>
                  <a:pt x="1434088" y="7425"/>
                </a:cubicBezTo>
                <a:cubicBezTo>
                  <a:pt x="1434088" y="7919"/>
                  <a:pt x="1433310" y="8413"/>
                  <a:pt x="1433310" y="8413"/>
                </a:cubicBezTo>
                <a:cubicBezTo>
                  <a:pt x="1433310" y="8908"/>
                  <a:pt x="1434867" y="9402"/>
                  <a:pt x="1434867" y="9402"/>
                </a:cubicBezTo>
                <a:cubicBezTo>
                  <a:pt x="1434867" y="9896"/>
                  <a:pt x="1433310" y="10390"/>
                  <a:pt x="1433310" y="10390"/>
                </a:cubicBezTo>
                <a:cubicBezTo>
                  <a:pt x="1433310" y="10888"/>
                  <a:pt x="1432532" y="11877"/>
                  <a:pt x="1431753" y="11877"/>
                </a:cubicBezTo>
                <a:cubicBezTo>
                  <a:pt x="1431753" y="11877"/>
                  <a:pt x="1430975" y="10888"/>
                  <a:pt x="1430196" y="10888"/>
                </a:cubicBezTo>
                <a:lnTo>
                  <a:pt x="1428639" y="9896"/>
                </a:lnTo>
                <a:cubicBezTo>
                  <a:pt x="1428639" y="10390"/>
                  <a:pt x="1427081" y="10888"/>
                  <a:pt x="1427081" y="10888"/>
                </a:cubicBezTo>
                <a:cubicBezTo>
                  <a:pt x="1427081" y="11383"/>
                  <a:pt x="1428639" y="11383"/>
                  <a:pt x="1428639" y="11877"/>
                </a:cubicBezTo>
                <a:cubicBezTo>
                  <a:pt x="1429417" y="12371"/>
                  <a:pt x="1427860" y="12865"/>
                  <a:pt x="1427860" y="12865"/>
                </a:cubicBezTo>
                <a:cubicBezTo>
                  <a:pt x="1427860" y="13359"/>
                  <a:pt x="1429417" y="13853"/>
                  <a:pt x="1429417" y="13853"/>
                </a:cubicBezTo>
                <a:cubicBezTo>
                  <a:pt x="1429417" y="13853"/>
                  <a:pt x="1430196" y="12865"/>
                  <a:pt x="1430975" y="12865"/>
                </a:cubicBezTo>
                <a:cubicBezTo>
                  <a:pt x="1430975" y="12865"/>
                  <a:pt x="1431753" y="13359"/>
                  <a:pt x="1432532" y="13853"/>
                </a:cubicBezTo>
                <a:cubicBezTo>
                  <a:pt x="1432532" y="13853"/>
                  <a:pt x="1430975" y="14352"/>
                  <a:pt x="1430975" y="14846"/>
                </a:cubicBezTo>
                <a:cubicBezTo>
                  <a:pt x="1430975" y="14846"/>
                  <a:pt x="1433310" y="15340"/>
                  <a:pt x="1432532" y="15340"/>
                </a:cubicBezTo>
                <a:cubicBezTo>
                  <a:pt x="1433310" y="15340"/>
                  <a:pt x="1434088" y="14846"/>
                  <a:pt x="1434088" y="14352"/>
                </a:cubicBezTo>
                <a:lnTo>
                  <a:pt x="1432532" y="13853"/>
                </a:lnTo>
                <a:cubicBezTo>
                  <a:pt x="1432532" y="13359"/>
                  <a:pt x="1433310" y="12865"/>
                  <a:pt x="1434088" y="12371"/>
                </a:cubicBezTo>
                <a:cubicBezTo>
                  <a:pt x="1434088" y="12371"/>
                  <a:pt x="1434867" y="11877"/>
                  <a:pt x="1434867" y="11383"/>
                </a:cubicBezTo>
                <a:cubicBezTo>
                  <a:pt x="1435646" y="10888"/>
                  <a:pt x="1435646" y="10390"/>
                  <a:pt x="1436424" y="10390"/>
                </a:cubicBezTo>
                <a:lnTo>
                  <a:pt x="1437980" y="11383"/>
                </a:lnTo>
                <a:cubicBezTo>
                  <a:pt x="1438759" y="10888"/>
                  <a:pt x="1438759" y="10390"/>
                  <a:pt x="1439538" y="9896"/>
                </a:cubicBezTo>
                <a:cubicBezTo>
                  <a:pt x="1439538" y="10390"/>
                  <a:pt x="1441095" y="10888"/>
                  <a:pt x="1441095" y="10888"/>
                </a:cubicBezTo>
                <a:cubicBezTo>
                  <a:pt x="1441874" y="11383"/>
                  <a:pt x="1442651" y="11383"/>
                  <a:pt x="1442651" y="11877"/>
                </a:cubicBezTo>
                <a:cubicBezTo>
                  <a:pt x="1443431" y="11877"/>
                  <a:pt x="1444209" y="12371"/>
                  <a:pt x="1444987" y="12371"/>
                </a:cubicBezTo>
                <a:cubicBezTo>
                  <a:pt x="1445766" y="11877"/>
                  <a:pt x="1446545" y="10888"/>
                  <a:pt x="1447323" y="10390"/>
                </a:cubicBezTo>
                <a:cubicBezTo>
                  <a:pt x="1448102" y="9896"/>
                  <a:pt x="1448102" y="9402"/>
                  <a:pt x="1448880" y="9402"/>
                </a:cubicBezTo>
                <a:lnTo>
                  <a:pt x="1450437" y="9896"/>
                </a:lnTo>
                <a:cubicBezTo>
                  <a:pt x="1451215" y="9896"/>
                  <a:pt x="1451215" y="8908"/>
                  <a:pt x="1451994" y="8908"/>
                </a:cubicBezTo>
                <a:cubicBezTo>
                  <a:pt x="1452773" y="8908"/>
                  <a:pt x="1452773" y="9896"/>
                  <a:pt x="1453550" y="9896"/>
                </a:cubicBezTo>
                <a:cubicBezTo>
                  <a:pt x="1454329" y="9896"/>
                  <a:pt x="1455108" y="10888"/>
                  <a:pt x="1455108" y="10888"/>
                </a:cubicBezTo>
                <a:cubicBezTo>
                  <a:pt x="1455886" y="10888"/>
                  <a:pt x="1455886" y="9896"/>
                  <a:pt x="1456665" y="9402"/>
                </a:cubicBezTo>
                <a:cubicBezTo>
                  <a:pt x="1457444" y="9896"/>
                  <a:pt x="1457444" y="9896"/>
                  <a:pt x="1458221" y="10390"/>
                </a:cubicBezTo>
                <a:cubicBezTo>
                  <a:pt x="1459001" y="10390"/>
                  <a:pt x="1459779" y="10888"/>
                  <a:pt x="1459779" y="11383"/>
                </a:cubicBezTo>
                <a:lnTo>
                  <a:pt x="1459001" y="12371"/>
                </a:lnTo>
                <a:cubicBezTo>
                  <a:pt x="1458221" y="12371"/>
                  <a:pt x="1457444" y="11383"/>
                  <a:pt x="1456665" y="11383"/>
                </a:cubicBezTo>
                <a:cubicBezTo>
                  <a:pt x="1456665" y="11877"/>
                  <a:pt x="1455886" y="12371"/>
                  <a:pt x="1455886" y="12865"/>
                </a:cubicBezTo>
                <a:cubicBezTo>
                  <a:pt x="1456665" y="13359"/>
                  <a:pt x="1458221" y="13853"/>
                  <a:pt x="1459001" y="14352"/>
                </a:cubicBezTo>
                <a:cubicBezTo>
                  <a:pt x="1459779" y="13853"/>
                  <a:pt x="1459779" y="13359"/>
                  <a:pt x="1460557" y="13359"/>
                </a:cubicBezTo>
                <a:cubicBezTo>
                  <a:pt x="1460557" y="12865"/>
                  <a:pt x="1461336" y="11877"/>
                  <a:pt x="1462115" y="11877"/>
                </a:cubicBezTo>
                <a:lnTo>
                  <a:pt x="1463672" y="12865"/>
                </a:lnTo>
                <a:cubicBezTo>
                  <a:pt x="1463672" y="12865"/>
                  <a:pt x="1464449" y="12371"/>
                  <a:pt x="1465228" y="11877"/>
                </a:cubicBezTo>
                <a:cubicBezTo>
                  <a:pt x="1465228" y="11383"/>
                  <a:pt x="1466007" y="10888"/>
                  <a:pt x="1466007" y="10888"/>
                </a:cubicBezTo>
                <a:cubicBezTo>
                  <a:pt x="1466007" y="10390"/>
                  <a:pt x="1467564" y="9896"/>
                  <a:pt x="1467564" y="9402"/>
                </a:cubicBezTo>
                <a:lnTo>
                  <a:pt x="1466007" y="8908"/>
                </a:lnTo>
                <a:lnTo>
                  <a:pt x="1466785" y="7919"/>
                </a:lnTo>
                <a:cubicBezTo>
                  <a:pt x="1467564" y="7425"/>
                  <a:pt x="1468343" y="8413"/>
                  <a:pt x="1469120" y="8413"/>
                </a:cubicBezTo>
                <a:lnTo>
                  <a:pt x="1470678" y="9402"/>
                </a:lnTo>
                <a:cubicBezTo>
                  <a:pt x="1470678" y="9896"/>
                  <a:pt x="1469120" y="10390"/>
                  <a:pt x="1469120" y="10390"/>
                </a:cubicBezTo>
                <a:cubicBezTo>
                  <a:pt x="1469120" y="10888"/>
                  <a:pt x="1467564" y="11383"/>
                  <a:pt x="1467564" y="11383"/>
                </a:cubicBezTo>
                <a:cubicBezTo>
                  <a:pt x="1468343" y="11877"/>
                  <a:pt x="1469900" y="11877"/>
                  <a:pt x="1469900" y="12371"/>
                </a:cubicBezTo>
                <a:cubicBezTo>
                  <a:pt x="1469900" y="12865"/>
                  <a:pt x="1468343" y="13359"/>
                  <a:pt x="1468343" y="13359"/>
                </a:cubicBezTo>
                <a:cubicBezTo>
                  <a:pt x="1468343" y="13853"/>
                  <a:pt x="1469900" y="13853"/>
                  <a:pt x="1469900" y="14352"/>
                </a:cubicBezTo>
                <a:cubicBezTo>
                  <a:pt x="1470678" y="13853"/>
                  <a:pt x="1472235" y="12865"/>
                  <a:pt x="1473014" y="12371"/>
                </a:cubicBezTo>
                <a:cubicBezTo>
                  <a:pt x="1472235" y="11877"/>
                  <a:pt x="1471456" y="11877"/>
                  <a:pt x="1470678" y="11383"/>
                </a:cubicBezTo>
                <a:lnTo>
                  <a:pt x="1472235" y="10390"/>
                </a:lnTo>
                <a:cubicBezTo>
                  <a:pt x="1473014" y="9896"/>
                  <a:pt x="1473014" y="9402"/>
                  <a:pt x="1473792" y="8908"/>
                </a:cubicBezTo>
                <a:cubicBezTo>
                  <a:pt x="1473792" y="8908"/>
                  <a:pt x="1474571" y="8413"/>
                  <a:pt x="1475349" y="7919"/>
                </a:cubicBezTo>
                <a:lnTo>
                  <a:pt x="1476127" y="6927"/>
                </a:lnTo>
                <a:lnTo>
                  <a:pt x="1477685" y="7919"/>
                </a:lnTo>
                <a:cubicBezTo>
                  <a:pt x="1478463" y="7919"/>
                  <a:pt x="1479242" y="8413"/>
                  <a:pt x="1480019" y="8413"/>
                </a:cubicBezTo>
                <a:cubicBezTo>
                  <a:pt x="1479242" y="8413"/>
                  <a:pt x="1478463" y="9402"/>
                  <a:pt x="1478463" y="9896"/>
                </a:cubicBezTo>
                <a:cubicBezTo>
                  <a:pt x="1477685" y="9896"/>
                  <a:pt x="1477685" y="10390"/>
                  <a:pt x="1476906" y="10888"/>
                </a:cubicBezTo>
                <a:lnTo>
                  <a:pt x="1476127" y="11877"/>
                </a:lnTo>
                <a:cubicBezTo>
                  <a:pt x="1476127" y="12371"/>
                  <a:pt x="1477685" y="12371"/>
                  <a:pt x="1477685" y="12865"/>
                </a:cubicBezTo>
                <a:cubicBezTo>
                  <a:pt x="1477685" y="12865"/>
                  <a:pt x="1476127" y="13359"/>
                  <a:pt x="1476127" y="13853"/>
                </a:cubicBezTo>
                <a:cubicBezTo>
                  <a:pt x="1476127" y="13853"/>
                  <a:pt x="1477685" y="14352"/>
                  <a:pt x="1477685" y="14846"/>
                </a:cubicBezTo>
                <a:cubicBezTo>
                  <a:pt x="1478463" y="13853"/>
                  <a:pt x="1480019" y="13359"/>
                  <a:pt x="1480798" y="12371"/>
                </a:cubicBezTo>
                <a:lnTo>
                  <a:pt x="1481577" y="11383"/>
                </a:lnTo>
                <a:cubicBezTo>
                  <a:pt x="1482355" y="11383"/>
                  <a:pt x="1483134" y="12371"/>
                  <a:pt x="1483913" y="12371"/>
                </a:cubicBezTo>
                <a:lnTo>
                  <a:pt x="1484691" y="10888"/>
                </a:lnTo>
                <a:cubicBezTo>
                  <a:pt x="1485469" y="10888"/>
                  <a:pt x="1487026" y="11877"/>
                  <a:pt x="1487026" y="11877"/>
                </a:cubicBezTo>
                <a:lnTo>
                  <a:pt x="1487805" y="10888"/>
                </a:lnTo>
                <a:cubicBezTo>
                  <a:pt x="1487805" y="10390"/>
                  <a:pt x="1486248" y="10390"/>
                  <a:pt x="1486248" y="9896"/>
                </a:cubicBezTo>
                <a:cubicBezTo>
                  <a:pt x="1486248" y="9896"/>
                  <a:pt x="1487805" y="9402"/>
                  <a:pt x="1487805" y="8908"/>
                </a:cubicBezTo>
                <a:cubicBezTo>
                  <a:pt x="1487805" y="8413"/>
                  <a:pt x="1488584" y="7919"/>
                  <a:pt x="1489362" y="7919"/>
                </a:cubicBezTo>
                <a:cubicBezTo>
                  <a:pt x="1489362" y="7425"/>
                  <a:pt x="1490141" y="6927"/>
                  <a:pt x="1490141" y="6927"/>
                </a:cubicBezTo>
                <a:cubicBezTo>
                  <a:pt x="1490141" y="6433"/>
                  <a:pt x="1491697" y="7425"/>
                  <a:pt x="1491697" y="7425"/>
                </a:cubicBezTo>
                <a:cubicBezTo>
                  <a:pt x="1492476" y="7425"/>
                  <a:pt x="1492476" y="6433"/>
                  <a:pt x="1493255" y="6433"/>
                </a:cubicBezTo>
                <a:cubicBezTo>
                  <a:pt x="1494033" y="6433"/>
                  <a:pt x="1494812" y="7425"/>
                  <a:pt x="1494812" y="7425"/>
                </a:cubicBezTo>
                <a:cubicBezTo>
                  <a:pt x="1495590" y="7425"/>
                  <a:pt x="1495590" y="6433"/>
                  <a:pt x="1496368" y="5938"/>
                </a:cubicBezTo>
                <a:cubicBezTo>
                  <a:pt x="1497925" y="6927"/>
                  <a:pt x="1498704" y="7425"/>
                  <a:pt x="1500261" y="7919"/>
                </a:cubicBezTo>
                <a:cubicBezTo>
                  <a:pt x="1499483" y="8413"/>
                  <a:pt x="1498704" y="8413"/>
                  <a:pt x="1498704" y="8908"/>
                </a:cubicBezTo>
                <a:lnTo>
                  <a:pt x="1497147" y="9896"/>
                </a:lnTo>
                <a:lnTo>
                  <a:pt x="1495590" y="9402"/>
                </a:lnTo>
                <a:lnTo>
                  <a:pt x="1494033" y="10390"/>
                </a:lnTo>
                <a:cubicBezTo>
                  <a:pt x="1494033" y="10390"/>
                  <a:pt x="1495590" y="10888"/>
                  <a:pt x="1495590" y="11383"/>
                </a:cubicBezTo>
                <a:cubicBezTo>
                  <a:pt x="1495590" y="11383"/>
                  <a:pt x="1494812" y="11877"/>
                  <a:pt x="1494812" y="12371"/>
                </a:cubicBezTo>
                <a:cubicBezTo>
                  <a:pt x="1494812" y="12371"/>
                  <a:pt x="1493255" y="12865"/>
                  <a:pt x="1493255" y="13359"/>
                </a:cubicBezTo>
                <a:cubicBezTo>
                  <a:pt x="1493255" y="13853"/>
                  <a:pt x="1494812" y="13853"/>
                  <a:pt x="1494812" y="14352"/>
                </a:cubicBezTo>
                <a:cubicBezTo>
                  <a:pt x="1494812" y="14846"/>
                  <a:pt x="1494033" y="14846"/>
                  <a:pt x="1494033" y="15340"/>
                </a:cubicBezTo>
                <a:cubicBezTo>
                  <a:pt x="1494033" y="15834"/>
                  <a:pt x="1492476" y="16328"/>
                  <a:pt x="1492476" y="16328"/>
                </a:cubicBezTo>
                <a:cubicBezTo>
                  <a:pt x="1492476" y="16827"/>
                  <a:pt x="1494033" y="16827"/>
                  <a:pt x="1494033" y="17321"/>
                </a:cubicBezTo>
                <a:cubicBezTo>
                  <a:pt x="1494033" y="17815"/>
                  <a:pt x="1495590" y="17815"/>
                  <a:pt x="1495590" y="18309"/>
                </a:cubicBezTo>
                <a:cubicBezTo>
                  <a:pt x="1495590" y="18309"/>
                  <a:pt x="1494033" y="18803"/>
                  <a:pt x="1494812" y="19297"/>
                </a:cubicBezTo>
                <a:cubicBezTo>
                  <a:pt x="1494812" y="19297"/>
                  <a:pt x="1496368" y="19796"/>
                  <a:pt x="1496368" y="20290"/>
                </a:cubicBezTo>
                <a:cubicBezTo>
                  <a:pt x="1496368" y="20290"/>
                  <a:pt x="1494812" y="20784"/>
                  <a:pt x="1494812" y="21278"/>
                </a:cubicBezTo>
                <a:cubicBezTo>
                  <a:pt x="1494812" y="21278"/>
                  <a:pt x="1496368" y="21772"/>
                  <a:pt x="1496368" y="22266"/>
                </a:cubicBezTo>
                <a:cubicBezTo>
                  <a:pt x="1497147" y="22266"/>
                  <a:pt x="1497925" y="22761"/>
                  <a:pt x="1498704" y="22761"/>
                </a:cubicBezTo>
                <a:cubicBezTo>
                  <a:pt x="1498704" y="22761"/>
                  <a:pt x="1499483" y="22266"/>
                  <a:pt x="1499483" y="21772"/>
                </a:cubicBezTo>
                <a:cubicBezTo>
                  <a:pt x="1499483" y="21278"/>
                  <a:pt x="1497925" y="21278"/>
                  <a:pt x="1497925" y="20784"/>
                </a:cubicBezTo>
                <a:cubicBezTo>
                  <a:pt x="1497925" y="20784"/>
                  <a:pt x="1499483" y="20290"/>
                  <a:pt x="1499483" y="19796"/>
                </a:cubicBezTo>
                <a:cubicBezTo>
                  <a:pt x="1499483" y="19297"/>
                  <a:pt x="1497925" y="19297"/>
                  <a:pt x="1497925" y="18803"/>
                </a:cubicBezTo>
                <a:cubicBezTo>
                  <a:pt x="1497147" y="18803"/>
                  <a:pt x="1495590" y="18309"/>
                  <a:pt x="1495590" y="18309"/>
                </a:cubicBezTo>
                <a:cubicBezTo>
                  <a:pt x="1495590" y="17815"/>
                  <a:pt x="1497147" y="17321"/>
                  <a:pt x="1497147" y="16827"/>
                </a:cubicBezTo>
                <a:lnTo>
                  <a:pt x="1495590" y="16328"/>
                </a:lnTo>
                <a:cubicBezTo>
                  <a:pt x="1495590" y="15834"/>
                  <a:pt x="1496368" y="15340"/>
                  <a:pt x="1496368" y="14846"/>
                </a:cubicBezTo>
                <a:cubicBezTo>
                  <a:pt x="1497147" y="14846"/>
                  <a:pt x="1497925" y="14352"/>
                  <a:pt x="1497925" y="13853"/>
                </a:cubicBezTo>
                <a:lnTo>
                  <a:pt x="1496368" y="13359"/>
                </a:lnTo>
                <a:cubicBezTo>
                  <a:pt x="1496368" y="12865"/>
                  <a:pt x="1497147" y="11877"/>
                  <a:pt x="1497925" y="11877"/>
                </a:cubicBezTo>
                <a:cubicBezTo>
                  <a:pt x="1497925" y="11877"/>
                  <a:pt x="1498704" y="12865"/>
                  <a:pt x="1499483" y="12865"/>
                </a:cubicBezTo>
                <a:cubicBezTo>
                  <a:pt x="1499483" y="12865"/>
                  <a:pt x="1500261" y="11877"/>
                  <a:pt x="1501040" y="11877"/>
                </a:cubicBezTo>
                <a:cubicBezTo>
                  <a:pt x="1501040" y="11383"/>
                  <a:pt x="1501818" y="10888"/>
                  <a:pt x="1501818" y="10888"/>
                </a:cubicBezTo>
                <a:cubicBezTo>
                  <a:pt x="1502596" y="10390"/>
                  <a:pt x="1503375" y="9896"/>
                  <a:pt x="1503375" y="9402"/>
                </a:cubicBezTo>
                <a:lnTo>
                  <a:pt x="1501818" y="8908"/>
                </a:lnTo>
                <a:cubicBezTo>
                  <a:pt x="1501818" y="8413"/>
                  <a:pt x="1502596" y="7919"/>
                  <a:pt x="1502596" y="7425"/>
                </a:cubicBezTo>
                <a:cubicBezTo>
                  <a:pt x="1503375" y="7425"/>
                  <a:pt x="1501040" y="6927"/>
                  <a:pt x="1501040" y="6927"/>
                </a:cubicBezTo>
                <a:cubicBezTo>
                  <a:pt x="1501040" y="6433"/>
                  <a:pt x="1502596" y="5938"/>
                  <a:pt x="1502596" y="5444"/>
                </a:cubicBezTo>
                <a:cubicBezTo>
                  <a:pt x="1502596" y="5444"/>
                  <a:pt x="1503375" y="4950"/>
                  <a:pt x="1504154" y="4456"/>
                </a:cubicBezTo>
                <a:lnTo>
                  <a:pt x="1505711" y="5444"/>
                </a:lnTo>
                <a:cubicBezTo>
                  <a:pt x="1505711" y="5938"/>
                  <a:pt x="1504154" y="5938"/>
                  <a:pt x="1504154" y="6433"/>
                </a:cubicBezTo>
                <a:cubicBezTo>
                  <a:pt x="1504154" y="6927"/>
                  <a:pt x="1505711" y="6927"/>
                  <a:pt x="1505711" y="7425"/>
                </a:cubicBezTo>
                <a:lnTo>
                  <a:pt x="1504932" y="8413"/>
                </a:lnTo>
                <a:cubicBezTo>
                  <a:pt x="1504932" y="8908"/>
                  <a:pt x="1505711" y="8908"/>
                  <a:pt x="1506489" y="9402"/>
                </a:cubicBezTo>
                <a:lnTo>
                  <a:pt x="1508046" y="9896"/>
                </a:lnTo>
                <a:cubicBezTo>
                  <a:pt x="1508046" y="10390"/>
                  <a:pt x="1507267" y="10888"/>
                  <a:pt x="1506489" y="11383"/>
                </a:cubicBezTo>
                <a:cubicBezTo>
                  <a:pt x="1506489" y="11383"/>
                  <a:pt x="1505711" y="11877"/>
                  <a:pt x="1505711" y="12371"/>
                </a:cubicBezTo>
                <a:lnTo>
                  <a:pt x="1504154" y="13359"/>
                </a:lnTo>
                <a:cubicBezTo>
                  <a:pt x="1504154" y="13853"/>
                  <a:pt x="1505711" y="13853"/>
                  <a:pt x="1505711" y="14352"/>
                </a:cubicBezTo>
                <a:cubicBezTo>
                  <a:pt x="1505711" y="14352"/>
                  <a:pt x="1507267" y="14846"/>
                  <a:pt x="1508046" y="15340"/>
                </a:cubicBezTo>
                <a:cubicBezTo>
                  <a:pt x="1508046" y="14846"/>
                  <a:pt x="1508824" y="14352"/>
                  <a:pt x="1508824" y="13853"/>
                </a:cubicBezTo>
                <a:lnTo>
                  <a:pt x="1510382" y="12865"/>
                </a:lnTo>
                <a:cubicBezTo>
                  <a:pt x="1510382" y="12865"/>
                  <a:pt x="1508824" y="12371"/>
                  <a:pt x="1508824" y="11877"/>
                </a:cubicBezTo>
                <a:cubicBezTo>
                  <a:pt x="1508824" y="11877"/>
                  <a:pt x="1509603" y="11383"/>
                  <a:pt x="1509603" y="10888"/>
                </a:cubicBezTo>
                <a:cubicBezTo>
                  <a:pt x="1510382" y="10390"/>
                  <a:pt x="1511160" y="10390"/>
                  <a:pt x="1511160" y="9896"/>
                </a:cubicBezTo>
                <a:cubicBezTo>
                  <a:pt x="1511938" y="9402"/>
                  <a:pt x="1511938" y="8908"/>
                  <a:pt x="1512717" y="8908"/>
                </a:cubicBezTo>
                <a:lnTo>
                  <a:pt x="1514274" y="9402"/>
                </a:lnTo>
                <a:cubicBezTo>
                  <a:pt x="1514274" y="9896"/>
                  <a:pt x="1512717" y="10390"/>
                  <a:pt x="1512717" y="10888"/>
                </a:cubicBezTo>
                <a:cubicBezTo>
                  <a:pt x="1513495" y="10888"/>
                  <a:pt x="1514274" y="11383"/>
                  <a:pt x="1515053" y="11383"/>
                </a:cubicBezTo>
                <a:lnTo>
                  <a:pt x="1515831" y="10390"/>
                </a:lnTo>
                <a:cubicBezTo>
                  <a:pt x="1516610" y="10390"/>
                  <a:pt x="1517388" y="11383"/>
                  <a:pt x="1518166" y="11383"/>
                </a:cubicBezTo>
                <a:lnTo>
                  <a:pt x="1518945" y="10390"/>
                </a:lnTo>
                <a:cubicBezTo>
                  <a:pt x="1519724" y="9896"/>
                  <a:pt x="1519724" y="9402"/>
                  <a:pt x="1520502" y="8908"/>
                </a:cubicBezTo>
                <a:cubicBezTo>
                  <a:pt x="1521281" y="8413"/>
                  <a:pt x="1522059" y="7425"/>
                  <a:pt x="1522837" y="6927"/>
                </a:cubicBezTo>
                <a:cubicBezTo>
                  <a:pt x="1524394" y="7425"/>
                  <a:pt x="1525173" y="7919"/>
                  <a:pt x="1526730" y="8413"/>
                </a:cubicBezTo>
                <a:cubicBezTo>
                  <a:pt x="1525952" y="8908"/>
                  <a:pt x="1525952" y="9402"/>
                  <a:pt x="1525173" y="9896"/>
                </a:cubicBezTo>
                <a:cubicBezTo>
                  <a:pt x="1525173" y="9896"/>
                  <a:pt x="1523616" y="10390"/>
                  <a:pt x="1523616" y="10888"/>
                </a:cubicBezTo>
                <a:lnTo>
                  <a:pt x="1525952" y="11383"/>
                </a:lnTo>
                <a:cubicBezTo>
                  <a:pt x="1525173" y="11877"/>
                  <a:pt x="1524394" y="12865"/>
                  <a:pt x="1524394" y="12865"/>
                </a:cubicBezTo>
                <a:lnTo>
                  <a:pt x="1522837" y="11877"/>
                </a:lnTo>
                <a:cubicBezTo>
                  <a:pt x="1522059" y="11877"/>
                  <a:pt x="1521281" y="12865"/>
                  <a:pt x="1521281" y="12865"/>
                </a:cubicBezTo>
                <a:cubicBezTo>
                  <a:pt x="1520502" y="13359"/>
                  <a:pt x="1520502" y="13853"/>
                  <a:pt x="1519724" y="13853"/>
                </a:cubicBezTo>
                <a:cubicBezTo>
                  <a:pt x="1519724" y="14352"/>
                  <a:pt x="1518945" y="14846"/>
                  <a:pt x="1518945" y="15340"/>
                </a:cubicBezTo>
                <a:cubicBezTo>
                  <a:pt x="1518166" y="15340"/>
                  <a:pt x="1517388" y="15834"/>
                  <a:pt x="1517388" y="16328"/>
                </a:cubicBezTo>
                <a:cubicBezTo>
                  <a:pt x="1516610" y="16827"/>
                  <a:pt x="1516610" y="16827"/>
                  <a:pt x="1515831" y="17321"/>
                </a:cubicBezTo>
                <a:lnTo>
                  <a:pt x="1517388" y="18309"/>
                </a:lnTo>
                <a:cubicBezTo>
                  <a:pt x="1518166" y="18309"/>
                  <a:pt x="1518166" y="17321"/>
                  <a:pt x="1518945" y="17321"/>
                </a:cubicBezTo>
                <a:cubicBezTo>
                  <a:pt x="1519724" y="17321"/>
                  <a:pt x="1520502" y="18309"/>
                  <a:pt x="1520502" y="17815"/>
                </a:cubicBezTo>
                <a:cubicBezTo>
                  <a:pt x="1521281" y="17815"/>
                  <a:pt x="1522059" y="17321"/>
                  <a:pt x="1522059" y="16827"/>
                </a:cubicBezTo>
                <a:cubicBezTo>
                  <a:pt x="1522059" y="16827"/>
                  <a:pt x="1520502" y="16328"/>
                  <a:pt x="1520502" y="15834"/>
                </a:cubicBezTo>
                <a:cubicBezTo>
                  <a:pt x="1520502" y="15834"/>
                  <a:pt x="1521281" y="14846"/>
                  <a:pt x="1522059" y="14846"/>
                </a:cubicBezTo>
                <a:lnTo>
                  <a:pt x="1523616" y="15834"/>
                </a:lnTo>
                <a:cubicBezTo>
                  <a:pt x="1523616" y="15340"/>
                  <a:pt x="1524394" y="14846"/>
                  <a:pt x="1524394" y="14846"/>
                </a:cubicBezTo>
                <a:cubicBezTo>
                  <a:pt x="1525173" y="14352"/>
                  <a:pt x="1525952" y="13853"/>
                  <a:pt x="1525952" y="13359"/>
                </a:cubicBezTo>
                <a:cubicBezTo>
                  <a:pt x="1526730" y="13359"/>
                  <a:pt x="1526730" y="12865"/>
                  <a:pt x="1527509" y="12371"/>
                </a:cubicBezTo>
                <a:cubicBezTo>
                  <a:pt x="1527509" y="12371"/>
                  <a:pt x="1528287" y="11383"/>
                  <a:pt x="1529065" y="11383"/>
                </a:cubicBezTo>
                <a:lnTo>
                  <a:pt x="1530623" y="12371"/>
                </a:lnTo>
                <a:cubicBezTo>
                  <a:pt x="1530623" y="12371"/>
                  <a:pt x="1531401" y="11383"/>
                  <a:pt x="1531401" y="10888"/>
                </a:cubicBezTo>
                <a:cubicBezTo>
                  <a:pt x="1532180" y="10888"/>
                  <a:pt x="1532958" y="10390"/>
                  <a:pt x="1532958" y="9896"/>
                </a:cubicBezTo>
                <a:cubicBezTo>
                  <a:pt x="1533736" y="9896"/>
                  <a:pt x="1533736" y="8908"/>
                  <a:pt x="1534515" y="8908"/>
                </a:cubicBezTo>
                <a:lnTo>
                  <a:pt x="1536072" y="9896"/>
                </a:lnTo>
                <a:cubicBezTo>
                  <a:pt x="1536851" y="9896"/>
                  <a:pt x="1536851" y="8908"/>
                  <a:pt x="1537629" y="8413"/>
                </a:cubicBezTo>
                <a:cubicBezTo>
                  <a:pt x="1537629" y="8413"/>
                  <a:pt x="1538408" y="9402"/>
                  <a:pt x="1539186" y="9402"/>
                </a:cubicBezTo>
                <a:cubicBezTo>
                  <a:pt x="1539186" y="9402"/>
                  <a:pt x="1539964" y="8413"/>
                  <a:pt x="1540743" y="8413"/>
                </a:cubicBezTo>
                <a:cubicBezTo>
                  <a:pt x="1540743" y="8413"/>
                  <a:pt x="1541522" y="8908"/>
                  <a:pt x="1542300" y="9402"/>
                </a:cubicBezTo>
                <a:cubicBezTo>
                  <a:pt x="1543079" y="9402"/>
                  <a:pt x="1543079" y="9896"/>
                  <a:pt x="1543858" y="9896"/>
                </a:cubicBezTo>
                <a:cubicBezTo>
                  <a:pt x="1544635" y="10390"/>
                  <a:pt x="1545414" y="10888"/>
                  <a:pt x="1545414" y="10888"/>
                </a:cubicBezTo>
                <a:cubicBezTo>
                  <a:pt x="1546193" y="10888"/>
                  <a:pt x="1546971" y="9896"/>
                  <a:pt x="1546971" y="9896"/>
                </a:cubicBezTo>
                <a:lnTo>
                  <a:pt x="1548528" y="10390"/>
                </a:lnTo>
                <a:cubicBezTo>
                  <a:pt x="1549307" y="10888"/>
                  <a:pt x="1550085" y="11383"/>
                  <a:pt x="1550864" y="11383"/>
                </a:cubicBezTo>
                <a:cubicBezTo>
                  <a:pt x="1550864" y="11877"/>
                  <a:pt x="1551642" y="11877"/>
                  <a:pt x="1552421" y="12371"/>
                </a:cubicBezTo>
                <a:cubicBezTo>
                  <a:pt x="1553199" y="12371"/>
                  <a:pt x="1553199" y="12865"/>
                  <a:pt x="1553978" y="13359"/>
                </a:cubicBezTo>
                <a:cubicBezTo>
                  <a:pt x="1554757" y="13359"/>
                  <a:pt x="1555534" y="13853"/>
                  <a:pt x="1555534" y="13853"/>
                </a:cubicBezTo>
                <a:cubicBezTo>
                  <a:pt x="1556313" y="13853"/>
                  <a:pt x="1556313" y="13359"/>
                  <a:pt x="1557092" y="12865"/>
                </a:cubicBezTo>
                <a:cubicBezTo>
                  <a:pt x="1557092" y="12865"/>
                  <a:pt x="1557870" y="11877"/>
                  <a:pt x="1558649" y="11877"/>
                </a:cubicBezTo>
                <a:lnTo>
                  <a:pt x="1560205" y="12865"/>
                </a:lnTo>
                <a:cubicBezTo>
                  <a:pt x="1560984" y="12371"/>
                  <a:pt x="1560984" y="11877"/>
                  <a:pt x="1561763" y="11383"/>
                </a:cubicBezTo>
                <a:cubicBezTo>
                  <a:pt x="1561763" y="11383"/>
                  <a:pt x="1562541" y="10888"/>
                  <a:pt x="1562541" y="10390"/>
                </a:cubicBezTo>
                <a:cubicBezTo>
                  <a:pt x="1563320" y="9896"/>
                  <a:pt x="1564098" y="9896"/>
                  <a:pt x="1564098" y="9402"/>
                </a:cubicBezTo>
                <a:cubicBezTo>
                  <a:pt x="1564877" y="8908"/>
                  <a:pt x="1564877" y="8413"/>
                  <a:pt x="1565655" y="8413"/>
                </a:cubicBezTo>
                <a:cubicBezTo>
                  <a:pt x="1565655" y="7919"/>
                  <a:pt x="1566433" y="6927"/>
                  <a:pt x="1566433" y="6927"/>
                </a:cubicBezTo>
                <a:cubicBezTo>
                  <a:pt x="1567212" y="6927"/>
                  <a:pt x="1568769" y="7919"/>
                  <a:pt x="1568769" y="7919"/>
                </a:cubicBezTo>
                <a:lnTo>
                  <a:pt x="1567212" y="8908"/>
                </a:lnTo>
                <a:cubicBezTo>
                  <a:pt x="1567212" y="9402"/>
                  <a:pt x="1568769" y="9896"/>
                  <a:pt x="1568769" y="9896"/>
                </a:cubicBezTo>
                <a:cubicBezTo>
                  <a:pt x="1569548" y="9896"/>
                  <a:pt x="1570327" y="8908"/>
                  <a:pt x="1570327" y="8908"/>
                </a:cubicBezTo>
                <a:cubicBezTo>
                  <a:pt x="1571104" y="8908"/>
                  <a:pt x="1571883" y="9402"/>
                  <a:pt x="1571883" y="9402"/>
                </a:cubicBezTo>
                <a:cubicBezTo>
                  <a:pt x="1572662" y="9896"/>
                  <a:pt x="1573440" y="10390"/>
                  <a:pt x="1573440" y="10390"/>
                </a:cubicBezTo>
                <a:cubicBezTo>
                  <a:pt x="1574219" y="10888"/>
                  <a:pt x="1574997" y="10888"/>
                  <a:pt x="1575776" y="11383"/>
                </a:cubicBezTo>
                <a:cubicBezTo>
                  <a:pt x="1574997" y="11383"/>
                  <a:pt x="1574219" y="12371"/>
                  <a:pt x="1574219" y="12371"/>
                </a:cubicBezTo>
                <a:cubicBezTo>
                  <a:pt x="1574219" y="12371"/>
                  <a:pt x="1573440" y="13359"/>
                  <a:pt x="1572662" y="13359"/>
                </a:cubicBezTo>
                <a:lnTo>
                  <a:pt x="1571104" y="12865"/>
                </a:lnTo>
                <a:lnTo>
                  <a:pt x="1569548" y="11877"/>
                </a:lnTo>
                <a:lnTo>
                  <a:pt x="1567991" y="12865"/>
                </a:lnTo>
                <a:cubicBezTo>
                  <a:pt x="1567991" y="13359"/>
                  <a:pt x="1569548" y="13359"/>
                  <a:pt x="1569548" y="13853"/>
                </a:cubicBezTo>
                <a:lnTo>
                  <a:pt x="1568769" y="14846"/>
                </a:lnTo>
                <a:lnTo>
                  <a:pt x="1570327" y="15834"/>
                </a:lnTo>
                <a:cubicBezTo>
                  <a:pt x="1570327" y="15340"/>
                  <a:pt x="1571104" y="14846"/>
                  <a:pt x="1571883" y="14846"/>
                </a:cubicBezTo>
                <a:cubicBezTo>
                  <a:pt x="1571883" y="14352"/>
                  <a:pt x="1572662" y="13359"/>
                  <a:pt x="1572662" y="13359"/>
                </a:cubicBezTo>
                <a:cubicBezTo>
                  <a:pt x="1573440" y="13359"/>
                  <a:pt x="1574219" y="14352"/>
                  <a:pt x="1574219" y="14352"/>
                </a:cubicBezTo>
                <a:cubicBezTo>
                  <a:pt x="1574997" y="14352"/>
                  <a:pt x="1575776" y="13359"/>
                  <a:pt x="1575776" y="13359"/>
                </a:cubicBezTo>
                <a:cubicBezTo>
                  <a:pt x="1576554" y="12865"/>
                  <a:pt x="1576554" y="12371"/>
                  <a:pt x="1577333" y="12371"/>
                </a:cubicBezTo>
                <a:lnTo>
                  <a:pt x="1577477" y="12231"/>
                </a:lnTo>
                <a:cubicBezTo>
                  <a:pt x="1577864" y="12215"/>
                  <a:pt x="1578890" y="12865"/>
                  <a:pt x="1578890" y="12865"/>
                </a:cubicBezTo>
                <a:lnTo>
                  <a:pt x="1580447" y="11877"/>
                </a:lnTo>
                <a:cubicBezTo>
                  <a:pt x="1580447" y="11877"/>
                  <a:pt x="1581226" y="10888"/>
                  <a:pt x="1582003" y="10888"/>
                </a:cubicBezTo>
                <a:cubicBezTo>
                  <a:pt x="1582003" y="10888"/>
                  <a:pt x="1582782" y="11383"/>
                  <a:pt x="1583561" y="11877"/>
                </a:cubicBezTo>
                <a:lnTo>
                  <a:pt x="1585118" y="12371"/>
                </a:lnTo>
                <a:cubicBezTo>
                  <a:pt x="1585118" y="12371"/>
                  <a:pt x="1585897" y="11383"/>
                  <a:pt x="1586674" y="11383"/>
                </a:cubicBezTo>
                <a:lnTo>
                  <a:pt x="1587453" y="10390"/>
                </a:lnTo>
                <a:cubicBezTo>
                  <a:pt x="1588232" y="10390"/>
                  <a:pt x="1589010" y="11383"/>
                  <a:pt x="1589789" y="10888"/>
                </a:cubicBezTo>
                <a:cubicBezTo>
                  <a:pt x="1589789" y="10888"/>
                  <a:pt x="1590567" y="10390"/>
                  <a:pt x="1590567" y="9896"/>
                </a:cubicBezTo>
                <a:cubicBezTo>
                  <a:pt x="1591346" y="9896"/>
                  <a:pt x="1592125" y="8908"/>
                  <a:pt x="1592125" y="8908"/>
                </a:cubicBezTo>
                <a:cubicBezTo>
                  <a:pt x="1592903" y="8908"/>
                  <a:pt x="1593681" y="9896"/>
                  <a:pt x="1593681" y="9896"/>
                </a:cubicBezTo>
                <a:cubicBezTo>
                  <a:pt x="1594460" y="9896"/>
                  <a:pt x="1595238" y="8413"/>
                  <a:pt x="1595238" y="8413"/>
                </a:cubicBezTo>
                <a:cubicBezTo>
                  <a:pt x="1596017" y="8908"/>
                  <a:pt x="1596796" y="9402"/>
                  <a:pt x="1596796" y="9402"/>
                </a:cubicBezTo>
                <a:lnTo>
                  <a:pt x="1598352" y="10390"/>
                </a:lnTo>
                <a:cubicBezTo>
                  <a:pt x="1599131" y="10390"/>
                  <a:pt x="1599909" y="9402"/>
                  <a:pt x="1599909" y="9402"/>
                </a:cubicBezTo>
                <a:cubicBezTo>
                  <a:pt x="1600688" y="8908"/>
                  <a:pt x="1600688" y="8413"/>
                  <a:pt x="1601467" y="7919"/>
                </a:cubicBezTo>
                <a:cubicBezTo>
                  <a:pt x="1601467" y="7919"/>
                  <a:pt x="1602244" y="6927"/>
                  <a:pt x="1603024" y="6927"/>
                </a:cubicBezTo>
                <a:lnTo>
                  <a:pt x="1604580" y="7919"/>
                </a:lnTo>
                <a:lnTo>
                  <a:pt x="1606137" y="8908"/>
                </a:lnTo>
                <a:cubicBezTo>
                  <a:pt x="1606137" y="8908"/>
                  <a:pt x="1606916" y="7919"/>
                  <a:pt x="1607695" y="7425"/>
                </a:cubicBezTo>
                <a:cubicBezTo>
                  <a:pt x="1607695" y="7425"/>
                  <a:pt x="1608472" y="6927"/>
                  <a:pt x="1608472" y="6433"/>
                </a:cubicBezTo>
                <a:cubicBezTo>
                  <a:pt x="1610030" y="6927"/>
                  <a:pt x="1610808" y="7425"/>
                  <a:pt x="1612366" y="8413"/>
                </a:cubicBezTo>
                <a:cubicBezTo>
                  <a:pt x="1611587" y="8413"/>
                  <a:pt x="1611587" y="9402"/>
                  <a:pt x="1610808" y="9402"/>
                </a:cubicBezTo>
                <a:lnTo>
                  <a:pt x="1609251" y="8413"/>
                </a:lnTo>
                <a:cubicBezTo>
                  <a:pt x="1608472" y="8413"/>
                  <a:pt x="1608472" y="9402"/>
                  <a:pt x="1607695" y="9402"/>
                </a:cubicBezTo>
                <a:cubicBezTo>
                  <a:pt x="1607695" y="9896"/>
                  <a:pt x="1606916" y="10390"/>
                  <a:pt x="1606916" y="10888"/>
                </a:cubicBezTo>
                <a:cubicBezTo>
                  <a:pt x="1606137" y="10888"/>
                  <a:pt x="1605359" y="9896"/>
                  <a:pt x="1604580" y="9896"/>
                </a:cubicBezTo>
                <a:lnTo>
                  <a:pt x="1603802" y="10888"/>
                </a:lnTo>
                <a:cubicBezTo>
                  <a:pt x="1603024" y="11383"/>
                  <a:pt x="1602244" y="11877"/>
                  <a:pt x="1602244" y="11877"/>
                </a:cubicBezTo>
                <a:cubicBezTo>
                  <a:pt x="1601467" y="12371"/>
                  <a:pt x="1601467" y="12865"/>
                  <a:pt x="1600688" y="13359"/>
                </a:cubicBezTo>
                <a:cubicBezTo>
                  <a:pt x="1601467" y="13359"/>
                  <a:pt x="1602244" y="13853"/>
                  <a:pt x="1602244" y="13853"/>
                </a:cubicBezTo>
                <a:cubicBezTo>
                  <a:pt x="1603024" y="13853"/>
                  <a:pt x="1603802" y="12865"/>
                  <a:pt x="1603802" y="12865"/>
                </a:cubicBezTo>
                <a:lnTo>
                  <a:pt x="1605359" y="11877"/>
                </a:lnTo>
                <a:lnTo>
                  <a:pt x="1606916" y="12371"/>
                </a:lnTo>
                <a:cubicBezTo>
                  <a:pt x="1606916" y="12865"/>
                  <a:pt x="1605359" y="13359"/>
                  <a:pt x="1605359" y="13853"/>
                </a:cubicBezTo>
                <a:lnTo>
                  <a:pt x="1607695" y="14352"/>
                </a:lnTo>
                <a:cubicBezTo>
                  <a:pt x="1607695" y="14846"/>
                  <a:pt x="1606137" y="15340"/>
                  <a:pt x="1606137" y="15834"/>
                </a:cubicBezTo>
                <a:lnTo>
                  <a:pt x="1607695" y="16328"/>
                </a:lnTo>
                <a:cubicBezTo>
                  <a:pt x="1608472" y="16328"/>
                  <a:pt x="1608472" y="15834"/>
                  <a:pt x="1609251" y="15340"/>
                </a:cubicBezTo>
                <a:cubicBezTo>
                  <a:pt x="1609251" y="15340"/>
                  <a:pt x="1610030" y="14352"/>
                  <a:pt x="1610808" y="14352"/>
                </a:cubicBezTo>
                <a:cubicBezTo>
                  <a:pt x="1610808" y="14352"/>
                  <a:pt x="1611587" y="15340"/>
                  <a:pt x="1612366" y="15340"/>
                </a:cubicBezTo>
                <a:cubicBezTo>
                  <a:pt x="1612366" y="14846"/>
                  <a:pt x="1613143" y="14352"/>
                  <a:pt x="1613143" y="13853"/>
                </a:cubicBezTo>
                <a:cubicBezTo>
                  <a:pt x="1613922" y="13853"/>
                  <a:pt x="1614701" y="12865"/>
                  <a:pt x="1614701" y="12865"/>
                </a:cubicBezTo>
                <a:lnTo>
                  <a:pt x="1616258" y="13853"/>
                </a:lnTo>
                <a:cubicBezTo>
                  <a:pt x="1617036" y="13359"/>
                  <a:pt x="1617815" y="12865"/>
                  <a:pt x="1617815" y="12865"/>
                </a:cubicBezTo>
                <a:cubicBezTo>
                  <a:pt x="1618594" y="12371"/>
                  <a:pt x="1618594" y="11877"/>
                  <a:pt x="1619372" y="11383"/>
                </a:cubicBezTo>
                <a:cubicBezTo>
                  <a:pt x="1620150" y="10888"/>
                  <a:pt x="1620929" y="9896"/>
                  <a:pt x="1621707" y="9402"/>
                </a:cubicBezTo>
                <a:cubicBezTo>
                  <a:pt x="1623265" y="9896"/>
                  <a:pt x="1624042" y="10390"/>
                  <a:pt x="1625600" y="10888"/>
                </a:cubicBezTo>
                <a:cubicBezTo>
                  <a:pt x="1625600" y="11383"/>
                  <a:pt x="1624042" y="11877"/>
                  <a:pt x="1624042" y="12371"/>
                </a:cubicBezTo>
                <a:lnTo>
                  <a:pt x="1625600" y="12865"/>
                </a:lnTo>
                <a:close/>
                <a:moveTo>
                  <a:pt x="10120" y="14846"/>
                </a:moveTo>
                <a:lnTo>
                  <a:pt x="8563" y="15834"/>
                </a:lnTo>
                <a:cubicBezTo>
                  <a:pt x="7784" y="15834"/>
                  <a:pt x="7784" y="14846"/>
                  <a:pt x="7007" y="14846"/>
                </a:cubicBezTo>
                <a:lnTo>
                  <a:pt x="5449" y="15340"/>
                </a:lnTo>
                <a:cubicBezTo>
                  <a:pt x="5449" y="15834"/>
                  <a:pt x="7007" y="16328"/>
                  <a:pt x="7007" y="16328"/>
                </a:cubicBezTo>
                <a:cubicBezTo>
                  <a:pt x="7007" y="16827"/>
                  <a:pt x="7784" y="17815"/>
                  <a:pt x="8563" y="17815"/>
                </a:cubicBezTo>
                <a:cubicBezTo>
                  <a:pt x="8563" y="17815"/>
                  <a:pt x="9342" y="16827"/>
                  <a:pt x="10120" y="16827"/>
                </a:cubicBezTo>
                <a:cubicBezTo>
                  <a:pt x="10120" y="16827"/>
                  <a:pt x="11677" y="16328"/>
                  <a:pt x="11677" y="15834"/>
                </a:cubicBezTo>
                <a:cubicBezTo>
                  <a:pt x="11677" y="15834"/>
                  <a:pt x="10899" y="14846"/>
                  <a:pt x="10120" y="14846"/>
                </a:cubicBezTo>
                <a:close/>
                <a:moveTo>
                  <a:pt x="44374" y="17815"/>
                </a:moveTo>
                <a:cubicBezTo>
                  <a:pt x="43595" y="17321"/>
                  <a:pt x="42817" y="16827"/>
                  <a:pt x="42817" y="16827"/>
                </a:cubicBezTo>
                <a:cubicBezTo>
                  <a:pt x="42817" y="16328"/>
                  <a:pt x="41260" y="17321"/>
                  <a:pt x="41260" y="17321"/>
                </a:cubicBezTo>
                <a:cubicBezTo>
                  <a:pt x="40481" y="17321"/>
                  <a:pt x="39703" y="16328"/>
                  <a:pt x="39703" y="16328"/>
                </a:cubicBezTo>
                <a:cubicBezTo>
                  <a:pt x="38924" y="16328"/>
                  <a:pt x="38924" y="17321"/>
                  <a:pt x="38146" y="17321"/>
                </a:cubicBezTo>
                <a:cubicBezTo>
                  <a:pt x="38146" y="17815"/>
                  <a:pt x="38924" y="17815"/>
                  <a:pt x="38924" y="18309"/>
                </a:cubicBezTo>
                <a:cubicBezTo>
                  <a:pt x="39703" y="18803"/>
                  <a:pt x="40481" y="19297"/>
                  <a:pt x="40481" y="19297"/>
                </a:cubicBezTo>
                <a:lnTo>
                  <a:pt x="42039" y="18803"/>
                </a:lnTo>
                <a:cubicBezTo>
                  <a:pt x="42817" y="18803"/>
                  <a:pt x="43595" y="19796"/>
                  <a:pt x="43595" y="19796"/>
                </a:cubicBezTo>
                <a:cubicBezTo>
                  <a:pt x="44374" y="19796"/>
                  <a:pt x="44374" y="18803"/>
                  <a:pt x="45152" y="18803"/>
                </a:cubicBezTo>
                <a:cubicBezTo>
                  <a:pt x="45152" y="18309"/>
                  <a:pt x="44374" y="18309"/>
                  <a:pt x="44374" y="17815"/>
                </a:cubicBezTo>
                <a:close/>
                <a:moveTo>
                  <a:pt x="47488" y="23259"/>
                </a:moveTo>
                <a:cubicBezTo>
                  <a:pt x="47488" y="22761"/>
                  <a:pt x="46710" y="21772"/>
                  <a:pt x="45931" y="21772"/>
                </a:cubicBezTo>
                <a:cubicBezTo>
                  <a:pt x="45931" y="21772"/>
                  <a:pt x="45152" y="22761"/>
                  <a:pt x="44374" y="22761"/>
                </a:cubicBezTo>
                <a:cubicBezTo>
                  <a:pt x="44374" y="22761"/>
                  <a:pt x="42817" y="23259"/>
                  <a:pt x="42817" y="23753"/>
                </a:cubicBezTo>
                <a:cubicBezTo>
                  <a:pt x="42817" y="23753"/>
                  <a:pt x="43595" y="24741"/>
                  <a:pt x="44374" y="24741"/>
                </a:cubicBezTo>
                <a:lnTo>
                  <a:pt x="45152" y="25730"/>
                </a:lnTo>
                <a:cubicBezTo>
                  <a:pt x="45931" y="25730"/>
                  <a:pt x="46710" y="25236"/>
                  <a:pt x="47488" y="24741"/>
                </a:cubicBezTo>
                <a:lnTo>
                  <a:pt x="49045" y="24247"/>
                </a:lnTo>
                <a:cubicBezTo>
                  <a:pt x="49045" y="23753"/>
                  <a:pt x="47488" y="23259"/>
                  <a:pt x="47488" y="23259"/>
                </a:cubicBezTo>
                <a:close/>
                <a:moveTo>
                  <a:pt x="82520" y="12865"/>
                </a:moveTo>
                <a:cubicBezTo>
                  <a:pt x="82520" y="12865"/>
                  <a:pt x="81742" y="11877"/>
                  <a:pt x="80964" y="11877"/>
                </a:cubicBezTo>
                <a:lnTo>
                  <a:pt x="79407" y="12865"/>
                </a:lnTo>
                <a:cubicBezTo>
                  <a:pt x="79407" y="12865"/>
                  <a:pt x="77850" y="13359"/>
                  <a:pt x="77850" y="13853"/>
                </a:cubicBezTo>
                <a:lnTo>
                  <a:pt x="78628" y="14846"/>
                </a:lnTo>
                <a:cubicBezTo>
                  <a:pt x="79407" y="14846"/>
                  <a:pt x="80185" y="15834"/>
                  <a:pt x="80185" y="15834"/>
                </a:cubicBezTo>
                <a:cubicBezTo>
                  <a:pt x="80185" y="15834"/>
                  <a:pt x="81742" y="15340"/>
                  <a:pt x="81742" y="14846"/>
                </a:cubicBezTo>
                <a:cubicBezTo>
                  <a:pt x="82520" y="14846"/>
                  <a:pt x="84078" y="14352"/>
                  <a:pt x="84078" y="14352"/>
                </a:cubicBezTo>
                <a:cubicBezTo>
                  <a:pt x="84078" y="13853"/>
                  <a:pt x="82520" y="13359"/>
                  <a:pt x="82520" y="12865"/>
                </a:cubicBezTo>
                <a:close/>
                <a:moveTo>
                  <a:pt x="92641" y="14846"/>
                </a:moveTo>
                <a:cubicBezTo>
                  <a:pt x="92641" y="14846"/>
                  <a:pt x="91862" y="14352"/>
                  <a:pt x="91862" y="13853"/>
                </a:cubicBezTo>
                <a:cubicBezTo>
                  <a:pt x="91085" y="13853"/>
                  <a:pt x="90306" y="12865"/>
                  <a:pt x="90306" y="12865"/>
                </a:cubicBezTo>
                <a:lnTo>
                  <a:pt x="88749" y="13853"/>
                </a:lnTo>
                <a:cubicBezTo>
                  <a:pt x="88749" y="13853"/>
                  <a:pt x="90306" y="14352"/>
                  <a:pt x="90306" y="14846"/>
                </a:cubicBezTo>
                <a:cubicBezTo>
                  <a:pt x="89527" y="14846"/>
                  <a:pt x="87970" y="15340"/>
                  <a:pt x="87970" y="15340"/>
                </a:cubicBezTo>
                <a:cubicBezTo>
                  <a:pt x="88749" y="15834"/>
                  <a:pt x="88749" y="16328"/>
                  <a:pt x="89527" y="16827"/>
                </a:cubicBezTo>
                <a:cubicBezTo>
                  <a:pt x="89527" y="16827"/>
                  <a:pt x="90306" y="17815"/>
                  <a:pt x="91085" y="17815"/>
                </a:cubicBezTo>
                <a:lnTo>
                  <a:pt x="92641" y="16827"/>
                </a:lnTo>
                <a:lnTo>
                  <a:pt x="94198" y="16328"/>
                </a:lnTo>
                <a:cubicBezTo>
                  <a:pt x="94198" y="15834"/>
                  <a:pt x="93420" y="15340"/>
                  <a:pt x="92641" y="14846"/>
                </a:cubicBezTo>
                <a:close/>
                <a:moveTo>
                  <a:pt x="149472" y="27711"/>
                </a:moveTo>
                <a:cubicBezTo>
                  <a:pt x="148694" y="27711"/>
                  <a:pt x="148694" y="28699"/>
                  <a:pt x="147915" y="28699"/>
                </a:cubicBezTo>
                <a:cubicBezTo>
                  <a:pt x="147136" y="27711"/>
                  <a:pt x="146358" y="27216"/>
                  <a:pt x="144801" y="26224"/>
                </a:cubicBezTo>
                <a:cubicBezTo>
                  <a:pt x="144801" y="26224"/>
                  <a:pt x="144023" y="25730"/>
                  <a:pt x="144023" y="25236"/>
                </a:cubicBezTo>
                <a:lnTo>
                  <a:pt x="142465" y="26224"/>
                </a:lnTo>
                <a:cubicBezTo>
                  <a:pt x="141687" y="26224"/>
                  <a:pt x="140908" y="25236"/>
                  <a:pt x="140908" y="25236"/>
                </a:cubicBezTo>
                <a:cubicBezTo>
                  <a:pt x="140129" y="24741"/>
                  <a:pt x="140129" y="23753"/>
                  <a:pt x="139352" y="23753"/>
                </a:cubicBezTo>
                <a:cubicBezTo>
                  <a:pt x="138573" y="23753"/>
                  <a:pt x="138573" y="24741"/>
                  <a:pt x="137794" y="24741"/>
                </a:cubicBezTo>
                <a:cubicBezTo>
                  <a:pt x="137016" y="24247"/>
                  <a:pt x="137016" y="24247"/>
                  <a:pt x="136237" y="23753"/>
                </a:cubicBezTo>
                <a:cubicBezTo>
                  <a:pt x="136237" y="23753"/>
                  <a:pt x="134681" y="24247"/>
                  <a:pt x="134681" y="24741"/>
                </a:cubicBezTo>
                <a:cubicBezTo>
                  <a:pt x="134681" y="24741"/>
                  <a:pt x="135459" y="25236"/>
                  <a:pt x="136237" y="25730"/>
                </a:cubicBezTo>
                <a:cubicBezTo>
                  <a:pt x="136237" y="25730"/>
                  <a:pt x="137016" y="26224"/>
                  <a:pt x="137016" y="26722"/>
                </a:cubicBezTo>
                <a:cubicBezTo>
                  <a:pt x="137794" y="27216"/>
                  <a:pt x="138573" y="27216"/>
                  <a:pt x="138573" y="27711"/>
                </a:cubicBezTo>
                <a:cubicBezTo>
                  <a:pt x="139352" y="28205"/>
                  <a:pt x="139352" y="28699"/>
                  <a:pt x="140129" y="28699"/>
                </a:cubicBezTo>
                <a:cubicBezTo>
                  <a:pt x="140129" y="29197"/>
                  <a:pt x="140908" y="29691"/>
                  <a:pt x="140908" y="30185"/>
                </a:cubicBezTo>
                <a:cubicBezTo>
                  <a:pt x="141687" y="30185"/>
                  <a:pt x="142465" y="29197"/>
                  <a:pt x="143244" y="29197"/>
                </a:cubicBezTo>
                <a:cubicBezTo>
                  <a:pt x="143244" y="29197"/>
                  <a:pt x="144023" y="28205"/>
                  <a:pt x="144801" y="28205"/>
                </a:cubicBezTo>
                <a:cubicBezTo>
                  <a:pt x="144801" y="28205"/>
                  <a:pt x="145579" y="29197"/>
                  <a:pt x="146358" y="29197"/>
                </a:cubicBezTo>
                <a:cubicBezTo>
                  <a:pt x="146358" y="29691"/>
                  <a:pt x="147136" y="28699"/>
                  <a:pt x="147915" y="28699"/>
                </a:cubicBezTo>
                <a:cubicBezTo>
                  <a:pt x="147915" y="28699"/>
                  <a:pt x="148694" y="29691"/>
                  <a:pt x="149472" y="29691"/>
                </a:cubicBezTo>
                <a:lnTo>
                  <a:pt x="151029" y="28699"/>
                </a:lnTo>
                <a:lnTo>
                  <a:pt x="149472" y="27711"/>
                </a:lnTo>
                <a:close/>
                <a:moveTo>
                  <a:pt x="162706" y="17815"/>
                </a:moveTo>
                <a:cubicBezTo>
                  <a:pt x="161928" y="17815"/>
                  <a:pt x="161150" y="17321"/>
                  <a:pt x="161150" y="16827"/>
                </a:cubicBezTo>
                <a:cubicBezTo>
                  <a:pt x="161150" y="16328"/>
                  <a:pt x="159593" y="15834"/>
                  <a:pt x="159593" y="15834"/>
                </a:cubicBezTo>
                <a:lnTo>
                  <a:pt x="161928" y="14846"/>
                </a:lnTo>
                <a:cubicBezTo>
                  <a:pt x="161150" y="14846"/>
                  <a:pt x="160371" y="13853"/>
                  <a:pt x="160371" y="13853"/>
                </a:cubicBezTo>
                <a:cubicBezTo>
                  <a:pt x="159593" y="13853"/>
                  <a:pt x="158814" y="14846"/>
                  <a:pt x="158814" y="14846"/>
                </a:cubicBezTo>
                <a:cubicBezTo>
                  <a:pt x="158035" y="14846"/>
                  <a:pt x="157257" y="15340"/>
                  <a:pt x="156478" y="15340"/>
                </a:cubicBezTo>
                <a:cubicBezTo>
                  <a:pt x="156478" y="15834"/>
                  <a:pt x="158035" y="16328"/>
                  <a:pt x="158035" y="16827"/>
                </a:cubicBezTo>
                <a:cubicBezTo>
                  <a:pt x="158035" y="16827"/>
                  <a:pt x="158814" y="17321"/>
                  <a:pt x="159593" y="17815"/>
                </a:cubicBezTo>
                <a:cubicBezTo>
                  <a:pt x="159593" y="17815"/>
                  <a:pt x="160371" y="18309"/>
                  <a:pt x="161150" y="18803"/>
                </a:cubicBezTo>
                <a:cubicBezTo>
                  <a:pt x="161150" y="18803"/>
                  <a:pt x="158814" y="19297"/>
                  <a:pt x="158814" y="19796"/>
                </a:cubicBezTo>
                <a:lnTo>
                  <a:pt x="160371" y="20784"/>
                </a:lnTo>
                <a:cubicBezTo>
                  <a:pt x="161150" y="21278"/>
                  <a:pt x="161150" y="21772"/>
                  <a:pt x="161928" y="21772"/>
                </a:cubicBezTo>
                <a:lnTo>
                  <a:pt x="163485" y="20784"/>
                </a:lnTo>
                <a:cubicBezTo>
                  <a:pt x="163485" y="20784"/>
                  <a:pt x="161928" y="20290"/>
                  <a:pt x="161928" y="19796"/>
                </a:cubicBezTo>
                <a:lnTo>
                  <a:pt x="164264" y="19297"/>
                </a:lnTo>
                <a:cubicBezTo>
                  <a:pt x="163485" y="18803"/>
                  <a:pt x="162706" y="18309"/>
                  <a:pt x="162706" y="17815"/>
                </a:cubicBezTo>
                <a:close/>
                <a:moveTo>
                  <a:pt x="181391" y="15834"/>
                </a:moveTo>
                <a:cubicBezTo>
                  <a:pt x="181391" y="15834"/>
                  <a:pt x="180612" y="16328"/>
                  <a:pt x="179833" y="16328"/>
                </a:cubicBezTo>
                <a:cubicBezTo>
                  <a:pt x="180612" y="16827"/>
                  <a:pt x="180612" y="17321"/>
                  <a:pt x="181391" y="17815"/>
                </a:cubicBezTo>
                <a:cubicBezTo>
                  <a:pt x="181391" y="17815"/>
                  <a:pt x="182168" y="18309"/>
                  <a:pt x="182947" y="18803"/>
                </a:cubicBezTo>
                <a:cubicBezTo>
                  <a:pt x="182947" y="18803"/>
                  <a:pt x="183726" y="17815"/>
                  <a:pt x="184504" y="17815"/>
                </a:cubicBezTo>
                <a:cubicBezTo>
                  <a:pt x="184504" y="17815"/>
                  <a:pt x="185283" y="18803"/>
                  <a:pt x="186062" y="18803"/>
                </a:cubicBezTo>
                <a:cubicBezTo>
                  <a:pt x="186062" y="18803"/>
                  <a:pt x="186840" y="18309"/>
                  <a:pt x="187618" y="18309"/>
                </a:cubicBezTo>
                <a:cubicBezTo>
                  <a:pt x="186840" y="17815"/>
                  <a:pt x="186840" y="17321"/>
                  <a:pt x="186062" y="16827"/>
                </a:cubicBezTo>
                <a:cubicBezTo>
                  <a:pt x="186062" y="16827"/>
                  <a:pt x="185283" y="15834"/>
                  <a:pt x="184504" y="15834"/>
                </a:cubicBezTo>
                <a:cubicBezTo>
                  <a:pt x="184504" y="15834"/>
                  <a:pt x="183726" y="16827"/>
                  <a:pt x="182947" y="16827"/>
                </a:cubicBezTo>
                <a:cubicBezTo>
                  <a:pt x="182947" y="16827"/>
                  <a:pt x="182168" y="15340"/>
                  <a:pt x="181391" y="15834"/>
                </a:cubicBezTo>
                <a:close/>
                <a:moveTo>
                  <a:pt x="188397" y="12371"/>
                </a:moveTo>
                <a:cubicBezTo>
                  <a:pt x="188397" y="12371"/>
                  <a:pt x="186840" y="13359"/>
                  <a:pt x="186840" y="12865"/>
                </a:cubicBezTo>
                <a:cubicBezTo>
                  <a:pt x="186840" y="12865"/>
                  <a:pt x="186062" y="11877"/>
                  <a:pt x="185283" y="11877"/>
                </a:cubicBezTo>
                <a:cubicBezTo>
                  <a:pt x="185283" y="12371"/>
                  <a:pt x="183726" y="12371"/>
                  <a:pt x="183726" y="12865"/>
                </a:cubicBezTo>
                <a:lnTo>
                  <a:pt x="185283" y="13853"/>
                </a:lnTo>
                <a:cubicBezTo>
                  <a:pt x="185283" y="13853"/>
                  <a:pt x="186062" y="14846"/>
                  <a:pt x="186840" y="14846"/>
                </a:cubicBezTo>
                <a:cubicBezTo>
                  <a:pt x="186840" y="14846"/>
                  <a:pt x="187618" y="14352"/>
                  <a:pt x="188397" y="14352"/>
                </a:cubicBezTo>
                <a:lnTo>
                  <a:pt x="189954" y="13359"/>
                </a:lnTo>
                <a:cubicBezTo>
                  <a:pt x="189954" y="13359"/>
                  <a:pt x="189175" y="12371"/>
                  <a:pt x="188397" y="12371"/>
                </a:cubicBezTo>
                <a:close/>
                <a:moveTo>
                  <a:pt x="193068" y="22266"/>
                </a:moveTo>
                <a:cubicBezTo>
                  <a:pt x="192290" y="22266"/>
                  <a:pt x="191511" y="23259"/>
                  <a:pt x="190733" y="23259"/>
                </a:cubicBezTo>
                <a:lnTo>
                  <a:pt x="189954" y="22266"/>
                </a:lnTo>
                <a:cubicBezTo>
                  <a:pt x="189175" y="22266"/>
                  <a:pt x="188397" y="23259"/>
                  <a:pt x="187618" y="23259"/>
                </a:cubicBezTo>
                <a:cubicBezTo>
                  <a:pt x="187618" y="23259"/>
                  <a:pt x="186840" y="22266"/>
                  <a:pt x="186840" y="21772"/>
                </a:cubicBezTo>
                <a:cubicBezTo>
                  <a:pt x="186840" y="22266"/>
                  <a:pt x="185283" y="22266"/>
                  <a:pt x="185283" y="22761"/>
                </a:cubicBezTo>
                <a:cubicBezTo>
                  <a:pt x="184504" y="23259"/>
                  <a:pt x="186062" y="23753"/>
                  <a:pt x="186062" y="23753"/>
                </a:cubicBezTo>
                <a:cubicBezTo>
                  <a:pt x="186840" y="24247"/>
                  <a:pt x="186840" y="24741"/>
                  <a:pt x="187618" y="25236"/>
                </a:cubicBezTo>
                <a:cubicBezTo>
                  <a:pt x="188397" y="25236"/>
                  <a:pt x="188397" y="25730"/>
                  <a:pt x="189175" y="26224"/>
                </a:cubicBezTo>
                <a:cubicBezTo>
                  <a:pt x="189175" y="25730"/>
                  <a:pt x="189954" y="25730"/>
                  <a:pt x="190733" y="25236"/>
                </a:cubicBezTo>
                <a:cubicBezTo>
                  <a:pt x="191511" y="24741"/>
                  <a:pt x="193068" y="24247"/>
                  <a:pt x="193846" y="23753"/>
                </a:cubicBezTo>
                <a:cubicBezTo>
                  <a:pt x="193846" y="23753"/>
                  <a:pt x="193068" y="22761"/>
                  <a:pt x="193068" y="22266"/>
                </a:cubicBezTo>
                <a:close/>
                <a:moveTo>
                  <a:pt x="214866" y="22266"/>
                </a:moveTo>
                <a:cubicBezTo>
                  <a:pt x="214087" y="22266"/>
                  <a:pt x="214087" y="21278"/>
                  <a:pt x="213309" y="21278"/>
                </a:cubicBezTo>
                <a:lnTo>
                  <a:pt x="211752" y="22266"/>
                </a:lnTo>
                <a:cubicBezTo>
                  <a:pt x="210973" y="22266"/>
                  <a:pt x="210195" y="20784"/>
                  <a:pt x="210195" y="21278"/>
                </a:cubicBezTo>
                <a:cubicBezTo>
                  <a:pt x="209416" y="21278"/>
                  <a:pt x="209416" y="21772"/>
                  <a:pt x="208638" y="21772"/>
                </a:cubicBezTo>
                <a:cubicBezTo>
                  <a:pt x="208638" y="22266"/>
                  <a:pt x="209416" y="22761"/>
                  <a:pt x="210195" y="22761"/>
                </a:cubicBezTo>
                <a:cubicBezTo>
                  <a:pt x="210195" y="23259"/>
                  <a:pt x="210973" y="23753"/>
                  <a:pt x="210973" y="24247"/>
                </a:cubicBezTo>
                <a:lnTo>
                  <a:pt x="212531" y="25236"/>
                </a:lnTo>
                <a:lnTo>
                  <a:pt x="214087" y="24247"/>
                </a:lnTo>
                <a:cubicBezTo>
                  <a:pt x="214866" y="24247"/>
                  <a:pt x="215644" y="23753"/>
                  <a:pt x="215644" y="23259"/>
                </a:cubicBezTo>
                <a:cubicBezTo>
                  <a:pt x="215644" y="23259"/>
                  <a:pt x="214866" y="22761"/>
                  <a:pt x="214866" y="22266"/>
                </a:cubicBezTo>
                <a:close/>
                <a:moveTo>
                  <a:pt x="224208" y="23259"/>
                </a:moveTo>
                <a:cubicBezTo>
                  <a:pt x="223430" y="22761"/>
                  <a:pt x="222651" y="22266"/>
                  <a:pt x="222651" y="22266"/>
                </a:cubicBezTo>
                <a:cubicBezTo>
                  <a:pt x="222651" y="21772"/>
                  <a:pt x="221094" y="21278"/>
                  <a:pt x="221094" y="20784"/>
                </a:cubicBezTo>
                <a:lnTo>
                  <a:pt x="222651" y="20290"/>
                </a:lnTo>
                <a:cubicBezTo>
                  <a:pt x="222651" y="19796"/>
                  <a:pt x="221873" y="19297"/>
                  <a:pt x="221873" y="18803"/>
                </a:cubicBezTo>
                <a:cubicBezTo>
                  <a:pt x="221094" y="18803"/>
                  <a:pt x="221094" y="18309"/>
                  <a:pt x="220315" y="17815"/>
                </a:cubicBezTo>
                <a:cubicBezTo>
                  <a:pt x="219537" y="17321"/>
                  <a:pt x="219537" y="17321"/>
                  <a:pt x="218759" y="16827"/>
                </a:cubicBezTo>
                <a:cubicBezTo>
                  <a:pt x="218759" y="17321"/>
                  <a:pt x="217202" y="17321"/>
                  <a:pt x="217202" y="17815"/>
                </a:cubicBezTo>
                <a:cubicBezTo>
                  <a:pt x="217202" y="17815"/>
                  <a:pt x="218759" y="18309"/>
                  <a:pt x="218759" y="18803"/>
                </a:cubicBezTo>
                <a:cubicBezTo>
                  <a:pt x="218759" y="19297"/>
                  <a:pt x="219537" y="19796"/>
                  <a:pt x="219537" y="19796"/>
                </a:cubicBezTo>
                <a:cubicBezTo>
                  <a:pt x="220315" y="19796"/>
                  <a:pt x="221094" y="20784"/>
                  <a:pt x="221094" y="20784"/>
                </a:cubicBezTo>
                <a:cubicBezTo>
                  <a:pt x="221094" y="21278"/>
                  <a:pt x="219537" y="21772"/>
                  <a:pt x="219537" y="21772"/>
                </a:cubicBezTo>
                <a:cubicBezTo>
                  <a:pt x="219537" y="22266"/>
                  <a:pt x="220315" y="22761"/>
                  <a:pt x="221094" y="22761"/>
                </a:cubicBezTo>
                <a:cubicBezTo>
                  <a:pt x="221094" y="23259"/>
                  <a:pt x="221873" y="23753"/>
                  <a:pt x="221873" y="24247"/>
                </a:cubicBezTo>
                <a:lnTo>
                  <a:pt x="220315" y="24741"/>
                </a:lnTo>
                <a:cubicBezTo>
                  <a:pt x="220315" y="25236"/>
                  <a:pt x="221873" y="25730"/>
                  <a:pt x="221873" y="25730"/>
                </a:cubicBezTo>
                <a:cubicBezTo>
                  <a:pt x="221873" y="26224"/>
                  <a:pt x="222651" y="26722"/>
                  <a:pt x="222651" y="27216"/>
                </a:cubicBezTo>
                <a:cubicBezTo>
                  <a:pt x="223430" y="26722"/>
                  <a:pt x="224986" y="26722"/>
                  <a:pt x="224986" y="26224"/>
                </a:cubicBezTo>
                <a:cubicBezTo>
                  <a:pt x="224986" y="25730"/>
                  <a:pt x="223430" y="25236"/>
                  <a:pt x="223430" y="25236"/>
                </a:cubicBezTo>
                <a:cubicBezTo>
                  <a:pt x="223430" y="24741"/>
                  <a:pt x="221873" y="24247"/>
                  <a:pt x="221873" y="24247"/>
                </a:cubicBezTo>
                <a:cubicBezTo>
                  <a:pt x="221873" y="23753"/>
                  <a:pt x="224208" y="23259"/>
                  <a:pt x="224208" y="23259"/>
                </a:cubicBezTo>
                <a:close/>
                <a:moveTo>
                  <a:pt x="234329" y="25236"/>
                </a:moveTo>
                <a:cubicBezTo>
                  <a:pt x="234329" y="24741"/>
                  <a:pt x="233550" y="24247"/>
                  <a:pt x="232772" y="23753"/>
                </a:cubicBezTo>
                <a:lnTo>
                  <a:pt x="231993" y="22761"/>
                </a:lnTo>
                <a:cubicBezTo>
                  <a:pt x="231214" y="22761"/>
                  <a:pt x="230436" y="23753"/>
                  <a:pt x="229658" y="23753"/>
                </a:cubicBezTo>
                <a:cubicBezTo>
                  <a:pt x="229658" y="23753"/>
                  <a:pt x="228101" y="24247"/>
                  <a:pt x="228101" y="24741"/>
                </a:cubicBezTo>
                <a:lnTo>
                  <a:pt x="229658" y="25730"/>
                </a:lnTo>
                <a:cubicBezTo>
                  <a:pt x="230436" y="25730"/>
                  <a:pt x="230436" y="24741"/>
                  <a:pt x="231214" y="24741"/>
                </a:cubicBezTo>
                <a:cubicBezTo>
                  <a:pt x="231993" y="25730"/>
                  <a:pt x="232772" y="26224"/>
                  <a:pt x="234329" y="27216"/>
                </a:cubicBezTo>
                <a:cubicBezTo>
                  <a:pt x="234329" y="26722"/>
                  <a:pt x="235885" y="26722"/>
                  <a:pt x="235885" y="26224"/>
                </a:cubicBezTo>
                <a:cubicBezTo>
                  <a:pt x="235885" y="25730"/>
                  <a:pt x="234329" y="25236"/>
                  <a:pt x="234329" y="25236"/>
                </a:cubicBezTo>
                <a:close/>
                <a:moveTo>
                  <a:pt x="298166" y="18803"/>
                </a:moveTo>
                <a:lnTo>
                  <a:pt x="296609" y="19297"/>
                </a:lnTo>
                <a:cubicBezTo>
                  <a:pt x="295830" y="19796"/>
                  <a:pt x="295051" y="20290"/>
                  <a:pt x="294274" y="20290"/>
                </a:cubicBezTo>
                <a:lnTo>
                  <a:pt x="293495" y="19297"/>
                </a:lnTo>
                <a:cubicBezTo>
                  <a:pt x="292716" y="19297"/>
                  <a:pt x="291938" y="20290"/>
                  <a:pt x="291938" y="19796"/>
                </a:cubicBezTo>
                <a:cubicBezTo>
                  <a:pt x="291159" y="19796"/>
                  <a:pt x="290381" y="19297"/>
                  <a:pt x="290381" y="18803"/>
                </a:cubicBezTo>
                <a:cubicBezTo>
                  <a:pt x="289602" y="18803"/>
                  <a:pt x="289602" y="18309"/>
                  <a:pt x="288824" y="17815"/>
                </a:cubicBezTo>
                <a:cubicBezTo>
                  <a:pt x="288824" y="18309"/>
                  <a:pt x="287267" y="18309"/>
                  <a:pt x="287267" y="18803"/>
                </a:cubicBezTo>
                <a:cubicBezTo>
                  <a:pt x="287267" y="18803"/>
                  <a:pt x="288046" y="19297"/>
                  <a:pt x="288824" y="19796"/>
                </a:cubicBezTo>
                <a:cubicBezTo>
                  <a:pt x="288824" y="20290"/>
                  <a:pt x="289602" y="20784"/>
                  <a:pt x="289602" y="20784"/>
                </a:cubicBezTo>
                <a:cubicBezTo>
                  <a:pt x="290381" y="21278"/>
                  <a:pt x="290381" y="21772"/>
                  <a:pt x="291159" y="21772"/>
                </a:cubicBezTo>
                <a:cubicBezTo>
                  <a:pt x="291159" y="22266"/>
                  <a:pt x="292716" y="21278"/>
                  <a:pt x="292716" y="21278"/>
                </a:cubicBezTo>
                <a:cubicBezTo>
                  <a:pt x="293495" y="21278"/>
                  <a:pt x="294274" y="22266"/>
                  <a:pt x="294274" y="22266"/>
                </a:cubicBezTo>
                <a:cubicBezTo>
                  <a:pt x="295051" y="22266"/>
                  <a:pt x="295830" y="21772"/>
                  <a:pt x="295830" y="21278"/>
                </a:cubicBezTo>
                <a:cubicBezTo>
                  <a:pt x="296609" y="21278"/>
                  <a:pt x="297387" y="20784"/>
                  <a:pt x="297387" y="20784"/>
                </a:cubicBezTo>
                <a:cubicBezTo>
                  <a:pt x="298166" y="20290"/>
                  <a:pt x="298945" y="19796"/>
                  <a:pt x="299722" y="19796"/>
                </a:cubicBezTo>
                <a:cubicBezTo>
                  <a:pt x="298945" y="19796"/>
                  <a:pt x="298945" y="18803"/>
                  <a:pt x="298166" y="18803"/>
                </a:cubicBezTo>
                <a:close/>
                <a:moveTo>
                  <a:pt x="310621" y="17815"/>
                </a:moveTo>
                <a:cubicBezTo>
                  <a:pt x="309844" y="16827"/>
                  <a:pt x="309065" y="16328"/>
                  <a:pt x="308286" y="15340"/>
                </a:cubicBezTo>
                <a:cubicBezTo>
                  <a:pt x="306729" y="15834"/>
                  <a:pt x="305951" y="16827"/>
                  <a:pt x="304394" y="17321"/>
                </a:cubicBezTo>
                <a:cubicBezTo>
                  <a:pt x="305172" y="17815"/>
                  <a:pt x="306729" y="18803"/>
                  <a:pt x="307508" y="19297"/>
                </a:cubicBezTo>
                <a:cubicBezTo>
                  <a:pt x="308286" y="20290"/>
                  <a:pt x="309065" y="20784"/>
                  <a:pt x="309844" y="21772"/>
                </a:cubicBezTo>
                <a:cubicBezTo>
                  <a:pt x="310621" y="21772"/>
                  <a:pt x="310621" y="22266"/>
                  <a:pt x="311400" y="22761"/>
                </a:cubicBezTo>
                <a:cubicBezTo>
                  <a:pt x="312179" y="22266"/>
                  <a:pt x="313736" y="21772"/>
                  <a:pt x="314515" y="20784"/>
                </a:cubicBezTo>
                <a:cubicBezTo>
                  <a:pt x="313736" y="20290"/>
                  <a:pt x="312957" y="19796"/>
                  <a:pt x="312179" y="18803"/>
                </a:cubicBezTo>
                <a:cubicBezTo>
                  <a:pt x="311400" y="18309"/>
                  <a:pt x="311400" y="18309"/>
                  <a:pt x="310621" y="17815"/>
                </a:cubicBezTo>
                <a:close/>
                <a:moveTo>
                  <a:pt x="319186" y="13359"/>
                </a:moveTo>
                <a:cubicBezTo>
                  <a:pt x="318407" y="12865"/>
                  <a:pt x="317628" y="11877"/>
                  <a:pt x="316850" y="11383"/>
                </a:cubicBezTo>
                <a:cubicBezTo>
                  <a:pt x="316071" y="11383"/>
                  <a:pt x="315293" y="11877"/>
                  <a:pt x="315293" y="12371"/>
                </a:cubicBezTo>
                <a:cubicBezTo>
                  <a:pt x="314515" y="12371"/>
                  <a:pt x="312957" y="12865"/>
                  <a:pt x="312957" y="12865"/>
                </a:cubicBezTo>
                <a:cubicBezTo>
                  <a:pt x="312957" y="13359"/>
                  <a:pt x="314515" y="13853"/>
                  <a:pt x="314515" y="13853"/>
                </a:cubicBezTo>
                <a:cubicBezTo>
                  <a:pt x="315293" y="14352"/>
                  <a:pt x="315293" y="14846"/>
                  <a:pt x="316071" y="15340"/>
                </a:cubicBezTo>
                <a:cubicBezTo>
                  <a:pt x="316071" y="15340"/>
                  <a:pt x="316850" y="16328"/>
                  <a:pt x="317628" y="16328"/>
                </a:cubicBezTo>
                <a:lnTo>
                  <a:pt x="319186" y="15340"/>
                </a:lnTo>
                <a:lnTo>
                  <a:pt x="320743" y="14846"/>
                </a:lnTo>
                <a:cubicBezTo>
                  <a:pt x="320743" y="14352"/>
                  <a:pt x="319964" y="13853"/>
                  <a:pt x="319186" y="13359"/>
                </a:cubicBezTo>
                <a:close/>
                <a:moveTo>
                  <a:pt x="343319" y="12371"/>
                </a:moveTo>
                <a:cubicBezTo>
                  <a:pt x="342540" y="12371"/>
                  <a:pt x="342540" y="11877"/>
                  <a:pt x="341761" y="11383"/>
                </a:cubicBezTo>
                <a:cubicBezTo>
                  <a:pt x="341761" y="11383"/>
                  <a:pt x="340984" y="10390"/>
                  <a:pt x="340205" y="10390"/>
                </a:cubicBezTo>
                <a:cubicBezTo>
                  <a:pt x="340205" y="10390"/>
                  <a:pt x="339426" y="10888"/>
                  <a:pt x="338648" y="11383"/>
                </a:cubicBezTo>
                <a:cubicBezTo>
                  <a:pt x="337869" y="11383"/>
                  <a:pt x="337869" y="11877"/>
                  <a:pt x="337091" y="11877"/>
                </a:cubicBezTo>
                <a:cubicBezTo>
                  <a:pt x="336312" y="11877"/>
                  <a:pt x="336312" y="11383"/>
                  <a:pt x="335534" y="10888"/>
                </a:cubicBezTo>
                <a:cubicBezTo>
                  <a:pt x="335534" y="11383"/>
                  <a:pt x="333977" y="11383"/>
                  <a:pt x="333977" y="11877"/>
                </a:cubicBezTo>
                <a:cubicBezTo>
                  <a:pt x="333977" y="11877"/>
                  <a:pt x="334756" y="12865"/>
                  <a:pt x="335534" y="12865"/>
                </a:cubicBezTo>
                <a:cubicBezTo>
                  <a:pt x="335534" y="13359"/>
                  <a:pt x="336312" y="13853"/>
                  <a:pt x="336312" y="13853"/>
                </a:cubicBezTo>
                <a:cubicBezTo>
                  <a:pt x="337091" y="14352"/>
                  <a:pt x="337091" y="14846"/>
                  <a:pt x="337869" y="14846"/>
                </a:cubicBezTo>
                <a:cubicBezTo>
                  <a:pt x="338648" y="15340"/>
                  <a:pt x="339426" y="14352"/>
                  <a:pt x="339426" y="14352"/>
                </a:cubicBezTo>
                <a:cubicBezTo>
                  <a:pt x="340205" y="14352"/>
                  <a:pt x="340984" y="13359"/>
                  <a:pt x="340984" y="13359"/>
                </a:cubicBezTo>
                <a:cubicBezTo>
                  <a:pt x="341761" y="13359"/>
                  <a:pt x="342540" y="14352"/>
                  <a:pt x="342540" y="14352"/>
                </a:cubicBezTo>
                <a:lnTo>
                  <a:pt x="344097" y="13853"/>
                </a:lnTo>
                <a:cubicBezTo>
                  <a:pt x="344097" y="13359"/>
                  <a:pt x="343319" y="12865"/>
                  <a:pt x="343319" y="12371"/>
                </a:cubicBezTo>
                <a:close/>
                <a:moveTo>
                  <a:pt x="362781" y="24247"/>
                </a:moveTo>
                <a:lnTo>
                  <a:pt x="364338" y="23259"/>
                </a:lnTo>
                <a:lnTo>
                  <a:pt x="362781" y="22266"/>
                </a:lnTo>
                <a:cubicBezTo>
                  <a:pt x="362781" y="22266"/>
                  <a:pt x="361225" y="23259"/>
                  <a:pt x="361225" y="22761"/>
                </a:cubicBezTo>
                <a:cubicBezTo>
                  <a:pt x="360446" y="22761"/>
                  <a:pt x="360446" y="22266"/>
                  <a:pt x="359667" y="21772"/>
                </a:cubicBezTo>
                <a:cubicBezTo>
                  <a:pt x="359667" y="22266"/>
                  <a:pt x="358110" y="22266"/>
                  <a:pt x="358110" y="22761"/>
                </a:cubicBezTo>
                <a:cubicBezTo>
                  <a:pt x="358110" y="23259"/>
                  <a:pt x="359667" y="23753"/>
                  <a:pt x="359667" y="23753"/>
                </a:cubicBezTo>
                <a:cubicBezTo>
                  <a:pt x="359667" y="24247"/>
                  <a:pt x="360446" y="24741"/>
                  <a:pt x="360446" y="24741"/>
                </a:cubicBezTo>
                <a:cubicBezTo>
                  <a:pt x="360446" y="25236"/>
                  <a:pt x="358889" y="25730"/>
                  <a:pt x="358889" y="25730"/>
                </a:cubicBezTo>
                <a:cubicBezTo>
                  <a:pt x="358889" y="26224"/>
                  <a:pt x="360446" y="26722"/>
                  <a:pt x="360446" y="26722"/>
                </a:cubicBezTo>
                <a:cubicBezTo>
                  <a:pt x="360446" y="27216"/>
                  <a:pt x="358889" y="27711"/>
                  <a:pt x="358889" y="27711"/>
                </a:cubicBezTo>
                <a:cubicBezTo>
                  <a:pt x="358889" y="28205"/>
                  <a:pt x="359667" y="28699"/>
                  <a:pt x="359667" y="28699"/>
                </a:cubicBezTo>
                <a:cubicBezTo>
                  <a:pt x="360446" y="28699"/>
                  <a:pt x="361225" y="27711"/>
                  <a:pt x="362003" y="28205"/>
                </a:cubicBezTo>
                <a:lnTo>
                  <a:pt x="362781" y="29197"/>
                </a:lnTo>
                <a:cubicBezTo>
                  <a:pt x="363560" y="28699"/>
                  <a:pt x="364338" y="28699"/>
                  <a:pt x="364338" y="28205"/>
                </a:cubicBezTo>
                <a:cubicBezTo>
                  <a:pt x="365117" y="28205"/>
                  <a:pt x="363560" y="27216"/>
                  <a:pt x="363560" y="27216"/>
                </a:cubicBezTo>
                <a:cubicBezTo>
                  <a:pt x="362781" y="26722"/>
                  <a:pt x="362003" y="26224"/>
                  <a:pt x="362003" y="26224"/>
                </a:cubicBezTo>
                <a:cubicBezTo>
                  <a:pt x="362003" y="25730"/>
                  <a:pt x="360446" y="25236"/>
                  <a:pt x="360446" y="24741"/>
                </a:cubicBezTo>
                <a:cubicBezTo>
                  <a:pt x="360446" y="24741"/>
                  <a:pt x="362003" y="24247"/>
                  <a:pt x="362781" y="24247"/>
                </a:cubicBezTo>
                <a:close/>
                <a:moveTo>
                  <a:pt x="377573" y="18309"/>
                </a:moveTo>
                <a:lnTo>
                  <a:pt x="376016" y="19297"/>
                </a:lnTo>
                <a:cubicBezTo>
                  <a:pt x="375237" y="19297"/>
                  <a:pt x="375237" y="18309"/>
                  <a:pt x="374459" y="18309"/>
                </a:cubicBezTo>
                <a:lnTo>
                  <a:pt x="372902" y="18803"/>
                </a:lnTo>
                <a:cubicBezTo>
                  <a:pt x="372902" y="19297"/>
                  <a:pt x="373680" y="19796"/>
                  <a:pt x="374459" y="20290"/>
                </a:cubicBezTo>
                <a:lnTo>
                  <a:pt x="375237" y="21278"/>
                </a:lnTo>
                <a:cubicBezTo>
                  <a:pt x="376016" y="21278"/>
                  <a:pt x="376795" y="20290"/>
                  <a:pt x="377573" y="20290"/>
                </a:cubicBezTo>
                <a:lnTo>
                  <a:pt x="379130" y="19796"/>
                </a:lnTo>
                <a:cubicBezTo>
                  <a:pt x="379130" y="19297"/>
                  <a:pt x="377573" y="18803"/>
                  <a:pt x="377573" y="18309"/>
                </a:cubicBezTo>
                <a:close/>
                <a:moveTo>
                  <a:pt x="390807" y="22761"/>
                </a:moveTo>
                <a:cubicBezTo>
                  <a:pt x="390807" y="22266"/>
                  <a:pt x="390029" y="21278"/>
                  <a:pt x="389251" y="21278"/>
                </a:cubicBezTo>
                <a:cubicBezTo>
                  <a:pt x="389251" y="21278"/>
                  <a:pt x="388472" y="22266"/>
                  <a:pt x="387694" y="22266"/>
                </a:cubicBezTo>
                <a:cubicBezTo>
                  <a:pt x="386915" y="22266"/>
                  <a:pt x="386915" y="21278"/>
                  <a:pt x="386136" y="21278"/>
                </a:cubicBezTo>
                <a:cubicBezTo>
                  <a:pt x="386136" y="21278"/>
                  <a:pt x="384579" y="21772"/>
                  <a:pt x="384579" y="22266"/>
                </a:cubicBezTo>
                <a:cubicBezTo>
                  <a:pt x="384579" y="22266"/>
                  <a:pt x="386136" y="22761"/>
                  <a:pt x="386136" y="23259"/>
                </a:cubicBezTo>
                <a:cubicBezTo>
                  <a:pt x="386136" y="23753"/>
                  <a:pt x="386915" y="23753"/>
                  <a:pt x="387694" y="24247"/>
                </a:cubicBezTo>
                <a:lnTo>
                  <a:pt x="388472" y="25236"/>
                </a:lnTo>
                <a:cubicBezTo>
                  <a:pt x="389251" y="25236"/>
                  <a:pt x="390029" y="24741"/>
                  <a:pt x="390807" y="24741"/>
                </a:cubicBezTo>
                <a:cubicBezTo>
                  <a:pt x="390029" y="24247"/>
                  <a:pt x="389251" y="23753"/>
                  <a:pt x="389251" y="23259"/>
                </a:cubicBezTo>
                <a:lnTo>
                  <a:pt x="390807" y="22761"/>
                </a:lnTo>
                <a:close/>
                <a:moveTo>
                  <a:pt x="411827" y="19297"/>
                </a:moveTo>
                <a:cubicBezTo>
                  <a:pt x="411827" y="19297"/>
                  <a:pt x="411049" y="18309"/>
                  <a:pt x="410270" y="18309"/>
                </a:cubicBezTo>
                <a:cubicBezTo>
                  <a:pt x="410270" y="18309"/>
                  <a:pt x="408713" y="18803"/>
                  <a:pt x="408713" y="19297"/>
                </a:cubicBezTo>
                <a:lnTo>
                  <a:pt x="407156" y="19796"/>
                </a:lnTo>
                <a:cubicBezTo>
                  <a:pt x="407156" y="20290"/>
                  <a:pt x="407934" y="21278"/>
                  <a:pt x="408713" y="21278"/>
                </a:cubicBezTo>
                <a:cubicBezTo>
                  <a:pt x="408713" y="21278"/>
                  <a:pt x="409492" y="20290"/>
                  <a:pt x="410270" y="20290"/>
                </a:cubicBezTo>
                <a:lnTo>
                  <a:pt x="411049" y="21278"/>
                </a:lnTo>
                <a:cubicBezTo>
                  <a:pt x="411049" y="21772"/>
                  <a:pt x="409492" y="21772"/>
                  <a:pt x="409492" y="22266"/>
                </a:cubicBezTo>
                <a:lnTo>
                  <a:pt x="411049" y="23259"/>
                </a:lnTo>
                <a:cubicBezTo>
                  <a:pt x="411049" y="23259"/>
                  <a:pt x="412605" y="22761"/>
                  <a:pt x="412605" y="22266"/>
                </a:cubicBezTo>
                <a:lnTo>
                  <a:pt x="411049" y="21278"/>
                </a:lnTo>
                <a:cubicBezTo>
                  <a:pt x="411827" y="20784"/>
                  <a:pt x="412605" y="20784"/>
                  <a:pt x="413384" y="20290"/>
                </a:cubicBezTo>
                <a:cubicBezTo>
                  <a:pt x="412605" y="20290"/>
                  <a:pt x="412605" y="19796"/>
                  <a:pt x="411827" y="19297"/>
                </a:cubicBezTo>
                <a:close/>
                <a:moveTo>
                  <a:pt x="443745" y="16328"/>
                </a:moveTo>
                <a:cubicBezTo>
                  <a:pt x="442968" y="15834"/>
                  <a:pt x="442968" y="15340"/>
                  <a:pt x="442189" y="14846"/>
                </a:cubicBezTo>
                <a:lnTo>
                  <a:pt x="441410" y="13853"/>
                </a:lnTo>
                <a:cubicBezTo>
                  <a:pt x="440632" y="13853"/>
                  <a:pt x="439853" y="14846"/>
                  <a:pt x="439074" y="14846"/>
                </a:cubicBezTo>
                <a:cubicBezTo>
                  <a:pt x="439853" y="15340"/>
                  <a:pt x="441410" y="16328"/>
                  <a:pt x="442189" y="16827"/>
                </a:cubicBezTo>
                <a:cubicBezTo>
                  <a:pt x="442189" y="17321"/>
                  <a:pt x="442968" y="17815"/>
                  <a:pt x="442968" y="18309"/>
                </a:cubicBezTo>
                <a:cubicBezTo>
                  <a:pt x="443745" y="18309"/>
                  <a:pt x="444524" y="19297"/>
                  <a:pt x="444524" y="19297"/>
                </a:cubicBezTo>
                <a:cubicBezTo>
                  <a:pt x="445303" y="19297"/>
                  <a:pt x="446081" y="18309"/>
                  <a:pt x="446081" y="18309"/>
                </a:cubicBezTo>
                <a:cubicBezTo>
                  <a:pt x="445303" y="17815"/>
                  <a:pt x="444524" y="16827"/>
                  <a:pt x="443745" y="16328"/>
                </a:cubicBezTo>
                <a:close/>
                <a:moveTo>
                  <a:pt x="482671" y="23259"/>
                </a:moveTo>
                <a:lnTo>
                  <a:pt x="481113" y="24247"/>
                </a:lnTo>
                <a:lnTo>
                  <a:pt x="479557" y="25236"/>
                </a:lnTo>
                <a:cubicBezTo>
                  <a:pt x="478778" y="25236"/>
                  <a:pt x="478000" y="24247"/>
                  <a:pt x="478000" y="24247"/>
                </a:cubicBezTo>
                <a:cubicBezTo>
                  <a:pt x="477221" y="23753"/>
                  <a:pt x="477221" y="23259"/>
                  <a:pt x="476443" y="22761"/>
                </a:cubicBezTo>
                <a:cubicBezTo>
                  <a:pt x="476443" y="23259"/>
                  <a:pt x="474885" y="23259"/>
                  <a:pt x="474885" y="23753"/>
                </a:cubicBezTo>
                <a:cubicBezTo>
                  <a:pt x="474885" y="24247"/>
                  <a:pt x="475664" y="24741"/>
                  <a:pt x="476443" y="24741"/>
                </a:cubicBezTo>
                <a:cubicBezTo>
                  <a:pt x="476443" y="25236"/>
                  <a:pt x="477221" y="25730"/>
                  <a:pt x="477221" y="26224"/>
                </a:cubicBezTo>
                <a:cubicBezTo>
                  <a:pt x="478000" y="26224"/>
                  <a:pt x="478778" y="27216"/>
                  <a:pt x="478778" y="27216"/>
                </a:cubicBezTo>
                <a:cubicBezTo>
                  <a:pt x="479557" y="27216"/>
                  <a:pt x="480335" y="26224"/>
                  <a:pt x="480335" y="26224"/>
                </a:cubicBezTo>
                <a:cubicBezTo>
                  <a:pt x="481113" y="26224"/>
                  <a:pt x="481113" y="27216"/>
                  <a:pt x="481892" y="27216"/>
                </a:cubicBezTo>
                <a:cubicBezTo>
                  <a:pt x="482671" y="27216"/>
                  <a:pt x="483449" y="26722"/>
                  <a:pt x="483449" y="26722"/>
                </a:cubicBezTo>
                <a:cubicBezTo>
                  <a:pt x="483449" y="26224"/>
                  <a:pt x="481892" y="25730"/>
                  <a:pt x="481892" y="25236"/>
                </a:cubicBezTo>
                <a:cubicBezTo>
                  <a:pt x="482671" y="25236"/>
                  <a:pt x="484228" y="24741"/>
                  <a:pt x="484228" y="24741"/>
                </a:cubicBezTo>
                <a:cubicBezTo>
                  <a:pt x="484228" y="24247"/>
                  <a:pt x="482671" y="23259"/>
                  <a:pt x="482671" y="23259"/>
                </a:cubicBezTo>
                <a:close/>
                <a:moveTo>
                  <a:pt x="488899" y="23753"/>
                </a:moveTo>
                <a:cubicBezTo>
                  <a:pt x="488120" y="23753"/>
                  <a:pt x="488120" y="23259"/>
                  <a:pt x="487342" y="22761"/>
                </a:cubicBezTo>
                <a:cubicBezTo>
                  <a:pt x="487342" y="23259"/>
                  <a:pt x="485784" y="23259"/>
                  <a:pt x="485784" y="23753"/>
                </a:cubicBezTo>
                <a:cubicBezTo>
                  <a:pt x="485784" y="23753"/>
                  <a:pt x="486563" y="24741"/>
                  <a:pt x="487342" y="24741"/>
                </a:cubicBezTo>
                <a:cubicBezTo>
                  <a:pt x="487342" y="25236"/>
                  <a:pt x="488120" y="25730"/>
                  <a:pt x="488120" y="25730"/>
                </a:cubicBezTo>
                <a:cubicBezTo>
                  <a:pt x="488899" y="26224"/>
                  <a:pt x="489678" y="27216"/>
                  <a:pt x="489678" y="27216"/>
                </a:cubicBezTo>
                <a:cubicBezTo>
                  <a:pt x="490456" y="27216"/>
                  <a:pt x="491234" y="26224"/>
                  <a:pt x="491234" y="26224"/>
                </a:cubicBezTo>
                <a:cubicBezTo>
                  <a:pt x="490456" y="25236"/>
                  <a:pt x="489678" y="24741"/>
                  <a:pt x="488899" y="23753"/>
                </a:cubicBezTo>
                <a:close/>
                <a:moveTo>
                  <a:pt x="513811" y="24247"/>
                </a:moveTo>
                <a:cubicBezTo>
                  <a:pt x="513811" y="23753"/>
                  <a:pt x="513032" y="23259"/>
                  <a:pt x="512253" y="23259"/>
                </a:cubicBezTo>
                <a:cubicBezTo>
                  <a:pt x="512253" y="22761"/>
                  <a:pt x="510697" y="23753"/>
                  <a:pt x="510697" y="23753"/>
                </a:cubicBezTo>
                <a:cubicBezTo>
                  <a:pt x="509918" y="23753"/>
                  <a:pt x="509918" y="22761"/>
                  <a:pt x="509140" y="22761"/>
                </a:cubicBezTo>
                <a:lnTo>
                  <a:pt x="508361" y="21772"/>
                </a:lnTo>
                <a:cubicBezTo>
                  <a:pt x="507583" y="21772"/>
                  <a:pt x="506804" y="22266"/>
                  <a:pt x="506026" y="22266"/>
                </a:cubicBezTo>
                <a:cubicBezTo>
                  <a:pt x="506026" y="22761"/>
                  <a:pt x="505248" y="23259"/>
                  <a:pt x="504469" y="23259"/>
                </a:cubicBezTo>
                <a:cubicBezTo>
                  <a:pt x="505248" y="23753"/>
                  <a:pt x="505248" y="24247"/>
                  <a:pt x="506026" y="24247"/>
                </a:cubicBezTo>
                <a:cubicBezTo>
                  <a:pt x="506026" y="24741"/>
                  <a:pt x="506804" y="25236"/>
                  <a:pt x="507583" y="25730"/>
                </a:cubicBezTo>
                <a:lnTo>
                  <a:pt x="508361" y="26722"/>
                </a:lnTo>
                <a:lnTo>
                  <a:pt x="509918" y="25730"/>
                </a:lnTo>
                <a:cubicBezTo>
                  <a:pt x="510697" y="25730"/>
                  <a:pt x="511476" y="24741"/>
                  <a:pt x="512253" y="24741"/>
                </a:cubicBezTo>
                <a:cubicBezTo>
                  <a:pt x="512253" y="25236"/>
                  <a:pt x="513032" y="25730"/>
                  <a:pt x="513032" y="26224"/>
                </a:cubicBezTo>
                <a:cubicBezTo>
                  <a:pt x="513811" y="25730"/>
                  <a:pt x="515368" y="25730"/>
                  <a:pt x="515368" y="25236"/>
                </a:cubicBezTo>
                <a:lnTo>
                  <a:pt x="513811" y="24247"/>
                </a:lnTo>
                <a:close/>
                <a:moveTo>
                  <a:pt x="542616" y="20784"/>
                </a:moveTo>
                <a:cubicBezTo>
                  <a:pt x="541837" y="20290"/>
                  <a:pt x="541837" y="19796"/>
                  <a:pt x="541058" y="19297"/>
                </a:cubicBezTo>
                <a:cubicBezTo>
                  <a:pt x="541058" y="19297"/>
                  <a:pt x="540280" y="20290"/>
                  <a:pt x="539501" y="20290"/>
                </a:cubicBezTo>
                <a:cubicBezTo>
                  <a:pt x="539501" y="20784"/>
                  <a:pt x="541058" y="21278"/>
                  <a:pt x="541058" y="21278"/>
                </a:cubicBezTo>
                <a:cubicBezTo>
                  <a:pt x="541058" y="21772"/>
                  <a:pt x="539501" y="21772"/>
                  <a:pt x="538722" y="22266"/>
                </a:cubicBezTo>
                <a:cubicBezTo>
                  <a:pt x="539501" y="22761"/>
                  <a:pt x="540280" y="23259"/>
                  <a:pt x="540280" y="23259"/>
                </a:cubicBezTo>
                <a:cubicBezTo>
                  <a:pt x="540280" y="23753"/>
                  <a:pt x="541058" y="24247"/>
                  <a:pt x="541837" y="24741"/>
                </a:cubicBezTo>
                <a:lnTo>
                  <a:pt x="543394" y="23753"/>
                </a:lnTo>
                <a:cubicBezTo>
                  <a:pt x="543394" y="23259"/>
                  <a:pt x="541837" y="22761"/>
                  <a:pt x="541837" y="22761"/>
                </a:cubicBezTo>
                <a:cubicBezTo>
                  <a:pt x="542616" y="22266"/>
                  <a:pt x="544172" y="21772"/>
                  <a:pt x="544172" y="21772"/>
                </a:cubicBezTo>
                <a:cubicBezTo>
                  <a:pt x="544172" y="21278"/>
                  <a:pt x="542616" y="20784"/>
                  <a:pt x="542616" y="20784"/>
                </a:cubicBezTo>
                <a:close/>
                <a:moveTo>
                  <a:pt x="560521" y="24247"/>
                </a:moveTo>
                <a:cubicBezTo>
                  <a:pt x="559743" y="23259"/>
                  <a:pt x="558964" y="22761"/>
                  <a:pt x="558186" y="21772"/>
                </a:cubicBezTo>
                <a:cubicBezTo>
                  <a:pt x="557407" y="22266"/>
                  <a:pt x="555850" y="22266"/>
                  <a:pt x="555850" y="22761"/>
                </a:cubicBezTo>
                <a:cubicBezTo>
                  <a:pt x="555850" y="23259"/>
                  <a:pt x="557407" y="23753"/>
                  <a:pt x="557407" y="23753"/>
                </a:cubicBezTo>
                <a:cubicBezTo>
                  <a:pt x="557407" y="24247"/>
                  <a:pt x="558964" y="24741"/>
                  <a:pt x="558964" y="25236"/>
                </a:cubicBezTo>
                <a:cubicBezTo>
                  <a:pt x="558964" y="25236"/>
                  <a:pt x="556628" y="25730"/>
                  <a:pt x="557407" y="25730"/>
                </a:cubicBezTo>
                <a:cubicBezTo>
                  <a:pt x="557407" y="26224"/>
                  <a:pt x="558186" y="26722"/>
                  <a:pt x="558186" y="26722"/>
                </a:cubicBezTo>
                <a:cubicBezTo>
                  <a:pt x="559743" y="26224"/>
                  <a:pt x="560521" y="25730"/>
                  <a:pt x="562078" y="25236"/>
                </a:cubicBezTo>
                <a:cubicBezTo>
                  <a:pt x="561299" y="24741"/>
                  <a:pt x="561299" y="24741"/>
                  <a:pt x="560521" y="24247"/>
                </a:cubicBezTo>
                <a:close/>
                <a:moveTo>
                  <a:pt x="580762" y="17815"/>
                </a:moveTo>
                <a:cubicBezTo>
                  <a:pt x="579984" y="17815"/>
                  <a:pt x="579984" y="16827"/>
                  <a:pt x="579205" y="16827"/>
                </a:cubicBezTo>
                <a:cubicBezTo>
                  <a:pt x="578426" y="16827"/>
                  <a:pt x="577648" y="17815"/>
                  <a:pt x="577648" y="17815"/>
                </a:cubicBezTo>
                <a:cubicBezTo>
                  <a:pt x="576869" y="17321"/>
                  <a:pt x="576869" y="16827"/>
                  <a:pt x="576091" y="16328"/>
                </a:cubicBezTo>
                <a:cubicBezTo>
                  <a:pt x="575313" y="16328"/>
                  <a:pt x="575313" y="15340"/>
                  <a:pt x="574534" y="15340"/>
                </a:cubicBezTo>
                <a:cubicBezTo>
                  <a:pt x="574534" y="15340"/>
                  <a:pt x="573756" y="16328"/>
                  <a:pt x="572977" y="16328"/>
                </a:cubicBezTo>
                <a:cubicBezTo>
                  <a:pt x="572198" y="16328"/>
                  <a:pt x="572198" y="16827"/>
                  <a:pt x="571420" y="17321"/>
                </a:cubicBezTo>
                <a:cubicBezTo>
                  <a:pt x="572198" y="17321"/>
                  <a:pt x="572198" y="18309"/>
                  <a:pt x="572977" y="18309"/>
                </a:cubicBezTo>
                <a:cubicBezTo>
                  <a:pt x="572977" y="18309"/>
                  <a:pt x="573756" y="17321"/>
                  <a:pt x="574534" y="17321"/>
                </a:cubicBezTo>
                <a:cubicBezTo>
                  <a:pt x="575313" y="17321"/>
                  <a:pt x="575313" y="18309"/>
                  <a:pt x="576091" y="18309"/>
                </a:cubicBezTo>
                <a:cubicBezTo>
                  <a:pt x="576091" y="18803"/>
                  <a:pt x="576869" y="19796"/>
                  <a:pt x="576869" y="19796"/>
                </a:cubicBezTo>
                <a:cubicBezTo>
                  <a:pt x="577648" y="19796"/>
                  <a:pt x="578426" y="18803"/>
                  <a:pt x="579205" y="18803"/>
                </a:cubicBezTo>
                <a:lnTo>
                  <a:pt x="579984" y="19796"/>
                </a:lnTo>
                <a:cubicBezTo>
                  <a:pt x="579984" y="19796"/>
                  <a:pt x="581540" y="19297"/>
                  <a:pt x="581540" y="18803"/>
                </a:cubicBezTo>
                <a:cubicBezTo>
                  <a:pt x="582319" y="18803"/>
                  <a:pt x="580762" y="18309"/>
                  <a:pt x="580762" y="17815"/>
                </a:cubicBezTo>
                <a:close/>
                <a:moveTo>
                  <a:pt x="584655" y="21278"/>
                </a:moveTo>
                <a:cubicBezTo>
                  <a:pt x="584655" y="21278"/>
                  <a:pt x="583097" y="21772"/>
                  <a:pt x="583097" y="22266"/>
                </a:cubicBezTo>
                <a:cubicBezTo>
                  <a:pt x="582319" y="22266"/>
                  <a:pt x="580762" y="22761"/>
                  <a:pt x="580762" y="22761"/>
                </a:cubicBezTo>
                <a:cubicBezTo>
                  <a:pt x="580762" y="23259"/>
                  <a:pt x="582319" y="23753"/>
                  <a:pt x="582319" y="24247"/>
                </a:cubicBezTo>
                <a:cubicBezTo>
                  <a:pt x="583097" y="24247"/>
                  <a:pt x="583097" y="25236"/>
                  <a:pt x="583876" y="25236"/>
                </a:cubicBezTo>
                <a:lnTo>
                  <a:pt x="585433" y="24247"/>
                </a:lnTo>
                <a:lnTo>
                  <a:pt x="583876" y="23259"/>
                </a:lnTo>
                <a:cubicBezTo>
                  <a:pt x="583876" y="22761"/>
                  <a:pt x="585433" y="22761"/>
                  <a:pt x="586212" y="22266"/>
                </a:cubicBezTo>
                <a:cubicBezTo>
                  <a:pt x="585433" y="22266"/>
                  <a:pt x="585433" y="21278"/>
                  <a:pt x="584655" y="21278"/>
                </a:cubicBezTo>
                <a:close/>
                <a:moveTo>
                  <a:pt x="597111" y="22266"/>
                </a:moveTo>
                <a:cubicBezTo>
                  <a:pt x="596332" y="22266"/>
                  <a:pt x="595554" y="21278"/>
                  <a:pt x="595554" y="21278"/>
                </a:cubicBezTo>
                <a:lnTo>
                  <a:pt x="593996" y="22266"/>
                </a:lnTo>
                <a:cubicBezTo>
                  <a:pt x="593218" y="21772"/>
                  <a:pt x="592439" y="21278"/>
                  <a:pt x="592439" y="20784"/>
                </a:cubicBezTo>
                <a:lnTo>
                  <a:pt x="593996" y="20290"/>
                </a:lnTo>
                <a:cubicBezTo>
                  <a:pt x="593996" y="19796"/>
                  <a:pt x="593218" y="19297"/>
                  <a:pt x="592439" y="18803"/>
                </a:cubicBezTo>
                <a:cubicBezTo>
                  <a:pt x="592439" y="18803"/>
                  <a:pt x="591661" y="18309"/>
                  <a:pt x="591661" y="17815"/>
                </a:cubicBezTo>
                <a:lnTo>
                  <a:pt x="590104" y="16827"/>
                </a:lnTo>
                <a:cubicBezTo>
                  <a:pt x="589326" y="16827"/>
                  <a:pt x="589326" y="17321"/>
                  <a:pt x="588547" y="17815"/>
                </a:cubicBezTo>
                <a:cubicBezTo>
                  <a:pt x="588547" y="17815"/>
                  <a:pt x="589326" y="18309"/>
                  <a:pt x="590104" y="18803"/>
                </a:cubicBezTo>
                <a:lnTo>
                  <a:pt x="590883" y="19796"/>
                </a:lnTo>
                <a:cubicBezTo>
                  <a:pt x="591661" y="20290"/>
                  <a:pt x="592439" y="20784"/>
                  <a:pt x="592439" y="20784"/>
                </a:cubicBezTo>
                <a:cubicBezTo>
                  <a:pt x="592439" y="21278"/>
                  <a:pt x="590883" y="21772"/>
                  <a:pt x="590883" y="21772"/>
                </a:cubicBezTo>
                <a:cubicBezTo>
                  <a:pt x="590883" y="22266"/>
                  <a:pt x="591661" y="22761"/>
                  <a:pt x="591661" y="22761"/>
                </a:cubicBezTo>
                <a:cubicBezTo>
                  <a:pt x="592439" y="23259"/>
                  <a:pt x="590104" y="23753"/>
                  <a:pt x="590104" y="23753"/>
                </a:cubicBezTo>
                <a:lnTo>
                  <a:pt x="591661" y="24741"/>
                </a:lnTo>
                <a:lnTo>
                  <a:pt x="593218" y="23753"/>
                </a:lnTo>
                <a:cubicBezTo>
                  <a:pt x="593996" y="24247"/>
                  <a:pt x="593996" y="24741"/>
                  <a:pt x="594775" y="25236"/>
                </a:cubicBezTo>
                <a:cubicBezTo>
                  <a:pt x="595554" y="24741"/>
                  <a:pt x="597111" y="23753"/>
                  <a:pt x="597889" y="23259"/>
                </a:cubicBezTo>
                <a:cubicBezTo>
                  <a:pt x="597889" y="23259"/>
                  <a:pt x="597111" y="22761"/>
                  <a:pt x="597111" y="22266"/>
                </a:cubicBezTo>
                <a:close/>
                <a:moveTo>
                  <a:pt x="603338" y="27711"/>
                </a:moveTo>
                <a:cubicBezTo>
                  <a:pt x="603338" y="27711"/>
                  <a:pt x="602561" y="26722"/>
                  <a:pt x="601782" y="26722"/>
                </a:cubicBezTo>
                <a:lnTo>
                  <a:pt x="601003" y="25730"/>
                </a:lnTo>
                <a:cubicBezTo>
                  <a:pt x="600225" y="25730"/>
                  <a:pt x="599446" y="26224"/>
                  <a:pt x="598667" y="26224"/>
                </a:cubicBezTo>
                <a:cubicBezTo>
                  <a:pt x="600225" y="27216"/>
                  <a:pt x="601003" y="27711"/>
                  <a:pt x="601782" y="28699"/>
                </a:cubicBezTo>
                <a:cubicBezTo>
                  <a:pt x="601782" y="29197"/>
                  <a:pt x="602561" y="29691"/>
                  <a:pt x="603338" y="29691"/>
                </a:cubicBezTo>
                <a:lnTo>
                  <a:pt x="604117" y="30680"/>
                </a:lnTo>
                <a:cubicBezTo>
                  <a:pt x="604896" y="30680"/>
                  <a:pt x="605674" y="30185"/>
                  <a:pt x="606453" y="30185"/>
                </a:cubicBezTo>
                <a:cubicBezTo>
                  <a:pt x="604896" y="29197"/>
                  <a:pt x="604117" y="28699"/>
                  <a:pt x="603338" y="27711"/>
                </a:cubicBezTo>
                <a:close/>
                <a:moveTo>
                  <a:pt x="614237" y="22761"/>
                </a:moveTo>
                <a:cubicBezTo>
                  <a:pt x="613459" y="22266"/>
                  <a:pt x="612681" y="21772"/>
                  <a:pt x="612681" y="21772"/>
                </a:cubicBezTo>
                <a:cubicBezTo>
                  <a:pt x="612681" y="21278"/>
                  <a:pt x="614237" y="20784"/>
                  <a:pt x="614237" y="20784"/>
                </a:cubicBezTo>
                <a:cubicBezTo>
                  <a:pt x="614237" y="20290"/>
                  <a:pt x="612681" y="19796"/>
                  <a:pt x="612681" y="19796"/>
                </a:cubicBezTo>
                <a:cubicBezTo>
                  <a:pt x="612681" y="19297"/>
                  <a:pt x="611902" y="18803"/>
                  <a:pt x="611902" y="18803"/>
                </a:cubicBezTo>
                <a:cubicBezTo>
                  <a:pt x="611124" y="18803"/>
                  <a:pt x="609566" y="19297"/>
                  <a:pt x="609566" y="19297"/>
                </a:cubicBezTo>
                <a:cubicBezTo>
                  <a:pt x="609566" y="19796"/>
                  <a:pt x="611124" y="20290"/>
                  <a:pt x="611124" y="20784"/>
                </a:cubicBezTo>
                <a:cubicBezTo>
                  <a:pt x="611902" y="20784"/>
                  <a:pt x="611902" y="21278"/>
                  <a:pt x="612681" y="21772"/>
                </a:cubicBezTo>
                <a:cubicBezTo>
                  <a:pt x="611902" y="21772"/>
                  <a:pt x="611124" y="22266"/>
                  <a:pt x="611124" y="22266"/>
                </a:cubicBezTo>
                <a:cubicBezTo>
                  <a:pt x="610345" y="22761"/>
                  <a:pt x="609566" y="23259"/>
                  <a:pt x="608788" y="23259"/>
                </a:cubicBezTo>
                <a:lnTo>
                  <a:pt x="608010" y="22266"/>
                </a:lnTo>
                <a:cubicBezTo>
                  <a:pt x="607231" y="22266"/>
                  <a:pt x="605674" y="22761"/>
                  <a:pt x="605674" y="23259"/>
                </a:cubicBezTo>
                <a:cubicBezTo>
                  <a:pt x="605674" y="23259"/>
                  <a:pt x="607231" y="23753"/>
                  <a:pt x="607231" y="24247"/>
                </a:cubicBezTo>
                <a:cubicBezTo>
                  <a:pt x="608010" y="24247"/>
                  <a:pt x="608010" y="25236"/>
                  <a:pt x="608788" y="25236"/>
                </a:cubicBezTo>
                <a:lnTo>
                  <a:pt x="610345" y="24247"/>
                </a:lnTo>
                <a:cubicBezTo>
                  <a:pt x="610345" y="24741"/>
                  <a:pt x="611124" y="25730"/>
                  <a:pt x="611902" y="25730"/>
                </a:cubicBezTo>
                <a:cubicBezTo>
                  <a:pt x="611902" y="25236"/>
                  <a:pt x="612681" y="24741"/>
                  <a:pt x="613459" y="24741"/>
                </a:cubicBezTo>
                <a:cubicBezTo>
                  <a:pt x="613459" y="24741"/>
                  <a:pt x="615016" y="24247"/>
                  <a:pt x="615016" y="23753"/>
                </a:cubicBezTo>
                <a:lnTo>
                  <a:pt x="614237" y="22761"/>
                </a:lnTo>
                <a:close/>
                <a:moveTo>
                  <a:pt x="636814" y="25730"/>
                </a:moveTo>
                <a:lnTo>
                  <a:pt x="635257" y="24741"/>
                </a:lnTo>
                <a:cubicBezTo>
                  <a:pt x="635257" y="24741"/>
                  <a:pt x="633700" y="25730"/>
                  <a:pt x="633700" y="25236"/>
                </a:cubicBezTo>
                <a:cubicBezTo>
                  <a:pt x="632922" y="25236"/>
                  <a:pt x="632922" y="24247"/>
                  <a:pt x="632143" y="24247"/>
                </a:cubicBezTo>
                <a:lnTo>
                  <a:pt x="630586" y="25236"/>
                </a:lnTo>
                <a:cubicBezTo>
                  <a:pt x="629807" y="25236"/>
                  <a:pt x="629807" y="24247"/>
                  <a:pt x="629029" y="24247"/>
                </a:cubicBezTo>
                <a:cubicBezTo>
                  <a:pt x="629029" y="23753"/>
                  <a:pt x="628251" y="23259"/>
                  <a:pt x="627472" y="22761"/>
                </a:cubicBezTo>
                <a:cubicBezTo>
                  <a:pt x="627472" y="22761"/>
                  <a:pt x="626694" y="22266"/>
                  <a:pt x="626694" y="21772"/>
                </a:cubicBezTo>
                <a:cubicBezTo>
                  <a:pt x="626694" y="21772"/>
                  <a:pt x="628251" y="21278"/>
                  <a:pt x="628251" y="20784"/>
                </a:cubicBezTo>
                <a:cubicBezTo>
                  <a:pt x="628251" y="20784"/>
                  <a:pt x="626694" y="20290"/>
                  <a:pt x="626694" y="19796"/>
                </a:cubicBezTo>
                <a:lnTo>
                  <a:pt x="625915" y="18803"/>
                </a:lnTo>
                <a:lnTo>
                  <a:pt x="623579" y="19796"/>
                </a:lnTo>
                <a:cubicBezTo>
                  <a:pt x="623579" y="19796"/>
                  <a:pt x="625136" y="20290"/>
                  <a:pt x="625136" y="20784"/>
                </a:cubicBezTo>
                <a:cubicBezTo>
                  <a:pt x="624358" y="20784"/>
                  <a:pt x="624358" y="21278"/>
                  <a:pt x="623579" y="21772"/>
                </a:cubicBezTo>
                <a:lnTo>
                  <a:pt x="622023" y="22266"/>
                </a:lnTo>
                <a:cubicBezTo>
                  <a:pt x="622023" y="22761"/>
                  <a:pt x="622801" y="23753"/>
                  <a:pt x="622801" y="23753"/>
                </a:cubicBezTo>
                <a:cubicBezTo>
                  <a:pt x="623579" y="23753"/>
                  <a:pt x="624358" y="22761"/>
                  <a:pt x="625136" y="22761"/>
                </a:cubicBezTo>
                <a:lnTo>
                  <a:pt x="625915" y="23753"/>
                </a:lnTo>
                <a:cubicBezTo>
                  <a:pt x="626694" y="24247"/>
                  <a:pt x="626694" y="24741"/>
                  <a:pt x="627472" y="24741"/>
                </a:cubicBezTo>
                <a:cubicBezTo>
                  <a:pt x="627472" y="25236"/>
                  <a:pt x="628251" y="25730"/>
                  <a:pt x="629029" y="26224"/>
                </a:cubicBezTo>
                <a:lnTo>
                  <a:pt x="629807" y="27216"/>
                </a:lnTo>
                <a:cubicBezTo>
                  <a:pt x="630586" y="27216"/>
                  <a:pt x="631365" y="26224"/>
                  <a:pt x="632143" y="26224"/>
                </a:cubicBezTo>
                <a:lnTo>
                  <a:pt x="632922" y="27216"/>
                </a:lnTo>
                <a:cubicBezTo>
                  <a:pt x="633700" y="27216"/>
                  <a:pt x="634478" y="26722"/>
                  <a:pt x="635257" y="26722"/>
                </a:cubicBezTo>
                <a:lnTo>
                  <a:pt x="636035" y="27711"/>
                </a:lnTo>
                <a:cubicBezTo>
                  <a:pt x="636035" y="27216"/>
                  <a:pt x="637593" y="27216"/>
                  <a:pt x="637593" y="26722"/>
                </a:cubicBezTo>
                <a:cubicBezTo>
                  <a:pt x="638371" y="26722"/>
                  <a:pt x="636814" y="25730"/>
                  <a:pt x="636814" y="25730"/>
                </a:cubicBezTo>
                <a:close/>
                <a:moveTo>
                  <a:pt x="663283" y="10888"/>
                </a:moveTo>
                <a:lnTo>
                  <a:pt x="661726" y="9896"/>
                </a:lnTo>
                <a:lnTo>
                  <a:pt x="660170" y="10888"/>
                </a:lnTo>
                <a:cubicBezTo>
                  <a:pt x="659391" y="10888"/>
                  <a:pt x="658612" y="11383"/>
                  <a:pt x="658612" y="11877"/>
                </a:cubicBezTo>
                <a:lnTo>
                  <a:pt x="659391" y="12865"/>
                </a:lnTo>
                <a:cubicBezTo>
                  <a:pt x="660170" y="12865"/>
                  <a:pt x="660947" y="13853"/>
                  <a:pt x="660947" y="13853"/>
                </a:cubicBezTo>
                <a:cubicBezTo>
                  <a:pt x="660947" y="13853"/>
                  <a:pt x="662505" y="13359"/>
                  <a:pt x="662505" y="12865"/>
                </a:cubicBezTo>
                <a:cubicBezTo>
                  <a:pt x="663283" y="12865"/>
                  <a:pt x="664062" y="12371"/>
                  <a:pt x="664062" y="12371"/>
                </a:cubicBezTo>
                <a:cubicBezTo>
                  <a:pt x="664062" y="11877"/>
                  <a:pt x="663283" y="11383"/>
                  <a:pt x="663283" y="10888"/>
                </a:cubicBezTo>
                <a:close/>
                <a:moveTo>
                  <a:pt x="682745" y="22761"/>
                </a:moveTo>
                <a:cubicBezTo>
                  <a:pt x="682745" y="23259"/>
                  <a:pt x="683524" y="23259"/>
                  <a:pt x="683524" y="23753"/>
                </a:cubicBezTo>
                <a:cubicBezTo>
                  <a:pt x="683524" y="24247"/>
                  <a:pt x="681968" y="24247"/>
                  <a:pt x="681968" y="24741"/>
                </a:cubicBezTo>
                <a:lnTo>
                  <a:pt x="683524" y="25730"/>
                </a:lnTo>
                <a:cubicBezTo>
                  <a:pt x="683524" y="25730"/>
                  <a:pt x="684303" y="26722"/>
                  <a:pt x="685081" y="26722"/>
                </a:cubicBezTo>
                <a:cubicBezTo>
                  <a:pt x="685081" y="26722"/>
                  <a:pt x="685860" y="26224"/>
                  <a:pt x="686639" y="25730"/>
                </a:cubicBezTo>
                <a:cubicBezTo>
                  <a:pt x="686639" y="25730"/>
                  <a:pt x="685081" y="25236"/>
                  <a:pt x="685081" y="24741"/>
                </a:cubicBezTo>
                <a:lnTo>
                  <a:pt x="686639" y="24247"/>
                </a:lnTo>
                <a:cubicBezTo>
                  <a:pt x="687417" y="23753"/>
                  <a:pt x="688195" y="23259"/>
                  <a:pt x="688974" y="23259"/>
                </a:cubicBezTo>
                <a:cubicBezTo>
                  <a:pt x="688195" y="22761"/>
                  <a:pt x="687417" y="22266"/>
                  <a:pt x="687417" y="22266"/>
                </a:cubicBezTo>
                <a:cubicBezTo>
                  <a:pt x="686639" y="21772"/>
                  <a:pt x="686639" y="21278"/>
                  <a:pt x="685860" y="20784"/>
                </a:cubicBezTo>
                <a:cubicBezTo>
                  <a:pt x="685081" y="21278"/>
                  <a:pt x="685081" y="21772"/>
                  <a:pt x="684303" y="21772"/>
                </a:cubicBezTo>
                <a:cubicBezTo>
                  <a:pt x="684303" y="21772"/>
                  <a:pt x="682745" y="22266"/>
                  <a:pt x="682745" y="22761"/>
                </a:cubicBezTo>
                <a:close/>
                <a:moveTo>
                  <a:pt x="688974" y="14352"/>
                </a:moveTo>
                <a:cubicBezTo>
                  <a:pt x="688195" y="14352"/>
                  <a:pt x="688195" y="13359"/>
                  <a:pt x="687417" y="13359"/>
                </a:cubicBezTo>
                <a:lnTo>
                  <a:pt x="685860" y="13853"/>
                </a:lnTo>
                <a:cubicBezTo>
                  <a:pt x="685860" y="14352"/>
                  <a:pt x="684303" y="14846"/>
                  <a:pt x="684303" y="14846"/>
                </a:cubicBezTo>
                <a:cubicBezTo>
                  <a:pt x="684303" y="15340"/>
                  <a:pt x="685081" y="15834"/>
                  <a:pt x="685860" y="15834"/>
                </a:cubicBezTo>
                <a:cubicBezTo>
                  <a:pt x="685081" y="16328"/>
                  <a:pt x="683524" y="16328"/>
                  <a:pt x="683524" y="16827"/>
                </a:cubicBezTo>
                <a:lnTo>
                  <a:pt x="685081" y="17815"/>
                </a:lnTo>
                <a:cubicBezTo>
                  <a:pt x="685081" y="17815"/>
                  <a:pt x="686639" y="16827"/>
                  <a:pt x="686639" y="17321"/>
                </a:cubicBezTo>
                <a:cubicBezTo>
                  <a:pt x="687417" y="17321"/>
                  <a:pt x="687417" y="18309"/>
                  <a:pt x="688195" y="18309"/>
                </a:cubicBezTo>
                <a:cubicBezTo>
                  <a:pt x="688195" y="17815"/>
                  <a:pt x="689752" y="17815"/>
                  <a:pt x="689752" y="17321"/>
                </a:cubicBezTo>
                <a:cubicBezTo>
                  <a:pt x="689752" y="16827"/>
                  <a:pt x="688195" y="16328"/>
                  <a:pt x="688195" y="16328"/>
                </a:cubicBezTo>
                <a:cubicBezTo>
                  <a:pt x="688195" y="15834"/>
                  <a:pt x="687417" y="15340"/>
                  <a:pt x="687417" y="15340"/>
                </a:cubicBezTo>
                <a:cubicBezTo>
                  <a:pt x="687417" y="14846"/>
                  <a:pt x="688974" y="14846"/>
                  <a:pt x="688974" y="14352"/>
                </a:cubicBezTo>
                <a:close/>
                <a:moveTo>
                  <a:pt x="702209" y="18309"/>
                </a:moveTo>
                <a:cubicBezTo>
                  <a:pt x="701430" y="18309"/>
                  <a:pt x="701430" y="17321"/>
                  <a:pt x="700651" y="17321"/>
                </a:cubicBezTo>
                <a:lnTo>
                  <a:pt x="699094" y="18309"/>
                </a:lnTo>
                <a:cubicBezTo>
                  <a:pt x="699094" y="18203"/>
                  <a:pt x="699023" y="18165"/>
                  <a:pt x="698911" y="18170"/>
                </a:cubicBezTo>
                <a:cubicBezTo>
                  <a:pt x="698311" y="17650"/>
                  <a:pt x="698249" y="16827"/>
                  <a:pt x="697538" y="16827"/>
                </a:cubicBezTo>
                <a:lnTo>
                  <a:pt x="695980" y="17815"/>
                </a:lnTo>
                <a:lnTo>
                  <a:pt x="697538" y="18803"/>
                </a:lnTo>
                <a:cubicBezTo>
                  <a:pt x="697538" y="18803"/>
                  <a:pt x="698499" y="18195"/>
                  <a:pt x="698911" y="18170"/>
                </a:cubicBezTo>
                <a:cubicBezTo>
                  <a:pt x="698967" y="18220"/>
                  <a:pt x="699027" y="18267"/>
                  <a:pt x="699094" y="18309"/>
                </a:cubicBezTo>
                <a:cubicBezTo>
                  <a:pt x="699873" y="18309"/>
                  <a:pt x="699873" y="18803"/>
                  <a:pt x="700651" y="19297"/>
                </a:cubicBezTo>
                <a:lnTo>
                  <a:pt x="701430" y="20290"/>
                </a:lnTo>
                <a:cubicBezTo>
                  <a:pt x="702209" y="20290"/>
                  <a:pt x="703765" y="19297"/>
                  <a:pt x="703765" y="19297"/>
                </a:cubicBezTo>
                <a:cubicBezTo>
                  <a:pt x="703765" y="19297"/>
                  <a:pt x="702209" y="18803"/>
                  <a:pt x="702209" y="18309"/>
                </a:cubicBezTo>
                <a:close/>
                <a:moveTo>
                  <a:pt x="706101" y="21772"/>
                </a:moveTo>
                <a:cubicBezTo>
                  <a:pt x="705322" y="21772"/>
                  <a:pt x="704544" y="22761"/>
                  <a:pt x="704544" y="22761"/>
                </a:cubicBezTo>
                <a:cubicBezTo>
                  <a:pt x="703765" y="22266"/>
                  <a:pt x="703765" y="21772"/>
                  <a:pt x="702987" y="21278"/>
                </a:cubicBezTo>
                <a:cubicBezTo>
                  <a:pt x="702209" y="21772"/>
                  <a:pt x="700651" y="22761"/>
                  <a:pt x="699873" y="23259"/>
                </a:cubicBezTo>
                <a:cubicBezTo>
                  <a:pt x="699873" y="23259"/>
                  <a:pt x="700651" y="23753"/>
                  <a:pt x="700651" y="24247"/>
                </a:cubicBezTo>
                <a:cubicBezTo>
                  <a:pt x="701430" y="24741"/>
                  <a:pt x="702987" y="25730"/>
                  <a:pt x="703765" y="26224"/>
                </a:cubicBezTo>
                <a:cubicBezTo>
                  <a:pt x="704544" y="25730"/>
                  <a:pt x="706101" y="25236"/>
                  <a:pt x="706879" y="24741"/>
                </a:cubicBezTo>
                <a:cubicBezTo>
                  <a:pt x="706879" y="24247"/>
                  <a:pt x="705322" y="23753"/>
                  <a:pt x="705322" y="23753"/>
                </a:cubicBezTo>
                <a:cubicBezTo>
                  <a:pt x="706101" y="23259"/>
                  <a:pt x="707658" y="23259"/>
                  <a:pt x="707658" y="22761"/>
                </a:cubicBezTo>
                <a:cubicBezTo>
                  <a:pt x="707658" y="22266"/>
                  <a:pt x="706101" y="22266"/>
                  <a:pt x="706101" y="21772"/>
                </a:cubicBezTo>
                <a:close/>
                <a:moveTo>
                  <a:pt x="743469" y="20784"/>
                </a:moveTo>
                <a:lnTo>
                  <a:pt x="741912" y="21772"/>
                </a:lnTo>
                <a:cubicBezTo>
                  <a:pt x="741133" y="22266"/>
                  <a:pt x="741133" y="22266"/>
                  <a:pt x="740355" y="22761"/>
                </a:cubicBezTo>
                <a:cubicBezTo>
                  <a:pt x="739577" y="22266"/>
                  <a:pt x="739577" y="21772"/>
                  <a:pt x="738798" y="21278"/>
                </a:cubicBezTo>
                <a:cubicBezTo>
                  <a:pt x="738798" y="21772"/>
                  <a:pt x="737241" y="22266"/>
                  <a:pt x="737241" y="22266"/>
                </a:cubicBezTo>
                <a:cubicBezTo>
                  <a:pt x="737241" y="22761"/>
                  <a:pt x="738019" y="23259"/>
                  <a:pt x="738798" y="23259"/>
                </a:cubicBezTo>
                <a:cubicBezTo>
                  <a:pt x="738798" y="23753"/>
                  <a:pt x="739577" y="24741"/>
                  <a:pt x="739577" y="24741"/>
                </a:cubicBezTo>
                <a:cubicBezTo>
                  <a:pt x="740355" y="24741"/>
                  <a:pt x="741133" y="23753"/>
                  <a:pt x="741912" y="23753"/>
                </a:cubicBezTo>
                <a:cubicBezTo>
                  <a:pt x="741912" y="24247"/>
                  <a:pt x="742690" y="24247"/>
                  <a:pt x="742690" y="24741"/>
                </a:cubicBezTo>
                <a:cubicBezTo>
                  <a:pt x="743469" y="25236"/>
                  <a:pt x="743469" y="25730"/>
                  <a:pt x="744248" y="25730"/>
                </a:cubicBezTo>
                <a:cubicBezTo>
                  <a:pt x="745026" y="26224"/>
                  <a:pt x="745026" y="26722"/>
                  <a:pt x="745805" y="27216"/>
                </a:cubicBezTo>
                <a:cubicBezTo>
                  <a:pt x="745805" y="26722"/>
                  <a:pt x="747361" y="26722"/>
                  <a:pt x="747361" y="26224"/>
                </a:cubicBezTo>
                <a:lnTo>
                  <a:pt x="745805" y="25236"/>
                </a:lnTo>
                <a:cubicBezTo>
                  <a:pt x="745805" y="24741"/>
                  <a:pt x="745026" y="24247"/>
                  <a:pt x="744248" y="23753"/>
                </a:cubicBezTo>
                <a:cubicBezTo>
                  <a:pt x="744248" y="23753"/>
                  <a:pt x="743469" y="23259"/>
                  <a:pt x="743469" y="22761"/>
                </a:cubicBezTo>
                <a:lnTo>
                  <a:pt x="745026" y="22266"/>
                </a:lnTo>
                <a:cubicBezTo>
                  <a:pt x="745026" y="21772"/>
                  <a:pt x="744248" y="20784"/>
                  <a:pt x="743469" y="20784"/>
                </a:cubicBezTo>
                <a:close/>
                <a:moveTo>
                  <a:pt x="748140" y="13359"/>
                </a:moveTo>
                <a:cubicBezTo>
                  <a:pt x="748140" y="12865"/>
                  <a:pt x="747361" y="12865"/>
                  <a:pt x="747361" y="12371"/>
                </a:cubicBezTo>
                <a:cubicBezTo>
                  <a:pt x="746583" y="12371"/>
                  <a:pt x="745026" y="12865"/>
                  <a:pt x="745026" y="13359"/>
                </a:cubicBezTo>
                <a:cubicBezTo>
                  <a:pt x="745026" y="13359"/>
                  <a:pt x="746583" y="13853"/>
                  <a:pt x="746583" y="14352"/>
                </a:cubicBezTo>
                <a:cubicBezTo>
                  <a:pt x="747361" y="14352"/>
                  <a:pt x="747361" y="15340"/>
                  <a:pt x="748140" y="15340"/>
                </a:cubicBezTo>
                <a:cubicBezTo>
                  <a:pt x="748140" y="15340"/>
                  <a:pt x="748918" y="16328"/>
                  <a:pt x="749697" y="16328"/>
                </a:cubicBezTo>
                <a:cubicBezTo>
                  <a:pt x="749697" y="16328"/>
                  <a:pt x="750476" y="15834"/>
                  <a:pt x="751254" y="15834"/>
                </a:cubicBezTo>
                <a:cubicBezTo>
                  <a:pt x="750476" y="14846"/>
                  <a:pt x="748918" y="14352"/>
                  <a:pt x="748140" y="13359"/>
                </a:cubicBezTo>
                <a:close/>
                <a:moveTo>
                  <a:pt x="764488" y="17815"/>
                </a:moveTo>
                <a:cubicBezTo>
                  <a:pt x="764488" y="17321"/>
                  <a:pt x="763710" y="16827"/>
                  <a:pt x="762931" y="16827"/>
                </a:cubicBezTo>
                <a:cubicBezTo>
                  <a:pt x="762931" y="16328"/>
                  <a:pt x="762153" y="15834"/>
                  <a:pt x="762153" y="15340"/>
                </a:cubicBezTo>
                <a:lnTo>
                  <a:pt x="763710" y="14846"/>
                </a:lnTo>
                <a:cubicBezTo>
                  <a:pt x="763710" y="14352"/>
                  <a:pt x="762931" y="13853"/>
                  <a:pt x="762153" y="13853"/>
                </a:cubicBezTo>
                <a:cubicBezTo>
                  <a:pt x="762153" y="13359"/>
                  <a:pt x="760596" y="14352"/>
                  <a:pt x="760596" y="14352"/>
                </a:cubicBezTo>
                <a:cubicBezTo>
                  <a:pt x="759818" y="14352"/>
                  <a:pt x="759818" y="13853"/>
                  <a:pt x="759039" y="13359"/>
                </a:cubicBezTo>
                <a:cubicBezTo>
                  <a:pt x="759039" y="12865"/>
                  <a:pt x="758260" y="12371"/>
                  <a:pt x="758260" y="12371"/>
                </a:cubicBezTo>
                <a:cubicBezTo>
                  <a:pt x="757482" y="12371"/>
                  <a:pt x="756704" y="12865"/>
                  <a:pt x="755925" y="12865"/>
                </a:cubicBezTo>
                <a:cubicBezTo>
                  <a:pt x="755925" y="12865"/>
                  <a:pt x="755147" y="12371"/>
                  <a:pt x="755147" y="11877"/>
                </a:cubicBezTo>
                <a:cubicBezTo>
                  <a:pt x="755147" y="12371"/>
                  <a:pt x="753589" y="12371"/>
                  <a:pt x="753589" y="12865"/>
                </a:cubicBezTo>
                <a:cubicBezTo>
                  <a:pt x="752811" y="12865"/>
                  <a:pt x="754368" y="13853"/>
                  <a:pt x="754368" y="13853"/>
                </a:cubicBezTo>
                <a:cubicBezTo>
                  <a:pt x="755147" y="14352"/>
                  <a:pt x="755147" y="14846"/>
                  <a:pt x="755925" y="14846"/>
                </a:cubicBezTo>
                <a:cubicBezTo>
                  <a:pt x="755925" y="15340"/>
                  <a:pt x="756704" y="16328"/>
                  <a:pt x="757482" y="16328"/>
                </a:cubicBezTo>
                <a:cubicBezTo>
                  <a:pt x="757482" y="16328"/>
                  <a:pt x="758260" y="15340"/>
                  <a:pt x="759039" y="15340"/>
                </a:cubicBezTo>
                <a:cubicBezTo>
                  <a:pt x="759039" y="15340"/>
                  <a:pt x="759818" y="16328"/>
                  <a:pt x="760596" y="16328"/>
                </a:cubicBezTo>
                <a:lnTo>
                  <a:pt x="761375" y="17321"/>
                </a:lnTo>
                <a:cubicBezTo>
                  <a:pt x="761375" y="17815"/>
                  <a:pt x="759818" y="18309"/>
                  <a:pt x="759818" y="18309"/>
                </a:cubicBezTo>
                <a:cubicBezTo>
                  <a:pt x="759818" y="18803"/>
                  <a:pt x="760596" y="19297"/>
                  <a:pt x="761375" y="19297"/>
                </a:cubicBezTo>
                <a:cubicBezTo>
                  <a:pt x="761375" y="19796"/>
                  <a:pt x="762153" y="20290"/>
                  <a:pt x="762153" y="20784"/>
                </a:cubicBezTo>
                <a:lnTo>
                  <a:pt x="764488" y="19796"/>
                </a:lnTo>
                <a:cubicBezTo>
                  <a:pt x="764488" y="19297"/>
                  <a:pt x="762931" y="18803"/>
                  <a:pt x="762931" y="18803"/>
                </a:cubicBezTo>
                <a:cubicBezTo>
                  <a:pt x="762931" y="18309"/>
                  <a:pt x="764488" y="18309"/>
                  <a:pt x="764488" y="17815"/>
                </a:cubicBezTo>
                <a:close/>
                <a:moveTo>
                  <a:pt x="783951" y="13359"/>
                </a:moveTo>
                <a:cubicBezTo>
                  <a:pt x="783951" y="13853"/>
                  <a:pt x="783172" y="13853"/>
                  <a:pt x="782394" y="14352"/>
                </a:cubicBezTo>
                <a:cubicBezTo>
                  <a:pt x="782394" y="13853"/>
                  <a:pt x="781616" y="13359"/>
                  <a:pt x="780837" y="13359"/>
                </a:cubicBezTo>
                <a:cubicBezTo>
                  <a:pt x="780837" y="12865"/>
                  <a:pt x="780058" y="12371"/>
                  <a:pt x="780058" y="12371"/>
                </a:cubicBezTo>
                <a:cubicBezTo>
                  <a:pt x="779280" y="11877"/>
                  <a:pt x="779280" y="10888"/>
                  <a:pt x="778502" y="10888"/>
                </a:cubicBezTo>
                <a:cubicBezTo>
                  <a:pt x="777723" y="10888"/>
                  <a:pt x="776945" y="11877"/>
                  <a:pt x="776945" y="11877"/>
                </a:cubicBezTo>
                <a:cubicBezTo>
                  <a:pt x="776166" y="11877"/>
                  <a:pt x="776166" y="10888"/>
                  <a:pt x="775388" y="10888"/>
                </a:cubicBezTo>
                <a:lnTo>
                  <a:pt x="773830" y="11383"/>
                </a:lnTo>
                <a:cubicBezTo>
                  <a:pt x="773830" y="11877"/>
                  <a:pt x="775388" y="12371"/>
                  <a:pt x="775388" y="12865"/>
                </a:cubicBezTo>
                <a:lnTo>
                  <a:pt x="776166" y="13853"/>
                </a:lnTo>
                <a:cubicBezTo>
                  <a:pt x="776945" y="13853"/>
                  <a:pt x="777723" y="12865"/>
                  <a:pt x="778502" y="12865"/>
                </a:cubicBezTo>
                <a:lnTo>
                  <a:pt x="779280" y="13853"/>
                </a:lnTo>
                <a:cubicBezTo>
                  <a:pt x="780058" y="14352"/>
                  <a:pt x="780058" y="15340"/>
                  <a:pt x="780837" y="15340"/>
                </a:cubicBezTo>
                <a:lnTo>
                  <a:pt x="782394" y="14352"/>
                </a:lnTo>
                <a:cubicBezTo>
                  <a:pt x="783172" y="14352"/>
                  <a:pt x="783951" y="15340"/>
                  <a:pt x="783951" y="15340"/>
                </a:cubicBezTo>
                <a:cubicBezTo>
                  <a:pt x="783951" y="15340"/>
                  <a:pt x="785508" y="14846"/>
                  <a:pt x="785508" y="14352"/>
                </a:cubicBezTo>
                <a:cubicBezTo>
                  <a:pt x="785508" y="14352"/>
                  <a:pt x="783951" y="13853"/>
                  <a:pt x="783951" y="13359"/>
                </a:cubicBezTo>
                <a:close/>
                <a:moveTo>
                  <a:pt x="812800" y="5094"/>
                </a:moveTo>
                <a:cubicBezTo>
                  <a:pt x="812560" y="5533"/>
                  <a:pt x="811362" y="5938"/>
                  <a:pt x="812065" y="5938"/>
                </a:cubicBezTo>
                <a:cubicBezTo>
                  <a:pt x="812065" y="6175"/>
                  <a:pt x="812426" y="6302"/>
                  <a:pt x="812800" y="6420"/>
                </a:cubicBezTo>
                <a:cubicBezTo>
                  <a:pt x="813174" y="6302"/>
                  <a:pt x="813534" y="6175"/>
                  <a:pt x="813534" y="5938"/>
                </a:cubicBezTo>
                <a:cubicBezTo>
                  <a:pt x="814237" y="5938"/>
                  <a:pt x="813040" y="5533"/>
                  <a:pt x="812800" y="5094"/>
                </a:cubicBezTo>
                <a:close/>
                <a:moveTo>
                  <a:pt x="812065" y="14846"/>
                </a:moveTo>
                <a:cubicBezTo>
                  <a:pt x="812319" y="14846"/>
                  <a:pt x="812573" y="14951"/>
                  <a:pt x="812800" y="15091"/>
                </a:cubicBezTo>
                <a:cubicBezTo>
                  <a:pt x="813026" y="14951"/>
                  <a:pt x="813281" y="14846"/>
                  <a:pt x="813534" y="14846"/>
                </a:cubicBezTo>
                <a:cubicBezTo>
                  <a:pt x="813934" y="14846"/>
                  <a:pt x="814129" y="15108"/>
                  <a:pt x="814330" y="15429"/>
                </a:cubicBezTo>
                <a:cubicBezTo>
                  <a:pt x="814551" y="15154"/>
                  <a:pt x="814743" y="14846"/>
                  <a:pt x="815180" y="14846"/>
                </a:cubicBezTo>
                <a:cubicBezTo>
                  <a:pt x="815180" y="14352"/>
                  <a:pt x="813622" y="14352"/>
                  <a:pt x="813622" y="13853"/>
                </a:cubicBezTo>
                <a:cubicBezTo>
                  <a:pt x="813622" y="13853"/>
                  <a:pt x="815180" y="12865"/>
                  <a:pt x="814401" y="12865"/>
                </a:cubicBezTo>
                <a:lnTo>
                  <a:pt x="814358" y="12840"/>
                </a:lnTo>
                <a:cubicBezTo>
                  <a:pt x="814329" y="12857"/>
                  <a:pt x="814313" y="12865"/>
                  <a:pt x="814313" y="12865"/>
                </a:cubicBezTo>
                <a:cubicBezTo>
                  <a:pt x="813643" y="12865"/>
                  <a:pt x="812974" y="12134"/>
                  <a:pt x="812800" y="11932"/>
                </a:cubicBezTo>
                <a:cubicBezTo>
                  <a:pt x="812625" y="12134"/>
                  <a:pt x="811956" y="12865"/>
                  <a:pt x="811287" y="12865"/>
                </a:cubicBezTo>
                <a:cubicBezTo>
                  <a:pt x="811287" y="12865"/>
                  <a:pt x="811270" y="12857"/>
                  <a:pt x="811242" y="12840"/>
                </a:cubicBezTo>
                <a:lnTo>
                  <a:pt x="811198" y="12865"/>
                </a:lnTo>
                <a:cubicBezTo>
                  <a:pt x="810420" y="12865"/>
                  <a:pt x="811977" y="13853"/>
                  <a:pt x="811977" y="13853"/>
                </a:cubicBezTo>
                <a:cubicBezTo>
                  <a:pt x="811977" y="14352"/>
                  <a:pt x="810420" y="14352"/>
                  <a:pt x="810420" y="14846"/>
                </a:cubicBezTo>
                <a:cubicBezTo>
                  <a:pt x="810857" y="14846"/>
                  <a:pt x="811048" y="15154"/>
                  <a:pt x="811269" y="15429"/>
                </a:cubicBezTo>
                <a:cubicBezTo>
                  <a:pt x="811470" y="15108"/>
                  <a:pt x="811664" y="14846"/>
                  <a:pt x="812065" y="14846"/>
                </a:cubicBezTo>
                <a:close/>
                <a:moveTo>
                  <a:pt x="813534" y="7919"/>
                </a:moveTo>
                <a:cubicBezTo>
                  <a:pt x="813534" y="7919"/>
                  <a:pt x="813174" y="7801"/>
                  <a:pt x="812800" y="7628"/>
                </a:cubicBezTo>
                <a:cubicBezTo>
                  <a:pt x="812426" y="7801"/>
                  <a:pt x="812065" y="7919"/>
                  <a:pt x="812065" y="7919"/>
                </a:cubicBezTo>
                <a:cubicBezTo>
                  <a:pt x="812065" y="8156"/>
                  <a:pt x="812426" y="8278"/>
                  <a:pt x="812800" y="8401"/>
                </a:cubicBezTo>
                <a:cubicBezTo>
                  <a:pt x="813174" y="8278"/>
                  <a:pt x="813534" y="8156"/>
                  <a:pt x="813534" y="7919"/>
                </a:cubicBezTo>
                <a:close/>
                <a:moveTo>
                  <a:pt x="794071" y="17321"/>
                </a:moveTo>
                <a:lnTo>
                  <a:pt x="793293" y="16328"/>
                </a:lnTo>
                <a:cubicBezTo>
                  <a:pt x="792515" y="16328"/>
                  <a:pt x="791736" y="17321"/>
                  <a:pt x="790957" y="16827"/>
                </a:cubicBezTo>
                <a:cubicBezTo>
                  <a:pt x="790957" y="16827"/>
                  <a:pt x="790179" y="17815"/>
                  <a:pt x="789401" y="17815"/>
                </a:cubicBezTo>
                <a:lnTo>
                  <a:pt x="788622" y="16827"/>
                </a:lnTo>
                <a:cubicBezTo>
                  <a:pt x="787844" y="16827"/>
                  <a:pt x="787065" y="17321"/>
                  <a:pt x="786287" y="17815"/>
                </a:cubicBezTo>
                <a:cubicBezTo>
                  <a:pt x="787065" y="17815"/>
                  <a:pt x="787065" y="18803"/>
                  <a:pt x="787844" y="18803"/>
                </a:cubicBezTo>
                <a:cubicBezTo>
                  <a:pt x="788622" y="18803"/>
                  <a:pt x="789401" y="17815"/>
                  <a:pt x="789401" y="17815"/>
                </a:cubicBezTo>
                <a:cubicBezTo>
                  <a:pt x="790179" y="17815"/>
                  <a:pt x="790179" y="18803"/>
                  <a:pt x="790957" y="18803"/>
                </a:cubicBezTo>
                <a:cubicBezTo>
                  <a:pt x="791736" y="19297"/>
                  <a:pt x="792515" y="18309"/>
                  <a:pt x="792515" y="18309"/>
                </a:cubicBezTo>
                <a:cubicBezTo>
                  <a:pt x="793293" y="18309"/>
                  <a:pt x="793293" y="19297"/>
                  <a:pt x="794071" y="19297"/>
                </a:cubicBezTo>
                <a:cubicBezTo>
                  <a:pt x="794850" y="19297"/>
                  <a:pt x="794850" y="18309"/>
                  <a:pt x="795628" y="18309"/>
                </a:cubicBezTo>
                <a:cubicBezTo>
                  <a:pt x="795628" y="18309"/>
                  <a:pt x="794850" y="17815"/>
                  <a:pt x="794071" y="17321"/>
                </a:cubicBezTo>
                <a:close/>
                <a:moveTo>
                  <a:pt x="808433" y="6129"/>
                </a:moveTo>
                <a:cubicBezTo>
                  <a:pt x="808547" y="6276"/>
                  <a:pt x="808659" y="6420"/>
                  <a:pt x="808744" y="6564"/>
                </a:cubicBezTo>
                <a:lnTo>
                  <a:pt x="808951" y="6433"/>
                </a:lnTo>
                <a:cubicBezTo>
                  <a:pt x="808951" y="6433"/>
                  <a:pt x="808739" y="6297"/>
                  <a:pt x="808433" y="6129"/>
                </a:cubicBezTo>
                <a:close/>
                <a:moveTo>
                  <a:pt x="812800" y="3113"/>
                </a:moveTo>
                <a:cubicBezTo>
                  <a:pt x="812555" y="3556"/>
                  <a:pt x="811287" y="3958"/>
                  <a:pt x="811287" y="3958"/>
                </a:cubicBezTo>
                <a:cubicBezTo>
                  <a:pt x="811287" y="4405"/>
                  <a:pt x="812555" y="4452"/>
                  <a:pt x="812800" y="4819"/>
                </a:cubicBezTo>
                <a:cubicBezTo>
                  <a:pt x="813044" y="4452"/>
                  <a:pt x="814313" y="4405"/>
                  <a:pt x="814313" y="3958"/>
                </a:cubicBezTo>
                <a:cubicBezTo>
                  <a:pt x="814313" y="3958"/>
                  <a:pt x="813044" y="3556"/>
                  <a:pt x="812800" y="3113"/>
                </a:cubicBezTo>
                <a:close/>
                <a:moveTo>
                  <a:pt x="816855" y="6564"/>
                </a:moveTo>
                <a:cubicBezTo>
                  <a:pt x="816939" y="6420"/>
                  <a:pt x="817052" y="6276"/>
                  <a:pt x="817167" y="6129"/>
                </a:cubicBezTo>
                <a:cubicBezTo>
                  <a:pt x="816860" y="6297"/>
                  <a:pt x="816648" y="6433"/>
                  <a:pt x="816648" y="6433"/>
                </a:cubicBezTo>
                <a:lnTo>
                  <a:pt x="816855" y="6564"/>
                </a:lnTo>
                <a:close/>
                <a:moveTo>
                  <a:pt x="836977" y="16827"/>
                </a:moveTo>
                <a:lnTo>
                  <a:pt x="836198" y="17815"/>
                </a:lnTo>
                <a:cubicBezTo>
                  <a:pt x="835421" y="17815"/>
                  <a:pt x="834642" y="16827"/>
                  <a:pt x="834642" y="16827"/>
                </a:cubicBezTo>
                <a:cubicBezTo>
                  <a:pt x="833863" y="17321"/>
                  <a:pt x="833085" y="16328"/>
                  <a:pt x="832306" y="16328"/>
                </a:cubicBezTo>
                <a:lnTo>
                  <a:pt x="831528" y="17321"/>
                </a:lnTo>
                <a:cubicBezTo>
                  <a:pt x="830750" y="17815"/>
                  <a:pt x="829971" y="18309"/>
                  <a:pt x="829971" y="18309"/>
                </a:cubicBezTo>
                <a:cubicBezTo>
                  <a:pt x="830750" y="18309"/>
                  <a:pt x="830750" y="19297"/>
                  <a:pt x="831528" y="19297"/>
                </a:cubicBezTo>
                <a:cubicBezTo>
                  <a:pt x="832306" y="19297"/>
                  <a:pt x="832306" y="18309"/>
                  <a:pt x="833085" y="18309"/>
                </a:cubicBezTo>
                <a:cubicBezTo>
                  <a:pt x="833085" y="18309"/>
                  <a:pt x="833863" y="19297"/>
                  <a:pt x="834642" y="18803"/>
                </a:cubicBezTo>
                <a:cubicBezTo>
                  <a:pt x="835421" y="18803"/>
                  <a:pt x="835421" y="17815"/>
                  <a:pt x="836198" y="17815"/>
                </a:cubicBezTo>
                <a:cubicBezTo>
                  <a:pt x="836198" y="17815"/>
                  <a:pt x="836977" y="18803"/>
                  <a:pt x="837756" y="18803"/>
                </a:cubicBezTo>
                <a:cubicBezTo>
                  <a:pt x="838534" y="18803"/>
                  <a:pt x="838534" y="17815"/>
                  <a:pt x="839313" y="17815"/>
                </a:cubicBezTo>
                <a:cubicBezTo>
                  <a:pt x="838534" y="17321"/>
                  <a:pt x="837756" y="16827"/>
                  <a:pt x="836977" y="16827"/>
                </a:cubicBezTo>
                <a:close/>
                <a:moveTo>
                  <a:pt x="850212" y="10888"/>
                </a:moveTo>
                <a:cubicBezTo>
                  <a:pt x="849433" y="10888"/>
                  <a:pt x="849433" y="11877"/>
                  <a:pt x="848655" y="11877"/>
                </a:cubicBezTo>
                <a:cubicBezTo>
                  <a:pt x="848655" y="11877"/>
                  <a:pt x="847876" y="10888"/>
                  <a:pt x="847097" y="10888"/>
                </a:cubicBezTo>
                <a:cubicBezTo>
                  <a:pt x="846320" y="10888"/>
                  <a:pt x="846320" y="11877"/>
                  <a:pt x="845541" y="12371"/>
                </a:cubicBezTo>
                <a:cubicBezTo>
                  <a:pt x="845541" y="12371"/>
                  <a:pt x="844762" y="12865"/>
                  <a:pt x="844762" y="13359"/>
                </a:cubicBezTo>
                <a:cubicBezTo>
                  <a:pt x="843984" y="13359"/>
                  <a:pt x="843205" y="13853"/>
                  <a:pt x="843205" y="14352"/>
                </a:cubicBezTo>
                <a:cubicBezTo>
                  <a:pt x="842427" y="13853"/>
                  <a:pt x="841649" y="13853"/>
                  <a:pt x="841649" y="13359"/>
                </a:cubicBezTo>
                <a:cubicBezTo>
                  <a:pt x="841649" y="13853"/>
                  <a:pt x="840091" y="14352"/>
                  <a:pt x="840091" y="14352"/>
                </a:cubicBezTo>
                <a:cubicBezTo>
                  <a:pt x="840091" y="14846"/>
                  <a:pt x="841649" y="15340"/>
                  <a:pt x="841649" y="15340"/>
                </a:cubicBezTo>
                <a:cubicBezTo>
                  <a:pt x="841649" y="15340"/>
                  <a:pt x="842427" y="14352"/>
                  <a:pt x="843205" y="14352"/>
                </a:cubicBezTo>
                <a:lnTo>
                  <a:pt x="844762" y="15340"/>
                </a:lnTo>
                <a:cubicBezTo>
                  <a:pt x="845541" y="15340"/>
                  <a:pt x="845541" y="14352"/>
                  <a:pt x="846320" y="13853"/>
                </a:cubicBezTo>
                <a:lnTo>
                  <a:pt x="847097" y="12865"/>
                </a:lnTo>
                <a:cubicBezTo>
                  <a:pt x="847876" y="12865"/>
                  <a:pt x="848655" y="13853"/>
                  <a:pt x="849433" y="13853"/>
                </a:cubicBezTo>
                <a:lnTo>
                  <a:pt x="850212" y="12865"/>
                </a:lnTo>
                <a:cubicBezTo>
                  <a:pt x="850212" y="12371"/>
                  <a:pt x="851769" y="11877"/>
                  <a:pt x="851769" y="11383"/>
                </a:cubicBezTo>
                <a:lnTo>
                  <a:pt x="850212" y="10888"/>
                </a:lnTo>
                <a:close/>
                <a:moveTo>
                  <a:pt x="872010" y="12865"/>
                </a:moveTo>
                <a:cubicBezTo>
                  <a:pt x="872010" y="12371"/>
                  <a:pt x="870453" y="12371"/>
                  <a:pt x="870453" y="11877"/>
                </a:cubicBezTo>
                <a:cubicBezTo>
                  <a:pt x="870453" y="12371"/>
                  <a:pt x="869674" y="12865"/>
                  <a:pt x="869674" y="12865"/>
                </a:cubicBezTo>
                <a:cubicBezTo>
                  <a:pt x="868895" y="12865"/>
                  <a:pt x="868117" y="12371"/>
                  <a:pt x="867339" y="12371"/>
                </a:cubicBezTo>
                <a:cubicBezTo>
                  <a:pt x="867339" y="12371"/>
                  <a:pt x="866561" y="12865"/>
                  <a:pt x="866561" y="13359"/>
                </a:cubicBezTo>
                <a:cubicBezTo>
                  <a:pt x="865782" y="13853"/>
                  <a:pt x="865782" y="14352"/>
                  <a:pt x="865003" y="14352"/>
                </a:cubicBezTo>
                <a:cubicBezTo>
                  <a:pt x="865003" y="14352"/>
                  <a:pt x="863446" y="13359"/>
                  <a:pt x="863446" y="13853"/>
                </a:cubicBezTo>
                <a:cubicBezTo>
                  <a:pt x="862667" y="13853"/>
                  <a:pt x="861890" y="14352"/>
                  <a:pt x="861890" y="14846"/>
                </a:cubicBezTo>
                <a:lnTo>
                  <a:pt x="863446" y="15340"/>
                </a:lnTo>
                <a:cubicBezTo>
                  <a:pt x="863446" y="15834"/>
                  <a:pt x="862667" y="16328"/>
                  <a:pt x="862667" y="16827"/>
                </a:cubicBezTo>
                <a:cubicBezTo>
                  <a:pt x="861890" y="16827"/>
                  <a:pt x="861111" y="17321"/>
                  <a:pt x="861111" y="17815"/>
                </a:cubicBezTo>
                <a:cubicBezTo>
                  <a:pt x="861111" y="18309"/>
                  <a:pt x="862667" y="18309"/>
                  <a:pt x="862667" y="18803"/>
                </a:cubicBezTo>
                <a:cubicBezTo>
                  <a:pt x="862667" y="18803"/>
                  <a:pt x="861111" y="19297"/>
                  <a:pt x="861111" y="19796"/>
                </a:cubicBezTo>
                <a:lnTo>
                  <a:pt x="863446" y="20784"/>
                </a:lnTo>
                <a:cubicBezTo>
                  <a:pt x="863446" y="20290"/>
                  <a:pt x="864225" y="19796"/>
                  <a:pt x="864225" y="19297"/>
                </a:cubicBezTo>
                <a:cubicBezTo>
                  <a:pt x="865003" y="19297"/>
                  <a:pt x="865782" y="18803"/>
                  <a:pt x="865782" y="18309"/>
                </a:cubicBezTo>
                <a:cubicBezTo>
                  <a:pt x="865782" y="18309"/>
                  <a:pt x="864225" y="17815"/>
                  <a:pt x="864225" y="17321"/>
                </a:cubicBezTo>
                <a:lnTo>
                  <a:pt x="865003" y="16328"/>
                </a:lnTo>
                <a:cubicBezTo>
                  <a:pt x="865782" y="16328"/>
                  <a:pt x="866561" y="15340"/>
                  <a:pt x="866561" y="15340"/>
                </a:cubicBezTo>
                <a:cubicBezTo>
                  <a:pt x="867339" y="15340"/>
                  <a:pt x="868117" y="16328"/>
                  <a:pt x="868117" y="16328"/>
                </a:cubicBezTo>
                <a:cubicBezTo>
                  <a:pt x="868895" y="16328"/>
                  <a:pt x="869674" y="15340"/>
                  <a:pt x="869674" y="14846"/>
                </a:cubicBezTo>
                <a:cubicBezTo>
                  <a:pt x="870453" y="14846"/>
                  <a:pt x="870453" y="14352"/>
                  <a:pt x="871231" y="13853"/>
                </a:cubicBezTo>
                <a:cubicBezTo>
                  <a:pt x="871231" y="13853"/>
                  <a:pt x="872789" y="12865"/>
                  <a:pt x="872010" y="12865"/>
                </a:cubicBezTo>
                <a:close/>
                <a:moveTo>
                  <a:pt x="878238" y="12371"/>
                </a:moveTo>
                <a:cubicBezTo>
                  <a:pt x="878238" y="12865"/>
                  <a:pt x="877460" y="12865"/>
                  <a:pt x="877460" y="13359"/>
                </a:cubicBezTo>
                <a:cubicBezTo>
                  <a:pt x="876681" y="14352"/>
                  <a:pt x="875124" y="14846"/>
                  <a:pt x="874345" y="15834"/>
                </a:cubicBezTo>
                <a:cubicBezTo>
                  <a:pt x="875124" y="15834"/>
                  <a:pt x="875902" y="16328"/>
                  <a:pt x="875902" y="16328"/>
                </a:cubicBezTo>
                <a:cubicBezTo>
                  <a:pt x="876681" y="16328"/>
                  <a:pt x="877460" y="15340"/>
                  <a:pt x="877460" y="15340"/>
                </a:cubicBezTo>
                <a:cubicBezTo>
                  <a:pt x="878238" y="15340"/>
                  <a:pt x="878238" y="14352"/>
                  <a:pt x="879016" y="14352"/>
                </a:cubicBezTo>
                <a:cubicBezTo>
                  <a:pt x="879016" y="13853"/>
                  <a:pt x="880573" y="13359"/>
                  <a:pt x="880573" y="13359"/>
                </a:cubicBezTo>
                <a:cubicBezTo>
                  <a:pt x="880573" y="12865"/>
                  <a:pt x="879016" y="12371"/>
                  <a:pt x="878238" y="12371"/>
                </a:cubicBezTo>
                <a:close/>
                <a:moveTo>
                  <a:pt x="886801" y="21278"/>
                </a:moveTo>
                <a:cubicBezTo>
                  <a:pt x="886023" y="21772"/>
                  <a:pt x="886023" y="22266"/>
                  <a:pt x="885244" y="22761"/>
                </a:cubicBezTo>
                <a:cubicBezTo>
                  <a:pt x="884465" y="22266"/>
                  <a:pt x="884465" y="22266"/>
                  <a:pt x="883688" y="21772"/>
                </a:cubicBezTo>
                <a:lnTo>
                  <a:pt x="882130" y="20784"/>
                </a:lnTo>
                <a:cubicBezTo>
                  <a:pt x="881352" y="20784"/>
                  <a:pt x="880573" y="21772"/>
                  <a:pt x="880573" y="22266"/>
                </a:cubicBezTo>
                <a:lnTo>
                  <a:pt x="882130" y="22761"/>
                </a:lnTo>
                <a:cubicBezTo>
                  <a:pt x="882130" y="23259"/>
                  <a:pt x="881352" y="23753"/>
                  <a:pt x="881352" y="23753"/>
                </a:cubicBezTo>
                <a:cubicBezTo>
                  <a:pt x="880573" y="24247"/>
                  <a:pt x="879795" y="24741"/>
                  <a:pt x="879795" y="25236"/>
                </a:cubicBezTo>
                <a:lnTo>
                  <a:pt x="878238" y="26224"/>
                </a:lnTo>
                <a:cubicBezTo>
                  <a:pt x="878238" y="26722"/>
                  <a:pt x="879795" y="26722"/>
                  <a:pt x="879795" y="27216"/>
                </a:cubicBezTo>
                <a:cubicBezTo>
                  <a:pt x="880573" y="26722"/>
                  <a:pt x="880573" y="26224"/>
                  <a:pt x="881352" y="25730"/>
                </a:cubicBezTo>
                <a:cubicBezTo>
                  <a:pt x="882130" y="25730"/>
                  <a:pt x="882130" y="25236"/>
                  <a:pt x="882909" y="24741"/>
                </a:cubicBezTo>
                <a:cubicBezTo>
                  <a:pt x="882909" y="24247"/>
                  <a:pt x="883688" y="24247"/>
                  <a:pt x="883688" y="23753"/>
                </a:cubicBezTo>
                <a:cubicBezTo>
                  <a:pt x="884465" y="23753"/>
                  <a:pt x="885244" y="24741"/>
                  <a:pt x="886023" y="24741"/>
                </a:cubicBezTo>
                <a:cubicBezTo>
                  <a:pt x="886023" y="24741"/>
                  <a:pt x="886801" y="23753"/>
                  <a:pt x="886801" y="23259"/>
                </a:cubicBezTo>
                <a:cubicBezTo>
                  <a:pt x="887580" y="23259"/>
                  <a:pt x="888359" y="22761"/>
                  <a:pt x="888359" y="22266"/>
                </a:cubicBezTo>
                <a:cubicBezTo>
                  <a:pt x="888359" y="22266"/>
                  <a:pt x="886801" y="21772"/>
                  <a:pt x="886801" y="21278"/>
                </a:cubicBezTo>
                <a:close/>
                <a:moveTo>
                  <a:pt x="919499" y="21772"/>
                </a:moveTo>
                <a:cubicBezTo>
                  <a:pt x="919499" y="22266"/>
                  <a:pt x="917941" y="22266"/>
                  <a:pt x="917941" y="22761"/>
                </a:cubicBezTo>
                <a:cubicBezTo>
                  <a:pt x="917941" y="23259"/>
                  <a:pt x="919499" y="23259"/>
                  <a:pt x="920277" y="23753"/>
                </a:cubicBezTo>
                <a:cubicBezTo>
                  <a:pt x="920277" y="23753"/>
                  <a:pt x="918720" y="24247"/>
                  <a:pt x="918720" y="24741"/>
                </a:cubicBezTo>
                <a:cubicBezTo>
                  <a:pt x="919499" y="25236"/>
                  <a:pt x="921056" y="25730"/>
                  <a:pt x="921834" y="26224"/>
                </a:cubicBezTo>
                <a:cubicBezTo>
                  <a:pt x="922612" y="25730"/>
                  <a:pt x="924169" y="24741"/>
                  <a:pt x="924948" y="24247"/>
                </a:cubicBezTo>
                <a:cubicBezTo>
                  <a:pt x="924948" y="23753"/>
                  <a:pt x="925727" y="23259"/>
                  <a:pt x="925727" y="23259"/>
                </a:cubicBezTo>
                <a:cubicBezTo>
                  <a:pt x="924948" y="22761"/>
                  <a:pt x="923391" y="21772"/>
                  <a:pt x="922612" y="21278"/>
                </a:cubicBezTo>
                <a:cubicBezTo>
                  <a:pt x="921834" y="21772"/>
                  <a:pt x="921834" y="22266"/>
                  <a:pt x="921056" y="22761"/>
                </a:cubicBezTo>
                <a:cubicBezTo>
                  <a:pt x="921056" y="22761"/>
                  <a:pt x="920277" y="21772"/>
                  <a:pt x="919499" y="21772"/>
                </a:cubicBezTo>
                <a:close/>
                <a:moveTo>
                  <a:pt x="928062" y="16827"/>
                </a:moveTo>
                <a:cubicBezTo>
                  <a:pt x="927351" y="16827"/>
                  <a:pt x="927288" y="17650"/>
                  <a:pt x="926689" y="18170"/>
                </a:cubicBezTo>
                <a:cubicBezTo>
                  <a:pt x="926576" y="18165"/>
                  <a:pt x="926505" y="18203"/>
                  <a:pt x="926505" y="18309"/>
                </a:cubicBezTo>
                <a:lnTo>
                  <a:pt x="924948" y="17321"/>
                </a:lnTo>
                <a:cubicBezTo>
                  <a:pt x="924169" y="17321"/>
                  <a:pt x="924169" y="18309"/>
                  <a:pt x="923391" y="18309"/>
                </a:cubicBezTo>
                <a:cubicBezTo>
                  <a:pt x="923391" y="18803"/>
                  <a:pt x="921834" y="19297"/>
                  <a:pt x="921834" y="19297"/>
                </a:cubicBezTo>
                <a:cubicBezTo>
                  <a:pt x="921834" y="19297"/>
                  <a:pt x="923391" y="20290"/>
                  <a:pt x="924169" y="20290"/>
                </a:cubicBezTo>
                <a:lnTo>
                  <a:pt x="924948" y="19297"/>
                </a:lnTo>
                <a:cubicBezTo>
                  <a:pt x="925727" y="18803"/>
                  <a:pt x="925727" y="18309"/>
                  <a:pt x="926505" y="18309"/>
                </a:cubicBezTo>
                <a:cubicBezTo>
                  <a:pt x="926572" y="18267"/>
                  <a:pt x="926632" y="18220"/>
                  <a:pt x="926689" y="18170"/>
                </a:cubicBezTo>
                <a:cubicBezTo>
                  <a:pt x="927101" y="18195"/>
                  <a:pt x="928062" y="18803"/>
                  <a:pt x="928062" y="18803"/>
                </a:cubicBezTo>
                <a:lnTo>
                  <a:pt x="929619" y="17815"/>
                </a:lnTo>
                <a:lnTo>
                  <a:pt x="928062" y="16827"/>
                </a:lnTo>
                <a:close/>
                <a:moveTo>
                  <a:pt x="939739" y="15834"/>
                </a:moveTo>
                <a:cubicBezTo>
                  <a:pt x="940518" y="15834"/>
                  <a:pt x="941297" y="15340"/>
                  <a:pt x="941297" y="14846"/>
                </a:cubicBezTo>
                <a:cubicBezTo>
                  <a:pt x="941297" y="14846"/>
                  <a:pt x="939739" y="14352"/>
                  <a:pt x="939739" y="13853"/>
                </a:cubicBezTo>
                <a:lnTo>
                  <a:pt x="938182" y="13359"/>
                </a:lnTo>
                <a:cubicBezTo>
                  <a:pt x="937405" y="13359"/>
                  <a:pt x="937405" y="14352"/>
                  <a:pt x="936626" y="14352"/>
                </a:cubicBezTo>
                <a:cubicBezTo>
                  <a:pt x="936626" y="14846"/>
                  <a:pt x="938182" y="14846"/>
                  <a:pt x="938182" y="15340"/>
                </a:cubicBezTo>
                <a:cubicBezTo>
                  <a:pt x="938182" y="15340"/>
                  <a:pt x="937405" y="15834"/>
                  <a:pt x="937405" y="16328"/>
                </a:cubicBezTo>
                <a:cubicBezTo>
                  <a:pt x="937405" y="16328"/>
                  <a:pt x="935847" y="16827"/>
                  <a:pt x="935847" y="17321"/>
                </a:cubicBezTo>
                <a:cubicBezTo>
                  <a:pt x="935847" y="17815"/>
                  <a:pt x="937405" y="17815"/>
                  <a:pt x="937405" y="18309"/>
                </a:cubicBezTo>
                <a:cubicBezTo>
                  <a:pt x="938182" y="18309"/>
                  <a:pt x="938182" y="17321"/>
                  <a:pt x="938961" y="17321"/>
                </a:cubicBezTo>
                <a:cubicBezTo>
                  <a:pt x="938961" y="16827"/>
                  <a:pt x="940518" y="17815"/>
                  <a:pt x="940518" y="17815"/>
                </a:cubicBezTo>
                <a:lnTo>
                  <a:pt x="942075" y="16827"/>
                </a:lnTo>
                <a:cubicBezTo>
                  <a:pt x="942075" y="16328"/>
                  <a:pt x="940518" y="16328"/>
                  <a:pt x="939739" y="15834"/>
                </a:cubicBezTo>
                <a:close/>
                <a:moveTo>
                  <a:pt x="942075" y="23753"/>
                </a:moveTo>
                <a:cubicBezTo>
                  <a:pt x="942075" y="23259"/>
                  <a:pt x="942854" y="23259"/>
                  <a:pt x="942854" y="22761"/>
                </a:cubicBezTo>
                <a:cubicBezTo>
                  <a:pt x="942854" y="22266"/>
                  <a:pt x="941297" y="21772"/>
                  <a:pt x="941297" y="21772"/>
                </a:cubicBezTo>
                <a:cubicBezTo>
                  <a:pt x="940518" y="21772"/>
                  <a:pt x="940518" y="21278"/>
                  <a:pt x="939739" y="20784"/>
                </a:cubicBezTo>
                <a:cubicBezTo>
                  <a:pt x="938961" y="21278"/>
                  <a:pt x="938961" y="21772"/>
                  <a:pt x="938182" y="22266"/>
                </a:cubicBezTo>
                <a:cubicBezTo>
                  <a:pt x="938182" y="22266"/>
                  <a:pt x="937405" y="22761"/>
                  <a:pt x="936626" y="23259"/>
                </a:cubicBezTo>
                <a:cubicBezTo>
                  <a:pt x="937405" y="23259"/>
                  <a:pt x="938182" y="23753"/>
                  <a:pt x="938961" y="24247"/>
                </a:cubicBezTo>
                <a:lnTo>
                  <a:pt x="940518" y="24741"/>
                </a:lnTo>
                <a:cubicBezTo>
                  <a:pt x="940518" y="25236"/>
                  <a:pt x="938961" y="25730"/>
                  <a:pt x="938961" y="25730"/>
                </a:cubicBezTo>
                <a:cubicBezTo>
                  <a:pt x="939739" y="26224"/>
                  <a:pt x="940518" y="26722"/>
                  <a:pt x="940518" y="26722"/>
                </a:cubicBezTo>
                <a:cubicBezTo>
                  <a:pt x="941297" y="26722"/>
                  <a:pt x="942075" y="25730"/>
                  <a:pt x="942075" y="25730"/>
                </a:cubicBezTo>
                <a:lnTo>
                  <a:pt x="943632" y="24741"/>
                </a:lnTo>
                <a:cubicBezTo>
                  <a:pt x="943632" y="24247"/>
                  <a:pt x="942075" y="24247"/>
                  <a:pt x="942075" y="23753"/>
                </a:cubicBezTo>
                <a:close/>
                <a:moveTo>
                  <a:pt x="965430" y="10888"/>
                </a:moveTo>
                <a:lnTo>
                  <a:pt x="963873" y="9896"/>
                </a:lnTo>
                <a:lnTo>
                  <a:pt x="962316" y="10888"/>
                </a:lnTo>
                <a:cubicBezTo>
                  <a:pt x="962316" y="11383"/>
                  <a:pt x="961538" y="11877"/>
                  <a:pt x="961538" y="12371"/>
                </a:cubicBezTo>
                <a:cubicBezTo>
                  <a:pt x="961538" y="12371"/>
                  <a:pt x="962316" y="12865"/>
                  <a:pt x="963095" y="12865"/>
                </a:cubicBezTo>
                <a:cubicBezTo>
                  <a:pt x="963095" y="13359"/>
                  <a:pt x="964651" y="13853"/>
                  <a:pt x="964651" y="13853"/>
                </a:cubicBezTo>
                <a:cubicBezTo>
                  <a:pt x="964651" y="13853"/>
                  <a:pt x="965430" y="12865"/>
                  <a:pt x="966208" y="12865"/>
                </a:cubicBezTo>
                <a:lnTo>
                  <a:pt x="966987" y="11877"/>
                </a:lnTo>
                <a:cubicBezTo>
                  <a:pt x="966987" y="11383"/>
                  <a:pt x="966208" y="10888"/>
                  <a:pt x="965430" y="10888"/>
                </a:cubicBezTo>
                <a:close/>
                <a:moveTo>
                  <a:pt x="1002020" y="21772"/>
                </a:moveTo>
                <a:cubicBezTo>
                  <a:pt x="1001241" y="21278"/>
                  <a:pt x="1001241" y="20784"/>
                  <a:pt x="1000463" y="20784"/>
                </a:cubicBezTo>
                <a:cubicBezTo>
                  <a:pt x="1000463" y="20290"/>
                  <a:pt x="1002020" y="19796"/>
                  <a:pt x="1002020" y="19796"/>
                </a:cubicBezTo>
                <a:lnTo>
                  <a:pt x="999684" y="18803"/>
                </a:lnTo>
                <a:lnTo>
                  <a:pt x="998906" y="19796"/>
                </a:lnTo>
                <a:cubicBezTo>
                  <a:pt x="998906" y="20290"/>
                  <a:pt x="997348" y="20784"/>
                  <a:pt x="997348" y="20784"/>
                </a:cubicBezTo>
                <a:cubicBezTo>
                  <a:pt x="997348" y="21278"/>
                  <a:pt x="998906" y="21772"/>
                  <a:pt x="998906" y="21772"/>
                </a:cubicBezTo>
                <a:cubicBezTo>
                  <a:pt x="998906" y="22266"/>
                  <a:pt x="998127" y="22761"/>
                  <a:pt x="998127" y="22761"/>
                </a:cubicBezTo>
                <a:cubicBezTo>
                  <a:pt x="997348" y="23259"/>
                  <a:pt x="996570" y="23753"/>
                  <a:pt x="996570" y="24247"/>
                </a:cubicBezTo>
                <a:cubicBezTo>
                  <a:pt x="995792" y="24247"/>
                  <a:pt x="995792" y="25236"/>
                  <a:pt x="995014" y="25236"/>
                </a:cubicBezTo>
                <a:lnTo>
                  <a:pt x="993456" y="24247"/>
                </a:lnTo>
                <a:cubicBezTo>
                  <a:pt x="992678" y="24247"/>
                  <a:pt x="992678" y="25236"/>
                  <a:pt x="991899" y="25236"/>
                </a:cubicBezTo>
                <a:cubicBezTo>
                  <a:pt x="991899" y="25730"/>
                  <a:pt x="990342" y="24741"/>
                  <a:pt x="990342" y="24741"/>
                </a:cubicBezTo>
                <a:lnTo>
                  <a:pt x="988785" y="25730"/>
                </a:lnTo>
                <a:cubicBezTo>
                  <a:pt x="988785" y="25730"/>
                  <a:pt x="987228" y="26722"/>
                  <a:pt x="988007" y="26722"/>
                </a:cubicBezTo>
                <a:cubicBezTo>
                  <a:pt x="988007" y="27216"/>
                  <a:pt x="989564" y="27216"/>
                  <a:pt x="989564" y="27711"/>
                </a:cubicBezTo>
                <a:lnTo>
                  <a:pt x="990342" y="26722"/>
                </a:lnTo>
                <a:cubicBezTo>
                  <a:pt x="991121" y="26722"/>
                  <a:pt x="991899" y="27216"/>
                  <a:pt x="992678" y="27216"/>
                </a:cubicBezTo>
                <a:lnTo>
                  <a:pt x="993456" y="26224"/>
                </a:lnTo>
                <a:cubicBezTo>
                  <a:pt x="994235" y="26224"/>
                  <a:pt x="995014" y="27216"/>
                  <a:pt x="995792" y="27216"/>
                </a:cubicBezTo>
                <a:lnTo>
                  <a:pt x="996570" y="26224"/>
                </a:lnTo>
                <a:cubicBezTo>
                  <a:pt x="997348" y="25730"/>
                  <a:pt x="998127" y="25236"/>
                  <a:pt x="998127" y="24741"/>
                </a:cubicBezTo>
                <a:cubicBezTo>
                  <a:pt x="998906" y="24741"/>
                  <a:pt x="998906" y="24247"/>
                  <a:pt x="999684" y="23753"/>
                </a:cubicBezTo>
                <a:lnTo>
                  <a:pt x="1000463" y="22761"/>
                </a:lnTo>
                <a:cubicBezTo>
                  <a:pt x="1001241" y="22761"/>
                  <a:pt x="1002020" y="23753"/>
                  <a:pt x="1002798" y="23753"/>
                </a:cubicBezTo>
                <a:cubicBezTo>
                  <a:pt x="1002798" y="23753"/>
                  <a:pt x="1003577" y="22761"/>
                  <a:pt x="1003577" y="22266"/>
                </a:cubicBezTo>
                <a:lnTo>
                  <a:pt x="1002020" y="21772"/>
                </a:lnTo>
                <a:close/>
                <a:moveTo>
                  <a:pt x="1017589" y="22266"/>
                </a:moveTo>
                <a:lnTo>
                  <a:pt x="1016812" y="23259"/>
                </a:lnTo>
                <a:cubicBezTo>
                  <a:pt x="1016033" y="23259"/>
                  <a:pt x="1015254" y="22761"/>
                  <a:pt x="1014476" y="22266"/>
                </a:cubicBezTo>
                <a:cubicBezTo>
                  <a:pt x="1014476" y="22266"/>
                  <a:pt x="1013697" y="21772"/>
                  <a:pt x="1012918" y="21772"/>
                </a:cubicBezTo>
                <a:cubicBezTo>
                  <a:pt x="1013697" y="21278"/>
                  <a:pt x="1013697" y="20784"/>
                  <a:pt x="1014476" y="20784"/>
                </a:cubicBezTo>
                <a:cubicBezTo>
                  <a:pt x="1014476" y="20290"/>
                  <a:pt x="1016033" y="19796"/>
                  <a:pt x="1016033" y="19297"/>
                </a:cubicBezTo>
                <a:cubicBezTo>
                  <a:pt x="1016033" y="19297"/>
                  <a:pt x="1014476" y="18803"/>
                  <a:pt x="1013697" y="18803"/>
                </a:cubicBezTo>
                <a:cubicBezTo>
                  <a:pt x="1013697" y="18803"/>
                  <a:pt x="1012918" y="19297"/>
                  <a:pt x="1012918" y="19796"/>
                </a:cubicBezTo>
                <a:cubicBezTo>
                  <a:pt x="1012918" y="19796"/>
                  <a:pt x="1011362" y="20290"/>
                  <a:pt x="1011362" y="20784"/>
                </a:cubicBezTo>
                <a:cubicBezTo>
                  <a:pt x="1011362" y="20784"/>
                  <a:pt x="1012918" y="21278"/>
                  <a:pt x="1012918" y="21772"/>
                </a:cubicBezTo>
                <a:cubicBezTo>
                  <a:pt x="1012918" y="21772"/>
                  <a:pt x="1012140" y="22266"/>
                  <a:pt x="1011362" y="22761"/>
                </a:cubicBezTo>
                <a:lnTo>
                  <a:pt x="1010583" y="23753"/>
                </a:lnTo>
                <a:cubicBezTo>
                  <a:pt x="1010583" y="24247"/>
                  <a:pt x="1012140" y="24741"/>
                  <a:pt x="1012140" y="24741"/>
                </a:cubicBezTo>
                <a:cubicBezTo>
                  <a:pt x="1012918" y="24741"/>
                  <a:pt x="1013697" y="25236"/>
                  <a:pt x="1013697" y="25730"/>
                </a:cubicBezTo>
                <a:cubicBezTo>
                  <a:pt x="1014476" y="25730"/>
                  <a:pt x="1015254" y="24741"/>
                  <a:pt x="1015254" y="24247"/>
                </a:cubicBezTo>
                <a:lnTo>
                  <a:pt x="1016812" y="25236"/>
                </a:lnTo>
                <a:cubicBezTo>
                  <a:pt x="1017589" y="25236"/>
                  <a:pt x="1017589" y="24247"/>
                  <a:pt x="1018368" y="24247"/>
                </a:cubicBezTo>
                <a:cubicBezTo>
                  <a:pt x="1018368" y="23753"/>
                  <a:pt x="1019925" y="23259"/>
                  <a:pt x="1019925" y="23259"/>
                </a:cubicBezTo>
                <a:cubicBezTo>
                  <a:pt x="1019925" y="22761"/>
                  <a:pt x="1018368" y="22266"/>
                  <a:pt x="1017589" y="22266"/>
                </a:cubicBezTo>
                <a:close/>
                <a:moveTo>
                  <a:pt x="1024596" y="25730"/>
                </a:moveTo>
                <a:lnTo>
                  <a:pt x="1023817" y="26722"/>
                </a:lnTo>
                <a:cubicBezTo>
                  <a:pt x="1023039" y="26722"/>
                  <a:pt x="1022261" y="27711"/>
                  <a:pt x="1022261" y="27711"/>
                </a:cubicBezTo>
                <a:cubicBezTo>
                  <a:pt x="1021483" y="28699"/>
                  <a:pt x="1020704" y="29197"/>
                  <a:pt x="1019147" y="30185"/>
                </a:cubicBezTo>
                <a:cubicBezTo>
                  <a:pt x="1019925" y="30185"/>
                  <a:pt x="1020704" y="30680"/>
                  <a:pt x="1021483" y="30680"/>
                </a:cubicBezTo>
                <a:lnTo>
                  <a:pt x="1022261" y="29691"/>
                </a:lnTo>
                <a:cubicBezTo>
                  <a:pt x="1023039" y="29691"/>
                  <a:pt x="1023817" y="29197"/>
                  <a:pt x="1023817" y="28699"/>
                </a:cubicBezTo>
                <a:cubicBezTo>
                  <a:pt x="1024596" y="27711"/>
                  <a:pt x="1025375" y="27216"/>
                  <a:pt x="1026932" y="26224"/>
                </a:cubicBezTo>
                <a:cubicBezTo>
                  <a:pt x="1026153" y="26224"/>
                  <a:pt x="1025375" y="25730"/>
                  <a:pt x="1024596" y="25730"/>
                </a:cubicBezTo>
                <a:close/>
                <a:moveTo>
                  <a:pt x="1035495" y="16827"/>
                </a:moveTo>
                <a:lnTo>
                  <a:pt x="1033938" y="17815"/>
                </a:lnTo>
                <a:cubicBezTo>
                  <a:pt x="1033938" y="18309"/>
                  <a:pt x="1033160" y="18803"/>
                  <a:pt x="1033160" y="18803"/>
                </a:cubicBezTo>
                <a:cubicBezTo>
                  <a:pt x="1032382" y="19297"/>
                  <a:pt x="1031603" y="19796"/>
                  <a:pt x="1031603" y="20290"/>
                </a:cubicBezTo>
                <a:lnTo>
                  <a:pt x="1033160" y="20784"/>
                </a:lnTo>
                <a:cubicBezTo>
                  <a:pt x="1033160" y="21278"/>
                  <a:pt x="1032382" y="21772"/>
                  <a:pt x="1031603" y="22266"/>
                </a:cubicBezTo>
                <a:lnTo>
                  <a:pt x="1030046" y="21278"/>
                </a:lnTo>
                <a:cubicBezTo>
                  <a:pt x="1030046" y="21278"/>
                  <a:pt x="1029267" y="22266"/>
                  <a:pt x="1028488" y="22266"/>
                </a:cubicBezTo>
                <a:cubicBezTo>
                  <a:pt x="1028488" y="22761"/>
                  <a:pt x="1027710" y="23259"/>
                  <a:pt x="1027710" y="23259"/>
                </a:cubicBezTo>
                <a:cubicBezTo>
                  <a:pt x="1028488" y="23753"/>
                  <a:pt x="1030046" y="24741"/>
                  <a:pt x="1030824" y="25236"/>
                </a:cubicBezTo>
                <a:cubicBezTo>
                  <a:pt x="1031603" y="24741"/>
                  <a:pt x="1031603" y="24247"/>
                  <a:pt x="1032382" y="23753"/>
                </a:cubicBezTo>
                <a:lnTo>
                  <a:pt x="1033938" y="24741"/>
                </a:lnTo>
                <a:lnTo>
                  <a:pt x="1035495" y="23753"/>
                </a:lnTo>
                <a:cubicBezTo>
                  <a:pt x="1035495" y="23753"/>
                  <a:pt x="1033160" y="23259"/>
                  <a:pt x="1033938" y="22761"/>
                </a:cubicBezTo>
                <a:cubicBezTo>
                  <a:pt x="1033938" y="22761"/>
                  <a:pt x="1034717" y="22266"/>
                  <a:pt x="1034717" y="21772"/>
                </a:cubicBezTo>
                <a:cubicBezTo>
                  <a:pt x="1034717" y="21772"/>
                  <a:pt x="1033160" y="21278"/>
                  <a:pt x="1033160" y="20784"/>
                </a:cubicBezTo>
                <a:cubicBezTo>
                  <a:pt x="1033160" y="20784"/>
                  <a:pt x="1033938" y="20290"/>
                  <a:pt x="1034717" y="19796"/>
                </a:cubicBezTo>
                <a:lnTo>
                  <a:pt x="1035495" y="18803"/>
                </a:lnTo>
                <a:cubicBezTo>
                  <a:pt x="1036274" y="18309"/>
                  <a:pt x="1037053" y="17815"/>
                  <a:pt x="1037053" y="17815"/>
                </a:cubicBezTo>
                <a:cubicBezTo>
                  <a:pt x="1036274" y="17321"/>
                  <a:pt x="1036274" y="16827"/>
                  <a:pt x="1035495" y="16827"/>
                </a:cubicBezTo>
                <a:close/>
                <a:moveTo>
                  <a:pt x="1042502" y="22266"/>
                </a:moveTo>
                <a:cubicBezTo>
                  <a:pt x="1042502" y="21772"/>
                  <a:pt x="1040945" y="21278"/>
                  <a:pt x="1040945" y="21278"/>
                </a:cubicBezTo>
                <a:cubicBezTo>
                  <a:pt x="1040166" y="21278"/>
                  <a:pt x="1040166" y="22266"/>
                  <a:pt x="1039387" y="22266"/>
                </a:cubicBezTo>
                <a:cubicBezTo>
                  <a:pt x="1040166" y="22761"/>
                  <a:pt x="1041723" y="22761"/>
                  <a:pt x="1041723" y="23259"/>
                </a:cubicBezTo>
                <a:lnTo>
                  <a:pt x="1040166" y="24247"/>
                </a:lnTo>
                <a:lnTo>
                  <a:pt x="1041723" y="25236"/>
                </a:lnTo>
                <a:cubicBezTo>
                  <a:pt x="1042502" y="25236"/>
                  <a:pt x="1042502" y="24247"/>
                  <a:pt x="1043281" y="24247"/>
                </a:cubicBezTo>
                <a:cubicBezTo>
                  <a:pt x="1043281" y="23753"/>
                  <a:pt x="1044837" y="23259"/>
                  <a:pt x="1044837" y="22761"/>
                </a:cubicBezTo>
                <a:cubicBezTo>
                  <a:pt x="1044837" y="22761"/>
                  <a:pt x="1043281" y="22266"/>
                  <a:pt x="1042502" y="22266"/>
                </a:cubicBezTo>
                <a:close/>
                <a:moveTo>
                  <a:pt x="1052623" y="16328"/>
                </a:moveTo>
                <a:cubicBezTo>
                  <a:pt x="1051844" y="16328"/>
                  <a:pt x="1051065" y="15340"/>
                  <a:pt x="1051065" y="15340"/>
                </a:cubicBezTo>
                <a:cubicBezTo>
                  <a:pt x="1050287" y="15340"/>
                  <a:pt x="1050287" y="16328"/>
                  <a:pt x="1049508" y="16328"/>
                </a:cubicBezTo>
                <a:cubicBezTo>
                  <a:pt x="1048730" y="16827"/>
                  <a:pt x="1048730" y="17321"/>
                  <a:pt x="1047952" y="17815"/>
                </a:cubicBezTo>
                <a:cubicBezTo>
                  <a:pt x="1047952" y="17815"/>
                  <a:pt x="1047173" y="16827"/>
                  <a:pt x="1046394" y="16827"/>
                </a:cubicBezTo>
                <a:cubicBezTo>
                  <a:pt x="1045616" y="16827"/>
                  <a:pt x="1045616" y="17815"/>
                  <a:pt x="1044837" y="17815"/>
                </a:cubicBezTo>
                <a:cubicBezTo>
                  <a:pt x="1044837" y="18309"/>
                  <a:pt x="1043281" y="18803"/>
                  <a:pt x="1044059" y="18803"/>
                </a:cubicBezTo>
                <a:cubicBezTo>
                  <a:pt x="1044059" y="19297"/>
                  <a:pt x="1045616" y="19796"/>
                  <a:pt x="1045616" y="19796"/>
                </a:cubicBezTo>
                <a:lnTo>
                  <a:pt x="1046394" y="18803"/>
                </a:lnTo>
                <a:cubicBezTo>
                  <a:pt x="1047173" y="18803"/>
                  <a:pt x="1047952" y="19796"/>
                  <a:pt x="1048730" y="19796"/>
                </a:cubicBezTo>
                <a:cubicBezTo>
                  <a:pt x="1048730" y="19796"/>
                  <a:pt x="1049508" y="18803"/>
                  <a:pt x="1049508" y="18309"/>
                </a:cubicBezTo>
                <a:cubicBezTo>
                  <a:pt x="1050287" y="18309"/>
                  <a:pt x="1050287" y="17321"/>
                  <a:pt x="1051065" y="17321"/>
                </a:cubicBezTo>
                <a:cubicBezTo>
                  <a:pt x="1051844" y="17321"/>
                  <a:pt x="1052623" y="18309"/>
                  <a:pt x="1052623" y="18309"/>
                </a:cubicBezTo>
                <a:cubicBezTo>
                  <a:pt x="1053401" y="18309"/>
                  <a:pt x="1053401" y="17321"/>
                  <a:pt x="1054180" y="17321"/>
                </a:cubicBezTo>
                <a:cubicBezTo>
                  <a:pt x="1053401" y="16827"/>
                  <a:pt x="1053401" y="16328"/>
                  <a:pt x="1052623" y="16328"/>
                </a:cubicBezTo>
                <a:close/>
                <a:moveTo>
                  <a:pt x="1067414" y="21772"/>
                </a:moveTo>
                <a:cubicBezTo>
                  <a:pt x="1066635" y="22761"/>
                  <a:pt x="1065857" y="23259"/>
                  <a:pt x="1065079" y="24247"/>
                </a:cubicBezTo>
                <a:cubicBezTo>
                  <a:pt x="1064300" y="24741"/>
                  <a:pt x="1064300" y="24741"/>
                  <a:pt x="1063522" y="25236"/>
                </a:cubicBezTo>
                <a:cubicBezTo>
                  <a:pt x="1065079" y="25730"/>
                  <a:pt x="1065857" y="26224"/>
                  <a:pt x="1067414" y="26722"/>
                </a:cubicBezTo>
                <a:cubicBezTo>
                  <a:pt x="1067414" y="26722"/>
                  <a:pt x="1068192" y="26224"/>
                  <a:pt x="1068192" y="25730"/>
                </a:cubicBezTo>
                <a:cubicBezTo>
                  <a:pt x="1068971" y="25730"/>
                  <a:pt x="1066635" y="25236"/>
                  <a:pt x="1066635" y="25236"/>
                </a:cubicBezTo>
                <a:cubicBezTo>
                  <a:pt x="1066635" y="24741"/>
                  <a:pt x="1068192" y="24247"/>
                  <a:pt x="1068192" y="23753"/>
                </a:cubicBezTo>
                <a:cubicBezTo>
                  <a:pt x="1068192" y="23753"/>
                  <a:pt x="1069750" y="23259"/>
                  <a:pt x="1069750" y="22761"/>
                </a:cubicBezTo>
                <a:cubicBezTo>
                  <a:pt x="1069750" y="22266"/>
                  <a:pt x="1068192" y="22266"/>
                  <a:pt x="1067414" y="21772"/>
                </a:cubicBezTo>
                <a:close/>
                <a:moveTo>
                  <a:pt x="1084541" y="21278"/>
                </a:moveTo>
                <a:cubicBezTo>
                  <a:pt x="1084541" y="21278"/>
                  <a:pt x="1086098" y="20784"/>
                  <a:pt x="1086098" y="20290"/>
                </a:cubicBezTo>
                <a:cubicBezTo>
                  <a:pt x="1085320" y="20290"/>
                  <a:pt x="1084541" y="19297"/>
                  <a:pt x="1084541" y="19297"/>
                </a:cubicBezTo>
                <a:cubicBezTo>
                  <a:pt x="1083762" y="19796"/>
                  <a:pt x="1083762" y="20290"/>
                  <a:pt x="1082984" y="20784"/>
                </a:cubicBezTo>
                <a:cubicBezTo>
                  <a:pt x="1082984" y="20784"/>
                  <a:pt x="1081426" y="21278"/>
                  <a:pt x="1081426" y="21772"/>
                </a:cubicBezTo>
                <a:cubicBezTo>
                  <a:pt x="1081426" y="21772"/>
                  <a:pt x="1082984" y="22266"/>
                  <a:pt x="1083762" y="22761"/>
                </a:cubicBezTo>
                <a:cubicBezTo>
                  <a:pt x="1083762" y="22761"/>
                  <a:pt x="1082205" y="23259"/>
                  <a:pt x="1082205" y="23753"/>
                </a:cubicBezTo>
                <a:lnTo>
                  <a:pt x="1083762" y="24741"/>
                </a:lnTo>
                <a:cubicBezTo>
                  <a:pt x="1084541" y="24247"/>
                  <a:pt x="1085320" y="23753"/>
                  <a:pt x="1085320" y="23259"/>
                </a:cubicBezTo>
                <a:cubicBezTo>
                  <a:pt x="1085320" y="23259"/>
                  <a:pt x="1086098" y="22761"/>
                  <a:pt x="1086876" y="22266"/>
                </a:cubicBezTo>
                <a:cubicBezTo>
                  <a:pt x="1086098" y="21772"/>
                  <a:pt x="1084541" y="21772"/>
                  <a:pt x="1084541" y="21278"/>
                </a:cubicBezTo>
                <a:close/>
                <a:moveTo>
                  <a:pt x="1119573" y="22266"/>
                </a:moveTo>
                <a:cubicBezTo>
                  <a:pt x="1118795" y="22266"/>
                  <a:pt x="1118017" y="21772"/>
                  <a:pt x="1117238" y="21772"/>
                </a:cubicBezTo>
                <a:lnTo>
                  <a:pt x="1116460" y="22761"/>
                </a:lnTo>
                <a:cubicBezTo>
                  <a:pt x="1115681" y="22761"/>
                  <a:pt x="1115681" y="23753"/>
                  <a:pt x="1114902" y="23753"/>
                </a:cubicBezTo>
                <a:cubicBezTo>
                  <a:pt x="1114902" y="23753"/>
                  <a:pt x="1113346" y="22761"/>
                  <a:pt x="1113346" y="23259"/>
                </a:cubicBezTo>
                <a:cubicBezTo>
                  <a:pt x="1112567" y="23259"/>
                  <a:pt x="1111789" y="23753"/>
                  <a:pt x="1111789" y="24247"/>
                </a:cubicBezTo>
                <a:lnTo>
                  <a:pt x="1110231" y="25236"/>
                </a:lnTo>
                <a:cubicBezTo>
                  <a:pt x="1110231" y="25730"/>
                  <a:pt x="1111789" y="25730"/>
                  <a:pt x="1112567" y="26224"/>
                </a:cubicBezTo>
                <a:cubicBezTo>
                  <a:pt x="1112567" y="25730"/>
                  <a:pt x="1113346" y="25236"/>
                  <a:pt x="1113346" y="24741"/>
                </a:cubicBezTo>
                <a:cubicBezTo>
                  <a:pt x="1114124" y="24741"/>
                  <a:pt x="1114902" y="25730"/>
                  <a:pt x="1115681" y="25730"/>
                </a:cubicBezTo>
                <a:lnTo>
                  <a:pt x="1117238" y="26722"/>
                </a:lnTo>
                <a:lnTo>
                  <a:pt x="1118017" y="25730"/>
                </a:lnTo>
                <a:cubicBezTo>
                  <a:pt x="1118795" y="25236"/>
                  <a:pt x="1119573" y="24741"/>
                  <a:pt x="1119573" y="24247"/>
                </a:cubicBezTo>
                <a:cubicBezTo>
                  <a:pt x="1120352" y="24247"/>
                  <a:pt x="1120352" y="23753"/>
                  <a:pt x="1121131" y="23259"/>
                </a:cubicBezTo>
                <a:cubicBezTo>
                  <a:pt x="1120352" y="23259"/>
                  <a:pt x="1119573" y="22761"/>
                  <a:pt x="1119573" y="22266"/>
                </a:cubicBezTo>
                <a:close/>
                <a:moveTo>
                  <a:pt x="1138258" y="22761"/>
                </a:moveTo>
                <a:cubicBezTo>
                  <a:pt x="1137479" y="23259"/>
                  <a:pt x="1137479" y="23753"/>
                  <a:pt x="1136701" y="23753"/>
                </a:cubicBezTo>
                <a:cubicBezTo>
                  <a:pt x="1135922" y="24741"/>
                  <a:pt x="1135143" y="25236"/>
                  <a:pt x="1134365" y="26224"/>
                </a:cubicBezTo>
                <a:cubicBezTo>
                  <a:pt x="1134365" y="26224"/>
                  <a:pt x="1135143" y="27216"/>
                  <a:pt x="1135922" y="27216"/>
                </a:cubicBezTo>
                <a:cubicBezTo>
                  <a:pt x="1135922" y="27216"/>
                  <a:pt x="1136701" y="26224"/>
                  <a:pt x="1137479" y="25730"/>
                </a:cubicBezTo>
                <a:cubicBezTo>
                  <a:pt x="1137479" y="25730"/>
                  <a:pt x="1138258" y="25236"/>
                  <a:pt x="1138258" y="24741"/>
                </a:cubicBezTo>
                <a:cubicBezTo>
                  <a:pt x="1139036" y="24741"/>
                  <a:pt x="1139815" y="23753"/>
                  <a:pt x="1139815" y="23753"/>
                </a:cubicBezTo>
                <a:cubicBezTo>
                  <a:pt x="1139815" y="23259"/>
                  <a:pt x="1138258" y="23259"/>
                  <a:pt x="1138258" y="22761"/>
                </a:cubicBezTo>
                <a:close/>
                <a:moveTo>
                  <a:pt x="1149157" y="22761"/>
                </a:moveTo>
                <a:cubicBezTo>
                  <a:pt x="1148378" y="23259"/>
                  <a:pt x="1148378" y="23753"/>
                  <a:pt x="1147600" y="24247"/>
                </a:cubicBezTo>
                <a:cubicBezTo>
                  <a:pt x="1147600" y="24247"/>
                  <a:pt x="1146821" y="25236"/>
                  <a:pt x="1146042" y="25236"/>
                </a:cubicBezTo>
                <a:lnTo>
                  <a:pt x="1144486" y="24247"/>
                </a:lnTo>
                <a:lnTo>
                  <a:pt x="1142929" y="23259"/>
                </a:lnTo>
                <a:cubicBezTo>
                  <a:pt x="1142929" y="23259"/>
                  <a:pt x="1141371" y="24247"/>
                  <a:pt x="1141371" y="24741"/>
                </a:cubicBezTo>
                <a:cubicBezTo>
                  <a:pt x="1141371" y="24741"/>
                  <a:pt x="1142929" y="25236"/>
                  <a:pt x="1143707" y="25236"/>
                </a:cubicBezTo>
                <a:cubicBezTo>
                  <a:pt x="1143707" y="25730"/>
                  <a:pt x="1142150" y="26224"/>
                  <a:pt x="1142150" y="26722"/>
                </a:cubicBezTo>
                <a:cubicBezTo>
                  <a:pt x="1142150" y="26722"/>
                  <a:pt x="1142929" y="27216"/>
                  <a:pt x="1143707" y="27216"/>
                </a:cubicBezTo>
                <a:cubicBezTo>
                  <a:pt x="1144486" y="27216"/>
                  <a:pt x="1144486" y="26224"/>
                  <a:pt x="1145264" y="26224"/>
                </a:cubicBezTo>
                <a:cubicBezTo>
                  <a:pt x="1145264" y="26224"/>
                  <a:pt x="1146042" y="27216"/>
                  <a:pt x="1146821" y="27216"/>
                </a:cubicBezTo>
                <a:cubicBezTo>
                  <a:pt x="1146821" y="27216"/>
                  <a:pt x="1147600" y="26224"/>
                  <a:pt x="1148378" y="26224"/>
                </a:cubicBezTo>
                <a:cubicBezTo>
                  <a:pt x="1148378" y="25730"/>
                  <a:pt x="1149157" y="25236"/>
                  <a:pt x="1149157" y="24741"/>
                </a:cubicBezTo>
                <a:cubicBezTo>
                  <a:pt x="1149935" y="24741"/>
                  <a:pt x="1150714" y="24247"/>
                  <a:pt x="1150714" y="23753"/>
                </a:cubicBezTo>
                <a:cubicBezTo>
                  <a:pt x="1150714" y="23259"/>
                  <a:pt x="1149157" y="23259"/>
                  <a:pt x="1149157" y="22761"/>
                </a:cubicBezTo>
                <a:close/>
                <a:moveTo>
                  <a:pt x="1184189" y="13853"/>
                </a:moveTo>
                <a:lnTo>
                  <a:pt x="1183410" y="14846"/>
                </a:lnTo>
                <a:cubicBezTo>
                  <a:pt x="1182632" y="15340"/>
                  <a:pt x="1182632" y="15834"/>
                  <a:pt x="1181854" y="16328"/>
                </a:cubicBezTo>
                <a:cubicBezTo>
                  <a:pt x="1181075" y="16827"/>
                  <a:pt x="1180297" y="17815"/>
                  <a:pt x="1179518" y="18309"/>
                </a:cubicBezTo>
                <a:cubicBezTo>
                  <a:pt x="1179518" y="18309"/>
                  <a:pt x="1180297" y="19297"/>
                  <a:pt x="1181075" y="19297"/>
                </a:cubicBezTo>
                <a:cubicBezTo>
                  <a:pt x="1181075" y="19297"/>
                  <a:pt x="1181854" y="18309"/>
                  <a:pt x="1182632" y="18309"/>
                </a:cubicBezTo>
                <a:cubicBezTo>
                  <a:pt x="1182632" y="17815"/>
                  <a:pt x="1183410" y="17321"/>
                  <a:pt x="1183410" y="16827"/>
                </a:cubicBezTo>
                <a:cubicBezTo>
                  <a:pt x="1184189" y="16328"/>
                  <a:pt x="1185746" y="15340"/>
                  <a:pt x="1186525" y="14846"/>
                </a:cubicBezTo>
                <a:cubicBezTo>
                  <a:pt x="1185746" y="14846"/>
                  <a:pt x="1184968" y="13853"/>
                  <a:pt x="1184189" y="13853"/>
                </a:cubicBezTo>
                <a:close/>
                <a:moveTo>
                  <a:pt x="1216886" y="19297"/>
                </a:moveTo>
                <a:cubicBezTo>
                  <a:pt x="1216886" y="18803"/>
                  <a:pt x="1215329" y="18309"/>
                  <a:pt x="1215329" y="18309"/>
                </a:cubicBezTo>
                <a:cubicBezTo>
                  <a:pt x="1214550" y="18309"/>
                  <a:pt x="1213773" y="19297"/>
                  <a:pt x="1213773" y="19297"/>
                </a:cubicBezTo>
                <a:cubicBezTo>
                  <a:pt x="1212994" y="19796"/>
                  <a:pt x="1212994" y="20290"/>
                  <a:pt x="1212215" y="20290"/>
                </a:cubicBezTo>
                <a:cubicBezTo>
                  <a:pt x="1212994" y="20784"/>
                  <a:pt x="1213773" y="20784"/>
                  <a:pt x="1214550" y="21278"/>
                </a:cubicBezTo>
                <a:lnTo>
                  <a:pt x="1212994" y="22266"/>
                </a:lnTo>
                <a:cubicBezTo>
                  <a:pt x="1212994" y="22761"/>
                  <a:pt x="1214550" y="23259"/>
                  <a:pt x="1214550" y="23259"/>
                </a:cubicBezTo>
                <a:lnTo>
                  <a:pt x="1216108" y="22266"/>
                </a:lnTo>
                <a:cubicBezTo>
                  <a:pt x="1216108" y="21772"/>
                  <a:pt x="1214550" y="21772"/>
                  <a:pt x="1214550" y="21278"/>
                </a:cubicBezTo>
                <a:lnTo>
                  <a:pt x="1215329" y="20290"/>
                </a:lnTo>
                <a:cubicBezTo>
                  <a:pt x="1216108" y="20290"/>
                  <a:pt x="1216886" y="21278"/>
                  <a:pt x="1216886" y="21278"/>
                </a:cubicBezTo>
                <a:cubicBezTo>
                  <a:pt x="1217665" y="21278"/>
                  <a:pt x="1218444" y="20290"/>
                  <a:pt x="1218444" y="19796"/>
                </a:cubicBezTo>
                <a:lnTo>
                  <a:pt x="1216886" y="19297"/>
                </a:lnTo>
                <a:close/>
                <a:moveTo>
                  <a:pt x="1239463" y="21278"/>
                </a:moveTo>
                <a:cubicBezTo>
                  <a:pt x="1238684" y="21278"/>
                  <a:pt x="1238684" y="22266"/>
                  <a:pt x="1237906" y="22266"/>
                </a:cubicBezTo>
                <a:cubicBezTo>
                  <a:pt x="1237127" y="22266"/>
                  <a:pt x="1236349" y="21278"/>
                  <a:pt x="1236349" y="21278"/>
                </a:cubicBezTo>
                <a:cubicBezTo>
                  <a:pt x="1235570" y="21278"/>
                  <a:pt x="1234792" y="22266"/>
                  <a:pt x="1234792" y="22761"/>
                </a:cubicBezTo>
                <a:lnTo>
                  <a:pt x="1236349" y="23259"/>
                </a:lnTo>
                <a:cubicBezTo>
                  <a:pt x="1236349" y="23753"/>
                  <a:pt x="1235570" y="24247"/>
                  <a:pt x="1234792" y="24741"/>
                </a:cubicBezTo>
                <a:cubicBezTo>
                  <a:pt x="1235570" y="24741"/>
                  <a:pt x="1236349" y="25236"/>
                  <a:pt x="1237127" y="25236"/>
                </a:cubicBezTo>
                <a:lnTo>
                  <a:pt x="1237906" y="24247"/>
                </a:lnTo>
                <a:cubicBezTo>
                  <a:pt x="1238684" y="23753"/>
                  <a:pt x="1239463" y="23753"/>
                  <a:pt x="1239463" y="23259"/>
                </a:cubicBezTo>
                <a:cubicBezTo>
                  <a:pt x="1239463" y="22761"/>
                  <a:pt x="1241019" y="22266"/>
                  <a:pt x="1241019" y="22266"/>
                </a:cubicBezTo>
                <a:cubicBezTo>
                  <a:pt x="1241019" y="21772"/>
                  <a:pt x="1239463" y="21278"/>
                  <a:pt x="1239463" y="21278"/>
                </a:cubicBezTo>
                <a:close/>
                <a:moveTo>
                  <a:pt x="1251141" y="18309"/>
                </a:moveTo>
                <a:cubicBezTo>
                  <a:pt x="1250362" y="18309"/>
                  <a:pt x="1250362" y="19297"/>
                  <a:pt x="1249583" y="19297"/>
                </a:cubicBezTo>
                <a:lnTo>
                  <a:pt x="1248026" y="18309"/>
                </a:lnTo>
                <a:cubicBezTo>
                  <a:pt x="1248026" y="18803"/>
                  <a:pt x="1246469" y="19297"/>
                  <a:pt x="1246469" y="19796"/>
                </a:cubicBezTo>
                <a:lnTo>
                  <a:pt x="1248026" y="20290"/>
                </a:lnTo>
                <a:cubicBezTo>
                  <a:pt x="1248805" y="20290"/>
                  <a:pt x="1249583" y="21278"/>
                  <a:pt x="1250362" y="21278"/>
                </a:cubicBezTo>
                <a:lnTo>
                  <a:pt x="1251141" y="20290"/>
                </a:lnTo>
                <a:cubicBezTo>
                  <a:pt x="1251919" y="19796"/>
                  <a:pt x="1252697" y="19297"/>
                  <a:pt x="1252697" y="18803"/>
                </a:cubicBezTo>
                <a:lnTo>
                  <a:pt x="1251141" y="18309"/>
                </a:lnTo>
                <a:close/>
                <a:moveTo>
                  <a:pt x="1265932" y="21772"/>
                </a:moveTo>
                <a:cubicBezTo>
                  <a:pt x="1265153" y="22266"/>
                  <a:pt x="1265153" y="22761"/>
                  <a:pt x="1264375" y="22761"/>
                </a:cubicBezTo>
                <a:cubicBezTo>
                  <a:pt x="1264375" y="23259"/>
                  <a:pt x="1262818" y="22266"/>
                  <a:pt x="1262818" y="22266"/>
                </a:cubicBezTo>
                <a:lnTo>
                  <a:pt x="1261261" y="23259"/>
                </a:lnTo>
                <a:lnTo>
                  <a:pt x="1262818" y="24247"/>
                </a:lnTo>
                <a:cubicBezTo>
                  <a:pt x="1263596" y="24247"/>
                  <a:pt x="1265153" y="24741"/>
                  <a:pt x="1265153" y="24741"/>
                </a:cubicBezTo>
                <a:cubicBezTo>
                  <a:pt x="1265153" y="25236"/>
                  <a:pt x="1263596" y="25730"/>
                  <a:pt x="1263596" y="26224"/>
                </a:cubicBezTo>
                <a:cubicBezTo>
                  <a:pt x="1263596" y="26224"/>
                  <a:pt x="1262818" y="26722"/>
                  <a:pt x="1262040" y="27216"/>
                </a:cubicBezTo>
                <a:cubicBezTo>
                  <a:pt x="1262040" y="27216"/>
                  <a:pt x="1260483" y="28205"/>
                  <a:pt x="1261261" y="28205"/>
                </a:cubicBezTo>
                <a:cubicBezTo>
                  <a:pt x="1261261" y="28699"/>
                  <a:pt x="1262040" y="28699"/>
                  <a:pt x="1262818" y="29197"/>
                </a:cubicBezTo>
                <a:lnTo>
                  <a:pt x="1263596" y="28205"/>
                </a:lnTo>
                <a:cubicBezTo>
                  <a:pt x="1264375" y="27711"/>
                  <a:pt x="1265153" y="28699"/>
                  <a:pt x="1265932" y="28699"/>
                </a:cubicBezTo>
                <a:cubicBezTo>
                  <a:pt x="1265932" y="28699"/>
                  <a:pt x="1266711" y="28205"/>
                  <a:pt x="1266711" y="27711"/>
                </a:cubicBezTo>
                <a:cubicBezTo>
                  <a:pt x="1266711" y="27711"/>
                  <a:pt x="1265153" y="27216"/>
                  <a:pt x="1265153" y="26722"/>
                </a:cubicBezTo>
                <a:cubicBezTo>
                  <a:pt x="1265153" y="26722"/>
                  <a:pt x="1266711" y="26224"/>
                  <a:pt x="1266711" y="25730"/>
                </a:cubicBezTo>
                <a:cubicBezTo>
                  <a:pt x="1266711" y="25730"/>
                  <a:pt x="1265153" y="25236"/>
                  <a:pt x="1265153" y="24741"/>
                </a:cubicBezTo>
                <a:cubicBezTo>
                  <a:pt x="1265153" y="24741"/>
                  <a:pt x="1265932" y="24247"/>
                  <a:pt x="1265932" y="23753"/>
                </a:cubicBezTo>
                <a:cubicBezTo>
                  <a:pt x="1265932" y="23753"/>
                  <a:pt x="1267489" y="23259"/>
                  <a:pt x="1267489" y="22761"/>
                </a:cubicBezTo>
                <a:cubicBezTo>
                  <a:pt x="1267489" y="22266"/>
                  <a:pt x="1265932" y="22266"/>
                  <a:pt x="1265932" y="21772"/>
                </a:cubicBezTo>
                <a:close/>
                <a:moveTo>
                  <a:pt x="1290065" y="10888"/>
                </a:moveTo>
                <a:cubicBezTo>
                  <a:pt x="1289287" y="11383"/>
                  <a:pt x="1289287" y="11877"/>
                  <a:pt x="1288509" y="11877"/>
                </a:cubicBezTo>
                <a:cubicBezTo>
                  <a:pt x="1287730" y="11877"/>
                  <a:pt x="1287730" y="11383"/>
                  <a:pt x="1286952" y="11383"/>
                </a:cubicBezTo>
                <a:cubicBezTo>
                  <a:pt x="1286173" y="10888"/>
                  <a:pt x="1285394" y="10390"/>
                  <a:pt x="1285394" y="10390"/>
                </a:cubicBezTo>
                <a:cubicBezTo>
                  <a:pt x="1284616" y="10390"/>
                  <a:pt x="1283838" y="11383"/>
                  <a:pt x="1283838" y="11383"/>
                </a:cubicBezTo>
                <a:cubicBezTo>
                  <a:pt x="1283059" y="11877"/>
                  <a:pt x="1283059" y="12371"/>
                  <a:pt x="1282281" y="12371"/>
                </a:cubicBezTo>
                <a:cubicBezTo>
                  <a:pt x="1282281" y="12865"/>
                  <a:pt x="1281502" y="13359"/>
                  <a:pt x="1281502" y="13853"/>
                </a:cubicBezTo>
                <a:lnTo>
                  <a:pt x="1283059" y="14352"/>
                </a:lnTo>
                <a:cubicBezTo>
                  <a:pt x="1283059" y="14352"/>
                  <a:pt x="1283838" y="13359"/>
                  <a:pt x="1284616" y="13359"/>
                </a:cubicBezTo>
                <a:cubicBezTo>
                  <a:pt x="1284616" y="13359"/>
                  <a:pt x="1285394" y="14352"/>
                  <a:pt x="1286173" y="14352"/>
                </a:cubicBezTo>
                <a:cubicBezTo>
                  <a:pt x="1286173" y="14352"/>
                  <a:pt x="1286952" y="15340"/>
                  <a:pt x="1287730" y="14846"/>
                </a:cubicBezTo>
                <a:cubicBezTo>
                  <a:pt x="1288509" y="14846"/>
                  <a:pt x="1288509" y="14352"/>
                  <a:pt x="1289287" y="13853"/>
                </a:cubicBezTo>
                <a:cubicBezTo>
                  <a:pt x="1289287" y="13853"/>
                  <a:pt x="1290065" y="13359"/>
                  <a:pt x="1290065" y="12865"/>
                </a:cubicBezTo>
                <a:cubicBezTo>
                  <a:pt x="1290844" y="12865"/>
                  <a:pt x="1291622" y="11877"/>
                  <a:pt x="1291622" y="11877"/>
                </a:cubicBezTo>
                <a:cubicBezTo>
                  <a:pt x="1291622" y="11383"/>
                  <a:pt x="1290065" y="11383"/>
                  <a:pt x="1290065" y="10888"/>
                </a:cubicBezTo>
                <a:close/>
                <a:moveTo>
                  <a:pt x="1310306" y="12371"/>
                </a:moveTo>
                <a:cubicBezTo>
                  <a:pt x="1310306" y="11877"/>
                  <a:pt x="1309528" y="11383"/>
                  <a:pt x="1308750" y="11383"/>
                </a:cubicBezTo>
                <a:cubicBezTo>
                  <a:pt x="1307971" y="11877"/>
                  <a:pt x="1307192" y="12865"/>
                  <a:pt x="1306414" y="13359"/>
                </a:cubicBezTo>
                <a:cubicBezTo>
                  <a:pt x="1305635" y="13853"/>
                  <a:pt x="1304857" y="14352"/>
                  <a:pt x="1304857" y="14846"/>
                </a:cubicBezTo>
                <a:lnTo>
                  <a:pt x="1306414" y="15340"/>
                </a:lnTo>
                <a:lnTo>
                  <a:pt x="1307971" y="16328"/>
                </a:lnTo>
                <a:cubicBezTo>
                  <a:pt x="1308750" y="16328"/>
                  <a:pt x="1309528" y="15340"/>
                  <a:pt x="1309528" y="15340"/>
                </a:cubicBezTo>
                <a:cubicBezTo>
                  <a:pt x="1310306" y="14846"/>
                  <a:pt x="1310306" y="14352"/>
                  <a:pt x="1311085" y="13853"/>
                </a:cubicBezTo>
                <a:cubicBezTo>
                  <a:pt x="1311085" y="13853"/>
                  <a:pt x="1312642" y="13359"/>
                  <a:pt x="1312642" y="12865"/>
                </a:cubicBezTo>
                <a:cubicBezTo>
                  <a:pt x="1312642" y="12865"/>
                  <a:pt x="1311085" y="12371"/>
                  <a:pt x="1310306" y="12371"/>
                </a:cubicBezTo>
                <a:close/>
                <a:moveTo>
                  <a:pt x="1317313" y="15340"/>
                </a:moveTo>
                <a:cubicBezTo>
                  <a:pt x="1316534" y="16328"/>
                  <a:pt x="1315756" y="16827"/>
                  <a:pt x="1314978" y="17815"/>
                </a:cubicBezTo>
                <a:cubicBezTo>
                  <a:pt x="1314199" y="18309"/>
                  <a:pt x="1314199" y="18309"/>
                  <a:pt x="1313421" y="18803"/>
                </a:cubicBezTo>
                <a:cubicBezTo>
                  <a:pt x="1312642" y="19796"/>
                  <a:pt x="1311863" y="20290"/>
                  <a:pt x="1311085" y="20784"/>
                </a:cubicBezTo>
                <a:cubicBezTo>
                  <a:pt x="1311863" y="21772"/>
                  <a:pt x="1313421" y="22266"/>
                  <a:pt x="1314199" y="22761"/>
                </a:cubicBezTo>
                <a:cubicBezTo>
                  <a:pt x="1314978" y="22266"/>
                  <a:pt x="1314978" y="21772"/>
                  <a:pt x="1315756" y="21772"/>
                </a:cubicBezTo>
                <a:cubicBezTo>
                  <a:pt x="1316534" y="20784"/>
                  <a:pt x="1317313" y="20290"/>
                  <a:pt x="1318092" y="19297"/>
                </a:cubicBezTo>
                <a:cubicBezTo>
                  <a:pt x="1318870" y="18803"/>
                  <a:pt x="1320427" y="17815"/>
                  <a:pt x="1321206" y="17321"/>
                </a:cubicBezTo>
                <a:cubicBezTo>
                  <a:pt x="1319649" y="16827"/>
                  <a:pt x="1318870" y="15834"/>
                  <a:pt x="1317313" y="15340"/>
                </a:cubicBezTo>
                <a:close/>
                <a:moveTo>
                  <a:pt x="1336776" y="17815"/>
                </a:moveTo>
                <a:cubicBezTo>
                  <a:pt x="1335997" y="18309"/>
                  <a:pt x="1335997" y="18803"/>
                  <a:pt x="1335219" y="18803"/>
                </a:cubicBezTo>
                <a:cubicBezTo>
                  <a:pt x="1335219" y="19297"/>
                  <a:pt x="1334440" y="19796"/>
                  <a:pt x="1333662" y="19796"/>
                </a:cubicBezTo>
                <a:cubicBezTo>
                  <a:pt x="1333662" y="20290"/>
                  <a:pt x="1332883" y="19297"/>
                  <a:pt x="1332104" y="19297"/>
                </a:cubicBezTo>
                <a:lnTo>
                  <a:pt x="1331326" y="20290"/>
                </a:lnTo>
                <a:cubicBezTo>
                  <a:pt x="1330548" y="20290"/>
                  <a:pt x="1329769" y="19796"/>
                  <a:pt x="1328991" y="19297"/>
                </a:cubicBezTo>
                <a:lnTo>
                  <a:pt x="1327433" y="18803"/>
                </a:lnTo>
                <a:cubicBezTo>
                  <a:pt x="1326655" y="18803"/>
                  <a:pt x="1326655" y="19796"/>
                  <a:pt x="1325877" y="19796"/>
                </a:cubicBezTo>
                <a:cubicBezTo>
                  <a:pt x="1326655" y="19796"/>
                  <a:pt x="1327433" y="20290"/>
                  <a:pt x="1328212" y="20784"/>
                </a:cubicBezTo>
                <a:cubicBezTo>
                  <a:pt x="1328212" y="20784"/>
                  <a:pt x="1328991" y="21278"/>
                  <a:pt x="1329769" y="21278"/>
                </a:cubicBezTo>
                <a:cubicBezTo>
                  <a:pt x="1329769" y="21772"/>
                  <a:pt x="1330548" y="22266"/>
                  <a:pt x="1331326" y="22266"/>
                </a:cubicBezTo>
                <a:cubicBezTo>
                  <a:pt x="1331326" y="22266"/>
                  <a:pt x="1332104" y="21278"/>
                  <a:pt x="1332883" y="21278"/>
                </a:cubicBezTo>
                <a:cubicBezTo>
                  <a:pt x="1332883" y="21278"/>
                  <a:pt x="1334440" y="22266"/>
                  <a:pt x="1334440" y="21772"/>
                </a:cubicBezTo>
                <a:cubicBezTo>
                  <a:pt x="1335219" y="21772"/>
                  <a:pt x="1335219" y="21278"/>
                  <a:pt x="1335997" y="20784"/>
                </a:cubicBezTo>
                <a:cubicBezTo>
                  <a:pt x="1335997" y="20784"/>
                  <a:pt x="1336776" y="20290"/>
                  <a:pt x="1336776" y="19796"/>
                </a:cubicBezTo>
                <a:cubicBezTo>
                  <a:pt x="1337554" y="19297"/>
                  <a:pt x="1338332" y="18803"/>
                  <a:pt x="1338332" y="18803"/>
                </a:cubicBezTo>
                <a:cubicBezTo>
                  <a:pt x="1338332" y="18309"/>
                  <a:pt x="1336776" y="18309"/>
                  <a:pt x="1336776" y="17815"/>
                </a:cubicBezTo>
                <a:close/>
                <a:moveTo>
                  <a:pt x="1395941" y="23753"/>
                </a:moveTo>
                <a:cubicBezTo>
                  <a:pt x="1395164" y="23753"/>
                  <a:pt x="1394385" y="22761"/>
                  <a:pt x="1393606" y="22761"/>
                </a:cubicBezTo>
                <a:lnTo>
                  <a:pt x="1392828" y="23753"/>
                </a:lnTo>
                <a:cubicBezTo>
                  <a:pt x="1392049" y="24247"/>
                  <a:pt x="1391271" y="24741"/>
                  <a:pt x="1391271" y="25236"/>
                </a:cubicBezTo>
                <a:cubicBezTo>
                  <a:pt x="1391271" y="25236"/>
                  <a:pt x="1389714" y="25730"/>
                  <a:pt x="1389714" y="26224"/>
                </a:cubicBezTo>
                <a:cubicBezTo>
                  <a:pt x="1389714" y="26722"/>
                  <a:pt x="1391271" y="26722"/>
                  <a:pt x="1391271" y="27216"/>
                </a:cubicBezTo>
                <a:cubicBezTo>
                  <a:pt x="1392828" y="26224"/>
                  <a:pt x="1393606" y="25730"/>
                  <a:pt x="1394385" y="24741"/>
                </a:cubicBezTo>
                <a:cubicBezTo>
                  <a:pt x="1395164" y="24741"/>
                  <a:pt x="1395164" y="25730"/>
                  <a:pt x="1395941" y="25730"/>
                </a:cubicBezTo>
                <a:lnTo>
                  <a:pt x="1397499" y="24741"/>
                </a:lnTo>
                <a:cubicBezTo>
                  <a:pt x="1397499" y="24247"/>
                  <a:pt x="1395941" y="23753"/>
                  <a:pt x="1395941" y="23753"/>
                </a:cubicBezTo>
                <a:close/>
                <a:moveTo>
                  <a:pt x="1406840" y="16827"/>
                </a:moveTo>
                <a:cubicBezTo>
                  <a:pt x="1406062" y="17321"/>
                  <a:pt x="1406062" y="17321"/>
                  <a:pt x="1405283" y="17815"/>
                </a:cubicBezTo>
                <a:cubicBezTo>
                  <a:pt x="1404506" y="18309"/>
                  <a:pt x="1404506" y="18803"/>
                  <a:pt x="1403727" y="18803"/>
                </a:cubicBezTo>
                <a:cubicBezTo>
                  <a:pt x="1403727" y="19297"/>
                  <a:pt x="1402948" y="19796"/>
                  <a:pt x="1402948" y="20290"/>
                </a:cubicBezTo>
                <a:lnTo>
                  <a:pt x="1404506" y="20784"/>
                </a:lnTo>
                <a:cubicBezTo>
                  <a:pt x="1404506" y="21278"/>
                  <a:pt x="1402948" y="21772"/>
                  <a:pt x="1402948" y="22266"/>
                </a:cubicBezTo>
                <a:cubicBezTo>
                  <a:pt x="1402948" y="22266"/>
                  <a:pt x="1402170" y="22761"/>
                  <a:pt x="1401391" y="23259"/>
                </a:cubicBezTo>
                <a:cubicBezTo>
                  <a:pt x="1401391" y="23259"/>
                  <a:pt x="1403727" y="23753"/>
                  <a:pt x="1403727" y="24247"/>
                </a:cubicBezTo>
                <a:cubicBezTo>
                  <a:pt x="1403727" y="24247"/>
                  <a:pt x="1402170" y="24741"/>
                  <a:pt x="1402170" y="25236"/>
                </a:cubicBezTo>
                <a:cubicBezTo>
                  <a:pt x="1402170" y="25236"/>
                  <a:pt x="1400612" y="25730"/>
                  <a:pt x="1400612" y="26224"/>
                </a:cubicBezTo>
                <a:cubicBezTo>
                  <a:pt x="1400612" y="26722"/>
                  <a:pt x="1402170" y="26722"/>
                  <a:pt x="1402948" y="27216"/>
                </a:cubicBezTo>
                <a:cubicBezTo>
                  <a:pt x="1402948" y="26722"/>
                  <a:pt x="1403727" y="26224"/>
                  <a:pt x="1403727" y="25730"/>
                </a:cubicBezTo>
                <a:cubicBezTo>
                  <a:pt x="1403727" y="25730"/>
                  <a:pt x="1405283" y="25236"/>
                  <a:pt x="1405283" y="24741"/>
                </a:cubicBezTo>
                <a:lnTo>
                  <a:pt x="1403727" y="24247"/>
                </a:lnTo>
                <a:cubicBezTo>
                  <a:pt x="1403727" y="23753"/>
                  <a:pt x="1404506" y="23259"/>
                  <a:pt x="1404506" y="22761"/>
                </a:cubicBezTo>
                <a:cubicBezTo>
                  <a:pt x="1405283" y="22761"/>
                  <a:pt x="1406062" y="22266"/>
                  <a:pt x="1406062" y="21772"/>
                </a:cubicBezTo>
                <a:cubicBezTo>
                  <a:pt x="1406062" y="21772"/>
                  <a:pt x="1404506" y="21278"/>
                  <a:pt x="1404506" y="20784"/>
                </a:cubicBezTo>
                <a:cubicBezTo>
                  <a:pt x="1404506" y="20784"/>
                  <a:pt x="1405283" y="19796"/>
                  <a:pt x="1406062" y="19796"/>
                </a:cubicBezTo>
                <a:cubicBezTo>
                  <a:pt x="1406062" y="19796"/>
                  <a:pt x="1406840" y="19297"/>
                  <a:pt x="1406840" y="18803"/>
                </a:cubicBezTo>
                <a:cubicBezTo>
                  <a:pt x="1406840" y="18309"/>
                  <a:pt x="1408398" y="17815"/>
                  <a:pt x="1408398" y="17815"/>
                </a:cubicBezTo>
                <a:cubicBezTo>
                  <a:pt x="1408398" y="17321"/>
                  <a:pt x="1406840" y="17321"/>
                  <a:pt x="1406840" y="16827"/>
                </a:cubicBezTo>
                <a:close/>
                <a:moveTo>
                  <a:pt x="1415405" y="21278"/>
                </a:moveTo>
                <a:cubicBezTo>
                  <a:pt x="1415405" y="20784"/>
                  <a:pt x="1414626" y="22266"/>
                  <a:pt x="1413847" y="22266"/>
                </a:cubicBezTo>
                <a:lnTo>
                  <a:pt x="1412290" y="21278"/>
                </a:lnTo>
                <a:cubicBezTo>
                  <a:pt x="1411511" y="21278"/>
                  <a:pt x="1411511" y="22266"/>
                  <a:pt x="1410734" y="22266"/>
                </a:cubicBezTo>
                <a:cubicBezTo>
                  <a:pt x="1410734" y="22761"/>
                  <a:pt x="1409955" y="23259"/>
                  <a:pt x="1409955" y="23259"/>
                </a:cubicBezTo>
                <a:cubicBezTo>
                  <a:pt x="1409955" y="23753"/>
                  <a:pt x="1410734" y="24247"/>
                  <a:pt x="1411511" y="24247"/>
                </a:cubicBezTo>
                <a:lnTo>
                  <a:pt x="1413069" y="25236"/>
                </a:lnTo>
                <a:lnTo>
                  <a:pt x="1414626" y="24247"/>
                </a:lnTo>
                <a:cubicBezTo>
                  <a:pt x="1414626" y="23753"/>
                  <a:pt x="1415405" y="23259"/>
                  <a:pt x="1415405" y="22761"/>
                </a:cubicBezTo>
                <a:cubicBezTo>
                  <a:pt x="1416183" y="22761"/>
                  <a:pt x="1416961" y="22266"/>
                  <a:pt x="1416961" y="21772"/>
                </a:cubicBezTo>
                <a:cubicBezTo>
                  <a:pt x="1416183" y="21772"/>
                  <a:pt x="1416183" y="21278"/>
                  <a:pt x="1415405" y="21278"/>
                </a:cubicBezTo>
                <a:close/>
                <a:moveTo>
                  <a:pt x="1432532" y="22266"/>
                </a:moveTo>
                <a:cubicBezTo>
                  <a:pt x="1432532" y="22761"/>
                  <a:pt x="1431753" y="23753"/>
                  <a:pt x="1431753" y="23753"/>
                </a:cubicBezTo>
                <a:cubicBezTo>
                  <a:pt x="1432532" y="24247"/>
                  <a:pt x="1434088" y="24741"/>
                  <a:pt x="1434867" y="25236"/>
                </a:cubicBezTo>
                <a:cubicBezTo>
                  <a:pt x="1435646" y="25730"/>
                  <a:pt x="1436424" y="25730"/>
                  <a:pt x="1436424" y="26224"/>
                </a:cubicBezTo>
                <a:cubicBezTo>
                  <a:pt x="1437203" y="25730"/>
                  <a:pt x="1437203" y="25236"/>
                  <a:pt x="1437980" y="25236"/>
                </a:cubicBezTo>
                <a:cubicBezTo>
                  <a:pt x="1438759" y="24741"/>
                  <a:pt x="1438759" y="24247"/>
                  <a:pt x="1439538" y="23753"/>
                </a:cubicBezTo>
                <a:cubicBezTo>
                  <a:pt x="1439538" y="23753"/>
                  <a:pt x="1441095" y="23259"/>
                  <a:pt x="1440316" y="22761"/>
                </a:cubicBezTo>
                <a:cubicBezTo>
                  <a:pt x="1440316" y="22266"/>
                  <a:pt x="1438759" y="22266"/>
                  <a:pt x="1438759" y="21772"/>
                </a:cubicBezTo>
                <a:cubicBezTo>
                  <a:pt x="1438759" y="22266"/>
                  <a:pt x="1437980" y="23259"/>
                  <a:pt x="1437980" y="23259"/>
                </a:cubicBezTo>
                <a:cubicBezTo>
                  <a:pt x="1437203" y="23259"/>
                  <a:pt x="1436424" y="22266"/>
                  <a:pt x="1435646" y="22266"/>
                </a:cubicBezTo>
                <a:lnTo>
                  <a:pt x="1434867" y="23259"/>
                </a:lnTo>
                <a:cubicBezTo>
                  <a:pt x="1434088" y="23259"/>
                  <a:pt x="1433310" y="22266"/>
                  <a:pt x="1432532" y="22266"/>
                </a:cubicBezTo>
                <a:close/>
                <a:moveTo>
                  <a:pt x="1440316" y="11877"/>
                </a:moveTo>
                <a:cubicBezTo>
                  <a:pt x="1439538" y="11877"/>
                  <a:pt x="1438759" y="12865"/>
                  <a:pt x="1438759" y="12865"/>
                </a:cubicBezTo>
                <a:cubicBezTo>
                  <a:pt x="1438759" y="13359"/>
                  <a:pt x="1437203" y="12371"/>
                  <a:pt x="1437203" y="12371"/>
                </a:cubicBezTo>
                <a:cubicBezTo>
                  <a:pt x="1436424" y="12371"/>
                  <a:pt x="1435646" y="13359"/>
                  <a:pt x="1435646" y="13359"/>
                </a:cubicBezTo>
                <a:lnTo>
                  <a:pt x="1437203" y="14352"/>
                </a:lnTo>
                <a:cubicBezTo>
                  <a:pt x="1437980" y="14352"/>
                  <a:pt x="1438759" y="14846"/>
                  <a:pt x="1438759" y="14846"/>
                </a:cubicBezTo>
                <a:cubicBezTo>
                  <a:pt x="1439538" y="14846"/>
                  <a:pt x="1440316" y="13853"/>
                  <a:pt x="1440316" y="13853"/>
                </a:cubicBezTo>
                <a:lnTo>
                  <a:pt x="1441874" y="12865"/>
                </a:lnTo>
                <a:cubicBezTo>
                  <a:pt x="1441874" y="12371"/>
                  <a:pt x="1440316" y="12371"/>
                  <a:pt x="1440316" y="11877"/>
                </a:cubicBezTo>
                <a:close/>
                <a:moveTo>
                  <a:pt x="1444209" y="15834"/>
                </a:moveTo>
                <a:cubicBezTo>
                  <a:pt x="1443431" y="15340"/>
                  <a:pt x="1442651" y="16827"/>
                  <a:pt x="1442651" y="16827"/>
                </a:cubicBezTo>
                <a:cubicBezTo>
                  <a:pt x="1441874" y="16827"/>
                  <a:pt x="1441095" y="15834"/>
                  <a:pt x="1441095" y="15834"/>
                </a:cubicBezTo>
                <a:cubicBezTo>
                  <a:pt x="1440316" y="15834"/>
                  <a:pt x="1439538" y="16827"/>
                  <a:pt x="1439538" y="16827"/>
                </a:cubicBezTo>
                <a:cubicBezTo>
                  <a:pt x="1438759" y="17321"/>
                  <a:pt x="1438759" y="17815"/>
                  <a:pt x="1437980" y="18309"/>
                </a:cubicBezTo>
                <a:cubicBezTo>
                  <a:pt x="1438759" y="18309"/>
                  <a:pt x="1439538" y="18803"/>
                  <a:pt x="1439538" y="18803"/>
                </a:cubicBezTo>
                <a:cubicBezTo>
                  <a:pt x="1440316" y="18803"/>
                  <a:pt x="1441095" y="17815"/>
                  <a:pt x="1441095" y="17815"/>
                </a:cubicBezTo>
                <a:cubicBezTo>
                  <a:pt x="1441874" y="17815"/>
                  <a:pt x="1442651" y="18803"/>
                  <a:pt x="1442651" y="18803"/>
                </a:cubicBezTo>
                <a:cubicBezTo>
                  <a:pt x="1443431" y="18309"/>
                  <a:pt x="1444209" y="17815"/>
                  <a:pt x="1444209" y="17815"/>
                </a:cubicBezTo>
                <a:cubicBezTo>
                  <a:pt x="1444987" y="17321"/>
                  <a:pt x="1444987" y="16827"/>
                  <a:pt x="1445766" y="16328"/>
                </a:cubicBezTo>
                <a:cubicBezTo>
                  <a:pt x="1444987" y="16328"/>
                  <a:pt x="1444209" y="15834"/>
                  <a:pt x="1444209" y="15834"/>
                </a:cubicBezTo>
                <a:close/>
                <a:moveTo>
                  <a:pt x="1466785" y="14846"/>
                </a:moveTo>
                <a:cubicBezTo>
                  <a:pt x="1466785" y="14846"/>
                  <a:pt x="1466007" y="13853"/>
                  <a:pt x="1465228" y="13853"/>
                </a:cubicBezTo>
                <a:cubicBezTo>
                  <a:pt x="1465228" y="13853"/>
                  <a:pt x="1464449" y="14846"/>
                  <a:pt x="1463672" y="14846"/>
                </a:cubicBezTo>
                <a:lnTo>
                  <a:pt x="1466007" y="15834"/>
                </a:lnTo>
                <a:cubicBezTo>
                  <a:pt x="1466007" y="15834"/>
                  <a:pt x="1464449" y="16328"/>
                  <a:pt x="1464449" y="16827"/>
                </a:cubicBezTo>
                <a:cubicBezTo>
                  <a:pt x="1464449" y="17321"/>
                  <a:pt x="1463672" y="17815"/>
                  <a:pt x="1462893" y="17815"/>
                </a:cubicBezTo>
                <a:cubicBezTo>
                  <a:pt x="1462893" y="18309"/>
                  <a:pt x="1462115" y="18803"/>
                  <a:pt x="1461336" y="19297"/>
                </a:cubicBezTo>
                <a:lnTo>
                  <a:pt x="1463672" y="19796"/>
                </a:lnTo>
                <a:cubicBezTo>
                  <a:pt x="1463672" y="20290"/>
                  <a:pt x="1462115" y="20784"/>
                  <a:pt x="1462115" y="20784"/>
                </a:cubicBezTo>
                <a:lnTo>
                  <a:pt x="1463672" y="21772"/>
                </a:lnTo>
                <a:cubicBezTo>
                  <a:pt x="1464449" y="21772"/>
                  <a:pt x="1464449" y="21278"/>
                  <a:pt x="1465228" y="20784"/>
                </a:cubicBezTo>
                <a:lnTo>
                  <a:pt x="1466785" y="19796"/>
                </a:lnTo>
                <a:cubicBezTo>
                  <a:pt x="1466785" y="19297"/>
                  <a:pt x="1464449" y="18803"/>
                  <a:pt x="1464449" y="18803"/>
                </a:cubicBezTo>
                <a:cubicBezTo>
                  <a:pt x="1465228" y="18309"/>
                  <a:pt x="1466007" y="17815"/>
                  <a:pt x="1466007" y="17815"/>
                </a:cubicBezTo>
                <a:cubicBezTo>
                  <a:pt x="1466785" y="17321"/>
                  <a:pt x="1467564" y="16827"/>
                  <a:pt x="1467564" y="16827"/>
                </a:cubicBezTo>
                <a:cubicBezTo>
                  <a:pt x="1467564" y="16328"/>
                  <a:pt x="1469120" y="15834"/>
                  <a:pt x="1469120" y="15340"/>
                </a:cubicBezTo>
                <a:cubicBezTo>
                  <a:pt x="1468343" y="15340"/>
                  <a:pt x="1467564" y="14846"/>
                  <a:pt x="1466785" y="14846"/>
                </a:cubicBezTo>
                <a:close/>
                <a:moveTo>
                  <a:pt x="1489362" y="23753"/>
                </a:moveTo>
                <a:cubicBezTo>
                  <a:pt x="1488584" y="24247"/>
                  <a:pt x="1488584" y="24247"/>
                  <a:pt x="1487805" y="24741"/>
                </a:cubicBezTo>
                <a:cubicBezTo>
                  <a:pt x="1487026" y="24741"/>
                  <a:pt x="1487026" y="23753"/>
                  <a:pt x="1486248" y="23753"/>
                </a:cubicBezTo>
                <a:cubicBezTo>
                  <a:pt x="1485469" y="23753"/>
                  <a:pt x="1485469" y="24741"/>
                  <a:pt x="1484691" y="25236"/>
                </a:cubicBezTo>
                <a:cubicBezTo>
                  <a:pt x="1484691" y="25236"/>
                  <a:pt x="1483913" y="26224"/>
                  <a:pt x="1483134" y="26224"/>
                </a:cubicBezTo>
                <a:lnTo>
                  <a:pt x="1481577" y="25236"/>
                </a:lnTo>
                <a:cubicBezTo>
                  <a:pt x="1481577" y="25730"/>
                  <a:pt x="1480798" y="26224"/>
                  <a:pt x="1480798" y="26224"/>
                </a:cubicBezTo>
                <a:cubicBezTo>
                  <a:pt x="1479242" y="27216"/>
                  <a:pt x="1478463" y="27711"/>
                  <a:pt x="1477685" y="28699"/>
                </a:cubicBezTo>
                <a:cubicBezTo>
                  <a:pt x="1476906" y="28699"/>
                  <a:pt x="1476906" y="27711"/>
                  <a:pt x="1476127" y="27711"/>
                </a:cubicBezTo>
                <a:lnTo>
                  <a:pt x="1474571" y="28699"/>
                </a:lnTo>
                <a:lnTo>
                  <a:pt x="1476127" y="29691"/>
                </a:lnTo>
                <a:cubicBezTo>
                  <a:pt x="1476906" y="29691"/>
                  <a:pt x="1477685" y="28699"/>
                  <a:pt x="1477685" y="28699"/>
                </a:cubicBezTo>
                <a:cubicBezTo>
                  <a:pt x="1478463" y="28699"/>
                  <a:pt x="1479242" y="29691"/>
                  <a:pt x="1479242" y="29197"/>
                </a:cubicBezTo>
                <a:cubicBezTo>
                  <a:pt x="1480019" y="29197"/>
                  <a:pt x="1480798" y="28205"/>
                  <a:pt x="1480798" y="28205"/>
                </a:cubicBezTo>
                <a:cubicBezTo>
                  <a:pt x="1481577" y="28205"/>
                  <a:pt x="1482355" y="29197"/>
                  <a:pt x="1482355" y="29197"/>
                </a:cubicBezTo>
                <a:cubicBezTo>
                  <a:pt x="1483134" y="29197"/>
                  <a:pt x="1483913" y="30185"/>
                  <a:pt x="1484691" y="30185"/>
                </a:cubicBezTo>
                <a:cubicBezTo>
                  <a:pt x="1484691" y="29691"/>
                  <a:pt x="1485469" y="29197"/>
                  <a:pt x="1485469" y="28699"/>
                </a:cubicBezTo>
                <a:cubicBezTo>
                  <a:pt x="1486248" y="28699"/>
                  <a:pt x="1486248" y="28205"/>
                  <a:pt x="1487026" y="27711"/>
                </a:cubicBezTo>
                <a:cubicBezTo>
                  <a:pt x="1487026" y="27216"/>
                  <a:pt x="1487805" y="27216"/>
                  <a:pt x="1488584" y="26722"/>
                </a:cubicBezTo>
                <a:cubicBezTo>
                  <a:pt x="1488584" y="26224"/>
                  <a:pt x="1489362" y="25730"/>
                  <a:pt x="1489362" y="25730"/>
                </a:cubicBezTo>
                <a:cubicBezTo>
                  <a:pt x="1490141" y="25236"/>
                  <a:pt x="1490919" y="24741"/>
                  <a:pt x="1490919" y="24741"/>
                </a:cubicBezTo>
                <a:cubicBezTo>
                  <a:pt x="1490919" y="24247"/>
                  <a:pt x="1489362" y="23753"/>
                  <a:pt x="1489362" y="23753"/>
                </a:cubicBezTo>
                <a:close/>
                <a:moveTo>
                  <a:pt x="1535294" y="14846"/>
                </a:moveTo>
                <a:cubicBezTo>
                  <a:pt x="1535294" y="14352"/>
                  <a:pt x="1536851" y="13853"/>
                  <a:pt x="1536851" y="13853"/>
                </a:cubicBezTo>
                <a:lnTo>
                  <a:pt x="1535294" y="12865"/>
                </a:lnTo>
                <a:cubicBezTo>
                  <a:pt x="1535294" y="12865"/>
                  <a:pt x="1534515" y="13853"/>
                  <a:pt x="1533736" y="13853"/>
                </a:cubicBezTo>
                <a:cubicBezTo>
                  <a:pt x="1533736" y="14352"/>
                  <a:pt x="1532958" y="14846"/>
                  <a:pt x="1532958" y="14846"/>
                </a:cubicBezTo>
                <a:cubicBezTo>
                  <a:pt x="1532180" y="15340"/>
                  <a:pt x="1531401" y="15834"/>
                  <a:pt x="1531401" y="16328"/>
                </a:cubicBezTo>
                <a:lnTo>
                  <a:pt x="1532958" y="16827"/>
                </a:lnTo>
                <a:lnTo>
                  <a:pt x="1534515" y="17815"/>
                </a:lnTo>
                <a:cubicBezTo>
                  <a:pt x="1535294" y="17815"/>
                  <a:pt x="1536072" y="16827"/>
                  <a:pt x="1536072" y="16827"/>
                </a:cubicBezTo>
                <a:cubicBezTo>
                  <a:pt x="1536851" y="16328"/>
                  <a:pt x="1536851" y="15834"/>
                  <a:pt x="1537629" y="15340"/>
                </a:cubicBezTo>
                <a:cubicBezTo>
                  <a:pt x="1537629" y="15340"/>
                  <a:pt x="1536072" y="14846"/>
                  <a:pt x="1535294" y="14846"/>
                </a:cubicBezTo>
                <a:close/>
                <a:moveTo>
                  <a:pt x="1546193" y="12865"/>
                </a:moveTo>
                <a:lnTo>
                  <a:pt x="1544635" y="11877"/>
                </a:lnTo>
                <a:cubicBezTo>
                  <a:pt x="1543858" y="11877"/>
                  <a:pt x="1543079" y="12865"/>
                  <a:pt x="1543079" y="12865"/>
                </a:cubicBezTo>
                <a:cubicBezTo>
                  <a:pt x="1543079" y="13359"/>
                  <a:pt x="1541522" y="13853"/>
                  <a:pt x="1541522" y="14352"/>
                </a:cubicBezTo>
                <a:cubicBezTo>
                  <a:pt x="1541522" y="14352"/>
                  <a:pt x="1543079" y="14846"/>
                  <a:pt x="1543858" y="14846"/>
                </a:cubicBezTo>
                <a:cubicBezTo>
                  <a:pt x="1543858" y="15340"/>
                  <a:pt x="1545414" y="15834"/>
                  <a:pt x="1545414" y="15834"/>
                </a:cubicBezTo>
                <a:cubicBezTo>
                  <a:pt x="1545414" y="15834"/>
                  <a:pt x="1546193" y="14846"/>
                  <a:pt x="1546971" y="14846"/>
                </a:cubicBezTo>
                <a:lnTo>
                  <a:pt x="1547750" y="13853"/>
                </a:lnTo>
                <a:cubicBezTo>
                  <a:pt x="1547750" y="13359"/>
                  <a:pt x="1546193" y="12865"/>
                  <a:pt x="1546193" y="12865"/>
                </a:cubicBezTo>
                <a:close/>
                <a:moveTo>
                  <a:pt x="1579668" y="21772"/>
                </a:moveTo>
                <a:cubicBezTo>
                  <a:pt x="1578890" y="21772"/>
                  <a:pt x="1578111" y="22761"/>
                  <a:pt x="1578111" y="23259"/>
                </a:cubicBezTo>
                <a:cubicBezTo>
                  <a:pt x="1578111" y="23259"/>
                  <a:pt x="1576554" y="23753"/>
                  <a:pt x="1576554" y="24247"/>
                </a:cubicBezTo>
                <a:lnTo>
                  <a:pt x="1578111" y="24741"/>
                </a:lnTo>
                <a:cubicBezTo>
                  <a:pt x="1578890" y="25236"/>
                  <a:pt x="1579668" y="25730"/>
                  <a:pt x="1580447" y="25730"/>
                </a:cubicBezTo>
                <a:lnTo>
                  <a:pt x="1581226" y="24741"/>
                </a:lnTo>
                <a:cubicBezTo>
                  <a:pt x="1582003" y="24741"/>
                  <a:pt x="1582782" y="23753"/>
                  <a:pt x="1582782" y="23753"/>
                </a:cubicBezTo>
                <a:cubicBezTo>
                  <a:pt x="1582782" y="23259"/>
                  <a:pt x="1581226" y="22761"/>
                  <a:pt x="1581226" y="22761"/>
                </a:cubicBezTo>
                <a:cubicBezTo>
                  <a:pt x="1580447" y="22761"/>
                  <a:pt x="1579668" y="21772"/>
                  <a:pt x="1579668" y="21772"/>
                </a:cubicBezTo>
                <a:close/>
                <a:moveTo>
                  <a:pt x="1585897" y="16328"/>
                </a:moveTo>
                <a:cubicBezTo>
                  <a:pt x="1585897" y="16328"/>
                  <a:pt x="1585118" y="17321"/>
                  <a:pt x="1584339" y="17321"/>
                </a:cubicBezTo>
                <a:cubicBezTo>
                  <a:pt x="1584339" y="17321"/>
                  <a:pt x="1582782" y="16328"/>
                  <a:pt x="1582782" y="16827"/>
                </a:cubicBezTo>
                <a:cubicBezTo>
                  <a:pt x="1582782" y="16827"/>
                  <a:pt x="1582003" y="17321"/>
                  <a:pt x="1581226" y="17815"/>
                </a:cubicBezTo>
                <a:cubicBezTo>
                  <a:pt x="1581226" y="18309"/>
                  <a:pt x="1580447" y="18309"/>
                  <a:pt x="1580447" y="18803"/>
                </a:cubicBezTo>
                <a:cubicBezTo>
                  <a:pt x="1581226" y="18803"/>
                  <a:pt x="1581226" y="19796"/>
                  <a:pt x="1582003" y="19796"/>
                </a:cubicBezTo>
                <a:cubicBezTo>
                  <a:pt x="1582003" y="19796"/>
                  <a:pt x="1582782" y="18803"/>
                  <a:pt x="1583561" y="18803"/>
                </a:cubicBezTo>
                <a:lnTo>
                  <a:pt x="1585118" y="19297"/>
                </a:lnTo>
                <a:cubicBezTo>
                  <a:pt x="1585118" y="19297"/>
                  <a:pt x="1585897" y="18803"/>
                  <a:pt x="1586674" y="18309"/>
                </a:cubicBezTo>
                <a:cubicBezTo>
                  <a:pt x="1586674" y="17815"/>
                  <a:pt x="1587453" y="17815"/>
                  <a:pt x="1587453" y="17321"/>
                </a:cubicBezTo>
                <a:cubicBezTo>
                  <a:pt x="1586674" y="17321"/>
                  <a:pt x="1586674" y="16328"/>
                  <a:pt x="1585897" y="16328"/>
                </a:cubicBezTo>
                <a:close/>
                <a:moveTo>
                  <a:pt x="1618594" y="14846"/>
                </a:moveTo>
                <a:cubicBezTo>
                  <a:pt x="1617815" y="14846"/>
                  <a:pt x="1617815" y="15834"/>
                  <a:pt x="1617036" y="15834"/>
                </a:cubicBezTo>
                <a:lnTo>
                  <a:pt x="1615479" y="14846"/>
                </a:lnTo>
                <a:cubicBezTo>
                  <a:pt x="1614701" y="14846"/>
                  <a:pt x="1613922" y="15834"/>
                  <a:pt x="1613922" y="15834"/>
                </a:cubicBezTo>
                <a:cubicBezTo>
                  <a:pt x="1613922" y="16328"/>
                  <a:pt x="1615479" y="16827"/>
                  <a:pt x="1615479" y="16827"/>
                </a:cubicBezTo>
                <a:cubicBezTo>
                  <a:pt x="1616258" y="16827"/>
                  <a:pt x="1617036" y="17815"/>
                  <a:pt x="1617036" y="17815"/>
                </a:cubicBezTo>
                <a:cubicBezTo>
                  <a:pt x="1617815" y="17815"/>
                  <a:pt x="1618594" y="16827"/>
                  <a:pt x="1618594" y="16328"/>
                </a:cubicBezTo>
                <a:cubicBezTo>
                  <a:pt x="1618594" y="16328"/>
                  <a:pt x="1620150" y="15834"/>
                  <a:pt x="1620150" y="15340"/>
                </a:cubicBezTo>
                <a:lnTo>
                  <a:pt x="1618594" y="14846"/>
                </a:lnTo>
                <a:close/>
                <a:moveTo>
                  <a:pt x="1577333" y="12371"/>
                </a:moveTo>
                <a:lnTo>
                  <a:pt x="1575776" y="11383"/>
                </a:lnTo>
                <a:cubicBezTo>
                  <a:pt x="1575776" y="10888"/>
                  <a:pt x="1576554" y="10390"/>
                  <a:pt x="1576554" y="10390"/>
                </a:cubicBezTo>
                <a:cubicBezTo>
                  <a:pt x="1577333" y="10390"/>
                  <a:pt x="1578890" y="10888"/>
                  <a:pt x="1578890" y="10888"/>
                </a:cubicBezTo>
                <a:lnTo>
                  <a:pt x="1577477" y="12231"/>
                </a:lnTo>
                <a:cubicBezTo>
                  <a:pt x="1577388" y="12236"/>
                  <a:pt x="1577333" y="12278"/>
                  <a:pt x="1577333" y="12371"/>
                </a:cubicBezTo>
                <a:close/>
                <a:moveTo>
                  <a:pt x="1197424" y="9896"/>
                </a:moveTo>
                <a:cubicBezTo>
                  <a:pt x="1197424" y="9402"/>
                  <a:pt x="1195867" y="9402"/>
                  <a:pt x="1195867" y="8908"/>
                </a:cubicBezTo>
                <a:cubicBezTo>
                  <a:pt x="1196645" y="8908"/>
                  <a:pt x="1196645" y="7919"/>
                  <a:pt x="1197424" y="7919"/>
                </a:cubicBezTo>
                <a:cubicBezTo>
                  <a:pt x="1197424" y="7919"/>
                  <a:pt x="1198980" y="8413"/>
                  <a:pt x="1198980" y="8908"/>
                </a:cubicBezTo>
                <a:cubicBezTo>
                  <a:pt x="1199759" y="8908"/>
                  <a:pt x="1200538" y="9402"/>
                  <a:pt x="1200538" y="9402"/>
                </a:cubicBezTo>
                <a:cubicBezTo>
                  <a:pt x="1200538" y="9402"/>
                  <a:pt x="1199759" y="10390"/>
                  <a:pt x="1199759" y="10888"/>
                </a:cubicBezTo>
                <a:cubicBezTo>
                  <a:pt x="1198980" y="10888"/>
                  <a:pt x="1198202" y="11383"/>
                  <a:pt x="1198202" y="11877"/>
                </a:cubicBezTo>
                <a:cubicBezTo>
                  <a:pt x="1198202" y="11383"/>
                  <a:pt x="1196645" y="11383"/>
                  <a:pt x="1196645" y="10888"/>
                </a:cubicBezTo>
                <a:lnTo>
                  <a:pt x="1197424" y="9896"/>
                </a:lnTo>
                <a:close/>
                <a:moveTo>
                  <a:pt x="428954" y="10888"/>
                </a:moveTo>
                <a:cubicBezTo>
                  <a:pt x="428954" y="11383"/>
                  <a:pt x="427397" y="11383"/>
                  <a:pt x="427397" y="11877"/>
                </a:cubicBezTo>
                <a:cubicBezTo>
                  <a:pt x="427397" y="11383"/>
                  <a:pt x="426619" y="10888"/>
                  <a:pt x="425840" y="10888"/>
                </a:cubicBezTo>
                <a:cubicBezTo>
                  <a:pt x="425840" y="10390"/>
                  <a:pt x="425062" y="9402"/>
                  <a:pt x="425062" y="9402"/>
                </a:cubicBezTo>
                <a:cubicBezTo>
                  <a:pt x="425062" y="9402"/>
                  <a:pt x="425840" y="8908"/>
                  <a:pt x="426619" y="8908"/>
                </a:cubicBezTo>
                <a:cubicBezTo>
                  <a:pt x="426619" y="8413"/>
                  <a:pt x="428175" y="7919"/>
                  <a:pt x="428175" y="7919"/>
                </a:cubicBezTo>
                <a:cubicBezTo>
                  <a:pt x="428954" y="7919"/>
                  <a:pt x="428954" y="8908"/>
                  <a:pt x="429733" y="8908"/>
                </a:cubicBezTo>
                <a:cubicBezTo>
                  <a:pt x="429733" y="9402"/>
                  <a:pt x="428175" y="9402"/>
                  <a:pt x="428175" y="9896"/>
                </a:cubicBezTo>
                <a:lnTo>
                  <a:pt x="428954" y="10888"/>
                </a:lnTo>
                <a:close/>
                <a:moveTo>
                  <a:pt x="48122" y="12231"/>
                </a:moveTo>
                <a:lnTo>
                  <a:pt x="46710" y="10888"/>
                </a:lnTo>
                <a:cubicBezTo>
                  <a:pt x="46710" y="10888"/>
                  <a:pt x="48267" y="10390"/>
                  <a:pt x="49045" y="10390"/>
                </a:cubicBezTo>
                <a:cubicBezTo>
                  <a:pt x="49045" y="10390"/>
                  <a:pt x="49823" y="10888"/>
                  <a:pt x="49823" y="11383"/>
                </a:cubicBezTo>
                <a:lnTo>
                  <a:pt x="48267" y="12371"/>
                </a:lnTo>
                <a:cubicBezTo>
                  <a:pt x="48267" y="12278"/>
                  <a:pt x="48211" y="12236"/>
                  <a:pt x="48122" y="12231"/>
                </a:cubicBezTo>
                <a:close/>
                <a:moveTo>
                  <a:pt x="1559427" y="31668"/>
                </a:moveTo>
                <a:lnTo>
                  <a:pt x="1557870" y="30680"/>
                </a:lnTo>
                <a:cubicBezTo>
                  <a:pt x="1557870" y="30680"/>
                  <a:pt x="1558649" y="29691"/>
                  <a:pt x="1559427" y="29691"/>
                </a:cubicBezTo>
                <a:cubicBezTo>
                  <a:pt x="1559427" y="29691"/>
                  <a:pt x="1560205" y="30185"/>
                  <a:pt x="1560984" y="30185"/>
                </a:cubicBezTo>
                <a:lnTo>
                  <a:pt x="1562541" y="31174"/>
                </a:lnTo>
                <a:cubicBezTo>
                  <a:pt x="1561763" y="31174"/>
                  <a:pt x="1561763" y="32166"/>
                  <a:pt x="1560984" y="32166"/>
                </a:cubicBezTo>
                <a:cubicBezTo>
                  <a:pt x="1560984" y="32166"/>
                  <a:pt x="1560205" y="31668"/>
                  <a:pt x="1559427" y="31668"/>
                </a:cubicBezTo>
                <a:close/>
                <a:moveTo>
                  <a:pt x="1540743" y="38100"/>
                </a:moveTo>
                <a:lnTo>
                  <a:pt x="1539186" y="37112"/>
                </a:lnTo>
                <a:lnTo>
                  <a:pt x="1539964" y="36124"/>
                </a:lnTo>
                <a:lnTo>
                  <a:pt x="1542300" y="37112"/>
                </a:lnTo>
                <a:cubicBezTo>
                  <a:pt x="1541522" y="37112"/>
                  <a:pt x="1540743" y="38100"/>
                  <a:pt x="1540743" y="38100"/>
                </a:cubicBezTo>
                <a:close/>
                <a:moveTo>
                  <a:pt x="1462115" y="29691"/>
                </a:moveTo>
                <a:cubicBezTo>
                  <a:pt x="1462115" y="30185"/>
                  <a:pt x="1461336" y="31174"/>
                  <a:pt x="1461336" y="31174"/>
                </a:cubicBezTo>
                <a:cubicBezTo>
                  <a:pt x="1460557" y="31174"/>
                  <a:pt x="1459779" y="30185"/>
                  <a:pt x="1459001" y="30185"/>
                </a:cubicBezTo>
                <a:cubicBezTo>
                  <a:pt x="1460557" y="29197"/>
                  <a:pt x="1461336" y="28699"/>
                  <a:pt x="1462115" y="27711"/>
                </a:cubicBezTo>
                <a:cubicBezTo>
                  <a:pt x="1462115" y="28205"/>
                  <a:pt x="1463672" y="28699"/>
                  <a:pt x="1463672" y="28699"/>
                </a:cubicBezTo>
                <a:cubicBezTo>
                  <a:pt x="1463672" y="29197"/>
                  <a:pt x="1462893" y="29691"/>
                  <a:pt x="1462115" y="29691"/>
                </a:cubicBezTo>
                <a:close/>
                <a:moveTo>
                  <a:pt x="1430196" y="31668"/>
                </a:moveTo>
                <a:cubicBezTo>
                  <a:pt x="1430196" y="32166"/>
                  <a:pt x="1428639" y="32660"/>
                  <a:pt x="1428639" y="32660"/>
                </a:cubicBezTo>
                <a:cubicBezTo>
                  <a:pt x="1428639" y="33155"/>
                  <a:pt x="1427860" y="33649"/>
                  <a:pt x="1427081" y="33649"/>
                </a:cubicBezTo>
                <a:cubicBezTo>
                  <a:pt x="1427081" y="34143"/>
                  <a:pt x="1426304" y="33155"/>
                  <a:pt x="1425525" y="33155"/>
                </a:cubicBezTo>
                <a:cubicBezTo>
                  <a:pt x="1424746" y="33155"/>
                  <a:pt x="1424746" y="34143"/>
                  <a:pt x="1424746" y="34143"/>
                </a:cubicBezTo>
                <a:cubicBezTo>
                  <a:pt x="1423968" y="34143"/>
                  <a:pt x="1423189" y="33155"/>
                  <a:pt x="1422410" y="33155"/>
                </a:cubicBezTo>
                <a:cubicBezTo>
                  <a:pt x="1422410" y="33155"/>
                  <a:pt x="1423968" y="32660"/>
                  <a:pt x="1423968" y="32166"/>
                </a:cubicBezTo>
                <a:cubicBezTo>
                  <a:pt x="1423968" y="32166"/>
                  <a:pt x="1422410" y="31668"/>
                  <a:pt x="1422410" y="31174"/>
                </a:cubicBezTo>
                <a:cubicBezTo>
                  <a:pt x="1422410" y="31174"/>
                  <a:pt x="1423189" y="30680"/>
                  <a:pt x="1423189" y="30185"/>
                </a:cubicBezTo>
                <a:cubicBezTo>
                  <a:pt x="1423968" y="29691"/>
                  <a:pt x="1424746" y="29197"/>
                  <a:pt x="1424746" y="29197"/>
                </a:cubicBezTo>
                <a:lnTo>
                  <a:pt x="1426304" y="30185"/>
                </a:lnTo>
                <a:cubicBezTo>
                  <a:pt x="1427081" y="30185"/>
                  <a:pt x="1427081" y="28699"/>
                  <a:pt x="1427860" y="28699"/>
                </a:cubicBezTo>
                <a:cubicBezTo>
                  <a:pt x="1428639" y="28699"/>
                  <a:pt x="1429417" y="29691"/>
                  <a:pt x="1429417" y="29691"/>
                </a:cubicBezTo>
                <a:lnTo>
                  <a:pt x="1428639" y="30680"/>
                </a:lnTo>
                <a:cubicBezTo>
                  <a:pt x="1428639" y="31174"/>
                  <a:pt x="1430196" y="31174"/>
                  <a:pt x="1430196" y="31668"/>
                </a:cubicBezTo>
                <a:close/>
                <a:moveTo>
                  <a:pt x="1404506" y="34637"/>
                </a:moveTo>
                <a:cubicBezTo>
                  <a:pt x="1403727" y="34637"/>
                  <a:pt x="1402948" y="34143"/>
                  <a:pt x="1402170" y="34143"/>
                </a:cubicBezTo>
                <a:cubicBezTo>
                  <a:pt x="1402170" y="33649"/>
                  <a:pt x="1403727" y="33155"/>
                  <a:pt x="1403727" y="33155"/>
                </a:cubicBezTo>
                <a:cubicBezTo>
                  <a:pt x="1404506" y="32660"/>
                  <a:pt x="1404506" y="32166"/>
                  <a:pt x="1405283" y="31668"/>
                </a:cubicBezTo>
                <a:lnTo>
                  <a:pt x="1406840" y="32660"/>
                </a:lnTo>
                <a:cubicBezTo>
                  <a:pt x="1406840" y="32660"/>
                  <a:pt x="1406062" y="33649"/>
                  <a:pt x="1405283" y="33649"/>
                </a:cubicBezTo>
                <a:cubicBezTo>
                  <a:pt x="1405283" y="34143"/>
                  <a:pt x="1404506" y="34637"/>
                  <a:pt x="1404506" y="34637"/>
                </a:cubicBezTo>
                <a:close/>
                <a:moveTo>
                  <a:pt x="1344561" y="32166"/>
                </a:moveTo>
                <a:lnTo>
                  <a:pt x="1343003" y="31174"/>
                </a:lnTo>
                <a:lnTo>
                  <a:pt x="1343782" y="30185"/>
                </a:lnTo>
                <a:lnTo>
                  <a:pt x="1345339" y="31174"/>
                </a:lnTo>
                <a:lnTo>
                  <a:pt x="1344561" y="32166"/>
                </a:lnTo>
                <a:close/>
                <a:moveTo>
                  <a:pt x="1320632" y="31262"/>
                </a:moveTo>
                <a:lnTo>
                  <a:pt x="1320427" y="31174"/>
                </a:lnTo>
                <a:cubicBezTo>
                  <a:pt x="1320623" y="31174"/>
                  <a:pt x="1320671" y="31208"/>
                  <a:pt x="1320632" y="31262"/>
                </a:cubicBezTo>
                <a:close/>
                <a:moveTo>
                  <a:pt x="1321206" y="33155"/>
                </a:moveTo>
                <a:cubicBezTo>
                  <a:pt x="1320427" y="33155"/>
                  <a:pt x="1319649" y="32166"/>
                  <a:pt x="1319649" y="32166"/>
                </a:cubicBezTo>
                <a:cubicBezTo>
                  <a:pt x="1319649" y="31795"/>
                  <a:pt x="1320517" y="31423"/>
                  <a:pt x="1320632" y="31262"/>
                </a:cubicBezTo>
                <a:lnTo>
                  <a:pt x="1322762" y="32166"/>
                </a:lnTo>
                <a:cubicBezTo>
                  <a:pt x="1321984" y="32166"/>
                  <a:pt x="1321206" y="33155"/>
                  <a:pt x="1321206" y="33155"/>
                </a:cubicBezTo>
                <a:close/>
                <a:moveTo>
                  <a:pt x="1306414" y="31174"/>
                </a:moveTo>
                <a:lnTo>
                  <a:pt x="1304857" y="30680"/>
                </a:lnTo>
                <a:cubicBezTo>
                  <a:pt x="1304857" y="30185"/>
                  <a:pt x="1306414" y="29691"/>
                  <a:pt x="1306414" y="29197"/>
                </a:cubicBezTo>
                <a:cubicBezTo>
                  <a:pt x="1306414" y="29691"/>
                  <a:pt x="1307971" y="29691"/>
                  <a:pt x="1307971" y="30185"/>
                </a:cubicBezTo>
                <a:cubicBezTo>
                  <a:pt x="1307971" y="30185"/>
                  <a:pt x="1307192" y="31174"/>
                  <a:pt x="1306414" y="31174"/>
                </a:cubicBezTo>
                <a:close/>
                <a:moveTo>
                  <a:pt x="1216108" y="31174"/>
                </a:moveTo>
                <a:lnTo>
                  <a:pt x="1217665" y="30185"/>
                </a:lnTo>
                <a:lnTo>
                  <a:pt x="1219222" y="30680"/>
                </a:lnTo>
                <a:cubicBezTo>
                  <a:pt x="1219222" y="31174"/>
                  <a:pt x="1218444" y="31668"/>
                  <a:pt x="1217665" y="32166"/>
                </a:cubicBezTo>
                <a:cubicBezTo>
                  <a:pt x="1218444" y="31668"/>
                  <a:pt x="1216108" y="31174"/>
                  <a:pt x="1216108" y="31174"/>
                </a:cubicBezTo>
                <a:close/>
                <a:moveTo>
                  <a:pt x="1162391" y="32660"/>
                </a:moveTo>
                <a:cubicBezTo>
                  <a:pt x="1161613" y="32660"/>
                  <a:pt x="1160834" y="31668"/>
                  <a:pt x="1160056" y="31668"/>
                </a:cubicBezTo>
                <a:cubicBezTo>
                  <a:pt x="1160056" y="32166"/>
                  <a:pt x="1159277" y="32660"/>
                  <a:pt x="1159277" y="33155"/>
                </a:cubicBezTo>
                <a:cubicBezTo>
                  <a:pt x="1158499" y="33155"/>
                  <a:pt x="1157720" y="33649"/>
                  <a:pt x="1157720" y="34143"/>
                </a:cubicBezTo>
                <a:lnTo>
                  <a:pt x="1156163" y="35131"/>
                </a:lnTo>
                <a:lnTo>
                  <a:pt x="1157720" y="36124"/>
                </a:lnTo>
                <a:lnTo>
                  <a:pt x="1156941" y="37112"/>
                </a:lnTo>
                <a:cubicBezTo>
                  <a:pt x="1156163" y="37112"/>
                  <a:pt x="1155385" y="36124"/>
                  <a:pt x="1154606" y="36124"/>
                </a:cubicBezTo>
                <a:lnTo>
                  <a:pt x="1153049" y="35630"/>
                </a:lnTo>
                <a:cubicBezTo>
                  <a:pt x="1153049" y="35131"/>
                  <a:pt x="1154606" y="34637"/>
                  <a:pt x="1154606" y="34143"/>
                </a:cubicBezTo>
                <a:cubicBezTo>
                  <a:pt x="1154606" y="34143"/>
                  <a:pt x="1156163" y="33649"/>
                  <a:pt x="1156163" y="33155"/>
                </a:cubicBezTo>
                <a:cubicBezTo>
                  <a:pt x="1156163" y="33155"/>
                  <a:pt x="1153828" y="32660"/>
                  <a:pt x="1153828" y="32166"/>
                </a:cubicBezTo>
                <a:cubicBezTo>
                  <a:pt x="1154606" y="32166"/>
                  <a:pt x="1155385" y="31174"/>
                  <a:pt x="1155385" y="31174"/>
                </a:cubicBezTo>
                <a:cubicBezTo>
                  <a:pt x="1156163" y="31174"/>
                  <a:pt x="1156941" y="32166"/>
                  <a:pt x="1156941" y="32166"/>
                </a:cubicBezTo>
                <a:cubicBezTo>
                  <a:pt x="1157720" y="32166"/>
                  <a:pt x="1158499" y="31174"/>
                  <a:pt x="1158499" y="31174"/>
                </a:cubicBezTo>
                <a:cubicBezTo>
                  <a:pt x="1158499" y="30680"/>
                  <a:pt x="1160056" y="30185"/>
                  <a:pt x="1160056" y="30185"/>
                </a:cubicBezTo>
                <a:cubicBezTo>
                  <a:pt x="1160834" y="30680"/>
                  <a:pt x="1162391" y="31174"/>
                  <a:pt x="1163170" y="31668"/>
                </a:cubicBezTo>
                <a:lnTo>
                  <a:pt x="1162391" y="32660"/>
                </a:lnTo>
                <a:close/>
                <a:moveTo>
                  <a:pt x="1070528" y="33649"/>
                </a:moveTo>
                <a:cubicBezTo>
                  <a:pt x="1069750" y="33155"/>
                  <a:pt x="1068971" y="33155"/>
                  <a:pt x="1068192" y="32660"/>
                </a:cubicBezTo>
                <a:lnTo>
                  <a:pt x="1066635" y="32166"/>
                </a:lnTo>
                <a:cubicBezTo>
                  <a:pt x="1066635" y="31668"/>
                  <a:pt x="1068192" y="31174"/>
                  <a:pt x="1068192" y="30680"/>
                </a:cubicBezTo>
                <a:lnTo>
                  <a:pt x="1069750" y="31668"/>
                </a:lnTo>
                <a:cubicBezTo>
                  <a:pt x="1070528" y="31668"/>
                  <a:pt x="1070528" y="30680"/>
                  <a:pt x="1071306" y="30680"/>
                </a:cubicBezTo>
                <a:lnTo>
                  <a:pt x="1072863" y="31174"/>
                </a:lnTo>
                <a:cubicBezTo>
                  <a:pt x="1072085" y="32166"/>
                  <a:pt x="1071306" y="32660"/>
                  <a:pt x="1070528" y="33649"/>
                </a:cubicBezTo>
                <a:close/>
                <a:moveTo>
                  <a:pt x="1061964" y="33155"/>
                </a:moveTo>
                <a:cubicBezTo>
                  <a:pt x="1061964" y="33649"/>
                  <a:pt x="1061186" y="34143"/>
                  <a:pt x="1061186" y="34637"/>
                </a:cubicBezTo>
                <a:cubicBezTo>
                  <a:pt x="1060407" y="34637"/>
                  <a:pt x="1059629" y="33649"/>
                  <a:pt x="1059629" y="33649"/>
                </a:cubicBezTo>
                <a:cubicBezTo>
                  <a:pt x="1058851" y="33155"/>
                  <a:pt x="1057293" y="33155"/>
                  <a:pt x="1057293" y="32660"/>
                </a:cubicBezTo>
                <a:lnTo>
                  <a:pt x="1058851" y="31668"/>
                </a:lnTo>
                <a:cubicBezTo>
                  <a:pt x="1059629" y="31174"/>
                  <a:pt x="1059629" y="30680"/>
                  <a:pt x="1060407" y="30680"/>
                </a:cubicBezTo>
                <a:cubicBezTo>
                  <a:pt x="1060407" y="30680"/>
                  <a:pt x="1061186" y="31174"/>
                  <a:pt x="1061964" y="31174"/>
                </a:cubicBezTo>
                <a:cubicBezTo>
                  <a:pt x="1061964" y="31668"/>
                  <a:pt x="1060407" y="32166"/>
                  <a:pt x="1060407" y="32660"/>
                </a:cubicBezTo>
                <a:cubicBezTo>
                  <a:pt x="1060407" y="32660"/>
                  <a:pt x="1062743" y="33155"/>
                  <a:pt x="1061964" y="33155"/>
                </a:cubicBezTo>
                <a:close/>
                <a:moveTo>
                  <a:pt x="1010583" y="32660"/>
                </a:moveTo>
                <a:lnTo>
                  <a:pt x="1012140" y="31668"/>
                </a:lnTo>
                <a:lnTo>
                  <a:pt x="1013697" y="32660"/>
                </a:lnTo>
                <a:cubicBezTo>
                  <a:pt x="1013697" y="32660"/>
                  <a:pt x="1012918" y="33649"/>
                  <a:pt x="1012140" y="33649"/>
                </a:cubicBezTo>
                <a:lnTo>
                  <a:pt x="1010583" y="32660"/>
                </a:lnTo>
                <a:close/>
                <a:moveTo>
                  <a:pt x="959202" y="32166"/>
                </a:moveTo>
                <a:cubicBezTo>
                  <a:pt x="959202" y="32660"/>
                  <a:pt x="960759" y="32660"/>
                  <a:pt x="960759" y="33155"/>
                </a:cubicBezTo>
                <a:cubicBezTo>
                  <a:pt x="960759" y="33155"/>
                  <a:pt x="959202" y="33649"/>
                  <a:pt x="959202" y="34143"/>
                </a:cubicBezTo>
                <a:cubicBezTo>
                  <a:pt x="959980" y="34637"/>
                  <a:pt x="961538" y="34637"/>
                  <a:pt x="961538" y="35131"/>
                </a:cubicBezTo>
                <a:lnTo>
                  <a:pt x="959980" y="36124"/>
                </a:lnTo>
                <a:cubicBezTo>
                  <a:pt x="959202" y="36124"/>
                  <a:pt x="958424" y="35131"/>
                  <a:pt x="958424" y="35131"/>
                </a:cubicBezTo>
                <a:lnTo>
                  <a:pt x="956867" y="34637"/>
                </a:lnTo>
                <a:cubicBezTo>
                  <a:pt x="956088" y="34143"/>
                  <a:pt x="957645" y="33649"/>
                  <a:pt x="957645" y="33155"/>
                </a:cubicBezTo>
                <a:lnTo>
                  <a:pt x="956088" y="32660"/>
                </a:lnTo>
                <a:cubicBezTo>
                  <a:pt x="956088" y="32166"/>
                  <a:pt x="956867" y="31668"/>
                  <a:pt x="957645" y="31174"/>
                </a:cubicBezTo>
                <a:lnTo>
                  <a:pt x="958424" y="30185"/>
                </a:lnTo>
                <a:cubicBezTo>
                  <a:pt x="958424" y="30680"/>
                  <a:pt x="960759" y="30680"/>
                  <a:pt x="960759" y="31174"/>
                </a:cubicBezTo>
                <a:cubicBezTo>
                  <a:pt x="960759" y="31174"/>
                  <a:pt x="959202" y="31668"/>
                  <a:pt x="959202" y="32166"/>
                </a:cubicBezTo>
                <a:close/>
                <a:moveTo>
                  <a:pt x="850212" y="26722"/>
                </a:moveTo>
                <a:cubicBezTo>
                  <a:pt x="849433" y="27216"/>
                  <a:pt x="848655" y="28205"/>
                  <a:pt x="847876" y="28699"/>
                </a:cubicBezTo>
                <a:cubicBezTo>
                  <a:pt x="847097" y="29197"/>
                  <a:pt x="847097" y="29691"/>
                  <a:pt x="846320" y="29691"/>
                </a:cubicBezTo>
                <a:cubicBezTo>
                  <a:pt x="846320" y="30185"/>
                  <a:pt x="845541" y="31174"/>
                  <a:pt x="844762" y="31174"/>
                </a:cubicBezTo>
                <a:lnTo>
                  <a:pt x="843205" y="30185"/>
                </a:lnTo>
                <a:lnTo>
                  <a:pt x="844762" y="29197"/>
                </a:lnTo>
                <a:cubicBezTo>
                  <a:pt x="844762" y="28699"/>
                  <a:pt x="845541" y="28205"/>
                  <a:pt x="846320" y="28205"/>
                </a:cubicBezTo>
                <a:cubicBezTo>
                  <a:pt x="846320" y="27711"/>
                  <a:pt x="847097" y="27216"/>
                  <a:pt x="847097" y="26722"/>
                </a:cubicBezTo>
                <a:lnTo>
                  <a:pt x="845541" y="26224"/>
                </a:lnTo>
                <a:cubicBezTo>
                  <a:pt x="845541" y="25730"/>
                  <a:pt x="847097" y="25236"/>
                  <a:pt x="847097" y="24741"/>
                </a:cubicBezTo>
                <a:cubicBezTo>
                  <a:pt x="847097" y="25236"/>
                  <a:pt x="848655" y="25730"/>
                  <a:pt x="848655" y="25730"/>
                </a:cubicBezTo>
                <a:cubicBezTo>
                  <a:pt x="849433" y="26224"/>
                  <a:pt x="849433" y="26224"/>
                  <a:pt x="850212" y="26722"/>
                </a:cubicBezTo>
                <a:close/>
                <a:moveTo>
                  <a:pt x="778502" y="26722"/>
                </a:moveTo>
                <a:cubicBezTo>
                  <a:pt x="778502" y="27216"/>
                  <a:pt x="779280" y="27711"/>
                  <a:pt x="779280" y="28205"/>
                </a:cubicBezTo>
                <a:cubicBezTo>
                  <a:pt x="780058" y="28205"/>
                  <a:pt x="780837" y="28699"/>
                  <a:pt x="780837" y="29197"/>
                </a:cubicBezTo>
                <a:lnTo>
                  <a:pt x="782394" y="30185"/>
                </a:lnTo>
                <a:lnTo>
                  <a:pt x="780837" y="31174"/>
                </a:lnTo>
                <a:cubicBezTo>
                  <a:pt x="780058" y="31174"/>
                  <a:pt x="779280" y="30185"/>
                  <a:pt x="779280" y="29691"/>
                </a:cubicBezTo>
                <a:cubicBezTo>
                  <a:pt x="778502" y="29691"/>
                  <a:pt x="778502" y="29197"/>
                  <a:pt x="777723" y="28699"/>
                </a:cubicBezTo>
                <a:cubicBezTo>
                  <a:pt x="776945" y="28205"/>
                  <a:pt x="776166" y="27216"/>
                  <a:pt x="775388" y="26722"/>
                </a:cubicBezTo>
                <a:cubicBezTo>
                  <a:pt x="776166" y="26224"/>
                  <a:pt x="776166" y="26224"/>
                  <a:pt x="776945" y="25730"/>
                </a:cubicBezTo>
                <a:cubicBezTo>
                  <a:pt x="776945" y="25730"/>
                  <a:pt x="778502" y="25236"/>
                  <a:pt x="778502" y="24741"/>
                </a:cubicBezTo>
                <a:cubicBezTo>
                  <a:pt x="778502" y="25236"/>
                  <a:pt x="780058" y="25730"/>
                  <a:pt x="780058" y="26224"/>
                </a:cubicBezTo>
                <a:lnTo>
                  <a:pt x="778502" y="26722"/>
                </a:lnTo>
                <a:close/>
                <a:moveTo>
                  <a:pt x="669511" y="32660"/>
                </a:moveTo>
                <a:lnTo>
                  <a:pt x="667954" y="33155"/>
                </a:lnTo>
                <a:cubicBezTo>
                  <a:pt x="667954" y="33649"/>
                  <a:pt x="669511" y="34143"/>
                  <a:pt x="668733" y="34637"/>
                </a:cubicBezTo>
                <a:lnTo>
                  <a:pt x="667175" y="35131"/>
                </a:lnTo>
                <a:cubicBezTo>
                  <a:pt x="667175" y="35131"/>
                  <a:pt x="666397" y="36124"/>
                  <a:pt x="665619" y="36124"/>
                </a:cubicBezTo>
                <a:lnTo>
                  <a:pt x="664062" y="35131"/>
                </a:lnTo>
                <a:cubicBezTo>
                  <a:pt x="664062" y="34637"/>
                  <a:pt x="665619" y="34637"/>
                  <a:pt x="666397" y="34143"/>
                </a:cubicBezTo>
                <a:cubicBezTo>
                  <a:pt x="666397" y="33649"/>
                  <a:pt x="664840" y="33155"/>
                  <a:pt x="664840" y="33155"/>
                </a:cubicBezTo>
                <a:cubicBezTo>
                  <a:pt x="664840" y="32660"/>
                  <a:pt x="666397" y="32660"/>
                  <a:pt x="666397" y="32166"/>
                </a:cubicBezTo>
                <a:cubicBezTo>
                  <a:pt x="666397" y="31668"/>
                  <a:pt x="664840" y="31174"/>
                  <a:pt x="664840" y="31174"/>
                </a:cubicBezTo>
                <a:cubicBezTo>
                  <a:pt x="664840" y="30680"/>
                  <a:pt x="667175" y="30680"/>
                  <a:pt x="667175" y="30185"/>
                </a:cubicBezTo>
                <a:lnTo>
                  <a:pt x="667954" y="31174"/>
                </a:lnTo>
                <a:cubicBezTo>
                  <a:pt x="668733" y="31668"/>
                  <a:pt x="669511" y="32166"/>
                  <a:pt x="669511" y="32660"/>
                </a:cubicBezTo>
                <a:close/>
                <a:moveTo>
                  <a:pt x="615016" y="32660"/>
                </a:moveTo>
                <a:lnTo>
                  <a:pt x="613459" y="33649"/>
                </a:lnTo>
                <a:cubicBezTo>
                  <a:pt x="612681" y="33649"/>
                  <a:pt x="611902" y="32660"/>
                  <a:pt x="611902" y="32660"/>
                </a:cubicBezTo>
                <a:lnTo>
                  <a:pt x="613459" y="31668"/>
                </a:lnTo>
                <a:lnTo>
                  <a:pt x="615016" y="32660"/>
                </a:lnTo>
                <a:close/>
                <a:moveTo>
                  <a:pt x="566749" y="31668"/>
                </a:moveTo>
                <a:lnTo>
                  <a:pt x="568306" y="32660"/>
                </a:lnTo>
                <a:cubicBezTo>
                  <a:pt x="568306" y="33155"/>
                  <a:pt x="566749" y="33155"/>
                  <a:pt x="565970" y="33649"/>
                </a:cubicBezTo>
                <a:cubicBezTo>
                  <a:pt x="565970" y="33649"/>
                  <a:pt x="565192" y="34637"/>
                  <a:pt x="564414" y="34637"/>
                </a:cubicBezTo>
                <a:cubicBezTo>
                  <a:pt x="564414" y="34143"/>
                  <a:pt x="563635" y="33649"/>
                  <a:pt x="563635" y="33155"/>
                </a:cubicBezTo>
                <a:cubicBezTo>
                  <a:pt x="562857" y="33155"/>
                  <a:pt x="565192" y="32660"/>
                  <a:pt x="565192" y="32660"/>
                </a:cubicBezTo>
                <a:cubicBezTo>
                  <a:pt x="565192" y="32166"/>
                  <a:pt x="563635" y="31668"/>
                  <a:pt x="563635" y="31174"/>
                </a:cubicBezTo>
                <a:cubicBezTo>
                  <a:pt x="564414" y="31174"/>
                  <a:pt x="565192" y="30680"/>
                  <a:pt x="565192" y="30680"/>
                </a:cubicBezTo>
                <a:cubicBezTo>
                  <a:pt x="565970" y="30680"/>
                  <a:pt x="565970" y="31174"/>
                  <a:pt x="566749" y="31668"/>
                </a:cubicBezTo>
                <a:close/>
                <a:moveTo>
                  <a:pt x="557407" y="30680"/>
                </a:moveTo>
                <a:cubicBezTo>
                  <a:pt x="557407" y="31174"/>
                  <a:pt x="558964" y="31668"/>
                  <a:pt x="558964" y="32166"/>
                </a:cubicBezTo>
                <a:lnTo>
                  <a:pt x="557407" y="32660"/>
                </a:lnTo>
                <a:cubicBezTo>
                  <a:pt x="556628" y="33155"/>
                  <a:pt x="555850" y="33155"/>
                  <a:pt x="555071" y="33649"/>
                </a:cubicBezTo>
                <a:cubicBezTo>
                  <a:pt x="554293" y="32660"/>
                  <a:pt x="553515" y="32166"/>
                  <a:pt x="552736" y="31174"/>
                </a:cubicBezTo>
                <a:lnTo>
                  <a:pt x="554293" y="30680"/>
                </a:lnTo>
                <a:cubicBezTo>
                  <a:pt x="555071" y="30680"/>
                  <a:pt x="555071" y="31668"/>
                  <a:pt x="555850" y="31668"/>
                </a:cubicBezTo>
                <a:lnTo>
                  <a:pt x="557407" y="30680"/>
                </a:lnTo>
                <a:close/>
                <a:moveTo>
                  <a:pt x="467101" y="31174"/>
                </a:moveTo>
                <a:cubicBezTo>
                  <a:pt x="467101" y="31174"/>
                  <a:pt x="467879" y="32166"/>
                  <a:pt x="468658" y="32166"/>
                </a:cubicBezTo>
                <a:cubicBezTo>
                  <a:pt x="468658" y="32166"/>
                  <a:pt x="469437" y="31174"/>
                  <a:pt x="470214" y="31174"/>
                </a:cubicBezTo>
                <a:cubicBezTo>
                  <a:pt x="470214" y="31174"/>
                  <a:pt x="470993" y="32166"/>
                  <a:pt x="471772" y="32166"/>
                </a:cubicBezTo>
                <a:cubicBezTo>
                  <a:pt x="471772" y="32660"/>
                  <a:pt x="469437" y="33155"/>
                  <a:pt x="469437" y="33155"/>
                </a:cubicBezTo>
                <a:cubicBezTo>
                  <a:pt x="469437" y="33649"/>
                  <a:pt x="470993" y="34143"/>
                  <a:pt x="470993" y="34143"/>
                </a:cubicBezTo>
                <a:cubicBezTo>
                  <a:pt x="470993" y="34637"/>
                  <a:pt x="472550" y="35131"/>
                  <a:pt x="472550" y="35630"/>
                </a:cubicBezTo>
                <a:lnTo>
                  <a:pt x="470993" y="36124"/>
                </a:lnTo>
                <a:cubicBezTo>
                  <a:pt x="470214" y="36124"/>
                  <a:pt x="469437" y="37112"/>
                  <a:pt x="468658" y="37112"/>
                </a:cubicBezTo>
                <a:lnTo>
                  <a:pt x="467879" y="36124"/>
                </a:lnTo>
                <a:lnTo>
                  <a:pt x="469437" y="35131"/>
                </a:lnTo>
                <a:lnTo>
                  <a:pt x="467879" y="34143"/>
                </a:lnTo>
                <a:cubicBezTo>
                  <a:pt x="467879" y="33649"/>
                  <a:pt x="467101" y="33155"/>
                  <a:pt x="466322" y="33155"/>
                </a:cubicBezTo>
                <a:cubicBezTo>
                  <a:pt x="466322" y="32660"/>
                  <a:pt x="465544" y="32166"/>
                  <a:pt x="465544" y="31668"/>
                </a:cubicBezTo>
                <a:cubicBezTo>
                  <a:pt x="464766" y="31668"/>
                  <a:pt x="463987" y="32660"/>
                  <a:pt x="463208" y="32660"/>
                </a:cubicBezTo>
                <a:lnTo>
                  <a:pt x="462430" y="31668"/>
                </a:lnTo>
                <a:cubicBezTo>
                  <a:pt x="463208" y="31174"/>
                  <a:pt x="464766" y="30680"/>
                  <a:pt x="465544" y="30185"/>
                </a:cubicBezTo>
                <a:cubicBezTo>
                  <a:pt x="465544" y="30185"/>
                  <a:pt x="467101" y="30680"/>
                  <a:pt x="467101" y="31174"/>
                </a:cubicBezTo>
                <a:close/>
                <a:moveTo>
                  <a:pt x="409492" y="31174"/>
                </a:moveTo>
                <a:cubicBezTo>
                  <a:pt x="409492" y="31174"/>
                  <a:pt x="407156" y="31668"/>
                  <a:pt x="407934" y="32166"/>
                </a:cubicBezTo>
                <a:cubicBezTo>
                  <a:pt x="407156" y="31668"/>
                  <a:pt x="406377" y="31174"/>
                  <a:pt x="406377" y="30680"/>
                </a:cubicBezTo>
                <a:lnTo>
                  <a:pt x="407934" y="30185"/>
                </a:lnTo>
                <a:lnTo>
                  <a:pt x="409492" y="31174"/>
                </a:lnTo>
                <a:close/>
                <a:moveTo>
                  <a:pt x="319186" y="31174"/>
                </a:moveTo>
                <a:cubicBezTo>
                  <a:pt x="318407" y="31174"/>
                  <a:pt x="317628" y="30185"/>
                  <a:pt x="317628" y="30185"/>
                </a:cubicBezTo>
                <a:cubicBezTo>
                  <a:pt x="317628" y="29691"/>
                  <a:pt x="319186" y="29691"/>
                  <a:pt x="319186" y="29197"/>
                </a:cubicBezTo>
                <a:cubicBezTo>
                  <a:pt x="319186" y="29691"/>
                  <a:pt x="320743" y="30185"/>
                  <a:pt x="320743" y="30680"/>
                </a:cubicBezTo>
                <a:lnTo>
                  <a:pt x="319186" y="31174"/>
                </a:lnTo>
                <a:close/>
                <a:moveTo>
                  <a:pt x="304394" y="33155"/>
                </a:moveTo>
                <a:cubicBezTo>
                  <a:pt x="304394" y="33155"/>
                  <a:pt x="303616" y="32166"/>
                  <a:pt x="302837" y="32166"/>
                </a:cubicBezTo>
                <a:lnTo>
                  <a:pt x="304967" y="31262"/>
                </a:lnTo>
                <a:cubicBezTo>
                  <a:pt x="305082" y="31423"/>
                  <a:pt x="305951" y="31795"/>
                  <a:pt x="305951" y="32166"/>
                </a:cubicBezTo>
                <a:cubicBezTo>
                  <a:pt x="305951" y="32166"/>
                  <a:pt x="305172" y="33155"/>
                  <a:pt x="304394" y="33155"/>
                </a:cubicBezTo>
                <a:close/>
                <a:moveTo>
                  <a:pt x="305172" y="31174"/>
                </a:moveTo>
                <a:lnTo>
                  <a:pt x="304967" y="31262"/>
                </a:lnTo>
                <a:cubicBezTo>
                  <a:pt x="304928" y="31208"/>
                  <a:pt x="304976" y="31174"/>
                  <a:pt x="305172" y="31174"/>
                </a:cubicBezTo>
                <a:close/>
                <a:moveTo>
                  <a:pt x="281039" y="32166"/>
                </a:moveTo>
                <a:lnTo>
                  <a:pt x="280260" y="31174"/>
                </a:lnTo>
                <a:lnTo>
                  <a:pt x="281817" y="30185"/>
                </a:lnTo>
                <a:lnTo>
                  <a:pt x="282596" y="31174"/>
                </a:lnTo>
                <a:lnTo>
                  <a:pt x="281039" y="32166"/>
                </a:lnTo>
                <a:close/>
                <a:moveTo>
                  <a:pt x="221873" y="33155"/>
                </a:moveTo>
                <a:cubicBezTo>
                  <a:pt x="221873" y="33155"/>
                  <a:pt x="223430" y="33649"/>
                  <a:pt x="223430" y="34143"/>
                </a:cubicBezTo>
                <a:cubicBezTo>
                  <a:pt x="222651" y="34143"/>
                  <a:pt x="221873" y="34637"/>
                  <a:pt x="221094" y="34637"/>
                </a:cubicBezTo>
                <a:cubicBezTo>
                  <a:pt x="221094" y="34637"/>
                  <a:pt x="220315" y="34143"/>
                  <a:pt x="220315" y="33649"/>
                </a:cubicBezTo>
                <a:cubicBezTo>
                  <a:pt x="219537" y="33649"/>
                  <a:pt x="218759" y="32660"/>
                  <a:pt x="218759" y="32660"/>
                </a:cubicBezTo>
                <a:lnTo>
                  <a:pt x="220315" y="31668"/>
                </a:lnTo>
                <a:cubicBezTo>
                  <a:pt x="221094" y="32166"/>
                  <a:pt x="221094" y="32660"/>
                  <a:pt x="221873" y="33155"/>
                </a:cubicBezTo>
                <a:close/>
                <a:moveTo>
                  <a:pt x="199296" y="30185"/>
                </a:moveTo>
                <a:lnTo>
                  <a:pt x="200853" y="29197"/>
                </a:lnTo>
                <a:cubicBezTo>
                  <a:pt x="200853" y="29197"/>
                  <a:pt x="201632" y="29691"/>
                  <a:pt x="202410" y="30185"/>
                </a:cubicBezTo>
                <a:cubicBezTo>
                  <a:pt x="202410" y="30680"/>
                  <a:pt x="203188" y="31174"/>
                  <a:pt x="203188" y="31174"/>
                </a:cubicBezTo>
                <a:cubicBezTo>
                  <a:pt x="203188" y="31668"/>
                  <a:pt x="201632" y="32166"/>
                  <a:pt x="201632" y="32166"/>
                </a:cubicBezTo>
                <a:cubicBezTo>
                  <a:pt x="201632" y="32660"/>
                  <a:pt x="203188" y="33155"/>
                  <a:pt x="203188" y="33155"/>
                </a:cubicBezTo>
                <a:cubicBezTo>
                  <a:pt x="202410" y="33155"/>
                  <a:pt x="201632" y="34143"/>
                  <a:pt x="200853" y="34143"/>
                </a:cubicBezTo>
                <a:cubicBezTo>
                  <a:pt x="200853" y="34143"/>
                  <a:pt x="200853" y="33155"/>
                  <a:pt x="200074" y="33155"/>
                </a:cubicBezTo>
                <a:cubicBezTo>
                  <a:pt x="199296" y="33155"/>
                  <a:pt x="198517" y="34143"/>
                  <a:pt x="198517" y="33649"/>
                </a:cubicBezTo>
                <a:cubicBezTo>
                  <a:pt x="197739" y="33649"/>
                  <a:pt x="196961" y="33155"/>
                  <a:pt x="196961" y="32660"/>
                </a:cubicBezTo>
                <a:cubicBezTo>
                  <a:pt x="196961" y="32660"/>
                  <a:pt x="195403" y="32166"/>
                  <a:pt x="195403" y="31668"/>
                </a:cubicBezTo>
                <a:cubicBezTo>
                  <a:pt x="195403" y="31174"/>
                  <a:pt x="196961" y="31174"/>
                  <a:pt x="196961" y="30680"/>
                </a:cubicBezTo>
                <a:lnTo>
                  <a:pt x="196182" y="29691"/>
                </a:lnTo>
                <a:cubicBezTo>
                  <a:pt x="196182" y="29691"/>
                  <a:pt x="196961" y="28699"/>
                  <a:pt x="197739" y="28699"/>
                </a:cubicBezTo>
                <a:cubicBezTo>
                  <a:pt x="198517" y="28699"/>
                  <a:pt x="198517" y="30185"/>
                  <a:pt x="199296" y="30185"/>
                </a:cubicBezTo>
                <a:close/>
                <a:moveTo>
                  <a:pt x="164264" y="31174"/>
                </a:moveTo>
                <a:cubicBezTo>
                  <a:pt x="164264" y="31174"/>
                  <a:pt x="163485" y="30185"/>
                  <a:pt x="163485" y="29691"/>
                </a:cubicBezTo>
                <a:cubicBezTo>
                  <a:pt x="162706" y="29691"/>
                  <a:pt x="161928" y="29197"/>
                  <a:pt x="161928" y="28699"/>
                </a:cubicBezTo>
                <a:cubicBezTo>
                  <a:pt x="161928" y="28699"/>
                  <a:pt x="163485" y="28205"/>
                  <a:pt x="163485" y="27711"/>
                </a:cubicBezTo>
                <a:cubicBezTo>
                  <a:pt x="164264" y="28699"/>
                  <a:pt x="165042" y="29197"/>
                  <a:pt x="166599" y="30185"/>
                </a:cubicBezTo>
                <a:cubicBezTo>
                  <a:pt x="165821" y="30185"/>
                  <a:pt x="165042" y="31174"/>
                  <a:pt x="164264" y="31174"/>
                </a:cubicBezTo>
                <a:close/>
                <a:moveTo>
                  <a:pt x="84856" y="38100"/>
                </a:moveTo>
                <a:cubicBezTo>
                  <a:pt x="84856" y="38100"/>
                  <a:pt x="84078" y="37112"/>
                  <a:pt x="83299" y="37112"/>
                </a:cubicBezTo>
                <a:lnTo>
                  <a:pt x="85635" y="36124"/>
                </a:lnTo>
                <a:lnTo>
                  <a:pt x="86414" y="37112"/>
                </a:lnTo>
                <a:lnTo>
                  <a:pt x="84856" y="38100"/>
                </a:lnTo>
                <a:close/>
                <a:moveTo>
                  <a:pt x="66172" y="29691"/>
                </a:moveTo>
                <a:cubicBezTo>
                  <a:pt x="66951" y="29691"/>
                  <a:pt x="67729" y="30680"/>
                  <a:pt x="67729" y="30680"/>
                </a:cubicBezTo>
                <a:lnTo>
                  <a:pt x="66172" y="31668"/>
                </a:lnTo>
                <a:cubicBezTo>
                  <a:pt x="65393" y="31668"/>
                  <a:pt x="64616" y="32166"/>
                  <a:pt x="64616" y="32166"/>
                </a:cubicBezTo>
                <a:cubicBezTo>
                  <a:pt x="63837" y="32166"/>
                  <a:pt x="63837" y="31174"/>
                  <a:pt x="63058" y="31174"/>
                </a:cubicBezTo>
                <a:lnTo>
                  <a:pt x="64616" y="30185"/>
                </a:lnTo>
                <a:cubicBezTo>
                  <a:pt x="65393" y="30185"/>
                  <a:pt x="66172" y="29691"/>
                  <a:pt x="66172" y="29691"/>
                </a:cubicBezTo>
                <a:close/>
                <a:moveTo>
                  <a:pt x="78628" y="7919"/>
                </a:moveTo>
                <a:cubicBezTo>
                  <a:pt x="79407" y="7919"/>
                  <a:pt x="80185" y="8908"/>
                  <a:pt x="80185" y="8908"/>
                </a:cubicBezTo>
                <a:lnTo>
                  <a:pt x="78628" y="9896"/>
                </a:lnTo>
                <a:lnTo>
                  <a:pt x="77071" y="8908"/>
                </a:lnTo>
                <a:cubicBezTo>
                  <a:pt x="77071" y="8413"/>
                  <a:pt x="78628" y="7919"/>
                  <a:pt x="78628" y="7919"/>
                </a:cubicBezTo>
                <a:close/>
                <a:moveTo>
                  <a:pt x="142465" y="8413"/>
                </a:moveTo>
                <a:cubicBezTo>
                  <a:pt x="142465" y="7919"/>
                  <a:pt x="141687" y="7425"/>
                  <a:pt x="141687" y="7425"/>
                </a:cubicBezTo>
                <a:cubicBezTo>
                  <a:pt x="140908" y="6927"/>
                  <a:pt x="140908" y="6433"/>
                  <a:pt x="140129" y="5938"/>
                </a:cubicBezTo>
                <a:cubicBezTo>
                  <a:pt x="139352" y="5938"/>
                  <a:pt x="139352" y="5444"/>
                  <a:pt x="138573" y="4950"/>
                </a:cubicBezTo>
                <a:cubicBezTo>
                  <a:pt x="139352" y="4950"/>
                  <a:pt x="140129" y="3958"/>
                  <a:pt x="140129" y="3958"/>
                </a:cubicBezTo>
                <a:cubicBezTo>
                  <a:pt x="140908" y="4456"/>
                  <a:pt x="141687" y="4950"/>
                  <a:pt x="141687" y="5444"/>
                </a:cubicBezTo>
                <a:cubicBezTo>
                  <a:pt x="142465" y="5444"/>
                  <a:pt x="142465" y="5938"/>
                  <a:pt x="143244" y="6433"/>
                </a:cubicBezTo>
                <a:cubicBezTo>
                  <a:pt x="143244" y="6927"/>
                  <a:pt x="144023" y="6927"/>
                  <a:pt x="144801" y="7425"/>
                </a:cubicBezTo>
                <a:lnTo>
                  <a:pt x="145579" y="8413"/>
                </a:lnTo>
                <a:lnTo>
                  <a:pt x="144023" y="9402"/>
                </a:lnTo>
                <a:cubicBezTo>
                  <a:pt x="143244" y="8908"/>
                  <a:pt x="143244" y="8908"/>
                  <a:pt x="142465" y="8413"/>
                </a:cubicBezTo>
                <a:close/>
                <a:moveTo>
                  <a:pt x="135459" y="4950"/>
                </a:moveTo>
                <a:cubicBezTo>
                  <a:pt x="135459" y="4456"/>
                  <a:pt x="137016" y="3958"/>
                  <a:pt x="137794" y="3958"/>
                </a:cubicBezTo>
                <a:lnTo>
                  <a:pt x="138573" y="4950"/>
                </a:lnTo>
                <a:lnTo>
                  <a:pt x="137016" y="5938"/>
                </a:lnTo>
                <a:lnTo>
                  <a:pt x="135459" y="4950"/>
                </a:lnTo>
                <a:close/>
                <a:moveTo>
                  <a:pt x="186840" y="7919"/>
                </a:moveTo>
                <a:cubicBezTo>
                  <a:pt x="186840" y="7919"/>
                  <a:pt x="187618" y="8908"/>
                  <a:pt x="187618" y="9402"/>
                </a:cubicBezTo>
                <a:lnTo>
                  <a:pt x="186062" y="9896"/>
                </a:lnTo>
                <a:lnTo>
                  <a:pt x="184504" y="8908"/>
                </a:lnTo>
                <a:cubicBezTo>
                  <a:pt x="184504" y="8908"/>
                  <a:pt x="186062" y="7919"/>
                  <a:pt x="186840" y="7919"/>
                </a:cubicBezTo>
                <a:close/>
                <a:moveTo>
                  <a:pt x="232772" y="9896"/>
                </a:moveTo>
                <a:cubicBezTo>
                  <a:pt x="233550" y="9896"/>
                  <a:pt x="234329" y="9402"/>
                  <a:pt x="234329" y="9402"/>
                </a:cubicBezTo>
                <a:cubicBezTo>
                  <a:pt x="235108" y="9402"/>
                  <a:pt x="235108" y="10390"/>
                  <a:pt x="235885" y="10390"/>
                </a:cubicBezTo>
                <a:lnTo>
                  <a:pt x="234329" y="11383"/>
                </a:lnTo>
                <a:cubicBezTo>
                  <a:pt x="233550" y="11383"/>
                  <a:pt x="233550" y="9896"/>
                  <a:pt x="232772" y="9896"/>
                </a:cubicBezTo>
                <a:close/>
                <a:moveTo>
                  <a:pt x="229658" y="9896"/>
                </a:moveTo>
                <a:lnTo>
                  <a:pt x="231214" y="8908"/>
                </a:lnTo>
                <a:cubicBezTo>
                  <a:pt x="231993" y="8908"/>
                  <a:pt x="232772" y="9896"/>
                  <a:pt x="232772" y="9896"/>
                </a:cubicBezTo>
                <a:cubicBezTo>
                  <a:pt x="231993" y="9896"/>
                  <a:pt x="231993" y="10888"/>
                  <a:pt x="231214" y="10888"/>
                </a:cubicBezTo>
                <a:cubicBezTo>
                  <a:pt x="230436" y="10888"/>
                  <a:pt x="230436" y="9896"/>
                  <a:pt x="229658" y="9896"/>
                </a:cubicBezTo>
                <a:close/>
                <a:moveTo>
                  <a:pt x="226543" y="11383"/>
                </a:moveTo>
                <a:cubicBezTo>
                  <a:pt x="225765" y="10888"/>
                  <a:pt x="225765" y="10888"/>
                  <a:pt x="224986" y="10390"/>
                </a:cubicBezTo>
                <a:lnTo>
                  <a:pt x="223430" y="9402"/>
                </a:lnTo>
                <a:cubicBezTo>
                  <a:pt x="223430" y="8908"/>
                  <a:pt x="224986" y="8413"/>
                  <a:pt x="225765" y="8413"/>
                </a:cubicBezTo>
                <a:cubicBezTo>
                  <a:pt x="225765" y="7919"/>
                  <a:pt x="226543" y="7919"/>
                  <a:pt x="227322" y="7425"/>
                </a:cubicBezTo>
                <a:cubicBezTo>
                  <a:pt x="227322" y="7919"/>
                  <a:pt x="228101" y="8413"/>
                  <a:pt x="228101" y="8908"/>
                </a:cubicBezTo>
                <a:cubicBezTo>
                  <a:pt x="228879" y="8908"/>
                  <a:pt x="229658" y="9896"/>
                  <a:pt x="229658" y="9896"/>
                </a:cubicBezTo>
                <a:cubicBezTo>
                  <a:pt x="229658" y="9896"/>
                  <a:pt x="228101" y="10390"/>
                  <a:pt x="228101" y="10888"/>
                </a:cubicBezTo>
                <a:cubicBezTo>
                  <a:pt x="227322" y="10888"/>
                  <a:pt x="226543" y="11383"/>
                  <a:pt x="226543" y="11383"/>
                </a:cubicBezTo>
                <a:close/>
                <a:moveTo>
                  <a:pt x="460094" y="6433"/>
                </a:moveTo>
                <a:cubicBezTo>
                  <a:pt x="459316" y="6927"/>
                  <a:pt x="457759" y="7425"/>
                  <a:pt x="457759" y="7425"/>
                </a:cubicBezTo>
                <a:lnTo>
                  <a:pt x="456980" y="6433"/>
                </a:lnTo>
                <a:lnTo>
                  <a:pt x="458538" y="5444"/>
                </a:lnTo>
                <a:lnTo>
                  <a:pt x="460094" y="6433"/>
                </a:lnTo>
                <a:close/>
                <a:moveTo>
                  <a:pt x="502912" y="8413"/>
                </a:moveTo>
                <a:cubicBezTo>
                  <a:pt x="502912" y="8908"/>
                  <a:pt x="504469" y="8908"/>
                  <a:pt x="504469" y="9402"/>
                </a:cubicBezTo>
                <a:cubicBezTo>
                  <a:pt x="504469" y="9896"/>
                  <a:pt x="502912" y="9896"/>
                  <a:pt x="502912" y="10390"/>
                </a:cubicBezTo>
                <a:cubicBezTo>
                  <a:pt x="502912" y="9896"/>
                  <a:pt x="501354" y="9402"/>
                  <a:pt x="501354" y="9402"/>
                </a:cubicBezTo>
                <a:cubicBezTo>
                  <a:pt x="501354" y="8908"/>
                  <a:pt x="502912" y="8413"/>
                  <a:pt x="502912" y="8413"/>
                </a:cubicBezTo>
                <a:close/>
                <a:moveTo>
                  <a:pt x="541837" y="10390"/>
                </a:moveTo>
                <a:lnTo>
                  <a:pt x="543394" y="9896"/>
                </a:lnTo>
                <a:cubicBezTo>
                  <a:pt x="543394" y="9896"/>
                  <a:pt x="544172" y="10888"/>
                  <a:pt x="544951" y="10888"/>
                </a:cubicBezTo>
                <a:cubicBezTo>
                  <a:pt x="544172" y="10888"/>
                  <a:pt x="543394" y="11877"/>
                  <a:pt x="542616" y="11877"/>
                </a:cubicBezTo>
                <a:cubicBezTo>
                  <a:pt x="542616" y="11877"/>
                  <a:pt x="541837" y="10888"/>
                  <a:pt x="541837" y="10390"/>
                </a:cubicBezTo>
                <a:close/>
                <a:moveTo>
                  <a:pt x="586212" y="6433"/>
                </a:moveTo>
                <a:lnTo>
                  <a:pt x="587768" y="5444"/>
                </a:lnTo>
                <a:cubicBezTo>
                  <a:pt x="588547" y="5938"/>
                  <a:pt x="588547" y="6433"/>
                  <a:pt x="589326" y="6927"/>
                </a:cubicBezTo>
                <a:cubicBezTo>
                  <a:pt x="589326" y="6927"/>
                  <a:pt x="590104" y="7425"/>
                  <a:pt x="590104" y="7919"/>
                </a:cubicBezTo>
                <a:cubicBezTo>
                  <a:pt x="590883" y="7919"/>
                  <a:pt x="588547" y="8413"/>
                  <a:pt x="588547" y="8908"/>
                </a:cubicBezTo>
                <a:cubicBezTo>
                  <a:pt x="588547" y="8413"/>
                  <a:pt x="587768" y="7919"/>
                  <a:pt x="587768" y="7425"/>
                </a:cubicBezTo>
                <a:cubicBezTo>
                  <a:pt x="586990" y="7425"/>
                  <a:pt x="586212" y="6433"/>
                  <a:pt x="586212" y="6433"/>
                </a:cubicBezTo>
                <a:close/>
                <a:moveTo>
                  <a:pt x="613459" y="10888"/>
                </a:moveTo>
                <a:lnTo>
                  <a:pt x="611902" y="9896"/>
                </a:lnTo>
                <a:cubicBezTo>
                  <a:pt x="611902" y="9402"/>
                  <a:pt x="613459" y="8908"/>
                  <a:pt x="613459" y="8908"/>
                </a:cubicBezTo>
                <a:cubicBezTo>
                  <a:pt x="614237" y="8413"/>
                  <a:pt x="615016" y="7919"/>
                  <a:pt x="615795" y="7919"/>
                </a:cubicBezTo>
                <a:lnTo>
                  <a:pt x="616573" y="8908"/>
                </a:lnTo>
                <a:lnTo>
                  <a:pt x="618130" y="8413"/>
                </a:lnTo>
                <a:cubicBezTo>
                  <a:pt x="618908" y="8413"/>
                  <a:pt x="617352" y="7425"/>
                  <a:pt x="617352" y="6927"/>
                </a:cubicBezTo>
                <a:cubicBezTo>
                  <a:pt x="617352" y="6927"/>
                  <a:pt x="615795" y="6433"/>
                  <a:pt x="615795" y="5938"/>
                </a:cubicBezTo>
                <a:lnTo>
                  <a:pt x="617352" y="5444"/>
                </a:lnTo>
                <a:cubicBezTo>
                  <a:pt x="617352" y="4950"/>
                  <a:pt x="618908" y="6433"/>
                  <a:pt x="618908" y="6433"/>
                </a:cubicBezTo>
                <a:cubicBezTo>
                  <a:pt x="619687" y="6433"/>
                  <a:pt x="619687" y="5444"/>
                  <a:pt x="620466" y="5444"/>
                </a:cubicBezTo>
                <a:lnTo>
                  <a:pt x="622023" y="6433"/>
                </a:lnTo>
                <a:cubicBezTo>
                  <a:pt x="622023" y="6927"/>
                  <a:pt x="622801" y="7425"/>
                  <a:pt x="623579" y="7919"/>
                </a:cubicBezTo>
                <a:cubicBezTo>
                  <a:pt x="623579" y="7425"/>
                  <a:pt x="624358" y="6927"/>
                  <a:pt x="625136" y="6927"/>
                </a:cubicBezTo>
                <a:cubicBezTo>
                  <a:pt x="625136" y="6927"/>
                  <a:pt x="625915" y="7919"/>
                  <a:pt x="626694" y="7919"/>
                </a:cubicBezTo>
                <a:lnTo>
                  <a:pt x="627472" y="8908"/>
                </a:lnTo>
                <a:cubicBezTo>
                  <a:pt x="627472" y="9402"/>
                  <a:pt x="625915" y="9896"/>
                  <a:pt x="625915" y="9896"/>
                </a:cubicBezTo>
                <a:lnTo>
                  <a:pt x="624358" y="8908"/>
                </a:lnTo>
                <a:lnTo>
                  <a:pt x="622801" y="9402"/>
                </a:lnTo>
                <a:cubicBezTo>
                  <a:pt x="622023" y="9896"/>
                  <a:pt x="622023" y="10390"/>
                  <a:pt x="621244" y="10390"/>
                </a:cubicBezTo>
                <a:cubicBezTo>
                  <a:pt x="620466" y="10888"/>
                  <a:pt x="619687" y="10888"/>
                  <a:pt x="619687" y="11383"/>
                </a:cubicBezTo>
                <a:cubicBezTo>
                  <a:pt x="618130" y="11877"/>
                  <a:pt x="617352" y="12371"/>
                  <a:pt x="615795" y="12865"/>
                </a:cubicBezTo>
                <a:cubicBezTo>
                  <a:pt x="615795" y="12865"/>
                  <a:pt x="615016" y="12371"/>
                  <a:pt x="614237" y="11877"/>
                </a:cubicBezTo>
                <a:cubicBezTo>
                  <a:pt x="614237" y="11383"/>
                  <a:pt x="613459" y="11383"/>
                  <a:pt x="613459" y="10888"/>
                </a:cubicBezTo>
                <a:close/>
                <a:moveTo>
                  <a:pt x="637593" y="7919"/>
                </a:moveTo>
                <a:cubicBezTo>
                  <a:pt x="636814" y="7919"/>
                  <a:pt x="636035" y="6927"/>
                  <a:pt x="636035" y="6927"/>
                </a:cubicBezTo>
                <a:lnTo>
                  <a:pt x="637593" y="5938"/>
                </a:lnTo>
                <a:cubicBezTo>
                  <a:pt x="638371" y="6433"/>
                  <a:pt x="638371" y="6927"/>
                  <a:pt x="639150" y="6927"/>
                </a:cubicBezTo>
                <a:cubicBezTo>
                  <a:pt x="639928" y="7425"/>
                  <a:pt x="639928" y="7919"/>
                  <a:pt x="640706" y="7919"/>
                </a:cubicBezTo>
                <a:cubicBezTo>
                  <a:pt x="639928" y="7919"/>
                  <a:pt x="639150" y="8908"/>
                  <a:pt x="638371" y="8908"/>
                </a:cubicBezTo>
                <a:lnTo>
                  <a:pt x="637593" y="7919"/>
                </a:lnTo>
                <a:close/>
                <a:moveTo>
                  <a:pt x="640748" y="8042"/>
                </a:moveTo>
                <a:cubicBezTo>
                  <a:pt x="640721" y="8025"/>
                  <a:pt x="640706" y="7983"/>
                  <a:pt x="640706" y="7919"/>
                </a:cubicBezTo>
                <a:cubicBezTo>
                  <a:pt x="640706" y="7957"/>
                  <a:pt x="640737" y="8000"/>
                  <a:pt x="640748" y="8042"/>
                </a:cubicBezTo>
                <a:close/>
                <a:moveTo>
                  <a:pt x="681189" y="7425"/>
                </a:moveTo>
                <a:cubicBezTo>
                  <a:pt x="680410" y="7919"/>
                  <a:pt x="679632" y="8413"/>
                  <a:pt x="679632" y="8413"/>
                </a:cubicBezTo>
                <a:cubicBezTo>
                  <a:pt x="678853" y="8908"/>
                  <a:pt x="678075" y="9402"/>
                  <a:pt x="677296" y="9402"/>
                </a:cubicBezTo>
                <a:cubicBezTo>
                  <a:pt x="677296" y="9402"/>
                  <a:pt x="676518" y="10390"/>
                  <a:pt x="675739" y="10390"/>
                </a:cubicBezTo>
                <a:cubicBezTo>
                  <a:pt x="675739" y="10390"/>
                  <a:pt x="674961" y="9402"/>
                  <a:pt x="674182" y="8908"/>
                </a:cubicBezTo>
                <a:lnTo>
                  <a:pt x="676518" y="8413"/>
                </a:lnTo>
                <a:cubicBezTo>
                  <a:pt x="676518" y="7919"/>
                  <a:pt x="674961" y="7425"/>
                  <a:pt x="674961" y="6927"/>
                </a:cubicBezTo>
                <a:cubicBezTo>
                  <a:pt x="674182" y="6927"/>
                  <a:pt x="674182" y="6433"/>
                  <a:pt x="673404" y="5938"/>
                </a:cubicBezTo>
                <a:cubicBezTo>
                  <a:pt x="674961" y="5444"/>
                  <a:pt x="675739" y="4950"/>
                  <a:pt x="677296" y="4456"/>
                </a:cubicBezTo>
                <a:lnTo>
                  <a:pt x="678075" y="5444"/>
                </a:lnTo>
                <a:cubicBezTo>
                  <a:pt x="678853" y="5444"/>
                  <a:pt x="679632" y="4456"/>
                  <a:pt x="680410" y="4456"/>
                </a:cubicBezTo>
                <a:cubicBezTo>
                  <a:pt x="680410" y="4456"/>
                  <a:pt x="681189" y="5444"/>
                  <a:pt x="681189" y="5938"/>
                </a:cubicBezTo>
                <a:cubicBezTo>
                  <a:pt x="681968" y="5938"/>
                  <a:pt x="681968" y="6433"/>
                  <a:pt x="682745" y="6927"/>
                </a:cubicBezTo>
                <a:cubicBezTo>
                  <a:pt x="682745" y="6927"/>
                  <a:pt x="684303" y="7425"/>
                  <a:pt x="684303" y="7919"/>
                </a:cubicBezTo>
                <a:cubicBezTo>
                  <a:pt x="684303" y="7919"/>
                  <a:pt x="682745" y="8413"/>
                  <a:pt x="681968" y="8908"/>
                </a:cubicBezTo>
                <a:cubicBezTo>
                  <a:pt x="682745" y="8413"/>
                  <a:pt x="681189" y="7919"/>
                  <a:pt x="681189" y="7425"/>
                </a:cubicBezTo>
                <a:close/>
                <a:moveTo>
                  <a:pt x="810508" y="494"/>
                </a:moveTo>
                <a:lnTo>
                  <a:pt x="812065" y="989"/>
                </a:lnTo>
                <a:cubicBezTo>
                  <a:pt x="812065" y="1483"/>
                  <a:pt x="810508" y="1981"/>
                  <a:pt x="810508" y="1981"/>
                </a:cubicBezTo>
                <a:cubicBezTo>
                  <a:pt x="810508" y="1981"/>
                  <a:pt x="809730" y="1483"/>
                  <a:pt x="808951" y="1483"/>
                </a:cubicBezTo>
                <a:lnTo>
                  <a:pt x="810508" y="494"/>
                </a:lnTo>
                <a:close/>
                <a:moveTo>
                  <a:pt x="815091" y="494"/>
                </a:moveTo>
                <a:lnTo>
                  <a:pt x="816648" y="1483"/>
                </a:lnTo>
                <a:cubicBezTo>
                  <a:pt x="815869" y="1483"/>
                  <a:pt x="815091" y="1981"/>
                  <a:pt x="815091" y="1981"/>
                </a:cubicBezTo>
                <a:cubicBezTo>
                  <a:pt x="815091" y="1981"/>
                  <a:pt x="813534" y="1483"/>
                  <a:pt x="813534" y="989"/>
                </a:cubicBezTo>
                <a:lnTo>
                  <a:pt x="815091" y="494"/>
                </a:lnTo>
                <a:close/>
                <a:moveTo>
                  <a:pt x="942854" y="6927"/>
                </a:moveTo>
                <a:cubicBezTo>
                  <a:pt x="943632" y="6433"/>
                  <a:pt x="943632" y="5938"/>
                  <a:pt x="944410" y="5938"/>
                </a:cubicBezTo>
                <a:cubicBezTo>
                  <a:pt x="944410" y="5444"/>
                  <a:pt x="945189" y="4456"/>
                  <a:pt x="945189" y="4456"/>
                </a:cubicBezTo>
                <a:cubicBezTo>
                  <a:pt x="945968" y="4456"/>
                  <a:pt x="946746" y="5444"/>
                  <a:pt x="947525" y="5444"/>
                </a:cubicBezTo>
                <a:lnTo>
                  <a:pt x="948304" y="4456"/>
                </a:lnTo>
                <a:cubicBezTo>
                  <a:pt x="949860" y="4950"/>
                  <a:pt x="950639" y="5444"/>
                  <a:pt x="952196" y="5938"/>
                </a:cubicBezTo>
                <a:cubicBezTo>
                  <a:pt x="951417" y="6433"/>
                  <a:pt x="951417" y="6927"/>
                  <a:pt x="950639" y="6927"/>
                </a:cubicBezTo>
                <a:cubicBezTo>
                  <a:pt x="950639" y="7425"/>
                  <a:pt x="949081" y="7919"/>
                  <a:pt x="949081" y="8413"/>
                </a:cubicBezTo>
                <a:lnTo>
                  <a:pt x="951417" y="8908"/>
                </a:lnTo>
                <a:cubicBezTo>
                  <a:pt x="950639" y="9402"/>
                  <a:pt x="949860" y="10390"/>
                  <a:pt x="949860" y="10390"/>
                </a:cubicBezTo>
                <a:cubicBezTo>
                  <a:pt x="949081" y="10390"/>
                  <a:pt x="948304" y="9402"/>
                  <a:pt x="948304" y="9402"/>
                </a:cubicBezTo>
                <a:cubicBezTo>
                  <a:pt x="947525" y="9402"/>
                  <a:pt x="946746" y="8908"/>
                  <a:pt x="945968" y="8413"/>
                </a:cubicBezTo>
                <a:cubicBezTo>
                  <a:pt x="945968" y="8413"/>
                  <a:pt x="945189" y="7919"/>
                  <a:pt x="944410" y="7425"/>
                </a:cubicBezTo>
                <a:cubicBezTo>
                  <a:pt x="944410" y="7919"/>
                  <a:pt x="942854" y="8413"/>
                  <a:pt x="943632" y="8908"/>
                </a:cubicBezTo>
                <a:cubicBezTo>
                  <a:pt x="942854" y="8413"/>
                  <a:pt x="941297" y="7919"/>
                  <a:pt x="941297" y="7919"/>
                </a:cubicBezTo>
                <a:cubicBezTo>
                  <a:pt x="941297" y="7425"/>
                  <a:pt x="942854" y="6927"/>
                  <a:pt x="942854" y="6927"/>
                </a:cubicBezTo>
                <a:close/>
                <a:moveTo>
                  <a:pt x="988007" y="5938"/>
                </a:moveTo>
                <a:lnTo>
                  <a:pt x="989564" y="6927"/>
                </a:lnTo>
                <a:cubicBezTo>
                  <a:pt x="989564" y="6927"/>
                  <a:pt x="988785" y="7919"/>
                  <a:pt x="988007" y="7919"/>
                </a:cubicBezTo>
                <a:lnTo>
                  <a:pt x="987228" y="8908"/>
                </a:lnTo>
                <a:cubicBezTo>
                  <a:pt x="986449" y="8908"/>
                  <a:pt x="985672" y="7919"/>
                  <a:pt x="984893" y="7919"/>
                </a:cubicBezTo>
                <a:cubicBezTo>
                  <a:pt x="985672" y="7919"/>
                  <a:pt x="985672" y="7425"/>
                  <a:pt x="986449" y="6927"/>
                </a:cubicBezTo>
                <a:cubicBezTo>
                  <a:pt x="987228" y="6927"/>
                  <a:pt x="987228" y="6433"/>
                  <a:pt x="988007" y="5938"/>
                </a:cubicBezTo>
                <a:close/>
                <a:moveTo>
                  <a:pt x="984852" y="8042"/>
                </a:moveTo>
                <a:cubicBezTo>
                  <a:pt x="984862" y="8000"/>
                  <a:pt x="984893" y="7957"/>
                  <a:pt x="984893" y="7919"/>
                </a:cubicBezTo>
                <a:cubicBezTo>
                  <a:pt x="984893" y="7983"/>
                  <a:pt x="984879" y="8025"/>
                  <a:pt x="984852" y="8042"/>
                </a:cubicBezTo>
                <a:close/>
                <a:moveTo>
                  <a:pt x="1004355" y="10390"/>
                </a:moveTo>
                <a:cubicBezTo>
                  <a:pt x="1003577" y="10390"/>
                  <a:pt x="1003577" y="9896"/>
                  <a:pt x="1002798" y="9402"/>
                </a:cubicBezTo>
                <a:lnTo>
                  <a:pt x="1001241" y="8908"/>
                </a:lnTo>
                <a:lnTo>
                  <a:pt x="999684" y="9896"/>
                </a:lnTo>
                <a:cubicBezTo>
                  <a:pt x="999684" y="9896"/>
                  <a:pt x="998127" y="9402"/>
                  <a:pt x="998127" y="8908"/>
                </a:cubicBezTo>
                <a:lnTo>
                  <a:pt x="998906" y="7919"/>
                </a:lnTo>
                <a:cubicBezTo>
                  <a:pt x="999684" y="7919"/>
                  <a:pt x="1000463" y="6927"/>
                  <a:pt x="1000463" y="6927"/>
                </a:cubicBezTo>
                <a:cubicBezTo>
                  <a:pt x="1001241" y="6927"/>
                  <a:pt x="1002020" y="7425"/>
                  <a:pt x="1002020" y="7919"/>
                </a:cubicBezTo>
                <a:cubicBezTo>
                  <a:pt x="1002798" y="7425"/>
                  <a:pt x="1003577" y="6927"/>
                  <a:pt x="1003577" y="6433"/>
                </a:cubicBezTo>
                <a:lnTo>
                  <a:pt x="1005134" y="5444"/>
                </a:lnTo>
                <a:cubicBezTo>
                  <a:pt x="1005913" y="5444"/>
                  <a:pt x="1005913" y="6433"/>
                  <a:pt x="1006691" y="6433"/>
                </a:cubicBezTo>
                <a:cubicBezTo>
                  <a:pt x="1006691" y="6433"/>
                  <a:pt x="1008248" y="4950"/>
                  <a:pt x="1008248" y="5444"/>
                </a:cubicBezTo>
                <a:lnTo>
                  <a:pt x="1009805" y="5938"/>
                </a:lnTo>
                <a:cubicBezTo>
                  <a:pt x="1009805" y="6433"/>
                  <a:pt x="1008248" y="6927"/>
                  <a:pt x="1008248" y="6927"/>
                </a:cubicBezTo>
                <a:cubicBezTo>
                  <a:pt x="1008248" y="7425"/>
                  <a:pt x="1006691" y="8413"/>
                  <a:pt x="1007469" y="8413"/>
                </a:cubicBezTo>
                <a:lnTo>
                  <a:pt x="1009026" y="8908"/>
                </a:lnTo>
                <a:lnTo>
                  <a:pt x="1009805" y="7919"/>
                </a:lnTo>
                <a:cubicBezTo>
                  <a:pt x="1010583" y="7919"/>
                  <a:pt x="1011362" y="8413"/>
                  <a:pt x="1012140" y="8908"/>
                </a:cubicBezTo>
                <a:cubicBezTo>
                  <a:pt x="1012140" y="8908"/>
                  <a:pt x="1013697" y="9402"/>
                  <a:pt x="1013697" y="9896"/>
                </a:cubicBezTo>
                <a:lnTo>
                  <a:pt x="1012140" y="10888"/>
                </a:lnTo>
                <a:cubicBezTo>
                  <a:pt x="1012140" y="11383"/>
                  <a:pt x="1011362" y="11383"/>
                  <a:pt x="1011362" y="11877"/>
                </a:cubicBezTo>
                <a:cubicBezTo>
                  <a:pt x="1010583" y="12371"/>
                  <a:pt x="1009805" y="12865"/>
                  <a:pt x="1009805" y="12865"/>
                </a:cubicBezTo>
                <a:cubicBezTo>
                  <a:pt x="1008248" y="12371"/>
                  <a:pt x="1007469" y="11877"/>
                  <a:pt x="1005913" y="11383"/>
                </a:cubicBezTo>
                <a:cubicBezTo>
                  <a:pt x="1005913" y="10888"/>
                  <a:pt x="1005134" y="10888"/>
                  <a:pt x="1004355" y="10390"/>
                </a:cubicBezTo>
                <a:close/>
                <a:moveTo>
                  <a:pt x="1035495" y="7919"/>
                </a:moveTo>
                <a:cubicBezTo>
                  <a:pt x="1035495" y="7425"/>
                  <a:pt x="1036274" y="6927"/>
                  <a:pt x="1036274" y="6927"/>
                </a:cubicBezTo>
                <a:cubicBezTo>
                  <a:pt x="1037053" y="6433"/>
                  <a:pt x="1037053" y="5938"/>
                  <a:pt x="1037831" y="5444"/>
                </a:cubicBezTo>
                <a:lnTo>
                  <a:pt x="1039387" y="6433"/>
                </a:lnTo>
                <a:cubicBezTo>
                  <a:pt x="1039387" y="6433"/>
                  <a:pt x="1038609" y="7425"/>
                  <a:pt x="1037831" y="7425"/>
                </a:cubicBezTo>
                <a:cubicBezTo>
                  <a:pt x="1037831" y="7919"/>
                  <a:pt x="1037053" y="8413"/>
                  <a:pt x="1037053" y="8908"/>
                </a:cubicBezTo>
                <a:cubicBezTo>
                  <a:pt x="1037053" y="8413"/>
                  <a:pt x="1034717" y="7919"/>
                  <a:pt x="1035495" y="7919"/>
                </a:cubicBezTo>
                <a:close/>
                <a:moveTo>
                  <a:pt x="1083762" y="10390"/>
                </a:moveTo>
                <a:cubicBezTo>
                  <a:pt x="1083762" y="10888"/>
                  <a:pt x="1082984" y="11877"/>
                  <a:pt x="1082984" y="11877"/>
                </a:cubicBezTo>
                <a:cubicBezTo>
                  <a:pt x="1082205" y="11877"/>
                  <a:pt x="1081426" y="10888"/>
                  <a:pt x="1080649" y="10888"/>
                </a:cubicBezTo>
                <a:cubicBezTo>
                  <a:pt x="1081426" y="10888"/>
                  <a:pt x="1082205" y="9896"/>
                  <a:pt x="1082205" y="9896"/>
                </a:cubicBezTo>
                <a:lnTo>
                  <a:pt x="1083762" y="10390"/>
                </a:lnTo>
                <a:close/>
                <a:moveTo>
                  <a:pt x="1122688" y="8413"/>
                </a:moveTo>
                <a:cubicBezTo>
                  <a:pt x="1122688" y="8413"/>
                  <a:pt x="1124244" y="8908"/>
                  <a:pt x="1124244" y="9402"/>
                </a:cubicBezTo>
                <a:cubicBezTo>
                  <a:pt x="1124244" y="9402"/>
                  <a:pt x="1122688" y="9896"/>
                  <a:pt x="1122688" y="10390"/>
                </a:cubicBezTo>
                <a:cubicBezTo>
                  <a:pt x="1122688" y="9896"/>
                  <a:pt x="1121131" y="9896"/>
                  <a:pt x="1121131" y="9402"/>
                </a:cubicBezTo>
                <a:cubicBezTo>
                  <a:pt x="1121131" y="8908"/>
                  <a:pt x="1122688" y="8908"/>
                  <a:pt x="1122688" y="8413"/>
                </a:cubicBezTo>
                <a:close/>
                <a:moveTo>
                  <a:pt x="1165505" y="6433"/>
                </a:moveTo>
                <a:lnTo>
                  <a:pt x="1167062" y="5444"/>
                </a:lnTo>
                <a:lnTo>
                  <a:pt x="1168619" y="6433"/>
                </a:lnTo>
                <a:lnTo>
                  <a:pt x="1167840" y="7425"/>
                </a:lnTo>
                <a:cubicBezTo>
                  <a:pt x="1167840" y="7425"/>
                  <a:pt x="1166284" y="6927"/>
                  <a:pt x="1165505" y="6433"/>
                </a:cubicBezTo>
                <a:close/>
                <a:moveTo>
                  <a:pt x="1392828" y="9896"/>
                </a:moveTo>
                <a:cubicBezTo>
                  <a:pt x="1392049" y="9896"/>
                  <a:pt x="1392049" y="11383"/>
                  <a:pt x="1391271" y="11383"/>
                </a:cubicBezTo>
                <a:lnTo>
                  <a:pt x="1389714" y="10390"/>
                </a:lnTo>
                <a:cubicBezTo>
                  <a:pt x="1390492" y="10390"/>
                  <a:pt x="1390492" y="9402"/>
                  <a:pt x="1391271" y="9402"/>
                </a:cubicBezTo>
                <a:cubicBezTo>
                  <a:pt x="1391271" y="9402"/>
                  <a:pt x="1392049" y="9896"/>
                  <a:pt x="1392828" y="9896"/>
                </a:cubicBezTo>
                <a:close/>
                <a:moveTo>
                  <a:pt x="1395941" y="9896"/>
                </a:moveTo>
                <a:cubicBezTo>
                  <a:pt x="1395164" y="9896"/>
                  <a:pt x="1395164" y="10888"/>
                  <a:pt x="1394385" y="10888"/>
                </a:cubicBezTo>
                <a:cubicBezTo>
                  <a:pt x="1393606" y="10888"/>
                  <a:pt x="1393606" y="9896"/>
                  <a:pt x="1392828" y="9896"/>
                </a:cubicBezTo>
                <a:cubicBezTo>
                  <a:pt x="1392828" y="9896"/>
                  <a:pt x="1393606" y="8908"/>
                  <a:pt x="1394385" y="8908"/>
                </a:cubicBezTo>
                <a:lnTo>
                  <a:pt x="1395941" y="9896"/>
                </a:lnTo>
                <a:close/>
                <a:moveTo>
                  <a:pt x="1398277" y="7425"/>
                </a:moveTo>
                <a:cubicBezTo>
                  <a:pt x="1399056" y="7919"/>
                  <a:pt x="1399835" y="7919"/>
                  <a:pt x="1399835" y="8413"/>
                </a:cubicBezTo>
                <a:cubicBezTo>
                  <a:pt x="1400612" y="8413"/>
                  <a:pt x="1402170" y="8908"/>
                  <a:pt x="1402170" y="9402"/>
                </a:cubicBezTo>
                <a:lnTo>
                  <a:pt x="1400612" y="10390"/>
                </a:lnTo>
                <a:cubicBezTo>
                  <a:pt x="1399835" y="10888"/>
                  <a:pt x="1399835" y="10888"/>
                  <a:pt x="1399056" y="11383"/>
                </a:cubicBezTo>
                <a:cubicBezTo>
                  <a:pt x="1399056" y="11383"/>
                  <a:pt x="1398277" y="10888"/>
                  <a:pt x="1397499" y="10888"/>
                </a:cubicBezTo>
                <a:cubicBezTo>
                  <a:pt x="1397499" y="10390"/>
                  <a:pt x="1395941" y="9896"/>
                  <a:pt x="1395941" y="9896"/>
                </a:cubicBezTo>
                <a:cubicBezTo>
                  <a:pt x="1395941" y="9896"/>
                  <a:pt x="1396720" y="8908"/>
                  <a:pt x="1397499" y="8908"/>
                </a:cubicBezTo>
                <a:cubicBezTo>
                  <a:pt x="1397499" y="8413"/>
                  <a:pt x="1398277" y="7919"/>
                  <a:pt x="1398277" y="7425"/>
                </a:cubicBezTo>
                <a:close/>
                <a:moveTo>
                  <a:pt x="1438759" y="7919"/>
                </a:moveTo>
                <a:cubicBezTo>
                  <a:pt x="1439538" y="7919"/>
                  <a:pt x="1441095" y="8908"/>
                  <a:pt x="1441095" y="8908"/>
                </a:cubicBezTo>
                <a:lnTo>
                  <a:pt x="1439538" y="9896"/>
                </a:lnTo>
                <a:lnTo>
                  <a:pt x="1437980" y="9402"/>
                </a:lnTo>
                <a:cubicBezTo>
                  <a:pt x="1437980" y="8908"/>
                  <a:pt x="1438759" y="7919"/>
                  <a:pt x="1438759" y="7919"/>
                </a:cubicBezTo>
                <a:close/>
                <a:moveTo>
                  <a:pt x="1482355" y="6433"/>
                </a:moveTo>
                <a:cubicBezTo>
                  <a:pt x="1483134" y="5938"/>
                  <a:pt x="1483134" y="5444"/>
                  <a:pt x="1483913" y="5444"/>
                </a:cubicBezTo>
                <a:cubicBezTo>
                  <a:pt x="1483913" y="4950"/>
                  <a:pt x="1484691" y="4456"/>
                  <a:pt x="1485469" y="3958"/>
                </a:cubicBezTo>
                <a:cubicBezTo>
                  <a:pt x="1485469" y="3958"/>
                  <a:pt x="1486248" y="4950"/>
                  <a:pt x="1487026" y="4950"/>
                </a:cubicBezTo>
                <a:cubicBezTo>
                  <a:pt x="1486248" y="5444"/>
                  <a:pt x="1486248" y="5938"/>
                  <a:pt x="1485469" y="5938"/>
                </a:cubicBezTo>
                <a:cubicBezTo>
                  <a:pt x="1484691" y="6433"/>
                  <a:pt x="1484691" y="6927"/>
                  <a:pt x="1483913" y="7425"/>
                </a:cubicBezTo>
                <a:cubicBezTo>
                  <a:pt x="1483913" y="7425"/>
                  <a:pt x="1483134" y="7919"/>
                  <a:pt x="1483134" y="8413"/>
                </a:cubicBezTo>
                <a:cubicBezTo>
                  <a:pt x="1482355" y="8908"/>
                  <a:pt x="1482355" y="8908"/>
                  <a:pt x="1481577" y="9402"/>
                </a:cubicBezTo>
                <a:lnTo>
                  <a:pt x="1480019" y="8413"/>
                </a:lnTo>
                <a:lnTo>
                  <a:pt x="1480798" y="7425"/>
                </a:lnTo>
                <a:cubicBezTo>
                  <a:pt x="1481577" y="6927"/>
                  <a:pt x="1482355" y="6927"/>
                  <a:pt x="1482355" y="6433"/>
                </a:cubicBezTo>
                <a:close/>
                <a:moveTo>
                  <a:pt x="1490141" y="4950"/>
                </a:moveTo>
                <a:lnTo>
                  <a:pt x="1488584" y="5938"/>
                </a:lnTo>
                <a:lnTo>
                  <a:pt x="1487026" y="4950"/>
                </a:lnTo>
                <a:lnTo>
                  <a:pt x="1487805" y="3958"/>
                </a:lnTo>
                <a:cubicBezTo>
                  <a:pt x="1488584" y="3958"/>
                  <a:pt x="1490141" y="4456"/>
                  <a:pt x="1490141" y="4950"/>
                </a:cubicBezTo>
                <a:close/>
                <a:moveTo>
                  <a:pt x="1546971" y="7919"/>
                </a:moveTo>
                <a:cubicBezTo>
                  <a:pt x="1546971" y="7919"/>
                  <a:pt x="1548528" y="8413"/>
                  <a:pt x="1548528" y="8908"/>
                </a:cubicBezTo>
                <a:lnTo>
                  <a:pt x="1546971" y="9896"/>
                </a:lnTo>
                <a:lnTo>
                  <a:pt x="1545414" y="8908"/>
                </a:lnTo>
                <a:cubicBezTo>
                  <a:pt x="1545414" y="8908"/>
                  <a:pt x="1546193" y="7919"/>
                  <a:pt x="1546971" y="7919"/>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31" name="TextBox 12">
            <a:extLst>
              <a:ext uri="{FF2B5EF4-FFF2-40B4-BE49-F238E27FC236}">
                <a16:creationId xmlns:a16="http://schemas.microsoft.com/office/drawing/2014/main" id="{BA192937-83E8-40EA-8FEC-F376BAD95600}"/>
              </a:ext>
            </a:extLst>
          </p:cNvPr>
          <p:cNvSpPr txBox="1"/>
          <p:nvPr/>
        </p:nvSpPr>
        <p:spPr>
          <a:xfrm>
            <a:off x="723233" y="4368272"/>
            <a:ext cx="1279525" cy="302895"/>
          </a:xfrm>
          <a:prstGeom prst="rect">
            <a:avLst/>
          </a:prstGeom>
          <a:solidFill>
            <a:srgbClr val="FFFFFF">
              <a:alpha val="0"/>
            </a:srgbClr>
          </a:solidFill>
        </p:spPr>
        <p:txBody>
          <a:bodyPr wrap="square"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2.解决思路</a:t>
            </a:r>
            <a:endParaRPr lang="en-US" sz="1100"/>
          </a:p>
        </p:txBody>
      </p:sp>
      <p:sp>
        <p:nvSpPr>
          <p:cNvPr id="32" name="TextBox 13">
            <a:extLst>
              <a:ext uri="{FF2B5EF4-FFF2-40B4-BE49-F238E27FC236}">
                <a16:creationId xmlns:a16="http://schemas.microsoft.com/office/drawing/2014/main" id="{3BA0130C-ED81-4ECF-B6EA-E55C85A9AFCF}"/>
              </a:ext>
            </a:extLst>
          </p:cNvPr>
          <p:cNvSpPr txBox="1"/>
          <p:nvPr/>
        </p:nvSpPr>
        <p:spPr>
          <a:xfrm>
            <a:off x="922623" y="5096617"/>
            <a:ext cx="549275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1.利用</a:t>
            </a:r>
            <a:r>
              <a:rPr lang="en-US" sz="1400" b="0">
                <a:solidFill>
                  <a:srgbClr val="000000"/>
                </a:solidFill>
                <a:latin typeface="微软雅黑" panose="020B0503020204020204" charset="-122"/>
                <a:ea typeface="微软雅黑" panose="020B0503020204020204" charset="-122"/>
              </a:rPr>
              <a:t>webpack-bundle-analyzer，进行分析查看体积过大的原因。</a:t>
            </a:r>
            <a:endParaRPr lang="en-US" sz="1100"/>
          </a:p>
        </p:txBody>
      </p:sp>
      <p:sp>
        <p:nvSpPr>
          <p:cNvPr id="33" name="TextBox 14">
            <a:extLst>
              <a:ext uri="{FF2B5EF4-FFF2-40B4-BE49-F238E27FC236}">
                <a16:creationId xmlns:a16="http://schemas.microsoft.com/office/drawing/2014/main" id="{E178AF2B-7920-46C0-BC52-914149BFC212}"/>
              </a:ext>
            </a:extLst>
          </p:cNvPr>
          <p:cNvSpPr txBox="1"/>
          <p:nvPr/>
        </p:nvSpPr>
        <p:spPr>
          <a:xfrm>
            <a:off x="922623" y="5537942"/>
            <a:ext cx="573405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2.利用 </a:t>
            </a:r>
            <a:r>
              <a:rPr lang="en-US" sz="1400" b="0">
                <a:solidFill>
                  <a:srgbClr val="212121"/>
                </a:solidFill>
                <a:latin typeface="微软雅黑" panose="020B0503020204020204" charset="-122"/>
                <a:ea typeface="微软雅黑" panose="020B0503020204020204" charset="-122"/>
              </a:rPr>
              <a:t>HappyPack插件，加速某些loader的处理速度，减少打包时间。</a:t>
            </a:r>
            <a:endParaRPr lang="en-US" sz="1100"/>
          </a:p>
        </p:txBody>
      </p:sp>
      <p:sp>
        <p:nvSpPr>
          <p:cNvPr id="34" name="TextBox 15">
            <a:extLst>
              <a:ext uri="{FF2B5EF4-FFF2-40B4-BE49-F238E27FC236}">
                <a16:creationId xmlns:a16="http://schemas.microsoft.com/office/drawing/2014/main" id="{6645585C-2D4A-4579-BB9D-C0C0BD827905}"/>
              </a:ext>
            </a:extLst>
          </p:cNvPr>
          <p:cNvSpPr txBox="1"/>
          <p:nvPr/>
        </p:nvSpPr>
        <p:spPr>
          <a:xfrm>
            <a:off x="922623" y="5998317"/>
            <a:ext cx="30734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3.利用 </a:t>
            </a:r>
            <a:r>
              <a:rPr lang="en-US" sz="1400" b="0">
                <a:solidFill>
                  <a:srgbClr val="212121"/>
                </a:solidFill>
                <a:latin typeface="微软雅黑" panose="020B0503020204020204" charset="-122"/>
                <a:ea typeface="微软雅黑" panose="020B0503020204020204" charset="-122"/>
              </a:rPr>
              <a:t>Loadable来补充懒加载功能。</a:t>
            </a:r>
            <a:endParaRPr lang="en-US" sz="1100"/>
          </a:p>
        </p:txBody>
      </p:sp>
      <p:pic>
        <p:nvPicPr>
          <p:cNvPr id="35" name="Picture 16">
            <a:extLst>
              <a:ext uri="{FF2B5EF4-FFF2-40B4-BE49-F238E27FC236}">
                <a16:creationId xmlns:a16="http://schemas.microsoft.com/office/drawing/2014/main" id="{F98BCB3E-794A-44DE-B805-8FC2B4874E1E}"/>
              </a:ext>
            </a:extLst>
          </p:cNvPr>
          <p:cNvPicPr>
            <a:picLocks noChangeAspect="1"/>
          </p:cNvPicPr>
          <p:nvPr/>
        </p:nvPicPr>
        <p:blipFill>
          <a:blip r:embed="rId3"/>
          <a:stretch>
            <a:fillRect/>
          </a:stretch>
        </p:blipFill>
        <p:spPr>
          <a:xfrm>
            <a:off x="7765750" y="1675555"/>
            <a:ext cx="3012649" cy="3294068"/>
          </a:xfrm>
          <a:prstGeom prst="rect">
            <a:avLst/>
          </a:prstGeom>
        </p:spPr>
      </p:pic>
    </p:spTree>
    <p:extLst>
      <p:ext uri="{BB962C8B-B14F-4D97-AF65-F5344CB8AC3E}">
        <p14:creationId xmlns:p14="http://schemas.microsoft.com/office/powerpoint/2010/main" val="2442684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
            <a:extLst>
              <a:ext uri="{FF2B5EF4-FFF2-40B4-BE49-F238E27FC236}">
                <a16:creationId xmlns:a16="http://schemas.microsoft.com/office/drawing/2014/main" id="{AECEC92B-0ECF-40F5-9AED-9E8D5D4086B1}"/>
              </a:ext>
            </a:extLst>
          </p:cNvPr>
          <p:cNvSpPr/>
          <p:nvPr/>
        </p:nvSpPr>
        <p:spPr>
          <a:xfrm>
            <a:off x="77515" y="606164"/>
            <a:ext cx="3835717" cy="437383"/>
          </a:xfrm>
          <a:custGeom>
            <a:avLst/>
            <a:gdLst/>
            <a:ahLst/>
            <a:cxnLst/>
            <a:rect l="l" t="t" r="r" b="b"/>
            <a:pathLst>
              <a:path w="3835717" h="437383">
                <a:moveTo>
                  <a:pt x="3835336" y="30434"/>
                </a:moveTo>
                <a:cubicBezTo>
                  <a:pt x="3797991" y="126722"/>
                  <a:pt x="3764204" y="234379"/>
                  <a:pt x="3700180" y="312444"/>
                </a:cubicBezTo>
                <a:cubicBezTo>
                  <a:pt x="3694907" y="317144"/>
                  <a:pt x="3688445" y="318055"/>
                  <a:pt x="3684317" y="312043"/>
                </a:cubicBezTo>
                <a:cubicBezTo>
                  <a:pt x="3670175" y="295570"/>
                  <a:pt x="3656223" y="277311"/>
                  <a:pt x="3643837" y="259269"/>
                </a:cubicBezTo>
                <a:cubicBezTo>
                  <a:pt x="3641887" y="262623"/>
                  <a:pt x="3639939" y="265977"/>
                  <a:pt x="3636804" y="265540"/>
                </a:cubicBezTo>
                <a:cubicBezTo>
                  <a:pt x="3608402" y="263386"/>
                  <a:pt x="3578053" y="264590"/>
                  <a:pt x="3550265" y="271588"/>
                </a:cubicBezTo>
                <a:cubicBezTo>
                  <a:pt x="3550075" y="273374"/>
                  <a:pt x="3550075" y="273374"/>
                  <a:pt x="3548315" y="274943"/>
                </a:cubicBezTo>
                <a:cubicBezTo>
                  <a:pt x="3544604" y="280370"/>
                  <a:pt x="3538095" y="279946"/>
                  <a:pt x="3534380" y="275985"/>
                </a:cubicBezTo>
                <a:cubicBezTo>
                  <a:pt x="3221374" y="331013"/>
                  <a:pt x="2898100" y="387768"/>
                  <a:pt x="2703554" y="387768"/>
                </a:cubicBezTo>
                <a:cubicBezTo>
                  <a:pt x="2670080" y="387768"/>
                  <a:pt x="2640673" y="386074"/>
                  <a:pt x="2616152" y="382731"/>
                </a:cubicBezTo>
                <a:cubicBezTo>
                  <a:pt x="2585343" y="378535"/>
                  <a:pt x="2560071" y="368495"/>
                  <a:pt x="2539658" y="354498"/>
                </a:cubicBezTo>
                <a:cubicBezTo>
                  <a:pt x="2400468" y="393287"/>
                  <a:pt x="2201182" y="430747"/>
                  <a:pt x="1940648" y="436327"/>
                </a:cubicBezTo>
                <a:cubicBezTo>
                  <a:pt x="1907683" y="437026"/>
                  <a:pt x="1872572" y="437383"/>
                  <a:pt x="1836296" y="437383"/>
                </a:cubicBezTo>
                <a:cubicBezTo>
                  <a:pt x="1370843" y="437383"/>
                  <a:pt x="673950" y="379352"/>
                  <a:pt x="0" y="323234"/>
                </a:cubicBezTo>
                <a:lnTo>
                  <a:pt x="584" y="314286"/>
                </a:lnTo>
                <a:cubicBezTo>
                  <a:pt x="674391" y="370392"/>
                  <a:pt x="1371140" y="428412"/>
                  <a:pt x="1836296" y="428412"/>
                </a:cubicBezTo>
                <a:cubicBezTo>
                  <a:pt x="1872520" y="428412"/>
                  <a:pt x="1907581" y="428061"/>
                  <a:pt x="1940497" y="427356"/>
                </a:cubicBezTo>
                <a:cubicBezTo>
                  <a:pt x="2196072" y="421882"/>
                  <a:pt x="2392356" y="385718"/>
                  <a:pt x="2530618" y="347792"/>
                </a:cubicBezTo>
                <a:cubicBezTo>
                  <a:pt x="2484698" y="311015"/>
                  <a:pt x="2466660" y="252597"/>
                  <a:pt x="2466660" y="199123"/>
                </a:cubicBezTo>
                <a:cubicBezTo>
                  <a:pt x="2466660" y="164140"/>
                  <a:pt x="2474797" y="132778"/>
                  <a:pt x="2486007" y="124551"/>
                </a:cubicBezTo>
                <a:cubicBezTo>
                  <a:pt x="2489078"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1"/>
                </a:cubicBezTo>
                <a:cubicBezTo>
                  <a:pt x="2568082" y="362165"/>
                  <a:pt x="2590039" y="370136"/>
                  <a:pt x="2617110" y="373827"/>
                </a:cubicBezTo>
                <a:cubicBezTo>
                  <a:pt x="2641314" y="377126"/>
                  <a:pt x="2670401" y="378794"/>
                  <a:pt x="2703554" y="378794"/>
                </a:cubicBezTo>
                <a:cubicBezTo>
                  <a:pt x="2897176" y="378794"/>
                  <a:pt x="3219419" y="322279"/>
                  <a:pt x="3531634" y="267384"/>
                </a:cubicBezTo>
                <a:cubicBezTo>
                  <a:pt x="3531641" y="267315"/>
                  <a:pt x="3531641" y="267248"/>
                  <a:pt x="3531648" y="267178"/>
                </a:cubicBezTo>
                <a:cubicBezTo>
                  <a:pt x="3532757" y="241960"/>
                  <a:pt x="3536999" y="217176"/>
                  <a:pt x="3541243" y="192395"/>
                </a:cubicBezTo>
                <a:cubicBezTo>
                  <a:pt x="3545291" y="169397"/>
                  <a:pt x="3546209" y="145964"/>
                  <a:pt x="3551829" y="123184"/>
                </a:cubicBezTo>
                <a:cubicBezTo>
                  <a:pt x="3541240" y="118082"/>
                  <a:pt x="3531226" y="107624"/>
                  <a:pt x="3523962" y="101172"/>
                </a:cubicBezTo>
                <a:cubicBezTo>
                  <a:pt x="3506494" y="86047"/>
                  <a:pt x="3489216" y="69136"/>
                  <a:pt x="3471556" y="55797"/>
                </a:cubicBezTo>
                <a:cubicBezTo>
                  <a:pt x="3468612" y="53577"/>
                  <a:pt x="3468805" y="51788"/>
                  <a:pt x="3467429" y="49785"/>
                </a:cubicBezTo>
                <a:cubicBezTo>
                  <a:pt x="3462918" y="47342"/>
                  <a:pt x="3458790" y="41330"/>
                  <a:pt x="3460928" y="36189"/>
                </a:cubicBezTo>
                <a:cubicBezTo>
                  <a:pt x="3474345" y="0"/>
                  <a:pt x="3601862" y="12356"/>
                  <a:pt x="3629076" y="10718"/>
                </a:cubicBezTo>
                <a:cubicBezTo>
                  <a:pt x="3670590" y="9258"/>
                  <a:pt x="3713667" y="8021"/>
                  <a:pt x="3754989" y="8347"/>
                </a:cubicBezTo>
                <a:cubicBezTo>
                  <a:pt x="3764486" y="8767"/>
                  <a:pt x="3776872" y="8230"/>
                  <a:pt x="3789112" y="9032"/>
                </a:cubicBezTo>
                <a:cubicBezTo>
                  <a:pt x="3795234" y="9430"/>
                  <a:pt x="3801317" y="10169"/>
                  <a:pt x="3806989" y="11525"/>
                </a:cubicBezTo>
                <a:cubicBezTo>
                  <a:pt x="3812658" y="12882"/>
                  <a:pt x="3817914" y="14863"/>
                  <a:pt x="3822376" y="17752"/>
                </a:cubicBezTo>
                <a:cubicBezTo>
                  <a:pt x="3822376" y="17752"/>
                  <a:pt x="3822376" y="17752"/>
                  <a:pt x="3823945" y="17969"/>
                </a:cubicBezTo>
                <a:cubicBezTo>
                  <a:pt x="3827459" y="14835"/>
                  <a:pt x="3830213" y="18844"/>
                  <a:pt x="3831399" y="22633"/>
                </a:cubicBezTo>
                <a:cubicBezTo>
                  <a:pt x="3834532" y="23070"/>
                  <a:pt x="3835717" y="26859"/>
                  <a:pt x="3835336" y="30434"/>
                </a:cubicBezTo>
                <a:close/>
                <a:moveTo>
                  <a:pt x="2774498" y="255650"/>
                </a:moveTo>
                <a:cubicBezTo>
                  <a:pt x="2782946" y="250967"/>
                  <a:pt x="2787232" y="245969"/>
                  <a:pt x="2787232" y="240795"/>
                </a:cubicBezTo>
                <a:cubicBezTo>
                  <a:pt x="2787232" y="198942"/>
                  <a:pt x="2565211" y="130661"/>
                  <a:pt x="2499799" y="130661"/>
                </a:cubicBezTo>
                <a:cubicBezTo>
                  <a:pt x="2490917" y="130661"/>
                  <a:pt x="2488299" y="132068"/>
                  <a:pt x="2487710" y="132505"/>
                </a:cubicBezTo>
                <a:cubicBezTo>
                  <a:pt x="2480152" y="138052"/>
                  <a:pt x="2471983" y="165268"/>
                  <a:pt x="2471983" y="199555"/>
                </a:cubicBezTo>
                <a:cubicBezTo>
                  <a:pt x="2471983" y="227088"/>
                  <a:pt x="2477851" y="302524"/>
                  <a:pt x="2537829" y="345491"/>
                </a:cubicBezTo>
                <a:cubicBezTo>
                  <a:pt x="2681033" y="305335"/>
                  <a:pt x="2759447" y="263991"/>
                  <a:pt x="2774498" y="255650"/>
                </a:cubicBezTo>
                <a:close/>
                <a:moveTo>
                  <a:pt x="3635812" y="248420"/>
                </a:moveTo>
                <a:cubicBezTo>
                  <a:pt x="3623377" y="230395"/>
                  <a:pt x="3610751" y="214153"/>
                  <a:pt x="3599887" y="196348"/>
                </a:cubicBezTo>
                <a:cubicBezTo>
                  <a:pt x="3590117" y="213083"/>
                  <a:pt x="3578774" y="229601"/>
                  <a:pt x="3569191" y="244553"/>
                </a:cubicBezTo>
                <a:cubicBezTo>
                  <a:pt x="3590209" y="242057"/>
                  <a:pt x="3615750" y="241999"/>
                  <a:pt x="3635812" y="248420"/>
                </a:cubicBezTo>
                <a:close/>
                <a:moveTo>
                  <a:pt x="3632236" y="34724"/>
                </a:moveTo>
                <a:cubicBezTo>
                  <a:pt x="3595812" y="35148"/>
                  <a:pt x="3560758" y="37599"/>
                  <a:pt x="3523947" y="41642"/>
                </a:cubicBezTo>
                <a:cubicBezTo>
                  <a:pt x="3515962" y="42363"/>
                  <a:pt x="3506224" y="44675"/>
                  <a:pt x="3496488" y="46988"/>
                </a:cubicBezTo>
                <a:cubicBezTo>
                  <a:pt x="3509545" y="57987"/>
                  <a:pt x="3521042" y="68768"/>
                  <a:pt x="3532542" y="79553"/>
                </a:cubicBezTo>
                <a:cubicBezTo>
                  <a:pt x="3541312" y="86284"/>
                  <a:pt x="3548330" y="94605"/>
                  <a:pt x="3557100" y="101333"/>
                </a:cubicBezTo>
                <a:cubicBezTo>
                  <a:pt x="3560023" y="103579"/>
                  <a:pt x="3562946" y="105822"/>
                  <a:pt x="3564309" y="107847"/>
                </a:cubicBezTo>
                <a:cubicBezTo>
                  <a:pt x="3567234" y="110090"/>
                  <a:pt x="3571327" y="116169"/>
                  <a:pt x="3566652" y="115517"/>
                </a:cubicBezTo>
                <a:cubicBezTo>
                  <a:pt x="3568212" y="115734"/>
                  <a:pt x="3568212" y="115734"/>
                  <a:pt x="3569575" y="117759"/>
                </a:cubicBezTo>
                <a:cubicBezTo>
                  <a:pt x="3569575" y="117759"/>
                  <a:pt x="3569575" y="117759"/>
                  <a:pt x="3571327" y="116169"/>
                </a:cubicBezTo>
                <a:cubicBezTo>
                  <a:pt x="3604817" y="98815"/>
                  <a:pt x="3641036" y="85512"/>
                  <a:pt x="3677445" y="70401"/>
                </a:cubicBezTo>
                <a:cubicBezTo>
                  <a:pt x="3699059" y="60569"/>
                  <a:pt x="3720866" y="48927"/>
                  <a:pt x="3742479" y="39095"/>
                </a:cubicBezTo>
                <a:cubicBezTo>
                  <a:pt x="3704691" y="37493"/>
                  <a:pt x="3665542" y="33866"/>
                  <a:pt x="3632236" y="34724"/>
                </a:cubicBezTo>
                <a:close/>
                <a:moveTo>
                  <a:pt x="3666460" y="99208"/>
                </a:moveTo>
                <a:cubicBezTo>
                  <a:pt x="3646445" y="107270"/>
                  <a:pt x="3588021" y="146162"/>
                  <a:pt x="3569102" y="129045"/>
                </a:cubicBezTo>
                <a:cubicBezTo>
                  <a:pt x="3566148" y="126825"/>
                  <a:pt x="3566338" y="125042"/>
                  <a:pt x="3566529" y="123259"/>
                </a:cubicBezTo>
                <a:lnTo>
                  <a:pt x="3564957" y="123039"/>
                </a:lnTo>
                <a:cubicBezTo>
                  <a:pt x="3566529" y="123259"/>
                  <a:pt x="3566338" y="125042"/>
                  <a:pt x="3566338" y="125042"/>
                </a:cubicBezTo>
                <a:cubicBezTo>
                  <a:pt x="3570721" y="143747"/>
                  <a:pt x="3563525" y="166263"/>
                  <a:pt x="3559852" y="185653"/>
                </a:cubicBezTo>
                <a:cubicBezTo>
                  <a:pt x="3558137" y="201697"/>
                  <a:pt x="3554848" y="217521"/>
                  <a:pt x="3553131" y="233566"/>
                </a:cubicBezTo>
                <a:cubicBezTo>
                  <a:pt x="3567999" y="213928"/>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0" y="99208"/>
                </a:cubicBezTo>
                <a:close/>
                <a:moveTo>
                  <a:pt x="3790540" y="59970"/>
                </a:moveTo>
                <a:cubicBezTo>
                  <a:pt x="3768166" y="76839"/>
                  <a:pt x="3747545" y="92134"/>
                  <a:pt x="3725362" y="107214"/>
                </a:cubicBezTo>
                <a:cubicBezTo>
                  <a:pt x="3689561" y="131296"/>
                  <a:pt x="3654362" y="164552"/>
                  <a:pt x="3615824" y="184617"/>
                </a:cubicBezTo>
                <a:cubicBezTo>
                  <a:pt x="3640628" y="218973"/>
                  <a:pt x="3665238" y="255121"/>
                  <a:pt x="3691791" y="287903"/>
                </a:cubicBezTo>
                <a:cubicBezTo>
                  <a:pt x="3745234" y="217215"/>
                  <a:pt x="3770787" y="126273"/>
                  <a:pt x="3812527" y="46681"/>
                </a:cubicBezTo>
                <a:cubicBezTo>
                  <a:pt x="3803967" y="52755"/>
                  <a:pt x="3793848" y="58614"/>
                  <a:pt x="3790540" y="59970"/>
                </a:cubicBez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6" name="TextBox 3">
            <a:extLst>
              <a:ext uri="{FF2B5EF4-FFF2-40B4-BE49-F238E27FC236}">
                <a16:creationId xmlns:a16="http://schemas.microsoft.com/office/drawing/2014/main" id="{2C97F20B-42B3-4370-80B0-256480435746}"/>
              </a:ext>
            </a:extLst>
          </p:cNvPr>
          <p:cNvSpPr txBox="1"/>
          <p:nvPr/>
        </p:nvSpPr>
        <p:spPr>
          <a:xfrm>
            <a:off x="538525" y="1761864"/>
            <a:ext cx="5998210" cy="913765"/>
          </a:xfrm>
          <a:prstGeom prst="rect">
            <a:avLst/>
          </a:prstGeom>
          <a:solidFill>
            <a:srgbClr val="FFFFFF">
              <a:alpha val="0"/>
            </a:srgbClr>
          </a:solidFill>
        </p:spPr>
        <p:txBody>
          <a:bodyPr wrap="square"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22000"/>
              </a:lnSpc>
            </a:pPr>
            <a:r>
              <a:rPr lang="en-US" sz="1400">
                <a:solidFill>
                  <a:srgbClr val="212121"/>
                </a:solidFill>
                <a:latin typeface="微软雅黑" panose="020B0503020204020204" charset="-122"/>
                <a:ea typeface="微软雅黑" panose="020B0503020204020204" charset="-122"/>
              </a:rPr>
              <a:t> 1  .针对于第三方库重复引用的问题，利用CommonsChunkPlugin，进行公共模块提取，主要是第三方库以及代码引入最多的formComponent文件。</a:t>
            </a:r>
            <a:endParaRPr lang="en-US" sz="1100"/>
          </a:p>
        </p:txBody>
      </p:sp>
      <p:sp>
        <p:nvSpPr>
          <p:cNvPr id="7" name="Freeform 4">
            <a:extLst>
              <a:ext uri="{FF2B5EF4-FFF2-40B4-BE49-F238E27FC236}">
                <a16:creationId xmlns:a16="http://schemas.microsoft.com/office/drawing/2014/main" id="{C307CD54-6490-491C-836D-015D3BAC4574}"/>
              </a:ext>
            </a:extLst>
          </p:cNvPr>
          <p:cNvSpPr/>
          <p:nvPr/>
        </p:nvSpPr>
        <p:spPr>
          <a:xfrm>
            <a:off x="587877" y="1540351"/>
            <a:ext cx="1625600" cy="38100"/>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8" name="Freeform 5">
            <a:extLst>
              <a:ext uri="{FF2B5EF4-FFF2-40B4-BE49-F238E27FC236}">
                <a16:creationId xmlns:a16="http://schemas.microsoft.com/office/drawing/2014/main" id="{7E021A5B-F4E8-4273-AD69-9B14DEBBF3EB}"/>
              </a:ext>
            </a:extLst>
          </p:cNvPr>
          <p:cNvSpPr/>
          <p:nvPr/>
        </p:nvSpPr>
        <p:spPr>
          <a:xfrm rot="10800000">
            <a:off x="10719391" y="6028137"/>
            <a:ext cx="1008265" cy="39028"/>
          </a:xfrm>
          <a:custGeom>
            <a:avLst/>
            <a:gdLst/>
            <a:ahLst/>
            <a:cxnLst/>
            <a:rect l="l" t="t" r="r" b="b"/>
            <a:pathLst>
              <a:path w="1008265" h="39028">
                <a:moveTo>
                  <a:pt x="1008265" y="13178"/>
                </a:moveTo>
                <a:cubicBezTo>
                  <a:pt x="1008265" y="13684"/>
                  <a:pt x="1007782" y="14190"/>
                  <a:pt x="1007782" y="14190"/>
                </a:cubicBezTo>
                <a:cubicBezTo>
                  <a:pt x="1007299" y="14701"/>
                  <a:pt x="1006817" y="15207"/>
                  <a:pt x="1006817" y="15713"/>
                </a:cubicBezTo>
                <a:lnTo>
                  <a:pt x="1007782" y="16219"/>
                </a:lnTo>
                <a:cubicBezTo>
                  <a:pt x="1007782" y="16725"/>
                  <a:pt x="1006817" y="17236"/>
                  <a:pt x="1006817" y="17742"/>
                </a:cubicBezTo>
                <a:cubicBezTo>
                  <a:pt x="1006817" y="17742"/>
                  <a:pt x="1006334" y="18248"/>
                  <a:pt x="1006334" y="18754"/>
                </a:cubicBezTo>
                <a:cubicBezTo>
                  <a:pt x="1006334" y="18754"/>
                  <a:pt x="1007299" y="19261"/>
                  <a:pt x="1007299" y="19767"/>
                </a:cubicBezTo>
                <a:lnTo>
                  <a:pt x="1006334" y="20784"/>
                </a:lnTo>
                <a:lnTo>
                  <a:pt x="1005368" y="19767"/>
                </a:lnTo>
                <a:lnTo>
                  <a:pt x="1004402" y="18754"/>
                </a:lnTo>
                <a:cubicBezTo>
                  <a:pt x="1003920" y="19261"/>
                  <a:pt x="1003437" y="19767"/>
                  <a:pt x="1003437" y="20277"/>
                </a:cubicBezTo>
                <a:lnTo>
                  <a:pt x="1004402" y="20784"/>
                </a:lnTo>
                <a:cubicBezTo>
                  <a:pt x="1004402" y="21290"/>
                  <a:pt x="1003437" y="21796"/>
                  <a:pt x="1003920" y="22302"/>
                </a:cubicBezTo>
                <a:lnTo>
                  <a:pt x="1004885" y="22808"/>
                </a:lnTo>
                <a:cubicBezTo>
                  <a:pt x="1004885" y="23314"/>
                  <a:pt x="1003920" y="23825"/>
                  <a:pt x="1003920" y="24331"/>
                </a:cubicBezTo>
                <a:lnTo>
                  <a:pt x="1004885" y="24837"/>
                </a:lnTo>
                <a:cubicBezTo>
                  <a:pt x="1004885" y="25343"/>
                  <a:pt x="1004402" y="25850"/>
                  <a:pt x="1004402" y="25850"/>
                </a:cubicBezTo>
                <a:cubicBezTo>
                  <a:pt x="1003920" y="26356"/>
                  <a:pt x="1003920" y="26862"/>
                  <a:pt x="1003437" y="27373"/>
                </a:cubicBezTo>
                <a:lnTo>
                  <a:pt x="1002471" y="26356"/>
                </a:lnTo>
                <a:cubicBezTo>
                  <a:pt x="1001988" y="25850"/>
                  <a:pt x="1001505" y="25850"/>
                  <a:pt x="1001022" y="25343"/>
                </a:cubicBezTo>
                <a:cubicBezTo>
                  <a:pt x="1001022" y="25343"/>
                  <a:pt x="1000539" y="24837"/>
                  <a:pt x="1000057" y="24837"/>
                </a:cubicBezTo>
                <a:cubicBezTo>
                  <a:pt x="1000057" y="24837"/>
                  <a:pt x="999574" y="25850"/>
                  <a:pt x="999091" y="25850"/>
                </a:cubicBezTo>
                <a:lnTo>
                  <a:pt x="998608" y="26862"/>
                </a:lnTo>
                <a:cubicBezTo>
                  <a:pt x="998125" y="26862"/>
                  <a:pt x="998125" y="27879"/>
                  <a:pt x="997642" y="27879"/>
                </a:cubicBezTo>
                <a:cubicBezTo>
                  <a:pt x="997642" y="27879"/>
                  <a:pt x="996677" y="26862"/>
                  <a:pt x="996677" y="27373"/>
                </a:cubicBezTo>
                <a:cubicBezTo>
                  <a:pt x="996194" y="27373"/>
                  <a:pt x="996194" y="27879"/>
                  <a:pt x="995711" y="28385"/>
                </a:cubicBezTo>
                <a:cubicBezTo>
                  <a:pt x="995711" y="28891"/>
                  <a:pt x="995228" y="28891"/>
                  <a:pt x="994745" y="29397"/>
                </a:cubicBezTo>
                <a:cubicBezTo>
                  <a:pt x="994745" y="29908"/>
                  <a:pt x="994263" y="30414"/>
                  <a:pt x="994263" y="30414"/>
                </a:cubicBezTo>
                <a:cubicBezTo>
                  <a:pt x="993779" y="30920"/>
                  <a:pt x="993779" y="31426"/>
                  <a:pt x="993297" y="31932"/>
                </a:cubicBezTo>
                <a:cubicBezTo>
                  <a:pt x="992814" y="31932"/>
                  <a:pt x="992814" y="32439"/>
                  <a:pt x="992331" y="32949"/>
                </a:cubicBezTo>
                <a:lnTo>
                  <a:pt x="991365" y="31932"/>
                </a:lnTo>
                <a:cubicBezTo>
                  <a:pt x="991365" y="31426"/>
                  <a:pt x="992331" y="30920"/>
                  <a:pt x="992331" y="30920"/>
                </a:cubicBezTo>
                <a:cubicBezTo>
                  <a:pt x="991848" y="30920"/>
                  <a:pt x="991365" y="29908"/>
                  <a:pt x="991365" y="29908"/>
                </a:cubicBezTo>
                <a:cubicBezTo>
                  <a:pt x="990882" y="29908"/>
                  <a:pt x="990400" y="30920"/>
                  <a:pt x="990400" y="30920"/>
                </a:cubicBezTo>
                <a:lnTo>
                  <a:pt x="989434" y="32439"/>
                </a:lnTo>
                <a:cubicBezTo>
                  <a:pt x="989434" y="31932"/>
                  <a:pt x="988468" y="31426"/>
                  <a:pt x="988468" y="31426"/>
                </a:cubicBezTo>
                <a:cubicBezTo>
                  <a:pt x="988468" y="30920"/>
                  <a:pt x="988951" y="30414"/>
                  <a:pt x="989434" y="30414"/>
                </a:cubicBezTo>
                <a:cubicBezTo>
                  <a:pt x="989434" y="29908"/>
                  <a:pt x="989917" y="29397"/>
                  <a:pt x="989917" y="28891"/>
                </a:cubicBezTo>
                <a:lnTo>
                  <a:pt x="988951" y="28385"/>
                </a:lnTo>
                <a:cubicBezTo>
                  <a:pt x="988951" y="27879"/>
                  <a:pt x="987985" y="27373"/>
                  <a:pt x="987985" y="27373"/>
                </a:cubicBezTo>
                <a:lnTo>
                  <a:pt x="988951" y="26356"/>
                </a:lnTo>
                <a:cubicBezTo>
                  <a:pt x="988468" y="25850"/>
                  <a:pt x="987985" y="25850"/>
                  <a:pt x="987502" y="25343"/>
                </a:cubicBezTo>
                <a:cubicBezTo>
                  <a:pt x="987502" y="25850"/>
                  <a:pt x="987019" y="26356"/>
                  <a:pt x="987019" y="26356"/>
                </a:cubicBezTo>
                <a:cubicBezTo>
                  <a:pt x="986537" y="26862"/>
                  <a:pt x="986054" y="27373"/>
                  <a:pt x="986054" y="27879"/>
                </a:cubicBezTo>
                <a:cubicBezTo>
                  <a:pt x="986054" y="27879"/>
                  <a:pt x="985088" y="28385"/>
                  <a:pt x="985088" y="28891"/>
                </a:cubicBezTo>
                <a:lnTo>
                  <a:pt x="986054" y="29397"/>
                </a:lnTo>
                <a:cubicBezTo>
                  <a:pt x="986054" y="29908"/>
                  <a:pt x="985571" y="30920"/>
                  <a:pt x="985571" y="30920"/>
                </a:cubicBezTo>
                <a:cubicBezTo>
                  <a:pt x="985088" y="30920"/>
                  <a:pt x="984605" y="29908"/>
                  <a:pt x="984605" y="29908"/>
                </a:cubicBezTo>
                <a:cubicBezTo>
                  <a:pt x="984122" y="29908"/>
                  <a:pt x="983639" y="28891"/>
                  <a:pt x="983157" y="28891"/>
                </a:cubicBezTo>
                <a:cubicBezTo>
                  <a:pt x="983157" y="28891"/>
                  <a:pt x="982674" y="29908"/>
                  <a:pt x="982674" y="30414"/>
                </a:cubicBezTo>
                <a:cubicBezTo>
                  <a:pt x="982191" y="30414"/>
                  <a:pt x="981708" y="29397"/>
                  <a:pt x="981225" y="29397"/>
                </a:cubicBezTo>
                <a:lnTo>
                  <a:pt x="980742" y="30414"/>
                </a:lnTo>
                <a:cubicBezTo>
                  <a:pt x="980259" y="30414"/>
                  <a:pt x="979777" y="31426"/>
                  <a:pt x="979777" y="31426"/>
                </a:cubicBezTo>
                <a:cubicBezTo>
                  <a:pt x="979294" y="31426"/>
                  <a:pt x="978811" y="30920"/>
                  <a:pt x="978811" y="30920"/>
                </a:cubicBezTo>
                <a:cubicBezTo>
                  <a:pt x="978328" y="30414"/>
                  <a:pt x="977845" y="29908"/>
                  <a:pt x="977362" y="29908"/>
                </a:cubicBezTo>
                <a:cubicBezTo>
                  <a:pt x="977362" y="29397"/>
                  <a:pt x="976879" y="29397"/>
                  <a:pt x="976396" y="28891"/>
                </a:cubicBezTo>
                <a:lnTo>
                  <a:pt x="977362" y="27879"/>
                </a:lnTo>
                <a:cubicBezTo>
                  <a:pt x="977362" y="27373"/>
                  <a:pt x="976396" y="27373"/>
                  <a:pt x="976396" y="26862"/>
                </a:cubicBezTo>
                <a:cubicBezTo>
                  <a:pt x="976396" y="27373"/>
                  <a:pt x="975431" y="27879"/>
                  <a:pt x="975431" y="27879"/>
                </a:cubicBezTo>
                <a:cubicBezTo>
                  <a:pt x="975431" y="28385"/>
                  <a:pt x="976396" y="28385"/>
                  <a:pt x="976396" y="28891"/>
                </a:cubicBezTo>
                <a:cubicBezTo>
                  <a:pt x="976396" y="29397"/>
                  <a:pt x="975431" y="29908"/>
                  <a:pt x="975914" y="29908"/>
                </a:cubicBezTo>
                <a:cubicBezTo>
                  <a:pt x="975914" y="30414"/>
                  <a:pt x="976879" y="30920"/>
                  <a:pt x="976879" y="30920"/>
                </a:cubicBezTo>
                <a:lnTo>
                  <a:pt x="975914" y="31932"/>
                </a:lnTo>
                <a:lnTo>
                  <a:pt x="974948" y="31426"/>
                </a:lnTo>
                <a:cubicBezTo>
                  <a:pt x="974465" y="30920"/>
                  <a:pt x="973982" y="30414"/>
                  <a:pt x="973982" y="30414"/>
                </a:cubicBezTo>
                <a:cubicBezTo>
                  <a:pt x="973499" y="30414"/>
                  <a:pt x="973016" y="29397"/>
                  <a:pt x="972534" y="29397"/>
                </a:cubicBezTo>
                <a:lnTo>
                  <a:pt x="972051" y="30414"/>
                </a:lnTo>
                <a:cubicBezTo>
                  <a:pt x="972051" y="30920"/>
                  <a:pt x="973016" y="31426"/>
                  <a:pt x="973016" y="31426"/>
                </a:cubicBezTo>
                <a:cubicBezTo>
                  <a:pt x="973016" y="31426"/>
                  <a:pt x="972534" y="32439"/>
                  <a:pt x="972051" y="32439"/>
                </a:cubicBezTo>
                <a:cubicBezTo>
                  <a:pt x="972051" y="32439"/>
                  <a:pt x="971085" y="31426"/>
                  <a:pt x="971085" y="31932"/>
                </a:cubicBezTo>
                <a:cubicBezTo>
                  <a:pt x="970602" y="31932"/>
                  <a:pt x="970602" y="32949"/>
                  <a:pt x="970119" y="32949"/>
                </a:cubicBezTo>
                <a:cubicBezTo>
                  <a:pt x="970119" y="32949"/>
                  <a:pt x="969636" y="31932"/>
                  <a:pt x="969153" y="31932"/>
                </a:cubicBezTo>
                <a:cubicBezTo>
                  <a:pt x="969636" y="31932"/>
                  <a:pt x="969636" y="30920"/>
                  <a:pt x="970119" y="30920"/>
                </a:cubicBezTo>
                <a:cubicBezTo>
                  <a:pt x="970119" y="30414"/>
                  <a:pt x="970602" y="29908"/>
                  <a:pt x="970602" y="29908"/>
                </a:cubicBezTo>
                <a:cubicBezTo>
                  <a:pt x="971085" y="29397"/>
                  <a:pt x="969636" y="28891"/>
                  <a:pt x="969636" y="28891"/>
                </a:cubicBezTo>
                <a:cubicBezTo>
                  <a:pt x="969636" y="28385"/>
                  <a:pt x="970602" y="27879"/>
                  <a:pt x="970602" y="27879"/>
                </a:cubicBezTo>
                <a:cubicBezTo>
                  <a:pt x="970602" y="27373"/>
                  <a:pt x="969636" y="27373"/>
                  <a:pt x="969636" y="26862"/>
                </a:cubicBezTo>
                <a:cubicBezTo>
                  <a:pt x="969153" y="26862"/>
                  <a:pt x="968671" y="25850"/>
                  <a:pt x="968188" y="25850"/>
                </a:cubicBezTo>
                <a:cubicBezTo>
                  <a:pt x="968188" y="25850"/>
                  <a:pt x="967705" y="26862"/>
                  <a:pt x="967705" y="27373"/>
                </a:cubicBezTo>
                <a:cubicBezTo>
                  <a:pt x="967222" y="27373"/>
                  <a:pt x="967222" y="27879"/>
                  <a:pt x="966739" y="28385"/>
                </a:cubicBezTo>
                <a:cubicBezTo>
                  <a:pt x="966739" y="28385"/>
                  <a:pt x="966256" y="29397"/>
                  <a:pt x="965773" y="29397"/>
                </a:cubicBezTo>
                <a:cubicBezTo>
                  <a:pt x="965773" y="29397"/>
                  <a:pt x="965290" y="28385"/>
                  <a:pt x="964808" y="28385"/>
                </a:cubicBezTo>
                <a:cubicBezTo>
                  <a:pt x="964325" y="28891"/>
                  <a:pt x="964325" y="29397"/>
                  <a:pt x="963842" y="29908"/>
                </a:cubicBezTo>
                <a:cubicBezTo>
                  <a:pt x="963842" y="29908"/>
                  <a:pt x="963359" y="30414"/>
                  <a:pt x="963359" y="30920"/>
                </a:cubicBezTo>
                <a:cubicBezTo>
                  <a:pt x="962876" y="30920"/>
                  <a:pt x="962393" y="31932"/>
                  <a:pt x="962393" y="31932"/>
                </a:cubicBezTo>
                <a:cubicBezTo>
                  <a:pt x="961910" y="31932"/>
                  <a:pt x="961428" y="30920"/>
                  <a:pt x="961428" y="30920"/>
                </a:cubicBezTo>
                <a:cubicBezTo>
                  <a:pt x="960945" y="30920"/>
                  <a:pt x="960945" y="32439"/>
                  <a:pt x="960462" y="32439"/>
                </a:cubicBezTo>
                <a:lnTo>
                  <a:pt x="959496" y="31426"/>
                </a:lnTo>
                <a:cubicBezTo>
                  <a:pt x="959013" y="30920"/>
                  <a:pt x="958530" y="30920"/>
                  <a:pt x="958530" y="30414"/>
                </a:cubicBezTo>
                <a:cubicBezTo>
                  <a:pt x="959013" y="29908"/>
                  <a:pt x="959496" y="28891"/>
                  <a:pt x="959979" y="28385"/>
                </a:cubicBezTo>
                <a:cubicBezTo>
                  <a:pt x="959979" y="27879"/>
                  <a:pt x="960945" y="27373"/>
                  <a:pt x="960945" y="27373"/>
                </a:cubicBezTo>
                <a:cubicBezTo>
                  <a:pt x="960945" y="26862"/>
                  <a:pt x="959496" y="26356"/>
                  <a:pt x="959496" y="26356"/>
                </a:cubicBezTo>
                <a:cubicBezTo>
                  <a:pt x="959979" y="26356"/>
                  <a:pt x="960462" y="25343"/>
                  <a:pt x="960462" y="25343"/>
                </a:cubicBezTo>
                <a:cubicBezTo>
                  <a:pt x="960945" y="25343"/>
                  <a:pt x="961428" y="25850"/>
                  <a:pt x="961428" y="25850"/>
                </a:cubicBezTo>
                <a:cubicBezTo>
                  <a:pt x="961910" y="25850"/>
                  <a:pt x="962876" y="26862"/>
                  <a:pt x="962876" y="26862"/>
                </a:cubicBezTo>
                <a:lnTo>
                  <a:pt x="963359" y="25850"/>
                </a:lnTo>
                <a:cubicBezTo>
                  <a:pt x="963359" y="25343"/>
                  <a:pt x="962393" y="25343"/>
                  <a:pt x="962393" y="24837"/>
                </a:cubicBezTo>
                <a:cubicBezTo>
                  <a:pt x="962393" y="24331"/>
                  <a:pt x="963359" y="23825"/>
                  <a:pt x="963359" y="23825"/>
                </a:cubicBezTo>
                <a:cubicBezTo>
                  <a:pt x="963359" y="23314"/>
                  <a:pt x="961910" y="22808"/>
                  <a:pt x="962393" y="22808"/>
                </a:cubicBezTo>
                <a:cubicBezTo>
                  <a:pt x="962393" y="22302"/>
                  <a:pt x="962876" y="21796"/>
                  <a:pt x="962876" y="21796"/>
                </a:cubicBezTo>
                <a:cubicBezTo>
                  <a:pt x="963359" y="21290"/>
                  <a:pt x="963359" y="20784"/>
                  <a:pt x="963842" y="20784"/>
                </a:cubicBezTo>
                <a:cubicBezTo>
                  <a:pt x="964325" y="20277"/>
                  <a:pt x="964325" y="19767"/>
                  <a:pt x="964808" y="19261"/>
                </a:cubicBezTo>
                <a:cubicBezTo>
                  <a:pt x="964325" y="19261"/>
                  <a:pt x="963842" y="18754"/>
                  <a:pt x="963359" y="18754"/>
                </a:cubicBezTo>
                <a:lnTo>
                  <a:pt x="962876" y="19767"/>
                </a:lnTo>
                <a:cubicBezTo>
                  <a:pt x="962393" y="19767"/>
                  <a:pt x="962393" y="20784"/>
                  <a:pt x="961910" y="20784"/>
                </a:cubicBezTo>
                <a:cubicBezTo>
                  <a:pt x="961910" y="21290"/>
                  <a:pt x="961428" y="21796"/>
                  <a:pt x="960945" y="21796"/>
                </a:cubicBezTo>
                <a:cubicBezTo>
                  <a:pt x="960945" y="22302"/>
                  <a:pt x="960462" y="22808"/>
                  <a:pt x="960462" y="23314"/>
                </a:cubicBezTo>
                <a:cubicBezTo>
                  <a:pt x="959979" y="23314"/>
                  <a:pt x="959496" y="24331"/>
                  <a:pt x="959496" y="24331"/>
                </a:cubicBezTo>
                <a:lnTo>
                  <a:pt x="958530" y="23314"/>
                </a:lnTo>
                <a:cubicBezTo>
                  <a:pt x="958530" y="23825"/>
                  <a:pt x="957565" y="24331"/>
                  <a:pt x="957565" y="24331"/>
                </a:cubicBezTo>
                <a:cubicBezTo>
                  <a:pt x="957565" y="24837"/>
                  <a:pt x="958530" y="25343"/>
                  <a:pt x="958530" y="25343"/>
                </a:cubicBezTo>
                <a:lnTo>
                  <a:pt x="959496" y="26356"/>
                </a:lnTo>
                <a:cubicBezTo>
                  <a:pt x="959496" y="26862"/>
                  <a:pt x="959013" y="26862"/>
                  <a:pt x="959013" y="27373"/>
                </a:cubicBezTo>
                <a:cubicBezTo>
                  <a:pt x="958530" y="27879"/>
                  <a:pt x="958530" y="28385"/>
                  <a:pt x="958048" y="28385"/>
                </a:cubicBezTo>
                <a:cubicBezTo>
                  <a:pt x="958048" y="28891"/>
                  <a:pt x="957565" y="29397"/>
                  <a:pt x="957082" y="29397"/>
                </a:cubicBezTo>
                <a:cubicBezTo>
                  <a:pt x="957082" y="29908"/>
                  <a:pt x="956599" y="28891"/>
                  <a:pt x="956116" y="28891"/>
                </a:cubicBezTo>
                <a:lnTo>
                  <a:pt x="955150" y="29908"/>
                </a:lnTo>
                <a:cubicBezTo>
                  <a:pt x="955150" y="30414"/>
                  <a:pt x="954667" y="30920"/>
                  <a:pt x="954667" y="30920"/>
                </a:cubicBezTo>
                <a:lnTo>
                  <a:pt x="955633" y="31932"/>
                </a:lnTo>
                <a:lnTo>
                  <a:pt x="956599" y="30920"/>
                </a:lnTo>
                <a:lnTo>
                  <a:pt x="957565" y="31426"/>
                </a:lnTo>
                <a:cubicBezTo>
                  <a:pt x="957565" y="31932"/>
                  <a:pt x="956599" y="32439"/>
                  <a:pt x="956599" y="32949"/>
                </a:cubicBezTo>
                <a:cubicBezTo>
                  <a:pt x="956599" y="32949"/>
                  <a:pt x="956116" y="33455"/>
                  <a:pt x="955633" y="33961"/>
                </a:cubicBezTo>
                <a:cubicBezTo>
                  <a:pt x="955633" y="33961"/>
                  <a:pt x="957082" y="34468"/>
                  <a:pt x="957082" y="34974"/>
                </a:cubicBezTo>
                <a:cubicBezTo>
                  <a:pt x="957082" y="34974"/>
                  <a:pt x="956116" y="35480"/>
                  <a:pt x="956116" y="35986"/>
                </a:cubicBezTo>
                <a:cubicBezTo>
                  <a:pt x="956116" y="36497"/>
                  <a:pt x="955633" y="36497"/>
                  <a:pt x="955150" y="37003"/>
                </a:cubicBezTo>
                <a:cubicBezTo>
                  <a:pt x="955150" y="36497"/>
                  <a:pt x="954667" y="36497"/>
                  <a:pt x="954185" y="35986"/>
                </a:cubicBezTo>
                <a:lnTo>
                  <a:pt x="953219" y="35480"/>
                </a:lnTo>
                <a:cubicBezTo>
                  <a:pt x="953219" y="34974"/>
                  <a:pt x="953702" y="34468"/>
                  <a:pt x="954185" y="33961"/>
                </a:cubicBezTo>
                <a:cubicBezTo>
                  <a:pt x="953702" y="33961"/>
                  <a:pt x="953219" y="33455"/>
                  <a:pt x="952736" y="33455"/>
                </a:cubicBezTo>
                <a:lnTo>
                  <a:pt x="952253" y="34468"/>
                </a:lnTo>
                <a:cubicBezTo>
                  <a:pt x="952253" y="34468"/>
                  <a:pt x="953219" y="34974"/>
                  <a:pt x="953219" y="35480"/>
                </a:cubicBezTo>
                <a:cubicBezTo>
                  <a:pt x="953219" y="35480"/>
                  <a:pt x="952736" y="35986"/>
                  <a:pt x="952253" y="36497"/>
                </a:cubicBezTo>
                <a:cubicBezTo>
                  <a:pt x="952253" y="36497"/>
                  <a:pt x="951770" y="37509"/>
                  <a:pt x="951287" y="37509"/>
                </a:cubicBezTo>
                <a:cubicBezTo>
                  <a:pt x="951287" y="37509"/>
                  <a:pt x="950322" y="37003"/>
                  <a:pt x="950322" y="36497"/>
                </a:cubicBezTo>
                <a:cubicBezTo>
                  <a:pt x="950322" y="36497"/>
                  <a:pt x="951287" y="35986"/>
                  <a:pt x="951287" y="35480"/>
                </a:cubicBezTo>
                <a:cubicBezTo>
                  <a:pt x="951287" y="34974"/>
                  <a:pt x="950322" y="34974"/>
                  <a:pt x="950322" y="34468"/>
                </a:cubicBezTo>
                <a:cubicBezTo>
                  <a:pt x="950805" y="33961"/>
                  <a:pt x="951287" y="33455"/>
                  <a:pt x="951770" y="32439"/>
                </a:cubicBezTo>
                <a:cubicBezTo>
                  <a:pt x="952253" y="31932"/>
                  <a:pt x="952736" y="30920"/>
                  <a:pt x="953219" y="30414"/>
                </a:cubicBezTo>
                <a:cubicBezTo>
                  <a:pt x="952736" y="29397"/>
                  <a:pt x="952253" y="28891"/>
                  <a:pt x="951287" y="28385"/>
                </a:cubicBezTo>
                <a:cubicBezTo>
                  <a:pt x="950805" y="28385"/>
                  <a:pt x="950805" y="27879"/>
                  <a:pt x="950322" y="27373"/>
                </a:cubicBezTo>
                <a:cubicBezTo>
                  <a:pt x="949839" y="27879"/>
                  <a:pt x="949839" y="28891"/>
                  <a:pt x="949356" y="28891"/>
                </a:cubicBezTo>
                <a:lnTo>
                  <a:pt x="948390" y="27879"/>
                </a:lnTo>
                <a:lnTo>
                  <a:pt x="947425" y="26862"/>
                </a:lnTo>
                <a:cubicBezTo>
                  <a:pt x="946942" y="26862"/>
                  <a:pt x="946459" y="27879"/>
                  <a:pt x="946459" y="27879"/>
                </a:cubicBezTo>
                <a:cubicBezTo>
                  <a:pt x="945976" y="28385"/>
                  <a:pt x="945493" y="28891"/>
                  <a:pt x="945493" y="29397"/>
                </a:cubicBezTo>
                <a:lnTo>
                  <a:pt x="946459" y="29908"/>
                </a:lnTo>
                <a:cubicBezTo>
                  <a:pt x="946459" y="30414"/>
                  <a:pt x="945976" y="30920"/>
                  <a:pt x="945976" y="31426"/>
                </a:cubicBezTo>
                <a:lnTo>
                  <a:pt x="945010" y="30414"/>
                </a:lnTo>
                <a:cubicBezTo>
                  <a:pt x="944527" y="30414"/>
                  <a:pt x="944045" y="31426"/>
                  <a:pt x="944045" y="31426"/>
                </a:cubicBezTo>
                <a:cubicBezTo>
                  <a:pt x="943562" y="31932"/>
                  <a:pt x="943562" y="32439"/>
                  <a:pt x="943079" y="32439"/>
                </a:cubicBezTo>
                <a:lnTo>
                  <a:pt x="942113" y="31932"/>
                </a:lnTo>
                <a:cubicBezTo>
                  <a:pt x="942113" y="31426"/>
                  <a:pt x="943079" y="30920"/>
                  <a:pt x="943079" y="30414"/>
                </a:cubicBezTo>
                <a:cubicBezTo>
                  <a:pt x="942596" y="30414"/>
                  <a:pt x="942113" y="29908"/>
                  <a:pt x="941630" y="29908"/>
                </a:cubicBezTo>
                <a:cubicBezTo>
                  <a:pt x="941630" y="29397"/>
                  <a:pt x="941147" y="28891"/>
                  <a:pt x="940665" y="28891"/>
                </a:cubicBezTo>
                <a:lnTo>
                  <a:pt x="939699" y="27879"/>
                </a:lnTo>
                <a:cubicBezTo>
                  <a:pt x="939699" y="27879"/>
                  <a:pt x="938733" y="28891"/>
                  <a:pt x="938733" y="29397"/>
                </a:cubicBezTo>
                <a:lnTo>
                  <a:pt x="937767" y="30414"/>
                </a:lnTo>
                <a:cubicBezTo>
                  <a:pt x="937767" y="30414"/>
                  <a:pt x="936802" y="29908"/>
                  <a:pt x="936802" y="29397"/>
                </a:cubicBezTo>
                <a:lnTo>
                  <a:pt x="937767" y="28385"/>
                </a:lnTo>
                <a:cubicBezTo>
                  <a:pt x="937767" y="27879"/>
                  <a:pt x="938250" y="27373"/>
                  <a:pt x="938733" y="27373"/>
                </a:cubicBezTo>
                <a:cubicBezTo>
                  <a:pt x="938733" y="26862"/>
                  <a:pt x="939216" y="26356"/>
                  <a:pt x="939216" y="25850"/>
                </a:cubicBezTo>
                <a:lnTo>
                  <a:pt x="938250" y="25343"/>
                </a:lnTo>
                <a:cubicBezTo>
                  <a:pt x="938250" y="24837"/>
                  <a:pt x="939216" y="24331"/>
                  <a:pt x="939216" y="24331"/>
                </a:cubicBezTo>
                <a:cubicBezTo>
                  <a:pt x="939216" y="23825"/>
                  <a:pt x="938250" y="23314"/>
                  <a:pt x="938250" y="23314"/>
                </a:cubicBezTo>
                <a:cubicBezTo>
                  <a:pt x="937767" y="23314"/>
                  <a:pt x="937285" y="24331"/>
                  <a:pt x="937285" y="24331"/>
                </a:cubicBezTo>
                <a:cubicBezTo>
                  <a:pt x="936802" y="24331"/>
                  <a:pt x="936319" y="23314"/>
                  <a:pt x="936319" y="23314"/>
                </a:cubicBezTo>
                <a:cubicBezTo>
                  <a:pt x="935836" y="23825"/>
                  <a:pt x="935836" y="24331"/>
                  <a:pt x="935353" y="24837"/>
                </a:cubicBezTo>
                <a:cubicBezTo>
                  <a:pt x="935353" y="24837"/>
                  <a:pt x="934388" y="25343"/>
                  <a:pt x="934388" y="25850"/>
                </a:cubicBezTo>
                <a:cubicBezTo>
                  <a:pt x="934388" y="25850"/>
                  <a:pt x="935353" y="26356"/>
                  <a:pt x="935353" y="26862"/>
                </a:cubicBezTo>
                <a:cubicBezTo>
                  <a:pt x="935836" y="26862"/>
                  <a:pt x="934870" y="27373"/>
                  <a:pt x="934870" y="27879"/>
                </a:cubicBezTo>
                <a:cubicBezTo>
                  <a:pt x="934870" y="27879"/>
                  <a:pt x="934388" y="28385"/>
                  <a:pt x="933905" y="28891"/>
                </a:cubicBezTo>
                <a:lnTo>
                  <a:pt x="932939" y="29908"/>
                </a:lnTo>
                <a:lnTo>
                  <a:pt x="934388" y="30920"/>
                </a:lnTo>
                <a:cubicBezTo>
                  <a:pt x="933905" y="31426"/>
                  <a:pt x="933422" y="31426"/>
                  <a:pt x="933422" y="31932"/>
                </a:cubicBezTo>
                <a:cubicBezTo>
                  <a:pt x="932939" y="32439"/>
                  <a:pt x="932939" y="32949"/>
                  <a:pt x="932456" y="32949"/>
                </a:cubicBezTo>
                <a:cubicBezTo>
                  <a:pt x="932456" y="33455"/>
                  <a:pt x="931490" y="32439"/>
                  <a:pt x="931490" y="32439"/>
                </a:cubicBezTo>
                <a:cubicBezTo>
                  <a:pt x="931008" y="32439"/>
                  <a:pt x="931008" y="33455"/>
                  <a:pt x="930525" y="33455"/>
                </a:cubicBezTo>
                <a:cubicBezTo>
                  <a:pt x="930525" y="33455"/>
                  <a:pt x="930042" y="32439"/>
                  <a:pt x="929559" y="32439"/>
                </a:cubicBezTo>
                <a:cubicBezTo>
                  <a:pt x="929559" y="32439"/>
                  <a:pt x="930042" y="31426"/>
                  <a:pt x="930525" y="31426"/>
                </a:cubicBezTo>
                <a:cubicBezTo>
                  <a:pt x="930525" y="30920"/>
                  <a:pt x="931008" y="30414"/>
                  <a:pt x="931008" y="30414"/>
                </a:cubicBezTo>
                <a:cubicBezTo>
                  <a:pt x="931490" y="29908"/>
                  <a:pt x="930042" y="29397"/>
                  <a:pt x="930042" y="29397"/>
                </a:cubicBezTo>
                <a:lnTo>
                  <a:pt x="931008" y="28385"/>
                </a:lnTo>
                <a:lnTo>
                  <a:pt x="930042" y="27373"/>
                </a:lnTo>
                <a:cubicBezTo>
                  <a:pt x="929559" y="27373"/>
                  <a:pt x="929076" y="28385"/>
                  <a:pt x="929076" y="28385"/>
                </a:cubicBezTo>
                <a:cubicBezTo>
                  <a:pt x="928593" y="28891"/>
                  <a:pt x="928593" y="29397"/>
                  <a:pt x="928110" y="29908"/>
                </a:cubicBezTo>
                <a:lnTo>
                  <a:pt x="929076" y="30414"/>
                </a:lnTo>
                <a:cubicBezTo>
                  <a:pt x="929559" y="30920"/>
                  <a:pt x="928593" y="31426"/>
                  <a:pt x="928593" y="31426"/>
                </a:cubicBezTo>
                <a:lnTo>
                  <a:pt x="929559" y="32439"/>
                </a:lnTo>
                <a:cubicBezTo>
                  <a:pt x="929076" y="32439"/>
                  <a:pt x="929076" y="33455"/>
                  <a:pt x="928593" y="33455"/>
                </a:cubicBezTo>
                <a:cubicBezTo>
                  <a:pt x="928593" y="33455"/>
                  <a:pt x="928110" y="32949"/>
                  <a:pt x="927628" y="32949"/>
                </a:cubicBezTo>
                <a:cubicBezTo>
                  <a:pt x="927145" y="33455"/>
                  <a:pt x="926662" y="34468"/>
                  <a:pt x="926179" y="34974"/>
                </a:cubicBezTo>
                <a:cubicBezTo>
                  <a:pt x="925696" y="34974"/>
                  <a:pt x="925213" y="34468"/>
                  <a:pt x="924730" y="33961"/>
                </a:cubicBezTo>
                <a:cubicBezTo>
                  <a:pt x="924730" y="33961"/>
                  <a:pt x="925696" y="33455"/>
                  <a:pt x="925696" y="32949"/>
                </a:cubicBezTo>
                <a:cubicBezTo>
                  <a:pt x="926179" y="32949"/>
                  <a:pt x="926662" y="32439"/>
                  <a:pt x="926662" y="31932"/>
                </a:cubicBezTo>
                <a:cubicBezTo>
                  <a:pt x="926662" y="31426"/>
                  <a:pt x="927628" y="30920"/>
                  <a:pt x="927628" y="30920"/>
                </a:cubicBezTo>
                <a:cubicBezTo>
                  <a:pt x="927145" y="30414"/>
                  <a:pt x="926179" y="30414"/>
                  <a:pt x="926179" y="29908"/>
                </a:cubicBezTo>
                <a:lnTo>
                  <a:pt x="927145" y="28891"/>
                </a:lnTo>
                <a:lnTo>
                  <a:pt x="926179" y="27879"/>
                </a:lnTo>
                <a:cubicBezTo>
                  <a:pt x="925696" y="27879"/>
                  <a:pt x="925696" y="28891"/>
                  <a:pt x="925213" y="28891"/>
                </a:cubicBezTo>
                <a:cubicBezTo>
                  <a:pt x="924730" y="28891"/>
                  <a:pt x="924730" y="28385"/>
                  <a:pt x="924248" y="28385"/>
                </a:cubicBezTo>
                <a:cubicBezTo>
                  <a:pt x="924248" y="28385"/>
                  <a:pt x="923282" y="28891"/>
                  <a:pt x="923282" y="29397"/>
                </a:cubicBezTo>
                <a:cubicBezTo>
                  <a:pt x="923282" y="29397"/>
                  <a:pt x="924248" y="29908"/>
                  <a:pt x="924248" y="30414"/>
                </a:cubicBezTo>
                <a:cubicBezTo>
                  <a:pt x="924248" y="30414"/>
                  <a:pt x="923765" y="30920"/>
                  <a:pt x="923765" y="31426"/>
                </a:cubicBezTo>
                <a:cubicBezTo>
                  <a:pt x="923282" y="31932"/>
                  <a:pt x="923282" y="31932"/>
                  <a:pt x="922799" y="32439"/>
                </a:cubicBezTo>
                <a:cubicBezTo>
                  <a:pt x="922316" y="32949"/>
                  <a:pt x="922316" y="33455"/>
                  <a:pt x="921833" y="33455"/>
                </a:cubicBezTo>
                <a:cubicBezTo>
                  <a:pt x="921833" y="33961"/>
                  <a:pt x="921350" y="34468"/>
                  <a:pt x="921350" y="34974"/>
                </a:cubicBezTo>
                <a:cubicBezTo>
                  <a:pt x="920868" y="34974"/>
                  <a:pt x="920385" y="35986"/>
                  <a:pt x="920385" y="35986"/>
                </a:cubicBezTo>
                <a:lnTo>
                  <a:pt x="919419" y="34974"/>
                </a:lnTo>
                <a:lnTo>
                  <a:pt x="919902" y="33961"/>
                </a:lnTo>
                <a:lnTo>
                  <a:pt x="920868" y="32949"/>
                </a:lnTo>
                <a:cubicBezTo>
                  <a:pt x="920385" y="32439"/>
                  <a:pt x="919902" y="31932"/>
                  <a:pt x="919902" y="31932"/>
                </a:cubicBezTo>
                <a:cubicBezTo>
                  <a:pt x="919419" y="31932"/>
                  <a:pt x="918936" y="32949"/>
                  <a:pt x="918936" y="32949"/>
                </a:cubicBezTo>
                <a:cubicBezTo>
                  <a:pt x="918453" y="32949"/>
                  <a:pt x="917970" y="32439"/>
                  <a:pt x="917970" y="31932"/>
                </a:cubicBezTo>
                <a:cubicBezTo>
                  <a:pt x="917488" y="31932"/>
                  <a:pt x="917005" y="31426"/>
                  <a:pt x="917005" y="31426"/>
                </a:cubicBezTo>
                <a:cubicBezTo>
                  <a:pt x="916522" y="31426"/>
                  <a:pt x="916522" y="32439"/>
                  <a:pt x="916039" y="32439"/>
                </a:cubicBezTo>
                <a:cubicBezTo>
                  <a:pt x="915556" y="32439"/>
                  <a:pt x="915073" y="31426"/>
                  <a:pt x="915073" y="31426"/>
                </a:cubicBezTo>
                <a:cubicBezTo>
                  <a:pt x="914591" y="31426"/>
                  <a:pt x="914108" y="32949"/>
                  <a:pt x="914108" y="32439"/>
                </a:cubicBezTo>
                <a:cubicBezTo>
                  <a:pt x="913625" y="32439"/>
                  <a:pt x="913142" y="31932"/>
                  <a:pt x="913142" y="31932"/>
                </a:cubicBezTo>
                <a:cubicBezTo>
                  <a:pt x="912659" y="31426"/>
                  <a:pt x="912176" y="31426"/>
                  <a:pt x="912176" y="30920"/>
                </a:cubicBezTo>
                <a:cubicBezTo>
                  <a:pt x="911693" y="30920"/>
                  <a:pt x="911210" y="29908"/>
                  <a:pt x="910728" y="29908"/>
                </a:cubicBezTo>
                <a:lnTo>
                  <a:pt x="910245" y="31426"/>
                </a:lnTo>
                <a:cubicBezTo>
                  <a:pt x="909762" y="30920"/>
                  <a:pt x="908796" y="30414"/>
                  <a:pt x="908796" y="30414"/>
                </a:cubicBezTo>
                <a:cubicBezTo>
                  <a:pt x="908796" y="29908"/>
                  <a:pt x="909762" y="29397"/>
                  <a:pt x="909762" y="29397"/>
                </a:cubicBezTo>
                <a:cubicBezTo>
                  <a:pt x="909762" y="28891"/>
                  <a:pt x="908796" y="28385"/>
                  <a:pt x="908796" y="28385"/>
                </a:cubicBezTo>
                <a:cubicBezTo>
                  <a:pt x="908796" y="27879"/>
                  <a:pt x="909279" y="27373"/>
                  <a:pt x="909762" y="27373"/>
                </a:cubicBezTo>
                <a:cubicBezTo>
                  <a:pt x="909762" y="26862"/>
                  <a:pt x="910245" y="26356"/>
                  <a:pt x="910245" y="25850"/>
                </a:cubicBezTo>
                <a:lnTo>
                  <a:pt x="909279" y="25343"/>
                </a:lnTo>
                <a:cubicBezTo>
                  <a:pt x="908796" y="25850"/>
                  <a:pt x="908313" y="26862"/>
                  <a:pt x="907831" y="27373"/>
                </a:cubicBezTo>
                <a:cubicBezTo>
                  <a:pt x="907348" y="27879"/>
                  <a:pt x="906865" y="28385"/>
                  <a:pt x="906865" y="28385"/>
                </a:cubicBezTo>
                <a:lnTo>
                  <a:pt x="905899" y="27879"/>
                </a:lnTo>
                <a:cubicBezTo>
                  <a:pt x="905899" y="27373"/>
                  <a:pt x="906382" y="26862"/>
                  <a:pt x="906382" y="26862"/>
                </a:cubicBezTo>
                <a:cubicBezTo>
                  <a:pt x="906865" y="26356"/>
                  <a:pt x="907348" y="25850"/>
                  <a:pt x="907348" y="25343"/>
                </a:cubicBezTo>
                <a:cubicBezTo>
                  <a:pt x="907831" y="25343"/>
                  <a:pt x="908313" y="24837"/>
                  <a:pt x="908313" y="24331"/>
                </a:cubicBezTo>
                <a:cubicBezTo>
                  <a:pt x="908313" y="24331"/>
                  <a:pt x="907348" y="23825"/>
                  <a:pt x="907348" y="23314"/>
                </a:cubicBezTo>
                <a:cubicBezTo>
                  <a:pt x="906865" y="23825"/>
                  <a:pt x="906382" y="24331"/>
                  <a:pt x="906382" y="24837"/>
                </a:cubicBezTo>
                <a:cubicBezTo>
                  <a:pt x="905899" y="24837"/>
                  <a:pt x="905416" y="25343"/>
                  <a:pt x="905416" y="25850"/>
                </a:cubicBezTo>
                <a:lnTo>
                  <a:pt x="904450" y="26862"/>
                </a:lnTo>
                <a:lnTo>
                  <a:pt x="905899" y="27879"/>
                </a:lnTo>
                <a:cubicBezTo>
                  <a:pt x="905416" y="27879"/>
                  <a:pt x="904933" y="28891"/>
                  <a:pt x="904933" y="28891"/>
                </a:cubicBezTo>
                <a:cubicBezTo>
                  <a:pt x="904933" y="28891"/>
                  <a:pt x="903968" y="28385"/>
                  <a:pt x="903968" y="27879"/>
                </a:cubicBezTo>
                <a:cubicBezTo>
                  <a:pt x="903485" y="27879"/>
                  <a:pt x="903002" y="27373"/>
                  <a:pt x="903002" y="27373"/>
                </a:cubicBezTo>
                <a:cubicBezTo>
                  <a:pt x="902519" y="27373"/>
                  <a:pt x="902036" y="28385"/>
                  <a:pt x="902036" y="28385"/>
                </a:cubicBezTo>
                <a:lnTo>
                  <a:pt x="901070" y="29397"/>
                </a:lnTo>
                <a:lnTo>
                  <a:pt x="900105" y="28385"/>
                </a:lnTo>
                <a:cubicBezTo>
                  <a:pt x="900105" y="28891"/>
                  <a:pt x="899139" y="29397"/>
                  <a:pt x="899139" y="29908"/>
                </a:cubicBezTo>
                <a:lnTo>
                  <a:pt x="900105" y="30414"/>
                </a:lnTo>
                <a:cubicBezTo>
                  <a:pt x="900105" y="30920"/>
                  <a:pt x="899622" y="31426"/>
                  <a:pt x="899622" y="31932"/>
                </a:cubicBezTo>
                <a:cubicBezTo>
                  <a:pt x="899139" y="31932"/>
                  <a:pt x="898656" y="32949"/>
                  <a:pt x="898656" y="32949"/>
                </a:cubicBezTo>
                <a:lnTo>
                  <a:pt x="897690" y="31932"/>
                </a:lnTo>
                <a:cubicBezTo>
                  <a:pt x="897208" y="31932"/>
                  <a:pt x="896725" y="31426"/>
                  <a:pt x="896725" y="30920"/>
                </a:cubicBezTo>
                <a:cubicBezTo>
                  <a:pt x="896242" y="30920"/>
                  <a:pt x="895759" y="30414"/>
                  <a:pt x="895276" y="30414"/>
                </a:cubicBezTo>
                <a:lnTo>
                  <a:pt x="894793" y="31426"/>
                </a:lnTo>
                <a:cubicBezTo>
                  <a:pt x="894310" y="31426"/>
                  <a:pt x="893827" y="30920"/>
                  <a:pt x="893345" y="30414"/>
                </a:cubicBezTo>
                <a:lnTo>
                  <a:pt x="892379" y="29397"/>
                </a:lnTo>
                <a:cubicBezTo>
                  <a:pt x="892379" y="29908"/>
                  <a:pt x="891896" y="30414"/>
                  <a:pt x="891413" y="30920"/>
                </a:cubicBezTo>
                <a:lnTo>
                  <a:pt x="890930" y="31932"/>
                </a:lnTo>
                <a:lnTo>
                  <a:pt x="891896" y="32949"/>
                </a:lnTo>
                <a:cubicBezTo>
                  <a:pt x="891896" y="32949"/>
                  <a:pt x="891413" y="33961"/>
                  <a:pt x="890930" y="33961"/>
                </a:cubicBezTo>
                <a:lnTo>
                  <a:pt x="889964" y="32949"/>
                </a:lnTo>
                <a:cubicBezTo>
                  <a:pt x="889964" y="32949"/>
                  <a:pt x="888999" y="32439"/>
                  <a:pt x="888999" y="31932"/>
                </a:cubicBezTo>
                <a:cubicBezTo>
                  <a:pt x="888999" y="31932"/>
                  <a:pt x="889482" y="31426"/>
                  <a:pt x="889482" y="30920"/>
                </a:cubicBezTo>
                <a:cubicBezTo>
                  <a:pt x="889964" y="30920"/>
                  <a:pt x="890447" y="30414"/>
                  <a:pt x="890447" y="29908"/>
                </a:cubicBezTo>
                <a:cubicBezTo>
                  <a:pt x="890447" y="29908"/>
                  <a:pt x="889482" y="29397"/>
                  <a:pt x="889482" y="28891"/>
                </a:cubicBezTo>
                <a:cubicBezTo>
                  <a:pt x="888999" y="29397"/>
                  <a:pt x="888999" y="29908"/>
                  <a:pt x="888516" y="30414"/>
                </a:cubicBezTo>
                <a:lnTo>
                  <a:pt x="888033" y="31426"/>
                </a:lnTo>
                <a:cubicBezTo>
                  <a:pt x="887550" y="31426"/>
                  <a:pt x="886585" y="30414"/>
                  <a:pt x="886585" y="30414"/>
                </a:cubicBezTo>
                <a:cubicBezTo>
                  <a:pt x="887067" y="30414"/>
                  <a:pt x="887067" y="29397"/>
                  <a:pt x="887550" y="29397"/>
                </a:cubicBezTo>
                <a:cubicBezTo>
                  <a:pt x="887067" y="28891"/>
                  <a:pt x="886102" y="28385"/>
                  <a:pt x="885619" y="27373"/>
                </a:cubicBezTo>
                <a:cubicBezTo>
                  <a:pt x="885136" y="27373"/>
                  <a:pt x="884653" y="26862"/>
                  <a:pt x="884170" y="26862"/>
                </a:cubicBezTo>
                <a:lnTo>
                  <a:pt x="883687" y="27879"/>
                </a:lnTo>
                <a:cubicBezTo>
                  <a:pt x="883204" y="27879"/>
                  <a:pt x="882722" y="26862"/>
                  <a:pt x="882239" y="26862"/>
                </a:cubicBezTo>
                <a:cubicBezTo>
                  <a:pt x="882239" y="26862"/>
                  <a:pt x="881273" y="25850"/>
                  <a:pt x="881273" y="26356"/>
                </a:cubicBezTo>
                <a:lnTo>
                  <a:pt x="880307" y="27373"/>
                </a:lnTo>
                <a:cubicBezTo>
                  <a:pt x="880790" y="27373"/>
                  <a:pt x="881756" y="27879"/>
                  <a:pt x="881756" y="27879"/>
                </a:cubicBezTo>
                <a:cubicBezTo>
                  <a:pt x="881756" y="28385"/>
                  <a:pt x="880790" y="28891"/>
                  <a:pt x="880790" y="29397"/>
                </a:cubicBezTo>
                <a:cubicBezTo>
                  <a:pt x="880790" y="29397"/>
                  <a:pt x="880307" y="29908"/>
                  <a:pt x="879824" y="30414"/>
                </a:cubicBezTo>
                <a:cubicBezTo>
                  <a:pt x="879824" y="30920"/>
                  <a:pt x="879341" y="31426"/>
                  <a:pt x="879341" y="31426"/>
                </a:cubicBezTo>
                <a:cubicBezTo>
                  <a:pt x="878859" y="31426"/>
                  <a:pt x="878376" y="30414"/>
                  <a:pt x="877893" y="30414"/>
                </a:cubicBezTo>
                <a:cubicBezTo>
                  <a:pt x="877893" y="30920"/>
                  <a:pt x="877410" y="31932"/>
                  <a:pt x="877410" y="31932"/>
                </a:cubicBezTo>
                <a:cubicBezTo>
                  <a:pt x="876927" y="31932"/>
                  <a:pt x="876444" y="30920"/>
                  <a:pt x="875961" y="30920"/>
                </a:cubicBezTo>
                <a:lnTo>
                  <a:pt x="875479" y="31932"/>
                </a:lnTo>
                <a:lnTo>
                  <a:pt x="876444" y="32949"/>
                </a:lnTo>
                <a:cubicBezTo>
                  <a:pt x="876444" y="32949"/>
                  <a:pt x="875961" y="33961"/>
                  <a:pt x="875479" y="33961"/>
                </a:cubicBezTo>
                <a:cubicBezTo>
                  <a:pt x="875479" y="33961"/>
                  <a:pt x="874996" y="32949"/>
                  <a:pt x="874513" y="32949"/>
                </a:cubicBezTo>
                <a:cubicBezTo>
                  <a:pt x="874030" y="33455"/>
                  <a:pt x="874030" y="33961"/>
                  <a:pt x="873547" y="34468"/>
                </a:cubicBezTo>
                <a:cubicBezTo>
                  <a:pt x="873547" y="34468"/>
                  <a:pt x="873064" y="33455"/>
                  <a:pt x="872581" y="33455"/>
                </a:cubicBezTo>
                <a:cubicBezTo>
                  <a:pt x="872581" y="33455"/>
                  <a:pt x="873064" y="32439"/>
                  <a:pt x="873547" y="32439"/>
                </a:cubicBezTo>
                <a:cubicBezTo>
                  <a:pt x="873547" y="31932"/>
                  <a:pt x="874030" y="31426"/>
                  <a:pt x="874030" y="31426"/>
                </a:cubicBezTo>
                <a:cubicBezTo>
                  <a:pt x="874030" y="30920"/>
                  <a:pt x="873064" y="30414"/>
                  <a:pt x="873064" y="30414"/>
                </a:cubicBezTo>
                <a:lnTo>
                  <a:pt x="874030" y="29397"/>
                </a:lnTo>
                <a:cubicBezTo>
                  <a:pt x="873547" y="28891"/>
                  <a:pt x="873064" y="28385"/>
                  <a:pt x="873064" y="28385"/>
                </a:cubicBezTo>
                <a:cubicBezTo>
                  <a:pt x="872581" y="28385"/>
                  <a:pt x="872581" y="29397"/>
                  <a:pt x="872098" y="29397"/>
                </a:cubicBezTo>
                <a:cubicBezTo>
                  <a:pt x="871616" y="29397"/>
                  <a:pt x="871133" y="28385"/>
                  <a:pt x="871133" y="28385"/>
                </a:cubicBezTo>
                <a:cubicBezTo>
                  <a:pt x="870650" y="28891"/>
                  <a:pt x="870650" y="29397"/>
                  <a:pt x="870167" y="29908"/>
                </a:cubicBezTo>
                <a:cubicBezTo>
                  <a:pt x="869684" y="29908"/>
                  <a:pt x="869684" y="30920"/>
                  <a:pt x="869201" y="30920"/>
                </a:cubicBezTo>
                <a:cubicBezTo>
                  <a:pt x="869201" y="30920"/>
                  <a:pt x="868718" y="29908"/>
                  <a:pt x="868236" y="29908"/>
                </a:cubicBezTo>
                <a:cubicBezTo>
                  <a:pt x="867753" y="29908"/>
                  <a:pt x="867753" y="30920"/>
                  <a:pt x="867270" y="30920"/>
                </a:cubicBezTo>
                <a:lnTo>
                  <a:pt x="866304" y="30414"/>
                </a:lnTo>
                <a:cubicBezTo>
                  <a:pt x="866304" y="29908"/>
                  <a:pt x="867270" y="29397"/>
                  <a:pt x="867270" y="28891"/>
                </a:cubicBezTo>
                <a:lnTo>
                  <a:pt x="866304" y="28385"/>
                </a:lnTo>
                <a:cubicBezTo>
                  <a:pt x="865821" y="28385"/>
                  <a:pt x="865821" y="29397"/>
                  <a:pt x="865339" y="29397"/>
                </a:cubicBezTo>
                <a:lnTo>
                  <a:pt x="864373" y="28385"/>
                </a:lnTo>
                <a:cubicBezTo>
                  <a:pt x="863890" y="28891"/>
                  <a:pt x="863407" y="29397"/>
                  <a:pt x="863407" y="29908"/>
                </a:cubicBezTo>
                <a:cubicBezTo>
                  <a:pt x="862924" y="29908"/>
                  <a:pt x="862924" y="30414"/>
                  <a:pt x="862441" y="30920"/>
                </a:cubicBezTo>
                <a:cubicBezTo>
                  <a:pt x="862441" y="31426"/>
                  <a:pt x="861959" y="31426"/>
                  <a:pt x="861959" y="31932"/>
                </a:cubicBezTo>
                <a:cubicBezTo>
                  <a:pt x="861476" y="31932"/>
                  <a:pt x="860993" y="32949"/>
                  <a:pt x="860993" y="32949"/>
                </a:cubicBezTo>
                <a:lnTo>
                  <a:pt x="860027" y="32439"/>
                </a:lnTo>
                <a:cubicBezTo>
                  <a:pt x="860027" y="31932"/>
                  <a:pt x="860510" y="31426"/>
                  <a:pt x="860510" y="30920"/>
                </a:cubicBezTo>
                <a:lnTo>
                  <a:pt x="859544" y="30414"/>
                </a:lnTo>
                <a:cubicBezTo>
                  <a:pt x="859544" y="29908"/>
                  <a:pt x="860510" y="28891"/>
                  <a:pt x="860510" y="28891"/>
                </a:cubicBezTo>
                <a:cubicBezTo>
                  <a:pt x="860027" y="28891"/>
                  <a:pt x="859544" y="28385"/>
                  <a:pt x="859544" y="28385"/>
                </a:cubicBezTo>
                <a:cubicBezTo>
                  <a:pt x="859061" y="28385"/>
                  <a:pt x="858579" y="29397"/>
                  <a:pt x="858579" y="29397"/>
                </a:cubicBezTo>
                <a:cubicBezTo>
                  <a:pt x="858096" y="29397"/>
                  <a:pt x="858096" y="29908"/>
                  <a:pt x="857613" y="30414"/>
                </a:cubicBezTo>
                <a:lnTo>
                  <a:pt x="857130" y="31426"/>
                </a:lnTo>
                <a:cubicBezTo>
                  <a:pt x="856647" y="31426"/>
                  <a:pt x="856164" y="30920"/>
                  <a:pt x="855681" y="30920"/>
                </a:cubicBezTo>
                <a:cubicBezTo>
                  <a:pt x="855681" y="30414"/>
                  <a:pt x="854716" y="29908"/>
                  <a:pt x="854716" y="29908"/>
                </a:cubicBezTo>
                <a:lnTo>
                  <a:pt x="855681" y="28891"/>
                </a:lnTo>
                <a:cubicBezTo>
                  <a:pt x="855681" y="28891"/>
                  <a:pt x="856647" y="27879"/>
                  <a:pt x="856164" y="27373"/>
                </a:cubicBezTo>
                <a:cubicBezTo>
                  <a:pt x="856164" y="27373"/>
                  <a:pt x="855681" y="26862"/>
                  <a:pt x="855199" y="26862"/>
                </a:cubicBezTo>
                <a:cubicBezTo>
                  <a:pt x="855199" y="27373"/>
                  <a:pt x="854716" y="27373"/>
                  <a:pt x="854716" y="27879"/>
                </a:cubicBezTo>
                <a:cubicBezTo>
                  <a:pt x="854233" y="28385"/>
                  <a:pt x="853750" y="28891"/>
                  <a:pt x="853750" y="28891"/>
                </a:cubicBezTo>
                <a:cubicBezTo>
                  <a:pt x="853750" y="29397"/>
                  <a:pt x="854716" y="29908"/>
                  <a:pt x="854716" y="29908"/>
                </a:cubicBezTo>
                <a:cubicBezTo>
                  <a:pt x="854716" y="30414"/>
                  <a:pt x="853750" y="30920"/>
                  <a:pt x="853750" y="30920"/>
                </a:cubicBezTo>
                <a:cubicBezTo>
                  <a:pt x="853750" y="31426"/>
                  <a:pt x="853267" y="31932"/>
                  <a:pt x="853267" y="31932"/>
                </a:cubicBezTo>
                <a:lnTo>
                  <a:pt x="851819" y="31426"/>
                </a:lnTo>
                <a:cubicBezTo>
                  <a:pt x="851819" y="30920"/>
                  <a:pt x="852784" y="30414"/>
                  <a:pt x="852784" y="29908"/>
                </a:cubicBezTo>
                <a:lnTo>
                  <a:pt x="851819" y="29397"/>
                </a:lnTo>
                <a:cubicBezTo>
                  <a:pt x="851819" y="28891"/>
                  <a:pt x="852301" y="28385"/>
                  <a:pt x="852784" y="28385"/>
                </a:cubicBezTo>
                <a:cubicBezTo>
                  <a:pt x="852784" y="27879"/>
                  <a:pt x="853267" y="26862"/>
                  <a:pt x="853267" y="26862"/>
                </a:cubicBezTo>
                <a:lnTo>
                  <a:pt x="852301" y="26356"/>
                </a:lnTo>
                <a:cubicBezTo>
                  <a:pt x="851819" y="26356"/>
                  <a:pt x="851819" y="27373"/>
                  <a:pt x="851336" y="27373"/>
                </a:cubicBezTo>
                <a:lnTo>
                  <a:pt x="850370" y="26356"/>
                </a:lnTo>
                <a:cubicBezTo>
                  <a:pt x="849887" y="26356"/>
                  <a:pt x="849887" y="25850"/>
                  <a:pt x="849404" y="25343"/>
                </a:cubicBezTo>
                <a:cubicBezTo>
                  <a:pt x="849404" y="25850"/>
                  <a:pt x="848439" y="26356"/>
                  <a:pt x="848439" y="26862"/>
                </a:cubicBezTo>
                <a:lnTo>
                  <a:pt x="849404" y="27373"/>
                </a:lnTo>
                <a:cubicBezTo>
                  <a:pt x="849404" y="27879"/>
                  <a:pt x="848921" y="28385"/>
                  <a:pt x="848921" y="28891"/>
                </a:cubicBezTo>
                <a:lnTo>
                  <a:pt x="849887" y="29397"/>
                </a:lnTo>
                <a:cubicBezTo>
                  <a:pt x="849887" y="29908"/>
                  <a:pt x="848921" y="30414"/>
                  <a:pt x="848921" y="30920"/>
                </a:cubicBezTo>
                <a:cubicBezTo>
                  <a:pt x="848921" y="30920"/>
                  <a:pt x="848439" y="31426"/>
                  <a:pt x="848439" y="31932"/>
                </a:cubicBezTo>
                <a:cubicBezTo>
                  <a:pt x="848439" y="31932"/>
                  <a:pt x="848921" y="32439"/>
                  <a:pt x="849404" y="32439"/>
                </a:cubicBezTo>
                <a:lnTo>
                  <a:pt x="848439" y="33961"/>
                </a:lnTo>
                <a:lnTo>
                  <a:pt x="847473" y="32949"/>
                </a:lnTo>
                <a:lnTo>
                  <a:pt x="846507" y="33961"/>
                </a:lnTo>
                <a:lnTo>
                  <a:pt x="845541" y="33455"/>
                </a:lnTo>
                <a:cubicBezTo>
                  <a:pt x="845541" y="32949"/>
                  <a:pt x="846507" y="31932"/>
                  <a:pt x="846507" y="31932"/>
                </a:cubicBezTo>
                <a:cubicBezTo>
                  <a:pt x="846024" y="31932"/>
                  <a:pt x="845541" y="31426"/>
                  <a:pt x="845059" y="31426"/>
                </a:cubicBezTo>
                <a:lnTo>
                  <a:pt x="844576" y="32439"/>
                </a:lnTo>
                <a:cubicBezTo>
                  <a:pt x="844093" y="32439"/>
                  <a:pt x="843610" y="31932"/>
                  <a:pt x="843127" y="31426"/>
                </a:cubicBezTo>
                <a:cubicBezTo>
                  <a:pt x="843127" y="31426"/>
                  <a:pt x="842644" y="30414"/>
                  <a:pt x="842161" y="30414"/>
                </a:cubicBezTo>
                <a:cubicBezTo>
                  <a:pt x="842161" y="30414"/>
                  <a:pt x="841679" y="29908"/>
                  <a:pt x="841196" y="29908"/>
                </a:cubicBezTo>
                <a:cubicBezTo>
                  <a:pt x="841196" y="29908"/>
                  <a:pt x="840713" y="30920"/>
                  <a:pt x="840230" y="30920"/>
                </a:cubicBezTo>
                <a:cubicBezTo>
                  <a:pt x="840230" y="31426"/>
                  <a:pt x="839747" y="31932"/>
                  <a:pt x="839747" y="31932"/>
                </a:cubicBezTo>
                <a:cubicBezTo>
                  <a:pt x="839264" y="31932"/>
                  <a:pt x="838781" y="32949"/>
                  <a:pt x="838781" y="32949"/>
                </a:cubicBezTo>
                <a:cubicBezTo>
                  <a:pt x="838299" y="32949"/>
                  <a:pt x="837816" y="32439"/>
                  <a:pt x="837816" y="32439"/>
                </a:cubicBezTo>
                <a:cubicBezTo>
                  <a:pt x="837333" y="32439"/>
                  <a:pt x="837333" y="33455"/>
                  <a:pt x="836850" y="33455"/>
                </a:cubicBezTo>
                <a:cubicBezTo>
                  <a:pt x="836850" y="32949"/>
                  <a:pt x="835884" y="32949"/>
                  <a:pt x="835884" y="32439"/>
                </a:cubicBezTo>
                <a:cubicBezTo>
                  <a:pt x="835884" y="32439"/>
                  <a:pt x="836850" y="31932"/>
                  <a:pt x="836367" y="31426"/>
                </a:cubicBezTo>
                <a:cubicBezTo>
                  <a:pt x="836367" y="30920"/>
                  <a:pt x="835401" y="30920"/>
                  <a:pt x="835401" y="30414"/>
                </a:cubicBezTo>
                <a:cubicBezTo>
                  <a:pt x="835401" y="30414"/>
                  <a:pt x="836367" y="29908"/>
                  <a:pt x="836367" y="29397"/>
                </a:cubicBezTo>
                <a:cubicBezTo>
                  <a:pt x="836367" y="28891"/>
                  <a:pt x="835401" y="28891"/>
                  <a:pt x="835401" y="28385"/>
                </a:cubicBezTo>
                <a:cubicBezTo>
                  <a:pt x="834919" y="28891"/>
                  <a:pt x="834436" y="29397"/>
                  <a:pt x="834436" y="29908"/>
                </a:cubicBezTo>
                <a:lnTo>
                  <a:pt x="833470" y="30920"/>
                </a:lnTo>
                <a:lnTo>
                  <a:pt x="832504" y="29908"/>
                </a:lnTo>
                <a:cubicBezTo>
                  <a:pt x="832504" y="29908"/>
                  <a:pt x="832987" y="28891"/>
                  <a:pt x="833470" y="28891"/>
                </a:cubicBezTo>
                <a:cubicBezTo>
                  <a:pt x="833470" y="28385"/>
                  <a:pt x="833953" y="27879"/>
                  <a:pt x="833953" y="27879"/>
                </a:cubicBezTo>
                <a:cubicBezTo>
                  <a:pt x="834436" y="27373"/>
                  <a:pt x="834919" y="26862"/>
                  <a:pt x="834919" y="26356"/>
                </a:cubicBezTo>
                <a:cubicBezTo>
                  <a:pt x="834919" y="26356"/>
                  <a:pt x="835884" y="25850"/>
                  <a:pt x="835884" y="25343"/>
                </a:cubicBezTo>
                <a:lnTo>
                  <a:pt x="834919" y="24331"/>
                </a:lnTo>
                <a:cubicBezTo>
                  <a:pt x="834436" y="24837"/>
                  <a:pt x="833953" y="25343"/>
                  <a:pt x="833953" y="25850"/>
                </a:cubicBezTo>
                <a:cubicBezTo>
                  <a:pt x="833470" y="26356"/>
                  <a:pt x="832987" y="27373"/>
                  <a:pt x="832022" y="27879"/>
                </a:cubicBezTo>
                <a:cubicBezTo>
                  <a:pt x="832022" y="27879"/>
                  <a:pt x="831539" y="26862"/>
                  <a:pt x="831056" y="26862"/>
                </a:cubicBezTo>
                <a:lnTo>
                  <a:pt x="830573" y="28385"/>
                </a:lnTo>
                <a:cubicBezTo>
                  <a:pt x="830573" y="28385"/>
                  <a:pt x="831056" y="28891"/>
                  <a:pt x="831539" y="28891"/>
                </a:cubicBezTo>
                <a:cubicBezTo>
                  <a:pt x="831539" y="29397"/>
                  <a:pt x="832504" y="29908"/>
                  <a:pt x="832504" y="29908"/>
                </a:cubicBezTo>
                <a:cubicBezTo>
                  <a:pt x="832022" y="29908"/>
                  <a:pt x="832022" y="30920"/>
                  <a:pt x="831539" y="30920"/>
                </a:cubicBezTo>
                <a:cubicBezTo>
                  <a:pt x="831539" y="30920"/>
                  <a:pt x="831056" y="30414"/>
                  <a:pt x="830573" y="30414"/>
                </a:cubicBezTo>
                <a:cubicBezTo>
                  <a:pt x="830090" y="30414"/>
                  <a:pt x="830090" y="31426"/>
                  <a:pt x="829607" y="31426"/>
                </a:cubicBezTo>
                <a:cubicBezTo>
                  <a:pt x="829607" y="31426"/>
                  <a:pt x="829125" y="30414"/>
                  <a:pt x="828642" y="30414"/>
                </a:cubicBezTo>
                <a:cubicBezTo>
                  <a:pt x="828642" y="30414"/>
                  <a:pt x="828159" y="31426"/>
                  <a:pt x="827676" y="31426"/>
                </a:cubicBezTo>
                <a:cubicBezTo>
                  <a:pt x="827676" y="31426"/>
                  <a:pt x="827193" y="30920"/>
                  <a:pt x="826710" y="30920"/>
                </a:cubicBezTo>
                <a:cubicBezTo>
                  <a:pt x="826710" y="30920"/>
                  <a:pt x="826227" y="31932"/>
                  <a:pt x="825744" y="31932"/>
                </a:cubicBezTo>
                <a:lnTo>
                  <a:pt x="825262" y="32949"/>
                </a:lnTo>
                <a:cubicBezTo>
                  <a:pt x="824779" y="32949"/>
                  <a:pt x="824296" y="31932"/>
                  <a:pt x="824296" y="31932"/>
                </a:cubicBezTo>
                <a:cubicBezTo>
                  <a:pt x="823813" y="32439"/>
                  <a:pt x="823330" y="32949"/>
                  <a:pt x="823330" y="33455"/>
                </a:cubicBezTo>
                <a:cubicBezTo>
                  <a:pt x="822847" y="33455"/>
                  <a:pt x="822847" y="34468"/>
                  <a:pt x="822364" y="34468"/>
                </a:cubicBezTo>
                <a:lnTo>
                  <a:pt x="821399" y="33455"/>
                </a:lnTo>
                <a:cubicBezTo>
                  <a:pt x="821399" y="32949"/>
                  <a:pt x="821882" y="32949"/>
                  <a:pt x="822364" y="32439"/>
                </a:cubicBezTo>
                <a:lnTo>
                  <a:pt x="822847" y="31426"/>
                </a:lnTo>
                <a:lnTo>
                  <a:pt x="821882" y="30414"/>
                </a:lnTo>
                <a:cubicBezTo>
                  <a:pt x="822364" y="29908"/>
                  <a:pt x="822364" y="29908"/>
                  <a:pt x="822847" y="29397"/>
                </a:cubicBezTo>
                <a:cubicBezTo>
                  <a:pt x="822847" y="28891"/>
                  <a:pt x="823330" y="28385"/>
                  <a:pt x="823330" y="28385"/>
                </a:cubicBezTo>
                <a:cubicBezTo>
                  <a:pt x="823813" y="27879"/>
                  <a:pt x="824296" y="28891"/>
                  <a:pt x="824779" y="28891"/>
                </a:cubicBezTo>
                <a:lnTo>
                  <a:pt x="825262" y="27879"/>
                </a:lnTo>
                <a:cubicBezTo>
                  <a:pt x="825744" y="27879"/>
                  <a:pt x="826227" y="28891"/>
                  <a:pt x="826710" y="28891"/>
                </a:cubicBezTo>
                <a:lnTo>
                  <a:pt x="827193" y="27879"/>
                </a:lnTo>
                <a:cubicBezTo>
                  <a:pt x="827193" y="27373"/>
                  <a:pt x="826227" y="26862"/>
                  <a:pt x="826227" y="26862"/>
                </a:cubicBezTo>
                <a:cubicBezTo>
                  <a:pt x="826227" y="26356"/>
                  <a:pt x="827193" y="25850"/>
                  <a:pt x="827193" y="25850"/>
                </a:cubicBezTo>
                <a:cubicBezTo>
                  <a:pt x="826710" y="25850"/>
                  <a:pt x="826227" y="24837"/>
                  <a:pt x="826227" y="24837"/>
                </a:cubicBezTo>
                <a:cubicBezTo>
                  <a:pt x="825744" y="24837"/>
                  <a:pt x="825262" y="25850"/>
                  <a:pt x="825262" y="25850"/>
                </a:cubicBezTo>
                <a:cubicBezTo>
                  <a:pt x="824779" y="25850"/>
                  <a:pt x="824296" y="24837"/>
                  <a:pt x="824296" y="24837"/>
                </a:cubicBezTo>
                <a:cubicBezTo>
                  <a:pt x="823813" y="24837"/>
                  <a:pt x="823813" y="26356"/>
                  <a:pt x="823330" y="26356"/>
                </a:cubicBezTo>
                <a:cubicBezTo>
                  <a:pt x="822847" y="26356"/>
                  <a:pt x="822364" y="25343"/>
                  <a:pt x="822364" y="25343"/>
                </a:cubicBezTo>
                <a:cubicBezTo>
                  <a:pt x="822364" y="25850"/>
                  <a:pt x="821399" y="26356"/>
                  <a:pt x="821399" y="26356"/>
                </a:cubicBezTo>
                <a:cubicBezTo>
                  <a:pt x="821399" y="26862"/>
                  <a:pt x="822364" y="26862"/>
                  <a:pt x="822364" y="27373"/>
                </a:cubicBezTo>
                <a:cubicBezTo>
                  <a:pt x="822364" y="27879"/>
                  <a:pt x="821882" y="27879"/>
                  <a:pt x="821882" y="28385"/>
                </a:cubicBezTo>
                <a:cubicBezTo>
                  <a:pt x="821399" y="28891"/>
                  <a:pt x="820916" y="29397"/>
                  <a:pt x="820916" y="29397"/>
                </a:cubicBezTo>
                <a:cubicBezTo>
                  <a:pt x="820916" y="29908"/>
                  <a:pt x="821882" y="30414"/>
                  <a:pt x="821882" y="30414"/>
                </a:cubicBezTo>
                <a:cubicBezTo>
                  <a:pt x="821882" y="30414"/>
                  <a:pt x="821399" y="31426"/>
                  <a:pt x="820916" y="31426"/>
                </a:cubicBezTo>
                <a:cubicBezTo>
                  <a:pt x="820916" y="31426"/>
                  <a:pt x="819950" y="30414"/>
                  <a:pt x="819950" y="30920"/>
                </a:cubicBezTo>
                <a:lnTo>
                  <a:pt x="818984" y="31932"/>
                </a:lnTo>
                <a:cubicBezTo>
                  <a:pt x="818984" y="31426"/>
                  <a:pt x="818019" y="31426"/>
                  <a:pt x="818019" y="30920"/>
                </a:cubicBezTo>
                <a:cubicBezTo>
                  <a:pt x="818019" y="30414"/>
                  <a:pt x="817053" y="30414"/>
                  <a:pt x="817053" y="29908"/>
                </a:cubicBezTo>
                <a:cubicBezTo>
                  <a:pt x="817053" y="29908"/>
                  <a:pt x="817536" y="29397"/>
                  <a:pt x="818019" y="28891"/>
                </a:cubicBezTo>
                <a:lnTo>
                  <a:pt x="818984" y="29908"/>
                </a:lnTo>
                <a:cubicBezTo>
                  <a:pt x="818984" y="29908"/>
                  <a:pt x="819467" y="28891"/>
                  <a:pt x="819950" y="28891"/>
                </a:cubicBezTo>
                <a:cubicBezTo>
                  <a:pt x="819950" y="28385"/>
                  <a:pt x="820433" y="27879"/>
                  <a:pt x="820433" y="27373"/>
                </a:cubicBezTo>
                <a:cubicBezTo>
                  <a:pt x="820433" y="27373"/>
                  <a:pt x="819950" y="26862"/>
                  <a:pt x="819467" y="26862"/>
                </a:cubicBezTo>
                <a:cubicBezTo>
                  <a:pt x="819467" y="26862"/>
                  <a:pt x="818984" y="27879"/>
                  <a:pt x="818501" y="27879"/>
                </a:cubicBezTo>
                <a:cubicBezTo>
                  <a:pt x="818501" y="27879"/>
                  <a:pt x="818019" y="26862"/>
                  <a:pt x="817536" y="26862"/>
                </a:cubicBezTo>
                <a:cubicBezTo>
                  <a:pt x="817536" y="26862"/>
                  <a:pt x="817053" y="27879"/>
                  <a:pt x="816570" y="27879"/>
                </a:cubicBezTo>
                <a:cubicBezTo>
                  <a:pt x="816570" y="28385"/>
                  <a:pt x="816087" y="27373"/>
                  <a:pt x="815604" y="27373"/>
                </a:cubicBezTo>
                <a:cubicBezTo>
                  <a:pt x="815604" y="27373"/>
                  <a:pt x="815122" y="27879"/>
                  <a:pt x="815122" y="28385"/>
                </a:cubicBezTo>
                <a:cubicBezTo>
                  <a:pt x="814639" y="28891"/>
                  <a:pt x="814156" y="28891"/>
                  <a:pt x="814156" y="29397"/>
                </a:cubicBezTo>
                <a:lnTo>
                  <a:pt x="813190" y="30414"/>
                </a:lnTo>
                <a:lnTo>
                  <a:pt x="812224" y="29908"/>
                </a:lnTo>
                <a:cubicBezTo>
                  <a:pt x="812224" y="29397"/>
                  <a:pt x="813190" y="28891"/>
                  <a:pt x="813190" y="28891"/>
                </a:cubicBezTo>
                <a:cubicBezTo>
                  <a:pt x="812707" y="28385"/>
                  <a:pt x="811741" y="27879"/>
                  <a:pt x="811741" y="27879"/>
                </a:cubicBezTo>
                <a:cubicBezTo>
                  <a:pt x="811741" y="27373"/>
                  <a:pt x="812707" y="26862"/>
                  <a:pt x="812707" y="26862"/>
                </a:cubicBezTo>
                <a:cubicBezTo>
                  <a:pt x="812707" y="26356"/>
                  <a:pt x="811741" y="25850"/>
                  <a:pt x="811741" y="25850"/>
                </a:cubicBezTo>
                <a:cubicBezTo>
                  <a:pt x="811259" y="25850"/>
                  <a:pt x="811259" y="26862"/>
                  <a:pt x="810776" y="26862"/>
                </a:cubicBezTo>
                <a:cubicBezTo>
                  <a:pt x="810776" y="27373"/>
                  <a:pt x="811741" y="27373"/>
                  <a:pt x="811741" y="27879"/>
                </a:cubicBezTo>
                <a:lnTo>
                  <a:pt x="811259" y="28891"/>
                </a:lnTo>
                <a:cubicBezTo>
                  <a:pt x="810776" y="29397"/>
                  <a:pt x="810293" y="29908"/>
                  <a:pt x="810293" y="29908"/>
                </a:cubicBezTo>
                <a:lnTo>
                  <a:pt x="809327" y="29397"/>
                </a:lnTo>
                <a:cubicBezTo>
                  <a:pt x="809327" y="28891"/>
                  <a:pt x="810293" y="28385"/>
                  <a:pt x="809810" y="27879"/>
                </a:cubicBezTo>
                <a:lnTo>
                  <a:pt x="808844" y="27373"/>
                </a:lnTo>
                <a:cubicBezTo>
                  <a:pt x="808844" y="26862"/>
                  <a:pt x="807878" y="26356"/>
                  <a:pt x="807878" y="26356"/>
                </a:cubicBezTo>
                <a:cubicBezTo>
                  <a:pt x="807878" y="26356"/>
                  <a:pt x="807396" y="27373"/>
                  <a:pt x="806913" y="27373"/>
                </a:cubicBezTo>
                <a:cubicBezTo>
                  <a:pt x="806913" y="27879"/>
                  <a:pt x="806430" y="28385"/>
                  <a:pt x="806430" y="28385"/>
                </a:cubicBezTo>
                <a:cubicBezTo>
                  <a:pt x="805947" y="28891"/>
                  <a:pt x="805464" y="29397"/>
                  <a:pt x="805464" y="29908"/>
                </a:cubicBezTo>
                <a:cubicBezTo>
                  <a:pt x="805464" y="29908"/>
                  <a:pt x="804981" y="30920"/>
                  <a:pt x="804498" y="30920"/>
                </a:cubicBezTo>
                <a:lnTo>
                  <a:pt x="803533" y="29908"/>
                </a:lnTo>
                <a:cubicBezTo>
                  <a:pt x="803050" y="29908"/>
                  <a:pt x="803050" y="30920"/>
                  <a:pt x="802567" y="30920"/>
                </a:cubicBezTo>
                <a:lnTo>
                  <a:pt x="801601" y="30414"/>
                </a:lnTo>
                <a:cubicBezTo>
                  <a:pt x="801601" y="29908"/>
                  <a:pt x="802567" y="29397"/>
                  <a:pt x="802567" y="28891"/>
                </a:cubicBezTo>
                <a:cubicBezTo>
                  <a:pt x="802567" y="28891"/>
                  <a:pt x="801601" y="28385"/>
                  <a:pt x="801118" y="28385"/>
                </a:cubicBezTo>
                <a:cubicBezTo>
                  <a:pt x="801118" y="28385"/>
                  <a:pt x="800635" y="27373"/>
                  <a:pt x="800153" y="27373"/>
                </a:cubicBezTo>
                <a:cubicBezTo>
                  <a:pt x="800153" y="27879"/>
                  <a:pt x="799187" y="28385"/>
                  <a:pt x="799187" y="28385"/>
                </a:cubicBezTo>
                <a:cubicBezTo>
                  <a:pt x="799670" y="28891"/>
                  <a:pt x="800635" y="28891"/>
                  <a:pt x="800635" y="29397"/>
                </a:cubicBezTo>
                <a:cubicBezTo>
                  <a:pt x="800635" y="29908"/>
                  <a:pt x="799670" y="29908"/>
                  <a:pt x="799670" y="30414"/>
                </a:cubicBezTo>
                <a:cubicBezTo>
                  <a:pt x="799670" y="30920"/>
                  <a:pt x="800635" y="30920"/>
                  <a:pt x="800635" y="31426"/>
                </a:cubicBezTo>
                <a:lnTo>
                  <a:pt x="800153" y="32439"/>
                </a:lnTo>
                <a:cubicBezTo>
                  <a:pt x="799670" y="32949"/>
                  <a:pt x="799187" y="33455"/>
                  <a:pt x="799187" y="33455"/>
                </a:cubicBezTo>
                <a:cubicBezTo>
                  <a:pt x="798221" y="32949"/>
                  <a:pt x="797738" y="32439"/>
                  <a:pt x="796772" y="31932"/>
                </a:cubicBezTo>
                <a:cubicBezTo>
                  <a:pt x="796772" y="31426"/>
                  <a:pt x="797738" y="30920"/>
                  <a:pt x="797738" y="30920"/>
                </a:cubicBezTo>
                <a:cubicBezTo>
                  <a:pt x="797738" y="30414"/>
                  <a:pt x="796772" y="30414"/>
                  <a:pt x="796772" y="29908"/>
                </a:cubicBezTo>
                <a:lnTo>
                  <a:pt x="797738" y="28891"/>
                </a:lnTo>
                <a:cubicBezTo>
                  <a:pt x="797255" y="28385"/>
                  <a:pt x="796772" y="28385"/>
                  <a:pt x="796290" y="27879"/>
                </a:cubicBezTo>
                <a:cubicBezTo>
                  <a:pt x="796290" y="27879"/>
                  <a:pt x="795807" y="27373"/>
                  <a:pt x="795324" y="26862"/>
                </a:cubicBezTo>
                <a:cubicBezTo>
                  <a:pt x="794841" y="27879"/>
                  <a:pt x="794358" y="28385"/>
                  <a:pt x="793875" y="29397"/>
                </a:cubicBezTo>
                <a:cubicBezTo>
                  <a:pt x="793875" y="29908"/>
                  <a:pt x="794841" y="29908"/>
                  <a:pt x="794841" y="30414"/>
                </a:cubicBezTo>
                <a:cubicBezTo>
                  <a:pt x="794841" y="30414"/>
                  <a:pt x="793875" y="30920"/>
                  <a:pt x="793875" y="31426"/>
                </a:cubicBezTo>
                <a:cubicBezTo>
                  <a:pt x="793875" y="31932"/>
                  <a:pt x="794841" y="31932"/>
                  <a:pt x="794841" y="32439"/>
                </a:cubicBezTo>
                <a:cubicBezTo>
                  <a:pt x="795324" y="32439"/>
                  <a:pt x="794358" y="32949"/>
                  <a:pt x="794358" y="33455"/>
                </a:cubicBezTo>
                <a:lnTo>
                  <a:pt x="795324" y="33961"/>
                </a:lnTo>
                <a:cubicBezTo>
                  <a:pt x="794841" y="34468"/>
                  <a:pt x="794841" y="34974"/>
                  <a:pt x="794358" y="35480"/>
                </a:cubicBezTo>
                <a:lnTo>
                  <a:pt x="793875" y="36497"/>
                </a:lnTo>
                <a:cubicBezTo>
                  <a:pt x="793392" y="36497"/>
                  <a:pt x="792427" y="35480"/>
                  <a:pt x="792427" y="35480"/>
                </a:cubicBezTo>
                <a:cubicBezTo>
                  <a:pt x="792427" y="35480"/>
                  <a:pt x="793392" y="34974"/>
                  <a:pt x="793392" y="34468"/>
                </a:cubicBezTo>
                <a:cubicBezTo>
                  <a:pt x="792910" y="33961"/>
                  <a:pt x="792910" y="33961"/>
                  <a:pt x="792427" y="33455"/>
                </a:cubicBezTo>
                <a:cubicBezTo>
                  <a:pt x="791944" y="33455"/>
                  <a:pt x="791461" y="32949"/>
                  <a:pt x="791461" y="32949"/>
                </a:cubicBezTo>
                <a:cubicBezTo>
                  <a:pt x="790978" y="32439"/>
                  <a:pt x="791944" y="31932"/>
                  <a:pt x="791944" y="31426"/>
                </a:cubicBezTo>
                <a:cubicBezTo>
                  <a:pt x="792427" y="31426"/>
                  <a:pt x="792910" y="30414"/>
                  <a:pt x="792910" y="30414"/>
                </a:cubicBezTo>
                <a:cubicBezTo>
                  <a:pt x="792910" y="30414"/>
                  <a:pt x="791944" y="29908"/>
                  <a:pt x="791944" y="29397"/>
                </a:cubicBezTo>
                <a:cubicBezTo>
                  <a:pt x="791461" y="29397"/>
                  <a:pt x="790978" y="28891"/>
                  <a:pt x="790978" y="28891"/>
                </a:cubicBezTo>
                <a:cubicBezTo>
                  <a:pt x="790495" y="28385"/>
                  <a:pt x="791461" y="27879"/>
                  <a:pt x="791461" y="27373"/>
                </a:cubicBezTo>
                <a:cubicBezTo>
                  <a:pt x="791461" y="27373"/>
                  <a:pt x="792427" y="26862"/>
                  <a:pt x="792427" y="26356"/>
                </a:cubicBezTo>
                <a:lnTo>
                  <a:pt x="791461" y="25850"/>
                </a:lnTo>
                <a:cubicBezTo>
                  <a:pt x="791461" y="25343"/>
                  <a:pt x="790495" y="24837"/>
                  <a:pt x="790012" y="24837"/>
                </a:cubicBezTo>
                <a:cubicBezTo>
                  <a:pt x="790012" y="25343"/>
                  <a:pt x="789530" y="25343"/>
                  <a:pt x="789530" y="25850"/>
                </a:cubicBezTo>
                <a:cubicBezTo>
                  <a:pt x="789530" y="25850"/>
                  <a:pt x="790495" y="26356"/>
                  <a:pt x="790495" y="26862"/>
                </a:cubicBezTo>
                <a:cubicBezTo>
                  <a:pt x="790495" y="26862"/>
                  <a:pt x="790012" y="27373"/>
                  <a:pt x="789530" y="27879"/>
                </a:cubicBezTo>
                <a:cubicBezTo>
                  <a:pt x="789530" y="28385"/>
                  <a:pt x="789047" y="28891"/>
                  <a:pt x="789047" y="28891"/>
                </a:cubicBezTo>
                <a:cubicBezTo>
                  <a:pt x="788564" y="28891"/>
                  <a:pt x="788081" y="27879"/>
                  <a:pt x="787598" y="28385"/>
                </a:cubicBezTo>
                <a:cubicBezTo>
                  <a:pt x="787598" y="28385"/>
                  <a:pt x="787115" y="28891"/>
                  <a:pt x="787115" y="29397"/>
                </a:cubicBezTo>
                <a:cubicBezTo>
                  <a:pt x="786632" y="29397"/>
                  <a:pt x="786150" y="29908"/>
                  <a:pt x="786150" y="30414"/>
                </a:cubicBezTo>
                <a:cubicBezTo>
                  <a:pt x="785667" y="30920"/>
                  <a:pt x="785667" y="30920"/>
                  <a:pt x="785184" y="31426"/>
                </a:cubicBezTo>
                <a:cubicBezTo>
                  <a:pt x="785184" y="31932"/>
                  <a:pt x="784218" y="32439"/>
                  <a:pt x="784701" y="32439"/>
                </a:cubicBezTo>
                <a:cubicBezTo>
                  <a:pt x="784701" y="32949"/>
                  <a:pt x="785184" y="33455"/>
                  <a:pt x="785667" y="33455"/>
                </a:cubicBezTo>
                <a:lnTo>
                  <a:pt x="786632" y="34468"/>
                </a:lnTo>
                <a:cubicBezTo>
                  <a:pt x="786632" y="34468"/>
                  <a:pt x="786150" y="35480"/>
                  <a:pt x="785667" y="35480"/>
                </a:cubicBezTo>
                <a:cubicBezTo>
                  <a:pt x="785667" y="35480"/>
                  <a:pt x="785184" y="34468"/>
                  <a:pt x="784701" y="34468"/>
                </a:cubicBezTo>
                <a:cubicBezTo>
                  <a:pt x="784701" y="34974"/>
                  <a:pt x="784218" y="35986"/>
                  <a:pt x="783735" y="35986"/>
                </a:cubicBezTo>
                <a:cubicBezTo>
                  <a:pt x="783735" y="35480"/>
                  <a:pt x="783252" y="34974"/>
                  <a:pt x="782770" y="34974"/>
                </a:cubicBezTo>
                <a:lnTo>
                  <a:pt x="781804" y="33961"/>
                </a:lnTo>
                <a:cubicBezTo>
                  <a:pt x="781321" y="33961"/>
                  <a:pt x="780838" y="32949"/>
                  <a:pt x="780838" y="33455"/>
                </a:cubicBezTo>
                <a:cubicBezTo>
                  <a:pt x="780355" y="33455"/>
                  <a:pt x="779872" y="33961"/>
                  <a:pt x="779872" y="34468"/>
                </a:cubicBezTo>
                <a:cubicBezTo>
                  <a:pt x="779390" y="34468"/>
                  <a:pt x="779390" y="34974"/>
                  <a:pt x="778907" y="35480"/>
                </a:cubicBezTo>
                <a:cubicBezTo>
                  <a:pt x="778907" y="35986"/>
                  <a:pt x="778424" y="35986"/>
                  <a:pt x="778424" y="36497"/>
                </a:cubicBezTo>
                <a:cubicBezTo>
                  <a:pt x="777941" y="36497"/>
                  <a:pt x="776975" y="35986"/>
                  <a:pt x="776975" y="35986"/>
                </a:cubicBezTo>
                <a:cubicBezTo>
                  <a:pt x="776975" y="35480"/>
                  <a:pt x="777941" y="34974"/>
                  <a:pt x="777941" y="34468"/>
                </a:cubicBezTo>
                <a:lnTo>
                  <a:pt x="776975" y="33961"/>
                </a:lnTo>
                <a:cubicBezTo>
                  <a:pt x="776975" y="33455"/>
                  <a:pt x="777458" y="32949"/>
                  <a:pt x="777458" y="32439"/>
                </a:cubicBezTo>
                <a:cubicBezTo>
                  <a:pt x="777941" y="32439"/>
                  <a:pt x="778424" y="31932"/>
                  <a:pt x="778424" y="31426"/>
                </a:cubicBezTo>
                <a:lnTo>
                  <a:pt x="779390" y="30414"/>
                </a:lnTo>
                <a:lnTo>
                  <a:pt x="778424" y="29397"/>
                </a:lnTo>
                <a:cubicBezTo>
                  <a:pt x="777941" y="29397"/>
                  <a:pt x="777458" y="28891"/>
                  <a:pt x="776975" y="28385"/>
                </a:cubicBezTo>
                <a:lnTo>
                  <a:pt x="776010" y="27879"/>
                </a:lnTo>
                <a:lnTo>
                  <a:pt x="776975" y="26862"/>
                </a:lnTo>
                <a:cubicBezTo>
                  <a:pt x="776975" y="26356"/>
                  <a:pt x="777941" y="25850"/>
                  <a:pt x="777941" y="25343"/>
                </a:cubicBezTo>
                <a:cubicBezTo>
                  <a:pt x="777458" y="25343"/>
                  <a:pt x="776975" y="24837"/>
                  <a:pt x="776492" y="24837"/>
                </a:cubicBezTo>
                <a:cubicBezTo>
                  <a:pt x="776492" y="24331"/>
                  <a:pt x="776010" y="24331"/>
                  <a:pt x="775527" y="23825"/>
                </a:cubicBezTo>
                <a:cubicBezTo>
                  <a:pt x="775527" y="24331"/>
                  <a:pt x="775044" y="24331"/>
                  <a:pt x="774561" y="24837"/>
                </a:cubicBezTo>
                <a:cubicBezTo>
                  <a:pt x="774561" y="25343"/>
                  <a:pt x="774078" y="25850"/>
                  <a:pt x="774078" y="25850"/>
                </a:cubicBezTo>
                <a:cubicBezTo>
                  <a:pt x="774078" y="26356"/>
                  <a:pt x="773112" y="26862"/>
                  <a:pt x="773112" y="27373"/>
                </a:cubicBezTo>
                <a:lnTo>
                  <a:pt x="774078" y="27879"/>
                </a:lnTo>
                <a:cubicBezTo>
                  <a:pt x="774078" y="28385"/>
                  <a:pt x="773595" y="28891"/>
                  <a:pt x="773595" y="29397"/>
                </a:cubicBezTo>
                <a:cubicBezTo>
                  <a:pt x="773112" y="29397"/>
                  <a:pt x="772630" y="29908"/>
                  <a:pt x="772630" y="30414"/>
                </a:cubicBezTo>
                <a:lnTo>
                  <a:pt x="773595" y="30920"/>
                </a:lnTo>
                <a:cubicBezTo>
                  <a:pt x="773595" y="31426"/>
                  <a:pt x="773112" y="32439"/>
                  <a:pt x="772630" y="32439"/>
                </a:cubicBezTo>
                <a:cubicBezTo>
                  <a:pt x="772630" y="32439"/>
                  <a:pt x="772147" y="31426"/>
                  <a:pt x="771664" y="31426"/>
                </a:cubicBezTo>
                <a:cubicBezTo>
                  <a:pt x="771664" y="31426"/>
                  <a:pt x="771181" y="32439"/>
                  <a:pt x="770698" y="32439"/>
                </a:cubicBezTo>
                <a:cubicBezTo>
                  <a:pt x="770698" y="32949"/>
                  <a:pt x="770215" y="33455"/>
                  <a:pt x="770215" y="33455"/>
                </a:cubicBezTo>
                <a:cubicBezTo>
                  <a:pt x="770215" y="33961"/>
                  <a:pt x="771181" y="34468"/>
                  <a:pt x="771181" y="34468"/>
                </a:cubicBezTo>
                <a:cubicBezTo>
                  <a:pt x="770698" y="35480"/>
                  <a:pt x="770215" y="35986"/>
                  <a:pt x="769732" y="37003"/>
                </a:cubicBezTo>
                <a:cubicBezTo>
                  <a:pt x="768767" y="35986"/>
                  <a:pt x="768284" y="35480"/>
                  <a:pt x="767318" y="34974"/>
                </a:cubicBezTo>
                <a:lnTo>
                  <a:pt x="766352" y="34468"/>
                </a:lnTo>
                <a:cubicBezTo>
                  <a:pt x="766352" y="33961"/>
                  <a:pt x="767318" y="33455"/>
                  <a:pt x="767318" y="32949"/>
                </a:cubicBezTo>
                <a:cubicBezTo>
                  <a:pt x="766835" y="32949"/>
                  <a:pt x="766352" y="32439"/>
                  <a:pt x="765870" y="32439"/>
                </a:cubicBezTo>
                <a:cubicBezTo>
                  <a:pt x="765870" y="31932"/>
                  <a:pt x="766835" y="31426"/>
                  <a:pt x="766835" y="30920"/>
                </a:cubicBezTo>
                <a:lnTo>
                  <a:pt x="765870" y="30414"/>
                </a:lnTo>
                <a:cubicBezTo>
                  <a:pt x="765870" y="29908"/>
                  <a:pt x="766835" y="29397"/>
                  <a:pt x="766835" y="28891"/>
                </a:cubicBezTo>
                <a:cubicBezTo>
                  <a:pt x="766352" y="28891"/>
                  <a:pt x="765387" y="28385"/>
                  <a:pt x="765387" y="28385"/>
                </a:cubicBezTo>
                <a:cubicBezTo>
                  <a:pt x="765387" y="27879"/>
                  <a:pt x="766352" y="27373"/>
                  <a:pt x="766352" y="26862"/>
                </a:cubicBezTo>
                <a:lnTo>
                  <a:pt x="765387" y="26356"/>
                </a:lnTo>
                <a:cubicBezTo>
                  <a:pt x="764904" y="25850"/>
                  <a:pt x="764421" y="25850"/>
                  <a:pt x="764421" y="25343"/>
                </a:cubicBezTo>
                <a:cubicBezTo>
                  <a:pt x="763938" y="25850"/>
                  <a:pt x="763455" y="26356"/>
                  <a:pt x="763455" y="26356"/>
                </a:cubicBezTo>
                <a:cubicBezTo>
                  <a:pt x="762973" y="26862"/>
                  <a:pt x="762490" y="27373"/>
                  <a:pt x="762490" y="27879"/>
                </a:cubicBezTo>
                <a:lnTo>
                  <a:pt x="763455" y="28385"/>
                </a:lnTo>
                <a:cubicBezTo>
                  <a:pt x="763455" y="28891"/>
                  <a:pt x="762973" y="29397"/>
                  <a:pt x="762973" y="29397"/>
                </a:cubicBezTo>
                <a:cubicBezTo>
                  <a:pt x="762490" y="29908"/>
                  <a:pt x="762007" y="30414"/>
                  <a:pt x="762007" y="30920"/>
                </a:cubicBezTo>
                <a:cubicBezTo>
                  <a:pt x="761524" y="30920"/>
                  <a:pt x="761524" y="31426"/>
                  <a:pt x="761041" y="31932"/>
                </a:cubicBezTo>
                <a:cubicBezTo>
                  <a:pt x="760558" y="32439"/>
                  <a:pt x="760075" y="33455"/>
                  <a:pt x="759593" y="33961"/>
                </a:cubicBezTo>
                <a:cubicBezTo>
                  <a:pt x="759110" y="33961"/>
                  <a:pt x="758627" y="33455"/>
                  <a:pt x="758627" y="33455"/>
                </a:cubicBezTo>
                <a:cubicBezTo>
                  <a:pt x="758144" y="32949"/>
                  <a:pt x="757661" y="32949"/>
                  <a:pt x="757178" y="32439"/>
                </a:cubicBezTo>
                <a:cubicBezTo>
                  <a:pt x="757178" y="31932"/>
                  <a:pt x="756695" y="31932"/>
                  <a:pt x="756213" y="31426"/>
                </a:cubicBezTo>
                <a:lnTo>
                  <a:pt x="757178" y="30414"/>
                </a:lnTo>
                <a:lnTo>
                  <a:pt x="756213" y="29397"/>
                </a:lnTo>
                <a:cubicBezTo>
                  <a:pt x="756213" y="29397"/>
                  <a:pt x="756695" y="28891"/>
                  <a:pt x="756695" y="28385"/>
                </a:cubicBezTo>
                <a:cubicBezTo>
                  <a:pt x="757178" y="27879"/>
                  <a:pt x="757178" y="27879"/>
                  <a:pt x="757661" y="27373"/>
                </a:cubicBezTo>
                <a:cubicBezTo>
                  <a:pt x="758144" y="26862"/>
                  <a:pt x="758144" y="26356"/>
                  <a:pt x="758627" y="26356"/>
                </a:cubicBezTo>
                <a:cubicBezTo>
                  <a:pt x="758627" y="25850"/>
                  <a:pt x="759110" y="25343"/>
                  <a:pt x="759110" y="24837"/>
                </a:cubicBezTo>
                <a:cubicBezTo>
                  <a:pt x="759593" y="24837"/>
                  <a:pt x="758144" y="24331"/>
                  <a:pt x="758144" y="24331"/>
                </a:cubicBezTo>
                <a:cubicBezTo>
                  <a:pt x="757661" y="24837"/>
                  <a:pt x="757178" y="25850"/>
                  <a:pt x="756695" y="26356"/>
                </a:cubicBezTo>
                <a:cubicBezTo>
                  <a:pt x="756213" y="26862"/>
                  <a:pt x="756213" y="27373"/>
                  <a:pt x="755730" y="27373"/>
                </a:cubicBezTo>
                <a:cubicBezTo>
                  <a:pt x="755730" y="27879"/>
                  <a:pt x="754764" y="26862"/>
                  <a:pt x="754764" y="26862"/>
                </a:cubicBezTo>
                <a:cubicBezTo>
                  <a:pt x="754281" y="26862"/>
                  <a:pt x="753798" y="27879"/>
                  <a:pt x="753798" y="27879"/>
                </a:cubicBezTo>
                <a:cubicBezTo>
                  <a:pt x="753798" y="28385"/>
                  <a:pt x="753315" y="28385"/>
                  <a:pt x="752833" y="28891"/>
                </a:cubicBezTo>
                <a:cubicBezTo>
                  <a:pt x="752833" y="29397"/>
                  <a:pt x="752350" y="29908"/>
                  <a:pt x="752350" y="29908"/>
                </a:cubicBezTo>
                <a:cubicBezTo>
                  <a:pt x="752350" y="30414"/>
                  <a:pt x="753315" y="30920"/>
                  <a:pt x="753315" y="30920"/>
                </a:cubicBezTo>
                <a:cubicBezTo>
                  <a:pt x="753315" y="31426"/>
                  <a:pt x="752350" y="31932"/>
                  <a:pt x="752350" y="31932"/>
                </a:cubicBezTo>
                <a:cubicBezTo>
                  <a:pt x="752833" y="31932"/>
                  <a:pt x="753315" y="32949"/>
                  <a:pt x="753315" y="32949"/>
                </a:cubicBezTo>
                <a:lnTo>
                  <a:pt x="752833" y="33961"/>
                </a:lnTo>
                <a:cubicBezTo>
                  <a:pt x="752350" y="33961"/>
                  <a:pt x="751867" y="33455"/>
                  <a:pt x="751867" y="33455"/>
                </a:cubicBezTo>
                <a:cubicBezTo>
                  <a:pt x="751384" y="32949"/>
                  <a:pt x="750418" y="32439"/>
                  <a:pt x="750418" y="32439"/>
                </a:cubicBezTo>
                <a:cubicBezTo>
                  <a:pt x="750418" y="31932"/>
                  <a:pt x="751384" y="31426"/>
                  <a:pt x="751384" y="31426"/>
                </a:cubicBezTo>
                <a:cubicBezTo>
                  <a:pt x="751384" y="30920"/>
                  <a:pt x="750418" y="30920"/>
                  <a:pt x="750418" y="30414"/>
                </a:cubicBezTo>
                <a:cubicBezTo>
                  <a:pt x="750418" y="29908"/>
                  <a:pt x="751384" y="29397"/>
                  <a:pt x="751384" y="29397"/>
                </a:cubicBezTo>
                <a:cubicBezTo>
                  <a:pt x="750901" y="28891"/>
                  <a:pt x="749935" y="28891"/>
                  <a:pt x="749935" y="28385"/>
                </a:cubicBezTo>
                <a:cubicBezTo>
                  <a:pt x="749935" y="27879"/>
                  <a:pt x="748970" y="27879"/>
                  <a:pt x="748970" y="27373"/>
                </a:cubicBezTo>
                <a:cubicBezTo>
                  <a:pt x="748970" y="27879"/>
                  <a:pt x="748004" y="28385"/>
                  <a:pt x="748004" y="28891"/>
                </a:cubicBezTo>
                <a:lnTo>
                  <a:pt x="749453" y="29397"/>
                </a:lnTo>
                <a:cubicBezTo>
                  <a:pt x="749453" y="29908"/>
                  <a:pt x="748487" y="30414"/>
                  <a:pt x="748487" y="30414"/>
                </a:cubicBezTo>
                <a:cubicBezTo>
                  <a:pt x="748487" y="30920"/>
                  <a:pt x="748004" y="31932"/>
                  <a:pt x="747521" y="31932"/>
                </a:cubicBezTo>
                <a:lnTo>
                  <a:pt x="746555" y="30920"/>
                </a:lnTo>
                <a:cubicBezTo>
                  <a:pt x="746073" y="30920"/>
                  <a:pt x="746073" y="31932"/>
                  <a:pt x="745590" y="31932"/>
                </a:cubicBezTo>
                <a:cubicBezTo>
                  <a:pt x="745107" y="31932"/>
                  <a:pt x="745107" y="31426"/>
                  <a:pt x="744624" y="31426"/>
                </a:cubicBezTo>
                <a:cubicBezTo>
                  <a:pt x="744141" y="30920"/>
                  <a:pt x="743658" y="30414"/>
                  <a:pt x="743658" y="30414"/>
                </a:cubicBezTo>
                <a:cubicBezTo>
                  <a:pt x="743658" y="29908"/>
                  <a:pt x="744624" y="29397"/>
                  <a:pt x="744141" y="29397"/>
                </a:cubicBezTo>
                <a:cubicBezTo>
                  <a:pt x="744141" y="28891"/>
                  <a:pt x="743175" y="28385"/>
                  <a:pt x="743175" y="28385"/>
                </a:cubicBezTo>
                <a:cubicBezTo>
                  <a:pt x="743175" y="28385"/>
                  <a:pt x="742693" y="27373"/>
                  <a:pt x="742210" y="27373"/>
                </a:cubicBezTo>
                <a:cubicBezTo>
                  <a:pt x="742210" y="27373"/>
                  <a:pt x="741727" y="28385"/>
                  <a:pt x="741244" y="28385"/>
                </a:cubicBezTo>
                <a:cubicBezTo>
                  <a:pt x="741244" y="28891"/>
                  <a:pt x="740761" y="29397"/>
                  <a:pt x="740761" y="29908"/>
                </a:cubicBezTo>
                <a:lnTo>
                  <a:pt x="741727" y="30414"/>
                </a:lnTo>
                <a:cubicBezTo>
                  <a:pt x="741244" y="30920"/>
                  <a:pt x="741244" y="31426"/>
                  <a:pt x="740761" y="31932"/>
                </a:cubicBezTo>
                <a:lnTo>
                  <a:pt x="739796" y="30920"/>
                </a:lnTo>
                <a:cubicBezTo>
                  <a:pt x="739313" y="30414"/>
                  <a:pt x="738830" y="29908"/>
                  <a:pt x="738830" y="29908"/>
                </a:cubicBezTo>
                <a:cubicBezTo>
                  <a:pt x="738347" y="29908"/>
                  <a:pt x="737864" y="28891"/>
                  <a:pt x="737381" y="28891"/>
                </a:cubicBezTo>
                <a:lnTo>
                  <a:pt x="736898" y="30414"/>
                </a:lnTo>
                <a:cubicBezTo>
                  <a:pt x="736415" y="29908"/>
                  <a:pt x="735933" y="29397"/>
                  <a:pt x="735450" y="29397"/>
                </a:cubicBezTo>
                <a:cubicBezTo>
                  <a:pt x="735450" y="28891"/>
                  <a:pt x="736415" y="28385"/>
                  <a:pt x="736415" y="28385"/>
                </a:cubicBezTo>
                <a:cubicBezTo>
                  <a:pt x="736415" y="27879"/>
                  <a:pt x="737381" y="27373"/>
                  <a:pt x="737381" y="27373"/>
                </a:cubicBezTo>
                <a:cubicBezTo>
                  <a:pt x="737381" y="26862"/>
                  <a:pt x="736415" y="26356"/>
                  <a:pt x="736415" y="26356"/>
                </a:cubicBezTo>
                <a:cubicBezTo>
                  <a:pt x="735933" y="25850"/>
                  <a:pt x="735450" y="25850"/>
                  <a:pt x="734967" y="25343"/>
                </a:cubicBezTo>
                <a:cubicBezTo>
                  <a:pt x="734484" y="26356"/>
                  <a:pt x="734001" y="26862"/>
                  <a:pt x="733518" y="27879"/>
                </a:cubicBezTo>
                <a:cubicBezTo>
                  <a:pt x="733035" y="27879"/>
                  <a:pt x="733035" y="28385"/>
                  <a:pt x="732553" y="28891"/>
                </a:cubicBezTo>
                <a:cubicBezTo>
                  <a:pt x="732070" y="29397"/>
                  <a:pt x="731587" y="30414"/>
                  <a:pt x="731104" y="30920"/>
                </a:cubicBezTo>
                <a:cubicBezTo>
                  <a:pt x="730621" y="31426"/>
                  <a:pt x="730621" y="31932"/>
                  <a:pt x="730138" y="31932"/>
                </a:cubicBezTo>
                <a:cubicBezTo>
                  <a:pt x="729655" y="31932"/>
                  <a:pt x="729655" y="31426"/>
                  <a:pt x="729172" y="31426"/>
                </a:cubicBezTo>
                <a:cubicBezTo>
                  <a:pt x="728690" y="30920"/>
                  <a:pt x="728207" y="30920"/>
                  <a:pt x="728207" y="30414"/>
                </a:cubicBezTo>
                <a:cubicBezTo>
                  <a:pt x="728207" y="30414"/>
                  <a:pt x="729172" y="29397"/>
                  <a:pt x="728690" y="29397"/>
                </a:cubicBezTo>
                <a:lnTo>
                  <a:pt x="727724" y="28385"/>
                </a:lnTo>
                <a:lnTo>
                  <a:pt x="727241" y="29397"/>
                </a:lnTo>
                <a:cubicBezTo>
                  <a:pt x="726758" y="29908"/>
                  <a:pt x="726275" y="30414"/>
                  <a:pt x="726275" y="30920"/>
                </a:cubicBezTo>
                <a:lnTo>
                  <a:pt x="727241" y="31426"/>
                </a:lnTo>
                <a:cubicBezTo>
                  <a:pt x="727241" y="31932"/>
                  <a:pt x="726758" y="32439"/>
                  <a:pt x="726275" y="32949"/>
                </a:cubicBezTo>
                <a:cubicBezTo>
                  <a:pt x="726275" y="32949"/>
                  <a:pt x="725792" y="33455"/>
                  <a:pt x="725792" y="33961"/>
                </a:cubicBezTo>
                <a:cubicBezTo>
                  <a:pt x="725309" y="34468"/>
                  <a:pt x="724827" y="34468"/>
                  <a:pt x="724827" y="34974"/>
                </a:cubicBezTo>
                <a:cubicBezTo>
                  <a:pt x="724827" y="34974"/>
                  <a:pt x="724344" y="35986"/>
                  <a:pt x="723861" y="35986"/>
                </a:cubicBezTo>
                <a:lnTo>
                  <a:pt x="722895" y="35480"/>
                </a:lnTo>
                <a:cubicBezTo>
                  <a:pt x="722895" y="34974"/>
                  <a:pt x="723378" y="34468"/>
                  <a:pt x="723861" y="33961"/>
                </a:cubicBezTo>
                <a:lnTo>
                  <a:pt x="724344" y="32949"/>
                </a:lnTo>
                <a:lnTo>
                  <a:pt x="723378" y="31932"/>
                </a:lnTo>
                <a:cubicBezTo>
                  <a:pt x="723378" y="31932"/>
                  <a:pt x="722895" y="33455"/>
                  <a:pt x="722412" y="33455"/>
                </a:cubicBezTo>
                <a:cubicBezTo>
                  <a:pt x="722412" y="33455"/>
                  <a:pt x="721929" y="32439"/>
                  <a:pt x="721447" y="32439"/>
                </a:cubicBezTo>
                <a:cubicBezTo>
                  <a:pt x="721929" y="31932"/>
                  <a:pt x="721929" y="31426"/>
                  <a:pt x="722412" y="31426"/>
                </a:cubicBezTo>
                <a:cubicBezTo>
                  <a:pt x="722412" y="30920"/>
                  <a:pt x="722895" y="30414"/>
                  <a:pt x="723378" y="29908"/>
                </a:cubicBezTo>
                <a:lnTo>
                  <a:pt x="721929" y="29397"/>
                </a:lnTo>
                <a:cubicBezTo>
                  <a:pt x="721929" y="28891"/>
                  <a:pt x="722895" y="28385"/>
                  <a:pt x="722895" y="28385"/>
                </a:cubicBezTo>
                <a:cubicBezTo>
                  <a:pt x="722895" y="27879"/>
                  <a:pt x="723378" y="27373"/>
                  <a:pt x="723861" y="26862"/>
                </a:cubicBezTo>
                <a:cubicBezTo>
                  <a:pt x="723861" y="26862"/>
                  <a:pt x="724344" y="26356"/>
                  <a:pt x="724827" y="25850"/>
                </a:cubicBezTo>
                <a:cubicBezTo>
                  <a:pt x="724344" y="25850"/>
                  <a:pt x="723861" y="24837"/>
                  <a:pt x="723378" y="24837"/>
                </a:cubicBezTo>
                <a:cubicBezTo>
                  <a:pt x="723378" y="25343"/>
                  <a:pt x="722895" y="25850"/>
                  <a:pt x="722895" y="26356"/>
                </a:cubicBezTo>
                <a:cubicBezTo>
                  <a:pt x="722412" y="26356"/>
                  <a:pt x="721929" y="26862"/>
                  <a:pt x="721929" y="27373"/>
                </a:cubicBezTo>
                <a:cubicBezTo>
                  <a:pt x="721447" y="27879"/>
                  <a:pt x="721447" y="27879"/>
                  <a:pt x="720964" y="28385"/>
                </a:cubicBezTo>
                <a:cubicBezTo>
                  <a:pt x="720481" y="29397"/>
                  <a:pt x="719998" y="29908"/>
                  <a:pt x="719515" y="30920"/>
                </a:cubicBezTo>
                <a:cubicBezTo>
                  <a:pt x="719515" y="30414"/>
                  <a:pt x="718066" y="29908"/>
                  <a:pt x="718549" y="29908"/>
                </a:cubicBezTo>
                <a:cubicBezTo>
                  <a:pt x="718549" y="29397"/>
                  <a:pt x="719032" y="28891"/>
                  <a:pt x="719032" y="28891"/>
                </a:cubicBezTo>
                <a:cubicBezTo>
                  <a:pt x="719515" y="28385"/>
                  <a:pt x="719998" y="27879"/>
                  <a:pt x="719998" y="27373"/>
                </a:cubicBezTo>
                <a:lnTo>
                  <a:pt x="719032" y="26862"/>
                </a:lnTo>
                <a:cubicBezTo>
                  <a:pt x="719032" y="26356"/>
                  <a:pt x="719515" y="25850"/>
                  <a:pt x="719515" y="25343"/>
                </a:cubicBezTo>
                <a:cubicBezTo>
                  <a:pt x="719998" y="25343"/>
                  <a:pt x="720481" y="24837"/>
                  <a:pt x="720481" y="24331"/>
                </a:cubicBezTo>
                <a:cubicBezTo>
                  <a:pt x="719998" y="24331"/>
                  <a:pt x="719998" y="23314"/>
                  <a:pt x="719515" y="23314"/>
                </a:cubicBezTo>
                <a:cubicBezTo>
                  <a:pt x="719515" y="23825"/>
                  <a:pt x="718549" y="24331"/>
                  <a:pt x="718549" y="24837"/>
                </a:cubicBezTo>
                <a:cubicBezTo>
                  <a:pt x="718549" y="24837"/>
                  <a:pt x="718066" y="25343"/>
                  <a:pt x="717584" y="25850"/>
                </a:cubicBezTo>
                <a:cubicBezTo>
                  <a:pt x="717584" y="26356"/>
                  <a:pt x="717101" y="26356"/>
                  <a:pt x="717101" y="26862"/>
                </a:cubicBezTo>
                <a:cubicBezTo>
                  <a:pt x="716618" y="27373"/>
                  <a:pt x="716618" y="27879"/>
                  <a:pt x="716135" y="27879"/>
                </a:cubicBezTo>
                <a:cubicBezTo>
                  <a:pt x="716135" y="28385"/>
                  <a:pt x="715169" y="28891"/>
                  <a:pt x="715169" y="29397"/>
                </a:cubicBezTo>
                <a:lnTo>
                  <a:pt x="716618" y="29908"/>
                </a:lnTo>
                <a:cubicBezTo>
                  <a:pt x="716135" y="30414"/>
                  <a:pt x="715652" y="30920"/>
                  <a:pt x="715652" y="31426"/>
                </a:cubicBezTo>
                <a:cubicBezTo>
                  <a:pt x="715169" y="31426"/>
                  <a:pt x="715169" y="31932"/>
                  <a:pt x="714686" y="32439"/>
                </a:cubicBezTo>
                <a:lnTo>
                  <a:pt x="713721" y="31426"/>
                </a:lnTo>
                <a:cubicBezTo>
                  <a:pt x="713238" y="32439"/>
                  <a:pt x="712755" y="32949"/>
                  <a:pt x="712272" y="33961"/>
                </a:cubicBezTo>
                <a:cubicBezTo>
                  <a:pt x="711789" y="33455"/>
                  <a:pt x="710824" y="32949"/>
                  <a:pt x="710824" y="32949"/>
                </a:cubicBezTo>
                <a:cubicBezTo>
                  <a:pt x="710824" y="32439"/>
                  <a:pt x="711789" y="31932"/>
                  <a:pt x="711789" y="31932"/>
                </a:cubicBezTo>
                <a:cubicBezTo>
                  <a:pt x="711789" y="31426"/>
                  <a:pt x="710824" y="30920"/>
                  <a:pt x="710824" y="30920"/>
                </a:cubicBezTo>
                <a:lnTo>
                  <a:pt x="709858" y="31932"/>
                </a:lnTo>
                <a:cubicBezTo>
                  <a:pt x="709858" y="31932"/>
                  <a:pt x="708892" y="31426"/>
                  <a:pt x="708892" y="30920"/>
                </a:cubicBezTo>
                <a:lnTo>
                  <a:pt x="709858" y="29908"/>
                </a:lnTo>
                <a:cubicBezTo>
                  <a:pt x="709375" y="29908"/>
                  <a:pt x="708892" y="29397"/>
                  <a:pt x="708409" y="29397"/>
                </a:cubicBezTo>
                <a:cubicBezTo>
                  <a:pt x="708409" y="28891"/>
                  <a:pt x="707926" y="30414"/>
                  <a:pt x="707926" y="30414"/>
                </a:cubicBezTo>
                <a:cubicBezTo>
                  <a:pt x="707443" y="30414"/>
                  <a:pt x="706961" y="29397"/>
                  <a:pt x="706478" y="29397"/>
                </a:cubicBezTo>
                <a:cubicBezTo>
                  <a:pt x="705995" y="30414"/>
                  <a:pt x="705512" y="30920"/>
                  <a:pt x="705029" y="31426"/>
                </a:cubicBezTo>
                <a:cubicBezTo>
                  <a:pt x="704546" y="31932"/>
                  <a:pt x="704546" y="32439"/>
                  <a:pt x="704063" y="32949"/>
                </a:cubicBezTo>
                <a:cubicBezTo>
                  <a:pt x="704063" y="32949"/>
                  <a:pt x="703581" y="33455"/>
                  <a:pt x="703581" y="33961"/>
                </a:cubicBezTo>
                <a:cubicBezTo>
                  <a:pt x="703098" y="33961"/>
                  <a:pt x="702615" y="34974"/>
                  <a:pt x="702615" y="34974"/>
                </a:cubicBezTo>
                <a:cubicBezTo>
                  <a:pt x="702615" y="35480"/>
                  <a:pt x="703581" y="35986"/>
                  <a:pt x="703581" y="35986"/>
                </a:cubicBezTo>
                <a:cubicBezTo>
                  <a:pt x="703581" y="36497"/>
                  <a:pt x="703098" y="37003"/>
                  <a:pt x="702615" y="37003"/>
                </a:cubicBezTo>
                <a:cubicBezTo>
                  <a:pt x="702615" y="37509"/>
                  <a:pt x="702132" y="38015"/>
                  <a:pt x="702132" y="38015"/>
                </a:cubicBezTo>
                <a:cubicBezTo>
                  <a:pt x="701166" y="37509"/>
                  <a:pt x="700683" y="37003"/>
                  <a:pt x="699718" y="36497"/>
                </a:cubicBezTo>
                <a:cubicBezTo>
                  <a:pt x="699718" y="35986"/>
                  <a:pt x="700683" y="35480"/>
                  <a:pt x="700683" y="35480"/>
                </a:cubicBezTo>
                <a:cubicBezTo>
                  <a:pt x="700683" y="34974"/>
                  <a:pt x="699718" y="34468"/>
                  <a:pt x="699718" y="34468"/>
                </a:cubicBezTo>
                <a:cubicBezTo>
                  <a:pt x="699235" y="33961"/>
                  <a:pt x="698752" y="33961"/>
                  <a:pt x="698269" y="33455"/>
                </a:cubicBezTo>
                <a:cubicBezTo>
                  <a:pt x="698269" y="33455"/>
                  <a:pt x="697786" y="32949"/>
                  <a:pt x="697303" y="32949"/>
                </a:cubicBezTo>
                <a:cubicBezTo>
                  <a:pt x="696821" y="32439"/>
                  <a:pt x="696821" y="31932"/>
                  <a:pt x="696338" y="31932"/>
                </a:cubicBezTo>
                <a:lnTo>
                  <a:pt x="695372" y="30920"/>
                </a:lnTo>
                <a:lnTo>
                  <a:pt x="695855" y="29908"/>
                </a:lnTo>
                <a:cubicBezTo>
                  <a:pt x="696338" y="29397"/>
                  <a:pt x="696821" y="28891"/>
                  <a:pt x="696821" y="28891"/>
                </a:cubicBezTo>
                <a:cubicBezTo>
                  <a:pt x="697303" y="28891"/>
                  <a:pt x="697786" y="29397"/>
                  <a:pt x="697786" y="29397"/>
                </a:cubicBezTo>
                <a:cubicBezTo>
                  <a:pt x="698269" y="29397"/>
                  <a:pt x="698269" y="28385"/>
                  <a:pt x="698752" y="28385"/>
                </a:cubicBezTo>
                <a:cubicBezTo>
                  <a:pt x="698269" y="27879"/>
                  <a:pt x="697303" y="27373"/>
                  <a:pt x="696821" y="26862"/>
                </a:cubicBezTo>
                <a:cubicBezTo>
                  <a:pt x="696338" y="26862"/>
                  <a:pt x="696338" y="27879"/>
                  <a:pt x="695855" y="27879"/>
                </a:cubicBezTo>
                <a:lnTo>
                  <a:pt x="694889" y="26862"/>
                </a:lnTo>
                <a:cubicBezTo>
                  <a:pt x="694406" y="27373"/>
                  <a:pt x="693923" y="27879"/>
                  <a:pt x="693923" y="28385"/>
                </a:cubicBezTo>
                <a:cubicBezTo>
                  <a:pt x="693441" y="28385"/>
                  <a:pt x="693441" y="28891"/>
                  <a:pt x="692958" y="29397"/>
                </a:cubicBezTo>
                <a:cubicBezTo>
                  <a:pt x="692958" y="29908"/>
                  <a:pt x="692475" y="29908"/>
                  <a:pt x="692475" y="30414"/>
                </a:cubicBezTo>
                <a:cubicBezTo>
                  <a:pt x="691992" y="30920"/>
                  <a:pt x="691509" y="31426"/>
                  <a:pt x="691509" y="31426"/>
                </a:cubicBezTo>
                <a:cubicBezTo>
                  <a:pt x="691509" y="31932"/>
                  <a:pt x="690544" y="32439"/>
                  <a:pt x="690544" y="32439"/>
                </a:cubicBezTo>
                <a:cubicBezTo>
                  <a:pt x="690544" y="32949"/>
                  <a:pt x="691509" y="33455"/>
                  <a:pt x="691509" y="33455"/>
                </a:cubicBezTo>
                <a:cubicBezTo>
                  <a:pt x="691992" y="33455"/>
                  <a:pt x="692958" y="34468"/>
                  <a:pt x="692958" y="34468"/>
                </a:cubicBezTo>
                <a:cubicBezTo>
                  <a:pt x="692475" y="34468"/>
                  <a:pt x="691992" y="35480"/>
                  <a:pt x="691992" y="35480"/>
                </a:cubicBezTo>
                <a:cubicBezTo>
                  <a:pt x="691509" y="35480"/>
                  <a:pt x="691026" y="34974"/>
                  <a:pt x="691026" y="34468"/>
                </a:cubicBezTo>
                <a:cubicBezTo>
                  <a:pt x="690544" y="34468"/>
                  <a:pt x="690061" y="33961"/>
                  <a:pt x="689578" y="33961"/>
                </a:cubicBezTo>
                <a:cubicBezTo>
                  <a:pt x="689578" y="33455"/>
                  <a:pt x="689095" y="32949"/>
                  <a:pt x="688612" y="32949"/>
                </a:cubicBezTo>
                <a:cubicBezTo>
                  <a:pt x="688612" y="32949"/>
                  <a:pt x="688129" y="31932"/>
                  <a:pt x="687646" y="31932"/>
                </a:cubicBezTo>
                <a:cubicBezTo>
                  <a:pt x="687646" y="31932"/>
                  <a:pt x="687163" y="32949"/>
                  <a:pt x="686681" y="33455"/>
                </a:cubicBezTo>
                <a:lnTo>
                  <a:pt x="686198" y="34468"/>
                </a:lnTo>
                <a:cubicBezTo>
                  <a:pt x="685715" y="34468"/>
                  <a:pt x="685232" y="33455"/>
                  <a:pt x="684749" y="33455"/>
                </a:cubicBezTo>
                <a:cubicBezTo>
                  <a:pt x="684749" y="33455"/>
                  <a:pt x="684266" y="32439"/>
                  <a:pt x="683784" y="32439"/>
                </a:cubicBezTo>
                <a:cubicBezTo>
                  <a:pt x="683784" y="32439"/>
                  <a:pt x="683301" y="33455"/>
                  <a:pt x="682818" y="33961"/>
                </a:cubicBezTo>
                <a:lnTo>
                  <a:pt x="682335" y="34974"/>
                </a:lnTo>
                <a:cubicBezTo>
                  <a:pt x="681852" y="34974"/>
                  <a:pt x="681369" y="34468"/>
                  <a:pt x="681369" y="33961"/>
                </a:cubicBezTo>
                <a:cubicBezTo>
                  <a:pt x="680886" y="33961"/>
                  <a:pt x="681852" y="32949"/>
                  <a:pt x="681852" y="32949"/>
                </a:cubicBezTo>
                <a:cubicBezTo>
                  <a:pt x="682335" y="32439"/>
                  <a:pt x="682818" y="31932"/>
                  <a:pt x="682818" y="31932"/>
                </a:cubicBezTo>
                <a:cubicBezTo>
                  <a:pt x="682818" y="31426"/>
                  <a:pt x="681852" y="30920"/>
                  <a:pt x="681852" y="30920"/>
                </a:cubicBezTo>
                <a:cubicBezTo>
                  <a:pt x="681852" y="30414"/>
                  <a:pt x="682335" y="29908"/>
                  <a:pt x="682335" y="29908"/>
                </a:cubicBezTo>
                <a:cubicBezTo>
                  <a:pt x="682335" y="29397"/>
                  <a:pt x="681369" y="29397"/>
                  <a:pt x="681369" y="28891"/>
                </a:cubicBezTo>
                <a:cubicBezTo>
                  <a:pt x="681369" y="28385"/>
                  <a:pt x="682335" y="27879"/>
                  <a:pt x="682335" y="27879"/>
                </a:cubicBezTo>
                <a:cubicBezTo>
                  <a:pt x="682335" y="27373"/>
                  <a:pt x="681369" y="27373"/>
                  <a:pt x="681369" y="26862"/>
                </a:cubicBezTo>
                <a:cubicBezTo>
                  <a:pt x="681369" y="26356"/>
                  <a:pt x="681852" y="25850"/>
                  <a:pt x="681852" y="25850"/>
                </a:cubicBezTo>
                <a:cubicBezTo>
                  <a:pt x="681852" y="25343"/>
                  <a:pt x="680886" y="25343"/>
                  <a:pt x="680886" y="24837"/>
                </a:cubicBezTo>
                <a:cubicBezTo>
                  <a:pt x="680886" y="25343"/>
                  <a:pt x="680404" y="25850"/>
                  <a:pt x="679921" y="25850"/>
                </a:cubicBezTo>
                <a:cubicBezTo>
                  <a:pt x="679921" y="26356"/>
                  <a:pt x="679438" y="26862"/>
                  <a:pt x="679438" y="27373"/>
                </a:cubicBezTo>
                <a:cubicBezTo>
                  <a:pt x="678955" y="27373"/>
                  <a:pt x="678472" y="27879"/>
                  <a:pt x="678472" y="28385"/>
                </a:cubicBezTo>
                <a:cubicBezTo>
                  <a:pt x="678472" y="28385"/>
                  <a:pt x="679438" y="28891"/>
                  <a:pt x="679438" y="29397"/>
                </a:cubicBezTo>
                <a:cubicBezTo>
                  <a:pt x="679438" y="29397"/>
                  <a:pt x="678472" y="29908"/>
                  <a:pt x="678955" y="30414"/>
                </a:cubicBezTo>
                <a:lnTo>
                  <a:pt x="679921" y="30920"/>
                </a:lnTo>
                <a:cubicBezTo>
                  <a:pt x="679921" y="31426"/>
                  <a:pt x="678955" y="31932"/>
                  <a:pt x="678955" y="32439"/>
                </a:cubicBezTo>
                <a:lnTo>
                  <a:pt x="679921" y="32949"/>
                </a:lnTo>
                <a:cubicBezTo>
                  <a:pt x="679921" y="33455"/>
                  <a:pt x="679438" y="34468"/>
                  <a:pt x="679438" y="34468"/>
                </a:cubicBezTo>
                <a:cubicBezTo>
                  <a:pt x="678955" y="34468"/>
                  <a:pt x="678472" y="33455"/>
                  <a:pt x="677989" y="33455"/>
                </a:cubicBezTo>
                <a:cubicBezTo>
                  <a:pt x="677989" y="33455"/>
                  <a:pt x="677506" y="32439"/>
                  <a:pt x="677024" y="32439"/>
                </a:cubicBezTo>
                <a:cubicBezTo>
                  <a:pt x="677024" y="32439"/>
                  <a:pt x="676541" y="33961"/>
                  <a:pt x="676058" y="33455"/>
                </a:cubicBezTo>
                <a:cubicBezTo>
                  <a:pt x="676058" y="33455"/>
                  <a:pt x="675575" y="32949"/>
                  <a:pt x="675092" y="32949"/>
                </a:cubicBezTo>
                <a:cubicBezTo>
                  <a:pt x="674609" y="32439"/>
                  <a:pt x="674609" y="32439"/>
                  <a:pt x="674126" y="31932"/>
                </a:cubicBezTo>
                <a:cubicBezTo>
                  <a:pt x="673644" y="31932"/>
                  <a:pt x="673161" y="31426"/>
                  <a:pt x="673161" y="30920"/>
                </a:cubicBezTo>
                <a:cubicBezTo>
                  <a:pt x="672678" y="30920"/>
                  <a:pt x="672195" y="30414"/>
                  <a:pt x="671712" y="30414"/>
                </a:cubicBezTo>
                <a:lnTo>
                  <a:pt x="671229" y="31426"/>
                </a:lnTo>
                <a:cubicBezTo>
                  <a:pt x="670746" y="31426"/>
                  <a:pt x="670264" y="30414"/>
                  <a:pt x="670264" y="30414"/>
                </a:cubicBezTo>
                <a:cubicBezTo>
                  <a:pt x="669781" y="30414"/>
                  <a:pt x="669298" y="31426"/>
                  <a:pt x="669298" y="31426"/>
                </a:cubicBezTo>
                <a:cubicBezTo>
                  <a:pt x="669298" y="31932"/>
                  <a:pt x="670264" y="32439"/>
                  <a:pt x="670264" y="32439"/>
                </a:cubicBezTo>
                <a:cubicBezTo>
                  <a:pt x="670264" y="32949"/>
                  <a:pt x="669781" y="33455"/>
                  <a:pt x="669298" y="33455"/>
                </a:cubicBezTo>
                <a:cubicBezTo>
                  <a:pt x="669298" y="33961"/>
                  <a:pt x="668815" y="34468"/>
                  <a:pt x="668815" y="34974"/>
                </a:cubicBezTo>
                <a:cubicBezTo>
                  <a:pt x="667849" y="33961"/>
                  <a:pt x="667366" y="33455"/>
                  <a:pt x="666401" y="32949"/>
                </a:cubicBezTo>
                <a:cubicBezTo>
                  <a:pt x="666884" y="32439"/>
                  <a:pt x="666884" y="32439"/>
                  <a:pt x="667366" y="31932"/>
                </a:cubicBezTo>
                <a:lnTo>
                  <a:pt x="668332" y="30920"/>
                </a:lnTo>
                <a:cubicBezTo>
                  <a:pt x="668332" y="30414"/>
                  <a:pt x="667366" y="29908"/>
                  <a:pt x="666884" y="29908"/>
                </a:cubicBezTo>
                <a:cubicBezTo>
                  <a:pt x="666884" y="29908"/>
                  <a:pt x="665918" y="29397"/>
                  <a:pt x="665918" y="28891"/>
                </a:cubicBezTo>
                <a:cubicBezTo>
                  <a:pt x="665918" y="28891"/>
                  <a:pt x="666884" y="28385"/>
                  <a:pt x="666884" y="27879"/>
                </a:cubicBezTo>
                <a:cubicBezTo>
                  <a:pt x="666884" y="27879"/>
                  <a:pt x="665918" y="27373"/>
                  <a:pt x="665918" y="26862"/>
                </a:cubicBezTo>
                <a:cubicBezTo>
                  <a:pt x="665918" y="26862"/>
                  <a:pt x="666401" y="26356"/>
                  <a:pt x="666401" y="25850"/>
                </a:cubicBezTo>
                <a:cubicBezTo>
                  <a:pt x="666884" y="25850"/>
                  <a:pt x="667366" y="24837"/>
                  <a:pt x="667366" y="24837"/>
                </a:cubicBezTo>
                <a:cubicBezTo>
                  <a:pt x="667366" y="24331"/>
                  <a:pt x="666401" y="24331"/>
                  <a:pt x="666401" y="23825"/>
                </a:cubicBezTo>
                <a:cubicBezTo>
                  <a:pt x="665918" y="24837"/>
                  <a:pt x="665435" y="25343"/>
                  <a:pt x="664469" y="26356"/>
                </a:cubicBezTo>
                <a:lnTo>
                  <a:pt x="663987" y="27373"/>
                </a:lnTo>
                <a:cubicBezTo>
                  <a:pt x="663987" y="27373"/>
                  <a:pt x="664952" y="27879"/>
                  <a:pt x="664952" y="28385"/>
                </a:cubicBezTo>
                <a:lnTo>
                  <a:pt x="665918" y="28891"/>
                </a:lnTo>
                <a:cubicBezTo>
                  <a:pt x="665918" y="29397"/>
                  <a:pt x="665435" y="29908"/>
                  <a:pt x="664952" y="30414"/>
                </a:cubicBezTo>
                <a:cubicBezTo>
                  <a:pt x="664952" y="30414"/>
                  <a:pt x="664469" y="30920"/>
                  <a:pt x="664469" y="31426"/>
                </a:cubicBezTo>
                <a:cubicBezTo>
                  <a:pt x="663504" y="30920"/>
                  <a:pt x="663021" y="30414"/>
                  <a:pt x="662055" y="29397"/>
                </a:cubicBezTo>
                <a:cubicBezTo>
                  <a:pt x="662055" y="29908"/>
                  <a:pt x="661572" y="30414"/>
                  <a:pt x="661572" y="30920"/>
                </a:cubicBezTo>
                <a:cubicBezTo>
                  <a:pt x="661089" y="30920"/>
                  <a:pt x="661089" y="31426"/>
                  <a:pt x="660607" y="31932"/>
                </a:cubicBezTo>
                <a:cubicBezTo>
                  <a:pt x="660124" y="31932"/>
                  <a:pt x="660124" y="32949"/>
                  <a:pt x="659641" y="32949"/>
                </a:cubicBezTo>
                <a:lnTo>
                  <a:pt x="658675" y="31932"/>
                </a:lnTo>
                <a:lnTo>
                  <a:pt x="659641" y="30920"/>
                </a:lnTo>
                <a:cubicBezTo>
                  <a:pt x="659641" y="30920"/>
                  <a:pt x="658192" y="30414"/>
                  <a:pt x="658192" y="29908"/>
                </a:cubicBezTo>
                <a:cubicBezTo>
                  <a:pt x="658192" y="29908"/>
                  <a:pt x="659158" y="29397"/>
                  <a:pt x="659158" y="28891"/>
                </a:cubicBezTo>
                <a:cubicBezTo>
                  <a:pt x="658675" y="28891"/>
                  <a:pt x="658675" y="28385"/>
                  <a:pt x="658192" y="27879"/>
                </a:cubicBezTo>
                <a:cubicBezTo>
                  <a:pt x="657709" y="27879"/>
                  <a:pt x="657227" y="27373"/>
                  <a:pt x="657227" y="27373"/>
                </a:cubicBezTo>
                <a:cubicBezTo>
                  <a:pt x="656744" y="27373"/>
                  <a:pt x="656261" y="28385"/>
                  <a:pt x="656261" y="28385"/>
                </a:cubicBezTo>
                <a:cubicBezTo>
                  <a:pt x="655778" y="28891"/>
                  <a:pt x="655778" y="29397"/>
                  <a:pt x="655295" y="29397"/>
                </a:cubicBezTo>
                <a:cubicBezTo>
                  <a:pt x="655295" y="29908"/>
                  <a:pt x="654812" y="30414"/>
                  <a:pt x="654812" y="30414"/>
                </a:cubicBezTo>
                <a:cubicBezTo>
                  <a:pt x="654329" y="30920"/>
                  <a:pt x="653846" y="31932"/>
                  <a:pt x="653846" y="31932"/>
                </a:cubicBezTo>
                <a:cubicBezTo>
                  <a:pt x="653364" y="31932"/>
                  <a:pt x="652881" y="30920"/>
                  <a:pt x="652881" y="30920"/>
                </a:cubicBezTo>
                <a:cubicBezTo>
                  <a:pt x="652398" y="30920"/>
                  <a:pt x="651915" y="30414"/>
                  <a:pt x="651432" y="29908"/>
                </a:cubicBezTo>
                <a:lnTo>
                  <a:pt x="652398" y="28891"/>
                </a:lnTo>
                <a:lnTo>
                  <a:pt x="651432" y="27879"/>
                </a:lnTo>
                <a:cubicBezTo>
                  <a:pt x="651432" y="28385"/>
                  <a:pt x="650466" y="28891"/>
                  <a:pt x="650466" y="29397"/>
                </a:cubicBezTo>
                <a:lnTo>
                  <a:pt x="651432" y="29908"/>
                </a:lnTo>
                <a:cubicBezTo>
                  <a:pt x="651432" y="30414"/>
                  <a:pt x="650949" y="30920"/>
                  <a:pt x="650949" y="31426"/>
                </a:cubicBezTo>
                <a:cubicBezTo>
                  <a:pt x="650466" y="31426"/>
                  <a:pt x="649984" y="31932"/>
                  <a:pt x="649984" y="32439"/>
                </a:cubicBezTo>
                <a:cubicBezTo>
                  <a:pt x="649984" y="32439"/>
                  <a:pt x="649018" y="32949"/>
                  <a:pt x="649018" y="33455"/>
                </a:cubicBezTo>
                <a:cubicBezTo>
                  <a:pt x="649018" y="33455"/>
                  <a:pt x="650466" y="33961"/>
                  <a:pt x="649984" y="34468"/>
                </a:cubicBezTo>
                <a:cubicBezTo>
                  <a:pt x="649984" y="34468"/>
                  <a:pt x="649501" y="34974"/>
                  <a:pt x="649501" y="35480"/>
                </a:cubicBezTo>
                <a:cubicBezTo>
                  <a:pt x="649018" y="35986"/>
                  <a:pt x="649018" y="36497"/>
                  <a:pt x="648535" y="36497"/>
                </a:cubicBezTo>
                <a:lnTo>
                  <a:pt x="647569" y="35480"/>
                </a:lnTo>
                <a:cubicBezTo>
                  <a:pt x="647086" y="35986"/>
                  <a:pt x="647086" y="36497"/>
                  <a:pt x="646603" y="37003"/>
                </a:cubicBezTo>
                <a:cubicBezTo>
                  <a:pt x="646121" y="36497"/>
                  <a:pt x="646121" y="36497"/>
                  <a:pt x="645638" y="35986"/>
                </a:cubicBezTo>
                <a:cubicBezTo>
                  <a:pt x="645155" y="35480"/>
                  <a:pt x="644672" y="35480"/>
                  <a:pt x="644672" y="34974"/>
                </a:cubicBezTo>
                <a:cubicBezTo>
                  <a:pt x="644189" y="34974"/>
                  <a:pt x="643706" y="34468"/>
                  <a:pt x="643223" y="34468"/>
                </a:cubicBezTo>
                <a:cubicBezTo>
                  <a:pt x="643223" y="33961"/>
                  <a:pt x="644189" y="33455"/>
                  <a:pt x="644189" y="32949"/>
                </a:cubicBezTo>
                <a:lnTo>
                  <a:pt x="643223" y="32439"/>
                </a:lnTo>
                <a:cubicBezTo>
                  <a:pt x="643223" y="31932"/>
                  <a:pt x="642258" y="31426"/>
                  <a:pt x="642258" y="31426"/>
                </a:cubicBezTo>
                <a:cubicBezTo>
                  <a:pt x="642258" y="31426"/>
                  <a:pt x="643223" y="30414"/>
                  <a:pt x="642740" y="30414"/>
                </a:cubicBezTo>
                <a:cubicBezTo>
                  <a:pt x="642740" y="29908"/>
                  <a:pt x="642258" y="29397"/>
                  <a:pt x="641775" y="29397"/>
                </a:cubicBezTo>
                <a:cubicBezTo>
                  <a:pt x="641775" y="29397"/>
                  <a:pt x="641292" y="30414"/>
                  <a:pt x="640809" y="30414"/>
                </a:cubicBezTo>
                <a:cubicBezTo>
                  <a:pt x="640809" y="30414"/>
                  <a:pt x="640326" y="29908"/>
                  <a:pt x="639843" y="29908"/>
                </a:cubicBezTo>
                <a:lnTo>
                  <a:pt x="638878" y="28891"/>
                </a:lnTo>
                <a:cubicBezTo>
                  <a:pt x="638395" y="28891"/>
                  <a:pt x="638395" y="29397"/>
                  <a:pt x="637912" y="29908"/>
                </a:cubicBezTo>
                <a:cubicBezTo>
                  <a:pt x="637912" y="30414"/>
                  <a:pt x="637429" y="30920"/>
                  <a:pt x="637429" y="30920"/>
                </a:cubicBezTo>
                <a:cubicBezTo>
                  <a:pt x="636946" y="31426"/>
                  <a:pt x="636463" y="31932"/>
                  <a:pt x="636463" y="32439"/>
                </a:cubicBezTo>
                <a:cubicBezTo>
                  <a:pt x="635980" y="32439"/>
                  <a:pt x="635980" y="32949"/>
                  <a:pt x="635498" y="33455"/>
                </a:cubicBezTo>
                <a:lnTo>
                  <a:pt x="634532" y="32439"/>
                </a:lnTo>
                <a:cubicBezTo>
                  <a:pt x="634049" y="32439"/>
                  <a:pt x="634049" y="33455"/>
                  <a:pt x="633566" y="33455"/>
                </a:cubicBezTo>
                <a:cubicBezTo>
                  <a:pt x="633566" y="33455"/>
                  <a:pt x="632600" y="32439"/>
                  <a:pt x="632600" y="32949"/>
                </a:cubicBezTo>
                <a:cubicBezTo>
                  <a:pt x="632117" y="32949"/>
                  <a:pt x="632117" y="33455"/>
                  <a:pt x="631635" y="33961"/>
                </a:cubicBezTo>
                <a:lnTo>
                  <a:pt x="631152" y="34974"/>
                </a:lnTo>
                <a:cubicBezTo>
                  <a:pt x="630669" y="34974"/>
                  <a:pt x="630186" y="34468"/>
                  <a:pt x="629703" y="33961"/>
                </a:cubicBezTo>
                <a:cubicBezTo>
                  <a:pt x="629703" y="33961"/>
                  <a:pt x="629220" y="33455"/>
                  <a:pt x="628737" y="33455"/>
                </a:cubicBezTo>
                <a:cubicBezTo>
                  <a:pt x="629220" y="33455"/>
                  <a:pt x="629703" y="32439"/>
                  <a:pt x="629703" y="31932"/>
                </a:cubicBezTo>
                <a:cubicBezTo>
                  <a:pt x="629703" y="31932"/>
                  <a:pt x="630186" y="31426"/>
                  <a:pt x="630669" y="30920"/>
                </a:cubicBezTo>
                <a:cubicBezTo>
                  <a:pt x="630669" y="30414"/>
                  <a:pt x="631152" y="30414"/>
                  <a:pt x="631152" y="29908"/>
                </a:cubicBezTo>
                <a:cubicBezTo>
                  <a:pt x="631635" y="29397"/>
                  <a:pt x="631635" y="28891"/>
                  <a:pt x="632117" y="28891"/>
                </a:cubicBezTo>
                <a:cubicBezTo>
                  <a:pt x="631152" y="28385"/>
                  <a:pt x="630669" y="27373"/>
                  <a:pt x="629703" y="26862"/>
                </a:cubicBezTo>
                <a:cubicBezTo>
                  <a:pt x="629703" y="27373"/>
                  <a:pt x="629220" y="27879"/>
                  <a:pt x="629220" y="28385"/>
                </a:cubicBezTo>
                <a:lnTo>
                  <a:pt x="628255" y="29397"/>
                </a:lnTo>
                <a:cubicBezTo>
                  <a:pt x="627772" y="29397"/>
                  <a:pt x="627289" y="28385"/>
                  <a:pt x="627289" y="28385"/>
                </a:cubicBezTo>
                <a:cubicBezTo>
                  <a:pt x="626806" y="28385"/>
                  <a:pt x="626806" y="29397"/>
                  <a:pt x="626323" y="29397"/>
                </a:cubicBezTo>
                <a:cubicBezTo>
                  <a:pt x="626323" y="29397"/>
                  <a:pt x="625357" y="28385"/>
                  <a:pt x="625357" y="28891"/>
                </a:cubicBezTo>
                <a:cubicBezTo>
                  <a:pt x="624874" y="28891"/>
                  <a:pt x="624874" y="29397"/>
                  <a:pt x="624392" y="29908"/>
                </a:cubicBezTo>
                <a:cubicBezTo>
                  <a:pt x="624392" y="30414"/>
                  <a:pt x="623909" y="30414"/>
                  <a:pt x="623426" y="30920"/>
                </a:cubicBezTo>
                <a:cubicBezTo>
                  <a:pt x="623426" y="31426"/>
                  <a:pt x="622943" y="31932"/>
                  <a:pt x="622943" y="31932"/>
                </a:cubicBezTo>
                <a:cubicBezTo>
                  <a:pt x="622460" y="32439"/>
                  <a:pt x="622460" y="32949"/>
                  <a:pt x="621977" y="33455"/>
                </a:cubicBezTo>
                <a:lnTo>
                  <a:pt x="621011" y="32439"/>
                </a:lnTo>
                <a:cubicBezTo>
                  <a:pt x="620529" y="32439"/>
                  <a:pt x="620529" y="33455"/>
                  <a:pt x="620046" y="33455"/>
                </a:cubicBezTo>
                <a:cubicBezTo>
                  <a:pt x="619563" y="32949"/>
                  <a:pt x="619563" y="32949"/>
                  <a:pt x="619080" y="32439"/>
                </a:cubicBezTo>
                <a:lnTo>
                  <a:pt x="618114" y="31932"/>
                </a:lnTo>
                <a:cubicBezTo>
                  <a:pt x="618114" y="31426"/>
                  <a:pt x="619080" y="30920"/>
                  <a:pt x="618597" y="30414"/>
                </a:cubicBezTo>
                <a:cubicBezTo>
                  <a:pt x="618597" y="30414"/>
                  <a:pt x="618114" y="29908"/>
                  <a:pt x="617632" y="29908"/>
                </a:cubicBezTo>
                <a:cubicBezTo>
                  <a:pt x="617149" y="29397"/>
                  <a:pt x="617149" y="29397"/>
                  <a:pt x="616666" y="28891"/>
                </a:cubicBezTo>
                <a:cubicBezTo>
                  <a:pt x="616183" y="28891"/>
                  <a:pt x="616183" y="29908"/>
                  <a:pt x="615700" y="29908"/>
                </a:cubicBezTo>
                <a:cubicBezTo>
                  <a:pt x="615700" y="29908"/>
                  <a:pt x="614735" y="28891"/>
                  <a:pt x="614735" y="29397"/>
                </a:cubicBezTo>
                <a:lnTo>
                  <a:pt x="613769" y="30414"/>
                </a:lnTo>
                <a:cubicBezTo>
                  <a:pt x="613769" y="30414"/>
                  <a:pt x="614735" y="31426"/>
                  <a:pt x="615217" y="30920"/>
                </a:cubicBezTo>
                <a:lnTo>
                  <a:pt x="615700" y="29908"/>
                </a:lnTo>
                <a:cubicBezTo>
                  <a:pt x="616183" y="30414"/>
                  <a:pt x="616666" y="30920"/>
                  <a:pt x="616666" y="30920"/>
                </a:cubicBezTo>
                <a:lnTo>
                  <a:pt x="616183" y="31932"/>
                </a:lnTo>
                <a:cubicBezTo>
                  <a:pt x="615700" y="32439"/>
                  <a:pt x="615700" y="32949"/>
                  <a:pt x="615217" y="32949"/>
                </a:cubicBezTo>
                <a:cubicBezTo>
                  <a:pt x="615217" y="33455"/>
                  <a:pt x="614735" y="34468"/>
                  <a:pt x="614251" y="34468"/>
                </a:cubicBezTo>
                <a:cubicBezTo>
                  <a:pt x="614251" y="34468"/>
                  <a:pt x="613769" y="33455"/>
                  <a:pt x="613286" y="33455"/>
                </a:cubicBezTo>
                <a:lnTo>
                  <a:pt x="614251" y="32439"/>
                </a:lnTo>
                <a:cubicBezTo>
                  <a:pt x="614251" y="31932"/>
                  <a:pt x="613286" y="31426"/>
                  <a:pt x="613286" y="31426"/>
                </a:cubicBezTo>
                <a:cubicBezTo>
                  <a:pt x="612803" y="30920"/>
                  <a:pt x="612320" y="30920"/>
                  <a:pt x="611837" y="30414"/>
                </a:cubicBezTo>
                <a:cubicBezTo>
                  <a:pt x="611837" y="30920"/>
                  <a:pt x="611355" y="31426"/>
                  <a:pt x="611355" y="31932"/>
                </a:cubicBezTo>
                <a:cubicBezTo>
                  <a:pt x="610872" y="31932"/>
                  <a:pt x="610389" y="32439"/>
                  <a:pt x="610389" y="32949"/>
                </a:cubicBezTo>
                <a:lnTo>
                  <a:pt x="611355" y="33455"/>
                </a:lnTo>
                <a:cubicBezTo>
                  <a:pt x="611355" y="33961"/>
                  <a:pt x="610872" y="34468"/>
                  <a:pt x="610389" y="34974"/>
                </a:cubicBezTo>
                <a:cubicBezTo>
                  <a:pt x="610389" y="34974"/>
                  <a:pt x="609906" y="35480"/>
                  <a:pt x="609906" y="35986"/>
                </a:cubicBezTo>
                <a:cubicBezTo>
                  <a:pt x="609906" y="36497"/>
                  <a:pt x="608940" y="37003"/>
                  <a:pt x="608940" y="37003"/>
                </a:cubicBezTo>
                <a:cubicBezTo>
                  <a:pt x="608940" y="36497"/>
                  <a:pt x="607975" y="36497"/>
                  <a:pt x="607975" y="35986"/>
                </a:cubicBezTo>
                <a:cubicBezTo>
                  <a:pt x="607975" y="35986"/>
                  <a:pt x="608940" y="35480"/>
                  <a:pt x="608940" y="34974"/>
                </a:cubicBezTo>
                <a:cubicBezTo>
                  <a:pt x="608457" y="34974"/>
                  <a:pt x="607492" y="34468"/>
                  <a:pt x="607492" y="34468"/>
                </a:cubicBezTo>
                <a:cubicBezTo>
                  <a:pt x="607492" y="33961"/>
                  <a:pt x="608457" y="33455"/>
                  <a:pt x="608457" y="32949"/>
                </a:cubicBezTo>
                <a:cubicBezTo>
                  <a:pt x="608940" y="32949"/>
                  <a:pt x="608940" y="32439"/>
                  <a:pt x="609423" y="31932"/>
                </a:cubicBezTo>
                <a:lnTo>
                  <a:pt x="609906" y="30920"/>
                </a:lnTo>
                <a:lnTo>
                  <a:pt x="608940" y="29908"/>
                </a:lnTo>
                <a:cubicBezTo>
                  <a:pt x="608940" y="29908"/>
                  <a:pt x="608457" y="30920"/>
                  <a:pt x="607975" y="30920"/>
                </a:cubicBezTo>
                <a:cubicBezTo>
                  <a:pt x="607975" y="30920"/>
                  <a:pt x="607492" y="30414"/>
                  <a:pt x="607009" y="30414"/>
                </a:cubicBezTo>
                <a:cubicBezTo>
                  <a:pt x="607009" y="29908"/>
                  <a:pt x="606526" y="29908"/>
                  <a:pt x="606043" y="29397"/>
                </a:cubicBezTo>
                <a:lnTo>
                  <a:pt x="607009" y="28385"/>
                </a:lnTo>
                <a:cubicBezTo>
                  <a:pt x="607009" y="27879"/>
                  <a:pt x="605560" y="27879"/>
                  <a:pt x="605560" y="27373"/>
                </a:cubicBezTo>
                <a:cubicBezTo>
                  <a:pt x="606043" y="26862"/>
                  <a:pt x="606526" y="26862"/>
                  <a:pt x="606526" y="26356"/>
                </a:cubicBezTo>
                <a:cubicBezTo>
                  <a:pt x="606526" y="25850"/>
                  <a:pt x="605560" y="25850"/>
                  <a:pt x="605560" y="25343"/>
                </a:cubicBezTo>
                <a:cubicBezTo>
                  <a:pt x="605560" y="25343"/>
                  <a:pt x="606043" y="24331"/>
                  <a:pt x="606526" y="24331"/>
                </a:cubicBezTo>
                <a:lnTo>
                  <a:pt x="607009" y="23314"/>
                </a:lnTo>
                <a:cubicBezTo>
                  <a:pt x="607009" y="22808"/>
                  <a:pt x="606043" y="22808"/>
                  <a:pt x="606043" y="22302"/>
                </a:cubicBezTo>
                <a:cubicBezTo>
                  <a:pt x="606043" y="22808"/>
                  <a:pt x="605560" y="22808"/>
                  <a:pt x="605077" y="23314"/>
                </a:cubicBezTo>
                <a:cubicBezTo>
                  <a:pt x="605077" y="23825"/>
                  <a:pt x="604594" y="24331"/>
                  <a:pt x="604594" y="24331"/>
                </a:cubicBezTo>
                <a:cubicBezTo>
                  <a:pt x="604594" y="24837"/>
                  <a:pt x="603629" y="25343"/>
                  <a:pt x="603629" y="25850"/>
                </a:cubicBezTo>
                <a:lnTo>
                  <a:pt x="604594" y="26356"/>
                </a:lnTo>
                <a:cubicBezTo>
                  <a:pt x="604594" y="26862"/>
                  <a:pt x="604112" y="27373"/>
                  <a:pt x="604112" y="27879"/>
                </a:cubicBezTo>
                <a:cubicBezTo>
                  <a:pt x="603629" y="27879"/>
                  <a:pt x="603146" y="28891"/>
                  <a:pt x="603146" y="28891"/>
                </a:cubicBezTo>
                <a:lnTo>
                  <a:pt x="602180" y="27879"/>
                </a:lnTo>
                <a:cubicBezTo>
                  <a:pt x="601697" y="28385"/>
                  <a:pt x="601215" y="28891"/>
                  <a:pt x="601215" y="28891"/>
                </a:cubicBezTo>
                <a:cubicBezTo>
                  <a:pt x="601215" y="29397"/>
                  <a:pt x="602180" y="29397"/>
                  <a:pt x="602180" y="29908"/>
                </a:cubicBezTo>
                <a:cubicBezTo>
                  <a:pt x="602180" y="30414"/>
                  <a:pt x="601215" y="30920"/>
                  <a:pt x="601215" y="30920"/>
                </a:cubicBezTo>
                <a:cubicBezTo>
                  <a:pt x="601697" y="31426"/>
                  <a:pt x="602663" y="31426"/>
                  <a:pt x="602663" y="31932"/>
                </a:cubicBezTo>
                <a:lnTo>
                  <a:pt x="601697" y="32949"/>
                </a:lnTo>
                <a:lnTo>
                  <a:pt x="600732" y="33961"/>
                </a:lnTo>
                <a:cubicBezTo>
                  <a:pt x="600732" y="34468"/>
                  <a:pt x="601697" y="34468"/>
                  <a:pt x="601697" y="34974"/>
                </a:cubicBezTo>
                <a:cubicBezTo>
                  <a:pt x="601215" y="35986"/>
                  <a:pt x="600732" y="36497"/>
                  <a:pt x="600249" y="37509"/>
                </a:cubicBezTo>
                <a:cubicBezTo>
                  <a:pt x="599766" y="36497"/>
                  <a:pt x="598800" y="35986"/>
                  <a:pt x="598317" y="35480"/>
                </a:cubicBezTo>
                <a:cubicBezTo>
                  <a:pt x="598317" y="34974"/>
                  <a:pt x="598800" y="34974"/>
                  <a:pt x="598800" y="34468"/>
                </a:cubicBezTo>
                <a:cubicBezTo>
                  <a:pt x="598800" y="33961"/>
                  <a:pt x="597834" y="33961"/>
                  <a:pt x="597834" y="33455"/>
                </a:cubicBezTo>
                <a:lnTo>
                  <a:pt x="598800" y="32439"/>
                </a:lnTo>
                <a:cubicBezTo>
                  <a:pt x="598800" y="31932"/>
                  <a:pt x="597834" y="31932"/>
                  <a:pt x="597834" y="31426"/>
                </a:cubicBezTo>
                <a:cubicBezTo>
                  <a:pt x="597352" y="31426"/>
                  <a:pt x="596869" y="30920"/>
                  <a:pt x="596386" y="30920"/>
                </a:cubicBezTo>
                <a:cubicBezTo>
                  <a:pt x="596386" y="30414"/>
                  <a:pt x="595420" y="29908"/>
                  <a:pt x="595420" y="29908"/>
                </a:cubicBezTo>
                <a:lnTo>
                  <a:pt x="596386" y="28891"/>
                </a:lnTo>
                <a:cubicBezTo>
                  <a:pt x="596386" y="28385"/>
                  <a:pt x="597352" y="27879"/>
                  <a:pt x="597352" y="27373"/>
                </a:cubicBezTo>
                <a:cubicBezTo>
                  <a:pt x="596869" y="27373"/>
                  <a:pt x="596386" y="26862"/>
                  <a:pt x="595903" y="26862"/>
                </a:cubicBezTo>
                <a:cubicBezTo>
                  <a:pt x="595903" y="26862"/>
                  <a:pt x="595420" y="27373"/>
                  <a:pt x="595420" y="27879"/>
                </a:cubicBezTo>
                <a:cubicBezTo>
                  <a:pt x="594937" y="27879"/>
                  <a:pt x="594455" y="28891"/>
                  <a:pt x="594455" y="28891"/>
                </a:cubicBezTo>
                <a:cubicBezTo>
                  <a:pt x="594455" y="29397"/>
                  <a:pt x="595420" y="29397"/>
                  <a:pt x="595420" y="29908"/>
                </a:cubicBezTo>
                <a:cubicBezTo>
                  <a:pt x="595420" y="30414"/>
                  <a:pt x="594455" y="30414"/>
                  <a:pt x="594455" y="30920"/>
                </a:cubicBezTo>
                <a:lnTo>
                  <a:pt x="593489" y="29908"/>
                </a:lnTo>
                <a:cubicBezTo>
                  <a:pt x="593489" y="29908"/>
                  <a:pt x="593006" y="30920"/>
                  <a:pt x="592523" y="31426"/>
                </a:cubicBezTo>
                <a:lnTo>
                  <a:pt x="592040" y="32439"/>
                </a:lnTo>
                <a:lnTo>
                  <a:pt x="591075" y="31426"/>
                </a:lnTo>
                <a:cubicBezTo>
                  <a:pt x="590592" y="31426"/>
                  <a:pt x="591558" y="30414"/>
                  <a:pt x="591558" y="30414"/>
                </a:cubicBezTo>
                <a:cubicBezTo>
                  <a:pt x="591558" y="29908"/>
                  <a:pt x="590592" y="29908"/>
                  <a:pt x="590592" y="29397"/>
                </a:cubicBezTo>
                <a:cubicBezTo>
                  <a:pt x="590592" y="29397"/>
                  <a:pt x="591558" y="28891"/>
                  <a:pt x="591558" y="28385"/>
                </a:cubicBezTo>
                <a:cubicBezTo>
                  <a:pt x="591558" y="28385"/>
                  <a:pt x="590592" y="27879"/>
                  <a:pt x="590109" y="27373"/>
                </a:cubicBezTo>
                <a:cubicBezTo>
                  <a:pt x="590109" y="27373"/>
                  <a:pt x="589626" y="26862"/>
                  <a:pt x="589143" y="26862"/>
                </a:cubicBezTo>
                <a:cubicBezTo>
                  <a:pt x="588660" y="27373"/>
                  <a:pt x="588178" y="28385"/>
                  <a:pt x="587695" y="28891"/>
                </a:cubicBezTo>
                <a:cubicBezTo>
                  <a:pt x="587212" y="29397"/>
                  <a:pt x="587212" y="29908"/>
                  <a:pt x="586729" y="29908"/>
                </a:cubicBezTo>
                <a:cubicBezTo>
                  <a:pt x="586246" y="30920"/>
                  <a:pt x="585763" y="31426"/>
                  <a:pt x="585280" y="32439"/>
                </a:cubicBezTo>
                <a:cubicBezTo>
                  <a:pt x="584798" y="32949"/>
                  <a:pt x="584798" y="32949"/>
                  <a:pt x="584315" y="33455"/>
                </a:cubicBezTo>
                <a:cubicBezTo>
                  <a:pt x="583832" y="32949"/>
                  <a:pt x="582866" y="32439"/>
                  <a:pt x="582383" y="31932"/>
                </a:cubicBezTo>
                <a:cubicBezTo>
                  <a:pt x="582383" y="31426"/>
                  <a:pt x="582866" y="30920"/>
                  <a:pt x="582866" y="30414"/>
                </a:cubicBezTo>
                <a:lnTo>
                  <a:pt x="583832" y="29397"/>
                </a:lnTo>
                <a:cubicBezTo>
                  <a:pt x="583832" y="29397"/>
                  <a:pt x="582866" y="28891"/>
                  <a:pt x="582866" y="28385"/>
                </a:cubicBezTo>
                <a:cubicBezTo>
                  <a:pt x="582383" y="28385"/>
                  <a:pt x="581900" y="27879"/>
                  <a:pt x="581418" y="27879"/>
                </a:cubicBezTo>
                <a:lnTo>
                  <a:pt x="580935" y="28891"/>
                </a:lnTo>
                <a:lnTo>
                  <a:pt x="579969" y="27879"/>
                </a:lnTo>
                <a:cubicBezTo>
                  <a:pt x="579486" y="28385"/>
                  <a:pt x="579003" y="28891"/>
                  <a:pt x="579003" y="28891"/>
                </a:cubicBezTo>
                <a:cubicBezTo>
                  <a:pt x="579003" y="29397"/>
                  <a:pt x="579969" y="29908"/>
                  <a:pt x="579969" y="29908"/>
                </a:cubicBezTo>
                <a:cubicBezTo>
                  <a:pt x="579969" y="30414"/>
                  <a:pt x="579003" y="30920"/>
                  <a:pt x="579003" y="30920"/>
                </a:cubicBezTo>
                <a:cubicBezTo>
                  <a:pt x="579003" y="31426"/>
                  <a:pt x="580452" y="31932"/>
                  <a:pt x="580452" y="31932"/>
                </a:cubicBezTo>
                <a:lnTo>
                  <a:pt x="579486" y="32949"/>
                </a:lnTo>
                <a:cubicBezTo>
                  <a:pt x="579003" y="33455"/>
                  <a:pt x="579003" y="33961"/>
                  <a:pt x="578520" y="34468"/>
                </a:cubicBezTo>
                <a:cubicBezTo>
                  <a:pt x="578520" y="33961"/>
                  <a:pt x="577555" y="33455"/>
                  <a:pt x="577555" y="33455"/>
                </a:cubicBezTo>
                <a:cubicBezTo>
                  <a:pt x="577555" y="32949"/>
                  <a:pt x="578520" y="32439"/>
                  <a:pt x="578520" y="32439"/>
                </a:cubicBezTo>
                <a:cubicBezTo>
                  <a:pt x="578038" y="31932"/>
                  <a:pt x="577555" y="31932"/>
                  <a:pt x="577072" y="31426"/>
                </a:cubicBezTo>
                <a:lnTo>
                  <a:pt x="578038" y="30414"/>
                </a:lnTo>
                <a:lnTo>
                  <a:pt x="577072" y="29397"/>
                </a:lnTo>
                <a:lnTo>
                  <a:pt x="576106" y="30414"/>
                </a:lnTo>
                <a:lnTo>
                  <a:pt x="575623" y="31426"/>
                </a:lnTo>
                <a:cubicBezTo>
                  <a:pt x="575140" y="31426"/>
                  <a:pt x="574658" y="30920"/>
                  <a:pt x="574175" y="30920"/>
                </a:cubicBezTo>
                <a:cubicBezTo>
                  <a:pt x="574175" y="30414"/>
                  <a:pt x="573209" y="30414"/>
                  <a:pt x="573209" y="29908"/>
                </a:cubicBezTo>
                <a:lnTo>
                  <a:pt x="574175" y="28891"/>
                </a:lnTo>
                <a:lnTo>
                  <a:pt x="573209" y="27879"/>
                </a:lnTo>
                <a:cubicBezTo>
                  <a:pt x="572726" y="27879"/>
                  <a:pt x="572243" y="28891"/>
                  <a:pt x="572243" y="28891"/>
                </a:cubicBezTo>
                <a:cubicBezTo>
                  <a:pt x="572243" y="29397"/>
                  <a:pt x="571277" y="29908"/>
                  <a:pt x="571277" y="30414"/>
                </a:cubicBezTo>
                <a:lnTo>
                  <a:pt x="572243" y="30920"/>
                </a:lnTo>
                <a:cubicBezTo>
                  <a:pt x="572243" y="31426"/>
                  <a:pt x="571760" y="31932"/>
                  <a:pt x="571760" y="32439"/>
                </a:cubicBezTo>
                <a:cubicBezTo>
                  <a:pt x="571277" y="31932"/>
                  <a:pt x="570795" y="31426"/>
                  <a:pt x="570312" y="31426"/>
                </a:cubicBezTo>
                <a:lnTo>
                  <a:pt x="569346" y="30414"/>
                </a:lnTo>
                <a:cubicBezTo>
                  <a:pt x="569346" y="29908"/>
                  <a:pt x="570312" y="29908"/>
                  <a:pt x="570312" y="29397"/>
                </a:cubicBezTo>
                <a:cubicBezTo>
                  <a:pt x="570312" y="28891"/>
                  <a:pt x="569346" y="28891"/>
                  <a:pt x="569346" y="28385"/>
                </a:cubicBezTo>
                <a:cubicBezTo>
                  <a:pt x="569346" y="28385"/>
                  <a:pt x="569829" y="27879"/>
                  <a:pt x="569829" y="27373"/>
                </a:cubicBezTo>
                <a:cubicBezTo>
                  <a:pt x="569829" y="26862"/>
                  <a:pt x="568863" y="26862"/>
                  <a:pt x="568863" y="26356"/>
                </a:cubicBezTo>
                <a:cubicBezTo>
                  <a:pt x="568380" y="27373"/>
                  <a:pt x="567897" y="27879"/>
                  <a:pt x="567415" y="28891"/>
                </a:cubicBezTo>
                <a:cubicBezTo>
                  <a:pt x="566932" y="28891"/>
                  <a:pt x="566932" y="29397"/>
                  <a:pt x="566449" y="29908"/>
                </a:cubicBezTo>
                <a:cubicBezTo>
                  <a:pt x="565966" y="30414"/>
                  <a:pt x="565966" y="30414"/>
                  <a:pt x="565483" y="30920"/>
                </a:cubicBezTo>
                <a:lnTo>
                  <a:pt x="566932" y="31932"/>
                </a:lnTo>
                <a:lnTo>
                  <a:pt x="565966" y="32949"/>
                </a:lnTo>
                <a:cubicBezTo>
                  <a:pt x="565483" y="32949"/>
                  <a:pt x="565000" y="32439"/>
                  <a:pt x="565000" y="31932"/>
                </a:cubicBezTo>
                <a:cubicBezTo>
                  <a:pt x="565000" y="32439"/>
                  <a:pt x="564034" y="32949"/>
                  <a:pt x="564034" y="33455"/>
                </a:cubicBezTo>
                <a:cubicBezTo>
                  <a:pt x="564034" y="32949"/>
                  <a:pt x="563069" y="32949"/>
                  <a:pt x="563069" y="32439"/>
                </a:cubicBezTo>
                <a:lnTo>
                  <a:pt x="563552" y="31426"/>
                </a:lnTo>
                <a:cubicBezTo>
                  <a:pt x="564034" y="30920"/>
                  <a:pt x="564517" y="30414"/>
                  <a:pt x="564517" y="29908"/>
                </a:cubicBezTo>
                <a:lnTo>
                  <a:pt x="563552" y="29397"/>
                </a:lnTo>
                <a:cubicBezTo>
                  <a:pt x="563552" y="28891"/>
                  <a:pt x="564034" y="28385"/>
                  <a:pt x="564517" y="28385"/>
                </a:cubicBezTo>
                <a:cubicBezTo>
                  <a:pt x="564517" y="27879"/>
                  <a:pt x="565000" y="27373"/>
                  <a:pt x="565000" y="26862"/>
                </a:cubicBezTo>
                <a:lnTo>
                  <a:pt x="564034" y="26356"/>
                </a:lnTo>
                <a:cubicBezTo>
                  <a:pt x="563552" y="26356"/>
                  <a:pt x="563552" y="26862"/>
                  <a:pt x="563069" y="27373"/>
                </a:cubicBezTo>
                <a:lnTo>
                  <a:pt x="562586" y="28385"/>
                </a:lnTo>
                <a:cubicBezTo>
                  <a:pt x="562103" y="28385"/>
                  <a:pt x="561620" y="27879"/>
                  <a:pt x="561137" y="27373"/>
                </a:cubicBezTo>
                <a:cubicBezTo>
                  <a:pt x="561137" y="27373"/>
                  <a:pt x="560654" y="26862"/>
                  <a:pt x="560172" y="26862"/>
                </a:cubicBezTo>
                <a:cubicBezTo>
                  <a:pt x="560172" y="26862"/>
                  <a:pt x="559689" y="27879"/>
                  <a:pt x="559206" y="27879"/>
                </a:cubicBezTo>
                <a:cubicBezTo>
                  <a:pt x="559206" y="27879"/>
                  <a:pt x="558723" y="26862"/>
                  <a:pt x="558240" y="26862"/>
                </a:cubicBezTo>
                <a:cubicBezTo>
                  <a:pt x="558240" y="26862"/>
                  <a:pt x="557274" y="27879"/>
                  <a:pt x="557757" y="27879"/>
                </a:cubicBezTo>
                <a:cubicBezTo>
                  <a:pt x="557757" y="28385"/>
                  <a:pt x="558723" y="28891"/>
                  <a:pt x="558723" y="28891"/>
                </a:cubicBezTo>
                <a:cubicBezTo>
                  <a:pt x="558723" y="29397"/>
                  <a:pt x="557757" y="29908"/>
                  <a:pt x="557757" y="29908"/>
                </a:cubicBezTo>
                <a:cubicBezTo>
                  <a:pt x="557757" y="30414"/>
                  <a:pt x="557274" y="30920"/>
                  <a:pt x="556791" y="31426"/>
                </a:cubicBezTo>
                <a:cubicBezTo>
                  <a:pt x="556791" y="31426"/>
                  <a:pt x="556309" y="30414"/>
                  <a:pt x="555826" y="30414"/>
                </a:cubicBezTo>
                <a:cubicBezTo>
                  <a:pt x="555826" y="30414"/>
                  <a:pt x="555343" y="31426"/>
                  <a:pt x="554860" y="31426"/>
                </a:cubicBezTo>
                <a:cubicBezTo>
                  <a:pt x="554860" y="31426"/>
                  <a:pt x="554377" y="30920"/>
                  <a:pt x="553894" y="30414"/>
                </a:cubicBezTo>
                <a:cubicBezTo>
                  <a:pt x="553894" y="30920"/>
                  <a:pt x="552929" y="31932"/>
                  <a:pt x="552929" y="31932"/>
                </a:cubicBezTo>
                <a:cubicBezTo>
                  <a:pt x="552929" y="31426"/>
                  <a:pt x="551963" y="30920"/>
                  <a:pt x="551963" y="30920"/>
                </a:cubicBezTo>
                <a:lnTo>
                  <a:pt x="552929" y="29908"/>
                </a:lnTo>
                <a:cubicBezTo>
                  <a:pt x="552929" y="29397"/>
                  <a:pt x="553411" y="28891"/>
                  <a:pt x="553894" y="28385"/>
                </a:cubicBezTo>
                <a:lnTo>
                  <a:pt x="554860" y="29397"/>
                </a:lnTo>
                <a:cubicBezTo>
                  <a:pt x="554860" y="29397"/>
                  <a:pt x="555343" y="28385"/>
                  <a:pt x="555826" y="28385"/>
                </a:cubicBezTo>
                <a:cubicBezTo>
                  <a:pt x="555826" y="27879"/>
                  <a:pt x="556309" y="27373"/>
                  <a:pt x="556309" y="27373"/>
                </a:cubicBezTo>
                <a:cubicBezTo>
                  <a:pt x="556309" y="27373"/>
                  <a:pt x="555826" y="26356"/>
                  <a:pt x="555343" y="26356"/>
                </a:cubicBezTo>
                <a:cubicBezTo>
                  <a:pt x="555343" y="26356"/>
                  <a:pt x="554860" y="27373"/>
                  <a:pt x="554377" y="27373"/>
                </a:cubicBezTo>
                <a:cubicBezTo>
                  <a:pt x="554377" y="27879"/>
                  <a:pt x="553894" y="28385"/>
                  <a:pt x="553894" y="28385"/>
                </a:cubicBezTo>
                <a:cubicBezTo>
                  <a:pt x="553411" y="28891"/>
                  <a:pt x="552929" y="27879"/>
                  <a:pt x="552446" y="27879"/>
                </a:cubicBezTo>
                <a:lnTo>
                  <a:pt x="551963" y="28891"/>
                </a:lnTo>
                <a:cubicBezTo>
                  <a:pt x="551480" y="28891"/>
                  <a:pt x="550997" y="27879"/>
                  <a:pt x="550514" y="27879"/>
                </a:cubicBezTo>
                <a:cubicBezTo>
                  <a:pt x="550514" y="27879"/>
                  <a:pt x="550031" y="28891"/>
                  <a:pt x="550031" y="29397"/>
                </a:cubicBezTo>
                <a:cubicBezTo>
                  <a:pt x="549549" y="29397"/>
                  <a:pt x="549066" y="28385"/>
                  <a:pt x="549066" y="28385"/>
                </a:cubicBezTo>
                <a:cubicBezTo>
                  <a:pt x="548583" y="28385"/>
                  <a:pt x="548100" y="29397"/>
                  <a:pt x="548100" y="29397"/>
                </a:cubicBezTo>
                <a:cubicBezTo>
                  <a:pt x="547617" y="29397"/>
                  <a:pt x="547134" y="28385"/>
                  <a:pt x="547134" y="28385"/>
                </a:cubicBezTo>
                <a:cubicBezTo>
                  <a:pt x="546651" y="28385"/>
                  <a:pt x="546168" y="29908"/>
                  <a:pt x="546168" y="29908"/>
                </a:cubicBezTo>
                <a:lnTo>
                  <a:pt x="545203" y="28891"/>
                </a:lnTo>
                <a:cubicBezTo>
                  <a:pt x="544720" y="28891"/>
                  <a:pt x="544237" y="29908"/>
                  <a:pt x="544237" y="29908"/>
                </a:cubicBezTo>
                <a:cubicBezTo>
                  <a:pt x="543754" y="30414"/>
                  <a:pt x="543754" y="30920"/>
                  <a:pt x="543271" y="30920"/>
                </a:cubicBezTo>
                <a:cubicBezTo>
                  <a:pt x="543271" y="31426"/>
                  <a:pt x="542305" y="31932"/>
                  <a:pt x="542788" y="32439"/>
                </a:cubicBezTo>
                <a:lnTo>
                  <a:pt x="543754" y="32949"/>
                </a:lnTo>
                <a:cubicBezTo>
                  <a:pt x="543271" y="33455"/>
                  <a:pt x="542788" y="33961"/>
                  <a:pt x="542788" y="34468"/>
                </a:cubicBezTo>
                <a:cubicBezTo>
                  <a:pt x="542305" y="34468"/>
                  <a:pt x="542305" y="33455"/>
                  <a:pt x="541823" y="33455"/>
                </a:cubicBezTo>
                <a:cubicBezTo>
                  <a:pt x="541823" y="32949"/>
                  <a:pt x="540857" y="32949"/>
                  <a:pt x="540857" y="32439"/>
                </a:cubicBezTo>
                <a:lnTo>
                  <a:pt x="541340" y="31426"/>
                </a:lnTo>
                <a:cubicBezTo>
                  <a:pt x="541823" y="30920"/>
                  <a:pt x="542305" y="30414"/>
                  <a:pt x="542305" y="30414"/>
                </a:cubicBezTo>
                <a:cubicBezTo>
                  <a:pt x="542305" y="29908"/>
                  <a:pt x="542788" y="29397"/>
                  <a:pt x="543271" y="28891"/>
                </a:cubicBezTo>
                <a:cubicBezTo>
                  <a:pt x="543271" y="28891"/>
                  <a:pt x="543754" y="28385"/>
                  <a:pt x="543754" y="27879"/>
                </a:cubicBezTo>
                <a:cubicBezTo>
                  <a:pt x="543754" y="27879"/>
                  <a:pt x="542788" y="27373"/>
                  <a:pt x="542788" y="26862"/>
                </a:cubicBezTo>
                <a:cubicBezTo>
                  <a:pt x="542788" y="26862"/>
                  <a:pt x="543754" y="26356"/>
                  <a:pt x="543754" y="25850"/>
                </a:cubicBezTo>
                <a:lnTo>
                  <a:pt x="542788" y="25343"/>
                </a:lnTo>
                <a:cubicBezTo>
                  <a:pt x="542305" y="25850"/>
                  <a:pt x="541340" y="26862"/>
                  <a:pt x="540857" y="27373"/>
                </a:cubicBezTo>
                <a:cubicBezTo>
                  <a:pt x="540857" y="27879"/>
                  <a:pt x="540374" y="27879"/>
                  <a:pt x="540374" y="28385"/>
                </a:cubicBezTo>
                <a:cubicBezTo>
                  <a:pt x="539408" y="29397"/>
                  <a:pt x="538925" y="29908"/>
                  <a:pt x="538443" y="30920"/>
                </a:cubicBezTo>
                <a:cubicBezTo>
                  <a:pt x="537960" y="30414"/>
                  <a:pt x="536994" y="29397"/>
                  <a:pt x="536511" y="28891"/>
                </a:cubicBezTo>
                <a:cubicBezTo>
                  <a:pt x="536511" y="28891"/>
                  <a:pt x="536994" y="28385"/>
                  <a:pt x="536994" y="27879"/>
                </a:cubicBezTo>
                <a:cubicBezTo>
                  <a:pt x="536994" y="27879"/>
                  <a:pt x="536028" y="27373"/>
                  <a:pt x="536028" y="26862"/>
                </a:cubicBezTo>
                <a:lnTo>
                  <a:pt x="536994" y="25850"/>
                </a:lnTo>
                <a:lnTo>
                  <a:pt x="537960" y="26862"/>
                </a:lnTo>
                <a:lnTo>
                  <a:pt x="538925" y="25850"/>
                </a:lnTo>
                <a:cubicBezTo>
                  <a:pt x="538925" y="25343"/>
                  <a:pt x="539408" y="24837"/>
                  <a:pt x="539408" y="24331"/>
                </a:cubicBezTo>
                <a:cubicBezTo>
                  <a:pt x="538925" y="23825"/>
                  <a:pt x="538443" y="23314"/>
                  <a:pt x="537477" y="22808"/>
                </a:cubicBezTo>
                <a:cubicBezTo>
                  <a:pt x="536994" y="22302"/>
                  <a:pt x="536994" y="22302"/>
                  <a:pt x="536511" y="21796"/>
                </a:cubicBezTo>
                <a:cubicBezTo>
                  <a:pt x="536028" y="22808"/>
                  <a:pt x="535545" y="23314"/>
                  <a:pt x="534580" y="24331"/>
                </a:cubicBezTo>
                <a:cubicBezTo>
                  <a:pt x="534580" y="24331"/>
                  <a:pt x="534097" y="24837"/>
                  <a:pt x="534097" y="25343"/>
                </a:cubicBezTo>
                <a:cubicBezTo>
                  <a:pt x="533614" y="25343"/>
                  <a:pt x="533131" y="26356"/>
                  <a:pt x="533131" y="26356"/>
                </a:cubicBezTo>
                <a:lnTo>
                  <a:pt x="534097" y="27373"/>
                </a:lnTo>
                <a:lnTo>
                  <a:pt x="533614" y="28385"/>
                </a:lnTo>
                <a:cubicBezTo>
                  <a:pt x="533131" y="28385"/>
                  <a:pt x="532648" y="27373"/>
                  <a:pt x="532165" y="27373"/>
                </a:cubicBezTo>
                <a:cubicBezTo>
                  <a:pt x="532165" y="27879"/>
                  <a:pt x="531683" y="28385"/>
                  <a:pt x="531683" y="28891"/>
                </a:cubicBezTo>
                <a:cubicBezTo>
                  <a:pt x="530717" y="29397"/>
                  <a:pt x="530234" y="30414"/>
                  <a:pt x="529751" y="30920"/>
                </a:cubicBezTo>
                <a:cubicBezTo>
                  <a:pt x="529751" y="31426"/>
                  <a:pt x="529268" y="31932"/>
                  <a:pt x="528785" y="31932"/>
                </a:cubicBezTo>
                <a:cubicBezTo>
                  <a:pt x="528785" y="32439"/>
                  <a:pt x="528303" y="32949"/>
                  <a:pt x="528303" y="33455"/>
                </a:cubicBezTo>
                <a:cubicBezTo>
                  <a:pt x="528303" y="32949"/>
                  <a:pt x="527337" y="32949"/>
                  <a:pt x="527337" y="32439"/>
                </a:cubicBezTo>
                <a:cubicBezTo>
                  <a:pt x="526854" y="31932"/>
                  <a:pt x="527820" y="31426"/>
                  <a:pt x="527820" y="31426"/>
                </a:cubicBezTo>
                <a:cubicBezTo>
                  <a:pt x="528303" y="30920"/>
                  <a:pt x="528303" y="30414"/>
                  <a:pt x="528785" y="29908"/>
                </a:cubicBezTo>
                <a:cubicBezTo>
                  <a:pt x="528785" y="29908"/>
                  <a:pt x="529268" y="29397"/>
                  <a:pt x="529751" y="28891"/>
                </a:cubicBezTo>
                <a:cubicBezTo>
                  <a:pt x="529751" y="28385"/>
                  <a:pt x="530234" y="28385"/>
                  <a:pt x="530234" y="27879"/>
                </a:cubicBezTo>
                <a:cubicBezTo>
                  <a:pt x="530717" y="27373"/>
                  <a:pt x="531200" y="26862"/>
                  <a:pt x="531200" y="26862"/>
                </a:cubicBezTo>
                <a:cubicBezTo>
                  <a:pt x="531200" y="26356"/>
                  <a:pt x="530234" y="25850"/>
                  <a:pt x="530234" y="25850"/>
                </a:cubicBezTo>
                <a:lnTo>
                  <a:pt x="531200" y="24837"/>
                </a:lnTo>
                <a:cubicBezTo>
                  <a:pt x="530717" y="24837"/>
                  <a:pt x="530234" y="23825"/>
                  <a:pt x="529751" y="23825"/>
                </a:cubicBezTo>
                <a:lnTo>
                  <a:pt x="529268" y="24837"/>
                </a:lnTo>
                <a:cubicBezTo>
                  <a:pt x="528785" y="24837"/>
                  <a:pt x="528303" y="24331"/>
                  <a:pt x="527820" y="24331"/>
                </a:cubicBezTo>
                <a:cubicBezTo>
                  <a:pt x="527820" y="23825"/>
                  <a:pt x="527337" y="23314"/>
                  <a:pt x="526854" y="23314"/>
                </a:cubicBezTo>
                <a:cubicBezTo>
                  <a:pt x="526854" y="23825"/>
                  <a:pt x="526371" y="23825"/>
                  <a:pt x="525888" y="24331"/>
                </a:cubicBezTo>
                <a:lnTo>
                  <a:pt x="525405" y="25343"/>
                </a:lnTo>
                <a:cubicBezTo>
                  <a:pt x="524923" y="25343"/>
                  <a:pt x="524440" y="24837"/>
                  <a:pt x="523957" y="24837"/>
                </a:cubicBezTo>
                <a:cubicBezTo>
                  <a:pt x="523957" y="24331"/>
                  <a:pt x="522991" y="23825"/>
                  <a:pt x="522991" y="23825"/>
                </a:cubicBezTo>
                <a:cubicBezTo>
                  <a:pt x="522991" y="23314"/>
                  <a:pt x="523957" y="22808"/>
                  <a:pt x="523957" y="22808"/>
                </a:cubicBezTo>
                <a:cubicBezTo>
                  <a:pt x="523957" y="22302"/>
                  <a:pt x="522991" y="22302"/>
                  <a:pt x="522991" y="21796"/>
                </a:cubicBezTo>
                <a:cubicBezTo>
                  <a:pt x="522991" y="21290"/>
                  <a:pt x="523957" y="20784"/>
                  <a:pt x="523474" y="20784"/>
                </a:cubicBezTo>
                <a:cubicBezTo>
                  <a:pt x="523474" y="20277"/>
                  <a:pt x="522509" y="20277"/>
                  <a:pt x="522509" y="19767"/>
                </a:cubicBezTo>
                <a:cubicBezTo>
                  <a:pt x="522509" y="20277"/>
                  <a:pt x="522026" y="20784"/>
                  <a:pt x="521543" y="20784"/>
                </a:cubicBezTo>
                <a:cubicBezTo>
                  <a:pt x="521543" y="21290"/>
                  <a:pt x="521060" y="21796"/>
                  <a:pt x="521060" y="22302"/>
                </a:cubicBezTo>
                <a:lnTo>
                  <a:pt x="522026" y="22808"/>
                </a:lnTo>
                <a:cubicBezTo>
                  <a:pt x="522026" y="23314"/>
                  <a:pt x="522991" y="23314"/>
                  <a:pt x="522991" y="23825"/>
                </a:cubicBezTo>
                <a:lnTo>
                  <a:pt x="522509" y="24837"/>
                </a:lnTo>
                <a:cubicBezTo>
                  <a:pt x="522026" y="25343"/>
                  <a:pt x="521543" y="25850"/>
                  <a:pt x="521543" y="25850"/>
                </a:cubicBezTo>
                <a:cubicBezTo>
                  <a:pt x="521060" y="25850"/>
                  <a:pt x="520577" y="25343"/>
                  <a:pt x="520577" y="25343"/>
                </a:cubicBezTo>
                <a:cubicBezTo>
                  <a:pt x="520094" y="24837"/>
                  <a:pt x="519611" y="24331"/>
                  <a:pt x="519128" y="24331"/>
                </a:cubicBezTo>
                <a:cubicBezTo>
                  <a:pt x="519128" y="24331"/>
                  <a:pt x="518645" y="23314"/>
                  <a:pt x="518163" y="23314"/>
                </a:cubicBezTo>
                <a:cubicBezTo>
                  <a:pt x="518163" y="23314"/>
                  <a:pt x="517680" y="24331"/>
                  <a:pt x="517197" y="24837"/>
                </a:cubicBezTo>
                <a:cubicBezTo>
                  <a:pt x="517197" y="24837"/>
                  <a:pt x="516714" y="25343"/>
                  <a:pt x="516714" y="25850"/>
                </a:cubicBezTo>
                <a:cubicBezTo>
                  <a:pt x="516231" y="25850"/>
                  <a:pt x="515749" y="24837"/>
                  <a:pt x="515266" y="24837"/>
                </a:cubicBezTo>
                <a:lnTo>
                  <a:pt x="514783" y="25850"/>
                </a:lnTo>
                <a:lnTo>
                  <a:pt x="513817" y="27373"/>
                </a:lnTo>
                <a:cubicBezTo>
                  <a:pt x="513817" y="26862"/>
                  <a:pt x="512851" y="26356"/>
                  <a:pt x="512851" y="26356"/>
                </a:cubicBezTo>
                <a:cubicBezTo>
                  <a:pt x="512851" y="25850"/>
                  <a:pt x="513817" y="25343"/>
                  <a:pt x="513817" y="25343"/>
                </a:cubicBezTo>
                <a:cubicBezTo>
                  <a:pt x="513334" y="24837"/>
                  <a:pt x="512368" y="24837"/>
                  <a:pt x="512368" y="24331"/>
                </a:cubicBezTo>
                <a:cubicBezTo>
                  <a:pt x="512368" y="23825"/>
                  <a:pt x="513334" y="23314"/>
                  <a:pt x="513334" y="23314"/>
                </a:cubicBezTo>
                <a:cubicBezTo>
                  <a:pt x="513334" y="22808"/>
                  <a:pt x="512368" y="22808"/>
                  <a:pt x="512368" y="22302"/>
                </a:cubicBezTo>
                <a:cubicBezTo>
                  <a:pt x="511885" y="22808"/>
                  <a:pt x="511885" y="22808"/>
                  <a:pt x="511403" y="23314"/>
                </a:cubicBezTo>
                <a:cubicBezTo>
                  <a:pt x="511403" y="23314"/>
                  <a:pt x="510920" y="24331"/>
                  <a:pt x="510437" y="24331"/>
                </a:cubicBezTo>
                <a:lnTo>
                  <a:pt x="509471" y="23825"/>
                </a:lnTo>
                <a:cubicBezTo>
                  <a:pt x="509471" y="23825"/>
                  <a:pt x="508989" y="24331"/>
                  <a:pt x="508506" y="24837"/>
                </a:cubicBezTo>
                <a:cubicBezTo>
                  <a:pt x="508506" y="25343"/>
                  <a:pt x="508023" y="25343"/>
                  <a:pt x="508023" y="25850"/>
                </a:cubicBezTo>
                <a:cubicBezTo>
                  <a:pt x="507540" y="26356"/>
                  <a:pt x="507540" y="26862"/>
                  <a:pt x="507057" y="26862"/>
                </a:cubicBezTo>
                <a:cubicBezTo>
                  <a:pt x="507057" y="27373"/>
                  <a:pt x="506574" y="28385"/>
                  <a:pt x="506091" y="28385"/>
                </a:cubicBezTo>
                <a:cubicBezTo>
                  <a:pt x="506091" y="28385"/>
                  <a:pt x="505609" y="27373"/>
                  <a:pt x="505126" y="27373"/>
                </a:cubicBezTo>
                <a:cubicBezTo>
                  <a:pt x="505126" y="26862"/>
                  <a:pt x="504160" y="26862"/>
                  <a:pt x="504160" y="26356"/>
                </a:cubicBezTo>
                <a:cubicBezTo>
                  <a:pt x="504160" y="26356"/>
                  <a:pt x="504643" y="25343"/>
                  <a:pt x="505126" y="25343"/>
                </a:cubicBezTo>
                <a:cubicBezTo>
                  <a:pt x="505126" y="24837"/>
                  <a:pt x="505609" y="24837"/>
                  <a:pt x="505609" y="24331"/>
                </a:cubicBezTo>
                <a:cubicBezTo>
                  <a:pt x="506091" y="24331"/>
                  <a:pt x="506574" y="25343"/>
                  <a:pt x="507057" y="24837"/>
                </a:cubicBezTo>
                <a:cubicBezTo>
                  <a:pt x="507057" y="24837"/>
                  <a:pt x="507540" y="24331"/>
                  <a:pt x="507540" y="23825"/>
                </a:cubicBezTo>
                <a:cubicBezTo>
                  <a:pt x="508023" y="23825"/>
                  <a:pt x="508506" y="22808"/>
                  <a:pt x="508506" y="22808"/>
                </a:cubicBezTo>
                <a:cubicBezTo>
                  <a:pt x="508506" y="22302"/>
                  <a:pt x="507540" y="22302"/>
                  <a:pt x="507540" y="21796"/>
                </a:cubicBezTo>
                <a:lnTo>
                  <a:pt x="508023" y="20784"/>
                </a:lnTo>
                <a:cubicBezTo>
                  <a:pt x="508506" y="20277"/>
                  <a:pt x="508989" y="20277"/>
                  <a:pt x="508989" y="19767"/>
                </a:cubicBezTo>
                <a:cubicBezTo>
                  <a:pt x="508832" y="19767"/>
                  <a:pt x="508727" y="19663"/>
                  <a:pt x="508638" y="19516"/>
                </a:cubicBezTo>
                <a:cubicBezTo>
                  <a:pt x="508125" y="19940"/>
                  <a:pt x="507404" y="20360"/>
                  <a:pt x="507002" y="20784"/>
                </a:cubicBezTo>
                <a:cubicBezTo>
                  <a:pt x="506936" y="20714"/>
                  <a:pt x="506880" y="20645"/>
                  <a:pt x="506830" y="20576"/>
                </a:cubicBezTo>
                <a:cubicBezTo>
                  <a:pt x="506644" y="20957"/>
                  <a:pt x="506368" y="21290"/>
                  <a:pt x="506091" y="21290"/>
                </a:cubicBezTo>
                <a:cubicBezTo>
                  <a:pt x="506091" y="21290"/>
                  <a:pt x="505609" y="20277"/>
                  <a:pt x="505126" y="20277"/>
                </a:cubicBezTo>
                <a:cubicBezTo>
                  <a:pt x="505126" y="19767"/>
                  <a:pt x="504643" y="19261"/>
                  <a:pt x="504160" y="19261"/>
                </a:cubicBezTo>
                <a:lnTo>
                  <a:pt x="504133" y="19235"/>
                </a:lnTo>
                <a:lnTo>
                  <a:pt x="504105" y="19261"/>
                </a:lnTo>
                <a:cubicBezTo>
                  <a:pt x="503622" y="19261"/>
                  <a:pt x="503139" y="19767"/>
                  <a:pt x="503139" y="20277"/>
                </a:cubicBezTo>
                <a:cubicBezTo>
                  <a:pt x="502656" y="20277"/>
                  <a:pt x="502173" y="21290"/>
                  <a:pt x="502173" y="21290"/>
                </a:cubicBezTo>
                <a:cubicBezTo>
                  <a:pt x="501897" y="21290"/>
                  <a:pt x="501621" y="20957"/>
                  <a:pt x="501435" y="20576"/>
                </a:cubicBezTo>
                <a:cubicBezTo>
                  <a:pt x="501384" y="20645"/>
                  <a:pt x="501329" y="20714"/>
                  <a:pt x="501263" y="20784"/>
                </a:cubicBezTo>
                <a:cubicBezTo>
                  <a:pt x="500861" y="20360"/>
                  <a:pt x="500140" y="19940"/>
                  <a:pt x="499627" y="19516"/>
                </a:cubicBezTo>
                <a:cubicBezTo>
                  <a:pt x="499538" y="19663"/>
                  <a:pt x="499433" y="19767"/>
                  <a:pt x="499276" y="19767"/>
                </a:cubicBezTo>
                <a:cubicBezTo>
                  <a:pt x="499276" y="20277"/>
                  <a:pt x="499759" y="20277"/>
                  <a:pt x="500242" y="20784"/>
                </a:cubicBezTo>
                <a:lnTo>
                  <a:pt x="500725" y="21796"/>
                </a:lnTo>
                <a:cubicBezTo>
                  <a:pt x="500725" y="22302"/>
                  <a:pt x="499759" y="22302"/>
                  <a:pt x="499759" y="22808"/>
                </a:cubicBezTo>
                <a:cubicBezTo>
                  <a:pt x="499759" y="22808"/>
                  <a:pt x="500242" y="23825"/>
                  <a:pt x="500725" y="23825"/>
                </a:cubicBezTo>
                <a:cubicBezTo>
                  <a:pt x="500725" y="24331"/>
                  <a:pt x="501208" y="24837"/>
                  <a:pt x="501208" y="24837"/>
                </a:cubicBezTo>
                <a:cubicBezTo>
                  <a:pt x="501691" y="25343"/>
                  <a:pt x="502173" y="24331"/>
                  <a:pt x="502656" y="24331"/>
                </a:cubicBezTo>
                <a:cubicBezTo>
                  <a:pt x="502656" y="24837"/>
                  <a:pt x="503139" y="24837"/>
                  <a:pt x="503139" y="25343"/>
                </a:cubicBezTo>
                <a:cubicBezTo>
                  <a:pt x="503622" y="25343"/>
                  <a:pt x="504105" y="26356"/>
                  <a:pt x="504105" y="26356"/>
                </a:cubicBezTo>
                <a:cubicBezTo>
                  <a:pt x="504105" y="26862"/>
                  <a:pt x="503139" y="26862"/>
                  <a:pt x="503139" y="27373"/>
                </a:cubicBezTo>
                <a:cubicBezTo>
                  <a:pt x="502656" y="27373"/>
                  <a:pt x="502173" y="28385"/>
                  <a:pt x="502173" y="28385"/>
                </a:cubicBezTo>
                <a:cubicBezTo>
                  <a:pt x="501691" y="28385"/>
                  <a:pt x="501208" y="27373"/>
                  <a:pt x="501208" y="26862"/>
                </a:cubicBezTo>
                <a:cubicBezTo>
                  <a:pt x="500725" y="26862"/>
                  <a:pt x="500725" y="26356"/>
                  <a:pt x="500242" y="25850"/>
                </a:cubicBezTo>
                <a:cubicBezTo>
                  <a:pt x="500242" y="25343"/>
                  <a:pt x="499759" y="25343"/>
                  <a:pt x="499759" y="24837"/>
                </a:cubicBezTo>
                <a:cubicBezTo>
                  <a:pt x="499276" y="24331"/>
                  <a:pt x="498794" y="23825"/>
                  <a:pt x="498794" y="23825"/>
                </a:cubicBezTo>
                <a:lnTo>
                  <a:pt x="497828" y="24331"/>
                </a:lnTo>
                <a:cubicBezTo>
                  <a:pt x="497345" y="24331"/>
                  <a:pt x="496862" y="23314"/>
                  <a:pt x="496862" y="23314"/>
                </a:cubicBezTo>
                <a:cubicBezTo>
                  <a:pt x="496379" y="22808"/>
                  <a:pt x="496379" y="22808"/>
                  <a:pt x="495897" y="22302"/>
                </a:cubicBezTo>
                <a:cubicBezTo>
                  <a:pt x="495897" y="22808"/>
                  <a:pt x="494931" y="22808"/>
                  <a:pt x="494931" y="23314"/>
                </a:cubicBezTo>
                <a:cubicBezTo>
                  <a:pt x="494931" y="23314"/>
                  <a:pt x="495897" y="23825"/>
                  <a:pt x="495897" y="24331"/>
                </a:cubicBezTo>
                <a:cubicBezTo>
                  <a:pt x="495897" y="24837"/>
                  <a:pt x="494931" y="24837"/>
                  <a:pt x="494448" y="25343"/>
                </a:cubicBezTo>
                <a:cubicBezTo>
                  <a:pt x="494448" y="25343"/>
                  <a:pt x="495414" y="25850"/>
                  <a:pt x="495414" y="26356"/>
                </a:cubicBezTo>
                <a:cubicBezTo>
                  <a:pt x="495414" y="26356"/>
                  <a:pt x="494448" y="26862"/>
                  <a:pt x="494448" y="27373"/>
                </a:cubicBezTo>
                <a:lnTo>
                  <a:pt x="493482" y="25850"/>
                </a:lnTo>
                <a:lnTo>
                  <a:pt x="492999" y="24837"/>
                </a:lnTo>
                <a:cubicBezTo>
                  <a:pt x="492516" y="24837"/>
                  <a:pt x="492034" y="25850"/>
                  <a:pt x="491551" y="25850"/>
                </a:cubicBezTo>
                <a:cubicBezTo>
                  <a:pt x="491551" y="25343"/>
                  <a:pt x="491068" y="24837"/>
                  <a:pt x="491068" y="24837"/>
                </a:cubicBezTo>
                <a:cubicBezTo>
                  <a:pt x="490585" y="24331"/>
                  <a:pt x="490102" y="23314"/>
                  <a:pt x="490102" y="23314"/>
                </a:cubicBezTo>
                <a:cubicBezTo>
                  <a:pt x="489620" y="23314"/>
                  <a:pt x="489137" y="24331"/>
                  <a:pt x="489137" y="24331"/>
                </a:cubicBezTo>
                <a:cubicBezTo>
                  <a:pt x="488654" y="24331"/>
                  <a:pt x="488171" y="24837"/>
                  <a:pt x="487688" y="25343"/>
                </a:cubicBezTo>
                <a:cubicBezTo>
                  <a:pt x="487688" y="25343"/>
                  <a:pt x="487205" y="25850"/>
                  <a:pt x="486722" y="25850"/>
                </a:cubicBezTo>
                <a:cubicBezTo>
                  <a:pt x="486722" y="25850"/>
                  <a:pt x="486239" y="25343"/>
                  <a:pt x="485756" y="24837"/>
                </a:cubicBezTo>
                <a:lnTo>
                  <a:pt x="485274" y="23825"/>
                </a:lnTo>
                <a:cubicBezTo>
                  <a:pt x="485274" y="23314"/>
                  <a:pt x="486239" y="23314"/>
                  <a:pt x="486239" y="22808"/>
                </a:cubicBezTo>
                <a:lnTo>
                  <a:pt x="487205" y="22302"/>
                </a:lnTo>
                <a:cubicBezTo>
                  <a:pt x="487205" y="21796"/>
                  <a:pt x="486722" y="21290"/>
                  <a:pt x="486722" y="20784"/>
                </a:cubicBezTo>
                <a:cubicBezTo>
                  <a:pt x="486239" y="20784"/>
                  <a:pt x="485756" y="20277"/>
                  <a:pt x="485756" y="19767"/>
                </a:cubicBezTo>
                <a:cubicBezTo>
                  <a:pt x="485756" y="20277"/>
                  <a:pt x="484791" y="20277"/>
                  <a:pt x="484791" y="20784"/>
                </a:cubicBezTo>
                <a:cubicBezTo>
                  <a:pt x="484308" y="20784"/>
                  <a:pt x="485274" y="21290"/>
                  <a:pt x="485274" y="21796"/>
                </a:cubicBezTo>
                <a:cubicBezTo>
                  <a:pt x="485274" y="22302"/>
                  <a:pt x="484308" y="22302"/>
                  <a:pt x="484308" y="22808"/>
                </a:cubicBezTo>
                <a:cubicBezTo>
                  <a:pt x="484308" y="22808"/>
                  <a:pt x="485274" y="23314"/>
                  <a:pt x="485274" y="23825"/>
                </a:cubicBezTo>
                <a:cubicBezTo>
                  <a:pt x="485274" y="23825"/>
                  <a:pt x="484308" y="24331"/>
                  <a:pt x="484308" y="24837"/>
                </a:cubicBezTo>
                <a:cubicBezTo>
                  <a:pt x="483825" y="24837"/>
                  <a:pt x="483342" y="25343"/>
                  <a:pt x="482860" y="25343"/>
                </a:cubicBezTo>
                <a:lnTo>
                  <a:pt x="482377" y="24331"/>
                </a:lnTo>
                <a:cubicBezTo>
                  <a:pt x="481894" y="23825"/>
                  <a:pt x="481411" y="23825"/>
                  <a:pt x="481411" y="23314"/>
                </a:cubicBezTo>
                <a:cubicBezTo>
                  <a:pt x="480928" y="23314"/>
                  <a:pt x="480445" y="23825"/>
                  <a:pt x="480445" y="24331"/>
                </a:cubicBezTo>
                <a:cubicBezTo>
                  <a:pt x="479962" y="24331"/>
                  <a:pt x="479480" y="24837"/>
                  <a:pt x="478997" y="24837"/>
                </a:cubicBezTo>
                <a:lnTo>
                  <a:pt x="478514" y="23825"/>
                </a:lnTo>
                <a:cubicBezTo>
                  <a:pt x="478031" y="23825"/>
                  <a:pt x="477548" y="24837"/>
                  <a:pt x="477065" y="24837"/>
                </a:cubicBezTo>
                <a:lnTo>
                  <a:pt x="478031" y="25850"/>
                </a:lnTo>
                <a:cubicBezTo>
                  <a:pt x="478031" y="25850"/>
                  <a:pt x="477065" y="26356"/>
                  <a:pt x="477065" y="26862"/>
                </a:cubicBezTo>
                <a:cubicBezTo>
                  <a:pt x="477065" y="26862"/>
                  <a:pt x="477548" y="27373"/>
                  <a:pt x="478031" y="27879"/>
                </a:cubicBezTo>
                <a:cubicBezTo>
                  <a:pt x="478031" y="28385"/>
                  <a:pt x="478514" y="28385"/>
                  <a:pt x="478514" y="28891"/>
                </a:cubicBezTo>
                <a:cubicBezTo>
                  <a:pt x="478997" y="29397"/>
                  <a:pt x="479480" y="29908"/>
                  <a:pt x="479480" y="29908"/>
                </a:cubicBezTo>
                <a:cubicBezTo>
                  <a:pt x="479962" y="30414"/>
                  <a:pt x="479962" y="30920"/>
                  <a:pt x="480445" y="31426"/>
                </a:cubicBezTo>
                <a:cubicBezTo>
                  <a:pt x="480445" y="31426"/>
                  <a:pt x="481411" y="31932"/>
                  <a:pt x="480928" y="32439"/>
                </a:cubicBezTo>
                <a:cubicBezTo>
                  <a:pt x="480928" y="32949"/>
                  <a:pt x="479962" y="32949"/>
                  <a:pt x="479962" y="33455"/>
                </a:cubicBezTo>
                <a:cubicBezTo>
                  <a:pt x="479962" y="32949"/>
                  <a:pt x="479480" y="32439"/>
                  <a:pt x="479480" y="31932"/>
                </a:cubicBezTo>
                <a:cubicBezTo>
                  <a:pt x="478997" y="31932"/>
                  <a:pt x="478514" y="31426"/>
                  <a:pt x="478514" y="30920"/>
                </a:cubicBezTo>
                <a:cubicBezTo>
                  <a:pt x="478031" y="30414"/>
                  <a:pt x="477548" y="29397"/>
                  <a:pt x="476582" y="28891"/>
                </a:cubicBezTo>
                <a:cubicBezTo>
                  <a:pt x="476582" y="28385"/>
                  <a:pt x="476100" y="27879"/>
                  <a:pt x="476100" y="27373"/>
                </a:cubicBezTo>
                <a:cubicBezTo>
                  <a:pt x="475617" y="27373"/>
                  <a:pt x="475134" y="28385"/>
                  <a:pt x="474651" y="28385"/>
                </a:cubicBezTo>
                <a:lnTo>
                  <a:pt x="474168" y="27373"/>
                </a:lnTo>
                <a:lnTo>
                  <a:pt x="475134" y="26356"/>
                </a:lnTo>
                <a:cubicBezTo>
                  <a:pt x="475134" y="26356"/>
                  <a:pt x="474651" y="25343"/>
                  <a:pt x="474168" y="25343"/>
                </a:cubicBezTo>
                <a:cubicBezTo>
                  <a:pt x="474168" y="24837"/>
                  <a:pt x="473685" y="24331"/>
                  <a:pt x="473685" y="24331"/>
                </a:cubicBezTo>
                <a:cubicBezTo>
                  <a:pt x="472720" y="23314"/>
                  <a:pt x="472237" y="22808"/>
                  <a:pt x="471754" y="21796"/>
                </a:cubicBezTo>
                <a:cubicBezTo>
                  <a:pt x="471271" y="22302"/>
                  <a:pt x="471271" y="22302"/>
                  <a:pt x="470788" y="22808"/>
                </a:cubicBezTo>
                <a:cubicBezTo>
                  <a:pt x="469822" y="23314"/>
                  <a:pt x="469340" y="23825"/>
                  <a:pt x="468857" y="24331"/>
                </a:cubicBezTo>
                <a:cubicBezTo>
                  <a:pt x="468857" y="24837"/>
                  <a:pt x="469340" y="25343"/>
                  <a:pt x="469340" y="25850"/>
                </a:cubicBezTo>
                <a:lnTo>
                  <a:pt x="470305" y="26862"/>
                </a:lnTo>
                <a:lnTo>
                  <a:pt x="471271" y="25850"/>
                </a:lnTo>
                <a:lnTo>
                  <a:pt x="472237" y="26862"/>
                </a:lnTo>
                <a:cubicBezTo>
                  <a:pt x="472237" y="27373"/>
                  <a:pt x="471271" y="27879"/>
                  <a:pt x="471271" y="27879"/>
                </a:cubicBezTo>
                <a:cubicBezTo>
                  <a:pt x="471271" y="28385"/>
                  <a:pt x="471754" y="28891"/>
                  <a:pt x="471754" y="28891"/>
                </a:cubicBezTo>
                <a:cubicBezTo>
                  <a:pt x="471271" y="29397"/>
                  <a:pt x="470305" y="30414"/>
                  <a:pt x="469822" y="30920"/>
                </a:cubicBezTo>
                <a:cubicBezTo>
                  <a:pt x="469340" y="29908"/>
                  <a:pt x="468857" y="29397"/>
                  <a:pt x="467891" y="28385"/>
                </a:cubicBezTo>
                <a:cubicBezTo>
                  <a:pt x="467891" y="27879"/>
                  <a:pt x="467408" y="27879"/>
                  <a:pt x="467408" y="27373"/>
                </a:cubicBezTo>
                <a:cubicBezTo>
                  <a:pt x="466925" y="26862"/>
                  <a:pt x="465960" y="25850"/>
                  <a:pt x="465477" y="25343"/>
                </a:cubicBezTo>
                <a:lnTo>
                  <a:pt x="464511" y="25850"/>
                </a:lnTo>
                <a:cubicBezTo>
                  <a:pt x="464511" y="26356"/>
                  <a:pt x="465477" y="26862"/>
                  <a:pt x="465477" y="26862"/>
                </a:cubicBezTo>
                <a:cubicBezTo>
                  <a:pt x="465477" y="27373"/>
                  <a:pt x="464511" y="27879"/>
                  <a:pt x="464511" y="27879"/>
                </a:cubicBezTo>
                <a:cubicBezTo>
                  <a:pt x="464511" y="28385"/>
                  <a:pt x="464994" y="28891"/>
                  <a:pt x="464994" y="28891"/>
                </a:cubicBezTo>
                <a:cubicBezTo>
                  <a:pt x="465477" y="29397"/>
                  <a:pt x="465960" y="29908"/>
                  <a:pt x="465960" y="30414"/>
                </a:cubicBezTo>
                <a:cubicBezTo>
                  <a:pt x="465960" y="30414"/>
                  <a:pt x="466442" y="30920"/>
                  <a:pt x="466925" y="31426"/>
                </a:cubicBezTo>
                <a:lnTo>
                  <a:pt x="467408" y="32439"/>
                </a:lnTo>
                <a:cubicBezTo>
                  <a:pt x="467408" y="32949"/>
                  <a:pt x="466442" y="32949"/>
                  <a:pt x="466442" y="33455"/>
                </a:cubicBezTo>
                <a:cubicBezTo>
                  <a:pt x="465960" y="33455"/>
                  <a:pt x="465960" y="34468"/>
                  <a:pt x="465477" y="34468"/>
                </a:cubicBezTo>
                <a:cubicBezTo>
                  <a:pt x="465477" y="33961"/>
                  <a:pt x="464994" y="33455"/>
                  <a:pt x="464511" y="32949"/>
                </a:cubicBezTo>
                <a:lnTo>
                  <a:pt x="465477" y="32439"/>
                </a:lnTo>
                <a:cubicBezTo>
                  <a:pt x="465960" y="31932"/>
                  <a:pt x="464994" y="31426"/>
                  <a:pt x="464994" y="30920"/>
                </a:cubicBezTo>
                <a:cubicBezTo>
                  <a:pt x="464511" y="30920"/>
                  <a:pt x="464511" y="30414"/>
                  <a:pt x="464028" y="29908"/>
                </a:cubicBezTo>
                <a:cubicBezTo>
                  <a:pt x="464028" y="29908"/>
                  <a:pt x="463545" y="28891"/>
                  <a:pt x="463062" y="28891"/>
                </a:cubicBezTo>
                <a:lnTo>
                  <a:pt x="462097" y="29908"/>
                </a:lnTo>
                <a:cubicBezTo>
                  <a:pt x="462097" y="29908"/>
                  <a:pt x="461614" y="28385"/>
                  <a:pt x="461131" y="28385"/>
                </a:cubicBezTo>
                <a:cubicBezTo>
                  <a:pt x="461131" y="28385"/>
                  <a:pt x="460648" y="29397"/>
                  <a:pt x="460165" y="29397"/>
                </a:cubicBezTo>
                <a:cubicBezTo>
                  <a:pt x="460165" y="29397"/>
                  <a:pt x="459682" y="28385"/>
                  <a:pt x="459199" y="28385"/>
                </a:cubicBezTo>
                <a:cubicBezTo>
                  <a:pt x="459199" y="28385"/>
                  <a:pt x="458717" y="29397"/>
                  <a:pt x="458234" y="29397"/>
                </a:cubicBezTo>
                <a:cubicBezTo>
                  <a:pt x="458234" y="28891"/>
                  <a:pt x="457751" y="27879"/>
                  <a:pt x="457751" y="27879"/>
                </a:cubicBezTo>
                <a:cubicBezTo>
                  <a:pt x="457268" y="27879"/>
                  <a:pt x="456785" y="28891"/>
                  <a:pt x="456302" y="28891"/>
                </a:cubicBezTo>
                <a:lnTo>
                  <a:pt x="455819" y="27879"/>
                </a:lnTo>
                <a:cubicBezTo>
                  <a:pt x="455337" y="27879"/>
                  <a:pt x="454854" y="28891"/>
                  <a:pt x="454371" y="28385"/>
                </a:cubicBezTo>
                <a:cubicBezTo>
                  <a:pt x="454371" y="28385"/>
                  <a:pt x="453888" y="27879"/>
                  <a:pt x="453888" y="27373"/>
                </a:cubicBezTo>
                <a:cubicBezTo>
                  <a:pt x="453405" y="27373"/>
                  <a:pt x="452922" y="26356"/>
                  <a:pt x="452922" y="26356"/>
                </a:cubicBezTo>
                <a:cubicBezTo>
                  <a:pt x="452439" y="26356"/>
                  <a:pt x="451956" y="27373"/>
                  <a:pt x="451956" y="27373"/>
                </a:cubicBezTo>
                <a:cubicBezTo>
                  <a:pt x="451956" y="27373"/>
                  <a:pt x="452439" y="27879"/>
                  <a:pt x="452439" y="28385"/>
                </a:cubicBezTo>
                <a:cubicBezTo>
                  <a:pt x="452922" y="28385"/>
                  <a:pt x="453405" y="29397"/>
                  <a:pt x="453405" y="29397"/>
                </a:cubicBezTo>
                <a:lnTo>
                  <a:pt x="454371" y="28385"/>
                </a:lnTo>
                <a:cubicBezTo>
                  <a:pt x="454854" y="28891"/>
                  <a:pt x="455337" y="29397"/>
                  <a:pt x="455337" y="29908"/>
                </a:cubicBezTo>
                <a:lnTo>
                  <a:pt x="456302" y="30920"/>
                </a:lnTo>
                <a:cubicBezTo>
                  <a:pt x="456302" y="30920"/>
                  <a:pt x="455337" y="31426"/>
                  <a:pt x="455337" y="31932"/>
                </a:cubicBezTo>
                <a:cubicBezTo>
                  <a:pt x="455337" y="31932"/>
                  <a:pt x="454371" y="30920"/>
                  <a:pt x="454371" y="30414"/>
                </a:cubicBezTo>
                <a:cubicBezTo>
                  <a:pt x="453888" y="30920"/>
                  <a:pt x="453405" y="31426"/>
                  <a:pt x="453405" y="31426"/>
                </a:cubicBezTo>
                <a:cubicBezTo>
                  <a:pt x="452922" y="31426"/>
                  <a:pt x="452439" y="30414"/>
                  <a:pt x="452439" y="30414"/>
                </a:cubicBezTo>
                <a:cubicBezTo>
                  <a:pt x="451956" y="30414"/>
                  <a:pt x="451474" y="31426"/>
                  <a:pt x="451474" y="31426"/>
                </a:cubicBezTo>
                <a:cubicBezTo>
                  <a:pt x="450991" y="30920"/>
                  <a:pt x="450508" y="30414"/>
                  <a:pt x="450508" y="29908"/>
                </a:cubicBezTo>
                <a:cubicBezTo>
                  <a:pt x="450508" y="29908"/>
                  <a:pt x="449542" y="29397"/>
                  <a:pt x="449542" y="28891"/>
                </a:cubicBezTo>
                <a:cubicBezTo>
                  <a:pt x="449542" y="28891"/>
                  <a:pt x="450508" y="28385"/>
                  <a:pt x="450508" y="27879"/>
                </a:cubicBezTo>
                <a:cubicBezTo>
                  <a:pt x="450991" y="27879"/>
                  <a:pt x="450025" y="26862"/>
                  <a:pt x="450025" y="26862"/>
                </a:cubicBezTo>
                <a:cubicBezTo>
                  <a:pt x="449542" y="26862"/>
                  <a:pt x="449059" y="27879"/>
                  <a:pt x="449059" y="27879"/>
                </a:cubicBezTo>
                <a:cubicBezTo>
                  <a:pt x="448576" y="27879"/>
                  <a:pt x="448094" y="26862"/>
                  <a:pt x="448094" y="26862"/>
                </a:cubicBezTo>
                <a:cubicBezTo>
                  <a:pt x="447611" y="26862"/>
                  <a:pt x="447128" y="27373"/>
                  <a:pt x="447128" y="27373"/>
                </a:cubicBezTo>
                <a:cubicBezTo>
                  <a:pt x="446645" y="27879"/>
                  <a:pt x="446162" y="28385"/>
                  <a:pt x="445679" y="28385"/>
                </a:cubicBezTo>
                <a:lnTo>
                  <a:pt x="445196" y="27373"/>
                </a:lnTo>
                <a:cubicBezTo>
                  <a:pt x="444713" y="26862"/>
                  <a:pt x="444713" y="26356"/>
                  <a:pt x="444231" y="26356"/>
                </a:cubicBezTo>
                <a:lnTo>
                  <a:pt x="443265" y="26862"/>
                </a:lnTo>
                <a:cubicBezTo>
                  <a:pt x="443265" y="27373"/>
                  <a:pt x="443748" y="27879"/>
                  <a:pt x="443748" y="28385"/>
                </a:cubicBezTo>
                <a:cubicBezTo>
                  <a:pt x="444231" y="28385"/>
                  <a:pt x="444713" y="28891"/>
                  <a:pt x="444713" y="29397"/>
                </a:cubicBezTo>
                <a:lnTo>
                  <a:pt x="443748" y="29908"/>
                </a:lnTo>
                <a:cubicBezTo>
                  <a:pt x="443748" y="30414"/>
                  <a:pt x="444231" y="30920"/>
                  <a:pt x="444713" y="31426"/>
                </a:cubicBezTo>
                <a:lnTo>
                  <a:pt x="445196" y="32439"/>
                </a:lnTo>
                <a:cubicBezTo>
                  <a:pt x="445196" y="32949"/>
                  <a:pt x="444231" y="32949"/>
                  <a:pt x="444231" y="33455"/>
                </a:cubicBezTo>
                <a:cubicBezTo>
                  <a:pt x="444231" y="32949"/>
                  <a:pt x="443265" y="32439"/>
                  <a:pt x="443265" y="31932"/>
                </a:cubicBezTo>
                <a:cubicBezTo>
                  <a:pt x="443265" y="32439"/>
                  <a:pt x="442782" y="32949"/>
                  <a:pt x="442299" y="32949"/>
                </a:cubicBezTo>
                <a:lnTo>
                  <a:pt x="441333" y="31932"/>
                </a:lnTo>
                <a:lnTo>
                  <a:pt x="442782" y="30920"/>
                </a:lnTo>
                <a:cubicBezTo>
                  <a:pt x="442299" y="30414"/>
                  <a:pt x="442299" y="30414"/>
                  <a:pt x="441816" y="29908"/>
                </a:cubicBezTo>
                <a:cubicBezTo>
                  <a:pt x="441333" y="29397"/>
                  <a:pt x="441333" y="28891"/>
                  <a:pt x="440850" y="28891"/>
                </a:cubicBezTo>
                <a:cubicBezTo>
                  <a:pt x="440368" y="27879"/>
                  <a:pt x="439885" y="27373"/>
                  <a:pt x="439402" y="26356"/>
                </a:cubicBezTo>
                <a:cubicBezTo>
                  <a:pt x="439402" y="26862"/>
                  <a:pt x="438436" y="26862"/>
                  <a:pt x="438436" y="27373"/>
                </a:cubicBezTo>
                <a:cubicBezTo>
                  <a:pt x="438436" y="27879"/>
                  <a:pt x="438919" y="28385"/>
                  <a:pt x="438919" y="28385"/>
                </a:cubicBezTo>
                <a:cubicBezTo>
                  <a:pt x="438919" y="28891"/>
                  <a:pt x="437953" y="28891"/>
                  <a:pt x="437953" y="29397"/>
                </a:cubicBezTo>
                <a:cubicBezTo>
                  <a:pt x="437953" y="29908"/>
                  <a:pt x="438919" y="29908"/>
                  <a:pt x="438919" y="30414"/>
                </a:cubicBezTo>
                <a:lnTo>
                  <a:pt x="437953" y="31426"/>
                </a:lnTo>
                <a:cubicBezTo>
                  <a:pt x="437470" y="31426"/>
                  <a:pt x="436988" y="31932"/>
                  <a:pt x="436505" y="32439"/>
                </a:cubicBezTo>
                <a:cubicBezTo>
                  <a:pt x="436505" y="31932"/>
                  <a:pt x="436022" y="31426"/>
                  <a:pt x="436022" y="30920"/>
                </a:cubicBezTo>
                <a:lnTo>
                  <a:pt x="436988" y="30414"/>
                </a:lnTo>
                <a:cubicBezTo>
                  <a:pt x="436988" y="29908"/>
                  <a:pt x="436022" y="29397"/>
                  <a:pt x="436022" y="28891"/>
                </a:cubicBezTo>
                <a:cubicBezTo>
                  <a:pt x="436022" y="28891"/>
                  <a:pt x="435539" y="27879"/>
                  <a:pt x="435056" y="27879"/>
                </a:cubicBezTo>
                <a:lnTo>
                  <a:pt x="434090" y="28891"/>
                </a:lnTo>
                <a:lnTo>
                  <a:pt x="435056" y="29908"/>
                </a:lnTo>
                <a:cubicBezTo>
                  <a:pt x="435056" y="30414"/>
                  <a:pt x="434090" y="30414"/>
                  <a:pt x="434090" y="30920"/>
                </a:cubicBezTo>
                <a:cubicBezTo>
                  <a:pt x="433608" y="30920"/>
                  <a:pt x="433125" y="31426"/>
                  <a:pt x="432642" y="31426"/>
                </a:cubicBezTo>
                <a:lnTo>
                  <a:pt x="432159" y="30414"/>
                </a:lnTo>
                <a:lnTo>
                  <a:pt x="431193" y="29397"/>
                </a:lnTo>
                <a:lnTo>
                  <a:pt x="430227" y="30414"/>
                </a:lnTo>
                <a:lnTo>
                  <a:pt x="431193" y="31426"/>
                </a:lnTo>
                <a:cubicBezTo>
                  <a:pt x="430710" y="31932"/>
                  <a:pt x="430227" y="31932"/>
                  <a:pt x="429745" y="32439"/>
                </a:cubicBezTo>
                <a:cubicBezTo>
                  <a:pt x="429745" y="32439"/>
                  <a:pt x="430710" y="32949"/>
                  <a:pt x="430710" y="33455"/>
                </a:cubicBezTo>
                <a:cubicBezTo>
                  <a:pt x="430710" y="33455"/>
                  <a:pt x="429745" y="33961"/>
                  <a:pt x="429745" y="34468"/>
                </a:cubicBezTo>
                <a:cubicBezTo>
                  <a:pt x="429262" y="33961"/>
                  <a:pt x="429262" y="33455"/>
                  <a:pt x="428779" y="32949"/>
                </a:cubicBezTo>
                <a:lnTo>
                  <a:pt x="427813" y="31932"/>
                </a:lnTo>
                <a:cubicBezTo>
                  <a:pt x="427813" y="31932"/>
                  <a:pt x="429262" y="31426"/>
                  <a:pt x="429262" y="30920"/>
                </a:cubicBezTo>
                <a:cubicBezTo>
                  <a:pt x="429262" y="30920"/>
                  <a:pt x="428296" y="30414"/>
                  <a:pt x="428296" y="29908"/>
                </a:cubicBezTo>
                <a:cubicBezTo>
                  <a:pt x="428296" y="29908"/>
                  <a:pt x="429262" y="29397"/>
                  <a:pt x="429262" y="28891"/>
                </a:cubicBezTo>
                <a:cubicBezTo>
                  <a:pt x="429262" y="28891"/>
                  <a:pt x="428779" y="28385"/>
                  <a:pt x="428296" y="27879"/>
                </a:cubicBezTo>
                <a:lnTo>
                  <a:pt x="427330" y="28891"/>
                </a:lnTo>
                <a:lnTo>
                  <a:pt x="426847" y="27879"/>
                </a:lnTo>
                <a:cubicBezTo>
                  <a:pt x="426365" y="27879"/>
                  <a:pt x="425882" y="28385"/>
                  <a:pt x="425399" y="28385"/>
                </a:cubicBezTo>
                <a:cubicBezTo>
                  <a:pt x="425399" y="28891"/>
                  <a:pt x="424433" y="29397"/>
                  <a:pt x="424433" y="29397"/>
                </a:cubicBezTo>
                <a:lnTo>
                  <a:pt x="425399" y="30414"/>
                </a:lnTo>
                <a:cubicBezTo>
                  <a:pt x="425399" y="30920"/>
                  <a:pt x="425882" y="31426"/>
                  <a:pt x="425882" y="31932"/>
                </a:cubicBezTo>
                <a:cubicBezTo>
                  <a:pt x="425399" y="32439"/>
                  <a:pt x="424433" y="32949"/>
                  <a:pt x="423950" y="33455"/>
                </a:cubicBezTo>
                <a:cubicBezTo>
                  <a:pt x="423467" y="32949"/>
                  <a:pt x="423467" y="32949"/>
                  <a:pt x="422985" y="32439"/>
                </a:cubicBezTo>
                <a:cubicBezTo>
                  <a:pt x="422502" y="31426"/>
                  <a:pt x="422019" y="30920"/>
                  <a:pt x="421536" y="29908"/>
                </a:cubicBezTo>
                <a:cubicBezTo>
                  <a:pt x="421053" y="29908"/>
                  <a:pt x="421053" y="29397"/>
                  <a:pt x="420570" y="28891"/>
                </a:cubicBezTo>
                <a:cubicBezTo>
                  <a:pt x="420087" y="28385"/>
                  <a:pt x="419605" y="27373"/>
                  <a:pt x="419122" y="26862"/>
                </a:cubicBezTo>
                <a:cubicBezTo>
                  <a:pt x="418639" y="26862"/>
                  <a:pt x="418156" y="27373"/>
                  <a:pt x="418156" y="27373"/>
                </a:cubicBezTo>
                <a:cubicBezTo>
                  <a:pt x="417673" y="27879"/>
                  <a:pt x="416707" y="28385"/>
                  <a:pt x="416707" y="28385"/>
                </a:cubicBezTo>
                <a:cubicBezTo>
                  <a:pt x="416707" y="28891"/>
                  <a:pt x="417673" y="29397"/>
                  <a:pt x="417673" y="29397"/>
                </a:cubicBezTo>
                <a:cubicBezTo>
                  <a:pt x="417673" y="29908"/>
                  <a:pt x="416707" y="29908"/>
                  <a:pt x="416707" y="30414"/>
                </a:cubicBezTo>
                <a:cubicBezTo>
                  <a:pt x="416707" y="30414"/>
                  <a:pt x="417673" y="31426"/>
                  <a:pt x="417190" y="31426"/>
                </a:cubicBezTo>
                <a:lnTo>
                  <a:pt x="416225" y="32439"/>
                </a:lnTo>
                <a:lnTo>
                  <a:pt x="415742" y="31426"/>
                </a:lnTo>
                <a:cubicBezTo>
                  <a:pt x="415259" y="30920"/>
                  <a:pt x="414776" y="29908"/>
                  <a:pt x="414776" y="29908"/>
                </a:cubicBezTo>
                <a:lnTo>
                  <a:pt x="413810" y="30920"/>
                </a:lnTo>
                <a:cubicBezTo>
                  <a:pt x="413810" y="30414"/>
                  <a:pt x="412845" y="30414"/>
                  <a:pt x="412845" y="29908"/>
                </a:cubicBezTo>
                <a:cubicBezTo>
                  <a:pt x="412845" y="29397"/>
                  <a:pt x="413810" y="29397"/>
                  <a:pt x="413810" y="28891"/>
                </a:cubicBezTo>
                <a:cubicBezTo>
                  <a:pt x="413810" y="28891"/>
                  <a:pt x="413327" y="27879"/>
                  <a:pt x="412845" y="27879"/>
                </a:cubicBezTo>
                <a:cubicBezTo>
                  <a:pt x="412845" y="27373"/>
                  <a:pt x="412362" y="26862"/>
                  <a:pt x="412362" y="26862"/>
                </a:cubicBezTo>
                <a:cubicBezTo>
                  <a:pt x="411879" y="26862"/>
                  <a:pt x="411396" y="27373"/>
                  <a:pt x="410913" y="27373"/>
                </a:cubicBezTo>
                <a:cubicBezTo>
                  <a:pt x="410913" y="27879"/>
                  <a:pt x="411879" y="28385"/>
                  <a:pt x="411879" y="28891"/>
                </a:cubicBezTo>
                <a:lnTo>
                  <a:pt x="412845" y="29908"/>
                </a:lnTo>
                <a:cubicBezTo>
                  <a:pt x="412845" y="29908"/>
                  <a:pt x="411879" y="30414"/>
                  <a:pt x="411879" y="30920"/>
                </a:cubicBezTo>
                <a:cubicBezTo>
                  <a:pt x="411396" y="30920"/>
                  <a:pt x="410913" y="31426"/>
                  <a:pt x="410430" y="31426"/>
                </a:cubicBezTo>
                <a:cubicBezTo>
                  <a:pt x="410430" y="31932"/>
                  <a:pt x="409465" y="31932"/>
                  <a:pt x="409465" y="32439"/>
                </a:cubicBezTo>
                <a:lnTo>
                  <a:pt x="410430" y="33455"/>
                </a:lnTo>
                <a:cubicBezTo>
                  <a:pt x="410430" y="33961"/>
                  <a:pt x="409465" y="33961"/>
                  <a:pt x="409465" y="34468"/>
                </a:cubicBezTo>
                <a:cubicBezTo>
                  <a:pt x="409465" y="34974"/>
                  <a:pt x="409947" y="34974"/>
                  <a:pt x="409947" y="35480"/>
                </a:cubicBezTo>
                <a:cubicBezTo>
                  <a:pt x="409465" y="35986"/>
                  <a:pt x="408499" y="36497"/>
                  <a:pt x="408016" y="37509"/>
                </a:cubicBezTo>
                <a:cubicBezTo>
                  <a:pt x="407533" y="36497"/>
                  <a:pt x="407050" y="35986"/>
                  <a:pt x="406567" y="34974"/>
                </a:cubicBezTo>
                <a:cubicBezTo>
                  <a:pt x="406567" y="34468"/>
                  <a:pt x="407533" y="34468"/>
                  <a:pt x="407533" y="33961"/>
                </a:cubicBezTo>
                <a:lnTo>
                  <a:pt x="406567" y="32949"/>
                </a:lnTo>
                <a:lnTo>
                  <a:pt x="405602" y="31932"/>
                </a:lnTo>
                <a:cubicBezTo>
                  <a:pt x="405602" y="31426"/>
                  <a:pt x="406567" y="31426"/>
                  <a:pt x="407050" y="30920"/>
                </a:cubicBezTo>
                <a:cubicBezTo>
                  <a:pt x="407050" y="30920"/>
                  <a:pt x="406085" y="30414"/>
                  <a:pt x="406085" y="29908"/>
                </a:cubicBezTo>
                <a:cubicBezTo>
                  <a:pt x="406085" y="29397"/>
                  <a:pt x="407050" y="29397"/>
                  <a:pt x="407050" y="28891"/>
                </a:cubicBezTo>
                <a:cubicBezTo>
                  <a:pt x="407050" y="28891"/>
                  <a:pt x="406567" y="28385"/>
                  <a:pt x="406085" y="27879"/>
                </a:cubicBezTo>
                <a:lnTo>
                  <a:pt x="405119" y="28891"/>
                </a:lnTo>
                <a:cubicBezTo>
                  <a:pt x="405119" y="28891"/>
                  <a:pt x="404636" y="27879"/>
                  <a:pt x="404153" y="27879"/>
                </a:cubicBezTo>
                <a:cubicBezTo>
                  <a:pt x="404153" y="27373"/>
                  <a:pt x="403670" y="26862"/>
                  <a:pt x="403670" y="26356"/>
                </a:cubicBezTo>
                <a:lnTo>
                  <a:pt x="404636" y="25850"/>
                </a:lnTo>
                <a:cubicBezTo>
                  <a:pt x="404636" y="25343"/>
                  <a:pt x="403670" y="24837"/>
                  <a:pt x="403670" y="24331"/>
                </a:cubicBezTo>
                <a:cubicBezTo>
                  <a:pt x="403670" y="24331"/>
                  <a:pt x="403187" y="23825"/>
                  <a:pt x="403187" y="23314"/>
                </a:cubicBezTo>
                <a:cubicBezTo>
                  <a:pt x="402705" y="22808"/>
                  <a:pt x="402222" y="22808"/>
                  <a:pt x="402222" y="22302"/>
                </a:cubicBezTo>
                <a:cubicBezTo>
                  <a:pt x="402222" y="22808"/>
                  <a:pt x="401256" y="22808"/>
                  <a:pt x="401256" y="23314"/>
                </a:cubicBezTo>
                <a:lnTo>
                  <a:pt x="401739" y="24331"/>
                </a:lnTo>
                <a:cubicBezTo>
                  <a:pt x="402222" y="24331"/>
                  <a:pt x="402705" y="25343"/>
                  <a:pt x="402705" y="25343"/>
                </a:cubicBezTo>
                <a:cubicBezTo>
                  <a:pt x="402705" y="25850"/>
                  <a:pt x="401739" y="25850"/>
                  <a:pt x="401739" y="26356"/>
                </a:cubicBezTo>
                <a:cubicBezTo>
                  <a:pt x="401739" y="26862"/>
                  <a:pt x="402222" y="26862"/>
                  <a:pt x="402705" y="27373"/>
                </a:cubicBezTo>
                <a:cubicBezTo>
                  <a:pt x="402705" y="27879"/>
                  <a:pt x="401256" y="27879"/>
                  <a:pt x="401256" y="28385"/>
                </a:cubicBezTo>
                <a:lnTo>
                  <a:pt x="402222" y="29397"/>
                </a:lnTo>
                <a:cubicBezTo>
                  <a:pt x="401739" y="29908"/>
                  <a:pt x="401256" y="29908"/>
                  <a:pt x="401256" y="30414"/>
                </a:cubicBezTo>
                <a:cubicBezTo>
                  <a:pt x="400773" y="30414"/>
                  <a:pt x="400290" y="30920"/>
                  <a:pt x="400290" y="30920"/>
                </a:cubicBezTo>
                <a:cubicBezTo>
                  <a:pt x="399808" y="30920"/>
                  <a:pt x="399325" y="29908"/>
                  <a:pt x="399325" y="29908"/>
                </a:cubicBezTo>
                <a:lnTo>
                  <a:pt x="398359" y="30920"/>
                </a:lnTo>
                <a:lnTo>
                  <a:pt x="398842" y="31932"/>
                </a:lnTo>
                <a:cubicBezTo>
                  <a:pt x="399325" y="32439"/>
                  <a:pt x="399325" y="32949"/>
                  <a:pt x="399808" y="32949"/>
                </a:cubicBezTo>
                <a:cubicBezTo>
                  <a:pt x="399808" y="33455"/>
                  <a:pt x="400773" y="33961"/>
                  <a:pt x="400773" y="34468"/>
                </a:cubicBezTo>
                <a:cubicBezTo>
                  <a:pt x="400773" y="34468"/>
                  <a:pt x="399808" y="34974"/>
                  <a:pt x="399325" y="34974"/>
                </a:cubicBezTo>
                <a:cubicBezTo>
                  <a:pt x="399325" y="35480"/>
                  <a:pt x="400290" y="35986"/>
                  <a:pt x="400290" y="35986"/>
                </a:cubicBezTo>
                <a:cubicBezTo>
                  <a:pt x="400290" y="36497"/>
                  <a:pt x="399325" y="36497"/>
                  <a:pt x="399325" y="37003"/>
                </a:cubicBezTo>
                <a:cubicBezTo>
                  <a:pt x="399325" y="37003"/>
                  <a:pt x="398359" y="36497"/>
                  <a:pt x="398359" y="35986"/>
                </a:cubicBezTo>
                <a:cubicBezTo>
                  <a:pt x="398359" y="35480"/>
                  <a:pt x="397876" y="34974"/>
                  <a:pt x="397876" y="34974"/>
                </a:cubicBezTo>
                <a:cubicBezTo>
                  <a:pt x="397393" y="34468"/>
                  <a:pt x="396910" y="33961"/>
                  <a:pt x="396910" y="33455"/>
                </a:cubicBezTo>
                <a:lnTo>
                  <a:pt x="397876" y="32949"/>
                </a:lnTo>
                <a:cubicBezTo>
                  <a:pt x="397876" y="32439"/>
                  <a:pt x="397393" y="31932"/>
                  <a:pt x="396910" y="31932"/>
                </a:cubicBezTo>
                <a:cubicBezTo>
                  <a:pt x="396910" y="31426"/>
                  <a:pt x="396428" y="30920"/>
                  <a:pt x="396428" y="30414"/>
                </a:cubicBezTo>
                <a:cubicBezTo>
                  <a:pt x="395945" y="30920"/>
                  <a:pt x="395462" y="30920"/>
                  <a:pt x="394979" y="31426"/>
                </a:cubicBezTo>
                <a:cubicBezTo>
                  <a:pt x="394979" y="31426"/>
                  <a:pt x="394013" y="31932"/>
                  <a:pt x="394013" y="32439"/>
                </a:cubicBezTo>
                <a:lnTo>
                  <a:pt x="394979" y="33455"/>
                </a:lnTo>
                <a:cubicBezTo>
                  <a:pt x="394496" y="33455"/>
                  <a:pt x="394013" y="34468"/>
                  <a:pt x="394013" y="34468"/>
                </a:cubicBezTo>
                <a:cubicBezTo>
                  <a:pt x="393530" y="34468"/>
                  <a:pt x="393048" y="33455"/>
                  <a:pt x="393048" y="32949"/>
                </a:cubicBezTo>
                <a:cubicBezTo>
                  <a:pt x="392565" y="32949"/>
                  <a:pt x="392565" y="32439"/>
                  <a:pt x="392082" y="31932"/>
                </a:cubicBezTo>
                <a:lnTo>
                  <a:pt x="391599" y="30920"/>
                </a:lnTo>
                <a:cubicBezTo>
                  <a:pt x="391599" y="30920"/>
                  <a:pt x="392082" y="30414"/>
                  <a:pt x="392565" y="29908"/>
                </a:cubicBezTo>
                <a:lnTo>
                  <a:pt x="393048" y="30920"/>
                </a:lnTo>
                <a:cubicBezTo>
                  <a:pt x="393530" y="31426"/>
                  <a:pt x="394496" y="30414"/>
                  <a:pt x="394496" y="30414"/>
                </a:cubicBezTo>
                <a:lnTo>
                  <a:pt x="393530" y="29397"/>
                </a:lnTo>
                <a:cubicBezTo>
                  <a:pt x="393530" y="28891"/>
                  <a:pt x="392565" y="29908"/>
                  <a:pt x="392565" y="29908"/>
                </a:cubicBezTo>
                <a:cubicBezTo>
                  <a:pt x="392082" y="29908"/>
                  <a:pt x="392082" y="28891"/>
                  <a:pt x="391599" y="28891"/>
                </a:cubicBezTo>
                <a:cubicBezTo>
                  <a:pt x="391116" y="29397"/>
                  <a:pt x="391116" y="29397"/>
                  <a:pt x="390633" y="29908"/>
                </a:cubicBezTo>
                <a:cubicBezTo>
                  <a:pt x="390150" y="29908"/>
                  <a:pt x="389668" y="30414"/>
                  <a:pt x="389668" y="30414"/>
                </a:cubicBezTo>
                <a:cubicBezTo>
                  <a:pt x="389185" y="30920"/>
                  <a:pt x="390150" y="31426"/>
                  <a:pt x="390150" y="31932"/>
                </a:cubicBezTo>
                <a:lnTo>
                  <a:pt x="389185" y="32439"/>
                </a:lnTo>
                <a:cubicBezTo>
                  <a:pt x="388702" y="32949"/>
                  <a:pt x="388702" y="32949"/>
                  <a:pt x="388219" y="33455"/>
                </a:cubicBezTo>
                <a:cubicBezTo>
                  <a:pt x="387736" y="33455"/>
                  <a:pt x="387736" y="32439"/>
                  <a:pt x="387253" y="32439"/>
                </a:cubicBezTo>
                <a:lnTo>
                  <a:pt x="386288" y="33455"/>
                </a:lnTo>
                <a:cubicBezTo>
                  <a:pt x="385805" y="32949"/>
                  <a:pt x="385805" y="32439"/>
                  <a:pt x="385322" y="31932"/>
                </a:cubicBezTo>
                <a:cubicBezTo>
                  <a:pt x="385322" y="31932"/>
                  <a:pt x="384839" y="31426"/>
                  <a:pt x="384839" y="30920"/>
                </a:cubicBezTo>
                <a:cubicBezTo>
                  <a:pt x="384356" y="30414"/>
                  <a:pt x="383873" y="30414"/>
                  <a:pt x="383873" y="29908"/>
                </a:cubicBezTo>
                <a:cubicBezTo>
                  <a:pt x="383390" y="29397"/>
                  <a:pt x="383390" y="28891"/>
                  <a:pt x="382908" y="28891"/>
                </a:cubicBezTo>
                <a:cubicBezTo>
                  <a:pt x="382908" y="28385"/>
                  <a:pt x="381942" y="29397"/>
                  <a:pt x="381942" y="29397"/>
                </a:cubicBezTo>
                <a:cubicBezTo>
                  <a:pt x="381459" y="29397"/>
                  <a:pt x="381459" y="28385"/>
                  <a:pt x="380976" y="28385"/>
                </a:cubicBezTo>
                <a:cubicBezTo>
                  <a:pt x="380976" y="28385"/>
                  <a:pt x="380493" y="29397"/>
                  <a:pt x="380011" y="29397"/>
                </a:cubicBezTo>
                <a:lnTo>
                  <a:pt x="379045" y="28385"/>
                </a:lnTo>
                <a:cubicBezTo>
                  <a:pt x="379045" y="27879"/>
                  <a:pt x="378562" y="27373"/>
                  <a:pt x="378562" y="26862"/>
                </a:cubicBezTo>
                <a:cubicBezTo>
                  <a:pt x="377596" y="27373"/>
                  <a:pt x="377113" y="28385"/>
                  <a:pt x="376148" y="28891"/>
                </a:cubicBezTo>
                <a:cubicBezTo>
                  <a:pt x="376631" y="28891"/>
                  <a:pt x="376631" y="29397"/>
                  <a:pt x="377113" y="29908"/>
                </a:cubicBezTo>
                <a:cubicBezTo>
                  <a:pt x="377113" y="30414"/>
                  <a:pt x="377596" y="30414"/>
                  <a:pt x="377596" y="30920"/>
                </a:cubicBezTo>
                <a:cubicBezTo>
                  <a:pt x="378079" y="31426"/>
                  <a:pt x="378562" y="31932"/>
                  <a:pt x="378562" y="31932"/>
                </a:cubicBezTo>
                <a:cubicBezTo>
                  <a:pt x="378562" y="32439"/>
                  <a:pt x="379045" y="33455"/>
                  <a:pt x="379528" y="33455"/>
                </a:cubicBezTo>
                <a:cubicBezTo>
                  <a:pt x="379045" y="33455"/>
                  <a:pt x="378562" y="33961"/>
                  <a:pt x="378562" y="33961"/>
                </a:cubicBezTo>
                <a:cubicBezTo>
                  <a:pt x="378079" y="34468"/>
                  <a:pt x="377596" y="34974"/>
                  <a:pt x="377113" y="34974"/>
                </a:cubicBezTo>
                <a:lnTo>
                  <a:pt x="376631" y="33961"/>
                </a:lnTo>
                <a:cubicBezTo>
                  <a:pt x="376148" y="33455"/>
                  <a:pt x="376148" y="32949"/>
                  <a:pt x="375665" y="32949"/>
                </a:cubicBezTo>
                <a:cubicBezTo>
                  <a:pt x="375665" y="32439"/>
                  <a:pt x="374699" y="33455"/>
                  <a:pt x="374699" y="33455"/>
                </a:cubicBezTo>
                <a:cubicBezTo>
                  <a:pt x="374216" y="33455"/>
                  <a:pt x="374216" y="32439"/>
                  <a:pt x="373733" y="32439"/>
                </a:cubicBezTo>
                <a:lnTo>
                  <a:pt x="372768" y="33455"/>
                </a:lnTo>
                <a:cubicBezTo>
                  <a:pt x="372285" y="32949"/>
                  <a:pt x="372285" y="32439"/>
                  <a:pt x="371802" y="32439"/>
                </a:cubicBezTo>
                <a:cubicBezTo>
                  <a:pt x="371802" y="31932"/>
                  <a:pt x="371319" y="31426"/>
                  <a:pt x="370836" y="30920"/>
                </a:cubicBezTo>
                <a:cubicBezTo>
                  <a:pt x="370836" y="30920"/>
                  <a:pt x="370353" y="30414"/>
                  <a:pt x="370353" y="29908"/>
                </a:cubicBezTo>
                <a:cubicBezTo>
                  <a:pt x="369870" y="29397"/>
                  <a:pt x="369870" y="28891"/>
                  <a:pt x="369387" y="28891"/>
                </a:cubicBezTo>
                <a:lnTo>
                  <a:pt x="368422" y="29908"/>
                </a:lnTo>
                <a:cubicBezTo>
                  <a:pt x="367939" y="29908"/>
                  <a:pt x="367456" y="30414"/>
                  <a:pt x="367456" y="30414"/>
                </a:cubicBezTo>
                <a:cubicBezTo>
                  <a:pt x="366973" y="30414"/>
                  <a:pt x="366490" y="29397"/>
                  <a:pt x="366490" y="29397"/>
                </a:cubicBezTo>
                <a:cubicBezTo>
                  <a:pt x="366007" y="29397"/>
                  <a:pt x="365525" y="29908"/>
                  <a:pt x="365525" y="30414"/>
                </a:cubicBezTo>
                <a:cubicBezTo>
                  <a:pt x="365042" y="30414"/>
                  <a:pt x="366007" y="31426"/>
                  <a:pt x="366007" y="31426"/>
                </a:cubicBezTo>
                <a:cubicBezTo>
                  <a:pt x="366007" y="31426"/>
                  <a:pt x="365042" y="31932"/>
                  <a:pt x="365042" y="32439"/>
                </a:cubicBezTo>
                <a:lnTo>
                  <a:pt x="364076" y="32949"/>
                </a:lnTo>
                <a:cubicBezTo>
                  <a:pt x="364076" y="33455"/>
                  <a:pt x="365042" y="33961"/>
                  <a:pt x="365042" y="34468"/>
                </a:cubicBezTo>
                <a:cubicBezTo>
                  <a:pt x="364559" y="34468"/>
                  <a:pt x="364076" y="34974"/>
                  <a:pt x="363593" y="34974"/>
                </a:cubicBezTo>
                <a:cubicBezTo>
                  <a:pt x="363593" y="35480"/>
                  <a:pt x="363110" y="35480"/>
                  <a:pt x="362627" y="35986"/>
                </a:cubicBezTo>
                <a:cubicBezTo>
                  <a:pt x="362144" y="36497"/>
                  <a:pt x="362144" y="36497"/>
                  <a:pt x="361662" y="37003"/>
                </a:cubicBezTo>
                <a:cubicBezTo>
                  <a:pt x="361179" y="36497"/>
                  <a:pt x="361179" y="35986"/>
                  <a:pt x="360696" y="35480"/>
                </a:cubicBezTo>
                <a:lnTo>
                  <a:pt x="359730" y="36497"/>
                </a:lnTo>
                <a:cubicBezTo>
                  <a:pt x="359247" y="36497"/>
                  <a:pt x="359247" y="35986"/>
                  <a:pt x="358764" y="35480"/>
                </a:cubicBezTo>
                <a:cubicBezTo>
                  <a:pt x="358764" y="34974"/>
                  <a:pt x="358282" y="34468"/>
                  <a:pt x="358282" y="34468"/>
                </a:cubicBezTo>
                <a:cubicBezTo>
                  <a:pt x="357799" y="33961"/>
                  <a:pt x="359247" y="33455"/>
                  <a:pt x="359247" y="33455"/>
                </a:cubicBezTo>
                <a:cubicBezTo>
                  <a:pt x="359247" y="32949"/>
                  <a:pt x="358282" y="32439"/>
                  <a:pt x="358282" y="32439"/>
                </a:cubicBezTo>
                <a:cubicBezTo>
                  <a:pt x="358282" y="31932"/>
                  <a:pt x="357799" y="31426"/>
                  <a:pt x="357316" y="31426"/>
                </a:cubicBezTo>
                <a:cubicBezTo>
                  <a:pt x="357316" y="30920"/>
                  <a:pt x="356833" y="30414"/>
                  <a:pt x="356833" y="29908"/>
                </a:cubicBezTo>
                <a:lnTo>
                  <a:pt x="357799" y="29397"/>
                </a:lnTo>
                <a:cubicBezTo>
                  <a:pt x="357799" y="28891"/>
                  <a:pt x="356833" y="28385"/>
                  <a:pt x="356833" y="27879"/>
                </a:cubicBezTo>
                <a:lnTo>
                  <a:pt x="355867" y="28891"/>
                </a:lnTo>
                <a:lnTo>
                  <a:pt x="356833" y="29908"/>
                </a:lnTo>
                <a:cubicBezTo>
                  <a:pt x="356350" y="30414"/>
                  <a:pt x="355867" y="30920"/>
                  <a:pt x="355384" y="30920"/>
                </a:cubicBezTo>
                <a:cubicBezTo>
                  <a:pt x="355384" y="30920"/>
                  <a:pt x="354901" y="31932"/>
                  <a:pt x="354419" y="31932"/>
                </a:cubicBezTo>
                <a:cubicBezTo>
                  <a:pt x="354419" y="31932"/>
                  <a:pt x="353936" y="30920"/>
                  <a:pt x="353453" y="30414"/>
                </a:cubicBezTo>
                <a:cubicBezTo>
                  <a:pt x="353453" y="30414"/>
                  <a:pt x="352970" y="29908"/>
                  <a:pt x="352970" y="29397"/>
                </a:cubicBezTo>
                <a:cubicBezTo>
                  <a:pt x="352487" y="29397"/>
                  <a:pt x="352487" y="28891"/>
                  <a:pt x="352004" y="28385"/>
                </a:cubicBezTo>
                <a:cubicBezTo>
                  <a:pt x="352004" y="28385"/>
                  <a:pt x="351521" y="27373"/>
                  <a:pt x="351038" y="27373"/>
                </a:cubicBezTo>
                <a:cubicBezTo>
                  <a:pt x="351038" y="27373"/>
                  <a:pt x="350556" y="27879"/>
                  <a:pt x="350073" y="27879"/>
                </a:cubicBezTo>
                <a:cubicBezTo>
                  <a:pt x="349590" y="28385"/>
                  <a:pt x="349590" y="28891"/>
                  <a:pt x="349107" y="28891"/>
                </a:cubicBezTo>
                <a:cubicBezTo>
                  <a:pt x="349107" y="29397"/>
                  <a:pt x="350073" y="29908"/>
                  <a:pt x="350073" y="29908"/>
                </a:cubicBezTo>
                <a:cubicBezTo>
                  <a:pt x="350073" y="30414"/>
                  <a:pt x="348624" y="30920"/>
                  <a:pt x="348624" y="30920"/>
                </a:cubicBezTo>
                <a:lnTo>
                  <a:pt x="349590" y="31932"/>
                </a:lnTo>
                <a:lnTo>
                  <a:pt x="348624" y="32949"/>
                </a:lnTo>
                <a:cubicBezTo>
                  <a:pt x="348141" y="32949"/>
                  <a:pt x="348141" y="31932"/>
                  <a:pt x="347658" y="31932"/>
                </a:cubicBezTo>
                <a:cubicBezTo>
                  <a:pt x="347176" y="31426"/>
                  <a:pt x="347176" y="30920"/>
                  <a:pt x="346693" y="30920"/>
                </a:cubicBezTo>
                <a:cubicBezTo>
                  <a:pt x="346693" y="30414"/>
                  <a:pt x="346210" y="29908"/>
                  <a:pt x="346210" y="29397"/>
                </a:cubicBezTo>
                <a:cubicBezTo>
                  <a:pt x="345244" y="30414"/>
                  <a:pt x="344761" y="30920"/>
                  <a:pt x="343796" y="31426"/>
                </a:cubicBezTo>
                <a:cubicBezTo>
                  <a:pt x="343796" y="30920"/>
                  <a:pt x="343313" y="30414"/>
                  <a:pt x="343313" y="30414"/>
                </a:cubicBezTo>
                <a:cubicBezTo>
                  <a:pt x="342830" y="29908"/>
                  <a:pt x="342347" y="29397"/>
                  <a:pt x="342347" y="28891"/>
                </a:cubicBezTo>
                <a:lnTo>
                  <a:pt x="343313" y="28385"/>
                </a:lnTo>
                <a:cubicBezTo>
                  <a:pt x="343313" y="27879"/>
                  <a:pt x="344278" y="27373"/>
                  <a:pt x="344278" y="27373"/>
                </a:cubicBezTo>
                <a:lnTo>
                  <a:pt x="343796" y="26356"/>
                </a:lnTo>
                <a:cubicBezTo>
                  <a:pt x="342830" y="25343"/>
                  <a:pt x="342347" y="24837"/>
                  <a:pt x="341864" y="23825"/>
                </a:cubicBezTo>
                <a:cubicBezTo>
                  <a:pt x="341864" y="24331"/>
                  <a:pt x="340898" y="24331"/>
                  <a:pt x="340898" y="24837"/>
                </a:cubicBezTo>
                <a:cubicBezTo>
                  <a:pt x="340898" y="24837"/>
                  <a:pt x="341381" y="25850"/>
                  <a:pt x="341864" y="25850"/>
                </a:cubicBezTo>
                <a:cubicBezTo>
                  <a:pt x="341864" y="26356"/>
                  <a:pt x="342347" y="26862"/>
                  <a:pt x="342347" y="26862"/>
                </a:cubicBezTo>
                <a:cubicBezTo>
                  <a:pt x="342347" y="27373"/>
                  <a:pt x="341381" y="27879"/>
                  <a:pt x="341381" y="27879"/>
                </a:cubicBezTo>
                <a:cubicBezTo>
                  <a:pt x="341381" y="28385"/>
                  <a:pt x="342347" y="28891"/>
                  <a:pt x="342347" y="28891"/>
                </a:cubicBezTo>
                <a:cubicBezTo>
                  <a:pt x="342347" y="29397"/>
                  <a:pt x="341381" y="29908"/>
                  <a:pt x="341381" y="29908"/>
                </a:cubicBezTo>
                <a:cubicBezTo>
                  <a:pt x="340898" y="29908"/>
                  <a:pt x="339933" y="30414"/>
                  <a:pt x="339933" y="30920"/>
                </a:cubicBezTo>
                <a:lnTo>
                  <a:pt x="340898" y="31932"/>
                </a:lnTo>
                <a:cubicBezTo>
                  <a:pt x="341381" y="32439"/>
                  <a:pt x="341381" y="32439"/>
                  <a:pt x="341864" y="32949"/>
                </a:cubicBezTo>
                <a:cubicBezTo>
                  <a:pt x="340898" y="33455"/>
                  <a:pt x="340416" y="33961"/>
                  <a:pt x="339450" y="34974"/>
                </a:cubicBezTo>
                <a:cubicBezTo>
                  <a:pt x="339450" y="34468"/>
                  <a:pt x="338967" y="33961"/>
                  <a:pt x="338967" y="33455"/>
                </a:cubicBezTo>
                <a:cubicBezTo>
                  <a:pt x="338484" y="33455"/>
                  <a:pt x="338001" y="32949"/>
                  <a:pt x="338001" y="32439"/>
                </a:cubicBezTo>
                <a:cubicBezTo>
                  <a:pt x="338001" y="32439"/>
                  <a:pt x="338967" y="31932"/>
                  <a:pt x="338967" y="31426"/>
                </a:cubicBezTo>
                <a:cubicBezTo>
                  <a:pt x="338967" y="31426"/>
                  <a:pt x="338484" y="30414"/>
                  <a:pt x="338001" y="30414"/>
                </a:cubicBezTo>
                <a:cubicBezTo>
                  <a:pt x="338001" y="30414"/>
                  <a:pt x="337518" y="31426"/>
                  <a:pt x="337036" y="31426"/>
                </a:cubicBezTo>
                <a:lnTo>
                  <a:pt x="336553" y="30414"/>
                </a:lnTo>
                <a:cubicBezTo>
                  <a:pt x="336070" y="30414"/>
                  <a:pt x="335587" y="30920"/>
                  <a:pt x="335104" y="30920"/>
                </a:cubicBezTo>
                <a:cubicBezTo>
                  <a:pt x="335104" y="31426"/>
                  <a:pt x="334621" y="31932"/>
                  <a:pt x="334138" y="31932"/>
                </a:cubicBezTo>
                <a:cubicBezTo>
                  <a:pt x="333656" y="32439"/>
                  <a:pt x="333656" y="32439"/>
                  <a:pt x="333173" y="32949"/>
                </a:cubicBezTo>
                <a:cubicBezTo>
                  <a:pt x="332690" y="32949"/>
                  <a:pt x="332207" y="33455"/>
                  <a:pt x="332207" y="33455"/>
                </a:cubicBezTo>
                <a:cubicBezTo>
                  <a:pt x="331724" y="33961"/>
                  <a:pt x="331241" y="32439"/>
                  <a:pt x="331241" y="32439"/>
                </a:cubicBezTo>
                <a:cubicBezTo>
                  <a:pt x="330758" y="32439"/>
                  <a:pt x="330276" y="33455"/>
                  <a:pt x="330276" y="33455"/>
                </a:cubicBezTo>
                <a:cubicBezTo>
                  <a:pt x="329793" y="33455"/>
                  <a:pt x="329310" y="34468"/>
                  <a:pt x="328827" y="34468"/>
                </a:cubicBezTo>
                <a:cubicBezTo>
                  <a:pt x="328827" y="34468"/>
                  <a:pt x="328344" y="33455"/>
                  <a:pt x="328344" y="32949"/>
                </a:cubicBezTo>
                <a:lnTo>
                  <a:pt x="329310" y="32439"/>
                </a:lnTo>
                <a:cubicBezTo>
                  <a:pt x="329310" y="31932"/>
                  <a:pt x="328344" y="31426"/>
                  <a:pt x="328344" y="30920"/>
                </a:cubicBezTo>
                <a:lnTo>
                  <a:pt x="329310" y="30414"/>
                </a:lnTo>
                <a:cubicBezTo>
                  <a:pt x="329793" y="29908"/>
                  <a:pt x="328827" y="29397"/>
                  <a:pt x="328827" y="29397"/>
                </a:cubicBezTo>
                <a:cubicBezTo>
                  <a:pt x="328827" y="28891"/>
                  <a:pt x="329793" y="28385"/>
                  <a:pt x="329793" y="28385"/>
                </a:cubicBezTo>
                <a:cubicBezTo>
                  <a:pt x="329793" y="27879"/>
                  <a:pt x="329310" y="27373"/>
                  <a:pt x="328827" y="27373"/>
                </a:cubicBezTo>
                <a:cubicBezTo>
                  <a:pt x="328827" y="26862"/>
                  <a:pt x="328344" y="26356"/>
                  <a:pt x="328344" y="25850"/>
                </a:cubicBezTo>
                <a:cubicBezTo>
                  <a:pt x="327861" y="25850"/>
                  <a:pt x="327378" y="25343"/>
                  <a:pt x="327378" y="24837"/>
                </a:cubicBezTo>
                <a:cubicBezTo>
                  <a:pt x="327378" y="25343"/>
                  <a:pt x="326413" y="25343"/>
                  <a:pt x="326413" y="25850"/>
                </a:cubicBezTo>
                <a:cubicBezTo>
                  <a:pt x="326413" y="25850"/>
                  <a:pt x="326896" y="26356"/>
                  <a:pt x="326896" y="26862"/>
                </a:cubicBezTo>
                <a:cubicBezTo>
                  <a:pt x="326896" y="27373"/>
                  <a:pt x="325930" y="27373"/>
                  <a:pt x="325930" y="27879"/>
                </a:cubicBezTo>
                <a:cubicBezTo>
                  <a:pt x="325930" y="27879"/>
                  <a:pt x="326896" y="28385"/>
                  <a:pt x="326896" y="28891"/>
                </a:cubicBezTo>
                <a:cubicBezTo>
                  <a:pt x="326896" y="29397"/>
                  <a:pt x="325930" y="29397"/>
                  <a:pt x="325930" y="29908"/>
                </a:cubicBezTo>
                <a:cubicBezTo>
                  <a:pt x="325930" y="29908"/>
                  <a:pt x="326413" y="30414"/>
                  <a:pt x="326413" y="30920"/>
                </a:cubicBezTo>
                <a:cubicBezTo>
                  <a:pt x="326413" y="30920"/>
                  <a:pt x="325447" y="31426"/>
                  <a:pt x="325447" y="31932"/>
                </a:cubicBezTo>
                <a:cubicBezTo>
                  <a:pt x="325447" y="31932"/>
                  <a:pt x="325930" y="32439"/>
                  <a:pt x="326413" y="32949"/>
                </a:cubicBezTo>
                <a:cubicBezTo>
                  <a:pt x="326413" y="32949"/>
                  <a:pt x="327378" y="33961"/>
                  <a:pt x="326896" y="33961"/>
                </a:cubicBezTo>
                <a:cubicBezTo>
                  <a:pt x="326896" y="34468"/>
                  <a:pt x="326413" y="34974"/>
                  <a:pt x="325930" y="34974"/>
                </a:cubicBezTo>
                <a:lnTo>
                  <a:pt x="325447" y="33961"/>
                </a:lnTo>
                <a:cubicBezTo>
                  <a:pt x="324964" y="33455"/>
                  <a:pt x="324481" y="32439"/>
                  <a:pt x="324481" y="32439"/>
                </a:cubicBezTo>
                <a:cubicBezTo>
                  <a:pt x="323999" y="32439"/>
                  <a:pt x="323516" y="33455"/>
                  <a:pt x="323516" y="33455"/>
                </a:cubicBezTo>
                <a:cubicBezTo>
                  <a:pt x="323033" y="33455"/>
                  <a:pt x="322550" y="34468"/>
                  <a:pt x="322067" y="34468"/>
                </a:cubicBezTo>
                <a:lnTo>
                  <a:pt x="321584" y="33455"/>
                </a:lnTo>
                <a:cubicBezTo>
                  <a:pt x="321101" y="32949"/>
                  <a:pt x="320619" y="31932"/>
                  <a:pt x="320619" y="31932"/>
                </a:cubicBezTo>
                <a:cubicBezTo>
                  <a:pt x="320136" y="31932"/>
                  <a:pt x="319653" y="32949"/>
                  <a:pt x="319653" y="32949"/>
                </a:cubicBezTo>
                <a:cubicBezTo>
                  <a:pt x="319170" y="32949"/>
                  <a:pt x="318687" y="33455"/>
                  <a:pt x="318687" y="33961"/>
                </a:cubicBezTo>
                <a:cubicBezTo>
                  <a:pt x="318204" y="33961"/>
                  <a:pt x="317721" y="34468"/>
                  <a:pt x="317239" y="34468"/>
                </a:cubicBezTo>
                <a:cubicBezTo>
                  <a:pt x="317239" y="34974"/>
                  <a:pt x="316756" y="35480"/>
                  <a:pt x="316273" y="35480"/>
                </a:cubicBezTo>
                <a:cubicBezTo>
                  <a:pt x="316273" y="35480"/>
                  <a:pt x="315790" y="34468"/>
                  <a:pt x="315307" y="34468"/>
                </a:cubicBezTo>
                <a:cubicBezTo>
                  <a:pt x="315307" y="34468"/>
                  <a:pt x="316273" y="33455"/>
                  <a:pt x="316756" y="33455"/>
                </a:cubicBezTo>
                <a:cubicBezTo>
                  <a:pt x="316756" y="33455"/>
                  <a:pt x="317721" y="32949"/>
                  <a:pt x="317721" y="32439"/>
                </a:cubicBezTo>
                <a:cubicBezTo>
                  <a:pt x="317721" y="32439"/>
                  <a:pt x="316756" y="31932"/>
                  <a:pt x="316756" y="31426"/>
                </a:cubicBezTo>
                <a:cubicBezTo>
                  <a:pt x="316756" y="31426"/>
                  <a:pt x="316273" y="30920"/>
                  <a:pt x="315790" y="30414"/>
                </a:cubicBezTo>
                <a:cubicBezTo>
                  <a:pt x="315790" y="29908"/>
                  <a:pt x="315307" y="29908"/>
                  <a:pt x="315307" y="29397"/>
                </a:cubicBezTo>
                <a:cubicBezTo>
                  <a:pt x="314824" y="28891"/>
                  <a:pt x="314824" y="28385"/>
                  <a:pt x="314341" y="28385"/>
                </a:cubicBezTo>
                <a:cubicBezTo>
                  <a:pt x="314341" y="27879"/>
                  <a:pt x="313859" y="27373"/>
                  <a:pt x="313376" y="26862"/>
                </a:cubicBezTo>
                <a:lnTo>
                  <a:pt x="312410" y="27879"/>
                </a:lnTo>
                <a:cubicBezTo>
                  <a:pt x="311927" y="27879"/>
                  <a:pt x="311927" y="26862"/>
                  <a:pt x="311444" y="26862"/>
                </a:cubicBezTo>
                <a:cubicBezTo>
                  <a:pt x="310961" y="27373"/>
                  <a:pt x="309996" y="27879"/>
                  <a:pt x="309513" y="28385"/>
                </a:cubicBezTo>
                <a:cubicBezTo>
                  <a:pt x="309996" y="28385"/>
                  <a:pt x="309996" y="29397"/>
                  <a:pt x="310479" y="29397"/>
                </a:cubicBezTo>
                <a:cubicBezTo>
                  <a:pt x="310479" y="29397"/>
                  <a:pt x="310961" y="28891"/>
                  <a:pt x="311444" y="28891"/>
                </a:cubicBezTo>
                <a:cubicBezTo>
                  <a:pt x="311444" y="28891"/>
                  <a:pt x="311927" y="29397"/>
                  <a:pt x="312410" y="29908"/>
                </a:cubicBezTo>
                <a:lnTo>
                  <a:pt x="312893" y="30920"/>
                </a:lnTo>
                <a:lnTo>
                  <a:pt x="311927" y="31932"/>
                </a:lnTo>
                <a:cubicBezTo>
                  <a:pt x="311444" y="31932"/>
                  <a:pt x="311444" y="32439"/>
                  <a:pt x="310961" y="32949"/>
                </a:cubicBezTo>
                <a:cubicBezTo>
                  <a:pt x="310479" y="32949"/>
                  <a:pt x="309996" y="33455"/>
                  <a:pt x="309996" y="33455"/>
                </a:cubicBezTo>
                <a:cubicBezTo>
                  <a:pt x="309513" y="33961"/>
                  <a:pt x="309030" y="33961"/>
                  <a:pt x="308547" y="34468"/>
                </a:cubicBezTo>
                <a:cubicBezTo>
                  <a:pt x="308547" y="34468"/>
                  <a:pt x="307581" y="34974"/>
                  <a:pt x="307581" y="35480"/>
                </a:cubicBezTo>
                <a:cubicBezTo>
                  <a:pt x="307581" y="35480"/>
                  <a:pt x="308547" y="35986"/>
                  <a:pt x="308547" y="36497"/>
                </a:cubicBezTo>
                <a:cubicBezTo>
                  <a:pt x="307581" y="37003"/>
                  <a:pt x="307099" y="37509"/>
                  <a:pt x="306133" y="38015"/>
                </a:cubicBezTo>
                <a:cubicBezTo>
                  <a:pt x="306133" y="38015"/>
                  <a:pt x="305650" y="37509"/>
                  <a:pt x="305650" y="37003"/>
                </a:cubicBezTo>
                <a:cubicBezTo>
                  <a:pt x="305167" y="37003"/>
                  <a:pt x="304684" y="36497"/>
                  <a:pt x="304684" y="35986"/>
                </a:cubicBezTo>
                <a:cubicBezTo>
                  <a:pt x="304684" y="35986"/>
                  <a:pt x="305650" y="35480"/>
                  <a:pt x="305650" y="34974"/>
                </a:cubicBezTo>
                <a:cubicBezTo>
                  <a:pt x="305650" y="34974"/>
                  <a:pt x="305167" y="33961"/>
                  <a:pt x="304684" y="33961"/>
                </a:cubicBezTo>
                <a:cubicBezTo>
                  <a:pt x="304684" y="33455"/>
                  <a:pt x="304202" y="32949"/>
                  <a:pt x="304202" y="32949"/>
                </a:cubicBezTo>
                <a:cubicBezTo>
                  <a:pt x="303719" y="32439"/>
                  <a:pt x="303719" y="31932"/>
                  <a:pt x="303236" y="31426"/>
                </a:cubicBezTo>
                <a:cubicBezTo>
                  <a:pt x="302753" y="30920"/>
                  <a:pt x="302270" y="30414"/>
                  <a:pt x="301787" y="29397"/>
                </a:cubicBezTo>
                <a:cubicBezTo>
                  <a:pt x="301304" y="29397"/>
                  <a:pt x="300822" y="30414"/>
                  <a:pt x="300339" y="30414"/>
                </a:cubicBezTo>
                <a:cubicBezTo>
                  <a:pt x="300339" y="30414"/>
                  <a:pt x="299856" y="28891"/>
                  <a:pt x="299856" y="29397"/>
                </a:cubicBezTo>
                <a:cubicBezTo>
                  <a:pt x="299373" y="29397"/>
                  <a:pt x="298890" y="29908"/>
                  <a:pt x="298407" y="29908"/>
                </a:cubicBezTo>
                <a:lnTo>
                  <a:pt x="299373" y="30920"/>
                </a:lnTo>
                <a:cubicBezTo>
                  <a:pt x="299373" y="31426"/>
                  <a:pt x="298407" y="31932"/>
                  <a:pt x="298407" y="31932"/>
                </a:cubicBezTo>
                <a:lnTo>
                  <a:pt x="297442" y="30920"/>
                </a:lnTo>
                <a:cubicBezTo>
                  <a:pt x="297442" y="30920"/>
                  <a:pt x="296476" y="31426"/>
                  <a:pt x="296476" y="31932"/>
                </a:cubicBezTo>
                <a:cubicBezTo>
                  <a:pt x="296476" y="31932"/>
                  <a:pt x="297442" y="32439"/>
                  <a:pt x="297442" y="32949"/>
                </a:cubicBezTo>
                <a:cubicBezTo>
                  <a:pt x="297442" y="32949"/>
                  <a:pt x="296476" y="33455"/>
                  <a:pt x="295993" y="33961"/>
                </a:cubicBezTo>
                <a:cubicBezTo>
                  <a:pt x="295510" y="32949"/>
                  <a:pt x="295027" y="32439"/>
                  <a:pt x="294544" y="31426"/>
                </a:cubicBezTo>
                <a:lnTo>
                  <a:pt x="293579" y="32439"/>
                </a:lnTo>
                <a:cubicBezTo>
                  <a:pt x="293096" y="31932"/>
                  <a:pt x="293096" y="31426"/>
                  <a:pt x="292613" y="31426"/>
                </a:cubicBezTo>
                <a:cubicBezTo>
                  <a:pt x="292613" y="30920"/>
                  <a:pt x="292130" y="30414"/>
                  <a:pt x="291647" y="29908"/>
                </a:cubicBezTo>
                <a:lnTo>
                  <a:pt x="293096" y="29397"/>
                </a:lnTo>
                <a:cubicBezTo>
                  <a:pt x="293096" y="28891"/>
                  <a:pt x="292130" y="28385"/>
                  <a:pt x="292130" y="27879"/>
                </a:cubicBezTo>
                <a:cubicBezTo>
                  <a:pt x="291647" y="27879"/>
                  <a:pt x="291647" y="27373"/>
                  <a:pt x="291164" y="26862"/>
                </a:cubicBezTo>
                <a:cubicBezTo>
                  <a:pt x="291164" y="26356"/>
                  <a:pt x="290681" y="26356"/>
                  <a:pt x="290681" y="25850"/>
                </a:cubicBezTo>
                <a:cubicBezTo>
                  <a:pt x="290199" y="25343"/>
                  <a:pt x="289716" y="24837"/>
                  <a:pt x="289716" y="24837"/>
                </a:cubicBezTo>
                <a:cubicBezTo>
                  <a:pt x="289716" y="24331"/>
                  <a:pt x="288750" y="23825"/>
                  <a:pt x="288750" y="23314"/>
                </a:cubicBezTo>
                <a:cubicBezTo>
                  <a:pt x="288267" y="23314"/>
                  <a:pt x="288267" y="24331"/>
                  <a:pt x="287784" y="24331"/>
                </a:cubicBezTo>
                <a:cubicBezTo>
                  <a:pt x="287784" y="24837"/>
                  <a:pt x="288267" y="25343"/>
                  <a:pt x="288750" y="25343"/>
                </a:cubicBezTo>
                <a:cubicBezTo>
                  <a:pt x="288750" y="25850"/>
                  <a:pt x="289233" y="26356"/>
                  <a:pt x="289233" y="26862"/>
                </a:cubicBezTo>
                <a:lnTo>
                  <a:pt x="288267" y="27373"/>
                </a:lnTo>
                <a:cubicBezTo>
                  <a:pt x="288267" y="27879"/>
                  <a:pt x="288750" y="28385"/>
                  <a:pt x="289233" y="28891"/>
                </a:cubicBezTo>
                <a:cubicBezTo>
                  <a:pt x="289233" y="28891"/>
                  <a:pt x="289716" y="29397"/>
                  <a:pt x="289716" y="29908"/>
                </a:cubicBezTo>
                <a:cubicBezTo>
                  <a:pt x="290199" y="29908"/>
                  <a:pt x="288750" y="30414"/>
                  <a:pt x="288750" y="30920"/>
                </a:cubicBezTo>
                <a:cubicBezTo>
                  <a:pt x="288267" y="29908"/>
                  <a:pt x="287784" y="29397"/>
                  <a:pt x="287301" y="28385"/>
                </a:cubicBezTo>
                <a:cubicBezTo>
                  <a:pt x="286819" y="27879"/>
                  <a:pt x="286819" y="27879"/>
                  <a:pt x="286336" y="27373"/>
                </a:cubicBezTo>
                <a:cubicBezTo>
                  <a:pt x="286336" y="26862"/>
                  <a:pt x="285853" y="26356"/>
                  <a:pt x="285370" y="26356"/>
                </a:cubicBezTo>
                <a:cubicBezTo>
                  <a:pt x="285370" y="25850"/>
                  <a:pt x="284887" y="25343"/>
                  <a:pt x="284887" y="24837"/>
                </a:cubicBezTo>
                <a:cubicBezTo>
                  <a:pt x="284404" y="24837"/>
                  <a:pt x="283921" y="25850"/>
                  <a:pt x="283438" y="25850"/>
                </a:cubicBezTo>
                <a:cubicBezTo>
                  <a:pt x="283921" y="26356"/>
                  <a:pt x="284404" y="26862"/>
                  <a:pt x="284404" y="26862"/>
                </a:cubicBezTo>
                <a:cubicBezTo>
                  <a:pt x="284887" y="27373"/>
                  <a:pt x="285370" y="27879"/>
                  <a:pt x="285370" y="28385"/>
                </a:cubicBezTo>
                <a:cubicBezTo>
                  <a:pt x="285370" y="28385"/>
                  <a:pt x="286336" y="28891"/>
                  <a:pt x="286336" y="29397"/>
                </a:cubicBezTo>
                <a:lnTo>
                  <a:pt x="284887" y="29908"/>
                </a:lnTo>
                <a:cubicBezTo>
                  <a:pt x="285370" y="30414"/>
                  <a:pt x="285853" y="30920"/>
                  <a:pt x="285853" y="31426"/>
                </a:cubicBezTo>
                <a:cubicBezTo>
                  <a:pt x="286336" y="31426"/>
                  <a:pt x="286336" y="31932"/>
                  <a:pt x="286819" y="32439"/>
                </a:cubicBezTo>
                <a:cubicBezTo>
                  <a:pt x="286336" y="32439"/>
                  <a:pt x="285853" y="33455"/>
                  <a:pt x="285853" y="33455"/>
                </a:cubicBezTo>
                <a:cubicBezTo>
                  <a:pt x="285370" y="33455"/>
                  <a:pt x="284887" y="31932"/>
                  <a:pt x="284887" y="31932"/>
                </a:cubicBezTo>
                <a:lnTo>
                  <a:pt x="283921" y="32949"/>
                </a:lnTo>
                <a:lnTo>
                  <a:pt x="284404" y="33961"/>
                </a:lnTo>
                <a:cubicBezTo>
                  <a:pt x="284887" y="34468"/>
                  <a:pt x="285370" y="34974"/>
                  <a:pt x="285370" y="35480"/>
                </a:cubicBezTo>
                <a:lnTo>
                  <a:pt x="284404" y="35986"/>
                </a:lnTo>
                <a:cubicBezTo>
                  <a:pt x="283921" y="35986"/>
                  <a:pt x="283438" y="34974"/>
                  <a:pt x="283438" y="34974"/>
                </a:cubicBezTo>
                <a:cubicBezTo>
                  <a:pt x="283438" y="34468"/>
                  <a:pt x="282956" y="34468"/>
                  <a:pt x="282473" y="33961"/>
                </a:cubicBezTo>
                <a:cubicBezTo>
                  <a:pt x="282473" y="33455"/>
                  <a:pt x="281990" y="32949"/>
                  <a:pt x="281990" y="32949"/>
                </a:cubicBezTo>
                <a:cubicBezTo>
                  <a:pt x="281507" y="32439"/>
                  <a:pt x="281024" y="31932"/>
                  <a:pt x="281024" y="31426"/>
                </a:cubicBezTo>
                <a:lnTo>
                  <a:pt x="281990" y="30920"/>
                </a:lnTo>
                <a:cubicBezTo>
                  <a:pt x="281990" y="30414"/>
                  <a:pt x="281507" y="29908"/>
                  <a:pt x="281024" y="29397"/>
                </a:cubicBezTo>
                <a:lnTo>
                  <a:pt x="280541" y="28385"/>
                </a:lnTo>
                <a:lnTo>
                  <a:pt x="279576" y="29397"/>
                </a:lnTo>
                <a:cubicBezTo>
                  <a:pt x="279093" y="29397"/>
                  <a:pt x="280058" y="30414"/>
                  <a:pt x="280058" y="30414"/>
                </a:cubicBezTo>
                <a:cubicBezTo>
                  <a:pt x="280058" y="30920"/>
                  <a:pt x="279576" y="30920"/>
                  <a:pt x="279093" y="31426"/>
                </a:cubicBezTo>
                <a:cubicBezTo>
                  <a:pt x="278610" y="31426"/>
                  <a:pt x="278610" y="31932"/>
                  <a:pt x="278127" y="31932"/>
                </a:cubicBezTo>
                <a:cubicBezTo>
                  <a:pt x="277644" y="31932"/>
                  <a:pt x="277644" y="31426"/>
                  <a:pt x="277161" y="30920"/>
                </a:cubicBezTo>
                <a:cubicBezTo>
                  <a:pt x="276678" y="30414"/>
                  <a:pt x="276195" y="29397"/>
                  <a:pt x="275713" y="28891"/>
                </a:cubicBezTo>
                <a:cubicBezTo>
                  <a:pt x="275230" y="28385"/>
                  <a:pt x="275230" y="27879"/>
                  <a:pt x="274747" y="27879"/>
                </a:cubicBezTo>
                <a:cubicBezTo>
                  <a:pt x="274264" y="26862"/>
                  <a:pt x="273781" y="26356"/>
                  <a:pt x="273298" y="25343"/>
                </a:cubicBezTo>
                <a:cubicBezTo>
                  <a:pt x="272815" y="25850"/>
                  <a:pt x="272333" y="25850"/>
                  <a:pt x="271850" y="26356"/>
                </a:cubicBezTo>
                <a:cubicBezTo>
                  <a:pt x="271850" y="26356"/>
                  <a:pt x="270884" y="26862"/>
                  <a:pt x="270884" y="27373"/>
                </a:cubicBezTo>
                <a:cubicBezTo>
                  <a:pt x="270884" y="27373"/>
                  <a:pt x="271850" y="27879"/>
                  <a:pt x="271850" y="28385"/>
                </a:cubicBezTo>
                <a:cubicBezTo>
                  <a:pt x="271850" y="28385"/>
                  <a:pt x="272815" y="28891"/>
                  <a:pt x="272815" y="29397"/>
                </a:cubicBezTo>
                <a:cubicBezTo>
                  <a:pt x="272333" y="29397"/>
                  <a:pt x="271850" y="29908"/>
                  <a:pt x="271367" y="30414"/>
                </a:cubicBezTo>
                <a:lnTo>
                  <a:pt x="270884" y="28891"/>
                </a:lnTo>
                <a:cubicBezTo>
                  <a:pt x="270401" y="28891"/>
                  <a:pt x="269918" y="29908"/>
                  <a:pt x="269435" y="29908"/>
                </a:cubicBezTo>
                <a:cubicBezTo>
                  <a:pt x="269435" y="29908"/>
                  <a:pt x="268952" y="30414"/>
                  <a:pt x="268470" y="30920"/>
                </a:cubicBezTo>
                <a:lnTo>
                  <a:pt x="267504" y="31932"/>
                </a:lnTo>
                <a:cubicBezTo>
                  <a:pt x="267021" y="31426"/>
                  <a:pt x="267021" y="30920"/>
                  <a:pt x="266538" y="30414"/>
                </a:cubicBezTo>
                <a:lnTo>
                  <a:pt x="267504" y="29908"/>
                </a:lnTo>
                <a:cubicBezTo>
                  <a:pt x="267504" y="29397"/>
                  <a:pt x="267021" y="28891"/>
                  <a:pt x="267021" y="28385"/>
                </a:cubicBezTo>
                <a:cubicBezTo>
                  <a:pt x="266538" y="28385"/>
                  <a:pt x="266055" y="27373"/>
                  <a:pt x="266055" y="27373"/>
                </a:cubicBezTo>
                <a:cubicBezTo>
                  <a:pt x="265572" y="27373"/>
                  <a:pt x="265089" y="28385"/>
                  <a:pt x="265089" y="28385"/>
                </a:cubicBezTo>
                <a:cubicBezTo>
                  <a:pt x="265089" y="28385"/>
                  <a:pt x="264124" y="28891"/>
                  <a:pt x="264124" y="29397"/>
                </a:cubicBezTo>
                <a:cubicBezTo>
                  <a:pt x="263641" y="29397"/>
                  <a:pt x="264607" y="29908"/>
                  <a:pt x="264607" y="30414"/>
                </a:cubicBezTo>
                <a:cubicBezTo>
                  <a:pt x="264607" y="30414"/>
                  <a:pt x="264124" y="30920"/>
                  <a:pt x="263641" y="31426"/>
                </a:cubicBezTo>
                <a:cubicBezTo>
                  <a:pt x="263158" y="31426"/>
                  <a:pt x="263158" y="31932"/>
                  <a:pt x="262675" y="31932"/>
                </a:cubicBezTo>
                <a:cubicBezTo>
                  <a:pt x="262192" y="31932"/>
                  <a:pt x="262192" y="30920"/>
                  <a:pt x="261709" y="30920"/>
                </a:cubicBezTo>
                <a:lnTo>
                  <a:pt x="260744" y="31932"/>
                </a:lnTo>
                <a:cubicBezTo>
                  <a:pt x="260261" y="31932"/>
                  <a:pt x="259778" y="30920"/>
                  <a:pt x="259778" y="30414"/>
                </a:cubicBezTo>
                <a:cubicBezTo>
                  <a:pt x="259778" y="30414"/>
                  <a:pt x="258812" y="29908"/>
                  <a:pt x="258812" y="29397"/>
                </a:cubicBezTo>
                <a:lnTo>
                  <a:pt x="260261" y="28891"/>
                </a:lnTo>
                <a:cubicBezTo>
                  <a:pt x="260261" y="28385"/>
                  <a:pt x="259295" y="27879"/>
                  <a:pt x="259295" y="27373"/>
                </a:cubicBezTo>
                <a:cubicBezTo>
                  <a:pt x="259295" y="27879"/>
                  <a:pt x="258329" y="27879"/>
                  <a:pt x="258329" y="28385"/>
                </a:cubicBezTo>
                <a:cubicBezTo>
                  <a:pt x="258329" y="28891"/>
                  <a:pt x="257364" y="28891"/>
                  <a:pt x="256881" y="29397"/>
                </a:cubicBezTo>
                <a:cubicBezTo>
                  <a:pt x="256881" y="29397"/>
                  <a:pt x="257847" y="29908"/>
                  <a:pt x="257847" y="30414"/>
                </a:cubicBezTo>
                <a:cubicBezTo>
                  <a:pt x="257847" y="30920"/>
                  <a:pt x="256881" y="30920"/>
                  <a:pt x="256881" y="31426"/>
                </a:cubicBezTo>
                <a:cubicBezTo>
                  <a:pt x="256881" y="31426"/>
                  <a:pt x="257847" y="31932"/>
                  <a:pt x="257847" y="32439"/>
                </a:cubicBezTo>
                <a:cubicBezTo>
                  <a:pt x="257847" y="32439"/>
                  <a:pt x="256881" y="32949"/>
                  <a:pt x="256398" y="33455"/>
                </a:cubicBezTo>
                <a:cubicBezTo>
                  <a:pt x="256398" y="33455"/>
                  <a:pt x="255915" y="33961"/>
                  <a:pt x="255432" y="33961"/>
                </a:cubicBezTo>
                <a:lnTo>
                  <a:pt x="254950" y="32949"/>
                </a:lnTo>
                <a:cubicBezTo>
                  <a:pt x="254950" y="32949"/>
                  <a:pt x="255432" y="31932"/>
                  <a:pt x="255915" y="31932"/>
                </a:cubicBezTo>
                <a:cubicBezTo>
                  <a:pt x="255915" y="31932"/>
                  <a:pt x="254950" y="31426"/>
                  <a:pt x="254950" y="30920"/>
                </a:cubicBezTo>
                <a:cubicBezTo>
                  <a:pt x="254950" y="30920"/>
                  <a:pt x="255915" y="30414"/>
                  <a:pt x="255915" y="29908"/>
                </a:cubicBezTo>
                <a:cubicBezTo>
                  <a:pt x="255915" y="29908"/>
                  <a:pt x="255432" y="29397"/>
                  <a:pt x="255432" y="28891"/>
                </a:cubicBezTo>
                <a:cubicBezTo>
                  <a:pt x="254950" y="28385"/>
                  <a:pt x="254467" y="28385"/>
                  <a:pt x="254467" y="27879"/>
                </a:cubicBezTo>
                <a:cubicBezTo>
                  <a:pt x="254467" y="27879"/>
                  <a:pt x="253984" y="26862"/>
                  <a:pt x="253501" y="26862"/>
                </a:cubicBezTo>
                <a:cubicBezTo>
                  <a:pt x="253501" y="26862"/>
                  <a:pt x="252535" y="27879"/>
                  <a:pt x="252535" y="27373"/>
                </a:cubicBezTo>
                <a:cubicBezTo>
                  <a:pt x="252052" y="27373"/>
                  <a:pt x="252052" y="26862"/>
                  <a:pt x="251570" y="26356"/>
                </a:cubicBezTo>
                <a:cubicBezTo>
                  <a:pt x="251087" y="25850"/>
                  <a:pt x="250604" y="24837"/>
                  <a:pt x="250121" y="24331"/>
                </a:cubicBezTo>
                <a:cubicBezTo>
                  <a:pt x="250121" y="24331"/>
                  <a:pt x="248672" y="24837"/>
                  <a:pt x="249155" y="24837"/>
                </a:cubicBezTo>
                <a:cubicBezTo>
                  <a:pt x="249155" y="25343"/>
                  <a:pt x="249638" y="25850"/>
                  <a:pt x="249638" y="26356"/>
                </a:cubicBezTo>
                <a:cubicBezTo>
                  <a:pt x="250121" y="26356"/>
                  <a:pt x="250121" y="26862"/>
                  <a:pt x="250604" y="27373"/>
                </a:cubicBezTo>
                <a:cubicBezTo>
                  <a:pt x="251087" y="27879"/>
                  <a:pt x="251087" y="27879"/>
                  <a:pt x="251570" y="28385"/>
                </a:cubicBezTo>
                <a:cubicBezTo>
                  <a:pt x="251570" y="28891"/>
                  <a:pt x="252052" y="29397"/>
                  <a:pt x="252052" y="29397"/>
                </a:cubicBezTo>
                <a:lnTo>
                  <a:pt x="251087" y="30414"/>
                </a:lnTo>
                <a:lnTo>
                  <a:pt x="252052" y="31426"/>
                </a:lnTo>
                <a:cubicBezTo>
                  <a:pt x="251570" y="31932"/>
                  <a:pt x="251087" y="31932"/>
                  <a:pt x="251087" y="32439"/>
                </a:cubicBezTo>
                <a:cubicBezTo>
                  <a:pt x="250604" y="32949"/>
                  <a:pt x="250121" y="32949"/>
                  <a:pt x="249638" y="33455"/>
                </a:cubicBezTo>
                <a:cubicBezTo>
                  <a:pt x="249638" y="33455"/>
                  <a:pt x="249155" y="33961"/>
                  <a:pt x="248672" y="33961"/>
                </a:cubicBezTo>
                <a:cubicBezTo>
                  <a:pt x="248190" y="33455"/>
                  <a:pt x="247707" y="32439"/>
                  <a:pt x="247224" y="31932"/>
                </a:cubicBezTo>
                <a:cubicBezTo>
                  <a:pt x="246741" y="31426"/>
                  <a:pt x="246741" y="30920"/>
                  <a:pt x="246258" y="30920"/>
                </a:cubicBezTo>
                <a:cubicBezTo>
                  <a:pt x="246258" y="30414"/>
                  <a:pt x="245775" y="29908"/>
                  <a:pt x="245292" y="29397"/>
                </a:cubicBezTo>
                <a:cubicBezTo>
                  <a:pt x="245292" y="29397"/>
                  <a:pt x="244810" y="28891"/>
                  <a:pt x="244810" y="28385"/>
                </a:cubicBezTo>
                <a:lnTo>
                  <a:pt x="245775" y="27879"/>
                </a:lnTo>
                <a:cubicBezTo>
                  <a:pt x="245775" y="27373"/>
                  <a:pt x="245292" y="26862"/>
                  <a:pt x="244810" y="26356"/>
                </a:cubicBezTo>
                <a:cubicBezTo>
                  <a:pt x="244810" y="26356"/>
                  <a:pt x="244327" y="25850"/>
                  <a:pt x="243844" y="25343"/>
                </a:cubicBezTo>
                <a:cubicBezTo>
                  <a:pt x="243844" y="25850"/>
                  <a:pt x="243361" y="25850"/>
                  <a:pt x="242878" y="26356"/>
                </a:cubicBezTo>
                <a:lnTo>
                  <a:pt x="241912" y="26862"/>
                </a:lnTo>
                <a:cubicBezTo>
                  <a:pt x="241912" y="27373"/>
                  <a:pt x="242878" y="27879"/>
                  <a:pt x="242878" y="28385"/>
                </a:cubicBezTo>
                <a:cubicBezTo>
                  <a:pt x="242878" y="28385"/>
                  <a:pt x="241912" y="28891"/>
                  <a:pt x="241430" y="28891"/>
                </a:cubicBezTo>
                <a:cubicBezTo>
                  <a:pt x="241430" y="29397"/>
                  <a:pt x="242395" y="29908"/>
                  <a:pt x="242395" y="30414"/>
                </a:cubicBezTo>
                <a:lnTo>
                  <a:pt x="241430" y="30920"/>
                </a:lnTo>
                <a:cubicBezTo>
                  <a:pt x="241430" y="31426"/>
                  <a:pt x="242395" y="31932"/>
                  <a:pt x="242395" y="32439"/>
                </a:cubicBezTo>
                <a:cubicBezTo>
                  <a:pt x="241912" y="32439"/>
                  <a:pt x="241430" y="32949"/>
                  <a:pt x="240947" y="32949"/>
                </a:cubicBezTo>
                <a:cubicBezTo>
                  <a:pt x="240947" y="33455"/>
                  <a:pt x="241912" y="33961"/>
                  <a:pt x="241912" y="34468"/>
                </a:cubicBezTo>
                <a:lnTo>
                  <a:pt x="240947" y="34974"/>
                </a:lnTo>
                <a:cubicBezTo>
                  <a:pt x="239981" y="35480"/>
                  <a:pt x="239498" y="35986"/>
                  <a:pt x="238532" y="37003"/>
                </a:cubicBezTo>
                <a:cubicBezTo>
                  <a:pt x="238050" y="35986"/>
                  <a:pt x="237567" y="35480"/>
                  <a:pt x="237084" y="34468"/>
                </a:cubicBezTo>
                <a:cubicBezTo>
                  <a:pt x="237084" y="34468"/>
                  <a:pt x="238050" y="33961"/>
                  <a:pt x="238050" y="33455"/>
                </a:cubicBezTo>
                <a:cubicBezTo>
                  <a:pt x="238050" y="33455"/>
                  <a:pt x="237567" y="32949"/>
                  <a:pt x="237567" y="32439"/>
                </a:cubicBezTo>
                <a:cubicBezTo>
                  <a:pt x="237084" y="32439"/>
                  <a:pt x="236601" y="31426"/>
                  <a:pt x="236601" y="31426"/>
                </a:cubicBezTo>
                <a:cubicBezTo>
                  <a:pt x="236118" y="31426"/>
                  <a:pt x="235635" y="32439"/>
                  <a:pt x="235635" y="32439"/>
                </a:cubicBezTo>
                <a:cubicBezTo>
                  <a:pt x="235152" y="32439"/>
                  <a:pt x="234670" y="31426"/>
                  <a:pt x="234670" y="30920"/>
                </a:cubicBezTo>
                <a:lnTo>
                  <a:pt x="235635" y="30414"/>
                </a:lnTo>
                <a:cubicBezTo>
                  <a:pt x="235635" y="29908"/>
                  <a:pt x="235152" y="29397"/>
                  <a:pt x="234670" y="29397"/>
                </a:cubicBezTo>
                <a:cubicBezTo>
                  <a:pt x="234670" y="28891"/>
                  <a:pt x="234187" y="28385"/>
                  <a:pt x="234187" y="27879"/>
                </a:cubicBezTo>
                <a:lnTo>
                  <a:pt x="235152" y="27373"/>
                </a:lnTo>
                <a:cubicBezTo>
                  <a:pt x="235152" y="26862"/>
                  <a:pt x="234187" y="26356"/>
                  <a:pt x="234187" y="25850"/>
                </a:cubicBezTo>
                <a:cubicBezTo>
                  <a:pt x="234187" y="25850"/>
                  <a:pt x="233704" y="25343"/>
                  <a:pt x="233704" y="24837"/>
                </a:cubicBezTo>
                <a:cubicBezTo>
                  <a:pt x="233221" y="24331"/>
                  <a:pt x="232738" y="24331"/>
                  <a:pt x="232738" y="23825"/>
                </a:cubicBezTo>
                <a:cubicBezTo>
                  <a:pt x="232255" y="24331"/>
                  <a:pt x="231772" y="24331"/>
                  <a:pt x="231772" y="24837"/>
                </a:cubicBezTo>
                <a:cubicBezTo>
                  <a:pt x="231290" y="24837"/>
                  <a:pt x="230807" y="25343"/>
                  <a:pt x="230324" y="25343"/>
                </a:cubicBezTo>
                <a:cubicBezTo>
                  <a:pt x="230324" y="25850"/>
                  <a:pt x="231290" y="26356"/>
                  <a:pt x="231290" y="26862"/>
                </a:cubicBezTo>
                <a:lnTo>
                  <a:pt x="232255" y="27879"/>
                </a:lnTo>
                <a:lnTo>
                  <a:pt x="231290" y="28385"/>
                </a:lnTo>
                <a:cubicBezTo>
                  <a:pt x="230807" y="28891"/>
                  <a:pt x="230324" y="29397"/>
                  <a:pt x="229841" y="29397"/>
                </a:cubicBezTo>
                <a:lnTo>
                  <a:pt x="228875" y="30414"/>
                </a:lnTo>
                <a:lnTo>
                  <a:pt x="229841" y="31426"/>
                </a:lnTo>
                <a:cubicBezTo>
                  <a:pt x="229841" y="31932"/>
                  <a:pt x="230324" y="32439"/>
                  <a:pt x="230807" y="32439"/>
                </a:cubicBezTo>
                <a:cubicBezTo>
                  <a:pt x="230807" y="32949"/>
                  <a:pt x="231290" y="33455"/>
                  <a:pt x="231290" y="33961"/>
                </a:cubicBezTo>
                <a:lnTo>
                  <a:pt x="230324" y="34468"/>
                </a:lnTo>
                <a:cubicBezTo>
                  <a:pt x="230324" y="34974"/>
                  <a:pt x="231290" y="35480"/>
                  <a:pt x="231290" y="35986"/>
                </a:cubicBezTo>
                <a:cubicBezTo>
                  <a:pt x="231290" y="35986"/>
                  <a:pt x="230324" y="36497"/>
                  <a:pt x="229841" y="36497"/>
                </a:cubicBezTo>
                <a:cubicBezTo>
                  <a:pt x="229841" y="35986"/>
                  <a:pt x="229358" y="35986"/>
                  <a:pt x="229358" y="35480"/>
                </a:cubicBezTo>
                <a:cubicBezTo>
                  <a:pt x="228875" y="34974"/>
                  <a:pt x="228875" y="34468"/>
                  <a:pt x="228392" y="34468"/>
                </a:cubicBezTo>
                <a:cubicBezTo>
                  <a:pt x="228392" y="33961"/>
                  <a:pt x="227910" y="33455"/>
                  <a:pt x="227427" y="33455"/>
                </a:cubicBezTo>
                <a:cubicBezTo>
                  <a:pt x="227427" y="32949"/>
                  <a:pt x="226944" y="33961"/>
                  <a:pt x="226461" y="33961"/>
                </a:cubicBezTo>
                <a:lnTo>
                  <a:pt x="225495" y="34974"/>
                </a:lnTo>
                <a:cubicBezTo>
                  <a:pt x="225012" y="34974"/>
                  <a:pt x="224530" y="35480"/>
                  <a:pt x="224530" y="35986"/>
                </a:cubicBezTo>
                <a:cubicBezTo>
                  <a:pt x="224047" y="35986"/>
                  <a:pt x="223564" y="34974"/>
                  <a:pt x="223564" y="34468"/>
                </a:cubicBezTo>
                <a:cubicBezTo>
                  <a:pt x="223081" y="34468"/>
                  <a:pt x="222598" y="35480"/>
                  <a:pt x="222598" y="35480"/>
                </a:cubicBezTo>
                <a:cubicBezTo>
                  <a:pt x="222115" y="35480"/>
                  <a:pt x="221633" y="34468"/>
                  <a:pt x="221633" y="34468"/>
                </a:cubicBezTo>
                <a:lnTo>
                  <a:pt x="222598" y="33455"/>
                </a:lnTo>
                <a:cubicBezTo>
                  <a:pt x="223081" y="33455"/>
                  <a:pt x="223564" y="32949"/>
                  <a:pt x="223564" y="32439"/>
                </a:cubicBezTo>
                <a:cubicBezTo>
                  <a:pt x="224047" y="32439"/>
                  <a:pt x="223081" y="31932"/>
                  <a:pt x="223081" y="31426"/>
                </a:cubicBezTo>
                <a:cubicBezTo>
                  <a:pt x="222598" y="30920"/>
                  <a:pt x="222598" y="30920"/>
                  <a:pt x="222115" y="30414"/>
                </a:cubicBezTo>
                <a:cubicBezTo>
                  <a:pt x="222115" y="29908"/>
                  <a:pt x="221633" y="29397"/>
                  <a:pt x="221150" y="29397"/>
                </a:cubicBezTo>
                <a:cubicBezTo>
                  <a:pt x="221150" y="28891"/>
                  <a:pt x="220667" y="28385"/>
                  <a:pt x="220667" y="28385"/>
                </a:cubicBezTo>
                <a:cubicBezTo>
                  <a:pt x="220184" y="27879"/>
                  <a:pt x="219701" y="28891"/>
                  <a:pt x="219218" y="28891"/>
                </a:cubicBezTo>
                <a:cubicBezTo>
                  <a:pt x="219218" y="28891"/>
                  <a:pt x="218735" y="28385"/>
                  <a:pt x="218735" y="27879"/>
                </a:cubicBezTo>
                <a:cubicBezTo>
                  <a:pt x="218253" y="27373"/>
                  <a:pt x="217770" y="26862"/>
                  <a:pt x="217770" y="26862"/>
                </a:cubicBezTo>
                <a:cubicBezTo>
                  <a:pt x="217770" y="26356"/>
                  <a:pt x="218735" y="25850"/>
                  <a:pt x="218735" y="25850"/>
                </a:cubicBezTo>
                <a:cubicBezTo>
                  <a:pt x="218735" y="25343"/>
                  <a:pt x="218253" y="25343"/>
                  <a:pt x="218253" y="24837"/>
                </a:cubicBezTo>
                <a:cubicBezTo>
                  <a:pt x="217770" y="24837"/>
                  <a:pt x="216804" y="25343"/>
                  <a:pt x="216804" y="25850"/>
                </a:cubicBezTo>
                <a:lnTo>
                  <a:pt x="215838" y="26356"/>
                </a:lnTo>
                <a:cubicBezTo>
                  <a:pt x="215838" y="26862"/>
                  <a:pt x="216804" y="27373"/>
                  <a:pt x="216804" y="27373"/>
                </a:cubicBezTo>
                <a:cubicBezTo>
                  <a:pt x="216804" y="27879"/>
                  <a:pt x="217770" y="28385"/>
                  <a:pt x="217287" y="28891"/>
                </a:cubicBezTo>
                <a:cubicBezTo>
                  <a:pt x="217287" y="28891"/>
                  <a:pt x="216804" y="29397"/>
                  <a:pt x="216321" y="29397"/>
                </a:cubicBezTo>
                <a:cubicBezTo>
                  <a:pt x="216321" y="29908"/>
                  <a:pt x="215355" y="30414"/>
                  <a:pt x="215355" y="30414"/>
                </a:cubicBezTo>
                <a:cubicBezTo>
                  <a:pt x="215355" y="30414"/>
                  <a:pt x="215838" y="31426"/>
                  <a:pt x="216321" y="31426"/>
                </a:cubicBezTo>
                <a:cubicBezTo>
                  <a:pt x="216321" y="31932"/>
                  <a:pt x="217287" y="32439"/>
                  <a:pt x="216804" y="32949"/>
                </a:cubicBezTo>
                <a:cubicBezTo>
                  <a:pt x="216804" y="32949"/>
                  <a:pt x="216321" y="33455"/>
                  <a:pt x="215838" y="33455"/>
                </a:cubicBezTo>
                <a:cubicBezTo>
                  <a:pt x="215355" y="33961"/>
                  <a:pt x="215355" y="33961"/>
                  <a:pt x="214873" y="34468"/>
                </a:cubicBezTo>
                <a:cubicBezTo>
                  <a:pt x="214873" y="34974"/>
                  <a:pt x="215838" y="35480"/>
                  <a:pt x="215838" y="35480"/>
                </a:cubicBezTo>
                <a:cubicBezTo>
                  <a:pt x="215838" y="35480"/>
                  <a:pt x="214873" y="36497"/>
                  <a:pt x="214390" y="36497"/>
                </a:cubicBezTo>
                <a:lnTo>
                  <a:pt x="213907" y="35480"/>
                </a:lnTo>
                <a:cubicBezTo>
                  <a:pt x="213424" y="34974"/>
                  <a:pt x="213424" y="34468"/>
                  <a:pt x="212941" y="33961"/>
                </a:cubicBezTo>
                <a:lnTo>
                  <a:pt x="213907" y="33455"/>
                </a:lnTo>
                <a:cubicBezTo>
                  <a:pt x="213907" y="32949"/>
                  <a:pt x="212941" y="32439"/>
                  <a:pt x="213424" y="32439"/>
                </a:cubicBezTo>
                <a:cubicBezTo>
                  <a:pt x="213424" y="31932"/>
                  <a:pt x="214390" y="31932"/>
                  <a:pt x="214390" y="31426"/>
                </a:cubicBezTo>
                <a:cubicBezTo>
                  <a:pt x="214390" y="30920"/>
                  <a:pt x="213424" y="30414"/>
                  <a:pt x="213424" y="30414"/>
                </a:cubicBezTo>
                <a:cubicBezTo>
                  <a:pt x="213424" y="29908"/>
                  <a:pt x="214390" y="29908"/>
                  <a:pt x="214390" y="29397"/>
                </a:cubicBezTo>
                <a:cubicBezTo>
                  <a:pt x="213907" y="28385"/>
                  <a:pt x="213424" y="27879"/>
                  <a:pt x="212941" y="26862"/>
                </a:cubicBezTo>
                <a:cubicBezTo>
                  <a:pt x="212458" y="27373"/>
                  <a:pt x="211975" y="27879"/>
                  <a:pt x="211975" y="27879"/>
                </a:cubicBezTo>
                <a:cubicBezTo>
                  <a:pt x="211493" y="28385"/>
                  <a:pt x="211010" y="28385"/>
                  <a:pt x="210527" y="28891"/>
                </a:cubicBezTo>
                <a:lnTo>
                  <a:pt x="211493" y="29908"/>
                </a:lnTo>
                <a:cubicBezTo>
                  <a:pt x="211493" y="30414"/>
                  <a:pt x="210527" y="30414"/>
                  <a:pt x="210527" y="30920"/>
                </a:cubicBezTo>
                <a:cubicBezTo>
                  <a:pt x="210527" y="30920"/>
                  <a:pt x="211493" y="31426"/>
                  <a:pt x="211493" y="31932"/>
                </a:cubicBezTo>
                <a:cubicBezTo>
                  <a:pt x="210527" y="32439"/>
                  <a:pt x="210044" y="32949"/>
                  <a:pt x="209078" y="33455"/>
                </a:cubicBezTo>
                <a:cubicBezTo>
                  <a:pt x="209078" y="33455"/>
                  <a:pt x="208595" y="32949"/>
                  <a:pt x="208112" y="32439"/>
                </a:cubicBezTo>
                <a:lnTo>
                  <a:pt x="207630" y="31426"/>
                </a:lnTo>
                <a:cubicBezTo>
                  <a:pt x="207630" y="30920"/>
                  <a:pt x="208595" y="30920"/>
                  <a:pt x="208595" y="30414"/>
                </a:cubicBezTo>
                <a:cubicBezTo>
                  <a:pt x="208595" y="29908"/>
                  <a:pt x="207630" y="29908"/>
                  <a:pt x="207630" y="29397"/>
                </a:cubicBezTo>
                <a:cubicBezTo>
                  <a:pt x="207630" y="28891"/>
                  <a:pt x="208595" y="28891"/>
                  <a:pt x="209078" y="28385"/>
                </a:cubicBezTo>
                <a:cubicBezTo>
                  <a:pt x="209078" y="28385"/>
                  <a:pt x="208112" y="27879"/>
                  <a:pt x="208112" y="27373"/>
                </a:cubicBezTo>
                <a:cubicBezTo>
                  <a:pt x="207630" y="27373"/>
                  <a:pt x="207147" y="28385"/>
                  <a:pt x="207147" y="28385"/>
                </a:cubicBezTo>
                <a:cubicBezTo>
                  <a:pt x="206664" y="28385"/>
                  <a:pt x="205698" y="28891"/>
                  <a:pt x="205698" y="28891"/>
                </a:cubicBezTo>
                <a:cubicBezTo>
                  <a:pt x="205698" y="29397"/>
                  <a:pt x="206664" y="29908"/>
                  <a:pt x="206664" y="30414"/>
                </a:cubicBezTo>
                <a:lnTo>
                  <a:pt x="205698" y="30920"/>
                </a:lnTo>
                <a:cubicBezTo>
                  <a:pt x="205215" y="30920"/>
                  <a:pt x="205215" y="29908"/>
                  <a:pt x="204732" y="29908"/>
                </a:cubicBezTo>
                <a:lnTo>
                  <a:pt x="203767" y="30920"/>
                </a:lnTo>
                <a:cubicBezTo>
                  <a:pt x="203284" y="30920"/>
                  <a:pt x="202801" y="29908"/>
                  <a:pt x="202801" y="29908"/>
                </a:cubicBezTo>
                <a:cubicBezTo>
                  <a:pt x="202801" y="29397"/>
                  <a:pt x="202318" y="28891"/>
                  <a:pt x="201835" y="28385"/>
                </a:cubicBezTo>
                <a:cubicBezTo>
                  <a:pt x="201835" y="28385"/>
                  <a:pt x="201352" y="27879"/>
                  <a:pt x="201352" y="27373"/>
                </a:cubicBezTo>
                <a:cubicBezTo>
                  <a:pt x="200869" y="27373"/>
                  <a:pt x="200387" y="26356"/>
                  <a:pt x="200387" y="26356"/>
                </a:cubicBezTo>
                <a:cubicBezTo>
                  <a:pt x="200387" y="26356"/>
                  <a:pt x="199421" y="26862"/>
                  <a:pt x="199421" y="27373"/>
                </a:cubicBezTo>
                <a:lnTo>
                  <a:pt x="198455" y="27879"/>
                </a:lnTo>
                <a:cubicBezTo>
                  <a:pt x="197972" y="28385"/>
                  <a:pt x="198938" y="28891"/>
                  <a:pt x="198938" y="29397"/>
                </a:cubicBezTo>
                <a:lnTo>
                  <a:pt x="197972" y="29908"/>
                </a:lnTo>
                <a:cubicBezTo>
                  <a:pt x="197972" y="29908"/>
                  <a:pt x="197489" y="29397"/>
                  <a:pt x="197007" y="28891"/>
                </a:cubicBezTo>
                <a:lnTo>
                  <a:pt x="196524" y="27879"/>
                </a:lnTo>
                <a:cubicBezTo>
                  <a:pt x="196524" y="27373"/>
                  <a:pt x="197489" y="27373"/>
                  <a:pt x="197489" y="26862"/>
                </a:cubicBezTo>
                <a:cubicBezTo>
                  <a:pt x="197007" y="26862"/>
                  <a:pt x="197007" y="25850"/>
                  <a:pt x="196524" y="25850"/>
                </a:cubicBezTo>
                <a:cubicBezTo>
                  <a:pt x="196524" y="25850"/>
                  <a:pt x="195558" y="26356"/>
                  <a:pt x="195558" y="26862"/>
                </a:cubicBezTo>
                <a:cubicBezTo>
                  <a:pt x="195558" y="26862"/>
                  <a:pt x="196524" y="27373"/>
                  <a:pt x="196524" y="27879"/>
                </a:cubicBezTo>
                <a:cubicBezTo>
                  <a:pt x="196524" y="27879"/>
                  <a:pt x="195558" y="28385"/>
                  <a:pt x="195075" y="28891"/>
                </a:cubicBezTo>
                <a:cubicBezTo>
                  <a:pt x="195075" y="28891"/>
                  <a:pt x="196041" y="29397"/>
                  <a:pt x="196041" y="29908"/>
                </a:cubicBezTo>
                <a:lnTo>
                  <a:pt x="195075" y="30414"/>
                </a:lnTo>
                <a:lnTo>
                  <a:pt x="194109" y="29397"/>
                </a:lnTo>
                <a:cubicBezTo>
                  <a:pt x="194109" y="28891"/>
                  <a:pt x="193626" y="28891"/>
                  <a:pt x="193144" y="28385"/>
                </a:cubicBezTo>
                <a:cubicBezTo>
                  <a:pt x="193144" y="27879"/>
                  <a:pt x="192661" y="27373"/>
                  <a:pt x="192661" y="27373"/>
                </a:cubicBezTo>
                <a:cubicBezTo>
                  <a:pt x="192178" y="27373"/>
                  <a:pt x="191695" y="28385"/>
                  <a:pt x="191695" y="27879"/>
                </a:cubicBezTo>
                <a:cubicBezTo>
                  <a:pt x="191212" y="27879"/>
                  <a:pt x="190729" y="26862"/>
                  <a:pt x="190729" y="26862"/>
                </a:cubicBezTo>
                <a:cubicBezTo>
                  <a:pt x="190246" y="26862"/>
                  <a:pt x="189764" y="27879"/>
                  <a:pt x="189764" y="27879"/>
                </a:cubicBezTo>
                <a:cubicBezTo>
                  <a:pt x="189281" y="27879"/>
                  <a:pt x="188798" y="26862"/>
                  <a:pt x="188798" y="26862"/>
                </a:cubicBezTo>
                <a:cubicBezTo>
                  <a:pt x="188315" y="26862"/>
                  <a:pt x="187832" y="27373"/>
                  <a:pt x="187832" y="27373"/>
                </a:cubicBezTo>
                <a:cubicBezTo>
                  <a:pt x="187832" y="27879"/>
                  <a:pt x="188315" y="28385"/>
                  <a:pt x="188315" y="28891"/>
                </a:cubicBezTo>
                <a:cubicBezTo>
                  <a:pt x="188798" y="28891"/>
                  <a:pt x="189281" y="29908"/>
                  <a:pt x="189281" y="29908"/>
                </a:cubicBezTo>
                <a:lnTo>
                  <a:pt x="190246" y="28891"/>
                </a:lnTo>
                <a:cubicBezTo>
                  <a:pt x="190729" y="29397"/>
                  <a:pt x="191212" y="29908"/>
                  <a:pt x="191212" y="29908"/>
                </a:cubicBezTo>
                <a:cubicBezTo>
                  <a:pt x="191212" y="30414"/>
                  <a:pt x="190246" y="30414"/>
                  <a:pt x="190246" y="30920"/>
                </a:cubicBezTo>
                <a:cubicBezTo>
                  <a:pt x="190246" y="31426"/>
                  <a:pt x="189281" y="31426"/>
                  <a:pt x="189281" y="31932"/>
                </a:cubicBezTo>
                <a:lnTo>
                  <a:pt x="188315" y="30920"/>
                </a:lnTo>
                <a:cubicBezTo>
                  <a:pt x="188315" y="30414"/>
                  <a:pt x="187349" y="31426"/>
                  <a:pt x="187349" y="31426"/>
                </a:cubicBezTo>
                <a:cubicBezTo>
                  <a:pt x="186866" y="31426"/>
                  <a:pt x="186383" y="30414"/>
                  <a:pt x="186383" y="30414"/>
                </a:cubicBezTo>
                <a:cubicBezTo>
                  <a:pt x="186383" y="30414"/>
                  <a:pt x="187349" y="29908"/>
                  <a:pt x="187349" y="29397"/>
                </a:cubicBezTo>
                <a:cubicBezTo>
                  <a:pt x="187349" y="29397"/>
                  <a:pt x="186866" y="28891"/>
                  <a:pt x="186383" y="28385"/>
                </a:cubicBezTo>
                <a:cubicBezTo>
                  <a:pt x="186383" y="27879"/>
                  <a:pt x="185901" y="27879"/>
                  <a:pt x="185901" y="27373"/>
                </a:cubicBezTo>
                <a:cubicBezTo>
                  <a:pt x="185901" y="26862"/>
                  <a:pt x="186866" y="26862"/>
                  <a:pt x="186866" y="26356"/>
                </a:cubicBezTo>
                <a:cubicBezTo>
                  <a:pt x="186866" y="26356"/>
                  <a:pt x="185901" y="25850"/>
                  <a:pt x="185901" y="25343"/>
                </a:cubicBezTo>
                <a:cubicBezTo>
                  <a:pt x="185901" y="25343"/>
                  <a:pt x="185418" y="26356"/>
                  <a:pt x="184935" y="26356"/>
                </a:cubicBezTo>
                <a:cubicBezTo>
                  <a:pt x="184452" y="26356"/>
                  <a:pt x="184452" y="24837"/>
                  <a:pt x="183969" y="24837"/>
                </a:cubicBezTo>
                <a:cubicBezTo>
                  <a:pt x="183969" y="24837"/>
                  <a:pt x="183486" y="25850"/>
                  <a:pt x="183003" y="25850"/>
                </a:cubicBezTo>
                <a:cubicBezTo>
                  <a:pt x="183003" y="25850"/>
                  <a:pt x="182521" y="24837"/>
                  <a:pt x="182038" y="24837"/>
                </a:cubicBezTo>
                <a:cubicBezTo>
                  <a:pt x="182038" y="24837"/>
                  <a:pt x="181555" y="25850"/>
                  <a:pt x="181072" y="25850"/>
                </a:cubicBezTo>
                <a:cubicBezTo>
                  <a:pt x="181072" y="25850"/>
                  <a:pt x="182038" y="26356"/>
                  <a:pt x="182038" y="26862"/>
                </a:cubicBezTo>
                <a:cubicBezTo>
                  <a:pt x="182038" y="26862"/>
                  <a:pt x="181072" y="27373"/>
                  <a:pt x="181072" y="27879"/>
                </a:cubicBezTo>
                <a:lnTo>
                  <a:pt x="181555" y="28891"/>
                </a:lnTo>
                <a:cubicBezTo>
                  <a:pt x="182038" y="28891"/>
                  <a:pt x="182521" y="27879"/>
                  <a:pt x="183003" y="27879"/>
                </a:cubicBezTo>
                <a:lnTo>
                  <a:pt x="183486" y="28891"/>
                </a:lnTo>
                <a:cubicBezTo>
                  <a:pt x="183969" y="28891"/>
                  <a:pt x="184452" y="27879"/>
                  <a:pt x="184935" y="28385"/>
                </a:cubicBezTo>
                <a:cubicBezTo>
                  <a:pt x="184935" y="28385"/>
                  <a:pt x="185418" y="28891"/>
                  <a:pt x="185418" y="29397"/>
                </a:cubicBezTo>
                <a:cubicBezTo>
                  <a:pt x="185901" y="29908"/>
                  <a:pt x="185901" y="29908"/>
                  <a:pt x="186383" y="30414"/>
                </a:cubicBezTo>
                <a:lnTo>
                  <a:pt x="185418" y="31426"/>
                </a:lnTo>
                <a:lnTo>
                  <a:pt x="185901" y="32439"/>
                </a:lnTo>
                <a:cubicBezTo>
                  <a:pt x="186383" y="32949"/>
                  <a:pt x="186866" y="32949"/>
                  <a:pt x="186866" y="33455"/>
                </a:cubicBezTo>
                <a:lnTo>
                  <a:pt x="185901" y="34468"/>
                </a:lnTo>
                <a:cubicBezTo>
                  <a:pt x="185418" y="34468"/>
                  <a:pt x="185418" y="33455"/>
                  <a:pt x="184935" y="33455"/>
                </a:cubicBezTo>
                <a:cubicBezTo>
                  <a:pt x="184935" y="32949"/>
                  <a:pt x="184452" y="32439"/>
                  <a:pt x="183969" y="31932"/>
                </a:cubicBezTo>
                <a:cubicBezTo>
                  <a:pt x="183969" y="31932"/>
                  <a:pt x="183486" y="32949"/>
                  <a:pt x="183003" y="32949"/>
                </a:cubicBezTo>
                <a:lnTo>
                  <a:pt x="182521" y="31932"/>
                </a:lnTo>
                <a:cubicBezTo>
                  <a:pt x="182038" y="31932"/>
                  <a:pt x="181555" y="30920"/>
                  <a:pt x="181555" y="30920"/>
                </a:cubicBezTo>
                <a:cubicBezTo>
                  <a:pt x="181072" y="30920"/>
                  <a:pt x="180589" y="31426"/>
                  <a:pt x="180589" y="31426"/>
                </a:cubicBezTo>
                <a:cubicBezTo>
                  <a:pt x="180106" y="31426"/>
                  <a:pt x="179623" y="30414"/>
                  <a:pt x="179623" y="30414"/>
                </a:cubicBezTo>
                <a:cubicBezTo>
                  <a:pt x="179141" y="30414"/>
                  <a:pt x="178658" y="31426"/>
                  <a:pt x="178658" y="31426"/>
                </a:cubicBezTo>
                <a:cubicBezTo>
                  <a:pt x="178175" y="31426"/>
                  <a:pt x="178175" y="30414"/>
                  <a:pt x="177692" y="30414"/>
                </a:cubicBezTo>
                <a:cubicBezTo>
                  <a:pt x="177209" y="30414"/>
                  <a:pt x="176726" y="30920"/>
                  <a:pt x="176726" y="30920"/>
                </a:cubicBezTo>
                <a:cubicBezTo>
                  <a:pt x="176243" y="30920"/>
                  <a:pt x="176243" y="29908"/>
                  <a:pt x="175761" y="29908"/>
                </a:cubicBezTo>
                <a:cubicBezTo>
                  <a:pt x="175761" y="29908"/>
                  <a:pt x="176726" y="29397"/>
                  <a:pt x="176726" y="28891"/>
                </a:cubicBezTo>
                <a:cubicBezTo>
                  <a:pt x="177209" y="28891"/>
                  <a:pt x="177692" y="28385"/>
                  <a:pt x="177692" y="28385"/>
                </a:cubicBezTo>
                <a:lnTo>
                  <a:pt x="177209" y="26862"/>
                </a:lnTo>
                <a:cubicBezTo>
                  <a:pt x="176726" y="26862"/>
                  <a:pt x="176243" y="27879"/>
                  <a:pt x="176243" y="27879"/>
                </a:cubicBezTo>
                <a:cubicBezTo>
                  <a:pt x="175278" y="27373"/>
                  <a:pt x="174795" y="26356"/>
                  <a:pt x="174312" y="25850"/>
                </a:cubicBezTo>
                <a:cubicBezTo>
                  <a:pt x="174312" y="25343"/>
                  <a:pt x="173829" y="24837"/>
                  <a:pt x="173346" y="24331"/>
                </a:cubicBezTo>
                <a:lnTo>
                  <a:pt x="172381" y="25343"/>
                </a:lnTo>
                <a:cubicBezTo>
                  <a:pt x="172381" y="25850"/>
                  <a:pt x="173346" y="26356"/>
                  <a:pt x="173346" y="26356"/>
                </a:cubicBezTo>
                <a:cubicBezTo>
                  <a:pt x="173346" y="26862"/>
                  <a:pt x="173829" y="27373"/>
                  <a:pt x="174312" y="27879"/>
                </a:cubicBezTo>
                <a:cubicBezTo>
                  <a:pt x="174312" y="27879"/>
                  <a:pt x="174795" y="28385"/>
                  <a:pt x="174795" y="28891"/>
                </a:cubicBezTo>
                <a:cubicBezTo>
                  <a:pt x="175278" y="28891"/>
                  <a:pt x="175761" y="29908"/>
                  <a:pt x="175761" y="29908"/>
                </a:cubicBezTo>
                <a:lnTo>
                  <a:pt x="174795" y="30920"/>
                </a:lnTo>
                <a:lnTo>
                  <a:pt x="173829" y="29908"/>
                </a:lnTo>
                <a:cubicBezTo>
                  <a:pt x="173829" y="29397"/>
                  <a:pt x="173346" y="28891"/>
                  <a:pt x="172863" y="28385"/>
                </a:cubicBezTo>
                <a:cubicBezTo>
                  <a:pt x="172863" y="28891"/>
                  <a:pt x="171898" y="28891"/>
                  <a:pt x="171898" y="29397"/>
                </a:cubicBezTo>
                <a:cubicBezTo>
                  <a:pt x="171898" y="29908"/>
                  <a:pt x="172863" y="30414"/>
                  <a:pt x="172863" y="30414"/>
                </a:cubicBezTo>
                <a:cubicBezTo>
                  <a:pt x="172863" y="30920"/>
                  <a:pt x="171898" y="30920"/>
                  <a:pt x="171898" y="31426"/>
                </a:cubicBezTo>
                <a:cubicBezTo>
                  <a:pt x="171415" y="31932"/>
                  <a:pt x="172381" y="32439"/>
                  <a:pt x="172381" y="32439"/>
                </a:cubicBezTo>
                <a:cubicBezTo>
                  <a:pt x="172381" y="32949"/>
                  <a:pt x="171415" y="32949"/>
                  <a:pt x="171415" y="33455"/>
                </a:cubicBezTo>
                <a:cubicBezTo>
                  <a:pt x="170932" y="33455"/>
                  <a:pt x="170932" y="32439"/>
                  <a:pt x="170449" y="32439"/>
                </a:cubicBezTo>
                <a:cubicBezTo>
                  <a:pt x="170449" y="32439"/>
                  <a:pt x="169966" y="32949"/>
                  <a:pt x="169483" y="32949"/>
                </a:cubicBezTo>
                <a:cubicBezTo>
                  <a:pt x="169483" y="32949"/>
                  <a:pt x="169001" y="31932"/>
                  <a:pt x="168518" y="31932"/>
                </a:cubicBezTo>
                <a:cubicBezTo>
                  <a:pt x="168518" y="31932"/>
                  <a:pt x="168035" y="31426"/>
                  <a:pt x="168035" y="30920"/>
                </a:cubicBezTo>
                <a:cubicBezTo>
                  <a:pt x="167552" y="30920"/>
                  <a:pt x="167069" y="29908"/>
                  <a:pt x="167069" y="29908"/>
                </a:cubicBezTo>
                <a:cubicBezTo>
                  <a:pt x="166586" y="29908"/>
                  <a:pt x="166103" y="30414"/>
                  <a:pt x="166103" y="30414"/>
                </a:cubicBezTo>
                <a:cubicBezTo>
                  <a:pt x="165621" y="30414"/>
                  <a:pt x="165138" y="31426"/>
                  <a:pt x="165138" y="31426"/>
                </a:cubicBezTo>
                <a:cubicBezTo>
                  <a:pt x="164655" y="31932"/>
                  <a:pt x="164172" y="32439"/>
                  <a:pt x="163689" y="32439"/>
                </a:cubicBezTo>
                <a:lnTo>
                  <a:pt x="163206" y="31426"/>
                </a:lnTo>
                <a:cubicBezTo>
                  <a:pt x="162723" y="31426"/>
                  <a:pt x="162241" y="31932"/>
                  <a:pt x="161758" y="31932"/>
                </a:cubicBezTo>
                <a:cubicBezTo>
                  <a:pt x="161758" y="31932"/>
                  <a:pt x="162723" y="32949"/>
                  <a:pt x="162723" y="33455"/>
                </a:cubicBezTo>
                <a:lnTo>
                  <a:pt x="161758" y="33961"/>
                </a:lnTo>
                <a:lnTo>
                  <a:pt x="160792" y="32949"/>
                </a:lnTo>
                <a:lnTo>
                  <a:pt x="159826" y="33961"/>
                </a:lnTo>
                <a:lnTo>
                  <a:pt x="158861" y="32439"/>
                </a:lnTo>
                <a:cubicBezTo>
                  <a:pt x="159343" y="32439"/>
                  <a:pt x="159826" y="31932"/>
                  <a:pt x="159826" y="31932"/>
                </a:cubicBezTo>
                <a:cubicBezTo>
                  <a:pt x="159826" y="31426"/>
                  <a:pt x="159343" y="30920"/>
                  <a:pt x="159343" y="30920"/>
                </a:cubicBezTo>
                <a:cubicBezTo>
                  <a:pt x="159343" y="30414"/>
                  <a:pt x="158378" y="29908"/>
                  <a:pt x="158378" y="29397"/>
                </a:cubicBezTo>
                <a:lnTo>
                  <a:pt x="159343" y="28891"/>
                </a:lnTo>
                <a:cubicBezTo>
                  <a:pt x="159343" y="28385"/>
                  <a:pt x="158861" y="27879"/>
                  <a:pt x="158861" y="27373"/>
                </a:cubicBezTo>
                <a:lnTo>
                  <a:pt x="159826" y="26862"/>
                </a:lnTo>
                <a:cubicBezTo>
                  <a:pt x="159826" y="26356"/>
                  <a:pt x="158861" y="25850"/>
                  <a:pt x="158861" y="25343"/>
                </a:cubicBezTo>
                <a:cubicBezTo>
                  <a:pt x="158378" y="25850"/>
                  <a:pt x="158378" y="26356"/>
                  <a:pt x="157895" y="26356"/>
                </a:cubicBezTo>
                <a:lnTo>
                  <a:pt x="156929" y="27373"/>
                </a:lnTo>
                <a:cubicBezTo>
                  <a:pt x="156446" y="27373"/>
                  <a:pt x="156446" y="26356"/>
                  <a:pt x="155963" y="26356"/>
                </a:cubicBezTo>
                <a:lnTo>
                  <a:pt x="154998" y="26862"/>
                </a:lnTo>
                <a:cubicBezTo>
                  <a:pt x="154998" y="26862"/>
                  <a:pt x="155481" y="27879"/>
                  <a:pt x="155481" y="28385"/>
                </a:cubicBezTo>
                <a:cubicBezTo>
                  <a:pt x="155963" y="28385"/>
                  <a:pt x="156446" y="28891"/>
                  <a:pt x="156446" y="29397"/>
                </a:cubicBezTo>
                <a:lnTo>
                  <a:pt x="155481" y="29908"/>
                </a:lnTo>
                <a:cubicBezTo>
                  <a:pt x="155481" y="30414"/>
                  <a:pt x="156446" y="30920"/>
                  <a:pt x="156446" y="31426"/>
                </a:cubicBezTo>
                <a:lnTo>
                  <a:pt x="154998" y="31932"/>
                </a:lnTo>
                <a:cubicBezTo>
                  <a:pt x="154998" y="31932"/>
                  <a:pt x="154515" y="31426"/>
                  <a:pt x="154515" y="30920"/>
                </a:cubicBezTo>
                <a:cubicBezTo>
                  <a:pt x="154515" y="30920"/>
                  <a:pt x="153549" y="30414"/>
                  <a:pt x="153549" y="29908"/>
                </a:cubicBezTo>
                <a:cubicBezTo>
                  <a:pt x="153549" y="29908"/>
                  <a:pt x="154515" y="29397"/>
                  <a:pt x="154515" y="28891"/>
                </a:cubicBezTo>
                <a:cubicBezTo>
                  <a:pt x="154515" y="28891"/>
                  <a:pt x="154032" y="28385"/>
                  <a:pt x="153549" y="27879"/>
                </a:cubicBezTo>
                <a:cubicBezTo>
                  <a:pt x="153549" y="27373"/>
                  <a:pt x="153066" y="27373"/>
                  <a:pt x="153066" y="26862"/>
                </a:cubicBezTo>
                <a:cubicBezTo>
                  <a:pt x="152584" y="26862"/>
                  <a:pt x="152101" y="27373"/>
                  <a:pt x="152101" y="27373"/>
                </a:cubicBezTo>
                <a:cubicBezTo>
                  <a:pt x="151618" y="27879"/>
                  <a:pt x="152584" y="28891"/>
                  <a:pt x="152584" y="28891"/>
                </a:cubicBezTo>
                <a:lnTo>
                  <a:pt x="153549" y="29908"/>
                </a:lnTo>
                <a:cubicBezTo>
                  <a:pt x="153549" y="29908"/>
                  <a:pt x="152584" y="30414"/>
                  <a:pt x="152584" y="30920"/>
                </a:cubicBezTo>
                <a:cubicBezTo>
                  <a:pt x="152101" y="30920"/>
                  <a:pt x="151618" y="31426"/>
                  <a:pt x="151135" y="31426"/>
                </a:cubicBezTo>
                <a:lnTo>
                  <a:pt x="150652" y="30414"/>
                </a:lnTo>
                <a:cubicBezTo>
                  <a:pt x="150169" y="29908"/>
                  <a:pt x="150169" y="29397"/>
                  <a:pt x="149686" y="29397"/>
                </a:cubicBezTo>
                <a:cubicBezTo>
                  <a:pt x="149686" y="29397"/>
                  <a:pt x="149204" y="28385"/>
                  <a:pt x="148721" y="28385"/>
                </a:cubicBezTo>
                <a:cubicBezTo>
                  <a:pt x="148721" y="28385"/>
                  <a:pt x="148238" y="28891"/>
                  <a:pt x="147755" y="28891"/>
                </a:cubicBezTo>
                <a:cubicBezTo>
                  <a:pt x="147755" y="28891"/>
                  <a:pt x="148721" y="29908"/>
                  <a:pt x="148721" y="30414"/>
                </a:cubicBezTo>
                <a:lnTo>
                  <a:pt x="147755" y="30920"/>
                </a:lnTo>
                <a:cubicBezTo>
                  <a:pt x="147755" y="31426"/>
                  <a:pt x="148238" y="31932"/>
                  <a:pt x="148238" y="32439"/>
                </a:cubicBezTo>
                <a:lnTo>
                  <a:pt x="147272" y="32949"/>
                </a:lnTo>
                <a:cubicBezTo>
                  <a:pt x="147272" y="32949"/>
                  <a:pt x="146789" y="31932"/>
                  <a:pt x="146306" y="31932"/>
                </a:cubicBezTo>
                <a:cubicBezTo>
                  <a:pt x="146306" y="31426"/>
                  <a:pt x="145824" y="31426"/>
                  <a:pt x="145824" y="30920"/>
                </a:cubicBezTo>
                <a:cubicBezTo>
                  <a:pt x="145341" y="30414"/>
                  <a:pt x="145341" y="29908"/>
                  <a:pt x="144858" y="29908"/>
                </a:cubicBezTo>
                <a:cubicBezTo>
                  <a:pt x="144858" y="29397"/>
                  <a:pt x="144375" y="28891"/>
                  <a:pt x="143892" y="28385"/>
                </a:cubicBezTo>
                <a:lnTo>
                  <a:pt x="142926" y="29397"/>
                </a:lnTo>
                <a:cubicBezTo>
                  <a:pt x="142444" y="29397"/>
                  <a:pt x="142444" y="28385"/>
                  <a:pt x="141961" y="28385"/>
                </a:cubicBezTo>
                <a:lnTo>
                  <a:pt x="140995" y="28891"/>
                </a:lnTo>
                <a:cubicBezTo>
                  <a:pt x="140995" y="29397"/>
                  <a:pt x="141961" y="29908"/>
                  <a:pt x="141961" y="30414"/>
                </a:cubicBezTo>
                <a:lnTo>
                  <a:pt x="140995" y="30920"/>
                </a:lnTo>
                <a:cubicBezTo>
                  <a:pt x="140512" y="30920"/>
                  <a:pt x="140512" y="29908"/>
                  <a:pt x="140029" y="29908"/>
                </a:cubicBezTo>
                <a:cubicBezTo>
                  <a:pt x="139546" y="29908"/>
                  <a:pt x="139064" y="30920"/>
                  <a:pt x="139064" y="30920"/>
                </a:cubicBezTo>
                <a:cubicBezTo>
                  <a:pt x="138581" y="30920"/>
                  <a:pt x="138581" y="29908"/>
                  <a:pt x="138098" y="29908"/>
                </a:cubicBezTo>
                <a:cubicBezTo>
                  <a:pt x="137615" y="29397"/>
                  <a:pt x="137615" y="28891"/>
                  <a:pt x="137132" y="28385"/>
                </a:cubicBezTo>
                <a:cubicBezTo>
                  <a:pt x="137132" y="28385"/>
                  <a:pt x="136649" y="29397"/>
                  <a:pt x="136166" y="29397"/>
                </a:cubicBezTo>
                <a:cubicBezTo>
                  <a:pt x="135684" y="29397"/>
                  <a:pt x="135684" y="28385"/>
                  <a:pt x="135201" y="28385"/>
                </a:cubicBezTo>
                <a:cubicBezTo>
                  <a:pt x="135201" y="28385"/>
                  <a:pt x="134718" y="28891"/>
                  <a:pt x="134235" y="29397"/>
                </a:cubicBezTo>
                <a:lnTo>
                  <a:pt x="135201" y="30414"/>
                </a:lnTo>
                <a:cubicBezTo>
                  <a:pt x="135201" y="30414"/>
                  <a:pt x="134235" y="30920"/>
                  <a:pt x="134235" y="31426"/>
                </a:cubicBezTo>
                <a:cubicBezTo>
                  <a:pt x="134235" y="31426"/>
                  <a:pt x="134718" y="31932"/>
                  <a:pt x="134718" y="32439"/>
                </a:cubicBezTo>
                <a:cubicBezTo>
                  <a:pt x="135201" y="32439"/>
                  <a:pt x="135684" y="33455"/>
                  <a:pt x="135684" y="33455"/>
                </a:cubicBezTo>
                <a:cubicBezTo>
                  <a:pt x="135201" y="33455"/>
                  <a:pt x="134718" y="34468"/>
                  <a:pt x="134718" y="34468"/>
                </a:cubicBezTo>
                <a:cubicBezTo>
                  <a:pt x="134235" y="33961"/>
                  <a:pt x="134235" y="33455"/>
                  <a:pt x="133752" y="32949"/>
                </a:cubicBezTo>
                <a:cubicBezTo>
                  <a:pt x="133269" y="32949"/>
                  <a:pt x="132786" y="33961"/>
                  <a:pt x="132786" y="33961"/>
                </a:cubicBezTo>
                <a:cubicBezTo>
                  <a:pt x="132304" y="33961"/>
                  <a:pt x="131821" y="32949"/>
                  <a:pt x="131821" y="32949"/>
                </a:cubicBezTo>
                <a:lnTo>
                  <a:pt x="132786" y="31932"/>
                </a:lnTo>
                <a:lnTo>
                  <a:pt x="132304" y="30920"/>
                </a:lnTo>
                <a:cubicBezTo>
                  <a:pt x="131821" y="30920"/>
                  <a:pt x="131338" y="31932"/>
                  <a:pt x="130855" y="31932"/>
                </a:cubicBezTo>
                <a:cubicBezTo>
                  <a:pt x="130855" y="31932"/>
                  <a:pt x="130372" y="30920"/>
                  <a:pt x="130372" y="30414"/>
                </a:cubicBezTo>
                <a:cubicBezTo>
                  <a:pt x="129889" y="30414"/>
                  <a:pt x="129406" y="31426"/>
                  <a:pt x="128924" y="31426"/>
                </a:cubicBezTo>
                <a:cubicBezTo>
                  <a:pt x="128924" y="31426"/>
                  <a:pt x="128441" y="30920"/>
                  <a:pt x="128441" y="30414"/>
                </a:cubicBezTo>
                <a:cubicBezTo>
                  <a:pt x="127958" y="29908"/>
                  <a:pt x="127475" y="29397"/>
                  <a:pt x="127475" y="29397"/>
                </a:cubicBezTo>
                <a:cubicBezTo>
                  <a:pt x="127475" y="28891"/>
                  <a:pt x="126509" y="28385"/>
                  <a:pt x="126509" y="27879"/>
                </a:cubicBezTo>
                <a:cubicBezTo>
                  <a:pt x="126509" y="27879"/>
                  <a:pt x="127475" y="27373"/>
                  <a:pt x="127958" y="27373"/>
                </a:cubicBezTo>
                <a:lnTo>
                  <a:pt x="126992" y="26356"/>
                </a:lnTo>
                <a:cubicBezTo>
                  <a:pt x="126992" y="25850"/>
                  <a:pt x="126026" y="26862"/>
                  <a:pt x="126026" y="26862"/>
                </a:cubicBezTo>
                <a:cubicBezTo>
                  <a:pt x="125544" y="26862"/>
                  <a:pt x="125061" y="27879"/>
                  <a:pt x="124578" y="27879"/>
                </a:cubicBezTo>
                <a:lnTo>
                  <a:pt x="124095" y="26862"/>
                </a:lnTo>
                <a:cubicBezTo>
                  <a:pt x="123612" y="26862"/>
                  <a:pt x="123129" y="27373"/>
                  <a:pt x="122646" y="27373"/>
                </a:cubicBezTo>
                <a:cubicBezTo>
                  <a:pt x="122163" y="28385"/>
                  <a:pt x="121198" y="28891"/>
                  <a:pt x="120715" y="29397"/>
                </a:cubicBezTo>
                <a:cubicBezTo>
                  <a:pt x="121198" y="29397"/>
                  <a:pt x="121198" y="30414"/>
                  <a:pt x="121681" y="30414"/>
                </a:cubicBezTo>
                <a:cubicBezTo>
                  <a:pt x="121681" y="30414"/>
                  <a:pt x="120715" y="31426"/>
                  <a:pt x="120232" y="31426"/>
                </a:cubicBezTo>
                <a:lnTo>
                  <a:pt x="119749" y="30414"/>
                </a:lnTo>
                <a:cubicBezTo>
                  <a:pt x="119266" y="29908"/>
                  <a:pt x="119266" y="29397"/>
                  <a:pt x="118783" y="28891"/>
                </a:cubicBezTo>
                <a:cubicBezTo>
                  <a:pt x="118783" y="29397"/>
                  <a:pt x="117818" y="29908"/>
                  <a:pt x="117818" y="29908"/>
                </a:cubicBezTo>
                <a:cubicBezTo>
                  <a:pt x="117818" y="30414"/>
                  <a:pt x="118301" y="30920"/>
                  <a:pt x="118783" y="30920"/>
                </a:cubicBezTo>
                <a:cubicBezTo>
                  <a:pt x="118783" y="31426"/>
                  <a:pt x="119266" y="31932"/>
                  <a:pt x="119266" y="31932"/>
                </a:cubicBezTo>
                <a:cubicBezTo>
                  <a:pt x="119266" y="32439"/>
                  <a:pt x="118301" y="32949"/>
                  <a:pt x="118301" y="32949"/>
                </a:cubicBezTo>
                <a:lnTo>
                  <a:pt x="117335" y="33961"/>
                </a:lnTo>
                <a:cubicBezTo>
                  <a:pt x="116852" y="33961"/>
                  <a:pt x="116369" y="32949"/>
                  <a:pt x="116369" y="32949"/>
                </a:cubicBezTo>
                <a:lnTo>
                  <a:pt x="117335" y="31932"/>
                </a:lnTo>
                <a:lnTo>
                  <a:pt x="116852" y="30920"/>
                </a:lnTo>
                <a:cubicBezTo>
                  <a:pt x="116369" y="30414"/>
                  <a:pt x="115886" y="29908"/>
                  <a:pt x="115886" y="29397"/>
                </a:cubicBezTo>
                <a:lnTo>
                  <a:pt x="114920" y="30414"/>
                </a:lnTo>
                <a:cubicBezTo>
                  <a:pt x="114438" y="30920"/>
                  <a:pt x="113955" y="31426"/>
                  <a:pt x="113472" y="31426"/>
                </a:cubicBezTo>
                <a:lnTo>
                  <a:pt x="112989" y="30414"/>
                </a:lnTo>
                <a:cubicBezTo>
                  <a:pt x="112506" y="30414"/>
                  <a:pt x="112023" y="30920"/>
                  <a:pt x="111540" y="30920"/>
                </a:cubicBezTo>
                <a:cubicBezTo>
                  <a:pt x="111540" y="31426"/>
                  <a:pt x="111058" y="31932"/>
                  <a:pt x="110575" y="31932"/>
                </a:cubicBezTo>
                <a:lnTo>
                  <a:pt x="109609" y="32949"/>
                </a:lnTo>
                <a:cubicBezTo>
                  <a:pt x="109609" y="32949"/>
                  <a:pt x="109126" y="31932"/>
                  <a:pt x="108643" y="31932"/>
                </a:cubicBezTo>
                <a:cubicBezTo>
                  <a:pt x="108643" y="31426"/>
                  <a:pt x="108160" y="30920"/>
                  <a:pt x="108160" y="30414"/>
                </a:cubicBezTo>
                <a:lnTo>
                  <a:pt x="109126" y="29908"/>
                </a:lnTo>
                <a:cubicBezTo>
                  <a:pt x="109126" y="29397"/>
                  <a:pt x="108160" y="28891"/>
                  <a:pt x="108160" y="28385"/>
                </a:cubicBezTo>
                <a:lnTo>
                  <a:pt x="107195" y="29397"/>
                </a:lnTo>
                <a:lnTo>
                  <a:pt x="106229" y="28385"/>
                </a:lnTo>
                <a:cubicBezTo>
                  <a:pt x="106229" y="28385"/>
                  <a:pt x="105746" y="27373"/>
                  <a:pt x="105263" y="27373"/>
                </a:cubicBezTo>
                <a:cubicBezTo>
                  <a:pt x="105263" y="27373"/>
                  <a:pt x="104780" y="27879"/>
                  <a:pt x="104297" y="27879"/>
                </a:cubicBezTo>
                <a:cubicBezTo>
                  <a:pt x="104297" y="28385"/>
                  <a:pt x="103332" y="28891"/>
                  <a:pt x="103332" y="28891"/>
                </a:cubicBezTo>
                <a:cubicBezTo>
                  <a:pt x="103332" y="28891"/>
                  <a:pt x="102849" y="27879"/>
                  <a:pt x="102366" y="27879"/>
                </a:cubicBezTo>
                <a:lnTo>
                  <a:pt x="103815" y="26862"/>
                </a:lnTo>
                <a:lnTo>
                  <a:pt x="102849" y="25850"/>
                </a:lnTo>
                <a:cubicBezTo>
                  <a:pt x="102849" y="25343"/>
                  <a:pt x="102366" y="24837"/>
                  <a:pt x="101883" y="24837"/>
                </a:cubicBezTo>
                <a:cubicBezTo>
                  <a:pt x="101883" y="24331"/>
                  <a:pt x="101400" y="23825"/>
                  <a:pt x="100917" y="23314"/>
                </a:cubicBezTo>
                <a:cubicBezTo>
                  <a:pt x="100917" y="23825"/>
                  <a:pt x="99952" y="24331"/>
                  <a:pt x="99952" y="24331"/>
                </a:cubicBezTo>
                <a:cubicBezTo>
                  <a:pt x="99952" y="24837"/>
                  <a:pt x="100434" y="25343"/>
                  <a:pt x="100917" y="25343"/>
                </a:cubicBezTo>
                <a:cubicBezTo>
                  <a:pt x="100917" y="25850"/>
                  <a:pt x="101400" y="26356"/>
                  <a:pt x="101883" y="26862"/>
                </a:cubicBezTo>
                <a:cubicBezTo>
                  <a:pt x="101883" y="26862"/>
                  <a:pt x="102366" y="27373"/>
                  <a:pt x="102366" y="27879"/>
                </a:cubicBezTo>
                <a:lnTo>
                  <a:pt x="101400" y="28385"/>
                </a:lnTo>
                <a:cubicBezTo>
                  <a:pt x="101400" y="28385"/>
                  <a:pt x="100917" y="27879"/>
                  <a:pt x="100434" y="27373"/>
                </a:cubicBezTo>
                <a:cubicBezTo>
                  <a:pt x="99952" y="26862"/>
                  <a:pt x="99469" y="25850"/>
                  <a:pt x="98986" y="25343"/>
                </a:cubicBezTo>
                <a:lnTo>
                  <a:pt x="98020" y="25850"/>
                </a:lnTo>
                <a:cubicBezTo>
                  <a:pt x="98020" y="26356"/>
                  <a:pt x="98503" y="26862"/>
                  <a:pt x="98503" y="27373"/>
                </a:cubicBezTo>
                <a:cubicBezTo>
                  <a:pt x="98986" y="27373"/>
                  <a:pt x="99469" y="27879"/>
                  <a:pt x="99469" y="28385"/>
                </a:cubicBezTo>
                <a:cubicBezTo>
                  <a:pt x="99469" y="28385"/>
                  <a:pt x="98503" y="28891"/>
                  <a:pt x="98503" y="29397"/>
                </a:cubicBezTo>
                <a:cubicBezTo>
                  <a:pt x="98503" y="29397"/>
                  <a:pt x="99469" y="29908"/>
                  <a:pt x="99469" y="30414"/>
                </a:cubicBezTo>
                <a:cubicBezTo>
                  <a:pt x="99469" y="30414"/>
                  <a:pt x="98503" y="30920"/>
                  <a:pt x="98020" y="31426"/>
                </a:cubicBezTo>
                <a:lnTo>
                  <a:pt x="97537" y="29908"/>
                </a:lnTo>
                <a:cubicBezTo>
                  <a:pt x="97054" y="29908"/>
                  <a:pt x="96572" y="30920"/>
                  <a:pt x="96089" y="30920"/>
                </a:cubicBezTo>
                <a:cubicBezTo>
                  <a:pt x="96089" y="31426"/>
                  <a:pt x="95606" y="31426"/>
                  <a:pt x="95123" y="31932"/>
                </a:cubicBezTo>
                <a:cubicBezTo>
                  <a:pt x="95123" y="31932"/>
                  <a:pt x="94640" y="32439"/>
                  <a:pt x="94157" y="32439"/>
                </a:cubicBezTo>
                <a:cubicBezTo>
                  <a:pt x="94157" y="32949"/>
                  <a:pt x="93674" y="31426"/>
                  <a:pt x="93192" y="31426"/>
                </a:cubicBezTo>
                <a:cubicBezTo>
                  <a:pt x="93192" y="31426"/>
                  <a:pt x="92709" y="32439"/>
                  <a:pt x="92226" y="32439"/>
                </a:cubicBezTo>
                <a:cubicBezTo>
                  <a:pt x="91743" y="32439"/>
                  <a:pt x="91743" y="31426"/>
                  <a:pt x="91260" y="31426"/>
                </a:cubicBezTo>
                <a:cubicBezTo>
                  <a:pt x="91260" y="31426"/>
                  <a:pt x="90777" y="31932"/>
                  <a:pt x="90294" y="31932"/>
                </a:cubicBezTo>
                <a:cubicBezTo>
                  <a:pt x="90294" y="32439"/>
                  <a:pt x="89812" y="32949"/>
                  <a:pt x="89329" y="32949"/>
                </a:cubicBezTo>
                <a:cubicBezTo>
                  <a:pt x="89329" y="32949"/>
                  <a:pt x="88846" y="31932"/>
                  <a:pt x="88363" y="31932"/>
                </a:cubicBezTo>
                <a:cubicBezTo>
                  <a:pt x="88363" y="31932"/>
                  <a:pt x="87880" y="32439"/>
                  <a:pt x="87397" y="32949"/>
                </a:cubicBezTo>
                <a:lnTo>
                  <a:pt x="88363" y="33961"/>
                </a:lnTo>
                <a:lnTo>
                  <a:pt x="88846" y="34974"/>
                </a:lnTo>
                <a:lnTo>
                  <a:pt x="87880" y="35986"/>
                </a:lnTo>
                <a:cubicBezTo>
                  <a:pt x="87880" y="35986"/>
                  <a:pt x="87397" y="34974"/>
                  <a:pt x="86914" y="34974"/>
                </a:cubicBezTo>
                <a:cubicBezTo>
                  <a:pt x="86914" y="34468"/>
                  <a:pt x="86432" y="33961"/>
                  <a:pt x="86432" y="33455"/>
                </a:cubicBezTo>
                <a:cubicBezTo>
                  <a:pt x="85949" y="33455"/>
                  <a:pt x="85949" y="32949"/>
                  <a:pt x="85466" y="32439"/>
                </a:cubicBezTo>
                <a:cubicBezTo>
                  <a:pt x="84983" y="31932"/>
                  <a:pt x="84983" y="31932"/>
                  <a:pt x="84500" y="31426"/>
                </a:cubicBezTo>
                <a:cubicBezTo>
                  <a:pt x="84500" y="30920"/>
                  <a:pt x="84017" y="30414"/>
                  <a:pt x="84017" y="30414"/>
                </a:cubicBezTo>
                <a:cubicBezTo>
                  <a:pt x="84017" y="29908"/>
                  <a:pt x="84983" y="29397"/>
                  <a:pt x="84983" y="29397"/>
                </a:cubicBezTo>
                <a:cubicBezTo>
                  <a:pt x="84983" y="28891"/>
                  <a:pt x="84017" y="28385"/>
                  <a:pt x="84017" y="28385"/>
                </a:cubicBezTo>
                <a:cubicBezTo>
                  <a:pt x="83535" y="28385"/>
                  <a:pt x="83535" y="28891"/>
                  <a:pt x="83052" y="28891"/>
                </a:cubicBezTo>
                <a:cubicBezTo>
                  <a:pt x="82569" y="28891"/>
                  <a:pt x="82569" y="27879"/>
                  <a:pt x="82086" y="27879"/>
                </a:cubicBezTo>
                <a:lnTo>
                  <a:pt x="81120" y="28891"/>
                </a:lnTo>
                <a:lnTo>
                  <a:pt x="82086" y="29908"/>
                </a:lnTo>
                <a:cubicBezTo>
                  <a:pt x="82086" y="30414"/>
                  <a:pt x="81120" y="30414"/>
                  <a:pt x="80637" y="30920"/>
                </a:cubicBezTo>
                <a:cubicBezTo>
                  <a:pt x="80637" y="30920"/>
                  <a:pt x="81603" y="31426"/>
                  <a:pt x="81603" y="31932"/>
                </a:cubicBezTo>
                <a:cubicBezTo>
                  <a:pt x="81603" y="32439"/>
                  <a:pt x="82086" y="32949"/>
                  <a:pt x="82569" y="32949"/>
                </a:cubicBezTo>
                <a:cubicBezTo>
                  <a:pt x="82569" y="33455"/>
                  <a:pt x="83535" y="33961"/>
                  <a:pt x="83535" y="33961"/>
                </a:cubicBezTo>
                <a:cubicBezTo>
                  <a:pt x="83052" y="34468"/>
                  <a:pt x="82569" y="34974"/>
                  <a:pt x="82086" y="34974"/>
                </a:cubicBezTo>
                <a:cubicBezTo>
                  <a:pt x="81603" y="34468"/>
                  <a:pt x="81120" y="33455"/>
                  <a:pt x="80637" y="32949"/>
                </a:cubicBezTo>
                <a:cubicBezTo>
                  <a:pt x="80155" y="32949"/>
                  <a:pt x="79672" y="33455"/>
                  <a:pt x="79672" y="33455"/>
                </a:cubicBezTo>
                <a:cubicBezTo>
                  <a:pt x="79189" y="33455"/>
                  <a:pt x="79189" y="32439"/>
                  <a:pt x="78706" y="32439"/>
                </a:cubicBezTo>
                <a:lnTo>
                  <a:pt x="79672" y="31426"/>
                </a:lnTo>
                <a:cubicBezTo>
                  <a:pt x="79672" y="31426"/>
                  <a:pt x="78706" y="30920"/>
                  <a:pt x="79189" y="30414"/>
                </a:cubicBezTo>
                <a:lnTo>
                  <a:pt x="80155" y="29908"/>
                </a:lnTo>
                <a:cubicBezTo>
                  <a:pt x="79672" y="29397"/>
                  <a:pt x="79672" y="28891"/>
                  <a:pt x="79189" y="28385"/>
                </a:cubicBezTo>
                <a:cubicBezTo>
                  <a:pt x="79189" y="28385"/>
                  <a:pt x="78706" y="27373"/>
                  <a:pt x="78223" y="27373"/>
                </a:cubicBezTo>
                <a:lnTo>
                  <a:pt x="77257" y="28385"/>
                </a:lnTo>
                <a:lnTo>
                  <a:pt x="78223" y="29397"/>
                </a:lnTo>
                <a:cubicBezTo>
                  <a:pt x="78223" y="29397"/>
                  <a:pt x="76775" y="29908"/>
                  <a:pt x="77257" y="30414"/>
                </a:cubicBezTo>
                <a:cubicBezTo>
                  <a:pt x="77257" y="30414"/>
                  <a:pt x="77740" y="30920"/>
                  <a:pt x="77740" y="31426"/>
                </a:cubicBezTo>
                <a:cubicBezTo>
                  <a:pt x="78223" y="31426"/>
                  <a:pt x="78706" y="32439"/>
                  <a:pt x="78706" y="32439"/>
                </a:cubicBezTo>
                <a:cubicBezTo>
                  <a:pt x="78223" y="32439"/>
                  <a:pt x="77740" y="33455"/>
                  <a:pt x="77740" y="33455"/>
                </a:cubicBezTo>
                <a:cubicBezTo>
                  <a:pt x="77257" y="33455"/>
                  <a:pt x="77257" y="32439"/>
                  <a:pt x="76775" y="32439"/>
                </a:cubicBezTo>
                <a:cubicBezTo>
                  <a:pt x="76775" y="32439"/>
                  <a:pt x="75809" y="33455"/>
                  <a:pt x="75809" y="32949"/>
                </a:cubicBezTo>
                <a:cubicBezTo>
                  <a:pt x="75326" y="32949"/>
                  <a:pt x="75326" y="32439"/>
                  <a:pt x="74843" y="31932"/>
                </a:cubicBezTo>
                <a:cubicBezTo>
                  <a:pt x="74843" y="31426"/>
                  <a:pt x="74360" y="31426"/>
                  <a:pt x="73877" y="30920"/>
                </a:cubicBezTo>
                <a:lnTo>
                  <a:pt x="75326" y="29908"/>
                </a:lnTo>
                <a:lnTo>
                  <a:pt x="74360" y="28891"/>
                </a:lnTo>
                <a:cubicBezTo>
                  <a:pt x="73877" y="28385"/>
                  <a:pt x="73395" y="27879"/>
                  <a:pt x="73395" y="27879"/>
                </a:cubicBezTo>
                <a:cubicBezTo>
                  <a:pt x="73395" y="27373"/>
                  <a:pt x="72429" y="26862"/>
                  <a:pt x="72912" y="26862"/>
                </a:cubicBezTo>
                <a:cubicBezTo>
                  <a:pt x="72912" y="26356"/>
                  <a:pt x="73877" y="25850"/>
                  <a:pt x="73877" y="25850"/>
                </a:cubicBezTo>
                <a:cubicBezTo>
                  <a:pt x="73877" y="25343"/>
                  <a:pt x="72912" y="24837"/>
                  <a:pt x="72912" y="24837"/>
                </a:cubicBezTo>
                <a:cubicBezTo>
                  <a:pt x="72429" y="24331"/>
                  <a:pt x="72429" y="23825"/>
                  <a:pt x="71946" y="23314"/>
                </a:cubicBezTo>
                <a:cubicBezTo>
                  <a:pt x="71946" y="23314"/>
                  <a:pt x="71463" y="24331"/>
                  <a:pt x="70980" y="24331"/>
                </a:cubicBezTo>
                <a:cubicBezTo>
                  <a:pt x="70980" y="24331"/>
                  <a:pt x="70497" y="23314"/>
                  <a:pt x="70015" y="23314"/>
                </a:cubicBezTo>
                <a:cubicBezTo>
                  <a:pt x="70015" y="23314"/>
                  <a:pt x="69049" y="23825"/>
                  <a:pt x="69049" y="24331"/>
                </a:cubicBezTo>
                <a:cubicBezTo>
                  <a:pt x="69049" y="24331"/>
                  <a:pt x="70015" y="24837"/>
                  <a:pt x="70015" y="25343"/>
                </a:cubicBezTo>
                <a:lnTo>
                  <a:pt x="69049" y="25850"/>
                </a:lnTo>
                <a:cubicBezTo>
                  <a:pt x="69049" y="26356"/>
                  <a:pt x="69532" y="26862"/>
                  <a:pt x="69532" y="27373"/>
                </a:cubicBezTo>
                <a:cubicBezTo>
                  <a:pt x="70015" y="27373"/>
                  <a:pt x="70497" y="27879"/>
                  <a:pt x="70497" y="28385"/>
                </a:cubicBezTo>
                <a:lnTo>
                  <a:pt x="71463" y="29397"/>
                </a:lnTo>
                <a:cubicBezTo>
                  <a:pt x="71463" y="29908"/>
                  <a:pt x="70497" y="30414"/>
                  <a:pt x="70497" y="30414"/>
                </a:cubicBezTo>
                <a:lnTo>
                  <a:pt x="69532" y="29397"/>
                </a:lnTo>
                <a:cubicBezTo>
                  <a:pt x="69532" y="28891"/>
                  <a:pt x="68566" y="27879"/>
                  <a:pt x="68566" y="27879"/>
                </a:cubicBezTo>
                <a:lnTo>
                  <a:pt x="67600" y="28891"/>
                </a:lnTo>
                <a:cubicBezTo>
                  <a:pt x="67117" y="28891"/>
                  <a:pt x="66635" y="29397"/>
                  <a:pt x="66635" y="29908"/>
                </a:cubicBezTo>
                <a:cubicBezTo>
                  <a:pt x="66152" y="29908"/>
                  <a:pt x="65669" y="30414"/>
                  <a:pt x="65186" y="30414"/>
                </a:cubicBezTo>
                <a:cubicBezTo>
                  <a:pt x="65186" y="30920"/>
                  <a:pt x="66152" y="31426"/>
                  <a:pt x="66152" y="31932"/>
                </a:cubicBezTo>
                <a:lnTo>
                  <a:pt x="65186" y="32439"/>
                </a:lnTo>
                <a:cubicBezTo>
                  <a:pt x="64703" y="32439"/>
                  <a:pt x="64703" y="31932"/>
                  <a:pt x="64220" y="31426"/>
                </a:cubicBezTo>
                <a:cubicBezTo>
                  <a:pt x="64220" y="31426"/>
                  <a:pt x="63737" y="30414"/>
                  <a:pt x="63255" y="30414"/>
                </a:cubicBezTo>
                <a:lnTo>
                  <a:pt x="62289" y="31426"/>
                </a:lnTo>
                <a:cubicBezTo>
                  <a:pt x="62289" y="30920"/>
                  <a:pt x="61806" y="30414"/>
                  <a:pt x="61806" y="29908"/>
                </a:cubicBezTo>
                <a:lnTo>
                  <a:pt x="62772" y="29397"/>
                </a:lnTo>
                <a:cubicBezTo>
                  <a:pt x="62772" y="28891"/>
                  <a:pt x="62289" y="28385"/>
                  <a:pt x="61806" y="27879"/>
                </a:cubicBezTo>
                <a:cubicBezTo>
                  <a:pt x="61806" y="27879"/>
                  <a:pt x="61323" y="26862"/>
                  <a:pt x="60840" y="26862"/>
                </a:cubicBezTo>
                <a:lnTo>
                  <a:pt x="59875" y="27879"/>
                </a:lnTo>
                <a:lnTo>
                  <a:pt x="58909" y="28891"/>
                </a:lnTo>
                <a:cubicBezTo>
                  <a:pt x="58426" y="28891"/>
                  <a:pt x="58426" y="27879"/>
                  <a:pt x="57943" y="27373"/>
                </a:cubicBezTo>
                <a:cubicBezTo>
                  <a:pt x="57460" y="27879"/>
                  <a:pt x="57460" y="28385"/>
                  <a:pt x="56977" y="28385"/>
                </a:cubicBezTo>
                <a:cubicBezTo>
                  <a:pt x="56012" y="28891"/>
                  <a:pt x="55529" y="29397"/>
                  <a:pt x="55046" y="30414"/>
                </a:cubicBezTo>
                <a:cubicBezTo>
                  <a:pt x="55529" y="30920"/>
                  <a:pt x="56012" y="31932"/>
                  <a:pt x="56495" y="32439"/>
                </a:cubicBezTo>
                <a:cubicBezTo>
                  <a:pt x="56977" y="33455"/>
                  <a:pt x="57460" y="33961"/>
                  <a:pt x="57943" y="34468"/>
                </a:cubicBezTo>
                <a:cubicBezTo>
                  <a:pt x="57943" y="34974"/>
                  <a:pt x="56977" y="34974"/>
                  <a:pt x="56977" y="35480"/>
                </a:cubicBezTo>
                <a:cubicBezTo>
                  <a:pt x="56977" y="35986"/>
                  <a:pt x="57943" y="36497"/>
                  <a:pt x="57943" y="36497"/>
                </a:cubicBezTo>
                <a:cubicBezTo>
                  <a:pt x="57943" y="37003"/>
                  <a:pt x="56977" y="37509"/>
                  <a:pt x="56977" y="37509"/>
                </a:cubicBezTo>
                <a:cubicBezTo>
                  <a:pt x="56495" y="37509"/>
                  <a:pt x="56012" y="36497"/>
                  <a:pt x="56012" y="36497"/>
                </a:cubicBezTo>
                <a:cubicBezTo>
                  <a:pt x="55529" y="35986"/>
                  <a:pt x="55046" y="35480"/>
                  <a:pt x="55046" y="35480"/>
                </a:cubicBezTo>
                <a:cubicBezTo>
                  <a:pt x="55046" y="34974"/>
                  <a:pt x="56012" y="34468"/>
                  <a:pt x="56012" y="34468"/>
                </a:cubicBezTo>
                <a:lnTo>
                  <a:pt x="55529" y="33455"/>
                </a:lnTo>
                <a:cubicBezTo>
                  <a:pt x="55046" y="33455"/>
                  <a:pt x="54563" y="33961"/>
                  <a:pt x="54080" y="33961"/>
                </a:cubicBezTo>
                <a:cubicBezTo>
                  <a:pt x="54563" y="34468"/>
                  <a:pt x="55046" y="34974"/>
                  <a:pt x="55046" y="35480"/>
                </a:cubicBezTo>
                <a:lnTo>
                  <a:pt x="54080" y="35986"/>
                </a:lnTo>
                <a:cubicBezTo>
                  <a:pt x="53598" y="36497"/>
                  <a:pt x="53115" y="36497"/>
                  <a:pt x="53115" y="37003"/>
                </a:cubicBezTo>
                <a:cubicBezTo>
                  <a:pt x="52632" y="36497"/>
                  <a:pt x="52149" y="36497"/>
                  <a:pt x="52149" y="35986"/>
                </a:cubicBezTo>
                <a:cubicBezTo>
                  <a:pt x="52149" y="35480"/>
                  <a:pt x="51183" y="34974"/>
                  <a:pt x="51183" y="34974"/>
                </a:cubicBezTo>
                <a:cubicBezTo>
                  <a:pt x="51183" y="34468"/>
                  <a:pt x="52632" y="33961"/>
                  <a:pt x="52632" y="33961"/>
                </a:cubicBezTo>
                <a:cubicBezTo>
                  <a:pt x="52149" y="33455"/>
                  <a:pt x="51666" y="32949"/>
                  <a:pt x="51666" y="32949"/>
                </a:cubicBezTo>
                <a:cubicBezTo>
                  <a:pt x="51666" y="32439"/>
                  <a:pt x="50700" y="31932"/>
                  <a:pt x="50700" y="31426"/>
                </a:cubicBezTo>
                <a:lnTo>
                  <a:pt x="51666" y="30920"/>
                </a:lnTo>
                <a:lnTo>
                  <a:pt x="52632" y="31932"/>
                </a:lnTo>
                <a:lnTo>
                  <a:pt x="53598" y="30920"/>
                </a:lnTo>
                <a:cubicBezTo>
                  <a:pt x="53598" y="30920"/>
                  <a:pt x="53115" y="30414"/>
                  <a:pt x="53115" y="29908"/>
                </a:cubicBezTo>
                <a:lnTo>
                  <a:pt x="52149" y="28891"/>
                </a:lnTo>
                <a:cubicBezTo>
                  <a:pt x="51666" y="28891"/>
                  <a:pt x="51183" y="29908"/>
                  <a:pt x="51183" y="29397"/>
                </a:cubicBezTo>
                <a:cubicBezTo>
                  <a:pt x="50700" y="29397"/>
                  <a:pt x="50218" y="28891"/>
                  <a:pt x="50218" y="28385"/>
                </a:cubicBezTo>
                <a:cubicBezTo>
                  <a:pt x="49735" y="28385"/>
                  <a:pt x="49735" y="27879"/>
                  <a:pt x="49252" y="27373"/>
                </a:cubicBezTo>
                <a:cubicBezTo>
                  <a:pt x="49252" y="26862"/>
                  <a:pt x="48769" y="26862"/>
                  <a:pt x="48769" y="26356"/>
                </a:cubicBezTo>
                <a:lnTo>
                  <a:pt x="49735" y="25343"/>
                </a:lnTo>
                <a:cubicBezTo>
                  <a:pt x="49735" y="25343"/>
                  <a:pt x="50700" y="24837"/>
                  <a:pt x="50700" y="24331"/>
                </a:cubicBezTo>
                <a:cubicBezTo>
                  <a:pt x="50700" y="24331"/>
                  <a:pt x="49735" y="23825"/>
                  <a:pt x="49735" y="23314"/>
                </a:cubicBezTo>
                <a:lnTo>
                  <a:pt x="48769" y="24331"/>
                </a:lnTo>
                <a:cubicBezTo>
                  <a:pt x="48769" y="24331"/>
                  <a:pt x="48286" y="23314"/>
                  <a:pt x="47803" y="23314"/>
                </a:cubicBezTo>
                <a:cubicBezTo>
                  <a:pt x="47803" y="22808"/>
                  <a:pt x="47320" y="22302"/>
                  <a:pt x="47320" y="21796"/>
                </a:cubicBezTo>
                <a:cubicBezTo>
                  <a:pt x="46837" y="21796"/>
                  <a:pt x="46355" y="21290"/>
                  <a:pt x="46355" y="20784"/>
                </a:cubicBezTo>
                <a:cubicBezTo>
                  <a:pt x="45872" y="20784"/>
                  <a:pt x="45872" y="19767"/>
                  <a:pt x="45389" y="19767"/>
                </a:cubicBezTo>
                <a:lnTo>
                  <a:pt x="44906" y="18754"/>
                </a:lnTo>
                <a:cubicBezTo>
                  <a:pt x="44423" y="18754"/>
                  <a:pt x="43940" y="19261"/>
                  <a:pt x="43457" y="19261"/>
                </a:cubicBezTo>
                <a:cubicBezTo>
                  <a:pt x="43940" y="19767"/>
                  <a:pt x="43940" y="20277"/>
                  <a:pt x="44423" y="20784"/>
                </a:cubicBezTo>
                <a:cubicBezTo>
                  <a:pt x="44906" y="20784"/>
                  <a:pt x="44906" y="21290"/>
                  <a:pt x="45389" y="21796"/>
                </a:cubicBezTo>
                <a:cubicBezTo>
                  <a:pt x="45389" y="21796"/>
                  <a:pt x="45872" y="22302"/>
                  <a:pt x="45872" y="22808"/>
                </a:cubicBezTo>
                <a:cubicBezTo>
                  <a:pt x="46355" y="22808"/>
                  <a:pt x="44906" y="23314"/>
                  <a:pt x="44906" y="23825"/>
                </a:cubicBezTo>
                <a:cubicBezTo>
                  <a:pt x="44906" y="23825"/>
                  <a:pt x="45872" y="24331"/>
                  <a:pt x="45872" y="24837"/>
                </a:cubicBezTo>
                <a:cubicBezTo>
                  <a:pt x="45872" y="25343"/>
                  <a:pt x="44906" y="25343"/>
                  <a:pt x="44906" y="25850"/>
                </a:cubicBezTo>
                <a:lnTo>
                  <a:pt x="45389" y="26862"/>
                </a:lnTo>
                <a:cubicBezTo>
                  <a:pt x="45389" y="26862"/>
                  <a:pt x="46355" y="25850"/>
                  <a:pt x="46837" y="25850"/>
                </a:cubicBezTo>
                <a:cubicBezTo>
                  <a:pt x="46837" y="25850"/>
                  <a:pt x="47320" y="25343"/>
                  <a:pt x="47803" y="25343"/>
                </a:cubicBezTo>
                <a:cubicBezTo>
                  <a:pt x="47803" y="25343"/>
                  <a:pt x="48286" y="26356"/>
                  <a:pt x="48769" y="26356"/>
                </a:cubicBezTo>
                <a:cubicBezTo>
                  <a:pt x="48769" y="26356"/>
                  <a:pt x="47320" y="26862"/>
                  <a:pt x="47320" y="27373"/>
                </a:cubicBezTo>
                <a:cubicBezTo>
                  <a:pt x="47320" y="27373"/>
                  <a:pt x="48286" y="27879"/>
                  <a:pt x="48286" y="28385"/>
                </a:cubicBezTo>
                <a:cubicBezTo>
                  <a:pt x="48769" y="28891"/>
                  <a:pt x="49252" y="29908"/>
                  <a:pt x="49735" y="30414"/>
                </a:cubicBezTo>
                <a:cubicBezTo>
                  <a:pt x="49735" y="30920"/>
                  <a:pt x="49252" y="30920"/>
                  <a:pt x="48769" y="31426"/>
                </a:cubicBezTo>
                <a:lnTo>
                  <a:pt x="47803" y="32439"/>
                </a:lnTo>
                <a:cubicBezTo>
                  <a:pt x="47320" y="32439"/>
                  <a:pt x="47320" y="30920"/>
                  <a:pt x="46837" y="30920"/>
                </a:cubicBezTo>
                <a:cubicBezTo>
                  <a:pt x="46837" y="30920"/>
                  <a:pt x="46355" y="31932"/>
                  <a:pt x="45872" y="31932"/>
                </a:cubicBezTo>
                <a:cubicBezTo>
                  <a:pt x="45872" y="31932"/>
                  <a:pt x="45389" y="30920"/>
                  <a:pt x="44906" y="30920"/>
                </a:cubicBezTo>
                <a:cubicBezTo>
                  <a:pt x="44906" y="30414"/>
                  <a:pt x="44423" y="29908"/>
                  <a:pt x="44423" y="29908"/>
                </a:cubicBezTo>
                <a:cubicBezTo>
                  <a:pt x="43940" y="29397"/>
                  <a:pt x="43940" y="28891"/>
                  <a:pt x="43457" y="28385"/>
                </a:cubicBezTo>
                <a:cubicBezTo>
                  <a:pt x="42975" y="28385"/>
                  <a:pt x="42492" y="29397"/>
                  <a:pt x="42492" y="29397"/>
                </a:cubicBezTo>
                <a:cubicBezTo>
                  <a:pt x="42009" y="29397"/>
                  <a:pt x="41526" y="28385"/>
                  <a:pt x="41526" y="28385"/>
                </a:cubicBezTo>
                <a:cubicBezTo>
                  <a:pt x="41043" y="27879"/>
                  <a:pt x="41043" y="27373"/>
                  <a:pt x="40560" y="27373"/>
                </a:cubicBezTo>
                <a:cubicBezTo>
                  <a:pt x="40560" y="26862"/>
                  <a:pt x="40077" y="25850"/>
                  <a:pt x="40077" y="25850"/>
                </a:cubicBezTo>
                <a:cubicBezTo>
                  <a:pt x="39594" y="25850"/>
                  <a:pt x="39112" y="26862"/>
                  <a:pt x="38629" y="26862"/>
                </a:cubicBezTo>
                <a:cubicBezTo>
                  <a:pt x="38629" y="27373"/>
                  <a:pt x="37663" y="27373"/>
                  <a:pt x="37663" y="27879"/>
                </a:cubicBezTo>
                <a:cubicBezTo>
                  <a:pt x="37663" y="27879"/>
                  <a:pt x="38629" y="28385"/>
                  <a:pt x="38629" y="28891"/>
                </a:cubicBezTo>
                <a:cubicBezTo>
                  <a:pt x="38629" y="28891"/>
                  <a:pt x="37180" y="29397"/>
                  <a:pt x="37663" y="29908"/>
                </a:cubicBezTo>
                <a:cubicBezTo>
                  <a:pt x="37663" y="29908"/>
                  <a:pt x="38146" y="30414"/>
                  <a:pt x="38146" y="30920"/>
                </a:cubicBezTo>
                <a:cubicBezTo>
                  <a:pt x="38629" y="30920"/>
                  <a:pt x="38629" y="31932"/>
                  <a:pt x="39112" y="31932"/>
                </a:cubicBezTo>
                <a:cubicBezTo>
                  <a:pt x="38629" y="31932"/>
                  <a:pt x="38146" y="32949"/>
                  <a:pt x="38146" y="32949"/>
                </a:cubicBezTo>
                <a:cubicBezTo>
                  <a:pt x="37663" y="32949"/>
                  <a:pt x="37663" y="31932"/>
                  <a:pt x="37180" y="31932"/>
                </a:cubicBezTo>
                <a:cubicBezTo>
                  <a:pt x="37180" y="31426"/>
                  <a:pt x="36214" y="32439"/>
                  <a:pt x="36214" y="32439"/>
                </a:cubicBezTo>
                <a:cubicBezTo>
                  <a:pt x="35732" y="32439"/>
                  <a:pt x="35249" y="31426"/>
                  <a:pt x="35249" y="31426"/>
                </a:cubicBezTo>
                <a:cubicBezTo>
                  <a:pt x="35249" y="31426"/>
                  <a:pt x="36214" y="30920"/>
                  <a:pt x="36214" y="30414"/>
                </a:cubicBezTo>
                <a:lnTo>
                  <a:pt x="35732" y="29397"/>
                </a:lnTo>
                <a:cubicBezTo>
                  <a:pt x="35249" y="29397"/>
                  <a:pt x="34766" y="30414"/>
                  <a:pt x="34283" y="30414"/>
                </a:cubicBezTo>
                <a:cubicBezTo>
                  <a:pt x="34283" y="30414"/>
                  <a:pt x="33800" y="30920"/>
                  <a:pt x="33317" y="31426"/>
                </a:cubicBezTo>
                <a:lnTo>
                  <a:pt x="32351" y="31932"/>
                </a:lnTo>
                <a:lnTo>
                  <a:pt x="31386" y="30920"/>
                </a:lnTo>
                <a:cubicBezTo>
                  <a:pt x="31386" y="30920"/>
                  <a:pt x="32351" y="30414"/>
                  <a:pt x="32351" y="29908"/>
                </a:cubicBezTo>
                <a:cubicBezTo>
                  <a:pt x="32834" y="29908"/>
                  <a:pt x="31869" y="29397"/>
                  <a:pt x="31869" y="28891"/>
                </a:cubicBezTo>
                <a:cubicBezTo>
                  <a:pt x="31869" y="28385"/>
                  <a:pt x="32834" y="28385"/>
                  <a:pt x="32834" y="27879"/>
                </a:cubicBezTo>
                <a:cubicBezTo>
                  <a:pt x="32834" y="27879"/>
                  <a:pt x="31869" y="27373"/>
                  <a:pt x="31869" y="26862"/>
                </a:cubicBezTo>
                <a:cubicBezTo>
                  <a:pt x="31869" y="27373"/>
                  <a:pt x="30903" y="27373"/>
                  <a:pt x="30903" y="27879"/>
                </a:cubicBezTo>
                <a:lnTo>
                  <a:pt x="31869" y="28891"/>
                </a:lnTo>
                <a:cubicBezTo>
                  <a:pt x="31386" y="29397"/>
                  <a:pt x="30903" y="29397"/>
                  <a:pt x="30903" y="29908"/>
                </a:cubicBezTo>
                <a:cubicBezTo>
                  <a:pt x="30420" y="29908"/>
                  <a:pt x="29937" y="30414"/>
                  <a:pt x="29454" y="30920"/>
                </a:cubicBezTo>
                <a:cubicBezTo>
                  <a:pt x="29454" y="30920"/>
                  <a:pt x="28971" y="31426"/>
                  <a:pt x="28489" y="31426"/>
                </a:cubicBezTo>
                <a:cubicBezTo>
                  <a:pt x="28489" y="31426"/>
                  <a:pt x="28006" y="30414"/>
                  <a:pt x="27523" y="30414"/>
                </a:cubicBezTo>
                <a:lnTo>
                  <a:pt x="27040" y="29397"/>
                </a:lnTo>
                <a:cubicBezTo>
                  <a:pt x="26557" y="29397"/>
                  <a:pt x="26074" y="30414"/>
                  <a:pt x="25591" y="30414"/>
                </a:cubicBezTo>
                <a:cubicBezTo>
                  <a:pt x="25591" y="29908"/>
                  <a:pt x="25108" y="28891"/>
                  <a:pt x="25108" y="28891"/>
                </a:cubicBezTo>
                <a:cubicBezTo>
                  <a:pt x="24626" y="28891"/>
                  <a:pt x="24143" y="29908"/>
                  <a:pt x="23660" y="29908"/>
                </a:cubicBezTo>
                <a:cubicBezTo>
                  <a:pt x="23660" y="29908"/>
                  <a:pt x="23177" y="30920"/>
                  <a:pt x="22694" y="30920"/>
                </a:cubicBezTo>
                <a:cubicBezTo>
                  <a:pt x="22694" y="30920"/>
                  <a:pt x="22211" y="29908"/>
                  <a:pt x="22211" y="29397"/>
                </a:cubicBezTo>
                <a:lnTo>
                  <a:pt x="23177" y="28891"/>
                </a:lnTo>
                <a:cubicBezTo>
                  <a:pt x="23177" y="28385"/>
                  <a:pt x="22211" y="27879"/>
                  <a:pt x="22211" y="27879"/>
                </a:cubicBezTo>
                <a:cubicBezTo>
                  <a:pt x="22211" y="27373"/>
                  <a:pt x="21728" y="26862"/>
                  <a:pt x="21246" y="26356"/>
                </a:cubicBezTo>
                <a:cubicBezTo>
                  <a:pt x="21246" y="26356"/>
                  <a:pt x="20763" y="25850"/>
                  <a:pt x="20763" y="25343"/>
                </a:cubicBezTo>
                <a:cubicBezTo>
                  <a:pt x="20280" y="25850"/>
                  <a:pt x="19797" y="25850"/>
                  <a:pt x="19314" y="26356"/>
                </a:cubicBezTo>
                <a:lnTo>
                  <a:pt x="20280" y="27373"/>
                </a:lnTo>
                <a:cubicBezTo>
                  <a:pt x="20280" y="27373"/>
                  <a:pt x="19314" y="27879"/>
                  <a:pt x="19314" y="28385"/>
                </a:cubicBezTo>
                <a:lnTo>
                  <a:pt x="18348" y="28891"/>
                </a:lnTo>
                <a:cubicBezTo>
                  <a:pt x="18348" y="29397"/>
                  <a:pt x="18831" y="29908"/>
                  <a:pt x="18831" y="30414"/>
                </a:cubicBezTo>
                <a:cubicBezTo>
                  <a:pt x="19314" y="30414"/>
                  <a:pt x="19797" y="30920"/>
                  <a:pt x="19797" y="31426"/>
                </a:cubicBezTo>
                <a:cubicBezTo>
                  <a:pt x="19797" y="31426"/>
                  <a:pt x="18831" y="31932"/>
                  <a:pt x="18831" y="32439"/>
                </a:cubicBezTo>
                <a:lnTo>
                  <a:pt x="17865" y="30920"/>
                </a:lnTo>
                <a:cubicBezTo>
                  <a:pt x="17865" y="30920"/>
                  <a:pt x="17383" y="29908"/>
                  <a:pt x="16900" y="29908"/>
                </a:cubicBezTo>
                <a:cubicBezTo>
                  <a:pt x="16900" y="29908"/>
                  <a:pt x="16417" y="30920"/>
                  <a:pt x="15934" y="30920"/>
                </a:cubicBezTo>
                <a:cubicBezTo>
                  <a:pt x="15934" y="30920"/>
                  <a:pt x="16900" y="31426"/>
                  <a:pt x="16900" y="31932"/>
                </a:cubicBezTo>
                <a:lnTo>
                  <a:pt x="15934" y="32949"/>
                </a:lnTo>
                <a:cubicBezTo>
                  <a:pt x="15451" y="32439"/>
                  <a:pt x="15451" y="31932"/>
                  <a:pt x="14968" y="31932"/>
                </a:cubicBezTo>
                <a:cubicBezTo>
                  <a:pt x="14485" y="31426"/>
                  <a:pt x="14485" y="30920"/>
                  <a:pt x="14003" y="30414"/>
                </a:cubicBezTo>
                <a:cubicBezTo>
                  <a:pt x="14003" y="30414"/>
                  <a:pt x="13520" y="29908"/>
                  <a:pt x="13520" y="29397"/>
                </a:cubicBezTo>
                <a:cubicBezTo>
                  <a:pt x="13037" y="28891"/>
                  <a:pt x="12554" y="28891"/>
                  <a:pt x="12554" y="28385"/>
                </a:cubicBezTo>
                <a:cubicBezTo>
                  <a:pt x="12071" y="27879"/>
                  <a:pt x="12071" y="27373"/>
                  <a:pt x="11588" y="27373"/>
                </a:cubicBezTo>
                <a:cubicBezTo>
                  <a:pt x="11588" y="26862"/>
                  <a:pt x="10623" y="27879"/>
                  <a:pt x="10623" y="27879"/>
                </a:cubicBezTo>
                <a:cubicBezTo>
                  <a:pt x="10140" y="27879"/>
                  <a:pt x="10140" y="26862"/>
                  <a:pt x="9657" y="26862"/>
                </a:cubicBezTo>
                <a:lnTo>
                  <a:pt x="9174" y="25850"/>
                </a:lnTo>
                <a:cubicBezTo>
                  <a:pt x="8691" y="25850"/>
                  <a:pt x="8208" y="24837"/>
                  <a:pt x="8208" y="24837"/>
                </a:cubicBezTo>
                <a:cubicBezTo>
                  <a:pt x="7726" y="24837"/>
                  <a:pt x="7243" y="25343"/>
                  <a:pt x="7243" y="25343"/>
                </a:cubicBezTo>
                <a:cubicBezTo>
                  <a:pt x="6760" y="25850"/>
                  <a:pt x="6277" y="25850"/>
                  <a:pt x="5794" y="26356"/>
                </a:cubicBezTo>
                <a:lnTo>
                  <a:pt x="4828" y="27373"/>
                </a:lnTo>
                <a:cubicBezTo>
                  <a:pt x="4346" y="26862"/>
                  <a:pt x="4346" y="26356"/>
                  <a:pt x="3863" y="25850"/>
                </a:cubicBezTo>
                <a:cubicBezTo>
                  <a:pt x="3863" y="25850"/>
                  <a:pt x="3380" y="25343"/>
                  <a:pt x="3380" y="24837"/>
                </a:cubicBezTo>
                <a:lnTo>
                  <a:pt x="4346" y="24331"/>
                </a:lnTo>
                <a:cubicBezTo>
                  <a:pt x="4346" y="23825"/>
                  <a:pt x="3380" y="23314"/>
                  <a:pt x="3380" y="22808"/>
                </a:cubicBezTo>
                <a:lnTo>
                  <a:pt x="4346" y="22302"/>
                </a:lnTo>
                <a:cubicBezTo>
                  <a:pt x="4828" y="21796"/>
                  <a:pt x="3863" y="21290"/>
                  <a:pt x="3863" y="20784"/>
                </a:cubicBezTo>
                <a:lnTo>
                  <a:pt x="4828" y="20277"/>
                </a:lnTo>
                <a:cubicBezTo>
                  <a:pt x="4828" y="19767"/>
                  <a:pt x="4346" y="19261"/>
                  <a:pt x="3863" y="18754"/>
                </a:cubicBezTo>
                <a:lnTo>
                  <a:pt x="2897" y="19767"/>
                </a:lnTo>
                <a:lnTo>
                  <a:pt x="1931" y="20784"/>
                </a:lnTo>
                <a:lnTo>
                  <a:pt x="966" y="19767"/>
                </a:lnTo>
                <a:cubicBezTo>
                  <a:pt x="966" y="19261"/>
                  <a:pt x="1931" y="18754"/>
                  <a:pt x="1931" y="18754"/>
                </a:cubicBezTo>
                <a:cubicBezTo>
                  <a:pt x="1931" y="18248"/>
                  <a:pt x="1448" y="17742"/>
                  <a:pt x="1448" y="17742"/>
                </a:cubicBezTo>
                <a:cubicBezTo>
                  <a:pt x="1448" y="17236"/>
                  <a:pt x="483" y="16725"/>
                  <a:pt x="483" y="16219"/>
                </a:cubicBezTo>
                <a:lnTo>
                  <a:pt x="1448" y="15713"/>
                </a:lnTo>
                <a:cubicBezTo>
                  <a:pt x="1448" y="15207"/>
                  <a:pt x="966" y="14701"/>
                  <a:pt x="483" y="14190"/>
                </a:cubicBezTo>
                <a:cubicBezTo>
                  <a:pt x="483" y="14190"/>
                  <a:pt x="0" y="13684"/>
                  <a:pt x="0" y="13178"/>
                </a:cubicBezTo>
                <a:lnTo>
                  <a:pt x="966" y="12672"/>
                </a:lnTo>
                <a:cubicBezTo>
                  <a:pt x="966" y="12166"/>
                  <a:pt x="0" y="11659"/>
                  <a:pt x="0" y="11153"/>
                </a:cubicBezTo>
                <a:cubicBezTo>
                  <a:pt x="966" y="10643"/>
                  <a:pt x="1448" y="10136"/>
                  <a:pt x="2414" y="9630"/>
                </a:cubicBezTo>
                <a:cubicBezTo>
                  <a:pt x="2897" y="10136"/>
                  <a:pt x="3380" y="11153"/>
                  <a:pt x="3863" y="11659"/>
                </a:cubicBezTo>
                <a:cubicBezTo>
                  <a:pt x="4346" y="12166"/>
                  <a:pt x="4346" y="12672"/>
                  <a:pt x="4828" y="13178"/>
                </a:cubicBezTo>
                <a:cubicBezTo>
                  <a:pt x="4828" y="13178"/>
                  <a:pt x="5311" y="13684"/>
                  <a:pt x="5794" y="14190"/>
                </a:cubicBezTo>
                <a:lnTo>
                  <a:pt x="6760" y="13178"/>
                </a:lnTo>
                <a:cubicBezTo>
                  <a:pt x="6760" y="13178"/>
                  <a:pt x="7243" y="14190"/>
                  <a:pt x="7726" y="14190"/>
                </a:cubicBezTo>
                <a:cubicBezTo>
                  <a:pt x="7726" y="14701"/>
                  <a:pt x="8208" y="15207"/>
                  <a:pt x="8208" y="15713"/>
                </a:cubicBezTo>
                <a:cubicBezTo>
                  <a:pt x="8691" y="15713"/>
                  <a:pt x="9174" y="14701"/>
                  <a:pt x="9174" y="14701"/>
                </a:cubicBezTo>
                <a:cubicBezTo>
                  <a:pt x="9657" y="14701"/>
                  <a:pt x="10140" y="15713"/>
                  <a:pt x="10140" y="15713"/>
                </a:cubicBezTo>
                <a:cubicBezTo>
                  <a:pt x="10623" y="16219"/>
                  <a:pt x="10623" y="16725"/>
                  <a:pt x="11105" y="16725"/>
                </a:cubicBezTo>
                <a:lnTo>
                  <a:pt x="12071" y="16219"/>
                </a:lnTo>
                <a:cubicBezTo>
                  <a:pt x="12071" y="15713"/>
                  <a:pt x="11105" y="15207"/>
                  <a:pt x="11105" y="14701"/>
                </a:cubicBezTo>
                <a:lnTo>
                  <a:pt x="12554" y="14190"/>
                </a:lnTo>
                <a:cubicBezTo>
                  <a:pt x="12554" y="13684"/>
                  <a:pt x="11588" y="13178"/>
                  <a:pt x="11588" y="12672"/>
                </a:cubicBezTo>
                <a:lnTo>
                  <a:pt x="12554" y="12166"/>
                </a:lnTo>
                <a:lnTo>
                  <a:pt x="13520" y="13178"/>
                </a:lnTo>
                <a:cubicBezTo>
                  <a:pt x="13520" y="13178"/>
                  <a:pt x="14003" y="14190"/>
                  <a:pt x="14485" y="14190"/>
                </a:cubicBezTo>
                <a:cubicBezTo>
                  <a:pt x="14485" y="14190"/>
                  <a:pt x="14968" y="13684"/>
                  <a:pt x="15451" y="13684"/>
                </a:cubicBezTo>
                <a:cubicBezTo>
                  <a:pt x="14968" y="13178"/>
                  <a:pt x="14968" y="12672"/>
                  <a:pt x="14485" y="12166"/>
                </a:cubicBezTo>
                <a:cubicBezTo>
                  <a:pt x="14485" y="12166"/>
                  <a:pt x="14003" y="11659"/>
                  <a:pt x="13520" y="11153"/>
                </a:cubicBezTo>
                <a:lnTo>
                  <a:pt x="13037" y="10136"/>
                </a:lnTo>
                <a:cubicBezTo>
                  <a:pt x="12554" y="10136"/>
                  <a:pt x="12071" y="11153"/>
                  <a:pt x="11588" y="11153"/>
                </a:cubicBezTo>
                <a:cubicBezTo>
                  <a:pt x="11588" y="10643"/>
                  <a:pt x="11105" y="10136"/>
                  <a:pt x="11105" y="9630"/>
                </a:cubicBezTo>
                <a:cubicBezTo>
                  <a:pt x="10623" y="9630"/>
                  <a:pt x="10623" y="8618"/>
                  <a:pt x="10140" y="8618"/>
                </a:cubicBezTo>
                <a:lnTo>
                  <a:pt x="9174" y="9630"/>
                </a:lnTo>
                <a:cubicBezTo>
                  <a:pt x="8691" y="9630"/>
                  <a:pt x="8691" y="8618"/>
                  <a:pt x="8208" y="8618"/>
                </a:cubicBezTo>
                <a:cubicBezTo>
                  <a:pt x="9174" y="7606"/>
                  <a:pt x="9657" y="7095"/>
                  <a:pt x="10623" y="6589"/>
                </a:cubicBezTo>
                <a:cubicBezTo>
                  <a:pt x="10623" y="7095"/>
                  <a:pt x="11105" y="7606"/>
                  <a:pt x="11105" y="7606"/>
                </a:cubicBezTo>
                <a:cubicBezTo>
                  <a:pt x="11588" y="8112"/>
                  <a:pt x="12071" y="9124"/>
                  <a:pt x="12071" y="9124"/>
                </a:cubicBezTo>
                <a:lnTo>
                  <a:pt x="13037" y="8112"/>
                </a:lnTo>
                <a:lnTo>
                  <a:pt x="14003" y="7095"/>
                </a:lnTo>
                <a:cubicBezTo>
                  <a:pt x="14485" y="7095"/>
                  <a:pt x="14968" y="8112"/>
                  <a:pt x="14968" y="8112"/>
                </a:cubicBezTo>
                <a:cubicBezTo>
                  <a:pt x="15451" y="8618"/>
                  <a:pt x="15451" y="9124"/>
                  <a:pt x="15934" y="9630"/>
                </a:cubicBezTo>
                <a:cubicBezTo>
                  <a:pt x="15934" y="9630"/>
                  <a:pt x="16417" y="10643"/>
                  <a:pt x="16900" y="10643"/>
                </a:cubicBezTo>
                <a:lnTo>
                  <a:pt x="17865" y="9630"/>
                </a:lnTo>
                <a:cubicBezTo>
                  <a:pt x="17865" y="9630"/>
                  <a:pt x="18348" y="9124"/>
                  <a:pt x="18831" y="8618"/>
                </a:cubicBezTo>
                <a:cubicBezTo>
                  <a:pt x="18831" y="8618"/>
                  <a:pt x="19314" y="10136"/>
                  <a:pt x="19797" y="10136"/>
                </a:cubicBezTo>
                <a:cubicBezTo>
                  <a:pt x="19797" y="10136"/>
                  <a:pt x="20280" y="9124"/>
                  <a:pt x="20763" y="9124"/>
                </a:cubicBezTo>
                <a:cubicBezTo>
                  <a:pt x="20763" y="9124"/>
                  <a:pt x="21246" y="10136"/>
                  <a:pt x="21728" y="10136"/>
                </a:cubicBezTo>
                <a:cubicBezTo>
                  <a:pt x="21728" y="10643"/>
                  <a:pt x="22211" y="11153"/>
                  <a:pt x="22211" y="11153"/>
                </a:cubicBezTo>
                <a:cubicBezTo>
                  <a:pt x="22694" y="11659"/>
                  <a:pt x="23177" y="10643"/>
                  <a:pt x="23660" y="10643"/>
                </a:cubicBezTo>
                <a:lnTo>
                  <a:pt x="24143" y="11659"/>
                </a:lnTo>
                <a:cubicBezTo>
                  <a:pt x="24626" y="11659"/>
                  <a:pt x="25108" y="12672"/>
                  <a:pt x="25108" y="12672"/>
                </a:cubicBezTo>
                <a:lnTo>
                  <a:pt x="26074" y="12166"/>
                </a:lnTo>
                <a:cubicBezTo>
                  <a:pt x="26557" y="11659"/>
                  <a:pt x="27040" y="11153"/>
                  <a:pt x="27040" y="11153"/>
                </a:cubicBezTo>
                <a:cubicBezTo>
                  <a:pt x="27523" y="11153"/>
                  <a:pt x="28006" y="12166"/>
                  <a:pt x="28006" y="12166"/>
                </a:cubicBezTo>
                <a:lnTo>
                  <a:pt x="28971" y="13178"/>
                </a:lnTo>
                <a:cubicBezTo>
                  <a:pt x="28971" y="13178"/>
                  <a:pt x="29608" y="12512"/>
                  <a:pt x="29848" y="12529"/>
                </a:cubicBezTo>
                <a:lnTo>
                  <a:pt x="29937" y="12672"/>
                </a:lnTo>
                <a:cubicBezTo>
                  <a:pt x="30420" y="12672"/>
                  <a:pt x="30420" y="13178"/>
                  <a:pt x="30903" y="13684"/>
                </a:cubicBezTo>
                <a:cubicBezTo>
                  <a:pt x="30903" y="13684"/>
                  <a:pt x="31386" y="14701"/>
                  <a:pt x="31869" y="14701"/>
                </a:cubicBezTo>
                <a:cubicBezTo>
                  <a:pt x="31869" y="14701"/>
                  <a:pt x="32351" y="13684"/>
                  <a:pt x="32834" y="13684"/>
                </a:cubicBezTo>
                <a:cubicBezTo>
                  <a:pt x="32834" y="13684"/>
                  <a:pt x="33317" y="14701"/>
                  <a:pt x="33317" y="15207"/>
                </a:cubicBezTo>
                <a:cubicBezTo>
                  <a:pt x="33800" y="15207"/>
                  <a:pt x="34283" y="15713"/>
                  <a:pt x="34283" y="16219"/>
                </a:cubicBezTo>
                <a:lnTo>
                  <a:pt x="35249" y="15207"/>
                </a:lnTo>
                <a:lnTo>
                  <a:pt x="34766" y="14190"/>
                </a:lnTo>
                <a:cubicBezTo>
                  <a:pt x="34766" y="13684"/>
                  <a:pt x="35732" y="13684"/>
                  <a:pt x="35732" y="13178"/>
                </a:cubicBezTo>
                <a:lnTo>
                  <a:pt x="34766" y="12166"/>
                </a:lnTo>
                <a:lnTo>
                  <a:pt x="33800" y="13178"/>
                </a:lnTo>
                <a:lnTo>
                  <a:pt x="32834" y="13684"/>
                </a:lnTo>
                <a:cubicBezTo>
                  <a:pt x="32351" y="13684"/>
                  <a:pt x="31869" y="12672"/>
                  <a:pt x="31869" y="12672"/>
                </a:cubicBezTo>
                <a:cubicBezTo>
                  <a:pt x="31869" y="12672"/>
                  <a:pt x="31386" y="11659"/>
                  <a:pt x="30903" y="11659"/>
                </a:cubicBezTo>
                <a:cubicBezTo>
                  <a:pt x="31386" y="11153"/>
                  <a:pt x="31869" y="11153"/>
                  <a:pt x="32351" y="10643"/>
                </a:cubicBezTo>
                <a:cubicBezTo>
                  <a:pt x="32351" y="10643"/>
                  <a:pt x="32834" y="10136"/>
                  <a:pt x="33317" y="9630"/>
                </a:cubicBezTo>
                <a:cubicBezTo>
                  <a:pt x="33317" y="9630"/>
                  <a:pt x="33800" y="9124"/>
                  <a:pt x="34283" y="9124"/>
                </a:cubicBezTo>
                <a:cubicBezTo>
                  <a:pt x="34283" y="9124"/>
                  <a:pt x="34766" y="10136"/>
                  <a:pt x="35249" y="10136"/>
                </a:cubicBezTo>
                <a:cubicBezTo>
                  <a:pt x="35249" y="10136"/>
                  <a:pt x="36214" y="9630"/>
                  <a:pt x="36214" y="9124"/>
                </a:cubicBezTo>
                <a:lnTo>
                  <a:pt x="35249" y="8112"/>
                </a:lnTo>
                <a:cubicBezTo>
                  <a:pt x="35249" y="8112"/>
                  <a:pt x="36214" y="7095"/>
                  <a:pt x="36697" y="7095"/>
                </a:cubicBezTo>
                <a:cubicBezTo>
                  <a:pt x="36697" y="7095"/>
                  <a:pt x="37180" y="8112"/>
                  <a:pt x="37180" y="8618"/>
                </a:cubicBezTo>
                <a:cubicBezTo>
                  <a:pt x="37663" y="8618"/>
                  <a:pt x="37663" y="9124"/>
                  <a:pt x="38146" y="9630"/>
                </a:cubicBezTo>
                <a:cubicBezTo>
                  <a:pt x="38146" y="10136"/>
                  <a:pt x="38629" y="10136"/>
                  <a:pt x="39112" y="10643"/>
                </a:cubicBezTo>
                <a:cubicBezTo>
                  <a:pt x="39112" y="11153"/>
                  <a:pt x="39594" y="11659"/>
                  <a:pt x="39594" y="11659"/>
                </a:cubicBezTo>
                <a:cubicBezTo>
                  <a:pt x="40077" y="12166"/>
                  <a:pt x="40077" y="12672"/>
                  <a:pt x="40560" y="13178"/>
                </a:cubicBezTo>
                <a:lnTo>
                  <a:pt x="41526" y="12166"/>
                </a:lnTo>
                <a:cubicBezTo>
                  <a:pt x="42009" y="12166"/>
                  <a:pt x="42492" y="13178"/>
                  <a:pt x="42492" y="13178"/>
                </a:cubicBezTo>
                <a:cubicBezTo>
                  <a:pt x="42975" y="13684"/>
                  <a:pt x="42975" y="14190"/>
                  <a:pt x="43457" y="14190"/>
                </a:cubicBezTo>
                <a:cubicBezTo>
                  <a:pt x="43457" y="14190"/>
                  <a:pt x="43940" y="13684"/>
                  <a:pt x="44423" y="13684"/>
                </a:cubicBezTo>
                <a:cubicBezTo>
                  <a:pt x="44906" y="13178"/>
                  <a:pt x="44906" y="12672"/>
                  <a:pt x="45389" y="12672"/>
                </a:cubicBezTo>
                <a:cubicBezTo>
                  <a:pt x="45872" y="12166"/>
                  <a:pt x="46355" y="12166"/>
                  <a:pt x="46355" y="11659"/>
                </a:cubicBezTo>
                <a:cubicBezTo>
                  <a:pt x="46837" y="11659"/>
                  <a:pt x="47320" y="11153"/>
                  <a:pt x="47803" y="10643"/>
                </a:cubicBezTo>
                <a:lnTo>
                  <a:pt x="48769" y="10136"/>
                </a:lnTo>
                <a:cubicBezTo>
                  <a:pt x="48769" y="10136"/>
                  <a:pt x="49252" y="11153"/>
                  <a:pt x="49735" y="11153"/>
                </a:cubicBezTo>
                <a:cubicBezTo>
                  <a:pt x="49735" y="11153"/>
                  <a:pt x="50218" y="10643"/>
                  <a:pt x="50700" y="10136"/>
                </a:cubicBezTo>
                <a:cubicBezTo>
                  <a:pt x="51183" y="10136"/>
                  <a:pt x="51183" y="9630"/>
                  <a:pt x="51666" y="9630"/>
                </a:cubicBezTo>
                <a:cubicBezTo>
                  <a:pt x="52149" y="9124"/>
                  <a:pt x="52632" y="8618"/>
                  <a:pt x="52632" y="8618"/>
                </a:cubicBezTo>
                <a:cubicBezTo>
                  <a:pt x="53115" y="8618"/>
                  <a:pt x="53598" y="9630"/>
                  <a:pt x="53598" y="9630"/>
                </a:cubicBezTo>
                <a:cubicBezTo>
                  <a:pt x="54080" y="9630"/>
                  <a:pt x="54563" y="8618"/>
                  <a:pt x="54563" y="8618"/>
                </a:cubicBezTo>
                <a:cubicBezTo>
                  <a:pt x="55046" y="9124"/>
                  <a:pt x="55046" y="10136"/>
                  <a:pt x="55529" y="10136"/>
                </a:cubicBezTo>
                <a:lnTo>
                  <a:pt x="56495" y="9124"/>
                </a:lnTo>
                <a:cubicBezTo>
                  <a:pt x="56977" y="9124"/>
                  <a:pt x="56977" y="10136"/>
                  <a:pt x="57460" y="10136"/>
                </a:cubicBezTo>
                <a:cubicBezTo>
                  <a:pt x="57460" y="10643"/>
                  <a:pt x="57943" y="11153"/>
                  <a:pt x="58426" y="11153"/>
                </a:cubicBezTo>
                <a:cubicBezTo>
                  <a:pt x="58426" y="11659"/>
                  <a:pt x="58909" y="12672"/>
                  <a:pt x="58909" y="12672"/>
                </a:cubicBezTo>
                <a:lnTo>
                  <a:pt x="59875" y="11659"/>
                </a:lnTo>
                <a:cubicBezTo>
                  <a:pt x="60357" y="11659"/>
                  <a:pt x="60840" y="12672"/>
                  <a:pt x="60840" y="12672"/>
                </a:cubicBezTo>
                <a:cubicBezTo>
                  <a:pt x="61323" y="13178"/>
                  <a:pt x="61323" y="13684"/>
                  <a:pt x="61806" y="13684"/>
                </a:cubicBezTo>
                <a:cubicBezTo>
                  <a:pt x="61806" y="14190"/>
                  <a:pt x="62289" y="14701"/>
                  <a:pt x="62772" y="15207"/>
                </a:cubicBezTo>
                <a:cubicBezTo>
                  <a:pt x="62772" y="15207"/>
                  <a:pt x="63255" y="15713"/>
                  <a:pt x="63255" y="16219"/>
                </a:cubicBezTo>
                <a:lnTo>
                  <a:pt x="64220" y="15207"/>
                </a:lnTo>
                <a:cubicBezTo>
                  <a:pt x="64703" y="15207"/>
                  <a:pt x="65186" y="16219"/>
                  <a:pt x="65186" y="16219"/>
                </a:cubicBezTo>
                <a:cubicBezTo>
                  <a:pt x="65186" y="16725"/>
                  <a:pt x="64220" y="17236"/>
                  <a:pt x="64220" y="17236"/>
                </a:cubicBezTo>
                <a:cubicBezTo>
                  <a:pt x="64220" y="17742"/>
                  <a:pt x="64703" y="18248"/>
                  <a:pt x="65186" y="18248"/>
                </a:cubicBezTo>
                <a:cubicBezTo>
                  <a:pt x="65186" y="18754"/>
                  <a:pt x="65669" y="17742"/>
                  <a:pt x="66152" y="17742"/>
                </a:cubicBezTo>
                <a:cubicBezTo>
                  <a:pt x="66635" y="17742"/>
                  <a:pt x="66635" y="18754"/>
                  <a:pt x="67117" y="18754"/>
                </a:cubicBezTo>
                <a:lnTo>
                  <a:pt x="68083" y="17742"/>
                </a:lnTo>
                <a:cubicBezTo>
                  <a:pt x="67600" y="17236"/>
                  <a:pt x="67600" y="17236"/>
                  <a:pt x="67117" y="16725"/>
                </a:cubicBezTo>
                <a:cubicBezTo>
                  <a:pt x="67117" y="16219"/>
                  <a:pt x="66635" y="15713"/>
                  <a:pt x="66152" y="15713"/>
                </a:cubicBezTo>
                <a:cubicBezTo>
                  <a:pt x="66152" y="15207"/>
                  <a:pt x="65669" y="14701"/>
                  <a:pt x="65669" y="14190"/>
                </a:cubicBezTo>
                <a:cubicBezTo>
                  <a:pt x="65186" y="14190"/>
                  <a:pt x="65186" y="13684"/>
                  <a:pt x="64703" y="13178"/>
                </a:cubicBezTo>
                <a:cubicBezTo>
                  <a:pt x="64703" y="13178"/>
                  <a:pt x="64220" y="12166"/>
                  <a:pt x="63737" y="12166"/>
                </a:cubicBezTo>
                <a:lnTo>
                  <a:pt x="62772" y="13178"/>
                </a:lnTo>
                <a:cubicBezTo>
                  <a:pt x="62772" y="13178"/>
                  <a:pt x="62289" y="12166"/>
                  <a:pt x="61806" y="11659"/>
                </a:cubicBezTo>
                <a:lnTo>
                  <a:pt x="63255" y="11153"/>
                </a:lnTo>
                <a:cubicBezTo>
                  <a:pt x="63255" y="10643"/>
                  <a:pt x="62289" y="10136"/>
                  <a:pt x="62289" y="10136"/>
                </a:cubicBezTo>
                <a:cubicBezTo>
                  <a:pt x="61806" y="9630"/>
                  <a:pt x="61806" y="9124"/>
                  <a:pt x="61323" y="8618"/>
                </a:cubicBezTo>
                <a:cubicBezTo>
                  <a:pt x="62289" y="8112"/>
                  <a:pt x="62772" y="7606"/>
                  <a:pt x="63737" y="7095"/>
                </a:cubicBezTo>
                <a:cubicBezTo>
                  <a:pt x="64220" y="7606"/>
                  <a:pt x="64703" y="8618"/>
                  <a:pt x="65186" y="9124"/>
                </a:cubicBezTo>
                <a:cubicBezTo>
                  <a:pt x="65669" y="9630"/>
                  <a:pt x="65669" y="10136"/>
                  <a:pt x="66152" y="10643"/>
                </a:cubicBezTo>
                <a:lnTo>
                  <a:pt x="66635" y="11659"/>
                </a:lnTo>
                <a:cubicBezTo>
                  <a:pt x="67117" y="11659"/>
                  <a:pt x="67600" y="10643"/>
                  <a:pt x="68083" y="10643"/>
                </a:cubicBezTo>
                <a:lnTo>
                  <a:pt x="68566" y="11659"/>
                </a:lnTo>
                <a:cubicBezTo>
                  <a:pt x="69049" y="11659"/>
                  <a:pt x="69532" y="11153"/>
                  <a:pt x="70015" y="11153"/>
                </a:cubicBezTo>
                <a:cubicBezTo>
                  <a:pt x="70015" y="10643"/>
                  <a:pt x="69049" y="10136"/>
                  <a:pt x="69049" y="9630"/>
                </a:cubicBezTo>
                <a:lnTo>
                  <a:pt x="70015" y="9124"/>
                </a:lnTo>
                <a:cubicBezTo>
                  <a:pt x="70497" y="9124"/>
                  <a:pt x="70497" y="9630"/>
                  <a:pt x="70980" y="10136"/>
                </a:cubicBezTo>
                <a:cubicBezTo>
                  <a:pt x="70980" y="10643"/>
                  <a:pt x="71463" y="10643"/>
                  <a:pt x="71946" y="11153"/>
                </a:cubicBezTo>
                <a:cubicBezTo>
                  <a:pt x="71946" y="11659"/>
                  <a:pt x="72429" y="12166"/>
                  <a:pt x="72429" y="12166"/>
                </a:cubicBezTo>
                <a:cubicBezTo>
                  <a:pt x="72429" y="12672"/>
                  <a:pt x="71463" y="13178"/>
                  <a:pt x="71463" y="13178"/>
                </a:cubicBezTo>
                <a:lnTo>
                  <a:pt x="72429" y="14190"/>
                </a:lnTo>
                <a:cubicBezTo>
                  <a:pt x="72429" y="14701"/>
                  <a:pt x="72912" y="15207"/>
                  <a:pt x="72912" y="15713"/>
                </a:cubicBezTo>
                <a:cubicBezTo>
                  <a:pt x="73395" y="15207"/>
                  <a:pt x="74360" y="14701"/>
                  <a:pt x="74360" y="14701"/>
                </a:cubicBezTo>
                <a:cubicBezTo>
                  <a:pt x="74360" y="14190"/>
                  <a:pt x="75326" y="14190"/>
                  <a:pt x="75326" y="13684"/>
                </a:cubicBezTo>
                <a:lnTo>
                  <a:pt x="74360" y="12672"/>
                </a:lnTo>
                <a:cubicBezTo>
                  <a:pt x="74360" y="12166"/>
                  <a:pt x="73877" y="11659"/>
                  <a:pt x="73877" y="11659"/>
                </a:cubicBezTo>
                <a:cubicBezTo>
                  <a:pt x="73395" y="11153"/>
                  <a:pt x="72912" y="10643"/>
                  <a:pt x="72912" y="10136"/>
                </a:cubicBezTo>
                <a:lnTo>
                  <a:pt x="73877" y="9630"/>
                </a:lnTo>
                <a:cubicBezTo>
                  <a:pt x="74360" y="9124"/>
                  <a:pt x="74843" y="9124"/>
                  <a:pt x="74843" y="8618"/>
                </a:cubicBezTo>
                <a:lnTo>
                  <a:pt x="74360" y="7606"/>
                </a:lnTo>
                <a:cubicBezTo>
                  <a:pt x="74360" y="7095"/>
                  <a:pt x="75326" y="7095"/>
                  <a:pt x="75326" y="6589"/>
                </a:cubicBezTo>
                <a:cubicBezTo>
                  <a:pt x="75326" y="6083"/>
                  <a:pt x="74360" y="6083"/>
                  <a:pt x="74360" y="5577"/>
                </a:cubicBezTo>
                <a:lnTo>
                  <a:pt x="75326" y="4564"/>
                </a:lnTo>
                <a:cubicBezTo>
                  <a:pt x="75809" y="5070"/>
                  <a:pt x="76292" y="5577"/>
                  <a:pt x="76292" y="5577"/>
                </a:cubicBezTo>
                <a:cubicBezTo>
                  <a:pt x="76292" y="6083"/>
                  <a:pt x="77257" y="6589"/>
                  <a:pt x="77257" y="7095"/>
                </a:cubicBezTo>
                <a:cubicBezTo>
                  <a:pt x="77257" y="7095"/>
                  <a:pt x="75809" y="7606"/>
                  <a:pt x="76292" y="7606"/>
                </a:cubicBezTo>
                <a:cubicBezTo>
                  <a:pt x="76292" y="8112"/>
                  <a:pt x="76775" y="8618"/>
                  <a:pt x="76775" y="9124"/>
                </a:cubicBezTo>
                <a:lnTo>
                  <a:pt x="75809" y="9630"/>
                </a:lnTo>
                <a:cubicBezTo>
                  <a:pt x="75809" y="10136"/>
                  <a:pt x="76292" y="10643"/>
                  <a:pt x="76775" y="11153"/>
                </a:cubicBezTo>
                <a:cubicBezTo>
                  <a:pt x="76775" y="11153"/>
                  <a:pt x="77257" y="11659"/>
                  <a:pt x="77257" y="12166"/>
                </a:cubicBezTo>
                <a:cubicBezTo>
                  <a:pt x="77740" y="12166"/>
                  <a:pt x="78223" y="13178"/>
                  <a:pt x="78223" y="13178"/>
                </a:cubicBezTo>
                <a:cubicBezTo>
                  <a:pt x="78706" y="13178"/>
                  <a:pt x="79189" y="12166"/>
                  <a:pt x="79189" y="12166"/>
                </a:cubicBezTo>
                <a:cubicBezTo>
                  <a:pt x="79672" y="12166"/>
                  <a:pt x="80155" y="13178"/>
                  <a:pt x="80155" y="13684"/>
                </a:cubicBezTo>
                <a:lnTo>
                  <a:pt x="79189" y="14190"/>
                </a:lnTo>
                <a:cubicBezTo>
                  <a:pt x="79189" y="14701"/>
                  <a:pt x="79672" y="15207"/>
                  <a:pt x="80155" y="15207"/>
                </a:cubicBezTo>
                <a:cubicBezTo>
                  <a:pt x="80155" y="15713"/>
                  <a:pt x="80637" y="16219"/>
                  <a:pt x="80637" y="16725"/>
                </a:cubicBezTo>
                <a:lnTo>
                  <a:pt x="79672" y="17236"/>
                </a:lnTo>
                <a:cubicBezTo>
                  <a:pt x="79672" y="17742"/>
                  <a:pt x="80637" y="18248"/>
                  <a:pt x="80637" y="18754"/>
                </a:cubicBezTo>
                <a:cubicBezTo>
                  <a:pt x="80637" y="18754"/>
                  <a:pt x="79672" y="19261"/>
                  <a:pt x="79189" y="19261"/>
                </a:cubicBezTo>
                <a:cubicBezTo>
                  <a:pt x="79189" y="19767"/>
                  <a:pt x="78223" y="19767"/>
                  <a:pt x="78223" y="20277"/>
                </a:cubicBezTo>
                <a:cubicBezTo>
                  <a:pt x="78223" y="20784"/>
                  <a:pt x="79189" y="21290"/>
                  <a:pt x="79189" y="21290"/>
                </a:cubicBezTo>
                <a:cubicBezTo>
                  <a:pt x="79189" y="21796"/>
                  <a:pt x="78223" y="21796"/>
                  <a:pt x="78223" y="22302"/>
                </a:cubicBezTo>
                <a:cubicBezTo>
                  <a:pt x="78223" y="22808"/>
                  <a:pt x="78706" y="23314"/>
                  <a:pt x="78706" y="23314"/>
                </a:cubicBezTo>
                <a:cubicBezTo>
                  <a:pt x="79189" y="23314"/>
                  <a:pt x="79672" y="22808"/>
                  <a:pt x="80155" y="22808"/>
                </a:cubicBezTo>
                <a:cubicBezTo>
                  <a:pt x="80155" y="22302"/>
                  <a:pt x="81120" y="21796"/>
                  <a:pt x="81120" y="21796"/>
                </a:cubicBezTo>
                <a:cubicBezTo>
                  <a:pt x="81120" y="21290"/>
                  <a:pt x="80155" y="20784"/>
                  <a:pt x="80155" y="20784"/>
                </a:cubicBezTo>
                <a:cubicBezTo>
                  <a:pt x="80155" y="20277"/>
                  <a:pt x="81120" y="19767"/>
                  <a:pt x="81120" y="19767"/>
                </a:cubicBezTo>
                <a:cubicBezTo>
                  <a:pt x="81603" y="19261"/>
                  <a:pt x="80637" y="18754"/>
                  <a:pt x="80637" y="18754"/>
                </a:cubicBezTo>
                <a:cubicBezTo>
                  <a:pt x="80637" y="18248"/>
                  <a:pt x="81603" y="18248"/>
                  <a:pt x="81603" y="17742"/>
                </a:cubicBezTo>
                <a:cubicBezTo>
                  <a:pt x="81603" y="17236"/>
                  <a:pt x="82569" y="17236"/>
                  <a:pt x="82569" y="16725"/>
                </a:cubicBezTo>
                <a:cubicBezTo>
                  <a:pt x="82569" y="16725"/>
                  <a:pt x="81603" y="16219"/>
                  <a:pt x="81603" y="15713"/>
                </a:cubicBezTo>
                <a:cubicBezTo>
                  <a:pt x="81603" y="15207"/>
                  <a:pt x="81120" y="15207"/>
                  <a:pt x="81120" y="14701"/>
                </a:cubicBezTo>
                <a:cubicBezTo>
                  <a:pt x="81120" y="14190"/>
                  <a:pt x="82086" y="14190"/>
                  <a:pt x="82086" y="13684"/>
                </a:cubicBezTo>
                <a:cubicBezTo>
                  <a:pt x="82086" y="13178"/>
                  <a:pt x="81120" y="12672"/>
                  <a:pt x="81120" y="12672"/>
                </a:cubicBezTo>
                <a:cubicBezTo>
                  <a:pt x="81120" y="12166"/>
                  <a:pt x="80637" y="11659"/>
                  <a:pt x="80637" y="11659"/>
                </a:cubicBezTo>
                <a:cubicBezTo>
                  <a:pt x="80637" y="11153"/>
                  <a:pt x="81603" y="10643"/>
                  <a:pt x="81603" y="10643"/>
                </a:cubicBezTo>
                <a:lnTo>
                  <a:pt x="80637" y="9630"/>
                </a:lnTo>
                <a:lnTo>
                  <a:pt x="79672" y="10136"/>
                </a:lnTo>
                <a:lnTo>
                  <a:pt x="78706" y="9124"/>
                </a:lnTo>
                <a:cubicBezTo>
                  <a:pt x="78706" y="8618"/>
                  <a:pt x="78223" y="8618"/>
                  <a:pt x="77740" y="8112"/>
                </a:cubicBezTo>
                <a:cubicBezTo>
                  <a:pt x="78706" y="7606"/>
                  <a:pt x="79189" y="7095"/>
                  <a:pt x="80155" y="6083"/>
                </a:cubicBezTo>
                <a:cubicBezTo>
                  <a:pt x="80637" y="6589"/>
                  <a:pt x="80637" y="7606"/>
                  <a:pt x="81120" y="7606"/>
                </a:cubicBezTo>
                <a:cubicBezTo>
                  <a:pt x="81120" y="7606"/>
                  <a:pt x="81603" y="6589"/>
                  <a:pt x="82086" y="6589"/>
                </a:cubicBezTo>
                <a:cubicBezTo>
                  <a:pt x="82569" y="6589"/>
                  <a:pt x="82569" y="7606"/>
                  <a:pt x="83052" y="7606"/>
                </a:cubicBezTo>
                <a:cubicBezTo>
                  <a:pt x="83052" y="7606"/>
                  <a:pt x="84017" y="6589"/>
                  <a:pt x="84017" y="7095"/>
                </a:cubicBezTo>
                <a:cubicBezTo>
                  <a:pt x="84017" y="7095"/>
                  <a:pt x="84500" y="7606"/>
                  <a:pt x="84500" y="8112"/>
                </a:cubicBezTo>
                <a:cubicBezTo>
                  <a:pt x="84983" y="8112"/>
                  <a:pt x="85466" y="8618"/>
                  <a:pt x="85466" y="9124"/>
                </a:cubicBezTo>
                <a:cubicBezTo>
                  <a:pt x="85466" y="9630"/>
                  <a:pt x="86432" y="10136"/>
                  <a:pt x="86432" y="10136"/>
                </a:cubicBezTo>
                <a:cubicBezTo>
                  <a:pt x="86432" y="10643"/>
                  <a:pt x="85466" y="10643"/>
                  <a:pt x="85466" y="11153"/>
                </a:cubicBezTo>
                <a:lnTo>
                  <a:pt x="85949" y="12166"/>
                </a:lnTo>
                <a:cubicBezTo>
                  <a:pt x="85949" y="12166"/>
                  <a:pt x="86914" y="11153"/>
                  <a:pt x="87397" y="11153"/>
                </a:cubicBezTo>
                <a:lnTo>
                  <a:pt x="87880" y="12672"/>
                </a:lnTo>
                <a:cubicBezTo>
                  <a:pt x="88363" y="12672"/>
                  <a:pt x="88846" y="11659"/>
                  <a:pt x="89329" y="11659"/>
                </a:cubicBezTo>
                <a:lnTo>
                  <a:pt x="89812" y="12672"/>
                </a:lnTo>
                <a:cubicBezTo>
                  <a:pt x="90294" y="13684"/>
                  <a:pt x="91260" y="14190"/>
                  <a:pt x="91743" y="15207"/>
                </a:cubicBezTo>
                <a:cubicBezTo>
                  <a:pt x="91743" y="14701"/>
                  <a:pt x="92709" y="14190"/>
                  <a:pt x="92709" y="14190"/>
                </a:cubicBezTo>
                <a:cubicBezTo>
                  <a:pt x="92709" y="13684"/>
                  <a:pt x="91743" y="13178"/>
                  <a:pt x="91743" y="13178"/>
                </a:cubicBezTo>
                <a:cubicBezTo>
                  <a:pt x="91743" y="12672"/>
                  <a:pt x="92709" y="12672"/>
                  <a:pt x="92709" y="12166"/>
                </a:cubicBezTo>
                <a:lnTo>
                  <a:pt x="92226" y="11153"/>
                </a:lnTo>
                <a:cubicBezTo>
                  <a:pt x="91743" y="10643"/>
                  <a:pt x="91743" y="10136"/>
                  <a:pt x="91260" y="10136"/>
                </a:cubicBezTo>
                <a:cubicBezTo>
                  <a:pt x="91260" y="9630"/>
                  <a:pt x="90777" y="8618"/>
                  <a:pt x="90294" y="8618"/>
                </a:cubicBezTo>
                <a:cubicBezTo>
                  <a:pt x="90777" y="8618"/>
                  <a:pt x="91260" y="8112"/>
                  <a:pt x="91743" y="8112"/>
                </a:cubicBezTo>
                <a:lnTo>
                  <a:pt x="92709" y="7095"/>
                </a:lnTo>
                <a:lnTo>
                  <a:pt x="93192" y="8112"/>
                </a:lnTo>
                <a:cubicBezTo>
                  <a:pt x="93674" y="8618"/>
                  <a:pt x="94157" y="9124"/>
                  <a:pt x="94157" y="9124"/>
                </a:cubicBezTo>
                <a:cubicBezTo>
                  <a:pt x="94640" y="9630"/>
                  <a:pt x="94640" y="10136"/>
                  <a:pt x="95123" y="10643"/>
                </a:cubicBezTo>
                <a:lnTo>
                  <a:pt x="96089" y="11659"/>
                </a:lnTo>
                <a:cubicBezTo>
                  <a:pt x="95606" y="12166"/>
                  <a:pt x="95123" y="12166"/>
                  <a:pt x="94640" y="12672"/>
                </a:cubicBezTo>
                <a:cubicBezTo>
                  <a:pt x="95123" y="13178"/>
                  <a:pt x="96089" y="14190"/>
                  <a:pt x="96572" y="14701"/>
                </a:cubicBezTo>
                <a:cubicBezTo>
                  <a:pt x="96572" y="14190"/>
                  <a:pt x="97537" y="14190"/>
                  <a:pt x="97537" y="13684"/>
                </a:cubicBezTo>
                <a:cubicBezTo>
                  <a:pt x="97537" y="13684"/>
                  <a:pt x="96572" y="13178"/>
                  <a:pt x="96572" y="12672"/>
                </a:cubicBezTo>
                <a:cubicBezTo>
                  <a:pt x="96572" y="12166"/>
                  <a:pt x="97537" y="12166"/>
                  <a:pt x="98020" y="11659"/>
                </a:cubicBezTo>
                <a:cubicBezTo>
                  <a:pt x="98020" y="11659"/>
                  <a:pt x="97054" y="11153"/>
                  <a:pt x="97054" y="10643"/>
                </a:cubicBezTo>
                <a:cubicBezTo>
                  <a:pt x="97054" y="10643"/>
                  <a:pt x="96089" y="10136"/>
                  <a:pt x="96089" y="9630"/>
                </a:cubicBezTo>
                <a:lnTo>
                  <a:pt x="97054" y="8618"/>
                </a:lnTo>
                <a:cubicBezTo>
                  <a:pt x="97537" y="8618"/>
                  <a:pt x="98020" y="7606"/>
                  <a:pt x="98503" y="8112"/>
                </a:cubicBezTo>
                <a:lnTo>
                  <a:pt x="98986" y="9124"/>
                </a:lnTo>
                <a:lnTo>
                  <a:pt x="98020" y="9630"/>
                </a:lnTo>
                <a:cubicBezTo>
                  <a:pt x="98020" y="10136"/>
                  <a:pt x="98986" y="10643"/>
                  <a:pt x="98986" y="11153"/>
                </a:cubicBezTo>
                <a:cubicBezTo>
                  <a:pt x="98986" y="11153"/>
                  <a:pt x="99469" y="11659"/>
                  <a:pt x="99469" y="12166"/>
                </a:cubicBezTo>
                <a:cubicBezTo>
                  <a:pt x="99952" y="12672"/>
                  <a:pt x="100434" y="13178"/>
                  <a:pt x="100434" y="13178"/>
                </a:cubicBezTo>
                <a:lnTo>
                  <a:pt x="101400" y="12166"/>
                </a:lnTo>
                <a:cubicBezTo>
                  <a:pt x="101883" y="12166"/>
                  <a:pt x="102366" y="13178"/>
                  <a:pt x="102366" y="13684"/>
                </a:cubicBezTo>
                <a:cubicBezTo>
                  <a:pt x="102849" y="13684"/>
                  <a:pt x="102849" y="14190"/>
                  <a:pt x="103332" y="14701"/>
                </a:cubicBezTo>
                <a:cubicBezTo>
                  <a:pt x="103815" y="14190"/>
                  <a:pt x="104780" y="13684"/>
                  <a:pt x="105263" y="13178"/>
                </a:cubicBezTo>
                <a:cubicBezTo>
                  <a:pt x="105263" y="12672"/>
                  <a:pt x="104780" y="12166"/>
                  <a:pt x="104780" y="11659"/>
                </a:cubicBezTo>
                <a:cubicBezTo>
                  <a:pt x="104297" y="11659"/>
                  <a:pt x="103815" y="12672"/>
                  <a:pt x="103332" y="12672"/>
                </a:cubicBezTo>
                <a:lnTo>
                  <a:pt x="102849" y="11659"/>
                </a:lnTo>
                <a:cubicBezTo>
                  <a:pt x="102849" y="11153"/>
                  <a:pt x="103332" y="10643"/>
                  <a:pt x="103815" y="10643"/>
                </a:cubicBezTo>
                <a:cubicBezTo>
                  <a:pt x="104297" y="10136"/>
                  <a:pt x="104297" y="10136"/>
                  <a:pt x="104780" y="9630"/>
                </a:cubicBezTo>
                <a:cubicBezTo>
                  <a:pt x="105263" y="10136"/>
                  <a:pt x="105263" y="11153"/>
                  <a:pt x="105746" y="11153"/>
                </a:cubicBezTo>
                <a:cubicBezTo>
                  <a:pt x="105746" y="11153"/>
                  <a:pt x="106229" y="10136"/>
                  <a:pt x="106712" y="10136"/>
                </a:cubicBezTo>
                <a:cubicBezTo>
                  <a:pt x="107195" y="10136"/>
                  <a:pt x="107195" y="9124"/>
                  <a:pt x="107677" y="9124"/>
                </a:cubicBezTo>
                <a:cubicBezTo>
                  <a:pt x="108160" y="9124"/>
                  <a:pt x="108160" y="10136"/>
                  <a:pt x="108643" y="10136"/>
                </a:cubicBezTo>
                <a:lnTo>
                  <a:pt x="109609" y="9630"/>
                </a:lnTo>
                <a:cubicBezTo>
                  <a:pt x="110092" y="9630"/>
                  <a:pt x="110092" y="10136"/>
                  <a:pt x="110575" y="10643"/>
                </a:cubicBezTo>
                <a:cubicBezTo>
                  <a:pt x="111058" y="11153"/>
                  <a:pt x="111540" y="12166"/>
                  <a:pt x="112023" y="12672"/>
                </a:cubicBezTo>
                <a:cubicBezTo>
                  <a:pt x="112506" y="12672"/>
                  <a:pt x="112989" y="12166"/>
                  <a:pt x="113472" y="12166"/>
                </a:cubicBezTo>
                <a:cubicBezTo>
                  <a:pt x="113472" y="11659"/>
                  <a:pt x="113955" y="11659"/>
                  <a:pt x="114438" y="11153"/>
                </a:cubicBezTo>
                <a:cubicBezTo>
                  <a:pt x="114438" y="11153"/>
                  <a:pt x="115403" y="10643"/>
                  <a:pt x="115403" y="10136"/>
                </a:cubicBezTo>
                <a:cubicBezTo>
                  <a:pt x="115886" y="10643"/>
                  <a:pt x="115886" y="11153"/>
                  <a:pt x="116369" y="11659"/>
                </a:cubicBezTo>
                <a:lnTo>
                  <a:pt x="117335" y="10643"/>
                </a:lnTo>
                <a:cubicBezTo>
                  <a:pt x="117818" y="10643"/>
                  <a:pt x="117818" y="11153"/>
                  <a:pt x="118301" y="11659"/>
                </a:cubicBezTo>
                <a:cubicBezTo>
                  <a:pt x="118301" y="12166"/>
                  <a:pt x="118783" y="12672"/>
                  <a:pt x="118783" y="12672"/>
                </a:cubicBezTo>
                <a:cubicBezTo>
                  <a:pt x="119266" y="13178"/>
                  <a:pt x="119749" y="13684"/>
                  <a:pt x="119749" y="14190"/>
                </a:cubicBezTo>
                <a:lnTo>
                  <a:pt x="118783" y="14701"/>
                </a:lnTo>
                <a:cubicBezTo>
                  <a:pt x="118783" y="15207"/>
                  <a:pt x="119266" y="15713"/>
                  <a:pt x="119749" y="15713"/>
                </a:cubicBezTo>
                <a:cubicBezTo>
                  <a:pt x="119266" y="15713"/>
                  <a:pt x="120715" y="15207"/>
                  <a:pt x="120715" y="15207"/>
                </a:cubicBezTo>
                <a:cubicBezTo>
                  <a:pt x="120715" y="14701"/>
                  <a:pt x="119749" y="14190"/>
                  <a:pt x="119749" y="14190"/>
                </a:cubicBezTo>
                <a:cubicBezTo>
                  <a:pt x="120232" y="13684"/>
                  <a:pt x="120715" y="13178"/>
                  <a:pt x="120715" y="13178"/>
                </a:cubicBezTo>
                <a:cubicBezTo>
                  <a:pt x="121198" y="13178"/>
                  <a:pt x="121681" y="14190"/>
                  <a:pt x="121681" y="14190"/>
                </a:cubicBezTo>
                <a:cubicBezTo>
                  <a:pt x="121681" y="14190"/>
                  <a:pt x="122646" y="13684"/>
                  <a:pt x="122646" y="13178"/>
                </a:cubicBezTo>
                <a:cubicBezTo>
                  <a:pt x="122646" y="13178"/>
                  <a:pt x="121681" y="12672"/>
                  <a:pt x="122163" y="12166"/>
                </a:cubicBezTo>
                <a:cubicBezTo>
                  <a:pt x="122163" y="11659"/>
                  <a:pt x="123129" y="11659"/>
                  <a:pt x="123129" y="11153"/>
                </a:cubicBezTo>
                <a:cubicBezTo>
                  <a:pt x="123129" y="11153"/>
                  <a:pt x="122163" y="10643"/>
                  <a:pt x="122163" y="10136"/>
                </a:cubicBezTo>
                <a:lnTo>
                  <a:pt x="121198" y="11153"/>
                </a:lnTo>
                <a:cubicBezTo>
                  <a:pt x="120715" y="11153"/>
                  <a:pt x="120232" y="12166"/>
                  <a:pt x="120232" y="12166"/>
                </a:cubicBezTo>
                <a:cubicBezTo>
                  <a:pt x="119749" y="12166"/>
                  <a:pt x="119266" y="11153"/>
                  <a:pt x="119266" y="10643"/>
                </a:cubicBezTo>
                <a:cubicBezTo>
                  <a:pt x="119266" y="10643"/>
                  <a:pt x="118301" y="10136"/>
                  <a:pt x="118301" y="9630"/>
                </a:cubicBezTo>
                <a:cubicBezTo>
                  <a:pt x="118301" y="9630"/>
                  <a:pt x="119266" y="9124"/>
                  <a:pt x="119266" y="8618"/>
                </a:cubicBezTo>
                <a:cubicBezTo>
                  <a:pt x="119266" y="8618"/>
                  <a:pt x="118783" y="8112"/>
                  <a:pt x="118783" y="7606"/>
                </a:cubicBezTo>
                <a:cubicBezTo>
                  <a:pt x="119266" y="7095"/>
                  <a:pt x="120232" y="6589"/>
                  <a:pt x="120715" y="6083"/>
                </a:cubicBezTo>
                <a:cubicBezTo>
                  <a:pt x="121198" y="6589"/>
                  <a:pt x="121198" y="6589"/>
                  <a:pt x="121681" y="7095"/>
                </a:cubicBezTo>
                <a:cubicBezTo>
                  <a:pt x="122163" y="7606"/>
                  <a:pt x="122646" y="8618"/>
                  <a:pt x="123129" y="9124"/>
                </a:cubicBezTo>
                <a:cubicBezTo>
                  <a:pt x="123612" y="9124"/>
                  <a:pt x="124095" y="8618"/>
                  <a:pt x="124095" y="8618"/>
                </a:cubicBezTo>
                <a:cubicBezTo>
                  <a:pt x="124578" y="8618"/>
                  <a:pt x="125061" y="9630"/>
                  <a:pt x="125061" y="9630"/>
                </a:cubicBezTo>
                <a:cubicBezTo>
                  <a:pt x="125061" y="9630"/>
                  <a:pt x="126026" y="9124"/>
                  <a:pt x="126026" y="8618"/>
                </a:cubicBezTo>
                <a:cubicBezTo>
                  <a:pt x="126509" y="8618"/>
                  <a:pt x="125544" y="7606"/>
                  <a:pt x="125544" y="7606"/>
                </a:cubicBezTo>
                <a:cubicBezTo>
                  <a:pt x="125544" y="7095"/>
                  <a:pt x="126509" y="7095"/>
                  <a:pt x="126509" y="6589"/>
                </a:cubicBezTo>
                <a:cubicBezTo>
                  <a:pt x="126509" y="6589"/>
                  <a:pt x="125544" y="6083"/>
                  <a:pt x="125544" y="5577"/>
                </a:cubicBezTo>
                <a:cubicBezTo>
                  <a:pt x="125544" y="5070"/>
                  <a:pt x="126509" y="5070"/>
                  <a:pt x="126509" y="4564"/>
                </a:cubicBezTo>
                <a:cubicBezTo>
                  <a:pt x="126509" y="5070"/>
                  <a:pt x="127475" y="5577"/>
                  <a:pt x="127475" y="6083"/>
                </a:cubicBezTo>
                <a:cubicBezTo>
                  <a:pt x="127475" y="6083"/>
                  <a:pt x="128441" y="6589"/>
                  <a:pt x="128441" y="7095"/>
                </a:cubicBezTo>
                <a:cubicBezTo>
                  <a:pt x="128441" y="7095"/>
                  <a:pt x="127475" y="7606"/>
                  <a:pt x="127475" y="8112"/>
                </a:cubicBezTo>
                <a:cubicBezTo>
                  <a:pt x="127475" y="8112"/>
                  <a:pt x="127958" y="8618"/>
                  <a:pt x="127958" y="9124"/>
                </a:cubicBezTo>
                <a:cubicBezTo>
                  <a:pt x="127958" y="9124"/>
                  <a:pt x="126992" y="9630"/>
                  <a:pt x="126992" y="10136"/>
                </a:cubicBezTo>
                <a:cubicBezTo>
                  <a:pt x="126992" y="10136"/>
                  <a:pt x="127958" y="10643"/>
                  <a:pt x="127958" y="11153"/>
                </a:cubicBezTo>
                <a:cubicBezTo>
                  <a:pt x="127958" y="11659"/>
                  <a:pt x="128441" y="11659"/>
                  <a:pt x="128924" y="12166"/>
                </a:cubicBezTo>
                <a:cubicBezTo>
                  <a:pt x="128924" y="12166"/>
                  <a:pt x="129406" y="11153"/>
                  <a:pt x="129889" y="11153"/>
                </a:cubicBezTo>
                <a:cubicBezTo>
                  <a:pt x="129889" y="11153"/>
                  <a:pt x="130372" y="12166"/>
                  <a:pt x="130372" y="12672"/>
                </a:cubicBezTo>
                <a:cubicBezTo>
                  <a:pt x="130855" y="12672"/>
                  <a:pt x="131338" y="11659"/>
                  <a:pt x="131821" y="11659"/>
                </a:cubicBezTo>
                <a:lnTo>
                  <a:pt x="132304" y="12672"/>
                </a:lnTo>
                <a:cubicBezTo>
                  <a:pt x="132304" y="12711"/>
                  <a:pt x="132310" y="12750"/>
                  <a:pt x="132320" y="12784"/>
                </a:cubicBezTo>
                <a:cubicBezTo>
                  <a:pt x="132074" y="12962"/>
                  <a:pt x="131338" y="13325"/>
                  <a:pt x="131338" y="13684"/>
                </a:cubicBezTo>
                <a:lnTo>
                  <a:pt x="132304" y="14701"/>
                </a:lnTo>
                <a:lnTo>
                  <a:pt x="133269" y="13684"/>
                </a:lnTo>
                <a:cubicBezTo>
                  <a:pt x="133269" y="13684"/>
                  <a:pt x="132444" y="13251"/>
                  <a:pt x="132320" y="12784"/>
                </a:cubicBezTo>
                <a:cubicBezTo>
                  <a:pt x="132419" y="12715"/>
                  <a:pt x="132441" y="12672"/>
                  <a:pt x="132304" y="12672"/>
                </a:cubicBezTo>
                <a:cubicBezTo>
                  <a:pt x="132304" y="12672"/>
                  <a:pt x="133269" y="11659"/>
                  <a:pt x="133752" y="11659"/>
                </a:cubicBezTo>
                <a:lnTo>
                  <a:pt x="134235" y="13178"/>
                </a:lnTo>
                <a:cubicBezTo>
                  <a:pt x="134718" y="13178"/>
                  <a:pt x="135201" y="12166"/>
                  <a:pt x="135684" y="12166"/>
                </a:cubicBezTo>
                <a:lnTo>
                  <a:pt x="136166" y="13178"/>
                </a:lnTo>
                <a:cubicBezTo>
                  <a:pt x="136166" y="13178"/>
                  <a:pt x="137615" y="12672"/>
                  <a:pt x="137615" y="12166"/>
                </a:cubicBezTo>
                <a:lnTo>
                  <a:pt x="136649" y="11153"/>
                </a:lnTo>
                <a:cubicBezTo>
                  <a:pt x="136166" y="11659"/>
                  <a:pt x="135684" y="11659"/>
                  <a:pt x="135684" y="12166"/>
                </a:cubicBezTo>
                <a:cubicBezTo>
                  <a:pt x="135201" y="11659"/>
                  <a:pt x="134718" y="11153"/>
                  <a:pt x="134718" y="11153"/>
                </a:cubicBezTo>
                <a:cubicBezTo>
                  <a:pt x="134235" y="10643"/>
                  <a:pt x="134235" y="10136"/>
                  <a:pt x="133752" y="9630"/>
                </a:cubicBezTo>
                <a:cubicBezTo>
                  <a:pt x="133752" y="9630"/>
                  <a:pt x="133269" y="9124"/>
                  <a:pt x="132786" y="8618"/>
                </a:cubicBezTo>
                <a:lnTo>
                  <a:pt x="132304" y="7606"/>
                </a:lnTo>
                <a:cubicBezTo>
                  <a:pt x="132304" y="7606"/>
                  <a:pt x="133269" y="7095"/>
                  <a:pt x="133269" y="6589"/>
                </a:cubicBezTo>
                <a:cubicBezTo>
                  <a:pt x="133269" y="6589"/>
                  <a:pt x="132786" y="6083"/>
                  <a:pt x="132304" y="5577"/>
                </a:cubicBezTo>
                <a:cubicBezTo>
                  <a:pt x="132304" y="5070"/>
                  <a:pt x="131821" y="5070"/>
                  <a:pt x="131821" y="4564"/>
                </a:cubicBezTo>
                <a:lnTo>
                  <a:pt x="132786" y="3548"/>
                </a:lnTo>
                <a:cubicBezTo>
                  <a:pt x="132786" y="3548"/>
                  <a:pt x="133269" y="4564"/>
                  <a:pt x="133752" y="4564"/>
                </a:cubicBezTo>
                <a:cubicBezTo>
                  <a:pt x="133752" y="4564"/>
                  <a:pt x="134235" y="4054"/>
                  <a:pt x="134718" y="4054"/>
                </a:cubicBezTo>
                <a:lnTo>
                  <a:pt x="135201" y="5070"/>
                </a:lnTo>
                <a:cubicBezTo>
                  <a:pt x="135684" y="5070"/>
                  <a:pt x="136166" y="6083"/>
                  <a:pt x="136166" y="6083"/>
                </a:cubicBezTo>
                <a:cubicBezTo>
                  <a:pt x="136166" y="6083"/>
                  <a:pt x="135201" y="6589"/>
                  <a:pt x="135201" y="7095"/>
                </a:cubicBezTo>
                <a:cubicBezTo>
                  <a:pt x="135201" y="7095"/>
                  <a:pt x="135684" y="7606"/>
                  <a:pt x="136166" y="8112"/>
                </a:cubicBezTo>
                <a:cubicBezTo>
                  <a:pt x="136166" y="8618"/>
                  <a:pt x="136649" y="8618"/>
                  <a:pt x="136649" y="9124"/>
                </a:cubicBezTo>
                <a:cubicBezTo>
                  <a:pt x="137132" y="9630"/>
                  <a:pt x="137132" y="10136"/>
                  <a:pt x="137615" y="10136"/>
                </a:cubicBezTo>
                <a:cubicBezTo>
                  <a:pt x="138098" y="10643"/>
                  <a:pt x="138098" y="11153"/>
                  <a:pt x="138581" y="11659"/>
                </a:cubicBezTo>
                <a:cubicBezTo>
                  <a:pt x="138581" y="11659"/>
                  <a:pt x="139064" y="12166"/>
                  <a:pt x="139064" y="12672"/>
                </a:cubicBezTo>
                <a:cubicBezTo>
                  <a:pt x="139546" y="13178"/>
                  <a:pt x="140029" y="13684"/>
                  <a:pt x="140029" y="13684"/>
                </a:cubicBezTo>
                <a:lnTo>
                  <a:pt x="140995" y="12672"/>
                </a:lnTo>
                <a:cubicBezTo>
                  <a:pt x="141478" y="12672"/>
                  <a:pt x="141961" y="14190"/>
                  <a:pt x="141961" y="14190"/>
                </a:cubicBezTo>
                <a:cubicBezTo>
                  <a:pt x="142444" y="14190"/>
                  <a:pt x="142926" y="13178"/>
                  <a:pt x="142926" y="13178"/>
                </a:cubicBezTo>
                <a:cubicBezTo>
                  <a:pt x="143409" y="13178"/>
                  <a:pt x="143892" y="14190"/>
                  <a:pt x="143892" y="14190"/>
                </a:cubicBezTo>
                <a:cubicBezTo>
                  <a:pt x="144375" y="14701"/>
                  <a:pt x="144375" y="15207"/>
                  <a:pt x="144858" y="15207"/>
                </a:cubicBezTo>
                <a:cubicBezTo>
                  <a:pt x="144858" y="15713"/>
                  <a:pt x="145341" y="16219"/>
                  <a:pt x="145341" y="16725"/>
                </a:cubicBezTo>
                <a:cubicBezTo>
                  <a:pt x="145824" y="16725"/>
                  <a:pt x="146306" y="17742"/>
                  <a:pt x="146306" y="17742"/>
                </a:cubicBezTo>
                <a:cubicBezTo>
                  <a:pt x="146789" y="17742"/>
                  <a:pt x="147272" y="16725"/>
                  <a:pt x="147272" y="16725"/>
                </a:cubicBezTo>
                <a:cubicBezTo>
                  <a:pt x="147272" y="16219"/>
                  <a:pt x="146789" y="16219"/>
                  <a:pt x="146789" y="15713"/>
                </a:cubicBezTo>
                <a:cubicBezTo>
                  <a:pt x="146306" y="15207"/>
                  <a:pt x="146306" y="14701"/>
                  <a:pt x="145824" y="14701"/>
                </a:cubicBezTo>
                <a:cubicBezTo>
                  <a:pt x="145824" y="14190"/>
                  <a:pt x="144858" y="13684"/>
                  <a:pt x="144858" y="13684"/>
                </a:cubicBezTo>
                <a:cubicBezTo>
                  <a:pt x="144858" y="13178"/>
                  <a:pt x="145824" y="12672"/>
                  <a:pt x="146306" y="12672"/>
                </a:cubicBezTo>
                <a:cubicBezTo>
                  <a:pt x="146306" y="12166"/>
                  <a:pt x="146789" y="12166"/>
                  <a:pt x="147272" y="11659"/>
                </a:cubicBezTo>
                <a:cubicBezTo>
                  <a:pt x="146789" y="11659"/>
                  <a:pt x="146789" y="10643"/>
                  <a:pt x="146306" y="10643"/>
                </a:cubicBezTo>
                <a:cubicBezTo>
                  <a:pt x="146789" y="10643"/>
                  <a:pt x="147272" y="9630"/>
                  <a:pt x="147272" y="9630"/>
                </a:cubicBezTo>
                <a:cubicBezTo>
                  <a:pt x="147755" y="9630"/>
                  <a:pt x="147755" y="10643"/>
                  <a:pt x="148238" y="10643"/>
                </a:cubicBezTo>
                <a:cubicBezTo>
                  <a:pt x="148721" y="10643"/>
                  <a:pt x="149204" y="10136"/>
                  <a:pt x="149204" y="10136"/>
                </a:cubicBezTo>
                <a:cubicBezTo>
                  <a:pt x="149686" y="10136"/>
                  <a:pt x="149686" y="11153"/>
                  <a:pt x="150169" y="11153"/>
                </a:cubicBezTo>
                <a:lnTo>
                  <a:pt x="151135" y="10136"/>
                </a:lnTo>
                <a:cubicBezTo>
                  <a:pt x="151618" y="10136"/>
                  <a:pt x="152101" y="11153"/>
                  <a:pt x="152101" y="11153"/>
                </a:cubicBezTo>
                <a:cubicBezTo>
                  <a:pt x="152101" y="11659"/>
                  <a:pt x="152584" y="12166"/>
                  <a:pt x="153066" y="12672"/>
                </a:cubicBezTo>
                <a:lnTo>
                  <a:pt x="153549" y="13684"/>
                </a:lnTo>
                <a:cubicBezTo>
                  <a:pt x="154032" y="13684"/>
                  <a:pt x="154515" y="12672"/>
                  <a:pt x="154515" y="12672"/>
                </a:cubicBezTo>
                <a:cubicBezTo>
                  <a:pt x="154998" y="12672"/>
                  <a:pt x="155481" y="13684"/>
                  <a:pt x="155481" y="13684"/>
                </a:cubicBezTo>
                <a:cubicBezTo>
                  <a:pt x="155963" y="14190"/>
                  <a:pt x="156446" y="13178"/>
                  <a:pt x="156446" y="13178"/>
                </a:cubicBezTo>
                <a:cubicBezTo>
                  <a:pt x="156446" y="12672"/>
                  <a:pt x="155963" y="12166"/>
                  <a:pt x="155963" y="12166"/>
                </a:cubicBezTo>
                <a:cubicBezTo>
                  <a:pt x="155481" y="11659"/>
                  <a:pt x="155481" y="11153"/>
                  <a:pt x="154998" y="10643"/>
                </a:cubicBezTo>
                <a:cubicBezTo>
                  <a:pt x="154515" y="10643"/>
                  <a:pt x="154515" y="10136"/>
                  <a:pt x="154032" y="9630"/>
                </a:cubicBezTo>
                <a:lnTo>
                  <a:pt x="153549" y="8618"/>
                </a:lnTo>
                <a:cubicBezTo>
                  <a:pt x="153549" y="8112"/>
                  <a:pt x="154515" y="8112"/>
                  <a:pt x="154515" y="7606"/>
                </a:cubicBezTo>
                <a:cubicBezTo>
                  <a:pt x="154515" y="8112"/>
                  <a:pt x="154998" y="8618"/>
                  <a:pt x="155481" y="8618"/>
                </a:cubicBezTo>
                <a:cubicBezTo>
                  <a:pt x="155481" y="9124"/>
                  <a:pt x="155963" y="10136"/>
                  <a:pt x="155963" y="10136"/>
                </a:cubicBezTo>
                <a:cubicBezTo>
                  <a:pt x="156446" y="10136"/>
                  <a:pt x="156929" y="9124"/>
                  <a:pt x="156929" y="9124"/>
                </a:cubicBezTo>
                <a:cubicBezTo>
                  <a:pt x="157412" y="8618"/>
                  <a:pt x="157895" y="8618"/>
                  <a:pt x="158378" y="8112"/>
                </a:cubicBezTo>
                <a:cubicBezTo>
                  <a:pt x="158378" y="8618"/>
                  <a:pt x="159343" y="9124"/>
                  <a:pt x="158861" y="9124"/>
                </a:cubicBezTo>
                <a:cubicBezTo>
                  <a:pt x="158861" y="9630"/>
                  <a:pt x="158378" y="10136"/>
                  <a:pt x="157895" y="10136"/>
                </a:cubicBezTo>
                <a:cubicBezTo>
                  <a:pt x="157895" y="10136"/>
                  <a:pt x="156929" y="10643"/>
                  <a:pt x="156929" y="11153"/>
                </a:cubicBezTo>
                <a:cubicBezTo>
                  <a:pt x="156929" y="11153"/>
                  <a:pt x="157412" y="11659"/>
                  <a:pt x="157895" y="12166"/>
                </a:cubicBezTo>
                <a:cubicBezTo>
                  <a:pt x="157895" y="12672"/>
                  <a:pt x="158378" y="13178"/>
                  <a:pt x="158378" y="13178"/>
                </a:cubicBezTo>
                <a:cubicBezTo>
                  <a:pt x="158861" y="13684"/>
                  <a:pt x="158861" y="14190"/>
                  <a:pt x="159343" y="14701"/>
                </a:cubicBezTo>
                <a:cubicBezTo>
                  <a:pt x="159826" y="14701"/>
                  <a:pt x="159826" y="15207"/>
                  <a:pt x="160309" y="15713"/>
                </a:cubicBezTo>
                <a:lnTo>
                  <a:pt x="160792" y="16725"/>
                </a:lnTo>
                <a:cubicBezTo>
                  <a:pt x="161275" y="16725"/>
                  <a:pt x="162241" y="15713"/>
                  <a:pt x="162241" y="15713"/>
                </a:cubicBezTo>
                <a:lnTo>
                  <a:pt x="161275" y="14701"/>
                </a:lnTo>
                <a:cubicBezTo>
                  <a:pt x="160792" y="14190"/>
                  <a:pt x="160792" y="14190"/>
                  <a:pt x="160309" y="13684"/>
                </a:cubicBezTo>
                <a:cubicBezTo>
                  <a:pt x="159826" y="12672"/>
                  <a:pt x="159343" y="12166"/>
                  <a:pt x="158861" y="11153"/>
                </a:cubicBezTo>
                <a:cubicBezTo>
                  <a:pt x="159343" y="10643"/>
                  <a:pt x="160309" y="10136"/>
                  <a:pt x="160792" y="9630"/>
                </a:cubicBezTo>
                <a:cubicBezTo>
                  <a:pt x="161275" y="9630"/>
                  <a:pt x="161275" y="10643"/>
                  <a:pt x="161758" y="10643"/>
                </a:cubicBezTo>
                <a:cubicBezTo>
                  <a:pt x="162241" y="10643"/>
                  <a:pt x="162723" y="9630"/>
                  <a:pt x="162723" y="9630"/>
                </a:cubicBezTo>
                <a:cubicBezTo>
                  <a:pt x="163206" y="10136"/>
                  <a:pt x="163206" y="11153"/>
                  <a:pt x="163689" y="11153"/>
                </a:cubicBezTo>
                <a:cubicBezTo>
                  <a:pt x="164172" y="11153"/>
                  <a:pt x="164655" y="10136"/>
                  <a:pt x="164655" y="10136"/>
                </a:cubicBezTo>
                <a:cubicBezTo>
                  <a:pt x="165138" y="10136"/>
                  <a:pt x="165138" y="11153"/>
                  <a:pt x="165621" y="11153"/>
                </a:cubicBezTo>
                <a:lnTo>
                  <a:pt x="166586" y="10643"/>
                </a:lnTo>
                <a:cubicBezTo>
                  <a:pt x="166586" y="10136"/>
                  <a:pt x="165621" y="9630"/>
                  <a:pt x="165621" y="9124"/>
                </a:cubicBezTo>
                <a:lnTo>
                  <a:pt x="167069" y="8618"/>
                </a:lnTo>
                <a:cubicBezTo>
                  <a:pt x="167069" y="8618"/>
                  <a:pt x="167552" y="9124"/>
                  <a:pt x="167552" y="9630"/>
                </a:cubicBezTo>
                <a:cubicBezTo>
                  <a:pt x="168035" y="9630"/>
                  <a:pt x="168035" y="10643"/>
                  <a:pt x="168518" y="10643"/>
                </a:cubicBezTo>
                <a:cubicBezTo>
                  <a:pt x="168035" y="11153"/>
                  <a:pt x="167069" y="11659"/>
                  <a:pt x="166586" y="12166"/>
                </a:cubicBezTo>
                <a:cubicBezTo>
                  <a:pt x="167069" y="13178"/>
                  <a:pt x="167552" y="13684"/>
                  <a:pt x="168035" y="14701"/>
                </a:cubicBezTo>
                <a:cubicBezTo>
                  <a:pt x="169001" y="14190"/>
                  <a:pt x="169483" y="13684"/>
                  <a:pt x="169966" y="13178"/>
                </a:cubicBezTo>
                <a:cubicBezTo>
                  <a:pt x="169483" y="12166"/>
                  <a:pt x="169001" y="11659"/>
                  <a:pt x="168518" y="10643"/>
                </a:cubicBezTo>
                <a:lnTo>
                  <a:pt x="169483" y="9630"/>
                </a:lnTo>
                <a:cubicBezTo>
                  <a:pt x="169966" y="9630"/>
                  <a:pt x="170449" y="10643"/>
                  <a:pt x="170449" y="11153"/>
                </a:cubicBezTo>
                <a:cubicBezTo>
                  <a:pt x="170932" y="11153"/>
                  <a:pt x="170932" y="11659"/>
                  <a:pt x="171415" y="12166"/>
                </a:cubicBezTo>
                <a:lnTo>
                  <a:pt x="171898" y="13178"/>
                </a:lnTo>
                <a:cubicBezTo>
                  <a:pt x="172381" y="13178"/>
                  <a:pt x="172863" y="12166"/>
                  <a:pt x="173346" y="12166"/>
                </a:cubicBezTo>
                <a:cubicBezTo>
                  <a:pt x="173346" y="12166"/>
                  <a:pt x="173829" y="13178"/>
                  <a:pt x="173829" y="13684"/>
                </a:cubicBezTo>
                <a:lnTo>
                  <a:pt x="172863" y="14190"/>
                </a:lnTo>
                <a:cubicBezTo>
                  <a:pt x="172863" y="14701"/>
                  <a:pt x="173829" y="15207"/>
                  <a:pt x="173829" y="15713"/>
                </a:cubicBezTo>
                <a:cubicBezTo>
                  <a:pt x="173829" y="15713"/>
                  <a:pt x="174312" y="16725"/>
                  <a:pt x="174795" y="16725"/>
                </a:cubicBezTo>
                <a:cubicBezTo>
                  <a:pt x="174795" y="16725"/>
                  <a:pt x="175278" y="15713"/>
                  <a:pt x="175761" y="15713"/>
                </a:cubicBezTo>
                <a:cubicBezTo>
                  <a:pt x="175761" y="15207"/>
                  <a:pt x="174795" y="14701"/>
                  <a:pt x="174795" y="14701"/>
                </a:cubicBezTo>
                <a:cubicBezTo>
                  <a:pt x="174795" y="14190"/>
                  <a:pt x="175761" y="14190"/>
                  <a:pt x="175761" y="13684"/>
                </a:cubicBezTo>
                <a:cubicBezTo>
                  <a:pt x="176243" y="13178"/>
                  <a:pt x="176726" y="13178"/>
                  <a:pt x="177209" y="12672"/>
                </a:cubicBezTo>
                <a:cubicBezTo>
                  <a:pt x="177209" y="12672"/>
                  <a:pt x="176243" y="12166"/>
                  <a:pt x="176243" y="11659"/>
                </a:cubicBezTo>
                <a:lnTo>
                  <a:pt x="175278" y="12672"/>
                </a:lnTo>
                <a:cubicBezTo>
                  <a:pt x="174795" y="12672"/>
                  <a:pt x="174312" y="11659"/>
                  <a:pt x="174312" y="11659"/>
                </a:cubicBezTo>
                <a:cubicBezTo>
                  <a:pt x="173829" y="11153"/>
                  <a:pt x="173829" y="10643"/>
                  <a:pt x="173346" y="10136"/>
                </a:cubicBezTo>
                <a:cubicBezTo>
                  <a:pt x="173346" y="10136"/>
                  <a:pt x="172863" y="9630"/>
                  <a:pt x="172381" y="9124"/>
                </a:cubicBezTo>
                <a:cubicBezTo>
                  <a:pt x="172381" y="9124"/>
                  <a:pt x="171898" y="8618"/>
                  <a:pt x="171898" y="8112"/>
                </a:cubicBezTo>
                <a:cubicBezTo>
                  <a:pt x="171898" y="7606"/>
                  <a:pt x="170932" y="7095"/>
                  <a:pt x="170932" y="7095"/>
                </a:cubicBezTo>
                <a:cubicBezTo>
                  <a:pt x="170932" y="6589"/>
                  <a:pt x="171898" y="6083"/>
                  <a:pt x="171898" y="6083"/>
                </a:cubicBezTo>
                <a:lnTo>
                  <a:pt x="172863" y="7095"/>
                </a:lnTo>
                <a:cubicBezTo>
                  <a:pt x="173346" y="7095"/>
                  <a:pt x="173829" y="6589"/>
                  <a:pt x="173829" y="6589"/>
                </a:cubicBezTo>
                <a:cubicBezTo>
                  <a:pt x="174312" y="6589"/>
                  <a:pt x="174312" y="7606"/>
                  <a:pt x="174795" y="7606"/>
                </a:cubicBezTo>
                <a:lnTo>
                  <a:pt x="175761" y="6589"/>
                </a:lnTo>
                <a:lnTo>
                  <a:pt x="176726" y="5577"/>
                </a:lnTo>
                <a:cubicBezTo>
                  <a:pt x="177209" y="6083"/>
                  <a:pt x="177692" y="6589"/>
                  <a:pt x="177692" y="7095"/>
                </a:cubicBezTo>
                <a:cubicBezTo>
                  <a:pt x="178175" y="7095"/>
                  <a:pt x="178175" y="7606"/>
                  <a:pt x="178658" y="8112"/>
                </a:cubicBezTo>
                <a:cubicBezTo>
                  <a:pt x="179141" y="8618"/>
                  <a:pt x="179623" y="9630"/>
                  <a:pt x="180106" y="10136"/>
                </a:cubicBezTo>
                <a:cubicBezTo>
                  <a:pt x="180589" y="11153"/>
                  <a:pt x="181555" y="11659"/>
                  <a:pt x="182038" y="12672"/>
                </a:cubicBezTo>
                <a:cubicBezTo>
                  <a:pt x="182038" y="12672"/>
                  <a:pt x="182521" y="13178"/>
                  <a:pt x="182521" y="13684"/>
                </a:cubicBezTo>
                <a:cubicBezTo>
                  <a:pt x="183003" y="14190"/>
                  <a:pt x="183486" y="14190"/>
                  <a:pt x="183486" y="14701"/>
                </a:cubicBezTo>
                <a:cubicBezTo>
                  <a:pt x="183486" y="15207"/>
                  <a:pt x="184452" y="15713"/>
                  <a:pt x="184452" y="15713"/>
                </a:cubicBezTo>
                <a:cubicBezTo>
                  <a:pt x="184452" y="16219"/>
                  <a:pt x="183486" y="16725"/>
                  <a:pt x="183486" y="16725"/>
                </a:cubicBezTo>
                <a:cubicBezTo>
                  <a:pt x="183003" y="17236"/>
                  <a:pt x="183969" y="17742"/>
                  <a:pt x="183969" y="17742"/>
                </a:cubicBezTo>
                <a:cubicBezTo>
                  <a:pt x="183969" y="17742"/>
                  <a:pt x="185418" y="17236"/>
                  <a:pt x="184935" y="17236"/>
                </a:cubicBezTo>
                <a:cubicBezTo>
                  <a:pt x="184935" y="16725"/>
                  <a:pt x="184452" y="16219"/>
                  <a:pt x="184452" y="15713"/>
                </a:cubicBezTo>
                <a:lnTo>
                  <a:pt x="185418" y="15207"/>
                </a:lnTo>
                <a:cubicBezTo>
                  <a:pt x="185418" y="14701"/>
                  <a:pt x="184935" y="14190"/>
                  <a:pt x="184452" y="14190"/>
                </a:cubicBezTo>
                <a:cubicBezTo>
                  <a:pt x="184452" y="13684"/>
                  <a:pt x="183969" y="13178"/>
                  <a:pt x="183969" y="12672"/>
                </a:cubicBezTo>
                <a:cubicBezTo>
                  <a:pt x="183969" y="12672"/>
                  <a:pt x="184452" y="12166"/>
                  <a:pt x="184935" y="12166"/>
                </a:cubicBezTo>
                <a:cubicBezTo>
                  <a:pt x="184935" y="11659"/>
                  <a:pt x="185901" y="11153"/>
                  <a:pt x="185901" y="11153"/>
                </a:cubicBezTo>
                <a:lnTo>
                  <a:pt x="184935" y="10136"/>
                </a:lnTo>
                <a:cubicBezTo>
                  <a:pt x="184935" y="9630"/>
                  <a:pt x="185901" y="9124"/>
                  <a:pt x="186383" y="9124"/>
                </a:cubicBezTo>
                <a:cubicBezTo>
                  <a:pt x="186383" y="8618"/>
                  <a:pt x="186866" y="8618"/>
                  <a:pt x="187349" y="8112"/>
                </a:cubicBezTo>
                <a:cubicBezTo>
                  <a:pt x="187349" y="8112"/>
                  <a:pt x="186383" y="7606"/>
                  <a:pt x="186383" y="7095"/>
                </a:cubicBezTo>
                <a:lnTo>
                  <a:pt x="187349" y="6083"/>
                </a:lnTo>
                <a:cubicBezTo>
                  <a:pt x="187832" y="6083"/>
                  <a:pt x="188315" y="7095"/>
                  <a:pt x="188315" y="7606"/>
                </a:cubicBezTo>
                <a:cubicBezTo>
                  <a:pt x="188315" y="7606"/>
                  <a:pt x="189281" y="8112"/>
                  <a:pt x="189281" y="8618"/>
                </a:cubicBezTo>
                <a:cubicBezTo>
                  <a:pt x="189281" y="8618"/>
                  <a:pt x="187832" y="9124"/>
                  <a:pt x="188315" y="9124"/>
                </a:cubicBezTo>
                <a:cubicBezTo>
                  <a:pt x="188315" y="9630"/>
                  <a:pt x="188798" y="10136"/>
                  <a:pt x="188798" y="10643"/>
                </a:cubicBezTo>
                <a:cubicBezTo>
                  <a:pt x="189281" y="11153"/>
                  <a:pt x="189764" y="12166"/>
                  <a:pt x="190729" y="12672"/>
                </a:cubicBezTo>
                <a:cubicBezTo>
                  <a:pt x="190729" y="12166"/>
                  <a:pt x="191695" y="12166"/>
                  <a:pt x="191695" y="11659"/>
                </a:cubicBezTo>
                <a:cubicBezTo>
                  <a:pt x="191695" y="11659"/>
                  <a:pt x="190729" y="11153"/>
                  <a:pt x="190729" y="10643"/>
                </a:cubicBezTo>
                <a:lnTo>
                  <a:pt x="191695" y="10136"/>
                </a:lnTo>
                <a:cubicBezTo>
                  <a:pt x="192178" y="9630"/>
                  <a:pt x="192661" y="11153"/>
                  <a:pt x="192661" y="11153"/>
                </a:cubicBezTo>
                <a:cubicBezTo>
                  <a:pt x="192661" y="11153"/>
                  <a:pt x="193144" y="12166"/>
                  <a:pt x="193626" y="12166"/>
                </a:cubicBezTo>
                <a:cubicBezTo>
                  <a:pt x="193626" y="12166"/>
                  <a:pt x="194592" y="11659"/>
                  <a:pt x="194592" y="11153"/>
                </a:cubicBezTo>
                <a:lnTo>
                  <a:pt x="193626" y="10136"/>
                </a:lnTo>
                <a:cubicBezTo>
                  <a:pt x="193626" y="9630"/>
                  <a:pt x="194592" y="9630"/>
                  <a:pt x="195075" y="9124"/>
                </a:cubicBezTo>
                <a:cubicBezTo>
                  <a:pt x="195075" y="9124"/>
                  <a:pt x="194109" y="8618"/>
                  <a:pt x="194109" y="8112"/>
                </a:cubicBezTo>
                <a:cubicBezTo>
                  <a:pt x="194109" y="7606"/>
                  <a:pt x="195075" y="7606"/>
                  <a:pt x="195075" y="7095"/>
                </a:cubicBezTo>
                <a:cubicBezTo>
                  <a:pt x="196041" y="6589"/>
                  <a:pt x="196524" y="6083"/>
                  <a:pt x="197489" y="5577"/>
                </a:cubicBezTo>
                <a:cubicBezTo>
                  <a:pt x="197972" y="6083"/>
                  <a:pt x="198455" y="7095"/>
                  <a:pt x="198938" y="7606"/>
                </a:cubicBezTo>
                <a:cubicBezTo>
                  <a:pt x="199421" y="8112"/>
                  <a:pt x="199421" y="8618"/>
                  <a:pt x="199904" y="9124"/>
                </a:cubicBezTo>
                <a:cubicBezTo>
                  <a:pt x="199904" y="9124"/>
                  <a:pt x="200387" y="9630"/>
                  <a:pt x="200387" y="10136"/>
                </a:cubicBezTo>
                <a:cubicBezTo>
                  <a:pt x="200387" y="10136"/>
                  <a:pt x="199421" y="10643"/>
                  <a:pt x="199421" y="11153"/>
                </a:cubicBezTo>
                <a:cubicBezTo>
                  <a:pt x="199421" y="11153"/>
                  <a:pt x="200387" y="11659"/>
                  <a:pt x="200387" y="12166"/>
                </a:cubicBezTo>
                <a:cubicBezTo>
                  <a:pt x="200387" y="12672"/>
                  <a:pt x="200869" y="13178"/>
                  <a:pt x="201352" y="13178"/>
                </a:cubicBezTo>
                <a:cubicBezTo>
                  <a:pt x="201352" y="13684"/>
                  <a:pt x="201835" y="14190"/>
                  <a:pt x="201835" y="14190"/>
                </a:cubicBezTo>
                <a:cubicBezTo>
                  <a:pt x="201835" y="14701"/>
                  <a:pt x="200869" y="15207"/>
                  <a:pt x="200869" y="15207"/>
                </a:cubicBezTo>
                <a:cubicBezTo>
                  <a:pt x="200869" y="15207"/>
                  <a:pt x="201352" y="16219"/>
                  <a:pt x="201835" y="16219"/>
                </a:cubicBezTo>
                <a:lnTo>
                  <a:pt x="202801" y="15713"/>
                </a:lnTo>
                <a:cubicBezTo>
                  <a:pt x="202801" y="15207"/>
                  <a:pt x="201835" y="14701"/>
                  <a:pt x="201835" y="14190"/>
                </a:cubicBezTo>
                <a:lnTo>
                  <a:pt x="202801" y="13684"/>
                </a:lnTo>
                <a:cubicBezTo>
                  <a:pt x="203284" y="13178"/>
                  <a:pt x="203767" y="12672"/>
                  <a:pt x="204250" y="12672"/>
                </a:cubicBezTo>
                <a:cubicBezTo>
                  <a:pt x="204250" y="12672"/>
                  <a:pt x="205215" y="12166"/>
                  <a:pt x="205215" y="11659"/>
                </a:cubicBezTo>
                <a:lnTo>
                  <a:pt x="204250" y="10643"/>
                </a:lnTo>
                <a:lnTo>
                  <a:pt x="205215" y="9630"/>
                </a:lnTo>
                <a:cubicBezTo>
                  <a:pt x="205698" y="9630"/>
                  <a:pt x="206664" y="9124"/>
                  <a:pt x="206664" y="9124"/>
                </a:cubicBezTo>
                <a:cubicBezTo>
                  <a:pt x="206664" y="8618"/>
                  <a:pt x="205698" y="8112"/>
                  <a:pt x="205698" y="7606"/>
                </a:cubicBezTo>
                <a:lnTo>
                  <a:pt x="206664" y="7095"/>
                </a:lnTo>
                <a:cubicBezTo>
                  <a:pt x="206664" y="6589"/>
                  <a:pt x="205698" y="6083"/>
                  <a:pt x="206181" y="5577"/>
                </a:cubicBezTo>
                <a:lnTo>
                  <a:pt x="207147" y="5070"/>
                </a:lnTo>
                <a:cubicBezTo>
                  <a:pt x="207147" y="5070"/>
                  <a:pt x="207630" y="4054"/>
                  <a:pt x="208112" y="4054"/>
                </a:cubicBezTo>
                <a:cubicBezTo>
                  <a:pt x="208595" y="4054"/>
                  <a:pt x="208595" y="5070"/>
                  <a:pt x="209078" y="5070"/>
                </a:cubicBezTo>
                <a:lnTo>
                  <a:pt x="207630" y="6083"/>
                </a:lnTo>
                <a:cubicBezTo>
                  <a:pt x="207630" y="6589"/>
                  <a:pt x="208595" y="7095"/>
                  <a:pt x="208595" y="7095"/>
                </a:cubicBezTo>
                <a:cubicBezTo>
                  <a:pt x="208595" y="7606"/>
                  <a:pt x="207630" y="7606"/>
                  <a:pt x="207630" y="8112"/>
                </a:cubicBezTo>
                <a:lnTo>
                  <a:pt x="208595" y="9124"/>
                </a:lnTo>
                <a:cubicBezTo>
                  <a:pt x="208595" y="9124"/>
                  <a:pt x="209561" y="8618"/>
                  <a:pt x="209561" y="8112"/>
                </a:cubicBezTo>
                <a:lnTo>
                  <a:pt x="208595" y="7095"/>
                </a:lnTo>
                <a:lnTo>
                  <a:pt x="209561" y="6083"/>
                </a:lnTo>
                <a:cubicBezTo>
                  <a:pt x="210044" y="6589"/>
                  <a:pt x="210527" y="7606"/>
                  <a:pt x="210527" y="7606"/>
                </a:cubicBezTo>
                <a:cubicBezTo>
                  <a:pt x="211010" y="7606"/>
                  <a:pt x="211493" y="6589"/>
                  <a:pt x="211493" y="6589"/>
                </a:cubicBezTo>
                <a:cubicBezTo>
                  <a:pt x="211975" y="6589"/>
                  <a:pt x="211975" y="7606"/>
                  <a:pt x="212458" y="7606"/>
                </a:cubicBezTo>
                <a:cubicBezTo>
                  <a:pt x="212941" y="7606"/>
                  <a:pt x="213424" y="6589"/>
                  <a:pt x="213424" y="7095"/>
                </a:cubicBezTo>
                <a:cubicBezTo>
                  <a:pt x="213907" y="7095"/>
                  <a:pt x="214390" y="7606"/>
                  <a:pt x="214390" y="8112"/>
                </a:cubicBezTo>
                <a:lnTo>
                  <a:pt x="213424" y="8618"/>
                </a:lnTo>
                <a:cubicBezTo>
                  <a:pt x="213424" y="9124"/>
                  <a:pt x="214390" y="9630"/>
                  <a:pt x="213907" y="10136"/>
                </a:cubicBezTo>
                <a:lnTo>
                  <a:pt x="212941" y="10643"/>
                </a:lnTo>
                <a:cubicBezTo>
                  <a:pt x="212941" y="11153"/>
                  <a:pt x="213907" y="11659"/>
                  <a:pt x="213907" y="12166"/>
                </a:cubicBezTo>
                <a:lnTo>
                  <a:pt x="214873" y="11153"/>
                </a:lnTo>
                <a:lnTo>
                  <a:pt x="215838" y="12166"/>
                </a:lnTo>
                <a:cubicBezTo>
                  <a:pt x="215838" y="12672"/>
                  <a:pt x="216321" y="13178"/>
                  <a:pt x="216804" y="13178"/>
                </a:cubicBezTo>
                <a:cubicBezTo>
                  <a:pt x="216804" y="13684"/>
                  <a:pt x="215355" y="14190"/>
                  <a:pt x="215355" y="14190"/>
                </a:cubicBezTo>
                <a:lnTo>
                  <a:pt x="216321" y="15207"/>
                </a:lnTo>
                <a:lnTo>
                  <a:pt x="217287" y="14701"/>
                </a:lnTo>
                <a:cubicBezTo>
                  <a:pt x="217770" y="14701"/>
                  <a:pt x="218253" y="15713"/>
                  <a:pt x="218253" y="15713"/>
                </a:cubicBezTo>
                <a:cubicBezTo>
                  <a:pt x="218735" y="16219"/>
                  <a:pt x="218735" y="16219"/>
                  <a:pt x="219218" y="16725"/>
                </a:cubicBezTo>
                <a:cubicBezTo>
                  <a:pt x="219218" y="17236"/>
                  <a:pt x="219701" y="17742"/>
                  <a:pt x="219701" y="17742"/>
                </a:cubicBezTo>
                <a:cubicBezTo>
                  <a:pt x="219701" y="18248"/>
                  <a:pt x="218735" y="18248"/>
                  <a:pt x="218735" y="18754"/>
                </a:cubicBezTo>
                <a:cubicBezTo>
                  <a:pt x="218735" y="19261"/>
                  <a:pt x="219701" y="19767"/>
                  <a:pt x="219701" y="19767"/>
                </a:cubicBezTo>
                <a:lnTo>
                  <a:pt x="220667" y="19261"/>
                </a:lnTo>
                <a:cubicBezTo>
                  <a:pt x="220667" y="18754"/>
                  <a:pt x="219701" y="18248"/>
                  <a:pt x="219701" y="17742"/>
                </a:cubicBezTo>
                <a:lnTo>
                  <a:pt x="221150" y="17236"/>
                </a:lnTo>
                <a:cubicBezTo>
                  <a:pt x="220667" y="16725"/>
                  <a:pt x="220184" y="16219"/>
                  <a:pt x="220184" y="15713"/>
                </a:cubicBezTo>
                <a:cubicBezTo>
                  <a:pt x="219701" y="15713"/>
                  <a:pt x="219701" y="15207"/>
                  <a:pt x="219218" y="14701"/>
                </a:cubicBezTo>
                <a:lnTo>
                  <a:pt x="218253" y="13684"/>
                </a:lnTo>
                <a:cubicBezTo>
                  <a:pt x="218735" y="13684"/>
                  <a:pt x="219218" y="12672"/>
                  <a:pt x="219701" y="12672"/>
                </a:cubicBezTo>
                <a:cubicBezTo>
                  <a:pt x="219701" y="12672"/>
                  <a:pt x="220184" y="12166"/>
                  <a:pt x="220667" y="12166"/>
                </a:cubicBezTo>
                <a:cubicBezTo>
                  <a:pt x="220184" y="11659"/>
                  <a:pt x="220184" y="11153"/>
                  <a:pt x="219701" y="10643"/>
                </a:cubicBezTo>
                <a:cubicBezTo>
                  <a:pt x="219701" y="10643"/>
                  <a:pt x="219218" y="10136"/>
                  <a:pt x="219218" y="9630"/>
                </a:cubicBezTo>
                <a:cubicBezTo>
                  <a:pt x="218735" y="9630"/>
                  <a:pt x="218253" y="8618"/>
                  <a:pt x="218253" y="8618"/>
                </a:cubicBezTo>
                <a:lnTo>
                  <a:pt x="219218" y="7606"/>
                </a:lnTo>
                <a:cubicBezTo>
                  <a:pt x="219218" y="7606"/>
                  <a:pt x="219701" y="8618"/>
                  <a:pt x="220184" y="8618"/>
                </a:cubicBezTo>
                <a:cubicBezTo>
                  <a:pt x="220667" y="9630"/>
                  <a:pt x="221150" y="10136"/>
                  <a:pt x="221633" y="11153"/>
                </a:cubicBezTo>
                <a:cubicBezTo>
                  <a:pt x="221633" y="11659"/>
                  <a:pt x="222598" y="11659"/>
                  <a:pt x="222598" y="12166"/>
                </a:cubicBezTo>
                <a:cubicBezTo>
                  <a:pt x="222598" y="12672"/>
                  <a:pt x="221633" y="12672"/>
                  <a:pt x="221633" y="13178"/>
                </a:cubicBezTo>
                <a:lnTo>
                  <a:pt x="222115" y="14190"/>
                </a:lnTo>
                <a:cubicBezTo>
                  <a:pt x="222115" y="14190"/>
                  <a:pt x="223081" y="13178"/>
                  <a:pt x="223564" y="13178"/>
                </a:cubicBezTo>
                <a:lnTo>
                  <a:pt x="224047" y="14190"/>
                </a:lnTo>
                <a:cubicBezTo>
                  <a:pt x="224047" y="14701"/>
                  <a:pt x="223081" y="15207"/>
                  <a:pt x="223081" y="15207"/>
                </a:cubicBezTo>
                <a:cubicBezTo>
                  <a:pt x="223081" y="15713"/>
                  <a:pt x="224047" y="16219"/>
                  <a:pt x="224047" y="16219"/>
                </a:cubicBezTo>
                <a:cubicBezTo>
                  <a:pt x="224047" y="16219"/>
                  <a:pt x="224530" y="15713"/>
                  <a:pt x="225012" y="15713"/>
                </a:cubicBezTo>
                <a:cubicBezTo>
                  <a:pt x="225012" y="15207"/>
                  <a:pt x="225978" y="14701"/>
                  <a:pt x="225978" y="14701"/>
                </a:cubicBezTo>
                <a:lnTo>
                  <a:pt x="225495" y="13684"/>
                </a:lnTo>
                <a:cubicBezTo>
                  <a:pt x="225012" y="13178"/>
                  <a:pt x="224530" y="12672"/>
                  <a:pt x="224530" y="12672"/>
                </a:cubicBezTo>
                <a:cubicBezTo>
                  <a:pt x="224047" y="12166"/>
                  <a:pt x="224047" y="11659"/>
                  <a:pt x="223564" y="11153"/>
                </a:cubicBezTo>
                <a:lnTo>
                  <a:pt x="224530" y="10643"/>
                </a:lnTo>
                <a:cubicBezTo>
                  <a:pt x="225012" y="10136"/>
                  <a:pt x="224047" y="9630"/>
                  <a:pt x="224047" y="9124"/>
                </a:cubicBezTo>
                <a:lnTo>
                  <a:pt x="225012" y="8618"/>
                </a:lnTo>
                <a:cubicBezTo>
                  <a:pt x="225012" y="8618"/>
                  <a:pt x="225495" y="9630"/>
                  <a:pt x="225978" y="9630"/>
                </a:cubicBezTo>
                <a:cubicBezTo>
                  <a:pt x="225978" y="10136"/>
                  <a:pt x="226461" y="10136"/>
                  <a:pt x="226461" y="10643"/>
                </a:cubicBezTo>
                <a:cubicBezTo>
                  <a:pt x="226944" y="11153"/>
                  <a:pt x="226944" y="11659"/>
                  <a:pt x="227427" y="11659"/>
                </a:cubicBezTo>
                <a:cubicBezTo>
                  <a:pt x="227427" y="12166"/>
                  <a:pt x="228392" y="12672"/>
                  <a:pt x="228392" y="13178"/>
                </a:cubicBezTo>
                <a:lnTo>
                  <a:pt x="226944" y="13684"/>
                </a:lnTo>
                <a:cubicBezTo>
                  <a:pt x="227427" y="14190"/>
                  <a:pt x="227910" y="14701"/>
                  <a:pt x="227910" y="15207"/>
                </a:cubicBezTo>
                <a:cubicBezTo>
                  <a:pt x="228392" y="15207"/>
                  <a:pt x="228392" y="15713"/>
                  <a:pt x="228875" y="16219"/>
                </a:cubicBezTo>
                <a:cubicBezTo>
                  <a:pt x="228875" y="16219"/>
                  <a:pt x="229358" y="17236"/>
                  <a:pt x="229841" y="17236"/>
                </a:cubicBezTo>
                <a:lnTo>
                  <a:pt x="230807" y="16219"/>
                </a:lnTo>
                <a:lnTo>
                  <a:pt x="231772" y="15713"/>
                </a:lnTo>
                <a:cubicBezTo>
                  <a:pt x="231772" y="15713"/>
                  <a:pt x="232255" y="16725"/>
                  <a:pt x="232738" y="16725"/>
                </a:cubicBezTo>
                <a:cubicBezTo>
                  <a:pt x="232738" y="17236"/>
                  <a:pt x="233221" y="17236"/>
                  <a:pt x="233221" y="17742"/>
                </a:cubicBezTo>
                <a:cubicBezTo>
                  <a:pt x="233704" y="17742"/>
                  <a:pt x="234670" y="17236"/>
                  <a:pt x="234670" y="16725"/>
                </a:cubicBezTo>
                <a:cubicBezTo>
                  <a:pt x="234670" y="16725"/>
                  <a:pt x="233704" y="16219"/>
                  <a:pt x="233704" y="15713"/>
                </a:cubicBezTo>
                <a:cubicBezTo>
                  <a:pt x="233221" y="15207"/>
                  <a:pt x="233221" y="15207"/>
                  <a:pt x="232738" y="14701"/>
                </a:cubicBezTo>
                <a:lnTo>
                  <a:pt x="232255" y="13684"/>
                </a:lnTo>
                <a:cubicBezTo>
                  <a:pt x="232255" y="13178"/>
                  <a:pt x="232738" y="12672"/>
                  <a:pt x="233221" y="12672"/>
                </a:cubicBezTo>
                <a:cubicBezTo>
                  <a:pt x="233221" y="12672"/>
                  <a:pt x="233704" y="11659"/>
                  <a:pt x="234187" y="11659"/>
                </a:cubicBezTo>
                <a:cubicBezTo>
                  <a:pt x="234187" y="11659"/>
                  <a:pt x="234670" y="12672"/>
                  <a:pt x="235152" y="12672"/>
                </a:cubicBezTo>
                <a:cubicBezTo>
                  <a:pt x="235152" y="13178"/>
                  <a:pt x="236118" y="12166"/>
                  <a:pt x="236118" y="12166"/>
                </a:cubicBezTo>
                <a:cubicBezTo>
                  <a:pt x="236601" y="11659"/>
                  <a:pt x="237084" y="11659"/>
                  <a:pt x="237084" y="11153"/>
                </a:cubicBezTo>
                <a:lnTo>
                  <a:pt x="236118" y="10136"/>
                </a:lnTo>
                <a:cubicBezTo>
                  <a:pt x="236601" y="9630"/>
                  <a:pt x="237567" y="9630"/>
                  <a:pt x="237567" y="9124"/>
                </a:cubicBezTo>
                <a:cubicBezTo>
                  <a:pt x="237567" y="9124"/>
                  <a:pt x="238050" y="8112"/>
                  <a:pt x="238532" y="8112"/>
                </a:cubicBezTo>
                <a:cubicBezTo>
                  <a:pt x="238532" y="8112"/>
                  <a:pt x="239498" y="9124"/>
                  <a:pt x="239498" y="9630"/>
                </a:cubicBezTo>
                <a:lnTo>
                  <a:pt x="238050" y="10136"/>
                </a:lnTo>
                <a:cubicBezTo>
                  <a:pt x="238050" y="10643"/>
                  <a:pt x="239015" y="11153"/>
                  <a:pt x="239015" y="11659"/>
                </a:cubicBezTo>
                <a:lnTo>
                  <a:pt x="238050" y="12166"/>
                </a:lnTo>
                <a:cubicBezTo>
                  <a:pt x="237567" y="12672"/>
                  <a:pt x="237084" y="12672"/>
                  <a:pt x="237084" y="13178"/>
                </a:cubicBezTo>
                <a:cubicBezTo>
                  <a:pt x="237567" y="14190"/>
                  <a:pt x="238050" y="14701"/>
                  <a:pt x="238532" y="15207"/>
                </a:cubicBezTo>
                <a:cubicBezTo>
                  <a:pt x="238532" y="15207"/>
                  <a:pt x="239498" y="15207"/>
                  <a:pt x="239498" y="14701"/>
                </a:cubicBezTo>
                <a:cubicBezTo>
                  <a:pt x="239498" y="14190"/>
                  <a:pt x="239015" y="13684"/>
                  <a:pt x="239015" y="13684"/>
                </a:cubicBezTo>
                <a:cubicBezTo>
                  <a:pt x="239015" y="13178"/>
                  <a:pt x="239981" y="12672"/>
                  <a:pt x="239981" y="12672"/>
                </a:cubicBezTo>
                <a:cubicBezTo>
                  <a:pt x="239981" y="12166"/>
                  <a:pt x="239015" y="11659"/>
                  <a:pt x="239015" y="11659"/>
                </a:cubicBezTo>
                <a:cubicBezTo>
                  <a:pt x="239015" y="11153"/>
                  <a:pt x="239981" y="10643"/>
                  <a:pt x="239981" y="10643"/>
                </a:cubicBezTo>
                <a:cubicBezTo>
                  <a:pt x="240464" y="10136"/>
                  <a:pt x="240947" y="10136"/>
                  <a:pt x="241430" y="9630"/>
                </a:cubicBezTo>
                <a:cubicBezTo>
                  <a:pt x="241430" y="10136"/>
                  <a:pt x="241912" y="10643"/>
                  <a:pt x="241912" y="10643"/>
                </a:cubicBezTo>
                <a:cubicBezTo>
                  <a:pt x="242395" y="11153"/>
                  <a:pt x="242395" y="11659"/>
                  <a:pt x="242878" y="12166"/>
                </a:cubicBezTo>
                <a:lnTo>
                  <a:pt x="243844" y="11153"/>
                </a:lnTo>
                <a:cubicBezTo>
                  <a:pt x="244327" y="11153"/>
                  <a:pt x="244327" y="12166"/>
                  <a:pt x="244810" y="12166"/>
                </a:cubicBezTo>
                <a:cubicBezTo>
                  <a:pt x="245292" y="12166"/>
                  <a:pt x="245775" y="11153"/>
                  <a:pt x="245775" y="11659"/>
                </a:cubicBezTo>
                <a:cubicBezTo>
                  <a:pt x="246258" y="11659"/>
                  <a:pt x="246258" y="12672"/>
                  <a:pt x="246741" y="12672"/>
                </a:cubicBezTo>
                <a:cubicBezTo>
                  <a:pt x="247224" y="12672"/>
                  <a:pt x="247224" y="11659"/>
                  <a:pt x="247707" y="11659"/>
                </a:cubicBezTo>
                <a:cubicBezTo>
                  <a:pt x="248190" y="11659"/>
                  <a:pt x="248190" y="12672"/>
                  <a:pt x="248672" y="12672"/>
                </a:cubicBezTo>
                <a:cubicBezTo>
                  <a:pt x="248672" y="12672"/>
                  <a:pt x="249155" y="12166"/>
                  <a:pt x="249638" y="12166"/>
                </a:cubicBezTo>
                <a:cubicBezTo>
                  <a:pt x="249155" y="11153"/>
                  <a:pt x="248672" y="10643"/>
                  <a:pt x="248190" y="9630"/>
                </a:cubicBezTo>
                <a:cubicBezTo>
                  <a:pt x="247224" y="9124"/>
                  <a:pt x="246741" y="8112"/>
                  <a:pt x="246258" y="7606"/>
                </a:cubicBezTo>
                <a:cubicBezTo>
                  <a:pt x="247224" y="6589"/>
                  <a:pt x="247707" y="6083"/>
                  <a:pt x="248672" y="5577"/>
                </a:cubicBezTo>
                <a:cubicBezTo>
                  <a:pt x="249155" y="6589"/>
                  <a:pt x="249638" y="7095"/>
                  <a:pt x="250121" y="8112"/>
                </a:cubicBezTo>
                <a:cubicBezTo>
                  <a:pt x="250604" y="8112"/>
                  <a:pt x="250604" y="8618"/>
                  <a:pt x="251087" y="9124"/>
                </a:cubicBezTo>
                <a:cubicBezTo>
                  <a:pt x="251087" y="9124"/>
                  <a:pt x="251570" y="10136"/>
                  <a:pt x="252052" y="10136"/>
                </a:cubicBezTo>
                <a:cubicBezTo>
                  <a:pt x="252052" y="10136"/>
                  <a:pt x="252535" y="9630"/>
                  <a:pt x="253018" y="9124"/>
                </a:cubicBezTo>
                <a:lnTo>
                  <a:pt x="253984" y="8618"/>
                </a:lnTo>
                <a:cubicBezTo>
                  <a:pt x="253984" y="8112"/>
                  <a:pt x="253018" y="7606"/>
                  <a:pt x="253018" y="7606"/>
                </a:cubicBezTo>
                <a:cubicBezTo>
                  <a:pt x="253018" y="7095"/>
                  <a:pt x="252052" y="6589"/>
                  <a:pt x="252535" y="6083"/>
                </a:cubicBezTo>
                <a:lnTo>
                  <a:pt x="253501" y="5577"/>
                </a:lnTo>
                <a:lnTo>
                  <a:pt x="253984" y="6589"/>
                </a:lnTo>
                <a:cubicBezTo>
                  <a:pt x="254467" y="7095"/>
                  <a:pt x="254950" y="7095"/>
                  <a:pt x="254950" y="7606"/>
                </a:cubicBezTo>
                <a:cubicBezTo>
                  <a:pt x="255432" y="8112"/>
                  <a:pt x="255915" y="8618"/>
                  <a:pt x="255915" y="8618"/>
                </a:cubicBezTo>
                <a:cubicBezTo>
                  <a:pt x="255915" y="9124"/>
                  <a:pt x="256881" y="9630"/>
                  <a:pt x="256881" y="10136"/>
                </a:cubicBezTo>
                <a:lnTo>
                  <a:pt x="255432" y="10643"/>
                </a:lnTo>
                <a:lnTo>
                  <a:pt x="256398" y="11659"/>
                </a:lnTo>
                <a:cubicBezTo>
                  <a:pt x="256398" y="12166"/>
                  <a:pt x="257364" y="11153"/>
                  <a:pt x="257364" y="11153"/>
                </a:cubicBezTo>
                <a:cubicBezTo>
                  <a:pt x="257847" y="10643"/>
                  <a:pt x="258329" y="10643"/>
                  <a:pt x="258812" y="10136"/>
                </a:cubicBezTo>
                <a:cubicBezTo>
                  <a:pt x="258812" y="10136"/>
                  <a:pt x="259295" y="9630"/>
                  <a:pt x="259778" y="9124"/>
                </a:cubicBezTo>
                <a:lnTo>
                  <a:pt x="260744" y="8618"/>
                </a:lnTo>
                <a:lnTo>
                  <a:pt x="261709" y="9630"/>
                </a:lnTo>
                <a:cubicBezTo>
                  <a:pt x="261227" y="9630"/>
                  <a:pt x="260744" y="10136"/>
                  <a:pt x="260261" y="10643"/>
                </a:cubicBezTo>
                <a:cubicBezTo>
                  <a:pt x="260744" y="10643"/>
                  <a:pt x="261227" y="11153"/>
                  <a:pt x="261227" y="11659"/>
                </a:cubicBezTo>
                <a:lnTo>
                  <a:pt x="260261" y="12166"/>
                </a:lnTo>
                <a:cubicBezTo>
                  <a:pt x="260261" y="12672"/>
                  <a:pt x="259295" y="13178"/>
                  <a:pt x="259295" y="13178"/>
                </a:cubicBezTo>
                <a:cubicBezTo>
                  <a:pt x="259295" y="13684"/>
                  <a:pt x="259778" y="14190"/>
                  <a:pt x="259778" y="14190"/>
                </a:cubicBezTo>
                <a:cubicBezTo>
                  <a:pt x="260744" y="13684"/>
                  <a:pt x="261227" y="13178"/>
                  <a:pt x="262192" y="12672"/>
                </a:cubicBezTo>
                <a:cubicBezTo>
                  <a:pt x="262675" y="12672"/>
                  <a:pt x="262675" y="11659"/>
                  <a:pt x="263158" y="11659"/>
                </a:cubicBezTo>
                <a:cubicBezTo>
                  <a:pt x="263641" y="11659"/>
                  <a:pt x="263641" y="13178"/>
                  <a:pt x="264124" y="13178"/>
                </a:cubicBezTo>
                <a:lnTo>
                  <a:pt x="265089" y="12166"/>
                </a:lnTo>
                <a:cubicBezTo>
                  <a:pt x="265089" y="12672"/>
                  <a:pt x="266055" y="12672"/>
                  <a:pt x="266055" y="13178"/>
                </a:cubicBezTo>
                <a:cubicBezTo>
                  <a:pt x="266055" y="13684"/>
                  <a:pt x="264607" y="13684"/>
                  <a:pt x="265089" y="14190"/>
                </a:cubicBezTo>
                <a:cubicBezTo>
                  <a:pt x="265089" y="14190"/>
                  <a:pt x="265572" y="14701"/>
                  <a:pt x="265572" y="15207"/>
                </a:cubicBezTo>
                <a:cubicBezTo>
                  <a:pt x="266055" y="15713"/>
                  <a:pt x="266055" y="16219"/>
                  <a:pt x="266538" y="16219"/>
                </a:cubicBezTo>
                <a:cubicBezTo>
                  <a:pt x="267021" y="16725"/>
                  <a:pt x="267021" y="17236"/>
                  <a:pt x="267504" y="17236"/>
                </a:cubicBezTo>
                <a:lnTo>
                  <a:pt x="268470" y="16725"/>
                </a:lnTo>
                <a:cubicBezTo>
                  <a:pt x="268470" y="16219"/>
                  <a:pt x="267504" y="15713"/>
                  <a:pt x="267504" y="15713"/>
                </a:cubicBezTo>
                <a:cubicBezTo>
                  <a:pt x="267504" y="15207"/>
                  <a:pt x="266538" y="14701"/>
                  <a:pt x="266538" y="14190"/>
                </a:cubicBezTo>
                <a:cubicBezTo>
                  <a:pt x="267021" y="14190"/>
                  <a:pt x="267987" y="13684"/>
                  <a:pt x="267987" y="13684"/>
                </a:cubicBezTo>
                <a:cubicBezTo>
                  <a:pt x="267987" y="13178"/>
                  <a:pt x="267021" y="12672"/>
                  <a:pt x="267021" y="12166"/>
                </a:cubicBezTo>
                <a:lnTo>
                  <a:pt x="267987" y="11659"/>
                </a:lnTo>
                <a:cubicBezTo>
                  <a:pt x="267987" y="11153"/>
                  <a:pt x="267504" y="10643"/>
                  <a:pt x="267504" y="10136"/>
                </a:cubicBezTo>
                <a:cubicBezTo>
                  <a:pt x="267021" y="10136"/>
                  <a:pt x="266538" y="9630"/>
                  <a:pt x="266538" y="9124"/>
                </a:cubicBezTo>
                <a:cubicBezTo>
                  <a:pt x="267021" y="9124"/>
                  <a:pt x="267021" y="8618"/>
                  <a:pt x="267504" y="8618"/>
                </a:cubicBezTo>
                <a:cubicBezTo>
                  <a:pt x="267987" y="8112"/>
                  <a:pt x="267987" y="9630"/>
                  <a:pt x="268470" y="9630"/>
                </a:cubicBezTo>
                <a:cubicBezTo>
                  <a:pt x="268470" y="9630"/>
                  <a:pt x="268952" y="8618"/>
                  <a:pt x="269435" y="8618"/>
                </a:cubicBezTo>
                <a:cubicBezTo>
                  <a:pt x="269918" y="8618"/>
                  <a:pt x="269918" y="8112"/>
                  <a:pt x="270401" y="7606"/>
                </a:cubicBezTo>
                <a:cubicBezTo>
                  <a:pt x="270401" y="7606"/>
                  <a:pt x="269435" y="7095"/>
                  <a:pt x="269918" y="6589"/>
                </a:cubicBezTo>
                <a:lnTo>
                  <a:pt x="270884" y="5577"/>
                </a:lnTo>
                <a:cubicBezTo>
                  <a:pt x="270884" y="6083"/>
                  <a:pt x="271367" y="6589"/>
                  <a:pt x="271367" y="7095"/>
                </a:cubicBezTo>
                <a:cubicBezTo>
                  <a:pt x="271850" y="7095"/>
                  <a:pt x="272333" y="7606"/>
                  <a:pt x="272333" y="8112"/>
                </a:cubicBezTo>
                <a:cubicBezTo>
                  <a:pt x="272815" y="8618"/>
                  <a:pt x="273298" y="9630"/>
                  <a:pt x="274264" y="10136"/>
                </a:cubicBezTo>
                <a:cubicBezTo>
                  <a:pt x="274747" y="11153"/>
                  <a:pt x="275230" y="11659"/>
                  <a:pt x="275713" y="12672"/>
                </a:cubicBezTo>
                <a:cubicBezTo>
                  <a:pt x="276195" y="13178"/>
                  <a:pt x="276678" y="14190"/>
                  <a:pt x="277161" y="14701"/>
                </a:cubicBezTo>
                <a:cubicBezTo>
                  <a:pt x="277644" y="14701"/>
                  <a:pt x="278127" y="14190"/>
                  <a:pt x="278610" y="14190"/>
                </a:cubicBezTo>
                <a:cubicBezTo>
                  <a:pt x="278610" y="13684"/>
                  <a:pt x="279576" y="13684"/>
                  <a:pt x="279576" y="13178"/>
                </a:cubicBezTo>
                <a:lnTo>
                  <a:pt x="278610" y="12166"/>
                </a:lnTo>
                <a:cubicBezTo>
                  <a:pt x="278610" y="11659"/>
                  <a:pt x="277644" y="11153"/>
                  <a:pt x="277644" y="10643"/>
                </a:cubicBezTo>
                <a:cubicBezTo>
                  <a:pt x="278127" y="10643"/>
                  <a:pt x="278610" y="10136"/>
                  <a:pt x="279093" y="10136"/>
                </a:cubicBezTo>
                <a:cubicBezTo>
                  <a:pt x="279093" y="9630"/>
                  <a:pt x="279576" y="9124"/>
                  <a:pt x="280058" y="9124"/>
                </a:cubicBezTo>
                <a:cubicBezTo>
                  <a:pt x="280058" y="9124"/>
                  <a:pt x="280541" y="10136"/>
                  <a:pt x="281024" y="10136"/>
                </a:cubicBezTo>
                <a:cubicBezTo>
                  <a:pt x="281024" y="10136"/>
                  <a:pt x="281990" y="9630"/>
                  <a:pt x="281990" y="9124"/>
                </a:cubicBezTo>
                <a:lnTo>
                  <a:pt x="281024" y="8112"/>
                </a:lnTo>
                <a:lnTo>
                  <a:pt x="280058" y="7095"/>
                </a:lnTo>
                <a:cubicBezTo>
                  <a:pt x="280058" y="7095"/>
                  <a:pt x="281024" y="6589"/>
                  <a:pt x="281507" y="6083"/>
                </a:cubicBezTo>
                <a:cubicBezTo>
                  <a:pt x="281507" y="6083"/>
                  <a:pt x="281990" y="5577"/>
                  <a:pt x="282473" y="5577"/>
                </a:cubicBezTo>
                <a:cubicBezTo>
                  <a:pt x="282956" y="5577"/>
                  <a:pt x="282956" y="6589"/>
                  <a:pt x="283438" y="6589"/>
                </a:cubicBezTo>
                <a:cubicBezTo>
                  <a:pt x="282956" y="6589"/>
                  <a:pt x="281990" y="7606"/>
                  <a:pt x="281990" y="7606"/>
                </a:cubicBezTo>
                <a:cubicBezTo>
                  <a:pt x="282473" y="7606"/>
                  <a:pt x="282956" y="8112"/>
                  <a:pt x="282956" y="8618"/>
                </a:cubicBezTo>
                <a:cubicBezTo>
                  <a:pt x="283438" y="9124"/>
                  <a:pt x="283438" y="9124"/>
                  <a:pt x="283921" y="9630"/>
                </a:cubicBezTo>
                <a:cubicBezTo>
                  <a:pt x="283921" y="10136"/>
                  <a:pt x="284404" y="10643"/>
                  <a:pt x="284404" y="10643"/>
                </a:cubicBezTo>
                <a:cubicBezTo>
                  <a:pt x="284887" y="11153"/>
                  <a:pt x="285370" y="11659"/>
                  <a:pt x="285370" y="11659"/>
                </a:cubicBezTo>
                <a:cubicBezTo>
                  <a:pt x="285370" y="12166"/>
                  <a:pt x="286336" y="11153"/>
                  <a:pt x="286336" y="11153"/>
                </a:cubicBezTo>
                <a:cubicBezTo>
                  <a:pt x="286819" y="11153"/>
                  <a:pt x="286819" y="12166"/>
                  <a:pt x="287301" y="12166"/>
                </a:cubicBezTo>
                <a:cubicBezTo>
                  <a:pt x="287784" y="12166"/>
                  <a:pt x="287784" y="13178"/>
                  <a:pt x="288267" y="13178"/>
                </a:cubicBezTo>
                <a:cubicBezTo>
                  <a:pt x="288267" y="13178"/>
                  <a:pt x="289233" y="12166"/>
                  <a:pt x="289233" y="12672"/>
                </a:cubicBezTo>
                <a:cubicBezTo>
                  <a:pt x="289716" y="12672"/>
                  <a:pt x="289716" y="13178"/>
                  <a:pt x="290199" y="13684"/>
                </a:cubicBezTo>
                <a:cubicBezTo>
                  <a:pt x="290199" y="13684"/>
                  <a:pt x="290681" y="14190"/>
                  <a:pt x="290681" y="14701"/>
                </a:cubicBezTo>
                <a:cubicBezTo>
                  <a:pt x="291164" y="14701"/>
                  <a:pt x="291647" y="15713"/>
                  <a:pt x="291647" y="15713"/>
                </a:cubicBezTo>
                <a:lnTo>
                  <a:pt x="290681" y="16725"/>
                </a:lnTo>
                <a:cubicBezTo>
                  <a:pt x="290681" y="16725"/>
                  <a:pt x="291164" y="17742"/>
                  <a:pt x="291647" y="17742"/>
                </a:cubicBezTo>
                <a:cubicBezTo>
                  <a:pt x="291647" y="17742"/>
                  <a:pt x="292130" y="16725"/>
                  <a:pt x="292613" y="16725"/>
                </a:cubicBezTo>
                <a:cubicBezTo>
                  <a:pt x="293096" y="17236"/>
                  <a:pt x="293096" y="18248"/>
                  <a:pt x="293579" y="18248"/>
                </a:cubicBezTo>
                <a:cubicBezTo>
                  <a:pt x="293579" y="18248"/>
                  <a:pt x="294061" y="17236"/>
                  <a:pt x="294544" y="17236"/>
                </a:cubicBezTo>
                <a:cubicBezTo>
                  <a:pt x="294061" y="16725"/>
                  <a:pt x="294061" y="16725"/>
                  <a:pt x="293579" y="16219"/>
                </a:cubicBezTo>
                <a:cubicBezTo>
                  <a:pt x="293579" y="15713"/>
                  <a:pt x="293096" y="15207"/>
                  <a:pt x="292613" y="15207"/>
                </a:cubicBezTo>
                <a:cubicBezTo>
                  <a:pt x="292613" y="14701"/>
                  <a:pt x="294061" y="14190"/>
                  <a:pt x="294061" y="14190"/>
                </a:cubicBezTo>
                <a:lnTo>
                  <a:pt x="293096" y="13178"/>
                </a:lnTo>
                <a:cubicBezTo>
                  <a:pt x="293096" y="12672"/>
                  <a:pt x="292130" y="12166"/>
                  <a:pt x="292130" y="11659"/>
                </a:cubicBezTo>
                <a:lnTo>
                  <a:pt x="293096" y="11153"/>
                </a:lnTo>
                <a:cubicBezTo>
                  <a:pt x="293579" y="10643"/>
                  <a:pt x="292613" y="10136"/>
                  <a:pt x="292613" y="9630"/>
                </a:cubicBezTo>
                <a:lnTo>
                  <a:pt x="293579" y="9124"/>
                </a:lnTo>
                <a:cubicBezTo>
                  <a:pt x="293579" y="8618"/>
                  <a:pt x="292613" y="8112"/>
                  <a:pt x="292613" y="7606"/>
                </a:cubicBezTo>
                <a:cubicBezTo>
                  <a:pt x="292613" y="7606"/>
                  <a:pt x="293579" y="7095"/>
                  <a:pt x="294061" y="7095"/>
                </a:cubicBezTo>
                <a:cubicBezTo>
                  <a:pt x="294061" y="6589"/>
                  <a:pt x="294544" y="6589"/>
                  <a:pt x="295027" y="6083"/>
                </a:cubicBezTo>
                <a:lnTo>
                  <a:pt x="295510" y="7095"/>
                </a:lnTo>
                <a:cubicBezTo>
                  <a:pt x="295993" y="7606"/>
                  <a:pt x="296476" y="6589"/>
                  <a:pt x="296959" y="6589"/>
                </a:cubicBezTo>
                <a:lnTo>
                  <a:pt x="297442" y="7606"/>
                </a:lnTo>
                <a:cubicBezTo>
                  <a:pt x="297442" y="7606"/>
                  <a:pt x="296476" y="8112"/>
                  <a:pt x="296476" y="8618"/>
                </a:cubicBezTo>
                <a:lnTo>
                  <a:pt x="295510" y="9124"/>
                </a:lnTo>
                <a:cubicBezTo>
                  <a:pt x="295510" y="9630"/>
                  <a:pt x="295993" y="10136"/>
                  <a:pt x="296476" y="10136"/>
                </a:cubicBezTo>
                <a:cubicBezTo>
                  <a:pt x="296476" y="10643"/>
                  <a:pt x="296959" y="11659"/>
                  <a:pt x="296959" y="11659"/>
                </a:cubicBezTo>
                <a:cubicBezTo>
                  <a:pt x="297442" y="11659"/>
                  <a:pt x="297924" y="10643"/>
                  <a:pt x="298407" y="10643"/>
                </a:cubicBezTo>
                <a:cubicBezTo>
                  <a:pt x="298407" y="10643"/>
                  <a:pt x="298890" y="10136"/>
                  <a:pt x="299373" y="9630"/>
                </a:cubicBezTo>
                <a:lnTo>
                  <a:pt x="298407" y="8618"/>
                </a:lnTo>
                <a:lnTo>
                  <a:pt x="299373" y="7606"/>
                </a:lnTo>
                <a:cubicBezTo>
                  <a:pt x="299856" y="8112"/>
                  <a:pt x="300339" y="8618"/>
                  <a:pt x="300339" y="9124"/>
                </a:cubicBezTo>
                <a:cubicBezTo>
                  <a:pt x="300339" y="9124"/>
                  <a:pt x="301304" y="9630"/>
                  <a:pt x="301304" y="10136"/>
                </a:cubicBezTo>
                <a:cubicBezTo>
                  <a:pt x="301304" y="10136"/>
                  <a:pt x="299856" y="10643"/>
                  <a:pt x="299856" y="11153"/>
                </a:cubicBezTo>
                <a:cubicBezTo>
                  <a:pt x="300339" y="11153"/>
                  <a:pt x="300822" y="11659"/>
                  <a:pt x="300822" y="12166"/>
                </a:cubicBezTo>
                <a:cubicBezTo>
                  <a:pt x="301304" y="12166"/>
                  <a:pt x="301787" y="12672"/>
                  <a:pt x="301787" y="13178"/>
                </a:cubicBezTo>
                <a:cubicBezTo>
                  <a:pt x="301787" y="13178"/>
                  <a:pt x="300822" y="13684"/>
                  <a:pt x="300822" y="14190"/>
                </a:cubicBezTo>
                <a:cubicBezTo>
                  <a:pt x="300822" y="14190"/>
                  <a:pt x="301304" y="14701"/>
                  <a:pt x="301304" y="15207"/>
                </a:cubicBezTo>
                <a:cubicBezTo>
                  <a:pt x="301787" y="14701"/>
                  <a:pt x="302270" y="14701"/>
                  <a:pt x="302753" y="14190"/>
                </a:cubicBezTo>
                <a:lnTo>
                  <a:pt x="303719" y="13684"/>
                </a:lnTo>
                <a:cubicBezTo>
                  <a:pt x="303719" y="13178"/>
                  <a:pt x="302753" y="12672"/>
                  <a:pt x="302753" y="12166"/>
                </a:cubicBezTo>
                <a:lnTo>
                  <a:pt x="303719" y="11659"/>
                </a:lnTo>
                <a:cubicBezTo>
                  <a:pt x="303719" y="11153"/>
                  <a:pt x="303236" y="10643"/>
                  <a:pt x="303236" y="10136"/>
                </a:cubicBezTo>
                <a:cubicBezTo>
                  <a:pt x="303236" y="10136"/>
                  <a:pt x="302270" y="9630"/>
                  <a:pt x="302270" y="9124"/>
                </a:cubicBezTo>
                <a:cubicBezTo>
                  <a:pt x="302270" y="8618"/>
                  <a:pt x="303236" y="8618"/>
                  <a:pt x="303236" y="8112"/>
                </a:cubicBezTo>
                <a:lnTo>
                  <a:pt x="304202" y="7606"/>
                </a:lnTo>
                <a:cubicBezTo>
                  <a:pt x="304684" y="7095"/>
                  <a:pt x="303719" y="6589"/>
                  <a:pt x="303719" y="6589"/>
                </a:cubicBezTo>
                <a:cubicBezTo>
                  <a:pt x="303719" y="6083"/>
                  <a:pt x="304684" y="5577"/>
                  <a:pt x="304684" y="5577"/>
                </a:cubicBezTo>
                <a:cubicBezTo>
                  <a:pt x="304684" y="6083"/>
                  <a:pt x="305167" y="6083"/>
                  <a:pt x="305650" y="6589"/>
                </a:cubicBezTo>
                <a:lnTo>
                  <a:pt x="306133" y="7606"/>
                </a:lnTo>
                <a:cubicBezTo>
                  <a:pt x="306133" y="8112"/>
                  <a:pt x="305167" y="8618"/>
                  <a:pt x="305167" y="8618"/>
                </a:cubicBezTo>
                <a:cubicBezTo>
                  <a:pt x="305167" y="9124"/>
                  <a:pt x="305650" y="9630"/>
                  <a:pt x="306133" y="9630"/>
                </a:cubicBezTo>
                <a:cubicBezTo>
                  <a:pt x="306133" y="10136"/>
                  <a:pt x="307099" y="10643"/>
                  <a:pt x="307099" y="10643"/>
                </a:cubicBezTo>
                <a:cubicBezTo>
                  <a:pt x="306616" y="11153"/>
                  <a:pt x="306133" y="11153"/>
                  <a:pt x="305650" y="11659"/>
                </a:cubicBezTo>
                <a:cubicBezTo>
                  <a:pt x="306133" y="11659"/>
                  <a:pt x="306133" y="12672"/>
                  <a:pt x="306616" y="12672"/>
                </a:cubicBezTo>
                <a:cubicBezTo>
                  <a:pt x="307099" y="13178"/>
                  <a:pt x="307581" y="12166"/>
                  <a:pt x="307581" y="12166"/>
                </a:cubicBezTo>
                <a:cubicBezTo>
                  <a:pt x="308064" y="12166"/>
                  <a:pt x="308064" y="13178"/>
                  <a:pt x="308547" y="13178"/>
                </a:cubicBezTo>
                <a:lnTo>
                  <a:pt x="309513" y="12166"/>
                </a:lnTo>
                <a:cubicBezTo>
                  <a:pt x="309996" y="12166"/>
                  <a:pt x="310479" y="11659"/>
                  <a:pt x="310479" y="11153"/>
                </a:cubicBezTo>
                <a:cubicBezTo>
                  <a:pt x="310961" y="11153"/>
                  <a:pt x="311444" y="10643"/>
                  <a:pt x="311927" y="10643"/>
                </a:cubicBezTo>
                <a:lnTo>
                  <a:pt x="312410" y="11659"/>
                </a:lnTo>
                <a:cubicBezTo>
                  <a:pt x="312893" y="12166"/>
                  <a:pt x="313376" y="12672"/>
                  <a:pt x="313376" y="12672"/>
                </a:cubicBezTo>
                <a:cubicBezTo>
                  <a:pt x="313376" y="13178"/>
                  <a:pt x="312410" y="13684"/>
                  <a:pt x="312410" y="13684"/>
                </a:cubicBezTo>
                <a:cubicBezTo>
                  <a:pt x="312410" y="13684"/>
                  <a:pt x="312893" y="14701"/>
                  <a:pt x="313376" y="14701"/>
                </a:cubicBezTo>
                <a:cubicBezTo>
                  <a:pt x="313376" y="15207"/>
                  <a:pt x="313859" y="15713"/>
                  <a:pt x="313859" y="15713"/>
                </a:cubicBezTo>
                <a:cubicBezTo>
                  <a:pt x="314341" y="15713"/>
                  <a:pt x="314824" y="15207"/>
                  <a:pt x="314824" y="15207"/>
                </a:cubicBezTo>
                <a:cubicBezTo>
                  <a:pt x="315307" y="14701"/>
                  <a:pt x="315790" y="14701"/>
                  <a:pt x="316273" y="14190"/>
                </a:cubicBezTo>
                <a:cubicBezTo>
                  <a:pt x="316273" y="13684"/>
                  <a:pt x="315307" y="13178"/>
                  <a:pt x="315307" y="13178"/>
                </a:cubicBezTo>
                <a:cubicBezTo>
                  <a:pt x="315307" y="12672"/>
                  <a:pt x="316273" y="12166"/>
                  <a:pt x="316273" y="12166"/>
                </a:cubicBezTo>
                <a:cubicBezTo>
                  <a:pt x="316273" y="12166"/>
                  <a:pt x="317239" y="11659"/>
                  <a:pt x="317239" y="11153"/>
                </a:cubicBezTo>
                <a:cubicBezTo>
                  <a:pt x="317239" y="11153"/>
                  <a:pt x="316756" y="10643"/>
                  <a:pt x="316756" y="10136"/>
                </a:cubicBezTo>
                <a:cubicBezTo>
                  <a:pt x="316273" y="9630"/>
                  <a:pt x="316273" y="9630"/>
                  <a:pt x="315790" y="9124"/>
                </a:cubicBezTo>
                <a:cubicBezTo>
                  <a:pt x="316756" y="8618"/>
                  <a:pt x="317239" y="8112"/>
                  <a:pt x="318204" y="7095"/>
                </a:cubicBezTo>
                <a:cubicBezTo>
                  <a:pt x="318204" y="7606"/>
                  <a:pt x="318687" y="8112"/>
                  <a:pt x="318687" y="8618"/>
                </a:cubicBezTo>
                <a:cubicBezTo>
                  <a:pt x="319170" y="9124"/>
                  <a:pt x="319653" y="10136"/>
                  <a:pt x="320619" y="10643"/>
                </a:cubicBezTo>
                <a:cubicBezTo>
                  <a:pt x="320136" y="11153"/>
                  <a:pt x="319170" y="11153"/>
                  <a:pt x="319170" y="11659"/>
                </a:cubicBezTo>
                <a:cubicBezTo>
                  <a:pt x="319170" y="12166"/>
                  <a:pt x="320136" y="12166"/>
                  <a:pt x="320136" y="12672"/>
                </a:cubicBezTo>
                <a:cubicBezTo>
                  <a:pt x="320136" y="13178"/>
                  <a:pt x="321101" y="13684"/>
                  <a:pt x="321101" y="13684"/>
                </a:cubicBezTo>
                <a:cubicBezTo>
                  <a:pt x="321101" y="14190"/>
                  <a:pt x="319653" y="14701"/>
                  <a:pt x="320136" y="14701"/>
                </a:cubicBezTo>
                <a:cubicBezTo>
                  <a:pt x="320136" y="15207"/>
                  <a:pt x="320619" y="15713"/>
                  <a:pt x="320619" y="15713"/>
                </a:cubicBezTo>
                <a:cubicBezTo>
                  <a:pt x="321101" y="16219"/>
                  <a:pt x="321584" y="16725"/>
                  <a:pt x="321584" y="17236"/>
                </a:cubicBezTo>
                <a:lnTo>
                  <a:pt x="320619" y="17742"/>
                </a:lnTo>
                <a:cubicBezTo>
                  <a:pt x="320619" y="18248"/>
                  <a:pt x="321101" y="18754"/>
                  <a:pt x="321101" y="18754"/>
                </a:cubicBezTo>
                <a:cubicBezTo>
                  <a:pt x="321584" y="18754"/>
                  <a:pt x="322550" y="18248"/>
                  <a:pt x="322550" y="18248"/>
                </a:cubicBezTo>
                <a:cubicBezTo>
                  <a:pt x="322550" y="17742"/>
                  <a:pt x="323516" y="17742"/>
                  <a:pt x="323516" y="17236"/>
                </a:cubicBezTo>
                <a:lnTo>
                  <a:pt x="322550" y="16219"/>
                </a:lnTo>
                <a:cubicBezTo>
                  <a:pt x="322550" y="15713"/>
                  <a:pt x="323516" y="15713"/>
                  <a:pt x="323516" y="15207"/>
                </a:cubicBezTo>
                <a:lnTo>
                  <a:pt x="323033" y="14190"/>
                </a:lnTo>
                <a:cubicBezTo>
                  <a:pt x="322550" y="13684"/>
                  <a:pt x="322067" y="13178"/>
                  <a:pt x="322067" y="13178"/>
                </a:cubicBezTo>
                <a:cubicBezTo>
                  <a:pt x="322067" y="12672"/>
                  <a:pt x="321101" y="12166"/>
                  <a:pt x="321101" y="11659"/>
                </a:cubicBezTo>
                <a:lnTo>
                  <a:pt x="322550" y="11153"/>
                </a:lnTo>
                <a:cubicBezTo>
                  <a:pt x="322550" y="11153"/>
                  <a:pt x="323033" y="11659"/>
                  <a:pt x="323033" y="12166"/>
                </a:cubicBezTo>
                <a:cubicBezTo>
                  <a:pt x="323516" y="12166"/>
                  <a:pt x="323999" y="11153"/>
                  <a:pt x="323999" y="11153"/>
                </a:cubicBezTo>
                <a:cubicBezTo>
                  <a:pt x="324481" y="11153"/>
                  <a:pt x="324964" y="12672"/>
                  <a:pt x="324964" y="12166"/>
                </a:cubicBezTo>
                <a:cubicBezTo>
                  <a:pt x="325447" y="12166"/>
                  <a:pt x="325930" y="11659"/>
                  <a:pt x="325930" y="11659"/>
                </a:cubicBezTo>
                <a:cubicBezTo>
                  <a:pt x="326413" y="11659"/>
                  <a:pt x="326896" y="10643"/>
                  <a:pt x="327378" y="10643"/>
                </a:cubicBezTo>
                <a:lnTo>
                  <a:pt x="327861" y="11659"/>
                </a:lnTo>
                <a:cubicBezTo>
                  <a:pt x="328344" y="12166"/>
                  <a:pt x="328344" y="12672"/>
                  <a:pt x="328827" y="13178"/>
                </a:cubicBezTo>
                <a:cubicBezTo>
                  <a:pt x="328827" y="13178"/>
                  <a:pt x="329310" y="14190"/>
                  <a:pt x="329793" y="14190"/>
                </a:cubicBezTo>
                <a:lnTo>
                  <a:pt x="330758" y="13178"/>
                </a:lnTo>
                <a:cubicBezTo>
                  <a:pt x="331241" y="13178"/>
                  <a:pt x="331241" y="12672"/>
                  <a:pt x="331724" y="12166"/>
                </a:cubicBezTo>
                <a:cubicBezTo>
                  <a:pt x="332207" y="12166"/>
                  <a:pt x="332690" y="11659"/>
                  <a:pt x="332690" y="11659"/>
                </a:cubicBezTo>
                <a:cubicBezTo>
                  <a:pt x="333173" y="11659"/>
                  <a:pt x="333656" y="12672"/>
                  <a:pt x="333656" y="12672"/>
                </a:cubicBezTo>
                <a:cubicBezTo>
                  <a:pt x="333656" y="12672"/>
                  <a:pt x="332690" y="13178"/>
                  <a:pt x="332690" y="13684"/>
                </a:cubicBezTo>
                <a:cubicBezTo>
                  <a:pt x="332690" y="13684"/>
                  <a:pt x="333173" y="14701"/>
                  <a:pt x="333656" y="14701"/>
                </a:cubicBezTo>
                <a:cubicBezTo>
                  <a:pt x="333656" y="15207"/>
                  <a:pt x="334138" y="15207"/>
                  <a:pt x="334138" y="15713"/>
                </a:cubicBezTo>
                <a:cubicBezTo>
                  <a:pt x="334621" y="15207"/>
                  <a:pt x="335104" y="15207"/>
                  <a:pt x="335587" y="14701"/>
                </a:cubicBezTo>
                <a:cubicBezTo>
                  <a:pt x="335587" y="14701"/>
                  <a:pt x="336070" y="14190"/>
                  <a:pt x="336553" y="14190"/>
                </a:cubicBezTo>
                <a:cubicBezTo>
                  <a:pt x="336553" y="13684"/>
                  <a:pt x="337518" y="13684"/>
                  <a:pt x="337518" y="13178"/>
                </a:cubicBezTo>
                <a:cubicBezTo>
                  <a:pt x="337518" y="13178"/>
                  <a:pt x="338484" y="12672"/>
                  <a:pt x="338484" y="12166"/>
                </a:cubicBezTo>
                <a:cubicBezTo>
                  <a:pt x="338484" y="12166"/>
                  <a:pt x="338001" y="11659"/>
                  <a:pt x="338001" y="11153"/>
                </a:cubicBezTo>
                <a:cubicBezTo>
                  <a:pt x="338001" y="11153"/>
                  <a:pt x="338967" y="10643"/>
                  <a:pt x="338967" y="10136"/>
                </a:cubicBezTo>
                <a:lnTo>
                  <a:pt x="339933" y="9630"/>
                </a:lnTo>
                <a:cubicBezTo>
                  <a:pt x="340416" y="9630"/>
                  <a:pt x="340416" y="10136"/>
                  <a:pt x="340898" y="10643"/>
                </a:cubicBezTo>
                <a:cubicBezTo>
                  <a:pt x="341381" y="11153"/>
                  <a:pt x="341864" y="12166"/>
                  <a:pt x="342347" y="12672"/>
                </a:cubicBezTo>
                <a:cubicBezTo>
                  <a:pt x="342830" y="12672"/>
                  <a:pt x="343313" y="12166"/>
                  <a:pt x="343313" y="12166"/>
                </a:cubicBezTo>
                <a:cubicBezTo>
                  <a:pt x="343796" y="11659"/>
                  <a:pt x="344761" y="11153"/>
                  <a:pt x="344761" y="11153"/>
                </a:cubicBezTo>
                <a:cubicBezTo>
                  <a:pt x="344761" y="10643"/>
                  <a:pt x="343796" y="10136"/>
                  <a:pt x="343796" y="10136"/>
                </a:cubicBezTo>
                <a:cubicBezTo>
                  <a:pt x="344278" y="9630"/>
                  <a:pt x="345244" y="8618"/>
                  <a:pt x="345727" y="8112"/>
                </a:cubicBezTo>
                <a:cubicBezTo>
                  <a:pt x="346210" y="9124"/>
                  <a:pt x="347176" y="9630"/>
                  <a:pt x="347658" y="10643"/>
                </a:cubicBezTo>
                <a:cubicBezTo>
                  <a:pt x="347176" y="10643"/>
                  <a:pt x="346693" y="11153"/>
                  <a:pt x="346693" y="11153"/>
                </a:cubicBezTo>
                <a:cubicBezTo>
                  <a:pt x="345727" y="12166"/>
                  <a:pt x="345244" y="12672"/>
                  <a:pt x="344278" y="13178"/>
                </a:cubicBezTo>
                <a:cubicBezTo>
                  <a:pt x="344278" y="13684"/>
                  <a:pt x="345244" y="13684"/>
                  <a:pt x="345244" y="14190"/>
                </a:cubicBezTo>
                <a:cubicBezTo>
                  <a:pt x="345244" y="14701"/>
                  <a:pt x="344278" y="14701"/>
                  <a:pt x="344278" y="15207"/>
                </a:cubicBezTo>
                <a:lnTo>
                  <a:pt x="344761" y="16219"/>
                </a:lnTo>
                <a:cubicBezTo>
                  <a:pt x="345244" y="16219"/>
                  <a:pt x="345727" y="15207"/>
                  <a:pt x="345727" y="15207"/>
                </a:cubicBezTo>
                <a:cubicBezTo>
                  <a:pt x="346210" y="15207"/>
                  <a:pt x="346693" y="16219"/>
                  <a:pt x="346693" y="16725"/>
                </a:cubicBezTo>
                <a:cubicBezTo>
                  <a:pt x="347176" y="16725"/>
                  <a:pt x="347658" y="15713"/>
                  <a:pt x="347658" y="15713"/>
                </a:cubicBezTo>
                <a:cubicBezTo>
                  <a:pt x="348141" y="15713"/>
                  <a:pt x="348624" y="16725"/>
                  <a:pt x="348624" y="16725"/>
                </a:cubicBezTo>
                <a:cubicBezTo>
                  <a:pt x="349107" y="16725"/>
                  <a:pt x="349590" y="15713"/>
                  <a:pt x="349590" y="15713"/>
                </a:cubicBezTo>
                <a:cubicBezTo>
                  <a:pt x="350073" y="15713"/>
                  <a:pt x="350556" y="15207"/>
                  <a:pt x="351038" y="15207"/>
                </a:cubicBezTo>
                <a:lnTo>
                  <a:pt x="351521" y="16219"/>
                </a:lnTo>
                <a:cubicBezTo>
                  <a:pt x="352004" y="16219"/>
                  <a:pt x="352487" y="15207"/>
                  <a:pt x="352970" y="15207"/>
                </a:cubicBezTo>
                <a:lnTo>
                  <a:pt x="352004" y="14190"/>
                </a:lnTo>
                <a:lnTo>
                  <a:pt x="352970" y="13178"/>
                </a:lnTo>
                <a:lnTo>
                  <a:pt x="353936" y="14190"/>
                </a:lnTo>
                <a:cubicBezTo>
                  <a:pt x="353936" y="14701"/>
                  <a:pt x="354419" y="15207"/>
                  <a:pt x="354419" y="15713"/>
                </a:cubicBezTo>
                <a:cubicBezTo>
                  <a:pt x="354901" y="15207"/>
                  <a:pt x="355867" y="14701"/>
                  <a:pt x="355867" y="14701"/>
                </a:cubicBezTo>
                <a:cubicBezTo>
                  <a:pt x="355867" y="14190"/>
                  <a:pt x="354901" y="13684"/>
                  <a:pt x="354901" y="13684"/>
                </a:cubicBezTo>
                <a:cubicBezTo>
                  <a:pt x="354419" y="13178"/>
                  <a:pt x="354419" y="12672"/>
                  <a:pt x="353936" y="12672"/>
                </a:cubicBezTo>
                <a:cubicBezTo>
                  <a:pt x="353936" y="12166"/>
                  <a:pt x="353453" y="11659"/>
                  <a:pt x="353453" y="11153"/>
                </a:cubicBezTo>
                <a:cubicBezTo>
                  <a:pt x="352970" y="11153"/>
                  <a:pt x="352487" y="10136"/>
                  <a:pt x="352487" y="10136"/>
                </a:cubicBezTo>
                <a:cubicBezTo>
                  <a:pt x="352004" y="10136"/>
                  <a:pt x="351521" y="11153"/>
                  <a:pt x="351521" y="11153"/>
                </a:cubicBezTo>
                <a:cubicBezTo>
                  <a:pt x="351038" y="11153"/>
                  <a:pt x="351038" y="10136"/>
                  <a:pt x="350556" y="10136"/>
                </a:cubicBezTo>
                <a:cubicBezTo>
                  <a:pt x="352004" y="8618"/>
                  <a:pt x="353453" y="7606"/>
                  <a:pt x="354901" y="6589"/>
                </a:cubicBezTo>
                <a:cubicBezTo>
                  <a:pt x="354901" y="6589"/>
                  <a:pt x="355384" y="7095"/>
                  <a:pt x="355867" y="7606"/>
                </a:cubicBezTo>
                <a:lnTo>
                  <a:pt x="356350" y="8618"/>
                </a:lnTo>
                <a:cubicBezTo>
                  <a:pt x="356350" y="9124"/>
                  <a:pt x="355384" y="9630"/>
                  <a:pt x="355384" y="9630"/>
                </a:cubicBezTo>
                <a:cubicBezTo>
                  <a:pt x="355384" y="10136"/>
                  <a:pt x="355867" y="10136"/>
                  <a:pt x="356350" y="10643"/>
                </a:cubicBezTo>
                <a:cubicBezTo>
                  <a:pt x="356833" y="11659"/>
                  <a:pt x="357316" y="12166"/>
                  <a:pt x="357799" y="13178"/>
                </a:cubicBezTo>
                <a:cubicBezTo>
                  <a:pt x="358282" y="12672"/>
                  <a:pt x="358764" y="12672"/>
                  <a:pt x="358764" y="12166"/>
                </a:cubicBezTo>
                <a:cubicBezTo>
                  <a:pt x="359247" y="11659"/>
                  <a:pt x="358282" y="11153"/>
                  <a:pt x="358282" y="11153"/>
                </a:cubicBezTo>
                <a:cubicBezTo>
                  <a:pt x="358282" y="10643"/>
                  <a:pt x="359247" y="10643"/>
                  <a:pt x="359247" y="10136"/>
                </a:cubicBezTo>
                <a:cubicBezTo>
                  <a:pt x="359247" y="9630"/>
                  <a:pt x="358282" y="9124"/>
                  <a:pt x="358282" y="9124"/>
                </a:cubicBezTo>
                <a:cubicBezTo>
                  <a:pt x="358282" y="8618"/>
                  <a:pt x="359247" y="8112"/>
                  <a:pt x="359247" y="8112"/>
                </a:cubicBezTo>
                <a:cubicBezTo>
                  <a:pt x="359730" y="8112"/>
                  <a:pt x="360213" y="7095"/>
                  <a:pt x="360696" y="7095"/>
                </a:cubicBezTo>
                <a:cubicBezTo>
                  <a:pt x="360696" y="7095"/>
                  <a:pt x="361179" y="8112"/>
                  <a:pt x="361179" y="8618"/>
                </a:cubicBezTo>
                <a:cubicBezTo>
                  <a:pt x="361179" y="8112"/>
                  <a:pt x="360696" y="9124"/>
                  <a:pt x="360213" y="9124"/>
                </a:cubicBezTo>
                <a:cubicBezTo>
                  <a:pt x="360696" y="9124"/>
                  <a:pt x="360696" y="10136"/>
                  <a:pt x="361179" y="10136"/>
                </a:cubicBezTo>
                <a:cubicBezTo>
                  <a:pt x="361179" y="10643"/>
                  <a:pt x="362144" y="9630"/>
                  <a:pt x="362144" y="9630"/>
                </a:cubicBezTo>
                <a:lnTo>
                  <a:pt x="363110" y="10643"/>
                </a:lnTo>
                <a:cubicBezTo>
                  <a:pt x="363110" y="11153"/>
                  <a:pt x="362144" y="11153"/>
                  <a:pt x="362144" y="11659"/>
                </a:cubicBezTo>
                <a:cubicBezTo>
                  <a:pt x="361662" y="11659"/>
                  <a:pt x="362627" y="12166"/>
                  <a:pt x="362627" y="12672"/>
                </a:cubicBezTo>
                <a:cubicBezTo>
                  <a:pt x="363110" y="12166"/>
                  <a:pt x="363593" y="12166"/>
                  <a:pt x="363593" y="11659"/>
                </a:cubicBezTo>
                <a:cubicBezTo>
                  <a:pt x="364076" y="11659"/>
                  <a:pt x="365042" y="11153"/>
                  <a:pt x="365042" y="11153"/>
                </a:cubicBezTo>
                <a:cubicBezTo>
                  <a:pt x="365042" y="10643"/>
                  <a:pt x="364076" y="10136"/>
                  <a:pt x="364076" y="9630"/>
                </a:cubicBezTo>
                <a:lnTo>
                  <a:pt x="365042" y="9124"/>
                </a:lnTo>
                <a:cubicBezTo>
                  <a:pt x="365042" y="9124"/>
                  <a:pt x="366007" y="9630"/>
                  <a:pt x="366007" y="10136"/>
                </a:cubicBezTo>
                <a:cubicBezTo>
                  <a:pt x="366007" y="10136"/>
                  <a:pt x="366490" y="11153"/>
                  <a:pt x="366973" y="11153"/>
                </a:cubicBezTo>
                <a:lnTo>
                  <a:pt x="367939" y="10136"/>
                </a:lnTo>
                <a:cubicBezTo>
                  <a:pt x="368422" y="10643"/>
                  <a:pt x="368422" y="11153"/>
                  <a:pt x="368905" y="11659"/>
                </a:cubicBezTo>
                <a:cubicBezTo>
                  <a:pt x="368905" y="11659"/>
                  <a:pt x="369387" y="12166"/>
                  <a:pt x="369387" y="12672"/>
                </a:cubicBezTo>
                <a:cubicBezTo>
                  <a:pt x="369387" y="12672"/>
                  <a:pt x="368422" y="13178"/>
                  <a:pt x="368422" y="13684"/>
                </a:cubicBezTo>
                <a:lnTo>
                  <a:pt x="369387" y="14701"/>
                </a:lnTo>
                <a:lnTo>
                  <a:pt x="370353" y="13684"/>
                </a:lnTo>
                <a:lnTo>
                  <a:pt x="371319" y="12672"/>
                </a:lnTo>
                <a:cubicBezTo>
                  <a:pt x="371802" y="12672"/>
                  <a:pt x="372285" y="13684"/>
                  <a:pt x="372285" y="14190"/>
                </a:cubicBezTo>
                <a:cubicBezTo>
                  <a:pt x="372285" y="14190"/>
                  <a:pt x="372768" y="15207"/>
                  <a:pt x="373250" y="15207"/>
                </a:cubicBezTo>
                <a:lnTo>
                  <a:pt x="374216" y="14190"/>
                </a:lnTo>
                <a:cubicBezTo>
                  <a:pt x="374699" y="14701"/>
                  <a:pt x="374699" y="15207"/>
                  <a:pt x="375182" y="15207"/>
                </a:cubicBezTo>
                <a:cubicBezTo>
                  <a:pt x="375665" y="16219"/>
                  <a:pt x="376148" y="16725"/>
                  <a:pt x="376631" y="17742"/>
                </a:cubicBezTo>
                <a:cubicBezTo>
                  <a:pt x="376631" y="17236"/>
                  <a:pt x="377596" y="17236"/>
                  <a:pt x="377596" y="16725"/>
                </a:cubicBezTo>
                <a:cubicBezTo>
                  <a:pt x="377596" y="16725"/>
                  <a:pt x="376631" y="15713"/>
                  <a:pt x="377113" y="15713"/>
                </a:cubicBezTo>
                <a:lnTo>
                  <a:pt x="378079" y="14701"/>
                </a:lnTo>
                <a:lnTo>
                  <a:pt x="377113" y="13684"/>
                </a:lnTo>
                <a:cubicBezTo>
                  <a:pt x="376631" y="13684"/>
                  <a:pt x="376148" y="14701"/>
                  <a:pt x="376148" y="14701"/>
                </a:cubicBezTo>
                <a:cubicBezTo>
                  <a:pt x="375665" y="13684"/>
                  <a:pt x="375182" y="13178"/>
                  <a:pt x="374216" y="12166"/>
                </a:cubicBezTo>
                <a:cubicBezTo>
                  <a:pt x="375182" y="11659"/>
                  <a:pt x="375665" y="11153"/>
                  <a:pt x="376631" y="10643"/>
                </a:cubicBezTo>
                <a:cubicBezTo>
                  <a:pt x="377113" y="11153"/>
                  <a:pt x="377596" y="12166"/>
                  <a:pt x="378079" y="12672"/>
                </a:cubicBezTo>
                <a:cubicBezTo>
                  <a:pt x="378562" y="12672"/>
                  <a:pt x="379045" y="11659"/>
                  <a:pt x="379528" y="12166"/>
                </a:cubicBezTo>
                <a:cubicBezTo>
                  <a:pt x="379528" y="12166"/>
                  <a:pt x="380011" y="12672"/>
                  <a:pt x="380011" y="13178"/>
                </a:cubicBezTo>
                <a:lnTo>
                  <a:pt x="379045" y="13684"/>
                </a:lnTo>
                <a:cubicBezTo>
                  <a:pt x="379045" y="14190"/>
                  <a:pt x="379528" y="14701"/>
                  <a:pt x="380011" y="15207"/>
                </a:cubicBezTo>
                <a:cubicBezTo>
                  <a:pt x="380011" y="15207"/>
                  <a:pt x="380493" y="15713"/>
                  <a:pt x="380493" y="16219"/>
                </a:cubicBezTo>
                <a:cubicBezTo>
                  <a:pt x="380493" y="15713"/>
                  <a:pt x="381942" y="15713"/>
                  <a:pt x="381942" y="15207"/>
                </a:cubicBezTo>
                <a:cubicBezTo>
                  <a:pt x="381942" y="15207"/>
                  <a:pt x="380976" y="14701"/>
                  <a:pt x="380976" y="14190"/>
                </a:cubicBezTo>
                <a:cubicBezTo>
                  <a:pt x="380976" y="14190"/>
                  <a:pt x="381942" y="13684"/>
                  <a:pt x="381942" y="13178"/>
                </a:cubicBezTo>
                <a:cubicBezTo>
                  <a:pt x="382425" y="13684"/>
                  <a:pt x="382425" y="14190"/>
                  <a:pt x="382908" y="14701"/>
                </a:cubicBezTo>
                <a:lnTo>
                  <a:pt x="383873" y="13684"/>
                </a:lnTo>
                <a:cubicBezTo>
                  <a:pt x="384356" y="13178"/>
                  <a:pt x="384839" y="13178"/>
                  <a:pt x="384839" y="12672"/>
                </a:cubicBezTo>
                <a:cubicBezTo>
                  <a:pt x="385322" y="13178"/>
                  <a:pt x="385322" y="13684"/>
                  <a:pt x="385805" y="13684"/>
                </a:cubicBezTo>
                <a:cubicBezTo>
                  <a:pt x="386288" y="14190"/>
                  <a:pt x="386288" y="14701"/>
                  <a:pt x="386770" y="15207"/>
                </a:cubicBezTo>
                <a:lnTo>
                  <a:pt x="387253" y="16219"/>
                </a:lnTo>
                <a:cubicBezTo>
                  <a:pt x="387736" y="16219"/>
                  <a:pt x="388219" y="15207"/>
                  <a:pt x="388702" y="15207"/>
                </a:cubicBezTo>
                <a:lnTo>
                  <a:pt x="389185" y="16219"/>
                </a:lnTo>
                <a:cubicBezTo>
                  <a:pt x="389668" y="16219"/>
                  <a:pt x="390150" y="15713"/>
                  <a:pt x="390633" y="15713"/>
                </a:cubicBezTo>
                <a:cubicBezTo>
                  <a:pt x="390150" y="15207"/>
                  <a:pt x="389668" y="14701"/>
                  <a:pt x="389668" y="14190"/>
                </a:cubicBezTo>
                <a:cubicBezTo>
                  <a:pt x="389185" y="14190"/>
                  <a:pt x="389185" y="13684"/>
                  <a:pt x="388702" y="13178"/>
                </a:cubicBezTo>
                <a:lnTo>
                  <a:pt x="387736" y="12166"/>
                </a:lnTo>
                <a:cubicBezTo>
                  <a:pt x="388219" y="12166"/>
                  <a:pt x="388702" y="11153"/>
                  <a:pt x="389185" y="11153"/>
                </a:cubicBezTo>
                <a:cubicBezTo>
                  <a:pt x="389185" y="11153"/>
                  <a:pt x="390150" y="10136"/>
                  <a:pt x="390150" y="10643"/>
                </a:cubicBezTo>
                <a:cubicBezTo>
                  <a:pt x="390633" y="10643"/>
                  <a:pt x="390633" y="11659"/>
                  <a:pt x="391116" y="11659"/>
                </a:cubicBezTo>
                <a:cubicBezTo>
                  <a:pt x="391116" y="11659"/>
                  <a:pt x="391599" y="10643"/>
                  <a:pt x="392082" y="10643"/>
                </a:cubicBezTo>
                <a:cubicBezTo>
                  <a:pt x="392082" y="10643"/>
                  <a:pt x="392565" y="11659"/>
                  <a:pt x="393048" y="11659"/>
                </a:cubicBezTo>
                <a:cubicBezTo>
                  <a:pt x="393048" y="12166"/>
                  <a:pt x="393530" y="12672"/>
                  <a:pt x="393530" y="13178"/>
                </a:cubicBezTo>
                <a:cubicBezTo>
                  <a:pt x="394013" y="13178"/>
                  <a:pt x="394013" y="13684"/>
                  <a:pt x="394496" y="14190"/>
                </a:cubicBezTo>
                <a:cubicBezTo>
                  <a:pt x="394496" y="14190"/>
                  <a:pt x="394979" y="15207"/>
                  <a:pt x="395462" y="15207"/>
                </a:cubicBezTo>
                <a:lnTo>
                  <a:pt x="396428" y="14190"/>
                </a:lnTo>
                <a:cubicBezTo>
                  <a:pt x="396428" y="14190"/>
                  <a:pt x="396910" y="15207"/>
                  <a:pt x="397393" y="15713"/>
                </a:cubicBezTo>
                <a:lnTo>
                  <a:pt x="397876" y="16725"/>
                </a:lnTo>
                <a:cubicBezTo>
                  <a:pt x="398359" y="16725"/>
                  <a:pt x="398842" y="15713"/>
                  <a:pt x="399325" y="15713"/>
                </a:cubicBezTo>
                <a:lnTo>
                  <a:pt x="399808" y="16725"/>
                </a:lnTo>
                <a:cubicBezTo>
                  <a:pt x="400290" y="16725"/>
                  <a:pt x="400773" y="16219"/>
                  <a:pt x="401256" y="16219"/>
                </a:cubicBezTo>
                <a:cubicBezTo>
                  <a:pt x="401256" y="15713"/>
                  <a:pt x="401739" y="15207"/>
                  <a:pt x="402222" y="15207"/>
                </a:cubicBezTo>
                <a:lnTo>
                  <a:pt x="402705" y="16219"/>
                </a:lnTo>
                <a:lnTo>
                  <a:pt x="401739" y="17236"/>
                </a:lnTo>
                <a:cubicBezTo>
                  <a:pt x="401739" y="17236"/>
                  <a:pt x="402705" y="17742"/>
                  <a:pt x="402705" y="18248"/>
                </a:cubicBezTo>
                <a:cubicBezTo>
                  <a:pt x="402705" y="18754"/>
                  <a:pt x="401739" y="18754"/>
                  <a:pt x="401739" y="19261"/>
                </a:cubicBezTo>
                <a:cubicBezTo>
                  <a:pt x="401739" y="19261"/>
                  <a:pt x="402222" y="19767"/>
                  <a:pt x="402222" y="20277"/>
                </a:cubicBezTo>
                <a:cubicBezTo>
                  <a:pt x="402705" y="19767"/>
                  <a:pt x="403187" y="19767"/>
                  <a:pt x="403670" y="19261"/>
                </a:cubicBezTo>
                <a:cubicBezTo>
                  <a:pt x="404153" y="18754"/>
                  <a:pt x="405119" y="18248"/>
                  <a:pt x="405602" y="17742"/>
                </a:cubicBezTo>
                <a:cubicBezTo>
                  <a:pt x="405602" y="17236"/>
                  <a:pt x="405119" y="16725"/>
                  <a:pt x="404636" y="16725"/>
                </a:cubicBezTo>
                <a:cubicBezTo>
                  <a:pt x="404636" y="16219"/>
                  <a:pt x="404153" y="15713"/>
                  <a:pt x="404153" y="15207"/>
                </a:cubicBezTo>
                <a:cubicBezTo>
                  <a:pt x="403670" y="15207"/>
                  <a:pt x="403187" y="14701"/>
                  <a:pt x="403187" y="14190"/>
                </a:cubicBezTo>
                <a:cubicBezTo>
                  <a:pt x="403187" y="14190"/>
                  <a:pt x="404153" y="13684"/>
                  <a:pt x="404153" y="13178"/>
                </a:cubicBezTo>
                <a:lnTo>
                  <a:pt x="403670" y="12166"/>
                </a:lnTo>
                <a:cubicBezTo>
                  <a:pt x="403187" y="12166"/>
                  <a:pt x="402705" y="11659"/>
                  <a:pt x="402705" y="11153"/>
                </a:cubicBezTo>
                <a:lnTo>
                  <a:pt x="401739" y="12166"/>
                </a:lnTo>
                <a:cubicBezTo>
                  <a:pt x="401256" y="12166"/>
                  <a:pt x="400773" y="12672"/>
                  <a:pt x="400290" y="12672"/>
                </a:cubicBezTo>
                <a:cubicBezTo>
                  <a:pt x="400290" y="12672"/>
                  <a:pt x="399808" y="12166"/>
                  <a:pt x="399808" y="11659"/>
                </a:cubicBezTo>
                <a:cubicBezTo>
                  <a:pt x="399325" y="11153"/>
                  <a:pt x="398842" y="11153"/>
                  <a:pt x="398842" y="10643"/>
                </a:cubicBezTo>
                <a:cubicBezTo>
                  <a:pt x="398359" y="10136"/>
                  <a:pt x="398359" y="9630"/>
                  <a:pt x="397876" y="9630"/>
                </a:cubicBezTo>
                <a:cubicBezTo>
                  <a:pt x="397876" y="9167"/>
                  <a:pt x="397487" y="8704"/>
                  <a:pt x="397419" y="8237"/>
                </a:cubicBezTo>
                <a:cubicBezTo>
                  <a:pt x="397524" y="8363"/>
                  <a:pt x="397941" y="7606"/>
                  <a:pt x="398359" y="7606"/>
                </a:cubicBezTo>
                <a:lnTo>
                  <a:pt x="398842" y="8618"/>
                </a:lnTo>
                <a:cubicBezTo>
                  <a:pt x="399325" y="8618"/>
                  <a:pt x="399808" y="7606"/>
                  <a:pt x="400290" y="7606"/>
                </a:cubicBezTo>
                <a:cubicBezTo>
                  <a:pt x="400290" y="7606"/>
                  <a:pt x="400773" y="8618"/>
                  <a:pt x="400773" y="9124"/>
                </a:cubicBezTo>
                <a:cubicBezTo>
                  <a:pt x="401256" y="9124"/>
                  <a:pt x="401739" y="10136"/>
                  <a:pt x="401739" y="10136"/>
                </a:cubicBezTo>
                <a:cubicBezTo>
                  <a:pt x="402222" y="10136"/>
                  <a:pt x="402705" y="9124"/>
                  <a:pt x="402705" y="9124"/>
                </a:cubicBezTo>
                <a:cubicBezTo>
                  <a:pt x="403187" y="9124"/>
                  <a:pt x="403187" y="10136"/>
                  <a:pt x="403670" y="10136"/>
                </a:cubicBezTo>
                <a:cubicBezTo>
                  <a:pt x="404153" y="10136"/>
                  <a:pt x="404636" y="9124"/>
                  <a:pt x="404636" y="9630"/>
                </a:cubicBezTo>
                <a:cubicBezTo>
                  <a:pt x="405119" y="9630"/>
                  <a:pt x="405602" y="10136"/>
                  <a:pt x="405602" y="10643"/>
                </a:cubicBezTo>
                <a:cubicBezTo>
                  <a:pt x="405602" y="10643"/>
                  <a:pt x="406085" y="11659"/>
                  <a:pt x="406567" y="11659"/>
                </a:cubicBezTo>
                <a:cubicBezTo>
                  <a:pt x="406567" y="11659"/>
                  <a:pt x="407050" y="10643"/>
                  <a:pt x="407533" y="10643"/>
                </a:cubicBezTo>
                <a:lnTo>
                  <a:pt x="408499" y="10136"/>
                </a:lnTo>
                <a:cubicBezTo>
                  <a:pt x="408982" y="9630"/>
                  <a:pt x="409465" y="9630"/>
                  <a:pt x="409465" y="9124"/>
                </a:cubicBezTo>
                <a:cubicBezTo>
                  <a:pt x="409947" y="9124"/>
                  <a:pt x="410430" y="8112"/>
                  <a:pt x="410913" y="8112"/>
                </a:cubicBezTo>
                <a:lnTo>
                  <a:pt x="411396" y="9124"/>
                </a:lnTo>
                <a:cubicBezTo>
                  <a:pt x="411879" y="9630"/>
                  <a:pt x="411879" y="10136"/>
                  <a:pt x="412362" y="10643"/>
                </a:cubicBezTo>
                <a:cubicBezTo>
                  <a:pt x="412845" y="10643"/>
                  <a:pt x="412845" y="11153"/>
                  <a:pt x="413327" y="11659"/>
                </a:cubicBezTo>
                <a:cubicBezTo>
                  <a:pt x="413327" y="12166"/>
                  <a:pt x="413810" y="12166"/>
                  <a:pt x="413810" y="12672"/>
                </a:cubicBezTo>
                <a:cubicBezTo>
                  <a:pt x="414293" y="13178"/>
                  <a:pt x="414776" y="13684"/>
                  <a:pt x="414776" y="13684"/>
                </a:cubicBezTo>
                <a:lnTo>
                  <a:pt x="415742" y="13178"/>
                </a:lnTo>
                <a:cubicBezTo>
                  <a:pt x="416225" y="12672"/>
                  <a:pt x="416707" y="12672"/>
                  <a:pt x="417190" y="12166"/>
                </a:cubicBezTo>
                <a:cubicBezTo>
                  <a:pt x="417190" y="12166"/>
                  <a:pt x="417673" y="11153"/>
                  <a:pt x="418156" y="11153"/>
                </a:cubicBezTo>
                <a:cubicBezTo>
                  <a:pt x="418156" y="11153"/>
                  <a:pt x="418639" y="12166"/>
                  <a:pt x="419122" y="12672"/>
                </a:cubicBezTo>
                <a:cubicBezTo>
                  <a:pt x="419122" y="12672"/>
                  <a:pt x="419605" y="13178"/>
                  <a:pt x="419605" y="13684"/>
                </a:cubicBezTo>
                <a:cubicBezTo>
                  <a:pt x="420087" y="13684"/>
                  <a:pt x="420570" y="12672"/>
                  <a:pt x="420570" y="12672"/>
                </a:cubicBezTo>
                <a:cubicBezTo>
                  <a:pt x="421053" y="12672"/>
                  <a:pt x="421536" y="13684"/>
                  <a:pt x="421536" y="13684"/>
                </a:cubicBezTo>
                <a:cubicBezTo>
                  <a:pt x="422019" y="13684"/>
                  <a:pt x="422502" y="13178"/>
                  <a:pt x="422502" y="13178"/>
                </a:cubicBezTo>
                <a:cubicBezTo>
                  <a:pt x="422985" y="12672"/>
                  <a:pt x="422019" y="12166"/>
                  <a:pt x="422019" y="11659"/>
                </a:cubicBezTo>
                <a:lnTo>
                  <a:pt x="422985" y="11153"/>
                </a:lnTo>
                <a:cubicBezTo>
                  <a:pt x="422985" y="10643"/>
                  <a:pt x="422019" y="10136"/>
                  <a:pt x="422019" y="9630"/>
                </a:cubicBezTo>
                <a:lnTo>
                  <a:pt x="422985" y="9124"/>
                </a:lnTo>
                <a:lnTo>
                  <a:pt x="423950" y="10136"/>
                </a:lnTo>
                <a:lnTo>
                  <a:pt x="424916" y="9124"/>
                </a:lnTo>
                <a:cubicBezTo>
                  <a:pt x="425399" y="9124"/>
                  <a:pt x="425882" y="10136"/>
                  <a:pt x="425882" y="10136"/>
                </a:cubicBezTo>
                <a:cubicBezTo>
                  <a:pt x="426365" y="10643"/>
                  <a:pt x="426365" y="11153"/>
                  <a:pt x="426847" y="11659"/>
                </a:cubicBezTo>
                <a:lnTo>
                  <a:pt x="427330" y="12672"/>
                </a:lnTo>
                <a:cubicBezTo>
                  <a:pt x="427813" y="12672"/>
                  <a:pt x="428296" y="11659"/>
                  <a:pt x="428779" y="11659"/>
                </a:cubicBezTo>
                <a:lnTo>
                  <a:pt x="427813" y="10643"/>
                </a:lnTo>
                <a:lnTo>
                  <a:pt x="428779" y="9630"/>
                </a:lnTo>
                <a:cubicBezTo>
                  <a:pt x="429262" y="9630"/>
                  <a:pt x="429745" y="9124"/>
                  <a:pt x="429745" y="9124"/>
                </a:cubicBezTo>
                <a:cubicBezTo>
                  <a:pt x="430227" y="9124"/>
                  <a:pt x="430710" y="9630"/>
                  <a:pt x="430710" y="10136"/>
                </a:cubicBezTo>
                <a:cubicBezTo>
                  <a:pt x="431193" y="10643"/>
                  <a:pt x="431193" y="10643"/>
                  <a:pt x="431676" y="11153"/>
                </a:cubicBezTo>
                <a:cubicBezTo>
                  <a:pt x="432159" y="11659"/>
                  <a:pt x="432159" y="12166"/>
                  <a:pt x="432642" y="12166"/>
                </a:cubicBezTo>
                <a:cubicBezTo>
                  <a:pt x="432642" y="12672"/>
                  <a:pt x="433125" y="13178"/>
                  <a:pt x="433125" y="13684"/>
                </a:cubicBezTo>
                <a:cubicBezTo>
                  <a:pt x="433608" y="13684"/>
                  <a:pt x="434090" y="12672"/>
                  <a:pt x="434573" y="12672"/>
                </a:cubicBezTo>
                <a:cubicBezTo>
                  <a:pt x="434090" y="12672"/>
                  <a:pt x="433608" y="11659"/>
                  <a:pt x="433608" y="11659"/>
                </a:cubicBezTo>
                <a:cubicBezTo>
                  <a:pt x="433608" y="11153"/>
                  <a:pt x="434573" y="10643"/>
                  <a:pt x="434573" y="10643"/>
                </a:cubicBezTo>
                <a:cubicBezTo>
                  <a:pt x="435056" y="10136"/>
                  <a:pt x="435539" y="10136"/>
                  <a:pt x="435539" y="9630"/>
                </a:cubicBezTo>
                <a:cubicBezTo>
                  <a:pt x="436022" y="9630"/>
                  <a:pt x="436505" y="9124"/>
                  <a:pt x="436988" y="8618"/>
                </a:cubicBezTo>
                <a:lnTo>
                  <a:pt x="437470" y="10136"/>
                </a:lnTo>
                <a:lnTo>
                  <a:pt x="438436" y="11153"/>
                </a:lnTo>
                <a:lnTo>
                  <a:pt x="439402" y="10136"/>
                </a:lnTo>
                <a:cubicBezTo>
                  <a:pt x="439402" y="10136"/>
                  <a:pt x="440368" y="9124"/>
                  <a:pt x="440368" y="9630"/>
                </a:cubicBezTo>
                <a:cubicBezTo>
                  <a:pt x="440850" y="9630"/>
                  <a:pt x="441333" y="10136"/>
                  <a:pt x="441333" y="10643"/>
                </a:cubicBezTo>
                <a:cubicBezTo>
                  <a:pt x="441333" y="10643"/>
                  <a:pt x="441816" y="11659"/>
                  <a:pt x="442299" y="11659"/>
                </a:cubicBezTo>
                <a:lnTo>
                  <a:pt x="443265" y="10643"/>
                </a:lnTo>
                <a:cubicBezTo>
                  <a:pt x="443748" y="10643"/>
                  <a:pt x="444231" y="10136"/>
                  <a:pt x="444231" y="10136"/>
                </a:cubicBezTo>
                <a:cubicBezTo>
                  <a:pt x="444231" y="9630"/>
                  <a:pt x="445196" y="9124"/>
                  <a:pt x="445679" y="9124"/>
                </a:cubicBezTo>
                <a:lnTo>
                  <a:pt x="446162" y="10136"/>
                </a:lnTo>
                <a:cubicBezTo>
                  <a:pt x="446645" y="10643"/>
                  <a:pt x="447128" y="11153"/>
                  <a:pt x="447128" y="11153"/>
                </a:cubicBezTo>
                <a:cubicBezTo>
                  <a:pt x="447128" y="11659"/>
                  <a:pt x="446162" y="12166"/>
                  <a:pt x="446162" y="12166"/>
                </a:cubicBezTo>
                <a:cubicBezTo>
                  <a:pt x="446162" y="12672"/>
                  <a:pt x="446645" y="13178"/>
                  <a:pt x="446645" y="13178"/>
                </a:cubicBezTo>
                <a:cubicBezTo>
                  <a:pt x="446645" y="13684"/>
                  <a:pt x="445679" y="13684"/>
                  <a:pt x="445679" y="14190"/>
                </a:cubicBezTo>
                <a:cubicBezTo>
                  <a:pt x="445679" y="14701"/>
                  <a:pt x="446645" y="15207"/>
                  <a:pt x="446645" y="15207"/>
                </a:cubicBezTo>
                <a:cubicBezTo>
                  <a:pt x="446645" y="15713"/>
                  <a:pt x="445679" y="15713"/>
                  <a:pt x="445679" y="16219"/>
                </a:cubicBezTo>
                <a:lnTo>
                  <a:pt x="446162" y="17236"/>
                </a:lnTo>
                <a:cubicBezTo>
                  <a:pt x="446162" y="17236"/>
                  <a:pt x="447128" y="16219"/>
                  <a:pt x="447611" y="16219"/>
                </a:cubicBezTo>
                <a:cubicBezTo>
                  <a:pt x="447611" y="16725"/>
                  <a:pt x="448094" y="17742"/>
                  <a:pt x="448094" y="17742"/>
                </a:cubicBezTo>
                <a:cubicBezTo>
                  <a:pt x="448576" y="17742"/>
                  <a:pt x="449059" y="16725"/>
                  <a:pt x="449059" y="16725"/>
                </a:cubicBezTo>
                <a:lnTo>
                  <a:pt x="448576" y="15713"/>
                </a:lnTo>
                <a:cubicBezTo>
                  <a:pt x="448094" y="15207"/>
                  <a:pt x="448094" y="14701"/>
                  <a:pt x="447611" y="14701"/>
                </a:cubicBezTo>
                <a:cubicBezTo>
                  <a:pt x="447611" y="14190"/>
                  <a:pt x="447128" y="13684"/>
                  <a:pt x="446645" y="13178"/>
                </a:cubicBezTo>
                <a:lnTo>
                  <a:pt x="448094" y="12672"/>
                </a:lnTo>
                <a:cubicBezTo>
                  <a:pt x="448094" y="12166"/>
                  <a:pt x="447128" y="11659"/>
                  <a:pt x="447128" y="11153"/>
                </a:cubicBezTo>
                <a:lnTo>
                  <a:pt x="448094" y="10643"/>
                </a:lnTo>
                <a:cubicBezTo>
                  <a:pt x="448094" y="10136"/>
                  <a:pt x="447611" y="9630"/>
                  <a:pt x="447128" y="9124"/>
                </a:cubicBezTo>
                <a:cubicBezTo>
                  <a:pt x="447128" y="9124"/>
                  <a:pt x="446645" y="8618"/>
                  <a:pt x="446645" y="8112"/>
                </a:cubicBezTo>
                <a:lnTo>
                  <a:pt x="445679" y="7095"/>
                </a:lnTo>
                <a:cubicBezTo>
                  <a:pt x="445679" y="6589"/>
                  <a:pt x="446645" y="6589"/>
                  <a:pt x="446645" y="6083"/>
                </a:cubicBezTo>
                <a:cubicBezTo>
                  <a:pt x="447128" y="6083"/>
                  <a:pt x="447128" y="7095"/>
                  <a:pt x="447611" y="7095"/>
                </a:cubicBezTo>
                <a:cubicBezTo>
                  <a:pt x="447611" y="7606"/>
                  <a:pt x="448576" y="6589"/>
                  <a:pt x="448576" y="6589"/>
                </a:cubicBezTo>
                <a:lnTo>
                  <a:pt x="449542" y="7606"/>
                </a:lnTo>
                <a:cubicBezTo>
                  <a:pt x="449542" y="8112"/>
                  <a:pt x="448576" y="8112"/>
                  <a:pt x="448576" y="8618"/>
                </a:cubicBezTo>
                <a:lnTo>
                  <a:pt x="449059" y="9630"/>
                </a:lnTo>
                <a:cubicBezTo>
                  <a:pt x="449542" y="9630"/>
                  <a:pt x="450025" y="8618"/>
                  <a:pt x="450508" y="8618"/>
                </a:cubicBezTo>
                <a:lnTo>
                  <a:pt x="450991" y="9630"/>
                </a:lnTo>
                <a:cubicBezTo>
                  <a:pt x="451474" y="10136"/>
                  <a:pt x="451956" y="9124"/>
                  <a:pt x="452439" y="9124"/>
                </a:cubicBezTo>
                <a:lnTo>
                  <a:pt x="452922" y="10136"/>
                </a:lnTo>
                <a:cubicBezTo>
                  <a:pt x="453405" y="10136"/>
                  <a:pt x="453888" y="9124"/>
                  <a:pt x="453888" y="9124"/>
                </a:cubicBezTo>
                <a:cubicBezTo>
                  <a:pt x="454371" y="9124"/>
                  <a:pt x="454854" y="10136"/>
                  <a:pt x="454854" y="10643"/>
                </a:cubicBezTo>
                <a:cubicBezTo>
                  <a:pt x="455337" y="10643"/>
                  <a:pt x="455819" y="9630"/>
                  <a:pt x="455819" y="9630"/>
                </a:cubicBezTo>
                <a:cubicBezTo>
                  <a:pt x="456302" y="9630"/>
                  <a:pt x="456785" y="10643"/>
                  <a:pt x="456785" y="10643"/>
                </a:cubicBezTo>
                <a:cubicBezTo>
                  <a:pt x="457268" y="10643"/>
                  <a:pt x="457751" y="9630"/>
                  <a:pt x="457751" y="9630"/>
                </a:cubicBezTo>
                <a:cubicBezTo>
                  <a:pt x="458234" y="9630"/>
                  <a:pt x="458717" y="9124"/>
                  <a:pt x="459199" y="9124"/>
                </a:cubicBezTo>
                <a:cubicBezTo>
                  <a:pt x="459199" y="8618"/>
                  <a:pt x="459682" y="8112"/>
                  <a:pt x="460165" y="8112"/>
                </a:cubicBezTo>
                <a:cubicBezTo>
                  <a:pt x="460165" y="8112"/>
                  <a:pt x="460648" y="9124"/>
                  <a:pt x="461131" y="9124"/>
                </a:cubicBezTo>
                <a:cubicBezTo>
                  <a:pt x="461131" y="9124"/>
                  <a:pt x="461614" y="8112"/>
                  <a:pt x="462097" y="8112"/>
                </a:cubicBezTo>
                <a:cubicBezTo>
                  <a:pt x="462097" y="8618"/>
                  <a:pt x="462579" y="9630"/>
                  <a:pt x="462579" y="9630"/>
                </a:cubicBezTo>
                <a:cubicBezTo>
                  <a:pt x="463062" y="9630"/>
                  <a:pt x="463545" y="8618"/>
                  <a:pt x="464028" y="8618"/>
                </a:cubicBezTo>
                <a:cubicBezTo>
                  <a:pt x="464028" y="8112"/>
                  <a:pt x="464511" y="8112"/>
                  <a:pt x="464994" y="7606"/>
                </a:cubicBezTo>
                <a:cubicBezTo>
                  <a:pt x="464511" y="7606"/>
                  <a:pt x="464511" y="7095"/>
                  <a:pt x="464028" y="6589"/>
                </a:cubicBezTo>
                <a:cubicBezTo>
                  <a:pt x="464028" y="6083"/>
                  <a:pt x="463545" y="6083"/>
                  <a:pt x="463545" y="5577"/>
                </a:cubicBezTo>
                <a:cubicBezTo>
                  <a:pt x="463062" y="5070"/>
                  <a:pt x="462579" y="4564"/>
                  <a:pt x="462579" y="4564"/>
                </a:cubicBezTo>
                <a:cubicBezTo>
                  <a:pt x="462579" y="4054"/>
                  <a:pt x="463545" y="3548"/>
                  <a:pt x="463545" y="3548"/>
                </a:cubicBezTo>
                <a:cubicBezTo>
                  <a:pt x="464028" y="3548"/>
                  <a:pt x="464028" y="4564"/>
                  <a:pt x="464511" y="4564"/>
                </a:cubicBezTo>
                <a:lnTo>
                  <a:pt x="464994" y="5577"/>
                </a:lnTo>
                <a:cubicBezTo>
                  <a:pt x="465477" y="6083"/>
                  <a:pt x="465960" y="6589"/>
                  <a:pt x="465960" y="7095"/>
                </a:cubicBezTo>
                <a:cubicBezTo>
                  <a:pt x="466442" y="7095"/>
                  <a:pt x="466442" y="7606"/>
                  <a:pt x="466925" y="8112"/>
                </a:cubicBezTo>
                <a:cubicBezTo>
                  <a:pt x="466925" y="8618"/>
                  <a:pt x="467408" y="8618"/>
                  <a:pt x="467891" y="9124"/>
                </a:cubicBezTo>
                <a:cubicBezTo>
                  <a:pt x="467891" y="9630"/>
                  <a:pt x="468374" y="10136"/>
                  <a:pt x="468374" y="10136"/>
                </a:cubicBezTo>
                <a:cubicBezTo>
                  <a:pt x="468857" y="10136"/>
                  <a:pt x="469340" y="9630"/>
                  <a:pt x="469340" y="9630"/>
                </a:cubicBezTo>
                <a:cubicBezTo>
                  <a:pt x="469822" y="9630"/>
                  <a:pt x="470305" y="10643"/>
                  <a:pt x="470305" y="10643"/>
                </a:cubicBezTo>
                <a:cubicBezTo>
                  <a:pt x="470788" y="10643"/>
                  <a:pt x="471271" y="9630"/>
                  <a:pt x="471271" y="9630"/>
                </a:cubicBezTo>
                <a:cubicBezTo>
                  <a:pt x="471754" y="9630"/>
                  <a:pt x="472237" y="9124"/>
                  <a:pt x="472720" y="8618"/>
                </a:cubicBezTo>
                <a:cubicBezTo>
                  <a:pt x="472720" y="8618"/>
                  <a:pt x="473202" y="8112"/>
                  <a:pt x="473685" y="8112"/>
                </a:cubicBezTo>
                <a:cubicBezTo>
                  <a:pt x="473685" y="8112"/>
                  <a:pt x="474168" y="9124"/>
                  <a:pt x="474651" y="9124"/>
                </a:cubicBezTo>
                <a:lnTo>
                  <a:pt x="475617" y="8112"/>
                </a:lnTo>
                <a:lnTo>
                  <a:pt x="474651" y="7095"/>
                </a:lnTo>
                <a:cubicBezTo>
                  <a:pt x="474651" y="6589"/>
                  <a:pt x="474168" y="6589"/>
                  <a:pt x="473685" y="6083"/>
                </a:cubicBezTo>
                <a:cubicBezTo>
                  <a:pt x="473685" y="5577"/>
                  <a:pt x="473202" y="5070"/>
                  <a:pt x="473202" y="5070"/>
                </a:cubicBezTo>
                <a:cubicBezTo>
                  <a:pt x="473202" y="4564"/>
                  <a:pt x="472237" y="5577"/>
                  <a:pt x="471754" y="5577"/>
                </a:cubicBezTo>
                <a:lnTo>
                  <a:pt x="471271" y="4564"/>
                </a:lnTo>
                <a:lnTo>
                  <a:pt x="470305" y="3548"/>
                </a:lnTo>
                <a:lnTo>
                  <a:pt x="471271" y="2535"/>
                </a:lnTo>
                <a:cubicBezTo>
                  <a:pt x="471754" y="3041"/>
                  <a:pt x="471754" y="3548"/>
                  <a:pt x="472237" y="3548"/>
                </a:cubicBezTo>
                <a:cubicBezTo>
                  <a:pt x="472720" y="3548"/>
                  <a:pt x="472720" y="3041"/>
                  <a:pt x="473202" y="3041"/>
                </a:cubicBezTo>
                <a:cubicBezTo>
                  <a:pt x="473685" y="3041"/>
                  <a:pt x="473685" y="4054"/>
                  <a:pt x="474168" y="4054"/>
                </a:cubicBezTo>
                <a:lnTo>
                  <a:pt x="475134" y="3041"/>
                </a:lnTo>
                <a:cubicBezTo>
                  <a:pt x="475617" y="3548"/>
                  <a:pt x="475617" y="4054"/>
                  <a:pt x="476100" y="4054"/>
                </a:cubicBezTo>
                <a:cubicBezTo>
                  <a:pt x="476100" y="4564"/>
                  <a:pt x="476582" y="5070"/>
                  <a:pt x="477065" y="5577"/>
                </a:cubicBezTo>
                <a:lnTo>
                  <a:pt x="475617" y="6083"/>
                </a:lnTo>
                <a:cubicBezTo>
                  <a:pt x="475617" y="6589"/>
                  <a:pt x="476582" y="7095"/>
                  <a:pt x="476582" y="7606"/>
                </a:cubicBezTo>
                <a:cubicBezTo>
                  <a:pt x="476582" y="7606"/>
                  <a:pt x="477065" y="8112"/>
                  <a:pt x="477548" y="8618"/>
                </a:cubicBezTo>
                <a:cubicBezTo>
                  <a:pt x="477548" y="8618"/>
                  <a:pt x="478031" y="9124"/>
                  <a:pt x="478031" y="9630"/>
                </a:cubicBezTo>
                <a:cubicBezTo>
                  <a:pt x="478031" y="9669"/>
                  <a:pt x="478038" y="9708"/>
                  <a:pt x="478048" y="9743"/>
                </a:cubicBezTo>
                <a:cubicBezTo>
                  <a:pt x="477801" y="9920"/>
                  <a:pt x="477065" y="10284"/>
                  <a:pt x="477065" y="10643"/>
                </a:cubicBezTo>
                <a:cubicBezTo>
                  <a:pt x="477065" y="10643"/>
                  <a:pt x="478031" y="11153"/>
                  <a:pt x="478031" y="11659"/>
                </a:cubicBezTo>
                <a:cubicBezTo>
                  <a:pt x="478031" y="11153"/>
                  <a:pt x="478997" y="11153"/>
                  <a:pt x="478997" y="10643"/>
                </a:cubicBezTo>
                <a:cubicBezTo>
                  <a:pt x="478997" y="10643"/>
                  <a:pt x="478171" y="10210"/>
                  <a:pt x="478048" y="9743"/>
                </a:cubicBezTo>
                <a:cubicBezTo>
                  <a:pt x="478146" y="9674"/>
                  <a:pt x="478169" y="9630"/>
                  <a:pt x="478031" y="9630"/>
                </a:cubicBezTo>
                <a:cubicBezTo>
                  <a:pt x="478514" y="9124"/>
                  <a:pt x="479480" y="9124"/>
                  <a:pt x="479480" y="8618"/>
                </a:cubicBezTo>
                <a:cubicBezTo>
                  <a:pt x="479480" y="8618"/>
                  <a:pt x="478514" y="8112"/>
                  <a:pt x="478514" y="7606"/>
                </a:cubicBezTo>
                <a:cubicBezTo>
                  <a:pt x="478514" y="7606"/>
                  <a:pt x="479480" y="7095"/>
                  <a:pt x="479480" y="6589"/>
                </a:cubicBezTo>
                <a:cubicBezTo>
                  <a:pt x="479962" y="6589"/>
                  <a:pt x="480445" y="6083"/>
                  <a:pt x="480445" y="6083"/>
                </a:cubicBezTo>
                <a:cubicBezTo>
                  <a:pt x="480928" y="5577"/>
                  <a:pt x="479962" y="5070"/>
                  <a:pt x="479962" y="4564"/>
                </a:cubicBezTo>
                <a:lnTo>
                  <a:pt x="480928" y="4054"/>
                </a:lnTo>
                <a:cubicBezTo>
                  <a:pt x="481411" y="3548"/>
                  <a:pt x="481411" y="3548"/>
                  <a:pt x="481894" y="3041"/>
                </a:cubicBezTo>
                <a:cubicBezTo>
                  <a:pt x="481894" y="3548"/>
                  <a:pt x="482860" y="3548"/>
                  <a:pt x="482860" y="4054"/>
                </a:cubicBezTo>
                <a:cubicBezTo>
                  <a:pt x="482860" y="4564"/>
                  <a:pt x="481894" y="4564"/>
                  <a:pt x="481894" y="5070"/>
                </a:cubicBezTo>
                <a:lnTo>
                  <a:pt x="482377" y="6083"/>
                </a:lnTo>
                <a:cubicBezTo>
                  <a:pt x="482860" y="6589"/>
                  <a:pt x="483342" y="7095"/>
                  <a:pt x="483342" y="7095"/>
                </a:cubicBezTo>
                <a:cubicBezTo>
                  <a:pt x="483825" y="8112"/>
                  <a:pt x="484308" y="8618"/>
                  <a:pt x="485274" y="9630"/>
                </a:cubicBezTo>
                <a:cubicBezTo>
                  <a:pt x="485274" y="9124"/>
                  <a:pt x="486239" y="9124"/>
                  <a:pt x="486239" y="8618"/>
                </a:cubicBezTo>
                <a:cubicBezTo>
                  <a:pt x="486239" y="8618"/>
                  <a:pt x="487205" y="8112"/>
                  <a:pt x="487205" y="7606"/>
                </a:cubicBezTo>
                <a:cubicBezTo>
                  <a:pt x="487205" y="7606"/>
                  <a:pt x="486239" y="7095"/>
                  <a:pt x="486239" y="6589"/>
                </a:cubicBezTo>
                <a:cubicBezTo>
                  <a:pt x="486239" y="6589"/>
                  <a:pt x="485274" y="6083"/>
                  <a:pt x="485756" y="5577"/>
                </a:cubicBezTo>
                <a:cubicBezTo>
                  <a:pt x="485756" y="5070"/>
                  <a:pt x="486722" y="5070"/>
                  <a:pt x="486722" y="4564"/>
                </a:cubicBezTo>
                <a:lnTo>
                  <a:pt x="485756" y="3548"/>
                </a:lnTo>
                <a:lnTo>
                  <a:pt x="484791" y="2535"/>
                </a:lnTo>
                <a:cubicBezTo>
                  <a:pt x="484791" y="2535"/>
                  <a:pt x="485756" y="1518"/>
                  <a:pt x="486239" y="1518"/>
                </a:cubicBezTo>
                <a:cubicBezTo>
                  <a:pt x="486239" y="1518"/>
                  <a:pt x="486722" y="506"/>
                  <a:pt x="487205" y="506"/>
                </a:cubicBezTo>
                <a:cubicBezTo>
                  <a:pt x="487205" y="506"/>
                  <a:pt x="487688" y="2029"/>
                  <a:pt x="488171" y="2029"/>
                </a:cubicBezTo>
                <a:cubicBezTo>
                  <a:pt x="487688" y="2029"/>
                  <a:pt x="487205" y="2535"/>
                  <a:pt x="486722" y="2535"/>
                </a:cubicBezTo>
                <a:cubicBezTo>
                  <a:pt x="487205" y="3041"/>
                  <a:pt x="487205" y="3548"/>
                  <a:pt x="487688" y="4054"/>
                </a:cubicBezTo>
                <a:lnTo>
                  <a:pt x="488654" y="3041"/>
                </a:lnTo>
                <a:cubicBezTo>
                  <a:pt x="489137" y="3041"/>
                  <a:pt x="489620" y="4054"/>
                  <a:pt x="489620" y="4054"/>
                </a:cubicBezTo>
                <a:cubicBezTo>
                  <a:pt x="489620" y="4564"/>
                  <a:pt x="490585" y="5070"/>
                  <a:pt x="490585" y="5070"/>
                </a:cubicBezTo>
                <a:cubicBezTo>
                  <a:pt x="490585" y="5577"/>
                  <a:pt x="489620" y="6083"/>
                  <a:pt x="489137" y="6083"/>
                </a:cubicBezTo>
                <a:cubicBezTo>
                  <a:pt x="489137" y="6083"/>
                  <a:pt x="488171" y="6589"/>
                  <a:pt x="488171" y="7095"/>
                </a:cubicBezTo>
                <a:cubicBezTo>
                  <a:pt x="488171" y="7095"/>
                  <a:pt x="489137" y="7606"/>
                  <a:pt x="489137" y="8112"/>
                </a:cubicBezTo>
                <a:cubicBezTo>
                  <a:pt x="489620" y="7606"/>
                  <a:pt x="489620" y="7606"/>
                  <a:pt x="490102" y="7095"/>
                </a:cubicBezTo>
                <a:cubicBezTo>
                  <a:pt x="490585" y="7095"/>
                  <a:pt x="491068" y="6589"/>
                  <a:pt x="491068" y="6589"/>
                </a:cubicBezTo>
                <a:cubicBezTo>
                  <a:pt x="491551" y="6083"/>
                  <a:pt x="490585" y="5577"/>
                  <a:pt x="490585" y="5070"/>
                </a:cubicBezTo>
                <a:lnTo>
                  <a:pt x="491551" y="4564"/>
                </a:lnTo>
                <a:cubicBezTo>
                  <a:pt x="491551" y="4054"/>
                  <a:pt x="492516" y="3548"/>
                  <a:pt x="492516" y="3548"/>
                </a:cubicBezTo>
                <a:lnTo>
                  <a:pt x="493482" y="4564"/>
                </a:lnTo>
                <a:cubicBezTo>
                  <a:pt x="493482" y="4564"/>
                  <a:pt x="493965" y="5577"/>
                  <a:pt x="494448" y="5577"/>
                </a:cubicBezTo>
                <a:cubicBezTo>
                  <a:pt x="494448" y="5577"/>
                  <a:pt x="494931" y="5070"/>
                  <a:pt x="495414" y="5070"/>
                </a:cubicBezTo>
                <a:cubicBezTo>
                  <a:pt x="495414" y="4564"/>
                  <a:pt x="496379" y="4054"/>
                  <a:pt x="496379" y="4054"/>
                </a:cubicBezTo>
                <a:cubicBezTo>
                  <a:pt x="496379" y="4054"/>
                  <a:pt x="495897" y="3041"/>
                  <a:pt x="495414" y="3041"/>
                </a:cubicBezTo>
                <a:cubicBezTo>
                  <a:pt x="495414" y="2535"/>
                  <a:pt x="494931" y="2029"/>
                  <a:pt x="494931" y="2029"/>
                </a:cubicBezTo>
                <a:cubicBezTo>
                  <a:pt x="495414" y="1012"/>
                  <a:pt x="496379" y="506"/>
                  <a:pt x="496862" y="0"/>
                </a:cubicBezTo>
                <a:cubicBezTo>
                  <a:pt x="497345" y="506"/>
                  <a:pt x="497345" y="1012"/>
                  <a:pt x="497828" y="1012"/>
                </a:cubicBezTo>
                <a:cubicBezTo>
                  <a:pt x="497828" y="1518"/>
                  <a:pt x="498311" y="2029"/>
                  <a:pt x="498311" y="2535"/>
                </a:cubicBezTo>
                <a:cubicBezTo>
                  <a:pt x="498794" y="2535"/>
                  <a:pt x="499276" y="3041"/>
                  <a:pt x="499276" y="3548"/>
                </a:cubicBezTo>
                <a:cubicBezTo>
                  <a:pt x="499276" y="3548"/>
                  <a:pt x="498311" y="4054"/>
                  <a:pt x="498311" y="4564"/>
                </a:cubicBezTo>
                <a:cubicBezTo>
                  <a:pt x="498311" y="4564"/>
                  <a:pt x="498794" y="5070"/>
                  <a:pt x="499276" y="5577"/>
                </a:cubicBezTo>
                <a:lnTo>
                  <a:pt x="499684" y="5148"/>
                </a:lnTo>
                <a:cubicBezTo>
                  <a:pt x="499493" y="4975"/>
                  <a:pt x="499331" y="4768"/>
                  <a:pt x="499331" y="4564"/>
                </a:cubicBezTo>
                <a:lnTo>
                  <a:pt x="500297" y="3548"/>
                </a:lnTo>
                <a:lnTo>
                  <a:pt x="501263" y="4564"/>
                </a:lnTo>
                <a:cubicBezTo>
                  <a:pt x="501746" y="4564"/>
                  <a:pt x="501746" y="3548"/>
                  <a:pt x="502229" y="3548"/>
                </a:cubicBezTo>
                <a:cubicBezTo>
                  <a:pt x="502229" y="3041"/>
                  <a:pt x="502711" y="2535"/>
                  <a:pt x="502711" y="2029"/>
                </a:cubicBezTo>
                <a:cubicBezTo>
                  <a:pt x="503148" y="2488"/>
                  <a:pt x="503979" y="2946"/>
                  <a:pt x="504133" y="3028"/>
                </a:cubicBezTo>
                <a:cubicBezTo>
                  <a:pt x="504286" y="2946"/>
                  <a:pt x="505117" y="2488"/>
                  <a:pt x="505553" y="2029"/>
                </a:cubicBezTo>
                <a:cubicBezTo>
                  <a:pt x="505553" y="2535"/>
                  <a:pt x="506036" y="3041"/>
                  <a:pt x="506036" y="3548"/>
                </a:cubicBezTo>
                <a:cubicBezTo>
                  <a:pt x="506519" y="3548"/>
                  <a:pt x="506519" y="4564"/>
                  <a:pt x="507002" y="4564"/>
                </a:cubicBezTo>
                <a:lnTo>
                  <a:pt x="507968" y="3548"/>
                </a:lnTo>
                <a:lnTo>
                  <a:pt x="508933" y="4564"/>
                </a:lnTo>
                <a:cubicBezTo>
                  <a:pt x="508933" y="4768"/>
                  <a:pt x="508772" y="4975"/>
                  <a:pt x="508581" y="5148"/>
                </a:cubicBezTo>
                <a:lnTo>
                  <a:pt x="508989" y="5577"/>
                </a:lnTo>
                <a:cubicBezTo>
                  <a:pt x="509471" y="5070"/>
                  <a:pt x="509954" y="4564"/>
                  <a:pt x="509954" y="4564"/>
                </a:cubicBezTo>
                <a:cubicBezTo>
                  <a:pt x="509954" y="4054"/>
                  <a:pt x="508989" y="3548"/>
                  <a:pt x="508989" y="3548"/>
                </a:cubicBezTo>
                <a:cubicBezTo>
                  <a:pt x="508989" y="3041"/>
                  <a:pt x="509471" y="2535"/>
                  <a:pt x="509954" y="2535"/>
                </a:cubicBezTo>
                <a:cubicBezTo>
                  <a:pt x="509954" y="2029"/>
                  <a:pt x="510437" y="1518"/>
                  <a:pt x="510437" y="1012"/>
                </a:cubicBezTo>
                <a:cubicBezTo>
                  <a:pt x="510920" y="1012"/>
                  <a:pt x="510920" y="506"/>
                  <a:pt x="511403" y="0"/>
                </a:cubicBezTo>
                <a:cubicBezTo>
                  <a:pt x="511885" y="506"/>
                  <a:pt x="512851" y="1012"/>
                  <a:pt x="513334" y="2029"/>
                </a:cubicBezTo>
                <a:cubicBezTo>
                  <a:pt x="513334" y="2029"/>
                  <a:pt x="512851" y="2535"/>
                  <a:pt x="512851" y="3041"/>
                </a:cubicBezTo>
                <a:cubicBezTo>
                  <a:pt x="512368" y="3041"/>
                  <a:pt x="511885" y="4054"/>
                  <a:pt x="511885" y="4054"/>
                </a:cubicBezTo>
                <a:cubicBezTo>
                  <a:pt x="511885" y="4054"/>
                  <a:pt x="512851" y="4564"/>
                  <a:pt x="512851" y="5070"/>
                </a:cubicBezTo>
                <a:cubicBezTo>
                  <a:pt x="513334" y="5070"/>
                  <a:pt x="513817" y="5577"/>
                  <a:pt x="513817" y="5577"/>
                </a:cubicBezTo>
                <a:cubicBezTo>
                  <a:pt x="514300" y="5577"/>
                  <a:pt x="514783" y="4564"/>
                  <a:pt x="514783" y="4564"/>
                </a:cubicBezTo>
                <a:lnTo>
                  <a:pt x="515749" y="3548"/>
                </a:lnTo>
                <a:cubicBezTo>
                  <a:pt x="515749" y="3548"/>
                  <a:pt x="516714" y="4054"/>
                  <a:pt x="516714" y="4564"/>
                </a:cubicBezTo>
                <a:lnTo>
                  <a:pt x="517680" y="5070"/>
                </a:lnTo>
                <a:cubicBezTo>
                  <a:pt x="517680" y="5577"/>
                  <a:pt x="516714" y="6083"/>
                  <a:pt x="517197" y="6589"/>
                </a:cubicBezTo>
                <a:cubicBezTo>
                  <a:pt x="517197" y="6589"/>
                  <a:pt x="517680" y="7095"/>
                  <a:pt x="518163" y="7095"/>
                </a:cubicBezTo>
                <a:cubicBezTo>
                  <a:pt x="518645" y="7606"/>
                  <a:pt x="518645" y="7606"/>
                  <a:pt x="519128" y="8112"/>
                </a:cubicBezTo>
                <a:cubicBezTo>
                  <a:pt x="519128" y="7606"/>
                  <a:pt x="520094" y="7095"/>
                  <a:pt x="520094" y="7095"/>
                </a:cubicBezTo>
                <a:cubicBezTo>
                  <a:pt x="520094" y="6589"/>
                  <a:pt x="519128" y="6083"/>
                  <a:pt x="519128" y="6083"/>
                </a:cubicBezTo>
                <a:cubicBezTo>
                  <a:pt x="518645" y="6083"/>
                  <a:pt x="517680" y="5577"/>
                  <a:pt x="517680" y="5070"/>
                </a:cubicBezTo>
                <a:cubicBezTo>
                  <a:pt x="517680" y="5070"/>
                  <a:pt x="518645" y="4564"/>
                  <a:pt x="518645" y="4054"/>
                </a:cubicBezTo>
                <a:cubicBezTo>
                  <a:pt x="518645" y="4054"/>
                  <a:pt x="519128" y="3041"/>
                  <a:pt x="519611" y="3041"/>
                </a:cubicBezTo>
                <a:lnTo>
                  <a:pt x="520577" y="4054"/>
                </a:lnTo>
                <a:cubicBezTo>
                  <a:pt x="521060" y="3548"/>
                  <a:pt x="521060" y="3041"/>
                  <a:pt x="521543" y="2535"/>
                </a:cubicBezTo>
                <a:cubicBezTo>
                  <a:pt x="521060" y="2535"/>
                  <a:pt x="520577" y="2029"/>
                  <a:pt x="520094" y="2029"/>
                </a:cubicBezTo>
                <a:cubicBezTo>
                  <a:pt x="520577" y="2029"/>
                  <a:pt x="521060" y="506"/>
                  <a:pt x="521060" y="506"/>
                </a:cubicBezTo>
                <a:cubicBezTo>
                  <a:pt x="521543" y="506"/>
                  <a:pt x="522026" y="1518"/>
                  <a:pt x="522026" y="1518"/>
                </a:cubicBezTo>
                <a:cubicBezTo>
                  <a:pt x="522509" y="1518"/>
                  <a:pt x="523474" y="2535"/>
                  <a:pt x="523474" y="2535"/>
                </a:cubicBezTo>
                <a:lnTo>
                  <a:pt x="522509" y="3548"/>
                </a:lnTo>
                <a:lnTo>
                  <a:pt x="521543" y="4564"/>
                </a:lnTo>
                <a:cubicBezTo>
                  <a:pt x="521543" y="5070"/>
                  <a:pt x="522509" y="5070"/>
                  <a:pt x="522509" y="5577"/>
                </a:cubicBezTo>
                <a:cubicBezTo>
                  <a:pt x="522991" y="6083"/>
                  <a:pt x="522026" y="6589"/>
                  <a:pt x="522026" y="6589"/>
                </a:cubicBezTo>
                <a:cubicBezTo>
                  <a:pt x="522026" y="7095"/>
                  <a:pt x="521060" y="7606"/>
                  <a:pt x="521060" y="7606"/>
                </a:cubicBezTo>
                <a:cubicBezTo>
                  <a:pt x="521060" y="8112"/>
                  <a:pt x="522026" y="8618"/>
                  <a:pt x="522026" y="8618"/>
                </a:cubicBezTo>
                <a:cubicBezTo>
                  <a:pt x="522026" y="9124"/>
                  <a:pt x="522991" y="9124"/>
                  <a:pt x="522991" y="9630"/>
                </a:cubicBezTo>
                <a:cubicBezTo>
                  <a:pt x="523957" y="8618"/>
                  <a:pt x="524440" y="8112"/>
                  <a:pt x="524923" y="7095"/>
                </a:cubicBezTo>
                <a:cubicBezTo>
                  <a:pt x="524923" y="7095"/>
                  <a:pt x="525405" y="6589"/>
                  <a:pt x="525888" y="6083"/>
                </a:cubicBezTo>
                <a:lnTo>
                  <a:pt x="526371" y="5070"/>
                </a:lnTo>
                <a:cubicBezTo>
                  <a:pt x="526371" y="4564"/>
                  <a:pt x="525405" y="4564"/>
                  <a:pt x="525405" y="4054"/>
                </a:cubicBezTo>
                <a:cubicBezTo>
                  <a:pt x="525405" y="3548"/>
                  <a:pt x="526371" y="3548"/>
                  <a:pt x="526371" y="3041"/>
                </a:cubicBezTo>
                <a:cubicBezTo>
                  <a:pt x="526854" y="3548"/>
                  <a:pt x="526854" y="3548"/>
                  <a:pt x="527337" y="4054"/>
                </a:cubicBezTo>
                <a:lnTo>
                  <a:pt x="528303" y="4564"/>
                </a:lnTo>
                <a:cubicBezTo>
                  <a:pt x="528303" y="5070"/>
                  <a:pt x="527337" y="5577"/>
                  <a:pt x="527820" y="6083"/>
                </a:cubicBezTo>
                <a:cubicBezTo>
                  <a:pt x="527820" y="6083"/>
                  <a:pt x="528303" y="6589"/>
                  <a:pt x="528785" y="6589"/>
                </a:cubicBezTo>
                <a:cubicBezTo>
                  <a:pt x="528785" y="7095"/>
                  <a:pt x="529751" y="7606"/>
                  <a:pt x="529751" y="7606"/>
                </a:cubicBezTo>
                <a:cubicBezTo>
                  <a:pt x="529751" y="8112"/>
                  <a:pt x="528785" y="8618"/>
                  <a:pt x="528785" y="8618"/>
                </a:cubicBezTo>
                <a:cubicBezTo>
                  <a:pt x="528785" y="9124"/>
                  <a:pt x="529751" y="9124"/>
                  <a:pt x="530234" y="9630"/>
                </a:cubicBezTo>
                <a:cubicBezTo>
                  <a:pt x="530096" y="9630"/>
                  <a:pt x="530119" y="9674"/>
                  <a:pt x="530217" y="9743"/>
                </a:cubicBezTo>
                <a:cubicBezTo>
                  <a:pt x="530094" y="10210"/>
                  <a:pt x="529268" y="10643"/>
                  <a:pt x="529268" y="10643"/>
                </a:cubicBezTo>
                <a:cubicBezTo>
                  <a:pt x="529268" y="11153"/>
                  <a:pt x="530234" y="11153"/>
                  <a:pt x="530234" y="11659"/>
                </a:cubicBezTo>
                <a:cubicBezTo>
                  <a:pt x="530234" y="11153"/>
                  <a:pt x="531200" y="10643"/>
                  <a:pt x="531200" y="10643"/>
                </a:cubicBezTo>
                <a:cubicBezTo>
                  <a:pt x="531200" y="10284"/>
                  <a:pt x="530464" y="9920"/>
                  <a:pt x="530217" y="9743"/>
                </a:cubicBezTo>
                <a:cubicBezTo>
                  <a:pt x="530228" y="9708"/>
                  <a:pt x="530234" y="9669"/>
                  <a:pt x="530234" y="9630"/>
                </a:cubicBezTo>
                <a:cubicBezTo>
                  <a:pt x="530234" y="9124"/>
                  <a:pt x="530717" y="8618"/>
                  <a:pt x="530717" y="8618"/>
                </a:cubicBezTo>
                <a:cubicBezTo>
                  <a:pt x="531200" y="8112"/>
                  <a:pt x="531683" y="7606"/>
                  <a:pt x="531683" y="7606"/>
                </a:cubicBezTo>
                <a:cubicBezTo>
                  <a:pt x="531683" y="7095"/>
                  <a:pt x="532648" y="6589"/>
                  <a:pt x="532648" y="6083"/>
                </a:cubicBezTo>
                <a:lnTo>
                  <a:pt x="531200" y="5577"/>
                </a:lnTo>
                <a:cubicBezTo>
                  <a:pt x="531683" y="5070"/>
                  <a:pt x="532165" y="4564"/>
                  <a:pt x="532165" y="4054"/>
                </a:cubicBezTo>
                <a:cubicBezTo>
                  <a:pt x="532648" y="4054"/>
                  <a:pt x="532648" y="3548"/>
                  <a:pt x="533131" y="3041"/>
                </a:cubicBezTo>
                <a:lnTo>
                  <a:pt x="534097" y="4054"/>
                </a:lnTo>
                <a:cubicBezTo>
                  <a:pt x="534580" y="4054"/>
                  <a:pt x="534580" y="3041"/>
                  <a:pt x="535062" y="3041"/>
                </a:cubicBezTo>
                <a:cubicBezTo>
                  <a:pt x="535545" y="3041"/>
                  <a:pt x="535545" y="3548"/>
                  <a:pt x="536028" y="3548"/>
                </a:cubicBezTo>
                <a:cubicBezTo>
                  <a:pt x="536511" y="3548"/>
                  <a:pt x="536511" y="3041"/>
                  <a:pt x="536994" y="2535"/>
                </a:cubicBezTo>
                <a:lnTo>
                  <a:pt x="537960" y="3548"/>
                </a:lnTo>
                <a:lnTo>
                  <a:pt x="536994" y="4564"/>
                </a:lnTo>
                <a:lnTo>
                  <a:pt x="536511" y="5577"/>
                </a:lnTo>
                <a:cubicBezTo>
                  <a:pt x="536028" y="5577"/>
                  <a:pt x="535062" y="4564"/>
                  <a:pt x="535062" y="5070"/>
                </a:cubicBezTo>
                <a:cubicBezTo>
                  <a:pt x="535062" y="5070"/>
                  <a:pt x="534580" y="5577"/>
                  <a:pt x="534580" y="6083"/>
                </a:cubicBezTo>
                <a:cubicBezTo>
                  <a:pt x="534097" y="6589"/>
                  <a:pt x="533614" y="6589"/>
                  <a:pt x="533614" y="7095"/>
                </a:cubicBezTo>
                <a:lnTo>
                  <a:pt x="532648" y="8112"/>
                </a:lnTo>
                <a:lnTo>
                  <a:pt x="533614" y="9124"/>
                </a:lnTo>
                <a:cubicBezTo>
                  <a:pt x="534097" y="9124"/>
                  <a:pt x="534580" y="8112"/>
                  <a:pt x="534580" y="8112"/>
                </a:cubicBezTo>
                <a:cubicBezTo>
                  <a:pt x="535062" y="8112"/>
                  <a:pt x="535545" y="8618"/>
                  <a:pt x="535545" y="8618"/>
                </a:cubicBezTo>
                <a:cubicBezTo>
                  <a:pt x="536028" y="9124"/>
                  <a:pt x="536511" y="9630"/>
                  <a:pt x="536994" y="9630"/>
                </a:cubicBezTo>
                <a:cubicBezTo>
                  <a:pt x="536994" y="9630"/>
                  <a:pt x="537477" y="10643"/>
                  <a:pt x="537960" y="10643"/>
                </a:cubicBezTo>
                <a:cubicBezTo>
                  <a:pt x="537960" y="10643"/>
                  <a:pt x="538443" y="9630"/>
                  <a:pt x="538925" y="9630"/>
                </a:cubicBezTo>
                <a:cubicBezTo>
                  <a:pt x="538925" y="9630"/>
                  <a:pt x="539408" y="10136"/>
                  <a:pt x="539891" y="10136"/>
                </a:cubicBezTo>
                <a:cubicBezTo>
                  <a:pt x="539891" y="10136"/>
                  <a:pt x="540374" y="9630"/>
                  <a:pt x="540374" y="9124"/>
                </a:cubicBezTo>
                <a:cubicBezTo>
                  <a:pt x="540857" y="8618"/>
                  <a:pt x="541340" y="8618"/>
                  <a:pt x="541340" y="8112"/>
                </a:cubicBezTo>
                <a:cubicBezTo>
                  <a:pt x="541823" y="7606"/>
                  <a:pt x="541823" y="7095"/>
                  <a:pt x="542305" y="7095"/>
                </a:cubicBezTo>
                <a:cubicBezTo>
                  <a:pt x="542305" y="6589"/>
                  <a:pt x="542788" y="6083"/>
                  <a:pt x="543271" y="5577"/>
                </a:cubicBezTo>
                <a:lnTo>
                  <a:pt x="543754" y="4564"/>
                </a:lnTo>
                <a:cubicBezTo>
                  <a:pt x="544237" y="4564"/>
                  <a:pt x="544237" y="3548"/>
                  <a:pt x="544720" y="3548"/>
                </a:cubicBezTo>
                <a:cubicBezTo>
                  <a:pt x="544720" y="3548"/>
                  <a:pt x="545686" y="4054"/>
                  <a:pt x="545686" y="4564"/>
                </a:cubicBezTo>
                <a:cubicBezTo>
                  <a:pt x="545686" y="4564"/>
                  <a:pt x="545203" y="5070"/>
                  <a:pt x="544720" y="5577"/>
                </a:cubicBezTo>
                <a:cubicBezTo>
                  <a:pt x="544720" y="6083"/>
                  <a:pt x="544237" y="6083"/>
                  <a:pt x="544237" y="6589"/>
                </a:cubicBezTo>
                <a:cubicBezTo>
                  <a:pt x="543754" y="7095"/>
                  <a:pt x="543754" y="7606"/>
                  <a:pt x="543271" y="7606"/>
                </a:cubicBezTo>
                <a:cubicBezTo>
                  <a:pt x="543754" y="8112"/>
                  <a:pt x="544237" y="8112"/>
                  <a:pt x="544237" y="8618"/>
                </a:cubicBezTo>
                <a:cubicBezTo>
                  <a:pt x="544720" y="8618"/>
                  <a:pt x="545203" y="9630"/>
                  <a:pt x="545686" y="9630"/>
                </a:cubicBezTo>
                <a:cubicBezTo>
                  <a:pt x="545686" y="9630"/>
                  <a:pt x="546168" y="8618"/>
                  <a:pt x="546168" y="8112"/>
                </a:cubicBezTo>
                <a:cubicBezTo>
                  <a:pt x="546651" y="8112"/>
                  <a:pt x="547134" y="9124"/>
                  <a:pt x="547134" y="9124"/>
                </a:cubicBezTo>
                <a:cubicBezTo>
                  <a:pt x="547617" y="9124"/>
                  <a:pt x="548100" y="8112"/>
                  <a:pt x="548100" y="8112"/>
                </a:cubicBezTo>
                <a:cubicBezTo>
                  <a:pt x="548583" y="8112"/>
                  <a:pt x="549066" y="8618"/>
                  <a:pt x="549066" y="9124"/>
                </a:cubicBezTo>
                <a:cubicBezTo>
                  <a:pt x="549549" y="9124"/>
                  <a:pt x="550031" y="9630"/>
                  <a:pt x="550514" y="9630"/>
                </a:cubicBezTo>
                <a:cubicBezTo>
                  <a:pt x="550514" y="9630"/>
                  <a:pt x="550997" y="10643"/>
                  <a:pt x="551480" y="10643"/>
                </a:cubicBezTo>
                <a:cubicBezTo>
                  <a:pt x="551480" y="10643"/>
                  <a:pt x="551963" y="9630"/>
                  <a:pt x="552446" y="9630"/>
                </a:cubicBezTo>
                <a:cubicBezTo>
                  <a:pt x="552446" y="9630"/>
                  <a:pt x="552929" y="10643"/>
                  <a:pt x="553411" y="10643"/>
                </a:cubicBezTo>
                <a:cubicBezTo>
                  <a:pt x="553411" y="10136"/>
                  <a:pt x="553894" y="9124"/>
                  <a:pt x="554377" y="9124"/>
                </a:cubicBezTo>
                <a:cubicBezTo>
                  <a:pt x="554377" y="9124"/>
                  <a:pt x="554860" y="10136"/>
                  <a:pt x="555343" y="10136"/>
                </a:cubicBezTo>
                <a:lnTo>
                  <a:pt x="555826" y="9124"/>
                </a:lnTo>
                <a:cubicBezTo>
                  <a:pt x="556309" y="9124"/>
                  <a:pt x="556791" y="10136"/>
                  <a:pt x="557274" y="9630"/>
                </a:cubicBezTo>
                <a:lnTo>
                  <a:pt x="557757" y="8618"/>
                </a:lnTo>
                <a:cubicBezTo>
                  <a:pt x="558240" y="8618"/>
                  <a:pt x="558723" y="9630"/>
                  <a:pt x="559206" y="9630"/>
                </a:cubicBezTo>
                <a:lnTo>
                  <a:pt x="559689" y="8618"/>
                </a:lnTo>
                <a:cubicBezTo>
                  <a:pt x="559689" y="8112"/>
                  <a:pt x="558723" y="8112"/>
                  <a:pt x="558723" y="7606"/>
                </a:cubicBezTo>
                <a:lnTo>
                  <a:pt x="559689" y="6589"/>
                </a:lnTo>
                <a:cubicBezTo>
                  <a:pt x="559689" y="6589"/>
                  <a:pt x="560654" y="7606"/>
                  <a:pt x="560654" y="7095"/>
                </a:cubicBezTo>
                <a:cubicBezTo>
                  <a:pt x="561137" y="7095"/>
                  <a:pt x="561137" y="6083"/>
                  <a:pt x="561620" y="6083"/>
                </a:cubicBezTo>
                <a:cubicBezTo>
                  <a:pt x="561620" y="6589"/>
                  <a:pt x="562586" y="6589"/>
                  <a:pt x="562586" y="7095"/>
                </a:cubicBezTo>
                <a:lnTo>
                  <a:pt x="561620" y="8112"/>
                </a:lnTo>
                <a:cubicBezTo>
                  <a:pt x="561620" y="8618"/>
                  <a:pt x="561137" y="9124"/>
                  <a:pt x="561137" y="9124"/>
                </a:cubicBezTo>
                <a:cubicBezTo>
                  <a:pt x="560654" y="9630"/>
                  <a:pt x="560172" y="10136"/>
                  <a:pt x="560172" y="10643"/>
                </a:cubicBezTo>
                <a:lnTo>
                  <a:pt x="561137" y="11153"/>
                </a:lnTo>
                <a:cubicBezTo>
                  <a:pt x="561137" y="11659"/>
                  <a:pt x="560172" y="12166"/>
                  <a:pt x="560172" y="12672"/>
                </a:cubicBezTo>
                <a:lnTo>
                  <a:pt x="561620" y="13178"/>
                </a:lnTo>
                <a:cubicBezTo>
                  <a:pt x="561137" y="13684"/>
                  <a:pt x="560654" y="14190"/>
                  <a:pt x="560654" y="14701"/>
                </a:cubicBezTo>
                <a:cubicBezTo>
                  <a:pt x="560172" y="14701"/>
                  <a:pt x="560172" y="15207"/>
                  <a:pt x="559689" y="15713"/>
                </a:cubicBezTo>
                <a:lnTo>
                  <a:pt x="559206" y="16725"/>
                </a:lnTo>
                <a:cubicBezTo>
                  <a:pt x="559206" y="16725"/>
                  <a:pt x="559689" y="17742"/>
                  <a:pt x="560172" y="17742"/>
                </a:cubicBezTo>
                <a:cubicBezTo>
                  <a:pt x="560172" y="17742"/>
                  <a:pt x="560654" y="16725"/>
                  <a:pt x="560654" y="16219"/>
                </a:cubicBezTo>
                <a:cubicBezTo>
                  <a:pt x="561137" y="16219"/>
                  <a:pt x="562103" y="17236"/>
                  <a:pt x="562103" y="17236"/>
                </a:cubicBezTo>
                <a:lnTo>
                  <a:pt x="562586" y="16219"/>
                </a:lnTo>
                <a:cubicBezTo>
                  <a:pt x="562586" y="15713"/>
                  <a:pt x="561620" y="15713"/>
                  <a:pt x="561620" y="15207"/>
                </a:cubicBezTo>
                <a:cubicBezTo>
                  <a:pt x="561620" y="15207"/>
                  <a:pt x="562586" y="14701"/>
                  <a:pt x="562586" y="14190"/>
                </a:cubicBezTo>
                <a:cubicBezTo>
                  <a:pt x="562586" y="13684"/>
                  <a:pt x="561620" y="13684"/>
                  <a:pt x="561620" y="13178"/>
                </a:cubicBezTo>
                <a:cubicBezTo>
                  <a:pt x="561620" y="13178"/>
                  <a:pt x="562103" y="12672"/>
                  <a:pt x="562103" y="12166"/>
                </a:cubicBezTo>
                <a:cubicBezTo>
                  <a:pt x="562103" y="12166"/>
                  <a:pt x="561137" y="11659"/>
                  <a:pt x="561137" y="11153"/>
                </a:cubicBezTo>
                <a:cubicBezTo>
                  <a:pt x="561137" y="11153"/>
                  <a:pt x="561620" y="10643"/>
                  <a:pt x="562103" y="10136"/>
                </a:cubicBezTo>
                <a:lnTo>
                  <a:pt x="562586" y="9124"/>
                </a:lnTo>
                <a:cubicBezTo>
                  <a:pt x="563069" y="9124"/>
                  <a:pt x="564034" y="9630"/>
                  <a:pt x="564034" y="10136"/>
                </a:cubicBezTo>
                <a:cubicBezTo>
                  <a:pt x="564034" y="10136"/>
                  <a:pt x="564517" y="10643"/>
                  <a:pt x="565000" y="10643"/>
                </a:cubicBezTo>
                <a:lnTo>
                  <a:pt x="565966" y="11659"/>
                </a:lnTo>
                <a:cubicBezTo>
                  <a:pt x="566449" y="11659"/>
                  <a:pt x="566932" y="10643"/>
                  <a:pt x="566932" y="10643"/>
                </a:cubicBezTo>
                <a:cubicBezTo>
                  <a:pt x="566932" y="10136"/>
                  <a:pt x="567415" y="9630"/>
                  <a:pt x="567897" y="9630"/>
                </a:cubicBezTo>
                <a:cubicBezTo>
                  <a:pt x="567897" y="9124"/>
                  <a:pt x="568863" y="10136"/>
                  <a:pt x="568863" y="10136"/>
                </a:cubicBezTo>
                <a:lnTo>
                  <a:pt x="569829" y="11153"/>
                </a:lnTo>
                <a:lnTo>
                  <a:pt x="570795" y="10136"/>
                </a:lnTo>
                <a:lnTo>
                  <a:pt x="571277" y="8618"/>
                </a:lnTo>
                <a:cubicBezTo>
                  <a:pt x="571760" y="9124"/>
                  <a:pt x="572243" y="9630"/>
                  <a:pt x="572726" y="9630"/>
                </a:cubicBezTo>
                <a:cubicBezTo>
                  <a:pt x="572726" y="10136"/>
                  <a:pt x="573209" y="10136"/>
                  <a:pt x="573692" y="10643"/>
                </a:cubicBezTo>
                <a:cubicBezTo>
                  <a:pt x="573692" y="10643"/>
                  <a:pt x="574658" y="11153"/>
                  <a:pt x="574658" y="11659"/>
                </a:cubicBezTo>
                <a:cubicBezTo>
                  <a:pt x="574658" y="11659"/>
                  <a:pt x="574175" y="12672"/>
                  <a:pt x="573692" y="12672"/>
                </a:cubicBezTo>
                <a:cubicBezTo>
                  <a:pt x="574175" y="12672"/>
                  <a:pt x="574658" y="13684"/>
                  <a:pt x="575140" y="13684"/>
                </a:cubicBezTo>
                <a:cubicBezTo>
                  <a:pt x="575140" y="13178"/>
                  <a:pt x="575623" y="12672"/>
                  <a:pt x="575623" y="12166"/>
                </a:cubicBezTo>
                <a:cubicBezTo>
                  <a:pt x="576106" y="12166"/>
                  <a:pt x="576106" y="11659"/>
                  <a:pt x="576589" y="11153"/>
                </a:cubicBezTo>
                <a:cubicBezTo>
                  <a:pt x="577072" y="10643"/>
                  <a:pt x="577072" y="10643"/>
                  <a:pt x="577555" y="10136"/>
                </a:cubicBezTo>
                <a:cubicBezTo>
                  <a:pt x="577555" y="9630"/>
                  <a:pt x="578038" y="9124"/>
                  <a:pt x="578520" y="9124"/>
                </a:cubicBezTo>
                <a:cubicBezTo>
                  <a:pt x="578520" y="9124"/>
                  <a:pt x="579003" y="9630"/>
                  <a:pt x="579486" y="9630"/>
                </a:cubicBezTo>
                <a:lnTo>
                  <a:pt x="580452" y="10643"/>
                </a:lnTo>
                <a:lnTo>
                  <a:pt x="579486" y="11659"/>
                </a:lnTo>
                <a:cubicBezTo>
                  <a:pt x="579969" y="11659"/>
                  <a:pt x="580452" y="12672"/>
                  <a:pt x="580935" y="12672"/>
                </a:cubicBezTo>
                <a:lnTo>
                  <a:pt x="581418" y="11659"/>
                </a:lnTo>
                <a:cubicBezTo>
                  <a:pt x="581900" y="11153"/>
                  <a:pt x="581900" y="10643"/>
                  <a:pt x="582383" y="10136"/>
                </a:cubicBezTo>
                <a:cubicBezTo>
                  <a:pt x="582383" y="10136"/>
                  <a:pt x="582866" y="9124"/>
                  <a:pt x="583349" y="9124"/>
                </a:cubicBezTo>
                <a:lnTo>
                  <a:pt x="584315" y="10136"/>
                </a:lnTo>
                <a:lnTo>
                  <a:pt x="585280" y="9124"/>
                </a:lnTo>
                <a:lnTo>
                  <a:pt x="586246" y="9630"/>
                </a:lnTo>
                <a:cubicBezTo>
                  <a:pt x="586246" y="10136"/>
                  <a:pt x="585280" y="10643"/>
                  <a:pt x="585280" y="11153"/>
                </a:cubicBezTo>
                <a:lnTo>
                  <a:pt x="586246" y="11659"/>
                </a:lnTo>
                <a:cubicBezTo>
                  <a:pt x="586246" y="12166"/>
                  <a:pt x="585280" y="12672"/>
                  <a:pt x="585763" y="13178"/>
                </a:cubicBezTo>
                <a:cubicBezTo>
                  <a:pt x="585763" y="13178"/>
                  <a:pt x="586246" y="13684"/>
                  <a:pt x="586729" y="13684"/>
                </a:cubicBezTo>
                <a:cubicBezTo>
                  <a:pt x="586729" y="13684"/>
                  <a:pt x="587212" y="12672"/>
                  <a:pt x="587695" y="12672"/>
                </a:cubicBezTo>
                <a:cubicBezTo>
                  <a:pt x="587695" y="12672"/>
                  <a:pt x="588178" y="13684"/>
                  <a:pt x="588660" y="13684"/>
                </a:cubicBezTo>
                <a:cubicBezTo>
                  <a:pt x="588660" y="13178"/>
                  <a:pt x="589143" y="12672"/>
                  <a:pt x="589143" y="12672"/>
                </a:cubicBezTo>
                <a:cubicBezTo>
                  <a:pt x="589626" y="12166"/>
                  <a:pt x="590109" y="11153"/>
                  <a:pt x="590109" y="11153"/>
                </a:cubicBezTo>
                <a:cubicBezTo>
                  <a:pt x="590592" y="11153"/>
                  <a:pt x="591075" y="12166"/>
                  <a:pt x="591075" y="12166"/>
                </a:cubicBezTo>
                <a:cubicBezTo>
                  <a:pt x="591558" y="12672"/>
                  <a:pt x="592040" y="12672"/>
                  <a:pt x="592523" y="13178"/>
                </a:cubicBezTo>
                <a:lnTo>
                  <a:pt x="593489" y="13684"/>
                </a:lnTo>
                <a:cubicBezTo>
                  <a:pt x="593489" y="13684"/>
                  <a:pt x="593972" y="13178"/>
                  <a:pt x="594455" y="12672"/>
                </a:cubicBezTo>
                <a:cubicBezTo>
                  <a:pt x="594455" y="12166"/>
                  <a:pt x="594937" y="12166"/>
                  <a:pt x="594937" y="11659"/>
                </a:cubicBezTo>
                <a:cubicBezTo>
                  <a:pt x="595420" y="11153"/>
                  <a:pt x="595420" y="10643"/>
                  <a:pt x="595903" y="10643"/>
                </a:cubicBezTo>
                <a:cubicBezTo>
                  <a:pt x="596386" y="10136"/>
                  <a:pt x="596386" y="9630"/>
                  <a:pt x="596869" y="9124"/>
                </a:cubicBezTo>
                <a:lnTo>
                  <a:pt x="597352" y="8112"/>
                </a:lnTo>
                <a:cubicBezTo>
                  <a:pt x="597834" y="8112"/>
                  <a:pt x="598317" y="9124"/>
                  <a:pt x="598800" y="9124"/>
                </a:cubicBezTo>
                <a:cubicBezTo>
                  <a:pt x="598800" y="9630"/>
                  <a:pt x="599283" y="9630"/>
                  <a:pt x="599766" y="10136"/>
                </a:cubicBezTo>
                <a:lnTo>
                  <a:pt x="600732" y="10643"/>
                </a:lnTo>
                <a:cubicBezTo>
                  <a:pt x="601215" y="10643"/>
                  <a:pt x="601697" y="11659"/>
                  <a:pt x="601697" y="11659"/>
                </a:cubicBezTo>
                <a:cubicBezTo>
                  <a:pt x="602180" y="11659"/>
                  <a:pt x="602663" y="10643"/>
                  <a:pt x="602663" y="10643"/>
                </a:cubicBezTo>
                <a:cubicBezTo>
                  <a:pt x="602663" y="10136"/>
                  <a:pt x="603146" y="9630"/>
                  <a:pt x="603629" y="9630"/>
                </a:cubicBezTo>
                <a:cubicBezTo>
                  <a:pt x="603629" y="9124"/>
                  <a:pt x="604112" y="10136"/>
                  <a:pt x="604594" y="10136"/>
                </a:cubicBezTo>
                <a:cubicBezTo>
                  <a:pt x="605077" y="10136"/>
                  <a:pt x="605077" y="9124"/>
                  <a:pt x="605560" y="9124"/>
                </a:cubicBezTo>
                <a:cubicBezTo>
                  <a:pt x="605560" y="9124"/>
                  <a:pt x="606043" y="10136"/>
                  <a:pt x="606526" y="10136"/>
                </a:cubicBezTo>
                <a:cubicBezTo>
                  <a:pt x="606526" y="10136"/>
                  <a:pt x="607009" y="9124"/>
                  <a:pt x="607492" y="9124"/>
                </a:cubicBezTo>
                <a:cubicBezTo>
                  <a:pt x="607492" y="8618"/>
                  <a:pt x="607975" y="7606"/>
                  <a:pt x="607975" y="7606"/>
                </a:cubicBezTo>
                <a:cubicBezTo>
                  <a:pt x="608457" y="7606"/>
                  <a:pt x="608940" y="8618"/>
                  <a:pt x="609423" y="8618"/>
                </a:cubicBezTo>
                <a:lnTo>
                  <a:pt x="609906" y="7606"/>
                </a:lnTo>
                <a:cubicBezTo>
                  <a:pt x="610324" y="7606"/>
                  <a:pt x="610741" y="8363"/>
                  <a:pt x="610846" y="8237"/>
                </a:cubicBezTo>
                <a:cubicBezTo>
                  <a:pt x="610778" y="8704"/>
                  <a:pt x="610389" y="9167"/>
                  <a:pt x="610389" y="9630"/>
                </a:cubicBezTo>
                <a:cubicBezTo>
                  <a:pt x="609906" y="9630"/>
                  <a:pt x="609906" y="10136"/>
                  <a:pt x="609423" y="10643"/>
                </a:cubicBezTo>
                <a:cubicBezTo>
                  <a:pt x="609423" y="11153"/>
                  <a:pt x="608940" y="11153"/>
                  <a:pt x="608457" y="11659"/>
                </a:cubicBezTo>
                <a:cubicBezTo>
                  <a:pt x="608457" y="12166"/>
                  <a:pt x="607975" y="12672"/>
                  <a:pt x="607975" y="12672"/>
                </a:cubicBezTo>
                <a:cubicBezTo>
                  <a:pt x="607492" y="12672"/>
                  <a:pt x="607009" y="12166"/>
                  <a:pt x="606526" y="12166"/>
                </a:cubicBezTo>
                <a:lnTo>
                  <a:pt x="605560" y="11153"/>
                </a:lnTo>
                <a:cubicBezTo>
                  <a:pt x="605560" y="11659"/>
                  <a:pt x="605077" y="12166"/>
                  <a:pt x="604594" y="12166"/>
                </a:cubicBezTo>
                <a:lnTo>
                  <a:pt x="604112" y="13178"/>
                </a:lnTo>
                <a:cubicBezTo>
                  <a:pt x="604112" y="13684"/>
                  <a:pt x="605077" y="14190"/>
                  <a:pt x="605077" y="14190"/>
                </a:cubicBezTo>
                <a:cubicBezTo>
                  <a:pt x="605077" y="14701"/>
                  <a:pt x="604594" y="15207"/>
                  <a:pt x="604112" y="15207"/>
                </a:cubicBezTo>
                <a:cubicBezTo>
                  <a:pt x="604112" y="15713"/>
                  <a:pt x="603629" y="16219"/>
                  <a:pt x="603629" y="16725"/>
                </a:cubicBezTo>
                <a:cubicBezTo>
                  <a:pt x="603146" y="16725"/>
                  <a:pt x="602663" y="17236"/>
                  <a:pt x="602663" y="17742"/>
                </a:cubicBezTo>
                <a:cubicBezTo>
                  <a:pt x="603146" y="18248"/>
                  <a:pt x="604112" y="18754"/>
                  <a:pt x="604594" y="19261"/>
                </a:cubicBezTo>
                <a:cubicBezTo>
                  <a:pt x="605077" y="19767"/>
                  <a:pt x="605560" y="19767"/>
                  <a:pt x="606043" y="20277"/>
                </a:cubicBezTo>
                <a:cubicBezTo>
                  <a:pt x="606043" y="19767"/>
                  <a:pt x="606526" y="19261"/>
                  <a:pt x="606526" y="19261"/>
                </a:cubicBezTo>
                <a:cubicBezTo>
                  <a:pt x="606526" y="18754"/>
                  <a:pt x="605560" y="18754"/>
                  <a:pt x="605560" y="18248"/>
                </a:cubicBezTo>
                <a:cubicBezTo>
                  <a:pt x="605560" y="17742"/>
                  <a:pt x="606526" y="17236"/>
                  <a:pt x="606526" y="17236"/>
                </a:cubicBezTo>
                <a:lnTo>
                  <a:pt x="605560" y="16219"/>
                </a:lnTo>
                <a:lnTo>
                  <a:pt x="606043" y="15207"/>
                </a:lnTo>
                <a:cubicBezTo>
                  <a:pt x="606526" y="15207"/>
                  <a:pt x="607009" y="15713"/>
                  <a:pt x="607009" y="16219"/>
                </a:cubicBezTo>
                <a:cubicBezTo>
                  <a:pt x="607492" y="16219"/>
                  <a:pt x="607975" y="16725"/>
                  <a:pt x="608457" y="16725"/>
                </a:cubicBezTo>
                <a:lnTo>
                  <a:pt x="608940" y="15713"/>
                </a:lnTo>
                <a:cubicBezTo>
                  <a:pt x="609423" y="15713"/>
                  <a:pt x="609906" y="16725"/>
                  <a:pt x="610389" y="16725"/>
                </a:cubicBezTo>
                <a:lnTo>
                  <a:pt x="610872" y="15713"/>
                </a:lnTo>
                <a:cubicBezTo>
                  <a:pt x="611355" y="15207"/>
                  <a:pt x="611837" y="14190"/>
                  <a:pt x="611837" y="14190"/>
                </a:cubicBezTo>
                <a:lnTo>
                  <a:pt x="612803" y="15207"/>
                </a:lnTo>
                <a:cubicBezTo>
                  <a:pt x="613286" y="15207"/>
                  <a:pt x="613769" y="14190"/>
                  <a:pt x="613769" y="14190"/>
                </a:cubicBezTo>
                <a:cubicBezTo>
                  <a:pt x="614251" y="13684"/>
                  <a:pt x="614251" y="13178"/>
                  <a:pt x="614735" y="13178"/>
                </a:cubicBezTo>
                <a:cubicBezTo>
                  <a:pt x="614735" y="12672"/>
                  <a:pt x="615217" y="12166"/>
                  <a:pt x="615217" y="11659"/>
                </a:cubicBezTo>
                <a:cubicBezTo>
                  <a:pt x="615700" y="11659"/>
                  <a:pt x="616183" y="10643"/>
                  <a:pt x="616183" y="10643"/>
                </a:cubicBezTo>
                <a:cubicBezTo>
                  <a:pt x="616666" y="10643"/>
                  <a:pt x="617149" y="11659"/>
                  <a:pt x="617149" y="11659"/>
                </a:cubicBezTo>
                <a:cubicBezTo>
                  <a:pt x="617632" y="11659"/>
                  <a:pt x="617632" y="10643"/>
                  <a:pt x="618114" y="10643"/>
                </a:cubicBezTo>
                <a:cubicBezTo>
                  <a:pt x="618114" y="10136"/>
                  <a:pt x="619080" y="11153"/>
                  <a:pt x="619080" y="11153"/>
                </a:cubicBezTo>
                <a:cubicBezTo>
                  <a:pt x="619563" y="11153"/>
                  <a:pt x="620046" y="12166"/>
                  <a:pt x="620529" y="12166"/>
                </a:cubicBezTo>
                <a:lnTo>
                  <a:pt x="619563" y="13178"/>
                </a:lnTo>
                <a:cubicBezTo>
                  <a:pt x="619080" y="13684"/>
                  <a:pt x="619080" y="14190"/>
                  <a:pt x="618597" y="14190"/>
                </a:cubicBezTo>
                <a:cubicBezTo>
                  <a:pt x="618597" y="14701"/>
                  <a:pt x="618114" y="15207"/>
                  <a:pt x="617632" y="15713"/>
                </a:cubicBezTo>
                <a:cubicBezTo>
                  <a:pt x="618114" y="15713"/>
                  <a:pt x="618597" y="16219"/>
                  <a:pt x="619080" y="16219"/>
                </a:cubicBezTo>
                <a:lnTo>
                  <a:pt x="619563" y="15207"/>
                </a:lnTo>
                <a:cubicBezTo>
                  <a:pt x="620046" y="15207"/>
                  <a:pt x="620529" y="16219"/>
                  <a:pt x="621011" y="16219"/>
                </a:cubicBezTo>
                <a:lnTo>
                  <a:pt x="621495" y="15207"/>
                </a:lnTo>
                <a:cubicBezTo>
                  <a:pt x="621977" y="14701"/>
                  <a:pt x="621977" y="14190"/>
                  <a:pt x="622460" y="13684"/>
                </a:cubicBezTo>
                <a:cubicBezTo>
                  <a:pt x="622943" y="13684"/>
                  <a:pt x="622943" y="13178"/>
                  <a:pt x="623426" y="12672"/>
                </a:cubicBezTo>
                <a:cubicBezTo>
                  <a:pt x="623426" y="13178"/>
                  <a:pt x="623909" y="13178"/>
                  <a:pt x="624392" y="13684"/>
                </a:cubicBezTo>
                <a:lnTo>
                  <a:pt x="625357" y="14701"/>
                </a:lnTo>
                <a:cubicBezTo>
                  <a:pt x="625840" y="14190"/>
                  <a:pt x="625840" y="13684"/>
                  <a:pt x="626323" y="13178"/>
                </a:cubicBezTo>
                <a:cubicBezTo>
                  <a:pt x="626323" y="13684"/>
                  <a:pt x="627289" y="14190"/>
                  <a:pt x="627289" y="14190"/>
                </a:cubicBezTo>
                <a:cubicBezTo>
                  <a:pt x="627289" y="14701"/>
                  <a:pt x="626323" y="15207"/>
                  <a:pt x="626323" y="15207"/>
                </a:cubicBezTo>
                <a:cubicBezTo>
                  <a:pt x="626323" y="15713"/>
                  <a:pt x="627772" y="15713"/>
                  <a:pt x="627772" y="16219"/>
                </a:cubicBezTo>
                <a:cubicBezTo>
                  <a:pt x="627772" y="15713"/>
                  <a:pt x="628255" y="15207"/>
                  <a:pt x="628255" y="15207"/>
                </a:cubicBezTo>
                <a:cubicBezTo>
                  <a:pt x="628737" y="14701"/>
                  <a:pt x="629220" y="14190"/>
                  <a:pt x="629220" y="13684"/>
                </a:cubicBezTo>
                <a:lnTo>
                  <a:pt x="628255" y="13178"/>
                </a:lnTo>
                <a:cubicBezTo>
                  <a:pt x="628255" y="12672"/>
                  <a:pt x="628737" y="12166"/>
                  <a:pt x="628737" y="12166"/>
                </a:cubicBezTo>
                <a:cubicBezTo>
                  <a:pt x="629220" y="11659"/>
                  <a:pt x="629703" y="12672"/>
                  <a:pt x="630186" y="12672"/>
                </a:cubicBezTo>
                <a:cubicBezTo>
                  <a:pt x="630669" y="12166"/>
                  <a:pt x="631152" y="11153"/>
                  <a:pt x="631635" y="10643"/>
                </a:cubicBezTo>
                <a:cubicBezTo>
                  <a:pt x="632600" y="11153"/>
                  <a:pt x="633083" y="11659"/>
                  <a:pt x="634049" y="12166"/>
                </a:cubicBezTo>
                <a:cubicBezTo>
                  <a:pt x="633083" y="13178"/>
                  <a:pt x="632600" y="13684"/>
                  <a:pt x="632117" y="14701"/>
                </a:cubicBezTo>
                <a:cubicBezTo>
                  <a:pt x="632117" y="14701"/>
                  <a:pt x="631635" y="13684"/>
                  <a:pt x="631152" y="13684"/>
                </a:cubicBezTo>
                <a:lnTo>
                  <a:pt x="630186" y="14701"/>
                </a:lnTo>
                <a:lnTo>
                  <a:pt x="631152" y="15713"/>
                </a:lnTo>
                <a:cubicBezTo>
                  <a:pt x="631635" y="15713"/>
                  <a:pt x="630669" y="16725"/>
                  <a:pt x="630669" y="16725"/>
                </a:cubicBezTo>
                <a:cubicBezTo>
                  <a:pt x="630669" y="17236"/>
                  <a:pt x="631635" y="17236"/>
                  <a:pt x="631635" y="17742"/>
                </a:cubicBezTo>
                <a:cubicBezTo>
                  <a:pt x="632117" y="16725"/>
                  <a:pt x="632600" y="16219"/>
                  <a:pt x="633083" y="15207"/>
                </a:cubicBezTo>
                <a:cubicBezTo>
                  <a:pt x="633566" y="15207"/>
                  <a:pt x="633566" y="14701"/>
                  <a:pt x="634049" y="14190"/>
                </a:cubicBezTo>
                <a:lnTo>
                  <a:pt x="635015" y="15207"/>
                </a:lnTo>
                <a:cubicBezTo>
                  <a:pt x="635498" y="15207"/>
                  <a:pt x="635980" y="14190"/>
                  <a:pt x="635980" y="14190"/>
                </a:cubicBezTo>
                <a:cubicBezTo>
                  <a:pt x="635980" y="13684"/>
                  <a:pt x="636463" y="12672"/>
                  <a:pt x="636946" y="12672"/>
                </a:cubicBezTo>
                <a:lnTo>
                  <a:pt x="637912" y="13684"/>
                </a:lnTo>
                <a:lnTo>
                  <a:pt x="638878" y="14701"/>
                </a:lnTo>
                <a:lnTo>
                  <a:pt x="639843" y="13684"/>
                </a:lnTo>
                <a:cubicBezTo>
                  <a:pt x="639843" y="13178"/>
                  <a:pt x="638878" y="12672"/>
                  <a:pt x="638878" y="12672"/>
                </a:cubicBezTo>
                <a:cubicBezTo>
                  <a:pt x="638878" y="12166"/>
                  <a:pt x="639360" y="11659"/>
                  <a:pt x="639360" y="11659"/>
                </a:cubicBezTo>
                <a:cubicBezTo>
                  <a:pt x="639843" y="11153"/>
                  <a:pt x="639843" y="10643"/>
                  <a:pt x="640326" y="10136"/>
                </a:cubicBezTo>
                <a:lnTo>
                  <a:pt x="641292" y="11153"/>
                </a:lnTo>
                <a:cubicBezTo>
                  <a:pt x="641775" y="11153"/>
                  <a:pt x="642258" y="10136"/>
                  <a:pt x="642258" y="10136"/>
                </a:cubicBezTo>
                <a:cubicBezTo>
                  <a:pt x="642258" y="9630"/>
                  <a:pt x="643223" y="9124"/>
                  <a:pt x="643223" y="9124"/>
                </a:cubicBezTo>
                <a:lnTo>
                  <a:pt x="644189" y="9630"/>
                </a:lnTo>
                <a:cubicBezTo>
                  <a:pt x="644189" y="10136"/>
                  <a:pt x="643223" y="10643"/>
                  <a:pt x="643223" y="11153"/>
                </a:cubicBezTo>
                <a:cubicBezTo>
                  <a:pt x="643223" y="11153"/>
                  <a:pt x="644189" y="11659"/>
                  <a:pt x="644672" y="11659"/>
                </a:cubicBezTo>
                <a:cubicBezTo>
                  <a:pt x="644672" y="12166"/>
                  <a:pt x="645155" y="12166"/>
                  <a:pt x="645638" y="12672"/>
                </a:cubicBezTo>
                <a:cubicBezTo>
                  <a:pt x="645638" y="12166"/>
                  <a:pt x="646603" y="11659"/>
                  <a:pt x="646121" y="11659"/>
                </a:cubicBezTo>
                <a:cubicBezTo>
                  <a:pt x="646121" y="11153"/>
                  <a:pt x="645155" y="11153"/>
                  <a:pt x="645155" y="10643"/>
                </a:cubicBezTo>
                <a:lnTo>
                  <a:pt x="646121" y="9630"/>
                </a:lnTo>
                <a:cubicBezTo>
                  <a:pt x="646121" y="9630"/>
                  <a:pt x="647086" y="10643"/>
                  <a:pt x="647086" y="10136"/>
                </a:cubicBezTo>
                <a:cubicBezTo>
                  <a:pt x="647569" y="10136"/>
                  <a:pt x="647569" y="9124"/>
                  <a:pt x="648052" y="9124"/>
                </a:cubicBezTo>
                <a:cubicBezTo>
                  <a:pt x="647569" y="9124"/>
                  <a:pt x="647086" y="8112"/>
                  <a:pt x="647086" y="8618"/>
                </a:cubicBezTo>
                <a:cubicBezTo>
                  <a:pt x="647086" y="8112"/>
                  <a:pt x="647569" y="7095"/>
                  <a:pt x="647569" y="7095"/>
                </a:cubicBezTo>
                <a:cubicBezTo>
                  <a:pt x="648052" y="7095"/>
                  <a:pt x="648535" y="8112"/>
                  <a:pt x="649018" y="8112"/>
                </a:cubicBezTo>
                <a:cubicBezTo>
                  <a:pt x="649018" y="8112"/>
                  <a:pt x="649984" y="8618"/>
                  <a:pt x="649984" y="9124"/>
                </a:cubicBezTo>
                <a:cubicBezTo>
                  <a:pt x="649984" y="9124"/>
                  <a:pt x="649018" y="9630"/>
                  <a:pt x="649018" y="10136"/>
                </a:cubicBezTo>
                <a:cubicBezTo>
                  <a:pt x="649018" y="10643"/>
                  <a:pt x="649984" y="10643"/>
                  <a:pt x="649984" y="11153"/>
                </a:cubicBezTo>
                <a:cubicBezTo>
                  <a:pt x="649984" y="11153"/>
                  <a:pt x="649018" y="11659"/>
                  <a:pt x="649501" y="12166"/>
                </a:cubicBezTo>
                <a:cubicBezTo>
                  <a:pt x="649501" y="12672"/>
                  <a:pt x="649984" y="12672"/>
                  <a:pt x="650466" y="13178"/>
                </a:cubicBezTo>
                <a:cubicBezTo>
                  <a:pt x="650949" y="12166"/>
                  <a:pt x="651432" y="11659"/>
                  <a:pt x="651915" y="10643"/>
                </a:cubicBezTo>
                <a:cubicBezTo>
                  <a:pt x="652398" y="10136"/>
                  <a:pt x="652881" y="10136"/>
                  <a:pt x="652881" y="9630"/>
                </a:cubicBezTo>
                <a:cubicBezTo>
                  <a:pt x="652881" y="9630"/>
                  <a:pt x="651915" y="9124"/>
                  <a:pt x="651915" y="8618"/>
                </a:cubicBezTo>
                <a:lnTo>
                  <a:pt x="652398" y="7606"/>
                </a:lnTo>
                <a:cubicBezTo>
                  <a:pt x="652881" y="7095"/>
                  <a:pt x="653364" y="6589"/>
                  <a:pt x="653364" y="6589"/>
                </a:cubicBezTo>
                <a:cubicBezTo>
                  <a:pt x="654812" y="7606"/>
                  <a:pt x="656261" y="8618"/>
                  <a:pt x="657709" y="10136"/>
                </a:cubicBezTo>
                <a:cubicBezTo>
                  <a:pt x="657227" y="10136"/>
                  <a:pt x="657227" y="11153"/>
                  <a:pt x="656744" y="11153"/>
                </a:cubicBezTo>
                <a:cubicBezTo>
                  <a:pt x="656744" y="11153"/>
                  <a:pt x="656261" y="10136"/>
                  <a:pt x="655778" y="10136"/>
                </a:cubicBezTo>
                <a:cubicBezTo>
                  <a:pt x="655778" y="10136"/>
                  <a:pt x="655295" y="11153"/>
                  <a:pt x="654812" y="11153"/>
                </a:cubicBezTo>
                <a:cubicBezTo>
                  <a:pt x="654812" y="11659"/>
                  <a:pt x="654329" y="12166"/>
                  <a:pt x="654329" y="12672"/>
                </a:cubicBezTo>
                <a:cubicBezTo>
                  <a:pt x="653846" y="12672"/>
                  <a:pt x="653846" y="13178"/>
                  <a:pt x="653364" y="13684"/>
                </a:cubicBezTo>
                <a:cubicBezTo>
                  <a:pt x="653364" y="13684"/>
                  <a:pt x="652398" y="14190"/>
                  <a:pt x="652398" y="14701"/>
                </a:cubicBezTo>
                <a:cubicBezTo>
                  <a:pt x="652398" y="14701"/>
                  <a:pt x="653364" y="15207"/>
                  <a:pt x="653846" y="15713"/>
                </a:cubicBezTo>
                <a:cubicBezTo>
                  <a:pt x="653846" y="15207"/>
                  <a:pt x="654329" y="14701"/>
                  <a:pt x="654329" y="14190"/>
                </a:cubicBezTo>
                <a:lnTo>
                  <a:pt x="655295" y="13178"/>
                </a:lnTo>
                <a:lnTo>
                  <a:pt x="656261" y="14190"/>
                </a:lnTo>
                <a:lnTo>
                  <a:pt x="655295" y="15207"/>
                </a:lnTo>
                <a:cubicBezTo>
                  <a:pt x="655778" y="15207"/>
                  <a:pt x="656261" y="16219"/>
                  <a:pt x="656744" y="16219"/>
                </a:cubicBezTo>
                <a:lnTo>
                  <a:pt x="657227" y="15207"/>
                </a:lnTo>
                <a:cubicBezTo>
                  <a:pt x="657709" y="15207"/>
                  <a:pt x="658192" y="15713"/>
                  <a:pt x="658675" y="15713"/>
                </a:cubicBezTo>
                <a:cubicBezTo>
                  <a:pt x="658675" y="15713"/>
                  <a:pt x="659158" y="16725"/>
                  <a:pt x="659641" y="16725"/>
                </a:cubicBezTo>
                <a:cubicBezTo>
                  <a:pt x="659641" y="16725"/>
                  <a:pt x="660124" y="15713"/>
                  <a:pt x="660607" y="15713"/>
                </a:cubicBezTo>
                <a:cubicBezTo>
                  <a:pt x="660607" y="15713"/>
                  <a:pt x="661089" y="16725"/>
                  <a:pt x="661572" y="16725"/>
                </a:cubicBezTo>
                <a:cubicBezTo>
                  <a:pt x="661572" y="16219"/>
                  <a:pt x="662055" y="15207"/>
                  <a:pt x="662538" y="15207"/>
                </a:cubicBezTo>
                <a:cubicBezTo>
                  <a:pt x="662538" y="15207"/>
                  <a:pt x="663021" y="16219"/>
                  <a:pt x="663504" y="16219"/>
                </a:cubicBezTo>
                <a:lnTo>
                  <a:pt x="663987" y="15207"/>
                </a:lnTo>
                <a:cubicBezTo>
                  <a:pt x="663987" y="14701"/>
                  <a:pt x="663021" y="14701"/>
                  <a:pt x="663021" y="14190"/>
                </a:cubicBezTo>
                <a:cubicBezTo>
                  <a:pt x="663021" y="13684"/>
                  <a:pt x="663987" y="13684"/>
                  <a:pt x="663987" y="13178"/>
                </a:cubicBezTo>
                <a:cubicBezTo>
                  <a:pt x="663021" y="12672"/>
                  <a:pt x="662538" y="12166"/>
                  <a:pt x="661572" y="11153"/>
                </a:cubicBezTo>
                <a:cubicBezTo>
                  <a:pt x="661572" y="11153"/>
                  <a:pt x="661089" y="10643"/>
                  <a:pt x="660607" y="10643"/>
                </a:cubicBezTo>
                <a:cubicBezTo>
                  <a:pt x="661089" y="9630"/>
                  <a:pt x="662055" y="9124"/>
                  <a:pt x="662538" y="8112"/>
                </a:cubicBezTo>
                <a:cubicBezTo>
                  <a:pt x="663021" y="8618"/>
                  <a:pt x="663987" y="9630"/>
                  <a:pt x="664469" y="10136"/>
                </a:cubicBezTo>
                <a:cubicBezTo>
                  <a:pt x="664469" y="10136"/>
                  <a:pt x="663504" y="10643"/>
                  <a:pt x="663504" y="11153"/>
                </a:cubicBezTo>
                <a:cubicBezTo>
                  <a:pt x="663504" y="11153"/>
                  <a:pt x="664469" y="11659"/>
                  <a:pt x="664952" y="12166"/>
                </a:cubicBezTo>
                <a:cubicBezTo>
                  <a:pt x="664952" y="12166"/>
                  <a:pt x="665435" y="12672"/>
                  <a:pt x="665918" y="12672"/>
                </a:cubicBezTo>
                <a:cubicBezTo>
                  <a:pt x="666401" y="12166"/>
                  <a:pt x="666884" y="11153"/>
                  <a:pt x="667366" y="10643"/>
                </a:cubicBezTo>
                <a:cubicBezTo>
                  <a:pt x="667849" y="10136"/>
                  <a:pt x="667849" y="9630"/>
                  <a:pt x="668332" y="9630"/>
                </a:cubicBezTo>
                <a:lnTo>
                  <a:pt x="669298" y="10136"/>
                </a:lnTo>
                <a:cubicBezTo>
                  <a:pt x="669298" y="10643"/>
                  <a:pt x="670264" y="11153"/>
                  <a:pt x="670264" y="11153"/>
                </a:cubicBezTo>
                <a:cubicBezTo>
                  <a:pt x="670264" y="11659"/>
                  <a:pt x="669781" y="12166"/>
                  <a:pt x="669781" y="12166"/>
                </a:cubicBezTo>
                <a:cubicBezTo>
                  <a:pt x="669781" y="12672"/>
                  <a:pt x="670746" y="13178"/>
                  <a:pt x="670746" y="13178"/>
                </a:cubicBezTo>
                <a:cubicBezTo>
                  <a:pt x="670746" y="13684"/>
                  <a:pt x="671712" y="13684"/>
                  <a:pt x="671712" y="14190"/>
                </a:cubicBezTo>
                <a:cubicBezTo>
                  <a:pt x="672195" y="14190"/>
                  <a:pt x="672678" y="14701"/>
                  <a:pt x="672678" y="14701"/>
                </a:cubicBezTo>
                <a:cubicBezTo>
                  <a:pt x="673161" y="15207"/>
                  <a:pt x="673644" y="15207"/>
                  <a:pt x="674126" y="15713"/>
                </a:cubicBezTo>
                <a:cubicBezTo>
                  <a:pt x="674126" y="15207"/>
                  <a:pt x="674609" y="15207"/>
                  <a:pt x="674609" y="14701"/>
                </a:cubicBezTo>
                <a:cubicBezTo>
                  <a:pt x="675092" y="14701"/>
                  <a:pt x="675575" y="13684"/>
                  <a:pt x="675575" y="13684"/>
                </a:cubicBezTo>
                <a:cubicBezTo>
                  <a:pt x="675575" y="13178"/>
                  <a:pt x="674609" y="12672"/>
                  <a:pt x="674609" y="12672"/>
                </a:cubicBezTo>
                <a:cubicBezTo>
                  <a:pt x="674609" y="12672"/>
                  <a:pt x="675092" y="11659"/>
                  <a:pt x="675575" y="11659"/>
                </a:cubicBezTo>
                <a:cubicBezTo>
                  <a:pt x="675575" y="11659"/>
                  <a:pt x="676058" y="12166"/>
                  <a:pt x="676541" y="12166"/>
                </a:cubicBezTo>
                <a:cubicBezTo>
                  <a:pt x="677024" y="12672"/>
                  <a:pt x="677024" y="13178"/>
                  <a:pt x="677506" y="13178"/>
                </a:cubicBezTo>
                <a:lnTo>
                  <a:pt x="678472" y="14190"/>
                </a:lnTo>
                <a:cubicBezTo>
                  <a:pt x="678955" y="14190"/>
                  <a:pt x="679438" y="13178"/>
                  <a:pt x="679438" y="13178"/>
                </a:cubicBezTo>
                <a:cubicBezTo>
                  <a:pt x="679921" y="12672"/>
                  <a:pt x="679921" y="12166"/>
                  <a:pt x="680404" y="11659"/>
                </a:cubicBezTo>
                <a:lnTo>
                  <a:pt x="680886" y="10643"/>
                </a:lnTo>
                <a:cubicBezTo>
                  <a:pt x="681369" y="10643"/>
                  <a:pt x="681852" y="11659"/>
                  <a:pt x="682335" y="11659"/>
                </a:cubicBezTo>
                <a:cubicBezTo>
                  <a:pt x="682335" y="11659"/>
                  <a:pt x="682818" y="12166"/>
                  <a:pt x="683301" y="12166"/>
                </a:cubicBezTo>
                <a:cubicBezTo>
                  <a:pt x="683301" y="12672"/>
                  <a:pt x="683784" y="11153"/>
                  <a:pt x="684266" y="11153"/>
                </a:cubicBezTo>
                <a:cubicBezTo>
                  <a:pt x="684266" y="11153"/>
                  <a:pt x="684749" y="12166"/>
                  <a:pt x="685232" y="12166"/>
                </a:cubicBezTo>
                <a:cubicBezTo>
                  <a:pt x="685232" y="11659"/>
                  <a:pt x="685715" y="11153"/>
                  <a:pt x="685715" y="11153"/>
                </a:cubicBezTo>
                <a:lnTo>
                  <a:pt x="687163" y="11659"/>
                </a:lnTo>
                <a:cubicBezTo>
                  <a:pt x="687163" y="12166"/>
                  <a:pt x="686198" y="12672"/>
                  <a:pt x="686198" y="13178"/>
                </a:cubicBezTo>
                <a:cubicBezTo>
                  <a:pt x="686198" y="13178"/>
                  <a:pt x="685715" y="13684"/>
                  <a:pt x="685232" y="14190"/>
                </a:cubicBezTo>
                <a:lnTo>
                  <a:pt x="684749" y="15207"/>
                </a:lnTo>
                <a:cubicBezTo>
                  <a:pt x="684749" y="15713"/>
                  <a:pt x="685715" y="15713"/>
                  <a:pt x="685715" y="16219"/>
                </a:cubicBezTo>
                <a:lnTo>
                  <a:pt x="684749" y="17236"/>
                </a:lnTo>
                <a:cubicBezTo>
                  <a:pt x="684749" y="17742"/>
                  <a:pt x="685715" y="17742"/>
                  <a:pt x="685715" y="18248"/>
                </a:cubicBezTo>
                <a:cubicBezTo>
                  <a:pt x="685715" y="18248"/>
                  <a:pt x="686681" y="18754"/>
                  <a:pt x="687163" y="18754"/>
                </a:cubicBezTo>
                <a:cubicBezTo>
                  <a:pt x="687163" y="18754"/>
                  <a:pt x="687646" y="18248"/>
                  <a:pt x="687646" y="17742"/>
                </a:cubicBezTo>
                <a:lnTo>
                  <a:pt x="686681" y="17236"/>
                </a:lnTo>
                <a:cubicBezTo>
                  <a:pt x="686681" y="16725"/>
                  <a:pt x="687163" y="16219"/>
                  <a:pt x="687646" y="15713"/>
                </a:cubicBezTo>
                <a:cubicBezTo>
                  <a:pt x="687646" y="15713"/>
                  <a:pt x="688129" y="15207"/>
                  <a:pt x="688129" y="14701"/>
                </a:cubicBezTo>
                <a:cubicBezTo>
                  <a:pt x="688612" y="14701"/>
                  <a:pt x="687163" y="14190"/>
                  <a:pt x="687163" y="13684"/>
                </a:cubicBezTo>
                <a:cubicBezTo>
                  <a:pt x="687163" y="13684"/>
                  <a:pt x="688129" y="13178"/>
                  <a:pt x="688129" y="12672"/>
                </a:cubicBezTo>
                <a:cubicBezTo>
                  <a:pt x="688129" y="12166"/>
                  <a:pt x="689095" y="12166"/>
                  <a:pt x="689095" y="11659"/>
                </a:cubicBezTo>
                <a:cubicBezTo>
                  <a:pt x="689095" y="11153"/>
                  <a:pt x="688129" y="11153"/>
                  <a:pt x="687646" y="10643"/>
                </a:cubicBezTo>
                <a:cubicBezTo>
                  <a:pt x="688612" y="10136"/>
                  <a:pt x="689095" y="9124"/>
                  <a:pt x="689578" y="8618"/>
                </a:cubicBezTo>
                <a:cubicBezTo>
                  <a:pt x="689578" y="8112"/>
                  <a:pt x="690061" y="7606"/>
                  <a:pt x="690061" y="7095"/>
                </a:cubicBezTo>
                <a:cubicBezTo>
                  <a:pt x="691026" y="8112"/>
                  <a:pt x="691509" y="8618"/>
                  <a:pt x="692475" y="9124"/>
                </a:cubicBezTo>
                <a:cubicBezTo>
                  <a:pt x="691992" y="9630"/>
                  <a:pt x="691992" y="9630"/>
                  <a:pt x="691509" y="10136"/>
                </a:cubicBezTo>
                <a:cubicBezTo>
                  <a:pt x="691509" y="10643"/>
                  <a:pt x="691026" y="11153"/>
                  <a:pt x="691026" y="11153"/>
                </a:cubicBezTo>
                <a:cubicBezTo>
                  <a:pt x="691026" y="11659"/>
                  <a:pt x="691992" y="12166"/>
                  <a:pt x="691992" y="12166"/>
                </a:cubicBezTo>
                <a:cubicBezTo>
                  <a:pt x="691992" y="12166"/>
                  <a:pt x="692958" y="12672"/>
                  <a:pt x="692958" y="13178"/>
                </a:cubicBezTo>
                <a:cubicBezTo>
                  <a:pt x="692958" y="13178"/>
                  <a:pt x="691992" y="13684"/>
                  <a:pt x="691992" y="14190"/>
                </a:cubicBezTo>
                <a:cubicBezTo>
                  <a:pt x="692475" y="14701"/>
                  <a:pt x="692958" y="14701"/>
                  <a:pt x="693441" y="15207"/>
                </a:cubicBezTo>
                <a:cubicBezTo>
                  <a:pt x="693441" y="15207"/>
                  <a:pt x="693923" y="15713"/>
                  <a:pt x="694406" y="15713"/>
                </a:cubicBezTo>
                <a:cubicBezTo>
                  <a:pt x="694406" y="15713"/>
                  <a:pt x="694889" y="15207"/>
                  <a:pt x="694889" y="14701"/>
                </a:cubicBezTo>
                <a:cubicBezTo>
                  <a:pt x="695372" y="14701"/>
                  <a:pt x="695855" y="13684"/>
                  <a:pt x="695855" y="13684"/>
                </a:cubicBezTo>
                <a:cubicBezTo>
                  <a:pt x="695855" y="13684"/>
                  <a:pt x="694889" y="13178"/>
                  <a:pt x="694889" y="12672"/>
                </a:cubicBezTo>
                <a:cubicBezTo>
                  <a:pt x="694889" y="12672"/>
                  <a:pt x="695372" y="12166"/>
                  <a:pt x="695855" y="11659"/>
                </a:cubicBezTo>
                <a:lnTo>
                  <a:pt x="696338" y="10643"/>
                </a:lnTo>
                <a:cubicBezTo>
                  <a:pt x="696821" y="10643"/>
                  <a:pt x="697303" y="11153"/>
                  <a:pt x="697786" y="11153"/>
                </a:cubicBezTo>
                <a:cubicBezTo>
                  <a:pt x="697786" y="11659"/>
                  <a:pt x="698269" y="12166"/>
                  <a:pt x="698752" y="12166"/>
                </a:cubicBezTo>
                <a:lnTo>
                  <a:pt x="699718" y="13178"/>
                </a:lnTo>
                <a:cubicBezTo>
                  <a:pt x="700201" y="13178"/>
                  <a:pt x="700201" y="12166"/>
                  <a:pt x="700683" y="12166"/>
                </a:cubicBezTo>
                <a:cubicBezTo>
                  <a:pt x="700683" y="12166"/>
                  <a:pt x="701166" y="13178"/>
                  <a:pt x="701649" y="12672"/>
                </a:cubicBezTo>
                <a:cubicBezTo>
                  <a:pt x="702132" y="12672"/>
                  <a:pt x="702132" y="11659"/>
                  <a:pt x="702615" y="11659"/>
                </a:cubicBezTo>
                <a:cubicBezTo>
                  <a:pt x="702132" y="11153"/>
                  <a:pt x="701649" y="11153"/>
                  <a:pt x="701166" y="10643"/>
                </a:cubicBezTo>
                <a:cubicBezTo>
                  <a:pt x="701166" y="10643"/>
                  <a:pt x="702132" y="10136"/>
                  <a:pt x="702132" y="9630"/>
                </a:cubicBezTo>
                <a:cubicBezTo>
                  <a:pt x="702615" y="9630"/>
                  <a:pt x="703098" y="9124"/>
                  <a:pt x="703098" y="8618"/>
                </a:cubicBezTo>
                <a:cubicBezTo>
                  <a:pt x="703098" y="8618"/>
                  <a:pt x="702132" y="8112"/>
                  <a:pt x="702132" y="7606"/>
                </a:cubicBezTo>
                <a:lnTo>
                  <a:pt x="702615" y="6589"/>
                </a:lnTo>
                <a:cubicBezTo>
                  <a:pt x="703098" y="6083"/>
                  <a:pt x="703581" y="6083"/>
                  <a:pt x="703581" y="5577"/>
                </a:cubicBezTo>
                <a:cubicBezTo>
                  <a:pt x="703581" y="5577"/>
                  <a:pt x="704546" y="6083"/>
                  <a:pt x="704546" y="6589"/>
                </a:cubicBezTo>
                <a:cubicBezTo>
                  <a:pt x="704546" y="6589"/>
                  <a:pt x="703581" y="7095"/>
                  <a:pt x="704063" y="7606"/>
                </a:cubicBezTo>
                <a:lnTo>
                  <a:pt x="705029" y="8112"/>
                </a:lnTo>
                <a:cubicBezTo>
                  <a:pt x="705029" y="8618"/>
                  <a:pt x="705995" y="8618"/>
                  <a:pt x="705995" y="9124"/>
                </a:cubicBezTo>
                <a:cubicBezTo>
                  <a:pt x="705995" y="9630"/>
                  <a:pt x="705029" y="10136"/>
                  <a:pt x="705029" y="10136"/>
                </a:cubicBezTo>
                <a:cubicBezTo>
                  <a:pt x="705029" y="10643"/>
                  <a:pt x="704546" y="11153"/>
                  <a:pt x="704546" y="11659"/>
                </a:cubicBezTo>
                <a:lnTo>
                  <a:pt x="705512" y="12166"/>
                </a:lnTo>
                <a:cubicBezTo>
                  <a:pt x="705512" y="12672"/>
                  <a:pt x="704546" y="13178"/>
                  <a:pt x="704546" y="13684"/>
                </a:cubicBezTo>
                <a:lnTo>
                  <a:pt x="705512" y="14190"/>
                </a:lnTo>
                <a:cubicBezTo>
                  <a:pt x="705995" y="14701"/>
                  <a:pt x="706478" y="14701"/>
                  <a:pt x="706961" y="15207"/>
                </a:cubicBezTo>
                <a:cubicBezTo>
                  <a:pt x="706961" y="14701"/>
                  <a:pt x="707443" y="14190"/>
                  <a:pt x="707443" y="14190"/>
                </a:cubicBezTo>
                <a:cubicBezTo>
                  <a:pt x="707443" y="13684"/>
                  <a:pt x="706478" y="13178"/>
                  <a:pt x="706478" y="13178"/>
                </a:cubicBezTo>
                <a:cubicBezTo>
                  <a:pt x="706478" y="12672"/>
                  <a:pt x="706961" y="12166"/>
                  <a:pt x="707443" y="12166"/>
                </a:cubicBezTo>
                <a:cubicBezTo>
                  <a:pt x="707443" y="11659"/>
                  <a:pt x="707926" y="11153"/>
                  <a:pt x="708409" y="11153"/>
                </a:cubicBezTo>
                <a:cubicBezTo>
                  <a:pt x="708409" y="10643"/>
                  <a:pt x="706961" y="10136"/>
                  <a:pt x="706961" y="10136"/>
                </a:cubicBezTo>
                <a:cubicBezTo>
                  <a:pt x="706961" y="9630"/>
                  <a:pt x="707926" y="9124"/>
                  <a:pt x="707926" y="9124"/>
                </a:cubicBezTo>
                <a:cubicBezTo>
                  <a:pt x="707926" y="8618"/>
                  <a:pt x="708409" y="8112"/>
                  <a:pt x="708892" y="7606"/>
                </a:cubicBezTo>
                <a:lnTo>
                  <a:pt x="709858" y="8618"/>
                </a:lnTo>
                <a:lnTo>
                  <a:pt x="708892" y="9630"/>
                </a:lnTo>
                <a:cubicBezTo>
                  <a:pt x="709375" y="10136"/>
                  <a:pt x="709858" y="10643"/>
                  <a:pt x="709858" y="10643"/>
                </a:cubicBezTo>
                <a:cubicBezTo>
                  <a:pt x="710341" y="10643"/>
                  <a:pt x="710824" y="11659"/>
                  <a:pt x="711306" y="11659"/>
                </a:cubicBezTo>
                <a:cubicBezTo>
                  <a:pt x="711306" y="11659"/>
                  <a:pt x="711789" y="10643"/>
                  <a:pt x="711789" y="10136"/>
                </a:cubicBezTo>
                <a:cubicBezTo>
                  <a:pt x="712272" y="10136"/>
                  <a:pt x="712755" y="9630"/>
                  <a:pt x="712755" y="9124"/>
                </a:cubicBezTo>
                <a:lnTo>
                  <a:pt x="711789" y="8618"/>
                </a:lnTo>
                <a:cubicBezTo>
                  <a:pt x="711789" y="8112"/>
                  <a:pt x="710824" y="7606"/>
                  <a:pt x="710824" y="7606"/>
                </a:cubicBezTo>
                <a:lnTo>
                  <a:pt x="711306" y="6589"/>
                </a:lnTo>
                <a:cubicBezTo>
                  <a:pt x="711789" y="6589"/>
                  <a:pt x="712272" y="7606"/>
                  <a:pt x="712755" y="7095"/>
                </a:cubicBezTo>
                <a:lnTo>
                  <a:pt x="713238" y="6083"/>
                </a:lnTo>
                <a:cubicBezTo>
                  <a:pt x="713721" y="6589"/>
                  <a:pt x="714203" y="6589"/>
                  <a:pt x="714203" y="7095"/>
                </a:cubicBezTo>
                <a:cubicBezTo>
                  <a:pt x="714686" y="7095"/>
                  <a:pt x="715652" y="7606"/>
                  <a:pt x="715652" y="7606"/>
                </a:cubicBezTo>
                <a:cubicBezTo>
                  <a:pt x="715652" y="8112"/>
                  <a:pt x="714686" y="8618"/>
                  <a:pt x="714686" y="9124"/>
                </a:cubicBezTo>
                <a:lnTo>
                  <a:pt x="715652" y="9630"/>
                </a:lnTo>
                <a:cubicBezTo>
                  <a:pt x="715652" y="10136"/>
                  <a:pt x="714686" y="10643"/>
                  <a:pt x="715169" y="11153"/>
                </a:cubicBezTo>
                <a:lnTo>
                  <a:pt x="716135" y="11659"/>
                </a:lnTo>
                <a:cubicBezTo>
                  <a:pt x="716135" y="12166"/>
                  <a:pt x="715169" y="12672"/>
                  <a:pt x="715169" y="13178"/>
                </a:cubicBezTo>
                <a:lnTo>
                  <a:pt x="714203" y="14190"/>
                </a:lnTo>
                <a:cubicBezTo>
                  <a:pt x="714203" y="14190"/>
                  <a:pt x="715652" y="14701"/>
                  <a:pt x="715652" y="15207"/>
                </a:cubicBezTo>
                <a:cubicBezTo>
                  <a:pt x="715169" y="15207"/>
                  <a:pt x="714686" y="15713"/>
                  <a:pt x="714686" y="16219"/>
                </a:cubicBezTo>
                <a:cubicBezTo>
                  <a:pt x="714203" y="16725"/>
                  <a:pt x="714203" y="16725"/>
                  <a:pt x="713721" y="17236"/>
                </a:cubicBezTo>
                <a:cubicBezTo>
                  <a:pt x="714203" y="17236"/>
                  <a:pt x="714686" y="18248"/>
                  <a:pt x="714686" y="18248"/>
                </a:cubicBezTo>
                <a:cubicBezTo>
                  <a:pt x="715169" y="18248"/>
                  <a:pt x="715169" y="17236"/>
                  <a:pt x="715652" y="16725"/>
                </a:cubicBezTo>
                <a:cubicBezTo>
                  <a:pt x="716135" y="16725"/>
                  <a:pt x="716618" y="17742"/>
                  <a:pt x="716618" y="17742"/>
                </a:cubicBezTo>
                <a:cubicBezTo>
                  <a:pt x="717101" y="17742"/>
                  <a:pt x="717584" y="16725"/>
                  <a:pt x="717584" y="16725"/>
                </a:cubicBezTo>
                <a:lnTo>
                  <a:pt x="716618" y="15713"/>
                </a:lnTo>
                <a:cubicBezTo>
                  <a:pt x="716618" y="15713"/>
                  <a:pt x="717101" y="14701"/>
                  <a:pt x="717584" y="14701"/>
                </a:cubicBezTo>
                <a:cubicBezTo>
                  <a:pt x="717584" y="14190"/>
                  <a:pt x="718066" y="13684"/>
                  <a:pt x="718066" y="13684"/>
                </a:cubicBezTo>
                <a:cubicBezTo>
                  <a:pt x="718549" y="13178"/>
                  <a:pt x="718549" y="12672"/>
                  <a:pt x="719032" y="12672"/>
                </a:cubicBezTo>
                <a:cubicBezTo>
                  <a:pt x="719032" y="12166"/>
                  <a:pt x="719998" y="13178"/>
                  <a:pt x="719998" y="13178"/>
                </a:cubicBezTo>
                <a:cubicBezTo>
                  <a:pt x="720481" y="13178"/>
                  <a:pt x="720481" y="12166"/>
                  <a:pt x="720964" y="12166"/>
                </a:cubicBezTo>
                <a:cubicBezTo>
                  <a:pt x="721447" y="12166"/>
                  <a:pt x="721447" y="11153"/>
                  <a:pt x="721929" y="11153"/>
                </a:cubicBezTo>
                <a:cubicBezTo>
                  <a:pt x="721929" y="11153"/>
                  <a:pt x="722895" y="12166"/>
                  <a:pt x="722895" y="11659"/>
                </a:cubicBezTo>
                <a:cubicBezTo>
                  <a:pt x="722895" y="11659"/>
                  <a:pt x="723378" y="11153"/>
                  <a:pt x="723861" y="10643"/>
                </a:cubicBezTo>
                <a:cubicBezTo>
                  <a:pt x="723861" y="10643"/>
                  <a:pt x="724344" y="10136"/>
                  <a:pt x="724344" y="9630"/>
                </a:cubicBezTo>
                <a:cubicBezTo>
                  <a:pt x="724827" y="9124"/>
                  <a:pt x="724827" y="9124"/>
                  <a:pt x="725309" y="8618"/>
                </a:cubicBezTo>
                <a:cubicBezTo>
                  <a:pt x="725309" y="8112"/>
                  <a:pt x="725792" y="7606"/>
                  <a:pt x="726275" y="7606"/>
                </a:cubicBezTo>
                <a:cubicBezTo>
                  <a:pt x="726275" y="7606"/>
                  <a:pt x="725309" y="6589"/>
                  <a:pt x="724827" y="6589"/>
                </a:cubicBezTo>
                <a:cubicBezTo>
                  <a:pt x="725309" y="6589"/>
                  <a:pt x="725309" y="5577"/>
                  <a:pt x="725792" y="5577"/>
                </a:cubicBezTo>
                <a:cubicBezTo>
                  <a:pt x="726275" y="5577"/>
                  <a:pt x="726758" y="6083"/>
                  <a:pt x="726758" y="6083"/>
                </a:cubicBezTo>
                <a:cubicBezTo>
                  <a:pt x="727241" y="6589"/>
                  <a:pt x="728207" y="7095"/>
                  <a:pt x="728207" y="7095"/>
                </a:cubicBezTo>
                <a:lnTo>
                  <a:pt x="727241" y="8112"/>
                </a:lnTo>
                <a:lnTo>
                  <a:pt x="726275" y="9124"/>
                </a:lnTo>
                <a:cubicBezTo>
                  <a:pt x="726275" y="9630"/>
                  <a:pt x="727241" y="10136"/>
                  <a:pt x="727241" y="10136"/>
                </a:cubicBezTo>
                <a:cubicBezTo>
                  <a:pt x="727724" y="10136"/>
                  <a:pt x="728207" y="9124"/>
                  <a:pt x="728207" y="9124"/>
                </a:cubicBezTo>
                <a:cubicBezTo>
                  <a:pt x="728690" y="9124"/>
                  <a:pt x="729172" y="9630"/>
                  <a:pt x="729172" y="10136"/>
                </a:cubicBezTo>
                <a:cubicBezTo>
                  <a:pt x="729655" y="10136"/>
                  <a:pt x="730138" y="10643"/>
                  <a:pt x="730621" y="10643"/>
                </a:cubicBezTo>
                <a:cubicBezTo>
                  <a:pt x="730621" y="11153"/>
                  <a:pt x="729655" y="11659"/>
                  <a:pt x="729655" y="12166"/>
                </a:cubicBezTo>
                <a:lnTo>
                  <a:pt x="728690" y="13178"/>
                </a:lnTo>
                <a:cubicBezTo>
                  <a:pt x="728690" y="13684"/>
                  <a:pt x="729655" y="13684"/>
                  <a:pt x="729655" y="14190"/>
                </a:cubicBezTo>
                <a:cubicBezTo>
                  <a:pt x="730138" y="14190"/>
                  <a:pt x="730621" y="14701"/>
                  <a:pt x="731104" y="14701"/>
                </a:cubicBezTo>
                <a:cubicBezTo>
                  <a:pt x="731587" y="14190"/>
                  <a:pt x="732070" y="13178"/>
                  <a:pt x="732553" y="12672"/>
                </a:cubicBezTo>
                <a:cubicBezTo>
                  <a:pt x="733035" y="11659"/>
                  <a:pt x="733518" y="11153"/>
                  <a:pt x="734001" y="10136"/>
                </a:cubicBezTo>
                <a:cubicBezTo>
                  <a:pt x="734967" y="9630"/>
                  <a:pt x="735450" y="8618"/>
                  <a:pt x="735933" y="8112"/>
                </a:cubicBezTo>
                <a:cubicBezTo>
                  <a:pt x="735933" y="7606"/>
                  <a:pt x="736415" y="7095"/>
                  <a:pt x="736898" y="7095"/>
                </a:cubicBezTo>
                <a:cubicBezTo>
                  <a:pt x="736898" y="6589"/>
                  <a:pt x="737381" y="6083"/>
                  <a:pt x="737381" y="5577"/>
                </a:cubicBezTo>
                <a:lnTo>
                  <a:pt x="738347" y="6589"/>
                </a:lnTo>
                <a:cubicBezTo>
                  <a:pt x="738830" y="7095"/>
                  <a:pt x="737864" y="7606"/>
                  <a:pt x="737864" y="7606"/>
                </a:cubicBezTo>
                <a:cubicBezTo>
                  <a:pt x="738347" y="8112"/>
                  <a:pt x="738347" y="8618"/>
                  <a:pt x="738830" y="8618"/>
                </a:cubicBezTo>
                <a:cubicBezTo>
                  <a:pt x="739313" y="8618"/>
                  <a:pt x="739796" y="9630"/>
                  <a:pt x="739796" y="9630"/>
                </a:cubicBezTo>
                <a:cubicBezTo>
                  <a:pt x="740278" y="9630"/>
                  <a:pt x="740278" y="8112"/>
                  <a:pt x="740761" y="8618"/>
                </a:cubicBezTo>
                <a:cubicBezTo>
                  <a:pt x="741244" y="8618"/>
                  <a:pt x="741244" y="9124"/>
                  <a:pt x="741727" y="9124"/>
                </a:cubicBezTo>
                <a:cubicBezTo>
                  <a:pt x="741727" y="9630"/>
                  <a:pt x="741244" y="10136"/>
                  <a:pt x="740761" y="10136"/>
                </a:cubicBezTo>
                <a:cubicBezTo>
                  <a:pt x="740761" y="10643"/>
                  <a:pt x="740278" y="11153"/>
                  <a:pt x="740278" y="11659"/>
                </a:cubicBezTo>
                <a:lnTo>
                  <a:pt x="741244" y="12166"/>
                </a:lnTo>
                <a:cubicBezTo>
                  <a:pt x="741244" y="12672"/>
                  <a:pt x="740278" y="13178"/>
                  <a:pt x="740278" y="13684"/>
                </a:cubicBezTo>
                <a:cubicBezTo>
                  <a:pt x="740278" y="13684"/>
                  <a:pt x="741244" y="14190"/>
                  <a:pt x="741727" y="14190"/>
                </a:cubicBezTo>
                <a:cubicBezTo>
                  <a:pt x="741727" y="14701"/>
                  <a:pt x="740761" y="15207"/>
                  <a:pt x="740761" y="15713"/>
                </a:cubicBezTo>
                <a:cubicBezTo>
                  <a:pt x="740761" y="15713"/>
                  <a:pt x="739796" y="16219"/>
                  <a:pt x="739796" y="16725"/>
                </a:cubicBezTo>
                <a:lnTo>
                  <a:pt x="740761" y="17236"/>
                </a:lnTo>
                <a:cubicBezTo>
                  <a:pt x="741244" y="17236"/>
                  <a:pt x="741244" y="16725"/>
                  <a:pt x="741727" y="16219"/>
                </a:cubicBezTo>
                <a:cubicBezTo>
                  <a:pt x="742210" y="16219"/>
                  <a:pt x="742210" y="15713"/>
                  <a:pt x="742693" y="15207"/>
                </a:cubicBezTo>
                <a:cubicBezTo>
                  <a:pt x="742693" y="14701"/>
                  <a:pt x="743175" y="14190"/>
                  <a:pt x="743175" y="14190"/>
                </a:cubicBezTo>
                <a:cubicBezTo>
                  <a:pt x="743658" y="13684"/>
                  <a:pt x="742210" y="13684"/>
                  <a:pt x="742210" y="13178"/>
                </a:cubicBezTo>
                <a:cubicBezTo>
                  <a:pt x="742210" y="12672"/>
                  <a:pt x="743175" y="12672"/>
                  <a:pt x="743175" y="12166"/>
                </a:cubicBezTo>
                <a:lnTo>
                  <a:pt x="744141" y="13178"/>
                </a:lnTo>
                <a:cubicBezTo>
                  <a:pt x="744624" y="13178"/>
                  <a:pt x="744624" y="11659"/>
                  <a:pt x="745107" y="11659"/>
                </a:cubicBezTo>
                <a:cubicBezTo>
                  <a:pt x="745590" y="11659"/>
                  <a:pt x="745590" y="12672"/>
                  <a:pt x="746073" y="12672"/>
                </a:cubicBezTo>
                <a:cubicBezTo>
                  <a:pt x="747038" y="13178"/>
                  <a:pt x="747521" y="13684"/>
                  <a:pt x="748487" y="14190"/>
                </a:cubicBezTo>
                <a:cubicBezTo>
                  <a:pt x="748487" y="14190"/>
                  <a:pt x="748970" y="13684"/>
                  <a:pt x="748970" y="13178"/>
                </a:cubicBezTo>
                <a:cubicBezTo>
                  <a:pt x="748970" y="13178"/>
                  <a:pt x="748004" y="12672"/>
                  <a:pt x="748004" y="12166"/>
                </a:cubicBezTo>
                <a:lnTo>
                  <a:pt x="747038" y="11659"/>
                </a:lnTo>
                <a:cubicBezTo>
                  <a:pt x="747038" y="11153"/>
                  <a:pt x="747521" y="10643"/>
                  <a:pt x="748004" y="10643"/>
                </a:cubicBezTo>
                <a:cubicBezTo>
                  <a:pt x="747521" y="10136"/>
                  <a:pt x="747038" y="9630"/>
                  <a:pt x="746555" y="9630"/>
                </a:cubicBezTo>
                <a:lnTo>
                  <a:pt x="747521" y="8618"/>
                </a:lnTo>
                <a:lnTo>
                  <a:pt x="748487" y="9124"/>
                </a:lnTo>
                <a:cubicBezTo>
                  <a:pt x="748970" y="9630"/>
                  <a:pt x="749453" y="10136"/>
                  <a:pt x="749453" y="10136"/>
                </a:cubicBezTo>
                <a:cubicBezTo>
                  <a:pt x="749935" y="10643"/>
                  <a:pt x="750418" y="10643"/>
                  <a:pt x="750901" y="11153"/>
                </a:cubicBezTo>
                <a:cubicBezTo>
                  <a:pt x="750901" y="11153"/>
                  <a:pt x="751867" y="12166"/>
                  <a:pt x="751867" y="11659"/>
                </a:cubicBezTo>
                <a:lnTo>
                  <a:pt x="752833" y="10643"/>
                </a:lnTo>
                <a:lnTo>
                  <a:pt x="751384" y="10136"/>
                </a:lnTo>
                <a:cubicBezTo>
                  <a:pt x="751384" y="9630"/>
                  <a:pt x="752350" y="9124"/>
                  <a:pt x="752350" y="8618"/>
                </a:cubicBezTo>
                <a:cubicBezTo>
                  <a:pt x="752350" y="8618"/>
                  <a:pt x="752833" y="8112"/>
                  <a:pt x="753315" y="7606"/>
                </a:cubicBezTo>
                <a:cubicBezTo>
                  <a:pt x="753315" y="7095"/>
                  <a:pt x="753798" y="7095"/>
                  <a:pt x="754281" y="6589"/>
                </a:cubicBezTo>
                <a:lnTo>
                  <a:pt x="754764" y="5577"/>
                </a:lnTo>
                <a:lnTo>
                  <a:pt x="755730" y="6083"/>
                </a:lnTo>
                <a:cubicBezTo>
                  <a:pt x="756213" y="6589"/>
                  <a:pt x="755247" y="7095"/>
                  <a:pt x="755247" y="7606"/>
                </a:cubicBezTo>
                <a:cubicBezTo>
                  <a:pt x="755247" y="7606"/>
                  <a:pt x="754281" y="8112"/>
                  <a:pt x="754281" y="8618"/>
                </a:cubicBezTo>
                <a:lnTo>
                  <a:pt x="755247" y="9124"/>
                </a:lnTo>
                <a:cubicBezTo>
                  <a:pt x="755730" y="9630"/>
                  <a:pt x="756213" y="10136"/>
                  <a:pt x="756213" y="10136"/>
                </a:cubicBezTo>
                <a:cubicBezTo>
                  <a:pt x="756695" y="10136"/>
                  <a:pt x="757178" y="9124"/>
                  <a:pt x="757178" y="9124"/>
                </a:cubicBezTo>
                <a:cubicBezTo>
                  <a:pt x="757661" y="8618"/>
                  <a:pt x="757661" y="8112"/>
                  <a:pt x="758144" y="8112"/>
                </a:cubicBezTo>
                <a:cubicBezTo>
                  <a:pt x="758627" y="7095"/>
                  <a:pt x="759110" y="6589"/>
                  <a:pt x="759593" y="5577"/>
                </a:cubicBezTo>
                <a:cubicBezTo>
                  <a:pt x="760558" y="6083"/>
                  <a:pt x="761041" y="6589"/>
                  <a:pt x="762007" y="7606"/>
                </a:cubicBezTo>
                <a:cubicBezTo>
                  <a:pt x="761524" y="8112"/>
                  <a:pt x="761041" y="9124"/>
                  <a:pt x="760075" y="9630"/>
                </a:cubicBezTo>
                <a:cubicBezTo>
                  <a:pt x="759593" y="10643"/>
                  <a:pt x="759110" y="11153"/>
                  <a:pt x="758627" y="12166"/>
                </a:cubicBezTo>
                <a:cubicBezTo>
                  <a:pt x="759110" y="12166"/>
                  <a:pt x="759593" y="12672"/>
                  <a:pt x="759593" y="12672"/>
                </a:cubicBezTo>
                <a:cubicBezTo>
                  <a:pt x="760075" y="12672"/>
                  <a:pt x="760075" y="11659"/>
                  <a:pt x="760558" y="11659"/>
                </a:cubicBezTo>
                <a:cubicBezTo>
                  <a:pt x="761041" y="11659"/>
                  <a:pt x="761041" y="12672"/>
                  <a:pt x="761524" y="12672"/>
                </a:cubicBezTo>
                <a:cubicBezTo>
                  <a:pt x="762007" y="12672"/>
                  <a:pt x="762007" y="11659"/>
                  <a:pt x="762490" y="11659"/>
                </a:cubicBezTo>
                <a:cubicBezTo>
                  <a:pt x="762490" y="11153"/>
                  <a:pt x="762973" y="12166"/>
                  <a:pt x="763455" y="12166"/>
                </a:cubicBezTo>
                <a:cubicBezTo>
                  <a:pt x="763938" y="12166"/>
                  <a:pt x="763938" y="11153"/>
                  <a:pt x="764421" y="11153"/>
                </a:cubicBezTo>
                <a:lnTo>
                  <a:pt x="765387" y="12166"/>
                </a:lnTo>
                <a:cubicBezTo>
                  <a:pt x="765870" y="11659"/>
                  <a:pt x="765870" y="11153"/>
                  <a:pt x="766352" y="10643"/>
                </a:cubicBezTo>
                <a:cubicBezTo>
                  <a:pt x="766352" y="10643"/>
                  <a:pt x="766835" y="10136"/>
                  <a:pt x="766835" y="9630"/>
                </a:cubicBezTo>
                <a:cubicBezTo>
                  <a:pt x="767318" y="10136"/>
                  <a:pt x="767801" y="10136"/>
                  <a:pt x="768284" y="10643"/>
                </a:cubicBezTo>
                <a:cubicBezTo>
                  <a:pt x="768284" y="10643"/>
                  <a:pt x="769250" y="11153"/>
                  <a:pt x="769250" y="11659"/>
                </a:cubicBezTo>
                <a:cubicBezTo>
                  <a:pt x="769250" y="11659"/>
                  <a:pt x="768284" y="12166"/>
                  <a:pt x="768284" y="12672"/>
                </a:cubicBezTo>
                <a:cubicBezTo>
                  <a:pt x="768284" y="12672"/>
                  <a:pt x="769250" y="13178"/>
                  <a:pt x="769250" y="13684"/>
                </a:cubicBezTo>
                <a:cubicBezTo>
                  <a:pt x="769250" y="13684"/>
                  <a:pt x="768767" y="14190"/>
                  <a:pt x="768767" y="14701"/>
                </a:cubicBezTo>
                <a:cubicBezTo>
                  <a:pt x="768767" y="15207"/>
                  <a:pt x="769732" y="15207"/>
                  <a:pt x="769732" y="15207"/>
                </a:cubicBezTo>
                <a:cubicBezTo>
                  <a:pt x="770215" y="14701"/>
                  <a:pt x="770698" y="14190"/>
                  <a:pt x="771181" y="13178"/>
                </a:cubicBezTo>
                <a:cubicBezTo>
                  <a:pt x="771181" y="12672"/>
                  <a:pt x="770698" y="12672"/>
                  <a:pt x="770215" y="12166"/>
                </a:cubicBezTo>
                <a:lnTo>
                  <a:pt x="769250" y="11659"/>
                </a:lnTo>
                <a:cubicBezTo>
                  <a:pt x="769250" y="11153"/>
                  <a:pt x="770215" y="10643"/>
                  <a:pt x="770215" y="10136"/>
                </a:cubicBezTo>
                <a:lnTo>
                  <a:pt x="768767" y="9630"/>
                </a:lnTo>
                <a:cubicBezTo>
                  <a:pt x="768767" y="9124"/>
                  <a:pt x="769732" y="8112"/>
                  <a:pt x="769732" y="8112"/>
                </a:cubicBezTo>
                <a:cubicBezTo>
                  <a:pt x="770215" y="8112"/>
                  <a:pt x="770698" y="9124"/>
                  <a:pt x="770698" y="9124"/>
                </a:cubicBezTo>
                <a:cubicBezTo>
                  <a:pt x="770698" y="9630"/>
                  <a:pt x="771664" y="9630"/>
                  <a:pt x="772147" y="10136"/>
                </a:cubicBezTo>
                <a:lnTo>
                  <a:pt x="771181" y="11153"/>
                </a:lnTo>
                <a:cubicBezTo>
                  <a:pt x="771181" y="11659"/>
                  <a:pt x="771664" y="11659"/>
                  <a:pt x="772147" y="12166"/>
                </a:cubicBezTo>
                <a:cubicBezTo>
                  <a:pt x="772147" y="12166"/>
                  <a:pt x="773112" y="13178"/>
                  <a:pt x="773112" y="12672"/>
                </a:cubicBezTo>
                <a:cubicBezTo>
                  <a:pt x="773595" y="12672"/>
                  <a:pt x="774078" y="11659"/>
                  <a:pt x="774078" y="11659"/>
                </a:cubicBezTo>
                <a:cubicBezTo>
                  <a:pt x="774561" y="11659"/>
                  <a:pt x="775044" y="12672"/>
                  <a:pt x="775044" y="12672"/>
                </a:cubicBezTo>
                <a:cubicBezTo>
                  <a:pt x="775527" y="12672"/>
                  <a:pt x="776010" y="13178"/>
                  <a:pt x="776010" y="13684"/>
                </a:cubicBezTo>
                <a:lnTo>
                  <a:pt x="775527" y="14701"/>
                </a:lnTo>
                <a:cubicBezTo>
                  <a:pt x="775044" y="15207"/>
                  <a:pt x="775044" y="15207"/>
                  <a:pt x="774561" y="15713"/>
                </a:cubicBezTo>
                <a:cubicBezTo>
                  <a:pt x="774561" y="16219"/>
                  <a:pt x="773595" y="16725"/>
                  <a:pt x="773595" y="16725"/>
                </a:cubicBezTo>
                <a:cubicBezTo>
                  <a:pt x="773595" y="17236"/>
                  <a:pt x="774561" y="17742"/>
                  <a:pt x="775044" y="17742"/>
                </a:cubicBezTo>
                <a:cubicBezTo>
                  <a:pt x="775044" y="17236"/>
                  <a:pt x="775527" y="17236"/>
                  <a:pt x="775527" y="16725"/>
                </a:cubicBezTo>
                <a:cubicBezTo>
                  <a:pt x="776010" y="16725"/>
                  <a:pt x="776492" y="15713"/>
                  <a:pt x="776492" y="15713"/>
                </a:cubicBezTo>
                <a:lnTo>
                  <a:pt x="777458" y="16219"/>
                </a:lnTo>
                <a:lnTo>
                  <a:pt x="778424" y="17236"/>
                </a:lnTo>
                <a:cubicBezTo>
                  <a:pt x="778907" y="17236"/>
                  <a:pt x="779390" y="16219"/>
                  <a:pt x="779390" y="16219"/>
                </a:cubicBezTo>
                <a:cubicBezTo>
                  <a:pt x="779872" y="15713"/>
                  <a:pt x="779872" y="15207"/>
                  <a:pt x="780355" y="15207"/>
                </a:cubicBezTo>
                <a:cubicBezTo>
                  <a:pt x="780355" y="14701"/>
                  <a:pt x="780838" y="14190"/>
                  <a:pt x="781321" y="13684"/>
                </a:cubicBezTo>
                <a:lnTo>
                  <a:pt x="779872" y="13178"/>
                </a:lnTo>
                <a:cubicBezTo>
                  <a:pt x="779872" y="12672"/>
                  <a:pt x="780838" y="12166"/>
                  <a:pt x="780838" y="11659"/>
                </a:cubicBezTo>
                <a:cubicBezTo>
                  <a:pt x="781321" y="11659"/>
                  <a:pt x="781321" y="11153"/>
                  <a:pt x="781804" y="10643"/>
                </a:cubicBezTo>
                <a:cubicBezTo>
                  <a:pt x="781804" y="10136"/>
                  <a:pt x="782287" y="10136"/>
                  <a:pt x="782287" y="9630"/>
                </a:cubicBezTo>
                <a:cubicBezTo>
                  <a:pt x="782770" y="9630"/>
                  <a:pt x="783252" y="8618"/>
                  <a:pt x="783252" y="8618"/>
                </a:cubicBezTo>
                <a:lnTo>
                  <a:pt x="784218" y="9124"/>
                </a:lnTo>
                <a:cubicBezTo>
                  <a:pt x="784218" y="9630"/>
                  <a:pt x="783252" y="10136"/>
                  <a:pt x="783735" y="10643"/>
                </a:cubicBezTo>
                <a:lnTo>
                  <a:pt x="784701" y="11153"/>
                </a:lnTo>
                <a:cubicBezTo>
                  <a:pt x="784218" y="11659"/>
                  <a:pt x="784218" y="12166"/>
                  <a:pt x="783735" y="12672"/>
                </a:cubicBezTo>
                <a:cubicBezTo>
                  <a:pt x="783735" y="12672"/>
                  <a:pt x="783252" y="13178"/>
                  <a:pt x="782770" y="13684"/>
                </a:cubicBezTo>
                <a:lnTo>
                  <a:pt x="782287" y="14701"/>
                </a:lnTo>
                <a:cubicBezTo>
                  <a:pt x="782287" y="14701"/>
                  <a:pt x="783252" y="15207"/>
                  <a:pt x="783252" y="15713"/>
                </a:cubicBezTo>
                <a:cubicBezTo>
                  <a:pt x="783735" y="15713"/>
                  <a:pt x="784218" y="16219"/>
                  <a:pt x="784218" y="16219"/>
                </a:cubicBezTo>
                <a:cubicBezTo>
                  <a:pt x="784218" y="16219"/>
                  <a:pt x="785184" y="15713"/>
                  <a:pt x="785184" y="15207"/>
                </a:cubicBezTo>
                <a:cubicBezTo>
                  <a:pt x="785184" y="15207"/>
                  <a:pt x="784218" y="14701"/>
                  <a:pt x="784218" y="14190"/>
                </a:cubicBezTo>
                <a:lnTo>
                  <a:pt x="784701" y="13178"/>
                </a:lnTo>
                <a:cubicBezTo>
                  <a:pt x="785184" y="13178"/>
                  <a:pt x="786150" y="14190"/>
                  <a:pt x="786150" y="14190"/>
                </a:cubicBezTo>
                <a:lnTo>
                  <a:pt x="786632" y="13178"/>
                </a:lnTo>
                <a:cubicBezTo>
                  <a:pt x="786632" y="12672"/>
                  <a:pt x="785667" y="12672"/>
                  <a:pt x="785667" y="12166"/>
                </a:cubicBezTo>
                <a:cubicBezTo>
                  <a:pt x="785667" y="11659"/>
                  <a:pt x="786632" y="11659"/>
                  <a:pt x="786632" y="11153"/>
                </a:cubicBezTo>
                <a:cubicBezTo>
                  <a:pt x="787115" y="10136"/>
                  <a:pt x="787598" y="9630"/>
                  <a:pt x="788081" y="8618"/>
                </a:cubicBezTo>
                <a:cubicBezTo>
                  <a:pt x="788564" y="8618"/>
                  <a:pt x="789047" y="7606"/>
                  <a:pt x="789047" y="7606"/>
                </a:cubicBezTo>
                <a:lnTo>
                  <a:pt x="790012" y="8618"/>
                </a:lnTo>
                <a:cubicBezTo>
                  <a:pt x="790012" y="8618"/>
                  <a:pt x="789530" y="9630"/>
                  <a:pt x="789047" y="9630"/>
                </a:cubicBezTo>
                <a:cubicBezTo>
                  <a:pt x="789047" y="10136"/>
                  <a:pt x="788564" y="10643"/>
                  <a:pt x="788564" y="10643"/>
                </a:cubicBezTo>
                <a:cubicBezTo>
                  <a:pt x="788081" y="11153"/>
                  <a:pt x="788081" y="11659"/>
                  <a:pt x="787598" y="12166"/>
                </a:cubicBezTo>
                <a:cubicBezTo>
                  <a:pt x="788081" y="12166"/>
                  <a:pt x="788564" y="12672"/>
                  <a:pt x="788564" y="12672"/>
                </a:cubicBezTo>
                <a:cubicBezTo>
                  <a:pt x="789047" y="12672"/>
                  <a:pt x="789530" y="13684"/>
                  <a:pt x="790012" y="13684"/>
                </a:cubicBezTo>
                <a:lnTo>
                  <a:pt x="789047" y="14701"/>
                </a:lnTo>
                <a:cubicBezTo>
                  <a:pt x="788564" y="15207"/>
                  <a:pt x="788564" y="15713"/>
                  <a:pt x="788081" y="15713"/>
                </a:cubicBezTo>
                <a:cubicBezTo>
                  <a:pt x="788081" y="16219"/>
                  <a:pt x="787598" y="16725"/>
                  <a:pt x="787115" y="17236"/>
                </a:cubicBezTo>
                <a:lnTo>
                  <a:pt x="788564" y="17742"/>
                </a:lnTo>
                <a:cubicBezTo>
                  <a:pt x="788564" y="18248"/>
                  <a:pt x="787598" y="18754"/>
                  <a:pt x="787598" y="19261"/>
                </a:cubicBezTo>
                <a:lnTo>
                  <a:pt x="788564" y="19767"/>
                </a:lnTo>
                <a:cubicBezTo>
                  <a:pt x="788564" y="19767"/>
                  <a:pt x="789530" y="19261"/>
                  <a:pt x="789530" y="18754"/>
                </a:cubicBezTo>
                <a:cubicBezTo>
                  <a:pt x="789530" y="18248"/>
                  <a:pt x="788564" y="18248"/>
                  <a:pt x="788564" y="17742"/>
                </a:cubicBezTo>
                <a:cubicBezTo>
                  <a:pt x="788564" y="17742"/>
                  <a:pt x="789047" y="17236"/>
                  <a:pt x="789047" y="16725"/>
                </a:cubicBezTo>
                <a:cubicBezTo>
                  <a:pt x="789530" y="16219"/>
                  <a:pt x="789530" y="16219"/>
                  <a:pt x="790012" y="15713"/>
                </a:cubicBezTo>
                <a:cubicBezTo>
                  <a:pt x="790012" y="15713"/>
                  <a:pt x="790495" y="14701"/>
                  <a:pt x="790978" y="14701"/>
                </a:cubicBezTo>
                <a:lnTo>
                  <a:pt x="791944" y="15207"/>
                </a:lnTo>
                <a:lnTo>
                  <a:pt x="792910" y="14190"/>
                </a:lnTo>
                <a:cubicBezTo>
                  <a:pt x="792910" y="14190"/>
                  <a:pt x="791461" y="13684"/>
                  <a:pt x="791461" y="13178"/>
                </a:cubicBezTo>
                <a:cubicBezTo>
                  <a:pt x="791944" y="13178"/>
                  <a:pt x="792427" y="12672"/>
                  <a:pt x="792427" y="12166"/>
                </a:cubicBezTo>
                <a:lnTo>
                  <a:pt x="793392" y="11153"/>
                </a:lnTo>
                <a:lnTo>
                  <a:pt x="794358" y="12166"/>
                </a:lnTo>
                <a:cubicBezTo>
                  <a:pt x="794358" y="11659"/>
                  <a:pt x="795324" y="11153"/>
                  <a:pt x="795324" y="10643"/>
                </a:cubicBezTo>
                <a:lnTo>
                  <a:pt x="794358" y="10136"/>
                </a:lnTo>
                <a:cubicBezTo>
                  <a:pt x="793875" y="9630"/>
                  <a:pt x="794841" y="9124"/>
                  <a:pt x="794841" y="8618"/>
                </a:cubicBezTo>
                <a:lnTo>
                  <a:pt x="793875" y="8112"/>
                </a:lnTo>
                <a:cubicBezTo>
                  <a:pt x="793875" y="7606"/>
                  <a:pt x="794358" y="7095"/>
                  <a:pt x="794841" y="7095"/>
                </a:cubicBezTo>
                <a:cubicBezTo>
                  <a:pt x="794841" y="6589"/>
                  <a:pt x="795324" y="7606"/>
                  <a:pt x="795807" y="7606"/>
                </a:cubicBezTo>
                <a:cubicBezTo>
                  <a:pt x="796290" y="7606"/>
                  <a:pt x="796290" y="6589"/>
                  <a:pt x="796772" y="6589"/>
                </a:cubicBezTo>
                <a:cubicBezTo>
                  <a:pt x="796772" y="6589"/>
                  <a:pt x="797255" y="7606"/>
                  <a:pt x="797738" y="7606"/>
                </a:cubicBezTo>
                <a:cubicBezTo>
                  <a:pt x="797738" y="7606"/>
                  <a:pt x="798221" y="6589"/>
                  <a:pt x="798704" y="6083"/>
                </a:cubicBezTo>
                <a:lnTo>
                  <a:pt x="799670" y="7095"/>
                </a:lnTo>
                <a:lnTo>
                  <a:pt x="798704" y="8112"/>
                </a:lnTo>
                <a:cubicBezTo>
                  <a:pt x="798704" y="8618"/>
                  <a:pt x="799670" y="9124"/>
                  <a:pt x="799670" y="9124"/>
                </a:cubicBezTo>
                <a:lnTo>
                  <a:pt x="800635" y="8112"/>
                </a:lnTo>
                <a:cubicBezTo>
                  <a:pt x="800635" y="7606"/>
                  <a:pt x="799670" y="7606"/>
                  <a:pt x="799670" y="7095"/>
                </a:cubicBezTo>
                <a:cubicBezTo>
                  <a:pt x="799670" y="7095"/>
                  <a:pt x="800635" y="6589"/>
                  <a:pt x="800635" y="6083"/>
                </a:cubicBezTo>
                <a:lnTo>
                  <a:pt x="799187" y="5070"/>
                </a:lnTo>
                <a:cubicBezTo>
                  <a:pt x="799670" y="5070"/>
                  <a:pt x="799670" y="4054"/>
                  <a:pt x="800153" y="4054"/>
                </a:cubicBezTo>
                <a:cubicBezTo>
                  <a:pt x="800635" y="4054"/>
                  <a:pt x="801118" y="5070"/>
                  <a:pt x="801118" y="5070"/>
                </a:cubicBezTo>
                <a:lnTo>
                  <a:pt x="802084" y="5577"/>
                </a:lnTo>
                <a:cubicBezTo>
                  <a:pt x="802567" y="6083"/>
                  <a:pt x="801601" y="6589"/>
                  <a:pt x="801601" y="7095"/>
                </a:cubicBezTo>
                <a:lnTo>
                  <a:pt x="802567" y="7606"/>
                </a:lnTo>
                <a:cubicBezTo>
                  <a:pt x="802567" y="8112"/>
                  <a:pt x="801601" y="8618"/>
                  <a:pt x="801601" y="9124"/>
                </a:cubicBezTo>
                <a:cubicBezTo>
                  <a:pt x="801601" y="9124"/>
                  <a:pt x="802567" y="9630"/>
                  <a:pt x="803050" y="9630"/>
                </a:cubicBezTo>
                <a:lnTo>
                  <a:pt x="804016" y="10643"/>
                </a:lnTo>
                <a:lnTo>
                  <a:pt x="803050" y="11659"/>
                </a:lnTo>
                <a:cubicBezTo>
                  <a:pt x="803050" y="12166"/>
                  <a:pt x="804016" y="12672"/>
                  <a:pt x="804016" y="12672"/>
                </a:cubicBezTo>
                <a:cubicBezTo>
                  <a:pt x="804498" y="12672"/>
                  <a:pt x="804981" y="13178"/>
                  <a:pt x="805464" y="13684"/>
                </a:cubicBezTo>
                <a:lnTo>
                  <a:pt x="806430" y="14190"/>
                </a:lnTo>
                <a:cubicBezTo>
                  <a:pt x="806430" y="14701"/>
                  <a:pt x="805464" y="15207"/>
                  <a:pt x="805464" y="15713"/>
                </a:cubicBezTo>
                <a:lnTo>
                  <a:pt x="806430" y="16219"/>
                </a:lnTo>
                <a:cubicBezTo>
                  <a:pt x="806913" y="16219"/>
                  <a:pt x="807396" y="15207"/>
                  <a:pt x="807396" y="15207"/>
                </a:cubicBezTo>
                <a:cubicBezTo>
                  <a:pt x="807396" y="15207"/>
                  <a:pt x="806430" y="14701"/>
                  <a:pt x="806430" y="14190"/>
                </a:cubicBezTo>
                <a:cubicBezTo>
                  <a:pt x="806430" y="14190"/>
                  <a:pt x="806913" y="13684"/>
                  <a:pt x="806913" y="13178"/>
                </a:cubicBezTo>
                <a:cubicBezTo>
                  <a:pt x="807396" y="13178"/>
                  <a:pt x="807878" y="12672"/>
                  <a:pt x="807878" y="12166"/>
                </a:cubicBezTo>
                <a:cubicBezTo>
                  <a:pt x="807878" y="11659"/>
                  <a:pt x="808844" y="11153"/>
                  <a:pt x="808844" y="11153"/>
                </a:cubicBezTo>
                <a:cubicBezTo>
                  <a:pt x="808844" y="10643"/>
                  <a:pt x="807878" y="10136"/>
                  <a:pt x="807878" y="10136"/>
                </a:cubicBezTo>
                <a:cubicBezTo>
                  <a:pt x="807878" y="9630"/>
                  <a:pt x="808361" y="9124"/>
                  <a:pt x="808361" y="9124"/>
                </a:cubicBezTo>
                <a:cubicBezTo>
                  <a:pt x="808844" y="8618"/>
                  <a:pt x="808844" y="8112"/>
                  <a:pt x="809327" y="7606"/>
                </a:cubicBezTo>
                <a:cubicBezTo>
                  <a:pt x="809810" y="7095"/>
                  <a:pt x="810293" y="6083"/>
                  <a:pt x="810776" y="5577"/>
                </a:cubicBezTo>
                <a:cubicBezTo>
                  <a:pt x="811741" y="6083"/>
                  <a:pt x="812224" y="6589"/>
                  <a:pt x="813190" y="7095"/>
                </a:cubicBezTo>
                <a:cubicBezTo>
                  <a:pt x="813190" y="7606"/>
                  <a:pt x="814156" y="7606"/>
                  <a:pt x="814156" y="8112"/>
                </a:cubicBezTo>
                <a:cubicBezTo>
                  <a:pt x="814156" y="8618"/>
                  <a:pt x="813190" y="9124"/>
                  <a:pt x="813190" y="9124"/>
                </a:cubicBezTo>
                <a:cubicBezTo>
                  <a:pt x="813673" y="9630"/>
                  <a:pt x="814639" y="9630"/>
                  <a:pt x="814639" y="10136"/>
                </a:cubicBezTo>
                <a:lnTo>
                  <a:pt x="813673" y="11153"/>
                </a:lnTo>
                <a:cubicBezTo>
                  <a:pt x="813673" y="11659"/>
                  <a:pt x="814639" y="12166"/>
                  <a:pt x="814639" y="12166"/>
                </a:cubicBezTo>
                <a:cubicBezTo>
                  <a:pt x="815122" y="12166"/>
                  <a:pt x="815604" y="11153"/>
                  <a:pt x="815604" y="11153"/>
                </a:cubicBezTo>
                <a:cubicBezTo>
                  <a:pt x="815604" y="11153"/>
                  <a:pt x="816087" y="9630"/>
                  <a:pt x="816570" y="10136"/>
                </a:cubicBezTo>
                <a:lnTo>
                  <a:pt x="817536" y="10643"/>
                </a:lnTo>
                <a:cubicBezTo>
                  <a:pt x="817536" y="11153"/>
                  <a:pt x="816570" y="11659"/>
                  <a:pt x="816570" y="11659"/>
                </a:cubicBezTo>
                <a:cubicBezTo>
                  <a:pt x="816570" y="12166"/>
                  <a:pt x="817536" y="12166"/>
                  <a:pt x="817536" y="12672"/>
                </a:cubicBezTo>
                <a:cubicBezTo>
                  <a:pt x="818501" y="12166"/>
                  <a:pt x="818984" y="11153"/>
                  <a:pt x="819467" y="10643"/>
                </a:cubicBezTo>
                <a:cubicBezTo>
                  <a:pt x="819467" y="10136"/>
                  <a:pt x="819950" y="9630"/>
                  <a:pt x="819950" y="9124"/>
                </a:cubicBezTo>
                <a:cubicBezTo>
                  <a:pt x="820433" y="9124"/>
                  <a:pt x="818984" y="8618"/>
                  <a:pt x="818984" y="8618"/>
                </a:cubicBezTo>
                <a:cubicBezTo>
                  <a:pt x="818984" y="8112"/>
                  <a:pt x="819950" y="7606"/>
                  <a:pt x="819950" y="7606"/>
                </a:cubicBezTo>
                <a:cubicBezTo>
                  <a:pt x="819950" y="7095"/>
                  <a:pt x="820433" y="6083"/>
                  <a:pt x="820916" y="6083"/>
                </a:cubicBezTo>
                <a:lnTo>
                  <a:pt x="821882" y="7095"/>
                </a:lnTo>
                <a:cubicBezTo>
                  <a:pt x="821882" y="7606"/>
                  <a:pt x="820916" y="8112"/>
                  <a:pt x="820916" y="8112"/>
                </a:cubicBezTo>
                <a:cubicBezTo>
                  <a:pt x="821399" y="8618"/>
                  <a:pt x="821882" y="8618"/>
                  <a:pt x="821882" y="9124"/>
                </a:cubicBezTo>
                <a:cubicBezTo>
                  <a:pt x="822364" y="9124"/>
                  <a:pt x="823330" y="9630"/>
                  <a:pt x="823330" y="10136"/>
                </a:cubicBezTo>
                <a:lnTo>
                  <a:pt x="822364" y="11153"/>
                </a:lnTo>
                <a:cubicBezTo>
                  <a:pt x="822364" y="11153"/>
                  <a:pt x="823330" y="11659"/>
                  <a:pt x="823330" y="12166"/>
                </a:cubicBezTo>
                <a:cubicBezTo>
                  <a:pt x="823813" y="12166"/>
                  <a:pt x="824296" y="12672"/>
                  <a:pt x="824296" y="12672"/>
                </a:cubicBezTo>
                <a:cubicBezTo>
                  <a:pt x="824296" y="13178"/>
                  <a:pt x="823813" y="13684"/>
                  <a:pt x="823813" y="14190"/>
                </a:cubicBezTo>
                <a:cubicBezTo>
                  <a:pt x="823330" y="14190"/>
                  <a:pt x="822847" y="14701"/>
                  <a:pt x="822847" y="15207"/>
                </a:cubicBezTo>
                <a:lnTo>
                  <a:pt x="823813" y="15713"/>
                </a:lnTo>
                <a:cubicBezTo>
                  <a:pt x="823813" y="16219"/>
                  <a:pt x="823330" y="16725"/>
                  <a:pt x="823330" y="17236"/>
                </a:cubicBezTo>
                <a:cubicBezTo>
                  <a:pt x="822847" y="17236"/>
                  <a:pt x="824296" y="17742"/>
                  <a:pt x="824296" y="17742"/>
                </a:cubicBezTo>
                <a:cubicBezTo>
                  <a:pt x="824296" y="17742"/>
                  <a:pt x="825262" y="17236"/>
                  <a:pt x="824779" y="16725"/>
                </a:cubicBezTo>
                <a:cubicBezTo>
                  <a:pt x="824779" y="16725"/>
                  <a:pt x="823813" y="16219"/>
                  <a:pt x="823813" y="15713"/>
                </a:cubicBezTo>
                <a:cubicBezTo>
                  <a:pt x="823813" y="15713"/>
                  <a:pt x="824779" y="15207"/>
                  <a:pt x="824779" y="14701"/>
                </a:cubicBezTo>
                <a:cubicBezTo>
                  <a:pt x="824779" y="14190"/>
                  <a:pt x="825262" y="14190"/>
                  <a:pt x="825744" y="13684"/>
                </a:cubicBezTo>
                <a:cubicBezTo>
                  <a:pt x="825744" y="13178"/>
                  <a:pt x="826227" y="12672"/>
                  <a:pt x="826227" y="12672"/>
                </a:cubicBezTo>
                <a:cubicBezTo>
                  <a:pt x="826710" y="11659"/>
                  <a:pt x="827676" y="11153"/>
                  <a:pt x="828159" y="10136"/>
                </a:cubicBezTo>
                <a:cubicBezTo>
                  <a:pt x="828642" y="9630"/>
                  <a:pt x="829125" y="8618"/>
                  <a:pt x="829607" y="8112"/>
                </a:cubicBezTo>
                <a:cubicBezTo>
                  <a:pt x="830090" y="7606"/>
                  <a:pt x="830090" y="7095"/>
                  <a:pt x="830573" y="7095"/>
                </a:cubicBezTo>
                <a:cubicBezTo>
                  <a:pt x="830573" y="6589"/>
                  <a:pt x="831056" y="6083"/>
                  <a:pt x="831539" y="5577"/>
                </a:cubicBezTo>
                <a:lnTo>
                  <a:pt x="832504" y="6589"/>
                </a:lnTo>
                <a:lnTo>
                  <a:pt x="833470" y="7606"/>
                </a:lnTo>
                <a:cubicBezTo>
                  <a:pt x="833953" y="7606"/>
                  <a:pt x="833953" y="6589"/>
                  <a:pt x="834436" y="6589"/>
                </a:cubicBezTo>
                <a:cubicBezTo>
                  <a:pt x="834436" y="6589"/>
                  <a:pt x="834919" y="7095"/>
                  <a:pt x="835401" y="7095"/>
                </a:cubicBezTo>
                <a:lnTo>
                  <a:pt x="836367" y="6083"/>
                </a:lnTo>
                <a:cubicBezTo>
                  <a:pt x="836367" y="6083"/>
                  <a:pt x="837333" y="6589"/>
                  <a:pt x="837333" y="7095"/>
                </a:cubicBezTo>
                <a:cubicBezTo>
                  <a:pt x="837333" y="7095"/>
                  <a:pt x="836367" y="7606"/>
                  <a:pt x="836367" y="8112"/>
                </a:cubicBezTo>
                <a:cubicBezTo>
                  <a:pt x="836367" y="8618"/>
                  <a:pt x="835884" y="9124"/>
                  <a:pt x="835884" y="9124"/>
                </a:cubicBezTo>
                <a:cubicBezTo>
                  <a:pt x="835401" y="9630"/>
                  <a:pt x="834919" y="10136"/>
                  <a:pt x="834919" y="10136"/>
                </a:cubicBezTo>
                <a:cubicBezTo>
                  <a:pt x="834436" y="10643"/>
                  <a:pt x="834436" y="11153"/>
                  <a:pt x="833953" y="11659"/>
                </a:cubicBezTo>
                <a:cubicBezTo>
                  <a:pt x="833953" y="11659"/>
                  <a:pt x="833470" y="12672"/>
                  <a:pt x="832987" y="12672"/>
                </a:cubicBezTo>
                <a:lnTo>
                  <a:pt x="832022" y="11659"/>
                </a:lnTo>
                <a:cubicBezTo>
                  <a:pt x="832022" y="12166"/>
                  <a:pt x="831056" y="12672"/>
                  <a:pt x="831056" y="12672"/>
                </a:cubicBezTo>
                <a:cubicBezTo>
                  <a:pt x="831539" y="13178"/>
                  <a:pt x="832022" y="13178"/>
                  <a:pt x="832504" y="13684"/>
                </a:cubicBezTo>
                <a:cubicBezTo>
                  <a:pt x="832504" y="14190"/>
                  <a:pt x="833470" y="14190"/>
                  <a:pt x="833470" y="14701"/>
                </a:cubicBezTo>
                <a:cubicBezTo>
                  <a:pt x="833470" y="14701"/>
                  <a:pt x="832504" y="15207"/>
                  <a:pt x="832504" y="15713"/>
                </a:cubicBezTo>
                <a:cubicBezTo>
                  <a:pt x="832987" y="15713"/>
                  <a:pt x="833470" y="16725"/>
                  <a:pt x="833470" y="16725"/>
                </a:cubicBezTo>
                <a:cubicBezTo>
                  <a:pt x="833953" y="16725"/>
                  <a:pt x="834436" y="15713"/>
                  <a:pt x="834436" y="15713"/>
                </a:cubicBezTo>
                <a:cubicBezTo>
                  <a:pt x="834436" y="15207"/>
                  <a:pt x="835401" y="14701"/>
                  <a:pt x="835401" y="14190"/>
                </a:cubicBezTo>
                <a:lnTo>
                  <a:pt x="834436" y="13684"/>
                </a:lnTo>
                <a:cubicBezTo>
                  <a:pt x="834436" y="13178"/>
                  <a:pt x="834919" y="12166"/>
                  <a:pt x="834919" y="12166"/>
                </a:cubicBezTo>
                <a:cubicBezTo>
                  <a:pt x="835401" y="12166"/>
                  <a:pt x="835884" y="13178"/>
                  <a:pt x="836367" y="13178"/>
                </a:cubicBezTo>
                <a:lnTo>
                  <a:pt x="836850" y="12166"/>
                </a:lnTo>
                <a:cubicBezTo>
                  <a:pt x="837333" y="11659"/>
                  <a:pt x="837333" y="11153"/>
                  <a:pt x="837816" y="11153"/>
                </a:cubicBezTo>
                <a:cubicBezTo>
                  <a:pt x="837816" y="10643"/>
                  <a:pt x="838299" y="9630"/>
                  <a:pt x="838781" y="9630"/>
                </a:cubicBezTo>
                <a:lnTo>
                  <a:pt x="839747" y="10643"/>
                </a:lnTo>
                <a:cubicBezTo>
                  <a:pt x="839264" y="11659"/>
                  <a:pt x="838781" y="12166"/>
                  <a:pt x="838299" y="13178"/>
                </a:cubicBezTo>
                <a:cubicBezTo>
                  <a:pt x="838781" y="13684"/>
                  <a:pt x="839264" y="14190"/>
                  <a:pt x="840230" y="14701"/>
                </a:cubicBezTo>
                <a:cubicBezTo>
                  <a:pt x="840713" y="13684"/>
                  <a:pt x="841196" y="13178"/>
                  <a:pt x="841679" y="12166"/>
                </a:cubicBezTo>
                <a:cubicBezTo>
                  <a:pt x="841196" y="11659"/>
                  <a:pt x="840230" y="11153"/>
                  <a:pt x="839747" y="10643"/>
                </a:cubicBezTo>
                <a:cubicBezTo>
                  <a:pt x="840230" y="10643"/>
                  <a:pt x="840230" y="9630"/>
                  <a:pt x="840713" y="9630"/>
                </a:cubicBezTo>
                <a:cubicBezTo>
                  <a:pt x="840713" y="9124"/>
                  <a:pt x="841196" y="8618"/>
                  <a:pt x="841196" y="8618"/>
                </a:cubicBezTo>
                <a:lnTo>
                  <a:pt x="842644" y="9124"/>
                </a:lnTo>
                <a:cubicBezTo>
                  <a:pt x="842644" y="9630"/>
                  <a:pt x="841679" y="10136"/>
                  <a:pt x="841679" y="10643"/>
                </a:cubicBezTo>
                <a:lnTo>
                  <a:pt x="842644" y="11153"/>
                </a:lnTo>
                <a:cubicBezTo>
                  <a:pt x="843127" y="11153"/>
                  <a:pt x="843127" y="10136"/>
                  <a:pt x="843610" y="10136"/>
                </a:cubicBezTo>
                <a:cubicBezTo>
                  <a:pt x="843610" y="10136"/>
                  <a:pt x="844093" y="11153"/>
                  <a:pt x="844576" y="11153"/>
                </a:cubicBezTo>
                <a:cubicBezTo>
                  <a:pt x="845059" y="11153"/>
                  <a:pt x="845059" y="10136"/>
                  <a:pt x="845541" y="9630"/>
                </a:cubicBezTo>
                <a:cubicBezTo>
                  <a:pt x="845541" y="9630"/>
                  <a:pt x="846024" y="10643"/>
                  <a:pt x="846507" y="10643"/>
                </a:cubicBezTo>
                <a:cubicBezTo>
                  <a:pt x="846990" y="10643"/>
                  <a:pt x="846990" y="9630"/>
                  <a:pt x="847473" y="9630"/>
                </a:cubicBezTo>
                <a:cubicBezTo>
                  <a:pt x="847956" y="10136"/>
                  <a:pt x="848921" y="10643"/>
                  <a:pt x="849404" y="11153"/>
                </a:cubicBezTo>
                <a:cubicBezTo>
                  <a:pt x="848921" y="12166"/>
                  <a:pt x="848439" y="12672"/>
                  <a:pt x="847956" y="13684"/>
                </a:cubicBezTo>
                <a:cubicBezTo>
                  <a:pt x="847473" y="14190"/>
                  <a:pt x="847473" y="14190"/>
                  <a:pt x="846990" y="14701"/>
                </a:cubicBezTo>
                <a:lnTo>
                  <a:pt x="846024" y="15713"/>
                </a:lnTo>
                <a:cubicBezTo>
                  <a:pt x="846024" y="15713"/>
                  <a:pt x="846990" y="16725"/>
                  <a:pt x="847473" y="16725"/>
                </a:cubicBezTo>
                <a:lnTo>
                  <a:pt x="847956" y="15713"/>
                </a:lnTo>
                <a:cubicBezTo>
                  <a:pt x="848439" y="15207"/>
                  <a:pt x="848439" y="14701"/>
                  <a:pt x="848921" y="14701"/>
                </a:cubicBezTo>
                <a:cubicBezTo>
                  <a:pt x="849404" y="14190"/>
                  <a:pt x="849404" y="13684"/>
                  <a:pt x="849887" y="13178"/>
                </a:cubicBezTo>
                <a:cubicBezTo>
                  <a:pt x="849887" y="13178"/>
                  <a:pt x="850370" y="12672"/>
                  <a:pt x="850370" y="12166"/>
                </a:cubicBezTo>
                <a:cubicBezTo>
                  <a:pt x="850853" y="11659"/>
                  <a:pt x="851336" y="11153"/>
                  <a:pt x="851336" y="11153"/>
                </a:cubicBezTo>
                <a:cubicBezTo>
                  <a:pt x="851336" y="10643"/>
                  <a:pt x="850370" y="10136"/>
                  <a:pt x="850370" y="10136"/>
                </a:cubicBezTo>
                <a:cubicBezTo>
                  <a:pt x="849887" y="10136"/>
                  <a:pt x="849404" y="9630"/>
                  <a:pt x="849404" y="9124"/>
                </a:cubicBezTo>
                <a:cubicBezTo>
                  <a:pt x="848921" y="9124"/>
                  <a:pt x="849887" y="8618"/>
                  <a:pt x="849887" y="8112"/>
                </a:cubicBezTo>
                <a:cubicBezTo>
                  <a:pt x="850370" y="8618"/>
                  <a:pt x="850853" y="8618"/>
                  <a:pt x="851336" y="9124"/>
                </a:cubicBezTo>
                <a:cubicBezTo>
                  <a:pt x="851336" y="9124"/>
                  <a:pt x="851819" y="10136"/>
                  <a:pt x="852301" y="10136"/>
                </a:cubicBezTo>
                <a:cubicBezTo>
                  <a:pt x="852301" y="10136"/>
                  <a:pt x="852784" y="9124"/>
                  <a:pt x="852784" y="8618"/>
                </a:cubicBezTo>
                <a:cubicBezTo>
                  <a:pt x="853267" y="8618"/>
                  <a:pt x="853750" y="8112"/>
                  <a:pt x="853750" y="7606"/>
                </a:cubicBezTo>
                <a:cubicBezTo>
                  <a:pt x="853750" y="8112"/>
                  <a:pt x="854716" y="8112"/>
                  <a:pt x="854716" y="8618"/>
                </a:cubicBezTo>
                <a:lnTo>
                  <a:pt x="854233" y="9630"/>
                </a:lnTo>
                <a:cubicBezTo>
                  <a:pt x="853750" y="10136"/>
                  <a:pt x="853750" y="10643"/>
                  <a:pt x="853267" y="10643"/>
                </a:cubicBezTo>
                <a:cubicBezTo>
                  <a:pt x="852784" y="11153"/>
                  <a:pt x="852784" y="11659"/>
                  <a:pt x="852301" y="12166"/>
                </a:cubicBezTo>
                <a:cubicBezTo>
                  <a:pt x="852301" y="12166"/>
                  <a:pt x="851819" y="12672"/>
                  <a:pt x="851819" y="13178"/>
                </a:cubicBezTo>
                <a:cubicBezTo>
                  <a:pt x="851819" y="13178"/>
                  <a:pt x="852301" y="14190"/>
                  <a:pt x="852784" y="13684"/>
                </a:cubicBezTo>
                <a:cubicBezTo>
                  <a:pt x="852784" y="13684"/>
                  <a:pt x="853267" y="12672"/>
                  <a:pt x="853750" y="12672"/>
                </a:cubicBezTo>
                <a:cubicBezTo>
                  <a:pt x="853750" y="12672"/>
                  <a:pt x="854233" y="13684"/>
                  <a:pt x="854716" y="13684"/>
                </a:cubicBezTo>
                <a:lnTo>
                  <a:pt x="855199" y="12672"/>
                </a:lnTo>
                <a:cubicBezTo>
                  <a:pt x="855681" y="12166"/>
                  <a:pt x="856164" y="11659"/>
                  <a:pt x="856164" y="11153"/>
                </a:cubicBezTo>
                <a:cubicBezTo>
                  <a:pt x="856164" y="11153"/>
                  <a:pt x="856647" y="10136"/>
                  <a:pt x="857130" y="10136"/>
                </a:cubicBezTo>
                <a:lnTo>
                  <a:pt x="858096" y="11153"/>
                </a:lnTo>
                <a:cubicBezTo>
                  <a:pt x="858579" y="11153"/>
                  <a:pt x="858579" y="10136"/>
                  <a:pt x="859061" y="10136"/>
                </a:cubicBezTo>
                <a:cubicBezTo>
                  <a:pt x="859061" y="10136"/>
                  <a:pt x="859544" y="10643"/>
                  <a:pt x="860027" y="10643"/>
                </a:cubicBezTo>
                <a:cubicBezTo>
                  <a:pt x="860510" y="10643"/>
                  <a:pt x="860510" y="9630"/>
                  <a:pt x="860993" y="9630"/>
                </a:cubicBezTo>
                <a:cubicBezTo>
                  <a:pt x="860993" y="9630"/>
                  <a:pt x="861476" y="10643"/>
                  <a:pt x="861959" y="10643"/>
                </a:cubicBezTo>
                <a:cubicBezTo>
                  <a:pt x="861476" y="10643"/>
                  <a:pt x="861476" y="11659"/>
                  <a:pt x="860993" y="11659"/>
                </a:cubicBezTo>
                <a:cubicBezTo>
                  <a:pt x="861476" y="12166"/>
                  <a:pt x="861959" y="12166"/>
                  <a:pt x="861959" y="12672"/>
                </a:cubicBezTo>
                <a:cubicBezTo>
                  <a:pt x="862441" y="12672"/>
                  <a:pt x="863407" y="13178"/>
                  <a:pt x="863407" y="13684"/>
                </a:cubicBezTo>
                <a:cubicBezTo>
                  <a:pt x="863407" y="13684"/>
                  <a:pt x="862441" y="14190"/>
                  <a:pt x="862441" y="14701"/>
                </a:cubicBezTo>
                <a:cubicBezTo>
                  <a:pt x="861959" y="14701"/>
                  <a:pt x="861959" y="15207"/>
                  <a:pt x="861476" y="15713"/>
                </a:cubicBezTo>
                <a:cubicBezTo>
                  <a:pt x="861476" y="16219"/>
                  <a:pt x="860993" y="16219"/>
                  <a:pt x="860993" y="16725"/>
                </a:cubicBezTo>
                <a:cubicBezTo>
                  <a:pt x="860993" y="16725"/>
                  <a:pt x="861476" y="17742"/>
                  <a:pt x="861959" y="17742"/>
                </a:cubicBezTo>
                <a:cubicBezTo>
                  <a:pt x="861959" y="17742"/>
                  <a:pt x="862441" y="16725"/>
                  <a:pt x="862924" y="16725"/>
                </a:cubicBezTo>
                <a:cubicBezTo>
                  <a:pt x="862924" y="16219"/>
                  <a:pt x="863407" y="15713"/>
                  <a:pt x="863407" y="15207"/>
                </a:cubicBezTo>
                <a:cubicBezTo>
                  <a:pt x="863890" y="15207"/>
                  <a:pt x="863890" y="14701"/>
                  <a:pt x="864373" y="14190"/>
                </a:cubicBezTo>
                <a:cubicBezTo>
                  <a:pt x="864373" y="14190"/>
                  <a:pt x="864856" y="13178"/>
                  <a:pt x="865339" y="13178"/>
                </a:cubicBezTo>
                <a:cubicBezTo>
                  <a:pt x="865339" y="13178"/>
                  <a:pt x="865821" y="14190"/>
                  <a:pt x="866304" y="14190"/>
                </a:cubicBezTo>
                <a:cubicBezTo>
                  <a:pt x="866304" y="14190"/>
                  <a:pt x="866787" y="12672"/>
                  <a:pt x="867270" y="12672"/>
                </a:cubicBezTo>
                <a:lnTo>
                  <a:pt x="868236" y="13684"/>
                </a:lnTo>
                <a:cubicBezTo>
                  <a:pt x="868236" y="13684"/>
                  <a:pt x="868718" y="13178"/>
                  <a:pt x="869201" y="12672"/>
                </a:cubicBezTo>
                <a:cubicBezTo>
                  <a:pt x="869201" y="12166"/>
                  <a:pt x="869684" y="11659"/>
                  <a:pt x="869684" y="11659"/>
                </a:cubicBezTo>
                <a:cubicBezTo>
                  <a:pt x="870167" y="11153"/>
                  <a:pt x="870167" y="10643"/>
                  <a:pt x="870650" y="10136"/>
                </a:cubicBezTo>
                <a:cubicBezTo>
                  <a:pt x="871133" y="10136"/>
                  <a:pt x="871133" y="9630"/>
                  <a:pt x="871616" y="9124"/>
                </a:cubicBezTo>
                <a:cubicBezTo>
                  <a:pt x="871616" y="8618"/>
                  <a:pt x="872098" y="8618"/>
                  <a:pt x="872098" y="8112"/>
                </a:cubicBezTo>
                <a:cubicBezTo>
                  <a:pt x="872581" y="7606"/>
                  <a:pt x="873064" y="7095"/>
                  <a:pt x="873064" y="7095"/>
                </a:cubicBezTo>
                <a:cubicBezTo>
                  <a:pt x="873064" y="6589"/>
                  <a:pt x="872098" y="6083"/>
                  <a:pt x="872098" y="6083"/>
                </a:cubicBezTo>
                <a:cubicBezTo>
                  <a:pt x="872098" y="6083"/>
                  <a:pt x="872581" y="5070"/>
                  <a:pt x="873064" y="5070"/>
                </a:cubicBezTo>
                <a:lnTo>
                  <a:pt x="873547" y="4054"/>
                </a:lnTo>
                <a:cubicBezTo>
                  <a:pt x="874030" y="4054"/>
                  <a:pt x="874513" y="4564"/>
                  <a:pt x="874513" y="4564"/>
                </a:cubicBezTo>
                <a:cubicBezTo>
                  <a:pt x="874996" y="4564"/>
                  <a:pt x="875479" y="3548"/>
                  <a:pt x="875479" y="3548"/>
                </a:cubicBezTo>
                <a:lnTo>
                  <a:pt x="876444" y="4564"/>
                </a:lnTo>
                <a:cubicBezTo>
                  <a:pt x="876444" y="5070"/>
                  <a:pt x="875961" y="5070"/>
                  <a:pt x="875961" y="5577"/>
                </a:cubicBezTo>
                <a:cubicBezTo>
                  <a:pt x="875479" y="6083"/>
                  <a:pt x="874996" y="6589"/>
                  <a:pt x="874996" y="6589"/>
                </a:cubicBezTo>
                <a:cubicBezTo>
                  <a:pt x="874996" y="7095"/>
                  <a:pt x="875961" y="7606"/>
                  <a:pt x="875961" y="7606"/>
                </a:cubicBezTo>
                <a:lnTo>
                  <a:pt x="875479" y="8618"/>
                </a:lnTo>
                <a:cubicBezTo>
                  <a:pt x="874996" y="9124"/>
                  <a:pt x="874513" y="9630"/>
                  <a:pt x="874513" y="9630"/>
                </a:cubicBezTo>
                <a:cubicBezTo>
                  <a:pt x="874030" y="10136"/>
                  <a:pt x="874030" y="10643"/>
                  <a:pt x="873547" y="11153"/>
                </a:cubicBezTo>
                <a:cubicBezTo>
                  <a:pt x="873547" y="11153"/>
                  <a:pt x="873064" y="11659"/>
                  <a:pt x="872581" y="12166"/>
                </a:cubicBezTo>
                <a:cubicBezTo>
                  <a:pt x="872581" y="11659"/>
                  <a:pt x="872098" y="11659"/>
                  <a:pt x="871616" y="11153"/>
                </a:cubicBezTo>
                <a:lnTo>
                  <a:pt x="870650" y="12166"/>
                </a:lnTo>
                <a:cubicBezTo>
                  <a:pt x="870650" y="12672"/>
                  <a:pt x="872098" y="13178"/>
                  <a:pt x="872098" y="13178"/>
                </a:cubicBezTo>
                <a:lnTo>
                  <a:pt x="872581" y="12166"/>
                </a:lnTo>
                <a:cubicBezTo>
                  <a:pt x="873064" y="12166"/>
                  <a:pt x="873547" y="13178"/>
                  <a:pt x="874030" y="13178"/>
                </a:cubicBezTo>
                <a:lnTo>
                  <a:pt x="874513" y="11659"/>
                </a:lnTo>
                <a:cubicBezTo>
                  <a:pt x="874996" y="11659"/>
                  <a:pt x="875961" y="12672"/>
                  <a:pt x="875961" y="12672"/>
                </a:cubicBezTo>
                <a:cubicBezTo>
                  <a:pt x="875824" y="12672"/>
                  <a:pt x="875846" y="12715"/>
                  <a:pt x="875945" y="12784"/>
                </a:cubicBezTo>
                <a:cubicBezTo>
                  <a:pt x="875821" y="13251"/>
                  <a:pt x="874996" y="13684"/>
                  <a:pt x="874996" y="13684"/>
                </a:cubicBezTo>
                <a:lnTo>
                  <a:pt x="875961" y="14701"/>
                </a:lnTo>
                <a:lnTo>
                  <a:pt x="876927" y="13684"/>
                </a:lnTo>
                <a:cubicBezTo>
                  <a:pt x="876927" y="13325"/>
                  <a:pt x="876191" y="12962"/>
                  <a:pt x="875945" y="12784"/>
                </a:cubicBezTo>
                <a:cubicBezTo>
                  <a:pt x="875955" y="12750"/>
                  <a:pt x="875961" y="12711"/>
                  <a:pt x="875961" y="12672"/>
                </a:cubicBezTo>
                <a:lnTo>
                  <a:pt x="876444" y="11659"/>
                </a:lnTo>
                <a:cubicBezTo>
                  <a:pt x="876927" y="11659"/>
                  <a:pt x="877410" y="12672"/>
                  <a:pt x="877893" y="12672"/>
                </a:cubicBezTo>
                <a:cubicBezTo>
                  <a:pt x="877893" y="12166"/>
                  <a:pt x="878376" y="11153"/>
                  <a:pt x="878376" y="11153"/>
                </a:cubicBezTo>
                <a:cubicBezTo>
                  <a:pt x="878859" y="11153"/>
                  <a:pt x="879341" y="12166"/>
                  <a:pt x="879341" y="12166"/>
                </a:cubicBezTo>
                <a:cubicBezTo>
                  <a:pt x="879824" y="11659"/>
                  <a:pt x="880307" y="11659"/>
                  <a:pt x="880307" y="11153"/>
                </a:cubicBezTo>
                <a:cubicBezTo>
                  <a:pt x="880307" y="10643"/>
                  <a:pt x="881273" y="10136"/>
                  <a:pt x="881273" y="10136"/>
                </a:cubicBezTo>
                <a:cubicBezTo>
                  <a:pt x="881273" y="9630"/>
                  <a:pt x="880307" y="9124"/>
                  <a:pt x="880307" y="9124"/>
                </a:cubicBezTo>
                <a:cubicBezTo>
                  <a:pt x="880307" y="8618"/>
                  <a:pt x="880790" y="8112"/>
                  <a:pt x="880790" y="8112"/>
                </a:cubicBezTo>
                <a:cubicBezTo>
                  <a:pt x="880790" y="7606"/>
                  <a:pt x="879824" y="7095"/>
                  <a:pt x="879824" y="7095"/>
                </a:cubicBezTo>
                <a:cubicBezTo>
                  <a:pt x="879824" y="6589"/>
                  <a:pt x="880790" y="6083"/>
                  <a:pt x="880790" y="6083"/>
                </a:cubicBezTo>
                <a:cubicBezTo>
                  <a:pt x="880790" y="5577"/>
                  <a:pt x="881756" y="5070"/>
                  <a:pt x="881756" y="4564"/>
                </a:cubicBezTo>
                <a:cubicBezTo>
                  <a:pt x="881756" y="5070"/>
                  <a:pt x="882722" y="5070"/>
                  <a:pt x="882722" y="5577"/>
                </a:cubicBezTo>
                <a:cubicBezTo>
                  <a:pt x="882722" y="6083"/>
                  <a:pt x="881756" y="6589"/>
                  <a:pt x="881756" y="6589"/>
                </a:cubicBezTo>
                <a:cubicBezTo>
                  <a:pt x="881756" y="7095"/>
                  <a:pt x="882722" y="7095"/>
                  <a:pt x="882722" y="7606"/>
                </a:cubicBezTo>
                <a:cubicBezTo>
                  <a:pt x="882722" y="7606"/>
                  <a:pt x="881756" y="8618"/>
                  <a:pt x="882239" y="8618"/>
                </a:cubicBezTo>
                <a:cubicBezTo>
                  <a:pt x="882239" y="9124"/>
                  <a:pt x="883204" y="9630"/>
                  <a:pt x="883204" y="9630"/>
                </a:cubicBezTo>
                <a:cubicBezTo>
                  <a:pt x="883204" y="9630"/>
                  <a:pt x="883687" y="8618"/>
                  <a:pt x="884170" y="8618"/>
                </a:cubicBezTo>
                <a:cubicBezTo>
                  <a:pt x="884170" y="8618"/>
                  <a:pt x="884653" y="9124"/>
                  <a:pt x="885136" y="9124"/>
                </a:cubicBezTo>
                <a:cubicBezTo>
                  <a:pt x="885619" y="8618"/>
                  <a:pt x="886102" y="7606"/>
                  <a:pt x="886585" y="7095"/>
                </a:cubicBezTo>
                <a:cubicBezTo>
                  <a:pt x="887067" y="6589"/>
                  <a:pt x="887067" y="6589"/>
                  <a:pt x="887550" y="6083"/>
                </a:cubicBezTo>
                <a:cubicBezTo>
                  <a:pt x="888033" y="6589"/>
                  <a:pt x="888999" y="7095"/>
                  <a:pt x="889482" y="7606"/>
                </a:cubicBezTo>
                <a:cubicBezTo>
                  <a:pt x="889482" y="8112"/>
                  <a:pt x="888999" y="8618"/>
                  <a:pt x="888999" y="8618"/>
                </a:cubicBezTo>
                <a:cubicBezTo>
                  <a:pt x="888999" y="9124"/>
                  <a:pt x="889964" y="9630"/>
                  <a:pt x="889964" y="9630"/>
                </a:cubicBezTo>
                <a:cubicBezTo>
                  <a:pt x="889964" y="10136"/>
                  <a:pt x="888999" y="10643"/>
                  <a:pt x="888999" y="10643"/>
                </a:cubicBezTo>
                <a:cubicBezTo>
                  <a:pt x="888999" y="11153"/>
                  <a:pt x="888516" y="12166"/>
                  <a:pt x="888033" y="12166"/>
                </a:cubicBezTo>
                <a:cubicBezTo>
                  <a:pt x="888033" y="12166"/>
                  <a:pt x="887550" y="11153"/>
                  <a:pt x="887067" y="11153"/>
                </a:cubicBezTo>
                <a:lnTo>
                  <a:pt x="886102" y="10136"/>
                </a:lnTo>
                <a:cubicBezTo>
                  <a:pt x="886102" y="10643"/>
                  <a:pt x="885136" y="11153"/>
                  <a:pt x="885136" y="11153"/>
                </a:cubicBezTo>
                <a:cubicBezTo>
                  <a:pt x="885136" y="11659"/>
                  <a:pt x="886102" y="11659"/>
                  <a:pt x="886102" y="12166"/>
                </a:cubicBezTo>
                <a:cubicBezTo>
                  <a:pt x="886585" y="12672"/>
                  <a:pt x="885619" y="13178"/>
                  <a:pt x="885619" y="13178"/>
                </a:cubicBezTo>
                <a:cubicBezTo>
                  <a:pt x="885619" y="13684"/>
                  <a:pt x="886585" y="14190"/>
                  <a:pt x="886585" y="14190"/>
                </a:cubicBezTo>
                <a:cubicBezTo>
                  <a:pt x="886585" y="14190"/>
                  <a:pt x="887067" y="13178"/>
                  <a:pt x="887550" y="13178"/>
                </a:cubicBezTo>
                <a:cubicBezTo>
                  <a:pt x="887550" y="13178"/>
                  <a:pt x="888033" y="13684"/>
                  <a:pt x="888516" y="14190"/>
                </a:cubicBezTo>
                <a:cubicBezTo>
                  <a:pt x="888516" y="14190"/>
                  <a:pt x="887550" y="14701"/>
                  <a:pt x="887550" y="15207"/>
                </a:cubicBezTo>
                <a:cubicBezTo>
                  <a:pt x="887550" y="15207"/>
                  <a:pt x="888999" y="15713"/>
                  <a:pt x="888516" y="15713"/>
                </a:cubicBezTo>
                <a:cubicBezTo>
                  <a:pt x="888999" y="15713"/>
                  <a:pt x="889482" y="15207"/>
                  <a:pt x="889482" y="14701"/>
                </a:cubicBezTo>
                <a:lnTo>
                  <a:pt x="888516" y="14190"/>
                </a:lnTo>
                <a:cubicBezTo>
                  <a:pt x="888516" y="13684"/>
                  <a:pt x="888999" y="13178"/>
                  <a:pt x="889482" y="12672"/>
                </a:cubicBezTo>
                <a:cubicBezTo>
                  <a:pt x="889482" y="12672"/>
                  <a:pt x="889964" y="12166"/>
                  <a:pt x="889964" y="11659"/>
                </a:cubicBezTo>
                <a:cubicBezTo>
                  <a:pt x="890447" y="11153"/>
                  <a:pt x="890447" y="10643"/>
                  <a:pt x="890930" y="10643"/>
                </a:cubicBezTo>
                <a:lnTo>
                  <a:pt x="891896" y="11659"/>
                </a:lnTo>
                <a:cubicBezTo>
                  <a:pt x="892379" y="11153"/>
                  <a:pt x="892379" y="10643"/>
                  <a:pt x="892862" y="10136"/>
                </a:cubicBezTo>
                <a:cubicBezTo>
                  <a:pt x="892862" y="10643"/>
                  <a:pt x="893827" y="11153"/>
                  <a:pt x="893827" y="11153"/>
                </a:cubicBezTo>
                <a:cubicBezTo>
                  <a:pt x="894310" y="11659"/>
                  <a:pt x="894793" y="11659"/>
                  <a:pt x="894793" y="12166"/>
                </a:cubicBezTo>
                <a:cubicBezTo>
                  <a:pt x="895276" y="12166"/>
                  <a:pt x="895759" y="12672"/>
                  <a:pt x="896242" y="12672"/>
                </a:cubicBezTo>
                <a:cubicBezTo>
                  <a:pt x="896725" y="12166"/>
                  <a:pt x="897208" y="11153"/>
                  <a:pt x="897690" y="10643"/>
                </a:cubicBezTo>
                <a:cubicBezTo>
                  <a:pt x="898173" y="10136"/>
                  <a:pt x="898173" y="9630"/>
                  <a:pt x="898656" y="9630"/>
                </a:cubicBezTo>
                <a:lnTo>
                  <a:pt x="899622" y="10136"/>
                </a:lnTo>
                <a:cubicBezTo>
                  <a:pt x="900105" y="10136"/>
                  <a:pt x="900105" y="9124"/>
                  <a:pt x="900588" y="9124"/>
                </a:cubicBezTo>
                <a:cubicBezTo>
                  <a:pt x="901070" y="9124"/>
                  <a:pt x="901070" y="10136"/>
                  <a:pt x="901553" y="10136"/>
                </a:cubicBezTo>
                <a:cubicBezTo>
                  <a:pt x="902036" y="10136"/>
                  <a:pt x="902519" y="11153"/>
                  <a:pt x="902519" y="11153"/>
                </a:cubicBezTo>
                <a:cubicBezTo>
                  <a:pt x="903002" y="11153"/>
                  <a:pt x="903002" y="10136"/>
                  <a:pt x="903485" y="9630"/>
                </a:cubicBezTo>
                <a:cubicBezTo>
                  <a:pt x="903968" y="10136"/>
                  <a:pt x="903968" y="10136"/>
                  <a:pt x="904450" y="10643"/>
                </a:cubicBezTo>
                <a:cubicBezTo>
                  <a:pt x="904933" y="10643"/>
                  <a:pt x="905416" y="11153"/>
                  <a:pt x="905416" y="11659"/>
                </a:cubicBezTo>
                <a:lnTo>
                  <a:pt x="904933" y="12672"/>
                </a:lnTo>
                <a:cubicBezTo>
                  <a:pt x="904450" y="12672"/>
                  <a:pt x="903968" y="11659"/>
                  <a:pt x="903485" y="11659"/>
                </a:cubicBezTo>
                <a:cubicBezTo>
                  <a:pt x="903485" y="12166"/>
                  <a:pt x="903002" y="12672"/>
                  <a:pt x="903002" y="13178"/>
                </a:cubicBezTo>
                <a:cubicBezTo>
                  <a:pt x="903485" y="13684"/>
                  <a:pt x="904450" y="14190"/>
                  <a:pt x="904933" y="14701"/>
                </a:cubicBezTo>
                <a:cubicBezTo>
                  <a:pt x="905416" y="14190"/>
                  <a:pt x="905416" y="13684"/>
                  <a:pt x="905899" y="13684"/>
                </a:cubicBezTo>
                <a:cubicBezTo>
                  <a:pt x="905899" y="13178"/>
                  <a:pt x="906382" y="12166"/>
                  <a:pt x="906865" y="12166"/>
                </a:cubicBezTo>
                <a:lnTo>
                  <a:pt x="907831" y="13178"/>
                </a:lnTo>
                <a:cubicBezTo>
                  <a:pt x="907831" y="13178"/>
                  <a:pt x="908313" y="12672"/>
                  <a:pt x="908796" y="12166"/>
                </a:cubicBezTo>
                <a:cubicBezTo>
                  <a:pt x="908796" y="11659"/>
                  <a:pt x="909279" y="11153"/>
                  <a:pt x="909279" y="11153"/>
                </a:cubicBezTo>
                <a:cubicBezTo>
                  <a:pt x="909279" y="10643"/>
                  <a:pt x="910245" y="10136"/>
                  <a:pt x="910245" y="9630"/>
                </a:cubicBezTo>
                <a:lnTo>
                  <a:pt x="909279" y="9124"/>
                </a:lnTo>
                <a:lnTo>
                  <a:pt x="909762" y="8112"/>
                </a:lnTo>
                <a:cubicBezTo>
                  <a:pt x="910245" y="7606"/>
                  <a:pt x="910728" y="8618"/>
                  <a:pt x="911210" y="8618"/>
                </a:cubicBezTo>
                <a:lnTo>
                  <a:pt x="912176" y="9630"/>
                </a:lnTo>
                <a:cubicBezTo>
                  <a:pt x="912176" y="10136"/>
                  <a:pt x="911210" y="10643"/>
                  <a:pt x="911210" y="10643"/>
                </a:cubicBezTo>
                <a:cubicBezTo>
                  <a:pt x="911210" y="11153"/>
                  <a:pt x="910245" y="11659"/>
                  <a:pt x="910245" y="11659"/>
                </a:cubicBezTo>
                <a:cubicBezTo>
                  <a:pt x="910728" y="12166"/>
                  <a:pt x="911693" y="12166"/>
                  <a:pt x="911693" y="12672"/>
                </a:cubicBezTo>
                <a:cubicBezTo>
                  <a:pt x="911693" y="13178"/>
                  <a:pt x="910728" y="13684"/>
                  <a:pt x="910728" y="13684"/>
                </a:cubicBezTo>
                <a:cubicBezTo>
                  <a:pt x="910728" y="14190"/>
                  <a:pt x="911693" y="14190"/>
                  <a:pt x="911693" y="14701"/>
                </a:cubicBezTo>
                <a:cubicBezTo>
                  <a:pt x="912176" y="14190"/>
                  <a:pt x="913142" y="13178"/>
                  <a:pt x="913625" y="12672"/>
                </a:cubicBezTo>
                <a:cubicBezTo>
                  <a:pt x="913142" y="12166"/>
                  <a:pt x="912659" y="12166"/>
                  <a:pt x="912176" y="11659"/>
                </a:cubicBezTo>
                <a:lnTo>
                  <a:pt x="913142" y="10643"/>
                </a:lnTo>
                <a:cubicBezTo>
                  <a:pt x="913625" y="10136"/>
                  <a:pt x="913625" y="9630"/>
                  <a:pt x="914108" y="9124"/>
                </a:cubicBezTo>
                <a:cubicBezTo>
                  <a:pt x="914108" y="9124"/>
                  <a:pt x="914591" y="8618"/>
                  <a:pt x="915073" y="8112"/>
                </a:cubicBezTo>
                <a:lnTo>
                  <a:pt x="915556" y="7095"/>
                </a:lnTo>
                <a:lnTo>
                  <a:pt x="916522" y="8112"/>
                </a:lnTo>
                <a:cubicBezTo>
                  <a:pt x="917005" y="8112"/>
                  <a:pt x="917488" y="8618"/>
                  <a:pt x="917970" y="8618"/>
                </a:cubicBezTo>
                <a:cubicBezTo>
                  <a:pt x="917488" y="8618"/>
                  <a:pt x="917005" y="9630"/>
                  <a:pt x="917005" y="10136"/>
                </a:cubicBezTo>
                <a:cubicBezTo>
                  <a:pt x="916522" y="10136"/>
                  <a:pt x="916522" y="10643"/>
                  <a:pt x="916039" y="11153"/>
                </a:cubicBezTo>
                <a:lnTo>
                  <a:pt x="915556" y="12166"/>
                </a:lnTo>
                <a:cubicBezTo>
                  <a:pt x="915556" y="12672"/>
                  <a:pt x="916522" y="12672"/>
                  <a:pt x="916522" y="13178"/>
                </a:cubicBezTo>
                <a:cubicBezTo>
                  <a:pt x="916522" y="13178"/>
                  <a:pt x="915556" y="13684"/>
                  <a:pt x="915556" y="14190"/>
                </a:cubicBezTo>
                <a:cubicBezTo>
                  <a:pt x="915556" y="14190"/>
                  <a:pt x="916522" y="14701"/>
                  <a:pt x="916522" y="15207"/>
                </a:cubicBezTo>
                <a:cubicBezTo>
                  <a:pt x="917005" y="14190"/>
                  <a:pt x="917970" y="13684"/>
                  <a:pt x="918453" y="12672"/>
                </a:cubicBezTo>
                <a:lnTo>
                  <a:pt x="918936" y="11659"/>
                </a:lnTo>
                <a:cubicBezTo>
                  <a:pt x="919419" y="11659"/>
                  <a:pt x="919902" y="12672"/>
                  <a:pt x="920385" y="12672"/>
                </a:cubicBezTo>
                <a:lnTo>
                  <a:pt x="920868" y="11153"/>
                </a:lnTo>
                <a:cubicBezTo>
                  <a:pt x="921350" y="11153"/>
                  <a:pt x="922316" y="12166"/>
                  <a:pt x="922316" y="12166"/>
                </a:cubicBezTo>
                <a:lnTo>
                  <a:pt x="922799" y="11153"/>
                </a:lnTo>
                <a:cubicBezTo>
                  <a:pt x="922799" y="10643"/>
                  <a:pt x="921833" y="10643"/>
                  <a:pt x="921833" y="10136"/>
                </a:cubicBezTo>
                <a:cubicBezTo>
                  <a:pt x="921833" y="10136"/>
                  <a:pt x="922799" y="9630"/>
                  <a:pt x="922799" y="9124"/>
                </a:cubicBezTo>
                <a:cubicBezTo>
                  <a:pt x="922799" y="8618"/>
                  <a:pt x="923282" y="8112"/>
                  <a:pt x="923765" y="8112"/>
                </a:cubicBezTo>
                <a:cubicBezTo>
                  <a:pt x="923765" y="7606"/>
                  <a:pt x="924248" y="7095"/>
                  <a:pt x="924248" y="7095"/>
                </a:cubicBezTo>
                <a:cubicBezTo>
                  <a:pt x="924248" y="6589"/>
                  <a:pt x="925213" y="7606"/>
                  <a:pt x="925213" y="7606"/>
                </a:cubicBezTo>
                <a:cubicBezTo>
                  <a:pt x="925696" y="7606"/>
                  <a:pt x="925696" y="6589"/>
                  <a:pt x="926179" y="6589"/>
                </a:cubicBezTo>
                <a:cubicBezTo>
                  <a:pt x="926662" y="6589"/>
                  <a:pt x="927145" y="7606"/>
                  <a:pt x="927145" y="7606"/>
                </a:cubicBezTo>
                <a:cubicBezTo>
                  <a:pt x="927628" y="7606"/>
                  <a:pt x="927628" y="6589"/>
                  <a:pt x="928110" y="6083"/>
                </a:cubicBezTo>
                <a:cubicBezTo>
                  <a:pt x="929076" y="7095"/>
                  <a:pt x="929559" y="7606"/>
                  <a:pt x="930525" y="8112"/>
                </a:cubicBezTo>
                <a:cubicBezTo>
                  <a:pt x="930042" y="8618"/>
                  <a:pt x="929559" y="8618"/>
                  <a:pt x="929559" y="9124"/>
                </a:cubicBezTo>
                <a:lnTo>
                  <a:pt x="928593" y="10136"/>
                </a:lnTo>
                <a:lnTo>
                  <a:pt x="927628" y="9630"/>
                </a:lnTo>
                <a:lnTo>
                  <a:pt x="926662" y="10643"/>
                </a:lnTo>
                <a:cubicBezTo>
                  <a:pt x="926662" y="10643"/>
                  <a:pt x="927628" y="11153"/>
                  <a:pt x="927628" y="11659"/>
                </a:cubicBezTo>
                <a:cubicBezTo>
                  <a:pt x="927628" y="11659"/>
                  <a:pt x="927145" y="12166"/>
                  <a:pt x="927145" y="12672"/>
                </a:cubicBezTo>
                <a:cubicBezTo>
                  <a:pt x="927145" y="12672"/>
                  <a:pt x="926179" y="13178"/>
                  <a:pt x="926179" y="13684"/>
                </a:cubicBezTo>
                <a:cubicBezTo>
                  <a:pt x="926179" y="14190"/>
                  <a:pt x="927145" y="14190"/>
                  <a:pt x="927145" y="14701"/>
                </a:cubicBezTo>
                <a:cubicBezTo>
                  <a:pt x="927145" y="15207"/>
                  <a:pt x="926662" y="15207"/>
                  <a:pt x="926662" y="15713"/>
                </a:cubicBezTo>
                <a:cubicBezTo>
                  <a:pt x="926662" y="16219"/>
                  <a:pt x="925696" y="16725"/>
                  <a:pt x="925696" y="16725"/>
                </a:cubicBezTo>
                <a:cubicBezTo>
                  <a:pt x="925696" y="17236"/>
                  <a:pt x="926662" y="17236"/>
                  <a:pt x="926662" y="17742"/>
                </a:cubicBezTo>
                <a:cubicBezTo>
                  <a:pt x="926662" y="18248"/>
                  <a:pt x="927628" y="18248"/>
                  <a:pt x="927628" y="18754"/>
                </a:cubicBezTo>
                <a:cubicBezTo>
                  <a:pt x="927628" y="18754"/>
                  <a:pt x="926662" y="19261"/>
                  <a:pt x="927145" y="19767"/>
                </a:cubicBezTo>
                <a:cubicBezTo>
                  <a:pt x="927145" y="19767"/>
                  <a:pt x="928110" y="20277"/>
                  <a:pt x="928110" y="20784"/>
                </a:cubicBezTo>
                <a:cubicBezTo>
                  <a:pt x="928110" y="20784"/>
                  <a:pt x="927145" y="21290"/>
                  <a:pt x="927145" y="21796"/>
                </a:cubicBezTo>
                <a:cubicBezTo>
                  <a:pt x="927145" y="21796"/>
                  <a:pt x="928110" y="22302"/>
                  <a:pt x="928110" y="22808"/>
                </a:cubicBezTo>
                <a:cubicBezTo>
                  <a:pt x="928593" y="22808"/>
                  <a:pt x="929076" y="23314"/>
                  <a:pt x="929559" y="23314"/>
                </a:cubicBezTo>
                <a:cubicBezTo>
                  <a:pt x="929559" y="23314"/>
                  <a:pt x="930042" y="22808"/>
                  <a:pt x="930042" y="22302"/>
                </a:cubicBezTo>
                <a:cubicBezTo>
                  <a:pt x="930042" y="21796"/>
                  <a:pt x="929076" y="21796"/>
                  <a:pt x="929076" y="21290"/>
                </a:cubicBezTo>
                <a:cubicBezTo>
                  <a:pt x="929076" y="21290"/>
                  <a:pt x="930042" y="20784"/>
                  <a:pt x="930042" y="20277"/>
                </a:cubicBezTo>
                <a:cubicBezTo>
                  <a:pt x="930042" y="19767"/>
                  <a:pt x="929076" y="19767"/>
                  <a:pt x="929076" y="19261"/>
                </a:cubicBezTo>
                <a:cubicBezTo>
                  <a:pt x="928593" y="19261"/>
                  <a:pt x="927628" y="18754"/>
                  <a:pt x="927628" y="18754"/>
                </a:cubicBezTo>
                <a:cubicBezTo>
                  <a:pt x="927628" y="18248"/>
                  <a:pt x="928593" y="17742"/>
                  <a:pt x="928593" y="17236"/>
                </a:cubicBezTo>
                <a:lnTo>
                  <a:pt x="927628" y="16725"/>
                </a:lnTo>
                <a:cubicBezTo>
                  <a:pt x="927628" y="16219"/>
                  <a:pt x="928110" y="15713"/>
                  <a:pt x="928110" y="15207"/>
                </a:cubicBezTo>
                <a:cubicBezTo>
                  <a:pt x="928593" y="15207"/>
                  <a:pt x="929076" y="14701"/>
                  <a:pt x="929076" y="14190"/>
                </a:cubicBezTo>
                <a:lnTo>
                  <a:pt x="928110" y="13684"/>
                </a:lnTo>
                <a:cubicBezTo>
                  <a:pt x="928110" y="13178"/>
                  <a:pt x="928593" y="12166"/>
                  <a:pt x="929076" y="12166"/>
                </a:cubicBezTo>
                <a:cubicBezTo>
                  <a:pt x="929076" y="12166"/>
                  <a:pt x="929559" y="13178"/>
                  <a:pt x="930042" y="13178"/>
                </a:cubicBezTo>
                <a:cubicBezTo>
                  <a:pt x="930042" y="13178"/>
                  <a:pt x="930525" y="12166"/>
                  <a:pt x="931008" y="12166"/>
                </a:cubicBezTo>
                <a:cubicBezTo>
                  <a:pt x="931008" y="11659"/>
                  <a:pt x="931490" y="11153"/>
                  <a:pt x="931490" y="11153"/>
                </a:cubicBezTo>
                <a:cubicBezTo>
                  <a:pt x="931973" y="10643"/>
                  <a:pt x="932456" y="10136"/>
                  <a:pt x="932456" y="9630"/>
                </a:cubicBezTo>
                <a:lnTo>
                  <a:pt x="931490" y="9124"/>
                </a:lnTo>
                <a:cubicBezTo>
                  <a:pt x="931490" y="8618"/>
                  <a:pt x="931973" y="8112"/>
                  <a:pt x="931973" y="7606"/>
                </a:cubicBezTo>
                <a:cubicBezTo>
                  <a:pt x="932456" y="7606"/>
                  <a:pt x="931008" y="7095"/>
                  <a:pt x="931008" y="7095"/>
                </a:cubicBezTo>
                <a:cubicBezTo>
                  <a:pt x="931008" y="6589"/>
                  <a:pt x="931973" y="6083"/>
                  <a:pt x="931973" y="5577"/>
                </a:cubicBezTo>
                <a:cubicBezTo>
                  <a:pt x="931973" y="5577"/>
                  <a:pt x="932456" y="5070"/>
                  <a:pt x="932939" y="4564"/>
                </a:cubicBezTo>
                <a:lnTo>
                  <a:pt x="933905" y="5577"/>
                </a:lnTo>
                <a:cubicBezTo>
                  <a:pt x="933905" y="6083"/>
                  <a:pt x="932939" y="6083"/>
                  <a:pt x="932939" y="6589"/>
                </a:cubicBezTo>
                <a:cubicBezTo>
                  <a:pt x="932939" y="7095"/>
                  <a:pt x="933905" y="7095"/>
                  <a:pt x="933905" y="7606"/>
                </a:cubicBezTo>
                <a:lnTo>
                  <a:pt x="933422" y="8618"/>
                </a:lnTo>
                <a:cubicBezTo>
                  <a:pt x="933422" y="9124"/>
                  <a:pt x="933905" y="9124"/>
                  <a:pt x="934388" y="9630"/>
                </a:cubicBezTo>
                <a:lnTo>
                  <a:pt x="935353" y="10136"/>
                </a:lnTo>
                <a:cubicBezTo>
                  <a:pt x="935353" y="10643"/>
                  <a:pt x="934870" y="11153"/>
                  <a:pt x="934388" y="11659"/>
                </a:cubicBezTo>
                <a:cubicBezTo>
                  <a:pt x="934388" y="11659"/>
                  <a:pt x="933905" y="12166"/>
                  <a:pt x="933905" y="12672"/>
                </a:cubicBezTo>
                <a:lnTo>
                  <a:pt x="932939" y="13684"/>
                </a:lnTo>
                <a:cubicBezTo>
                  <a:pt x="932939" y="14190"/>
                  <a:pt x="933905" y="14190"/>
                  <a:pt x="933905" y="14701"/>
                </a:cubicBezTo>
                <a:cubicBezTo>
                  <a:pt x="933905" y="14701"/>
                  <a:pt x="934870" y="15207"/>
                  <a:pt x="935353" y="15713"/>
                </a:cubicBezTo>
                <a:cubicBezTo>
                  <a:pt x="935353" y="15207"/>
                  <a:pt x="935836" y="14701"/>
                  <a:pt x="935836" y="14190"/>
                </a:cubicBezTo>
                <a:lnTo>
                  <a:pt x="936802" y="13178"/>
                </a:lnTo>
                <a:cubicBezTo>
                  <a:pt x="936802" y="13178"/>
                  <a:pt x="935836" y="12672"/>
                  <a:pt x="935836" y="12166"/>
                </a:cubicBezTo>
                <a:cubicBezTo>
                  <a:pt x="935836" y="12166"/>
                  <a:pt x="936319" y="11659"/>
                  <a:pt x="936319" y="11153"/>
                </a:cubicBezTo>
                <a:cubicBezTo>
                  <a:pt x="936802" y="10643"/>
                  <a:pt x="937285" y="10643"/>
                  <a:pt x="937285" y="10136"/>
                </a:cubicBezTo>
                <a:cubicBezTo>
                  <a:pt x="937767" y="9630"/>
                  <a:pt x="937767" y="9124"/>
                  <a:pt x="938250" y="9124"/>
                </a:cubicBezTo>
                <a:lnTo>
                  <a:pt x="939216" y="9630"/>
                </a:lnTo>
                <a:cubicBezTo>
                  <a:pt x="939216" y="10136"/>
                  <a:pt x="938250" y="10643"/>
                  <a:pt x="938250" y="11153"/>
                </a:cubicBezTo>
                <a:cubicBezTo>
                  <a:pt x="938733" y="11153"/>
                  <a:pt x="939216" y="11659"/>
                  <a:pt x="939699" y="11659"/>
                </a:cubicBezTo>
                <a:lnTo>
                  <a:pt x="940182" y="10643"/>
                </a:lnTo>
                <a:cubicBezTo>
                  <a:pt x="940665" y="10643"/>
                  <a:pt x="941147" y="11659"/>
                  <a:pt x="941630" y="11659"/>
                </a:cubicBezTo>
                <a:lnTo>
                  <a:pt x="942113" y="10643"/>
                </a:lnTo>
                <a:cubicBezTo>
                  <a:pt x="942596" y="10136"/>
                  <a:pt x="942596" y="9630"/>
                  <a:pt x="943079" y="9124"/>
                </a:cubicBezTo>
                <a:cubicBezTo>
                  <a:pt x="943562" y="8618"/>
                  <a:pt x="944045" y="7606"/>
                  <a:pt x="944527" y="7095"/>
                </a:cubicBezTo>
                <a:cubicBezTo>
                  <a:pt x="945493" y="7606"/>
                  <a:pt x="945976" y="8112"/>
                  <a:pt x="946942" y="8618"/>
                </a:cubicBezTo>
                <a:cubicBezTo>
                  <a:pt x="946459" y="9124"/>
                  <a:pt x="946459" y="9630"/>
                  <a:pt x="945976" y="10136"/>
                </a:cubicBezTo>
                <a:cubicBezTo>
                  <a:pt x="945976" y="10136"/>
                  <a:pt x="945010" y="10643"/>
                  <a:pt x="945010" y="11153"/>
                </a:cubicBezTo>
                <a:lnTo>
                  <a:pt x="946459" y="11659"/>
                </a:lnTo>
                <a:cubicBezTo>
                  <a:pt x="945976" y="12166"/>
                  <a:pt x="945493" y="13178"/>
                  <a:pt x="945493" y="13178"/>
                </a:cubicBezTo>
                <a:lnTo>
                  <a:pt x="944527" y="12166"/>
                </a:lnTo>
                <a:cubicBezTo>
                  <a:pt x="944045" y="12166"/>
                  <a:pt x="943562" y="13178"/>
                  <a:pt x="943562" y="13178"/>
                </a:cubicBezTo>
                <a:cubicBezTo>
                  <a:pt x="943079" y="13684"/>
                  <a:pt x="943079" y="14190"/>
                  <a:pt x="942596" y="14190"/>
                </a:cubicBezTo>
                <a:cubicBezTo>
                  <a:pt x="942596" y="14701"/>
                  <a:pt x="942113" y="15207"/>
                  <a:pt x="942113" y="15713"/>
                </a:cubicBezTo>
                <a:cubicBezTo>
                  <a:pt x="941630" y="15713"/>
                  <a:pt x="941147" y="16219"/>
                  <a:pt x="941147" y="16725"/>
                </a:cubicBezTo>
                <a:cubicBezTo>
                  <a:pt x="940665" y="17236"/>
                  <a:pt x="940665" y="17236"/>
                  <a:pt x="940182" y="17742"/>
                </a:cubicBezTo>
                <a:lnTo>
                  <a:pt x="941147" y="18754"/>
                </a:lnTo>
                <a:cubicBezTo>
                  <a:pt x="941630" y="18754"/>
                  <a:pt x="941630" y="17742"/>
                  <a:pt x="942113" y="17742"/>
                </a:cubicBezTo>
                <a:cubicBezTo>
                  <a:pt x="942596" y="17742"/>
                  <a:pt x="943079" y="18754"/>
                  <a:pt x="943079" y="18248"/>
                </a:cubicBezTo>
                <a:cubicBezTo>
                  <a:pt x="943562" y="18248"/>
                  <a:pt x="944045" y="17742"/>
                  <a:pt x="944045" y="17236"/>
                </a:cubicBezTo>
                <a:cubicBezTo>
                  <a:pt x="944045" y="17236"/>
                  <a:pt x="943079" y="16725"/>
                  <a:pt x="943079" y="16219"/>
                </a:cubicBezTo>
                <a:cubicBezTo>
                  <a:pt x="943079" y="16219"/>
                  <a:pt x="943562" y="15207"/>
                  <a:pt x="944045" y="15207"/>
                </a:cubicBezTo>
                <a:lnTo>
                  <a:pt x="945010" y="16219"/>
                </a:lnTo>
                <a:cubicBezTo>
                  <a:pt x="945010" y="15713"/>
                  <a:pt x="945493" y="15207"/>
                  <a:pt x="945493" y="15207"/>
                </a:cubicBezTo>
                <a:cubicBezTo>
                  <a:pt x="945976" y="14701"/>
                  <a:pt x="946459" y="14190"/>
                  <a:pt x="946459" y="13684"/>
                </a:cubicBezTo>
                <a:cubicBezTo>
                  <a:pt x="946942" y="13684"/>
                  <a:pt x="946942" y="13178"/>
                  <a:pt x="947425" y="12672"/>
                </a:cubicBezTo>
                <a:cubicBezTo>
                  <a:pt x="947425" y="12672"/>
                  <a:pt x="947907" y="11659"/>
                  <a:pt x="948390" y="11659"/>
                </a:cubicBezTo>
                <a:lnTo>
                  <a:pt x="949356" y="12672"/>
                </a:lnTo>
                <a:cubicBezTo>
                  <a:pt x="949356" y="12672"/>
                  <a:pt x="949839" y="11659"/>
                  <a:pt x="949839" y="11153"/>
                </a:cubicBezTo>
                <a:cubicBezTo>
                  <a:pt x="950322" y="11153"/>
                  <a:pt x="950805" y="10643"/>
                  <a:pt x="950805" y="10136"/>
                </a:cubicBezTo>
                <a:cubicBezTo>
                  <a:pt x="951287" y="10136"/>
                  <a:pt x="951287" y="9124"/>
                  <a:pt x="951770" y="9124"/>
                </a:cubicBezTo>
                <a:lnTo>
                  <a:pt x="952736" y="10136"/>
                </a:lnTo>
                <a:cubicBezTo>
                  <a:pt x="953219" y="10136"/>
                  <a:pt x="953219" y="9124"/>
                  <a:pt x="953702" y="8618"/>
                </a:cubicBezTo>
                <a:cubicBezTo>
                  <a:pt x="953702" y="8618"/>
                  <a:pt x="954185" y="9630"/>
                  <a:pt x="954667" y="9630"/>
                </a:cubicBezTo>
                <a:cubicBezTo>
                  <a:pt x="954667" y="9630"/>
                  <a:pt x="955150" y="8618"/>
                  <a:pt x="955633" y="8618"/>
                </a:cubicBezTo>
                <a:cubicBezTo>
                  <a:pt x="955633" y="8618"/>
                  <a:pt x="956116" y="9124"/>
                  <a:pt x="956599" y="9630"/>
                </a:cubicBezTo>
                <a:cubicBezTo>
                  <a:pt x="957082" y="9630"/>
                  <a:pt x="957082" y="10136"/>
                  <a:pt x="957565" y="10136"/>
                </a:cubicBezTo>
                <a:cubicBezTo>
                  <a:pt x="958048" y="10643"/>
                  <a:pt x="958530" y="11153"/>
                  <a:pt x="958530" y="11153"/>
                </a:cubicBezTo>
                <a:cubicBezTo>
                  <a:pt x="959013" y="11153"/>
                  <a:pt x="959496" y="10136"/>
                  <a:pt x="959496" y="10136"/>
                </a:cubicBezTo>
                <a:lnTo>
                  <a:pt x="960462" y="10643"/>
                </a:lnTo>
                <a:cubicBezTo>
                  <a:pt x="960945" y="11153"/>
                  <a:pt x="961428" y="11659"/>
                  <a:pt x="961910" y="11659"/>
                </a:cubicBezTo>
                <a:cubicBezTo>
                  <a:pt x="961910" y="12166"/>
                  <a:pt x="962393" y="12166"/>
                  <a:pt x="962876" y="12672"/>
                </a:cubicBezTo>
                <a:cubicBezTo>
                  <a:pt x="963359" y="12672"/>
                  <a:pt x="963359" y="13178"/>
                  <a:pt x="963842" y="13684"/>
                </a:cubicBezTo>
                <a:cubicBezTo>
                  <a:pt x="964325" y="13684"/>
                  <a:pt x="964808" y="14190"/>
                  <a:pt x="964808" y="14190"/>
                </a:cubicBezTo>
                <a:cubicBezTo>
                  <a:pt x="965290" y="14190"/>
                  <a:pt x="965290" y="13684"/>
                  <a:pt x="965773" y="13178"/>
                </a:cubicBezTo>
                <a:cubicBezTo>
                  <a:pt x="965773" y="13178"/>
                  <a:pt x="966256" y="12166"/>
                  <a:pt x="966739" y="12166"/>
                </a:cubicBezTo>
                <a:lnTo>
                  <a:pt x="967705" y="13178"/>
                </a:lnTo>
                <a:cubicBezTo>
                  <a:pt x="968188" y="12672"/>
                  <a:pt x="968188" y="12166"/>
                  <a:pt x="968671" y="11659"/>
                </a:cubicBezTo>
                <a:cubicBezTo>
                  <a:pt x="968671" y="11659"/>
                  <a:pt x="969153" y="11153"/>
                  <a:pt x="969153" y="10643"/>
                </a:cubicBezTo>
                <a:cubicBezTo>
                  <a:pt x="969636" y="10136"/>
                  <a:pt x="970119" y="10136"/>
                  <a:pt x="970119" y="9630"/>
                </a:cubicBezTo>
                <a:cubicBezTo>
                  <a:pt x="970602" y="9124"/>
                  <a:pt x="970602" y="8618"/>
                  <a:pt x="971085" y="8618"/>
                </a:cubicBezTo>
                <a:cubicBezTo>
                  <a:pt x="971085" y="8112"/>
                  <a:pt x="971568" y="7095"/>
                  <a:pt x="971568" y="7095"/>
                </a:cubicBezTo>
                <a:cubicBezTo>
                  <a:pt x="972051" y="7095"/>
                  <a:pt x="973016" y="8112"/>
                  <a:pt x="973016" y="8112"/>
                </a:cubicBezTo>
                <a:lnTo>
                  <a:pt x="972051" y="9124"/>
                </a:lnTo>
                <a:cubicBezTo>
                  <a:pt x="972051" y="9630"/>
                  <a:pt x="973016" y="10136"/>
                  <a:pt x="973016" y="10136"/>
                </a:cubicBezTo>
                <a:cubicBezTo>
                  <a:pt x="973499" y="10136"/>
                  <a:pt x="973982" y="9124"/>
                  <a:pt x="973982" y="9124"/>
                </a:cubicBezTo>
                <a:cubicBezTo>
                  <a:pt x="974465" y="9124"/>
                  <a:pt x="974948" y="9630"/>
                  <a:pt x="974948" y="9630"/>
                </a:cubicBezTo>
                <a:cubicBezTo>
                  <a:pt x="975431" y="10136"/>
                  <a:pt x="975914" y="10643"/>
                  <a:pt x="975914" y="10643"/>
                </a:cubicBezTo>
                <a:cubicBezTo>
                  <a:pt x="976396" y="11153"/>
                  <a:pt x="976879" y="11153"/>
                  <a:pt x="977362" y="11659"/>
                </a:cubicBezTo>
                <a:cubicBezTo>
                  <a:pt x="976879" y="11659"/>
                  <a:pt x="976396" y="12672"/>
                  <a:pt x="976396" y="12672"/>
                </a:cubicBezTo>
                <a:cubicBezTo>
                  <a:pt x="976396" y="12672"/>
                  <a:pt x="975914" y="13684"/>
                  <a:pt x="975431" y="13684"/>
                </a:cubicBezTo>
                <a:lnTo>
                  <a:pt x="974465" y="13178"/>
                </a:lnTo>
                <a:lnTo>
                  <a:pt x="973499" y="12166"/>
                </a:lnTo>
                <a:lnTo>
                  <a:pt x="972534" y="13178"/>
                </a:lnTo>
                <a:cubicBezTo>
                  <a:pt x="972534" y="13684"/>
                  <a:pt x="973499" y="13684"/>
                  <a:pt x="973499" y="14190"/>
                </a:cubicBezTo>
                <a:lnTo>
                  <a:pt x="973016" y="15207"/>
                </a:lnTo>
                <a:lnTo>
                  <a:pt x="973982" y="16219"/>
                </a:lnTo>
                <a:cubicBezTo>
                  <a:pt x="973982" y="15713"/>
                  <a:pt x="974465" y="15207"/>
                  <a:pt x="974948" y="15207"/>
                </a:cubicBezTo>
                <a:cubicBezTo>
                  <a:pt x="974948" y="14701"/>
                  <a:pt x="975431" y="13684"/>
                  <a:pt x="975431" y="13684"/>
                </a:cubicBezTo>
                <a:cubicBezTo>
                  <a:pt x="975914" y="13684"/>
                  <a:pt x="976396" y="14701"/>
                  <a:pt x="976396" y="14701"/>
                </a:cubicBezTo>
                <a:cubicBezTo>
                  <a:pt x="976879" y="14701"/>
                  <a:pt x="977362" y="13684"/>
                  <a:pt x="977362" y="13684"/>
                </a:cubicBezTo>
                <a:cubicBezTo>
                  <a:pt x="977845" y="13178"/>
                  <a:pt x="977845" y="12672"/>
                  <a:pt x="978328" y="12672"/>
                </a:cubicBezTo>
                <a:lnTo>
                  <a:pt x="978417" y="12529"/>
                </a:lnTo>
                <a:cubicBezTo>
                  <a:pt x="978657" y="12512"/>
                  <a:pt x="979294" y="13178"/>
                  <a:pt x="979294" y="13178"/>
                </a:cubicBezTo>
                <a:lnTo>
                  <a:pt x="980259" y="12166"/>
                </a:lnTo>
                <a:cubicBezTo>
                  <a:pt x="980259" y="12166"/>
                  <a:pt x="980742" y="11153"/>
                  <a:pt x="981225" y="11153"/>
                </a:cubicBezTo>
                <a:cubicBezTo>
                  <a:pt x="981225" y="11153"/>
                  <a:pt x="981708" y="11659"/>
                  <a:pt x="982191" y="12166"/>
                </a:cubicBezTo>
                <a:lnTo>
                  <a:pt x="983157" y="12672"/>
                </a:lnTo>
                <a:cubicBezTo>
                  <a:pt x="983157" y="12672"/>
                  <a:pt x="983639" y="11659"/>
                  <a:pt x="984122" y="11659"/>
                </a:cubicBezTo>
                <a:lnTo>
                  <a:pt x="984605" y="10643"/>
                </a:lnTo>
                <a:cubicBezTo>
                  <a:pt x="985088" y="10643"/>
                  <a:pt x="985571" y="11659"/>
                  <a:pt x="986054" y="11153"/>
                </a:cubicBezTo>
                <a:cubicBezTo>
                  <a:pt x="986054" y="11153"/>
                  <a:pt x="986537" y="10643"/>
                  <a:pt x="986537" y="10136"/>
                </a:cubicBezTo>
                <a:cubicBezTo>
                  <a:pt x="987019" y="10136"/>
                  <a:pt x="987502" y="9124"/>
                  <a:pt x="987502" y="9124"/>
                </a:cubicBezTo>
                <a:cubicBezTo>
                  <a:pt x="987985" y="9124"/>
                  <a:pt x="988468" y="10136"/>
                  <a:pt x="988468" y="10136"/>
                </a:cubicBezTo>
                <a:cubicBezTo>
                  <a:pt x="988951" y="10136"/>
                  <a:pt x="989434" y="8618"/>
                  <a:pt x="989434" y="8618"/>
                </a:cubicBezTo>
                <a:cubicBezTo>
                  <a:pt x="989917" y="9124"/>
                  <a:pt x="990400" y="9630"/>
                  <a:pt x="990400" y="9630"/>
                </a:cubicBezTo>
                <a:lnTo>
                  <a:pt x="991365" y="10643"/>
                </a:lnTo>
                <a:cubicBezTo>
                  <a:pt x="991848" y="10643"/>
                  <a:pt x="992331" y="9630"/>
                  <a:pt x="992331" y="9630"/>
                </a:cubicBezTo>
                <a:cubicBezTo>
                  <a:pt x="992814" y="9124"/>
                  <a:pt x="992814" y="8618"/>
                  <a:pt x="993297" y="8112"/>
                </a:cubicBezTo>
                <a:cubicBezTo>
                  <a:pt x="993297" y="8112"/>
                  <a:pt x="993779" y="7095"/>
                  <a:pt x="994263" y="7095"/>
                </a:cubicBezTo>
                <a:lnTo>
                  <a:pt x="995228" y="8112"/>
                </a:lnTo>
                <a:lnTo>
                  <a:pt x="996194" y="9124"/>
                </a:lnTo>
                <a:cubicBezTo>
                  <a:pt x="996194" y="9124"/>
                  <a:pt x="996677" y="8112"/>
                  <a:pt x="997160" y="7606"/>
                </a:cubicBezTo>
                <a:cubicBezTo>
                  <a:pt x="997160" y="7606"/>
                  <a:pt x="997642" y="7095"/>
                  <a:pt x="997642" y="6589"/>
                </a:cubicBezTo>
                <a:cubicBezTo>
                  <a:pt x="998608" y="7095"/>
                  <a:pt x="999091" y="7606"/>
                  <a:pt x="1000057" y="8618"/>
                </a:cubicBezTo>
                <a:cubicBezTo>
                  <a:pt x="999574" y="8618"/>
                  <a:pt x="999574" y="9630"/>
                  <a:pt x="999091" y="9630"/>
                </a:cubicBezTo>
                <a:lnTo>
                  <a:pt x="998125" y="8618"/>
                </a:lnTo>
                <a:cubicBezTo>
                  <a:pt x="997642" y="8618"/>
                  <a:pt x="997642" y="9630"/>
                  <a:pt x="997160" y="9630"/>
                </a:cubicBezTo>
                <a:cubicBezTo>
                  <a:pt x="997160" y="10136"/>
                  <a:pt x="996677" y="10643"/>
                  <a:pt x="996677" y="11153"/>
                </a:cubicBezTo>
                <a:cubicBezTo>
                  <a:pt x="996194" y="11153"/>
                  <a:pt x="995711" y="10136"/>
                  <a:pt x="995228" y="10136"/>
                </a:cubicBezTo>
                <a:lnTo>
                  <a:pt x="994745" y="11153"/>
                </a:lnTo>
                <a:cubicBezTo>
                  <a:pt x="994263" y="11659"/>
                  <a:pt x="993779" y="12166"/>
                  <a:pt x="993779" y="12166"/>
                </a:cubicBezTo>
                <a:cubicBezTo>
                  <a:pt x="993297" y="12672"/>
                  <a:pt x="993297" y="13178"/>
                  <a:pt x="992814" y="13684"/>
                </a:cubicBezTo>
                <a:cubicBezTo>
                  <a:pt x="993297" y="13684"/>
                  <a:pt x="993779" y="14190"/>
                  <a:pt x="993779" y="14190"/>
                </a:cubicBezTo>
                <a:cubicBezTo>
                  <a:pt x="994263" y="14190"/>
                  <a:pt x="994745" y="13178"/>
                  <a:pt x="994745" y="13178"/>
                </a:cubicBezTo>
                <a:lnTo>
                  <a:pt x="995711" y="12166"/>
                </a:lnTo>
                <a:lnTo>
                  <a:pt x="996677" y="12672"/>
                </a:lnTo>
                <a:cubicBezTo>
                  <a:pt x="996677" y="13178"/>
                  <a:pt x="995711" y="13684"/>
                  <a:pt x="995711" y="14190"/>
                </a:cubicBezTo>
                <a:lnTo>
                  <a:pt x="997160" y="14701"/>
                </a:lnTo>
                <a:cubicBezTo>
                  <a:pt x="997160" y="15207"/>
                  <a:pt x="996194" y="15713"/>
                  <a:pt x="996194" y="16219"/>
                </a:cubicBezTo>
                <a:lnTo>
                  <a:pt x="997160" y="16725"/>
                </a:lnTo>
                <a:cubicBezTo>
                  <a:pt x="997642" y="16725"/>
                  <a:pt x="997642" y="16219"/>
                  <a:pt x="998125" y="15713"/>
                </a:cubicBezTo>
                <a:cubicBezTo>
                  <a:pt x="998125" y="15713"/>
                  <a:pt x="998608" y="14701"/>
                  <a:pt x="999091" y="14701"/>
                </a:cubicBezTo>
                <a:cubicBezTo>
                  <a:pt x="999091" y="14701"/>
                  <a:pt x="999574" y="15713"/>
                  <a:pt x="1000057" y="15713"/>
                </a:cubicBezTo>
                <a:cubicBezTo>
                  <a:pt x="1000057" y="15207"/>
                  <a:pt x="1000539" y="14701"/>
                  <a:pt x="1000539" y="14190"/>
                </a:cubicBezTo>
                <a:cubicBezTo>
                  <a:pt x="1001022" y="14190"/>
                  <a:pt x="1001505" y="13178"/>
                  <a:pt x="1001505" y="13178"/>
                </a:cubicBezTo>
                <a:lnTo>
                  <a:pt x="1002471" y="14190"/>
                </a:lnTo>
                <a:cubicBezTo>
                  <a:pt x="1002954" y="13684"/>
                  <a:pt x="1003437" y="13178"/>
                  <a:pt x="1003437" y="13178"/>
                </a:cubicBezTo>
                <a:cubicBezTo>
                  <a:pt x="1003920" y="12672"/>
                  <a:pt x="1003920" y="12166"/>
                  <a:pt x="1004402" y="11659"/>
                </a:cubicBezTo>
                <a:cubicBezTo>
                  <a:pt x="1004885" y="11153"/>
                  <a:pt x="1005368" y="10136"/>
                  <a:pt x="1005851" y="9630"/>
                </a:cubicBezTo>
                <a:cubicBezTo>
                  <a:pt x="1006817" y="10136"/>
                  <a:pt x="1007299" y="10643"/>
                  <a:pt x="1008265" y="11153"/>
                </a:cubicBezTo>
                <a:cubicBezTo>
                  <a:pt x="1008265" y="11659"/>
                  <a:pt x="1007299" y="12166"/>
                  <a:pt x="1007299" y="12672"/>
                </a:cubicBezTo>
                <a:lnTo>
                  <a:pt x="1008265" y="13178"/>
                </a:lnTo>
                <a:close/>
                <a:moveTo>
                  <a:pt x="6277" y="15207"/>
                </a:moveTo>
                <a:lnTo>
                  <a:pt x="5311" y="16219"/>
                </a:lnTo>
                <a:cubicBezTo>
                  <a:pt x="4828" y="16219"/>
                  <a:pt x="4828" y="15207"/>
                  <a:pt x="4346" y="15207"/>
                </a:cubicBezTo>
                <a:lnTo>
                  <a:pt x="3380" y="15713"/>
                </a:lnTo>
                <a:cubicBezTo>
                  <a:pt x="3380" y="16219"/>
                  <a:pt x="4346" y="16725"/>
                  <a:pt x="4346" y="16725"/>
                </a:cubicBezTo>
                <a:cubicBezTo>
                  <a:pt x="4346" y="17236"/>
                  <a:pt x="4828" y="18248"/>
                  <a:pt x="5311" y="18248"/>
                </a:cubicBezTo>
                <a:cubicBezTo>
                  <a:pt x="5311" y="18248"/>
                  <a:pt x="5794" y="17236"/>
                  <a:pt x="6277" y="17236"/>
                </a:cubicBezTo>
                <a:cubicBezTo>
                  <a:pt x="6277" y="17236"/>
                  <a:pt x="7243" y="16725"/>
                  <a:pt x="7243" y="16219"/>
                </a:cubicBezTo>
                <a:cubicBezTo>
                  <a:pt x="7243" y="16219"/>
                  <a:pt x="6760" y="15207"/>
                  <a:pt x="6277" y="15207"/>
                </a:cubicBezTo>
                <a:close/>
                <a:moveTo>
                  <a:pt x="27523" y="18248"/>
                </a:moveTo>
                <a:cubicBezTo>
                  <a:pt x="27040" y="17742"/>
                  <a:pt x="26557" y="17236"/>
                  <a:pt x="26557" y="17236"/>
                </a:cubicBezTo>
                <a:cubicBezTo>
                  <a:pt x="26557" y="16725"/>
                  <a:pt x="25591" y="17742"/>
                  <a:pt x="25591" y="17742"/>
                </a:cubicBezTo>
                <a:cubicBezTo>
                  <a:pt x="25108" y="17742"/>
                  <a:pt x="24626" y="16725"/>
                  <a:pt x="24626" y="16725"/>
                </a:cubicBezTo>
                <a:cubicBezTo>
                  <a:pt x="24143" y="16725"/>
                  <a:pt x="24143" y="17742"/>
                  <a:pt x="23660" y="17742"/>
                </a:cubicBezTo>
                <a:cubicBezTo>
                  <a:pt x="23660" y="18248"/>
                  <a:pt x="24143" y="18248"/>
                  <a:pt x="24143" y="18754"/>
                </a:cubicBezTo>
                <a:cubicBezTo>
                  <a:pt x="24626" y="19261"/>
                  <a:pt x="25108" y="19767"/>
                  <a:pt x="25108" y="19767"/>
                </a:cubicBezTo>
                <a:lnTo>
                  <a:pt x="26074" y="19261"/>
                </a:lnTo>
                <a:cubicBezTo>
                  <a:pt x="26557" y="19261"/>
                  <a:pt x="27040" y="20277"/>
                  <a:pt x="27040" y="20277"/>
                </a:cubicBezTo>
                <a:cubicBezTo>
                  <a:pt x="27523" y="20277"/>
                  <a:pt x="27523" y="19261"/>
                  <a:pt x="28006" y="19261"/>
                </a:cubicBezTo>
                <a:cubicBezTo>
                  <a:pt x="28006" y="18754"/>
                  <a:pt x="27523" y="18754"/>
                  <a:pt x="27523" y="18248"/>
                </a:cubicBezTo>
                <a:close/>
                <a:moveTo>
                  <a:pt x="29454" y="23825"/>
                </a:moveTo>
                <a:cubicBezTo>
                  <a:pt x="29454" y="23314"/>
                  <a:pt x="28971" y="22302"/>
                  <a:pt x="28489" y="22302"/>
                </a:cubicBezTo>
                <a:cubicBezTo>
                  <a:pt x="28489" y="22302"/>
                  <a:pt x="28006" y="23314"/>
                  <a:pt x="27523" y="23314"/>
                </a:cubicBezTo>
                <a:cubicBezTo>
                  <a:pt x="27523" y="23314"/>
                  <a:pt x="26557" y="23825"/>
                  <a:pt x="26557" y="24331"/>
                </a:cubicBezTo>
                <a:cubicBezTo>
                  <a:pt x="26557" y="24331"/>
                  <a:pt x="27040" y="25343"/>
                  <a:pt x="27523" y="25343"/>
                </a:cubicBezTo>
                <a:lnTo>
                  <a:pt x="28006" y="26356"/>
                </a:lnTo>
                <a:cubicBezTo>
                  <a:pt x="28489" y="26356"/>
                  <a:pt x="28971" y="25850"/>
                  <a:pt x="29454" y="25343"/>
                </a:cubicBezTo>
                <a:lnTo>
                  <a:pt x="30420" y="24837"/>
                </a:lnTo>
                <a:cubicBezTo>
                  <a:pt x="30420" y="24331"/>
                  <a:pt x="29454" y="23825"/>
                  <a:pt x="29454" y="23825"/>
                </a:cubicBezTo>
                <a:close/>
                <a:moveTo>
                  <a:pt x="51183" y="13178"/>
                </a:moveTo>
                <a:cubicBezTo>
                  <a:pt x="51183" y="13178"/>
                  <a:pt x="50700" y="12166"/>
                  <a:pt x="50218" y="12166"/>
                </a:cubicBezTo>
                <a:lnTo>
                  <a:pt x="49252" y="13178"/>
                </a:lnTo>
                <a:cubicBezTo>
                  <a:pt x="49252" y="13178"/>
                  <a:pt x="48286" y="13684"/>
                  <a:pt x="48286" y="14190"/>
                </a:cubicBezTo>
                <a:lnTo>
                  <a:pt x="48769" y="15207"/>
                </a:lnTo>
                <a:cubicBezTo>
                  <a:pt x="49252" y="15207"/>
                  <a:pt x="49735" y="16219"/>
                  <a:pt x="49735" y="16219"/>
                </a:cubicBezTo>
                <a:cubicBezTo>
                  <a:pt x="49735" y="16219"/>
                  <a:pt x="50700" y="15713"/>
                  <a:pt x="50700" y="15207"/>
                </a:cubicBezTo>
                <a:cubicBezTo>
                  <a:pt x="51183" y="15207"/>
                  <a:pt x="52149" y="14701"/>
                  <a:pt x="52149" y="14701"/>
                </a:cubicBezTo>
                <a:cubicBezTo>
                  <a:pt x="52149" y="14190"/>
                  <a:pt x="51183" y="13684"/>
                  <a:pt x="51183" y="13178"/>
                </a:cubicBezTo>
                <a:close/>
                <a:moveTo>
                  <a:pt x="57460" y="15207"/>
                </a:moveTo>
                <a:cubicBezTo>
                  <a:pt x="57460" y="15207"/>
                  <a:pt x="56977" y="14701"/>
                  <a:pt x="56977" y="14190"/>
                </a:cubicBezTo>
                <a:cubicBezTo>
                  <a:pt x="56495" y="14190"/>
                  <a:pt x="56012" y="13178"/>
                  <a:pt x="56012" y="13178"/>
                </a:cubicBezTo>
                <a:lnTo>
                  <a:pt x="55046" y="14190"/>
                </a:lnTo>
                <a:cubicBezTo>
                  <a:pt x="55046" y="14190"/>
                  <a:pt x="56012" y="14701"/>
                  <a:pt x="56012" y="15207"/>
                </a:cubicBezTo>
                <a:cubicBezTo>
                  <a:pt x="55529" y="15207"/>
                  <a:pt x="54563" y="15713"/>
                  <a:pt x="54563" y="15713"/>
                </a:cubicBezTo>
                <a:cubicBezTo>
                  <a:pt x="55046" y="16219"/>
                  <a:pt x="55046" y="16725"/>
                  <a:pt x="55529" y="17236"/>
                </a:cubicBezTo>
                <a:cubicBezTo>
                  <a:pt x="55529" y="17236"/>
                  <a:pt x="56012" y="18248"/>
                  <a:pt x="56495" y="18248"/>
                </a:cubicBezTo>
                <a:lnTo>
                  <a:pt x="57460" y="17236"/>
                </a:lnTo>
                <a:lnTo>
                  <a:pt x="58426" y="16725"/>
                </a:lnTo>
                <a:cubicBezTo>
                  <a:pt x="58426" y="16219"/>
                  <a:pt x="57943" y="15713"/>
                  <a:pt x="57460" y="15207"/>
                </a:cubicBezTo>
                <a:close/>
                <a:moveTo>
                  <a:pt x="92709" y="28385"/>
                </a:moveTo>
                <a:cubicBezTo>
                  <a:pt x="92226" y="28385"/>
                  <a:pt x="92226" y="29397"/>
                  <a:pt x="91743" y="29397"/>
                </a:cubicBezTo>
                <a:cubicBezTo>
                  <a:pt x="91260" y="28385"/>
                  <a:pt x="90777" y="27879"/>
                  <a:pt x="89812" y="26862"/>
                </a:cubicBezTo>
                <a:cubicBezTo>
                  <a:pt x="89812" y="26862"/>
                  <a:pt x="89329" y="26356"/>
                  <a:pt x="89329" y="25850"/>
                </a:cubicBezTo>
                <a:lnTo>
                  <a:pt x="88363" y="26862"/>
                </a:lnTo>
                <a:cubicBezTo>
                  <a:pt x="87880" y="26862"/>
                  <a:pt x="87397" y="25850"/>
                  <a:pt x="87397" y="25850"/>
                </a:cubicBezTo>
                <a:cubicBezTo>
                  <a:pt x="86914" y="25343"/>
                  <a:pt x="86914" y="24331"/>
                  <a:pt x="86432" y="24331"/>
                </a:cubicBezTo>
                <a:cubicBezTo>
                  <a:pt x="85949" y="24331"/>
                  <a:pt x="85949" y="25343"/>
                  <a:pt x="85466" y="25343"/>
                </a:cubicBezTo>
                <a:cubicBezTo>
                  <a:pt x="84983" y="24837"/>
                  <a:pt x="84983" y="24837"/>
                  <a:pt x="84500" y="24331"/>
                </a:cubicBezTo>
                <a:cubicBezTo>
                  <a:pt x="84500" y="24331"/>
                  <a:pt x="83535" y="24837"/>
                  <a:pt x="83535" y="25343"/>
                </a:cubicBezTo>
                <a:cubicBezTo>
                  <a:pt x="83535" y="25343"/>
                  <a:pt x="84017" y="25850"/>
                  <a:pt x="84500" y="26356"/>
                </a:cubicBezTo>
                <a:cubicBezTo>
                  <a:pt x="84500" y="26356"/>
                  <a:pt x="84983" y="26862"/>
                  <a:pt x="84983" y="27373"/>
                </a:cubicBezTo>
                <a:cubicBezTo>
                  <a:pt x="85466" y="27879"/>
                  <a:pt x="85949" y="27879"/>
                  <a:pt x="85949" y="28385"/>
                </a:cubicBezTo>
                <a:cubicBezTo>
                  <a:pt x="86432" y="28891"/>
                  <a:pt x="86432" y="29397"/>
                  <a:pt x="86914" y="29397"/>
                </a:cubicBezTo>
                <a:cubicBezTo>
                  <a:pt x="86914" y="29908"/>
                  <a:pt x="87397" y="30414"/>
                  <a:pt x="87397" y="30920"/>
                </a:cubicBezTo>
                <a:cubicBezTo>
                  <a:pt x="87880" y="30920"/>
                  <a:pt x="88363" y="29908"/>
                  <a:pt x="88846" y="29908"/>
                </a:cubicBezTo>
                <a:cubicBezTo>
                  <a:pt x="88846" y="29908"/>
                  <a:pt x="89329" y="28891"/>
                  <a:pt x="89812" y="28891"/>
                </a:cubicBezTo>
                <a:cubicBezTo>
                  <a:pt x="89812" y="28891"/>
                  <a:pt x="90294" y="29908"/>
                  <a:pt x="90777" y="29908"/>
                </a:cubicBezTo>
                <a:cubicBezTo>
                  <a:pt x="90777" y="30414"/>
                  <a:pt x="91260" y="29397"/>
                  <a:pt x="91743" y="29397"/>
                </a:cubicBezTo>
                <a:cubicBezTo>
                  <a:pt x="91743" y="29397"/>
                  <a:pt x="92226" y="30414"/>
                  <a:pt x="92709" y="30414"/>
                </a:cubicBezTo>
                <a:lnTo>
                  <a:pt x="93674" y="29397"/>
                </a:lnTo>
                <a:lnTo>
                  <a:pt x="92709" y="28385"/>
                </a:lnTo>
                <a:close/>
                <a:moveTo>
                  <a:pt x="100917" y="18248"/>
                </a:moveTo>
                <a:cubicBezTo>
                  <a:pt x="100434" y="18248"/>
                  <a:pt x="99952" y="17742"/>
                  <a:pt x="99952" y="17236"/>
                </a:cubicBezTo>
                <a:cubicBezTo>
                  <a:pt x="99952" y="16725"/>
                  <a:pt x="98986" y="16219"/>
                  <a:pt x="98986" y="16219"/>
                </a:cubicBezTo>
                <a:lnTo>
                  <a:pt x="100434" y="15207"/>
                </a:lnTo>
                <a:cubicBezTo>
                  <a:pt x="99952" y="15207"/>
                  <a:pt x="99469" y="14190"/>
                  <a:pt x="99469" y="14190"/>
                </a:cubicBezTo>
                <a:cubicBezTo>
                  <a:pt x="98986" y="14190"/>
                  <a:pt x="98503" y="15207"/>
                  <a:pt x="98503" y="15207"/>
                </a:cubicBezTo>
                <a:cubicBezTo>
                  <a:pt x="98020" y="15207"/>
                  <a:pt x="97537" y="15713"/>
                  <a:pt x="97054" y="15713"/>
                </a:cubicBezTo>
                <a:cubicBezTo>
                  <a:pt x="97054" y="16219"/>
                  <a:pt x="98020" y="16725"/>
                  <a:pt x="98020" y="17236"/>
                </a:cubicBezTo>
                <a:cubicBezTo>
                  <a:pt x="98020" y="17236"/>
                  <a:pt x="98503" y="17742"/>
                  <a:pt x="98986" y="18248"/>
                </a:cubicBezTo>
                <a:cubicBezTo>
                  <a:pt x="98986" y="18248"/>
                  <a:pt x="99469" y="18754"/>
                  <a:pt x="99952" y="19261"/>
                </a:cubicBezTo>
                <a:cubicBezTo>
                  <a:pt x="99952" y="19261"/>
                  <a:pt x="98503" y="19767"/>
                  <a:pt x="98503" y="20277"/>
                </a:cubicBezTo>
                <a:lnTo>
                  <a:pt x="99469" y="21290"/>
                </a:lnTo>
                <a:cubicBezTo>
                  <a:pt x="99952" y="21796"/>
                  <a:pt x="99952" y="22302"/>
                  <a:pt x="100434" y="22302"/>
                </a:cubicBezTo>
                <a:lnTo>
                  <a:pt x="101400" y="21290"/>
                </a:lnTo>
                <a:cubicBezTo>
                  <a:pt x="101400" y="21290"/>
                  <a:pt x="100434" y="20784"/>
                  <a:pt x="100434" y="20277"/>
                </a:cubicBezTo>
                <a:lnTo>
                  <a:pt x="101883" y="19767"/>
                </a:lnTo>
                <a:cubicBezTo>
                  <a:pt x="101400" y="19261"/>
                  <a:pt x="100917" y="18754"/>
                  <a:pt x="100917" y="18248"/>
                </a:cubicBezTo>
                <a:close/>
                <a:moveTo>
                  <a:pt x="112506" y="16219"/>
                </a:moveTo>
                <a:cubicBezTo>
                  <a:pt x="112506" y="16219"/>
                  <a:pt x="112023" y="16725"/>
                  <a:pt x="111540" y="16725"/>
                </a:cubicBezTo>
                <a:cubicBezTo>
                  <a:pt x="112023" y="17236"/>
                  <a:pt x="112023" y="17742"/>
                  <a:pt x="112506" y="18248"/>
                </a:cubicBezTo>
                <a:cubicBezTo>
                  <a:pt x="112506" y="18248"/>
                  <a:pt x="112989" y="18754"/>
                  <a:pt x="113472" y="19261"/>
                </a:cubicBezTo>
                <a:cubicBezTo>
                  <a:pt x="113472" y="19261"/>
                  <a:pt x="113955" y="18248"/>
                  <a:pt x="114438" y="18248"/>
                </a:cubicBezTo>
                <a:cubicBezTo>
                  <a:pt x="114438" y="18248"/>
                  <a:pt x="114920" y="19261"/>
                  <a:pt x="115403" y="19261"/>
                </a:cubicBezTo>
                <a:cubicBezTo>
                  <a:pt x="115403" y="19261"/>
                  <a:pt x="115886" y="18754"/>
                  <a:pt x="116369" y="18754"/>
                </a:cubicBezTo>
                <a:cubicBezTo>
                  <a:pt x="115886" y="18248"/>
                  <a:pt x="115886" y="17742"/>
                  <a:pt x="115403" y="17236"/>
                </a:cubicBezTo>
                <a:cubicBezTo>
                  <a:pt x="115403" y="17236"/>
                  <a:pt x="114920" y="16219"/>
                  <a:pt x="114438" y="16219"/>
                </a:cubicBezTo>
                <a:cubicBezTo>
                  <a:pt x="114438" y="16219"/>
                  <a:pt x="113955" y="17236"/>
                  <a:pt x="113472" y="17236"/>
                </a:cubicBezTo>
                <a:cubicBezTo>
                  <a:pt x="113472" y="17236"/>
                  <a:pt x="112989" y="15713"/>
                  <a:pt x="112506" y="16219"/>
                </a:cubicBezTo>
                <a:close/>
                <a:moveTo>
                  <a:pt x="116852" y="12672"/>
                </a:moveTo>
                <a:cubicBezTo>
                  <a:pt x="116852" y="12672"/>
                  <a:pt x="115886" y="13684"/>
                  <a:pt x="115886" y="13178"/>
                </a:cubicBezTo>
                <a:cubicBezTo>
                  <a:pt x="115886" y="13178"/>
                  <a:pt x="115403" y="12166"/>
                  <a:pt x="114920" y="12166"/>
                </a:cubicBezTo>
                <a:cubicBezTo>
                  <a:pt x="114920" y="12672"/>
                  <a:pt x="113955" y="12672"/>
                  <a:pt x="113955" y="13178"/>
                </a:cubicBezTo>
                <a:lnTo>
                  <a:pt x="114920" y="14190"/>
                </a:lnTo>
                <a:cubicBezTo>
                  <a:pt x="114920" y="14190"/>
                  <a:pt x="115403" y="15207"/>
                  <a:pt x="115886" y="15207"/>
                </a:cubicBezTo>
                <a:cubicBezTo>
                  <a:pt x="115886" y="15207"/>
                  <a:pt x="116369" y="14701"/>
                  <a:pt x="116852" y="14701"/>
                </a:cubicBezTo>
                <a:lnTo>
                  <a:pt x="117818" y="13684"/>
                </a:lnTo>
                <a:cubicBezTo>
                  <a:pt x="117818" y="13684"/>
                  <a:pt x="117335" y="12672"/>
                  <a:pt x="116852" y="12672"/>
                </a:cubicBezTo>
                <a:close/>
                <a:moveTo>
                  <a:pt x="119749" y="22808"/>
                </a:moveTo>
                <a:cubicBezTo>
                  <a:pt x="119266" y="22808"/>
                  <a:pt x="118783" y="23825"/>
                  <a:pt x="118301" y="23825"/>
                </a:cubicBezTo>
                <a:lnTo>
                  <a:pt x="117818" y="22808"/>
                </a:lnTo>
                <a:cubicBezTo>
                  <a:pt x="117335" y="22808"/>
                  <a:pt x="116852" y="23825"/>
                  <a:pt x="116369" y="23825"/>
                </a:cubicBezTo>
                <a:cubicBezTo>
                  <a:pt x="116369" y="23825"/>
                  <a:pt x="115886" y="22808"/>
                  <a:pt x="115886" y="22302"/>
                </a:cubicBezTo>
                <a:cubicBezTo>
                  <a:pt x="115886" y="22808"/>
                  <a:pt x="114920" y="22808"/>
                  <a:pt x="114920" y="23314"/>
                </a:cubicBezTo>
                <a:cubicBezTo>
                  <a:pt x="114438" y="23825"/>
                  <a:pt x="115403" y="24331"/>
                  <a:pt x="115403" y="24331"/>
                </a:cubicBezTo>
                <a:cubicBezTo>
                  <a:pt x="115886" y="24837"/>
                  <a:pt x="115886" y="25343"/>
                  <a:pt x="116369" y="25850"/>
                </a:cubicBezTo>
                <a:cubicBezTo>
                  <a:pt x="116852" y="25850"/>
                  <a:pt x="116852" y="26356"/>
                  <a:pt x="117335" y="26862"/>
                </a:cubicBezTo>
                <a:cubicBezTo>
                  <a:pt x="117335" y="26356"/>
                  <a:pt x="117818" y="26356"/>
                  <a:pt x="118301" y="25850"/>
                </a:cubicBezTo>
                <a:cubicBezTo>
                  <a:pt x="118783" y="25343"/>
                  <a:pt x="119749" y="24837"/>
                  <a:pt x="120232" y="24331"/>
                </a:cubicBezTo>
                <a:cubicBezTo>
                  <a:pt x="120232" y="24331"/>
                  <a:pt x="119749" y="23314"/>
                  <a:pt x="119749" y="22808"/>
                </a:cubicBezTo>
                <a:close/>
                <a:moveTo>
                  <a:pt x="133269" y="22808"/>
                </a:moveTo>
                <a:cubicBezTo>
                  <a:pt x="132786" y="22808"/>
                  <a:pt x="132786" y="21796"/>
                  <a:pt x="132304" y="21796"/>
                </a:cubicBezTo>
                <a:lnTo>
                  <a:pt x="131338" y="22808"/>
                </a:lnTo>
                <a:cubicBezTo>
                  <a:pt x="130855" y="22808"/>
                  <a:pt x="130372" y="21290"/>
                  <a:pt x="130372" y="21796"/>
                </a:cubicBezTo>
                <a:cubicBezTo>
                  <a:pt x="129889" y="21796"/>
                  <a:pt x="129889" y="22302"/>
                  <a:pt x="129406" y="22302"/>
                </a:cubicBezTo>
                <a:cubicBezTo>
                  <a:pt x="129406" y="22808"/>
                  <a:pt x="129889" y="23314"/>
                  <a:pt x="130372" y="23314"/>
                </a:cubicBezTo>
                <a:cubicBezTo>
                  <a:pt x="130372" y="23825"/>
                  <a:pt x="130855" y="24331"/>
                  <a:pt x="130855" y="24837"/>
                </a:cubicBezTo>
                <a:lnTo>
                  <a:pt x="131821" y="25850"/>
                </a:lnTo>
                <a:lnTo>
                  <a:pt x="132786" y="24837"/>
                </a:lnTo>
                <a:cubicBezTo>
                  <a:pt x="133269" y="24837"/>
                  <a:pt x="133752" y="24331"/>
                  <a:pt x="133752" y="23825"/>
                </a:cubicBezTo>
                <a:cubicBezTo>
                  <a:pt x="133752" y="23825"/>
                  <a:pt x="133269" y="23314"/>
                  <a:pt x="133269" y="22808"/>
                </a:cubicBezTo>
                <a:close/>
                <a:moveTo>
                  <a:pt x="139064" y="23825"/>
                </a:moveTo>
                <a:cubicBezTo>
                  <a:pt x="138581" y="23314"/>
                  <a:pt x="138098" y="22808"/>
                  <a:pt x="138098" y="22808"/>
                </a:cubicBezTo>
                <a:cubicBezTo>
                  <a:pt x="138098" y="22302"/>
                  <a:pt x="137132" y="21796"/>
                  <a:pt x="137132" y="21290"/>
                </a:cubicBezTo>
                <a:lnTo>
                  <a:pt x="138098" y="20784"/>
                </a:lnTo>
                <a:cubicBezTo>
                  <a:pt x="138098" y="20277"/>
                  <a:pt x="137615" y="19767"/>
                  <a:pt x="137615" y="19261"/>
                </a:cubicBezTo>
                <a:cubicBezTo>
                  <a:pt x="137132" y="19261"/>
                  <a:pt x="137132" y="18754"/>
                  <a:pt x="136649" y="18248"/>
                </a:cubicBezTo>
                <a:cubicBezTo>
                  <a:pt x="136166" y="17742"/>
                  <a:pt x="136166" y="17742"/>
                  <a:pt x="135684" y="17236"/>
                </a:cubicBezTo>
                <a:cubicBezTo>
                  <a:pt x="135684" y="17742"/>
                  <a:pt x="134718" y="17742"/>
                  <a:pt x="134718" y="18248"/>
                </a:cubicBezTo>
                <a:cubicBezTo>
                  <a:pt x="134718" y="18248"/>
                  <a:pt x="135684" y="18754"/>
                  <a:pt x="135684" y="19261"/>
                </a:cubicBezTo>
                <a:cubicBezTo>
                  <a:pt x="135684" y="19767"/>
                  <a:pt x="136166" y="20277"/>
                  <a:pt x="136166" y="20277"/>
                </a:cubicBezTo>
                <a:cubicBezTo>
                  <a:pt x="136649" y="20277"/>
                  <a:pt x="137132" y="21290"/>
                  <a:pt x="137132" y="21290"/>
                </a:cubicBezTo>
                <a:cubicBezTo>
                  <a:pt x="137132" y="21796"/>
                  <a:pt x="136166" y="22302"/>
                  <a:pt x="136166" y="22302"/>
                </a:cubicBezTo>
                <a:cubicBezTo>
                  <a:pt x="136166" y="22808"/>
                  <a:pt x="136649" y="23314"/>
                  <a:pt x="137132" y="23314"/>
                </a:cubicBezTo>
                <a:cubicBezTo>
                  <a:pt x="137132" y="23825"/>
                  <a:pt x="137615" y="24331"/>
                  <a:pt x="137615" y="24837"/>
                </a:cubicBezTo>
                <a:lnTo>
                  <a:pt x="136649" y="25343"/>
                </a:lnTo>
                <a:cubicBezTo>
                  <a:pt x="136649" y="25850"/>
                  <a:pt x="137615" y="26356"/>
                  <a:pt x="137615" y="26356"/>
                </a:cubicBezTo>
                <a:cubicBezTo>
                  <a:pt x="137615" y="26862"/>
                  <a:pt x="138098" y="27373"/>
                  <a:pt x="138098" y="27879"/>
                </a:cubicBezTo>
                <a:cubicBezTo>
                  <a:pt x="138581" y="27373"/>
                  <a:pt x="139546" y="27373"/>
                  <a:pt x="139546" y="26862"/>
                </a:cubicBezTo>
                <a:cubicBezTo>
                  <a:pt x="139546" y="26356"/>
                  <a:pt x="138581" y="25850"/>
                  <a:pt x="138581" y="25850"/>
                </a:cubicBezTo>
                <a:cubicBezTo>
                  <a:pt x="138581" y="25343"/>
                  <a:pt x="137615" y="24837"/>
                  <a:pt x="137615" y="24837"/>
                </a:cubicBezTo>
                <a:cubicBezTo>
                  <a:pt x="137615" y="24331"/>
                  <a:pt x="139064" y="23825"/>
                  <a:pt x="139064" y="23825"/>
                </a:cubicBezTo>
                <a:close/>
                <a:moveTo>
                  <a:pt x="145341" y="25850"/>
                </a:moveTo>
                <a:cubicBezTo>
                  <a:pt x="145341" y="25343"/>
                  <a:pt x="144858" y="24837"/>
                  <a:pt x="144375" y="24331"/>
                </a:cubicBezTo>
                <a:lnTo>
                  <a:pt x="143892" y="23314"/>
                </a:lnTo>
                <a:cubicBezTo>
                  <a:pt x="143409" y="23314"/>
                  <a:pt x="142926" y="24331"/>
                  <a:pt x="142444" y="24331"/>
                </a:cubicBezTo>
                <a:cubicBezTo>
                  <a:pt x="142444" y="24331"/>
                  <a:pt x="141478" y="24837"/>
                  <a:pt x="141478" y="25343"/>
                </a:cubicBezTo>
                <a:lnTo>
                  <a:pt x="142444" y="26356"/>
                </a:lnTo>
                <a:cubicBezTo>
                  <a:pt x="142926" y="26356"/>
                  <a:pt x="142926" y="25343"/>
                  <a:pt x="143409" y="25343"/>
                </a:cubicBezTo>
                <a:cubicBezTo>
                  <a:pt x="143892" y="26356"/>
                  <a:pt x="144375" y="26862"/>
                  <a:pt x="145341" y="27879"/>
                </a:cubicBezTo>
                <a:cubicBezTo>
                  <a:pt x="145341" y="27373"/>
                  <a:pt x="146306" y="27373"/>
                  <a:pt x="146306" y="26862"/>
                </a:cubicBezTo>
                <a:cubicBezTo>
                  <a:pt x="146306" y="26356"/>
                  <a:pt x="145341" y="25850"/>
                  <a:pt x="145341" y="25850"/>
                </a:cubicBezTo>
                <a:close/>
                <a:moveTo>
                  <a:pt x="184935" y="19261"/>
                </a:moveTo>
                <a:lnTo>
                  <a:pt x="183969" y="19767"/>
                </a:lnTo>
                <a:cubicBezTo>
                  <a:pt x="183486" y="20277"/>
                  <a:pt x="183003" y="20784"/>
                  <a:pt x="182521" y="20784"/>
                </a:cubicBezTo>
                <a:lnTo>
                  <a:pt x="182038" y="19767"/>
                </a:lnTo>
                <a:cubicBezTo>
                  <a:pt x="181555" y="19767"/>
                  <a:pt x="181072" y="20784"/>
                  <a:pt x="181072" y="20277"/>
                </a:cubicBezTo>
                <a:cubicBezTo>
                  <a:pt x="180589" y="20277"/>
                  <a:pt x="180106" y="19767"/>
                  <a:pt x="180106" y="19261"/>
                </a:cubicBezTo>
                <a:cubicBezTo>
                  <a:pt x="179623" y="19261"/>
                  <a:pt x="179623" y="18754"/>
                  <a:pt x="179141" y="18248"/>
                </a:cubicBezTo>
                <a:cubicBezTo>
                  <a:pt x="179141" y="18754"/>
                  <a:pt x="178175" y="18754"/>
                  <a:pt x="178175" y="19261"/>
                </a:cubicBezTo>
                <a:cubicBezTo>
                  <a:pt x="178175" y="19261"/>
                  <a:pt x="178658" y="19767"/>
                  <a:pt x="179141" y="20277"/>
                </a:cubicBezTo>
                <a:cubicBezTo>
                  <a:pt x="179141" y="20784"/>
                  <a:pt x="179623" y="21290"/>
                  <a:pt x="179623" y="21290"/>
                </a:cubicBezTo>
                <a:cubicBezTo>
                  <a:pt x="180106" y="21796"/>
                  <a:pt x="180106" y="22302"/>
                  <a:pt x="180589" y="22302"/>
                </a:cubicBezTo>
                <a:cubicBezTo>
                  <a:pt x="180589" y="22808"/>
                  <a:pt x="181555" y="21796"/>
                  <a:pt x="181555" y="21796"/>
                </a:cubicBezTo>
                <a:cubicBezTo>
                  <a:pt x="182038" y="21796"/>
                  <a:pt x="182521" y="22808"/>
                  <a:pt x="182521" y="22808"/>
                </a:cubicBezTo>
                <a:cubicBezTo>
                  <a:pt x="183003" y="22808"/>
                  <a:pt x="183486" y="22302"/>
                  <a:pt x="183486" y="21796"/>
                </a:cubicBezTo>
                <a:cubicBezTo>
                  <a:pt x="183969" y="21796"/>
                  <a:pt x="184452" y="21290"/>
                  <a:pt x="184452" y="21290"/>
                </a:cubicBezTo>
                <a:cubicBezTo>
                  <a:pt x="184935" y="20784"/>
                  <a:pt x="185418" y="20277"/>
                  <a:pt x="185901" y="20277"/>
                </a:cubicBezTo>
                <a:cubicBezTo>
                  <a:pt x="185418" y="20277"/>
                  <a:pt x="185418" y="19261"/>
                  <a:pt x="184935" y="19261"/>
                </a:cubicBezTo>
                <a:close/>
                <a:moveTo>
                  <a:pt x="192661" y="18248"/>
                </a:moveTo>
                <a:cubicBezTo>
                  <a:pt x="192178" y="17236"/>
                  <a:pt x="191695" y="16725"/>
                  <a:pt x="191212" y="15713"/>
                </a:cubicBezTo>
                <a:cubicBezTo>
                  <a:pt x="190246" y="16219"/>
                  <a:pt x="189764" y="17236"/>
                  <a:pt x="188798" y="17742"/>
                </a:cubicBezTo>
                <a:cubicBezTo>
                  <a:pt x="189281" y="18248"/>
                  <a:pt x="190246" y="19261"/>
                  <a:pt x="190729" y="19767"/>
                </a:cubicBezTo>
                <a:cubicBezTo>
                  <a:pt x="191212" y="20784"/>
                  <a:pt x="191695" y="21290"/>
                  <a:pt x="192178" y="22302"/>
                </a:cubicBezTo>
                <a:cubicBezTo>
                  <a:pt x="192661" y="22302"/>
                  <a:pt x="192661" y="22808"/>
                  <a:pt x="193144" y="23314"/>
                </a:cubicBezTo>
                <a:cubicBezTo>
                  <a:pt x="193626" y="22808"/>
                  <a:pt x="194592" y="22302"/>
                  <a:pt x="195075" y="21290"/>
                </a:cubicBezTo>
                <a:cubicBezTo>
                  <a:pt x="194592" y="20784"/>
                  <a:pt x="194109" y="20277"/>
                  <a:pt x="193626" y="19261"/>
                </a:cubicBezTo>
                <a:cubicBezTo>
                  <a:pt x="193144" y="18754"/>
                  <a:pt x="193144" y="18754"/>
                  <a:pt x="192661" y="18248"/>
                </a:cubicBezTo>
                <a:close/>
                <a:moveTo>
                  <a:pt x="197972" y="13684"/>
                </a:moveTo>
                <a:cubicBezTo>
                  <a:pt x="197489" y="13178"/>
                  <a:pt x="197007" y="12166"/>
                  <a:pt x="196524" y="11659"/>
                </a:cubicBezTo>
                <a:cubicBezTo>
                  <a:pt x="196041" y="11659"/>
                  <a:pt x="195558" y="12166"/>
                  <a:pt x="195558" y="12672"/>
                </a:cubicBezTo>
                <a:cubicBezTo>
                  <a:pt x="195075" y="12672"/>
                  <a:pt x="194109" y="13178"/>
                  <a:pt x="194109" y="13178"/>
                </a:cubicBezTo>
                <a:cubicBezTo>
                  <a:pt x="194109" y="13684"/>
                  <a:pt x="195075" y="14190"/>
                  <a:pt x="195075" y="14190"/>
                </a:cubicBezTo>
                <a:cubicBezTo>
                  <a:pt x="195558" y="14701"/>
                  <a:pt x="195558" y="15207"/>
                  <a:pt x="196041" y="15713"/>
                </a:cubicBezTo>
                <a:cubicBezTo>
                  <a:pt x="196041" y="15713"/>
                  <a:pt x="196524" y="16725"/>
                  <a:pt x="197007" y="16725"/>
                </a:cubicBezTo>
                <a:lnTo>
                  <a:pt x="197972" y="15713"/>
                </a:lnTo>
                <a:lnTo>
                  <a:pt x="198938" y="15207"/>
                </a:lnTo>
                <a:cubicBezTo>
                  <a:pt x="198938" y="14701"/>
                  <a:pt x="198455" y="14190"/>
                  <a:pt x="197972" y="13684"/>
                </a:cubicBezTo>
                <a:close/>
                <a:moveTo>
                  <a:pt x="212941" y="12672"/>
                </a:moveTo>
                <a:cubicBezTo>
                  <a:pt x="212458" y="12672"/>
                  <a:pt x="212458" y="12166"/>
                  <a:pt x="211975" y="11659"/>
                </a:cubicBezTo>
                <a:cubicBezTo>
                  <a:pt x="211975" y="11659"/>
                  <a:pt x="211493" y="10643"/>
                  <a:pt x="211010" y="10643"/>
                </a:cubicBezTo>
                <a:cubicBezTo>
                  <a:pt x="211010" y="10643"/>
                  <a:pt x="210527" y="11153"/>
                  <a:pt x="210044" y="11659"/>
                </a:cubicBezTo>
                <a:cubicBezTo>
                  <a:pt x="209561" y="11659"/>
                  <a:pt x="209561" y="12166"/>
                  <a:pt x="209078" y="12166"/>
                </a:cubicBezTo>
                <a:cubicBezTo>
                  <a:pt x="208595" y="12166"/>
                  <a:pt x="208595" y="11659"/>
                  <a:pt x="208112" y="11153"/>
                </a:cubicBezTo>
                <a:cubicBezTo>
                  <a:pt x="208112" y="11659"/>
                  <a:pt x="207147" y="11659"/>
                  <a:pt x="207147" y="12166"/>
                </a:cubicBezTo>
                <a:cubicBezTo>
                  <a:pt x="207147" y="12166"/>
                  <a:pt x="207630" y="13178"/>
                  <a:pt x="208112" y="13178"/>
                </a:cubicBezTo>
                <a:cubicBezTo>
                  <a:pt x="208112" y="13684"/>
                  <a:pt x="208595" y="14190"/>
                  <a:pt x="208595" y="14190"/>
                </a:cubicBezTo>
                <a:cubicBezTo>
                  <a:pt x="209078" y="14701"/>
                  <a:pt x="209078" y="15207"/>
                  <a:pt x="209561" y="15207"/>
                </a:cubicBezTo>
                <a:cubicBezTo>
                  <a:pt x="210044" y="15713"/>
                  <a:pt x="210527" y="14701"/>
                  <a:pt x="210527" y="14701"/>
                </a:cubicBezTo>
                <a:cubicBezTo>
                  <a:pt x="211010" y="14701"/>
                  <a:pt x="211493" y="13684"/>
                  <a:pt x="211493" y="13684"/>
                </a:cubicBezTo>
                <a:cubicBezTo>
                  <a:pt x="211975" y="13684"/>
                  <a:pt x="212458" y="14701"/>
                  <a:pt x="212458" y="14701"/>
                </a:cubicBezTo>
                <a:lnTo>
                  <a:pt x="213424" y="14190"/>
                </a:lnTo>
                <a:cubicBezTo>
                  <a:pt x="213424" y="13684"/>
                  <a:pt x="212941" y="13178"/>
                  <a:pt x="212941" y="12672"/>
                </a:cubicBezTo>
                <a:close/>
                <a:moveTo>
                  <a:pt x="225012" y="24837"/>
                </a:moveTo>
                <a:lnTo>
                  <a:pt x="225978" y="23825"/>
                </a:lnTo>
                <a:lnTo>
                  <a:pt x="225012" y="22808"/>
                </a:lnTo>
                <a:cubicBezTo>
                  <a:pt x="225012" y="22808"/>
                  <a:pt x="224047" y="23825"/>
                  <a:pt x="224047" y="23314"/>
                </a:cubicBezTo>
                <a:cubicBezTo>
                  <a:pt x="223564" y="23314"/>
                  <a:pt x="223564" y="22808"/>
                  <a:pt x="223081" y="22302"/>
                </a:cubicBezTo>
                <a:cubicBezTo>
                  <a:pt x="223081" y="22808"/>
                  <a:pt x="222115" y="22808"/>
                  <a:pt x="222115" y="23314"/>
                </a:cubicBezTo>
                <a:cubicBezTo>
                  <a:pt x="222115" y="23825"/>
                  <a:pt x="223081" y="24331"/>
                  <a:pt x="223081" y="24331"/>
                </a:cubicBezTo>
                <a:cubicBezTo>
                  <a:pt x="223081" y="24837"/>
                  <a:pt x="223564" y="25343"/>
                  <a:pt x="223564" y="25343"/>
                </a:cubicBezTo>
                <a:cubicBezTo>
                  <a:pt x="223564" y="25850"/>
                  <a:pt x="222598" y="26356"/>
                  <a:pt x="222598" y="26356"/>
                </a:cubicBezTo>
                <a:cubicBezTo>
                  <a:pt x="222598" y="26862"/>
                  <a:pt x="223564" y="27373"/>
                  <a:pt x="223564" y="27373"/>
                </a:cubicBezTo>
                <a:cubicBezTo>
                  <a:pt x="223564" y="27879"/>
                  <a:pt x="222598" y="28385"/>
                  <a:pt x="222598" y="28385"/>
                </a:cubicBezTo>
                <a:cubicBezTo>
                  <a:pt x="222598" y="28891"/>
                  <a:pt x="223081" y="29397"/>
                  <a:pt x="223081" y="29397"/>
                </a:cubicBezTo>
                <a:cubicBezTo>
                  <a:pt x="223564" y="29397"/>
                  <a:pt x="224047" y="28385"/>
                  <a:pt x="224530" y="28891"/>
                </a:cubicBezTo>
                <a:lnTo>
                  <a:pt x="225012" y="29908"/>
                </a:lnTo>
                <a:cubicBezTo>
                  <a:pt x="225495" y="29397"/>
                  <a:pt x="225978" y="29397"/>
                  <a:pt x="225978" y="28891"/>
                </a:cubicBezTo>
                <a:cubicBezTo>
                  <a:pt x="226461" y="28891"/>
                  <a:pt x="225495" y="27879"/>
                  <a:pt x="225495" y="27879"/>
                </a:cubicBezTo>
                <a:cubicBezTo>
                  <a:pt x="225012" y="27373"/>
                  <a:pt x="224530" y="26862"/>
                  <a:pt x="224530" y="26862"/>
                </a:cubicBezTo>
                <a:cubicBezTo>
                  <a:pt x="224530" y="26356"/>
                  <a:pt x="223564" y="25850"/>
                  <a:pt x="223564" y="25343"/>
                </a:cubicBezTo>
                <a:cubicBezTo>
                  <a:pt x="223564" y="25343"/>
                  <a:pt x="224530" y="24837"/>
                  <a:pt x="225012" y="24837"/>
                </a:cubicBezTo>
                <a:close/>
                <a:moveTo>
                  <a:pt x="234187" y="18754"/>
                </a:moveTo>
                <a:lnTo>
                  <a:pt x="233221" y="19767"/>
                </a:lnTo>
                <a:cubicBezTo>
                  <a:pt x="232738" y="19767"/>
                  <a:pt x="232738" y="18754"/>
                  <a:pt x="232255" y="18754"/>
                </a:cubicBezTo>
                <a:lnTo>
                  <a:pt x="231290" y="19261"/>
                </a:lnTo>
                <a:cubicBezTo>
                  <a:pt x="231290" y="19767"/>
                  <a:pt x="231772" y="20277"/>
                  <a:pt x="232255" y="20784"/>
                </a:cubicBezTo>
                <a:lnTo>
                  <a:pt x="232738" y="21796"/>
                </a:lnTo>
                <a:cubicBezTo>
                  <a:pt x="233221" y="21796"/>
                  <a:pt x="233704" y="20784"/>
                  <a:pt x="234187" y="20784"/>
                </a:cubicBezTo>
                <a:lnTo>
                  <a:pt x="235152" y="20277"/>
                </a:lnTo>
                <a:cubicBezTo>
                  <a:pt x="235152" y="19767"/>
                  <a:pt x="234187" y="19261"/>
                  <a:pt x="234187" y="18754"/>
                </a:cubicBezTo>
                <a:close/>
                <a:moveTo>
                  <a:pt x="242395" y="23314"/>
                </a:moveTo>
                <a:cubicBezTo>
                  <a:pt x="242395" y="22808"/>
                  <a:pt x="241912" y="21796"/>
                  <a:pt x="241430" y="21796"/>
                </a:cubicBezTo>
                <a:cubicBezTo>
                  <a:pt x="241430" y="21796"/>
                  <a:pt x="240947" y="22808"/>
                  <a:pt x="240464" y="22808"/>
                </a:cubicBezTo>
                <a:cubicBezTo>
                  <a:pt x="239981" y="22808"/>
                  <a:pt x="239981" y="21796"/>
                  <a:pt x="239498" y="21796"/>
                </a:cubicBezTo>
                <a:cubicBezTo>
                  <a:pt x="239498" y="21796"/>
                  <a:pt x="238532" y="22302"/>
                  <a:pt x="238532" y="22808"/>
                </a:cubicBezTo>
                <a:cubicBezTo>
                  <a:pt x="238532" y="22808"/>
                  <a:pt x="239498" y="23314"/>
                  <a:pt x="239498" y="23825"/>
                </a:cubicBezTo>
                <a:cubicBezTo>
                  <a:pt x="239498" y="24331"/>
                  <a:pt x="239981" y="24331"/>
                  <a:pt x="240464" y="24837"/>
                </a:cubicBezTo>
                <a:lnTo>
                  <a:pt x="240947" y="25850"/>
                </a:lnTo>
                <a:cubicBezTo>
                  <a:pt x="241430" y="25850"/>
                  <a:pt x="241912" y="25343"/>
                  <a:pt x="242395" y="25343"/>
                </a:cubicBezTo>
                <a:cubicBezTo>
                  <a:pt x="241912" y="24837"/>
                  <a:pt x="241430" y="24331"/>
                  <a:pt x="241430" y="23825"/>
                </a:cubicBezTo>
                <a:lnTo>
                  <a:pt x="242395" y="23314"/>
                </a:lnTo>
                <a:close/>
                <a:moveTo>
                  <a:pt x="255432" y="19767"/>
                </a:moveTo>
                <a:cubicBezTo>
                  <a:pt x="255432" y="19767"/>
                  <a:pt x="254950" y="18754"/>
                  <a:pt x="254467" y="18754"/>
                </a:cubicBezTo>
                <a:cubicBezTo>
                  <a:pt x="254467" y="18754"/>
                  <a:pt x="253501" y="19261"/>
                  <a:pt x="253501" y="19767"/>
                </a:cubicBezTo>
                <a:lnTo>
                  <a:pt x="252535" y="20277"/>
                </a:lnTo>
                <a:cubicBezTo>
                  <a:pt x="252535" y="20784"/>
                  <a:pt x="253018" y="21796"/>
                  <a:pt x="253501" y="21796"/>
                </a:cubicBezTo>
                <a:cubicBezTo>
                  <a:pt x="253501" y="21796"/>
                  <a:pt x="253984" y="20784"/>
                  <a:pt x="254467" y="20784"/>
                </a:cubicBezTo>
                <a:lnTo>
                  <a:pt x="254950" y="21796"/>
                </a:lnTo>
                <a:cubicBezTo>
                  <a:pt x="254950" y="22302"/>
                  <a:pt x="253984" y="22302"/>
                  <a:pt x="253984" y="22808"/>
                </a:cubicBezTo>
                <a:lnTo>
                  <a:pt x="254950" y="23825"/>
                </a:lnTo>
                <a:cubicBezTo>
                  <a:pt x="254950" y="23825"/>
                  <a:pt x="255915" y="23314"/>
                  <a:pt x="255915" y="22808"/>
                </a:cubicBezTo>
                <a:lnTo>
                  <a:pt x="254950" y="21796"/>
                </a:lnTo>
                <a:cubicBezTo>
                  <a:pt x="255432" y="21290"/>
                  <a:pt x="255915" y="21290"/>
                  <a:pt x="256398" y="20784"/>
                </a:cubicBezTo>
                <a:cubicBezTo>
                  <a:pt x="255915" y="20784"/>
                  <a:pt x="255915" y="20277"/>
                  <a:pt x="255432" y="19767"/>
                </a:cubicBezTo>
                <a:close/>
                <a:moveTo>
                  <a:pt x="275230" y="16725"/>
                </a:moveTo>
                <a:cubicBezTo>
                  <a:pt x="274747" y="16219"/>
                  <a:pt x="274747" y="15713"/>
                  <a:pt x="274264" y="15207"/>
                </a:cubicBezTo>
                <a:lnTo>
                  <a:pt x="273781" y="14190"/>
                </a:lnTo>
                <a:cubicBezTo>
                  <a:pt x="273298" y="14190"/>
                  <a:pt x="272815" y="15207"/>
                  <a:pt x="272333" y="15207"/>
                </a:cubicBezTo>
                <a:cubicBezTo>
                  <a:pt x="272815" y="15713"/>
                  <a:pt x="273781" y="16725"/>
                  <a:pt x="274264" y="17236"/>
                </a:cubicBezTo>
                <a:cubicBezTo>
                  <a:pt x="274264" y="17742"/>
                  <a:pt x="274747" y="18248"/>
                  <a:pt x="274747" y="18754"/>
                </a:cubicBezTo>
                <a:cubicBezTo>
                  <a:pt x="275230" y="18754"/>
                  <a:pt x="275713" y="19767"/>
                  <a:pt x="275713" y="19767"/>
                </a:cubicBezTo>
                <a:cubicBezTo>
                  <a:pt x="276195" y="19767"/>
                  <a:pt x="276678" y="18754"/>
                  <a:pt x="276678" y="18754"/>
                </a:cubicBezTo>
                <a:cubicBezTo>
                  <a:pt x="276195" y="18248"/>
                  <a:pt x="275713" y="17236"/>
                  <a:pt x="275230" y="16725"/>
                </a:cubicBezTo>
                <a:close/>
                <a:moveTo>
                  <a:pt x="299373" y="23825"/>
                </a:moveTo>
                <a:lnTo>
                  <a:pt x="298407" y="24837"/>
                </a:lnTo>
                <a:lnTo>
                  <a:pt x="297442" y="25850"/>
                </a:lnTo>
                <a:cubicBezTo>
                  <a:pt x="296959" y="25850"/>
                  <a:pt x="296476" y="24837"/>
                  <a:pt x="296476" y="24837"/>
                </a:cubicBezTo>
                <a:cubicBezTo>
                  <a:pt x="295993" y="24331"/>
                  <a:pt x="295993" y="23825"/>
                  <a:pt x="295510" y="23314"/>
                </a:cubicBezTo>
                <a:cubicBezTo>
                  <a:pt x="295510" y="23825"/>
                  <a:pt x="294544" y="23825"/>
                  <a:pt x="294544" y="24331"/>
                </a:cubicBezTo>
                <a:cubicBezTo>
                  <a:pt x="294544" y="24837"/>
                  <a:pt x="295027" y="25343"/>
                  <a:pt x="295510" y="25343"/>
                </a:cubicBezTo>
                <a:cubicBezTo>
                  <a:pt x="295510" y="25850"/>
                  <a:pt x="295993" y="26356"/>
                  <a:pt x="295993" y="26862"/>
                </a:cubicBezTo>
                <a:cubicBezTo>
                  <a:pt x="296476" y="26862"/>
                  <a:pt x="296959" y="27879"/>
                  <a:pt x="296959" y="27879"/>
                </a:cubicBezTo>
                <a:cubicBezTo>
                  <a:pt x="297442" y="27879"/>
                  <a:pt x="297924" y="26862"/>
                  <a:pt x="297924" y="26862"/>
                </a:cubicBezTo>
                <a:cubicBezTo>
                  <a:pt x="298407" y="26862"/>
                  <a:pt x="298407" y="27879"/>
                  <a:pt x="298890" y="27879"/>
                </a:cubicBezTo>
                <a:cubicBezTo>
                  <a:pt x="299373" y="27879"/>
                  <a:pt x="299856" y="27373"/>
                  <a:pt x="299856" y="27373"/>
                </a:cubicBezTo>
                <a:cubicBezTo>
                  <a:pt x="299856" y="26862"/>
                  <a:pt x="298890" y="26356"/>
                  <a:pt x="298890" y="25850"/>
                </a:cubicBezTo>
                <a:cubicBezTo>
                  <a:pt x="299373" y="25850"/>
                  <a:pt x="300339" y="25343"/>
                  <a:pt x="300339" y="25343"/>
                </a:cubicBezTo>
                <a:cubicBezTo>
                  <a:pt x="300339" y="24837"/>
                  <a:pt x="299373" y="23825"/>
                  <a:pt x="299373" y="23825"/>
                </a:cubicBezTo>
                <a:close/>
                <a:moveTo>
                  <a:pt x="303236" y="24331"/>
                </a:moveTo>
                <a:cubicBezTo>
                  <a:pt x="302753" y="24331"/>
                  <a:pt x="302753" y="23825"/>
                  <a:pt x="302270" y="23314"/>
                </a:cubicBezTo>
                <a:cubicBezTo>
                  <a:pt x="302270" y="23825"/>
                  <a:pt x="301304" y="23825"/>
                  <a:pt x="301304" y="24331"/>
                </a:cubicBezTo>
                <a:cubicBezTo>
                  <a:pt x="301304" y="24331"/>
                  <a:pt x="301787" y="25343"/>
                  <a:pt x="302270" y="25343"/>
                </a:cubicBezTo>
                <a:cubicBezTo>
                  <a:pt x="302270" y="25850"/>
                  <a:pt x="302753" y="26356"/>
                  <a:pt x="302753" y="26356"/>
                </a:cubicBezTo>
                <a:cubicBezTo>
                  <a:pt x="303236" y="26862"/>
                  <a:pt x="303719" y="27879"/>
                  <a:pt x="303719" y="27879"/>
                </a:cubicBezTo>
                <a:cubicBezTo>
                  <a:pt x="304202" y="27879"/>
                  <a:pt x="304684" y="26862"/>
                  <a:pt x="304684" y="26862"/>
                </a:cubicBezTo>
                <a:cubicBezTo>
                  <a:pt x="304202" y="25850"/>
                  <a:pt x="303719" y="25343"/>
                  <a:pt x="303236" y="24331"/>
                </a:cubicBezTo>
                <a:close/>
                <a:moveTo>
                  <a:pt x="318687" y="24837"/>
                </a:moveTo>
                <a:cubicBezTo>
                  <a:pt x="318687" y="24331"/>
                  <a:pt x="318204" y="23825"/>
                  <a:pt x="317721" y="23825"/>
                </a:cubicBezTo>
                <a:cubicBezTo>
                  <a:pt x="317721" y="23314"/>
                  <a:pt x="316756" y="24331"/>
                  <a:pt x="316756" y="24331"/>
                </a:cubicBezTo>
                <a:cubicBezTo>
                  <a:pt x="316273" y="24331"/>
                  <a:pt x="316273" y="23314"/>
                  <a:pt x="315790" y="23314"/>
                </a:cubicBezTo>
                <a:lnTo>
                  <a:pt x="315307" y="22302"/>
                </a:lnTo>
                <a:cubicBezTo>
                  <a:pt x="314824" y="22302"/>
                  <a:pt x="314341" y="22808"/>
                  <a:pt x="313859" y="22808"/>
                </a:cubicBezTo>
                <a:cubicBezTo>
                  <a:pt x="313859" y="23314"/>
                  <a:pt x="313376" y="23825"/>
                  <a:pt x="312893" y="23825"/>
                </a:cubicBezTo>
                <a:cubicBezTo>
                  <a:pt x="313376" y="24331"/>
                  <a:pt x="313376" y="24837"/>
                  <a:pt x="313859" y="24837"/>
                </a:cubicBezTo>
                <a:cubicBezTo>
                  <a:pt x="313859" y="25343"/>
                  <a:pt x="314341" y="25850"/>
                  <a:pt x="314824" y="26356"/>
                </a:cubicBezTo>
                <a:lnTo>
                  <a:pt x="315307" y="27373"/>
                </a:lnTo>
                <a:lnTo>
                  <a:pt x="316273" y="26356"/>
                </a:lnTo>
                <a:cubicBezTo>
                  <a:pt x="316756" y="26356"/>
                  <a:pt x="317239" y="25343"/>
                  <a:pt x="317721" y="25343"/>
                </a:cubicBezTo>
                <a:cubicBezTo>
                  <a:pt x="317721" y="25850"/>
                  <a:pt x="318204" y="26356"/>
                  <a:pt x="318204" y="26862"/>
                </a:cubicBezTo>
                <a:cubicBezTo>
                  <a:pt x="318687" y="26356"/>
                  <a:pt x="319653" y="26356"/>
                  <a:pt x="319653" y="25850"/>
                </a:cubicBezTo>
                <a:lnTo>
                  <a:pt x="318687" y="24837"/>
                </a:lnTo>
                <a:close/>
                <a:moveTo>
                  <a:pt x="336553" y="21290"/>
                </a:moveTo>
                <a:cubicBezTo>
                  <a:pt x="336070" y="20784"/>
                  <a:pt x="336070" y="20277"/>
                  <a:pt x="335587" y="19767"/>
                </a:cubicBezTo>
                <a:cubicBezTo>
                  <a:pt x="335587" y="19767"/>
                  <a:pt x="335104" y="20784"/>
                  <a:pt x="334621" y="20784"/>
                </a:cubicBezTo>
                <a:cubicBezTo>
                  <a:pt x="334621" y="21290"/>
                  <a:pt x="335587" y="21796"/>
                  <a:pt x="335587" y="21796"/>
                </a:cubicBezTo>
                <a:cubicBezTo>
                  <a:pt x="335587" y="22302"/>
                  <a:pt x="334621" y="22302"/>
                  <a:pt x="334138" y="22808"/>
                </a:cubicBezTo>
                <a:cubicBezTo>
                  <a:pt x="334621" y="23314"/>
                  <a:pt x="335104" y="23825"/>
                  <a:pt x="335104" y="23825"/>
                </a:cubicBezTo>
                <a:cubicBezTo>
                  <a:pt x="335104" y="24331"/>
                  <a:pt x="335587" y="24837"/>
                  <a:pt x="336070" y="25343"/>
                </a:cubicBezTo>
                <a:lnTo>
                  <a:pt x="337036" y="24331"/>
                </a:lnTo>
                <a:cubicBezTo>
                  <a:pt x="337036" y="23825"/>
                  <a:pt x="336070" y="23314"/>
                  <a:pt x="336070" y="23314"/>
                </a:cubicBezTo>
                <a:cubicBezTo>
                  <a:pt x="336553" y="22808"/>
                  <a:pt x="337518" y="22302"/>
                  <a:pt x="337518" y="22302"/>
                </a:cubicBezTo>
                <a:cubicBezTo>
                  <a:pt x="337518" y="21796"/>
                  <a:pt x="336553" y="21290"/>
                  <a:pt x="336553" y="21290"/>
                </a:cubicBezTo>
                <a:close/>
                <a:moveTo>
                  <a:pt x="347658" y="24837"/>
                </a:moveTo>
                <a:cubicBezTo>
                  <a:pt x="347176" y="23825"/>
                  <a:pt x="346693" y="23314"/>
                  <a:pt x="346210" y="22302"/>
                </a:cubicBezTo>
                <a:cubicBezTo>
                  <a:pt x="345727" y="22808"/>
                  <a:pt x="344761" y="22808"/>
                  <a:pt x="344761" y="23314"/>
                </a:cubicBezTo>
                <a:cubicBezTo>
                  <a:pt x="344761" y="23825"/>
                  <a:pt x="345727" y="24331"/>
                  <a:pt x="345727" y="24331"/>
                </a:cubicBezTo>
                <a:cubicBezTo>
                  <a:pt x="345727" y="24837"/>
                  <a:pt x="346693" y="25343"/>
                  <a:pt x="346693" y="25850"/>
                </a:cubicBezTo>
                <a:cubicBezTo>
                  <a:pt x="346693" y="25850"/>
                  <a:pt x="345244" y="26356"/>
                  <a:pt x="345727" y="26356"/>
                </a:cubicBezTo>
                <a:cubicBezTo>
                  <a:pt x="345727" y="26862"/>
                  <a:pt x="346210" y="27373"/>
                  <a:pt x="346210" y="27373"/>
                </a:cubicBezTo>
                <a:cubicBezTo>
                  <a:pt x="347176" y="26862"/>
                  <a:pt x="347658" y="26356"/>
                  <a:pt x="348624" y="25850"/>
                </a:cubicBezTo>
                <a:cubicBezTo>
                  <a:pt x="348141" y="25343"/>
                  <a:pt x="348141" y="25343"/>
                  <a:pt x="347658" y="24837"/>
                </a:cubicBezTo>
                <a:close/>
                <a:moveTo>
                  <a:pt x="360213" y="18248"/>
                </a:moveTo>
                <a:cubicBezTo>
                  <a:pt x="359730" y="18248"/>
                  <a:pt x="359730" y="17236"/>
                  <a:pt x="359247" y="17236"/>
                </a:cubicBezTo>
                <a:cubicBezTo>
                  <a:pt x="358764" y="17236"/>
                  <a:pt x="358282" y="18248"/>
                  <a:pt x="358282" y="18248"/>
                </a:cubicBezTo>
                <a:cubicBezTo>
                  <a:pt x="357799" y="17742"/>
                  <a:pt x="357799" y="17236"/>
                  <a:pt x="357316" y="16725"/>
                </a:cubicBezTo>
                <a:cubicBezTo>
                  <a:pt x="356833" y="16725"/>
                  <a:pt x="356833" y="15713"/>
                  <a:pt x="356350" y="15713"/>
                </a:cubicBezTo>
                <a:cubicBezTo>
                  <a:pt x="356350" y="15713"/>
                  <a:pt x="355867" y="16725"/>
                  <a:pt x="355384" y="16725"/>
                </a:cubicBezTo>
                <a:cubicBezTo>
                  <a:pt x="354901" y="16725"/>
                  <a:pt x="354901" y="17236"/>
                  <a:pt x="354419" y="17742"/>
                </a:cubicBezTo>
                <a:cubicBezTo>
                  <a:pt x="354901" y="17742"/>
                  <a:pt x="354901" y="18754"/>
                  <a:pt x="355384" y="18754"/>
                </a:cubicBezTo>
                <a:cubicBezTo>
                  <a:pt x="355384" y="18754"/>
                  <a:pt x="355867" y="17742"/>
                  <a:pt x="356350" y="17742"/>
                </a:cubicBezTo>
                <a:cubicBezTo>
                  <a:pt x="356833" y="17742"/>
                  <a:pt x="356833" y="18754"/>
                  <a:pt x="357316" y="18754"/>
                </a:cubicBezTo>
                <a:cubicBezTo>
                  <a:pt x="357316" y="19261"/>
                  <a:pt x="357799" y="20277"/>
                  <a:pt x="357799" y="20277"/>
                </a:cubicBezTo>
                <a:cubicBezTo>
                  <a:pt x="358282" y="20277"/>
                  <a:pt x="358764" y="19261"/>
                  <a:pt x="359247" y="19261"/>
                </a:cubicBezTo>
                <a:lnTo>
                  <a:pt x="359730" y="20277"/>
                </a:lnTo>
                <a:cubicBezTo>
                  <a:pt x="359730" y="20277"/>
                  <a:pt x="360696" y="19767"/>
                  <a:pt x="360696" y="19261"/>
                </a:cubicBezTo>
                <a:cubicBezTo>
                  <a:pt x="361179" y="19261"/>
                  <a:pt x="360213" y="18754"/>
                  <a:pt x="360213" y="18248"/>
                </a:cubicBezTo>
                <a:close/>
                <a:moveTo>
                  <a:pt x="362627" y="21796"/>
                </a:moveTo>
                <a:cubicBezTo>
                  <a:pt x="362627" y="21796"/>
                  <a:pt x="361662" y="22302"/>
                  <a:pt x="361662" y="22808"/>
                </a:cubicBezTo>
                <a:cubicBezTo>
                  <a:pt x="361179" y="22808"/>
                  <a:pt x="360213" y="23314"/>
                  <a:pt x="360213" y="23314"/>
                </a:cubicBezTo>
                <a:cubicBezTo>
                  <a:pt x="360213" y="23825"/>
                  <a:pt x="361179" y="24331"/>
                  <a:pt x="361179" y="24837"/>
                </a:cubicBezTo>
                <a:cubicBezTo>
                  <a:pt x="361662" y="24837"/>
                  <a:pt x="361662" y="25850"/>
                  <a:pt x="362144" y="25850"/>
                </a:cubicBezTo>
                <a:lnTo>
                  <a:pt x="363110" y="24837"/>
                </a:lnTo>
                <a:lnTo>
                  <a:pt x="362144" y="23825"/>
                </a:lnTo>
                <a:cubicBezTo>
                  <a:pt x="362144" y="23314"/>
                  <a:pt x="363110" y="23314"/>
                  <a:pt x="363593" y="22808"/>
                </a:cubicBezTo>
                <a:cubicBezTo>
                  <a:pt x="363110" y="22808"/>
                  <a:pt x="363110" y="21796"/>
                  <a:pt x="362627" y="21796"/>
                </a:cubicBezTo>
                <a:close/>
                <a:moveTo>
                  <a:pt x="370353" y="22808"/>
                </a:moveTo>
                <a:cubicBezTo>
                  <a:pt x="369870" y="22808"/>
                  <a:pt x="369387" y="21796"/>
                  <a:pt x="369387" y="21796"/>
                </a:cubicBezTo>
                <a:lnTo>
                  <a:pt x="368422" y="22808"/>
                </a:lnTo>
                <a:cubicBezTo>
                  <a:pt x="367939" y="22302"/>
                  <a:pt x="367456" y="21796"/>
                  <a:pt x="367456" y="21290"/>
                </a:cubicBezTo>
                <a:lnTo>
                  <a:pt x="368422" y="20784"/>
                </a:lnTo>
                <a:cubicBezTo>
                  <a:pt x="368422" y="20277"/>
                  <a:pt x="367939" y="19767"/>
                  <a:pt x="367456" y="19261"/>
                </a:cubicBezTo>
                <a:cubicBezTo>
                  <a:pt x="367456" y="19261"/>
                  <a:pt x="366973" y="18754"/>
                  <a:pt x="366973" y="18248"/>
                </a:cubicBezTo>
                <a:lnTo>
                  <a:pt x="366007" y="17236"/>
                </a:lnTo>
                <a:cubicBezTo>
                  <a:pt x="365525" y="17236"/>
                  <a:pt x="365525" y="17742"/>
                  <a:pt x="365042" y="18248"/>
                </a:cubicBezTo>
                <a:cubicBezTo>
                  <a:pt x="365042" y="18248"/>
                  <a:pt x="365525" y="18754"/>
                  <a:pt x="366007" y="19261"/>
                </a:cubicBezTo>
                <a:lnTo>
                  <a:pt x="366490" y="20277"/>
                </a:lnTo>
                <a:cubicBezTo>
                  <a:pt x="366973" y="20784"/>
                  <a:pt x="367456" y="21290"/>
                  <a:pt x="367456" y="21290"/>
                </a:cubicBezTo>
                <a:cubicBezTo>
                  <a:pt x="367456" y="21796"/>
                  <a:pt x="366490" y="22302"/>
                  <a:pt x="366490" y="22302"/>
                </a:cubicBezTo>
                <a:cubicBezTo>
                  <a:pt x="366490" y="22808"/>
                  <a:pt x="366973" y="23314"/>
                  <a:pt x="366973" y="23314"/>
                </a:cubicBezTo>
                <a:cubicBezTo>
                  <a:pt x="367456" y="23825"/>
                  <a:pt x="366007" y="24331"/>
                  <a:pt x="366007" y="24331"/>
                </a:cubicBezTo>
                <a:lnTo>
                  <a:pt x="366973" y="25343"/>
                </a:lnTo>
                <a:lnTo>
                  <a:pt x="367939" y="24331"/>
                </a:lnTo>
                <a:cubicBezTo>
                  <a:pt x="368422" y="24837"/>
                  <a:pt x="368422" y="25343"/>
                  <a:pt x="368905" y="25850"/>
                </a:cubicBezTo>
                <a:cubicBezTo>
                  <a:pt x="369387" y="25343"/>
                  <a:pt x="370353" y="24331"/>
                  <a:pt x="370836" y="23825"/>
                </a:cubicBezTo>
                <a:cubicBezTo>
                  <a:pt x="370836" y="23825"/>
                  <a:pt x="370353" y="23314"/>
                  <a:pt x="370353" y="22808"/>
                </a:cubicBezTo>
                <a:close/>
                <a:moveTo>
                  <a:pt x="374216" y="28385"/>
                </a:moveTo>
                <a:cubicBezTo>
                  <a:pt x="374216" y="28385"/>
                  <a:pt x="373733" y="27373"/>
                  <a:pt x="373250" y="27373"/>
                </a:cubicBezTo>
                <a:lnTo>
                  <a:pt x="372768" y="26356"/>
                </a:lnTo>
                <a:cubicBezTo>
                  <a:pt x="372285" y="26356"/>
                  <a:pt x="371802" y="26862"/>
                  <a:pt x="371319" y="26862"/>
                </a:cubicBezTo>
                <a:cubicBezTo>
                  <a:pt x="372285" y="27879"/>
                  <a:pt x="372768" y="28385"/>
                  <a:pt x="373250" y="29397"/>
                </a:cubicBezTo>
                <a:cubicBezTo>
                  <a:pt x="373250" y="29908"/>
                  <a:pt x="373733" y="30414"/>
                  <a:pt x="374216" y="30414"/>
                </a:cubicBezTo>
                <a:lnTo>
                  <a:pt x="374699" y="31426"/>
                </a:lnTo>
                <a:cubicBezTo>
                  <a:pt x="375182" y="31426"/>
                  <a:pt x="375665" y="30920"/>
                  <a:pt x="376148" y="30920"/>
                </a:cubicBezTo>
                <a:cubicBezTo>
                  <a:pt x="375182" y="29908"/>
                  <a:pt x="374699" y="29397"/>
                  <a:pt x="374216" y="28385"/>
                </a:cubicBezTo>
                <a:close/>
                <a:moveTo>
                  <a:pt x="380976" y="23314"/>
                </a:moveTo>
                <a:cubicBezTo>
                  <a:pt x="380493" y="22808"/>
                  <a:pt x="380011" y="22302"/>
                  <a:pt x="380011" y="22302"/>
                </a:cubicBezTo>
                <a:cubicBezTo>
                  <a:pt x="380011" y="21796"/>
                  <a:pt x="380976" y="21290"/>
                  <a:pt x="380976" y="21290"/>
                </a:cubicBezTo>
                <a:cubicBezTo>
                  <a:pt x="380976" y="20784"/>
                  <a:pt x="380011" y="20277"/>
                  <a:pt x="380011" y="20277"/>
                </a:cubicBezTo>
                <a:cubicBezTo>
                  <a:pt x="380011" y="19767"/>
                  <a:pt x="379528" y="19261"/>
                  <a:pt x="379528" y="19261"/>
                </a:cubicBezTo>
                <a:cubicBezTo>
                  <a:pt x="379045" y="19261"/>
                  <a:pt x="378079" y="19767"/>
                  <a:pt x="378079" y="19767"/>
                </a:cubicBezTo>
                <a:cubicBezTo>
                  <a:pt x="378079" y="20277"/>
                  <a:pt x="379045" y="20784"/>
                  <a:pt x="379045" y="21290"/>
                </a:cubicBezTo>
                <a:cubicBezTo>
                  <a:pt x="379528" y="21290"/>
                  <a:pt x="379528" y="21796"/>
                  <a:pt x="380011" y="22302"/>
                </a:cubicBezTo>
                <a:cubicBezTo>
                  <a:pt x="379528" y="22302"/>
                  <a:pt x="379045" y="22808"/>
                  <a:pt x="379045" y="22808"/>
                </a:cubicBezTo>
                <a:cubicBezTo>
                  <a:pt x="378562" y="23314"/>
                  <a:pt x="378079" y="23825"/>
                  <a:pt x="377596" y="23825"/>
                </a:cubicBezTo>
                <a:lnTo>
                  <a:pt x="377113" y="22808"/>
                </a:lnTo>
                <a:cubicBezTo>
                  <a:pt x="376631" y="22808"/>
                  <a:pt x="375665" y="23314"/>
                  <a:pt x="375665" y="23825"/>
                </a:cubicBezTo>
                <a:cubicBezTo>
                  <a:pt x="375665" y="23825"/>
                  <a:pt x="376631" y="24331"/>
                  <a:pt x="376631" y="24837"/>
                </a:cubicBezTo>
                <a:cubicBezTo>
                  <a:pt x="377113" y="24837"/>
                  <a:pt x="377113" y="25850"/>
                  <a:pt x="377596" y="25850"/>
                </a:cubicBezTo>
                <a:lnTo>
                  <a:pt x="378562" y="24837"/>
                </a:lnTo>
                <a:cubicBezTo>
                  <a:pt x="378562" y="25343"/>
                  <a:pt x="379045" y="26356"/>
                  <a:pt x="379528" y="26356"/>
                </a:cubicBezTo>
                <a:cubicBezTo>
                  <a:pt x="379528" y="25850"/>
                  <a:pt x="380011" y="25343"/>
                  <a:pt x="380493" y="25343"/>
                </a:cubicBezTo>
                <a:cubicBezTo>
                  <a:pt x="380493" y="25343"/>
                  <a:pt x="381459" y="24837"/>
                  <a:pt x="381459" y="24331"/>
                </a:cubicBezTo>
                <a:lnTo>
                  <a:pt x="380976" y="23314"/>
                </a:lnTo>
                <a:close/>
                <a:moveTo>
                  <a:pt x="394979" y="26356"/>
                </a:moveTo>
                <a:lnTo>
                  <a:pt x="394013" y="25343"/>
                </a:lnTo>
                <a:cubicBezTo>
                  <a:pt x="394013" y="25343"/>
                  <a:pt x="393048" y="26356"/>
                  <a:pt x="393048" y="25850"/>
                </a:cubicBezTo>
                <a:cubicBezTo>
                  <a:pt x="392565" y="25850"/>
                  <a:pt x="392565" y="24837"/>
                  <a:pt x="392082" y="24837"/>
                </a:cubicBezTo>
                <a:lnTo>
                  <a:pt x="391116" y="25850"/>
                </a:lnTo>
                <a:cubicBezTo>
                  <a:pt x="390633" y="25850"/>
                  <a:pt x="390633" y="24837"/>
                  <a:pt x="390150" y="24837"/>
                </a:cubicBezTo>
                <a:cubicBezTo>
                  <a:pt x="390150" y="24331"/>
                  <a:pt x="389668" y="23825"/>
                  <a:pt x="389185" y="23314"/>
                </a:cubicBezTo>
                <a:cubicBezTo>
                  <a:pt x="389185" y="23314"/>
                  <a:pt x="388702" y="22808"/>
                  <a:pt x="388702" y="22302"/>
                </a:cubicBezTo>
                <a:cubicBezTo>
                  <a:pt x="388702" y="22302"/>
                  <a:pt x="389668" y="21796"/>
                  <a:pt x="389668" y="21290"/>
                </a:cubicBezTo>
                <a:cubicBezTo>
                  <a:pt x="389668" y="21290"/>
                  <a:pt x="388702" y="20784"/>
                  <a:pt x="388702" y="20277"/>
                </a:cubicBezTo>
                <a:lnTo>
                  <a:pt x="388219" y="19261"/>
                </a:lnTo>
                <a:lnTo>
                  <a:pt x="386770" y="20277"/>
                </a:lnTo>
                <a:cubicBezTo>
                  <a:pt x="386770" y="20277"/>
                  <a:pt x="387736" y="20784"/>
                  <a:pt x="387736" y="21290"/>
                </a:cubicBezTo>
                <a:cubicBezTo>
                  <a:pt x="387253" y="21290"/>
                  <a:pt x="387253" y="21796"/>
                  <a:pt x="386770" y="22302"/>
                </a:cubicBezTo>
                <a:lnTo>
                  <a:pt x="385805" y="22808"/>
                </a:lnTo>
                <a:cubicBezTo>
                  <a:pt x="385805" y="23314"/>
                  <a:pt x="386288" y="24331"/>
                  <a:pt x="386288" y="24331"/>
                </a:cubicBezTo>
                <a:cubicBezTo>
                  <a:pt x="386770" y="24331"/>
                  <a:pt x="387253" y="23314"/>
                  <a:pt x="387736" y="23314"/>
                </a:cubicBezTo>
                <a:lnTo>
                  <a:pt x="388219" y="24331"/>
                </a:lnTo>
                <a:cubicBezTo>
                  <a:pt x="388702" y="24837"/>
                  <a:pt x="388702" y="25343"/>
                  <a:pt x="389185" y="25343"/>
                </a:cubicBezTo>
                <a:cubicBezTo>
                  <a:pt x="389185" y="25850"/>
                  <a:pt x="389668" y="26356"/>
                  <a:pt x="390150" y="26862"/>
                </a:cubicBezTo>
                <a:lnTo>
                  <a:pt x="390633" y="27879"/>
                </a:lnTo>
                <a:cubicBezTo>
                  <a:pt x="391116" y="27879"/>
                  <a:pt x="391599" y="26862"/>
                  <a:pt x="392082" y="26862"/>
                </a:cubicBezTo>
                <a:lnTo>
                  <a:pt x="392565" y="27879"/>
                </a:lnTo>
                <a:cubicBezTo>
                  <a:pt x="393048" y="27879"/>
                  <a:pt x="393530" y="27373"/>
                  <a:pt x="394013" y="27373"/>
                </a:cubicBezTo>
                <a:lnTo>
                  <a:pt x="394496" y="28385"/>
                </a:lnTo>
                <a:cubicBezTo>
                  <a:pt x="394496" y="27879"/>
                  <a:pt x="395462" y="27879"/>
                  <a:pt x="395462" y="27373"/>
                </a:cubicBezTo>
                <a:cubicBezTo>
                  <a:pt x="395945" y="27373"/>
                  <a:pt x="394979" y="26356"/>
                  <a:pt x="394979" y="26356"/>
                </a:cubicBezTo>
                <a:close/>
                <a:moveTo>
                  <a:pt x="411396" y="11153"/>
                </a:moveTo>
                <a:lnTo>
                  <a:pt x="410430" y="10136"/>
                </a:lnTo>
                <a:lnTo>
                  <a:pt x="409465" y="11153"/>
                </a:lnTo>
                <a:cubicBezTo>
                  <a:pt x="408982" y="11153"/>
                  <a:pt x="408499" y="11659"/>
                  <a:pt x="408499" y="12166"/>
                </a:cubicBezTo>
                <a:lnTo>
                  <a:pt x="408982" y="13178"/>
                </a:lnTo>
                <a:cubicBezTo>
                  <a:pt x="409465" y="13178"/>
                  <a:pt x="409947" y="14190"/>
                  <a:pt x="409947" y="14190"/>
                </a:cubicBezTo>
                <a:cubicBezTo>
                  <a:pt x="409947" y="14190"/>
                  <a:pt x="410913" y="13684"/>
                  <a:pt x="410913" y="13178"/>
                </a:cubicBezTo>
                <a:cubicBezTo>
                  <a:pt x="411396" y="13178"/>
                  <a:pt x="411879" y="12672"/>
                  <a:pt x="411879" y="12672"/>
                </a:cubicBezTo>
                <a:cubicBezTo>
                  <a:pt x="411879" y="12166"/>
                  <a:pt x="411396" y="11659"/>
                  <a:pt x="411396" y="11153"/>
                </a:cubicBezTo>
                <a:close/>
                <a:moveTo>
                  <a:pt x="423467" y="23314"/>
                </a:moveTo>
                <a:cubicBezTo>
                  <a:pt x="423467" y="23825"/>
                  <a:pt x="423950" y="23825"/>
                  <a:pt x="423950" y="24331"/>
                </a:cubicBezTo>
                <a:cubicBezTo>
                  <a:pt x="423950" y="24837"/>
                  <a:pt x="422985" y="24837"/>
                  <a:pt x="422985" y="25343"/>
                </a:cubicBezTo>
                <a:lnTo>
                  <a:pt x="423950" y="26356"/>
                </a:lnTo>
                <a:cubicBezTo>
                  <a:pt x="423950" y="26356"/>
                  <a:pt x="424433" y="27373"/>
                  <a:pt x="424916" y="27373"/>
                </a:cubicBezTo>
                <a:cubicBezTo>
                  <a:pt x="424916" y="27373"/>
                  <a:pt x="425399" y="26862"/>
                  <a:pt x="425882" y="26356"/>
                </a:cubicBezTo>
                <a:cubicBezTo>
                  <a:pt x="425882" y="26356"/>
                  <a:pt x="424916" y="25850"/>
                  <a:pt x="424916" y="25343"/>
                </a:cubicBezTo>
                <a:lnTo>
                  <a:pt x="425882" y="24837"/>
                </a:lnTo>
                <a:cubicBezTo>
                  <a:pt x="426365" y="24331"/>
                  <a:pt x="426847" y="23825"/>
                  <a:pt x="427330" y="23825"/>
                </a:cubicBezTo>
                <a:cubicBezTo>
                  <a:pt x="426847" y="23314"/>
                  <a:pt x="426365" y="22808"/>
                  <a:pt x="426365" y="22808"/>
                </a:cubicBezTo>
                <a:cubicBezTo>
                  <a:pt x="425882" y="22302"/>
                  <a:pt x="425882" y="21796"/>
                  <a:pt x="425399" y="21290"/>
                </a:cubicBezTo>
                <a:cubicBezTo>
                  <a:pt x="424916" y="21796"/>
                  <a:pt x="424916" y="22302"/>
                  <a:pt x="424433" y="22302"/>
                </a:cubicBezTo>
                <a:cubicBezTo>
                  <a:pt x="424433" y="22302"/>
                  <a:pt x="423467" y="22808"/>
                  <a:pt x="423467" y="23314"/>
                </a:cubicBezTo>
                <a:close/>
                <a:moveTo>
                  <a:pt x="427330" y="14701"/>
                </a:moveTo>
                <a:cubicBezTo>
                  <a:pt x="426847" y="14701"/>
                  <a:pt x="426847" y="13684"/>
                  <a:pt x="426365" y="13684"/>
                </a:cubicBezTo>
                <a:lnTo>
                  <a:pt x="425399" y="14190"/>
                </a:lnTo>
                <a:cubicBezTo>
                  <a:pt x="425399" y="14701"/>
                  <a:pt x="424433" y="15207"/>
                  <a:pt x="424433" y="15207"/>
                </a:cubicBezTo>
                <a:cubicBezTo>
                  <a:pt x="424433" y="15713"/>
                  <a:pt x="424916" y="16219"/>
                  <a:pt x="425399" y="16219"/>
                </a:cubicBezTo>
                <a:cubicBezTo>
                  <a:pt x="424916" y="16725"/>
                  <a:pt x="423950" y="16725"/>
                  <a:pt x="423950" y="17236"/>
                </a:cubicBezTo>
                <a:lnTo>
                  <a:pt x="424916" y="18248"/>
                </a:lnTo>
                <a:cubicBezTo>
                  <a:pt x="424916" y="18248"/>
                  <a:pt x="425882" y="17236"/>
                  <a:pt x="425882" y="17742"/>
                </a:cubicBezTo>
                <a:cubicBezTo>
                  <a:pt x="426365" y="17742"/>
                  <a:pt x="426365" y="18754"/>
                  <a:pt x="426847" y="18754"/>
                </a:cubicBezTo>
                <a:cubicBezTo>
                  <a:pt x="426847" y="18248"/>
                  <a:pt x="427813" y="18248"/>
                  <a:pt x="427813" y="17742"/>
                </a:cubicBezTo>
                <a:cubicBezTo>
                  <a:pt x="427813" y="17236"/>
                  <a:pt x="426847" y="16725"/>
                  <a:pt x="426847" y="16725"/>
                </a:cubicBezTo>
                <a:cubicBezTo>
                  <a:pt x="426847" y="16219"/>
                  <a:pt x="426365" y="15713"/>
                  <a:pt x="426365" y="15713"/>
                </a:cubicBezTo>
                <a:cubicBezTo>
                  <a:pt x="426365" y="15207"/>
                  <a:pt x="427330" y="15207"/>
                  <a:pt x="427330" y="14701"/>
                </a:cubicBezTo>
                <a:close/>
                <a:moveTo>
                  <a:pt x="435539" y="18754"/>
                </a:moveTo>
                <a:cubicBezTo>
                  <a:pt x="435056" y="18754"/>
                  <a:pt x="435056" y="17742"/>
                  <a:pt x="434573" y="17742"/>
                </a:cubicBezTo>
                <a:lnTo>
                  <a:pt x="433608" y="18754"/>
                </a:lnTo>
                <a:cubicBezTo>
                  <a:pt x="433608" y="18646"/>
                  <a:pt x="433563" y="18607"/>
                  <a:pt x="433494" y="18612"/>
                </a:cubicBezTo>
                <a:cubicBezTo>
                  <a:pt x="433122" y="18080"/>
                  <a:pt x="433083" y="17236"/>
                  <a:pt x="432642" y="17236"/>
                </a:cubicBezTo>
                <a:lnTo>
                  <a:pt x="431676" y="18248"/>
                </a:lnTo>
                <a:lnTo>
                  <a:pt x="432642" y="19261"/>
                </a:lnTo>
                <a:cubicBezTo>
                  <a:pt x="432642" y="19261"/>
                  <a:pt x="433238" y="18638"/>
                  <a:pt x="433494" y="18612"/>
                </a:cubicBezTo>
                <a:cubicBezTo>
                  <a:pt x="433529" y="18664"/>
                  <a:pt x="433566" y="18711"/>
                  <a:pt x="433608" y="18754"/>
                </a:cubicBezTo>
                <a:cubicBezTo>
                  <a:pt x="434090" y="18754"/>
                  <a:pt x="434090" y="19261"/>
                  <a:pt x="434573" y="19767"/>
                </a:cubicBezTo>
                <a:lnTo>
                  <a:pt x="435056" y="20784"/>
                </a:lnTo>
                <a:cubicBezTo>
                  <a:pt x="435539" y="20784"/>
                  <a:pt x="436505" y="19767"/>
                  <a:pt x="436505" y="19767"/>
                </a:cubicBezTo>
                <a:cubicBezTo>
                  <a:pt x="436505" y="19767"/>
                  <a:pt x="435539" y="19261"/>
                  <a:pt x="435539" y="18754"/>
                </a:cubicBezTo>
                <a:close/>
                <a:moveTo>
                  <a:pt x="437953" y="22302"/>
                </a:moveTo>
                <a:cubicBezTo>
                  <a:pt x="437470" y="22302"/>
                  <a:pt x="436988" y="23314"/>
                  <a:pt x="436988" y="23314"/>
                </a:cubicBezTo>
                <a:cubicBezTo>
                  <a:pt x="436505" y="22808"/>
                  <a:pt x="436505" y="22302"/>
                  <a:pt x="436022" y="21796"/>
                </a:cubicBezTo>
                <a:cubicBezTo>
                  <a:pt x="435539" y="22302"/>
                  <a:pt x="434573" y="23314"/>
                  <a:pt x="434090" y="23825"/>
                </a:cubicBezTo>
                <a:cubicBezTo>
                  <a:pt x="434090" y="23825"/>
                  <a:pt x="434573" y="24331"/>
                  <a:pt x="434573" y="24837"/>
                </a:cubicBezTo>
                <a:cubicBezTo>
                  <a:pt x="435056" y="25343"/>
                  <a:pt x="436022" y="26356"/>
                  <a:pt x="436505" y="26862"/>
                </a:cubicBezTo>
                <a:cubicBezTo>
                  <a:pt x="436988" y="26356"/>
                  <a:pt x="437953" y="25850"/>
                  <a:pt x="438436" y="25343"/>
                </a:cubicBezTo>
                <a:cubicBezTo>
                  <a:pt x="438436" y="24837"/>
                  <a:pt x="437470" y="24331"/>
                  <a:pt x="437470" y="24331"/>
                </a:cubicBezTo>
                <a:cubicBezTo>
                  <a:pt x="437953" y="23825"/>
                  <a:pt x="438919" y="23825"/>
                  <a:pt x="438919" y="23314"/>
                </a:cubicBezTo>
                <a:cubicBezTo>
                  <a:pt x="438919" y="22808"/>
                  <a:pt x="437953" y="22808"/>
                  <a:pt x="437953" y="22302"/>
                </a:cubicBezTo>
                <a:close/>
                <a:moveTo>
                  <a:pt x="461131" y="21290"/>
                </a:moveTo>
                <a:lnTo>
                  <a:pt x="460165" y="22302"/>
                </a:lnTo>
                <a:cubicBezTo>
                  <a:pt x="459682" y="22808"/>
                  <a:pt x="459682" y="22808"/>
                  <a:pt x="459199" y="23314"/>
                </a:cubicBezTo>
                <a:cubicBezTo>
                  <a:pt x="458717" y="22808"/>
                  <a:pt x="458717" y="22302"/>
                  <a:pt x="458234" y="21796"/>
                </a:cubicBezTo>
                <a:cubicBezTo>
                  <a:pt x="458234" y="22302"/>
                  <a:pt x="457268" y="22808"/>
                  <a:pt x="457268" y="22808"/>
                </a:cubicBezTo>
                <a:cubicBezTo>
                  <a:pt x="457268" y="23314"/>
                  <a:pt x="457751" y="23825"/>
                  <a:pt x="458234" y="23825"/>
                </a:cubicBezTo>
                <a:cubicBezTo>
                  <a:pt x="458234" y="24331"/>
                  <a:pt x="458717" y="25343"/>
                  <a:pt x="458717" y="25343"/>
                </a:cubicBezTo>
                <a:cubicBezTo>
                  <a:pt x="459199" y="25343"/>
                  <a:pt x="459682" y="24331"/>
                  <a:pt x="460165" y="24331"/>
                </a:cubicBezTo>
                <a:cubicBezTo>
                  <a:pt x="460165" y="24837"/>
                  <a:pt x="460648" y="24837"/>
                  <a:pt x="460648" y="25343"/>
                </a:cubicBezTo>
                <a:cubicBezTo>
                  <a:pt x="461131" y="25850"/>
                  <a:pt x="461131" y="26356"/>
                  <a:pt x="461614" y="26356"/>
                </a:cubicBezTo>
                <a:cubicBezTo>
                  <a:pt x="462097" y="26862"/>
                  <a:pt x="462097" y="27373"/>
                  <a:pt x="462579" y="27879"/>
                </a:cubicBezTo>
                <a:cubicBezTo>
                  <a:pt x="462579" y="27373"/>
                  <a:pt x="463545" y="27373"/>
                  <a:pt x="463545" y="26862"/>
                </a:cubicBezTo>
                <a:lnTo>
                  <a:pt x="462579" y="25850"/>
                </a:lnTo>
                <a:cubicBezTo>
                  <a:pt x="462579" y="25343"/>
                  <a:pt x="462097" y="24837"/>
                  <a:pt x="461614" y="24331"/>
                </a:cubicBezTo>
                <a:cubicBezTo>
                  <a:pt x="461614" y="24331"/>
                  <a:pt x="461131" y="23825"/>
                  <a:pt x="461131" y="23314"/>
                </a:cubicBezTo>
                <a:lnTo>
                  <a:pt x="462097" y="22808"/>
                </a:lnTo>
                <a:cubicBezTo>
                  <a:pt x="462097" y="22302"/>
                  <a:pt x="461614" y="21290"/>
                  <a:pt x="461131" y="21290"/>
                </a:cubicBezTo>
                <a:close/>
                <a:moveTo>
                  <a:pt x="464028" y="13684"/>
                </a:moveTo>
                <a:cubicBezTo>
                  <a:pt x="464028" y="13178"/>
                  <a:pt x="463545" y="13178"/>
                  <a:pt x="463545" y="12672"/>
                </a:cubicBezTo>
                <a:cubicBezTo>
                  <a:pt x="463062" y="12672"/>
                  <a:pt x="462097" y="13178"/>
                  <a:pt x="462097" y="13684"/>
                </a:cubicBezTo>
                <a:cubicBezTo>
                  <a:pt x="462097" y="13684"/>
                  <a:pt x="463062" y="14190"/>
                  <a:pt x="463062" y="14701"/>
                </a:cubicBezTo>
                <a:cubicBezTo>
                  <a:pt x="463545" y="14701"/>
                  <a:pt x="463545" y="15713"/>
                  <a:pt x="464028" y="15713"/>
                </a:cubicBezTo>
                <a:cubicBezTo>
                  <a:pt x="464028" y="15713"/>
                  <a:pt x="464511" y="16725"/>
                  <a:pt x="464994" y="16725"/>
                </a:cubicBezTo>
                <a:cubicBezTo>
                  <a:pt x="464994" y="16725"/>
                  <a:pt x="465477" y="16219"/>
                  <a:pt x="465960" y="16219"/>
                </a:cubicBezTo>
                <a:cubicBezTo>
                  <a:pt x="465477" y="15207"/>
                  <a:pt x="464511" y="14701"/>
                  <a:pt x="464028" y="13684"/>
                </a:cubicBezTo>
                <a:close/>
                <a:moveTo>
                  <a:pt x="474168" y="18248"/>
                </a:moveTo>
                <a:cubicBezTo>
                  <a:pt x="474168" y="17742"/>
                  <a:pt x="473685" y="17236"/>
                  <a:pt x="473202" y="17236"/>
                </a:cubicBezTo>
                <a:cubicBezTo>
                  <a:pt x="473202" y="16725"/>
                  <a:pt x="472720" y="16219"/>
                  <a:pt x="472720" y="15713"/>
                </a:cubicBezTo>
                <a:lnTo>
                  <a:pt x="473685" y="15207"/>
                </a:lnTo>
                <a:cubicBezTo>
                  <a:pt x="473685" y="14701"/>
                  <a:pt x="473202" y="14190"/>
                  <a:pt x="472720" y="14190"/>
                </a:cubicBezTo>
                <a:cubicBezTo>
                  <a:pt x="472720" y="13684"/>
                  <a:pt x="471754" y="14701"/>
                  <a:pt x="471754" y="14701"/>
                </a:cubicBezTo>
                <a:cubicBezTo>
                  <a:pt x="471271" y="14701"/>
                  <a:pt x="471271" y="14190"/>
                  <a:pt x="470788" y="13684"/>
                </a:cubicBezTo>
                <a:cubicBezTo>
                  <a:pt x="470788" y="13178"/>
                  <a:pt x="470305" y="12672"/>
                  <a:pt x="470305" y="12672"/>
                </a:cubicBezTo>
                <a:cubicBezTo>
                  <a:pt x="469822" y="12672"/>
                  <a:pt x="469340" y="13178"/>
                  <a:pt x="468857" y="13178"/>
                </a:cubicBezTo>
                <a:cubicBezTo>
                  <a:pt x="468857" y="13178"/>
                  <a:pt x="468374" y="12672"/>
                  <a:pt x="468374" y="12166"/>
                </a:cubicBezTo>
                <a:cubicBezTo>
                  <a:pt x="468374" y="12672"/>
                  <a:pt x="467408" y="12672"/>
                  <a:pt x="467408" y="13178"/>
                </a:cubicBezTo>
                <a:cubicBezTo>
                  <a:pt x="466925" y="13178"/>
                  <a:pt x="467891" y="14190"/>
                  <a:pt x="467891" y="14190"/>
                </a:cubicBezTo>
                <a:cubicBezTo>
                  <a:pt x="468374" y="14701"/>
                  <a:pt x="468374" y="15207"/>
                  <a:pt x="468857" y="15207"/>
                </a:cubicBezTo>
                <a:cubicBezTo>
                  <a:pt x="468857" y="15713"/>
                  <a:pt x="469340" y="16725"/>
                  <a:pt x="469822" y="16725"/>
                </a:cubicBezTo>
                <a:cubicBezTo>
                  <a:pt x="469822" y="16725"/>
                  <a:pt x="470305" y="15713"/>
                  <a:pt x="470788" y="15713"/>
                </a:cubicBezTo>
                <a:cubicBezTo>
                  <a:pt x="470788" y="15713"/>
                  <a:pt x="471271" y="16725"/>
                  <a:pt x="471754" y="16725"/>
                </a:cubicBezTo>
                <a:lnTo>
                  <a:pt x="472237" y="17742"/>
                </a:lnTo>
                <a:cubicBezTo>
                  <a:pt x="472237" y="18248"/>
                  <a:pt x="471271" y="18754"/>
                  <a:pt x="471271" y="18754"/>
                </a:cubicBezTo>
                <a:cubicBezTo>
                  <a:pt x="471271" y="19261"/>
                  <a:pt x="471754" y="19767"/>
                  <a:pt x="472237" y="19767"/>
                </a:cubicBezTo>
                <a:cubicBezTo>
                  <a:pt x="472237" y="20277"/>
                  <a:pt x="472720" y="20784"/>
                  <a:pt x="472720" y="21290"/>
                </a:cubicBezTo>
                <a:lnTo>
                  <a:pt x="474168" y="20277"/>
                </a:lnTo>
                <a:cubicBezTo>
                  <a:pt x="474168" y="19767"/>
                  <a:pt x="473202" y="19261"/>
                  <a:pt x="473202" y="19261"/>
                </a:cubicBezTo>
                <a:cubicBezTo>
                  <a:pt x="473202" y="18754"/>
                  <a:pt x="474168" y="18754"/>
                  <a:pt x="474168" y="18248"/>
                </a:cubicBezTo>
                <a:close/>
                <a:moveTo>
                  <a:pt x="486239" y="13684"/>
                </a:moveTo>
                <a:cubicBezTo>
                  <a:pt x="486239" y="14190"/>
                  <a:pt x="485756" y="14190"/>
                  <a:pt x="485274" y="14701"/>
                </a:cubicBezTo>
                <a:cubicBezTo>
                  <a:pt x="485274" y="14190"/>
                  <a:pt x="484791" y="13684"/>
                  <a:pt x="484308" y="13684"/>
                </a:cubicBezTo>
                <a:cubicBezTo>
                  <a:pt x="484308" y="13178"/>
                  <a:pt x="483825" y="12672"/>
                  <a:pt x="483825" y="12672"/>
                </a:cubicBezTo>
                <a:cubicBezTo>
                  <a:pt x="483342" y="12166"/>
                  <a:pt x="483342" y="11153"/>
                  <a:pt x="482860" y="11153"/>
                </a:cubicBezTo>
                <a:cubicBezTo>
                  <a:pt x="482377" y="11153"/>
                  <a:pt x="481894" y="12166"/>
                  <a:pt x="481894" y="12166"/>
                </a:cubicBezTo>
                <a:cubicBezTo>
                  <a:pt x="481411" y="12166"/>
                  <a:pt x="481411" y="11153"/>
                  <a:pt x="480928" y="11153"/>
                </a:cubicBezTo>
                <a:lnTo>
                  <a:pt x="479962" y="11659"/>
                </a:lnTo>
                <a:cubicBezTo>
                  <a:pt x="479962" y="12166"/>
                  <a:pt x="480928" y="12672"/>
                  <a:pt x="480928" y="13178"/>
                </a:cubicBezTo>
                <a:lnTo>
                  <a:pt x="481411" y="14190"/>
                </a:lnTo>
                <a:cubicBezTo>
                  <a:pt x="481894" y="14190"/>
                  <a:pt x="482377" y="13178"/>
                  <a:pt x="482860" y="13178"/>
                </a:cubicBezTo>
                <a:lnTo>
                  <a:pt x="483342" y="14190"/>
                </a:lnTo>
                <a:cubicBezTo>
                  <a:pt x="483825" y="14701"/>
                  <a:pt x="483825" y="15713"/>
                  <a:pt x="484308" y="15713"/>
                </a:cubicBezTo>
                <a:lnTo>
                  <a:pt x="485274" y="14701"/>
                </a:lnTo>
                <a:cubicBezTo>
                  <a:pt x="485756" y="14701"/>
                  <a:pt x="486239" y="15713"/>
                  <a:pt x="486239" y="15713"/>
                </a:cubicBezTo>
                <a:cubicBezTo>
                  <a:pt x="486239" y="15713"/>
                  <a:pt x="487205" y="15207"/>
                  <a:pt x="487205" y="14701"/>
                </a:cubicBezTo>
                <a:cubicBezTo>
                  <a:pt x="487205" y="14701"/>
                  <a:pt x="486239" y="14190"/>
                  <a:pt x="486239" y="13684"/>
                </a:cubicBezTo>
                <a:close/>
                <a:moveTo>
                  <a:pt x="504133" y="5217"/>
                </a:moveTo>
                <a:cubicBezTo>
                  <a:pt x="503984" y="5667"/>
                  <a:pt x="503241" y="6083"/>
                  <a:pt x="503677" y="6083"/>
                </a:cubicBezTo>
                <a:cubicBezTo>
                  <a:pt x="503677" y="6325"/>
                  <a:pt x="503901" y="6455"/>
                  <a:pt x="504133" y="6576"/>
                </a:cubicBezTo>
                <a:cubicBezTo>
                  <a:pt x="504365" y="6455"/>
                  <a:pt x="504588" y="6325"/>
                  <a:pt x="504588" y="6083"/>
                </a:cubicBezTo>
                <a:cubicBezTo>
                  <a:pt x="505024" y="6083"/>
                  <a:pt x="504281" y="5667"/>
                  <a:pt x="504133" y="5217"/>
                </a:cubicBezTo>
                <a:close/>
                <a:moveTo>
                  <a:pt x="503677" y="15207"/>
                </a:moveTo>
                <a:cubicBezTo>
                  <a:pt x="503834" y="15207"/>
                  <a:pt x="503992" y="15315"/>
                  <a:pt x="504133" y="15458"/>
                </a:cubicBezTo>
                <a:cubicBezTo>
                  <a:pt x="504273" y="15315"/>
                  <a:pt x="504431" y="15207"/>
                  <a:pt x="504588" y="15207"/>
                </a:cubicBezTo>
                <a:cubicBezTo>
                  <a:pt x="504836" y="15207"/>
                  <a:pt x="504957" y="15475"/>
                  <a:pt x="505082" y="15804"/>
                </a:cubicBezTo>
                <a:cubicBezTo>
                  <a:pt x="505219" y="15523"/>
                  <a:pt x="505338" y="15207"/>
                  <a:pt x="505609" y="15207"/>
                </a:cubicBezTo>
                <a:cubicBezTo>
                  <a:pt x="505609" y="14701"/>
                  <a:pt x="504643" y="14701"/>
                  <a:pt x="504643" y="14190"/>
                </a:cubicBezTo>
                <a:cubicBezTo>
                  <a:pt x="504643" y="14190"/>
                  <a:pt x="505609" y="13178"/>
                  <a:pt x="505126" y="13178"/>
                </a:cubicBezTo>
                <a:lnTo>
                  <a:pt x="505099" y="13152"/>
                </a:lnTo>
                <a:cubicBezTo>
                  <a:pt x="505081" y="13169"/>
                  <a:pt x="505071" y="13178"/>
                  <a:pt x="505071" y="13178"/>
                </a:cubicBezTo>
                <a:cubicBezTo>
                  <a:pt x="504656" y="13178"/>
                  <a:pt x="504241" y="12429"/>
                  <a:pt x="504133" y="12222"/>
                </a:cubicBezTo>
                <a:cubicBezTo>
                  <a:pt x="504024" y="12429"/>
                  <a:pt x="503609" y="13178"/>
                  <a:pt x="503194" y="13178"/>
                </a:cubicBezTo>
                <a:cubicBezTo>
                  <a:pt x="503194" y="13178"/>
                  <a:pt x="503184" y="13169"/>
                  <a:pt x="503166" y="13152"/>
                </a:cubicBezTo>
                <a:lnTo>
                  <a:pt x="503139" y="13178"/>
                </a:lnTo>
                <a:cubicBezTo>
                  <a:pt x="502656" y="13178"/>
                  <a:pt x="503622" y="14190"/>
                  <a:pt x="503622" y="14190"/>
                </a:cubicBezTo>
                <a:cubicBezTo>
                  <a:pt x="503622" y="14701"/>
                  <a:pt x="502656" y="14701"/>
                  <a:pt x="502656" y="15207"/>
                </a:cubicBezTo>
                <a:cubicBezTo>
                  <a:pt x="502927" y="15207"/>
                  <a:pt x="503046" y="15523"/>
                  <a:pt x="503183" y="15804"/>
                </a:cubicBezTo>
                <a:cubicBezTo>
                  <a:pt x="503308" y="15475"/>
                  <a:pt x="503428" y="15207"/>
                  <a:pt x="503677" y="15207"/>
                </a:cubicBezTo>
                <a:close/>
                <a:moveTo>
                  <a:pt x="504588" y="8112"/>
                </a:moveTo>
                <a:cubicBezTo>
                  <a:pt x="504588" y="8112"/>
                  <a:pt x="504365" y="7991"/>
                  <a:pt x="504133" y="7813"/>
                </a:cubicBezTo>
                <a:cubicBezTo>
                  <a:pt x="503901" y="7991"/>
                  <a:pt x="503677" y="8112"/>
                  <a:pt x="503677" y="8112"/>
                </a:cubicBezTo>
                <a:cubicBezTo>
                  <a:pt x="503677" y="8354"/>
                  <a:pt x="503901" y="8479"/>
                  <a:pt x="504133" y="8605"/>
                </a:cubicBezTo>
                <a:cubicBezTo>
                  <a:pt x="504365" y="8479"/>
                  <a:pt x="504588" y="8354"/>
                  <a:pt x="504588" y="8112"/>
                </a:cubicBezTo>
                <a:close/>
                <a:moveTo>
                  <a:pt x="492516" y="17742"/>
                </a:moveTo>
                <a:lnTo>
                  <a:pt x="492034" y="16725"/>
                </a:lnTo>
                <a:cubicBezTo>
                  <a:pt x="491551" y="16725"/>
                  <a:pt x="491068" y="17742"/>
                  <a:pt x="490585" y="17236"/>
                </a:cubicBezTo>
                <a:cubicBezTo>
                  <a:pt x="490585" y="17236"/>
                  <a:pt x="490102" y="18248"/>
                  <a:pt x="489620" y="18248"/>
                </a:cubicBezTo>
                <a:lnTo>
                  <a:pt x="489137" y="17236"/>
                </a:lnTo>
                <a:cubicBezTo>
                  <a:pt x="488654" y="17236"/>
                  <a:pt x="488171" y="17742"/>
                  <a:pt x="487688" y="18248"/>
                </a:cubicBezTo>
                <a:cubicBezTo>
                  <a:pt x="488171" y="18248"/>
                  <a:pt x="488171" y="19261"/>
                  <a:pt x="488654" y="19261"/>
                </a:cubicBezTo>
                <a:cubicBezTo>
                  <a:pt x="489137" y="19261"/>
                  <a:pt x="489620" y="18248"/>
                  <a:pt x="489620" y="18248"/>
                </a:cubicBezTo>
                <a:cubicBezTo>
                  <a:pt x="490102" y="18248"/>
                  <a:pt x="490102" y="19261"/>
                  <a:pt x="490585" y="19261"/>
                </a:cubicBezTo>
                <a:cubicBezTo>
                  <a:pt x="491068" y="19767"/>
                  <a:pt x="491551" y="18754"/>
                  <a:pt x="491551" y="18754"/>
                </a:cubicBezTo>
                <a:cubicBezTo>
                  <a:pt x="492034" y="18754"/>
                  <a:pt x="492034" y="19767"/>
                  <a:pt x="492516" y="19767"/>
                </a:cubicBezTo>
                <a:cubicBezTo>
                  <a:pt x="492999" y="19767"/>
                  <a:pt x="492999" y="18754"/>
                  <a:pt x="493482" y="18754"/>
                </a:cubicBezTo>
                <a:cubicBezTo>
                  <a:pt x="493482" y="18754"/>
                  <a:pt x="492999" y="18248"/>
                  <a:pt x="492516" y="17742"/>
                </a:cubicBezTo>
                <a:close/>
                <a:moveTo>
                  <a:pt x="501424" y="6277"/>
                </a:moveTo>
                <a:cubicBezTo>
                  <a:pt x="501495" y="6429"/>
                  <a:pt x="501564" y="6576"/>
                  <a:pt x="501617" y="6723"/>
                </a:cubicBezTo>
                <a:lnTo>
                  <a:pt x="501746" y="6589"/>
                </a:lnTo>
                <a:cubicBezTo>
                  <a:pt x="501746" y="6589"/>
                  <a:pt x="501614" y="6450"/>
                  <a:pt x="501424" y="6277"/>
                </a:cubicBezTo>
                <a:close/>
                <a:moveTo>
                  <a:pt x="504133" y="3188"/>
                </a:moveTo>
                <a:cubicBezTo>
                  <a:pt x="503981" y="3643"/>
                  <a:pt x="503194" y="4054"/>
                  <a:pt x="503194" y="4054"/>
                </a:cubicBezTo>
                <a:cubicBezTo>
                  <a:pt x="503194" y="4512"/>
                  <a:pt x="503981" y="4560"/>
                  <a:pt x="504133" y="4936"/>
                </a:cubicBezTo>
                <a:cubicBezTo>
                  <a:pt x="504284" y="4560"/>
                  <a:pt x="505071" y="4512"/>
                  <a:pt x="505071" y="4054"/>
                </a:cubicBezTo>
                <a:cubicBezTo>
                  <a:pt x="505071" y="4054"/>
                  <a:pt x="504284" y="3643"/>
                  <a:pt x="504133" y="3188"/>
                </a:cubicBezTo>
                <a:close/>
                <a:moveTo>
                  <a:pt x="506648" y="6723"/>
                </a:moveTo>
                <a:cubicBezTo>
                  <a:pt x="506700" y="6576"/>
                  <a:pt x="506770" y="6429"/>
                  <a:pt x="506841" y="6277"/>
                </a:cubicBezTo>
                <a:cubicBezTo>
                  <a:pt x="506651" y="6450"/>
                  <a:pt x="506519" y="6589"/>
                  <a:pt x="506519" y="6589"/>
                </a:cubicBezTo>
                <a:lnTo>
                  <a:pt x="506648" y="6723"/>
                </a:lnTo>
                <a:close/>
                <a:moveTo>
                  <a:pt x="519128" y="17236"/>
                </a:moveTo>
                <a:lnTo>
                  <a:pt x="518645" y="18248"/>
                </a:lnTo>
                <a:cubicBezTo>
                  <a:pt x="518163" y="18248"/>
                  <a:pt x="517680" y="17236"/>
                  <a:pt x="517680" y="17236"/>
                </a:cubicBezTo>
                <a:cubicBezTo>
                  <a:pt x="517197" y="17742"/>
                  <a:pt x="516714" y="16725"/>
                  <a:pt x="516231" y="16725"/>
                </a:cubicBezTo>
                <a:lnTo>
                  <a:pt x="515749" y="17742"/>
                </a:lnTo>
                <a:cubicBezTo>
                  <a:pt x="515266" y="18248"/>
                  <a:pt x="514783" y="18754"/>
                  <a:pt x="514783" y="18754"/>
                </a:cubicBezTo>
                <a:cubicBezTo>
                  <a:pt x="515266" y="18754"/>
                  <a:pt x="515266" y="19767"/>
                  <a:pt x="515749" y="19767"/>
                </a:cubicBezTo>
                <a:cubicBezTo>
                  <a:pt x="516231" y="19767"/>
                  <a:pt x="516231" y="18754"/>
                  <a:pt x="516714" y="18754"/>
                </a:cubicBezTo>
                <a:cubicBezTo>
                  <a:pt x="516714" y="18754"/>
                  <a:pt x="517197" y="19767"/>
                  <a:pt x="517680" y="19261"/>
                </a:cubicBezTo>
                <a:cubicBezTo>
                  <a:pt x="518163" y="19261"/>
                  <a:pt x="518163" y="18248"/>
                  <a:pt x="518645" y="18248"/>
                </a:cubicBezTo>
                <a:cubicBezTo>
                  <a:pt x="518645" y="18248"/>
                  <a:pt x="519128" y="19261"/>
                  <a:pt x="519611" y="19261"/>
                </a:cubicBezTo>
                <a:cubicBezTo>
                  <a:pt x="520094" y="19261"/>
                  <a:pt x="520094" y="18248"/>
                  <a:pt x="520577" y="18248"/>
                </a:cubicBezTo>
                <a:cubicBezTo>
                  <a:pt x="520094" y="17742"/>
                  <a:pt x="519611" y="17236"/>
                  <a:pt x="519128" y="17236"/>
                </a:cubicBezTo>
                <a:close/>
                <a:moveTo>
                  <a:pt x="527337" y="11153"/>
                </a:moveTo>
                <a:cubicBezTo>
                  <a:pt x="526854" y="11153"/>
                  <a:pt x="526854" y="12166"/>
                  <a:pt x="526371" y="12166"/>
                </a:cubicBezTo>
                <a:cubicBezTo>
                  <a:pt x="526371" y="12166"/>
                  <a:pt x="525888" y="11153"/>
                  <a:pt x="525405" y="11153"/>
                </a:cubicBezTo>
                <a:cubicBezTo>
                  <a:pt x="524923" y="11153"/>
                  <a:pt x="524923" y="12166"/>
                  <a:pt x="524440" y="12672"/>
                </a:cubicBezTo>
                <a:cubicBezTo>
                  <a:pt x="524440" y="12672"/>
                  <a:pt x="523957" y="13178"/>
                  <a:pt x="523957" y="13684"/>
                </a:cubicBezTo>
                <a:cubicBezTo>
                  <a:pt x="523474" y="13684"/>
                  <a:pt x="522991" y="14190"/>
                  <a:pt x="522991" y="14701"/>
                </a:cubicBezTo>
                <a:cubicBezTo>
                  <a:pt x="522509" y="14190"/>
                  <a:pt x="522026" y="14190"/>
                  <a:pt x="522026" y="13684"/>
                </a:cubicBezTo>
                <a:cubicBezTo>
                  <a:pt x="522026" y="14190"/>
                  <a:pt x="521060" y="14701"/>
                  <a:pt x="521060" y="14701"/>
                </a:cubicBezTo>
                <a:cubicBezTo>
                  <a:pt x="521060" y="15207"/>
                  <a:pt x="522026" y="15713"/>
                  <a:pt x="522026" y="15713"/>
                </a:cubicBezTo>
                <a:cubicBezTo>
                  <a:pt x="522026" y="15713"/>
                  <a:pt x="522509" y="14701"/>
                  <a:pt x="522991" y="14701"/>
                </a:cubicBezTo>
                <a:lnTo>
                  <a:pt x="523957" y="15713"/>
                </a:lnTo>
                <a:cubicBezTo>
                  <a:pt x="524440" y="15713"/>
                  <a:pt x="524440" y="14701"/>
                  <a:pt x="524923" y="14190"/>
                </a:cubicBezTo>
                <a:lnTo>
                  <a:pt x="525405" y="13178"/>
                </a:lnTo>
                <a:cubicBezTo>
                  <a:pt x="525888" y="13178"/>
                  <a:pt x="526371" y="14190"/>
                  <a:pt x="526854" y="14190"/>
                </a:cubicBezTo>
                <a:lnTo>
                  <a:pt x="527337" y="13178"/>
                </a:lnTo>
                <a:cubicBezTo>
                  <a:pt x="527337" y="12672"/>
                  <a:pt x="528303" y="12166"/>
                  <a:pt x="528303" y="11659"/>
                </a:cubicBezTo>
                <a:lnTo>
                  <a:pt x="527337" y="11153"/>
                </a:lnTo>
                <a:close/>
                <a:moveTo>
                  <a:pt x="540857" y="13178"/>
                </a:moveTo>
                <a:cubicBezTo>
                  <a:pt x="540857" y="12672"/>
                  <a:pt x="539891" y="12672"/>
                  <a:pt x="539891" y="12166"/>
                </a:cubicBezTo>
                <a:cubicBezTo>
                  <a:pt x="539891" y="12672"/>
                  <a:pt x="539408" y="13178"/>
                  <a:pt x="539408" y="13178"/>
                </a:cubicBezTo>
                <a:cubicBezTo>
                  <a:pt x="538925" y="13178"/>
                  <a:pt x="538443" y="12672"/>
                  <a:pt x="537960" y="12672"/>
                </a:cubicBezTo>
                <a:cubicBezTo>
                  <a:pt x="537960" y="12672"/>
                  <a:pt x="537477" y="13178"/>
                  <a:pt x="537477" y="13684"/>
                </a:cubicBezTo>
                <a:cubicBezTo>
                  <a:pt x="536994" y="14190"/>
                  <a:pt x="536994" y="14701"/>
                  <a:pt x="536511" y="14701"/>
                </a:cubicBezTo>
                <a:cubicBezTo>
                  <a:pt x="536511" y="14701"/>
                  <a:pt x="535545" y="13684"/>
                  <a:pt x="535545" y="14190"/>
                </a:cubicBezTo>
                <a:cubicBezTo>
                  <a:pt x="535062" y="14190"/>
                  <a:pt x="534580" y="14701"/>
                  <a:pt x="534580" y="15207"/>
                </a:cubicBezTo>
                <a:lnTo>
                  <a:pt x="535545" y="15713"/>
                </a:lnTo>
                <a:cubicBezTo>
                  <a:pt x="535545" y="16219"/>
                  <a:pt x="535062" y="16725"/>
                  <a:pt x="535062" y="17236"/>
                </a:cubicBezTo>
                <a:cubicBezTo>
                  <a:pt x="534580" y="17236"/>
                  <a:pt x="534097" y="17742"/>
                  <a:pt x="534097" y="18248"/>
                </a:cubicBezTo>
                <a:cubicBezTo>
                  <a:pt x="534097" y="18754"/>
                  <a:pt x="535062" y="18754"/>
                  <a:pt x="535062" y="19261"/>
                </a:cubicBezTo>
                <a:cubicBezTo>
                  <a:pt x="535062" y="19261"/>
                  <a:pt x="534097" y="19767"/>
                  <a:pt x="534097" y="20277"/>
                </a:cubicBezTo>
                <a:lnTo>
                  <a:pt x="535545" y="21290"/>
                </a:lnTo>
                <a:cubicBezTo>
                  <a:pt x="535545" y="20784"/>
                  <a:pt x="536028" y="20277"/>
                  <a:pt x="536028" y="19767"/>
                </a:cubicBezTo>
                <a:cubicBezTo>
                  <a:pt x="536511" y="19767"/>
                  <a:pt x="536994" y="19261"/>
                  <a:pt x="536994" y="18754"/>
                </a:cubicBezTo>
                <a:cubicBezTo>
                  <a:pt x="536994" y="18754"/>
                  <a:pt x="536028" y="18248"/>
                  <a:pt x="536028" y="17742"/>
                </a:cubicBezTo>
                <a:lnTo>
                  <a:pt x="536511" y="16725"/>
                </a:lnTo>
                <a:cubicBezTo>
                  <a:pt x="536994" y="16725"/>
                  <a:pt x="537477" y="15713"/>
                  <a:pt x="537477" y="15713"/>
                </a:cubicBezTo>
                <a:cubicBezTo>
                  <a:pt x="537960" y="15713"/>
                  <a:pt x="538443" y="16725"/>
                  <a:pt x="538443" y="16725"/>
                </a:cubicBezTo>
                <a:cubicBezTo>
                  <a:pt x="538925" y="16725"/>
                  <a:pt x="539408" y="15713"/>
                  <a:pt x="539408" y="15207"/>
                </a:cubicBezTo>
                <a:cubicBezTo>
                  <a:pt x="539891" y="15207"/>
                  <a:pt x="539891" y="14701"/>
                  <a:pt x="540374" y="14190"/>
                </a:cubicBezTo>
                <a:cubicBezTo>
                  <a:pt x="540374" y="14190"/>
                  <a:pt x="541340" y="13178"/>
                  <a:pt x="540857" y="13178"/>
                </a:cubicBezTo>
                <a:close/>
                <a:moveTo>
                  <a:pt x="544720" y="12672"/>
                </a:moveTo>
                <a:cubicBezTo>
                  <a:pt x="544720" y="13178"/>
                  <a:pt x="544237" y="13178"/>
                  <a:pt x="544237" y="13684"/>
                </a:cubicBezTo>
                <a:cubicBezTo>
                  <a:pt x="543754" y="14701"/>
                  <a:pt x="542788" y="15207"/>
                  <a:pt x="542305" y="16219"/>
                </a:cubicBezTo>
                <a:cubicBezTo>
                  <a:pt x="542788" y="16219"/>
                  <a:pt x="543271" y="16725"/>
                  <a:pt x="543271" y="16725"/>
                </a:cubicBezTo>
                <a:cubicBezTo>
                  <a:pt x="543754" y="16725"/>
                  <a:pt x="544237" y="15713"/>
                  <a:pt x="544237" y="15713"/>
                </a:cubicBezTo>
                <a:cubicBezTo>
                  <a:pt x="544720" y="15713"/>
                  <a:pt x="544720" y="14701"/>
                  <a:pt x="545203" y="14701"/>
                </a:cubicBezTo>
                <a:cubicBezTo>
                  <a:pt x="545203" y="14190"/>
                  <a:pt x="546168" y="13684"/>
                  <a:pt x="546168" y="13684"/>
                </a:cubicBezTo>
                <a:cubicBezTo>
                  <a:pt x="546168" y="13178"/>
                  <a:pt x="545203" y="12672"/>
                  <a:pt x="544720" y="12672"/>
                </a:cubicBezTo>
                <a:close/>
                <a:moveTo>
                  <a:pt x="550031" y="21796"/>
                </a:moveTo>
                <a:cubicBezTo>
                  <a:pt x="549549" y="22302"/>
                  <a:pt x="549549" y="22808"/>
                  <a:pt x="549066" y="23314"/>
                </a:cubicBezTo>
                <a:cubicBezTo>
                  <a:pt x="548583" y="22808"/>
                  <a:pt x="548583" y="22808"/>
                  <a:pt x="548100" y="22302"/>
                </a:cubicBezTo>
                <a:lnTo>
                  <a:pt x="547134" y="21290"/>
                </a:lnTo>
                <a:cubicBezTo>
                  <a:pt x="546651" y="21290"/>
                  <a:pt x="546168" y="22302"/>
                  <a:pt x="546168" y="22808"/>
                </a:cubicBezTo>
                <a:lnTo>
                  <a:pt x="547134" y="23314"/>
                </a:lnTo>
                <a:cubicBezTo>
                  <a:pt x="547134" y="23825"/>
                  <a:pt x="546651" y="24331"/>
                  <a:pt x="546651" y="24331"/>
                </a:cubicBezTo>
                <a:cubicBezTo>
                  <a:pt x="546168" y="24837"/>
                  <a:pt x="545686" y="25343"/>
                  <a:pt x="545686" y="25850"/>
                </a:cubicBezTo>
                <a:lnTo>
                  <a:pt x="544720" y="26862"/>
                </a:lnTo>
                <a:cubicBezTo>
                  <a:pt x="544720" y="27373"/>
                  <a:pt x="545686" y="27373"/>
                  <a:pt x="545686" y="27879"/>
                </a:cubicBezTo>
                <a:cubicBezTo>
                  <a:pt x="546168" y="27373"/>
                  <a:pt x="546168" y="26862"/>
                  <a:pt x="546651" y="26356"/>
                </a:cubicBezTo>
                <a:cubicBezTo>
                  <a:pt x="547134" y="26356"/>
                  <a:pt x="547134" y="25850"/>
                  <a:pt x="547617" y="25343"/>
                </a:cubicBezTo>
                <a:cubicBezTo>
                  <a:pt x="547617" y="24837"/>
                  <a:pt x="548100" y="24837"/>
                  <a:pt x="548100" y="24331"/>
                </a:cubicBezTo>
                <a:cubicBezTo>
                  <a:pt x="548583" y="24331"/>
                  <a:pt x="549066" y="25343"/>
                  <a:pt x="549549" y="25343"/>
                </a:cubicBezTo>
                <a:cubicBezTo>
                  <a:pt x="549549" y="25343"/>
                  <a:pt x="550031" y="24331"/>
                  <a:pt x="550031" y="23825"/>
                </a:cubicBezTo>
                <a:cubicBezTo>
                  <a:pt x="550514" y="23825"/>
                  <a:pt x="550997" y="23314"/>
                  <a:pt x="550997" y="22808"/>
                </a:cubicBezTo>
                <a:cubicBezTo>
                  <a:pt x="550997" y="22808"/>
                  <a:pt x="550031" y="22302"/>
                  <a:pt x="550031" y="21796"/>
                </a:cubicBezTo>
                <a:close/>
                <a:moveTo>
                  <a:pt x="570312" y="22302"/>
                </a:moveTo>
                <a:cubicBezTo>
                  <a:pt x="570312" y="22808"/>
                  <a:pt x="569346" y="22808"/>
                  <a:pt x="569346" y="23314"/>
                </a:cubicBezTo>
                <a:cubicBezTo>
                  <a:pt x="569346" y="23825"/>
                  <a:pt x="570312" y="23825"/>
                  <a:pt x="570795" y="24331"/>
                </a:cubicBezTo>
                <a:cubicBezTo>
                  <a:pt x="570795" y="24331"/>
                  <a:pt x="569829" y="24837"/>
                  <a:pt x="569829" y="25343"/>
                </a:cubicBezTo>
                <a:cubicBezTo>
                  <a:pt x="570312" y="25850"/>
                  <a:pt x="571277" y="26356"/>
                  <a:pt x="571760" y="26862"/>
                </a:cubicBezTo>
                <a:cubicBezTo>
                  <a:pt x="572243" y="26356"/>
                  <a:pt x="573209" y="25343"/>
                  <a:pt x="573692" y="24837"/>
                </a:cubicBezTo>
                <a:cubicBezTo>
                  <a:pt x="573692" y="24331"/>
                  <a:pt x="574175" y="23825"/>
                  <a:pt x="574175" y="23825"/>
                </a:cubicBezTo>
                <a:cubicBezTo>
                  <a:pt x="573692" y="23314"/>
                  <a:pt x="572726" y="22302"/>
                  <a:pt x="572243" y="21796"/>
                </a:cubicBezTo>
                <a:cubicBezTo>
                  <a:pt x="571760" y="22302"/>
                  <a:pt x="571760" y="22808"/>
                  <a:pt x="571277" y="23314"/>
                </a:cubicBezTo>
                <a:cubicBezTo>
                  <a:pt x="571277" y="23314"/>
                  <a:pt x="570795" y="22302"/>
                  <a:pt x="570312" y="22302"/>
                </a:cubicBezTo>
                <a:close/>
                <a:moveTo>
                  <a:pt x="575623" y="17236"/>
                </a:moveTo>
                <a:cubicBezTo>
                  <a:pt x="575182" y="17236"/>
                  <a:pt x="575143" y="18080"/>
                  <a:pt x="574771" y="18612"/>
                </a:cubicBezTo>
                <a:cubicBezTo>
                  <a:pt x="574702" y="18607"/>
                  <a:pt x="574658" y="18646"/>
                  <a:pt x="574658" y="18754"/>
                </a:cubicBezTo>
                <a:lnTo>
                  <a:pt x="573692" y="17742"/>
                </a:lnTo>
                <a:cubicBezTo>
                  <a:pt x="573209" y="17742"/>
                  <a:pt x="573209" y="18754"/>
                  <a:pt x="572726" y="18754"/>
                </a:cubicBezTo>
                <a:cubicBezTo>
                  <a:pt x="572726" y="19261"/>
                  <a:pt x="571760" y="19767"/>
                  <a:pt x="571760" y="19767"/>
                </a:cubicBezTo>
                <a:cubicBezTo>
                  <a:pt x="571760" y="19767"/>
                  <a:pt x="572726" y="20784"/>
                  <a:pt x="573209" y="20784"/>
                </a:cubicBezTo>
                <a:lnTo>
                  <a:pt x="573692" y="19767"/>
                </a:lnTo>
                <a:cubicBezTo>
                  <a:pt x="574175" y="19261"/>
                  <a:pt x="574175" y="18754"/>
                  <a:pt x="574658" y="18754"/>
                </a:cubicBezTo>
                <a:cubicBezTo>
                  <a:pt x="574699" y="18711"/>
                  <a:pt x="574736" y="18664"/>
                  <a:pt x="574771" y="18612"/>
                </a:cubicBezTo>
                <a:cubicBezTo>
                  <a:pt x="575027" y="18638"/>
                  <a:pt x="575623" y="19261"/>
                  <a:pt x="575623" y="19261"/>
                </a:cubicBezTo>
                <a:lnTo>
                  <a:pt x="576589" y="18248"/>
                </a:lnTo>
                <a:lnTo>
                  <a:pt x="575623" y="17236"/>
                </a:lnTo>
                <a:close/>
                <a:moveTo>
                  <a:pt x="582866" y="16219"/>
                </a:moveTo>
                <a:cubicBezTo>
                  <a:pt x="583349" y="16219"/>
                  <a:pt x="583832" y="15713"/>
                  <a:pt x="583832" y="15207"/>
                </a:cubicBezTo>
                <a:cubicBezTo>
                  <a:pt x="583832" y="15207"/>
                  <a:pt x="582866" y="14701"/>
                  <a:pt x="582866" y="14190"/>
                </a:cubicBezTo>
                <a:lnTo>
                  <a:pt x="581900" y="13684"/>
                </a:lnTo>
                <a:cubicBezTo>
                  <a:pt x="581418" y="13684"/>
                  <a:pt x="581418" y="14701"/>
                  <a:pt x="580935" y="14701"/>
                </a:cubicBezTo>
                <a:cubicBezTo>
                  <a:pt x="580935" y="15207"/>
                  <a:pt x="581900" y="15207"/>
                  <a:pt x="581900" y="15713"/>
                </a:cubicBezTo>
                <a:cubicBezTo>
                  <a:pt x="581900" y="15713"/>
                  <a:pt x="581418" y="16219"/>
                  <a:pt x="581418" y="16725"/>
                </a:cubicBezTo>
                <a:cubicBezTo>
                  <a:pt x="581418" y="16725"/>
                  <a:pt x="580452" y="17236"/>
                  <a:pt x="580452" y="17742"/>
                </a:cubicBezTo>
                <a:cubicBezTo>
                  <a:pt x="580452" y="18248"/>
                  <a:pt x="581418" y="18248"/>
                  <a:pt x="581418" y="18754"/>
                </a:cubicBezTo>
                <a:cubicBezTo>
                  <a:pt x="581900" y="18754"/>
                  <a:pt x="581900" y="17742"/>
                  <a:pt x="582383" y="17742"/>
                </a:cubicBezTo>
                <a:cubicBezTo>
                  <a:pt x="582383" y="17236"/>
                  <a:pt x="583349" y="18248"/>
                  <a:pt x="583349" y="18248"/>
                </a:cubicBezTo>
                <a:lnTo>
                  <a:pt x="584315" y="17236"/>
                </a:lnTo>
                <a:cubicBezTo>
                  <a:pt x="584315" y="16725"/>
                  <a:pt x="583349" y="16725"/>
                  <a:pt x="582866" y="16219"/>
                </a:cubicBezTo>
                <a:close/>
                <a:moveTo>
                  <a:pt x="584315" y="24331"/>
                </a:moveTo>
                <a:cubicBezTo>
                  <a:pt x="584315" y="23825"/>
                  <a:pt x="584798" y="23825"/>
                  <a:pt x="584798" y="23314"/>
                </a:cubicBezTo>
                <a:cubicBezTo>
                  <a:pt x="584798" y="22808"/>
                  <a:pt x="583832" y="22302"/>
                  <a:pt x="583832" y="22302"/>
                </a:cubicBezTo>
                <a:cubicBezTo>
                  <a:pt x="583349" y="22302"/>
                  <a:pt x="583349" y="21796"/>
                  <a:pt x="582866" y="21290"/>
                </a:cubicBezTo>
                <a:cubicBezTo>
                  <a:pt x="582383" y="21796"/>
                  <a:pt x="582383" y="22302"/>
                  <a:pt x="581900" y="22808"/>
                </a:cubicBezTo>
                <a:cubicBezTo>
                  <a:pt x="581900" y="22808"/>
                  <a:pt x="581418" y="23314"/>
                  <a:pt x="580935" y="23825"/>
                </a:cubicBezTo>
                <a:cubicBezTo>
                  <a:pt x="581418" y="23825"/>
                  <a:pt x="581900" y="24331"/>
                  <a:pt x="582383" y="24837"/>
                </a:cubicBezTo>
                <a:lnTo>
                  <a:pt x="583349" y="25343"/>
                </a:lnTo>
                <a:cubicBezTo>
                  <a:pt x="583349" y="25850"/>
                  <a:pt x="582383" y="26356"/>
                  <a:pt x="582383" y="26356"/>
                </a:cubicBezTo>
                <a:cubicBezTo>
                  <a:pt x="582866" y="26862"/>
                  <a:pt x="583349" y="27373"/>
                  <a:pt x="583349" y="27373"/>
                </a:cubicBezTo>
                <a:cubicBezTo>
                  <a:pt x="583832" y="27373"/>
                  <a:pt x="584315" y="26356"/>
                  <a:pt x="584315" y="26356"/>
                </a:cubicBezTo>
                <a:lnTo>
                  <a:pt x="585280" y="25343"/>
                </a:lnTo>
                <a:cubicBezTo>
                  <a:pt x="585280" y="24837"/>
                  <a:pt x="584315" y="24837"/>
                  <a:pt x="584315" y="24331"/>
                </a:cubicBezTo>
                <a:close/>
                <a:moveTo>
                  <a:pt x="598800" y="11153"/>
                </a:moveTo>
                <a:lnTo>
                  <a:pt x="597834" y="10136"/>
                </a:lnTo>
                <a:lnTo>
                  <a:pt x="596869" y="11153"/>
                </a:lnTo>
                <a:cubicBezTo>
                  <a:pt x="596869" y="11659"/>
                  <a:pt x="596386" y="12166"/>
                  <a:pt x="596386" y="12672"/>
                </a:cubicBezTo>
                <a:cubicBezTo>
                  <a:pt x="596386" y="12672"/>
                  <a:pt x="596869" y="13178"/>
                  <a:pt x="597352" y="13178"/>
                </a:cubicBezTo>
                <a:cubicBezTo>
                  <a:pt x="597352" y="13684"/>
                  <a:pt x="598317" y="14190"/>
                  <a:pt x="598317" y="14190"/>
                </a:cubicBezTo>
                <a:cubicBezTo>
                  <a:pt x="598317" y="14190"/>
                  <a:pt x="598800" y="13178"/>
                  <a:pt x="599283" y="13178"/>
                </a:cubicBezTo>
                <a:lnTo>
                  <a:pt x="599766" y="12166"/>
                </a:lnTo>
                <a:cubicBezTo>
                  <a:pt x="599766" y="11659"/>
                  <a:pt x="599283" y="11153"/>
                  <a:pt x="598800" y="11153"/>
                </a:cubicBezTo>
                <a:close/>
                <a:moveTo>
                  <a:pt x="621495" y="22302"/>
                </a:moveTo>
                <a:cubicBezTo>
                  <a:pt x="621011" y="21796"/>
                  <a:pt x="621011" y="21290"/>
                  <a:pt x="620529" y="21290"/>
                </a:cubicBezTo>
                <a:cubicBezTo>
                  <a:pt x="620529" y="20784"/>
                  <a:pt x="621495" y="20277"/>
                  <a:pt x="621495" y="20277"/>
                </a:cubicBezTo>
                <a:lnTo>
                  <a:pt x="620046" y="19261"/>
                </a:lnTo>
                <a:lnTo>
                  <a:pt x="619563" y="20277"/>
                </a:lnTo>
                <a:cubicBezTo>
                  <a:pt x="619563" y="20784"/>
                  <a:pt x="618597" y="21290"/>
                  <a:pt x="618597" y="21290"/>
                </a:cubicBezTo>
                <a:cubicBezTo>
                  <a:pt x="618597" y="21796"/>
                  <a:pt x="619563" y="22302"/>
                  <a:pt x="619563" y="22302"/>
                </a:cubicBezTo>
                <a:cubicBezTo>
                  <a:pt x="619563" y="22808"/>
                  <a:pt x="619080" y="23314"/>
                  <a:pt x="619080" y="23314"/>
                </a:cubicBezTo>
                <a:cubicBezTo>
                  <a:pt x="618597" y="23825"/>
                  <a:pt x="618114" y="24331"/>
                  <a:pt x="618114" y="24837"/>
                </a:cubicBezTo>
                <a:cubicBezTo>
                  <a:pt x="617632" y="24837"/>
                  <a:pt x="617632" y="25850"/>
                  <a:pt x="617149" y="25850"/>
                </a:cubicBezTo>
                <a:lnTo>
                  <a:pt x="616183" y="24837"/>
                </a:lnTo>
                <a:cubicBezTo>
                  <a:pt x="615700" y="24837"/>
                  <a:pt x="615700" y="25850"/>
                  <a:pt x="615217" y="25850"/>
                </a:cubicBezTo>
                <a:cubicBezTo>
                  <a:pt x="615217" y="26356"/>
                  <a:pt x="614251" y="25343"/>
                  <a:pt x="614251" y="25343"/>
                </a:cubicBezTo>
                <a:lnTo>
                  <a:pt x="613286" y="26356"/>
                </a:lnTo>
                <a:cubicBezTo>
                  <a:pt x="613286" y="26356"/>
                  <a:pt x="612320" y="27373"/>
                  <a:pt x="612803" y="27373"/>
                </a:cubicBezTo>
                <a:cubicBezTo>
                  <a:pt x="612803" y="27879"/>
                  <a:pt x="613769" y="27879"/>
                  <a:pt x="613769" y="28385"/>
                </a:cubicBezTo>
                <a:lnTo>
                  <a:pt x="614251" y="27373"/>
                </a:lnTo>
                <a:cubicBezTo>
                  <a:pt x="614735" y="27373"/>
                  <a:pt x="615217" y="27879"/>
                  <a:pt x="615700" y="27879"/>
                </a:cubicBezTo>
                <a:lnTo>
                  <a:pt x="616183" y="26862"/>
                </a:lnTo>
                <a:cubicBezTo>
                  <a:pt x="616666" y="26862"/>
                  <a:pt x="617149" y="27879"/>
                  <a:pt x="617632" y="27879"/>
                </a:cubicBezTo>
                <a:lnTo>
                  <a:pt x="618114" y="26862"/>
                </a:lnTo>
                <a:cubicBezTo>
                  <a:pt x="618597" y="26356"/>
                  <a:pt x="619080" y="25850"/>
                  <a:pt x="619080" y="25343"/>
                </a:cubicBezTo>
                <a:cubicBezTo>
                  <a:pt x="619563" y="25343"/>
                  <a:pt x="619563" y="24837"/>
                  <a:pt x="620046" y="24331"/>
                </a:cubicBezTo>
                <a:lnTo>
                  <a:pt x="620529" y="23314"/>
                </a:lnTo>
                <a:cubicBezTo>
                  <a:pt x="621011" y="23314"/>
                  <a:pt x="621495" y="24331"/>
                  <a:pt x="621977" y="24331"/>
                </a:cubicBezTo>
                <a:cubicBezTo>
                  <a:pt x="621977" y="24331"/>
                  <a:pt x="622460" y="23314"/>
                  <a:pt x="622460" y="22808"/>
                </a:cubicBezTo>
                <a:lnTo>
                  <a:pt x="621495" y="22302"/>
                </a:lnTo>
                <a:close/>
                <a:moveTo>
                  <a:pt x="631152" y="22808"/>
                </a:moveTo>
                <a:lnTo>
                  <a:pt x="630669" y="23825"/>
                </a:lnTo>
                <a:cubicBezTo>
                  <a:pt x="630186" y="23825"/>
                  <a:pt x="629703" y="23314"/>
                  <a:pt x="629220" y="22808"/>
                </a:cubicBezTo>
                <a:cubicBezTo>
                  <a:pt x="629220" y="22808"/>
                  <a:pt x="628737" y="22302"/>
                  <a:pt x="628255" y="22302"/>
                </a:cubicBezTo>
                <a:cubicBezTo>
                  <a:pt x="628737" y="21796"/>
                  <a:pt x="628737" y="21290"/>
                  <a:pt x="629220" y="21290"/>
                </a:cubicBezTo>
                <a:cubicBezTo>
                  <a:pt x="629220" y="20784"/>
                  <a:pt x="630186" y="20277"/>
                  <a:pt x="630186" y="19767"/>
                </a:cubicBezTo>
                <a:cubicBezTo>
                  <a:pt x="630186" y="19767"/>
                  <a:pt x="629220" y="19261"/>
                  <a:pt x="628737" y="19261"/>
                </a:cubicBezTo>
                <a:cubicBezTo>
                  <a:pt x="628737" y="19261"/>
                  <a:pt x="628255" y="19767"/>
                  <a:pt x="628255" y="20277"/>
                </a:cubicBezTo>
                <a:cubicBezTo>
                  <a:pt x="628255" y="20277"/>
                  <a:pt x="627289" y="20784"/>
                  <a:pt x="627289" y="21290"/>
                </a:cubicBezTo>
                <a:cubicBezTo>
                  <a:pt x="627289" y="21290"/>
                  <a:pt x="628255" y="21796"/>
                  <a:pt x="628255" y="22302"/>
                </a:cubicBezTo>
                <a:cubicBezTo>
                  <a:pt x="628255" y="22302"/>
                  <a:pt x="627772" y="22808"/>
                  <a:pt x="627289" y="23314"/>
                </a:cubicBezTo>
                <a:lnTo>
                  <a:pt x="626806" y="24331"/>
                </a:lnTo>
                <a:cubicBezTo>
                  <a:pt x="626806" y="24837"/>
                  <a:pt x="627772" y="25343"/>
                  <a:pt x="627772" y="25343"/>
                </a:cubicBezTo>
                <a:cubicBezTo>
                  <a:pt x="628255" y="25343"/>
                  <a:pt x="628737" y="25850"/>
                  <a:pt x="628737" y="26356"/>
                </a:cubicBezTo>
                <a:cubicBezTo>
                  <a:pt x="629220" y="26356"/>
                  <a:pt x="629703" y="25343"/>
                  <a:pt x="629703" y="24837"/>
                </a:cubicBezTo>
                <a:lnTo>
                  <a:pt x="630669" y="25850"/>
                </a:lnTo>
                <a:cubicBezTo>
                  <a:pt x="631152" y="25850"/>
                  <a:pt x="631152" y="24837"/>
                  <a:pt x="631635" y="24837"/>
                </a:cubicBezTo>
                <a:cubicBezTo>
                  <a:pt x="631635" y="24331"/>
                  <a:pt x="632600" y="23825"/>
                  <a:pt x="632600" y="23825"/>
                </a:cubicBezTo>
                <a:cubicBezTo>
                  <a:pt x="632600" y="23314"/>
                  <a:pt x="631635" y="22808"/>
                  <a:pt x="631152" y="22808"/>
                </a:cubicBezTo>
                <a:close/>
                <a:moveTo>
                  <a:pt x="635498" y="26356"/>
                </a:moveTo>
                <a:lnTo>
                  <a:pt x="635015" y="27373"/>
                </a:lnTo>
                <a:cubicBezTo>
                  <a:pt x="634532" y="27373"/>
                  <a:pt x="634049" y="28385"/>
                  <a:pt x="634049" y="28385"/>
                </a:cubicBezTo>
                <a:cubicBezTo>
                  <a:pt x="633566" y="29397"/>
                  <a:pt x="633083" y="29908"/>
                  <a:pt x="632117" y="30920"/>
                </a:cubicBezTo>
                <a:cubicBezTo>
                  <a:pt x="632600" y="30920"/>
                  <a:pt x="633083" y="31426"/>
                  <a:pt x="633566" y="31426"/>
                </a:cubicBezTo>
                <a:lnTo>
                  <a:pt x="634049" y="30414"/>
                </a:lnTo>
                <a:cubicBezTo>
                  <a:pt x="634532" y="30414"/>
                  <a:pt x="635015" y="29908"/>
                  <a:pt x="635015" y="29397"/>
                </a:cubicBezTo>
                <a:cubicBezTo>
                  <a:pt x="635498" y="28385"/>
                  <a:pt x="635980" y="27879"/>
                  <a:pt x="636946" y="26862"/>
                </a:cubicBezTo>
                <a:cubicBezTo>
                  <a:pt x="636463" y="26862"/>
                  <a:pt x="635980" y="26356"/>
                  <a:pt x="635498" y="26356"/>
                </a:cubicBezTo>
                <a:close/>
                <a:moveTo>
                  <a:pt x="642258" y="17236"/>
                </a:moveTo>
                <a:lnTo>
                  <a:pt x="641292" y="18248"/>
                </a:lnTo>
                <a:cubicBezTo>
                  <a:pt x="641292" y="18754"/>
                  <a:pt x="640809" y="19261"/>
                  <a:pt x="640809" y="19261"/>
                </a:cubicBezTo>
                <a:cubicBezTo>
                  <a:pt x="640326" y="19767"/>
                  <a:pt x="639843" y="20277"/>
                  <a:pt x="639843" y="20784"/>
                </a:cubicBezTo>
                <a:lnTo>
                  <a:pt x="640809" y="21290"/>
                </a:lnTo>
                <a:cubicBezTo>
                  <a:pt x="640809" y="21796"/>
                  <a:pt x="640326" y="22302"/>
                  <a:pt x="639843" y="22808"/>
                </a:cubicBezTo>
                <a:lnTo>
                  <a:pt x="638878" y="21796"/>
                </a:lnTo>
                <a:cubicBezTo>
                  <a:pt x="638878" y="21796"/>
                  <a:pt x="638395" y="22808"/>
                  <a:pt x="637912" y="22808"/>
                </a:cubicBezTo>
                <a:cubicBezTo>
                  <a:pt x="637912" y="23314"/>
                  <a:pt x="637429" y="23825"/>
                  <a:pt x="637429" y="23825"/>
                </a:cubicBezTo>
                <a:cubicBezTo>
                  <a:pt x="637912" y="24331"/>
                  <a:pt x="638878" y="25343"/>
                  <a:pt x="639360" y="25850"/>
                </a:cubicBezTo>
                <a:cubicBezTo>
                  <a:pt x="639843" y="25343"/>
                  <a:pt x="639843" y="24837"/>
                  <a:pt x="640326" y="24331"/>
                </a:cubicBezTo>
                <a:lnTo>
                  <a:pt x="641292" y="25343"/>
                </a:lnTo>
                <a:lnTo>
                  <a:pt x="642258" y="24331"/>
                </a:lnTo>
                <a:cubicBezTo>
                  <a:pt x="642258" y="24331"/>
                  <a:pt x="640809" y="23825"/>
                  <a:pt x="641292" y="23314"/>
                </a:cubicBezTo>
                <a:cubicBezTo>
                  <a:pt x="641292" y="23314"/>
                  <a:pt x="641775" y="22808"/>
                  <a:pt x="641775" y="22302"/>
                </a:cubicBezTo>
                <a:cubicBezTo>
                  <a:pt x="641775" y="22302"/>
                  <a:pt x="640809" y="21796"/>
                  <a:pt x="640809" y="21290"/>
                </a:cubicBezTo>
                <a:cubicBezTo>
                  <a:pt x="640809" y="21290"/>
                  <a:pt x="641292" y="20784"/>
                  <a:pt x="641775" y="20277"/>
                </a:cubicBezTo>
                <a:lnTo>
                  <a:pt x="642258" y="19261"/>
                </a:lnTo>
                <a:cubicBezTo>
                  <a:pt x="642740" y="18754"/>
                  <a:pt x="643223" y="18248"/>
                  <a:pt x="643223" y="18248"/>
                </a:cubicBezTo>
                <a:cubicBezTo>
                  <a:pt x="642740" y="17742"/>
                  <a:pt x="642740" y="17236"/>
                  <a:pt x="642258" y="17236"/>
                </a:cubicBezTo>
                <a:close/>
                <a:moveTo>
                  <a:pt x="646603" y="22808"/>
                </a:moveTo>
                <a:cubicBezTo>
                  <a:pt x="646603" y="22302"/>
                  <a:pt x="645638" y="21796"/>
                  <a:pt x="645638" y="21796"/>
                </a:cubicBezTo>
                <a:cubicBezTo>
                  <a:pt x="645155" y="21796"/>
                  <a:pt x="645155" y="22808"/>
                  <a:pt x="644672" y="22808"/>
                </a:cubicBezTo>
                <a:cubicBezTo>
                  <a:pt x="645155" y="23314"/>
                  <a:pt x="646121" y="23314"/>
                  <a:pt x="646121" y="23825"/>
                </a:cubicBezTo>
                <a:lnTo>
                  <a:pt x="645155" y="24837"/>
                </a:lnTo>
                <a:lnTo>
                  <a:pt x="646121" y="25850"/>
                </a:lnTo>
                <a:cubicBezTo>
                  <a:pt x="646603" y="25850"/>
                  <a:pt x="646603" y="24837"/>
                  <a:pt x="647086" y="24837"/>
                </a:cubicBezTo>
                <a:cubicBezTo>
                  <a:pt x="647086" y="24331"/>
                  <a:pt x="648052" y="23825"/>
                  <a:pt x="648052" y="23314"/>
                </a:cubicBezTo>
                <a:cubicBezTo>
                  <a:pt x="648052" y="23314"/>
                  <a:pt x="647086" y="22808"/>
                  <a:pt x="646603" y="22808"/>
                </a:cubicBezTo>
                <a:close/>
                <a:moveTo>
                  <a:pt x="652881" y="16725"/>
                </a:moveTo>
                <a:cubicBezTo>
                  <a:pt x="652398" y="16725"/>
                  <a:pt x="651915" y="15713"/>
                  <a:pt x="651915" y="15713"/>
                </a:cubicBezTo>
                <a:cubicBezTo>
                  <a:pt x="651432" y="15713"/>
                  <a:pt x="651432" y="16725"/>
                  <a:pt x="650949" y="16725"/>
                </a:cubicBezTo>
                <a:cubicBezTo>
                  <a:pt x="650466" y="17236"/>
                  <a:pt x="650466" y="17742"/>
                  <a:pt x="649984" y="18248"/>
                </a:cubicBezTo>
                <a:cubicBezTo>
                  <a:pt x="649984" y="18248"/>
                  <a:pt x="649501" y="17236"/>
                  <a:pt x="649018" y="17236"/>
                </a:cubicBezTo>
                <a:cubicBezTo>
                  <a:pt x="648535" y="17236"/>
                  <a:pt x="648535" y="18248"/>
                  <a:pt x="648052" y="18248"/>
                </a:cubicBezTo>
                <a:cubicBezTo>
                  <a:pt x="648052" y="18754"/>
                  <a:pt x="647086" y="19261"/>
                  <a:pt x="647569" y="19261"/>
                </a:cubicBezTo>
                <a:cubicBezTo>
                  <a:pt x="647569" y="19767"/>
                  <a:pt x="648535" y="20277"/>
                  <a:pt x="648535" y="20277"/>
                </a:cubicBezTo>
                <a:lnTo>
                  <a:pt x="649018" y="19261"/>
                </a:lnTo>
                <a:cubicBezTo>
                  <a:pt x="649501" y="19261"/>
                  <a:pt x="649984" y="20277"/>
                  <a:pt x="650466" y="20277"/>
                </a:cubicBezTo>
                <a:cubicBezTo>
                  <a:pt x="650466" y="20277"/>
                  <a:pt x="650949" y="19261"/>
                  <a:pt x="650949" y="18754"/>
                </a:cubicBezTo>
                <a:cubicBezTo>
                  <a:pt x="651432" y="18754"/>
                  <a:pt x="651432" y="17742"/>
                  <a:pt x="651915" y="17742"/>
                </a:cubicBezTo>
                <a:cubicBezTo>
                  <a:pt x="652398" y="17742"/>
                  <a:pt x="652881" y="18754"/>
                  <a:pt x="652881" y="18754"/>
                </a:cubicBezTo>
                <a:cubicBezTo>
                  <a:pt x="653364" y="18754"/>
                  <a:pt x="653364" y="17742"/>
                  <a:pt x="653846" y="17742"/>
                </a:cubicBezTo>
                <a:cubicBezTo>
                  <a:pt x="653364" y="17236"/>
                  <a:pt x="653364" y="16725"/>
                  <a:pt x="652881" y="16725"/>
                </a:cubicBezTo>
                <a:close/>
                <a:moveTo>
                  <a:pt x="662055" y="22302"/>
                </a:moveTo>
                <a:cubicBezTo>
                  <a:pt x="661572" y="23314"/>
                  <a:pt x="661089" y="23825"/>
                  <a:pt x="660607" y="24837"/>
                </a:cubicBezTo>
                <a:cubicBezTo>
                  <a:pt x="660124" y="25343"/>
                  <a:pt x="660124" y="25343"/>
                  <a:pt x="659641" y="25850"/>
                </a:cubicBezTo>
                <a:cubicBezTo>
                  <a:pt x="660607" y="26356"/>
                  <a:pt x="661089" y="26862"/>
                  <a:pt x="662055" y="27373"/>
                </a:cubicBezTo>
                <a:cubicBezTo>
                  <a:pt x="662055" y="27373"/>
                  <a:pt x="662538" y="26862"/>
                  <a:pt x="662538" y="26356"/>
                </a:cubicBezTo>
                <a:cubicBezTo>
                  <a:pt x="663021" y="26356"/>
                  <a:pt x="661572" y="25850"/>
                  <a:pt x="661572" y="25850"/>
                </a:cubicBezTo>
                <a:cubicBezTo>
                  <a:pt x="661572" y="25343"/>
                  <a:pt x="662538" y="24837"/>
                  <a:pt x="662538" y="24331"/>
                </a:cubicBezTo>
                <a:cubicBezTo>
                  <a:pt x="662538" y="24331"/>
                  <a:pt x="663504" y="23825"/>
                  <a:pt x="663504" y="23314"/>
                </a:cubicBezTo>
                <a:cubicBezTo>
                  <a:pt x="663504" y="22808"/>
                  <a:pt x="662538" y="22808"/>
                  <a:pt x="662055" y="22302"/>
                </a:cubicBezTo>
                <a:close/>
                <a:moveTo>
                  <a:pt x="672678" y="21796"/>
                </a:moveTo>
                <a:cubicBezTo>
                  <a:pt x="672678" y="21796"/>
                  <a:pt x="673644" y="21290"/>
                  <a:pt x="673644" y="20784"/>
                </a:cubicBezTo>
                <a:cubicBezTo>
                  <a:pt x="673161" y="20784"/>
                  <a:pt x="672678" y="19767"/>
                  <a:pt x="672678" y="19767"/>
                </a:cubicBezTo>
                <a:cubicBezTo>
                  <a:pt x="672195" y="20277"/>
                  <a:pt x="672195" y="20784"/>
                  <a:pt x="671712" y="21290"/>
                </a:cubicBezTo>
                <a:cubicBezTo>
                  <a:pt x="671712" y="21290"/>
                  <a:pt x="670746" y="21796"/>
                  <a:pt x="670746" y="22302"/>
                </a:cubicBezTo>
                <a:cubicBezTo>
                  <a:pt x="670746" y="22302"/>
                  <a:pt x="671712" y="22808"/>
                  <a:pt x="672195" y="23314"/>
                </a:cubicBezTo>
                <a:cubicBezTo>
                  <a:pt x="672195" y="23314"/>
                  <a:pt x="671229" y="23825"/>
                  <a:pt x="671229" y="24331"/>
                </a:cubicBezTo>
                <a:lnTo>
                  <a:pt x="672195" y="25343"/>
                </a:lnTo>
                <a:cubicBezTo>
                  <a:pt x="672678" y="24837"/>
                  <a:pt x="673161" y="24331"/>
                  <a:pt x="673161" y="23825"/>
                </a:cubicBezTo>
                <a:cubicBezTo>
                  <a:pt x="673161" y="23825"/>
                  <a:pt x="673644" y="23314"/>
                  <a:pt x="674126" y="22808"/>
                </a:cubicBezTo>
                <a:cubicBezTo>
                  <a:pt x="673644" y="22302"/>
                  <a:pt x="672678" y="22302"/>
                  <a:pt x="672678" y="21796"/>
                </a:cubicBezTo>
                <a:close/>
                <a:moveTo>
                  <a:pt x="694406" y="22808"/>
                </a:moveTo>
                <a:cubicBezTo>
                  <a:pt x="693923" y="22808"/>
                  <a:pt x="693441" y="22302"/>
                  <a:pt x="692958" y="22302"/>
                </a:cubicBezTo>
                <a:lnTo>
                  <a:pt x="692475" y="23314"/>
                </a:lnTo>
                <a:cubicBezTo>
                  <a:pt x="691992" y="23314"/>
                  <a:pt x="691992" y="24331"/>
                  <a:pt x="691509" y="24331"/>
                </a:cubicBezTo>
                <a:cubicBezTo>
                  <a:pt x="691509" y="24331"/>
                  <a:pt x="690544" y="23314"/>
                  <a:pt x="690544" y="23825"/>
                </a:cubicBezTo>
                <a:cubicBezTo>
                  <a:pt x="690061" y="23825"/>
                  <a:pt x="689578" y="24331"/>
                  <a:pt x="689578" y="24837"/>
                </a:cubicBezTo>
                <a:lnTo>
                  <a:pt x="688612" y="25850"/>
                </a:lnTo>
                <a:cubicBezTo>
                  <a:pt x="688612" y="26356"/>
                  <a:pt x="689578" y="26356"/>
                  <a:pt x="690061" y="26862"/>
                </a:cubicBezTo>
                <a:cubicBezTo>
                  <a:pt x="690061" y="26356"/>
                  <a:pt x="690544" y="25850"/>
                  <a:pt x="690544" y="25343"/>
                </a:cubicBezTo>
                <a:cubicBezTo>
                  <a:pt x="691026" y="25343"/>
                  <a:pt x="691509" y="26356"/>
                  <a:pt x="691992" y="26356"/>
                </a:cubicBezTo>
                <a:lnTo>
                  <a:pt x="692958" y="27373"/>
                </a:lnTo>
                <a:lnTo>
                  <a:pt x="693441" y="26356"/>
                </a:lnTo>
                <a:cubicBezTo>
                  <a:pt x="693923" y="25850"/>
                  <a:pt x="694406" y="25343"/>
                  <a:pt x="694406" y="24837"/>
                </a:cubicBezTo>
                <a:cubicBezTo>
                  <a:pt x="694889" y="24837"/>
                  <a:pt x="694889" y="24331"/>
                  <a:pt x="695372" y="23825"/>
                </a:cubicBezTo>
                <a:cubicBezTo>
                  <a:pt x="694889" y="23825"/>
                  <a:pt x="694406" y="23314"/>
                  <a:pt x="694406" y="22808"/>
                </a:cubicBezTo>
                <a:close/>
                <a:moveTo>
                  <a:pt x="705995" y="23314"/>
                </a:moveTo>
                <a:cubicBezTo>
                  <a:pt x="705512" y="23825"/>
                  <a:pt x="705512" y="24331"/>
                  <a:pt x="705029" y="24331"/>
                </a:cubicBezTo>
                <a:cubicBezTo>
                  <a:pt x="704546" y="25343"/>
                  <a:pt x="704063" y="25850"/>
                  <a:pt x="703581" y="26862"/>
                </a:cubicBezTo>
                <a:cubicBezTo>
                  <a:pt x="703581" y="26862"/>
                  <a:pt x="704063" y="27879"/>
                  <a:pt x="704546" y="27879"/>
                </a:cubicBezTo>
                <a:cubicBezTo>
                  <a:pt x="704546" y="27879"/>
                  <a:pt x="705029" y="26862"/>
                  <a:pt x="705512" y="26356"/>
                </a:cubicBezTo>
                <a:cubicBezTo>
                  <a:pt x="705512" y="26356"/>
                  <a:pt x="705995" y="25850"/>
                  <a:pt x="705995" y="25343"/>
                </a:cubicBezTo>
                <a:cubicBezTo>
                  <a:pt x="706478" y="25343"/>
                  <a:pt x="706961" y="24331"/>
                  <a:pt x="706961" y="24331"/>
                </a:cubicBezTo>
                <a:cubicBezTo>
                  <a:pt x="706961" y="23825"/>
                  <a:pt x="705995" y="23825"/>
                  <a:pt x="705995" y="23314"/>
                </a:cubicBezTo>
                <a:close/>
                <a:moveTo>
                  <a:pt x="712755" y="23314"/>
                </a:moveTo>
                <a:cubicBezTo>
                  <a:pt x="712272" y="23825"/>
                  <a:pt x="712272" y="24331"/>
                  <a:pt x="711789" y="24837"/>
                </a:cubicBezTo>
                <a:cubicBezTo>
                  <a:pt x="711789" y="24837"/>
                  <a:pt x="711306" y="25850"/>
                  <a:pt x="710824" y="25850"/>
                </a:cubicBezTo>
                <a:lnTo>
                  <a:pt x="709858" y="24837"/>
                </a:lnTo>
                <a:lnTo>
                  <a:pt x="708892" y="23825"/>
                </a:lnTo>
                <a:cubicBezTo>
                  <a:pt x="708892" y="23825"/>
                  <a:pt x="707926" y="24837"/>
                  <a:pt x="707926" y="25343"/>
                </a:cubicBezTo>
                <a:cubicBezTo>
                  <a:pt x="707926" y="25343"/>
                  <a:pt x="708892" y="25850"/>
                  <a:pt x="709375" y="25850"/>
                </a:cubicBezTo>
                <a:cubicBezTo>
                  <a:pt x="709375" y="26356"/>
                  <a:pt x="708409" y="26862"/>
                  <a:pt x="708409" y="27373"/>
                </a:cubicBezTo>
                <a:cubicBezTo>
                  <a:pt x="708409" y="27373"/>
                  <a:pt x="708892" y="27879"/>
                  <a:pt x="709375" y="27879"/>
                </a:cubicBezTo>
                <a:cubicBezTo>
                  <a:pt x="709858" y="27879"/>
                  <a:pt x="709858" y="26862"/>
                  <a:pt x="710341" y="26862"/>
                </a:cubicBezTo>
                <a:cubicBezTo>
                  <a:pt x="710341" y="26862"/>
                  <a:pt x="710824" y="27879"/>
                  <a:pt x="711306" y="27879"/>
                </a:cubicBezTo>
                <a:cubicBezTo>
                  <a:pt x="711306" y="27879"/>
                  <a:pt x="711789" y="26862"/>
                  <a:pt x="712272" y="26862"/>
                </a:cubicBezTo>
                <a:cubicBezTo>
                  <a:pt x="712272" y="26356"/>
                  <a:pt x="712755" y="25850"/>
                  <a:pt x="712755" y="25343"/>
                </a:cubicBezTo>
                <a:cubicBezTo>
                  <a:pt x="713238" y="25343"/>
                  <a:pt x="713721" y="24837"/>
                  <a:pt x="713721" y="24331"/>
                </a:cubicBezTo>
                <a:cubicBezTo>
                  <a:pt x="713721" y="23825"/>
                  <a:pt x="712755" y="23825"/>
                  <a:pt x="712755" y="23314"/>
                </a:cubicBezTo>
                <a:close/>
                <a:moveTo>
                  <a:pt x="734484" y="14190"/>
                </a:moveTo>
                <a:lnTo>
                  <a:pt x="734001" y="15207"/>
                </a:lnTo>
                <a:cubicBezTo>
                  <a:pt x="733518" y="15713"/>
                  <a:pt x="733518" y="16219"/>
                  <a:pt x="733035" y="16725"/>
                </a:cubicBezTo>
                <a:cubicBezTo>
                  <a:pt x="732553" y="17236"/>
                  <a:pt x="732070" y="18248"/>
                  <a:pt x="731587" y="18754"/>
                </a:cubicBezTo>
                <a:cubicBezTo>
                  <a:pt x="731587" y="18754"/>
                  <a:pt x="732070" y="19767"/>
                  <a:pt x="732553" y="19767"/>
                </a:cubicBezTo>
                <a:cubicBezTo>
                  <a:pt x="732553" y="19767"/>
                  <a:pt x="733035" y="18754"/>
                  <a:pt x="733518" y="18754"/>
                </a:cubicBezTo>
                <a:cubicBezTo>
                  <a:pt x="733518" y="18248"/>
                  <a:pt x="734001" y="17742"/>
                  <a:pt x="734001" y="17236"/>
                </a:cubicBezTo>
                <a:cubicBezTo>
                  <a:pt x="734484" y="16725"/>
                  <a:pt x="735450" y="15713"/>
                  <a:pt x="735933" y="15207"/>
                </a:cubicBezTo>
                <a:cubicBezTo>
                  <a:pt x="735450" y="15207"/>
                  <a:pt x="734967" y="14190"/>
                  <a:pt x="734484" y="14190"/>
                </a:cubicBezTo>
                <a:close/>
                <a:moveTo>
                  <a:pt x="754764" y="19767"/>
                </a:moveTo>
                <a:cubicBezTo>
                  <a:pt x="754764" y="19261"/>
                  <a:pt x="753798" y="18754"/>
                  <a:pt x="753798" y="18754"/>
                </a:cubicBezTo>
                <a:cubicBezTo>
                  <a:pt x="753315" y="18754"/>
                  <a:pt x="752833" y="19767"/>
                  <a:pt x="752833" y="19767"/>
                </a:cubicBezTo>
                <a:cubicBezTo>
                  <a:pt x="752350" y="20277"/>
                  <a:pt x="752350" y="20784"/>
                  <a:pt x="751867" y="20784"/>
                </a:cubicBezTo>
                <a:cubicBezTo>
                  <a:pt x="752350" y="21290"/>
                  <a:pt x="752833" y="21290"/>
                  <a:pt x="753315" y="21796"/>
                </a:cubicBezTo>
                <a:lnTo>
                  <a:pt x="752350" y="22808"/>
                </a:lnTo>
                <a:cubicBezTo>
                  <a:pt x="752350" y="23314"/>
                  <a:pt x="753315" y="23825"/>
                  <a:pt x="753315" y="23825"/>
                </a:cubicBezTo>
                <a:lnTo>
                  <a:pt x="754281" y="22808"/>
                </a:lnTo>
                <a:cubicBezTo>
                  <a:pt x="754281" y="22302"/>
                  <a:pt x="753315" y="22302"/>
                  <a:pt x="753315" y="21796"/>
                </a:cubicBezTo>
                <a:lnTo>
                  <a:pt x="753798" y="20784"/>
                </a:lnTo>
                <a:cubicBezTo>
                  <a:pt x="754281" y="20784"/>
                  <a:pt x="754764" y="21796"/>
                  <a:pt x="754764" y="21796"/>
                </a:cubicBezTo>
                <a:cubicBezTo>
                  <a:pt x="755247" y="21796"/>
                  <a:pt x="755730" y="20784"/>
                  <a:pt x="755730" y="20277"/>
                </a:cubicBezTo>
                <a:lnTo>
                  <a:pt x="754764" y="19767"/>
                </a:lnTo>
                <a:close/>
                <a:moveTo>
                  <a:pt x="768767" y="21796"/>
                </a:moveTo>
                <a:cubicBezTo>
                  <a:pt x="768284" y="21796"/>
                  <a:pt x="768284" y="22808"/>
                  <a:pt x="767801" y="22808"/>
                </a:cubicBezTo>
                <a:cubicBezTo>
                  <a:pt x="767318" y="22808"/>
                  <a:pt x="766835" y="21796"/>
                  <a:pt x="766835" y="21796"/>
                </a:cubicBezTo>
                <a:cubicBezTo>
                  <a:pt x="766352" y="21796"/>
                  <a:pt x="765870" y="22808"/>
                  <a:pt x="765870" y="23314"/>
                </a:cubicBezTo>
                <a:lnTo>
                  <a:pt x="766835" y="23825"/>
                </a:lnTo>
                <a:cubicBezTo>
                  <a:pt x="766835" y="24331"/>
                  <a:pt x="766352" y="24837"/>
                  <a:pt x="765870" y="25343"/>
                </a:cubicBezTo>
                <a:cubicBezTo>
                  <a:pt x="766352" y="25343"/>
                  <a:pt x="766835" y="25850"/>
                  <a:pt x="767318" y="25850"/>
                </a:cubicBezTo>
                <a:lnTo>
                  <a:pt x="767801" y="24837"/>
                </a:lnTo>
                <a:cubicBezTo>
                  <a:pt x="768284" y="24331"/>
                  <a:pt x="768767" y="24331"/>
                  <a:pt x="768767" y="23825"/>
                </a:cubicBezTo>
                <a:cubicBezTo>
                  <a:pt x="768767" y="23314"/>
                  <a:pt x="769732" y="22808"/>
                  <a:pt x="769732" y="22808"/>
                </a:cubicBezTo>
                <a:cubicBezTo>
                  <a:pt x="769732" y="22302"/>
                  <a:pt x="768767" y="21796"/>
                  <a:pt x="768767" y="21796"/>
                </a:cubicBezTo>
                <a:close/>
                <a:moveTo>
                  <a:pt x="776010" y="18754"/>
                </a:moveTo>
                <a:cubicBezTo>
                  <a:pt x="775527" y="18754"/>
                  <a:pt x="775527" y="19767"/>
                  <a:pt x="775044" y="19767"/>
                </a:cubicBezTo>
                <a:lnTo>
                  <a:pt x="774078" y="18754"/>
                </a:lnTo>
                <a:cubicBezTo>
                  <a:pt x="774078" y="19261"/>
                  <a:pt x="773112" y="19767"/>
                  <a:pt x="773112" y="20277"/>
                </a:cubicBezTo>
                <a:lnTo>
                  <a:pt x="774078" y="20784"/>
                </a:lnTo>
                <a:cubicBezTo>
                  <a:pt x="774561" y="20784"/>
                  <a:pt x="775044" y="21796"/>
                  <a:pt x="775527" y="21796"/>
                </a:cubicBezTo>
                <a:lnTo>
                  <a:pt x="776010" y="20784"/>
                </a:lnTo>
                <a:cubicBezTo>
                  <a:pt x="776492" y="20277"/>
                  <a:pt x="776975" y="19767"/>
                  <a:pt x="776975" y="19261"/>
                </a:cubicBezTo>
                <a:lnTo>
                  <a:pt x="776010" y="18754"/>
                </a:lnTo>
                <a:close/>
                <a:moveTo>
                  <a:pt x="785184" y="22302"/>
                </a:moveTo>
                <a:cubicBezTo>
                  <a:pt x="784701" y="22808"/>
                  <a:pt x="784701" y="23314"/>
                  <a:pt x="784218" y="23314"/>
                </a:cubicBezTo>
                <a:cubicBezTo>
                  <a:pt x="784218" y="23825"/>
                  <a:pt x="783252" y="22808"/>
                  <a:pt x="783252" y="22808"/>
                </a:cubicBezTo>
                <a:lnTo>
                  <a:pt x="782287" y="23825"/>
                </a:lnTo>
                <a:lnTo>
                  <a:pt x="783252" y="24837"/>
                </a:lnTo>
                <a:cubicBezTo>
                  <a:pt x="783735" y="24837"/>
                  <a:pt x="784701" y="25343"/>
                  <a:pt x="784701" y="25343"/>
                </a:cubicBezTo>
                <a:cubicBezTo>
                  <a:pt x="784701" y="25850"/>
                  <a:pt x="783735" y="26356"/>
                  <a:pt x="783735" y="26862"/>
                </a:cubicBezTo>
                <a:cubicBezTo>
                  <a:pt x="783735" y="26862"/>
                  <a:pt x="783252" y="27373"/>
                  <a:pt x="782770" y="27879"/>
                </a:cubicBezTo>
                <a:cubicBezTo>
                  <a:pt x="782770" y="27879"/>
                  <a:pt x="781804" y="28891"/>
                  <a:pt x="782287" y="28891"/>
                </a:cubicBezTo>
                <a:cubicBezTo>
                  <a:pt x="782287" y="29397"/>
                  <a:pt x="782770" y="29397"/>
                  <a:pt x="783252" y="29908"/>
                </a:cubicBezTo>
                <a:lnTo>
                  <a:pt x="783735" y="28891"/>
                </a:lnTo>
                <a:cubicBezTo>
                  <a:pt x="784218" y="28385"/>
                  <a:pt x="784701" y="29397"/>
                  <a:pt x="785184" y="29397"/>
                </a:cubicBezTo>
                <a:cubicBezTo>
                  <a:pt x="785184" y="29397"/>
                  <a:pt x="785667" y="28891"/>
                  <a:pt x="785667" y="28385"/>
                </a:cubicBezTo>
                <a:cubicBezTo>
                  <a:pt x="785667" y="28385"/>
                  <a:pt x="784701" y="27879"/>
                  <a:pt x="784701" y="27373"/>
                </a:cubicBezTo>
                <a:cubicBezTo>
                  <a:pt x="784701" y="27373"/>
                  <a:pt x="785667" y="26862"/>
                  <a:pt x="785667" y="26356"/>
                </a:cubicBezTo>
                <a:cubicBezTo>
                  <a:pt x="785667" y="26356"/>
                  <a:pt x="784701" y="25850"/>
                  <a:pt x="784701" y="25343"/>
                </a:cubicBezTo>
                <a:cubicBezTo>
                  <a:pt x="784701" y="25343"/>
                  <a:pt x="785184" y="24837"/>
                  <a:pt x="785184" y="24331"/>
                </a:cubicBezTo>
                <a:cubicBezTo>
                  <a:pt x="785184" y="24331"/>
                  <a:pt x="786150" y="23825"/>
                  <a:pt x="786150" y="23314"/>
                </a:cubicBezTo>
                <a:cubicBezTo>
                  <a:pt x="786150" y="22808"/>
                  <a:pt x="785184" y="22808"/>
                  <a:pt x="785184" y="22302"/>
                </a:cubicBezTo>
                <a:close/>
                <a:moveTo>
                  <a:pt x="800153" y="11153"/>
                </a:moveTo>
                <a:cubicBezTo>
                  <a:pt x="799670" y="11659"/>
                  <a:pt x="799670" y="12166"/>
                  <a:pt x="799187" y="12166"/>
                </a:cubicBezTo>
                <a:cubicBezTo>
                  <a:pt x="798704" y="12166"/>
                  <a:pt x="798704" y="11659"/>
                  <a:pt x="798221" y="11659"/>
                </a:cubicBezTo>
                <a:cubicBezTo>
                  <a:pt x="797738" y="11153"/>
                  <a:pt x="797255" y="10643"/>
                  <a:pt x="797255" y="10643"/>
                </a:cubicBezTo>
                <a:cubicBezTo>
                  <a:pt x="796772" y="10643"/>
                  <a:pt x="796290" y="11659"/>
                  <a:pt x="796290" y="11659"/>
                </a:cubicBezTo>
                <a:cubicBezTo>
                  <a:pt x="795807" y="12166"/>
                  <a:pt x="795807" y="12672"/>
                  <a:pt x="795324" y="12672"/>
                </a:cubicBezTo>
                <a:cubicBezTo>
                  <a:pt x="795324" y="13178"/>
                  <a:pt x="794841" y="13684"/>
                  <a:pt x="794841" y="14190"/>
                </a:cubicBezTo>
                <a:lnTo>
                  <a:pt x="795807" y="14701"/>
                </a:lnTo>
                <a:cubicBezTo>
                  <a:pt x="795807" y="14701"/>
                  <a:pt x="796290" y="13684"/>
                  <a:pt x="796772" y="13684"/>
                </a:cubicBezTo>
                <a:cubicBezTo>
                  <a:pt x="796772" y="13684"/>
                  <a:pt x="797255" y="14701"/>
                  <a:pt x="797738" y="14701"/>
                </a:cubicBezTo>
                <a:cubicBezTo>
                  <a:pt x="797738" y="14701"/>
                  <a:pt x="798221" y="15713"/>
                  <a:pt x="798704" y="15207"/>
                </a:cubicBezTo>
                <a:cubicBezTo>
                  <a:pt x="799187" y="15207"/>
                  <a:pt x="799187" y="14701"/>
                  <a:pt x="799670" y="14190"/>
                </a:cubicBezTo>
                <a:cubicBezTo>
                  <a:pt x="799670" y="14190"/>
                  <a:pt x="800153" y="13684"/>
                  <a:pt x="800153" y="13178"/>
                </a:cubicBezTo>
                <a:cubicBezTo>
                  <a:pt x="800635" y="13178"/>
                  <a:pt x="801118" y="12166"/>
                  <a:pt x="801118" y="12166"/>
                </a:cubicBezTo>
                <a:cubicBezTo>
                  <a:pt x="801118" y="11659"/>
                  <a:pt x="800153" y="11659"/>
                  <a:pt x="800153" y="11153"/>
                </a:cubicBezTo>
                <a:close/>
                <a:moveTo>
                  <a:pt x="812707" y="12672"/>
                </a:moveTo>
                <a:cubicBezTo>
                  <a:pt x="812707" y="12166"/>
                  <a:pt x="812224" y="11659"/>
                  <a:pt x="811741" y="11659"/>
                </a:cubicBezTo>
                <a:cubicBezTo>
                  <a:pt x="811259" y="12166"/>
                  <a:pt x="810776" y="13178"/>
                  <a:pt x="810293" y="13684"/>
                </a:cubicBezTo>
                <a:cubicBezTo>
                  <a:pt x="809810" y="14190"/>
                  <a:pt x="809327" y="14701"/>
                  <a:pt x="809327" y="15207"/>
                </a:cubicBezTo>
                <a:lnTo>
                  <a:pt x="810293" y="15713"/>
                </a:lnTo>
                <a:lnTo>
                  <a:pt x="811259" y="16725"/>
                </a:lnTo>
                <a:cubicBezTo>
                  <a:pt x="811741" y="16725"/>
                  <a:pt x="812224" y="15713"/>
                  <a:pt x="812224" y="15713"/>
                </a:cubicBezTo>
                <a:cubicBezTo>
                  <a:pt x="812707" y="15207"/>
                  <a:pt x="812707" y="14701"/>
                  <a:pt x="813190" y="14190"/>
                </a:cubicBezTo>
                <a:cubicBezTo>
                  <a:pt x="813190" y="14190"/>
                  <a:pt x="814156" y="13684"/>
                  <a:pt x="814156" y="13178"/>
                </a:cubicBezTo>
                <a:cubicBezTo>
                  <a:pt x="814156" y="13178"/>
                  <a:pt x="813190" y="12672"/>
                  <a:pt x="812707" y="12672"/>
                </a:cubicBezTo>
                <a:close/>
                <a:moveTo>
                  <a:pt x="817053" y="15713"/>
                </a:moveTo>
                <a:cubicBezTo>
                  <a:pt x="816570" y="16725"/>
                  <a:pt x="816087" y="17236"/>
                  <a:pt x="815604" y="18248"/>
                </a:cubicBezTo>
                <a:cubicBezTo>
                  <a:pt x="815122" y="18754"/>
                  <a:pt x="815122" y="18754"/>
                  <a:pt x="814639" y="19261"/>
                </a:cubicBezTo>
                <a:cubicBezTo>
                  <a:pt x="814156" y="20277"/>
                  <a:pt x="813673" y="20784"/>
                  <a:pt x="813190" y="21290"/>
                </a:cubicBezTo>
                <a:cubicBezTo>
                  <a:pt x="813673" y="22302"/>
                  <a:pt x="814639" y="22808"/>
                  <a:pt x="815122" y="23314"/>
                </a:cubicBezTo>
                <a:cubicBezTo>
                  <a:pt x="815604" y="22808"/>
                  <a:pt x="815604" y="22302"/>
                  <a:pt x="816087" y="22302"/>
                </a:cubicBezTo>
                <a:cubicBezTo>
                  <a:pt x="816570" y="21290"/>
                  <a:pt x="817053" y="20784"/>
                  <a:pt x="817536" y="19767"/>
                </a:cubicBezTo>
                <a:cubicBezTo>
                  <a:pt x="818019" y="19261"/>
                  <a:pt x="818984" y="18248"/>
                  <a:pt x="819467" y="17742"/>
                </a:cubicBezTo>
                <a:cubicBezTo>
                  <a:pt x="818501" y="17236"/>
                  <a:pt x="818019" y="16219"/>
                  <a:pt x="817053" y="15713"/>
                </a:cubicBezTo>
                <a:close/>
                <a:moveTo>
                  <a:pt x="829125" y="18248"/>
                </a:moveTo>
                <a:cubicBezTo>
                  <a:pt x="828642" y="18754"/>
                  <a:pt x="828642" y="19261"/>
                  <a:pt x="828159" y="19261"/>
                </a:cubicBezTo>
                <a:cubicBezTo>
                  <a:pt x="828159" y="19767"/>
                  <a:pt x="827676" y="20277"/>
                  <a:pt x="827193" y="20277"/>
                </a:cubicBezTo>
                <a:cubicBezTo>
                  <a:pt x="827193" y="20784"/>
                  <a:pt x="826710" y="19767"/>
                  <a:pt x="826227" y="19767"/>
                </a:cubicBezTo>
                <a:lnTo>
                  <a:pt x="825744" y="20784"/>
                </a:lnTo>
                <a:cubicBezTo>
                  <a:pt x="825262" y="20784"/>
                  <a:pt x="824779" y="20277"/>
                  <a:pt x="824296" y="19767"/>
                </a:cubicBezTo>
                <a:lnTo>
                  <a:pt x="823330" y="19261"/>
                </a:lnTo>
                <a:cubicBezTo>
                  <a:pt x="822847" y="19261"/>
                  <a:pt x="822847" y="20277"/>
                  <a:pt x="822364" y="20277"/>
                </a:cubicBezTo>
                <a:cubicBezTo>
                  <a:pt x="822847" y="20277"/>
                  <a:pt x="823330" y="20784"/>
                  <a:pt x="823813" y="21290"/>
                </a:cubicBezTo>
                <a:cubicBezTo>
                  <a:pt x="823813" y="21290"/>
                  <a:pt x="824296" y="21796"/>
                  <a:pt x="824779" y="21796"/>
                </a:cubicBezTo>
                <a:cubicBezTo>
                  <a:pt x="824779" y="22302"/>
                  <a:pt x="825262" y="22808"/>
                  <a:pt x="825744" y="22808"/>
                </a:cubicBezTo>
                <a:cubicBezTo>
                  <a:pt x="825744" y="22808"/>
                  <a:pt x="826227" y="21796"/>
                  <a:pt x="826710" y="21796"/>
                </a:cubicBezTo>
                <a:cubicBezTo>
                  <a:pt x="826710" y="21796"/>
                  <a:pt x="827676" y="22808"/>
                  <a:pt x="827676" y="22302"/>
                </a:cubicBezTo>
                <a:cubicBezTo>
                  <a:pt x="828159" y="22302"/>
                  <a:pt x="828159" y="21796"/>
                  <a:pt x="828642" y="21290"/>
                </a:cubicBezTo>
                <a:cubicBezTo>
                  <a:pt x="828642" y="21290"/>
                  <a:pt x="829125" y="20784"/>
                  <a:pt x="829125" y="20277"/>
                </a:cubicBezTo>
                <a:cubicBezTo>
                  <a:pt x="829607" y="19767"/>
                  <a:pt x="830090" y="19261"/>
                  <a:pt x="830090" y="19261"/>
                </a:cubicBezTo>
                <a:cubicBezTo>
                  <a:pt x="830090" y="18754"/>
                  <a:pt x="829125" y="18754"/>
                  <a:pt x="829125" y="18248"/>
                </a:cubicBezTo>
                <a:close/>
                <a:moveTo>
                  <a:pt x="865821" y="24331"/>
                </a:moveTo>
                <a:cubicBezTo>
                  <a:pt x="865339" y="24331"/>
                  <a:pt x="864856" y="23314"/>
                  <a:pt x="864373" y="23314"/>
                </a:cubicBezTo>
                <a:lnTo>
                  <a:pt x="863890" y="24331"/>
                </a:lnTo>
                <a:cubicBezTo>
                  <a:pt x="863407" y="24837"/>
                  <a:pt x="862924" y="25343"/>
                  <a:pt x="862924" y="25850"/>
                </a:cubicBezTo>
                <a:cubicBezTo>
                  <a:pt x="862924" y="25850"/>
                  <a:pt x="861959" y="26356"/>
                  <a:pt x="861959" y="26862"/>
                </a:cubicBezTo>
                <a:cubicBezTo>
                  <a:pt x="861959" y="27373"/>
                  <a:pt x="862924" y="27373"/>
                  <a:pt x="862924" y="27879"/>
                </a:cubicBezTo>
                <a:cubicBezTo>
                  <a:pt x="863890" y="26862"/>
                  <a:pt x="864373" y="26356"/>
                  <a:pt x="864856" y="25343"/>
                </a:cubicBezTo>
                <a:cubicBezTo>
                  <a:pt x="865339" y="25343"/>
                  <a:pt x="865339" y="26356"/>
                  <a:pt x="865821" y="26356"/>
                </a:cubicBezTo>
                <a:lnTo>
                  <a:pt x="866787" y="25343"/>
                </a:lnTo>
                <a:cubicBezTo>
                  <a:pt x="866787" y="24837"/>
                  <a:pt x="865821" y="24331"/>
                  <a:pt x="865821" y="24331"/>
                </a:cubicBezTo>
                <a:close/>
                <a:moveTo>
                  <a:pt x="872581" y="17236"/>
                </a:moveTo>
                <a:cubicBezTo>
                  <a:pt x="872098" y="17742"/>
                  <a:pt x="872098" y="17742"/>
                  <a:pt x="871616" y="18248"/>
                </a:cubicBezTo>
                <a:cubicBezTo>
                  <a:pt x="871133" y="18754"/>
                  <a:pt x="871133" y="19261"/>
                  <a:pt x="870650" y="19261"/>
                </a:cubicBezTo>
                <a:cubicBezTo>
                  <a:pt x="870650" y="19767"/>
                  <a:pt x="870167" y="20277"/>
                  <a:pt x="870167" y="20784"/>
                </a:cubicBezTo>
                <a:lnTo>
                  <a:pt x="871133" y="21290"/>
                </a:lnTo>
                <a:cubicBezTo>
                  <a:pt x="871133" y="21796"/>
                  <a:pt x="870167" y="22302"/>
                  <a:pt x="870167" y="22808"/>
                </a:cubicBezTo>
                <a:cubicBezTo>
                  <a:pt x="870167" y="22808"/>
                  <a:pt x="869684" y="23314"/>
                  <a:pt x="869201" y="23825"/>
                </a:cubicBezTo>
                <a:cubicBezTo>
                  <a:pt x="869201" y="23825"/>
                  <a:pt x="870650" y="24331"/>
                  <a:pt x="870650" y="24837"/>
                </a:cubicBezTo>
                <a:cubicBezTo>
                  <a:pt x="870650" y="24837"/>
                  <a:pt x="869684" y="25343"/>
                  <a:pt x="869684" y="25850"/>
                </a:cubicBezTo>
                <a:cubicBezTo>
                  <a:pt x="869684" y="25850"/>
                  <a:pt x="868718" y="26356"/>
                  <a:pt x="868718" y="26862"/>
                </a:cubicBezTo>
                <a:cubicBezTo>
                  <a:pt x="868718" y="27373"/>
                  <a:pt x="869684" y="27373"/>
                  <a:pt x="870167" y="27879"/>
                </a:cubicBezTo>
                <a:cubicBezTo>
                  <a:pt x="870167" y="27373"/>
                  <a:pt x="870650" y="26862"/>
                  <a:pt x="870650" y="26356"/>
                </a:cubicBezTo>
                <a:cubicBezTo>
                  <a:pt x="870650" y="26356"/>
                  <a:pt x="871616" y="25850"/>
                  <a:pt x="871616" y="25343"/>
                </a:cubicBezTo>
                <a:lnTo>
                  <a:pt x="870650" y="24837"/>
                </a:lnTo>
                <a:cubicBezTo>
                  <a:pt x="870650" y="24331"/>
                  <a:pt x="871133" y="23825"/>
                  <a:pt x="871133" y="23314"/>
                </a:cubicBezTo>
                <a:cubicBezTo>
                  <a:pt x="871616" y="23314"/>
                  <a:pt x="872098" y="22808"/>
                  <a:pt x="872098" y="22302"/>
                </a:cubicBezTo>
                <a:cubicBezTo>
                  <a:pt x="872098" y="22302"/>
                  <a:pt x="871133" y="21796"/>
                  <a:pt x="871133" y="21290"/>
                </a:cubicBezTo>
                <a:cubicBezTo>
                  <a:pt x="871133" y="21290"/>
                  <a:pt x="871616" y="20277"/>
                  <a:pt x="872098" y="20277"/>
                </a:cubicBezTo>
                <a:cubicBezTo>
                  <a:pt x="872098" y="20277"/>
                  <a:pt x="872581" y="19767"/>
                  <a:pt x="872581" y="19261"/>
                </a:cubicBezTo>
                <a:cubicBezTo>
                  <a:pt x="872581" y="18754"/>
                  <a:pt x="873547" y="18248"/>
                  <a:pt x="873547" y="18248"/>
                </a:cubicBezTo>
                <a:cubicBezTo>
                  <a:pt x="873547" y="17742"/>
                  <a:pt x="872581" y="17742"/>
                  <a:pt x="872581" y="17236"/>
                </a:cubicBezTo>
                <a:close/>
                <a:moveTo>
                  <a:pt x="877893" y="21796"/>
                </a:moveTo>
                <a:cubicBezTo>
                  <a:pt x="877893" y="21290"/>
                  <a:pt x="877410" y="22808"/>
                  <a:pt x="876927" y="22808"/>
                </a:cubicBezTo>
                <a:lnTo>
                  <a:pt x="875961" y="21796"/>
                </a:lnTo>
                <a:cubicBezTo>
                  <a:pt x="875479" y="21796"/>
                  <a:pt x="875479" y="22808"/>
                  <a:pt x="874996" y="22808"/>
                </a:cubicBezTo>
                <a:cubicBezTo>
                  <a:pt x="874996" y="23314"/>
                  <a:pt x="874513" y="23825"/>
                  <a:pt x="874513" y="23825"/>
                </a:cubicBezTo>
                <a:cubicBezTo>
                  <a:pt x="874513" y="24331"/>
                  <a:pt x="874996" y="24837"/>
                  <a:pt x="875479" y="24837"/>
                </a:cubicBezTo>
                <a:lnTo>
                  <a:pt x="876444" y="25850"/>
                </a:lnTo>
                <a:lnTo>
                  <a:pt x="877410" y="24837"/>
                </a:lnTo>
                <a:cubicBezTo>
                  <a:pt x="877410" y="24331"/>
                  <a:pt x="877893" y="23825"/>
                  <a:pt x="877893" y="23314"/>
                </a:cubicBezTo>
                <a:cubicBezTo>
                  <a:pt x="878376" y="23314"/>
                  <a:pt x="878859" y="22808"/>
                  <a:pt x="878859" y="22302"/>
                </a:cubicBezTo>
                <a:cubicBezTo>
                  <a:pt x="878376" y="22302"/>
                  <a:pt x="878376" y="21796"/>
                  <a:pt x="877893" y="21796"/>
                </a:cubicBezTo>
                <a:close/>
                <a:moveTo>
                  <a:pt x="888516" y="22808"/>
                </a:moveTo>
                <a:cubicBezTo>
                  <a:pt x="888516" y="23314"/>
                  <a:pt x="888033" y="24331"/>
                  <a:pt x="888033" y="24331"/>
                </a:cubicBezTo>
                <a:cubicBezTo>
                  <a:pt x="888516" y="24837"/>
                  <a:pt x="889482" y="25343"/>
                  <a:pt x="889964" y="25850"/>
                </a:cubicBezTo>
                <a:cubicBezTo>
                  <a:pt x="890447" y="26356"/>
                  <a:pt x="890930" y="26356"/>
                  <a:pt x="890930" y="26862"/>
                </a:cubicBezTo>
                <a:cubicBezTo>
                  <a:pt x="891413" y="26356"/>
                  <a:pt x="891413" y="25850"/>
                  <a:pt x="891896" y="25850"/>
                </a:cubicBezTo>
                <a:cubicBezTo>
                  <a:pt x="892379" y="25343"/>
                  <a:pt x="892379" y="24837"/>
                  <a:pt x="892862" y="24331"/>
                </a:cubicBezTo>
                <a:cubicBezTo>
                  <a:pt x="892862" y="24331"/>
                  <a:pt x="893827" y="23825"/>
                  <a:pt x="893345" y="23314"/>
                </a:cubicBezTo>
                <a:cubicBezTo>
                  <a:pt x="893345" y="22808"/>
                  <a:pt x="892379" y="22808"/>
                  <a:pt x="892379" y="22302"/>
                </a:cubicBezTo>
                <a:cubicBezTo>
                  <a:pt x="892379" y="22808"/>
                  <a:pt x="891896" y="23825"/>
                  <a:pt x="891896" y="23825"/>
                </a:cubicBezTo>
                <a:cubicBezTo>
                  <a:pt x="891413" y="23825"/>
                  <a:pt x="890930" y="22808"/>
                  <a:pt x="890447" y="22808"/>
                </a:cubicBezTo>
                <a:lnTo>
                  <a:pt x="889964" y="23825"/>
                </a:lnTo>
                <a:cubicBezTo>
                  <a:pt x="889482" y="23825"/>
                  <a:pt x="888999" y="22808"/>
                  <a:pt x="888516" y="22808"/>
                </a:cubicBezTo>
                <a:close/>
                <a:moveTo>
                  <a:pt x="893345" y="12166"/>
                </a:moveTo>
                <a:cubicBezTo>
                  <a:pt x="892862" y="12166"/>
                  <a:pt x="892379" y="13178"/>
                  <a:pt x="892379" y="13178"/>
                </a:cubicBezTo>
                <a:cubicBezTo>
                  <a:pt x="892379" y="13684"/>
                  <a:pt x="891413" y="12672"/>
                  <a:pt x="891413" y="12672"/>
                </a:cubicBezTo>
                <a:cubicBezTo>
                  <a:pt x="890930" y="12672"/>
                  <a:pt x="890447" y="13684"/>
                  <a:pt x="890447" y="13684"/>
                </a:cubicBezTo>
                <a:lnTo>
                  <a:pt x="891413" y="14701"/>
                </a:lnTo>
                <a:cubicBezTo>
                  <a:pt x="891896" y="14701"/>
                  <a:pt x="892379" y="15207"/>
                  <a:pt x="892379" y="15207"/>
                </a:cubicBezTo>
                <a:cubicBezTo>
                  <a:pt x="892862" y="15207"/>
                  <a:pt x="893345" y="14190"/>
                  <a:pt x="893345" y="14190"/>
                </a:cubicBezTo>
                <a:lnTo>
                  <a:pt x="894310" y="13178"/>
                </a:lnTo>
                <a:cubicBezTo>
                  <a:pt x="894310" y="12672"/>
                  <a:pt x="893345" y="12672"/>
                  <a:pt x="893345" y="12166"/>
                </a:cubicBezTo>
                <a:close/>
                <a:moveTo>
                  <a:pt x="895759" y="16219"/>
                </a:moveTo>
                <a:cubicBezTo>
                  <a:pt x="895276" y="15713"/>
                  <a:pt x="894793" y="17236"/>
                  <a:pt x="894793" y="17236"/>
                </a:cubicBezTo>
                <a:cubicBezTo>
                  <a:pt x="894310" y="17236"/>
                  <a:pt x="893827" y="16219"/>
                  <a:pt x="893827" y="16219"/>
                </a:cubicBezTo>
                <a:cubicBezTo>
                  <a:pt x="893345" y="16219"/>
                  <a:pt x="892862" y="17236"/>
                  <a:pt x="892862" y="17236"/>
                </a:cubicBezTo>
                <a:cubicBezTo>
                  <a:pt x="892379" y="17742"/>
                  <a:pt x="892379" y="18248"/>
                  <a:pt x="891896" y="18754"/>
                </a:cubicBezTo>
                <a:cubicBezTo>
                  <a:pt x="892379" y="18754"/>
                  <a:pt x="892862" y="19261"/>
                  <a:pt x="892862" y="19261"/>
                </a:cubicBezTo>
                <a:cubicBezTo>
                  <a:pt x="893345" y="19261"/>
                  <a:pt x="893827" y="18248"/>
                  <a:pt x="893827" y="18248"/>
                </a:cubicBezTo>
                <a:cubicBezTo>
                  <a:pt x="894310" y="18248"/>
                  <a:pt x="894793" y="19261"/>
                  <a:pt x="894793" y="19261"/>
                </a:cubicBezTo>
                <a:cubicBezTo>
                  <a:pt x="895276" y="18754"/>
                  <a:pt x="895759" y="18248"/>
                  <a:pt x="895759" y="18248"/>
                </a:cubicBezTo>
                <a:cubicBezTo>
                  <a:pt x="896242" y="17742"/>
                  <a:pt x="896242" y="17236"/>
                  <a:pt x="896725" y="16725"/>
                </a:cubicBezTo>
                <a:cubicBezTo>
                  <a:pt x="896242" y="16725"/>
                  <a:pt x="895759" y="16219"/>
                  <a:pt x="895759" y="16219"/>
                </a:cubicBezTo>
                <a:close/>
                <a:moveTo>
                  <a:pt x="909762" y="15207"/>
                </a:moveTo>
                <a:cubicBezTo>
                  <a:pt x="909762" y="15207"/>
                  <a:pt x="909279" y="14190"/>
                  <a:pt x="908796" y="14190"/>
                </a:cubicBezTo>
                <a:cubicBezTo>
                  <a:pt x="908796" y="14190"/>
                  <a:pt x="908313" y="15207"/>
                  <a:pt x="907831" y="15207"/>
                </a:cubicBezTo>
                <a:lnTo>
                  <a:pt x="909279" y="16219"/>
                </a:lnTo>
                <a:cubicBezTo>
                  <a:pt x="909279" y="16219"/>
                  <a:pt x="908313" y="16725"/>
                  <a:pt x="908313" y="17236"/>
                </a:cubicBezTo>
                <a:cubicBezTo>
                  <a:pt x="908313" y="17742"/>
                  <a:pt x="907831" y="18248"/>
                  <a:pt x="907348" y="18248"/>
                </a:cubicBezTo>
                <a:cubicBezTo>
                  <a:pt x="907348" y="18754"/>
                  <a:pt x="906865" y="19261"/>
                  <a:pt x="906382" y="19767"/>
                </a:cubicBezTo>
                <a:lnTo>
                  <a:pt x="907831" y="20277"/>
                </a:lnTo>
                <a:cubicBezTo>
                  <a:pt x="907831" y="20784"/>
                  <a:pt x="906865" y="21290"/>
                  <a:pt x="906865" y="21290"/>
                </a:cubicBezTo>
                <a:lnTo>
                  <a:pt x="907831" y="22302"/>
                </a:lnTo>
                <a:cubicBezTo>
                  <a:pt x="908313" y="22302"/>
                  <a:pt x="908313" y="21796"/>
                  <a:pt x="908796" y="21290"/>
                </a:cubicBezTo>
                <a:lnTo>
                  <a:pt x="909762" y="20277"/>
                </a:lnTo>
                <a:cubicBezTo>
                  <a:pt x="909762" y="19767"/>
                  <a:pt x="908313" y="19261"/>
                  <a:pt x="908313" y="19261"/>
                </a:cubicBezTo>
                <a:cubicBezTo>
                  <a:pt x="908796" y="18754"/>
                  <a:pt x="909279" y="18248"/>
                  <a:pt x="909279" y="18248"/>
                </a:cubicBezTo>
                <a:cubicBezTo>
                  <a:pt x="909762" y="17742"/>
                  <a:pt x="910245" y="17236"/>
                  <a:pt x="910245" y="17236"/>
                </a:cubicBezTo>
                <a:cubicBezTo>
                  <a:pt x="910245" y="16725"/>
                  <a:pt x="911210" y="16219"/>
                  <a:pt x="911210" y="15713"/>
                </a:cubicBezTo>
                <a:cubicBezTo>
                  <a:pt x="910728" y="15713"/>
                  <a:pt x="910245" y="15207"/>
                  <a:pt x="909762" y="15207"/>
                </a:cubicBezTo>
                <a:close/>
                <a:moveTo>
                  <a:pt x="923765" y="24331"/>
                </a:moveTo>
                <a:cubicBezTo>
                  <a:pt x="923282" y="24837"/>
                  <a:pt x="923282" y="24837"/>
                  <a:pt x="922799" y="25343"/>
                </a:cubicBezTo>
                <a:cubicBezTo>
                  <a:pt x="922316" y="25343"/>
                  <a:pt x="922316" y="24331"/>
                  <a:pt x="921833" y="24331"/>
                </a:cubicBezTo>
                <a:cubicBezTo>
                  <a:pt x="921350" y="24331"/>
                  <a:pt x="921350" y="25343"/>
                  <a:pt x="920868" y="25850"/>
                </a:cubicBezTo>
                <a:cubicBezTo>
                  <a:pt x="920868" y="25850"/>
                  <a:pt x="920385" y="26862"/>
                  <a:pt x="919902" y="26862"/>
                </a:cubicBezTo>
                <a:lnTo>
                  <a:pt x="918936" y="25850"/>
                </a:lnTo>
                <a:cubicBezTo>
                  <a:pt x="918936" y="26356"/>
                  <a:pt x="918453" y="26862"/>
                  <a:pt x="918453" y="26862"/>
                </a:cubicBezTo>
                <a:cubicBezTo>
                  <a:pt x="917488" y="27879"/>
                  <a:pt x="917005" y="28385"/>
                  <a:pt x="916522" y="29397"/>
                </a:cubicBezTo>
                <a:cubicBezTo>
                  <a:pt x="916039" y="29397"/>
                  <a:pt x="916039" y="28385"/>
                  <a:pt x="915556" y="28385"/>
                </a:cubicBezTo>
                <a:lnTo>
                  <a:pt x="914591" y="29397"/>
                </a:lnTo>
                <a:lnTo>
                  <a:pt x="915556" y="30414"/>
                </a:lnTo>
                <a:cubicBezTo>
                  <a:pt x="916039" y="30414"/>
                  <a:pt x="916522" y="29397"/>
                  <a:pt x="916522" y="29397"/>
                </a:cubicBezTo>
                <a:cubicBezTo>
                  <a:pt x="917005" y="29397"/>
                  <a:pt x="917488" y="30414"/>
                  <a:pt x="917488" y="29908"/>
                </a:cubicBezTo>
                <a:cubicBezTo>
                  <a:pt x="917970" y="29908"/>
                  <a:pt x="918453" y="28891"/>
                  <a:pt x="918453" y="28891"/>
                </a:cubicBezTo>
                <a:cubicBezTo>
                  <a:pt x="918936" y="28891"/>
                  <a:pt x="919419" y="29908"/>
                  <a:pt x="919419" y="29908"/>
                </a:cubicBezTo>
                <a:cubicBezTo>
                  <a:pt x="919902" y="29908"/>
                  <a:pt x="920385" y="30920"/>
                  <a:pt x="920868" y="30920"/>
                </a:cubicBezTo>
                <a:cubicBezTo>
                  <a:pt x="920868" y="30414"/>
                  <a:pt x="921350" y="29908"/>
                  <a:pt x="921350" y="29397"/>
                </a:cubicBezTo>
                <a:cubicBezTo>
                  <a:pt x="921833" y="29397"/>
                  <a:pt x="921833" y="28891"/>
                  <a:pt x="922316" y="28385"/>
                </a:cubicBezTo>
                <a:cubicBezTo>
                  <a:pt x="922316" y="27879"/>
                  <a:pt x="922799" y="27879"/>
                  <a:pt x="923282" y="27373"/>
                </a:cubicBezTo>
                <a:cubicBezTo>
                  <a:pt x="923282" y="26862"/>
                  <a:pt x="923765" y="26356"/>
                  <a:pt x="923765" y="26356"/>
                </a:cubicBezTo>
                <a:cubicBezTo>
                  <a:pt x="924248" y="25850"/>
                  <a:pt x="924730" y="25343"/>
                  <a:pt x="924730" y="25343"/>
                </a:cubicBezTo>
                <a:cubicBezTo>
                  <a:pt x="924730" y="24837"/>
                  <a:pt x="923765" y="24331"/>
                  <a:pt x="923765" y="24331"/>
                </a:cubicBezTo>
                <a:close/>
                <a:moveTo>
                  <a:pt x="952253" y="15207"/>
                </a:moveTo>
                <a:cubicBezTo>
                  <a:pt x="952253" y="14701"/>
                  <a:pt x="953219" y="14190"/>
                  <a:pt x="953219" y="14190"/>
                </a:cubicBezTo>
                <a:lnTo>
                  <a:pt x="952253" y="13178"/>
                </a:lnTo>
                <a:cubicBezTo>
                  <a:pt x="952253" y="13178"/>
                  <a:pt x="951770" y="14190"/>
                  <a:pt x="951287" y="14190"/>
                </a:cubicBezTo>
                <a:cubicBezTo>
                  <a:pt x="951287" y="14701"/>
                  <a:pt x="950805" y="15207"/>
                  <a:pt x="950805" y="15207"/>
                </a:cubicBezTo>
                <a:cubicBezTo>
                  <a:pt x="950322" y="15713"/>
                  <a:pt x="949839" y="16219"/>
                  <a:pt x="949839" y="16725"/>
                </a:cubicBezTo>
                <a:lnTo>
                  <a:pt x="950805" y="17236"/>
                </a:lnTo>
                <a:lnTo>
                  <a:pt x="951770" y="18248"/>
                </a:lnTo>
                <a:cubicBezTo>
                  <a:pt x="952253" y="18248"/>
                  <a:pt x="952736" y="17236"/>
                  <a:pt x="952736" y="17236"/>
                </a:cubicBezTo>
                <a:cubicBezTo>
                  <a:pt x="953219" y="16725"/>
                  <a:pt x="953219" y="16219"/>
                  <a:pt x="953702" y="15713"/>
                </a:cubicBezTo>
                <a:cubicBezTo>
                  <a:pt x="953702" y="15713"/>
                  <a:pt x="952736" y="15207"/>
                  <a:pt x="952253" y="15207"/>
                </a:cubicBezTo>
                <a:close/>
                <a:moveTo>
                  <a:pt x="959013" y="13178"/>
                </a:moveTo>
                <a:lnTo>
                  <a:pt x="958048" y="12166"/>
                </a:lnTo>
                <a:cubicBezTo>
                  <a:pt x="957565" y="12166"/>
                  <a:pt x="957082" y="13178"/>
                  <a:pt x="957082" y="13178"/>
                </a:cubicBezTo>
                <a:cubicBezTo>
                  <a:pt x="957082" y="13684"/>
                  <a:pt x="956116" y="14190"/>
                  <a:pt x="956116" y="14701"/>
                </a:cubicBezTo>
                <a:cubicBezTo>
                  <a:pt x="956116" y="14701"/>
                  <a:pt x="957082" y="15207"/>
                  <a:pt x="957565" y="15207"/>
                </a:cubicBezTo>
                <a:cubicBezTo>
                  <a:pt x="957565" y="15713"/>
                  <a:pt x="958530" y="16219"/>
                  <a:pt x="958530" y="16219"/>
                </a:cubicBezTo>
                <a:cubicBezTo>
                  <a:pt x="958530" y="16219"/>
                  <a:pt x="959013" y="15207"/>
                  <a:pt x="959496" y="15207"/>
                </a:cubicBezTo>
                <a:lnTo>
                  <a:pt x="959979" y="14190"/>
                </a:lnTo>
                <a:cubicBezTo>
                  <a:pt x="959979" y="13684"/>
                  <a:pt x="959013" y="13178"/>
                  <a:pt x="959013" y="13178"/>
                </a:cubicBezTo>
                <a:close/>
                <a:moveTo>
                  <a:pt x="979777" y="22302"/>
                </a:moveTo>
                <a:cubicBezTo>
                  <a:pt x="979294" y="22302"/>
                  <a:pt x="978811" y="23314"/>
                  <a:pt x="978811" y="23825"/>
                </a:cubicBezTo>
                <a:cubicBezTo>
                  <a:pt x="978811" y="23825"/>
                  <a:pt x="977845" y="24331"/>
                  <a:pt x="977845" y="24837"/>
                </a:cubicBezTo>
                <a:lnTo>
                  <a:pt x="978811" y="25343"/>
                </a:lnTo>
                <a:cubicBezTo>
                  <a:pt x="979294" y="25850"/>
                  <a:pt x="979777" y="26356"/>
                  <a:pt x="980259" y="26356"/>
                </a:cubicBezTo>
                <a:lnTo>
                  <a:pt x="980742" y="25343"/>
                </a:lnTo>
                <a:cubicBezTo>
                  <a:pt x="981225" y="25343"/>
                  <a:pt x="981708" y="24331"/>
                  <a:pt x="981708" y="24331"/>
                </a:cubicBezTo>
                <a:cubicBezTo>
                  <a:pt x="981708" y="23825"/>
                  <a:pt x="980742" y="23314"/>
                  <a:pt x="980742" y="23314"/>
                </a:cubicBezTo>
                <a:cubicBezTo>
                  <a:pt x="980259" y="23314"/>
                  <a:pt x="979777" y="22302"/>
                  <a:pt x="979777" y="22302"/>
                </a:cubicBezTo>
                <a:close/>
                <a:moveTo>
                  <a:pt x="983639" y="16725"/>
                </a:moveTo>
                <a:cubicBezTo>
                  <a:pt x="983639" y="16725"/>
                  <a:pt x="983157" y="17742"/>
                  <a:pt x="982674" y="17742"/>
                </a:cubicBezTo>
                <a:cubicBezTo>
                  <a:pt x="982674" y="17742"/>
                  <a:pt x="981708" y="16725"/>
                  <a:pt x="981708" y="17236"/>
                </a:cubicBezTo>
                <a:cubicBezTo>
                  <a:pt x="981708" y="17236"/>
                  <a:pt x="981225" y="17742"/>
                  <a:pt x="980742" y="18248"/>
                </a:cubicBezTo>
                <a:cubicBezTo>
                  <a:pt x="980742" y="18754"/>
                  <a:pt x="980259" y="18754"/>
                  <a:pt x="980259" y="19261"/>
                </a:cubicBezTo>
                <a:cubicBezTo>
                  <a:pt x="980742" y="19261"/>
                  <a:pt x="980742" y="20277"/>
                  <a:pt x="981225" y="20277"/>
                </a:cubicBezTo>
                <a:cubicBezTo>
                  <a:pt x="981225" y="20277"/>
                  <a:pt x="981708" y="19261"/>
                  <a:pt x="982191" y="19261"/>
                </a:cubicBezTo>
                <a:lnTo>
                  <a:pt x="983157" y="19767"/>
                </a:lnTo>
                <a:cubicBezTo>
                  <a:pt x="983157" y="19767"/>
                  <a:pt x="983639" y="19261"/>
                  <a:pt x="984122" y="18754"/>
                </a:cubicBezTo>
                <a:cubicBezTo>
                  <a:pt x="984122" y="18248"/>
                  <a:pt x="984605" y="18248"/>
                  <a:pt x="984605" y="17742"/>
                </a:cubicBezTo>
                <a:cubicBezTo>
                  <a:pt x="984122" y="17742"/>
                  <a:pt x="984122" y="16725"/>
                  <a:pt x="983639" y="16725"/>
                </a:cubicBezTo>
                <a:close/>
                <a:moveTo>
                  <a:pt x="1003920" y="15207"/>
                </a:moveTo>
                <a:cubicBezTo>
                  <a:pt x="1003437" y="15207"/>
                  <a:pt x="1003437" y="16219"/>
                  <a:pt x="1002954" y="16219"/>
                </a:cubicBezTo>
                <a:lnTo>
                  <a:pt x="1001988" y="15207"/>
                </a:lnTo>
                <a:cubicBezTo>
                  <a:pt x="1001505" y="15207"/>
                  <a:pt x="1001022" y="16219"/>
                  <a:pt x="1001022" y="16219"/>
                </a:cubicBezTo>
                <a:cubicBezTo>
                  <a:pt x="1001022" y="16725"/>
                  <a:pt x="1001988" y="17236"/>
                  <a:pt x="1001988" y="17236"/>
                </a:cubicBezTo>
                <a:cubicBezTo>
                  <a:pt x="1002471" y="17236"/>
                  <a:pt x="1002954" y="18248"/>
                  <a:pt x="1002954" y="18248"/>
                </a:cubicBezTo>
                <a:cubicBezTo>
                  <a:pt x="1003437" y="18248"/>
                  <a:pt x="1003920" y="17236"/>
                  <a:pt x="1003920" y="16725"/>
                </a:cubicBezTo>
                <a:cubicBezTo>
                  <a:pt x="1003920" y="16725"/>
                  <a:pt x="1004885" y="16219"/>
                  <a:pt x="1004885" y="15713"/>
                </a:cubicBezTo>
                <a:lnTo>
                  <a:pt x="1003920" y="15207"/>
                </a:lnTo>
                <a:close/>
                <a:moveTo>
                  <a:pt x="978328" y="12672"/>
                </a:moveTo>
                <a:lnTo>
                  <a:pt x="977362" y="11659"/>
                </a:lnTo>
                <a:cubicBezTo>
                  <a:pt x="977362" y="11153"/>
                  <a:pt x="977845" y="10643"/>
                  <a:pt x="977845" y="10643"/>
                </a:cubicBezTo>
                <a:cubicBezTo>
                  <a:pt x="978328" y="10643"/>
                  <a:pt x="979294" y="11153"/>
                  <a:pt x="979294" y="11153"/>
                </a:cubicBezTo>
                <a:lnTo>
                  <a:pt x="978417" y="12529"/>
                </a:lnTo>
                <a:cubicBezTo>
                  <a:pt x="978362" y="12533"/>
                  <a:pt x="978328" y="12577"/>
                  <a:pt x="978328" y="12672"/>
                </a:cubicBezTo>
                <a:close/>
                <a:moveTo>
                  <a:pt x="742693" y="10136"/>
                </a:moveTo>
                <a:cubicBezTo>
                  <a:pt x="742693" y="9630"/>
                  <a:pt x="741727" y="9630"/>
                  <a:pt x="741727" y="9124"/>
                </a:cubicBezTo>
                <a:cubicBezTo>
                  <a:pt x="742210" y="9124"/>
                  <a:pt x="742210" y="8112"/>
                  <a:pt x="742693" y="8112"/>
                </a:cubicBezTo>
                <a:cubicBezTo>
                  <a:pt x="742693" y="8112"/>
                  <a:pt x="743658" y="8618"/>
                  <a:pt x="743658" y="9124"/>
                </a:cubicBezTo>
                <a:cubicBezTo>
                  <a:pt x="744141" y="9124"/>
                  <a:pt x="744624" y="9630"/>
                  <a:pt x="744624" y="9630"/>
                </a:cubicBezTo>
                <a:cubicBezTo>
                  <a:pt x="744624" y="9630"/>
                  <a:pt x="744141" y="10643"/>
                  <a:pt x="744141" y="11153"/>
                </a:cubicBezTo>
                <a:cubicBezTo>
                  <a:pt x="743658" y="11153"/>
                  <a:pt x="743175" y="11659"/>
                  <a:pt x="743175" y="12166"/>
                </a:cubicBezTo>
                <a:cubicBezTo>
                  <a:pt x="743175" y="11659"/>
                  <a:pt x="742210" y="11659"/>
                  <a:pt x="742210" y="11153"/>
                </a:cubicBezTo>
                <a:lnTo>
                  <a:pt x="742693" y="10136"/>
                </a:lnTo>
                <a:close/>
                <a:moveTo>
                  <a:pt x="266055" y="11153"/>
                </a:moveTo>
                <a:cubicBezTo>
                  <a:pt x="266055" y="11659"/>
                  <a:pt x="265089" y="11659"/>
                  <a:pt x="265089" y="12166"/>
                </a:cubicBezTo>
                <a:cubicBezTo>
                  <a:pt x="265089" y="11659"/>
                  <a:pt x="264607" y="11153"/>
                  <a:pt x="264124" y="11153"/>
                </a:cubicBezTo>
                <a:cubicBezTo>
                  <a:pt x="264124" y="10643"/>
                  <a:pt x="263641" y="9630"/>
                  <a:pt x="263641" y="9630"/>
                </a:cubicBezTo>
                <a:cubicBezTo>
                  <a:pt x="263641" y="9630"/>
                  <a:pt x="264124" y="9124"/>
                  <a:pt x="264607" y="9124"/>
                </a:cubicBezTo>
                <a:cubicBezTo>
                  <a:pt x="264607" y="8618"/>
                  <a:pt x="265572" y="8112"/>
                  <a:pt x="265572" y="8112"/>
                </a:cubicBezTo>
                <a:cubicBezTo>
                  <a:pt x="266055" y="8112"/>
                  <a:pt x="266055" y="9124"/>
                  <a:pt x="266538" y="9124"/>
                </a:cubicBezTo>
                <a:cubicBezTo>
                  <a:pt x="266538" y="9630"/>
                  <a:pt x="265572" y="9630"/>
                  <a:pt x="265572" y="10136"/>
                </a:cubicBezTo>
                <a:lnTo>
                  <a:pt x="266055" y="11153"/>
                </a:lnTo>
                <a:close/>
                <a:moveTo>
                  <a:pt x="29848" y="12529"/>
                </a:moveTo>
                <a:lnTo>
                  <a:pt x="28971" y="11153"/>
                </a:lnTo>
                <a:cubicBezTo>
                  <a:pt x="28971" y="11153"/>
                  <a:pt x="29937" y="10643"/>
                  <a:pt x="30420" y="10643"/>
                </a:cubicBezTo>
                <a:cubicBezTo>
                  <a:pt x="30420" y="10643"/>
                  <a:pt x="30903" y="11153"/>
                  <a:pt x="30903" y="11659"/>
                </a:cubicBezTo>
                <a:lnTo>
                  <a:pt x="29937" y="12672"/>
                </a:lnTo>
                <a:cubicBezTo>
                  <a:pt x="29937" y="12577"/>
                  <a:pt x="29903" y="12533"/>
                  <a:pt x="29848" y="12529"/>
                </a:cubicBezTo>
                <a:close/>
                <a:moveTo>
                  <a:pt x="967222" y="32439"/>
                </a:moveTo>
                <a:lnTo>
                  <a:pt x="966256" y="31426"/>
                </a:lnTo>
                <a:cubicBezTo>
                  <a:pt x="966256" y="31426"/>
                  <a:pt x="966739" y="30414"/>
                  <a:pt x="967222" y="30414"/>
                </a:cubicBezTo>
                <a:cubicBezTo>
                  <a:pt x="967222" y="30414"/>
                  <a:pt x="967705" y="30920"/>
                  <a:pt x="968188" y="30920"/>
                </a:cubicBezTo>
                <a:lnTo>
                  <a:pt x="969153" y="31932"/>
                </a:lnTo>
                <a:cubicBezTo>
                  <a:pt x="968671" y="31932"/>
                  <a:pt x="968671" y="32949"/>
                  <a:pt x="968188" y="32949"/>
                </a:cubicBezTo>
                <a:cubicBezTo>
                  <a:pt x="968188" y="32949"/>
                  <a:pt x="967705" y="32439"/>
                  <a:pt x="967222" y="32439"/>
                </a:cubicBezTo>
                <a:close/>
                <a:moveTo>
                  <a:pt x="955633" y="39028"/>
                </a:moveTo>
                <a:lnTo>
                  <a:pt x="954667" y="38015"/>
                </a:lnTo>
                <a:lnTo>
                  <a:pt x="955150" y="37003"/>
                </a:lnTo>
                <a:lnTo>
                  <a:pt x="956599" y="38015"/>
                </a:lnTo>
                <a:cubicBezTo>
                  <a:pt x="956116" y="38015"/>
                  <a:pt x="955633" y="39028"/>
                  <a:pt x="955633" y="39028"/>
                </a:cubicBezTo>
                <a:close/>
                <a:moveTo>
                  <a:pt x="906865" y="30414"/>
                </a:moveTo>
                <a:cubicBezTo>
                  <a:pt x="906865" y="30920"/>
                  <a:pt x="906382" y="31932"/>
                  <a:pt x="906382" y="31932"/>
                </a:cubicBezTo>
                <a:cubicBezTo>
                  <a:pt x="905899" y="31932"/>
                  <a:pt x="905416" y="30920"/>
                  <a:pt x="904933" y="30920"/>
                </a:cubicBezTo>
                <a:cubicBezTo>
                  <a:pt x="905899" y="29908"/>
                  <a:pt x="906382" y="29397"/>
                  <a:pt x="906865" y="28385"/>
                </a:cubicBezTo>
                <a:cubicBezTo>
                  <a:pt x="906865" y="28891"/>
                  <a:pt x="907831" y="29397"/>
                  <a:pt x="907831" y="29397"/>
                </a:cubicBezTo>
                <a:cubicBezTo>
                  <a:pt x="907831" y="29908"/>
                  <a:pt x="907348" y="30414"/>
                  <a:pt x="906865" y="30414"/>
                </a:cubicBezTo>
                <a:close/>
                <a:moveTo>
                  <a:pt x="887067" y="32439"/>
                </a:moveTo>
                <a:cubicBezTo>
                  <a:pt x="887067" y="32949"/>
                  <a:pt x="886102" y="33455"/>
                  <a:pt x="886102" y="33455"/>
                </a:cubicBezTo>
                <a:cubicBezTo>
                  <a:pt x="886102" y="33961"/>
                  <a:pt x="885619" y="34468"/>
                  <a:pt x="885136" y="34468"/>
                </a:cubicBezTo>
                <a:cubicBezTo>
                  <a:pt x="885136" y="34974"/>
                  <a:pt x="884653" y="33961"/>
                  <a:pt x="884170" y="33961"/>
                </a:cubicBezTo>
                <a:cubicBezTo>
                  <a:pt x="883687" y="33961"/>
                  <a:pt x="883687" y="34974"/>
                  <a:pt x="883687" y="34974"/>
                </a:cubicBezTo>
                <a:cubicBezTo>
                  <a:pt x="883204" y="34974"/>
                  <a:pt x="882722" y="33961"/>
                  <a:pt x="882239" y="33961"/>
                </a:cubicBezTo>
                <a:cubicBezTo>
                  <a:pt x="882239" y="33961"/>
                  <a:pt x="883204" y="33455"/>
                  <a:pt x="883204" y="32949"/>
                </a:cubicBezTo>
                <a:cubicBezTo>
                  <a:pt x="883204" y="32949"/>
                  <a:pt x="882239" y="32439"/>
                  <a:pt x="882239" y="31932"/>
                </a:cubicBezTo>
                <a:cubicBezTo>
                  <a:pt x="882239" y="31932"/>
                  <a:pt x="882722" y="31426"/>
                  <a:pt x="882722" y="30920"/>
                </a:cubicBezTo>
                <a:cubicBezTo>
                  <a:pt x="883204" y="30414"/>
                  <a:pt x="883687" y="29908"/>
                  <a:pt x="883687" y="29908"/>
                </a:cubicBezTo>
                <a:lnTo>
                  <a:pt x="884653" y="30920"/>
                </a:lnTo>
                <a:cubicBezTo>
                  <a:pt x="885136" y="30920"/>
                  <a:pt x="885136" y="29397"/>
                  <a:pt x="885619" y="29397"/>
                </a:cubicBezTo>
                <a:cubicBezTo>
                  <a:pt x="886102" y="29397"/>
                  <a:pt x="886585" y="30414"/>
                  <a:pt x="886585" y="30414"/>
                </a:cubicBezTo>
                <a:lnTo>
                  <a:pt x="886102" y="31426"/>
                </a:lnTo>
                <a:cubicBezTo>
                  <a:pt x="886102" y="31932"/>
                  <a:pt x="887067" y="31932"/>
                  <a:pt x="887067" y="32439"/>
                </a:cubicBezTo>
                <a:close/>
                <a:moveTo>
                  <a:pt x="871133" y="35480"/>
                </a:moveTo>
                <a:cubicBezTo>
                  <a:pt x="870650" y="35480"/>
                  <a:pt x="870167" y="34974"/>
                  <a:pt x="869684" y="34974"/>
                </a:cubicBezTo>
                <a:cubicBezTo>
                  <a:pt x="869684" y="34468"/>
                  <a:pt x="870650" y="33961"/>
                  <a:pt x="870650" y="33961"/>
                </a:cubicBezTo>
                <a:cubicBezTo>
                  <a:pt x="871133" y="33455"/>
                  <a:pt x="871133" y="32949"/>
                  <a:pt x="871616" y="32439"/>
                </a:cubicBezTo>
                <a:lnTo>
                  <a:pt x="872581" y="33455"/>
                </a:lnTo>
                <a:cubicBezTo>
                  <a:pt x="872581" y="33455"/>
                  <a:pt x="872098" y="34468"/>
                  <a:pt x="871616" y="34468"/>
                </a:cubicBezTo>
                <a:cubicBezTo>
                  <a:pt x="871616" y="34974"/>
                  <a:pt x="871133" y="35480"/>
                  <a:pt x="871133" y="35480"/>
                </a:cubicBezTo>
                <a:close/>
                <a:moveTo>
                  <a:pt x="833953" y="32949"/>
                </a:moveTo>
                <a:lnTo>
                  <a:pt x="832987" y="31932"/>
                </a:lnTo>
                <a:lnTo>
                  <a:pt x="833470" y="30920"/>
                </a:lnTo>
                <a:lnTo>
                  <a:pt x="834436" y="31932"/>
                </a:lnTo>
                <a:lnTo>
                  <a:pt x="833953" y="32949"/>
                </a:lnTo>
                <a:close/>
                <a:moveTo>
                  <a:pt x="819112" y="32023"/>
                </a:moveTo>
                <a:lnTo>
                  <a:pt x="818984" y="31932"/>
                </a:lnTo>
                <a:cubicBezTo>
                  <a:pt x="819106" y="31932"/>
                  <a:pt x="819136" y="31967"/>
                  <a:pt x="819112" y="32023"/>
                </a:cubicBezTo>
                <a:close/>
                <a:moveTo>
                  <a:pt x="819467" y="33961"/>
                </a:moveTo>
                <a:cubicBezTo>
                  <a:pt x="818984" y="33961"/>
                  <a:pt x="818501" y="32949"/>
                  <a:pt x="818501" y="32949"/>
                </a:cubicBezTo>
                <a:cubicBezTo>
                  <a:pt x="818501" y="32568"/>
                  <a:pt x="819040" y="32188"/>
                  <a:pt x="819112" y="32023"/>
                </a:cubicBezTo>
                <a:lnTo>
                  <a:pt x="820433" y="32949"/>
                </a:lnTo>
                <a:cubicBezTo>
                  <a:pt x="819950" y="32949"/>
                  <a:pt x="819467" y="33961"/>
                  <a:pt x="819467" y="33961"/>
                </a:cubicBezTo>
                <a:close/>
                <a:moveTo>
                  <a:pt x="810293" y="31932"/>
                </a:moveTo>
                <a:lnTo>
                  <a:pt x="809327" y="31426"/>
                </a:lnTo>
                <a:cubicBezTo>
                  <a:pt x="809327" y="30920"/>
                  <a:pt x="810293" y="30414"/>
                  <a:pt x="810293" y="29908"/>
                </a:cubicBezTo>
                <a:cubicBezTo>
                  <a:pt x="810293" y="30414"/>
                  <a:pt x="811259" y="30414"/>
                  <a:pt x="811259" y="30920"/>
                </a:cubicBezTo>
                <a:cubicBezTo>
                  <a:pt x="811259" y="30920"/>
                  <a:pt x="810776" y="31932"/>
                  <a:pt x="810293" y="31932"/>
                </a:cubicBezTo>
                <a:close/>
                <a:moveTo>
                  <a:pt x="754281" y="31932"/>
                </a:moveTo>
                <a:lnTo>
                  <a:pt x="755247" y="30920"/>
                </a:lnTo>
                <a:lnTo>
                  <a:pt x="756213" y="31426"/>
                </a:lnTo>
                <a:cubicBezTo>
                  <a:pt x="756213" y="31932"/>
                  <a:pt x="755730" y="32439"/>
                  <a:pt x="755247" y="32949"/>
                </a:cubicBezTo>
                <a:cubicBezTo>
                  <a:pt x="755730" y="32439"/>
                  <a:pt x="754281" y="31932"/>
                  <a:pt x="754281" y="31932"/>
                </a:cubicBezTo>
                <a:close/>
                <a:moveTo>
                  <a:pt x="720964" y="33455"/>
                </a:moveTo>
                <a:cubicBezTo>
                  <a:pt x="720481" y="33455"/>
                  <a:pt x="719998" y="32439"/>
                  <a:pt x="719515" y="32439"/>
                </a:cubicBezTo>
                <a:cubicBezTo>
                  <a:pt x="719515" y="32949"/>
                  <a:pt x="719032" y="33455"/>
                  <a:pt x="719032" y="33961"/>
                </a:cubicBezTo>
                <a:cubicBezTo>
                  <a:pt x="718549" y="33961"/>
                  <a:pt x="718066" y="34468"/>
                  <a:pt x="718066" y="34974"/>
                </a:cubicBezTo>
                <a:lnTo>
                  <a:pt x="717101" y="35986"/>
                </a:lnTo>
                <a:lnTo>
                  <a:pt x="718066" y="37003"/>
                </a:lnTo>
                <a:lnTo>
                  <a:pt x="717584" y="38015"/>
                </a:lnTo>
                <a:cubicBezTo>
                  <a:pt x="717101" y="38015"/>
                  <a:pt x="716618" y="37003"/>
                  <a:pt x="716135" y="37003"/>
                </a:cubicBezTo>
                <a:lnTo>
                  <a:pt x="715169" y="36497"/>
                </a:lnTo>
                <a:cubicBezTo>
                  <a:pt x="715169" y="35986"/>
                  <a:pt x="716135" y="35480"/>
                  <a:pt x="716135" y="34974"/>
                </a:cubicBezTo>
                <a:cubicBezTo>
                  <a:pt x="716135" y="34974"/>
                  <a:pt x="717101" y="34468"/>
                  <a:pt x="717101" y="33961"/>
                </a:cubicBezTo>
                <a:cubicBezTo>
                  <a:pt x="717101" y="33961"/>
                  <a:pt x="715652" y="33455"/>
                  <a:pt x="715652" y="32949"/>
                </a:cubicBezTo>
                <a:cubicBezTo>
                  <a:pt x="716135" y="32949"/>
                  <a:pt x="716618" y="31932"/>
                  <a:pt x="716618" y="31932"/>
                </a:cubicBezTo>
                <a:cubicBezTo>
                  <a:pt x="717101" y="31932"/>
                  <a:pt x="717584" y="32949"/>
                  <a:pt x="717584" y="32949"/>
                </a:cubicBezTo>
                <a:cubicBezTo>
                  <a:pt x="718066" y="32949"/>
                  <a:pt x="718549" y="31932"/>
                  <a:pt x="718549" y="31932"/>
                </a:cubicBezTo>
                <a:cubicBezTo>
                  <a:pt x="718549" y="31426"/>
                  <a:pt x="719515" y="30920"/>
                  <a:pt x="719515" y="30920"/>
                </a:cubicBezTo>
                <a:cubicBezTo>
                  <a:pt x="719998" y="31426"/>
                  <a:pt x="720964" y="31932"/>
                  <a:pt x="721447" y="32439"/>
                </a:cubicBezTo>
                <a:lnTo>
                  <a:pt x="720964" y="33455"/>
                </a:lnTo>
                <a:close/>
                <a:moveTo>
                  <a:pt x="663987" y="34468"/>
                </a:moveTo>
                <a:cubicBezTo>
                  <a:pt x="663504" y="33961"/>
                  <a:pt x="663021" y="33961"/>
                  <a:pt x="662538" y="33455"/>
                </a:cubicBezTo>
                <a:lnTo>
                  <a:pt x="661572" y="32949"/>
                </a:lnTo>
                <a:cubicBezTo>
                  <a:pt x="661572" y="32439"/>
                  <a:pt x="662538" y="31932"/>
                  <a:pt x="662538" y="31426"/>
                </a:cubicBezTo>
                <a:lnTo>
                  <a:pt x="663504" y="32439"/>
                </a:lnTo>
                <a:cubicBezTo>
                  <a:pt x="663987" y="32439"/>
                  <a:pt x="663987" y="31426"/>
                  <a:pt x="664469" y="31426"/>
                </a:cubicBezTo>
                <a:lnTo>
                  <a:pt x="665435" y="31932"/>
                </a:lnTo>
                <a:cubicBezTo>
                  <a:pt x="664952" y="32949"/>
                  <a:pt x="664469" y="33455"/>
                  <a:pt x="663987" y="34468"/>
                </a:cubicBezTo>
                <a:close/>
                <a:moveTo>
                  <a:pt x="658675" y="33961"/>
                </a:moveTo>
                <a:cubicBezTo>
                  <a:pt x="658675" y="34468"/>
                  <a:pt x="658192" y="34974"/>
                  <a:pt x="658192" y="35480"/>
                </a:cubicBezTo>
                <a:cubicBezTo>
                  <a:pt x="657709" y="35480"/>
                  <a:pt x="657227" y="34468"/>
                  <a:pt x="657227" y="34468"/>
                </a:cubicBezTo>
                <a:cubicBezTo>
                  <a:pt x="656744" y="33961"/>
                  <a:pt x="655778" y="33961"/>
                  <a:pt x="655778" y="33455"/>
                </a:cubicBezTo>
                <a:lnTo>
                  <a:pt x="656744" y="32439"/>
                </a:lnTo>
                <a:cubicBezTo>
                  <a:pt x="657227" y="31932"/>
                  <a:pt x="657227" y="31426"/>
                  <a:pt x="657709" y="31426"/>
                </a:cubicBezTo>
                <a:cubicBezTo>
                  <a:pt x="657709" y="31426"/>
                  <a:pt x="658192" y="31932"/>
                  <a:pt x="658675" y="31932"/>
                </a:cubicBezTo>
                <a:cubicBezTo>
                  <a:pt x="658675" y="32439"/>
                  <a:pt x="657709" y="32949"/>
                  <a:pt x="657709" y="33455"/>
                </a:cubicBezTo>
                <a:cubicBezTo>
                  <a:pt x="657709" y="33455"/>
                  <a:pt x="659158" y="33961"/>
                  <a:pt x="658675" y="33961"/>
                </a:cubicBezTo>
                <a:close/>
                <a:moveTo>
                  <a:pt x="626806" y="33455"/>
                </a:moveTo>
                <a:lnTo>
                  <a:pt x="627772" y="32439"/>
                </a:lnTo>
                <a:lnTo>
                  <a:pt x="628737" y="33455"/>
                </a:lnTo>
                <a:cubicBezTo>
                  <a:pt x="628737" y="33455"/>
                  <a:pt x="628255" y="34468"/>
                  <a:pt x="627772" y="34468"/>
                </a:cubicBezTo>
                <a:lnTo>
                  <a:pt x="626806" y="33455"/>
                </a:lnTo>
                <a:close/>
                <a:moveTo>
                  <a:pt x="594937" y="32949"/>
                </a:moveTo>
                <a:cubicBezTo>
                  <a:pt x="594937" y="33455"/>
                  <a:pt x="595903" y="33455"/>
                  <a:pt x="595903" y="33961"/>
                </a:cubicBezTo>
                <a:cubicBezTo>
                  <a:pt x="595903" y="33961"/>
                  <a:pt x="594937" y="34468"/>
                  <a:pt x="594937" y="34974"/>
                </a:cubicBezTo>
                <a:cubicBezTo>
                  <a:pt x="595420" y="35480"/>
                  <a:pt x="596386" y="35480"/>
                  <a:pt x="596386" y="35986"/>
                </a:cubicBezTo>
                <a:lnTo>
                  <a:pt x="595420" y="37003"/>
                </a:lnTo>
                <a:cubicBezTo>
                  <a:pt x="594937" y="37003"/>
                  <a:pt x="594455" y="35986"/>
                  <a:pt x="594455" y="35986"/>
                </a:cubicBezTo>
                <a:lnTo>
                  <a:pt x="593489" y="35480"/>
                </a:lnTo>
                <a:cubicBezTo>
                  <a:pt x="593006" y="34974"/>
                  <a:pt x="593972" y="34468"/>
                  <a:pt x="593972" y="33961"/>
                </a:cubicBezTo>
                <a:lnTo>
                  <a:pt x="593006" y="33455"/>
                </a:lnTo>
                <a:cubicBezTo>
                  <a:pt x="593006" y="32949"/>
                  <a:pt x="593489" y="32439"/>
                  <a:pt x="593972" y="31932"/>
                </a:cubicBezTo>
                <a:lnTo>
                  <a:pt x="594455" y="30920"/>
                </a:lnTo>
                <a:cubicBezTo>
                  <a:pt x="594455" y="31426"/>
                  <a:pt x="595903" y="31426"/>
                  <a:pt x="595903" y="31932"/>
                </a:cubicBezTo>
                <a:cubicBezTo>
                  <a:pt x="595903" y="31932"/>
                  <a:pt x="594937" y="32439"/>
                  <a:pt x="594937" y="32949"/>
                </a:cubicBezTo>
                <a:close/>
                <a:moveTo>
                  <a:pt x="527337" y="27373"/>
                </a:moveTo>
                <a:cubicBezTo>
                  <a:pt x="526854" y="27879"/>
                  <a:pt x="526371" y="28891"/>
                  <a:pt x="525888" y="29397"/>
                </a:cubicBezTo>
                <a:cubicBezTo>
                  <a:pt x="525405" y="29908"/>
                  <a:pt x="525405" y="30414"/>
                  <a:pt x="524923" y="30414"/>
                </a:cubicBezTo>
                <a:cubicBezTo>
                  <a:pt x="524923" y="30920"/>
                  <a:pt x="524440" y="31932"/>
                  <a:pt x="523957" y="31932"/>
                </a:cubicBezTo>
                <a:lnTo>
                  <a:pt x="522991" y="30920"/>
                </a:lnTo>
                <a:lnTo>
                  <a:pt x="523957" y="29908"/>
                </a:lnTo>
                <a:cubicBezTo>
                  <a:pt x="523957" y="29397"/>
                  <a:pt x="524440" y="28891"/>
                  <a:pt x="524923" y="28891"/>
                </a:cubicBezTo>
                <a:cubicBezTo>
                  <a:pt x="524923" y="28385"/>
                  <a:pt x="525405" y="27879"/>
                  <a:pt x="525405" y="27373"/>
                </a:cubicBezTo>
                <a:lnTo>
                  <a:pt x="524440" y="26862"/>
                </a:lnTo>
                <a:cubicBezTo>
                  <a:pt x="524440" y="26356"/>
                  <a:pt x="525405" y="25850"/>
                  <a:pt x="525405" y="25343"/>
                </a:cubicBezTo>
                <a:cubicBezTo>
                  <a:pt x="525405" y="25850"/>
                  <a:pt x="526371" y="26356"/>
                  <a:pt x="526371" y="26356"/>
                </a:cubicBezTo>
                <a:cubicBezTo>
                  <a:pt x="526854" y="26862"/>
                  <a:pt x="526854" y="26862"/>
                  <a:pt x="527337" y="27373"/>
                </a:cubicBezTo>
                <a:close/>
                <a:moveTo>
                  <a:pt x="482860" y="27373"/>
                </a:moveTo>
                <a:cubicBezTo>
                  <a:pt x="482860" y="27879"/>
                  <a:pt x="483342" y="28385"/>
                  <a:pt x="483342" y="28891"/>
                </a:cubicBezTo>
                <a:cubicBezTo>
                  <a:pt x="483825" y="28891"/>
                  <a:pt x="484308" y="29397"/>
                  <a:pt x="484308" y="29908"/>
                </a:cubicBezTo>
                <a:lnTo>
                  <a:pt x="485274" y="30920"/>
                </a:lnTo>
                <a:lnTo>
                  <a:pt x="484308" y="31932"/>
                </a:lnTo>
                <a:cubicBezTo>
                  <a:pt x="483825" y="31932"/>
                  <a:pt x="483342" y="30920"/>
                  <a:pt x="483342" y="30414"/>
                </a:cubicBezTo>
                <a:cubicBezTo>
                  <a:pt x="482860" y="30414"/>
                  <a:pt x="482860" y="29908"/>
                  <a:pt x="482377" y="29397"/>
                </a:cubicBezTo>
                <a:cubicBezTo>
                  <a:pt x="481894" y="28891"/>
                  <a:pt x="481411" y="27879"/>
                  <a:pt x="480928" y="27373"/>
                </a:cubicBezTo>
                <a:cubicBezTo>
                  <a:pt x="481411" y="26862"/>
                  <a:pt x="481411" y="26862"/>
                  <a:pt x="481894" y="26356"/>
                </a:cubicBezTo>
                <a:cubicBezTo>
                  <a:pt x="481894" y="26356"/>
                  <a:pt x="482860" y="25850"/>
                  <a:pt x="482860" y="25343"/>
                </a:cubicBezTo>
                <a:cubicBezTo>
                  <a:pt x="482860" y="25850"/>
                  <a:pt x="483825" y="26356"/>
                  <a:pt x="483825" y="26862"/>
                </a:cubicBezTo>
                <a:lnTo>
                  <a:pt x="482860" y="27373"/>
                </a:lnTo>
                <a:close/>
                <a:moveTo>
                  <a:pt x="415259" y="33455"/>
                </a:moveTo>
                <a:lnTo>
                  <a:pt x="414293" y="33961"/>
                </a:lnTo>
                <a:cubicBezTo>
                  <a:pt x="414293" y="34468"/>
                  <a:pt x="415259" y="34974"/>
                  <a:pt x="414776" y="35480"/>
                </a:cubicBezTo>
                <a:lnTo>
                  <a:pt x="413810" y="35986"/>
                </a:lnTo>
                <a:cubicBezTo>
                  <a:pt x="413810" y="35986"/>
                  <a:pt x="413327" y="37003"/>
                  <a:pt x="412845" y="37003"/>
                </a:cubicBezTo>
                <a:lnTo>
                  <a:pt x="411879" y="35986"/>
                </a:lnTo>
                <a:cubicBezTo>
                  <a:pt x="411879" y="35480"/>
                  <a:pt x="412845" y="35480"/>
                  <a:pt x="413327" y="34974"/>
                </a:cubicBezTo>
                <a:cubicBezTo>
                  <a:pt x="413327" y="34468"/>
                  <a:pt x="412362" y="33961"/>
                  <a:pt x="412362" y="33961"/>
                </a:cubicBezTo>
                <a:cubicBezTo>
                  <a:pt x="412362" y="33455"/>
                  <a:pt x="413327" y="33455"/>
                  <a:pt x="413327" y="32949"/>
                </a:cubicBezTo>
                <a:cubicBezTo>
                  <a:pt x="413327" y="32439"/>
                  <a:pt x="412362" y="31932"/>
                  <a:pt x="412362" y="31932"/>
                </a:cubicBezTo>
                <a:cubicBezTo>
                  <a:pt x="412362" y="31426"/>
                  <a:pt x="413810" y="31426"/>
                  <a:pt x="413810" y="30920"/>
                </a:cubicBezTo>
                <a:lnTo>
                  <a:pt x="414293" y="31932"/>
                </a:lnTo>
                <a:cubicBezTo>
                  <a:pt x="414776" y="32439"/>
                  <a:pt x="415259" y="32949"/>
                  <a:pt x="415259" y="33455"/>
                </a:cubicBezTo>
                <a:close/>
                <a:moveTo>
                  <a:pt x="381459" y="33455"/>
                </a:moveTo>
                <a:lnTo>
                  <a:pt x="380493" y="34468"/>
                </a:lnTo>
                <a:cubicBezTo>
                  <a:pt x="380011" y="34468"/>
                  <a:pt x="379528" y="33455"/>
                  <a:pt x="379528" y="33455"/>
                </a:cubicBezTo>
                <a:lnTo>
                  <a:pt x="380493" y="32439"/>
                </a:lnTo>
                <a:lnTo>
                  <a:pt x="381459" y="33455"/>
                </a:lnTo>
                <a:close/>
                <a:moveTo>
                  <a:pt x="351521" y="32439"/>
                </a:moveTo>
                <a:lnTo>
                  <a:pt x="352487" y="33455"/>
                </a:lnTo>
                <a:cubicBezTo>
                  <a:pt x="352487" y="33961"/>
                  <a:pt x="351521" y="33961"/>
                  <a:pt x="351038" y="34468"/>
                </a:cubicBezTo>
                <a:cubicBezTo>
                  <a:pt x="351038" y="34468"/>
                  <a:pt x="350556" y="35480"/>
                  <a:pt x="350073" y="35480"/>
                </a:cubicBezTo>
                <a:cubicBezTo>
                  <a:pt x="350073" y="34974"/>
                  <a:pt x="349590" y="34468"/>
                  <a:pt x="349590" y="33961"/>
                </a:cubicBezTo>
                <a:cubicBezTo>
                  <a:pt x="349107" y="33961"/>
                  <a:pt x="350556" y="33455"/>
                  <a:pt x="350556" y="33455"/>
                </a:cubicBezTo>
                <a:cubicBezTo>
                  <a:pt x="350556" y="32949"/>
                  <a:pt x="349590" y="32439"/>
                  <a:pt x="349590" y="31932"/>
                </a:cubicBezTo>
                <a:cubicBezTo>
                  <a:pt x="350073" y="31932"/>
                  <a:pt x="350556" y="31426"/>
                  <a:pt x="350556" y="31426"/>
                </a:cubicBezTo>
                <a:cubicBezTo>
                  <a:pt x="351038" y="31426"/>
                  <a:pt x="351038" y="31932"/>
                  <a:pt x="351521" y="32439"/>
                </a:cubicBezTo>
                <a:close/>
                <a:moveTo>
                  <a:pt x="345727" y="31426"/>
                </a:moveTo>
                <a:cubicBezTo>
                  <a:pt x="345727" y="31932"/>
                  <a:pt x="346693" y="32439"/>
                  <a:pt x="346693" y="32949"/>
                </a:cubicBezTo>
                <a:lnTo>
                  <a:pt x="345727" y="33455"/>
                </a:lnTo>
                <a:cubicBezTo>
                  <a:pt x="345244" y="33961"/>
                  <a:pt x="344761" y="33961"/>
                  <a:pt x="344278" y="34468"/>
                </a:cubicBezTo>
                <a:cubicBezTo>
                  <a:pt x="343796" y="33455"/>
                  <a:pt x="343313" y="32949"/>
                  <a:pt x="342830" y="31932"/>
                </a:cubicBezTo>
                <a:lnTo>
                  <a:pt x="343796" y="31426"/>
                </a:lnTo>
                <a:cubicBezTo>
                  <a:pt x="344278" y="31426"/>
                  <a:pt x="344278" y="32439"/>
                  <a:pt x="344761" y="32439"/>
                </a:cubicBezTo>
                <a:lnTo>
                  <a:pt x="345727" y="31426"/>
                </a:lnTo>
                <a:close/>
                <a:moveTo>
                  <a:pt x="289716" y="31932"/>
                </a:moveTo>
                <a:cubicBezTo>
                  <a:pt x="289716" y="31932"/>
                  <a:pt x="290199" y="32949"/>
                  <a:pt x="290681" y="32949"/>
                </a:cubicBezTo>
                <a:cubicBezTo>
                  <a:pt x="290681" y="32949"/>
                  <a:pt x="291164" y="31932"/>
                  <a:pt x="291647" y="31932"/>
                </a:cubicBezTo>
                <a:cubicBezTo>
                  <a:pt x="291647" y="31932"/>
                  <a:pt x="292130" y="32949"/>
                  <a:pt x="292613" y="32949"/>
                </a:cubicBezTo>
                <a:cubicBezTo>
                  <a:pt x="292613" y="33455"/>
                  <a:pt x="291164" y="33961"/>
                  <a:pt x="291164" y="33961"/>
                </a:cubicBezTo>
                <a:cubicBezTo>
                  <a:pt x="291164" y="34468"/>
                  <a:pt x="292130" y="34974"/>
                  <a:pt x="292130" y="34974"/>
                </a:cubicBezTo>
                <a:cubicBezTo>
                  <a:pt x="292130" y="35480"/>
                  <a:pt x="293096" y="35986"/>
                  <a:pt x="293096" y="36497"/>
                </a:cubicBezTo>
                <a:lnTo>
                  <a:pt x="292130" y="37003"/>
                </a:lnTo>
                <a:cubicBezTo>
                  <a:pt x="291647" y="37003"/>
                  <a:pt x="291164" y="38015"/>
                  <a:pt x="290681" y="38015"/>
                </a:cubicBezTo>
                <a:lnTo>
                  <a:pt x="290199" y="37003"/>
                </a:lnTo>
                <a:lnTo>
                  <a:pt x="291164" y="35986"/>
                </a:lnTo>
                <a:lnTo>
                  <a:pt x="290199" y="34974"/>
                </a:lnTo>
                <a:cubicBezTo>
                  <a:pt x="290199" y="34468"/>
                  <a:pt x="289716" y="33961"/>
                  <a:pt x="289233" y="33961"/>
                </a:cubicBezTo>
                <a:cubicBezTo>
                  <a:pt x="289233" y="33455"/>
                  <a:pt x="288750" y="32949"/>
                  <a:pt x="288750" y="32439"/>
                </a:cubicBezTo>
                <a:cubicBezTo>
                  <a:pt x="288267" y="32439"/>
                  <a:pt x="287784" y="33455"/>
                  <a:pt x="287301" y="33455"/>
                </a:cubicBezTo>
                <a:lnTo>
                  <a:pt x="286819" y="32439"/>
                </a:lnTo>
                <a:cubicBezTo>
                  <a:pt x="287301" y="31932"/>
                  <a:pt x="288267" y="31426"/>
                  <a:pt x="288750" y="30920"/>
                </a:cubicBezTo>
                <a:cubicBezTo>
                  <a:pt x="288750" y="30920"/>
                  <a:pt x="289716" y="31426"/>
                  <a:pt x="289716" y="31932"/>
                </a:cubicBezTo>
                <a:close/>
                <a:moveTo>
                  <a:pt x="253984" y="31932"/>
                </a:moveTo>
                <a:cubicBezTo>
                  <a:pt x="253984" y="31932"/>
                  <a:pt x="252535" y="32439"/>
                  <a:pt x="253018" y="32949"/>
                </a:cubicBezTo>
                <a:cubicBezTo>
                  <a:pt x="252535" y="32439"/>
                  <a:pt x="252052" y="31932"/>
                  <a:pt x="252052" y="31426"/>
                </a:cubicBezTo>
                <a:lnTo>
                  <a:pt x="253018" y="30920"/>
                </a:lnTo>
                <a:lnTo>
                  <a:pt x="253984" y="31932"/>
                </a:lnTo>
                <a:close/>
                <a:moveTo>
                  <a:pt x="197972" y="31932"/>
                </a:moveTo>
                <a:cubicBezTo>
                  <a:pt x="197489" y="31932"/>
                  <a:pt x="197007" y="30920"/>
                  <a:pt x="197007" y="30920"/>
                </a:cubicBezTo>
                <a:cubicBezTo>
                  <a:pt x="197007" y="30414"/>
                  <a:pt x="197972" y="30414"/>
                  <a:pt x="197972" y="29908"/>
                </a:cubicBezTo>
                <a:cubicBezTo>
                  <a:pt x="197972" y="30414"/>
                  <a:pt x="198938" y="30920"/>
                  <a:pt x="198938" y="31426"/>
                </a:cubicBezTo>
                <a:lnTo>
                  <a:pt x="197972" y="31932"/>
                </a:lnTo>
                <a:close/>
                <a:moveTo>
                  <a:pt x="188798" y="33961"/>
                </a:moveTo>
                <a:cubicBezTo>
                  <a:pt x="188798" y="33961"/>
                  <a:pt x="188315" y="32949"/>
                  <a:pt x="187832" y="32949"/>
                </a:cubicBezTo>
                <a:lnTo>
                  <a:pt x="189153" y="32023"/>
                </a:lnTo>
                <a:cubicBezTo>
                  <a:pt x="189225" y="32188"/>
                  <a:pt x="189764" y="32568"/>
                  <a:pt x="189764" y="32949"/>
                </a:cubicBezTo>
                <a:cubicBezTo>
                  <a:pt x="189764" y="32949"/>
                  <a:pt x="189281" y="33961"/>
                  <a:pt x="188798" y="33961"/>
                </a:cubicBezTo>
                <a:close/>
                <a:moveTo>
                  <a:pt x="189281" y="31932"/>
                </a:moveTo>
                <a:lnTo>
                  <a:pt x="189153" y="32023"/>
                </a:lnTo>
                <a:cubicBezTo>
                  <a:pt x="189129" y="31967"/>
                  <a:pt x="189159" y="31932"/>
                  <a:pt x="189281" y="31932"/>
                </a:cubicBezTo>
                <a:close/>
                <a:moveTo>
                  <a:pt x="174312" y="32949"/>
                </a:moveTo>
                <a:lnTo>
                  <a:pt x="173829" y="31932"/>
                </a:lnTo>
                <a:lnTo>
                  <a:pt x="174795" y="30920"/>
                </a:lnTo>
                <a:lnTo>
                  <a:pt x="175278" y="31932"/>
                </a:lnTo>
                <a:lnTo>
                  <a:pt x="174312" y="32949"/>
                </a:lnTo>
                <a:close/>
                <a:moveTo>
                  <a:pt x="137615" y="33961"/>
                </a:moveTo>
                <a:cubicBezTo>
                  <a:pt x="137615" y="33961"/>
                  <a:pt x="138581" y="34468"/>
                  <a:pt x="138581" y="34974"/>
                </a:cubicBezTo>
                <a:cubicBezTo>
                  <a:pt x="138098" y="34974"/>
                  <a:pt x="137615" y="35480"/>
                  <a:pt x="137132" y="35480"/>
                </a:cubicBezTo>
                <a:cubicBezTo>
                  <a:pt x="137132" y="35480"/>
                  <a:pt x="136649" y="34974"/>
                  <a:pt x="136649" y="34468"/>
                </a:cubicBezTo>
                <a:cubicBezTo>
                  <a:pt x="136166" y="34468"/>
                  <a:pt x="135684" y="33455"/>
                  <a:pt x="135684" y="33455"/>
                </a:cubicBezTo>
                <a:lnTo>
                  <a:pt x="136649" y="32439"/>
                </a:lnTo>
                <a:cubicBezTo>
                  <a:pt x="137132" y="32949"/>
                  <a:pt x="137132" y="33455"/>
                  <a:pt x="137615" y="33961"/>
                </a:cubicBezTo>
                <a:close/>
                <a:moveTo>
                  <a:pt x="123612" y="30920"/>
                </a:moveTo>
                <a:lnTo>
                  <a:pt x="124578" y="29908"/>
                </a:lnTo>
                <a:cubicBezTo>
                  <a:pt x="124578" y="29908"/>
                  <a:pt x="125061" y="30414"/>
                  <a:pt x="125544" y="30920"/>
                </a:cubicBezTo>
                <a:cubicBezTo>
                  <a:pt x="125544" y="31426"/>
                  <a:pt x="126026" y="31932"/>
                  <a:pt x="126026" y="31932"/>
                </a:cubicBezTo>
                <a:cubicBezTo>
                  <a:pt x="126026" y="32439"/>
                  <a:pt x="125061" y="32949"/>
                  <a:pt x="125061" y="32949"/>
                </a:cubicBezTo>
                <a:cubicBezTo>
                  <a:pt x="125061" y="33455"/>
                  <a:pt x="126026" y="33961"/>
                  <a:pt x="126026" y="33961"/>
                </a:cubicBezTo>
                <a:cubicBezTo>
                  <a:pt x="125544" y="33961"/>
                  <a:pt x="125061" y="34974"/>
                  <a:pt x="124578" y="34974"/>
                </a:cubicBezTo>
                <a:cubicBezTo>
                  <a:pt x="124578" y="34974"/>
                  <a:pt x="124578" y="33961"/>
                  <a:pt x="124095" y="33961"/>
                </a:cubicBezTo>
                <a:cubicBezTo>
                  <a:pt x="123612" y="33961"/>
                  <a:pt x="123129" y="34974"/>
                  <a:pt x="123129" y="34468"/>
                </a:cubicBezTo>
                <a:cubicBezTo>
                  <a:pt x="122646" y="34468"/>
                  <a:pt x="122163" y="33961"/>
                  <a:pt x="122163" y="33455"/>
                </a:cubicBezTo>
                <a:cubicBezTo>
                  <a:pt x="122163" y="33455"/>
                  <a:pt x="121198" y="32949"/>
                  <a:pt x="121198" y="32439"/>
                </a:cubicBezTo>
                <a:cubicBezTo>
                  <a:pt x="121198" y="31932"/>
                  <a:pt x="122163" y="31932"/>
                  <a:pt x="122163" y="31426"/>
                </a:cubicBezTo>
                <a:lnTo>
                  <a:pt x="121681" y="30414"/>
                </a:lnTo>
                <a:cubicBezTo>
                  <a:pt x="121681" y="30414"/>
                  <a:pt x="122163" y="29397"/>
                  <a:pt x="122646" y="29397"/>
                </a:cubicBezTo>
                <a:cubicBezTo>
                  <a:pt x="123129" y="29397"/>
                  <a:pt x="123129" y="30920"/>
                  <a:pt x="123612" y="30920"/>
                </a:cubicBezTo>
                <a:close/>
                <a:moveTo>
                  <a:pt x="101883" y="31932"/>
                </a:moveTo>
                <a:cubicBezTo>
                  <a:pt x="101883" y="31932"/>
                  <a:pt x="101400" y="30920"/>
                  <a:pt x="101400" y="30414"/>
                </a:cubicBezTo>
                <a:cubicBezTo>
                  <a:pt x="100917" y="30414"/>
                  <a:pt x="100434" y="29908"/>
                  <a:pt x="100434" y="29397"/>
                </a:cubicBezTo>
                <a:cubicBezTo>
                  <a:pt x="100434" y="29397"/>
                  <a:pt x="101400" y="28891"/>
                  <a:pt x="101400" y="28385"/>
                </a:cubicBezTo>
                <a:cubicBezTo>
                  <a:pt x="101883" y="29397"/>
                  <a:pt x="102366" y="29908"/>
                  <a:pt x="103332" y="30920"/>
                </a:cubicBezTo>
                <a:cubicBezTo>
                  <a:pt x="102849" y="30920"/>
                  <a:pt x="102366" y="31932"/>
                  <a:pt x="101883" y="31932"/>
                </a:cubicBezTo>
                <a:close/>
                <a:moveTo>
                  <a:pt x="52632" y="39028"/>
                </a:moveTo>
                <a:cubicBezTo>
                  <a:pt x="52632" y="39028"/>
                  <a:pt x="52149" y="38015"/>
                  <a:pt x="51666" y="38015"/>
                </a:cubicBezTo>
                <a:lnTo>
                  <a:pt x="53115" y="37003"/>
                </a:lnTo>
                <a:lnTo>
                  <a:pt x="53598" y="38015"/>
                </a:lnTo>
                <a:lnTo>
                  <a:pt x="52632" y="39028"/>
                </a:lnTo>
                <a:close/>
                <a:moveTo>
                  <a:pt x="41043" y="30414"/>
                </a:moveTo>
                <a:cubicBezTo>
                  <a:pt x="41526" y="30414"/>
                  <a:pt x="42009" y="31426"/>
                  <a:pt x="42009" y="31426"/>
                </a:cubicBezTo>
                <a:lnTo>
                  <a:pt x="41043" y="32439"/>
                </a:lnTo>
                <a:cubicBezTo>
                  <a:pt x="40560" y="32439"/>
                  <a:pt x="40077" y="32949"/>
                  <a:pt x="40077" y="32949"/>
                </a:cubicBezTo>
                <a:cubicBezTo>
                  <a:pt x="39594" y="32949"/>
                  <a:pt x="39594" y="31932"/>
                  <a:pt x="39112" y="31932"/>
                </a:cubicBezTo>
                <a:lnTo>
                  <a:pt x="40077" y="30920"/>
                </a:lnTo>
                <a:cubicBezTo>
                  <a:pt x="40560" y="30920"/>
                  <a:pt x="41043" y="30414"/>
                  <a:pt x="41043" y="30414"/>
                </a:cubicBezTo>
                <a:close/>
                <a:moveTo>
                  <a:pt x="48769" y="8112"/>
                </a:moveTo>
                <a:cubicBezTo>
                  <a:pt x="49252" y="8112"/>
                  <a:pt x="49735" y="9124"/>
                  <a:pt x="49735" y="9124"/>
                </a:cubicBezTo>
                <a:lnTo>
                  <a:pt x="48769" y="10136"/>
                </a:lnTo>
                <a:lnTo>
                  <a:pt x="47803" y="9124"/>
                </a:lnTo>
                <a:cubicBezTo>
                  <a:pt x="47803" y="8618"/>
                  <a:pt x="48769" y="8112"/>
                  <a:pt x="48769" y="8112"/>
                </a:cubicBezTo>
                <a:close/>
                <a:moveTo>
                  <a:pt x="88363" y="8618"/>
                </a:moveTo>
                <a:cubicBezTo>
                  <a:pt x="88363" y="8112"/>
                  <a:pt x="87880" y="7606"/>
                  <a:pt x="87880" y="7606"/>
                </a:cubicBezTo>
                <a:cubicBezTo>
                  <a:pt x="87397" y="7095"/>
                  <a:pt x="87397" y="6589"/>
                  <a:pt x="86914" y="6083"/>
                </a:cubicBezTo>
                <a:cubicBezTo>
                  <a:pt x="86432" y="6083"/>
                  <a:pt x="86432" y="5577"/>
                  <a:pt x="85949" y="5070"/>
                </a:cubicBezTo>
                <a:cubicBezTo>
                  <a:pt x="86432" y="5070"/>
                  <a:pt x="86914" y="4054"/>
                  <a:pt x="86914" y="4054"/>
                </a:cubicBezTo>
                <a:cubicBezTo>
                  <a:pt x="87397" y="4564"/>
                  <a:pt x="87880" y="5070"/>
                  <a:pt x="87880" y="5577"/>
                </a:cubicBezTo>
                <a:cubicBezTo>
                  <a:pt x="88363" y="5577"/>
                  <a:pt x="88363" y="6083"/>
                  <a:pt x="88846" y="6589"/>
                </a:cubicBezTo>
                <a:cubicBezTo>
                  <a:pt x="88846" y="7095"/>
                  <a:pt x="89329" y="7095"/>
                  <a:pt x="89812" y="7606"/>
                </a:cubicBezTo>
                <a:lnTo>
                  <a:pt x="90294" y="8618"/>
                </a:lnTo>
                <a:lnTo>
                  <a:pt x="89329" y="9630"/>
                </a:lnTo>
                <a:cubicBezTo>
                  <a:pt x="88846" y="9124"/>
                  <a:pt x="88846" y="9124"/>
                  <a:pt x="88363" y="8618"/>
                </a:cubicBezTo>
                <a:close/>
                <a:moveTo>
                  <a:pt x="84017" y="5070"/>
                </a:moveTo>
                <a:cubicBezTo>
                  <a:pt x="84017" y="4564"/>
                  <a:pt x="84983" y="4054"/>
                  <a:pt x="85466" y="4054"/>
                </a:cubicBezTo>
                <a:lnTo>
                  <a:pt x="85949" y="5070"/>
                </a:lnTo>
                <a:lnTo>
                  <a:pt x="84983" y="6083"/>
                </a:lnTo>
                <a:lnTo>
                  <a:pt x="84017" y="5070"/>
                </a:lnTo>
                <a:close/>
                <a:moveTo>
                  <a:pt x="115886" y="8112"/>
                </a:moveTo>
                <a:cubicBezTo>
                  <a:pt x="115886" y="8112"/>
                  <a:pt x="116369" y="9124"/>
                  <a:pt x="116369" y="9630"/>
                </a:cubicBezTo>
                <a:lnTo>
                  <a:pt x="115403" y="10136"/>
                </a:lnTo>
                <a:lnTo>
                  <a:pt x="114438" y="9124"/>
                </a:lnTo>
                <a:cubicBezTo>
                  <a:pt x="114438" y="9124"/>
                  <a:pt x="115403" y="8112"/>
                  <a:pt x="115886" y="8112"/>
                </a:cubicBezTo>
                <a:close/>
                <a:moveTo>
                  <a:pt x="144375" y="10136"/>
                </a:moveTo>
                <a:cubicBezTo>
                  <a:pt x="144858" y="10136"/>
                  <a:pt x="145341" y="9630"/>
                  <a:pt x="145341" y="9630"/>
                </a:cubicBezTo>
                <a:cubicBezTo>
                  <a:pt x="145824" y="9630"/>
                  <a:pt x="145824" y="10643"/>
                  <a:pt x="146306" y="10643"/>
                </a:cubicBezTo>
                <a:lnTo>
                  <a:pt x="145341" y="11659"/>
                </a:lnTo>
                <a:cubicBezTo>
                  <a:pt x="144858" y="11659"/>
                  <a:pt x="144858" y="10136"/>
                  <a:pt x="144375" y="10136"/>
                </a:cubicBezTo>
                <a:close/>
                <a:moveTo>
                  <a:pt x="142444" y="10136"/>
                </a:moveTo>
                <a:lnTo>
                  <a:pt x="143409" y="9124"/>
                </a:lnTo>
                <a:cubicBezTo>
                  <a:pt x="143892" y="9124"/>
                  <a:pt x="144375" y="10136"/>
                  <a:pt x="144375" y="10136"/>
                </a:cubicBezTo>
                <a:cubicBezTo>
                  <a:pt x="143892" y="10136"/>
                  <a:pt x="143892" y="11153"/>
                  <a:pt x="143409" y="11153"/>
                </a:cubicBezTo>
                <a:cubicBezTo>
                  <a:pt x="142926" y="11153"/>
                  <a:pt x="142926" y="10136"/>
                  <a:pt x="142444" y="10136"/>
                </a:cubicBezTo>
                <a:close/>
                <a:moveTo>
                  <a:pt x="140512" y="11659"/>
                </a:moveTo>
                <a:cubicBezTo>
                  <a:pt x="140029" y="11153"/>
                  <a:pt x="140029" y="11153"/>
                  <a:pt x="139546" y="10643"/>
                </a:cubicBezTo>
                <a:lnTo>
                  <a:pt x="138581" y="9630"/>
                </a:lnTo>
                <a:cubicBezTo>
                  <a:pt x="138581" y="9124"/>
                  <a:pt x="139546" y="8618"/>
                  <a:pt x="140029" y="8618"/>
                </a:cubicBezTo>
                <a:cubicBezTo>
                  <a:pt x="140029" y="8112"/>
                  <a:pt x="140512" y="8112"/>
                  <a:pt x="140995" y="7606"/>
                </a:cubicBezTo>
                <a:cubicBezTo>
                  <a:pt x="140995" y="8112"/>
                  <a:pt x="141478" y="8618"/>
                  <a:pt x="141478" y="9124"/>
                </a:cubicBezTo>
                <a:cubicBezTo>
                  <a:pt x="141961" y="9124"/>
                  <a:pt x="142444" y="10136"/>
                  <a:pt x="142444" y="10136"/>
                </a:cubicBezTo>
                <a:cubicBezTo>
                  <a:pt x="142444" y="10136"/>
                  <a:pt x="141478" y="10643"/>
                  <a:pt x="141478" y="11153"/>
                </a:cubicBezTo>
                <a:cubicBezTo>
                  <a:pt x="140995" y="11153"/>
                  <a:pt x="140512" y="11659"/>
                  <a:pt x="140512" y="11659"/>
                </a:cubicBezTo>
                <a:close/>
                <a:moveTo>
                  <a:pt x="285370" y="6589"/>
                </a:moveTo>
                <a:cubicBezTo>
                  <a:pt x="284887" y="7095"/>
                  <a:pt x="283921" y="7606"/>
                  <a:pt x="283921" y="7606"/>
                </a:cubicBezTo>
                <a:lnTo>
                  <a:pt x="283438" y="6589"/>
                </a:lnTo>
                <a:lnTo>
                  <a:pt x="284404" y="5577"/>
                </a:lnTo>
                <a:lnTo>
                  <a:pt x="285370" y="6589"/>
                </a:lnTo>
                <a:close/>
                <a:moveTo>
                  <a:pt x="311927" y="8618"/>
                </a:moveTo>
                <a:cubicBezTo>
                  <a:pt x="311927" y="9124"/>
                  <a:pt x="312893" y="9124"/>
                  <a:pt x="312893" y="9630"/>
                </a:cubicBezTo>
                <a:cubicBezTo>
                  <a:pt x="312893" y="10136"/>
                  <a:pt x="311927" y="10136"/>
                  <a:pt x="311927" y="10643"/>
                </a:cubicBezTo>
                <a:cubicBezTo>
                  <a:pt x="311927" y="10136"/>
                  <a:pt x="310961" y="9630"/>
                  <a:pt x="310961" y="9630"/>
                </a:cubicBezTo>
                <a:cubicBezTo>
                  <a:pt x="310961" y="9124"/>
                  <a:pt x="311927" y="8618"/>
                  <a:pt x="311927" y="8618"/>
                </a:cubicBezTo>
                <a:close/>
                <a:moveTo>
                  <a:pt x="336070" y="10643"/>
                </a:moveTo>
                <a:lnTo>
                  <a:pt x="337036" y="10136"/>
                </a:lnTo>
                <a:cubicBezTo>
                  <a:pt x="337036" y="10136"/>
                  <a:pt x="337518" y="11153"/>
                  <a:pt x="338001" y="11153"/>
                </a:cubicBezTo>
                <a:cubicBezTo>
                  <a:pt x="337518" y="11153"/>
                  <a:pt x="337036" y="12166"/>
                  <a:pt x="336553" y="12166"/>
                </a:cubicBezTo>
                <a:cubicBezTo>
                  <a:pt x="336553" y="12166"/>
                  <a:pt x="336070" y="11153"/>
                  <a:pt x="336070" y="10643"/>
                </a:cubicBezTo>
                <a:close/>
                <a:moveTo>
                  <a:pt x="363593" y="6589"/>
                </a:moveTo>
                <a:lnTo>
                  <a:pt x="364559" y="5577"/>
                </a:lnTo>
                <a:cubicBezTo>
                  <a:pt x="365042" y="6083"/>
                  <a:pt x="365042" y="6589"/>
                  <a:pt x="365525" y="7095"/>
                </a:cubicBezTo>
                <a:cubicBezTo>
                  <a:pt x="365525" y="7095"/>
                  <a:pt x="366007" y="7606"/>
                  <a:pt x="366007" y="8112"/>
                </a:cubicBezTo>
                <a:cubicBezTo>
                  <a:pt x="366490" y="8112"/>
                  <a:pt x="365042" y="8618"/>
                  <a:pt x="365042" y="9124"/>
                </a:cubicBezTo>
                <a:cubicBezTo>
                  <a:pt x="365042" y="8618"/>
                  <a:pt x="364559" y="8112"/>
                  <a:pt x="364559" y="7606"/>
                </a:cubicBezTo>
                <a:cubicBezTo>
                  <a:pt x="364076" y="7606"/>
                  <a:pt x="363593" y="6589"/>
                  <a:pt x="363593" y="6589"/>
                </a:cubicBezTo>
                <a:close/>
                <a:moveTo>
                  <a:pt x="380493" y="11153"/>
                </a:moveTo>
                <a:lnTo>
                  <a:pt x="379528" y="10136"/>
                </a:lnTo>
                <a:cubicBezTo>
                  <a:pt x="379528" y="9630"/>
                  <a:pt x="380493" y="9124"/>
                  <a:pt x="380493" y="9124"/>
                </a:cubicBezTo>
                <a:cubicBezTo>
                  <a:pt x="380976" y="8618"/>
                  <a:pt x="381459" y="8112"/>
                  <a:pt x="381942" y="8112"/>
                </a:cubicBezTo>
                <a:lnTo>
                  <a:pt x="382425" y="9124"/>
                </a:lnTo>
                <a:lnTo>
                  <a:pt x="383390" y="8618"/>
                </a:lnTo>
                <a:cubicBezTo>
                  <a:pt x="383873" y="8618"/>
                  <a:pt x="382908" y="7606"/>
                  <a:pt x="382908" y="7095"/>
                </a:cubicBezTo>
                <a:cubicBezTo>
                  <a:pt x="382908" y="7095"/>
                  <a:pt x="381942" y="6589"/>
                  <a:pt x="381942" y="6083"/>
                </a:cubicBezTo>
                <a:lnTo>
                  <a:pt x="382908" y="5577"/>
                </a:lnTo>
                <a:cubicBezTo>
                  <a:pt x="382908" y="5070"/>
                  <a:pt x="383873" y="6589"/>
                  <a:pt x="383873" y="6589"/>
                </a:cubicBezTo>
                <a:cubicBezTo>
                  <a:pt x="384356" y="6589"/>
                  <a:pt x="384356" y="5577"/>
                  <a:pt x="384839" y="5577"/>
                </a:cubicBezTo>
                <a:lnTo>
                  <a:pt x="385805" y="6589"/>
                </a:lnTo>
                <a:cubicBezTo>
                  <a:pt x="385805" y="7095"/>
                  <a:pt x="386288" y="7606"/>
                  <a:pt x="386770" y="8112"/>
                </a:cubicBezTo>
                <a:cubicBezTo>
                  <a:pt x="386770" y="7606"/>
                  <a:pt x="387253" y="7095"/>
                  <a:pt x="387736" y="7095"/>
                </a:cubicBezTo>
                <a:cubicBezTo>
                  <a:pt x="387736" y="7095"/>
                  <a:pt x="388219" y="8112"/>
                  <a:pt x="388702" y="8112"/>
                </a:cubicBezTo>
                <a:lnTo>
                  <a:pt x="389185" y="9124"/>
                </a:lnTo>
                <a:cubicBezTo>
                  <a:pt x="389185" y="9630"/>
                  <a:pt x="388219" y="10136"/>
                  <a:pt x="388219" y="10136"/>
                </a:cubicBezTo>
                <a:lnTo>
                  <a:pt x="387253" y="9124"/>
                </a:lnTo>
                <a:lnTo>
                  <a:pt x="386288" y="9630"/>
                </a:lnTo>
                <a:cubicBezTo>
                  <a:pt x="385805" y="10136"/>
                  <a:pt x="385805" y="10643"/>
                  <a:pt x="385322" y="10643"/>
                </a:cubicBezTo>
                <a:cubicBezTo>
                  <a:pt x="384839" y="11153"/>
                  <a:pt x="384356" y="11153"/>
                  <a:pt x="384356" y="11659"/>
                </a:cubicBezTo>
                <a:cubicBezTo>
                  <a:pt x="383390" y="12166"/>
                  <a:pt x="382908" y="12672"/>
                  <a:pt x="381942" y="13178"/>
                </a:cubicBezTo>
                <a:cubicBezTo>
                  <a:pt x="381942" y="13178"/>
                  <a:pt x="381459" y="12672"/>
                  <a:pt x="380976" y="12166"/>
                </a:cubicBezTo>
                <a:cubicBezTo>
                  <a:pt x="380976" y="11659"/>
                  <a:pt x="380493" y="11659"/>
                  <a:pt x="380493" y="11153"/>
                </a:cubicBezTo>
                <a:close/>
                <a:moveTo>
                  <a:pt x="395462" y="8112"/>
                </a:moveTo>
                <a:cubicBezTo>
                  <a:pt x="394979" y="8112"/>
                  <a:pt x="394496" y="7095"/>
                  <a:pt x="394496" y="7095"/>
                </a:cubicBezTo>
                <a:lnTo>
                  <a:pt x="395462" y="6083"/>
                </a:lnTo>
                <a:cubicBezTo>
                  <a:pt x="395945" y="6589"/>
                  <a:pt x="395945" y="7095"/>
                  <a:pt x="396428" y="7095"/>
                </a:cubicBezTo>
                <a:cubicBezTo>
                  <a:pt x="396910" y="7606"/>
                  <a:pt x="396910" y="8112"/>
                  <a:pt x="397393" y="8112"/>
                </a:cubicBezTo>
                <a:cubicBezTo>
                  <a:pt x="396910" y="8112"/>
                  <a:pt x="396428" y="9124"/>
                  <a:pt x="395945" y="9124"/>
                </a:cubicBezTo>
                <a:lnTo>
                  <a:pt x="395462" y="8112"/>
                </a:lnTo>
                <a:close/>
                <a:moveTo>
                  <a:pt x="397419" y="8237"/>
                </a:moveTo>
                <a:cubicBezTo>
                  <a:pt x="397402" y="8220"/>
                  <a:pt x="397393" y="8177"/>
                  <a:pt x="397393" y="8112"/>
                </a:cubicBezTo>
                <a:cubicBezTo>
                  <a:pt x="397393" y="8151"/>
                  <a:pt x="397412" y="8194"/>
                  <a:pt x="397419" y="8237"/>
                </a:cubicBezTo>
                <a:close/>
                <a:moveTo>
                  <a:pt x="422502" y="7606"/>
                </a:moveTo>
                <a:cubicBezTo>
                  <a:pt x="422019" y="8112"/>
                  <a:pt x="421536" y="8618"/>
                  <a:pt x="421536" y="8618"/>
                </a:cubicBezTo>
                <a:cubicBezTo>
                  <a:pt x="421053" y="9124"/>
                  <a:pt x="420570" y="9630"/>
                  <a:pt x="420087" y="9630"/>
                </a:cubicBezTo>
                <a:cubicBezTo>
                  <a:pt x="420087" y="9630"/>
                  <a:pt x="419605" y="10643"/>
                  <a:pt x="419122" y="10643"/>
                </a:cubicBezTo>
                <a:cubicBezTo>
                  <a:pt x="419122" y="10643"/>
                  <a:pt x="418639" y="9630"/>
                  <a:pt x="418156" y="9124"/>
                </a:cubicBezTo>
                <a:lnTo>
                  <a:pt x="419605" y="8618"/>
                </a:lnTo>
                <a:cubicBezTo>
                  <a:pt x="419605" y="8112"/>
                  <a:pt x="418639" y="7606"/>
                  <a:pt x="418639" y="7095"/>
                </a:cubicBezTo>
                <a:cubicBezTo>
                  <a:pt x="418156" y="7095"/>
                  <a:pt x="418156" y="6589"/>
                  <a:pt x="417673" y="6083"/>
                </a:cubicBezTo>
                <a:cubicBezTo>
                  <a:pt x="418639" y="5577"/>
                  <a:pt x="419122" y="5070"/>
                  <a:pt x="420087" y="4564"/>
                </a:cubicBezTo>
                <a:lnTo>
                  <a:pt x="420570" y="5577"/>
                </a:lnTo>
                <a:cubicBezTo>
                  <a:pt x="421053" y="5577"/>
                  <a:pt x="421536" y="4564"/>
                  <a:pt x="422019" y="4564"/>
                </a:cubicBezTo>
                <a:cubicBezTo>
                  <a:pt x="422019" y="4564"/>
                  <a:pt x="422502" y="5577"/>
                  <a:pt x="422502" y="6083"/>
                </a:cubicBezTo>
                <a:cubicBezTo>
                  <a:pt x="422985" y="6083"/>
                  <a:pt x="422985" y="6589"/>
                  <a:pt x="423467" y="7095"/>
                </a:cubicBezTo>
                <a:cubicBezTo>
                  <a:pt x="423467" y="7095"/>
                  <a:pt x="424433" y="7606"/>
                  <a:pt x="424433" y="8112"/>
                </a:cubicBezTo>
                <a:cubicBezTo>
                  <a:pt x="424433" y="8112"/>
                  <a:pt x="423467" y="8618"/>
                  <a:pt x="422985" y="9124"/>
                </a:cubicBezTo>
                <a:cubicBezTo>
                  <a:pt x="423467" y="8618"/>
                  <a:pt x="422502" y="8112"/>
                  <a:pt x="422502" y="7606"/>
                </a:cubicBezTo>
                <a:close/>
                <a:moveTo>
                  <a:pt x="502711" y="506"/>
                </a:moveTo>
                <a:lnTo>
                  <a:pt x="503677" y="1012"/>
                </a:lnTo>
                <a:cubicBezTo>
                  <a:pt x="503677" y="1518"/>
                  <a:pt x="502711" y="2029"/>
                  <a:pt x="502711" y="2029"/>
                </a:cubicBezTo>
                <a:cubicBezTo>
                  <a:pt x="502711" y="2029"/>
                  <a:pt x="502229" y="1518"/>
                  <a:pt x="501746" y="1518"/>
                </a:cubicBezTo>
                <a:lnTo>
                  <a:pt x="502711" y="506"/>
                </a:lnTo>
                <a:close/>
                <a:moveTo>
                  <a:pt x="505553" y="506"/>
                </a:moveTo>
                <a:lnTo>
                  <a:pt x="506519" y="1518"/>
                </a:lnTo>
                <a:cubicBezTo>
                  <a:pt x="506036" y="1518"/>
                  <a:pt x="505553" y="2029"/>
                  <a:pt x="505553" y="2029"/>
                </a:cubicBezTo>
                <a:cubicBezTo>
                  <a:pt x="505553" y="2029"/>
                  <a:pt x="504588" y="1518"/>
                  <a:pt x="504588" y="1012"/>
                </a:cubicBezTo>
                <a:lnTo>
                  <a:pt x="505553" y="506"/>
                </a:lnTo>
                <a:close/>
                <a:moveTo>
                  <a:pt x="584798" y="7095"/>
                </a:moveTo>
                <a:cubicBezTo>
                  <a:pt x="585280" y="6589"/>
                  <a:pt x="585280" y="6083"/>
                  <a:pt x="585763" y="6083"/>
                </a:cubicBezTo>
                <a:cubicBezTo>
                  <a:pt x="585763" y="5577"/>
                  <a:pt x="586246" y="4564"/>
                  <a:pt x="586246" y="4564"/>
                </a:cubicBezTo>
                <a:cubicBezTo>
                  <a:pt x="586729" y="4564"/>
                  <a:pt x="587212" y="5577"/>
                  <a:pt x="587695" y="5577"/>
                </a:cubicBezTo>
                <a:lnTo>
                  <a:pt x="588178" y="4564"/>
                </a:lnTo>
                <a:cubicBezTo>
                  <a:pt x="589143" y="5070"/>
                  <a:pt x="589626" y="5577"/>
                  <a:pt x="590592" y="6083"/>
                </a:cubicBezTo>
                <a:cubicBezTo>
                  <a:pt x="590109" y="6589"/>
                  <a:pt x="590109" y="7095"/>
                  <a:pt x="589626" y="7095"/>
                </a:cubicBezTo>
                <a:cubicBezTo>
                  <a:pt x="589626" y="7606"/>
                  <a:pt x="588660" y="8112"/>
                  <a:pt x="588660" y="8618"/>
                </a:cubicBezTo>
                <a:lnTo>
                  <a:pt x="590109" y="9124"/>
                </a:lnTo>
                <a:cubicBezTo>
                  <a:pt x="589626" y="9630"/>
                  <a:pt x="589143" y="10643"/>
                  <a:pt x="589143" y="10643"/>
                </a:cubicBezTo>
                <a:cubicBezTo>
                  <a:pt x="588660" y="10643"/>
                  <a:pt x="588178" y="9630"/>
                  <a:pt x="588178" y="9630"/>
                </a:cubicBezTo>
                <a:cubicBezTo>
                  <a:pt x="587695" y="9630"/>
                  <a:pt x="587212" y="9124"/>
                  <a:pt x="586729" y="8618"/>
                </a:cubicBezTo>
                <a:cubicBezTo>
                  <a:pt x="586729" y="8618"/>
                  <a:pt x="586246" y="8112"/>
                  <a:pt x="585763" y="7606"/>
                </a:cubicBezTo>
                <a:cubicBezTo>
                  <a:pt x="585763" y="8112"/>
                  <a:pt x="584798" y="8618"/>
                  <a:pt x="585280" y="9124"/>
                </a:cubicBezTo>
                <a:cubicBezTo>
                  <a:pt x="584798" y="8618"/>
                  <a:pt x="583832" y="8112"/>
                  <a:pt x="583832" y="8112"/>
                </a:cubicBezTo>
                <a:cubicBezTo>
                  <a:pt x="583832" y="7606"/>
                  <a:pt x="584798" y="7095"/>
                  <a:pt x="584798" y="7095"/>
                </a:cubicBezTo>
                <a:close/>
                <a:moveTo>
                  <a:pt x="612803" y="6083"/>
                </a:moveTo>
                <a:lnTo>
                  <a:pt x="613769" y="7095"/>
                </a:lnTo>
                <a:cubicBezTo>
                  <a:pt x="613769" y="7095"/>
                  <a:pt x="613286" y="8112"/>
                  <a:pt x="612803" y="8112"/>
                </a:cubicBezTo>
                <a:lnTo>
                  <a:pt x="612320" y="9124"/>
                </a:lnTo>
                <a:cubicBezTo>
                  <a:pt x="611837" y="9124"/>
                  <a:pt x="611355" y="8112"/>
                  <a:pt x="610872" y="8112"/>
                </a:cubicBezTo>
                <a:cubicBezTo>
                  <a:pt x="611355" y="8112"/>
                  <a:pt x="611355" y="7606"/>
                  <a:pt x="611837" y="7095"/>
                </a:cubicBezTo>
                <a:cubicBezTo>
                  <a:pt x="612320" y="7095"/>
                  <a:pt x="612320" y="6589"/>
                  <a:pt x="612803" y="6083"/>
                </a:cubicBezTo>
                <a:close/>
                <a:moveTo>
                  <a:pt x="610846" y="8237"/>
                </a:moveTo>
                <a:cubicBezTo>
                  <a:pt x="610852" y="8194"/>
                  <a:pt x="610872" y="8151"/>
                  <a:pt x="610872" y="8112"/>
                </a:cubicBezTo>
                <a:cubicBezTo>
                  <a:pt x="610872" y="8177"/>
                  <a:pt x="610863" y="8220"/>
                  <a:pt x="610846" y="8237"/>
                </a:cubicBezTo>
                <a:close/>
                <a:moveTo>
                  <a:pt x="622943" y="10643"/>
                </a:moveTo>
                <a:cubicBezTo>
                  <a:pt x="622460" y="10643"/>
                  <a:pt x="622460" y="10136"/>
                  <a:pt x="621977" y="9630"/>
                </a:cubicBezTo>
                <a:lnTo>
                  <a:pt x="621011" y="9124"/>
                </a:lnTo>
                <a:lnTo>
                  <a:pt x="620046" y="10136"/>
                </a:lnTo>
                <a:cubicBezTo>
                  <a:pt x="620046" y="10136"/>
                  <a:pt x="619080" y="9630"/>
                  <a:pt x="619080" y="9124"/>
                </a:cubicBezTo>
                <a:lnTo>
                  <a:pt x="619563" y="8112"/>
                </a:lnTo>
                <a:cubicBezTo>
                  <a:pt x="620046" y="8112"/>
                  <a:pt x="620529" y="7095"/>
                  <a:pt x="620529" y="7095"/>
                </a:cubicBezTo>
                <a:cubicBezTo>
                  <a:pt x="621011" y="7095"/>
                  <a:pt x="621495" y="7606"/>
                  <a:pt x="621495" y="8112"/>
                </a:cubicBezTo>
                <a:cubicBezTo>
                  <a:pt x="621977" y="7606"/>
                  <a:pt x="622460" y="7095"/>
                  <a:pt x="622460" y="6589"/>
                </a:cubicBezTo>
                <a:lnTo>
                  <a:pt x="623426" y="5577"/>
                </a:lnTo>
                <a:cubicBezTo>
                  <a:pt x="623909" y="5577"/>
                  <a:pt x="623909" y="6589"/>
                  <a:pt x="624392" y="6589"/>
                </a:cubicBezTo>
                <a:cubicBezTo>
                  <a:pt x="624392" y="6589"/>
                  <a:pt x="625357" y="5070"/>
                  <a:pt x="625357" y="5577"/>
                </a:cubicBezTo>
                <a:lnTo>
                  <a:pt x="626323" y="6083"/>
                </a:lnTo>
                <a:cubicBezTo>
                  <a:pt x="626323" y="6589"/>
                  <a:pt x="625357" y="7095"/>
                  <a:pt x="625357" y="7095"/>
                </a:cubicBezTo>
                <a:cubicBezTo>
                  <a:pt x="625357" y="7606"/>
                  <a:pt x="624392" y="8618"/>
                  <a:pt x="624874" y="8618"/>
                </a:cubicBezTo>
                <a:lnTo>
                  <a:pt x="625840" y="9124"/>
                </a:lnTo>
                <a:lnTo>
                  <a:pt x="626323" y="8112"/>
                </a:lnTo>
                <a:cubicBezTo>
                  <a:pt x="626806" y="8112"/>
                  <a:pt x="627289" y="8618"/>
                  <a:pt x="627772" y="9124"/>
                </a:cubicBezTo>
                <a:cubicBezTo>
                  <a:pt x="627772" y="9124"/>
                  <a:pt x="628737" y="9630"/>
                  <a:pt x="628737" y="10136"/>
                </a:cubicBezTo>
                <a:lnTo>
                  <a:pt x="627772" y="11153"/>
                </a:lnTo>
                <a:cubicBezTo>
                  <a:pt x="627772" y="11659"/>
                  <a:pt x="627289" y="11659"/>
                  <a:pt x="627289" y="12166"/>
                </a:cubicBezTo>
                <a:cubicBezTo>
                  <a:pt x="626806" y="12672"/>
                  <a:pt x="626323" y="13178"/>
                  <a:pt x="626323" y="13178"/>
                </a:cubicBezTo>
                <a:cubicBezTo>
                  <a:pt x="625357" y="12672"/>
                  <a:pt x="624874" y="12166"/>
                  <a:pt x="623909" y="11659"/>
                </a:cubicBezTo>
                <a:cubicBezTo>
                  <a:pt x="623909" y="11153"/>
                  <a:pt x="623426" y="11153"/>
                  <a:pt x="622943" y="10643"/>
                </a:cubicBezTo>
                <a:close/>
                <a:moveTo>
                  <a:pt x="642258" y="8112"/>
                </a:moveTo>
                <a:cubicBezTo>
                  <a:pt x="642258" y="7606"/>
                  <a:pt x="642740" y="7095"/>
                  <a:pt x="642740" y="7095"/>
                </a:cubicBezTo>
                <a:cubicBezTo>
                  <a:pt x="643223" y="6589"/>
                  <a:pt x="643223" y="6083"/>
                  <a:pt x="643706" y="5577"/>
                </a:cubicBezTo>
                <a:lnTo>
                  <a:pt x="644672" y="6589"/>
                </a:lnTo>
                <a:cubicBezTo>
                  <a:pt x="644672" y="6589"/>
                  <a:pt x="644189" y="7606"/>
                  <a:pt x="643706" y="7606"/>
                </a:cubicBezTo>
                <a:cubicBezTo>
                  <a:pt x="643706" y="8112"/>
                  <a:pt x="643223" y="8618"/>
                  <a:pt x="643223" y="9124"/>
                </a:cubicBezTo>
                <a:cubicBezTo>
                  <a:pt x="643223" y="8618"/>
                  <a:pt x="641775" y="8112"/>
                  <a:pt x="642258" y="8112"/>
                </a:cubicBezTo>
                <a:close/>
                <a:moveTo>
                  <a:pt x="672195" y="10643"/>
                </a:moveTo>
                <a:cubicBezTo>
                  <a:pt x="672195" y="11153"/>
                  <a:pt x="671712" y="12166"/>
                  <a:pt x="671712" y="12166"/>
                </a:cubicBezTo>
                <a:cubicBezTo>
                  <a:pt x="671229" y="12166"/>
                  <a:pt x="670746" y="11153"/>
                  <a:pt x="670264" y="11153"/>
                </a:cubicBezTo>
                <a:cubicBezTo>
                  <a:pt x="670746" y="11153"/>
                  <a:pt x="671229" y="10136"/>
                  <a:pt x="671229" y="10136"/>
                </a:cubicBezTo>
                <a:lnTo>
                  <a:pt x="672195" y="10643"/>
                </a:lnTo>
                <a:close/>
                <a:moveTo>
                  <a:pt x="696338" y="8618"/>
                </a:moveTo>
                <a:cubicBezTo>
                  <a:pt x="696338" y="8618"/>
                  <a:pt x="697303" y="9124"/>
                  <a:pt x="697303" y="9630"/>
                </a:cubicBezTo>
                <a:cubicBezTo>
                  <a:pt x="697303" y="9630"/>
                  <a:pt x="696338" y="10136"/>
                  <a:pt x="696338" y="10643"/>
                </a:cubicBezTo>
                <a:cubicBezTo>
                  <a:pt x="696338" y="10136"/>
                  <a:pt x="695372" y="10136"/>
                  <a:pt x="695372" y="9630"/>
                </a:cubicBezTo>
                <a:cubicBezTo>
                  <a:pt x="695372" y="9124"/>
                  <a:pt x="696338" y="9124"/>
                  <a:pt x="696338" y="8618"/>
                </a:cubicBezTo>
                <a:close/>
                <a:moveTo>
                  <a:pt x="722895" y="6589"/>
                </a:moveTo>
                <a:lnTo>
                  <a:pt x="723861" y="5577"/>
                </a:lnTo>
                <a:lnTo>
                  <a:pt x="724827" y="6589"/>
                </a:lnTo>
                <a:lnTo>
                  <a:pt x="724344" y="7606"/>
                </a:lnTo>
                <a:cubicBezTo>
                  <a:pt x="724344" y="7606"/>
                  <a:pt x="723378" y="7095"/>
                  <a:pt x="722895" y="6589"/>
                </a:cubicBezTo>
                <a:close/>
                <a:moveTo>
                  <a:pt x="863890" y="10136"/>
                </a:moveTo>
                <a:cubicBezTo>
                  <a:pt x="863407" y="10136"/>
                  <a:pt x="863407" y="11659"/>
                  <a:pt x="862924" y="11659"/>
                </a:cubicBezTo>
                <a:lnTo>
                  <a:pt x="861959" y="10643"/>
                </a:lnTo>
                <a:cubicBezTo>
                  <a:pt x="862441" y="10643"/>
                  <a:pt x="862441" y="9630"/>
                  <a:pt x="862924" y="9630"/>
                </a:cubicBezTo>
                <a:cubicBezTo>
                  <a:pt x="862924" y="9630"/>
                  <a:pt x="863407" y="10136"/>
                  <a:pt x="863890" y="10136"/>
                </a:cubicBezTo>
                <a:close/>
                <a:moveTo>
                  <a:pt x="865821" y="10136"/>
                </a:moveTo>
                <a:cubicBezTo>
                  <a:pt x="865339" y="10136"/>
                  <a:pt x="865339" y="11153"/>
                  <a:pt x="864856" y="11153"/>
                </a:cubicBezTo>
                <a:cubicBezTo>
                  <a:pt x="864373" y="11153"/>
                  <a:pt x="864373" y="10136"/>
                  <a:pt x="863890" y="10136"/>
                </a:cubicBezTo>
                <a:cubicBezTo>
                  <a:pt x="863890" y="10136"/>
                  <a:pt x="864373" y="9124"/>
                  <a:pt x="864856" y="9124"/>
                </a:cubicBezTo>
                <a:lnTo>
                  <a:pt x="865821" y="10136"/>
                </a:lnTo>
                <a:close/>
                <a:moveTo>
                  <a:pt x="867270" y="7606"/>
                </a:moveTo>
                <a:cubicBezTo>
                  <a:pt x="867753" y="8112"/>
                  <a:pt x="868236" y="8112"/>
                  <a:pt x="868236" y="8618"/>
                </a:cubicBezTo>
                <a:cubicBezTo>
                  <a:pt x="868718" y="8618"/>
                  <a:pt x="869684" y="9124"/>
                  <a:pt x="869684" y="9630"/>
                </a:cubicBezTo>
                <a:lnTo>
                  <a:pt x="868718" y="10643"/>
                </a:lnTo>
                <a:cubicBezTo>
                  <a:pt x="868236" y="11153"/>
                  <a:pt x="868236" y="11153"/>
                  <a:pt x="867753" y="11659"/>
                </a:cubicBezTo>
                <a:cubicBezTo>
                  <a:pt x="867753" y="11659"/>
                  <a:pt x="867270" y="11153"/>
                  <a:pt x="866787" y="11153"/>
                </a:cubicBezTo>
                <a:cubicBezTo>
                  <a:pt x="866787" y="10643"/>
                  <a:pt x="865821" y="10136"/>
                  <a:pt x="865821" y="10136"/>
                </a:cubicBezTo>
                <a:cubicBezTo>
                  <a:pt x="865821" y="10136"/>
                  <a:pt x="866304" y="9124"/>
                  <a:pt x="866787" y="9124"/>
                </a:cubicBezTo>
                <a:cubicBezTo>
                  <a:pt x="866787" y="8618"/>
                  <a:pt x="867270" y="8112"/>
                  <a:pt x="867270" y="7606"/>
                </a:cubicBezTo>
                <a:close/>
                <a:moveTo>
                  <a:pt x="892379" y="8112"/>
                </a:moveTo>
                <a:cubicBezTo>
                  <a:pt x="892862" y="8112"/>
                  <a:pt x="893827" y="9124"/>
                  <a:pt x="893827" y="9124"/>
                </a:cubicBezTo>
                <a:lnTo>
                  <a:pt x="892862" y="10136"/>
                </a:lnTo>
                <a:lnTo>
                  <a:pt x="891896" y="9630"/>
                </a:lnTo>
                <a:cubicBezTo>
                  <a:pt x="891896" y="9124"/>
                  <a:pt x="892379" y="8112"/>
                  <a:pt x="892379" y="8112"/>
                </a:cubicBezTo>
                <a:close/>
                <a:moveTo>
                  <a:pt x="919419" y="6589"/>
                </a:moveTo>
                <a:cubicBezTo>
                  <a:pt x="919902" y="6083"/>
                  <a:pt x="919902" y="5577"/>
                  <a:pt x="920385" y="5577"/>
                </a:cubicBezTo>
                <a:cubicBezTo>
                  <a:pt x="920385" y="5070"/>
                  <a:pt x="920868" y="4564"/>
                  <a:pt x="921350" y="4054"/>
                </a:cubicBezTo>
                <a:cubicBezTo>
                  <a:pt x="921350" y="4054"/>
                  <a:pt x="921833" y="5070"/>
                  <a:pt x="922316" y="5070"/>
                </a:cubicBezTo>
                <a:cubicBezTo>
                  <a:pt x="921833" y="5577"/>
                  <a:pt x="921833" y="6083"/>
                  <a:pt x="921350" y="6083"/>
                </a:cubicBezTo>
                <a:cubicBezTo>
                  <a:pt x="920868" y="6589"/>
                  <a:pt x="920868" y="7095"/>
                  <a:pt x="920385" y="7606"/>
                </a:cubicBezTo>
                <a:cubicBezTo>
                  <a:pt x="920385" y="7606"/>
                  <a:pt x="919902" y="8112"/>
                  <a:pt x="919902" y="8618"/>
                </a:cubicBezTo>
                <a:cubicBezTo>
                  <a:pt x="919419" y="9124"/>
                  <a:pt x="919419" y="9124"/>
                  <a:pt x="918936" y="9630"/>
                </a:cubicBezTo>
                <a:lnTo>
                  <a:pt x="917970" y="8618"/>
                </a:lnTo>
                <a:lnTo>
                  <a:pt x="918453" y="7606"/>
                </a:lnTo>
                <a:cubicBezTo>
                  <a:pt x="918936" y="7095"/>
                  <a:pt x="919419" y="7095"/>
                  <a:pt x="919419" y="6589"/>
                </a:cubicBezTo>
                <a:close/>
                <a:moveTo>
                  <a:pt x="924248" y="5070"/>
                </a:moveTo>
                <a:lnTo>
                  <a:pt x="923282" y="6083"/>
                </a:lnTo>
                <a:lnTo>
                  <a:pt x="922316" y="5070"/>
                </a:lnTo>
                <a:lnTo>
                  <a:pt x="922799" y="4054"/>
                </a:lnTo>
                <a:cubicBezTo>
                  <a:pt x="923282" y="4054"/>
                  <a:pt x="924248" y="4564"/>
                  <a:pt x="924248" y="5070"/>
                </a:cubicBezTo>
                <a:close/>
                <a:moveTo>
                  <a:pt x="959496" y="8112"/>
                </a:moveTo>
                <a:cubicBezTo>
                  <a:pt x="959496" y="8112"/>
                  <a:pt x="960462" y="8618"/>
                  <a:pt x="960462" y="9124"/>
                </a:cubicBezTo>
                <a:lnTo>
                  <a:pt x="959496" y="10136"/>
                </a:lnTo>
                <a:lnTo>
                  <a:pt x="958530" y="9124"/>
                </a:lnTo>
                <a:cubicBezTo>
                  <a:pt x="958530" y="9124"/>
                  <a:pt x="959013" y="8112"/>
                  <a:pt x="959496" y="8112"/>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9" name="Freeform 6">
            <a:extLst>
              <a:ext uri="{FF2B5EF4-FFF2-40B4-BE49-F238E27FC236}">
                <a16:creationId xmlns:a16="http://schemas.microsoft.com/office/drawing/2014/main" id="{6C3B8480-9FC3-48BF-8D9A-43E5FEA9DFD6}"/>
              </a:ext>
            </a:extLst>
          </p:cNvPr>
          <p:cNvSpPr/>
          <p:nvPr/>
        </p:nvSpPr>
        <p:spPr>
          <a:xfrm rot="16200000">
            <a:off x="11106220" y="5692044"/>
            <a:ext cx="1008265" cy="39028"/>
          </a:xfrm>
          <a:custGeom>
            <a:avLst/>
            <a:gdLst/>
            <a:ahLst/>
            <a:cxnLst/>
            <a:rect l="l" t="t" r="r" b="b"/>
            <a:pathLst>
              <a:path w="1008265" h="39028">
                <a:moveTo>
                  <a:pt x="1008265" y="13178"/>
                </a:moveTo>
                <a:cubicBezTo>
                  <a:pt x="1008265" y="13684"/>
                  <a:pt x="1007782" y="14191"/>
                  <a:pt x="1007782" y="14191"/>
                </a:cubicBezTo>
                <a:cubicBezTo>
                  <a:pt x="1007299" y="14701"/>
                  <a:pt x="1006817" y="15207"/>
                  <a:pt x="1006817" y="15713"/>
                </a:cubicBezTo>
                <a:lnTo>
                  <a:pt x="1007782" y="16220"/>
                </a:lnTo>
                <a:cubicBezTo>
                  <a:pt x="1007782" y="16726"/>
                  <a:pt x="1006817" y="17236"/>
                  <a:pt x="1006817" y="17742"/>
                </a:cubicBezTo>
                <a:cubicBezTo>
                  <a:pt x="1006817" y="17742"/>
                  <a:pt x="1006334" y="18249"/>
                  <a:pt x="1006334" y="18755"/>
                </a:cubicBezTo>
                <a:cubicBezTo>
                  <a:pt x="1006334" y="18755"/>
                  <a:pt x="1007299" y="19261"/>
                  <a:pt x="1007299" y="19767"/>
                </a:cubicBezTo>
                <a:lnTo>
                  <a:pt x="1006334" y="20784"/>
                </a:lnTo>
                <a:lnTo>
                  <a:pt x="1005368" y="19767"/>
                </a:lnTo>
                <a:lnTo>
                  <a:pt x="1004402" y="18755"/>
                </a:lnTo>
                <a:cubicBezTo>
                  <a:pt x="1003920" y="19261"/>
                  <a:pt x="1003437" y="19767"/>
                  <a:pt x="1003437" y="20278"/>
                </a:cubicBezTo>
                <a:lnTo>
                  <a:pt x="1004402" y="20784"/>
                </a:lnTo>
                <a:cubicBezTo>
                  <a:pt x="1004402" y="21290"/>
                  <a:pt x="1003437" y="21796"/>
                  <a:pt x="1003920" y="22302"/>
                </a:cubicBezTo>
                <a:lnTo>
                  <a:pt x="1004885" y="22809"/>
                </a:lnTo>
                <a:cubicBezTo>
                  <a:pt x="1004885" y="23315"/>
                  <a:pt x="1003920" y="23825"/>
                  <a:pt x="1003920" y="24331"/>
                </a:cubicBezTo>
                <a:lnTo>
                  <a:pt x="1004885" y="24838"/>
                </a:lnTo>
                <a:cubicBezTo>
                  <a:pt x="1004885" y="25344"/>
                  <a:pt x="1004402" y="25850"/>
                  <a:pt x="1004402" y="25850"/>
                </a:cubicBezTo>
                <a:cubicBezTo>
                  <a:pt x="1003920" y="26356"/>
                  <a:pt x="1003920" y="26862"/>
                  <a:pt x="1003437" y="27373"/>
                </a:cubicBezTo>
                <a:lnTo>
                  <a:pt x="1002471" y="26356"/>
                </a:lnTo>
                <a:cubicBezTo>
                  <a:pt x="1001988" y="25850"/>
                  <a:pt x="1001505" y="25850"/>
                  <a:pt x="1001022" y="25344"/>
                </a:cubicBezTo>
                <a:cubicBezTo>
                  <a:pt x="1001022" y="25344"/>
                  <a:pt x="1000539" y="24838"/>
                  <a:pt x="1000057" y="24838"/>
                </a:cubicBezTo>
                <a:cubicBezTo>
                  <a:pt x="1000057" y="24838"/>
                  <a:pt x="999574" y="25850"/>
                  <a:pt x="999091" y="25850"/>
                </a:cubicBezTo>
                <a:lnTo>
                  <a:pt x="998608" y="26862"/>
                </a:lnTo>
                <a:cubicBezTo>
                  <a:pt x="998125" y="26862"/>
                  <a:pt x="998125" y="27879"/>
                  <a:pt x="997642" y="27879"/>
                </a:cubicBezTo>
                <a:cubicBezTo>
                  <a:pt x="997642" y="27879"/>
                  <a:pt x="996677" y="26862"/>
                  <a:pt x="996677" y="27373"/>
                </a:cubicBezTo>
                <a:cubicBezTo>
                  <a:pt x="996194" y="27373"/>
                  <a:pt x="996194" y="27879"/>
                  <a:pt x="995711" y="28385"/>
                </a:cubicBezTo>
                <a:cubicBezTo>
                  <a:pt x="995711" y="28891"/>
                  <a:pt x="995228" y="28891"/>
                  <a:pt x="994745" y="29398"/>
                </a:cubicBezTo>
                <a:cubicBezTo>
                  <a:pt x="994745" y="29908"/>
                  <a:pt x="994263" y="30414"/>
                  <a:pt x="994263" y="30414"/>
                </a:cubicBezTo>
                <a:cubicBezTo>
                  <a:pt x="993779" y="30920"/>
                  <a:pt x="993779" y="31427"/>
                  <a:pt x="993297" y="31933"/>
                </a:cubicBezTo>
                <a:cubicBezTo>
                  <a:pt x="992814" y="31933"/>
                  <a:pt x="992814" y="32439"/>
                  <a:pt x="992331" y="32949"/>
                </a:cubicBezTo>
                <a:lnTo>
                  <a:pt x="991365" y="31933"/>
                </a:lnTo>
                <a:cubicBezTo>
                  <a:pt x="991365" y="31427"/>
                  <a:pt x="992331" y="30920"/>
                  <a:pt x="992331" y="30920"/>
                </a:cubicBezTo>
                <a:cubicBezTo>
                  <a:pt x="991848" y="30920"/>
                  <a:pt x="991365" y="29908"/>
                  <a:pt x="991365" y="29908"/>
                </a:cubicBezTo>
                <a:cubicBezTo>
                  <a:pt x="990882" y="29908"/>
                  <a:pt x="990400" y="30920"/>
                  <a:pt x="990400" y="30920"/>
                </a:cubicBezTo>
                <a:lnTo>
                  <a:pt x="989434" y="32439"/>
                </a:lnTo>
                <a:cubicBezTo>
                  <a:pt x="989434" y="31933"/>
                  <a:pt x="988468" y="31427"/>
                  <a:pt x="988468" y="31427"/>
                </a:cubicBezTo>
                <a:cubicBezTo>
                  <a:pt x="988468" y="30920"/>
                  <a:pt x="988951" y="30414"/>
                  <a:pt x="989434" y="30414"/>
                </a:cubicBezTo>
                <a:cubicBezTo>
                  <a:pt x="989434" y="29908"/>
                  <a:pt x="989917" y="29398"/>
                  <a:pt x="989917" y="28891"/>
                </a:cubicBezTo>
                <a:lnTo>
                  <a:pt x="988951" y="28385"/>
                </a:lnTo>
                <a:cubicBezTo>
                  <a:pt x="988951" y="27879"/>
                  <a:pt x="987985" y="27373"/>
                  <a:pt x="987985" y="27373"/>
                </a:cubicBezTo>
                <a:lnTo>
                  <a:pt x="988951" y="26356"/>
                </a:lnTo>
                <a:cubicBezTo>
                  <a:pt x="988468" y="25850"/>
                  <a:pt x="987985" y="25850"/>
                  <a:pt x="987503" y="25344"/>
                </a:cubicBezTo>
                <a:cubicBezTo>
                  <a:pt x="987503" y="25850"/>
                  <a:pt x="987020" y="26356"/>
                  <a:pt x="987020" y="26356"/>
                </a:cubicBezTo>
                <a:cubicBezTo>
                  <a:pt x="986537" y="26862"/>
                  <a:pt x="986054" y="27373"/>
                  <a:pt x="986054" y="27879"/>
                </a:cubicBezTo>
                <a:cubicBezTo>
                  <a:pt x="986054" y="27879"/>
                  <a:pt x="985088" y="28385"/>
                  <a:pt x="985088" y="28891"/>
                </a:cubicBezTo>
                <a:lnTo>
                  <a:pt x="986054" y="29398"/>
                </a:lnTo>
                <a:cubicBezTo>
                  <a:pt x="986054" y="29908"/>
                  <a:pt x="985571" y="30920"/>
                  <a:pt x="985571" y="30920"/>
                </a:cubicBezTo>
                <a:cubicBezTo>
                  <a:pt x="985088" y="30920"/>
                  <a:pt x="984605" y="29908"/>
                  <a:pt x="984605" y="29908"/>
                </a:cubicBezTo>
                <a:cubicBezTo>
                  <a:pt x="984122" y="29908"/>
                  <a:pt x="983640" y="28891"/>
                  <a:pt x="983157" y="28891"/>
                </a:cubicBezTo>
                <a:cubicBezTo>
                  <a:pt x="983157" y="28891"/>
                  <a:pt x="982674" y="29908"/>
                  <a:pt x="982674" y="30414"/>
                </a:cubicBezTo>
                <a:cubicBezTo>
                  <a:pt x="982191" y="30414"/>
                  <a:pt x="981708" y="29398"/>
                  <a:pt x="981225" y="29398"/>
                </a:cubicBezTo>
                <a:lnTo>
                  <a:pt x="980742" y="30414"/>
                </a:lnTo>
                <a:cubicBezTo>
                  <a:pt x="980260" y="30414"/>
                  <a:pt x="979777" y="31427"/>
                  <a:pt x="979777" y="31427"/>
                </a:cubicBezTo>
                <a:cubicBezTo>
                  <a:pt x="979294" y="31427"/>
                  <a:pt x="978811" y="30920"/>
                  <a:pt x="978811" y="30920"/>
                </a:cubicBezTo>
                <a:cubicBezTo>
                  <a:pt x="978328" y="30414"/>
                  <a:pt x="977845" y="29908"/>
                  <a:pt x="977362" y="29908"/>
                </a:cubicBezTo>
                <a:cubicBezTo>
                  <a:pt x="977362" y="29398"/>
                  <a:pt x="976879" y="29398"/>
                  <a:pt x="976397" y="28891"/>
                </a:cubicBezTo>
                <a:lnTo>
                  <a:pt x="977362" y="27879"/>
                </a:lnTo>
                <a:cubicBezTo>
                  <a:pt x="977362" y="27373"/>
                  <a:pt x="976397" y="27373"/>
                  <a:pt x="976397" y="26862"/>
                </a:cubicBezTo>
                <a:cubicBezTo>
                  <a:pt x="976397" y="27373"/>
                  <a:pt x="975431" y="27879"/>
                  <a:pt x="975431" y="27879"/>
                </a:cubicBezTo>
                <a:cubicBezTo>
                  <a:pt x="975431" y="28385"/>
                  <a:pt x="976397" y="28385"/>
                  <a:pt x="976397" y="28891"/>
                </a:cubicBezTo>
                <a:cubicBezTo>
                  <a:pt x="976397" y="29398"/>
                  <a:pt x="975431" y="29908"/>
                  <a:pt x="975914" y="29908"/>
                </a:cubicBezTo>
                <a:cubicBezTo>
                  <a:pt x="975914" y="30414"/>
                  <a:pt x="976879" y="30920"/>
                  <a:pt x="976879" y="30920"/>
                </a:cubicBezTo>
                <a:lnTo>
                  <a:pt x="975914" y="31933"/>
                </a:lnTo>
                <a:lnTo>
                  <a:pt x="974948" y="31427"/>
                </a:lnTo>
                <a:cubicBezTo>
                  <a:pt x="974465" y="30920"/>
                  <a:pt x="973982" y="30414"/>
                  <a:pt x="973982" y="30414"/>
                </a:cubicBezTo>
                <a:cubicBezTo>
                  <a:pt x="973500" y="30414"/>
                  <a:pt x="973017" y="29398"/>
                  <a:pt x="972534" y="29398"/>
                </a:cubicBezTo>
                <a:lnTo>
                  <a:pt x="972051" y="30414"/>
                </a:lnTo>
                <a:cubicBezTo>
                  <a:pt x="972051" y="30920"/>
                  <a:pt x="973017" y="31427"/>
                  <a:pt x="973017" y="31427"/>
                </a:cubicBezTo>
                <a:cubicBezTo>
                  <a:pt x="973017" y="31427"/>
                  <a:pt x="972534" y="32439"/>
                  <a:pt x="972051" y="32439"/>
                </a:cubicBezTo>
                <a:cubicBezTo>
                  <a:pt x="972051" y="32439"/>
                  <a:pt x="971085" y="31427"/>
                  <a:pt x="971085" y="31933"/>
                </a:cubicBezTo>
                <a:cubicBezTo>
                  <a:pt x="970602" y="31933"/>
                  <a:pt x="970602" y="32949"/>
                  <a:pt x="970119" y="32949"/>
                </a:cubicBezTo>
                <a:cubicBezTo>
                  <a:pt x="970119" y="32949"/>
                  <a:pt x="969637" y="31933"/>
                  <a:pt x="969154" y="31933"/>
                </a:cubicBezTo>
                <a:cubicBezTo>
                  <a:pt x="969637" y="31933"/>
                  <a:pt x="969637" y="30920"/>
                  <a:pt x="970119" y="30920"/>
                </a:cubicBezTo>
                <a:cubicBezTo>
                  <a:pt x="970119" y="30414"/>
                  <a:pt x="970602" y="29908"/>
                  <a:pt x="970602" y="29908"/>
                </a:cubicBezTo>
                <a:cubicBezTo>
                  <a:pt x="971085" y="29398"/>
                  <a:pt x="969637" y="28891"/>
                  <a:pt x="969637" y="28891"/>
                </a:cubicBezTo>
                <a:cubicBezTo>
                  <a:pt x="969637" y="28385"/>
                  <a:pt x="970602" y="27879"/>
                  <a:pt x="970602" y="27879"/>
                </a:cubicBezTo>
                <a:cubicBezTo>
                  <a:pt x="970602" y="27373"/>
                  <a:pt x="969637" y="27373"/>
                  <a:pt x="969637" y="26862"/>
                </a:cubicBezTo>
                <a:cubicBezTo>
                  <a:pt x="969154" y="26862"/>
                  <a:pt x="968671" y="25850"/>
                  <a:pt x="968188" y="25850"/>
                </a:cubicBezTo>
                <a:cubicBezTo>
                  <a:pt x="968188" y="25850"/>
                  <a:pt x="967705" y="26862"/>
                  <a:pt x="967705" y="27373"/>
                </a:cubicBezTo>
                <a:cubicBezTo>
                  <a:pt x="967222" y="27373"/>
                  <a:pt x="967222" y="27879"/>
                  <a:pt x="966739" y="28385"/>
                </a:cubicBezTo>
                <a:cubicBezTo>
                  <a:pt x="966739" y="28385"/>
                  <a:pt x="966256" y="29398"/>
                  <a:pt x="965774" y="29398"/>
                </a:cubicBezTo>
                <a:cubicBezTo>
                  <a:pt x="965774" y="29398"/>
                  <a:pt x="965291" y="28385"/>
                  <a:pt x="964808" y="28385"/>
                </a:cubicBezTo>
                <a:cubicBezTo>
                  <a:pt x="964325" y="28891"/>
                  <a:pt x="964325" y="29398"/>
                  <a:pt x="963842" y="29908"/>
                </a:cubicBezTo>
                <a:cubicBezTo>
                  <a:pt x="963842" y="29908"/>
                  <a:pt x="963359" y="30414"/>
                  <a:pt x="963359" y="30920"/>
                </a:cubicBezTo>
                <a:cubicBezTo>
                  <a:pt x="962876" y="30920"/>
                  <a:pt x="962394" y="31933"/>
                  <a:pt x="962394" y="31933"/>
                </a:cubicBezTo>
                <a:cubicBezTo>
                  <a:pt x="961911" y="31933"/>
                  <a:pt x="961428" y="30920"/>
                  <a:pt x="961428" y="30920"/>
                </a:cubicBezTo>
                <a:cubicBezTo>
                  <a:pt x="960945" y="30920"/>
                  <a:pt x="960945" y="32439"/>
                  <a:pt x="960462" y="32439"/>
                </a:cubicBezTo>
                <a:lnTo>
                  <a:pt x="959496" y="31427"/>
                </a:lnTo>
                <a:cubicBezTo>
                  <a:pt x="959013" y="30920"/>
                  <a:pt x="958531" y="30920"/>
                  <a:pt x="958531" y="30414"/>
                </a:cubicBezTo>
                <a:cubicBezTo>
                  <a:pt x="959013" y="29908"/>
                  <a:pt x="959496" y="28891"/>
                  <a:pt x="959979" y="28385"/>
                </a:cubicBezTo>
                <a:cubicBezTo>
                  <a:pt x="959979" y="27879"/>
                  <a:pt x="960945" y="27373"/>
                  <a:pt x="960945" y="27373"/>
                </a:cubicBezTo>
                <a:cubicBezTo>
                  <a:pt x="960945" y="26862"/>
                  <a:pt x="959496" y="26356"/>
                  <a:pt x="959496" y="26356"/>
                </a:cubicBezTo>
                <a:cubicBezTo>
                  <a:pt x="959979" y="26356"/>
                  <a:pt x="960462" y="25344"/>
                  <a:pt x="960462" y="25344"/>
                </a:cubicBezTo>
                <a:cubicBezTo>
                  <a:pt x="960945" y="25344"/>
                  <a:pt x="961428" y="25850"/>
                  <a:pt x="961428" y="25850"/>
                </a:cubicBezTo>
                <a:cubicBezTo>
                  <a:pt x="961911" y="25850"/>
                  <a:pt x="962876" y="26862"/>
                  <a:pt x="962876" y="26862"/>
                </a:cubicBezTo>
                <a:lnTo>
                  <a:pt x="963359" y="25850"/>
                </a:lnTo>
                <a:cubicBezTo>
                  <a:pt x="963359" y="25344"/>
                  <a:pt x="962394" y="25344"/>
                  <a:pt x="962394" y="24838"/>
                </a:cubicBezTo>
                <a:cubicBezTo>
                  <a:pt x="962394" y="24331"/>
                  <a:pt x="963359" y="23825"/>
                  <a:pt x="963359" y="23825"/>
                </a:cubicBezTo>
                <a:cubicBezTo>
                  <a:pt x="963359" y="23315"/>
                  <a:pt x="961911" y="22809"/>
                  <a:pt x="962394" y="22809"/>
                </a:cubicBezTo>
                <a:cubicBezTo>
                  <a:pt x="962394" y="22302"/>
                  <a:pt x="962876" y="21796"/>
                  <a:pt x="962876" y="21796"/>
                </a:cubicBezTo>
                <a:cubicBezTo>
                  <a:pt x="963359" y="21290"/>
                  <a:pt x="963359" y="20784"/>
                  <a:pt x="963842" y="20784"/>
                </a:cubicBezTo>
                <a:cubicBezTo>
                  <a:pt x="964325" y="20278"/>
                  <a:pt x="964325" y="19767"/>
                  <a:pt x="964808" y="19261"/>
                </a:cubicBezTo>
                <a:cubicBezTo>
                  <a:pt x="964325" y="19261"/>
                  <a:pt x="963842" y="18755"/>
                  <a:pt x="963359" y="18755"/>
                </a:cubicBezTo>
                <a:lnTo>
                  <a:pt x="962876" y="19767"/>
                </a:lnTo>
                <a:cubicBezTo>
                  <a:pt x="962394" y="19767"/>
                  <a:pt x="962394" y="20784"/>
                  <a:pt x="961911" y="20784"/>
                </a:cubicBezTo>
                <a:cubicBezTo>
                  <a:pt x="961911" y="21290"/>
                  <a:pt x="961428" y="21796"/>
                  <a:pt x="960945" y="21796"/>
                </a:cubicBezTo>
                <a:cubicBezTo>
                  <a:pt x="960945" y="22302"/>
                  <a:pt x="960462" y="22809"/>
                  <a:pt x="960462" y="23315"/>
                </a:cubicBezTo>
                <a:cubicBezTo>
                  <a:pt x="959979" y="23315"/>
                  <a:pt x="959496" y="24331"/>
                  <a:pt x="959496" y="24331"/>
                </a:cubicBezTo>
                <a:lnTo>
                  <a:pt x="958531" y="23315"/>
                </a:lnTo>
                <a:cubicBezTo>
                  <a:pt x="958531" y="23825"/>
                  <a:pt x="957565" y="24331"/>
                  <a:pt x="957565" y="24331"/>
                </a:cubicBezTo>
                <a:cubicBezTo>
                  <a:pt x="957565" y="24838"/>
                  <a:pt x="958531" y="25344"/>
                  <a:pt x="958531" y="25344"/>
                </a:cubicBezTo>
                <a:lnTo>
                  <a:pt x="959496" y="26356"/>
                </a:lnTo>
                <a:cubicBezTo>
                  <a:pt x="959496" y="26862"/>
                  <a:pt x="959013" y="26862"/>
                  <a:pt x="959013" y="27373"/>
                </a:cubicBezTo>
                <a:cubicBezTo>
                  <a:pt x="958531" y="27879"/>
                  <a:pt x="958531" y="28385"/>
                  <a:pt x="958048" y="28385"/>
                </a:cubicBezTo>
                <a:cubicBezTo>
                  <a:pt x="958048" y="28891"/>
                  <a:pt x="957565" y="29398"/>
                  <a:pt x="957082" y="29398"/>
                </a:cubicBezTo>
                <a:cubicBezTo>
                  <a:pt x="957082" y="29908"/>
                  <a:pt x="956599" y="28891"/>
                  <a:pt x="956116" y="28891"/>
                </a:cubicBezTo>
                <a:lnTo>
                  <a:pt x="955151" y="29908"/>
                </a:lnTo>
                <a:cubicBezTo>
                  <a:pt x="955151" y="30414"/>
                  <a:pt x="954668" y="30920"/>
                  <a:pt x="954668" y="30920"/>
                </a:cubicBezTo>
                <a:lnTo>
                  <a:pt x="955633" y="31933"/>
                </a:lnTo>
                <a:lnTo>
                  <a:pt x="956599" y="30920"/>
                </a:lnTo>
                <a:lnTo>
                  <a:pt x="957565" y="31427"/>
                </a:lnTo>
                <a:cubicBezTo>
                  <a:pt x="957565" y="31933"/>
                  <a:pt x="956599" y="32439"/>
                  <a:pt x="956599" y="32949"/>
                </a:cubicBezTo>
                <a:cubicBezTo>
                  <a:pt x="956599" y="32949"/>
                  <a:pt x="956116" y="33456"/>
                  <a:pt x="955633" y="33962"/>
                </a:cubicBezTo>
                <a:cubicBezTo>
                  <a:pt x="955633" y="33962"/>
                  <a:pt x="957082" y="34468"/>
                  <a:pt x="957082" y="34974"/>
                </a:cubicBezTo>
                <a:cubicBezTo>
                  <a:pt x="957082" y="34974"/>
                  <a:pt x="956116" y="35480"/>
                  <a:pt x="956116" y="35987"/>
                </a:cubicBezTo>
                <a:cubicBezTo>
                  <a:pt x="956116" y="36497"/>
                  <a:pt x="955633" y="36497"/>
                  <a:pt x="955151" y="37003"/>
                </a:cubicBezTo>
                <a:cubicBezTo>
                  <a:pt x="955151" y="36497"/>
                  <a:pt x="954668" y="36497"/>
                  <a:pt x="954185" y="35987"/>
                </a:cubicBezTo>
                <a:lnTo>
                  <a:pt x="953219" y="35480"/>
                </a:lnTo>
                <a:cubicBezTo>
                  <a:pt x="953219" y="34974"/>
                  <a:pt x="953702" y="34468"/>
                  <a:pt x="954185" y="33962"/>
                </a:cubicBezTo>
                <a:cubicBezTo>
                  <a:pt x="953702" y="33962"/>
                  <a:pt x="953219" y="33456"/>
                  <a:pt x="952736" y="33456"/>
                </a:cubicBezTo>
                <a:lnTo>
                  <a:pt x="952253" y="34468"/>
                </a:lnTo>
                <a:cubicBezTo>
                  <a:pt x="952253" y="34468"/>
                  <a:pt x="953219" y="34974"/>
                  <a:pt x="953219" y="35480"/>
                </a:cubicBezTo>
                <a:cubicBezTo>
                  <a:pt x="953219" y="35480"/>
                  <a:pt x="952736" y="35987"/>
                  <a:pt x="952253" y="36497"/>
                </a:cubicBezTo>
                <a:cubicBezTo>
                  <a:pt x="952253" y="36497"/>
                  <a:pt x="951770" y="37509"/>
                  <a:pt x="951288" y="37509"/>
                </a:cubicBezTo>
                <a:cubicBezTo>
                  <a:pt x="951288" y="37509"/>
                  <a:pt x="950322" y="37003"/>
                  <a:pt x="950322" y="36497"/>
                </a:cubicBezTo>
                <a:cubicBezTo>
                  <a:pt x="950322" y="36497"/>
                  <a:pt x="951288" y="35987"/>
                  <a:pt x="951288" y="35480"/>
                </a:cubicBezTo>
                <a:cubicBezTo>
                  <a:pt x="951288" y="34974"/>
                  <a:pt x="950322" y="34974"/>
                  <a:pt x="950322" y="34468"/>
                </a:cubicBezTo>
                <a:cubicBezTo>
                  <a:pt x="950805" y="33962"/>
                  <a:pt x="951288" y="33456"/>
                  <a:pt x="951770" y="32439"/>
                </a:cubicBezTo>
                <a:cubicBezTo>
                  <a:pt x="952253" y="31933"/>
                  <a:pt x="952736" y="30920"/>
                  <a:pt x="953219" y="30414"/>
                </a:cubicBezTo>
                <a:cubicBezTo>
                  <a:pt x="952736" y="29398"/>
                  <a:pt x="952253" y="28891"/>
                  <a:pt x="951288" y="28385"/>
                </a:cubicBezTo>
                <a:cubicBezTo>
                  <a:pt x="950805" y="28385"/>
                  <a:pt x="950805" y="27879"/>
                  <a:pt x="950322" y="27373"/>
                </a:cubicBezTo>
                <a:cubicBezTo>
                  <a:pt x="949839" y="27879"/>
                  <a:pt x="949839" y="28891"/>
                  <a:pt x="949356" y="28891"/>
                </a:cubicBezTo>
                <a:lnTo>
                  <a:pt x="948390" y="27879"/>
                </a:lnTo>
                <a:lnTo>
                  <a:pt x="947425" y="26862"/>
                </a:lnTo>
                <a:cubicBezTo>
                  <a:pt x="946942" y="26862"/>
                  <a:pt x="946459" y="27879"/>
                  <a:pt x="946459" y="27879"/>
                </a:cubicBezTo>
                <a:cubicBezTo>
                  <a:pt x="945976" y="28385"/>
                  <a:pt x="945493" y="28891"/>
                  <a:pt x="945493" y="29398"/>
                </a:cubicBezTo>
                <a:lnTo>
                  <a:pt x="946459" y="29908"/>
                </a:lnTo>
                <a:cubicBezTo>
                  <a:pt x="946459" y="30414"/>
                  <a:pt x="945976" y="30920"/>
                  <a:pt x="945976" y="31427"/>
                </a:cubicBezTo>
                <a:lnTo>
                  <a:pt x="945010" y="30414"/>
                </a:lnTo>
                <a:cubicBezTo>
                  <a:pt x="944527" y="30414"/>
                  <a:pt x="944045" y="31427"/>
                  <a:pt x="944045" y="31427"/>
                </a:cubicBezTo>
                <a:cubicBezTo>
                  <a:pt x="943562" y="31933"/>
                  <a:pt x="943562" y="32439"/>
                  <a:pt x="943079" y="32439"/>
                </a:cubicBezTo>
                <a:lnTo>
                  <a:pt x="942113" y="31933"/>
                </a:lnTo>
                <a:cubicBezTo>
                  <a:pt x="942113" y="31427"/>
                  <a:pt x="943079" y="30920"/>
                  <a:pt x="943079" y="30414"/>
                </a:cubicBezTo>
                <a:cubicBezTo>
                  <a:pt x="942596" y="30414"/>
                  <a:pt x="942113" y="29908"/>
                  <a:pt x="941630" y="29908"/>
                </a:cubicBezTo>
                <a:cubicBezTo>
                  <a:pt x="941630" y="29398"/>
                  <a:pt x="941147" y="28891"/>
                  <a:pt x="940665" y="28891"/>
                </a:cubicBezTo>
                <a:lnTo>
                  <a:pt x="939699" y="27879"/>
                </a:lnTo>
                <a:cubicBezTo>
                  <a:pt x="939699" y="27879"/>
                  <a:pt x="938733" y="28891"/>
                  <a:pt x="938733" y="29398"/>
                </a:cubicBezTo>
                <a:lnTo>
                  <a:pt x="937767" y="30414"/>
                </a:lnTo>
                <a:cubicBezTo>
                  <a:pt x="937767" y="30414"/>
                  <a:pt x="936802" y="29908"/>
                  <a:pt x="936802" y="29398"/>
                </a:cubicBezTo>
                <a:lnTo>
                  <a:pt x="937767" y="28385"/>
                </a:lnTo>
                <a:cubicBezTo>
                  <a:pt x="937767" y="27879"/>
                  <a:pt x="938250" y="27373"/>
                  <a:pt x="938733" y="27373"/>
                </a:cubicBezTo>
                <a:cubicBezTo>
                  <a:pt x="938733" y="26862"/>
                  <a:pt x="939216" y="26356"/>
                  <a:pt x="939216" y="25850"/>
                </a:cubicBezTo>
                <a:lnTo>
                  <a:pt x="938250" y="25344"/>
                </a:lnTo>
                <a:cubicBezTo>
                  <a:pt x="938250" y="24838"/>
                  <a:pt x="939216" y="24331"/>
                  <a:pt x="939216" y="24331"/>
                </a:cubicBezTo>
                <a:cubicBezTo>
                  <a:pt x="939216" y="23825"/>
                  <a:pt x="938250" y="23315"/>
                  <a:pt x="938250" y="23315"/>
                </a:cubicBezTo>
                <a:cubicBezTo>
                  <a:pt x="937767" y="23315"/>
                  <a:pt x="937285" y="24331"/>
                  <a:pt x="937285" y="24331"/>
                </a:cubicBezTo>
                <a:cubicBezTo>
                  <a:pt x="936802" y="24331"/>
                  <a:pt x="936319" y="23315"/>
                  <a:pt x="936319" y="23315"/>
                </a:cubicBezTo>
                <a:cubicBezTo>
                  <a:pt x="935836" y="23825"/>
                  <a:pt x="935836" y="24331"/>
                  <a:pt x="935353" y="24838"/>
                </a:cubicBezTo>
                <a:cubicBezTo>
                  <a:pt x="935353" y="24838"/>
                  <a:pt x="934388" y="25344"/>
                  <a:pt x="934388" y="25850"/>
                </a:cubicBezTo>
                <a:cubicBezTo>
                  <a:pt x="934388" y="25850"/>
                  <a:pt x="935353" y="26356"/>
                  <a:pt x="935353" y="26862"/>
                </a:cubicBezTo>
                <a:cubicBezTo>
                  <a:pt x="935836" y="26862"/>
                  <a:pt x="934870" y="27373"/>
                  <a:pt x="934870" y="27879"/>
                </a:cubicBezTo>
                <a:cubicBezTo>
                  <a:pt x="934870" y="27879"/>
                  <a:pt x="934388" y="28385"/>
                  <a:pt x="933905" y="28891"/>
                </a:cubicBezTo>
                <a:lnTo>
                  <a:pt x="932939" y="29908"/>
                </a:lnTo>
                <a:lnTo>
                  <a:pt x="934388" y="30920"/>
                </a:lnTo>
                <a:cubicBezTo>
                  <a:pt x="933905" y="31427"/>
                  <a:pt x="933422" y="31427"/>
                  <a:pt x="933422" y="31933"/>
                </a:cubicBezTo>
                <a:cubicBezTo>
                  <a:pt x="932939" y="32439"/>
                  <a:pt x="932939" y="32949"/>
                  <a:pt x="932456" y="32949"/>
                </a:cubicBezTo>
                <a:cubicBezTo>
                  <a:pt x="932456" y="33456"/>
                  <a:pt x="931490" y="32439"/>
                  <a:pt x="931490" y="32439"/>
                </a:cubicBezTo>
                <a:cubicBezTo>
                  <a:pt x="931008" y="32439"/>
                  <a:pt x="931008" y="33456"/>
                  <a:pt x="930525" y="33456"/>
                </a:cubicBezTo>
                <a:cubicBezTo>
                  <a:pt x="930525" y="33456"/>
                  <a:pt x="930042" y="32439"/>
                  <a:pt x="929559" y="32439"/>
                </a:cubicBezTo>
                <a:cubicBezTo>
                  <a:pt x="929559" y="32439"/>
                  <a:pt x="930042" y="31427"/>
                  <a:pt x="930525" y="31427"/>
                </a:cubicBezTo>
                <a:cubicBezTo>
                  <a:pt x="930525" y="30920"/>
                  <a:pt x="931008" y="30414"/>
                  <a:pt x="931008" y="30414"/>
                </a:cubicBezTo>
                <a:cubicBezTo>
                  <a:pt x="931490" y="29908"/>
                  <a:pt x="930042" y="29398"/>
                  <a:pt x="930042" y="29398"/>
                </a:cubicBezTo>
                <a:lnTo>
                  <a:pt x="931008" y="28385"/>
                </a:lnTo>
                <a:lnTo>
                  <a:pt x="930042" y="27373"/>
                </a:lnTo>
                <a:cubicBezTo>
                  <a:pt x="929559" y="27373"/>
                  <a:pt x="929076" y="28385"/>
                  <a:pt x="929076" y="28385"/>
                </a:cubicBezTo>
                <a:cubicBezTo>
                  <a:pt x="928593" y="28891"/>
                  <a:pt x="928593" y="29398"/>
                  <a:pt x="928110" y="29908"/>
                </a:cubicBezTo>
                <a:lnTo>
                  <a:pt x="929076" y="30414"/>
                </a:lnTo>
                <a:cubicBezTo>
                  <a:pt x="929559" y="30920"/>
                  <a:pt x="928593" y="31427"/>
                  <a:pt x="928593" y="31427"/>
                </a:cubicBezTo>
                <a:lnTo>
                  <a:pt x="929559" y="32439"/>
                </a:lnTo>
                <a:cubicBezTo>
                  <a:pt x="929076" y="32439"/>
                  <a:pt x="929076" y="33456"/>
                  <a:pt x="928593" y="33456"/>
                </a:cubicBezTo>
                <a:cubicBezTo>
                  <a:pt x="928593" y="33456"/>
                  <a:pt x="928110" y="32949"/>
                  <a:pt x="927628" y="32949"/>
                </a:cubicBezTo>
                <a:cubicBezTo>
                  <a:pt x="927145" y="33456"/>
                  <a:pt x="926662" y="34468"/>
                  <a:pt x="926179" y="34974"/>
                </a:cubicBezTo>
                <a:cubicBezTo>
                  <a:pt x="925696" y="34974"/>
                  <a:pt x="925213" y="34468"/>
                  <a:pt x="924730" y="33962"/>
                </a:cubicBezTo>
                <a:cubicBezTo>
                  <a:pt x="924730" y="33962"/>
                  <a:pt x="925696" y="33456"/>
                  <a:pt x="925696" y="32949"/>
                </a:cubicBezTo>
                <a:cubicBezTo>
                  <a:pt x="926179" y="32949"/>
                  <a:pt x="926662" y="32439"/>
                  <a:pt x="926662" y="31933"/>
                </a:cubicBezTo>
                <a:cubicBezTo>
                  <a:pt x="926662" y="31427"/>
                  <a:pt x="927628" y="30920"/>
                  <a:pt x="927628" y="30920"/>
                </a:cubicBezTo>
                <a:cubicBezTo>
                  <a:pt x="927145" y="30414"/>
                  <a:pt x="926179" y="30414"/>
                  <a:pt x="926179" y="29908"/>
                </a:cubicBezTo>
                <a:lnTo>
                  <a:pt x="927145" y="28891"/>
                </a:lnTo>
                <a:lnTo>
                  <a:pt x="926179" y="27879"/>
                </a:lnTo>
                <a:cubicBezTo>
                  <a:pt x="925696" y="27879"/>
                  <a:pt x="925696" y="28891"/>
                  <a:pt x="925213" y="28891"/>
                </a:cubicBezTo>
                <a:cubicBezTo>
                  <a:pt x="924730" y="28891"/>
                  <a:pt x="924730" y="28385"/>
                  <a:pt x="924248" y="28385"/>
                </a:cubicBezTo>
                <a:cubicBezTo>
                  <a:pt x="924248" y="28385"/>
                  <a:pt x="923282" y="28891"/>
                  <a:pt x="923282" y="29398"/>
                </a:cubicBezTo>
                <a:cubicBezTo>
                  <a:pt x="923282" y="29398"/>
                  <a:pt x="924248" y="29908"/>
                  <a:pt x="924248" y="30414"/>
                </a:cubicBezTo>
                <a:cubicBezTo>
                  <a:pt x="924248" y="30414"/>
                  <a:pt x="923765" y="30920"/>
                  <a:pt x="923765" y="31427"/>
                </a:cubicBezTo>
                <a:cubicBezTo>
                  <a:pt x="923282" y="31933"/>
                  <a:pt x="923282" y="31933"/>
                  <a:pt x="922799" y="32439"/>
                </a:cubicBezTo>
                <a:cubicBezTo>
                  <a:pt x="922316" y="32949"/>
                  <a:pt x="922316" y="33456"/>
                  <a:pt x="921833" y="33456"/>
                </a:cubicBezTo>
                <a:cubicBezTo>
                  <a:pt x="921833" y="33962"/>
                  <a:pt x="921350" y="34468"/>
                  <a:pt x="921350" y="34974"/>
                </a:cubicBezTo>
                <a:cubicBezTo>
                  <a:pt x="920868" y="34974"/>
                  <a:pt x="920385" y="35987"/>
                  <a:pt x="920385" y="35987"/>
                </a:cubicBezTo>
                <a:lnTo>
                  <a:pt x="919419" y="34974"/>
                </a:lnTo>
                <a:lnTo>
                  <a:pt x="919902" y="33962"/>
                </a:lnTo>
                <a:lnTo>
                  <a:pt x="920868" y="32949"/>
                </a:lnTo>
                <a:cubicBezTo>
                  <a:pt x="920385" y="32439"/>
                  <a:pt x="919902" y="31933"/>
                  <a:pt x="919902" y="31933"/>
                </a:cubicBezTo>
                <a:cubicBezTo>
                  <a:pt x="919419" y="31933"/>
                  <a:pt x="918936" y="32949"/>
                  <a:pt x="918936" y="32949"/>
                </a:cubicBezTo>
                <a:cubicBezTo>
                  <a:pt x="918453" y="32949"/>
                  <a:pt x="917970" y="32439"/>
                  <a:pt x="917970" y="31933"/>
                </a:cubicBezTo>
                <a:cubicBezTo>
                  <a:pt x="917488" y="31933"/>
                  <a:pt x="917005" y="31427"/>
                  <a:pt x="917005" y="31427"/>
                </a:cubicBezTo>
                <a:cubicBezTo>
                  <a:pt x="916522" y="31427"/>
                  <a:pt x="916522" y="32439"/>
                  <a:pt x="916039" y="32439"/>
                </a:cubicBezTo>
                <a:cubicBezTo>
                  <a:pt x="915556" y="32439"/>
                  <a:pt x="915073" y="31427"/>
                  <a:pt x="915073" y="31427"/>
                </a:cubicBezTo>
                <a:cubicBezTo>
                  <a:pt x="914591" y="31427"/>
                  <a:pt x="914108" y="32949"/>
                  <a:pt x="914108" y="32439"/>
                </a:cubicBezTo>
                <a:cubicBezTo>
                  <a:pt x="913625" y="32439"/>
                  <a:pt x="913142" y="31933"/>
                  <a:pt x="913142" y="31933"/>
                </a:cubicBezTo>
                <a:cubicBezTo>
                  <a:pt x="912659" y="31427"/>
                  <a:pt x="912176" y="31427"/>
                  <a:pt x="912176" y="30920"/>
                </a:cubicBezTo>
                <a:cubicBezTo>
                  <a:pt x="911694" y="30920"/>
                  <a:pt x="911210" y="29908"/>
                  <a:pt x="910728" y="29908"/>
                </a:cubicBezTo>
                <a:lnTo>
                  <a:pt x="910245" y="31427"/>
                </a:lnTo>
                <a:cubicBezTo>
                  <a:pt x="909762" y="30920"/>
                  <a:pt x="908796" y="30414"/>
                  <a:pt x="908796" y="30414"/>
                </a:cubicBezTo>
                <a:cubicBezTo>
                  <a:pt x="908796" y="29908"/>
                  <a:pt x="909762" y="29398"/>
                  <a:pt x="909762" y="29398"/>
                </a:cubicBezTo>
                <a:cubicBezTo>
                  <a:pt x="909762" y="28891"/>
                  <a:pt x="908796" y="28385"/>
                  <a:pt x="908796" y="28385"/>
                </a:cubicBezTo>
                <a:cubicBezTo>
                  <a:pt x="908796" y="27879"/>
                  <a:pt x="909279" y="27373"/>
                  <a:pt x="909762" y="27373"/>
                </a:cubicBezTo>
                <a:cubicBezTo>
                  <a:pt x="909762" y="26862"/>
                  <a:pt x="910245" y="26356"/>
                  <a:pt x="910245" y="25850"/>
                </a:cubicBezTo>
                <a:lnTo>
                  <a:pt x="909279" y="25344"/>
                </a:lnTo>
                <a:cubicBezTo>
                  <a:pt x="908796" y="25850"/>
                  <a:pt x="908313" y="26862"/>
                  <a:pt x="907831" y="27373"/>
                </a:cubicBezTo>
                <a:cubicBezTo>
                  <a:pt x="907348" y="27879"/>
                  <a:pt x="906865" y="28385"/>
                  <a:pt x="906865" y="28385"/>
                </a:cubicBezTo>
                <a:lnTo>
                  <a:pt x="905899" y="27879"/>
                </a:lnTo>
                <a:cubicBezTo>
                  <a:pt x="905899" y="27373"/>
                  <a:pt x="906382" y="26862"/>
                  <a:pt x="906382" y="26862"/>
                </a:cubicBezTo>
                <a:cubicBezTo>
                  <a:pt x="906865" y="26356"/>
                  <a:pt x="907348" y="25850"/>
                  <a:pt x="907348" y="25344"/>
                </a:cubicBezTo>
                <a:cubicBezTo>
                  <a:pt x="907831" y="25344"/>
                  <a:pt x="908313" y="24838"/>
                  <a:pt x="908313" y="24331"/>
                </a:cubicBezTo>
                <a:cubicBezTo>
                  <a:pt x="908313" y="24331"/>
                  <a:pt x="907348" y="23825"/>
                  <a:pt x="907348" y="23315"/>
                </a:cubicBezTo>
                <a:cubicBezTo>
                  <a:pt x="906865" y="23825"/>
                  <a:pt x="906382" y="24331"/>
                  <a:pt x="906382" y="24838"/>
                </a:cubicBezTo>
                <a:cubicBezTo>
                  <a:pt x="905899" y="24838"/>
                  <a:pt x="905416" y="25344"/>
                  <a:pt x="905416" y="25850"/>
                </a:cubicBezTo>
                <a:lnTo>
                  <a:pt x="904450" y="26862"/>
                </a:lnTo>
                <a:lnTo>
                  <a:pt x="905899" y="27879"/>
                </a:lnTo>
                <a:cubicBezTo>
                  <a:pt x="905416" y="27879"/>
                  <a:pt x="904934" y="28891"/>
                  <a:pt x="904934" y="28891"/>
                </a:cubicBezTo>
                <a:cubicBezTo>
                  <a:pt x="904934" y="28891"/>
                  <a:pt x="903968" y="28385"/>
                  <a:pt x="903968" y="27879"/>
                </a:cubicBezTo>
                <a:cubicBezTo>
                  <a:pt x="903485" y="27879"/>
                  <a:pt x="903002" y="27373"/>
                  <a:pt x="903002" y="27373"/>
                </a:cubicBezTo>
                <a:cubicBezTo>
                  <a:pt x="902519" y="27373"/>
                  <a:pt x="902036" y="28385"/>
                  <a:pt x="902036" y="28385"/>
                </a:cubicBezTo>
                <a:lnTo>
                  <a:pt x="901071" y="29398"/>
                </a:lnTo>
                <a:lnTo>
                  <a:pt x="900105" y="28385"/>
                </a:lnTo>
                <a:cubicBezTo>
                  <a:pt x="900105" y="28891"/>
                  <a:pt x="899139" y="29398"/>
                  <a:pt x="899139" y="29908"/>
                </a:cubicBezTo>
                <a:lnTo>
                  <a:pt x="900105" y="30414"/>
                </a:lnTo>
                <a:cubicBezTo>
                  <a:pt x="900105" y="30920"/>
                  <a:pt x="899622" y="31427"/>
                  <a:pt x="899622" y="31933"/>
                </a:cubicBezTo>
                <a:cubicBezTo>
                  <a:pt x="899139" y="31933"/>
                  <a:pt x="898656" y="32949"/>
                  <a:pt x="898656" y="32949"/>
                </a:cubicBezTo>
                <a:lnTo>
                  <a:pt x="897691" y="31933"/>
                </a:lnTo>
                <a:cubicBezTo>
                  <a:pt x="897208" y="31933"/>
                  <a:pt x="896725" y="31427"/>
                  <a:pt x="896725" y="30920"/>
                </a:cubicBezTo>
                <a:cubicBezTo>
                  <a:pt x="896242" y="30920"/>
                  <a:pt x="895759" y="30414"/>
                  <a:pt x="895276" y="30414"/>
                </a:cubicBezTo>
                <a:lnTo>
                  <a:pt x="894793" y="31427"/>
                </a:lnTo>
                <a:cubicBezTo>
                  <a:pt x="894311" y="31427"/>
                  <a:pt x="893828" y="30920"/>
                  <a:pt x="893345" y="30414"/>
                </a:cubicBezTo>
                <a:lnTo>
                  <a:pt x="892379" y="29398"/>
                </a:lnTo>
                <a:cubicBezTo>
                  <a:pt x="892379" y="29908"/>
                  <a:pt x="891896" y="30414"/>
                  <a:pt x="891413" y="30920"/>
                </a:cubicBezTo>
                <a:lnTo>
                  <a:pt x="890931" y="31933"/>
                </a:lnTo>
                <a:lnTo>
                  <a:pt x="891896" y="32949"/>
                </a:lnTo>
                <a:cubicBezTo>
                  <a:pt x="891896" y="32949"/>
                  <a:pt x="891413" y="33962"/>
                  <a:pt x="890931" y="33962"/>
                </a:cubicBezTo>
                <a:lnTo>
                  <a:pt x="889965" y="32949"/>
                </a:lnTo>
                <a:cubicBezTo>
                  <a:pt x="889965" y="32949"/>
                  <a:pt x="888999" y="32439"/>
                  <a:pt x="888999" y="31933"/>
                </a:cubicBezTo>
                <a:cubicBezTo>
                  <a:pt x="888999" y="31933"/>
                  <a:pt x="889482" y="31427"/>
                  <a:pt x="889482" y="30920"/>
                </a:cubicBezTo>
                <a:cubicBezTo>
                  <a:pt x="889965" y="30920"/>
                  <a:pt x="890448" y="30414"/>
                  <a:pt x="890448" y="29908"/>
                </a:cubicBezTo>
                <a:cubicBezTo>
                  <a:pt x="890448" y="29908"/>
                  <a:pt x="889482" y="29398"/>
                  <a:pt x="889482" y="28891"/>
                </a:cubicBezTo>
                <a:cubicBezTo>
                  <a:pt x="888999" y="29398"/>
                  <a:pt x="888999" y="29908"/>
                  <a:pt x="888516" y="30414"/>
                </a:cubicBezTo>
                <a:lnTo>
                  <a:pt x="888033" y="31427"/>
                </a:lnTo>
                <a:cubicBezTo>
                  <a:pt x="887550" y="31427"/>
                  <a:pt x="886585" y="30414"/>
                  <a:pt x="886585" y="30414"/>
                </a:cubicBezTo>
                <a:cubicBezTo>
                  <a:pt x="887068" y="30414"/>
                  <a:pt x="887068" y="29398"/>
                  <a:pt x="887550" y="29398"/>
                </a:cubicBezTo>
                <a:cubicBezTo>
                  <a:pt x="887068" y="28891"/>
                  <a:pt x="886102" y="28385"/>
                  <a:pt x="885619" y="27373"/>
                </a:cubicBezTo>
                <a:cubicBezTo>
                  <a:pt x="885136" y="27373"/>
                  <a:pt x="884653" y="26862"/>
                  <a:pt x="884170" y="26862"/>
                </a:cubicBezTo>
                <a:lnTo>
                  <a:pt x="883687" y="27879"/>
                </a:lnTo>
                <a:cubicBezTo>
                  <a:pt x="883205" y="27879"/>
                  <a:pt x="882722" y="26862"/>
                  <a:pt x="882239" y="26862"/>
                </a:cubicBezTo>
                <a:cubicBezTo>
                  <a:pt x="882239" y="26862"/>
                  <a:pt x="881273" y="25850"/>
                  <a:pt x="881273" y="26356"/>
                </a:cubicBezTo>
                <a:lnTo>
                  <a:pt x="880307" y="27373"/>
                </a:lnTo>
                <a:cubicBezTo>
                  <a:pt x="880790" y="27373"/>
                  <a:pt x="881756" y="27879"/>
                  <a:pt x="881756" y="27879"/>
                </a:cubicBezTo>
                <a:cubicBezTo>
                  <a:pt x="881756" y="28385"/>
                  <a:pt x="880790" y="28891"/>
                  <a:pt x="880790" y="29398"/>
                </a:cubicBezTo>
                <a:cubicBezTo>
                  <a:pt x="880790" y="29398"/>
                  <a:pt x="880307" y="29908"/>
                  <a:pt x="879825" y="30414"/>
                </a:cubicBezTo>
                <a:cubicBezTo>
                  <a:pt x="879825" y="30920"/>
                  <a:pt x="879342" y="31427"/>
                  <a:pt x="879342" y="31427"/>
                </a:cubicBezTo>
                <a:cubicBezTo>
                  <a:pt x="878859" y="31427"/>
                  <a:pt x="878376" y="30414"/>
                  <a:pt x="877893" y="30414"/>
                </a:cubicBezTo>
                <a:cubicBezTo>
                  <a:pt x="877893" y="30920"/>
                  <a:pt x="877410" y="31933"/>
                  <a:pt x="877410" y="31933"/>
                </a:cubicBezTo>
                <a:cubicBezTo>
                  <a:pt x="876927" y="31933"/>
                  <a:pt x="876444" y="30920"/>
                  <a:pt x="875962" y="30920"/>
                </a:cubicBezTo>
                <a:lnTo>
                  <a:pt x="875479" y="31933"/>
                </a:lnTo>
                <a:lnTo>
                  <a:pt x="876444" y="32949"/>
                </a:lnTo>
                <a:cubicBezTo>
                  <a:pt x="876444" y="32949"/>
                  <a:pt x="875962" y="33962"/>
                  <a:pt x="875479" y="33962"/>
                </a:cubicBezTo>
                <a:cubicBezTo>
                  <a:pt x="875479" y="33962"/>
                  <a:pt x="874996" y="32949"/>
                  <a:pt x="874513" y="32949"/>
                </a:cubicBezTo>
                <a:cubicBezTo>
                  <a:pt x="874030" y="33456"/>
                  <a:pt x="874030" y="33962"/>
                  <a:pt x="873547" y="34468"/>
                </a:cubicBezTo>
                <a:cubicBezTo>
                  <a:pt x="873547" y="34468"/>
                  <a:pt x="873064" y="33456"/>
                  <a:pt x="872581" y="33456"/>
                </a:cubicBezTo>
                <a:cubicBezTo>
                  <a:pt x="872581" y="33456"/>
                  <a:pt x="873064" y="32439"/>
                  <a:pt x="873547" y="32439"/>
                </a:cubicBezTo>
                <a:cubicBezTo>
                  <a:pt x="873547" y="31933"/>
                  <a:pt x="874030" y="31427"/>
                  <a:pt x="874030" y="31427"/>
                </a:cubicBezTo>
                <a:cubicBezTo>
                  <a:pt x="874030" y="30920"/>
                  <a:pt x="873064" y="30414"/>
                  <a:pt x="873064" y="30414"/>
                </a:cubicBezTo>
                <a:lnTo>
                  <a:pt x="874030" y="29398"/>
                </a:lnTo>
                <a:cubicBezTo>
                  <a:pt x="873547" y="28891"/>
                  <a:pt x="873064" y="28385"/>
                  <a:pt x="873064" y="28385"/>
                </a:cubicBezTo>
                <a:cubicBezTo>
                  <a:pt x="872581" y="28385"/>
                  <a:pt x="872581" y="29398"/>
                  <a:pt x="872099" y="29398"/>
                </a:cubicBezTo>
                <a:cubicBezTo>
                  <a:pt x="871616" y="29398"/>
                  <a:pt x="871133" y="28385"/>
                  <a:pt x="871133" y="28385"/>
                </a:cubicBezTo>
                <a:cubicBezTo>
                  <a:pt x="870650" y="28891"/>
                  <a:pt x="870650" y="29398"/>
                  <a:pt x="870167" y="29908"/>
                </a:cubicBezTo>
                <a:cubicBezTo>
                  <a:pt x="869684" y="29908"/>
                  <a:pt x="869684" y="30920"/>
                  <a:pt x="869202" y="30920"/>
                </a:cubicBezTo>
                <a:cubicBezTo>
                  <a:pt x="869202" y="30920"/>
                  <a:pt x="868719" y="29908"/>
                  <a:pt x="868236" y="29908"/>
                </a:cubicBezTo>
                <a:cubicBezTo>
                  <a:pt x="867753" y="29908"/>
                  <a:pt x="867753" y="30920"/>
                  <a:pt x="867270" y="30920"/>
                </a:cubicBezTo>
                <a:lnTo>
                  <a:pt x="866304" y="30414"/>
                </a:lnTo>
                <a:cubicBezTo>
                  <a:pt x="866304" y="29908"/>
                  <a:pt x="867270" y="29398"/>
                  <a:pt x="867270" y="28891"/>
                </a:cubicBezTo>
                <a:lnTo>
                  <a:pt x="866304" y="28385"/>
                </a:lnTo>
                <a:cubicBezTo>
                  <a:pt x="865821" y="28385"/>
                  <a:pt x="865821" y="29398"/>
                  <a:pt x="865339" y="29398"/>
                </a:cubicBezTo>
                <a:lnTo>
                  <a:pt x="864373" y="28385"/>
                </a:lnTo>
                <a:cubicBezTo>
                  <a:pt x="863890" y="28891"/>
                  <a:pt x="863407" y="29398"/>
                  <a:pt x="863407" y="29908"/>
                </a:cubicBezTo>
                <a:cubicBezTo>
                  <a:pt x="862924" y="29908"/>
                  <a:pt x="862924" y="30414"/>
                  <a:pt x="862441" y="30920"/>
                </a:cubicBezTo>
                <a:cubicBezTo>
                  <a:pt x="862441" y="31427"/>
                  <a:pt x="861959" y="31427"/>
                  <a:pt x="861959" y="31933"/>
                </a:cubicBezTo>
                <a:cubicBezTo>
                  <a:pt x="861476" y="31933"/>
                  <a:pt x="860993" y="32949"/>
                  <a:pt x="860993" y="32949"/>
                </a:cubicBezTo>
                <a:lnTo>
                  <a:pt x="860027" y="32439"/>
                </a:lnTo>
                <a:cubicBezTo>
                  <a:pt x="860027" y="31933"/>
                  <a:pt x="860510" y="31427"/>
                  <a:pt x="860510" y="30920"/>
                </a:cubicBezTo>
                <a:lnTo>
                  <a:pt x="859544" y="30414"/>
                </a:lnTo>
                <a:cubicBezTo>
                  <a:pt x="859544" y="29908"/>
                  <a:pt x="860510" y="28891"/>
                  <a:pt x="860510" y="28891"/>
                </a:cubicBezTo>
                <a:cubicBezTo>
                  <a:pt x="860027" y="28891"/>
                  <a:pt x="859544" y="28385"/>
                  <a:pt x="859544" y="28385"/>
                </a:cubicBezTo>
                <a:cubicBezTo>
                  <a:pt x="859061" y="28385"/>
                  <a:pt x="858579" y="29398"/>
                  <a:pt x="858579" y="29398"/>
                </a:cubicBezTo>
                <a:cubicBezTo>
                  <a:pt x="858096" y="29398"/>
                  <a:pt x="858096" y="29908"/>
                  <a:pt x="857613" y="30414"/>
                </a:cubicBezTo>
                <a:lnTo>
                  <a:pt x="857130" y="31427"/>
                </a:lnTo>
                <a:cubicBezTo>
                  <a:pt x="856647" y="31427"/>
                  <a:pt x="856164" y="30920"/>
                  <a:pt x="855681" y="30920"/>
                </a:cubicBezTo>
                <a:cubicBezTo>
                  <a:pt x="855681" y="30414"/>
                  <a:pt x="854716" y="29908"/>
                  <a:pt x="854716" y="29908"/>
                </a:cubicBezTo>
                <a:lnTo>
                  <a:pt x="855681" y="28891"/>
                </a:lnTo>
                <a:cubicBezTo>
                  <a:pt x="855681" y="28891"/>
                  <a:pt x="856647" y="27879"/>
                  <a:pt x="856164" y="27373"/>
                </a:cubicBezTo>
                <a:cubicBezTo>
                  <a:pt x="856164" y="27373"/>
                  <a:pt x="855681" y="26862"/>
                  <a:pt x="855199" y="26862"/>
                </a:cubicBezTo>
                <a:cubicBezTo>
                  <a:pt x="855199" y="27373"/>
                  <a:pt x="854716" y="27373"/>
                  <a:pt x="854716" y="27879"/>
                </a:cubicBezTo>
                <a:cubicBezTo>
                  <a:pt x="854233" y="28385"/>
                  <a:pt x="853750" y="28891"/>
                  <a:pt x="853750" y="28891"/>
                </a:cubicBezTo>
                <a:cubicBezTo>
                  <a:pt x="853750" y="29398"/>
                  <a:pt x="854716" y="29908"/>
                  <a:pt x="854716" y="29908"/>
                </a:cubicBezTo>
                <a:cubicBezTo>
                  <a:pt x="854716" y="30414"/>
                  <a:pt x="853750" y="30920"/>
                  <a:pt x="853750" y="30920"/>
                </a:cubicBezTo>
                <a:cubicBezTo>
                  <a:pt x="853750" y="31427"/>
                  <a:pt x="853267" y="31933"/>
                  <a:pt x="853267" y="31933"/>
                </a:cubicBezTo>
                <a:lnTo>
                  <a:pt x="851819" y="31427"/>
                </a:lnTo>
                <a:cubicBezTo>
                  <a:pt x="851819" y="30920"/>
                  <a:pt x="852784" y="30414"/>
                  <a:pt x="852784" y="29908"/>
                </a:cubicBezTo>
                <a:lnTo>
                  <a:pt x="851819" y="29398"/>
                </a:lnTo>
                <a:cubicBezTo>
                  <a:pt x="851819" y="28891"/>
                  <a:pt x="852301" y="28385"/>
                  <a:pt x="852784" y="28385"/>
                </a:cubicBezTo>
                <a:cubicBezTo>
                  <a:pt x="852784" y="27879"/>
                  <a:pt x="853267" y="26862"/>
                  <a:pt x="853267" y="26862"/>
                </a:cubicBezTo>
                <a:lnTo>
                  <a:pt x="852301" y="26356"/>
                </a:lnTo>
                <a:cubicBezTo>
                  <a:pt x="851819" y="26356"/>
                  <a:pt x="851819" y="27373"/>
                  <a:pt x="851336" y="27373"/>
                </a:cubicBezTo>
                <a:lnTo>
                  <a:pt x="850370" y="26356"/>
                </a:lnTo>
                <a:cubicBezTo>
                  <a:pt x="849887" y="26356"/>
                  <a:pt x="849887" y="25850"/>
                  <a:pt x="849404" y="25344"/>
                </a:cubicBezTo>
                <a:cubicBezTo>
                  <a:pt x="849404" y="25850"/>
                  <a:pt x="848439" y="26356"/>
                  <a:pt x="848439" y="26862"/>
                </a:cubicBezTo>
                <a:lnTo>
                  <a:pt x="849404" y="27373"/>
                </a:lnTo>
                <a:cubicBezTo>
                  <a:pt x="849404" y="27879"/>
                  <a:pt x="848921" y="28385"/>
                  <a:pt x="848921" y="28891"/>
                </a:cubicBezTo>
                <a:lnTo>
                  <a:pt x="849887" y="29398"/>
                </a:lnTo>
                <a:cubicBezTo>
                  <a:pt x="849887" y="29908"/>
                  <a:pt x="848921" y="30414"/>
                  <a:pt x="848921" y="30920"/>
                </a:cubicBezTo>
                <a:cubicBezTo>
                  <a:pt x="848921" y="30920"/>
                  <a:pt x="848439" y="31427"/>
                  <a:pt x="848439" y="31933"/>
                </a:cubicBezTo>
                <a:cubicBezTo>
                  <a:pt x="848439" y="31933"/>
                  <a:pt x="848921" y="32439"/>
                  <a:pt x="849404" y="32439"/>
                </a:cubicBezTo>
                <a:lnTo>
                  <a:pt x="848439" y="33962"/>
                </a:lnTo>
                <a:lnTo>
                  <a:pt x="847473" y="32949"/>
                </a:lnTo>
                <a:lnTo>
                  <a:pt x="846507" y="33962"/>
                </a:lnTo>
                <a:lnTo>
                  <a:pt x="845541" y="33456"/>
                </a:lnTo>
                <a:cubicBezTo>
                  <a:pt x="845541" y="32949"/>
                  <a:pt x="846507" y="31933"/>
                  <a:pt x="846507" y="31933"/>
                </a:cubicBezTo>
                <a:cubicBezTo>
                  <a:pt x="846024" y="31933"/>
                  <a:pt x="845541" y="31427"/>
                  <a:pt x="845059" y="31427"/>
                </a:cubicBezTo>
                <a:lnTo>
                  <a:pt x="844576" y="32439"/>
                </a:lnTo>
                <a:cubicBezTo>
                  <a:pt x="844093" y="32439"/>
                  <a:pt x="843610" y="31933"/>
                  <a:pt x="843127" y="31427"/>
                </a:cubicBezTo>
                <a:cubicBezTo>
                  <a:pt x="843127" y="31427"/>
                  <a:pt x="842644" y="30414"/>
                  <a:pt x="842161" y="30414"/>
                </a:cubicBezTo>
                <a:cubicBezTo>
                  <a:pt x="842161" y="30414"/>
                  <a:pt x="841679" y="29908"/>
                  <a:pt x="841196" y="29908"/>
                </a:cubicBezTo>
                <a:cubicBezTo>
                  <a:pt x="841196" y="29908"/>
                  <a:pt x="840713" y="30920"/>
                  <a:pt x="840230" y="30920"/>
                </a:cubicBezTo>
                <a:cubicBezTo>
                  <a:pt x="840230" y="31427"/>
                  <a:pt x="839747" y="31933"/>
                  <a:pt x="839747" y="31933"/>
                </a:cubicBezTo>
                <a:cubicBezTo>
                  <a:pt x="839264" y="31933"/>
                  <a:pt x="838781" y="32949"/>
                  <a:pt x="838781" y="32949"/>
                </a:cubicBezTo>
                <a:cubicBezTo>
                  <a:pt x="838299" y="32949"/>
                  <a:pt x="837816" y="32439"/>
                  <a:pt x="837816" y="32439"/>
                </a:cubicBezTo>
                <a:cubicBezTo>
                  <a:pt x="837333" y="32439"/>
                  <a:pt x="837333" y="33456"/>
                  <a:pt x="836850" y="33456"/>
                </a:cubicBezTo>
                <a:cubicBezTo>
                  <a:pt x="836850" y="32949"/>
                  <a:pt x="835884" y="32949"/>
                  <a:pt x="835884" y="32439"/>
                </a:cubicBezTo>
                <a:cubicBezTo>
                  <a:pt x="835884" y="32439"/>
                  <a:pt x="836850" y="31933"/>
                  <a:pt x="836367" y="31427"/>
                </a:cubicBezTo>
                <a:cubicBezTo>
                  <a:pt x="836367" y="30920"/>
                  <a:pt x="835401" y="30920"/>
                  <a:pt x="835401" y="30414"/>
                </a:cubicBezTo>
                <a:cubicBezTo>
                  <a:pt x="835401" y="30414"/>
                  <a:pt x="836367" y="29908"/>
                  <a:pt x="836367" y="29398"/>
                </a:cubicBezTo>
                <a:cubicBezTo>
                  <a:pt x="836367" y="28891"/>
                  <a:pt x="835401" y="28891"/>
                  <a:pt x="835401" y="28385"/>
                </a:cubicBezTo>
                <a:cubicBezTo>
                  <a:pt x="834919" y="28891"/>
                  <a:pt x="834436" y="29398"/>
                  <a:pt x="834436" y="29908"/>
                </a:cubicBezTo>
                <a:lnTo>
                  <a:pt x="833470" y="30920"/>
                </a:lnTo>
                <a:lnTo>
                  <a:pt x="832504" y="29908"/>
                </a:lnTo>
                <a:cubicBezTo>
                  <a:pt x="832504" y="29908"/>
                  <a:pt x="832987" y="28891"/>
                  <a:pt x="833470" y="28891"/>
                </a:cubicBezTo>
                <a:cubicBezTo>
                  <a:pt x="833470" y="28385"/>
                  <a:pt x="833953" y="27879"/>
                  <a:pt x="833953" y="27879"/>
                </a:cubicBezTo>
                <a:cubicBezTo>
                  <a:pt x="834436" y="27373"/>
                  <a:pt x="834919" y="26862"/>
                  <a:pt x="834919" y="26356"/>
                </a:cubicBezTo>
                <a:cubicBezTo>
                  <a:pt x="834919" y="26356"/>
                  <a:pt x="835884" y="25850"/>
                  <a:pt x="835884" y="25344"/>
                </a:cubicBezTo>
                <a:lnTo>
                  <a:pt x="834919" y="24331"/>
                </a:lnTo>
                <a:cubicBezTo>
                  <a:pt x="834436" y="24838"/>
                  <a:pt x="833953" y="25344"/>
                  <a:pt x="833953" y="25850"/>
                </a:cubicBezTo>
                <a:cubicBezTo>
                  <a:pt x="833470" y="26356"/>
                  <a:pt x="832987" y="27373"/>
                  <a:pt x="832022" y="27879"/>
                </a:cubicBezTo>
                <a:cubicBezTo>
                  <a:pt x="832022" y="27879"/>
                  <a:pt x="831539" y="26862"/>
                  <a:pt x="831056" y="26862"/>
                </a:cubicBezTo>
                <a:lnTo>
                  <a:pt x="830573" y="28385"/>
                </a:lnTo>
                <a:cubicBezTo>
                  <a:pt x="830573" y="28385"/>
                  <a:pt x="831056" y="28891"/>
                  <a:pt x="831539" y="28891"/>
                </a:cubicBezTo>
                <a:cubicBezTo>
                  <a:pt x="831539" y="29398"/>
                  <a:pt x="832504" y="29908"/>
                  <a:pt x="832504" y="29908"/>
                </a:cubicBezTo>
                <a:cubicBezTo>
                  <a:pt x="832022" y="29908"/>
                  <a:pt x="832022" y="30920"/>
                  <a:pt x="831539" y="30920"/>
                </a:cubicBezTo>
                <a:cubicBezTo>
                  <a:pt x="831539" y="30920"/>
                  <a:pt x="831056" y="30414"/>
                  <a:pt x="830573" y="30414"/>
                </a:cubicBezTo>
                <a:cubicBezTo>
                  <a:pt x="830090" y="30414"/>
                  <a:pt x="830090" y="31427"/>
                  <a:pt x="829607" y="31427"/>
                </a:cubicBezTo>
                <a:cubicBezTo>
                  <a:pt x="829607" y="31427"/>
                  <a:pt x="829125" y="30414"/>
                  <a:pt x="828642" y="30414"/>
                </a:cubicBezTo>
                <a:cubicBezTo>
                  <a:pt x="828642" y="30414"/>
                  <a:pt x="828159" y="31427"/>
                  <a:pt x="827676" y="31427"/>
                </a:cubicBezTo>
                <a:cubicBezTo>
                  <a:pt x="827676" y="31427"/>
                  <a:pt x="827193" y="30920"/>
                  <a:pt x="826710" y="30920"/>
                </a:cubicBezTo>
                <a:cubicBezTo>
                  <a:pt x="826710" y="30920"/>
                  <a:pt x="826227" y="31933"/>
                  <a:pt x="825744" y="31933"/>
                </a:cubicBezTo>
                <a:lnTo>
                  <a:pt x="825262" y="32949"/>
                </a:lnTo>
                <a:cubicBezTo>
                  <a:pt x="824779" y="32949"/>
                  <a:pt x="824296" y="31933"/>
                  <a:pt x="824296" y="31933"/>
                </a:cubicBezTo>
                <a:cubicBezTo>
                  <a:pt x="823813" y="32439"/>
                  <a:pt x="823330" y="32949"/>
                  <a:pt x="823330" y="33456"/>
                </a:cubicBezTo>
                <a:cubicBezTo>
                  <a:pt x="822847" y="33456"/>
                  <a:pt x="822847" y="34468"/>
                  <a:pt x="822365" y="34468"/>
                </a:cubicBezTo>
                <a:lnTo>
                  <a:pt x="821399" y="33456"/>
                </a:lnTo>
                <a:cubicBezTo>
                  <a:pt x="821399" y="32949"/>
                  <a:pt x="821882" y="32949"/>
                  <a:pt x="822365" y="32439"/>
                </a:cubicBezTo>
                <a:lnTo>
                  <a:pt x="822847" y="31427"/>
                </a:lnTo>
                <a:lnTo>
                  <a:pt x="821882" y="30414"/>
                </a:lnTo>
                <a:cubicBezTo>
                  <a:pt x="822365" y="29908"/>
                  <a:pt x="822365" y="29908"/>
                  <a:pt x="822847" y="29398"/>
                </a:cubicBezTo>
                <a:cubicBezTo>
                  <a:pt x="822847" y="28891"/>
                  <a:pt x="823330" y="28385"/>
                  <a:pt x="823330" y="28385"/>
                </a:cubicBezTo>
                <a:cubicBezTo>
                  <a:pt x="823813" y="27879"/>
                  <a:pt x="824296" y="28891"/>
                  <a:pt x="824779" y="28891"/>
                </a:cubicBezTo>
                <a:lnTo>
                  <a:pt x="825262" y="27879"/>
                </a:lnTo>
                <a:cubicBezTo>
                  <a:pt x="825744" y="27879"/>
                  <a:pt x="826227" y="28891"/>
                  <a:pt x="826710" y="28891"/>
                </a:cubicBezTo>
                <a:lnTo>
                  <a:pt x="827193" y="27879"/>
                </a:lnTo>
                <a:cubicBezTo>
                  <a:pt x="827193" y="27373"/>
                  <a:pt x="826227" y="26862"/>
                  <a:pt x="826227" y="26862"/>
                </a:cubicBezTo>
                <a:cubicBezTo>
                  <a:pt x="826227" y="26356"/>
                  <a:pt x="827193" y="25850"/>
                  <a:pt x="827193" y="25850"/>
                </a:cubicBezTo>
                <a:cubicBezTo>
                  <a:pt x="826710" y="25850"/>
                  <a:pt x="826227" y="24838"/>
                  <a:pt x="826227" y="24838"/>
                </a:cubicBezTo>
                <a:cubicBezTo>
                  <a:pt x="825744" y="24838"/>
                  <a:pt x="825262" y="25850"/>
                  <a:pt x="825262" y="25850"/>
                </a:cubicBezTo>
                <a:cubicBezTo>
                  <a:pt x="824779" y="25850"/>
                  <a:pt x="824296" y="24838"/>
                  <a:pt x="824296" y="24838"/>
                </a:cubicBezTo>
                <a:cubicBezTo>
                  <a:pt x="823813" y="24838"/>
                  <a:pt x="823813" y="26356"/>
                  <a:pt x="823330" y="26356"/>
                </a:cubicBezTo>
                <a:cubicBezTo>
                  <a:pt x="822847" y="26356"/>
                  <a:pt x="822365" y="25344"/>
                  <a:pt x="822365" y="25344"/>
                </a:cubicBezTo>
                <a:cubicBezTo>
                  <a:pt x="822365" y="25850"/>
                  <a:pt x="821399" y="26356"/>
                  <a:pt x="821399" y="26356"/>
                </a:cubicBezTo>
                <a:cubicBezTo>
                  <a:pt x="821399" y="26862"/>
                  <a:pt x="822365" y="26862"/>
                  <a:pt x="822365" y="27373"/>
                </a:cubicBezTo>
                <a:cubicBezTo>
                  <a:pt x="822365" y="27879"/>
                  <a:pt x="821882" y="27879"/>
                  <a:pt x="821882" y="28385"/>
                </a:cubicBezTo>
                <a:cubicBezTo>
                  <a:pt x="821399" y="28891"/>
                  <a:pt x="820916" y="29398"/>
                  <a:pt x="820916" y="29398"/>
                </a:cubicBezTo>
                <a:cubicBezTo>
                  <a:pt x="820916" y="29908"/>
                  <a:pt x="821882" y="30414"/>
                  <a:pt x="821882" y="30414"/>
                </a:cubicBezTo>
                <a:cubicBezTo>
                  <a:pt x="821882" y="30414"/>
                  <a:pt x="821399" y="31427"/>
                  <a:pt x="820916" y="31427"/>
                </a:cubicBezTo>
                <a:cubicBezTo>
                  <a:pt x="820916" y="31427"/>
                  <a:pt x="819950" y="30414"/>
                  <a:pt x="819950" y="30920"/>
                </a:cubicBezTo>
                <a:lnTo>
                  <a:pt x="818984" y="31933"/>
                </a:lnTo>
                <a:cubicBezTo>
                  <a:pt x="818984" y="31427"/>
                  <a:pt x="818019" y="31427"/>
                  <a:pt x="818019" y="30920"/>
                </a:cubicBezTo>
                <a:cubicBezTo>
                  <a:pt x="818019" y="30414"/>
                  <a:pt x="817053" y="30414"/>
                  <a:pt x="817053" y="29908"/>
                </a:cubicBezTo>
                <a:cubicBezTo>
                  <a:pt x="817053" y="29908"/>
                  <a:pt x="817536" y="29398"/>
                  <a:pt x="818019" y="28891"/>
                </a:cubicBezTo>
                <a:lnTo>
                  <a:pt x="818984" y="29908"/>
                </a:lnTo>
                <a:cubicBezTo>
                  <a:pt x="818984" y="29908"/>
                  <a:pt x="819468" y="28891"/>
                  <a:pt x="819950" y="28891"/>
                </a:cubicBezTo>
                <a:cubicBezTo>
                  <a:pt x="819950" y="28385"/>
                  <a:pt x="820433" y="27879"/>
                  <a:pt x="820433" y="27373"/>
                </a:cubicBezTo>
                <a:cubicBezTo>
                  <a:pt x="820433" y="27373"/>
                  <a:pt x="819950" y="26862"/>
                  <a:pt x="819468" y="26862"/>
                </a:cubicBezTo>
                <a:cubicBezTo>
                  <a:pt x="819468" y="26862"/>
                  <a:pt x="818984" y="27879"/>
                  <a:pt x="818502" y="27879"/>
                </a:cubicBezTo>
                <a:cubicBezTo>
                  <a:pt x="818502" y="27879"/>
                  <a:pt x="818019" y="26862"/>
                  <a:pt x="817536" y="26862"/>
                </a:cubicBezTo>
                <a:cubicBezTo>
                  <a:pt x="817536" y="26862"/>
                  <a:pt x="817053" y="27879"/>
                  <a:pt x="816570" y="27879"/>
                </a:cubicBezTo>
                <a:cubicBezTo>
                  <a:pt x="816570" y="28385"/>
                  <a:pt x="816087" y="27373"/>
                  <a:pt x="815605" y="27373"/>
                </a:cubicBezTo>
                <a:cubicBezTo>
                  <a:pt x="815605" y="27373"/>
                  <a:pt x="815122" y="27879"/>
                  <a:pt x="815122" y="28385"/>
                </a:cubicBezTo>
                <a:cubicBezTo>
                  <a:pt x="814639" y="28891"/>
                  <a:pt x="814156" y="28891"/>
                  <a:pt x="814156" y="29398"/>
                </a:cubicBezTo>
                <a:lnTo>
                  <a:pt x="813190" y="30414"/>
                </a:lnTo>
                <a:lnTo>
                  <a:pt x="812224" y="29908"/>
                </a:lnTo>
                <a:cubicBezTo>
                  <a:pt x="812224" y="29398"/>
                  <a:pt x="813190" y="28891"/>
                  <a:pt x="813190" y="28891"/>
                </a:cubicBezTo>
                <a:cubicBezTo>
                  <a:pt x="812707" y="28385"/>
                  <a:pt x="811742" y="27879"/>
                  <a:pt x="811742" y="27879"/>
                </a:cubicBezTo>
                <a:cubicBezTo>
                  <a:pt x="811742" y="27373"/>
                  <a:pt x="812707" y="26862"/>
                  <a:pt x="812707" y="26862"/>
                </a:cubicBezTo>
                <a:cubicBezTo>
                  <a:pt x="812707" y="26356"/>
                  <a:pt x="811742" y="25850"/>
                  <a:pt x="811742" y="25850"/>
                </a:cubicBezTo>
                <a:cubicBezTo>
                  <a:pt x="811259" y="25850"/>
                  <a:pt x="811259" y="26862"/>
                  <a:pt x="810776" y="26862"/>
                </a:cubicBezTo>
                <a:cubicBezTo>
                  <a:pt x="810776" y="27373"/>
                  <a:pt x="811742" y="27373"/>
                  <a:pt x="811742" y="27879"/>
                </a:cubicBezTo>
                <a:lnTo>
                  <a:pt x="811259" y="28891"/>
                </a:lnTo>
                <a:cubicBezTo>
                  <a:pt x="810776" y="29398"/>
                  <a:pt x="810293" y="29908"/>
                  <a:pt x="810293" y="29908"/>
                </a:cubicBezTo>
                <a:lnTo>
                  <a:pt x="809327" y="29398"/>
                </a:lnTo>
                <a:cubicBezTo>
                  <a:pt x="809327" y="28891"/>
                  <a:pt x="810293" y="28385"/>
                  <a:pt x="809810" y="27879"/>
                </a:cubicBezTo>
                <a:lnTo>
                  <a:pt x="808844" y="27373"/>
                </a:lnTo>
                <a:cubicBezTo>
                  <a:pt x="808844" y="26862"/>
                  <a:pt x="807879" y="26356"/>
                  <a:pt x="807879" y="26356"/>
                </a:cubicBezTo>
                <a:cubicBezTo>
                  <a:pt x="807879" y="26356"/>
                  <a:pt x="807396" y="27373"/>
                  <a:pt x="806913" y="27373"/>
                </a:cubicBezTo>
                <a:cubicBezTo>
                  <a:pt x="806913" y="27879"/>
                  <a:pt x="806430" y="28385"/>
                  <a:pt x="806430" y="28385"/>
                </a:cubicBezTo>
                <a:cubicBezTo>
                  <a:pt x="805947" y="28891"/>
                  <a:pt x="805464" y="29398"/>
                  <a:pt x="805464" y="29908"/>
                </a:cubicBezTo>
                <a:cubicBezTo>
                  <a:pt x="805464" y="29908"/>
                  <a:pt x="804981" y="30920"/>
                  <a:pt x="804499" y="30920"/>
                </a:cubicBezTo>
                <a:lnTo>
                  <a:pt x="803533" y="29908"/>
                </a:lnTo>
                <a:cubicBezTo>
                  <a:pt x="803050" y="29908"/>
                  <a:pt x="803050" y="30920"/>
                  <a:pt x="802567" y="30920"/>
                </a:cubicBezTo>
                <a:lnTo>
                  <a:pt x="801601" y="30414"/>
                </a:lnTo>
                <a:cubicBezTo>
                  <a:pt x="801601" y="29908"/>
                  <a:pt x="802567" y="29398"/>
                  <a:pt x="802567" y="28891"/>
                </a:cubicBezTo>
                <a:cubicBezTo>
                  <a:pt x="802567" y="28891"/>
                  <a:pt x="801601" y="28385"/>
                  <a:pt x="801118" y="28385"/>
                </a:cubicBezTo>
                <a:cubicBezTo>
                  <a:pt x="801118" y="28385"/>
                  <a:pt x="800636" y="27373"/>
                  <a:pt x="800153" y="27373"/>
                </a:cubicBezTo>
                <a:cubicBezTo>
                  <a:pt x="800153" y="27879"/>
                  <a:pt x="799187" y="28385"/>
                  <a:pt x="799187" y="28385"/>
                </a:cubicBezTo>
                <a:cubicBezTo>
                  <a:pt x="799670" y="28891"/>
                  <a:pt x="800636" y="28891"/>
                  <a:pt x="800636" y="29398"/>
                </a:cubicBezTo>
                <a:cubicBezTo>
                  <a:pt x="800636" y="29908"/>
                  <a:pt x="799670" y="29908"/>
                  <a:pt x="799670" y="30414"/>
                </a:cubicBezTo>
                <a:cubicBezTo>
                  <a:pt x="799670" y="30920"/>
                  <a:pt x="800636" y="30920"/>
                  <a:pt x="800636" y="31427"/>
                </a:cubicBezTo>
                <a:lnTo>
                  <a:pt x="800153" y="32439"/>
                </a:lnTo>
                <a:cubicBezTo>
                  <a:pt x="799670" y="32949"/>
                  <a:pt x="799187" y="33456"/>
                  <a:pt x="799187" y="33456"/>
                </a:cubicBezTo>
                <a:cubicBezTo>
                  <a:pt x="798221" y="32949"/>
                  <a:pt x="797739" y="32439"/>
                  <a:pt x="796773" y="31933"/>
                </a:cubicBezTo>
                <a:cubicBezTo>
                  <a:pt x="796773" y="31427"/>
                  <a:pt x="797739" y="30920"/>
                  <a:pt x="797739" y="30920"/>
                </a:cubicBezTo>
                <a:cubicBezTo>
                  <a:pt x="797739" y="30414"/>
                  <a:pt x="796773" y="30414"/>
                  <a:pt x="796773" y="29908"/>
                </a:cubicBezTo>
                <a:lnTo>
                  <a:pt x="797739" y="28891"/>
                </a:lnTo>
                <a:cubicBezTo>
                  <a:pt x="797256" y="28385"/>
                  <a:pt x="796773" y="28385"/>
                  <a:pt x="796290" y="27879"/>
                </a:cubicBezTo>
                <a:cubicBezTo>
                  <a:pt x="796290" y="27879"/>
                  <a:pt x="795807" y="27373"/>
                  <a:pt x="795324" y="26862"/>
                </a:cubicBezTo>
                <a:cubicBezTo>
                  <a:pt x="794841" y="27879"/>
                  <a:pt x="794358" y="28385"/>
                  <a:pt x="793876" y="29398"/>
                </a:cubicBezTo>
                <a:cubicBezTo>
                  <a:pt x="793876" y="29908"/>
                  <a:pt x="794841" y="29908"/>
                  <a:pt x="794841" y="30414"/>
                </a:cubicBezTo>
                <a:cubicBezTo>
                  <a:pt x="794841" y="30414"/>
                  <a:pt x="793876" y="30920"/>
                  <a:pt x="793876" y="31427"/>
                </a:cubicBezTo>
                <a:cubicBezTo>
                  <a:pt x="793876" y="31933"/>
                  <a:pt x="794841" y="31933"/>
                  <a:pt x="794841" y="32439"/>
                </a:cubicBezTo>
                <a:cubicBezTo>
                  <a:pt x="795324" y="32439"/>
                  <a:pt x="794358" y="32949"/>
                  <a:pt x="794358" y="33456"/>
                </a:cubicBezTo>
                <a:lnTo>
                  <a:pt x="795324" y="33962"/>
                </a:lnTo>
                <a:cubicBezTo>
                  <a:pt x="794841" y="34468"/>
                  <a:pt x="794841" y="34974"/>
                  <a:pt x="794358" y="35480"/>
                </a:cubicBezTo>
                <a:lnTo>
                  <a:pt x="793876" y="36497"/>
                </a:lnTo>
                <a:cubicBezTo>
                  <a:pt x="793393" y="36497"/>
                  <a:pt x="792427" y="35480"/>
                  <a:pt x="792427" y="35480"/>
                </a:cubicBezTo>
                <a:cubicBezTo>
                  <a:pt x="792427" y="35480"/>
                  <a:pt x="793393" y="34974"/>
                  <a:pt x="793393" y="34468"/>
                </a:cubicBezTo>
                <a:cubicBezTo>
                  <a:pt x="792910" y="33962"/>
                  <a:pt x="792910" y="33962"/>
                  <a:pt x="792427" y="33456"/>
                </a:cubicBezTo>
                <a:cubicBezTo>
                  <a:pt x="791944" y="33456"/>
                  <a:pt x="791461" y="32949"/>
                  <a:pt x="791461" y="32949"/>
                </a:cubicBezTo>
                <a:cubicBezTo>
                  <a:pt x="790978" y="32439"/>
                  <a:pt x="791944" y="31933"/>
                  <a:pt x="791944" y="31427"/>
                </a:cubicBezTo>
                <a:cubicBezTo>
                  <a:pt x="792427" y="31427"/>
                  <a:pt x="792910" y="30414"/>
                  <a:pt x="792910" y="30414"/>
                </a:cubicBezTo>
                <a:cubicBezTo>
                  <a:pt x="792910" y="30414"/>
                  <a:pt x="791944" y="29908"/>
                  <a:pt x="791944" y="29398"/>
                </a:cubicBezTo>
                <a:cubicBezTo>
                  <a:pt x="791461" y="29398"/>
                  <a:pt x="790978" y="28891"/>
                  <a:pt x="790978" y="28891"/>
                </a:cubicBezTo>
                <a:cubicBezTo>
                  <a:pt x="790495" y="28385"/>
                  <a:pt x="791461" y="27879"/>
                  <a:pt x="791461" y="27373"/>
                </a:cubicBezTo>
                <a:cubicBezTo>
                  <a:pt x="791461" y="27373"/>
                  <a:pt x="792427" y="26862"/>
                  <a:pt x="792427" y="26356"/>
                </a:cubicBezTo>
                <a:lnTo>
                  <a:pt x="791461" y="25850"/>
                </a:lnTo>
                <a:cubicBezTo>
                  <a:pt x="791461" y="25344"/>
                  <a:pt x="790495" y="24838"/>
                  <a:pt x="790013" y="24838"/>
                </a:cubicBezTo>
                <a:cubicBezTo>
                  <a:pt x="790013" y="25344"/>
                  <a:pt x="789530" y="25344"/>
                  <a:pt x="789530" y="25850"/>
                </a:cubicBezTo>
                <a:cubicBezTo>
                  <a:pt x="789530" y="25850"/>
                  <a:pt x="790495" y="26356"/>
                  <a:pt x="790495" y="26862"/>
                </a:cubicBezTo>
                <a:cubicBezTo>
                  <a:pt x="790495" y="26862"/>
                  <a:pt x="790013" y="27373"/>
                  <a:pt x="789530" y="27879"/>
                </a:cubicBezTo>
                <a:cubicBezTo>
                  <a:pt x="789530" y="28385"/>
                  <a:pt x="789047" y="28891"/>
                  <a:pt x="789047" y="28891"/>
                </a:cubicBezTo>
                <a:cubicBezTo>
                  <a:pt x="788564" y="28891"/>
                  <a:pt x="788081" y="27879"/>
                  <a:pt x="787598" y="28385"/>
                </a:cubicBezTo>
                <a:cubicBezTo>
                  <a:pt x="787598" y="28385"/>
                  <a:pt x="787115" y="28891"/>
                  <a:pt x="787115" y="29398"/>
                </a:cubicBezTo>
                <a:cubicBezTo>
                  <a:pt x="786633" y="29398"/>
                  <a:pt x="786150" y="29908"/>
                  <a:pt x="786150" y="30414"/>
                </a:cubicBezTo>
                <a:cubicBezTo>
                  <a:pt x="785667" y="30920"/>
                  <a:pt x="785667" y="30920"/>
                  <a:pt x="785184" y="31427"/>
                </a:cubicBezTo>
                <a:cubicBezTo>
                  <a:pt x="785184" y="31933"/>
                  <a:pt x="784218" y="32439"/>
                  <a:pt x="784701" y="32439"/>
                </a:cubicBezTo>
                <a:cubicBezTo>
                  <a:pt x="784701" y="32949"/>
                  <a:pt x="785184" y="33456"/>
                  <a:pt x="785667" y="33456"/>
                </a:cubicBezTo>
                <a:lnTo>
                  <a:pt x="786633" y="34468"/>
                </a:lnTo>
                <a:cubicBezTo>
                  <a:pt x="786633" y="34468"/>
                  <a:pt x="786150" y="35480"/>
                  <a:pt x="785667" y="35480"/>
                </a:cubicBezTo>
                <a:cubicBezTo>
                  <a:pt x="785667" y="35480"/>
                  <a:pt x="785184" y="34468"/>
                  <a:pt x="784701" y="34468"/>
                </a:cubicBezTo>
                <a:cubicBezTo>
                  <a:pt x="784701" y="34974"/>
                  <a:pt x="784218" y="35987"/>
                  <a:pt x="783735" y="35987"/>
                </a:cubicBezTo>
                <a:cubicBezTo>
                  <a:pt x="783735" y="35480"/>
                  <a:pt x="783252" y="34974"/>
                  <a:pt x="782770" y="34974"/>
                </a:cubicBezTo>
                <a:lnTo>
                  <a:pt x="781804" y="33962"/>
                </a:lnTo>
                <a:cubicBezTo>
                  <a:pt x="781321" y="33962"/>
                  <a:pt x="780838" y="32949"/>
                  <a:pt x="780838" y="33456"/>
                </a:cubicBezTo>
                <a:cubicBezTo>
                  <a:pt x="780355" y="33456"/>
                  <a:pt x="779872" y="33962"/>
                  <a:pt x="779872" y="34468"/>
                </a:cubicBezTo>
                <a:cubicBezTo>
                  <a:pt x="779390" y="34468"/>
                  <a:pt x="779390" y="34974"/>
                  <a:pt x="778907" y="35480"/>
                </a:cubicBezTo>
                <a:cubicBezTo>
                  <a:pt x="778907" y="35987"/>
                  <a:pt x="778424" y="35987"/>
                  <a:pt x="778424" y="36497"/>
                </a:cubicBezTo>
                <a:cubicBezTo>
                  <a:pt x="777941" y="36497"/>
                  <a:pt x="776975" y="35987"/>
                  <a:pt x="776975" y="35987"/>
                </a:cubicBezTo>
                <a:cubicBezTo>
                  <a:pt x="776975" y="35480"/>
                  <a:pt x="777941" y="34974"/>
                  <a:pt x="777941" y="34468"/>
                </a:cubicBezTo>
                <a:lnTo>
                  <a:pt x="776975" y="33962"/>
                </a:lnTo>
                <a:cubicBezTo>
                  <a:pt x="776975" y="33456"/>
                  <a:pt x="777458" y="32949"/>
                  <a:pt x="777458" y="32439"/>
                </a:cubicBezTo>
                <a:cubicBezTo>
                  <a:pt x="777941" y="32439"/>
                  <a:pt x="778424" y="31933"/>
                  <a:pt x="778424" y="31427"/>
                </a:cubicBezTo>
                <a:lnTo>
                  <a:pt x="779390" y="30414"/>
                </a:lnTo>
                <a:lnTo>
                  <a:pt x="778424" y="29398"/>
                </a:lnTo>
                <a:cubicBezTo>
                  <a:pt x="777941" y="29398"/>
                  <a:pt x="777458" y="28891"/>
                  <a:pt x="776975" y="28385"/>
                </a:cubicBezTo>
                <a:lnTo>
                  <a:pt x="776010" y="27879"/>
                </a:lnTo>
                <a:lnTo>
                  <a:pt x="776975" y="26862"/>
                </a:lnTo>
                <a:cubicBezTo>
                  <a:pt x="776975" y="26356"/>
                  <a:pt x="777941" y="25850"/>
                  <a:pt x="777941" y="25344"/>
                </a:cubicBezTo>
                <a:cubicBezTo>
                  <a:pt x="777458" y="25344"/>
                  <a:pt x="776975" y="24838"/>
                  <a:pt x="776492" y="24838"/>
                </a:cubicBezTo>
                <a:cubicBezTo>
                  <a:pt x="776492" y="24331"/>
                  <a:pt x="776010" y="24331"/>
                  <a:pt x="775527" y="23825"/>
                </a:cubicBezTo>
                <a:cubicBezTo>
                  <a:pt x="775527" y="24331"/>
                  <a:pt x="775044" y="24331"/>
                  <a:pt x="774561" y="24838"/>
                </a:cubicBezTo>
                <a:cubicBezTo>
                  <a:pt x="774561" y="25344"/>
                  <a:pt x="774078" y="25850"/>
                  <a:pt x="774078" y="25850"/>
                </a:cubicBezTo>
                <a:cubicBezTo>
                  <a:pt x="774078" y="26356"/>
                  <a:pt x="773112" y="26862"/>
                  <a:pt x="773112" y="27373"/>
                </a:cubicBezTo>
                <a:lnTo>
                  <a:pt x="774078" y="27879"/>
                </a:lnTo>
                <a:cubicBezTo>
                  <a:pt x="774078" y="28385"/>
                  <a:pt x="773595" y="28891"/>
                  <a:pt x="773595" y="29398"/>
                </a:cubicBezTo>
                <a:cubicBezTo>
                  <a:pt x="773112" y="29398"/>
                  <a:pt x="772630" y="29908"/>
                  <a:pt x="772630" y="30414"/>
                </a:cubicBezTo>
                <a:lnTo>
                  <a:pt x="773595" y="30920"/>
                </a:lnTo>
                <a:cubicBezTo>
                  <a:pt x="773595" y="31427"/>
                  <a:pt x="773112" y="32439"/>
                  <a:pt x="772630" y="32439"/>
                </a:cubicBezTo>
                <a:cubicBezTo>
                  <a:pt x="772630" y="32439"/>
                  <a:pt x="772147" y="31427"/>
                  <a:pt x="771664" y="31427"/>
                </a:cubicBezTo>
                <a:cubicBezTo>
                  <a:pt x="771664" y="31427"/>
                  <a:pt x="771181" y="32439"/>
                  <a:pt x="770698" y="32439"/>
                </a:cubicBezTo>
                <a:cubicBezTo>
                  <a:pt x="770698" y="32949"/>
                  <a:pt x="770215" y="33456"/>
                  <a:pt x="770215" y="33456"/>
                </a:cubicBezTo>
                <a:cubicBezTo>
                  <a:pt x="770215" y="33962"/>
                  <a:pt x="771181" y="34468"/>
                  <a:pt x="771181" y="34468"/>
                </a:cubicBezTo>
                <a:cubicBezTo>
                  <a:pt x="770698" y="35480"/>
                  <a:pt x="770215" y="35987"/>
                  <a:pt x="769732" y="37003"/>
                </a:cubicBezTo>
                <a:cubicBezTo>
                  <a:pt x="768767" y="35987"/>
                  <a:pt x="768284" y="35480"/>
                  <a:pt x="767318" y="34974"/>
                </a:cubicBezTo>
                <a:lnTo>
                  <a:pt x="766352" y="34468"/>
                </a:lnTo>
                <a:cubicBezTo>
                  <a:pt x="766352" y="33962"/>
                  <a:pt x="767318" y="33456"/>
                  <a:pt x="767318" y="32949"/>
                </a:cubicBezTo>
                <a:cubicBezTo>
                  <a:pt x="766835" y="32949"/>
                  <a:pt x="766352" y="32439"/>
                  <a:pt x="765870" y="32439"/>
                </a:cubicBezTo>
                <a:cubicBezTo>
                  <a:pt x="765870" y="31933"/>
                  <a:pt x="766835" y="31427"/>
                  <a:pt x="766835" y="30920"/>
                </a:cubicBezTo>
                <a:lnTo>
                  <a:pt x="765870" y="30414"/>
                </a:lnTo>
                <a:cubicBezTo>
                  <a:pt x="765870" y="29908"/>
                  <a:pt x="766835" y="29398"/>
                  <a:pt x="766835" y="28891"/>
                </a:cubicBezTo>
                <a:cubicBezTo>
                  <a:pt x="766352" y="28891"/>
                  <a:pt x="765387" y="28385"/>
                  <a:pt x="765387" y="28385"/>
                </a:cubicBezTo>
                <a:cubicBezTo>
                  <a:pt x="765387" y="27879"/>
                  <a:pt x="766352" y="27373"/>
                  <a:pt x="766352" y="26862"/>
                </a:cubicBezTo>
                <a:lnTo>
                  <a:pt x="765387" y="26356"/>
                </a:lnTo>
                <a:cubicBezTo>
                  <a:pt x="764904" y="25850"/>
                  <a:pt x="764421" y="25850"/>
                  <a:pt x="764421" y="25344"/>
                </a:cubicBezTo>
                <a:cubicBezTo>
                  <a:pt x="763938" y="25850"/>
                  <a:pt x="763455" y="26356"/>
                  <a:pt x="763455" y="26356"/>
                </a:cubicBezTo>
                <a:cubicBezTo>
                  <a:pt x="762973" y="26862"/>
                  <a:pt x="762490" y="27373"/>
                  <a:pt x="762490" y="27879"/>
                </a:cubicBezTo>
                <a:lnTo>
                  <a:pt x="763455" y="28385"/>
                </a:lnTo>
                <a:cubicBezTo>
                  <a:pt x="763455" y="28891"/>
                  <a:pt x="762973" y="29398"/>
                  <a:pt x="762973" y="29398"/>
                </a:cubicBezTo>
                <a:cubicBezTo>
                  <a:pt x="762490" y="29908"/>
                  <a:pt x="762007" y="30414"/>
                  <a:pt x="762007" y="30920"/>
                </a:cubicBezTo>
                <a:cubicBezTo>
                  <a:pt x="761524" y="30920"/>
                  <a:pt x="761524" y="31427"/>
                  <a:pt x="761041" y="31933"/>
                </a:cubicBezTo>
                <a:cubicBezTo>
                  <a:pt x="760558" y="32439"/>
                  <a:pt x="760075" y="33456"/>
                  <a:pt x="759593" y="33962"/>
                </a:cubicBezTo>
                <a:cubicBezTo>
                  <a:pt x="759110" y="33962"/>
                  <a:pt x="758627" y="33456"/>
                  <a:pt x="758627" y="33456"/>
                </a:cubicBezTo>
                <a:cubicBezTo>
                  <a:pt x="758144" y="32949"/>
                  <a:pt x="757661" y="32949"/>
                  <a:pt x="757178" y="32439"/>
                </a:cubicBezTo>
                <a:cubicBezTo>
                  <a:pt x="757178" y="31933"/>
                  <a:pt x="756695" y="31933"/>
                  <a:pt x="756213" y="31427"/>
                </a:cubicBezTo>
                <a:lnTo>
                  <a:pt x="757178" y="30414"/>
                </a:lnTo>
                <a:lnTo>
                  <a:pt x="756213" y="29398"/>
                </a:lnTo>
                <a:cubicBezTo>
                  <a:pt x="756213" y="29398"/>
                  <a:pt x="756695" y="28891"/>
                  <a:pt x="756695" y="28385"/>
                </a:cubicBezTo>
                <a:cubicBezTo>
                  <a:pt x="757178" y="27879"/>
                  <a:pt x="757178" y="27879"/>
                  <a:pt x="757661" y="27373"/>
                </a:cubicBezTo>
                <a:cubicBezTo>
                  <a:pt x="758144" y="26862"/>
                  <a:pt x="758144" y="26356"/>
                  <a:pt x="758627" y="26356"/>
                </a:cubicBezTo>
                <a:cubicBezTo>
                  <a:pt x="758627" y="25850"/>
                  <a:pt x="759110" y="25344"/>
                  <a:pt x="759110" y="24838"/>
                </a:cubicBezTo>
                <a:cubicBezTo>
                  <a:pt x="759593" y="24838"/>
                  <a:pt x="758144" y="24331"/>
                  <a:pt x="758144" y="24331"/>
                </a:cubicBezTo>
                <a:cubicBezTo>
                  <a:pt x="757661" y="24838"/>
                  <a:pt x="757178" y="25850"/>
                  <a:pt x="756695" y="26356"/>
                </a:cubicBezTo>
                <a:cubicBezTo>
                  <a:pt x="756213" y="26862"/>
                  <a:pt x="756213" y="27373"/>
                  <a:pt x="755730" y="27373"/>
                </a:cubicBezTo>
                <a:cubicBezTo>
                  <a:pt x="755730" y="27879"/>
                  <a:pt x="754764" y="26862"/>
                  <a:pt x="754764" y="26862"/>
                </a:cubicBezTo>
                <a:cubicBezTo>
                  <a:pt x="754281" y="26862"/>
                  <a:pt x="753798" y="27879"/>
                  <a:pt x="753798" y="27879"/>
                </a:cubicBezTo>
                <a:cubicBezTo>
                  <a:pt x="753798" y="28385"/>
                  <a:pt x="753315" y="28385"/>
                  <a:pt x="752833" y="28891"/>
                </a:cubicBezTo>
                <a:cubicBezTo>
                  <a:pt x="752833" y="29398"/>
                  <a:pt x="752350" y="29908"/>
                  <a:pt x="752350" y="29908"/>
                </a:cubicBezTo>
                <a:cubicBezTo>
                  <a:pt x="752350" y="30414"/>
                  <a:pt x="753315" y="30920"/>
                  <a:pt x="753315" y="30920"/>
                </a:cubicBezTo>
                <a:cubicBezTo>
                  <a:pt x="753315" y="31427"/>
                  <a:pt x="752350" y="31933"/>
                  <a:pt x="752350" y="31933"/>
                </a:cubicBezTo>
                <a:cubicBezTo>
                  <a:pt x="752833" y="31933"/>
                  <a:pt x="753315" y="32949"/>
                  <a:pt x="753315" y="32949"/>
                </a:cubicBezTo>
                <a:lnTo>
                  <a:pt x="752833" y="33962"/>
                </a:lnTo>
                <a:cubicBezTo>
                  <a:pt x="752350" y="33962"/>
                  <a:pt x="751867" y="33456"/>
                  <a:pt x="751867" y="33456"/>
                </a:cubicBezTo>
                <a:cubicBezTo>
                  <a:pt x="751384" y="32949"/>
                  <a:pt x="750418" y="32439"/>
                  <a:pt x="750418" y="32439"/>
                </a:cubicBezTo>
                <a:cubicBezTo>
                  <a:pt x="750418" y="31933"/>
                  <a:pt x="751384" y="31427"/>
                  <a:pt x="751384" y="31427"/>
                </a:cubicBezTo>
                <a:cubicBezTo>
                  <a:pt x="751384" y="30920"/>
                  <a:pt x="750418" y="30920"/>
                  <a:pt x="750418" y="30414"/>
                </a:cubicBezTo>
                <a:cubicBezTo>
                  <a:pt x="750418" y="29908"/>
                  <a:pt x="751384" y="29398"/>
                  <a:pt x="751384" y="29398"/>
                </a:cubicBezTo>
                <a:cubicBezTo>
                  <a:pt x="750901" y="28891"/>
                  <a:pt x="749935" y="28891"/>
                  <a:pt x="749935" y="28385"/>
                </a:cubicBezTo>
                <a:cubicBezTo>
                  <a:pt x="749935" y="27879"/>
                  <a:pt x="748970" y="27879"/>
                  <a:pt x="748970" y="27373"/>
                </a:cubicBezTo>
                <a:cubicBezTo>
                  <a:pt x="748970" y="27879"/>
                  <a:pt x="748004" y="28385"/>
                  <a:pt x="748004" y="28891"/>
                </a:cubicBezTo>
                <a:lnTo>
                  <a:pt x="749453" y="29398"/>
                </a:lnTo>
                <a:cubicBezTo>
                  <a:pt x="749453" y="29908"/>
                  <a:pt x="748487" y="30414"/>
                  <a:pt x="748487" y="30414"/>
                </a:cubicBezTo>
                <a:cubicBezTo>
                  <a:pt x="748487" y="30920"/>
                  <a:pt x="748004" y="31933"/>
                  <a:pt x="747521" y="31933"/>
                </a:cubicBezTo>
                <a:lnTo>
                  <a:pt x="746555" y="30920"/>
                </a:lnTo>
                <a:cubicBezTo>
                  <a:pt x="746073" y="30920"/>
                  <a:pt x="746073" y="31933"/>
                  <a:pt x="745590" y="31933"/>
                </a:cubicBezTo>
                <a:cubicBezTo>
                  <a:pt x="745107" y="31933"/>
                  <a:pt x="745107" y="31427"/>
                  <a:pt x="744624" y="31427"/>
                </a:cubicBezTo>
                <a:cubicBezTo>
                  <a:pt x="744141" y="30920"/>
                  <a:pt x="743658" y="30414"/>
                  <a:pt x="743658" y="30414"/>
                </a:cubicBezTo>
                <a:cubicBezTo>
                  <a:pt x="743658" y="29908"/>
                  <a:pt x="744624" y="29398"/>
                  <a:pt x="744141" y="29398"/>
                </a:cubicBezTo>
                <a:cubicBezTo>
                  <a:pt x="744141" y="28891"/>
                  <a:pt x="743175" y="28385"/>
                  <a:pt x="743175" y="28385"/>
                </a:cubicBezTo>
                <a:cubicBezTo>
                  <a:pt x="743175" y="28385"/>
                  <a:pt x="742693" y="27373"/>
                  <a:pt x="742210" y="27373"/>
                </a:cubicBezTo>
                <a:cubicBezTo>
                  <a:pt x="742210" y="27373"/>
                  <a:pt x="741727" y="28385"/>
                  <a:pt x="741244" y="28385"/>
                </a:cubicBezTo>
                <a:cubicBezTo>
                  <a:pt x="741244" y="28891"/>
                  <a:pt x="740761" y="29398"/>
                  <a:pt x="740761" y="29908"/>
                </a:cubicBezTo>
                <a:lnTo>
                  <a:pt x="741727" y="30414"/>
                </a:lnTo>
                <a:cubicBezTo>
                  <a:pt x="741244" y="30920"/>
                  <a:pt x="741244" y="31427"/>
                  <a:pt x="740761" y="31933"/>
                </a:cubicBezTo>
                <a:lnTo>
                  <a:pt x="739796" y="30920"/>
                </a:lnTo>
                <a:cubicBezTo>
                  <a:pt x="739313" y="30414"/>
                  <a:pt x="738830" y="29908"/>
                  <a:pt x="738830" y="29908"/>
                </a:cubicBezTo>
                <a:cubicBezTo>
                  <a:pt x="738347" y="29908"/>
                  <a:pt x="737864" y="28891"/>
                  <a:pt x="737381" y="28891"/>
                </a:cubicBezTo>
                <a:lnTo>
                  <a:pt x="736899" y="30414"/>
                </a:lnTo>
                <a:cubicBezTo>
                  <a:pt x="736415" y="29908"/>
                  <a:pt x="735933" y="29398"/>
                  <a:pt x="735450" y="29398"/>
                </a:cubicBezTo>
                <a:cubicBezTo>
                  <a:pt x="735450" y="28891"/>
                  <a:pt x="736415" y="28385"/>
                  <a:pt x="736415" y="28385"/>
                </a:cubicBezTo>
                <a:cubicBezTo>
                  <a:pt x="736415" y="27879"/>
                  <a:pt x="737381" y="27373"/>
                  <a:pt x="737381" y="27373"/>
                </a:cubicBezTo>
                <a:cubicBezTo>
                  <a:pt x="737381" y="26862"/>
                  <a:pt x="736415" y="26356"/>
                  <a:pt x="736415" y="26356"/>
                </a:cubicBezTo>
                <a:cubicBezTo>
                  <a:pt x="735933" y="25850"/>
                  <a:pt x="735450" y="25850"/>
                  <a:pt x="734967" y="25344"/>
                </a:cubicBezTo>
                <a:cubicBezTo>
                  <a:pt x="734484" y="26356"/>
                  <a:pt x="734001" y="26862"/>
                  <a:pt x="733518" y="27879"/>
                </a:cubicBezTo>
                <a:cubicBezTo>
                  <a:pt x="733036" y="27879"/>
                  <a:pt x="733036" y="28385"/>
                  <a:pt x="732553" y="28891"/>
                </a:cubicBezTo>
                <a:cubicBezTo>
                  <a:pt x="732070" y="29398"/>
                  <a:pt x="731587" y="30414"/>
                  <a:pt x="731104" y="30920"/>
                </a:cubicBezTo>
                <a:cubicBezTo>
                  <a:pt x="730621" y="31427"/>
                  <a:pt x="730621" y="31933"/>
                  <a:pt x="730138" y="31933"/>
                </a:cubicBezTo>
                <a:cubicBezTo>
                  <a:pt x="729655" y="31933"/>
                  <a:pt x="729655" y="31427"/>
                  <a:pt x="729173" y="31427"/>
                </a:cubicBezTo>
                <a:cubicBezTo>
                  <a:pt x="728690" y="30920"/>
                  <a:pt x="728207" y="30920"/>
                  <a:pt x="728207" y="30414"/>
                </a:cubicBezTo>
                <a:cubicBezTo>
                  <a:pt x="728207" y="30414"/>
                  <a:pt x="729173" y="29398"/>
                  <a:pt x="728690" y="29398"/>
                </a:cubicBezTo>
                <a:lnTo>
                  <a:pt x="727724" y="28385"/>
                </a:lnTo>
                <a:lnTo>
                  <a:pt x="727241" y="29398"/>
                </a:lnTo>
                <a:cubicBezTo>
                  <a:pt x="726758" y="29908"/>
                  <a:pt x="726275" y="30414"/>
                  <a:pt x="726275" y="30920"/>
                </a:cubicBezTo>
                <a:lnTo>
                  <a:pt x="727241" y="31427"/>
                </a:lnTo>
                <a:cubicBezTo>
                  <a:pt x="727241" y="31933"/>
                  <a:pt x="726758" y="32439"/>
                  <a:pt x="726275" y="32949"/>
                </a:cubicBezTo>
                <a:cubicBezTo>
                  <a:pt x="726275" y="32949"/>
                  <a:pt x="725793" y="33456"/>
                  <a:pt x="725793" y="33962"/>
                </a:cubicBezTo>
                <a:cubicBezTo>
                  <a:pt x="725310" y="34468"/>
                  <a:pt x="724827" y="34468"/>
                  <a:pt x="724827" y="34974"/>
                </a:cubicBezTo>
                <a:cubicBezTo>
                  <a:pt x="724827" y="34974"/>
                  <a:pt x="724344" y="35987"/>
                  <a:pt x="723861" y="35987"/>
                </a:cubicBezTo>
                <a:lnTo>
                  <a:pt x="722895" y="35480"/>
                </a:lnTo>
                <a:cubicBezTo>
                  <a:pt x="722895" y="34974"/>
                  <a:pt x="723378" y="34468"/>
                  <a:pt x="723861" y="33962"/>
                </a:cubicBezTo>
                <a:lnTo>
                  <a:pt x="724344" y="32949"/>
                </a:lnTo>
                <a:lnTo>
                  <a:pt x="723378" y="31933"/>
                </a:lnTo>
                <a:cubicBezTo>
                  <a:pt x="723378" y="31933"/>
                  <a:pt x="722895" y="33456"/>
                  <a:pt x="722413" y="33456"/>
                </a:cubicBezTo>
                <a:cubicBezTo>
                  <a:pt x="722413" y="33456"/>
                  <a:pt x="721930" y="32439"/>
                  <a:pt x="721447" y="32439"/>
                </a:cubicBezTo>
                <a:cubicBezTo>
                  <a:pt x="721930" y="31933"/>
                  <a:pt x="721930" y="31427"/>
                  <a:pt x="722413" y="31427"/>
                </a:cubicBezTo>
                <a:cubicBezTo>
                  <a:pt x="722413" y="30920"/>
                  <a:pt x="722895" y="30414"/>
                  <a:pt x="723378" y="29908"/>
                </a:cubicBezTo>
                <a:lnTo>
                  <a:pt x="721930" y="29398"/>
                </a:lnTo>
                <a:cubicBezTo>
                  <a:pt x="721930" y="28891"/>
                  <a:pt x="722895" y="28385"/>
                  <a:pt x="722895" y="28385"/>
                </a:cubicBezTo>
                <a:cubicBezTo>
                  <a:pt x="722895" y="27879"/>
                  <a:pt x="723378" y="27373"/>
                  <a:pt x="723861" y="26862"/>
                </a:cubicBezTo>
                <a:cubicBezTo>
                  <a:pt x="723861" y="26862"/>
                  <a:pt x="724344" y="26356"/>
                  <a:pt x="724827" y="25850"/>
                </a:cubicBezTo>
                <a:cubicBezTo>
                  <a:pt x="724344" y="25850"/>
                  <a:pt x="723861" y="24838"/>
                  <a:pt x="723378" y="24838"/>
                </a:cubicBezTo>
                <a:cubicBezTo>
                  <a:pt x="723378" y="25344"/>
                  <a:pt x="722895" y="25850"/>
                  <a:pt x="722895" y="26356"/>
                </a:cubicBezTo>
                <a:cubicBezTo>
                  <a:pt x="722413" y="26356"/>
                  <a:pt x="721930" y="26862"/>
                  <a:pt x="721930" y="27373"/>
                </a:cubicBezTo>
                <a:cubicBezTo>
                  <a:pt x="721447" y="27879"/>
                  <a:pt x="721447" y="27879"/>
                  <a:pt x="720964" y="28385"/>
                </a:cubicBezTo>
                <a:cubicBezTo>
                  <a:pt x="720481" y="29398"/>
                  <a:pt x="719998" y="29908"/>
                  <a:pt x="719515" y="30920"/>
                </a:cubicBezTo>
                <a:cubicBezTo>
                  <a:pt x="719515" y="30414"/>
                  <a:pt x="718067" y="29908"/>
                  <a:pt x="718550" y="29908"/>
                </a:cubicBezTo>
                <a:cubicBezTo>
                  <a:pt x="718550" y="29398"/>
                  <a:pt x="719032" y="28891"/>
                  <a:pt x="719032" y="28891"/>
                </a:cubicBezTo>
                <a:cubicBezTo>
                  <a:pt x="719515" y="28385"/>
                  <a:pt x="719998" y="27879"/>
                  <a:pt x="719998" y="27373"/>
                </a:cubicBezTo>
                <a:lnTo>
                  <a:pt x="719032" y="26862"/>
                </a:lnTo>
                <a:cubicBezTo>
                  <a:pt x="719032" y="26356"/>
                  <a:pt x="719515" y="25850"/>
                  <a:pt x="719515" y="25344"/>
                </a:cubicBezTo>
                <a:cubicBezTo>
                  <a:pt x="719998" y="25344"/>
                  <a:pt x="720481" y="24838"/>
                  <a:pt x="720481" y="24331"/>
                </a:cubicBezTo>
                <a:cubicBezTo>
                  <a:pt x="719998" y="24331"/>
                  <a:pt x="719998" y="23315"/>
                  <a:pt x="719515" y="23315"/>
                </a:cubicBezTo>
                <a:cubicBezTo>
                  <a:pt x="719515" y="23825"/>
                  <a:pt x="718550" y="24331"/>
                  <a:pt x="718550" y="24838"/>
                </a:cubicBezTo>
                <a:cubicBezTo>
                  <a:pt x="718550" y="24838"/>
                  <a:pt x="718067" y="25344"/>
                  <a:pt x="717584" y="25850"/>
                </a:cubicBezTo>
                <a:cubicBezTo>
                  <a:pt x="717584" y="26356"/>
                  <a:pt x="717101" y="26356"/>
                  <a:pt x="717101" y="26862"/>
                </a:cubicBezTo>
                <a:cubicBezTo>
                  <a:pt x="716618" y="27373"/>
                  <a:pt x="716618" y="27879"/>
                  <a:pt x="716135" y="27879"/>
                </a:cubicBezTo>
                <a:cubicBezTo>
                  <a:pt x="716135" y="28385"/>
                  <a:pt x="715170" y="28891"/>
                  <a:pt x="715170" y="29398"/>
                </a:cubicBezTo>
                <a:lnTo>
                  <a:pt x="716618" y="29908"/>
                </a:lnTo>
                <a:cubicBezTo>
                  <a:pt x="716135" y="30414"/>
                  <a:pt x="715652" y="30920"/>
                  <a:pt x="715652" y="31427"/>
                </a:cubicBezTo>
                <a:cubicBezTo>
                  <a:pt x="715170" y="31427"/>
                  <a:pt x="715170" y="31933"/>
                  <a:pt x="714687" y="32439"/>
                </a:cubicBezTo>
                <a:lnTo>
                  <a:pt x="713721" y="31427"/>
                </a:lnTo>
                <a:cubicBezTo>
                  <a:pt x="713238" y="32439"/>
                  <a:pt x="712755" y="32949"/>
                  <a:pt x="712272" y="33962"/>
                </a:cubicBezTo>
                <a:cubicBezTo>
                  <a:pt x="711789" y="33456"/>
                  <a:pt x="710824" y="32949"/>
                  <a:pt x="710824" y="32949"/>
                </a:cubicBezTo>
                <a:cubicBezTo>
                  <a:pt x="710824" y="32439"/>
                  <a:pt x="711789" y="31933"/>
                  <a:pt x="711789" y="31933"/>
                </a:cubicBezTo>
                <a:cubicBezTo>
                  <a:pt x="711789" y="31427"/>
                  <a:pt x="710824" y="30920"/>
                  <a:pt x="710824" y="30920"/>
                </a:cubicBezTo>
                <a:lnTo>
                  <a:pt x="709858" y="31933"/>
                </a:lnTo>
                <a:cubicBezTo>
                  <a:pt x="709858" y="31933"/>
                  <a:pt x="708892" y="31427"/>
                  <a:pt x="708892" y="30920"/>
                </a:cubicBezTo>
                <a:lnTo>
                  <a:pt x="709858" y="29908"/>
                </a:lnTo>
                <a:cubicBezTo>
                  <a:pt x="709375" y="29908"/>
                  <a:pt x="708892" y="29398"/>
                  <a:pt x="708409" y="29398"/>
                </a:cubicBezTo>
                <a:cubicBezTo>
                  <a:pt x="708409" y="28891"/>
                  <a:pt x="707926" y="30414"/>
                  <a:pt x="707926" y="30414"/>
                </a:cubicBezTo>
                <a:cubicBezTo>
                  <a:pt x="707444" y="30414"/>
                  <a:pt x="706961" y="29398"/>
                  <a:pt x="706478" y="29398"/>
                </a:cubicBezTo>
                <a:cubicBezTo>
                  <a:pt x="705995" y="30414"/>
                  <a:pt x="705512" y="30920"/>
                  <a:pt x="705029" y="31427"/>
                </a:cubicBezTo>
                <a:cubicBezTo>
                  <a:pt x="704547" y="31933"/>
                  <a:pt x="704547" y="32439"/>
                  <a:pt x="704064" y="32949"/>
                </a:cubicBezTo>
                <a:cubicBezTo>
                  <a:pt x="704064" y="32949"/>
                  <a:pt x="703581" y="33456"/>
                  <a:pt x="703581" y="33962"/>
                </a:cubicBezTo>
                <a:cubicBezTo>
                  <a:pt x="703098" y="33962"/>
                  <a:pt x="702615" y="34974"/>
                  <a:pt x="702615" y="34974"/>
                </a:cubicBezTo>
                <a:cubicBezTo>
                  <a:pt x="702615" y="35480"/>
                  <a:pt x="703581" y="35987"/>
                  <a:pt x="703581" y="35987"/>
                </a:cubicBezTo>
                <a:cubicBezTo>
                  <a:pt x="703581" y="36497"/>
                  <a:pt x="703098" y="37003"/>
                  <a:pt x="702615" y="37003"/>
                </a:cubicBezTo>
                <a:cubicBezTo>
                  <a:pt x="702615" y="37509"/>
                  <a:pt x="702132" y="38016"/>
                  <a:pt x="702132" y="38016"/>
                </a:cubicBezTo>
                <a:cubicBezTo>
                  <a:pt x="701166" y="37509"/>
                  <a:pt x="700684" y="37003"/>
                  <a:pt x="699718" y="36497"/>
                </a:cubicBezTo>
                <a:cubicBezTo>
                  <a:pt x="699718" y="35987"/>
                  <a:pt x="700684" y="35480"/>
                  <a:pt x="700684" y="35480"/>
                </a:cubicBezTo>
                <a:cubicBezTo>
                  <a:pt x="700684" y="34974"/>
                  <a:pt x="699718" y="34468"/>
                  <a:pt x="699718" y="34468"/>
                </a:cubicBezTo>
                <a:cubicBezTo>
                  <a:pt x="699235" y="33962"/>
                  <a:pt x="698752" y="33962"/>
                  <a:pt x="698269" y="33456"/>
                </a:cubicBezTo>
                <a:cubicBezTo>
                  <a:pt x="698269" y="33456"/>
                  <a:pt x="697786" y="32949"/>
                  <a:pt x="697303" y="32949"/>
                </a:cubicBezTo>
                <a:cubicBezTo>
                  <a:pt x="696821" y="32439"/>
                  <a:pt x="696821" y="31933"/>
                  <a:pt x="696338" y="31933"/>
                </a:cubicBezTo>
                <a:lnTo>
                  <a:pt x="695372" y="30920"/>
                </a:lnTo>
                <a:lnTo>
                  <a:pt x="695855" y="29908"/>
                </a:lnTo>
                <a:cubicBezTo>
                  <a:pt x="696338" y="29398"/>
                  <a:pt x="696821" y="28891"/>
                  <a:pt x="696821" y="28891"/>
                </a:cubicBezTo>
                <a:cubicBezTo>
                  <a:pt x="697303" y="28891"/>
                  <a:pt x="697786" y="29398"/>
                  <a:pt x="697786" y="29398"/>
                </a:cubicBezTo>
                <a:cubicBezTo>
                  <a:pt x="698269" y="29398"/>
                  <a:pt x="698269" y="28385"/>
                  <a:pt x="698752" y="28385"/>
                </a:cubicBezTo>
                <a:cubicBezTo>
                  <a:pt x="698269" y="27879"/>
                  <a:pt x="697303" y="27373"/>
                  <a:pt x="696821" y="26862"/>
                </a:cubicBezTo>
                <a:cubicBezTo>
                  <a:pt x="696338" y="26862"/>
                  <a:pt x="696338" y="27879"/>
                  <a:pt x="695855" y="27879"/>
                </a:cubicBezTo>
                <a:lnTo>
                  <a:pt x="694889" y="26862"/>
                </a:lnTo>
                <a:cubicBezTo>
                  <a:pt x="694406" y="27373"/>
                  <a:pt x="693923" y="27879"/>
                  <a:pt x="693923" y="28385"/>
                </a:cubicBezTo>
                <a:cubicBezTo>
                  <a:pt x="693441" y="28385"/>
                  <a:pt x="693441" y="28891"/>
                  <a:pt x="692958" y="29398"/>
                </a:cubicBezTo>
                <a:cubicBezTo>
                  <a:pt x="692958" y="29908"/>
                  <a:pt x="692475" y="29908"/>
                  <a:pt x="692475" y="30414"/>
                </a:cubicBezTo>
                <a:cubicBezTo>
                  <a:pt x="691992" y="30920"/>
                  <a:pt x="691509" y="31427"/>
                  <a:pt x="691509" y="31427"/>
                </a:cubicBezTo>
                <a:cubicBezTo>
                  <a:pt x="691509" y="31933"/>
                  <a:pt x="690544" y="32439"/>
                  <a:pt x="690544" y="32439"/>
                </a:cubicBezTo>
                <a:cubicBezTo>
                  <a:pt x="690544" y="32949"/>
                  <a:pt x="691509" y="33456"/>
                  <a:pt x="691509" y="33456"/>
                </a:cubicBezTo>
                <a:cubicBezTo>
                  <a:pt x="691992" y="33456"/>
                  <a:pt x="692958" y="34468"/>
                  <a:pt x="692958" y="34468"/>
                </a:cubicBezTo>
                <a:cubicBezTo>
                  <a:pt x="692475" y="34468"/>
                  <a:pt x="691992" y="35480"/>
                  <a:pt x="691992" y="35480"/>
                </a:cubicBezTo>
                <a:cubicBezTo>
                  <a:pt x="691509" y="35480"/>
                  <a:pt x="691026" y="34974"/>
                  <a:pt x="691026" y="34468"/>
                </a:cubicBezTo>
                <a:cubicBezTo>
                  <a:pt x="690544" y="34468"/>
                  <a:pt x="690061" y="33962"/>
                  <a:pt x="689578" y="33962"/>
                </a:cubicBezTo>
                <a:cubicBezTo>
                  <a:pt x="689578" y="33456"/>
                  <a:pt x="689095" y="32949"/>
                  <a:pt x="688612" y="32949"/>
                </a:cubicBezTo>
                <a:cubicBezTo>
                  <a:pt x="688612" y="32949"/>
                  <a:pt x="688129" y="31933"/>
                  <a:pt x="687646" y="31933"/>
                </a:cubicBezTo>
                <a:cubicBezTo>
                  <a:pt x="687646" y="31933"/>
                  <a:pt x="687163" y="32949"/>
                  <a:pt x="686681" y="33456"/>
                </a:cubicBezTo>
                <a:lnTo>
                  <a:pt x="686198" y="34468"/>
                </a:lnTo>
                <a:cubicBezTo>
                  <a:pt x="685715" y="34468"/>
                  <a:pt x="685232" y="33456"/>
                  <a:pt x="684749" y="33456"/>
                </a:cubicBezTo>
                <a:cubicBezTo>
                  <a:pt x="684749" y="33456"/>
                  <a:pt x="684266" y="32439"/>
                  <a:pt x="683784" y="32439"/>
                </a:cubicBezTo>
                <a:cubicBezTo>
                  <a:pt x="683784" y="32439"/>
                  <a:pt x="683301" y="33456"/>
                  <a:pt x="682818" y="33962"/>
                </a:cubicBezTo>
                <a:lnTo>
                  <a:pt x="682335" y="34974"/>
                </a:lnTo>
                <a:cubicBezTo>
                  <a:pt x="681852" y="34974"/>
                  <a:pt x="681369" y="34468"/>
                  <a:pt x="681369" y="33962"/>
                </a:cubicBezTo>
                <a:cubicBezTo>
                  <a:pt x="680886" y="33962"/>
                  <a:pt x="681852" y="32949"/>
                  <a:pt x="681852" y="32949"/>
                </a:cubicBezTo>
                <a:cubicBezTo>
                  <a:pt x="682335" y="32439"/>
                  <a:pt x="682818" y="31933"/>
                  <a:pt x="682818" y="31933"/>
                </a:cubicBezTo>
                <a:cubicBezTo>
                  <a:pt x="682818" y="31427"/>
                  <a:pt x="681852" y="30920"/>
                  <a:pt x="681852" y="30920"/>
                </a:cubicBezTo>
                <a:cubicBezTo>
                  <a:pt x="681852" y="30414"/>
                  <a:pt x="682335" y="29908"/>
                  <a:pt x="682335" y="29908"/>
                </a:cubicBezTo>
                <a:cubicBezTo>
                  <a:pt x="682335" y="29398"/>
                  <a:pt x="681369" y="29398"/>
                  <a:pt x="681369" y="28891"/>
                </a:cubicBezTo>
                <a:cubicBezTo>
                  <a:pt x="681369" y="28385"/>
                  <a:pt x="682335" y="27879"/>
                  <a:pt x="682335" y="27879"/>
                </a:cubicBezTo>
                <a:cubicBezTo>
                  <a:pt x="682335" y="27373"/>
                  <a:pt x="681369" y="27373"/>
                  <a:pt x="681369" y="26862"/>
                </a:cubicBezTo>
                <a:cubicBezTo>
                  <a:pt x="681369" y="26356"/>
                  <a:pt x="681852" y="25850"/>
                  <a:pt x="681852" y="25850"/>
                </a:cubicBezTo>
                <a:cubicBezTo>
                  <a:pt x="681852" y="25344"/>
                  <a:pt x="680886" y="25344"/>
                  <a:pt x="680886" y="24838"/>
                </a:cubicBezTo>
                <a:cubicBezTo>
                  <a:pt x="680886" y="25344"/>
                  <a:pt x="680404" y="25850"/>
                  <a:pt x="679921" y="25850"/>
                </a:cubicBezTo>
                <a:cubicBezTo>
                  <a:pt x="679921" y="26356"/>
                  <a:pt x="679438" y="26862"/>
                  <a:pt x="679438" y="27373"/>
                </a:cubicBezTo>
                <a:cubicBezTo>
                  <a:pt x="678955" y="27373"/>
                  <a:pt x="678472" y="27879"/>
                  <a:pt x="678472" y="28385"/>
                </a:cubicBezTo>
                <a:cubicBezTo>
                  <a:pt x="678472" y="28385"/>
                  <a:pt x="679438" y="28891"/>
                  <a:pt x="679438" y="29398"/>
                </a:cubicBezTo>
                <a:cubicBezTo>
                  <a:pt x="679438" y="29398"/>
                  <a:pt x="678472" y="29908"/>
                  <a:pt x="678955" y="30414"/>
                </a:cubicBezTo>
                <a:lnTo>
                  <a:pt x="679921" y="30920"/>
                </a:lnTo>
                <a:cubicBezTo>
                  <a:pt x="679921" y="31427"/>
                  <a:pt x="678955" y="31933"/>
                  <a:pt x="678955" y="32439"/>
                </a:cubicBezTo>
                <a:lnTo>
                  <a:pt x="679921" y="32949"/>
                </a:lnTo>
                <a:cubicBezTo>
                  <a:pt x="679921" y="33456"/>
                  <a:pt x="679438" y="34468"/>
                  <a:pt x="679438" y="34468"/>
                </a:cubicBezTo>
                <a:cubicBezTo>
                  <a:pt x="678955" y="34468"/>
                  <a:pt x="678472" y="33456"/>
                  <a:pt x="677989" y="33456"/>
                </a:cubicBezTo>
                <a:cubicBezTo>
                  <a:pt x="677989" y="33456"/>
                  <a:pt x="677506" y="32439"/>
                  <a:pt x="677024" y="32439"/>
                </a:cubicBezTo>
                <a:cubicBezTo>
                  <a:pt x="677024" y="32439"/>
                  <a:pt x="676541" y="33962"/>
                  <a:pt x="676058" y="33456"/>
                </a:cubicBezTo>
                <a:cubicBezTo>
                  <a:pt x="676058" y="33456"/>
                  <a:pt x="675575" y="32949"/>
                  <a:pt x="675092" y="32949"/>
                </a:cubicBezTo>
                <a:cubicBezTo>
                  <a:pt x="674609" y="32439"/>
                  <a:pt x="674609" y="32439"/>
                  <a:pt x="674126" y="31933"/>
                </a:cubicBezTo>
                <a:cubicBezTo>
                  <a:pt x="673644" y="31933"/>
                  <a:pt x="673161" y="31427"/>
                  <a:pt x="673161" y="30920"/>
                </a:cubicBezTo>
                <a:cubicBezTo>
                  <a:pt x="672678" y="30920"/>
                  <a:pt x="672195" y="30414"/>
                  <a:pt x="671712" y="30414"/>
                </a:cubicBezTo>
                <a:lnTo>
                  <a:pt x="671229" y="31427"/>
                </a:lnTo>
                <a:cubicBezTo>
                  <a:pt x="670746" y="31427"/>
                  <a:pt x="670264" y="30414"/>
                  <a:pt x="670264" y="30414"/>
                </a:cubicBezTo>
                <a:cubicBezTo>
                  <a:pt x="669781" y="30414"/>
                  <a:pt x="669298" y="31427"/>
                  <a:pt x="669298" y="31427"/>
                </a:cubicBezTo>
                <a:cubicBezTo>
                  <a:pt x="669298" y="31933"/>
                  <a:pt x="670264" y="32439"/>
                  <a:pt x="670264" y="32439"/>
                </a:cubicBezTo>
                <a:cubicBezTo>
                  <a:pt x="670264" y="32949"/>
                  <a:pt x="669781" y="33456"/>
                  <a:pt x="669298" y="33456"/>
                </a:cubicBezTo>
                <a:cubicBezTo>
                  <a:pt x="669298" y="33962"/>
                  <a:pt x="668815" y="34468"/>
                  <a:pt x="668815" y="34974"/>
                </a:cubicBezTo>
                <a:cubicBezTo>
                  <a:pt x="667849" y="33962"/>
                  <a:pt x="667366" y="33456"/>
                  <a:pt x="666401" y="32949"/>
                </a:cubicBezTo>
                <a:cubicBezTo>
                  <a:pt x="666884" y="32439"/>
                  <a:pt x="666884" y="32439"/>
                  <a:pt x="667366" y="31933"/>
                </a:cubicBezTo>
                <a:lnTo>
                  <a:pt x="668332" y="30920"/>
                </a:lnTo>
                <a:cubicBezTo>
                  <a:pt x="668332" y="30414"/>
                  <a:pt x="667366" y="29908"/>
                  <a:pt x="666884" y="29908"/>
                </a:cubicBezTo>
                <a:cubicBezTo>
                  <a:pt x="666884" y="29908"/>
                  <a:pt x="665918" y="29398"/>
                  <a:pt x="665918" y="28891"/>
                </a:cubicBezTo>
                <a:cubicBezTo>
                  <a:pt x="665918" y="28891"/>
                  <a:pt x="666884" y="28385"/>
                  <a:pt x="666884" y="27879"/>
                </a:cubicBezTo>
                <a:cubicBezTo>
                  <a:pt x="666884" y="27879"/>
                  <a:pt x="665918" y="27373"/>
                  <a:pt x="665918" y="26862"/>
                </a:cubicBezTo>
                <a:cubicBezTo>
                  <a:pt x="665918" y="26862"/>
                  <a:pt x="666401" y="26356"/>
                  <a:pt x="666401" y="25850"/>
                </a:cubicBezTo>
                <a:cubicBezTo>
                  <a:pt x="666884" y="25850"/>
                  <a:pt x="667366" y="24838"/>
                  <a:pt x="667366" y="24838"/>
                </a:cubicBezTo>
                <a:cubicBezTo>
                  <a:pt x="667366" y="24331"/>
                  <a:pt x="666401" y="24331"/>
                  <a:pt x="666401" y="23825"/>
                </a:cubicBezTo>
                <a:cubicBezTo>
                  <a:pt x="665918" y="24838"/>
                  <a:pt x="665435" y="25344"/>
                  <a:pt x="664469" y="26356"/>
                </a:cubicBezTo>
                <a:lnTo>
                  <a:pt x="663987" y="27373"/>
                </a:lnTo>
                <a:cubicBezTo>
                  <a:pt x="663987" y="27373"/>
                  <a:pt x="664952" y="27879"/>
                  <a:pt x="664952" y="28385"/>
                </a:cubicBezTo>
                <a:lnTo>
                  <a:pt x="665918" y="28891"/>
                </a:lnTo>
                <a:cubicBezTo>
                  <a:pt x="665918" y="29398"/>
                  <a:pt x="665435" y="29908"/>
                  <a:pt x="664952" y="30414"/>
                </a:cubicBezTo>
                <a:cubicBezTo>
                  <a:pt x="664952" y="30414"/>
                  <a:pt x="664469" y="30920"/>
                  <a:pt x="664469" y="31427"/>
                </a:cubicBezTo>
                <a:cubicBezTo>
                  <a:pt x="663504" y="30920"/>
                  <a:pt x="663021" y="30414"/>
                  <a:pt x="662055" y="29398"/>
                </a:cubicBezTo>
                <a:cubicBezTo>
                  <a:pt x="662055" y="29908"/>
                  <a:pt x="661572" y="30414"/>
                  <a:pt x="661572" y="30920"/>
                </a:cubicBezTo>
                <a:cubicBezTo>
                  <a:pt x="661089" y="30920"/>
                  <a:pt x="661089" y="31427"/>
                  <a:pt x="660607" y="31933"/>
                </a:cubicBezTo>
                <a:cubicBezTo>
                  <a:pt x="660124" y="31933"/>
                  <a:pt x="660124" y="32949"/>
                  <a:pt x="659641" y="32949"/>
                </a:cubicBezTo>
                <a:lnTo>
                  <a:pt x="658675" y="31933"/>
                </a:lnTo>
                <a:lnTo>
                  <a:pt x="659641" y="30920"/>
                </a:lnTo>
                <a:cubicBezTo>
                  <a:pt x="659641" y="30920"/>
                  <a:pt x="658192" y="30414"/>
                  <a:pt x="658192" y="29908"/>
                </a:cubicBezTo>
                <a:cubicBezTo>
                  <a:pt x="658192" y="29908"/>
                  <a:pt x="659158" y="29398"/>
                  <a:pt x="659158" y="28891"/>
                </a:cubicBezTo>
                <a:cubicBezTo>
                  <a:pt x="658675" y="28891"/>
                  <a:pt x="658675" y="28385"/>
                  <a:pt x="658192" y="27879"/>
                </a:cubicBezTo>
                <a:cubicBezTo>
                  <a:pt x="657709" y="27879"/>
                  <a:pt x="657227" y="27373"/>
                  <a:pt x="657227" y="27373"/>
                </a:cubicBezTo>
                <a:cubicBezTo>
                  <a:pt x="656744" y="27373"/>
                  <a:pt x="656261" y="28385"/>
                  <a:pt x="656261" y="28385"/>
                </a:cubicBezTo>
                <a:cubicBezTo>
                  <a:pt x="655778" y="28891"/>
                  <a:pt x="655778" y="29398"/>
                  <a:pt x="655295" y="29398"/>
                </a:cubicBezTo>
                <a:cubicBezTo>
                  <a:pt x="655295" y="29908"/>
                  <a:pt x="654812" y="30414"/>
                  <a:pt x="654812" y="30414"/>
                </a:cubicBezTo>
                <a:cubicBezTo>
                  <a:pt x="654329" y="30920"/>
                  <a:pt x="653847" y="31933"/>
                  <a:pt x="653847" y="31933"/>
                </a:cubicBezTo>
                <a:cubicBezTo>
                  <a:pt x="653364" y="31933"/>
                  <a:pt x="652881" y="30920"/>
                  <a:pt x="652881" y="30920"/>
                </a:cubicBezTo>
                <a:cubicBezTo>
                  <a:pt x="652398" y="30920"/>
                  <a:pt x="651915" y="30414"/>
                  <a:pt x="651432" y="29908"/>
                </a:cubicBezTo>
                <a:lnTo>
                  <a:pt x="652398" y="28891"/>
                </a:lnTo>
                <a:lnTo>
                  <a:pt x="651432" y="27879"/>
                </a:lnTo>
                <a:cubicBezTo>
                  <a:pt x="651432" y="28385"/>
                  <a:pt x="650467" y="28891"/>
                  <a:pt x="650467" y="29398"/>
                </a:cubicBezTo>
                <a:lnTo>
                  <a:pt x="651432" y="29908"/>
                </a:lnTo>
                <a:cubicBezTo>
                  <a:pt x="651432" y="30414"/>
                  <a:pt x="650949" y="30920"/>
                  <a:pt x="650949" y="31427"/>
                </a:cubicBezTo>
                <a:cubicBezTo>
                  <a:pt x="650467" y="31427"/>
                  <a:pt x="649984" y="31933"/>
                  <a:pt x="649984" y="32439"/>
                </a:cubicBezTo>
                <a:cubicBezTo>
                  <a:pt x="649984" y="32439"/>
                  <a:pt x="649018" y="32949"/>
                  <a:pt x="649018" y="33456"/>
                </a:cubicBezTo>
                <a:cubicBezTo>
                  <a:pt x="649018" y="33456"/>
                  <a:pt x="650467" y="33962"/>
                  <a:pt x="649984" y="34468"/>
                </a:cubicBezTo>
                <a:cubicBezTo>
                  <a:pt x="649984" y="34468"/>
                  <a:pt x="649501" y="34974"/>
                  <a:pt x="649501" y="35480"/>
                </a:cubicBezTo>
                <a:cubicBezTo>
                  <a:pt x="649018" y="35987"/>
                  <a:pt x="649018" y="36497"/>
                  <a:pt x="648535" y="36497"/>
                </a:cubicBezTo>
                <a:lnTo>
                  <a:pt x="647569" y="35480"/>
                </a:lnTo>
                <a:cubicBezTo>
                  <a:pt x="647087" y="35987"/>
                  <a:pt x="647087" y="36497"/>
                  <a:pt x="646604" y="37003"/>
                </a:cubicBezTo>
                <a:cubicBezTo>
                  <a:pt x="646121" y="36497"/>
                  <a:pt x="646121" y="36497"/>
                  <a:pt x="645638" y="35987"/>
                </a:cubicBezTo>
                <a:cubicBezTo>
                  <a:pt x="645155" y="35480"/>
                  <a:pt x="644672" y="35480"/>
                  <a:pt x="644672" y="34974"/>
                </a:cubicBezTo>
                <a:cubicBezTo>
                  <a:pt x="644189" y="34974"/>
                  <a:pt x="643706" y="34468"/>
                  <a:pt x="643224" y="34468"/>
                </a:cubicBezTo>
                <a:cubicBezTo>
                  <a:pt x="643224" y="33962"/>
                  <a:pt x="644189" y="33456"/>
                  <a:pt x="644189" y="32949"/>
                </a:cubicBezTo>
                <a:lnTo>
                  <a:pt x="643224" y="32439"/>
                </a:lnTo>
                <a:cubicBezTo>
                  <a:pt x="643224" y="31933"/>
                  <a:pt x="642258" y="31427"/>
                  <a:pt x="642258" y="31427"/>
                </a:cubicBezTo>
                <a:cubicBezTo>
                  <a:pt x="642258" y="31427"/>
                  <a:pt x="643224" y="30414"/>
                  <a:pt x="642741" y="30414"/>
                </a:cubicBezTo>
                <a:cubicBezTo>
                  <a:pt x="642741" y="29908"/>
                  <a:pt x="642258" y="29398"/>
                  <a:pt x="641775" y="29398"/>
                </a:cubicBezTo>
                <a:cubicBezTo>
                  <a:pt x="641775" y="29398"/>
                  <a:pt x="641292" y="30414"/>
                  <a:pt x="640809" y="30414"/>
                </a:cubicBezTo>
                <a:cubicBezTo>
                  <a:pt x="640809" y="30414"/>
                  <a:pt x="640326" y="29908"/>
                  <a:pt x="639844" y="29908"/>
                </a:cubicBezTo>
                <a:lnTo>
                  <a:pt x="638878" y="28891"/>
                </a:lnTo>
                <a:cubicBezTo>
                  <a:pt x="638395" y="28891"/>
                  <a:pt x="638395" y="29398"/>
                  <a:pt x="637912" y="29908"/>
                </a:cubicBezTo>
                <a:cubicBezTo>
                  <a:pt x="637912" y="30414"/>
                  <a:pt x="637429" y="30920"/>
                  <a:pt x="637429" y="30920"/>
                </a:cubicBezTo>
                <a:cubicBezTo>
                  <a:pt x="636946" y="31427"/>
                  <a:pt x="636463" y="31933"/>
                  <a:pt x="636463" y="32439"/>
                </a:cubicBezTo>
                <a:cubicBezTo>
                  <a:pt x="635981" y="32439"/>
                  <a:pt x="635981" y="32949"/>
                  <a:pt x="635498" y="33456"/>
                </a:cubicBezTo>
                <a:lnTo>
                  <a:pt x="634532" y="32439"/>
                </a:lnTo>
                <a:cubicBezTo>
                  <a:pt x="634049" y="32439"/>
                  <a:pt x="634049" y="33456"/>
                  <a:pt x="633566" y="33456"/>
                </a:cubicBezTo>
                <a:cubicBezTo>
                  <a:pt x="633566" y="33456"/>
                  <a:pt x="632600" y="32439"/>
                  <a:pt x="632600" y="32949"/>
                </a:cubicBezTo>
                <a:cubicBezTo>
                  <a:pt x="632118" y="32949"/>
                  <a:pt x="632118" y="33456"/>
                  <a:pt x="631635" y="33962"/>
                </a:cubicBezTo>
                <a:lnTo>
                  <a:pt x="631152" y="34974"/>
                </a:lnTo>
                <a:cubicBezTo>
                  <a:pt x="630669" y="34974"/>
                  <a:pt x="630186" y="34468"/>
                  <a:pt x="629703" y="33962"/>
                </a:cubicBezTo>
                <a:cubicBezTo>
                  <a:pt x="629703" y="33962"/>
                  <a:pt x="629221" y="33456"/>
                  <a:pt x="628738" y="33456"/>
                </a:cubicBezTo>
                <a:cubicBezTo>
                  <a:pt x="629221" y="33456"/>
                  <a:pt x="629703" y="32439"/>
                  <a:pt x="629703" y="31933"/>
                </a:cubicBezTo>
                <a:cubicBezTo>
                  <a:pt x="629703" y="31933"/>
                  <a:pt x="630186" y="31427"/>
                  <a:pt x="630669" y="30920"/>
                </a:cubicBezTo>
                <a:cubicBezTo>
                  <a:pt x="630669" y="30414"/>
                  <a:pt x="631152" y="30414"/>
                  <a:pt x="631152" y="29908"/>
                </a:cubicBezTo>
                <a:cubicBezTo>
                  <a:pt x="631635" y="29398"/>
                  <a:pt x="631635" y="28891"/>
                  <a:pt x="632118" y="28891"/>
                </a:cubicBezTo>
                <a:cubicBezTo>
                  <a:pt x="631152" y="28385"/>
                  <a:pt x="630669" y="27373"/>
                  <a:pt x="629703" y="26862"/>
                </a:cubicBezTo>
                <a:cubicBezTo>
                  <a:pt x="629703" y="27373"/>
                  <a:pt x="629221" y="27879"/>
                  <a:pt x="629221" y="28385"/>
                </a:cubicBezTo>
                <a:lnTo>
                  <a:pt x="628255" y="29398"/>
                </a:lnTo>
                <a:cubicBezTo>
                  <a:pt x="627772" y="29398"/>
                  <a:pt x="627289" y="28385"/>
                  <a:pt x="627289" y="28385"/>
                </a:cubicBezTo>
                <a:cubicBezTo>
                  <a:pt x="626806" y="28385"/>
                  <a:pt x="626806" y="29398"/>
                  <a:pt x="626323" y="29398"/>
                </a:cubicBezTo>
                <a:cubicBezTo>
                  <a:pt x="626323" y="29398"/>
                  <a:pt x="625358" y="28385"/>
                  <a:pt x="625358" y="28891"/>
                </a:cubicBezTo>
                <a:cubicBezTo>
                  <a:pt x="624875" y="28891"/>
                  <a:pt x="624875" y="29398"/>
                  <a:pt x="624392" y="29908"/>
                </a:cubicBezTo>
                <a:cubicBezTo>
                  <a:pt x="624392" y="30414"/>
                  <a:pt x="623909" y="30414"/>
                  <a:pt x="623426" y="30920"/>
                </a:cubicBezTo>
                <a:cubicBezTo>
                  <a:pt x="623426" y="31427"/>
                  <a:pt x="622943" y="31933"/>
                  <a:pt x="622943" y="31933"/>
                </a:cubicBezTo>
                <a:cubicBezTo>
                  <a:pt x="622460" y="32439"/>
                  <a:pt x="622460" y="32949"/>
                  <a:pt x="621977" y="33456"/>
                </a:cubicBezTo>
                <a:lnTo>
                  <a:pt x="621012" y="32439"/>
                </a:lnTo>
                <a:cubicBezTo>
                  <a:pt x="620529" y="32439"/>
                  <a:pt x="620529" y="33456"/>
                  <a:pt x="620046" y="33456"/>
                </a:cubicBezTo>
                <a:cubicBezTo>
                  <a:pt x="619563" y="32949"/>
                  <a:pt x="619563" y="32949"/>
                  <a:pt x="619080" y="32439"/>
                </a:cubicBezTo>
                <a:lnTo>
                  <a:pt x="618115" y="31933"/>
                </a:lnTo>
                <a:cubicBezTo>
                  <a:pt x="618115" y="31427"/>
                  <a:pt x="619080" y="30920"/>
                  <a:pt x="618597" y="30414"/>
                </a:cubicBezTo>
                <a:cubicBezTo>
                  <a:pt x="618597" y="30414"/>
                  <a:pt x="618115" y="29908"/>
                  <a:pt x="617632" y="29908"/>
                </a:cubicBezTo>
                <a:cubicBezTo>
                  <a:pt x="617149" y="29398"/>
                  <a:pt x="617149" y="29398"/>
                  <a:pt x="616666" y="28891"/>
                </a:cubicBezTo>
                <a:cubicBezTo>
                  <a:pt x="616183" y="28891"/>
                  <a:pt x="616183" y="29908"/>
                  <a:pt x="615700" y="29908"/>
                </a:cubicBezTo>
                <a:cubicBezTo>
                  <a:pt x="615700" y="29908"/>
                  <a:pt x="614735" y="28891"/>
                  <a:pt x="614735" y="29398"/>
                </a:cubicBezTo>
                <a:lnTo>
                  <a:pt x="613769" y="30414"/>
                </a:lnTo>
                <a:cubicBezTo>
                  <a:pt x="613769" y="30414"/>
                  <a:pt x="614735" y="31427"/>
                  <a:pt x="615217" y="30920"/>
                </a:cubicBezTo>
                <a:lnTo>
                  <a:pt x="615700" y="29908"/>
                </a:lnTo>
                <a:cubicBezTo>
                  <a:pt x="616183" y="30414"/>
                  <a:pt x="616666" y="30920"/>
                  <a:pt x="616666" y="30920"/>
                </a:cubicBezTo>
                <a:lnTo>
                  <a:pt x="616183" y="31933"/>
                </a:lnTo>
                <a:cubicBezTo>
                  <a:pt x="615700" y="32439"/>
                  <a:pt x="615700" y="32949"/>
                  <a:pt x="615217" y="32949"/>
                </a:cubicBezTo>
                <a:cubicBezTo>
                  <a:pt x="615217" y="33456"/>
                  <a:pt x="614735" y="34468"/>
                  <a:pt x="614252" y="34468"/>
                </a:cubicBezTo>
                <a:cubicBezTo>
                  <a:pt x="614252" y="34468"/>
                  <a:pt x="613769" y="33456"/>
                  <a:pt x="613286" y="33456"/>
                </a:cubicBezTo>
                <a:lnTo>
                  <a:pt x="614252" y="32439"/>
                </a:lnTo>
                <a:cubicBezTo>
                  <a:pt x="614252" y="31933"/>
                  <a:pt x="613286" y="31427"/>
                  <a:pt x="613286" y="31427"/>
                </a:cubicBezTo>
                <a:cubicBezTo>
                  <a:pt x="612803" y="30920"/>
                  <a:pt x="612320" y="30920"/>
                  <a:pt x="611837" y="30414"/>
                </a:cubicBezTo>
                <a:cubicBezTo>
                  <a:pt x="611837" y="30920"/>
                  <a:pt x="611355" y="31427"/>
                  <a:pt x="611355" y="31933"/>
                </a:cubicBezTo>
                <a:cubicBezTo>
                  <a:pt x="610872" y="31933"/>
                  <a:pt x="610389" y="32439"/>
                  <a:pt x="610389" y="32949"/>
                </a:cubicBezTo>
                <a:lnTo>
                  <a:pt x="611355" y="33456"/>
                </a:lnTo>
                <a:cubicBezTo>
                  <a:pt x="611355" y="33962"/>
                  <a:pt x="610872" y="34468"/>
                  <a:pt x="610389" y="34974"/>
                </a:cubicBezTo>
                <a:cubicBezTo>
                  <a:pt x="610389" y="34974"/>
                  <a:pt x="609906" y="35480"/>
                  <a:pt x="609906" y="35987"/>
                </a:cubicBezTo>
                <a:cubicBezTo>
                  <a:pt x="609906" y="36497"/>
                  <a:pt x="608940" y="37003"/>
                  <a:pt x="608940" y="37003"/>
                </a:cubicBezTo>
                <a:cubicBezTo>
                  <a:pt x="608940" y="36497"/>
                  <a:pt x="607975" y="36497"/>
                  <a:pt x="607975" y="35987"/>
                </a:cubicBezTo>
                <a:cubicBezTo>
                  <a:pt x="607975" y="35987"/>
                  <a:pt x="608940" y="35480"/>
                  <a:pt x="608940" y="34974"/>
                </a:cubicBezTo>
                <a:cubicBezTo>
                  <a:pt x="608457" y="34974"/>
                  <a:pt x="607492" y="34468"/>
                  <a:pt x="607492" y="34468"/>
                </a:cubicBezTo>
                <a:cubicBezTo>
                  <a:pt x="607492" y="33962"/>
                  <a:pt x="608457" y="33456"/>
                  <a:pt x="608457" y="32949"/>
                </a:cubicBezTo>
                <a:cubicBezTo>
                  <a:pt x="608940" y="32949"/>
                  <a:pt x="608940" y="32439"/>
                  <a:pt x="609423" y="31933"/>
                </a:cubicBezTo>
                <a:lnTo>
                  <a:pt x="609906" y="30920"/>
                </a:lnTo>
                <a:lnTo>
                  <a:pt x="608940" y="29908"/>
                </a:lnTo>
                <a:cubicBezTo>
                  <a:pt x="608940" y="29908"/>
                  <a:pt x="608457" y="30920"/>
                  <a:pt x="607975" y="30920"/>
                </a:cubicBezTo>
                <a:cubicBezTo>
                  <a:pt x="607975" y="30920"/>
                  <a:pt x="607492" y="30414"/>
                  <a:pt x="607009" y="30414"/>
                </a:cubicBezTo>
                <a:cubicBezTo>
                  <a:pt x="607009" y="29908"/>
                  <a:pt x="606526" y="29908"/>
                  <a:pt x="606043" y="29398"/>
                </a:cubicBezTo>
                <a:lnTo>
                  <a:pt x="607009" y="28385"/>
                </a:lnTo>
                <a:cubicBezTo>
                  <a:pt x="607009" y="27879"/>
                  <a:pt x="605560" y="27879"/>
                  <a:pt x="605560" y="27373"/>
                </a:cubicBezTo>
                <a:cubicBezTo>
                  <a:pt x="606043" y="26862"/>
                  <a:pt x="606526" y="26862"/>
                  <a:pt x="606526" y="26356"/>
                </a:cubicBezTo>
                <a:cubicBezTo>
                  <a:pt x="606526" y="25850"/>
                  <a:pt x="605560" y="25850"/>
                  <a:pt x="605560" y="25344"/>
                </a:cubicBezTo>
                <a:cubicBezTo>
                  <a:pt x="605560" y="25344"/>
                  <a:pt x="606043" y="24331"/>
                  <a:pt x="606526" y="24331"/>
                </a:cubicBezTo>
                <a:lnTo>
                  <a:pt x="607009" y="23315"/>
                </a:lnTo>
                <a:cubicBezTo>
                  <a:pt x="607009" y="22809"/>
                  <a:pt x="606043" y="22809"/>
                  <a:pt x="606043" y="22302"/>
                </a:cubicBezTo>
                <a:cubicBezTo>
                  <a:pt x="606043" y="22809"/>
                  <a:pt x="605560" y="22809"/>
                  <a:pt x="605077" y="23315"/>
                </a:cubicBezTo>
                <a:cubicBezTo>
                  <a:pt x="605077" y="23825"/>
                  <a:pt x="604594" y="24331"/>
                  <a:pt x="604594" y="24331"/>
                </a:cubicBezTo>
                <a:cubicBezTo>
                  <a:pt x="604594" y="24838"/>
                  <a:pt x="603629" y="25344"/>
                  <a:pt x="603629" y="25850"/>
                </a:cubicBezTo>
                <a:lnTo>
                  <a:pt x="604594" y="26356"/>
                </a:lnTo>
                <a:cubicBezTo>
                  <a:pt x="604594" y="26862"/>
                  <a:pt x="604112" y="27373"/>
                  <a:pt x="604112" y="27879"/>
                </a:cubicBezTo>
                <a:cubicBezTo>
                  <a:pt x="603629" y="27879"/>
                  <a:pt x="603146" y="28891"/>
                  <a:pt x="603146" y="28891"/>
                </a:cubicBezTo>
                <a:lnTo>
                  <a:pt x="602180" y="27879"/>
                </a:lnTo>
                <a:cubicBezTo>
                  <a:pt x="601697" y="28385"/>
                  <a:pt x="601215" y="28891"/>
                  <a:pt x="601215" y="28891"/>
                </a:cubicBezTo>
                <a:cubicBezTo>
                  <a:pt x="601215" y="29398"/>
                  <a:pt x="602180" y="29398"/>
                  <a:pt x="602180" y="29908"/>
                </a:cubicBezTo>
                <a:cubicBezTo>
                  <a:pt x="602180" y="30414"/>
                  <a:pt x="601215" y="30920"/>
                  <a:pt x="601215" y="30920"/>
                </a:cubicBezTo>
                <a:cubicBezTo>
                  <a:pt x="601697" y="31427"/>
                  <a:pt x="602663" y="31427"/>
                  <a:pt x="602663" y="31933"/>
                </a:cubicBezTo>
                <a:lnTo>
                  <a:pt x="601697" y="32949"/>
                </a:lnTo>
                <a:lnTo>
                  <a:pt x="600732" y="33962"/>
                </a:lnTo>
                <a:cubicBezTo>
                  <a:pt x="600732" y="34468"/>
                  <a:pt x="601697" y="34468"/>
                  <a:pt x="601697" y="34974"/>
                </a:cubicBezTo>
                <a:cubicBezTo>
                  <a:pt x="601215" y="35987"/>
                  <a:pt x="600732" y="36497"/>
                  <a:pt x="600249" y="37509"/>
                </a:cubicBezTo>
                <a:cubicBezTo>
                  <a:pt x="599766" y="36497"/>
                  <a:pt x="598800" y="35987"/>
                  <a:pt x="598317" y="35480"/>
                </a:cubicBezTo>
                <a:cubicBezTo>
                  <a:pt x="598317" y="34974"/>
                  <a:pt x="598800" y="34974"/>
                  <a:pt x="598800" y="34468"/>
                </a:cubicBezTo>
                <a:cubicBezTo>
                  <a:pt x="598800" y="33962"/>
                  <a:pt x="597834" y="33962"/>
                  <a:pt x="597834" y="33456"/>
                </a:cubicBezTo>
                <a:lnTo>
                  <a:pt x="598800" y="32439"/>
                </a:lnTo>
                <a:cubicBezTo>
                  <a:pt x="598800" y="31933"/>
                  <a:pt x="597834" y="31933"/>
                  <a:pt x="597834" y="31427"/>
                </a:cubicBezTo>
                <a:cubicBezTo>
                  <a:pt x="597352" y="31427"/>
                  <a:pt x="596869" y="30920"/>
                  <a:pt x="596386" y="30920"/>
                </a:cubicBezTo>
                <a:cubicBezTo>
                  <a:pt x="596386" y="30414"/>
                  <a:pt x="595420" y="29908"/>
                  <a:pt x="595420" y="29908"/>
                </a:cubicBezTo>
                <a:lnTo>
                  <a:pt x="596386" y="28891"/>
                </a:lnTo>
                <a:cubicBezTo>
                  <a:pt x="596386" y="28385"/>
                  <a:pt x="597352" y="27879"/>
                  <a:pt x="597352" y="27373"/>
                </a:cubicBezTo>
                <a:cubicBezTo>
                  <a:pt x="596869" y="27373"/>
                  <a:pt x="596386" y="26862"/>
                  <a:pt x="595903" y="26862"/>
                </a:cubicBezTo>
                <a:cubicBezTo>
                  <a:pt x="595903" y="26862"/>
                  <a:pt x="595420" y="27373"/>
                  <a:pt x="595420" y="27879"/>
                </a:cubicBezTo>
                <a:cubicBezTo>
                  <a:pt x="594937" y="27879"/>
                  <a:pt x="594455" y="28891"/>
                  <a:pt x="594455" y="28891"/>
                </a:cubicBezTo>
                <a:cubicBezTo>
                  <a:pt x="594455" y="29398"/>
                  <a:pt x="595420" y="29398"/>
                  <a:pt x="595420" y="29908"/>
                </a:cubicBezTo>
                <a:cubicBezTo>
                  <a:pt x="595420" y="30414"/>
                  <a:pt x="594455" y="30414"/>
                  <a:pt x="594455" y="30920"/>
                </a:cubicBezTo>
                <a:lnTo>
                  <a:pt x="593489" y="29908"/>
                </a:lnTo>
                <a:cubicBezTo>
                  <a:pt x="593489" y="29908"/>
                  <a:pt x="593006" y="30920"/>
                  <a:pt x="592523" y="31427"/>
                </a:cubicBezTo>
                <a:lnTo>
                  <a:pt x="592040" y="32439"/>
                </a:lnTo>
                <a:lnTo>
                  <a:pt x="591075" y="31427"/>
                </a:lnTo>
                <a:cubicBezTo>
                  <a:pt x="590592" y="31427"/>
                  <a:pt x="591558" y="30414"/>
                  <a:pt x="591558" y="30414"/>
                </a:cubicBezTo>
                <a:cubicBezTo>
                  <a:pt x="591558" y="29908"/>
                  <a:pt x="590592" y="29908"/>
                  <a:pt x="590592" y="29398"/>
                </a:cubicBezTo>
                <a:cubicBezTo>
                  <a:pt x="590592" y="29398"/>
                  <a:pt x="591558" y="28891"/>
                  <a:pt x="591558" y="28385"/>
                </a:cubicBezTo>
                <a:cubicBezTo>
                  <a:pt x="591558" y="28385"/>
                  <a:pt x="590592" y="27879"/>
                  <a:pt x="590109" y="27373"/>
                </a:cubicBezTo>
                <a:cubicBezTo>
                  <a:pt x="590109" y="27373"/>
                  <a:pt x="589626" y="26862"/>
                  <a:pt x="589143" y="26862"/>
                </a:cubicBezTo>
                <a:cubicBezTo>
                  <a:pt x="588660" y="27373"/>
                  <a:pt x="588178" y="28385"/>
                  <a:pt x="587695" y="28891"/>
                </a:cubicBezTo>
                <a:cubicBezTo>
                  <a:pt x="587212" y="29398"/>
                  <a:pt x="587212" y="29908"/>
                  <a:pt x="586729" y="29908"/>
                </a:cubicBezTo>
                <a:cubicBezTo>
                  <a:pt x="586246" y="30920"/>
                  <a:pt x="585763" y="31427"/>
                  <a:pt x="585280" y="32439"/>
                </a:cubicBezTo>
                <a:cubicBezTo>
                  <a:pt x="584798" y="32949"/>
                  <a:pt x="584798" y="32949"/>
                  <a:pt x="584315" y="33456"/>
                </a:cubicBezTo>
                <a:cubicBezTo>
                  <a:pt x="583832" y="32949"/>
                  <a:pt x="582866" y="32439"/>
                  <a:pt x="582383" y="31933"/>
                </a:cubicBezTo>
                <a:cubicBezTo>
                  <a:pt x="582383" y="31427"/>
                  <a:pt x="582866" y="30920"/>
                  <a:pt x="582866" y="30414"/>
                </a:cubicBezTo>
                <a:lnTo>
                  <a:pt x="583832" y="29398"/>
                </a:lnTo>
                <a:cubicBezTo>
                  <a:pt x="583832" y="29398"/>
                  <a:pt x="582866" y="28891"/>
                  <a:pt x="582866" y="28385"/>
                </a:cubicBezTo>
                <a:cubicBezTo>
                  <a:pt x="582383" y="28385"/>
                  <a:pt x="581900" y="27879"/>
                  <a:pt x="581418" y="27879"/>
                </a:cubicBezTo>
                <a:lnTo>
                  <a:pt x="580935" y="28891"/>
                </a:lnTo>
                <a:lnTo>
                  <a:pt x="579969" y="27879"/>
                </a:lnTo>
                <a:cubicBezTo>
                  <a:pt x="579486" y="28385"/>
                  <a:pt x="579003" y="28891"/>
                  <a:pt x="579003" y="28891"/>
                </a:cubicBezTo>
                <a:cubicBezTo>
                  <a:pt x="579003" y="29398"/>
                  <a:pt x="579969" y="29908"/>
                  <a:pt x="579969" y="29908"/>
                </a:cubicBezTo>
                <a:cubicBezTo>
                  <a:pt x="579969" y="30414"/>
                  <a:pt x="579003" y="30920"/>
                  <a:pt x="579003" y="30920"/>
                </a:cubicBezTo>
                <a:cubicBezTo>
                  <a:pt x="579003" y="31427"/>
                  <a:pt x="580452" y="31933"/>
                  <a:pt x="580452" y="31933"/>
                </a:cubicBezTo>
                <a:lnTo>
                  <a:pt x="579486" y="32949"/>
                </a:lnTo>
                <a:cubicBezTo>
                  <a:pt x="579003" y="33456"/>
                  <a:pt x="579003" y="33962"/>
                  <a:pt x="578520" y="34468"/>
                </a:cubicBezTo>
                <a:cubicBezTo>
                  <a:pt x="578520" y="33962"/>
                  <a:pt x="577555" y="33456"/>
                  <a:pt x="577555" y="33456"/>
                </a:cubicBezTo>
                <a:cubicBezTo>
                  <a:pt x="577555" y="32949"/>
                  <a:pt x="578520" y="32439"/>
                  <a:pt x="578520" y="32439"/>
                </a:cubicBezTo>
                <a:cubicBezTo>
                  <a:pt x="578038" y="31933"/>
                  <a:pt x="577555" y="31933"/>
                  <a:pt x="577072" y="31427"/>
                </a:cubicBezTo>
                <a:lnTo>
                  <a:pt x="578038" y="30414"/>
                </a:lnTo>
                <a:lnTo>
                  <a:pt x="577072" y="29398"/>
                </a:lnTo>
                <a:lnTo>
                  <a:pt x="576106" y="30414"/>
                </a:lnTo>
                <a:lnTo>
                  <a:pt x="575623" y="31427"/>
                </a:lnTo>
                <a:cubicBezTo>
                  <a:pt x="575140" y="31427"/>
                  <a:pt x="574658" y="30920"/>
                  <a:pt x="574175" y="30920"/>
                </a:cubicBezTo>
                <a:cubicBezTo>
                  <a:pt x="574175" y="30414"/>
                  <a:pt x="573209" y="30414"/>
                  <a:pt x="573209" y="29908"/>
                </a:cubicBezTo>
                <a:lnTo>
                  <a:pt x="574175" y="28891"/>
                </a:lnTo>
                <a:lnTo>
                  <a:pt x="573209" y="27879"/>
                </a:lnTo>
                <a:cubicBezTo>
                  <a:pt x="572726" y="27879"/>
                  <a:pt x="572243" y="28891"/>
                  <a:pt x="572243" y="28891"/>
                </a:cubicBezTo>
                <a:cubicBezTo>
                  <a:pt x="572243" y="29398"/>
                  <a:pt x="571278" y="29908"/>
                  <a:pt x="571278" y="30414"/>
                </a:cubicBezTo>
                <a:lnTo>
                  <a:pt x="572243" y="30920"/>
                </a:lnTo>
                <a:cubicBezTo>
                  <a:pt x="572243" y="31427"/>
                  <a:pt x="571760" y="31933"/>
                  <a:pt x="571760" y="32439"/>
                </a:cubicBezTo>
                <a:cubicBezTo>
                  <a:pt x="571278" y="31933"/>
                  <a:pt x="570795" y="31427"/>
                  <a:pt x="570312" y="31427"/>
                </a:cubicBezTo>
                <a:lnTo>
                  <a:pt x="569346" y="30414"/>
                </a:lnTo>
                <a:cubicBezTo>
                  <a:pt x="569346" y="29908"/>
                  <a:pt x="570312" y="29908"/>
                  <a:pt x="570312" y="29398"/>
                </a:cubicBezTo>
                <a:cubicBezTo>
                  <a:pt x="570312" y="28891"/>
                  <a:pt x="569346" y="28891"/>
                  <a:pt x="569346" y="28385"/>
                </a:cubicBezTo>
                <a:cubicBezTo>
                  <a:pt x="569346" y="28385"/>
                  <a:pt x="569829" y="27879"/>
                  <a:pt x="569829" y="27373"/>
                </a:cubicBezTo>
                <a:cubicBezTo>
                  <a:pt x="569829" y="26862"/>
                  <a:pt x="568863" y="26862"/>
                  <a:pt x="568863" y="26356"/>
                </a:cubicBezTo>
                <a:cubicBezTo>
                  <a:pt x="568380" y="27373"/>
                  <a:pt x="567898" y="27879"/>
                  <a:pt x="567415" y="28891"/>
                </a:cubicBezTo>
                <a:cubicBezTo>
                  <a:pt x="566932" y="28891"/>
                  <a:pt x="566932" y="29398"/>
                  <a:pt x="566449" y="29908"/>
                </a:cubicBezTo>
                <a:cubicBezTo>
                  <a:pt x="565966" y="30414"/>
                  <a:pt x="565966" y="30414"/>
                  <a:pt x="565483" y="30920"/>
                </a:cubicBezTo>
                <a:lnTo>
                  <a:pt x="566932" y="31933"/>
                </a:lnTo>
                <a:lnTo>
                  <a:pt x="565966" y="32949"/>
                </a:lnTo>
                <a:cubicBezTo>
                  <a:pt x="565483" y="32949"/>
                  <a:pt x="565000" y="32439"/>
                  <a:pt x="565000" y="31933"/>
                </a:cubicBezTo>
                <a:cubicBezTo>
                  <a:pt x="565000" y="32439"/>
                  <a:pt x="564035" y="32949"/>
                  <a:pt x="564035" y="33456"/>
                </a:cubicBezTo>
                <a:cubicBezTo>
                  <a:pt x="564035" y="32949"/>
                  <a:pt x="563069" y="32949"/>
                  <a:pt x="563069" y="32439"/>
                </a:cubicBezTo>
                <a:lnTo>
                  <a:pt x="563552" y="31427"/>
                </a:lnTo>
                <a:cubicBezTo>
                  <a:pt x="564035" y="30920"/>
                  <a:pt x="564518" y="30414"/>
                  <a:pt x="564518" y="29908"/>
                </a:cubicBezTo>
                <a:lnTo>
                  <a:pt x="563552" y="29398"/>
                </a:lnTo>
                <a:cubicBezTo>
                  <a:pt x="563552" y="28891"/>
                  <a:pt x="564035" y="28385"/>
                  <a:pt x="564518" y="28385"/>
                </a:cubicBezTo>
                <a:cubicBezTo>
                  <a:pt x="564518" y="27879"/>
                  <a:pt x="565000" y="27373"/>
                  <a:pt x="565000" y="26862"/>
                </a:cubicBezTo>
                <a:lnTo>
                  <a:pt x="564035" y="26356"/>
                </a:lnTo>
                <a:cubicBezTo>
                  <a:pt x="563552" y="26356"/>
                  <a:pt x="563552" y="26862"/>
                  <a:pt x="563069" y="27373"/>
                </a:cubicBezTo>
                <a:lnTo>
                  <a:pt x="562586" y="28385"/>
                </a:lnTo>
                <a:cubicBezTo>
                  <a:pt x="562103" y="28385"/>
                  <a:pt x="561620" y="27879"/>
                  <a:pt x="561137" y="27373"/>
                </a:cubicBezTo>
                <a:cubicBezTo>
                  <a:pt x="561137" y="27373"/>
                  <a:pt x="560655" y="26862"/>
                  <a:pt x="560172" y="26862"/>
                </a:cubicBezTo>
                <a:cubicBezTo>
                  <a:pt x="560172" y="26862"/>
                  <a:pt x="559689" y="27879"/>
                  <a:pt x="559206" y="27879"/>
                </a:cubicBezTo>
                <a:cubicBezTo>
                  <a:pt x="559206" y="27879"/>
                  <a:pt x="558723" y="26862"/>
                  <a:pt x="558240" y="26862"/>
                </a:cubicBezTo>
                <a:cubicBezTo>
                  <a:pt x="558240" y="26862"/>
                  <a:pt x="557275" y="27879"/>
                  <a:pt x="557757" y="27879"/>
                </a:cubicBezTo>
                <a:cubicBezTo>
                  <a:pt x="557757" y="28385"/>
                  <a:pt x="558723" y="28891"/>
                  <a:pt x="558723" y="28891"/>
                </a:cubicBezTo>
                <a:cubicBezTo>
                  <a:pt x="558723" y="29398"/>
                  <a:pt x="557757" y="29908"/>
                  <a:pt x="557757" y="29908"/>
                </a:cubicBezTo>
                <a:cubicBezTo>
                  <a:pt x="557757" y="30414"/>
                  <a:pt x="557275" y="30920"/>
                  <a:pt x="556792" y="31427"/>
                </a:cubicBezTo>
                <a:cubicBezTo>
                  <a:pt x="556792" y="31427"/>
                  <a:pt x="556309" y="30414"/>
                  <a:pt x="555826" y="30414"/>
                </a:cubicBezTo>
                <a:cubicBezTo>
                  <a:pt x="555826" y="30414"/>
                  <a:pt x="555343" y="31427"/>
                  <a:pt x="554860" y="31427"/>
                </a:cubicBezTo>
                <a:cubicBezTo>
                  <a:pt x="554860" y="31427"/>
                  <a:pt x="554377" y="30920"/>
                  <a:pt x="553895" y="30414"/>
                </a:cubicBezTo>
                <a:cubicBezTo>
                  <a:pt x="553895" y="30920"/>
                  <a:pt x="552929" y="31933"/>
                  <a:pt x="552929" y="31933"/>
                </a:cubicBezTo>
                <a:cubicBezTo>
                  <a:pt x="552929" y="31427"/>
                  <a:pt x="551963" y="30920"/>
                  <a:pt x="551963" y="30920"/>
                </a:cubicBezTo>
                <a:lnTo>
                  <a:pt x="552929" y="29908"/>
                </a:lnTo>
                <a:cubicBezTo>
                  <a:pt x="552929" y="29398"/>
                  <a:pt x="553412" y="28891"/>
                  <a:pt x="553895" y="28385"/>
                </a:cubicBezTo>
                <a:lnTo>
                  <a:pt x="554860" y="29398"/>
                </a:lnTo>
                <a:cubicBezTo>
                  <a:pt x="554860" y="29398"/>
                  <a:pt x="555343" y="28385"/>
                  <a:pt x="555826" y="28385"/>
                </a:cubicBezTo>
                <a:cubicBezTo>
                  <a:pt x="555826" y="27879"/>
                  <a:pt x="556309" y="27373"/>
                  <a:pt x="556309" y="27373"/>
                </a:cubicBezTo>
                <a:cubicBezTo>
                  <a:pt x="556309" y="27373"/>
                  <a:pt x="555826" y="26356"/>
                  <a:pt x="555343" y="26356"/>
                </a:cubicBezTo>
                <a:cubicBezTo>
                  <a:pt x="555343" y="26356"/>
                  <a:pt x="554860" y="27373"/>
                  <a:pt x="554377" y="27373"/>
                </a:cubicBezTo>
                <a:cubicBezTo>
                  <a:pt x="554377" y="27879"/>
                  <a:pt x="553895" y="28385"/>
                  <a:pt x="553895" y="28385"/>
                </a:cubicBezTo>
                <a:cubicBezTo>
                  <a:pt x="553412" y="28891"/>
                  <a:pt x="552929" y="27879"/>
                  <a:pt x="552446" y="27879"/>
                </a:cubicBezTo>
                <a:lnTo>
                  <a:pt x="551963" y="28891"/>
                </a:lnTo>
                <a:cubicBezTo>
                  <a:pt x="551480" y="28891"/>
                  <a:pt x="550997" y="27879"/>
                  <a:pt x="550514" y="27879"/>
                </a:cubicBezTo>
                <a:cubicBezTo>
                  <a:pt x="550514" y="27879"/>
                  <a:pt x="550032" y="28891"/>
                  <a:pt x="550032" y="29398"/>
                </a:cubicBezTo>
                <a:cubicBezTo>
                  <a:pt x="549549" y="29398"/>
                  <a:pt x="549066" y="28385"/>
                  <a:pt x="549066" y="28385"/>
                </a:cubicBezTo>
                <a:cubicBezTo>
                  <a:pt x="548583" y="28385"/>
                  <a:pt x="548100" y="29398"/>
                  <a:pt x="548100" y="29398"/>
                </a:cubicBezTo>
                <a:cubicBezTo>
                  <a:pt x="547617" y="29398"/>
                  <a:pt x="547134" y="28385"/>
                  <a:pt x="547134" y="28385"/>
                </a:cubicBezTo>
                <a:cubicBezTo>
                  <a:pt x="546652" y="28385"/>
                  <a:pt x="546169" y="29908"/>
                  <a:pt x="546169" y="29908"/>
                </a:cubicBezTo>
                <a:lnTo>
                  <a:pt x="545203" y="28891"/>
                </a:lnTo>
                <a:cubicBezTo>
                  <a:pt x="544720" y="28891"/>
                  <a:pt x="544237" y="29908"/>
                  <a:pt x="544237" y="29908"/>
                </a:cubicBezTo>
                <a:cubicBezTo>
                  <a:pt x="543754" y="30414"/>
                  <a:pt x="543754" y="30920"/>
                  <a:pt x="543271" y="30920"/>
                </a:cubicBezTo>
                <a:cubicBezTo>
                  <a:pt x="543271" y="31427"/>
                  <a:pt x="542306" y="31933"/>
                  <a:pt x="542789" y="32439"/>
                </a:cubicBezTo>
                <a:lnTo>
                  <a:pt x="543754" y="32949"/>
                </a:lnTo>
                <a:cubicBezTo>
                  <a:pt x="543271" y="33456"/>
                  <a:pt x="542789" y="33962"/>
                  <a:pt x="542789" y="34468"/>
                </a:cubicBezTo>
                <a:cubicBezTo>
                  <a:pt x="542306" y="34468"/>
                  <a:pt x="542306" y="33456"/>
                  <a:pt x="541823" y="33456"/>
                </a:cubicBezTo>
                <a:cubicBezTo>
                  <a:pt x="541823" y="32949"/>
                  <a:pt x="540857" y="32949"/>
                  <a:pt x="540857" y="32439"/>
                </a:cubicBezTo>
                <a:lnTo>
                  <a:pt x="541340" y="31427"/>
                </a:lnTo>
                <a:cubicBezTo>
                  <a:pt x="541823" y="30920"/>
                  <a:pt x="542306" y="30414"/>
                  <a:pt x="542306" y="30414"/>
                </a:cubicBezTo>
                <a:cubicBezTo>
                  <a:pt x="542306" y="29908"/>
                  <a:pt x="542789" y="29398"/>
                  <a:pt x="543271" y="28891"/>
                </a:cubicBezTo>
                <a:cubicBezTo>
                  <a:pt x="543271" y="28891"/>
                  <a:pt x="543754" y="28385"/>
                  <a:pt x="543754" y="27879"/>
                </a:cubicBezTo>
                <a:cubicBezTo>
                  <a:pt x="543754" y="27879"/>
                  <a:pt x="542789" y="27373"/>
                  <a:pt x="542789" y="26862"/>
                </a:cubicBezTo>
                <a:cubicBezTo>
                  <a:pt x="542789" y="26862"/>
                  <a:pt x="543754" y="26356"/>
                  <a:pt x="543754" y="25850"/>
                </a:cubicBezTo>
                <a:lnTo>
                  <a:pt x="542789" y="25344"/>
                </a:lnTo>
                <a:cubicBezTo>
                  <a:pt x="542306" y="25850"/>
                  <a:pt x="541340" y="26862"/>
                  <a:pt x="540857" y="27373"/>
                </a:cubicBezTo>
                <a:cubicBezTo>
                  <a:pt x="540857" y="27879"/>
                  <a:pt x="540374" y="27879"/>
                  <a:pt x="540374" y="28385"/>
                </a:cubicBezTo>
                <a:cubicBezTo>
                  <a:pt x="539408" y="29398"/>
                  <a:pt x="538926" y="29908"/>
                  <a:pt x="538443" y="30920"/>
                </a:cubicBezTo>
                <a:cubicBezTo>
                  <a:pt x="537960" y="30414"/>
                  <a:pt x="536994" y="29398"/>
                  <a:pt x="536511" y="28891"/>
                </a:cubicBezTo>
                <a:cubicBezTo>
                  <a:pt x="536511" y="28891"/>
                  <a:pt x="536994" y="28385"/>
                  <a:pt x="536994" y="27879"/>
                </a:cubicBezTo>
                <a:cubicBezTo>
                  <a:pt x="536994" y="27879"/>
                  <a:pt x="536028" y="27373"/>
                  <a:pt x="536028" y="26862"/>
                </a:cubicBezTo>
                <a:lnTo>
                  <a:pt x="536994" y="25850"/>
                </a:lnTo>
                <a:lnTo>
                  <a:pt x="537960" y="26862"/>
                </a:lnTo>
                <a:lnTo>
                  <a:pt x="538926" y="25850"/>
                </a:lnTo>
                <a:cubicBezTo>
                  <a:pt x="538926" y="25344"/>
                  <a:pt x="539408" y="24838"/>
                  <a:pt x="539408" y="24331"/>
                </a:cubicBezTo>
                <a:cubicBezTo>
                  <a:pt x="538926" y="23825"/>
                  <a:pt x="538443" y="23315"/>
                  <a:pt x="537477" y="22809"/>
                </a:cubicBezTo>
                <a:cubicBezTo>
                  <a:pt x="536994" y="22302"/>
                  <a:pt x="536994" y="22302"/>
                  <a:pt x="536511" y="21796"/>
                </a:cubicBezTo>
                <a:cubicBezTo>
                  <a:pt x="536028" y="22809"/>
                  <a:pt x="535546" y="23315"/>
                  <a:pt x="534580" y="24331"/>
                </a:cubicBezTo>
                <a:cubicBezTo>
                  <a:pt x="534580" y="24331"/>
                  <a:pt x="534097" y="24838"/>
                  <a:pt x="534097" y="25344"/>
                </a:cubicBezTo>
                <a:cubicBezTo>
                  <a:pt x="533614" y="25344"/>
                  <a:pt x="533131" y="26356"/>
                  <a:pt x="533131" y="26356"/>
                </a:cubicBezTo>
                <a:lnTo>
                  <a:pt x="534097" y="27373"/>
                </a:lnTo>
                <a:lnTo>
                  <a:pt x="533614" y="28385"/>
                </a:lnTo>
                <a:cubicBezTo>
                  <a:pt x="533131" y="28385"/>
                  <a:pt x="532648" y="27373"/>
                  <a:pt x="532166" y="27373"/>
                </a:cubicBezTo>
                <a:cubicBezTo>
                  <a:pt x="532166" y="27879"/>
                  <a:pt x="531683" y="28385"/>
                  <a:pt x="531683" y="28891"/>
                </a:cubicBezTo>
                <a:cubicBezTo>
                  <a:pt x="530717" y="29398"/>
                  <a:pt x="530234" y="30414"/>
                  <a:pt x="529751" y="30920"/>
                </a:cubicBezTo>
                <a:cubicBezTo>
                  <a:pt x="529751" y="31427"/>
                  <a:pt x="529268" y="31933"/>
                  <a:pt x="528785" y="31933"/>
                </a:cubicBezTo>
                <a:cubicBezTo>
                  <a:pt x="528785" y="32439"/>
                  <a:pt x="528303" y="32949"/>
                  <a:pt x="528303" y="33456"/>
                </a:cubicBezTo>
                <a:cubicBezTo>
                  <a:pt x="528303" y="32949"/>
                  <a:pt x="527337" y="32949"/>
                  <a:pt x="527337" y="32439"/>
                </a:cubicBezTo>
                <a:cubicBezTo>
                  <a:pt x="526854" y="31933"/>
                  <a:pt x="527820" y="31427"/>
                  <a:pt x="527820" y="31427"/>
                </a:cubicBezTo>
                <a:cubicBezTo>
                  <a:pt x="528303" y="30920"/>
                  <a:pt x="528303" y="30414"/>
                  <a:pt x="528785" y="29908"/>
                </a:cubicBezTo>
                <a:cubicBezTo>
                  <a:pt x="528785" y="29908"/>
                  <a:pt x="529268" y="29398"/>
                  <a:pt x="529751" y="28891"/>
                </a:cubicBezTo>
                <a:cubicBezTo>
                  <a:pt x="529751" y="28385"/>
                  <a:pt x="530234" y="28385"/>
                  <a:pt x="530234" y="27879"/>
                </a:cubicBezTo>
                <a:cubicBezTo>
                  <a:pt x="530717" y="27373"/>
                  <a:pt x="531200" y="26862"/>
                  <a:pt x="531200" y="26862"/>
                </a:cubicBezTo>
                <a:cubicBezTo>
                  <a:pt x="531200" y="26356"/>
                  <a:pt x="530234" y="25850"/>
                  <a:pt x="530234" y="25850"/>
                </a:cubicBezTo>
                <a:lnTo>
                  <a:pt x="531200" y="24838"/>
                </a:lnTo>
                <a:cubicBezTo>
                  <a:pt x="530717" y="24838"/>
                  <a:pt x="530234" y="23825"/>
                  <a:pt x="529751" y="23825"/>
                </a:cubicBezTo>
                <a:lnTo>
                  <a:pt x="529268" y="24838"/>
                </a:lnTo>
                <a:cubicBezTo>
                  <a:pt x="528785" y="24838"/>
                  <a:pt x="528303" y="24331"/>
                  <a:pt x="527820" y="24331"/>
                </a:cubicBezTo>
                <a:cubicBezTo>
                  <a:pt x="527820" y="23825"/>
                  <a:pt x="527337" y="23315"/>
                  <a:pt x="526854" y="23315"/>
                </a:cubicBezTo>
                <a:cubicBezTo>
                  <a:pt x="526854" y="23825"/>
                  <a:pt x="526371" y="23825"/>
                  <a:pt x="525888" y="24331"/>
                </a:cubicBezTo>
                <a:lnTo>
                  <a:pt x="525405" y="25344"/>
                </a:lnTo>
                <a:cubicBezTo>
                  <a:pt x="524923" y="25344"/>
                  <a:pt x="524440" y="24838"/>
                  <a:pt x="523957" y="24838"/>
                </a:cubicBezTo>
                <a:cubicBezTo>
                  <a:pt x="523957" y="24331"/>
                  <a:pt x="522991" y="23825"/>
                  <a:pt x="522991" y="23825"/>
                </a:cubicBezTo>
                <a:cubicBezTo>
                  <a:pt x="522991" y="23315"/>
                  <a:pt x="523957" y="22809"/>
                  <a:pt x="523957" y="22809"/>
                </a:cubicBezTo>
                <a:cubicBezTo>
                  <a:pt x="523957" y="22302"/>
                  <a:pt x="522991" y="22302"/>
                  <a:pt x="522991" y="21796"/>
                </a:cubicBezTo>
                <a:cubicBezTo>
                  <a:pt x="522991" y="21290"/>
                  <a:pt x="523957" y="20784"/>
                  <a:pt x="523474" y="20784"/>
                </a:cubicBezTo>
                <a:cubicBezTo>
                  <a:pt x="523474" y="20278"/>
                  <a:pt x="522509" y="20278"/>
                  <a:pt x="522509" y="19767"/>
                </a:cubicBezTo>
                <a:cubicBezTo>
                  <a:pt x="522509" y="20278"/>
                  <a:pt x="522026" y="20784"/>
                  <a:pt x="521543" y="20784"/>
                </a:cubicBezTo>
                <a:cubicBezTo>
                  <a:pt x="521543" y="21290"/>
                  <a:pt x="521060" y="21796"/>
                  <a:pt x="521060" y="22302"/>
                </a:cubicBezTo>
                <a:lnTo>
                  <a:pt x="522026" y="22809"/>
                </a:lnTo>
                <a:cubicBezTo>
                  <a:pt x="522026" y="23315"/>
                  <a:pt x="522991" y="23315"/>
                  <a:pt x="522991" y="23825"/>
                </a:cubicBezTo>
                <a:lnTo>
                  <a:pt x="522509" y="24838"/>
                </a:lnTo>
                <a:cubicBezTo>
                  <a:pt x="522026" y="25344"/>
                  <a:pt x="521543" y="25850"/>
                  <a:pt x="521543" y="25850"/>
                </a:cubicBezTo>
                <a:cubicBezTo>
                  <a:pt x="521060" y="25850"/>
                  <a:pt x="520577" y="25344"/>
                  <a:pt x="520577" y="25344"/>
                </a:cubicBezTo>
                <a:cubicBezTo>
                  <a:pt x="520094" y="24838"/>
                  <a:pt x="519611" y="24331"/>
                  <a:pt x="519128" y="24331"/>
                </a:cubicBezTo>
                <a:cubicBezTo>
                  <a:pt x="519128" y="24331"/>
                  <a:pt x="518645" y="23315"/>
                  <a:pt x="518163" y="23315"/>
                </a:cubicBezTo>
                <a:cubicBezTo>
                  <a:pt x="518163" y="23315"/>
                  <a:pt x="517680" y="24331"/>
                  <a:pt x="517197" y="24838"/>
                </a:cubicBezTo>
                <a:cubicBezTo>
                  <a:pt x="517197" y="24838"/>
                  <a:pt x="516714" y="25344"/>
                  <a:pt x="516714" y="25850"/>
                </a:cubicBezTo>
                <a:cubicBezTo>
                  <a:pt x="516231" y="25850"/>
                  <a:pt x="515749" y="24838"/>
                  <a:pt x="515266" y="24838"/>
                </a:cubicBezTo>
                <a:lnTo>
                  <a:pt x="514783" y="25850"/>
                </a:lnTo>
                <a:lnTo>
                  <a:pt x="513817" y="27373"/>
                </a:lnTo>
                <a:cubicBezTo>
                  <a:pt x="513817" y="26862"/>
                  <a:pt x="512851" y="26356"/>
                  <a:pt x="512851" y="26356"/>
                </a:cubicBezTo>
                <a:cubicBezTo>
                  <a:pt x="512851" y="25850"/>
                  <a:pt x="513817" y="25344"/>
                  <a:pt x="513817" y="25344"/>
                </a:cubicBezTo>
                <a:cubicBezTo>
                  <a:pt x="513334" y="24838"/>
                  <a:pt x="512368" y="24838"/>
                  <a:pt x="512368" y="24331"/>
                </a:cubicBezTo>
                <a:cubicBezTo>
                  <a:pt x="512368" y="23825"/>
                  <a:pt x="513334" y="23315"/>
                  <a:pt x="513334" y="23315"/>
                </a:cubicBezTo>
                <a:cubicBezTo>
                  <a:pt x="513334" y="22809"/>
                  <a:pt x="512368" y="22809"/>
                  <a:pt x="512368" y="22302"/>
                </a:cubicBezTo>
                <a:cubicBezTo>
                  <a:pt x="511885" y="22809"/>
                  <a:pt x="511885" y="22809"/>
                  <a:pt x="511403" y="23315"/>
                </a:cubicBezTo>
                <a:cubicBezTo>
                  <a:pt x="511403" y="23315"/>
                  <a:pt x="510920" y="24331"/>
                  <a:pt x="510437" y="24331"/>
                </a:cubicBezTo>
                <a:lnTo>
                  <a:pt x="509471" y="23825"/>
                </a:lnTo>
                <a:cubicBezTo>
                  <a:pt x="509471" y="23825"/>
                  <a:pt x="508989" y="24331"/>
                  <a:pt x="508506" y="24838"/>
                </a:cubicBezTo>
                <a:cubicBezTo>
                  <a:pt x="508506" y="25344"/>
                  <a:pt x="508023" y="25344"/>
                  <a:pt x="508023" y="25850"/>
                </a:cubicBezTo>
                <a:cubicBezTo>
                  <a:pt x="507540" y="26356"/>
                  <a:pt x="507540" y="26862"/>
                  <a:pt x="507057" y="26862"/>
                </a:cubicBezTo>
                <a:cubicBezTo>
                  <a:pt x="507057" y="27373"/>
                  <a:pt x="506574" y="28385"/>
                  <a:pt x="506091" y="28385"/>
                </a:cubicBezTo>
                <a:cubicBezTo>
                  <a:pt x="506091" y="28385"/>
                  <a:pt x="505609" y="27373"/>
                  <a:pt x="505126" y="27373"/>
                </a:cubicBezTo>
                <a:cubicBezTo>
                  <a:pt x="505126" y="26862"/>
                  <a:pt x="504160" y="26862"/>
                  <a:pt x="504160" y="26356"/>
                </a:cubicBezTo>
                <a:cubicBezTo>
                  <a:pt x="504160" y="26356"/>
                  <a:pt x="504643" y="25344"/>
                  <a:pt x="505126" y="25344"/>
                </a:cubicBezTo>
                <a:cubicBezTo>
                  <a:pt x="505126" y="24838"/>
                  <a:pt x="505609" y="24838"/>
                  <a:pt x="505609" y="24331"/>
                </a:cubicBezTo>
                <a:cubicBezTo>
                  <a:pt x="506091" y="24331"/>
                  <a:pt x="506574" y="25344"/>
                  <a:pt x="507057" y="24838"/>
                </a:cubicBezTo>
                <a:cubicBezTo>
                  <a:pt x="507057" y="24838"/>
                  <a:pt x="507540" y="24331"/>
                  <a:pt x="507540" y="23825"/>
                </a:cubicBezTo>
                <a:cubicBezTo>
                  <a:pt x="508023" y="23825"/>
                  <a:pt x="508506" y="22809"/>
                  <a:pt x="508506" y="22809"/>
                </a:cubicBezTo>
                <a:cubicBezTo>
                  <a:pt x="508506" y="22302"/>
                  <a:pt x="507540" y="22302"/>
                  <a:pt x="507540" y="21796"/>
                </a:cubicBezTo>
                <a:lnTo>
                  <a:pt x="508023" y="20784"/>
                </a:lnTo>
                <a:cubicBezTo>
                  <a:pt x="508506" y="20278"/>
                  <a:pt x="508989" y="20278"/>
                  <a:pt x="508989" y="19767"/>
                </a:cubicBezTo>
                <a:cubicBezTo>
                  <a:pt x="508832" y="19767"/>
                  <a:pt x="508727" y="19663"/>
                  <a:pt x="508639" y="19516"/>
                </a:cubicBezTo>
                <a:cubicBezTo>
                  <a:pt x="508125" y="19940"/>
                  <a:pt x="507404" y="20360"/>
                  <a:pt x="507002" y="20784"/>
                </a:cubicBezTo>
                <a:cubicBezTo>
                  <a:pt x="506937" y="20715"/>
                  <a:pt x="506880" y="20645"/>
                  <a:pt x="506830" y="20576"/>
                </a:cubicBezTo>
                <a:cubicBezTo>
                  <a:pt x="506644" y="20957"/>
                  <a:pt x="506368" y="21290"/>
                  <a:pt x="506091" y="21290"/>
                </a:cubicBezTo>
                <a:cubicBezTo>
                  <a:pt x="506091" y="21290"/>
                  <a:pt x="505609" y="20278"/>
                  <a:pt x="505126" y="20278"/>
                </a:cubicBezTo>
                <a:cubicBezTo>
                  <a:pt x="505126" y="19767"/>
                  <a:pt x="504643" y="19261"/>
                  <a:pt x="504160" y="19261"/>
                </a:cubicBezTo>
                <a:lnTo>
                  <a:pt x="504133" y="19235"/>
                </a:lnTo>
                <a:lnTo>
                  <a:pt x="504105" y="19261"/>
                </a:lnTo>
                <a:cubicBezTo>
                  <a:pt x="503622" y="19261"/>
                  <a:pt x="503139" y="19767"/>
                  <a:pt x="503139" y="20278"/>
                </a:cubicBezTo>
                <a:cubicBezTo>
                  <a:pt x="502656" y="20278"/>
                  <a:pt x="502174" y="21290"/>
                  <a:pt x="502174" y="21290"/>
                </a:cubicBezTo>
                <a:cubicBezTo>
                  <a:pt x="501897" y="21290"/>
                  <a:pt x="501621" y="20957"/>
                  <a:pt x="501435" y="20576"/>
                </a:cubicBezTo>
                <a:cubicBezTo>
                  <a:pt x="501384" y="20645"/>
                  <a:pt x="501329" y="20715"/>
                  <a:pt x="501263" y="20784"/>
                </a:cubicBezTo>
                <a:cubicBezTo>
                  <a:pt x="500861" y="20360"/>
                  <a:pt x="500140" y="19940"/>
                  <a:pt x="499627" y="19516"/>
                </a:cubicBezTo>
                <a:cubicBezTo>
                  <a:pt x="499539" y="19663"/>
                  <a:pt x="499433" y="19767"/>
                  <a:pt x="499276" y="19767"/>
                </a:cubicBezTo>
                <a:cubicBezTo>
                  <a:pt x="499276" y="20278"/>
                  <a:pt x="499759" y="20278"/>
                  <a:pt x="500242" y="20784"/>
                </a:cubicBezTo>
                <a:lnTo>
                  <a:pt x="500725" y="21796"/>
                </a:lnTo>
                <a:cubicBezTo>
                  <a:pt x="500725" y="22302"/>
                  <a:pt x="499759" y="22302"/>
                  <a:pt x="499759" y="22809"/>
                </a:cubicBezTo>
                <a:cubicBezTo>
                  <a:pt x="499759" y="22809"/>
                  <a:pt x="500242" y="23825"/>
                  <a:pt x="500725" y="23825"/>
                </a:cubicBezTo>
                <a:cubicBezTo>
                  <a:pt x="500725" y="24331"/>
                  <a:pt x="501208" y="24838"/>
                  <a:pt x="501208" y="24838"/>
                </a:cubicBezTo>
                <a:cubicBezTo>
                  <a:pt x="501691" y="25344"/>
                  <a:pt x="502174" y="24331"/>
                  <a:pt x="502656" y="24331"/>
                </a:cubicBezTo>
                <a:cubicBezTo>
                  <a:pt x="502656" y="24838"/>
                  <a:pt x="503139" y="24838"/>
                  <a:pt x="503139" y="25344"/>
                </a:cubicBezTo>
                <a:cubicBezTo>
                  <a:pt x="503622" y="25344"/>
                  <a:pt x="504105" y="26356"/>
                  <a:pt x="504105" y="26356"/>
                </a:cubicBezTo>
                <a:cubicBezTo>
                  <a:pt x="504105" y="26862"/>
                  <a:pt x="503139" y="26862"/>
                  <a:pt x="503139" y="27373"/>
                </a:cubicBezTo>
                <a:cubicBezTo>
                  <a:pt x="502656" y="27373"/>
                  <a:pt x="502174" y="28385"/>
                  <a:pt x="502174" y="28385"/>
                </a:cubicBezTo>
                <a:cubicBezTo>
                  <a:pt x="501691" y="28385"/>
                  <a:pt x="501208" y="27373"/>
                  <a:pt x="501208" y="26862"/>
                </a:cubicBezTo>
                <a:cubicBezTo>
                  <a:pt x="500725" y="26862"/>
                  <a:pt x="500725" y="26356"/>
                  <a:pt x="500242" y="25850"/>
                </a:cubicBezTo>
                <a:cubicBezTo>
                  <a:pt x="500242" y="25344"/>
                  <a:pt x="499759" y="25344"/>
                  <a:pt x="499759" y="24838"/>
                </a:cubicBezTo>
                <a:cubicBezTo>
                  <a:pt x="499276" y="24331"/>
                  <a:pt x="498794" y="23825"/>
                  <a:pt x="498794" y="23825"/>
                </a:cubicBezTo>
                <a:lnTo>
                  <a:pt x="497828" y="24331"/>
                </a:lnTo>
                <a:cubicBezTo>
                  <a:pt x="497345" y="24331"/>
                  <a:pt x="496862" y="23315"/>
                  <a:pt x="496862" y="23315"/>
                </a:cubicBezTo>
                <a:cubicBezTo>
                  <a:pt x="496379" y="22809"/>
                  <a:pt x="496379" y="22809"/>
                  <a:pt x="495897" y="22302"/>
                </a:cubicBezTo>
                <a:cubicBezTo>
                  <a:pt x="495897" y="22809"/>
                  <a:pt x="494931" y="22809"/>
                  <a:pt x="494931" y="23315"/>
                </a:cubicBezTo>
                <a:cubicBezTo>
                  <a:pt x="494931" y="23315"/>
                  <a:pt x="495897" y="23825"/>
                  <a:pt x="495897" y="24331"/>
                </a:cubicBezTo>
                <a:cubicBezTo>
                  <a:pt x="495897" y="24838"/>
                  <a:pt x="494931" y="24838"/>
                  <a:pt x="494448" y="25344"/>
                </a:cubicBezTo>
                <a:cubicBezTo>
                  <a:pt x="494448" y="25344"/>
                  <a:pt x="495414" y="25850"/>
                  <a:pt x="495414" y="26356"/>
                </a:cubicBezTo>
                <a:cubicBezTo>
                  <a:pt x="495414" y="26356"/>
                  <a:pt x="494448" y="26862"/>
                  <a:pt x="494448" y="27373"/>
                </a:cubicBezTo>
                <a:lnTo>
                  <a:pt x="493482" y="25850"/>
                </a:lnTo>
                <a:lnTo>
                  <a:pt x="492999" y="24838"/>
                </a:lnTo>
                <a:cubicBezTo>
                  <a:pt x="492516" y="24838"/>
                  <a:pt x="492034" y="25850"/>
                  <a:pt x="491551" y="25850"/>
                </a:cubicBezTo>
                <a:cubicBezTo>
                  <a:pt x="491551" y="25344"/>
                  <a:pt x="491068" y="24838"/>
                  <a:pt x="491068" y="24838"/>
                </a:cubicBezTo>
                <a:cubicBezTo>
                  <a:pt x="490585" y="24331"/>
                  <a:pt x="490102" y="23315"/>
                  <a:pt x="490102" y="23315"/>
                </a:cubicBezTo>
                <a:cubicBezTo>
                  <a:pt x="489620" y="23315"/>
                  <a:pt x="489137" y="24331"/>
                  <a:pt x="489137" y="24331"/>
                </a:cubicBezTo>
                <a:cubicBezTo>
                  <a:pt x="488654" y="24331"/>
                  <a:pt x="488171" y="24838"/>
                  <a:pt x="487688" y="25344"/>
                </a:cubicBezTo>
                <a:cubicBezTo>
                  <a:pt x="487688" y="25344"/>
                  <a:pt x="487205" y="25850"/>
                  <a:pt x="486722" y="25850"/>
                </a:cubicBezTo>
                <a:cubicBezTo>
                  <a:pt x="486722" y="25850"/>
                  <a:pt x="486239" y="25344"/>
                  <a:pt x="485756" y="24838"/>
                </a:cubicBezTo>
                <a:lnTo>
                  <a:pt x="485274" y="23825"/>
                </a:lnTo>
                <a:cubicBezTo>
                  <a:pt x="485274" y="23315"/>
                  <a:pt x="486239" y="23315"/>
                  <a:pt x="486239" y="22809"/>
                </a:cubicBezTo>
                <a:lnTo>
                  <a:pt x="487205" y="22302"/>
                </a:lnTo>
                <a:cubicBezTo>
                  <a:pt x="487205" y="21796"/>
                  <a:pt x="486722" y="21290"/>
                  <a:pt x="486722" y="20784"/>
                </a:cubicBezTo>
                <a:cubicBezTo>
                  <a:pt x="486239" y="20784"/>
                  <a:pt x="485756" y="20278"/>
                  <a:pt x="485756" y="19767"/>
                </a:cubicBezTo>
                <a:cubicBezTo>
                  <a:pt x="485756" y="20278"/>
                  <a:pt x="484791" y="20278"/>
                  <a:pt x="484791" y="20784"/>
                </a:cubicBezTo>
                <a:cubicBezTo>
                  <a:pt x="484308" y="20784"/>
                  <a:pt x="485274" y="21290"/>
                  <a:pt x="485274" y="21796"/>
                </a:cubicBezTo>
                <a:cubicBezTo>
                  <a:pt x="485274" y="22302"/>
                  <a:pt x="484308" y="22302"/>
                  <a:pt x="484308" y="22809"/>
                </a:cubicBezTo>
                <a:cubicBezTo>
                  <a:pt x="484308" y="22809"/>
                  <a:pt x="485274" y="23315"/>
                  <a:pt x="485274" y="23825"/>
                </a:cubicBezTo>
                <a:cubicBezTo>
                  <a:pt x="485274" y="23825"/>
                  <a:pt x="484308" y="24331"/>
                  <a:pt x="484308" y="24838"/>
                </a:cubicBezTo>
                <a:cubicBezTo>
                  <a:pt x="483825" y="24838"/>
                  <a:pt x="483342" y="25344"/>
                  <a:pt x="482860" y="25344"/>
                </a:cubicBezTo>
                <a:lnTo>
                  <a:pt x="482377" y="24331"/>
                </a:lnTo>
                <a:cubicBezTo>
                  <a:pt x="481894" y="23825"/>
                  <a:pt x="481411" y="23825"/>
                  <a:pt x="481411" y="23315"/>
                </a:cubicBezTo>
                <a:cubicBezTo>
                  <a:pt x="480928" y="23315"/>
                  <a:pt x="480445" y="23825"/>
                  <a:pt x="480445" y="24331"/>
                </a:cubicBezTo>
                <a:cubicBezTo>
                  <a:pt x="479962" y="24331"/>
                  <a:pt x="479480" y="24838"/>
                  <a:pt x="478997" y="24838"/>
                </a:cubicBezTo>
                <a:lnTo>
                  <a:pt x="478514" y="23825"/>
                </a:lnTo>
                <a:cubicBezTo>
                  <a:pt x="478031" y="23825"/>
                  <a:pt x="477548" y="24838"/>
                  <a:pt x="477065" y="24838"/>
                </a:cubicBezTo>
                <a:lnTo>
                  <a:pt x="478031" y="25850"/>
                </a:lnTo>
                <a:cubicBezTo>
                  <a:pt x="478031" y="25850"/>
                  <a:pt x="477065" y="26356"/>
                  <a:pt x="477065" y="26862"/>
                </a:cubicBezTo>
                <a:cubicBezTo>
                  <a:pt x="477065" y="26862"/>
                  <a:pt x="477548" y="27373"/>
                  <a:pt x="478031" y="27879"/>
                </a:cubicBezTo>
                <a:cubicBezTo>
                  <a:pt x="478031" y="28385"/>
                  <a:pt x="478514" y="28385"/>
                  <a:pt x="478514" y="28891"/>
                </a:cubicBezTo>
                <a:cubicBezTo>
                  <a:pt x="478997" y="29398"/>
                  <a:pt x="479480" y="29908"/>
                  <a:pt x="479480" y="29908"/>
                </a:cubicBezTo>
                <a:cubicBezTo>
                  <a:pt x="479962" y="30414"/>
                  <a:pt x="479962" y="30920"/>
                  <a:pt x="480445" y="31427"/>
                </a:cubicBezTo>
                <a:cubicBezTo>
                  <a:pt x="480445" y="31427"/>
                  <a:pt x="481411" y="31933"/>
                  <a:pt x="480928" y="32439"/>
                </a:cubicBezTo>
                <a:cubicBezTo>
                  <a:pt x="480928" y="32949"/>
                  <a:pt x="479962" y="32949"/>
                  <a:pt x="479962" y="33456"/>
                </a:cubicBezTo>
                <a:cubicBezTo>
                  <a:pt x="479962" y="32949"/>
                  <a:pt x="479480" y="32439"/>
                  <a:pt x="479480" y="31933"/>
                </a:cubicBezTo>
                <a:cubicBezTo>
                  <a:pt x="478997" y="31933"/>
                  <a:pt x="478514" y="31427"/>
                  <a:pt x="478514" y="30920"/>
                </a:cubicBezTo>
                <a:cubicBezTo>
                  <a:pt x="478031" y="30414"/>
                  <a:pt x="477548" y="29398"/>
                  <a:pt x="476582" y="28891"/>
                </a:cubicBezTo>
                <a:cubicBezTo>
                  <a:pt x="476582" y="28385"/>
                  <a:pt x="476100" y="27879"/>
                  <a:pt x="476100" y="27373"/>
                </a:cubicBezTo>
                <a:cubicBezTo>
                  <a:pt x="475617" y="27373"/>
                  <a:pt x="475134" y="28385"/>
                  <a:pt x="474651" y="28385"/>
                </a:cubicBezTo>
                <a:lnTo>
                  <a:pt x="474168" y="27373"/>
                </a:lnTo>
                <a:lnTo>
                  <a:pt x="475134" y="26356"/>
                </a:lnTo>
                <a:cubicBezTo>
                  <a:pt x="475134" y="26356"/>
                  <a:pt x="474651" y="25344"/>
                  <a:pt x="474168" y="25344"/>
                </a:cubicBezTo>
                <a:cubicBezTo>
                  <a:pt x="474168" y="24838"/>
                  <a:pt x="473685" y="24331"/>
                  <a:pt x="473685" y="24331"/>
                </a:cubicBezTo>
                <a:cubicBezTo>
                  <a:pt x="472720" y="23315"/>
                  <a:pt x="472237" y="22809"/>
                  <a:pt x="471754" y="21796"/>
                </a:cubicBezTo>
                <a:cubicBezTo>
                  <a:pt x="471271" y="22302"/>
                  <a:pt x="471271" y="22302"/>
                  <a:pt x="470788" y="22809"/>
                </a:cubicBezTo>
                <a:cubicBezTo>
                  <a:pt x="469822" y="23315"/>
                  <a:pt x="469340" y="23825"/>
                  <a:pt x="468857" y="24331"/>
                </a:cubicBezTo>
                <a:cubicBezTo>
                  <a:pt x="468857" y="24838"/>
                  <a:pt x="469340" y="25344"/>
                  <a:pt x="469340" y="25850"/>
                </a:cubicBezTo>
                <a:lnTo>
                  <a:pt x="470305" y="26862"/>
                </a:lnTo>
                <a:lnTo>
                  <a:pt x="471271" y="25850"/>
                </a:lnTo>
                <a:lnTo>
                  <a:pt x="472237" y="26862"/>
                </a:lnTo>
                <a:cubicBezTo>
                  <a:pt x="472237" y="27373"/>
                  <a:pt x="471271" y="27879"/>
                  <a:pt x="471271" y="27879"/>
                </a:cubicBezTo>
                <a:cubicBezTo>
                  <a:pt x="471271" y="28385"/>
                  <a:pt x="471754" y="28891"/>
                  <a:pt x="471754" y="28891"/>
                </a:cubicBezTo>
                <a:cubicBezTo>
                  <a:pt x="471271" y="29398"/>
                  <a:pt x="470305" y="30414"/>
                  <a:pt x="469822" y="30920"/>
                </a:cubicBezTo>
                <a:cubicBezTo>
                  <a:pt x="469340" y="29908"/>
                  <a:pt x="468857" y="29398"/>
                  <a:pt x="467891" y="28385"/>
                </a:cubicBezTo>
                <a:cubicBezTo>
                  <a:pt x="467891" y="27879"/>
                  <a:pt x="467408" y="27879"/>
                  <a:pt x="467408" y="27373"/>
                </a:cubicBezTo>
                <a:cubicBezTo>
                  <a:pt x="466925" y="26862"/>
                  <a:pt x="465960" y="25850"/>
                  <a:pt x="465477" y="25344"/>
                </a:cubicBezTo>
                <a:lnTo>
                  <a:pt x="464511" y="25850"/>
                </a:lnTo>
                <a:cubicBezTo>
                  <a:pt x="464511" y="26356"/>
                  <a:pt x="465477" y="26862"/>
                  <a:pt x="465477" y="26862"/>
                </a:cubicBezTo>
                <a:cubicBezTo>
                  <a:pt x="465477" y="27373"/>
                  <a:pt x="464511" y="27879"/>
                  <a:pt x="464511" y="27879"/>
                </a:cubicBezTo>
                <a:cubicBezTo>
                  <a:pt x="464511" y="28385"/>
                  <a:pt x="464994" y="28891"/>
                  <a:pt x="464994" y="28891"/>
                </a:cubicBezTo>
                <a:cubicBezTo>
                  <a:pt x="465477" y="29398"/>
                  <a:pt x="465960" y="29908"/>
                  <a:pt x="465960" y="30414"/>
                </a:cubicBezTo>
                <a:cubicBezTo>
                  <a:pt x="465960" y="30414"/>
                  <a:pt x="466442" y="30920"/>
                  <a:pt x="466925" y="31427"/>
                </a:cubicBezTo>
                <a:lnTo>
                  <a:pt x="467408" y="32439"/>
                </a:lnTo>
                <a:cubicBezTo>
                  <a:pt x="467408" y="32949"/>
                  <a:pt x="466442" y="32949"/>
                  <a:pt x="466442" y="33456"/>
                </a:cubicBezTo>
                <a:cubicBezTo>
                  <a:pt x="465960" y="33456"/>
                  <a:pt x="465960" y="34468"/>
                  <a:pt x="465477" y="34468"/>
                </a:cubicBezTo>
                <a:cubicBezTo>
                  <a:pt x="465477" y="33962"/>
                  <a:pt x="464994" y="33456"/>
                  <a:pt x="464511" y="32949"/>
                </a:cubicBezTo>
                <a:lnTo>
                  <a:pt x="465477" y="32439"/>
                </a:lnTo>
                <a:cubicBezTo>
                  <a:pt x="465960" y="31933"/>
                  <a:pt x="464994" y="31427"/>
                  <a:pt x="464994" y="30920"/>
                </a:cubicBezTo>
                <a:cubicBezTo>
                  <a:pt x="464511" y="30920"/>
                  <a:pt x="464511" y="30414"/>
                  <a:pt x="464028" y="29908"/>
                </a:cubicBezTo>
                <a:cubicBezTo>
                  <a:pt x="464028" y="29908"/>
                  <a:pt x="463545" y="28891"/>
                  <a:pt x="463062" y="28891"/>
                </a:cubicBezTo>
                <a:lnTo>
                  <a:pt x="462097" y="29908"/>
                </a:lnTo>
                <a:cubicBezTo>
                  <a:pt x="462097" y="29908"/>
                  <a:pt x="461614" y="28385"/>
                  <a:pt x="461131" y="28385"/>
                </a:cubicBezTo>
                <a:cubicBezTo>
                  <a:pt x="461131" y="28385"/>
                  <a:pt x="460648" y="29398"/>
                  <a:pt x="460165" y="29398"/>
                </a:cubicBezTo>
                <a:cubicBezTo>
                  <a:pt x="460165" y="29398"/>
                  <a:pt x="459682" y="28385"/>
                  <a:pt x="459200" y="28385"/>
                </a:cubicBezTo>
                <a:cubicBezTo>
                  <a:pt x="459200" y="28385"/>
                  <a:pt x="458717" y="29398"/>
                  <a:pt x="458234" y="29398"/>
                </a:cubicBezTo>
                <a:cubicBezTo>
                  <a:pt x="458234" y="28891"/>
                  <a:pt x="457751" y="27879"/>
                  <a:pt x="457751" y="27879"/>
                </a:cubicBezTo>
                <a:cubicBezTo>
                  <a:pt x="457268" y="27879"/>
                  <a:pt x="456785" y="28891"/>
                  <a:pt x="456302" y="28891"/>
                </a:cubicBezTo>
                <a:lnTo>
                  <a:pt x="455820" y="27879"/>
                </a:lnTo>
                <a:cubicBezTo>
                  <a:pt x="455337" y="27879"/>
                  <a:pt x="454854" y="28891"/>
                  <a:pt x="454371" y="28385"/>
                </a:cubicBezTo>
                <a:cubicBezTo>
                  <a:pt x="454371" y="28385"/>
                  <a:pt x="453888" y="27879"/>
                  <a:pt x="453888" y="27373"/>
                </a:cubicBezTo>
                <a:cubicBezTo>
                  <a:pt x="453405" y="27373"/>
                  <a:pt x="452922" y="26356"/>
                  <a:pt x="452922" y="26356"/>
                </a:cubicBezTo>
                <a:cubicBezTo>
                  <a:pt x="452440" y="26356"/>
                  <a:pt x="451957" y="27373"/>
                  <a:pt x="451957" y="27373"/>
                </a:cubicBezTo>
                <a:cubicBezTo>
                  <a:pt x="451957" y="27373"/>
                  <a:pt x="452440" y="27879"/>
                  <a:pt x="452440" y="28385"/>
                </a:cubicBezTo>
                <a:cubicBezTo>
                  <a:pt x="452922" y="28385"/>
                  <a:pt x="453405" y="29398"/>
                  <a:pt x="453405" y="29398"/>
                </a:cubicBezTo>
                <a:lnTo>
                  <a:pt x="454371" y="28385"/>
                </a:lnTo>
                <a:cubicBezTo>
                  <a:pt x="454854" y="28891"/>
                  <a:pt x="455337" y="29398"/>
                  <a:pt x="455337" y="29908"/>
                </a:cubicBezTo>
                <a:lnTo>
                  <a:pt x="456302" y="30920"/>
                </a:lnTo>
                <a:cubicBezTo>
                  <a:pt x="456302" y="30920"/>
                  <a:pt x="455337" y="31427"/>
                  <a:pt x="455337" y="31933"/>
                </a:cubicBezTo>
                <a:cubicBezTo>
                  <a:pt x="455337" y="31933"/>
                  <a:pt x="454371" y="30920"/>
                  <a:pt x="454371" y="30414"/>
                </a:cubicBezTo>
                <a:cubicBezTo>
                  <a:pt x="453888" y="30920"/>
                  <a:pt x="453405" y="31427"/>
                  <a:pt x="453405" y="31427"/>
                </a:cubicBezTo>
                <a:cubicBezTo>
                  <a:pt x="452922" y="31427"/>
                  <a:pt x="452440" y="30414"/>
                  <a:pt x="452440" y="30414"/>
                </a:cubicBezTo>
                <a:cubicBezTo>
                  <a:pt x="451957" y="30414"/>
                  <a:pt x="451474" y="31427"/>
                  <a:pt x="451474" y="31427"/>
                </a:cubicBezTo>
                <a:cubicBezTo>
                  <a:pt x="450991" y="30920"/>
                  <a:pt x="450508" y="30414"/>
                  <a:pt x="450508" y="29908"/>
                </a:cubicBezTo>
                <a:cubicBezTo>
                  <a:pt x="450508" y="29908"/>
                  <a:pt x="449542" y="29398"/>
                  <a:pt x="449542" y="28891"/>
                </a:cubicBezTo>
                <a:cubicBezTo>
                  <a:pt x="449542" y="28891"/>
                  <a:pt x="450508" y="28385"/>
                  <a:pt x="450508" y="27879"/>
                </a:cubicBezTo>
                <a:cubicBezTo>
                  <a:pt x="450991" y="27879"/>
                  <a:pt x="450025" y="26862"/>
                  <a:pt x="450025" y="26862"/>
                </a:cubicBezTo>
                <a:cubicBezTo>
                  <a:pt x="449542" y="26862"/>
                  <a:pt x="449059" y="27879"/>
                  <a:pt x="449059" y="27879"/>
                </a:cubicBezTo>
                <a:cubicBezTo>
                  <a:pt x="448577" y="27879"/>
                  <a:pt x="448094" y="26862"/>
                  <a:pt x="448094" y="26862"/>
                </a:cubicBezTo>
                <a:cubicBezTo>
                  <a:pt x="447611" y="26862"/>
                  <a:pt x="447128" y="27373"/>
                  <a:pt x="447128" y="27373"/>
                </a:cubicBezTo>
                <a:cubicBezTo>
                  <a:pt x="446645" y="27879"/>
                  <a:pt x="446162" y="28385"/>
                  <a:pt x="445679" y="28385"/>
                </a:cubicBezTo>
                <a:lnTo>
                  <a:pt x="445197" y="27373"/>
                </a:lnTo>
                <a:cubicBezTo>
                  <a:pt x="444714" y="26862"/>
                  <a:pt x="444714" y="26356"/>
                  <a:pt x="444231" y="26356"/>
                </a:cubicBezTo>
                <a:lnTo>
                  <a:pt x="443265" y="26862"/>
                </a:lnTo>
                <a:cubicBezTo>
                  <a:pt x="443265" y="27373"/>
                  <a:pt x="443748" y="27879"/>
                  <a:pt x="443748" y="28385"/>
                </a:cubicBezTo>
                <a:cubicBezTo>
                  <a:pt x="444231" y="28385"/>
                  <a:pt x="444714" y="28891"/>
                  <a:pt x="444714" y="29398"/>
                </a:cubicBezTo>
                <a:lnTo>
                  <a:pt x="443748" y="29908"/>
                </a:lnTo>
                <a:cubicBezTo>
                  <a:pt x="443748" y="30414"/>
                  <a:pt x="444231" y="30920"/>
                  <a:pt x="444714" y="31427"/>
                </a:cubicBezTo>
                <a:lnTo>
                  <a:pt x="445197" y="32439"/>
                </a:lnTo>
                <a:cubicBezTo>
                  <a:pt x="445197" y="32949"/>
                  <a:pt x="444231" y="32949"/>
                  <a:pt x="444231" y="33456"/>
                </a:cubicBezTo>
                <a:cubicBezTo>
                  <a:pt x="444231" y="32949"/>
                  <a:pt x="443265" y="32439"/>
                  <a:pt x="443265" y="31933"/>
                </a:cubicBezTo>
                <a:cubicBezTo>
                  <a:pt x="443265" y="32439"/>
                  <a:pt x="442782" y="32949"/>
                  <a:pt x="442299" y="32949"/>
                </a:cubicBezTo>
                <a:lnTo>
                  <a:pt x="441334" y="31933"/>
                </a:lnTo>
                <a:lnTo>
                  <a:pt x="442782" y="30920"/>
                </a:lnTo>
                <a:cubicBezTo>
                  <a:pt x="442299" y="30414"/>
                  <a:pt x="442299" y="30414"/>
                  <a:pt x="441816" y="29908"/>
                </a:cubicBezTo>
                <a:cubicBezTo>
                  <a:pt x="441334" y="29398"/>
                  <a:pt x="441334" y="28891"/>
                  <a:pt x="440851" y="28891"/>
                </a:cubicBezTo>
                <a:cubicBezTo>
                  <a:pt x="440368" y="27879"/>
                  <a:pt x="439885" y="27373"/>
                  <a:pt x="439402" y="26356"/>
                </a:cubicBezTo>
                <a:cubicBezTo>
                  <a:pt x="439402" y="26862"/>
                  <a:pt x="438436" y="26862"/>
                  <a:pt x="438436" y="27373"/>
                </a:cubicBezTo>
                <a:cubicBezTo>
                  <a:pt x="438436" y="27879"/>
                  <a:pt x="438919" y="28385"/>
                  <a:pt x="438919" y="28385"/>
                </a:cubicBezTo>
                <a:cubicBezTo>
                  <a:pt x="438919" y="28891"/>
                  <a:pt x="437953" y="28891"/>
                  <a:pt x="437953" y="29398"/>
                </a:cubicBezTo>
                <a:cubicBezTo>
                  <a:pt x="437953" y="29908"/>
                  <a:pt x="438919" y="29908"/>
                  <a:pt x="438919" y="30414"/>
                </a:cubicBezTo>
                <a:lnTo>
                  <a:pt x="437953" y="31427"/>
                </a:lnTo>
                <a:cubicBezTo>
                  <a:pt x="437471" y="31427"/>
                  <a:pt x="436988" y="31933"/>
                  <a:pt x="436505" y="32439"/>
                </a:cubicBezTo>
                <a:cubicBezTo>
                  <a:pt x="436505" y="31933"/>
                  <a:pt x="436022" y="31427"/>
                  <a:pt x="436022" y="30920"/>
                </a:cubicBezTo>
                <a:lnTo>
                  <a:pt x="436988" y="30414"/>
                </a:lnTo>
                <a:cubicBezTo>
                  <a:pt x="436988" y="29908"/>
                  <a:pt x="436022" y="29398"/>
                  <a:pt x="436022" y="28891"/>
                </a:cubicBezTo>
                <a:cubicBezTo>
                  <a:pt x="436022" y="28891"/>
                  <a:pt x="435539" y="27879"/>
                  <a:pt x="435056" y="27879"/>
                </a:cubicBezTo>
                <a:lnTo>
                  <a:pt x="434091" y="28891"/>
                </a:lnTo>
                <a:lnTo>
                  <a:pt x="435056" y="29908"/>
                </a:lnTo>
                <a:cubicBezTo>
                  <a:pt x="435056" y="30414"/>
                  <a:pt x="434091" y="30414"/>
                  <a:pt x="434091" y="30920"/>
                </a:cubicBezTo>
                <a:cubicBezTo>
                  <a:pt x="433608" y="30920"/>
                  <a:pt x="433125" y="31427"/>
                  <a:pt x="432642" y="31427"/>
                </a:cubicBezTo>
                <a:lnTo>
                  <a:pt x="432159" y="30414"/>
                </a:lnTo>
                <a:lnTo>
                  <a:pt x="431193" y="29398"/>
                </a:lnTo>
                <a:lnTo>
                  <a:pt x="430228" y="30414"/>
                </a:lnTo>
                <a:lnTo>
                  <a:pt x="431193" y="31427"/>
                </a:lnTo>
                <a:cubicBezTo>
                  <a:pt x="430711" y="31933"/>
                  <a:pt x="430228" y="31933"/>
                  <a:pt x="429745" y="32439"/>
                </a:cubicBezTo>
                <a:cubicBezTo>
                  <a:pt x="429745" y="32439"/>
                  <a:pt x="430711" y="32949"/>
                  <a:pt x="430711" y="33456"/>
                </a:cubicBezTo>
                <a:cubicBezTo>
                  <a:pt x="430711" y="33456"/>
                  <a:pt x="429745" y="33962"/>
                  <a:pt x="429745" y="34468"/>
                </a:cubicBezTo>
                <a:cubicBezTo>
                  <a:pt x="429262" y="33962"/>
                  <a:pt x="429262" y="33456"/>
                  <a:pt x="428779" y="32949"/>
                </a:cubicBezTo>
                <a:lnTo>
                  <a:pt x="427813" y="31933"/>
                </a:lnTo>
                <a:cubicBezTo>
                  <a:pt x="427813" y="31933"/>
                  <a:pt x="429262" y="31427"/>
                  <a:pt x="429262" y="30920"/>
                </a:cubicBezTo>
                <a:cubicBezTo>
                  <a:pt x="429262" y="30920"/>
                  <a:pt x="428296" y="30414"/>
                  <a:pt x="428296" y="29908"/>
                </a:cubicBezTo>
                <a:cubicBezTo>
                  <a:pt x="428296" y="29908"/>
                  <a:pt x="429262" y="29398"/>
                  <a:pt x="429262" y="28891"/>
                </a:cubicBezTo>
                <a:cubicBezTo>
                  <a:pt x="429262" y="28891"/>
                  <a:pt x="428779" y="28385"/>
                  <a:pt x="428296" y="27879"/>
                </a:cubicBezTo>
                <a:lnTo>
                  <a:pt x="427330" y="28891"/>
                </a:lnTo>
                <a:lnTo>
                  <a:pt x="426848" y="27879"/>
                </a:lnTo>
                <a:cubicBezTo>
                  <a:pt x="426365" y="27879"/>
                  <a:pt x="425882" y="28385"/>
                  <a:pt x="425399" y="28385"/>
                </a:cubicBezTo>
                <a:cubicBezTo>
                  <a:pt x="425399" y="28891"/>
                  <a:pt x="424433" y="29398"/>
                  <a:pt x="424433" y="29398"/>
                </a:cubicBezTo>
                <a:lnTo>
                  <a:pt x="425399" y="30414"/>
                </a:lnTo>
                <a:cubicBezTo>
                  <a:pt x="425399" y="30920"/>
                  <a:pt x="425882" y="31427"/>
                  <a:pt x="425882" y="31933"/>
                </a:cubicBezTo>
                <a:cubicBezTo>
                  <a:pt x="425399" y="32439"/>
                  <a:pt x="424433" y="32949"/>
                  <a:pt x="423950" y="33456"/>
                </a:cubicBezTo>
                <a:cubicBezTo>
                  <a:pt x="423468" y="32949"/>
                  <a:pt x="423468" y="32949"/>
                  <a:pt x="422985" y="32439"/>
                </a:cubicBezTo>
                <a:cubicBezTo>
                  <a:pt x="422502" y="31427"/>
                  <a:pt x="422019" y="30920"/>
                  <a:pt x="421536" y="29908"/>
                </a:cubicBezTo>
                <a:cubicBezTo>
                  <a:pt x="421053" y="29908"/>
                  <a:pt x="421053" y="29398"/>
                  <a:pt x="420570" y="28891"/>
                </a:cubicBezTo>
                <a:cubicBezTo>
                  <a:pt x="420087" y="28385"/>
                  <a:pt x="419605" y="27373"/>
                  <a:pt x="419122" y="26862"/>
                </a:cubicBezTo>
                <a:cubicBezTo>
                  <a:pt x="418639" y="26862"/>
                  <a:pt x="418156" y="27373"/>
                  <a:pt x="418156" y="27373"/>
                </a:cubicBezTo>
                <a:cubicBezTo>
                  <a:pt x="417673" y="27879"/>
                  <a:pt x="416707" y="28385"/>
                  <a:pt x="416707" y="28385"/>
                </a:cubicBezTo>
                <a:cubicBezTo>
                  <a:pt x="416707" y="28891"/>
                  <a:pt x="417673" y="29398"/>
                  <a:pt x="417673" y="29398"/>
                </a:cubicBezTo>
                <a:cubicBezTo>
                  <a:pt x="417673" y="29908"/>
                  <a:pt x="416707" y="29908"/>
                  <a:pt x="416707" y="30414"/>
                </a:cubicBezTo>
                <a:cubicBezTo>
                  <a:pt x="416707" y="30414"/>
                  <a:pt x="417673" y="31427"/>
                  <a:pt x="417190" y="31427"/>
                </a:cubicBezTo>
                <a:lnTo>
                  <a:pt x="416225" y="32439"/>
                </a:lnTo>
                <a:lnTo>
                  <a:pt x="415742" y="31427"/>
                </a:lnTo>
                <a:cubicBezTo>
                  <a:pt x="415259" y="30920"/>
                  <a:pt x="414776" y="29908"/>
                  <a:pt x="414776" y="29908"/>
                </a:cubicBezTo>
                <a:lnTo>
                  <a:pt x="413810" y="30920"/>
                </a:lnTo>
                <a:cubicBezTo>
                  <a:pt x="413810" y="30414"/>
                  <a:pt x="412845" y="30414"/>
                  <a:pt x="412845" y="29908"/>
                </a:cubicBezTo>
                <a:cubicBezTo>
                  <a:pt x="412845" y="29398"/>
                  <a:pt x="413810" y="29398"/>
                  <a:pt x="413810" y="28891"/>
                </a:cubicBezTo>
                <a:cubicBezTo>
                  <a:pt x="413810" y="28891"/>
                  <a:pt x="413327" y="27879"/>
                  <a:pt x="412845" y="27879"/>
                </a:cubicBezTo>
                <a:cubicBezTo>
                  <a:pt x="412845" y="27373"/>
                  <a:pt x="412362" y="26862"/>
                  <a:pt x="412362" y="26862"/>
                </a:cubicBezTo>
                <a:cubicBezTo>
                  <a:pt x="411879" y="26862"/>
                  <a:pt x="411396" y="27373"/>
                  <a:pt x="410913" y="27373"/>
                </a:cubicBezTo>
                <a:cubicBezTo>
                  <a:pt x="410913" y="27879"/>
                  <a:pt x="411879" y="28385"/>
                  <a:pt x="411879" y="28891"/>
                </a:cubicBezTo>
                <a:lnTo>
                  <a:pt x="412845" y="29908"/>
                </a:lnTo>
                <a:cubicBezTo>
                  <a:pt x="412845" y="29908"/>
                  <a:pt x="411879" y="30414"/>
                  <a:pt x="411879" y="30920"/>
                </a:cubicBezTo>
                <a:cubicBezTo>
                  <a:pt x="411396" y="30920"/>
                  <a:pt x="410913" y="31427"/>
                  <a:pt x="410430" y="31427"/>
                </a:cubicBezTo>
                <a:cubicBezTo>
                  <a:pt x="410430" y="31933"/>
                  <a:pt x="409465" y="31933"/>
                  <a:pt x="409465" y="32439"/>
                </a:cubicBezTo>
                <a:lnTo>
                  <a:pt x="410430" y="33456"/>
                </a:lnTo>
                <a:cubicBezTo>
                  <a:pt x="410430" y="33962"/>
                  <a:pt x="409465" y="33962"/>
                  <a:pt x="409465" y="34468"/>
                </a:cubicBezTo>
                <a:cubicBezTo>
                  <a:pt x="409465" y="34974"/>
                  <a:pt x="409947" y="34974"/>
                  <a:pt x="409947" y="35480"/>
                </a:cubicBezTo>
                <a:cubicBezTo>
                  <a:pt x="409465" y="35987"/>
                  <a:pt x="408499" y="36497"/>
                  <a:pt x="408016" y="37509"/>
                </a:cubicBezTo>
                <a:cubicBezTo>
                  <a:pt x="407533" y="36497"/>
                  <a:pt x="407050" y="35987"/>
                  <a:pt x="406567" y="34974"/>
                </a:cubicBezTo>
                <a:cubicBezTo>
                  <a:pt x="406567" y="34468"/>
                  <a:pt x="407533" y="34468"/>
                  <a:pt x="407533" y="33962"/>
                </a:cubicBezTo>
                <a:lnTo>
                  <a:pt x="406567" y="32949"/>
                </a:lnTo>
                <a:lnTo>
                  <a:pt x="405602" y="31933"/>
                </a:lnTo>
                <a:cubicBezTo>
                  <a:pt x="405602" y="31427"/>
                  <a:pt x="406567" y="31427"/>
                  <a:pt x="407050" y="30920"/>
                </a:cubicBezTo>
                <a:cubicBezTo>
                  <a:pt x="407050" y="30920"/>
                  <a:pt x="406085" y="30414"/>
                  <a:pt x="406085" y="29908"/>
                </a:cubicBezTo>
                <a:cubicBezTo>
                  <a:pt x="406085" y="29398"/>
                  <a:pt x="407050" y="29398"/>
                  <a:pt x="407050" y="28891"/>
                </a:cubicBezTo>
                <a:cubicBezTo>
                  <a:pt x="407050" y="28891"/>
                  <a:pt x="406567" y="28385"/>
                  <a:pt x="406085" y="27879"/>
                </a:cubicBezTo>
                <a:lnTo>
                  <a:pt x="405119" y="28891"/>
                </a:lnTo>
                <a:cubicBezTo>
                  <a:pt x="405119" y="28891"/>
                  <a:pt x="404636" y="27879"/>
                  <a:pt x="404153" y="27879"/>
                </a:cubicBezTo>
                <a:cubicBezTo>
                  <a:pt x="404153" y="27373"/>
                  <a:pt x="403670" y="26862"/>
                  <a:pt x="403670" y="26356"/>
                </a:cubicBezTo>
                <a:lnTo>
                  <a:pt x="404636" y="25850"/>
                </a:lnTo>
                <a:cubicBezTo>
                  <a:pt x="404636" y="25344"/>
                  <a:pt x="403670" y="24838"/>
                  <a:pt x="403670" y="24331"/>
                </a:cubicBezTo>
                <a:cubicBezTo>
                  <a:pt x="403670" y="24331"/>
                  <a:pt x="403187" y="23825"/>
                  <a:pt x="403187" y="23315"/>
                </a:cubicBezTo>
                <a:cubicBezTo>
                  <a:pt x="402705" y="22809"/>
                  <a:pt x="402222" y="22809"/>
                  <a:pt x="402222" y="22302"/>
                </a:cubicBezTo>
                <a:cubicBezTo>
                  <a:pt x="402222" y="22809"/>
                  <a:pt x="401256" y="22809"/>
                  <a:pt x="401256" y="23315"/>
                </a:cubicBezTo>
                <a:lnTo>
                  <a:pt x="401739" y="24331"/>
                </a:lnTo>
                <a:cubicBezTo>
                  <a:pt x="402222" y="24331"/>
                  <a:pt x="402705" y="25344"/>
                  <a:pt x="402705" y="25344"/>
                </a:cubicBezTo>
                <a:cubicBezTo>
                  <a:pt x="402705" y="25850"/>
                  <a:pt x="401739" y="25850"/>
                  <a:pt x="401739" y="26356"/>
                </a:cubicBezTo>
                <a:cubicBezTo>
                  <a:pt x="401739" y="26862"/>
                  <a:pt x="402222" y="26862"/>
                  <a:pt x="402705" y="27373"/>
                </a:cubicBezTo>
                <a:cubicBezTo>
                  <a:pt x="402705" y="27879"/>
                  <a:pt x="401256" y="27879"/>
                  <a:pt x="401256" y="28385"/>
                </a:cubicBezTo>
                <a:lnTo>
                  <a:pt x="402222" y="29398"/>
                </a:lnTo>
                <a:cubicBezTo>
                  <a:pt x="401739" y="29908"/>
                  <a:pt x="401256" y="29908"/>
                  <a:pt x="401256" y="30414"/>
                </a:cubicBezTo>
                <a:cubicBezTo>
                  <a:pt x="400773" y="30414"/>
                  <a:pt x="400290" y="30920"/>
                  <a:pt x="400290" y="30920"/>
                </a:cubicBezTo>
                <a:cubicBezTo>
                  <a:pt x="399808" y="30920"/>
                  <a:pt x="399325" y="29908"/>
                  <a:pt x="399325" y="29908"/>
                </a:cubicBezTo>
                <a:lnTo>
                  <a:pt x="398359" y="30920"/>
                </a:lnTo>
                <a:lnTo>
                  <a:pt x="398842" y="31933"/>
                </a:lnTo>
                <a:cubicBezTo>
                  <a:pt x="399325" y="32439"/>
                  <a:pt x="399325" y="32949"/>
                  <a:pt x="399808" y="32949"/>
                </a:cubicBezTo>
                <a:cubicBezTo>
                  <a:pt x="399808" y="33456"/>
                  <a:pt x="400773" y="33962"/>
                  <a:pt x="400773" y="34468"/>
                </a:cubicBezTo>
                <a:cubicBezTo>
                  <a:pt x="400773" y="34468"/>
                  <a:pt x="399808" y="34974"/>
                  <a:pt x="399325" y="34974"/>
                </a:cubicBezTo>
                <a:cubicBezTo>
                  <a:pt x="399325" y="35480"/>
                  <a:pt x="400290" y="35987"/>
                  <a:pt x="400290" y="35987"/>
                </a:cubicBezTo>
                <a:cubicBezTo>
                  <a:pt x="400290" y="36497"/>
                  <a:pt x="399325" y="36497"/>
                  <a:pt x="399325" y="37003"/>
                </a:cubicBezTo>
                <a:cubicBezTo>
                  <a:pt x="399325" y="37003"/>
                  <a:pt x="398359" y="36497"/>
                  <a:pt x="398359" y="35987"/>
                </a:cubicBezTo>
                <a:cubicBezTo>
                  <a:pt x="398359" y="35480"/>
                  <a:pt x="397876" y="34974"/>
                  <a:pt x="397876" y="34974"/>
                </a:cubicBezTo>
                <a:cubicBezTo>
                  <a:pt x="397393" y="34468"/>
                  <a:pt x="396910" y="33962"/>
                  <a:pt x="396910" y="33456"/>
                </a:cubicBezTo>
                <a:lnTo>
                  <a:pt x="397876" y="32949"/>
                </a:lnTo>
                <a:cubicBezTo>
                  <a:pt x="397876" y="32439"/>
                  <a:pt x="397393" y="31933"/>
                  <a:pt x="396910" y="31933"/>
                </a:cubicBezTo>
                <a:cubicBezTo>
                  <a:pt x="396910" y="31427"/>
                  <a:pt x="396428" y="30920"/>
                  <a:pt x="396428" y="30414"/>
                </a:cubicBezTo>
                <a:cubicBezTo>
                  <a:pt x="395945" y="30920"/>
                  <a:pt x="395462" y="30920"/>
                  <a:pt x="394979" y="31427"/>
                </a:cubicBezTo>
                <a:cubicBezTo>
                  <a:pt x="394979" y="31427"/>
                  <a:pt x="394013" y="31933"/>
                  <a:pt x="394013" y="32439"/>
                </a:cubicBezTo>
                <a:lnTo>
                  <a:pt x="394979" y="33456"/>
                </a:lnTo>
                <a:cubicBezTo>
                  <a:pt x="394496" y="33456"/>
                  <a:pt x="394013" y="34468"/>
                  <a:pt x="394013" y="34468"/>
                </a:cubicBezTo>
                <a:cubicBezTo>
                  <a:pt x="393530" y="34468"/>
                  <a:pt x="393048" y="33456"/>
                  <a:pt x="393048" y="32949"/>
                </a:cubicBezTo>
                <a:cubicBezTo>
                  <a:pt x="392565" y="32949"/>
                  <a:pt x="392565" y="32439"/>
                  <a:pt x="392082" y="31933"/>
                </a:cubicBezTo>
                <a:lnTo>
                  <a:pt x="391599" y="30920"/>
                </a:lnTo>
                <a:cubicBezTo>
                  <a:pt x="391599" y="30920"/>
                  <a:pt x="392082" y="30414"/>
                  <a:pt x="392565" y="29908"/>
                </a:cubicBezTo>
                <a:lnTo>
                  <a:pt x="393048" y="30920"/>
                </a:lnTo>
                <a:cubicBezTo>
                  <a:pt x="393530" y="31427"/>
                  <a:pt x="394496" y="30414"/>
                  <a:pt x="394496" y="30414"/>
                </a:cubicBezTo>
                <a:lnTo>
                  <a:pt x="393530" y="29398"/>
                </a:lnTo>
                <a:cubicBezTo>
                  <a:pt x="393530" y="28891"/>
                  <a:pt x="392565" y="29908"/>
                  <a:pt x="392565" y="29908"/>
                </a:cubicBezTo>
                <a:cubicBezTo>
                  <a:pt x="392082" y="29908"/>
                  <a:pt x="392082" y="28891"/>
                  <a:pt x="391599" y="28891"/>
                </a:cubicBezTo>
                <a:cubicBezTo>
                  <a:pt x="391116" y="29398"/>
                  <a:pt x="391116" y="29398"/>
                  <a:pt x="390633" y="29908"/>
                </a:cubicBezTo>
                <a:cubicBezTo>
                  <a:pt x="390150" y="29908"/>
                  <a:pt x="389668" y="30414"/>
                  <a:pt x="389668" y="30414"/>
                </a:cubicBezTo>
                <a:cubicBezTo>
                  <a:pt x="389185" y="30920"/>
                  <a:pt x="390150" y="31427"/>
                  <a:pt x="390150" y="31933"/>
                </a:cubicBezTo>
                <a:lnTo>
                  <a:pt x="389185" y="32439"/>
                </a:lnTo>
                <a:cubicBezTo>
                  <a:pt x="388702" y="32949"/>
                  <a:pt x="388702" y="32949"/>
                  <a:pt x="388219" y="33456"/>
                </a:cubicBezTo>
                <a:cubicBezTo>
                  <a:pt x="387736" y="33456"/>
                  <a:pt x="387736" y="32439"/>
                  <a:pt x="387253" y="32439"/>
                </a:cubicBezTo>
                <a:lnTo>
                  <a:pt x="386288" y="33456"/>
                </a:lnTo>
                <a:cubicBezTo>
                  <a:pt x="385805" y="32949"/>
                  <a:pt x="385805" y="32439"/>
                  <a:pt x="385322" y="31933"/>
                </a:cubicBezTo>
                <a:cubicBezTo>
                  <a:pt x="385322" y="31933"/>
                  <a:pt x="384839" y="31427"/>
                  <a:pt x="384839" y="30920"/>
                </a:cubicBezTo>
                <a:cubicBezTo>
                  <a:pt x="384356" y="30414"/>
                  <a:pt x="383873" y="30414"/>
                  <a:pt x="383873" y="29908"/>
                </a:cubicBezTo>
                <a:cubicBezTo>
                  <a:pt x="383390" y="29398"/>
                  <a:pt x="383390" y="28891"/>
                  <a:pt x="382908" y="28891"/>
                </a:cubicBezTo>
                <a:cubicBezTo>
                  <a:pt x="382908" y="28385"/>
                  <a:pt x="381942" y="29398"/>
                  <a:pt x="381942" y="29398"/>
                </a:cubicBezTo>
                <a:cubicBezTo>
                  <a:pt x="381459" y="29398"/>
                  <a:pt x="381459" y="28385"/>
                  <a:pt x="380976" y="28385"/>
                </a:cubicBezTo>
                <a:cubicBezTo>
                  <a:pt x="380976" y="28385"/>
                  <a:pt x="380493" y="29398"/>
                  <a:pt x="380011" y="29398"/>
                </a:cubicBezTo>
                <a:lnTo>
                  <a:pt x="379045" y="28385"/>
                </a:lnTo>
                <a:cubicBezTo>
                  <a:pt x="379045" y="27879"/>
                  <a:pt x="378562" y="27373"/>
                  <a:pt x="378562" y="26862"/>
                </a:cubicBezTo>
                <a:cubicBezTo>
                  <a:pt x="377596" y="27373"/>
                  <a:pt x="377114" y="28385"/>
                  <a:pt x="376148" y="28891"/>
                </a:cubicBezTo>
                <a:cubicBezTo>
                  <a:pt x="376631" y="28891"/>
                  <a:pt x="376631" y="29398"/>
                  <a:pt x="377114" y="29908"/>
                </a:cubicBezTo>
                <a:cubicBezTo>
                  <a:pt x="377114" y="30414"/>
                  <a:pt x="377596" y="30414"/>
                  <a:pt x="377596" y="30920"/>
                </a:cubicBezTo>
                <a:cubicBezTo>
                  <a:pt x="378079" y="31427"/>
                  <a:pt x="378562" y="31933"/>
                  <a:pt x="378562" y="31933"/>
                </a:cubicBezTo>
                <a:cubicBezTo>
                  <a:pt x="378562" y="32439"/>
                  <a:pt x="379045" y="33456"/>
                  <a:pt x="379528" y="33456"/>
                </a:cubicBezTo>
                <a:cubicBezTo>
                  <a:pt x="379045" y="33456"/>
                  <a:pt x="378562" y="33962"/>
                  <a:pt x="378562" y="33962"/>
                </a:cubicBezTo>
                <a:cubicBezTo>
                  <a:pt x="378079" y="34468"/>
                  <a:pt x="377596" y="34974"/>
                  <a:pt x="377114" y="34974"/>
                </a:cubicBezTo>
                <a:lnTo>
                  <a:pt x="376631" y="33962"/>
                </a:lnTo>
                <a:cubicBezTo>
                  <a:pt x="376148" y="33456"/>
                  <a:pt x="376148" y="32949"/>
                  <a:pt x="375665" y="32949"/>
                </a:cubicBezTo>
                <a:cubicBezTo>
                  <a:pt x="375665" y="32439"/>
                  <a:pt x="374699" y="33456"/>
                  <a:pt x="374699" y="33456"/>
                </a:cubicBezTo>
                <a:cubicBezTo>
                  <a:pt x="374216" y="33456"/>
                  <a:pt x="374216" y="32439"/>
                  <a:pt x="373734" y="32439"/>
                </a:cubicBezTo>
                <a:lnTo>
                  <a:pt x="372768" y="33456"/>
                </a:lnTo>
                <a:cubicBezTo>
                  <a:pt x="372285" y="32949"/>
                  <a:pt x="372285" y="32439"/>
                  <a:pt x="371802" y="32439"/>
                </a:cubicBezTo>
                <a:cubicBezTo>
                  <a:pt x="371802" y="31933"/>
                  <a:pt x="371319" y="31427"/>
                  <a:pt x="370836" y="30920"/>
                </a:cubicBezTo>
                <a:cubicBezTo>
                  <a:pt x="370836" y="30920"/>
                  <a:pt x="370353" y="30414"/>
                  <a:pt x="370353" y="29908"/>
                </a:cubicBezTo>
                <a:cubicBezTo>
                  <a:pt x="369871" y="29398"/>
                  <a:pt x="369871" y="28891"/>
                  <a:pt x="369388" y="28891"/>
                </a:cubicBezTo>
                <a:lnTo>
                  <a:pt x="368422" y="29908"/>
                </a:lnTo>
                <a:cubicBezTo>
                  <a:pt x="367939" y="29908"/>
                  <a:pt x="367456" y="30414"/>
                  <a:pt x="367456" y="30414"/>
                </a:cubicBezTo>
                <a:cubicBezTo>
                  <a:pt x="366973" y="30414"/>
                  <a:pt x="366490" y="29398"/>
                  <a:pt x="366490" y="29398"/>
                </a:cubicBezTo>
                <a:cubicBezTo>
                  <a:pt x="366008" y="29398"/>
                  <a:pt x="365525" y="29908"/>
                  <a:pt x="365525" y="30414"/>
                </a:cubicBezTo>
                <a:cubicBezTo>
                  <a:pt x="365042" y="30414"/>
                  <a:pt x="366008" y="31427"/>
                  <a:pt x="366008" y="31427"/>
                </a:cubicBezTo>
                <a:cubicBezTo>
                  <a:pt x="366008" y="31427"/>
                  <a:pt x="365042" y="31933"/>
                  <a:pt x="365042" y="32439"/>
                </a:cubicBezTo>
                <a:lnTo>
                  <a:pt x="364076" y="32949"/>
                </a:lnTo>
                <a:cubicBezTo>
                  <a:pt x="364076" y="33456"/>
                  <a:pt x="365042" y="33962"/>
                  <a:pt x="365042" y="34468"/>
                </a:cubicBezTo>
                <a:cubicBezTo>
                  <a:pt x="364559" y="34468"/>
                  <a:pt x="364076" y="34974"/>
                  <a:pt x="363593" y="34974"/>
                </a:cubicBezTo>
                <a:cubicBezTo>
                  <a:pt x="363593" y="35480"/>
                  <a:pt x="363110" y="35480"/>
                  <a:pt x="362628" y="35987"/>
                </a:cubicBezTo>
                <a:cubicBezTo>
                  <a:pt x="362145" y="36497"/>
                  <a:pt x="362145" y="36497"/>
                  <a:pt x="361662" y="37003"/>
                </a:cubicBezTo>
                <a:cubicBezTo>
                  <a:pt x="361179" y="36497"/>
                  <a:pt x="361179" y="35987"/>
                  <a:pt x="360696" y="35480"/>
                </a:cubicBezTo>
                <a:lnTo>
                  <a:pt x="359730" y="36497"/>
                </a:lnTo>
                <a:cubicBezTo>
                  <a:pt x="359248" y="36497"/>
                  <a:pt x="359248" y="35987"/>
                  <a:pt x="358765" y="35480"/>
                </a:cubicBezTo>
                <a:cubicBezTo>
                  <a:pt x="358765" y="34974"/>
                  <a:pt x="358282" y="34468"/>
                  <a:pt x="358282" y="34468"/>
                </a:cubicBezTo>
                <a:cubicBezTo>
                  <a:pt x="357799" y="33962"/>
                  <a:pt x="359248" y="33456"/>
                  <a:pt x="359248" y="33456"/>
                </a:cubicBezTo>
                <a:cubicBezTo>
                  <a:pt x="359248" y="32949"/>
                  <a:pt x="358282" y="32439"/>
                  <a:pt x="358282" y="32439"/>
                </a:cubicBezTo>
                <a:cubicBezTo>
                  <a:pt x="358282" y="31933"/>
                  <a:pt x="357799" y="31427"/>
                  <a:pt x="357316" y="31427"/>
                </a:cubicBezTo>
                <a:cubicBezTo>
                  <a:pt x="357316" y="30920"/>
                  <a:pt x="356833" y="30414"/>
                  <a:pt x="356833" y="29908"/>
                </a:cubicBezTo>
                <a:lnTo>
                  <a:pt x="357799" y="29398"/>
                </a:lnTo>
                <a:cubicBezTo>
                  <a:pt x="357799" y="28891"/>
                  <a:pt x="356833" y="28385"/>
                  <a:pt x="356833" y="27879"/>
                </a:cubicBezTo>
                <a:lnTo>
                  <a:pt x="355867" y="28891"/>
                </a:lnTo>
                <a:lnTo>
                  <a:pt x="356833" y="29908"/>
                </a:lnTo>
                <a:cubicBezTo>
                  <a:pt x="356350" y="30414"/>
                  <a:pt x="355867" y="30920"/>
                  <a:pt x="355385" y="30920"/>
                </a:cubicBezTo>
                <a:cubicBezTo>
                  <a:pt x="355385" y="30920"/>
                  <a:pt x="354902" y="31933"/>
                  <a:pt x="354419" y="31933"/>
                </a:cubicBezTo>
                <a:cubicBezTo>
                  <a:pt x="354419" y="31933"/>
                  <a:pt x="353936" y="30920"/>
                  <a:pt x="353453" y="30414"/>
                </a:cubicBezTo>
                <a:cubicBezTo>
                  <a:pt x="353453" y="30414"/>
                  <a:pt x="352970" y="29908"/>
                  <a:pt x="352970" y="29398"/>
                </a:cubicBezTo>
                <a:cubicBezTo>
                  <a:pt x="352487" y="29398"/>
                  <a:pt x="352487" y="28891"/>
                  <a:pt x="352004" y="28385"/>
                </a:cubicBezTo>
                <a:cubicBezTo>
                  <a:pt x="352004" y="28385"/>
                  <a:pt x="351522" y="27373"/>
                  <a:pt x="351039" y="27373"/>
                </a:cubicBezTo>
                <a:cubicBezTo>
                  <a:pt x="351039" y="27373"/>
                  <a:pt x="350556" y="27879"/>
                  <a:pt x="350073" y="27879"/>
                </a:cubicBezTo>
                <a:cubicBezTo>
                  <a:pt x="349590" y="28385"/>
                  <a:pt x="349590" y="28891"/>
                  <a:pt x="349107" y="28891"/>
                </a:cubicBezTo>
                <a:cubicBezTo>
                  <a:pt x="349107" y="29398"/>
                  <a:pt x="350073" y="29908"/>
                  <a:pt x="350073" y="29908"/>
                </a:cubicBezTo>
                <a:cubicBezTo>
                  <a:pt x="350073" y="30414"/>
                  <a:pt x="348624" y="30920"/>
                  <a:pt x="348624" y="30920"/>
                </a:cubicBezTo>
                <a:lnTo>
                  <a:pt x="349590" y="31933"/>
                </a:lnTo>
                <a:lnTo>
                  <a:pt x="348624" y="32949"/>
                </a:lnTo>
                <a:cubicBezTo>
                  <a:pt x="348142" y="32949"/>
                  <a:pt x="348142" y="31933"/>
                  <a:pt x="347659" y="31933"/>
                </a:cubicBezTo>
                <a:cubicBezTo>
                  <a:pt x="347176" y="31427"/>
                  <a:pt x="347176" y="30920"/>
                  <a:pt x="346693" y="30920"/>
                </a:cubicBezTo>
                <a:cubicBezTo>
                  <a:pt x="346693" y="30414"/>
                  <a:pt x="346210" y="29908"/>
                  <a:pt x="346210" y="29398"/>
                </a:cubicBezTo>
                <a:cubicBezTo>
                  <a:pt x="345244" y="30414"/>
                  <a:pt x="344761" y="30920"/>
                  <a:pt x="343796" y="31427"/>
                </a:cubicBezTo>
                <a:cubicBezTo>
                  <a:pt x="343796" y="30920"/>
                  <a:pt x="343313" y="30414"/>
                  <a:pt x="343313" y="30414"/>
                </a:cubicBezTo>
                <a:cubicBezTo>
                  <a:pt x="342830" y="29908"/>
                  <a:pt x="342347" y="29398"/>
                  <a:pt x="342347" y="28891"/>
                </a:cubicBezTo>
                <a:lnTo>
                  <a:pt x="343313" y="28385"/>
                </a:lnTo>
                <a:cubicBezTo>
                  <a:pt x="343313" y="27879"/>
                  <a:pt x="344279" y="27373"/>
                  <a:pt x="344279" y="27373"/>
                </a:cubicBezTo>
                <a:lnTo>
                  <a:pt x="343796" y="26356"/>
                </a:lnTo>
                <a:cubicBezTo>
                  <a:pt x="342830" y="25344"/>
                  <a:pt x="342347" y="24838"/>
                  <a:pt x="341864" y="23825"/>
                </a:cubicBezTo>
                <a:cubicBezTo>
                  <a:pt x="341864" y="24331"/>
                  <a:pt x="340899" y="24331"/>
                  <a:pt x="340899" y="24838"/>
                </a:cubicBezTo>
                <a:cubicBezTo>
                  <a:pt x="340899" y="24838"/>
                  <a:pt x="341381" y="25850"/>
                  <a:pt x="341864" y="25850"/>
                </a:cubicBezTo>
                <a:cubicBezTo>
                  <a:pt x="341864" y="26356"/>
                  <a:pt x="342347" y="26862"/>
                  <a:pt x="342347" y="26862"/>
                </a:cubicBezTo>
                <a:cubicBezTo>
                  <a:pt x="342347" y="27373"/>
                  <a:pt x="341381" y="27879"/>
                  <a:pt x="341381" y="27879"/>
                </a:cubicBezTo>
                <a:cubicBezTo>
                  <a:pt x="341381" y="28385"/>
                  <a:pt x="342347" y="28891"/>
                  <a:pt x="342347" y="28891"/>
                </a:cubicBezTo>
                <a:cubicBezTo>
                  <a:pt x="342347" y="29398"/>
                  <a:pt x="341381" y="29908"/>
                  <a:pt x="341381" y="29908"/>
                </a:cubicBezTo>
                <a:cubicBezTo>
                  <a:pt x="340899" y="29908"/>
                  <a:pt x="339933" y="30414"/>
                  <a:pt x="339933" y="30920"/>
                </a:cubicBezTo>
                <a:lnTo>
                  <a:pt x="340899" y="31933"/>
                </a:lnTo>
                <a:cubicBezTo>
                  <a:pt x="341381" y="32439"/>
                  <a:pt x="341381" y="32439"/>
                  <a:pt x="341864" y="32949"/>
                </a:cubicBezTo>
                <a:cubicBezTo>
                  <a:pt x="340899" y="33456"/>
                  <a:pt x="340416" y="33962"/>
                  <a:pt x="339450" y="34974"/>
                </a:cubicBezTo>
                <a:cubicBezTo>
                  <a:pt x="339450" y="34468"/>
                  <a:pt x="338967" y="33962"/>
                  <a:pt x="338967" y="33456"/>
                </a:cubicBezTo>
                <a:cubicBezTo>
                  <a:pt x="338484" y="33456"/>
                  <a:pt x="338001" y="32949"/>
                  <a:pt x="338001" y="32439"/>
                </a:cubicBezTo>
                <a:cubicBezTo>
                  <a:pt x="338001" y="32439"/>
                  <a:pt x="338967" y="31933"/>
                  <a:pt x="338967" y="31427"/>
                </a:cubicBezTo>
                <a:cubicBezTo>
                  <a:pt x="338967" y="31427"/>
                  <a:pt x="338484" y="30414"/>
                  <a:pt x="338001" y="30414"/>
                </a:cubicBezTo>
                <a:cubicBezTo>
                  <a:pt x="338001" y="30414"/>
                  <a:pt x="337519" y="31427"/>
                  <a:pt x="337036" y="31427"/>
                </a:cubicBezTo>
                <a:lnTo>
                  <a:pt x="336553" y="30414"/>
                </a:lnTo>
                <a:cubicBezTo>
                  <a:pt x="336070" y="30414"/>
                  <a:pt x="335587" y="30920"/>
                  <a:pt x="335104" y="30920"/>
                </a:cubicBezTo>
                <a:cubicBezTo>
                  <a:pt x="335104" y="31427"/>
                  <a:pt x="334621" y="31933"/>
                  <a:pt x="334138" y="31933"/>
                </a:cubicBezTo>
                <a:cubicBezTo>
                  <a:pt x="333656" y="32439"/>
                  <a:pt x="333656" y="32439"/>
                  <a:pt x="333173" y="32949"/>
                </a:cubicBezTo>
                <a:cubicBezTo>
                  <a:pt x="332690" y="32949"/>
                  <a:pt x="332207" y="33456"/>
                  <a:pt x="332207" y="33456"/>
                </a:cubicBezTo>
                <a:cubicBezTo>
                  <a:pt x="331724" y="33962"/>
                  <a:pt x="331241" y="32439"/>
                  <a:pt x="331241" y="32439"/>
                </a:cubicBezTo>
                <a:cubicBezTo>
                  <a:pt x="330758" y="32439"/>
                  <a:pt x="330276" y="33456"/>
                  <a:pt x="330276" y="33456"/>
                </a:cubicBezTo>
                <a:cubicBezTo>
                  <a:pt x="329793" y="33456"/>
                  <a:pt x="329310" y="34468"/>
                  <a:pt x="328827" y="34468"/>
                </a:cubicBezTo>
                <a:cubicBezTo>
                  <a:pt x="328827" y="34468"/>
                  <a:pt x="328344" y="33456"/>
                  <a:pt x="328344" y="32949"/>
                </a:cubicBezTo>
                <a:lnTo>
                  <a:pt x="329310" y="32439"/>
                </a:lnTo>
                <a:cubicBezTo>
                  <a:pt x="329310" y="31933"/>
                  <a:pt x="328344" y="31427"/>
                  <a:pt x="328344" y="30920"/>
                </a:cubicBezTo>
                <a:lnTo>
                  <a:pt x="329310" y="30414"/>
                </a:lnTo>
                <a:cubicBezTo>
                  <a:pt x="329793" y="29908"/>
                  <a:pt x="328827" y="29398"/>
                  <a:pt x="328827" y="29398"/>
                </a:cubicBezTo>
                <a:cubicBezTo>
                  <a:pt x="328827" y="28891"/>
                  <a:pt x="329793" y="28385"/>
                  <a:pt x="329793" y="28385"/>
                </a:cubicBezTo>
                <a:cubicBezTo>
                  <a:pt x="329793" y="27879"/>
                  <a:pt x="329310" y="27373"/>
                  <a:pt x="328827" y="27373"/>
                </a:cubicBezTo>
                <a:cubicBezTo>
                  <a:pt x="328827" y="26862"/>
                  <a:pt x="328344" y="26356"/>
                  <a:pt x="328344" y="25850"/>
                </a:cubicBezTo>
                <a:cubicBezTo>
                  <a:pt x="327861" y="25850"/>
                  <a:pt x="327378" y="25344"/>
                  <a:pt x="327378" y="24838"/>
                </a:cubicBezTo>
                <a:cubicBezTo>
                  <a:pt x="327378" y="25344"/>
                  <a:pt x="326413" y="25344"/>
                  <a:pt x="326413" y="25850"/>
                </a:cubicBezTo>
                <a:cubicBezTo>
                  <a:pt x="326413" y="25850"/>
                  <a:pt x="326896" y="26356"/>
                  <a:pt x="326896" y="26862"/>
                </a:cubicBezTo>
                <a:cubicBezTo>
                  <a:pt x="326896" y="27373"/>
                  <a:pt x="325930" y="27373"/>
                  <a:pt x="325930" y="27879"/>
                </a:cubicBezTo>
                <a:cubicBezTo>
                  <a:pt x="325930" y="27879"/>
                  <a:pt x="326896" y="28385"/>
                  <a:pt x="326896" y="28891"/>
                </a:cubicBezTo>
                <a:cubicBezTo>
                  <a:pt x="326896" y="29398"/>
                  <a:pt x="325930" y="29398"/>
                  <a:pt x="325930" y="29908"/>
                </a:cubicBezTo>
                <a:cubicBezTo>
                  <a:pt x="325930" y="29908"/>
                  <a:pt x="326413" y="30414"/>
                  <a:pt x="326413" y="30920"/>
                </a:cubicBezTo>
                <a:cubicBezTo>
                  <a:pt x="326413" y="30920"/>
                  <a:pt x="325447" y="31427"/>
                  <a:pt x="325447" y="31933"/>
                </a:cubicBezTo>
                <a:cubicBezTo>
                  <a:pt x="325447" y="31933"/>
                  <a:pt x="325930" y="32439"/>
                  <a:pt x="326413" y="32949"/>
                </a:cubicBezTo>
                <a:cubicBezTo>
                  <a:pt x="326413" y="32949"/>
                  <a:pt x="327378" y="33962"/>
                  <a:pt x="326896" y="33962"/>
                </a:cubicBezTo>
                <a:cubicBezTo>
                  <a:pt x="326896" y="34468"/>
                  <a:pt x="326413" y="34974"/>
                  <a:pt x="325930" y="34974"/>
                </a:cubicBezTo>
                <a:lnTo>
                  <a:pt x="325447" y="33962"/>
                </a:lnTo>
                <a:cubicBezTo>
                  <a:pt x="324964" y="33456"/>
                  <a:pt x="324481" y="32439"/>
                  <a:pt x="324481" y="32439"/>
                </a:cubicBezTo>
                <a:cubicBezTo>
                  <a:pt x="323999" y="32439"/>
                  <a:pt x="323516" y="33456"/>
                  <a:pt x="323516" y="33456"/>
                </a:cubicBezTo>
                <a:cubicBezTo>
                  <a:pt x="323033" y="33456"/>
                  <a:pt x="322550" y="34468"/>
                  <a:pt x="322067" y="34468"/>
                </a:cubicBezTo>
                <a:lnTo>
                  <a:pt x="321584" y="33456"/>
                </a:lnTo>
                <a:cubicBezTo>
                  <a:pt x="321101" y="32949"/>
                  <a:pt x="320619" y="31933"/>
                  <a:pt x="320619" y="31933"/>
                </a:cubicBezTo>
                <a:cubicBezTo>
                  <a:pt x="320136" y="31933"/>
                  <a:pt x="319653" y="32949"/>
                  <a:pt x="319653" y="32949"/>
                </a:cubicBezTo>
                <a:cubicBezTo>
                  <a:pt x="319170" y="32949"/>
                  <a:pt x="318687" y="33456"/>
                  <a:pt x="318687" y="33962"/>
                </a:cubicBezTo>
                <a:cubicBezTo>
                  <a:pt x="318204" y="33962"/>
                  <a:pt x="317721" y="34468"/>
                  <a:pt x="317239" y="34468"/>
                </a:cubicBezTo>
                <a:cubicBezTo>
                  <a:pt x="317239" y="34974"/>
                  <a:pt x="316756" y="35480"/>
                  <a:pt x="316273" y="35480"/>
                </a:cubicBezTo>
                <a:cubicBezTo>
                  <a:pt x="316273" y="35480"/>
                  <a:pt x="315790" y="34468"/>
                  <a:pt x="315307" y="34468"/>
                </a:cubicBezTo>
                <a:cubicBezTo>
                  <a:pt x="315307" y="34468"/>
                  <a:pt x="316273" y="33456"/>
                  <a:pt x="316756" y="33456"/>
                </a:cubicBezTo>
                <a:cubicBezTo>
                  <a:pt x="316756" y="33456"/>
                  <a:pt x="317721" y="32949"/>
                  <a:pt x="317721" y="32439"/>
                </a:cubicBezTo>
                <a:cubicBezTo>
                  <a:pt x="317721" y="32439"/>
                  <a:pt x="316756" y="31933"/>
                  <a:pt x="316756" y="31427"/>
                </a:cubicBezTo>
                <a:cubicBezTo>
                  <a:pt x="316756" y="31427"/>
                  <a:pt x="316273" y="30920"/>
                  <a:pt x="315790" y="30414"/>
                </a:cubicBezTo>
                <a:cubicBezTo>
                  <a:pt x="315790" y="29908"/>
                  <a:pt x="315307" y="29908"/>
                  <a:pt x="315307" y="29398"/>
                </a:cubicBezTo>
                <a:cubicBezTo>
                  <a:pt x="314824" y="28891"/>
                  <a:pt x="314824" y="28385"/>
                  <a:pt x="314341" y="28385"/>
                </a:cubicBezTo>
                <a:cubicBezTo>
                  <a:pt x="314341" y="27879"/>
                  <a:pt x="313859" y="27373"/>
                  <a:pt x="313376" y="26862"/>
                </a:cubicBezTo>
                <a:lnTo>
                  <a:pt x="312410" y="27879"/>
                </a:lnTo>
                <a:cubicBezTo>
                  <a:pt x="311927" y="27879"/>
                  <a:pt x="311927" y="26862"/>
                  <a:pt x="311444" y="26862"/>
                </a:cubicBezTo>
                <a:cubicBezTo>
                  <a:pt x="310961" y="27373"/>
                  <a:pt x="309996" y="27879"/>
                  <a:pt x="309513" y="28385"/>
                </a:cubicBezTo>
                <a:cubicBezTo>
                  <a:pt x="309996" y="28385"/>
                  <a:pt x="309996" y="29398"/>
                  <a:pt x="310479" y="29398"/>
                </a:cubicBezTo>
                <a:cubicBezTo>
                  <a:pt x="310479" y="29398"/>
                  <a:pt x="310961" y="28891"/>
                  <a:pt x="311444" y="28891"/>
                </a:cubicBezTo>
                <a:cubicBezTo>
                  <a:pt x="311444" y="28891"/>
                  <a:pt x="311927" y="29398"/>
                  <a:pt x="312410" y="29908"/>
                </a:cubicBezTo>
                <a:lnTo>
                  <a:pt x="312893" y="30920"/>
                </a:lnTo>
                <a:lnTo>
                  <a:pt x="311927" y="31933"/>
                </a:lnTo>
                <a:cubicBezTo>
                  <a:pt x="311444" y="31933"/>
                  <a:pt x="311444" y="32439"/>
                  <a:pt x="310961" y="32949"/>
                </a:cubicBezTo>
                <a:cubicBezTo>
                  <a:pt x="310479" y="32949"/>
                  <a:pt x="309996" y="33456"/>
                  <a:pt x="309996" y="33456"/>
                </a:cubicBezTo>
                <a:cubicBezTo>
                  <a:pt x="309513" y="33962"/>
                  <a:pt x="309030" y="33962"/>
                  <a:pt x="308547" y="34468"/>
                </a:cubicBezTo>
                <a:cubicBezTo>
                  <a:pt x="308547" y="34468"/>
                  <a:pt x="307581" y="34974"/>
                  <a:pt x="307581" y="35480"/>
                </a:cubicBezTo>
                <a:cubicBezTo>
                  <a:pt x="307581" y="35480"/>
                  <a:pt x="308547" y="35987"/>
                  <a:pt x="308547" y="36497"/>
                </a:cubicBezTo>
                <a:cubicBezTo>
                  <a:pt x="307581" y="37003"/>
                  <a:pt x="307099" y="37509"/>
                  <a:pt x="306133" y="38016"/>
                </a:cubicBezTo>
                <a:cubicBezTo>
                  <a:pt x="306133" y="38016"/>
                  <a:pt x="305650" y="37509"/>
                  <a:pt x="305650" y="37003"/>
                </a:cubicBezTo>
                <a:cubicBezTo>
                  <a:pt x="305167" y="37003"/>
                  <a:pt x="304684" y="36497"/>
                  <a:pt x="304684" y="35987"/>
                </a:cubicBezTo>
                <a:cubicBezTo>
                  <a:pt x="304684" y="35987"/>
                  <a:pt x="305650" y="35480"/>
                  <a:pt x="305650" y="34974"/>
                </a:cubicBezTo>
                <a:cubicBezTo>
                  <a:pt x="305650" y="34974"/>
                  <a:pt x="305167" y="33962"/>
                  <a:pt x="304684" y="33962"/>
                </a:cubicBezTo>
                <a:cubicBezTo>
                  <a:pt x="304684" y="33456"/>
                  <a:pt x="304202" y="32949"/>
                  <a:pt x="304202" y="32949"/>
                </a:cubicBezTo>
                <a:cubicBezTo>
                  <a:pt x="303719" y="32439"/>
                  <a:pt x="303719" y="31933"/>
                  <a:pt x="303236" y="31427"/>
                </a:cubicBezTo>
                <a:cubicBezTo>
                  <a:pt x="302753" y="30920"/>
                  <a:pt x="302270" y="30414"/>
                  <a:pt x="301787" y="29398"/>
                </a:cubicBezTo>
                <a:cubicBezTo>
                  <a:pt x="301304" y="29398"/>
                  <a:pt x="300822" y="30414"/>
                  <a:pt x="300339" y="30414"/>
                </a:cubicBezTo>
                <a:cubicBezTo>
                  <a:pt x="300339" y="30414"/>
                  <a:pt x="299856" y="28891"/>
                  <a:pt x="299856" y="29398"/>
                </a:cubicBezTo>
                <a:cubicBezTo>
                  <a:pt x="299373" y="29398"/>
                  <a:pt x="298890" y="29908"/>
                  <a:pt x="298407" y="29908"/>
                </a:cubicBezTo>
                <a:lnTo>
                  <a:pt x="299373" y="30920"/>
                </a:lnTo>
                <a:cubicBezTo>
                  <a:pt x="299373" y="31427"/>
                  <a:pt x="298407" y="31933"/>
                  <a:pt x="298407" y="31933"/>
                </a:cubicBezTo>
                <a:lnTo>
                  <a:pt x="297442" y="30920"/>
                </a:lnTo>
                <a:cubicBezTo>
                  <a:pt x="297442" y="30920"/>
                  <a:pt x="296476" y="31427"/>
                  <a:pt x="296476" y="31933"/>
                </a:cubicBezTo>
                <a:cubicBezTo>
                  <a:pt x="296476" y="31933"/>
                  <a:pt x="297442" y="32439"/>
                  <a:pt x="297442" y="32949"/>
                </a:cubicBezTo>
                <a:cubicBezTo>
                  <a:pt x="297442" y="32949"/>
                  <a:pt x="296476" y="33456"/>
                  <a:pt x="295993" y="33962"/>
                </a:cubicBezTo>
                <a:cubicBezTo>
                  <a:pt x="295510" y="32949"/>
                  <a:pt x="295027" y="32439"/>
                  <a:pt x="294544" y="31427"/>
                </a:cubicBezTo>
                <a:lnTo>
                  <a:pt x="293579" y="32439"/>
                </a:lnTo>
                <a:cubicBezTo>
                  <a:pt x="293096" y="31933"/>
                  <a:pt x="293096" y="31427"/>
                  <a:pt x="292613" y="31427"/>
                </a:cubicBezTo>
                <a:cubicBezTo>
                  <a:pt x="292613" y="30920"/>
                  <a:pt x="292130" y="30414"/>
                  <a:pt x="291647" y="29908"/>
                </a:cubicBezTo>
                <a:lnTo>
                  <a:pt x="293096" y="29398"/>
                </a:lnTo>
                <a:cubicBezTo>
                  <a:pt x="293096" y="28891"/>
                  <a:pt x="292130" y="28385"/>
                  <a:pt x="292130" y="27879"/>
                </a:cubicBezTo>
                <a:cubicBezTo>
                  <a:pt x="291647" y="27879"/>
                  <a:pt x="291647" y="27373"/>
                  <a:pt x="291165" y="26862"/>
                </a:cubicBezTo>
                <a:cubicBezTo>
                  <a:pt x="291165" y="26356"/>
                  <a:pt x="290682" y="26356"/>
                  <a:pt x="290682" y="25850"/>
                </a:cubicBezTo>
                <a:cubicBezTo>
                  <a:pt x="290199" y="25344"/>
                  <a:pt x="289716" y="24838"/>
                  <a:pt x="289716" y="24838"/>
                </a:cubicBezTo>
                <a:cubicBezTo>
                  <a:pt x="289716" y="24331"/>
                  <a:pt x="288750" y="23825"/>
                  <a:pt x="288750" y="23315"/>
                </a:cubicBezTo>
                <a:cubicBezTo>
                  <a:pt x="288267" y="23315"/>
                  <a:pt x="288267" y="24331"/>
                  <a:pt x="287784" y="24331"/>
                </a:cubicBezTo>
                <a:cubicBezTo>
                  <a:pt x="287784" y="24838"/>
                  <a:pt x="288267" y="25344"/>
                  <a:pt x="288750" y="25344"/>
                </a:cubicBezTo>
                <a:cubicBezTo>
                  <a:pt x="288750" y="25850"/>
                  <a:pt x="289233" y="26356"/>
                  <a:pt x="289233" y="26862"/>
                </a:cubicBezTo>
                <a:lnTo>
                  <a:pt x="288267" y="27373"/>
                </a:lnTo>
                <a:cubicBezTo>
                  <a:pt x="288267" y="27879"/>
                  <a:pt x="288750" y="28385"/>
                  <a:pt x="289233" y="28891"/>
                </a:cubicBezTo>
                <a:cubicBezTo>
                  <a:pt x="289233" y="28891"/>
                  <a:pt x="289716" y="29398"/>
                  <a:pt x="289716" y="29908"/>
                </a:cubicBezTo>
                <a:cubicBezTo>
                  <a:pt x="290199" y="29908"/>
                  <a:pt x="288750" y="30414"/>
                  <a:pt x="288750" y="30920"/>
                </a:cubicBezTo>
                <a:cubicBezTo>
                  <a:pt x="288267" y="29908"/>
                  <a:pt x="287784" y="29398"/>
                  <a:pt x="287302" y="28385"/>
                </a:cubicBezTo>
                <a:cubicBezTo>
                  <a:pt x="286819" y="27879"/>
                  <a:pt x="286819" y="27879"/>
                  <a:pt x="286336" y="27373"/>
                </a:cubicBezTo>
                <a:cubicBezTo>
                  <a:pt x="286336" y="26862"/>
                  <a:pt x="285853" y="26356"/>
                  <a:pt x="285370" y="26356"/>
                </a:cubicBezTo>
                <a:cubicBezTo>
                  <a:pt x="285370" y="25850"/>
                  <a:pt x="284887" y="25344"/>
                  <a:pt x="284887" y="24838"/>
                </a:cubicBezTo>
                <a:cubicBezTo>
                  <a:pt x="284404" y="24838"/>
                  <a:pt x="283922" y="25850"/>
                  <a:pt x="283439" y="25850"/>
                </a:cubicBezTo>
                <a:cubicBezTo>
                  <a:pt x="283922" y="26356"/>
                  <a:pt x="284404" y="26862"/>
                  <a:pt x="284404" y="26862"/>
                </a:cubicBezTo>
                <a:cubicBezTo>
                  <a:pt x="284887" y="27373"/>
                  <a:pt x="285370" y="27879"/>
                  <a:pt x="285370" y="28385"/>
                </a:cubicBezTo>
                <a:cubicBezTo>
                  <a:pt x="285370" y="28385"/>
                  <a:pt x="286336" y="28891"/>
                  <a:pt x="286336" y="29398"/>
                </a:cubicBezTo>
                <a:lnTo>
                  <a:pt x="284887" y="29908"/>
                </a:lnTo>
                <a:cubicBezTo>
                  <a:pt x="285370" y="30414"/>
                  <a:pt x="285853" y="30920"/>
                  <a:pt x="285853" y="31427"/>
                </a:cubicBezTo>
                <a:cubicBezTo>
                  <a:pt x="286336" y="31427"/>
                  <a:pt x="286336" y="31933"/>
                  <a:pt x="286819" y="32439"/>
                </a:cubicBezTo>
                <a:cubicBezTo>
                  <a:pt x="286336" y="32439"/>
                  <a:pt x="285853" y="33456"/>
                  <a:pt x="285853" y="33456"/>
                </a:cubicBezTo>
                <a:cubicBezTo>
                  <a:pt x="285370" y="33456"/>
                  <a:pt x="284887" y="31933"/>
                  <a:pt x="284887" y="31933"/>
                </a:cubicBezTo>
                <a:lnTo>
                  <a:pt x="283922" y="32949"/>
                </a:lnTo>
                <a:lnTo>
                  <a:pt x="284404" y="33962"/>
                </a:lnTo>
                <a:cubicBezTo>
                  <a:pt x="284887" y="34468"/>
                  <a:pt x="285370" y="34974"/>
                  <a:pt x="285370" y="35480"/>
                </a:cubicBezTo>
                <a:lnTo>
                  <a:pt x="284404" y="35987"/>
                </a:lnTo>
                <a:cubicBezTo>
                  <a:pt x="283922" y="35987"/>
                  <a:pt x="283439" y="34974"/>
                  <a:pt x="283439" y="34974"/>
                </a:cubicBezTo>
                <a:cubicBezTo>
                  <a:pt x="283439" y="34468"/>
                  <a:pt x="282956" y="34468"/>
                  <a:pt x="282473" y="33962"/>
                </a:cubicBezTo>
                <a:cubicBezTo>
                  <a:pt x="282473" y="33456"/>
                  <a:pt x="281990" y="32949"/>
                  <a:pt x="281990" y="32949"/>
                </a:cubicBezTo>
                <a:cubicBezTo>
                  <a:pt x="281507" y="32439"/>
                  <a:pt x="281024" y="31933"/>
                  <a:pt x="281024" y="31427"/>
                </a:cubicBezTo>
                <a:lnTo>
                  <a:pt x="281990" y="30920"/>
                </a:lnTo>
                <a:cubicBezTo>
                  <a:pt x="281990" y="30414"/>
                  <a:pt x="281507" y="29908"/>
                  <a:pt x="281024" y="29398"/>
                </a:cubicBezTo>
                <a:lnTo>
                  <a:pt x="280541" y="28385"/>
                </a:lnTo>
                <a:lnTo>
                  <a:pt x="279576" y="29398"/>
                </a:lnTo>
                <a:cubicBezTo>
                  <a:pt x="279093" y="29398"/>
                  <a:pt x="280059" y="30414"/>
                  <a:pt x="280059" y="30414"/>
                </a:cubicBezTo>
                <a:cubicBezTo>
                  <a:pt x="280059" y="30920"/>
                  <a:pt x="279576" y="30920"/>
                  <a:pt x="279093" y="31427"/>
                </a:cubicBezTo>
                <a:cubicBezTo>
                  <a:pt x="278610" y="31427"/>
                  <a:pt x="278610" y="31933"/>
                  <a:pt x="278127" y="31933"/>
                </a:cubicBezTo>
                <a:cubicBezTo>
                  <a:pt x="277644" y="31933"/>
                  <a:pt x="277644" y="31427"/>
                  <a:pt x="277161" y="30920"/>
                </a:cubicBezTo>
                <a:cubicBezTo>
                  <a:pt x="276679" y="30414"/>
                  <a:pt x="276196" y="29398"/>
                  <a:pt x="275713" y="28891"/>
                </a:cubicBezTo>
                <a:cubicBezTo>
                  <a:pt x="275230" y="28385"/>
                  <a:pt x="275230" y="27879"/>
                  <a:pt x="274747" y="27879"/>
                </a:cubicBezTo>
                <a:cubicBezTo>
                  <a:pt x="274264" y="26862"/>
                  <a:pt x="273781" y="26356"/>
                  <a:pt x="273298" y="25344"/>
                </a:cubicBezTo>
                <a:cubicBezTo>
                  <a:pt x="272816" y="25850"/>
                  <a:pt x="272333" y="25850"/>
                  <a:pt x="271850" y="26356"/>
                </a:cubicBezTo>
                <a:cubicBezTo>
                  <a:pt x="271850" y="26356"/>
                  <a:pt x="270884" y="26862"/>
                  <a:pt x="270884" y="27373"/>
                </a:cubicBezTo>
                <a:cubicBezTo>
                  <a:pt x="270884" y="27373"/>
                  <a:pt x="271850" y="27879"/>
                  <a:pt x="271850" y="28385"/>
                </a:cubicBezTo>
                <a:cubicBezTo>
                  <a:pt x="271850" y="28385"/>
                  <a:pt x="272816" y="28891"/>
                  <a:pt x="272816" y="29398"/>
                </a:cubicBezTo>
                <a:cubicBezTo>
                  <a:pt x="272333" y="29398"/>
                  <a:pt x="271850" y="29908"/>
                  <a:pt x="271367" y="30414"/>
                </a:cubicBezTo>
                <a:lnTo>
                  <a:pt x="270884" y="28891"/>
                </a:lnTo>
                <a:cubicBezTo>
                  <a:pt x="270401" y="28891"/>
                  <a:pt x="269918" y="29908"/>
                  <a:pt x="269436" y="29908"/>
                </a:cubicBezTo>
                <a:cubicBezTo>
                  <a:pt x="269436" y="29908"/>
                  <a:pt x="268953" y="30414"/>
                  <a:pt x="268470" y="30920"/>
                </a:cubicBezTo>
                <a:lnTo>
                  <a:pt x="267504" y="31933"/>
                </a:lnTo>
                <a:cubicBezTo>
                  <a:pt x="267021" y="31427"/>
                  <a:pt x="267021" y="30920"/>
                  <a:pt x="266538" y="30414"/>
                </a:cubicBezTo>
                <a:lnTo>
                  <a:pt x="267504" y="29908"/>
                </a:lnTo>
                <a:cubicBezTo>
                  <a:pt x="267504" y="29398"/>
                  <a:pt x="267021" y="28891"/>
                  <a:pt x="267021" y="28385"/>
                </a:cubicBezTo>
                <a:cubicBezTo>
                  <a:pt x="266538" y="28385"/>
                  <a:pt x="266055" y="27373"/>
                  <a:pt x="266055" y="27373"/>
                </a:cubicBezTo>
                <a:cubicBezTo>
                  <a:pt x="265573" y="27373"/>
                  <a:pt x="265090" y="28385"/>
                  <a:pt x="265090" y="28385"/>
                </a:cubicBezTo>
                <a:cubicBezTo>
                  <a:pt x="265090" y="28385"/>
                  <a:pt x="264124" y="28891"/>
                  <a:pt x="264124" y="29398"/>
                </a:cubicBezTo>
                <a:cubicBezTo>
                  <a:pt x="263641" y="29398"/>
                  <a:pt x="264607" y="29908"/>
                  <a:pt x="264607" y="30414"/>
                </a:cubicBezTo>
                <a:cubicBezTo>
                  <a:pt x="264607" y="30414"/>
                  <a:pt x="264124" y="30920"/>
                  <a:pt x="263641" y="31427"/>
                </a:cubicBezTo>
                <a:cubicBezTo>
                  <a:pt x="263158" y="31427"/>
                  <a:pt x="263158" y="31933"/>
                  <a:pt x="262675" y="31933"/>
                </a:cubicBezTo>
                <a:cubicBezTo>
                  <a:pt x="262193" y="31933"/>
                  <a:pt x="262193" y="30920"/>
                  <a:pt x="261710" y="30920"/>
                </a:cubicBezTo>
                <a:lnTo>
                  <a:pt x="260744" y="31933"/>
                </a:lnTo>
                <a:cubicBezTo>
                  <a:pt x="260261" y="31933"/>
                  <a:pt x="259778" y="30920"/>
                  <a:pt x="259778" y="30414"/>
                </a:cubicBezTo>
                <a:cubicBezTo>
                  <a:pt x="259778" y="30414"/>
                  <a:pt x="258812" y="29908"/>
                  <a:pt x="258812" y="29398"/>
                </a:cubicBezTo>
                <a:lnTo>
                  <a:pt x="260261" y="28891"/>
                </a:lnTo>
                <a:cubicBezTo>
                  <a:pt x="260261" y="28385"/>
                  <a:pt x="259295" y="27879"/>
                  <a:pt x="259295" y="27373"/>
                </a:cubicBezTo>
                <a:cubicBezTo>
                  <a:pt x="259295" y="27879"/>
                  <a:pt x="258330" y="27879"/>
                  <a:pt x="258330" y="28385"/>
                </a:cubicBezTo>
                <a:cubicBezTo>
                  <a:pt x="258330" y="28891"/>
                  <a:pt x="257364" y="28891"/>
                  <a:pt x="256881" y="29398"/>
                </a:cubicBezTo>
                <a:cubicBezTo>
                  <a:pt x="256881" y="29398"/>
                  <a:pt x="257847" y="29908"/>
                  <a:pt x="257847" y="30414"/>
                </a:cubicBezTo>
                <a:cubicBezTo>
                  <a:pt x="257847" y="30920"/>
                  <a:pt x="256881" y="30920"/>
                  <a:pt x="256881" y="31427"/>
                </a:cubicBezTo>
                <a:cubicBezTo>
                  <a:pt x="256881" y="31427"/>
                  <a:pt x="257847" y="31933"/>
                  <a:pt x="257847" y="32439"/>
                </a:cubicBezTo>
                <a:cubicBezTo>
                  <a:pt x="257847" y="32439"/>
                  <a:pt x="256881" y="32949"/>
                  <a:pt x="256398" y="33456"/>
                </a:cubicBezTo>
                <a:cubicBezTo>
                  <a:pt x="256398" y="33456"/>
                  <a:pt x="255915" y="33962"/>
                  <a:pt x="255432" y="33962"/>
                </a:cubicBezTo>
                <a:lnTo>
                  <a:pt x="254950" y="32949"/>
                </a:lnTo>
                <a:cubicBezTo>
                  <a:pt x="254950" y="32949"/>
                  <a:pt x="255432" y="31933"/>
                  <a:pt x="255915" y="31933"/>
                </a:cubicBezTo>
                <a:cubicBezTo>
                  <a:pt x="255915" y="31933"/>
                  <a:pt x="254950" y="31427"/>
                  <a:pt x="254950" y="30920"/>
                </a:cubicBezTo>
                <a:cubicBezTo>
                  <a:pt x="254950" y="30920"/>
                  <a:pt x="255915" y="30414"/>
                  <a:pt x="255915" y="29908"/>
                </a:cubicBezTo>
                <a:cubicBezTo>
                  <a:pt x="255915" y="29908"/>
                  <a:pt x="255432" y="29398"/>
                  <a:pt x="255432" y="28891"/>
                </a:cubicBezTo>
                <a:cubicBezTo>
                  <a:pt x="254950" y="28385"/>
                  <a:pt x="254467" y="28385"/>
                  <a:pt x="254467" y="27879"/>
                </a:cubicBezTo>
                <a:cubicBezTo>
                  <a:pt x="254467" y="27879"/>
                  <a:pt x="253984" y="26862"/>
                  <a:pt x="253501" y="26862"/>
                </a:cubicBezTo>
                <a:cubicBezTo>
                  <a:pt x="253501" y="26862"/>
                  <a:pt x="252535" y="27879"/>
                  <a:pt x="252535" y="27373"/>
                </a:cubicBezTo>
                <a:cubicBezTo>
                  <a:pt x="252052" y="27373"/>
                  <a:pt x="252052" y="26862"/>
                  <a:pt x="251570" y="26356"/>
                </a:cubicBezTo>
                <a:cubicBezTo>
                  <a:pt x="251087" y="25850"/>
                  <a:pt x="250604" y="24838"/>
                  <a:pt x="250121" y="24331"/>
                </a:cubicBezTo>
                <a:cubicBezTo>
                  <a:pt x="250121" y="24331"/>
                  <a:pt x="248672" y="24838"/>
                  <a:pt x="249155" y="24838"/>
                </a:cubicBezTo>
                <a:cubicBezTo>
                  <a:pt x="249155" y="25344"/>
                  <a:pt x="249638" y="25850"/>
                  <a:pt x="249638" y="26356"/>
                </a:cubicBezTo>
                <a:cubicBezTo>
                  <a:pt x="250121" y="26356"/>
                  <a:pt x="250121" y="26862"/>
                  <a:pt x="250604" y="27373"/>
                </a:cubicBezTo>
                <a:cubicBezTo>
                  <a:pt x="251087" y="27879"/>
                  <a:pt x="251087" y="27879"/>
                  <a:pt x="251570" y="28385"/>
                </a:cubicBezTo>
                <a:cubicBezTo>
                  <a:pt x="251570" y="28891"/>
                  <a:pt x="252052" y="29398"/>
                  <a:pt x="252052" y="29398"/>
                </a:cubicBezTo>
                <a:lnTo>
                  <a:pt x="251087" y="30414"/>
                </a:lnTo>
                <a:lnTo>
                  <a:pt x="252052" y="31427"/>
                </a:lnTo>
                <a:cubicBezTo>
                  <a:pt x="251570" y="31933"/>
                  <a:pt x="251087" y="31933"/>
                  <a:pt x="251087" y="32439"/>
                </a:cubicBezTo>
                <a:cubicBezTo>
                  <a:pt x="250604" y="32949"/>
                  <a:pt x="250121" y="32949"/>
                  <a:pt x="249638" y="33456"/>
                </a:cubicBezTo>
                <a:cubicBezTo>
                  <a:pt x="249638" y="33456"/>
                  <a:pt x="249155" y="33962"/>
                  <a:pt x="248672" y="33962"/>
                </a:cubicBezTo>
                <a:cubicBezTo>
                  <a:pt x="248190" y="33456"/>
                  <a:pt x="247707" y="32439"/>
                  <a:pt x="247224" y="31933"/>
                </a:cubicBezTo>
                <a:cubicBezTo>
                  <a:pt x="246741" y="31427"/>
                  <a:pt x="246741" y="30920"/>
                  <a:pt x="246258" y="30920"/>
                </a:cubicBezTo>
                <a:cubicBezTo>
                  <a:pt x="246258" y="30414"/>
                  <a:pt x="245775" y="29908"/>
                  <a:pt x="245292" y="29398"/>
                </a:cubicBezTo>
                <a:cubicBezTo>
                  <a:pt x="245292" y="29398"/>
                  <a:pt x="244810" y="28891"/>
                  <a:pt x="244810" y="28385"/>
                </a:cubicBezTo>
                <a:lnTo>
                  <a:pt x="245775" y="27879"/>
                </a:lnTo>
                <a:cubicBezTo>
                  <a:pt x="245775" y="27373"/>
                  <a:pt x="245292" y="26862"/>
                  <a:pt x="244810" y="26356"/>
                </a:cubicBezTo>
                <a:cubicBezTo>
                  <a:pt x="244810" y="26356"/>
                  <a:pt x="244327" y="25850"/>
                  <a:pt x="243844" y="25344"/>
                </a:cubicBezTo>
                <a:cubicBezTo>
                  <a:pt x="243844" y="25850"/>
                  <a:pt x="243361" y="25850"/>
                  <a:pt x="242878" y="26356"/>
                </a:cubicBezTo>
                <a:lnTo>
                  <a:pt x="241912" y="26862"/>
                </a:lnTo>
                <a:cubicBezTo>
                  <a:pt x="241912" y="27373"/>
                  <a:pt x="242878" y="27879"/>
                  <a:pt x="242878" y="28385"/>
                </a:cubicBezTo>
                <a:cubicBezTo>
                  <a:pt x="242878" y="28385"/>
                  <a:pt x="241912" y="28891"/>
                  <a:pt x="241430" y="28891"/>
                </a:cubicBezTo>
                <a:cubicBezTo>
                  <a:pt x="241430" y="29398"/>
                  <a:pt x="242395" y="29908"/>
                  <a:pt x="242395" y="30414"/>
                </a:cubicBezTo>
                <a:lnTo>
                  <a:pt x="241430" y="30920"/>
                </a:lnTo>
                <a:cubicBezTo>
                  <a:pt x="241430" y="31427"/>
                  <a:pt x="242395" y="31933"/>
                  <a:pt x="242395" y="32439"/>
                </a:cubicBezTo>
                <a:cubicBezTo>
                  <a:pt x="241912" y="32439"/>
                  <a:pt x="241430" y="32949"/>
                  <a:pt x="240947" y="32949"/>
                </a:cubicBezTo>
                <a:cubicBezTo>
                  <a:pt x="240947" y="33456"/>
                  <a:pt x="241912" y="33962"/>
                  <a:pt x="241912" y="34468"/>
                </a:cubicBezTo>
                <a:lnTo>
                  <a:pt x="240947" y="34974"/>
                </a:lnTo>
                <a:cubicBezTo>
                  <a:pt x="239981" y="35480"/>
                  <a:pt x="239498" y="35987"/>
                  <a:pt x="238532" y="37003"/>
                </a:cubicBezTo>
                <a:cubicBezTo>
                  <a:pt x="238050" y="35987"/>
                  <a:pt x="237567" y="35480"/>
                  <a:pt x="237084" y="34468"/>
                </a:cubicBezTo>
                <a:cubicBezTo>
                  <a:pt x="237084" y="34468"/>
                  <a:pt x="238050" y="33962"/>
                  <a:pt x="238050" y="33456"/>
                </a:cubicBezTo>
                <a:cubicBezTo>
                  <a:pt x="238050" y="33456"/>
                  <a:pt x="237567" y="32949"/>
                  <a:pt x="237567" y="32439"/>
                </a:cubicBezTo>
                <a:cubicBezTo>
                  <a:pt x="237084" y="32439"/>
                  <a:pt x="236601" y="31427"/>
                  <a:pt x="236601" y="31427"/>
                </a:cubicBezTo>
                <a:cubicBezTo>
                  <a:pt x="236118" y="31427"/>
                  <a:pt x="235635" y="32439"/>
                  <a:pt x="235635" y="32439"/>
                </a:cubicBezTo>
                <a:cubicBezTo>
                  <a:pt x="235152" y="32439"/>
                  <a:pt x="234670" y="31427"/>
                  <a:pt x="234670" y="30920"/>
                </a:cubicBezTo>
                <a:lnTo>
                  <a:pt x="235635" y="30414"/>
                </a:lnTo>
                <a:cubicBezTo>
                  <a:pt x="235635" y="29908"/>
                  <a:pt x="235152" y="29398"/>
                  <a:pt x="234670" y="29398"/>
                </a:cubicBezTo>
                <a:cubicBezTo>
                  <a:pt x="234670" y="28891"/>
                  <a:pt x="234187" y="28385"/>
                  <a:pt x="234187" y="27879"/>
                </a:cubicBezTo>
                <a:lnTo>
                  <a:pt x="235152" y="27373"/>
                </a:lnTo>
                <a:cubicBezTo>
                  <a:pt x="235152" y="26862"/>
                  <a:pt x="234187" y="26356"/>
                  <a:pt x="234187" y="25850"/>
                </a:cubicBezTo>
                <a:cubicBezTo>
                  <a:pt x="234187" y="25850"/>
                  <a:pt x="233704" y="25344"/>
                  <a:pt x="233704" y="24838"/>
                </a:cubicBezTo>
                <a:cubicBezTo>
                  <a:pt x="233221" y="24331"/>
                  <a:pt x="232738" y="24331"/>
                  <a:pt x="232738" y="23825"/>
                </a:cubicBezTo>
                <a:cubicBezTo>
                  <a:pt x="232255" y="24331"/>
                  <a:pt x="231772" y="24331"/>
                  <a:pt x="231772" y="24838"/>
                </a:cubicBezTo>
                <a:cubicBezTo>
                  <a:pt x="231290" y="24838"/>
                  <a:pt x="230807" y="25344"/>
                  <a:pt x="230324" y="25344"/>
                </a:cubicBezTo>
                <a:cubicBezTo>
                  <a:pt x="230324" y="25850"/>
                  <a:pt x="231290" y="26356"/>
                  <a:pt x="231290" y="26862"/>
                </a:cubicBezTo>
                <a:lnTo>
                  <a:pt x="232255" y="27879"/>
                </a:lnTo>
                <a:lnTo>
                  <a:pt x="231290" y="28385"/>
                </a:lnTo>
                <a:cubicBezTo>
                  <a:pt x="230807" y="28891"/>
                  <a:pt x="230324" y="29398"/>
                  <a:pt x="229841" y="29398"/>
                </a:cubicBezTo>
                <a:lnTo>
                  <a:pt x="228875" y="30414"/>
                </a:lnTo>
                <a:lnTo>
                  <a:pt x="229841" y="31427"/>
                </a:lnTo>
                <a:cubicBezTo>
                  <a:pt x="229841" y="31933"/>
                  <a:pt x="230324" y="32439"/>
                  <a:pt x="230807" y="32439"/>
                </a:cubicBezTo>
                <a:cubicBezTo>
                  <a:pt x="230807" y="32949"/>
                  <a:pt x="231290" y="33456"/>
                  <a:pt x="231290" y="33962"/>
                </a:cubicBezTo>
                <a:lnTo>
                  <a:pt x="230324" y="34468"/>
                </a:lnTo>
                <a:cubicBezTo>
                  <a:pt x="230324" y="34974"/>
                  <a:pt x="231290" y="35480"/>
                  <a:pt x="231290" y="35987"/>
                </a:cubicBezTo>
                <a:cubicBezTo>
                  <a:pt x="231290" y="35987"/>
                  <a:pt x="230324" y="36497"/>
                  <a:pt x="229841" y="36497"/>
                </a:cubicBezTo>
                <a:cubicBezTo>
                  <a:pt x="229841" y="35987"/>
                  <a:pt x="229358" y="35987"/>
                  <a:pt x="229358" y="35480"/>
                </a:cubicBezTo>
                <a:cubicBezTo>
                  <a:pt x="228875" y="34974"/>
                  <a:pt x="228875" y="34468"/>
                  <a:pt x="228392" y="34468"/>
                </a:cubicBezTo>
                <a:cubicBezTo>
                  <a:pt x="228392" y="33962"/>
                  <a:pt x="227910" y="33456"/>
                  <a:pt x="227427" y="33456"/>
                </a:cubicBezTo>
                <a:cubicBezTo>
                  <a:pt x="227427" y="32949"/>
                  <a:pt x="226944" y="33962"/>
                  <a:pt x="226461" y="33962"/>
                </a:cubicBezTo>
                <a:lnTo>
                  <a:pt x="225495" y="34974"/>
                </a:lnTo>
                <a:cubicBezTo>
                  <a:pt x="225012" y="34974"/>
                  <a:pt x="224530" y="35480"/>
                  <a:pt x="224530" y="35987"/>
                </a:cubicBezTo>
                <a:cubicBezTo>
                  <a:pt x="224047" y="35987"/>
                  <a:pt x="223564" y="34974"/>
                  <a:pt x="223564" y="34468"/>
                </a:cubicBezTo>
                <a:cubicBezTo>
                  <a:pt x="223081" y="34468"/>
                  <a:pt x="222598" y="35480"/>
                  <a:pt x="222598" y="35480"/>
                </a:cubicBezTo>
                <a:cubicBezTo>
                  <a:pt x="222115" y="35480"/>
                  <a:pt x="221633" y="34468"/>
                  <a:pt x="221633" y="34468"/>
                </a:cubicBezTo>
                <a:lnTo>
                  <a:pt x="222598" y="33456"/>
                </a:lnTo>
                <a:cubicBezTo>
                  <a:pt x="223081" y="33456"/>
                  <a:pt x="223564" y="32949"/>
                  <a:pt x="223564" y="32439"/>
                </a:cubicBezTo>
                <a:cubicBezTo>
                  <a:pt x="224047" y="32439"/>
                  <a:pt x="223081" y="31933"/>
                  <a:pt x="223081" y="31427"/>
                </a:cubicBezTo>
                <a:cubicBezTo>
                  <a:pt x="222598" y="30920"/>
                  <a:pt x="222598" y="30920"/>
                  <a:pt x="222115" y="30414"/>
                </a:cubicBezTo>
                <a:cubicBezTo>
                  <a:pt x="222115" y="29908"/>
                  <a:pt x="221633" y="29398"/>
                  <a:pt x="221150" y="29398"/>
                </a:cubicBezTo>
                <a:cubicBezTo>
                  <a:pt x="221150" y="28891"/>
                  <a:pt x="220667" y="28385"/>
                  <a:pt x="220667" y="28385"/>
                </a:cubicBezTo>
                <a:cubicBezTo>
                  <a:pt x="220184" y="27879"/>
                  <a:pt x="219701" y="28891"/>
                  <a:pt x="219218" y="28891"/>
                </a:cubicBezTo>
                <a:cubicBezTo>
                  <a:pt x="219218" y="28891"/>
                  <a:pt x="218735" y="28385"/>
                  <a:pt x="218735" y="27879"/>
                </a:cubicBezTo>
                <a:cubicBezTo>
                  <a:pt x="218253" y="27373"/>
                  <a:pt x="217770" y="26862"/>
                  <a:pt x="217770" y="26862"/>
                </a:cubicBezTo>
                <a:cubicBezTo>
                  <a:pt x="217770" y="26356"/>
                  <a:pt x="218735" y="25850"/>
                  <a:pt x="218735" y="25850"/>
                </a:cubicBezTo>
                <a:cubicBezTo>
                  <a:pt x="218735" y="25344"/>
                  <a:pt x="218253" y="25344"/>
                  <a:pt x="218253" y="24838"/>
                </a:cubicBezTo>
                <a:cubicBezTo>
                  <a:pt x="217770" y="24838"/>
                  <a:pt x="216804" y="25344"/>
                  <a:pt x="216804" y="25850"/>
                </a:cubicBezTo>
                <a:lnTo>
                  <a:pt x="215838" y="26356"/>
                </a:lnTo>
                <a:cubicBezTo>
                  <a:pt x="215838" y="26862"/>
                  <a:pt x="216804" y="27373"/>
                  <a:pt x="216804" y="27373"/>
                </a:cubicBezTo>
                <a:cubicBezTo>
                  <a:pt x="216804" y="27879"/>
                  <a:pt x="217770" y="28385"/>
                  <a:pt x="217287" y="28891"/>
                </a:cubicBezTo>
                <a:cubicBezTo>
                  <a:pt x="217287" y="28891"/>
                  <a:pt x="216804" y="29398"/>
                  <a:pt x="216321" y="29398"/>
                </a:cubicBezTo>
                <a:cubicBezTo>
                  <a:pt x="216321" y="29908"/>
                  <a:pt x="215355" y="30414"/>
                  <a:pt x="215355" y="30414"/>
                </a:cubicBezTo>
                <a:cubicBezTo>
                  <a:pt x="215355" y="30414"/>
                  <a:pt x="215838" y="31427"/>
                  <a:pt x="216321" y="31427"/>
                </a:cubicBezTo>
                <a:cubicBezTo>
                  <a:pt x="216321" y="31933"/>
                  <a:pt x="217287" y="32439"/>
                  <a:pt x="216804" y="32949"/>
                </a:cubicBezTo>
                <a:cubicBezTo>
                  <a:pt x="216804" y="32949"/>
                  <a:pt x="216321" y="33456"/>
                  <a:pt x="215838" y="33456"/>
                </a:cubicBezTo>
                <a:cubicBezTo>
                  <a:pt x="215355" y="33962"/>
                  <a:pt x="215355" y="33962"/>
                  <a:pt x="214873" y="34468"/>
                </a:cubicBezTo>
                <a:cubicBezTo>
                  <a:pt x="214873" y="34974"/>
                  <a:pt x="215838" y="35480"/>
                  <a:pt x="215838" y="35480"/>
                </a:cubicBezTo>
                <a:cubicBezTo>
                  <a:pt x="215838" y="35480"/>
                  <a:pt x="214873" y="36497"/>
                  <a:pt x="214390" y="36497"/>
                </a:cubicBezTo>
                <a:lnTo>
                  <a:pt x="213907" y="35480"/>
                </a:lnTo>
                <a:cubicBezTo>
                  <a:pt x="213424" y="34974"/>
                  <a:pt x="213424" y="34468"/>
                  <a:pt x="212941" y="33962"/>
                </a:cubicBezTo>
                <a:lnTo>
                  <a:pt x="213907" y="33456"/>
                </a:lnTo>
                <a:cubicBezTo>
                  <a:pt x="213907" y="32949"/>
                  <a:pt x="212941" y="32439"/>
                  <a:pt x="213424" y="32439"/>
                </a:cubicBezTo>
                <a:cubicBezTo>
                  <a:pt x="213424" y="31933"/>
                  <a:pt x="214390" y="31933"/>
                  <a:pt x="214390" y="31427"/>
                </a:cubicBezTo>
                <a:cubicBezTo>
                  <a:pt x="214390" y="30920"/>
                  <a:pt x="213424" y="30414"/>
                  <a:pt x="213424" y="30414"/>
                </a:cubicBezTo>
                <a:cubicBezTo>
                  <a:pt x="213424" y="29908"/>
                  <a:pt x="214390" y="29908"/>
                  <a:pt x="214390" y="29398"/>
                </a:cubicBezTo>
                <a:cubicBezTo>
                  <a:pt x="213907" y="28385"/>
                  <a:pt x="213424" y="27879"/>
                  <a:pt x="212941" y="26862"/>
                </a:cubicBezTo>
                <a:cubicBezTo>
                  <a:pt x="212458" y="27373"/>
                  <a:pt x="211975" y="27879"/>
                  <a:pt x="211975" y="27879"/>
                </a:cubicBezTo>
                <a:cubicBezTo>
                  <a:pt x="211493" y="28385"/>
                  <a:pt x="211010" y="28385"/>
                  <a:pt x="210527" y="28891"/>
                </a:cubicBezTo>
                <a:lnTo>
                  <a:pt x="211493" y="29908"/>
                </a:lnTo>
                <a:cubicBezTo>
                  <a:pt x="211493" y="30414"/>
                  <a:pt x="210527" y="30414"/>
                  <a:pt x="210527" y="30920"/>
                </a:cubicBezTo>
                <a:cubicBezTo>
                  <a:pt x="210527" y="30920"/>
                  <a:pt x="211493" y="31427"/>
                  <a:pt x="211493" y="31933"/>
                </a:cubicBezTo>
                <a:cubicBezTo>
                  <a:pt x="210527" y="32439"/>
                  <a:pt x="210044" y="32949"/>
                  <a:pt x="209078" y="33456"/>
                </a:cubicBezTo>
                <a:cubicBezTo>
                  <a:pt x="209078" y="33456"/>
                  <a:pt x="208595" y="32949"/>
                  <a:pt x="208113" y="32439"/>
                </a:cubicBezTo>
                <a:lnTo>
                  <a:pt x="207630" y="31427"/>
                </a:lnTo>
                <a:cubicBezTo>
                  <a:pt x="207630" y="30920"/>
                  <a:pt x="208595" y="30920"/>
                  <a:pt x="208595" y="30414"/>
                </a:cubicBezTo>
                <a:cubicBezTo>
                  <a:pt x="208595" y="29908"/>
                  <a:pt x="207630" y="29908"/>
                  <a:pt x="207630" y="29398"/>
                </a:cubicBezTo>
                <a:cubicBezTo>
                  <a:pt x="207630" y="28891"/>
                  <a:pt x="208595" y="28891"/>
                  <a:pt x="209078" y="28385"/>
                </a:cubicBezTo>
                <a:cubicBezTo>
                  <a:pt x="209078" y="28385"/>
                  <a:pt x="208113" y="27879"/>
                  <a:pt x="208113" y="27373"/>
                </a:cubicBezTo>
                <a:cubicBezTo>
                  <a:pt x="207630" y="27373"/>
                  <a:pt x="207147" y="28385"/>
                  <a:pt x="207147" y="28385"/>
                </a:cubicBezTo>
                <a:cubicBezTo>
                  <a:pt x="206664" y="28385"/>
                  <a:pt x="205698" y="28891"/>
                  <a:pt x="205698" y="28891"/>
                </a:cubicBezTo>
                <a:cubicBezTo>
                  <a:pt x="205698" y="29398"/>
                  <a:pt x="206664" y="29908"/>
                  <a:pt x="206664" y="30414"/>
                </a:cubicBezTo>
                <a:lnTo>
                  <a:pt x="205698" y="30920"/>
                </a:lnTo>
                <a:cubicBezTo>
                  <a:pt x="205216" y="30920"/>
                  <a:pt x="205216" y="29908"/>
                  <a:pt x="204733" y="29908"/>
                </a:cubicBezTo>
                <a:lnTo>
                  <a:pt x="203767" y="30920"/>
                </a:lnTo>
                <a:cubicBezTo>
                  <a:pt x="203284" y="30920"/>
                  <a:pt x="202801" y="29908"/>
                  <a:pt x="202801" y="29908"/>
                </a:cubicBezTo>
                <a:cubicBezTo>
                  <a:pt x="202801" y="29398"/>
                  <a:pt x="202318" y="28891"/>
                  <a:pt x="201835" y="28385"/>
                </a:cubicBezTo>
                <a:cubicBezTo>
                  <a:pt x="201835" y="28385"/>
                  <a:pt x="201353" y="27879"/>
                  <a:pt x="201353" y="27373"/>
                </a:cubicBezTo>
                <a:cubicBezTo>
                  <a:pt x="200870" y="27373"/>
                  <a:pt x="200387" y="26356"/>
                  <a:pt x="200387" y="26356"/>
                </a:cubicBezTo>
                <a:cubicBezTo>
                  <a:pt x="200387" y="26356"/>
                  <a:pt x="199421" y="26862"/>
                  <a:pt x="199421" y="27373"/>
                </a:cubicBezTo>
                <a:lnTo>
                  <a:pt x="198455" y="27879"/>
                </a:lnTo>
                <a:cubicBezTo>
                  <a:pt x="197973" y="28385"/>
                  <a:pt x="198938" y="28891"/>
                  <a:pt x="198938" y="29398"/>
                </a:cubicBezTo>
                <a:lnTo>
                  <a:pt x="197973" y="29908"/>
                </a:lnTo>
                <a:cubicBezTo>
                  <a:pt x="197973" y="29908"/>
                  <a:pt x="197490" y="29398"/>
                  <a:pt x="197007" y="28891"/>
                </a:cubicBezTo>
                <a:lnTo>
                  <a:pt x="196524" y="27879"/>
                </a:lnTo>
                <a:cubicBezTo>
                  <a:pt x="196524" y="27373"/>
                  <a:pt x="197490" y="27373"/>
                  <a:pt x="197490" y="26862"/>
                </a:cubicBezTo>
                <a:cubicBezTo>
                  <a:pt x="197007" y="26862"/>
                  <a:pt x="197007" y="25850"/>
                  <a:pt x="196524" y="25850"/>
                </a:cubicBezTo>
                <a:cubicBezTo>
                  <a:pt x="196524" y="25850"/>
                  <a:pt x="195558" y="26356"/>
                  <a:pt x="195558" y="26862"/>
                </a:cubicBezTo>
                <a:cubicBezTo>
                  <a:pt x="195558" y="26862"/>
                  <a:pt x="196524" y="27373"/>
                  <a:pt x="196524" y="27879"/>
                </a:cubicBezTo>
                <a:cubicBezTo>
                  <a:pt x="196524" y="27879"/>
                  <a:pt x="195558" y="28385"/>
                  <a:pt x="195075" y="28891"/>
                </a:cubicBezTo>
                <a:cubicBezTo>
                  <a:pt x="195075" y="28891"/>
                  <a:pt x="196041" y="29398"/>
                  <a:pt x="196041" y="29908"/>
                </a:cubicBezTo>
                <a:lnTo>
                  <a:pt x="195075" y="30414"/>
                </a:lnTo>
                <a:lnTo>
                  <a:pt x="194110" y="29398"/>
                </a:lnTo>
                <a:cubicBezTo>
                  <a:pt x="194110" y="28891"/>
                  <a:pt x="193627" y="28891"/>
                  <a:pt x="193144" y="28385"/>
                </a:cubicBezTo>
                <a:cubicBezTo>
                  <a:pt x="193144" y="27879"/>
                  <a:pt x="192661" y="27373"/>
                  <a:pt x="192661" y="27373"/>
                </a:cubicBezTo>
                <a:cubicBezTo>
                  <a:pt x="192178" y="27373"/>
                  <a:pt x="191695" y="28385"/>
                  <a:pt x="191695" y="27879"/>
                </a:cubicBezTo>
                <a:cubicBezTo>
                  <a:pt x="191212" y="27879"/>
                  <a:pt x="190729" y="26862"/>
                  <a:pt x="190729" y="26862"/>
                </a:cubicBezTo>
                <a:cubicBezTo>
                  <a:pt x="190247" y="26862"/>
                  <a:pt x="189764" y="27879"/>
                  <a:pt x="189764" y="27879"/>
                </a:cubicBezTo>
                <a:cubicBezTo>
                  <a:pt x="189281" y="27879"/>
                  <a:pt x="188798" y="26862"/>
                  <a:pt x="188798" y="26862"/>
                </a:cubicBezTo>
                <a:cubicBezTo>
                  <a:pt x="188315" y="26862"/>
                  <a:pt x="187832" y="27373"/>
                  <a:pt x="187832" y="27373"/>
                </a:cubicBezTo>
                <a:cubicBezTo>
                  <a:pt x="187832" y="27879"/>
                  <a:pt x="188315" y="28385"/>
                  <a:pt x="188315" y="28891"/>
                </a:cubicBezTo>
                <a:cubicBezTo>
                  <a:pt x="188798" y="28891"/>
                  <a:pt x="189281" y="29908"/>
                  <a:pt x="189281" y="29908"/>
                </a:cubicBezTo>
                <a:lnTo>
                  <a:pt x="190247" y="28891"/>
                </a:lnTo>
                <a:cubicBezTo>
                  <a:pt x="190729" y="29398"/>
                  <a:pt x="191212" y="29908"/>
                  <a:pt x="191212" y="29908"/>
                </a:cubicBezTo>
                <a:cubicBezTo>
                  <a:pt x="191212" y="30414"/>
                  <a:pt x="190247" y="30414"/>
                  <a:pt x="190247" y="30920"/>
                </a:cubicBezTo>
                <a:cubicBezTo>
                  <a:pt x="190247" y="31427"/>
                  <a:pt x="189281" y="31427"/>
                  <a:pt x="189281" y="31933"/>
                </a:cubicBezTo>
                <a:lnTo>
                  <a:pt x="188315" y="30920"/>
                </a:lnTo>
                <a:cubicBezTo>
                  <a:pt x="188315" y="30414"/>
                  <a:pt x="187349" y="31427"/>
                  <a:pt x="187349" y="31427"/>
                </a:cubicBezTo>
                <a:cubicBezTo>
                  <a:pt x="186867" y="31427"/>
                  <a:pt x="186384" y="30414"/>
                  <a:pt x="186384" y="30414"/>
                </a:cubicBezTo>
                <a:cubicBezTo>
                  <a:pt x="186384" y="30414"/>
                  <a:pt x="187349" y="29908"/>
                  <a:pt x="187349" y="29398"/>
                </a:cubicBezTo>
                <a:cubicBezTo>
                  <a:pt x="187349" y="29398"/>
                  <a:pt x="186867" y="28891"/>
                  <a:pt x="186384" y="28385"/>
                </a:cubicBezTo>
                <a:cubicBezTo>
                  <a:pt x="186384" y="27879"/>
                  <a:pt x="185901" y="27879"/>
                  <a:pt x="185901" y="27373"/>
                </a:cubicBezTo>
                <a:cubicBezTo>
                  <a:pt x="185901" y="26862"/>
                  <a:pt x="186867" y="26862"/>
                  <a:pt x="186867" y="26356"/>
                </a:cubicBezTo>
                <a:cubicBezTo>
                  <a:pt x="186867" y="26356"/>
                  <a:pt x="185901" y="25850"/>
                  <a:pt x="185901" y="25344"/>
                </a:cubicBezTo>
                <a:cubicBezTo>
                  <a:pt x="185901" y="25344"/>
                  <a:pt x="185418" y="26356"/>
                  <a:pt x="184935" y="26356"/>
                </a:cubicBezTo>
                <a:cubicBezTo>
                  <a:pt x="184452" y="26356"/>
                  <a:pt x="184452" y="24838"/>
                  <a:pt x="183969" y="24838"/>
                </a:cubicBezTo>
                <a:cubicBezTo>
                  <a:pt x="183969" y="24838"/>
                  <a:pt x="183486" y="25850"/>
                  <a:pt x="183004" y="25850"/>
                </a:cubicBezTo>
                <a:cubicBezTo>
                  <a:pt x="183004" y="25850"/>
                  <a:pt x="182521" y="24838"/>
                  <a:pt x="182038" y="24838"/>
                </a:cubicBezTo>
                <a:cubicBezTo>
                  <a:pt x="182038" y="24838"/>
                  <a:pt x="181555" y="25850"/>
                  <a:pt x="181072" y="25850"/>
                </a:cubicBezTo>
                <a:cubicBezTo>
                  <a:pt x="181072" y="25850"/>
                  <a:pt x="182038" y="26356"/>
                  <a:pt x="182038" y="26862"/>
                </a:cubicBezTo>
                <a:cubicBezTo>
                  <a:pt x="182038" y="26862"/>
                  <a:pt x="181072" y="27373"/>
                  <a:pt x="181072" y="27879"/>
                </a:cubicBezTo>
                <a:lnTo>
                  <a:pt x="181555" y="28891"/>
                </a:lnTo>
                <a:cubicBezTo>
                  <a:pt x="182038" y="28891"/>
                  <a:pt x="182521" y="27879"/>
                  <a:pt x="183004" y="27879"/>
                </a:cubicBezTo>
                <a:lnTo>
                  <a:pt x="183486" y="28891"/>
                </a:lnTo>
                <a:cubicBezTo>
                  <a:pt x="183969" y="28891"/>
                  <a:pt x="184452" y="27879"/>
                  <a:pt x="184935" y="28385"/>
                </a:cubicBezTo>
                <a:cubicBezTo>
                  <a:pt x="184935" y="28385"/>
                  <a:pt x="185418" y="28891"/>
                  <a:pt x="185418" y="29398"/>
                </a:cubicBezTo>
                <a:cubicBezTo>
                  <a:pt x="185901" y="29908"/>
                  <a:pt x="185901" y="29908"/>
                  <a:pt x="186384" y="30414"/>
                </a:cubicBezTo>
                <a:lnTo>
                  <a:pt x="185418" y="31427"/>
                </a:lnTo>
                <a:lnTo>
                  <a:pt x="185901" y="32439"/>
                </a:lnTo>
                <a:cubicBezTo>
                  <a:pt x="186384" y="32949"/>
                  <a:pt x="186867" y="32949"/>
                  <a:pt x="186867" y="33456"/>
                </a:cubicBezTo>
                <a:lnTo>
                  <a:pt x="185901" y="34468"/>
                </a:lnTo>
                <a:cubicBezTo>
                  <a:pt x="185418" y="34468"/>
                  <a:pt x="185418" y="33456"/>
                  <a:pt x="184935" y="33456"/>
                </a:cubicBezTo>
                <a:cubicBezTo>
                  <a:pt x="184935" y="32949"/>
                  <a:pt x="184452" y="32439"/>
                  <a:pt x="183969" y="31933"/>
                </a:cubicBezTo>
                <a:cubicBezTo>
                  <a:pt x="183969" y="31933"/>
                  <a:pt x="183486" y="32949"/>
                  <a:pt x="183004" y="32949"/>
                </a:cubicBezTo>
                <a:lnTo>
                  <a:pt x="182521" y="31933"/>
                </a:lnTo>
                <a:cubicBezTo>
                  <a:pt x="182038" y="31933"/>
                  <a:pt x="181555" y="30920"/>
                  <a:pt x="181555" y="30920"/>
                </a:cubicBezTo>
                <a:cubicBezTo>
                  <a:pt x="181072" y="30920"/>
                  <a:pt x="180589" y="31427"/>
                  <a:pt x="180589" y="31427"/>
                </a:cubicBezTo>
                <a:cubicBezTo>
                  <a:pt x="180106" y="31427"/>
                  <a:pt x="179624" y="30414"/>
                  <a:pt x="179624" y="30414"/>
                </a:cubicBezTo>
                <a:cubicBezTo>
                  <a:pt x="179141" y="30414"/>
                  <a:pt x="178658" y="31427"/>
                  <a:pt x="178658" y="31427"/>
                </a:cubicBezTo>
                <a:cubicBezTo>
                  <a:pt x="178175" y="31427"/>
                  <a:pt x="178175" y="30414"/>
                  <a:pt x="177692" y="30414"/>
                </a:cubicBezTo>
                <a:cubicBezTo>
                  <a:pt x="177209" y="30414"/>
                  <a:pt x="176726" y="30920"/>
                  <a:pt x="176726" y="30920"/>
                </a:cubicBezTo>
                <a:cubicBezTo>
                  <a:pt x="176244" y="30920"/>
                  <a:pt x="176244" y="29908"/>
                  <a:pt x="175761" y="29908"/>
                </a:cubicBezTo>
                <a:cubicBezTo>
                  <a:pt x="175761" y="29908"/>
                  <a:pt x="176726" y="29398"/>
                  <a:pt x="176726" y="28891"/>
                </a:cubicBezTo>
                <a:cubicBezTo>
                  <a:pt x="177209" y="28891"/>
                  <a:pt x="177692" y="28385"/>
                  <a:pt x="177692" y="28385"/>
                </a:cubicBezTo>
                <a:lnTo>
                  <a:pt x="177209" y="26862"/>
                </a:lnTo>
                <a:cubicBezTo>
                  <a:pt x="176726" y="26862"/>
                  <a:pt x="176244" y="27879"/>
                  <a:pt x="176244" y="27879"/>
                </a:cubicBezTo>
                <a:cubicBezTo>
                  <a:pt x="175278" y="27373"/>
                  <a:pt x="174795" y="26356"/>
                  <a:pt x="174312" y="25850"/>
                </a:cubicBezTo>
                <a:cubicBezTo>
                  <a:pt x="174312" y="25344"/>
                  <a:pt x="173829" y="24838"/>
                  <a:pt x="173346" y="24331"/>
                </a:cubicBezTo>
                <a:lnTo>
                  <a:pt x="172381" y="25344"/>
                </a:lnTo>
                <a:cubicBezTo>
                  <a:pt x="172381" y="25850"/>
                  <a:pt x="173346" y="26356"/>
                  <a:pt x="173346" y="26356"/>
                </a:cubicBezTo>
                <a:cubicBezTo>
                  <a:pt x="173346" y="26862"/>
                  <a:pt x="173829" y="27373"/>
                  <a:pt x="174312" y="27879"/>
                </a:cubicBezTo>
                <a:cubicBezTo>
                  <a:pt x="174312" y="27879"/>
                  <a:pt x="174795" y="28385"/>
                  <a:pt x="174795" y="28891"/>
                </a:cubicBezTo>
                <a:cubicBezTo>
                  <a:pt x="175278" y="28891"/>
                  <a:pt x="175761" y="29908"/>
                  <a:pt x="175761" y="29908"/>
                </a:cubicBezTo>
                <a:lnTo>
                  <a:pt x="174795" y="30920"/>
                </a:lnTo>
                <a:lnTo>
                  <a:pt x="173829" y="29908"/>
                </a:lnTo>
                <a:cubicBezTo>
                  <a:pt x="173829" y="29398"/>
                  <a:pt x="173346" y="28891"/>
                  <a:pt x="172863" y="28385"/>
                </a:cubicBezTo>
                <a:cubicBezTo>
                  <a:pt x="172863" y="28891"/>
                  <a:pt x="171898" y="28891"/>
                  <a:pt x="171898" y="29398"/>
                </a:cubicBezTo>
                <a:cubicBezTo>
                  <a:pt x="171898" y="29908"/>
                  <a:pt x="172863" y="30414"/>
                  <a:pt x="172863" y="30414"/>
                </a:cubicBezTo>
                <a:cubicBezTo>
                  <a:pt x="172863" y="30920"/>
                  <a:pt x="171898" y="30920"/>
                  <a:pt x="171898" y="31427"/>
                </a:cubicBezTo>
                <a:cubicBezTo>
                  <a:pt x="171415" y="31933"/>
                  <a:pt x="172381" y="32439"/>
                  <a:pt x="172381" y="32439"/>
                </a:cubicBezTo>
                <a:cubicBezTo>
                  <a:pt x="172381" y="32949"/>
                  <a:pt x="171415" y="32949"/>
                  <a:pt x="171415" y="33456"/>
                </a:cubicBezTo>
                <a:cubicBezTo>
                  <a:pt x="170932" y="33456"/>
                  <a:pt x="170932" y="32439"/>
                  <a:pt x="170449" y="32439"/>
                </a:cubicBezTo>
                <a:cubicBezTo>
                  <a:pt x="170449" y="32439"/>
                  <a:pt x="169966" y="32949"/>
                  <a:pt x="169483" y="32949"/>
                </a:cubicBezTo>
                <a:cubicBezTo>
                  <a:pt x="169483" y="32949"/>
                  <a:pt x="169001" y="31933"/>
                  <a:pt x="168518" y="31933"/>
                </a:cubicBezTo>
                <a:cubicBezTo>
                  <a:pt x="168518" y="31933"/>
                  <a:pt x="168035" y="31427"/>
                  <a:pt x="168035" y="30920"/>
                </a:cubicBezTo>
                <a:cubicBezTo>
                  <a:pt x="167552" y="30920"/>
                  <a:pt x="167069" y="29908"/>
                  <a:pt x="167069" y="29908"/>
                </a:cubicBezTo>
                <a:cubicBezTo>
                  <a:pt x="166586" y="29908"/>
                  <a:pt x="166103" y="30414"/>
                  <a:pt x="166103" y="30414"/>
                </a:cubicBezTo>
                <a:cubicBezTo>
                  <a:pt x="165621" y="30414"/>
                  <a:pt x="165138" y="31427"/>
                  <a:pt x="165138" y="31427"/>
                </a:cubicBezTo>
                <a:cubicBezTo>
                  <a:pt x="164655" y="31933"/>
                  <a:pt x="164172" y="32439"/>
                  <a:pt x="163689" y="32439"/>
                </a:cubicBezTo>
                <a:lnTo>
                  <a:pt x="163206" y="31427"/>
                </a:lnTo>
                <a:cubicBezTo>
                  <a:pt x="162723" y="31427"/>
                  <a:pt x="162241" y="31933"/>
                  <a:pt x="161758" y="31933"/>
                </a:cubicBezTo>
                <a:cubicBezTo>
                  <a:pt x="161758" y="31933"/>
                  <a:pt x="162723" y="32949"/>
                  <a:pt x="162723" y="33456"/>
                </a:cubicBezTo>
                <a:lnTo>
                  <a:pt x="161758" y="33962"/>
                </a:lnTo>
                <a:lnTo>
                  <a:pt x="160792" y="32949"/>
                </a:lnTo>
                <a:lnTo>
                  <a:pt x="159826" y="33962"/>
                </a:lnTo>
                <a:lnTo>
                  <a:pt x="158861" y="32439"/>
                </a:lnTo>
                <a:cubicBezTo>
                  <a:pt x="159343" y="32439"/>
                  <a:pt x="159826" y="31933"/>
                  <a:pt x="159826" y="31933"/>
                </a:cubicBezTo>
                <a:cubicBezTo>
                  <a:pt x="159826" y="31427"/>
                  <a:pt x="159343" y="30920"/>
                  <a:pt x="159343" y="30920"/>
                </a:cubicBezTo>
                <a:cubicBezTo>
                  <a:pt x="159343" y="30414"/>
                  <a:pt x="158378" y="29908"/>
                  <a:pt x="158378" y="29398"/>
                </a:cubicBezTo>
                <a:lnTo>
                  <a:pt x="159343" y="28891"/>
                </a:lnTo>
                <a:cubicBezTo>
                  <a:pt x="159343" y="28385"/>
                  <a:pt x="158861" y="27879"/>
                  <a:pt x="158861" y="27373"/>
                </a:cubicBezTo>
                <a:lnTo>
                  <a:pt x="159826" y="26862"/>
                </a:lnTo>
                <a:cubicBezTo>
                  <a:pt x="159826" y="26356"/>
                  <a:pt x="158861" y="25850"/>
                  <a:pt x="158861" y="25344"/>
                </a:cubicBezTo>
                <a:cubicBezTo>
                  <a:pt x="158378" y="25850"/>
                  <a:pt x="158378" y="26356"/>
                  <a:pt x="157895" y="26356"/>
                </a:cubicBezTo>
                <a:lnTo>
                  <a:pt x="156929" y="27373"/>
                </a:lnTo>
                <a:cubicBezTo>
                  <a:pt x="156446" y="27373"/>
                  <a:pt x="156446" y="26356"/>
                  <a:pt x="155963" y="26356"/>
                </a:cubicBezTo>
                <a:lnTo>
                  <a:pt x="154998" y="26862"/>
                </a:lnTo>
                <a:cubicBezTo>
                  <a:pt x="154998" y="26862"/>
                  <a:pt x="155481" y="27879"/>
                  <a:pt x="155481" y="28385"/>
                </a:cubicBezTo>
                <a:cubicBezTo>
                  <a:pt x="155963" y="28385"/>
                  <a:pt x="156446" y="28891"/>
                  <a:pt x="156446" y="29398"/>
                </a:cubicBezTo>
                <a:lnTo>
                  <a:pt x="155481" y="29908"/>
                </a:lnTo>
                <a:cubicBezTo>
                  <a:pt x="155481" y="30414"/>
                  <a:pt x="156446" y="30920"/>
                  <a:pt x="156446" y="31427"/>
                </a:cubicBezTo>
                <a:lnTo>
                  <a:pt x="154998" y="31933"/>
                </a:lnTo>
                <a:cubicBezTo>
                  <a:pt x="154998" y="31933"/>
                  <a:pt x="154515" y="31427"/>
                  <a:pt x="154515" y="30920"/>
                </a:cubicBezTo>
                <a:cubicBezTo>
                  <a:pt x="154515" y="30920"/>
                  <a:pt x="153549" y="30414"/>
                  <a:pt x="153549" y="29908"/>
                </a:cubicBezTo>
                <a:cubicBezTo>
                  <a:pt x="153549" y="29908"/>
                  <a:pt x="154515" y="29398"/>
                  <a:pt x="154515" y="28891"/>
                </a:cubicBezTo>
                <a:cubicBezTo>
                  <a:pt x="154515" y="28891"/>
                  <a:pt x="154032" y="28385"/>
                  <a:pt x="153549" y="27879"/>
                </a:cubicBezTo>
                <a:cubicBezTo>
                  <a:pt x="153549" y="27373"/>
                  <a:pt x="153066" y="27373"/>
                  <a:pt x="153066" y="26862"/>
                </a:cubicBezTo>
                <a:cubicBezTo>
                  <a:pt x="152584" y="26862"/>
                  <a:pt x="152101" y="27373"/>
                  <a:pt x="152101" y="27373"/>
                </a:cubicBezTo>
                <a:cubicBezTo>
                  <a:pt x="151618" y="27879"/>
                  <a:pt x="152584" y="28891"/>
                  <a:pt x="152584" y="28891"/>
                </a:cubicBezTo>
                <a:lnTo>
                  <a:pt x="153549" y="29908"/>
                </a:lnTo>
                <a:cubicBezTo>
                  <a:pt x="153549" y="29908"/>
                  <a:pt x="152584" y="30414"/>
                  <a:pt x="152584" y="30920"/>
                </a:cubicBezTo>
                <a:cubicBezTo>
                  <a:pt x="152101" y="30920"/>
                  <a:pt x="151618" y="31427"/>
                  <a:pt x="151135" y="31427"/>
                </a:cubicBezTo>
                <a:lnTo>
                  <a:pt x="150652" y="30414"/>
                </a:lnTo>
                <a:cubicBezTo>
                  <a:pt x="150169" y="29908"/>
                  <a:pt x="150169" y="29398"/>
                  <a:pt x="149686" y="29398"/>
                </a:cubicBezTo>
                <a:cubicBezTo>
                  <a:pt x="149686" y="29398"/>
                  <a:pt x="149204" y="28385"/>
                  <a:pt x="148721" y="28385"/>
                </a:cubicBezTo>
                <a:cubicBezTo>
                  <a:pt x="148721" y="28385"/>
                  <a:pt x="148238" y="28891"/>
                  <a:pt x="147755" y="28891"/>
                </a:cubicBezTo>
                <a:cubicBezTo>
                  <a:pt x="147755" y="28891"/>
                  <a:pt x="148721" y="29908"/>
                  <a:pt x="148721" y="30414"/>
                </a:cubicBezTo>
                <a:lnTo>
                  <a:pt x="147755" y="30920"/>
                </a:lnTo>
                <a:cubicBezTo>
                  <a:pt x="147755" y="31427"/>
                  <a:pt x="148238" y="31933"/>
                  <a:pt x="148238" y="32439"/>
                </a:cubicBezTo>
                <a:lnTo>
                  <a:pt x="147272" y="32949"/>
                </a:lnTo>
                <a:cubicBezTo>
                  <a:pt x="147272" y="32949"/>
                  <a:pt x="146789" y="31933"/>
                  <a:pt x="146306" y="31933"/>
                </a:cubicBezTo>
                <a:cubicBezTo>
                  <a:pt x="146306" y="31427"/>
                  <a:pt x="145824" y="31427"/>
                  <a:pt x="145824" y="30920"/>
                </a:cubicBezTo>
                <a:cubicBezTo>
                  <a:pt x="145341" y="30414"/>
                  <a:pt x="145341" y="29908"/>
                  <a:pt x="144858" y="29908"/>
                </a:cubicBezTo>
                <a:cubicBezTo>
                  <a:pt x="144858" y="29398"/>
                  <a:pt x="144375" y="28891"/>
                  <a:pt x="143892" y="28385"/>
                </a:cubicBezTo>
                <a:lnTo>
                  <a:pt x="142926" y="29398"/>
                </a:lnTo>
                <a:cubicBezTo>
                  <a:pt x="142444" y="29398"/>
                  <a:pt x="142444" y="28385"/>
                  <a:pt x="141961" y="28385"/>
                </a:cubicBezTo>
                <a:lnTo>
                  <a:pt x="140995" y="28891"/>
                </a:lnTo>
                <a:cubicBezTo>
                  <a:pt x="140995" y="29398"/>
                  <a:pt x="141961" y="29908"/>
                  <a:pt x="141961" y="30414"/>
                </a:cubicBezTo>
                <a:lnTo>
                  <a:pt x="140995" y="30920"/>
                </a:lnTo>
                <a:cubicBezTo>
                  <a:pt x="140512" y="30920"/>
                  <a:pt x="140512" y="29908"/>
                  <a:pt x="140029" y="29908"/>
                </a:cubicBezTo>
                <a:cubicBezTo>
                  <a:pt x="139546" y="29908"/>
                  <a:pt x="139064" y="30920"/>
                  <a:pt x="139064" y="30920"/>
                </a:cubicBezTo>
                <a:cubicBezTo>
                  <a:pt x="138581" y="30920"/>
                  <a:pt x="138581" y="29908"/>
                  <a:pt x="138098" y="29908"/>
                </a:cubicBezTo>
                <a:cubicBezTo>
                  <a:pt x="137615" y="29398"/>
                  <a:pt x="137615" y="28891"/>
                  <a:pt x="137132" y="28385"/>
                </a:cubicBezTo>
                <a:cubicBezTo>
                  <a:pt x="137132" y="28385"/>
                  <a:pt x="136649" y="29398"/>
                  <a:pt x="136166" y="29398"/>
                </a:cubicBezTo>
                <a:cubicBezTo>
                  <a:pt x="135684" y="29398"/>
                  <a:pt x="135684" y="28385"/>
                  <a:pt x="135201" y="28385"/>
                </a:cubicBezTo>
                <a:cubicBezTo>
                  <a:pt x="135201" y="28385"/>
                  <a:pt x="134718" y="28891"/>
                  <a:pt x="134235" y="29398"/>
                </a:cubicBezTo>
                <a:lnTo>
                  <a:pt x="135201" y="30414"/>
                </a:lnTo>
                <a:cubicBezTo>
                  <a:pt x="135201" y="30414"/>
                  <a:pt x="134235" y="30920"/>
                  <a:pt x="134235" y="31427"/>
                </a:cubicBezTo>
                <a:cubicBezTo>
                  <a:pt x="134235" y="31427"/>
                  <a:pt x="134718" y="31933"/>
                  <a:pt x="134718" y="32439"/>
                </a:cubicBezTo>
                <a:cubicBezTo>
                  <a:pt x="135201" y="32439"/>
                  <a:pt x="135684" y="33456"/>
                  <a:pt x="135684" y="33456"/>
                </a:cubicBezTo>
                <a:cubicBezTo>
                  <a:pt x="135201" y="33456"/>
                  <a:pt x="134718" y="34468"/>
                  <a:pt x="134718" y="34468"/>
                </a:cubicBezTo>
                <a:cubicBezTo>
                  <a:pt x="134235" y="33962"/>
                  <a:pt x="134235" y="33456"/>
                  <a:pt x="133752" y="32949"/>
                </a:cubicBezTo>
                <a:cubicBezTo>
                  <a:pt x="133269" y="32949"/>
                  <a:pt x="132786" y="33962"/>
                  <a:pt x="132786" y="33962"/>
                </a:cubicBezTo>
                <a:cubicBezTo>
                  <a:pt x="132304" y="33962"/>
                  <a:pt x="131821" y="32949"/>
                  <a:pt x="131821" y="32949"/>
                </a:cubicBezTo>
                <a:lnTo>
                  <a:pt x="132786" y="31933"/>
                </a:lnTo>
                <a:lnTo>
                  <a:pt x="132304" y="30920"/>
                </a:lnTo>
                <a:cubicBezTo>
                  <a:pt x="131821" y="30920"/>
                  <a:pt x="131338" y="31933"/>
                  <a:pt x="130855" y="31933"/>
                </a:cubicBezTo>
                <a:cubicBezTo>
                  <a:pt x="130855" y="31933"/>
                  <a:pt x="130372" y="30920"/>
                  <a:pt x="130372" y="30414"/>
                </a:cubicBezTo>
                <a:cubicBezTo>
                  <a:pt x="129889" y="30414"/>
                  <a:pt x="129406" y="31427"/>
                  <a:pt x="128924" y="31427"/>
                </a:cubicBezTo>
                <a:cubicBezTo>
                  <a:pt x="128924" y="31427"/>
                  <a:pt x="128441" y="30920"/>
                  <a:pt x="128441" y="30414"/>
                </a:cubicBezTo>
                <a:cubicBezTo>
                  <a:pt x="127958" y="29908"/>
                  <a:pt x="127475" y="29398"/>
                  <a:pt x="127475" y="29398"/>
                </a:cubicBezTo>
                <a:cubicBezTo>
                  <a:pt x="127475" y="28891"/>
                  <a:pt x="126509" y="28385"/>
                  <a:pt x="126509" y="27879"/>
                </a:cubicBezTo>
                <a:cubicBezTo>
                  <a:pt x="126509" y="27879"/>
                  <a:pt x="127475" y="27373"/>
                  <a:pt x="127958" y="27373"/>
                </a:cubicBezTo>
                <a:lnTo>
                  <a:pt x="126992" y="26356"/>
                </a:lnTo>
                <a:cubicBezTo>
                  <a:pt x="126992" y="25850"/>
                  <a:pt x="126026" y="26862"/>
                  <a:pt x="126026" y="26862"/>
                </a:cubicBezTo>
                <a:cubicBezTo>
                  <a:pt x="125544" y="26862"/>
                  <a:pt x="125061" y="27879"/>
                  <a:pt x="124578" y="27879"/>
                </a:cubicBezTo>
                <a:lnTo>
                  <a:pt x="124095" y="26862"/>
                </a:lnTo>
                <a:cubicBezTo>
                  <a:pt x="123612" y="26862"/>
                  <a:pt x="123129" y="27373"/>
                  <a:pt x="122647" y="27373"/>
                </a:cubicBezTo>
                <a:cubicBezTo>
                  <a:pt x="122164" y="28385"/>
                  <a:pt x="121198" y="28891"/>
                  <a:pt x="120715" y="29398"/>
                </a:cubicBezTo>
                <a:cubicBezTo>
                  <a:pt x="121198" y="29398"/>
                  <a:pt x="121198" y="30414"/>
                  <a:pt x="121681" y="30414"/>
                </a:cubicBezTo>
                <a:cubicBezTo>
                  <a:pt x="121681" y="30414"/>
                  <a:pt x="120715" y="31427"/>
                  <a:pt x="120232" y="31427"/>
                </a:cubicBezTo>
                <a:lnTo>
                  <a:pt x="119749" y="30414"/>
                </a:lnTo>
                <a:cubicBezTo>
                  <a:pt x="119266" y="29908"/>
                  <a:pt x="119266" y="29398"/>
                  <a:pt x="118784" y="28891"/>
                </a:cubicBezTo>
                <a:cubicBezTo>
                  <a:pt x="118784" y="29398"/>
                  <a:pt x="117818" y="29908"/>
                  <a:pt x="117818" y="29908"/>
                </a:cubicBezTo>
                <a:cubicBezTo>
                  <a:pt x="117818" y="30414"/>
                  <a:pt x="118301" y="30920"/>
                  <a:pt x="118784" y="30920"/>
                </a:cubicBezTo>
                <a:cubicBezTo>
                  <a:pt x="118784" y="31427"/>
                  <a:pt x="119266" y="31933"/>
                  <a:pt x="119266" y="31933"/>
                </a:cubicBezTo>
                <a:cubicBezTo>
                  <a:pt x="119266" y="32439"/>
                  <a:pt x="118301" y="32949"/>
                  <a:pt x="118301" y="32949"/>
                </a:cubicBezTo>
                <a:lnTo>
                  <a:pt x="117335" y="33962"/>
                </a:lnTo>
                <a:cubicBezTo>
                  <a:pt x="116852" y="33962"/>
                  <a:pt x="116369" y="32949"/>
                  <a:pt x="116369" y="32949"/>
                </a:cubicBezTo>
                <a:lnTo>
                  <a:pt x="117335" y="31933"/>
                </a:lnTo>
                <a:lnTo>
                  <a:pt x="116852" y="30920"/>
                </a:lnTo>
                <a:cubicBezTo>
                  <a:pt x="116369" y="30414"/>
                  <a:pt x="115886" y="29908"/>
                  <a:pt x="115886" y="29398"/>
                </a:cubicBezTo>
                <a:lnTo>
                  <a:pt x="114921" y="30414"/>
                </a:lnTo>
                <a:cubicBezTo>
                  <a:pt x="114438" y="30920"/>
                  <a:pt x="113955" y="31427"/>
                  <a:pt x="113472" y="31427"/>
                </a:cubicBezTo>
                <a:lnTo>
                  <a:pt x="112989" y="30414"/>
                </a:lnTo>
                <a:cubicBezTo>
                  <a:pt x="112506" y="30414"/>
                  <a:pt x="112023" y="30920"/>
                  <a:pt x="111541" y="30920"/>
                </a:cubicBezTo>
                <a:cubicBezTo>
                  <a:pt x="111541" y="31427"/>
                  <a:pt x="111058" y="31933"/>
                  <a:pt x="110575" y="31933"/>
                </a:cubicBezTo>
                <a:lnTo>
                  <a:pt x="109609" y="32949"/>
                </a:lnTo>
                <a:cubicBezTo>
                  <a:pt x="109609" y="32949"/>
                  <a:pt x="109126" y="31933"/>
                  <a:pt x="108643" y="31933"/>
                </a:cubicBezTo>
                <a:cubicBezTo>
                  <a:pt x="108643" y="31427"/>
                  <a:pt x="108161" y="30920"/>
                  <a:pt x="108161" y="30414"/>
                </a:cubicBezTo>
                <a:lnTo>
                  <a:pt x="109126" y="29908"/>
                </a:lnTo>
                <a:cubicBezTo>
                  <a:pt x="109126" y="29398"/>
                  <a:pt x="108161" y="28891"/>
                  <a:pt x="108161" y="28385"/>
                </a:cubicBezTo>
                <a:lnTo>
                  <a:pt x="107195" y="29398"/>
                </a:lnTo>
                <a:lnTo>
                  <a:pt x="106229" y="28385"/>
                </a:lnTo>
                <a:cubicBezTo>
                  <a:pt x="106229" y="28385"/>
                  <a:pt x="105746" y="27373"/>
                  <a:pt x="105263" y="27373"/>
                </a:cubicBezTo>
                <a:cubicBezTo>
                  <a:pt x="105263" y="27373"/>
                  <a:pt x="104780" y="27879"/>
                  <a:pt x="104298" y="27879"/>
                </a:cubicBezTo>
                <a:cubicBezTo>
                  <a:pt x="104298" y="28385"/>
                  <a:pt x="103332" y="28891"/>
                  <a:pt x="103332" y="28891"/>
                </a:cubicBezTo>
                <a:cubicBezTo>
                  <a:pt x="103332" y="28891"/>
                  <a:pt x="102849" y="27879"/>
                  <a:pt x="102366" y="27879"/>
                </a:cubicBezTo>
                <a:lnTo>
                  <a:pt x="103815" y="26862"/>
                </a:lnTo>
                <a:lnTo>
                  <a:pt x="102849" y="25850"/>
                </a:lnTo>
                <a:cubicBezTo>
                  <a:pt x="102849" y="25344"/>
                  <a:pt x="102366" y="24838"/>
                  <a:pt x="101883" y="24838"/>
                </a:cubicBezTo>
                <a:cubicBezTo>
                  <a:pt x="101883" y="24331"/>
                  <a:pt x="101400" y="23825"/>
                  <a:pt x="100918" y="23315"/>
                </a:cubicBezTo>
                <a:cubicBezTo>
                  <a:pt x="100918" y="23825"/>
                  <a:pt x="99952" y="24331"/>
                  <a:pt x="99952" y="24331"/>
                </a:cubicBezTo>
                <a:cubicBezTo>
                  <a:pt x="99952" y="24838"/>
                  <a:pt x="100435" y="25344"/>
                  <a:pt x="100918" y="25344"/>
                </a:cubicBezTo>
                <a:cubicBezTo>
                  <a:pt x="100918" y="25850"/>
                  <a:pt x="101400" y="26356"/>
                  <a:pt x="101883" y="26862"/>
                </a:cubicBezTo>
                <a:cubicBezTo>
                  <a:pt x="101883" y="26862"/>
                  <a:pt x="102366" y="27373"/>
                  <a:pt x="102366" y="27879"/>
                </a:cubicBezTo>
                <a:lnTo>
                  <a:pt x="101400" y="28385"/>
                </a:lnTo>
                <a:cubicBezTo>
                  <a:pt x="101400" y="28385"/>
                  <a:pt x="100918" y="27879"/>
                  <a:pt x="100435" y="27373"/>
                </a:cubicBezTo>
                <a:cubicBezTo>
                  <a:pt x="99952" y="26862"/>
                  <a:pt x="99469" y="25850"/>
                  <a:pt x="98986" y="25344"/>
                </a:cubicBezTo>
                <a:lnTo>
                  <a:pt x="98020" y="25850"/>
                </a:lnTo>
                <a:cubicBezTo>
                  <a:pt x="98020" y="26356"/>
                  <a:pt x="98503" y="26862"/>
                  <a:pt x="98503" y="27373"/>
                </a:cubicBezTo>
                <a:cubicBezTo>
                  <a:pt x="98986" y="27373"/>
                  <a:pt x="99469" y="27879"/>
                  <a:pt x="99469" y="28385"/>
                </a:cubicBezTo>
                <a:cubicBezTo>
                  <a:pt x="99469" y="28385"/>
                  <a:pt x="98503" y="28891"/>
                  <a:pt x="98503" y="29398"/>
                </a:cubicBezTo>
                <a:cubicBezTo>
                  <a:pt x="98503" y="29398"/>
                  <a:pt x="99469" y="29908"/>
                  <a:pt x="99469" y="30414"/>
                </a:cubicBezTo>
                <a:cubicBezTo>
                  <a:pt x="99469" y="30414"/>
                  <a:pt x="98503" y="30920"/>
                  <a:pt x="98020" y="31427"/>
                </a:cubicBezTo>
                <a:lnTo>
                  <a:pt x="97537" y="29908"/>
                </a:lnTo>
                <a:cubicBezTo>
                  <a:pt x="97055" y="29908"/>
                  <a:pt x="96572" y="30920"/>
                  <a:pt x="96089" y="30920"/>
                </a:cubicBezTo>
                <a:cubicBezTo>
                  <a:pt x="96089" y="31427"/>
                  <a:pt x="95606" y="31427"/>
                  <a:pt x="95123" y="31933"/>
                </a:cubicBezTo>
                <a:cubicBezTo>
                  <a:pt x="95123" y="31933"/>
                  <a:pt x="94640" y="32439"/>
                  <a:pt x="94157" y="32439"/>
                </a:cubicBezTo>
                <a:cubicBezTo>
                  <a:pt x="94157" y="32949"/>
                  <a:pt x="93675" y="31427"/>
                  <a:pt x="93192" y="31427"/>
                </a:cubicBezTo>
                <a:cubicBezTo>
                  <a:pt x="93192" y="31427"/>
                  <a:pt x="92709" y="32439"/>
                  <a:pt x="92226" y="32439"/>
                </a:cubicBezTo>
                <a:cubicBezTo>
                  <a:pt x="91743" y="32439"/>
                  <a:pt x="91743" y="31427"/>
                  <a:pt x="91260" y="31427"/>
                </a:cubicBezTo>
                <a:cubicBezTo>
                  <a:pt x="91260" y="31427"/>
                  <a:pt x="90777" y="31933"/>
                  <a:pt x="90294" y="31933"/>
                </a:cubicBezTo>
                <a:cubicBezTo>
                  <a:pt x="90294" y="32439"/>
                  <a:pt x="89812" y="32949"/>
                  <a:pt x="89329" y="32949"/>
                </a:cubicBezTo>
                <a:cubicBezTo>
                  <a:pt x="89329" y="32949"/>
                  <a:pt x="88846" y="31933"/>
                  <a:pt x="88363" y="31933"/>
                </a:cubicBezTo>
                <a:cubicBezTo>
                  <a:pt x="88363" y="31933"/>
                  <a:pt x="87880" y="32439"/>
                  <a:pt x="87397" y="32949"/>
                </a:cubicBezTo>
                <a:lnTo>
                  <a:pt x="88363" y="33962"/>
                </a:lnTo>
                <a:lnTo>
                  <a:pt x="88846" y="34974"/>
                </a:lnTo>
                <a:lnTo>
                  <a:pt x="87880" y="35987"/>
                </a:lnTo>
                <a:cubicBezTo>
                  <a:pt x="87880" y="35987"/>
                  <a:pt x="87397" y="34974"/>
                  <a:pt x="86914" y="34974"/>
                </a:cubicBezTo>
                <a:cubicBezTo>
                  <a:pt x="86914" y="34468"/>
                  <a:pt x="86432" y="33962"/>
                  <a:pt x="86432" y="33456"/>
                </a:cubicBezTo>
                <a:cubicBezTo>
                  <a:pt x="85949" y="33456"/>
                  <a:pt x="85949" y="32949"/>
                  <a:pt x="85466" y="32439"/>
                </a:cubicBezTo>
                <a:cubicBezTo>
                  <a:pt x="84983" y="31933"/>
                  <a:pt x="84983" y="31933"/>
                  <a:pt x="84500" y="31427"/>
                </a:cubicBezTo>
                <a:cubicBezTo>
                  <a:pt x="84500" y="30920"/>
                  <a:pt x="84017" y="30414"/>
                  <a:pt x="84017" y="30414"/>
                </a:cubicBezTo>
                <a:cubicBezTo>
                  <a:pt x="84017" y="29908"/>
                  <a:pt x="84983" y="29398"/>
                  <a:pt x="84983" y="29398"/>
                </a:cubicBezTo>
                <a:cubicBezTo>
                  <a:pt x="84983" y="28891"/>
                  <a:pt x="84017" y="28385"/>
                  <a:pt x="84017" y="28385"/>
                </a:cubicBezTo>
                <a:cubicBezTo>
                  <a:pt x="83535" y="28385"/>
                  <a:pt x="83535" y="28891"/>
                  <a:pt x="83052" y="28891"/>
                </a:cubicBezTo>
                <a:cubicBezTo>
                  <a:pt x="82569" y="28891"/>
                  <a:pt x="82569" y="27879"/>
                  <a:pt x="82086" y="27879"/>
                </a:cubicBezTo>
                <a:lnTo>
                  <a:pt x="81120" y="28891"/>
                </a:lnTo>
                <a:lnTo>
                  <a:pt x="82086" y="29908"/>
                </a:lnTo>
                <a:cubicBezTo>
                  <a:pt x="82086" y="30414"/>
                  <a:pt x="81120" y="30414"/>
                  <a:pt x="80637" y="30920"/>
                </a:cubicBezTo>
                <a:cubicBezTo>
                  <a:pt x="80637" y="30920"/>
                  <a:pt x="81603" y="31427"/>
                  <a:pt x="81603" y="31933"/>
                </a:cubicBezTo>
                <a:cubicBezTo>
                  <a:pt x="81603" y="32439"/>
                  <a:pt x="82086" y="32949"/>
                  <a:pt x="82569" y="32949"/>
                </a:cubicBezTo>
                <a:cubicBezTo>
                  <a:pt x="82569" y="33456"/>
                  <a:pt x="83535" y="33962"/>
                  <a:pt x="83535" y="33962"/>
                </a:cubicBezTo>
                <a:cubicBezTo>
                  <a:pt x="83052" y="34468"/>
                  <a:pt x="82569" y="34974"/>
                  <a:pt x="82086" y="34974"/>
                </a:cubicBezTo>
                <a:cubicBezTo>
                  <a:pt x="81603" y="34468"/>
                  <a:pt x="81120" y="33456"/>
                  <a:pt x="80637" y="32949"/>
                </a:cubicBezTo>
                <a:cubicBezTo>
                  <a:pt x="80155" y="32949"/>
                  <a:pt x="79672" y="33456"/>
                  <a:pt x="79672" y="33456"/>
                </a:cubicBezTo>
                <a:cubicBezTo>
                  <a:pt x="79189" y="33456"/>
                  <a:pt x="79189" y="32439"/>
                  <a:pt x="78706" y="32439"/>
                </a:cubicBezTo>
                <a:lnTo>
                  <a:pt x="79672" y="31427"/>
                </a:lnTo>
                <a:cubicBezTo>
                  <a:pt x="79672" y="31427"/>
                  <a:pt x="78706" y="30920"/>
                  <a:pt x="79189" y="30414"/>
                </a:cubicBezTo>
                <a:lnTo>
                  <a:pt x="80155" y="29908"/>
                </a:lnTo>
                <a:cubicBezTo>
                  <a:pt x="79672" y="29398"/>
                  <a:pt x="79672" y="28891"/>
                  <a:pt x="79189" y="28385"/>
                </a:cubicBezTo>
                <a:cubicBezTo>
                  <a:pt x="79189" y="28385"/>
                  <a:pt x="78706" y="27373"/>
                  <a:pt x="78223" y="27373"/>
                </a:cubicBezTo>
                <a:lnTo>
                  <a:pt x="77257" y="28385"/>
                </a:lnTo>
                <a:lnTo>
                  <a:pt x="78223" y="29398"/>
                </a:lnTo>
                <a:cubicBezTo>
                  <a:pt x="78223" y="29398"/>
                  <a:pt x="76775" y="29908"/>
                  <a:pt x="77257" y="30414"/>
                </a:cubicBezTo>
                <a:cubicBezTo>
                  <a:pt x="77257" y="30414"/>
                  <a:pt x="77740" y="30920"/>
                  <a:pt x="77740" y="31427"/>
                </a:cubicBezTo>
                <a:cubicBezTo>
                  <a:pt x="78223" y="31427"/>
                  <a:pt x="78706" y="32439"/>
                  <a:pt x="78706" y="32439"/>
                </a:cubicBezTo>
                <a:cubicBezTo>
                  <a:pt x="78223" y="32439"/>
                  <a:pt x="77740" y="33456"/>
                  <a:pt x="77740" y="33456"/>
                </a:cubicBezTo>
                <a:cubicBezTo>
                  <a:pt x="77257" y="33456"/>
                  <a:pt x="77257" y="32439"/>
                  <a:pt x="76775" y="32439"/>
                </a:cubicBezTo>
                <a:cubicBezTo>
                  <a:pt x="76775" y="32439"/>
                  <a:pt x="75809" y="33456"/>
                  <a:pt x="75809" y="32949"/>
                </a:cubicBezTo>
                <a:cubicBezTo>
                  <a:pt x="75326" y="32949"/>
                  <a:pt x="75326" y="32439"/>
                  <a:pt x="74843" y="31933"/>
                </a:cubicBezTo>
                <a:cubicBezTo>
                  <a:pt x="74843" y="31427"/>
                  <a:pt x="74360" y="31427"/>
                  <a:pt x="73877" y="30920"/>
                </a:cubicBezTo>
                <a:lnTo>
                  <a:pt x="75326" y="29908"/>
                </a:lnTo>
                <a:lnTo>
                  <a:pt x="74360" y="28891"/>
                </a:lnTo>
                <a:cubicBezTo>
                  <a:pt x="73877" y="28385"/>
                  <a:pt x="73395" y="27879"/>
                  <a:pt x="73395" y="27879"/>
                </a:cubicBezTo>
                <a:cubicBezTo>
                  <a:pt x="73395" y="27373"/>
                  <a:pt x="72429" y="26862"/>
                  <a:pt x="72912" y="26862"/>
                </a:cubicBezTo>
                <a:cubicBezTo>
                  <a:pt x="72912" y="26356"/>
                  <a:pt x="73877" y="25850"/>
                  <a:pt x="73877" y="25850"/>
                </a:cubicBezTo>
                <a:cubicBezTo>
                  <a:pt x="73877" y="25344"/>
                  <a:pt x="72912" y="24838"/>
                  <a:pt x="72912" y="24838"/>
                </a:cubicBezTo>
                <a:cubicBezTo>
                  <a:pt x="72429" y="24331"/>
                  <a:pt x="72429" y="23825"/>
                  <a:pt x="71946" y="23315"/>
                </a:cubicBezTo>
                <a:cubicBezTo>
                  <a:pt x="71946" y="23315"/>
                  <a:pt x="71463" y="24331"/>
                  <a:pt x="70980" y="24331"/>
                </a:cubicBezTo>
                <a:cubicBezTo>
                  <a:pt x="70980" y="24331"/>
                  <a:pt x="70497" y="23315"/>
                  <a:pt x="70015" y="23315"/>
                </a:cubicBezTo>
                <a:cubicBezTo>
                  <a:pt x="70015" y="23315"/>
                  <a:pt x="69049" y="23825"/>
                  <a:pt x="69049" y="24331"/>
                </a:cubicBezTo>
                <a:cubicBezTo>
                  <a:pt x="69049" y="24331"/>
                  <a:pt x="70015" y="24838"/>
                  <a:pt x="70015" y="25344"/>
                </a:cubicBezTo>
                <a:lnTo>
                  <a:pt x="69049" y="25850"/>
                </a:lnTo>
                <a:cubicBezTo>
                  <a:pt x="69049" y="26356"/>
                  <a:pt x="69532" y="26862"/>
                  <a:pt x="69532" y="27373"/>
                </a:cubicBezTo>
                <a:cubicBezTo>
                  <a:pt x="70015" y="27373"/>
                  <a:pt x="70497" y="27879"/>
                  <a:pt x="70497" y="28385"/>
                </a:cubicBezTo>
                <a:lnTo>
                  <a:pt x="71463" y="29398"/>
                </a:lnTo>
                <a:cubicBezTo>
                  <a:pt x="71463" y="29908"/>
                  <a:pt x="70497" y="30414"/>
                  <a:pt x="70497" y="30414"/>
                </a:cubicBezTo>
                <a:lnTo>
                  <a:pt x="69532" y="29398"/>
                </a:lnTo>
                <a:cubicBezTo>
                  <a:pt x="69532" y="28891"/>
                  <a:pt x="68566" y="27879"/>
                  <a:pt x="68566" y="27879"/>
                </a:cubicBezTo>
                <a:lnTo>
                  <a:pt x="67600" y="28891"/>
                </a:lnTo>
                <a:cubicBezTo>
                  <a:pt x="67117" y="28891"/>
                  <a:pt x="66635" y="29398"/>
                  <a:pt x="66635" y="29908"/>
                </a:cubicBezTo>
                <a:cubicBezTo>
                  <a:pt x="66152" y="29908"/>
                  <a:pt x="65669" y="30414"/>
                  <a:pt x="65186" y="30414"/>
                </a:cubicBezTo>
                <a:cubicBezTo>
                  <a:pt x="65186" y="30920"/>
                  <a:pt x="66152" y="31427"/>
                  <a:pt x="66152" y="31933"/>
                </a:cubicBezTo>
                <a:lnTo>
                  <a:pt x="65186" y="32439"/>
                </a:lnTo>
                <a:cubicBezTo>
                  <a:pt x="64703" y="32439"/>
                  <a:pt x="64703" y="31933"/>
                  <a:pt x="64220" y="31427"/>
                </a:cubicBezTo>
                <a:cubicBezTo>
                  <a:pt x="64220" y="31427"/>
                  <a:pt x="63737" y="30414"/>
                  <a:pt x="63255" y="30414"/>
                </a:cubicBezTo>
                <a:lnTo>
                  <a:pt x="62289" y="31427"/>
                </a:lnTo>
                <a:cubicBezTo>
                  <a:pt x="62289" y="30920"/>
                  <a:pt x="61806" y="30414"/>
                  <a:pt x="61806" y="29908"/>
                </a:cubicBezTo>
                <a:lnTo>
                  <a:pt x="62772" y="29398"/>
                </a:lnTo>
                <a:cubicBezTo>
                  <a:pt x="62772" y="28891"/>
                  <a:pt x="62289" y="28385"/>
                  <a:pt x="61806" y="27879"/>
                </a:cubicBezTo>
                <a:cubicBezTo>
                  <a:pt x="61806" y="27879"/>
                  <a:pt x="61323" y="26862"/>
                  <a:pt x="60840" y="26862"/>
                </a:cubicBezTo>
                <a:lnTo>
                  <a:pt x="59875" y="27879"/>
                </a:lnTo>
                <a:lnTo>
                  <a:pt x="58909" y="28891"/>
                </a:lnTo>
                <a:cubicBezTo>
                  <a:pt x="58426" y="28891"/>
                  <a:pt x="58426" y="27879"/>
                  <a:pt x="57943" y="27373"/>
                </a:cubicBezTo>
                <a:cubicBezTo>
                  <a:pt x="57460" y="27879"/>
                  <a:pt x="57460" y="28385"/>
                  <a:pt x="56977" y="28385"/>
                </a:cubicBezTo>
                <a:cubicBezTo>
                  <a:pt x="56012" y="28891"/>
                  <a:pt x="55529" y="29398"/>
                  <a:pt x="55046" y="30414"/>
                </a:cubicBezTo>
                <a:cubicBezTo>
                  <a:pt x="55529" y="30920"/>
                  <a:pt x="56012" y="31933"/>
                  <a:pt x="56495" y="32439"/>
                </a:cubicBezTo>
                <a:cubicBezTo>
                  <a:pt x="56977" y="33456"/>
                  <a:pt x="57460" y="33962"/>
                  <a:pt x="57943" y="34468"/>
                </a:cubicBezTo>
                <a:cubicBezTo>
                  <a:pt x="57943" y="34974"/>
                  <a:pt x="56977" y="34974"/>
                  <a:pt x="56977" y="35480"/>
                </a:cubicBezTo>
                <a:cubicBezTo>
                  <a:pt x="56977" y="35987"/>
                  <a:pt x="57943" y="36497"/>
                  <a:pt x="57943" y="36497"/>
                </a:cubicBezTo>
                <a:cubicBezTo>
                  <a:pt x="57943" y="37003"/>
                  <a:pt x="56977" y="37509"/>
                  <a:pt x="56977" y="37509"/>
                </a:cubicBezTo>
                <a:cubicBezTo>
                  <a:pt x="56495" y="37509"/>
                  <a:pt x="56012" y="36497"/>
                  <a:pt x="56012" y="36497"/>
                </a:cubicBezTo>
                <a:cubicBezTo>
                  <a:pt x="55529" y="35987"/>
                  <a:pt x="55046" y="35480"/>
                  <a:pt x="55046" y="35480"/>
                </a:cubicBezTo>
                <a:cubicBezTo>
                  <a:pt x="55046" y="34974"/>
                  <a:pt x="56012" y="34468"/>
                  <a:pt x="56012" y="34468"/>
                </a:cubicBezTo>
                <a:lnTo>
                  <a:pt x="55529" y="33456"/>
                </a:lnTo>
                <a:cubicBezTo>
                  <a:pt x="55046" y="33456"/>
                  <a:pt x="54563" y="33962"/>
                  <a:pt x="54080" y="33962"/>
                </a:cubicBezTo>
                <a:cubicBezTo>
                  <a:pt x="54563" y="34468"/>
                  <a:pt x="55046" y="34974"/>
                  <a:pt x="55046" y="35480"/>
                </a:cubicBezTo>
                <a:lnTo>
                  <a:pt x="54080" y="35987"/>
                </a:lnTo>
                <a:cubicBezTo>
                  <a:pt x="53598" y="36497"/>
                  <a:pt x="53115" y="36497"/>
                  <a:pt x="53115" y="37003"/>
                </a:cubicBezTo>
                <a:cubicBezTo>
                  <a:pt x="52632" y="36497"/>
                  <a:pt x="52149" y="36497"/>
                  <a:pt x="52149" y="35987"/>
                </a:cubicBezTo>
                <a:cubicBezTo>
                  <a:pt x="52149" y="35480"/>
                  <a:pt x="51183" y="34974"/>
                  <a:pt x="51183" y="34974"/>
                </a:cubicBezTo>
                <a:cubicBezTo>
                  <a:pt x="51183" y="34468"/>
                  <a:pt x="52632" y="33962"/>
                  <a:pt x="52632" y="33962"/>
                </a:cubicBezTo>
                <a:cubicBezTo>
                  <a:pt x="52149" y="33456"/>
                  <a:pt x="51666" y="32949"/>
                  <a:pt x="51666" y="32949"/>
                </a:cubicBezTo>
                <a:cubicBezTo>
                  <a:pt x="51666" y="32439"/>
                  <a:pt x="50700" y="31933"/>
                  <a:pt x="50700" y="31427"/>
                </a:cubicBezTo>
                <a:lnTo>
                  <a:pt x="51666" y="30920"/>
                </a:lnTo>
                <a:lnTo>
                  <a:pt x="52632" y="31933"/>
                </a:lnTo>
                <a:lnTo>
                  <a:pt x="53598" y="30920"/>
                </a:lnTo>
                <a:cubicBezTo>
                  <a:pt x="53598" y="30920"/>
                  <a:pt x="53115" y="30414"/>
                  <a:pt x="53115" y="29908"/>
                </a:cubicBezTo>
                <a:lnTo>
                  <a:pt x="52149" y="28891"/>
                </a:lnTo>
                <a:cubicBezTo>
                  <a:pt x="51666" y="28891"/>
                  <a:pt x="51183" y="29908"/>
                  <a:pt x="51183" y="29398"/>
                </a:cubicBezTo>
                <a:cubicBezTo>
                  <a:pt x="50700" y="29398"/>
                  <a:pt x="50218" y="28891"/>
                  <a:pt x="50218" y="28385"/>
                </a:cubicBezTo>
                <a:cubicBezTo>
                  <a:pt x="49735" y="28385"/>
                  <a:pt x="49735" y="27879"/>
                  <a:pt x="49252" y="27373"/>
                </a:cubicBezTo>
                <a:cubicBezTo>
                  <a:pt x="49252" y="26862"/>
                  <a:pt x="48769" y="26862"/>
                  <a:pt x="48769" y="26356"/>
                </a:cubicBezTo>
                <a:lnTo>
                  <a:pt x="49735" y="25344"/>
                </a:lnTo>
                <a:cubicBezTo>
                  <a:pt x="49735" y="25344"/>
                  <a:pt x="50700" y="24838"/>
                  <a:pt x="50700" y="24331"/>
                </a:cubicBezTo>
                <a:cubicBezTo>
                  <a:pt x="50700" y="24331"/>
                  <a:pt x="49735" y="23825"/>
                  <a:pt x="49735" y="23315"/>
                </a:cubicBezTo>
                <a:lnTo>
                  <a:pt x="48769" y="24331"/>
                </a:lnTo>
                <a:cubicBezTo>
                  <a:pt x="48769" y="24331"/>
                  <a:pt x="48286" y="23315"/>
                  <a:pt x="47803" y="23315"/>
                </a:cubicBezTo>
                <a:cubicBezTo>
                  <a:pt x="47803" y="22809"/>
                  <a:pt x="47320" y="22302"/>
                  <a:pt x="47320" y="21796"/>
                </a:cubicBezTo>
                <a:cubicBezTo>
                  <a:pt x="46838" y="21796"/>
                  <a:pt x="46355" y="21290"/>
                  <a:pt x="46355" y="20784"/>
                </a:cubicBezTo>
                <a:cubicBezTo>
                  <a:pt x="45872" y="20784"/>
                  <a:pt x="45872" y="19767"/>
                  <a:pt x="45389" y="19767"/>
                </a:cubicBezTo>
                <a:lnTo>
                  <a:pt x="44906" y="18755"/>
                </a:lnTo>
                <a:cubicBezTo>
                  <a:pt x="44423" y="18755"/>
                  <a:pt x="43940" y="19261"/>
                  <a:pt x="43458" y="19261"/>
                </a:cubicBezTo>
                <a:cubicBezTo>
                  <a:pt x="43940" y="19767"/>
                  <a:pt x="43940" y="20278"/>
                  <a:pt x="44423" y="20784"/>
                </a:cubicBezTo>
                <a:cubicBezTo>
                  <a:pt x="44906" y="20784"/>
                  <a:pt x="44906" y="21290"/>
                  <a:pt x="45389" y="21796"/>
                </a:cubicBezTo>
                <a:cubicBezTo>
                  <a:pt x="45389" y="21796"/>
                  <a:pt x="45872" y="22302"/>
                  <a:pt x="45872" y="22809"/>
                </a:cubicBezTo>
                <a:cubicBezTo>
                  <a:pt x="46355" y="22809"/>
                  <a:pt x="44906" y="23315"/>
                  <a:pt x="44906" y="23825"/>
                </a:cubicBezTo>
                <a:cubicBezTo>
                  <a:pt x="44906" y="23825"/>
                  <a:pt x="45872" y="24331"/>
                  <a:pt x="45872" y="24838"/>
                </a:cubicBezTo>
                <a:cubicBezTo>
                  <a:pt x="45872" y="25344"/>
                  <a:pt x="44906" y="25344"/>
                  <a:pt x="44906" y="25850"/>
                </a:cubicBezTo>
                <a:lnTo>
                  <a:pt x="45389" y="26862"/>
                </a:lnTo>
                <a:cubicBezTo>
                  <a:pt x="45389" y="26862"/>
                  <a:pt x="46355" y="25850"/>
                  <a:pt x="46838" y="25850"/>
                </a:cubicBezTo>
                <a:cubicBezTo>
                  <a:pt x="46838" y="25850"/>
                  <a:pt x="47320" y="25344"/>
                  <a:pt x="47803" y="25344"/>
                </a:cubicBezTo>
                <a:cubicBezTo>
                  <a:pt x="47803" y="25344"/>
                  <a:pt x="48286" y="26356"/>
                  <a:pt x="48769" y="26356"/>
                </a:cubicBezTo>
                <a:cubicBezTo>
                  <a:pt x="48769" y="26356"/>
                  <a:pt x="47320" y="26862"/>
                  <a:pt x="47320" y="27373"/>
                </a:cubicBezTo>
                <a:cubicBezTo>
                  <a:pt x="47320" y="27373"/>
                  <a:pt x="48286" y="27879"/>
                  <a:pt x="48286" y="28385"/>
                </a:cubicBezTo>
                <a:cubicBezTo>
                  <a:pt x="48769" y="28891"/>
                  <a:pt x="49252" y="29908"/>
                  <a:pt x="49735" y="30414"/>
                </a:cubicBezTo>
                <a:cubicBezTo>
                  <a:pt x="49735" y="30920"/>
                  <a:pt x="49252" y="30920"/>
                  <a:pt x="48769" y="31427"/>
                </a:cubicBezTo>
                <a:lnTo>
                  <a:pt x="47803" y="32439"/>
                </a:lnTo>
                <a:cubicBezTo>
                  <a:pt x="47320" y="32439"/>
                  <a:pt x="47320" y="30920"/>
                  <a:pt x="46838" y="30920"/>
                </a:cubicBezTo>
                <a:cubicBezTo>
                  <a:pt x="46838" y="30920"/>
                  <a:pt x="46355" y="31933"/>
                  <a:pt x="45872" y="31933"/>
                </a:cubicBezTo>
                <a:cubicBezTo>
                  <a:pt x="45872" y="31933"/>
                  <a:pt x="45389" y="30920"/>
                  <a:pt x="44906" y="30920"/>
                </a:cubicBezTo>
                <a:cubicBezTo>
                  <a:pt x="44906" y="30414"/>
                  <a:pt x="44423" y="29908"/>
                  <a:pt x="44423" y="29908"/>
                </a:cubicBezTo>
                <a:cubicBezTo>
                  <a:pt x="43940" y="29398"/>
                  <a:pt x="43940" y="28891"/>
                  <a:pt x="43458" y="28385"/>
                </a:cubicBezTo>
                <a:cubicBezTo>
                  <a:pt x="42975" y="28385"/>
                  <a:pt x="42492" y="29398"/>
                  <a:pt x="42492" y="29398"/>
                </a:cubicBezTo>
                <a:cubicBezTo>
                  <a:pt x="42009" y="29398"/>
                  <a:pt x="41526" y="28385"/>
                  <a:pt x="41526" y="28385"/>
                </a:cubicBezTo>
                <a:cubicBezTo>
                  <a:pt x="41043" y="27879"/>
                  <a:pt x="41043" y="27373"/>
                  <a:pt x="40560" y="27373"/>
                </a:cubicBezTo>
                <a:cubicBezTo>
                  <a:pt x="40560" y="26862"/>
                  <a:pt x="40078" y="25850"/>
                  <a:pt x="40078" y="25850"/>
                </a:cubicBezTo>
                <a:cubicBezTo>
                  <a:pt x="39595" y="25850"/>
                  <a:pt x="39112" y="26862"/>
                  <a:pt x="38629" y="26862"/>
                </a:cubicBezTo>
                <a:cubicBezTo>
                  <a:pt x="38629" y="27373"/>
                  <a:pt x="37663" y="27373"/>
                  <a:pt x="37663" y="27879"/>
                </a:cubicBezTo>
                <a:cubicBezTo>
                  <a:pt x="37663" y="27879"/>
                  <a:pt x="38629" y="28385"/>
                  <a:pt x="38629" y="28891"/>
                </a:cubicBezTo>
                <a:cubicBezTo>
                  <a:pt x="38629" y="28891"/>
                  <a:pt x="37180" y="29398"/>
                  <a:pt x="37663" y="29908"/>
                </a:cubicBezTo>
                <a:cubicBezTo>
                  <a:pt x="37663" y="29908"/>
                  <a:pt x="38146" y="30414"/>
                  <a:pt x="38146" y="30920"/>
                </a:cubicBezTo>
                <a:cubicBezTo>
                  <a:pt x="38629" y="30920"/>
                  <a:pt x="38629" y="31933"/>
                  <a:pt x="39112" y="31933"/>
                </a:cubicBezTo>
                <a:cubicBezTo>
                  <a:pt x="38629" y="31933"/>
                  <a:pt x="38146" y="32949"/>
                  <a:pt x="38146" y="32949"/>
                </a:cubicBezTo>
                <a:cubicBezTo>
                  <a:pt x="37663" y="32949"/>
                  <a:pt x="37663" y="31933"/>
                  <a:pt x="37180" y="31933"/>
                </a:cubicBezTo>
                <a:cubicBezTo>
                  <a:pt x="37180" y="31427"/>
                  <a:pt x="36215" y="32439"/>
                  <a:pt x="36215" y="32439"/>
                </a:cubicBezTo>
                <a:cubicBezTo>
                  <a:pt x="35732" y="32439"/>
                  <a:pt x="35249" y="31427"/>
                  <a:pt x="35249" y="31427"/>
                </a:cubicBezTo>
                <a:cubicBezTo>
                  <a:pt x="35249" y="31427"/>
                  <a:pt x="36215" y="30920"/>
                  <a:pt x="36215" y="30414"/>
                </a:cubicBezTo>
                <a:lnTo>
                  <a:pt x="35732" y="29398"/>
                </a:lnTo>
                <a:cubicBezTo>
                  <a:pt x="35249" y="29398"/>
                  <a:pt x="34766" y="30414"/>
                  <a:pt x="34283" y="30414"/>
                </a:cubicBezTo>
                <a:cubicBezTo>
                  <a:pt x="34283" y="30414"/>
                  <a:pt x="33800" y="30920"/>
                  <a:pt x="33317" y="31427"/>
                </a:cubicBezTo>
                <a:lnTo>
                  <a:pt x="32352" y="31933"/>
                </a:lnTo>
                <a:lnTo>
                  <a:pt x="31386" y="30920"/>
                </a:lnTo>
                <a:cubicBezTo>
                  <a:pt x="31386" y="30920"/>
                  <a:pt x="32352" y="30414"/>
                  <a:pt x="32352" y="29908"/>
                </a:cubicBezTo>
                <a:cubicBezTo>
                  <a:pt x="32835" y="29908"/>
                  <a:pt x="31869" y="29398"/>
                  <a:pt x="31869" y="28891"/>
                </a:cubicBezTo>
                <a:cubicBezTo>
                  <a:pt x="31869" y="28385"/>
                  <a:pt x="32835" y="28385"/>
                  <a:pt x="32835" y="27879"/>
                </a:cubicBezTo>
                <a:cubicBezTo>
                  <a:pt x="32835" y="27879"/>
                  <a:pt x="31869" y="27373"/>
                  <a:pt x="31869" y="26862"/>
                </a:cubicBezTo>
                <a:cubicBezTo>
                  <a:pt x="31869" y="27373"/>
                  <a:pt x="30903" y="27373"/>
                  <a:pt x="30903" y="27879"/>
                </a:cubicBezTo>
                <a:lnTo>
                  <a:pt x="31869" y="28891"/>
                </a:lnTo>
                <a:cubicBezTo>
                  <a:pt x="31386" y="29398"/>
                  <a:pt x="30903" y="29398"/>
                  <a:pt x="30903" y="29908"/>
                </a:cubicBezTo>
                <a:cubicBezTo>
                  <a:pt x="30420" y="29908"/>
                  <a:pt x="29937" y="30414"/>
                  <a:pt x="29455" y="30920"/>
                </a:cubicBezTo>
                <a:cubicBezTo>
                  <a:pt x="29455" y="30920"/>
                  <a:pt x="28972" y="31427"/>
                  <a:pt x="28489" y="31427"/>
                </a:cubicBezTo>
                <a:cubicBezTo>
                  <a:pt x="28489" y="31427"/>
                  <a:pt x="28006" y="30414"/>
                  <a:pt x="27523" y="30414"/>
                </a:cubicBezTo>
                <a:lnTo>
                  <a:pt x="27040" y="29398"/>
                </a:lnTo>
                <a:cubicBezTo>
                  <a:pt x="26557" y="29398"/>
                  <a:pt x="26074" y="30414"/>
                  <a:pt x="25592" y="30414"/>
                </a:cubicBezTo>
                <a:cubicBezTo>
                  <a:pt x="25592" y="29908"/>
                  <a:pt x="25109" y="28891"/>
                  <a:pt x="25109" y="28891"/>
                </a:cubicBezTo>
                <a:cubicBezTo>
                  <a:pt x="24626" y="28891"/>
                  <a:pt x="24143" y="29908"/>
                  <a:pt x="23660" y="29908"/>
                </a:cubicBezTo>
                <a:cubicBezTo>
                  <a:pt x="23660" y="29908"/>
                  <a:pt x="23177" y="30920"/>
                  <a:pt x="22694" y="30920"/>
                </a:cubicBezTo>
                <a:cubicBezTo>
                  <a:pt x="22694" y="30920"/>
                  <a:pt x="22212" y="29908"/>
                  <a:pt x="22212" y="29398"/>
                </a:cubicBezTo>
                <a:lnTo>
                  <a:pt x="23177" y="28891"/>
                </a:lnTo>
                <a:cubicBezTo>
                  <a:pt x="23177" y="28385"/>
                  <a:pt x="22212" y="27879"/>
                  <a:pt x="22212" y="27879"/>
                </a:cubicBezTo>
                <a:cubicBezTo>
                  <a:pt x="22212" y="27373"/>
                  <a:pt x="21729" y="26862"/>
                  <a:pt x="21246" y="26356"/>
                </a:cubicBezTo>
                <a:cubicBezTo>
                  <a:pt x="21246" y="26356"/>
                  <a:pt x="20763" y="25850"/>
                  <a:pt x="20763" y="25344"/>
                </a:cubicBezTo>
                <a:cubicBezTo>
                  <a:pt x="20280" y="25850"/>
                  <a:pt x="19797" y="25850"/>
                  <a:pt x="19314" y="26356"/>
                </a:cubicBezTo>
                <a:lnTo>
                  <a:pt x="20280" y="27373"/>
                </a:lnTo>
                <a:cubicBezTo>
                  <a:pt x="20280" y="27373"/>
                  <a:pt x="19314" y="27879"/>
                  <a:pt x="19314" y="28385"/>
                </a:cubicBezTo>
                <a:lnTo>
                  <a:pt x="18349" y="28891"/>
                </a:lnTo>
                <a:cubicBezTo>
                  <a:pt x="18349" y="29398"/>
                  <a:pt x="18831" y="29908"/>
                  <a:pt x="18831" y="30414"/>
                </a:cubicBezTo>
                <a:cubicBezTo>
                  <a:pt x="19314" y="30414"/>
                  <a:pt x="19797" y="30920"/>
                  <a:pt x="19797" y="31427"/>
                </a:cubicBezTo>
                <a:cubicBezTo>
                  <a:pt x="19797" y="31427"/>
                  <a:pt x="18831" y="31933"/>
                  <a:pt x="18831" y="32439"/>
                </a:cubicBezTo>
                <a:lnTo>
                  <a:pt x="17866" y="30920"/>
                </a:lnTo>
                <a:cubicBezTo>
                  <a:pt x="17866" y="30920"/>
                  <a:pt x="17383" y="29908"/>
                  <a:pt x="16900" y="29908"/>
                </a:cubicBezTo>
                <a:cubicBezTo>
                  <a:pt x="16900" y="29908"/>
                  <a:pt x="16417" y="30920"/>
                  <a:pt x="15934" y="30920"/>
                </a:cubicBezTo>
                <a:cubicBezTo>
                  <a:pt x="15934" y="30920"/>
                  <a:pt x="16900" y="31427"/>
                  <a:pt x="16900" y="31933"/>
                </a:cubicBezTo>
                <a:lnTo>
                  <a:pt x="15934" y="32949"/>
                </a:lnTo>
                <a:cubicBezTo>
                  <a:pt x="15451" y="32439"/>
                  <a:pt x="15451" y="31933"/>
                  <a:pt x="14968" y="31933"/>
                </a:cubicBezTo>
                <a:cubicBezTo>
                  <a:pt x="14486" y="31427"/>
                  <a:pt x="14486" y="30920"/>
                  <a:pt x="14003" y="30414"/>
                </a:cubicBezTo>
                <a:cubicBezTo>
                  <a:pt x="14003" y="30414"/>
                  <a:pt x="13520" y="29908"/>
                  <a:pt x="13520" y="29398"/>
                </a:cubicBezTo>
                <a:cubicBezTo>
                  <a:pt x="13037" y="28891"/>
                  <a:pt x="12554" y="28891"/>
                  <a:pt x="12554" y="28385"/>
                </a:cubicBezTo>
                <a:cubicBezTo>
                  <a:pt x="12071" y="27879"/>
                  <a:pt x="12071" y="27373"/>
                  <a:pt x="11588" y="27373"/>
                </a:cubicBezTo>
                <a:cubicBezTo>
                  <a:pt x="11588" y="26862"/>
                  <a:pt x="10623" y="27879"/>
                  <a:pt x="10623" y="27879"/>
                </a:cubicBezTo>
                <a:cubicBezTo>
                  <a:pt x="10140" y="27879"/>
                  <a:pt x="10140" y="26862"/>
                  <a:pt x="9657" y="26862"/>
                </a:cubicBezTo>
                <a:lnTo>
                  <a:pt x="9174" y="25850"/>
                </a:lnTo>
                <a:cubicBezTo>
                  <a:pt x="8691" y="25850"/>
                  <a:pt x="8208" y="24838"/>
                  <a:pt x="8208" y="24838"/>
                </a:cubicBezTo>
                <a:cubicBezTo>
                  <a:pt x="7726" y="24838"/>
                  <a:pt x="7243" y="25344"/>
                  <a:pt x="7243" y="25344"/>
                </a:cubicBezTo>
                <a:cubicBezTo>
                  <a:pt x="6760" y="25850"/>
                  <a:pt x="6277" y="25850"/>
                  <a:pt x="5794" y="26356"/>
                </a:cubicBezTo>
                <a:lnTo>
                  <a:pt x="4828" y="27373"/>
                </a:lnTo>
                <a:cubicBezTo>
                  <a:pt x="4346" y="26862"/>
                  <a:pt x="4346" y="26356"/>
                  <a:pt x="3863" y="25850"/>
                </a:cubicBezTo>
                <a:cubicBezTo>
                  <a:pt x="3863" y="25850"/>
                  <a:pt x="3380" y="25344"/>
                  <a:pt x="3380" y="24838"/>
                </a:cubicBezTo>
                <a:lnTo>
                  <a:pt x="4346" y="24331"/>
                </a:lnTo>
                <a:cubicBezTo>
                  <a:pt x="4346" y="23825"/>
                  <a:pt x="3380" y="23315"/>
                  <a:pt x="3380" y="22809"/>
                </a:cubicBezTo>
                <a:lnTo>
                  <a:pt x="4346" y="22302"/>
                </a:lnTo>
                <a:cubicBezTo>
                  <a:pt x="4828" y="21796"/>
                  <a:pt x="3863" y="21290"/>
                  <a:pt x="3863" y="20784"/>
                </a:cubicBezTo>
                <a:lnTo>
                  <a:pt x="4828" y="20278"/>
                </a:lnTo>
                <a:cubicBezTo>
                  <a:pt x="4828" y="19767"/>
                  <a:pt x="4346" y="19261"/>
                  <a:pt x="3863" y="18755"/>
                </a:cubicBezTo>
                <a:lnTo>
                  <a:pt x="2897" y="19767"/>
                </a:lnTo>
                <a:lnTo>
                  <a:pt x="1931" y="20784"/>
                </a:lnTo>
                <a:lnTo>
                  <a:pt x="966" y="19767"/>
                </a:lnTo>
                <a:cubicBezTo>
                  <a:pt x="966" y="19261"/>
                  <a:pt x="1931" y="18755"/>
                  <a:pt x="1931" y="18755"/>
                </a:cubicBezTo>
                <a:cubicBezTo>
                  <a:pt x="1931" y="18249"/>
                  <a:pt x="1448" y="17742"/>
                  <a:pt x="1448" y="17742"/>
                </a:cubicBezTo>
                <a:cubicBezTo>
                  <a:pt x="1448" y="17236"/>
                  <a:pt x="483" y="16726"/>
                  <a:pt x="483" y="16220"/>
                </a:cubicBezTo>
                <a:lnTo>
                  <a:pt x="1448" y="15713"/>
                </a:lnTo>
                <a:cubicBezTo>
                  <a:pt x="1448" y="15207"/>
                  <a:pt x="966" y="14701"/>
                  <a:pt x="483" y="14191"/>
                </a:cubicBezTo>
                <a:cubicBezTo>
                  <a:pt x="483" y="14191"/>
                  <a:pt x="0" y="13684"/>
                  <a:pt x="0" y="13178"/>
                </a:cubicBezTo>
                <a:lnTo>
                  <a:pt x="966" y="12672"/>
                </a:lnTo>
                <a:cubicBezTo>
                  <a:pt x="966" y="12166"/>
                  <a:pt x="0" y="11660"/>
                  <a:pt x="0" y="11153"/>
                </a:cubicBezTo>
                <a:cubicBezTo>
                  <a:pt x="966" y="10643"/>
                  <a:pt x="1448" y="10137"/>
                  <a:pt x="2414" y="9631"/>
                </a:cubicBezTo>
                <a:cubicBezTo>
                  <a:pt x="2897" y="10137"/>
                  <a:pt x="3380" y="11153"/>
                  <a:pt x="3863" y="11660"/>
                </a:cubicBezTo>
                <a:cubicBezTo>
                  <a:pt x="4346" y="12166"/>
                  <a:pt x="4346" y="12672"/>
                  <a:pt x="4828" y="13178"/>
                </a:cubicBezTo>
                <a:cubicBezTo>
                  <a:pt x="4828" y="13178"/>
                  <a:pt x="5311" y="13684"/>
                  <a:pt x="5794" y="14191"/>
                </a:cubicBezTo>
                <a:lnTo>
                  <a:pt x="6760" y="13178"/>
                </a:lnTo>
                <a:cubicBezTo>
                  <a:pt x="6760" y="13178"/>
                  <a:pt x="7243" y="14191"/>
                  <a:pt x="7726" y="14191"/>
                </a:cubicBezTo>
                <a:cubicBezTo>
                  <a:pt x="7726" y="14701"/>
                  <a:pt x="8208" y="15207"/>
                  <a:pt x="8208" y="15713"/>
                </a:cubicBezTo>
                <a:cubicBezTo>
                  <a:pt x="8691" y="15713"/>
                  <a:pt x="9174" y="14701"/>
                  <a:pt x="9174" y="14701"/>
                </a:cubicBezTo>
                <a:cubicBezTo>
                  <a:pt x="9657" y="14701"/>
                  <a:pt x="10140" y="15713"/>
                  <a:pt x="10140" y="15713"/>
                </a:cubicBezTo>
                <a:cubicBezTo>
                  <a:pt x="10623" y="16220"/>
                  <a:pt x="10623" y="16726"/>
                  <a:pt x="11106" y="16726"/>
                </a:cubicBezTo>
                <a:lnTo>
                  <a:pt x="12071" y="16220"/>
                </a:lnTo>
                <a:cubicBezTo>
                  <a:pt x="12071" y="15713"/>
                  <a:pt x="11106" y="15207"/>
                  <a:pt x="11106" y="14701"/>
                </a:cubicBezTo>
                <a:lnTo>
                  <a:pt x="12554" y="14191"/>
                </a:lnTo>
                <a:cubicBezTo>
                  <a:pt x="12554" y="13684"/>
                  <a:pt x="11588" y="13178"/>
                  <a:pt x="11588" y="12672"/>
                </a:cubicBezTo>
                <a:lnTo>
                  <a:pt x="12554" y="12166"/>
                </a:lnTo>
                <a:lnTo>
                  <a:pt x="13520" y="13178"/>
                </a:lnTo>
                <a:cubicBezTo>
                  <a:pt x="13520" y="13178"/>
                  <a:pt x="14003" y="14191"/>
                  <a:pt x="14486" y="14191"/>
                </a:cubicBezTo>
                <a:cubicBezTo>
                  <a:pt x="14486" y="14191"/>
                  <a:pt x="14968" y="13684"/>
                  <a:pt x="15451" y="13684"/>
                </a:cubicBezTo>
                <a:cubicBezTo>
                  <a:pt x="14968" y="13178"/>
                  <a:pt x="14968" y="12672"/>
                  <a:pt x="14486" y="12166"/>
                </a:cubicBezTo>
                <a:cubicBezTo>
                  <a:pt x="14486" y="12166"/>
                  <a:pt x="14003" y="11660"/>
                  <a:pt x="13520" y="11153"/>
                </a:cubicBezTo>
                <a:lnTo>
                  <a:pt x="13037" y="10137"/>
                </a:lnTo>
                <a:cubicBezTo>
                  <a:pt x="12554" y="10137"/>
                  <a:pt x="12071" y="11153"/>
                  <a:pt x="11588" y="11153"/>
                </a:cubicBezTo>
                <a:cubicBezTo>
                  <a:pt x="11588" y="10643"/>
                  <a:pt x="11106" y="10137"/>
                  <a:pt x="11106" y="9631"/>
                </a:cubicBezTo>
                <a:cubicBezTo>
                  <a:pt x="10623" y="9631"/>
                  <a:pt x="10623" y="8618"/>
                  <a:pt x="10140" y="8618"/>
                </a:cubicBezTo>
                <a:lnTo>
                  <a:pt x="9174" y="9631"/>
                </a:lnTo>
                <a:cubicBezTo>
                  <a:pt x="8691" y="9631"/>
                  <a:pt x="8691" y="8618"/>
                  <a:pt x="8208" y="8618"/>
                </a:cubicBezTo>
                <a:cubicBezTo>
                  <a:pt x="9174" y="7606"/>
                  <a:pt x="9657" y="7095"/>
                  <a:pt x="10623" y="6589"/>
                </a:cubicBezTo>
                <a:cubicBezTo>
                  <a:pt x="10623" y="7095"/>
                  <a:pt x="11106" y="7606"/>
                  <a:pt x="11106" y="7606"/>
                </a:cubicBezTo>
                <a:cubicBezTo>
                  <a:pt x="11588" y="8112"/>
                  <a:pt x="12071" y="9124"/>
                  <a:pt x="12071" y="9124"/>
                </a:cubicBezTo>
                <a:lnTo>
                  <a:pt x="13037" y="8112"/>
                </a:lnTo>
                <a:lnTo>
                  <a:pt x="14003" y="7095"/>
                </a:lnTo>
                <a:cubicBezTo>
                  <a:pt x="14486" y="7095"/>
                  <a:pt x="14968" y="8112"/>
                  <a:pt x="14968" y="8112"/>
                </a:cubicBezTo>
                <a:cubicBezTo>
                  <a:pt x="15451" y="8618"/>
                  <a:pt x="15451" y="9124"/>
                  <a:pt x="15934" y="9631"/>
                </a:cubicBezTo>
                <a:cubicBezTo>
                  <a:pt x="15934" y="9631"/>
                  <a:pt x="16417" y="10643"/>
                  <a:pt x="16900" y="10643"/>
                </a:cubicBezTo>
                <a:lnTo>
                  <a:pt x="17866" y="9631"/>
                </a:lnTo>
                <a:cubicBezTo>
                  <a:pt x="17866" y="9631"/>
                  <a:pt x="18349" y="9124"/>
                  <a:pt x="18831" y="8618"/>
                </a:cubicBezTo>
                <a:cubicBezTo>
                  <a:pt x="18831" y="8618"/>
                  <a:pt x="19314" y="10137"/>
                  <a:pt x="19797" y="10137"/>
                </a:cubicBezTo>
                <a:cubicBezTo>
                  <a:pt x="19797" y="10137"/>
                  <a:pt x="20280" y="9124"/>
                  <a:pt x="20763" y="9124"/>
                </a:cubicBezTo>
                <a:cubicBezTo>
                  <a:pt x="20763" y="9124"/>
                  <a:pt x="21246" y="10137"/>
                  <a:pt x="21729" y="10137"/>
                </a:cubicBezTo>
                <a:cubicBezTo>
                  <a:pt x="21729" y="10643"/>
                  <a:pt x="22212" y="11153"/>
                  <a:pt x="22212" y="11153"/>
                </a:cubicBezTo>
                <a:cubicBezTo>
                  <a:pt x="22694" y="11660"/>
                  <a:pt x="23177" y="10643"/>
                  <a:pt x="23660" y="10643"/>
                </a:cubicBezTo>
                <a:lnTo>
                  <a:pt x="24143" y="11660"/>
                </a:lnTo>
                <a:cubicBezTo>
                  <a:pt x="24626" y="11660"/>
                  <a:pt x="25109" y="12672"/>
                  <a:pt x="25109" y="12672"/>
                </a:cubicBezTo>
                <a:lnTo>
                  <a:pt x="26074" y="12166"/>
                </a:lnTo>
                <a:cubicBezTo>
                  <a:pt x="26557" y="11660"/>
                  <a:pt x="27040" y="11153"/>
                  <a:pt x="27040" y="11153"/>
                </a:cubicBezTo>
                <a:cubicBezTo>
                  <a:pt x="27523" y="11153"/>
                  <a:pt x="28006" y="12166"/>
                  <a:pt x="28006" y="12166"/>
                </a:cubicBezTo>
                <a:lnTo>
                  <a:pt x="28972" y="13178"/>
                </a:lnTo>
                <a:cubicBezTo>
                  <a:pt x="28972" y="13178"/>
                  <a:pt x="29608" y="12512"/>
                  <a:pt x="29848" y="12529"/>
                </a:cubicBezTo>
                <a:lnTo>
                  <a:pt x="29937" y="12672"/>
                </a:lnTo>
                <a:cubicBezTo>
                  <a:pt x="30420" y="12672"/>
                  <a:pt x="30420" y="13178"/>
                  <a:pt x="30903" y="13684"/>
                </a:cubicBezTo>
                <a:cubicBezTo>
                  <a:pt x="30903" y="13684"/>
                  <a:pt x="31386" y="14701"/>
                  <a:pt x="31869" y="14701"/>
                </a:cubicBezTo>
                <a:cubicBezTo>
                  <a:pt x="31869" y="14701"/>
                  <a:pt x="32352" y="13684"/>
                  <a:pt x="32835" y="13684"/>
                </a:cubicBezTo>
                <a:cubicBezTo>
                  <a:pt x="32835" y="13684"/>
                  <a:pt x="33317" y="14701"/>
                  <a:pt x="33317" y="15207"/>
                </a:cubicBezTo>
                <a:cubicBezTo>
                  <a:pt x="33800" y="15207"/>
                  <a:pt x="34283" y="15713"/>
                  <a:pt x="34283" y="16220"/>
                </a:cubicBezTo>
                <a:lnTo>
                  <a:pt x="35249" y="15207"/>
                </a:lnTo>
                <a:lnTo>
                  <a:pt x="34766" y="14191"/>
                </a:lnTo>
                <a:cubicBezTo>
                  <a:pt x="34766" y="13684"/>
                  <a:pt x="35732" y="13684"/>
                  <a:pt x="35732" y="13178"/>
                </a:cubicBezTo>
                <a:lnTo>
                  <a:pt x="34766" y="12166"/>
                </a:lnTo>
                <a:lnTo>
                  <a:pt x="33800" y="13178"/>
                </a:lnTo>
                <a:lnTo>
                  <a:pt x="32835" y="13684"/>
                </a:lnTo>
                <a:cubicBezTo>
                  <a:pt x="32352" y="13684"/>
                  <a:pt x="31869" y="12672"/>
                  <a:pt x="31869" y="12672"/>
                </a:cubicBezTo>
                <a:cubicBezTo>
                  <a:pt x="31869" y="12672"/>
                  <a:pt x="31386" y="11660"/>
                  <a:pt x="30903" y="11660"/>
                </a:cubicBezTo>
                <a:cubicBezTo>
                  <a:pt x="31386" y="11153"/>
                  <a:pt x="31869" y="11153"/>
                  <a:pt x="32352" y="10643"/>
                </a:cubicBezTo>
                <a:cubicBezTo>
                  <a:pt x="32352" y="10643"/>
                  <a:pt x="32835" y="10137"/>
                  <a:pt x="33317" y="9631"/>
                </a:cubicBezTo>
                <a:cubicBezTo>
                  <a:pt x="33317" y="9631"/>
                  <a:pt x="33800" y="9124"/>
                  <a:pt x="34283" y="9124"/>
                </a:cubicBezTo>
                <a:cubicBezTo>
                  <a:pt x="34283" y="9124"/>
                  <a:pt x="34766" y="10137"/>
                  <a:pt x="35249" y="10137"/>
                </a:cubicBezTo>
                <a:cubicBezTo>
                  <a:pt x="35249" y="10137"/>
                  <a:pt x="36215" y="9631"/>
                  <a:pt x="36215" y="9124"/>
                </a:cubicBezTo>
                <a:lnTo>
                  <a:pt x="35249" y="8112"/>
                </a:lnTo>
                <a:cubicBezTo>
                  <a:pt x="35249" y="8112"/>
                  <a:pt x="36215" y="7095"/>
                  <a:pt x="36698" y="7095"/>
                </a:cubicBezTo>
                <a:cubicBezTo>
                  <a:pt x="36698" y="7095"/>
                  <a:pt x="37180" y="8112"/>
                  <a:pt x="37180" y="8618"/>
                </a:cubicBezTo>
                <a:cubicBezTo>
                  <a:pt x="37663" y="8618"/>
                  <a:pt x="37663" y="9124"/>
                  <a:pt x="38146" y="9631"/>
                </a:cubicBezTo>
                <a:cubicBezTo>
                  <a:pt x="38146" y="10137"/>
                  <a:pt x="38629" y="10137"/>
                  <a:pt x="39112" y="10643"/>
                </a:cubicBezTo>
                <a:cubicBezTo>
                  <a:pt x="39112" y="11153"/>
                  <a:pt x="39595" y="11660"/>
                  <a:pt x="39595" y="11660"/>
                </a:cubicBezTo>
                <a:cubicBezTo>
                  <a:pt x="40078" y="12166"/>
                  <a:pt x="40078" y="12672"/>
                  <a:pt x="40560" y="13178"/>
                </a:cubicBezTo>
                <a:lnTo>
                  <a:pt x="41526" y="12166"/>
                </a:lnTo>
                <a:cubicBezTo>
                  <a:pt x="42009" y="12166"/>
                  <a:pt x="42492" y="13178"/>
                  <a:pt x="42492" y="13178"/>
                </a:cubicBezTo>
                <a:cubicBezTo>
                  <a:pt x="42975" y="13684"/>
                  <a:pt x="42975" y="14191"/>
                  <a:pt x="43458" y="14191"/>
                </a:cubicBezTo>
                <a:cubicBezTo>
                  <a:pt x="43458" y="14191"/>
                  <a:pt x="43940" y="13684"/>
                  <a:pt x="44423" y="13684"/>
                </a:cubicBezTo>
                <a:cubicBezTo>
                  <a:pt x="44906" y="13178"/>
                  <a:pt x="44906" y="12672"/>
                  <a:pt x="45389" y="12672"/>
                </a:cubicBezTo>
                <a:cubicBezTo>
                  <a:pt x="45872" y="12166"/>
                  <a:pt x="46355" y="12166"/>
                  <a:pt x="46355" y="11660"/>
                </a:cubicBezTo>
                <a:cubicBezTo>
                  <a:pt x="46838" y="11660"/>
                  <a:pt x="47320" y="11153"/>
                  <a:pt x="47803" y="10643"/>
                </a:cubicBezTo>
                <a:lnTo>
                  <a:pt x="48769" y="10137"/>
                </a:lnTo>
                <a:cubicBezTo>
                  <a:pt x="48769" y="10137"/>
                  <a:pt x="49252" y="11153"/>
                  <a:pt x="49735" y="11153"/>
                </a:cubicBezTo>
                <a:cubicBezTo>
                  <a:pt x="49735" y="11153"/>
                  <a:pt x="50218" y="10643"/>
                  <a:pt x="50700" y="10137"/>
                </a:cubicBezTo>
                <a:cubicBezTo>
                  <a:pt x="51183" y="10137"/>
                  <a:pt x="51183" y="9631"/>
                  <a:pt x="51666" y="9631"/>
                </a:cubicBezTo>
                <a:cubicBezTo>
                  <a:pt x="52149" y="9124"/>
                  <a:pt x="52632" y="8618"/>
                  <a:pt x="52632" y="8618"/>
                </a:cubicBezTo>
                <a:cubicBezTo>
                  <a:pt x="53115" y="8618"/>
                  <a:pt x="53598" y="9631"/>
                  <a:pt x="53598" y="9631"/>
                </a:cubicBezTo>
                <a:cubicBezTo>
                  <a:pt x="54080" y="9631"/>
                  <a:pt x="54563" y="8618"/>
                  <a:pt x="54563" y="8618"/>
                </a:cubicBezTo>
                <a:cubicBezTo>
                  <a:pt x="55046" y="9124"/>
                  <a:pt x="55046" y="10137"/>
                  <a:pt x="55529" y="10137"/>
                </a:cubicBezTo>
                <a:lnTo>
                  <a:pt x="56495" y="9124"/>
                </a:lnTo>
                <a:cubicBezTo>
                  <a:pt x="56977" y="9124"/>
                  <a:pt x="56977" y="10137"/>
                  <a:pt x="57460" y="10137"/>
                </a:cubicBezTo>
                <a:cubicBezTo>
                  <a:pt x="57460" y="10643"/>
                  <a:pt x="57943" y="11153"/>
                  <a:pt x="58426" y="11153"/>
                </a:cubicBezTo>
                <a:cubicBezTo>
                  <a:pt x="58426" y="11660"/>
                  <a:pt x="58909" y="12672"/>
                  <a:pt x="58909" y="12672"/>
                </a:cubicBezTo>
                <a:lnTo>
                  <a:pt x="59875" y="11660"/>
                </a:lnTo>
                <a:cubicBezTo>
                  <a:pt x="60357" y="11660"/>
                  <a:pt x="60840" y="12672"/>
                  <a:pt x="60840" y="12672"/>
                </a:cubicBezTo>
                <a:cubicBezTo>
                  <a:pt x="61323" y="13178"/>
                  <a:pt x="61323" y="13684"/>
                  <a:pt x="61806" y="13684"/>
                </a:cubicBezTo>
                <a:cubicBezTo>
                  <a:pt x="61806" y="14191"/>
                  <a:pt x="62289" y="14701"/>
                  <a:pt x="62772" y="15207"/>
                </a:cubicBezTo>
                <a:cubicBezTo>
                  <a:pt x="62772" y="15207"/>
                  <a:pt x="63255" y="15713"/>
                  <a:pt x="63255" y="16220"/>
                </a:cubicBezTo>
                <a:lnTo>
                  <a:pt x="64220" y="15207"/>
                </a:lnTo>
                <a:cubicBezTo>
                  <a:pt x="64703" y="15207"/>
                  <a:pt x="65186" y="16220"/>
                  <a:pt x="65186" y="16220"/>
                </a:cubicBezTo>
                <a:cubicBezTo>
                  <a:pt x="65186" y="16726"/>
                  <a:pt x="64220" y="17236"/>
                  <a:pt x="64220" y="17236"/>
                </a:cubicBezTo>
                <a:cubicBezTo>
                  <a:pt x="64220" y="17742"/>
                  <a:pt x="64703" y="18249"/>
                  <a:pt x="65186" y="18249"/>
                </a:cubicBezTo>
                <a:cubicBezTo>
                  <a:pt x="65186" y="18755"/>
                  <a:pt x="65669" y="17742"/>
                  <a:pt x="66152" y="17742"/>
                </a:cubicBezTo>
                <a:cubicBezTo>
                  <a:pt x="66635" y="17742"/>
                  <a:pt x="66635" y="18755"/>
                  <a:pt x="67117" y="18755"/>
                </a:cubicBezTo>
                <a:lnTo>
                  <a:pt x="68083" y="17742"/>
                </a:lnTo>
                <a:cubicBezTo>
                  <a:pt x="67600" y="17236"/>
                  <a:pt x="67600" y="17236"/>
                  <a:pt x="67117" y="16726"/>
                </a:cubicBezTo>
                <a:cubicBezTo>
                  <a:pt x="67117" y="16220"/>
                  <a:pt x="66635" y="15713"/>
                  <a:pt x="66152" y="15713"/>
                </a:cubicBezTo>
                <a:cubicBezTo>
                  <a:pt x="66152" y="15207"/>
                  <a:pt x="65669" y="14701"/>
                  <a:pt x="65669" y="14191"/>
                </a:cubicBezTo>
                <a:cubicBezTo>
                  <a:pt x="65186" y="14191"/>
                  <a:pt x="65186" y="13684"/>
                  <a:pt x="64703" y="13178"/>
                </a:cubicBezTo>
                <a:cubicBezTo>
                  <a:pt x="64703" y="13178"/>
                  <a:pt x="64220" y="12166"/>
                  <a:pt x="63737" y="12166"/>
                </a:cubicBezTo>
                <a:lnTo>
                  <a:pt x="62772" y="13178"/>
                </a:lnTo>
                <a:cubicBezTo>
                  <a:pt x="62772" y="13178"/>
                  <a:pt x="62289" y="12166"/>
                  <a:pt x="61806" y="11660"/>
                </a:cubicBezTo>
                <a:lnTo>
                  <a:pt x="63255" y="11153"/>
                </a:lnTo>
                <a:cubicBezTo>
                  <a:pt x="63255" y="10643"/>
                  <a:pt x="62289" y="10137"/>
                  <a:pt x="62289" y="10137"/>
                </a:cubicBezTo>
                <a:cubicBezTo>
                  <a:pt x="61806" y="9631"/>
                  <a:pt x="61806" y="9124"/>
                  <a:pt x="61323" y="8618"/>
                </a:cubicBezTo>
                <a:cubicBezTo>
                  <a:pt x="62289" y="8112"/>
                  <a:pt x="62772" y="7606"/>
                  <a:pt x="63737" y="7095"/>
                </a:cubicBezTo>
                <a:cubicBezTo>
                  <a:pt x="64220" y="7606"/>
                  <a:pt x="64703" y="8618"/>
                  <a:pt x="65186" y="9124"/>
                </a:cubicBezTo>
                <a:cubicBezTo>
                  <a:pt x="65669" y="9631"/>
                  <a:pt x="65669" y="10137"/>
                  <a:pt x="66152" y="10643"/>
                </a:cubicBezTo>
                <a:lnTo>
                  <a:pt x="66635" y="11660"/>
                </a:lnTo>
                <a:cubicBezTo>
                  <a:pt x="67117" y="11660"/>
                  <a:pt x="67600" y="10643"/>
                  <a:pt x="68083" y="10643"/>
                </a:cubicBezTo>
                <a:lnTo>
                  <a:pt x="68566" y="11660"/>
                </a:lnTo>
                <a:cubicBezTo>
                  <a:pt x="69049" y="11660"/>
                  <a:pt x="69532" y="11153"/>
                  <a:pt x="70015" y="11153"/>
                </a:cubicBezTo>
                <a:cubicBezTo>
                  <a:pt x="70015" y="10643"/>
                  <a:pt x="69049" y="10137"/>
                  <a:pt x="69049" y="9631"/>
                </a:cubicBezTo>
                <a:lnTo>
                  <a:pt x="70015" y="9124"/>
                </a:lnTo>
                <a:cubicBezTo>
                  <a:pt x="70497" y="9124"/>
                  <a:pt x="70497" y="9631"/>
                  <a:pt x="70980" y="10137"/>
                </a:cubicBezTo>
                <a:cubicBezTo>
                  <a:pt x="70980" y="10643"/>
                  <a:pt x="71463" y="10643"/>
                  <a:pt x="71946" y="11153"/>
                </a:cubicBezTo>
                <a:cubicBezTo>
                  <a:pt x="71946" y="11660"/>
                  <a:pt x="72429" y="12166"/>
                  <a:pt x="72429" y="12166"/>
                </a:cubicBezTo>
                <a:cubicBezTo>
                  <a:pt x="72429" y="12672"/>
                  <a:pt x="71463" y="13178"/>
                  <a:pt x="71463" y="13178"/>
                </a:cubicBezTo>
                <a:lnTo>
                  <a:pt x="72429" y="14191"/>
                </a:lnTo>
                <a:cubicBezTo>
                  <a:pt x="72429" y="14701"/>
                  <a:pt x="72912" y="15207"/>
                  <a:pt x="72912" y="15713"/>
                </a:cubicBezTo>
                <a:cubicBezTo>
                  <a:pt x="73395" y="15207"/>
                  <a:pt x="74360" y="14701"/>
                  <a:pt x="74360" y="14701"/>
                </a:cubicBezTo>
                <a:cubicBezTo>
                  <a:pt x="74360" y="14191"/>
                  <a:pt x="75326" y="14191"/>
                  <a:pt x="75326" y="13684"/>
                </a:cubicBezTo>
                <a:lnTo>
                  <a:pt x="74360" y="12672"/>
                </a:lnTo>
                <a:cubicBezTo>
                  <a:pt x="74360" y="12166"/>
                  <a:pt x="73877" y="11660"/>
                  <a:pt x="73877" y="11660"/>
                </a:cubicBezTo>
                <a:cubicBezTo>
                  <a:pt x="73395" y="11153"/>
                  <a:pt x="72912" y="10643"/>
                  <a:pt x="72912" y="10137"/>
                </a:cubicBezTo>
                <a:lnTo>
                  <a:pt x="73877" y="9631"/>
                </a:lnTo>
                <a:cubicBezTo>
                  <a:pt x="74360" y="9124"/>
                  <a:pt x="74843" y="9124"/>
                  <a:pt x="74843" y="8618"/>
                </a:cubicBezTo>
                <a:lnTo>
                  <a:pt x="74360" y="7606"/>
                </a:lnTo>
                <a:cubicBezTo>
                  <a:pt x="74360" y="7095"/>
                  <a:pt x="75326" y="7095"/>
                  <a:pt x="75326" y="6589"/>
                </a:cubicBezTo>
                <a:cubicBezTo>
                  <a:pt x="75326" y="6083"/>
                  <a:pt x="74360" y="6083"/>
                  <a:pt x="74360" y="5577"/>
                </a:cubicBezTo>
                <a:lnTo>
                  <a:pt x="75326" y="4565"/>
                </a:lnTo>
                <a:cubicBezTo>
                  <a:pt x="75809" y="5071"/>
                  <a:pt x="76292" y="5577"/>
                  <a:pt x="76292" y="5577"/>
                </a:cubicBezTo>
                <a:cubicBezTo>
                  <a:pt x="76292" y="6083"/>
                  <a:pt x="77257" y="6589"/>
                  <a:pt x="77257" y="7095"/>
                </a:cubicBezTo>
                <a:cubicBezTo>
                  <a:pt x="77257" y="7095"/>
                  <a:pt x="75809" y="7606"/>
                  <a:pt x="76292" y="7606"/>
                </a:cubicBezTo>
                <a:cubicBezTo>
                  <a:pt x="76292" y="8112"/>
                  <a:pt x="76775" y="8618"/>
                  <a:pt x="76775" y="9124"/>
                </a:cubicBezTo>
                <a:lnTo>
                  <a:pt x="75809" y="9631"/>
                </a:lnTo>
                <a:cubicBezTo>
                  <a:pt x="75809" y="10137"/>
                  <a:pt x="76292" y="10643"/>
                  <a:pt x="76775" y="11153"/>
                </a:cubicBezTo>
                <a:cubicBezTo>
                  <a:pt x="76775" y="11153"/>
                  <a:pt x="77257" y="11660"/>
                  <a:pt x="77257" y="12166"/>
                </a:cubicBezTo>
                <a:cubicBezTo>
                  <a:pt x="77740" y="12166"/>
                  <a:pt x="78223" y="13178"/>
                  <a:pt x="78223" y="13178"/>
                </a:cubicBezTo>
                <a:cubicBezTo>
                  <a:pt x="78706" y="13178"/>
                  <a:pt x="79189" y="12166"/>
                  <a:pt x="79189" y="12166"/>
                </a:cubicBezTo>
                <a:cubicBezTo>
                  <a:pt x="79672" y="12166"/>
                  <a:pt x="80155" y="13178"/>
                  <a:pt x="80155" y="13684"/>
                </a:cubicBezTo>
                <a:lnTo>
                  <a:pt x="79189" y="14191"/>
                </a:lnTo>
                <a:cubicBezTo>
                  <a:pt x="79189" y="14701"/>
                  <a:pt x="79672" y="15207"/>
                  <a:pt x="80155" y="15207"/>
                </a:cubicBezTo>
                <a:cubicBezTo>
                  <a:pt x="80155" y="15713"/>
                  <a:pt x="80637" y="16220"/>
                  <a:pt x="80637" y="16726"/>
                </a:cubicBezTo>
                <a:lnTo>
                  <a:pt x="79672" y="17236"/>
                </a:lnTo>
                <a:cubicBezTo>
                  <a:pt x="79672" y="17742"/>
                  <a:pt x="80637" y="18249"/>
                  <a:pt x="80637" y="18755"/>
                </a:cubicBezTo>
                <a:cubicBezTo>
                  <a:pt x="80637" y="18755"/>
                  <a:pt x="79672" y="19261"/>
                  <a:pt x="79189" y="19261"/>
                </a:cubicBezTo>
                <a:cubicBezTo>
                  <a:pt x="79189" y="19767"/>
                  <a:pt x="78223" y="19767"/>
                  <a:pt x="78223" y="20278"/>
                </a:cubicBezTo>
                <a:cubicBezTo>
                  <a:pt x="78223" y="20784"/>
                  <a:pt x="79189" y="21290"/>
                  <a:pt x="79189" y="21290"/>
                </a:cubicBezTo>
                <a:cubicBezTo>
                  <a:pt x="79189" y="21796"/>
                  <a:pt x="78223" y="21796"/>
                  <a:pt x="78223" y="22302"/>
                </a:cubicBezTo>
                <a:cubicBezTo>
                  <a:pt x="78223" y="22809"/>
                  <a:pt x="78706" y="23315"/>
                  <a:pt x="78706" y="23315"/>
                </a:cubicBezTo>
                <a:cubicBezTo>
                  <a:pt x="79189" y="23315"/>
                  <a:pt x="79672" y="22809"/>
                  <a:pt x="80155" y="22809"/>
                </a:cubicBezTo>
                <a:cubicBezTo>
                  <a:pt x="80155" y="22302"/>
                  <a:pt x="81120" y="21796"/>
                  <a:pt x="81120" y="21796"/>
                </a:cubicBezTo>
                <a:cubicBezTo>
                  <a:pt x="81120" y="21290"/>
                  <a:pt x="80155" y="20784"/>
                  <a:pt x="80155" y="20784"/>
                </a:cubicBezTo>
                <a:cubicBezTo>
                  <a:pt x="80155" y="20278"/>
                  <a:pt x="81120" y="19767"/>
                  <a:pt x="81120" y="19767"/>
                </a:cubicBezTo>
                <a:cubicBezTo>
                  <a:pt x="81603" y="19261"/>
                  <a:pt x="80637" y="18755"/>
                  <a:pt x="80637" y="18755"/>
                </a:cubicBezTo>
                <a:cubicBezTo>
                  <a:pt x="80637" y="18249"/>
                  <a:pt x="81603" y="18249"/>
                  <a:pt x="81603" y="17742"/>
                </a:cubicBezTo>
                <a:cubicBezTo>
                  <a:pt x="81603" y="17236"/>
                  <a:pt x="82569" y="17236"/>
                  <a:pt x="82569" y="16726"/>
                </a:cubicBezTo>
                <a:cubicBezTo>
                  <a:pt x="82569" y="16726"/>
                  <a:pt x="81603" y="16220"/>
                  <a:pt x="81603" y="15713"/>
                </a:cubicBezTo>
                <a:cubicBezTo>
                  <a:pt x="81603" y="15207"/>
                  <a:pt x="81120" y="15207"/>
                  <a:pt x="81120" y="14701"/>
                </a:cubicBezTo>
                <a:cubicBezTo>
                  <a:pt x="81120" y="14191"/>
                  <a:pt x="82086" y="14191"/>
                  <a:pt x="82086" y="13684"/>
                </a:cubicBezTo>
                <a:cubicBezTo>
                  <a:pt x="82086" y="13178"/>
                  <a:pt x="81120" y="12672"/>
                  <a:pt x="81120" y="12672"/>
                </a:cubicBezTo>
                <a:cubicBezTo>
                  <a:pt x="81120" y="12166"/>
                  <a:pt x="80637" y="11660"/>
                  <a:pt x="80637" y="11660"/>
                </a:cubicBezTo>
                <a:cubicBezTo>
                  <a:pt x="80637" y="11153"/>
                  <a:pt x="81603" y="10643"/>
                  <a:pt x="81603" y="10643"/>
                </a:cubicBezTo>
                <a:lnTo>
                  <a:pt x="80637" y="9631"/>
                </a:lnTo>
                <a:lnTo>
                  <a:pt x="79672" y="10137"/>
                </a:lnTo>
                <a:lnTo>
                  <a:pt x="78706" y="9124"/>
                </a:lnTo>
                <a:cubicBezTo>
                  <a:pt x="78706" y="8618"/>
                  <a:pt x="78223" y="8618"/>
                  <a:pt x="77740" y="8112"/>
                </a:cubicBezTo>
                <a:cubicBezTo>
                  <a:pt x="78706" y="7606"/>
                  <a:pt x="79189" y="7095"/>
                  <a:pt x="80155" y="6083"/>
                </a:cubicBezTo>
                <a:cubicBezTo>
                  <a:pt x="80637" y="6589"/>
                  <a:pt x="80637" y="7606"/>
                  <a:pt x="81120" y="7606"/>
                </a:cubicBezTo>
                <a:cubicBezTo>
                  <a:pt x="81120" y="7606"/>
                  <a:pt x="81603" y="6589"/>
                  <a:pt x="82086" y="6589"/>
                </a:cubicBezTo>
                <a:cubicBezTo>
                  <a:pt x="82569" y="6589"/>
                  <a:pt x="82569" y="7606"/>
                  <a:pt x="83052" y="7606"/>
                </a:cubicBezTo>
                <a:cubicBezTo>
                  <a:pt x="83052" y="7606"/>
                  <a:pt x="84017" y="6589"/>
                  <a:pt x="84017" y="7095"/>
                </a:cubicBezTo>
                <a:cubicBezTo>
                  <a:pt x="84017" y="7095"/>
                  <a:pt x="84500" y="7606"/>
                  <a:pt x="84500" y="8112"/>
                </a:cubicBezTo>
                <a:cubicBezTo>
                  <a:pt x="84983" y="8112"/>
                  <a:pt x="85466" y="8618"/>
                  <a:pt x="85466" y="9124"/>
                </a:cubicBezTo>
                <a:cubicBezTo>
                  <a:pt x="85466" y="9631"/>
                  <a:pt x="86432" y="10137"/>
                  <a:pt x="86432" y="10137"/>
                </a:cubicBezTo>
                <a:cubicBezTo>
                  <a:pt x="86432" y="10643"/>
                  <a:pt x="85466" y="10643"/>
                  <a:pt x="85466" y="11153"/>
                </a:cubicBezTo>
                <a:lnTo>
                  <a:pt x="85949" y="12166"/>
                </a:lnTo>
                <a:cubicBezTo>
                  <a:pt x="85949" y="12166"/>
                  <a:pt x="86914" y="11153"/>
                  <a:pt x="87397" y="11153"/>
                </a:cubicBezTo>
                <a:lnTo>
                  <a:pt x="87880" y="12672"/>
                </a:lnTo>
                <a:cubicBezTo>
                  <a:pt x="88363" y="12672"/>
                  <a:pt x="88846" y="11660"/>
                  <a:pt x="89329" y="11660"/>
                </a:cubicBezTo>
                <a:lnTo>
                  <a:pt x="89812" y="12672"/>
                </a:lnTo>
                <a:cubicBezTo>
                  <a:pt x="90294" y="13684"/>
                  <a:pt x="91260" y="14191"/>
                  <a:pt x="91743" y="15207"/>
                </a:cubicBezTo>
                <a:cubicBezTo>
                  <a:pt x="91743" y="14701"/>
                  <a:pt x="92709" y="14191"/>
                  <a:pt x="92709" y="14191"/>
                </a:cubicBezTo>
                <a:cubicBezTo>
                  <a:pt x="92709" y="13684"/>
                  <a:pt x="91743" y="13178"/>
                  <a:pt x="91743" y="13178"/>
                </a:cubicBezTo>
                <a:cubicBezTo>
                  <a:pt x="91743" y="12672"/>
                  <a:pt x="92709" y="12672"/>
                  <a:pt x="92709" y="12166"/>
                </a:cubicBezTo>
                <a:lnTo>
                  <a:pt x="92226" y="11153"/>
                </a:lnTo>
                <a:cubicBezTo>
                  <a:pt x="91743" y="10643"/>
                  <a:pt x="91743" y="10137"/>
                  <a:pt x="91260" y="10137"/>
                </a:cubicBezTo>
                <a:cubicBezTo>
                  <a:pt x="91260" y="9631"/>
                  <a:pt x="90777" y="8618"/>
                  <a:pt x="90294" y="8618"/>
                </a:cubicBezTo>
                <a:cubicBezTo>
                  <a:pt x="90777" y="8618"/>
                  <a:pt x="91260" y="8112"/>
                  <a:pt x="91743" y="8112"/>
                </a:cubicBezTo>
                <a:lnTo>
                  <a:pt x="92709" y="7095"/>
                </a:lnTo>
                <a:lnTo>
                  <a:pt x="93192" y="8112"/>
                </a:lnTo>
                <a:cubicBezTo>
                  <a:pt x="93675" y="8618"/>
                  <a:pt x="94157" y="9124"/>
                  <a:pt x="94157" y="9124"/>
                </a:cubicBezTo>
                <a:cubicBezTo>
                  <a:pt x="94640" y="9631"/>
                  <a:pt x="94640" y="10137"/>
                  <a:pt x="95123" y="10643"/>
                </a:cubicBezTo>
                <a:lnTo>
                  <a:pt x="96089" y="11660"/>
                </a:lnTo>
                <a:cubicBezTo>
                  <a:pt x="95606" y="12166"/>
                  <a:pt x="95123" y="12166"/>
                  <a:pt x="94640" y="12672"/>
                </a:cubicBezTo>
                <a:cubicBezTo>
                  <a:pt x="95123" y="13178"/>
                  <a:pt x="96089" y="14191"/>
                  <a:pt x="96572" y="14701"/>
                </a:cubicBezTo>
                <a:cubicBezTo>
                  <a:pt x="96572" y="14191"/>
                  <a:pt x="97537" y="14191"/>
                  <a:pt x="97537" y="13684"/>
                </a:cubicBezTo>
                <a:cubicBezTo>
                  <a:pt x="97537" y="13684"/>
                  <a:pt x="96572" y="13178"/>
                  <a:pt x="96572" y="12672"/>
                </a:cubicBezTo>
                <a:cubicBezTo>
                  <a:pt x="96572" y="12166"/>
                  <a:pt x="97537" y="12166"/>
                  <a:pt x="98020" y="11660"/>
                </a:cubicBezTo>
                <a:cubicBezTo>
                  <a:pt x="98020" y="11660"/>
                  <a:pt x="97055" y="11153"/>
                  <a:pt x="97055" y="10643"/>
                </a:cubicBezTo>
                <a:cubicBezTo>
                  <a:pt x="97055" y="10643"/>
                  <a:pt x="96089" y="10137"/>
                  <a:pt x="96089" y="9631"/>
                </a:cubicBezTo>
                <a:lnTo>
                  <a:pt x="97055" y="8618"/>
                </a:lnTo>
                <a:cubicBezTo>
                  <a:pt x="97537" y="8618"/>
                  <a:pt x="98020" y="7606"/>
                  <a:pt x="98503" y="8112"/>
                </a:cubicBezTo>
                <a:lnTo>
                  <a:pt x="98986" y="9124"/>
                </a:lnTo>
                <a:lnTo>
                  <a:pt x="98020" y="9631"/>
                </a:lnTo>
                <a:cubicBezTo>
                  <a:pt x="98020" y="10137"/>
                  <a:pt x="98986" y="10643"/>
                  <a:pt x="98986" y="11153"/>
                </a:cubicBezTo>
                <a:cubicBezTo>
                  <a:pt x="98986" y="11153"/>
                  <a:pt x="99469" y="11660"/>
                  <a:pt x="99469" y="12166"/>
                </a:cubicBezTo>
                <a:cubicBezTo>
                  <a:pt x="99952" y="12672"/>
                  <a:pt x="100435" y="13178"/>
                  <a:pt x="100435" y="13178"/>
                </a:cubicBezTo>
                <a:lnTo>
                  <a:pt x="101400" y="12166"/>
                </a:lnTo>
                <a:cubicBezTo>
                  <a:pt x="101883" y="12166"/>
                  <a:pt x="102366" y="13178"/>
                  <a:pt x="102366" y="13684"/>
                </a:cubicBezTo>
                <a:cubicBezTo>
                  <a:pt x="102849" y="13684"/>
                  <a:pt x="102849" y="14191"/>
                  <a:pt x="103332" y="14701"/>
                </a:cubicBezTo>
                <a:cubicBezTo>
                  <a:pt x="103815" y="14191"/>
                  <a:pt x="104780" y="13684"/>
                  <a:pt x="105263" y="13178"/>
                </a:cubicBezTo>
                <a:cubicBezTo>
                  <a:pt x="105263" y="12672"/>
                  <a:pt x="104780" y="12166"/>
                  <a:pt x="104780" y="11660"/>
                </a:cubicBezTo>
                <a:cubicBezTo>
                  <a:pt x="104298" y="11660"/>
                  <a:pt x="103815" y="12672"/>
                  <a:pt x="103332" y="12672"/>
                </a:cubicBezTo>
                <a:lnTo>
                  <a:pt x="102849" y="11660"/>
                </a:lnTo>
                <a:cubicBezTo>
                  <a:pt x="102849" y="11153"/>
                  <a:pt x="103332" y="10643"/>
                  <a:pt x="103815" y="10643"/>
                </a:cubicBezTo>
                <a:cubicBezTo>
                  <a:pt x="104298" y="10137"/>
                  <a:pt x="104298" y="10137"/>
                  <a:pt x="104780" y="9631"/>
                </a:cubicBezTo>
                <a:cubicBezTo>
                  <a:pt x="105263" y="10137"/>
                  <a:pt x="105263" y="11153"/>
                  <a:pt x="105746" y="11153"/>
                </a:cubicBezTo>
                <a:cubicBezTo>
                  <a:pt x="105746" y="11153"/>
                  <a:pt x="106229" y="10137"/>
                  <a:pt x="106712" y="10137"/>
                </a:cubicBezTo>
                <a:cubicBezTo>
                  <a:pt x="107195" y="10137"/>
                  <a:pt x="107195" y="9124"/>
                  <a:pt x="107678" y="9124"/>
                </a:cubicBezTo>
                <a:cubicBezTo>
                  <a:pt x="108161" y="9124"/>
                  <a:pt x="108161" y="10137"/>
                  <a:pt x="108643" y="10137"/>
                </a:cubicBezTo>
                <a:lnTo>
                  <a:pt x="109609" y="9631"/>
                </a:lnTo>
                <a:cubicBezTo>
                  <a:pt x="110092" y="9631"/>
                  <a:pt x="110092" y="10137"/>
                  <a:pt x="110575" y="10643"/>
                </a:cubicBezTo>
                <a:cubicBezTo>
                  <a:pt x="111058" y="11153"/>
                  <a:pt x="111541" y="12166"/>
                  <a:pt x="112023" y="12672"/>
                </a:cubicBezTo>
                <a:cubicBezTo>
                  <a:pt x="112506" y="12672"/>
                  <a:pt x="112989" y="12166"/>
                  <a:pt x="113472" y="12166"/>
                </a:cubicBezTo>
                <a:cubicBezTo>
                  <a:pt x="113472" y="11660"/>
                  <a:pt x="113955" y="11660"/>
                  <a:pt x="114438" y="11153"/>
                </a:cubicBezTo>
                <a:cubicBezTo>
                  <a:pt x="114438" y="11153"/>
                  <a:pt x="115404" y="10643"/>
                  <a:pt x="115404" y="10137"/>
                </a:cubicBezTo>
                <a:cubicBezTo>
                  <a:pt x="115886" y="10643"/>
                  <a:pt x="115886" y="11153"/>
                  <a:pt x="116369" y="11660"/>
                </a:cubicBezTo>
                <a:lnTo>
                  <a:pt x="117335" y="10643"/>
                </a:lnTo>
                <a:cubicBezTo>
                  <a:pt x="117818" y="10643"/>
                  <a:pt x="117818" y="11153"/>
                  <a:pt x="118301" y="11660"/>
                </a:cubicBezTo>
                <a:cubicBezTo>
                  <a:pt x="118301" y="12166"/>
                  <a:pt x="118784" y="12672"/>
                  <a:pt x="118784" y="12672"/>
                </a:cubicBezTo>
                <a:cubicBezTo>
                  <a:pt x="119266" y="13178"/>
                  <a:pt x="119749" y="13684"/>
                  <a:pt x="119749" y="14191"/>
                </a:cubicBezTo>
                <a:lnTo>
                  <a:pt x="118784" y="14701"/>
                </a:lnTo>
                <a:cubicBezTo>
                  <a:pt x="118784" y="15207"/>
                  <a:pt x="119266" y="15713"/>
                  <a:pt x="119749" y="15713"/>
                </a:cubicBezTo>
                <a:cubicBezTo>
                  <a:pt x="119266" y="15713"/>
                  <a:pt x="120715" y="15207"/>
                  <a:pt x="120715" y="15207"/>
                </a:cubicBezTo>
                <a:cubicBezTo>
                  <a:pt x="120715" y="14701"/>
                  <a:pt x="119749" y="14191"/>
                  <a:pt x="119749" y="14191"/>
                </a:cubicBezTo>
                <a:cubicBezTo>
                  <a:pt x="120232" y="13684"/>
                  <a:pt x="120715" y="13178"/>
                  <a:pt x="120715" y="13178"/>
                </a:cubicBezTo>
                <a:cubicBezTo>
                  <a:pt x="121198" y="13178"/>
                  <a:pt x="121681" y="14191"/>
                  <a:pt x="121681" y="14191"/>
                </a:cubicBezTo>
                <a:cubicBezTo>
                  <a:pt x="121681" y="14191"/>
                  <a:pt x="122647" y="13684"/>
                  <a:pt x="122647" y="13178"/>
                </a:cubicBezTo>
                <a:cubicBezTo>
                  <a:pt x="122647" y="13178"/>
                  <a:pt x="121681" y="12672"/>
                  <a:pt x="122164" y="12166"/>
                </a:cubicBezTo>
                <a:cubicBezTo>
                  <a:pt x="122164" y="11660"/>
                  <a:pt x="123129" y="11660"/>
                  <a:pt x="123129" y="11153"/>
                </a:cubicBezTo>
                <a:cubicBezTo>
                  <a:pt x="123129" y="11153"/>
                  <a:pt x="122164" y="10643"/>
                  <a:pt x="122164" y="10137"/>
                </a:cubicBezTo>
                <a:lnTo>
                  <a:pt x="121198" y="11153"/>
                </a:lnTo>
                <a:cubicBezTo>
                  <a:pt x="120715" y="11153"/>
                  <a:pt x="120232" y="12166"/>
                  <a:pt x="120232" y="12166"/>
                </a:cubicBezTo>
                <a:cubicBezTo>
                  <a:pt x="119749" y="12166"/>
                  <a:pt x="119266" y="11153"/>
                  <a:pt x="119266" y="10643"/>
                </a:cubicBezTo>
                <a:cubicBezTo>
                  <a:pt x="119266" y="10643"/>
                  <a:pt x="118301" y="10137"/>
                  <a:pt x="118301" y="9631"/>
                </a:cubicBezTo>
                <a:cubicBezTo>
                  <a:pt x="118301" y="9631"/>
                  <a:pt x="119266" y="9124"/>
                  <a:pt x="119266" y="8618"/>
                </a:cubicBezTo>
                <a:cubicBezTo>
                  <a:pt x="119266" y="8618"/>
                  <a:pt x="118784" y="8112"/>
                  <a:pt x="118784" y="7606"/>
                </a:cubicBezTo>
                <a:cubicBezTo>
                  <a:pt x="119266" y="7095"/>
                  <a:pt x="120232" y="6589"/>
                  <a:pt x="120715" y="6083"/>
                </a:cubicBezTo>
                <a:cubicBezTo>
                  <a:pt x="121198" y="6589"/>
                  <a:pt x="121198" y="6589"/>
                  <a:pt x="121681" y="7095"/>
                </a:cubicBezTo>
                <a:cubicBezTo>
                  <a:pt x="122164" y="7606"/>
                  <a:pt x="122647" y="8618"/>
                  <a:pt x="123129" y="9124"/>
                </a:cubicBezTo>
                <a:cubicBezTo>
                  <a:pt x="123612" y="9124"/>
                  <a:pt x="124095" y="8618"/>
                  <a:pt x="124095" y="8618"/>
                </a:cubicBezTo>
                <a:cubicBezTo>
                  <a:pt x="124578" y="8618"/>
                  <a:pt x="125061" y="9631"/>
                  <a:pt x="125061" y="9631"/>
                </a:cubicBezTo>
                <a:cubicBezTo>
                  <a:pt x="125061" y="9631"/>
                  <a:pt x="126026" y="9124"/>
                  <a:pt x="126026" y="8618"/>
                </a:cubicBezTo>
                <a:cubicBezTo>
                  <a:pt x="126509" y="8618"/>
                  <a:pt x="125544" y="7606"/>
                  <a:pt x="125544" y="7606"/>
                </a:cubicBezTo>
                <a:cubicBezTo>
                  <a:pt x="125544" y="7095"/>
                  <a:pt x="126509" y="7095"/>
                  <a:pt x="126509" y="6589"/>
                </a:cubicBezTo>
                <a:cubicBezTo>
                  <a:pt x="126509" y="6589"/>
                  <a:pt x="125544" y="6083"/>
                  <a:pt x="125544" y="5577"/>
                </a:cubicBezTo>
                <a:cubicBezTo>
                  <a:pt x="125544" y="5071"/>
                  <a:pt x="126509" y="5071"/>
                  <a:pt x="126509" y="4565"/>
                </a:cubicBezTo>
                <a:cubicBezTo>
                  <a:pt x="126509" y="5071"/>
                  <a:pt x="127475" y="5577"/>
                  <a:pt x="127475" y="6083"/>
                </a:cubicBezTo>
                <a:cubicBezTo>
                  <a:pt x="127475" y="6083"/>
                  <a:pt x="128441" y="6589"/>
                  <a:pt x="128441" y="7095"/>
                </a:cubicBezTo>
                <a:cubicBezTo>
                  <a:pt x="128441" y="7095"/>
                  <a:pt x="127475" y="7606"/>
                  <a:pt x="127475" y="8112"/>
                </a:cubicBezTo>
                <a:cubicBezTo>
                  <a:pt x="127475" y="8112"/>
                  <a:pt x="127958" y="8618"/>
                  <a:pt x="127958" y="9124"/>
                </a:cubicBezTo>
                <a:cubicBezTo>
                  <a:pt x="127958" y="9124"/>
                  <a:pt x="126992" y="9631"/>
                  <a:pt x="126992" y="10137"/>
                </a:cubicBezTo>
                <a:cubicBezTo>
                  <a:pt x="126992" y="10137"/>
                  <a:pt x="127958" y="10643"/>
                  <a:pt x="127958" y="11153"/>
                </a:cubicBezTo>
                <a:cubicBezTo>
                  <a:pt x="127958" y="11660"/>
                  <a:pt x="128441" y="11660"/>
                  <a:pt x="128924" y="12166"/>
                </a:cubicBezTo>
                <a:cubicBezTo>
                  <a:pt x="128924" y="12166"/>
                  <a:pt x="129406" y="11153"/>
                  <a:pt x="129889" y="11153"/>
                </a:cubicBezTo>
                <a:cubicBezTo>
                  <a:pt x="129889" y="11153"/>
                  <a:pt x="130372" y="12166"/>
                  <a:pt x="130372" y="12672"/>
                </a:cubicBezTo>
                <a:cubicBezTo>
                  <a:pt x="130855" y="12672"/>
                  <a:pt x="131338" y="11660"/>
                  <a:pt x="131821" y="11660"/>
                </a:cubicBezTo>
                <a:lnTo>
                  <a:pt x="132304" y="12672"/>
                </a:lnTo>
                <a:cubicBezTo>
                  <a:pt x="132304" y="12711"/>
                  <a:pt x="132310" y="12750"/>
                  <a:pt x="132320" y="12785"/>
                </a:cubicBezTo>
                <a:cubicBezTo>
                  <a:pt x="132074" y="12962"/>
                  <a:pt x="131338" y="13325"/>
                  <a:pt x="131338" y="13684"/>
                </a:cubicBezTo>
                <a:lnTo>
                  <a:pt x="132304" y="14701"/>
                </a:lnTo>
                <a:lnTo>
                  <a:pt x="133269" y="13684"/>
                </a:lnTo>
                <a:cubicBezTo>
                  <a:pt x="133269" y="13684"/>
                  <a:pt x="132444" y="13252"/>
                  <a:pt x="132320" y="12785"/>
                </a:cubicBezTo>
                <a:cubicBezTo>
                  <a:pt x="132419" y="12715"/>
                  <a:pt x="132441" y="12672"/>
                  <a:pt x="132304" y="12672"/>
                </a:cubicBezTo>
                <a:cubicBezTo>
                  <a:pt x="132304" y="12672"/>
                  <a:pt x="133269" y="11660"/>
                  <a:pt x="133752" y="11660"/>
                </a:cubicBezTo>
                <a:lnTo>
                  <a:pt x="134235" y="13178"/>
                </a:lnTo>
                <a:cubicBezTo>
                  <a:pt x="134718" y="13178"/>
                  <a:pt x="135201" y="12166"/>
                  <a:pt x="135684" y="12166"/>
                </a:cubicBezTo>
                <a:lnTo>
                  <a:pt x="136166" y="13178"/>
                </a:lnTo>
                <a:cubicBezTo>
                  <a:pt x="136166" y="13178"/>
                  <a:pt x="137615" y="12672"/>
                  <a:pt x="137615" y="12166"/>
                </a:cubicBezTo>
                <a:lnTo>
                  <a:pt x="136649" y="11153"/>
                </a:lnTo>
                <a:cubicBezTo>
                  <a:pt x="136166" y="11660"/>
                  <a:pt x="135684" y="11660"/>
                  <a:pt x="135684" y="12166"/>
                </a:cubicBezTo>
                <a:cubicBezTo>
                  <a:pt x="135201" y="11660"/>
                  <a:pt x="134718" y="11153"/>
                  <a:pt x="134718" y="11153"/>
                </a:cubicBezTo>
                <a:cubicBezTo>
                  <a:pt x="134235" y="10643"/>
                  <a:pt x="134235" y="10137"/>
                  <a:pt x="133752" y="9631"/>
                </a:cubicBezTo>
                <a:cubicBezTo>
                  <a:pt x="133752" y="9631"/>
                  <a:pt x="133269" y="9124"/>
                  <a:pt x="132786" y="8618"/>
                </a:cubicBezTo>
                <a:lnTo>
                  <a:pt x="132304" y="7606"/>
                </a:lnTo>
                <a:cubicBezTo>
                  <a:pt x="132304" y="7606"/>
                  <a:pt x="133269" y="7095"/>
                  <a:pt x="133269" y="6589"/>
                </a:cubicBezTo>
                <a:cubicBezTo>
                  <a:pt x="133269" y="6589"/>
                  <a:pt x="132786" y="6083"/>
                  <a:pt x="132304" y="5577"/>
                </a:cubicBezTo>
                <a:cubicBezTo>
                  <a:pt x="132304" y="5071"/>
                  <a:pt x="131821" y="5071"/>
                  <a:pt x="131821" y="4565"/>
                </a:cubicBezTo>
                <a:lnTo>
                  <a:pt x="132786" y="3548"/>
                </a:lnTo>
                <a:cubicBezTo>
                  <a:pt x="132786" y="3548"/>
                  <a:pt x="133269" y="4565"/>
                  <a:pt x="133752" y="4565"/>
                </a:cubicBezTo>
                <a:cubicBezTo>
                  <a:pt x="133752" y="4565"/>
                  <a:pt x="134235" y="4054"/>
                  <a:pt x="134718" y="4054"/>
                </a:cubicBezTo>
                <a:lnTo>
                  <a:pt x="135201" y="5071"/>
                </a:lnTo>
                <a:cubicBezTo>
                  <a:pt x="135684" y="5071"/>
                  <a:pt x="136166" y="6083"/>
                  <a:pt x="136166" y="6083"/>
                </a:cubicBezTo>
                <a:cubicBezTo>
                  <a:pt x="136166" y="6083"/>
                  <a:pt x="135201" y="6589"/>
                  <a:pt x="135201" y="7095"/>
                </a:cubicBezTo>
                <a:cubicBezTo>
                  <a:pt x="135201" y="7095"/>
                  <a:pt x="135684" y="7606"/>
                  <a:pt x="136166" y="8112"/>
                </a:cubicBezTo>
                <a:cubicBezTo>
                  <a:pt x="136166" y="8618"/>
                  <a:pt x="136649" y="8618"/>
                  <a:pt x="136649" y="9124"/>
                </a:cubicBezTo>
                <a:cubicBezTo>
                  <a:pt x="137132" y="9631"/>
                  <a:pt x="137132" y="10137"/>
                  <a:pt x="137615" y="10137"/>
                </a:cubicBezTo>
                <a:cubicBezTo>
                  <a:pt x="138098" y="10643"/>
                  <a:pt x="138098" y="11153"/>
                  <a:pt x="138581" y="11660"/>
                </a:cubicBezTo>
                <a:cubicBezTo>
                  <a:pt x="138581" y="11660"/>
                  <a:pt x="139064" y="12166"/>
                  <a:pt x="139064" y="12672"/>
                </a:cubicBezTo>
                <a:cubicBezTo>
                  <a:pt x="139546" y="13178"/>
                  <a:pt x="140029" y="13684"/>
                  <a:pt x="140029" y="13684"/>
                </a:cubicBezTo>
                <a:lnTo>
                  <a:pt x="140995" y="12672"/>
                </a:lnTo>
                <a:cubicBezTo>
                  <a:pt x="141478" y="12672"/>
                  <a:pt x="141961" y="14191"/>
                  <a:pt x="141961" y="14191"/>
                </a:cubicBezTo>
                <a:cubicBezTo>
                  <a:pt x="142444" y="14191"/>
                  <a:pt x="142926" y="13178"/>
                  <a:pt x="142926" y="13178"/>
                </a:cubicBezTo>
                <a:cubicBezTo>
                  <a:pt x="143409" y="13178"/>
                  <a:pt x="143892" y="14191"/>
                  <a:pt x="143892" y="14191"/>
                </a:cubicBezTo>
                <a:cubicBezTo>
                  <a:pt x="144375" y="14701"/>
                  <a:pt x="144375" y="15207"/>
                  <a:pt x="144858" y="15207"/>
                </a:cubicBezTo>
                <a:cubicBezTo>
                  <a:pt x="144858" y="15713"/>
                  <a:pt x="145341" y="16220"/>
                  <a:pt x="145341" y="16726"/>
                </a:cubicBezTo>
                <a:cubicBezTo>
                  <a:pt x="145824" y="16726"/>
                  <a:pt x="146306" y="17742"/>
                  <a:pt x="146306" y="17742"/>
                </a:cubicBezTo>
                <a:cubicBezTo>
                  <a:pt x="146789" y="17742"/>
                  <a:pt x="147272" y="16726"/>
                  <a:pt x="147272" y="16726"/>
                </a:cubicBezTo>
                <a:cubicBezTo>
                  <a:pt x="147272" y="16220"/>
                  <a:pt x="146789" y="16220"/>
                  <a:pt x="146789" y="15713"/>
                </a:cubicBezTo>
                <a:cubicBezTo>
                  <a:pt x="146306" y="15207"/>
                  <a:pt x="146306" y="14701"/>
                  <a:pt x="145824" y="14701"/>
                </a:cubicBezTo>
                <a:cubicBezTo>
                  <a:pt x="145824" y="14191"/>
                  <a:pt x="144858" y="13684"/>
                  <a:pt x="144858" y="13684"/>
                </a:cubicBezTo>
                <a:cubicBezTo>
                  <a:pt x="144858" y="13178"/>
                  <a:pt x="145824" y="12672"/>
                  <a:pt x="146306" y="12672"/>
                </a:cubicBezTo>
                <a:cubicBezTo>
                  <a:pt x="146306" y="12166"/>
                  <a:pt x="146789" y="12166"/>
                  <a:pt x="147272" y="11660"/>
                </a:cubicBezTo>
                <a:cubicBezTo>
                  <a:pt x="146789" y="11660"/>
                  <a:pt x="146789" y="10643"/>
                  <a:pt x="146306" y="10643"/>
                </a:cubicBezTo>
                <a:cubicBezTo>
                  <a:pt x="146789" y="10643"/>
                  <a:pt x="147272" y="9631"/>
                  <a:pt x="147272" y="9631"/>
                </a:cubicBezTo>
                <a:cubicBezTo>
                  <a:pt x="147755" y="9631"/>
                  <a:pt x="147755" y="10643"/>
                  <a:pt x="148238" y="10643"/>
                </a:cubicBezTo>
                <a:cubicBezTo>
                  <a:pt x="148721" y="10643"/>
                  <a:pt x="149204" y="10137"/>
                  <a:pt x="149204" y="10137"/>
                </a:cubicBezTo>
                <a:cubicBezTo>
                  <a:pt x="149686" y="10137"/>
                  <a:pt x="149686" y="11153"/>
                  <a:pt x="150169" y="11153"/>
                </a:cubicBezTo>
                <a:lnTo>
                  <a:pt x="151135" y="10137"/>
                </a:lnTo>
                <a:cubicBezTo>
                  <a:pt x="151618" y="10137"/>
                  <a:pt x="152101" y="11153"/>
                  <a:pt x="152101" y="11153"/>
                </a:cubicBezTo>
                <a:cubicBezTo>
                  <a:pt x="152101" y="11660"/>
                  <a:pt x="152584" y="12166"/>
                  <a:pt x="153066" y="12672"/>
                </a:cubicBezTo>
                <a:lnTo>
                  <a:pt x="153549" y="13684"/>
                </a:lnTo>
                <a:cubicBezTo>
                  <a:pt x="154032" y="13684"/>
                  <a:pt x="154515" y="12672"/>
                  <a:pt x="154515" y="12672"/>
                </a:cubicBezTo>
                <a:cubicBezTo>
                  <a:pt x="154998" y="12672"/>
                  <a:pt x="155481" y="13684"/>
                  <a:pt x="155481" y="13684"/>
                </a:cubicBezTo>
                <a:cubicBezTo>
                  <a:pt x="155963" y="14191"/>
                  <a:pt x="156446" y="13178"/>
                  <a:pt x="156446" y="13178"/>
                </a:cubicBezTo>
                <a:cubicBezTo>
                  <a:pt x="156446" y="12672"/>
                  <a:pt x="155963" y="12166"/>
                  <a:pt x="155963" y="12166"/>
                </a:cubicBezTo>
                <a:cubicBezTo>
                  <a:pt x="155481" y="11660"/>
                  <a:pt x="155481" y="11153"/>
                  <a:pt x="154998" y="10643"/>
                </a:cubicBezTo>
                <a:cubicBezTo>
                  <a:pt x="154515" y="10643"/>
                  <a:pt x="154515" y="10137"/>
                  <a:pt x="154032" y="9631"/>
                </a:cubicBezTo>
                <a:lnTo>
                  <a:pt x="153549" y="8618"/>
                </a:lnTo>
                <a:cubicBezTo>
                  <a:pt x="153549" y="8112"/>
                  <a:pt x="154515" y="8112"/>
                  <a:pt x="154515" y="7606"/>
                </a:cubicBezTo>
                <a:cubicBezTo>
                  <a:pt x="154515" y="8112"/>
                  <a:pt x="154998" y="8618"/>
                  <a:pt x="155481" y="8618"/>
                </a:cubicBezTo>
                <a:cubicBezTo>
                  <a:pt x="155481" y="9124"/>
                  <a:pt x="155963" y="10137"/>
                  <a:pt x="155963" y="10137"/>
                </a:cubicBezTo>
                <a:cubicBezTo>
                  <a:pt x="156446" y="10137"/>
                  <a:pt x="156929" y="9124"/>
                  <a:pt x="156929" y="9124"/>
                </a:cubicBezTo>
                <a:cubicBezTo>
                  <a:pt x="157412" y="8618"/>
                  <a:pt x="157895" y="8618"/>
                  <a:pt x="158378" y="8112"/>
                </a:cubicBezTo>
                <a:cubicBezTo>
                  <a:pt x="158378" y="8618"/>
                  <a:pt x="159343" y="9124"/>
                  <a:pt x="158861" y="9124"/>
                </a:cubicBezTo>
                <a:cubicBezTo>
                  <a:pt x="158861" y="9631"/>
                  <a:pt x="158378" y="10137"/>
                  <a:pt x="157895" y="10137"/>
                </a:cubicBezTo>
                <a:cubicBezTo>
                  <a:pt x="157895" y="10137"/>
                  <a:pt x="156929" y="10643"/>
                  <a:pt x="156929" y="11153"/>
                </a:cubicBezTo>
                <a:cubicBezTo>
                  <a:pt x="156929" y="11153"/>
                  <a:pt x="157412" y="11660"/>
                  <a:pt x="157895" y="12166"/>
                </a:cubicBezTo>
                <a:cubicBezTo>
                  <a:pt x="157895" y="12672"/>
                  <a:pt x="158378" y="13178"/>
                  <a:pt x="158378" y="13178"/>
                </a:cubicBezTo>
                <a:cubicBezTo>
                  <a:pt x="158861" y="13684"/>
                  <a:pt x="158861" y="14191"/>
                  <a:pt x="159343" y="14701"/>
                </a:cubicBezTo>
                <a:cubicBezTo>
                  <a:pt x="159826" y="14701"/>
                  <a:pt x="159826" y="15207"/>
                  <a:pt x="160309" y="15713"/>
                </a:cubicBezTo>
                <a:lnTo>
                  <a:pt x="160792" y="16726"/>
                </a:lnTo>
                <a:cubicBezTo>
                  <a:pt x="161275" y="16726"/>
                  <a:pt x="162241" y="15713"/>
                  <a:pt x="162241" y="15713"/>
                </a:cubicBezTo>
                <a:lnTo>
                  <a:pt x="161275" y="14701"/>
                </a:lnTo>
                <a:cubicBezTo>
                  <a:pt x="160792" y="14191"/>
                  <a:pt x="160792" y="14191"/>
                  <a:pt x="160309" y="13684"/>
                </a:cubicBezTo>
                <a:cubicBezTo>
                  <a:pt x="159826" y="12672"/>
                  <a:pt x="159343" y="12166"/>
                  <a:pt x="158861" y="11153"/>
                </a:cubicBezTo>
                <a:cubicBezTo>
                  <a:pt x="159343" y="10643"/>
                  <a:pt x="160309" y="10137"/>
                  <a:pt x="160792" y="9631"/>
                </a:cubicBezTo>
                <a:cubicBezTo>
                  <a:pt x="161275" y="9631"/>
                  <a:pt x="161275" y="10643"/>
                  <a:pt x="161758" y="10643"/>
                </a:cubicBezTo>
                <a:cubicBezTo>
                  <a:pt x="162241" y="10643"/>
                  <a:pt x="162723" y="9631"/>
                  <a:pt x="162723" y="9631"/>
                </a:cubicBezTo>
                <a:cubicBezTo>
                  <a:pt x="163206" y="10137"/>
                  <a:pt x="163206" y="11153"/>
                  <a:pt x="163689" y="11153"/>
                </a:cubicBezTo>
                <a:cubicBezTo>
                  <a:pt x="164172" y="11153"/>
                  <a:pt x="164655" y="10137"/>
                  <a:pt x="164655" y="10137"/>
                </a:cubicBezTo>
                <a:cubicBezTo>
                  <a:pt x="165138" y="10137"/>
                  <a:pt x="165138" y="11153"/>
                  <a:pt x="165621" y="11153"/>
                </a:cubicBezTo>
                <a:lnTo>
                  <a:pt x="166586" y="10643"/>
                </a:lnTo>
                <a:cubicBezTo>
                  <a:pt x="166586" y="10137"/>
                  <a:pt x="165621" y="9631"/>
                  <a:pt x="165621" y="9124"/>
                </a:cubicBezTo>
                <a:lnTo>
                  <a:pt x="167069" y="8618"/>
                </a:lnTo>
                <a:cubicBezTo>
                  <a:pt x="167069" y="8618"/>
                  <a:pt x="167552" y="9124"/>
                  <a:pt x="167552" y="9631"/>
                </a:cubicBezTo>
                <a:cubicBezTo>
                  <a:pt x="168035" y="9631"/>
                  <a:pt x="168035" y="10643"/>
                  <a:pt x="168518" y="10643"/>
                </a:cubicBezTo>
                <a:cubicBezTo>
                  <a:pt x="168035" y="11153"/>
                  <a:pt x="167069" y="11660"/>
                  <a:pt x="166586" y="12166"/>
                </a:cubicBezTo>
                <a:cubicBezTo>
                  <a:pt x="167069" y="13178"/>
                  <a:pt x="167552" y="13684"/>
                  <a:pt x="168035" y="14701"/>
                </a:cubicBezTo>
                <a:cubicBezTo>
                  <a:pt x="169001" y="14191"/>
                  <a:pt x="169483" y="13684"/>
                  <a:pt x="169966" y="13178"/>
                </a:cubicBezTo>
                <a:cubicBezTo>
                  <a:pt x="169483" y="12166"/>
                  <a:pt x="169001" y="11660"/>
                  <a:pt x="168518" y="10643"/>
                </a:cubicBezTo>
                <a:lnTo>
                  <a:pt x="169483" y="9631"/>
                </a:lnTo>
                <a:cubicBezTo>
                  <a:pt x="169966" y="9631"/>
                  <a:pt x="170449" y="10643"/>
                  <a:pt x="170449" y="11153"/>
                </a:cubicBezTo>
                <a:cubicBezTo>
                  <a:pt x="170932" y="11153"/>
                  <a:pt x="170932" y="11660"/>
                  <a:pt x="171415" y="12166"/>
                </a:cubicBezTo>
                <a:lnTo>
                  <a:pt x="171898" y="13178"/>
                </a:lnTo>
                <a:cubicBezTo>
                  <a:pt x="172381" y="13178"/>
                  <a:pt x="172863" y="12166"/>
                  <a:pt x="173346" y="12166"/>
                </a:cubicBezTo>
                <a:cubicBezTo>
                  <a:pt x="173346" y="12166"/>
                  <a:pt x="173829" y="13178"/>
                  <a:pt x="173829" y="13684"/>
                </a:cubicBezTo>
                <a:lnTo>
                  <a:pt x="172863" y="14191"/>
                </a:lnTo>
                <a:cubicBezTo>
                  <a:pt x="172863" y="14701"/>
                  <a:pt x="173829" y="15207"/>
                  <a:pt x="173829" y="15713"/>
                </a:cubicBezTo>
                <a:cubicBezTo>
                  <a:pt x="173829" y="15713"/>
                  <a:pt x="174312" y="16726"/>
                  <a:pt x="174795" y="16726"/>
                </a:cubicBezTo>
                <a:cubicBezTo>
                  <a:pt x="174795" y="16726"/>
                  <a:pt x="175278" y="15713"/>
                  <a:pt x="175761" y="15713"/>
                </a:cubicBezTo>
                <a:cubicBezTo>
                  <a:pt x="175761" y="15207"/>
                  <a:pt x="174795" y="14701"/>
                  <a:pt x="174795" y="14701"/>
                </a:cubicBezTo>
                <a:cubicBezTo>
                  <a:pt x="174795" y="14191"/>
                  <a:pt x="175761" y="14191"/>
                  <a:pt x="175761" y="13684"/>
                </a:cubicBezTo>
                <a:cubicBezTo>
                  <a:pt x="176244" y="13178"/>
                  <a:pt x="176726" y="13178"/>
                  <a:pt x="177209" y="12672"/>
                </a:cubicBezTo>
                <a:cubicBezTo>
                  <a:pt x="177209" y="12672"/>
                  <a:pt x="176244" y="12166"/>
                  <a:pt x="176244" y="11660"/>
                </a:cubicBezTo>
                <a:lnTo>
                  <a:pt x="175278" y="12672"/>
                </a:lnTo>
                <a:cubicBezTo>
                  <a:pt x="174795" y="12672"/>
                  <a:pt x="174312" y="11660"/>
                  <a:pt x="174312" y="11660"/>
                </a:cubicBezTo>
                <a:cubicBezTo>
                  <a:pt x="173829" y="11153"/>
                  <a:pt x="173829" y="10643"/>
                  <a:pt x="173346" y="10137"/>
                </a:cubicBezTo>
                <a:cubicBezTo>
                  <a:pt x="173346" y="10137"/>
                  <a:pt x="172863" y="9631"/>
                  <a:pt x="172381" y="9124"/>
                </a:cubicBezTo>
                <a:cubicBezTo>
                  <a:pt x="172381" y="9124"/>
                  <a:pt x="171898" y="8618"/>
                  <a:pt x="171898" y="8112"/>
                </a:cubicBezTo>
                <a:cubicBezTo>
                  <a:pt x="171898" y="7606"/>
                  <a:pt x="170932" y="7095"/>
                  <a:pt x="170932" y="7095"/>
                </a:cubicBezTo>
                <a:cubicBezTo>
                  <a:pt x="170932" y="6589"/>
                  <a:pt x="171898" y="6083"/>
                  <a:pt x="171898" y="6083"/>
                </a:cubicBezTo>
                <a:lnTo>
                  <a:pt x="172863" y="7095"/>
                </a:lnTo>
                <a:cubicBezTo>
                  <a:pt x="173346" y="7095"/>
                  <a:pt x="173829" y="6589"/>
                  <a:pt x="173829" y="6589"/>
                </a:cubicBezTo>
                <a:cubicBezTo>
                  <a:pt x="174312" y="6589"/>
                  <a:pt x="174312" y="7606"/>
                  <a:pt x="174795" y="7606"/>
                </a:cubicBezTo>
                <a:lnTo>
                  <a:pt x="175761" y="6589"/>
                </a:lnTo>
                <a:lnTo>
                  <a:pt x="176726" y="5577"/>
                </a:lnTo>
                <a:cubicBezTo>
                  <a:pt x="177209" y="6083"/>
                  <a:pt x="177692" y="6589"/>
                  <a:pt x="177692" y="7095"/>
                </a:cubicBezTo>
                <a:cubicBezTo>
                  <a:pt x="178175" y="7095"/>
                  <a:pt x="178175" y="7606"/>
                  <a:pt x="178658" y="8112"/>
                </a:cubicBezTo>
                <a:cubicBezTo>
                  <a:pt x="179141" y="8618"/>
                  <a:pt x="179624" y="9631"/>
                  <a:pt x="180106" y="10137"/>
                </a:cubicBezTo>
                <a:cubicBezTo>
                  <a:pt x="180589" y="11153"/>
                  <a:pt x="181555" y="11660"/>
                  <a:pt x="182038" y="12672"/>
                </a:cubicBezTo>
                <a:cubicBezTo>
                  <a:pt x="182038" y="12672"/>
                  <a:pt x="182521" y="13178"/>
                  <a:pt x="182521" y="13684"/>
                </a:cubicBezTo>
                <a:cubicBezTo>
                  <a:pt x="183004" y="14191"/>
                  <a:pt x="183486" y="14191"/>
                  <a:pt x="183486" y="14701"/>
                </a:cubicBezTo>
                <a:cubicBezTo>
                  <a:pt x="183486" y="15207"/>
                  <a:pt x="184452" y="15713"/>
                  <a:pt x="184452" y="15713"/>
                </a:cubicBezTo>
                <a:cubicBezTo>
                  <a:pt x="184452" y="16220"/>
                  <a:pt x="183486" y="16726"/>
                  <a:pt x="183486" y="16726"/>
                </a:cubicBezTo>
                <a:cubicBezTo>
                  <a:pt x="183004" y="17236"/>
                  <a:pt x="183969" y="17742"/>
                  <a:pt x="183969" y="17742"/>
                </a:cubicBezTo>
                <a:cubicBezTo>
                  <a:pt x="183969" y="17742"/>
                  <a:pt x="185418" y="17236"/>
                  <a:pt x="184935" y="17236"/>
                </a:cubicBezTo>
                <a:cubicBezTo>
                  <a:pt x="184935" y="16726"/>
                  <a:pt x="184452" y="16220"/>
                  <a:pt x="184452" y="15713"/>
                </a:cubicBezTo>
                <a:lnTo>
                  <a:pt x="185418" y="15207"/>
                </a:lnTo>
                <a:cubicBezTo>
                  <a:pt x="185418" y="14701"/>
                  <a:pt x="184935" y="14191"/>
                  <a:pt x="184452" y="14191"/>
                </a:cubicBezTo>
                <a:cubicBezTo>
                  <a:pt x="184452" y="13684"/>
                  <a:pt x="183969" y="13178"/>
                  <a:pt x="183969" y="12672"/>
                </a:cubicBezTo>
                <a:cubicBezTo>
                  <a:pt x="183969" y="12672"/>
                  <a:pt x="184452" y="12166"/>
                  <a:pt x="184935" y="12166"/>
                </a:cubicBezTo>
                <a:cubicBezTo>
                  <a:pt x="184935" y="11660"/>
                  <a:pt x="185901" y="11153"/>
                  <a:pt x="185901" y="11153"/>
                </a:cubicBezTo>
                <a:lnTo>
                  <a:pt x="184935" y="10137"/>
                </a:lnTo>
                <a:cubicBezTo>
                  <a:pt x="184935" y="9631"/>
                  <a:pt x="185901" y="9124"/>
                  <a:pt x="186384" y="9124"/>
                </a:cubicBezTo>
                <a:cubicBezTo>
                  <a:pt x="186384" y="8618"/>
                  <a:pt x="186867" y="8618"/>
                  <a:pt x="187349" y="8112"/>
                </a:cubicBezTo>
                <a:cubicBezTo>
                  <a:pt x="187349" y="8112"/>
                  <a:pt x="186384" y="7606"/>
                  <a:pt x="186384" y="7095"/>
                </a:cubicBezTo>
                <a:lnTo>
                  <a:pt x="187349" y="6083"/>
                </a:lnTo>
                <a:cubicBezTo>
                  <a:pt x="187832" y="6083"/>
                  <a:pt x="188315" y="7095"/>
                  <a:pt x="188315" y="7606"/>
                </a:cubicBezTo>
                <a:cubicBezTo>
                  <a:pt x="188315" y="7606"/>
                  <a:pt x="189281" y="8112"/>
                  <a:pt x="189281" y="8618"/>
                </a:cubicBezTo>
                <a:cubicBezTo>
                  <a:pt x="189281" y="8618"/>
                  <a:pt x="187832" y="9124"/>
                  <a:pt x="188315" y="9124"/>
                </a:cubicBezTo>
                <a:cubicBezTo>
                  <a:pt x="188315" y="9631"/>
                  <a:pt x="188798" y="10137"/>
                  <a:pt x="188798" y="10643"/>
                </a:cubicBezTo>
                <a:cubicBezTo>
                  <a:pt x="189281" y="11153"/>
                  <a:pt x="189764" y="12166"/>
                  <a:pt x="190729" y="12672"/>
                </a:cubicBezTo>
                <a:cubicBezTo>
                  <a:pt x="190729" y="12166"/>
                  <a:pt x="191695" y="12166"/>
                  <a:pt x="191695" y="11660"/>
                </a:cubicBezTo>
                <a:cubicBezTo>
                  <a:pt x="191695" y="11660"/>
                  <a:pt x="190729" y="11153"/>
                  <a:pt x="190729" y="10643"/>
                </a:cubicBezTo>
                <a:lnTo>
                  <a:pt x="191695" y="10137"/>
                </a:lnTo>
                <a:cubicBezTo>
                  <a:pt x="192178" y="9631"/>
                  <a:pt x="192661" y="11153"/>
                  <a:pt x="192661" y="11153"/>
                </a:cubicBezTo>
                <a:cubicBezTo>
                  <a:pt x="192661" y="11153"/>
                  <a:pt x="193144" y="12166"/>
                  <a:pt x="193627" y="12166"/>
                </a:cubicBezTo>
                <a:cubicBezTo>
                  <a:pt x="193627" y="12166"/>
                  <a:pt x="194592" y="11660"/>
                  <a:pt x="194592" y="11153"/>
                </a:cubicBezTo>
                <a:lnTo>
                  <a:pt x="193627" y="10137"/>
                </a:lnTo>
                <a:cubicBezTo>
                  <a:pt x="193627" y="9631"/>
                  <a:pt x="194592" y="9631"/>
                  <a:pt x="195075" y="9124"/>
                </a:cubicBezTo>
                <a:cubicBezTo>
                  <a:pt x="195075" y="9124"/>
                  <a:pt x="194110" y="8618"/>
                  <a:pt x="194110" y="8112"/>
                </a:cubicBezTo>
                <a:cubicBezTo>
                  <a:pt x="194110" y="7606"/>
                  <a:pt x="195075" y="7606"/>
                  <a:pt x="195075" y="7095"/>
                </a:cubicBezTo>
                <a:cubicBezTo>
                  <a:pt x="196041" y="6589"/>
                  <a:pt x="196524" y="6083"/>
                  <a:pt x="197490" y="5577"/>
                </a:cubicBezTo>
                <a:cubicBezTo>
                  <a:pt x="197973" y="6083"/>
                  <a:pt x="198455" y="7095"/>
                  <a:pt x="198938" y="7606"/>
                </a:cubicBezTo>
                <a:cubicBezTo>
                  <a:pt x="199421" y="8112"/>
                  <a:pt x="199421" y="8618"/>
                  <a:pt x="199904" y="9124"/>
                </a:cubicBezTo>
                <a:cubicBezTo>
                  <a:pt x="199904" y="9124"/>
                  <a:pt x="200387" y="9631"/>
                  <a:pt x="200387" y="10137"/>
                </a:cubicBezTo>
                <a:cubicBezTo>
                  <a:pt x="200387" y="10137"/>
                  <a:pt x="199421" y="10643"/>
                  <a:pt x="199421" y="11153"/>
                </a:cubicBezTo>
                <a:cubicBezTo>
                  <a:pt x="199421" y="11153"/>
                  <a:pt x="200387" y="11660"/>
                  <a:pt x="200387" y="12166"/>
                </a:cubicBezTo>
                <a:cubicBezTo>
                  <a:pt x="200387" y="12672"/>
                  <a:pt x="200870" y="13178"/>
                  <a:pt x="201353" y="13178"/>
                </a:cubicBezTo>
                <a:cubicBezTo>
                  <a:pt x="201353" y="13684"/>
                  <a:pt x="201835" y="14191"/>
                  <a:pt x="201835" y="14191"/>
                </a:cubicBezTo>
                <a:cubicBezTo>
                  <a:pt x="201835" y="14701"/>
                  <a:pt x="200870" y="15207"/>
                  <a:pt x="200870" y="15207"/>
                </a:cubicBezTo>
                <a:cubicBezTo>
                  <a:pt x="200870" y="15207"/>
                  <a:pt x="201353" y="16220"/>
                  <a:pt x="201835" y="16220"/>
                </a:cubicBezTo>
                <a:lnTo>
                  <a:pt x="202801" y="15713"/>
                </a:lnTo>
                <a:cubicBezTo>
                  <a:pt x="202801" y="15207"/>
                  <a:pt x="201835" y="14701"/>
                  <a:pt x="201835" y="14191"/>
                </a:cubicBezTo>
                <a:lnTo>
                  <a:pt x="202801" y="13684"/>
                </a:lnTo>
                <a:cubicBezTo>
                  <a:pt x="203284" y="13178"/>
                  <a:pt x="203767" y="12672"/>
                  <a:pt x="204250" y="12672"/>
                </a:cubicBezTo>
                <a:cubicBezTo>
                  <a:pt x="204250" y="12672"/>
                  <a:pt x="205216" y="12166"/>
                  <a:pt x="205216" y="11660"/>
                </a:cubicBezTo>
                <a:lnTo>
                  <a:pt x="204250" y="10643"/>
                </a:lnTo>
                <a:lnTo>
                  <a:pt x="205216" y="9631"/>
                </a:lnTo>
                <a:cubicBezTo>
                  <a:pt x="205698" y="9631"/>
                  <a:pt x="206664" y="9124"/>
                  <a:pt x="206664" y="9124"/>
                </a:cubicBezTo>
                <a:cubicBezTo>
                  <a:pt x="206664" y="8618"/>
                  <a:pt x="205698" y="8112"/>
                  <a:pt x="205698" y="7606"/>
                </a:cubicBezTo>
                <a:lnTo>
                  <a:pt x="206664" y="7095"/>
                </a:lnTo>
                <a:cubicBezTo>
                  <a:pt x="206664" y="6589"/>
                  <a:pt x="205698" y="6083"/>
                  <a:pt x="206181" y="5577"/>
                </a:cubicBezTo>
                <a:lnTo>
                  <a:pt x="207147" y="5071"/>
                </a:lnTo>
                <a:cubicBezTo>
                  <a:pt x="207147" y="5071"/>
                  <a:pt x="207630" y="4054"/>
                  <a:pt x="208113" y="4054"/>
                </a:cubicBezTo>
                <a:cubicBezTo>
                  <a:pt x="208595" y="4054"/>
                  <a:pt x="208595" y="5071"/>
                  <a:pt x="209078" y="5071"/>
                </a:cubicBezTo>
                <a:lnTo>
                  <a:pt x="207630" y="6083"/>
                </a:lnTo>
                <a:cubicBezTo>
                  <a:pt x="207630" y="6589"/>
                  <a:pt x="208595" y="7095"/>
                  <a:pt x="208595" y="7095"/>
                </a:cubicBezTo>
                <a:cubicBezTo>
                  <a:pt x="208595" y="7606"/>
                  <a:pt x="207630" y="7606"/>
                  <a:pt x="207630" y="8112"/>
                </a:cubicBezTo>
                <a:lnTo>
                  <a:pt x="208595" y="9124"/>
                </a:lnTo>
                <a:cubicBezTo>
                  <a:pt x="208595" y="9124"/>
                  <a:pt x="209561" y="8618"/>
                  <a:pt x="209561" y="8112"/>
                </a:cubicBezTo>
                <a:lnTo>
                  <a:pt x="208595" y="7095"/>
                </a:lnTo>
                <a:lnTo>
                  <a:pt x="209561" y="6083"/>
                </a:lnTo>
                <a:cubicBezTo>
                  <a:pt x="210044" y="6589"/>
                  <a:pt x="210527" y="7606"/>
                  <a:pt x="210527" y="7606"/>
                </a:cubicBezTo>
                <a:cubicBezTo>
                  <a:pt x="211010" y="7606"/>
                  <a:pt x="211493" y="6589"/>
                  <a:pt x="211493" y="6589"/>
                </a:cubicBezTo>
                <a:cubicBezTo>
                  <a:pt x="211975" y="6589"/>
                  <a:pt x="211975" y="7606"/>
                  <a:pt x="212458" y="7606"/>
                </a:cubicBezTo>
                <a:cubicBezTo>
                  <a:pt x="212941" y="7606"/>
                  <a:pt x="213424" y="6589"/>
                  <a:pt x="213424" y="7095"/>
                </a:cubicBezTo>
                <a:cubicBezTo>
                  <a:pt x="213907" y="7095"/>
                  <a:pt x="214390" y="7606"/>
                  <a:pt x="214390" y="8112"/>
                </a:cubicBezTo>
                <a:lnTo>
                  <a:pt x="213424" y="8618"/>
                </a:lnTo>
                <a:cubicBezTo>
                  <a:pt x="213424" y="9124"/>
                  <a:pt x="214390" y="9631"/>
                  <a:pt x="213907" y="10137"/>
                </a:cubicBezTo>
                <a:lnTo>
                  <a:pt x="212941" y="10643"/>
                </a:lnTo>
                <a:cubicBezTo>
                  <a:pt x="212941" y="11153"/>
                  <a:pt x="213907" y="11660"/>
                  <a:pt x="213907" y="12166"/>
                </a:cubicBezTo>
                <a:lnTo>
                  <a:pt x="214873" y="11153"/>
                </a:lnTo>
                <a:lnTo>
                  <a:pt x="215838" y="12166"/>
                </a:lnTo>
                <a:cubicBezTo>
                  <a:pt x="215838" y="12672"/>
                  <a:pt x="216321" y="13178"/>
                  <a:pt x="216804" y="13178"/>
                </a:cubicBezTo>
                <a:cubicBezTo>
                  <a:pt x="216804" y="13684"/>
                  <a:pt x="215355" y="14191"/>
                  <a:pt x="215355" y="14191"/>
                </a:cubicBezTo>
                <a:lnTo>
                  <a:pt x="216321" y="15207"/>
                </a:lnTo>
                <a:lnTo>
                  <a:pt x="217287" y="14701"/>
                </a:lnTo>
                <a:cubicBezTo>
                  <a:pt x="217770" y="14701"/>
                  <a:pt x="218253" y="15713"/>
                  <a:pt x="218253" y="15713"/>
                </a:cubicBezTo>
                <a:cubicBezTo>
                  <a:pt x="218735" y="16220"/>
                  <a:pt x="218735" y="16220"/>
                  <a:pt x="219218" y="16726"/>
                </a:cubicBezTo>
                <a:cubicBezTo>
                  <a:pt x="219218" y="17236"/>
                  <a:pt x="219701" y="17742"/>
                  <a:pt x="219701" y="17742"/>
                </a:cubicBezTo>
                <a:cubicBezTo>
                  <a:pt x="219701" y="18249"/>
                  <a:pt x="218735" y="18249"/>
                  <a:pt x="218735" y="18755"/>
                </a:cubicBezTo>
                <a:cubicBezTo>
                  <a:pt x="218735" y="19261"/>
                  <a:pt x="219701" y="19767"/>
                  <a:pt x="219701" y="19767"/>
                </a:cubicBezTo>
                <a:lnTo>
                  <a:pt x="220667" y="19261"/>
                </a:lnTo>
                <a:cubicBezTo>
                  <a:pt x="220667" y="18755"/>
                  <a:pt x="219701" y="18249"/>
                  <a:pt x="219701" y="17742"/>
                </a:cubicBezTo>
                <a:lnTo>
                  <a:pt x="221150" y="17236"/>
                </a:lnTo>
                <a:cubicBezTo>
                  <a:pt x="220667" y="16726"/>
                  <a:pt x="220184" y="16220"/>
                  <a:pt x="220184" y="15713"/>
                </a:cubicBezTo>
                <a:cubicBezTo>
                  <a:pt x="219701" y="15713"/>
                  <a:pt x="219701" y="15207"/>
                  <a:pt x="219218" y="14701"/>
                </a:cubicBezTo>
                <a:lnTo>
                  <a:pt x="218253" y="13684"/>
                </a:lnTo>
                <a:cubicBezTo>
                  <a:pt x="218735" y="13684"/>
                  <a:pt x="219218" y="12672"/>
                  <a:pt x="219701" y="12672"/>
                </a:cubicBezTo>
                <a:cubicBezTo>
                  <a:pt x="219701" y="12672"/>
                  <a:pt x="220184" y="12166"/>
                  <a:pt x="220667" y="12166"/>
                </a:cubicBezTo>
                <a:cubicBezTo>
                  <a:pt x="220184" y="11660"/>
                  <a:pt x="220184" y="11153"/>
                  <a:pt x="219701" y="10643"/>
                </a:cubicBezTo>
                <a:cubicBezTo>
                  <a:pt x="219701" y="10643"/>
                  <a:pt x="219218" y="10137"/>
                  <a:pt x="219218" y="9631"/>
                </a:cubicBezTo>
                <a:cubicBezTo>
                  <a:pt x="218735" y="9631"/>
                  <a:pt x="218253" y="8618"/>
                  <a:pt x="218253" y="8618"/>
                </a:cubicBezTo>
                <a:lnTo>
                  <a:pt x="219218" y="7606"/>
                </a:lnTo>
                <a:cubicBezTo>
                  <a:pt x="219218" y="7606"/>
                  <a:pt x="219701" y="8618"/>
                  <a:pt x="220184" y="8618"/>
                </a:cubicBezTo>
                <a:cubicBezTo>
                  <a:pt x="220667" y="9631"/>
                  <a:pt x="221150" y="10137"/>
                  <a:pt x="221633" y="11153"/>
                </a:cubicBezTo>
                <a:cubicBezTo>
                  <a:pt x="221633" y="11660"/>
                  <a:pt x="222598" y="11660"/>
                  <a:pt x="222598" y="12166"/>
                </a:cubicBezTo>
                <a:cubicBezTo>
                  <a:pt x="222598" y="12672"/>
                  <a:pt x="221633" y="12672"/>
                  <a:pt x="221633" y="13178"/>
                </a:cubicBezTo>
                <a:lnTo>
                  <a:pt x="222115" y="14191"/>
                </a:lnTo>
                <a:cubicBezTo>
                  <a:pt x="222115" y="14191"/>
                  <a:pt x="223081" y="13178"/>
                  <a:pt x="223564" y="13178"/>
                </a:cubicBezTo>
                <a:lnTo>
                  <a:pt x="224047" y="14191"/>
                </a:lnTo>
                <a:cubicBezTo>
                  <a:pt x="224047" y="14701"/>
                  <a:pt x="223081" y="15207"/>
                  <a:pt x="223081" y="15207"/>
                </a:cubicBezTo>
                <a:cubicBezTo>
                  <a:pt x="223081" y="15713"/>
                  <a:pt x="224047" y="16220"/>
                  <a:pt x="224047" y="16220"/>
                </a:cubicBezTo>
                <a:cubicBezTo>
                  <a:pt x="224047" y="16220"/>
                  <a:pt x="224530" y="15713"/>
                  <a:pt x="225012" y="15713"/>
                </a:cubicBezTo>
                <a:cubicBezTo>
                  <a:pt x="225012" y="15207"/>
                  <a:pt x="225978" y="14701"/>
                  <a:pt x="225978" y="14701"/>
                </a:cubicBezTo>
                <a:lnTo>
                  <a:pt x="225495" y="13684"/>
                </a:lnTo>
                <a:cubicBezTo>
                  <a:pt x="225012" y="13178"/>
                  <a:pt x="224530" y="12672"/>
                  <a:pt x="224530" y="12672"/>
                </a:cubicBezTo>
                <a:cubicBezTo>
                  <a:pt x="224047" y="12166"/>
                  <a:pt x="224047" y="11660"/>
                  <a:pt x="223564" y="11153"/>
                </a:cubicBezTo>
                <a:lnTo>
                  <a:pt x="224530" y="10643"/>
                </a:lnTo>
                <a:cubicBezTo>
                  <a:pt x="225012" y="10137"/>
                  <a:pt x="224047" y="9631"/>
                  <a:pt x="224047" y="9124"/>
                </a:cubicBezTo>
                <a:lnTo>
                  <a:pt x="225012" y="8618"/>
                </a:lnTo>
                <a:cubicBezTo>
                  <a:pt x="225012" y="8618"/>
                  <a:pt x="225495" y="9631"/>
                  <a:pt x="225978" y="9631"/>
                </a:cubicBezTo>
                <a:cubicBezTo>
                  <a:pt x="225978" y="10137"/>
                  <a:pt x="226461" y="10137"/>
                  <a:pt x="226461" y="10643"/>
                </a:cubicBezTo>
                <a:cubicBezTo>
                  <a:pt x="226944" y="11153"/>
                  <a:pt x="226944" y="11660"/>
                  <a:pt x="227427" y="11660"/>
                </a:cubicBezTo>
                <a:cubicBezTo>
                  <a:pt x="227427" y="12166"/>
                  <a:pt x="228392" y="12672"/>
                  <a:pt x="228392" y="13178"/>
                </a:cubicBezTo>
                <a:lnTo>
                  <a:pt x="226944" y="13684"/>
                </a:lnTo>
                <a:cubicBezTo>
                  <a:pt x="227427" y="14191"/>
                  <a:pt x="227910" y="14701"/>
                  <a:pt x="227910" y="15207"/>
                </a:cubicBezTo>
                <a:cubicBezTo>
                  <a:pt x="228392" y="15207"/>
                  <a:pt x="228392" y="15713"/>
                  <a:pt x="228875" y="16220"/>
                </a:cubicBezTo>
                <a:cubicBezTo>
                  <a:pt x="228875" y="16220"/>
                  <a:pt x="229358" y="17236"/>
                  <a:pt x="229841" y="17236"/>
                </a:cubicBezTo>
                <a:lnTo>
                  <a:pt x="230807" y="16220"/>
                </a:lnTo>
                <a:lnTo>
                  <a:pt x="231772" y="15713"/>
                </a:lnTo>
                <a:cubicBezTo>
                  <a:pt x="231772" y="15713"/>
                  <a:pt x="232255" y="16726"/>
                  <a:pt x="232738" y="16726"/>
                </a:cubicBezTo>
                <a:cubicBezTo>
                  <a:pt x="232738" y="17236"/>
                  <a:pt x="233221" y="17236"/>
                  <a:pt x="233221" y="17742"/>
                </a:cubicBezTo>
                <a:cubicBezTo>
                  <a:pt x="233704" y="17742"/>
                  <a:pt x="234670" y="17236"/>
                  <a:pt x="234670" y="16726"/>
                </a:cubicBezTo>
                <a:cubicBezTo>
                  <a:pt x="234670" y="16726"/>
                  <a:pt x="233704" y="16220"/>
                  <a:pt x="233704" y="15713"/>
                </a:cubicBezTo>
                <a:cubicBezTo>
                  <a:pt x="233221" y="15207"/>
                  <a:pt x="233221" y="15207"/>
                  <a:pt x="232738" y="14701"/>
                </a:cubicBezTo>
                <a:lnTo>
                  <a:pt x="232255" y="13684"/>
                </a:lnTo>
                <a:cubicBezTo>
                  <a:pt x="232255" y="13178"/>
                  <a:pt x="232738" y="12672"/>
                  <a:pt x="233221" y="12672"/>
                </a:cubicBezTo>
                <a:cubicBezTo>
                  <a:pt x="233221" y="12672"/>
                  <a:pt x="233704" y="11660"/>
                  <a:pt x="234187" y="11660"/>
                </a:cubicBezTo>
                <a:cubicBezTo>
                  <a:pt x="234187" y="11660"/>
                  <a:pt x="234670" y="12672"/>
                  <a:pt x="235152" y="12672"/>
                </a:cubicBezTo>
                <a:cubicBezTo>
                  <a:pt x="235152" y="13178"/>
                  <a:pt x="236118" y="12166"/>
                  <a:pt x="236118" y="12166"/>
                </a:cubicBezTo>
                <a:cubicBezTo>
                  <a:pt x="236601" y="11660"/>
                  <a:pt x="237084" y="11660"/>
                  <a:pt x="237084" y="11153"/>
                </a:cubicBezTo>
                <a:lnTo>
                  <a:pt x="236118" y="10137"/>
                </a:lnTo>
                <a:cubicBezTo>
                  <a:pt x="236601" y="9631"/>
                  <a:pt x="237567" y="9631"/>
                  <a:pt x="237567" y="9124"/>
                </a:cubicBezTo>
                <a:cubicBezTo>
                  <a:pt x="237567" y="9124"/>
                  <a:pt x="238050" y="8112"/>
                  <a:pt x="238532" y="8112"/>
                </a:cubicBezTo>
                <a:cubicBezTo>
                  <a:pt x="238532" y="8112"/>
                  <a:pt x="239498" y="9124"/>
                  <a:pt x="239498" y="9631"/>
                </a:cubicBezTo>
                <a:lnTo>
                  <a:pt x="238050" y="10137"/>
                </a:lnTo>
                <a:cubicBezTo>
                  <a:pt x="238050" y="10643"/>
                  <a:pt x="239015" y="11153"/>
                  <a:pt x="239015" y="11660"/>
                </a:cubicBezTo>
                <a:lnTo>
                  <a:pt x="238050" y="12166"/>
                </a:lnTo>
                <a:cubicBezTo>
                  <a:pt x="237567" y="12672"/>
                  <a:pt x="237084" y="12672"/>
                  <a:pt x="237084" y="13178"/>
                </a:cubicBezTo>
                <a:cubicBezTo>
                  <a:pt x="237567" y="14191"/>
                  <a:pt x="238050" y="14701"/>
                  <a:pt x="238532" y="15207"/>
                </a:cubicBezTo>
                <a:cubicBezTo>
                  <a:pt x="238532" y="15207"/>
                  <a:pt x="239498" y="15207"/>
                  <a:pt x="239498" y="14701"/>
                </a:cubicBezTo>
                <a:cubicBezTo>
                  <a:pt x="239498" y="14191"/>
                  <a:pt x="239015" y="13684"/>
                  <a:pt x="239015" y="13684"/>
                </a:cubicBezTo>
                <a:cubicBezTo>
                  <a:pt x="239015" y="13178"/>
                  <a:pt x="239981" y="12672"/>
                  <a:pt x="239981" y="12672"/>
                </a:cubicBezTo>
                <a:cubicBezTo>
                  <a:pt x="239981" y="12166"/>
                  <a:pt x="239015" y="11660"/>
                  <a:pt x="239015" y="11660"/>
                </a:cubicBezTo>
                <a:cubicBezTo>
                  <a:pt x="239015" y="11153"/>
                  <a:pt x="239981" y="10643"/>
                  <a:pt x="239981" y="10643"/>
                </a:cubicBezTo>
                <a:cubicBezTo>
                  <a:pt x="240464" y="10137"/>
                  <a:pt x="240947" y="10137"/>
                  <a:pt x="241430" y="9631"/>
                </a:cubicBezTo>
                <a:cubicBezTo>
                  <a:pt x="241430" y="10137"/>
                  <a:pt x="241912" y="10643"/>
                  <a:pt x="241912" y="10643"/>
                </a:cubicBezTo>
                <a:cubicBezTo>
                  <a:pt x="242395" y="11153"/>
                  <a:pt x="242395" y="11660"/>
                  <a:pt x="242878" y="12166"/>
                </a:cubicBezTo>
                <a:lnTo>
                  <a:pt x="243844" y="11153"/>
                </a:lnTo>
                <a:cubicBezTo>
                  <a:pt x="244327" y="11153"/>
                  <a:pt x="244327" y="12166"/>
                  <a:pt x="244810" y="12166"/>
                </a:cubicBezTo>
                <a:cubicBezTo>
                  <a:pt x="245292" y="12166"/>
                  <a:pt x="245775" y="11153"/>
                  <a:pt x="245775" y="11660"/>
                </a:cubicBezTo>
                <a:cubicBezTo>
                  <a:pt x="246258" y="11660"/>
                  <a:pt x="246258" y="12672"/>
                  <a:pt x="246741" y="12672"/>
                </a:cubicBezTo>
                <a:cubicBezTo>
                  <a:pt x="247224" y="12672"/>
                  <a:pt x="247224" y="11660"/>
                  <a:pt x="247707" y="11660"/>
                </a:cubicBezTo>
                <a:cubicBezTo>
                  <a:pt x="248190" y="11660"/>
                  <a:pt x="248190" y="12672"/>
                  <a:pt x="248672" y="12672"/>
                </a:cubicBezTo>
                <a:cubicBezTo>
                  <a:pt x="248672" y="12672"/>
                  <a:pt x="249155" y="12166"/>
                  <a:pt x="249638" y="12166"/>
                </a:cubicBezTo>
                <a:cubicBezTo>
                  <a:pt x="249155" y="11153"/>
                  <a:pt x="248672" y="10643"/>
                  <a:pt x="248190" y="9631"/>
                </a:cubicBezTo>
                <a:cubicBezTo>
                  <a:pt x="247224" y="9124"/>
                  <a:pt x="246741" y="8112"/>
                  <a:pt x="246258" y="7606"/>
                </a:cubicBezTo>
                <a:cubicBezTo>
                  <a:pt x="247224" y="6589"/>
                  <a:pt x="247707" y="6083"/>
                  <a:pt x="248672" y="5577"/>
                </a:cubicBezTo>
                <a:cubicBezTo>
                  <a:pt x="249155" y="6589"/>
                  <a:pt x="249638" y="7095"/>
                  <a:pt x="250121" y="8112"/>
                </a:cubicBezTo>
                <a:cubicBezTo>
                  <a:pt x="250604" y="8112"/>
                  <a:pt x="250604" y="8618"/>
                  <a:pt x="251087" y="9124"/>
                </a:cubicBezTo>
                <a:cubicBezTo>
                  <a:pt x="251087" y="9124"/>
                  <a:pt x="251570" y="10137"/>
                  <a:pt x="252052" y="10137"/>
                </a:cubicBezTo>
                <a:cubicBezTo>
                  <a:pt x="252052" y="10137"/>
                  <a:pt x="252535" y="9631"/>
                  <a:pt x="253018" y="9124"/>
                </a:cubicBezTo>
                <a:lnTo>
                  <a:pt x="253984" y="8618"/>
                </a:lnTo>
                <a:cubicBezTo>
                  <a:pt x="253984" y="8112"/>
                  <a:pt x="253018" y="7606"/>
                  <a:pt x="253018" y="7606"/>
                </a:cubicBezTo>
                <a:cubicBezTo>
                  <a:pt x="253018" y="7095"/>
                  <a:pt x="252052" y="6589"/>
                  <a:pt x="252535" y="6083"/>
                </a:cubicBezTo>
                <a:lnTo>
                  <a:pt x="253501" y="5577"/>
                </a:lnTo>
                <a:lnTo>
                  <a:pt x="253984" y="6589"/>
                </a:lnTo>
                <a:cubicBezTo>
                  <a:pt x="254467" y="7095"/>
                  <a:pt x="254950" y="7095"/>
                  <a:pt x="254950" y="7606"/>
                </a:cubicBezTo>
                <a:cubicBezTo>
                  <a:pt x="255432" y="8112"/>
                  <a:pt x="255915" y="8618"/>
                  <a:pt x="255915" y="8618"/>
                </a:cubicBezTo>
                <a:cubicBezTo>
                  <a:pt x="255915" y="9124"/>
                  <a:pt x="256881" y="9631"/>
                  <a:pt x="256881" y="10137"/>
                </a:cubicBezTo>
                <a:lnTo>
                  <a:pt x="255432" y="10643"/>
                </a:lnTo>
                <a:lnTo>
                  <a:pt x="256398" y="11660"/>
                </a:lnTo>
                <a:cubicBezTo>
                  <a:pt x="256398" y="12166"/>
                  <a:pt x="257364" y="11153"/>
                  <a:pt x="257364" y="11153"/>
                </a:cubicBezTo>
                <a:cubicBezTo>
                  <a:pt x="257847" y="10643"/>
                  <a:pt x="258330" y="10643"/>
                  <a:pt x="258812" y="10137"/>
                </a:cubicBezTo>
                <a:cubicBezTo>
                  <a:pt x="258812" y="10137"/>
                  <a:pt x="259295" y="9631"/>
                  <a:pt x="259778" y="9124"/>
                </a:cubicBezTo>
                <a:lnTo>
                  <a:pt x="260744" y="8618"/>
                </a:lnTo>
                <a:lnTo>
                  <a:pt x="261710" y="9631"/>
                </a:lnTo>
                <a:cubicBezTo>
                  <a:pt x="261227" y="9631"/>
                  <a:pt x="260744" y="10137"/>
                  <a:pt x="260261" y="10643"/>
                </a:cubicBezTo>
                <a:cubicBezTo>
                  <a:pt x="260744" y="10643"/>
                  <a:pt x="261227" y="11153"/>
                  <a:pt x="261227" y="11660"/>
                </a:cubicBezTo>
                <a:lnTo>
                  <a:pt x="260261" y="12166"/>
                </a:lnTo>
                <a:cubicBezTo>
                  <a:pt x="260261" y="12672"/>
                  <a:pt x="259295" y="13178"/>
                  <a:pt x="259295" y="13178"/>
                </a:cubicBezTo>
                <a:cubicBezTo>
                  <a:pt x="259295" y="13684"/>
                  <a:pt x="259778" y="14191"/>
                  <a:pt x="259778" y="14191"/>
                </a:cubicBezTo>
                <a:cubicBezTo>
                  <a:pt x="260744" y="13684"/>
                  <a:pt x="261227" y="13178"/>
                  <a:pt x="262193" y="12672"/>
                </a:cubicBezTo>
                <a:cubicBezTo>
                  <a:pt x="262675" y="12672"/>
                  <a:pt x="262675" y="11660"/>
                  <a:pt x="263158" y="11660"/>
                </a:cubicBezTo>
                <a:cubicBezTo>
                  <a:pt x="263641" y="11660"/>
                  <a:pt x="263641" y="13178"/>
                  <a:pt x="264124" y="13178"/>
                </a:cubicBezTo>
                <a:lnTo>
                  <a:pt x="265090" y="12166"/>
                </a:lnTo>
                <a:cubicBezTo>
                  <a:pt x="265090" y="12672"/>
                  <a:pt x="266055" y="12672"/>
                  <a:pt x="266055" y="13178"/>
                </a:cubicBezTo>
                <a:cubicBezTo>
                  <a:pt x="266055" y="13684"/>
                  <a:pt x="264607" y="13684"/>
                  <a:pt x="265090" y="14191"/>
                </a:cubicBezTo>
                <a:cubicBezTo>
                  <a:pt x="265090" y="14191"/>
                  <a:pt x="265573" y="14701"/>
                  <a:pt x="265573" y="15207"/>
                </a:cubicBezTo>
                <a:cubicBezTo>
                  <a:pt x="266055" y="15713"/>
                  <a:pt x="266055" y="16220"/>
                  <a:pt x="266538" y="16220"/>
                </a:cubicBezTo>
                <a:cubicBezTo>
                  <a:pt x="267021" y="16726"/>
                  <a:pt x="267021" y="17236"/>
                  <a:pt x="267504" y="17236"/>
                </a:cubicBezTo>
                <a:lnTo>
                  <a:pt x="268470" y="16726"/>
                </a:lnTo>
                <a:cubicBezTo>
                  <a:pt x="268470" y="16220"/>
                  <a:pt x="267504" y="15713"/>
                  <a:pt x="267504" y="15713"/>
                </a:cubicBezTo>
                <a:cubicBezTo>
                  <a:pt x="267504" y="15207"/>
                  <a:pt x="266538" y="14701"/>
                  <a:pt x="266538" y="14191"/>
                </a:cubicBezTo>
                <a:cubicBezTo>
                  <a:pt x="267021" y="14191"/>
                  <a:pt x="267987" y="13684"/>
                  <a:pt x="267987" y="13684"/>
                </a:cubicBezTo>
                <a:cubicBezTo>
                  <a:pt x="267987" y="13178"/>
                  <a:pt x="267021" y="12672"/>
                  <a:pt x="267021" y="12166"/>
                </a:cubicBezTo>
                <a:lnTo>
                  <a:pt x="267987" y="11660"/>
                </a:lnTo>
                <a:cubicBezTo>
                  <a:pt x="267987" y="11153"/>
                  <a:pt x="267504" y="10643"/>
                  <a:pt x="267504" y="10137"/>
                </a:cubicBezTo>
                <a:cubicBezTo>
                  <a:pt x="267021" y="10137"/>
                  <a:pt x="266538" y="9631"/>
                  <a:pt x="266538" y="9124"/>
                </a:cubicBezTo>
                <a:cubicBezTo>
                  <a:pt x="267021" y="9124"/>
                  <a:pt x="267021" y="8618"/>
                  <a:pt x="267504" y="8618"/>
                </a:cubicBezTo>
                <a:cubicBezTo>
                  <a:pt x="267987" y="8112"/>
                  <a:pt x="267987" y="9631"/>
                  <a:pt x="268470" y="9631"/>
                </a:cubicBezTo>
                <a:cubicBezTo>
                  <a:pt x="268470" y="9631"/>
                  <a:pt x="268953" y="8618"/>
                  <a:pt x="269436" y="8618"/>
                </a:cubicBezTo>
                <a:cubicBezTo>
                  <a:pt x="269918" y="8618"/>
                  <a:pt x="269918" y="8112"/>
                  <a:pt x="270401" y="7606"/>
                </a:cubicBezTo>
                <a:cubicBezTo>
                  <a:pt x="270401" y="7606"/>
                  <a:pt x="269436" y="7095"/>
                  <a:pt x="269918" y="6589"/>
                </a:cubicBezTo>
                <a:lnTo>
                  <a:pt x="270884" y="5577"/>
                </a:lnTo>
                <a:cubicBezTo>
                  <a:pt x="270884" y="6083"/>
                  <a:pt x="271367" y="6589"/>
                  <a:pt x="271367" y="7095"/>
                </a:cubicBezTo>
                <a:cubicBezTo>
                  <a:pt x="271850" y="7095"/>
                  <a:pt x="272333" y="7606"/>
                  <a:pt x="272333" y="8112"/>
                </a:cubicBezTo>
                <a:cubicBezTo>
                  <a:pt x="272816" y="8618"/>
                  <a:pt x="273298" y="9631"/>
                  <a:pt x="274264" y="10137"/>
                </a:cubicBezTo>
                <a:cubicBezTo>
                  <a:pt x="274747" y="11153"/>
                  <a:pt x="275230" y="11660"/>
                  <a:pt x="275713" y="12672"/>
                </a:cubicBezTo>
                <a:cubicBezTo>
                  <a:pt x="276196" y="13178"/>
                  <a:pt x="276679" y="14191"/>
                  <a:pt x="277161" y="14701"/>
                </a:cubicBezTo>
                <a:cubicBezTo>
                  <a:pt x="277644" y="14701"/>
                  <a:pt x="278127" y="14191"/>
                  <a:pt x="278610" y="14191"/>
                </a:cubicBezTo>
                <a:cubicBezTo>
                  <a:pt x="278610" y="13684"/>
                  <a:pt x="279576" y="13684"/>
                  <a:pt x="279576" y="13178"/>
                </a:cubicBezTo>
                <a:lnTo>
                  <a:pt x="278610" y="12166"/>
                </a:lnTo>
                <a:cubicBezTo>
                  <a:pt x="278610" y="11660"/>
                  <a:pt x="277644" y="11153"/>
                  <a:pt x="277644" y="10643"/>
                </a:cubicBezTo>
                <a:cubicBezTo>
                  <a:pt x="278127" y="10643"/>
                  <a:pt x="278610" y="10137"/>
                  <a:pt x="279093" y="10137"/>
                </a:cubicBezTo>
                <a:cubicBezTo>
                  <a:pt x="279093" y="9631"/>
                  <a:pt x="279576" y="9124"/>
                  <a:pt x="280059" y="9124"/>
                </a:cubicBezTo>
                <a:cubicBezTo>
                  <a:pt x="280059" y="9124"/>
                  <a:pt x="280541" y="10137"/>
                  <a:pt x="281024" y="10137"/>
                </a:cubicBezTo>
                <a:cubicBezTo>
                  <a:pt x="281024" y="10137"/>
                  <a:pt x="281990" y="9631"/>
                  <a:pt x="281990" y="9124"/>
                </a:cubicBezTo>
                <a:lnTo>
                  <a:pt x="281024" y="8112"/>
                </a:lnTo>
                <a:lnTo>
                  <a:pt x="280059" y="7095"/>
                </a:lnTo>
                <a:cubicBezTo>
                  <a:pt x="280059" y="7095"/>
                  <a:pt x="281024" y="6589"/>
                  <a:pt x="281507" y="6083"/>
                </a:cubicBezTo>
                <a:cubicBezTo>
                  <a:pt x="281507" y="6083"/>
                  <a:pt x="281990" y="5577"/>
                  <a:pt x="282473" y="5577"/>
                </a:cubicBezTo>
                <a:cubicBezTo>
                  <a:pt x="282956" y="5577"/>
                  <a:pt x="282956" y="6589"/>
                  <a:pt x="283439" y="6589"/>
                </a:cubicBezTo>
                <a:cubicBezTo>
                  <a:pt x="282956" y="6589"/>
                  <a:pt x="281990" y="7606"/>
                  <a:pt x="281990" y="7606"/>
                </a:cubicBezTo>
                <a:cubicBezTo>
                  <a:pt x="282473" y="7606"/>
                  <a:pt x="282956" y="8112"/>
                  <a:pt x="282956" y="8618"/>
                </a:cubicBezTo>
                <a:cubicBezTo>
                  <a:pt x="283439" y="9124"/>
                  <a:pt x="283439" y="9124"/>
                  <a:pt x="283922" y="9631"/>
                </a:cubicBezTo>
                <a:cubicBezTo>
                  <a:pt x="283922" y="10137"/>
                  <a:pt x="284404" y="10643"/>
                  <a:pt x="284404" y="10643"/>
                </a:cubicBezTo>
                <a:cubicBezTo>
                  <a:pt x="284887" y="11153"/>
                  <a:pt x="285370" y="11660"/>
                  <a:pt x="285370" y="11660"/>
                </a:cubicBezTo>
                <a:cubicBezTo>
                  <a:pt x="285370" y="12166"/>
                  <a:pt x="286336" y="11153"/>
                  <a:pt x="286336" y="11153"/>
                </a:cubicBezTo>
                <a:cubicBezTo>
                  <a:pt x="286819" y="11153"/>
                  <a:pt x="286819" y="12166"/>
                  <a:pt x="287302" y="12166"/>
                </a:cubicBezTo>
                <a:cubicBezTo>
                  <a:pt x="287784" y="12166"/>
                  <a:pt x="287784" y="13178"/>
                  <a:pt x="288267" y="13178"/>
                </a:cubicBezTo>
                <a:cubicBezTo>
                  <a:pt x="288267" y="13178"/>
                  <a:pt x="289233" y="12166"/>
                  <a:pt x="289233" y="12672"/>
                </a:cubicBezTo>
                <a:cubicBezTo>
                  <a:pt x="289716" y="12672"/>
                  <a:pt x="289716" y="13178"/>
                  <a:pt x="290199" y="13684"/>
                </a:cubicBezTo>
                <a:cubicBezTo>
                  <a:pt x="290199" y="13684"/>
                  <a:pt x="290682" y="14191"/>
                  <a:pt x="290682" y="14701"/>
                </a:cubicBezTo>
                <a:cubicBezTo>
                  <a:pt x="291165" y="14701"/>
                  <a:pt x="291647" y="15713"/>
                  <a:pt x="291647" y="15713"/>
                </a:cubicBezTo>
                <a:lnTo>
                  <a:pt x="290682" y="16726"/>
                </a:lnTo>
                <a:cubicBezTo>
                  <a:pt x="290682" y="16726"/>
                  <a:pt x="291165" y="17742"/>
                  <a:pt x="291647" y="17742"/>
                </a:cubicBezTo>
                <a:cubicBezTo>
                  <a:pt x="291647" y="17742"/>
                  <a:pt x="292130" y="16726"/>
                  <a:pt x="292613" y="16726"/>
                </a:cubicBezTo>
                <a:cubicBezTo>
                  <a:pt x="293096" y="17236"/>
                  <a:pt x="293096" y="18249"/>
                  <a:pt x="293579" y="18249"/>
                </a:cubicBezTo>
                <a:cubicBezTo>
                  <a:pt x="293579" y="18249"/>
                  <a:pt x="294062" y="17236"/>
                  <a:pt x="294544" y="17236"/>
                </a:cubicBezTo>
                <a:cubicBezTo>
                  <a:pt x="294062" y="16726"/>
                  <a:pt x="294062" y="16726"/>
                  <a:pt x="293579" y="16220"/>
                </a:cubicBezTo>
                <a:cubicBezTo>
                  <a:pt x="293579" y="15713"/>
                  <a:pt x="293096" y="15207"/>
                  <a:pt x="292613" y="15207"/>
                </a:cubicBezTo>
                <a:cubicBezTo>
                  <a:pt x="292613" y="14701"/>
                  <a:pt x="294062" y="14191"/>
                  <a:pt x="294062" y="14191"/>
                </a:cubicBezTo>
                <a:lnTo>
                  <a:pt x="293096" y="13178"/>
                </a:lnTo>
                <a:cubicBezTo>
                  <a:pt x="293096" y="12672"/>
                  <a:pt x="292130" y="12166"/>
                  <a:pt x="292130" y="11660"/>
                </a:cubicBezTo>
                <a:lnTo>
                  <a:pt x="293096" y="11153"/>
                </a:lnTo>
                <a:cubicBezTo>
                  <a:pt x="293579" y="10643"/>
                  <a:pt x="292613" y="10137"/>
                  <a:pt x="292613" y="9631"/>
                </a:cubicBezTo>
                <a:lnTo>
                  <a:pt x="293579" y="9124"/>
                </a:lnTo>
                <a:cubicBezTo>
                  <a:pt x="293579" y="8618"/>
                  <a:pt x="292613" y="8112"/>
                  <a:pt x="292613" y="7606"/>
                </a:cubicBezTo>
                <a:cubicBezTo>
                  <a:pt x="292613" y="7606"/>
                  <a:pt x="293579" y="7095"/>
                  <a:pt x="294062" y="7095"/>
                </a:cubicBezTo>
                <a:cubicBezTo>
                  <a:pt x="294062" y="6589"/>
                  <a:pt x="294544" y="6589"/>
                  <a:pt x="295027" y="6083"/>
                </a:cubicBezTo>
                <a:lnTo>
                  <a:pt x="295510" y="7095"/>
                </a:lnTo>
                <a:cubicBezTo>
                  <a:pt x="295993" y="7606"/>
                  <a:pt x="296476" y="6589"/>
                  <a:pt x="296959" y="6589"/>
                </a:cubicBezTo>
                <a:lnTo>
                  <a:pt x="297442" y="7606"/>
                </a:lnTo>
                <a:cubicBezTo>
                  <a:pt x="297442" y="7606"/>
                  <a:pt x="296476" y="8112"/>
                  <a:pt x="296476" y="8618"/>
                </a:cubicBezTo>
                <a:lnTo>
                  <a:pt x="295510" y="9124"/>
                </a:lnTo>
                <a:cubicBezTo>
                  <a:pt x="295510" y="9631"/>
                  <a:pt x="295993" y="10137"/>
                  <a:pt x="296476" y="10137"/>
                </a:cubicBezTo>
                <a:cubicBezTo>
                  <a:pt x="296476" y="10643"/>
                  <a:pt x="296959" y="11660"/>
                  <a:pt x="296959" y="11660"/>
                </a:cubicBezTo>
                <a:cubicBezTo>
                  <a:pt x="297442" y="11660"/>
                  <a:pt x="297924" y="10643"/>
                  <a:pt x="298407" y="10643"/>
                </a:cubicBezTo>
                <a:cubicBezTo>
                  <a:pt x="298407" y="10643"/>
                  <a:pt x="298890" y="10137"/>
                  <a:pt x="299373" y="9631"/>
                </a:cubicBezTo>
                <a:lnTo>
                  <a:pt x="298407" y="8618"/>
                </a:lnTo>
                <a:lnTo>
                  <a:pt x="299373" y="7606"/>
                </a:lnTo>
                <a:cubicBezTo>
                  <a:pt x="299856" y="8112"/>
                  <a:pt x="300339" y="8618"/>
                  <a:pt x="300339" y="9124"/>
                </a:cubicBezTo>
                <a:cubicBezTo>
                  <a:pt x="300339" y="9124"/>
                  <a:pt x="301304" y="9631"/>
                  <a:pt x="301304" y="10137"/>
                </a:cubicBezTo>
                <a:cubicBezTo>
                  <a:pt x="301304" y="10137"/>
                  <a:pt x="299856" y="10643"/>
                  <a:pt x="299856" y="11153"/>
                </a:cubicBezTo>
                <a:cubicBezTo>
                  <a:pt x="300339" y="11153"/>
                  <a:pt x="300822" y="11660"/>
                  <a:pt x="300822" y="12166"/>
                </a:cubicBezTo>
                <a:cubicBezTo>
                  <a:pt x="301304" y="12166"/>
                  <a:pt x="301787" y="12672"/>
                  <a:pt x="301787" y="13178"/>
                </a:cubicBezTo>
                <a:cubicBezTo>
                  <a:pt x="301787" y="13178"/>
                  <a:pt x="300822" y="13684"/>
                  <a:pt x="300822" y="14191"/>
                </a:cubicBezTo>
                <a:cubicBezTo>
                  <a:pt x="300822" y="14191"/>
                  <a:pt x="301304" y="14701"/>
                  <a:pt x="301304" y="15207"/>
                </a:cubicBezTo>
                <a:cubicBezTo>
                  <a:pt x="301787" y="14701"/>
                  <a:pt x="302270" y="14701"/>
                  <a:pt x="302753" y="14191"/>
                </a:cubicBezTo>
                <a:lnTo>
                  <a:pt x="303719" y="13684"/>
                </a:lnTo>
                <a:cubicBezTo>
                  <a:pt x="303719" y="13178"/>
                  <a:pt x="302753" y="12672"/>
                  <a:pt x="302753" y="12166"/>
                </a:cubicBezTo>
                <a:lnTo>
                  <a:pt x="303719" y="11660"/>
                </a:lnTo>
                <a:cubicBezTo>
                  <a:pt x="303719" y="11153"/>
                  <a:pt x="303236" y="10643"/>
                  <a:pt x="303236" y="10137"/>
                </a:cubicBezTo>
                <a:cubicBezTo>
                  <a:pt x="303236" y="10137"/>
                  <a:pt x="302270" y="9631"/>
                  <a:pt x="302270" y="9124"/>
                </a:cubicBezTo>
                <a:cubicBezTo>
                  <a:pt x="302270" y="8618"/>
                  <a:pt x="303236" y="8618"/>
                  <a:pt x="303236" y="8112"/>
                </a:cubicBezTo>
                <a:lnTo>
                  <a:pt x="304202" y="7606"/>
                </a:lnTo>
                <a:cubicBezTo>
                  <a:pt x="304684" y="7095"/>
                  <a:pt x="303719" y="6589"/>
                  <a:pt x="303719" y="6589"/>
                </a:cubicBezTo>
                <a:cubicBezTo>
                  <a:pt x="303719" y="6083"/>
                  <a:pt x="304684" y="5577"/>
                  <a:pt x="304684" y="5577"/>
                </a:cubicBezTo>
                <a:cubicBezTo>
                  <a:pt x="304684" y="6083"/>
                  <a:pt x="305167" y="6083"/>
                  <a:pt x="305650" y="6589"/>
                </a:cubicBezTo>
                <a:lnTo>
                  <a:pt x="306133" y="7606"/>
                </a:lnTo>
                <a:cubicBezTo>
                  <a:pt x="306133" y="8112"/>
                  <a:pt x="305167" y="8618"/>
                  <a:pt x="305167" y="8618"/>
                </a:cubicBezTo>
                <a:cubicBezTo>
                  <a:pt x="305167" y="9124"/>
                  <a:pt x="305650" y="9631"/>
                  <a:pt x="306133" y="9631"/>
                </a:cubicBezTo>
                <a:cubicBezTo>
                  <a:pt x="306133" y="10137"/>
                  <a:pt x="307099" y="10643"/>
                  <a:pt x="307099" y="10643"/>
                </a:cubicBezTo>
                <a:cubicBezTo>
                  <a:pt x="306616" y="11153"/>
                  <a:pt x="306133" y="11153"/>
                  <a:pt x="305650" y="11660"/>
                </a:cubicBezTo>
                <a:cubicBezTo>
                  <a:pt x="306133" y="11660"/>
                  <a:pt x="306133" y="12672"/>
                  <a:pt x="306616" y="12672"/>
                </a:cubicBezTo>
                <a:cubicBezTo>
                  <a:pt x="307099" y="13178"/>
                  <a:pt x="307581" y="12166"/>
                  <a:pt x="307581" y="12166"/>
                </a:cubicBezTo>
                <a:cubicBezTo>
                  <a:pt x="308064" y="12166"/>
                  <a:pt x="308064" y="13178"/>
                  <a:pt x="308547" y="13178"/>
                </a:cubicBezTo>
                <a:lnTo>
                  <a:pt x="309513" y="12166"/>
                </a:lnTo>
                <a:cubicBezTo>
                  <a:pt x="309996" y="12166"/>
                  <a:pt x="310479" y="11660"/>
                  <a:pt x="310479" y="11153"/>
                </a:cubicBezTo>
                <a:cubicBezTo>
                  <a:pt x="310961" y="11153"/>
                  <a:pt x="311444" y="10643"/>
                  <a:pt x="311927" y="10643"/>
                </a:cubicBezTo>
                <a:lnTo>
                  <a:pt x="312410" y="11660"/>
                </a:lnTo>
                <a:cubicBezTo>
                  <a:pt x="312893" y="12166"/>
                  <a:pt x="313376" y="12672"/>
                  <a:pt x="313376" y="12672"/>
                </a:cubicBezTo>
                <a:cubicBezTo>
                  <a:pt x="313376" y="13178"/>
                  <a:pt x="312410" y="13684"/>
                  <a:pt x="312410" y="13684"/>
                </a:cubicBezTo>
                <a:cubicBezTo>
                  <a:pt x="312410" y="13684"/>
                  <a:pt x="312893" y="14701"/>
                  <a:pt x="313376" y="14701"/>
                </a:cubicBezTo>
                <a:cubicBezTo>
                  <a:pt x="313376" y="15207"/>
                  <a:pt x="313859" y="15713"/>
                  <a:pt x="313859" y="15713"/>
                </a:cubicBezTo>
                <a:cubicBezTo>
                  <a:pt x="314341" y="15713"/>
                  <a:pt x="314824" y="15207"/>
                  <a:pt x="314824" y="15207"/>
                </a:cubicBezTo>
                <a:cubicBezTo>
                  <a:pt x="315307" y="14701"/>
                  <a:pt x="315790" y="14701"/>
                  <a:pt x="316273" y="14191"/>
                </a:cubicBezTo>
                <a:cubicBezTo>
                  <a:pt x="316273" y="13684"/>
                  <a:pt x="315307" y="13178"/>
                  <a:pt x="315307" y="13178"/>
                </a:cubicBezTo>
                <a:cubicBezTo>
                  <a:pt x="315307" y="12672"/>
                  <a:pt x="316273" y="12166"/>
                  <a:pt x="316273" y="12166"/>
                </a:cubicBezTo>
                <a:cubicBezTo>
                  <a:pt x="316273" y="12166"/>
                  <a:pt x="317239" y="11660"/>
                  <a:pt x="317239" y="11153"/>
                </a:cubicBezTo>
                <a:cubicBezTo>
                  <a:pt x="317239" y="11153"/>
                  <a:pt x="316756" y="10643"/>
                  <a:pt x="316756" y="10137"/>
                </a:cubicBezTo>
                <a:cubicBezTo>
                  <a:pt x="316273" y="9631"/>
                  <a:pt x="316273" y="9631"/>
                  <a:pt x="315790" y="9124"/>
                </a:cubicBezTo>
                <a:cubicBezTo>
                  <a:pt x="316756" y="8618"/>
                  <a:pt x="317239" y="8112"/>
                  <a:pt x="318204" y="7095"/>
                </a:cubicBezTo>
                <a:cubicBezTo>
                  <a:pt x="318204" y="7606"/>
                  <a:pt x="318687" y="8112"/>
                  <a:pt x="318687" y="8618"/>
                </a:cubicBezTo>
                <a:cubicBezTo>
                  <a:pt x="319170" y="9124"/>
                  <a:pt x="319653" y="10137"/>
                  <a:pt x="320619" y="10643"/>
                </a:cubicBezTo>
                <a:cubicBezTo>
                  <a:pt x="320136" y="11153"/>
                  <a:pt x="319170" y="11153"/>
                  <a:pt x="319170" y="11660"/>
                </a:cubicBezTo>
                <a:cubicBezTo>
                  <a:pt x="319170" y="12166"/>
                  <a:pt x="320136" y="12166"/>
                  <a:pt x="320136" y="12672"/>
                </a:cubicBezTo>
                <a:cubicBezTo>
                  <a:pt x="320136" y="13178"/>
                  <a:pt x="321101" y="13684"/>
                  <a:pt x="321101" y="13684"/>
                </a:cubicBezTo>
                <a:cubicBezTo>
                  <a:pt x="321101" y="14191"/>
                  <a:pt x="319653" y="14701"/>
                  <a:pt x="320136" y="14701"/>
                </a:cubicBezTo>
                <a:cubicBezTo>
                  <a:pt x="320136" y="15207"/>
                  <a:pt x="320619" y="15713"/>
                  <a:pt x="320619" y="15713"/>
                </a:cubicBezTo>
                <a:cubicBezTo>
                  <a:pt x="321101" y="16220"/>
                  <a:pt x="321584" y="16726"/>
                  <a:pt x="321584" y="17236"/>
                </a:cubicBezTo>
                <a:lnTo>
                  <a:pt x="320619" y="17742"/>
                </a:lnTo>
                <a:cubicBezTo>
                  <a:pt x="320619" y="18249"/>
                  <a:pt x="321101" y="18755"/>
                  <a:pt x="321101" y="18755"/>
                </a:cubicBezTo>
                <a:cubicBezTo>
                  <a:pt x="321584" y="18755"/>
                  <a:pt x="322550" y="18249"/>
                  <a:pt x="322550" y="18249"/>
                </a:cubicBezTo>
                <a:cubicBezTo>
                  <a:pt x="322550" y="17742"/>
                  <a:pt x="323516" y="17742"/>
                  <a:pt x="323516" y="17236"/>
                </a:cubicBezTo>
                <a:lnTo>
                  <a:pt x="322550" y="16220"/>
                </a:lnTo>
                <a:cubicBezTo>
                  <a:pt x="322550" y="15713"/>
                  <a:pt x="323516" y="15713"/>
                  <a:pt x="323516" y="15207"/>
                </a:cubicBezTo>
                <a:lnTo>
                  <a:pt x="323033" y="14191"/>
                </a:lnTo>
                <a:cubicBezTo>
                  <a:pt x="322550" y="13684"/>
                  <a:pt x="322067" y="13178"/>
                  <a:pt x="322067" y="13178"/>
                </a:cubicBezTo>
                <a:cubicBezTo>
                  <a:pt x="322067" y="12672"/>
                  <a:pt x="321101" y="12166"/>
                  <a:pt x="321101" y="11660"/>
                </a:cubicBezTo>
                <a:lnTo>
                  <a:pt x="322550" y="11153"/>
                </a:lnTo>
                <a:cubicBezTo>
                  <a:pt x="322550" y="11153"/>
                  <a:pt x="323033" y="11660"/>
                  <a:pt x="323033" y="12166"/>
                </a:cubicBezTo>
                <a:cubicBezTo>
                  <a:pt x="323516" y="12166"/>
                  <a:pt x="323999" y="11153"/>
                  <a:pt x="323999" y="11153"/>
                </a:cubicBezTo>
                <a:cubicBezTo>
                  <a:pt x="324481" y="11153"/>
                  <a:pt x="324964" y="12672"/>
                  <a:pt x="324964" y="12166"/>
                </a:cubicBezTo>
                <a:cubicBezTo>
                  <a:pt x="325447" y="12166"/>
                  <a:pt x="325930" y="11660"/>
                  <a:pt x="325930" y="11660"/>
                </a:cubicBezTo>
                <a:cubicBezTo>
                  <a:pt x="326413" y="11660"/>
                  <a:pt x="326896" y="10643"/>
                  <a:pt x="327378" y="10643"/>
                </a:cubicBezTo>
                <a:lnTo>
                  <a:pt x="327861" y="11660"/>
                </a:lnTo>
                <a:cubicBezTo>
                  <a:pt x="328344" y="12166"/>
                  <a:pt x="328344" y="12672"/>
                  <a:pt x="328827" y="13178"/>
                </a:cubicBezTo>
                <a:cubicBezTo>
                  <a:pt x="328827" y="13178"/>
                  <a:pt x="329310" y="14191"/>
                  <a:pt x="329793" y="14191"/>
                </a:cubicBezTo>
                <a:lnTo>
                  <a:pt x="330758" y="13178"/>
                </a:lnTo>
                <a:cubicBezTo>
                  <a:pt x="331241" y="13178"/>
                  <a:pt x="331241" y="12672"/>
                  <a:pt x="331724" y="12166"/>
                </a:cubicBezTo>
                <a:cubicBezTo>
                  <a:pt x="332207" y="12166"/>
                  <a:pt x="332690" y="11660"/>
                  <a:pt x="332690" y="11660"/>
                </a:cubicBezTo>
                <a:cubicBezTo>
                  <a:pt x="333173" y="11660"/>
                  <a:pt x="333656" y="12672"/>
                  <a:pt x="333656" y="12672"/>
                </a:cubicBezTo>
                <a:cubicBezTo>
                  <a:pt x="333656" y="12672"/>
                  <a:pt x="332690" y="13178"/>
                  <a:pt x="332690" y="13684"/>
                </a:cubicBezTo>
                <a:cubicBezTo>
                  <a:pt x="332690" y="13684"/>
                  <a:pt x="333173" y="14701"/>
                  <a:pt x="333656" y="14701"/>
                </a:cubicBezTo>
                <a:cubicBezTo>
                  <a:pt x="333656" y="15207"/>
                  <a:pt x="334138" y="15207"/>
                  <a:pt x="334138" y="15713"/>
                </a:cubicBezTo>
                <a:cubicBezTo>
                  <a:pt x="334621" y="15207"/>
                  <a:pt x="335104" y="15207"/>
                  <a:pt x="335587" y="14701"/>
                </a:cubicBezTo>
                <a:cubicBezTo>
                  <a:pt x="335587" y="14701"/>
                  <a:pt x="336070" y="14191"/>
                  <a:pt x="336553" y="14191"/>
                </a:cubicBezTo>
                <a:cubicBezTo>
                  <a:pt x="336553" y="13684"/>
                  <a:pt x="337519" y="13684"/>
                  <a:pt x="337519" y="13178"/>
                </a:cubicBezTo>
                <a:cubicBezTo>
                  <a:pt x="337519" y="13178"/>
                  <a:pt x="338484" y="12672"/>
                  <a:pt x="338484" y="12166"/>
                </a:cubicBezTo>
                <a:cubicBezTo>
                  <a:pt x="338484" y="12166"/>
                  <a:pt x="338001" y="11660"/>
                  <a:pt x="338001" y="11153"/>
                </a:cubicBezTo>
                <a:cubicBezTo>
                  <a:pt x="338001" y="11153"/>
                  <a:pt x="338967" y="10643"/>
                  <a:pt x="338967" y="10137"/>
                </a:cubicBezTo>
                <a:lnTo>
                  <a:pt x="339933" y="9631"/>
                </a:lnTo>
                <a:cubicBezTo>
                  <a:pt x="340416" y="9631"/>
                  <a:pt x="340416" y="10137"/>
                  <a:pt x="340899" y="10643"/>
                </a:cubicBezTo>
                <a:cubicBezTo>
                  <a:pt x="341381" y="11153"/>
                  <a:pt x="341864" y="12166"/>
                  <a:pt x="342347" y="12672"/>
                </a:cubicBezTo>
                <a:cubicBezTo>
                  <a:pt x="342830" y="12672"/>
                  <a:pt x="343313" y="12166"/>
                  <a:pt x="343313" y="12166"/>
                </a:cubicBezTo>
                <a:cubicBezTo>
                  <a:pt x="343796" y="11660"/>
                  <a:pt x="344761" y="11153"/>
                  <a:pt x="344761" y="11153"/>
                </a:cubicBezTo>
                <a:cubicBezTo>
                  <a:pt x="344761" y="10643"/>
                  <a:pt x="343796" y="10137"/>
                  <a:pt x="343796" y="10137"/>
                </a:cubicBezTo>
                <a:cubicBezTo>
                  <a:pt x="344279" y="9631"/>
                  <a:pt x="345244" y="8618"/>
                  <a:pt x="345727" y="8112"/>
                </a:cubicBezTo>
                <a:cubicBezTo>
                  <a:pt x="346210" y="9124"/>
                  <a:pt x="347176" y="9631"/>
                  <a:pt x="347659" y="10643"/>
                </a:cubicBezTo>
                <a:cubicBezTo>
                  <a:pt x="347176" y="10643"/>
                  <a:pt x="346693" y="11153"/>
                  <a:pt x="346693" y="11153"/>
                </a:cubicBezTo>
                <a:cubicBezTo>
                  <a:pt x="345727" y="12166"/>
                  <a:pt x="345244" y="12672"/>
                  <a:pt x="344279" y="13178"/>
                </a:cubicBezTo>
                <a:cubicBezTo>
                  <a:pt x="344279" y="13684"/>
                  <a:pt x="345244" y="13684"/>
                  <a:pt x="345244" y="14191"/>
                </a:cubicBezTo>
                <a:cubicBezTo>
                  <a:pt x="345244" y="14701"/>
                  <a:pt x="344279" y="14701"/>
                  <a:pt x="344279" y="15207"/>
                </a:cubicBezTo>
                <a:lnTo>
                  <a:pt x="344761" y="16220"/>
                </a:lnTo>
                <a:cubicBezTo>
                  <a:pt x="345244" y="16220"/>
                  <a:pt x="345727" y="15207"/>
                  <a:pt x="345727" y="15207"/>
                </a:cubicBezTo>
                <a:cubicBezTo>
                  <a:pt x="346210" y="15207"/>
                  <a:pt x="346693" y="16220"/>
                  <a:pt x="346693" y="16726"/>
                </a:cubicBezTo>
                <a:cubicBezTo>
                  <a:pt x="347176" y="16726"/>
                  <a:pt x="347659" y="15713"/>
                  <a:pt x="347659" y="15713"/>
                </a:cubicBezTo>
                <a:cubicBezTo>
                  <a:pt x="348142" y="15713"/>
                  <a:pt x="348624" y="16726"/>
                  <a:pt x="348624" y="16726"/>
                </a:cubicBezTo>
                <a:cubicBezTo>
                  <a:pt x="349107" y="16726"/>
                  <a:pt x="349590" y="15713"/>
                  <a:pt x="349590" y="15713"/>
                </a:cubicBezTo>
                <a:cubicBezTo>
                  <a:pt x="350073" y="15713"/>
                  <a:pt x="350556" y="15207"/>
                  <a:pt x="351039" y="15207"/>
                </a:cubicBezTo>
                <a:lnTo>
                  <a:pt x="351522" y="16220"/>
                </a:lnTo>
                <a:cubicBezTo>
                  <a:pt x="352004" y="16220"/>
                  <a:pt x="352487" y="15207"/>
                  <a:pt x="352970" y="15207"/>
                </a:cubicBezTo>
                <a:lnTo>
                  <a:pt x="352004" y="14191"/>
                </a:lnTo>
                <a:lnTo>
                  <a:pt x="352970" y="13178"/>
                </a:lnTo>
                <a:lnTo>
                  <a:pt x="353936" y="14191"/>
                </a:lnTo>
                <a:cubicBezTo>
                  <a:pt x="353936" y="14701"/>
                  <a:pt x="354419" y="15207"/>
                  <a:pt x="354419" y="15713"/>
                </a:cubicBezTo>
                <a:cubicBezTo>
                  <a:pt x="354902" y="15207"/>
                  <a:pt x="355867" y="14701"/>
                  <a:pt x="355867" y="14701"/>
                </a:cubicBezTo>
                <a:cubicBezTo>
                  <a:pt x="355867" y="14191"/>
                  <a:pt x="354902" y="13684"/>
                  <a:pt x="354902" y="13684"/>
                </a:cubicBezTo>
                <a:cubicBezTo>
                  <a:pt x="354419" y="13178"/>
                  <a:pt x="354419" y="12672"/>
                  <a:pt x="353936" y="12672"/>
                </a:cubicBezTo>
                <a:cubicBezTo>
                  <a:pt x="353936" y="12166"/>
                  <a:pt x="353453" y="11660"/>
                  <a:pt x="353453" y="11153"/>
                </a:cubicBezTo>
                <a:cubicBezTo>
                  <a:pt x="352970" y="11153"/>
                  <a:pt x="352487" y="10137"/>
                  <a:pt x="352487" y="10137"/>
                </a:cubicBezTo>
                <a:cubicBezTo>
                  <a:pt x="352004" y="10137"/>
                  <a:pt x="351522" y="11153"/>
                  <a:pt x="351522" y="11153"/>
                </a:cubicBezTo>
                <a:cubicBezTo>
                  <a:pt x="351039" y="11153"/>
                  <a:pt x="351039" y="10137"/>
                  <a:pt x="350556" y="10137"/>
                </a:cubicBezTo>
                <a:cubicBezTo>
                  <a:pt x="352004" y="8618"/>
                  <a:pt x="353453" y="7606"/>
                  <a:pt x="354902" y="6589"/>
                </a:cubicBezTo>
                <a:cubicBezTo>
                  <a:pt x="354902" y="6589"/>
                  <a:pt x="355385" y="7095"/>
                  <a:pt x="355867" y="7606"/>
                </a:cubicBezTo>
                <a:lnTo>
                  <a:pt x="356350" y="8618"/>
                </a:lnTo>
                <a:cubicBezTo>
                  <a:pt x="356350" y="9124"/>
                  <a:pt x="355385" y="9631"/>
                  <a:pt x="355385" y="9631"/>
                </a:cubicBezTo>
                <a:cubicBezTo>
                  <a:pt x="355385" y="10137"/>
                  <a:pt x="355867" y="10137"/>
                  <a:pt x="356350" y="10643"/>
                </a:cubicBezTo>
                <a:cubicBezTo>
                  <a:pt x="356833" y="11660"/>
                  <a:pt x="357316" y="12166"/>
                  <a:pt x="357799" y="13178"/>
                </a:cubicBezTo>
                <a:cubicBezTo>
                  <a:pt x="358282" y="12672"/>
                  <a:pt x="358765" y="12672"/>
                  <a:pt x="358765" y="12166"/>
                </a:cubicBezTo>
                <a:cubicBezTo>
                  <a:pt x="359248" y="11660"/>
                  <a:pt x="358282" y="11153"/>
                  <a:pt x="358282" y="11153"/>
                </a:cubicBezTo>
                <a:cubicBezTo>
                  <a:pt x="358282" y="10643"/>
                  <a:pt x="359248" y="10643"/>
                  <a:pt x="359248" y="10137"/>
                </a:cubicBezTo>
                <a:cubicBezTo>
                  <a:pt x="359248" y="9631"/>
                  <a:pt x="358282" y="9124"/>
                  <a:pt x="358282" y="9124"/>
                </a:cubicBezTo>
                <a:cubicBezTo>
                  <a:pt x="358282" y="8618"/>
                  <a:pt x="359248" y="8112"/>
                  <a:pt x="359248" y="8112"/>
                </a:cubicBezTo>
                <a:cubicBezTo>
                  <a:pt x="359730" y="8112"/>
                  <a:pt x="360213" y="7095"/>
                  <a:pt x="360696" y="7095"/>
                </a:cubicBezTo>
                <a:cubicBezTo>
                  <a:pt x="360696" y="7095"/>
                  <a:pt x="361179" y="8112"/>
                  <a:pt x="361179" y="8618"/>
                </a:cubicBezTo>
                <a:cubicBezTo>
                  <a:pt x="361179" y="8112"/>
                  <a:pt x="360696" y="9124"/>
                  <a:pt x="360213" y="9124"/>
                </a:cubicBezTo>
                <a:cubicBezTo>
                  <a:pt x="360696" y="9124"/>
                  <a:pt x="360696" y="10137"/>
                  <a:pt x="361179" y="10137"/>
                </a:cubicBezTo>
                <a:cubicBezTo>
                  <a:pt x="361179" y="10643"/>
                  <a:pt x="362145" y="9631"/>
                  <a:pt x="362145" y="9631"/>
                </a:cubicBezTo>
                <a:lnTo>
                  <a:pt x="363110" y="10643"/>
                </a:lnTo>
                <a:cubicBezTo>
                  <a:pt x="363110" y="11153"/>
                  <a:pt x="362145" y="11153"/>
                  <a:pt x="362145" y="11660"/>
                </a:cubicBezTo>
                <a:cubicBezTo>
                  <a:pt x="361662" y="11660"/>
                  <a:pt x="362628" y="12166"/>
                  <a:pt x="362628" y="12672"/>
                </a:cubicBezTo>
                <a:cubicBezTo>
                  <a:pt x="363110" y="12166"/>
                  <a:pt x="363593" y="12166"/>
                  <a:pt x="363593" y="11660"/>
                </a:cubicBezTo>
                <a:cubicBezTo>
                  <a:pt x="364076" y="11660"/>
                  <a:pt x="365042" y="11153"/>
                  <a:pt x="365042" y="11153"/>
                </a:cubicBezTo>
                <a:cubicBezTo>
                  <a:pt x="365042" y="10643"/>
                  <a:pt x="364076" y="10137"/>
                  <a:pt x="364076" y="9631"/>
                </a:cubicBezTo>
                <a:lnTo>
                  <a:pt x="365042" y="9124"/>
                </a:lnTo>
                <a:cubicBezTo>
                  <a:pt x="365042" y="9124"/>
                  <a:pt x="366008" y="9631"/>
                  <a:pt x="366008" y="10137"/>
                </a:cubicBezTo>
                <a:cubicBezTo>
                  <a:pt x="366008" y="10137"/>
                  <a:pt x="366490" y="11153"/>
                  <a:pt x="366973" y="11153"/>
                </a:cubicBezTo>
                <a:lnTo>
                  <a:pt x="367939" y="10137"/>
                </a:lnTo>
                <a:cubicBezTo>
                  <a:pt x="368422" y="10643"/>
                  <a:pt x="368422" y="11153"/>
                  <a:pt x="368905" y="11660"/>
                </a:cubicBezTo>
                <a:cubicBezTo>
                  <a:pt x="368905" y="11660"/>
                  <a:pt x="369388" y="12166"/>
                  <a:pt x="369388" y="12672"/>
                </a:cubicBezTo>
                <a:cubicBezTo>
                  <a:pt x="369388" y="12672"/>
                  <a:pt x="368422" y="13178"/>
                  <a:pt x="368422" y="13684"/>
                </a:cubicBezTo>
                <a:lnTo>
                  <a:pt x="369388" y="14701"/>
                </a:lnTo>
                <a:lnTo>
                  <a:pt x="370353" y="13684"/>
                </a:lnTo>
                <a:lnTo>
                  <a:pt x="371319" y="12672"/>
                </a:lnTo>
                <a:cubicBezTo>
                  <a:pt x="371802" y="12672"/>
                  <a:pt x="372285" y="13684"/>
                  <a:pt x="372285" y="14191"/>
                </a:cubicBezTo>
                <a:cubicBezTo>
                  <a:pt x="372285" y="14191"/>
                  <a:pt x="372768" y="15207"/>
                  <a:pt x="373251" y="15207"/>
                </a:cubicBezTo>
                <a:lnTo>
                  <a:pt x="374216" y="14191"/>
                </a:lnTo>
                <a:cubicBezTo>
                  <a:pt x="374699" y="14701"/>
                  <a:pt x="374699" y="15207"/>
                  <a:pt x="375182" y="15207"/>
                </a:cubicBezTo>
                <a:cubicBezTo>
                  <a:pt x="375665" y="16220"/>
                  <a:pt x="376148" y="16726"/>
                  <a:pt x="376631" y="17742"/>
                </a:cubicBezTo>
                <a:cubicBezTo>
                  <a:pt x="376631" y="17236"/>
                  <a:pt x="377596" y="17236"/>
                  <a:pt x="377596" y="16726"/>
                </a:cubicBezTo>
                <a:cubicBezTo>
                  <a:pt x="377596" y="16726"/>
                  <a:pt x="376631" y="15713"/>
                  <a:pt x="377114" y="15713"/>
                </a:cubicBezTo>
                <a:lnTo>
                  <a:pt x="378079" y="14701"/>
                </a:lnTo>
                <a:lnTo>
                  <a:pt x="377114" y="13684"/>
                </a:lnTo>
                <a:cubicBezTo>
                  <a:pt x="376631" y="13684"/>
                  <a:pt x="376148" y="14701"/>
                  <a:pt x="376148" y="14701"/>
                </a:cubicBezTo>
                <a:cubicBezTo>
                  <a:pt x="375665" y="13684"/>
                  <a:pt x="375182" y="13178"/>
                  <a:pt x="374216" y="12166"/>
                </a:cubicBezTo>
                <a:cubicBezTo>
                  <a:pt x="375182" y="11660"/>
                  <a:pt x="375665" y="11153"/>
                  <a:pt x="376631" y="10643"/>
                </a:cubicBezTo>
                <a:cubicBezTo>
                  <a:pt x="377114" y="11153"/>
                  <a:pt x="377596" y="12166"/>
                  <a:pt x="378079" y="12672"/>
                </a:cubicBezTo>
                <a:cubicBezTo>
                  <a:pt x="378562" y="12672"/>
                  <a:pt x="379045" y="11660"/>
                  <a:pt x="379528" y="12166"/>
                </a:cubicBezTo>
                <a:cubicBezTo>
                  <a:pt x="379528" y="12166"/>
                  <a:pt x="380011" y="12672"/>
                  <a:pt x="380011" y="13178"/>
                </a:cubicBezTo>
                <a:lnTo>
                  <a:pt x="379045" y="13684"/>
                </a:lnTo>
                <a:cubicBezTo>
                  <a:pt x="379045" y="14191"/>
                  <a:pt x="379528" y="14701"/>
                  <a:pt x="380011" y="15207"/>
                </a:cubicBezTo>
                <a:cubicBezTo>
                  <a:pt x="380011" y="15207"/>
                  <a:pt x="380493" y="15713"/>
                  <a:pt x="380493" y="16220"/>
                </a:cubicBezTo>
                <a:cubicBezTo>
                  <a:pt x="380493" y="15713"/>
                  <a:pt x="381942" y="15713"/>
                  <a:pt x="381942" y="15207"/>
                </a:cubicBezTo>
                <a:cubicBezTo>
                  <a:pt x="381942" y="15207"/>
                  <a:pt x="380976" y="14701"/>
                  <a:pt x="380976" y="14191"/>
                </a:cubicBezTo>
                <a:cubicBezTo>
                  <a:pt x="380976" y="14191"/>
                  <a:pt x="381942" y="13684"/>
                  <a:pt x="381942" y="13178"/>
                </a:cubicBezTo>
                <a:cubicBezTo>
                  <a:pt x="382425" y="13684"/>
                  <a:pt x="382425" y="14191"/>
                  <a:pt x="382908" y="14701"/>
                </a:cubicBezTo>
                <a:lnTo>
                  <a:pt x="383873" y="13684"/>
                </a:lnTo>
                <a:cubicBezTo>
                  <a:pt x="384356" y="13178"/>
                  <a:pt x="384839" y="13178"/>
                  <a:pt x="384839" y="12672"/>
                </a:cubicBezTo>
                <a:cubicBezTo>
                  <a:pt x="385322" y="13178"/>
                  <a:pt x="385322" y="13684"/>
                  <a:pt x="385805" y="13684"/>
                </a:cubicBezTo>
                <a:cubicBezTo>
                  <a:pt x="386288" y="14191"/>
                  <a:pt x="386288" y="14701"/>
                  <a:pt x="386770" y="15207"/>
                </a:cubicBezTo>
                <a:lnTo>
                  <a:pt x="387253" y="16220"/>
                </a:lnTo>
                <a:cubicBezTo>
                  <a:pt x="387736" y="16220"/>
                  <a:pt x="388219" y="15207"/>
                  <a:pt x="388702" y="15207"/>
                </a:cubicBezTo>
                <a:lnTo>
                  <a:pt x="389185" y="16220"/>
                </a:lnTo>
                <a:cubicBezTo>
                  <a:pt x="389668" y="16220"/>
                  <a:pt x="390150" y="15713"/>
                  <a:pt x="390633" y="15713"/>
                </a:cubicBezTo>
                <a:cubicBezTo>
                  <a:pt x="390150" y="15207"/>
                  <a:pt x="389668" y="14701"/>
                  <a:pt x="389668" y="14191"/>
                </a:cubicBezTo>
                <a:cubicBezTo>
                  <a:pt x="389185" y="14191"/>
                  <a:pt x="389185" y="13684"/>
                  <a:pt x="388702" y="13178"/>
                </a:cubicBezTo>
                <a:lnTo>
                  <a:pt x="387736" y="12166"/>
                </a:lnTo>
                <a:cubicBezTo>
                  <a:pt x="388219" y="12166"/>
                  <a:pt x="388702" y="11153"/>
                  <a:pt x="389185" y="11153"/>
                </a:cubicBezTo>
                <a:cubicBezTo>
                  <a:pt x="389185" y="11153"/>
                  <a:pt x="390150" y="10137"/>
                  <a:pt x="390150" y="10643"/>
                </a:cubicBezTo>
                <a:cubicBezTo>
                  <a:pt x="390633" y="10643"/>
                  <a:pt x="390633" y="11660"/>
                  <a:pt x="391116" y="11660"/>
                </a:cubicBezTo>
                <a:cubicBezTo>
                  <a:pt x="391116" y="11660"/>
                  <a:pt x="391599" y="10643"/>
                  <a:pt x="392082" y="10643"/>
                </a:cubicBezTo>
                <a:cubicBezTo>
                  <a:pt x="392082" y="10643"/>
                  <a:pt x="392565" y="11660"/>
                  <a:pt x="393048" y="11660"/>
                </a:cubicBezTo>
                <a:cubicBezTo>
                  <a:pt x="393048" y="12166"/>
                  <a:pt x="393530" y="12672"/>
                  <a:pt x="393530" y="13178"/>
                </a:cubicBezTo>
                <a:cubicBezTo>
                  <a:pt x="394013" y="13178"/>
                  <a:pt x="394013" y="13684"/>
                  <a:pt x="394496" y="14191"/>
                </a:cubicBezTo>
                <a:cubicBezTo>
                  <a:pt x="394496" y="14191"/>
                  <a:pt x="394979" y="15207"/>
                  <a:pt x="395462" y="15207"/>
                </a:cubicBezTo>
                <a:lnTo>
                  <a:pt x="396428" y="14191"/>
                </a:lnTo>
                <a:cubicBezTo>
                  <a:pt x="396428" y="14191"/>
                  <a:pt x="396910" y="15207"/>
                  <a:pt x="397393" y="15713"/>
                </a:cubicBezTo>
                <a:lnTo>
                  <a:pt x="397876" y="16726"/>
                </a:lnTo>
                <a:cubicBezTo>
                  <a:pt x="398359" y="16726"/>
                  <a:pt x="398842" y="15713"/>
                  <a:pt x="399325" y="15713"/>
                </a:cubicBezTo>
                <a:lnTo>
                  <a:pt x="399808" y="16726"/>
                </a:lnTo>
                <a:cubicBezTo>
                  <a:pt x="400290" y="16726"/>
                  <a:pt x="400773" y="16220"/>
                  <a:pt x="401256" y="16220"/>
                </a:cubicBezTo>
                <a:cubicBezTo>
                  <a:pt x="401256" y="15713"/>
                  <a:pt x="401739" y="15207"/>
                  <a:pt x="402222" y="15207"/>
                </a:cubicBezTo>
                <a:lnTo>
                  <a:pt x="402705" y="16220"/>
                </a:lnTo>
                <a:lnTo>
                  <a:pt x="401739" y="17236"/>
                </a:lnTo>
                <a:cubicBezTo>
                  <a:pt x="401739" y="17236"/>
                  <a:pt x="402705" y="17742"/>
                  <a:pt x="402705" y="18249"/>
                </a:cubicBezTo>
                <a:cubicBezTo>
                  <a:pt x="402705" y="18755"/>
                  <a:pt x="401739" y="18755"/>
                  <a:pt x="401739" y="19261"/>
                </a:cubicBezTo>
                <a:cubicBezTo>
                  <a:pt x="401739" y="19261"/>
                  <a:pt x="402222" y="19767"/>
                  <a:pt x="402222" y="20278"/>
                </a:cubicBezTo>
                <a:cubicBezTo>
                  <a:pt x="402705" y="19767"/>
                  <a:pt x="403187" y="19767"/>
                  <a:pt x="403670" y="19261"/>
                </a:cubicBezTo>
                <a:cubicBezTo>
                  <a:pt x="404153" y="18755"/>
                  <a:pt x="405119" y="18249"/>
                  <a:pt x="405602" y="17742"/>
                </a:cubicBezTo>
                <a:cubicBezTo>
                  <a:pt x="405602" y="17236"/>
                  <a:pt x="405119" y="16726"/>
                  <a:pt x="404636" y="16726"/>
                </a:cubicBezTo>
                <a:cubicBezTo>
                  <a:pt x="404636" y="16220"/>
                  <a:pt x="404153" y="15713"/>
                  <a:pt x="404153" y="15207"/>
                </a:cubicBezTo>
                <a:cubicBezTo>
                  <a:pt x="403670" y="15207"/>
                  <a:pt x="403187" y="14701"/>
                  <a:pt x="403187" y="14191"/>
                </a:cubicBezTo>
                <a:cubicBezTo>
                  <a:pt x="403187" y="14191"/>
                  <a:pt x="404153" y="13684"/>
                  <a:pt x="404153" y="13178"/>
                </a:cubicBezTo>
                <a:lnTo>
                  <a:pt x="403670" y="12166"/>
                </a:lnTo>
                <a:cubicBezTo>
                  <a:pt x="403187" y="12166"/>
                  <a:pt x="402705" y="11660"/>
                  <a:pt x="402705" y="11153"/>
                </a:cubicBezTo>
                <a:lnTo>
                  <a:pt x="401739" y="12166"/>
                </a:lnTo>
                <a:cubicBezTo>
                  <a:pt x="401256" y="12166"/>
                  <a:pt x="400773" y="12672"/>
                  <a:pt x="400290" y="12672"/>
                </a:cubicBezTo>
                <a:cubicBezTo>
                  <a:pt x="400290" y="12672"/>
                  <a:pt x="399808" y="12166"/>
                  <a:pt x="399808" y="11660"/>
                </a:cubicBezTo>
                <a:cubicBezTo>
                  <a:pt x="399325" y="11153"/>
                  <a:pt x="398842" y="11153"/>
                  <a:pt x="398842" y="10643"/>
                </a:cubicBezTo>
                <a:cubicBezTo>
                  <a:pt x="398359" y="10137"/>
                  <a:pt x="398359" y="9631"/>
                  <a:pt x="397876" y="9631"/>
                </a:cubicBezTo>
                <a:cubicBezTo>
                  <a:pt x="397876" y="9168"/>
                  <a:pt x="397487" y="8705"/>
                  <a:pt x="397419" y="8238"/>
                </a:cubicBezTo>
                <a:cubicBezTo>
                  <a:pt x="397524" y="8363"/>
                  <a:pt x="397941" y="7606"/>
                  <a:pt x="398359" y="7606"/>
                </a:cubicBezTo>
                <a:lnTo>
                  <a:pt x="398842" y="8618"/>
                </a:lnTo>
                <a:cubicBezTo>
                  <a:pt x="399325" y="8618"/>
                  <a:pt x="399808" y="7606"/>
                  <a:pt x="400290" y="7606"/>
                </a:cubicBezTo>
                <a:cubicBezTo>
                  <a:pt x="400290" y="7606"/>
                  <a:pt x="400773" y="8618"/>
                  <a:pt x="400773" y="9124"/>
                </a:cubicBezTo>
                <a:cubicBezTo>
                  <a:pt x="401256" y="9124"/>
                  <a:pt x="401739" y="10137"/>
                  <a:pt x="401739" y="10137"/>
                </a:cubicBezTo>
                <a:cubicBezTo>
                  <a:pt x="402222" y="10137"/>
                  <a:pt x="402705" y="9124"/>
                  <a:pt x="402705" y="9124"/>
                </a:cubicBezTo>
                <a:cubicBezTo>
                  <a:pt x="403187" y="9124"/>
                  <a:pt x="403187" y="10137"/>
                  <a:pt x="403670" y="10137"/>
                </a:cubicBezTo>
                <a:cubicBezTo>
                  <a:pt x="404153" y="10137"/>
                  <a:pt x="404636" y="9124"/>
                  <a:pt x="404636" y="9631"/>
                </a:cubicBezTo>
                <a:cubicBezTo>
                  <a:pt x="405119" y="9631"/>
                  <a:pt x="405602" y="10137"/>
                  <a:pt x="405602" y="10643"/>
                </a:cubicBezTo>
                <a:cubicBezTo>
                  <a:pt x="405602" y="10643"/>
                  <a:pt x="406085" y="11660"/>
                  <a:pt x="406567" y="11660"/>
                </a:cubicBezTo>
                <a:cubicBezTo>
                  <a:pt x="406567" y="11660"/>
                  <a:pt x="407050" y="10643"/>
                  <a:pt x="407533" y="10643"/>
                </a:cubicBezTo>
                <a:lnTo>
                  <a:pt x="408499" y="10137"/>
                </a:lnTo>
                <a:cubicBezTo>
                  <a:pt x="408982" y="9631"/>
                  <a:pt x="409465" y="9631"/>
                  <a:pt x="409465" y="9124"/>
                </a:cubicBezTo>
                <a:cubicBezTo>
                  <a:pt x="409947" y="9124"/>
                  <a:pt x="410430" y="8112"/>
                  <a:pt x="410913" y="8112"/>
                </a:cubicBezTo>
                <a:lnTo>
                  <a:pt x="411396" y="9124"/>
                </a:lnTo>
                <a:cubicBezTo>
                  <a:pt x="411879" y="9631"/>
                  <a:pt x="411879" y="10137"/>
                  <a:pt x="412362" y="10643"/>
                </a:cubicBezTo>
                <a:cubicBezTo>
                  <a:pt x="412845" y="10643"/>
                  <a:pt x="412845" y="11153"/>
                  <a:pt x="413327" y="11660"/>
                </a:cubicBezTo>
                <a:cubicBezTo>
                  <a:pt x="413327" y="12166"/>
                  <a:pt x="413810" y="12166"/>
                  <a:pt x="413810" y="12672"/>
                </a:cubicBezTo>
                <a:cubicBezTo>
                  <a:pt x="414293" y="13178"/>
                  <a:pt x="414776" y="13684"/>
                  <a:pt x="414776" y="13684"/>
                </a:cubicBezTo>
                <a:lnTo>
                  <a:pt x="415742" y="13178"/>
                </a:lnTo>
                <a:cubicBezTo>
                  <a:pt x="416225" y="12672"/>
                  <a:pt x="416707" y="12672"/>
                  <a:pt x="417190" y="12166"/>
                </a:cubicBezTo>
                <a:cubicBezTo>
                  <a:pt x="417190" y="12166"/>
                  <a:pt x="417673" y="11153"/>
                  <a:pt x="418156" y="11153"/>
                </a:cubicBezTo>
                <a:cubicBezTo>
                  <a:pt x="418156" y="11153"/>
                  <a:pt x="418639" y="12166"/>
                  <a:pt x="419122" y="12672"/>
                </a:cubicBezTo>
                <a:cubicBezTo>
                  <a:pt x="419122" y="12672"/>
                  <a:pt x="419605" y="13178"/>
                  <a:pt x="419605" y="13684"/>
                </a:cubicBezTo>
                <a:cubicBezTo>
                  <a:pt x="420087" y="13684"/>
                  <a:pt x="420570" y="12672"/>
                  <a:pt x="420570" y="12672"/>
                </a:cubicBezTo>
                <a:cubicBezTo>
                  <a:pt x="421053" y="12672"/>
                  <a:pt x="421536" y="13684"/>
                  <a:pt x="421536" y="13684"/>
                </a:cubicBezTo>
                <a:cubicBezTo>
                  <a:pt x="422019" y="13684"/>
                  <a:pt x="422502" y="13178"/>
                  <a:pt x="422502" y="13178"/>
                </a:cubicBezTo>
                <a:cubicBezTo>
                  <a:pt x="422985" y="12672"/>
                  <a:pt x="422019" y="12166"/>
                  <a:pt x="422019" y="11660"/>
                </a:cubicBezTo>
                <a:lnTo>
                  <a:pt x="422985" y="11153"/>
                </a:lnTo>
                <a:cubicBezTo>
                  <a:pt x="422985" y="10643"/>
                  <a:pt x="422019" y="10137"/>
                  <a:pt x="422019" y="9631"/>
                </a:cubicBezTo>
                <a:lnTo>
                  <a:pt x="422985" y="9124"/>
                </a:lnTo>
                <a:lnTo>
                  <a:pt x="423950" y="10137"/>
                </a:lnTo>
                <a:lnTo>
                  <a:pt x="424916" y="9124"/>
                </a:lnTo>
                <a:cubicBezTo>
                  <a:pt x="425399" y="9124"/>
                  <a:pt x="425882" y="10137"/>
                  <a:pt x="425882" y="10137"/>
                </a:cubicBezTo>
                <a:cubicBezTo>
                  <a:pt x="426365" y="10643"/>
                  <a:pt x="426365" y="11153"/>
                  <a:pt x="426848" y="11660"/>
                </a:cubicBezTo>
                <a:lnTo>
                  <a:pt x="427330" y="12672"/>
                </a:lnTo>
                <a:cubicBezTo>
                  <a:pt x="427813" y="12672"/>
                  <a:pt x="428296" y="11660"/>
                  <a:pt x="428779" y="11660"/>
                </a:cubicBezTo>
                <a:lnTo>
                  <a:pt x="427813" y="10643"/>
                </a:lnTo>
                <a:lnTo>
                  <a:pt x="428779" y="9631"/>
                </a:lnTo>
                <a:cubicBezTo>
                  <a:pt x="429262" y="9631"/>
                  <a:pt x="429745" y="9124"/>
                  <a:pt x="429745" y="9124"/>
                </a:cubicBezTo>
                <a:cubicBezTo>
                  <a:pt x="430228" y="9124"/>
                  <a:pt x="430711" y="9631"/>
                  <a:pt x="430711" y="10137"/>
                </a:cubicBezTo>
                <a:cubicBezTo>
                  <a:pt x="431193" y="10643"/>
                  <a:pt x="431193" y="10643"/>
                  <a:pt x="431676" y="11153"/>
                </a:cubicBezTo>
                <a:cubicBezTo>
                  <a:pt x="432159" y="11660"/>
                  <a:pt x="432159" y="12166"/>
                  <a:pt x="432642" y="12166"/>
                </a:cubicBezTo>
                <a:cubicBezTo>
                  <a:pt x="432642" y="12672"/>
                  <a:pt x="433125" y="13178"/>
                  <a:pt x="433125" y="13684"/>
                </a:cubicBezTo>
                <a:cubicBezTo>
                  <a:pt x="433608" y="13684"/>
                  <a:pt x="434091" y="12672"/>
                  <a:pt x="434573" y="12672"/>
                </a:cubicBezTo>
                <a:cubicBezTo>
                  <a:pt x="434091" y="12672"/>
                  <a:pt x="433608" y="11660"/>
                  <a:pt x="433608" y="11660"/>
                </a:cubicBezTo>
                <a:cubicBezTo>
                  <a:pt x="433608" y="11153"/>
                  <a:pt x="434573" y="10643"/>
                  <a:pt x="434573" y="10643"/>
                </a:cubicBezTo>
                <a:cubicBezTo>
                  <a:pt x="435056" y="10137"/>
                  <a:pt x="435539" y="10137"/>
                  <a:pt x="435539" y="9631"/>
                </a:cubicBezTo>
                <a:cubicBezTo>
                  <a:pt x="436022" y="9631"/>
                  <a:pt x="436505" y="9124"/>
                  <a:pt x="436988" y="8618"/>
                </a:cubicBezTo>
                <a:lnTo>
                  <a:pt x="437471" y="10137"/>
                </a:lnTo>
                <a:lnTo>
                  <a:pt x="438436" y="11153"/>
                </a:lnTo>
                <a:lnTo>
                  <a:pt x="439402" y="10137"/>
                </a:lnTo>
                <a:cubicBezTo>
                  <a:pt x="439402" y="10137"/>
                  <a:pt x="440368" y="9124"/>
                  <a:pt x="440368" y="9631"/>
                </a:cubicBezTo>
                <a:cubicBezTo>
                  <a:pt x="440851" y="9631"/>
                  <a:pt x="441334" y="10137"/>
                  <a:pt x="441334" y="10643"/>
                </a:cubicBezTo>
                <a:cubicBezTo>
                  <a:pt x="441334" y="10643"/>
                  <a:pt x="441816" y="11660"/>
                  <a:pt x="442299" y="11660"/>
                </a:cubicBezTo>
                <a:lnTo>
                  <a:pt x="443265" y="10643"/>
                </a:lnTo>
                <a:cubicBezTo>
                  <a:pt x="443748" y="10643"/>
                  <a:pt x="444231" y="10137"/>
                  <a:pt x="444231" y="10137"/>
                </a:cubicBezTo>
                <a:cubicBezTo>
                  <a:pt x="444231" y="9631"/>
                  <a:pt x="445197" y="9124"/>
                  <a:pt x="445679" y="9124"/>
                </a:cubicBezTo>
                <a:lnTo>
                  <a:pt x="446162" y="10137"/>
                </a:lnTo>
                <a:cubicBezTo>
                  <a:pt x="446645" y="10643"/>
                  <a:pt x="447128" y="11153"/>
                  <a:pt x="447128" y="11153"/>
                </a:cubicBezTo>
                <a:cubicBezTo>
                  <a:pt x="447128" y="11660"/>
                  <a:pt x="446162" y="12166"/>
                  <a:pt x="446162" y="12166"/>
                </a:cubicBezTo>
                <a:cubicBezTo>
                  <a:pt x="446162" y="12672"/>
                  <a:pt x="446645" y="13178"/>
                  <a:pt x="446645" y="13178"/>
                </a:cubicBezTo>
                <a:cubicBezTo>
                  <a:pt x="446645" y="13684"/>
                  <a:pt x="445679" y="13684"/>
                  <a:pt x="445679" y="14191"/>
                </a:cubicBezTo>
                <a:cubicBezTo>
                  <a:pt x="445679" y="14701"/>
                  <a:pt x="446645" y="15207"/>
                  <a:pt x="446645" y="15207"/>
                </a:cubicBezTo>
                <a:cubicBezTo>
                  <a:pt x="446645" y="15713"/>
                  <a:pt x="445679" y="15713"/>
                  <a:pt x="445679" y="16220"/>
                </a:cubicBezTo>
                <a:lnTo>
                  <a:pt x="446162" y="17236"/>
                </a:lnTo>
                <a:cubicBezTo>
                  <a:pt x="446162" y="17236"/>
                  <a:pt x="447128" y="16220"/>
                  <a:pt x="447611" y="16220"/>
                </a:cubicBezTo>
                <a:cubicBezTo>
                  <a:pt x="447611" y="16726"/>
                  <a:pt x="448094" y="17742"/>
                  <a:pt x="448094" y="17742"/>
                </a:cubicBezTo>
                <a:cubicBezTo>
                  <a:pt x="448577" y="17742"/>
                  <a:pt x="449059" y="16726"/>
                  <a:pt x="449059" y="16726"/>
                </a:cubicBezTo>
                <a:lnTo>
                  <a:pt x="448577" y="15713"/>
                </a:lnTo>
                <a:cubicBezTo>
                  <a:pt x="448094" y="15207"/>
                  <a:pt x="448094" y="14701"/>
                  <a:pt x="447611" y="14701"/>
                </a:cubicBezTo>
                <a:cubicBezTo>
                  <a:pt x="447611" y="14191"/>
                  <a:pt x="447128" y="13684"/>
                  <a:pt x="446645" y="13178"/>
                </a:cubicBezTo>
                <a:lnTo>
                  <a:pt x="448094" y="12672"/>
                </a:lnTo>
                <a:cubicBezTo>
                  <a:pt x="448094" y="12166"/>
                  <a:pt x="447128" y="11660"/>
                  <a:pt x="447128" y="11153"/>
                </a:cubicBezTo>
                <a:lnTo>
                  <a:pt x="448094" y="10643"/>
                </a:lnTo>
                <a:cubicBezTo>
                  <a:pt x="448094" y="10137"/>
                  <a:pt x="447611" y="9631"/>
                  <a:pt x="447128" y="9124"/>
                </a:cubicBezTo>
                <a:cubicBezTo>
                  <a:pt x="447128" y="9124"/>
                  <a:pt x="446645" y="8618"/>
                  <a:pt x="446645" y="8112"/>
                </a:cubicBezTo>
                <a:lnTo>
                  <a:pt x="445679" y="7095"/>
                </a:lnTo>
                <a:cubicBezTo>
                  <a:pt x="445679" y="6589"/>
                  <a:pt x="446645" y="6589"/>
                  <a:pt x="446645" y="6083"/>
                </a:cubicBezTo>
                <a:cubicBezTo>
                  <a:pt x="447128" y="6083"/>
                  <a:pt x="447128" y="7095"/>
                  <a:pt x="447611" y="7095"/>
                </a:cubicBezTo>
                <a:cubicBezTo>
                  <a:pt x="447611" y="7606"/>
                  <a:pt x="448577" y="6589"/>
                  <a:pt x="448577" y="6589"/>
                </a:cubicBezTo>
                <a:lnTo>
                  <a:pt x="449542" y="7606"/>
                </a:lnTo>
                <a:cubicBezTo>
                  <a:pt x="449542" y="8112"/>
                  <a:pt x="448577" y="8112"/>
                  <a:pt x="448577" y="8618"/>
                </a:cubicBezTo>
                <a:lnTo>
                  <a:pt x="449059" y="9631"/>
                </a:lnTo>
                <a:cubicBezTo>
                  <a:pt x="449542" y="9631"/>
                  <a:pt x="450025" y="8618"/>
                  <a:pt x="450508" y="8618"/>
                </a:cubicBezTo>
                <a:lnTo>
                  <a:pt x="450991" y="9631"/>
                </a:lnTo>
                <a:cubicBezTo>
                  <a:pt x="451474" y="10137"/>
                  <a:pt x="451957" y="9124"/>
                  <a:pt x="452440" y="9124"/>
                </a:cubicBezTo>
                <a:lnTo>
                  <a:pt x="452922" y="10137"/>
                </a:lnTo>
                <a:cubicBezTo>
                  <a:pt x="453405" y="10137"/>
                  <a:pt x="453888" y="9124"/>
                  <a:pt x="453888" y="9124"/>
                </a:cubicBezTo>
                <a:cubicBezTo>
                  <a:pt x="454371" y="9124"/>
                  <a:pt x="454854" y="10137"/>
                  <a:pt x="454854" y="10643"/>
                </a:cubicBezTo>
                <a:cubicBezTo>
                  <a:pt x="455337" y="10643"/>
                  <a:pt x="455820" y="9631"/>
                  <a:pt x="455820" y="9631"/>
                </a:cubicBezTo>
                <a:cubicBezTo>
                  <a:pt x="456302" y="9631"/>
                  <a:pt x="456785" y="10643"/>
                  <a:pt x="456785" y="10643"/>
                </a:cubicBezTo>
                <a:cubicBezTo>
                  <a:pt x="457268" y="10643"/>
                  <a:pt x="457751" y="9631"/>
                  <a:pt x="457751" y="9631"/>
                </a:cubicBezTo>
                <a:cubicBezTo>
                  <a:pt x="458234" y="9631"/>
                  <a:pt x="458717" y="9124"/>
                  <a:pt x="459200" y="9124"/>
                </a:cubicBezTo>
                <a:cubicBezTo>
                  <a:pt x="459200" y="8618"/>
                  <a:pt x="459682" y="8112"/>
                  <a:pt x="460165" y="8112"/>
                </a:cubicBezTo>
                <a:cubicBezTo>
                  <a:pt x="460165" y="8112"/>
                  <a:pt x="460648" y="9124"/>
                  <a:pt x="461131" y="9124"/>
                </a:cubicBezTo>
                <a:cubicBezTo>
                  <a:pt x="461131" y="9124"/>
                  <a:pt x="461614" y="8112"/>
                  <a:pt x="462097" y="8112"/>
                </a:cubicBezTo>
                <a:cubicBezTo>
                  <a:pt x="462097" y="8618"/>
                  <a:pt x="462580" y="9631"/>
                  <a:pt x="462580" y="9631"/>
                </a:cubicBezTo>
                <a:cubicBezTo>
                  <a:pt x="463062" y="9631"/>
                  <a:pt x="463545" y="8618"/>
                  <a:pt x="464028" y="8618"/>
                </a:cubicBezTo>
                <a:cubicBezTo>
                  <a:pt x="464028" y="8112"/>
                  <a:pt x="464511" y="8112"/>
                  <a:pt x="464994" y="7606"/>
                </a:cubicBezTo>
                <a:cubicBezTo>
                  <a:pt x="464511" y="7606"/>
                  <a:pt x="464511" y="7095"/>
                  <a:pt x="464028" y="6589"/>
                </a:cubicBezTo>
                <a:cubicBezTo>
                  <a:pt x="464028" y="6083"/>
                  <a:pt x="463545" y="6083"/>
                  <a:pt x="463545" y="5577"/>
                </a:cubicBezTo>
                <a:cubicBezTo>
                  <a:pt x="463062" y="5071"/>
                  <a:pt x="462580" y="4565"/>
                  <a:pt x="462580" y="4565"/>
                </a:cubicBezTo>
                <a:cubicBezTo>
                  <a:pt x="462580" y="4054"/>
                  <a:pt x="463545" y="3548"/>
                  <a:pt x="463545" y="3548"/>
                </a:cubicBezTo>
                <a:cubicBezTo>
                  <a:pt x="464028" y="3548"/>
                  <a:pt x="464028" y="4565"/>
                  <a:pt x="464511" y="4565"/>
                </a:cubicBezTo>
                <a:lnTo>
                  <a:pt x="464994" y="5577"/>
                </a:lnTo>
                <a:cubicBezTo>
                  <a:pt x="465477" y="6083"/>
                  <a:pt x="465960" y="6589"/>
                  <a:pt x="465960" y="7095"/>
                </a:cubicBezTo>
                <a:cubicBezTo>
                  <a:pt x="466442" y="7095"/>
                  <a:pt x="466442" y="7606"/>
                  <a:pt x="466925" y="8112"/>
                </a:cubicBezTo>
                <a:cubicBezTo>
                  <a:pt x="466925" y="8618"/>
                  <a:pt x="467408" y="8618"/>
                  <a:pt x="467891" y="9124"/>
                </a:cubicBezTo>
                <a:cubicBezTo>
                  <a:pt x="467891" y="9631"/>
                  <a:pt x="468374" y="10137"/>
                  <a:pt x="468374" y="10137"/>
                </a:cubicBezTo>
                <a:cubicBezTo>
                  <a:pt x="468857" y="10137"/>
                  <a:pt x="469340" y="9631"/>
                  <a:pt x="469340" y="9631"/>
                </a:cubicBezTo>
                <a:cubicBezTo>
                  <a:pt x="469822" y="9631"/>
                  <a:pt x="470305" y="10643"/>
                  <a:pt x="470305" y="10643"/>
                </a:cubicBezTo>
                <a:cubicBezTo>
                  <a:pt x="470788" y="10643"/>
                  <a:pt x="471271" y="9631"/>
                  <a:pt x="471271" y="9631"/>
                </a:cubicBezTo>
                <a:cubicBezTo>
                  <a:pt x="471754" y="9631"/>
                  <a:pt x="472237" y="9124"/>
                  <a:pt x="472720" y="8618"/>
                </a:cubicBezTo>
                <a:cubicBezTo>
                  <a:pt x="472720" y="8618"/>
                  <a:pt x="473202" y="8112"/>
                  <a:pt x="473685" y="8112"/>
                </a:cubicBezTo>
                <a:cubicBezTo>
                  <a:pt x="473685" y="8112"/>
                  <a:pt x="474168" y="9124"/>
                  <a:pt x="474651" y="9124"/>
                </a:cubicBezTo>
                <a:lnTo>
                  <a:pt x="475617" y="8112"/>
                </a:lnTo>
                <a:lnTo>
                  <a:pt x="474651" y="7095"/>
                </a:lnTo>
                <a:cubicBezTo>
                  <a:pt x="474651" y="6589"/>
                  <a:pt x="474168" y="6589"/>
                  <a:pt x="473685" y="6083"/>
                </a:cubicBezTo>
                <a:cubicBezTo>
                  <a:pt x="473685" y="5577"/>
                  <a:pt x="473202" y="5071"/>
                  <a:pt x="473202" y="5071"/>
                </a:cubicBezTo>
                <a:cubicBezTo>
                  <a:pt x="473202" y="4565"/>
                  <a:pt x="472237" y="5577"/>
                  <a:pt x="471754" y="5577"/>
                </a:cubicBezTo>
                <a:lnTo>
                  <a:pt x="471271" y="4565"/>
                </a:lnTo>
                <a:lnTo>
                  <a:pt x="470305" y="3548"/>
                </a:lnTo>
                <a:lnTo>
                  <a:pt x="471271" y="2535"/>
                </a:lnTo>
                <a:cubicBezTo>
                  <a:pt x="471754" y="3042"/>
                  <a:pt x="471754" y="3548"/>
                  <a:pt x="472237" y="3548"/>
                </a:cubicBezTo>
                <a:cubicBezTo>
                  <a:pt x="472720" y="3548"/>
                  <a:pt x="472720" y="3042"/>
                  <a:pt x="473202" y="3042"/>
                </a:cubicBezTo>
                <a:cubicBezTo>
                  <a:pt x="473685" y="3042"/>
                  <a:pt x="473685" y="4054"/>
                  <a:pt x="474168" y="4054"/>
                </a:cubicBezTo>
                <a:lnTo>
                  <a:pt x="475134" y="3042"/>
                </a:lnTo>
                <a:cubicBezTo>
                  <a:pt x="475617" y="3548"/>
                  <a:pt x="475617" y="4054"/>
                  <a:pt x="476100" y="4054"/>
                </a:cubicBezTo>
                <a:cubicBezTo>
                  <a:pt x="476100" y="4565"/>
                  <a:pt x="476582" y="5071"/>
                  <a:pt x="477065" y="5577"/>
                </a:cubicBezTo>
                <a:lnTo>
                  <a:pt x="475617" y="6083"/>
                </a:lnTo>
                <a:cubicBezTo>
                  <a:pt x="475617" y="6589"/>
                  <a:pt x="476582" y="7095"/>
                  <a:pt x="476582" y="7606"/>
                </a:cubicBezTo>
                <a:cubicBezTo>
                  <a:pt x="476582" y="7606"/>
                  <a:pt x="477065" y="8112"/>
                  <a:pt x="477548" y="8618"/>
                </a:cubicBezTo>
                <a:cubicBezTo>
                  <a:pt x="477548" y="8618"/>
                  <a:pt x="478031" y="9124"/>
                  <a:pt x="478031" y="9631"/>
                </a:cubicBezTo>
                <a:cubicBezTo>
                  <a:pt x="478031" y="9670"/>
                  <a:pt x="478038" y="9709"/>
                  <a:pt x="478048" y="9743"/>
                </a:cubicBezTo>
                <a:cubicBezTo>
                  <a:pt x="477801" y="9920"/>
                  <a:pt x="477065" y="10284"/>
                  <a:pt x="477065" y="10643"/>
                </a:cubicBezTo>
                <a:cubicBezTo>
                  <a:pt x="477065" y="10643"/>
                  <a:pt x="478031" y="11153"/>
                  <a:pt x="478031" y="11660"/>
                </a:cubicBezTo>
                <a:cubicBezTo>
                  <a:pt x="478031" y="11153"/>
                  <a:pt x="478997" y="11153"/>
                  <a:pt x="478997" y="10643"/>
                </a:cubicBezTo>
                <a:cubicBezTo>
                  <a:pt x="478997" y="10643"/>
                  <a:pt x="478171" y="10210"/>
                  <a:pt x="478048" y="9743"/>
                </a:cubicBezTo>
                <a:cubicBezTo>
                  <a:pt x="478146" y="9674"/>
                  <a:pt x="478169" y="9631"/>
                  <a:pt x="478031" y="9631"/>
                </a:cubicBezTo>
                <a:cubicBezTo>
                  <a:pt x="478514" y="9124"/>
                  <a:pt x="479480" y="9124"/>
                  <a:pt x="479480" y="8618"/>
                </a:cubicBezTo>
                <a:cubicBezTo>
                  <a:pt x="479480" y="8618"/>
                  <a:pt x="478514" y="8112"/>
                  <a:pt x="478514" y="7606"/>
                </a:cubicBezTo>
                <a:cubicBezTo>
                  <a:pt x="478514" y="7606"/>
                  <a:pt x="479480" y="7095"/>
                  <a:pt x="479480" y="6589"/>
                </a:cubicBezTo>
                <a:cubicBezTo>
                  <a:pt x="479962" y="6589"/>
                  <a:pt x="480445" y="6083"/>
                  <a:pt x="480445" y="6083"/>
                </a:cubicBezTo>
                <a:cubicBezTo>
                  <a:pt x="480928" y="5577"/>
                  <a:pt x="479962" y="5071"/>
                  <a:pt x="479962" y="4565"/>
                </a:cubicBezTo>
                <a:lnTo>
                  <a:pt x="480928" y="4054"/>
                </a:lnTo>
                <a:cubicBezTo>
                  <a:pt x="481411" y="3548"/>
                  <a:pt x="481411" y="3548"/>
                  <a:pt x="481894" y="3042"/>
                </a:cubicBezTo>
                <a:cubicBezTo>
                  <a:pt x="481894" y="3548"/>
                  <a:pt x="482860" y="3548"/>
                  <a:pt x="482860" y="4054"/>
                </a:cubicBezTo>
                <a:cubicBezTo>
                  <a:pt x="482860" y="4565"/>
                  <a:pt x="481894" y="4565"/>
                  <a:pt x="481894" y="5071"/>
                </a:cubicBezTo>
                <a:lnTo>
                  <a:pt x="482377" y="6083"/>
                </a:lnTo>
                <a:cubicBezTo>
                  <a:pt x="482860" y="6589"/>
                  <a:pt x="483342" y="7095"/>
                  <a:pt x="483342" y="7095"/>
                </a:cubicBezTo>
                <a:cubicBezTo>
                  <a:pt x="483825" y="8112"/>
                  <a:pt x="484308" y="8618"/>
                  <a:pt x="485274" y="9631"/>
                </a:cubicBezTo>
                <a:cubicBezTo>
                  <a:pt x="485274" y="9124"/>
                  <a:pt x="486239" y="9124"/>
                  <a:pt x="486239" y="8618"/>
                </a:cubicBezTo>
                <a:cubicBezTo>
                  <a:pt x="486239" y="8618"/>
                  <a:pt x="487205" y="8112"/>
                  <a:pt x="487205" y="7606"/>
                </a:cubicBezTo>
                <a:cubicBezTo>
                  <a:pt x="487205" y="7606"/>
                  <a:pt x="486239" y="7095"/>
                  <a:pt x="486239" y="6589"/>
                </a:cubicBezTo>
                <a:cubicBezTo>
                  <a:pt x="486239" y="6589"/>
                  <a:pt x="485274" y="6083"/>
                  <a:pt x="485756" y="5577"/>
                </a:cubicBezTo>
                <a:cubicBezTo>
                  <a:pt x="485756" y="5071"/>
                  <a:pt x="486722" y="5071"/>
                  <a:pt x="486722" y="4565"/>
                </a:cubicBezTo>
                <a:lnTo>
                  <a:pt x="485756" y="3548"/>
                </a:lnTo>
                <a:lnTo>
                  <a:pt x="484791" y="2535"/>
                </a:lnTo>
                <a:cubicBezTo>
                  <a:pt x="484791" y="2535"/>
                  <a:pt x="485756" y="1519"/>
                  <a:pt x="486239" y="1519"/>
                </a:cubicBezTo>
                <a:cubicBezTo>
                  <a:pt x="486239" y="1519"/>
                  <a:pt x="486722" y="506"/>
                  <a:pt x="487205" y="506"/>
                </a:cubicBezTo>
                <a:cubicBezTo>
                  <a:pt x="487205" y="506"/>
                  <a:pt x="487688" y="2029"/>
                  <a:pt x="488171" y="2029"/>
                </a:cubicBezTo>
                <a:cubicBezTo>
                  <a:pt x="487688" y="2029"/>
                  <a:pt x="487205" y="2535"/>
                  <a:pt x="486722" y="2535"/>
                </a:cubicBezTo>
                <a:cubicBezTo>
                  <a:pt x="487205" y="3042"/>
                  <a:pt x="487205" y="3548"/>
                  <a:pt x="487688" y="4054"/>
                </a:cubicBezTo>
                <a:lnTo>
                  <a:pt x="488654" y="3042"/>
                </a:lnTo>
                <a:cubicBezTo>
                  <a:pt x="489137" y="3042"/>
                  <a:pt x="489620" y="4054"/>
                  <a:pt x="489620" y="4054"/>
                </a:cubicBezTo>
                <a:cubicBezTo>
                  <a:pt x="489620" y="4565"/>
                  <a:pt x="490585" y="5071"/>
                  <a:pt x="490585" y="5071"/>
                </a:cubicBezTo>
                <a:cubicBezTo>
                  <a:pt x="490585" y="5577"/>
                  <a:pt x="489620" y="6083"/>
                  <a:pt x="489137" y="6083"/>
                </a:cubicBezTo>
                <a:cubicBezTo>
                  <a:pt x="489137" y="6083"/>
                  <a:pt x="488171" y="6589"/>
                  <a:pt x="488171" y="7095"/>
                </a:cubicBezTo>
                <a:cubicBezTo>
                  <a:pt x="488171" y="7095"/>
                  <a:pt x="489137" y="7606"/>
                  <a:pt x="489137" y="8112"/>
                </a:cubicBezTo>
                <a:cubicBezTo>
                  <a:pt x="489620" y="7606"/>
                  <a:pt x="489620" y="7606"/>
                  <a:pt x="490102" y="7095"/>
                </a:cubicBezTo>
                <a:cubicBezTo>
                  <a:pt x="490585" y="7095"/>
                  <a:pt x="491068" y="6589"/>
                  <a:pt x="491068" y="6589"/>
                </a:cubicBezTo>
                <a:cubicBezTo>
                  <a:pt x="491551" y="6083"/>
                  <a:pt x="490585" y="5577"/>
                  <a:pt x="490585" y="5071"/>
                </a:cubicBezTo>
                <a:lnTo>
                  <a:pt x="491551" y="4565"/>
                </a:lnTo>
                <a:cubicBezTo>
                  <a:pt x="491551" y="4054"/>
                  <a:pt x="492516" y="3548"/>
                  <a:pt x="492516" y="3548"/>
                </a:cubicBezTo>
                <a:lnTo>
                  <a:pt x="493482" y="4565"/>
                </a:lnTo>
                <a:cubicBezTo>
                  <a:pt x="493482" y="4565"/>
                  <a:pt x="493965" y="5577"/>
                  <a:pt x="494448" y="5577"/>
                </a:cubicBezTo>
                <a:cubicBezTo>
                  <a:pt x="494448" y="5577"/>
                  <a:pt x="494931" y="5071"/>
                  <a:pt x="495414" y="5071"/>
                </a:cubicBezTo>
                <a:cubicBezTo>
                  <a:pt x="495414" y="4565"/>
                  <a:pt x="496379" y="4054"/>
                  <a:pt x="496379" y="4054"/>
                </a:cubicBezTo>
                <a:cubicBezTo>
                  <a:pt x="496379" y="4054"/>
                  <a:pt x="495897" y="3042"/>
                  <a:pt x="495414" y="3042"/>
                </a:cubicBezTo>
                <a:cubicBezTo>
                  <a:pt x="495414" y="2535"/>
                  <a:pt x="494931" y="2029"/>
                  <a:pt x="494931" y="2029"/>
                </a:cubicBezTo>
                <a:cubicBezTo>
                  <a:pt x="495414" y="1013"/>
                  <a:pt x="496379" y="506"/>
                  <a:pt x="496862" y="0"/>
                </a:cubicBezTo>
                <a:cubicBezTo>
                  <a:pt x="497345" y="506"/>
                  <a:pt x="497345" y="1013"/>
                  <a:pt x="497828" y="1013"/>
                </a:cubicBezTo>
                <a:cubicBezTo>
                  <a:pt x="497828" y="1519"/>
                  <a:pt x="498311" y="2029"/>
                  <a:pt x="498311" y="2535"/>
                </a:cubicBezTo>
                <a:cubicBezTo>
                  <a:pt x="498794" y="2535"/>
                  <a:pt x="499276" y="3042"/>
                  <a:pt x="499276" y="3548"/>
                </a:cubicBezTo>
                <a:cubicBezTo>
                  <a:pt x="499276" y="3548"/>
                  <a:pt x="498311" y="4054"/>
                  <a:pt x="498311" y="4565"/>
                </a:cubicBezTo>
                <a:cubicBezTo>
                  <a:pt x="498311" y="4565"/>
                  <a:pt x="498794" y="5071"/>
                  <a:pt x="499276" y="5577"/>
                </a:cubicBezTo>
                <a:lnTo>
                  <a:pt x="499684" y="5149"/>
                </a:lnTo>
                <a:cubicBezTo>
                  <a:pt x="499493" y="4976"/>
                  <a:pt x="499331" y="4768"/>
                  <a:pt x="499331" y="4565"/>
                </a:cubicBezTo>
                <a:lnTo>
                  <a:pt x="500297" y="3548"/>
                </a:lnTo>
                <a:lnTo>
                  <a:pt x="501263" y="4565"/>
                </a:lnTo>
                <a:cubicBezTo>
                  <a:pt x="501746" y="4565"/>
                  <a:pt x="501746" y="3548"/>
                  <a:pt x="502229" y="3548"/>
                </a:cubicBezTo>
                <a:cubicBezTo>
                  <a:pt x="502229" y="3042"/>
                  <a:pt x="502711" y="2535"/>
                  <a:pt x="502711" y="2029"/>
                </a:cubicBezTo>
                <a:cubicBezTo>
                  <a:pt x="503148" y="2488"/>
                  <a:pt x="503979" y="2946"/>
                  <a:pt x="504133" y="3029"/>
                </a:cubicBezTo>
                <a:cubicBezTo>
                  <a:pt x="504287" y="2946"/>
                  <a:pt x="505117" y="2488"/>
                  <a:pt x="505554" y="2029"/>
                </a:cubicBezTo>
                <a:cubicBezTo>
                  <a:pt x="505554" y="2535"/>
                  <a:pt x="506036" y="3042"/>
                  <a:pt x="506036" y="3548"/>
                </a:cubicBezTo>
                <a:cubicBezTo>
                  <a:pt x="506519" y="3548"/>
                  <a:pt x="506519" y="4565"/>
                  <a:pt x="507002" y="4565"/>
                </a:cubicBezTo>
                <a:lnTo>
                  <a:pt x="507968" y="3548"/>
                </a:lnTo>
                <a:lnTo>
                  <a:pt x="508934" y="4565"/>
                </a:lnTo>
                <a:cubicBezTo>
                  <a:pt x="508934" y="4768"/>
                  <a:pt x="508772" y="4976"/>
                  <a:pt x="508581" y="5149"/>
                </a:cubicBezTo>
                <a:lnTo>
                  <a:pt x="508989" y="5577"/>
                </a:lnTo>
                <a:cubicBezTo>
                  <a:pt x="509471" y="5071"/>
                  <a:pt x="509954" y="4565"/>
                  <a:pt x="509954" y="4565"/>
                </a:cubicBezTo>
                <a:cubicBezTo>
                  <a:pt x="509954" y="4054"/>
                  <a:pt x="508989" y="3548"/>
                  <a:pt x="508989" y="3548"/>
                </a:cubicBezTo>
                <a:cubicBezTo>
                  <a:pt x="508989" y="3042"/>
                  <a:pt x="509471" y="2535"/>
                  <a:pt x="509954" y="2535"/>
                </a:cubicBezTo>
                <a:cubicBezTo>
                  <a:pt x="509954" y="2029"/>
                  <a:pt x="510437" y="1519"/>
                  <a:pt x="510437" y="1013"/>
                </a:cubicBezTo>
                <a:cubicBezTo>
                  <a:pt x="510920" y="1013"/>
                  <a:pt x="510920" y="506"/>
                  <a:pt x="511403" y="0"/>
                </a:cubicBezTo>
                <a:cubicBezTo>
                  <a:pt x="511885" y="506"/>
                  <a:pt x="512851" y="1013"/>
                  <a:pt x="513334" y="2029"/>
                </a:cubicBezTo>
                <a:cubicBezTo>
                  <a:pt x="513334" y="2029"/>
                  <a:pt x="512851" y="2535"/>
                  <a:pt x="512851" y="3042"/>
                </a:cubicBezTo>
                <a:cubicBezTo>
                  <a:pt x="512368" y="3042"/>
                  <a:pt x="511885" y="4054"/>
                  <a:pt x="511885" y="4054"/>
                </a:cubicBezTo>
                <a:cubicBezTo>
                  <a:pt x="511885" y="4054"/>
                  <a:pt x="512851" y="4565"/>
                  <a:pt x="512851" y="5071"/>
                </a:cubicBezTo>
                <a:cubicBezTo>
                  <a:pt x="513334" y="5071"/>
                  <a:pt x="513817" y="5577"/>
                  <a:pt x="513817" y="5577"/>
                </a:cubicBezTo>
                <a:cubicBezTo>
                  <a:pt x="514300" y="5577"/>
                  <a:pt x="514783" y="4565"/>
                  <a:pt x="514783" y="4565"/>
                </a:cubicBezTo>
                <a:lnTo>
                  <a:pt x="515749" y="3548"/>
                </a:lnTo>
                <a:cubicBezTo>
                  <a:pt x="515749" y="3548"/>
                  <a:pt x="516714" y="4054"/>
                  <a:pt x="516714" y="4565"/>
                </a:cubicBezTo>
                <a:lnTo>
                  <a:pt x="517680" y="5071"/>
                </a:lnTo>
                <a:cubicBezTo>
                  <a:pt x="517680" y="5577"/>
                  <a:pt x="516714" y="6083"/>
                  <a:pt x="517197" y="6589"/>
                </a:cubicBezTo>
                <a:cubicBezTo>
                  <a:pt x="517197" y="6589"/>
                  <a:pt x="517680" y="7095"/>
                  <a:pt x="518163" y="7095"/>
                </a:cubicBezTo>
                <a:cubicBezTo>
                  <a:pt x="518645" y="7606"/>
                  <a:pt x="518645" y="7606"/>
                  <a:pt x="519128" y="8112"/>
                </a:cubicBezTo>
                <a:cubicBezTo>
                  <a:pt x="519128" y="7606"/>
                  <a:pt x="520094" y="7095"/>
                  <a:pt x="520094" y="7095"/>
                </a:cubicBezTo>
                <a:cubicBezTo>
                  <a:pt x="520094" y="6589"/>
                  <a:pt x="519128" y="6083"/>
                  <a:pt x="519128" y="6083"/>
                </a:cubicBezTo>
                <a:cubicBezTo>
                  <a:pt x="518645" y="6083"/>
                  <a:pt x="517680" y="5577"/>
                  <a:pt x="517680" y="5071"/>
                </a:cubicBezTo>
                <a:cubicBezTo>
                  <a:pt x="517680" y="5071"/>
                  <a:pt x="518645" y="4565"/>
                  <a:pt x="518645" y="4054"/>
                </a:cubicBezTo>
                <a:cubicBezTo>
                  <a:pt x="518645" y="4054"/>
                  <a:pt x="519128" y="3042"/>
                  <a:pt x="519611" y="3042"/>
                </a:cubicBezTo>
                <a:lnTo>
                  <a:pt x="520577" y="4054"/>
                </a:lnTo>
                <a:cubicBezTo>
                  <a:pt x="521060" y="3548"/>
                  <a:pt x="521060" y="3042"/>
                  <a:pt x="521543" y="2535"/>
                </a:cubicBezTo>
                <a:cubicBezTo>
                  <a:pt x="521060" y="2535"/>
                  <a:pt x="520577" y="2029"/>
                  <a:pt x="520094" y="2029"/>
                </a:cubicBezTo>
                <a:cubicBezTo>
                  <a:pt x="520577" y="2029"/>
                  <a:pt x="521060" y="506"/>
                  <a:pt x="521060" y="506"/>
                </a:cubicBezTo>
                <a:cubicBezTo>
                  <a:pt x="521543" y="506"/>
                  <a:pt x="522026" y="1519"/>
                  <a:pt x="522026" y="1519"/>
                </a:cubicBezTo>
                <a:cubicBezTo>
                  <a:pt x="522509" y="1519"/>
                  <a:pt x="523474" y="2535"/>
                  <a:pt x="523474" y="2535"/>
                </a:cubicBezTo>
                <a:lnTo>
                  <a:pt x="522509" y="3548"/>
                </a:lnTo>
                <a:lnTo>
                  <a:pt x="521543" y="4565"/>
                </a:lnTo>
                <a:cubicBezTo>
                  <a:pt x="521543" y="5071"/>
                  <a:pt x="522509" y="5071"/>
                  <a:pt x="522509" y="5577"/>
                </a:cubicBezTo>
                <a:cubicBezTo>
                  <a:pt x="522991" y="6083"/>
                  <a:pt x="522026" y="6589"/>
                  <a:pt x="522026" y="6589"/>
                </a:cubicBezTo>
                <a:cubicBezTo>
                  <a:pt x="522026" y="7095"/>
                  <a:pt x="521060" y="7606"/>
                  <a:pt x="521060" y="7606"/>
                </a:cubicBezTo>
                <a:cubicBezTo>
                  <a:pt x="521060" y="8112"/>
                  <a:pt x="522026" y="8618"/>
                  <a:pt x="522026" y="8618"/>
                </a:cubicBezTo>
                <a:cubicBezTo>
                  <a:pt x="522026" y="9124"/>
                  <a:pt x="522991" y="9124"/>
                  <a:pt x="522991" y="9631"/>
                </a:cubicBezTo>
                <a:cubicBezTo>
                  <a:pt x="523957" y="8618"/>
                  <a:pt x="524440" y="8112"/>
                  <a:pt x="524923" y="7095"/>
                </a:cubicBezTo>
                <a:cubicBezTo>
                  <a:pt x="524923" y="7095"/>
                  <a:pt x="525405" y="6589"/>
                  <a:pt x="525888" y="6083"/>
                </a:cubicBezTo>
                <a:lnTo>
                  <a:pt x="526371" y="5071"/>
                </a:lnTo>
                <a:cubicBezTo>
                  <a:pt x="526371" y="4565"/>
                  <a:pt x="525405" y="4565"/>
                  <a:pt x="525405" y="4054"/>
                </a:cubicBezTo>
                <a:cubicBezTo>
                  <a:pt x="525405" y="3548"/>
                  <a:pt x="526371" y="3548"/>
                  <a:pt x="526371" y="3042"/>
                </a:cubicBezTo>
                <a:cubicBezTo>
                  <a:pt x="526854" y="3548"/>
                  <a:pt x="526854" y="3548"/>
                  <a:pt x="527337" y="4054"/>
                </a:cubicBezTo>
                <a:lnTo>
                  <a:pt x="528303" y="4565"/>
                </a:lnTo>
                <a:cubicBezTo>
                  <a:pt x="528303" y="5071"/>
                  <a:pt x="527337" y="5577"/>
                  <a:pt x="527820" y="6083"/>
                </a:cubicBezTo>
                <a:cubicBezTo>
                  <a:pt x="527820" y="6083"/>
                  <a:pt x="528303" y="6589"/>
                  <a:pt x="528785" y="6589"/>
                </a:cubicBezTo>
                <a:cubicBezTo>
                  <a:pt x="528785" y="7095"/>
                  <a:pt x="529751" y="7606"/>
                  <a:pt x="529751" y="7606"/>
                </a:cubicBezTo>
                <a:cubicBezTo>
                  <a:pt x="529751" y="8112"/>
                  <a:pt x="528785" y="8618"/>
                  <a:pt x="528785" y="8618"/>
                </a:cubicBezTo>
                <a:cubicBezTo>
                  <a:pt x="528785" y="9124"/>
                  <a:pt x="529751" y="9124"/>
                  <a:pt x="530234" y="9631"/>
                </a:cubicBezTo>
                <a:cubicBezTo>
                  <a:pt x="530097" y="9631"/>
                  <a:pt x="530119" y="9674"/>
                  <a:pt x="530218" y="9743"/>
                </a:cubicBezTo>
                <a:cubicBezTo>
                  <a:pt x="530094" y="10210"/>
                  <a:pt x="529268" y="10643"/>
                  <a:pt x="529268" y="10643"/>
                </a:cubicBezTo>
                <a:cubicBezTo>
                  <a:pt x="529268" y="11153"/>
                  <a:pt x="530234" y="11153"/>
                  <a:pt x="530234" y="11660"/>
                </a:cubicBezTo>
                <a:cubicBezTo>
                  <a:pt x="530234" y="11153"/>
                  <a:pt x="531200" y="10643"/>
                  <a:pt x="531200" y="10643"/>
                </a:cubicBezTo>
                <a:cubicBezTo>
                  <a:pt x="531200" y="10284"/>
                  <a:pt x="530464" y="9920"/>
                  <a:pt x="530218" y="9743"/>
                </a:cubicBezTo>
                <a:cubicBezTo>
                  <a:pt x="530228" y="9709"/>
                  <a:pt x="530234" y="9670"/>
                  <a:pt x="530234" y="9631"/>
                </a:cubicBezTo>
                <a:cubicBezTo>
                  <a:pt x="530234" y="9124"/>
                  <a:pt x="530717" y="8618"/>
                  <a:pt x="530717" y="8618"/>
                </a:cubicBezTo>
                <a:cubicBezTo>
                  <a:pt x="531200" y="8112"/>
                  <a:pt x="531683" y="7606"/>
                  <a:pt x="531683" y="7606"/>
                </a:cubicBezTo>
                <a:cubicBezTo>
                  <a:pt x="531683" y="7095"/>
                  <a:pt x="532648" y="6589"/>
                  <a:pt x="532648" y="6083"/>
                </a:cubicBezTo>
                <a:lnTo>
                  <a:pt x="531200" y="5577"/>
                </a:lnTo>
                <a:cubicBezTo>
                  <a:pt x="531683" y="5071"/>
                  <a:pt x="532166" y="4565"/>
                  <a:pt x="532166" y="4054"/>
                </a:cubicBezTo>
                <a:cubicBezTo>
                  <a:pt x="532648" y="4054"/>
                  <a:pt x="532648" y="3548"/>
                  <a:pt x="533131" y="3042"/>
                </a:cubicBezTo>
                <a:lnTo>
                  <a:pt x="534097" y="4054"/>
                </a:lnTo>
                <a:cubicBezTo>
                  <a:pt x="534580" y="4054"/>
                  <a:pt x="534580" y="3042"/>
                  <a:pt x="535063" y="3042"/>
                </a:cubicBezTo>
                <a:cubicBezTo>
                  <a:pt x="535546" y="3042"/>
                  <a:pt x="535546" y="3548"/>
                  <a:pt x="536028" y="3548"/>
                </a:cubicBezTo>
                <a:cubicBezTo>
                  <a:pt x="536511" y="3548"/>
                  <a:pt x="536511" y="3042"/>
                  <a:pt x="536994" y="2535"/>
                </a:cubicBezTo>
                <a:lnTo>
                  <a:pt x="537960" y="3548"/>
                </a:lnTo>
                <a:lnTo>
                  <a:pt x="536994" y="4565"/>
                </a:lnTo>
                <a:lnTo>
                  <a:pt x="536511" y="5577"/>
                </a:lnTo>
                <a:cubicBezTo>
                  <a:pt x="536028" y="5577"/>
                  <a:pt x="535063" y="4565"/>
                  <a:pt x="535063" y="5071"/>
                </a:cubicBezTo>
                <a:cubicBezTo>
                  <a:pt x="535063" y="5071"/>
                  <a:pt x="534580" y="5577"/>
                  <a:pt x="534580" y="6083"/>
                </a:cubicBezTo>
                <a:cubicBezTo>
                  <a:pt x="534097" y="6589"/>
                  <a:pt x="533614" y="6589"/>
                  <a:pt x="533614" y="7095"/>
                </a:cubicBezTo>
                <a:lnTo>
                  <a:pt x="532648" y="8112"/>
                </a:lnTo>
                <a:lnTo>
                  <a:pt x="533614" y="9124"/>
                </a:lnTo>
                <a:cubicBezTo>
                  <a:pt x="534097" y="9124"/>
                  <a:pt x="534580" y="8112"/>
                  <a:pt x="534580" y="8112"/>
                </a:cubicBezTo>
                <a:cubicBezTo>
                  <a:pt x="535063" y="8112"/>
                  <a:pt x="535546" y="8618"/>
                  <a:pt x="535546" y="8618"/>
                </a:cubicBezTo>
                <a:cubicBezTo>
                  <a:pt x="536028" y="9124"/>
                  <a:pt x="536511" y="9631"/>
                  <a:pt x="536994" y="9631"/>
                </a:cubicBezTo>
                <a:cubicBezTo>
                  <a:pt x="536994" y="9631"/>
                  <a:pt x="537477" y="10643"/>
                  <a:pt x="537960" y="10643"/>
                </a:cubicBezTo>
                <a:cubicBezTo>
                  <a:pt x="537960" y="10643"/>
                  <a:pt x="538443" y="9631"/>
                  <a:pt x="538926" y="9631"/>
                </a:cubicBezTo>
                <a:cubicBezTo>
                  <a:pt x="538926" y="9631"/>
                  <a:pt x="539408" y="10137"/>
                  <a:pt x="539891" y="10137"/>
                </a:cubicBezTo>
                <a:cubicBezTo>
                  <a:pt x="539891" y="10137"/>
                  <a:pt x="540374" y="9631"/>
                  <a:pt x="540374" y="9124"/>
                </a:cubicBezTo>
                <a:cubicBezTo>
                  <a:pt x="540857" y="8618"/>
                  <a:pt x="541340" y="8618"/>
                  <a:pt x="541340" y="8112"/>
                </a:cubicBezTo>
                <a:cubicBezTo>
                  <a:pt x="541823" y="7606"/>
                  <a:pt x="541823" y="7095"/>
                  <a:pt x="542306" y="7095"/>
                </a:cubicBezTo>
                <a:cubicBezTo>
                  <a:pt x="542306" y="6589"/>
                  <a:pt x="542789" y="6083"/>
                  <a:pt x="543271" y="5577"/>
                </a:cubicBezTo>
                <a:lnTo>
                  <a:pt x="543754" y="4565"/>
                </a:lnTo>
                <a:cubicBezTo>
                  <a:pt x="544237" y="4565"/>
                  <a:pt x="544237" y="3548"/>
                  <a:pt x="544720" y="3548"/>
                </a:cubicBezTo>
                <a:cubicBezTo>
                  <a:pt x="544720" y="3548"/>
                  <a:pt x="545686" y="4054"/>
                  <a:pt x="545686" y="4565"/>
                </a:cubicBezTo>
                <a:cubicBezTo>
                  <a:pt x="545686" y="4565"/>
                  <a:pt x="545203" y="5071"/>
                  <a:pt x="544720" y="5577"/>
                </a:cubicBezTo>
                <a:cubicBezTo>
                  <a:pt x="544720" y="6083"/>
                  <a:pt x="544237" y="6083"/>
                  <a:pt x="544237" y="6589"/>
                </a:cubicBezTo>
                <a:cubicBezTo>
                  <a:pt x="543754" y="7095"/>
                  <a:pt x="543754" y="7606"/>
                  <a:pt x="543271" y="7606"/>
                </a:cubicBezTo>
                <a:cubicBezTo>
                  <a:pt x="543754" y="8112"/>
                  <a:pt x="544237" y="8112"/>
                  <a:pt x="544237" y="8618"/>
                </a:cubicBezTo>
                <a:cubicBezTo>
                  <a:pt x="544720" y="8618"/>
                  <a:pt x="545203" y="9631"/>
                  <a:pt x="545686" y="9631"/>
                </a:cubicBezTo>
                <a:cubicBezTo>
                  <a:pt x="545686" y="9631"/>
                  <a:pt x="546169" y="8618"/>
                  <a:pt x="546169" y="8112"/>
                </a:cubicBezTo>
                <a:cubicBezTo>
                  <a:pt x="546652" y="8112"/>
                  <a:pt x="547134" y="9124"/>
                  <a:pt x="547134" y="9124"/>
                </a:cubicBezTo>
                <a:cubicBezTo>
                  <a:pt x="547617" y="9124"/>
                  <a:pt x="548100" y="8112"/>
                  <a:pt x="548100" y="8112"/>
                </a:cubicBezTo>
                <a:cubicBezTo>
                  <a:pt x="548583" y="8112"/>
                  <a:pt x="549066" y="8618"/>
                  <a:pt x="549066" y="9124"/>
                </a:cubicBezTo>
                <a:cubicBezTo>
                  <a:pt x="549549" y="9124"/>
                  <a:pt x="550032" y="9631"/>
                  <a:pt x="550514" y="9631"/>
                </a:cubicBezTo>
                <a:cubicBezTo>
                  <a:pt x="550514" y="9631"/>
                  <a:pt x="550997" y="10643"/>
                  <a:pt x="551480" y="10643"/>
                </a:cubicBezTo>
                <a:cubicBezTo>
                  <a:pt x="551480" y="10643"/>
                  <a:pt x="551963" y="9631"/>
                  <a:pt x="552446" y="9631"/>
                </a:cubicBezTo>
                <a:cubicBezTo>
                  <a:pt x="552446" y="9631"/>
                  <a:pt x="552929" y="10643"/>
                  <a:pt x="553412" y="10643"/>
                </a:cubicBezTo>
                <a:cubicBezTo>
                  <a:pt x="553412" y="10137"/>
                  <a:pt x="553895" y="9124"/>
                  <a:pt x="554377" y="9124"/>
                </a:cubicBezTo>
                <a:cubicBezTo>
                  <a:pt x="554377" y="9124"/>
                  <a:pt x="554860" y="10137"/>
                  <a:pt x="555343" y="10137"/>
                </a:cubicBezTo>
                <a:lnTo>
                  <a:pt x="555826" y="9124"/>
                </a:lnTo>
                <a:cubicBezTo>
                  <a:pt x="556309" y="9124"/>
                  <a:pt x="556792" y="10137"/>
                  <a:pt x="557275" y="9631"/>
                </a:cubicBezTo>
                <a:lnTo>
                  <a:pt x="557757" y="8618"/>
                </a:lnTo>
                <a:cubicBezTo>
                  <a:pt x="558240" y="8618"/>
                  <a:pt x="558723" y="9631"/>
                  <a:pt x="559206" y="9631"/>
                </a:cubicBezTo>
                <a:lnTo>
                  <a:pt x="559689" y="8618"/>
                </a:lnTo>
                <a:cubicBezTo>
                  <a:pt x="559689" y="8112"/>
                  <a:pt x="558723" y="8112"/>
                  <a:pt x="558723" y="7606"/>
                </a:cubicBezTo>
                <a:lnTo>
                  <a:pt x="559689" y="6589"/>
                </a:lnTo>
                <a:cubicBezTo>
                  <a:pt x="559689" y="6589"/>
                  <a:pt x="560655" y="7606"/>
                  <a:pt x="560655" y="7095"/>
                </a:cubicBezTo>
                <a:cubicBezTo>
                  <a:pt x="561137" y="7095"/>
                  <a:pt x="561137" y="6083"/>
                  <a:pt x="561620" y="6083"/>
                </a:cubicBezTo>
                <a:cubicBezTo>
                  <a:pt x="561620" y="6589"/>
                  <a:pt x="562586" y="6589"/>
                  <a:pt x="562586" y="7095"/>
                </a:cubicBezTo>
                <a:lnTo>
                  <a:pt x="561620" y="8112"/>
                </a:lnTo>
                <a:cubicBezTo>
                  <a:pt x="561620" y="8618"/>
                  <a:pt x="561137" y="9124"/>
                  <a:pt x="561137" y="9124"/>
                </a:cubicBezTo>
                <a:cubicBezTo>
                  <a:pt x="560655" y="9631"/>
                  <a:pt x="560172" y="10137"/>
                  <a:pt x="560172" y="10643"/>
                </a:cubicBezTo>
                <a:lnTo>
                  <a:pt x="561137" y="11153"/>
                </a:lnTo>
                <a:cubicBezTo>
                  <a:pt x="561137" y="11660"/>
                  <a:pt x="560172" y="12166"/>
                  <a:pt x="560172" y="12672"/>
                </a:cubicBezTo>
                <a:lnTo>
                  <a:pt x="561620" y="13178"/>
                </a:lnTo>
                <a:cubicBezTo>
                  <a:pt x="561137" y="13684"/>
                  <a:pt x="560655" y="14191"/>
                  <a:pt x="560655" y="14701"/>
                </a:cubicBezTo>
                <a:cubicBezTo>
                  <a:pt x="560172" y="14701"/>
                  <a:pt x="560172" y="15207"/>
                  <a:pt x="559689" y="15713"/>
                </a:cubicBezTo>
                <a:lnTo>
                  <a:pt x="559206" y="16726"/>
                </a:lnTo>
                <a:cubicBezTo>
                  <a:pt x="559206" y="16726"/>
                  <a:pt x="559689" y="17742"/>
                  <a:pt x="560172" y="17742"/>
                </a:cubicBezTo>
                <a:cubicBezTo>
                  <a:pt x="560172" y="17742"/>
                  <a:pt x="560655" y="16726"/>
                  <a:pt x="560655" y="16220"/>
                </a:cubicBezTo>
                <a:cubicBezTo>
                  <a:pt x="561137" y="16220"/>
                  <a:pt x="562103" y="17236"/>
                  <a:pt x="562103" y="17236"/>
                </a:cubicBezTo>
                <a:lnTo>
                  <a:pt x="562586" y="16220"/>
                </a:lnTo>
                <a:cubicBezTo>
                  <a:pt x="562586" y="15713"/>
                  <a:pt x="561620" y="15713"/>
                  <a:pt x="561620" y="15207"/>
                </a:cubicBezTo>
                <a:cubicBezTo>
                  <a:pt x="561620" y="15207"/>
                  <a:pt x="562586" y="14701"/>
                  <a:pt x="562586" y="14191"/>
                </a:cubicBezTo>
                <a:cubicBezTo>
                  <a:pt x="562586" y="13684"/>
                  <a:pt x="561620" y="13684"/>
                  <a:pt x="561620" y="13178"/>
                </a:cubicBezTo>
                <a:cubicBezTo>
                  <a:pt x="561620" y="13178"/>
                  <a:pt x="562103" y="12672"/>
                  <a:pt x="562103" y="12166"/>
                </a:cubicBezTo>
                <a:cubicBezTo>
                  <a:pt x="562103" y="12166"/>
                  <a:pt x="561137" y="11660"/>
                  <a:pt x="561137" y="11153"/>
                </a:cubicBezTo>
                <a:cubicBezTo>
                  <a:pt x="561137" y="11153"/>
                  <a:pt x="561620" y="10643"/>
                  <a:pt x="562103" y="10137"/>
                </a:cubicBezTo>
                <a:lnTo>
                  <a:pt x="562586" y="9124"/>
                </a:lnTo>
                <a:cubicBezTo>
                  <a:pt x="563069" y="9124"/>
                  <a:pt x="564035" y="9631"/>
                  <a:pt x="564035" y="10137"/>
                </a:cubicBezTo>
                <a:cubicBezTo>
                  <a:pt x="564035" y="10137"/>
                  <a:pt x="564518" y="10643"/>
                  <a:pt x="565000" y="10643"/>
                </a:cubicBezTo>
                <a:lnTo>
                  <a:pt x="565966" y="11660"/>
                </a:lnTo>
                <a:cubicBezTo>
                  <a:pt x="566449" y="11660"/>
                  <a:pt x="566932" y="10643"/>
                  <a:pt x="566932" y="10643"/>
                </a:cubicBezTo>
                <a:cubicBezTo>
                  <a:pt x="566932" y="10137"/>
                  <a:pt x="567415" y="9631"/>
                  <a:pt x="567898" y="9631"/>
                </a:cubicBezTo>
                <a:cubicBezTo>
                  <a:pt x="567898" y="9124"/>
                  <a:pt x="568863" y="10137"/>
                  <a:pt x="568863" y="10137"/>
                </a:cubicBezTo>
                <a:lnTo>
                  <a:pt x="569829" y="11153"/>
                </a:lnTo>
                <a:lnTo>
                  <a:pt x="570795" y="10137"/>
                </a:lnTo>
                <a:lnTo>
                  <a:pt x="571278" y="8618"/>
                </a:lnTo>
                <a:cubicBezTo>
                  <a:pt x="571760" y="9124"/>
                  <a:pt x="572243" y="9631"/>
                  <a:pt x="572726" y="9631"/>
                </a:cubicBezTo>
                <a:cubicBezTo>
                  <a:pt x="572726" y="10137"/>
                  <a:pt x="573209" y="10137"/>
                  <a:pt x="573692" y="10643"/>
                </a:cubicBezTo>
                <a:cubicBezTo>
                  <a:pt x="573692" y="10643"/>
                  <a:pt x="574658" y="11153"/>
                  <a:pt x="574658" y="11660"/>
                </a:cubicBezTo>
                <a:cubicBezTo>
                  <a:pt x="574658" y="11660"/>
                  <a:pt x="574175" y="12672"/>
                  <a:pt x="573692" y="12672"/>
                </a:cubicBezTo>
                <a:cubicBezTo>
                  <a:pt x="574175" y="12672"/>
                  <a:pt x="574658" y="13684"/>
                  <a:pt x="575140" y="13684"/>
                </a:cubicBezTo>
                <a:cubicBezTo>
                  <a:pt x="575140" y="13178"/>
                  <a:pt x="575623" y="12672"/>
                  <a:pt x="575623" y="12166"/>
                </a:cubicBezTo>
                <a:cubicBezTo>
                  <a:pt x="576106" y="12166"/>
                  <a:pt x="576106" y="11660"/>
                  <a:pt x="576589" y="11153"/>
                </a:cubicBezTo>
                <a:cubicBezTo>
                  <a:pt x="577072" y="10643"/>
                  <a:pt x="577072" y="10643"/>
                  <a:pt x="577555" y="10137"/>
                </a:cubicBezTo>
                <a:cubicBezTo>
                  <a:pt x="577555" y="9631"/>
                  <a:pt x="578038" y="9124"/>
                  <a:pt x="578520" y="9124"/>
                </a:cubicBezTo>
                <a:cubicBezTo>
                  <a:pt x="578520" y="9124"/>
                  <a:pt x="579003" y="9631"/>
                  <a:pt x="579486" y="9631"/>
                </a:cubicBezTo>
                <a:lnTo>
                  <a:pt x="580452" y="10643"/>
                </a:lnTo>
                <a:lnTo>
                  <a:pt x="579486" y="11660"/>
                </a:lnTo>
                <a:cubicBezTo>
                  <a:pt x="579969" y="11660"/>
                  <a:pt x="580452" y="12672"/>
                  <a:pt x="580935" y="12672"/>
                </a:cubicBezTo>
                <a:lnTo>
                  <a:pt x="581418" y="11660"/>
                </a:lnTo>
                <a:cubicBezTo>
                  <a:pt x="581900" y="11153"/>
                  <a:pt x="581900" y="10643"/>
                  <a:pt x="582383" y="10137"/>
                </a:cubicBezTo>
                <a:cubicBezTo>
                  <a:pt x="582383" y="10137"/>
                  <a:pt x="582866" y="9124"/>
                  <a:pt x="583349" y="9124"/>
                </a:cubicBezTo>
                <a:lnTo>
                  <a:pt x="584315" y="10137"/>
                </a:lnTo>
                <a:lnTo>
                  <a:pt x="585280" y="9124"/>
                </a:lnTo>
                <a:lnTo>
                  <a:pt x="586246" y="9631"/>
                </a:lnTo>
                <a:cubicBezTo>
                  <a:pt x="586246" y="10137"/>
                  <a:pt x="585280" y="10643"/>
                  <a:pt x="585280" y="11153"/>
                </a:cubicBezTo>
                <a:lnTo>
                  <a:pt x="586246" y="11660"/>
                </a:lnTo>
                <a:cubicBezTo>
                  <a:pt x="586246" y="12166"/>
                  <a:pt x="585280" y="12672"/>
                  <a:pt x="585763" y="13178"/>
                </a:cubicBezTo>
                <a:cubicBezTo>
                  <a:pt x="585763" y="13178"/>
                  <a:pt x="586246" y="13684"/>
                  <a:pt x="586729" y="13684"/>
                </a:cubicBezTo>
                <a:cubicBezTo>
                  <a:pt x="586729" y="13684"/>
                  <a:pt x="587212" y="12672"/>
                  <a:pt x="587695" y="12672"/>
                </a:cubicBezTo>
                <a:cubicBezTo>
                  <a:pt x="587695" y="12672"/>
                  <a:pt x="588178" y="13684"/>
                  <a:pt x="588660" y="13684"/>
                </a:cubicBezTo>
                <a:cubicBezTo>
                  <a:pt x="588660" y="13178"/>
                  <a:pt x="589143" y="12672"/>
                  <a:pt x="589143" y="12672"/>
                </a:cubicBezTo>
                <a:cubicBezTo>
                  <a:pt x="589626" y="12166"/>
                  <a:pt x="590109" y="11153"/>
                  <a:pt x="590109" y="11153"/>
                </a:cubicBezTo>
                <a:cubicBezTo>
                  <a:pt x="590592" y="11153"/>
                  <a:pt x="591075" y="12166"/>
                  <a:pt x="591075" y="12166"/>
                </a:cubicBezTo>
                <a:cubicBezTo>
                  <a:pt x="591558" y="12672"/>
                  <a:pt x="592040" y="12672"/>
                  <a:pt x="592523" y="13178"/>
                </a:cubicBezTo>
                <a:lnTo>
                  <a:pt x="593489" y="13684"/>
                </a:lnTo>
                <a:cubicBezTo>
                  <a:pt x="593489" y="13684"/>
                  <a:pt x="593972" y="13178"/>
                  <a:pt x="594455" y="12672"/>
                </a:cubicBezTo>
                <a:cubicBezTo>
                  <a:pt x="594455" y="12166"/>
                  <a:pt x="594937" y="12166"/>
                  <a:pt x="594937" y="11660"/>
                </a:cubicBezTo>
                <a:cubicBezTo>
                  <a:pt x="595420" y="11153"/>
                  <a:pt x="595420" y="10643"/>
                  <a:pt x="595903" y="10643"/>
                </a:cubicBezTo>
                <a:cubicBezTo>
                  <a:pt x="596386" y="10137"/>
                  <a:pt x="596386" y="9631"/>
                  <a:pt x="596869" y="9124"/>
                </a:cubicBezTo>
                <a:lnTo>
                  <a:pt x="597352" y="8112"/>
                </a:lnTo>
                <a:cubicBezTo>
                  <a:pt x="597834" y="8112"/>
                  <a:pt x="598317" y="9124"/>
                  <a:pt x="598800" y="9124"/>
                </a:cubicBezTo>
                <a:cubicBezTo>
                  <a:pt x="598800" y="9631"/>
                  <a:pt x="599283" y="9631"/>
                  <a:pt x="599766" y="10137"/>
                </a:cubicBezTo>
                <a:lnTo>
                  <a:pt x="600732" y="10643"/>
                </a:lnTo>
                <a:cubicBezTo>
                  <a:pt x="601215" y="10643"/>
                  <a:pt x="601697" y="11660"/>
                  <a:pt x="601697" y="11660"/>
                </a:cubicBezTo>
                <a:cubicBezTo>
                  <a:pt x="602180" y="11660"/>
                  <a:pt x="602663" y="10643"/>
                  <a:pt x="602663" y="10643"/>
                </a:cubicBezTo>
                <a:cubicBezTo>
                  <a:pt x="602663" y="10137"/>
                  <a:pt x="603146" y="9631"/>
                  <a:pt x="603629" y="9631"/>
                </a:cubicBezTo>
                <a:cubicBezTo>
                  <a:pt x="603629" y="9124"/>
                  <a:pt x="604112" y="10137"/>
                  <a:pt x="604594" y="10137"/>
                </a:cubicBezTo>
                <a:cubicBezTo>
                  <a:pt x="605077" y="10137"/>
                  <a:pt x="605077" y="9124"/>
                  <a:pt x="605560" y="9124"/>
                </a:cubicBezTo>
                <a:cubicBezTo>
                  <a:pt x="605560" y="9124"/>
                  <a:pt x="606043" y="10137"/>
                  <a:pt x="606526" y="10137"/>
                </a:cubicBezTo>
                <a:cubicBezTo>
                  <a:pt x="606526" y="10137"/>
                  <a:pt x="607009" y="9124"/>
                  <a:pt x="607492" y="9124"/>
                </a:cubicBezTo>
                <a:cubicBezTo>
                  <a:pt x="607492" y="8618"/>
                  <a:pt x="607975" y="7606"/>
                  <a:pt x="607975" y="7606"/>
                </a:cubicBezTo>
                <a:cubicBezTo>
                  <a:pt x="608457" y="7606"/>
                  <a:pt x="608940" y="8618"/>
                  <a:pt x="609423" y="8618"/>
                </a:cubicBezTo>
                <a:lnTo>
                  <a:pt x="609906" y="7606"/>
                </a:lnTo>
                <a:cubicBezTo>
                  <a:pt x="610324" y="7606"/>
                  <a:pt x="610742" y="8363"/>
                  <a:pt x="610846" y="8238"/>
                </a:cubicBezTo>
                <a:cubicBezTo>
                  <a:pt x="610778" y="8705"/>
                  <a:pt x="610389" y="9168"/>
                  <a:pt x="610389" y="9631"/>
                </a:cubicBezTo>
                <a:cubicBezTo>
                  <a:pt x="609906" y="9631"/>
                  <a:pt x="609906" y="10137"/>
                  <a:pt x="609423" y="10643"/>
                </a:cubicBezTo>
                <a:cubicBezTo>
                  <a:pt x="609423" y="11153"/>
                  <a:pt x="608940" y="11153"/>
                  <a:pt x="608457" y="11660"/>
                </a:cubicBezTo>
                <a:cubicBezTo>
                  <a:pt x="608457" y="12166"/>
                  <a:pt x="607975" y="12672"/>
                  <a:pt x="607975" y="12672"/>
                </a:cubicBezTo>
                <a:cubicBezTo>
                  <a:pt x="607492" y="12672"/>
                  <a:pt x="607009" y="12166"/>
                  <a:pt x="606526" y="12166"/>
                </a:cubicBezTo>
                <a:lnTo>
                  <a:pt x="605560" y="11153"/>
                </a:lnTo>
                <a:cubicBezTo>
                  <a:pt x="605560" y="11660"/>
                  <a:pt x="605077" y="12166"/>
                  <a:pt x="604594" y="12166"/>
                </a:cubicBezTo>
                <a:lnTo>
                  <a:pt x="604112" y="13178"/>
                </a:lnTo>
                <a:cubicBezTo>
                  <a:pt x="604112" y="13684"/>
                  <a:pt x="605077" y="14191"/>
                  <a:pt x="605077" y="14191"/>
                </a:cubicBezTo>
                <a:cubicBezTo>
                  <a:pt x="605077" y="14701"/>
                  <a:pt x="604594" y="15207"/>
                  <a:pt x="604112" y="15207"/>
                </a:cubicBezTo>
                <a:cubicBezTo>
                  <a:pt x="604112" y="15713"/>
                  <a:pt x="603629" y="16220"/>
                  <a:pt x="603629" y="16726"/>
                </a:cubicBezTo>
                <a:cubicBezTo>
                  <a:pt x="603146" y="16726"/>
                  <a:pt x="602663" y="17236"/>
                  <a:pt x="602663" y="17742"/>
                </a:cubicBezTo>
                <a:cubicBezTo>
                  <a:pt x="603146" y="18249"/>
                  <a:pt x="604112" y="18755"/>
                  <a:pt x="604594" y="19261"/>
                </a:cubicBezTo>
                <a:cubicBezTo>
                  <a:pt x="605077" y="19767"/>
                  <a:pt x="605560" y="19767"/>
                  <a:pt x="606043" y="20278"/>
                </a:cubicBezTo>
                <a:cubicBezTo>
                  <a:pt x="606043" y="19767"/>
                  <a:pt x="606526" y="19261"/>
                  <a:pt x="606526" y="19261"/>
                </a:cubicBezTo>
                <a:cubicBezTo>
                  <a:pt x="606526" y="18755"/>
                  <a:pt x="605560" y="18755"/>
                  <a:pt x="605560" y="18249"/>
                </a:cubicBezTo>
                <a:cubicBezTo>
                  <a:pt x="605560" y="17742"/>
                  <a:pt x="606526" y="17236"/>
                  <a:pt x="606526" y="17236"/>
                </a:cubicBezTo>
                <a:lnTo>
                  <a:pt x="605560" y="16220"/>
                </a:lnTo>
                <a:lnTo>
                  <a:pt x="606043" y="15207"/>
                </a:lnTo>
                <a:cubicBezTo>
                  <a:pt x="606526" y="15207"/>
                  <a:pt x="607009" y="15713"/>
                  <a:pt x="607009" y="16220"/>
                </a:cubicBezTo>
                <a:cubicBezTo>
                  <a:pt x="607492" y="16220"/>
                  <a:pt x="607975" y="16726"/>
                  <a:pt x="608457" y="16726"/>
                </a:cubicBezTo>
                <a:lnTo>
                  <a:pt x="608940" y="15713"/>
                </a:lnTo>
                <a:cubicBezTo>
                  <a:pt x="609423" y="15713"/>
                  <a:pt x="609906" y="16726"/>
                  <a:pt x="610389" y="16726"/>
                </a:cubicBezTo>
                <a:lnTo>
                  <a:pt x="610872" y="15713"/>
                </a:lnTo>
                <a:cubicBezTo>
                  <a:pt x="611355" y="15207"/>
                  <a:pt x="611837" y="14191"/>
                  <a:pt x="611837" y="14191"/>
                </a:cubicBezTo>
                <a:lnTo>
                  <a:pt x="612803" y="15207"/>
                </a:lnTo>
                <a:cubicBezTo>
                  <a:pt x="613286" y="15207"/>
                  <a:pt x="613769" y="14191"/>
                  <a:pt x="613769" y="14191"/>
                </a:cubicBezTo>
                <a:cubicBezTo>
                  <a:pt x="614252" y="13684"/>
                  <a:pt x="614252" y="13178"/>
                  <a:pt x="614735" y="13178"/>
                </a:cubicBezTo>
                <a:cubicBezTo>
                  <a:pt x="614735" y="12672"/>
                  <a:pt x="615217" y="12166"/>
                  <a:pt x="615217" y="11660"/>
                </a:cubicBezTo>
                <a:cubicBezTo>
                  <a:pt x="615700" y="11660"/>
                  <a:pt x="616183" y="10643"/>
                  <a:pt x="616183" y="10643"/>
                </a:cubicBezTo>
                <a:cubicBezTo>
                  <a:pt x="616666" y="10643"/>
                  <a:pt x="617149" y="11660"/>
                  <a:pt x="617149" y="11660"/>
                </a:cubicBezTo>
                <a:cubicBezTo>
                  <a:pt x="617632" y="11660"/>
                  <a:pt x="617632" y="10643"/>
                  <a:pt x="618115" y="10643"/>
                </a:cubicBezTo>
                <a:cubicBezTo>
                  <a:pt x="618115" y="10137"/>
                  <a:pt x="619080" y="11153"/>
                  <a:pt x="619080" y="11153"/>
                </a:cubicBezTo>
                <a:cubicBezTo>
                  <a:pt x="619563" y="11153"/>
                  <a:pt x="620046" y="12166"/>
                  <a:pt x="620529" y="12166"/>
                </a:cubicBezTo>
                <a:lnTo>
                  <a:pt x="619563" y="13178"/>
                </a:lnTo>
                <a:cubicBezTo>
                  <a:pt x="619080" y="13684"/>
                  <a:pt x="619080" y="14191"/>
                  <a:pt x="618597" y="14191"/>
                </a:cubicBezTo>
                <a:cubicBezTo>
                  <a:pt x="618597" y="14701"/>
                  <a:pt x="618115" y="15207"/>
                  <a:pt x="617632" y="15713"/>
                </a:cubicBezTo>
                <a:cubicBezTo>
                  <a:pt x="618115" y="15713"/>
                  <a:pt x="618597" y="16220"/>
                  <a:pt x="619080" y="16220"/>
                </a:cubicBezTo>
                <a:lnTo>
                  <a:pt x="619563" y="15207"/>
                </a:lnTo>
                <a:cubicBezTo>
                  <a:pt x="620046" y="15207"/>
                  <a:pt x="620529" y="16220"/>
                  <a:pt x="621012" y="16220"/>
                </a:cubicBezTo>
                <a:lnTo>
                  <a:pt x="621495" y="15207"/>
                </a:lnTo>
                <a:cubicBezTo>
                  <a:pt x="621977" y="14701"/>
                  <a:pt x="621977" y="14191"/>
                  <a:pt x="622460" y="13684"/>
                </a:cubicBezTo>
                <a:cubicBezTo>
                  <a:pt x="622943" y="13684"/>
                  <a:pt x="622943" y="13178"/>
                  <a:pt x="623426" y="12672"/>
                </a:cubicBezTo>
                <a:cubicBezTo>
                  <a:pt x="623426" y="13178"/>
                  <a:pt x="623909" y="13178"/>
                  <a:pt x="624392" y="13684"/>
                </a:cubicBezTo>
                <a:lnTo>
                  <a:pt x="625358" y="14701"/>
                </a:lnTo>
                <a:cubicBezTo>
                  <a:pt x="625840" y="14191"/>
                  <a:pt x="625840" y="13684"/>
                  <a:pt x="626323" y="13178"/>
                </a:cubicBezTo>
                <a:cubicBezTo>
                  <a:pt x="626323" y="13684"/>
                  <a:pt x="627289" y="14191"/>
                  <a:pt x="627289" y="14191"/>
                </a:cubicBezTo>
                <a:cubicBezTo>
                  <a:pt x="627289" y="14701"/>
                  <a:pt x="626323" y="15207"/>
                  <a:pt x="626323" y="15207"/>
                </a:cubicBezTo>
                <a:cubicBezTo>
                  <a:pt x="626323" y="15713"/>
                  <a:pt x="627772" y="15713"/>
                  <a:pt x="627772" y="16220"/>
                </a:cubicBezTo>
                <a:cubicBezTo>
                  <a:pt x="627772" y="15713"/>
                  <a:pt x="628255" y="15207"/>
                  <a:pt x="628255" y="15207"/>
                </a:cubicBezTo>
                <a:cubicBezTo>
                  <a:pt x="628738" y="14701"/>
                  <a:pt x="629221" y="14191"/>
                  <a:pt x="629221" y="13684"/>
                </a:cubicBezTo>
                <a:lnTo>
                  <a:pt x="628255" y="13178"/>
                </a:lnTo>
                <a:cubicBezTo>
                  <a:pt x="628255" y="12672"/>
                  <a:pt x="628738" y="12166"/>
                  <a:pt x="628738" y="12166"/>
                </a:cubicBezTo>
                <a:cubicBezTo>
                  <a:pt x="629221" y="11660"/>
                  <a:pt x="629703" y="12672"/>
                  <a:pt x="630186" y="12672"/>
                </a:cubicBezTo>
                <a:cubicBezTo>
                  <a:pt x="630669" y="12166"/>
                  <a:pt x="631152" y="11153"/>
                  <a:pt x="631635" y="10643"/>
                </a:cubicBezTo>
                <a:cubicBezTo>
                  <a:pt x="632600" y="11153"/>
                  <a:pt x="633083" y="11660"/>
                  <a:pt x="634049" y="12166"/>
                </a:cubicBezTo>
                <a:cubicBezTo>
                  <a:pt x="633083" y="13178"/>
                  <a:pt x="632600" y="13684"/>
                  <a:pt x="632118" y="14701"/>
                </a:cubicBezTo>
                <a:cubicBezTo>
                  <a:pt x="632118" y="14701"/>
                  <a:pt x="631635" y="13684"/>
                  <a:pt x="631152" y="13684"/>
                </a:cubicBezTo>
                <a:lnTo>
                  <a:pt x="630186" y="14701"/>
                </a:lnTo>
                <a:lnTo>
                  <a:pt x="631152" y="15713"/>
                </a:lnTo>
                <a:cubicBezTo>
                  <a:pt x="631635" y="15713"/>
                  <a:pt x="630669" y="16726"/>
                  <a:pt x="630669" y="16726"/>
                </a:cubicBezTo>
                <a:cubicBezTo>
                  <a:pt x="630669" y="17236"/>
                  <a:pt x="631635" y="17236"/>
                  <a:pt x="631635" y="17742"/>
                </a:cubicBezTo>
                <a:cubicBezTo>
                  <a:pt x="632118" y="16726"/>
                  <a:pt x="632600" y="16220"/>
                  <a:pt x="633083" y="15207"/>
                </a:cubicBezTo>
                <a:cubicBezTo>
                  <a:pt x="633566" y="15207"/>
                  <a:pt x="633566" y="14701"/>
                  <a:pt x="634049" y="14191"/>
                </a:cubicBezTo>
                <a:lnTo>
                  <a:pt x="635015" y="15207"/>
                </a:lnTo>
                <a:cubicBezTo>
                  <a:pt x="635498" y="15207"/>
                  <a:pt x="635981" y="14191"/>
                  <a:pt x="635981" y="14191"/>
                </a:cubicBezTo>
                <a:cubicBezTo>
                  <a:pt x="635981" y="13684"/>
                  <a:pt x="636463" y="12672"/>
                  <a:pt x="636946" y="12672"/>
                </a:cubicBezTo>
                <a:lnTo>
                  <a:pt x="637912" y="13684"/>
                </a:lnTo>
                <a:lnTo>
                  <a:pt x="638878" y="14701"/>
                </a:lnTo>
                <a:lnTo>
                  <a:pt x="639844" y="13684"/>
                </a:lnTo>
                <a:cubicBezTo>
                  <a:pt x="639844" y="13178"/>
                  <a:pt x="638878" y="12672"/>
                  <a:pt x="638878" y="12672"/>
                </a:cubicBezTo>
                <a:cubicBezTo>
                  <a:pt x="638878" y="12166"/>
                  <a:pt x="639361" y="11660"/>
                  <a:pt x="639361" y="11660"/>
                </a:cubicBezTo>
                <a:cubicBezTo>
                  <a:pt x="639844" y="11153"/>
                  <a:pt x="639844" y="10643"/>
                  <a:pt x="640326" y="10137"/>
                </a:cubicBezTo>
                <a:lnTo>
                  <a:pt x="641292" y="11153"/>
                </a:lnTo>
                <a:cubicBezTo>
                  <a:pt x="641775" y="11153"/>
                  <a:pt x="642258" y="10137"/>
                  <a:pt x="642258" y="10137"/>
                </a:cubicBezTo>
                <a:cubicBezTo>
                  <a:pt x="642258" y="9631"/>
                  <a:pt x="643224" y="9124"/>
                  <a:pt x="643224" y="9124"/>
                </a:cubicBezTo>
                <a:lnTo>
                  <a:pt x="644189" y="9631"/>
                </a:lnTo>
                <a:cubicBezTo>
                  <a:pt x="644189" y="10137"/>
                  <a:pt x="643224" y="10643"/>
                  <a:pt x="643224" y="11153"/>
                </a:cubicBezTo>
                <a:cubicBezTo>
                  <a:pt x="643224" y="11153"/>
                  <a:pt x="644189" y="11660"/>
                  <a:pt x="644672" y="11660"/>
                </a:cubicBezTo>
                <a:cubicBezTo>
                  <a:pt x="644672" y="12166"/>
                  <a:pt x="645155" y="12166"/>
                  <a:pt x="645638" y="12672"/>
                </a:cubicBezTo>
                <a:cubicBezTo>
                  <a:pt x="645638" y="12166"/>
                  <a:pt x="646604" y="11660"/>
                  <a:pt x="646121" y="11660"/>
                </a:cubicBezTo>
                <a:cubicBezTo>
                  <a:pt x="646121" y="11153"/>
                  <a:pt x="645155" y="11153"/>
                  <a:pt x="645155" y="10643"/>
                </a:cubicBezTo>
                <a:lnTo>
                  <a:pt x="646121" y="9631"/>
                </a:lnTo>
                <a:cubicBezTo>
                  <a:pt x="646121" y="9631"/>
                  <a:pt x="647087" y="10643"/>
                  <a:pt x="647087" y="10137"/>
                </a:cubicBezTo>
                <a:cubicBezTo>
                  <a:pt x="647569" y="10137"/>
                  <a:pt x="647569" y="9124"/>
                  <a:pt x="648052" y="9124"/>
                </a:cubicBezTo>
                <a:cubicBezTo>
                  <a:pt x="647569" y="9124"/>
                  <a:pt x="647087" y="8112"/>
                  <a:pt x="647087" y="8618"/>
                </a:cubicBezTo>
                <a:cubicBezTo>
                  <a:pt x="647087" y="8112"/>
                  <a:pt x="647569" y="7095"/>
                  <a:pt x="647569" y="7095"/>
                </a:cubicBezTo>
                <a:cubicBezTo>
                  <a:pt x="648052" y="7095"/>
                  <a:pt x="648535" y="8112"/>
                  <a:pt x="649018" y="8112"/>
                </a:cubicBezTo>
                <a:cubicBezTo>
                  <a:pt x="649018" y="8112"/>
                  <a:pt x="649984" y="8618"/>
                  <a:pt x="649984" y="9124"/>
                </a:cubicBezTo>
                <a:cubicBezTo>
                  <a:pt x="649984" y="9124"/>
                  <a:pt x="649018" y="9631"/>
                  <a:pt x="649018" y="10137"/>
                </a:cubicBezTo>
                <a:cubicBezTo>
                  <a:pt x="649018" y="10643"/>
                  <a:pt x="649984" y="10643"/>
                  <a:pt x="649984" y="11153"/>
                </a:cubicBezTo>
                <a:cubicBezTo>
                  <a:pt x="649984" y="11153"/>
                  <a:pt x="649018" y="11660"/>
                  <a:pt x="649501" y="12166"/>
                </a:cubicBezTo>
                <a:cubicBezTo>
                  <a:pt x="649501" y="12672"/>
                  <a:pt x="649984" y="12672"/>
                  <a:pt x="650467" y="13178"/>
                </a:cubicBezTo>
                <a:cubicBezTo>
                  <a:pt x="650949" y="12166"/>
                  <a:pt x="651432" y="11660"/>
                  <a:pt x="651915" y="10643"/>
                </a:cubicBezTo>
                <a:cubicBezTo>
                  <a:pt x="652398" y="10137"/>
                  <a:pt x="652881" y="10137"/>
                  <a:pt x="652881" y="9631"/>
                </a:cubicBezTo>
                <a:cubicBezTo>
                  <a:pt x="652881" y="9631"/>
                  <a:pt x="651915" y="9124"/>
                  <a:pt x="651915" y="8618"/>
                </a:cubicBezTo>
                <a:lnTo>
                  <a:pt x="652398" y="7606"/>
                </a:lnTo>
                <a:cubicBezTo>
                  <a:pt x="652881" y="7095"/>
                  <a:pt x="653364" y="6589"/>
                  <a:pt x="653364" y="6589"/>
                </a:cubicBezTo>
                <a:cubicBezTo>
                  <a:pt x="654812" y="7606"/>
                  <a:pt x="656261" y="8618"/>
                  <a:pt x="657709" y="10137"/>
                </a:cubicBezTo>
                <a:cubicBezTo>
                  <a:pt x="657227" y="10137"/>
                  <a:pt x="657227" y="11153"/>
                  <a:pt x="656744" y="11153"/>
                </a:cubicBezTo>
                <a:cubicBezTo>
                  <a:pt x="656744" y="11153"/>
                  <a:pt x="656261" y="10137"/>
                  <a:pt x="655778" y="10137"/>
                </a:cubicBezTo>
                <a:cubicBezTo>
                  <a:pt x="655778" y="10137"/>
                  <a:pt x="655295" y="11153"/>
                  <a:pt x="654812" y="11153"/>
                </a:cubicBezTo>
                <a:cubicBezTo>
                  <a:pt x="654812" y="11660"/>
                  <a:pt x="654329" y="12166"/>
                  <a:pt x="654329" y="12672"/>
                </a:cubicBezTo>
                <a:cubicBezTo>
                  <a:pt x="653847" y="12672"/>
                  <a:pt x="653847" y="13178"/>
                  <a:pt x="653364" y="13684"/>
                </a:cubicBezTo>
                <a:cubicBezTo>
                  <a:pt x="653364" y="13684"/>
                  <a:pt x="652398" y="14191"/>
                  <a:pt x="652398" y="14701"/>
                </a:cubicBezTo>
                <a:cubicBezTo>
                  <a:pt x="652398" y="14701"/>
                  <a:pt x="653364" y="15207"/>
                  <a:pt x="653847" y="15713"/>
                </a:cubicBezTo>
                <a:cubicBezTo>
                  <a:pt x="653847" y="15207"/>
                  <a:pt x="654329" y="14701"/>
                  <a:pt x="654329" y="14191"/>
                </a:cubicBezTo>
                <a:lnTo>
                  <a:pt x="655295" y="13178"/>
                </a:lnTo>
                <a:lnTo>
                  <a:pt x="656261" y="14191"/>
                </a:lnTo>
                <a:lnTo>
                  <a:pt x="655295" y="15207"/>
                </a:lnTo>
                <a:cubicBezTo>
                  <a:pt x="655778" y="15207"/>
                  <a:pt x="656261" y="16220"/>
                  <a:pt x="656744" y="16220"/>
                </a:cubicBezTo>
                <a:lnTo>
                  <a:pt x="657227" y="15207"/>
                </a:lnTo>
                <a:cubicBezTo>
                  <a:pt x="657709" y="15207"/>
                  <a:pt x="658192" y="15713"/>
                  <a:pt x="658675" y="15713"/>
                </a:cubicBezTo>
                <a:cubicBezTo>
                  <a:pt x="658675" y="15713"/>
                  <a:pt x="659158" y="16726"/>
                  <a:pt x="659641" y="16726"/>
                </a:cubicBezTo>
                <a:cubicBezTo>
                  <a:pt x="659641" y="16726"/>
                  <a:pt x="660124" y="15713"/>
                  <a:pt x="660607" y="15713"/>
                </a:cubicBezTo>
                <a:cubicBezTo>
                  <a:pt x="660607" y="15713"/>
                  <a:pt x="661089" y="16726"/>
                  <a:pt x="661572" y="16726"/>
                </a:cubicBezTo>
                <a:cubicBezTo>
                  <a:pt x="661572" y="16220"/>
                  <a:pt x="662055" y="15207"/>
                  <a:pt x="662538" y="15207"/>
                </a:cubicBezTo>
                <a:cubicBezTo>
                  <a:pt x="662538" y="15207"/>
                  <a:pt x="663021" y="16220"/>
                  <a:pt x="663504" y="16220"/>
                </a:cubicBezTo>
                <a:lnTo>
                  <a:pt x="663987" y="15207"/>
                </a:lnTo>
                <a:cubicBezTo>
                  <a:pt x="663987" y="14701"/>
                  <a:pt x="663021" y="14701"/>
                  <a:pt x="663021" y="14191"/>
                </a:cubicBezTo>
                <a:cubicBezTo>
                  <a:pt x="663021" y="13684"/>
                  <a:pt x="663987" y="13684"/>
                  <a:pt x="663987" y="13178"/>
                </a:cubicBezTo>
                <a:cubicBezTo>
                  <a:pt x="663021" y="12672"/>
                  <a:pt x="662538" y="12166"/>
                  <a:pt x="661572" y="11153"/>
                </a:cubicBezTo>
                <a:cubicBezTo>
                  <a:pt x="661572" y="11153"/>
                  <a:pt x="661089" y="10643"/>
                  <a:pt x="660607" y="10643"/>
                </a:cubicBezTo>
                <a:cubicBezTo>
                  <a:pt x="661089" y="9631"/>
                  <a:pt x="662055" y="9124"/>
                  <a:pt x="662538" y="8112"/>
                </a:cubicBezTo>
                <a:cubicBezTo>
                  <a:pt x="663021" y="8618"/>
                  <a:pt x="663987" y="9631"/>
                  <a:pt x="664469" y="10137"/>
                </a:cubicBezTo>
                <a:cubicBezTo>
                  <a:pt x="664469" y="10137"/>
                  <a:pt x="663504" y="10643"/>
                  <a:pt x="663504" y="11153"/>
                </a:cubicBezTo>
                <a:cubicBezTo>
                  <a:pt x="663504" y="11153"/>
                  <a:pt x="664469" y="11660"/>
                  <a:pt x="664952" y="12166"/>
                </a:cubicBezTo>
                <a:cubicBezTo>
                  <a:pt x="664952" y="12166"/>
                  <a:pt x="665435" y="12672"/>
                  <a:pt x="665918" y="12672"/>
                </a:cubicBezTo>
                <a:cubicBezTo>
                  <a:pt x="666401" y="12166"/>
                  <a:pt x="666884" y="11153"/>
                  <a:pt x="667366" y="10643"/>
                </a:cubicBezTo>
                <a:cubicBezTo>
                  <a:pt x="667849" y="10137"/>
                  <a:pt x="667849" y="9631"/>
                  <a:pt x="668332" y="9631"/>
                </a:cubicBezTo>
                <a:lnTo>
                  <a:pt x="669298" y="10137"/>
                </a:lnTo>
                <a:cubicBezTo>
                  <a:pt x="669298" y="10643"/>
                  <a:pt x="670264" y="11153"/>
                  <a:pt x="670264" y="11153"/>
                </a:cubicBezTo>
                <a:cubicBezTo>
                  <a:pt x="670264" y="11660"/>
                  <a:pt x="669781" y="12166"/>
                  <a:pt x="669781" y="12166"/>
                </a:cubicBezTo>
                <a:cubicBezTo>
                  <a:pt x="669781" y="12672"/>
                  <a:pt x="670746" y="13178"/>
                  <a:pt x="670746" y="13178"/>
                </a:cubicBezTo>
                <a:cubicBezTo>
                  <a:pt x="670746" y="13684"/>
                  <a:pt x="671712" y="13684"/>
                  <a:pt x="671712" y="14191"/>
                </a:cubicBezTo>
                <a:cubicBezTo>
                  <a:pt x="672195" y="14191"/>
                  <a:pt x="672678" y="14701"/>
                  <a:pt x="672678" y="14701"/>
                </a:cubicBezTo>
                <a:cubicBezTo>
                  <a:pt x="673161" y="15207"/>
                  <a:pt x="673644" y="15207"/>
                  <a:pt x="674126" y="15713"/>
                </a:cubicBezTo>
                <a:cubicBezTo>
                  <a:pt x="674126" y="15207"/>
                  <a:pt x="674609" y="15207"/>
                  <a:pt x="674609" y="14701"/>
                </a:cubicBezTo>
                <a:cubicBezTo>
                  <a:pt x="675092" y="14701"/>
                  <a:pt x="675575" y="13684"/>
                  <a:pt x="675575" y="13684"/>
                </a:cubicBezTo>
                <a:cubicBezTo>
                  <a:pt x="675575" y="13178"/>
                  <a:pt x="674609" y="12672"/>
                  <a:pt x="674609" y="12672"/>
                </a:cubicBezTo>
                <a:cubicBezTo>
                  <a:pt x="674609" y="12672"/>
                  <a:pt x="675092" y="11660"/>
                  <a:pt x="675575" y="11660"/>
                </a:cubicBezTo>
                <a:cubicBezTo>
                  <a:pt x="675575" y="11660"/>
                  <a:pt x="676058" y="12166"/>
                  <a:pt x="676541" y="12166"/>
                </a:cubicBezTo>
                <a:cubicBezTo>
                  <a:pt x="677024" y="12672"/>
                  <a:pt x="677024" y="13178"/>
                  <a:pt x="677506" y="13178"/>
                </a:cubicBezTo>
                <a:lnTo>
                  <a:pt x="678472" y="14191"/>
                </a:lnTo>
                <a:cubicBezTo>
                  <a:pt x="678955" y="14191"/>
                  <a:pt x="679438" y="13178"/>
                  <a:pt x="679438" y="13178"/>
                </a:cubicBezTo>
                <a:cubicBezTo>
                  <a:pt x="679921" y="12672"/>
                  <a:pt x="679921" y="12166"/>
                  <a:pt x="680404" y="11660"/>
                </a:cubicBezTo>
                <a:lnTo>
                  <a:pt x="680886" y="10643"/>
                </a:lnTo>
                <a:cubicBezTo>
                  <a:pt x="681369" y="10643"/>
                  <a:pt x="681852" y="11660"/>
                  <a:pt x="682335" y="11660"/>
                </a:cubicBezTo>
                <a:cubicBezTo>
                  <a:pt x="682335" y="11660"/>
                  <a:pt x="682818" y="12166"/>
                  <a:pt x="683301" y="12166"/>
                </a:cubicBezTo>
                <a:cubicBezTo>
                  <a:pt x="683301" y="12672"/>
                  <a:pt x="683784" y="11153"/>
                  <a:pt x="684266" y="11153"/>
                </a:cubicBezTo>
                <a:cubicBezTo>
                  <a:pt x="684266" y="11153"/>
                  <a:pt x="684749" y="12166"/>
                  <a:pt x="685232" y="12166"/>
                </a:cubicBezTo>
                <a:cubicBezTo>
                  <a:pt x="685232" y="11660"/>
                  <a:pt x="685715" y="11153"/>
                  <a:pt x="685715" y="11153"/>
                </a:cubicBezTo>
                <a:lnTo>
                  <a:pt x="687163" y="11660"/>
                </a:lnTo>
                <a:cubicBezTo>
                  <a:pt x="687163" y="12166"/>
                  <a:pt x="686198" y="12672"/>
                  <a:pt x="686198" y="13178"/>
                </a:cubicBezTo>
                <a:cubicBezTo>
                  <a:pt x="686198" y="13178"/>
                  <a:pt x="685715" y="13684"/>
                  <a:pt x="685232" y="14191"/>
                </a:cubicBezTo>
                <a:lnTo>
                  <a:pt x="684749" y="15207"/>
                </a:lnTo>
                <a:cubicBezTo>
                  <a:pt x="684749" y="15713"/>
                  <a:pt x="685715" y="15713"/>
                  <a:pt x="685715" y="16220"/>
                </a:cubicBezTo>
                <a:lnTo>
                  <a:pt x="684749" y="17236"/>
                </a:lnTo>
                <a:cubicBezTo>
                  <a:pt x="684749" y="17742"/>
                  <a:pt x="685715" y="17742"/>
                  <a:pt x="685715" y="18249"/>
                </a:cubicBezTo>
                <a:cubicBezTo>
                  <a:pt x="685715" y="18249"/>
                  <a:pt x="686681" y="18755"/>
                  <a:pt x="687163" y="18755"/>
                </a:cubicBezTo>
                <a:cubicBezTo>
                  <a:pt x="687163" y="18755"/>
                  <a:pt x="687646" y="18249"/>
                  <a:pt x="687646" y="17742"/>
                </a:cubicBezTo>
                <a:lnTo>
                  <a:pt x="686681" y="17236"/>
                </a:lnTo>
                <a:cubicBezTo>
                  <a:pt x="686681" y="16726"/>
                  <a:pt x="687163" y="16220"/>
                  <a:pt x="687646" y="15713"/>
                </a:cubicBezTo>
                <a:cubicBezTo>
                  <a:pt x="687646" y="15713"/>
                  <a:pt x="688129" y="15207"/>
                  <a:pt x="688129" y="14701"/>
                </a:cubicBezTo>
                <a:cubicBezTo>
                  <a:pt x="688612" y="14701"/>
                  <a:pt x="687163" y="14191"/>
                  <a:pt x="687163" y="13684"/>
                </a:cubicBezTo>
                <a:cubicBezTo>
                  <a:pt x="687163" y="13684"/>
                  <a:pt x="688129" y="13178"/>
                  <a:pt x="688129" y="12672"/>
                </a:cubicBezTo>
                <a:cubicBezTo>
                  <a:pt x="688129" y="12166"/>
                  <a:pt x="689095" y="12166"/>
                  <a:pt x="689095" y="11660"/>
                </a:cubicBezTo>
                <a:cubicBezTo>
                  <a:pt x="689095" y="11153"/>
                  <a:pt x="688129" y="11153"/>
                  <a:pt x="687646" y="10643"/>
                </a:cubicBezTo>
                <a:cubicBezTo>
                  <a:pt x="688612" y="10137"/>
                  <a:pt x="689095" y="9124"/>
                  <a:pt x="689578" y="8618"/>
                </a:cubicBezTo>
                <a:cubicBezTo>
                  <a:pt x="689578" y="8112"/>
                  <a:pt x="690061" y="7606"/>
                  <a:pt x="690061" y="7095"/>
                </a:cubicBezTo>
                <a:cubicBezTo>
                  <a:pt x="691026" y="8112"/>
                  <a:pt x="691509" y="8618"/>
                  <a:pt x="692475" y="9124"/>
                </a:cubicBezTo>
                <a:cubicBezTo>
                  <a:pt x="691992" y="9631"/>
                  <a:pt x="691992" y="9631"/>
                  <a:pt x="691509" y="10137"/>
                </a:cubicBezTo>
                <a:cubicBezTo>
                  <a:pt x="691509" y="10643"/>
                  <a:pt x="691026" y="11153"/>
                  <a:pt x="691026" y="11153"/>
                </a:cubicBezTo>
                <a:cubicBezTo>
                  <a:pt x="691026" y="11660"/>
                  <a:pt x="691992" y="12166"/>
                  <a:pt x="691992" y="12166"/>
                </a:cubicBezTo>
                <a:cubicBezTo>
                  <a:pt x="691992" y="12166"/>
                  <a:pt x="692958" y="12672"/>
                  <a:pt x="692958" y="13178"/>
                </a:cubicBezTo>
                <a:cubicBezTo>
                  <a:pt x="692958" y="13178"/>
                  <a:pt x="691992" y="13684"/>
                  <a:pt x="691992" y="14191"/>
                </a:cubicBezTo>
                <a:cubicBezTo>
                  <a:pt x="692475" y="14701"/>
                  <a:pt x="692958" y="14701"/>
                  <a:pt x="693441" y="15207"/>
                </a:cubicBezTo>
                <a:cubicBezTo>
                  <a:pt x="693441" y="15207"/>
                  <a:pt x="693923" y="15713"/>
                  <a:pt x="694406" y="15713"/>
                </a:cubicBezTo>
                <a:cubicBezTo>
                  <a:pt x="694406" y="15713"/>
                  <a:pt x="694889" y="15207"/>
                  <a:pt x="694889" y="14701"/>
                </a:cubicBezTo>
                <a:cubicBezTo>
                  <a:pt x="695372" y="14701"/>
                  <a:pt x="695855" y="13684"/>
                  <a:pt x="695855" y="13684"/>
                </a:cubicBezTo>
                <a:cubicBezTo>
                  <a:pt x="695855" y="13684"/>
                  <a:pt x="694889" y="13178"/>
                  <a:pt x="694889" y="12672"/>
                </a:cubicBezTo>
                <a:cubicBezTo>
                  <a:pt x="694889" y="12672"/>
                  <a:pt x="695372" y="12166"/>
                  <a:pt x="695855" y="11660"/>
                </a:cubicBezTo>
                <a:lnTo>
                  <a:pt x="696338" y="10643"/>
                </a:lnTo>
                <a:cubicBezTo>
                  <a:pt x="696821" y="10643"/>
                  <a:pt x="697303" y="11153"/>
                  <a:pt x="697786" y="11153"/>
                </a:cubicBezTo>
                <a:cubicBezTo>
                  <a:pt x="697786" y="11660"/>
                  <a:pt x="698269" y="12166"/>
                  <a:pt x="698752" y="12166"/>
                </a:cubicBezTo>
                <a:lnTo>
                  <a:pt x="699718" y="13178"/>
                </a:lnTo>
                <a:cubicBezTo>
                  <a:pt x="700201" y="13178"/>
                  <a:pt x="700201" y="12166"/>
                  <a:pt x="700684" y="12166"/>
                </a:cubicBezTo>
                <a:cubicBezTo>
                  <a:pt x="700684" y="12166"/>
                  <a:pt x="701166" y="13178"/>
                  <a:pt x="701649" y="12672"/>
                </a:cubicBezTo>
                <a:cubicBezTo>
                  <a:pt x="702132" y="12672"/>
                  <a:pt x="702132" y="11660"/>
                  <a:pt x="702615" y="11660"/>
                </a:cubicBezTo>
                <a:cubicBezTo>
                  <a:pt x="702132" y="11153"/>
                  <a:pt x="701649" y="11153"/>
                  <a:pt x="701166" y="10643"/>
                </a:cubicBezTo>
                <a:cubicBezTo>
                  <a:pt x="701166" y="10643"/>
                  <a:pt x="702132" y="10137"/>
                  <a:pt x="702132" y="9631"/>
                </a:cubicBezTo>
                <a:cubicBezTo>
                  <a:pt x="702615" y="9631"/>
                  <a:pt x="703098" y="9124"/>
                  <a:pt x="703098" y="8618"/>
                </a:cubicBezTo>
                <a:cubicBezTo>
                  <a:pt x="703098" y="8618"/>
                  <a:pt x="702132" y="8112"/>
                  <a:pt x="702132" y="7606"/>
                </a:cubicBezTo>
                <a:lnTo>
                  <a:pt x="702615" y="6589"/>
                </a:lnTo>
                <a:cubicBezTo>
                  <a:pt x="703098" y="6083"/>
                  <a:pt x="703581" y="6083"/>
                  <a:pt x="703581" y="5577"/>
                </a:cubicBezTo>
                <a:cubicBezTo>
                  <a:pt x="703581" y="5577"/>
                  <a:pt x="704547" y="6083"/>
                  <a:pt x="704547" y="6589"/>
                </a:cubicBezTo>
                <a:cubicBezTo>
                  <a:pt x="704547" y="6589"/>
                  <a:pt x="703581" y="7095"/>
                  <a:pt x="704064" y="7606"/>
                </a:cubicBezTo>
                <a:lnTo>
                  <a:pt x="705029" y="8112"/>
                </a:lnTo>
                <a:cubicBezTo>
                  <a:pt x="705029" y="8618"/>
                  <a:pt x="705995" y="8618"/>
                  <a:pt x="705995" y="9124"/>
                </a:cubicBezTo>
                <a:cubicBezTo>
                  <a:pt x="705995" y="9631"/>
                  <a:pt x="705029" y="10137"/>
                  <a:pt x="705029" y="10137"/>
                </a:cubicBezTo>
                <a:cubicBezTo>
                  <a:pt x="705029" y="10643"/>
                  <a:pt x="704547" y="11153"/>
                  <a:pt x="704547" y="11660"/>
                </a:cubicBezTo>
                <a:lnTo>
                  <a:pt x="705512" y="12166"/>
                </a:lnTo>
                <a:cubicBezTo>
                  <a:pt x="705512" y="12672"/>
                  <a:pt x="704547" y="13178"/>
                  <a:pt x="704547" y="13684"/>
                </a:cubicBezTo>
                <a:lnTo>
                  <a:pt x="705512" y="14191"/>
                </a:lnTo>
                <a:cubicBezTo>
                  <a:pt x="705995" y="14701"/>
                  <a:pt x="706478" y="14701"/>
                  <a:pt x="706961" y="15207"/>
                </a:cubicBezTo>
                <a:cubicBezTo>
                  <a:pt x="706961" y="14701"/>
                  <a:pt x="707444" y="14191"/>
                  <a:pt x="707444" y="14191"/>
                </a:cubicBezTo>
                <a:cubicBezTo>
                  <a:pt x="707444" y="13684"/>
                  <a:pt x="706478" y="13178"/>
                  <a:pt x="706478" y="13178"/>
                </a:cubicBezTo>
                <a:cubicBezTo>
                  <a:pt x="706478" y="12672"/>
                  <a:pt x="706961" y="12166"/>
                  <a:pt x="707444" y="12166"/>
                </a:cubicBezTo>
                <a:cubicBezTo>
                  <a:pt x="707444" y="11660"/>
                  <a:pt x="707926" y="11153"/>
                  <a:pt x="708409" y="11153"/>
                </a:cubicBezTo>
                <a:cubicBezTo>
                  <a:pt x="708409" y="10643"/>
                  <a:pt x="706961" y="10137"/>
                  <a:pt x="706961" y="10137"/>
                </a:cubicBezTo>
                <a:cubicBezTo>
                  <a:pt x="706961" y="9631"/>
                  <a:pt x="707926" y="9124"/>
                  <a:pt x="707926" y="9124"/>
                </a:cubicBezTo>
                <a:cubicBezTo>
                  <a:pt x="707926" y="8618"/>
                  <a:pt x="708409" y="8112"/>
                  <a:pt x="708892" y="7606"/>
                </a:cubicBezTo>
                <a:lnTo>
                  <a:pt x="709858" y="8618"/>
                </a:lnTo>
                <a:lnTo>
                  <a:pt x="708892" y="9631"/>
                </a:lnTo>
                <a:cubicBezTo>
                  <a:pt x="709375" y="10137"/>
                  <a:pt x="709858" y="10643"/>
                  <a:pt x="709858" y="10643"/>
                </a:cubicBezTo>
                <a:cubicBezTo>
                  <a:pt x="710341" y="10643"/>
                  <a:pt x="710824" y="11660"/>
                  <a:pt x="711307" y="11660"/>
                </a:cubicBezTo>
                <a:cubicBezTo>
                  <a:pt x="711307" y="11660"/>
                  <a:pt x="711789" y="10643"/>
                  <a:pt x="711789" y="10137"/>
                </a:cubicBezTo>
                <a:cubicBezTo>
                  <a:pt x="712272" y="10137"/>
                  <a:pt x="712755" y="9631"/>
                  <a:pt x="712755" y="9124"/>
                </a:cubicBezTo>
                <a:lnTo>
                  <a:pt x="711789" y="8618"/>
                </a:lnTo>
                <a:cubicBezTo>
                  <a:pt x="711789" y="8112"/>
                  <a:pt x="710824" y="7606"/>
                  <a:pt x="710824" y="7606"/>
                </a:cubicBezTo>
                <a:lnTo>
                  <a:pt x="711307" y="6589"/>
                </a:lnTo>
                <a:cubicBezTo>
                  <a:pt x="711789" y="6589"/>
                  <a:pt x="712272" y="7606"/>
                  <a:pt x="712755" y="7095"/>
                </a:cubicBezTo>
                <a:lnTo>
                  <a:pt x="713238" y="6083"/>
                </a:lnTo>
                <a:cubicBezTo>
                  <a:pt x="713721" y="6589"/>
                  <a:pt x="714204" y="6589"/>
                  <a:pt x="714204" y="7095"/>
                </a:cubicBezTo>
                <a:cubicBezTo>
                  <a:pt x="714687" y="7095"/>
                  <a:pt x="715652" y="7606"/>
                  <a:pt x="715652" y="7606"/>
                </a:cubicBezTo>
                <a:cubicBezTo>
                  <a:pt x="715652" y="8112"/>
                  <a:pt x="714687" y="8618"/>
                  <a:pt x="714687" y="9124"/>
                </a:cubicBezTo>
                <a:lnTo>
                  <a:pt x="715652" y="9631"/>
                </a:lnTo>
                <a:cubicBezTo>
                  <a:pt x="715652" y="10137"/>
                  <a:pt x="714687" y="10643"/>
                  <a:pt x="715170" y="11153"/>
                </a:cubicBezTo>
                <a:lnTo>
                  <a:pt x="716135" y="11660"/>
                </a:lnTo>
                <a:cubicBezTo>
                  <a:pt x="716135" y="12166"/>
                  <a:pt x="715170" y="12672"/>
                  <a:pt x="715170" y="13178"/>
                </a:cubicBezTo>
                <a:lnTo>
                  <a:pt x="714204" y="14191"/>
                </a:lnTo>
                <a:cubicBezTo>
                  <a:pt x="714204" y="14191"/>
                  <a:pt x="715652" y="14701"/>
                  <a:pt x="715652" y="15207"/>
                </a:cubicBezTo>
                <a:cubicBezTo>
                  <a:pt x="715170" y="15207"/>
                  <a:pt x="714687" y="15713"/>
                  <a:pt x="714687" y="16220"/>
                </a:cubicBezTo>
                <a:cubicBezTo>
                  <a:pt x="714204" y="16726"/>
                  <a:pt x="714204" y="16726"/>
                  <a:pt x="713721" y="17236"/>
                </a:cubicBezTo>
                <a:cubicBezTo>
                  <a:pt x="714204" y="17236"/>
                  <a:pt x="714687" y="18249"/>
                  <a:pt x="714687" y="18249"/>
                </a:cubicBezTo>
                <a:cubicBezTo>
                  <a:pt x="715170" y="18249"/>
                  <a:pt x="715170" y="17236"/>
                  <a:pt x="715652" y="16726"/>
                </a:cubicBezTo>
                <a:cubicBezTo>
                  <a:pt x="716135" y="16726"/>
                  <a:pt x="716618" y="17742"/>
                  <a:pt x="716618" y="17742"/>
                </a:cubicBezTo>
                <a:cubicBezTo>
                  <a:pt x="717101" y="17742"/>
                  <a:pt x="717584" y="16726"/>
                  <a:pt x="717584" y="16726"/>
                </a:cubicBezTo>
                <a:lnTo>
                  <a:pt x="716618" y="15713"/>
                </a:lnTo>
                <a:cubicBezTo>
                  <a:pt x="716618" y="15713"/>
                  <a:pt x="717101" y="14701"/>
                  <a:pt x="717584" y="14701"/>
                </a:cubicBezTo>
                <a:cubicBezTo>
                  <a:pt x="717584" y="14191"/>
                  <a:pt x="718067" y="13684"/>
                  <a:pt x="718067" y="13684"/>
                </a:cubicBezTo>
                <a:cubicBezTo>
                  <a:pt x="718550" y="13178"/>
                  <a:pt x="718550" y="12672"/>
                  <a:pt x="719032" y="12672"/>
                </a:cubicBezTo>
                <a:cubicBezTo>
                  <a:pt x="719032" y="12166"/>
                  <a:pt x="719998" y="13178"/>
                  <a:pt x="719998" y="13178"/>
                </a:cubicBezTo>
                <a:cubicBezTo>
                  <a:pt x="720481" y="13178"/>
                  <a:pt x="720481" y="12166"/>
                  <a:pt x="720964" y="12166"/>
                </a:cubicBezTo>
                <a:cubicBezTo>
                  <a:pt x="721447" y="12166"/>
                  <a:pt x="721447" y="11153"/>
                  <a:pt x="721930" y="11153"/>
                </a:cubicBezTo>
                <a:cubicBezTo>
                  <a:pt x="721930" y="11153"/>
                  <a:pt x="722895" y="12166"/>
                  <a:pt x="722895" y="11660"/>
                </a:cubicBezTo>
                <a:cubicBezTo>
                  <a:pt x="722895" y="11660"/>
                  <a:pt x="723378" y="11153"/>
                  <a:pt x="723861" y="10643"/>
                </a:cubicBezTo>
                <a:cubicBezTo>
                  <a:pt x="723861" y="10643"/>
                  <a:pt x="724344" y="10137"/>
                  <a:pt x="724344" y="9631"/>
                </a:cubicBezTo>
                <a:cubicBezTo>
                  <a:pt x="724827" y="9124"/>
                  <a:pt x="724827" y="9124"/>
                  <a:pt x="725310" y="8618"/>
                </a:cubicBezTo>
                <a:cubicBezTo>
                  <a:pt x="725310" y="8112"/>
                  <a:pt x="725793" y="7606"/>
                  <a:pt x="726275" y="7606"/>
                </a:cubicBezTo>
                <a:cubicBezTo>
                  <a:pt x="726275" y="7606"/>
                  <a:pt x="725310" y="6589"/>
                  <a:pt x="724827" y="6589"/>
                </a:cubicBezTo>
                <a:cubicBezTo>
                  <a:pt x="725310" y="6589"/>
                  <a:pt x="725310" y="5577"/>
                  <a:pt x="725793" y="5577"/>
                </a:cubicBezTo>
                <a:cubicBezTo>
                  <a:pt x="726275" y="5577"/>
                  <a:pt x="726758" y="6083"/>
                  <a:pt x="726758" y="6083"/>
                </a:cubicBezTo>
                <a:cubicBezTo>
                  <a:pt x="727241" y="6589"/>
                  <a:pt x="728207" y="7095"/>
                  <a:pt x="728207" y="7095"/>
                </a:cubicBezTo>
                <a:lnTo>
                  <a:pt x="727241" y="8112"/>
                </a:lnTo>
                <a:lnTo>
                  <a:pt x="726275" y="9124"/>
                </a:lnTo>
                <a:cubicBezTo>
                  <a:pt x="726275" y="9631"/>
                  <a:pt x="727241" y="10137"/>
                  <a:pt x="727241" y="10137"/>
                </a:cubicBezTo>
                <a:cubicBezTo>
                  <a:pt x="727724" y="10137"/>
                  <a:pt x="728207" y="9124"/>
                  <a:pt x="728207" y="9124"/>
                </a:cubicBezTo>
                <a:cubicBezTo>
                  <a:pt x="728690" y="9124"/>
                  <a:pt x="729173" y="9631"/>
                  <a:pt x="729173" y="10137"/>
                </a:cubicBezTo>
                <a:cubicBezTo>
                  <a:pt x="729655" y="10137"/>
                  <a:pt x="730138" y="10643"/>
                  <a:pt x="730621" y="10643"/>
                </a:cubicBezTo>
                <a:cubicBezTo>
                  <a:pt x="730621" y="11153"/>
                  <a:pt x="729655" y="11660"/>
                  <a:pt x="729655" y="12166"/>
                </a:cubicBezTo>
                <a:lnTo>
                  <a:pt x="728690" y="13178"/>
                </a:lnTo>
                <a:cubicBezTo>
                  <a:pt x="728690" y="13684"/>
                  <a:pt x="729655" y="13684"/>
                  <a:pt x="729655" y="14191"/>
                </a:cubicBezTo>
                <a:cubicBezTo>
                  <a:pt x="730138" y="14191"/>
                  <a:pt x="730621" y="14701"/>
                  <a:pt x="731104" y="14701"/>
                </a:cubicBezTo>
                <a:cubicBezTo>
                  <a:pt x="731587" y="14191"/>
                  <a:pt x="732070" y="13178"/>
                  <a:pt x="732553" y="12672"/>
                </a:cubicBezTo>
                <a:cubicBezTo>
                  <a:pt x="733036" y="11660"/>
                  <a:pt x="733518" y="11153"/>
                  <a:pt x="734001" y="10137"/>
                </a:cubicBezTo>
                <a:cubicBezTo>
                  <a:pt x="734967" y="9631"/>
                  <a:pt x="735450" y="8618"/>
                  <a:pt x="735933" y="8112"/>
                </a:cubicBezTo>
                <a:cubicBezTo>
                  <a:pt x="735933" y="7606"/>
                  <a:pt x="736415" y="7095"/>
                  <a:pt x="736899" y="7095"/>
                </a:cubicBezTo>
                <a:cubicBezTo>
                  <a:pt x="736899" y="6589"/>
                  <a:pt x="737381" y="6083"/>
                  <a:pt x="737381" y="5577"/>
                </a:cubicBezTo>
                <a:lnTo>
                  <a:pt x="738347" y="6589"/>
                </a:lnTo>
                <a:cubicBezTo>
                  <a:pt x="738830" y="7095"/>
                  <a:pt x="737864" y="7606"/>
                  <a:pt x="737864" y="7606"/>
                </a:cubicBezTo>
                <a:cubicBezTo>
                  <a:pt x="738347" y="8112"/>
                  <a:pt x="738347" y="8618"/>
                  <a:pt x="738830" y="8618"/>
                </a:cubicBezTo>
                <a:cubicBezTo>
                  <a:pt x="739313" y="8618"/>
                  <a:pt x="739796" y="9631"/>
                  <a:pt x="739796" y="9631"/>
                </a:cubicBezTo>
                <a:cubicBezTo>
                  <a:pt x="740278" y="9631"/>
                  <a:pt x="740278" y="8112"/>
                  <a:pt x="740761" y="8618"/>
                </a:cubicBezTo>
                <a:cubicBezTo>
                  <a:pt x="741244" y="8618"/>
                  <a:pt x="741244" y="9124"/>
                  <a:pt x="741727" y="9124"/>
                </a:cubicBezTo>
                <a:cubicBezTo>
                  <a:pt x="741727" y="9631"/>
                  <a:pt x="741244" y="10137"/>
                  <a:pt x="740761" y="10137"/>
                </a:cubicBezTo>
                <a:cubicBezTo>
                  <a:pt x="740761" y="10643"/>
                  <a:pt x="740278" y="11153"/>
                  <a:pt x="740278" y="11660"/>
                </a:cubicBezTo>
                <a:lnTo>
                  <a:pt x="741244" y="12166"/>
                </a:lnTo>
                <a:cubicBezTo>
                  <a:pt x="741244" y="12672"/>
                  <a:pt x="740278" y="13178"/>
                  <a:pt x="740278" y="13684"/>
                </a:cubicBezTo>
                <a:cubicBezTo>
                  <a:pt x="740278" y="13684"/>
                  <a:pt x="741244" y="14191"/>
                  <a:pt x="741727" y="14191"/>
                </a:cubicBezTo>
                <a:cubicBezTo>
                  <a:pt x="741727" y="14701"/>
                  <a:pt x="740761" y="15207"/>
                  <a:pt x="740761" y="15713"/>
                </a:cubicBezTo>
                <a:cubicBezTo>
                  <a:pt x="740761" y="15713"/>
                  <a:pt x="739796" y="16220"/>
                  <a:pt x="739796" y="16726"/>
                </a:cubicBezTo>
                <a:lnTo>
                  <a:pt x="740761" y="17236"/>
                </a:lnTo>
                <a:cubicBezTo>
                  <a:pt x="741244" y="17236"/>
                  <a:pt x="741244" y="16726"/>
                  <a:pt x="741727" y="16220"/>
                </a:cubicBezTo>
                <a:cubicBezTo>
                  <a:pt x="742210" y="16220"/>
                  <a:pt x="742210" y="15713"/>
                  <a:pt x="742693" y="15207"/>
                </a:cubicBezTo>
                <a:cubicBezTo>
                  <a:pt x="742693" y="14701"/>
                  <a:pt x="743175" y="14191"/>
                  <a:pt x="743175" y="14191"/>
                </a:cubicBezTo>
                <a:cubicBezTo>
                  <a:pt x="743658" y="13684"/>
                  <a:pt x="742210" y="13684"/>
                  <a:pt x="742210" y="13178"/>
                </a:cubicBezTo>
                <a:cubicBezTo>
                  <a:pt x="742210" y="12672"/>
                  <a:pt x="743175" y="12672"/>
                  <a:pt x="743175" y="12166"/>
                </a:cubicBezTo>
                <a:lnTo>
                  <a:pt x="744141" y="13178"/>
                </a:lnTo>
                <a:cubicBezTo>
                  <a:pt x="744624" y="13178"/>
                  <a:pt x="744624" y="11660"/>
                  <a:pt x="745107" y="11660"/>
                </a:cubicBezTo>
                <a:cubicBezTo>
                  <a:pt x="745590" y="11660"/>
                  <a:pt x="745590" y="12672"/>
                  <a:pt x="746073" y="12672"/>
                </a:cubicBezTo>
                <a:cubicBezTo>
                  <a:pt x="747038" y="13178"/>
                  <a:pt x="747521" y="13684"/>
                  <a:pt x="748487" y="14191"/>
                </a:cubicBezTo>
                <a:cubicBezTo>
                  <a:pt x="748487" y="14191"/>
                  <a:pt x="748970" y="13684"/>
                  <a:pt x="748970" y="13178"/>
                </a:cubicBezTo>
                <a:cubicBezTo>
                  <a:pt x="748970" y="13178"/>
                  <a:pt x="748004" y="12672"/>
                  <a:pt x="748004" y="12166"/>
                </a:cubicBezTo>
                <a:lnTo>
                  <a:pt x="747038" y="11660"/>
                </a:lnTo>
                <a:cubicBezTo>
                  <a:pt x="747038" y="11153"/>
                  <a:pt x="747521" y="10643"/>
                  <a:pt x="748004" y="10643"/>
                </a:cubicBezTo>
                <a:cubicBezTo>
                  <a:pt x="747521" y="10137"/>
                  <a:pt x="747038" y="9631"/>
                  <a:pt x="746555" y="9631"/>
                </a:cubicBezTo>
                <a:lnTo>
                  <a:pt x="747521" y="8618"/>
                </a:lnTo>
                <a:lnTo>
                  <a:pt x="748487" y="9124"/>
                </a:lnTo>
                <a:cubicBezTo>
                  <a:pt x="748970" y="9631"/>
                  <a:pt x="749453" y="10137"/>
                  <a:pt x="749453" y="10137"/>
                </a:cubicBezTo>
                <a:cubicBezTo>
                  <a:pt x="749935" y="10643"/>
                  <a:pt x="750418" y="10643"/>
                  <a:pt x="750901" y="11153"/>
                </a:cubicBezTo>
                <a:cubicBezTo>
                  <a:pt x="750901" y="11153"/>
                  <a:pt x="751867" y="12166"/>
                  <a:pt x="751867" y="11660"/>
                </a:cubicBezTo>
                <a:lnTo>
                  <a:pt x="752833" y="10643"/>
                </a:lnTo>
                <a:lnTo>
                  <a:pt x="751384" y="10137"/>
                </a:lnTo>
                <a:cubicBezTo>
                  <a:pt x="751384" y="9631"/>
                  <a:pt x="752350" y="9124"/>
                  <a:pt x="752350" y="8618"/>
                </a:cubicBezTo>
                <a:cubicBezTo>
                  <a:pt x="752350" y="8618"/>
                  <a:pt x="752833" y="8112"/>
                  <a:pt x="753315" y="7606"/>
                </a:cubicBezTo>
                <a:cubicBezTo>
                  <a:pt x="753315" y="7095"/>
                  <a:pt x="753798" y="7095"/>
                  <a:pt x="754281" y="6589"/>
                </a:cubicBezTo>
                <a:lnTo>
                  <a:pt x="754764" y="5577"/>
                </a:lnTo>
                <a:lnTo>
                  <a:pt x="755730" y="6083"/>
                </a:lnTo>
                <a:cubicBezTo>
                  <a:pt x="756213" y="6589"/>
                  <a:pt x="755247" y="7095"/>
                  <a:pt x="755247" y="7606"/>
                </a:cubicBezTo>
                <a:cubicBezTo>
                  <a:pt x="755247" y="7606"/>
                  <a:pt x="754281" y="8112"/>
                  <a:pt x="754281" y="8618"/>
                </a:cubicBezTo>
                <a:lnTo>
                  <a:pt x="755247" y="9124"/>
                </a:lnTo>
                <a:cubicBezTo>
                  <a:pt x="755730" y="9631"/>
                  <a:pt x="756213" y="10137"/>
                  <a:pt x="756213" y="10137"/>
                </a:cubicBezTo>
                <a:cubicBezTo>
                  <a:pt x="756695" y="10137"/>
                  <a:pt x="757178" y="9124"/>
                  <a:pt x="757178" y="9124"/>
                </a:cubicBezTo>
                <a:cubicBezTo>
                  <a:pt x="757661" y="8618"/>
                  <a:pt x="757661" y="8112"/>
                  <a:pt x="758144" y="8112"/>
                </a:cubicBezTo>
                <a:cubicBezTo>
                  <a:pt x="758627" y="7095"/>
                  <a:pt x="759110" y="6589"/>
                  <a:pt x="759593" y="5577"/>
                </a:cubicBezTo>
                <a:cubicBezTo>
                  <a:pt x="760558" y="6083"/>
                  <a:pt x="761041" y="6589"/>
                  <a:pt x="762007" y="7606"/>
                </a:cubicBezTo>
                <a:cubicBezTo>
                  <a:pt x="761524" y="8112"/>
                  <a:pt x="761041" y="9124"/>
                  <a:pt x="760075" y="9631"/>
                </a:cubicBezTo>
                <a:cubicBezTo>
                  <a:pt x="759593" y="10643"/>
                  <a:pt x="759110" y="11153"/>
                  <a:pt x="758627" y="12166"/>
                </a:cubicBezTo>
                <a:cubicBezTo>
                  <a:pt x="759110" y="12166"/>
                  <a:pt x="759593" y="12672"/>
                  <a:pt x="759593" y="12672"/>
                </a:cubicBezTo>
                <a:cubicBezTo>
                  <a:pt x="760075" y="12672"/>
                  <a:pt x="760075" y="11660"/>
                  <a:pt x="760558" y="11660"/>
                </a:cubicBezTo>
                <a:cubicBezTo>
                  <a:pt x="761041" y="11660"/>
                  <a:pt x="761041" y="12672"/>
                  <a:pt x="761524" y="12672"/>
                </a:cubicBezTo>
                <a:cubicBezTo>
                  <a:pt x="762007" y="12672"/>
                  <a:pt x="762007" y="11660"/>
                  <a:pt x="762490" y="11660"/>
                </a:cubicBezTo>
                <a:cubicBezTo>
                  <a:pt x="762490" y="11153"/>
                  <a:pt x="762973" y="12166"/>
                  <a:pt x="763455" y="12166"/>
                </a:cubicBezTo>
                <a:cubicBezTo>
                  <a:pt x="763938" y="12166"/>
                  <a:pt x="763938" y="11153"/>
                  <a:pt x="764421" y="11153"/>
                </a:cubicBezTo>
                <a:lnTo>
                  <a:pt x="765387" y="12166"/>
                </a:lnTo>
                <a:cubicBezTo>
                  <a:pt x="765870" y="11660"/>
                  <a:pt x="765870" y="11153"/>
                  <a:pt x="766352" y="10643"/>
                </a:cubicBezTo>
                <a:cubicBezTo>
                  <a:pt x="766352" y="10643"/>
                  <a:pt x="766835" y="10137"/>
                  <a:pt x="766835" y="9631"/>
                </a:cubicBezTo>
                <a:cubicBezTo>
                  <a:pt x="767318" y="10137"/>
                  <a:pt x="767801" y="10137"/>
                  <a:pt x="768284" y="10643"/>
                </a:cubicBezTo>
                <a:cubicBezTo>
                  <a:pt x="768284" y="10643"/>
                  <a:pt x="769250" y="11153"/>
                  <a:pt x="769250" y="11660"/>
                </a:cubicBezTo>
                <a:cubicBezTo>
                  <a:pt x="769250" y="11660"/>
                  <a:pt x="768284" y="12166"/>
                  <a:pt x="768284" y="12672"/>
                </a:cubicBezTo>
                <a:cubicBezTo>
                  <a:pt x="768284" y="12672"/>
                  <a:pt x="769250" y="13178"/>
                  <a:pt x="769250" y="13684"/>
                </a:cubicBezTo>
                <a:cubicBezTo>
                  <a:pt x="769250" y="13684"/>
                  <a:pt x="768767" y="14191"/>
                  <a:pt x="768767" y="14701"/>
                </a:cubicBezTo>
                <a:cubicBezTo>
                  <a:pt x="768767" y="15207"/>
                  <a:pt x="769732" y="15207"/>
                  <a:pt x="769732" y="15207"/>
                </a:cubicBezTo>
                <a:cubicBezTo>
                  <a:pt x="770215" y="14701"/>
                  <a:pt x="770698" y="14191"/>
                  <a:pt x="771181" y="13178"/>
                </a:cubicBezTo>
                <a:cubicBezTo>
                  <a:pt x="771181" y="12672"/>
                  <a:pt x="770698" y="12672"/>
                  <a:pt x="770215" y="12166"/>
                </a:cubicBezTo>
                <a:lnTo>
                  <a:pt x="769250" y="11660"/>
                </a:lnTo>
                <a:cubicBezTo>
                  <a:pt x="769250" y="11153"/>
                  <a:pt x="770215" y="10643"/>
                  <a:pt x="770215" y="10137"/>
                </a:cubicBezTo>
                <a:lnTo>
                  <a:pt x="768767" y="9631"/>
                </a:lnTo>
                <a:cubicBezTo>
                  <a:pt x="768767" y="9124"/>
                  <a:pt x="769732" y="8112"/>
                  <a:pt x="769732" y="8112"/>
                </a:cubicBezTo>
                <a:cubicBezTo>
                  <a:pt x="770215" y="8112"/>
                  <a:pt x="770698" y="9124"/>
                  <a:pt x="770698" y="9124"/>
                </a:cubicBezTo>
                <a:cubicBezTo>
                  <a:pt x="770698" y="9631"/>
                  <a:pt x="771664" y="9631"/>
                  <a:pt x="772147" y="10137"/>
                </a:cubicBezTo>
                <a:lnTo>
                  <a:pt x="771181" y="11153"/>
                </a:lnTo>
                <a:cubicBezTo>
                  <a:pt x="771181" y="11660"/>
                  <a:pt x="771664" y="11660"/>
                  <a:pt x="772147" y="12166"/>
                </a:cubicBezTo>
                <a:cubicBezTo>
                  <a:pt x="772147" y="12166"/>
                  <a:pt x="773112" y="13178"/>
                  <a:pt x="773112" y="12672"/>
                </a:cubicBezTo>
                <a:cubicBezTo>
                  <a:pt x="773595" y="12672"/>
                  <a:pt x="774078" y="11660"/>
                  <a:pt x="774078" y="11660"/>
                </a:cubicBezTo>
                <a:cubicBezTo>
                  <a:pt x="774561" y="11660"/>
                  <a:pt x="775044" y="12672"/>
                  <a:pt x="775044" y="12672"/>
                </a:cubicBezTo>
                <a:cubicBezTo>
                  <a:pt x="775527" y="12672"/>
                  <a:pt x="776010" y="13178"/>
                  <a:pt x="776010" y="13684"/>
                </a:cubicBezTo>
                <a:lnTo>
                  <a:pt x="775527" y="14701"/>
                </a:lnTo>
                <a:cubicBezTo>
                  <a:pt x="775044" y="15207"/>
                  <a:pt x="775044" y="15207"/>
                  <a:pt x="774561" y="15713"/>
                </a:cubicBezTo>
                <a:cubicBezTo>
                  <a:pt x="774561" y="16220"/>
                  <a:pt x="773595" y="16726"/>
                  <a:pt x="773595" y="16726"/>
                </a:cubicBezTo>
                <a:cubicBezTo>
                  <a:pt x="773595" y="17236"/>
                  <a:pt x="774561" y="17742"/>
                  <a:pt x="775044" y="17742"/>
                </a:cubicBezTo>
                <a:cubicBezTo>
                  <a:pt x="775044" y="17236"/>
                  <a:pt x="775527" y="17236"/>
                  <a:pt x="775527" y="16726"/>
                </a:cubicBezTo>
                <a:cubicBezTo>
                  <a:pt x="776010" y="16726"/>
                  <a:pt x="776492" y="15713"/>
                  <a:pt x="776492" y="15713"/>
                </a:cubicBezTo>
                <a:lnTo>
                  <a:pt x="777458" y="16220"/>
                </a:lnTo>
                <a:lnTo>
                  <a:pt x="778424" y="17236"/>
                </a:lnTo>
                <a:cubicBezTo>
                  <a:pt x="778907" y="17236"/>
                  <a:pt x="779390" y="16220"/>
                  <a:pt x="779390" y="16220"/>
                </a:cubicBezTo>
                <a:cubicBezTo>
                  <a:pt x="779872" y="15713"/>
                  <a:pt x="779872" y="15207"/>
                  <a:pt x="780355" y="15207"/>
                </a:cubicBezTo>
                <a:cubicBezTo>
                  <a:pt x="780355" y="14701"/>
                  <a:pt x="780838" y="14191"/>
                  <a:pt x="781321" y="13684"/>
                </a:cubicBezTo>
                <a:lnTo>
                  <a:pt x="779872" y="13178"/>
                </a:lnTo>
                <a:cubicBezTo>
                  <a:pt x="779872" y="12672"/>
                  <a:pt x="780838" y="12166"/>
                  <a:pt x="780838" y="11660"/>
                </a:cubicBezTo>
                <a:cubicBezTo>
                  <a:pt x="781321" y="11660"/>
                  <a:pt x="781321" y="11153"/>
                  <a:pt x="781804" y="10643"/>
                </a:cubicBezTo>
                <a:cubicBezTo>
                  <a:pt x="781804" y="10137"/>
                  <a:pt x="782287" y="10137"/>
                  <a:pt x="782287" y="9631"/>
                </a:cubicBezTo>
                <a:cubicBezTo>
                  <a:pt x="782770" y="9631"/>
                  <a:pt x="783252" y="8618"/>
                  <a:pt x="783252" y="8618"/>
                </a:cubicBezTo>
                <a:lnTo>
                  <a:pt x="784218" y="9124"/>
                </a:lnTo>
                <a:cubicBezTo>
                  <a:pt x="784218" y="9631"/>
                  <a:pt x="783252" y="10137"/>
                  <a:pt x="783735" y="10643"/>
                </a:cubicBezTo>
                <a:lnTo>
                  <a:pt x="784701" y="11153"/>
                </a:lnTo>
                <a:cubicBezTo>
                  <a:pt x="784218" y="11660"/>
                  <a:pt x="784218" y="12166"/>
                  <a:pt x="783735" y="12672"/>
                </a:cubicBezTo>
                <a:cubicBezTo>
                  <a:pt x="783735" y="12672"/>
                  <a:pt x="783252" y="13178"/>
                  <a:pt x="782770" y="13684"/>
                </a:cubicBezTo>
                <a:lnTo>
                  <a:pt x="782287" y="14701"/>
                </a:lnTo>
                <a:cubicBezTo>
                  <a:pt x="782287" y="14701"/>
                  <a:pt x="783252" y="15207"/>
                  <a:pt x="783252" y="15713"/>
                </a:cubicBezTo>
                <a:cubicBezTo>
                  <a:pt x="783735" y="15713"/>
                  <a:pt x="784218" y="16220"/>
                  <a:pt x="784218" y="16220"/>
                </a:cubicBezTo>
                <a:cubicBezTo>
                  <a:pt x="784218" y="16220"/>
                  <a:pt x="785184" y="15713"/>
                  <a:pt x="785184" y="15207"/>
                </a:cubicBezTo>
                <a:cubicBezTo>
                  <a:pt x="785184" y="15207"/>
                  <a:pt x="784218" y="14701"/>
                  <a:pt x="784218" y="14191"/>
                </a:cubicBezTo>
                <a:lnTo>
                  <a:pt x="784701" y="13178"/>
                </a:lnTo>
                <a:cubicBezTo>
                  <a:pt x="785184" y="13178"/>
                  <a:pt x="786150" y="14191"/>
                  <a:pt x="786150" y="14191"/>
                </a:cubicBezTo>
                <a:lnTo>
                  <a:pt x="786633" y="13178"/>
                </a:lnTo>
                <a:cubicBezTo>
                  <a:pt x="786633" y="12672"/>
                  <a:pt x="785667" y="12672"/>
                  <a:pt x="785667" y="12166"/>
                </a:cubicBezTo>
                <a:cubicBezTo>
                  <a:pt x="785667" y="11660"/>
                  <a:pt x="786633" y="11660"/>
                  <a:pt x="786633" y="11153"/>
                </a:cubicBezTo>
                <a:cubicBezTo>
                  <a:pt x="787115" y="10137"/>
                  <a:pt x="787598" y="9631"/>
                  <a:pt x="788081" y="8618"/>
                </a:cubicBezTo>
                <a:cubicBezTo>
                  <a:pt x="788564" y="8618"/>
                  <a:pt x="789047" y="7606"/>
                  <a:pt x="789047" y="7606"/>
                </a:cubicBezTo>
                <a:lnTo>
                  <a:pt x="790013" y="8618"/>
                </a:lnTo>
                <a:cubicBezTo>
                  <a:pt x="790013" y="8618"/>
                  <a:pt x="789530" y="9631"/>
                  <a:pt x="789047" y="9631"/>
                </a:cubicBezTo>
                <a:cubicBezTo>
                  <a:pt x="789047" y="10137"/>
                  <a:pt x="788564" y="10643"/>
                  <a:pt x="788564" y="10643"/>
                </a:cubicBezTo>
                <a:cubicBezTo>
                  <a:pt x="788081" y="11153"/>
                  <a:pt x="788081" y="11660"/>
                  <a:pt x="787598" y="12166"/>
                </a:cubicBezTo>
                <a:cubicBezTo>
                  <a:pt x="788081" y="12166"/>
                  <a:pt x="788564" y="12672"/>
                  <a:pt x="788564" y="12672"/>
                </a:cubicBezTo>
                <a:cubicBezTo>
                  <a:pt x="789047" y="12672"/>
                  <a:pt x="789530" y="13684"/>
                  <a:pt x="790013" y="13684"/>
                </a:cubicBezTo>
                <a:lnTo>
                  <a:pt x="789047" y="14701"/>
                </a:lnTo>
                <a:cubicBezTo>
                  <a:pt x="788564" y="15207"/>
                  <a:pt x="788564" y="15713"/>
                  <a:pt x="788081" y="15713"/>
                </a:cubicBezTo>
                <a:cubicBezTo>
                  <a:pt x="788081" y="16220"/>
                  <a:pt x="787598" y="16726"/>
                  <a:pt x="787115" y="17236"/>
                </a:cubicBezTo>
                <a:lnTo>
                  <a:pt x="788564" y="17742"/>
                </a:lnTo>
                <a:cubicBezTo>
                  <a:pt x="788564" y="18249"/>
                  <a:pt x="787598" y="18755"/>
                  <a:pt x="787598" y="19261"/>
                </a:cubicBezTo>
                <a:lnTo>
                  <a:pt x="788564" y="19767"/>
                </a:lnTo>
                <a:cubicBezTo>
                  <a:pt x="788564" y="19767"/>
                  <a:pt x="789530" y="19261"/>
                  <a:pt x="789530" y="18755"/>
                </a:cubicBezTo>
                <a:cubicBezTo>
                  <a:pt x="789530" y="18249"/>
                  <a:pt x="788564" y="18249"/>
                  <a:pt x="788564" y="17742"/>
                </a:cubicBezTo>
                <a:cubicBezTo>
                  <a:pt x="788564" y="17742"/>
                  <a:pt x="789047" y="17236"/>
                  <a:pt x="789047" y="16726"/>
                </a:cubicBezTo>
                <a:cubicBezTo>
                  <a:pt x="789530" y="16220"/>
                  <a:pt x="789530" y="16220"/>
                  <a:pt x="790013" y="15713"/>
                </a:cubicBezTo>
                <a:cubicBezTo>
                  <a:pt x="790013" y="15713"/>
                  <a:pt x="790495" y="14701"/>
                  <a:pt x="790978" y="14701"/>
                </a:cubicBezTo>
                <a:lnTo>
                  <a:pt x="791944" y="15207"/>
                </a:lnTo>
                <a:lnTo>
                  <a:pt x="792910" y="14191"/>
                </a:lnTo>
                <a:cubicBezTo>
                  <a:pt x="792910" y="14191"/>
                  <a:pt x="791461" y="13684"/>
                  <a:pt x="791461" y="13178"/>
                </a:cubicBezTo>
                <a:cubicBezTo>
                  <a:pt x="791944" y="13178"/>
                  <a:pt x="792427" y="12672"/>
                  <a:pt x="792427" y="12166"/>
                </a:cubicBezTo>
                <a:lnTo>
                  <a:pt x="793393" y="11153"/>
                </a:lnTo>
                <a:lnTo>
                  <a:pt x="794358" y="12166"/>
                </a:lnTo>
                <a:cubicBezTo>
                  <a:pt x="794358" y="11660"/>
                  <a:pt x="795324" y="11153"/>
                  <a:pt x="795324" y="10643"/>
                </a:cubicBezTo>
                <a:lnTo>
                  <a:pt x="794358" y="10137"/>
                </a:lnTo>
                <a:cubicBezTo>
                  <a:pt x="793876" y="9631"/>
                  <a:pt x="794841" y="9124"/>
                  <a:pt x="794841" y="8618"/>
                </a:cubicBezTo>
                <a:lnTo>
                  <a:pt x="793876" y="8112"/>
                </a:lnTo>
                <a:cubicBezTo>
                  <a:pt x="793876" y="7606"/>
                  <a:pt x="794358" y="7095"/>
                  <a:pt x="794841" y="7095"/>
                </a:cubicBezTo>
                <a:cubicBezTo>
                  <a:pt x="794841" y="6589"/>
                  <a:pt x="795324" y="7606"/>
                  <a:pt x="795807" y="7606"/>
                </a:cubicBezTo>
                <a:cubicBezTo>
                  <a:pt x="796290" y="7606"/>
                  <a:pt x="796290" y="6589"/>
                  <a:pt x="796773" y="6589"/>
                </a:cubicBezTo>
                <a:cubicBezTo>
                  <a:pt x="796773" y="6589"/>
                  <a:pt x="797256" y="7606"/>
                  <a:pt x="797739" y="7606"/>
                </a:cubicBezTo>
                <a:cubicBezTo>
                  <a:pt x="797739" y="7606"/>
                  <a:pt x="798221" y="6589"/>
                  <a:pt x="798704" y="6083"/>
                </a:cubicBezTo>
                <a:lnTo>
                  <a:pt x="799670" y="7095"/>
                </a:lnTo>
                <a:lnTo>
                  <a:pt x="798704" y="8112"/>
                </a:lnTo>
                <a:cubicBezTo>
                  <a:pt x="798704" y="8618"/>
                  <a:pt x="799670" y="9124"/>
                  <a:pt x="799670" y="9124"/>
                </a:cubicBezTo>
                <a:lnTo>
                  <a:pt x="800636" y="8112"/>
                </a:lnTo>
                <a:cubicBezTo>
                  <a:pt x="800636" y="7606"/>
                  <a:pt x="799670" y="7606"/>
                  <a:pt x="799670" y="7095"/>
                </a:cubicBezTo>
                <a:cubicBezTo>
                  <a:pt x="799670" y="7095"/>
                  <a:pt x="800636" y="6589"/>
                  <a:pt x="800636" y="6083"/>
                </a:cubicBezTo>
                <a:lnTo>
                  <a:pt x="799187" y="5071"/>
                </a:lnTo>
                <a:cubicBezTo>
                  <a:pt x="799670" y="5071"/>
                  <a:pt x="799670" y="4054"/>
                  <a:pt x="800153" y="4054"/>
                </a:cubicBezTo>
                <a:cubicBezTo>
                  <a:pt x="800636" y="4054"/>
                  <a:pt x="801118" y="5071"/>
                  <a:pt x="801118" y="5071"/>
                </a:cubicBezTo>
                <a:lnTo>
                  <a:pt x="802084" y="5577"/>
                </a:lnTo>
                <a:cubicBezTo>
                  <a:pt x="802567" y="6083"/>
                  <a:pt x="801601" y="6589"/>
                  <a:pt x="801601" y="7095"/>
                </a:cubicBezTo>
                <a:lnTo>
                  <a:pt x="802567" y="7606"/>
                </a:lnTo>
                <a:cubicBezTo>
                  <a:pt x="802567" y="8112"/>
                  <a:pt x="801601" y="8618"/>
                  <a:pt x="801601" y="9124"/>
                </a:cubicBezTo>
                <a:cubicBezTo>
                  <a:pt x="801601" y="9124"/>
                  <a:pt x="802567" y="9631"/>
                  <a:pt x="803050" y="9631"/>
                </a:cubicBezTo>
                <a:lnTo>
                  <a:pt x="804016" y="10643"/>
                </a:lnTo>
                <a:lnTo>
                  <a:pt x="803050" y="11660"/>
                </a:lnTo>
                <a:cubicBezTo>
                  <a:pt x="803050" y="12166"/>
                  <a:pt x="804016" y="12672"/>
                  <a:pt x="804016" y="12672"/>
                </a:cubicBezTo>
                <a:cubicBezTo>
                  <a:pt x="804499" y="12672"/>
                  <a:pt x="804981" y="13178"/>
                  <a:pt x="805464" y="13684"/>
                </a:cubicBezTo>
                <a:lnTo>
                  <a:pt x="806430" y="14191"/>
                </a:lnTo>
                <a:cubicBezTo>
                  <a:pt x="806430" y="14701"/>
                  <a:pt x="805464" y="15207"/>
                  <a:pt x="805464" y="15713"/>
                </a:cubicBezTo>
                <a:lnTo>
                  <a:pt x="806430" y="16220"/>
                </a:lnTo>
                <a:cubicBezTo>
                  <a:pt x="806913" y="16220"/>
                  <a:pt x="807396" y="15207"/>
                  <a:pt x="807396" y="15207"/>
                </a:cubicBezTo>
                <a:cubicBezTo>
                  <a:pt x="807396" y="15207"/>
                  <a:pt x="806430" y="14701"/>
                  <a:pt x="806430" y="14191"/>
                </a:cubicBezTo>
                <a:cubicBezTo>
                  <a:pt x="806430" y="14191"/>
                  <a:pt x="806913" y="13684"/>
                  <a:pt x="806913" y="13178"/>
                </a:cubicBezTo>
                <a:cubicBezTo>
                  <a:pt x="807396" y="13178"/>
                  <a:pt x="807879" y="12672"/>
                  <a:pt x="807879" y="12166"/>
                </a:cubicBezTo>
                <a:cubicBezTo>
                  <a:pt x="807879" y="11660"/>
                  <a:pt x="808844" y="11153"/>
                  <a:pt x="808844" y="11153"/>
                </a:cubicBezTo>
                <a:cubicBezTo>
                  <a:pt x="808844" y="10643"/>
                  <a:pt x="807879" y="10137"/>
                  <a:pt x="807879" y="10137"/>
                </a:cubicBezTo>
                <a:cubicBezTo>
                  <a:pt x="807879" y="9631"/>
                  <a:pt x="808362" y="9124"/>
                  <a:pt x="808362" y="9124"/>
                </a:cubicBezTo>
                <a:cubicBezTo>
                  <a:pt x="808844" y="8618"/>
                  <a:pt x="808844" y="8112"/>
                  <a:pt x="809327" y="7606"/>
                </a:cubicBezTo>
                <a:cubicBezTo>
                  <a:pt x="809810" y="7095"/>
                  <a:pt x="810293" y="6083"/>
                  <a:pt x="810776" y="5577"/>
                </a:cubicBezTo>
                <a:cubicBezTo>
                  <a:pt x="811742" y="6083"/>
                  <a:pt x="812224" y="6589"/>
                  <a:pt x="813190" y="7095"/>
                </a:cubicBezTo>
                <a:cubicBezTo>
                  <a:pt x="813190" y="7606"/>
                  <a:pt x="814156" y="7606"/>
                  <a:pt x="814156" y="8112"/>
                </a:cubicBezTo>
                <a:cubicBezTo>
                  <a:pt x="814156" y="8618"/>
                  <a:pt x="813190" y="9124"/>
                  <a:pt x="813190" y="9124"/>
                </a:cubicBezTo>
                <a:cubicBezTo>
                  <a:pt x="813673" y="9631"/>
                  <a:pt x="814639" y="9631"/>
                  <a:pt x="814639" y="10137"/>
                </a:cubicBezTo>
                <a:lnTo>
                  <a:pt x="813673" y="11153"/>
                </a:lnTo>
                <a:cubicBezTo>
                  <a:pt x="813673" y="11660"/>
                  <a:pt x="814639" y="12166"/>
                  <a:pt x="814639" y="12166"/>
                </a:cubicBezTo>
                <a:cubicBezTo>
                  <a:pt x="815122" y="12166"/>
                  <a:pt x="815605" y="11153"/>
                  <a:pt x="815605" y="11153"/>
                </a:cubicBezTo>
                <a:cubicBezTo>
                  <a:pt x="815605" y="11153"/>
                  <a:pt x="816087" y="9631"/>
                  <a:pt x="816570" y="10137"/>
                </a:cubicBezTo>
                <a:lnTo>
                  <a:pt x="817536" y="10643"/>
                </a:lnTo>
                <a:cubicBezTo>
                  <a:pt x="817536" y="11153"/>
                  <a:pt x="816570" y="11660"/>
                  <a:pt x="816570" y="11660"/>
                </a:cubicBezTo>
                <a:cubicBezTo>
                  <a:pt x="816570" y="12166"/>
                  <a:pt x="817536" y="12166"/>
                  <a:pt x="817536" y="12672"/>
                </a:cubicBezTo>
                <a:cubicBezTo>
                  <a:pt x="818502" y="12166"/>
                  <a:pt x="818984" y="11153"/>
                  <a:pt x="819468" y="10643"/>
                </a:cubicBezTo>
                <a:cubicBezTo>
                  <a:pt x="819468" y="10137"/>
                  <a:pt x="819950" y="9631"/>
                  <a:pt x="819950" y="9124"/>
                </a:cubicBezTo>
                <a:cubicBezTo>
                  <a:pt x="820433" y="9124"/>
                  <a:pt x="818984" y="8618"/>
                  <a:pt x="818984" y="8618"/>
                </a:cubicBezTo>
                <a:cubicBezTo>
                  <a:pt x="818984" y="8112"/>
                  <a:pt x="819950" y="7606"/>
                  <a:pt x="819950" y="7606"/>
                </a:cubicBezTo>
                <a:cubicBezTo>
                  <a:pt x="819950" y="7095"/>
                  <a:pt x="820433" y="6083"/>
                  <a:pt x="820916" y="6083"/>
                </a:cubicBezTo>
                <a:lnTo>
                  <a:pt x="821882" y="7095"/>
                </a:lnTo>
                <a:cubicBezTo>
                  <a:pt x="821882" y="7606"/>
                  <a:pt x="820916" y="8112"/>
                  <a:pt x="820916" y="8112"/>
                </a:cubicBezTo>
                <a:cubicBezTo>
                  <a:pt x="821399" y="8618"/>
                  <a:pt x="821882" y="8618"/>
                  <a:pt x="821882" y="9124"/>
                </a:cubicBezTo>
                <a:cubicBezTo>
                  <a:pt x="822365" y="9124"/>
                  <a:pt x="823330" y="9631"/>
                  <a:pt x="823330" y="10137"/>
                </a:cubicBezTo>
                <a:lnTo>
                  <a:pt x="822365" y="11153"/>
                </a:lnTo>
                <a:cubicBezTo>
                  <a:pt x="822365" y="11153"/>
                  <a:pt x="823330" y="11660"/>
                  <a:pt x="823330" y="12166"/>
                </a:cubicBezTo>
                <a:cubicBezTo>
                  <a:pt x="823813" y="12166"/>
                  <a:pt x="824296" y="12672"/>
                  <a:pt x="824296" y="12672"/>
                </a:cubicBezTo>
                <a:cubicBezTo>
                  <a:pt x="824296" y="13178"/>
                  <a:pt x="823813" y="13684"/>
                  <a:pt x="823813" y="14191"/>
                </a:cubicBezTo>
                <a:cubicBezTo>
                  <a:pt x="823330" y="14191"/>
                  <a:pt x="822847" y="14701"/>
                  <a:pt x="822847" y="15207"/>
                </a:cubicBezTo>
                <a:lnTo>
                  <a:pt x="823813" y="15713"/>
                </a:lnTo>
                <a:cubicBezTo>
                  <a:pt x="823813" y="16220"/>
                  <a:pt x="823330" y="16726"/>
                  <a:pt x="823330" y="17236"/>
                </a:cubicBezTo>
                <a:cubicBezTo>
                  <a:pt x="822847" y="17236"/>
                  <a:pt x="824296" y="17742"/>
                  <a:pt x="824296" y="17742"/>
                </a:cubicBezTo>
                <a:cubicBezTo>
                  <a:pt x="824296" y="17742"/>
                  <a:pt x="825262" y="17236"/>
                  <a:pt x="824779" y="16726"/>
                </a:cubicBezTo>
                <a:cubicBezTo>
                  <a:pt x="824779" y="16726"/>
                  <a:pt x="823813" y="16220"/>
                  <a:pt x="823813" y="15713"/>
                </a:cubicBezTo>
                <a:cubicBezTo>
                  <a:pt x="823813" y="15713"/>
                  <a:pt x="824779" y="15207"/>
                  <a:pt x="824779" y="14701"/>
                </a:cubicBezTo>
                <a:cubicBezTo>
                  <a:pt x="824779" y="14191"/>
                  <a:pt x="825262" y="14191"/>
                  <a:pt x="825744" y="13684"/>
                </a:cubicBezTo>
                <a:cubicBezTo>
                  <a:pt x="825744" y="13178"/>
                  <a:pt x="826227" y="12672"/>
                  <a:pt x="826227" y="12672"/>
                </a:cubicBezTo>
                <a:cubicBezTo>
                  <a:pt x="826710" y="11660"/>
                  <a:pt x="827676" y="11153"/>
                  <a:pt x="828159" y="10137"/>
                </a:cubicBezTo>
                <a:cubicBezTo>
                  <a:pt x="828642" y="9631"/>
                  <a:pt x="829125" y="8618"/>
                  <a:pt x="829607" y="8112"/>
                </a:cubicBezTo>
                <a:cubicBezTo>
                  <a:pt x="830090" y="7606"/>
                  <a:pt x="830090" y="7095"/>
                  <a:pt x="830573" y="7095"/>
                </a:cubicBezTo>
                <a:cubicBezTo>
                  <a:pt x="830573" y="6589"/>
                  <a:pt x="831056" y="6083"/>
                  <a:pt x="831539" y="5577"/>
                </a:cubicBezTo>
                <a:lnTo>
                  <a:pt x="832504" y="6589"/>
                </a:lnTo>
                <a:lnTo>
                  <a:pt x="833470" y="7606"/>
                </a:lnTo>
                <a:cubicBezTo>
                  <a:pt x="833953" y="7606"/>
                  <a:pt x="833953" y="6589"/>
                  <a:pt x="834436" y="6589"/>
                </a:cubicBezTo>
                <a:cubicBezTo>
                  <a:pt x="834436" y="6589"/>
                  <a:pt x="834919" y="7095"/>
                  <a:pt x="835401" y="7095"/>
                </a:cubicBezTo>
                <a:lnTo>
                  <a:pt x="836367" y="6083"/>
                </a:lnTo>
                <a:cubicBezTo>
                  <a:pt x="836367" y="6083"/>
                  <a:pt x="837333" y="6589"/>
                  <a:pt x="837333" y="7095"/>
                </a:cubicBezTo>
                <a:cubicBezTo>
                  <a:pt x="837333" y="7095"/>
                  <a:pt x="836367" y="7606"/>
                  <a:pt x="836367" y="8112"/>
                </a:cubicBezTo>
                <a:cubicBezTo>
                  <a:pt x="836367" y="8618"/>
                  <a:pt x="835884" y="9124"/>
                  <a:pt x="835884" y="9124"/>
                </a:cubicBezTo>
                <a:cubicBezTo>
                  <a:pt x="835401" y="9631"/>
                  <a:pt x="834919" y="10137"/>
                  <a:pt x="834919" y="10137"/>
                </a:cubicBezTo>
                <a:cubicBezTo>
                  <a:pt x="834436" y="10643"/>
                  <a:pt x="834436" y="11153"/>
                  <a:pt x="833953" y="11660"/>
                </a:cubicBezTo>
                <a:cubicBezTo>
                  <a:pt x="833953" y="11660"/>
                  <a:pt x="833470" y="12672"/>
                  <a:pt x="832987" y="12672"/>
                </a:cubicBezTo>
                <a:lnTo>
                  <a:pt x="832022" y="11660"/>
                </a:lnTo>
                <a:cubicBezTo>
                  <a:pt x="832022" y="12166"/>
                  <a:pt x="831056" y="12672"/>
                  <a:pt x="831056" y="12672"/>
                </a:cubicBezTo>
                <a:cubicBezTo>
                  <a:pt x="831539" y="13178"/>
                  <a:pt x="832022" y="13178"/>
                  <a:pt x="832504" y="13684"/>
                </a:cubicBezTo>
                <a:cubicBezTo>
                  <a:pt x="832504" y="14191"/>
                  <a:pt x="833470" y="14191"/>
                  <a:pt x="833470" y="14701"/>
                </a:cubicBezTo>
                <a:cubicBezTo>
                  <a:pt x="833470" y="14701"/>
                  <a:pt x="832504" y="15207"/>
                  <a:pt x="832504" y="15713"/>
                </a:cubicBezTo>
                <a:cubicBezTo>
                  <a:pt x="832987" y="15713"/>
                  <a:pt x="833470" y="16726"/>
                  <a:pt x="833470" y="16726"/>
                </a:cubicBezTo>
                <a:cubicBezTo>
                  <a:pt x="833953" y="16726"/>
                  <a:pt x="834436" y="15713"/>
                  <a:pt x="834436" y="15713"/>
                </a:cubicBezTo>
                <a:cubicBezTo>
                  <a:pt x="834436" y="15207"/>
                  <a:pt x="835401" y="14701"/>
                  <a:pt x="835401" y="14191"/>
                </a:cubicBezTo>
                <a:lnTo>
                  <a:pt x="834436" y="13684"/>
                </a:lnTo>
                <a:cubicBezTo>
                  <a:pt x="834436" y="13178"/>
                  <a:pt x="834919" y="12166"/>
                  <a:pt x="834919" y="12166"/>
                </a:cubicBezTo>
                <a:cubicBezTo>
                  <a:pt x="835401" y="12166"/>
                  <a:pt x="835884" y="13178"/>
                  <a:pt x="836367" y="13178"/>
                </a:cubicBezTo>
                <a:lnTo>
                  <a:pt x="836850" y="12166"/>
                </a:lnTo>
                <a:cubicBezTo>
                  <a:pt x="837333" y="11660"/>
                  <a:pt x="837333" y="11153"/>
                  <a:pt x="837816" y="11153"/>
                </a:cubicBezTo>
                <a:cubicBezTo>
                  <a:pt x="837816" y="10643"/>
                  <a:pt x="838299" y="9631"/>
                  <a:pt x="838781" y="9631"/>
                </a:cubicBezTo>
                <a:lnTo>
                  <a:pt x="839747" y="10643"/>
                </a:lnTo>
                <a:cubicBezTo>
                  <a:pt x="839264" y="11660"/>
                  <a:pt x="838781" y="12166"/>
                  <a:pt x="838299" y="13178"/>
                </a:cubicBezTo>
                <a:cubicBezTo>
                  <a:pt x="838781" y="13684"/>
                  <a:pt x="839264" y="14191"/>
                  <a:pt x="840230" y="14701"/>
                </a:cubicBezTo>
                <a:cubicBezTo>
                  <a:pt x="840713" y="13684"/>
                  <a:pt x="841196" y="13178"/>
                  <a:pt x="841679" y="12166"/>
                </a:cubicBezTo>
                <a:cubicBezTo>
                  <a:pt x="841196" y="11660"/>
                  <a:pt x="840230" y="11153"/>
                  <a:pt x="839747" y="10643"/>
                </a:cubicBezTo>
                <a:cubicBezTo>
                  <a:pt x="840230" y="10643"/>
                  <a:pt x="840230" y="9631"/>
                  <a:pt x="840713" y="9631"/>
                </a:cubicBezTo>
                <a:cubicBezTo>
                  <a:pt x="840713" y="9124"/>
                  <a:pt x="841196" y="8618"/>
                  <a:pt x="841196" y="8618"/>
                </a:cubicBezTo>
                <a:lnTo>
                  <a:pt x="842644" y="9124"/>
                </a:lnTo>
                <a:cubicBezTo>
                  <a:pt x="842644" y="9631"/>
                  <a:pt x="841679" y="10137"/>
                  <a:pt x="841679" y="10643"/>
                </a:cubicBezTo>
                <a:lnTo>
                  <a:pt x="842644" y="11153"/>
                </a:lnTo>
                <a:cubicBezTo>
                  <a:pt x="843127" y="11153"/>
                  <a:pt x="843127" y="10137"/>
                  <a:pt x="843610" y="10137"/>
                </a:cubicBezTo>
                <a:cubicBezTo>
                  <a:pt x="843610" y="10137"/>
                  <a:pt x="844093" y="11153"/>
                  <a:pt x="844576" y="11153"/>
                </a:cubicBezTo>
                <a:cubicBezTo>
                  <a:pt x="845059" y="11153"/>
                  <a:pt x="845059" y="10137"/>
                  <a:pt x="845541" y="9631"/>
                </a:cubicBezTo>
                <a:cubicBezTo>
                  <a:pt x="845541" y="9631"/>
                  <a:pt x="846024" y="10643"/>
                  <a:pt x="846507" y="10643"/>
                </a:cubicBezTo>
                <a:cubicBezTo>
                  <a:pt x="846990" y="10643"/>
                  <a:pt x="846990" y="9631"/>
                  <a:pt x="847473" y="9631"/>
                </a:cubicBezTo>
                <a:cubicBezTo>
                  <a:pt x="847956" y="10137"/>
                  <a:pt x="848921" y="10643"/>
                  <a:pt x="849404" y="11153"/>
                </a:cubicBezTo>
                <a:cubicBezTo>
                  <a:pt x="848921" y="12166"/>
                  <a:pt x="848439" y="12672"/>
                  <a:pt x="847956" y="13684"/>
                </a:cubicBezTo>
                <a:cubicBezTo>
                  <a:pt x="847473" y="14191"/>
                  <a:pt x="847473" y="14191"/>
                  <a:pt x="846990" y="14701"/>
                </a:cubicBezTo>
                <a:lnTo>
                  <a:pt x="846024" y="15713"/>
                </a:lnTo>
                <a:cubicBezTo>
                  <a:pt x="846024" y="15713"/>
                  <a:pt x="846990" y="16726"/>
                  <a:pt x="847473" y="16726"/>
                </a:cubicBezTo>
                <a:lnTo>
                  <a:pt x="847956" y="15713"/>
                </a:lnTo>
                <a:cubicBezTo>
                  <a:pt x="848439" y="15207"/>
                  <a:pt x="848439" y="14701"/>
                  <a:pt x="848921" y="14701"/>
                </a:cubicBezTo>
                <a:cubicBezTo>
                  <a:pt x="849404" y="14191"/>
                  <a:pt x="849404" y="13684"/>
                  <a:pt x="849887" y="13178"/>
                </a:cubicBezTo>
                <a:cubicBezTo>
                  <a:pt x="849887" y="13178"/>
                  <a:pt x="850370" y="12672"/>
                  <a:pt x="850370" y="12166"/>
                </a:cubicBezTo>
                <a:cubicBezTo>
                  <a:pt x="850853" y="11660"/>
                  <a:pt x="851336" y="11153"/>
                  <a:pt x="851336" y="11153"/>
                </a:cubicBezTo>
                <a:cubicBezTo>
                  <a:pt x="851336" y="10643"/>
                  <a:pt x="850370" y="10137"/>
                  <a:pt x="850370" y="10137"/>
                </a:cubicBezTo>
                <a:cubicBezTo>
                  <a:pt x="849887" y="10137"/>
                  <a:pt x="849404" y="9631"/>
                  <a:pt x="849404" y="9124"/>
                </a:cubicBezTo>
                <a:cubicBezTo>
                  <a:pt x="848921" y="9124"/>
                  <a:pt x="849887" y="8618"/>
                  <a:pt x="849887" y="8112"/>
                </a:cubicBezTo>
                <a:cubicBezTo>
                  <a:pt x="850370" y="8618"/>
                  <a:pt x="850853" y="8618"/>
                  <a:pt x="851336" y="9124"/>
                </a:cubicBezTo>
                <a:cubicBezTo>
                  <a:pt x="851336" y="9124"/>
                  <a:pt x="851819" y="10137"/>
                  <a:pt x="852301" y="10137"/>
                </a:cubicBezTo>
                <a:cubicBezTo>
                  <a:pt x="852301" y="10137"/>
                  <a:pt x="852784" y="9124"/>
                  <a:pt x="852784" y="8618"/>
                </a:cubicBezTo>
                <a:cubicBezTo>
                  <a:pt x="853267" y="8618"/>
                  <a:pt x="853750" y="8112"/>
                  <a:pt x="853750" y="7606"/>
                </a:cubicBezTo>
                <a:cubicBezTo>
                  <a:pt x="853750" y="8112"/>
                  <a:pt x="854716" y="8112"/>
                  <a:pt x="854716" y="8618"/>
                </a:cubicBezTo>
                <a:lnTo>
                  <a:pt x="854233" y="9631"/>
                </a:lnTo>
                <a:cubicBezTo>
                  <a:pt x="853750" y="10137"/>
                  <a:pt x="853750" y="10643"/>
                  <a:pt x="853267" y="10643"/>
                </a:cubicBezTo>
                <a:cubicBezTo>
                  <a:pt x="852784" y="11153"/>
                  <a:pt x="852784" y="11660"/>
                  <a:pt x="852301" y="12166"/>
                </a:cubicBezTo>
                <a:cubicBezTo>
                  <a:pt x="852301" y="12166"/>
                  <a:pt x="851819" y="12672"/>
                  <a:pt x="851819" y="13178"/>
                </a:cubicBezTo>
                <a:cubicBezTo>
                  <a:pt x="851819" y="13178"/>
                  <a:pt x="852301" y="14191"/>
                  <a:pt x="852784" y="13684"/>
                </a:cubicBezTo>
                <a:cubicBezTo>
                  <a:pt x="852784" y="13684"/>
                  <a:pt x="853267" y="12672"/>
                  <a:pt x="853750" y="12672"/>
                </a:cubicBezTo>
                <a:cubicBezTo>
                  <a:pt x="853750" y="12672"/>
                  <a:pt x="854233" y="13684"/>
                  <a:pt x="854716" y="13684"/>
                </a:cubicBezTo>
                <a:lnTo>
                  <a:pt x="855199" y="12672"/>
                </a:lnTo>
                <a:cubicBezTo>
                  <a:pt x="855681" y="12166"/>
                  <a:pt x="856164" y="11660"/>
                  <a:pt x="856164" y="11153"/>
                </a:cubicBezTo>
                <a:cubicBezTo>
                  <a:pt x="856164" y="11153"/>
                  <a:pt x="856647" y="10137"/>
                  <a:pt x="857130" y="10137"/>
                </a:cubicBezTo>
                <a:lnTo>
                  <a:pt x="858096" y="11153"/>
                </a:lnTo>
                <a:cubicBezTo>
                  <a:pt x="858579" y="11153"/>
                  <a:pt x="858579" y="10137"/>
                  <a:pt x="859061" y="10137"/>
                </a:cubicBezTo>
                <a:cubicBezTo>
                  <a:pt x="859061" y="10137"/>
                  <a:pt x="859544" y="10643"/>
                  <a:pt x="860027" y="10643"/>
                </a:cubicBezTo>
                <a:cubicBezTo>
                  <a:pt x="860510" y="10643"/>
                  <a:pt x="860510" y="9631"/>
                  <a:pt x="860993" y="9631"/>
                </a:cubicBezTo>
                <a:cubicBezTo>
                  <a:pt x="860993" y="9631"/>
                  <a:pt x="861476" y="10643"/>
                  <a:pt x="861959" y="10643"/>
                </a:cubicBezTo>
                <a:cubicBezTo>
                  <a:pt x="861476" y="10643"/>
                  <a:pt x="861476" y="11660"/>
                  <a:pt x="860993" y="11660"/>
                </a:cubicBezTo>
                <a:cubicBezTo>
                  <a:pt x="861476" y="12166"/>
                  <a:pt x="861959" y="12166"/>
                  <a:pt x="861959" y="12672"/>
                </a:cubicBezTo>
                <a:cubicBezTo>
                  <a:pt x="862441" y="12672"/>
                  <a:pt x="863407" y="13178"/>
                  <a:pt x="863407" y="13684"/>
                </a:cubicBezTo>
                <a:cubicBezTo>
                  <a:pt x="863407" y="13684"/>
                  <a:pt x="862441" y="14191"/>
                  <a:pt x="862441" y="14701"/>
                </a:cubicBezTo>
                <a:cubicBezTo>
                  <a:pt x="861959" y="14701"/>
                  <a:pt x="861959" y="15207"/>
                  <a:pt x="861476" y="15713"/>
                </a:cubicBezTo>
                <a:cubicBezTo>
                  <a:pt x="861476" y="16220"/>
                  <a:pt x="860993" y="16220"/>
                  <a:pt x="860993" y="16726"/>
                </a:cubicBezTo>
                <a:cubicBezTo>
                  <a:pt x="860993" y="16726"/>
                  <a:pt x="861476" y="17742"/>
                  <a:pt x="861959" y="17742"/>
                </a:cubicBezTo>
                <a:cubicBezTo>
                  <a:pt x="861959" y="17742"/>
                  <a:pt x="862441" y="16726"/>
                  <a:pt x="862924" y="16726"/>
                </a:cubicBezTo>
                <a:cubicBezTo>
                  <a:pt x="862924" y="16220"/>
                  <a:pt x="863407" y="15713"/>
                  <a:pt x="863407" y="15207"/>
                </a:cubicBezTo>
                <a:cubicBezTo>
                  <a:pt x="863890" y="15207"/>
                  <a:pt x="863890" y="14701"/>
                  <a:pt x="864373" y="14191"/>
                </a:cubicBezTo>
                <a:cubicBezTo>
                  <a:pt x="864373" y="14191"/>
                  <a:pt x="864856" y="13178"/>
                  <a:pt x="865339" y="13178"/>
                </a:cubicBezTo>
                <a:cubicBezTo>
                  <a:pt x="865339" y="13178"/>
                  <a:pt x="865821" y="14191"/>
                  <a:pt x="866304" y="14191"/>
                </a:cubicBezTo>
                <a:cubicBezTo>
                  <a:pt x="866304" y="14191"/>
                  <a:pt x="866787" y="12672"/>
                  <a:pt x="867270" y="12672"/>
                </a:cubicBezTo>
                <a:lnTo>
                  <a:pt x="868236" y="13684"/>
                </a:lnTo>
                <a:cubicBezTo>
                  <a:pt x="868236" y="13684"/>
                  <a:pt x="868719" y="13178"/>
                  <a:pt x="869202" y="12672"/>
                </a:cubicBezTo>
                <a:cubicBezTo>
                  <a:pt x="869202" y="12166"/>
                  <a:pt x="869684" y="11660"/>
                  <a:pt x="869684" y="11660"/>
                </a:cubicBezTo>
                <a:cubicBezTo>
                  <a:pt x="870167" y="11153"/>
                  <a:pt x="870167" y="10643"/>
                  <a:pt x="870650" y="10137"/>
                </a:cubicBezTo>
                <a:cubicBezTo>
                  <a:pt x="871133" y="10137"/>
                  <a:pt x="871133" y="9631"/>
                  <a:pt x="871616" y="9124"/>
                </a:cubicBezTo>
                <a:cubicBezTo>
                  <a:pt x="871616" y="8618"/>
                  <a:pt x="872099" y="8618"/>
                  <a:pt x="872099" y="8112"/>
                </a:cubicBezTo>
                <a:cubicBezTo>
                  <a:pt x="872581" y="7606"/>
                  <a:pt x="873064" y="7095"/>
                  <a:pt x="873064" y="7095"/>
                </a:cubicBezTo>
                <a:cubicBezTo>
                  <a:pt x="873064" y="6589"/>
                  <a:pt x="872099" y="6083"/>
                  <a:pt x="872099" y="6083"/>
                </a:cubicBezTo>
                <a:cubicBezTo>
                  <a:pt x="872099" y="6083"/>
                  <a:pt x="872581" y="5071"/>
                  <a:pt x="873064" y="5071"/>
                </a:cubicBezTo>
                <a:lnTo>
                  <a:pt x="873547" y="4054"/>
                </a:lnTo>
                <a:cubicBezTo>
                  <a:pt x="874030" y="4054"/>
                  <a:pt x="874513" y="4565"/>
                  <a:pt x="874513" y="4565"/>
                </a:cubicBezTo>
                <a:cubicBezTo>
                  <a:pt x="874996" y="4565"/>
                  <a:pt x="875479" y="3548"/>
                  <a:pt x="875479" y="3548"/>
                </a:cubicBezTo>
                <a:lnTo>
                  <a:pt x="876444" y="4565"/>
                </a:lnTo>
                <a:cubicBezTo>
                  <a:pt x="876444" y="5071"/>
                  <a:pt x="875962" y="5071"/>
                  <a:pt x="875962" y="5577"/>
                </a:cubicBezTo>
                <a:cubicBezTo>
                  <a:pt x="875479" y="6083"/>
                  <a:pt x="874996" y="6589"/>
                  <a:pt x="874996" y="6589"/>
                </a:cubicBezTo>
                <a:cubicBezTo>
                  <a:pt x="874996" y="7095"/>
                  <a:pt x="875962" y="7606"/>
                  <a:pt x="875962" y="7606"/>
                </a:cubicBezTo>
                <a:lnTo>
                  <a:pt x="875479" y="8618"/>
                </a:lnTo>
                <a:cubicBezTo>
                  <a:pt x="874996" y="9124"/>
                  <a:pt x="874513" y="9631"/>
                  <a:pt x="874513" y="9631"/>
                </a:cubicBezTo>
                <a:cubicBezTo>
                  <a:pt x="874030" y="10137"/>
                  <a:pt x="874030" y="10643"/>
                  <a:pt x="873547" y="11153"/>
                </a:cubicBezTo>
                <a:cubicBezTo>
                  <a:pt x="873547" y="11153"/>
                  <a:pt x="873064" y="11660"/>
                  <a:pt x="872581" y="12166"/>
                </a:cubicBezTo>
                <a:cubicBezTo>
                  <a:pt x="872581" y="11660"/>
                  <a:pt x="872099" y="11660"/>
                  <a:pt x="871616" y="11153"/>
                </a:cubicBezTo>
                <a:lnTo>
                  <a:pt x="870650" y="12166"/>
                </a:lnTo>
                <a:cubicBezTo>
                  <a:pt x="870650" y="12672"/>
                  <a:pt x="872099" y="13178"/>
                  <a:pt x="872099" y="13178"/>
                </a:cubicBezTo>
                <a:lnTo>
                  <a:pt x="872581" y="12166"/>
                </a:lnTo>
                <a:cubicBezTo>
                  <a:pt x="873064" y="12166"/>
                  <a:pt x="873547" y="13178"/>
                  <a:pt x="874030" y="13178"/>
                </a:cubicBezTo>
                <a:lnTo>
                  <a:pt x="874513" y="11660"/>
                </a:lnTo>
                <a:cubicBezTo>
                  <a:pt x="874996" y="11660"/>
                  <a:pt x="875962" y="12672"/>
                  <a:pt x="875962" y="12672"/>
                </a:cubicBezTo>
                <a:cubicBezTo>
                  <a:pt x="875824" y="12672"/>
                  <a:pt x="875846" y="12715"/>
                  <a:pt x="875945" y="12785"/>
                </a:cubicBezTo>
                <a:cubicBezTo>
                  <a:pt x="875821" y="13252"/>
                  <a:pt x="874996" y="13684"/>
                  <a:pt x="874996" y="13684"/>
                </a:cubicBezTo>
                <a:lnTo>
                  <a:pt x="875962" y="14701"/>
                </a:lnTo>
                <a:lnTo>
                  <a:pt x="876927" y="13684"/>
                </a:lnTo>
                <a:cubicBezTo>
                  <a:pt x="876927" y="13325"/>
                  <a:pt x="876191" y="12962"/>
                  <a:pt x="875945" y="12785"/>
                </a:cubicBezTo>
                <a:cubicBezTo>
                  <a:pt x="875955" y="12750"/>
                  <a:pt x="875962" y="12711"/>
                  <a:pt x="875962" y="12672"/>
                </a:cubicBezTo>
                <a:lnTo>
                  <a:pt x="876444" y="11660"/>
                </a:lnTo>
                <a:cubicBezTo>
                  <a:pt x="876927" y="11660"/>
                  <a:pt x="877410" y="12672"/>
                  <a:pt x="877893" y="12672"/>
                </a:cubicBezTo>
                <a:cubicBezTo>
                  <a:pt x="877893" y="12166"/>
                  <a:pt x="878376" y="11153"/>
                  <a:pt x="878376" y="11153"/>
                </a:cubicBezTo>
                <a:cubicBezTo>
                  <a:pt x="878859" y="11153"/>
                  <a:pt x="879342" y="12166"/>
                  <a:pt x="879342" y="12166"/>
                </a:cubicBezTo>
                <a:cubicBezTo>
                  <a:pt x="879825" y="11660"/>
                  <a:pt x="880307" y="11660"/>
                  <a:pt x="880307" y="11153"/>
                </a:cubicBezTo>
                <a:cubicBezTo>
                  <a:pt x="880307" y="10643"/>
                  <a:pt x="881273" y="10137"/>
                  <a:pt x="881273" y="10137"/>
                </a:cubicBezTo>
                <a:cubicBezTo>
                  <a:pt x="881273" y="9631"/>
                  <a:pt x="880307" y="9124"/>
                  <a:pt x="880307" y="9124"/>
                </a:cubicBezTo>
                <a:cubicBezTo>
                  <a:pt x="880307" y="8618"/>
                  <a:pt x="880790" y="8112"/>
                  <a:pt x="880790" y="8112"/>
                </a:cubicBezTo>
                <a:cubicBezTo>
                  <a:pt x="880790" y="7606"/>
                  <a:pt x="879825" y="7095"/>
                  <a:pt x="879825" y="7095"/>
                </a:cubicBezTo>
                <a:cubicBezTo>
                  <a:pt x="879825" y="6589"/>
                  <a:pt x="880790" y="6083"/>
                  <a:pt x="880790" y="6083"/>
                </a:cubicBezTo>
                <a:cubicBezTo>
                  <a:pt x="880790" y="5577"/>
                  <a:pt x="881756" y="5071"/>
                  <a:pt x="881756" y="4565"/>
                </a:cubicBezTo>
                <a:cubicBezTo>
                  <a:pt x="881756" y="5071"/>
                  <a:pt x="882722" y="5071"/>
                  <a:pt x="882722" y="5577"/>
                </a:cubicBezTo>
                <a:cubicBezTo>
                  <a:pt x="882722" y="6083"/>
                  <a:pt x="881756" y="6589"/>
                  <a:pt x="881756" y="6589"/>
                </a:cubicBezTo>
                <a:cubicBezTo>
                  <a:pt x="881756" y="7095"/>
                  <a:pt x="882722" y="7095"/>
                  <a:pt x="882722" y="7606"/>
                </a:cubicBezTo>
                <a:cubicBezTo>
                  <a:pt x="882722" y="7606"/>
                  <a:pt x="881756" y="8618"/>
                  <a:pt x="882239" y="8618"/>
                </a:cubicBezTo>
                <a:cubicBezTo>
                  <a:pt x="882239" y="9124"/>
                  <a:pt x="883205" y="9631"/>
                  <a:pt x="883205" y="9631"/>
                </a:cubicBezTo>
                <a:cubicBezTo>
                  <a:pt x="883205" y="9631"/>
                  <a:pt x="883687" y="8618"/>
                  <a:pt x="884170" y="8618"/>
                </a:cubicBezTo>
                <a:cubicBezTo>
                  <a:pt x="884170" y="8618"/>
                  <a:pt x="884653" y="9124"/>
                  <a:pt x="885136" y="9124"/>
                </a:cubicBezTo>
                <a:cubicBezTo>
                  <a:pt x="885619" y="8618"/>
                  <a:pt x="886102" y="7606"/>
                  <a:pt x="886585" y="7095"/>
                </a:cubicBezTo>
                <a:cubicBezTo>
                  <a:pt x="887068" y="6589"/>
                  <a:pt x="887068" y="6589"/>
                  <a:pt x="887550" y="6083"/>
                </a:cubicBezTo>
                <a:cubicBezTo>
                  <a:pt x="888033" y="6589"/>
                  <a:pt x="888999" y="7095"/>
                  <a:pt x="889482" y="7606"/>
                </a:cubicBezTo>
                <a:cubicBezTo>
                  <a:pt x="889482" y="8112"/>
                  <a:pt x="888999" y="8618"/>
                  <a:pt x="888999" y="8618"/>
                </a:cubicBezTo>
                <a:cubicBezTo>
                  <a:pt x="888999" y="9124"/>
                  <a:pt x="889965" y="9631"/>
                  <a:pt x="889965" y="9631"/>
                </a:cubicBezTo>
                <a:cubicBezTo>
                  <a:pt x="889965" y="10137"/>
                  <a:pt x="888999" y="10643"/>
                  <a:pt x="888999" y="10643"/>
                </a:cubicBezTo>
                <a:cubicBezTo>
                  <a:pt x="888999" y="11153"/>
                  <a:pt x="888516" y="12166"/>
                  <a:pt x="888033" y="12166"/>
                </a:cubicBezTo>
                <a:cubicBezTo>
                  <a:pt x="888033" y="12166"/>
                  <a:pt x="887550" y="11153"/>
                  <a:pt x="887068" y="11153"/>
                </a:cubicBezTo>
                <a:lnTo>
                  <a:pt x="886102" y="10137"/>
                </a:lnTo>
                <a:cubicBezTo>
                  <a:pt x="886102" y="10643"/>
                  <a:pt x="885136" y="11153"/>
                  <a:pt x="885136" y="11153"/>
                </a:cubicBezTo>
                <a:cubicBezTo>
                  <a:pt x="885136" y="11660"/>
                  <a:pt x="886102" y="11660"/>
                  <a:pt x="886102" y="12166"/>
                </a:cubicBezTo>
                <a:cubicBezTo>
                  <a:pt x="886585" y="12672"/>
                  <a:pt x="885619" y="13178"/>
                  <a:pt x="885619" y="13178"/>
                </a:cubicBezTo>
                <a:cubicBezTo>
                  <a:pt x="885619" y="13684"/>
                  <a:pt x="886585" y="14191"/>
                  <a:pt x="886585" y="14191"/>
                </a:cubicBezTo>
                <a:cubicBezTo>
                  <a:pt x="886585" y="14191"/>
                  <a:pt x="887068" y="13178"/>
                  <a:pt x="887550" y="13178"/>
                </a:cubicBezTo>
                <a:cubicBezTo>
                  <a:pt x="887550" y="13178"/>
                  <a:pt x="888033" y="13684"/>
                  <a:pt x="888516" y="14191"/>
                </a:cubicBezTo>
                <a:cubicBezTo>
                  <a:pt x="888516" y="14191"/>
                  <a:pt x="887550" y="14701"/>
                  <a:pt x="887550" y="15207"/>
                </a:cubicBezTo>
                <a:cubicBezTo>
                  <a:pt x="887550" y="15207"/>
                  <a:pt x="888999" y="15713"/>
                  <a:pt x="888516" y="15713"/>
                </a:cubicBezTo>
                <a:cubicBezTo>
                  <a:pt x="888999" y="15713"/>
                  <a:pt x="889482" y="15207"/>
                  <a:pt x="889482" y="14701"/>
                </a:cubicBezTo>
                <a:lnTo>
                  <a:pt x="888516" y="14191"/>
                </a:lnTo>
                <a:cubicBezTo>
                  <a:pt x="888516" y="13684"/>
                  <a:pt x="888999" y="13178"/>
                  <a:pt x="889482" y="12672"/>
                </a:cubicBezTo>
                <a:cubicBezTo>
                  <a:pt x="889482" y="12672"/>
                  <a:pt x="889965" y="12166"/>
                  <a:pt x="889965" y="11660"/>
                </a:cubicBezTo>
                <a:cubicBezTo>
                  <a:pt x="890448" y="11153"/>
                  <a:pt x="890448" y="10643"/>
                  <a:pt x="890931" y="10643"/>
                </a:cubicBezTo>
                <a:lnTo>
                  <a:pt x="891896" y="11660"/>
                </a:lnTo>
                <a:cubicBezTo>
                  <a:pt x="892379" y="11153"/>
                  <a:pt x="892379" y="10643"/>
                  <a:pt x="892862" y="10137"/>
                </a:cubicBezTo>
                <a:cubicBezTo>
                  <a:pt x="892862" y="10643"/>
                  <a:pt x="893828" y="11153"/>
                  <a:pt x="893828" y="11153"/>
                </a:cubicBezTo>
                <a:cubicBezTo>
                  <a:pt x="894311" y="11660"/>
                  <a:pt x="894793" y="11660"/>
                  <a:pt x="894793" y="12166"/>
                </a:cubicBezTo>
                <a:cubicBezTo>
                  <a:pt x="895276" y="12166"/>
                  <a:pt x="895759" y="12672"/>
                  <a:pt x="896242" y="12672"/>
                </a:cubicBezTo>
                <a:cubicBezTo>
                  <a:pt x="896725" y="12166"/>
                  <a:pt x="897208" y="11153"/>
                  <a:pt x="897691" y="10643"/>
                </a:cubicBezTo>
                <a:cubicBezTo>
                  <a:pt x="898174" y="10137"/>
                  <a:pt x="898174" y="9631"/>
                  <a:pt x="898656" y="9631"/>
                </a:cubicBezTo>
                <a:lnTo>
                  <a:pt x="899622" y="10137"/>
                </a:lnTo>
                <a:cubicBezTo>
                  <a:pt x="900105" y="10137"/>
                  <a:pt x="900105" y="9124"/>
                  <a:pt x="900588" y="9124"/>
                </a:cubicBezTo>
                <a:cubicBezTo>
                  <a:pt x="901071" y="9124"/>
                  <a:pt x="901071" y="10137"/>
                  <a:pt x="901553" y="10137"/>
                </a:cubicBezTo>
                <a:cubicBezTo>
                  <a:pt x="902036" y="10137"/>
                  <a:pt x="902519" y="11153"/>
                  <a:pt x="902519" y="11153"/>
                </a:cubicBezTo>
                <a:cubicBezTo>
                  <a:pt x="903002" y="11153"/>
                  <a:pt x="903002" y="10137"/>
                  <a:pt x="903485" y="9631"/>
                </a:cubicBezTo>
                <a:cubicBezTo>
                  <a:pt x="903968" y="10137"/>
                  <a:pt x="903968" y="10137"/>
                  <a:pt x="904450" y="10643"/>
                </a:cubicBezTo>
                <a:cubicBezTo>
                  <a:pt x="904934" y="10643"/>
                  <a:pt x="905416" y="11153"/>
                  <a:pt x="905416" y="11660"/>
                </a:cubicBezTo>
                <a:lnTo>
                  <a:pt x="904934" y="12672"/>
                </a:lnTo>
                <a:cubicBezTo>
                  <a:pt x="904450" y="12672"/>
                  <a:pt x="903968" y="11660"/>
                  <a:pt x="903485" y="11660"/>
                </a:cubicBezTo>
                <a:cubicBezTo>
                  <a:pt x="903485" y="12166"/>
                  <a:pt x="903002" y="12672"/>
                  <a:pt x="903002" y="13178"/>
                </a:cubicBezTo>
                <a:cubicBezTo>
                  <a:pt x="903485" y="13684"/>
                  <a:pt x="904450" y="14191"/>
                  <a:pt x="904934" y="14701"/>
                </a:cubicBezTo>
                <a:cubicBezTo>
                  <a:pt x="905416" y="14191"/>
                  <a:pt x="905416" y="13684"/>
                  <a:pt x="905899" y="13684"/>
                </a:cubicBezTo>
                <a:cubicBezTo>
                  <a:pt x="905899" y="13178"/>
                  <a:pt x="906382" y="12166"/>
                  <a:pt x="906865" y="12166"/>
                </a:cubicBezTo>
                <a:lnTo>
                  <a:pt x="907831" y="13178"/>
                </a:lnTo>
                <a:cubicBezTo>
                  <a:pt x="907831" y="13178"/>
                  <a:pt x="908313" y="12672"/>
                  <a:pt x="908796" y="12166"/>
                </a:cubicBezTo>
                <a:cubicBezTo>
                  <a:pt x="908796" y="11660"/>
                  <a:pt x="909279" y="11153"/>
                  <a:pt x="909279" y="11153"/>
                </a:cubicBezTo>
                <a:cubicBezTo>
                  <a:pt x="909279" y="10643"/>
                  <a:pt x="910245" y="10137"/>
                  <a:pt x="910245" y="9631"/>
                </a:cubicBezTo>
                <a:lnTo>
                  <a:pt x="909279" y="9124"/>
                </a:lnTo>
                <a:lnTo>
                  <a:pt x="909762" y="8112"/>
                </a:lnTo>
                <a:cubicBezTo>
                  <a:pt x="910245" y="7606"/>
                  <a:pt x="910728" y="8618"/>
                  <a:pt x="911210" y="8618"/>
                </a:cubicBezTo>
                <a:lnTo>
                  <a:pt x="912176" y="9631"/>
                </a:lnTo>
                <a:cubicBezTo>
                  <a:pt x="912176" y="10137"/>
                  <a:pt x="911210" y="10643"/>
                  <a:pt x="911210" y="10643"/>
                </a:cubicBezTo>
                <a:cubicBezTo>
                  <a:pt x="911210" y="11153"/>
                  <a:pt x="910245" y="11660"/>
                  <a:pt x="910245" y="11660"/>
                </a:cubicBezTo>
                <a:cubicBezTo>
                  <a:pt x="910728" y="12166"/>
                  <a:pt x="911694" y="12166"/>
                  <a:pt x="911694" y="12672"/>
                </a:cubicBezTo>
                <a:cubicBezTo>
                  <a:pt x="911694" y="13178"/>
                  <a:pt x="910728" y="13684"/>
                  <a:pt x="910728" y="13684"/>
                </a:cubicBezTo>
                <a:cubicBezTo>
                  <a:pt x="910728" y="14191"/>
                  <a:pt x="911694" y="14191"/>
                  <a:pt x="911694" y="14701"/>
                </a:cubicBezTo>
                <a:cubicBezTo>
                  <a:pt x="912176" y="14191"/>
                  <a:pt x="913142" y="13178"/>
                  <a:pt x="913625" y="12672"/>
                </a:cubicBezTo>
                <a:cubicBezTo>
                  <a:pt x="913142" y="12166"/>
                  <a:pt x="912659" y="12166"/>
                  <a:pt x="912176" y="11660"/>
                </a:cubicBezTo>
                <a:lnTo>
                  <a:pt x="913142" y="10643"/>
                </a:lnTo>
                <a:cubicBezTo>
                  <a:pt x="913625" y="10137"/>
                  <a:pt x="913625" y="9631"/>
                  <a:pt x="914108" y="9124"/>
                </a:cubicBezTo>
                <a:cubicBezTo>
                  <a:pt x="914108" y="9124"/>
                  <a:pt x="914591" y="8618"/>
                  <a:pt x="915073" y="8112"/>
                </a:cubicBezTo>
                <a:lnTo>
                  <a:pt x="915556" y="7095"/>
                </a:lnTo>
                <a:lnTo>
                  <a:pt x="916522" y="8112"/>
                </a:lnTo>
                <a:cubicBezTo>
                  <a:pt x="917005" y="8112"/>
                  <a:pt x="917488" y="8618"/>
                  <a:pt x="917970" y="8618"/>
                </a:cubicBezTo>
                <a:cubicBezTo>
                  <a:pt x="917488" y="8618"/>
                  <a:pt x="917005" y="9631"/>
                  <a:pt x="917005" y="10137"/>
                </a:cubicBezTo>
                <a:cubicBezTo>
                  <a:pt x="916522" y="10137"/>
                  <a:pt x="916522" y="10643"/>
                  <a:pt x="916039" y="11153"/>
                </a:cubicBezTo>
                <a:lnTo>
                  <a:pt x="915556" y="12166"/>
                </a:lnTo>
                <a:cubicBezTo>
                  <a:pt x="915556" y="12672"/>
                  <a:pt x="916522" y="12672"/>
                  <a:pt x="916522" y="13178"/>
                </a:cubicBezTo>
                <a:cubicBezTo>
                  <a:pt x="916522" y="13178"/>
                  <a:pt x="915556" y="13684"/>
                  <a:pt x="915556" y="14191"/>
                </a:cubicBezTo>
                <a:cubicBezTo>
                  <a:pt x="915556" y="14191"/>
                  <a:pt x="916522" y="14701"/>
                  <a:pt x="916522" y="15207"/>
                </a:cubicBezTo>
                <a:cubicBezTo>
                  <a:pt x="917005" y="14191"/>
                  <a:pt x="917970" y="13684"/>
                  <a:pt x="918453" y="12672"/>
                </a:cubicBezTo>
                <a:lnTo>
                  <a:pt x="918936" y="11660"/>
                </a:lnTo>
                <a:cubicBezTo>
                  <a:pt x="919419" y="11660"/>
                  <a:pt x="919902" y="12672"/>
                  <a:pt x="920385" y="12672"/>
                </a:cubicBezTo>
                <a:lnTo>
                  <a:pt x="920868" y="11153"/>
                </a:lnTo>
                <a:cubicBezTo>
                  <a:pt x="921350" y="11153"/>
                  <a:pt x="922316" y="12166"/>
                  <a:pt x="922316" y="12166"/>
                </a:cubicBezTo>
                <a:lnTo>
                  <a:pt x="922799" y="11153"/>
                </a:lnTo>
                <a:cubicBezTo>
                  <a:pt x="922799" y="10643"/>
                  <a:pt x="921833" y="10643"/>
                  <a:pt x="921833" y="10137"/>
                </a:cubicBezTo>
                <a:cubicBezTo>
                  <a:pt x="921833" y="10137"/>
                  <a:pt x="922799" y="9631"/>
                  <a:pt x="922799" y="9124"/>
                </a:cubicBezTo>
                <a:cubicBezTo>
                  <a:pt x="922799" y="8618"/>
                  <a:pt x="923282" y="8112"/>
                  <a:pt x="923765" y="8112"/>
                </a:cubicBezTo>
                <a:cubicBezTo>
                  <a:pt x="923765" y="7606"/>
                  <a:pt x="924248" y="7095"/>
                  <a:pt x="924248" y="7095"/>
                </a:cubicBezTo>
                <a:cubicBezTo>
                  <a:pt x="924248" y="6589"/>
                  <a:pt x="925213" y="7606"/>
                  <a:pt x="925213" y="7606"/>
                </a:cubicBezTo>
                <a:cubicBezTo>
                  <a:pt x="925696" y="7606"/>
                  <a:pt x="925696" y="6589"/>
                  <a:pt x="926179" y="6589"/>
                </a:cubicBezTo>
                <a:cubicBezTo>
                  <a:pt x="926662" y="6589"/>
                  <a:pt x="927145" y="7606"/>
                  <a:pt x="927145" y="7606"/>
                </a:cubicBezTo>
                <a:cubicBezTo>
                  <a:pt x="927628" y="7606"/>
                  <a:pt x="927628" y="6589"/>
                  <a:pt x="928110" y="6083"/>
                </a:cubicBezTo>
                <a:cubicBezTo>
                  <a:pt x="929076" y="7095"/>
                  <a:pt x="929559" y="7606"/>
                  <a:pt x="930525" y="8112"/>
                </a:cubicBezTo>
                <a:cubicBezTo>
                  <a:pt x="930042" y="8618"/>
                  <a:pt x="929559" y="8618"/>
                  <a:pt x="929559" y="9124"/>
                </a:cubicBezTo>
                <a:lnTo>
                  <a:pt x="928593" y="10137"/>
                </a:lnTo>
                <a:lnTo>
                  <a:pt x="927628" y="9631"/>
                </a:lnTo>
                <a:lnTo>
                  <a:pt x="926662" y="10643"/>
                </a:lnTo>
                <a:cubicBezTo>
                  <a:pt x="926662" y="10643"/>
                  <a:pt x="927628" y="11153"/>
                  <a:pt x="927628" y="11660"/>
                </a:cubicBezTo>
                <a:cubicBezTo>
                  <a:pt x="927628" y="11660"/>
                  <a:pt x="927145" y="12166"/>
                  <a:pt x="927145" y="12672"/>
                </a:cubicBezTo>
                <a:cubicBezTo>
                  <a:pt x="927145" y="12672"/>
                  <a:pt x="926179" y="13178"/>
                  <a:pt x="926179" y="13684"/>
                </a:cubicBezTo>
                <a:cubicBezTo>
                  <a:pt x="926179" y="14191"/>
                  <a:pt x="927145" y="14191"/>
                  <a:pt x="927145" y="14701"/>
                </a:cubicBezTo>
                <a:cubicBezTo>
                  <a:pt x="927145" y="15207"/>
                  <a:pt x="926662" y="15207"/>
                  <a:pt x="926662" y="15713"/>
                </a:cubicBezTo>
                <a:cubicBezTo>
                  <a:pt x="926662" y="16220"/>
                  <a:pt x="925696" y="16726"/>
                  <a:pt x="925696" y="16726"/>
                </a:cubicBezTo>
                <a:cubicBezTo>
                  <a:pt x="925696" y="17236"/>
                  <a:pt x="926662" y="17236"/>
                  <a:pt x="926662" y="17742"/>
                </a:cubicBezTo>
                <a:cubicBezTo>
                  <a:pt x="926662" y="18249"/>
                  <a:pt x="927628" y="18249"/>
                  <a:pt x="927628" y="18755"/>
                </a:cubicBezTo>
                <a:cubicBezTo>
                  <a:pt x="927628" y="18755"/>
                  <a:pt x="926662" y="19261"/>
                  <a:pt x="927145" y="19767"/>
                </a:cubicBezTo>
                <a:cubicBezTo>
                  <a:pt x="927145" y="19767"/>
                  <a:pt x="928110" y="20278"/>
                  <a:pt x="928110" y="20784"/>
                </a:cubicBezTo>
                <a:cubicBezTo>
                  <a:pt x="928110" y="20784"/>
                  <a:pt x="927145" y="21290"/>
                  <a:pt x="927145" y="21796"/>
                </a:cubicBezTo>
                <a:cubicBezTo>
                  <a:pt x="927145" y="21796"/>
                  <a:pt x="928110" y="22302"/>
                  <a:pt x="928110" y="22809"/>
                </a:cubicBezTo>
                <a:cubicBezTo>
                  <a:pt x="928593" y="22809"/>
                  <a:pt x="929076" y="23315"/>
                  <a:pt x="929559" y="23315"/>
                </a:cubicBezTo>
                <a:cubicBezTo>
                  <a:pt x="929559" y="23315"/>
                  <a:pt x="930042" y="22809"/>
                  <a:pt x="930042" y="22302"/>
                </a:cubicBezTo>
                <a:cubicBezTo>
                  <a:pt x="930042" y="21796"/>
                  <a:pt x="929076" y="21796"/>
                  <a:pt x="929076" y="21290"/>
                </a:cubicBezTo>
                <a:cubicBezTo>
                  <a:pt x="929076" y="21290"/>
                  <a:pt x="930042" y="20784"/>
                  <a:pt x="930042" y="20278"/>
                </a:cubicBezTo>
                <a:cubicBezTo>
                  <a:pt x="930042" y="19767"/>
                  <a:pt x="929076" y="19767"/>
                  <a:pt x="929076" y="19261"/>
                </a:cubicBezTo>
                <a:cubicBezTo>
                  <a:pt x="928593" y="19261"/>
                  <a:pt x="927628" y="18755"/>
                  <a:pt x="927628" y="18755"/>
                </a:cubicBezTo>
                <a:cubicBezTo>
                  <a:pt x="927628" y="18249"/>
                  <a:pt x="928593" y="17742"/>
                  <a:pt x="928593" y="17236"/>
                </a:cubicBezTo>
                <a:lnTo>
                  <a:pt x="927628" y="16726"/>
                </a:lnTo>
                <a:cubicBezTo>
                  <a:pt x="927628" y="16220"/>
                  <a:pt x="928110" y="15713"/>
                  <a:pt x="928110" y="15207"/>
                </a:cubicBezTo>
                <a:cubicBezTo>
                  <a:pt x="928593" y="15207"/>
                  <a:pt x="929076" y="14701"/>
                  <a:pt x="929076" y="14191"/>
                </a:cubicBezTo>
                <a:lnTo>
                  <a:pt x="928110" y="13684"/>
                </a:lnTo>
                <a:cubicBezTo>
                  <a:pt x="928110" y="13178"/>
                  <a:pt x="928593" y="12166"/>
                  <a:pt x="929076" y="12166"/>
                </a:cubicBezTo>
                <a:cubicBezTo>
                  <a:pt x="929076" y="12166"/>
                  <a:pt x="929559" y="13178"/>
                  <a:pt x="930042" y="13178"/>
                </a:cubicBezTo>
                <a:cubicBezTo>
                  <a:pt x="930042" y="13178"/>
                  <a:pt x="930525" y="12166"/>
                  <a:pt x="931008" y="12166"/>
                </a:cubicBezTo>
                <a:cubicBezTo>
                  <a:pt x="931008" y="11660"/>
                  <a:pt x="931490" y="11153"/>
                  <a:pt x="931490" y="11153"/>
                </a:cubicBezTo>
                <a:cubicBezTo>
                  <a:pt x="931973" y="10643"/>
                  <a:pt x="932456" y="10137"/>
                  <a:pt x="932456" y="9631"/>
                </a:cubicBezTo>
                <a:lnTo>
                  <a:pt x="931490" y="9124"/>
                </a:lnTo>
                <a:cubicBezTo>
                  <a:pt x="931490" y="8618"/>
                  <a:pt x="931973" y="8112"/>
                  <a:pt x="931973" y="7606"/>
                </a:cubicBezTo>
                <a:cubicBezTo>
                  <a:pt x="932456" y="7606"/>
                  <a:pt x="931008" y="7095"/>
                  <a:pt x="931008" y="7095"/>
                </a:cubicBezTo>
                <a:cubicBezTo>
                  <a:pt x="931008" y="6589"/>
                  <a:pt x="931973" y="6083"/>
                  <a:pt x="931973" y="5577"/>
                </a:cubicBezTo>
                <a:cubicBezTo>
                  <a:pt x="931973" y="5577"/>
                  <a:pt x="932456" y="5071"/>
                  <a:pt x="932939" y="4565"/>
                </a:cubicBezTo>
                <a:lnTo>
                  <a:pt x="933905" y="5577"/>
                </a:lnTo>
                <a:cubicBezTo>
                  <a:pt x="933905" y="6083"/>
                  <a:pt x="932939" y="6083"/>
                  <a:pt x="932939" y="6589"/>
                </a:cubicBezTo>
                <a:cubicBezTo>
                  <a:pt x="932939" y="7095"/>
                  <a:pt x="933905" y="7095"/>
                  <a:pt x="933905" y="7606"/>
                </a:cubicBezTo>
                <a:lnTo>
                  <a:pt x="933422" y="8618"/>
                </a:lnTo>
                <a:cubicBezTo>
                  <a:pt x="933422" y="9124"/>
                  <a:pt x="933905" y="9124"/>
                  <a:pt x="934388" y="9631"/>
                </a:cubicBezTo>
                <a:lnTo>
                  <a:pt x="935353" y="10137"/>
                </a:lnTo>
                <a:cubicBezTo>
                  <a:pt x="935353" y="10643"/>
                  <a:pt x="934870" y="11153"/>
                  <a:pt x="934388" y="11660"/>
                </a:cubicBezTo>
                <a:cubicBezTo>
                  <a:pt x="934388" y="11660"/>
                  <a:pt x="933905" y="12166"/>
                  <a:pt x="933905" y="12672"/>
                </a:cubicBezTo>
                <a:lnTo>
                  <a:pt x="932939" y="13684"/>
                </a:lnTo>
                <a:cubicBezTo>
                  <a:pt x="932939" y="14191"/>
                  <a:pt x="933905" y="14191"/>
                  <a:pt x="933905" y="14701"/>
                </a:cubicBezTo>
                <a:cubicBezTo>
                  <a:pt x="933905" y="14701"/>
                  <a:pt x="934870" y="15207"/>
                  <a:pt x="935353" y="15713"/>
                </a:cubicBezTo>
                <a:cubicBezTo>
                  <a:pt x="935353" y="15207"/>
                  <a:pt x="935836" y="14701"/>
                  <a:pt x="935836" y="14191"/>
                </a:cubicBezTo>
                <a:lnTo>
                  <a:pt x="936802" y="13178"/>
                </a:lnTo>
                <a:cubicBezTo>
                  <a:pt x="936802" y="13178"/>
                  <a:pt x="935836" y="12672"/>
                  <a:pt x="935836" y="12166"/>
                </a:cubicBezTo>
                <a:cubicBezTo>
                  <a:pt x="935836" y="12166"/>
                  <a:pt x="936319" y="11660"/>
                  <a:pt x="936319" y="11153"/>
                </a:cubicBezTo>
                <a:cubicBezTo>
                  <a:pt x="936802" y="10643"/>
                  <a:pt x="937285" y="10643"/>
                  <a:pt x="937285" y="10137"/>
                </a:cubicBezTo>
                <a:cubicBezTo>
                  <a:pt x="937767" y="9631"/>
                  <a:pt x="937767" y="9124"/>
                  <a:pt x="938250" y="9124"/>
                </a:cubicBezTo>
                <a:lnTo>
                  <a:pt x="939216" y="9631"/>
                </a:lnTo>
                <a:cubicBezTo>
                  <a:pt x="939216" y="10137"/>
                  <a:pt x="938250" y="10643"/>
                  <a:pt x="938250" y="11153"/>
                </a:cubicBezTo>
                <a:cubicBezTo>
                  <a:pt x="938733" y="11153"/>
                  <a:pt x="939216" y="11660"/>
                  <a:pt x="939699" y="11660"/>
                </a:cubicBezTo>
                <a:lnTo>
                  <a:pt x="940182" y="10643"/>
                </a:lnTo>
                <a:cubicBezTo>
                  <a:pt x="940665" y="10643"/>
                  <a:pt x="941147" y="11660"/>
                  <a:pt x="941630" y="11660"/>
                </a:cubicBezTo>
                <a:lnTo>
                  <a:pt x="942113" y="10643"/>
                </a:lnTo>
                <a:cubicBezTo>
                  <a:pt x="942596" y="10137"/>
                  <a:pt x="942596" y="9631"/>
                  <a:pt x="943079" y="9124"/>
                </a:cubicBezTo>
                <a:cubicBezTo>
                  <a:pt x="943562" y="8618"/>
                  <a:pt x="944045" y="7606"/>
                  <a:pt x="944527" y="7095"/>
                </a:cubicBezTo>
                <a:cubicBezTo>
                  <a:pt x="945493" y="7606"/>
                  <a:pt x="945976" y="8112"/>
                  <a:pt x="946942" y="8618"/>
                </a:cubicBezTo>
                <a:cubicBezTo>
                  <a:pt x="946459" y="9124"/>
                  <a:pt x="946459" y="9631"/>
                  <a:pt x="945976" y="10137"/>
                </a:cubicBezTo>
                <a:cubicBezTo>
                  <a:pt x="945976" y="10137"/>
                  <a:pt x="945010" y="10643"/>
                  <a:pt x="945010" y="11153"/>
                </a:cubicBezTo>
                <a:lnTo>
                  <a:pt x="946459" y="11660"/>
                </a:lnTo>
                <a:cubicBezTo>
                  <a:pt x="945976" y="12166"/>
                  <a:pt x="945493" y="13178"/>
                  <a:pt x="945493" y="13178"/>
                </a:cubicBezTo>
                <a:lnTo>
                  <a:pt x="944527" y="12166"/>
                </a:lnTo>
                <a:cubicBezTo>
                  <a:pt x="944045" y="12166"/>
                  <a:pt x="943562" y="13178"/>
                  <a:pt x="943562" y="13178"/>
                </a:cubicBezTo>
                <a:cubicBezTo>
                  <a:pt x="943079" y="13684"/>
                  <a:pt x="943079" y="14191"/>
                  <a:pt x="942596" y="14191"/>
                </a:cubicBezTo>
                <a:cubicBezTo>
                  <a:pt x="942596" y="14701"/>
                  <a:pt x="942113" y="15207"/>
                  <a:pt x="942113" y="15713"/>
                </a:cubicBezTo>
                <a:cubicBezTo>
                  <a:pt x="941630" y="15713"/>
                  <a:pt x="941147" y="16220"/>
                  <a:pt x="941147" y="16726"/>
                </a:cubicBezTo>
                <a:cubicBezTo>
                  <a:pt x="940665" y="17236"/>
                  <a:pt x="940665" y="17236"/>
                  <a:pt x="940182" y="17742"/>
                </a:cubicBezTo>
                <a:lnTo>
                  <a:pt x="941147" y="18755"/>
                </a:lnTo>
                <a:cubicBezTo>
                  <a:pt x="941630" y="18755"/>
                  <a:pt x="941630" y="17742"/>
                  <a:pt x="942113" y="17742"/>
                </a:cubicBezTo>
                <a:cubicBezTo>
                  <a:pt x="942596" y="17742"/>
                  <a:pt x="943079" y="18755"/>
                  <a:pt x="943079" y="18249"/>
                </a:cubicBezTo>
                <a:cubicBezTo>
                  <a:pt x="943562" y="18249"/>
                  <a:pt x="944045" y="17742"/>
                  <a:pt x="944045" y="17236"/>
                </a:cubicBezTo>
                <a:cubicBezTo>
                  <a:pt x="944045" y="17236"/>
                  <a:pt x="943079" y="16726"/>
                  <a:pt x="943079" y="16220"/>
                </a:cubicBezTo>
                <a:cubicBezTo>
                  <a:pt x="943079" y="16220"/>
                  <a:pt x="943562" y="15207"/>
                  <a:pt x="944045" y="15207"/>
                </a:cubicBezTo>
                <a:lnTo>
                  <a:pt x="945010" y="16220"/>
                </a:lnTo>
                <a:cubicBezTo>
                  <a:pt x="945010" y="15713"/>
                  <a:pt x="945493" y="15207"/>
                  <a:pt x="945493" y="15207"/>
                </a:cubicBezTo>
                <a:cubicBezTo>
                  <a:pt x="945976" y="14701"/>
                  <a:pt x="946459" y="14191"/>
                  <a:pt x="946459" y="13684"/>
                </a:cubicBezTo>
                <a:cubicBezTo>
                  <a:pt x="946942" y="13684"/>
                  <a:pt x="946942" y="13178"/>
                  <a:pt x="947425" y="12672"/>
                </a:cubicBezTo>
                <a:cubicBezTo>
                  <a:pt x="947425" y="12672"/>
                  <a:pt x="947907" y="11660"/>
                  <a:pt x="948390" y="11660"/>
                </a:cubicBezTo>
                <a:lnTo>
                  <a:pt x="949356" y="12672"/>
                </a:lnTo>
                <a:cubicBezTo>
                  <a:pt x="949356" y="12672"/>
                  <a:pt x="949839" y="11660"/>
                  <a:pt x="949839" y="11153"/>
                </a:cubicBezTo>
                <a:cubicBezTo>
                  <a:pt x="950322" y="11153"/>
                  <a:pt x="950805" y="10643"/>
                  <a:pt x="950805" y="10137"/>
                </a:cubicBezTo>
                <a:cubicBezTo>
                  <a:pt x="951288" y="10137"/>
                  <a:pt x="951288" y="9124"/>
                  <a:pt x="951770" y="9124"/>
                </a:cubicBezTo>
                <a:lnTo>
                  <a:pt x="952736" y="10137"/>
                </a:lnTo>
                <a:cubicBezTo>
                  <a:pt x="953219" y="10137"/>
                  <a:pt x="953219" y="9124"/>
                  <a:pt x="953702" y="8618"/>
                </a:cubicBezTo>
                <a:cubicBezTo>
                  <a:pt x="953702" y="8618"/>
                  <a:pt x="954185" y="9631"/>
                  <a:pt x="954668" y="9631"/>
                </a:cubicBezTo>
                <a:cubicBezTo>
                  <a:pt x="954668" y="9631"/>
                  <a:pt x="955151" y="8618"/>
                  <a:pt x="955633" y="8618"/>
                </a:cubicBezTo>
                <a:cubicBezTo>
                  <a:pt x="955633" y="8618"/>
                  <a:pt x="956116" y="9124"/>
                  <a:pt x="956599" y="9631"/>
                </a:cubicBezTo>
                <a:cubicBezTo>
                  <a:pt x="957082" y="9631"/>
                  <a:pt x="957082" y="10137"/>
                  <a:pt x="957565" y="10137"/>
                </a:cubicBezTo>
                <a:cubicBezTo>
                  <a:pt x="958048" y="10643"/>
                  <a:pt x="958531" y="11153"/>
                  <a:pt x="958531" y="11153"/>
                </a:cubicBezTo>
                <a:cubicBezTo>
                  <a:pt x="959013" y="11153"/>
                  <a:pt x="959496" y="10137"/>
                  <a:pt x="959496" y="10137"/>
                </a:cubicBezTo>
                <a:lnTo>
                  <a:pt x="960462" y="10643"/>
                </a:lnTo>
                <a:cubicBezTo>
                  <a:pt x="960945" y="11153"/>
                  <a:pt x="961428" y="11660"/>
                  <a:pt x="961911" y="11660"/>
                </a:cubicBezTo>
                <a:cubicBezTo>
                  <a:pt x="961911" y="12166"/>
                  <a:pt x="962394" y="12166"/>
                  <a:pt x="962876" y="12672"/>
                </a:cubicBezTo>
                <a:cubicBezTo>
                  <a:pt x="963359" y="12672"/>
                  <a:pt x="963359" y="13178"/>
                  <a:pt x="963842" y="13684"/>
                </a:cubicBezTo>
                <a:cubicBezTo>
                  <a:pt x="964325" y="13684"/>
                  <a:pt x="964808" y="14191"/>
                  <a:pt x="964808" y="14191"/>
                </a:cubicBezTo>
                <a:cubicBezTo>
                  <a:pt x="965291" y="14191"/>
                  <a:pt x="965291" y="13684"/>
                  <a:pt x="965774" y="13178"/>
                </a:cubicBezTo>
                <a:cubicBezTo>
                  <a:pt x="965774" y="13178"/>
                  <a:pt x="966256" y="12166"/>
                  <a:pt x="966739" y="12166"/>
                </a:cubicBezTo>
                <a:lnTo>
                  <a:pt x="967705" y="13178"/>
                </a:lnTo>
                <a:cubicBezTo>
                  <a:pt x="968188" y="12672"/>
                  <a:pt x="968188" y="12166"/>
                  <a:pt x="968671" y="11660"/>
                </a:cubicBezTo>
                <a:cubicBezTo>
                  <a:pt x="968671" y="11660"/>
                  <a:pt x="969154" y="11153"/>
                  <a:pt x="969154" y="10643"/>
                </a:cubicBezTo>
                <a:cubicBezTo>
                  <a:pt x="969637" y="10137"/>
                  <a:pt x="970119" y="10137"/>
                  <a:pt x="970119" y="9631"/>
                </a:cubicBezTo>
                <a:cubicBezTo>
                  <a:pt x="970602" y="9124"/>
                  <a:pt x="970602" y="8618"/>
                  <a:pt x="971085" y="8618"/>
                </a:cubicBezTo>
                <a:cubicBezTo>
                  <a:pt x="971085" y="8112"/>
                  <a:pt x="971568" y="7095"/>
                  <a:pt x="971568" y="7095"/>
                </a:cubicBezTo>
                <a:cubicBezTo>
                  <a:pt x="972051" y="7095"/>
                  <a:pt x="973017" y="8112"/>
                  <a:pt x="973017" y="8112"/>
                </a:cubicBezTo>
                <a:lnTo>
                  <a:pt x="972051" y="9124"/>
                </a:lnTo>
                <a:cubicBezTo>
                  <a:pt x="972051" y="9631"/>
                  <a:pt x="973017" y="10137"/>
                  <a:pt x="973017" y="10137"/>
                </a:cubicBezTo>
                <a:cubicBezTo>
                  <a:pt x="973500" y="10137"/>
                  <a:pt x="973982" y="9124"/>
                  <a:pt x="973982" y="9124"/>
                </a:cubicBezTo>
                <a:cubicBezTo>
                  <a:pt x="974465" y="9124"/>
                  <a:pt x="974948" y="9631"/>
                  <a:pt x="974948" y="9631"/>
                </a:cubicBezTo>
                <a:cubicBezTo>
                  <a:pt x="975431" y="10137"/>
                  <a:pt x="975914" y="10643"/>
                  <a:pt x="975914" y="10643"/>
                </a:cubicBezTo>
                <a:cubicBezTo>
                  <a:pt x="976397" y="11153"/>
                  <a:pt x="976879" y="11153"/>
                  <a:pt x="977362" y="11660"/>
                </a:cubicBezTo>
                <a:cubicBezTo>
                  <a:pt x="976879" y="11660"/>
                  <a:pt x="976397" y="12672"/>
                  <a:pt x="976397" y="12672"/>
                </a:cubicBezTo>
                <a:cubicBezTo>
                  <a:pt x="976397" y="12672"/>
                  <a:pt x="975914" y="13684"/>
                  <a:pt x="975431" y="13684"/>
                </a:cubicBezTo>
                <a:lnTo>
                  <a:pt x="974465" y="13178"/>
                </a:lnTo>
                <a:lnTo>
                  <a:pt x="973500" y="12166"/>
                </a:lnTo>
                <a:lnTo>
                  <a:pt x="972534" y="13178"/>
                </a:lnTo>
                <a:cubicBezTo>
                  <a:pt x="972534" y="13684"/>
                  <a:pt x="973500" y="13684"/>
                  <a:pt x="973500" y="14191"/>
                </a:cubicBezTo>
                <a:lnTo>
                  <a:pt x="973017" y="15207"/>
                </a:lnTo>
                <a:lnTo>
                  <a:pt x="973982" y="16220"/>
                </a:lnTo>
                <a:cubicBezTo>
                  <a:pt x="973982" y="15713"/>
                  <a:pt x="974465" y="15207"/>
                  <a:pt x="974948" y="15207"/>
                </a:cubicBezTo>
                <a:cubicBezTo>
                  <a:pt x="974948" y="14701"/>
                  <a:pt x="975431" y="13684"/>
                  <a:pt x="975431" y="13684"/>
                </a:cubicBezTo>
                <a:cubicBezTo>
                  <a:pt x="975914" y="13684"/>
                  <a:pt x="976397" y="14701"/>
                  <a:pt x="976397" y="14701"/>
                </a:cubicBezTo>
                <a:cubicBezTo>
                  <a:pt x="976879" y="14701"/>
                  <a:pt x="977362" y="13684"/>
                  <a:pt x="977362" y="13684"/>
                </a:cubicBezTo>
                <a:cubicBezTo>
                  <a:pt x="977845" y="13178"/>
                  <a:pt x="977845" y="12672"/>
                  <a:pt x="978328" y="12672"/>
                </a:cubicBezTo>
                <a:lnTo>
                  <a:pt x="978418" y="12529"/>
                </a:lnTo>
                <a:cubicBezTo>
                  <a:pt x="978657" y="12512"/>
                  <a:pt x="979294" y="13178"/>
                  <a:pt x="979294" y="13178"/>
                </a:cubicBezTo>
                <a:lnTo>
                  <a:pt x="980260" y="12166"/>
                </a:lnTo>
                <a:cubicBezTo>
                  <a:pt x="980260" y="12166"/>
                  <a:pt x="980742" y="11153"/>
                  <a:pt x="981225" y="11153"/>
                </a:cubicBezTo>
                <a:cubicBezTo>
                  <a:pt x="981225" y="11153"/>
                  <a:pt x="981708" y="11660"/>
                  <a:pt x="982191" y="12166"/>
                </a:cubicBezTo>
                <a:lnTo>
                  <a:pt x="983157" y="12672"/>
                </a:lnTo>
                <a:cubicBezTo>
                  <a:pt x="983157" y="12672"/>
                  <a:pt x="983640" y="11660"/>
                  <a:pt x="984122" y="11660"/>
                </a:cubicBezTo>
                <a:lnTo>
                  <a:pt x="984605" y="10643"/>
                </a:lnTo>
                <a:cubicBezTo>
                  <a:pt x="985088" y="10643"/>
                  <a:pt x="985571" y="11660"/>
                  <a:pt x="986054" y="11153"/>
                </a:cubicBezTo>
                <a:cubicBezTo>
                  <a:pt x="986054" y="11153"/>
                  <a:pt x="986537" y="10643"/>
                  <a:pt x="986537" y="10137"/>
                </a:cubicBezTo>
                <a:cubicBezTo>
                  <a:pt x="987020" y="10137"/>
                  <a:pt x="987503" y="9124"/>
                  <a:pt x="987503" y="9124"/>
                </a:cubicBezTo>
                <a:cubicBezTo>
                  <a:pt x="987985" y="9124"/>
                  <a:pt x="988468" y="10137"/>
                  <a:pt x="988468" y="10137"/>
                </a:cubicBezTo>
                <a:cubicBezTo>
                  <a:pt x="988951" y="10137"/>
                  <a:pt x="989434" y="8618"/>
                  <a:pt x="989434" y="8618"/>
                </a:cubicBezTo>
                <a:cubicBezTo>
                  <a:pt x="989917" y="9124"/>
                  <a:pt x="990400" y="9631"/>
                  <a:pt x="990400" y="9631"/>
                </a:cubicBezTo>
                <a:lnTo>
                  <a:pt x="991365" y="10643"/>
                </a:lnTo>
                <a:cubicBezTo>
                  <a:pt x="991848" y="10643"/>
                  <a:pt x="992331" y="9631"/>
                  <a:pt x="992331" y="9631"/>
                </a:cubicBezTo>
                <a:cubicBezTo>
                  <a:pt x="992814" y="9124"/>
                  <a:pt x="992814" y="8618"/>
                  <a:pt x="993297" y="8112"/>
                </a:cubicBezTo>
                <a:cubicBezTo>
                  <a:pt x="993297" y="8112"/>
                  <a:pt x="993779" y="7095"/>
                  <a:pt x="994263" y="7095"/>
                </a:cubicBezTo>
                <a:lnTo>
                  <a:pt x="995228" y="8112"/>
                </a:lnTo>
                <a:lnTo>
                  <a:pt x="996194" y="9124"/>
                </a:lnTo>
                <a:cubicBezTo>
                  <a:pt x="996194" y="9124"/>
                  <a:pt x="996677" y="8112"/>
                  <a:pt x="997160" y="7606"/>
                </a:cubicBezTo>
                <a:cubicBezTo>
                  <a:pt x="997160" y="7606"/>
                  <a:pt x="997642" y="7095"/>
                  <a:pt x="997642" y="6589"/>
                </a:cubicBezTo>
                <a:cubicBezTo>
                  <a:pt x="998608" y="7095"/>
                  <a:pt x="999091" y="7606"/>
                  <a:pt x="1000057" y="8618"/>
                </a:cubicBezTo>
                <a:cubicBezTo>
                  <a:pt x="999574" y="8618"/>
                  <a:pt x="999574" y="9631"/>
                  <a:pt x="999091" y="9631"/>
                </a:cubicBezTo>
                <a:lnTo>
                  <a:pt x="998125" y="8618"/>
                </a:lnTo>
                <a:cubicBezTo>
                  <a:pt x="997642" y="8618"/>
                  <a:pt x="997642" y="9631"/>
                  <a:pt x="997160" y="9631"/>
                </a:cubicBezTo>
                <a:cubicBezTo>
                  <a:pt x="997160" y="10137"/>
                  <a:pt x="996677" y="10643"/>
                  <a:pt x="996677" y="11153"/>
                </a:cubicBezTo>
                <a:cubicBezTo>
                  <a:pt x="996194" y="11153"/>
                  <a:pt x="995711" y="10137"/>
                  <a:pt x="995228" y="10137"/>
                </a:cubicBezTo>
                <a:lnTo>
                  <a:pt x="994745" y="11153"/>
                </a:lnTo>
                <a:cubicBezTo>
                  <a:pt x="994263" y="11660"/>
                  <a:pt x="993779" y="12166"/>
                  <a:pt x="993779" y="12166"/>
                </a:cubicBezTo>
                <a:cubicBezTo>
                  <a:pt x="993297" y="12672"/>
                  <a:pt x="993297" y="13178"/>
                  <a:pt x="992814" y="13684"/>
                </a:cubicBezTo>
                <a:cubicBezTo>
                  <a:pt x="993297" y="13684"/>
                  <a:pt x="993779" y="14191"/>
                  <a:pt x="993779" y="14191"/>
                </a:cubicBezTo>
                <a:cubicBezTo>
                  <a:pt x="994263" y="14191"/>
                  <a:pt x="994745" y="13178"/>
                  <a:pt x="994745" y="13178"/>
                </a:cubicBezTo>
                <a:lnTo>
                  <a:pt x="995711" y="12166"/>
                </a:lnTo>
                <a:lnTo>
                  <a:pt x="996677" y="12672"/>
                </a:lnTo>
                <a:cubicBezTo>
                  <a:pt x="996677" y="13178"/>
                  <a:pt x="995711" y="13684"/>
                  <a:pt x="995711" y="14191"/>
                </a:cubicBezTo>
                <a:lnTo>
                  <a:pt x="997160" y="14701"/>
                </a:lnTo>
                <a:cubicBezTo>
                  <a:pt x="997160" y="15207"/>
                  <a:pt x="996194" y="15713"/>
                  <a:pt x="996194" y="16220"/>
                </a:cubicBezTo>
                <a:lnTo>
                  <a:pt x="997160" y="16726"/>
                </a:lnTo>
                <a:cubicBezTo>
                  <a:pt x="997642" y="16726"/>
                  <a:pt x="997642" y="16220"/>
                  <a:pt x="998125" y="15713"/>
                </a:cubicBezTo>
                <a:cubicBezTo>
                  <a:pt x="998125" y="15713"/>
                  <a:pt x="998608" y="14701"/>
                  <a:pt x="999091" y="14701"/>
                </a:cubicBezTo>
                <a:cubicBezTo>
                  <a:pt x="999091" y="14701"/>
                  <a:pt x="999574" y="15713"/>
                  <a:pt x="1000057" y="15713"/>
                </a:cubicBezTo>
                <a:cubicBezTo>
                  <a:pt x="1000057" y="15207"/>
                  <a:pt x="1000539" y="14701"/>
                  <a:pt x="1000539" y="14191"/>
                </a:cubicBezTo>
                <a:cubicBezTo>
                  <a:pt x="1001022" y="14191"/>
                  <a:pt x="1001505" y="13178"/>
                  <a:pt x="1001505" y="13178"/>
                </a:cubicBezTo>
                <a:lnTo>
                  <a:pt x="1002471" y="14191"/>
                </a:lnTo>
                <a:cubicBezTo>
                  <a:pt x="1002954" y="13684"/>
                  <a:pt x="1003437" y="13178"/>
                  <a:pt x="1003437" y="13178"/>
                </a:cubicBezTo>
                <a:cubicBezTo>
                  <a:pt x="1003920" y="12672"/>
                  <a:pt x="1003920" y="12166"/>
                  <a:pt x="1004402" y="11660"/>
                </a:cubicBezTo>
                <a:cubicBezTo>
                  <a:pt x="1004885" y="11153"/>
                  <a:pt x="1005368" y="10137"/>
                  <a:pt x="1005851" y="9631"/>
                </a:cubicBezTo>
                <a:cubicBezTo>
                  <a:pt x="1006817" y="10137"/>
                  <a:pt x="1007299" y="10643"/>
                  <a:pt x="1008265" y="11153"/>
                </a:cubicBezTo>
                <a:cubicBezTo>
                  <a:pt x="1008265" y="11660"/>
                  <a:pt x="1007299" y="12166"/>
                  <a:pt x="1007299" y="12672"/>
                </a:cubicBezTo>
                <a:lnTo>
                  <a:pt x="1008265" y="13178"/>
                </a:lnTo>
                <a:close/>
                <a:moveTo>
                  <a:pt x="6277" y="15207"/>
                </a:moveTo>
                <a:lnTo>
                  <a:pt x="5311" y="16220"/>
                </a:lnTo>
                <a:cubicBezTo>
                  <a:pt x="4828" y="16220"/>
                  <a:pt x="4828" y="15207"/>
                  <a:pt x="4346" y="15207"/>
                </a:cubicBezTo>
                <a:lnTo>
                  <a:pt x="3380" y="15713"/>
                </a:lnTo>
                <a:cubicBezTo>
                  <a:pt x="3380" y="16220"/>
                  <a:pt x="4346" y="16726"/>
                  <a:pt x="4346" y="16726"/>
                </a:cubicBezTo>
                <a:cubicBezTo>
                  <a:pt x="4346" y="17236"/>
                  <a:pt x="4828" y="18249"/>
                  <a:pt x="5311" y="18249"/>
                </a:cubicBezTo>
                <a:cubicBezTo>
                  <a:pt x="5311" y="18249"/>
                  <a:pt x="5794" y="17236"/>
                  <a:pt x="6277" y="17236"/>
                </a:cubicBezTo>
                <a:cubicBezTo>
                  <a:pt x="6277" y="17236"/>
                  <a:pt x="7243" y="16726"/>
                  <a:pt x="7243" y="16220"/>
                </a:cubicBezTo>
                <a:cubicBezTo>
                  <a:pt x="7243" y="16220"/>
                  <a:pt x="6760" y="15207"/>
                  <a:pt x="6277" y="15207"/>
                </a:cubicBezTo>
                <a:close/>
                <a:moveTo>
                  <a:pt x="27523" y="18249"/>
                </a:moveTo>
                <a:cubicBezTo>
                  <a:pt x="27040" y="17742"/>
                  <a:pt x="26557" y="17236"/>
                  <a:pt x="26557" y="17236"/>
                </a:cubicBezTo>
                <a:cubicBezTo>
                  <a:pt x="26557" y="16726"/>
                  <a:pt x="25592" y="17742"/>
                  <a:pt x="25592" y="17742"/>
                </a:cubicBezTo>
                <a:cubicBezTo>
                  <a:pt x="25109" y="17742"/>
                  <a:pt x="24626" y="16726"/>
                  <a:pt x="24626" y="16726"/>
                </a:cubicBezTo>
                <a:cubicBezTo>
                  <a:pt x="24143" y="16726"/>
                  <a:pt x="24143" y="17742"/>
                  <a:pt x="23660" y="17742"/>
                </a:cubicBezTo>
                <a:cubicBezTo>
                  <a:pt x="23660" y="18249"/>
                  <a:pt x="24143" y="18249"/>
                  <a:pt x="24143" y="18755"/>
                </a:cubicBezTo>
                <a:cubicBezTo>
                  <a:pt x="24626" y="19261"/>
                  <a:pt x="25109" y="19767"/>
                  <a:pt x="25109" y="19767"/>
                </a:cubicBezTo>
                <a:lnTo>
                  <a:pt x="26074" y="19261"/>
                </a:lnTo>
                <a:cubicBezTo>
                  <a:pt x="26557" y="19261"/>
                  <a:pt x="27040" y="20278"/>
                  <a:pt x="27040" y="20278"/>
                </a:cubicBezTo>
                <a:cubicBezTo>
                  <a:pt x="27523" y="20278"/>
                  <a:pt x="27523" y="19261"/>
                  <a:pt x="28006" y="19261"/>
                </a:cubicBezTo>
                <a:cubicBezTo>
                  <a:pt x="28006" y="18755"/>
                  <a:pt x="27523" y="18755"/>
                  <a:pt x="27523" y="18249"/>
                </a:cubicBezTo>
                <a:close/>
                <a:moveTo>
                  <a:pt x="29455" y="23825"/>
                </a:moveTo>
                <a:cubicBezTo>
                  <a:pt x="29455" y="23315"/>
                  <a:pt x="28972" y="22302"/>
                  <a:pt x="28489" y="22302"/>
                </a:cubicBezTo>
                <a:cubicBezTo>
                  <a:pt x="28489" y="22302"/>
                  <a:pt x="28006" y="23315"/>
                  <a:pt x="27523" y="23315"/>
                </a:cubicBezTo>
                <a:cubicBezTo>
                  <a:pt x="27523" y="23315"/>
                  <a:pt x="26557" y="23825"/>
                  <a:pt x="26557" y="24331"/>
                </a:cubicBezTo>
                <a:cubicBezTo>
                  <a:pt x="26557" y="24331"/>
                  <a:pt x="27040" y="25344"/>
                  <a:pt x="27523" y="25344"/>
                </a:cubicBezTo>
                <a:lnTo>
                  <a:pt x="28006" y="26356"/>
                </a:lnTo>
                <a:cubicBezTo>
                  <a:pt x="28489" y="26356"/>
                  <a:pt x="28972" y="25850"/>
                  <a:pt x="29455" y="25344"/>
                </a:cubicBezTo>
                <a:lnTo>
                  <a:pt x="30420" y="24838"/>
                </a:lnTo>
                <a:cubicBezTo>
                  <a:pt x="30420" y="24331"/>
                  <a:pt x="29455" y="23825"/>
                  <a:pt x="29455" y="23825"/>
                </a:cubicBezTo>
                <a:close/>
                <a:moveTo>
                  <a:pt x="51183" y="13178"/>
                </a:moveTo>
                <a:cubicBezTo>
                  <a:pt x="51183" y="13178"/>
                  <a:pt x="50700" y="12166"/>
                  <a:pt x="50218" y="12166"/>
                </a:cubicBezTo>
                <a:lnTo>
                  <a:pt x="49252" y="13178"/>
                </a:lnTo>
                <a:cubicBezTo>
                  <a:pt x="49252" y="13178"/>
                  <a:pt x="48286" y="13684"/>
                  <a:pt x="48286" y="14191"/>
                </a:cubicBezTo>
                <a:lnTo>
                  <a:pt x="48769" y="15207"/>
                </a:lnTo>
                <a:cubicBezTo>
                  <a:pt x="49252" y="15207"/>
                  <a:pt x="49735" y="16220"/>
                  <a:pt x="49735" y="16220"/>
                </a:cubicBezTo>
                <a:cubicBezTo>
                  <a:pt x="49735" y="16220"/>
                  <a:pt x="50700" y="15713"/>
                  <a:pt x="50700" y="15207"/>
                </a:cubicBezTo>
                <a:cubicBezTo>
                  <a:pt x="51183" y="15207"/>
                  <a:pt x="52149" y="14701"/>
                  <a:pt x="52149" y="14701"/>
                </a:cubicBezTo>
                <a:cubicBezTo>
                  <a:pt x="52149" y="14191"/>
                  <a:pt x="51183" y="13684"/>
                  <a:pt x="51183" y="13178"/>
                </a:cubicBezTo>
                <a:close/>
                <a:moveTo>
                  <a:pt x="57460" y="15207"/>
                </a:moveTo>
                <a:cubicBezTo>
                  <a:pt x="57460" y="15207"/>
                  <a:pt x="56977" y="14701"/>
                  <a:pt x="56977" y="14191"/>
                </a:cubicBezTo>
                <a:cubicBezTo>
                  <a:pt x="56495" y="14191"/>
                  <a:pt x="56012" y="13178"/>
                  <a:pt x="56012" y="13178"/>
                </a:cubicBezTo>
                <a:lnTo>
                  <a:pt x="55046" y="14191"/>
                </a:lnTo>
                <a:cubicBezTo>
                  <a:pt x="55046" y="14191"/>
                  <a:pt x="56012" y="14701"/>
                  <a:pt x="56012" y="15207"/>
                </a:cubicBezTo>
                <a:cubicBezTo>
                  <a:pt x="55529" y="15207"/>
                  <a:pt x="54563" y="15713"/>
                  <a:pt x="54563" y="15713"/>
                </a:cubicBezTo>
                <a:cubicBezTo>
                  <a:pt x="55046" y="16220"/>
                  <a:pt x="55046" y="16726"/>
                  <a:pt x="55529" y="17236"/>
                </a:cubicBezTo>
                <a:cubicBezTo>
                  <a:pt x="55529" y="17236"/>
                  <a:pt x="56012" y="18249"/>
                  <a:pt x="56495" y="18249"/>
                </a:cubicBezTo>
                <a:lnTo>
                  <a:pt x="57460" y="17236"/>
                </a:lnTo>
                <a:lnTo>
                  <a:pt x="58426" y="16726"/>
                </a:lnTo>
                <a:cubicBezTo>
                  <a:pt x="58426" y="16220"/>
                  <a:pt x="57943" y="15713"/>
                  <a:pt x="57460" y="15207"/>
                </a:cubicBezTo>
                <a:close/>
                <a:moveTo>
                  <a:pt x="92709" y="28385"/>
                </a:moveTo>
                <a:cubicBezTo>
                  <a:pt x="92226" y="28385"/>
                  <a:pt x="92226" y="29398"/>
                  <a:pt x="91743" y="29398"/>
                </a:cubicBezTo>
                <a:cubicBezTo>
                  <a:pt x="91260" y="28385"/>
                  <a:pt x="90777" y="27879"/>
                  <a:pt x="89812" y="26862"/>
                </a:cubicBezTo>
                <a:cubicBezTo>
                  <a:pt x="89812" y="26862"/>
                  <a:pt x="89329" y="26356"/>
                  <a:pt x="89329" y="25850"/>
                </a:cubicBezTo>
                <a:lnTo>
                  <a:pt x="88363" y="26862"/>
                </a:lnTo>
                <a:cubicBezTo>
                  <a:pt x="87880" y="26862"/>
                  <a:pt x="87397" y="25850"/>
                  <a:pt x="87397" y="25850"/>
                </a:cubicBezTo>
                <a:cubicBezTo>
                  <a:pt x="86914" y="25344"/>
                  <a:pt x="86914" y="24331"/>
                  <a:pt x="86432" y="24331"/>
                </a:cubicBezTo>
                <a:cubicBezTo>
                  <a:pt x="85949" y="24331"/>
                  <a:pt x="85949" y="25344"/>
                  <a:pt x="85466" y="25344"/>
                </a:cubicBezTo>
                <a:cubicBezTo>
                  <a:pt x="84983" y="24838"/>
                  <a:pt x="84983" y="24838"/>
                  <a:pt x="84500" y="24331"/>
                </a:cubicBezTo>
                <a:cubicBezTo>
                  <a:pt x="84500" y="24331"/>
                  <a:pt x="83535" y="24838"/>
                  <a:pt x="83535" y="25344"/>
                </a:cubicBezTo>
                <a:cubicBezTo>
                  <a:pt x="83535" y="25344"/>
                  <a:pt x="84017" y="25850"/>
                  <a:pt x="84500" y="26356"/>
                </a:cubicBezTo>
                <a:cubicBezTo>
                  <a:pt x="84500" y="26356"/>
                  <a:pt x="84983" y="26862"/>
                  <a:pt x="84983" y="27373"/>
                </a:cubicBezTo>
                <a:cubicBezTo>
                  <a:pt x="85466" y="27879"/>
                  <a:pt x="85949" y="27879"/>
                  <a:pt x="85949" y="28385"/>
                </a:cubicBezTo>
                <a:cubicBezTo>
                  <a:pt x="86432" y="28891"/>
                  <a:pt x="86432" y="29398"/>
                  <a:pt x="86914" y="29398"/>
                </a:cubicBezTo>
                <a:cubicBezTo>
                  <a:pt x="86914" y="29908"/>
                  <a:pt x="87397" y="30414"/>
                  <a:pt x="87397" y="30920"/>
                </a:cubicBezTo>
                <a:cubicBezTo>
                  <a:pt x="87880" y="30920"/>
                  <a:pt x="88363" y="29908"/>
                  <a:pt x="88846" y="29908"/>
                </a:cubicBezTo>
                <a:cubicBezTo>
                  <a:pt x="88846" y="29908"/>
                  <a:pt x="89329" y="28891"/>
                  <a:pt x="89812" y="28891"/>
                </a:cubicBezTo>
                <a:cubicBezTo>
                  <a:pt x="89812" y="28891"/>
                  <a:pt x="90294" y="29908"/>
                  <a:pt x="90777" y="29908"/>
                </a:cubicBezTo>
                <a:cubicBezTo>
                  <a:pt x="90777" y="30414"/>
                  <a:pt x="91260" y="29398"/>
                  <a:pt x="91743" y="29398"/>
                </a:cubicBezTo>
                <a:cubicBezTo>
                  <a:pt x="91743" y="29398"/>
                  <a:pt x="92226" y="30414"/>
                  <a:pt x="92709" y="30414"/>
                </a:cubicBezTo>
                <a:lnTo>
                  <a:pt x="93675" y="29398"/>
                </a:lnTo>
                <a:lnTo>
                  <a:pt x="92709" y="28385"/>
                </a:lnTo>
                <a:close/>
                <a:moveTo>
                  <a:pt x="100918" y="18249"/>
                </a:moveTo>
                <a:cubicBezTo>
                  <a:pt x="100435" y="18249"/>
                  <a:pt x="99952" y="17742"/>
                  <a:pt x="99952" y="17236"/>
                </a:cubicBezTo>
                <a:cubicBezTo>
                  <a:pt x="99952" y="16726"/>
                  <a:pt x="98986" y="16220"/>
                  <a:pt x="98986" y="16220"/>
                </a:cubicBezTo>
                <a:lnTo>
                  <a:pt x="100435" y="15207"/>
                </a:lnTo>
                <a:cubicBezTo>
                  <a:pt x="99952" y="15207"/>
                  <a:pt x="99469" y="14191"/>
                  <a:pt x="99469" y="14191"/>
                </a:cubicBezTo>
                <a:cubicBezTo>
                  <a:pt x="98986" y="14191"/>
                  <a:pt x="98503" y="15207"/>
                  <a:pt x="98503" y="15207"/>
                </a:cubicBezTo>
                <a:cubicBezTo>
                  <a:pt x="98020" y="15207"/>
                  <a:pt x="97537" y="15713"/>
                  <a:pt x="97055" y="15713"/>
                </a:cubicBezTo>
                <a:cubicBezTo>
                  <a:pt x="97055" y="16220"/>
                  <a:pt x="98020" y="16726"/>
                  <a:pt x="98020" y="17236"/>
                </a:cubicBezTo>
                <a:cubicBezTo>
                  <a:pt x="98020" y="17236"/>
                  <a:pt x="98503" y="17742"/>
                  <a:pt x="98986" y="18249"/>
                </a:cubicBezTo>
                <a:cubicBezTo>
                  <a:pt x="98986" y="18249"/>
                  <a:pt x="99469" y="18755"/>
                  <a:pt x="99952" y="19261"/>
                </a:cubicBezTo>
                <a:cubicBezTo>
                  <a:pt x="99952" y="19261"/>
                  <a:pt x="98503" y="19767"/>
                  <a:pt x="98503" y="20278"/>
                </a:cubicBezTo>
                <a:lnTo>
                  <a:pt x="99469" y="21290"/>
                </a:lnTo>
                <a:cubicBezTo>
                  <a:pt x="99952" y="21796"/>
                  <a:pt x="99952" y="22302"/>
                  <a:pt x="100435" y="22302"/>
                </a:cubicBezTo>
                <a:lnTo>
                  <a:pt x="101400" y="21290"/>
                </a:lnTo>
                <a:cubicBezTo>
                  <a:pt x="101400" y="21290"/>
                  <a:pt x="100435" y="20784"/>
                  <a:pt x="100435" y="20278"/>
                </a:cubicBezTo>
                <a:lnTo>
                  <a:pt x="101883" y="19767"/>
                </a:lnTo>
                <a:cubicBezTo>
                  <a:pt x="101400" y="19261"/>
                  <a:pt x="100918" y="18755"/>
                  <a:pt x="100918" y="18249"/>
                </a:cubicBezTo>
                <a:close/>
                <a:moveTo>
                  <a:pt x="112506" y="16220"/>
                </a:moveTo>
                <a:cubicBezTo>
                  <a:pt x="112506" y="16220"/>
                  <a:pt x="112023" y="16726"/>
                  <a:pt x="111541" y="16726"/>
                </a:cubicBezTo>
                <a:cubicBezTo>
                  <a:pt x="112023" y="17236"/>
                  <a:pt x="112023" y="17742"/>
                  <a:pt x="112506" y="18249"/>
                </a:cubicBezTo>
                <a:cubicBezTo>
                  <a:pt x="112506" y="18249"/>
                  <a:pt x="112989" y="18755"/>
                  <a:pt x="113472" y="19261"/>
                </a:cubicBezTo>
                <a:cubicBezTo>
                  <a:pt x="113472" y="19261"/>
                  <a:pt x="113955" y="18249"/>
                  <a:pt x="114438" y="18249"/>
                </a:cubicBezTo>
                <a:cubicBezTo>
                  <a:pt x="114438" y="18249"/>
                  <a:pt x="114921" y="19261"/>
                  <a:pt x="115404" y="19261"/>
                </a:cubicBezTo>
                <a:cubicBezTo>
                  <a:pt x="115404" y="19261"/>
                  <a:pt x="115886" y="18755"/>
                  <a:pt x="116369" y="18755"/>
                </a:cubicBezTo>
                <a:cubicBezTo>
                  <a:pt x="115886" y="18249"/>
                  <a:pt x="115886" y="17742"/>
                  <a:pt x="115404" y="17236"/>
                </a:cubicBezTo>
                <a:cubicBezTo>
                  <a:pt x="115404" y="17236"/>
                  <a:pt x="114921" y="16220"/>
                  <a:pt x="114438" y="16220"/>
                </a:cubicBezTo>
                <a:cubicBezTo>
                  <a:pt x="114438" y="16220"/>
                  <a:pt x="113955" y="17236"/>
                  <a:pt x="113472" y="17236"/>
                </a:cubicBezTo>
                <a:cubicBezTo>
                  <a:pt x="113472" y="17236"/>
                  <a:pt x="112989" y="15713"/>
                  <a:pt x="112506" y="16220"/>
                </a:cubicBezTo>
                <a:close/>
                <a:moveTo>
                  <a:pt x="116852" y="12672"/>
                </a:moveTo>
                <a:cubicBezTo>
                  <a:pt x="116852" y="12672"/>
                  <a:pt x="115886" y="13684"/>
                  <a:pt x="115886" y="13178"/>
                </a:cubicBezTo>
                <a:cubicBezTo>
                  <a:pt x="115886" y="13178"/>
                  <a:pt x="115404" y="12166"/>
                  <a:pt x="114921" y="12166"/>
                </a:cubicBezTo>
                <a:cubicBezTo>
                  <a:pt x="114921" y="12672"/>
                  <a:pt x="113955" y="12672"/>
                  <a:pt x="113955" y="13178"/>
                </a:cubicBezTo>
                <a:lnTo>
                  <a:pt x="114921" y="14191"/>
                </a:lnTo>
                <a:cubicBezTo>
                  <a:pt x="114921" y="14191"/>
                  <a:pt x="115404" y="15207"/>
                  <a:pt x="115886" y="15207"/>
                </a:cubicBezTo>
                <a:cubicBezTo>
                  <a:pt x="115886" y="15207"/>
                  <a:pt x="116369" y="14701"/>
                  <a:pt x="116852" y="14701"/>
                </a:cubicBezTo>
                <a:lnTo>
                  <a:pt x="117818" y="13684"/>
                </a:lnTo>
                <a:cubicBezTo>
                  <a:pt x="117818" y="13684"/>
                  <a:pt x="117335" y="12672"/>
                  <a:pt x="116852" y="12672"/>
                </a:cubicBezTo>
                <a:close/>
                <a:moveTo>
                  <a:pt x="119749" y="22809"/>
                </a:moveTo>
                <a:cubicBezTo>
                  <a:pt x="119266" y="22809"/>
                  <a:pt x="118784" y="23825"/>
                  <a:pt x="118301" y="23825"/>
                </a:cubicBezTo>
                <a:lnTo>
                  <a:pt x="117818" y="22809"/>
                </a:lnTo>
                <a:cubicBezTo>
                  <a:pt x="117335" y="22809"/>
                  <a:pt x="116852" y="23825"/>
                  <a:pt x="116369" y="23825"/>
                </a:cubicBezTo>
                <a:cubicBezTo>
                  <a:pt x="116369" y="23825"/>
                  <a:pt x="115886" y="22809"/>
                  <a:pt x="115886" y="22302"/>
                </a:cubicBezTo>
                <a:cubicBezTo>
                  <a:pt x="115886" y="22809"/>
                  <a:pt x="114921" y="22809"/>
                  <a:pt x="114921" y="23315"/>
                </a:cubicBezTo>
                <a:cubicBezTo>
                  <a:pt x="114438" y="23825"/>
                  <a:pt x="115404" y="24331"/>
                  <a:pt x="115404" y="24331"/>
                </a:cubicBezTo>
                <a:cubicBezTo>
                  <a:pt x="115886" y="24838"/>
                  <a:pt x="115886" y="25344"/>
                  <a:pt x="116369" y="25850"/>
                </a:cubicBezTo>
                <a:cubicBezTo>
                  <a:pt x="116852" y="25850"/>
                  <a:pt x="116852" y="26356"/>
                  <a:pt x="117335" y="26862"/>
                </a:cubicBezTo>
                <a:cubicBezTo>
                  <a:pt x="117335" y="26356"/>
                  <a:pt x="117818" y="26356"/>
                  <a:pt x="118301" y="25850"/>
                </a:cubicBezTo>
                <a:cubicBezTo>
                  <a:pt x="118784" y="25344"/>
                  <a:pt x="119749" y="24838"/>
                  <a:pt x="120232" y="24331"/>
                </a:cubicBezTo>
                <a:cubicBezTo>
                  <a:pt x="120232" y="24331"/>
                  <a:pt x="119749" y="23315"/>
                  <a:pt x="119749" y="22809"/>
                </a:cubicBezTo>
                <a:close/>
                <a:moveTo>
                  <a:pt x="133269" y="22809"/>
                </a:moveTo>
                <a:cubicBezTo>
                  <a:pt x="132786" y="22809"/>
                  <a:pt x="132786" y="21796"/>
                  <a:pt x="132304" y="21796"/>
                </a:cubicBezTo>
                <a:lnTo>
                  <a:pt x="131338" y="22809"/>
                </a:lnTo>
                <a:cubicBezTo>
                  <a:pt x="130855" y="22809"/>
                  <a:pt x="130372" y="21290"/>
                  <a:pt x="130372" y="21796"/>
                </a:cubicBezTo>
                <a:cubicBezTo>
                  <a:pt x="129889" y="21796"/>
                  <a:pt x="129889" y="22302"/>
                  <a:pt x="129406" y="22302"/>
                </a:cubicBezTo>
                <a:cubicBezTo>
                  <a:pt x="129406" y="22809"/>
                  <a:pt x="129889" y="23315"/>
                  <a:pt x="130372" y="23315"/>
                </a:cubicBezTo>
                <a:cubicBezTo>
                  <a:pt x="130372" y="23825"/>
                  <a:pt x="130855" y="24331"/>
                  <a:pt x="130855" y="24838"/>
                </a:cubicBezTo>
                <a:lnTo>
                  <a:pt x="131821" y="25850"/>
                </a:lnTo>
                <a:lnTo>
                  <a:pt x="132786" y="24838"/>
                </a:lnTo>
                <a:cubicBezTo>
                  <a:pt x="133269" y="24838"/>
                  <a:pt x="133752" y="24331"/>
                  <a:pt x="133752" y="23825"/>
                </a:cubicBezTo>
                <a:cubicBezTo>
                  <a:pt x="133752" y="23825"/>
                  <a:pt x="133269" y="23315"/>
                  <a:pt x="133269" y="22809"/>
                </a:cubicBezTo>
                <a:close/>
                <a:moveTo>
                  <a:pt x="139064" y="23825"/>
                </a:moveTo>
                <a:cubicBezTo>
                  <a:pt x="138581" y="23315"/>
                  <a:pt x="138098" y="22809"/>
                  <a:pt x="138098" y="22809"/>
                </a:cubicBezTo>
                <a:cubicBezTo>
                  <a:pt x="138098" y="22302"/>
                  <a:pt x="137132" y="21796"/>
                  <a:pt x="137132" y="21290"/>
                </a:cubicBezTo>
                <a:lnTo>
                  <a:pt x="138098" y="20784"/>
                </a:lnTo>
                <a:cubicBezTo>
                  <a:pt x="138098" y="20278"/>
                  <a:pt x="137615" y="19767"/>
                  <a:pt x="137615" y="19261"/>
                </a:cubicBezTo>
                <a:cubicBezTo>
                  <a:pt x="137132" y="19261"/>
                  <a:pt x="137132" y="18755"/>
                  <a:pt x="136649" y="18249"/>
                </a:cubicBezTo>
                <a:cubicBezTo>
                  <a:pt x="136166" y="17742"/>
                  <a:pt x="136166" y="17742"/>
                  <a:pt x="135684" y="17236"/>
                </a:cubicBezTo>
                <a:cubicBezTo>
                  <a:pt x="135684" y="17742"/>
                  <a:pt x="134718" y="17742"/>
                  <a:pt x="134718" y="18249"/>
                </a:cubicBezTo>
                <a:cubicBezTo>
                  <a:pt x="134718" y="18249"/>
                  <a:pt x="135684" y="18755"/>
                  <a:pt x="135684" y="19261"/>
                </a:cubicBezTo>
                <a:cubicBezTo>
                  <a:pt x="135684" y="19767"/>
                  <a:pt x="136166" y="20278"/>
                  <a:pt x="136166" y="20278"/>
                </a:cubicBezTo>
                <a:cubicBezTo>
                  <a:pt x="136649" y="20278"/>
                  <a:pt x="137132" y="21290"/>
                  <a:pt x="137132" y="21290"/>
                </a:cubicBezTo>
                <a:cubicBezTo>
                  <a:pt x="137132" y="21796"/>
                  <a:pt x="136166" y="22302"/>
                  <a:pt x="136166" y="22302"/>
                </a:cubicBezTo>
                <a:cubicBezTo>
                  <a:pt x="136166" y="22809"/>
                  <a:pt x="136649" y="23315"/>
                  <a:pt x="137132" y="23315"/>
                </a:cubicBezTo>
                <a:cubicBezTo>
                  <a:pt x="137132" y="23825"/>
                  <a:pt x="137615" y="24331"/>
                  <a:pt x="137615" y="24838"/>
                </a:cubicBezTo>
                <a:lnTo>
                  <a:pt x="136649" y="25344"/>
                </a:lnTo>
                <a:cubicBezTo>
                  <a:pt x="136649" y="25850"/>
                  <a:pt x="137615" y="26356"/>
                  <a:pt x="137615" y="26356"/>
                </a:cubicBezTo>
                <a:cubicBezTo>
                  <a:pt x="137615" y="26862"/>
                  <a:pt x="138098" y="27373"/>
                  <a:pt x="138098" y="27879"/>
                </a:cubicBezTo>
                <a:cubicBezTo>
                  <a:pt x="138581" y="27373"/>
                  <a:pt x="139546" y="27373"/>
                  <a:pt x="139546" y="26862"/>
                </a:cubicBezTo>
                <a:cubicBezTo>
                  <a:pt x="139546" y="26356"/>
                  <a:pt x="138581" y="25850"/>
                  <a:pt x="138581" y="25850"/>
                </a:cubicBezTo>
                <a:cubicBezTo>
                  <a:pt x="138581" y="25344"/>
                  <a:pt x="137615" y="24838"/>
                  <a:pt x="137615" y="24838"/>
                </a:cubicBezTo>
                <a:cubicBezTo>
                  <a:pt x="137615" y="24331"/>
                  <a:pt x="139064" y="23825"/>
                  <a:pt x="139064" y="23825"/>
                </a:cubicBezTo>
                <a:close/>
                <a:moveTo>
                  <a:pt x="145341" y="25850"/>
                </a:moveTo>
                <a:cubicBezTo>
                  <a:pt x="145341" y="25344"/>
                  <a:pt x="144858" y="24838"/>
                  <a:pt x="144375" y="24331"/>
                </a:cubicBezTo>
                <a:lnTo>
                  <a:pt x="143892" y="23315"/>
                </a:lnTo>
                <a:cubicBezTo>
                  <a:pt x="143409" y="23315"/>
                  <a:pt x="142926" y="24331"/>
                  <a:pt x="142444" y="24331"/>
                </a:cubicBezTo>
                <a:cubicBezTo>
                  <a:pt x="142444" y="24331"/>
                  <a:pt x="141478" y="24838"/>
                  <a:pt x="141478" y="25344"/>
                </a:cubicBezTo>
                <a:lnTo>
                  <a:pt x="142444" y="26356"/>
                </a:lnTo>
                <a:cubicBezTo>
                  <a:pt x="142926" y="26356"/>
                  <a:pt x="142926" y="25344"/>
                  <a:pt x="143409" y="25344"/>
                </a:cubicBezTo>
                <a:cubicBezTo>
                  <a:pt x="143892" y="26356"/>
                  <a:pt x="144375" y="26862"/>
                  <a:pt x="145341" y="27879"/>
                </a:cubicBezTo>
                <a:cubicBezTo>
                  <a:pt x="145341" y="27373"/>
                  <a:pt x="146306" y="27373"/>
                  <a:pt x="146306" y="26862"/>
                </a:cubicBezTo>
                <a:cubicBezTo>
                  <a:pt x="146306" y="26356"/>
                  <a:pt x="145341" y="25850"/>
                  <a:pt x="145341" y="25850"/>
                </a:cubicBezTo>
                <a:close/>
                <a:moveTo>
                  <a:pt x="184935" y="19261"/>
                </a:moveTo>
                <a:lnTo>
                  <a:pt x="183969" y="19767"/>
                </a:lnTo>
                <a:cubicBezTo>
                  <a:pt x="183486" y="20278"/>
                  <a:pt x="183004" y="20784"/>
                  <a:pt x="182521" y="20784"/>
                </a:cubicBezTo>
                <a:lnTo>
                  <a:pt x="182038" y="19767"/>
                </a:lnTo>
                <a:cubicBezTo>
                  <a:pt x="181555" y="19767"/>
                  <a:pt x="181072" y="20784"/>
                  <a:pt x="181072" y="20278"/>
                </a:cubicBezTo>
                <a:cubicBezTo>
                  <a:pt x="180589" y="20278"/>
                  <a:pt x="180106" y="19767"/>
                  <a:pt x="180106" y="19261"/>
                </a:cubicBezTo>
                <a:cubicBezTo>
                  <a:pt x="179624" y="19261"/>
                  <a:pt x="179624" y="18755"/>
                  <a:pt x="179141" y="18249"/>
                </a:cubicBezTo>
                <a:cubicBezTo>
                  <a:pt x="179141" y="18755"/>
                  <a:pt x="178175" y="18755"/>
                  <a:pt x="178175" y="19261"/>
                </a:cubicBezTo>
                <a:cubicBezTo>
                  <a:pt x="178175" y="19261"/>
                  <a:pt x="178658" y="19767"/>
                  <a:pt x="179141" y="20278"/>
                </a:cubicBezTo>
                <a:cubicBezTo>
                  <a:pt x="179141" y="20784"/>
                  <a:pt x="179624" y="21290"/>
                  <a:pt x="179624" y="21290"/>
                </a:cubicBezTo>
                <a:cubicBezTo>
                  <a:pt x="180106" y="21796"/>
                  <a:pt x="180106" y="22302"/>
                  <a:pt x="180589" y="22302"/>
                </a:cubicBezTo>
                <a:cubicBezTo>
                  <a:pt x="180589" y="22809"/>
                  <a:pt x="181555" y="21796"/>
                  <a:pt x="181555" y="21796"/>
                </a:cubicBezTo>
                <a:cubicBezTo>
                  <a:pt x="182038" y="21796"/>
                  <a:pt x="182521" y="22809"/>
                  <a:pt x="182521" y="22809"/>
                </a:cubicBezTo>
                <a:cubicBezTo>
                  <a:pt x="183004" y="22809"/>
                  <a:pt x="183486" y="22302"/>
                  <a:pt x="183486" y="21796"/>
                </a:cubicBezTo>
                <a:cubicBezTo>
                  <a:pt x="183969" y="21796"/>
                  <a:pt x="184452" y="21290"/>
                  <a:pt x="184452" y="21290"/>
                </a:cubicBezTo>
                <a:cubicBezTo>
                  <a:pt x="184935" y="20784"/>
                  <a:pt x="185418" y="20278"/>
                  <a:pt x="185901" y="20278"/>
                </a:cubicBezTo>
                <a:cubicBezTo>
                  <a:pt x="185418" y="20278"/>
                  <a:pt x="185418" y="19261"/>
                  <a:pt x="184935" y="19261"/>
                </a:cubicBezTo>
                <a:close/>
                <a:moveTo>
                  <a:pt x="192661" y="18249"/>
                </a:moveTo>
                <a:cubicBezTo>
                  <a:pt x="192178" y="17236"/>
                  <a:pt x="191695" y="16726"/>
                  <a:pt x="191212" y="15713"/>
                </a:cubicBezTo>
                <a:cubicBezTo>
                  <a:pt x="190247" y="16220"/>
                  <a:pt x="189764" y="17236"/>
                  <a:pt x="188798" y="17742"/>
                </a:cubicBezTo>
                <a:cubicBezTo>
                  <a:pt x="189281" y="18249"/>
                  <a:pt x="190247" y="19261"/>
                  <a:pt x="190729" y="19767"/>
                </a:cubicBezTo>
                <a:cubicBezTo>
                  <a:pt x="191212" y="20784"/>
                  <a:pt x="191695" y="21290"/>
                  <a:pt x="192178" y="22302"/>
                </a:cubicBezTo>
                <a:cubicBezTo>
                  <a:pt x="192661" y="22302"/>
                  <a:pt x="192661" y="22809"/>
                  <a:pt x="193144" y="23315"/>
                </a:cubicBezTo>
                <a:cubicBezTo>
                  <a:pt x="193627" y="22809"/>
                  <a:pt x="194592" y="22302"/>
                  <a:pt x="195075" y="21290"/>
                </a:cubicBezTo>
                <a:cubicBezTo>
                  <a:pt x="194592" y="20784"/>
                  <a:pt x="194110" y="20278"/>
                  <a:pt x="193627" y="19261"/>
                </a:cubicBezTo>
                <a:cubicBezTo>
                  <a:pt x="193144" y="18755"/>
                  <a:pt x="193144" y="18755"/>
                  <a:pt x="192661" y="18249"/>
                </a:cubicBezTo>
                <a:close/>
                <a:moveTo>
                  <a:pt x="197973" y="13684"/>
                </a:moveTo>
                <a:cubicBezTo>
                  <a:pt x="197490" y="13178"/>
                  <a:pt x="197007" y="12166"/>
                  <a:pt x="196524" y="11660"/>
                </a:cubicBezTo>
                <a:cubicBezTo>
                  <a:pt x="196041" y="11660"/>
                  <a:pt x="195558" y="12166"/>
                  <a:pt x="195558" y="12672"/>
                </a:cubicBezTo>
                <a:cubicBezTo>
                  <a:pt x="195075" y="12672"/>
                  <a:pt x="194110" y="13178"/>
                  <a:pt x="194110" y="13178"/>
                </a:cubicBezTo>
                <a:cubicBezTo>
                  <a:pt x="194110" y="13684"/>
                  <a:pt x="195075" y="14191"/>
                  <a:pt x="195075" y="14191"/>
                </a:cubicBezTo>
                <a:cubicBezTo>
                  <a:pt x="195558" y="14701"/>
                  <a:pt x="195558" y="15207"/>
                  <a:pt x="196041" y="15713"/>
                </a:cubicBezTo>
                <a:cubicBezTo>
                  <a:pt x="196041" y="15713"/>
                  <a:pt x="196524" y="16726"/>
                  <a:pt x="197007" y="16726"/>
                </a:cubicBezTo>
                <a:lnTo>
                  <a:pt x="197973" y="15713"/>
                </a:lnTo>
                <a:lnTo>
                  <a:pt x="198938" y="15207"/>
                </a:lnTo>
                <a:cubicBezTo>
                  <a:pt x="198938" y="14701"/>
                  <a:pt x="198455" y="14191"/>
                  <a:pt x="197973" y="13684"/>
                </a:cubicBezTo>
                <a:close/>
                <a:moveTo>
                  <a:pt x="212941" y="12672"/>
                </a:moveTo>
                <a:cubicBezTo>
                  <a:pt x="212458" y="12672"/>
                  <a:pt x="212458" y="12166"/>
                  <a:pt x="211975" y="11660"/>
                </a:cubicBezTo>
                <a:cubicBezTo>
                  <a:pt x="211975" y="11660"/>
                  <a:pt x="211493" y="10643"/>
                  <a:pt x="211010" y="10643"/>
                </a:cubicBezTo>
                <a:cubicBezTo>
                  <a:pt x="211010" y="10643"/>
                  <a:pt x="210527" y="11153"/>
                  <a:pt x="210044" y="11660"/>
                </a:cubicBezTo>
                <a:cubicBezTo>
                  <a:pt x="209561" y="11660"/>
                  <a:pt x="209561" y="12166"/>
                  <a:pt x="209078" y="12166"/>
                </a:cubicBezTo>
                <a:cubicBezTo>
                  <a:pt x="208595" y="12166"/>
                  <a:pt x="208595" y="11660"/>
                  <a:pt x="208113" y="11153"/>
                </a:cubicBezTo>
                <a:cubicBezTo>
                  <a:pt x="208113" y="11660"/>
                  <a:pt x="207147" y="11660"/>
                  <a:pt x="207147" y="12166"/>
                </a:cubicBezTo>
                <a:cubicBezTo>
                  <a:pt x="207147" y="12166"/>
                  <a:pt x="207630" y="13178"/>
                  <a:pt x="208113" y="13178"/>
                </a:cubicBezTo>
                <a:cubicBezTo>
                  <a:pt x="208113" y="13684"/>
                  <a:pt x="208595" y="14191"/>
                  <a:pt x="208595" y="14191"/>
                </a:cubicBezTo>
                <a:cubicBezTo>
                  <a:pt x="209078" y="14701"/>
                  <a:pt x="209078" y="15207"/>
                  <a:pt x="209561" y="15207"/>
                </a:cubicBezTo>
                <a:cubicBezTo>
                  <a:pt x="210044" y="15713"/>
                  <a:pt x="210527" y="14701"/>
                  <a:pt x="210527" y="14701"/>
                </a:cubicBezTo>
                <a:cubicBezTo>
                  <a:pt x="211010" y="14701"/>
                  <a:pt x="211493" y="13684"/>
                  <a:pt x="211493" y="13684"/>
                </a:cubicBezTo>
                <a:cubicBezTo>
                  <a:pt x="211975" y="13684"/>
                  <a:pt x="212458" y="14701"/>
                  <a:pt x="212458" y="14701"/>
                </a:cubicBezTo>
                <a:lnTo>
                  <a:pt x="213424" y="14191"/>
                </a:lnTo>
                <a:cubicBezTo>
                  <a:pt x="213424" y="13684"/>
                  <a:pt x="212941" y="13178"/>
                  <a:pt x="212941" y="12672"/>
                </a:cubicBezTo>
                <a:close/>
                <a:moveTo>
                  <a:pt x="225012" y="24838"/>
                </a:moveTo>
                <a:lnTo>
                  <a:pt x="225978" y="23825"/>
                </a:lnTo>
                <a:lnTo>
                  <a:pt x="225012" y="22809"/>
                </a:lnTo>
                <a:cubicBezTo>
                  <a:pt x="225012" y="22809"/>
                  <a:pt x="224047" y="23825"/>
                  <a:pt x="224047" y="23315"/>
                </a:cubicBezTo>
                <a:cubicBezTo>
                  <a:pt x="223564" y="23315"/>
                  <a:pt x="223564" y="22809"/>
                  <a:pt x="223081" y="22302"/>
                </a:cubicBezTo>
                <a:cubicBezTo>
                  <a:pt x="223081" y="22809"/>
                  <a:pt x="222115" y="22809"/>
                  <a:pt x="222115" y="23315"/>
                </a:cubicBezTo>
                <a:cubicBezTo>
                  <a:pt x="222115" y="23825"/>
                  <a:pt x="223081" y="24331"/>
                  <a:pt x="223081" y="24331"/>
                </a:cubicBezTo>
                <a:cubicBezTo>
                  <a:pt x="223081" y="24838"/>
                  <a:pt x="223564" y="25344"/>
                  <a:pt x="223564" y="25344"/>
                </a:cubicBezTo>
                <a:cubicBezTo>
                  <a:pt x="223564" y="25850"/>
                  <a:pt x="222598" y="26356"/>
                  <a:pt x="222598" y="26356"/>
                </a:cubicBezTo>
                <a:cubicBezTo>
                  <a:pt x="222598" y="26862"/>
                  <a:pt x="223564" y="27373"/>
                  <a:pt x="223564" y="27373"/>
                </a:cubicBezTo>
                <a:cubicBezTo>
                  <a:pt x="223564" y="27879"/>
                  <a:pt x="222598" y="28385"/>
                  <a:pt x="222598" y="28385"/>
                </a:cubicBezTo>
                <a:cubicBezTo>
                  <a:pt x="222598" y="28891"/>
                  <a:pt x="223081" y="29398"/>
                  <a:pt x="223081" y="29398"/>
                </a:cubicBezTo>
                <a:cubicBezTo>
                  <a:pt x="223564" y="29398"/>
                  <a:pt x="224047" y="28385"/>
                  <a:pt x="224530" y="28891"/>
                </a:cubicBezTo>
                <a:lnTo>
                  <a:pt x="225012" y="29908"/>
                </a:lnTo>
                <a:cubicBezTo>
                  <a:pt x="225495" y="29398"/>
                  <a:pt x="225978" y="29398"/>
                  <a:pt x="225978" y="28891"/>
                </a:cubicBezTo>
                <a:cubicBezTo>
                  <a:pt x="226461" y="28891"/>
                  <a:pt x="225495" y="27879"/>
                  <a:pt x="225495" y="27879"/>
                </a:cubicBezTo>
                <a:cubicBezTo>
                  <a:pt x="225012" y="27373"/>
                  <a:pt x="224530" y="26862"/>
                  <a:pt x="224530" y="26862"/>
                </a:cubicBezTo>
                <a:cubicBezTo>
                  <a:pt x="224530" y="26356"/>
                  <a:pt x="223564" y="25850"/>
                  <a:pt x="223564" y="25344"/>
                </a:cubicBezTo>
                <a:cubicBezTo>
                  <a:pt x="223564" y="25344"/>
                  <a:pt x="224530" y="24838"/>
                  <a:pt x="225012" y="24838"/>
                </a:cubicBezTo>
                <a:close/>
                <a:moveTo>
                  <a:pt x="234187" y="18755"/>
                </a:moveTo>
                <a:lnTo>
                  <a:pt x="233221" y="19767"/>
                </a:lnTo>
                <a:cubicBezTo>
                  <a:pt x="232738" y="19767"/>
                  <a:pt x="232738" y="18755"/>
                  <a:pt x="232255" y="18755"/>
                </a:cubicBezTo>
                <a:lnTo>
                  <a:pt x="231290" y="19261"/>
                </a:lnTo>
                <a:cubicBezTo>
                  <a:pt x="231290" y="19767"/>
                  <a:pt x="231772" y="20278"/>
                  <a:pt x="232255" y="20784"/>
                </a:cubicBezTo>
                <a:lnTo>
                  <a:pt x="232738" y="21796"/>
                </a:lnTo>
                <a:cubicBezTo>
                  <a:pt x="233221" y="21796"/>
                  <a:pt x="233704" y="20784"/>
                  <a:pt x="234187" y="20784"/>
                </a:cubicBezTo>
                <a:lnTo>
                  <a:pt x="235152" y="20278"/>
                </a:lnTo>
                <a:cubicBezTo>
                  <a:pt x="235152" y="19767"/>
                  <a:pt x="234187" y="19261"/>
                  <a:pt x="234187" y="18755"/>
                </a:cubicBezTo>
                <a:close/>
                <a:moveTo>
                  <a:pt x="242395" y="23315"/>
                </a:moveTo>
                <a:cubicBezTo>
                  <a:pt x="242395" y="22809"/>
                  <a:pt x="241912" y="21796"/>
                  <a:pt x="241430" y="21796"/>
                </a:cubicBezTo>
                <a:cubicBezTo>
                  <a:pt x="241430" y="21796"/>
                  <a:pt x="240947" y="22809"/>
                  <a:pt x="240464" y="22809"/>
                </a:cubicBezTo>
                <a:cubicBezTo>
                  <a:pt x="239981" y="22809"/>
                  <a:pt x="239981" y="21796"/>
                  <a:pt x="239498" y="21796"/>
                </a:cubicBezTo>
                <a:cubicBezTo>
                  <a:pt x="239498" y="21796"/>
                  <a:pt x="238532" y="22302"/>
                  <a:pt x="238532" y="22809"/>
                </a:cubicBezTo>
                <a:cubicBezTo>
                  <a:pt x="238532" y="22809"/>
                  <a:pt x="239498" y="23315"/>
                  <a:pt x="239498" y="23825"/>
                </a:cubicBezTo>
                <a:cubicBezTo>
                  <a:pt x="239498" y="24331"/>
                  <a:pt x="239981" y="24331"/>
                  <a:pt x="240464" y="24838"/>
                </a:cubicBezTo>
                <a:lnTo>
                  <a:pt x="240947" y="25850"/>
                </a:lnTo>
                <a:cubicBezTo>
                  <a:pt x="241430" y="25850"/>
                  <a:pt x="241912" y="25344"/>
                  <a:pt x="242395" y="25344"/>
                </a:cubicBezTo>
                <a:cubicBezTo>
                  <a:pt x="241912" y="24838"/>
                  <a:pt x="241430" y="24331"/>
                  <a:pt x="241430" y="23825"/>
                </a:cubicBezTo>
                <a:lnTo>
                  <a:pt x="242395" y="23315"/>
                </a:lnTo>
                <a:close/>
                <a:moveTo>
                  <a:pt x="255432" y="19767"/>
                </a:moveTo>
                <a:cubicBezTo>
                  <a:pt x="255432" y="19767"/>
                  <a:pt x="254950" y="18755"/>
                  <a:pt x="254467" y="18755"/>
                </a:cubicBezTo>
                <a:cubicBezTo>
                  <a:pt x="254467" y="18755"/>
                  <a:pt x="253501" y="19261"/>
                  <a:pt x="253501" y="19767"/>
                </a:cubicBezTo>
                <a:lnTo>
                  <a:pt x="252535" y="20278"/>
                </a:lnTo>
                <a:cubicBezTo>
                  <a:pt x="252535" y="20784"/>
                  <a:pt x="253018" y="21796"/>
                  <a:pt x="253501" y="21796"/>
                </a:cubicBezTo>
                <a:cubicBezTo>
                  <a:pt x="253501" y="21796"/>
                  <a:pt x="253984" y="20784"/>
                  <a:pt x="254467" y="20784"/>
                </a:cubicBezTo>
                <a:lnTo>
                  <a:pt x="254950" y="21796"/>
                </a:lnTo>
                <a:cubicBezTo>
                  <a:pt x="254950" y="22302"/>
                  <a:pt x="253984" y="22302"/>
                  <a:pt x="253984" y="22809"/>
                </a:cubicBezTo>
                <a:lnTo>
                  <a:pt x="254950" y="23825"/>
                </a:lnTo>
                <a:cubicBezTo>
                  <a:pt x="254950" y="23825"/>
                  <a:pt x="255915" y="23315"/>
                  <a:pt x="255915" y="22809"/>
                </a:cubicBezTo>
                <a:lnTo>
                  <a:pt x="254950" y="21796"/>
                </a:lnTo>
                <a:cubicBezTo>
                  <a:pt x="255432" y="21290"/>
                  <a:pt x="255915" y="21290"/>
                  <a:pt x="256398" y="20784"/>
                </a:cubicBezTo>
                <a:cubicBezTo>
                  <a:pt x="255915" y="20784"/>
                  <a:pt x="255915" y="20278"/>
                  <a:pt x="255432" y="19767"/>
                </a:cubicBezTo>
                <a:close/>
                <a:moveTo>
                  <a:pt x="275230" y="16726"/>
                </a:moveTo>
                <a:cubicBezTo>
                  <a:pt x="274747" y="16220"/>
                  <a:pt x="274747" y="15713"/>
                  <a:pt x="274264" y="15207"/>
                </a:cubicBezTo>
                <a:lnTo>
                  <a:pt x="273781" y="14191"/>
                </a:lnTo>
                <a:cubicBezTo>
                  <a:pt x="273298" y="14191"/>
                  <a:pt x="272816" y="15207"/>
                  <a:pt x="272333" y="15207"/>
                </a:cubicBezTo>
                <a:cubicBezTo>
                  <a:pt x="272816" y="15713"/>
                  <a:pt x="273781" y="16726"/>
                  <a:pt x="274264" y="17236"/>
                </a:cubicBezTo>
                <a:cubicBezTo>
                  <a:pt x="274264" y="17742"/>
                  <a:pt x="274747" y="18249"/>
                  <a:pt x="274747" y="18755"/>
                </a:cubicBezTo>
                <a:cubicBezTo>
                  <a:pt x="275230" y="18755"/>
                  <a:pt x="275713" y="19767"/>
                  <a:pt x="275713" y="19767"/>
                </a:cubicBezTo>
                <a:cubicBezTo>
                  <a:pt x="276196" y="19767"/>
                  <a:pt x="276679" y="18755"/>
                  <a:pt x="276679" y="18755"/>
                </a:cubicBezTo>
                <a:cubicBezTo>
                  <a:pt x="276196" y="18249"/>
                  <a:pt x="275713" y="17236"/>
                  <a:pt x="275230" y="16726"/>
                </a:cubicBezTo>
                <a:close/>
                <a:moveTo>
                  <a:pt x="299373" y="23825"/>
                </a:moveTo>
                <a:lnTo>
                  <a:pt x="298407" y="24838"/>
                </a:lnTo>
                <a:lnTo>
                  <a:pt x="297442" y="25850"/>
                </a:lnTo>
                <a:cubicBezTo>
                  <a:pt x="296959" y="25850"/>
                  <a:pt x="296476" y="24838"/>
                  <a:pt x="296476" y="24838"/>
                </a:cubicBezTo>
                <a:cubicBezTo>
                  <a:pt x="295993" y="24331"/>
                  <a:pt x="295993" y="23825"/>
                  <a:pt x="295510" y="23315"/>
                </a:cubicBezTo>
                <a:cubicBezTo>
                  <a:pt x="295510" y="23825"/>
                  <a:pt x="294544" y="23825"/>
                  <a:pt x="294544" y="24331"/>
                </a:cubicBezTo>
                <a:cubicBezTo>
                  <a:pt x="294544" y="24838"/>
                  <a:pt x="295027" y="25344"/>
                  <a:pt x="295510" y="25344"/>
                </a:cubicBezTo>
                <a:cubicBezTo>
                  <a:pt x="295510" y="25850"/>
                  <a:pt x="295993" y="26356"/>
                  <a:pt x="295993" y="26862"/>
                </a:cubicBezTo>
                <a:cubicBezTo>
                  <a:pt x="296476" y="26862"/>
                  <a:pt x="296959" y="27879"/>
                  <a:pt x="296959" y="27879"/>
                </a:cubicBezTo>
                <a:cubicBezTo>
                  <a:pt x="297442" y="27879"/>
                  <a:pt x="297924" y="26862"/>
                  <a:pt x="297924" y="26862"/>
                </a:cubicBezTo>
                <a:cubicBezTo>
                  <a:pt x="298407" y="26862"/>
                  <a:pt x="298407" y="27879"/>
                  <a:pt x="298890" y="27879"/>
                </a:cubicBezTo>
                <a:cubicBezTo>
                  <a:pt x="299373" y="27879"/>
                  <a:pt x="299856" y="27373"/>
                  <a:pt x="299856" y="27373"/>
                </a:cubicBezTo>
                <a:cubicBezTo>
                  <a:pt x="299856" y="26862"/>
                  <a:pt x="298890" y="26356"/>
                  <a:pt x="298890" y="25850"/>
                </a:cubicBezTo>
                <a:cubicBezTo>
                  <a:pt x="299373" y="25850"/>
                  <a:pt x="300339" y="25344"/>
                  <a:pt x="300339" y="25344"/>
                </a:cubicBezTo>
                <a:cubicBezTo>
                  <a:pt x="300339" y="24838"/>
                  <a:pt x="299373" y="23825"/>
                  <a:pt x="299373" y="23825"/>
                </a:cubicBezTo>
                <a:close/>
                <a:moveTo>
                  <a:pt x="303236" y="24331"/>
                </a:moveTo>
                <a:cubicBezTo>
                  <a:pt x="302753" y="24331"/>
                  <a:pt x="302753" y="23825"/>
                  <a:pt x="302270" y="23315"/>
                </a:cubicBezTo>
                <a:cubicBezTo>
                  <a:pt x="302270" y="23825"/>
                  <a:pt x="301304" y="23825"/>
                  <a:pt x="301304" y="24331"/>
                </a:cubicBezTo>
                <a:cubicBezTo>
                  <a:pt x="301304" y="24331"/>
                  <a:pt x="301787" y="25344"/>
                  <a:pt x="302270" y="25344"/>
                </a:cubicBezTo>
                <a:cubicBezTo>
                  <a:pt x="302270" y="25850"/>
                  <a:pt x="302753" y="26356"/>
                  <a:pt x="302753" y="26356"/>
                </a:cubicBezTo>
                <a:cubicBezTo>
                  <a:pt x="303236" y="26862"/>
                  <a:pt x="303719" y="27879"/>
                  <a:pt x="303719" y="27879"/>
                </a:cubicBezTo>
                <a:cubicBezTo>
                  <a:pt x="304202" y="27879"/>
                  <a:pt x="304684" y="26862"/>
                  <a:pt x="304684" y="26862"/>
                </a:cubicBezTo>
                <a:cubicBezTo>
                  <a:pt x="304202" y="25850"/>
                  <a:pt x="303719" y="25344"/>
                  <a:pt x="303236" y="24331"/>
                </a:cubicBezTo>
                <a:close/>
                <a:moveTo>
                  <a:pt x="318687" y="24838"/>
                </a:moveTo>
                <a:cubicBezTo>
                  <a:pt x="318687" y="24331"/>
                  <a:pt x="318204" y="23825"/>
                  <a:pt x="317721" y="23825"/>
                </a:cubicBezTo>
                <a:cubicBezTo>
                  <a:pt x="317721" y="23315"/>
                  <a:pt x="316756" y="24331"/>
                  <a:pt x="316756" y="24331"/>
                </a:cubicBezTo>
                <a:cubicBezTo>
                  <a:pt x="316273" y="24331"/>
                  <a:pt x="316273" y="23315"/>
                  <a:pt x="315790" y="23315"/>
                </a:cubicBezTo>
                <a:lnTo>
                  <a:pt x="315307" y="22302"/>
                </a:lnTo>
                <a:cubicBezTo>
                  <a:pt x="314824" y="22302"/>
                  <a:pt x="314341" y="22809"/>
                  <a:pt x="313859" y="22809"/>
                </a:cubicBezTo>
                <a:cubicBezTo>
                  <a:pt x="313859" y="23315"/>
                  <a:pt x="313376" y="23825"/>
                  <a:pt x="312893" y="23825"/>
                </a:cubicBezTo>
                <a:cubicBezTo>
                  <a:pt x="313376" y="24331"/>
                  <a:pt x="313376" y="24838"/>
                  <a:pt x="313859" y="24838"/>
                </a:cubicBezTo>
                <a:cubicBezTo>
                  <a:pt x="313859" y="25344"/>
                  <a:pt x="314341" y="25850"/>
                  <a:pt x="314824" y="26356"/>
                </a:cubicBezTo>
                <a:lnTo>
                  <a:pt x="315307" y="27373"/>
                </a:lnTo>
                <a:lnTo>
                  <a:pt x="316273" y="26356"/>
                </a:lnTo>
                <a:cubicBezTo>
                  <a:pt x="316756" y="26356"/>
                  <a:pt x="317239" y="25344"/>
                  <a:pt x="317721" y="25344"/>
                </a:cubicBezTo>
                <a:cubicBezTo>
                  <a:pt x="317721" y="25850"/>
                  <a:pt x="318204" y="26356"/>
                  <a:pt x="318204" y="26862"/>
                </a:cubicBezTo>
                <a:cubicBezTo>
                  <a:pt x="318687" y="26356"/>
                  <a:pt x="319653" y="26356"/>
                  <a:pt x="319653" y="25850"/>
                </a:cubicBezTo>
                <a:lnTo>
                  <a:pt x="318687" y="24838"/>
                </a:lnTo>
                <a:close/>
                <a:moveTo>
                  <a:pt x="336553" y="21290"/>
                </a:moveTo>
                <a:cubicBezTo>
                  <a:pt x="336070" y="20784"/>
                  <a:pt x="336070" y="20278"/>
                  <a:pt x="335587" y="19767"/>
                </a:cubicBezTo>
                <a:cubicBezTo>
                  <a:pt x="335587" y="19767"/>
                  <a:pt x="335104" y="20784"/>
                  <a:pt x="334621" y="20784"/>
                </a:cubicBezTo>
                <a:cubicBezTo>
                  <a:pt x="334621" y="21290"/>
                  <a:pt x="335587" y="21796"/>
                  <a:pt x="335587" y="21796"/>
                </a:cubicBezTo>
                <a:cubicBezTo>
                  <a:pt x="335587" y="22302"/>
                  <a:pt x="334621" y="22302"/>
                  <a:pt x="334138" y="22809"/>
                </a:cubicBezTo>
                <a:cubicBezTo>
                  <a:pt x="334621" y="23315"/>
                  <a:pt x="335104" y="23825"/>
                  <a:pt x="335104" y="23825"/>
                </a:cubicBezTo>
                <a:cubicBezTo>
                  <a:pt x="335104" y="24331"/>
                  <a:pt x="335587" y="24838"/>
                  <a:pt x="336070" y="25344"/>
                </a:cubicBezTo>
                <a:lnTo>
                  <a:pt x="337036" y="24331"/>
                </a:lnTo>
                <a:cubicBezTo>
                  <a:pt x="337036" y="23825"/>
                  <a:pt x="336070" y="23315"/>
                  <a:pt x="336070" y="23315"/>
                </a:cubicBezTo>
                <a:cubicBezTo>
                  <a:pt x="336553" y="22809"/>
                  <a:pt x="337519" y="22302"/>
                  <a:pt x="337519" y="22302"/>
                </a:cubicBezTo>
                <a:cubicBezTo>
                  <a:pt x="337519" y="21796"/>
                  <a:pt x="336553" y="21290"/>
                  <a:pt x="336553" y="21290"/>
                </a:cubicBezTo>
                <a:close/>
                <a:moveTo>
                  <a:pt x="347659" y="24838"/>
                </a:moveTo>
                <a:cubicBezTo>
                  <a:pt x="347176" y="23825"/>
                  <a:pt x="346693" y="23315"/>
                  <a:pt x="346210" y="22302"/>
                </a:cubicBezTo>
                <a:cubicBezTo>
                  <a:pt x="345727" y="22809"/>
                  <a:pt x="344761" y="22809"/>
                  <a:pt x="344761" y="23315"/>
                </a:cubicBezTo>
                <a:cubicBezTo>
                  <a:pt x="344761" y="23825"/>
                  <a:pt x="345727" y="24331"/>
                  <a:pt x="345727" y="24331"/>
                </a:cubicBezTo>
                <a:cubicBezTo>
                  <a:pt x="345727" y="24838"/>
                  <a:pt x="346693" y="25344"/>
                  <a:pt x="346693" y="25850"/>
                </a:cubicBezTo>
                <a:cubicBezTo>
                  <a:pt x="346693" y="25850"/>
                  <a:pt x="345244" y="26356"/>
                  <a:pt x="345727" y="26356"/>
                </a:cubicBezTo>
                <a:cubicBezTo>
                  <a:pt x="345727" y="26862"/>
                  <a:pt x="346210" y="27373"/>
                  <a:pt x="346210" y="27373"/>
                </a:cubicBezTo>
                <a:cubicBezTo>
                  <a:pt x="347176" y="26862"/>
                  <a:pt x="347659" y="26356"/>
                  <a:pt x="348624" y="25850"/>
                </a:cubicBezTo>
                <a:cubicBezTo>
                  <a:pt x="348142" y="25344"/>
                  <a:pt x="348142" y="25344"/>
                  <a:pt x="347659" y="24838"/>
                </a:cubicBezTo>
                <a:close/>
                <a:moveTo>
                  <a:pt x="360213" y="18249"/>
                </a:moveTo>
                <a:cubicBezTo>
                  <a:pt x="359730" y="18249"/>
                  <a:pt x="359730" y="17236"/>
                  <a:pt x="359248" y="17236"/>
                </a:cubicBezTo>
                <a:cubicBezTo>
                  <a:pt x="358765" y="17236"/>
                  <a:pt x="358282" y="18249"/>
                  <a:pt x="358282" y="18249"/>
                </a:cubicBezTo>
                <a:cubicBezTo>
                  <a:pt x="357799" y="17742"/>
                  <a:pt x="357799" y="17236"/>
                  <a:pt x="357316" y="16726"/>
                </a:cubicBezTo>
                <a:cubicBezTo>
                  <a:pt x="356833" y="16726"/>
                  <a:pt x="356833" y="15713"/>
                  <a:pt x="356350" y="15713"/>
                </a:cubicBezTo>
                <a:cubicBezTo>
                  <a:pt x="356350" y="15713"/>
                  <a:pt x="355867" y="16726"/>
                  <a:pt x="355385" y="16726"/>
                </a:cubicBezTo>
                <a:cubicBezTo>
                  <a:pt x="354902" y="16726"/>
                  <a:pt x="354902" y="17236"/>
                  <a:pt x="354419" y="17742"/>
                </a:cubicBezTo>
                <a:cubicBezTo>
                  <a:pt x="354902" y="17742"/>
                  <a:pt x="354902" y="18755"/>
                  <a:pt x="355385" y="18755"/>
                </a:cubicBezTo>
                <a:cubicBezTo>
                  <a:pt x="355385" y="18755"/>
                  <a:pt x="355867" y="17742"/>
                  <a:pt x="356350" y="17742"/>
                </a:cubicBezTo>
                <a:cubicBezTo>
                  <a:pt x="356833" y="17742"/>
                  <a:pt x="356833" y="18755"/>
                  <a:pt x="357316" y="18755"/>
                </a:cubicBezTo>
                <a:cubicBezTo>
                  <a:pt x="357316" y="19261"/>
                  <a:pt x="357799" y="20278"/>
                  <a:pt x="357799" y="20278"/>
                </a:cubicBezTo>
                <a:cubicBezTo>
                  <a:pt x="358282" y="20278"/>
                  <a:pt x="358765" y="19261"/>
                  <a:pt x="359248" y="19261"/>
                </a:cubicBezTo>
                <a:lnTo>
                  <a:pt x="359730" y="20278"/>
                </a:lnTo>
                <a:cubicBezTo>
                  <a:pt x="359730" y="20278"/>
                  <a:pt x="360696" y="19767"/>
                  <a:pt x="360696" y="19261"/>
                </a:cubicBezTo>
                <a:cubicBezTo>
                  <a:pt x="361179" y="19261"/>
                  <a:pt x="360213" y="18755"/>
                  <a:pt x="360213" y="18249"/>
                </a:cubicBezTo>
                <a:close/>
                <a:moveTo>
                  <a:pt x="362628" y="21796"/>
                </a:moveTo>
                <a:cubicBezTo>
                  <a:pt x="362628" y="21796"/>
                  <a:pt x="361662" y="22302"/>
                  <a:pt x="361662" y="22809"/>
                </a:cubicBezTo>
                <a:cubicBezTo>
                  <a:pt x="361179" y="22809"/>
                  <a:pt x="360213" y="23315"/>
                  <a:pt x="360213" y="23315"/>
                </a:cubicBezTo>
                <a:cubicBezTo>
                  <a:pt x="360213" y="23825"/>
                  <a:pt x="361179" y="24331"/>
                  <a:pt x="361179" y="24838"/>
                </a:cubicBezTo>
                <a:cubicBezTo>
                  <a:pt x="361662" y="24838"/>
                  <a:pt x="361662" y="25850"/>
                  <a:pt x="362145" y="25850"/>
                </a:cubicBezTo>
                <a:lnTo>
                  <a:pt x="363110" y="24838"/>
                </a:lnTo>
                <a:lnTo>
                  <a:pt x="362145" y="23825"/>
                </a:lnTo>
                <a:cubicBezTo>
                  <a:pt x="362145" y="23315"/>
                  <a:pt x="363110" y="23315"/>
                  <a:pt x="363593" y="22809"/>
                </a:cubicBezTo>
                <a:cubicBezTo>
                  <a:pt x="363110" y="22809"/>
                  <a:pt x="363110" y="21796"/>
                  <a:pt x="362628" y="21796"/>
                </a:cubicBezTo>
                <a:close/>
                <a:moveTo>
                  <a:pt x="370353" y="22809"/>
                </a:moveTo>
                <a:cubicBezTo>
                  <a:pt x="369871" y="22809"/>
                  <a:pt x="369388" y="21796"/>
                  <a:pt x="369388" y="21796"/>
                </a:cubicBezTo>
                <a:lnTo>
                  <a:pt x="368422" y="22809"/>
                </a:lnTo>
                <a:cubicBezTo>
                  <a:pt x="367939" y="22302"/>
                  <a:pt x="367456" y="21796"/>
                  <a:pt x="367456" y="21290"/>
                </a:cubicBezTo>
                <a:lnTo>
                  <a:pt x="368422" y="20784"/>
                </a:lnTo>
                <a:cubicBezTo>
                  <a:pt x="368422" y="20278"/>
                  <a:pt x="367939" y="19767"/>
                  <a:pt x="367456" y="19261"/>
                </a:cubicBezTo>
                <a:cubicBezTo>
                  <a:pt x="367456" y="19261"/>
                  <a:pt x="366973" y="18755"/>
                  <a:pt x="366973" y="18249"/>
                </a:cubicBezTo>
                <a:lnTo>
                  <a:pt x="366008" y="17236"/>
                </a:lnTo>
                <a:cubicBezTo>
                  <a:pt x="365525" y="17236"/>
                  <a:pt x="365525" y="17742"/>
                  <a:pt x="365042" y="18249"/>
                </a:cubicBezTo>
                <a:cubicBezTo>
                  <a:pt x="365042" y="18249"/>
                  <a:pt x="365525" y="18755"/>
                  <a:pt x="366008" y="19261"/>
                </a:cubicBezTo>
                <a:lnTo>
                  <a:pt x="366490" y="20278"/>
                </a:lnTo>
                <a:cubicBezTo>
                  <a:pt x="366973" y="20784"/>
                  <a:pt x="367456" y="21290"/>
                  <a:pt x="367456" y="21290"/>
                </a:cubicBezTo>
                <a:cubicBezTo>
                  <a:pt x="367456" y="21796"/>
                  <a:pt x="366490" y="22302"/>
                  <a:pt x="366490" y="22302"/>
                </a:cubicBezTo>
                <a:cubicBezTo>
                  <a:pt x="366490" y="22809"/>
                  <a:pt x="366973" y="23315"/>
                  <a:pt x="366973" y="23315"/>
                </a:cubicBezTo>
                <a:cubicBezTo>
                  <a:pt x="367456" y="23825"/>
                  <a:pt x="366008" y="24331"/>
                  <a:pt x="366008" y="24331"/>
                </a:cubicBezTo>
                <a:lnTo>
                  <a:pt x="366973" y="25344"/>
                </a:lnTo>
                <a:lnTo>
                  <a:pt x="367939" y="24331"/>
                </a:lnTo>
                <a:cubicBezTo>
                  <a:pt x="368422" y="24838"/>
                  <a:pt x="368422" y="25344"/>
                  <a:pt x="368905" y="25850"/>
                </a:cubicBezTo>
                <a:cubicBezTo>
                  <a:pt x="369388" y="25344"/>
                  <a:pt x="370353" y="24331"/>
                  <a:pt x="370836" y="23825"/>
                </a:cubicBezTo>
                <a:cubicBezTo>
                  <a:pt x="370836" y="23825"/>
                  <a:pt x="370353" y="23315"/>
                  <a:pt x="370353" y="22809"/>
                </a:cubicBezTo>
                <a:close/>
                <a:moveTo>
                  <a:pt x="374216" y="28385"/>
                </a:moveTo>
                <a:cubicBezTo>
                  <a:pt x="374216" y="28385"/>
                  <a:pt x="373734" y="27373"/>
                  <a:pt x="373251" y="27373"/>
                </a:cubicBezTo>
                <a:lnTo>
                  <a:pt x="372768" y="26356"/>
                </a:lnTo>
                <a:cubicBezTo>
                  <a:pt x="372285" y="26356"/>
                  <a:pt x="371802" y="26862"/>
                  <a:pt x="371319" y="26862"/>
                </a:cubicBezTo>
                <a:cubicBezTo>
                  <a:pt x="372285" y="27879"/>
                  <a:pt x="372768" y="28385"/>
                  <a:pt x="373251" y="29398"/>
                </a:cubicBezTo>
                <a:cubicBezTo>
                  <a:pt x="373251" y="29908"/>
                  <a:pt x="373734" y="30414"/>
                  <a:pt x="374216" y="30414"/>
                </a:cubicBezTo>
                <a:lnTo>
                  <a:pt x="374699" y="31427"/>
                </a:lnTo>
                <a:cubicBezTo>
                  <a:pt x="375182" y="31427"/>
                  <a:pt x="375665" y="30920"/>
                  <a:pt x="376148" y="30920"/>
                </a:cubicBezTo>
                <a:cubicBezTo>
                  <a:pt x="375182" y="29908"/>
                  <a:pt x="374699" y="29398"/>
                  <a:pt x="374216" y="28385"/>
                </a:cubicBezTo>
                <a:close/>
                <a:moveTo>
                  <a:pt x="380976" y="23315"/>
                </a:moveTo>
                <a:cubicBezTo>
                  <a:pt x="380493" y="22809"/>
                  <a:pt x="380011" y="22302"/>
                  <a:pt x="380011" y="22302"/>
                </a:cubicBezTo>
                <a:cubicBezTo>
                  <a:pt x="380011" y="21796"/>
                  <a:pt x="380976" y="21290"/>
                  <a:pt x="380976" y="21290"/>
                </a:cubicBezTo>
                <a:cubicBezTo>
                  <a:pt x="380976" y="20784"/>
                  <a:pt x="380011" y="20278"/>
                  <a:pt x="380011" y="20278"/>
                </a:cubicBezTo>
                <a:cubicBezTo>
                  <a:pt x="380011" y="19767"/>
                  <a:pt x="379528" y="19261"/>
                  <a:pt x="379528" y="19261"/>
                </a:cubicBezTo>
                <a:cubicBezTo>
                  <a:pt x="379045" y="19261"/>
                  <a:pt x="378079" y="19767"/>
                  <a:pt x="378079" y="19767"/>
                </a:cubicBezTo>
                <a:cubicBezTo>
                  <a:pt x="378079" y="20278"/>
                  <a:pt x="379045" y="20784"/>
                  <a:pt x="379045" y="21290"/>
                </a:cubicBezTo>
                <a:cubicBezTo>
                  <a:pt x="379528" y="21290"/>
                  <a:pt x="379528" y="21796"/>
                  <a:pt x="380011" y="22302"/>
                </a:cubicBezTo>
                <a:cubicBezTo>
                  <a:pt x="379528" y="22302"/>
                  <a:pt x="379045" y="22809"/>
                  <a:pt x="379045" y="22809"/>
                </a:cubicBezTo>
                <a:cubicBezTo>
                  <a:pt x="378562" y="23315"/>
                  <a:pt x="378079" y="23825"/>
                  <a:pt x="377596" y="23825"/>
                </a:cubicBezTo>
                <a:lnTo>
                  <a:pt x="377114" y="22809"/>
                </a:lnTo>
                <a:cubicBezTo>
                  <a:pt x="376631" y="22809"/>
                  <a:pt x="375665" y="23315"/>
                  <a:pt x="375665" y="23825"/>
                </a:cubicBezTo>
                <a:cubicBezTo>
                  <a:pt x="375665" y="23825"/>
                  <a:pt x="376631" y="24331"/>
                  <a:pt x="376631" y="24838"/>
                </a:cubicBezTo>
                <a:cubicBezTo>
                  <a:pt x="377114" y="24838"/>
                  <a:pt x="377114" y="25850"/>
                  <a:pt x="377596" y="25850"/>
                </a:cubicBezTo>
                <a:lnTo>
                  <a:pt x="378562" y="24838"/>
                </a:lnTo>
                <a:cubicBezTo>
                  <a:pt x="378562" y="25344"/>
                  <a:pt x="379045" y="26356"/>
                  <a:pt x="379528" y="26356"/>
                </a:cubicBezTo>
                <a:cubicBezTo>
                  <a:pt x="379528" y="25850"/>
                  <a:pt x="380011" y="25344"/>
                  <a:pt x="380493" y="25344"/>
                </a:cubicBezTo>
                <a:cubicBezTo>
                  <a:pt x="380493" y="25344"/>
                  <a:pt x="381459" y="24838"/>
                  <a:pt x="381459" y="24331"/>
                </a:cubicBezTo>
                <a:lnTo>
                  <a:pt x="380976" y="23315"/>
                </a:lnTo>
                <a:close/>
                <a:moveTo>
                  <a:pt x="394979" y="26356"/>
                </a:moveTo>
                <a:lnTo>
                  <a:pt x="394013" y="25344"/>
                </a:lnTo>
                <a:cubicBezTo>
                  <a:pt x="394013" y="25344"/>
                  <a:pt x="393048" y="26356"/>
                  <a:pt x="393048" y="25850"/>
                </a:cubicBezTo>
                <a:cubicBezTo>
                  <a:pt x="392565" y="25850"/>
                  <a:pt x="392565" y="24838"/>
                  <a:pt x="392082" y="24838"/>
                </a:cubicBezTo>
                <a:lnTo>
                  <a:pt x="391116" y="25850"/>
                </a:lnTo>
                <a:cubicBezTo>
                  <a:pt x="390633" y="25850"/>
                  <a:pt x="390633" y="24838"/>
                  <a:pt x="390150" y="24838"/>
                </a:cubicBezTo>
                <a:cubicBezTo>
                  <a:pt x="390150" y="24331"/>
                  <a:pt x="389668" y="23825"/>
                  <a:pt x="389185" y="23315"/>
                </a:cubicBezTo>
                <a:cubicBezTo>
                  <a:pt x="389185" y="23315"/>
                  <a:pt x="388702" y="22809"/>
                  <a:pt x="388702" y="22302"/>
                </a:cubicBezTo>
                <a:cubicBezTo>
                  <a:pt x="388702" y="22302"/>
                  <a:pt x="389668" y="21796"/>
                  <a:pt x="389668" y="21290"/>
                </a:cubicBezTo>
                <a:cubicBezTo>
                  <a:pt x="389668" y="21290"/>
                  <a:pt x="388702" y="20784"/>
                  <a:pt x="388702" y="20278"/>
                </a:cubicBezTo>
                <a:lnTo>
                  <a:pt x="388219" y="19261"/>
                </a:lnTo>
                <a:lnTo>
                  <a:pt x="386770" y="20278"/>
                </a:lnTo>
                <a:cubicBezTo>
                  <a:pt x="386770" y="20278"/>
                  <a:pt x="387736" y="20784"/>
                  <a:pt x="387736" y="21290"/>
                </a:cubicBezTo>
                <a:cubicBezTo>
                  <a:pt x="387253" y="21290"/>
                  <a:pt x="387253" y="21796"/>
                  <a:pt x="386770" y="22302"/>
                </a:cubicBezTo>
                <a:lnTo>
                  <a:pt x="385805" y="22809"/>
                </a:lnTo>
                <a:cubicBezTo>
                  <a:pt x="385805" y="23315"/>
                  <a:pt x="386288" y="24331"/>
                  <a:pt x="386288" y="24331"/>
                </a:cubicBezTo>
                <a:cubicBezTo>
                  <a:pt x="386770" y="24331"/>
                  <a:pt x="387253" y="23315"/>
                  <a:pt x="387736" y="23315"/>
                </a:cubicBezTo>
                <a:lnTo>
                  <a:pt x="388219" y="24331"/>
                </a:lnTo>
                <a:cubicBezTo>
                  <a:pt x="388702" y="24838"/>
                  <a:pt x="388702" y="25344"/>
                  <a:pt x="389185" y="25344"/>
                </a:cubicBezTo>
                <a:cubicBezTo>
                  <a:pt x="389185" y="25850"/>
                  <a:pt x="389668" y="26356"/>
                  <a:pt x="390150" y="26862"/>
                </a:cubicBezTo>
                <a:lnTo>
                  <a:pt x="390633" y="27879"/>
                </a:lnTo>
                <a:cubicBezTo>
                  <a:pt x="391116" y="27879"/>
                  <a:pt x="391599" y="26862"/>
                  <a:pt x="392082" y="26862"/>
                </a:cubicBezTo>
                <a:lnTo>
                  <a:pt x="392565" y="27879"/>
                </a:lnTo>
                <a:cubicBezTo>
                  <a:pt x="393048" y="27879"/>
                  <a:pt x="393530" y="27373"/>
                  <a:pt x="394013" y="27373"/>
                </a:cubicBezTo>
                <a:lnTo>
                  <a:pt x="394496" y="28385"/>
                </a:lnTo>
                <a:cubicBezTo>
                  <a:pt x="394496" y="27879"/>
                  <a:pt x="395462" y="27879"/>
                  <a:pt x="395462" y="27373"/>
                </a:cubicBezTo>
                <a:cubicBezTo>
                  <a:pt x="395945" y="27373"/>
                  <a:pt x="394979" y="26356"/>
                  <a:pt x="394979" y="26356"/>
                </a:cubicBezTo>
                <a:close/>
                <a:moveTo>
                  <a:pt x="411396" y="11153"/>
                </a:moveTo>
                <a:lnTo>
                  <a:pt x="410430" y="10137"/>
                </a:lnTo>
                <a:lnTo>
                  <a:pt x="409465" y="11153"/>
                </a:lnTo>
                <a:cubicBezTo>
                  <a:pt x="408982" y="11153"/>
                  <a:pt x="408499" y="11660"/>
                  <a:pt x="408499" y="12166"/>
                </a:cubicBezTo>
                <a:lnTo>
                  <a:pt x="408982" y="13178"/>
                </a:lnTo>
                <a:cubicBezTo>
                  <a:pt x="409465" y="13178"/>
                  <a:pt x="409947" y="14191"/>
                  <a:pt x="409947" y="14191"/>
                </a:cubicBezTo>
                <a:cubicBezTo>
                  <a:pt x="409947" y="14191"/>
                  <a:pt x="410913" y="13684"/>
                  <a:pt x="410913" y="13178"/>
                </a:cubicBezTo>
                <a:cubicBezTo>
                  <a:pt x="411396" y="13178"/>
                  <a:pt x="411879" y="12672"/>
                  <a:pt x="411879" y="12672"/>
                </a:cubicBezTo>
                <a:cubicBezTo>
                  <a:pt x="411879" y="12166"/>
                  <a:pt x="411396" y="11660"/>
                  <a:pt x="411396" y="11153"/>
                </a:cubicBezTo>
                <a:close/>
                <a:moveTo>
                  <a:pt x="423468" y="23315"/>
                </a:moveTo>
                <a:cubicBezTo>
                  <a:pt x="423468" y="23825"/>
                  <a:pt x="423950" y="23825"/>
                  <a:pt x="423950" y="24331"/>
                </a:cubicBezTo>
                <a:cubicBezTo>
                  <a:pt x="423950" y="24838"/>
                  <a:pt x="422985" y="24838"/>
                  <a:pt x="422985" y="25344"/>
                </a:cubicBezTo>
                <a:lnTo>
                  <a:pt x="423950" y="26356"/>
                </a:lnTo>
                <a:cubicBezTo>
                  <a:pt x="423950" y="26356"/>
                  <a:pt x="424433" y="27373"/>
                  <a:pt x="424916" y="27373"/>
                </a:cubicBezTo>
                <a:cubicBezTo>
                  <a:pt x="424916" y="27373"/>
                  <a:pt x="425399" y="26862"/>
                  <a:pt x="425882" y="26356"/>
                </a:cubicBezTo>
                <a:cubicBezTo>
                  <a:pt x="425882" y="26356"/>
                  <a:pt x="424916" y="25850"/>
                  <a:pt x="424916" y="25344"/>
                </a:cubicBezTo>
                <a:lnTo>
                  <a:pt x="425882" y="24838"/>
                </a:lnTo>
                <a:cubicBezTo>
                  <a:pt x="426365" y="24331"/>
                  <a:pt x="426848" y="23825"/>
                  <a:pt x="427330" y="23825"/>
                </a:cubicBezTo>
                <a:cubicBezTo>
                  <a:pt x="426848" y="23315"/>
                  <a:pt x="426365" y="22809"/>
                  <a:pt x="426365" y="22809"/>
                </a:cubicBezTo>
                <a:cubicBezTo>
                  <a:pt x="425882" y="22302"/>
                  <a:pt x="425882" y="21796"/>
                  <a:pt x="425399" y="21290"/>
                </a:cubicBezTo>
                <a:cubicBezTo>
                  <a:pt x="424916" y="21796"/>
                  <a:pt x="424916" y="22302"/>
                  <a:pt x="424433" y="22302"/>
                </a:cubicBezTo>
                <a:cubicBezTo>
                  <a:pt x="424433" y="22302"/>
                  <a:pt x="423468" y="22809"/>
                  <a:pt x="423468" y="23315"/>
                </a:cubicBezTo>
                <a:close/>
                <a:moveTo>
                  <a:pt x="427330" y="14701"/>
                </a:moveTo>
                <a:cubicBezTo>
                  <a:pt x="426848" y="14701"/>
                  <a:pt x="426848" y="13684"/>
                  <a:pt x="426365" y="13684"/>
                </a:cubicBezTo>
                <a:lnTo>
                  <a:pt x="425399" y="14191"/>
                </a:lnTo>
                <a:cubicBezTo>
                  <a:pt x="425399" y="14701"/>
                  <a:pt x="424433" y="15207"/>
                  <a:pt x="424433" y="15207"/>
                </a:cubicBezTo>
                <a:cubicBezTo>
                  <a:pt x="424433" y="15713"/>
                  <a:pt x="424916" y="16220"/>
                  <a:pt x="425399" y="16220"/>
                </a:cubicBezTo>
                <a:cubicBezTo>
                  <a:pt x="424916" y="16726"/>
                  <a:pt x="423950" y="16726"/>
                  <a:pt x="423950" y="17236"/>
                </a:cubicBezTo>
                <a:lnTo>
                  <a:pt x="424916" y="18249"/>
                </a:lnTo>
                <a:cubicBezTo>
                  <a:pt x="424916" y="18249"/>
                  <a:pt x="425882" y="17236"/>
                  <a:pt x="425882" y="17742"/>
                </a:cubicBezTo>
                <a:cubicBezTo>
                  <a:pt x="426365" y="17742"/>
                  <a:pt x="426365" y="18755"/>
                  <a:pt x="426848" y="18755"/>
                </a:cubicBezTo>
                <a:cubicBezTo>
                  <a:pt x="426848" y="18249"/>
                  <a:pt x="427813" y="18249"/>
                  <a:pt x="427813" y="17742"/>
                </a:cubicBezTo>
                <a:cubicBezTo>
                  <a:pt x="427813" y="17236"/>
                  <a:pt x="426848" y="16726"/>
                  <a:pt x="426848" y="16726"/>
                </a:cubicBezTo>
                <a:cubicBezTo>
                  <a:pt x="426848" y="16220"/>
                  <a:pt x="426365" y="15713"/>
                  <a:pt x="426365" y="15713"/>
                </a:cubicBezTo>
                <a:cubicBezTo>
                  <a:pt x="426365" y="15207"/>
                  <a:pt x="427330" y="15207"/>
                  <a:pt x="427330" y="14701"/>
                </a:cubicBezTo>
                <a:close/>
                <a:moveTo>
                  <a:pt x="435539" y="18755"/>
                </a:moveTo>
                <a:cubicBezTo>
                  <a:pt x="435056" y="18755"/>
                  <a:pt x="435056" y="17742"/>
                  <a:pt x="434573" y="17742"/>
                </a:cubicBezTo>
                <a:lnTo>
                  <a:pt x="433608" y="18755"/>
                </a:lnTo>
                <a:cubicBezTo>
                  <a:pt x="433608" y="18647"/>
                  <a:pt x="433564" y="18608"/>
                  <a:pt x="433494" y="18612"/>
                </a:cubicBezTo>
                <a:cubicBezTo>
                  <a:pt x="433122" y="18080"/>
                  <a:pt x="433083" y="17236"/>
                  <a:pt x="432642" y="17236"/>
                </a:cubicBezTo>
                <a:lnTo>
                  <a:pt x="431676" y="18249"/>
                </a:lnTo>
                <a:lnTo>
                  <a:pt x="432642" y="19261"/>
                </a:lnTo>
                <a:cubicBezTo>
                  <a:pt x="432642" y="19261"/>
                  <a:pt x="433238" y="18638"/>
                  <a:pt x="433494" y="18612"/>
                </a:cubicBezTo>
                <a:cubicBezTo>
                  <a:pt x="433529" y="18664"/>
                  <a:pt x="433566" y="18712"/>
                  <a:pt x="433608" y="18755"/>
                </a:cubicBezTo>
                <a:cubicBezTo>
                  <a:pt x="434091" y="18755"/>
                  <a:pt x="434091" y="19261"/>
                  <a:pt x="434573" y="19767"/>
                </a:cubicBezTo>
                <a:lnTo>
                  <a:pt x="435056" y="20784"/>
                </a:lnTo>
                <a:cubicBezTo>
                  <a:pt x="435539" y="20784"/>
                  <a:pt x="436505" y="19767"/>
                  <a:pt x="436505" y="19767"/>
                </a:cubicBezTo>
                <a:cubicBezTo>
                  <a:pt x="436505" y="19767"/>
                  <a:pt x="435539" y="19261"/>
                  <a:pt x="435539" y="18755"/>
                </a:cubicBezTo>
                <a:close/>
                <a:moveTo>
                  <a:pt x="437953" y="22302"/>
                </a:moveTo>
                <a:cubicBezTo>
                  <a:pt x="437471" y="22302"/>
                  <a:pt x="436988" y="23315"/>
                  <a:pt x="436988" y="23315"/>
                </a:cubicBezTo>
                <a:cubicBezTo>
                  <a:pt x="436505" y="22809"/>
                  <a:pt x="436505" y="22302"/>
                  <a:pt x="436022" y="21796"/>
                </a:cubicBezTo>
                <a:cubicBezTo>
                  <a:pt x="435539" y="22302"/>
                  <a:pt x="434573" y="23315"/>
                  <a:pt x="434091" y="23825"/>
                </a:cubicBezTo>
                <a:cubicBezTo>
                  <a:pt x="434091" y="23825"/>
                  <a:pt x="434573" y="24331"/>
                  <a:pt x="434573" y="24838"/>
                </a:cubicBezTo>
                <a:cubicBezTo>
                  <a:pt x="435056" y="25344"/>
                  <a:pt x="436022" y="26356"/>
                  <a:pt x="436505" y="26862"/>
                </a:cubicBezTo>
                <a:cubicBezTo>
                  <a:pt x="436988" y="26356"/>
                  <a:pt x="437953" y="25850"/>
                  <a:pt x="438436" y="25344"/>
                </a:cubicBezTo>
                <a:cubicBezTo>
                  <a:pt x="438436" y="24838"/>
                  <a:pt x="437471" y="24331"/>
                  <a:pt x="437471" y="24331"/>
                </a:cubicBezTo>
                <a:cubicBezTo>
                  <a:pt x="437953" y="23825"/>
                  <a:pt x="438919" y="23825"/>
                  <a:pt x="438919" y="23315"/>
                </a:cubicBezTo>
                <a:cubicBezTo>
                  <a:pt x="438919" y="22809"/>
                  <a:pt x="437953" y="22809"/>
                  <a:pt x="437953" y="22302"/>
                </a:cubicBezTo>
                <a:close/>
                <a:moveTo>
                  <a:pt x="461131" y="21290"/>
                </a:moveTo>
                <a:lnTo>
                  <a:pt x="460165" y="22302"/>
                </a:lnTo>
                <a:cubicBezTo>
                  <a:pt x="459682" y="22809"/>
                  <a:pt x="459682" y="22809"/>
                  <a:pt x="459200" y="23315"/>
                </a:cubicBezTo>
                <a:cubicBezTo>
                  <a:pt x="458717" y="22809"/>
                  <a:pt x="458717" y="22302"/>
                  <a:pt x="458234" y="21796"/>
                </a:cubicBezTo>
                <a:cubicBezTo>
                  <a:pt x="458234" y="22302"/>
                  <a:pt x="457268" y="22809"/>
                  <a:pt x="457268" y="22809"/>
                </a:cubicBezTo>
                <a:cubicBezTo>
                  <a:pt x="457268" y="23315"/>
                  <a:pt x="457751" y="23825"/>
                  <a:pt x="458234" y="23825"/>
                </a:cubicBezTo>
                <a:cubicBezTo>
                  <a:pt x="458234" y="24331"/>
                  <a:pt x="458717" y="25344"/>
                  <a:pt x="458717" y="25344"/>
                </a:cubicBezTo>
                <a:cubicBezTo>
                  <a:pt x="459200" y="25344"/>
                  <a:pt x="459682" y="24331"/>
                  <a:pt x="460165" y="24331"/>
                </a:cubicBezTo>
                <a:cubicBezTo>
                  <a:pt x="460165" y="24838"/>
                  <a:pt x="460648" y="24838"/>
                  <a:pt x="460648" y="25344"/>
                </a:cubicBezTo>
                <a:cubicBezTo>
                  <a:pt x="461131" y="25850"/>
                  <a:pt x="461131" y="26356"/>
                  <a:pt x="461614" y="26356"/>
                </a:cubicBezTo>
                <a:cubicBezTo>
                  <a:pt x="462097" y="26862"/>
                  <a:pt x="462097" y="27373"/>
                  <a:pt x="462580" y="27879"/>
                </a:cubicBezTo>
                <a:cubicBezTo>
                  <a:pt x="462580" y="27373"/>
                  <a:pt x="463545" y="27373"/>
                  <a:pt x="463545" y="26862"/>
                </a:cubicBezTo>
                <a:lnTo>
                  <a:pt x="462580" y="25850"/>
                </a:lnTo>
                <a:cubicBezTo>
                  <a:pt x="462580" y="25344"/>
                  <a:pt x="462097" y="24838"/>
                  <a:pt x="461614" y="24331"/>
                </a:cubicBezTo>
                <a:cubicBezTo>
                  <a:pt x="461614" y="24331"/>
                  <a:pt x="461131" y="23825"/>
                  <a:pt x="461131" y="23315"/>
                </a:cubicBezTo>
                <a:lnTo>
                  <a:pt x="462097" y="22809"/>
                </a:lnTo>
                <a:cubicBezTo>
                  <a:pt x="462097" y="22302"/>
                  <a:pt x="461614" y="21290"/>
                  <a:pt x="461131" y="21290"/>
                </a:cubicBezTo>
                <a:close/>
                <a:moveTo>
                  <a:pt x="464028" y="13684"/>
                </a:moveTo>
                <a:cubicBezTo>
                  <a:pt x="464028" y="13178"/>
                  <a:pt x="463545" y="13178"/>
                  <a:pt x="463545" y="12672"/>
                </a:cubicBezTo>
                <a:cubicBezTo>
                  <a:pt x="463062" y="12672"/>
                  <a:pt x="462097" y="13178"/>
                  <a:pt x="462097" y="13684"/>
                </a:cubicBezTo>
                <a:cubicBezTo>
                  <a:pt x="462097" y="13684"/>
                  <a:pt x="463062" y="14191"/>
                  <a:pt x="463062" y="14701"/>
                </a:cubicBezTo>
                <a:cubicBezTo>
                  <a:pt x="463545" y="14701"/>
                  <a:pt x="463545" y="15713"/>
                  <a:pt x="464028" y="15713"/>
                </a:cubicBezTo>
                <a:cubicBezTo>
                  <a:pt x="464028" y="15713"/>
                  <a:pt x="464511" y="16726"/>
                  <a:pt x="464994" y="16726"/>
                </a:cubicBezTo>
                <a:cubicBezTo>
                  <a:pt x="464994" y="16726"/>
                  <a:pt x="465477" y="16220"/>
                  <a:pt x="465960" y="16220"/>
                </a:cubicBezTo>
                <a:cubicBezTo>
                  <a:pt x="465477" y="15207"/>
                  <a:pt x="464511" y="14701"/>
                  <a:pt x="464028" y="13684"/>
                </a:cubicBezTo>
                <a:close/>
                <a:moveTo>
                  <a:pt x="474168" y="18249"/>
                </a:moveTo>
                <a:cubicBezTo>
                  <a:pt x="474168" y="17742"/>
                  <a:pt x="473685" y="17236"/>
                  <a:pt x="473202" y="17236"/>
                </a:cubicBezTo>
                <a:cubicBezTo>
                  <a:pt x="473202" y="16726"/>
                  <a:pt x="472720" y="16220"/>
                  <a:pt x="472720" y="15713"/>
                </a:cubicBezTo>
                <a:lnTo>
                  <a:pt x="473685" y="15207"/>
                </a:lnTo>
                <a:cubicBezTo>
                  <a:pt x="473685" y="14701"/>
                  <a:pt x="473202" y="14191"/>
                  <a:pt x="472720" y="14191"/>
                </a:cubicBezTo>
                <a:cubicBezTo>
                  <a:pt x="472720" y="13684"/>
                  <a:pt x="471754" y="14701"/>
                  <a:pt x="471754" y="14701"/>
                </a:cubicBezTo>
                <a:cubicBezTo>
                  <a:pt x="471271" y="14701"/>
                  <a:pt x="471271" y="14191"/>
                  <a:pt x="470788" y="13684"/>
                </a:cubicBezTo>
                <a:cubicBezTo>
                  <a:pt x="470788" y="13178"/>
                  <a:pt x="470305" y="12672"/>
                  <a:pt x="470305" y="12672"/>
                </a:cubicBezTo>
                <a:cubicBezTo>
                  <a:pt x="469822" y="12672"/>
                  <a:pt x="469340" y="13178"/>
                  <a:pt x="468857" y="13178"/>
                </a:cubicBezTo>
                <a:cubicBezTo>
                  <a:pt x="468857" y="13178"/>
                  <a:pt x="468374" y="12672"/>
                  <a:pt x="468374" y="12166"/>
                </a:cubicBezTo>
                <a:cubicBezTo>
                  <a:pt x="468374" y="12672"/>
                  <a:pt x="467408" y="12672"/>
                  <a:pt x="467408" y="13178"/>
                </a:cubicBezTo>
                <a:cubicBezTo>
                  <a:pt x="466925" y="13178"/>
                  <a:pt x="467891" y="14191"/>
                  <a:pt x="467891" y="14191"/>
                </a:cubicBezTo>
                <a:cubicBezTo>
                  <a:pt x="468374" y="14701"/>
                  <a:pt x="468374" y="15207"/>
                  <a:pt x="468857" y="15207"/>
                </a:cubicBezTo>
                <a:cubicBezTo>
                  <a:pt x="468857" y="15713"/>
                  <a:pt x="469340" y="16726"/>
                  <a:pt x="469822" y="16726"/>
                </a:cubicBezTo>
                <a:cubicBezTo>
                  <a:pt x="469822" y="16726"/>
                  <a:pt x="470305" y="15713"/>
                  <a:pt x="470788" y="15713"/>
                </a:cubicBezTo>
                <a:cubicBezTo>
                  <a:pt x="470788" y="15713"/>
                  <a:pt x="471271" y="16726"/>
                  <a:pt x="471754" y="16726"/>
                </a:cubicBezTo>
                <a:lnTo>
                  <a:pt x="472237" y="17742"/>
                </a:lnTo>
                <a:cubicBezTo>
                  <a:pt x="472237" y="18249"/>
                  <a:pt x="471271" y="18755"/>
                  <a:pt x="471271" y="18755"/>
                </a:cubicBezTo>
                <a:cubicBezTo>
                  <a:pt x="471271" y="19261"/>
                  <a:pt x="471754" y="19767"/>
                  <a:pt x="472237" y="19767"/>
                </a:cubicBezTo>
                <a:cubicBezTo>
                  <a:pt x="472237" y="20278"/>
                  <a:pt x="472720" y="20784"/>
                  <a:pt x="472720" y="21290"/>
                </a:cubicBezTo>
                <a:lnTo>
                  <a:pt x="474168" y="20278"/>
                </a:lnTo>
                <a:cubicBezTo>
                  <a:pt x="474168" y="19767"/>
                  <a:pt x="473202" y="19261"/>
                  <a:pt x="473202" y="19261"/>
                </a:cubicBezTo>
                <a:cubicBezTo>
                  <a:pt x="473202" y="18755"/>
                  <a:pt x="474168" y="18755"/>
                  <a:pt x="474168" y="18249"/>
                </a:cubicBezTo>
                <a:close/>
                <a:moveTo>
                  <a:pt x="486239" y="13684"/>
                </a:moveTo>
                <a:cubicBezTo>
                  <a:pt x="486239" y="14191"/>
                  <a:pt x="485756" y="14191"/>
                  <a:pt x="485274" y="14701"/>
                </a:cubicBezTo>
                <a:cubicBezTo>
                  <a:pt x="485274" y="14191"/>
                  <a:pt x="484791" y="13684"/>
                  <a:pt x="484308" y="13684"/>
                </a:cubicBezTo>
                <a:cubicBezTo>
                  <a:pt x="484308" y="13178"/>
                  <a:pt x="483825" y="12672"/>
                  <a:pt x="483825" y="12672"/>
                </a:cubicBezTo>
                <a:cubicBezTo>
                  <a:pt x="483342" y="12166"/>
                  <a:pt x="483342" y="11153"/>
                  <a:pt x="482860" y="11153"/>
                </a:cubicBezTo>
                <a:cubicBezTo>
                  <a:pt x="482377" y="11153"/>
                  <a:pt x="481894" y="12166"/>
                  <a:pt x="481894" y="12166"/>
                </a:cubicBezTo>
                <a:cubicBezTo>
                  <a:pt x="481411" y="12166"/>
                  <a:pt x="481411" y="11153"/>
                  <a:pt x="480928" y="11153"/>
                </a:cubicBezTo>
                <a:lnTo>
                  <a:pt x="479962" y="11660"/>
                </a:lnTo>
                <a:cubicBezTo>
                  <a:pt x="479962" y="12166"/>
                  <a:pt x="480928" y="12672"/>
                  <a:pt x="480928" y="13178"/>
                </a:cubicBezTo>
                <a:lnTo>
                  <a:pt x="481411" y="14191"/>
                </a:lnTo>
                <a:cubicBezTo>
                  <a:pt x="481894" y="14191"/>
                  <a:pt x="482377" y="13178"/>
                  <a:pt x="482860" y="13178"/>
                </a:cubicBezTo>
                <a:lnTo>
                  <a:pt x="483342" y="14191"/>
                </a:lnTo>
                <a:cubicBezTo>
                  <a:pt x="483825" y="14701"/>
                  <a:pt x="483825" y="15713"/>
                  <a:pt x="484308" y="15713"/>
                </a:cubicBezTo>
                <a:lnTo>
                  <a:pt x="485274" y="14701"/>
                </a:lnTo>
                <a:cubicBezTo>
                  <a:pt x="485756" y="14701"/>
                  <a:pt x="486239" y="15713"/>
                  <a:pt x="486239" y="15713"/>
                </a:cubicBezTo>
                <a:cubicBezTo>
                  <a:pt x="486239" y="15713"/>
                  <a:pt x="487205" y="15207"/>
                  <a:pt x="487205" y="14701"/>
                </a:cubicBezTo>
                <a:cubicBezTo>
                  <a:pt x="487205" y="14701"/>
                  <a:pt x="486239" y="14191"/>
                  <a:pt x="486239" y="13684"/>
                </a:cubicBezTo>
                <a:close/>
                <a:moveTo>
                  <a:pt x="504133" y="5218"/>
                </a:moveTo>
                <a:cubicBezTo>
                  <a:pt x="503984" y="5668"/>
                  <a:pt x="503241" y="6083"/>
                  <a:pt x="503677" y="6083"/>
                </a:cubicBezTo>
                <a:cubicBezTo>
                  <a:pt x="503677" y="6325"/>
                  <a:pt x="503901" y="6455"/>
                  <a:pt x="504133" y="6576"/>
                </a:cubicBezTo>
                <a:cubicBezTo>
                  <a:pt x="504365" y="6455"/>
                  <a:pt x="504588" y="6325"/>
                  <a:pt x="504588" y="6083"/>
                </a:cubicBezTo>
                <a:cubicBezTo>
                  <a:pt x="505024" y="6083"/>
                  <a:pt x="504282" y="5668"/>
                  <a:pt x="504133" y="5218"/>
                </a:cubicBezTo>
                <a:close/>
                <a:moveTo>
                  <a:pt x="503677" y="15207"/>
                </a:moveTo>
                <a:cubicBezTo>
                  <a:pt x="503834" y="15207"/>
                  <a:pt x="503992" y="15315"/>
                  <a:pt x="504133" y="15458"/>
                </a:cubicBezTo>
                <a:cubicBezTo>
                  <a:pt x="504273" y="15315"/>
                  <a:pt x="504431" y="15207"/>
                  <a:pt x="504588" y="15207"/>
                </a:cubicBezTo>
                <a:cubicBezTo>
                  <a:pt x="504836" y="15207"/>
                  <a:pt x="504957" y="15475"/>
                  <a:pt x="505082" y="15804"/>
                </a:cubicBezTo>
                <a:cubicBezTo>
                  <a:pt x="505219" y="15523"/>
                  <a:pt x="505338" y="15207"/>
                  <a:pt x="505609" y="15207"/>
                </a:cubicBezTo>
                <a:cubicBezTo>
                  <a:pt x="505609" y="14701"/>
                  <a:pt x="504643" y="14701"/>
                  <a:pt x="504643" y="14191"/>
                </a:cubicBezTo>
                <a:cubicBezTo>
                  <a:pt x="504643" y="14191"/>
                  <a:pt x="505609" y="13178"/>
                  <a:pt x="505126" y="13178"/>
                </a:cubicBezTo>
                <a:lnTo>
                  <a:pt x="505099" y="13152"/>
                </a:lnTo>
                <a:cubicBezTo>
                  <a:pt x="505081" y="13170"/>
                  <a:pt x="505071" y="13178"/>
                  <a:pt x="505071" y="13178"/>
                </a:cubicBezTo>
                <a:cubicBezTo>
                  <a:pt x="504656" y="13178"/>
                  <a:pt x="504241" y="12430"/>
                  <a:pt x="504133" y="12222"/>
                </a:cubicBezTo>
                <a:cubicBezTo>
                  <a:pt x="504024" y="12430"/>
                  <a:pt x="503610" y="13178"/>
                  <a:pt x="503194" y="13178"/>
                </a:cubicBezTo>
                <a:cubicBezTo>
                  <a:pt x="503194" y="13178"/>
                  <a:pt x="503184" y="13170"/>
                  <a:pt x="503166" y="13152"/>
                </a:cubicBezTo>
                <a:lnTo>
                  <a:pt x="503139" y="13178"/>
                </a:lnTo>
                <a:cubicBezTo>
                  <a:pt x="502656" y="13178"/>
                  <a:pt x="503622" y="14191"/>
                  <a:pt x="503622" y="14191"/>
                </a:cubicBezTo>
                <a:cubicBezTo>
                  <a:pt x="503622" y="14701"/>
                  <a:pt x="502656" y="14701"/>
                  <a:pt x="502656" y="15207"/>
                </a:cubicBezTo>
                <a:cubicBezTo>
                  <a:pt x="502927" y="15207"/>
                  <a:pt x="503046" y="15523"/>
                  <a:pt x="503183" y="15804"/>
                </a:cubicBezTo>
                <a:cubicBezTo>
                  <a:pt x="503308" y="15475"/>
                  <a:pt x="503428" y="15207"/>
                  <a:pt x="503677" y="15207"/>
                </a:cubicBezTo>
                <a:close/>
                <a:moveTo>
                  <a:pt x="504588" y="8112"/>
                </a:moveTo>
                <a:cubicBezTo>
                  <a:pt x="504588" y="8112"/>
                  <a:pt x="504365" y="7991"/>
                  <a:pt x="504133" y="7814"/>
                </a:cubicBezTo>
                <a:cubicBezTo>
                  <a:pt x="503901" y="7991"/>
                  <a:pt x="503677" y="8112"/>
                  <a:pt x="503677" y="8112"/>
                </a:cubicBezTo>
                <a:cubicBezTo>
                  <a:pt x="503677" y="8354"/>
                  <a:pt x="503901" y="8480"/>
                  <a:pt x="504133" y="8605"/>
                </a:cubicBezTo>
                <a:cubicBezTo>
                  <a:pt x="504365" y="8480"/>
                  <a:pt x="504588" y="8354"/>
                  <a:pt x="504588" y="8112"/>
                </a:cubicBezTo>
                <a:close/>
                <a:moveTo>
                  <a:pt x="492516" y="17742"/>
                </a:moveTo>
                <a:lnTo>
                  <a:pt x="492034" y="16726"/>
                </a:lnTo>
                <a:cubicBezTo>
                  <a:pt x="491551" y="16726"/>
                  <a:pt x="491068" y="17742"/>
                  <a:pt x="490585" y="17236"/>
                </a:cubicBezTo>
                <a:cubicBezTo>
                  <a:pt x="490585" y="17236"/>
                  <a:pt x="490102" y="18249"/>
                  <a:pt x="489620" y="18249"/>
                </a:cubicBezTo>
                <a:lnTo>
                  <a:pt x="489137" y="17236"/>
                </a:lnTo>
                <a:cubicBezTo>
                  <a:pt x="488654" y="17236"/>
                  <a:pt x="488171" y="17742"/>
                  <a:pt x="487688" y="18249"/>
                </a:cubicBezTo>
                <a:cubicBezTo>
                  <a:pt x="488171" y="18249"/>
                  <a:pt x="488171" y="19261"/>
                  <a:pt x="488654" y="19261"/>
                </a:cubicBezTo>
                <a:cubicBezTo>
                  <a:pt x="489137" y="19261"/>
                  <a:pt x="489620" y="18249"/>
                  <a:pt x="489620" y="18249"/>
                </a:cubicBezTo>
                <a:cubicBezTo>
                  <a:pt x="490102" y="18249"/>
                  <a:pt x="490102" y="19261"/>
                  <a:pt x="490585" y="19261"/>
                </a:cubicBezTo>
                <a:cubicBezTo>
                  <a:pt x="491068" y="19767"/>
                  <a:pt x="491551" y="18755"/>
                  <a:pt x="491551" y="18755"/>
                </a:cubicBezTo>
                <a:cubicBezTo>
                  <a:pt x="492034" y="18755"/>
                  <a:pt x="492034" y="19767"/>
                  <a:pt x="492516" y="19767"/>
                </a:cubicBezTo>
                <a:cubicBezTo>
                  <a:pt x="492999" y="19767"/>
                  <a:pt x="492999" y="18755"/>
                  <a:pt x="493482" y="18755"/>
                </a:cubicBezTo>
                <a:cubicBezTo>
                  <a:pt x="493482" y="18755"/>
                  <a:pt x="492999" y="18249"/>
                  <a:pt x="492516" y="17742"/>
                </a:cubicBezTo>
                <a:close/>
                <a:moveTo>
                  <a:pt x="501424" y="6278"/>
                </a:moveTo>
                <a:cubicBezTo>
                  <a:pt x="501495" y="6429"/>
                  <a:pt x="501565" y="6576"/>
                  <a:pt x="501617" y="6723"/>
                </a:cubicBezTo>
                <a:lnTo>
                  <a:pt x="501746" y="6589"/>
                </a:lnTo>
                <a:cubicBezTo>
                  <a:pt x="501746" y="6589"/>
                  <a:pt x="501614" y="6451"/>
                  <a:pt x="501424" y="6278"/>
                </a:cubicBezTo>
                <a:close/>
                <a:moveTo>
                  <a:pt x="504133" y="3189"/>
                </a:moveTo>
                <a:cubicBezTo>
                  <a:pt x="503981" y="3643"/>
                  <a:pt x="503194" y="4054"/>
                  <a:pt x="503194" y="4054"/>
                </a:cubicBezTo>
                <a:cubicBezTo>
                  <a:pt x="503194" y="4513"/>
                  <a:pt x="503981" y="4560"/>
                  <a:pt x="504133" y="4937"/>
                </a:cubicBezTo>
                <a:cubicBezTo>
                  <a:pt x="504284" y="4560"/>
                  <a:pt x="505071" y="4513"/>
                  <a:pt x="505071" y="4054"/>
                </a:cubicBezTo>
                <a:cubicBezTo>
                  <a:pt x="505071" y="4054"/>
                  <a:pt x="504284" y="3643"/>
                  <a:pt x="504133" y="3189"/>
                </a:cubicBezTo>
                <a:close/>
                <a:moveTo>
                  <a:pt x="506648" y="6723"/>
                </a:moveTo>
                <a:cubicBezTo>
                  <a:pt x="506700" y="6576"/>
                  <a:pt x="506770" y="6429"/>
                  <a:pt x="506841" y="6278"/>
                </a:cubicBezTo>
                <a:cubicBezTo>
                  <a:pt x="506651" y="6451"/>
                  <a:pt x="506519" y="6589"/>
                  <a:pt x="506519" y="6589"/>
                </a:cubicBezTo>
                <a:lnTo>
                  <a:pt x="506648" y="6723"/>
                </a:lnTo>
                <a:close/>
                <a:moveTo>
                  <a:pt x="519128" y="17236"/>
                </a:moveTo>
                <a:lnTo>
                  <a:pt x="518645" y="18249"/>
                </a:lnTo>
                <a:cubicBezTo>
                  <a:pt x="518163" y="18249"/>
                  <a:pt x="517680" y="17236"/>
                  <a:pt x="517680" y="17236"/>
                </a:cubicBezTo>
                <a:cubicBezTo>
                  <a:pt x="517197" y="17742"/>
                  <a:pt x="516714" y="16726"/>
                  <a:pt x="516231" y="16726"/>
                </a:cubicBezTo>
                <a:lnTo>
                  <a:pt x="515749" y="17742"/>
                </a:lnTo>
                <a:cubicBezTo>
                  <a:pt x="515266" y="18249"/>
                  <a:pt x="514783" y="18755"/>
                  <a:pt x="514783" y="18755"/>
                </a:cubicBezTo>
                <a:cubicBezTo>
                  <a:pt x="515266" y="18755"/>
                  <a:pt x="515266" y="19767"/>
                  <a:pt x="515749" y="19767"/>
                </a:cubicBezTo>
                <a:cubicBezTo>
                  <a:pt x="516231" y="19767"/>
                  <a:pt x="516231" y="18755"/>
                  <a:pt x="516714" y="18755"/>
                </a:cubicBezTo>
                <a:cubicBezTo>
                  <a:pt x="516714" y="18755"/>
                  <a:pt x="517197" y="19767"/>
                  <a:pt x="517680" y="19261"/>
                </a:cubicBezTo>
                <a:cubicBezTo>
                  <a:pt x="518163" y="19261"/>
                  <a:pt x="518163" y="18249"/>
                  <a:pt x="518645" y="18249"/>
                </a:cubicBezTo>
                <a:cubicBezTo>
                  <a:pt x="518645" y="18249"/>
                  <a:pt x="519128" y="19261"/>
                  <a:pt x="519611" y="19261"/>
                </a:cubicBezTo>
                <a:cubicBezTo>
                  <a:pt x="520094" y="19261"/>
                  <a:pt x="520094" y="18249"/>
                  <a:pt x="520577" y="18249"/>
                </a:cubicBezTo>
                <a:cubicBezTo>
                  <a:pt x="520094" y="17742"/>
                  <a:pt x="519611" y="17236"/>
                  <a:pt x="519128" y="17236"/>
                </a:cubicBezTo>
                <a:close/>
                <a:moveTo>
                  <a:pt x="527337" y="11153"/>
                </a:moveTo>
                <a:cubicBezTo>
                  <a:pt x="526854" y="11153"/>
                  <a:pt x="526854" y="12166"/>
                  <a:pt x="526371" y="12166"/>
                </a:cubicBezTo>
                <a:cubicBezTo>
                  <a:pt x="526371" y="12166"/>
                  <a:pt x="525888" y="11153"/>
                  <a:pt x="525405" y="11153"/>
                </a:cubicBezTo>
                <a:cubicBezTo>
                  <a:pt x="524923" y="11153"/>
                  <a:pt x="524923" y="12166"/>
                  <a:pt x="524440" y="12672"/>
                </a:cubicBezTo>
                <a:cubicBezTo>
                  <a:pt x="524440" y="12672"/>
                  <a:pt x="523957" y="13178"/>
                  <a:pt x="523957" y="13684"/>
                </a:cubicBezTo>
                <a:cubicBezTo>
                  <a:pt x="523474" y="13684"/>
                  <a:pt x="522991" y="14191"/>
                  <a:pt x="522991" y="14701"/>
                </a:cubicBezTo>
                <a:cubicBezTo>
                  <a:pt x="522509" y="14191"/>
                  <a:pt x="522026" y="14191"/>
                  <a:pt x="522026" y="13684"/>
                </a:cubicBezTo>
                <a:cubicBezTo>
                  <a:pt x="522026" y="14191"/>
                  <a:pt x="521060" y="14701"/>
                  <a:pt x="521060" y="14701"/>
                </a:cubicBezTo>
                <a:cubicBezTo>
                  <a:pt x="521060" y="15207"/>
                  <a:pt x="522026" y="15713"/>
                  <a:pt x="522026" y="15713"/>
                </a:cubicBezTo>
                <a:cubicBezTo>
                  <a:pt x="522026" y="15713"/>
                  <a:pt x="522509" y="14701"/>
                  <a:pt x="522991" y="14701"/>
                </a:cubicBezTo>
                <a:lnTo>
                  <a:pt x="523957" y="15713"/>
                </a:lnTo>
                <a:cubicBezTo>
                  <a:pt x="524440" y="15713"/>
                  <a:pt x="524440" y="14701"/>
                  <a:pt x="524923" y="14191"/>
                </a:cubicBezTo>
                <a:lnTo>
                  <a:pt x="525405" y="13178"/>
                </a:lnTo>
                <a:cubicBezTo>
                  <a:pt x="525888" y="13178"/>
                  <a:pt x="526371" y="14191"/>
                  <a:pt x="526854" y="14191"/>
                </a:cubicBezTo>
                <a:lnTo>
                  <a:pt x="527337" y="13178"/>
                </a:lnTo>
                <a:cubicBezTo>
                  <a:pt x="527337" y="12672"/>
                  <a:pt x="528303" y="12166"/>
                  <a:pt x="528303" y="11660"/>
                </a:cubicBezTo>
                <a:lnTo>
                  <a:pt x="527337" y="11153"/>
                </a:lnTo>
                <a:close/>
                <a:moveTo>
                  <a:pt x="540857" y="13178"/>
                </a:moveTo>
                <a:cubicBezTo>
                  <a:pt x="540857" y="12672"/>
                  <a:pt x="539891" y="12672"/>
                  <a:pt x="539891" y="12166"/>
                </a:cubicBezTo>
                <a:cubicBezTo>
                  <a:pt x="539891" y="12672"/>
                  <a:pt x="539408" y="13178"/>
                  <a:pt x="539408" y="13178"/>
                </a:cubicBezTo>
                <a:cubicBezTo>
                  <a:pt x="538926" y="13178"/>
                  <a:pt x="538443" y="12672"/>
                  <a:pt x="537960" y="12672"/>
                </a:cubicBezTo>
                <a:cubicBezTo>
                  <a:pt x="537960" y="12672"/>
                  <a:pt x="537477" y="13178"/>
                  <a:pt x="537477" y="13684"/>
                </a:cubicBezTo>
                <a:cubicBezTo>
                  <a:pt x="536994" y="14191"/>
                  <a:pt x="536994" y="14701"/>
                  <a:pt x="536511" y="14701"/>
                </a:cubicBezTo>
                <a:cubicBezTo>
                  <a:pt x="536511" y="14701"/>
                  <a:pt x="535546" y="13684"/>
                  <a:pt x="535546" y="14191"/>
                </a:cubicBezTo>
                <a:cubicBezTo>
                  <a:pt x="535063" y="14191"/>
                  <a:pt x="534580" y="14701"/>
                  <a:pt x="534580" y="15207"/>
                </a:cubicBezTo>
                <a:lnTo>
                  <a:pt x="535546" y="15713"/>
                </a:lnTo>
                <a:cubicBezTo>
                  <a:pt x="535546" y="16220"/>
                  <a:pt x="535063" y="16726"/>
                  <a:pt x="535063" y="17236"/>
                </a:cubicBezTo>
                <a:cubicBezTo>
                  <a:pt x="534580" y="17236"/>
                  <a:pt x="534097" y="17742"/>
                  <a:pt x="534097" y="18249"/>
                </a:cubicBezTo>
                <a:cubicBezTo>
                  <a:pt x="534097" y="18755"/>
                  <a:pt x="535063" y="18755"/>
                  <a:pt x="535063" y="19261"/>
                </a:cubicBezTo>
                <a:cubicBezTo>
                  <a:pt x="535063" y="19261"/>
                  <a:pt x="534097" y="19767"/>
                  <a:pt x="534097" y="20278"/>
                </a:cubicBezTo>
                <a:lnTo>
                  <a:pt x="535546" y="21290"/>
                </a:lnTo>
                <a:cubicBezTo>
                  <a:pt x="535546" y="20784"/>
                  <a:pt x="536028" y="20278"/>
                  <a:pt x="536028" y="19767"/>
                </a:cubicBezTo>
                <a:cubicBezTo>
                  <a:pt x="536511" y="19767"/>
                  <a:pt x="536994" y="19261"/>
                  <a:pt x="536994" y="18755"/>
                </a:cubicBezTo>
                <a:cubicBezTo>
                  <a:pt x="536994" y="18755"/>
                  <a:pt x="536028" y="18249"/>
                  <a:pt x="536028" y="17742"/>
                </a:cubicBezTo>
                <a:lnTo>
                  <a:pt x="536511" y="16726"/>
                </a:lnTo>
                <a:cubicBezTo>
                  <a:pt x="536994" y="16726"/>
                  <a:pt x="537477" y="15713"/>
                  <a:pt x="537477" y="15713"/>
                </a:cubicBezTo>
                <a:cubicBezTo>
                  <a:pt x="537960" y="15713"/>
                  <a:pt x="538443" y="16726"/>
                  <a:pt x="538443" y="16726"/>
                </a:cubicBezTo>
                <a:cubicBezTo>
                  <a:pt x="538926" y="16726"/>
                  <a:pt x="539408" y="15713"/>
                  <a:pt x="539408" y="15207"/>
                </a:cubicBezTo>
                <a:cubicBezTo>
                  <a:pt x="539891" y="15207"/>
                  <a:pt x="539891" y="14701"/>
                  <a:pt x="540374" y="14191"/>
                </a:cubicBezTo>
                <a:cubicBezTo>
                  <a:pt x="540374" y="14191"/>
                  <a:pt x="541340" y="13178"/>
                  <a:pt x="540857" y="13178"/>
                </a:cubicBezTo>
                <a:close/>
                <a:moveTo>
                  <a:pt x="544720" y="12672"/>
                </a:moveTo>
                <a:cubicBezTo>
                  <a:pt x="544720" y="13178"/>
                  <a:pt x="544237" y="13178"/>
                  <a:pt x="544237" y="13684"/>
                </a:cubicBezTo>
                <a:cubicBezTo>
                  <a:pt x="543754" y="14701"/>
                  <a:pt x="542789" y="15207"/>
                  <a:pt x="542306" y="16220"/>
                </a:cubicBezTo>
                <a:cubicBezTo>
                  <a:pt x="542789" y="16220"/>
                  <a:pt x="543271" y="16726"/>
                  <a:pt x="543271" y="16726"/>
                </a:cubicBezTo>
                <a:cubicBezTo>
                  <a:pt x="543754" y="16726"/>
                  <a:pt x="544237" y="15713"/>
                  <a:pt x="544237" y="15713"/>
                </a:cubicBezTo>
                <a:cubicBezTo>
                  <a:pt x="544720" y="15713"/>
                  <a:pt x="544720" y="14701"/>
                  <a:pt x="545203" y="14701"/>
                </a:cubicBezTo>
                <a:cubicBezTo>
                  <a:pt x="545203" y="14191"/>
                  <a:pt x="546169" y="13684"/>
                  <a:pt x="546169" y="13684"/>
                </a:cubicBezTo>
                <a:cubicBezTo>
                  <a:pt x="546169" y="13178"/>
                  <a:pt x="545203" y="12672"/>
                  <a:pt x="544720" y="12672"/>
                </a:cubicBezTo>
                <a:close/>
                <a:moveTo>
                  <a:pt x="550032" y="21796"/>
                </a:moveTo>
                <a:cubicBezTo>
                  <a:pt x="549549" y="22302"/>
                  <a:pt x="549549" y="22809"/>
                  <a:pt x="549066" y="23315"/>
                </a:cubicBezTo>
                <a:cubicBezTo>
                  <a:pt x="548583" y="22809"/>
                  <a:pt x="548583" y="22809"/>
                  <a:pt x="548100" y="22302"/>
                </a:cubicBezTo>
                <a:lnTo>
                  <a:pt x="547134" y="21290"/>
                </a:lnTo>
                <a:cubicBezTo>
                  <a:pt x="546652" y="21290"/>
                  <a:pt x="546169" y="22302"/>
                  <a:pt x="546169" y="22809"/>
                </a:cubicBezTo>
                <a:lnTo>
                  <a:pt x="547134" y="23315"/>
                </a:lnTo>
                <a:cubicBezTo>
                  <a:pt x="547134" y="23825"/>
                  <a:pt x="546652" y="24331"/>
                  <a:pt x="546652" y="24331"/>
                </a:cubicBezTo>
                <a:cubicBezTo>
                  <a:pt x="546169" y="24838"/>
                  <a:pt x="545686" y="25344"/>
                  <a:pt x="545686" y="25850"/>
                </a:cubicBezTo>
                <a:lnTo>
                  <a:pt x="544720" y="26862"/>
                </a:lnTo>
                <a:cubicBezTo>
                  <a:pt x="544720" y="27373"/>
                  <a:pt x="545686" y="27373"/>
                  <a:pt x="545686" y="27879"/>
                </a:cubicBezTo>
                <a:cubicBezTo>
                  <a:pt x="546169" y="27373"/>
                  <a:pt x="546169" y="26862"/>
                  <a:pt x="546652" y="26356"/>
                </a:cubicBezTo>
                <a:cubicBezTo>
                  <a:pt x="547134" y="26356"/>
                  <a:pt x="547134" y="25850"/>
                  <a:pt x="547617" y="25344"/>
                </a:cubicBezTo>
                <a:cubicBezTo>
                  <a:pt x="547617" y="24838"/>
                  <a:pt x="548100" y="24838"/>
                  <a:pt x="548100" y="24331"/>
                </a:cubicBezTo>
                <a:cubicBezTo>
                  <a:pt x="548583" y="24331"/>
                  <a:pt x="549066" y="25344"/>
                  <a:pt x="549549" y="25344"/>
                </a:cubicBezTo>
                <a:cubicBezTo>
                  <a:pt x="549549" y="25344"/>
                  <a:pt x="550032" y="24331"/>
                  <a:pt x="550032" y="23825"/>
                </a:cubicBezTo>
                <a:cubicBezTo>
                  <a:pt x="550514" y="23825"/>
                  <a:pt x="550997" y="23315"/>
                  <a:pt x="550997" y="22809"/>
                </a:cubicBezTo>
                <a:cubicBezTo>
                  <a:pt x="550997" y="22809"/>
                  <a:pt x="550032" y="22302"/>
                  <a:pt x="550032" y="21796"/>
                </a:cubicBezTo>
                <a:close/>
                <a:moveTo>
                  <a:pt x="570312" y="22302"/>
                </a:moveTo>
                <a:cubicBezTo>
                  <a:pt x="570312" y="22809"/>
                  <a:pt x="569346" y="22809"/>
                  <a:pt x="569346" y="23315"/>
                </a:cubicBezTo>
                <a:cubicBezTo>
                  <a:pt x="569346" y="23825"/>
                  <a:pt x="570312" y="23825"/>
                  <a:pt x="570795" y="24331"/>
                </a:cubicBezTo>
                <a:cubicBezTo>
                  <a:pt x="570795" y="24331"/>
                  <a:pt x="569829" y="24838"/>
                  <a:pt x="569829" y="25344"/>
                </a:cubicBezTo>
                <a:cubicBezTo>
                  <a:pt x="570312" y="25850"/>
                  <a:pt x="571278" y="26356"/>
                  <a:pt x="571760" y="26862"/>
                </a:cubicBezTo>
                <a:cubicBezTo>
                  <a:pt x="572243" y="26356"/>
                  <a:pt x="573209" y="25344"/>
                  <a:pt x="573692" y="24838"/>
                </a:cubicBezTo>
                <a:cubicBezTo>
                  <a:pt x="573692" y="24331"/>
                  <a:pt x="574175" y="23825"/>
                  <a:pt x="574175" y="23825"/>
                </a:cubicBezTo>
                <a:cubicBezTo>
                  <a:pt x="573692" y="23315"/>
                  <a:pt x="572726" y="22302"/>
                  <a:pt x="572243" y="21796"/>
                </a:cubicBezTo>
                <a:cubicBezTo>
                  <a:pt x="571760" y="22302"/>
                  <a:pt x="571760" y="22809"/>
                  <a:pt x="571278" y="23315"/>
                </a:cubicBezTo>
                <a:cubicBezTo>
                  <a:pt x="571278" y="23315"/>
                  <a:pt x="570795" y="22302"/>
                  <a:pt x="570312" y="22302"/>
                </a:cubicBezTo>
                <a:close/>
                <a:moveTo>
                  <a:pt x="575623" y="17236"/>
                </a:moveTo>
                <a:cubicBezTo>
                  <a:pt x="575182" y="17236"/>
                  <a:pt x="575143" y="18080"/>
                  <a:pt x="574771" y="18612"/>
                </a:cubicBezTo>
                <a:cubicBezTo>
                  <a:pt x="574702" y="18608"/>
                  <a:pt x="574658" y="18647"/>
                  <a:pt x="574658" y="18755"/>
                </a:cubicBezTo>
                <a:lnTo>
                  <a:pt x="573692" y="17742"/>
                </a:lnTo>
                <a:cubicBezTo>
                  <a:pt x="573209" y="17742"/>
                  <a:pt x="573209" y="18755"/>
                  <a:pt x="572726" y="18755"/>
                </a:cubicBezTo>
                <a:cubicBezTo>
                  <a:pt x="572726" y="19261"/>
                  <a:pt x="571760" y="19767"/>
                  <a:pt x="571760" y="19767"/>
                </a:cubicBezTo>
                <a:cubicBezTo>
                  <a:pt x="571760" y="19767"/>
                  <a:pt x="572726" y="20784"/>
                  <a:pt x="573209" y="20784"/>
                </a:cubicBezTo>
                <a:lnTo>
                  <a:pt x="573692" y="19767"/>
                </a:lnTo>
                <a:cubicBezTo>
                  <a:pt x="574175" y="19261"/>
                  <a:pt x="574175" y="18755"/>
                  <a:pt x="574658" y="18755"/>
                </a:cubicBezTo>
                <a:cubicBezTo>
                  <a:pt x="574699" y="18712"/>
                  <a:pt x="574736" y="18664"/>
                  <a:pt x="574771" y="18612"/>
                </a:cubicBezTo>
                <a:cubicBezTo>
                  <a:pt x="575027" y="18638"/>
                  <a:pt x="575623" y="19261"/>
                  <a:pt x="575623" y="19261"/>
                </a:cubicBezTo>
                <a:lnTo>
                  <a:pt x="576589" y="18249"/>
                </a:lnTo>
                <a:lnTo>
                  <a:pt x="575623" y="17236"/>
                </a:lnTo>
                <a:close/>
                <a:moveTo>
                  <a:pt x="582866" y="16220"/>
                </a:moveTo>
                <a:cubicBezTo>
                  <a:pt x="583349" y="16220"/>
                  <a:pt x="583832" y="15713"/>
                  <a:pt x="583832" y="15207"/>
                </a:cubicBezTo>
                <a:cubicBezTo>
                  <a:pt x="583832" y="15207"/>
                  <a:pt x="582866" y="14701"/>
                  <a:pt x="582866" y="14191"/>
                </a:cubicBezTo>
                <a:lnTo>
                  <a:pt x="581900" y="13684"/>
                </a:lnTo>
                <a:cubicBezTo>
                  <a:pt x="581418" y="13684"/>
                  <a:pt x="581418" y="14701"/>
                  <a:pt x="580935" y="14701"/>
                </a:cubicBezTo>
                <a:cubicBezTo>
                  <a:pt x="580935" y="15207"/>
                  <a:pt x="581900" y="15207"/>
                  <a:pt x="581900" y="15713"/>
                </a:cubicBezTo>
                <a:cubicBezTo>
                  <a:pt x="581900" y="15713"/>
                  <a:pt x="581418" y="16220"/>
                  <a:pt x="581418" y="16726"/>
                </a:cubicBezTo>
                <a:cubicBezTo>
                  <a:pt x="581418" y="16726"/>
                  <a:pt x="580452" y="17236"/>
                  <a:pt x="580452" y="17742"/>
                </a:cubicBezTo>
                <a:cubicBezTo>
                  <a:pt x="580452" y="18249"/>
                  <a:pt x="581418" y="18249"/>
                  <a:pt x="581418" y="18755"/>
                </a:cubicBezTo>
                <a:cubicBezTo>
                  <a:pt x="581900" y="18755"/>
                  <a:pt x="581900" y="17742"/>
                  <a:pt x="582383" y="17742"/>
                </a:cubicBezTo>
                <a:cubicBezTo>
                  <a:pt x="582383" y="17236"/>
                  <a:pt x="583349" y="18249"/>
                  <a:pt x="583349" y="18249"/>
                </a:cubicBezTo>
                <a:lnTo>
                  <a:pt x="584315" y="17236"/>
                </a:lnTo>
                <a:cubicBezTo>
                  <a:pt x="584315" y="16726"/>
                  <a:pt x="583349" y="16726"/>
                  <a:pt x="582866" y="16220"/>
                </a:cubicBezTo>
                <a:close/>
                <a:moveTo>
                  <a:pt x="584315" y="24331"/>
                </a:moveTo>
                <a:cubicBezTo>
                  <a:pt x="584315" y="23825"/>
                  <a:pt x="584798" y="23825"/>
                  <a:pt x="584798" y="23315"/>
                </a:cubicBezTo>
                <a:cubicBezTo>
                  <a:pt x="584798" y="22809"/>
                  <a:pt x="583832" y="22302"/>
                  <a:pt x="583832" y="22302"/>
                </a:cubicBezTo>
                <a:cubicBezTo>
                  <a:pt x="583349" y="22302"/>
                  <a:pt x="583349" y="21796"/>
                  <a:pt x="582866" y="21290"/>
                </a:cubicBezTo>
                <a:cubicBezTo>
                  <a:pt x="582383" y="21796"/>
                  <a:pt x="582383" y="22302"/>
                  <a:pt x="581900" y="22809"/>
                </a:cubicBezTo>
                <a:cubicBezTo>
                  <a:pt x="581900" y="22809"/>
                  <a:pt x="581418" y="23315"/>
                  <a:pt x="580935" y="23825"/>
                </a:cubicBezTo>
                <a:cubicBezTo>
                  <a:pt x="581418" y="23825"/>
                  <a:pt x="581900" y="24331"/>
                  <a:pt x="582383" y="24838"/>
                </a:cubicBezTo>
                <a:lnTo>
                  <a:pt x="583349" y="25344"/>
                </a:lnTo>
                <a:cubicBezTo>
                  <a:pt x="583349" y="25850"/>
                  <a:pt x="582383" y="26356"/>
                  <a:pt x="582383" y="26356"/>
                </a:cubicBezTo>
                <a:cubicBezTo>
                  <a:pt x="582866" y="26862"/>
                  <a:pt x="583349" y="27373"/>
                  <a:pt x="583349" y="27373"/>
                </a:cubicBezTo>
                <a:cubicBezTo>
                  <a:pt x="583832" y="27373"/>
                  <a:pt x="584315" y="26356"/>
                  <a:pt x="584315" y="26356"/>
                </a:cubicBezTo>
                <a:lnTo>
                  <a:pt x="585280" y="25344"/>
                </a:lnTo>
                <a:cubicBezTo>
                  <a:pt x="585280" y="24838"/>
                  <a:pt x="584315" y="24838"/>
                  <a:pt x="584315" y="24331"/>
                </a:cubicBezTo>
                <a:close/>
                <a:moveTo>
                  <a:pt x="598800" y="11153"/>
                </a:moveTo>
                <a:lnTo>
                  <a:pt x="597834" y="10137"/>
                </a:lnTo>
                <a:lnTo>
                  <a:pt x="596869" y="11153"/>
                </a:lnTo>
                <a:cubicBezTo>
                  <a:pt x="596869" y="11660"/>
                  <a:pt x="596386" y="12166"/>
                  <a:pt x="596386" y="12672"/>
                </a:cubicBezTo>
                <a:cubicBezTo>
                  <a:pt x="596386" y="12672"/>
                  <a:pt x="596869" y="13178"/>
                  <a:pt x="597352" y="13178"/>
                </a:cubicBezTo>
                <a:cubicBezTo>
                  <a:pt x="597352" y="13684"/>
                  <a:pt x="598317" y="14191"/>
                  <a:pt x="598317" y="14191"/>
                </a:cubicBezTo>
                <a:cubicBezTo>
                  <a:pt x="598317" y="14191"/>
                  <a:pt x="598800" y="13178"/>
                  <a:pt x="599283" y="13178"/>
                </a:cubicBezTo>
                <a:lnTo>
                  <a:pt x="599766" y="12166"/>
                </a:lnTo>
                <a:cubicBezTo>
                  <a:pt x="599766" y="11660"/>
                  <a:pt x="599283" y="11153"/>
                  <a:pt x="598800" y="11153"/>
                </a:cubicBezTo>
                <a:close/>
                <a:moveTo>
                  <a:pt x="621495" y="22302"/>
                </a:moveTo>
                <a:cubicBezTo>
                  <a:pt x="621012" y="21796"/>
                  <a:pt x="621012" y="21290"/>
                  <a:pt x="620529" y="21290"/>
                </a:cubicBezTo>
                <a:cubicBezTo>
                  <a:pt x="620529" y="20784"/>
                  <a:pt x="621495" y="20278"/>
                  <a:pt x="621495" y="20278"/>
                </a:cubicBezTo>
                <a:lnTo>
                  <a:pt x="620046" y="19261"/>
                </a:lnTo>
                <a:lnTo>
                  <a:pt x="619563" y="20278"/>
                </a:lnTo>
                <a:cubicBezTo>
                  <a:pt x="619563" y="20784"/>
                  <a:pt x="618597" y="21290"/>
                  <a:pt x="618597" y="21290"/>
                </a:cubicBezTo>
                <a:cubicBezTo>
                  <a:pt x="618597" y="21796"/>
                  <a:pt x="619563" y="22302"/>
                  <a:pt x="619563" y="22302"/>
                </a:cubicBezTo>
                <a:cubicBezTo>
                  <a:pt x="619563" y="22809"/>
                  <a:pt x="619080" y="23315"/>
                  <a:pt x="619080" y="23315"/>
                </a:cubicBezTo>
                <a:cubicBezTo>
                  <a:pt x="618597" y="23825"/>
                  <a:pt x="618115" y="24331"/>
                  <a:pt x="618115" y="24838"/>
                </a:cubicBezTo>
                <a:cubicBezTo>
                  <a:pt x="617632" y="24838"/>
                  <a:pt x="617632" y="25850"/>
                  <a:pt x="617149" y="25850"/>
                </a:cubicBezTo>
                <a:lnTo>
                  <a:pt x="616183" y="24838"/>
                </a:lnTo>
                <a:cubicBezTo>
                  <a:pt x="615700" y="24838"/>
                  <a:pt x="615700" y="25850"/>
                  <a:pt x="615217" y="25850"/>
                </a:cubicBezTo>
                <a:cubicBezTo>
                  <a:pt x="615217" y="26356"/>
                  <a:pt x="614252" y="25344"/>
                  <a:pt x="614252" y="25344"/>
                </a:cubicBezTo>
                <a:lnTo>
                  <a:pt x="613286" y="26356"/>
                </a:lnTo>
                <a:cubicBezTo>
                  <a:pt x="613286" y="26356"/>
                  <a:pt x="612320" y="27373"/>
                  <a:pt x="612803" y="27373"/>
                </a:cubicBezTo>
                <a:cubicBezTo>
                  <a:pt x="612803" y="27879"/>
                  <a:pt x="613769" y="27879"/>
                  <a:pt x="613769" y="28385"/>
                </a:cubicBezTo>
                <a:lnTo>
                  <a:pt x="614252" y="27373"/>
                </a:lnTo>
                <a:cubicBezTo>
                  <a:pt x="614735" y="27373"/>
                  <a:pt x="615217" y="27879"/>
                  <a:pt x="615700" y="27879"/>
                </a:cubicBezTo>
                <a:lnTo>
                  <a:pt x="616183" y="26862"/>
                </a:lnTo>
                <a:cubicBezTo>
                  <a:pt x="616666" y="26862"/>
                  <a:pt x="617149" y="27879"/>
                  <a:pt x="617632" y="27879"/>
                </a:cubicBezTo>
                <a:lnTo>
                  <a:pt x="618115" y="26862"/>
                </a:lnTo>
                <a:cubicBezTo>
                  <a:pt x="618597" y="26356"/>
                  <a:pt x="619080" y="25850"/>
                  <a:pt x="619080" y="25344"/>
                </a:cubicBezTo>
                <a:cubicBezTo>
                  <a:pt x="619563" y="25344"/>
                  <a:pt x="619563" y="24838"/>
                  <a:pt x="620046" y="24331"/>
                </a:cubicBezTo>
                <a:lnTo>
                  <a:pt x="620529" y="23315"/>
                </a:lnTo>
                <a:cubicBezTo>
                  <a:pt x="621012" y="23315"/>
                  <a:pt x="621495" y="24331"/>
                  <a:pt x="621977" y="24331"/>
                </a:cubicBezTo>
                <a:cubicBezTo>
                  <a:pt x="621977" y="24331"/>
                  <a:pt x="622460" y="23315"/>
                  <a:pt x="622460" y="22809"/>
                </a:cubicBezTo>
                <a:lnTo>
                  <a:pt x="621495" y="22302"/>
                </a:lnTo>
                <a:close/>
                <a:moveTo>
                  <a:pt x="631152" y="22809"/>
                </a:moveTo>
                <a:lnTo>
                  <a:pt x="630669" y="23825"/>
                </a:lnTo>
                <a:cubicBezTo>
                  <a:pt x="630186" y="23825"/>
                  <a:pt x="629703" y="23315"/>
                  <a:pt x="629221" y="22809"/>
                </a:cubicBezTo>
                <a:cubicBezTo>
                  <a:pt x="629221" y="22809"/>
                  <a:pt x="628738" y="22302"/>
                  <a:pt x="628255" y="22302"/>
                </a:cubicBezTo>
                <a:cubicBezTo>
                  <a:pt x="628738" y="21796"/>
                  <a:pt x="628738" y="21290"/>
                  <a:pt x="629221" y="21290"/>
                </a:cubicBezTo>
                <a:cubicBezTo>
                  <a:pt x="629221" y="20784"/>
                  <a:pt x="630186" y="20278"/>
                  <a:pt x="630186" y="19767"/>
                </a:cubicBezTo>
                <a:cubicBezTo>
                  <a:pt x="630186" y="19767"/>
                  <a:pt x="629221" y="19261"/>
                  <a:pt x="628738" y="19261"/>
                </a:cubicBezTo>
                <a:cubicBezTo>
                  <a:pt x="628738" y="19261"/>
                  <a:pt x="628255" y="19767"/>
                  <a:pt x="628255" y="20278"/>
                </a:cubicBezTo>
                <a:cubicBezTo>
                  <a:pt x="628255" y="20278"/>
                  <a:pt x="627289" y="20784"/>
                  <a:pt x="627289" y="21290"/>
                </a:cubicBezTo>
                <a:cubicBezTo>
                  <a:pt x="627289" y="21290"/>
                  <a:pt x="628255" y="21796"/>
                  <a:pt x="628255" y="22302"/>
                </a:cubicBezTo>
                <a:cubicBezTo>
                  <a:pt x="628255" y="22302"/>
                  <a:pt x="627772" y="22809"/>
                  <a:pt x="627289" y="23315"/>
                </a:cubicBezTo>
                <a:lnTo>
                  <a:pt x="626806" y="24331"/>
                </a:lnTo>
                <a:cubicBezTo>
                  <a:pt x="626806" y="24838"/>
                  <a:pt x="627772" y="25344"/>
                  <a:pt x="627772" y="25344"/>
                </a:cubicBezTo>
                <a:cubicBezTo>
                  <a:pt x="628255" y="25344"/>
                  <a:pt x="628738" y="25850"/>
                  <a:pt x="628738" y="26356"/>
                </a:cubicBezTo>
                <a:cubicBezTo>
                  <a:pt x="629221" y="26356"/>
                  <a:pt x="629703" y="25344"/>
                  <a:pt x="629703" y="24838"/>
                </a:cubicBezTo>
                <a:lnTo>
                  <a:pt x="630669" y="25850"/>
                </a:lnTo>
                <a:cubicBezTo>
                  <a:pt x="631152" y="25850"/>
                  <a:pt x="631152" y="24838"/>
                  <a:pt x="631635" y="24838"/>
                </a:cubicBezTo>
                <a:cubicBezTo>
                  <a:pt x="631635" y="24331"/>
                  <a:pt x="632600" y="23825"/>
                  <a:pt x="632600" y="23825"/>
                </a:cubicBezTo>
                <a:cubicBezTo>
                  <a:pt x="632600" y="23315"/>
                  <a:pt x="631635" y="22809"/>
                  <a:pt x="631152" y="22809"/>
                </a:cubicBezTo>
                <a:close/>
                <a:moveTo>
                  <a:pt x="635498" y="26356"/>
                </a:moveTo>
                <a:lnTo>
                  <a:pt x="635015" y="27373"/>
                </a:lnTo>
                <a:cubicBezTo>
                  <a:pt x="634532" y="27373"/>
                  <a:pt x="634049" y="28385"/>
                  <a:pt x="634049" y="28385"/>
                </a:cubicBezTo>
                <a:cubicBezTo>
                  <a:pt x="633566" y="29398"/>
                  <a:pt x="633083" y="29908"/>
                  <a:pt x="632118" y="30920"/>
                </a:cubicBezTo>
                <a:cubicBezTo>
                  <a:pt x="632600" y="30920"/>
                  <a:pt x="633083" y="31427"/>
                  <a:pt x="633566" y="31427"/>
                </a:cubicBezTo>
                <a:lnTo>
                  <a:pt x="634049" y="30414"/>
                </a:lnTo>
                <a:cubicBezTo>
                  <a:pt x="634532" y="30414"/>
                  <a:pt x="635015" y="29908"/>
                  <a:pt x="635015" y="29398"/>
                </a:cubicBezTo>
                <a:cubicBezTo>
                  <a:pt x="635498" y="28385"/>
                  <a:pt x="635981" y="27879"/>
                  <a:pt x="636946" y="26862"/>
                </a:cubicBezTo>
                <a:cubicBezTo>
                  <a:pt x="636463" y="26862"/>
                  <a:pt x="635981" y="26356"/>
                  <a:pt x="635498" y="26356"/>
                </a:cubicBezTo>
                <a:close/>
                <a:moveTo>
                  <a:pt x="642258" y="17236"/>
                </a:moveTo>
                <a:lnTo>
                  <a:pt x="641292" y="18249"/>
                </a:lnTo>
                <a:cubicBezTo>
                  <a:pt x="641292" y="18755"/>
                  <a:pt x="640809" y="19261"/>
                  <a:pt x="640809" y="19261"/>
                </a:cubicBezTo>
                <a:cubicBezTo>
                  <a:pt x="640326" y="19767"/>
                  <a:pt x="639844" y="20278"/>
                  <a:pt x="639844" y="20784"/>
                </a:cubicBezTo>
                <a:lnTo>
                  <a:pt x="640809" y="21290"/>
                </a:lnTo>
                <a:cubicBezTo>
                  <a:pt x="640809" y="21796"/>
                  <a:pt x="640326" y="22302"/>
                  <a:pt x="639844" y="22809"/>
                </a:cubicBezTo>
                <a:lnTo>
                  <a:pt x="638878" y="21796"/>
                </a:lnTo>
                <a:cubicBezTo>
                  <a:pt x="638878" y="21796"/>
                  <a:pt x="638395" y="22809"/>
                  <a:pt x="637912" y="22809"/>
                </a:cubicBezTo>
                <a:cubicBezTo>
                  <a:pt x="637912" y="23315"/>
                  <a:pt x="637429" y="23825"/>
                  <a:pt x="637429" y="23825"/>
                </a:cubicBezTo>
                <a:cubicBezTo>
                  <a:pt x="637912" y="24331"/>
                  <a:pt x="638878" y="25344"/>
                  <a:pt x="639361" y="25850"/>
                </a:cubicBezTo>
                <a:cubicBezTo>
                  <a:pt x="639844" y="25344"/>
                  <a:pt x="639844" y="24838"/>
                  <a:pt x="640326" y="24331"/>
                </a:cubicBezTo>
                <a:lnTo>
                  <a:pt x="641292" y="25344"/>
                </a:lnTo>
                <a:lnTo>
                  <a:pt x="642258" y="24331"/>
                </a:lnTo>
                <a:cubicBezTo>
                  <a:pt x="642258" y="24331"/>
                  <a:pt x="640809" y="23825"/>
                  <a:pt x="641292" y="23315"/>
                </a:cubicBezTo>
                <a:cubicBezTo>
                  <a:pt x="641292" y="23315"/>
                  <a:pt x="641775" y="22809"/>
                  <a:pt x="641775" y="22302"/>
                </a:cubicBezTo>
                <a:cubicBezTo>
                  <a:pt x="641775" y="22302"/>
                  <a:pt x="640809" y="21796"/>
                  <a:pt x="640809" y="21290"/>
                </a:cubicBezTo>
                <a:cubicBezTo>
                  <a:pt x="640809" y="21290"/>
                  <a:pt x="641292" y="20784"/>
                  <a:pt x="641775" y="20278"/>
                </a:cubicBezTo>
                <a:lnTo>
                  <a:pt x="642258" y="19261"/>
                </a:lnTo>
                <a:cubicBezTo>
                  <a:pt x="642741" y="18755"/>
                  <a:pt x="643224" y="18249"/>
                  <a:pt x="643224" y="18249"/>
                </a:cubicBezTo>
                <a:cubicBezTo>
                  <a:pt x="642741" y="17742"/>
                  <a:pt x="642741" y="17236"/>
                  <a:pt x="642258" y="17236"/>
                </a:cubicBezTo>
                <a:close/>
                <a:moveTo>
                  <a:pt x="646604" y="22809"/>
                </a:moveTo>
                <a:cubicBezTo>
                  <a:pt x="646604" y="22302"/>
                  <a:pt x="645638" y="21796"/>
                  <a:pt x="645638" y="21796"/>
                </a:cubicBezTo>
                <a:cubicBezTo>
                  <a:pt x="645155" y="21796"/>
                  <a:pt x="645155" y="22809"/>
                  <a:pt x="644672" y="22809"/>
                </a:cubicBezTo>
                <a:cubicBezTo>
                  <a:pt x="645155" y="23315"/>
                  <a:pt x="646121" y="23315"/>
                  <a:pt x="646121" y="23825"/>
                </a:cubicBezTo>
                <a:lnTo>
                  <a:pt x="645155" y="24838"/>
                </a:lnTo>
                <a:lnTo>
                  <a:pt x="646121" y="25850"/>
                </a:lnTo>
                <a:cubicBezTo>
                  <a:pt x="646604" y="25850"/>
                  <a:pt x="646604" y="24838"/>
                  <a:pt x="647087" y="24838"/>
                </a:cubicBezTo>
                <a:cubicBezTo>
                  <a:pt x="647087" y="24331"/>
                  <a:pt x="648052" y="23825"/>
                  <a:pt x="648052" y="23315"/>
                </a:cubicBezTo>
                <a:cubicBezTo>
                  <a:pt x="648052" y="23315"/>
                  <a:pt x="647087" y="22809"/>
                  <a:pt x="646604" y="22809"/>
                </a:cubicBezTo>
                <a:close/>
                <a:moveTo>
                  <a:pt x="652881" y="16726"/>
                </a:moveTo>
                <a:cubicBezTo>
                  <a:pt x="652398" y="16726"/>
                  <a:pt x="651915" y="15713"/>
                  <a:pt x="651915" y="15713"/>
                </a:cubicBezTo>
                <a:cubicBezTo>
                  <a:pt x="651432" y="15713"/>
                  <a:pt x="651432" y="16726"/>
                  <a:pt x="650949" y="16726"/>
                </a:cubicBezTo>
                <a:cubicBezTo>
                  <a:pt x="650467" y="17236"/>
                  <a:pt x="650467" y="17742"/>
                  <a:pt x="649984" y="18249"/>
                </a:cubicBezTo>
                <a:cubicBezTo>
                  <a:pt x="649984" y="18249"/>
                  <a:pt x="649501" y="17236"/>
                  <a:pt x="649018" y="17236"/>
                </a:cubicBezTo>
                <a:cubicBezTo>
                  <a:pt x="648535" y="17236"/>
                  <a:pt x="648535" y="18249"/>
                  <a:pt x="648052" y="18249"/>
                </a:cubicBezTo>
                <a:cubicBezTo>
                  <a:pt x="648052" y="18755"/>
                  <a:pt x="647087" y="19261"/>
                  <a:pt x="647569" y="19261"/>
                </a:cubicBezTo>
                <a:cubicBezTo>
                  <a:pt x="647569" y="19767"/>
                  <a:pt x="648535" y="20278"/>
                  <a:pt x="648535" y="20278"/>
                </a:cubicBezTo>
                <a:lnTo>
                  <a:pt x="649018" y="19261"/>
                </a:lnTo>
                <a:cubicBezTo>
                  <a:pt x="649501" y="19261"/>
                  <a:pt x="649984" y="20278"/>
                  <a:pt x="650467" y="20278"/>
                </a:cubicBezTo>
                <a:cubicBezTo>
                  <a:pt x="650467" y="20278"/>
                  <a:pt x="650949" y="19261"/>
                  <a:pt x="650949" y="18755"/>
                </a:cubicBezTo>
                <a:cubicBezTo>
                  <a:pt x="651432" y="18755"/>
                  <a:pt x="651432" y="17742"/>
                  <a:pt x="651915" y="17742"/>
                </a:cubicBezTo>
                <a:cubicBezTo>
                  <a:pt x="652398" y="17742"/>
                  <a:pt x="652881" y="18755"/>
                  <a:pt x="652881" y="18755"/>
                </a:cubicBezTo>
                <a:cubicBezTo>
                  <a:pt x="653364" y="18755"/>
                  <a:pt x="653364" y="17742"/>
                  <a:pt x="653847" y="17742"/>
                </a:cubicBezTo>
                <a:cubicBezTo>
                  <a:pt x="653364" y="17236"/>
                  <a:pt x="653364" y="16726"/>
                  <a:pt x="652881" y="16726"/>
                </a:cubicBezTo>
                <a:close/>
                <a:moveTo>
                  <a:pt x="662055" y="22302"/>
                </a:moveTo>
                <a:cubicBezTo>
                  <a:pt x="661572" y="23315"/>
                  <a:pt x="661089" y="23825"/>
                  <a:pt x="660607" y="24838"/>
                </a:cubicBezTo>
                <a:cubicBezTo>
                  <a:pt x="660124" y="25344"/>
                  <a:pt x="660124" y="25344"/>
                  <a:pt x="659641" y="25850"/>
                </a:cubicBezTo>
                <a:cubicBezTo>
                  <a:pt x="660607" y="26356"/>
                  <a:pt x="661089" y="26862"/>
                  <a:pt x="662055" y="27373"/>
                </a:cubicBezTo>
                <a:cubicBezTo>
                  <a:pt x="662055" y="27373"/>
                  <a:pt x="662538" y="26862"/>
                  <a:pt x="662538" y="26356"/>
                </a:cubicBezTo>
                <a:cubicBezTo>
                  <a:pt x="663021" y="26356"/>
                  <a:pt x="661572" y="25850"/>
                  <a:pt x="661572" y="25850"/>
                </a:cubicBezTo>
                <a:cubicBezTo>
                  <a:pt x="661572" y="25344"/>
                  <a:pt x="662538" y="24838"/>
                  <a:pt x="662538" y="24331"/>
                </a:cubicBezTo>
                <a:cubicBezTo>
                  <a:pt x="662538" y="24331"/>
                  <a:pt x="663504" y="23825"/>
                  <a:pt x="663504" y="23315"/>
                </a:cubicBezTo>
                <a:cubicBezTo>
                  <a:pt x="663504" y="22809"/>
                  <a:pt x="662538" y="22809"/>
                  <a:pt x="662055" y="22302"/>
                </a:cubicBezTo>
                <a:close/>
                <a:moveTo>
                  <a:pt x="672678" y="21796"/>
                </a:moveTo>
                <a:cubicBezTo>
                  <a:pt x="672678" y="21796"/>
                  <a:pt x="673644" y="21290"/>
                  <a:pt x="673644" y="20784"/>
                </a:cubicBezTo>
                <a:cubicBezTo>
                  <a:pt x="673161" y="20784"/>
                  <a:pt x="672678" y="19767"/>
                  <a:pt x="672678" y="19767"/>
                </a:cubicBezTo>
                <a:cubicBezTo>
                  <a:pt x="672195" y="20278"/>
                  <a:pt x="672195" y="20784"/>
                  <a:pt x="671712" y="21290"/>
                </a:cubicBezTo>
                <a:cubicBezTo>
                  <a:pt x="671712" y="21290"/>
                  <a:pt x="670746" y="21796"/>
                  <a:pt x="670746" y="22302"/>
                </a:cubicBezTo>
                <a:cubicBezTo>
                  <a:pt x="670746" y="22302"/>
                  <a:pt x="671712" y="22809"/>
                  <a:pt x="672195" y="23315"/>
                </a:cubicBezTo>
                <a:cubicBezTo>
                  <a:pt x="672195" y="23315"/>
                  <a:pt x="671229" y="23825"/>
                  <a:pt x="671229" y="24331"/>
                </a:cubicBezTo>
                <a:lnTo>
                  <a:pt x="672195" y="25344"/>
                </a:lnTo>
                <a:cubicBezTo>
                  <a:pt x="672678" y="24838"/>
                  <a:pt x="673161" y="24331"/>
                  <a:pt x="673161" y="23825"/>
                </a:cubicBezTo>
                <a:cubicBezTo>
                  <a:pt x="673161" y="23825"/>
                  <a:pt x="673644" y="23315"/>
                  <a:pt x="674126" y="22809"/>
                </a:cubicBezTo>
                <a:cubicBezTo>
                  <a:pt x="673644" y="22302"/>
                  <a:pt x="672678" y="22302"/>
                  <a:pt x="672678" y="21796"/>
                </a:cubicBezTo>
                <a:close/>
                <a:moveTo>
                  <a:pt x="694406" y="22809"/>
                </a:moveTo>
                <a:cubicBezTo>
                  <a:pt x="693923" y="22809"/>
                  <a:pt x="693441" y="22302"/>
                  <a:pt x="692958" y="22302"/>
                </a:cubicBezTo>
                <a:lnTo>
                  <a:pt x="692475" y="23315"/>
                </a:lnTo>
                <a:cubicBezTo>
                  <a:pt x="691992" y="23315"/>
                  <a:pt x="691992" y="24331"/>
                  <a:pt x="691509" y="24331"/>
                </a:cubicBezTo>
                <a:cubicBezTo>
                  <a:pt x="691509" y="24331"/>
                  <a:pt x="690544" y="23315"/>
                  <a:pt x="690544" y="23825"/>
                </a:cubicBezTo>
                <a:cubicBezTo>
                  <a:pt x="690061" y="23825"/>
                  <a:pt x="689578" y="24331"/>
                  <a:pt x="689578" y="24838"/>
                </a:cubicBezTo>
                <a:lnTo>
                  <a:pt x="688612" y="25850"/>
                </a:lnTo>
                <a:cubicBezTo>
                  <a:pt x="688612" y="26356"/>
                  <a:pt x="689578" y="26356"/>
                  <a:pt x="690061" y="26862"/>
                </a:cubicBezTo>
                <a:cubicBezTo>
                  <a:pt x="690061" y="26356"/>
                  <a:pt x="690544" y="25850"/>
                  <a:pt x="690544" y="25344"/>
                </a:cubicBezTo>
                <a:cubicBezTo>
                  <a:pt x="691026" y="25344"/>
                  <a:pt x="691509" y="26356"/>
                  <a:pt x="691992" y="26356"/>
                </a:cubicBezTo>
                <a:lnTo>
                  <a:pt x="692958" y="27373"/>
                </a:lnTo>
                <a:lnTo>
                  <a:pt x="693441" y="26356"/>
                </a:lnTo>
                <a:cubicBezTo>
                  <a:pt x="693923" y="25850"/>
                  <a:pt x="694406" y="25344"/>
                  <a:pt x="694406" y="24838"/>
                </a:cubicBezTo>
                <a:cubicBezTo>
                  <a:pt x="694889" y="24838"/>
                  <a:pt x="694889" y="24331"/>
                  <a:pt x="695372" y="23825"/>
                </a:cubicBezTo>
                <a:cubicBezTo>
                  <a:pt x="694889" y="23825"/>
                  <a:pt x="694406" y="23315"/>
                  <a:pt x="694406" y="22809"/>
                </a:cubicBezTo>
                <a:close/>
                <a:moveTo>
                  <a:pt x="705995" y="23315"/>
                </a:moveTo>
                <a:cubicBezTo>
                  <a:pt x="705512" y="23825"/>
                  <a:pt x="705512" y="24331"/>
                  <a:pt x="705029" y="24331"/>
                </a:cubicBezTo>
                <a:cubicBezTo>
                  <a:pt x="704547" y="25344"/>
                  <a:pt x="704064" y="25850"/>
                  <a:pt x="703581" y="26862"/>
                </a:cubicBezTo>
                <a:cubicBezTo>
                  <a:pt x="703581" y="26862"/>
                  <a:pt x="704064" y="27879"/>
                  <a:pt x="704547" y="27879"/>
                </a:cubicBezTo>
                <a:cubicBezTo>
                  <a:pt x="704547" y="27879"/>
                  <a:pt x="705029" y="26862"/>
                  <a:pt x="705512" y="26356"/>
                </a:cubicBezTo>
                <a:cubicBezTo>
                  <a:pt x="705512" y="26356"/>
                  <a:pt x="705995" y="25850"/>
                  <a:pt x="705995" y="25344"/>
                </a:cubicBezTo>
                <a:cubicBezTo>
                  <a:pt x="706478" y="25344"/>
                  <a:pt x="706961" y="24331"/>
                  <a:pt x="706961" y="24331"/>
                </a:cubicBezTo>
                <a:cubicBezTo>
                  <a:pt x="706961" y="23825"/>
                  <a:pt x="705995" y="23825"/>
                  <a:pt x="705995" y="23315"/>
                </a:cubicBezTo>
                <a:close/>
                <a:moveTo>
                  <a:pt x="712755" y="23315"/>
                </a:moveTo>
                <a:cubicBezTo>
                  <a:pt x="712272" y="23825"/>
                  <a:pt x="712272" y="24331"/>
                  <a:pt x="711789" y="24838"/>
                </a:cubicBezTo>
                <a:cubicBezTo>
                  <a:pt x="711789" y="24838"/>
                  <a:pt x="711307" y="25850"/>
                  <a:pt x="710824" y="25850"/>
                </a:cubicBezTo>
                <a:lnTo>
                  <a:pt x="709858" y="24838"/>
                </a:lnTo>
                <a:lnTo>
                  <a:pt x="708892" y="23825"/>
                </a:lnTo>
                <a:cubicBezTo>
                  <a:pt x="708892" y="23825"/>
                  <a:pt x="707926" y="24838"/>
                  <a:pt x="707926" y="25344"/>
                </a:cubicBezTo>
                <a:cubicBezTo>
                  <a:pt x="707926" y="25344"/>
                  <a:pt x="708892" y="25850"/>
                  <a:pt x="709375" y="25850"/>
                </a:cubicBezTo>
                <a:cubicBezTo>
                  <a:pt x="709375" y="26356"/>
                  <a:pt x="708409" y="26862"/>
                  <a:pt x="708409" y="27373"/>
                </a:cubicBezTo>
                <a:cubicBezTo>
                  <a:pt x="708409" y="27373"/>
                  <a:pt x="708892" y="27879"/>
                  <a:pt x="709375" y="27879"/>
                </a:cubicBezTo>
                <a:cubicBezTo>
                  <a:pt x="709858" y="27879"/>
                  <a:pt x="709858" y="26862"/>
                  <a:pt x="710341" y="26862"/>
                </a:cubicBezTo>
                <a:cubicBezTo>
                  <a:pt x="710341" y="26862"/>
                  <a:pt x="710824" y="27879"/>
                  <a:pt x="711307" y="27879"/>
                </a:cubicBezTo>
                <a:cubicBezTo>
                  <a:pt x="711307" y="27879"/>
                  <a:pt x="711789" y="26862"/>
                  <a:pt x="712272" y="26862"/>
                </a:cubicBezTo>
                <a:cubicBezTo>
                  <a:pt x="712272" y="26356"/>
                  <a:pt x="712755" y="25850"/>
                  <a:pt x="712755" y="25344"/>
                </a:cubicBezTo>
                <a:cubicBezTo>
                  <a:pt x="713238" y="25344"/>
                  <a:pt x="713721" y="24838"/>
                  <a:pt x="713721" y="24331"/>
                </a:cubicBezTo>
                <a:cubicBezTo>
                  <a:pt x="713721" y="23825"/>
                  <a:pt x="712755" y="23825"/>
                  <a:pt x="712755" y="23315"/>
                </a:cubicBezTo>
                <a:close/>
                <a:moveTo>
                  <a:pt x="734484" y="14191"/>
                </a:moveTo>
                <a:lnTo>
                  <a:pt x="734001" y="15207"/>
                </a:lnTo>
                <a:cubicBezTo>
                  <a:pt x="733518" y="15713"/>
                  <a:pt x="733518" y="16220"/>
                  <a:pt x="733036" y="16726"/>
                </a:cubicBezTo>
                <a:cubicBezTo>
                  <a:pt x="732553" y="17236"/>
                  <a:pt x="732070" y="18249"/>
                  <a:pt x="731587" y="18755"/>
                </a:cubicBezTo>
                <a:cubicBezTo>
                  <a:pt x="731587" y="18755"/>
                  <a:pt x="732070" y="19767"/>
                  <a:pt x="732553" y="19767"/>
                </a:cubicBezTo>
                <a:cubicBezTo>
                  <a:pt x="732553" y="19767"/>
                  <a:pt x="733036" y="18755"/>
                  <a:pt x="733518" y="18755"/>
                </a:cubicBezTo>
                <a:cubicBezTo>
                  <a:pt x="733518" y="18249"/>
                  <a:pt x="734001" y="17742"/>
                  <a:pt x="734001" y="17236"/>
                </a:cubicBezTo>
                <a:cubicBezTo>
                  <a:pt x="734484" y="16726"/>
                  <a:pt x="735450" y="15713"/>
                  <a:pt x="735933" y="15207"/>
                </a:cubicBezTo>
                <a:cubicBezTo>
                  <a:pt x="735450" y="15207"/>
                  <a:pt x="734967" y="14191"/>
                  <a:pt x="734484" y="14191"/>
                </a:cubicBezTo>
                <a:close/>
                <a:moveTo>
                  <a:pt x="754764" y="19767"/>
                </a:moveTo>
                <a:cubicBezTo>
                  <a:pt x="754764" y="19261"/>
                  <a:pt x="753798" y="18755"/>
                  <a:pt x="753798" y="18755"/>
                </a:cubicBezTo>
                <a:cubicBezTo>
                  <a:pt x="753315" y="18755"/>
                  <a:pt x="752833" y="19767"/>
                  <a:pt x="752833" y="19767"/>
                </a:cubicBezTo>
                <a:cubicBezTo>
                  <a:pt x="752350" y="20278"/>
                  <a:pt x="752350" y="20784"/>
                  <a:pt x="751867" y="20784"/>
                </a:cubicBezTo>
                <a:cubicBezTo>
                  <a:pt x="752350" y="21290"/>
                  <a:pt x="752833" y="21290"/>
                  <a:pt x="753315" y="21796"/>
                </a:cubicBezTo>
                <a:lnTo>
                  <a:pt x="752350" y="22809"/>
                </a:lnTo>
                <a:cubicBezTo>
                  <a:pt x="752350" y="23315"/>
                  <a:pt x="753315" y="23825"/>
                  <a:pt x="753315" y="23825"/>
                </a:cubicBezTo>
                <a:lnTo>
                  <a:pt x="754281" y="22809"/>
                </a:lnTo>
                <a:cubicBezTo>
                  <a:pt x="754281" y="22302"/>
                  <a:pt x="753315" y="22302"/>
                  <a:pt x="753315" y="21796"/>
                </a:cubicBezTo>
                <a:lnTo>
                  <a:pt x="753798" y="20784"/>
                </a:lnTo>
                <a:cubicBezTo>
                  <a:pt x="754281" y="20784"/>
                  <a:pt x="754764" y="21796"/>
                  <a:pt x="754764" y="21796"/>
                </a:cubicBezTo>
                <a:cubicBezTo>
                  <a:pt x="755247" y="21796"/>
                  <a:pt x="755730" y="20784"/>
                  <a:pt x="755730" y="20278"/>
                </a:cubicBezTo>
                <a:lnTo>
                  <a:pt x="754764" y="19767"/>
                </a:lnTo>
                <a:close/>
                <a:moveTo>
                  <a:pt x="768767" y="21796"/>
                </a:moveTo>
                <a:cubicBezTo>
                  <a:pt x="768284" y="21796"/>
                  <a:pt x="768284" y="22809"/>
                  <a:pt x="767801" y="22809"/>
                </a:cubicBezTo>
                <a:cubicBezTo>
                  <a:pt x="767318" y="22809"/>
                  <a:pt x="766835" y="21796"/>
                  <a:pt x="766835" y="21796"/>
                </a:cubicBezTo>
                <a:cubicBezTo>
                  <a:pt x="766352" y="21796"/>
                  <a:pt x="765870" y="22809"/>
                  <a:pt x="765870" y="23315"/>
                </a:cubicBezTo>
                <a:lnTo>
                  <a:pt x="766835" y="23825"/>
                </a:lnTo>
                <a:cubicBezTo>
                  <a:pt x="766835" y="24331"/>
                  <a:pt x="766352" y="24838"/>
                  <a:pt x="765870" y="25344"/>
                </a:cubicBezTo>
                <a:cubicBezTo>
                  <a:pt x="766352" y="25344"/>
                  <a:pt x="766835" y="25850"/>
                  <a:pt x="767318" y="25850"/>
                </a:cubicBezTo>
                <a:lnTo>
                  <a:pt x="767801" y="24838"/>
                </a:lnTo>
                <a:cubicBezTo>
                  <a:pt x="768284" y="24331"/>
                  <a:pt x="768767" y="24331"/>
                  <a:pt x="768767" y="23825"/>
                </a:cubicBezTo>
                <a:cubicBezTo>
                  <a:pt x="768767" y="23315"/>
                  <a:pt x="769732" y="22809"/>
                  <a:pt x="769732" y="22809"/>
                </a:cubicBezTo>
                <a:cubicBezTo>
                  <a:pt x="769732" y="22302"/>
                  <a:pt x="768767" y="21796"/>
                  <a:pt x="768767" y="21796"/>
                </a:cubicBezTo>
                <a:close/>
                <a:moveTo>
                  <a:pt x="776010" y="18755"/>
                </a:moveTo>
                <a:cubicBezTo>
                  <a:pt x="775527" y="18755"/>
                  <a:pt x="775527" y="19767"/>
                  <a:pt x="775044" y="19767"/>
                </a:cubicBezTo>
                <a:lnTo>
                  <a:pt x="774078" y="18755"/>
                </a:lnTo>
                <a:cubicBezTo>
                  <a:pt x="774078" y="19261"/>
                  <a:pt x="773112" y="19767"/>
                  <a:pt x="773112" y="20278"/>
                </a:cubicBezTo>
                <a:lnTo>
                  <a:pt x="774078" y="20784"/>
                </a:lnTo>
                <a:cubicBezTo>
                  <a:pt x="774561" y="20784"/>
                  <a:pt x="775044" y="21796"/>
                  <a:pt x="775527" y="21796"/>
                </a:cubicBezTo>
                <a:lnTo>
                  <a:pt x="776010" y="20784"/>
                </a:lnTo>
                <a:cubicBezTo>
                  <a:pt x="776492" y="20278"/>
                  <a:pt x="776975" y="19767"/>
                  <a:pt x="776975" y="19261"/>
                </a:cubicBezTo>
                <a:lnTo>
                  <a:pt x="776010" y="18755"/>
                </a:lnTo>
                <a:close/>
                <a:moveTo>
                  <a:pt x="785184" y="22302"/>
                </a:moveTo>
                <a:cubicBezTo>
                  <a:pt x="784701" y="22809"/>
                  <a:pt x="784701" y="23315"/>
                  <a:pt x="784218" y="23315"/>
                </a:cubicBezTo>
                <a:cubicBezTo>
                  <a:pt x="784218" y="23825"/>
                  <a:pt x="783252" y="22809"/>
                  <a:pt x="783252" y="22809"/>
                </a:cubicBezTo>
                <a:lnTo>
                  <a:pt x="782287" y="23825"/>
                </a:lnTo>
                <a:lnTo>
                  <a:pt x="783252" y="24838"/>
                </a:lnTo>
                <a:cubicBezTo>
                  <a:pt x="783735" y="24838"/>
                  <a:pt x="784701" y="25344"/>
                  <a:pt x="784701" y="25344"/>
                </a:cubicBezTo>
                <a:cubicBezTo>
                  <a:pt x="784701" y="25850"/>
                  <a:pt x="783735" y="26356"/>
                  <a:pt x="783735" y="26862"/>
                </a:cubicBezTo>
                <a:cubicBezTo>
                  <a:pt x="783735" y="26862"/>
                  <a:pt x="783252" y="27373"/>
                  <a:pt x="782770" y="27879"/>
                </a:cubicBezTo>
                <a:cubicBezTo>
                  <a:pt x="782770" y="27879"/>
                  <a:pt x="781804" y="28891"/>
                  <a:pt x="782287" y="28891"/>
                </a:cubicBezTo>
                <a:cubicBezTo>
                  <a:pt x="782287" y="29398"/>
                  <a:pt x="782770" y="29398"/>
                  <a:pt x="783252" y="29908"/>
                </a:cubicBezTo>
                <a:lnTo>
                  <a:pt x="783735" y="28891"/>
                </a:lnTo>
                <a:cubicBezTo>
                  <a:pt x="784218" y="28385"/>
                  <a:pt x="784701" y="29398"/>
                  <a:pt x="785184" y="29398"/>
                </a:cubicBezTo>
                <a:cubicBezTo>
                  <a:pt x="785184" y="29398"/>
                  <a:pt x="785667" y="28891"/>
                  <a:pt x="785667" y="28385"/>
                </a:cubicBezTo>
                <a:cubicBezTo>
                  <a:pt x="785667" y="28385"/>
                  <a:pt x="784701" y="27879"/>
                  <a:pt x="784701" y="27373"/>
                </a:cubicBezTo>
                <a:cubicBezTo>
                  <a:pt x="784701" y="27373"/>
                  <a:pt x="785667" y="26862"/>
                  <a:pt x="785667" y="26356"/>
                </a:cubicBezTo>
                <a:cubicBezTo>
                  <a:pt x="785667" y="26356"/>
                  <a:pt x="784701" y="25850"/>
                  <a:pt x="784701" y="25344"/>
                </a:cubicBezTo>
                <a:cubicBezTo>
                  <a:pt x="784701" y="25344"/>
                  <a:pt x="785184" y="24838"/>
                  <a:pt x="785184" y="24331"/>
                </a:cubicBezTo>
                <a:cubicBezTo>
                  <a:pt x="785184" y="24331"/>
                  <a:pt x="786150" y="23825"/>
                  <a:pt x="786150" y="23315"/>
                </a:cubicBezTo>
                <a:cubicBezTo>
                  <a:pt x="786150" y="22809"/>
                  <a:pt x="785184" y="22809"/>
                  <a:pt x="785184" y="22302"/>
                </a:cubicBezTo>
                <a:close/>
                <a:moveTo>
                  <a:pt x="800153" y="11153"/>
                </a:moveTo>
                <a:cubicBezTo>
                  <a:pt x="799670" y="11660"/>
                  <a:pt x="799670" y="12166"/>
                  <a:pt x="799187" y="12166"/>
                </a:cubicBezTo>
                <a:cubicBezTo>
                  <a:pt x="798704" y="12166"/>
                  <a:pt x="798704" y="11660"/>
                  <a:pt x="798221" y="11660"/>
                </a:cubicBezTo>
                <a:cubicBezTo>
                  <a:pt x="797739" y="11153"/>
                  <a:pt x="797256" y="10643"/>
                  <a:pt x="797256" y="10643"/>
                </a:cubicBezTo>
                <a:cubicBezTo>
                  <a:pt x="796773" y="10643"/>
                  <a:pt x="796290" y="11660"/>
                  <a:pt x="796290" y="11660"/>
                </a:cubicBezTo>
                <a:cubicBezTo>
                  <a:pt x="795807" y="12166"/>
                  <a:pt x="795807" y="12672"/>
                  <a:pt x="795324" y="12672"/>
                </a:cubicBezTo>
                <a:cubicBezTo>
                  <a:pt x="795324" y="13178"/>
                  <a:pt x="794841" y="13684"/>
                  <a:pt x="794841" y="14191"/>
                </a:cubicBezTo>
                <a:lnTo>
                  <a:pt x="795807" y="14701"/>
                </a:lnTo>
                <a:cubicBezTo>
                  <a:pt x="795807" y="14701"/>
                  <a:pt x="796290" y="13684"/>
                  <a:pt x="796773" y="13684"/>
                </a:cubicBezTo>
                <a:cubicBezTo>
                  <a:pt x="796773" y="13684"/>
                  <a:pt x="797256" y="14701"/>
                  <a:pt x="797739" y="14701"/>
                </a:cubicBezTo>
                <a:cubicBezTo>
                  <a:pt x="797739" y="14701"/>
                  <a:pt x="798221" y="15713"/>
                  <a:pt x="798704" y="15207"/>
                </a:cubicBezTo>
                <a:cubicBezTo>
                  <a:pt x="799187" y="15207"/>
                  <a:pt x="799187" y="14701"/>
                  <a:pt x="799670" y="14191"/>
                </a:cubicBezTo>
                <a:cubicBezTo>
                  <a:pt x="799670" y="14191"/>
                  <a:pt x="800153" y="13684"/>
                  <a:pt x="800153" y="13178"/>
                </a:cubicBezTo>
                <a:cubicBezTo>
                  <a:pt x="800636" y="13178"/>
                  <a:pt x="801118" y="12166"/>
                  <a:pt x="801118" y="12166"/>
                </a:cubicBezTo>
                <a:cubicBezTo>
                  <a:pt x="801118" y="11660"/>
                  <a:pt x="800153" y="11660"/>
                  <a:pt x="800153" y="11153"/>
                </a:cubicBezTo>
                <a:close/>
                <a:moveTo>
                  <a:pt x="812707" y="12672"/>
                </a:moveTo>
                <a:cubicBezTo>
                  <a:pt x="812707" y="12166"/>
                  <a:pt x="812224" y="11660"/>
                  <a:pt x="811742" y="11660"/>
                </a:cubicBezTo>
                <a:cubicBezTo>
                  <a:pt x="811259" y="12166"/>
                  <a:pt x="810776" y="13178"/>
                  <a:pt x="810293" y="13684"/>
                </a:cubicBezTo>
                <a:cubicBezTo>
                  <a:pt x="809810" y="14191"/>
                  <a:pt x="809327" y="14701"/>
                  <a:pt x="809327" y="15207"/>
                </a:cubicBezTo>
                <a:lnTo>
                  <a:pt x="810293" y="15713"/>
                </a:lnTo>
                <a:lnTo>
                  <a:pt x="811259" y="16726"/>
                </a:lnTo>
                <a:cubicBezTo>
                  <a:pt x="811742" y="16726"/>
                  <a:pt x="812224" y="15713"/>
                  <a:pt x="812224" y="15713"/>
                </a:cubicBezTo>
                <a:cubicBezTo>
                  <a:pt x="812707" y="15207"/>
                  <a:pt x="812707" y="14701"/>
                  <a:pt x="813190" y="14191"/>
                </a:cubicBezTo>
                <a:cubicBezTo>
                  <a:pt x="813190" y="14191"/>
                  <a:pt x="814156" y="13684"/>
                  <a:pt x="814156" y="13178"/>
                </a:cubicBezTo>
                <a:cubicBezTo>
                  <a:pt x="814156" y="13178"/>
                  <a:pt x="813190" y="12672"/>
                  <a:pt x="812707" y="12672"/>
                </a:cubicBezTo>
                <a:close/>
                <a:moveTo>
                  <a:pt x="817053" y="15713"/>
                </a:moveTo>
                <a:cubicBezTo>
                  <a:pt x="816570" y="16726"/>
                  <a:pt x="816087" y="17236"/>
                  <a:pt x="815605" y="18249"/>
                </a:cubicBezTo>
                <a:cubicBezTo>
                  <a:pt x="815122" y="18755"/>
                  <a:pt x="815122" y="18755"/>
                  <a:pt x="814639" y="19261"/>
                </a:cubicBezTo>
                <a:cubicBezTo>
                  <a:pt x="814156" y="20278"/>
                  <a:pt x="813673" y="20784"/>
                  <a:pt x="813190" y="21290"/>
                </a:cubicBezTo>
                <a:cubicBezTo>
                  <a:pt x="813673" y="22302"/>
                  <a:pt x="814639" y="22809"/>
                  <a:pt x="815122" y="23315"/>
                </a:cubicBezTo>
                <a:cubicBezTo>
                  <a:pt x="815605" y="22809"/>
                  <a:pt x="815605" y="22302"/>
                  <a:pt x="816087" y="22302"/>
                </a:cubicBezTo>
                <a:cubicBezTo>
                  <a:pt x="816570" y="21290"/>
                  <a:pt x="817053" y="20784"/>
                  <a:pt x="817536" y="19767"/>
                </a:cubicBezTo>
                <a:cubicBezTo>
                  <a:pt x="818019" y="19261"/>
                  <a:pt x="818984" y="18249"/>
                  <a:pt x="819468" y="17742"/>
                </a:cubicBezTo>
                <a:cubicBezTo>
                  <a:pt x="818502" y="17236"/>
                  <a:pt x="818019" y="16220"/>
                  <a:pt x="817053" y="15713"/>
                </a:cubicBezTo>
                <a:close/>
                <a:moveTo>
                  <a:pt x="829125" y="18249"/>
                </a:moveTo>
                <a:cubicBezTo>
                  <a:pt x="828642" y="18755"/>
                  <a:pt x="828642" y="19261"/>
                  <a:pt x="828159" y="19261"/>
                </a:cubicBezTo>
                <a:cubicBezTo>
                  <a:pt x="828159" y="19767"/>
                  <a:pt x="827676" y="20278"/>
                  <a:pt x="827193" y="20278"/>
                </a:cubicBezTo>
                <a:cubicBezTo>
                  <a:pt x="827193" y="20784"/>
                  <a:pt x="826710" y="19767"/>
                  <a:pt x="826227" y="19767"/>
                </a:cubicBezTo>
                <a:lnTo>
                  <a:pt x="825744" y="20784"/>
                </a:lnTo>
                <a:cubicBezTo>
                  <a:pt x="825262" y="20784"/>
                  <a:pt x="824779" y="20278"/>
                  <a:pt x="824296" y="19767"/>
                </a:cubicBezTo>
                <a:lnTo>
                  <a:pt x="823330" y="19261"/>
                </a:lnTo>
                <a:cubicBezTo>
                  <a:pt x="822847" y="19261"/>
                  <a:pt x="822847" y="20278"/>
                  <a:pt x="822365" y="20278"/>
                </a:cubicBezTo>
                <a:cubicBezTo>
                  <a:pt x="822847" y="20278"/>
                  <a:pt x="823330" y="20784"/>
                  <a:pt x="823813" y="21290"/>
                </a:cubicBezTo>
                <a:cubicBezTo>
                  <a:pt x="823813" y="21290"/>
                  <a:pt x="824296" y="21796"/>
                  <a:pt x="824779" y="21796"/>
                </a:cubicBezTo>
                <a:cubicBezTo>
                  <a:pt x="824779" y="22302"/>
                  <a:pt x="825262" y="22809"/>
                  <a:pt x="825744" y="22809"/>
                </a:cubicBezTo>
                <a:cubicBezTo>
                  <a:pt x="825744" y="22809"/>
                  <a:pt x="826227" y="21796"/>
                  <a:pt x="826710" y="21796"/>
                </a:cubicBezTo>
                <a:cubicBezTo>
                  <a:pt x="826710" y="21796"/>
                  <a:pt x="827676" y="22809"/>
                  <a:pt x="827676" y="22302"/>
                </a:cubicBezTo>
                <a:cubicBezTo>
                  <a:pt x="828159" y="22302"/>
                  <a:pt x="828159" y="21796"/>
                  <a:pt x="828642" y="21290"/>
                </a:cubicBezTo>
                <a:cubicBezTo>
                  <a:pt x="828642" y="21290"/>
                  <a:pt x="829125" y="20784"/>
                  <a:pt x="829125" y="20278"/>
                </a:cubicBezTo>
                <a:cubicBezTo>
                  <a:pt x="829607" y="19767"/>
                  <a:pt x="830090" y="19261"/>
                  <a:pt x="830090" y="19261"/>
                </a:cubicBezTo>
                <a:cubicBezTo>
                  <a:pt x="830090" y="18755"/>
                  <a:pt x="829125" y="18755"/>
                  <a:pt x="829125" y="18249"/>
                </a:cubicBezTo>
                <a:close/>
                <a:moveTo>
                  <a:pt x="865821" y="24331"/>
                </a:moveTo>
                <a:cubicBezTo>
                  <a:pt x="865339" y="24331"/>
                  <a:pt x="864856" y="23315"/>
                  <a:pt x="864373" y="23315"/>
                </a:cubicBezTo>
                <a:lnTo>
                  <a:pt x="863890" y="24331"/>
                </a:lnTo>
                <a:cubicBezTo>
                  <a:pt x="863407" y="24838"/>
                  <a:pt x="862924" y="25344"/>
                  <a:pt x="862924" y="25850"/>
                </a:cubicBezTo>
                <a:cubicBezTo>
                  <a:pt x="862924" y="25850"/>
                  <a:pt x="861959" y="26356"/>
                  <a:pt x="861959" y="26862"/>
                </a:cubicBezTo>
                <a:cubicBezTo>
                  <a:pt x="861959" y="27373"/>
                  <a:pt x="862924" y="27373"/>
                  <a:pt x="862924" y="27879"/>
                </a:cubicBezTo>
                <a:cubicBezTo>
                  <a:pt x="863890" y="26862"/>
                  <a:pt x="864373" y="26356"/>
                  <a:pt x="864856" y="25344"/>
                </a:cubicBezTo>
                <a:cubicBezTo>
                  <a:pt x="865339" y="25344"/>
                  <a:pt x="865339" y="26356"/>
                  <a:pt x="865821" y="26356"/>
                </a:cubicBezTo>
                <a:lnTo>
                  <a:pt x="866787" y="25344"/>
                </a:lnTo>
                <a:cubicBezTo>
                  <a:pt x="866787" y="24838"/>
                  <a:pt x="865821" y="24331"/>
                  <a:pt x="865821" y="24331"/>
                </a:cubicBezTo>
                <a:close/>
                <a:moveTo>
                  <a:pt x="872581" y="17236"/>
                </a:moveTo>
                <a:cubicBezTo>
                  <a:pt x="872099" y="17742"/>
                  <a:pt x="872099" y="17742"/>
                  <a:pt x="871616" y="18249"/>
                </a:cubicBezTo>
                <a:cubicBezTo>
                  <a:pt x="871133" y="18755"/>
                  <a:pt x="871133" y="19261"/>
                  <a:pt x="870650" y="19261"/>
                </a:cubicBezTo>
                <a:cubicBezTo>
                  <a:pt x="870650" y="19767"/>
                  <a:pt x="870167" y="20278"/>
                  <a:pt x="870167" y="20784"/>
                </a:cubicBezTo>
                <a:lnTo>
                  <a:pt x="871133" y="21290"/>
                </a:lnTo>
                <a:cubicBezTo>
                  <a:pt x="871133" y="21796"/>
                  <a:pt x="870167" y="22302"/>
                  <a:pt x="870167" y="22809"/>
                </a:cubicBezTo>
                <a:cubicBezTo>
                  <a:pt x="870167" y="22809"/>
                  <a:pt x="869684" y="23315"/>
                  <a:pt x="869202" y="23825"/>
                </a:cubicBezTo>
                <a:cubicBezTo>
                  <a:pt x="869202" y="23825"/>
                  <a:pt x="870650" y="24331"/>
                  <a:pt x="870650" y="24838"/>
                </a:cubicBezTo>
                <a:cubicBezTo>
                  <a:pt x="870650" y="24838"/>
                  <a:pt x="869684" y="25344"/>
                  <a:pt x="869684" y="25850"/>
                </a:cubicBezTo>
                <a:cubicBezTo>
                  <a:pt x="869684" y="25850"/>
                  <a:pt x="868719" y="26356"/>
                  <a:pt x="868719" y="26862"/>
                </a:cubicBezTo>
                <a:cubicBezTo>
                  <a:pt x="868719" y="27373"/>
                  <a:pt x="869684" y="27373"/>
                  <a:pt x="870167" y="27879"/>
                </a:cubicBezTo>
                <a:cubicBezTo>
                  <a:pt x="870167" y="27373"/>
                  <a:pt x="870650" y="26862"/>
                  <a:pt x="870650" y="26356"/>
                </a:cubicBezTo>
                <a:cubicBezTo>
                  <a:pt x="870650" y="26356"/>
                  <a:pt x="871616" y="25850"/>
                  <a:pt x="871616" y="25344"/>
                </a:cubicBezTo>
                <a:lnTo>
                  <a:pt x="870650" y="24838"/>
                </a:lnTo>
                <a:cubicBezTo>
                  <a:pt x="870650" y="24331"/>
                  <a:pt x="871133" y="23825"/>
                  <a:pt x="871133" y="23315"/>
                </a:cubicBezTo>
                <a:cubicBezTo>
                  <a:pt x="871616" y="23315"/>
                  <a:pt x="872099" y="22809"/>
                  <a:pt x="872099" y="22302"/>
                </a:cubicBezTo>
                <a:cubicBezTo>
                  <a:pt x="872099" y="22302"/>
                  <a:pt x="871133" y="21796"/>
                  <a:pt x="871133" y="21290"/>
                </a:cubicBezTo>
                <a:cubicBezTo>
                  <a:pt x="871133" y="21290"/>
                  <a:pt x="871616" y="20278"/>
                  <a:pt x="872099" y="20278"/>
                </a:cubicBezTo>
                <a:cubicBezTo>
                  <a:pt x="872099" y="20278"/>
                  <a:pt x="872581" y="19767"/>
                  <a:pt x="872581" y="19261"/>
                </a:cubicBezTo>
                <a:cubicBezTo>
                  <a:pt x="872581" y="18755"/>
                  <a:pt x="873547" y="18249"/>
                  <a:pt x="873547" y="18249"/>
                </a:cubicBezTo>
                <a:cubicBezTo>
                  <a:pt x="873547" y="17742"/>
                  <a:pt x="872581" y="17742"/>
                  <a:pt x="872581" y="17236"/>
                </a:cubicBezTo>
                <a:close/>
                <a:moveTo>
                  <a:pt x="877893" y="21796"/>
                </a:moveTo>
                <a:cubicBezTo>
                  <a:pt x="877893" y="21290"/>
                  <a:pt x="877410" y="22809"/>
                  <a:pt x="876927" y="22809"/>
                </a:cubicBezTo>
                <a:lnTo>
                  <a:pt x="875962" y="21796"/>
                </a:lnTo>
                <a:cubicBezTo>
                  <a:pt x="875479" y="21796"/>
                  <a:pt x="875479" y="22809"/>
                  <a:pt x="874996" y="22809"/>
                </a:cubicBezTo>
                <a:cubicBezTo>
                  <a:pt x="874996" y="23315"/>
                  <a:pt x="874513" y="23825"/>
                  <a:pt x="874513" y="23825"/>
                </a:cubicBezTo>
                <a:cubicBezTo>
                  <a:pt x="874513" y="24331"/>
                  <a:pt x="874996" y="24838"/>
                  <a:pt x="875479" y="24838"/>
                </a:cubicBezTo>
                <a:lnTo>
                  <a:pt x="876444" y="25850"/>
                </a:lnTo>
                <a:lnTo>
                  <a:pt x="877410" y="24838"/>
                </a:lnTo>
                <a:cubicBezTo>
                  <a:pt x="877410" y="24331"/>
                  <a:pt x="877893" y="23825"/>
                  <a:pt x="877893" y="23315"/>
                </a:cubicBezTo>
                <a:cubicBezTo>
                  <a:pt x="878376" y="23315"/>
                  <a:pt x="878859" y="22809"/>
                  <a:pt x="878859" y="22302"/>
                </a:cubicBezTo>
                <a:cubicBezTo>
                  <a:pt x="878376" y="22302"/>
                  <a:pt x="878376" y="21796"/>
                  <a:pt x="877893" y="21796"/>
                </a:cubicBezTo>
                <a:close/>
                <a:moveTo>
                  <a:pt x="888516" y="22809"/>
                </a:moveTo>
                <a:cubicBezTo>
                  <a:pt x="888516" y="23315"/>
                  <a:pt x="888033" y="24331"/>
                  <a:pt x="888033" y="24331"/>
                </a:cubicBezTo>
                <a:cubicBezTo>
                  <a:pt x="888516" y="24838"/>
                  <a:pt x="889482" y="25344"/>
                  <a:pt x="889965" y="25850"/>
                </a:cubicBezTo>
                <a:cubicBezTo>
                  <a:pt x="890448" y="26356"/>
                  <a:pt x="890931" y="26356"/>
                  <a:pt x="890931" y="26862"/>
                </a:cubicBezTo>
                <a:cubicBezTo>
                  <a:pt x="891413" y="26356"/>
                  <a:pt x="891413" y="25850"/>
                  <a:pt x="891896" y="25850"/>
                </a:cubicBezTo>
                <a:cubicBezTo>
                  <a:pt x="892379" y="25344"/>
                  <a:pt x="892379" y="24838"/>
                  <a:pt x="892862" y="24331"/>
                </a:cubicBezTo>
                <a:cubicBezTo>
                  <a:pt x="892862" y="24331"/>
                  <a:pt x="893828" y="23825"/>
                  <a:pt x="893345" y="23315"/>
                </a:cubicBezTo>
                <a:cubicBezTo>
                  <a:pt x="893345" y="22809"/>
                  <a:pt x="892379" y="22809"/>
                  <a:pt x="892379" y="22302"/>
                </a:cubicBezTo>
                <a:cubicBezTo>
                  <a:pt x="892379" y="22809"/>
                  <a:pt x="891896" y="23825"/>
                  <a:pt x="891896" y="23825"/>
                </a:cubicBezTo>
                <a:cubicBezTo>
                  <a:pt x="891413" y="23825"/>
                  <a:pt x="890931" y="22809"/>
                  <a:pt x="890448" y="22809"/>
                </a:cubicBezTo>
                <a:lnTo>
                  <a:pt x="889965" y="23825"/>
                </a:lnTo>
                <a:cubicBezTo>
                  <a:pt x="889482" y="23825"/>
                  <a:pt x="888999" y="22809"/>
                  <a:pt x="888516" y="22809"/>
                </a:cubicBezTo>
                <a:close/>
                <a:moveTo>
                  <a:pt x="893345" y="12166"/>
                </a:moveTo>
                <a:cubicBezTo>
                  <a:pt x="892862" y="12166"/>
                  <a:pt x="892379" y="13178"/>
                  <a:pt x="892379" y="13178"/>
                </a:cubicBezTo>
                <a:cubicBezTo>
                  <a:pt x="892379" y="13684"/>
                  <a:pt x="891413" y="12672"/>
                  <a:pt x="891413" y="12672"/>
                </a:cubicBezTo>
                <a:cubicBezTo>
                  <a:pt x="890931" y="12672"/>
                  <a:pt x="890448" y="13684"/>
                  <a:pt x="890448" y="13684"/>
                </a:cubicBezTo>
                <a:lnTo>
                  <a:pt x="891413" y="14701"/>
                </a:lnTo>
                <a:cubicBezTo>
                  <a:pt x="891896" y="14701"/>
                  <a:pt x="892379" y="15207"/>
                  <a:pt x="892379" y="15207"/>
                </a:cubicBezTo>
                <a:cubicBezTo>
                  <a:pt x="892862" y="15207"/>
                  <a:pt x="893345" y="14191"/>
                  <a:pt x="893345" y="14191"/>
                </a:cubicBezTo>
                <a:lnTo>
                  <a:pt x="894311" y="13178"/>
                </a:lnTo>
                <a:cubicBezTo>
                  <a:pt x="894311" y="12672"/>
                  <a:pt x="893345" y="12672"/>
                  <a:pt x="893345" y="12166"/>
                </a:cubicBezTo>
                <a:close/>
                <a:moveTo>
                  <a:pt x="895759" y="16220"/>
                </a:moveTo>
                <a:cubicBezTo>
                  <a:pt x="895276" y="15713"/>
                  <a:pt x="894793" y="17236"/>
                  <a:pt x="894793" y="17236"/>
                </a:cubicBezTo>
                <a:cubicBezTo>
                  <a:pt x="894311" y="17236"/>
                  <a:pt x="893828" y="16220"/>
                  <a:pt x="893828" y="16220"/>
                </a:cubicBezTo>
                <a:cubicBezTo>
                  <a:pt x="893345" y="16220"/>
                  <a:pt x="892862" y="17236"/>
                  <a:pt x="892862" y="17236"/>
                </a:cubicBezTo>
                <a:cubicBezTo>
                  <a:pt x="892379" y="17742"/>
                  <a:pt x="892379" y="18249"/>
                  <a:pt x="891896" y="18755"/>
                </a:cubicBezTo>
                <a:cubicBezTo>
                  <a:pt x="892379" y="18755"/>
                  <a:pt x="892862" y="19261"/>
                  <a:pt x="892862" y="19261"/>
                </a:cubicBezTo>
                <a:cubicBezTo>
                  <a:pt x="893345" y="19261"/>
                  <a:pt x="893828" y="18249"/>
                  <a:pt x="893828" y="18249"/>
                </a:cubicBezTo>
                <a:cubicBezTo>
                  <a:pt x="894311" y="18249"/>
                  <a:pt x="894793" y="19261"/>
                  <a:pt x="894793" y="19261"/>
                </a:cubicBezTo>
                <a:cubicBezTo>
                  <a:pt x="895276" y="18755"/>
                  <a:pt x="895759" y="18249"/>
                  <a:pt x="895759" y="18249"/>
                </a:cubicBezTo>
                <a:cubicBezTo>
                  <a:pt x="896242" y="17742"/>
                  <a:pt x="896242" y="17236"/>
                  <a:pt x="896725" y="16726"/>
                </a:cubicBezTo>
                <a:cubicBezTo>
                  <a:pt x="896242" y="16726"/>
                  <a:pt x="895759" y="16220"/>
                  <a:pt x="895759" y="16220"/>
                </a:cubicBezTo>
                <a:close/>
                <a:moveTo>
                  <a:pt x="909762" y="15207"/>
                </a:moveTo>
                <a:cubicBezTo>
                  <a:pt x="909762" y="15207"/>
                  <a:pt x="909279" y="14191"/>
                  <a:pt x="908796" y="14191"/>
                </a:cubicBezTo>
                <a:cubicBezTo>
                  <a:pt x="908796" y="14191"/>
                  <a:pt x="908313" y="15207"/>
                  <a:pt x="907831" y="15207"/>
                </a:cubicBezTo>
                <a:lnTo>
                  <a:pt x="909279" y="16220"/>
                </a:lnTo>
                <a:cubicBezTo>
                  <a:pt x="909279" y="16220"/>
                  <a:pt x="908313" y="16726"/>
                  <a:pt x="908313" y="17236"/>
                </a:cubicBezTo>
                <a:cubicBezTo>
                  <a:pt x="908313" y="17742"/>
                  <a:pt x="907831" y="18249"/>
                  <a:pt x="907348" y="18249"/>
                </a:cubicBezTo>
                <a:cubicBezTo>
                  <a:pt x="907348" y="18755"/>
                  <a:pt x="906865" y="19261"/>
                  <a:pt x="906382" y="19767"/>
                </a:cubicBezTo>
                <a:lnTo>
                  <a:pt x="907831" y="20278"/>
                </a:lnTo>
                <a:cubicBezTo>
                  <a:pt x="907831" y="20784"/>
                  <a:pt x="906865" y="21290"/>
                  <a:pt x="906865" y="21290"/>
                </a:cubicBezTo>
                <a:lnTo>
                  <a:pt x="907831" y="22302"/>
                </a:lnTo>
                <a:cubicBezTo>
                  <a:pt x="908313" y="22302"/>
                  <a:pt x="908313" y="21796"/>
                  <a:pt x="908796" y="21290"/>
                </a:cubicBezTo>
                <a:lnTo>
                  <a:pt x="909762" y="20278"/>
                </a:lnTo>
                <a:cubicBezTo>
                  <a:pt x="909762" y="19767"/>
                  <a:pt x="908313" y="19261"/>
                  <a:pt x="908313" y="19261"/>
                </a:cubicBezTo>
                <a:cubicBezTo>
                  <a:pt x="908796" y="18755"/>
                  <a:pt x="909279" y="18249"/>
                  <a:pt x="909279" y="18249"/>
                </a:cubicBezTo>
                <a:cubicBezTo>
                  <a:pt x="909762" y="17742"/>
                  <a:pt x="910245" y="17236"/>
                  <a:pt x="910245" y="17236"/>
                </a:cubicBezTo>
                <a:cubicBezTo>
                  <a:pt x="910245" y="16726"/>
                  <a:pt x="911210" y="16220"/>
                  <a:pt x="911210" y="15713"/>
                </a:cubicBezTo>
                <a:cubicBezTo>
                  <a:pt x="910728" y="15713"/>
                  <a:pt x="910245" y="15207"/>
                  <a:pt x="909762" y="15207"/>
                </a:cubicBezTo>
                <a:close/>
                <a:moveTo>
                  <a:pt x="923765" y="24331"/>
                </a:moveTo>
                <a:cubicBezTo>
                  <a:pt x="923282" y="24838"/>
                  <a:pt x="923282" y="24838"/>
                  <a:pt x="922799" y="25344"/>
                </a:cubicBezTo>
                <a:cubicBezTo>
                  <a:pt x="922316" y="25344"/>
                  <a:pt x="922316" y="24331"/>
                  <a:pt x="921833" y="24331"/>
                </a:cubicBezTo>
                <a:cubicBezTo>
                  <a:pt x="921350" y="24331"/>
                  <a:pt x="921350" y="25344"/>
                  <a:pt x="920868" y="25850"/>
                </a:cubicBezTo>
                <a:cubicBezTo>
                  <a:pt x="920868" y="25850"/>
                  <a:pt x="920385" y="26862"/>
                  <a:pt x="919902" y="26862"/>
                </a:cubicBezTo>
                <a:lnTo>
                  <a:pt x="918936" y="25850"/>
                </a:lnTo>
                <a:cubicBezTo>
                  <a:pt x="918936" y="26356"/>
                  <a:pt x="918453" y="26862"/>
                  <a:pt x="918453" y="26862"/>
                </a:cubicBezTo>
                <a:cubicBezTo>
                  <a:pt x="917488" y="27879"/>
                  <a:pt x="917005" y="28385"/>
                  <a:pt x="916522" y="29398"/>
                </a:cubicBezTo>
                <a:cubicBezTo>
                  <a:pt x="916039" y="29398"/>
                  <a:pt x="916039" y="28385"/>
                  <a:pt x="915556" y="28385"/>
                </a:cubicBezTo>
                <a:lnTo>
                  <a:pt x="914591" y="29398"/>
                </a:lnTo>
                <a:lnTo>
                  <a:pt x="915556" y="30414"/>
                </a:lnTo>
                <a:cubicBezTo>
                  <a:pt x="916039" y="30414"/>
                  <a:pt x="916522" y="29398"/>
                  <a:pt x="916522" y="29398"/>
                </a:cubicBezTo>
                <a:cubicBezTo>
                  <a:pt x="917005" y="29398"/>
                  <a:pt x="917488" y="30414"/>
                  <a:pt x="917488" y="29908"/>
                </a:cubicBezTo>
                <a:cubicBezTo>
                  <a:pt x="917970" y="29908"/>
                  <a:pt x="918453" y="28891"/>
                  <a:pt x="918453" y="28891"/>
                </a:cubicBezTo>
                <a:cubicBezTo>
                  <a:pt x="918936" y="28891"/>
                  <a:pt x="919419" y="29908"/>
                  <a:pt x="919419" y="29908"/>
                </a:cubicBezTo>
                <a:cubicBezTo>
                  <a:pt x="919902" y="29908"/>
                  <a:pt x="920385" y="30920"/>
                  <a:pt x="920868" y="30920"/>
                </a:cubicBezTo>
                <a:cubicBezTo>
                  <a:pt x="920868" y="30414"/>
                  <a:pt x="921350" y="29908"/>
                  <a:pt x="921350" y="29398"/>
                </a:cubicBezTo>
                <a:cubicBezTo>
                  <a:pt x="921833" y="29398"/>
                  <a:pt x="921833" y="28891"/>
                  <a:pt x="922316" y="28385"/>
                </a:cubicBezTo>
                <a:cubicBezTo>
                  <a:pt x="922316" y="27879"/>
                  <a:pt x="922799" y="27879"/>
                  <a:pt x="923282" y="27373"/>
                </a:cubicBezTo>
                <a:cubicBezTo>
                  <a:pt x="923282" y="26862"/>
                  <a:pt x="923765" y="26356"/>
                  <a:pt x="923765" y="26356"/>
                </a:cubicBezTo>
                <a:cubicBezTo>
                  <a:pt x="924248" y="25850"/>
                  <a:pt x="924730" y="25344"/>
                  <a:pt x="924730" y="25344"/>
                </a:cubicBezTo>
                <a:cubicBezTo>
                  <a:pt x="924730" y="24838"/>
                  <a:pt x="923765" y="24331"/>
                  <a:pt x="923765" y="24331"/>
                </a:cubicBezTo>
                <a:close/>
                <a:moveTo>
                  <a:pt x="952253" y="15207"/>
                </a:moveTo>
                <a:cubicBezTo>
                  <a:pt x="952253" y="14701"/>
                  <a:pt x="953219" y="14191"/>
                  <a:pt x="953219" y="14191"/>
                </a:cubicBezTo>
                <a:lnTo>
                  <a:pt x="952253" y="13178"/>
                </a:lnTo>
                <a:cubicBezTo>
                  <a:pt x="952253" y="13178"/>
                  <a:pt x="951770" y="14191"/>
                  <a:pt x="951288" y="14191"/>
                </a:cubicBezTo>
                <a:cubicBezTo>
                  <a:pt x="951288" y="14701"/>
                  <a:pt x="950805" y="15207"/>
                  <a:pt x="950805" y="15207"/>
                </a:cubicBezTo>
                <a:cubicBezTo>
                  <a:pt x="950322" y="15713"/>
                  <a:pt x="949839" y="16220"/>
                  <a:pt x="949839" y="16726"/>
                </a:cubicBezTo>
                <a:lnTo>
                  <a:pt x="950805" y="17236"/>
                </a:lnTo>
                <a:lnTo>
                  <a:pt x="951770" y="18249"/>
                </a:lnTo>
                <a:cubicBezTo>
                  <a:pt x="952253" y="18249"/>
                  <a:pt x="952736" y="17236"/>
                  <a:pt x="952736" y="17236"/>
                </a:cubicBezTo>
                <a:cubicBezTo>
                  <a:pt x="953219" y="16726"/>
                  <a:pt x="953219" y="16220"/>
                  <a:pt x="953702" y="15713"/>
                </a:cubicBezTo>
                <a:cubicBezTo>
                  <a:pt x="953702" y="15713"/>
                  <a:pt x="952736" y="15207"/>
                  <a:pt x="952253" y="15207"/>
                </a:cubicBezTo>
                <a:close/>
                <a:moveTo>
                  <a:pt x="959013" y="13178"/>
                </a:moveTo>
                <a:lnTo>
                  <a:pt x="958048" y="12166"/>
                </a:lnTo>
                <a:cubicBezTo>
                  <a:pt x="957565" y="12166"/>
                  <a:pt x="957082" y="13178"/>
                  <a:pt x="957082" y="13178"/>
                </a:cubicBezTo>
                <a:cubicBezTo>
                  <a:pt x="957082" y="13684"/>
                  <a:pt x="956116" y="14191"/>
                  <a:pt x="956116" y="14701"/>
                </a:cubicBezTo>
                <a:cubicBezTo>
                  <a:pt x="956116" y="14701"/>
                  <a:pt x="957082" y="15207"/>
                  <a:pt x="957565" y="15207"/>
                </a:cubicBezTo>
                <a:cubicBezTo>
                  <a:pt x="957565" y="15713"/>
                  <a:pt x="958531" y="16220"/>
                  <a:pt x="958531" y="16220"/>
                </a:cubicBezTo>
                <a:cubicBezTo>
                  <a:pt x="958531" y="16220"/>
                  <a:pt x="959013" y="15207"/>
                  <a:pt x="959496" y="15207"/>
                </a:cubicBezTo>
                <a:lnTo>
                  <a:pt x="959979" y="14191"/>
                </a:lnTo>
                <a:cubicBezTo>
                  <a:pt x="959979" y="13684"/>
                  <a:pt x="959013" y="13178"/>
                  <a:pt x="959013" y="13178"/>
                </a:cubicBezTo>
                <a:close/>
                <a:moveTo>
                  <a:pt x="979777" y="22302"/>
                </a:moveTo>
                <a:cubicBezTo>
                  <a:pt x="979294" y="22302"/>
                  <a:pt x="978811" y="23315"/>
                  <a:pt x="978811" y="23825"/>
                </a:cubicBezTo>
                <a:cubicBezTo>
                  <a:pt x="978811" y="23825"/>
                  <a:pt x="977845" y="24331"/>
                  <a:pt x="977845" y="24838"/>
                </a:cubicBezTo>
                <a:lnTo>
                  <a:pt x="978811" y="25344"/>
                </a:lnTo>
                <a:cubicBezTo>
                  <a:pt x="979294" y="25850"/>
                  <a:pt x="979777" y="26356"/>
                  <a:pt x="980260" y="26356"/>
                </a:cubicBezTo>
                <a:lnTo>
                  <a:pt x="980742" y="25344"/>
                </a:lnTo>
                <a:cubicBezTo>
                  <a:pt x="981225" y="25344"/>
                  <a:pt x="981708" y="24331"/>
                  <a:pt x="981708" y="24331"/>
                </a:cubicBezTo>
                <a:cubicBezTo>
                  <a:pt x="981708" y="23825"/>
                  <a:pt x="980742" y="23315"/>
                  <a:pt x="980742" y="23315"/>
                </a:cubicBezTo>
                <a:cubicBezTo>
                  <a:pt x="980260" y="23315"/>
                  <a:pt x="979777" y="22302"/>
                  <a:pt x="979777" y="22302"/>
                </a:cubicBezTo>
                <a:close/>
                <a:moveTo>
                  <a:pt x="983640" y="16726"/>
                </a:moveTo>
                <a:cubicBezTo>
                  <a:pt x="983640" y="16726"/>
                  <a:pt x="983157" y="17742"/>
                  <a:pt x="982674" y="17742"/>
                </a:cubicBezTo>
                <a:cubicBezTo>
                  <a:pt x="982674" y="17742"/>
                  <a:pt x="981708" y="16726"/>
                  <a:pt x="981708" y="17236"/>
                </a:cubicBezTo>
                <a:cubicBezTo>
                  <a:pt x="981708" y="17236"/>
                  <a:pt x="981225" y="17742"/>
                  <a:pt x="980742" y="18249"/>
                </a:cubicBezTo>
                <a:cubicBezTo>
                  <a:pt x="980742" y="18755"/>
                  <a:pt x="980260" y="18755"/>
                  <a:pt x="980260" y="19261"/>
                </a:cubicBezTo>
                <a:cubicBezTo>
                  <a:pt x="980742" y="19261"/>
                  <a:pt x="980742" y="20278"/>
                  <a:pt x="981225" y="20278"/>
                </a:cubicBezTo>
                <a:cubicBezTo>
                  <a:pt x="981225" y="20278"/>
                  <a:pt x="981708" y="19261"/>
                  <a:pt x="982191" y="19261"/>
                </a:cubicBezTo>
                <a:lnTo>
                  <a:pt x="983157" y="19767"/>
                </a:lnTo>
                <a:cubicBezTo>
                  <a:pt x="983157" y="19767"/>
                  <a:pt x="983640" y="19261"/>
                  <a:pt x="984122" y="18755"/>
                </a:cubicBezTo>
                <a:cubicBezTo>
                  <a:pt x="984122" y="18249"/>
                  <a:pt x="984605" y="18249"/>
                  <a:pt x="984605" y="17742"/>
                </a:cubicBezTo>
                <a:cubicBezTo>
                  <a:pt x="984122" y="17742"/>
                  <a:pt x="984122" y="16726"/>
                  <a:pt x="983640" y="16726"/>
                </a:cubicBezTo>
                <a:close/>
                <a:moveTo>
                  <a:pt x="1003920" y="15207"/>
                </a:moveTo>
                <a:cubicBezTo>
                  <a:pt x="1003437" y="15207"/>
                  <a:pt x="1003437" y="16220"/>
                  <a:pt x="1002954" y="16220"/>
                </a:cubicBezTo>
                <a:lnTo>
                  <a:pt x="1001988" y="15207"/>
                </a:lnTo>
                <a:cubicBezTo>
                  <a:pt x="1001505" y="15207"/>
                  <a:pt x="1001022" y="16220"/>
                  <a:pt x="1001022" y="16220"/>
                </a:cubicBezTo>
                <a:cubicBezTo>
                  <a:pt x="1001022" y="16726"/>
                  <a:pt x="1001988" y="17236"/>
                  <a:pt x="1001988" y="17236"/>
                </a:cubicBezTo>
                <a:cubicBezTo>
                  <a:pt x="1002471" y="17236"/>
                  <a:pt x="1002954" y="18249"/>
                  <a:pt x="1002954" y="18249"/>
                </a:cubicBezTo>
                <a:cubicBezTo>
                  <a:pt x="1003437" y="18249"/>
                  <a:pt x="1003920" y="17236"/>
                  <a:pt x="1003920" y="16726"/>
                </a:cubicBezTo>
                <a:cubicBezTo>
                  <a:pt x="1003920" y="16726"/>
                  <a:pt x="1004885" y="16220"/>
                  <a:pt x="1004885" y="15713"/>
                </a:cubicBezTo>
                <a:lnTo>
                  <a:pt x="1003920" y="15207"/>
                </a:lnTo>
                <a:close/>
                <a:moveTo>
                  <a:pt x="978328" y="12672"/>
                </a:moveTo>
                <a:lnTo>
                  <a:pt x="977362" y="11660"/>
                </a:lnTo>
                <a:cubicBezTo>
                  <a:pt x="977362" y="11153"/>
                  <a:pt x="977845" y="10643"/>
                  <a:pt x="977845" y="10643"/>
                </a:cubicBezTo>
                <a:cubicBezTo>
                  <a:pt x="978328" y="10643"/>
                  <a:pt x="979294" y="11153"/>
                  <a:pt x="979294" y="11153"/>
                </a:cubicBezTo>
                <a:lnTo>
                  <a:pt x="978418" y="12529"/>
                </a:lnTo>
                <a:cubicBezTo>
                  <a:pt x="978362" y="12534"/>
                  <a:pt x="978328" y="12577"/>
                  <a:pt x="978328" y="12672"/>
                </a:cubicBezTo>
                <a:close/>
                <a:moveTo>
                  <a:pt x="742693" y="10137"/>
                </a:moveTo>
                <a:cubicBezTo>
                  <a:pt x="742693" y="9631"/>
                  <a:pt x="741727" y="9631"/>
                  <a:pt x="741727" y="9124"/>
                </a:cubicBezTo>
                <a:cubicBezTo>
                  <a:pt x="742210" y="9124"/>
                  <a:pt x="742210" y="8112"/>
                  <a:pt x="742693" y="8112"/>
                </a:cubicBezTo>
                <a:cubicBezTo>
                  <a:pt x="742693" y="8112"/>
                  <a:pt x="743658" y="8618"/>
                  <a:pt x="743658" y="9124"/>
                </a:cubicBezTo>
                <a:cubicBezTo>
                  <a:pt x="744141" y="9124"/>
                  <a:pt x="744624" y="9631"/>
                  <a:pt x="744624" y="9631"/>
                </a:cubicBezTo>
                <a:cubicBezTo>
                  <a:pt x="744624" y="9631"/>
                  <a:pt x="744141" y="10643"/>
                  <a:pt x="744141" y="11153"/>
                </a:cubicBezTo>
                <a:cubicBezTo>
                  <a:pt x="743658" y="11153"/>
                  <a:pt x="743175" y="11660"/>
                  <a:pt x="743175" y="12166"/>
                </a:cubicBezTo>
                <a:cubicBezTo>
                  <a:pt x="743175" y="11660"/>
                  <a:pt x="742210" y="11660"/>
                  <a:pt x="742210" y="11153"/>
                </a:cubicBezTo>
                <a:lnTo>
                  <a:pt x="742693" y="10137"/>
                </a:lnTo>
                <a:close/>
                <a:moveTo>
                  <a:pt x="266055" y="11153"/>
                </a:moveTo>
                <a:cubicBezTo>
                  <a:pt x="266055" y="11660"/>
                  <a:pt x="265090" y="11660"/>
                  <a:pt x="265090" y="12166"/>
                </a:cubicBezTo>
                <a:cubicBezTo>
                  <a:pt x="265090" y="11660"/>
                  <a:pt x="264607" y="11153"/>
                  <a:pt x="264124" y="11153"/>
                </a:cubicBezTo>
                <a:cubicBezTo>
                  <a:pt x="264124" y="10643"/>
                  <a:pt x="263641" y="9631"/>
                  <a:pt x="263641" y="9631"/>
                </a:cubicBezTo>
                <a:cubicBezTo>
                  <a:pt x="263641" y="9631"/>
                  <a:pt x="264124" y="9124"/>
                  <a:pt x="264607" y="9124"/>
                </a:cubicBezTo>
                <a:cubicBezTo>
                  <a:pt x="264607" y="8618"/>
                  <a:pt x="265573" y="8112"/>
                  <a:pt x="265573" y="8112"/>
                </a:cubicBezTo>
                <a:cubicBezTo>
                  <a:pt x="266055" y="8112"/>
                  <a:pt x="266055" y="9124"/>
                  <a:pt x="266538" y="9124"/>
                </a:cubicBezTo>
                <a:cubicBezTo>
                  <a:pt x="266538" y="9631"/>
                  <a:pt x="265573" y="9631"/>
                  <a:pt x="265573" y="10137"/>
                </a:cubicBezTo>
                <a:lnTo>
                  <a:pt x="266055" y="11153"/>
                </a:lnTo>
                <a:close/>
                <a:moveTo>
                  <a:pt x="29848" y="12529"/>
                </a:moveTo>
                <a:lnTo>
                  <a:pt x="28972" y="11153"/>
                </a:lnTo>
                <a:cubicBezTo>
                  <a:pt x="28972" y="11153"/>
                  <a:pt x="29937" y="10643"/>
                  <a:pt x="30420" y="10643"/>
                </a:cubicBezTo>
                <a:cubicBezTo>
                  <a:pt x="30420" y="10643"/>
                  <a:pt x="30903" y="11153"/>
                  <a:pt x="30903" y="11660"/>
                </a:cubicBezTo>
                <a:lnTo>
                  <a:pt x="29937" y="12672"/>
                </a:lnTo>
                <a:cubicBezTo>
                  <a:pt x="29937" y="12577"/>
                  <a:pt x="29903" y="12534"/>
                  <a:pt x="29848" y="12529"/>
                </a:cubicBezTo>
                <a:close/>
                <a:moveTo>
                  <a:pt x="967222" y="32439"/>
                </a:moveTo>
                <a:lnTo>
                  <a:pt x="966256" y="31427"/>
                </a:lnTo>
                <a:cubicBezTo>
                  <a:pt x="966256" y="31427"/>
                  <a:pt x="966739" y="30414"/>
                  <a:pt x="967222" y="30414"/>
                </a:cubicBezTo>
                <a:cubicBezTo>
                  <a:pt x="967222" y="30414"/>
                  <a:pt x="967705" y="30920"/>
                  <a:pt x="968188" y="30920"/>
                </a:cubicBezTo>
                <a:lnTo>
                  <a:pt x="969154" y="31933"/>
                </a:lnTo>
                <a:cubicBezTo>
                  <a:pt x="968671" y="31933"/>
                  <a:pt x="968671" y="32949"/>
                  <a:pt x="968188" y="32949"/>
                </a:cubicBezTo>
                <a:cubicBezTo>
                  <a:pt x="968188" y="32949"/>
                  <a:pt x="967705" y="32439"/>
                  <a:pt x="967222" y="32439"/>
                </a:cubicBezTo>
                <a:close/>
                <a:moveTo>
                  <a:pt x="955633" y="39028"/>
                </a:moveTo>
                <a:lnTo>
                  <a:pt x="954668" y="38016"/>
                </a:lnTo>
                <a:lnTo>
                  <a:pt x="955151" y="37003"/>
                </a:lnTo>
                <a:lnTo>
                  <a:pt x="956599" y="38016"/>
                </a:lnTo>
                <a:cubicBezTo>
                  <a:pt x="956116" y="38016"/>
                  <a:pt x="955633" y="39028"/>
                  <a:pt x="955633" y="39028"/>
                </a:cubicBezTo>
                <a:close/>
                <a:moveTo>
                  <a:pt x="906865" y="30414"/>
                </a:moveTo>
                <a:cubicBezTo>
                  <a:pt x="906865" y="30920"/>
                  <a:pt x="906382" y="31933"/>
                  <a:pt x="906382" y="31933"/>
                </a:cubicBezTo>
                <a:cubicBezTo>
                  <a:pt x="905899" y="31933"/>
                  <a:pt x="905416" y="30920"/>
                  <a:pt x="904934" y="30920"/>
                </a:cubicBezTo>
                <a:cubicBezTo>
                  <a:pt x="905899" y="29908"/>
                  <a:pt x="906382" y="29398"/>
                  <a:pt x="906865" y="28385"/>
                </a:cubicBezTo>
                <a:cubicBezTo>
                  <a:pt x="906865" y="28891"/>
                  <a:pt x="907831" y="29398"/>
                  <a:pt x="907831" y="29398"/>
                </a:cubicBezTo>
                <a:cubicBezTo>
                  <a:pt x="907831" y="29908"/>
                  <a:pt x="907348" y="30414"/>
                  <a:pt x="906865" y="30414"/>
                </a:cubicBezTo>
                <a:close/>
                <a:moveTo>
                  <a:pt x="887068" y="32439"/>
                </a:moveTo>
                <a:cubicBezTo>
                  <a:pt x="887068" y="32949"/>
                  <a:pt x="886102" y="33456"/>
                  <a:pt x="886102" y="33456"/>
                </a:cubicBezTo>
                <a:cubicBezTo>
                  <a:pt x="886102" y="33962"/>
                  <a:pt x="885619" y="34468"/>
                  <a:pt x="885136" y="34468"/>
                </a:cubicBezTo>
                <a:cubicBezTo>
                  <a:pt x="885136" y="34974"/>
                  <a:pt x="884653" y="33962"/>
                  <a:pt x="884170" y="33962"/>
                </a:cubicBezTo>
                <a:cubicBezTo>
                  <a:pt x="883687" y="33962"/>
                  <a:pt x="883687" y="34974"/>
                  <a:pt x="883687" y="34974"/>
                </a:cubicBezTo>
                <a:cubicBezTo>
                  <a:pt x="883205" y="34974"/>
                  <a:pt x="882722" y="33962"/>
                  <a:pt x="882239" y="33962"/>
                </a:cubicBezTo>
                <a:cubicBezTo>
                  <a:pt x="882239" y="33962"/>
                  <a:pt x="883205" y="33456"/>
                  <a:pt x="883205" y="32949"/>
                </a:cubicBezTo>
                <a:cubicBezTo>
                  <a:pt x="883205" y="32949"/>
                  <a:pt x="882239" y="32439"/>
                  <a:pt x="882239" y="31933"/>
                </a:cubicBezTo>
                <a:cubicBezTo>
                  <a:pt x="882239" y="31933"/>
                  <a:pt x="882722" y="31427"/>
                  <a:pt x="882722" y="30920"/>
                </a:cubicBezTo>
                <a:cubicBezTo>
                  <a:pt x="883205" y="30414"/>
                  <a:pt x="883687" y="29908"/>
                  <a:pt x="883687" y="29908"/>
                </a:cubicBezTo>
                <a:lnTo>
                  <a:pt x="884653" y="30920"/>
                </a:lnTo>
                <a:cubicBezTo>
                  <a:pt x="885136" y="30920"/>
                  <a:pt x="885136" y="29398"/>
                  <a:pt x="885619" y="29398"/>
                </a:cubicBezTo>
                <a:cubicBezTo>
                  <a:pt x="886102" y="29398"/>
                  <a:pt x="886585" y="30414"/>
                  <a:pt x="886585" y="30414"/>
                </a:cubicBezTo>
                <a:lnTo>
                  <a:pt x="886102" y="31427"/>
                </a:lnTo>
                <a:cubicBezTo>
                  <a:pt x="886102" y="31933"/>
                  <a:pt x="887068" y="31933"/>
                  <a:pt x="887068" y="32439"/>
                </a:cubicBezTo>
                <a:close/>
                <a:moveTo>
                  <a:pt x="871133" y="35480"/>
                </a:moveTo>
                <a:cubicBezTo>
                  <a:pt x="870650" y="35480"/>
                  <a:pt x="870167" y="34974"/>
                  <a:pt x="869684" y="34974"/>
                </a:cubicBezTo>
                <a:cubicBezTo>
                  <a:pt x="869684" y="34468"/>
                  <a:pt x="870650" y="33962"/>
                  <a:pt x="870650" y="33962"/>
                </a:cubicBezTo>
                <a:cubicBezTo>
                  <a:pt x="871133" y="33456"/>
                  <a:pt x="871133" y="32949"/>
                  <a:pt x="871616" y="32439"/>
                </a:cubicBezTo>
                <a:lnTo>
                  <a:pt x="872581" y="33456"/>
                </a:lnTo>
                <a:cubicBezTo>
                  <a:pt x="872581" y="33456"/>
                  <a:pt x="872099" y="34468"/>
                  <a:pt x="871616" y="34468"/>
                </a:cubicBezTo>
                <a:cubicBezTo>
                  <a:pt x="871616" y="34974"/>
                  <a:pt x="871133" y="35480"/>
                  <a:pt x="871133" y="35480"/>
                </a:cubicBezTo>
                <a:close/>
                <a:moveTo>
                  <a:pt x="833953" y="32949"/>
                </a:moveTo>
                <a:lnTo>
                  <a:pt x="832987" y="31933"/>
                </a:lnTo>
                <a:lnTo>
                  <a:pt x="833470" y="30920"/>
                </a:lnTo>
                <a:lnTo>
                  <a:pt x="834436" y="31933"/>
                </a:lnTo>
                <a:lnTo>
                  <a:pt x="833953" y="32949"/>
                </a:lnTo>
                <a:close/>
                <a:moveTo>
                  <a:pt x="819112" y="32024"/>
                </a:moveTo>
                <a:lnTo>
                  <a:pt x="818984" y="31933"/>
                </a:lnTo>
                <a:cubicBezTo>
                  <a:pt x="819106" y="31933"/>
                  <a:pt x="819136" y="31967"/>
                  <a:pt x="819112" y="32024"/>
                </a:cubicBezTo>
                <a:close/>
                <a:moveTo>
                  <a:pt x="819468" y="33962"/>
                </a:moveTo>
                <a:cubicBezTo>
                  <a:pt x="818984" y="33962"/>
                  <a:pt x="818502" y="32949"/>
                  <a:pt x="818502" y="32949"/>
                </a:cubicBezTo>
                <a:cubicBezTo>
                  <a:pt x="818502" y="32569"/>
                  <a:pt x="819040" y="32188"/>
                  <a:pt x="819112" y="32024"/>
                </a:cubicBezTo>
                <a:lnTo>
                  <a:pt x="820433" y="32949"/>
                </a:lnTo>
                <a:cubicBezTo>
                  <a:pt x="819950" y="32949"/>
                  <a:pt x="819468" y="33962"/>
                  <a:pt x="819468" y="33962"/>
                </a:cubicBezTo>
                <a:close/>
                <a:moveTo>
                  <a:pt x="810293" y="31933"/>
                </a:moveTo>
                <a:lnTo>
                  <a:pt x="809327" y="31427"/>
                </a:lnTo>
                <a:cubicBezTo>
                  <a:pt x="809327" y="30920"/>
                  <a:pt x="810293" y="30414"/>
                  <a:pt x="810293" y="29908"/>
                </a:cubicBezTo>
                <a:cubicBezTo>
                  <a:pt x="810293" y="30414"/>
                  <a:pt x="811259" y="30414"/>
                  <a:pt x="811259" y="30920"/>
                </a:cubicBezTo>
                <a:cubicBezTo>
                  <a:pt x="811259" y="30920"/>
                  <a:pt x="810776" y="31933"/>
                  <a:pt x="810293" y="31933"/>
                </a:cubicBezTo>
                <a:close/>
                <a:moveTo>
                  <a:pt x="754281" y="31933"/>
                </a:moveTo>
                <a:lnTo>
                  <a:pt x="755247" y="30920"/>
                </a:lnTo>
                <a:lnTo>
                  <a:pt x="756213" y="31427"/>
                </a:lnTo>
                <a:cubicBezTo>
                  <a:pt x="756213" y="31933"/>
                  <a:pt x="755730" y="32439"/>
                  <a:pt x="755247" y="32949"/>
                </a:cubicBezTo>
                <a:cubicBezTo>
                  <a:pt x="755730" y="32439"/>
                  <a:pt x="754281" y="31933"/>
                  <a:pt x="754281" y="31933"/>
                </a:cubicBezTo>
                <a:close/>
                <a:moveTo>
                  <a:pt x="720964" y="33456"/>
                </a:moveTo>
                <a:cubicBezTo>
                  <a:pt x="720481" y="33456"/>
                  <a:pt x="719998" y="32439"/>
                  <a:pt x="719515" y="32439"/>
                </a:cubicBezTo>
                <a:cubicBezTo>
                  <a:pt x="719515" y="32949"/>
                  <a:pt x="719032" y="33456"/>
                  <a:pt x="719032" y="33962"/>
                </a:cubicBezTo>
                <a:cubicBezTo>
                  <a:pt x="718550" y="33962"/>
                  <a:pt x="718067" y="34468"/>
                  <a:pt x="718067" y="34974"/>
                </a:cubicBezTo>
                <a:lnTo>
                  <a:pt x="717101" y="35987"/>
                </a:lnTo>
                <a:lnTo>
                  <a:pt x="718067" y="37003"/>
                </a:lnTo>
                <a:lnTo>
                  <a:pt x="717584" y="38016"/>
                </a:lnTo>
                <a:cubicBezTo>
                  <a:pt x="717101" y="38016"/>
                  <a:pt x="716618" y="37003"/>
                  <a:pt x="716135" y="37003"/>
                </a:cubicBezTo>
                <a:lnTo>
                  <a:pt x="715170" y="36497"/>
                </a:lnTo>
                <a:cubicBezTo>
                  <a:pt x="715170" y="35987"/>
                  <a:pt x="716135" y="35480"/>
                  <a:pt x="716135" y="34974"/>
                </a:cubicBezTo>
                <a:cubicBezTo>
                  <a:pt x="716135" y="34974"/>
                  <a:pt x="717101" y="34468"/>
                  <a:pt x="717101" y="33962"/>
                </a:cubicBezTo>
                <a:cubicBezTo>
                  <a:pt x="717101" y="33962"/>
                  <a:pt x="715652" y="33456"/>
                  <a:pt x="715652" y="32949"/>
                </a:cubicBezTo>
                <a:cubicBezTo>
                  <a:pt x="716135" y="32949"/>
                  <a:pt x="716618" y="31933"/>
                  <a:pt x="716618" y="31933"/>
                </a:cubicBezTo>
                <a:cubicBezTo>
                  <a:pt x="717101" y="31933"/>
                  <a:pt x="717584" y="32949"/>
                  <a:pt x="717584" y="32949"/>
                </a:cubicBezTo>
                <a:cubicBezTo>
                  <a:pt x="718067" y="32949"/>
                  <a:pt x="718550" y="31933"/>
                  <a:pt x="718550" y="31933"/>
                </a:cubicBezTo>
                <a:cubicBezTo>
                  <a:pt x="718550" y="31427"/>
                  <a:pt x="719515" y="30920"/>
                  <a:pt x="719515" y="30920"/>
                </a:cubicBezTo>
                <a:cubicBezTo>
                  <a:pt x="719998" y="31427"/>
                  <a:pt x="720964" y="31933"/>
                  <a:pt x="721447" y="32439"/>
                </a:cubicBezTo>
                <a:lnTo>
                  <a:pt x="720964" y="33456"/>
                </a:lnTo>
                <a:close/>
                <a:moveTo>
                  <a:pt x="663987" y="34468"/>
                </a:moveTo>
                <a:cubicBezTo>
                  <a:pt x="663504" y="33962"/>
                  <a:pt x="663021" y="33962"/>
                  <a:pt x="662538" y="33456"/>
                </a:cubicBezTo>
                <a:lnTo>
                  <a:pt x="661572" y="32949"/>
                </a:lnTo>
                <a:cubicBezTo>
                  <a:pt x="661572" y="32439"/>
                  <a:pt x="662538" y="31933"/>
                  <a:pt x="662538" y="31427"/>
                </a:cubicBezTo>
                <a:lnTo>
                  <a:pt x="663504" y="32439"/>
                </a:lnTo>
                <a:cubicBezTo>
                  <a:pt x="663987" y="32439"/>
                  <a:pt x="663987" y="31427"/>
                  <a:pt x="664469" y="31427"/>
                </a:cubicBezTo>
                <a:lnTo>
                  <a:pt x="665435" y="31933"/>
                </a:lnTo>
                <a:cubicBezTo>
                  <a:pt x="664952" y="32949"/>
                  <a:pt x="664469" y="33456"/>
                  <a:pt x="663987" y="34468"/>
                </a:cubicBezTo>
                <a:close/>
                <a:moveTo>
                  <a:pt x="658675" y="33962"/>
                </a:moveTo>
                <a:cubicBezTo>
                  <a:pt x="658675" y="34468"/>
                  <a:pt x="658192" y="34974"/>
                  <a:pt x="658192" y="35480"/>
                </a:cubicBezTo>
                <a:cubicBezTo>
                  <a:pt x="657709" y="35480"/>
                  <a:pt x="657227" y="34468"/>
                  <a:pt x="657227" y="34468"/>
                </a:cubicBezTo>
                <a:cubicBezTo>
                  <a:pt x="656744" y="33962"/>
                  <a:pt x="655778" y="33962"/>
                  <a:pt x="655778" y="33456"/>
                </a:cubicBezTo>
                <a:lnTo>
                  <a:pt x="656744" y="32439"/>
                </a:lnTo>
                <a:cubicBezTo>
                  <a:pt x="657227" y="31933"/>
                  <a:pt x="657227" y="31427"/>
                  <a:pt x="657709" y="31427"/>
                </a:cubicBezTo>
                <a:cubicBezTo>
                  <a:pt x="657709" y="31427"/>
                  <a:pt x="658192" y="31933"/>
                  <a:pt x="658675" y="31933"/>
                </a:cubicBezTo>
                <a:cubicBezTo>
                  <a:pt x="658675" y="32439"/>
                  <a:pt x="657709" y="32949"/>
                  <a:pt x="657709" y="33456"/>
                </a:cubicBezTo>
                <a:cubicBezTo>
                  <a:pt x="657709" y="33456"/>
                  <a:pt x="659158" y="33962"/>
                  <a:pt x="658675" y="33962"/>
                </a:cubicBezTo>
                <a:close/>
                <a:moveTo>
                  <a:pt x="626806" y="33456"/>
                </a:moveTo>
                <a:lnTo>
                  <a:pt x="627772" y="32439"/>
                </a:lnTo>
                <a:lnTo>
                  <a:pt x="628738" y="33456"/>
                </a:lnTo>
                <a:cubicBezTo>
                  <a:pt x="628738" y="33456"/>
                  <a:pt x="628255" y="34468"/>
                  <a:pt x="627772" y="34468"/>
                </a:cubicBezTo>
                <a:lnTo>
                  <a:pt x="626806" y="33456"/>
                </a:lnTo>
                <a:close/>
                <a:moveTo>
                  <a:pt x="594937" y="32949"/>
                </a:moveTo>
                <a:cubicBezTo>
                  <a:pt x="594937" y="33456"/>
                  <a:pt x="595903" y="33456"/>
                  <a:pt x="595903" y="33962"/>
                </a:cubicBezTo>
                <a:cubicBezTo>
                  <a:pt x="595903" y="33962"/>
                  <a:pt x="594937" y="34468"/>
                  <a:pt x="594937" y="34974"/>
                </a:cubicBezTo>
                <a:cubicBezTo>
                  <a:pt x="595420" y="35480"/>
                  <a:pt x="596386" y="35480"/>
                  <a:pt x="596386" y="35987"/>
                </a:cubicBezTo>
                <a:lnTo>
                  <a:pt x="595420" y="37003"/>
                </a:lnTo>
                <a:cubicBezTo>
                  <a:pt x="594937" y="37003"/>
                  <a:pt x="594455" y="35987"/>
                  <a:pt x="594455" y="35987"/>
                </a:cubicBezTo>
                <a:lnTo>
                  <a:pt x="593489" y="35480"/>
                </a:lnTo>
                <a:cubicBezTo>
                  <a:pt x="593006" y="34974"/>
                  <a:pt x="593972" y="34468"/>
                  <a:pt x="593972" y="33962"/>
                </a:cubicBezTo>
                <a:lnTo>
                  <a:pt x="593006" y="33456"/>
                </a:lnTo>
                <a:cubicBezTo>
                  <a:pt x="593006" y="32949"/>
                  <a:pt x="593489" y="32439"/>
                  <a:pt x="593972" y="31933"/>
                </a:cubicBezTo>
                <a:lnTo>
                  <a:pt x="594455" y="30920"/>
                </a:lnTo>
                <a:cubicBezTo>
                  <a:pt x="594455" y="31427"/>
                  <a:pt x="595903" y="31427"/>
                  <a:pt x="595903" y="31933"/>
                </a:cubicBezTo>
                <a:cubicBezTo>
                  <a:pt x="595903" y="31933"/>
                  <a:pt x="594937" y="32439"/>
                  <a:pt x="594937" y="32949"/>
                </a:cubicBezTo>
                <a:close/>
                <a:moveTo>
                  <a:pt x="527337" y="27373"/>
                </a:moveTo>
                <a:cubicBezTo>
                  <a:pt x="526854" y="27879"/>
                  <a:pt x="526371" y="28891"/>
                  <a:pt x="525888" y="29398"/>
                </a:cubicBezTo>
                <a:cubicBezTo>
                  <a:pt x="525405" y="29908"/>
                  <a:pt x="525405" y="30414"/>
                  <a:pt x="524923" y="30414"/>
                </a:cubicBezTo>
                <a:cubicBezTo>
                  <a:pt x="524923" y="30920"/>
                  <a:pt x="524440" y="31933"/>
                  <a:pt x="523957" y="31933"/>
                </a:cubicBezTo>
                <a:lnTo>
                  <a:pt x="522991" y="30920"/>
                </a:lnTo>
                <a:lnTo>
                  <a:pt x="523957" y="29908"/>
                </a:lnTo>
                <a:cubicBezTo>
                  <a:pt x="523957" y="29398"/>
                  <a:pt x="524440" y="28891"/>
                  <a:pt x="524923" y="28891"/>
                </a:cubicBezTo>
                <a:cubicBezTo>
                  <a:pt x="524923" y="28385"/>
                  <a:pt x="525405" y="27879"/>
                  <a:pt x="525405" y="27373"/>
                </a:cubicBezTo>
                <a:lnTo>
                  <a:pt x="524440" y="26862"/>
                </a:lnTo>
                <a:cubicBezTo>
                  <a:pt x="524440" y="26356"/>
                  <a:pt x="525405" y="25850"/>
                  <a:pt x="525405" y="25344"/>
                </a:cubicBezTo>
                <a:cubicBezTo>
                  <a:pt x="525405" y="25850"/>
                  <a:pt x="526371" y="26356"/>
                  <a:pt x="526371" y="26356"/>
                </a:cubicBezTo>
                <a:cubicBezTo>
                  <a:pt x="526854" y="26862"/>
                  <a:pt x="526854" y="26862"/>
                  <a:pt x="527337" y="27373"/>
                </a:cubicBezTo>
                <a:close/>
                <a:moveTo>
                  <a:pt x="482860" y="27373"/>
                </a:moveTo>
                <a:cubicBezTo>
                  <a:pt x="482860" y="27879"/>
                  <a:pt x="483342" y="28385"/>
                  <a:pt x="483342" y="28891"/>
                </a:cubicBezTo>
                <a:cubicBezTo>
                  <a:pt x="483825" y="28891"/>
                  <a:pt x="484308" y="29398"/>
                  <a:pt x="484308" y="29908"/>
                </a:cubicBezTo>
                <a:lnTo>
                  <a:pt x="485274" y="30920"/>
                </a:lnTo>
                <a:lnTo>
                  <a:pt x="484308" y="31933"/>
                </a:lnTo>
                <a:cubicBezTo>
                  <a:pt x="483825" y="31933"/>
                  <a:pt x="483342" y="30920"/>
                  <a:pt x="483342" y="30414"/>
                </a:cubicBezTo>
                <a:cubicBezTo>
                  <a:pt x="482860" y="30414"/>
                  <a:pt x="482860" y="29908"/>
                  <a:pt x="482377" y="29398"/>
                </a:cubicBezTo>
                <a:cubicBezTo>
                  <a:pt x="481894" y="28891"/>
                  <a:pt x="481411" y="27879"/>
                  <a:pt x="480928" y="27373"/>
                </a:cubicBezTo>
                <a:cubicBezTo>
                  <a:pt x="481411" y="26862"/>
                  <a:pt x="481411" y="26862"/>
                  <a:pt x="481894" y="26356"/>
                </a:cubicBezTo>
                <a:cubicBezTo>
                  <a:pt x="481894" y="26356"/>
                  <a:pt x="482860" y="25850"/>
                  <a:pt x="482860" y="25344"/>
                </a:cubicBezTo>
                <a:cubicBezTo>
                  <a:pt x="482860" y="25850"/>
                  <a:pt x="483825" y="26356"/>
                  <a:pt x="483825" y="26862"/>
                </a:cubicBezTo>
                <a:lnTo>
                  <a:pt x="482860" y="27373"/>
                </a:lnTo>
                <a:close/>
                <a:moveTo>
                  <a:pt x="415259" y="33456"/>
                </a:moveTo>
                <a:lnTo>
                  <a:pt x="414293" y="33962"/>
                </a:lnTo>
                <a:cubicBezTo>
                  <a:pt x="414293" y="34468"/>
                  <a:pt x="415259" y="34974"/>
                  <a:pt x="414776" y="35480"/>
                </a:cubicBezTo>
                <a:lnTo>
                  <a:pt x="413810" y="35987"/>
                </a:lnTo>
                <a:cubicBezTo>
                  <a:pt x="413810" y="35987"/>
                  <a:pt x="413327" y="37003"/>
                  <a:pt x="412845" y="37003"/>
                </a:cubicBezTo>
                <a:lnTo>
                  <a:pt x="411879" y="35987"/>
                </a:lnTo>
                <a:cubicBezTo>
                  <a:pt x="411879" y="35480"/>
                  <a:pt x="412845" y="35480"/>
                  <a:pt x="413327" y="34974"/>
                </a:cubicBezTo>
                <a:cubicBezTo>
                  <a:pt x="413327" y="34468"/>
                  <a:pt x="412362" y="33962"/>
                  <a:pt x="412362" y="33962"/>
                </a:cubicBezTo>
                <a:cubicBezTo>
                  <a:pt x="412362" y="33456"/>
                  <a:pt x="413327" y="33456"/>
                  <a:pt x="413327" y="32949"/>
                </a:cubicBezTo>
                <a:cubicBezTo>
                  <a:pt x="413327" y="32439"/>
                  <a:pt x="412362" y="31933"/>
                  <a:pt x="412362" y="31933"/>
                </a:cubicBezTo>
                <a:cubicBezTo>
                  <a:pt x="412362" y="31427"/>
                  <a:pt x="413810" y="31427"/>
                  <a:pt x="413810" y="30920"/>
                </a:cubicBezTo>
                <a:lnTo>
                  <a:pt x="414293" y="31933"/>
                </a:lnTo>
                <a:cubicBezTo>
                  <a:pt x="414776" y="32439"/>
                  <a:pt x="415259" y="32949"/>
                  <a:pt x="415259" y="33456"/>
                </a:cubicBezTo>
                <a:close/>
                <a:moveTo>
                  <a:pt x="381459" y="33456"/>
                </a:moveTo>
                <a:lnTo>
                  <a:pt x="380493" y="34468"/>
                </a:lnTo>
                <a:cubicBezTo>
                  <a:pt x="380011" y="34468"/>
                  <a:pt x="379528" y="33456"/>
                  <a:pt x="379528" y="33456"/>
                </a:cubicBezTo>
                <a:lnTo>
                  <a:pt x="380493" y="32439"/>
                </a:lnTo>
                <a:lnTo>
                  <a:pt x="381459" y="33456"/>
                </a:lnTo>
                <a:close/>
                <a:moveTo>
                  <a:pt x="351522" y="32439"/>
                </a:moveTo>
                <a:lnTo>
                  <a:pt x="352487" y="33456"/>
                </a:lnTo>
                <a:cubicBezTo>
                  <a:pt x="352487" y="33962"/>
                  <a:pt x="351522" y="33962"/>
                  <a:pt x="351039" y="34468"/>
                </a:cubicBezTo>
                <a:cubicBezTo>
                  <a:pt x="351039" y="34468"/>
                  <a:pt x="350556" y="35480"/>
                  <a:pt x="350073" y="35480"/>
                </a:cubicBezTo>
                <a:cubicBezTo>
                  <a:pt x="350073" y="34974"/>
                  <a:pt x="349590" y="34468"/>
                  <a:pt x="349590" y="33962"/>
                </a:cubicBezTo>
                <a:cubicBezTo>
                  <a:pt x="349107" y="33962"/>
                  <a:pt x="350556" y="33456"/>
                  <a:pt x="350556" y="33456"/>
                </a:cubicBezTo>
                <a:cubicBezTo>
                  <a:pt x="350556" y="32949"/>
                  <a:pt x="349590" y="32439"/>
                  <a:pt x="349590" y="31933"/>
                </a:cubicBezTo>
                <a:cubicBezTo>
                  <a:pt x="350073" y="31933"/>
                  <a:pt x="350556" y="31427"/>
                  <a:pt x="350556" y="31427"/>
                </a:cubicBezTo>
                <a:cubicBezTo>
                  <a:pt x="351039" y="31427"/>
                  <a:pt x="351039" y="31933"/>
                  <a:pt x="351522" y="32439"/>
                </a:cubicBezTo>
                <a:close/>
                <a:moveTo>
                  <a:pt x="345727" y="31427"/>
                </a:moveTo>
                <a:cubicBezTo>
                  <a:pt x="345727" y="31933"/>
                  <a:pt x="346693" y="32439"/>
                  <a:pt x="346693" y="32949"/>
                </a:cubicBezTo>
                <a:lnTo>
                  <a:pt x="345727" y="33456"/>
                </a:lnTo>
                <a:cubicBezTo>
                  <a:pt x="345244" y="33962"/>
                  <a:pt x="344761" y="33962"/>
                  <a:pt x="344279" y="34468"/>
                </a:cubicBezTo>
                <a:cubicBezTo>
                  <a:pt x="343796" y="33456"/>
                  <a:pt x="343313" y="32949"/>
                  <a:pt x="342830" y="31933"/>
                </a:cubicBezTo>
                <a:lnTo>
                  <a:pt x="343796" y="31427"/>
                </a:lnTo>
                <a:cubicBezTo>
                  <a:pt x="344279" y="31427"/>
                  <a:pt x="344279" y="32439"/>
                  <a:pt x="344761" y="32439"/>
                </a:cubicBezTo>
                <a:lnTo>
                  <a:pt x="345727" y="31427"/>
                </a:lnTo>
                <a:close/>
                <a:moveTo>
                  <a:pt x="289716" y="31933"/>
                </a:moveTo>
                <a:cubicBezTo>
                  <a:pt x="289716" y="31933"/>
                  <a:pt x="290199" y="32949"/>
                  <a:pt x="290682" y="32949"/>
                </a:cubicBezTo>
                <a:cubicBezTo>
                  <a:pt x="290682" y="32949"/>
                  <a:pt x="291165" y="31933"/>
                  <a:pt x="291647" y="31933"/>
                </a:cubicBezTo>
                <a:cubicBezTo>
                  <a:pt x="291647" y="31933"/>
                  <a:pt x="292130" y="32949"/>
                  <a:pt x="292613" y="32949"/>
                </a:cubicBezTo>
                <a:cubicBezTo>
                  <a:pt x="292613" y="33456"/>
                  <a:pt x="291165" y="33962"/>
                  <a:pt x="291165" y="33962"/>
                </a:cubicBezTo>
                <a:cubicBezTo>
                  <a:pt x="291165" y="34468"/>
                  <a:pt x="292130" y="34974"/>
                  <a:pt x="292130" y="34974"/>
                </a:cubicBezTo>
                <a:cubicBezTo>
                  <a:pt x="292130" y="35480"/>
                  <a:pt x="293096" y="35987"/>
                  <a:pt x="293096" y="36497"/>
                </a:cubicBezTo>
                <a:lnTo>
                  <a:pt x="292130" y="37003"/>
                </a:lnTo>
                <a:cubicBezTo>
                  <a:pt x="291647" y="37003"/>
                  <a:pt x="291165" y="38016"/>
                  <a:pt x="290682" y="38016"/>
                </a:cubicBezTo>
                <a:lnTo>
                  <a:pt x="290199" y="37003"/>
                </a:lnTo>
                <a:lnTo>
                  <a:pt x="291165" y="35987"/>
                </a:lnTo>
                <a:lnTo>
                  <a:pt x="290199" y="34974"/>
                </a:lnTo>
                <a:cubicBezTo>
                  <a:pt x="290199" y="34468"/>
                  <a:pt x="289716" y="33962"/>
                  <a:pt x="289233" y="33962"/>
                </a:cubicBezTo>
                <a:cubicBezTo>
                  <a:pt x="289233" y="33456"/>
                  <a:pt x="288750" y="32949"/>
                  <a:pt x="288750" y="32439"/>
                </a:cubicBezTo>
                <a:cubicBezTo>
                  <a:pt x="288267" y="32439"/>
                  <a:pt x="287784" y="33456"/>
                  <a:pt x="287302" y="33456"/>
                </a:cubicBezTo>
                <a:lnTo>
                  <a:pt x="286819" y="32439"/>
                </a:lnTo>
                <a:cubicBezTo>
                  <a:pt x="287302" y="31933"/>
                  <a:pt x="288267" y="31427"/>
                  <a:pt x="288750" y="30920"/>
                </a:cubicBezTo>
                <a:cubicBezTo>
                  <a:pt x="288750" y="30920"/>
                  <a:pt x="289716" y="31427"/>
                  <a:pt x="289716" y="31933"/>
                </a:cubicBezTo>
                <a:close/>
                <a:moveTo>
                  <a:pt x="253984" y="31933"/>
                </a:moveTo>
                <a:cubicBezTo>
                  <a:pt x="253984" y="31933"/>
                  <a:pt x="252535" y="32439"/>
                  <a:pt x="253018" y="32949"/>
                </a:cubicBezTo>
                <a:cubicBezTo>
                  <a:pt x="252535" y="32439"/>
                  <a:pt x="252052" y="31933"/>
                  <a:pt x="252052" y="31427"/>
                </a:cubicBezTo>
                <a:lnTo>
                  <a:pt x="253018" y="30920"/>
                </a:lnTo>
                <a:lnTo>
                  <a:pt x="253984" y="31933"/>
                </a:lnTo>
                <a:close/>
                <a:moveTo>
                  <a:pt x="197973" y="31933"/>
                </a:moveTo>
                <a:cubicBezTo>
                  <a:pt x="197490" y="31933"/>
                  <a:pt x="197007" y="30920"/>
                  <a:pt x="197007" y="30920"/>
                </a:cubicBezTo>
                <a:cubicBezTo>
                  <a:pt x="197007" y="30414"/>
                  <a:pt x="197973" y="30414"/>
                  <a:pt x="197973" y="29908"/>
                </a:cubicBezTo>
                <a:cubicBezTo>
                  <a:pt x="197973" y="30414"/>
                  <a:pt x="198938" y="30920"/>
                  <a:pt x="198938" y="31427"/>
                </a:cubicBezTo>
                <a:lnTo>
                  <a:pt x="197973" y="31933"/>
                </a:lnTo>
                <a:close/>
                <a:moveTo>
                  <a:pt x="188798" y="33962"/>
                </a:moveTo>
                <a:cubicBezTo>
                  <a:pt x="188798" y="33962"/>
                  <a:pt x="188315" y="32949"/>
                  <a:pt x="187832" y="32949"/>
                </a:cubicBezTo>
                <a:lnTo>
                  <a:pt x="189154" y="32024"/>
                </a:lnTo>
                <a:cubicBezTo>
                  <a:pt x="189225" y="32188"/>
                  <a:pt x="189764" y="32569"/>
                  <a:pt x="189764" y="32949"/>
                </a:cubicBezTo>
                <a:cubicBezTo>
                  <a:pt x="189764" y="32949"/>
                  <a:pt x="189281" y="33962"/>
                  <a:pt x="188798" y="33962"/>
                </a:cubicBezTo>
                <a:close/>
                <a:moveTo>
                  <a:pt x="189281" y="31933"/>
                </a:moveTo>
                <a:lnTo>
                  <a:pt x="189154" y="32024"/>
                </a:lnTo>
                <a:cubicBezTo>
                  <a:pt x="189130" y="31967"/>
                  <a:pt x="189159" y="31933"/>
                  <a:pt x="189281" y="31933"/>
                </a:cubicBezTo>
                <a:close/>
                <a:moveTo>
                  <a:pt x="174312" y="32949"/>
                </a:moveTo>
                <a:lnTo>
                  <a:pt x="173829" y="31933"/>
                </a:lnTo>
                <a:lnTo>
                  <a:pt x="174795" y="30920"/>
                </a:lnTo>
                <a:lnTo>
                  <a:pt x="175278" y="31933"/>
                </a:lnTo>
                <a:lnTo>
                  <a:pt x="174312" y="32949"/>
                </a:lnTo>
                <a:close/>
                <a:moveTo>
                  <a:pt x="137615" y="33962"/>
                </a:moveTo>
                <a:cubicBezTo>
                  <a:pt x="137615" y="33962"/>
                  <a:pt x="138581" y="34468"/>
                  <a:pt x="138581" y="34974"/>
                </a:cubicBezTo>
                <a:cubicBezTo>
                  <a:pt x="138098" y="34974"/>
                  <a:pt x="137615" y="35480"/>
                  <a:pt x="137132" y="35480"/>
                </a:cubicBezTo>
                <a:cubicBezTo>
                  <a:pt x="137132" y="35480"/>
                  <a:pt x="136649" y="34974"/>
                  <a:pt x="136649" y="34468"/>
                </a:cubicBezTo>
                <a:cubicBezTo>
                  <a:pt x="136166" y="34468"/>
                  <a:pt x="135684" y="33456"/>
                  <a:pt x="135684" y="33456"/>
                </a:cubicBezTo>
                <a:lnTo>
                  <a:pt x="136649" y="32439"/>
                </a:lnTo>
                <a:cubicBezTo>
                  <a:pt x="137132" y="32949"/>
                  <a:pt x="137132" y="33456"/>
                  <a:pt x="137615" y="33962"/>
                </a:cubicBezTo>
                <a:close/>
                <a:moveTo>
                  <a:pt x="123612" y="30920"/>
                </a:moveTo>
                <a:lnTo>
                  <a:pt x="124578" y="29908"/>
                </a:lnTo>
                <a:cubicBezTo>
                  <a:pt x="124578" y="29908"/>
                  <a:pt x="125061" y="30414"/>
                  <a:pt x="125544" y="30920"/>
                </a:cubicBezTo>
                <a:cubicBezTo>
                  <a:pt x="125544" y="31427"/>
                  <a:pt x="126026" y="31933"/>
                  <a:pt x="126026" y="31933"/>
                </a:cubicBezTo>
                <a:cubicBezTo>
                  <a:pt x="126026" y="32439"/>
                  <a:pt x="125061" y="32949"/>
                  <a:pt x="125061" y="32949"/>
                </a:cubicBezTo>
                <a:cubicBezTo>
                  <a:pt x="125061" y="33456"/>
                  <a:pt x="126026" y="33962"/>
                  <a:pt x="126026" y="33962"/>
                </a:cubicBezTo>
                <a:cubicBezTo>
                  <a:pt x="125544" y="33962"/>
                  <a:pt x="125061" y="34974"/>
                  <a:pt x="124578" y="34974"/>
                </a:cubicBezTo>
                <a:cubicBezTo>
                  <a:pt x="124578" y="34974"/>
                  <a:pt x="124578" y="33962"/>
                  <a:pt x="124095" y="33962"/>
                </a:cubicBezTo>
                <a:cubicBezTo>
                  <a:pt x="123612" y="33962"/>
                  <a:pt x="123129" y="34974"/>
                  <a:pt x="123129" y="34468"/>
                </a:cubicBezTo>
                <a:cubicBezTo>
                  <a:pt x="122647" y="34468"/>
                  <a:pt x="122164" y="33962"/>
                  <a:pt x="122164" y="33456"/>
                </a:cubicBezTo>
                <a:cubicBezTo>
                  <a:pt x="122164" y="33456"/>
                  <a:pt x="121198" y="32949"/>
                  <a:pt x="121198" y="32439"/>
                </a:cubicBezTo>
                <a:cubicBezTo>
                  <a:pt x="121198" y="31933"/>
                  <a:pt x="122164" y="31933"/>
                  <a:pt x="122164" y="31427"/>
                </a:cubicBezTo>
                <a:lnTo>
                  <a:pt x="121681" y="30414"/>
                </a:lnTo>
                <a:cubicBezTo>
                  <a:pt x="121681" y="30414"/>
                  <a:pt x="122164" y="29398"/>
                  <a:pt x="122647" y="29398"/>
                </a:cubicBezTo>
                <a:cubicBezTo>
                  <a:pt x="123129" y="29398"/>
                  <a:pt x="123129" y="30920"/>
                  <a:pt x="123612" y="30920"/>
                </a:cubicBezTo>
                <a:close/>
                <a:moveTo>
                  <a:pt x="101883" y="31933"/>
                </a:moveTo>
                <a:cubicBezTo>
                  <a:pt x="101883" y="31933"/>
                  <a:pt x="101400" y="30920"/>
                  <a:pt x="101400" y="30414"/>
                </a:cubicBezTo>
                <a:cubicBezTo>
                  <a:pt x="100918" y="30414"/>
                  <a:pt x="100435" y="29908"/>
                  <a:pt x="100435" y="29398"/>
                </a:cubicBezTo>
                <a:cubicBezTo>
                  <a:pt x="100435" y="29398"/>
                  <a:pt x="101400" y="28891"/>
                  <a:pt x="101400" y="28385"/>
                </a:cubicBezTo>
                <a:cubicBezTo>
                  <a:pt x="101883" y="29398"/>
                  <a:pt x="102366" y="29908"/>
                  <a:pt x="103332" y="30920"/>
                </a:cubicBezTo>
                <a:cubicBezTo>
                  <a:pt x="102849" y="30920"/>
                  <a:pt x="102366" y="31933"/>
                  <a:pt x="101883" y="31933"/>
                </a:cubicBezTo>
                <a:close/>
                <a:moveTo>
                  <a:pt x="52632" y="39028"/>
                </a:moveTo>
                <a:cubicBezTo>
                  <a:pt x="52632" y="39028"/>
                  <a:pt x="52149" y="38016"/>
                  <a:pt x="51666" y="38016"/>
                </a:cubicBezTo>
                <a:lnTo>
                  <a:pt x="53115" y="37003"/>
                </a:lnTo>
                <a:lnTo>
                  <a:pt x="53598" y="38016"/>
                </a:lnTo>
                <a:lnTo>
                  <a:pt x="52632" y="39028"/>
                </a:lnTo>
                <a:close/>
                <a:moveTo>
                  <a:pt x="41043" y="30414"/>
                </a:moveTo>
                <a:cubicBezTo>
                  <a:pt x="41526" y="30414"/>
                  <a:pt x="42009" y="31427"/>
                  <a:pt x="42009" y="31427"/>
                </a:cubicBezTo>
                <a:lnTo>
                  <a:pt x="41043" y="32439"/>
                </a:lnTo>
                <a:cubicBezTo>
                  <a:pt x="40560" y="32439"/>
                  <a:pt x="40078" y="32949"/>
                  <a:pt x="40078" y="32949"/>
                </a:cubicBezTo>
                <a:cubicBezTo>
                  <a:pt x="39595" y="32949"/>
                  <a:pt x="39595" y="31933"/>
                  <a:pt x="39112" y="31933"/>
                </a:cubicBezTo>
                <a:lnTo>
                  <a:pt x="40078" y="30920"/>
                </a:lnTo>
                <a:cubicBezTo>
                  <a:pt x="40560" y="30920"/>
                  <a:pt x="41043" y="30414"/>
                  <a:pt x="41043" y="30414"/>
                </a:cubicBezTo>
                <a:close/>
                <a:moveTo>
                  <a:pt x="48769" y="8112"/>
                </a:moveTo>
                <a:cubicBezTo>
                  <a:pt x="49252" y="8112"/>
                  <a:pt x="49735" y="9124"/>
                  <a:pt x="49735" y="9124"/>
                </a:cubicBezTo>
                <a:lnTo>
                  <a:pt x="48769" y="10137"/>
                </a:lnTo>
                <a:lnTo>
                  <a:pt x="47803" y="9124"/>
                </a:lnTo>
                <a:cubicBezTo>
                  <a:pt x="47803" y="8618"/>
                  <a:pt x="48769" y="8112"/>
                  <a:pt x="48769" y="8112"/>
                </a:cubicBezTo>
                <a:close/>
                <a:moveTo>
                  <a:pt x="88363" y="8618"/>
                </a:moveTo>
                <a:cubicBezTo>
                  <a:pt x="88363" y="8112"/>
                  <a:pt x="87880" y="7606"/>
                  <a:pt x="87880" y="7606"/>
                </a:cubicBezTo>
                <a:cubicBezTo>
                  <a:pt x="87397" y="7095"/>
                  <a:pt x="87397" y="6589"/>
                  <a:pt x="86914" y="6083"/>
                </a:cubicBezTo>
                <a:cubicBezTo>
                  <a:pt x="86432" y="6083"/>
                  <a:pt x="86432" y="5577"/>
                  <a:pt x="85949" y="5071"/>
                </a:cubicBezTo>
                <a:cubicBezTo>
                  <a:pt x="86432" y="5071"/>
                  <a:pt x="86914" y="4054"/>
                  <a:pt x="86914" y="4054"/>
                </a:cubicBezTo>
                <a:cubicBezTo>
                  <a:pt x="87397" y="4565"/>
                  <a:pt x="87880" y="5071"/>
                  <a:pt x="87880" y="5577"/>
                </a:cubicBezTo>
                <a:cubicBezTo>
                  <a:pt x="88363" y="5577"/>
                  <a:pt x="88363" y="6083"/>
                  <a:pt x="88846" y="6589"/>
                </a:cubicBezTo>
                <a:cubicBezTo>
                  <a:pt x="88846" y="7095"/>
                  <a:pt x="89329" y="7095"/>
                  <a:pt x="89812" y="7606"/>
                </a:cubicBezTo>
                <a:lnTo>
                  <a:pt x="90294" y="8618"/>
                </a:lnTo>
                <a:lnTo>
                  <a:pt x="89329" y="9631"/>
                </a:lnTo>
                <a:cubicBezTo>
                  <a:pt x="88846" y="9124"/>
                  <a:pt x="88846" y="9124"/>
                  <a:pt x="88363" y="8618"/>
                </a:cubicBezTo>
                <a:close/>
                <a:moveTo>
                  <a:pt x="84017" y="5071"/>
                </a:moveTo>
                <a:cubicBezTo>
                  <a:pt x="84017" y="4565"/>
                  <a:pt x="84983" y="4054"/>
                  <a:pt x="85466" y="4054"/>
                </a:cubicBezTo>
                <a:lnTo>
                  <a:pt x="85949" y="5071"/>
                </a:lnTo>
                <a:lnTo>
                  <a:pt x="84983" y="6083"/>
                </a:lnTo>
                <a:lnTo>
                  <a:pt x="84017" y="5071"/>
                </a:lnTo>
                <a:close/>
                <a:moveTo>
                  <a:pt x="115886" y="8112"/>
                </a:moveTo>
                <a:cubicBezTo>
                  <a:pt x="115886" y="8112"/>
                  <a:pt x="116369" y="9124"/>
                  <a:pt x="116369" y="9631"/>
                </a:cubicBezTo>
                <a:lnTo>
                  <a:pt x="115404" y="10137"/>
                </a:lnTo>
                <a:lnTo>
                  <a:pt x="114438" y="9124"/>
                </a:lnTo>
                <a:cubicBezTo>
                  <a:pt x="114438" y="9124"/>
                  <a:pt x="115404" y="8112"/>
                  <a:pt x="115886" y="8112"/>
                </a:cubicBezTo>
                <a:close/>
                <a:moveTo>
                  <a:pt x="144375" y="10137"/>
                </a:moveTo>
                <a:cubicBezTo>
                  <a:pt x="144858" y="10137"/>
                  <a:pt x="145341" y="9631"/>
                  <a:pt x="145341" y="9631"/>
                </a:cubicBezTo>
                <a:cubicBezTo>
                  <a:pt x="145824" y="9631"/>
                  <a:pt x="145824" y="10643"/>
                  <a:pt x="146306" y="10643"/>
                </a:cubicBezTo>
                <a:lnTo>
                  <a:pt x="145341" y="11660"/>
                </a:lnTo>
                <a:cubicBezTo>
                  <a:pt x="144858" y="11660"/>
                  <a:pt x="144858" y="10137"/>
                  <a:pt x="144375" y="10137"/>
                </a:cubicBezTo>
                <a:close/>
                <a:moveTo>
                  <a:pt x="142444" y="10137"/>
                </a:moveTo>
                <a:lnTo>
                  <a:pt x="143409" y="9124"/>
                </a:lnTo>
                <a:cubicBezTo>
                  <a:pt x="143892" y="9124"/>
                  <a:pt x="144375" y="10137"/>
                  <a:pt x="144375" y="10137"/>
                </a:cubicBezTo>
                <a:cubicBezTo>
                  <a:pt x="143892" y="10137"/>
                  <a:pt x="143892" y="11153"/>
                  <a:pt x="143409" y="11153"/>
                </a:cubicBezTo>
                <a:cubicBezTo>
                  <a:pt x="142926" y="11153"/>
                  <a:pt x="142926" y="10137"/>
                  <a:pt x="142444" y="10137"/>
                </a:cubicBezTo>
                <a:close/>
                <a:moveTo>
                  <a:pt x="140512" y="11660"/>
                </a:moveTo>
                <a:cubicBezTo>
                  <a:pt x="140029" y="11153"/>
                  <a:pt x="140029" y="11153"/>
                  <a:pt x="139546" y="10643"/>
                </a:cubicBezTo>
                <a:lnTo>
                  <a:pt x="138581" y="9631"/>
                </a:lnTo>
                <a:cubicBezTo>
                  <a:pt x="138581" y="9124"/>
                  <a:pt x="139546" y="8618"/>
                  <a:pt x="140029" y="8618"/>
                </a:cubicBezTo>
                <a:cubicBezTo>
                  <a:pt x="140029" y="8112"/>
                  <a:pt x="140512" y="8112"/>
                  <a:pt x="140995" y="7606"/>
                </a:cubicBezTo>
                <a:cubicBezTo>
                  <a:pt x="140995" y="8112"/>
                  <a:pt x="141478" y="8618"/>
                  <a:pt x="141478" y="9124"/>
                </a:cubicBezTo>
                <a:cubicBezTo>
                  <a:pt x="141961" y="9124"/>
                  <a:pt x="142444" y="10137"/>
                  <a:pt x="142444" y="10137"/>
                </a:cubicBezTo>
                <a:cubicBezTo>
                  <a:pt x="142444" y="10137"/>
                  <a:pt x="141478" y="10643"/>
                  <a:pt x="141478" y="11153"/>
                </a:cubicBezTo>
                <a:cubicBezTo>
                  <a:pt x="140995" y="11153"/>
                  <a:pt x="140512" y="11660"/>
                  <a:pt x="140512" y="11660"/>
                </a:cubicBezTo>
                <a:close/>
                <a:moveTo>
                  <a:pt x="285370" y="6589"/>
                </a:moveTo>
                <a:cubicBezTo>
                  <a:pt x="284887" y="7095"/>
                  <a:pt x="283922" y="7606"/>
                  <a:pt x="283922" y="7606"/>
                </a:cubicBezTo>
                <a:lnTo>
                  <a:pt x="283439" y="6589"/>
                </a:lnTo>
                <a:lnTo>
                  <a:pt x="284404" y="5577"/>
                </a:lnTo>
                <a:lnTo>
                  <a:pt x="285370" y="6589"/>
                </a:lnTo>
                <a:close/>
                <a:moveTo>
                  <a:pt x="311927" y="8618"/>
                </a:moveTo>
                <a:cubicBezTo>
                  <a:pt x="311927" y="9124"/>
                  <a:pt x="312893" y="9124"/>
                  <a:pt x="312893" y="9631"/>
                </a:cubicBezTo>
                <a:cubicBezTo>
                  <a:pt x="312893" y="10137"/>
                  <a:pt x="311927" y="10137"/>
                  <a:pt x="311927" y="10643"/>
                </a:cubicBezTo>
                <a:cubicBezTo>
                  <a:pt x="311927" y="10137"/>
                  <a:pt x="310961" y="9631"/>
                  <a:pt x="310961" y="9631"/>
                </a:cubicBezTo>
                <a:cubicBezTo>
                  <a:pt x="310961" y="9124"/>
                  <a:pt x="311927" y="8618"/>
                  <a:pt x="311927" y="8618"/>
                </a:cubicBezTo>
                <a:close/>
                <a:moveTo>
                  <a:pt x="336070" y="10643"/>
                </a:moveTo>
                <a:lnTo>
                  <a:pt x="337036" y="10137"/>
                </a:lnTo>
                <a:cubicBezTo>
                  <a:pt x="337036" y="10137"/>
                  <a:pt x="337519" y="11153"/>
                  <a:pt x="338001" y="11153"/>
                </a:cubicBezTo>
                <a:cubicBezTo>
                  <a:pt x="337519" y="11153"/>
                  <a:pt x="337036" y="12166"/>
                  <a:pt x="336553" y="12166"/>
                </a:cubicBezTo>
                <a:cubicBezTo>
                  <a:pt x="336553" y="12166"/>
                  <a:pt x="336070" y="11153"/>
                  <a:pt x="336070" y="10643"/>
                </a:cubicBezTo>
                <a:close/>
                <a:moveTo>
                  <a:pt x="363593" y="6589"/>
                </a:moveTo>
                <a:lnTo>
                  <a:pt x="364559" y="5577"/>
                </a:lnTo>
                <a:cubicBezTo>
                  <a:pt x="365042" y="6083"/>
                  <a:pt x="365042" y="6589"/>
                  <a:pt x="365525" y="7095"/>
                </a:cubicBezTo>
                <a:cubicBezTo>
                  <a:pt x="365525" y="7095"/>
                  <a:pt x="366008" y="7606"/>
                  <a:pt x="366008" y="8112"/>
                </a:cubicBezTo>
                <a:cubicBezTo>
                  <a:pt x="366490" y="8112"/>
                  <a:pt x="365042" y="8618"/>
                  <a:pt x="365042" y="9124"/>
                </a:cubicBezTo>
                <a:cubicBezTo>
                  <a:pt x="365042" y="8618"/>
                  <a:pt x="364559" y="8112"/>
                  <a:pt x="364559" y="7606"/>
                </a:cubicBezTo>
                <a:cubicBezTo>
                  <a:pt x="364076" y="7606"/>
                  <a:pt x="363593" y="6589"/>
                  <a:pt x="363593" y="6589"/>
                </a:cubicBezTo>
                <a:close/>
                <a:moveTo>
                  <a:pt x="380493" y="11153"/>
                </a:moveTo>
                <a:lnTo>
                  <a:pt x="379528" y="10137"/>
                </a:lnTo>
                <a:cubicBezTo>
                  <a:pt x="379528" y="9631"/>
                  <a:pt x="380493" y="9124"/>
                  <a:pt x="380493" y="9124"/>
                </a:cubicBezTo>
                <a:cubicBezTo>
                  <a:pt x="380976" y="8618"/>
                  <a:pt x="381459" y="8112"/>
                  <a:pt x="381942" y="8112"/>
                </a:cubicBezTo>
                <a:lnTo>
                  <a:pt x="382425" y="9124"/>
                </a:lnTo>
                <a:lnTo>
                  <a:pt x="383390" y="8618"/>
                </a:lnTo>
                <a:cubicBezTo>
                  <a:pt x="383873" y="8618"/>
                  <a:pt x="382908" y="7606"/>
                  <a:pt x="382908" y="7095"/>
                </a:cubicBezTo>
                <a:cubicBezTo>
                  <a:pt x="382908" y="7095"/>
                  <a:pt x="381942" y="6589"/>
                  <a:pt x="381942" y="6083"/>
                </a:cubicBezTo>
                <a:lnTo>
                  <a:pt x="382908" y="5577"/>
                </a:lnTo>
                <a:cubicBezTo>
                  <a:pt x="382908" y="5071"/>
                  <a:pt x="383873" y="6589"/>
                  <a:pt x="383873" y="6589"/>
                </a:cubicBezTo>
                <a:cubicBezTo>
                  <a:pt x="384356" y="6589"/>
                  <a:pt x="384356" y="5577"/>
                  <a:pt x="384839" y="5577"/>
                </a:cubicBezTo>
                <a:lnTo>
                  <a:pt x="385805" y="6589"/>
                </a:lnTo>
                <a:cubicBezTo>
                  <a:pt x="385805" y="7095"/>
                  <a:pt x="386288" y="7606"/>
                  <a:pt x="386770" y="8112"/>
                </a:cubicBezTo>
                <a:cubicBezTo>
                  <a:pt x="386770" y="7606"/>
                  <a:pt x="387253" y="7095"/>
                  <a:pt x="387736" y="7095"/>
                </a:cubicBezTo>
                <a:cubicBezTo>
                  <a:pt x="387736" y="7095"/>
                  <a:pt x="388219" y="8112"/>
                  <a:pt x="388702" y="8112"/>
                </a:cubicBezTo>
                <a:lnTo>
                  <a:pt x="389185" y="9124"/>
                </a:lnTo>
                <a:cubicBezTo>
                  <a:pt x="389185" y="9631"/>
                  <a:pt x="388219" y="10137"/>
                  <a:pt x="388219" y="10137"/>
                </a:cubicBezTo>
                <a:lnTo>
                  <a:pt x="387253" y="9124"/>
                </a:lnTo>
                <a:lnTo>
                  <a:pt x="386288" y="9631"/>
                </a:lnTo>
                <a:cubicBezTo>
                  <a:pt x="385805" y="10137"/>
                  <a:pt x="385805" y="10643"/>
                  <a:pt x="385322" y="10643"/>
                </a:cubicBezTo>
                <a:cubicBezTo>
                  <a:pt x="384839" y="11153"/>
                  <a:pt x="384356" y="11153"/>
                  <a:pt x="384356" y="11660"/>
                </a:cubicBezTo>
                <a:cubicBezTo>
                  <a:pt x="383390" y="12166"/>
                  <a:pt x="382908" y="12672"/>
                  <a:pt x="381942" y="13178"/>
                </a:cubicBezTo>
                <a:cubicBezTo>
                  <a:pt x="381942" y="13178"/>
                  <a:pt x="381459" y="12672"/>
                  <a:pt x="380976" y="12166"/>
                </a:cubicBezTo>
                <a:cubicBezTo>
                  <a:pt x="380976" y="11660"/>
                  <a:pt x="380493" y="11660"/>
                  <a:pt x="380493" y="11153"/>
                </a:cubicBezTo>
                <a:close/>
                <a:moveTo>
                  <a:pt x="395462" y="8112"/>
                </a:moveTo>
                <a:cubicBezTo>
                  <a:pt x="394979" y="8112"/>
                  <a:pt x="394496" y="7095"/>
                  <a:pt x="394496" y="7095"/>
                </a:cubicBezTo>
                <a:lnTo>
                  <a:pt x="395462" y="6083"/>
                </a:lnTo>
                <a:cubicBezTo>
                  <a:pt x="395945" y="6589"/>
                  <a:pt x="395945" y="7095"/>
                  <a:pt x="396428" y="7095"/>
                </a:cubicBezTo>
                <a:cubicBezTo>
                  <a:pt x="396910" y="7606"/>
                  <a:pt x="396910" y="8112"/>
                  <a:pt x="397393" y="8112"/>
                </a:cubicBezTo>
                <a:cubicBezTo>
                  <a:pt x="396910" y="8112"/>
                  <a:pt x="396428" y="9124"/>
                  <a:pt x="395945" y="9124"/>
                </a:cubicBezTo>
                <a:lnTo>
                  <a:pt x="395462" y="8112"/>
                </a:lnTo>
                <a:close/>
                <a:moveTo>
                  <a:pt x="397419" y="8238"/>
                </a:moveTo>
                <a:cubicBezTo>
                  <a:pt x="397402" y="8220"/>
                  <a:pt x="397393" y="8177"/>
                  <a:pt x="397393" y="8112"/>
                </a:cubicBezTo>
                <a:cubicBezTo>
                  <a:pt x="397393" y="8151"/>
                  <a:pt x="397412" y="8194"/>
                  <a:pt x="397419" y="8238"/>
                </a:cubicBezTo>
                <a:close/>
                <a:moveTo>
                  <a:pt x="422502" y="7606"/>
                </a:moveTo>
                <a:cubicBezTo>
                  <a:pt x="422019" y="8112"/>
                  <a:pt x="421536" y="8618"/>
                  <a:pt x="421536" y="8618"/>
                </a:cubicBezTo>
                <a:cubicBezTo>
                  <a:pt x="421053" y="9124"/>
                  <a:pt x="420570" y="9631"/>
                  <a:pt x="420087" y="9631"/>
                </a:cubicBezTo>
                <a:cubicBezTo>
                  <a:pt x="420087" y="9631"/>
                  <a:pt x="419605" y="10643"/>
                  <a:pt x="419122" y="10643"/>
                </a:cubicBezTo>
                <a:cubicBezTo>
                  <a:pt x="419122" y="10643"/>
                  <a:pt x="418639" y="9631"/>
                  <a:pt x="418156" y="9124"/>
                </a:cubicBezTo>
                <a:lnTo>
                  <a:pt x="419605" y="8618"/>
                </a:lnTo>
                <a:cubicBezTo>
                  <a:pt x="419605" y="8112"/>
                  <a:pt x="418639" y="7606"/>
                  <a:pt x="418639" y="7095"/>
                </a:cubicBezTo>
                <a:cubicBezTo>
                  <a:pt x="418156" y="7095"/>
                  <a:pt x="418156" y="6589"/>
                  <a:pt x="417673" y="6083"/>
                </a:cubicBezTo>
                <a:cubicBezTo>
                  <a:pt x="418639" y="5577"/>
                  <a:pt x="419122" y="5071"/>
                  <a:pt x="420087" y="4565"/>
                </a:cubicBezTo>
                <a:lnTo>
                  <a:pt x="420570" y="5577"/>
                </a:lnTo>
                <a:cubicBezTo>
                  <a:pt x="421053" y="5577"/>
                  <a:pt x="421536" y="4565"/>
                  <a:pt x="422019" y="4565"/>
                </a:cubicBezTo>
                <a:cubicBezTo>
                  <a:pt x="422019" y="4565"/>
                  <a:pt x="422502" y="5577"/>
                  <a:pt x="422502" y="6083"/>
                </a:cubicBezTo>
                <a:cubicBezTo>
                  <a:pt x="422985" y="6083"/>
                  <a:pt x="422985" y="6589"/>
                  <a:pt x="423468" y="7095"/>
                </a:cubicBezTo>
                <a:cubicBezTo>
                  <a:pt x="423468" y="7095"/>
                  <a:pt x="424433" y="7606"/>
                  <a:pt x="424433" y="8112"/>
                </a:cubicBezTo>
                <a:cubicBezTo>
                  <a:pt x="424433" y="8112"/>
                  <a:pt x="423468" y="8618"/>
                  <a:pt x="422985" y="9124"/>
                </a:cubicBezTo>
                <a:cubicBezTo>
                  <a:pt x="423468" y="8618"/>
                  <a:pt x="422502" y="8112"/>
                  <a:pt x="422502" y="7606"/>
                </a:cubicBezTo>
                <a:close/>
                <a:moveTo>
                  <a:pt x="502711" y="506"/>
                </a:moveTo>
                <a:lnTo>
                  <a:pt x="503677" y="1013"/>
                </a:lnTo>
                <a:cubicBezTo>
                  <a:pt x="503677" y="1519"/>
                  <a:pt x="502711" y="2029"/>
                  <a:pt x="502711" y="2029"/>
                </a:cubicBezTo>
                <a:cubicBezTo>
                  <a:pt x="502711" y="2029"/>
                  <a:pt x="502229" y="1519"/>
                  <a:pt x="501746" y="1519"/>
                </a:cubicBezTo>
                <a:lnTo>
                  <a:pt x="502711" y="506"/>
                </a:lnTo>
                <a:close/>
                <a:moveTo>
                  <a:pt x="505554" y="506"/>
                </a:moveTo>
                <a:lnTo>
                  <a:pt x="506519" y="1519"/>
                </a:lnTo>
                <a:cubicBezTo>
                  <a:pt x="506036" y="1519"/>
                  <a:pt x="505554" y="2029"/>
                  <a:pt x="505554" y="2029"/>
                </a:cubicBezTo>
                <a:cubicBezTo>
                  <a:pt x="505554" y="2029"/>
                  <a:pt x="504588" y="1519"/>
                  <a:pt x="504588" y="1013"/>
                </a:cubicBezTo>
                <a:lnTo>
                  <a:pt x="505554" y="506"/>
                </a:lnTo>
                <a:close/>
                <a:moveTo>
                  <a:pt x="584798" y="7095"/>
                </a:moveTo>
                <a:cubicBezTo>
                  <a:pt x="585280" y="6589"/>
                  <a:pt x="585280" y="6083"/>
                  <a:pt x="585763" y="6083"/>
                </a:cubicBezTo>
                <a:cubicBezTo>
                  <a:pt x="585763" y="5577"/>
                  <a:pt x="586246" y="4565"/>
                  <a:pt x="586246" y="4565"/>
                </a:cubicBezTo>
                <a:cubicBezTo>
                  <a:pt x="586729" y="4565"/>
                  <a:pt x="587212" y="5577"/>
                  <a:pt x="587695" y="5577"/>
                </a:cubicBezTo>
                <a:lnTo>
                  <a:pt x="588178" y="4565"/>
                </a:lnTo>
                <a:cubicBezTo>
                  <a:pt x="589143" y="5071"/>
                  <a:pt x="589626" y="5577"/>
                  <a:pt x="590592" y="6083"/>
                </a:cubicBezTo>
                <a:cubicBezTo>
                  <a:pt x="590109" y="6589"/>
                  <a:pt x="590109" y="7095"/>
                  <a:pt x="589626" y="7095"/>
                </a:cubicBezTo>
                <a:cubicBezTo>
                  <a:pt x="589626" y="7606"/>
                  <a:pt x="588660" y="8112"/>
                  <a:pt x="588660" y="8618"/>
                </a:cubicBezTo>
                <a:lnTo>
                  <a:pt x="590109" y="9124"/>
                </a:lnTo>
                <a:cubicBezTo>
                  <a:pt x="589626" y="9631"/>
                  <a:pt x="589143" y="10643"/>
                  <a:pt x="589143" y="10643"/>
                </a:cubicBezTo>
                <a:cubicBezTo>
                  <a:pt x="588660" y="10643"/>
                  <a:pt x="588178" y="9631"/>
                  <a:pt x="588178" y="9631"/>
                </a:cubicBezTo>
                <a:cubicBezTo>
                  <a:pt x="587695" y="9631"/>
                  <a:pt x="587212" y="9124"/>
                  <a:pt x="586729" y="8618"/>
                </a:cubicBezTo>
                <a:cubicBezTo>
                  <a:pt x="586729" y="8618"/>
                  <a:pt x="586246" y="8112"/>
                  <a:pt x="585763" y="7606"/>
                </a:cubicBezTo>
                <a:cubicBezTo>
                  <a:pt x="585763" y="8112"/>
                  <a:pt x="584798" y="8618"/>
                  <a:pt x="585280" y="9124"/>
                </a:cubicBezTo>
                <a:cubicBezTo>
                  <a:pt x="584798" y="8618"/>
                  <a:pt x="583832" y="8112"/>
                  <a:pt x="583832" y="8112"/>
                </a:cubicBezTo>
                <a:cubicBezTo>
                  <a:pt x="583832" y="7606"/>
                  <a:pt x="584798" y="7095"/>
                  <a:pt x="584798" y="7095"/>
                </a:cubicBezTo>
                <a:close/>
                <a:moveTo>
                  <a:pt x="612803" y="6083"/>
                </a:moveTo>
                <a:lnTo>
                  <a:pt x="613769" y="7095"/>
                </a:lnTo>
                <a:cubicBezTo>
                  <a:pt x="613769" y="7095"/>
                  <a:pt x="613286" y="8112"/>
                  <a:pt x="612803" y="8112"/>
                </a:cubicBezTo>
                <a:lnTo>
                  <a:pt x="612320" y="9124"/>
                </a:lnTo>
                <a:cubicBezTo>
                  <a:pt x="611837" y="9124"/>
                  <a:pt x="611355" y="8112"/>
                  <a:pt x="610872" y="8112"/>
                </a:cubicBezTo>
                <a:cubicBezTo>
                  <a:pt x="611355" y="8112"/>
                  <a:pt x="611355" y="7606"/>
                  <a:pt x="611837" y="7095"/>
                </a:cubicBezTo>
                <a:cubicBezTo>
                  <a:pt x="612320" y="7095"/>
                  <a:pt x="612320" y="6589"/>
                  <a:pt x="612803" y="6083"/>
                </a:cubicBezTo>
                <a:close/>
                <a:moveTo>
                  <a:pt x="610846" y="8238"/>
                </a:moveTo>
                <a:cubicBezTo>
                  <a:pt x="610853" y="8194"/>
                  <a:pt x="610872" y="8151"/>
                  <a:pt x="610872" y="8112"/>
                </a:cubicBezTo>
                <a:cubicBezTo>
                  <a:pt x="610872" y="8177"/>
                  <a:pt x="610863" y="8220"/>
                  <a:pt x="610846" y="8238"/>
                </a:cubicBezTo>
                <a:close/>
                <a:moveTo>
                  <a:pt x="622943" y="10643"/>
                </a:moveTo>
                <a:cubicBezTo>
                  <a:pt x="622460" y="10643"/>
                  <a:pt x="622460" y="10137"/>
                  <a:pt x="621977" y="9631"/>
                </a:cubicBezTo>
                <a:lnTo>
                  <a:pt x="621012" y="9124"/>
                </a:lnTo>
                <a:lnTo>
                  <a:pt x="620046" y="10137"/>
                </a:lnTo>
                <a:cubicBezTo>
                  <a:pt x="620046" y="10137"/>
                  <a:pt x="619080" y="9631"/>
                  <a:pt x="619080" y="9124"/>
                </a:cubicBezTo>
                <a:lnTo>
                  <a:pt x="619563" y="8112"/>
                </a:lnTo>
                <a:cubicBezTo>
                  <a:pt x="620046" y="8112"/>
                  <a:pt x="620529" y="7095"/>
                  <a:pt x="620529" y="7095"/>
                </a:cubicBezTo>
                <a:cubicBezTo>
                  <a:pt x="621012" y="7095"/>
                  <a:pt x="621495" y="7606"/>
                  <a:pt x="621495" y="8112"/>
                </a:cubicBezTo>
                <a:cubicBezTo>
                  <a:pt x="621977" y="7606"/>
                  <a:pt x="622460" y="7095"/>
                  <a:pt x="622460" y="6589"/>
                </a:cubicBezTo>
                <a:lnTo>
                  <a:pt x="623426" y="5577"/>
                </a:lnTo>
                <a:cubicBezTo>
                  <a:pt x="623909" y="5577"/>
                  <a:pt x="623909" y="6589"/>
                  <a:pt x="624392" y="6589"/>
                </a:cubicBezTo>
                <a:cubicBezTo>
                  <a:pt x="624392" y="6589"/>
                  <a:pt x="625358" y="5071"/>
                  <a:pt x="625358" y="5577"/>
                </a:cubicBezTo>
                <a:lnTo>
                  <a:pt x="626323" y="6083"/>
                </a:lnTo>
                <a:cubicBezTo>
                  <a:pt x="626323" y="6589"/>
                  <a:pt x="625358" y="7095"/>
                  <a:pt x="625358" y="7095"/>
                </a:cubicBezTo>
                <a:cubicBezTo>
                  <a:pt x="625358" y="7606"/>
                  <a:pt x="624392" y="8618"/>
                  <a:pt x="624875" y="8618"/>
                </a:cubicBezTo>
                <a:lnTo>
                  <a:pt x="625840" y="9124"/>
                </a:lnTo>
                <a:lnTo>
                  <a:pt x="626323" y="8112"/>
                </a:lnTo>
                <a:cubicBezTo>
                  <a:pt x="626806" y="8112"/>
                  <a:pt x="627289" y="8618"/>
                  <a:pt x="627772" y="9124"/>
                </a:cubicBezTo>
                <a:cubicBezTo>
                  <a:pt x="627772" y="9124"/>
                  <a:pt x="628738" y="9631"/>
                  <a:pt x="628738" y="10137"/>
                </a:cubicBezTo>
                <a:lnTo>
                  <a:pt x="627772" y="11153"/>
                </a:lnTo>
                <a:cubicBezTo>
                  <a:pt x="627772" y="11660"/>
                  <a:pt x="627289" y="11660"/>
                  <a:pt x="627289" y="12166"/>
                </a:cubicBezTo>
                <a:cubicBezTo>
                  <a:pt x="626806" y="12672"/>
                  <a:pt x="626323" y="13178"/>
                  <a:pt x="626323" y="13178"/>
                </a:cubicBezTo>
                <a:cubicBezTo>
                  <a:pt x="625358" y="12672"/>
                  <a:pt x="624875" y="12166"/>
                  <a:pt x="623909" y="11660"/>
                </a:cubicBezTo>
                <a:cubicBezTo>
                  <a:pt x="623909" y="11153"/>
                  <a:pt x="623426" y="11153"/>
                  <a:pt x="622943" y="10643"/>
                </a:cubicBezTo>
                <a:close/>
                <a:moveTo>
                  <a:pt x="642258" y="8112"/>
                </a:moveTo>
                <a:cubicBezTo>
                  <a:pt x="642258" y="7606"/>
                  <a:pt x="642741" y="7095"/>
                  <a:pt x="642741" y="7095"/>
                </a:cubicBezTo>
                <a:cubicBezTo>
                  <a:pt x="643224" y="6589"/>
                  <a:pt x="643224" y="6083"/>
                  <a:pt x="643706" y="5577"/>
                </a:cubicBezTo>
                <a:lnTo>
                  <a:pt x="644672" y="6589"/>
                </a:lnTo>
                <a:cubicBezTo>
                  <a:pt x="644672" y="6589"/>
                  <a:pt x="644189" y="7606"/>
                  <a:pt x="643706" y="7606"/>
                </a:cubicBezTo>
                <a:cubicBezTo>
                  <a:pt x="643706" y="8112"/>
                  <a:pt x="643224" y="8618"/>
                  <a:pt x="643224" y="9124"/>
                </a:cubicBezTo>
                <a:cubicBezTo>
                  <a:pt x="643224" y="8618"/>
                  <a:pt x="641775" y="8112"/>
                  <a:pt x="642258" y="8112"/>
                </a:cubicBezTo>
                <a:close/>
                <a:moveTo>
                  <a:pt x="672195" y="10643"/>
                </a:moveTo>
                <a:cubicBezTo>
                  <a:pt x="672195" y="11153"/>
                  <a:pt x="671712" y="12166"/>
                  <a:pt x="671712" y="12166"/>
                </a:cubicBezTo>
                <a:cubicBezTo>
                  <a:pt x="671229" y="12166"/>
                  <a:pt x="670746" y="11153"/>
                  <a:pt x="670264" y="11153"/>
                </a:cubicBezTo>
                <a:cubicBezTo>
                  <a:pt x="670746" y="11153"/>
                  <a:pt x="671229" y="10137"/>
                  <a:pt x="671229" y="10137"/>
                </a:cubicBezTo>
                <a:lnTo>
                  <a:pt x="672195" y="10643"/>
                </a:lnTo>
                <a:close/>
                <a:moveTo>
                  <a:pt x="696338" y="8618"/>
                </a:moveTo>
                <a:cubicBezTo>
                  <a:pt x="696338" y="8618"/>
                  <a:pt x="697303" y="9124"/>
                  <a:pt x="697303" y="9631"/>
                </a:cubicBezTo>
                <a:cubicBezTo>
                  <a:pt x="697303" y="9631"/>
                  <a:pt x="696338" y="10137"/>
                  <a:pt x="696338" y="10643"/>
                </a:cubicBezTo>
                <a:cubicBezTo>
                  <a:pt x="696338" y="10137"/>
                  <a:pt x="695372" y="10137"/>
                  <a:pt x="695372" y="9631"/>
                </a:cubicBezTo>
                <a:cubicBezTo>
                  <a:pt x="695372" y="9124"/>
                  <a:pt x="696338" y="9124"/>
                  <a:pt x="696338" y="8618"/>
                </a:cubicBezTo>
                <a:close/>
                <a:moveTo>
                  <a:pt x="722895" y="6589"/>
                </a:moveTo>
                <a:lnTo>
                  <a:pt x="723861" y="5577"/>
                </a:lnTo>
                <a:lnTo>
                  <a:pt x="724827" y="6589"/>
                </a:lnTo>
                <a:lnTo>
                  <a:pt x="724344" y="7606"/>
                </a:lnTo>
                <a:cubicBezTo>
                  <a:pt x="724344" y="7606"/>
                  <a:pt x="723378" y="7095"/>
                  <a:pt x="722895" y="6589"/>
                </a:cubicBezTo>
                <a:close/>
                <a:moveTo>
                  <a:pt x="863890" y="10137"/>
                </a:moveTo>
                <a:cubicBezTo>
                  <a:pt x="863407" y="10137"/>
                  <a:pt x="863407" y="11660"/>
                  <a:pt x="862924" y="11660"/>
                </a:cubicBezTo>
                <a:lnTo>
                  <a:pt x="861959" y="10643"/>
                </a:lnTo>
                <a:cubicBezTo>
                  <a:pt x="862441" y="10643"/>
                  <a:pt x="862441" y="9631"/>
                  <a:pt x="862924" y="9631"/>
                </a:cubicBezTo>
                <a:cubicBezTo>
                  <a:pt x="862924" y="9631"/>
                  <a:pt x="863407" y="10137"/>
                  <a:pt x="863890" y="10137"/>
                </a:cubicBezTo>
                <a:close/>
                <a:moveTo>
                  <a:pt x="865821" y="10137"/>
                </a:moveTo>
                <a:cubicBezTo>
                  <a:pt x="865339" y="10137"/>
                  <a:pt x="865339" y="11153"/>
                  <a:pt x="864856" y="11153"/>
                </a:cubicBezTo>
                <a:cubicBezTo>
                  <a:pt x="864373" y="11153"/>
                  <a:pt x="864373" y="10137"/>
                  <a:pt x="863890" y="10137"/>
                </a:cubicBezTo>
                <a:cubicBezTo>
                  <a:pt x="863890" y="10137"/>
                  <a:pt x="864373" y="9124"/>
                  <a:pt x="864856" y="9124"/>
                </a:cubicBezTo>
                <a:lnTo>
                  <a:pt x="865821" y="10137"/>
                </a:lnTo>
                <a:close/>
                <a:moveTo>
                  <a:pt x="867270" y="7606"/>
                </a:moveTo>
                <a:cubicBezTo>
                  <a:pt x="867753" y="8112"/>
                  <a:pt x="868236" y="8112"/>
                  <a:pt x="868236" y="8618"/>
                </a:cubicBezTo>
                <a:cubicBezTo>
                  <a:pt x="868719" y="8618"/>
                  <a:pt x="869684" y="9124"/>
                  <a:pt x="869684" y="9631"/>
                </a:cubicBezTo>
                <a:lnTo>
                  <a:pt x="868719" y="10643"/>
                </a:lnTo>
                <a:cubicBezTo>
                  <a:pt x="868236" y="11153"/>
                  <a:pt x="868236" y="11153"/>
                  <a:pt x="867753" y="11660"/>
                </a:cubicBezTo>
                <a:cubicBezTo>
                  <a:pt x="867753" y="11660"/>
                  <a:pt x="867270" y="11153"/>
                  <a:pt x="866787" y="11153"/>
                </a:cubicBezTo>
                <a:cubicBezTo>
                  <a:pt x="866787" y="10643"/>
                  <a:pt x="865821" y="10137"/>
                  <a:pt x="865821" y="10137"/>
                </a:cubicBezTo>
                <a:cubicBezTo>
                  <a:pt x="865821" y="10137"/>
                  <a:pt x="866304" y="9124"/>
                  <a:pt x="866787" y="9124"/>
                </a:cubicBezTo>
                <a:cubicBezTo>
                  <a:pt x="866787" y="8618"/>
                  <a:pt x="867270" y="8112"/>
                  <a:pt x="867270" y="7606"/>
                </a:cubicBezTo>
                <a:close/>
                <a:moveTo>
                  <a:pt x="892379" y="8112"/>
                </a:moveTo>
                <a:cubicBezTo>
                  <a:pt x="892862" y="8112"/>
                  <a:pt x="893828" y="9124"/>
                  <a:pt x="893828" y="9124"/>
                </a:cubicBezTo>
                <a:lnTo>
                  <a:pt x="892862" y="10137"/>
                </a:lnTo>
                <a:lnTo>
                  <a:pt x="891896" y="9631"/>
                </a:lnTo>
                <a:cubicBezTo>
                  <a:pt x="891896" y="9124"/>
                  <a:pt x="892379" y="8112"/>
                  <a:pt x="892379" y="8112"/>
                </a:cubicBezTo>
                <a:close/>
                <a:moveTo>
                  <a:pt x="919419" y="6589"/>
                </a:moveTo>
                <a:cubicBezTo>
                  <a:pt x="919902" y="6083"/>
                  <a:pt x="919902" y="5577"/>
                  <a:pt x="920385" y="5577"/>
                </a:cubicBezTo>
                <a:cubicBezTo>
                  <a:pt x="920385" y="5071"/>
                  <a:pt x="920868" y="4565"/>
                  <a:pt x="921350" y="4054"/>
                </a:cubicBezTo>
                <a:cubicBezTo>
                  <a:pt x="921350" y="4054"/>
                  <a:pt x="921833" y="5071"/>
                  <a:pt x="922316" y="5071"/>
                </a:cubicBezTo>
                <a:cubicBezTo>
                  <a:pt x="921833" y="5577"/>
                  <a:pt x="921833" y="6083"/>
                  <a:pt x="921350" y="6083"/>
                </a:cubicBezTo>
                <a:cubicBezTo>
                  <a:pt x="920868" y="6589"/>
                  <a:pt x="920868" y="7095"/>
                  <a:pt x="920385" y="7606"/>
                </a:cubicBezTo>
                <a:cubicBezTo>
                  <a:pt x="920385" y="7606"/>
                  <a:pt x="919902" y="8112"/>
                  <a:pt x="919902" y="8618"/>
                </a:cubicBezTo>
                <a:cubicBezTo>
                  <a:pt x="919419" y="9124"/>
                  <a:pt x="919419" y="9124"/>
                  <a:pt x="918936" y="9631"/>
                </a:cubicBezTo>
                <a:lnTo>
                  <a:pt x="917970" y="8618"/>
                </a:lnTo>
                <a:lnTo>
                  <a:pt x="918453" y="7606"/>
                </a:lnTo>
                <a:cubicBezTo>
                  <a:pt x="918936" y="7095"/>
                  <a:pt x="919419" y="7095"/>
                  <a:pt x="919419" y="6589"/>
                </a:cubicBezTo>
                <a:close/>
                <a:moveTo>
                  <a:pt x="924248" y="5071"/>
                </a:moveTo>
                <a:lnTo>
                  <a:pt x="923282" y="6083"/>
                </a:lnTo>
                <a:lnTo>
                  <a:pt x="922316" y="5071"/>
                </a:lnTo>
                <a:lnTo>
                  <a:pt x="922799" y="4054"/>
                </a:lnTo>
                <a:cubicBezTo>
                  <a:pt x="923282" y="4054"/>
                  <a:pt x="924248" y="4565"/>
                  <a:pt x="924248" y="5071"/>
                </a:cubicBezTo>
                <a:close/>
                <a:moveTo>
                  <a:pt x="959496" y="8112"/>
                </a:moveTo>
                <a:cubicBezTo>
                  <a:pt x="959496" y="8112"/>
                  <a:pt x="960462" y="8618"/>
                  <a:pt x="960462" y="9124"/>
                </a:cubicBezTo>
                <a:lnTo>
                  <a:pt x="959496" y="10137"/>
                </a:lnTo>
                <a:lnTo>
                  <a:pt x="958531" y="9124"/>
                </a:lnTo>
                <a:cubicBezTo>
                  <a:pt x="958531" y="9124"/>
                  <a:pt x="959013" y="8112"/>
                  <a:pt x="959496" y="8112"/>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10" name="TextBox 7">
            <a:extLst>
              <a:ext uri="{FF2B5EF4-FFF2-40B4-BE49-F238E27FC236}">
                <a16:creationId xmlns:a16="http://schemas.microsoft.com/office/drawing/2014/main" id="{D23C57A1-A384-4F7A-8B7A-75E2E16FD43B}"/>
              </a:ext>
            </a:extLst>
          </p:cNvPr>
          <p:cNvSpPr txBox="1"/>
          <p:nvPr/>
        </p:nvSpPr>
        <p:spPr>
          <a:xfrm>
            <a:off x="587420" y="1189094"/>
            <a:ext cx="1325880" cy="302895"/>
          </a:xfrm>
          <a:prstGeom prst="rect">
            <a:avLst/>
          </a:prstGeom>
          <a:solidFill>
            <a:srgbClr val="FFFFFF">
              <a:alpha val="0"/>
            </a:srgbClr>
          </a:solidFill>
        </p:spPr>
        <p:txBody>
          <a:bodyPr wrap="square"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3.实现过程</a:t>
            </a:r>
            <a:endParaRPr lang="en-US" sz="1100"/>
          </a:p>
        </p:txBody>
      </p:sp>
      <p:sp>
        <p:nvSpPr>
          <p:cNvPr id="11" name="TextBox 8">
            <a:extLst>
              <a:ext uri="{FF2B5EF4-FFF2-40B4-BE49-F238E27FC236}">
                <a16:creationId xmlns:a16="http://schemas.microsoft.com/office/drawing/2014/main" id="{664E7BA1-0561-403D-9C6A-66420372A4DA}"/>
              </a:ext>
            </a:extLst>
          </p:cNvPr>
          <p:cNvSpPr txBox="1"/>
          <p:nvPr/>
        </p:nvSpPr>
        <p:spPr>
          <a:xfrm>
            <a:off x="587496" y="2791250"/>
            <a:ext cx="5875503" cy="9271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22000"/>
              </a:lnSpc>
            </a:pPr>
            <a:r>
              <a:rPr lang="en-US" sz="1400">
                <a:solidFill>
                  <a:srgbClr val="212121"/>
                </a:solidFill>
                <a:latin typeface="微软雅黑" panose="020B0503020204020204" charset="-122"/>
                <a:ea typeface="微软雅黑" panose="020B0503020204020204" charset="-122"/>
              </a:rPr>
              <a:t>2.  通过webpack查看，发现babel-loader/file-loader处理速度较慢，所以HappyPack主要针对这些loader多开几个线程来进行打包，提高编译速度。</a:t>
            </a:r>
            <a:endParaRPr lang="en-US" sz="1100"/>
          </a:p>
        </p:txBody>
      </p:sp>
      <p:sp>
        <p:nvSpPr>
          <p:cNvPr id="12" name="TextBox 9">
            <a:extLst>
              <a:ext uri="{FF2B5EF4-FFF2-40B4-BE49-F238E27FC236}">
                <a16:creationId xmlns:a16="http://schemas.microsoft.com/office/drawing/2014/main" id="{B72FAE53-D815-4472-9B4F-6B7510906564}"/>
              </a:ext>
            </a:extLst>
          </p:cNvPr>
          <p:cNvSpPr txBox="1"/>
          <p:nvPr/>
        </p:nvSpPr>
        <p:spPr>
          <a:xfrm>
            <a:off x="587585" y="3819264"/>
            <a:ext cx="6062116" cy="660400"/>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22000"/>
              </a:lnSpc>
            </a:pPr>
            <a:r>
              <a:rPr lang="en-US" sz="1400">
                <a:solidFill>
                  <a:srgbClr val="212121"/>
                </a:solidFill>
                <a:latin typeface="微软雅黑" panose="020B0503020204020204" charset="-122"/>
                <a:ea typeface="微软雅黑" panose="020B0503020204020204" charset="-122"/>
              </a:rPr>
              <a:t>3.  在门户首页/管理后台/供应商后台路由配置的地方，将所有路由都使用Loadable来进行引入，使得支持懒加载功能。减少首屏加载资源的数量。</a:t>
            </a:r>
            <a:endParaRPr lang="en-US" sz="1100"/>
          </a:p>
        </p:txBody>
      </p:sp>
      <p:pic>
        <p:nvPicPr>
          <p:cNvPr id="13" name="Picture 10">
            <a:extLst>
              <a:ext uri="{FF2B5EF4-FFF2-40B4-BE49-F238E27FC236}">
                <a16:creationId xmlns:a16="http://schemas.microsoft.com/office/drawing/2014/main" id="{CB7CC03B-E8C9-4045-BD5F-F9CA4BC8C06A}"/>
              </a:ext>
            </a:extLst>
          </p:cNvPr>
          <p:cNvPicPr>
            <a:picLocks noChangeAspect="1"/>
          </p:cNvPicPr>
          <p:nvPr/>
        </p:nvPicPr>
        <p:blipFill>
          <a:blip r:embed="rId2"/>
          <a:stretch>
            <a:fillRect/>
          </a:stretch>
        </p:blipFill>
        <p:spPr>
          <a:xfrm>
            <a:off x="6756267" y="1761864"/>
            <a:ext cx="4580289" cy="3336768"/>
          </a:xfrm>
          <a:prstGeom prst="rect">
            <a:avLst/>
          </a:prstGeom>
        </p:spPr>
      </p:pic>
      <p:pic>
        <p:nvPicPr>
          <p:cNvPr id="14" name="Picture 11">
            <a:extLst>
              <a:ext uri="{FF2B5EF4-FFF2-40B4-BE49-F238E27FC236}">
                <a16:creationId xmlns:a16="http://schemas.microsoft.com/office/drawing/2014/main" id="{DE5AEAD2-34DA-4978-A05B-1EDC23C0474F}"/>
              </a:ext>
            </a:extLst>
          </p:cNvPr>
          <p:cNvPicPr>
            <a:picLocks noChangeAspect="1"/>
          </p:cNvPicPr>
          <p:nvPr/>
        </p:nvPicPr>
        <p:blipFill>
          <a:blip r:embed="rId3"/>
          <a:stretch>
            <a:fillRect/>
          </a:stretch>
        </p:blipFill>
        <p:spPr>
          <a:xfrm>
            <a:off x="6616110" y="1644389"/>
            <a:ext cx="4935220" cy="4721225"/>
          </a:xfrm>
          <a:prstGeom prst="rect">
            <a:avLst/>
          </a:prstGeom>
        </p:spPr>
      </p:pic>
      <p:sp>
        <p:nvSpPr>
          <p:cNvPr id="15" name="TextBox 12">
            <a:extLst>
              <a:ext uri="{FF2B5EF4-FFF2-40B4-BE49-F238E27FC236}">
                <a16:creationId xmlns:a16="http://schemas.microsoft.com/office/drawing/2014/main" id="{829AD7A7-1217-434E-A4BC-53C46032AB18}"/>
              </a:ext>
            </a:extLst>
          </p:cNvPr>
          <p:cNvSpPr txBox="1"/>
          <p:nvPr/>
        </p:nvSpPr>
        <p:spPr>
          <a:xfrm>
            <a:off x="8510315" y="1344669"/>
            <a:ext cx="1437005" cy="233680"/>
          </a:xfrm>
          <a:prstGeom prst="rect">
            <a:avLst/>
          </a:prstGeom>
          <a:solidFill>
            <a:srgbClr val="FFFFFF">
              <a:alpha val="0"/>
            </a:srgbClr>
          </a:solidFill>
        </p:spPr>
        <p:txBody>
          <a:bodyPr wrap="square"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200" b="0">
                <a:solidFill>
                  <a:srgbClr val="42464B"/>
                </a:solidFill>
                <a:latin typeface="微软雅黑" panose="020B0503020204020204" charset="-122"/>
                <a:ea typeface="微软雅黑" panose="020B0503020204020204" charset="-122"/>
              </a:rPr>
              <a:t>代码体积分布图</a:t>
            </a:r>
            <a:endParaRPr lang="en-US" sz="1200"/>
          </a:p>
        </p:txBody>
      </p:sp>
      <p:sp>
        <p:nvSpPr>
          <p:cNvPr id="16" name="TextBox 2">
            <a:extLst>
              <a:ext uri="{FF2B5EF4-FFF2-40B4-BE49-F238E27FC236}">
                <a16:creationId xmlns:a16="http://schemas.microsoft.com/office/drawing/2014/main" id="{E896A167-41EA-42FC-896D-57E13114C3DA}"/>
              </a:ext>
            </a:extLst>
          </p:cNvPr>
          <p:cNvSpPr txBox="1"/>
          <p:nvPr/>
        </p:nvSpPr>
        <p:spPr>
          <a:xfrm>
            <a:off x="283781" y="223097"/>
            <a:ext cx="3560528" cy="423257"/>
          </a:xfrm>
          <a:prstGeom prst="rect">
            <a:avLst/>
          </a:prstGeom>
          <a:solidFill>
            <a:srgbClr val="FFFFFF">
              <a:alpha val="0"/>
            </a:srgbClr>
          </a:solidFill>
        </p:spPr>
        <p:txBody>
          <a:bodyPr wrap="square"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800" b="1" spc="100" dirty="0">
                <a:solidFill>
                  <a:srgbClr val="31859B"/>
                </a:solidFill>
                <a:latin typeface="微软雅黑" panose="020B0503020204020204" charset="-122"/>
                <a:ea typeface="微软雅黑" panose="020B0503020204020204" charset="-122"/>
              </a:rPr>
              <a:t>03. </a:t>
            </a:r>
            <a:r>
              <a:rPr lang="zh-CN" altLang="en-US" sz="1800" b="1" spc="100" dirty="0">
                <a:solidFill>
                  <a:srgbClr val="31859B"/>
                </a:solidFill>
                <a:latin typeface="微软雅黑" panose="020B0503020204020204" charset="-122"/>
                <a:ea typeface="微软雅黑" panose="020B0503020204020204" charset="-122"/>
              </a:rPr>
              <a:t>技术建设</a:t>
            </a:r>
            <a:r>
              <a:rPr lang="en-US" altLang="zh-CN" sz="1800" b="1" spc="100" dirty="0">
                <a:solidFill>
                  <a:srgbClr val="31859B"/>
                </a:solidFill>
                <a:latin typeface="微软雅黑" panose="020B0503020204020204" charset="-122"/>
                <a:ea typeface="微软雅黑" panose="020B0503020204020204" charset="-122"/>
              </a:rPr>
              <a:t>-</a:t>
            </a:r>
            <a:r>
              <a:rPr lang="zh-CN" altLang="en-US" sz="1800" b="1" spc="100" dirty="0">
                <a:solidFill>
                  <a:srgbClr val="31859B"/>
                </a:solidFill>
                <a:latin typeface="微软雅黑" panose="020B0503020204020204" charset="-122"/>
                <a:ea typeface="微软雅黑" panose="020B0503020204020204" charset="-122"/>
              </a:rPr>
              <a:t>门户构建优化</a:t>
            </a:r>
            <a:endParaRPr lang="en-US" sz="1100" dirty="0"/>
          </a:p>
        </p:txBody>
      </p:sp>
    </p:spTree>
    <p:extLst>
      <p:ext uri="{BB962C8B-B14F-4D97-AF65-F5344CB8AC3E}">
        <p14:creationId xmlns:p14="http://schemas.microsoft.com/office/powerpoint/2010/main" val="1756386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59" name="Freeform 3"/>
          <p:cNvSpPr/>
          <p:nvPr/>
        </p:nvSpPr>
        <p:spPr>
          <a:xfrm>
            <a:off x="231686" y="1279955"/>
            <a:ext cx="1714500" cy="40184"/>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33945" rIns="133945" rtlCol="0" anchor="ctr"/>
          <a:lstStyle/>
          <a:p>
            <a:pPr algn="l"/>
            <a:endParaRPr lang="en-US" sz="1160"/>
          </a:p>
        </p:txBody>
      </p:sp>
      <p:sp>
        <p:nvSpPr>
          <p:cNvPr id="60" name="TextBox 4"/>
          <p:cNvSpPr txBox="1"/>
          <p:nvPr/>
        </p:nvSpPr>
        <p:spPr>
          <a:xfrm>
            <a:off x="231205" y="909489"/>
            <a:ext cx="1826344"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4.最终优化效果</a:t>
            </a:r>
            <a:endParaRPr lang="en-US" sz="1160"/>
          </a:p>
        </p:txBody>
      </p:sp>
      <p:sp>
        <p:nvSpPr>
          <p:cNvPr id="61" name="TextBox 5"/>
          <p:cNvSpPr txBox="1"/>
          <p:nvPr/>
        </p:nvSpPr>
        <p:spPr>
          <a:xfrm>
            <a:off x="338361" y="1553766"/>
            <a:ext cx="1608683"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1.总体积对比</a:t>
            </a:r>
            <a:endParaRPr lang="en-US" sz="1160"/>
          </a:p>
        </p:txBody>
      </p:sp>
      <p:pic>
        <p:nvPicPr>
          <p:cNvPr id="62" name="Picture 6"/>
          <p:cNvPicPr>
            <a:picLocks noChangeAspect="1"/>
          </p:cNvPicPr>
          <p:nvPr/>
        </p:nvPicPr>
        <p:blipFill>
          <a:blip r:embed="rId2"/>
          <a:stretch>
            <a:fillRect/>
          </a:stretch>
        </p:blipFill>
        <p:spPr>
          <a:xfrm>
            <a:off x="5720953" y="2004693"/>
            <a:ext cx="5090875" cy="3139082"/>
          </a:xfrm>
          <a:prstGeom prst="rect">
            <a:avLst/>
          </a:prstGeom>
        </p:spPr>
      </p:pic>
      <p:pic>
        <p:nvPicPr>
          <p:cNvPr id="63" name="Picture 7"/>
          <p:cNvPicPr>
            <a:picLocks noChangeAspect="1"/>
          </p:cNvPicPr>
          <p:nvPr/>
        </p:nvPicPr>
        <p:blipFill>
          <a:blip r:embed="rId3"/>
          <a:stretch>
            <a:fillRect/>
          </a:stretch>
        </p:blipFill>
        <p:spPr>
          <a:xfrm>
            <a:off x="197169" y="2061981"/>
            <a:ext cx="6094512" cy="3024784"/>
          </a:xfrm>
          <a:prstGeom prst="rect">
            <a:avLst/>
          </a:prstGeom>
        </p:spPr>
      </p:pic>
      <p:sp>
        <p:nvSpPr>
          <p:cNvPr id="64" name="TextBox 8"/>
          <p:cNvSpPr txBox="1"/>
          <p:nvPr/>
        </p:nvSpPr>
        <p:spPr>
          <a:xfrm>
            <a:off x="369838" y="5575474"/>
            <a:ext cx="7032799"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抽离第三库模块后及内部公共组件后，总体积减少明显：16.6m-5.5m</a:t>
            </a:r>
            <a:endParaRPr lang="en-US" sz="1160"/>
          </a:p>
        </p:txBody>
      </p:sp>
      <p:sp>
        <p:nvSpPr>
          <p:cNvPr id="10" name="TextBox 2">
            <a:extLst>
              <a:ext uri="{FF2B5EF4-FFF2-40B4-BE49-F238E27FC236}">
                <a16:creationId xmlns:a16="http://schemas.microsoft.com/office/drawing/2014/main" id="{54C5903A-76D8-4666-B057-D979D3E42F06}"/>
              </a:ext>
            </a:extLst>
          </p:cNvPr>
          <p:cNvSpPr txBox="1"/>
          <p:nvPr/>
        </p:nvSpPr>
        <p:spPr>
          <a:xfrm>
            <a:off x="0" y="145685"/>
            <a:ext cx="3560528" cy="423257"/>
          </a:xfrm>
          <a:prstGeom prst="rect">
            <a:avLst/>
          </a:prstGeom>
          <a:solidFill>
            <a:srgbClr val="FFFFFF">
              <a:alpha val="0"/>
            </a:srgbClr>
          </a:solidFill>
        </p:spPr>
        <p:txBody>
          <a:bodyPr wrap="square"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800" b="1" spc="100" dirty="0">
                <a:solidFill>
                  <a:srgbClr val="31859B"/>
                </a:solidFill>
                <a:latin typeface="微软雅黑" panose="020B0503020204020204" charset="-122"/>
                <a:ea typeface="微软雅黑" panose="020B0503020204020204" charset="-122"/>
              </a:rPr>
              <a:t>03. </a:t>
            </a:r>
            <a:r>
              <a:rPr lang="zh-CN" altLang="en-US" sz="1800" b="1" spc="100" dirty="0">
                <a:solidFill>
                  <a:srgbClr val="31859B"/>
                </a:solidFill>
                <a:latin typeface="微软雅黑" panose="020B0503020204020204" charset="-122"/>
                <a:ea typeface="微软雅黑" panose="020B0503020204020204" charset="-122"/>
              </a:rPr>
              <a:t>技术建设</a:t>
            </a:r>
            <a:r>
              <a:rPr lang="en-US" altLang="zh-CN" sz="1800" b="1" spc="100" dirty="0">
                <a:solidFill>
                  <a:srgbClr val="31859B"/>
                </a:solidFill>
                <a:latin typeface="微软雅黑" panose="020B0503020204020204" charset="-122"/>
                <a:ea typeface="微软雅黑" panose="020B0503020204020204" charset="-122"/>
              </a:rPr>
              <a:t>-</a:t>
            </a:r>
            <a:r>
              <a:rPr lang="zh-CN" altLang="en-US" sz="1800" b="1" spc="100" dirty="0">
                <a:solidFill>
                  <a:srgbClr val="31859B"/>
                </a:solidFill>
                <a:latin typeface="微软雅黑" panose="020B0503020204020204" charset="-122"/>
                <a:ea typeface="微软雅黑" panose="020B0503020204020204" charset="-122"/>
              </a:rPr>
              <a:t>门户构建优化</a:t>
            </a:r>
            <a:endParaRPr lang="en-US" sz="1100" dirty="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1000"/>
                                        <p:tgtEl>
                                          <p:spTgt spid="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10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10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10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1000"/>
                                        <p:tgtEl>
                                          <p:spTgt spid="6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ldLvl="0" animBg="1"/>
      <p:bldP spid="59" grpId="0" bldLvl="0" animBg="1"/>
      <p:bldP spid="60" grpId="0" bldLvl="0" animBg="1"/>
      <p:bldP spid="61" grpId="0" bldLvl="0" animBg="1"/>
      <p:bldP spid="62" grpId="0" bldLvl="0" animBg="1"/>
      <p:bldP spid="63" grpId="0" bldLvl="0" animBg="1"/>
      <p:bldP spid="64"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67" name="Freeform 3"/>
          <p:cNvSpPr/>
          <p:nvPr/>
        </p:nvSpPr>
        <p:spPr>
          <a:xfrm>
            <a:off x="231686" y="1279955"/>
            <a:ext cx="1714500" cy="40184"/>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33945" rIns="133945" rtlCol="0" anchor="ctr"/>
          <a:lstStyle/>
          <a:p>
            <a:pPr algn="l"/>
            <a:endParaRPr lang="en-US" sz="1160"/>
          </a:p>
        </p:txBody>
      </p:sp>
      <p:sp>
        <p:nvSpPr>
          <p:cNvPr id="68" name="TextBox 4"/>
          <p:cNvSpPr txBox="1"/>
          <p:nvPr/>
        </p:nvSpPr>
        <p:spPr>
          <a:xfrm>
            <a:off x="231205" y="909489"/>
            <a:ext cx="2008510"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4.最终优化效果</a:t>
            </a:r>
            <a:endParaRPr lang="en-US" sz="1160"/>
          </a:p>
        </p:txBody>
      </p:sp>
      <p:sp>
        <p:nvSpPr>
          <p:cNvPr id="69" name="TextBox 5"/>
          <p:cNvSpPr txBox="1"/>
          <p:nvPr/>
        </p:nvSpPr>
        <p:spPr>
          <a:xfrm>
            <a:off x="338361" y="1553766"/>
            <a:ext cx="2078831"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2.构建速度对比</a:t>
            </a:r>
            <a:endParaRPr lang="en-US" sz="1160"/>
          </a:p>
        </p:txBody>
      </p:sp>
      <p:pic>
        <p:nvPicPr>
          <p:cNvPr id="70" name="Picture 6"/>
          <p:cNvPicPr>
            <a:picLocks noChangeAspect="1"/>
          </p:cNvPicPr>
          <p:nvPr/>
        </p:nvPicPr>
        <p:blipFill>
          <a:blip r:embed="rId2"/>
          <a:stretch>
            <a:fillRect/>
          </a:stretch>
        </p:blipFill>
        <p:spPr>
          <a:xfrm>
            <a:off x="197169" y="2079031"/>
            <a:ext cx="6094512" cy="1433152"/>
          </a:xfrm>
          <a:prstGeom prst="rect">
            <a:avLst/>
          </a:prstGeom>
        </p:spPr>
      </p:pic>
      <p:pic>
        <p:nvPicPr>
          <p:cNvPr id="71" name="Picture 7"/>
          <p:cNvPicPr>
            <a:picLocks noChangeAspect="1"/>
          </p:cNvPicPr>
          <p:nvPr/>
        </p:nvPicPr>
        <p:blipFill>
          <a:blip r:embed="rId3"/>
          <a:stretch>
            <a:fillRect/>
          </a:stretch>
        </p:blipFill>
        <p:spPr>
          <a:xfrm>
            <a:off x="196968" y="3907493"/>
            <a:ext cx="6094512" cy="1939163"/>
          </a:xfrm>
          <a:prstGeom prst="rect">
            <a:avLst/>
          </a:prstGeom>
        </p:spPr>
      </p:pic>
      <p:sp>
        <p:nvSpPr>
          <p:cNvPr id="72" name="TextBox 8"/>
          <p:cNvSpPr txBox="1"/>
          <p:nvPr/>
        </p:nvSpPr>
        <p:spPr>
          <a:xfrm>
            <a:off x="296168" y="6241852"/>
            <a:ext cx="5165601"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多开2个线程处理loader后，打包时间减少39s</a:t>
            </a:r>
            <a:endParaRPr lang="en-US" sz="1160"/>
          </a:p>
        </p:txBody>
      </p:sp>
      <p:sp>
        <p:nvSpPr>
          <p:cNvPr id="10" name="TextBox 2">
            <a:extLst>
              <a:ext uri="{FF2B5EF4-FFF2-40B4-BE49-F238E27FC236}">
                <a16:creationId xmlns:a16="http://schemas.microsoft.com/office/drawing/2014/main" id="{93FE7C72-9E43-466C-815E-2BC83F82F8E1}"/>
              </a:ext>
            </a:extLst>
          </p:cNvPr>
          <p:cNvSpPr txBox="1"/>
          <p:nvPr/>
        </p:nvSpPr>
        <p:spPr>
          <a:xfrm>
            <a:off x="0" y="97806"/>
            <a:ext cx="3560528" cy="423257"/>
          </a:xfrm>
          <a:prstGeom prst="rect">
            <a:avLst/>
          </a:prstGeom>
          <a:solidFill>
            <a:srgbClr val="FFFFFF">
              <a:alpha val="0"/>
            </a:srgbClr>
          </a:solidFill>
        </p:spPr>
        <p:txBody>
          <a:bodyPr wrap="square"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800" b="1" spc="100" dirty="0">
                <a:solidFill>
                  <a:srgbClr val="31859B"/>
                </a:solidFill>
                <a:latin typeface="微软雅黑" panose="020B0503020204020204" charset="-122"/>
                <a:ea typeface="微软雅黑" panose="020B0503020204020204" charset="-122"/>
              </a:rPr>
              <a:t>03. </a:t>
            </a:r>
            <a:r>
              <a:rPr lang="zh-CN" altLang="en-US" sz="1800" b="1" spc="100" dirty="0">
                <a:solidFill>
                  <a:srgbClr val="31859B"/>
                </a:solidFill>
                <a:latin typeface="微软雅黑" panose="020B0503020204020204" charset="-122"/>
                <a:ea typeface="微软雅黑" panose="020B0503020204020204" charset="-122"/>
              </a:rPr>
              <a:t>技术建设</a:t>
            </a:r>
            <a:r>
              <a:rPr lang="en-US" altLang="zh-CN" sz="1800" b="1" spc="100" dirty="0">
                <a:solidFill>
                  <a:srgbClr val="31859B"/>
                </a:solidFill>
                <a:latin typeface="微软雅黑" panose="020B0503020204020204" charset="-122"/>
                <a:ea typeface="微软雅黑" panose="020B0503020204020204" charset="-122"/>
              </a:rPr>
              <a:t>-</a:t>
            </a:r>
            <a:r>
              <a:rPr lang="zh-CN" altLang="en-US" sz="1800" b="1" spc="100" dirty="0">
                <a:solidFill>
                  <a:srgbClr val="31859B"/>
                </a:solidFill>
                <a:latin typeface="微软雅黑" panose="020B0503020204020204" charset="-122"/>
                <a:ea typeface="微软雅黑" panose="020B0503020204020204" charset="-122"/>
              </a:rPr>
              <a:t>门户构建优化</a:t>
            </a:r>
            <a:endParaRPr lang="en-US" sz="1100" dirty="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1000"/>
                                        <p:tgtEl>
                                          <p:spTgt spid="6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1000"/>
                                        <p:tgtEl>
                                          <p:spTgt spid="6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1000"/>
                                        <p:tgtEl>
                                          <p:spTgt spid="6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1000"/>
                                        <p:tgtEl>
                                          <p:spTgt spid="7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7" grpId="0" animBg="1"/>
      <p:bldP spid="68" grpId="0" bldLvl="0" animBg="1"/>
      <p:bldP spid="69" grpId="0" bldLvl="0" animBg="1"/>
      <p:bldP spid="70" grpId="0" animBg="1"/>
      <p:bldP spid="71" grpId="0" animBg="1"/>
      <p:bldP spid="72"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75" name="Freeform 3"/>
          <p:cNvSpPr/>
          <p:nvPr/>
        </p:nvSpPr>
        <p:spPr>
          <a:xfrm>
            <a:off x="231686" y="1279955"/>
            <a:ext cx="1714500" cy="40184"/>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33945" rIns="133945" rtlCol="0" anchor="ctr"/>
          <a:lstStyle/>
          <a:p>
            <a:pPr algn="l"/>
            <a:endParaRPr lang="en-US" sz="1160"/>
          </a:p>
        </p:txBody>
      </p:sp>
      <p:sp>
        <p:nvSpPr>
          <p:cNvPr id="76" name="TextBox 4"/>
          <p:cNvSpPr txBox="1"/>
          <p:nvPr/>
        </p:nvSpPr>
        <p:spPr>
          <a:xfrm>
            <a:off x="231204" y="909489"/>
            <a:ext cx="2185988"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4.最终优化效果</a:t>
            </a:r>
            <a:endParaRPr lang="en-US" sz="1160"/>
          </a:p>
        </p:txBody>
      </p:sp>
      <p:sp>
        <p:nvSpPr>
          <p:cNvPr id="77" name="TextBox 5"/>
          <p:cNvSpPr txBox="1"/>
          <p:nvPr/>
        </p:nvSpPr>
        <p:spPr>
          <a:xfrm>
            <a:off x="338361" y="1553766"/>
            <a:ext cx="1810271"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3.性能对比</a:t>
            </a:r>
            <a:endParaRPr lang="en-US" sz="1160"/>
          </a:p>
        </p:txBody>
      </p:sp>
      <p:sp>
        <p:nvSpPr>
          <p:cNvPr id="78" name="TextBox 6"/>
          <p:cNvSpPr txBox="1"/>
          <p:nvPr/>
        </p:nvSpPr>
        <p:spPr>
          <a:xfrm>
            <a:off x="510481" y="5719465"/>
            <a:ext cx="9727778" cy="303730"/>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Accessibility可用性提升13，PerFormanc 性能提升9，对于</a:t>
            </a:r>
            <a:r>
              <a:rPr lang="en-US" sz="1688">
                <a:solidFill>
                  <a:srgbClr val="4D4D4D"/>
                </a:solidFill>
                <a:latin typeface="微软雅黑" panose="020B0503020204020204" charset="-122"/>
                <a:ea typeface="微软雅黑" panose="020B0503020204020204" charset="-122"/>
              </a:rPr>
              <a:t>页面最佳实践（Best Practices）提升6</a:t>
            </a:r>
            <a:endParaRPr lang="en-US" sz="1160"/>
          </a:p>
        </p:txBody>
      </p:sp>
      <p:sp>
        <p:nvSpPr>
          <p:cNvPr id="79" name="TextBox 7"/>
          <p:cNvSpPr txBox="1"/>
          <p:nvPr/>
        </p:nvSpPr>
        <p:spPr>
          <a:xfrm>
            <a:off x="510480" y="6181001"/>
            <a:ext cx="7199561" cy="597272"/>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首屏加载/超时响应/渲染速度/性能指标都有一定程度提升，达到健康标准。</a:t>
            </a:r>
            <a:endParaRPr lang="en-US" sz="1160"/>
          </a:p>
        </p:txBody>
      </p:sp>
      <p:pic>
        <p:nvPicPr>
          <p:cNvPr id="80" name="Picture 8"/>
          <p:cNvPicPr>
            <a:picLocks noChangeAspect="1"/>
          </p:cNvPicPr>
          <p:nvPr/>
        </p:nvPicPr>
        <p:blipFill>
          <a:blip r:embed="rId2"/>
          <a:stretch>
            <a:fillRect/>
          </a:stretch>
        </p:blipFill>
        <p:spPr>
          <a:xfrm>
            <a:off x="1595438" y="1881932"/>
            <a:ext cx="3177403" cy="3474212"/>
          </a:xfrm>
          <a:prstGeom prst="rect">
            <a:avLst/>
          </a:prstGeom>
        </p:spPr>
      </p:pic>
      <p:pic>
        <p:nvPicPr>
          <p:cNvPr id="81" name="Picture 9"/>
          <p:cNvPicPr>
            <a:picLocks noChangeAspect="1"/>
          </p:cNvPicPr>
          <p:nvPr/>
        </p:nvPicPr>
        <p:blipFill>
          <a:blip r:embed="rId3"/>
          <a:stretch>
            <a:fillRect/>
          </a:stretch>
        </p:blipFill>
        <p:spPr>
          <a:xfrm>
            <a:off x="6053808" y="1881932"/>
            <a:ext cx="3834813" cy="3416065"/>
          </a:xfrm>
          <a:prstGeom prst="rect">
            <a:avLst/>
          </a:prstGeom>
        </p:spPr>
      </p:pic>
      <p:sp>
        <p:nvSpPr>
          <p:cNvPr id="11" name="TextBox 2">
            <a:extLst>
              <a:ext uri="{FF2B5EF4-FFF2-40B4-BE49-F238E27FC236}">
                <a16:creationId xmlns:a16="http://schemas.microsoft.com/office/drawing/2014/main" id="{967EBF94-DD9A-498D-A2C7-A05316AD5653}"/>
              </a:ext>
            </a:extLst>
          </p:cNvPr>
          <p:cNvSpPr txBox="1"/>
          <p:nvPr/>
        </p:nvSpPr>
        <p:spPr>
          <a:xfrm>
            <a:off x="0" y="45008"/>
            <a:ext cx="3560528" cy="423257"/>
          </a:xfrm>
          <a:prstGeom prst="rect">
            <a:avLst/>
          </a:prstGeom>
          <a:solidFill>
            <a:srgbClr val="FFFFFF">
              <a:alpha val="0"/>
            </a:srgbClr>
          </a:solidFill>
        </p:spPr>
        <p:txBody>
          <a:bodyPr wrap="square"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800" b="1" spc="100" dirty="0">
                <a:solidFill>
                  <a:srgbClr val="31859B"/>
                </a:solidFill>
                <a:latin typeface="微软雅黑" panose="020B0503020204020204" charset="-122"/>
                <a:ea typeface="微软雅黑" panose="020B0503020204020204" charset="-122"/>
              </a:rPr>
              <a:t>03. </a:t>
            </a:r>
            <a:r>
              <a:rPr lang="zh-CN" altLang="en-US" sz="1800" b="1" spc="100" dirty="0">
                <a:solidFill>
                  <a:srgbClr val="31859B"/>
                </a:solidFill>
                <a:latin typeface="微软雅黑" panose="020B0503020204020204" charset="-122"/>
                <a:ea typeface="微软雅黑" panose="020B0503020204020204" charset="-122"/>
              </a:rPr>
              <a:t>技术建设</a:t>
            </a:r>
            <a:r>
              <a:rPr lang="en-US" altLang="zh-CN" sz="1800" b="1" spc="100" dirty="0">
                <a:solidFill>
                  <a:srgbClr val="31859B"/>
                </a:solidFill>
                <a:latin typeface="微软雅黑" panose="020B0503020204020204" charset="-122"/>
                <a:ea typeface="微软雅黑" panose="020B0503020204020204" charset="-122"/>
              </a:rPr>
              <a:t>-</a:t>
            </a:r>
            <a:r>
              <a:rPr lang="zh-CN" altLang="en-US" sz="1800" b="1" spc="100" dirty="0">
                <a:solidFill>
                  <a:srgbClr val="31859B"/>
                </a:solidFill>
                <a:latin typeface="微软雅黑" panose="020B0503020204020204" charset="-122"/>
                <a:ea typeface="微软雅黑" panose="020B0503020204020204" charset="-122"/>
              </a:rPr>
              <a:t>门户构建优化</a:t>
            </a:r>
            <a:endParaRPr lang="en-US" sz="1100" dirty="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10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1000"/>
                                        <p:tgtEl>
                                          <p:spTgt spid="7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1000"/>
                                        <p:tgtEl>
                                          <p:spTgt spid="7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1000"/>
                                        <p:tgtEl>
                                          <p:spTgt spid="7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1000"/>
                                        <p:tgtEl>
                                          <p:spTgt spid="7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1000"/>
                                        <p:tgtEl>
                                          <p:spTgt spid="8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5" grpId="0" animBg="1"/>
      <p:bldP spid="76" grpId="0" bldLvl="0" animBg="1"/>
      <p:bldP spid="77" grpId="0" bldLvl="0" animBg="1"/>
      <p:bldP spid="78" grpId="0" bldLvl="0" animBg="1"/>
      <p:bldP spid="79" grpId="0" animBg="1"/>
      <p:bldP spid="80" grpId="0" animBg="1"/>
      <p:bldP spid="8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Freeform 1"/>
          <p:cNvSpPr/>
          <p:nvPr/>
        </p:nvSpPr>
        <p:spPr>
          <a:xfrm>
            <a:off x="11319868" y="4714876"/>
            <a:ext cx="703883" cy="2008510"/>
          </a:xfrm>
          <a:custGeom>
            <a:avLst/>
            <a:gdLst/>
            <a:ahLst/>
            <a:cxnLst/>
            <a:rect l="l" t="t" r="r" b="b"/>
            <a:pathLst>
              <a:path w="1463171" h="3162051">
                <a:moveTo>
                  <a:pt x="1430876" y="454196"/>
                </a:moveTo>
                <a:cubicBezTo>
                  <a:pt x="1463171" y="817979"/>
                  <a:pt x="1232806" y="1164939"/>
                  <a:pt x="886188" y="1295308"/>
                </a:cubicBezTo>
                <a:cubicBezTo>
                  <a:pt x="871117" y="1301620"/>
                  <a:pt x="866806" y="1282692"/>
                  <a:pt x="868958" y="1274287"/>
                </a:cubicBezTo>
                <a:cubicBezTo>
                  <a:pt x="871117" y="1257465"/>
                  <a:pt x="881877" y="1244843"/>
                  <a:pt x="896949" y="1238538"/>
                </a:cubicBezTo>
                <a:cubicBezTo>
                  <a:pt x="980913" y="1206994"/>
                  <a:pt x="1060573" y="1160733"/>
                  <a:pt x="1129466" y="1101857"/>
                </a:cubicBezTo>
                <a:cubicBezTo>
                  <a:pt x="1252181" y="998820"/>
                  <a:pt x="1336152" y="855828"/>
                  <a:pt x="1370598" y="698120"/>
                </a:cubicBezTo>
                <a:cubicBezTo>
                  <a:pt x="1402893" y="542518"/>
                  <a:pt x="1396430" y="349060"/>
                  <a:pt x="1286634" y="220790"/>
                </a:cubicBezTo>
                <a:cubicBezTo>
                  <a:pt x="1282323" y="214485"/>
                  <a:pt x="1282323" y="203968"/>
                  <a:pt x="1286634" y="193451"/>
                </a:cubicBezTo>
                <a:cubicBezTo>
                  <a:pt x="1273715" y="193451"/>
                  <a:pt x="1258644" y="189246"/>
                  <a:pt x="1243573" y="180835"/>
                </a:cubicBezTo>
                <a:cubicBezTo>
                  <a:pt x="1219893" y="168219"/>
                  <a:pt x="1252181" y="113548"/>
                  <a:pt x="1275867" y="126164"/>
                </a:cubicBezTo>
                <a:cubicBezTo>
                  <a:pt x="1301705" y="140886"/>
                  <a:pt x="1351223" y="136681"/>
                  <a:pt x="1334000" y="96726"/>
                </a:cubicBezTo>
                <a:cubicBezTo>
                  <a:pt x="1327537" y="79904"/>
                  <a:pt x="1310314" y="65188"/>
                  <a:pt x="1290938" y="65188"/>
                </a:cubicBezTo>
                <a:cubicBezTo>
                  <a:pt x="1273715" y="63082"/>
                  <a:pt x="1256492" y="71493"/>
                  <a:pt x="1252181" y="90421"/>
                </a:cubicBezTo>
                <a:cubicBezTo>
                  <a:pt x="1250029" y="117753"/>
                  <a:pt x="1202670" y="142986"/>
                  <a:pt x="1206974" y="100931"/>
                </a:cubicBezTo>
                <a:cubicBezTo>
                  <a:pt x="1213430" y="58876"/>
                  <a:pt x="1247877" y="16822"/>
                  <a:pt x="1290938" y="8411"/>
                </a:cubicBezTo>
                <a:cubicBezTo>
                  <a:pt x="1331841" y="0"/>
                  <a:pt x="1366294" y="23127"/>
                  <a:pt x="1379207" y="58876"/>
                </a:cubicBezTo>
                <a:cubicBezTo>
                  <a:pt x="1396430" y="105137"/>
                  <a:pt x="1372750" y="155602"/>
                  <a:pt x="1334000" y="178735"/>
                </a:cubicBezTo>
                <a:cubicBezTo>
                  <a:pt x="1396430" y="256540"/>
                  <a:pt x="1422268" y="357471"/>
                  <a:pt x="1430876" y="454196"/>
                </a:cubicBezTo>
                <a:close/>
                <a:moveTo>
                  <a:pt x="919703" y="1087396"/>
                </a:moveTo>
                <a:cubicBezTo>
                  <a:pt x="891791" y="1100018"/>
                  <a:pt x="861728" y="1108436"/>
                  <a:pt x="829519" y="1112647"/>
                </a:cubicBezTo>
                <a:cubicBezTo>
                  <a:pt x="838107" y="1121065"/>
                  <a:pt x="850987" y="1127376"/>
                  <a:pt x="855285" y="1137893"/>
                </a:cubicBezTo>
                <a:cubicBezTo>
                  <a:pt x="863873" y="1152622"/>
                  <a:pt x="863873" y="1171562"/>
                  <a:pt x="861728" y="1186291"/>
                </a:cubicBezTo>
                <a:cubicBezTo>
                  <a:pt x="857430" y="1207331"/>
                  <a:pt x="850987" y="1228371"/>
                  <a:pt x="838107" y="1245205"/>
                </a:cubicBezTo>
                <a:cubicBezTo>
                  <a:pt x="833810" y="1253616"/>
                  <a:pt x="829519" y="1255722"/>
                  <a:pt x="825221" y="1259934"/>
                </a:cubicBezTo>
                <a:cubicBezTo>
                  <a:pt x="805892" y="1396691"/>
                  <a:pt x="786569" y="1539772"/>
                  <a:pt x="812335" y="1676536"/>
                </a:cubicBezTo>
                <a:cubicBezTo>
                  <a:pt x="818778" y="1712305"/>
                  <a:pt x="827367" y="1745967"/>
                  <a:pt x="840253" y="1777531"/>
                </a:cubicBezTo>
                <a:cubicBezTo>
                  <a:pt x="850987" y="1806988"/>
                  <a:pt x="870317" y="1836445"/>
                  <a:pt x="870317" y="1868002"/>
                </a:cubicBezTo>
                <a:cubicBezTo>
                  <a:pt x="870317" y="1899565"/>
                  <a:pt x="855285" y="1931129"/>
                  <a:pt x="842398" y="1960586"/>
                </a:cubicBezTo>
                <a:cubicBezTo>
                  <a:pt x="829519" y="1996348"/>
                  <a:pt x="814487" y="2032123"/>
                  <a:pt x="801601" y="2067892"/>
                </a:cubicBezTo>
                <a:cubicBezTo>
                  <a:pt x="795157" y="2082621"/>
                  <a:pt x="775835" y="2105760"/>
                  <a:pt x="760803" y="2091032"/>
                </a:cubicBezTo>
                <a:cubicBezTo>
                  <a:pt x="730739" y="2063680"/>
                  <a:pt x="702821" y="2034223"/>
                  <a:pt x="674910" y="2006872"/>
                </a:cubicBezTo>
                <a:cubicBezTo>
                  <a:pt x="653435" y="1983726"/>
                  <a:pt x="634112" y="1958480"/>
                  <a:pt x="627669" y="1926917"/>
                </a:cubicBezTo>
                <a:cubicBezTo>
                  <a:pt x="623371" y="1891148"/>
                  <a:pt x="629814" y="1855379"/>
                  <a:pt x="631966" y="1821717"/>
                </a:cubicBezTo>
                <a:cubicBezTo>
                  <a:pt x="636257" y="1781736"/>
                  <a:pt x="640548" y="1743868"/>
                  <a:pt x="646991" y="1705993"/>
                </a:cubicBezTo>
                <a:cubicBezTo>
                  <a:pt x="668466" y="1558707"/>
                  <a:pt x="704973" y="1413526"/>
                  <a:pt x="754360" y="1272557"/>
                </a:cubicBezTo>
                <a:cubicBezTo>
                  <a:pt x="749445" y="1266933"/>
                  <a:pt x="744111" y="1261684"/>
                  <a:pt x="738567" y="1256556"/>
                </a:cubicBezTo>
                <a:cubicBezTo>
                  <a:pt x="745233" y="1272328"/>
                  <a:pt x="724677" y="1308434"/>
                  <a:pt x="704028" y="1308434"/>
                </a:cubicBezTo>
                <a:cubicBezTo>
                  <a:pt x="587409" y="1302103"/>
                  <a:pt x="468631" y="1274669"/>
                  <a:pt x="362811" y="1221900"/>
                </a:cubicBezTo>
                <a:cubicBezTo>
                  <a:pt x="185723" y="1131149"/>
                  <a:pt x="49669" y="962307"/>
                  <a:pt x="23752" y="766024"/>
                </a:cubicBezTo>
                <a:cubicBezTo>
                  <a:pt x="0" y="590852"/>
                  <a:pt x="69110" y="405124"/>
                  <a:pt x="211640" y="293263"/>
                </a:cubicBezTo>
                <a:cubicBezTo>
                  <a:pt x="202999" y="267934"/>
                  <a:pt x="209481" y="238388"/>
                  <a:pt x="220281" y="210954"/>
                </a:cubicBezTo>
                <a:cubicBezTo>
                  <a:pt x="226757" y="202511"/>
                  <a:pt x="241874" y="185626"/>
                  <a:pt x="254832" y="194068"/>
                </a:cubicBezTo>
                <a:cubicBezTo>
                  <a:pt x="267791" y="200399"/>
                  <a:pt x="259150" y="221503"/>
                  <a:pt x="254832" y="229945"/>
                </a:cubicBezTo>
                <a:cubicBezTo>
                  <a:pt x="248350" y="244719"/>
                  <a:pt x="259150" y="265829"/>
                  <a:pt x="267791" y="276377"/>
                </a:cubicBezTo>
                <a:cubicBezTo>
                  <a:pt x="278591" y="289045"/>
                  <a:pt x="298025" y="293263"/>
                  <a:pt x="315301" y="291150"/>
                </a:cubicBezTo>
                <a:cubicBezTo>
                  <a:pt x="330418" y="286932"/>
                  <a:pt x="336894" y="280602"/>
                  <a:pt x="330418" y="265829"/>
                </a:cubicBezTo>
                <a:cubicBezTo>
                  <a:pt x="323942" y="248943"/>
                  <a:pt x="308818" y="238388"/>
                  <a:pt x="291543" y="238388"/>
                </a:cubicBezTo>
                <a:cubicBezTo>
                  <a:pt x="263467" y="236276"/>
                  <a:pt x="289384" y="177183"/>
                  <a:pt x="315301" y="179295"/>
                </a:cubicBezTo>
                <a:cubicBezTo>
                  <a:pt x="352011" y="183513"/>
                  <a:pt x="377928" y="215172"/>
                  <a:pt x="380087" y="251049"/>
                </a:cubicBezTo>
                <a:cubicBezTo>
                  <a:pt x="382245" y="289045"/>
                  <a:pt x="356335" y="327034"/>
                  <a:pt x="319618" y="341807"/>
                </a:cubicBezTo>
                <a:cubicBezTo>
                  <a:pt x="291543" y="354468"/>
                  <a:pt x="256991" y="352356"/>
                  <a:pt x="233239" y="331252"/>
                </a:cubicBezTo>
                <a:cubicBezTo>
                  <a:pt x="159812" y="386126"/>
                  <a:pt x="107979" y="462105"/>
                  <a:pt x="84227" y="548638"/>
                </a:cubicBezTo>
                <a:cubicBezTo>
                  <a:pt x="32393" y="721705"/>
                  <a:pt x="97179" y="903208"/>
                  <a:pt x="215957" y="1031955"/>
                </a:cubicBezTo>
                <a:cubicBezTo>
                  <a:pt x="345535" y="1173363"/>
                  <a:pt x="537740" y="1240898"/>
                  <a:pt x="727780" y="1249341"/>
                </a:cubicBezTo>
                <a:cubicBezTo>
                  <a:pt x="729164" y="1249443"/>
                  <a:pt x="730319" y="1249780"/>
                  <a:pt x="731448" y="1250136"/>
                </a:cubicBezTo>
                <a:cubicBezTo>
                  <a:pt x="724486" y="1244156"/>
                  <a:pt x="717131" y="1238360"/>
                  <a:pt x="709264" y="1232576"/>
                </a:cubicBezTo>
                <a:cubicBezTo>
                  <a:pt x="700676" y="1226265"/>
                  <a:pt x="700676" y="1211536"/>
                  <a:pt x="704973" y="1203119"/>
                </a:cubicBezTo>
                <a:cubicBezTo>
                  <a:pt x="717853" y="1175767"/>
                  <a:pt x="730739" y="1146310"/>
                  <a:pt x="741473" y="1118959"/>
                </a:cubicBezTo>
                <a:cubicBezTo>
                  <a:pt x="642700" y="1116853"/>
                  <a:pt x="543921" y="1076879"/>
                  <a:pt x="488091" y="992712"/>
                </a:cubicBezTo>
                <a:cubicBezTo>
                  <a:pt x="402198" y="864366"/>
                  <a:pt x="417230" y="687628"/>
                  <a:pt x="511712" y="569799"/>
                </a:cubicBezTo>
                <a:cubicBezTo>
                  <a:pt x="582573" y="479321"/>
                  <a:pt x="698530" y="430930"/>
                  <a:pt x="810189" y="443552"/>
                </a:cubicBezTo>
                <a:cubicBezTo>
                  <a:pt x="816632" y="439347"/>
                  <a:pt x="823076" y="435141"/>
                  <a:pt x="827367" y="435141"/>
                </a:cubicBezTo>
                <a:cubicBezTo>
                  <a:pt x="999153" y="422512"/>
                  <a:pt x="1145174" y="563488"/>
                  <a:pt x="1151617" y="729708"/>
                </a:cubicBezTo>
                <a:cubicBezTo>
                  <a:pt x="1158053" y="881201"/>
                  <a:pt x="1063571" y="1028481"/>
                  <a:pt x="919703" y="1087396"/>
                </a:cubicBezTo>
                <a:close/>
                <a:moveTo>
                  <a:pt x="696384" y="1672324"/>
                </a:moveTo>
                <a:cubicBezTo>
                  <a:pt x="689941" y="1708093"/>
                  <a:pt x="685644" y="1741762"/>
                  <a:pt x="681353" y="1777531"/>
                </a:cubicBezTo>
                <a:cubicBezTo>
                  <a:pt x="677055" y="1813299"/>
                  <a:pt x="670612" y="1849068"/>
                  <a:pt x="672764" y="1884837"/>
                </a:cubicBezTo>
                <a:cubicBezTo>
                  <a:pt x="677055" y="1920605"/>
                  <a:pt x="700676" y="1943751"/>
                  <a:pt x="724296" y="1968997"/>
                </a:cubicBezTo>
                <a:cubicBezTo>
                  <a:pt x="741473" y="1985832"/>
                  <a:pt x="758657" y="2002666"/>
                  <a:pt x="777980" y="2019494"/>
                </a:cubicBezTo>
                <a:cubicBezTo>
                  <a:pt x="784423" y="1998454"/>
                  <a:pt x="793012" y="1977414"/>
                  <a:pt x="801601" y="1956374"/>
                </a:cubicBezTo>
                <a:cubicBezTo>
                  <a:pt x="808044" y="1939540"/>
                  <a:pt x="818778" y="1920605"/>
                  <a:pt x="820923" y="1903771"/>
                </a:cubicBezTo>
                <a:cubicBezTo>
                  <a:pt x="825221" y="1886943"/>
                  <a:pt x="818778" y="1872214"/>
                  <a:pt x="812335" y="1855379"/>
                </a:cubicBezTo>
                <a:cubicBezTo>
                  <a:pt x="786569" y="1796465"/>
                  <a:pt x="769391" y="1735451"/>
                  <a:pt x="760803" y="1670224"/>
                </a:cubicBezTo>
                <a:cubicBezTo>
                  <a:pt x="747916" y="1571329"/>
                  <a:pt x="754360" y="1470335"/>
                  <a:pt x="765094" y="1369340"/>
                </a:cubicBezTo>
                <a:cubicBezTo>
                  <a:pt x="735037" y="1468235"/>
                  <a:pt x="711416" y="1569230"/>
                  <a:pt x="696384" y="1672324"/>
                </a:cubicBezTo>
                <a:close/>
                <a:moveTo>
                  <a:pt x="793012" y="1222059"/>
                </a:moveTo>
                <a:cubicBezTo>
                  <a:pt x="799455" y="1217848"/>
                  <a:pt x="805892" y="1213642"/>
                  <a:pt x="812335" y="1211536"/>
                </a:cubicBezTo>
                <a:cubicBezTo>
                  <a:pt x="818778" y="1196808"/>
                  <a:pt x="818778" y="1184185"/>
                  <a:pt x="803746" y="1171562"/>
                </a:cubicBezTo>
                <a:cubicBezTo>
                  <a:pt x="790866" y="1161039"/>
                  <a:pt x="780126" y="1154728"/>
                  <a:pt x="775835" y="1139999"/>
                </a:cubicBezTo>
                <a:cubicBezTo>
                  <a:pt x="769391" y="1154728"/>
                  <a:pt x="762948" y="1171562"/>
                  <a:pt x="754360" y="1186291"/>
                </a:cubicBezTo>
                <a:cubicBezTo>
                  <a:pt x="767246" y="1196808"/>
                  <a:pt x="780126" y="1209430"/>
                  <a:pt x="793012" y="1222059"/>
                </a:cubicBezTo>
                <a:close/>
                <a:moveTo>
                  <a:pt x="1093635" y="681317"/>
                </a:moveTo>
                <a:cubicBezTo>
                  <a:pt x="1065724" y="597150"/>
                  <a:pt x="994862" y="531924"/>
                  <a:pt x="908969" y="504573"/>
                </a:cubicBezTo>
                <a:cubicBezTo>
                  <a:pt x="902526" y="519302"/>
                  <a:pt x="887494" y="531924"/>
                  <a:pt x="874608" y="525613"/>
                </a:cubicBezTo>
                <a:cubicBezTo>
                  <a:pt x="743625" y="464599"/>
                  <a:pt x="573984" y="515090"/>
                  <a:pt x="507421" y="645542"/>
                </a:cubicBezTo>
                <a:cubicBezTo>
                  <a:pt x="451591" y="759166"/>
                  <a:pt x="475205" y="919075"/>
                  <a:pt x="580428" y="1001129"/>
                </a:cubicBezTo>
                <a:cubicBezTo>
                  <a:pt x="685644" y="1083190"/>
                  <a:pt x="853139" y="1078985"/>
                  <a:pt x="964798" y="1011653"/>
                </a:cubicBezTo>
                <a:cubicBezTo>
                  <a:pt x="1078603" y="944321"/>
                  <a:pt x="1132287" y="805451"/>
                  <a:pt x="1093635" y="681317"/>
                </a:cubicBezTo>
                <a:close/>
                <a:moveTo>
                  <a:pt x="825431" y="978957"/>
                </a:moveTo>
                <a:cubicBezTo>
                  <a:pt x="743901" y="1001772"/>
                  <a:pt x="653795" y="981031"/>
                  <a:pt x="602303" y="912586"/>
                </a:cubicBezTo>
                <a:cubicBezTo>
                  <a:pt x="589430" y="891845"/>
                  <a:pt x="625904" y="842066"/>
                  <a:pt x="643068" y="864881"/>
                </a:cubicBezTo>
                <a:cubicBezTo>
                  <a:pt x="677396" y="912586"/>
                  <a:pt x="733180" y="933327"/>
                  <a:pt x="791103" y="931253"/>
                </a:cubicBezTo>
                <a:cubicBezTo>
                  <a:pt x="831868" y="927104"/>
                  <a:pt x="928416" y="906363"/>
                  <a:pt x="930562" y="854511"/>
                </a:cubicBezTo>
                <a:cubicBezTo>
                  <a:pt x="930562" y="839992"/>
                  <a:pt x="939144" y="823399"/>
                  <a:pt x="954163" y="817177"/>
                </a:cubicBezTo>
                <a:cubicBezTo>
                  <a:pt x="964884" y="810955"/>
                  <a:pt x="977757" y="815103"/>
                  <a:pt x="977757" y="829622"/>
                </a:cubicBezTo>
                <a:cubicBezTo>
                  <a:pt x="975611" y="910512"/>
                  <a:pt x="898379" y="960290"/>
                  <a:pt x="825431" y="978957"/>
                </a:cubicBezTo>
                <a:close/>
                <a:moveTo>
                  <a:pt x="886378" y="692286"/>
                </a:moveTo>
                <a:cubicBezTo>
                  <a:pt x="886378" y="692286"/>
                  <a:pt x="878367" y="696466"/>
                  <a:pt x="880368" y="694379"/>
                </a:cubicBezTo>
                <a:cubicBezTo>
                  <a:pt x="878367" y="696466"/>
                  <a:pt x="878367" y="696466"/>
                  <a:pt x="878367" y="698559"/>
                </a:cubicBezTo>
                <a:cubicBezTo>
                  <a:pt x="878367" y="706919"/>
                  <a:pt x="880368" y="713186"/>
                  <a:pt x="884377" y="719459"/>
                </a:cubicBezTo>
                <a:cubicBezTo>
                  <a:pt x="898399" y="740352"/>
                  <a:pt x="862338" y="790513"/>
                  <a:pt x="848317" y="767526"/>
                </a:cubicBezTo>
                <a:cubicBezTo>
                  <a:pt x="818266" y="727819"/>
                  <a:pt x="842307" y="658852"/>
                  <a:pt x="886378" y="640045"/>
                </a:cubicBezTo>
                <a:cubicBezTo>
                  <a:pt x="896397" y="633772"/>
                  <a:pt x="906410" y="637952"/>
                  <a:pt x="908418" y="652585"/>
                </a:cubicBezTo>
                <a:cubicBezTo>
                  <a:pt x="908418" y="667212"/>
                  <a:pt x="898399" y="686019"/>
                  <a:pt x="886378" y="692286"/>
                </a:cubicBezTo>
                <a:close/>
                <a:moveTo>
                  <a:pt x="747536" y="728131"/>
                </a:moveTo>
                <a:cubicBezTo>
                  <a:pt x="769726" y="742808"/>
                  <a:pt x="736441" y="797327"/>
                  <a:pt x="714251" y="782649"/>
                </a:cubicBezTo>
                <a:cubicBezTo>
                  <a:pt x="658775" y="749101"/>
                  <a:pt x="683183" y="671519"/>
                  <a:pt x="729781" y="642157"/>
                </a:cubicBezTo>
                <a:cubicBezTo>
                  <a:pt x="740876" y="633772"/>
                  <a:pt x="754196" y="644257"/>
                  <a:pt x="754196" y="656841"/>
                </a:cubicBezTo>
                <a:cubicBezTo>
                  <a:pt x="754196" y="671519"/>
                  <a:pt x="743101" y="686197"/>
                  <a:pt x="729781" y="694582"/>
                </a:cubicBezTo>
                <a:cubicBezTo>
                  <a:pt x="729781" y="694582"/>
                  <a:pt x="729781" y="700875"/>
                  <a:pt x="729781" y="705067"/>
                </a:cubicBezTo>
                <a:cubicBezTo>
                  <a:pt x="732005" y="715552"/>
                  <a:pt x="738659" y="723938"/>
                  <a:pt x="747536" y="728131"/>
                </a:cubicBezTo>
                <a:close/>
                <a:moveTo>
                  <a:pt x="469759" y="2977532"/>
                </a:moveTo>
                <a:cubicBezTo>
                  <a:pt x="508464" y="2973339"/>
                  <a:pt x="547162" y="2985918"/>
                  <a:pt x="579417" y="3004788"/>
                </a:cubicBezTo>
                <a:cubicBezTo>
                  <a:pt x="568663" y="2832847"/>
                  <a:pt x="568663" y="2660907"/>
                  <a:pt x="594469" y="2488960"/>
                </a:cubicBezTo>
                <a:cubicBezTo>
                  <a:pt x="609514" y="2409286"/>
                  <a:pt x="626717" y="2327505"/>
                  <a:pt x="658966" y="2254116"/>
                </a:cubicBezTo>
                <a:cubicBezTo>
                  <a:pt x="671865" y="2220568"/>
                  <a:pt x="689069" y="2189113"/>
                  <a:pt x="712722" y="2159757"/>
                </a:cubicBezTo>
                <a:cubicBezTo>
                  <a:pt x="732071" y="2134594"/>
                  <a:pt x="757870" y="2105239"/>
                  <a:pt x="787973" y="2094754"/>
                </a:cubicBezTo>
                <a:cubicBezTo>
                  <a:pt x="863224" y="2071690"/>
                  <a:pt x="884725" y="2212176"/>
                  <a:pt x="893327" y="2256215"/>
                </a:cubicBezTo>
                <a:cubicBezTo>
                  <a:pt x="906226" y="2337990"/>
                  <a:pt x="906226" y="2419764"/>
                  <a:pt x="901929" y="2503638"/>
                </a:cubicBezTo>
                <a:cubicBezTo>
                  <a:pt x="899776" y="2595904"/>
                  <a:pt x="893327" y="2688163"/>
                  <a:pt x="889023" y="2782522"/>
                </a:cubicBezTo>
                <a:cubicBezTo>
                  <a:pt x="884725" y="2828655"/>
                  <a:pt x="882573" y="2874781"/>
                  <a:pt x="878275" y="2920914"/>
                </a:cubicBezTo>
                <a:cubicBezTo>
                  <a:pt x="876123" y="2946077"/>
                  <a:pt x="876123" y="2969140"/>
                  <a:pt x="873978" y="2994303"/>
                </a:cubicBezTo>
                <a:cubicBezTo>
                  <a:pt x="871826" y="3008981"/>
                  <a:pt x="867521" y="3025758"/>
                  <a:pt x="867521" y="3042529"/>
                </a:cubicBezTo>
                <a:cubicBezTo>
                  <a:pt x="923423" y="2996402"/>
                  <a:pt x="1007283" y="2954463"/>
                  <a:pt x="1076084" y="2981725"/>
                </a:cubicBezTo>
                <a:cubicBezTo>
                  <a:pt x="1112630" y="2996402"/>
                  <a:pt x="1123384" y="3029951"/>
                  <a:pt x="1114782" y="3065599"/>
                </a:cubicBezTo>
                <a:cubicBezTo>
                  <a:pt x="1106180" y="3103340"/>
                  <a:pt x="1076084" y="3134795"/>
                  <a:pt x="1039531" y="3149473"/>
                </a:cubicBezTo>
                <a:cubicBezTo>
                  <a:pt x="1000826" y="3162051"/>
                  <a:pt x="955678" y="3162051"/>
                  <a:pt x="914828" y="3153665"/>
                </a:cubicBezTo>
                <a:cubicBezTo>
                  <a:pt x="884725" y="3147373"/>
                  <a:pt x="839571" y="3136888"/>
                  <a:pt x="826671" y="3105439"/>
                </a:cubicBezTo>
                <a:cubicBezTo>
                  <a:pt x="820221" y="3086569"/>
                  <a:pt x="822373" y="3065599"/>
                  <a:pt x="824526" y="3046728"/>
                </a:cubicBezTo>
                <a:cubicBezTo>
                  <a:pt x="826671" y="3021565"/>
                  <a:pt x="828823" y="2998496"/>
                  <a:pt x="828823" y="2973339"/>
                </a:cubicBezTo>
                <a:cubicBezTo>
                  <a:pt x="833121" y="2925107"/>
                  <a:pt x="837425" y="2874781"/>
                  <a:pt x="839571" y="2824462"/>
                </a:cubicBezTo>
                <a:cubicBezTo>
                  <a:pt x="846027" y="2725904"/>
                  <a:pt x="852476" y="2627359"/>
                  <a:pt x="854622" y="2528801"/>
                </a:cubicBezTo>
                <a:cubicBezTo>
                  <a:pt x="858926" y="2438641"/>
                  <a:pt x="861072" y="2348475"/>
                  <a:pt x="841723" y="2260408"/>
                </a:cubicBezTo>
                <a:cubicBezTo>
                  <a:pt x="835273" y="2237339"/>
                  <a:pt x="818076" y="2142980"/>
                  <a:pt x="781523" y="2151371"/>
                </a:cubicBezTo>
                <a:cubicBezTo>
                  <a:pt x="764320" y="2155564"/>
                  <a:pt x="744970" y="2180727"/>
                  <a:pt x="736369" y="2193305"/>
                </a:cubicBezTo>
                <a:cubicBezTo>
                  <a:pt x="725621" y="2205890"/>
                  <a:pt x="717020" y="2220568"/>
                  <a:pt x="708418" y="2237339"/>
                </a:cubicBezTo>
                <a:cubicBezTo>
                  <a:pt x="669720" y="2314926"/>
                  <a:pt x="652516" y="2407186"/>
                  <a:pt x="639617" y="2493159"/>
                </a:cubicBezTo>
                <a:cubicBezTo>
                  <a:pt x="611666" y="2673485"/>
                  <a:pt x="618115" y="2855911"/>
                  <a:pt x="628869" y="3034144"/>
                </a:cubicBezTo>
                <a:cubicBezTo>
                  <a:pt x="641769" y="3038336"/>
                  <a:pt x="646066" y="3061406"/>
                  <a:pt x="631015" y="3080276"/>
                </a:cubicBezTo>
                <a:cubicBezTo>
                  <a:pt x="590164" y="3124310"/>
                  <a:pt x="532111" y="3145280"/>
                  <a:pt x="471911" y="3149473"/>
                </a:cubicBezTo>
                <a:cubicBezTo>
                  <a:pt x="420307" y="3153665"/>
                  <a:pt x="353658" y="3130602"/>
                  <a:pt x="362260" y="3065599"/>
                </a:cubicBezTo>
                <a:cubicBezTo>
                  <a:pt x="368709" y="3013174"/>
                  <a:pt x="420307" y="2981725"/>
                  <a:pt x="469759" y="2977532"/>
                </a:cubicBezTo>
                <a:close/>
                <a:moveTo>
                  <a:pt x="979332" y="3101246"/>
                </a:moveTo>
                <a:cubicBezTo>
                  <a:pt x="1002978" y="3101246"/>
                  <a:pt x="1080381" y="3101246"/>
                  <a:pt x="1071780" y="3061406"/>
                </a:cubicBezTo>
                <a:cubicBezTo>
                  <a:pt x="1061032" y="3023658"/>
                  <a:pt x="1000826" y="3032050"/>
                  <a:pt x="972875" y="3038336"/>
                </a:cubicBezTo>
                <a:cubicBezTo>
                  <a:pt x="940627" y="3046728"/>
                  <a:pt x="912676" y="3061406"/>
                  <a:pt x="889023" y="3080276"/>
                </a:cubicBezTo>
                <a:cubicBezTo>
                  <a:pt x="912676" y="3097047"/>
                  <a:pt x="957830" y="3099147"/>
                  <a:pt x="979332" y="3101246"/>
                </a:cubicBezTo>
                <a:close/>
                <a:moveTo>
                  <a:pt x="409560" y="3057207"/>
                </a:moveTo>
                <a:cubicBezTo>
                  <a:pt x="411712" y="3099147"/>
                  <a:pt x="486963" y="3094954"/>
                  <a:pt x="512761" y="3090762"/>
                </a:cubicBezTo>
                <a:cubicBezTo>
                  <a:pt x="529965" y="3086569"/>
                  <a:pt x="549314" y="3082370"/>
                  <a:pt x="566511" y="3073984"/>
                </a:cubicBezTo>
                <a:cubicBezTo>
                  <a:pt x="542864" y="3055114"/>
                  <a:pt x="517066" y="3040436"/>
                  <a:pt x="486963" y="3036243"/>
                </a:cubicBezTo>
                <a:cubicBezTo>
                  <a:pt x="469759" y="3034144"/>
                  <a:pt x="407408" y="3032050"/>
                  <a:pt x="409560" y="3057207"/>
                </a:cubicBezTo>
                <a:close/>
              </a:path>
            </a:pathLst>
          </a:custGeom>
          <a:solidFill>
            <a:srgbClr val="42464B"/>
          </a:solidFill>
        </p:spPr>
        <p:txBody>
          <a:bodyPr lIns="133945" rIns="133945" rtlCol="0" anchor="ctr"/>
          <a:lstStyle/>
          <a:p>
            <a:pPr algn="l"/>
            <a:endParaRPr lang="en-US" sz="1160"/>
          </a:p>
        </p:txBody>
      </p:sp>
      <p:sp>
        <p:nvSpPr>
          <p:cNvPr id="210" name="Freeform 2"/>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211" name="TextBox 3"/>
          <p:cNvSpPr txBox="1"/>
          <p:nvPr/>
        </p:nvSpPr>
        <p:spPr>
          <a:xfrm>
            <a:off x="57920" y="60061"/>
            <a:ext cx="3561580" cy="446301"/>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03.</a:t>
            </a:r>
            <a:r>
              <a:rPr lang="zh-CN" altLang="en-US" sz="1898" b="1" spc="105" dirty="0">
                <a:solidFill>
                  <a:srgbClr val="31859B"/>
                </a:solidFill>
                <a:latin typeface="微软雅黑" panose="020B0503020204020204" charset="-122"/>
                <a:ea typeface="微软雅黑" panose="020B0503020204020204" charset="-122"/>
              </a:rPr>
              <a:t>技术建设</a:t>
            </a:r>
            <a:r>
              <a:rPr lang="en-US" altLang="zh-CN" sz="1898" b="1" spc="105" dirty="0">
                <a:solidFill>
                  <a:srgbClr val="31859B"/>
                </a:solidFill>
                <a:latin typeface="微软雅黑" panose="020B0503020204020204" charset="-122"/>
                <a:ea typeface="微软雅黑" panose="020B0503020204020204" charset="-122"/>
              </a:rPr>
              <a:t>-</a:t>
            </a:r>
            <a:r>
              <a:rPr lang="en-US" sz="1898" b="1" spc="105" dirty="0" err="1">
                <a:solidFill>
                  <a:srgbClr val="31859B"/>
                </a:solidFill>
                <a:latin typeface="微软雅黑" panose="020B0503020204020204" charset="-122"/>
                <a:ea typeface="微软雅黑" panose="020B0503020204020204" charset="-122"/>
              </a:rPr>
              <a:t>Vscode插件</a:t>
            </a:r>
            <a:endParaRPr lang="en-US" sz="1160" dirty="0"/>
          </a:p>
        </p:txBody>
      </p:sp>
      <p:pic>
        <p:nvPicPr>
          <p:cNvPr id="191" name="Picture 4"/>
          <p:cNvPicPr>
            <a:picLocks noChangeAspect="1"/>
          </p:cNvPicPr>
          <p:nvPr/>
        </p:nvPicPr>
        <p:blipFill>
          <a:blip r:embed="rId2"/>
          <a:stretch>
            <a:fillRect/>
          </a:stretch>
        </p:blipFill>
        <p:spPr>
          <a:xfrm>
            <a:off x="279211" y="976582"/>
            <a:ext cx="382182" cy="404278"/>
          </a:xfrm>
          <a:prstGeom prst="rect">
            <a:avLst/>
          </a:prstGeom>
        </p:spPr>
      </p:pic>
      <p:sp>
        <p:nvSpPr>
          <p:cNvPr id="190" name="TextBox 3"/>
          <p:cNvSpPr txBox="1"/>
          <p:nvPr/>
        </p:nvSpPr>
        <p:spPr>
          <a:xfrm>
            <a:off x="791619" y="912060"/>
            <a:ext cx="1968474" cy="440722"/>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zh-CN" altLang="en-US" sz="1898" b="1" spc="105">
                <a:solidFill>
                  <a:srgbClr val="31859B"/>
                </a:solidFill>
                <a:latin typeface="微软雅黑" panose="020B0503020204020204" charset="-122"/>
                <a:ea typeface="微软雅黑" panose="020B0503020204020204" charset="-122"/>
              </a:rPr>
              <a:t>背景</a:t>
            </a:r>
          </a:p>
        </p:txBody>
      </p:sp>
      <p:sp>
        <p:nvSpPr>
          <p:cNvPr id="2" name="文本框 1"/>
          <p:cNvSpPr txBox="1"/>
          <p:nvPr/>
        </p:nvSpPr>
        <p:spPr>
          <a:xfrm>
            <a:off x="572765" y="1466657"/>
            <a:ext cx="11046470" cy="676467"/>
          </a:xfrm>
          <a:prstGeom prst="rect">
            <a:avLst/>
          </a:prstGeom>
          <a:noFill/>
        </p:spPr>
        <p:txBody>
          <a:bodyPr wrap="square" rtlCol="0">
            <a:spAutoFit/>
          </a:bodyPr>
          <a:lstStyle/>
          <a:p>
            <a:r>
              <a:rPr lang="zh-CN" altLang="en-US" sz="1898" dirty="0"/>
              <a:t>在日常开发中，标准的编辑器功能难免有些功能无法</a:t>
            </a:r>
            <a:r>
              <a:rPr lang="en-US" altLang="zh-CN" sz="1898" dirty="0"/>
              <a:t> </a:t>
            </a:r>
            <a:r>
              <a:rPr lang="zh-CN" altLang="en-US" sz="1898" dirty="0"/>
              <a:t>满足需求，结合个人和项目情况，开发满足自身编码需求的插件能够很好提升日常的开发效率。</a:t>
            </a:r>
          </a:p>
        </p:txBody>
      </p:sp>
      <p:pic>
        <p:nvPicPr>
          <p:cNvPr id="4" name="图片 3"/>
          <p:cNvPicPr>
            <a:picLocks noChangeAspect="1"/>
          </p:cNvPicPr>
          <p:nvPr/>
        </p:nvPicPr>
        <p:blipFill>
          <a:blip r:embed="rId3"/>
          <a:stretch>
            <a:fillRect/>
          </a:stretch>
        </p:blipFill>
        <p:spPr>
          <a:xfrm>
            <a:off x="711398" y="2303859"/>
            <a:ext cx="5601593" cy="4146947"/>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1000"/>
                                        <p:tgtEl>
                                          <p:spTgt spid="2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0"/>
                                        </p:tgtEl>
                                        <p:attrNameLst>
                                          <p:attrName>style.visibility</p:attrName>
                                        </p:attrNameLst>
                                      </p:cBhvr>
                                      <p:to>
                                        <p:strVal val="visible"/>
                                      </p:to>
                                    </p:set>
                                    <p:animEffect transition="in" filter="fade">
                                      <p:cBhvr>
                                        <p:cTn id="10" dur="1000"/>
                                        <p:tgtEl>
                                          <p:spTgt spid="2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fade">
                                      <p:cBhvr>
                                        <p:cTn id="13" dur="1000"/>
                                        <p:tgtEl>
                                          <p:spTgt spid="2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0"/>
                                        </p:tgtEl>
                                        <p:attrNameLst>
                                          <p:attrName>style.visibility</p:attrName>
                                        </p:attrNameLst>
                                      </p:cBhvr>
                                      <p:to>
                                        <p:strVal val="visible"/>
                                      </p:to>
                                    </p:set>
                                    <p:animEffect transition="in" filter="fade">
                                      <p:cBhvr>
                                        <p:cTn id="19"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animBg="1"/>
      <p:bldP spid="211" grpId="0" bldLvl="0" animBg="1"/>
      <p:bldP spid="191" grpId="0" bldLvl="0" animBg="1"/>
      <p:bldP spid="190"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Freeform 1"/>
          <p:cNvSpPr/>
          <p:nvPr/>
        </p:nvSpPr>
        <p:spPr>
          <a:xfrm>
            <a:off x="11319868" y="4714876"/>
            <a:ext cx="703883" cy="2008510"/>
          </a:xfrm>
          <a:custGeom>
            <a:avLst/>
            <a:gdLst/>
            <a:ahLst/>
            <a:cxnLst/>
            <a:rect l="l" t="t" r="r" b="b"/>
            <a:pathLst>
              <a:path w="1463171" h="3162051">
                <a:moveTo>
                  <a:pt x="1430876" y="454196"/>
                </a:moveTo>
                <a:cubicBezTo>
                  <a:pt x="1463171" y="817979"/>
                  <a:pt x="1232806" y="1164939"/>
                  <a:pt x="886188" y="1295308"/>
                </a:cubicBezTo>
                <a:cubicBezTo>
                  <a:pt x="871117" y="1301620"/>
                  <a:pt x="866806" y="1282692"/>
                  <a:pt x="868958" y="1274287"/>
                </a:cubicBezTo>
                <a:cubicBezTo>
                  <a:pt x="871117" y="1257465"/>
                  <a:pt x="881877" y="1244843"/>
                  <a:pt x="896949" y="1238538"/>
                </a:cubicBezTo>
                <a:cubicBezTo>
                  <a:pt x="980913" y="1206994"/>
                  <a:pt x="1060573" y="1160733"/>
                  <a:pt x="1129466" y="1101857"/>
                </a:cubicBezTo>
                <a:cubicBezTo>
                  <a:pt x="1252181" y="998820"/>
                  <a:pt x="1336152" y="855828"/>
                  <a:pt x="1370598" y="698120"/>
                </a:cubicBezTo>
                <a:cubicBezTo>
                  <a:pt x="1402893" y="542518"/>
                  <a:pt x="1396430" y="349060"/>
                  <a:pt x="1286634" y="220790"/>
                </a:cubicBezTo>
                <a:cubicBezTo>
                  <a:pt x="1282323" y="214485"/>
                  <a:pt x="1282323" y="203968"/>
                  <a:pt x="1286634" y="193451"/>
                </a:cubicBezTo>
                <a:cubicBezTo>
                  <a:pt x="1273715" y="193451"/>
                  <a:pt x="1258644" y="189246"/>
                  <a:pt x="1243573" y="180835"/>
                </a:cubicBezTo>
                <a:cubicBezTo>
                  <a:pt x="1219893" y="168219"/>
                  <a:pt x="1252181" y="113548"/>
                  <a:pt x="1275867" y="126164"/>
                </a:cubicBezTo>
                <a:cubicBezTo>
                  <a:pt x="1301705" y="140886"/>
                  <a:pt x="1351223" y="136681"/>
                  <a:pt x="1334000" y="96726"/>
                </a:cubicBezTo>
                <a:cubicBezTo>
                  <a:pt x="1327537" y="79904"/>
                  <a:pt x="1310314" y="65188"/>
                  <a:pt x="1290938" y="65188"/>
                </a:cubicBezTo>
                <a:cubicBezTo>
                  <a:pt x="1273715" y="63082"/>
                  <a:pt x="1256492" y="71493"/>
                  <a:pt x="1252181" y="90421"/>
                </a:cubicBezTo>
                <a:cubicBezTo>
                  <a:pt x="1250029" y="117753"/>
                  <a:pt x="1202670" y="142986"/>
                  <a:pt x="1206974" y="100931"/>
                </a:cubicBezTo>
                <a:cubicBezTo>
                  <a:pt x="1213430" y="58876"/>
                  <a:pt x="1247877" y="16822"/>
                  <a:pt x="1290938" y="8411"/>
                </a:cubicBezTo>
                <a:cubicBezTo>
                  <a:pt x="1331841" y="0"/>
                  <a:pt x="1366294" y="23127"/>
                  <a:pt x="1379207" y="58876"/>
                </a:cubicBezTo>
                <a:cubicBezTo>
                  <a:pt x="1396430" y="105137"/>
                  <a:pt x="1372750" y="155602"/>
                  <a:pt x="1334000" y="178735"/>
                </a:cubicBezTo>
                <a:cubicBezTo>
                  <a:pt x="1396430" y="256540"/>
                  <a:pt x="1422268" y="357471"/>
                  <a:pt x="1430876" y="454196"/>
                </a:cubicBezTo>
                <a:close/>
                <a:moveTo>
                  <a:pt x="919703" y="1087396"/>
                </a:moveTo>
                <a:cubicBezTo>
                  <a:pt x="891791" y="1100018"/>
                  <a:pt x="861728" y="1108436"/>
                  <a:pt x="829519" y="1112647"/>
                </a:cubicBezTo>
                <a:cubicBezTo>
                  <a:pt x="838107" y="1121065"/>
                  <a:pt x="850987" y="1127376"/>
                  <a:pt x="855285" y="1137893"/>
                </a:cubicBezTo>
                <a:cubicBezTo>
                  <a:pt x="863873" y="1152622"/>
                  <a:pt x="863873" y="1171562"/>
                  <a:pt x="861728" y="1186291"/>
                </a:cubicBezTo>
                <a:cubicBezTo>
                  <a:pt x="857430" y="1207331"/>
                  <a:pt x="850987" y="1228371"/>
                  <a:pt x="838107" y="1245205"/>
                </a:cubicBezTo>
                <a:cubicBezTo>
                  <a:pt x="833810" y="1253616"/>
                  <a:pt x="829519" y="1255722"/>
                  <a:pt x="825221" y="1259934"/>
                </a:cubicBezTo>
                <a:cubicBezTo>
                  <a:pt x="805892" y="1396691"/>
                  <a:pt x="786569" y="1539772"/>
                  <a:pt x="812335" y="1676536"/>
                </a:cubicBezTo>
                <a:cubicBezTo>
                  <a:pt x="818778" y="1712305"/>
                  <a:pt x="827367" y="1745967"/>
                  <a:pt x="840253" y="1777531"/>
                </a:cubicBezTo>
                <a:cubicBezTo>
                  <a:pt x="850987" y="1806988"/>
                  <a:pt x="870317" y="1836445"/>
                  <a:pt x="870317" y="1868002"/>
                </a:cubicBezTo>
                <a:cubicBezTo>
                  <a:pt x="870317" y="1899565"/>
                  <a:pt x="855285" y="1931129"/>
                  <a:pt x="842398" y="1960586"/>
                </a:cubicBezTo>
                <a:cubicBezTo>
                  <a:pt x="829519" y="1996348"/>
                  <a:pt x="814487" y="2032123"/>
                  <a:pt x="801601" y="2067892"/>
                </a:cubicBezTo>
                <a:cubicBezTo>
                  <a:pt x="795157" y="2082621"/>
                  <a:pt x="775835" y="2105760"/>
                  <a:pt x="760803" y="2091032"/>
                </a:cubicBezTo>
                <a:cubicBezTo>
                  <a:pt x="730739" y="2063680"/>
                  <a:pt x="702821" y="2034223"/>
                  <a:pt x="674910" y="2006872"/>
                </a:cubicBezTo>
                <a:cubicBezTo>
                  <a:pt x="653435" y="1983726"/>
                  <a:pt x="634112" y="1958480"/>
                  <a:pt x="627669" y="1926917"/>
                </a:cubicBezTo>
                <a:cubicBezTo>
                  <a:pt x="623371" y="1891148"/>
                  <a:pt x="629814" y="1855379"/>
                  <a:pt x="631966" y="1821717"/>
                </a:cubicBezTo>
                <a:cubicBezTo>
                  <a:pt x="636257" y="1781736"/>
                  <a:pt x="640548" y="1743868"/>
                  <a:pt x="646991" y="1705993"/>
                </a:cubicBezTo>
                <a:cubicBezTo>
                  <a:pt x="668466" y="1558707"/>
                  <a:pt x="704973" y="1413526"/>
                  <a:pt x="754360" y="1272557"/>
                </a:cubicBezTo>
                <a:cubicBezTo>
                  <a:pt x="749445" y="1266933"/>
                  <a:pt x="744111" y="1261684"/>
                  <a:pt x="738567" y="1256556"/>
                </a:cubicBezTo>
                <a:cubicBezTo>
                  <a:pt x="745233" y="1272328"/>
                  <a:pt x="724677" y="1308434"/>
                  <a:pt x="704028" y="1308434"/>
                </a:cubicBezTo>
                <a:cubicBezTo>
                  <a:pt x="587409" y="1302103"/>
                  <a:pt x="468631" y="1274669"/>
                  <a:pt x="362811" y="1221900"/>
                </a:cubicBezTo>
                <a:cubicBezTo>
                  <a:pt x="185723" y="1131149"/>
                  <a:pt x="49669" y="962307"/>
                  <a:pt x="23752" y="766024"/>
                </a:cubicBezTo>
                <a:cubicBezTo>
                  <a:pt x="0" y="590852"/>
                  <a:pt x="69110" y="405124"/>
                  <a:pt x="211640" y="293263"/>
                </a:cubicBezTo>
                <a:cubicBezTo>
                  <a:pt x="202999" y="267934"/>
                  <a:pt x="209481" y="238388"/>
                  <a:pt x="220281" y="210954"/>
                </a:cubicBezTo>
                <a:cubicBezTo>
                  <a:pt x="226757" y="202511"/>
                  <a:pt x="241874" y="185626"/>
                  <a:pt x="254832" y="194068"/>
                </a:cubicBezTo>
                <a:cubicBezTo>
                  <a:pt x="267791" y="200399"/>
                  <a:pt x="259150" y="221503"/>
                  <a:pt x="254832" y="229945"/>
                </a:cubicBezTo>
                <a:cubicBezTo>
                  <a:pt x="248350" y="244719"/>
                  <a:pt x="259150" y="265829"/>
                  <a:pt x="267791" y="276377"/>
                </a:cubicBezTo>
                <a:cubicBezTo>
                  <a:pt x="278591" y="289045"/>
                  <a:pt x="298025" y="293263"/>
                  <a:pt x="315301" y="291150"/>
                </a:cubicBezTo>
                <a:cubicBezTo>
                  <a:pt x="330418" y="286932"/>
                  <a:pt x="336894" y="280602"/>
                  <a:pt x="330418" y="265829"/>
                </a:cubicBezTo>
                <a:cubicBezTo>
                  <a:pt x="323942" y="248943"/>
                  <a:pt x="308818" y="238388"/>
                  <a:pt x="291543" y="238388"/>
                </a:cubicBezTo>
                <a:cubicBezTo>
                  <a:pt x="263467" y="236276"/>
                  <a:pt x="289384" y="177183"/>
                  <a:pt x="315301" y="179295"/>
                </a:cubicBezTo>
                <a:cubicBezTo>
                  <a:pt x="352011" y="183513"/>
                  <a:pt x="377928" y="215172"/>
                  <a:pt x="380087" y="251049"/>
                </a:cubicBezTo>
                <a:cubicBezTo>
                  <a:pt x="382245" y="289045"/>
                  <a:pt x="356335" y="327034"/>
                  <a:pt x="319618" y="341807"/>
                </a:cubicBezTo>
                <a:cubicBezTo>
                  <a:pt x="291543" y="354468"/>
                  <a:pt x="256991" y="352356"/>
                  <a:pt x="233239" y="331252"/>
                </a:cubicBezTo>
                <a:cubicBezTo>
                  <a:pt x="159812" y="386126"/>
                  <a:pt x="107979" y="462105"/>
                  <a:pt x="84227" y="548638"/>
                </a:cubicBezTo>
                <a:cubicBezTo>
                  <a:pt x="32393" y="721705"/>
                  <a:pt x="97179" y="903208"/>
                  <a:pt x="215957" y="1031955"/>
                </a:cubicBezTo>
                <a:cubicBezTo>
                  <a:pt x="345535" y="1173363"/>
                  <a:pt x="537740" y="1240898"/>
                  <a:pt x="727780" y="1249341"/>
                </a:cubicBezTo>
                <a:cubicBezTo>
                  <a:pt x="729164" y="1249443"/>
                  <a:pt x="730319" y="1249780"/>
                  <a:pt x="731448" y="1250136"/>
                </a:cubicBezTo>
                <a:cubicBezTo>
                  <a:pt x="724486" y="1244156"/>
                  <a:pt x="717131" y="1238360"/>
                  <a:pt x="709264" y="1232576"/>
                </a:cubicBezTo>
                <a:cubicBezTo>
                  <a:pt x="700676" y="1226265"/>
                  <a:pt x="700676" y="1211536"/>
                  <a:pt x="704973" y="1203119"/>
                </a:cubicBezTo>
                <a:cubicBezTo>
                  <a:pt x="717853" y="1175767"/>
                  <a:pt x="730739" y="1146310"/>
                  <a:pt x="741473" y="1118959"/>
                </a:cubicBezTo>
                <a:cubicBezTo>
                  <a:pt x="642700" y="1116853"/>
                  <a:pt x="543921" y="1076879"/>
                  <a:pt x="488091" y="992712"/>
                </a:cubicBezTo>
                <a:cubicBezTo>
                  <a:pt x="402198" y="864366"/>
                  <a:pt x="417230" y="687628"/>
                  <a:pt x="511712" y="569799"/>
                </a:cubicBezTo>
                <a:cubicBezTo>
                  <a:pt x="582573" y="479321"/>
                  <a:pt x="698530" y="430930"/>
                  <a:pt x="810189" y="443552"/>
                </a:cubicBezTo>
                <a:cubicBezTo>
                  <a:pt x="816632" y="439347"/>
                  <a:pt x="823076" y="435141"/>
                  <a:pt x="827367" y="435141"/>
                </a:cubicBezTo>
                <a:cubicBezTo>
                  <a:pt x="999153" y="422512"/>
                  <a:pt x="1145174" y="563488"/>
                  <a:pt x="1151617" y="729708"/>
                </a:cubicBezTo>
                <a:cubicBezTo>
                  <a:pt x="1158053" y="881201"/>
                  <a:pt x="1063571" y="1028481"/>
                  <a:pt x="919703" y="1087396"/>
                </a:cubicBezTo>
                <a:close/>
                <a:moveTo>
                  <a:pt x="696384" y="1672324"/>
                </a:moveTo>
                <a:cubicBezTo>
                  <a:pt x="689941" y="1708093"/>
                  <a:pt x="685644" y="1741762"/>
                  <a:pt x="681353" y="1777531"/>
                </a:cubicBezTo>
                <a:cubicBezTo>
                  <a:pt x="677055" y="1813299"/>
                  <a:pt x="670612" y="1849068"/>
                  <a:pt x="672764" y="1884837"/>
                </a:cubicBezTo>
                <a:cubicBezTo>
                  <a:pt x="677055" y="1920605"/>
                  <a:pt x="700676" y="1943751"/>
                  <a:pt x="724296" y="1968997"/>
                </a:cubicBezTo>
                <a:cubicBezTo>
                  <a:pt x="741473" y="1985832"/>
                  <a:pt x="758657" y="2002666"/>
                  <a:pt x="777980" y="2019494"/>
                </a:cubicBezTo>
                <a:cubicBezTo>
                  <a:pt x="784423" y="1998454"/>
                  <a:pt x="793012" y="1977414"/>
                  <a:pt x="801601" y="1956374"/>
                </a:cubicBezTo>
                <a:cubicBezTo>
                  <a:pt x="808044" y="1939540"/>
                  <a:pt x="818778" y="1920605"/>
                  <a:pt x="820923" y="1903771"/>
                </a:cubicBezTo>
                <a:cubicBezTo>
                  <a:pt x="825221" y="1886943"/>
                  <a:pt x="818778" y="1872214"/>
                  <a:pt x="812335" y="1855379"/>
                </a:cubicBezTo>
                <a:cubicBezTo>
                  <a:pt x="786569" y="1796465"/>
                  <a:pt x="769391" y="1735451"/>
                  <a:pt x="760803" y="1670224"/>
                </a:cubicBezTo>
                <a:cubicBezTo>
                  <a:pt x="747916" y="1571329"/>
                  <a:pt x="754360" y="1470335"/>
                  <a:pt x="765094" y="1369340"/>
                </a:cubicBezTo>
                <a:cubicBezTo>
                  <a:pt x="735037" y="1468235"/>
                  <a:pt x="711416" y="1569230"/>
                  <a:pt x="696384" y="1672324"/>
                </a:cubicBezTo>
                <a:close/>
                <a:moveTo>
                  <a:pt x="793012" y="1222059"/>
                </a:moveTo>
                <a:cubicBezTo>
                  <a:pt x="799455" y="1217848"/>
                  <a:pt x="805892" y="1213642"/>
                  <a:pt x="812335" y="1211536"/>
                </a:cubicBezTo>
                <a:cubicBezTo>
                  <a:pt x="818778" y="1196808"/>
                  <a:pt x="818778" y="1184185"/>
                  <a:pt x="803746" y="1171562"/>
                </a:cubicBezTo>
                <a:cubicBezTo>
                  <a:pt x="790866" y="1161039"/>
                  <a:pt x="780126" y="1154728"/>
                  <a:pt x="775835" y="1139999"/>
                </a:cubicBezTo>
                <a:cubicBezTo>
                  <a:pt x="769391" y="1154728"/>
                  <a:pt x="762948" y="1171562"/>
                  <a:pt x="754360" y="1186291"/>
                </a:cubicBezTo>
                <a:cubicBezTo>
                  <a:pt x="767246" y="1196808"/>
                  <a:pt x="780126" y="1209430"/>
                  <a:pt x="793012" y="1222059"/>
                </a:cubicBezTo>
                <a:close/>
                <a:moveTo>
                  <a:pt x="1093635" y="681317"/>
                </a:moveTo>
                <a:cubicBezTo>
                  <a:pt x="1065724" y="597150"/>
                  <a:pt x="994862" y="531924"/>
                  <a:pt x="908969" y="504573"/>
                </a:cubicBezTo>
                <a:cubicBezTo>
                  <a:pt x="902526" y="519302"/>
                  <a:pt x="887494" y="531924"/>
                  <a:pt x="874608" y="525613"/>
                </a:cubicBezTo>
                <a:cubicBezTo>
                  <a:pt x="743625" y="464599"/>
                  <a:pt x="573984" y="515090"/>
                  <a:pt x="507421" y="645542"/>
                </a:cubicBezTo>
                <a:cubicBezTo>
                  <a:pt x="451591" y="759166"/>
                  <a:pt x="475205" y="919075"/>
                  <a:pt x="580428" y="1001129"/>
                </a:cubicBezTo>
                <a:cubicBezTo>
                  <a:pt x="685644" y="1083190"/>
                  <a:pt x="853139" y="1078985"/>
                  <a:pt x="964798" y="1011653"/>
                </a:cubicBezTo>
                <a:cubicBezTo>
                  <a:pt x="1078603" y="944321"/>
                  <a:pt x="1132287" y="805451"/>
                  <a:pt x="1093635" y="681317"/>
                </a:cubicBezTo>
                <a:close/>
                <a:moveTo>
                  <a:pt x="825431" y="978957"/>
                </a:moveTo>
                <a:cubicBezTo>
                  <a:pt x="743901" y="1001772"/>
                  <a:pt x="653795" y="981031"/>
                  <a:pt x="602303" y="912586"/>
                </a:cubicBezTo>
                <a:cubicBezTo>
                  <a:pt x="589430" y="891845"/>
                  <a:pt x="625904" y="842066"/>
                  <a:pt x="643068" y="864881"/>
                </a:cubicBezTo>
                <a:cubicBezTo>
                  <a:pt x="677396" y="912586"/>
                  <a:pt x="733180" y="933327"/>
                  <a:pt x="791103" y="931253"/>
                </a:cubicBezTo>
                <a:cubicBezTo>
                  <a:pt x="831868" y="927104"/>
                  <a:pt x="928416" y="906363"/>
                  <a:pt x="930562" y="854511"/>
                </a:cubicBezTo>
                <a:cubicBezTo>
                  <a:pt x="930562" y="839992"/>
                  <a:pt x="939144" y="823399"/>
                  <a:pt x="954163" y="817177"/>
                </a:cubicBezTo>
                <a:cubicBezTo>
                  <a:pt x="964884" y="810955"/>
                  <a:pt x="977757" y="815103"/>
                  <a:pt x="977757" y="829622"/>
                </a:cubicBezTo>
                <a:cubicBezTo>
                  <a:pt x="975611" y="910512"/>
                  <a:pt x="898379" y="960290"/>
                  <a:pt x="825431" y="978957"/>
                </a:cubicBezTo>
                <a:close/>
                <a:moveTo>
                  <a:pt x="886378" y="692286"/>
                </a:moveTo>
                <a:cubicBezTo>
                  <a:pt x="886378" y="692286"/>
                  <a:pt x="878367" y="696466"/>
                  <a:pt x="880368" y="694379"/>
                </a:cubicBezTo>
                <a:cubicBezTo>
                  <a:pt x="878367" y="696466"/>
                  <a:pt x="878367" y="696466"/>
                  <a:pt x="878367" y="698559"/>
                </a:cubicBezTo>
                <a:cubicBezTo>
                  <a:pt x="878367" y="706919"/>
                  <a:pt x="880368" y="713186"/>
                  <a:pt x="884377" y="719459"/>
                </a:cubicBezTo>
                <a:cubicBezTo>
                  <a:pt x="898399" y="740352"/>
                  <a:pt x="862338" y="790513"/>
                  <a:pt x="848317" y="767526"/>
                </a:cubicBezTo>
                <a:cubicBezTo>
                  <a:pt x="818266" y="727819"/>
                  <a:pt x="842307" y="658852"/>
                  <a:pt x="886378" y="640045"/>
                </a:cubicBezTo>
                <a:cubicBezTo>
                  <a:pt x="896397" y="633772"/>
                  <a:pt x="906410" y="637952"/>
                  <a:pt x="908418" y="652585"/>
                </a:cubicBezTo>
                <a:cubicBezTo>
                  <a:pt x="908418" y="667212"/>
                  <a:pt x="898399" y="686019"/>
                  <a:pt x="886378" y="692286"/>
                </a:cubicBezTo>
                <a:close/>
                <a:moveTo>
                  <a:pt x="747536" y="728131"/>
                </a:moveTo>
                <a:cubicBezTo>
                  <a:pt x="769726" y="742808"/>
                  <a:pt x="736441" y="797327"/>
                  <a:pt x="714251" y="782649"/>
                </a:cubicBezTo>
                <a:cubicBezTo>
                  <a:pt x="658775" y="749101"/>
                  <a:pt x="683183" y="671519"/>
                  <a:pt x="729781" y="642157"/>
                </a:cubicBezTo>
                <a:cubicBezTo>
                  <a:pt x="740876" y="633772"/>
                  <a:pt x="754196" y="644257"/>
                  <a:pt x="754196" y="656841"/>
                </a:cubicBezTo>
                <a:cubicBezTo>
                  <a:pt x="754196" y="671519"/>
                  <a:pt x="743101" y="686197"/>
                  <a:pt x="729781" y="694582"/>
                </a:cubicBezTo>
                <a:cubicBezTo>
                  <a:pt x="729781" y="694582"/>
                  <a:pt x="729781" y="700875"/>
                  <a:pt x="729781" y="705067"/>
                </a:cubicBezTo>
                <a:cubicBezTo>
                  <a:pt x="732005" y="715552"/>
                  <a:pt x="738659" y="723938"/>
                  <a:pt x="747536" y="728131"/>
                </a:cubicBezTo>
                <a:close/>
                <a:moveTo>
                  <a:pt x="469759" y="2977532"/>
                </a:moveTo>
                <a:cubicBezTo>
                  <a:pt x="508464" y="2973339"/>
                  <a:pt x="547162" y="2985918"/>
                  <a:pt x="579417" y="3004788"/>
                </a:cubicBezTo>
                <a:cubicBezTo>
                  <a:pt x="568663" y="2832847"/>
                  <a:pt x="568663" y="2660907"/>
                  <a:pt x="594469" y="2488960"/>
                </a:cubicBezTo>
                <a:cubicBezTo>
                  <a:pt x="609514" y="2409286"/>
                  <a:pt x="626717" y="2327505"/>
                  <a:pt x="658966" y="2254116"/>
                </a:cubicBezTo>
                <a:cubicBezTo>
                  <a:pt x="671865" y="2220568"/>
                  <a:pt x="689069" y="2189113"/>
                  <a:pt x="712722" y="2159757"/>
                </a:cubicBezTo>
                <a:cubicBezTo>
                  <a:pt x="732071" y="2134594"/>
                  <a:pt x="757870" y="2105239"/>
                  <a:pt x="787973" y="2094754"/>
                </a:cubicBezTo>
                <a:cubicBezTo>
                  <a:pt x="863224" y="2071690"/>
                  <a:pt x="884725" y="2212176"/>
                  <a:pt x="893327" y="2256215"/>
                </a:cubicBezTo>
                <a:cubicBezTo>
                  <a:pt x="906226" y="2337990"/>
                  <a:pt x="906226" y="2419764"/>
                  <a:pt x="901929" y="2503638"/>
                </a:cubicBezTo>
                <a:cubicBezTo>
                  <a:pt x="899776" y="2595904"/>
                  <a:pt x="893327" y="2688163"/>
                  <a:pt x="889023" y="2782522"/>
                </a:cubicBezTo>
                <a:cubicBezTo>
                  <a:pt x="884725" y="2828655"/>
                  <a:pt x="882573" y="2874781"/>
                  <a:pt x="878275" y="2920914"/>
                </a:cubicBezTo>
                <a:cubicBezTo>
                  <a:pt x="876123" y="2946077"/>
                  <a:pt x="876123" y="2969140"/>
                  <a:pt x="873978" y="2994303"/>
                </a:cubicBezTo>
                <a:cubicBezTo>
                  <a:pt x="871826" y="3008981"/>
                  <a:pt x="867521" y="3025758"/>
                  <a:pt x="867521" y="3042529"/>
                </a:cubicBezTo>
                <a:cubicBezTo>
                  <a:pt x="923423" y="2996402"/>
                  <a:pt x="1007283" y="2954463"/>
                  <a:pt x="1076084" y="2981725"/>
                </a:cubicBezTo>
                <a:cubicBezTo>
                  <a:pt x="1112630" y="2996402"/>
                  <a:pt x="1123384" y="3029951"/>
                  <a:pt x="1114782" y="3065599"/>
                </a:cubicBezTo>
                <a:cubicBezTo>
                  <a:pt x="1106180" y="3103340"/>
                  <a:pt x="1076084" y="3134795"/>
                  <a:pt x="1039531" y="3149473"/>
                </a:cubicBezTo>
                <a:cubicBezTo>
                  <a:pt x="1000826" y="3162051"/>
                  <a:pt x="955678" y="3162051"/>
                  <a:pt x="914828" y="3153665"/>
                </a:cubicBezTo>
                <a:cubicBezTo>
                  <a:pt x="884725" y="3147373"/>
                  <a:pt x="839571" y="3136888"/>
                  <a:pt x="826671" y="3105439"/>
                </a:cubicBezTo>
                <a:cubicBezTo>
                  <a:pt x="820221" y="3086569"/>
                  <a:pt x="822373" y="3065599"/>
                  <a:pt x="824526" y="3046728"/>
                </a:cubicBezTo>
                <a:cubicBezTo>
                  <a:pt x="826671" y="3021565"/>
                  <a:pt x="828823" y="2998496"/>
                  <a:pt x="828823" y="2973339"/>
                </a:cubicBezTo>
                <a:cubicBezTo>
                  <a:pt x="833121" y="2925107"/>
                  <a:pt x="837425" y="2874781"/>
                  <a:pt x="839571" y="2824462"/>
                </a:cubicBezTo>
                <a:cubicBezTo>
                  <a:pt x="846027" y="2725904"/>
                  <a:pt x="852476" y="2627359"/>
                  <a:pt x="854622" y="2528801"/>
                </a:cubicBezTo>
                <a:cubicBezTo>
                  <a:pt x="858926" y="2438641"/>
                  <a:pt x="861072" y="2348475"/>
                  <a:pt x="841723" y="2260408"/>
                </a:cubicBezTo>
                <a:cubicBezTo>
                  <a:pt x="835273" y="2237339"/>
                  <a:pt x="818076" y="2142980"/>
                  <a:pt x="781523" y="2151371"/>
                </a:cubicBezTo>
                <a:cubicBezTo>
                  <a:pt x="764320" y="2155564"/>
                  <a:pt x="744970" y="2180727"/>
                  <a:pt x="736369" y="2193305"/>
                </a:cubicBezTo>
                <a:cubicBezTo>
                  <a:pt x="725621" y="2205890"/>
                  <a:pt x="717020" y="2220568"/>
                  <a:pt x="708418" y="2237339"/>
                </a:cubicBezTo>
                <a:cubicBezTo>
                  <a:pt x="669720" y="2314926"/>
                  <a:pt x="652516" y="2407186"/>
                  <a:pt x="639617" y="2493159"/>
                </a:cubicBezTo>
                <a:cubicBezTo>
                  <a:pt x="611666" y="2673485"/>
                  <a:pt x="618115" y="2855911"/>
                  <a:pt x="628869" y="3034144"/>
                </a:cubicBezTo>
                <a:cubicBezTo>
                  <a:pt x="641769" y="3038336"/>
                  <a:pt x="646066" y="3061406"/>
                  <a:pt x="631015" y="3080276"/>
                </a:cubicBezTo>
                <a:cubicBezTo>
                  <a:pt x="590164" y="3124310"/>
                  <a:pt x="532111" y="3145280"/>
                  <a:pt x="471911" y="3149473"/>
                </a:cubicBezTo>
                <a:cubicBezTo>
                  <a:pt x="420307" y="3153665"/>
                  <a:pt x="353658" y="3130602"/>
                  <a:pt x="362260" y="3065599"/>
                </a:cubicBezTo>
                <a:cubicBezTo>
                  <a:pt x="368709" y="3013174"/>
                  <a:pt x="420307" y="2981725"/>
                  <a:pt x="469759" y="2977532"/>
                </a:cubicBezTo>
                <a:close/>
                <a:moveTo>
                  <a:pt x="979332" y="3101246"/>
                </a:moveTo>
                <a:cubicBezTo>
                  <a:pt x="1002978" y="3101246"/>
                  <a:pt x="1080381" y="3101246"/>
                  <a:pt x="1071780" y="3061406"/>
                </a:cubicBezTo>
                <a:cubicBezTo>
                  <a:pt x="1061032" y="3023658"/>
                  <a:pt x="1000826" y="3032050"/>
                  <a:pt x="972875" y="3038336"/>
                </a:cubicBezTo>
                <a:cubicBezTo>
                  <a:pt x="940627" y="3046728"/>
                  <a:pt x="912676" y="3061406"/>
                  <a:pt x="889023" y="3080276"/>
                </a:cubicBezTo>
                <a:cubicBezTo>
                  <a:pt x="912676" y="3097047"/>
                  <a:pt x="957830" y="3099147"/>
                  <a:pt x="979332" y="3101246"/>
                </a:cubicBezTo>
                <a:close/>
                <a:moveTo>
                  <a:pt x="409560" y="3057207"/>
                </a:moveTo>
                <a:cubicBezTo>
                  <a:pt x="411712" y="3099147"/>
                  <a:pt x="486963" y="3094954"/>
                  <a:pt x="512761" y="3090762"/>
                </a:cubicBezTo>
                <a:cubicBezTo>
                  <a:pt x="529965" y="3086569"/>
                  <a:pt x="549314" y="3082370"/>
                  <a:pt x="566511" y="3073984"/>
                </a:cubicBezTo>
                <a:cubicBezTo>
                  <a:pt x="542864" y="3055114"/>
                  <a:pt x="517066" y="3040436"/>
                  <a:pt x="486963" y="3036243"/>
                </a:cubicBezTo>
                <a:cubicBezTo>
                  <a:pt x="469759" y="3034144"/>
                  <a:pt x="407408" y="3032050"/>
                  <a:pt x="409560" y="3057207"/>
                </a:cubicBezTo>
                <a:close/>
              </a:path>
            </a:pathLst>
          </a:custGeom>
          <a:solidFill>
            <a:srgbClr val="42464B"/>
          </a:solidFill>
        </p:spPr>
        <p:txBody>
          <a:bodyPr lIns="133945" rIns="133945" rtlCol="0" anchor="ctr"/>
          <a:lstStyle/>
          <a:p>
            <a:pPr algn="l"/>
            <a:endParaRPr lang="en-US" sz="1160"/>
          </a:p>
        </p:txBody>
      </p:sp>
      <p:sp>
        <p:nvSpPr>
          <p:cNvPr id="210" name="Freeform 2"/>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pic>
        <p:nvPicPr>
          <p:cNvPr id="191" name="Picture 4"/>
          <p:cNvPicPr>
            <a:picLocks noChangeAspect="1"/>
          </p:cNvPicPr>
          <p:nvPr/>
        </p:nvPicPr>
        <p:blipFill>
          <a:blip r:embed="rId3"/>
          <a:stretch>
            <a:fillRect/>
          </a:stretch>
        </p:blipFill>
        <p:spPr>
          <a:xfrm>
            <a:off x="279211" y="976582"/>
            <a:ext cx="382182" cy="404278"/>
          </a:xfrm>
          <a:prstGeom prst="rect">
            <a:avLst/>
          </a:prstGeom>
        </p:spPr>
      </p:pic>
      <p:sp>
        <p:nvSpPr>
          <p:cNvPr id="190" name="TextBox 3"/>
          <p:cNvSpPr txBox="1"/>
          <p:nvPr/>
        </p:nvSpPr>
        <p:spPr>
          <a:xfrm>
            <a:off x="791618" y="912060"/>
            <a:ext cx="2878681" cy="440722"/>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zh-CN" altLang="en-US" sz="1898" b="1" spc="105" dirty="0">
                <a:solidFill>
                  <a:srgbClr val="31859B"/>
                </a:solidFill>
                <a:latin typeface="微软雅黑" panose="020B0503020204020204" charset="-122"/>
                <a:ea typeface="微软雅黑" panose="020B0503020204020204" charset="-122"/>
              </a:rPr>
              <a:t>功能预览</a:t>
            </a:r>
            <a:r>
              <a:rPr lang="en-US" altLang="zh-CN" sz="1898" b="1" spc="105" dirty="0">
                <a:solidFill>
                  <a:srgbClr val="31859B"/>
                </a:solidFill>
                <a:latin typeface="微软雅黑" panose="020B0503020204020204" charset="-122"/>
                <a:ea typeface="微软雅黑" panose="020B0503020204020204" charset="-122"/>
              </a:rPr>
              <a:t>-</a:t>
            </a:r>
            <a:r>
              <a:rPr lang="zh-CN" altLang="en-US" sz="1898" b="1" spc="105" dirty="0">
                <a:solidFill>
                  <a:srgbClr val="31859B"/>
                </a:solidFill>
                <a:latin typeface="微软雅黑" panose="020B0503020204020204" charset="-122"/>
                <a:ea typeface="微软雅黑" panose="020B0503020204020204" charset="-122"/>
              </a:rPr>
              <a:t>代码推送群</a:t>
            </a:r>
          </a:p>
        </p:txBody>
      </p:sp>
      <p:pic>
        <p:nvPicPr>
          <p:cNvPr id="1026" name="Picture 2">
            <a:extLst>
              <a:ext uri="{FF2B5EF4-FFF2-40B4-BE49-F238E27FC236}">
                <a16:creationId xmlns:a16="http://schemas.microsoft.com/office/drawing/2014/main" id="{D4CD00DB-D716-4582-974D-B080377837A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33098" y="1508865"/>
            <a:ext cx="7590202" cy="46155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3">
            <a:extLst>
              <a:ext uri="{FF2B5EF4-FFF2-40B4-BE49-F238E27FC236}">
                <a16:creationId xmlns:a16="http://schemas.microsoft.com/office/drawing/2014/main" id="{DBADA56C-B200-4BAB-8A1C-18930560239D}"/>
              </a:ext>
            </a:extLst>
          </p:cNvPr>
          <p:cNvSpPr txBox="1"/>
          <p:nvPr/>
        </p:nvSpPr>
        <p:spPr>
          <a:xfrm>
            <a:off x="57920" y="60061"/>
            <a:ext cx="3561580" cy="446301"/>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03.</a:t>
            </a:r>
            <a:r>
              <a:rPr lang="zh-CN" altLang="en-US" sz="1898" b="1" spc="105" dirty="0">
                <a:solidFill>
                  <a:srgbClr val="31859B"/>
                </a:solidFill>
                <a:latin typeface="微软雅黑" panose="020B0503020204020204" charset="-122"/>
                <a:ea typeface="微软雅黑" panose="020B0503020204020204" charset="-122"/>
              </a:rPr>
              <a:t>技术建设</a:t>
            </a:r>
            <a:r>
              <a:rPr lang="en-US" altLang="zh-CN" sz="1898" b="1" spc="105" dirty="0">
                <a:solidFill>
                  <a:srgbClr val="31859B"/>
                </a:solidFill>
                <a:latin typeface="微软雅黑" panose="020B0503020204020204" charset="-122"/>
                <a:ea typeface="微软雅黑" panose="020B0503020204020204" charset="-122"/>
              </a:rPr>
              <a:t>-</a:t>
            </a:r>
            <a:r>
              <a:rPr lang="en-US" sz="1898" b="1" spc="105" dirty="0" err="1">
                <a:solidFill>
                  <a:srgbClr val="31859B"/>
                </a:solidFill>
                <a:latin typeface="微软雅黑" panose="020B0503020204020204" charset="-122"/>
                <a:ea typeface="微软雅黑" panose="020B0503020204020204" charset="-122"/>
              </a:rPr>
              <a:t>Vscode插件</a:t>
            </a:r>
            <a:endParaRPr lang="en-US" sz="1160" dirty="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1000"/>
                                        <p:tgtEl>
                                          <p:spTgt spid="2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0"/>
                                        </p:tgtEl>
                                        <p:attrNameLst>
                                          <p:attrName>style.visibility</p:attrName>
                                        </p:attrNameLst>
                                      </p:cBhvr>
                                      <p:to>
                                        <p:strVal val="visible"/>
                                      </p:to>
                                    </p:set>
                                    <p:animEffect transition="in" filter="fade">
                                      <p:cBhvr>
                                        <p:cTn id="10" dur="1000"/>
                                        <p:tgtEl>
                                          <p:spTgt spid="2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1"/>
                                        </p:tgtEl>
                                        <p:attrNameLst>
                                          <p:attrName>style.visibility</p:attrName>
                                        </p:attrNameLst>
                                      </p:cBhvr>
                                      <p:to>
                                        <p:strVal val="visible"/>
                                      </p:to>
                                    </p:set>
                                    <p:animEffect transition="in" filter="fade">
                                      <p:cBhvr>
                                        <p:cTn id="13" dur="1000"/>
                                        <p:tgtEl>
                                          <p:spTgt spid="1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0"/>
                                        </p:tgtEl>
                                        <p:attrNameLst>
                                          <p:attrName>style.visibility</p:attrName>
                                        </p:attrNameLst>
                                      </p:cBhvr>
                                      <p:to>
                                        <p:strVal val="visible"/>
                                      </p:to>
                                    </p:set>
                                    <p:animEffect transition="in" filter="fade">
                                      <p:cBhvr>
                                        <p:cTn id="16" dur="1000"/>
                                        <p:tgtEl>
                                          <p:spTgt spid="19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191" grpId="0" bldLvl="0" animBg="1"/>
      <p:bldP spid="190" grpId="0" bldLvl="0" animBg="1"/>
      <p:bldP spid="8"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Freeform 1"/>
          <p:cNvSpPr/>
          <p:nvPr/>
        </p:nvSpPr>
        <p:spPr>
          <a:xfrm>
            <a:off x="11319868" y="4714876"/>
            <a:ext cx="703883" cy="2008510"/>
          </a:xfrm>
          <a:custGeom>
            <a:avLst/>
            <a:gdLst/>
            <a:ahLst/>
            <a:cxnLst/>
            <a:rect l="l" t="t" r="r" b="b"/>
            <a:pathLst>
              <a:path w="1463171" h="3162051">
                <a:moveTo>
                  <a:pt x="1430876" y="454196"/>
                </a:moveTo>
                <a:cubicBezTo>
                  <a:pt x="1463171" y="817979"/>
                  <a:pt x="1232806" y="1164939"/>
                  <a:pt x="886188" y="1295308"/>
                </a:cubicBezTo>
                <a:cubicBezTo>
                  <a:pt x="871117" y="1301620"/>
                  <a:pt x="866806" y="1282692"/>
                  <a:pt x="868958" y="1274287"/>
                </a:cubicBezTo>
                <a:cubicBezTo>
                  <a:pt x="871117" y="1257465"/>
                  <a:pt x="881877" y="1244843"/>
                  <a:pt x="896949" y="1238538"/>
                </a:cubicBezTo>
                <a:cubicBezTo>
                  <a:pt x="980913" y="1206994"/>
                  <a:pt x="1060573" y="1160733"/>
                  <a:pt x="1129466" y="1101857"/>
                </a:cubicBezTo>
                <a:cubicBezTo>
                  <a:pt x="1252181" y="998820"/>
                  <a:pt x="1336152" y="855828"/>
                  <a:pt x="1370598" y="698120"/>
                </a:cubicBezTo>
                <a:cubicBezTo>
                  <a:pt x="1402893" y="542518"/>
                  <a:pt x="1396430" y="349060"/>
                  <a:pt x="1286634" y="220790"/>
                </a:cubicBezTo>
                <a:cubicBezTo>
                  <a:pt x="1282323" y="214485"/>
                  <a:pt x="1282323" y="203968"/>
                  <a:pt x="1286634" y="193451"/>
                </a:cubicBezTo>
                <a:cubicBezTo>
                  <a:pt x="1273715" y="193451"/>
                  <a:pt x="1258644" y="189246"/>
                  <a:pt x="1243573" y="180835"/>
                </a:cubicBezTo>
                <a:cubicBezTo>
                  <a:pt x="1219893" y="168219"/>
                  <a:pt x="1252181" y="113548"/>
                  <a:pt x="1275867" y="126164"/>
                </a:cubicBezTo>
                <a:cubicBezTo>
                  <a:pt x="1301705" y="140886"/>
                  <a:pt x="1351223" y="136681"/>
                  <a:pt x="1334000" y="96726"/>
                </a:cubicBezTo>
                <a:cubicBezTo>
                  <a:pt x="1327537" y="79904"/>
                  <a:pt x="1310314" y="65188"/>
                  <a:pt x="1290938" y="65188"/>
                </a:cubicBezTo>
                <a:cubicBezTo>
                  <a:pt x="1273715" y="63082"/>
                  <a:pt x="1256492" y="71493"/>
                  <a:pt x="1252181" y="90421"/>
                </a:cubicBezTo>
                <a:cubicBezTo>
                  <a:pt x="1250029" y="117753"/>
                  <a:pt x="1202670" y="142986"/>
                  <a:pt x="1206974" y="100931"/>
                </a:cubicBezTo>
                <a:cubicBezTo>
                  <a:pt x="1213430" y="58876"/>
                  <a:pt x="1247877" y="16822"/>
                  <a:pt x="1290938" y="8411"/>
                </a:cubicBezTo>
                <a:cubicBezTo>
                  <a:pt x="1331841" y="0"/>
                  <a:pt x="1366294" y="23127"/>
                  <a:pt x="1379207" y="58876"/>
                </a:cubicBezTo>
                <a:cubicBezTo>
                  <a:pt x="1396430" y="105137"/>
                  <a:pt x="1372750" y="155602"/>
                  <a:pt x="1334000" y="178735"/>
                </a:cubicBezTo>
                <a:cubicBezTo>
                  <a:pt x="1396430" y="256540"/>
                  <a:pt x="1422268" y="357471"/>
                  <a:pt x="1430876" y="454196"/>
                </a:cubicBezTo>
                <a:close/>
                <a:moveTo>
                  <a:pt x="919703" y="1087396"/>
                </a:moveTo>
                <a:cubicBezTo>
                  <a:pt x="891791" y="1100018"/>
                  <a:pt x="861728" y="1108436"/>
                  <a:pt x="829519" y="1112647"/>
                </a:cubicBezTo>
                <a:cubicBezTo>
                  <a:pt x="838107" y="1121065"/>
                  <a:pt x="850987" y="1127376"/>
                  <a:pt x="855285" y="1137893"/>
                </a:cubicBezTo>
                <a:cubicBezTo>
                  <a:pt x="863873" y="1152622"/>
                  <a:pt x="863873" y="1171562"/>
                  <a:pt x="861728" y="1186291"/>
                </a:cubicBezTo>
                <a:cubicBezTo>
                  <a:pt x="857430" y="1207331"/>
                  <a:pt x="850987" y="1228371"/>
                  <a:pt x="838107" y="1245205"/>
                </a:cubicBezTo>
                <a:cubicBezTo>
                  <a:pt x="833810" y="1253616"/>
                  <a:pt x="829519" y="1255722"/>
                  <a:pt x="825221" y="1259934"/>
                </a:cubicBezTo>
                <a:cubicBezTo>
                  <a:pt x="805892" y="1396691"/>
                  <a:pt x="786569" y="1539772"/>
                  <a:pt x="812335" y="1676536"/>
                </a:cubicBezTo>
                <a:cubicBezTo>
                  <a:pt x="818778" y="1712305"/>
                  <a:pt x="827367" y="1745967"/>
                  <a:pt x="840253" y="1777531"/>
                </a:cubicBezTo>
                <a:cubicBezTo>
                  <a:pt x="850987" y="1806988"/>
                  <a:pt x="870317" y="1836445"/>
                  <a:pt x="870317" y="1868002"/>
                </a:cubicBezTo>
                <a:cubicBezTo>
                  <a:pt x="870317" y="1899565"/>
                  <a:pt x="855285" y="1931129"/>
                  <a:pt x="842398" y="1960586"/>
                </a:cubicBezTo>
                <a:cubicBezTo>
                  <a:pt x="829519" y="1996348"/>
                  <a:pt x="814487" y="2032123"/>
                  <a:pt x="801601" y="2067892"/>
                </a:cubicBezTo>
                <a:cubicBezTo>
                  <a:pt x="795157" y="2082621"/>
                  <a:pt x="775835" y="2105760"/>
                  <a:pt x="760803" y="2091032"/>
                </a:cubicBezTo>
                <a:cubicBezTo>
                  <a:pt x="730739" y="2063680"/>
                  <a:pt x="702821" y="2034223"/>
                  <a:pt x="674910" y="2006872"/>
                </a:cubicBezTo>
                <a:cubicBezTo>
                  <a:pt x="653435" y="1983726"/>
                  <a:pt x="634112" y="1958480"/>
                  <a:pt x="627669" y="1926917"/>
                </a:cubicBezTo>
                <a:cubicBezTo>
                  <a:pt x="623371" y="1891148"/>
                  <a:pt x="629814" y="1855379"/>
                  <a:pt x="631966" y="1821717"/>
                </a:cubicBezTo>
                <a:cubicBezTo>
                  <a:pt x="636257" y="1781736"/>
                  <a:pt x="640548" y="1743868"/>
                  <a:pt x="646991" y="1705993"/>
                </a:cubicBezTo>
                <a:cubicBezTo>
                  <a:pt x="668466" y="1558707"/>
                  <a:pt x="704973" y="1413526"/>
                  <a:pt x="754360" y="1272557"/>
                </a:cubicBezTo>
                <a:cubicBezTo>
                  <a:pt x="749445" y="1266933"/>
                  <a:pt x="744111" y="1261684"/>
                  <a:pt x="738567" y="1256556"/>
                </a:cubicBezTo>
                <a:cubicBezTo>
                  <a:pt x="745233" y="1272328"/>
                  <a:pt x="724677" y="1308434"/>
                  <a:pt x="704028" y="1308434"/>
                </a:cubicBezTo>
                <a:cubicBezTo>
                  <a:pt x="587409" y="1302103"/>
                  <a:pt x="468631" y="1274669"/>
                  <a:pt x="362811" y="1221900"/>
                </a:cubicBezTo>
                <a:cubicBezTo>
                  <a:pt x="185723" y="1131149"/>
                  <a:pt x="49669" y="962307"/>
                  <a:pt x="23752" y="766024"/>
                </a:cubicBezTo>
                <a:cubicBezTo>
                  <a:pt x="0" y="590852"/>
                  <a:pt x="69110" y="405124"/>
                  <a:pt x="211640" y="293263"/>
                </a:cubicBezTo>
                <a:cubicBezTo>
                  <a:pt x="202999" y="267934"/>
                  <a:pt x="209481" y="238388"/>
                  <a:pt x="220281" y="210954"/>
                </a:cubicBezTo>
                <a:cubicBezTo>
                  <a:pt x="226757" y="202511"/>
                  <a:pt x="241874" y="185626"/>
                  <a:pt x="254832" y="194068"/>
                </a:cubicBezTo>
                <a:cubicBezTo>
                  <a:pt x="267791" y="200399"/>
                  <a:pt x="259150" y="221503"/>
                  <a:pt x="254832" y="229945"/>
                </a:cubicBezTo>
                <a:cubicBezTo>
                  <a:pt x="248350" y="244719"/>
                  <a:pt x="259150" y="265829"/>
                  <a:pt x="267791" y="276377"/>
                </a:cubicBezTo>
                <a:cubicBezTo>
                  <a:pt x="278591" y="289045"/>
                  <a:pt x="298025" y="293263"/>
                  <a:pt x="315301" y="291150"/>
                </a:cubicBezTo>
                <a:cubicBezTo>
                  <a:pt x="330418" y="286932"/>
                  <a:pt x="336894" y="280602"/>
                  <a:pt x="330418" y="265829"/>
                </a:cubicBezTo>
                <a:cubicBezTo>
                  <a:pt x="323942" y="248943"/>
                  <a:pt x="308818" y="238388"/>
                  <a:pt x="291543" y="238388"/>
                </a:cubicBezTo>
                <a:cubicBezTo>
                  <a:pt x="263467" y="236276"/>
                  <a:pt x="289384" y="177183"/>
                  <a:pt x="315301" y="179295"/>
                </a:cubicBezTo>
                <a:cubicBezTo>
                  <a:pt x="352011" y="183513"/>
                  <a:pt x="377928" y="215172"/>
                  <a:pt x="380087" y="251049"/>
                </a:cubicBezTo>
                <a:cubicBezTo>
                  <a:pt x="382245" y="289045"/>
                  <a:pt x="356335" y="327034"/>
                  <a:pt x="319618" y="341807"/>
                </a:cubicBezTo>
                <a:cubicBezTo>
                  <a:pt x="291543" y="354468"/>
                  <a:pt x="256991" y="352356"/>
                  <a:pt x="233239" y="331252"/>
                </a:cubicBezTo>
                <a:cubicBezTo>
                  <a:pt x="159812" y="386126"/>
                  <a:pt x="107979" y="462105"/>
                  <a:pt x="84227" y="548638"/>
                </a:cubicBezTo>
                <a:cubicBezTo>
                  <a:pt x="32393" y="721705"/>
                  <a:pt x="97179" y="903208"/>
                  <a:pt x="215957" y="1031955"/>
                </a:cubicBezTo>
                <a:cubicBezTo>
                  <a:pt x="345535" y="1173363"/>
                  <a:pt x="537740" y="1240898"/>
                  <a:pt x="727780" y="1249341"/>
                </a:cubicBezTo>
                <a:cubicBezTo>
                  <a:pt x="729164" y="1249443"/>
                  <a:pt x="730319" y="1249780"/>
                  <a:pt x="731448" y="1250136"/>
                </a:cubicBezTo>
                <a:cubicBezTo>
                  <a:pt x="724486" y="1244156"/>
                  <a:pt x="717131" y="1238360"/>
                  <a:pt x="709264" y="1232576"/>
                </a:cubicBezTo>
                <a:cubicBezTo>
                  <a:pt x="700676" y="1226265"/>
                  <a:pt x="700676" y="1211536"/>
                  <a:pt x="704973" y="1203119"/>
                </a:cubicBezTo>
                <a:cubicBezTo>
                  <a:pt x="717853" y="1175767"/>
                  <a:pt x="730739" y="1146310"/>
                  <a:pt x="741473" y="1118959"/>
                </a:cubicBezTo>
                <a:cubicBezTo>
                  <a:pt x="642700" y="1116853"/>
                  <a:pt x="543921" y="1076879"/>
                  <a:pt x="488091" y="992712"/>
                </a:cubicBezTo>
                <a:cubicBezTo>
                  <a:pt x="402198" y="864366"/>
                  <a:pt x="417230" y="687628"/>
                  <a:pt x="511712" y="569799"/>
                </a:cubicBezTo>
                <a:cubicBezTo>
                  <a:pt x="582573" y="479321"/>
                  <a:pt x="698530" y="430930"/>
                  <a:pt x="810189" y="443552"/>
                </a:cubicBezTo>
                <a:cubicBezTo>
                  <a:pt x="816632" y="439347"/>
                  <a:pt x="823076" y="435141"/>
                  <a:pt x="827367" y="435141"/>
                </a:cubicBezTo>
                <a:cubicBezTo>
                  <a:pt x="999153" y="422512"/>
                  <a:pt x="1145174" y="563488"/>
                  <a:pt x="1151617" y="729708"/>
                </a:cubicBezTo>
                <a:cubicBezTo>
                  <a:pt x="1158053" y="881201"/>
                  <a:pt x="1063571" y="1028481"/>
                  <a:pt x="919703" y="1087396"/>
                </a:cubicBezTo>
                <a:close/>
                <a:moveTo>
                  <a:pt x="696384" y="1672324"/>
                </a:moveTo>
                <a:cubicBezTo>
                  <a:pt x="689941" y="1708093"/>
                  <a:pt x="685644" y="1741762"/>
                  <a:pt x="681353" y="1777531"/>
                </a:cubicBezTo>
                <a:cubicBezTo>
                  <a:pt x="677055" y="1813299"/>
                  <a:pt x="670612" y="1849068"/>
                  <a:pt x="672764" y="1884837"/>
                </a:cubicBezTo>
                <a:cubicBezTo>
                  <a:pt x="677055" y="1920605"/>
                  <a:pt x="700676" y="1943751"/>
                  <a:pt x="724296" y="1968997"/>
                </a:cubicBezTo>
                <a:cubicBezTo>
                  <a:pt x="741473" y="1985832"/>
                  <a:pt x="758657" y="2002666"/>
                  <a:pt x="777980" y="2019494"/>
                </a:cubicBezTo>
                <a:cubicBezTo>
                  <a:pt x="784423" y="1998454"/>
                  <a:pt x="793012" y="1977414"/>
                  <a:pt x="801601" y="1956374"/>
                </a:cubicBezTo>
                <a:cubicBezTo>
                  <a:pt x="808044" y="1939540"/>
                  <a:pt x="818778" y="1920605"/>
                  <a:pt x="820923" y="1903771"/>
                </a:cubicBezTo>
                <a:cubicBezTo>
                  <a:pt x="825221" y="1886943"/>
                  <a:pt x="818778" y="1872214"/>
                  <a:pt x="812335" y="1855379"/>
                </a:cubicBezTo>
                <a:cubicBezTo>
                  <a:pt x="786569" y="1796465"/>
                  <a:pt x="769391" y="1735451"/>
                  <a:pt x="760803" y="1670224"/>
                </a:cubicBezTo>
                <a:cubicBezTo>
                  <a:pt x="747916" y="1571329"/>
                  <a:pt x="754360" y="1470335"/>
                  <a:pt x="765094" y="1369340"/>
                </a:cubicBezTo>
                <a:cubicBezTo>
                  <a:pt x="735037" y="1468235"/>
                  <a:pt x="711416" y="1569230"/>
                  <a:pt x="696384" y="1672324"/>
                </a:cubicBezTo>
                <a:close/>
                <a:moveTo>
                  <a:pt x="793012" y="1222059"/>
                </a:moveTo>
                <a:cubicBezTo>
                  <a:pt x="799455" y="1217848"/>
                  <a:pt x="805892" y="1213642"/>
                  <a:pt x="812335" y="1211536"/>
                </a:cubicBezTo>
                <a:cubicBezTo>
                  <a:pt x="818778" y="1196808"/>
                  <a:pt x="818778" y="1184185"/>
                  <a:pt x="803746" y="1171562"/>
                </a:cubicBezTo>
                <a:cubicBezTo>
                  <a:pt x="790866" y="1161039"/>
                  <a:pt x="780126" y="1154728"/>
                  <a:pt x="775835" y="1139999"/>
                </a:cubicBezTo>
                <a:cubicBezTo>
                  <a:pt x="769391" y="1154728"/>
                  <a:pt x="762948" y="1171562"/>
                  <a:pt x="754360" y="1186291"/>
                </a:cubicBezTo>
                <a:cubicBezTo>
                  <a:pt x="767246" y="1196808"/>
                  <a:pt x="780126" y="1209430"/>
                  <a:pt x="793012" y="1222059"/>
                </a:cubicBezTo>
                <a:close/>
                <a:moveTo>
                  <a:pt x="1093635" y="681317"/>
                </a:moveTo>
                <a:cubicBezTo>
                  <a:pt x="1065724" y="597150"/>
                  <a:pt x="994862" y="531924"/>
                  <a:pt x="908969" y="504573"/>
                </a:cubicBezTo>
                <a:cubicBezTo>
                  <a:pt x="902526" y="519302"/>
                  <a:pt x="887494" y="531924"/>
                  <a:pt x="874608" y="525613"/>
                </a:cubicBezTo>
                <a:cubicBezTo>
                  <a:pt x="743625" y="464599"/>
                  <a:pt x="573984" y="515090"/>
                  <a:pt x="507421" y="645542"/>
                </a:cubicBezTo>
                <a:cubicBezTo>
                  <a:pt x="451591" y="759166"/>
                  <a:pt x="475205" y="919075"/>
                  <a:pt x="580428" y="1001129"/>
                </a:cubicBezTo>
                <a:cubicBezTo>
                  <a:pt x="685644" y="1083190"/>
                  <a:pt x="853139" y="1078985"/>
                  <a:pt x="964798" y="1011653"/>
                </a:cubicBezTo>
                <a:cubicBezTo>
                  <a:pt x="1078603" y="944321"/>
                  <a:pt x="1132287" y="805451"/>
                  <a:pt x="1093635" y="681317"/>
                </a:cubicBezTo>
                <a:close/>
                <a:moveTo>
                  <a:pt x="825431" y="978957"/>
                </a:moveTo>
                <a:cubicBezTo>
                  <a:pt x="743901" y="1001772"/>
                  <a:pt x="653795" y="981031"/>
                  <a:pt x="602303" y="912586"/>
                </a:cubicBezTo>
                <a:cubicBezTo>
                  <a:pt x="589430" y="891845"/>
                  <a:pt x="625904" y="842066"/>
                  <a:pt x="643068" y="864881"/>
                </a:cubicBezTo>
                <a:cubicBezTo>
                  <a:pt x="677396" y="912586"/>
                  <a:pt x="733180" y="933327"/>
                  <a:pt x="791103" y="931253"/>
                </a:cubicBezTo>
                <a:cubicBezTo>
                  <a:pt x="831868" y="927104"/>
                  <a:pt x="928416" y="906363"/>
                  <a:pt x="930562" y="854511"/>
                </a:cubicBezTo>
                <a:cubicBezTo>
                  <a:pt x="930562" y="839992"/>
                  <a:pt x="939144" y="823399"/>
                  <a:pt x="954163" y="817177"/>
                </a:cubicBezTo>
                <a:cubicBezTo>
                  <a:pt x="964884" y="810955"/>
                  <a:pt x="977757" y="815103"/>
                  <a:pt x="977757" y="829622"/>
                </a:cubicBezTo>
                <a:cubicBezTo>
                  <a:pt x="975611" y="910512"/>
                  <a:pt x="898379" y="960290"/>
                  <a:pt x="825431" y="978957"/>
                </a:cubicBezTo>
                <a:close/>
                <a:moveTo>
                  <a:pt x="886378" y="692286"/>
                </a:moveTo>
                <a:cubicBezTo>
                  <a:pt x="886378" y="692286"/>
                  <a:pt x="878367" y="696466"/>
                  <a:pt x="880368" y="694379"/>
                </a:cubicBezTo>
                <a:cubicBezTo>
                  <a:pt x="878367" y="696466"/>
                  <a:pt x="878367" y="696466"/>
                  <a:pt x="878367" y="698559"/>
                </a:cubicBezTo>
                <a:cubicBezTo>
                  <a:pt x="878367" y="706919"/>
                  <a:pt x="880368" y="713186"/>
                  <a:pt x="884377" y="719459"/>
                </a:cubicBezTo>
                <a:cubicBezTo>
                  <a:pt x="898399" y="740352"/>
                  <a:pt x="862338" y="790513"/>
                  <a:pt x="848317" y="767526"/>
                </a:cubicBezTo>
                <a:cubicBezTo>
                  <a:pt x="818266" y="727819"/>
                  <a:pt x="842307" y="658852"/>
                  <a:pt x="886378" y="640045"/>
                </a:cubicBezTo>
                <a:cubicBezTo>
                  <a:pt x="896397" y="633772"/>
                  <a:pt x="906410" y="637952"/>
                  <a:pt x="908418" y="652585"/>
                </a:cubicBezTo>
                <a:cubicBezTo>
                  <a:pt x="908418" y="667212"/>
                  <a:pt x="898399" y="686019"/>
                  <a:pt x="886378" y="692286"/>
                </a:cubicBezTo>
                <a:close/>
                <a:moveTo>
                  <a:pt x="747536" y="728131"/>
                </a:moveTo>
                <a:cubicBezTo>
                  <a:pt x="769726" y="742808"/>
                  <a:pt x="736441" y="797327"/>
                  <a:pt x="714251" y="782649"/>
                </a:cubicBezTo>
                <a:cubicBezTo>
                  <a:pt x="658775" y="749101"/>
                  <a:pt x="683183" y="671519"/>
                  <a:pt x="729781" y="642157"/>
                </a:cubicBezTo>
                <a:cubicBezTo>
                  <a:pt x="740876" y="633772"/>
                  <a:pt x="754196" y="644257"/>
                  <a:pt x="754196" y="656841"/>
                </a:cubicBezTo>
                <a:cubicBezTo>
                  <a:pt x="754196" y="671519"/>
                  <a:pt x="743101" y="686197"/>
                  <a:pt x="729781" y="694582"/>
                </a:cubicBezTo>
                <a:cubicBezTo>
                  <a:pt x="729781" y="694582"/>
                  <a:pt x="729781" y="700875"/>
                  <a:pt x="729781" y="705067"/>
                </a:cubicBezTo>
                <a:cubicBezTo>
                  <a:pt x="732005" y="715552"/>
                  <a:pt x="738659" y="723938"/>
                  <a:pt x="747536" y="728131"/>
                </a:cubicBezTo>
                <a:close/>
                <a:moveTo>
                  <a:pt x="469759" y="2977532"/>
                </a:moveTo>
                <a:cubicBezTo>
                  <a:pt x="508464" y="2973339"/>
                  <a:pt x="547162" y="2985918"/>
                  <a:pt x="579417" y="3004788"/>
                </a:cubicBezTo>
                <a:cubicBezTo>
                  <a:pt x="568663" y="2832847"/>
                  <a:pt x="568663" y="2660907"/>
                  <a:pt x="594469" y="2488960"/>
                </a:cubicBezTo>
                <a:cubicBezTo>
                  <a:pt x="609514" y="2409286"/>
                  <a:pt x="626717" y="2327505"/>
                  <a:pt x="658966" y="2254116"/>
                </a:cubicBezTo>
                <a:cubicBezTo>
                  <a:pt x="671865" y="2220568"/>
                  <a:pt x="689069" y="2189113"/>
                  <a:pt x="712722" y="2159757"/>
                </a:cubicBezTo>
                <a:cubicBezTo>
                  <a:pt x="732071" y="2134594"/>
                  <a:pt x="757870" y="2105239"/>
                  <a:pt x="787973" y="2094754"/>
                </a:cubicBezTo>
                <a:cubicBezTo>
                  <a:pt x="863224" y="2071690"/>
                  <a:pt x="884725" y="2212176"/>
                  <a:pt x="893327" y="2256215"/>
                </a:cubicBezTo>
                <a:cubicBezTo>
                  <a:pt x="906226" y="2337990"/>
                  <a:pt x="906226" y="2419764"/>
                  <a:pt x="901929" y="2503638"/>
                </a:cubicBezTo>
                <a:cubicBezTo>
                  <a:pt x="899776" y="2595904"/>
                  <a:pt x="893327" y="2688163"/>
                  <a:pt x="889023" y="2782522"/>
                </a:cubicBezTo>
                <a:cubicBezTo>
                  <a:pt x="884725" y="2828655"/>
                  <a:pt x="882573" y="2874781"/>
                  <a:pt x="878275" y="2920914"/>
                </a:cubicBezTo>
                <a:cubicBezTo>
                  <a:pt x="876123" y="2946077"/>
                  <a:pt x="876123" y="2969140"/>
                  <a:pt x="873978" y="2994303"/>
                </a:cubicBezTo>
                <a:cubicBezTo>
                  <a:pt x="871826" y="3008981"/>
                  <a:pt x="867521" y="3025758"/>
                  <a:pt x="867521" y="3042529"/>
                </a:cubicBezTo>
                <a:cubicBezTo>
                  <a:pt x="923423" y="2996402"/>
                  <a:pt x="1007283" y="2954463"/>
                  <a:pt x="1076084" y="2981725"/>
                </a:cubicBezTo>
                <a:cubicBezTo>
                  <a:pt x="1112630" y="2996402"/>
                  <a:pt x="1123384" y="3029951"/>
                  <a:pt x="1114782" y="3065599"/>
                </a:cubicBezTo>
                <a:cubicBezTo>
                  <a:pt x="1106180" y="3103340"/>
                  <a:pt x="1076084" y="3134795"/>
                  <a:pt x="1039531" y="3149473"/>
                </a:cubicBezTo>
                <a:cubicBezTo>
                  <a:pt x="1000826" y="3162051"/>
                  <a:pt x="955678" y="3162051"/>
                  <a:pt x="914828" y="3153665"/>
                </a:cubicBezTo>
                <a:cubicBezTo>
                  <a:pt x="884725" y="3147373"/>
                  <a:pt x="839571" y="3136888"/>
                  <a:pt x="826671" y="3105439"/>
                </a:cubicBezTo>
                <a:cubicBezTo>
                  <a:pt x="820221" y="3086569"/>
                  <a:pt x="822373" y="3065599"/>
                  <a:pt x="824526" y="3046728"/>
                </a:cubicBezTo>
                <a:cubicBezTo>
                  <a:pt x="826671" y="3021565"/>
                  <a:pt x="828823" y="2998496"/>
                  <a:pt x="828823" y="2973339"/>
                </a:cubicBezTo>
                <a:cubicBezTo>
                  <a:pt x="833121" y="2925107"/>
                  <a:pt x="837425" y="2874781"/>
                  <a:pt x="839571" y="2824462"/>
                </a:cubicBezTo>
                <a:cubicBezTo>
                  <a:pt x="846027" y="2725904"/>
                  <a:pt x="852476" y="2627359"/>
                  <a:pt x="854622" y="2528801"/>
                </a:cubicBezTo>
                <a:cubicBezTo>
                  <a:pt x="858926" y="2438641"/>
                  <a:pt x="861072" y="2348475"/>
                  <a:pt x="841723" y="2260408"/>
                </a:cubicBezTo>
                <a:cubicBezTo>
                  <a:pt x="835273" y="2237339"/>
                  <a:pt x="818076" y="2142980"/>
                  <a:pt x="781523" y="2151371"/>
                </a:cubicBezTo>
                <a:cubicBezTo>
                  <a:pt x="764320" y="2155564"/>
                  <a:pt x="744970" y="2180727"/>
                  <a:pt x="736369" y="2193305"/>
                </a:cubicBezTo>
                <a:cubicBezTo>
                  <a:pt x="725621" y="2205890"/>
                  <a:pt x="717020" y="2220568"/>
                  <a:pt x="708418" y="2237339"/>
                </a:cubicBezTo>
                <a:cubicBezTo>
                  <a:pt x="669720" y="2314926"/>
                  <a:pt x="652516" y="2407186"/>
                  <a:pt x="639617" y="2493159"/>
                </a:cubicBezTo>
                <a:cubicBezTo>
                  <a:pt x="611666" y="2673485"/>
                  <a:pt x="618115" y="2855911"/>
                  <a:pt x="628869" y="3034144"/>
                </a:cubicBezTo>
                <a:cubicBezTo>
                  <a:pt x="641769" y="3038336"/>
                  <a:pt x="646066" y="3061406"/>
                  <a:pt x="631015" y="3080276"/>
                </a:cubicBezTo>
                <a:cubicBezTo>
                  <a:pt x="590164" y="3124310"/>
                  <a:pt x="532111" y="3145280"/>
                  <a:pt x="471911" y="3149473"/>
                </a:cubicBezTo>
                <a:cubicBezTo>
                  <a:pt x="420307" y="3153665"/>
                  <a:pt x="353658" y="3130602"/>
                  <a:pt x="362260" y="3065599"/>
                </a:cubicBezTo>
                <a:cubicBezTo>
                  <a:pt x="368709" y="3013174"/>
                  <a:pt x="420307" y="2981725"/>
                  <a:pt x="469759" y="2977532"/>
                </a:cubicBezTo>
                <a:close/>
                <a:moveTo>
                  <a:pt x="979332" y="3101246"/>
                </a:moveTo>
                <a:cubicBezTo>
                  <a:pt x="1002978" y="3101246"/>
                  <a:pt x="1080381" y="3101246"/>
                  <a:pt x="1071780" y="3061406"/>
                </a:cubicBezTo>
                <a:cubicBezTo>
                  <a:pt x="1061032" y="3023658"/>
                  <a:pt x="1000826" y="3032050"/>
                  <a:pt x="972875" y="3038336"/>
                </a:cubicBezTo>
                <a:cubicBezTo>
                  <a:pt x="940627" y="3046728"/>
                  <a:pt x="912676" y="3061406"/>
                  <a:pt x="889023" y="3080276"/>
                </a:cubicBezTo>
                <a:cubicBezTo>
                  <a:pt x="912676" y="3097047"/>
                  <a:pt x="957830" y="3099147"/>
                  <a:pt x="979332" y="3101246"/>
                </a:cubicBezTo>
                <a:close/>
                <a:moveTo>
                  <a:pt x="409560" y="3057207"/>
                </a:moveTo>
                <a:cubicBezTo>
                  <a:pt x="411712" y="3099147"/>
                  <a:pt x="486963" y="3094954"/>
                  <a:pt x="512761" y="3090762"/>
                </a:cubicBezTo>
                <a:cubicBezTo>
                  <a:pt x="529965" y="3086569"/>
                  <a:pt x="549314" y="3082370"/>
                  <a:pt x="566511" y="3073984"/>
                </a:cubicBezTo>
                <a:cubicBezTo>
                  <a:pt x="542864" y="3055114"/>
                  <a:pt x="517066" y="3040436"/>
                  <a:pt x="486963" y="3036243"/>
                </a:cubicBezTo>
                <a:cubicBezTo>
                  <a:pt x="469759" y="3034144"/>
                  <a:pt x="407408" y="3032050"/>
                  <a:pt x="409560" y="3057207"/>
                </a:cubicBezTo>
                <a:close/>
              </a:path>
            </a:pathLst>
          </a:custGeom>
          <a:solidFill>
            <a:srgbClr val="42464B"/>
          </a:solidFill>
        </p:spPr>
        <p:txBody>
          <a:bodyPr lIns="133945" rIns="133945" rtlCol="0" anchor="ctr"/>
          <a:lstStyle/>
          <a:p>
            <a:pPr algn="l"/>
            <a:endParaRPr lang="en-US" sz="1160"/>
          </a:p>
        </p:txBody>
      </p:sp>
      <p:sp>
        <p:nvSpPr>
          <p:cNvPr id="210" name="Freeform 2"/>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pic>
        <p:nvPicPr>
          <p:cNvPr id="191" name="Picture 4"/>
          <p:cNvPicPr>
            <a:picLocks noChangeAspect="1"/>
          </p:cNvPicPr>
          <p:nvPr/>
        </p:nvPicPr>
        <p:blipFill>
          <a:blip r:embed="rId3"/>
          <a:stretch>
            <a:fillRect/>
          </a:stretch>
        </p:blipFill>
        <p:spPr>
          <a:xfrm>
            <a:off x="279211" y="976582"/>
            <a:ext cx="382182" cy="404278"/>
          </a:xfrm>
          <a:prstGeom prst="rect">
            <a:avLst/>
          </a:prstGeom>
        </p:spPr>
      </p:pic>
      <p:sp>
        <p:nvSpPr>
          <p:cNvPr id="190" name="TextBox 3"/>
          <p:cNvSpPr txBox="1"/>
          <p:nvPr/>
        </p:nvSpPr>
        <p:spPr>
          <a:xfrm>
            <a:off x="817017" y="926110"/>
            <a:ext cx="4045483" cy="440722"/>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zh-CN" altLang="en-US" sz="1898" b="1" spc="105" dirty="0">
                <a:solidFill>
                  <a:srgbClr val="31859B"/>
                </a:solidFill>
                <a:latin typeface="微软雅黑" panose="020B0503020204020204" charset="-122"/>
                <a:ea typeface="微软雅黑" panose="020B0503020204020204" charset="-122"/>
              </a:rPr>
              <a:t>功能预览</a:t>
            </a:r>
            <a:r>
              <a:rPr lang="en-US" altLang="zh-CN" sz="1898" b="1" spc="105" dirty="0">
                <a:solidFill>
                  <a:srgbClr val="31859B"/>
                </a:solidFill>
                <a:latin typeface="微软雅黑" panose="020B0503020204020204" charset="-122"/>
                <a:ea typeface="微软雅黑" panose="020B0503020204020204" charset="-122"/>
              </a:rPr>
              <a:t>-</a:t>
            </a:r>
            <a:r>
              <a:rPr lang="zh-CN" altLang="en-US" sz="1898" b="1" spc="105" dirty="0">
                <a:solidFill>
                  <a:srgbClr val="31859B"/>
                </a:solidFill>
                <a:latin typeface="微软雅黑" panose="020B0503020204020204" charset="-122"/>
                <a:ea typeface="微软雅黑" panose="020B0503020204020204" charset="-122"/>
              </a:rPr>
              <a:t>清空调试信息</a:t>
            </a:r>
          </a:p>
        </p:txBody>
      </p:sp>
      <p:sp>
        <p:nvSpPr>
          <p:cNvPr id="9" name="TextBox 3">
            <a:extLst>
              <a:ext uri="{FF2B5EF4-FFF2-40B4-BE49-F238E27FC236}">
                <a16:creationId xmlns:a16="http://schemas.microsoft.com/office/drawing/2014/main" id="{7C1570E6-ABE4-4F00-B75F-9E744A2204D3}"/>
              </a:ext>
            </a:extLst>
          </p:cNvPr>
          <p:cNvSpPr txBox="1"/>
          <p:nvPr/>
        </p:nvSpPr>
        <p:spPr>
          <a:xfrm>
            <a:off x="57920" y="60061"/>
            <a:ext cx="3561580" cy="446301"/>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03.</a:t>
            </a:r>
            <a:r>
              <a:rPr lang="zh-CN" altLang="en-US" sz="1898" b="1" spc="105" dirty="0">
                <a:solidFill>
                  <a:srgbClr val="31859B"/>
                </a:solidFill>
                <a:latin typeface="微软雅黑" panose="020B0503020204020204" charset="-122"/>
                <a:ea typeface="微软雅黑" panose="020B0503020204020204" charset="-122"/>
              </a:rPr>
              <a:t>技术建设</a:t>
            </a:r>
            <a:r>
              <a:rPr lang="en-US" altLang="zh-CN" sz="1898" b="1" spc="105" dirty="0">
                <a:solidFill>
                  <a:srgbClr val="31859B"/>
                </a:solidFill>
                <a:latin typeface="微软雅黑" panose="020B0503020204020204" charset="-122"/>
                <a:ea typeface="微软雅黑" panose="020B0503020204020204" charset="-122"/>
              </a:rPr>
              <a:t>-</a:t>
            </a:r>
            <a:r>
              <a:rPr lang="en-US" sz="1898" b="1" spc="105" dirty="0" err="1">
                <a:solidFill>
                  <a:srgbClr val="31859B"/>
                </a:solidFill>
                <a:latin typeface="微软雅黑" panose="020B0503020204020204" charset="-122"/>
                <a:ea typeface="微软雅黑" panose="020B0503020204020204" charset="-122"/>
              </a:rPr>
              <a:t>Vscode插件</a:t>
            </a:r>
            <a:endParaRPr lang="en-US" sz="1160" dirty="0"/>
          </a:p>
        </p:txBody>
      </p:sp>
      <p:pic>
        <p:nvPicPr>
          <p:cNvPr id="3" name="图片 2">
            <a:extLst>
              <a:ext uri="{FF2B5EF4-FFF2-40B4-BE49-F238E27FC236}">
                <a16:creationId xmlns:a16="http://schemas.microsoft.com/office/drawing/2014/main" id="{600A99D9-2C95-4A3B-A996-8072A17721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517" y="1380860"/>
            <a:ext cx="8418880" cy="4551030"/>
          </a:xfrm>
          <a:prstGeom prst="rect">
            <a:avLst/>
          </a:prstGeom>
        </p:spPr>
      </p:pic>
    </p:spTree>
    <p:extLst>
      <p:ext uri="{BB962C8B-B14F-4D97-AF65-F5344CB8AC3E}">
        <p14:creationId xmlns:p14="http://schemas.microsoft.com/office/powerpoint/2010/main" val="2701466419"/>
      </p:ext>
    </p:extLst>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1000"/>
                                        <p:tgtEl>
                                          <p:spTgt spid="2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0"/>
                                        </p:tgtEl>
                                        <p:attrNameLst>
                                          <p:attrName>style.visibility</p:attrName>
                                        </p:attrNameLst>
                                      </p:cBhvr>
                                      <p:to>
                                        <p:strVal val="visible"/>
                                      </p:to>
                                    </p:set>
                                    <p:animEffect transition="in" filter="fade">
                                      <p:cBhvr>
                                        <p:cTn id="10" dur="1000"/>
                                        <p:tgtEl>
                                          <p:spTgt spid="2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1"/>
                                        </p:tgtEl>
                                        <p:attrNameLst>
                                          <p:attrName>style.visibility</p:attrName>
                                        </p:attrNameLst>
                                      </p:cBhvr>
                                      <p:to>
                                        <p:strVal val="visible"/>
                                      </p:to>
                                    </p:set>
                                    <p:animEffect transition="in" filter="fade">
                                      <p:cBhvr>
                                        <p:cTn id="13" dur="1000"/>
                                        <p:tgtEl>
                                          <p:spTgt spid="1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0"/>
                                        </p:tgtEl>
                                        <p:attrNameLst>
                                          <p:attrName>style.visibility</p:attrName>
                                        </p:attrNameLst>
                                      </p:cBhvr>
                                      <p:to>
                                        <p:strVal val="visible"/>
                                      </p:to>
                                    </p:set>
                                    <p:animEffect transition="in" filter="fade">
                                      <p:cBhvr>
                                        <p:cTn id="16" dur="1000"/>
                                        <p:tgtEl>
                                          <p:spTgt spid="19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191" grpId="0" bldLvl="0" animBg="1"/>
      <p:bldP spid="190" grpId="0" bldLvl="0" animBg="1"/>
      <p:bldP spid="9"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Freeform 1"/>
          <p:cNvSpPr/>
          <p:nvPr/>
        </p:nvSpPr>
        <p:spPr>
          <a:xfrm>
            <a:off x="11319868" y="4714876"/>
            <a:ext cx="703883" cy="2008510"/>
          </a:xfrm>
          <a:custGeom>
            <a:avLst/>
            <a:gdLst/>
            <a:ahLst/>
            <a:cxnLst/>
            <a:rect l="l" t="t" r="r" b="b"/>
            <a:pathLst>
              <a:path w="1463171" h="3162051">
                <a:moveTo>
                  <a:pt x="1430876" y="454196"/>
                </a:moveTo>
                <a:cubicBezTo>
                  <a:pt x="1463171" y="817979"/>
                  <a:pt x="1232806" y="1164939"/>
                  <a:pt x="886188" y="1295308"/>
                </a:cubicBezTo>
                <a:cubicBezTo>
                  <a:pt x="871117" y="1301620"/>
                  <a:pt x="866806" y="1282692"/>
                  <a:pt x="868958" y="1274287"/>
                </a:cubicBezTo>
                <a:cubicBezTo>
                  <a:pt x="871117" y="1257465"/>
                  <a:pt x="881877" y="1244843"/>
                  <a:pt x="896949" y="1238538"/>
                </a:cubicBezTo>
                <a:cubicBezTo>
                  <a:pt x="980913" y="1206994"/>
                  <a:pt x="1060573" y="1160733"/>
                  <a:pt x="1129466" y="1101857"/>
                </a:cubicBezTo>
                <a:cubicBezTo>
                  <a:pt x="1252181" y="998820"/>
                  <a:pt x="1336152" y="855828"/>
                  <a:pt x="1370598" y="698120"/>
                </a:cubicBezTo>
                <a:cubicBezTo>
                  <a:pt x="1402893" y="542518"/>
                  <a:pt x="1396430" y="349060"/>
                  <a:pt x="1286634" y="220790"/>
                </a:cubicBezTo>
                <a:cubicBezTo>
                  <a:pt x="1282323" y="214485"/>
                  <a:pt x="1282323" y="203968"/>
                  <a:pt x="1286634" y="193451"/>
                </a:cubicBezTo>
                <a:cubicBezTo>
                  <a:pt x="1273715" y="193451"/>
                  <a:pt x="1258644" y="189246"/>
                  <a:pt x="1243573" y="180835"/>
                </a:cubicBezTo>
                <a:cubicBezTo>
                  <a:pt x="1219893" y="168219"/>
                  <a:pt x="1252181" y="113548"/>
                  <a:pt x="1275867" y="126164"/>
                </a:cubicBezTo>
                <a:cubicBezTo>
                  <a:pt x="1301705" y="140886"/>
                  <a:pt x="1351223" y="136681"/>
                  <a:pt x="1334000" y="96726"/>
                </a:cubicBezTo>
                <a:cubicBezTo>
                  <a:pt x="1327537" y="79904"/>
                  <a:pt x="1310314" y="65188"/>
                  <a:pt x="1290938" y="65188"/>
                </a:cubicBezTo>
                <a:cubicBezTo>
                  <a:pt x="1273715" y="63082"/>
                  <a:pt x="1256492" y="71493"/>
                  <a:pt x="1252181" y="90421"/>
                </a:cubicBezTo>
                <a:cubicBezTo>
                  <a:pt x="1250029" y="117753"/>
                  <a:pt x="1202670" y="142986"/>
                  <a:pt x="1206974" y="100931"/>
                </a:cubicBezTo>
                <a:cubicBezTo>
                  <a:pt x="1213430" y="58876"/>
                  <a:pt x="1247877" y="16822"/>
                  <a:pt x="1290938" y="8411"/>
                </a:cubicBezTo>
                <a:cubicBezTo>
                  <a:pt x="1331841" y="0"/>
                  <a:pt x="1366294" y="23127"/>
                  <a:pt x="1379207" y="58876"/>
                </a:cubicBezTo>
                <a:cubicBezTo>
                  <a:pt x="1396430" y="105137"/>
                  <a:pt x="1372750" y="155602"/>
                  <a:pt x="1334000" y="178735"/>
                </a:cubicBezTo>
                <a:cubicBezTo>
                  <a:pt x="1396430" y="256540"/>
                  <a:pt x="1422268" y="357471"/>
                  <a:pt x="1430876" y="454196"/>
                </a:cubicBezTo>
                <a:close/>
                <a:moveTo>
                  <a:pt x="919703" y="1087396"/>
                </a:moveTo>
                <a:cubicBezTo>
                  <a:pt x="891791" y="1100018"/>
                  <a:pt x="861728" y="1108436"/>
                  <a:pt x="829519" y="1112647"/>
                </a:cubicBezTo>
                <a:cubicBezTo>
                  <a:pt x="838107" y="1121065"/>
                  <a:pt x="850987" y="1127376"/>
                  <a:pt x="855285" y="1137893"/>
                </a:cubicBezTo>
                <a:cubicBezTo>
                  <a:pt x="863873" y="1152622"/>
                  <a:pt x="863873" y="1171562"/>
                  <a:pt x="861728" y="1186291"/>
                </a:cubicBezTo>
                <a:cubicBezTo>
                  <a:pt x="857430" y="1207331"/>
                  <a:pt x="850987" y="1228371"/>
                  <a:pt x="838107" y="1245205"/>
                </a:cubicBezTo>
                <a:cubicBezTo>
                  <a:pt x="833810" y="1253616"/>
                  <a:pt x="829519" y="1255722"/>
                  <a:pt x="825221" y="1259934"/>
                </a:cubicBezTo>
                <a:cubicBezTo>
                  <a:pt x="805892" y="1396691"/>
                  <a:pt x="786569" y="1539772"/>
                  <a:pt x="812335" y="1676536"/>
                </a:cubicBezTo>
                <a:cubicBezTo>
                  <a:pt x="818778" y="1712305"/>
                  <a:pt x="827367" y="1745967"/>
                  <a:pt x="840253" y="1777531"/>
                </a:cubicBezTo>
                <a:cubicBezTo>
                  <a:pt x="850987" y="1806988"/>
                  <a:pt x="870317" y="1836445"/>
                  <a:pt x="870317" y="1868002"/>
                </a:cubicBezTo>
                <a:cubicBezTo>
                  <a:pt x="870317" y="1899565"/>
                  <a:pt x="855285" y="1931129"/>
                  <a:pt x="842398" y="1960586"/>
                </a:cubicBezTo>
                <a:cubicBezTo>
                  <a:pt x="829519" y="1996348"/>
                  <a:pt x="814487" y="2032123"/>
                  <a:pt x="801601" y="2067892"/>
                </a:cubicBezTo>
                <a:cubicBezTo>
                  <a:pt x="795157" y="2082621"/>
                  <a:pt x="775835" y="2105760"/>
                  <a:pt x="760803" y="2091032"/>
                </a:cubicBezTo>
                <a:cubicBezTo>
                  <a:pt x="730739" y="2063680"/>
                  <a:pt x="702821" y="2034223"/>
                  <a:pt x="674910" y="2006872"/>
                </a:cubicBezTo>
                <a:cubicBezTo>
                  <a:pt x="653435" y="1983726"/>
                  <a:pt x="634112" y="1958480"/>
                  <a:pt x="627669" y="1926917"/>
                </a:cubicBezTo>
                <a:cubicBezTo>
                  <a:pt x="623371" y="1891148"/>
                  <a:pt x="629814" y="1855379"/>
                  <a:pt x="631966" y="1821717"/>
                </a:cubicBezTo>
                <a:cubicBezTo>
                  <a:pt x="636257" y="1781736"/>
                  <a:pt x="640548" y="1743868"/>
                  <a:pt x="646991" y="1705993"/>
                </a:cubicBezTo>
                <a:cubicBezTo>
                  <a:pt x="668466" y="1558707"/>
                  <a:pt x="704973" y="1413526"/>
                  <a:pt x="754360" y="1272557"/>
                </a:cubicBezTo>
                <a:cubicBezTo>
                  <a:pt x="749445" y="1266933"/>
                  <a:pt x="744111" y="1261684"/>
                  <a:pt x="738567" y="1256556"/>
                </a:cubicBezTo>
                <a:cubicBezTo>
                  <a:pt x="745233" y="1272328"/>
                  <a:pt x="724677" y="1308434"/>
                  <a:pt x="704028" y="1308434"/>
                </a:cubicBezTo>
                <a:cubicBezTo>
                  <a:pt x="587409" y="1302103"/>
                  <a:pt x="468631" y="1274669"/>
                  <a:pt x="362811" y="1221900"/>
                </a:cubicBezTo>
                <a:cubicBezTo>
                  <a:pt x="185723" y="1131149"/>
                  <a:pt x="49669" y="962307"/>
                  <a:pt x="23752" y="766024"/>
                </a:cubicBezTo>
                <a:cubicBezTo>
                  <a:pt x="0" y="590852"/>
                  <a:pt x="69110" y="405124"/>
                  <a:pt x="211640" y="293263"/>
                </a:cubicBezTo>
                <a:cubicBezTo>
                  <a:pt x="202999" y="267934"/>
                  <a:pt x="209481" y="238388"/>
                  <a:pt x="220281" y="210954"/>
                </a:cubicBezTo>
                <a:cubicBezTo>
                  <a:pt x="226757" y="202511"/>
                  <a:pt x="241874" y="185626"/>
                  <a:pt x="254832" y="194068"/>
                </a:cubicBezTo>
                <a:cubicBezTo>
                  <a:pt x="267791" y="200399"/>
                  <a:pt x="259150" y="221503"/>
                  <a:pt x="254832" y="229945"/>
                </a:cubicBezTo>
                <a:cubicBezTo>
                  <a:pt x="248350" y="244719"/>
                  <a:pt x="259150" y="265829"/>
                  <a:pt x="267791" y="276377"/>
                </a:cubicBezTo>
                <a:cubicBezTo>
                  <a:pt x="278591" y="289045"/>
                  <a:pt x="298025" y="293263"/>
                  <a:pt x="315301" y="291150"/>
                </a:cubicBezTo>
                <a:cubicBezTo>
                  <a:pt x="330418" y="286932"/>
                  <a:pt x="336894" y="280602"/>
                  <a:pt x="330418" y="265829"/>
                </a:cubicBezTo>
                <a:cubicBezTo>
                  <a:pt x="323942" y="248943"/>
                  <a:pt x="308818" y="238388"/>
                  <a:pt x="291543" y="238388"/>
                </a:cubicBezTo>
                <a:cubicBezTo>
                  <a:pt x="263467" y="236276"/>
                  <a:pt x="289384" y="177183"/>
                  <a:pt x="315301" y="179295"/>
                </a:cubicBezTo>
                <a:cubicBezTo>
                  <a:pt x="352011" y="183513"/>
                  <a:pt x="377928" y="215172"/>
                  <a:pt x="380087" y="251049"/>
                </a:cubicBezTo>
                <a:cubicBezTo>
                  <a:pt x="382245" y="289045"/>
                  <a:pt x="356335" y="327034"/>
                  <a:pt x="319618" y="341807"/>
                </a:cubicBezTo>
                <a:cubicBezTo>
                  <a:pt x="291543" y="354468"/>
                  <a:pt x="256991" y="352356"/>
                  <a:pt x="233239" y="331252"/>
                </a:cubicBezTo>
                <a:cubicBezTo>
                  <a:pt x="159812" y="386126"/>
                  <a:pt x="107979" y="462105"/>
                  <a:pt x="84227" y="548638"/>
                </a:cubicBezTo>
                <a:cubicBezTo>
                  <a:pt x="32393" y="721705"/>
                  <a:pt x="97179" y="903208"/>
                  <a:pt x="215957" y="1031955"/>
                </a:cubicBezTo>
                <a:cubicBezTo>
                  <a:pt x="345535" y="1173363"/>
                  <a:pt x="537740" y="1240898"/>
                  <a:pt x="727780" y="1249341"/>
                </a:cubicBezTo>
                <a:cubicBezTo>
                  <a:pt x="729164" y="1249443"/>
                  <a:pt x="730319" y="1249780"/>
                  <a:pt x="731448" y="1250136"/>
                </a:cubicBezTo>
                <a:cubicBezTo>
                  <a:pt x="724486" y="1244156"/>
                  <a:pt x="717131" y="1238360"/>
                  <a:pt x="709264" y="1232576"/>
                </a:cubicBezTo>
                <a:cubicBezTo>
                  <a:pt x="700676" y="1226265"/>
                  <a:pt x="700676" y="1211536"/>
                  <a:pt x="704973" y="1203119"/>
                </a:cubicBezTo>
                <a:cubicBezTo>
                  <a:pt x="717853" y="1175767"/>
                  <a:pt x="730739" y="1146310"/>
                  <a:pt x="741473" y="1118959"/>
                </a:cubicBezTo>
                <a:cubicBezTo>
                  <a:pt x="642700" y="1116853"/>
                  <a:pt x="543921" y="1076879"/>
                  <a:pt x="488091" y="992712"/>
                </a:cubicBezTo>
                <a:cubicBezTo>
                  <a:pt x="402198" y="864366"/>
                  <a:pt x="417230" y="687628"/>
                  <a:pt x="511712" y="569799"/>
                </a:cubicBezTo>
                <a:cubicBezTo>
                  <a:pt x="582573" y="479321"/>
                  <a:pt x="698530" y="430930"/>
                  <a:pt x="810189" y="443552"/>
                </a:cubicBezTo>
                <a:cubicBezTo>
                  <a:pt x="816632" y="439347"/>
                  <a:pt x="823076" y="435141"/>
                  <a:pt x="827367" y="435141"/>
                </a:cubicBezTo>
                <a:cubicBezTo>
                  <a:pt x="999153" y="422512"/>
                  <a:pt x="1145174" y="563488"/>
                  <a:pt x="1151617" y="729708"/>
                </a:cubicBezTo>
                <a:cubicBezTo>
                  <a:pt x="1158053" y="881201"/>
                  <a:pt x="1063571" y="1028481"/>
                  <a:pt x="919703" y="1087396"/>
                </a:cubicBezTo>
                <a:close/>
                <a:moveTo>
                  <a:pt x="696384" y="1672324"/>
                </a:moveTo>
                <a:cubicBezTo>
                  <a:pt x="689941" y="1708093"/>
                  <a:pt x="685644" y="1741762"/>
                  <a:pt x="681353" y="1777531"/>
                </a:cubicBezTo>
                <a:cubicBezTo>
                  <a:pt x="677055" y="1813299"/>
                  <a:pt x="670612" y="1849068"/>
                  <a:pt x="672764" y="1884837"/>
                </a:cubicBezTo>
                <a:cubicBezTo>
                  <a:pt x="677055" y="1920605"/>
                  <a:pt x="700676" y="1943751"/>
                  <a:pt x="724296" y="1968997"/>
                </a:cubicBezTo>
                <a:cubicBezTo>
                  <a:pt x="741473" y="1985832"/>
                  <a:pt x="758657" y="2002666"/>
                  <a:pt x="777980" y="2019494"/>
                </a:cubicBezTo>
                <a:cubicBezTo>
                  <a:pt x="784423" y="1998454"/>
                  <a:pt x="793012" y="1977414"/>
                  <a:pt x="801601" y="1956374"/>
                </a:cubicBezTo>
                <a:cubicBezTo>
                  <a:pt x="808044" y="1939540"/>
                  <a:pt x="818778" y="1920605"/>
                  <a:pt x="820923" y="1903771"/>
                </a:cubicBezTo>
                <a:cubicBezTo>
                  <a:pt x="825221" y="1886943"/>
                  <a:pt x="818778" y="1872214"/>
                  <a:pt x="812335" y="1855379"/>
                </a:cubicBezTo>
                <a:cubicBezTo>
                  <a:pt x="786569" y="1796465"/>
                  <a:pt x="769391" y="1735451"/>
                  <a:pt x="760803" y="1670224"/>
                </a:cubicBezTo>
                <a:cubicBezTo>
                  <a:pt x="747916" y="1571329"/>
                  <a:pt x="754360" y="1470335"/>
                  <a:pt x="765094" y="1369340"/>
                </a:cubicBezTo>
                <a:cubicBezTo>
                  <a:pt x="735037" y="1468235"/>
                  <a:pt x="711416" y="1569230"/>
                  <a:pt x="696384" y="1672324"/>
                </a:cubicBezTo>
                <a:close/>
                <a:moveTo>
                  <a:pt x="793012" y="1222059"/>
                </a:moveTo>
                <a:cubicBezTo>
                  <a:pt x="799455" y="1217848"/>
                  <a:pt x="805892" y="1213642"/>
                  <a:pt x="812335" y="1211536"/>
                </a:cubicBezTo>
                <a:cubicBezTo>
                  <a:pt x="818778" y="1196808"/>
                  <a:pt x="818778" y="1184185"/>
                  <a:pt x="803746" y="1171562"/>
                </a:cubicBezTo>
                <a:cubicBezTo>
                  <a:pt x="790866" y="1161039"/>
                  <a:pt x="780126" y="1154728"/>
                  <a:pt x="775835" y="1139999"/>
                </a:cubicBezTo>
                <a:cubicBezTo>
                  <a:pt x="769391" y="1154728"/>
                  <a:pt x="762948" y="1171562"/>
                  <a:pt x="754360" y="1186291"/>
                </a:cubicBezTo>
                <a:cubicBezTo>
                  <a:pt x="767246" y="1196808"/>
                  <a:pt x="780126" y="1209430"/>
                  <a:pt x="793012" y="1222059"/>
                </a:cubicBezTo>
                <a:close/>
                <a:moveTo>
                  <a:pt x="1093635" y="681317"/>
                </a:moveTo>
                <a:cubicBezTo>
                  <a:pt x="1065724" y="597150"/>
                  <a:pt x="994862" y="531924"/>
                  <a:pt x="908969" y="504573"/>
                </a:cubicBezTo>
                <a:cubicBezTo>
                  <a:pt x="902526" y="519302"/>
                  <a:pt x="887494" y="531924"/>
                  <a:pt x="874608" y="525613"/>
                </a:cubicBezTo>
                <a:cubicBezTo>
                  <a:pt x="743625" y="464599"/>
                  <a:pt x="573984" y="515090"/>
                  <a:pt x="507421" y="645542"/>
                </a:cubicBezTo>
                <a:cubicBezTo>
                  <a:pt x="451591" y="759166"/>
                  <a:pt x="475205" y="919075"/>
                  <a:pt x="580428" y="1001129"/>
                </a:cubicBezTo>
                <a:cubicBezTo>
                  <a:pt x="685644" y="1083190"/>
                  <a:pt x="853139" y="1078985"/>
                  <a:pt x="964798" y="1011653"/>
                </a:cubicBezTo>
                <a:cubicBezTo>
                  <a:pt x="1078603" y="944321"/>
                  <a:pt x="1132287" y="805451"/>
                  <a:pt x="1093635" y="681317"/>
                </a:cubicBezTo>
                <a:close/>
                <a:moveTo>
                  <a:pt x="825431" y="978957"/>
                </a:moveTo>
                <a:cubicBezTo>
                  <a:pt x="743901" y="1001772"/>
                  <a:pt x="653795" y="981031"/>
                  <a:pt x="602303" y="912586"/>
                </a:cubicBezTo>
                <a:cubicBezTo>
                  <a:pt x="589430" y="891845"/>
                  <a:pt x="625904" y="842066"/>
                  <a:pt x="643068" y="864881"/>
                </a:cubicBezTo>
                <a:cubicBezTo>
                  <a:pt x="677396" y="912586"/>
                  <a:pt x="733180" y="933327"/>
                  <a:pt x="791103" y="931253"/>
                </a:cubicBezTo>
                <a:cubicBezTo>
                  <a:pt x="831868" y="927104"/>
                  <a:pt x="928416" y="906363"/>
                  <a:pt x="930562" y="854511"/>
                </a:cubicBezTo>
                <a:cubicBezTo>
                  <a:pt x="930562" y="839992"/>
                  <a:pt x="939144" y="823399"/>
                  <a:pt x="954163" y="817177"/>
                </a:cubicBezTo>
                <a:cubicBezTo>
                  <a:pt x="964884" y="810955"/>
                  <a:pt x="977757" y="815103"/>
                  <a:pt x="977757" y="829622"/>
                </a:cubicBezTo>
                <a:cubicBezTo>
                  <a:pt x="975611" y="910512"/>
                  <a:pt x="898379" y="960290"/>
                  <a:pt x="825431" y="978957"/>
                </a:cubicBezTo>
                <a:close/>
                <a:moveTo>
                  <a:pt x="886378" y="692286"/>
                </a:moveTo>
                <a:cubicBezTo>
                  <a:pt x="886378" y="692286"/>
                  <a:pt x="878367" y="696466"/>
                  <a:pt x="880368" y="694379"/>
                </a:cubicBezTo>
                <a:cubicBezTo>
                  <a:pt x="878367" y="696466"/>
                  <a:pt x="878367" y="696466"/>
                  <a:pt x="878367" y="698559"/>
                </a:cubicBezTo>
                <a:cubicBezTo>
                  <a:pt x="878367" y="706919"/>
                  <a:pt x="880368" y="713186"/>
                  <a:pt x="884377" y="719459"/>
                </a:cubicBezTo>
                <a:cubicBezTo>
                  <a:pt x="898399" y="740352"/>
                  <a:pt x="862338" y="790513"/>
                  <a:pt x="848317" y="767526"/>
                </a:cubicBezTo>
                <a:cubicBezTo>
                  <a:pt x="818266" y="727819"/>
                  <a:pt x="842307" y="658852"/>
                  <a:pt x="886378" y="640045"/>
                </a:cubicBezTo>
                <a:cubicBezTo>
                  <a:pt x="896397" y="633772"/>
                  <a:pt x="906410" y="637952"/>
                  <a:pt x="908418" y="652585"/>
                </a:cubicBezTo>
                <a:cubicBezTo>
                  <a:pt x="908418" y="667212"/>
                  <a:pt x="898399" y="686019"/>
                  <a:pt x="886378" y="692286"/>
                </a:cubicBezTo>
                <a:close/>
                <a:moveTo>
                  <a:pt x="747536" y="728131"/>
                </a:moveTo>
                <a:cubicBezTo>
                  <a:pt x="769726" y="742808"/>
                  <a:pt x="736441" y="797327"/>
                  <a:pt x="714251" y="782649"/>
                </a:cubicBezTo>
                <a:cubicBezTo>
                  <a:pt x="658775" y="749101"/>
                  <a:pt x="683183" y="671519"/>
                  <a:pt x="729781" y="642157"/>
                </a:cubicBezTo>
                <a:cubicBezTo>
                  <a:pt x="740876" y="633772"/>
                  <a:pt x="754196" y="644257"/>
                  <a:pt x="754196" y="656841"/>
                </a:cubicBezTo>
                <a:cubicBezTo>
                  <a:pt x="754196" y="671519"/>
                  <a:pt x="743101" y="686197"/>
                  <a:pt x="729781" y="694582"/>
                </a:cubicBezTo>
                <a:cubicBezTo>
                  <a:pt x="729781" y="694582"/>
                  <a:pt x="729781" y="700875"/>
                  <a:pt x="729781" y="705067"/>
                </a:cubicBezTo>
                <a:cubicBezTo>
                  <a:pt x="732005" y="715552"/>
                  <a:pt x="738659" y="723938"/>
                  <a:pt x="747536" y="728131"/>
                </a:cubicBezTo>
                <a:close/>
                <a:moveTo>
                  <a:pt x="469759" y="2977532"/>
                </a:moveTo>
                <a:cubicBezTo>
                  <a:pt x="508464" y="2973339"/>
                  <a:pt x="547162" y="2985918"/>
                  <a:pt x="579417" y="3004788"/>
                </a:cubicBezTo>
                <a:cubicBezTo>
                  <a:pt x="568663" y="2832847"/>
                  <a:pt x="568663" y="2660907"/>
                  <a:pt x="594469" y="2488960"/>
                </a:cubicBezTo>
                <a:cubicBezTo>
                  <a:pt x="609514" y="2409286"/>
                  <a:pt x="626717" y="2327505"/>
                  <a:pt x="658966" y="2254116"/>
                </a:cubicBezTo>
                <a:cubicBezTo>
                  <a:pt x="671865" y="2220568"/>
                  <a:pt x="689069" y="2189113"/>
                  <a:pt x="712722" y="2159757"/>
                </a:cubicBezTo>
                <a:cubicBezTo>
                  <a:pt x="732071" y="2134594"/>
                  <a:pt x="757870" y="2105239"/>
                  <a:pt x="787973" y="2094754"/>
                </a:cubicBezTo>
                <a:cubicBezTo>
                  <a:pt x="863224" y="2071690"/>
                  <a:pt x="884725" y="2212176"/>
                  <a:pt x="893327" y="2256215"/>
                </a:cubicBezTo>
                <a:cubicBezTo>
                  <a:pt x="906226" y="2337990"/>
                  <a:pt x="906226" y="2419764"/>
                  <a:pt x="901929" y="2503638"/>
                </a:cubicBezTo>
                <a:cubicBezTo>
                  <a:pt x="899776" y="2595904"/>
                  <a:pt x="893327" y="2688163"/>
                  <a:pt x="889023" y="2782522"/>
                </a:cubicBezTo>
                <a:cubicBezTo>
                  <a:pt x="884725" y="2828655"/>
                  <a:pt x="882573" y="2874781"/>
                  <a:pt x="878275" y="2920914"/>
                </a:cubicBezTo>
                <a:cubicBezTo>
                  <a:pt x="876123" y="2946077"/>
                  <a:pt x="876123" y="2969140"/>
                  <a:pt x="873978" y="2994303"/>
                </a:cubicBezTo>
                <a:cubicBezTo>
                  <a:pt x="871826" y="3008981"/>
                  <a:pt x="867521" y="3025758"/>
                  <a:pt x="867521" y="3042529"/>
                </a:cubicBezTo>
                <a:cubicBezTo>
                  <a:pt x="923423" y="2996402"/>
                  <a:pt x="1007283" y="2954463"/>
                  <a:pt x="1076084" y="2981725"/>
                </a:cubicBezTo>
                <a:cubicBezTo>
                  <a:pt x="1112630" y="2996402"/>
                  <a:pt x="1123384" y="3029951"/>
                  <a:pt x="1114782" y="3065599"/>
                </a:cubicBezTo>
                <a:cubicBezTo>
                  <a:pt x="1106180" y="3103340"/>
                  <a:pt x="1076084" y="3134795"/>
                  <a:pt x="1039531" y="3149473"/>
                </a:cubicBezTo>
                <a:cubicBezTo>
                  <a:pt x="1000826" y="3162051"/>
                  <a:pt x="955678" y="3162051"/>
                  <a:pt x="914828" y="3153665"/>
                </a:cubicBezTo>
                <a:cubicBezTo>
                  <a:pt x="884725" y="3147373"/>
                  <a:pt x="839571" y="3136888"/>
                  <a:pt x="826671" y="3105439"/>
                </a:cubicBezTo>
                <a:cubicBezTo>
                  <a:pt x="820221" y="3086569"/>
                  <a:pt x="822373" y="3065599"/>
                  <a:pt x="824526" y="3046728"/>
                </a:cubicBezTo>
                <a:cubicBezTo>
                  <a:pt x="826671" y="3021565"/>
                  <a:pt x="828823" y="2998496"/>
                  <a:pt x="828823" y="2973339"/>
                </a:cubicBezTo>
                <a:cubicBezTo>
                  <a:pt x="833121" y="2925107"/>
                  <a:pt x="837425" y="2874781"/>
                  <a:pt x="839571" y="2824462"/>
                </a:cubicBezTo>
                <a:cubicBezTo>
                  <a:pt x="846027" y="2725904"/>
                  <a:pt x="852476" y="2627359"/>
                  <a:pt x="854622" y="2528801"/>
                </a:cubicBezTo>
                <a:cubicBezTo>
                  <a:pt x="858926" y="2438641"/>
                  <a:pt x="861072" y="2348475"/>
                  <a:pt x="841723" y="2260408"/>
                </a:cubicBezTo>
                <a:cubicBezTo>
                  <a:pt x="835273" y="2237339"/>
                  <a:pt x="818076" y="2142980"/>
                  <a:pt x="781523" y="2151371"/>
                </a:cubicBezTo>
                <a:cubicBezTo>
                  <a:pt x="764320" y="2155564"/>
                  <a:pt x="744970" y="2180727"/>
                  <a:pt x="736369" y="2193305"/>
                </a:cubicBezTo>
                <a:cubicBezTo>
                  <a:pt x="725621" y="2205890"/>
                  <a:pt x="717020" y="2220568"/>
                  <a:pt x="708418" y="2237339"/>
                </a:cubicBezTo>
                <a:cubicBezTo>
                  <a:pt x="669720" y="2314926"/>
                  <a:pt x="652516" y="2407186"/>
                  <a:pt x="639617" y="2493159"/>
                </a:cubicBezTo>
                <a:cubicBezTo>
                  <a:pt x="611666" y="2673485"/>
                  <a:pt x="618115" y="2855911"/>
                  <a:pt x="628869" y="3034144"/>
                </a:cubicBezTo>
                <a:cubicBezTo>
                  <a:pt x="641769" y="3038336"/>
                  <a:pt x="646066" y="3061406"/>
                  <a:pt x="631015" y="3080276"/>
                </a:cubicBezTo>
                <a:cubicBezTo>
                  <a:pt x="590164" y="3124310"/>
                  <a:pt x="532111" y="3145280"/>
                  <a:pt x="471911" y="3149473"/>
                </a:cubicBezTo>
                <a:cubicBezTo>
                  <a:pt x="420307" y="3153665"/>
                  <a:pt x="353658" y="3130602"/>
                  <a:pt x="362260" y="3065599"/>
                </a:cubicBezTo>
                <a:cubicBezTo>
                  <a:pt x="368709" y="3013174"/>
                  <a:pt x="420307" y="2981725"/>
                  <a:pt x="469759" y="2977532"/>
                </a:cubicBezTo>
                <a:close/>
                <a:moveTo>
                  <a:pt x="979332" y="3101246"/>
                </a:moveTo>
                <a:cubicBezTo>
                  <a:pt x="1002978" y="3101246"/>
                  <a:pt x="1080381" y="3101246"/>
                  <a:pt x="1071780" y="3061406"/>
                </a:cubicBezTo>
                <a:cubicBezTo>
                  <a:pt x="1061032" y="3023658"/>
                  <a:pt x="1000826" y="3032050"/>
                  <a:pt x="972875" y="3038336"/>
                </a:cubicBezTo>
                <a:cubicBezTo>
                  <a:pt x="940627" y="3046728"/>
                  <a:pt x="912676" y="3061406"/>
                  <a:pt x="889023" y="3080276"/>
                </a:cubicBezTo>
                <a:cubicBezTo>
                  <a:pt x="912676" y="3097047"/>
                  <a:pt x="957830" y="3099147"/>
                  <a:pt x="979332" y="3101246"/>
                </a:cubicBezTo>
                <a:close/>
                <a:moveTo>
                  <a:pt x="409560" y="3057207"/>
                </a:moveTo>
                <a:cubicBezTo>
                  <a:pt x="411712" y="3099147"/>
                  <a:pt x="486963" y="3094954"/>
                  <a:pt x="512761" y="3090762"/>
                </a:cubicBezTo>
                <a:cubicBezTo>
                  <a:pt x="529965" y="3086569"/>
                  <a:pt x="549314" y="3082370"/>
                  <a:pt x="566511" y="3073984"/>
                </a:cubicBezTo>
                <a:cubicBezTo>
                  <a:pt x="542864" y="3055114"/>
                  <a:pt x="517066" y="3040436"/>
                  <a:pt x="486963" y="3036243"/>
                </a:cubicBezTo>
                <a:cubicBezTo>
                  <a:pt x="469759" y="3034144"/>
                  <a:pt x="407408" y="3032050"/>
                  <a:pt x="409560" y="3057207"/>
                </a:cubicBezTo>
                <a:close/>
              </a:path>
            </a:pathLst>
          </a:custGeom>
          <a:solidFill>
            <a:srgbClr val="42464B"/>
          </a:solidFill>
        </p:spPr>
        <p:txBody>
          <a:bodyPr lIns="133945" rIns="133945" rtlCol="0" anchor="ctr"/>
          <a:lstStyle/>
          <a:p>
            <a:pPr algn="l"/>
            <a:endParaRPr lang="en-US" sz="1160"/>
          </a:p>
        </p:txBody>
      </p:sp>
      <p:sp>
        <p:nvSpPr>
          <p:cNvPr id="210" name="Freeform 2"/>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pic>
        <p:nvPicPr>
          <p:cNvPr id="191" name="Picture 4"/>
          <p:cNvPicPr>
            <a:picLocks noChangeAspect="1"/>
          </p:cNvPicPr>
          <p:nvPr/>
        </p:nvPicPr>
        <p:blipFill>
          <a:blip r:embed="rId3"/>
          <a:stretch>
            <a:fillRect/>
          </a:stretch>
        </p:blipFill>
        <p:spPr>
          <a:xfrm>
            <a:off x="279211" y="976582"/>
            <a:ext cx="382182" cy="404278"/>
          </a:xfrm>
          <a:prstGeom prst="rect">
            <a:avLst/>
          </a:prstGeom>
        </p:spPr>
      </p:pic>
      <p:sp>
        <p:nvSpPr>
          <p:cNvPr id="190" name="TextBox 3"/>
          <p:cNvSpPr txBox="1"/>
          <p:nvPr/>
        </p:nvSpPr>
        <p:spPr>
          <a:xfrm>
            <a:off x="791618" y="912060"/>
            <a:ext cx="4186782" cy="770749"/>
          </a:xfrm>
          <a:prstGeom prst="rect">
            <a:avLst/>
          </a:prstGeom>
          <a:solidFill>
            <a:srgbClr val="FFFFFF">
              <a:alpha val="0"/>
            </a:srgbClr>
          </a:solidFill>
        </p:spPr>
        <p:txBody>
          <a:bodyPr wrap="square" lIns="133945" tIns="66973" rIns="133945" bIns="66973" rtlCol="0" anchor="t">
            <a:spAutoFit/>
          </a:bodyPr>
          <a:lstStyle/>
          <a:p>
            <a:pPr latinLnBrk="1">
              <a:lnSpc>
                <a:spcPct val="113000"/>
              </a:lnSpc>
            </a:pPr>
            <a:r>
              <a:rPr lang="zh-CN" altLang="en-US" sz="1898" b="1" spc="105" dirty="0">
                <a:solidFill>
                  <a:srgbClr val="31859B"/>
                </a:solidFill>
                <a:latin typeface="微软雅黑" panose="020B0503020204020204" charset="-122"/>
                <a:ea typeface="微软雅黑" panose="020B0503020204020204" charset="-122"/>
              </a:rPr>
              <a:t>功能预览</a:t>
            </a:r>
            <a:r>
              <a:rPr lang="en-US" altLang="zh-CN" sz="1898" b="1" spc="105" dirty="0">
                <a:solidFill>
                  <a:srgbClr val="31859B"/>
                </a:solidFill>
                <a:latin typeface="微软雅黑" panose="020B0503020204020204" charset="-122"/>
                <a:ea typeface="微软雅黑" panose="020B0503020204020204" charset="-122"/>
              </a:rPr>
              <a:t>-</a:t>
            </a:r>
            <a:r>
              <a:rPr lang="zh-CN" altLang="en-US" sz="1898" b="1" spc="105" dirty="0">
                <a:solidFill>
                  <a:srgbClr val="31859B"/>
                </a:solidFill>
                <a:latin typeface="微软雅黑" panose="020B0503020204020204" charset="-122"/>
                <a:ea typeface="微软雅黑" panose="020B0503020204020204" charset="-122"/>
              </a:rPr>
              <a:t>根据模板新建文件</a:t>
            </a:r>
            <a:endParaRPr lang="zh-CN" altLang="en-US" dirty="0"/>
          </a:p>
          <a:p>
            <a:pPr algn="l" latinLnBrk="1">
              <a:lnSpc>
                <a:spcPct val="113000"/>
              </a:lnSpc>
            </a:pPr>
            <a:endParaRPr lang="zh-CN" altLang="en-US" sz="1898" b="1" spc="105" dirty="0">
              <a:solidFill>
                <a:srgbClr val="31859B"/>
              </a:solidFill>
              <a:latin typeface="微软雅黑" panose="020B0503020204020204" charset="-122"/>
              <a:ea typeface="微软雅黑" panose="020B0503020204020204" charset="-122"/>
            </a:endParaRPr>
          </a:p>
        </p:txBody>
      </p:sp>
      <p:pic>
        <p:nvPicPr>
          <p:cNvPr id="3074" name="Picture 2">
            <a:extLst>
              <a:ext uri="{FF2B5EF4-FFF2-40B4-BE49-F238E27FC236}">
                <a16:creationId xmlns:a16="http://schemas.microsoft.com/office/drawing/2014/main" id="{C4A28B94-A2F2-43CB-80DE-65A83294A58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23239" y="1508865"/>
            <a:ext cx="8407400" cy="471383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3">
            <a:extLst>
              <a:ext uri="{FF2B5EF4-FFF2-40B4-BE49-F238E27FC236}">
                <a16:creationId xmlns:a16="http://schemas.microsoft.com/office/drawing/2014/main" id="{76C4D74C-53F3-4AA9-8765-287ACCA2C1DB}"/>
              </a:ext>
            </a:extLst>
          </p:cNvPr>
          <p:cNvSpPr txBox="1"/>
          <p:nvPr/>
        </p:nvSpPr>
        <p:spPr>
          <a:xfrm>
            <a:off x="57920" y="60061"/>
            <a:ext cx="3561580" cy="446301"/>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03.</a:t>
            </a:r>
            <a:r>
              <a:rPr lang="zh-CN" altLang="en-US" sz="1898" b="1" spc="105" dirty="0">
                <a:solidFill>
                  <a:srgbClr val="31859B"/>
                </a:solidFill>
                <a:latin typeface="微软雅黑" panose="020B0503020204020204" charset="-122"/>
                <a:ea typeface="微软雅黑" panose="020B0503020204020204" charset="-122"/>
              </a:rPr>
              <a:t>技术建设</a:t>
            </a:r>
            <a:r>
              <a:rPr lang="en-US" altLang="zh-CN" sz="1898" b="1" spc="105" dirty="0">
                <a:solidFill>
                  <a:srgbClr val="31859B"/>
                </a:solidFill>
                <a:latin typeface="微软雅黑" panose="020B0503020204020204" charset="-122"/>
                <a:ea typeface="微软雅黑" panose="020B0503020204020204" charset="-122"/>
              </a:rPr>
              <a:t>-</a:t>
            </a:r>
            <a:r>
              <a:rPr lang="en-US" sz="1898" b="1" spc="105" dirty="0" err="1">
                <a:solidFill>
                  <a:srgbClr val="31859B"/>
                </a:solidFill>
                <a:latin typeface="微软雅黑" panose="020B0503020204020204" charset="-122"/>
                <a:ea typeface="微软雅黑" panose="020B0503020204020204" charset="-122"/>
              </a:rPr>
              <a:t>Vscode插件</a:t>
            </a:r>
            <a:endParaRPr lang="en-US" sz="1160" dirty="0"/>
          </a:p>
        </p:txBody>
      </p:sp>
    </p:spTree>
    <p:extLst>
      <p:ext uri="{BB962C8B-B14F-4D97-AF65-F5344CB8AC3E}">
        <p14:creationId xmlns:p14="http://schemas.microsoft.com/office/powerpoint/2010/main" val="2112438294"/>
      </p:ext>
    </p:extLst>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1000"/>
                                        <p:tgtEl>
                                          <p:spTgt spid="2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0"/>
                                        </p:tgtEl>
                                        <p:attrNameLst>
                                          <p:attrName>style.visibility</p:attrName>
                                        </p:attrNameLst>
                                      </p:cBhvr>
                                      <p:to>
                                        <p:strVal val="visible"/>
                                      </p:to>
                                    </p:set>
                                    <p:animEffect transition="in" filter="fade">
                                      <p:cBhvr>
                                        <p:cTn id="10" dur="1000"/>
                                        <p:tgtEl>
                                          <p:spTgt spid="2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1"/>
                                        </p:tgtEl>
                                        <p:attrNameLst>
                                          <p:attrName>style.visibility</p:attrName>
                                        </p:attrNameLst>
                                      </p:cBhvr>
                                      <p:to>
                                        <p:strVal val="visible"/>
                                      </p:to>
                                    </p:set>
                                    <p:animEffect transition="in" filter="fade">
                                      <p:cBhvr>
                                        <p:cTn id="13" dur="1000"/>
                                        <p:tgtEl>
                                          <p:spTgt spid="1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0"/>
                                        </p:tgtEl>
                                        <p:attrNameLst>
                                          <p:attrName>style.visibility</p:attrName>
                                        </p:attrNameLst>
                                      </p:cBhvr>
                                      <p:to>
                                        <p:strVal val="visible"/>
                                      </p:to>
                                    </p:set>
                                    <p:animEffect transition="in" filter="fade">
                                      <p:cBhvr>
                                        <p:cTn id="16" dur="1000"/>
                                        <p:tgtEl>
                                          <p:spTgt spid="19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191" grpId="0" bldLvl="0" animBg="1"/>
      <p:bldP spid="190" grpId="0" bldLvl="0" animBg="1"/>
      <p:bldP spid="10"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36C940-F3A4-43F4-9999-77F2B5913281}"/>
              </a:ext>
            </a:extLst>
          </p:cNvPr>
          <p:cNvPicPr>
            <a:picLocks noChangeAspect="1"/>
          </p:cNvPicPr>
          <p:nvPr/>
        </p:nvPicPr>
        <p:blipFill>
          <a:blip r:embed="rId2"/>
          <a:stretch>
            <a:fillRect/>
          </a:stretch>
        </p:blipFill>
        <p:spPr>
          <a:xfrm>
            <a:off x="317502" y="177800"/>
            <a:ext cx="11557000" cy="6502400"/>
          </a:xfrm>
          <a:prstGeom prst="rect">
            <a:avLst/>
          </a:prstGeom>
        </p:spPr>
      </p:pic>
      <p:sp>
        <p:nvSpPr>
          <p:cNvPr id="3" name="Freeform 2">
            <a:extLst>
              <a:ext uri="{FF2B5EF4-FFF2-40B4-BE49-F238E27FC236}">
                <a16:creationId xmlns:a16="http://schemas.microsoft.com/office/drawing/2014/main" id="{826A1826-FAF7-4C40-8AC9-B4DE4D4442BC}"/>
              </a:ext>
            </a:extLst>
          </p:cNvPr>
          <p:cNvSpPr/>
          <p:nvPr/>
        </p:nvSpPr>
        <p:spPr>
          <a:xfrm>
            <a:off x="317498" y="4571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4" name="TextBox 3">
            <a:extLst>
              <a:ext uri="{FF2B5EF4-FFF2-40B4-BE49-F238E27FC236}">
                <a16:creationId xmlns:a16="http://schemas.microsoft.com/office/drawing/2014/main" id="{A9C61C65-02FA-4EAB-9D2A-4E606D877518}"/>
              </a:ext>
            </a:extLst>
          </p:cNvPr>
          <p:cNvSpPr txBox="1"/>
          <p:nvPr/>
        </p:nvSpPr>
        <p:spPr>
          <a:xfrm>
            <a:off x="371007" y="234747"/>
            <a:ext cx="3021559" cy="423257"/>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800" b="1" spc="100" dirty="0">
                <a:solidFill>
                  <a:srgbClr val="31859B"/>
                </a:solidFill>
                <a:latin typeface="微软雅黑" panose="020B0503020204020204" charset="-122"/>
                <a:ea typeface="微软雅黑" panose="020B0503020204020204" charset="-122"/>
              </a:rPr>
              <a:t>01. </a:t>
            </a:r>
            <a:r>
              <a:rPr lang="en-US" sz="1800" b="1" spc="100" dirty="0" err="1">
                <a:solidFill>
                  <a:srgbClr val="31859B"/>
                </a:solidFill>
                <a:latin typeface="微软雅黑" panose="020B0503020204020204" charset="-122"/>
                <a:ea typeface="微软雅黑" panose="020B0503020204020204" charset="-122"/>
              </a:rPr>
              <a:t>小程序多场景改造</a:t>
            </a:r>
            <a:endParaRPr lang="en-US" sz="1100" dirty="0"/>
          </a:p>
        </p:txBody>
      </p:sp>
      <p:sp>
        <p:nvSpPr>
          <p:cNvPr id="5" name="Freeform 4">
            <a:extLst>
              <a:ext uri="{FF2B5EF4-FFF2-40B4-BE49-F238E27FC236}">
                <a16:creationId xmlns:a16="http://schemas.microsoft.com/office/drawing/2014/main" id="{34632E5F-A78C-48A3-87D7-D32BAF0B32B5}"/>
              </a:ext>
            </a:extLst>
          </p:cNvPr>
          <p:cNvSpPr/>
          <p:nvPr/>
        </p:nvSpPr>
        <p:spPr>
          <a:xfrm>
            <a:off x="535764" y="1391387"/>
            <a:ext cx="1625600" cy="38100"/>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6" name="TextBox 5">
            <a:extLst>
              <a:ext uri="{FF2B5EF4-FFF2-40B4-BE49-F238E27FC236}">
                <a16:creationId xmlns:a16="http://schemas.microsoft.com/office/drawing/2014/main" id="{4CA34A2B-D340-49EC-95BC-2B01E7399BD8}"/>
              </a:ext>
            </a:extLst>
          </p:cNvPr>
          <p:cNvSpPr txBox="1"/>
          <p:nvPr/>
        </p:nvSpPr>
        <p:spPr>
          <a:xfrm>
            <a:off x="535586" y="1039927"/>
            <a:ext cx="1796246" cy="287899"/>
          </a:xfrm>
          <a:prstGeom prst="rect">
            <a:avLst/>
          </a:prstGeom>
          <a:solidFill>
            <a:srgbClr val="FFFFFF">
              <a:alpha val="0"/>
            </a:srgbClr>
          </a:solidFill>
        </p:spPr>
        <p:txBody>
          <a:bodyPr wrap="square"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zh-CN" altLang="en-US" sz="1600" dirty="0">
                <a:solidFill>
                  <a:srgbClr val="42464B"/>
                </a:solidFill>
                <a:latin typeface="微软雅黑" panose="020B0503020204020204" charset="-122"/>
                <a:ea typeface="微软雅黑" panose="020B0503020204020204" charset="-122"/>
              </a:rPr>
              <a:t>小程序</a:t>
            </a:r>
            <a:r>
              <a:rPr lang="en-US" sz="1600" b="0" dirty="0" err="1">
                <a:solidFill>
                  <a:srgbClr val="42464B"/>
                </a:solidFill>
                <a:latin typeface="微软雅黑" panose="020B0503020204020204" charset="-122"/>
                <a:ea typeface="微软雅黑" panose="020B0503020204020204" charset="-122"/>
              </a:rPr>
              <a:t>背景介绍</a:t>
            </a:r>
            <a:endParaRPr lang="en-US" sz="1100" dirty="0"/>
          </a:p>
        </p:txBody>
      </p:sp>
      <p:sp>
        <p:nvSpPr>
          <p:cNvPr id="11" name="TextBox 10">
            <a:extLst>
              <a:ext uri="{FF2B5EF4-FFF2-40B4-BE49-F238E27FC236}">
                <a16:creationId xmlns:a16="http://schemas.microsoft.com/office/drawing/2014/main" id="{8AEB81ED-A0E8-4A1B-A55F-C957326205A8}"/>
              </a:ext>
            </a:extLst>
          </p:cNvPr>
          <p:cNvSpPr txBox="1"/>
          <p:nvPr/>
        </p:nvSpPr>
        <p:spPr>
          <a:xfrm>
            <a:off x="697118" y="1542313"/>
            <a:ext cx="9163050" cy="737894"/>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400" b="0" dirty="0">
                <a:solidFill>
                  <a:srgbClr val="42464B"/>
                </a:solidFill>
                <a:latin typeface="微软雅黑" panose="020B0503020204020204" charset="-122"/>
                <a:ea typeface="微软雅黑" panose="020B0503020204020204" charset="-122"/>
              </a:rPr>
              <a:t>   </a:t>
            </a:r>
            <a:r>
              <a:rPr lang="zh-CN" altLang="en-US" sz="1400" b="0" dirty="0">
                <a:solidFill>
                  <a:srgbClr val="42464B"/>
                </a:solidFill>
                <a:latin typeface="微软雅黑" panose="020B0503020204020204" charset="-122"/>
                <a:ea typeface="微软雅黑" panose="020B0503020204020204" charset="-122"/>
              </a:rPr>
              <a:t>采招小程序起源于门户，而门户的起源又是基于</a:t>
            </a:r>
            <a:r>
              <a:rPr lang="en-US" altLang="zh-CN" sz="1400" dirty="0">
                <a:solidFill>
                  <a:srgbClr val="42464B"/>
                </a:solidFill>
                <a:latin typeface="微软雅黑" panose="020B0503020204020204" charset="-122"/>
                <a:ea typeface="微软雅黑" panose="020B0503020204020204" charset="-122"/>
              </a:rPr>
              <a:t>ERP, </a:t>
            </a:r>
            <a:r>
              <a:rPr lang="zh-CN" altLang="en-US" sz="1400" dirty="0">
                <a:solidFill>
                  <a:srgbClr val="42464B"/>
                </a:solidFill>
                <a:latin typeface="微软雅黑" panose="020B0503020204020204" charset="-122"/>
                <a:ea typeface="微软雅黑" panose="020B0503020204020204" charset="-122"/>
              </a:rPr>
              <a:t>为了实现</a:t>
            </a:r>
            <a:r>
              <a:rPr lang="en-US" altLang="zh-CN" sz="1400" dirty="0">
                <a:solidFill>
                  <a:srgbClr val="42464B"/>
                </a:solidFill>
                <a:latin typeface="微软雅黑" panose="020B0503020204020204" charset="-122"/>
                <a:ea typeface="微软雅黑" panose="020B0503020204020204" charset="-122"/>
              </a:rPr>
              <a:t>ERP</a:t>
            </a:r>
            <a:r>
              <a:rPr lang="zh-CN" altLang="en-US" sz="1400" dirty="0">
                <a:solidFill>
                  <a:srgbClr val="42464B"/>
                </a:solidFill>
                <a:latin typeface="微软雅黑" panose="020B0503020204020204" charset="-122"/>
                <a:ea typeface="微软雅黑" panose="020B0503020204020204" charset="-122"/>
              </a:rPr>
              <a:t>和外网之间的通信，以及为开发商提供门户入口，管理供应商，从而诞生了门户。出生就拥有庞大的开发商</a:t>
            </a:r>
            <a:r>
              <a:rPr lang="en-US" altLang="zh-CN" sz="1400" dirty="0">
                <a:solidFill>
                  <a:srgbClr val="42464B"/>
                </a:solidFill>
                <a:latin typeface="微软雅黑" panose="020B0503020204020204" charset="-122"/>
                <a:ea typeface="微软雅黑" panose="020B0503020204020204" charset="-122"/>
              </a:rPr>
              <a:t>/</a:t>
            </a:r>
            <a:r>
              <a:rPr lang="zh-CN" altLang="en-US" sz="1400" dirty="0">
                <a:solidFill>
                  <a:srgbClr val="42464B"/>
                </a:solidFill>
                <a:latin typeface="微软雅黑" panose="020B0503020204020204" charset="-122"/>
                <a:ea typeface="微软雅黑" panose="020B0503020204020204" charset="-122"/>
              </a:rPr>
              <a:t>供应商数据。所以为了聚合供应商数据，更好提高</a:t>
            </a:r>
            <a:r>
              <a:rPr lang="zh-CN" altLang="en-US" sz="1400" b="1" dirty="0">
                <a:solidFill>
                  <a:srgbClr val="42464B"/>
                </a:solidFill>
                <a:latin typeface="微软雅黑" panose="020B0503020204020204" charset="-122"/>
                <a:ea typeface="微软雅黑" panose="020B0503020204020204" charset="-122"/>
              </a:rPr>
              <a:t>引流效率</a:t>
            </a:r>
            <a:r>
              <a:rPr lang="zh-CN" altLang="en-US" sz="1400" dirty="0">
                <a:solidFill>
                  <a:srgbClr val="42464B"/>
                </a:solidFill>
                <a:latin typeface="微软雅黑" panose="020B0503020204020204" charset="-122"/>
                <a:ea typeface="微软雅黑" panose="020B0503020204020204" charset="-122"/>
              </a:rPr>
              <a:t>，主打供应商的采招小程序就诞生了。</a:t>
            </a:r>
            <a:endParaRPr lang="en-US" altLang="zh-CN" sz="1400" dirty="0">
              <a:solidFill>
                <a:srgbClr val="42464B"/>
              </a:solidFill>
              <a:latin typeface="微软雅黑" panose="020B0503020204020204" charset="-122"/>
              <a:ea typeface="微软雅黑" panose="020B0503020204020204" charset="-122"/>
            </a:endParaRPr>
          </a:p>
        </p:txBody>
      </p:sp>
      <p:pic>
        <p:nvPicPr>
          <p:cNvPr id="8" name="图片 7">
            <a:extLst>
              <a:ext uri="{FF2B5EF4-FFF2-40B4-BE49-F238E27FC236}">
                <a16:creationId xmlns:a16="http://schemas.microsoft.com/office/drawing/2014/main" id="{A5F27A26-0D8F-41DA-B84D-E65F1E5367D9}"/>
              </a:ext>
            </a:extLst>
          </p:cNvPr>
          <p:cNvPicPr>
            <a:picLocks noChangeAspect="1"/>
          </p:cNvPicPr>
          <p:nvPr/>
        </p:nvPicPr>
        <p:blipFill>
          <a:blip r:embed="rId3"/>
          <a:stretch>
            <a:fillRect/>
          </a:stretch>
        </p:blipFill>
        <p:spPr>
          <a:xfrm>
            <a:off x="2494874" y="2843917"/>
            <a:ext cx="5265876" cy="3124471"/>
          </a:xfrm>
          <a:prstGeom prst="rect">
            <a:avLst/>
          </a:prstGeom>
        </p:spPr>
      </p:pic>
    </p:spTree>
    <p:extLst>
      <p:ext uri="{BB962C8B-B14F-4D97-AF65-F5344CB8AC3E}">
        <p14:creationId xmlns:p14="http://schemas.microsoft.com/office/powerpoint/2010/main" val="3615191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Freeform 1"/>
          <p:cNvSpPr/>
          <p:nvPr/>
        </p:nvSpPr>
        <p:spPr>
          <a:xfrm>
            <a:off x="11319868" y="4714876"/>
            <a:ext cx="703883" cy="2008510"/>
          </a:xfrm>
          <a:custGeom>
            <a:avLst/>
            <a:gdLst/>
            <a:ahLst/>
            <a:cxnLst/>
            <a:rect l="l" t="t" r="r" b="b"/>
            <a:pathLst>
              <a:path w="1463171" h="3162051">
                <a:moveTo>
                  <a:pt x="1430876" y="454196"/>
                </a:moveTo>
                <a:cubicBezTo>
                  <a:pt x="1463171" y="817979"/>
                  <a:pt x="1232806" y="1164939"/>
                  <a:pt x="886188" y="1295308"/>
                </a:cubicBezTo>
                <a:cubicBezTo>
                  <a:pt x="871117" y="1301620"/>
                  <a:pt x="866806" y="1282692"/>
                  <a:pt x="868958" y="1274287"/>
                </a:cubicBezTo>
                <a:cubicBezTo>
                  <a:pt x="871117" y="1257465"/>
                  <a:pt x="881877" y="1244843"/>
                  <a:pt x="896949" y="1238538"/>
                </a:cubicBezTo>
                <a:cubicBezTo>
                  <a:pt x="980913" y="1206994"/>
                  <a:pt x="1060573" y="1160733"/>
                  <a:pt x="1129466" y="1101857"/>
                </a:cubicBezTo>
                <a:cubicBezTo>
                  <a:pt x="1252181" y="998820"/>
                  <a:pt x="1336152" y="855828"/>
                  <a:pt x="1370598" y="698120"/>
                </a:cubicBezTo>
                <a:cubicBezTo>
                  <a:pt x="1402893" y="542518"/>
                  <a:pt x="1396430" y="349060"/>
                  <a:pt x="1286634" y="220790"/>
                </a:cubicBezTo>
                <a:cubicBezTo>
                  <a:pt x="1282323" y="214485"/>
                  <a:pt x="1282323" y="203968"/>
                  <a:pt x="1286634" y="193451"/>
                </a:cubicBezTo>
                <a:cubicBezTo>
                  <a:pt x="1273715" y="193451"/>
                  <a:pt x="1258644" y="189246"/>
                  <a:pt x="1243573" y="180835"/>
                </a:cubicBezTo>
                <a:cubicBezTo>
                  <a:pt x="1219893" y="168219"/>
                  <a:pt x="1252181" y="113548"/>
                  <a:pt x="1275867" y="126164"/>
                </a:cubicBezTo>
                <a:cubicBezTo>
                  <a:pt x="1301705" y="140886"/>
                  <a:pt x="1351223" y="136681"/>
                  <a:pt x="1334000" y="96726"/>
                </a:cubicBezTo>
                <a:cubicBezTo>
                  <a:pt x="1327537" y="79904"/>
                  <a:pt x="1310314" y="65188"/>
                  <a:pt x="1290938" y="65188"/>
                </a:cubicBezTo>
                <a:cubicBezTo>
                  <a:pt x="1273715" y="63082"/>
                  <a:pt x="1256492" y="71493"/>
                  <a:pt x="1252181" y="90421"/>
                </a:cubicBezTo>
                <a:cubicBezTo>
                  <a:pt x="1250029" y="117753"/>
                  <a:pt x="1202670" y="142986"/>
                  <a:pt x="1206974" y="100931"/>
                </a:cubicBezTo>
                <a:cubicBezTo>
                  <a:pt x="1213430" y="58876"/>
                  <a:pt x="1247877" y="16822"/>
                  <a:pt x="1290938" y="8411"/>
                </a:cubicBezTo>
                <a:cubicBezTo>
                  <a:pt x="1331841" y="0"/>
                  <a:pt x="1366294" y="23127"/>
                  <a:pt x="1379207" y="58876"/>
                </a:cubicBezTo>
                <a:cubicBezTo>
                  <a:pt x="1396430" y="105137"/>
                  <a:pt x="1372750" y="155602"/>
                  <a:pt x="1334000" y="178735"/>
                </a:cubicBezTo>
                <a:cubicBezTo>
                  <a:pt x="1396430" y="256540"/>
                  <a:pt x="1422268" y="357471"/>
                  <a:pt x="1430876" y="454196"/>
                </a:cubicBezTo>
                <a:close/>
                <a:moveTo>
                  <a:pt x="919703" y="1087396"/>
                </a:moveTo>
                <a:cubicBezTo>
                  <a:pt x="891791" y="1100018"/>
                  <a:pt x="861728" y="1108436"/>
                  <a:pt x="829519" y="1112647"/>
                </a:cubicBezTo>
                <a:cubicBezTo>
                  <a:pt x="838107" y="1121065"/>
                  <a:pt x="850987" y="1127376"/>
                  <a:pt x="855285" y="1137893"/>
                </a:cubicBezTo>
                <a:cubicBezTo>
                  <a:pt x="863873" y="1152622"/>
                  <a:pt x="863873" y="1171562"/>
                  <a:pt x="861728" y="1186291"/>
                </a:cubicBezTo>
                <a:cubicBezTo>
                  <a:pt x="857430" y="1207331"/>
                  <a:pt x="850987" y="1228371"/>
                  <a:pt x="838107" y="1245205"/>
                </a:cubicBezTo>
                <a:cubicBezTo>
                  <a:pt x="833810" y="1253616"/>
                  <a:pt x="829519" y="1255722"/>
                  <a:pt x="825221" y="1259934"/>
                </a:cubicBezTo>
                <a:cubicBezTo>
                  <a:pt x="805892" y="1396691"/>
                  <a:pt x="786569" y="1539772"/>
                  <a:pt x="812335" y="1676536"/>
                </a:cubicBezTo>
                <a:cubicBezTo>
                  <a:pt x="818778" y="1712305"/>
                  <a:pt x="827367" y="1745967"/>
                  <a:pt x="840253" y="1777531"/>
                </a:cubicBezTo>
                <a:cubicBezTo>
                  <a:pt x="850987" y="1806988"/>
                  <a:pt x="870317" y="1836445"/>
                  <a:pt x="870317" y="1868002"/>
                </a:cubicBezTo>
                <a:cubicBezTo>
                  <a:pt x="870317" y="1899565"/>
                  <a:pt x="855285" y="1931129"/>
                  <a:pt x="842398" y="1960586"/>
                </a:cubicBezTo>
                <a:cubicBezTo>
                  <a:pt x="829519" y="1996348"/>
                  <a:pt x="814487" y="2032123"/>
                  <a:pt x="801601" y="2067892"/>
                </a:cubicBezTo>
                <a:cubicBezTo>
                  <a:pt x="795157" y="2082621"/>
                  <a:pt x="775835" y="2105760"/>
                  <a:pt x="760803" y="2091032"/>
                </a:cubicBezTo>
                <a:cubicBezTo>
                  <a:pt x="730739" y="2063680"/>
                  <a:pt x="702821" y="2034223"/>
                  <a:pt x="674910" y="2006872"/>
                </a:cubicBezTo>
                <a:cubicBezTo>
                  <a:pt x="653435" y="1983726"/>
                  <a:pt x="634112" y="1958480"/>
                  <a:pt x="627669" y="1926917"/>
                </a:cubicBezTo>
                <a:cubicBezTo>
                  <a:pt x="623371" y="1891148"/>
                  <a:pt x="629814" y="1855379"/>
                  <a:pt x="631966" y="1821717"/>
                </a:cubicBezTo>
                <a:cubicBezTo>
                  <a:pt x="636257" y="1781736"/>
                  <a:pt x="640548" y="1743868"/>
                  <a:pt x="646991" y="1705993"/>
                </a:cubicBezTo>
                <a:cubicBezTo>
                  <a:pt x="668466" y="1558707"/>
                  <a:pt x="704973" y="1413526"/>
                  <a:pt x="754360" y="1272557"/>
                </a:cubicBezTo>
                <a:cubicBezTo>
                  <a:pt x="749445" y="1266933"/>
                  <a:pt x="744111" y="1261684"/>
                  <a:pt x="738567" y="1256556"/>
                </a:cubicBezTo>
                <a:cubicBezTo>
                  <a:pt x="745233" y="1272328"/>
                  <a:pt x="724677" y="1308434"/>
                  <a:pt x="704028" y="1308434"/>
                </a:cubicBezTo>
                <a:cubicBezTo>
                  <a:pt x="587409" y="1302103"/>
                  <a:pt x="468631" y="1274669"/>
                  <a:pt x="362811" y="1221900"/>
                </a:cubicBezTo>
                <a:cubicBezTo>
                  <a:pt x="185723" y="1131149"/>
                  <a:pt x="49669" y="962307"/>
                  <a:pt x="23752" y="766024"/>
                </a:cubicBezTo>
                <a:cubicBezTo>
                  <a:pt x="0" y="590852"/>
                  <a:pt x="69110" y="405124"/>
                  <a:pt x="211640" y="293263"/>
                </a:cubicBezTo>
                <a:cubicBezTo>
                  <a:pt x="202999" y="267934"/>
                  <a:pt x="209481" y="238388"/>
                  <a:pt x="220281" y="210954"/>
                </a:cubicBezTo>
                <a:cubicBezTo>
                  <a:pt x="226757" y="202511"/>
                  <a:pt x="241874" y="185626"/>
                  <a:pt x="254832" y="194068"/>
                </a:cubicBezTo>
                <a:cubicBezTo>
                  <a:pt x="267791" y="200399"/>
                  <a:pt x="259150" y="221503"/>
                  <a:pt x="254832" y="229945"/>
                </a:cubicBezTo>
                <a:cubicBezTo>
                  <a:pt x="248350" y="244719"/>
                  <a:pt x="259150" y="265829"/>
                  <a:pt x="267791" y="276377"/>
                </a:cubicBezTo>
                <a:cubicBezTo>
                  <a:pt x="278591" y="289045"/>
                  <a:pt x="298025" y="293263"/>
                  <a:pt x="315301" y="291150"/>
                </a:cubicBezTo>
                <a:cubicBezTo>
                  <a:pt x="330418" y="286932"/>
                  <a:pt x="336894" y="280602"/>
                  <a:pt x="330418" y="265829"/>
                </a:cubicBezTo>
                <a:cubicBezTo>
                  <a:pt x="323942" y="248943"/>
                  <a:pt x="308818" y="238388"/>
                  <a:pt x="291543" y="238388"/>
                </a:cubicBezTo>
                <a:cubicBezTo>
                  <a:pt x="263467" y="236276"/>
                  <a:pt x="289384" y="177183"/>
                  <a:pt x="315301" y="179295"/>
                </a:cubicBezTo>
                <a:cubicBezTo>
                  <a:pt x="352011" y="183513"/>
                  <a:pt x="377928" y="215172"/>
                  <a:pt x="380087" y="251049"/>
                </a:cubicBezTo>
                <a:cubicBezTo>
                  <a:pt x="382245" y="289045"/>
                  <a:pt x="356335" y="327034"/>
                  <a:pt x="319618" y="341807"/>
                </a:cubicBezTo>
                <a:cubicBezTo>
                  <a:pt x="291543" y="354468"/>
                  <a:pt x="256991" y="352356"/>
                  <a:pt x="233239" y="331252"/>
                </a:cubicBezTo>
                <a:cubicBezTo>
                  <a:pt x="159812" y="386126"/>
                  <a:pt x="107979" y="462105"/>
                  <a:pt x="84227" y="548638"/>
                </a:cubicBezTo>
                <a:cubicBezTo>
                  <a:pt x="32393" y="721705"/>
                  <a:pt x="97179" y="903208"/>
                  <a:pt x="215957" y="1031955"/>
                </a:cubicBezTo>
                <a:cubicBezTo>
                  <a:pt x="345535" y="1173363"/>
                  <a:pt x="537740" y="1240898"/>
                  <a:pt x="727780" y="1249341"/>
                </a:cubicBezTo>
                <a:cubicBezTo>
                  <a:pt x="729164" y="1249443"/>
                  <a:pt x="730319" y="1249780"/>
                  <a:pt x="731448" y="1250136"/>
                </a:cubicBezTo>
                <a:cubicBezTo>
                  <a:pt x="724486" y="1244156"/>
                  <a:pt x="717131" y="1238360"/>
                  <a:pt x="709264" y="1232576"/>
                </a:cubicBezTo>
                <a:cubicBezTo>
                  <a:pt x="700676" y="1226265"/>
                  <a:pt x="700676" y="1211536"/>
                  <a:pt x="704973" y="1203119"/>
                </a:cubicBezTo>
                <a:cubicBezTo>
                  <a:pt x="717853" y="1175767"/>
                  <a:pt x="730739" y="1146310"/>
                  <a:pt x="741473" y="1118959"/>
                </a:cubicBezTo>
                <a:cubicBezTo>
                  <a:pt x="642700" y="1116853"/>
                  <a:pt x="543921" y="1076879"/>
                  <a:pt x="488091" y="992712"/>
                </a:cubicBezTo>
                <a:cubicBezTo>
                  <a:pt x="402198" y="864366"/>
                  <a:pt x="417230" y="687628"/>
                  <a:pt x="511712" y="569799"/>
                </a:cubicBezTo>
                <a:cubicBezTo>
                  <a:pt x="582573" y="479321"/>
                  <a:pt x="698530" y="430930"/>
                  <a:pt x="810189" y="443552"/>
                </a:cubicBezTo>
                <a:cubicBezTo>
                  <a:pt x="816632" y="439347"/>
                  <a:pt x="823076" y="435141"/>
                  <a:pt x="827367" y="435141"/>
                </a:cubicBezTo>
                <a:cubicBezTo>
                  <a:pt x="999153" y="422512"/>
                  <a:pt x="1145174" y="563488"/>
                  <a:pt x="1151617" y="729708"/>
                </a:cubicBezTo>
                <a:cubicBezTo>
                  <a:pt x="1158053" y="881201"/>
                  <a:pt x="1063571" y="1028481"/>
                  <a:pt x="919703" y="1087396"/>
                </a:cubicBezTo>
                <a:close/>
                <a:moveTo>
                  <a:pt x="696384" y="1672324"/>
                </a:moveTo>
                <a:cubicBezTo>
                  <a:pt x="689941" y="1708093"/>
                  <a:pt x="685644" y="1741762"/>
                  <a:pt x="681353" y="1777531"/>
                </a:cubicBezTo>
                <a:cubicBezTo>
                  <a:pt x="677055" y="1813299"/>
                  <a:pt x="670612" y="1849068"/>
                  <a:pt x="672764" y="1884837"/>
                </a:cubicBezTo>
                <a:cubicBezTo>
                  <a:pt x="677055" y="1920605"/>
                  <a:pt x="700676" y="1943751"/>
                  <a:pt x="724296" y="1968997"/>
                </a:cubicBezTo>
                <a:cubicBezTo>
                  <a:pt x="741473" y="1985832"/>
                  <a:pt x="758657" y="2002666"/>
                  <a:pt x="777980" y="2019494"/>
                </a:cubicBezTo>
                <a:cubicBezTo>
                  <a:pt x="784423" y="1998454"/>
                  <a:pt x="793012" y="1977414"/>
                  <a:pt x="801601" y="1956374"/>
                </a:cubicBezTo>
                <a:cubicBezTo>
                  <a:pt x="808044" y="1939540"/>
                  <a:pt x="818778" y="1920605"/>
                  <a:pt x="820923" y="1903771"/>
                </a:cubicBezTo>
                <a:cubicBezTo>
                  <a:pt x="825221" y="1886943"/>
                  <a:pt x="818778" y="1872214"/>
                  <a:pt x="812335" y="1855379"/>
                </a:cubicBezTo>
                <a:cubicBezTo>
                  <a:pt x="786569" y="1796465"/>
                  <a:pt x="769391" y="1735451"/>
                  <a:pt x="760803" y="1670224"/>
                </a:cubicBezTo>
                <a:cubicBezTo>
                  <a:pt x="747916" y="1571329"/>
                  <a:pt x="754360" y="1470335"/>
                  <a:pt x="765094" y="1369340"/>
                </a:cubicBezTo>
                <a:cubicBezTo>
                  <a:pt x="735037" y="1468235"/>
                  <a:pt x="711416" y="1569230"/>
                  <a:pt x="696384" y="1672324"/>
                </a:cubicBezTo>
                <a:close/>
                <a:moveTo>
                  <a:pt x="793012" y="1222059"/>
                </a:moveTo>
                <a:cubicBezTo>
                  <a:pt x="799455" y="1217848"/>
                  <a:pt x="805892" y="1213642"/>
                  <a:pt x="812335" y="1211536"/>
                </a:cubicBezTo>
                <a:cubicBezTo>
                  <a:pt x="818778" y="1196808"/>
                  <a:pt x="818778" y="1184185"/>
                  <a:pt x="803746" y="1171562"/>
                </a:cubicBezTo>
                <a:cubicBezTo>
                  <a:pt x="790866" y="1161039"/>
                  <a:pt x="780126" y="1154728"/>
                  <a:pt x="775835" y="1139999"/>
                </a:cubicBezTo>
                <a:cubicBezTo>
                  <a:pt x="769391" y="1154728"/>
                  <a:pt x="762948" y="1171562"/>
                  <a:pt x="754360" y="1186291"/>
                </a:cubicBezTo>
                <a:cubicBezTo>
                  <a:pt x="767246" y="1196808"/>
                  <a:pt x="780126" y="1209430"/>
                  <a:pt x="793012" y="1222059"/>
                </a:cubicBezTo>
                <a:close/>
                <a:moveTo>
                  <a:pt x="1093635" y="681317"/>
                </a:moveTo>
                <a:cubicBezTo>
                  <a:pt x="1065724" y="597150"/>
                  <a:pt x="994862" y="531924"/>
                  <a:pt x="908969" y="504573"/>
                </a:cubicBezTo>
                <a:cubicBezTo>
                  <a:pt x="902526" y="519302"/>
                  <a:pt x="887494" y="531924"/>
                  <a:pt x="874608" y="525613"/>
                </a:cubicBezTo>
                <a:cubicBezTo>
                  <a:pt x="743625" y="464599"/>
                  <a:pt x="573984" y="515090"/>
                  <a:pt x="507421" y="645542"/>
                </a:cubicBezTo>
                <a:cubicBezTo>
                  <a:pt x="451591" y="759166"/>
                  <a:pt x="475205" y="919075"/>
                  <a:pt x="580428" y="1001129"/>
                </a:cubicBezTo>
                <a:cubicBezTo>
                  <a:pt x="685644" y="1083190"/>
                  <a:pt x="853139" y="1078985"/>
                  <a:pt x="964798" y="1011653"/>
                </a:cubicBezTo>
                <a:cubicBezTo>
                  <a:pt x="1078603" y="944321"/>
                  <a:pt x="1132287" y="805451"/>
                  <a:pt x="1093635" y="681317"/>
                </a:cubicBezTo>
                <a:close/>
                <a:moveTo>
                  <a:pt x="825431" y="978957"/>
                </a:moveTo>
                <a:cubicBezTo>
                  <a:pt x="743901" y="1001772"/>
                  <a:pt x="653795" y="981031"/>
                  <a:pt x="602303" y="912586"/>
                </a:cubicBezTo>
                <a:cubicBezTo>
                  <a:pt x="589430" y="891845"/>
                  <a:pt x="625904" y="842066"/>
                  <a:pt x="643068" y="864881"/>
                </a:cubicBezTo>
                <a:cubicBezTo>
                  <a:pt x="677396" y="912586"/>
                  <a:pt x="733180" y="933327"/>
                  <a:pt x="791103" y="931253"/>
                </a:cubicBezTo>
                <a:cubicBezTo>
                  <a:pt x="831868" y="927104"/>
                  <a:pt x="928416" y="906363"/>
                  <a:pt x="930562" y="854511"/>
                </a:cubicBezTo>
                <a:cubicBezTo>
                  <a:pt x="930562" y="839992"/>
                  <a:pt x="939144" y="823399"/>
                  <a:pt x="954163" y="817177"/>
                </a:cubicBezTo>
                <a:cubicBezTo>
                  <a:pt x="964884" y="810955"/>
                  <a:pt x="977757" y="815103"/>
                  <a:pt x="977757" y="829622"/>
                </a:cubicBezTo>
                <a:cubicBezTo>
                  <a:pt x="975611" y="910512"/>
                  <a:pt x="898379" y="960290"/>
                  <a:pt x="825431" y="978957"/>
                </a:cubicBezTo>
                <a:close/>
                <a:moveTo>
                  <a:pt x="886378" y="692286"/>
                </a:moveTo>
                <a:cubicBezTo>
                  <a:pt x="886378" y="692286"/>
                  <a:pt x="878367" y="696466"/>
                  <a:pt x="880368" y="694379"/>
                </a:cubicBezTo>
                <a:cubicBezTo>
                  <a:pt x="878367" y="696466"/>
                  <a:pt x="878367" y="696466"/>
                  <a:pt x="878367" y="698559"/>
                </a:cubicBezTo>
                <a:cubicBezTo>
                  <a:pt x="878367" y="706919"/>
                  <a:pt x="880368" y="713186"/>
                  <a:pt x="884377" y="719459"/>
                </a:cubicBezTo>
                <a:cubicBezTo>
                  <a:pt x="898399" y="740352"/>
                  <a:pt x="862338" y="790513"/>
                  <a:pt x="848317" y="767526"/>
                </a:cubicBezTo>
                <a:cubicBezTo>
                  <a:pt x="818266" y="727819"/>
                  <a:pt x="842307" y="658852"/>
                  <a:pt x="886378" y="640045"/>
                </a:cubicBezTo>
                <a:cubicBezTo>
                  <a:pt x="896397" y="633772"/>
                  <a:pt x="906410" y="637952"/>
                  <a:pt x="908418" y="652585"/>
                </a:cubicBezTo>
                <a:cubicBezTo>
                  <a:pt x="908418" y="667212"/>
                  <a:pt x="898399" y="686019"/>
                  <a:pt x="886378" y="692286"/>
                </a:cubicBezTo>
                <a:close/>
                <a:moveTo>
                  <a:pt x="747536" y="728131"/>
                </a:moveTo>
                <a:cubicBezTo>
                  <a:pt x="769726" y="742808"/>
                  <a:pt x="736441" y="797327"/>
                  <a:pt x="714251" y="782649"/>
                </a:cubicBezTo>
                <a:cubicBezTo>
                  <a:pt x="658775" y="749101"/>
                  <a:pt x="683183" y="671519"/>
                  <a:pt x="729781" y="642157"/>
                </a:cubicBezTo>
                <a:cubicBezTo>
                  <a:pt x="740876" y="633772"/>
                  <a:pt x="754196" y="644257"/>
                  <a:pt x="754196" y="656841"/>
                </a:cubicBezTo>
                <a:cubicBezTo>
                  <a:pt x="754196" y="671519"/>
                  <a:pt x="743101" y="686197"/>
                  <a:pt x="729781" y="694582"/>
                </a:cubicBezTo>
                <a:cubicBezTo>
                  <a:pt x="729781" y="694582"/>
                  <a:pt x="729781" y="700875"/>
                  <a:pt x="729781" y="705067"/>
                </a:cubicBezTo>
                <a:cubicBezTo>
                  <a:pt x="732005" y="715552"/>
                  <a:pt x="738659" y="723938"/>
                  <a:pt x="747536" y="728131"/>
                </a:cubicBezTo>
                <a:close/>
                <a:moveTo>
                  <a:pt x="469759" y="2977532"/>
                </a:moveTo>
                <a:cubicBezTo>
                  <a:pt x="508464" y="2973339"/>
                  <a:pt x="547162" y="2985918"/>
                  <a:pt x="579417" y="3004788"/>
                </a:cubicBezTo>
                <a:cubicBezTo>
                  <a:pt x="568663" y="2832847"/>
                  <a:pt x="568663" y="2660907"/>
                  <a:pt x="594469" y="2488960"/>
                </a:cubicBezTo>
                <a:cubicBezTo>
                  <a:pt x="609514" y="2409286"/>
                  <a:pt x="626717" y="2327505"/>
                  <a:pt x="658966" y="2254116"/>
                </a:cubicBezTo>
                <a:cubicBezTo>
                  <a:pt x="671865" y="2220568"/>
                  <a:pt x="689069" y="2189113"/>
                  <a:pt x="712722" y="2159757"/>
                </a:cubicBezTo>
                <a:cubicBezTo>
                  <a:pt x="732071" y="2134594"/>
                  <a:pt x="757870" y="2105239"/>
                  <a:pt x="787973" y="2094754"/>
                </a:cubicBezTo>
                <a:cubicBezTo>
                  <a:pt x="863224" y="2071690"/>
                  <a:pt x="884725" y="2212176"/>
                  <a:pt x="893327" y="2256215"/>
                </a:cubicBezTo>
                <a:cubicBezTo>
                  <a:pt x="906226" y="2337990"/>
                  <a:pt x="906226" y="2419764"/>
                  <a:pt x="901929" y="2503638"/>
                </a:cubicBezTo>
                <a:cubicBezTo>
                  <a:pt x="899776" y="2595904"/>
                  <a:pt x="893327" y="2688163"/>
                  <a:pt x="889023" y="2782522"/>
                </a:cubicBezTo>
                <a:cubicBezTo>
                  <a:pt x="884725" y="2828655"/>
                  <a:pt x="882573" y="2874781"/>
                  <a:pt x="878275" y="2920914"/>
                </a:cubicBezTo>
                <a:cubicBezTo>
                  <a:pt x="876123" y="2946077"/>
                  <a:pt x="876123" y="2969140"/>
                  <a:pt x="873978" y="2994303"/>
                </a:cubicBezTo>
                <a:cubicBezTo>
                  <a:pt x="871826" y="3008981"/>
                  <a:pt x="867521" y="3025758"/>
                  <a:pt x="867521" y="3042529"/>
                </a:cubicBezTo>
                <a:cubicBezTo>
                  <a:pt x="923423" y="2996402"/>
                  <a:pt x="1007283" y="2954463"/>
                  <a:pt x="1076084" y="2981725"/>
                </a:cubicBezTo>
                <a:cubicBezTo>
                  <a:pt x="1112630" y="2996402"/>
                  <a:pt x="1123384" y="3029951"/>
                  <a:pt x="1114782" y="3065599"/>
                </a:cubicBezTo>
                <a:cubicBezTo>
                  <a:pt x="1106180" y="3103340"/>
                  <a:pt x="1076084" y="3134795"/>
                  <a:pt x="1039531" y="3149473"/>
                </a:cubicBezTo>
                <a:cubicBezTo>
                  <a:pt x="1000826" y="3162051"/>
                  <a:pt x="955678" y="3162051"/>
                  <a:pt x="914828" y="3153665"/>
                </a:cubicBezTo>
                <a:cubicBezTo>
                  <a:pt x="884725" y="3147373"/>
                  <a:pt x="839571" y="3136888"/>
                  <a:pt x="826671" y="3105439"/>
                </a:cubicBezTo>
                <a:cubicBezTo>
                  <a:pt x="820221" y="3086569"/>
                  <a:pt x="822373" y="3065599"/>
                  <a:pt x="824526" y="3046728"/>
                </a:cubicBezTo>
                <a:cubicBezTo>
                  <a:pt x="826671" y="3021565"/>
                  <a:pt x="828823" y="2998496"/>
                  <a:pt x="828823" y="2973339"/>
                </a:cubicBezTo>
                <a:cubicBezTo>
                  <a:pt x="833121" y="2925107"/>
                  <a:pt x="837425" y="2874781"/>
                  <a:pt x="839571" y="2824462"/>
                </a:cubicBezTo>
                <a:cubicBezTo>
                  <a:pt x="846027" y="2725904"/>
                  <a:pt x="852476" y="2627359"/>
                  <a:pt x="854622" y="2528801"/>
                </a:cubicBezTo>
                <a:cubicBezTo>
                  <a:pt x="858926" y="2438641"/>
                  <a:pt x="861072" y="2348475"/>
                  <a:pt x="841723" y="2260408"/>
                </a:cubicBezTo>
                <a:cubicBezTo>
                  <a:pt x="835273" y="2237339"/>
                  <a:pt x="818076" y="2142980"/>
                  <a:pt x="781523" y="2151371"/>
                </a:cubicBezTo>
                <a:cubicBezTo>
                  <a:pt x="764320" y="2155564"/>
                  <a:pt x="744970" y="2180727"/>
                  <a:pt x="736369" y="2193305"/>
                </a:cubicBezTo>
                <a:cubicBezTo>
                  <a:pt x="725621" y="2205890"/>
                  <a:pt x="717020" y="2220568"/>
                  <a:pt x="708418" y="2237339"/>
                </a:cubicBezTo>
                <a:cubicBezTo>
                  <a:pt x="669720" y="2314926"/>
                  <a:pt x="652516" y="2407186"/>
                  <a:pt x="639617" y="2493159"/>
                </a:cubicBezTo>
                <a:cubicBezTo>
                  <a:pt x="611666" y="2673485"/>
                  <a:pt x="618115" y="2855911"/>
                  <a:pt x="628869" y="3034144"/>
                </a:cubicBezTo>
                <a:cubicBezTo>
                  <a:pt x="641769" y="3038336"/>
                  <a:pt x="646066" y="3061406"/>
                  <a:pt x="631015" y="3080276"/>
                </a:cubicBezTo>
                <a:cubicBezTo>
                  <a:pt x="590164" y="3124310"/>
                  <a:pt x="532111" y="3145280"/>
                  <a:pt x="471911" y="3149473"/>
                </a:cubicBezTo>
                <a:cubicBezTo>
                  <a:pt x="420307" y="3153665"/>
                  <a:pt x="353658" y="3130602"/>
                  <a:pt x="362260" y="3065599"/>
                </a:cubicBezTo>
                <a:cubicBezTo>
                  <a:pt x="368709" y="3013174"/>
                  <a:pt x="420307" y="2981725"/>
                  <a:pt x="469759" y="2977532"/>
                </a:cubicBezTo>
                <a:close/>
                <a:moveTo>
                  <a:pt x="979332" y="3101246"/>
                </a:moveTo>
                <a:cubicBezTo>
                  <a:pt x="1002978" y="3101246"/>
                  <a:pt x="1080381" y="3101246"/>
                  <a:pt x="1071780" y="3061406"/>
                </a:cubicBezTo>
                <a:cubicBezTo>
                  <a:pt x="1061032" y="3023658"/>
                  <a:pt x="1000826" y="3032050"/>
                  <a:pt x="972875" y="3038336"/>
                </a:cubicBezTo>
                <a:cubicBezTo>
                  <a:pt x="940627" y="3046728"/>
                  <a:pt x="912676" y="3061406"/>
                  <a:pt x="889023" y="3080276"/>
                </a:cubicBezTo>
                <a:cubicBezTo>
                  <a:pt x="912676" y="3097047"/>
                  <a:pt x="957830" y="3099147"/>
                  <a:pt x="979332" y="3101246"/>
                </a:cubicBezTo>
                <a:close/>
                <a:moveTo>
                  <a:pt x="409560" y="3057207"/>
                </a:moveTo>
                <a:cubicBezTo>
                  <a:pt x="411712" y="3099147"/>
                  <a:pt x="486963" y="3094954"/>
                  <a:pt x="512761" y="3090762"/>
                </a:cubicBezTo>
                <a:cubicBezTo>
                  <a:pt x="529965" y="3086569"/>
                  <a:pt x="549314" y="3082370"/>
                  <a:pt x="566511" y="3073984"/>
                </a:cubicBezTo>
                <a:cubicBezTo>
                  <a:pt x="542864" y="3055114"/>
                  <a:pt x="517066" y="3040436"/>
                  <a:pt x="486963" y="3036243"/>
                </a:cubicBezTo>
                <a:cubicBezTo>
                  <a:pt x="469759" y="3034144"/>
                  <a:pt x="407408" y="3032050"/>
                  <a:pt x="409560" y="3057207"/>
                </a:cubicBezTo>
                <a:close/>
              </a:path>
            </a:pathLst>
          </a:custGeom>
          <a:solidFill>
            <a:srgbClr val="42464B"/>
          </a:solidFill>
        </p:spPr>
        <p:txBody>
          <a:bodyPr lIns="133945" rIns="133945" rtlCol="0" anchor="ctr"/>
          <a:lstStyle/>
          <a:p>
            <a:pPr algn="l"/>
            <a:endParaRPr lang="en-US" sz="1160"/>
          </a:p>
        </p:txBody>
      </p:sp>
      <p:sp>
        <p:nvSpPr>
          <p:cNvPr id="210" name="Freeform 2"/>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pic>
        <p:nvPicPr>
          <p:cNvPr id="191" name="Picture 4"/>
          <p:cNvPicPr>
            <a:picLocks noChangeAspect="1"/>
          </p:cNvPicPr>
          <p:nvPr/>
        </p:nvPicPr>
        <p:blipFill>
          <a:blip r:embed="rId3"/>
          <a:stretch>
            <a:fillRect/>
          </a:stretch>
        </p:blipFill>
        <p:spPr>
          <a:xfrm>
            <a:off x="279211" y="976582"/>
            <a:ext cx="382182" cy="404278"/>
          </a:xfrm>
          <a:prstGeom prst="rect">
            <a:avLst/>
          </a:prstGeom>
        </p:spPr>
      </p:pic>
      <p:sp>
        <p:nvSpPr>
          <p:cNvPr id="190" name="TextBox 3"/>
          <p:cNvSpPr txBox="1"/>
          <p:nvPr/>
        </p:nvSpPr>
        <p:spPr>
          <a:xfrm>
            <a:off x="791618" y="912060"/>
            <a:ext cx="3754982" cy="440722"/>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zh-CN" altLang="en-US" sz="1898" b="1" spc="105" dirty="0">
                <a:solidFill>
                  <a:srgbClr val="31859B"/>
                </a:solidFill>
                <a:latin typeface="微软雅黑" panose="020B0503020204020204" charset="-122"/>
                <a:ea typeface="微软雅黑" panose="020B0503020204020204" charset="-122"/>
              </a:rPr>
              <a:t>功能预览</a:t>
            </a:r>
            <a:r>
              <a:rPr lang="en-US" altLang="zh-CN" sz="1898" b="1" spc="105" dirty="0">
                <a:solidFill>
                  <a:srgbClr val="31859B"/>
                </a:solidFill>
                <a:latin typeface="微软雅黑" panose="020B0503020204020204" charset="-122"/>
                <a:ea typeface="微软雅黑" panose="020B0503020204020204" charset="-122"/>
              </a:rPr>
              <a:t>-</a:t>
            </a:r>
            <a:r>
              <a:rPr lang="zh-CN" altLang="en-US" sz="1898" b="1" spc="105" dirty="0">
                <a:solidFill>
                  <a:srgbClr val="31859B"/>
                </a:solidFill>
                <a:latin typeface="微软雅黑" panose="020B0503020204020204" charset="-122"/>
                <a:ea typeface="微软雅黑" panose="020B0503020204020204" charset="-122"/>
              </a:rPr>
              <a:t>根据模板创建文件夹</a:t>
            </a:r>
          </a:p>
        </p:txBody>
      </p:sp>
      <p:pic>
        <p:nvPicPr>
          <p:cNvPr id="4098" name="Picture 2">
            <a:extLst>
              <a:ext uri="{FF2B5EF4-FFF2-40B4-BE49-F238E27FC236}">
                <a16:creationId xmlns:a16="http://schemas.microsoft.com/office/drawing/2014/main" id="{E7DA1BEE-8749-4C37-BFF5-9DF1DB69F22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93218" y="1385852"/>
            <a:ext cx="9012782" cy="517747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3">
            <a:extLst>
              <a:ext uri="{FF2B5EF4-FFF2-40B4-BE49-F238E27FC236}">
                <a16:creationId xmlns:a16="http://schemas.microsoft.com/office/drawing/2014/main" id="{2F206C41-C6A0-4E5E-BF4A-063E63BCB9DF}"/>
              </a:ext>
            </a:extLst>
          </p:cNvPr>
          <p:cNvSpPr txBox="1"/>
          <p:nvPr/>
        </p:nvSpPr>
        <p:spPr>
          <a:xfrm>
            <a:off x="57920" y="60061"/>
            <a:ext cx="3561580" cy="446301"/>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03.</a:t>
            </a:r>
            <a:r>
              <a:rPr lang="zh-CN" altLang="en-US" sz="1898" b="1" spc="105" dirty="0">
                <a:solidFill>
                  <a:srgbClr val="31859B"/>
                </a:solidFill>
                <a:latin typeface="微软雅黑" panose="020B0503020204020204" charset="-122"/>
                <a:ea typeface="微软雅黑" panose="020B0503020204020204" charset="-122"/>
              </a:rPr>
              <a:t>技术建设</a:t>
            </a:r>
            <a:r>
              <a:rPr lang="en-US" altLang="zh-CN" sz="1898" b="1" spc="105" dirty="0">
                <a:solidFill>
                  <a:srgbClr val="31859B"/>
                </a:solidFill>
                <a:latin typeface="微软雅黑" panose="020B0503020204020204" charset="-122"/>
                <a:ea typeface="微软雅黑" panose="020B0503020204020204" charset="-122"/>
              </a:rPr>
              <a:t>-</a:t>
            </a:r>
            <a:r>
              <a:rPr lang="en-US" sz="1898" b="1" spc="105" dirty="0" err="1">
                <a:solidFill>
                  <a:srgbClr val="31859B"/>
                </a:solidFill>
                <a:latin typeface="微软雅黑" panose="020B0503020204020204" charset="-122"/>
                <a:ea typeface="微软雅黑" panose="020B0503020204020204" charset="-122"/>
              </a:rPr>
              <a:t>Vscode插件</a:t>
            </a:r>
            <a:endParaRPr lang="en-US" sz="1160" dirty="0"/>
          </a:p>
        </p:txBody>
      </p:sp>
    </p:spTree>
    <p:extLst>
      <p:ext uri="{BB962C8B-B14F-4D97-AF65-F5344CB8AC3E}">
        <p14:creationId xmlns:p14="http://schemas.microsoft.com/office/powerpoint/2010/main" val="257813609"/>
      </p:ext>
    </p:extLst>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1000"/>
                                        <p:tgtEl>
                                          <p:spTgt spid="2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0"/>
                                        </p:tgtEl>
                                        <p:attrNameLst>
                                          <p:attrName>style.visibility</p:attrName>
                                        </p:attrNameLst>
                                      </p:cBhvr>
                                      <p:to>
                                        <p:strVal val="visible"/>
                                      </p:to>
                                    </p:set>
                                    <p:animEffect transition="in" filter="fade">
                                      <p:cBhvr>
                                        <p:cTn id="10" dur="1000"/>
                                        <p:tgtEl>
                                          <p:spTgt spid="2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1"/>
                                        </p:tgtEl>
                                        <p:attrNameLst>
                                          <p:attrName>style.visibility</p:attrName>
                                        </p:attrNameLst>
                                      </p:cBhvr>
                                      <p:to>
                                        <p:strVal val="visible"/>
                                      </p:to>
                                    </p:set>
                                    <p:animEffect transition="in" filter="fade">
                                      <p:cBhvr>
                                        <p:cTn id="13" dur="1000"/>
                                        <p:tgtEl>
                                          <p:spTgt spid="1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0"/>
                                        </p:tgtEl>
                                        <p:attrNameLst>
                                          <p:attrName>style.visibility</p:attrName>
                                        </p:attrNameLst>
                                      </p:cBhvr>
                                      <p:to>
                                        <p:strVal val="visible"/>
                                      </p:to>
                                    </p:set>
                                    <p:animEffect transition="in" filter="fade">
                                      <p:cBhvr>
                                        <p:cTn id="16" dur="1000"/>
                                        <p:tgtEl>
                                          <p:spTgt spid="19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191" grpId="0" bldLvl="0" animBg="1"/>
      <p:bldP spid="190" grpId="0" bldLvl="0" animBg="1"/>
      <p:bldP spid="10"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Freeform 1"/>
          <p:cNvSpPr/>
          <p:nvPr/>
        </p:nvSpPr>
        <p:spPr>
          <a:xfrm>
            <a:off x="11319868" y="4714876"/>
            <a:ext cx="703883" cy="2008510"/>
          </a:xfrm>
          <a:custGeom>
            <a:avLst/>
            <a:gdLst/>
            <a:ahLst/>
            <a:cxnLst/>
            <a:rect l="l" t="t" r="r" b="b"/>
            <a:pathLst>
              <a:path w="1463171" h="3162051">
                <a:moveTo>
                  <a:pt x="1430876" y="454196"/>
                </a:moveTo>
                <a:cubicBezTo>
                  <a:pt x="1463171" y="817979"/>
                  <a:pt x="1232806" y="1164939"/>
                  <a:pt x="886188" y="1295308"/>
                </a:cubicBezTo>
                <a:cubicBezTo>
                  <a:pt x="871117" y="1301620"/>
                  <a:pt x="866806" y="1282692"/>
                  <a:pt x="868958" y="1274287"/>
                </a:cubicBezTo>
                <a:cubicBezTo>
                  <a:pt x="871117" y="1257465"/>
                  <a:pt x="881877" y="1244843"/>
                  <a:pt x="896949" y="1238538"/>
                </a:cubicBezTo>
                <a:cubicBezTo>
                  <a:pt x="980913" y="1206994"/>
                  <a:pt x="1060573" y="1160733"/>
                  <a:pt x="1129466" y="1101857"/>
                </a:cubicBezTo>
                <a:cubicBezTo>
                  <a:pt x="1252181" y="998820"/>
                  <a:pt x="1336152" y="855828"/>
                  <a:pt x="1370598" y="698120"/>
                </a:cubicBezTo>
                <a:cubicBezTo>
                  <a:pt x="1402893" y="542518"/>
                  <a:pt x="1396430" y="349060"/>
                  <a:pt x="1286634" y="220790"/>
                </a:cubicBezTo>
                <a:cubicBezTo>
                  <a:pt x="1282323" y="214485"/>
                  <a:pt x="1282323" y="203968"/>
                  <a:pt x="1286634" y="193451"/>
                </a:cubicBezTo>
                <a:cubicBezTo>
                  <a:pt x="1273715" y="193451"/>
                  <a:pt x="1258644" y="189246"/>
                  <a:pt x="1243573" y="180835"/>
                </a:cubicBezTo>
                <a:cubicBezTo>
                  <a:pt x="1219893" y="168219"/>
                  <a:pt x="1252181" y="113548"/>
                  <a:pt x="1275867" y="126164"/>
                </a:cubicBezTo>
                <a:cubicBezTo>
                  <a:pt x="1301705" y="140886"/>
                  <a:pt x="1351223" y="136681"/>
                  <a:pt x="1334000" y="96726"/>
                </a:cubicBezTo>
                <a:cubicBezTo>
                  <a:pt x="1327537" y="79904"/>
                  <a:pt x="1310314" y="65188"/>
                  <a:pt x="1290938" y="65188"/>
                </a:cubicBezTo>
                <a:cubicBezTo>
                  <a:pt x="1273715" y="63082"/>
                  <a:pt x="1256492" y="71493"/>
                  <a:pt x="1252181" y="90421"/>
                </a:cubicBezTo>
                <a:cubicBezTo>
                  <a:pt x="1250029" y="117753"/>
                  <a:pt x="1202670" y="142986"/>
                  <a:pt x="1206974" y="100931"/>
                </a:cubicBezTo>
                <a:cubicBezTo>
                  <a:pt x="1213430" y="58876"/>
                  <a:pt x="1247877" y="16822"/>
                  <a:pt x="1290938" y="8411"/>
                </a:cubicBezTo>
                <a:cubicBezTo>
                  <a:pt x="1331841" y="0"/>
                  <a:pt x="1366294" y="23127"/>
                  <a:pt x="1379207" y="58876"/>
                </a:cubicBezTo>
                <a:cubicBezTo>
                  <a:pt x="1396430" y="105137"/>
                  <a:pt x="1372750" y="155602"/>
                  <a:pt x="1334000" y="178735"/>
                </a:cubicBezTo>
                <a:cubicBezTo>
                  <a:pt x="1396430" y="256540"/>
                  <a:pt x="1422268" y="357471"/>
                  <a:pt x="1430876" y="454196"/>
                </a:cubicBezTo>
                <a:close/>
                <a:moveTo>
                  <a:pt x="919703" y="1087396"/>
                </a:moveTo>
                <a:cubicBezTo>
                  <a:pt x="891791" y="1100018"/>
                  <a:pt x="861728" y="1108436"/>
                  <a:pt x="829519" y="1112647"/>
                </a:cubicBezTo>
                <a:cubicBezTo>
                  <a:pt x="838107" y="1121065"/>
                  <a:pt x="850987" y="1127376"/>
                  <a:pt x="855285" y="1137893"/>
                </a:cubicBezTo>
                <a:cubicBezTo>
                  <a:pt x="863873" y="1152622"/>
                  <a:pt x="863873" y="1171562"/>
                  <a:pt x="861728" y="1186291"/>
                </a:cubicBezTo>
                <a:cubicBezTo>
                  <a:pt x="857430" y="1207331"/>
                  <a:pt x="850987" y="1228371"/>
                  <a:pt x="838107" y="1245205"/>
                </a:cubicBezTo>
                <a:cubicBezTo>
                  <a:pt x="833810" y="1253616"/>
                  <a:pt x="829519" y="1255722"/>
                  <a:pt x="825221" y="1259934"/>
                </a:cubicBezTo>
                <a:cubicBezTo>
                  <a:pt x="805892" y="1396691"/>
                  <a:pt x="786569" y="1539772"/>
                  <a:pt x="812335" y="1676536"/>
                </a:cubicBezTo>
                <a:cubicBezTo>
                  <a:pt x="818778" y="1712305"/>
                  <a:pt x="827367" y="1745967"/>
                  <a:pt x="840253" y="1777531"/>
                </a:cubicBezTo>
                <a:cubicBezTo>
                  <a:pt x="850987" y="1806988"/>
                  <a:pt x="870317" y="1836445"/>
                  <a:pt x="870317" y="1868002"/>
                </a:cubicBezTo>
                <a:cubicBezTo>
                  <a:pt x="870317" y="1899565"/>
                  <a:pt x="855285" y="1931129"/>
                  <a:pt x="842398" y="1960586"/>
                </a:cubicBezTo>
                <a:cubicBezTo>
                  <a:pt x="829519" y="1996348"/>
                  <a:pt x="814487" y="2032123"/>
                  <a:pt x="801601" y="2067892"/>
                </a:cubicBezTo>
                <a:cubicBezTo>
                  <a:pt x="795157" y="2082621"/>
                  <a:pt x="775835" y="2105760"/>
                  <a:pt x="760803" y="2091032"/>
                </a:cubicBezTo>
                <a:cubicBezTo>
                  <a:pt x="730739" y="2063680"/>
                  <a:pt x="702821" y="2034223"/>
                  <a:pt x="674910" y="2006872"/>
                </a:cubicBezTo>
                <a:cubicBezTo>
                  <a:pt x="653435" y="1983726"/>
                  <a:pt x="634112" y="1958480"/>
                  <a:pt x="627669" y="1926917"/>
                </a:cubicBezTo>
                <a:cubicBezTo>
                  <a:pt x="623371" y="1891148"/>
                  <a:pt x="629814" y="1855379"/>
                  <a:pt x="631966" y="1821717"/>
                </a:cubicBezTo>
                <a:cubicBezTo>
                  <a:pt x="636257" y="1781736"/>
                  <a:pt x="640548" y="1743868"/>
                  <a:pt x="646991" y="1705993"/>
                </a:cubicBezTo>
                <a:cubicBezTo>
                  <a:pt x="668466" y="1558707"/>
                  <a:pt x="704973" y="1413526"/>
                  <a:pt x="754360" y="1272557"/>
                </a:cubicBezTo>
                <a:cubicBezTo>
                  <a:pt x="749445" y="1266933"/>
                  <a:pt x="744111" y="1261684"/>
                  <a:pt x="738567" y="1256556"/>
                </a:cubicBezTo>
                <a:cubicBezTo>
                  <a:pt x="745233" y="1272328"/>
                  <a:pt x="724677" y="1308434"/>
                  <a:pt x="704028" y="1308434"/>
                </a:cubicBezTo>
                <a:cubicBezTo>
                  <a:pt x="587409" y="1302103"/>
                  <a:pt x="468631" y="1274669"/>
                  <a:pt x="362811" y="1221900"/>
                </a:cubicBezTo>
                <a:cubicBezTo>
                  <a:pt x="185723" y="1131149"/>
                  <a:pt x="49669" y="962307"/>
                  <a:pt x="23752" y="766024"/>
                </a:cubicBezTo>
                <a:cubicBezTo>
                  <a:pt x="0" y="590852"/>
                  <a:pt x="69110" y="405124"/>
                  <a:pt x="211640" y="293263"/>
                </a:cubicBezTo>
                <a:cubicBezTo>
                  <a:pt x="202999" y="267934"/>
                  <a:pt x="209481" y="238388"/>
                  <a:pt x="220281" y="210954"/>
                </a:cubicBezTo>
                <a:cubicBezTo>
                  <a:pt x="226757" y="202511"/>
                  <a:pt x="241874" y="185626"/>
                  <a:pt x="254832" y="194068"/>
                </a:cubicBezTo>
                <a:cubicBezTo>
                  <a:pt x="267791" y="200399"/>
                  <a:pt x="259150" y="221503"/>
                  <a:pt x="254832" y="229945"/>
                </a:cubicBezTo>
                <a:cubicBezTo>
                  <a:pt x="248350" y="244719"/>
                  <a:pt x="259150" y="265829"/>
                  <a:pt x="267791" y="276377"/>
                </a:cubicBezTo>
                <a:cubicBezTo>
                  <a:pt x="278591" y="289045"/>
                  <a:pt x="298025" y="293263"/>
                  <a:pt x="315301" y="291150"/>
                </a:cubicBezTo>
                <a:cubicBezTo>
                  <a:pt x="330418" y="286932"/>
                  <a:pt x="336894" y="280602"/>
                  <a:pt x="330418" y="265829"/>
                </a:cubicBezTo>
                <a:cubicBezTo>
                  <a:pt x="323942" y="248943"/>
                  <a:pt x="308818" y="238388"/>
                  <a:pt x="291543" y="238388"/>
                </a:cubicBezTo>
                <a:cubicBezTo>
                  <a:pt x="263467" y="236276"/>
                  <a:pt x="289384" y="177183"/>
                  <a:pt x="315301" y="179295"/>
                </a:cubicBezTo>
                <a:cubicBezTo>
                  <a:pt x="352011" y="183513"/>
                  <a:pt x="377928" y="215172"/>
                  <a:pt x="380087" y="251049"/>
                </a:cubicBezTo>
                <a:cubicBezTo>
                  <a:pt x="382245" y="289045"/>
                  <a:pt x="356335" y="327034"/>
                  <a:pt x="319618" y="341807"/>
                </a:cubicBezTo>
                <a:cubicBezTo>
                  <a:pt x="291543" y="354468"/>
                  <a:pt x="256991" y="352356"/>
                  <a:pt x="233239" y="331252"/>
                </a:cubicBezTo>
                <a:cubicBezTo>
                  <a:pt x="159812" y="386126"/>
                  <a:pt x="107979" y="462105"/>
                  <a:pt x="84227" y="548638"/>
                </a:cubicBezTo>
                <a:cubicBezTo>
                  <a:pt x="32393" y="721705"/>
                  <a:pt x="97179" y="903208"/>
                  <a:pt x="215957" y="1031955"/>
                </a:cubicBezTo>
                <a:cubicBezTo>
                  <a:pt x="345535" y="1173363"/>
                  <a:pt x="537740" y="1240898"/>
                  <a:pt x="727780" y="1249341"/>
                </a:cubicBezTo>
                <a:cubicBezTo>
                  <a:pt x="729164" y="1249443"/>
                  <a:pt x="730319" y="1249780"/>
                  <a:pt x="731448" y="1250136"/>
                </a:cubicBezTo>
                <a:cubicBezTo>
                  <a:pt x="724486" y="1244156"/>
                  <a:pt x="717131" y="1238360"/>
                  <a:pt x="709264" y="1232576"/>
                </a:cubicBezTo>
                <a:cubicBezTo>
                  <a:pt x="700676" y="1226265"/>
                  <a:pt x="700676" y="1211536"/>
                  <a:pt x="704973" y="1203119"/>
                </a:cubicBezTo>
                <a:cubicBezTo>
                  <a:pt x="717853" y="1175767"/>
                  <a:pt x="730739" y="1146310"/>
                  <a:pt x="741473" y="1118959"/>
                </a:cubicBezTo>
                <a:cubicBezTo>
                  <a:pt x="642700" y="1116853"/>
                  <a:pt x="543921" y="1076879"/>
                  <a:pt x="488091" y="992712"/>
                </a:cubicBezTo>
                <a:cubicBezTo>
                  <a:pt x="402198" y="864366"/>
                  <a:pt x="417230" y="687628"/>
                  <a:pt x="511712" y="569799"/>
                </a:cubicBezTo>
                <a:cubicBezTo>
                  <a:pt x="582573" y="479321"/>
                  <a:pt x="698530" y="430930"/>
                  <a:pt x="810189" y="443552"/>
                </a:cubicBezTo>
                <a:cubicBezTo>
                  <a:pt x="816632" y="439347"/>
                  <a:pt x="823076" y="435141"/>
                  <a:pt x="827367" y="435141"/>
                </a:cubicBezTo>
                <a:cubicBezTo>
                  <a:pt x="999153" y="422512"/>
                  <a:pt x="1145174" y="563488"/>
                  <a:pt x="1151617" y="729708"/>
                </a:cubicBezTo>
                <a:cubicBezTo>
                  <a:pt x="1158053" y="881201"/>
                  <a:pt x="1063571" y="1028481"/>
                  <a:pt x="919703" y="1087396"/>
                </a:cubicBezTo>
                <a:close/>
                <a:moveTo>
                  <a:pt x="696384" y="1672324"/>
                </a:moveTo>
                <a:cubicBezTo>
                  <a:pt x="689941" y="1708093"/>
                  <a:pt x="685644" y="1741762"/>
                  <a:pt x="681353" y="1777531"/>
                </a:cubicBezTo>
                <a:cubicBezTo>
                  <a:pt x="677055" y="1813299"/>
                  <a:pt x="670612" y="1849068"/>
                  <a:pt x="672764" y="1884837"/>
                </a:cubicBezTo>
                <a:cubicBezTo>
                  <a:pt x="677055" y="1920605"/>
                  <a:pt x="700676" y="1943751"/>
                  <a:pt x="724296" y="1968997"/>
                </a:cubicBezTo>
                <a:cubicBezTo>
                  <a:pt x="741473" y="1985832"/>
                  <a:pt x="758657" y="2002666"/>
                  <a:pt x="777980" y="2019494"/>
                </a:cubicBezTo>
                <a:cubicBezTo>
                  <a:pt x="784423" y="1998454"/>
                  <a:pt x="793012" y="1977414"/>
                  <a:pt x="801601" y="1956374"/>
                </a:cubicBezTo>
                <a:cubicBezTo>
                  <a:pt x="808044" y="1939540"/>
                  <a:pt x="818778" y="1920605"/>
                  <a:pt x="820923" y="1903771"/>
                </a:cubicBezTo>
                <a:cubicBezTo>
                  <a:pt x="825221" y="1886943"/>
                  <a:pt x="818778" y="1872214"/>
                  <a:pt x="812335" y="1855379"/>
                </a:cubicBezTo>
                <a:cubicBezTo>
                  <a:pt x="786569" y="1796465"/>
                  <a:pt x="769391" y="1735451"/>
                  <a:pt x="760803" y="1670224"/>
                </a:cubicBezTo>
                <a:cubicBezTo>
                  <a:pt x="747916" y="1571329"/>
                  <a:pt x="754360" y="1470335"/>
                  <a:pt x="765094" y="1369340"/>
                </a:cubicBezTo>
                <a:cubicBezTo>
                  <a:pt x="735037" y="1468235"/>
                  <a:pt x="711416" y="1569230"/>
                  <a:pt x="696384" y="1672324"/>
                </a:cubicBezTo>
                <a:close/>
                <a:moveTo>
                  <a:pt x="793012" y="1222059"/>
                </a:moveTo>
                <a:cubicBezTo>
                  <a:pt x="799455" y="1217848"/>
                  <a:pt x="805892" y="1213642"/>
                  <a:pt x="812335" y="1211536"/>
                </a:cubicBezTo>
                <a:cubicBezTo>
                  <a:pt x="818778" y="1196808"/>
                  <a:pt x="818778" y="1184185"/>
                  <a:pt x="803746" y="1171562"/>
                </a:cubicBezTo>
                <a:cubicBezTo>
                  <a:pt x="790866" y="1161039"/>
                  <a:pt x="780126" y="1154728"/>
                  <a:pt x="775835" y="1139999"/>
                </a:cubicBezTo>
                <a:cubicBezTo>
                  <a:pt x="769391" y="1154728"/>
                  <a:pt x="762948" y="1171562"/>
                  <a:pt x="754360" y="1186291"/>
                </a:cubicBezTo>
                <a:cubicBezTo>
                  <a:pt x="767246" y="1196808"/>
                  <a:pt x="780126" y="1209430"/>
                  <a:pt x="793012" y="1222059"/>
                </a:cubicBezTo>
                <a:close/>
                <a:moveTo>
                  <a:pt x="1093635" y="681317"/>
                </a:moveTo>
                <a:cubicBezTo>
                  <a:pt x="1065724" y="597150"/>
                  <a:pt x="994862" y="531924"/>
                  <a:pt x="908969" y="504573"/>
                </a:cubicBezTo>
                <a:cubicBezTo>
                  <a:pt x="902526" y="519302"/>
                  <a:pt x="887494" y="531924"/>
                  <a:pt x="874608" y="525613"/>
                </a:cubicBezTo>
                <a:cubicBezTo>
                  <a:pt x="743625" y="464599"/>
                  <a:pt x="573984" y="515090"/>
                  <a:pt x="507421" y="645542"/>
                </a:cubicBezTo>
                <a:cubicBezTo>
                  <a:pt x="451591" y="759166"/>
                  <a:pt x="475205" y="919075"/>
                  <a:pt x="580428" y="1001129"/>
                </a:cubicBezTo>
                <a:cubicBezTo>
                  <a:pt x="685644" y="1083190"/>
                  <a:pt x="853139" y="1078985"/>
                  <a:pt x="964798" y="1011653"/>
                </a:cubicBezTo>
                <a:cubicBezTo>
                  <a:pt x="1078603" y="944321"/>
                  <a:pt x="1132287" y="805451"/>
                  <a:pt x="1093635" y="681317"/>
                </a:cubicBezTo>
                <a:close/>
                <a:moveTo>
                  <a:pt x="825431" y="978957"/>
                </a:moveTo>
                <a:cubicBezTo>
                  <a:pt x="743901" y="1001772"/>
                  <a:pt x="653795" y="981031"/>
                  <a:pt x="602303" y="912586"/>
                </a:cubicBezTo>
                <a:cubicBezTo>
                  <a:pt x="589430" y="891845"/>
                  <a:pt x="625904" y="842066"/>
                  <a:pt x="643068" y="864881"/>
                </a:cubicBezTo>
                <a:cubicBezTo>
                  <a:pt x="677396" y="912586"/>
                  <a:pt x="733180" y="933327"/>
                  <a:pt x="791103" y="931253"/>
                </a:cubicBezTo>
                <a:cubicBezTo>
                  <a:pt x="831868" y="927104"/>
                  <a:pt x="928416" y="906363"/>
                  <a:pt x="930562" y="854511"/>
                </a:cubicBezTo>
                <a:cubicBezTo>
                  <a:pt x="930562" y="839992"/>
                  <a:pt x="939144" y="823399"/>
                  <a:pt x="954163" y="817177"/>
                </a:cubicBezTo>
                <a:cubicBezTo>
                  <a:pt x="964884" y="810955"/>
                  <a:pt x="977757" y="815103"/>
                  <a:pt x="977757" y="829622"/>
                </a:cubicBezTo>
                <a:cubicBezTo>
                  <a:pt x="975611" y="910512"/>
                  <a:pt x="898379" y="960290"/>
                  <a:pt x="825431" y="978957"/>
                </a:cubicBezTo>
                <a:close/>
                <a:moveTo>
                  <a:pt x="886378" y="692286"/>
                </a:moveTo>
                <a:cubicBezTo>
                  <a:pt x="886378" y="692286"/>
                  <a:pt x="878367" y="696466"/>
                  <a:pt x="880368" y="694379"/>
                </a:cubicBezTo>
                <a:cubicBezTo>
                  <a:pt x="878367" y="696466"/>
                  <a:pt x="878367" y="696466"/>
                  <a:pt x="878367" y="698559"/>
                </a:cubicBezTo>
                <a:cubicBezTo>
                  <a:pt x="878367" y="706919"/>
                  <a:pt x="880368" y="713186"/>
                  <a:pt x="884377" y="719459"/>
                </a:cubicBezTo>
                <a:cubicBezTo>
                  <a:pt x="898399" y="740352"/>
                  <a:pt x="862338" y="790513"/>
                  <a:pt x="848317" y="767526"/>
                </a:cubicBezTo>
                <a:cubicBezTo>
                  <a:pt x="818266" y="727819"/>
                  <a:pt x="842307" y="658852"/>
                  <a:pt x="886378" y="640045"/>
                </a:cubicBezTo>
                <a:cubicBezTo>
                  <a:pt x="896397" y="633772"/>
                  <a:pt x="906410" y="637952"/>
                  <a:pt x="908418" y="652585"/>
                </a:cubicBezTo>
                <a:cubicBezTo>
                  <a:pt x="908418" y="667212"/>
                  <a:pt x="898399" y="686019"/>
                  <a:pt x="886378" y="692286"/>
                </a:cubicBezTo>
                <a:close/>
                <a:moveTo>
                  <a:pt x="747536" y="728131"/>
                </a:moveTo>
                <a:cubicBezTo>
                  <a:pt x="769726" y="742808"/>
                  <a:pt x="736441" y="797327"/>
                  <a:pt x="714251" y="782649"/>
                </a:cubicBezTo>
                <a:cubicBezTo>
                  <a:pt x="658775" y="749101"/>
                  <a:pt x="683183" y="671519"/>
                  <a:pt x="729781" y="642157"/>
                </a:cubicBezTo>
                <a:cubicBezTo>
                  <a:pt x="740876" y="633772"/>
                  <a:pt x="754196" y="644257"/>
                  <a:pt x="754196" y="656841"/>
                </a:cubicBezTo>
                <a:cubicBezTo>
                  <a:pt x="754196" y="671519"/>
                  <a:pt x="743101" y="686197"/>
                  <a:pt x="729781" y="694582"/>
                </a:cubicBezTo>
                <a:cubicBezTo>
                  <a:pt x="729781" y="694582"/>
                  <a:pt x="729781" y="700875"/>
                  <a:pt x="729781" y="705067"/>
                </a:cubicBezTo>
                <a:cubicBezTo>
                  <a:pt x="732005" y="715552"/>
                  <a:pt x="738659" y="723938"/>
                  <a:pt x="747536" y="728131"/>
                </a:cubicBezTo>
                <a:close/>
                <a:moveTo>
                  <a:pt x="469759" y="2977532"/>
                </a:moveTo>
                <a:cubicBezTo>
                  <a:pt x="508464" y="2973339"/>
                  <a:pt x="547162" y="2985918"/>
                  <a:pt x="579417" y="3004788"/>
                </a:cubicBezTo>
                <a:cubicBezTo>
                  <a:pt x="568663" y="2832847"/>
                  <a:pt x="568663" y="2660907"/>
                  <a:pt x="594469" y="2488960"/>
                </a:cubicBezTo>
                <a:cubicBezTo>
                  <a:pt x="609514" y="2409286"/>
                  <a:pt x="626717" y="2327505"/>
                  <a:pt x="658966" y="2254116"/>
                </a:cubicBezTo>
                <a:cubicBezTo>
                  <a:pt x="671865" y="2220568"/>
                  <a:pt x="689069" y="2189113"/>
                  <a:pt x="712722" y="2159757"/>
                </a:cubicBezTo>
                <a:cubicBezTo>
                  <a:pt x="732071" y="2134594"/>
                  <a:pt x="757870" y="2105239"/>
                  <a:pt x="787973" y="2094754"/>
                </a:cubicBezTo>
                <a:cubicBezTo>
                  <a:pt x="863224" y="2071690"/>
                  <a:pt x="884725" y="2212176"/>
                  <a:pt x="893327" y="2256215"/>
                </a:cubicBezTo>
                <a:cubicBezTo>
                  <a:pt x="906226" y="2337990"/>
                  <a:pt x="906226" y="2419764"/>
                  <a:pt x="901929" y="2503638"/>
                </a:cubicBezTo>
                <a:cubicBezTo>
                  <a:pt x="899776" y="2595904"/>
                  <a:pt x="893327" y="2688163"/>
                  <a:pt x="889023" y="2782522"/>
                </a:cubicBezTo>
                <a:cubicBezTo>
                  <a:pt x="884725" y="2828655"/>
                  <a:pt x="882573" y="2874781"/>
                  <a:pt x="878275" y="2920914"/>
                </a:cubicBezTo>
                <a:cubicBezTo>
                  <a:pt x="876123" y="2946077"/>
                  <a:pt x="876123" y="2969140"/>
                  <a:pt x="873978" y="2994303"/>
                </a:cubicBezTo>
                <a:cubicBezTo>
                  <a:pt x="871826" y="3008981"/>
                  <a:pt x="867521" y="3025758"/>
                  <a:pt x="867521" y="3042529"/>
                </a:cubicBezTo>
                <a:cubicBezTo>
                  <a:pt x="923423" y="2996402"/>
                  <a:pt x="1007283" y="2954463"/>
                  <a:pt x="1076084" y="2981725"/>
                </a:cubicBezTo>
                <a:cubicBezTo>
                  <a:pt x="1112630" y="2996402"/>
                  <a:pt x="1123384" y="3029951"/>
                  <a:pt x="1114782" y="3065599"/>
                </a:cubicBezTo>
                <a:cubicBezTo>
                  <a:pt x="1106180" y="3103340"/>
                  <a:pt x="1076084" y="3134795"/>
                  <a:pt x="1039531" y="3149473"/>
                </a:cubicBezTo>
                <a:cubicBezTo>
                  <a:pt x="1000826" y="3162051"/>
                  <a:pt x="955678" y="3162051"/>
                  <a:pt x="914828" y="3153665"/>
                </a:cubicBezTo>
                <a:cubicBezTo>
                  <a:pt x="884725" y="3147373"/>
                  <a:pt x="839571" y="3136888"/>
                  <a:pt x="826671" y="3105439"/>
                </a:cubicBezTo>
                <a:cubicBezTo>
                  <a:pt x="820221" y="3086569"/>
                  <a:pt x="822373" y="3065599"/>
                  <a:pt x="824526" y="3046728"/>
                </a:cubicBezTo>
                <a:cubicBezTo>
                  <a:pt x="826671" y="3021565"/>
                  <a:pt x="828823" y="2998496"/>
                  <a:pt x="828823" y="2973339"/>
                </a:cubicBezTo>
                <a:cubicBezTo>
                  <a:pt x="833121" y="2925107"/>
                  <a:pt x="837425" y="2874781"/>
                  <a:pt x="839571" y="2824462"/>
                </a:cubicBezTo>
                <a:cubicBezTo>
                  <a:pt x="846027" y="2725904"/>
                  <a:pt x="852476" y="2627359"/>
                  <a:pt x="854622" y="2528801"/>
                </a:cubicBezTo>
                <a:cubicBezTo>
                  <a:pt x="858926" y="2438641"/>
                  <a:pt x="861072" y="2348475"/>
                  <a:pt x="841723" y="2260408"/>
                </a:cubicBezTo>
                <a:cubicBezTo>
                  <a:pt x="835273" y="2237339"/>
                  <a:pt x="818076" y="2142980"/>
                  <a:pt x="781523" y="2151371"/>
                </a:cubicBezTo>
                <a:cubicBezTo>
                  <a:pt x="764320" y="2155564"/>
                  <a:pt x="744970" y="2180727"/>
                  <a:pt x="736369" y="2193305"/>
                </a:cubicBezTo>
                <a:cubicBezTo>
                  <a:pt x="725621" y="2205890"/>
                  <a:pt x="717020" y="2220568"/>
                  <a:pt x="708418" y="2237339"/>
                </a:cubicBezTo>
                <a:cubicBezTo>
                  <a:pt x="669720" y="2314926"/>
                  <a:pt x="652516" y="2407186"/>
                  <a:pt x="639617" y="2493159"/>
                </a:cubicBezTo>
                <a:cubicBezTo>
                  <a:pt x="611666" y="2673485"/>
                  <a:pt x="618115" y="2855911"/>
                  <a:pt x="628869" y="3034144"/>
                </a:cubicBezTo>
                <a:cubicBezTo>
                  <a:pt x="641769" y="3038336"/>
                  <a:pt x="646066" y="3061406"/>
                  <a:pt x="631015" y="3080276"/>
                </a:cubicBezTo>
                <a:cubicBezTo>
                  <a:pt x="590164" y="3124310"/>
                  <a:pt x="532111" y="3145280"/>
                  <a:pt x="471911" y="3149473"/>
                </a:cubicBezTo>
                <a:cubicBezTo>
                  <a:pt x="420307" y="3153665"/>
                  <a:pt x="353658" y="3130602"/>
                  <a:pt x="362260" y="3065599"/>
                </a:cubicBezTo>
                <a:cubicBezTo>
                  <a:pt x="368709" y="3013174"/>
                  <a:pt x="420307" y="2981725"/>
                  <a:pt x="469759" y="2977532"/>
                </a:cubicBezTo>
                <a:close/>
                <a:moveTo>
                  <a:pt x="979332" y="3101246"/>
                </a:moveTo>
                <a:cubicBezTo>
                  <a:pt x="1002978" y="3101246"/>
                  <a:pt x="1080381" y="3101246"/>
                  <a:pt x="1071780" y="3061406"/>
                </a:cubicBezTo>
                <a:cubicBezTo>
                  <a:pt x="1061032" y="3023658"/>
                  <a:pt x="1000826" y="3032050"/>
                  <a:pt x="972875" y="3038336"/>
                </a:cubicBezTo>
                <a:cubicBezTo>
                  <a:pt x="940627" y="3046728"/>
                  <a:pt x="912676" y="3061406"/>
                  <a:pt x="889023" y="3080276"/>
                </a:cubicBezTo>
                <a:cubicBezTo>
                  <a:pt x="912676" y="3097047"/>
                  <a:pt x="957830" y="3099147"/>
                  <a:pt x="979332" y="3101246"/>
                </a:cubicBezTo>
                <a:close/>
                <a:moveTo>
                  <a:pt x="409560" y="3057207"/>
                </a:moveTo>
                <a:cubicBezTo>
                  <a:pt x="411712" y="3099147"/>
                  <a:pt x="486963" y="3094954"/>
                  <a:pt x="512761" y="3090762"/>
                </a:cubicBezTo>
                <a:cubicBezTo>
                  <a:pt x="529965" y="3086569"/>
                  <a:pt x="549314" y="3082370"/>
                  <a:pt x="566511" y="3073984"/>
                </a:cubicBezTo>
                <a:cubicBezTo>
                  <a:pt x="542864" y="3055114"/>
                  <a:pt x="517066" y="3040436"/>
                  <a:pt x="486963" y="3036243"/>
                </a:cubicBezTo>
                <a:cubicBezTo>
                  <a:pt x="469759" y="3034144"/>
                  <a:pt x="407408" y="3032050"/>
                  <a:pt x="409560" y="3057207"/>
                </a:cubicBezTo>
                <a:close/>
              </a:path>
            </a:pathLst>
          </a:custGeom>
          <a:solidFill>
            <a:srgbClr val="42464B"/>
          </a:solidFill>
        </p:spPr>
        <p:txBody>
          <a:bodyPr lIns="133945" rIns="133945" rtlCol="0" anchor="ctr"/>
          <a:lstStyle/>
          <a:p>
            <a:pPr algn="l"/>
            <a:endParaRPr lang="en-US" sz="1160"/>
          </a:p>
        </p:txBody>
      </p:sp>
      <p:sp>
        <p:nvSpPr>
          <p:cNvPr id="210" name="Freeform 2"/>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pic>
        <p:nvPicPr>
          <p:cNvPr id="191" name="Picture 4"/>
          <p:cNvPicPr>
            <a:picLocks noChangeAspect="1"/>
          </p:cNvPicPr>
          <p:nvPr/>
        </p:nvPicPr>
        <p:blipFill>
          <a:blip r:embed="rId3"/>
          <a:stretch>
            <a:fillRect/>
          </a:stretch>
        </p:blipFill>
        <p:spPr>
          <a:xfrm>
            <a:off x="279211" y="976582"/>
            <a:ext cx="382182" cy="404278"/>
          </a:xfrm>
          <a:prstGeom prst="rect">
            <a:avLst/>
          </a:prstGeom>
        </p:spPr>
      </p:pic>
      <p:sp>
        <p:nvSpPr>
          <p:cNvPr id="190" name="TextBox 3"/>
          <p:cNvSpPr txBox="1"/>
          <p:nvPr/>
        </p:nvSpPr>
        <p:spPr>
          <a:xfrm>
            <a:off x="791618" y="912060"/>
            <a:ext cx="3691482" cy="440722"/>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zh-CN" altLang="en-US" sz="1898" b="1" spc="105" dirty="0">
                <a:solidFill>
                  <a:srgbClr val="31859B"/>
                </a:solidFill>
                <a:latin typeface="微软雅黑" panose="020B0503020204020204" charset="-122"/>
                <a:ea typeface="微软雅黑" panose="020B0503020204020204" charset="-122"/>
              </a:rPr>
              <a:t>功能预览</a:t>
            </a:r>
            <a:r>
              <a:rPr lang="en-US" altLang="zh-CN" sz="1898" b="1" spc="105" dirty="0">
                <a:solidFill>
                  <a:srgbClr val="31859B"/>
                </a:solidFill>
                <a:latin typeface="微软雅黑" panose="020B0503020204020204" charset="-122"/>
                <a:ea typeface="微软雅黑" panose="020B0503020204020204" charset="-122"/>
              </a:rPr>
              <a:t>-</a:t>
            </a:r>
            <a:r>
              <a:rPr lang="zh-CN" altLang="en-US" sz="1898" b="1" spc="105" dirty="0">
                <a:solidFill>
                  <a:srgbClr val="31859B"/>
                </a:solidFill>
                <a:latin typeface="微软雅黑" panose="020B0503020204020204" charset="-122"/>
                <a:ea typeface="微软雅黑" panose="020B0503020204020204" charset="-122"/>
              </a:rPr>
              <a:t>代码</a:t>
            </a:r>
            <a:r>
              <a:rPr lang="en-US" altLang="zh-CN" sz="1898" b="1" spc="105" dirty="0">
                <a:solidFill>
                  <a:srgbClr val="31859B"/>
                </a:solidFill>
                <a:latin typeface="微软雅黑" panose="020B0503020204020204" charset="-122"/>
                <a:ea typeface="微软雅黑" panose="020B0503020204020204" charset="-122"/>
              </a:rPr>
              <a:t>Review</a:t>
            </a:r>
            <a:r>
              <a:rPr lang="zh-CN" altLang="en-US" sz="1898" b="1" spc="105" dirty="0">
                <a:solidFill>
                  <a:srgbClr val="31859B"/>
                </a:solidFill>
                <a:latin typeface="微软雅黑" panose="020B0503020204020204" charset="-122"/>
                <a:ea typeface="微软雅黑" panose="020B0503020204020204" charset="-122"/>
              </a:rPr>
              <a:t>高亮</a:t>
            </a:r>
          </a:p>
        </p:txBody>
      </p:sp>
      <p:pic>
        <p:nvPicPr>
          <p:cNvPr id="5122" name="Picture 2">
            <a:extLst>
              <a:ext uri="{FF2B5EF4-FFF2-40B4-BE49-F238E27FC236}">
                <a16:creationId xmlns:a16="http://schemas.microsoft.com/office/drawing/2014/main" id="{E9AEE194-F69E-447D-B3FC-2E52047BE0F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55118" y="1508865"/>
            <a:ext cx="8580982" cy="48111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3">
            <a:extLst>
              <a:ext uri="{FF2B5EF4-FFF2-40B4-BE49-F238E27FC236}">
                <a16:creationId xmlns:a16="http://schemas.microsoft.com/office/drawing/2014/main" id="{1DE7A6F5-356F-44FB-983A-E22A75745EEA}"/>
              </a:ext>
            </a:extLst>
          </p:cNvPr>
          <p:cNvSpPr txBox="1"/>
          <p:nvPr/>
        </p:nvSpPr>
        <p:spPr>
          <a:xfrm>
            <a:off x="57920" y="60061"/>
            <a:ext cx="3561580" cy="446301"/>
          </a:xfrm>
          <a:prstGeom prst="rect">
            <a:avLst/>
          </a:prstGeom>
          <a:solidFill>
            <a:srgbClr val="FFFFFF">
              <a:alpha val="0"/>
            </a:srgbClr>
          </a:solidFill>
        </p:spPr>
        <p:txBody>
          <a:bodyPr wrap="square"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03.</a:t>
            </a:r>
            <a:r>
              <a:rPr lang="zh-CN" altLang="en-US" sz="1898" b="1" spc="105" dirty="0">
                <a:solidFill>
                  <a:srgbClr val="31859B"/>
                </a:solidFill>
                <a:latin typeface="微软雅黑" panose="020B0503020204020204" charset="-122"/>
                <a:ea typeface="微软雅黑" panose="020B0503020204020204" charset="-122"/>
              </a:rPr>
              <a:t>技术建设</a:t>
            </a:r>
            <a:r>
              <a:rPr lang="en-US" altLang="zh-CN" sz="1898" b="1" spc="105" dirty="0">
                <a:solidFill>
                  <a:srgbClr val="31859B"/>
                </a:solidFill>
                <a:latin typeface="微软雅黑" panose="020B0503020204020204" charset="-122"/>
                <a:ea typeface="微软雅黑" panose="020B0503020204020204" charset="-122"/>
              </a:rPr>
              <a:t>-</a:t>
            </a:r>
            <a:r>
              <a:rPr lang="en-US" sz="1898" b="1" spc="105" dirty="0" err="1">
                <a:solidFill>
                  <a:srgbClr val="31859B"/>
                </a:solidFill>
                <a:latin typeface="微软雅黑" panose="020B0503020204020204" charset="-122"/>
                <a:ea typeface="微软雅黑" panose="020B0503020204020204" charset="-122"/>
              </a:rPr>
              <a:t>Vscode插件</a:t>
            </a:r>
            <a:endParaRPr lang="en-US" sz="1160" dirty="0"/>
          </a:p>
        </p:txBody>
      </p:sp>
    </p:spTree>
    <p:extLst>
      <p:ext uri="{BB962C8B-B14F-4D97-AF65-F5344CB8AC3E}">
        <p14:creationId xmlns:p14="http://schemas.microsoft.com/office/powerpoint/2010/main" val="2037820813"/>
      </p:ext>
    </p:extLst>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1000"/>
                                        <p:tgtEl>
                                          <p:spTgt spid="2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0"/>
                                        </p:tgtEl>
                                        <p:attrNameLst>
                                          <p:attrName>style.visibility</p:attrName>
                                        </p:attrNameLst>
                                      </p:cBhvr>
                                      <p:to>
                                        <p:strVal val="visible"/>
                                      </p:to>
                                    </p:set>
                                    <p:animEffect transition="in" filter="fade">
                                      <p:cBhvr>
                                        <p:cTn id="10" dur="1000"/>
                                        <p:tgtEl>
                                          <p:spTgt spid="2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1"/>
                                        </p:tgtEl>
                                        <p:attrNameLst>
                                          <p:attrName>style.visibility</p:attrName>
                                        </p:attrNameLst>
                                      </p:cBhvr>
                                      <p:to>
                                        <p:strVal val="visible"/>
                                      </p:to>
                                    </p:set>
                                    <p:animEffect transition="in" filter="fade">
                                      <p:cBhvr>
                                        <p:cTn id="13" dur="1000"/>
                                        <p:tgtEl>
                                          <p:spTgt spid="1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0"/>
                                        </p:tgtEl>
                                        <p:attrNameLst>
                                          <p:attrName>style.visibility</p:attrName>
                                        </p:attrNameLst>
                                      </p:cBhvr>
                                      <p:to>
                                        <p:strVal val="visible"/>
                                      </p:to>
                                    </p:set>
                                    <p:animEffect transition="in" filter="fade">
                                      <p:cBhvr>
                                        <p:cTn id="16" dur="1000"/>
                                        <p:tgtEl>
                                          <p:spTgt spid="19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191" grpId="0" bldLvl="0" animBg="1"/>
      <p:bldP spid="190" grpId="0" bldLvl="0" animBg="1"/>
      <p:bldP spid="10"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Freeform 2"/>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211" name="TextBox 3"/>
          <p:cNvSpPr txBox="1"/>
          <p:nvPr/>
        </p:nvSpPr>
        <p:spPr>
          <a:xfrm>
            <a:off x="57920" y="60061"/>
            <a:ext cx="3186801" cy="440722"/>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04. </a:t>
            </a:r>
            <a:r>
              <a:rPr lang="zh-CN" altLang="en-US" sz="1898" b="1" spc="105" dirty="0">
                <a:solidFill>
                  <a:srgbClr val="31859B"/>
                </a:solidFill>
                <a:latin typeface="微软雅黑" panose="020B0503020204020204" charset="-122"/>
                <a:ea typeface="微软雅黑" panose="020B0503020204020204" charset="-122"/>
              </a:rPr>
              <a:t>未来想做的事情</a:t>
            </a:r>
          </a:p>
        </p:txBody>
      </p:sp>
      <p:pic>
        <p:nvPicPr>
          <p:cNvPr id="3" name="图片 2">
            <a:extLst>
              <a:ext uri="{FF2B5EF4-FFF2-40B4-BE49-F238E27FC236}">
                <a16:creationId xmlns:a16="http://schemas.microsoft.com/office/drawing/2014/main" id="{691075F4-674D-4D60-BBED-34E9EA96D7B6}"/>
              </a:ext>
            </a:extLst>
          </p:cNvPr>
          <p:cNvPicPr>
            <a:picLocks noChangeAspect="1"/>
          </p:cNvPicPr>
          <p:nvPr/>
        </p:nvPicPr>
        <p:blipFill>
          <a:blip r:embed="rId2"/>
          <a:stretch>
            <a:fillRect/>
          </a:stretch>
        </p:blipFill>
        <p:spPr>
          <a:xfrm>
            <a:off x="463550" y="892578"/>
            <a:ext cx="8763000" cy="1885950"/>
          </a:xfrm>
          <a:prstGeom prst="rect">
            <a:avLst/>
          </a:prstGeom>
        </p:spPr>
      </p:pic>
      <p:pic>
        <p:nvPicPr>
          <p:cNvPr id="5" name="图片 4">
            <a:extLst>
              <a:ext uri="{FF2B5EF4-FFF2-40B4-BE49-F238E27FC236}">
                <a16:creationId xmlns:a16="http://schemas.microsoft.com/office/drawing/2014/main" id="{D22C21C9-FC59-40EF-83F4-752CE2C29145}"/>
              </a:ext>
            </a:extLst>
          </p:cNvPr>
          <p:cNvPicPr>
            <a:picLocks noChangeAspect="1"/>
          </p:cNvPicPr>
          <p:nvPr/>
        </p:nvPicPr>
        <p:blipFill>
          <a:blip r:embed="rId3"/>
          <a:stretch>
            <a:fillRect/>
          </a:stretch>
        </p:blipFill>
        <p:spPr>
          <a:xfrm>
            <a:off x="482600" y="2909295"/>
            <a:ext cx="8724900" cy="1895475"/>
          </a:xfrm>
          <a:prstGeom prst="rect">
            <a:avLst/>
          </a:prstGeom>
        </p:spPr>
      </p:pic>
      <p:pic>
        <p:nvPicPr>
          <p:cNvPr id="7" name="图片 6">
            <a:extLst>
              <a:ext uri="{FF2B5EF4-FFF2-40B4-BE49-F238E27FC236}">
                <a16:creationId xmlns:a16="http://schemas.microsoft.com/office/drawing/2014/main" id="{2A9BFD76-87AB-4AFB-9C77-894588C9FE21}"/>
              </a:ext>
            </a:extLst>
          </p:cNvPr>
          <p:cNvPicPr>
            <a:picLocks noChangeAspect="1"/>
          </p:cNvPicPr>
          <p:nvPr/>
        </p:nvPicPr>
        <p:blipFill>
          <a:blip r:embed="rId4"/>
          <a:stretch>
            <a:fillRect/>
          </a:stretch>
        </p:blipFill>
        <p:spPr>
          <a:xfrm>
            <a:off x="482600" y="4935538"/>
            <a:ext cx="8724900" cy="1819275"/>
          </a:xfrm>
          <a:prstGeom prst="rect">
            <a:avLst/>
          </a:prstGeom>
        </p:spPr>
      </p:pic>
    </p:spTree>
  </p:cSld>
  <p:clrMapOvr>
    <a:masterClrMapping/>
  </p:clrMapOvr>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1000"/>
                                        <p:tgtEl>
                                          <p:spTgt spid="2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1"/>
                                        </p:tgtEl>
                                        <p:attrNameLst>
                                          <p:attrName>style.visibility</p:attrName>
                                        </p:attrNameLst>
                                      </p:cBhvr>
                                      <p:to>
                                        <p:strVal val="visible"/>
                                      </p:to>
                                    </p:set>
                                    <p:animEffect transition="in" filter="fade">
                                      <p:cBhvr>
                                        <p:cTn id="10" dur="10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bldLvl="0" animBg="1"/>
      <p:bldP spid="211"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Freeform 1"/>
          <p:cNvSpPr/>
          <p:nvPr/>
        </p:nvSpPr>
        <p:spPr>
          <a:xfrm>
            <a:off x="6176368" y="2303860"/>
            <a:ext cx="2747888" cy="1191444"/>
          </a:xfrm>
          <a:custGeom>
            <a:avLst/>
            <a:gdLst/>
            <a:ahLst/>
            <a:cxnLst/>
            <a:rect l="l" t="t" r="r" b="b"/>
            <a:pathLst>
              <a:path w="1507514" h="487969">
                <a:moveTo>
                  <a:pt x="1437396" y="22686"/>
                </a:moveTo>
                <a:cubicBezTo>
                  <a:pt x="1260155" y="25102"/>
                  <a:pt x="1091357" y="27524"/>
                  <a:pt x="922558" y="29940"/>
                </a:cubicBezTo>
                <a:cubicBezTo>
                  <a:pt x="614495" y="32362"/>
                  <a:pt x="407716" y="37194"/>
                  <a:pt x="91215" y="34778"/>
                </a:cubicBezTo>
                <a:cubicBezTo>
                  <a:pt x="49013" y="90408"/>
                  <a:pt x="57455" y="155708"/>
                  <a:pt x="57455" y="225846"/>
                </a:cubicBezTo>
                <a:cubicBezTo>
                  <a:pt x="57455" y="262123"/>
                  <a:pt x="55345" y="295984"/>
                  <a:pt x="52708" y="329539"/>
                </a:cubicBezTo>
                <a:lnTo>
                  <a:pt x="45510" y="422228"/>
                </a:lnTo>
                <a:lnTo>
                  <a:pt x="44304" y="422228"/>
                </a:lnTo>
                <a:lnTo>
                  <a:pt x="44304" y="463037"/>
                </a:lnTo>
                <a:lnTo>
                  <a:pt x="47068" y="463037"/>
                </a:lnTo>
                <a:lnTo>
                  <a:pt x="44796" y="465283"/>
                </a:lnTo>
                <a:lnTo>
                  <a:pt x="95937" y="463037"/>
                </a:lnTo>
                <a:lnTo>
                  <a:pt x="107110" y="463037"/>
                </a:lnTo>
                <a:lnTo>
                  <a:pt x="107110" y="462549"/>
                </a:lnTo>
                <a:lnTo>
                  <a:pt x="240365" y="456706"/>
                </a:lnTo>
                <a:cubicBezTo>
                  <a:pt x="440949" y="451833"/>
                  <a:pt x="654586" y="456818"/>
                  <a:pt x="863476" y="460445"/>
                </a:cubicBezTo>
                <a:cubicBezTo>
                  <a:pt x="1082919" y="462861"/>
                  <a:pt x="1289698" y="429006"/>
                  <a:pt x="1471156" y="455607"/>
                </a:cubicBezTo>
                <a:cubicBezTo>
                  <a:pt x="1466939" y="399983"/>
                  <a:pt x="1466939" y="349191"/>
                  <a:pt x="1458497" y="300822"/>
                </a:cubicBezTo>
                <a:cubicBezTo>
                  <a:pt x="1450059" y="252452"/>
                  <a:pt x="1433175" y="206493"/>
                  <a:pt x="1437396" y="158124"/>
                </a:cubicBezTo>
                <a:cubicBezTo>
                  <a:pt x="1437396" y="112170"/>
                  <a:pt x="1458497" y="66217"/>
                  <a:pt x="1437396" y="22686"/>
                </a:cubicBezTo>
                <a:lnTo>
                  <a:pt x="1437396" y="22686"/>
                </a:lnTo>
                <a:close/>
                <a:moveTo>
                  <a:pt x="1477958" y="4832"/>
                </a:moveTo>
                <a:cubicBezTo>
                  <a:pt x="1448398" y="152186"/>
                  <a:pt x="1490626" y="309205"/>
                  <a:pt x="1507514" y="458981"/>
                </a:cubicBezTo>
                <a:cubicBezTo>
                  <a:pt x="1482179" y="480720"/>
                  <a:pt x="1444173" y="461391"/>
                  <a:pt x="1401946" y="458981"/>
                </a:cubicBezTo>
                <a:cubicBezTo>
                  <a:pt x="1347051" y="456565"/>
                  <a:pt x="1283711" y="456565"/>
                  <a:pt x="1224591" y="458981"/>
                </a:cubicBezTo>
                <a:cubicBezTo>
                  <a:pt x="1064128" y="463807"/>
                  <a:pt x="899440" y="478304"/>
                  <a:pt x="734756" y="473472"/>
                </a:cubicBezTo>
                <a:cubicBezTo>
                  <a:pt x="527841" y="466223"/>
                  <a:pt x="342039" y="463807"/>
                  <a:pt x="147796" y="473472"/>
                </a:cubicBezTo>
                <a:cubicBezTo>
                  <a:pt x="97122" y="475888"/>
                  <a:pt x="54895" y="487969"/>
                  <a:pt x="4221" y="475888"/>
                </a:cubicBezTo>
                <a:cubicBezTo>
                  <a:pt x="0" y="463807"/>
                  <a:pt x="16888" y="461391"/>
                  <a:pt x="33781" y="461391"/>
                </a:cubicBezTo>
                <a:cubicBezTo>
                  <a:pt x="0" y="439652"/>
                  <a:pt x="25335" y="398590"/>
                  <a:pt x="29556" y="364770"/>
                </a:cubicBezTo>
                <a:cubicBezTo>
                  <a:pt x="38002" y="275385"/>
                  <a:pt x="25335" y="195671"/>
                  <a:pt x="42227" y="99043"/>
                </a:cubicBezTo>
                <a:cubicBezTo>
                  <a:pt x="46448" y="72472"/>
                  <a:pt x="54895" y="45900"/>
                  <a:pt x="54895" y="19323"/>
                </a:cubicBezTo>
                <a:cubicBezTo>
                  <a:pt x="130903" y="7248"/>
                  <a:pt x="266031" y="19323"/>
                  <a:pt x="367378" y="19323"/>
                </a:cubicBezTo>
                <a:cubicBezTo>
                  <a:pt x="734756" y="19323"/>
                  <a:pt x="1144361" y="0"/>
                  <a:pt x="1477958" y="4832"/>
                </a:cubicBezTo>
                <a:lnTo>
                  <a:pt x="1477958" y="4832"/>
                </a:lnTo>
                <a:close/>
              </a:path>
            </a:pathLst>
          </a:custGeom>
          <a:solidFill>
            <a:srgbClr val="31859B"/>
          </a:solidFill>
        </p:spPr>
      </p:sp>
      <p:sp>
        <p:nvSpPr>
          <p:cNvPr id="213" name="Freeform 2"/>
          <p:cNvSpPr/>
          <p:nvPr/>
        </p:nvSpPr>
        <p:spPr>
          <a:xfrm>
            <a:off x="1207355" y="1145978"/>
            <a:ext cx="3491649" cy="4868692"/>
          </a:xfrm>
          <a:custGeom>
            <a:avLst/>
            <a:gdLst/>
            <a:ahLst/>
            <a:cxnLst/>
            <a:rect l="l" t="t" r="r" b="b"/>
            <a:pathLst>
              <a:path w="3310601" h="4616241">
                <a:moveTo>
                  <a:pt x="2561964" y="4175785"/>
                </a:moveTo>
                <a:cubicBezTo>
                  <a:pt x="2560335" y="4177448"/>
                  <a:pt x="2559849" y="4177943"/>
                  <a:pt x="2559705" y="4178089"/>
                </a:cubicBezTo>
                <a:cubicBezTo>
                  <a:pt x="2561334" y="4176427"/>
                  <a:pt x="2561820" y="4175931"/>
                  <a:pt x="2561964" y="4175785"/>
                </a:cubicBezTo>
                <a:close/>
                <a:moveTo>
                  <a:pt x="2537450" y="3478672"/>
                </a:moveTo>
                <a:cubicBezTo>
                  <a:pt x="2539182" y="3478672"/>
                  <a:pt x="2537147" y="3479949"/>
                  <a:pt x="2537735" y="3480649"/>
                </a:cubicBezTo>
                <a:cubicBezTo>
                  <a:pt x="2537053" y="3479991"/>
                  <a:pt x="2536802" y="3479330"/>
                  <a:pt x="2537450" y="3478672"/>
                </a:cubicBezTo>
                <a:close/>
                <a:moveTo>
                  <a:pt x="2542705" y="3442430"/>
                </a:moveTo>
                <a:cubicBezTo>
                  <a:pt x="2542539" y="3442414"/>
                  <a:pt x="2542357" y="3442378"/>
                  <a:pt x="2542208" y="3442378"/>
                </a:cubicBezTo>
                <a:cubicBezTo>
                  <a:pt x="2542208" y="3442378"/>
                  <a:pt x="2542398" y="3442381"/>
                  <a:pt x="2542705" y="3442430"/>
                </a:cubicBezTo>
                <a:close/>
                <a:moveTo>
                  <a:pt x="3296329" y="3398823"/>
                </a:moveTo>
                <a:cubicBezTo>
                  <a:pt x="3293949" y="3401242"/>
                  <a:pt x="3289192" y="3396403"/>
                  <a:pt x="3289192" y="3398823"/>
                </a:cubicBezTo>
                <a:cubicBezTo>
                  <a:pt x="3291569" y="3413340"/>
                  <a:pt x="3274917" y="3423018"/>
                  <a:pt x="3260644" y="3423018"/>
                </a:cubicBezTo>
                <a:cubicBezTo>
                  <a:pt x="3258264" y="3423018"/>
                  <a:pt x="3258264" y="3430277"/>
                  <a:pt x="3255887" y="3430277"/>
                </a:cubicBezTo>
                <a:cubicBezTo>
                  <a:pt x="3255887" y="3427858"/>
                  <a:pt x="3255887" y="3427858"/>
                  <a:pt x="3255887" y="3427858"/>
                </a:cubicBezTo>
                <a:cubicBezTo>
                  <a:pt x="3255887" y="3430277"/>
                  <a:pt x="3253507" y="3430277"/>
                  <a:pt x="3253507" y="3435116"/>
                </a:cubicBezTo>
                <a:cubicBezTo>
                  <a:pt x="3251130" y="3432697"/>
                  <a:pt x="3251130" y="3430277"/>
                  <a:pt x="3248749" y="3430277"/>
                </a:cubicBezTo>
                <a:cubicBezTo>
                  <a:pt x="3248749" y="3430277"/>
                  <a:pt x="3248749" y="3430277"/>
                  <a:pt x="3248749" y="3435116"/>
                </a:cubicBezTo>
                <a:cubicBezTo>
                  <a:pt x="3251130" y="3444795"/>
                  <a:pt x="3241612" y="3439958"/>
                  <a:pt x="3239234" y="3447215"/>
                </a:cubicBezTo>
                <a:cubicBezTo>
                  <a:pt x="3239234" y="3444795"/>
                  <a:pt x="3239234" y="3444795"/>
                  <a:pt x="3236854" y="3444795"/>
                </a:cubicBezTo>
                <a:cubicBezTo>
                  <a:pt x="3234477" y="3454476"/>
                  <a:pt x="3222582" y="3456896"/>
                  <a:pt x="3215444" y="3464155"/>
                </a:cubicBezTo>
                <a:cubicBezTo>
                  <a:pt x="3213065" y="3461735"/>
                  <a:pt x="3213065" y="3459315"/>
                  <a:pt x="3213065" y="3459315"/>
                </a:cubicBezTo>
                <a:cubicBezTo>
                  <a:pt x="3213065" y="3464155"/>
                  <a:pt x="3210687" y="3464155"/>
                  <a:pt x="3208307" y="3466574"/>
                </a:cubicBezTo>
                <a:cubicBezTo>
                  <a:pt x="3205929" y="3464155"/>
                  <a:pt x="3205929" y="3473833"/>
                  <a:pt x="3201172" y="3471413"/>
                </a:cubicBezTo>
                <a:cubicBezTo>
                  <a:pt x="3201172" y="3476253"/>
                  <a:pt x="3198792" y="3468994"/>
                  <a:pt x="3198792" y="3476253"/>
                </a:cubicBezTo>
                <a:cubicBezTo>
                  <a:pt x="3198792" y="3476253"/>
                  <a:pt x="3198792" y="3476253"/>
                  <a:pt x="3196415" y="3471413"/>
                </a:cubicBezTo>
                <a:cubicBezTo>
                  <a:pt x="3196415" y="3478672"/>
                  <a:pt x="3191655" y="3471413"/>
                  <a:pt x="3189277" y="3473833"/>
                </a:cubicBezTo>
                <a:cubicBezTo>
                  <a:pt x="3189277" y="3473833"/>
                  <a:pt x="3189277" y="3473833"/>
                  <a:pt x="3191655" y="3476253"/>
                </a:cubicBezTo>
                <a:cubicBezTo>
                  <a:pt x="3189277" y="3478672"/>
                  <a:pt x="3186897" y="3473833"/>
                  <a:pt x="3186897" y="3476253"/>
                </a:cubicBezTo>
                <a:cubicBezTo>
                  <a:pt x="3182140" y="3478672"/>
                  <a:pt x="3179760" y="3476253"/>
                  <a:pt x="3182140" y="3481092"/>
                </a:cubicBezTo>
                <a:cubicBezTo>
                  <a:pt x="3177382" y="3476253"/>
                  <a:pt x="3184520" y="3478672"/>
                  <a:pt x="3179760" y="3471413"/>
                </a:cubicBezTo>
                <a:cubicBezTo>
                  <a:pt x="3170245" y="3481092"/>
                  <a:pt x="3155973" y="3483511"/>
                  <a:pt x="3144077" y="3485931"/>
                </a:cubicBezTo>
                <a:cubicBezTo>
                  <a:pt x="3141697" y="3485931"/>
                  <a:pt x="3141697" y="3483511"/>
                  <a:pt x="3139317" y="3483511"/>
                </a:cubicBezTo>
                <a:cubicBezTo>
                  <a:pt x="3139317" y="3483511"/>
                  <a:pt x="3134560" y="3485931"/>
                  <a:pt x="3134560" y="3488350"/>
                </a:cubicBezTo>
                <a:cubicBezTo>
                  <a:pt x="3134560" y="3488350"/>
                  <a:pt x="3134560" y="3485931"/>
                  <a:pt x="3132182" y="3485931"/>
                </a:cubicBezTo>
                <a:cubicBezTo>
                  <a:pt x="3129802" y="3483511"/>
                  <a:pt x="3132182" y="3490770"/>
                  <a:pt x="3127425" y="3488350"/>
                </a:cubicBezTo>
                <a:cubicBezTo>
                  <a:pt x="3129802" y="3488350"/>
                  <a:pt x="3129802" y="3485931"/>
                  <a:pt x="3127425" y="3483511"/>
                </a:cubicBezTo>
                <a:cubicBezTo>
                  <a:pt x="3127425" y="3488350"/>
                  <a:pt x="3125045" y="3488350"/>
                  <a:pt x="3122668" y="3490770"/>
                </a:cubicBezTo>
                <a:cubicBezTo>
                  <a:pt x="3122668" y="3488350"/>
                  <a:pt x="3122668" y="3488350"/>
                  <a:pt x="3122668" y="3488350"/>
                </a:cubicBezTo>
                <a:cubicBezTo>
                  <a:pt x="3120287" y="3493190"/>
                  <a:pt x="3115530" y="3488350"/>
                  <a:pt x="3115530" y="3490770"/>
                </a:cubicBezTo>
                <a:cubicBezTo>
                  <a:pt x="3115530" y="3490770"/>
                  <a:pt x="3115530" y="3490770"/>
                  <a:pt x="3115530" y="3488350"/>
                </a:cubicBezTo>
                <a:cubicBezTo>
                  <a:pt x="3110773" y="3483511"/>
                  <a:pt x="3115530" y="3493190"/>
                  <a:pt x="3110773" y="3493190"/>
                </a:cubicBezTo>
                <a:cubicBezTo>
                  <a:pt x="3110773" y="3490770"/>
                  <a:pt x="3110773" y="3490770"/>
                  <a:pt x="3110773" y="3488350"/>
                </a:cubicBezTo>
                <a:cubicBezTo>
                  <a:pt x="3108392" y="3495609"/>
                  <a:pt x="3103635" y="3493190"/>
                  <a:pt x="3101255" y="3495609"/>
                </a:cubicBezTo>
                <a:cubicBezTo>
                  <a:pt x="3096498" y="3495609"/>
                  <a:pt x="3094120" y="3495609"/>
                  <a:pt x="3089363" y="3498029"/>
                </a:cubicBezTo>
                <a:cubicBezTo>
                  <a:pt x="3086983" y="3498029"/>
                  <a:pt x="3089363" y="3490770"/>
                  <a:pt x="3084603" y="3493190"/>
                </a:cubicBezTo>
                <a:cubicBezTo>
                  <a:pt x="3086983" y="3498029"/>
                  <a:pt x="3079845" y="3495609"/>
                  <a:pt x="3082225" y="3502868"/>
                </a:cubicBezTo>
                <a:cubicBezTo>
                  <a:pt x="3079845" y="3502868"/>
                  <a:pt x="3075088" y="3500449"/>
                  <a:pt x="3072708" y="3502868"/>
                </a:cubicBezTo>
                <a:cubicBezTo>
                  <a:pt x="3072708" y="3500449"/>
                  <a:pt x="3070330" y="3495609"/>
                  <a:pt x="3072708" y="3493190"/>
                </a:cubicBezTo>
                <a:cubicBezTo>
                  <a:pt x="3072708" y="3493190"/>
                  <a:pt x="3072708" y="3493190"/>
                  <a:pt x="3070330" y="3490770"/>
                </a:cubicBezTo>
                <a:cubicBezTo>
                  <a:pt x="3070330" y="3488350"/>
                  <a:pt x="3072708" y="3490770"/>
                  <a:pt x="3070330" y="3488350"/>
                </a:cubicBezTo>
                <a:lnTo>
                  <a:pt x="3065573" y="3490770"/>
                </a:lnTo>
                <a:cubicBezTo>
                  <a:pt x="3063193" y="3493190"/>
                  <a:pt x="3060815" y="3502868"/>
                  <a:pt x="3058435" y="3502868"/>
                </a:cubicBezTo>
                <a:cubicBezTo>
                  <a:pt x="3058435" y="3500449"/>
                  <a:pt x="3056055" y="3498029"/>
                  <a:pt x="3056055" y="3495609"/>
                </a:cubicBezTo>
                <a:cubicBezTo>
                  <a:pt x="3056055" y="3495609"/>
                  <a:pt x="3056055" y="3495609"/>
                  <a:pt x="3053678" y="3507707"/>
                </a:cubicBezTo>
                <a:cubicBezTo>
                  <a:pt x="3051298" y="3507707"/>
                  <a:pt x="3051298" y="3502868"/>
                  <a:pt x="3048921" y="3505288"/>
                </a:cubicBezTo>
                <a:cubicBezTo>
                  <a:pt x="3051298" y="3505288"/>
                  <a:pt x="3048921" y="3507707"/>
                  <a:pt x="3048921" y="3507707"/>
                </a:cubicBezTo>
                <a:cubicBezTo>
                  <a:pt x="3048921" y="3507707"/>
                  <a:pt x="3044163" y="3510127"/>
                  <a:pt x="3041783" y="3505288"/>
                </a:cubicBezTo>
                <a:cubicBezTo>
                  <a:pt x="3041783" y="3502868"/>
                  <a:pt x="3044163" y="3502868"/>
                  <a:pt x="3041783" y="3500449"/>
                </a:cubicBezTo>
                <a:cubicBezTo>
                  <a:pt x="3039403" y="3500449"/>
                  <a:pt x="3039403" y="3502868"/>
                  <a:pt x="3037025" y="3502868"/>
                </a:cubicBezTo>
                <a:cubicBezTo>
                  <a:pt x="3037025" y="3502868"/>
                  <a:pt x="3032268" y="3505288"/>
                  <a:pt x="3034645" y="3507707"/>
                </a:cubicBezTo>
                <a:cubicBezTo>
                  <a:pt x="3037025" y="3510127"/>
                  <a:pt x="3034645" y="3505288"/>
                  <a:pt x="3037025" y="3507707"/>
                </a:cubicBezTo>
                <a:cubicBezTo>
                  <a:pt x="3034645" y="3510127"/>
                  <a:pt x="3032268" y="3512547"/>
                  <a:pt x="3029888" y="3512547"/>
                </a:cubicBezTo>
                <a:cubicBezTo>
                  <a:pt x="3032268" y="3510127"/>
                  <a:pt x="3029888" y="3510127"/>
                  <a:pt x="3032268" y="3507707"/>
                </a:cubicBezTo>
                <a:cubicBezTo>
                  <a:pt x="3027508" y="3512547"/>
                  <a:pt x="3025130" y="3514966"/>
                  <a:pt x="3020373" y="3517389"/>
                </a:cubicBezTo>
                <a:cubicBezTo>
                  <a:pt x="3022750" y="3514966"/>
                  <a:pt x="3022750" y="3512547"/>
                  <a:pt x="3022750" y="3512547"/>
                </a:cubicBezTo>
                <a:cubicBezTo>
                  <a:pt x="3017993" y="3510127"/>
                  <a:pt x="3013235" y="3517389"/>
                  <a:pt x="3008478" y="3512547"/>
                </a:cubicBezTo>
                <a:cubicBezTo>
                  <a:pt x="3008478" y="3514966"/>
                  <a:pt x="3008478" y="3517389"/>
                  <a:pt x="3008478" y="3517389"/>
                </a:cubicBezTo>
                <a:cubicBezTo>
                  <a:pt x="3006098" y="3517389"/>
                  <a:pt x="3006098" y="3512547"/>
                  <a:pt x="3006098" y="3512547"/>
                </a:cubicBezTo>
                <a:cubicBezTo>
                  <a:pt x="3006098" y="3510127"/>
                  <a:pt x="3003721" y="3514966"/>
                  <a:pt x="3001341" y="3514966"/>
                </a:cubicBezTo>
                <a:cubicBezTo>
                  <a:pt x="2998963" y="3517389"/>
                  <a:pt x="2991826" y="3519805"/>
                  <a:pt x="2987068" y="3517389"/>
                </a:cubicBezTo>
                <a:lnTo>
                  <a:pt x="2984688" y="3522225"/>
                </a:lnTo>
                <a:cubicBezTo>
                  <a:pt x="2984688" y="3522225"/>
                  <a:pt x="2984688" y="3522225"/>
                  <a:pt x="2984688" y="3519805"/>
                </a:cubicBezTo>
                <a:cubicBezTo>
                  <a:pt x="2984688" y="3517389"/>
                  <a:pt x="2982311" y="3517389"/>
                  <a:pt x="2982311" y="3517389"/>
                </a:cubicBezTo>
                <a:lnTo>
                  <a:pt x="2979931" y="3517389"/>
                </a:lnTo>
                <a:cubicBezTo>
                  <a:pt x="2977553" y="3517389"/>
                  <a:pt x="2977553" y="3519805"/>
                  <a:pt x="2975173" y="3517389"/>
                </a:cubicBezTo>
                <a:cubicBezTo>
                  <a:pt x="2975173" y="3517389"/>
                  <a:pt x="2977553" y="3512547"/>
                  <a:pt x="2975173" y="3512547"/>
                </a:cubicBezTo>
                <a:cubicBezTo>
                  <a:pt x="2972793" y="3512547"/>
                  <a:pt x="2975173" y="3514966"/>
                  <a:pt x="2972793" y="3514966"/>
                </a:cubicBezTo>
                <a:cubicBezTo>
                  <a:pt x="2972793" y="3514966"/>
                  <a:pt x="2972793" y="3514966"/>
                  <a:pt x="2970416" y="3517389"/>
                </a:cubicBezTo>
                <a:cubicBezTo>
                  <a:pt x="2970416" y="3519805"/>
                  <a:pt x="2968036" y="3517389"/>
                  <a:pt x="2968036" y="3519805"/>
                </a:cubicBezTo>
                <a:cubicBezTo>
                  <a:pt x="2968036" y="3517389"/>
                  <a:pt x="2963278" y="3522225"/>
                  <a:pt x="2963278" y="3517389"/>
                </a:cubicBezTo>
                <a:cubicBezTo>
                  <a:pt x="2963278" y="3517389"/>
                  <a:pt x="2963278" y="3517389"/>
                  <a:pt x="2963278" y="3512547"/>
                </a:cubicBezTo>
                <a:cubicBezTo>
                  <a:pt x="2963278" y="3512547"/>
                  <a:pt x="2963278" y="3517389"/>
                  <a:pt x="2960898" y="3519805"/>
                </a:cubicBezTo>
                <a:cubicBezTo>
                  <a:pt x="2960898" y="3517389"/>
                  <a:pt x="2960898" y="3517389"/>
                  <a:pt x="2960898" y="3517389"/>
                </a:cubicBezTo>
                <a:cubicBezTo>
                  <a:pt x="2960898" y="3524647"/>
                  <a:pt x="2956141" y="3517389"/>
                  <a:pt x="2956141" y="3522225"/>
                </a:cubicBezTo>
                <a:cubicBezTo>
                  <a:pt x="2953764" y="3519805"/>
                  <a:pt x="2949006" y="3522225"/>
                  <a:pt x="2946626" y="3517389"/>
                </a:cubicBezTo>
                <a:cubicBezTo>
                  <a:pt x="2944246" y="3519805"/>
                  <a:pt x="2941869" y="3522225"/>
                  <a:pt x="2939488" y="3519805"/>
                </a:cubicBezTo>
                <a:cubicBezTo>
                  <a:pt x="2939488" y="3519805"/>
                  <a:pt x="2941869" y="3519805"/>
                  <a:pt x="2941869" y="3517389"/>
                </a:cubicBezTo>
                <a:cubicBezTo>
                  <a:pt x="2939488" y="3514966"/>
                  <a:pt x="2939488" y="3517389"/>
                  <a:pt x="2937111" y="3519805"/>
                </a:cubicBezTo>
                <a:cubicBezTo>
                  <a:pt x="2937111" y="3517389"/>
                  <a:pt x="2934731" y="3514966"/>
                  <a:pt x="2932351" y="3512547"/>
                </a:cubicBezTo>
                <a:cubicBezTo>
                  <a:pt x="2929973" y="3514966"/>
                  <a:pt x="2929973" y="3517389"/>
                  <a:pt x="2929973" y="3519805"/>
                </a:cubicBezTo>
                <a:cubicBezTo>
                  <a:pt x="2929973" y="3512547"/>
                  <a:pt x="2925216" y="3524647"/>
                  <a:pt x="2922836" y="3517389"/>
                </a:cubicBezTo>
                <a:cubicBezTo>
                  <a:pt x="2922836" y="3517389"/>
                  <a:pt x="2925216" y="3514966"/>
                  <a:pt x="2922836" y="3512547"/>
                </a:cubicBezTo>
                <a:cubicBezTo>
                  <a:pt x="2920459" y="3505288"/>
                  <a:pt x="2918078" y="3517389"/>
                  <a:pt x="2915701" y="3514966"/>
                </a:cubicBezTo>
                <a:cubicBezTo>
                  <a:pt x="2915701" y="3514966"/>
                  <a:pt x="2915701" y="3514966"/>
                  <a:pt x="2915701" y="3519805"/>
                </a:cubicBezTo>
                <a:cubicBezTo>
                  <a:pt x="2915701" y="3517389"/>
                  <a:pt x="2910941" y="3524647"/>
                  <a:pt x="2910941" y="3517389"/>
                </a:cubicBezTo>
                <a:cubicBezTo>
                  <a:pt x="2910941" y="3519805"/>
                  <a:pt x="2908564" y="3514966"/>
                  <a:pt x="2908564" y="3522225"/>
                </a:cubicBezTo>
                <a:cubicBezTo>
                  <a:pt x="2903806" y="3517389"/>
                  <a:pt x="2894289" y="3524647"/>
                  <a:pt x="2891911" y="3512547"/>
                </a:cubicBezTo>
                <a:cubicBezTo>
                  <a:pt x="2891911" y="3514966"/>
                  <a:pt x="2889531" y="3512547"/>
                  <a:pt x="2889531" y="3517389"/>
                </a:cubicBezTo>
                <a:cubicBezTo>
                  <a:pt x="2891911" y="3519805"/>
                  <a:pt x="2891911" y="3514966"/>
                  <a:pt x="2891911" y="3517389"/>
                </a:cubicBezTo>
                <a:cubicBezTo>
                  <a:pt x="2891911" y="3517389"/>
                  <a:pt x="2891911" y="3517389"/>
                  <a:pt x="2891911" y="3519805"/>
                </a:cubicBezTo>
                <a:cubicBezTo>
                  <a:pt x="2889531" y="3517389"/>
                  <a:pt x="2887154" y="3517389"/>
                  <a:pt x="2889531" y="3512547"/>
                </a:cubicBezTo>
                <a:cubicBezTo>
                  <a:pt x="2887154" y="3507707"/>
                  <a:pt x="2884774" y="3522225"/>
                  <a:pt x="2880016" y="3519805"/>
                </a:cubicBezTo>
                <a:cubicBezTo>
                  <a:pt x="2880016" y="3518919"/>
                  <a:pt x="2880016" y="3518035"/>
                  <a:pt x="2880016" y="3517389"/>
                </a:cubicBezTo>
                <a:cubicBezTo>
                  <a:pt x="2880016" y="3517389"/>
                  <a:pt x="2880016" y="3517389"/>
                  <a:pt x="2877636" y="3519805"/>
                </a:cubicBezTo>
                <a:cubicBezTo>
                  <a:pt x="2872879" y="3519805"/>
                  <a:pt x="2875259" y="3514966"/>
                  <a:pt x="2875259" y="3510127"/>
                </a:cubicBezTo>
                <a:cubicBezTo>
                  <a:pt x="2872879" y="3510127"/>
                  <a:pt x="2870501" y="3510127"/>
                  <a:pt x="2870501" y="3514966"/>
                </a:cubicBezTo>
                <a:cubicBezTo>
                  <a:pt x="2870501" y="3514966"/>
                  <a:pt x="2870482" y="3514914"/>
                  <a:pt x="2869054" y="3510559"/>
                </a:cubicBezTo>
                <a:cubicBezTo>
                  <a:pt x="2869154" y="3510113"/>
                  <a:pt x="2868922" y="3509340"/>
                  <a:pt x="2868121" y="3507707"/>
                </a:cubicBezTo>
                <a:cubicBezTo>
                  <a:pt x="2868494" y="3508844"/>
                  <a:pt x="2868790" y="3509750"/>
                  <a:pt x="2869054" y="3510559"/>
                </a:cubicBezTo>
                <a:cubicBezTo>
                  <a:pt x="2868864" y="3511432"/>
                  <a:pt x="2867318" y="3510944"/>
                  <a:pt x="2865741" y="3512547"/>
                </a:cubicBezTo>
                <a:cubicBezTo>
                  <a:pt x="2865741" y="3512547"/>
                  <a:pt x="2865741" y="3512547"/>
                  <a:pt x="2868121" y="3510127"/>
                </a:cubicBezTo>
                <a:cubicBezTo>
                  <a:pt x="2868121" y="3510127"/>
                  <a:pt x="2865741" y="3510127"/>
                  <a:pt x="2863364" y="3510127"/>
                </a:cubicBezTo>
                <a:cubicBezTo>
                  <a:pt x="2863364" y="3512547"/>
                  <a:pt x="2865741" y="3514966"/>
                  <a:pt x="2868121" y="3514966"/>
                </a:cubicBezTo>
                <a:cubicBezTo>
                  <a:pt x="2865741" y="3517389"/>
                  <a:pt x="2865741" y="3517389"/>
                  <a:pt x="2863364" y="3517389"/>
                </a:cubicBezTo>
                <a:cubicBezTo>
                  <a:pt x="2863364" y="3514966"/>
                  <a:pt x="2860984" y="3514966"/>
                  <a:pt x="2860984" y="3514966"/>
                </a:cubicBezTo>
                <a:cubicBezTo>
                  <a:pt x="2858606" y="3514966"/>
                  <a:pt x="2858606" y="3517389"/>
                  <a:pt x="2858606" y="3517389"/>
                </a:cubicBezTo>
                <a:cubicBezTo>
                  <a:pt x="2858606" y="3517389"/>
                  <a:pt x="2856226" y="3517389"/>
                  <a:pt x="2856226" y="3514966"/>
                </a:cubicBezTo>
                <a:cubicBezTo>
                  <a:pt x="2856226" y="3514966"/>
                  <a:pt x="2858606" y="3517389"/>
                  <a:pt x="2858606" y="3514966"/>
                </a:cubicBezTo>
                <a:cubicBezTo>
                  <a:pt x="2858606" y="3512547"/>
                  <a:pt x="2858606" y="3510127"/>
                  <a:pt x="2856226" y="3512547"/>
                </a:cubicBezTo>
                <a:cubicBezTo>
                  <a:pt x="2853846" y="3514966"/>
                  <a:pt x="2856226" y="3519805"/>
                  <a:pt x="2853846" y="3517389"/>
                </a:cubicBezTo>
                <a:lnTo>
                  <a:pt x="2853846" y="3514966"/>
                </a:lnTo>
                <a:cubicBezTo>
                  <a:pt x="2853846" y="3514966"/>
                  <a:pt x="2853846" y="3514966"/>
                  <a:pt x="2851469" y="3512547"/>
                </a:cubicBezTo>
                <a:cubicBezTo>
                  <a:pt x="2851469" y="3517389"/>
                  <a:pt x="2846712" y="3514966"/>
                  <a:pt x="2846712" y="3517389"/>
                </a:cubicBezTo>
                <a:cubicBezTo>
                  <a:pt x="2844331" y="3519805"/>
                  <a:pt x="2844331" y="3514966"/>
                  <a:pt x="2841954" y="3514966"/>
                </a:cubicBezTo>
                <a:cubicBezTo>
                  <a:pt x="2841954" y="3512547"/>
                  <a:pt x="2839574" y="3514966"/>
                  <a:pt x="2837197" y="3517389"/>
                </a:cubicBezTo>
                <a:cubicBezTo>
                  <a:pt x="2837197" y="3517389"/>
                  <a:pt x="2837197" y="3517389"/>
                  <a:pt x="2837197" y="3514966"/>
                </a:cubicBezTo>
                <a:cubicBezTo>
                  <a:pt x="2837197" y="3514966"/>
                  <a:pt x="2834817" y="3514966"/>
                  <a:pt x="2832436" y="3517389"/>
                </a:cubicBezTo>
                <a:cubicBezTo>
                  <a:pt x="2830059" y="3514966"/>
                  <a:pt x="2832436" y="3502868"/>
                  <a:pt x="2830059" y="3507707"/>
                </a:cubicBezTo>
                <a:cubicBezTo>
                  <a:pt x="2827679" y="3507707"/>
                  <a:pt x="2825302" y="3514966"/>
                  <a:pt x="2827679" y="3517389"/>
                </a:cubicBezTo>
                <a:cubicBezTo>
                  <a:pt x="2822922" y="3514966"/>
                  <a:pt x="2818164" y="3519805"/>
                  <a:pt x="2815784" y="3512547"/>
                </a:cubicBezTo>
                <a:cubicBezTo>
                  <a:pt x="2813407" y="3514966"/>
                  <a:pt x="2813407" y="3514966"/>
                  <a:pt x="2813407" y="3517389"/>
                </a:cubicBezTo>
                <a:cubicBezTo>
                  <a:pt x="2806269" y="3514966"/>
                  <a:pt x="2799132" y="3519805"/>
                  <a:pt x="2796754" y="3512547"/>
                </a:cubicBezTo>
                <a:cubicBezTo>
                  <a:pt x="2796754" y="3510127"/>
                  <a:pt x="2796754" y="3507707"/>
                  <a:pt x="2796754" y="3505288"/>
                </a:cubicBezTo>
                <a:cubicBezTo>
                  <a:pt x="2794374" y="3510127"/>
                  <a:pt x="2794374" y="3502868"/>
                  <a:pt x="2794374" y="3507707"/>
                </a:cubicBezTo>
                <a:cubicBezTo>
                  <a:pt x="2794374" y="3512547"/>
                  <a:pt x="2794374" y="3512547"/>
                  <a:pt x="2794374" y="3514966"/>
                </a:cubicBezTo>
                <a:cubicBezTo>
                  <a:pt x="2791997" y="3517389"/>
                  <a:pt x="2784859" y="3514966"/>
                  <a:pt x="2784859" y="3512547"/>
                </a:cubicBezTo>
                <a:cubicBezTo>
                  <a:pt x="2784859" y="3514966"/>
                  <a:pt x="2784859" y="3514966"/>
                  <a:pt x="2782479" y="3514966"/>
                </a:cubicBezTo>
                <a:cubicBezTo>
                  <a:pt x="2784859" y="3510127"/>
                  <a:pt x="2782479" y="3510127"/>
                  <a:pt x="2780102" y="3510127"/>
                </a:cubicBezTo>
                <a:cubicBezTo>
                  <a:pt x="2780102" y="3510127"/>
                  <a:pt x="2780102" y="3510127"/>
                  <a:pt x="2777722" y="3514966"/>
                </a:cubicBezTo>
                <a:cubicBezTo>
                  <a:pt x="2777722" y="3514966"/>
                  <a:pt x="2777722" y="3514966"/>
                  <a:pt x="2777722" y="3510127"/>
                </a:cubicBezTo>
                <a:cubicBezTo>
                  <a:pt x="2777722" y="3512547"/>
                  <a:pt x="2775344" y="3517389"/>
                  <a:pt x="2775344" y="3514966"/>
                </a:cubicBezTo>
                <a:cubicBezTo>
                  <a:pt x="2775344" y="3514966"/>
                  <a:pt x="2775344" y="3514966"/>
                  <a:pt x="2775344" y="3510127"/>
                </a:cubicBezTo>
                <a:cubicBezTo>
                  <a:pt x="2772964" y="3512547"/>
                  <a:pt x="2768207" y="3517389"/>
                  <a:pt x="2765827" y="3514966"/>
                </a:cubicBezTo>
                <a:cubicBezTo>
                  <a:pt x="2765827" y="3514966"/>
                  <a:pt x="2765827" y="3514966"/>
                  <a:pt x="2765827" y="3510127"/>
                </a:cubicBezTo>
                <a:cubicBezTo>
                  <a:pt x="2763449" y="3510127"/>
                  <a:pt x="2763449" y="3512547"/>
                  <a:pt x="2763449" y="3512547"/>
                </a:cubicBezTo>
                <a:cubicBezTo>
                  <a:pt x="2761069" y="3510127"/>
                  <a:pt x="2758692" y="3510127"/>
                  <a:pt x="2756312" y="3505288"/>
                </a:cubicBezTo>
                <a:cubicBezTo>
                  <a:pt x="2749174" y="3514966"/>
                  <a:pt x="2739659" y="3512547"/>
                  <a:pt x="2732522" y="3512547"/>
                </a:cubicBezTo>
                <a:cubicBezTo>
                  <a:pt x="2732522" y="3512547"/>
                  <a:pt x="2732522" y="3512547"/>
                  <a:pt x="2732522" y="3510127"/>
                </a:cubicBezTo>
                <a:cubicBezTo>
                  <a:pt x="2730145" y="3507707"/>
                  <a:pt x="2730145" y="3512547"/>
                  <a:pt x="2730145" y="3510127"/>
                </a:cubicBezTo>
                <a:cubicBezTo>
                  <a:pt x="2730145" y="3510127"/>
                  <a:pt x="2730145" y="3505288"/>
                  <a:pt x="2730145" y="3502868"/>
                </a:cubicBezTo>
                <a:cubicBezTo>
                  <a:pt x="2727764" y="3500449"/>
                  <a:pt x="2727764" y="3507707"/>
                  <a:pt x="2725384" y="3507707"/>
                </a:cubicBezTo>
                <a:cubicBezTo>
                  <a:pt x="2725227" y="3507870"/>
                  <a:pt x="2725139" y="3507928"/>
                  <a:pt x="2725020" y="3508029"/>
                </a:cubicBezTo>
                <a:cubicBezTo>
                  <a:pt x="2724512" y="3507416"/>
                  <a:pt x="2723833" y="3509051"/>
                  <a:pt x="2725020" y="3508029"/>
                </a:cubicBezTo>
                <a:cubicBezTo>
                  <a:pt x="2725219" y="3508272"/>
                  <a:pt x="2725384" y="3508852"/>
                  <a:pt x="2725384" y="3510127"/>
                </a:cubicBezTo>
                <a:cubicBezTo>
                  <a:pt x="2725384" y="3510127"/>
                  <a:pt x="2720627" y="3507707"/>
                  <a:pt x="2720627" y="3512547"/>
                </a:cubicBezTo>
                <a:cubicBezTo>
                  <a:pt x="2720627" y="3510127"/>
                  <a:pt x="2720627" y="3505288"/>
                  <a:pt x="2723007" y="3505288"/>
                </a:cubicBezTo>
                <a:cubicBezTo>
                  <a:pt x="2723007" y="3505288"/>
                  <a:pt x="2723007" y="3505288"/>
                  <a:pt x="2720627" y="3505288"/>
                </a:cubicBezTo>
                <a:cubicBezTo>
                  <a:pt x="2718250" y="3500449"/>
                  <a:pt x="2725384" y="3498029"/>
                  <a:pt x="2725384" y="3490770"/>
                </a:cubicBezTo>
                <a:cubicBezTo>
                  <a:pt x="2725384" y="3490770"/>
                  <a:pt x="2725384" y="3490770"/>
                  <a:pt x="2723007" y="3490770"/>
                </a:cubicBezTo>
                <a:cubicBezTo>
                  <a:pt x="2723007" y="3485931"/>
                  <a:pt x="2727764" y="3485931"/>
                  <a:pt x="2725384" y="3483511"/>
                </a:cubicBezTo>
                <a:cubicBezTo>
                  <a:pt x="2723007" y="3485931"/>
                  <a:pt x="2720627" y="3490770"/>
                  <a:pt x="2720627" y="3493190"/>
                </a:cubicBezTo>
                <a:cubicBezTo>
                  <a:pt x="2718250" y="3495609"/>
                  <a:pt x="2718250" y="3505288"/>
                  <a:pt x="2713489" y="3505288"/>
                </a:cubicBezTo>
                <a:cubicBezTo>
                  <a:pt x="2713489" y="3500449"/>
                  <a:pt x="2718250" y="3502868"/>
                  <a:pt x="2715870" y="3500449"/>
                </a:cubicBezTo>
                <a:cubicBezTo>
                  <a:pt x="2715870" y="3495609"/>
                  <a:pt x="2713489" y="3500449"/>
                  <a:pt x="2711112" y="3500449"/>
                </a:cubicBezTo>
                <a:cubicBezTo>
                  <a:pt x="2713489" y="3502868"/>
                  <a:pt x="2711112" y="3505288"/>
                  <a:pt x="2708732" y="3507707"/>
                </a:cubicBezTo>
                <a:cubicBezTo>
                  <a:pt x="2706355" y="3505288"/>
                  <a:pt x="2711112" y="3502868"/>
                  <a:pt x="2708732" y="3502868"/>
                </a:cubicBezTo>
                <a:cubicBezTo>
                  <a:pt x="2706355" y="3505288"/>
                  <a:pt x="2703974" y="3505288"/>
                  <a:pt x="2706355" y="3507707"/>
                </a:cubicBezTo>
                <a:cubicBezTo>
                  <a:pt x="2703974" y="3514966"/>
                  <a:pt x="2703974" y="3505288"/>
                  <a:pt x="2701597" y="3510127"/>
                </a:cubicBezTo>
                <a:cubicBezTo>
                  <a:pt x="2701597" y="3505288"/>
                  <a:pt x="2706355" y="3500449"/>
                  <a:pt x="2703974" y="3498029"/>
                </a:cubicBezTo>
                <a:cubicBezTo>
                  <a:pt x="2703974" y="3502868"/>
                  <a:pt x="2699217" y="3502868"/>
                  <a:pt x="2699217" y="3510127"/>
                </a:cubicBezTo>
                <a:cubicBezTo>
                  <a:pt x="2696837" y="3507707"/>
                  <a:pt x="2699217" y="3505288"/>
                  <a:pt x="2699217" y="3502868"/>
                </a:cubicBezTo>
                <a:cubicBezTo>
                  <a:pt x="2699217" y="3500449"/>
                  <a:pt x="2694460" y="3510127"/>
                  <a:pt x="2694460" y="3500449"/>
                </a:cubicBezTo>
                <a:cubicBezTo>
                  <a:pt x="2694460" y="3500449"/>
                  <a:pt x="2694460" y="3500449"/>
                  <a:pt x="2694460" y="3505288"/>
                </a:cubicBezTo>
                <a:cubicBezTo>
                  <a:pt x="2692080" y="3502868"/>
                  <a:pt x="2692080" y="3502868"/>
                  <a:pt x="2692080" y="3500449"/>
                </a:cubicBezTo>
                <a:cubicBezTo>
                  <a:pt x="2689702" y="3500449"/>
                  <a:pt x="2684945" y="3505288"/>
                  <a:pt x="2687322" y="3498029"/>
                </a:cubicBezTo>
                <a:cubicBezTo>
                  <a:pt x="2687322" y="3498029"/>
                  <a:pt x="2682565" y="3498029"/>
                  <a:pt x="2682565" y="3502868"/>
                </a:cubicBezTo>
                <a:cubicBezTo>
                  <a:pt x="2684945" y="3505288"/>
                  <a:pt x="2687322" y="3500449"/>
                  <a:pt x="2687322" y="3505288"/>
                </a:cubicBezTo>
                <a:cubicBezTo>
                  <a:pt x="2687322" y="3500449"/>
                  <a:pt x="2682565" y="3505288"/>
                  <a:pt x="2682565" y="3507707"/>
                </a:cubicBezTo>
                <a:cubicBezTo>
                  <a:pt x="2682565" y="3507707"/>
                  <a:pt x="2682565" y="3507707"/>
                  <a:pt x="2682565" y="3505288"/>
                </a:cubicBezTo>
                <a:cubicBezTo>
                  <a:pt x="2681355" y="3505288"/>
                  <a:pt x="2680759" y="3505293"/>
                  <a:pt x="2680154" y="3505610"/>
                </a:cubicBezTo>
                <a:cubicBezTo>
                  <a:pt x="2680182" y="3505420"/>
                  <a:pt x="2680185" y="3505288"/>
                  <a:pt x="2680185" y="3505288"/>
                </a:cubicBezTo>
                <a:cubicBezTo>
                  <a:pt x="2680185" y="3505288"/>
                  <a:pt x="2680185" y="3505288"/>
                  <a:pt x="2677807" y="3507707"/>
                </a:cubicBezTo>
                <a:cubicBezTo>
                  <a:pt x="2673050" y="3510127"/>
                  <a:pt x="2677807" y="3500449"/>
                  <a:pt x="2675427" y="3500449"/>
                </a:cubicBezTo>
                <a:cubicBezTo>
                  <a:pt x="2675427" y="3500449"/>
                  <a:pt x="2675446" y="3500432"/>
                  <a:pt x="2677644" y="3498194"/>
                </a:cubicBezTo>
                <a:cubicBezTo>
                  <a:pt x="2677799" y="3498783"/>
                  <a:pt x="2677807" y="3499003"/>
                  <a:pt x="2677807" y="3498029"/>
                </a:cubicBezTo>
                <a:cubicBezTo>
                  <a:pt x="2677744" y="3498092"/>
                  <a:pt x="2677702" y="3498136"/>
                  <a:pt x="2677644" y="3498194"/>
                </a:cubicBezTo>
                <a:cubicBezTo>
                  <a:pt x="2677412" y="3497322"/>
                  <a:pt x="2676849" y="3495609"/>
                  <a:pt x="2675427" y="3495609"/>
                </a:cubicBezTo>
                <a:cubicBezTo>
                  <a:pt x="2673050" y="3500449"/>
                  <a:pt x="2673050" y="3502868"/>
                  <a:pt x="2670670" y="3507707"/>
                </a:cubicBezTo>
                <a:cubicBezTo>
                  <a:pt x="2668292" y="3507707"/>
                  <a:pt x="2670670" y="3502868"/>
                  <a:pt x="2668292" y="3505288"/>
                </a:cubicBezTo>
                <a:cubicBezTo>
                  <a:pt x="2668292" y="3505288"/>
                  <a:pt x="2668292" y="3505288"/>
                  <a:pt x="2670670" y="3502868"/>
                </a:cubicBezTo>
                <a:cubicBezTo>
                  <a:pt x="2673050" y="3500449"/>
                  <a:pt x="2670670" y="3495609"/>
                  <a:pt x="2668292" y="3495609"/>
                </a:cubicBezTo>
                <a:cubicBezTo>
                  <a:pt x="2668292" y="3495609"/>
                  <a:pt x="2663532" y="3500449"/>
                  <a:pt x="2665912" y="3502868"/>
                </a:cubicBezTo>
                <a:cubicBezTo>
                  <a:pt x="2663532" y="3502868"/>
                  <a:pt x="2663532" y="3500449"/>
                  <a:pt x="2665912" y="3498029"/>
                </a:cubicBezTo>
                <a:cubicBezTo>
                  <a:pt x="2661155" y="3498029"/>
                  <a:pt x="2663532" y="3502868"/>
                  <a:pt x="2661155" y="3502868"/>
                </a:cubicBezTo>
                <a:cubicBezTo>
                  <a:pt x="2661155" y="3500449"/>
                  <a:pt x="2658775" y="3498029"/>
                  <a:pt x="2658775" y="3493190"/>
                </a:cubicBezTo>
                <a:cubicBezTo>
                  <a:pt x="2658775" y="3493190"/>
                  <a:pt x="2658775" y="3493190"/>
                  <a:pt x="2661155" y="3488350"/>
                </a:cubicBezTo>
                <a:cubicBezTo>
                  <a:pt x="2663532" y="3483511"/>
                  <a:pt x="2658775" y="3483511"/>
                  <a:pt x="2661155" y="3478672"/>
                </a:cubicBezTo>
                <a:cubicBezTo>
                  <a:pt x="2661155" y="3478672"/>
                  <a:pt x="2658775" y="3478672"/>
                  <a:pt x="2658775" y="3481092"/>
                </a:cubicBezTo>
                <a:cubicBezTo>
                  <a:pt x="2658775" y="3488350"/>
                  <a:pt x="2651640" y="3490770"/>
                  <a:pt x="2651640" y="3498029"/>
                </a:cubicBezTo>
                <a:cubicBezTo>
                  <a:pt x="2646880" y="3498029"/>
                  <a:pt x="2654017" y="3481092"/>
                  <a:pt x="2646880" y="3490770"/>
                </a:cubicBezTo>
                <a:lnTo>
                  <a:pt x="2644502" y="3495609"/>
                </a:lnTo>
                <a:cubicBezTo>
                  <a:pt x="2644502" y="3498029"/>
                  <a:pt x="2642122" y="3502868"/>
                  <a:pt x="2639745" y="3498029"/>
                </a:cubicBezTo>
                <a:cubicBezTo>
                  <a:pt x="2644502" y="3495609"/>
                  <a:pt x="2639745" y="3490770"/>
                  <a:pt x="2644502" y="3488350"/>
                </a:cubicBezTo>
                <a:cubicBezTo>
                  <a:pt x="2642122" y="3490770"/>
                  <a:pt x="2644502" y="3490770"/>
                  <a:pt x="2646880" y="3488350"/>
                </a:cubicBezTo>
                <a:cubicBezTo>
                  <a:pt x="2644502" y="3485931"/>
                  <a:pt x="2646880" y="3481092"/>
                  <a:pt x="2644502" y="3481092"/>
                </a:cubicBezTo>
                <a:cubicBezTo>
                  <a:pt x="2644502" y="3481092"/>
                  <a:pt x="2642122" y="3481092"/>
                  <a:pt x="2639745" y="3485931"/>
                </a:cubicBezTo>
                <a:cubicBezTo>
                  <a:pt x="2639745" y="3488350"/>
                  <a:pt x="2642122" y="3485931"/>
                  <a:pt x="2642122" y="3488350"/>
                </a:cubicBezTo>
                <a:cubicBezTo>
                  <a:pt x="2637365" y="3490770"/>
                  <a:pt x="2637365" y="3483511"/>
                  <a:pt x="2634985" y="3490770"/>
                </a:cubicBezTo>
                <a:cubicBezTo>
                  <a:pt x="2637365" y="3490770"/>
                  <a:pt x="2637365" y="3495609"/>
                  <a:pt x="2637365" y="3498029"/>
                </a:cubicBezTo>
                <a:cubicBezTo>
                  <a:pt x="2637365" y="3498029"/>
                  <a:pt x="2637365" y="3498029"/>
                  <a:pt x="2632607" y="3498029"/>
                </a:cubicBezTo>
                <a:cubicBezTo>
                  <a:pt x="2632607" y="3498029"/>
                  <a:pt x="2632607" y="3498029"/>
                  <a:pt x="2634985" y="3495609"/>
                </a:cubicBezTo>
                <a:cubicBezTo>
                  <a:pt x="2630227" y="3493190"/>
                  <a:pt x="2632607" y="3500449"/>
                  <a:pt x="2627850" y="3498029"/>
                </a:cubicBezTo>
                <a:cubicBezTo>
                  <a:pt x="2627850" y="3498029"/>
                  <a:pt x="2627850" y="3498029"/>
                  <a:pt x="2627850" y="3493190"/>
                </a:cubicBezTo>
                <a:cubicBezTo>
                  <a:pt x="2630227" y="3488350"/>
                  <a:pt x="2632607" y="3495609"/>
                  <a:pt x="2634985" y="3488350"/>
                </a:cubicBezTo>
                <a:cubicBezTo>
                  <a:pt x="2632607" y="3488350"/>
                  <a:pt x="2630227" y="3490770"/>
                  <a:pt x="2627850" y="3488350"/>
                </a:cubicBezTo>
                <a:cubicBezTo>
                  <a:pt x="2627850" y="3488350"/>
                  <a:pt x="2627850" y="3488350"/>
                  <a:pt x="2630227" y="3488350"/>
                </a:cubicBezTo>
                <a:cubicBezTo>
                  <a:pt x="2630227" y="3488350"/>
                  <a:pt x="2632607" y="3476253"/>
                  <a:pt x="2627850" y="3483511"/>
                </a:cubicBezTo>
                <a:cubicBezTo>
                  <a:pt x="2625470" y="3483511"/>
                  <a:pt x="2625470" y="3485931"/>
                  <a:pt x="2625470" y="3488350"/>
                </a:cubicBezTo>
                <a:cubicBezTo>
                  <a:pt x="2620713" y="3488350"/>
                  <a:pt x="2618335" y="3490770"/>
                  <a:pt x="2615955" y="3490770"/>
                </a:cubicBezTo>
                <a:cubicBezTo>
                  <a:pt x="2618335" y="3483511"/>
                  <a:pt x="2611198" y="3488350"/>
                  <a:pt x="2615955" y="3483511"/>
                </a:cubicBezTo>
                <a:cubicBezTo>
                  <a:pt x="2615955" y="3485931"/>
                  <a:pt x="2623093" y="3488350"/>
                  <a:pt x="2625470" y="3483511"/>
                </a:cubicBezTo>
                <a:cubicBezTo>
                  <a:pt x="2625470" y="3476253"/>
                  <a:pt x="2627850" y="3485931"/>
                  <a:pt x="2630227" y="3478672"/>
                </a:cubicBezTo>
                <a:cubicBezTo>
                  <a:pt x="2627850" y="3478672"/>
                  <a:pt x="2627850" y="3471413"/>
                  <a:pt x="2630227" y="3466574"/>
                </a:cubicBezTo>
                <a:cubicBezTo>
                  <a:pt x="2627850" y="3466574"/>
                  <a:pt x="2627850" y="3468994"/>
                  <a:pt x="2627850" y="3468994"/>
                </a:cubicBezTo>
                <a:cubicBezTo>
                  <a:pt x="2625470" y="3471413"/>
                  <a:pt x="2625470" y="3471413"/>
                  <a:pt x="2625470" y="3476253"/>
                </a:cubicBezTo>
                <a:cubicBezTo>
                  <a:pt x="2623093" y="3473833"/>
                  <a:pt x="2618335" y="3476253"/>
                  <a:pt x="2615955" y="3478672"/>
                </a:cubicBezTo>
                <a:cubicBezTo>
                  <a:pt x="2615955" y="3476253"/>
                  <a:pt x="2615955" y="3473833"/>
                  <a:pt x="2618335" y="3473833"/>
                </a:cubicBezTo>
                <a:cubicBezTo>
                  <a:pt x="2613575" y="3473833"/>
                  <a:pt x="2608818" y="3471413"/>
                  <a:pt x="2606440" y="3468994"/>
                </a:cubicBezTo>
                <a:cubicBezTo>
                  <a:pt x="2606440" y="3476253"/>
                  <a:pt x="2601680" y="3471413"/>
                  <a:pt x="2601680" y="3473833"/>
                </a:cubicBezTo>
                <a:cubicBezTo>
                  <a:pt x="2601680" y="3471413"/>
                  <a:pt x="2601680" y="3468994"/>
                  <a:pt x="2601680" y="3466574"/>
                </a:cubicBezTo>
                <a:cubicBezTo>
                  <a:pt x="2599303" y="3468994"/>
                  <a:pt x="2604060" y="3464155"/>
                  <a:pt x="2601680" y="3461735"/>
                </a:cubicBezTo>
                <a:cubicBezTo>
                  <a:pt x="2596922" y="3464155"/>
                  <a:pt x="2594545" y="3464155"/>
                  <a:pt x="2589788" y="3466574"/>
                </a:cubicBezTo>
                <a:cubicBezTo>
                  <a:pt x="2589788" y="3464155"/>
                  <a:pt x="2589788" y="3461735"/>
                  <a:pt x="2587408" y="3461735"/>
                </a:cubicBezTo>
                <a:cubicBezTo>
                  <a:pt x="2587408" y="3464155"/>
                  <a:pt x="2582650" y="3464155"/>
                  <a:pt x="2582650" y="3466574"/>
                </a:cubicBezTo>
                <a:cubicBezTo>
                  <a:pt x="2580270" y="3466574"/>
                  <a:pt x="2577893" y="3466574"/>
                  <a:pt x="2577893" y="3466574"/>
                </a:cubicBezTo>
                <a:cubicBezTo>
                  <a:pt x="2582650" y="3471413"/>
                  <a:pt x="2580270" y="3471413"/>
                  <a:pt x="2582650" y="3476253"/>
                </a:cubicBezTo>
                <a:cubicBezTo>
                  <a:pt x="2582650" y="3476253"/>
                  <a:pt x="2580270" y="3478672"/>
                  <a:pt x="2577893" y="3481092"/>
                </a:cubicBezTo>
                <a:cubicBezTo>
                  <a:pt x="2582650" y="3490770"/>
                  <a:pt x="2575513" y="3495609"/>
                  <a:pt x="2575513" y="3505288"/>
                </a:cubicBezTo>
                <a:cubicBezTo>
                  <a:pt x="2575513" y="3505288"/>
                  <a:pt x="2575513" y="3505288"/>
                  <a:pt x="2573135" y="3502868"/>
                </a:cubicBezTo>
                <a:cubicBezTo>
                  <a:pt x="2577893" y="3512547"/>
                  <a:pt x="2568375" y="3519805"/>
                  <a:pt x="2568375" y="3527064"/>
                </a:cubicBezTo>
                <a:cubicBezTo>
                  <a:pt x="2568375" y="3527064"/>
                  <a:pt x="2568375" y="3527064"/>
                  <a:pt x="2563618" y="3524647"/>
                </a:cubicBezTo>
                <a:cubicBezTo>
                  <a:pt x="2561240" y="3524647"/>
                  <a:pt x="2563618" y="3529484"/>
                  <a:pt x="2568375" y="3529484"/>
                </a:cubicBezTo>
                <a:cubicBezTo>
                  <a:pt x="2565998" y="3531906"/>
                  <a:pt x="2568375" y="3534323"/>
                  <a:pt x="2563618" y="3534323"/>
                </a:cubicBezTo>
                <a:cubicBezTo>
                  <a:pt x="2561240" y="3536743"/>
                  <a:pt x="2565998" y="3539165"/>
                  <a:pt x="2565998" y="3539165"/>
                </a:cubicBezTo>
                <a:cubicBezTo>
                  <a:pt x="2563618" y="3544004"/>
                  <a:pt x="2563618" y="3544004"/>
                  <a:pt x="2563618" y="3548844"/>
                </a:cubicBezTo>
                <a:cubicBezTo>
                  <a:pt x="2561240" y="3546424"/>
                  <a:pt x="2558860" y="3546424"/>
                  <a:pt x="2558860" y="3546424"/>
                </a:cubicBezTo>
                <a:cubicBezTo>
                  <a:pt x="2558860" y="3548844"/>
                  <a:pt x="2554103" y="3551263"/>
                  <a:pt x="2563618" y="3553683"/>
                </a:cubicBezTo>
                <a:cubicBezTo>
                  <a:pt x="2556483" y="3556102"/>
                  <a:pt x="2563618" y="3563361"/>
                  <a:pt x="2556483" y="3565781"/>
                </a:cubicBezTo>
                <a:cubicBezTo>
                  <a:pt x="2558860" y="3565781"/>
                  <a:pt x="2558860" y="3565781"/>
                  <a:pt x="2561240" y="3565781"/>
                </a:cubicBezTo>
                <a:cubicBezTo>
                  <a:pt x="2558860" y="3570620"/>
                  <a:pt x="2554103" y="3573039"/>
                  <a:pt x="2556483" y="3575459"/>
                </a:cubicBezTo>
                <a:cubicBezTo>
                  <a:pt x="2554103" y="3575459"/>
                  <a:pt x="2554103" y="3575459"/>
                  <a:pt x="2551723" y="3575459"/>
                </a:cubicBezTo>
                <a:cubicBezTo>
                  <a:pt x="2554103" y="3577879"/>
                  <a:pt x="2554103" y="3575459"/>
                  <a:pt x="2556483" y="3577879"/>
                </a:cubicBezTo>
                <a:cubicBezTo>
                  <a:pt x="2558860" y="3585137"/>
                  <a:pt x="2549345" y="3587557"/>
                  <a:pt x="2546965" y="3592396"/>
                </a:cubicBezTo>
                <a:cubicBezTo>
                  <a:pt x="2549345" y="3604497"/>
                  <a:pt x="2544588" y="3611753"/>
                  <a:pt x="2542208" y="3621432"/>
                </a:cubicBezTo>
                <a:cubicBezTo>
                  <a:pt x="2546965" y="3626274"/>
                  <a:pt x="2532693" y="3626274"/>
                  <a:pt x="2542208" y="3631113"/>
                </a:cubicBezTo>
                <a:cubicBezTo>
                  <a:pt x="2539828" y="3631113"/>
                  <a:pt x="2539828" y="3633532"/>
                  <a:pt x="2537450" y="3631113"/>
                </a:cubicBezTo>
                <a:cubicBezTo>
                  <a:pt x="2539828" y="3635952"/>
                  <a:pt x="2532693" y="3635952"/>
                  <a:pt x="2535070" y="3640791"/>
                </a:cubicBezTo>
                <a:cubicBezTo>
                  <a:pt x="2530313" y="3643211"/>
                  <a:pt x="2535070" y="3648050"/>
                  <a:pt x="2530313" y="3650469"/>
                </a:cubicBezTo>
                <a:cubicBezTo>
                  <a:pt x="2530313" y="3650469"/>
                  <a:pt x="2530313" y="3648050"/>
                  <a:pt x="2527936" y="3648050"/>
                </a:cubicBezTo>
                <a:cubicBezTo>
                  <a:pt x="2525555" y="3648050"/>
                  <a:pt x="2535070" y="3652889"/>
                  <a:pt x="2525555" y="3652889"/>
                </a:cubicBezTo>
                <a:lnTo>
                  <a:pt x="2530313" y="3652889"/>
                </a:lnTo>
                <a:cubicBezTo>
                  <a:pt x="2525555" y="3660148"/>
                  <a:pt x="2527936" y="3669826"/>
                  <a:pt x="2527936" y="3679505"/>
                </a:cubicBezTo>
                <a:cubicBezTo>
                  <a:pt x="2520798" y="3684344"/>
                  <a:pt x="2516041" y="3674666"/>
                  <a:pt x="2518418" y="3681924"/>
                </a:cubicBezTo>
                <a:cubicBezTo>
                  <a:pt x="2518418" y="3681924"/>
                  <a:pt x="2519903" y="3681924"/>
                  <a:pt x="2520798" y="3681924"/>
                </a:cubicBezTo>
                <a:cubicBezTo>
                  <a:pt x="2523178" y="3684344"/>
                  <a:pt x="2511283" y="3684344"/>
                  <a:pt x="2516041" y="3684344"/>
                </a:cubicBezTo>
                <a:cubicBezTo>
                  <a:pt x="2520798" y="3686764"/>
                  <a:pt x="2518418" y="3686764"/>
                  <a:pt x="2520798" y="3686764"/>
                </a:cubicBezTo>
                <a:cubicBezTo>
                  <a:pt x="2516041" y="3691603"/>
                  <a:pt x="2511283" y="3689186"/>
                  <a:pt x="2516041" y="3694022"/>
                </a:cubicBezTo>
                <a:cubicBezTo>
                  <a:pt x="2516041" y="3694022"/>
                  <a:pt x="2516041" y="3694022"/>
                  <a:pt x="2513661" y="3694022"/>
                </a:cubicBezTo>
                <a:cubicBezTo>
                  <a:pt x="2518418" y="3698862"/>
                  <a:pt x="2513661" y="3701281"/>
                  <a:pt x="2520798" y="3706123"/>
                </a:cubicBezTo>
                <a:cubicBezTo>
                  <a:pt x="2518418" y="3725480"/>
                  <a:pt x="2520798" y="3742417"/>
                  <a:pt x="2518418" y="3761774"/>
                </a:cubicBezTo>
                <a:cubicBezTo>
                  <a:pt x="2513661" y="3778711"/>
                  <a:pt x="2516041" y="3795651"/>
                  <a:pt x="2508903" y="3812589"/>
                </a:cubicBezTo>
                <a:cubicBezTo>
                  <a:pt x="2501766" y="3817428"/>
                  <a:pt x="2501766" y="3817428"/>
                  <a:pt x="2504146" y="3822267"/>
                </a:cubicBezTo>
                <a:lnTo>
                  <a:pt x="2501766" y="3822267"/>
                </a:lnTo>
                <a:cubicBezTo>
                  <a:pt x="2506523" y="3822267"/>
                  <a:pt x="2501766" y="3824687"/>
                  <a:pt x="2506523" y="3824687"/>
                </a:cubicBezTo>
                <a:cubicBezTo>
                  <a:pt x="2506523" y="3831945"/>
                  <a:pt x="2506523" y="3839204"/>
                  <a:pt x="2506523" y="3844043"/>
                </a:cubicBezTo>
                <a:lnTo>
                  <a:pt x="2501766" y="3844043"/>
                </a:lnTo>
                <a:cubicBezTo>
                  <a:pt x="2501766" y="3844043"/>
                  <a:pt x="2501766" y="3844043"/>
                  <a:pt x="2504146" y="3846463"/>
                </a:cubicBezTo>
                <a:cubicBezTo>
                  <a:pt x="2504146" y="3846463"/>
                  <a:pt x="2506523" y="3848883"/>
                  <a:pt x="2508903" y="3846463"/>
                </a:cubicBezTo>
                <a:cubicBezTo>
                  <a:pt x="2511283" y="3863400"/>
                  <a:pt x="2501766" y="3880340"/>
                  <a:pt x="2504146" y="3897277"/>
                </a:cubicBezTo>
                <a:cubicBezTo>
                  <a:pt x="2501766" y="3899697"/>
                  <a:pt x="2504146" y="3904536"/>
                  <a:pt x="2506523" y="3909375"/>
                </a:cubicBezTo>
                <a:cubicBezTo>
                  <a:pt x="2505026" y="3911916"/>
                  <a:pt x="2503914" y="3914451"/>
                  <a:pt x="2503044" y="3916970"/>
                </a:cubicBezTo>
                <a:cubicBezTo>
                  <a:pt x="2504115" y="3917518"/>
                  <a:pt x="2506479" y="3918724"/>
                  <a:pt x="2511736" y="3921407"/>
                </a:cubicBezTo>
                <a:cubicBezTo>
                  <a:pt x="2509339" y="3923852"/>
                  <a:pt x="2506945" y="3921407"/>
                  <a:pt x="2504552" y="3921407"/>
                </a:cubicBezTo>
                <a:cubicBezTo>
                  <a:pt x="2499761" y="3923852"/>
                  <a:pt x="2502155" y="3926296"/>
                  <a:pt x="2504552" y="3926296"/>
                </a:cubicBezTo>
                <a:cubicBezTo>
                  <a:pt x="2506945" y="3926296"/>
                  <a:pt x="2504552" y="3926296"/>
                  <a:pt x="2504552" y="3923852"/>
                </a:cubicBezTo>
                <a:cubicBezTo>
                  <a:pt x="2509339" y="3923852"/>
                  <a:pt x="2509339" y="3926296"/>
                  <a:pt x="2511736" y="3926296"/>
                </a:cubicBezTo>
                <a:cubicBezTo>
                  <a:pt x="2511736" y="3926296"/>
                  <a:pt x="2511736" y="3926296"/>
                  <a:pt x="2511736" y="3923852"/>
                </a:cubicBezTo>
                <a:cubicBezTo>
                  <a:pt x="2514130" y="3926296"/>
                  <a:pt x="2514130" y="3926296"/>
                  <a:pt x="2516526" y="3928741"/>
                </a:cubicBezTo>
                <a:cubicBezTo>
                  <a:pt x="2514130" y="3928741"/>
                  <a:pt x="2511736" y="3931188"/>
                  <a:pt x="2511736" y="3931188"/>
                </a:cubicBezTo>
                <a:cubicBezTo>
                  <a:pt x="2516526" y="3928741"/>
                  <a:pt x="2516526" y="3931188"/>
                  <a:pt x="2516526" y="3936079"/>
                </a:cubicBezTo>
                <a:cubicBezTo>
                  <a:pt x="2511736" y="3938524"/>
                  <a:pt x="2521314" y="3940968"/>
                  <a:pt x="2518920" y="3943412"/>
                </a:cubicBezTo>
                <a:cubicBezTo>
                  <a:pt x="2514130" y="3943412"/>
                  <a:pt x="2511736" y="3943412"/>
                  <a:pt x="2509339" y="3940968"/>
                </a:cubicBezTo>
                <a:cubicBezTo>
                  <a:pt x="2506945" y="3943412"/>
                  <a:pt x="2509339" y="3943412"/>
                  <a:pt x="2506945" y="3945860"/>
                </a:cubicBezTo>
                <a:cubicBezTo>
                  <a:pt x="2511736" y="3945860"/>
                  <a:pt x="2516526" y="3945860"/>
                  <a:pt x="2518920" y="3948304"/>
                </a:cubicBezTo>
                <a:cubicBezTo>
                  <a:pt x="2518920" y="3948304"/>
                  <a:pt x="2518920" y="3948304"/>
                  <a:pt x="2516526" y="3948304"/>
                </a:cubicBezTo>
                <a:cubicBezTo>
                  <a:pt x="2518920" y="3950751"/>
                  <a:pt x="2523711" y="3950751"/>
                  <a:pt x="2523711" y="3953195"/>
                </a:cubicBezTo>
                <a:cubicBezTo>
                  <a:pt x="2523711" y="3960531"/>
                  <a:pt x="2523711" y="3965420"/>
                  <a:pt x="2523711" y="3970311"/>
                </a:cubicBezTo>
                <a:cubicBezTo>
                  <a:pt x="2523711" y="3970311"/>
                  <a:pt x="2523711" y="3970311"/>
                  <a:pt x="2521314" y="3970311"/>
                </a:cubicBezTo>
                <a:cubicBezTo>
                  <a:pt x="2528502" y="3970311"/>
                  <a:pt x="2526105" y="3977647"/>
                  <a:pt x="2530896" y="3980092"/>
                </a:cubicBezTo>
                <a:cubicBezTo>
                  <a:pt x="2528502" y="3987428"/>
                  <a:pt x="2535686" y="3992319"/>
                  <a:pt x="2530896" y="3994764"/>
                </a:cubicBezTo>
                <a:cubicBezTo>
                  <a:pt x="2535686" y="4004546"/>
                  <a:pt x="2540477" y="4011882"/>
                  <a:pt x="2542871" y="4021663"/>
                </a:cubicBezTo>
                <a:cubicBezTo>
                  <a:pt x="2542871" y="4021663"/>
                  <a:pt x="2542871" y="4021663"/>
                  <a:pt x="2538083" y="4021663"/>
                </a:cubicBezTo>
                <a:cubicBezTo>
                  <a:pt x="2542871" y="4024107"/>
                  <a:pt x="2535686" y="4024107"/>
                  <a:pt x="2538083" y="4026554"/>
                </a:cubicBezTo>
                <a:cubicBezTo>
                  <a:pt x="2540477" y="4024107"/>
                  <a:pt x="2542871" y="4026554"/>
                  <a:pt x="2545267" y="4026554"/>
                </a:cubicBezTo>
                <a:cubicBezTo>
                  <a:pt x="2542871" y="4033887"/>
                  <a:pt x="2550058" y="4036334"/>
                  <a:pt x="2552452" y="4041226"/>
                </a:cubicBezTo>
                <a:cubicBezTo>
                  <a:pt x="2552452" y="4041226"/>
                  <a:pt x="2552452" y="4041226"/>
                  <a:pt x="2550058" y="4041226"/>
                </a:cubicBezTo>
                <a:cubicBezTo>
                  <a:pt x="2557242" y="4043670"/>
                  <a:pt x="2554848" y="4048562"/>
                  <a:pt x="2554848" y="4055895"/>
                </a:cubicBezTo>
                <a:cubicBezTo>
                  <a:pt x="2552452" y="4055895"/>
                  <a:pt x="2550058" y="4058342"/>
                  <a:pt x="2552452" y="4058342"/>
                </a:cubicBezTo>
                <a:cubicBezTo>
                  <a:pt x="2557242" y="4060787"/>
                  <a:pt x="2557242" y="4060787"/>
                  <a:pt x="2562033" y="4063234"/>
                </a:cubicBezTo>
                <a:cubicBezTo>
                  <a:pt x="2564427" y="4068123"/>
                  <a:pt x="2564427" y="4073014"/>
                  <a:pt x="2562033" y="4075458"/>
                </a:cubicBezTo>
                <a:cubicBezTo>
                  <a:pt x="2574008" y="4082794"/>
                  <a:pt x="2571611" y="4097466"/>
                  <a:pt x="2581192" y="4104802"/>
                </a:cubicBezTo>
                <a:cubicBezTo>
                  <a:pt x="2581192" y="4104802"/>
                  <a:pt x="2581192" y="4104802"/>
                  <a:pt x="2578798" y="4107246"/>
                </a:cubicBezTo>
                <a:cubicBezTo>
                  <a:pt x="2588377" y="4114582"/>
                  <a:pt x="2588377" y="4131701"/>
                  <a:pt x="2595564" y="4139037"/>
                </a:cubicBezTo>
                <a:cubicBezTo>
                  <a:pt x="2595564" y="4139037"/>
                  <a:pt x="2595564" y="4139037"/>
                  <a:pt x="2588377" y="4139037"/>
                </a:cubicBezTo>
                <a:cubicBezTo>
                  <a:pt x="2588377" y="4143926"/>
                  <a:pt x="2593167" y="4146370"/>
                  <a:pt x="2595564" y="4143926"/>
                </a:cubicBezTo>
                <a:cubicBezTo>
                  <a:pt x="2595564" y="4146370"/>
                  <a:pt x="2602749" y="4148817"/>
                  <a:pt x="2597958" y="4153709"/>
                </a:cubicBezTo>
                <a:cubicBezTo>
                  <a:pt x="2597958" y="4156153"/>
                  <a:pt x="2602749" y="4156153"/>
                  <a:pt x="2605143" y="4158597"/>
                </a:cubicBezTo>
                <a:cubicBezTo>
                  <a:pt x="2605143" y="4163489"/>
                  <a:pt x="2605143" y="4165933"/>
                  <a:pt x="2607539" y="4168378"/>
                </a:cubicBezTo>
                <a:cubicBezTo>
                  <a:pt x="2607539" y="4170825"/>
                  <a:pt x="2605143" y="4170825"/>
                  <a:pt x="2605143" y="4170825"/>
                </a:cubicBezTo>
                <a:cubicBezTo>
                  <a:pt x="2607539" y="4173269"/>
                  <a:pt x="2605143" y="4180605"/>
                  <a:pt x="2612330" y="4175714"/>
                </a:cubicBezTo>
                <a:cubicBezTo>
                  <a:pt x="2609997" y="4182862"/>
                  <a:pt x="2621265" y="4185387"/>
                  <a:pt x="2619633" y="4194556"/>
                </a:cubicBezTo>
                <a:cubicBezTo>
                  <a:pt x="2620111" y="4193444"/>
                  <a:pt x="2621908" y="4195277"/>
                  <a:pt x="2621908" y="4195277"/>
                </a:cubicBezTo>
                <a:cubicBezTo>
                  <a:pt x="2624305" y="4200168"/>
                  <a:pt x="2624305" y="4207504"/>
                  <a:pt x="2629095" y="4209949"/>
                </a:cubicBezTo>
                <a:cubicBezTo>
                  <a:pt x="2629095" y="4209949"/>
                  <a:pt x="2624305" y="4209949"/>
                  <a:pt x="2626699" y="4212393"/>
                </a:cubicBezTo>
                <a:lnTo>
                  <a:pt x="2629095" y="4209949"/>
                </a:lnTo>
                <a:cubicBezTo>
                  <a:pt x="2636280" y="4217285"/>
                  <a:pt x="2633883" y="4229512"/>
                  <a:pt x="2638674" y="4234401"/>
                </a:cubicBezTo>
                <a:cubicBezTo>
                  <a:pt x="2641070" y="4236848"/>
                  <a:pt x="2641070" y="4239292"/>
                  <a:pt x="2643464" y="4241736"/>
                </a:cubicBezTo>
                <a:lnTo>
                  <a:pt x="2643464" y="4239292"/>
                </a:lnTo>
                <a:cubicBezTo>
                  <a:pt x="2645861" y="4241736"/>
                  <a:pt x="2648255" y="4239292"/>
                  <a:pt x="2648255" y="4241736"/>
                </a:cubicBezTo>
                <a:cubicBezTo>
                  <a:pt x="2648255" y="4236848"/>
                  <a:pt x="2655439" y="4241736"/>
                  <a:pt x="2660230" y="4236848"/>
                </a:cubicBezTo>
                <a:cubicBezTo>
                  <a:pt x="2665020" y="4236848"/>
                  <a:pt x="2667414" y="4229512"/>
                  <a:pt x="2672205" y="4231956"/>
                </a:cubicBezTo>
                <a:cubicBezTo>
                  <a:pt x="2672205" y="4231956"/>
                  <a:pt x="2672205" y="4231956"/>
                  <a:pt x="2672205" y="4234401"/>
                </a:cubicBezTo>
                <a:cubicBezTo>
                  <a:pt x="2676995" y="4236848"/>
                  <a:pt x="2672205" y="4224620"/>
                  <a:pt x="2679392" y="4231956"/>
                </a:cubicBezTo>
                <a:cubicBezTo>
                  <a:pt x="2679392" y="4231956"/>
                  <a:pt x="2678415" y="4229972"/>
                  <a:pt x="2677708" y="4229168"/>
                </a:cubicBezTo>
                <a:cubicBezTo>
                  <a:pt x="2689241" y="4224183"/>
                  <a:pt x="2696357" y="4214636"/>
                  <a:pt x="2705736" y="4205057"/>
                </a:cubicBezTo>
                <a:cubicBezTo>
                  <a:pt x="2715317" y="4205057"/>
                  <a:pt x="2712921" y="4214840"/>
                  <a:pt x="2715317" y="4207504"/>
                </a:cubicBezTo>
                <a:cubicBezTo>
                  <a:pt x="2715317" y="4207504"/>
                  <a:pt x="2712921" y="4205057"/>
                  <a:pt x="2715317" y="4205057"/>
                </a:cubicBezTo>
                <a:cubicBezTo>
                  <a:pt x="2715317" y="4202613"/>
                  <a:pt x="2722502" y="4209949"/>
                  <a:pt x="2722502" y="4205057"/>
                </a:cubicBezTo>
                <a:cubicBezTo>
                  <a:pt x="2717711" y="4202613"/>
                  <a:pt x="2722502" y="4202613"/>
                  <a:pt x="2720108" y="4200168"/>
                </a:cubicBezTo>
                <a:cubicBezTo>
                  <a:pt x="2727292" y="4200168"/>
                  <a:pt x="2729686" y="4202613"/>
                  <a:pt x="2729686" y="4197721"/>
                </a:cubicBezTo>
                <a:cubicBezTo>
                  <a:pt x="2729686" y="4197721"/>
                  <a:pt x="2729686" y="4197721"/>
                  <a:pt x="2732083" y="4197721"/>
                </a:cubicBezTo>
                <a:cubicBezTo>
                  <a:pt x="2732083" y="4190385"/>
                  <a:pt x="2739267" y="4187941"/>
                  <a:pt x="2736873" y="4180605"/>
                </a:cubicBezTo>
                <a:cubicBezTo>
                  <a:pt x="2758430" y="4161042"/>
                  <a:pt x="2775193" y="4139037"/>
                  <a:pt x="2794355" y="4119473"/>
                </a:cubicBezTo>
                <a:cubicBezTo>
                  <a:pt x="2815911" y="4102357"/>
                  <a:pt x="2835070" y="4080350"/>
                  <a:pt x="2859021" y="4065678"/>
                </a:cubicBezTo>
                <a:cubicBezTo>
                  <a:pt x="2868602" y="4065678"/>
                  <a:pt x="2868602" y="4065678"/>
                  <a:pt x="2873392" y="4058342"/>
                </a:cubicBezTo>
                <a:cubicBezTo>
                  <a:pt x="2873392" y="4058342"/>
                  <a:pt x="2873392" y="4060787"/>
                  <a:pt x="2875786" y="4060787"/>
                </a:cubicBezTo>
                <a:cubicBezTo>
                  <a:pt x="2870996" y="4055895"/>
                  <a:pt x="2878183" y="4055895"/>
                  <a:pt x="2875786" y="4051006"/>
                </a:cubicBezTo>
                <a:cubicBezTo>
                  <a:pt x="2880577" y="4048562"/>
                  <a:pt x="2885367" y="4046115"/>
                  <a:pt x="2890158" y="4041226"/>
                </a:cubicBezTo>
                <a:cubicBezTo>
                  <a:pt x="2914348" y="4043343"/>
                  <a:pt x="2926558" y="4044438"/>
                  <a:pt x="2932108" y="4044931"/>
                </a:cubicBezTo>
                <a:cubicBezTo>
                  <a:pt x="2932417" y="4045245"/>
                  <a:pt x="2932784" y="4045619"/>
                  <a:pt x="2933267" y="4046115"/>
                </a:cubicBezTo>
                <a:cubicBezTo>
                  <a:pt x="2933267" y="4046115"/>
                  <a:pt x="2933267" y="4046115"/>
                  <a:pt x="2935664" y="4048562"/>
                </a:cubicBezTo>
                <a:cubicBezTo>
                  <a:pt x="2935664" y="4048562"/>
                  <a:pt x="2935664" y="4048562"/>
                  <a:pt x="2938058" y="4051006"/>
                </a:cubicBezTo>
                <a:cubicBezTo>
                  <a:pt x="2938058" y="4051006"/>
                  <a:pt x="2938058" y="4051006"/>
                  <a:pt x="2945245" y="4060787"/>
                </a:cubicBezTo>
                <a:cubicBezTo>
                  <a:pt x="2942849" y="4058342"/>
                  <a:pt x="2938058" y="4060787"/>
                  <a:pt x="2940455" y="4063234"/>
                </a:cubicBezTo>
                <a:cubicBezTo>
                  <a:pt x="2940455" y="4063234"/>
                  <a:pt x="2940493" y="4063234"/>
                  <a:pt x="2942849" y="4063234"/>
                </a:cubicBezTo>
                <a:cubicBezTo>
                  <a:pt x="2945245" y="4065678"/>
                  <a:pt x="2947639" y="4063234"/>
                  <a:pt x="2950033" y="4063234"/>
                </a:cubicBezTo>
                <a:cubicBezTo>
                  <a:pt x="2969195" y="4085238"/>
                  <a:pt x="2971589" y="4114582"/>
                  <a:pt x="2985961" y="4136590"/>
                </a:cubicBezTo>
                <a:cubicBezTo>
                  <a:pt x="2988355" y="4143926"/>
                  <a:pt x="2993145" y="4148817"/>
                  <a:pt x="2997936" y="4153709"/>
                </a:cubicBezTo>
                <a:cubicBezTo>
                  <a:pt x="3000330" y="4173269"/>
                  <a:pt x="3007517" y="4195277"/>
                  <a:pt x="3021886" y="4200168"/>
                </a:cubicBezTo>
                <a:cubicBezTo>
                  <a:pt x="3021886" y="4200168"/>
                  <a:pt x="3012305" y="4209949"/>
                  <a:pt x="3002726" y="4205057"/>
                </a:cubicBezTo>
                <a:cubicBezTo>
                  <a:pt x="2985961" y="4207504"/>
                  <a:pt x="2988355" y="4187941"/>
                  <a:pt x="2976380" y="4180605"/>
                </a:cubicBezTo>
                <a:cubicBezTo>
                  <a:pt x="2973986" y="4180605"/>
                  <a:pt x="2981170" y="4178161"/>
                  <a:pt x="2978774" y="4175714"/>
                </a:cubicBezTo>
                <a:cubicBezTo>
                  <a:pt x="2964405" y="4170825"/>
                  <a:pt x="2959614" y="4153709"/>
                  <a:pt x="2959614" y="4136590"/>
                </a:cubicBezTo>
                <a:cubicBezTo>
                  <a:pt x="2959614" y="4136590"/>
                  <a:pt x="2959614" y="4136590"/>
                  <a:pt x="2962008" y="4136590"/>
                </a:cubicBezTo>
                <a:cubicBezTo>
                  <a:pt x="2962008" y="4134145"/>
                  <a:pt x="2954824" y="4134145"/>
                  <a:pt x="2954824" y="4131701"/>
                </a:cubicBezTo>
                <a:cubicBezTo>
                  <a:pt x="2954824" y="4129254"/>
                  <a:pt x="2954824" y="4131701"/>
                  <a:pt x="2957220" y="4129254"/>
                </a:cubicBezTo>
                <a:cubicBezTo>
                  <a:pt x="2952430" y="4131701"/>
                  <a:pt x="2952430" y="4126809"/>
                  <a:pt x="2950033" y="4126809"/>
                </a:cubicBezTo>
                <a:cubicBezTo>
                  <a:pt x="2950033" y="4124365"/>
                  <a:pt x="2952430" y="4121918"/>
                  <a:pt x="2954824" y="4121918"/>
                </a:cubicBezTo>
                <a:cubicBezTo>
                  <a:pt x="2954824" y="4121918"/>
                  <a:pt x="2954824" y="4121918"/>
                  <a:pt x="2950033" y="4121918"/>
                </a:cubicBezTo>
                <a:cubicBezTo>
                  <a:pt x="2938058" y="4121918"/>
                  <a:pt x="2945245" y="4112138"/>
                  <a:pt x="2938058" y="4109693"/>
                </a:cubicBezTo>
                <a:cubicBezTo>
                  <a:pt x="2938058" y="4109693"/>
                  <a:pt x="2938058" y="4109693"/>
                  <a:pt x="2940455" y="4107246"/>
                </a:cubicBezTo>
                <a:cubicBezTo>
                  <a:pt x="2928480" y="4102357"/>
                  <a:pt x="2923689" y="4090130"/>
                  <a:pt x="2916502" y="4082794"/>
                </a:cubicBezTo>
                <a:cubicBezTo>
                  <a:pt x="2918898" y="4082794"/>
                  <a:pt x="2921293" y="4080350"/>
                  <a:pt x="2921293" y="4080350"/>
                </a:cubicBezTo>
                <a:cubicBezTo>
                  <a:pt x="2916502" y="4082794"/>
                  <a:pt x="2914108" y="4080350"/>
                  <a:pt x="2911714" y="4077905"/>
                </a:cubicBezTo>
                <a:cubicBezTo>
                  <a:pt x="2914108" y="4075458"/>
                  <a:pt x="2911714" y="4075458"/>
                  <a:pt x="2909317" y="4075458"/>
                </a:cubicBezTo>
                <a:cubicBezTo>
                  <a:pt x="2909317" y="4075458"/>
                  <a:pt x="2909317" y="4075458"/>
                  <a:pt x="2911714" y="4077905"/>
                </a:cubicBezTo>
                <a:cubicBezTo>
                  <a:pt x="2911714" y="4077905"/>
                  <a:pt x="2911714" y="4077905"/>
                  <a:pt x="2906924" y="4075458"/>
                </a:cubicBezTo>
                <a:cubicBezTo>
                  <a:pt x="2909317" y="4080350"/>
                  <a:pt x="2902133" y="4075458"/>
                  <a:pt x="2902133" y="4077905"/>
                </a:cubicBezTo>
                <a:cubicBezTo>
                  <a:pt x="2902133" y="4077905"/>
                  <a:pt x="2902133" y="4077905"/>
                  <a:pt x="2904527" y="4080350"/>
                </a:cubicBezTo>
                <a:cubicBezTo>
                  <a:pt x="2902133" y="4082794"/>
                  <a:pt x="2899736" y="4080350"/>
                  <a:pt x="2899736" y="4082794"/>
                </a:cubicBezTo>
                <a:cubicBezTo>
                  <a:pt x="2897342" y="4085238"/>
                  <a:pt x="2892552" y="4085238"/>
                  <a:pt x="2894948" y="4087686"/>
                </a:cubicBezTo>
                <a:cubicBezTo>
                  <a:pt x="2892552" y="4085238"/>
                  <a:pt x="2897342" y="4085238"/>
                  <a:pt x="2892552" y="4080350"/>
                </a:cubicBezTo>
                <a:cubicBezTo>
                  <a:pt x="2882973" y="4095022"/>
                  <a:pt x="2873392" y="4102357"/>
                  <a:pt x="2861417" y="4112138"/>
                </a:cubicBezTo>
                <a:cubicBezTo>
                  <a:pt x="2859021" y="4112138"/>
                  <a:pt x="2859021" y="4112138"/>
                  <a:pt x="2856627" y="4109693"/>
                </a:cubicBezTo>
                <a:cubicBezTo>
                  <a:pt x="2856627" y="4112138"/>
                  <a:pt x="2851836" y="4114582"/>
                  <a:pt x="2854230" y="4117029"/>
                </a:cubicBezTo>
                <a:cubicBezTo>
                  <a:pt x="2854230" y="4117029"/>
                  <a:pt x="2851836" y="4117029"/>
                  <a:pt x="2849439" y="4117029"/>
                </a:cubicBezTo>
                <a:cubicBezTo>
                  <a:pt x="2847046" y="4117029"/>
                  <a:pt x="2851836" y="4124365"/>
                  <a:pt x="2849439" y="4124365"/>
                </a:cubicBezTo>
                <a:cubicBezTo>
                  <a:pt x="2849439" y="4121918"/>
                  <a:pt x="2847046" y="4119473"/>
                  <a:pt x="2847046" y="4119473"/>
                </a:cubicBezTo>
                <a:cubicBezTo>
                  <a:pt x="2847046" y="4124365"/>
                  <a:pt x="2844651" y="4124365"/>
                  <a:pt x="2842255" y="4129254"/>
                </a:cubicBezTo>
                <a:cubicBezTo>
                  <a:pt x="2842255" y="4126809"/>
                  <a:pt x="2842255" y="4126809"/>
                  <a:pt x="2842255" y="4124365"/>
                </a:cubicBezTo>
                <a:cubicBezTo>
                  <a:pt x="2842255" y="4131701"/>
                  <a:pt x="2837465" y="4129254"/>
                  <a:pt x="2837465" y="4131701"/>
                </a:cubicBezTo>
                <a:cubicBezTo>
                  <a:pt x="2837465" y="4131701"/>
                  <a:pt x="2837465" y="4131701"/>
                  <a:pt x="2835070" y="4129254"/>
                </a:cubicBezTo>
                <a:cubicBezTo>
                  <a:pt x="2830280" y="4129254"/>
                  <a:pt x="2837465" y="4134145"/>
                  <a:pt x="2835070" y="4136590"/>
                </a:cubicBezTo>
                <a:cubicBezTo>
                  <a:pt x="2835070" y="4134145"/>
                  <a:pt x="2832677" y="4134145"/>
                  <a:pt x="2832677" y="4131701"/>
                </a:cubicBezTo>
                <a:cubicBezTo>
                  <a:pt x="2832677" y="4139037"/>
                  <a:pt x="2827886" y="4141481"/>
                  <a:pt x="2825489" y="4146370"/>
                </a:cubicBezTo>
                <a:lnTo>
                  <a:pt x="2825489" y="4143926"/>
                </a:lnTo>
                <a:cubicBezTo>
                  <a:pt x="2823095" y="4148817"/>
                  <a:pt x="2818305" y="4148817"/>
                  <a:pt x="2818305" y="4153709"/>
                </a:cubicBezTo>
                <a:cubicBezTo>
                  <a:pt x="2815911" y="4153709"/>
                  <a:pt x="2813514" y="4148817"/>
                  <a:pt x="2811120" y="4151262"/>
                </a:cubicBezTo>
                <a:cubicBezTo>
                  <a:pt x="2815911" y="4156153"/>
                  <a:pt x="2806330" y="4158597"/>
                  <a:pt x="2813514" y="4161042"/>
                </a:cubicBezTo>
                <a:cubicBezTo>
                  <a:pt x="2811120" y="4163489"/>
                  <a:pt x="2803936" y="4165933"/>
                  <a:pt x="2803936" y="4168378"/>
                </a:cubicBezTo>
                <a:cubicBezTo>
                  <a:pt x="2803936" y="4165933"/>
                  <a:pt x="2799145" y="4163489"/>
                  <a:pt x="2799145" y="4161042"/>
                </a:cubicBezTo>
                <a:cubicBezTo>
                  <a:pt x="2799145" y="4161042"/>
                  <a:pt x="2799145" y="4161042"/>
                  <a:pt x="2796749" y="4161042"/>
                </a:cubicBezTo>
                <a:cubicBezTo>
                  <a:pt x="2794355" y="4158597"/>
                  <a:pt x="2799145" y="4158597"/>
                  <a:pt x="2794355" y="4158597"/>
                </a:cubicBezTo>
                <a:lnTo>
                  <a:pt x="2791958" y="4163489"/>
                </a:lnTo>
                <a:cubicBezTo>
                  <a:pt x="2791958" y="4168378"/>
                  <a:pt x="2794355" y="4175714"/>
                  <a:pt x="2791958" y="4178161"/>
                </a:cubicBezTo>
                <a:cubicBezTo>
                  <a:pt x="2791958" y="4175714"/>
                  <a:pt x="2787170" y="4175714"/>
                  <a:pt x="2787170" y="4173269"/>
                </a:cubicBezTo>
                <a:cubicBezTo>
                  <a:pt x="2787170" y="4173269"/>
                  <a:pt x="2787170" y="4173269"/>
                  <a:pt x="2789564" y="4185496"/>
                </a:cubicBezTo>
                <a:cubicBezTo>
                  <a:pt x="2789564" y="4187941"/>
                  <a:pt x="2787170" y="4183050"/>
                  <a:pt x="2784774" y="4185496"/>
                </a:cubicBezTo>
                <a:cubicBezTo>
                  <a:pt x="2787170" y="4185496"/>
                  <a:pt x="2787170" y="4187941"/>
                  <a:pt x="2787170" y="4187941"/>
                </a:cubicBezTo>
                <a:cubicBezTo>
                  <a:pt x="2787170" y="4187941"/>
                  <a:pt x="2782380" y="4195277"/>
                  <a:pt x="2779983" y="4190385"/>
                </a:cubicBezTo>
                <a:cubicBezTo>
                  <a:pt x="2777589" y="4187941"/>
                  <a:pt x="2779983" y="4187941"/>
                  <a:pt x="2777589" y="4187941"/>
                </a:cubicBezTo>
                <a:cubicBezTo>
                  <a:pt x="2775193" y="4187941"/>
                  <a:pt x="2777589" y="4190385"/>
                  <a:pt x="2775193" y="4192832"/>
                </a:cubicBezTo>
                <a:cubicBezTo>
                  <a:pt x="2772799" y="4192832"/>
                  <a:pt x="2772799" y="4197721"/>
                  <a:pt x="2775193" y="4197721"/>
                </a:cubicBezTo>
                <a:cubicBezTo>
                  <a:pt x="2777589" y="4197721"/>
                  <a:pt x="2772799" y="4195277"/>
                  <a:pt x="2775193" y="4195277"/>
                </a:cubicBezTo>
                <a:cubicBezTo>
                  <a:pt x="2777589" y="4200168"/>
                  <a:pt x="2775193" y="4202613"/>
                  <a:pt x="2772799" y="4205057"/>
                </a:cubicBezTo>
                <a:cubicBezTo>
                  <a:pt x="2772799" y="4202613"/>
                  <a:pt x="2770402" y="4202613"/>
                  <a:pt x="2770402" y="4200168"/>
                </a:cubicBezTo>
                <a:cubicBezTo>
                  <a:pt x="2770402" y="4205057"/>
                  <a:pt x="2768008" y="4209949"/>
                  <a:pt x="2768008" y="4214840"/>
                </a:cubicBezTo>
                <a:cubicBezTo>
                  <a:pt x="2765614" y="4212393"/>
                  <a:pt x="2765614" y="4209949"/>
                  <a:pt x="2765614" y="4209949"/>
                </a:cubicBezTo>
                <a:cubicBezTo>
                  <a:pt x="2760824" y="4209949"/>
                  <a:pt x="2760824" y="4219729"/>
                  <a:pt x="2753639" y="4219729"/>
                </a:cubicBezTo>
                <a:cubicBezTo>
                  <a:pt x="2756033" y="4219729"/>
                  <a:pt x="2756033" y="4222176"/>
                  <a:pt x="2756033" y="4222176"/>
                </a:cubicBezTo>
                <a:cubicBezTo>
                  <a:pt x="2753639" y="4222176"/>
                  <a:pt x="2751242" y="4219729"/>
                  <a:pt x="2751242" y="4222176"/>
                </a:cubicBezTo>
                <a:cubicBezTo>
                  <a:pt x="2748848" y="4219729"/>
                  <a:pt x="2751242" y="4224620"/>
                  <a:pt x="2748848" y="4224620"/>
                </a:cubicBezTo>
                <a:cubicBezTo>
                  <a:pt x="2748848" y="4229512"/>
                  <a:pt x="2741664" y="4236848"/>
                  <a:pt x="2736873" y="4236848"/>
                </a:cubicBezTo>
                <a:lnTo>
                  <a:pt x="2736873" y="4244184"/>
                </a:lnTo>
                <a:cubicBezTo>
                  <a:pt x="2736873" y="4244184"/>
                  <a:pt x="2736873" y="4244184"/>
                  <a:pt x="2734477" y="4241736"/>
                </a:cubicBezTo>
                <a:cubicBezTo>
                  <a:pt x="2734477" y="4239292"/>
                  <a:pt x="2734477" y="4239292"/>
                  <a:pt x="2732083" y="4241736"/>
                </a:cubicBezTo>
                <a:cubicBezTo>
                  <a:pt x="2732083" y="4241736"/>
                  <a:pt x="2732083" y="4241736"/>
                  <a:pt x="2729686" y="4241736"/>
                </a:cubicBezTo>
                <a:cubicBezTo>
                  <a:pt x="2732083" y="4241736"/>
                  <a:pt x="2732083" y="4241736"/>
                  <a:pt x="2732083" y="4239292"/>
                </a:cubicBezTo>
                <a:lnTo>
                  <a:pt x="2729686" y="4241736"/>
                </a:lnTo>
                <a:cubicBezTo>
                  <a:pt x="2729686" y="4244184"/>
                  <a:pt x="2729686" y="4246628"/>
                  <a:pt x="2724898" y="4244184"/>
                </a:cubicBezTo>
                <a:cubicBezTo>
                  <a:pt x="2727292" y="4244184"/>
                  <a:pt x="2724898" y="4239292"/>
                  <a:pt x="2722502" y="4241736"/>
                </a:cubicBezTo>
                <a:cubicBezTo>
                  <a:pt x="2720108" y="4244184"/>
                  <a:pt x="2722502" y="4241736"/>
                  <a:pt x="2722502" y="4246628"/>
                </a:cubicBezTo>
                <a:cubicBezTo>
                  <a:pt x="2722502" y="4246628"/>
                  <a:pt x="2722502" y="4246628"/>
                  <a:pt x="2720108" y="4249072"/>
                </a:cubicBezTo>
                <a:cubicBezTo>
                  <a:pt x="2722306" y="4251316"/>
                  <a:pt x="2718470" y="4249452"/>
                  <a:pt x="2721527" y="4251019"/>
                </a:cubicBezTo>
                <a:cubicBezTo>
                  <a:pt x="2719456" y="4250851"/>
                  <a:pt x="2717388" y="4255745"/>
                  <a:pt x="2715317" y="4251517"/>
                </a:cubicBezTo>
                <a:cubicBezTo>
                  <a:pt x="2715317" y="4251517"/>
                  <a:pt x="2715317" y="4251517"/>
                  <a:pt x="2712921" y="4246628"/>
                </a:cubicBezTo>
                <a:cubicBezTo>
                  <a:pt x="2710527" y="4249072"/>
                  <a:pt x="2712921" y="4253964"/>
                  <a:pt x="2712921" y="4256408"/>
                </a:cubicBezTo>
                <a:cubicBezTo>
                  <a:pt x="2712921" y="4253964"/>
                  <a:pt x="2712921" y="4253964"/>
                  <a:pt x="2712921" y="4253964"/>
                </a:cubicBezTo>
                <a:cubicBezTo>
                  <a:pt x="2715317" y="4261300"/>
                  <a:pt x="2708130" y="4256408"/>
                  <a:pt x="2710527" y="4261300"/>
                </a:cubicBezTo>
                <a:cubicBezTo>
                  <a:pt x="2705736" y="4261300"/>
                  <a:pt x="2703342" y="4266191"/>
                  <a:pt x="2698552" y="4263744"/>
                </a:cubicBezTo>
                <a:cubicBezTo>
                  <a:pt x="2698552" y="4266191"/>
                  <a:pt x="2696155" y="4268636"/>
                  <a:pt x="2693761" y="4268636"/>
                </a:cubicBezTo>
                <a:cubicBezTo>
                  <a:pt x="2693761" y="4268636"/>
                  <a:pt x="2693761" y="4268636"/>
                  <a:pt x="2693761" y="4266191"/>
                </a:cubicBezTo>
                <a:cubicBezTo>
                  <a:pt x="2691367" y="4266191"/>
                  <a:pt x="2691367" y="4268636"/>
                  <a:pt x="2691367" y="4268636"/>
                </a:cubicBezTo>
                <a:cubicBezTo>
                  <a:pt x="2691367" y="4268636"/>
                  <a:pt x="2684180" y="4266191"/>
                  <a:pt x="2681786" y="4266191"/>
                </a:cubicBezTo>
                <a:cubicBezTo>
                  <a:pt x="2681786" y="4268636"/>
                  <a:pt x="2684180" y="4273524"/>
                  <a:pt x="2684180" y="4273524"/>
                </a:cubicBezTo>
                <a:cubicBezTo>
                  <a:pt x="2679392" y="4268636"/>
                  <a:pt x="2679392" y="4283308"/>
                  <a:pt x="2674601" y="4278416"/>
                </a:cubicBezTo>
                <a:cubicBezTo>
                  <a:pt x="2674601" y="4275972"/>
                  <a:pt x="2676995" y="4273524"/>
                  <a:pt x="2674601" y="4271080"/>
                </a:cubicBezTo>
                <a:cubicBezTo>
                  <a:pt x="2667414" y="4266191"/>
                  <a:pt x="2672205" y="4278416"/>
                  <a:pt x="2667414" y="4278416"/>
                </a:cubicBezTo>
                <a:cubicBezTo>
                  <a:pt x="2667414" y="4278416"/>
                  <a:pt x="2667414" y="4278416"/>
                  <a:pt x="2669811" y="4283308"/>
                </a:cubicBezTo>
                <a:cubicBezTo>
                  <a:pt x="2667414" y="4280860"/>
                  <a:pt x="2665020" y="4288196"/>
                  <a:pt x="2665020" y="4283308"/>
                </a:cubicBezTo>
                <a:cubicBezTo>
                  <a:pt x="2662624" y="4285752"/>
                  <a:pt x="2660230" y="4283308"/>
                  <a:pt x="2662624" y="4288196"/>
                </a:cubicBezTo>
                <a:cubicBezTo>
                  <a:pt x="2655439" y="4285752"/>
                  <a:pt x="2648255" y="4295532"/>
                  <a:pt x="2641070" y="4288196"/>
                </a:cubicBezTo>
                <a:cubicBezTo>
                  <a:pt x="2641070" y="4288196"/>
                  <a:pt x="2638820" y="4288215"/>
                  <a:pt x="2638696" y="4290467"/>
                </a:cubicBezTo>
                <a:cubicBezTo>
                  <a:pt x="2638679" y="4289853"/>
                  <a:pt x="2638674" y="4289141"/>
                  <a:pt x="2638674" y="4288196"/>
                </a:cubicBezTo>
                <a:cubicBezTo>
                  <a:pt x="2636280" y="4285752"/>
                  <a:pt x="2636280" y="4288196"/>
                  <a:pt x="2636280" y="4288196"/>
                </a:cubicBezTo>
                <a:cubicBezTo>
                  <a:pt x="2626699" y="4285752"/>
                  <a:pt x="2621908" y="4283308"/>
                  <a:pt x="2621908" y="4283308"/>
                </a:cubicBezTo>
                <a:cubicBezTo>
                  <a:pt x="2619514" y="4280860"/>
                  <a:pt x="2619514" y="4283308"/>
                  <a:pt x="2621908" y="4283308"/>
                </a:cubicBezTo>
                <a:cubicBezTo>
                  <a:pt x="2621908" y="4283308"/>
                  <a:pt x="2621908" y="4283308"/>
                  <a:pt x="2619514" y="4283308"/>
                </a:cubicBezTo>
                <a:cubicBezTo>
                  <a:pt x="2619514" y="4283308"/>
                  <a:pt x="2619514" y="4283308"/>
                  <a:pt x="2617120" y="4283308"/>
                </a:cubicBezTo>
                <a:cubicBezTo>
                  <a:pt x="2614724" y="4283308"/>
                  <a:pt x="2612330" y="4283308"/>
                  <a:pt x="2609933" y="4280860"/>
                </a:cubicBezTo>
                <a:cubicBezTo>
                  <a:pt x="2612330" y="4278416"/>
                  <a:pt x="2614724" y="4278416"/>
                  <a:pt x="2612330" y="4278416"/>
                </a:cubicBezTo>
                <a:cubicBezTo>
                  <a:pt x="2612330" y="4278416"/>
                  <a:pt x="2612330" y="4278416"/>
                  <a:pt x="2607539" y="4275972"/>
                </a:cubicBezTo>
                <a:cubicBezTo>
                  <a:pt x="2607539" y="4273524"/>
                  <a:pt x="2612330" y="4271080"/>
                  <a:pt x="2614724" y="4271080"/>
                </a:cubicBezTo>
                <a:cubicBezTo>
                  <a:pt x="2612330" y="4268636"/>
                  <a:pt x="2612330" y="4266191"/>
                  <a:pt x="2609933" y="4268636"/>
                </a:cubicBezTo>
                <a:cubicBezTo>
                  <a:pt x="2609933" y="4268636"/>
                  <a:pt x="2609933" y="4268636"/>
                  <a:pt x="2612330" y="4263744"/>
                </a:cubicBezTo>
                <a:cubicBezTo>
                  <a:pt x="2609933" y="4266191"/>
                  <a:pt x="2609933" y="4263744"/>
                  <a:pt x="2607539" y="4261300"/>
                </a:cubicBezTo>
                <a:cubicBezTo>
                  <a:pt x="2607539" y="4261300"/>
                  <a:pt x="2607539" y="4261300"/>
                  <a:pt x="2609933" y="4263744"/>
                </a:cubicBezTo>
                <a:cubicBezTo>
                  <a:pt x="2612330" y="4261300"/>
                  <a:pt x="2609933" y="4261300"/>
                  <a:pt x="2607539" y="4258855"/>
                </a:cubicBezTo>
                <a:cubicBezTo>
                  <a:pt x="2605143" y="4261300"/>
                  <a:pt x="2605143" y="4263744"/>
                  <a:pt x="2605143" y="4263744"/>
                </a:cubicBezTo>
                <a:cubicBezTo>
                  <a:pt x="2605143" y="4263744"/>
                  <a:pt x="2602749" y="4263744"/>
                  <a:pt x="2600355" y="4263744"/>
                </a:cubicBezTo>
                <a:cubicBezTo>
                  <a:pt x="2605143" y="4261300"/>
                  <a:pt x="2602749" y="4258855"/>
                  <a:pt x="2602749" y="4256408"/>
                </a:cubicBezTo>
                <a:lnTo>
                  <a:pt x="2600355" y="4256408"/>
                </a:lnTo>
                <a:cubicBezTo>
                  <a:pt x="2602749" y="4253964"/>
                  <a:pt x="2605143" y="4253964"/>
                  <a:pt x="2602749" y="4251517"/>
                </a:cubicBezTo>
                <a:cubicBezTo>
                  <a:pt x="2600355" y="4251517"/>
                  <a:pt x="2595564" y="4256408"/>
                  <a:pt x="2595564" y="4251517"/>
                </a:cubicBezTo>
                <a:cubicBezTo>
                  <a:pt x="2597958" y="4251517"/>
                  <a:pt x="2597958" y="4251517"/>
                  <a:pt x="2600355" y="4251517"/>
                </a:cubicBezTo>
                <a:cubicBezTo>
                  <a:pt x="2600355" y="4251517"/>
                  <a:pt x="2600355" y="4251517"/>
                  <a:pt x="2600355" y="4249072"/>
                </a:cubicBezTo>
                <a:cubicBezTo>
                  <a:pt x="2600355" y="4249072"/>
                  <a:pt x="2600355" y="4249072"/>
                  <a:pt x="2597958" y="4249072"/>
                </a:cubicBezTo>
                <a:cubicBezTo>
                  <a:pt x="2595564" y="4249072"/>
                  <a:pt x="2595564" y="4244184"/>
                  <a:pt x="2590773" y="4246628"/>
                </a:cubicBezTo>
                <a:cubicBezTo>
                  <a:pt x="2590773" y="4244184"/>
                  <a:pt x="2593167" y="4241736"/>
                  <a:pt x="2590773" y="4239292"/>
                </a:cubicBezTo>
                <a:cubicBezTo>
                  <a:pt x="2590773" y="4239292"/>
                  <a:pt x="2590773" y="4239292"/>
                  <a:pt x="2593167" y="4241736"/>
                </a:cubicBezTo>
                <a:cubicBezTo>
                  <a:pt x="2593167" y="4236848"/>
                  <a:pt x="2590773" y="4236848"/>
                  <a:pt x="2588377" y="4236848"/>
                </a:cubicBezTo>
                <a:cubicBezTo>
                  <a:pt x="2588377" y="4234401"/>
                  <a:pt x="2588377" y="4231956"/>
                  <a:pt x="2583589" y="4231956"/>
                </a:cubicBezTo>
                <a:cubicBezTo>
                  <a:pt x="2585983" y="4229512"/>
                  <a:pt x="2597958" y="4224620"/>
                  <a:pt x="2590773" y="4224620"/>
                </a:cubicBezTo>
                <a:cubicBezTo>
                  <a:pt x="2590773" y="4222176"/>
                  <a:pt x="2583589" y="4224620"/>
                  <a:pt x="2581192" y="4227065"/>
                </a:cubicBezTo>
                <a:cubicBezTo>
                  <a:pt x="2583589" y="4222176"/>
                  <a:pt x="2574008" y="4219729"/>
                  <a:pt x="2578798" y="4212393"/>
                </a:cubicBezTo>
                <a:cubicBezTo>
                  <a:pt x="2576402" y="4212393"/>
                  <a:pt x="2576402" y="4212393"/>
                  <a:pt x="2574008" y="4212393"/>
                </a:cubicBezTo>
                <a:cubicBezTo>
                  <a:pt x="2574008" y="4205057"/>
                  <a:pt x="2564427" y="4200168"/>
                  <a:pt x="2569217" y="4192832"/>
                </a:cubicBezTo>
                <a:cubicBezTo>
                  <a:pt x="2571611" y="4195277"/>
                  <a:pt x="2574008" y="4192832"/>
                  <a:pt x="2574008" y="4190385"/>
                </a:cubicBezTo>
                <a:cubicBezTo>
                  <a:pt x="2571611" y="4190385"/>
                  <a:pt x="2576402" y="4187941"/>
                  <a:pt x="2571611" y="4190385"/>
                </a:cubicBezTo>
                <a:cubicBezTo>
                  <a:pt x="2569217" y="4190385"/>
                  <a:pt x="2566823" y="4192832"/>
                  <a:pt x="2566823" y="4192832"/>
                </a:cubicBezTo>
                <a:cubicBezTo>
                  <a:pt x="2564427" y="4190385"/>
                  <a:pt x="2562033" y="4185496"/>
                  <a:pt x="2562033" y="4183050"/>
                </a:cubicBezTo>
                <a:lnTo>
                  <a:pt x="2559636" y="4183050"/>
                </a:lnTo>
                <a:cubicBezTo>
                  <a:pt x="2564427" y="4180605"/>
                  <a:pt x="2564427" y="4178161"/>
                  <a:pt x="2562033" y="4175714"/>
                </a:cubicBezTo>
                <a:cubicBezTo>
                  <a:pt x="2559636" y="4173269"/>
                  <a:pt x="2554848" y="4175714"/>
                  <a:pt x="2557242" y="4173269"/>
                </a:cubicBezTo>
                <a:cubicBezTo>
                  <a:pt x="2557242" y="4173269"/>
                  <a:pt x="2559636" y="4173269"/>
                  <a:pt x="2559636" y="4170825"/>
                </a:cubicBezTo>
                <a:cubicBezTo>
                  <a:pt x="2557242" y="4170825"/>
                  <a:pt x="2550058" y="4168378"/>
                  <a:pt x="2552452" y="4165933"/>
                </a:cubicBezTo>
                <a:cubicBezTo>
                  <a:pt x="2552452" y="4165933"/>
                  <a:pt x="2552452" y="4165933"/>
                  <a:pt x="2554848" y="4161042"/>
                </a:cubicBezTo>
                <a:cubicBezTo>
                  <a:pt x="2554848" y="4161042"/>
                  <a:pt x="2552452" y="4161042"/>
                  <a:pt x="2550058" y="4163489"/>
                </a:cubicBezTo>
                <a:cubicBezTo>
                  <a:pt x="2552452" y="4158597"/>
                  <a:pt x="2552452" y="4153709"/>
                  <a:pt x="2554848" y="4151262"/>
                </a:cubicBezTo>
                <a:cubicBezTo>
                  <a:pt x="2542871" y="4148817"/>
                  <a:pt x="2538083" y="4139037"/>
                  <a:pt x="2535686" y="4131701"/>
                </a:cubicBezTo>
                <a:cubicBezTo>
                  <a:pt x="2535686" y="4131701"/>
                  <a:pt x="2535686" y="4131701"/>
                  <a:pt x="2538083" y="4129254"/>
                </a:cubicBezTo>
                <a:cubicBezTo>
                  <a:pt x="2539124" y="4128189"/>
                  <a:pt x="2538351" y="4128054"/>
                  <a:pt x="2537340" y="4128238"/>
                </a:cubicBezTo>
                <a:cubicBezTo>
                  <a:pt x="2538483" y="4126807"/>
                  <a:pt x="2539472" y="4124365"/>
                  <a:pt x="2542871" y="4124365"/>
                </a:cubicBezTo>
                <a:cubicBezTo>
                  <a:pt x="2542871" y="4121918"/>
                  <a:pt x="2538083" y="4121918"/>
                  <a:pt x="2535686" y="4121918"/>
                </a:cubicBezTo>
                <a:cubicBezTo>
                  <a:pt x="2533292" y="4121918"/>
                  <a:pt x="2538083" y="4121918"/>
                  <a:pt x="2533292" y="4124365"/>
                </a:cubicBezTo>
                <a:cubicBezTo>
                  <a:pt x="2533292" y="4124365"/>
                  <a:pt x="2535686" y="4117029"/>
                  <a:pt x="2530896" y="4119473"/>
                </a:cubicBezTo>
                <a:cubicBezTo>
                  <a:pt x="2530896" y="4117029"/>
                  <a:pt x="2535686" y="4117029"/>
                  <a:pt x="2538083" y="4117029"/>
                </a:cubicBezTo>
                <a:cubicBezTo>
                  <a:pt x="2538083" y="4117029"/>
                  <a:pt x="2538083" y="4117029"/>
                  <a:pt x="2533292" y="4117029"/>
                </a:cubicBezTo>
                <a:cubicBezTo>
                  <a:pt x="2538083" y="4112138"/>
                  <a:pt x="2545267" y="4117029"/>
                  <a:pt x="2550058" y="4112138"/>
                </a:cubicBezTo>
                <a:cubicBezTo>
                  <a:pt x="2554848" y="4107246"/>
                  <a:pt x="2557242" y="4114582"/>
                  <a:pt x="2557242" y="4109693"/>
                </a:cubicBezTo>
                <a:cubicBezTo>
                  <a:pt x="2554848" y="4107246"/>
                  <a:pt x="2547661" y="4109693"/>
                  <a:pt x="2545267" y="4112138"/>
                </a:cubicBezTo>
                <a:cubicBezTo>
                  <a:pt x="2543942" y="4109432"/>
                  <a:pt x="2540422" y="4109721"/>
                  <a:pt x="2537539" y="4110104"/>
                </a:cubicBezTo>
                <a:cubicBezTo>
                  <a:pt x="2537710" y="4109993"/>
                  <a:pt x="2537876" y="4109903"/>
                  <a:pt x="2538083" y="4109693"/>
                </a:cubicBezTo>
                <a:cubicBezTo>
                  <a:pt x="2540477" y="4107246"/>
                  <a:pt x="2533292" y="4107246"/>
                  <a:pt x="2535686" y="4104802"/>
                </a:cubicBezTo>
                <a:cubicBezTo>
                  <a:pt x="2533292" y="4107246"/>
                  <a:pt x="2528502" y="4107246"/>
                  <a:pt x="2528502" y="4104802"/>
                </a:cubicBezTo>
                <a:cubicBezTo>
                  <a:pt x="2528502" y="4102357"/>
                  <a:pt x="2533292" y="4104802"/>
                  <a:pt x="2530896" y="4102357"/>
                </a:cubicBezTo>
                <a:cubicBezTo>
                  <a:pt x="2528502" y="4102357"/>
                  <a:pt x="2526105" y="4099910"/>
                  <a:pt x="2526105" y="4104802"/>
                </a:cubicBezTo>
                <a:cubicBezTo>
                  <a:pt x="2518920" y="4104802"/>
                  <a:pt x="2526105" y="4099910"/>
                  <a:pt x="2521314" y="4099910"/>
                </a:cubicBezTo>
                <a:cubicBezTo>
                  <a:pt x="2523711" y="4097466"/>
                  <a:pt x="2530896" y="4099910"/>
                  <a:pt x="2530896" y="4095022"/>
                </a:cubicBezTo>
                <a:cubicBezTo>
                  <a:pt x="2528502" y="4097466"/>
                  <a:pt x="2526105" y="4092574"/>
                  <a:pt x="2518920" y="4097466"/>
                </a:cubicBezTo>
                <a:cubicBezTo>
                  <a:pt x="2521314" y="4095022"/>
                  <a:pt x="2523711" y="4095022"/>
                  <a:pt x="2526105" y="4095022"/>
                </a:cubicBezTo>
                <a:cubicBezTo>
                  <a:pt x="2528502" y="4092574"/>
                  <a:pt x="2516526" y="4092574"/>
                  <a:pt x="2526105" y="4087686"/>
                </a:cubicBezTo>
                <a:cubicBezTo>
                  <a:pt x="2526105" y="4087686"/>
                  <a:pt x="2526105" y="4087686"/>
                  <a:pt x="2521314" y="4090130"/>
                </a:cubicBezTo>
                <a:cubicBezTo>
                  <a:pt x="2521314" y="4087686"/>
                  <a:pt x="2523711" y="4087686"/>
                  <a:pt x="2523711" y="4085238"/>
                </a:cubicBezTo>
                <a:cubicBezTo>
                  <a:pt x="2523711" y="4082794"/>
                  <a:pt x="2516526" y="4082794"/>
                  <a:pt x="2523711" y="4080350"/>
                </a:cubicBezTo>
                <a:cubicBezTo>
                  <a:pt x="2523711" y="4080350"/>
                  <a:pt x="2521314" y="4075458"/>
                  <a:pt x="2518920" y="4077905"/>
                </a:cubicBezTo>
                <a:cubicBezTo>
                  <a:pt x="2516526" y="4082794"/>
                  <a:pt x="2521314" y="4080350"/>
                  <a:pt x="2516526" y="4082794"/>
                </a:cubicBezTo>
                <a:cubicBezTo>
                  <a:pt x="2521314" y="4080350"/>
                  <a:pt x="2514130" y="4080350"/>
                  <a:pt x="2511736" y="4080350"/>
                </a:cubicBezTo>
                <a:cubicBezTo>
                  <a:pt x="2511736" y="4080350"/>
                  <a:pt x="2511736" y="4080350"/>
                  <a:pt x="2514130" y="4077905"/>
                </a:cubicBezTo>
                <a:cubicBezTo>
                  <a:pt x="2514130" y="4077905"/>
                  <a:pt x="2514113" y="4076815"/>
                  <a:pt x="2513390" y="4076089"/>
                </a:cubicBezTo>
                <a:cubicBezTo>
                  <a:pt x="2513801" y="4075791"/>
                  <a:pt x="2514130" y="4075458"/>
                  <a:pt x="2514130" y="4075458"/>
                </a:cubicBezTo>
                <a:cubicBezTo>
                  <a:pt x="2514130" y="4075458"/>
                  <a:pt x="2514091" y="4075458"/>
                  <a:pt x="2511736" y="4075458"/>
                </a:cubicBezTo>
                <a:cubicBezTo>
                  <a:pt x="2511107" y="4075458"/>
                  <a:pt x="2510350" y="4075458"/>
                  <a:pt x="2509339" y="4075458"/>
                </a:cubicBezTo>
                <a:cubicBezTo>
                  <a:pt x="2506945" y="4073014"/>
                  <a:pt x="2516526" y="4073014"/>
                  <a:pt x="2514130" y="4070567"/>
                </a:cubicBezTo>
                <a:cubicBezTo>
                  <a:pt x="2514130" y="4070567"/>
                  <a:pt x="2514130" y="4070567"/>
                  <a:pt x="2518920" y="4070567"/>
                </a:cubicBezTo>
                <a:cubicBezTo>
                  <a:pt x="2516526" y="4070567"/>
                  <a:pt x="2521314" y="4068123"/>
                  <a:pt x="2518920" y="4068123"/>
                </a:cubicBezTo>
                <a:cubicBezTo>
                  <a:pt x="2514130" y="4068123"/>
                  <a:pt x="2511736" y="4068123"/>
                  <a:pt x="2506945" y="4068123"/>
                </a:cubicBezTo>
                <a:cubicBezTo>
                  <a:pt x="2506945" y="4065678"/>
                  <a:pt x="2511736" y="4065678"/>
                  <a:pt x="2506945" y="4065678"/>
                </a:cubicBezTo>
                <a:cubicBezTo>
                  <a:pt x="2506945" y="4065678"/>
                  <a:pt x="2506945" y="4065678"/>
                  <a:pt x="2511736" y="4065678"/>
                </a:cubicBezTo>
                <a:cubicBezTo>
                  <a:pt x="2514130" y="4065678"/>
                  <a:pt x="2516526" y="4063234"/>
                  <a:pt x="2516526" y="4060787"/>
                </a:cubicBezTo>
                <a:cubicBezTo>
                  <a:pt x="2514130" y="4058342"/>
                  <a:pt x="2509339" y="4058342"/>
                  <a:pt x="2506945" y="4060787"/>
                </a:cubicBezTo>
                <a:cubicBezTo>
                  <a:pt x="2506945" y="4060787"/>
                  <a:pt x="2509339" y="4058342"/>
                  <a:pt x="2511736" y="4058342"/>
                </a:cubicBezTo>
                <a:cubicBezTo>
                  <a:pt x="2509339" y="4055895"/>
                  <a:pt x="2509339" y="4060787"/>
                  <a:pt x="2504552" y="4058342"/>
                </a:cubicBezTo>
                <a:cubicBezTo>
                  <a:pt x="2506945" y="4055895"/>
                  <a:pt x="2509339" y="4051006"/>
                  <a:pt x="2511736" y="4048562"/>
                </a:cubicBezTo>
                <a:cubicBezTo>
                  <a:pt x="2511736" y="4048562"/>
                  <a:pt x="2511736" y="4048562"/>
                  <a:pt x="2518920" y="4051006"/>
                </a:cubicBezTo>
                <a:cubicBezTo>
                  <a:pt x="2518920" y="4051006"/>
                  <a:pt x="2518920" y="4051006"/>
                  <a:pt x="2518920" y="4048562"/>
                </a:cubicBezTo>
                <a:cubicBezTo>
                  <a:pt x="2523711" y="4048562"/>
                  <a:pt x="2521314" y="4046115"/>
                  <a:pt x="2526105" y="4046115"/>
                </a:cubicBezTo>
                <a:cubicBezTo>
                  <a:pt x="2526105" y="4043670"/>
                  <a:pt x="2523711" y="4043670"/>
                  <a:pt x="2523711" y="4043670"/>
                </a:cubicBezTo>
                <a:cubicBezTo>
                  <a:pt x="2516526" y="4048562"/>
                  <a:pt x="2511736" y="4041226"/>
                  <a:pt x="2504552" y="4046115"/>
                </a:cubicBezTo>
                <a:cubicBezTo>
                  <a:pt x="2502155" y="4041226"/>
                  <a:pt x="2521314" y="4036334"/>
                  <a:pt x="2509339" y="4036334"/>
                </a:cubicBezTo>
                <a:cubicBezTo>
                  <a:pt x="2506945" y="4036334"/>
                  <a:pt x="2502155" y="4036334"/>
                  <a:pt x="2502155" y="4038779"/>
                </a:cubicBezTo>
                <a:cubicBezTo>
                  <a:pt x="2502155" y="4036334"/>
                  <a:pt x="2497364" y="4038779"/>
                  <a:pt x="2497364" y="4033887"/>
                </a:cubicBezTo>
                <a:cubicBezTo>
                  <a:pt x="2501219" y="4035856"/>
                  <a:pt x="2503538" y="4031567"/>
                  <a:pt x="2506782" y="4031055"/>
                </a:cubicBezTo>
                <a:cubicBezTo>
                  <a:pt x="2506838" y="4031184"/>
                  <a:pt x="2506879" y="4031311"/>
                  <a:pt x="2506945" y="4031443"/>
                </a:cubicBezTo>
                <a:cubicBezTo>
                  <a:pt x="2507765" y="4031443"/>
                  <a:pt x="2508290" y="4031369"/>
                  <a:pt x="2508633" y="4031237"/>
                </a:cubicBezTo>
                <a:cubicBezTo>
                  <a:pt x="2508870" y="4031314"/>
                  <a:pt x="2509091" y="4031316"/>
                  <a:pt x="2509339" y="4031443"/>
                </a:cubicBezTo>
                <a:cubicBezTo>
                  <a:pt x="2506945" y="4031443"/>
                  <a:pt x="2509339" y="4033887"/>
                  <a:pt x="2509339" y="4033887"/>
                </a:cubicBezTo>
                <a:cubicBezTo>
                  <a:pt x="2511736" y="4033887"/>
                  <a:pt x="2516526" y="4033887"/>
                  <a:pt x="2516526" y="4028999"/>
                </a:cubicBezTo>
                <a:cubicBezTo>
                  <a:pt x="2514130" y="4028999"/>
                  <a:pt x="2514130" y="4026554"/>
                  <a:pt x="2509339" y="4026554"/>
                </a:cubicBezTo>
                <a:cubicBezTo>
                  <a:pt x="2507357" y="4028580"/>
                  <a:pt x="2510289" y="4030600"/>
                  <a:pt x="2508633" y="4031237"/>
                </a:cubicBezTo>
                <a:cubicBezTo>
                  <a:pt x="2507978" y="4031025"/>
                  <a:pt x="2507362" y="4030964"/>
                  <a:pt x="2506782" y="4031055"/>
                </a:cubicBezTo>
                <a:cubicBezTo>
                  <a:pt x="2504822" y="4026430"/>
                  <a:pt x="2509143" y="4024176"/>
                  <a:pt x="2502155" y="4026554"/>
                </a:cubicBezTo>
                <a:cubicBezTo>
                  <a:pt x="2504552" y="4026554"/>
                  <a:pt x="2499761" y="4028999"/>
                  <a:pt x="2497364" y="4031443"/>
                </a:cubicBezTo>
                <a:cubicBezTo>
                  <a:pt x="2497364" y="4031443"/>
                  <a:pt x="2497364" y="4031443"/>
                  <a:pt x="2494970" y="4028999"/>
                </a:cubicBezTo>
                <a:cubicBezTo>
                  <a:pt x="2494970" y="4028999"/>
                  <a:pt x="2494970" y="4028999"/>
                  <a:pt x="2497364" y="4028999"/>
                </a:cubicBezTo>
                <a:cubicBezTo>
                  <a:pt x="2497364" y="4024107"/>
                  <a:pt x="2492577" y="4028999"/>
                  <a:pt x="2492577" y="4024107"/>
                </a:cubicBezTo>
                <a:cubicBezTo>
                  <a:pt x="2492577" y="4024107"/>
                  <a:pt x="2492577" y="4024107"/>
                  <a:pt x="2497364" y="4019218"/>
                </a:cubicBezTo>
                <a:cubicBezTo>
                  <a:pt x="2502155" y="4019218"/>
                  <a:pt x="2497364" y="4026554"/>
                  <a:pt x="2504552" y="4024107"/>
                </a:cubicBezTo>
                <a:cubicBezTo>
                  <a:pt x="2502155" y="4021663"/>
                  <a:pt x="2499761" y="4021663"/>
                  <a:pt x="2499761" y="4019218"/>
                </a:cubicBezTo>
                <a:cubicBezTo>
                  <a:pt x="2499761" y="4019218"/>
                  <a:pt x="2499761" y="4019218"/>
                  <a:pt x="2502155" y="4019218"/>
                </a:cubicBezTo>
                <a:cubicBezTo>
                  <a:pt x="2502155" y="4019218"/>
                  <a:pt x="2507658" y="4016402"/>
                  <a:pt x="2507177" y="4013975"/>
                </a:cubicBezTo>
                <a:cubicBezTo>
                  <a:pt x="2507694" y="4014189"/>
                  <a:pt x="2508381" y="4014327"/>
                  <a:pt x="2509339" y="4014327"/>
                </a:cubicBezTo>
                <a:cubicBezTo>
                  <a:pt x="2509339" y="4009435"/>
                  <a:pt x="2516526" y="4009435"/>
                  <a:pt x="2518920" y="4006991"/>
                </a:cubicBezTo>
                <a:lnTo>
                  <a:pt x="2516526" y="4004546"/>
                </a:lnTo>
                <a:cubicBezTo>
                  <a:pt x="2511736" y="4004546"/>
                  <a:pt x="2514130" y="4006991"/>
                  <a:pt x="2509339" y="4009435"/>
                </a:cubicBezTo>
                <a:cubicBezTo>
                  <a:pt x="2509339" y="4004546"/>
                  <a:pt x="2506945" y="4002099"/>
                  <a:pt x="2502155" y="3999655"/>
                </a:cubicBezTo>
                <a:cubicBezTo>
                  <a:pt x="2502155" y="3997659"/>
                  <a:pt x="2505308" y="3997321"/>
                  <a:pt x="2506481" y="3998581"/>
                </a:cubicBezTo>
                <a:cubicBezTo>
                  <a:pt x="2506633" y="3998939"/>
                  <a:pt x="2506772" y="3999297"/>
                  <a:pt x="2506945" y="3999655"/>
                </a:cubicBezTo>
                <a:cubicBezTo>
                  <a:pt x="2506945" y="3999203"/>
                  <a:pt x="2506747" y="3998865"/>
                  <a:pt x="2506481" y="3998581"/>
                </a:cubicBezTo>
                <a:cubicBezTo>
                  <a:pt x="2504576" y="3994048"/>
                  <a:pt x="2504552" y="3989517"/>
                  <a:pt x="2504552" y="3984983"/>
                </a:cubicBezTo>
                <a:cubicBezTo>
                  <a:pt x="2499761" y="3989875"/>
                  <a:pt x="2502155" y="3982539"/>
                  <a:pt x="2499761" y="3982539"/>
                </a:cubicBezTo>
                <a:cubicBezTo>
                  <a:pt x="2499761" y="3982539"/>
                  <a:pt x="2502155" y="3980092"/>
                  <a:pt x="2504552" y="3980092"/>
                </a:cubicBezTo>
                <a:cubicBezTo>
                  <a:pt x="2502155" y="3977647"/>
                  <a:pt x="2509339" y="3980092"/>
                  <a:pt x="2506945" y="3977647"/>
                </a:cubicBezTo>
                <a:cubicBezTo>
                  <a:pt x="2504552" y="3975203"/>
                  <a:pt x="2502155" y="3972756"/>
                  <a:pt x="2499761" y="3967867"/>
                </a:cubicBezTo>
                <a:cubicBezTo>
                  <a:pt x="2504552" y="3962976"/>
                  <a:pt x="2497364" y="3958084"/>
                  <a:pt x="2497364" y="3953195"/>
                </a:cubicBezTo>
                <a:cubicBezTo>
                  <a:pt x="2497364" y="3950751"/>
                  <a:pt x="2504552" y="3950751"/>
                  <a:pt x="2504552" y="3948304"/>
                </a:cubicBezTo>
                <a:cubicBezTo>
                  <a:pt x="2504552" y="3945860"/>
                  <a:pt x="2499761" y="3953195"/>
                  <a:pt x="2499761" y="3948304"/>
                </a:cubicBezTo>
                <a:cubicBezTo>
                  <a:pt x="2499761" y="3948304"/>
                  <a:pt x="2499761" y="3948304"/>
                  <a:pt x="2502155" y="3948304"/>
                </a:cubicBezTo>
                <a:cubicBezTo>
                  <a:pt x="2500799" y="3948304"/>
                  <a:pt x="2501744" y="3945953"/>
                  <a:pt x="2501517" y="3943913"/>
                </a:cubicBezTo>
                <a:cubicBezTo>
                  <a:pt x="2496928" y="3944398"/>
                  <a:pt x="2490417" y="3944739"/>
                  <a:pt x="2487493" y="3943250"/>
                </a:cubicBezTo>
                <a:cubicBezTo>
                  <a:pt x="2473218" y="3938411"/>
                  <a:pt x="2482736" y="3926313"/>
                  <a:pt x="2475598" y="3921474"/>
                </a:cubicBezTo>
                <a:cubicBezTo>
                  <a:pt x="2473218" y="3919054"/>
                  <a:pt x="2482736" y="3919054"/>
                  <a:pt x="2480356" y="3919054"/>
                </a:cubicBezTo>
                <a:cubicBezTo>
                  <a:pt x="2468461" y="3911795"/>
                  <a:pt x="2473218" y="3899697"/>
                  <a:pt x="2480356" y="3890019"/>
                </a:cubicBezTo>
                <a:cubicBezTo>
                  <a:pt x="2480356" y="3890019"/>
                  <a:pt x="2480356" y="3890019"/>
                  <a:pt x="2482736" y="3890019"/>
                </a:cubicBezTo>
                <a:cubicBezTo>
                  <a:pt x="2482736" y="3887599"/>
                  <a:pt x="2477978" y="3885179"/>
                  <a:pt x="2477978" y="3885179"/>
                </a:cubicBezTo>
                <a:cubicBezTo>
                  <a:pt x="2480356" y="3885179"/>
                  <a:pt x="2480356" y="3885179"/>
                  <a:pt x="2482736" y="3885179"/>
                </a:cubicBezTo>
                <a:cubicBezTo>
                  <a:pt x="2477978" y="3885179"/>
                  <a:pt x="2480356" y="3880340"/>
                  <a:pt x="2477978" y="3880340"/>
                </a:cubicBezTo>
                <a:cubicBezTo>
                  <a:pt x="2477978" y="3880340"/>
                  <a:pt x="2482736" y="3880340"/>
                  <a:pt x="2482736" y="3877921"/>
                </a:cubicBezTo>
                <a:cubicBezTo>
                  <a:pt x="2482736" y="3877921"/>
                  <a:pt x="2482736" y="3877921"/>
                  <a:pt x="2477978" y="3877921"/>
                </a:cubicBezTo>
                <a:cubicBezTo>
                  <a:pt x="2468461" y="3875501"/>
                  <a:pt x="2480356" y="3870659"/>
                  <a:pt x="2473218" y="3865823"/>
                </a:cubicBezTo>
                <a:cubicBezTo>
                  <a:pt x="2475598" y="3865823"/>
                  <a:pt x="2475598" y="3865823"/>
                  <a:pt x="2477978" y="3865823"/>
                </a:cubicBezTo>
                <a:cubicBezTo>
                  <a:pt x="2470841" y="3860980"/>
                  <a:pt x="2470841" y="3851302"/>
                  <a:pt x="2470841" y="3844043"/>
                </a:cubicBezTo>
                <a:lnTo>
                  <a:pt x="2475598" y="3844043"/>
                </a:lnTo>
                <a:cubicBezTo>
                  <a:pt x="2470841" y="3844043"/>
                  <a:pt x="2470841" y="3841624"/>
                  <a:pt x="2470841" y="3839204"/>
                </a:cubicBezTo>
                <a:cubicBezTo>
                  <a:pt x="2475598" y="3839204"/>
                  <a:pt x="2466083" y="3836785"/>
                  <a:pt x="2468461" y="3834365"/>
                </a:cubicBezTo>
                <a:cubicBezTo>
                  <a:pt x="2463703" y="3831945"/>
                  <a:pt x="2473218" y="3831945"/>
                  <a:pt x="2466083" y="3829526"/>
                </a:cubicBezTo>
                <a:cubicBezTo>
                  <a:pt x="2466083" y="3829526"/>
                  <a:pt x="2466083" y="3829526"/>
                  <a:pt x="2470841" y="3829526"/>
                </a:cubicBezTo>
                <a:cubicBezTo>
                  <a:pt x="2463703" y="3827106"/>
                  <a:pt x="2473218" y="3827106"/>
                  <a:pt x="2470841" y="3824687"/>
                </a:cubicBezTo>
                <a:cubicBezTo>
                  <a:pt x="2470841" y="3824687"/>
                  <a:pt x="2470841" y="3824687"/>
                  <a:pt x="2468461" y="3824687"/>
                </a:cubicBezTo>
                <a:cubicBezTo>
                  <a:pt x="2468461" y="3824687"/>
                  <a:pt x="2470841" y="3824687"/>
                  <a:pt x="2470841" y="3822267"/>
                </a:cubicBezTo>
                <a:cubicBezTo>
                  <a:pt x="2468461" y="3819847"/>
                  <a:pt x="2473218" y="3817428"/>
                  <a:pt x="2468461" y="3817428"/>
                </a:cubicBezTo>
                <a:cubicBezTo>
                  <a:pt x="2473218" y="3817428"/>
                  <a:pt x="2468461" y="3819847"/>
                  <a:pt x="2475598" y="3819847"/>
                </a:cubicBezTo>
                <a:cubicBezTo>
                  <a:pt x="2470841" y="3810169"/>
                  <a:pt x="2473218" y="3800490"/>
                  <a:pt x="2475598" y="3790812"/>
                </a:cubicBezTo>
                <a:cubicBezTo>
                  <a:pt x="2477978" y="3788392"/>
                  <a:pt x="2477978" y="3788392"/>
                  <a:pt x="2480356" y="3788392"/>
                </a:cubicBezTo>
                <a:cubicBezTo>
                  <a:pt x="2477978" y="3788392"/>
                  <a:pt x="2480356" y="3785970"/>
                  <a:pt x="2475598" y="3783551"/>
                </a:cubicBezTo>
                <a:lnTo>
                  <a:pt x="2480356" y="3783551"/>
                </a:lnTo>
                <a:cubicBezTo>
                  <a:pt x="2482736" y="3781131"/>
                  <a:pt x="2473218" y="3781131"/>
                  <a:pt x="2477978" y="3778711"/>
                </a:cubicBezTo>
                <a:cubicBezTo>
                  <a:pt x="2477978" y="3781131"/>
                  <a:pt x="2480356" y="3781131"/>
                  <a:pt x="2482736" y="3781131"/>
                </a:cubicBezTo>
                <a:cubicBezTo>
                  <a:pt x="2477978" y="3778711"/>
                  <a:pt x="2477978" y="3776292"/>
                  <a:pt x="2477978" y="3773872"/>
                </a:cubicBezTo>
                <a:cubicBezTo>
                  <a:pt x="2477978" y="3773872"/>
                  <a:pt x="2477978" y="3773872"/>
                  <a:pt x="2480356" y="3776292"/>
                </a:cubicBezTo>
                <a:cubicBezTo>
                  <a:pt x="2475598" y="3771453"/>
                  <a:pt x="2482736" y="3771453"/>
                  <a:pt x="2480356" y="3769033"/>
                </a:cubicBezTo>
                <a:cubicBezTo>
                  <a:pt x="2480356" y="3769033"/>
                  <a:pt x="2480356" y="3769033"/>
                  <a:pt x="2482736" y="3771453"/>
                </a:cubicBezTo>
                <a:cubicBezTo>
                  <a:pt x="2487493" y="3769033"/>
                  <a:pt x="2475598" y="3769033"/>
                  <a:pt x="2477978" y="3766613"/>
                </a:cubicBezTo>
                <a:cubicBezTo>
                  <a:pt x="2480356" y="3766613"/>
                  <a:pt x="2480356" y="3766613"/>
                  <a:pt x="2482736" y="3766613"/>
                </a:cubicBezTo>
                <a:cubicBezTo>
                  <a:pt x="2478602" y="3764513"/>
                  <a:pt x="2479848" y="3762407"/>
                  <a:pt x="2478688" y="3758719"/>
                </a:cubicBezTo>
                <a:cubicBezTo>
                  <a:pt x="2479389" y="3759349"/>
                  <a:pt x="2480356" y="3759355"/>
                  <a:pt x="2480356" y="3759355"/>
                </a:cubicBezTo>
                <a:cubicBezTo>
                  <a:pt x="2480356" y="3754515"/>
                  <a:pt x="2480356" y="3752096"/>
                  <a:pt x="2480356" y="3749676"/>
                </a:cubicBezTo>
                <a:cubicBezTo>
                  <a:pt x="2480356" y="3749676"/>
                  <a:pt x="2487493" y="3752096"/>
                  <a:pt x="2485113" y="3749676"/>
                </a:cubicBezTo>
                <a:cubicBezTo>
                  <a:pt x="2480356" y="3747256"/>
                  <a:pt x="2485113" y="3744837"/>
                  <a:pt x="2477978" y="3744837"/>
                </a:cubicBezTo>
                <a:cubicBezTo>
                  <a:pt x="2477978" y="3742417"/>
                  <a:pt x="2480356" y="3737578"/>
                  <a:pt x="2480356" y="3737578"/>
                </a:cubicBezTo>
                <a:cubicBezTo>
                  <a:pt x="2482736" y="3737578"/>
                  <a:pt x="2487493" y="3737578"/>
                  <a:pt x="2487493" y="3739998"/>
                </a:cubicBezTo>
                <a:cubicBezTo>
                  <a:pt x="2487493" y="3739998"/>
                  <a:pt x="2487493" y="3739998"/>
                  <a:pt x="2492251" y="3737578"/>
                </a:cubicBezTo>
                <a:cubicBezTo>
                  <a:pt x="2492251" y="3738236"/>
                  <a:pt x="2492251" y="3738943"/>
                  <a:pt x="2492251" y="3739695"/>
                </a:cubicBezTo>
                <a:cubicBezTo>
                  <a:pt x="2491657" y="3739998"/>
                  <a:pt x="2491061" y="3739998"/>
                  <a:pt x="2492251" y="3739998"/>
                </a:cubicBezTo>
                <a:cubicBezTo>
                  <a:pt x="2492251" y="3739896"/>
                  <a:pt x="2492251" y="3739797"/>
                  <a:pt x="2492251" y="3739695"/>
                </a:cubicBezTo>
                <a:cubicBezTo>
                  <a:pt x="2492844" y="3739392"/>
                  <a:pt x="2493441" y="3738786"/>
                  <a:pt x="2492251" y="3737578"/>
                </a:cubicBezTo>
                <a:cubicBezTo>
                  <a:pt x="2492251" y="3736210"/>
                  <a:pt x="2492251" y="3735158"/>
                  <a:pt x="2492251" y="3735158"/>
                </a:cubicBezTo>
                <a:cubicBezTo>
                  <a:pt x="2489871" y="3732739"/>
                  <a:pt x="2482736" y="3730319"/>
                  <a:pt x="2482736" y="3725480"/>
                </a:cubicBezTo>
                <a:cubicBezTo>
                  <a:pt x="2485113" y="3727900"/>
                  <a:pt x="2489871" y="3727900"/>
                  <a:pt x="2489871" y="3727900"/>
                </a:cubicBezTo>
                <a:cubicBezTo>
                  <a:pt x="2489871" y="3727900"/>
                  <a:pt x="2489871" y="3727900"/>
                  <a:pt x="2480356" y="3720641"/>
                </a:cubicBezTo>
                <a:cubicBezTo>
                  <a:pt x="2480356" y="3720641"/>
                  <a:pt x="2485113" y="3723060"/>
                  <a:pt x="2482736" y="3720641"/>
                </a:cubicBezTo>
                <a:cubicBezTo>
                  <a:pt x="2480356" y="3720641"/>
                  <a:pt x="2480356" y="3720641"/>
                  <a:pt x="2480356" y="3718221"/>
                </a:cubicBezTo>
                <a:cubicBezTo>
                  <a:pt x="2480356" y="3718221"/>
                  <a:pt x="2477978" y="3713382"/>
                  <a:pt x="2485113" y="3715802"/>
                </a:cubicBezTo>
                <a:cubicBezTo>
                  <a:pt x="2487493" y="3715802"/>
                  <a:pt x="2485113" y="3718221"/>
                  <a:pt x="2487493" y="3715802"/>
                </a:cubicBezTo>
                <a:cubicBezTo>
                  <a:pt x="2487493" y="3715802"/>
                  <a:pt x="2485113" y="3713382"/>
                  <a:pt x="2487493" y="3713382"/>
                </a:cubicBezTo>
                <a:cubicBezTo>
                  <a:pt x="2487493" y="3710963"/>
                  <a:pt x="2485113" y="3708540"/>
                  <a:pt x="2482736" y="3708540"/>
                </a:cubicBezTo>
                <a:cubicBezTo>
                  <a:pt x="2482736" y="3710963"/>
                  <a:pt x="2485113" y="3708540"/>
                  <a:pt x="2482736" y="3710963"/>
                </a:cubicBezTo>
                <a:cubicBezTo>
                  <a:pt x="2480356" y="3708540"/>
                  <a:pt x="2480356" y="3706123"/>
                  <a:pt x="2480356" y="3706123"/>
                </a:cubicBezTo>
                <a:cubicBezTo>
                  <a:pt x="2480356" y="3706123"/>
                  <a:pt x="2482736" y="3706123"/>
                  <a:pt x="2485113" y="3706123"/>
                </a:cubicBezTo>
                <a:cubicBezTo>
                  <a:pt x="2481035" y="3704048"/>
                  <a:pt x="2480447" y="3701961"/>
                  <a:pt x="2478865" y="3698361"/>
                </a:cubicBezTo>
                <a:cubicBezTo>
                  <a:pt x="2479541" y="3698848"/>
                  <a:pt x="2480356" y="3698862"/>
                  <a:pt x="2480356" y="3698862"/>
                </a:cubicBezTo>
                <a:cubicBezTo>
                  <a:pt x="2485113" y="3696442"/>
                  <a:pt x="2477978" y="3691603"/>
                  <a:pt x="2482736" y="3689186"/>
                </a:cubicBezTo>
                <a:lnTo>
                  <a:pt x="2480356" y="3689186"/>
                </a:lnTo>
                <a:cubicBezTo>
                  <a:pt x="2480356" y="3686764"/>
                  <a:pt x="2485113" y="3689186"/>
                  <a:pt x="2482736" y="3686764"/>
                </a:cubicBezTo>
                <a:cubicBezTo>
                  <a:pt x="2485113" y="3686764"/>
                  <a:pt x="2482736" y="3686764"/>
                  <a:pt x="2482736" y="3684344"/>
                </a:cubicBezTo>
                <a:cubicBezTo>
                  <a:pt x="2482736" y="3681924"/>
                  <a:pt x="2480356" y="3677085"/>
                  <a:pt x="2485113" y="3674666"/>
                </a:cubicBezTo>
                <a:cubicBezTo>
                  <a:pt x="2482736" y="3672246"/>
                  <a:pt x="2480356" y="3669826"/>
                  <a:pt x="2480356" y="3669826"/>
                </a:cubicBezTo>
                <a:cubicBezTo>
                  <a:pt x="2480356" y="3669826"/>
                  <a:pt x="2480356" y="3669826"/>
                  <a:pt x="2482736" y="3669826"/>
                </a:cubicBezTo>
                <a:cubicBezTo>
                  <a:pt x="2485113" y="3669826"/>
                  <a:pt x="2485113" y="3669826"/>
                  <a:pt x="2485113" y="3669826"/>
                </a:cubicBezTo>
                <a:cubicBezTo>
                  <a:pt x="2485113" y="3669826"/>
                  <a:pt x="2485113" y="3669826"/>
                  <a:pt x="2485113" y="3667407"/>
                </a:cubicBezTo>
                <a:cubicBezTo>
                  <a:pt x="2485113" y="3667407"/>
                  <a:pt x="2482736" y="3664987"/>
                  <a:pt x="2485113" y="3664987"/>
                </a:cubicBezTo>
                <a:cubicBezTo>
                  <a:pt x="2485113" y="3664987"/>
                  <a:pt x="2489871" y="3667407"/>
                  <a:pt x="2489871" y="3664987"/>
                </a:cubicBezTo>
                <a:cubicBezTo>
                  <a:pt x="2489871" y="3662568"/>
                  <a:pt x="2489871" y="3664987"/>
                  <a:pt x="2487493" y="3662568"/>
                </a:cubicBezTo>
                <a:cubicBezTo>
                  <a:pt x="2487493" y="3662568"/>
                  <a:pt x="2487493" y="3662568"/>
                  <a:pt x="2487493" y="3660148"/>
                </a:cubicBezTo>
                <a:cubicBezTo>
                  <a:pt x="2486681" y="3660148"/>
                  <a:pt x="2486160" y="3660148"/>
                  <a:pt x="2485820" y="3660148"/>
                </a:cubicBezTo>
                <a:cubicBezTo>
                  <a:pt x="2485853" y="3660148"/>
                  <a:pt x="2485721" y="3660148"/>
                  <a:pt x="2485276" y="3660148"/>
                </a:cubicBezTo>
                <a:cubicBezTo>
                  <a:pt x="2485221" y="3660148"/>
                  <a:pt x="2485179" y="3660148"/>
                  <a:pt x="2485113" y="3660148"/>
                </a:cubicBezTo>
                <a:cubicBezTo>
                  <a:pt x="2487493" y="3660148"/>
                  <a:pt x="2482736" y="3655309"/>
                  <a:pt x="2489871" y="3657728"/>
                </a:cubicBezTo>
                <a:cubicBezTo>
                  <a:pt x="2489871" y="3657728"/>
                  <a:pt x="2489871" y="3657728"/>
                  <a:pt x="2494631" y="3657728"/>
                </a:cubicBezTo>
                <a:cubicBezTo>
                  <a:pt x="2494631" y="3657728"/>
                  <a:pt x="2489871" y="3655309"/>
                  <a:pt x="2487493" y="3655309"/>
                </a:cubicBezTo>
                <a:lnTo>
                  <a:pt x="2489871" y="3655309"/>
                </a:lnTo>
                <a:cubicBezTo>
                  <a:pt x="2482736" y="3652889"/>
                  <a:pt x="2489871" y="3652889"/>
                  <a:pt x="2485113" y="3650469"/>
                </a:cubicBezTo>
                <a:cubicBezTo>
                  <a:pt x="2487493" y="3648050"/>
                  <a:pt x="2487493" y="3643211"/>
                  <a:pt x="2492251" y="3643211"/>
                </a:cubicBezTo>
                <a:cubicBezTo>
                  <a:pt x="2489871" y="3643211"/>
                  <a:pt x="2487493" y="3640791"/>
                  <a:pt x="2489871" y="3638371"/>
                </a:cubicBezTo>
                <a:cubicBezTo>
                  <a:pt x="2489871" y="3638371"/>
                  <a:pt x="2489871" y="3640791"/>
                  <a:pt x="2492251" y="3640791"/>
                </a:cubicBezTo>
                <a:cubicBezTo>
                  <a:pt x="2494631" y="3640791"/>
                  <a:pt x="2492251" y="3638371"/>
                  <a:pt x="2492251" y="3638371"/>
                </a:cubicBezTo>
                <a:cubicBezTo>
                  <a:pt x="2492251" y="3638371"/>
                  <a:pt x="2497008" y="3635952"/>
                  <a:pt x="2499388" y="3635952"/>
                </a:cubicBezTo>
                <a:cubicBezTo>
                  <a:pt x="2497008" y="3633532"/>
                  <a:pt x="2494631" y="3633532"/>
                  <a:pt x="2492251" y="3631113"/>
                </a:cubicBezTo>
                <a:cubicBezTo>
                  <a:pt x="2499388" y="3633532"/>
                  <a:pt x="2487493" y="3626274"/>
                  <a:pt x="2494631" y="3626274"/>
                </a:cubicBezTo>
                <a:cubicBezTo>
                  <a:pt x="2494631" y="3626274"/>
                  <a:pt x="2497008" y="3628693"/>
                  <a:pt x="2499388" y="3628693"/>
                </a:cubicBezTo>
                <a:cubicBezTo>
                  <a:pt x="2506523" y="3628693"/>
                  <a:pt x="2494631" y="3623854"/>
                  <a:pt x="2499388" y="3623854"/>
                </a:cubicBezTo>
                <a:cubicBezTo>
                  <a:pt x="2499388" y="3623854"/>
                  <a:pt x="2499388" y="3623854"/>
                  <a:pt x="2494631" y="3621432"/>
                </a:cubicBezTo>
                <a:cubicBezTo>
                  <a:pt x="2496876" y="3621432"/>
                  <a:pt x="2492770" y="3617129"/>
                  <a:pt x="2496307" y="3618682"/>
                </a:cubicBezTo>
                <a:cubicBezTo>
                  <a:pt x="2496298" y="3618880"/>
                  <a:pt x="2496456" y="3619015"/>
                  <a:pt x="2497008" y="3619015"/>
                </a:cubicBezTo>
                <a:cubicBezTo>
                  <a:pt x="2496743" y="3618877"/>
                  <a:pt x="2496514" y="3618772"/>
                  <a:pt x="2496307" y="3618682"/>
                </a:cubicBezTo>
                <a:cubicBezTo>
                  <a:pt x="2496332" y="3618018"/>
                  <a:pt x="2498284" y="3616595"/>
                  <a:pt x="2494631" y="3616595"/>
                </a:cubicBezTo>
                <a:cubicBezTo>
                  <a:pt x="2499388" y="3614173"/>
                  <a:pt x="2494631" y="3604497"/>
                  <a:pt x="2504146" y="3606914"/>
                </a:cubicBezTo>
                <a:cubicBezTo>
                  <a:pt x="2504146" y="3604497"/>
                  <a:pt x="2504146" y="3604497"/>
                  <a:pt x="2501766" y="3604497"/>
                </a:cubicBezTo>
                <a:lnTo>
                  <a:pt x="2501097" y="3604497"/>
                </a:lnTo>
                <a:lnTo>
                  <a:pt x="2499388" y="3604497"/>
                </a:lnTo>
                <a:cubicBezTo>
                  <a:pt x="2501766" y="3602078"/>
                  <a:pt x="2501766" y="3602078"/>
                  <a:pt x="2506523" y="3604497"/>
                </a:cubicBezTo>
                <a:cubicBezTo>
                  <a:pt x="2508903" y="3602078"/>
                  <a:pt x="2497008" y="3599655"/>
                  <a:pt x="2499388" y="3597235"/>
                </a:cubicBezTo>
                <a:cubicBezTo>
                  <a:pt x="2501766" y="3597235"/>
                  <a:pt x="2504146" y="3597235"/>
                  <a:pt x="2504146" y="3597235"/>
                </a:cubicBezTo>
                <a:cubicBezTo>
                  <a:pt x="2504146" y="3597235"/>
                  <a:pt x="2504146" y="3597235"/>
                  <a:pt x="2499388" y="3592396"/>
                </a:cubicBezTo>
                <a:cubicBezTo>
                  <a:pt x="2501766" y="3592396"/>
                  <a:pt x="2506523" y="3594816"/>
                  <a:pt x="2508903" y="3594816"/>
                </a:cubicBezTo>
                <a:cubicBezTo>
                  <a:pt x="2508903" y="3592396"/>
                  <a:pt x="2508903" y="3592396"/>
                  <a:pt x="2506523" y="3589977"/>
                </a:cubicBezTo>
                <a:cubicBezTo>
                  <a:pt x="2506523" y="3589977"/>
                  <a:pt x="2506529" y="3589977"/>
                  <a:pt x="2511283" y="3589977"/>
                </a:cubicBezTo>
                <a:cubicBezTo>
                  <a:pt x="2511971" y="3589977"/>
                  <a:pt x="2512758" y="3589977"/>
                  <a:pt x="2513661" y="3589977"/>
                </a:cubicBezTo>
                <a:cubicBezTo>
                  <a:pt x="2512495" y="3589977"/>
                  <a:pt x="2511766" y="3589977"/>
                  <a:pt x="2511283" y="3589941"/>
                </a:cubicBezTo>
                <a:lnTo>
                  <a:pt x="2511283" y="3587557"/>
                </a:lnTo>
                <a:cubicBezTo>
                  <a:pt x="2508903" y="3585137"/>
                  <a:pt x="2506523" y="3587557"/>
                  <a:pt x="2506523" y="3587557"/>
                </a:cubicBezTo>
                <a:cubicBezTo>
                  <a:pt x="2504146" y="3587557"/>
                  <a:pt x="2506523" y="3585137"/>
                  <a:pt x="2504146" y="3585137"/>
                </a:cubicBezTo>
                <a:cubicBezTo>
                  <a:pt x="2506523" y="3585137"/>
                  <a:pt x="2506523" y="3582718"/>
                  <a:pt x="2508903" y="3582718"/>
                </a:cubicBezTo>
                <a:cubicBezTo>
                  <a:pt x="2508903" y="3580298"/>
                  <a:pt x="2513661" y="3582718"/>
                  <a:pt x="2511283" y="3580298"/>
                </a:cubicBezTo>
                <a:cubicBezTo>
                  <a:pt x="2510877" y="3579885"/>
                  <a:pt x="2510397" y="3579566"/>
                  <a:pt x="2509903" y="3579283"/>
                </a:cubicBezTo>
                <a:cubicBezTo>
                  <a:pt x="2510237" y="3578941"/>
                  <a:pt x="2510684" y="3578487"/>
                  <a:pt x="2511283" y="3577879"/>
                </a:cubicBezTo>
                <a:cubicBezTo>
                  <a:pt x="2511283" y="3577879"/>
                  <a:pt x="2511269" y="3577868"/>
                  <a:pt x="2509000" y="3575558"/>
                </a:cubicBezTo>
                <a:cubicBezTo>
                  <a:pt x="2508644" y="3574121"/>
                  <a:pt x="2509701" y="3573039"/>
                  <a:pt x="2506523" y="3573039"/>
                </a:cubicBezTo>
                <a:cubicBezTo>
                  <a:pt x="2506523" y="3570620"/>
                  <a:pt x="2508903" y="3570620"/>
                  <a:pt x="2508903" y="3570620"/>
                </a:cubicBezTo>
                <a:cubicBezTo>
                  <a:pt x="2508903" y="3570620"/>
                  <a:pt x="2508903" y="3570620"/>
                  <a:pt x="2511283" y="3570620"/>
                </a:cubicBezTo>
                <a:cubicBezTo>
                  <a:pt x="2513661" y="3570620"/>
                  <a:pt x="2511283" y="3568200"/>
                  <a:pt x="2508903" y="3565781"/>
                </a:cubicBezTo>
                <a:cubicBezTo>
                  <a:pt x="2508903" y="3565781"/>
                  <a:pt x="2508903" y="3565781"/>
                  <a:pt x="2511283" y="3565781"/>
                </a:cubicBezTo>
                <a:cubicBezTo>
                  <a:pt x="2511283" y="3565781"/>
                  <a:pt x="2511283" y="3563361"/>
                  <a:pt x="2508903" y="3563361"/>
                </a:cubicBezTo>
                <a:cubicBezTo>
                  <a:pt x="2511283" y="3560942"/>
                  <a:pt x="2523178" y="3565781"/>
                  <a:pt x="2518418" y="3563361"/>
                </a:cubicBezTo>
                <a:cubicBezTo>
                  <a:pt x="2518418" y="3560942"/>
                  <a:pt x="2513661" y="3558522"/>
                  <a:pt x="2511283" y="3558522"/>
                </a:cubicBezTo>
                <a:cubicBezTo>
                  <a:pt x="2513661" y="3556102"/>
                  <a:pt x="2508903" y="3551263"/>
                  <a:pt x="2516041" y="3551263"/>
                </a:cubicBezTo>
                <a:cubicBezTo>
                  <a:pt x="2513661" y="3548844"/>
                  <a:pt x="2513661" y="3548844"/>
                  <a:pt x="2513661" y="3548844"/>
                </a:cubicBezTo>
                <a:cubicBezTo>
                  <a:pt x="2516041" y="3544004"/>
                  <a:pt x="2511283" y="3536743"/>
                  <a:pt x="2518418" y="3536743"/>
                </a:cubicBezTo>
                <a:cubicBezTo>
                  <a:pt x="2520798" y="3539165"/>
                  <a:pt x="2523178" y="3539165"/>
                  <a:pt x="2525555" y="3539165"/>
                </a:cubicBezTo>
                <a:cubicBezTo>
                  <a:pt x="2523178" y="3536743"/>
                  <a:pt x="2527936" y="3539165"/>
                  <a:pt x="2523178" y="3536743"/>
                </a:cubicBezTo>
                <a:cubicBezTo>
                  <a:pt x="2520798" y="3536743"/>
                  <a:pt x="2518418" y="3534323"/>
                  <a:pt x="2516041" y="3536743"/>
                </a:cubicBezTo>
                <a:cubicBezTo>
                  <a:pt x="2516041" y="3531906"/>
                  <a:pt x="2518418" y="3529484"/>
                  <a:pt x="2520798" y="3529484"/>
                </a:cubicBezTo>
                <a:cubicBezTo>
                  <a:pt x="2518418" y="3529484"/>
                  <a:pt x="2518418" y="3527064"/>
                  <a:pt x="2518418" y="3527064"/>
                </a:cubicBezTo>
                <a:cubicBezTo>
                  <a:pt x="2523178" y="3529484"/>
                  <a:pt x="2523178" y="3527064"/>
                  <a:pt x="2523178" y="3524647"/>
                </a:cubicBezTo>
                <a:cubicBezTo>
                  <a:pt x="2523178" y="3522225"/>
                  <a:pt x="2516041" y="3522225"/>
                  <a:pt x="2520798" y="3519805"/>
                </a:cubicBezTo>
                <a:cubicBezTo>
                  <a:pt x="2520798" y="3519805"/>
                  <a:pt x="2520798" y="3519805"/>
                  <a:pt x="2523178" y="3522225"/>
                </a:cubicBezTo>
                <a:cubicBezTo>
                  <a:pt x="2520798" y="3519805"/>
                  <a:pt x="2518418" y="3514966"/>
                  <a:pt x="2520798" y="3514966"/>
                </a:cubicBezTo>
                <a:cubicBezTo>
                  <a:pt x="2520798" y="3514966"/>
                  <a:pt x="2520798" y="3514966"/>
                  <a:pt x="2525555" y="3514966"/>
                </a:cubicBezTo>
                <a:cubicBezTo>
                  <a:pt x="2525555" y="3514966"/>
                  <a:pt x="2523178" y="3512547"/>
                  <a:pt x="2520798" y="3512547"/>
                </a:cubicBezTo>
                <a:cubicBezTo>
                  <a:pt x="2525555" y="3512547"/>
                  <a:pt x="2525555" y="3510127"/>
                  <a:pt x="2530313" y="3510127"/>
                </a:cubicBezTo>
                <a:cubicBezTo>
                  <a:pt x="2523178" y="3502868"/>
                  <a:pt x="2525555" y="3495609"/>
                  <a:pt x="2527936" y="3490770"/>
                </a:cubicBezTo>
                <a:cubicBezTo>
                  <a:pt x="2527936" y="3490770"/>
                  <a:pt x="2527936" y="3490770"/>
                  <a:pt x="2530313" y="3490770"/>
                </a:cubicBezTo>
                <a:cubicBezTo>
                  <a:pt x="2532693" y="3490770"/>
                  <a:pt x="2525555" y="3488350"/>
                  <a:pt x="2527936" y="3488350"/>
                </a:cubicBezTo>
                <a:cubicBezTo>
                  <a:pt x="2530313" y="3490770"/>
                  <a:pt x="2532693" y="3488350"/>
                  <a:pt x="2535070" y="3490770"/>
                </a:cubicBezTo>
                <a:cubicBezTo>
                  <a:pt x="2537450" y="3490770"/>
                  <a:pt x="2532693" y="3488350"/>
                  <a:pt x="2532693" y="3485931"/>
                </a:cubicBezTo>
                <a:cubicBezTo>
                  <a:pt x="2527936" y="3483511"/>
                  <a:pt x="2532693" y="3488350"/>
                  <a:pt x="2530313" y="3485931"/>
                </a:cubicBezTo>
                <a:cubicBezTo>
                  <a:pt x="2527936" y="3485931"/>
                  <a:pt x="2532693" y="3483511"/>
                  <a:pt x="2527936" y="3481092"/>
                </a:cubicBezTo>
                <a:cubicBezTo>
                  <a:pt x="2530313" y="3481092"/>
                  <a:pt x="2532693" y="3483511"/>
                  <a:pt x="2535070" y="3483511"/>
                </a:cubicBezTo>
                <a:cubicBezTo>
                  <a:pt x="2535070" y="3483511"/>
                  <a:pt x="2535070" y="3483511"/>
                  <a:pt x="2532693" y="3483511"/>
                </a:cubicBezTo>
                <a:cubicBezTo>
                  <a:pt x="2539828" y="3483511"/>
                  <a:pt x="2542208" y="3490770"/>
                  <a:pt x="2549345" y="3490770"/>
                </a:cubicBezTo>
                <a:cubicBezTo>
                  <a:pt x="2549345" y="3490770"/>
                  <a:pt x="2549345" y="3490770"/>
                  <a:pt x="2549345" y="3488350"/>
                </a:cubicBezTo>
                <a:cubicBezTo>
                  <a:pt x="2554103" y="3490770"/>
                  <a:pt x="2551723" y="3493190"/>
                  <a:pt x="2554103" y="3490770"/>
                </a:cubicBezTo>
                <a:cubicBezTo>
                  <a:pt x="2554103" y="3490770"/>
                  <a:pt x="2546965" y="3485931"/>
                  <a:pt x="2544588" y="3485931"/>
                </a:cubicBezTo>
                <a:cubicBezTo>
                  <a:pt x="2544588" y="3484205"/>
                  <a:pt x="2539756" y="3482476"/>
                  <a:pt x="2537845" y="3480750"/>
                </a:cubicBezTo>
                <a:cubicBezTo>
                  <a:pt x="2538127" y="3480954"/>
                  <a:pt x="2538707" y="3481092"/>
                  <a:pt x="2539828" y="3481092"/>
                </a:cubicBezTo>
                <a:cubicBezTo>
                  <a:pt x="2544588" y="3481092"/>
                  <a:pt x="2539828" y="3478672"/>
                  <a:pt x="2539828" y="3478672"/>
                </a:cubicBezTo>
                <a:cubicBezTo>
                  <a:pt x="2537450" y="3478672"/>
                  <a:pt x="2535070" y="3476253"/>
                  <a:pt x="2535070" y="3473833"/>
                </a:cubicBezTo>
                <a:cubicBezTo>
                  <a:pt x="2537450" y="3473833"/>
                  <a:pt x="2537450" y="3476253"/>
                  <a:pt x="2539828" y="3476253"/>
                </a:cubicBezTo>
                <a:cubicBezTo>
                  <a:pt x="2537450" y="3473833"/>
                  <a:pt x="2535070" y="3471413"/>
                  <a:pt x="2532693" y="3471413"/>
                </a:cubicBezTo>
                <a:cubicBezTo>
                  <a:pt x="2527936" y="3468994"/>
                  <a:pt x="2535070" y="3471413"/>
                  <a:pt x="2530313" y="3468994"/>
                </a:cubicBezTo>
                <a:cubicBezTo>
                  <a:pt x="2535070" y="3468994"/>
                  <a:pt x="2539828" y="3473833"/>
                  <a:pt x="2542208" y="3471413"/>
                </a:cubicBezTo>
                <a:cubicBezTo>
                  <a:pt x="2540176" y="3471413"/>
                  <a:pt x="2539844" y="3467906"/>
                  <a:pt x="2535357" y="3466874"/>
                </a:cubicBezTo>
                <a:cubicBezTo>
                  <a:pt x="2536846" y="3467174"/>
                  <a:pt x="2538638" y="3467780"/>
                  <a:pt x="2539828" y="3468994"/>
                </a:cubicBezTo>
                <a:cubicBezTo>
                  <a:pt x="2542208" y="3468994"/>
                  <a:pt x="2532693" y="3461735"/>
                  <a:pt x="2542208" y="3466574"/>
                </a:cubicBezTo>
                <a:cubicBezTo>
                  <a:pt x="2542208" y="3466574"/>
                  <a:pt x="2542208" y="3466574"/>
                  <a:pt x="2537450" y="3464155"/>
                </a:cubicBezTo>
                <a:cubicBezTo>
                  <a:pt x="2539828" y="3464155"/>
                  <a:pt x="2539828" y="3464155"/>
                  <a:pt x="2542208" y="3464155"/>
                </a:cubicBezTo>
                <a:cubicBezTo>
                  <a:pt x="2542208" y="3461735"/>
                  <a:pt x="2537450" y="3456896"/>
                  <a:pt x="2544588" y="3459315"/>
                </a:cubicBezTo>
                <a:cubicBezTo>
                  <a:pt x="2544588" y="3459315"/>
                  <a:pt x="2544588" y="3456896"/>
                  <a:pt x="2539828" y="3456896"/>
                </a:cubicBezTo>
                <a:cubicBezTo>
                  <a:pt x="2537450" y="3456896"/>
                  <a:pt x="2542208" y="3459315"/>
                  <a:pt x="2537450" y="3459315"/>
                </a:cubicBezTo>
                <a:cubicBezTo>
                  <a:pt x="2542208" y="3459315"/>
                  <a:pt x="2537450" y="3456896"/>
                  <a:pt x="2535070" y="3454476"/>
                </a:cubicBezTo>
                <a:cubicBezTo>
                  <a:pt x="2535070" y="3454476"/>
                  <a:pt x="2535070" y="3454476"/>
                  <a:pt x="2537450" y="3454476"/>
                </a:cubicBezTo>
                <a:cubicBezTo>
                  <a:pt x="2537450" y="3454476"/>
                  <a:pt x="2539828" y="3452054"/>
                  <a:pt x="2537450" y="3452054"/>
                </a:cubicBezTo>
                <a:cubicBezTo>
                  <a:pt x="2535070" y="3447215"/>
                  <a:pt x="2542208" y="3452054"/>
                  <a:pt x="2542208" y="3449634"/>
                </a:cubicBezTo>
                <a:cubicBezTo>
                  <a:pt x="2542208" y="3449634"/>
                  <a:pt x="2542208" y="3449634"/>
                  <a:pt x="2544588" y="3452054"/>
                </a:cubicBezTo>
                <a:cubicBezTo>
                  <a:pt x="2544588" y="3452054"/>
                  <a:pt x="2546965" y="3454476"/>
                  <a:pt x="2546965" y="3452054"/>
                </a:cubicBezTo>
                <a:cubicBezTo>
                  <a:pt x="2544588" y="3449634"/>
                  <a:pt x="2539828" y="3447215"/>
                  <a:pt x="2537450" y="3447215"/>
                </a:cubicBezTo>
                <a:cubicBezTo>
                  <a:pt x="2537450" y="3444795"/>
                  <a:pt x="2542208" y="3447215"/>
                  <a:pt x="2539828" y="3444795"/>
                </a:cubicBezTo>
                <a:cubicBezTo>
                  <a:pt x="2539828" y="3444795"/>
                  <a:pt x="2539828" y="3444795"/>
                  <a:pt x="2542208" y="3447215"/>
                </a:cubicBezTo>
                <a:cubicBezTo>
                  <a:pt x="2544588" y="3449634"/>
                  <a:pt x="2549345" y="3449634"/>
                  <a:pt x="2549345" y="3447215"/>
                </a:cubicBezTo>
                <a:cubicBezTo>
                  <a:pt x="2549345" y="3446009"/>
                  <a:pt x="2548161" y="3444803"/>
                  <a:pt x="2546678" y="3443898"/>
                </a:cubicBezTo>
                <a:cubicBezTo>
                  <a:pt x="2545676" y="3442337"/>
                  <a:pt x="2542208" y="3442028"/>
                  <a:pt x="2542208" y="3439958"/>
                </a:cubicBezTo>
                <a:cubicBezTo>
                  <a:pt x="2544588" y="3439958"/>
                  <a:pt x="2546965" y="3439958"/>
                  <a:pt x="2551723" y="3439958"/>
                </a:cubicBezTo>
                <a:cubicBezTo>
                  <a:pt x="2551723" y="3439958"/>
                  <a:pt x="2551723" y="3439958"/>
                  <a:pt x="2554103" y="3442378"/>
                </a:cubicBezTo>
                <a:cubicBezTo>
                  <a:pt x="2554103" y="3442378"/>
                  <a:pt x="2554103" y="3442378"/>
                  <a:pt x="2556483" y="3439958"/>
                </a:cubicBezTo>
                <a:cubicBezTo>
                  <a:pt x="2556483" y="3439958"/>
                  <a:pt x="2556483" y="3439958"/>
                  <a:pt x="2554103" y="3439958"/>
                </a:cubicBezTo>
                <a:cubicBezTo>
                  <a:pt x="2551723" y="3437536"/>
                  <a:pt x="2551723" y="3435116"/>
                  <a:pt x="2546965" y="3435116"/>
                </a:cubicBezTo>
                <a:cubicBezTo>
                  <a:pt x="2546965" y="3432697"/>
                  <a:pt x="2554103" y="3435116"/>
                  <a:pt x="2556483" y="3435116"/>
                </a:cubicBezTo>
                <a:cubicBezTo>
                  <a:pt x="2556483" y="3435116"/>
                  <a:pt x="2556483" y="3435116"/>
                  <a:pt x="2558860" y="3432697"/>
                </a:cubicBezTo>
                <a:cubicBezTo>
                  <a:pt x="2558860" y="3432697"/>
                  <a:pt x="2558860" y="3432697"/>
                  <a:pt x="2561240" y="3432697"/>
                </a:cubicBezTo>
                <a:cubicBezTo>
                  <a:pt x="2563618" y="3435116"/>
                  <a:pt x="2563618" y="3435116"/>
                  <a:pt x="2563618" y="3432697"/>
                </a:cubicBezTo>
                <a:cubicBezTo>
                  <a:pt x="2563618" y="3430277"/>
                  <a:pt x="2563618" y="3430277"/>
                  <a:pt x="2561240" y="3427858"/>
                </a:cubicBezTo>
                <a:cubicBezTo>
                  <a:pt x="2556483" y="3427858"/>
                  <a:pt x="2561240" y="3430277"/>
                  <a:pt x="2556483" y="3427858"/>
                </a:cubicBezTo>
                <a:cubicBezTo>
                  <a:pt x="2556483" y="3425438"/>
                  <a:pt x="2563618" y="3427858"/>
                  <a:pt x="2556483" y="3423018"/>
                </a:cubicBezTo>
                <a:cubicBezTo>
                  <a:pt x="2556483" y="3425438"/>
                  <a:pt x="2554103" y="3425438"/>
                  <a:pt x="2551723" y="3423018"/>
                </a:cubicBezTo>
                <a:cubicBezTo>
                  <a:pt x="2554103" y="3420599"/>
                  <a:pt x="2546965" y="3418179"/>
                  <a:pt x="2549345" y="3415760"/>
                </a:cubicBezTo>
                <a:cubicBezTo>
                  <a:pt x="2549345" y="3415760"/>
                  <a:pt x="2549345" y="3415760"/>
                  <a:pt x="2554103" y="3418179"/>
                </a:cubicBezTo>
                <a:cubicBezTo>
                  <a:pt x="2558860" y="3420599"/>
                  <a:pt x="2551723" y="3420599"/>
                  <a:pt x="2558860" y="3423018"/>
                </a:cubicBezTo>
                <a:cubicBezTo>
                  <a:pt x="2558860" y="3420599"/>
                  <a:pt x="2556483" y="3420599"/>
                  <a:pt x="2558860" y="3418179"/>
                </a:cubicBezTo>
                <a:cubicBezTo>
                  <a:pt x="2558860" y="3418179"/>
                  <a:pt x="2558860" y="3418179"/>
                  <a:pt x="2558860" y="3420599"/>
                </a:cubicBezTo>
                <a:cubicBezTo>
                  <a:pt x="2558860" y="3420599"/>
                  <a:pt x="2568375" y="3423018"/>
                  <a:pt x="2563618" y="3418179"/>
                </a:cubicBezTo>
                <a:cubicBezTo>
                  <a:pt x="2570755" y="3418179"/>
                  <a:pt x="2561240" y="3418179"/>
                  <a:pt x="2568375" y="3423018"/>
                </a:cubicBezTo>
                <a:cubicBezTo>
                  <a:pt x="2568375" y="3420599"/>
                  <a:pt x="2575513" y="3423018"/>
                  <a:pt x="2577893" y="3425438"/>
                </a:cubicBezTo>
                <a:cubicBezTo>
                  <a:pt x="2580270" y="3425438"/>
                  <a:pt x="2577893" y="3423018"/>
                  <a:pt x="2577893" y="3423018"/>
                </a:cubicBezTo>
                <a:cubicBezTo>
                  <a:pt x="2573135" y="3420599"/>
                  <a:pt x="2573135" y="3420599"/>
                  <a:pt x="2570755" y="3420599"/>
                </a:cubicBezTo>
                <a:cubicBezTo>
                  <a:pt x="2573135" y="3418179"/>
                  <a:pt x="2570755" y="3413340"/>
                  <a:pt x="2568375" y="3410921"/>
                </a:cubicBezTo>
                <a:cubicBezTo>
                  <a:pt x="2570755" y="3410921"/>
                  <a:pt x="2573135" y="3413340"/>
                  <a:pt x="2573135" y="3413340"/>
                </a:cubicBezTo>
                <a:cubicBezTo>
                  <a:pt x="2573135" y="3410921"/>
                  <a:pt x="2575513" y="3408501"/>
                  <a:pt x="2577893" y="3406081"/>
                </a:cubicBezTo>
                <a:cubicBezTo>
                  <a:pt x="2573135" y="3406081"/>
                  <a:pt x="2575513" y="3403662"/>
                  <a:pt x="2575513" y="3401242"/>
                </a:cubicBezTo>
                <a:cubicBezTo>
                  <a:pt x="2575513" y="3403662"/>
                  <a:pt x="2577893" y="3403662"/>
                  <a:pt x="2580270" y="3403662"/>
                </a:cubicBezTo>
                <a:cubicBezTo>
                  <a:pt x="2577893" y="3401242"/>
                  <a:pt x="2582650" y="3406081"/>
                  <a:pt x="2585030" y="3403662"/>
                </a:cubicBezTo>
                <a:cubicBezTo>
                  <a:pt x="2582650" y="3401242"/>
                  <a:pt x="2582650" y="3398823"/>
                  <a:pt x="2582650" y="3396403"/>
                </a:cubicBezTo>
                <a:cubicBezTo>
                  <a:pt x="2587408" y="3396403"/>
                  <a:pt x="2585030" y="3389144"/>
                  <a:pt x="2587408" y="3386724"/>
                </a:cubicBezTo>
                <a:cubicBezTo>
                  <a:pt x="2589788" y="3386724"/>
                  <a:pt x="2594545" y="3389144"/>
                  <a:pt x="2594545" y="3389144"/>
                </a:cubicBezTo>
                <a:cubicBezTo>
                  <a:pt x="2596922" y="3389144"/>
                  <a:pt x="2589788" y="3386724"/>
                  <a:pt x="2592165" y="3386724"/>
                </a:cubicBezTo>
                <a:cubicBezTo>
                  <a:pt x="2592165" y="3386724"/>
                  <a:pt x="2592165" y="3386724"/>
                  <a:pt x="2594545" y="3386724"/>
                </a:cubicBezTo>
                <a:cubicBezTo>
                  <a:pt x="2592726" y="3386724"/>
                  <a:pt x="2596453" y="3385304"/>
                  <a:pt x="2595122" y="3382474"/>
                </a:cubicBezTo>
                <a:cubicBezTo>
                  <a:pt x="2595639" y="3382997"/>
                  <a:pt x="2596213" y="3383581"/>
                  <a:pt x="2596922" y="3384305"/>
                </a:cubicBezTo>
                <a:cubicBezTo>
                  <a:pt x="2599303" y="3384305"/>
                  <a:pt x="2596922" y="3384305"/>
                  <a:pt x="2596922" y="3381885"/>
                </a:cubicBezTo>
                <a:cubicBezTo>
                  <a:pt x="2599303" y="3384305"/>
                  <a:pt x="2601680" y="3384305"/>
                  <a:pt x="2601680" y="3384305"/>
                </a:cubicBezTo>
                <a:cubicBezTo>
                  <a:pt x="2606440" y="3386724"/>
                  <a:pt x="2601680" y="3381885"/>
                  <a:pt x="2604060" y="3379466"/>
                </a:cubicBezTo>
                <a:cubicBezTo>
                  <a:pt x="2604060" y="3379466"/>
                  <a:pt x="2604060" y="3379466"/>
                  <a:pt x="2599303" y="3379466"/>
                </a:cubicBezTo>
                <a:cubicBezTo>
                  <a:pt x="2599303" y="3374626"/>
                  <a:pt x="2601680" y="3377046"/>
                  <a:pt x="2601680" y="3372207"/>
                </a:cubicBezTo>
                <a:cubicBezTo>
                  <a:pt x="2601680" y="3372207"/>
                  <a:pt x="2601680" y="3372207"/>
                  <a:pt x="2606440" y="3374626"/>
                </a:cubicBezTo>
                <a:cubicBezTo>
                  <a:pt x="2604060" y="3374626"/>
                  <a:pt x="2604060" y="3377046"/>
                  <a:pt x="2606440" y="3379466"/>
                </a:cubicBezTo>
                <a:cubicBezTo>
                  <a:pt x="2606440" y="3379466"/>
                  <a:pt x="2606440" y="3379466"/>
                  <a:pt x="2606440" y="3377046"/>
                </a:cubicBezTo>
                <a:cubicBezTo>
                  <a:pt x="2611198" y="3379466"/>
                  <a:pt x="2608818" y="3379466"/>
                  <a:pt x="2611198" y="3381885"/>
                </a:cubicBezTo>
                <a:lnTo>
                  <a:pt x="2613575" y="3381885"/>
                </a:lnTo>
                <a:cubicBezTo>
                  <a:pt x="2613575" y="3384305"/>
                  <a:pt x="2613575" y="3384305"/>
                  <a:pt x="2613575" y="3386724"/>
                </a:cubicBezTo>
                <a:cubicBezTo>
                  <a:pt x="2611198" y="3384305"/>
                  <a:pt x="2611198" y="3384305"/>
                  <a:pt x="2608818" y="3384305"/>
                </a:cubicBezTo>
                <a:cubicBezTo>
                  <a:pt x="2613575" y="3386724"/>
                  <a:pt x="2613575" y="3389144"/>
                  <a:pt x="2611198" y="3389144"/>
                </a:cubicBezTo>
                <a:cubicBezTo>
                  <a:pt x="2606440" y="3389144"/>
                  <a:pt x="2611198" y="3393983"/>
                  <a:pt x="2608818" y="3396403"/>
                </a:cubicBezTo>
                <a:cubicBezTo>
                  <a:pt x="2606440" y="3393983"/>
                  <a:pt x="2604060" y="3389144"/>
                  <a:pt x="2604060" y="3386724"/>
                </a:cubicBezTo>
                <a:cubicBezTo>
                  <a:pt x="2599303" y="3389144"/>
                  <a:pt x="2601680" y="3389144"/>
                  <a:pt x="2599303" y="3389144"/>
                </a:cubicBezTo>
                <a:cubicBezTo>
                  <a:pt x="2601680" y="3391563"/>
                  <a:pt x="2606440" y="3393983"/>
                  <a:pt x="2606440" y="3396403"/>
                </a:cubicBezTo>
                <a:cubicBezTo>
                  <a:pt x="2606440" y="3396403"/>
                  <a:pt x="2606440" y="3396403"/>
                  <a:pt x="2604060" y="3396403"/>
                </a:cubicBezTo>
                <a:cubicBezTo>
                  <a:pt x="2604060" y="3398823"/>
                  <a:pt x="2608818" y="3401242"/>
                  <a:pt x="2608818" y="3401242"/>
                </a:cubicBezTo>
                <a:cubicBezTo>
                  <a:pt x="2604060" y="3403662"/>
                  <a:pt x="2604060" y="3408501"/>
                  <a:pt x="2601680" y="3410921"/>
                </a:cubicBezTo>
                <a:cubicBezTo>
                  <a:pt x="2601680" y="3410921"/>
                  <a:pt x="2601680" y="3410921"/>
                  <a:pt x="2599303" y="3408501"/>
                </a:cubicBezTo>
                <a:cubicBezTo>
                  <a:pt x="2604060" y="3413340"/>
                  <a:pt x="2599303" y="3415760"/>
                  <a:pt x="2599303" y="3418179"/>
                </a:cubicBezTo>
                <a:cubicBezTo>
                  <a:pt x="2594545" y="3420599"/>
                  <a:pt x="2599303" y="3427858"/>
                  <a:pt x="2594545" y="3425438"/>
                </a:cubicBezTo>
                <a:cubicBezTo>
                  <a:pt x="2592165" y="3430277"/>
                  <a:pt x="2592165" y="3435116"/>
                  <a:pt x="2592165" y="3437536"/>
                </a:cubicBezTo>
                <a:cubicBezTo>
                  <a:pt x="2596922" y="3439958"/>
                  <a:pt x="2601680" y="3442378"/>
                  <a:pt x="2604060" y="3444795"/>
                </a:cubicBezTo>
                <a:cubicBezTo>
                  <a:pt x="2604060" y="3444795"/>
                  <a:pt x="2604060" y="3444795"/>
                  <a:pt x="2604060" y="3447215"/>
                </a:cubicBezTo>
                <a:cubicBezTo>
                  <a:pt x="2606440" y="3439958"/>
                  <a:pt x="2611198" y="3447215"/>
                  <a:pt x="2613575" y="3444795"/>
                </a:cubicBezTo>
                <a:cubicBezTo>
                  <a:pt x="2618335" y="3449634"/>
                  <a:pt x="2625470" y="3444795"/>
                  <a:pt x="2627850" y="3452054"/>
                </a:cubicBezTo>
                <a:cubicBezTo>
                  <a:pt x="2634985" y="3449634"/>
                  <a:pt x="2644502" y="3449634"/>
                  <a:pt x="2654017" y="3454476"/>
                </a:cubicBezTo>
                <a:cubicBezTo>
                  <a:pt x="2654017" y="3454476"/>
                  <a:pt x="2653968" y="3454501"/>
                  <a:pt x="2650143" y="3456444"/>
                </a:cubicBezTo>
                <a:cubicBezTo>
                  <a:pt x="2649889" y="3456439"/>
                  <a:pt x="2649608" y="3456541"/>
                  <a:pt x="2649260" y="3456896"/>
                </a:cubicBezTo>
                <a:cubicBezTo>
                  <a:pt x="2649594" y="3456725"/>
                  <a:pt x="2649854" y="3456593"/>
                  <a:pt x="2650143" y="3456444"/>
                </a:cubicBezTo>
                <a:cubicBezTo>
                  <a:pt x="2651626" y="3456483"/>
                  <a:pt x="2651640" y="3461735"/>
                  <a:pt x="2651640" y="3461735"/>
                </a:cubicBezTo>
                <a:cubicBezTo>
                  <a:pt x="2651640" y="3456896"/>
                  <a:pt x="2656397" y="3456896"/>
                  <a:pt x="2658775" y="3454476"/>
                </a:cubicBezTo>
                <a:cubicBezTo>
                  <a:pt x="2661155" y="3456896"/>
                  <a:pt x="2665912" y="3454476"/>
                  <a:pt x="2670670" y="3452054"/>
                </a:cubicBezTo>
                <a:cubicBezTo>
                  <a:pt x="2670670" y="3452054"/>
                  <a:pt x="2670670" y="3452054"/>
                  <a:pt x="2670670" y="3456896"/>
                </a:cubicBezTo>
                <a:cubicBezTo>
                  <a:pt x="2675427" y="3449634"/>
                  <a:pt x="2677807" y="3456896"/>
                  <a:pt x="2682565" y="3459315"/>
                </a:cubicBezTo>
                <a:cubicBezTo>
                  <a:pt x="2682565" y="3459315"/>
                  <a:pt x="2682565" y="3464155"/>
                  <a:pt x="2684945" y="3464155"/>
                </a:cubicBezTo>
                <a:cubicBezTo>
                  <a:pt x="2687322" y="3459315"/>
                  <a:pt x="2689702" y="3459315"/>
                  <a:pt x="2694460" y="3456896"/>
                </a:cubicBezTo>
                <a:cubicBezTo>
                  <a:pt x="2696837" y="3456896"/>
                  <a:pt x="2699217" y="3459315"/>
                  <a:pt x="2701597" y="3461735"/>
                </a:cubicBezTo>
                <a:cubicBezTo>
                  <a:pt x="2713489" y="3456896"/>
                  <a:pt x="2723007" y="3461735"/>
                  <a:pt x="2734902" y="3459315"/>
                </a:cubicBezTo>
                <a:cubicBezTo>
                  <a:pt x="2734902" y="3459315"/>
                  <a:pt x="2734902" y="3459315"/>
                  <a:pt x="2734902" y="3464155"/>
                </a:cubicBezTo>
                <a:cubicBezTo>
                  <a:pt x="2744417" y="3456896"/>
                  <a:pt x="2756312" y="3466574"/>
                  <a:pt x="2765827" y="3464155"/>
                </a:cubicBezTo>
                <a:cubicBezTo>
                  <a:pt x="2765827" y="3464155"/>
                  <a:pt x="2765827" y="3464155"/>
                  <a:pt x="2763449" y="3468994"/>
                </a:cubicBezTo>
                <a:cubicBezTo>
                  <a:pt x="2765827" y="3471413"/>
                  <a:pt x="2770584" y="3468994"/>
                  <a:pt x="2770584" y="3464155"/>
                </a:cubicBezTo>
                <a:cubicBezTo>
                  <a:pt x="2772964" y="3466574"/>
                  <a:pt x="2777722" y="3461735"/>
                  <a:pt x="2777722" y="3466574"/>
                </a:cubicBezTo>
                <a:cubicBezTo>
                  <a:pt x="2780102" y="3468994"/>
                  <a:pt x="2782479" y="3464155"/>
                  <a:pt x="2784859" y="3464155"/>
                </a:cubicBezTo>
                <a:cubicBezTo>
                  <a:pt x="2789617" y="3466574"/>
                  <a:pt x="2791997" y="3466574"/>
                  <a:pt x="2794374" y="3466574"/>
                </a:cubicBezTo>
                <a:cubicBezTo>
                  <a:pt x="2794374" y="3468994"/>
                  <a:pt x="2794374" y="3468994"/>
                  <a:pt x="2796754" y="3471413"/>
                </a:cubicBezTo>
                <a:cubicBezTo>
                  <a:pt x="2796754" y="3468994"/>
                  <a:pt x="2801512" y="3473833"/>
                  <a:pt x="2801512" y="3464155"/>
                </a:cubicBezTo>
                <a:cubicBezTo>
                  <a:pt x="2806026" y="3468746"/>
                  <a:pt x="2814820" y="3462464"/>
                  <a:pt x="2819774" y="3468019"/>
                </a:cubicBezTo>
                <a:cubicBezTo>
                  <a:pt x="2819939" y="3468300"/>
                  <a:pt x="2820166" y="3468608"/>
                  <a:pt x="2820541" y="3468994"/>
                </a:cubicBezTo>
                <a:cubicBezTo>
                  <a:pt x="2820301" y="3468625"/>
                  <a:pt x="2820039" y="3468317"/>
                  <a:pt x="2819774" y="3468019"/>
                </a:cubicBezTo>
                <a:cubicBezTo>
                  <a:pt x="2818890" y="3466527"/>
                  <a:pt x="2820541" y="3466189"/>
                  <a:pt x="2820541" y="3464155"/>
                </a:cubicBezTo>
                <a:cubicBezTo>
                  <a:pt x="2825302" y="3466574"/>
                  <a:pt x="2830059" y="3471413"/>
                  <a:pt x="2834817" y="3466574"/>
                </a:cubicBezTo>
                <a:cubicBezTo>
                  <a:pt x="2834817" y="3468994"/>
                  <a:pt x="2834817" y="3471413"/>
                  <a:pt x="2834817" y="3471413"/>
                </a:cubicBezTo>
                <a:cubicBezTo>
                  <a:pt x="2837197" y="3471413"/>
                  <a:pt x="2834817" y="3468994"/>
                  <a:pt x="2837197" y="3466574"/>
                </a:cubicBezTo>
                <a:cubicBezTo>
                  <a:pt x="2846712" y="3464155"/>
                  <a:pt x="2853846" y="3473833"/>
                  <a:pt x="2860984" y="3471413"/>
                </a:cubicBezTo>
                <a:cubicBezTo>
                  <a:pt x="2872879" y="3468994"/>
                  <a:pt x="2887154" y="3471413"/>
                  <a:pt x="2899046" y="3471413"/>
                </a:cubicBezTo>
                <a:cubicBezTo>
                  <a:pt x="2899046" y="3471413"/>
                  <a:pt x="2899046" y="3471413"/>
                  <a:pt x="2899046" y="3473833"/>
                </a:cubicBezTo>
                <a:cubicBezTo>
                  <a:pt x="2903806" y="3466574"/>
                  <a:pt x="2908564" y="3478672"/>
                  <a:pt x="2910941" y="3471413"/>
                </a:cubicBezTo>
                <a:cubicBezTo>
                  <a:pt x="2913321" y="3471413"/>
                  <a:pt x="2915701" y="3471413"/>
                  <a:pt x="2913321" y="3473833"/>
                </a:cubicBezTo>
                <a:cubicBezTo>
                  <a:pt x="2918078" y="3471413"/>
                  <a:pt x="2922836" y="3478672"/>
                  <a:pt x="2927593" y="3473833"/>
                </a:cubicBezTo>
                <a:cubicBezTo>
                  <a:pt x="2932351" y="3478672"/>
                  <a:pt x="2934731" y="3473833"/>
                  <a:pt x="2941869" y="3476253"/>
                </a:cubicBezTo>
                <a:cubicBezTo>
                  <a:pt x="2939488" y="3476253"/>
                  <a:pt x="2939488" y="3478672"/>
                  <a:pt x="2939488" y="3478672"/>
                </a:cubicBezTo>
                <a:cubicBezTo>
                  <a:pt x="2941869" y="3481092"/>
                  <a:pt x="2944246" y="3471413"/>
                  <a:pt x="2944246" y="3481092"/>
                </a:cubicBezTo>
                <a:cubicBezTo>
                  <a:pt x="2946626" y="3481092"/>
                  <a:pt x="2946626" y="3476253"/>
                  <a:pt x="2944246" y="3476253"/>
                </a:cubicBezTo>
                <a:cubicBezTo>
                  <a:pt x="2956141" y="3478672"/>
                  <a:pt x="2968036" y="3473833"/>
                  <a:pt x="2979931" y="3471413"/>
                </a:cubicBezTo>
                <a:cubicBezTo>
                  <a:pt x="2987068" y="3476253"/>
                  <a:pt x="2979931" y="3485931"/>
                  <a:pt x="2987068" y="3478672"/>
                </a:cubicBezTo>
                <a:cubicBezTo>
                  <a:pt x="2989446" y="3476253"/>
                  <a:pt x="2991826" y="3485931"/>
                  <a:pt x="2991826" y="3483511"/>
                </a:cubicBezTo>
                <a:cubicBezTo>
                  <a:pt x="2991826" y="3478672"/>
                  <a:pt x="2994203" y="3481092"/>
                  <a:pt x="2994203" y="3476253"/>
                </a:cubicBezTo>
                <a:cubicBezTo>
                  <a:pt x="2998963" y="3481092"/>
                  <a:pt x="2998963" y="3483511"/>
                  <a:pt x="3003721" y="3481092"/>
                </a:cubicBezTo>
                <a:cubicBezTo>
                  <a:pt x="3003721" y="3481092"/>
                  <a:pt x="3003721" y="3481092"/>
                  <a:pt x="3003721" y="3483511"/>
                </a:cubicBezTo>
                <a:cubicBezTo>
                  <a:pt x="3008478" y="3476253"/>
                  <a:pt x="3013235" y="3478672"/>
                  <a:pt x="3015616" y="3471413"/>
                </a:cubicBezTo>
                <a:cubicBezTo>
                  <a:pt x="3041783" y="3466574"/>
                  <a:pt x="3065573" y="3461735"/>
                  <a:pt x="3089363" y="3456896"/>
                </a:cubicBezTo>
                <a:cubicBezTo>
                  <a:pt x="3113150" y="3454476"/>
                  <a:pt x="3134560" y="3447215"/>
                  <a:pt x="3158350" y="3444795"/>
                </a:cubicBezTo>
                <a:cubicBezTo>
                  <a:pt x="3165258" y="3449480"/>
                  <a:pt x="3165537" y="3449587"/>
                  <a:pt x="3172017" y="3445202"/>
                </a:cubicBezTo>
                <a:cubicBezTo>
                  <a:pt x="3172020" y="3445304"/>
                  <a:pt x="3172012" y="3445398"/>
                  <a:pt x="3172034" y="3445513"/>
                </a:cubicBezTo>
                <a:cubicBezTo>
                  <a:pt x="3171529" y="3446226"/>
                  <a:pt x="3171101" y="3447215"/>
                  <a:pt x="3172625" y="3447215"/>
                </a:cubicBezTo>
                <a:cubicBezTo>
                  <a:pt x="3172266" y="3446491"/>
                  <a:pt x="3172109" y="3445962"/>
                  <a:pt x="3172034" y="3445513"/>
                </a:cubicBezTo>
                <a:cubicBezTo>
                  <a:pt x="3172316" y="3445114"/>
                  <a:pt x="3172625" y="3444795"/>
                  <a:pt x="3172625" y="3444795"/>
                </a:cubicBezTo>
                <a:cubicBezTo>
                  <a:pt x="3172396" y="3444952"/>
                  <a:pt x="3172230" y="3445059"/>
                  <a:pt x="3172017" y="3445202"/>
                </a:cubicBezTo>
                <a:cubicBezTo>
                  <a:pt x="3171932" y="3443085"/>
                  <a:pt x="3175002" y="3443881"/>
                  <a:pt x="3175002" y="3439958"/>
                </a:cubicBezTo>
                <a:cubicBezTo>
                  <a:pt x="3184520" y="3437536"/>
                  <a:pt x="3189277" y="3432697"/>
                  <a:pt x="3198792" y="3430277"/>
                </a:cubicBezTo>
                <a:cubicBezTo>
                  <a:pt x="3196415" y="3432697"/>
                  <a:pt x="3198792" y="3435116"/>
                  <a:pt x="3198792" y="3435116"/>
                </a:cubicBezTo>
                <a:cubicBezTo>
                  <a:pt x="3198792" y="3435116"/>
                  <a:pt x="3198814" y="3435075"/>
                  <a:pt x="3200957" y="3430712"/>
                </a:cubicBezTo>
                <a:cubicBezTo>
                  <a:pt x="3201158" y="3431758"/>
                  <a:pt x="3201172" y="3432697"/>
                  <a:pt x="3201172" y="3432697"/>
                </a:cubicBezTo>
                <a:cubicBezTo>
                  <a:pt x="3201172" y="3430277"/>
                  <a:pt x="3201172" y="3430277"/>
                  <a:pt x="3201172" y="3430277"/>
                </a:cubicBezTo>
                <a:cubicBezTo>
                  <a:pt x="3201089" y="3430442"/>
                  <a:pt x="3201034" y="3430558"/>
                  <a:pt x="3200957" y="3430712"/>
                </a:cubicBezTo>
                <a:cubicBezTo>
                  <a:pt x="3200700" y="3429375"/>
                  <a:pt x="3200126" y="3427858"/>
                  <a:pt x="3198792" y="3427858"/>
                </a:cubicBezTo>
                <a:cubicBezTo>
                  <a:pt x="3217825" y="3415760"/>
                  <a:pt x="3239234" y="3413340"/>
                  <a:pt x="3253507" y="3398823"/>
                </a:cubicBezTo>
                <a:cubicBezTo>
                  <a:pt x="3258264" y="3396403"/>
                  <a:pt x="3263024" y="3391563"/>
                  <a:pt x="3263024" y="3386724"/>
                </a:cubicBezTo>
                <a:cubicBezTo>
                  <a:pt x="3277297" y="3381885"/>
                  <a:pt x="3289192" y="3369787"/>
                  <a:pt x="3286812" y="3352847"/>
                </a:cubicBezTo>
                <a:cubicBezTo>
                  <a:pt x="3286812" y="3352847"/>
                  <a:pt x="3301086" y="3357689"/>
                  <a:pt x="3301086" y="3364945"/>
                </a:cubicBezTo>
                <a:cubicBezTo>
                  <a:pt x="3310601" y="3379466"/>
                  <a:pt x="3293949" y="3386724"/>
                  <a:pt x="3296329" y="3398823"/>
                </a:cubicBezTo>
                <a:close/>
                <a:moveTo>
                  <a:pt x="2502881" y="3917413"/>
                </a:moveTo>
                <a:cubicBezTo>
                  <a:pt x="2502732" y="3917862"/>
                  <a:pt x="2502561" y="3918311"/>
                  <a:pt x="2502431" y="3918759"/>
                </a:cubicBezTo>
                <a:cubicBezTo>
                  <a:pt x="2503085" y="3918567"/>
                  <a:pt x="2503362" y="3918184"/>
                  <a:pt x="2502881" y="3917413"/>
                </a:cubicBezTo>
                <a:close/>
                <a:moveTo>
                  <a:pt x="2502155" y="3921407"/>
                </a:moveTo>
                <a:cubicBezTo>
                  <a:pt x="2502155" y="3921407"/>
                  <a:pt x="2502147" y="3921396"/>
                  <a:pt x="2501895" y="3921141"/>
                </a:cubicBezTo>
                <a:cubicBezTo>
                  <a:pt x="2501876" y="3921229"/>
                  <a:pt x="2501851" y="3921317"/>
                  <a:pt x="2501835" y="3921407"/>
                </a:cubicBezTo>
                <a:cubicBezTo>
                  <a:pt x="2501950" y="3921407"/>
                  <a:pt x="2502033" y="3921407"/>
                  <a:pt x="2502155" y="3921407"/>
                </a:cubicBezTo>
                <a:close/>
                <a:moveTo>
                  <a:pt x="2503762" y="3938524"/>
                </a:moveTo>
                <a:cubicBezTo>
                  <a:pt x="2504822" y="3938524"/>
                  <a:pt x="2505885" y="3938524"/>
                  <a:pt x="2506945" y="3938524"/>
                </a:cubicBezTo>
                <a:cubicBezTo>
                  <a:pt x="2509339" y="3936079"/>
                  <a:pt x="2504552" y="3933632"/>
                  <a:pt x="2504552" y="3931188"/>
                </a:cubicBezTo>
                <a:cubicBezTo>
                  <a:pt x="2504552" y="3931188"/>
                  <a:pt x="2504507" y="3931210"/>
                  <a:pt x="2501782" y="3932600"/>
                </a:cubicBezTo>
                <a:cubicBezTo>
                  <a:pt x="2502202" y="3934634"/>
                  <a:pt x="2502859" y="3936613"/>
                  <a:pt x="2503762" y="3938524"/>
                </a:cubicBezTo>
                <a:close/>
                <a:moveTo>
                  <a:pt x="2508903" y="3582718"/>
                </a:moveTo>
                <a:lnTo>
                  <a:pt x="2504146" y="3580298"/>
                </a:lnTo>
                <a:cubicBezTo>
                  <a:pt x="2506523" y="3580298"/>
                  <a:pt x="2506523" y="3577879"/>
                  <a:pt x="2508903" y="3580298"/>
                </a:cubicBezTo>
                <a:cubicBezTo>
                  <a:pt x="2508903" y="3580298"/>
                  <a:pt x="2506523" y="3580298"/>
                  <a:pt x="2508903" y="3582718"/>
                </a:cubicBezTo>
                <a:close/>
                <a:moveTo>
                  <a:pt x="2677807" y="3507707"/>
                </a:moveTo>
                <a:cubicBezTo>
                  <a:pt x="2678975" y="3506518"/>
                  <a:pt x="2679572" y="3505918"/>
                  <a:pt x="2680154" y="3505610"/>
                </a:cubicBezTo>
                <a:cubicBezTo>
                  <a:pt x="2680063" y="3506262"/>
                  <a:pt x="2679652" y="3507707"/>
                  <a:pt x="2677807" y="3507707"/>
                </a:cubicBezTo>
                <a:close/>
                <a:moveTo>
                  <a:pt x="2677708" y="4229168"/>
                </a:moveTo>
                <a:cubicBezTo>
                  <a:pt x="2677462" y="4229275"/>
                  <a:pt x="2677244" y="4229410"/>
                  <a:pt x="2676995" y="4229512"/>
                </a:cubicBezTo>
                <a:cubicBezTo>
                  <a:pt x="2676995" y="4228631"/>
                  <a:pt x="2677310" y="4228716"/>
                  <a:pt x="2677708" y="4229168"/>
                </a:cubicBezTo>
                <a:close/>
                <a:moveTo>
                  <a:pt x="2930874" y="4043670"/>
                </a:moveTo>
                <a:cubicBezTo>
                  <a:pt x="2930874" y="4043670"/>
                  <a:pt x="2930876" y="4043673"/>
                  <a:pt x="2931904" y="4044722"/>
                </a:cubicBezTo>
                <a:cubicBezTo>
                  <a:pt x="2928469" y="4044259"/>
                  <a:pt x="2925053" y="4043670"/>
                  <a:pt x="2930874" y="4043670"/>
                </a:cubicBezTo>
                <a:close/>
                <a:moveTo>
                  <a:pt x="2932108" y="4044931"/>
                </a:moveTo>
                <a:cubicBezTo>
                  <a:pt x="2932044" y="4044865"/>
                  <a:pt x="2931962" y="4044783"/>
                  <a:pt x="2931904" y="4044722"/>
                </a:cubicBezTo>
                <a:cubicBezTo>
                  <a:pt x="2935507" y="4045206"/>
                  <a:pt x="2939116" y="4045553"/>
                  <a:pt x="2932108" y="4044931"/>
                </a:cubicBezTo>
                <a:close/>
                <a:moveTo>
                  <a:pt x="2721527" y="4251019"/>
                </a:moveTo>
                <a:cubicBezTo>
                  <a:pt x="2721850" y="4251046"/>
                  <a:pt x="2722176" y="4251186"/>
                  <a:pt x="2722502" y="4251517"/>
                </a:cubicBezTo>
                <a:cubicBezTo>
                  <a:pt x="2722107" y="4251316"/>
                  <a:pt x="2721800" y="4251159"/>
                  <a:pt x="2721527" y="4251019"/>
                </a:cubicBezTo>
                <a:close/>
                <a:moveTo>
                  <a:pt x="2641070" y="4290643"/>
                </a:moveTo>
                <a:lnTo>
                  <a:pt x="2641070" y="4293088"/>
                </a:lnTo>
                <a:cubicBezTo>
                  <a:pt x="2639185" y="4293088"/>
                  <a:pt x="2638787" y="4293049"/>
                  <a:pt x="2638701" y="4290663"/>
                </a:cubicBezTo>
                <a:cubicBezTo>
                  <a:pt x="2641065" y="4293035"/>
                  <a:pt x="2641070" y="4288207"/>
                  <a:pt x="2641070" y="4290643"/>
                </a:cubicBezTo>
                <a:close/>
                <a:moveTo>
                  <a:pt x="2638674" y="4290643"/>
                </a:moveTo>
                <a:cubicBezTo>
                  <a:pt x="2638674" y="4290577"/>
                  <a:pt x="2638693" y="4290531"/>
                  <a:pt x="2638696" y="4290467"/>
                </a:cubicBezTo>
                <a:cubicBezTo>
                  <a:pt x="2638698" y="4290531"/>
                  <a:pt x="2638698" y="4290602"/>
                  <a:pt x="2638701" y="4290663"/>
                </a:cubicBezTo>
                <a:cubicBezTo>
                  <a:pt x="2638690" y="4290654"/>
                  <a:pt x="2638685" y="4290654"/>
                  <a:pt x="2638674" y="4290643"/>
                </a:cubicBezTo>
                <a:close/>
                <a:moveTo>
                  <a:pt x="2600355" y="4253964"/>
                </a:moveTo>
                <a:cubicBezTo>
                  <a:pt x="2600355" y="4253964"/>
                  <a:pt x="2597958" y="4256408"/>
                  <a:pt x="2600355" y="4256408"/>
                </a:cubicBezTo>
                <a:lnTo>
                  <a:pt x="2597958" y="4256408"/>
                </a:lnTo>
                <a:cubicBezTo>
                  <a:pt x="2600355" y="4256408"/>
                  <a:pt x="2597958" y="4253964"/>
                  <a:pt x="2600355" y="4253964"/>
                </a:cubicBezTo>
                <a:close/>
                <a:moveTo>
                  <a:pt x="2537340" y="4128238"/>
                </a:moveTo>
                <a:cubicBezTo>
                  <a:pt x="2536873" y="4128822"/>
                  <a:pt x="2536382" y="4129254"/>
                  <a:pt x="2535686" y="4129254"/>
                </a:cubicBezTo>
                <a:cubicBezTo>
                  <a:pt x="2534333" y="4129254"/>
                  <a:pt x="2536034" y="4128475"/>
                  <a:pt x="2537340" y="4128238"/>
                </a:cubicBezTo>
                <a:close/>
                <a:moveTo>
                  <a:pt x="2536412" y="4110255"/>
                </a:moveTo>
                <a:cubicBezTo>
                  <a:pt x="2536771" y="4110208"/>
                  <a:pt x="2537150" y="4110156"/>
                  <a:pt x="2537539" y="4110104"/>
                </a:cubicBezTo>
                <a:cubicBezTo>
                  <a:pt x="2537083" y="4110395"/>
                  <a:pt x="2536719" y="4110412"/>
                  <a:pt x="2536412" y="4110255"/>
                </a:cubicBezTo>
                <a:close/>
                <a:moveTo>
                  <a:pt x="2533292" y="4109693"/>
                </a:moveTo>
                <a:cubicBezTo>
                  <a:pt x="2534943" y="4108006"/>
                  <a:pt x="2535465" y="4109776"/>
                  <a:pt x="2536412" y="4110255"/>
                </a:cubicBezTo>
                <a:cubicBezTo>
                  <a:pt x="2534620" y="4110497"/>
                  <a:pt x="2533292" y="4110602"/>
                  <a:pt x="2533292" y="4109693"/>
                </a:cubicBezTo>
                <a:close/>
                <a:moveTo>
                  <a:pt x="2511736" y="4075458"/>
                </a:moveTo>
                <a:cubicBezTo>
                  <a:pt x="2512526" y="4075458"/>
                  <a:pt x="2513036" y="4075733"/>
                  <a:pt x="2513390" y="4076089"/>
                </a:cubicBezTo>
                <a:cubicBezTo>
                  <a:pt x="2512686" y="4076598"/>
                  <a:pt x="2511736" y="4077003"/>
                  <a:pt x="2511736" y="4075458"/>
                </a:cubicBezTo>
                <a:close/>
                <a:moveTo>
                  <a:pt x="2505858" y="4012466"/>
                </a:moveTo>
                <a:cubicBezTo>
                  <a:pt x="2506667" y="4012929"/>
                  <a:pt x="2507073" y="4013440"/>
                  <a:pt x="2507177" y="4013975"/>
                </a:cubicBezTo>
                <a:cubicBezTo>
                  <a:pt x="2506341" y="4013628"/>
                  <a:pt x="2505996" y="4013061"/>
                  <a:pt x="2505858" y="4012466"/>
                </a:cubicBezTo>
                <a:close/>
                <a:moveTo>
                  <a:pt x="2499761" y="4014327"/>
                </a:moveTo>
                <a:cubicBezTo>
                  <a:pt x="2497364" y="4009435"/>
                  <a:pt x="2494970" y="4009435"/>
                  <a:pt x="2492577" y="4006991"/>
                </a:cubicBezTo>
                <a:cubicBezTo>
                  <a:pt x="2497364" y="4004546"/>
                  <a:pt x="2492577" y="4002099"/>
                  <a:pt x="2497364" y="4002099"/>
                </a:cubicBezTo>
                <a:cubicBezTo>
                  <a:pt x="2494970" y="4004546"/>
                  <a:pt x="2497364" y="4011882"/>
                  <a:pt x="2502155" y="4011882"/>
                </a:cubicBezTo>
                <a:cubicBezTo>
                  <a:pt x="2506824" y="4008703"/>
                  <a:pt x="2505438" y="4010685"/>
                  <a:pt x="2505858" y="4012466"/>
                </a:cubicBezTo>
                <a:cubicBezTo>
                  <a:pt x="2505499" y="4012260"/>
                  <a:pt x="2505084" y="4012061"/>
                  <a:pt x="2504552" y="4011882"/>
                </a:cubicBezTo>
                <a:cubicBezTo>
                  <a:pt x="2502155" y="4011882"/>
                  <a:pt x="2502155" y="4011882"/>
                  <a:pt x="2499761" y="4014327"/>
                </a:cubicBezTo>
                <a:close/>
                <a:moveTo>
                  <a:pt x="2477978" y="3756935"/>
                </a:moveTo>
                <a:cubicBezTo>
                  <a:pt x="2478290" y="3757571"/>
                  <a:pt x="2478514" y="3758160"/>
                  <a:pt x="2478688" y="3758719"/>
                </a:cubicBezTo>
                <a:cubicBezTo>
                  <a:pt x="2478293" y="3758361"/>
                  <a:pt x="2477978" y="3757810"/>
                  <a:pt x="2477978" y="3756935"/>
                </a:cubicBezTo>
                <a:close/>
                <a:moveTo>
                  <a:pt x="2477978" y="3696442"/>
                </a:moveTo>
                <a:cubicBezTo>
                  <a:pt x="2478315" y="3697133"/>
                  <a:pt x="2478600" y="3697763"/>
                  <a:pt x="2478865" y="3698361"/>
                </a:cubicBezTo>
                <a:cubicBezTo>
                  <a:pt x="2478387" y="3698017"/>
                  <a:pt x="2477978" y="3697444"/>
                  <a:pt x="2477978" y="3696442"/>
                </a:cubicBezTo>
                <a:close/>
                <a:moveTo>
                  <a:pt x="2511245" y="3589941"/>
                </a:moveTo>
                <a:cubicBezTo>
                  <a:pt x="2511256" y="3589941"/>
                  <a:pt x="2511272" y="3589941"/>
                  <a:pt x="2511283" y="3589941"/>
                </a:cubicBezTo>
                <a:lnTo>
                  <a:pt x="2511283" y="3589977"/>
                </a:lnTo>
                <a:cubicBezTo>
                  <a:pt x="2511267" y="3589963"/>
                  <a:pt x="2511258" y="3589955"/>
                  <a:pt x="2511245" y="3589941"/>
                </a:cubicBezTo>
                <a:close/>
                <a:moveTo>
                  <a:pt x="2508903" y="3587557"/>
                </a:moveTo>
                <a:cubicBezTo>
                  <a:pt x="2508903" y="3587557"/>
                  <a:pt x="2508909" y="3587562"/>
                  <a:pt x="2511245" y="3589941"/>
                </a:cubicBezTo>
                <a:cubicBezTo>
                  <a:pt x="2509795" y="3589825"/>
                  <a:pt x="2510687" y="3589371"/>
                  <a:pt x="2508903" y="3587557"/>
                </a:cubicBezTo>
                <a:close/>
                <a:moveTo>
                  <a:pt x="2508174" y="3578498"/>
                </a:moveTo>
                <a:cubicBezTo>
                  <a:pt x="2508735" y="3578688"/>
                  <a:pt x="2509328" y="3578955"/>
                  <a:pt x="2509903" y="3579283"/>
                </a:cubicBezTo>
                <a:cubicBezTo>
                  <a:pt x="2508903" y="3580298"/>
                  <a:pt x="2508903" y="3580298"/>
                  <a:pt x="2508903" y="3580298"/>
                </a:cubicBezTo>
                <a:cubicBezTo>
                  <a:pt x="2508903" y="3579409"/>
                  <a:pt x="2508580" y="3578853"/>
                  <a:pt x="2508174" y="3578498"/>
                </a:cubicBezTo>
                <a:close/>
                <a:moveTo>
                  <a:pt x="2506523" y="3577879"/>
                </a:moveTo>
                <a:cubicBezTo>
                  <a:pt x="2506523" y="3577879"/>
                  <a:pt x="2507476" y="3577884"/>
                  <a:pt x="2508174" y="3578498"/>
                </a:cubicBezTo>
                <a:cubicBezTo>
                  <a:pt x="2506374" y="3577884"/>
                  <a:pt x="2505018" y="3577879"/>
                  <a:pt x="2506523" y="3577879"/>
                </a:cubicBezTo>
                <a:close/>
                <a:moveTo>
                  <a:pt x="2511283" y="3577879"/>
                </a:moveTo>
                <a:cubicBezTo>
                  <a:pt x="2508903" y="3577879"/>
                  <a:pt x="2508903" y="3575459"/>
                  <a:pt x="2508903" y="3575459"/>
                </a:cubicBezTo>
                <a:cubicBezTo>
                  <a:pt x="2508939" y="3575498"/>
                  <a:pt x="2508964" y="3575523"/>
                  <a:pt x="2509000" y="3575558"/>
                </a:cubicBezTo>
                <a:cubicBezTo>
                  <a:pt x="2509179" y="3576274"/>
                  <a:pt x="2509701" y="3577075"/>
                  <a:pt x="2511283" y="3577879"/>
                </a:cubicBezTo>
                <a:close/>
                <a:moveTo>
                  <a:pt x="2543569" y="3442648"/>
                </a:moveTo>
                <a:cubicBezTo>
                  <a:pt x="2544571" y="3442882"/>
                  <a:pt x="2545668" y="3443278"/>
                  <a:pt x="2546678" y="3443898"/>
                </a:cubicBezTo>
                <a:cubicBezTo>
                  <a:pt x="2546849" y="3444159"/>
                  <a:pt x="2546965" y="3444448"/>
                  <a:pt x="2546965" y="3444795"/>
                </a:cubicBezTo>
                <a:cubicBezTo>
                  <a:pt x="2545712" y="3443520"/>
                  <a:pt x="2544472" y="3442929"/>
                  <a:pt x="2543569" y="3442648"/>
                </a:cubicBezTo>
                <a:close/>
                <a:moveTo>
                  <a:pt x="2558860" y="3430277"/>
                </a:moveTo>
                <a:cubicBezTo>
                  <a:pt x="2556483" y="3430277"/>
                  <a:pt x="2556483" y="3430277"/>
                  <a:pt x="2556483" y="3432697"/>
                </a:cubicBezTo>
                <a:cubicBezTo>
                  <a:pt x="2554103" y="3432697"/>
                  <a:pt x="2554103" y="3432697"/>
                  <a:pt x="2554103" y="3430277"/>
                </a:cubicBezTo>
                <a:cubicBezTo>
                  <a:pt x="2551723" y="3430277"/>
                  <a:pt x="2551723" y="3430277"/>
                  <a:pt x="2549345" y="3430277"/>
                </a:cubicBezTo>
                <a:cubicBezTo>
                  <a:pt x="2549345" y="3427858"/>
                  <a:pt x="2544588" y="3425438"/>
                  <a:pt x="2546965" y="3425438"/>
                </a:cubicBezTo>
                <a:cubicBezTo>
                  <a:pt x="2549345" y="3427858"/>
                  <a:pt x="2551723" y="3427858"/>
                  <a:pt x="2554103" y="3427858"/>
                </a:cubicBezTo>
                <a:lnTo>
                  <a:pt x="2556483" y="3425438"/>
                </a:lnTo>
                <a:lnTo>
                  <a:pt x="2556483" y="3427858"/>
                </a:lnTo>
                <a:cubicBezTo>
                  <a:pt x="2556483" y="3427858"/>
                  <a:pt x="2556483" y="3430277"/>
                  <a:pt x="2558860" y="3430277"/>
                </a:cubicBezTo>
                <a:close/>
                <a:moveTo>
                  <a:pt x="2550974" y="3424830"/>
                </a:moveTo>
                <a:cubicBezTo>
                  <a:pt x="2551706" y="3424111"/>
                  <a:pt x="2551723" y="3423018"/>
                  <a:pt x="2551723" y="3423018"/>
                </a:cubicBezTo>
                <a:cubicBezTo>
                  <a:pt x="2551723" y="3423018"/>
                  <a:pt x="2551723" y="3423018"/>
                  <a:pt x="2551723" y="3425438"/>
                </a:cubicBezTo>
                <a:cubicBezTo>
                  <a:pt x="2551375" y="3425083"/>
                  <a:pt x="2551148" y="3424918"/>
                  <a:pt x="2550974" y="3424830"/>
                </a:cubicBezTo>
                <a:close/>
                <a:moveTo>
                  <a:pt x="2549345" y="3425438"/>
                </a:moveTo>
                <a:cubicBezTo>
                  <a:pt x="2549853" y="3425438"/>
                  <a:pt x="2550234" y="3425314"/>
                  <a:pt x="2550547" y="3425141"/>
                </a:cubicBezTo>
                <a:cubicBezTo>
                  <a:pt x="2550505" y="3425788"/>
                  <a:pt x="2550743" y="3426861"/>
                  <a:pt x="2549345" y="3425438"/>
                </a:cubicBezTo>
                <a:close/>
                <a:moveTo>
                  <a:pt x="2550974" y="3424830"/>
                </a:moveTo>
                <a:cubicBezTo>
                  <a:pt x="2550853" y="3424948"/>
                  <a:pt x="2550712" y="3425050"/>
                  <a:pt x="2550547" y="3425141"/>
                </a:cubicBezTo>
                <a:cubicBezTo>
                  <a:pt x="2550566" y="3424849"/>
                  <a:pt x="2550660" y="3424670"/>
                  <a:pt x="2550974" y="3424830"/>
                </a:cubicBezTo>
                <a:close/>
                <a:moveTo>
                  <a:pt x="2549345" y="3420599"/>
                </a:moveTo>
                <a:cubicBezTo>
                  <a:pt x="2549345" y="3420599"/>
                  <a:pt x="2549345" y="3420599"/>
                  <a:pt x="2551723" y="3423018"/>
                </a:cubicBezTo>
                <a:lnTo>
                  <a:pt x="2549345" y="3423018"/>
                </a:lnTo>
                <a:cubicBezTo>
                  <a:pt x="2549345" y="3423018"/>
                  <a:pt x="2549345" y="3423018"/>
                  <a:pt x="2549345" y="3420599"/>
                </a:cubicBezTo>
                <a:close/>
                <a:moveTo>
                  <a:pt x="2558860" y="3408501"/>
                </a:moveTo>
                <a:cubicBezTo>
                  <a:pt x="2563618" y="3410921"/>
                  <a:pt x="2558860" y="3406081"/>
                  <a:pt x="2563618" y="3410921"/>
                </a:cubicBezTo>
                <a:cubicBezTo>
                  <a:pt x="2561448" y="3410921"/>
                  <a:pt x="2559343" y="3412958"/>
                  <a:pt x="2562591" y="3416985"/>
                </a:cubicBezTo>
                <a:cubicBezTo>
                  <a:pt x="2561677" y="3416932"/>
                  <a:pt x="2560274" y="3417196"/>
                  <a:pt x="2558860" y="3415760"/>
                </a:cubicBezTo>
                <a:cubicBezTo>
                  <a:pt x="2558860" y="3413340"/>
                  <a:pt x="2556483" y="3410921"/>
                  <a:pt x="2558860" y="3408501"/>
                </a:cubicBezTo>
                <a:close/>
                <a:moveTo>
                  <a:pt x="2563618" y="3418179"/>
                </a:moveTo>
                <a:cubicBezTo>
                  <a:pt x="2563201" y="3417755"/>
                  <a:pt x="2562903" y="3417373"/>
                  <a:pt x="2562591" y="3416985"/>
                </a:cubicBezTo>
                <a:cubicBezTo>
                  <a:pt x="2563215" y="3417018"/>
                  <a:pt x="2563618" y="3417196"/>
                  <a:pt x="2563618" y="3418179"/>
                </a:cubicBezTo>
                <a:close/>
                <a:moveTo>
                  <a:pt x="2595122" y="3382474"/>
                </a:moveTo>
                <a:cubicBezTo>
                  <a:pt x="2592195" y="3379493"/>
                  <a:pt x="2592165" y="3379466"/>
                  <a:pt x="2592165" y="3379466"/>
                </a:cubicBezTo>
                <a:cubicBezTo>
                  <a:pt x="2593844" y="3380603"/>
                  <a:pt x="2594714" y="3381602"/>
                  <a:pt x="2595122" y="3382474"/>
                </a:cubicBezTo>
                <a:close/>
                <a:moveTo>
                  <a:pt x="2608818" y="3372207"/>
                </a:moveTo>
                <a:cubicBezTo>
                  <a:pt x="2608818" y="3372207"/>
                  <a:pt x="2608818" y="3372207"/>
                  <a:pt x="2613575" y="3379466"/>
                </a:cubicBezTo>
                <a:cubicBezTo>
                  <a:pt x="2611198" y="3379466"/>
                  <a:pt x="2611198" y="3377046"/>
                  <a:pt x="2606440" y="3374626"/>
                </a:cubicBezTo>
                <a:cubicBezTo>
                  <a:pt x="2606440" y="3374626"/>
                  <a:pt x="2606440" y="3374626"/>
                  <a:pt x="2604060" y="3372207"/>
                </a:cubicBezTo>
                <a:cubicBezTo>
                  <a:pt x="2606440" y="3374626"/>
                  <a:pt x="2608818" y="3374626"/>
                  <a:pt x="2608818" y="3372207"/>
                </a:cubicBezTo>
                <a:close/>
                <a:moveTo>
                  <a:pt x="2564468" y="2925778"/>
                </a:moveTo>
                <a:cubicBezTo>
                  <a:pt x="2565363" y="2926631"/>
                  <a:pt x="2564938" y="2926223"/>
                  <a:pt x="2564468" y="2925778"/>
                </a:cubicBezTo>
                <a:close/>
                <a:moveTo>
                  <a:pt x="2576642" y="2959253"/>
                </a:moveTo>
                <a:cubicBezTo>
                  <a:pt x="2576642" y="2959253"/>
                  <a:pt x="2576642" y="2959253"/>
                  <a:pt x="2571548" y="2956822"/>
                </a:cubicBezTo>
                <a:cubicBezTo>
                  <a:pt x="2579190" y="2964111"/>
                  <a:pt x="2571548" y="2959253"/>
                  <a:pt x="2574093" y="2964111"/>
                </a:cubicBezTo>
                <a:cubicBezTo>
                  <a:pt x="2574093" y="2964111"/>
                  <a:pt x="2574093" y="2964111"/>
                  <a:pt x="2568999" y="2959253"/>
                </a:cubicBezTo>
                <a:cubicBezTo>
                  <a:pt x="2566453" y="2959253"/>
                  <a:pt x="2568999" y="2961683"/>
                  <a:pt x="2574093" y="2964111"/>
                </a:cubicBezTo>
                <a:cubicBezTo>
                  <a:pt x="2571548" y="2964111"/>
                  <a:pt x="2576642" y="2966542"/>
                  <a:pt x="2571548" y="2964111"/>
                </a:cubicBezTo>
                <a:cubicBezTo>
                  <a:pt x="2568999" y="2964111"/>
                  <a:pt x="2574093" y="2966542"/>
                  <a:pt x="2574093" y="2966542"/>
                </a:cubicBezTo>
                <a:cubicBezTo>
                  <a:pt x="2571548" y="2966542"/>
                  <a:pt x="2571548" y="2966542"/>
                  <a:pt x="2571548" y="2966542"/>
                </a:cubicBezTo>
                <a:lnTo>
                  <a:pt x="2568999" y="2964111"/>
                </a:lnTo>
                <a:cubicBezTo>
                  <a:pt x="2571548" y="2966542"/>
                  <a:pt x="2566453" y="2964111"/>
                  <a:pt x="2574093" y="2968973"/>
                </a:cubicBezTo>
                <a:cubicBezTo>
                  <a:pt x="2568999" y="2966542"/>
                  <a:pt x="2576642" y="2973831"/>
                  <a:pt x="2571548" y="2968973"/>
                </a:cubicBezTo>
                <a:cubicBezTo>
                  <a:pt x="2571548" y="2971400"/>
                  <a:pt x="2571548" y="2971400"/>
                  <a:pt x="2574093" y="2971400"/>
                </a:cubicBezTo>
                <a:cubicBezTo>
                  <a:pt x="2574093" y="2973831"/>
                  <a:pt x="2568999" y="2971400"/>
                  <a:pt x="2571548" y="2973831"/>
                </a:cubicBezTo>
                <a:cubicBezTo>
                  <a:pt x="2574093" y="2976262"/>
                  <a:pt x="2566453" y="2973831"/>
                  <a:pt x="2566453" y="2973831"/>
                </a:cubicBezTo>
                <a:cubicBezTo>
                  <a:pt x="2568999" y="2978689"/>
                  <a:pt x="2566453" y="2978689"/>
                  <a:pt x="2566453" y="2981120"/>
                </a:cubicBezTo>
                <a:cubicBezTo>
                  <a:pt x="2568999" y="2983551"/>
                  <a:pt x="2558811" y="2976262"/>
                  <a:pt x="2566453" y="2983551"/>
                </a:cubicBezTo>
                <a:cubicBezTo>
                  <a:pt x="2566453" y="2983551"/>
                  <a:pt x="2566453" y="2983551"/>
                  <a:pt x="2563905" y="2981120"/>
                </a:cubicBezTo>
                <a:cubicBezTo>
                  <a:pt x="2566453" y="2983551"/>
                  <a:pt x="2561356" y="2981120"/>
                  <a:pt x="2561356" y="2983551"/>
                </a:cubicBezTo>
                <a:cubicBezTo>
                  <a:pt x="2558811" y="2981120"/>
                  <a:pt x="2563905" y="2985979"/>
                  <a:pt x="2558811" y="2983551"/>
                </a:cubicBezTo>
                <a:cubicBezTo>
                  <a:pt x="2556262" y="2983551"/>
                  <a:pt x="2558811" y="2988409"/>
                  <a:pt x="2558811" y="2990837"/>
                </a:cubicBezTo>
                <a:cubicBezTo>
                  <a:pt x="2553716" y="2988409"/>
                  <a:pt x="2548619" y="2983551"/>
                  <a:pt x="2551168" y="2985979"/>
                </a:cubicBezTo>
                <a:lnTo>
                  <a:pt x="2553716" y="2988409"/>
                </a:lnTo>
                <a:cubicBezTo>
                  <a:pt x="2553716" y="2988409"/>
                  <a:pt x="2546071" y="2983551"/>
                  <a:pt x="2548619" y="2985979"/>
                </a:cubicBezTo>
                <a:cubicBezTo>
                  <a:pt x="2551612" y="2987407"/>
                  <a:pt x="2551966" y="2987985"/>
                  <a:pt x="2552264" y="2988228"/>
                </a:cubicBezTo>
                <a:cubicBezTo>
                  <a:pt x="2549671" y="2987721"/>
                  <a:pt x="2546499" y="2986386"/>
                  <a:pt x="2548619" y="2988409"/>
                </a:cubicBezTo>
                <a:cubicBezTo>
                  <a:pt x="2548619" y="2988409"/>
                  <a:pt x="2548619" y="2988409"/>
                  <a:pt x="2546071" y="2985979"/>
                </a:cubicBezTo>
                <a:cubicBezTo>
                  <a:pt x="2551168" y="2990837"/>
                  <a:pt x="2548619" y="2990837"/>
                  <a:pt x="2553716" y="2995698"/>
                </a:cubicBezTo>
                <a:cubicBezTo>
                  <a:pt x="2553716" y="3000557"/>
                  <a:pt x="2553716" y="3005415"/>
                  <a:pt x="2548619" y="3010274"/>
                </a:cubicBezTo>
                <a:cubicBezTo>
                  <a:pt x="2546071" y="3012704"/>
                  <a:pt x="2543525" y="3017563"/>
                  <a:pt x="2535882" y="3017563"/>
                </a:cubicBezTo>
                <a:cubicBezTo>
                  <a:pt x="2532972" y="3014788"/>
                  <a:pt x="2531749" y="3013637"/>
                  <a:pt x="2531216" y="3013580"/>
                </a:cubicBezTo>
                <a:cubicBezTo>
                  <a:pt x="2531081" y="3013299"/>
                  <a:pt x="2530973" y="3013056"/>
                  <a:pt x="2530788" y="3012704"/>
                </a:cubicBezTo>
                <a:cubicBezTo>
                  <a:pt x="2530788" y="3015135"/>
                  <a:pt x="2530788" y="3015135"/>
                  <a:pt x="2530788" y="3015135"/>
                </a:cubicBezTo>
                <a:cubicBezTo>
                  <a:pt x="2530788" y="3014092"/>
                  <a:pt x="2530813" y="3013536"/>
                  <a:pt x="2531216" y="3013580"/>
                </a:cubicBezTo>
                <a:cubicBezTo>
                  <a:pt x="2532941" y="3017177"/>
                  <a:pt x="2530973" y="3015487"/>
                  <a:pt x="2533334" y="3019993"/>
                </a:cubicBezTo>
                <a:cubicBezTo>
                  <a:pt x="2530788" y="3019993"/>
                  <a:pt x="2528239" y="3022424"/>
                  <a:pt x="2528239" y="3022424"/>
                </a:cubicBezTo>
                <a:lnTo>
                  <a:pt x="2525693" y="3017563"/>
                </a:lnTo>
                <a:cubicBezTo>
                  <a:pt x="2525693" y="3017563"/>
                  <a:pt x="2525693" y="3017604"/>
                  <a:pt x="2525693" y="3019993"/>
                </a:cubicBezTo>
                <a:cubicBezTo>
                  <a:pt x="2525693" y="3019993"/>
                  <a:pt x="2525693" y="3022424"/>
                  <a:pt x="2528239" y="3024852"/>
                </a:cubicBezTo>
                <a:cubicBezTo>
                  <a:pt x="2525693" y="3032141"/>
                  <a:pt x="2515502" y="3022424"/>
                  <a:pt x="2510408" y="3024852"/>
                </a:cubicBezTo>
                <a:cubicBezTo>
                  <a:pt x="2507859" y="3024852"/>
                  <a:pt x="2507859" y="3024852"/>
                  <a:pt x="2505314" y="3027283"/>
                </a:cubicBezTo>
                <a:cubicBezTo>
                  <a:pt x="2500217" y="3019993"/>
                  <a:pt x="2497671" y="3015135"/>
                  <a:pt x="2492577" y="3019993"/>
                </a:cubicBezTo>
                <a:cubicBezTo>
                  <a:pt x="2492577" y="3019993"/>
                  <a:pt x="2492577" y="3007846"/>
                  <a:pt x="2495122" y="3002985"/>
                </a:cubicBezTo>
                <a:cubicBezTo>
                  <a:pt x="2495122" y="2990837"/>
                  <a:pt x="2497671" y="3002985"/>
                  <a:pt x="2497671" y="2995698"/>
                </a:cubicBezTo>
                <a:cubicBezTo>
                  <a:pt x="2497671" y="2993268"/>
                  <a:pt x="2500217" y="3000557"/>
                  <a:pt x="2500217" y="3000557"/>
                </a:cubicBezTo>
                <a:cubicBezTo>
                  <a:pt x="2500217" y="2990837"/>
                  <a:pt x="2502765" y="2995698"/>
                  <a:pt x="2505314" y="3002985"/>
                </a:cubicBezTo>
                <a:cubicBezTo>
                  <a:pt x="2507073" y="3004664"/>
                  <a:pt x="2506404" y="3001749"/>
                  <a:pt x="2505819" y="3000560"/>
                </a:cubicBezTo>
                <a:cubicBezTo>
                  <a:pt x="2506217" y="3000562"/>
                  <a:pt x="2506559" y="3000571"/>
                  <a:pt x="2506816" y="3000601"/>
                </a:cubicBezTo>
                <a:cubicBezTo>
                  <a:pt x="2506945" y="3001093"/>
                  <a:pt x="2507249" y="3001823"/>
                  <a:pt x="2507859" y="3002985"/>
                </a:cubicBezTo>
                <a:cubicBezTo>
                  <a:pt x="2507859" y="3001184"/>
                  <a:pt x="2507854" y="3000719"/>
                  <a:pt x="2506816" y="3000601"/>
                </a:cubicBezTo>
                <a:cubicBezTo>
                  <a:pt x="2506529" y="2999522"/>
                  <a:pt x="2507119" y="2999610"/>
                  <a:pt x="2507525" y="2999191"/>
                </a:cubicBezTo>
                <a:cubicBezTo>
                  <a:pt x="2507622" y="2999604"/>
                  <a:pt x="2507724" y="3000039"/>
                  <a:pt x="2507859" y="3000557"/>
                </a:cubicBezTo>
                <a:cubicBezTo>
                  <a:pt x="2507909" y="3000650"/>
                  <a:pt x="2507942" y="3000711"/>
                  <a:pt x="2507989" y="3000802"/>
                </a:cubicBezTo>
                <a:cubicBezTo>
                  <a:pt x="2508205" y="3002340"/>
                  <a:pt x="2508795" y="3003876"/>
                  <a:pt x="2510408" y="3005415"/>
                </a:cubicBezTo>
                <a:cubicBezTo>
                  <a:pt x="2510408" y="3005415"/>
                  <a:pt x="2510391" y="3005388"/>
                  <a:pt x="2507989" y="3000802"/>
                </a:cubicBezTo>
                <a:cubicBezTo>
                  <a:pt x="2507862" y="2999910"/>
                  <a:pt x="2507859" y="2999018"/>
                  <a:pt x="2507859" y="2998126"/>
                </a:cubicBezTo>
                <a:cubicBezTo>
                  <a:pt x="2507859" y="2998704"/>
                  <a:pt x="2507710" y="2998999"/>
                  <a:pt x="2507525" y="2999191"/>
                </a:cubicBezTo>
                <a:cubicBezTo>
                  <a:pt x="2505844" y="2991858"/>
                  <a:pt x="2510273" y="3000298"/>
                  <a:pt x="2507859" y="2995698"/>
                </a:cubicBezTo>
                <a:cubicBezTo>
                  <a:pt x="2507859" y="2995698"/>
                  <a:pt x="2507859" y="2995698"/>
                  <a:pt x="2510408" y="2998126"/>
                </a:cubicBezTo>
                <a:cubicBezTo>
                  <a:pt x="2507859" y="2990837"/>
                  <a:pt x="2510408" y="2990837"/>
                  <a:pt x="2510408" y="2988409"/>
                </a:cubicBezTo>
                <a:cubicBezTo>
                  <a:pt x="2510408" y="2990837"/>
                  <a:pt x="2510408" y="2993268"/>
                  <a:pt x="2512954" y="2993268"/>
                </a:cubicBezTo>
                <a:cubicBezTo>
                  <a:pt x="2510408" y="2990837"/>
                  <a:pt x="2510408" y="2988409"/>
                  <a:pt x="2510408" y="2988409"/>
                </a:cubicBezTo>
                <a:cubicBezTo>
                  <a:pt x="2512954" y="2993268"/>
                  <a:pt x="2507859" y="2983551"/>
                  <a:pt x="2510408" y="2985979"/>
                </a:cubicBezTo>
                <a:cubicBezTo>
                  <a:pt x="2510527" y="2985979"/>
                  <a:pt x="2510615" y="2985979"/>
                  <a:pt x="2510725" y="2985979"/>
                </a:cubicBezTo>
                <a:cubicBezTo>
                  <a:pt x="2511637" y="2987138"/>
                  <a:pt x="2512824" y="2988258"/>
                  <a:pt x="2512934" y="2986254"/>
                </a:cubicBezTo>
                <a:cubicBezTo>
                  <a:pt x="2513578" y="2987170"/>
                  <a:pt x="2514215" y="2988381"/>
                  <a:pt x="2515502" y="2990837"/>
                </a:cubicBezTo>
                <a:cubicBezTo>
                  <a:pt x="2515502" y="2985979"/>
                  <a:pt x="2515502" y="2985979"/>
                  <a:pt x="2518051" y="2983551"/>
                </a:cubicBezTo>
                <a:cubicBezTo>
                  <a:pt x="2518051" y="2985979"/>
                  <a:pt x="2520596" y="2985979"/>
                  <a:pt x="2520596" y="2988409"/>
                </a:cubicBezTo>
                <a:cubicBezTo>
                  <a:pt x="2520596" y="2985979"/>
                  <a:pt x="2520596" y="2985979"/>
                  <a:pt x="2518051" y="2983551"/>
                </a:cubicBezTo>
                <a:lnTo>
                  <a:pt x="2520596" y="2985979"/>
                </a:lnTo>
                <a:cubicBezTo>
                  <a:pt x="2523145" y="2988409"/>
                  <a:pt x="2518051" y="2981120"/>
                  <a:pt x="2520596" y="2983551"/>
                </a:cubicBezTo>
                <a:cubicBezTo>
                  <a:pt x="2519578" y="2982576"/>
                  <a:pt x="2520196" y="2983168"/>
                  <a:pt x="2521138" y="2984065"/>
                </a:cubicBezTo>
                <a:cubicBezTo>
                  <a:pt x="2521411" y="2984324"/>
                  <a:pt x="2521585" y="2984492"/>
                  <a:pt x="2520649" y="2983600"/>
                </a:cubicBezTo>
                <a:cubicBezTo>
                  <a:pt x="2520779" y="2983721"/>
                  <a:pt x="2521262" y="2984184"/>
                  <a:pt x="2522999" y="2985841"/>
                </a:cubicBezTo>
                <a:cubicBezTo>
                  <a:pt x="2523689" y="2986499"/>
                  <a:pt x="2524012" y="2986804"/>
                  <a:pt x="2523145" y="2985979"/>
                </a:cubicBezTo>
                <a:cubicBezTo>
                  <a:pt x="2521709" y="2983242"/>
                  <a:pt x="2521096" y="2982056"/>
                  <a:pt x="2520823" y="2981098"/>
                </a:cubicBezTo>
                <a:cubicBezTo>
                  <a:pt x="2521378" y="2981032"/>
                  <a:pt x="2522676" y="2980672"/>
                  <a:pt x="2520596" y="2978689"/>
                </a:cubicBezTo>
                <a:cubicBezTo>
                  <a:pt x="2523145" y="2978689"/>
                  <a:pt x="2525693" y="2983551"/>
                  <a:pt x="2525693" y="2983551"/>
                </a:cubicBezTo>
                <a:cubicBezTo>
                  <a:pt x="2523145" y="2978689"/>
                  <a:pt x="2525693" y="2981120"/>
                  <a:pt x="2520596" y="2976262"/>
                </a:cubicBezTo>
                <a:cubicBezTo>
                  <a:pt x="2523142" y="2978689"/>
                  <a:pt x="2528234" y="2981117"/>
                  <a:pt x="2528239" y="2981120"/>
                </a:cubicBezTo>
                <a:cubicBezTo>
                  <a:pt x="2529175" y="2982012"/>
                  <a:pt x="2530081" y="2982876"/>
                  <a:pt x="2530788" y="2983551"/>
                </a:cubicBezTo>
                <a:lnTo>
                  <a:pt x="2530788" y="2985979"/>
                </a:lnTo>
                <a:cubicBezTo>
                  <a:pt x="2530788" y="2983551"/>
                  <a:pt x="2533334" y="2985979"/>
                  <a:pt x="2530788" y="2983551"/>
                </a:cubicBezTo>
                <a:cubicBezTo>
                  <a:pt x="2528239" y="2981120"/>
                  <a:pt x="2528239" y="2981120"/>
                  <a:pt x="2528239" y="2981120"/>
                </a:cubicBezTo>
                <a:cubicBezTo>
                  <a:pt x="2528239" y="2981120"/>
                  <a:pt x="2528239" y="2981120"/>
                  <a:pt x="2528239" y="2981120"/>
                </a:cubicBezTo>
                <a:cubicBezTo>
                  <a:pt x="2525801" y="2978794"/>
                  <a:pt x="2523145" y="2976262"/>
                  <a:pt x="2523145" y="2976262"/>
                </a:cubicBezTo>
                <a:cubicBezTo>
                  <a:pt x="2525693" y="2976262"/>
                  <a:pt x="2528239" y="2981120"/>
                  <a:pt x="2530788" y="2981120"/>
                </a:cubicBezTo>
                <a:cubicBezTo>
                  <a:pt x="2530788" y="2981120"/>
                  <a:pt x="2530766" y="2981101"/>
                  <a:pt x="2525693" y="2976262"/>
                </a:cubicBezTo>
                <a:cubicBezTo>
                  <a:pt x="2526008" y="2976262"/>
                  <a:pt x="2526246" y="2976223"/>
                  <a:pt x="2526414" y="2976151"/>
                </a:cubicBezTo>
                <a:cubicBezTo>
                  <a:pt x="2526790" y="2976253"/>
                  <a:pt x="2527356" y="2976262"/>
                  <a:pt x="2528239" y="2976262"/>
                </a:cubicBezTo>
                <a:lnTo>
                  <a:pt x="2525693" y="2973831"/>
                </a:lnTo>
                <a:cubicBezTo>
                  <a:pt x="2525434" y="2973586"/>
                  <a:pt x="2525244" y="2973435"/>
                  <a:pt x="2525011" y="2973223"/>
                </a:cubicBezTo>
                <a:cubicBezTo>
                  <a:pt x="2524446" y="2972642"/>
                  <a:pt x="2523797" y="2972022"/>
                  <a:pt x="2523145" y="2971400"/>
                </a:cubicBezTo>
                <a:cubicBezTo>
                  <a:pt x="2522242" y="2970542"/>
                  <a:pt x="2521665" y="2969685"/>
                  <a:pt x="2521176" y="2968934"/>
                </a:cubicBezTo>
                <a:cubicBezTo>
                  <a:pt x="2524716" y="2968573"/>
                  <a:pt x="2519266" y="2964871"/>
                  <a:pt x="2522239" y="2966132"/>
                </a:cubicBezTo>
                <a:cubicBezTo>
                  <a:pt x="2523126" y="2967541"/>
                  <a:pt x="2523145" y="2968251"/>
                  <a:pt x="2523145" y="2966542"/>
                </a:cubicBezTo>
                <a:cubicBezTo>
                  <a:pt x="2520596" y="2964111"/>
                  <a:pt x="2518051" y="2961683"/>
                  <a:pt x="2523145" y="2964111"/>
                </a:cubicBezTo>
                <a:cubicBezTo>
                  <a:pt x="2522259" y="2963266"/>
                  <a:pt x="2521378" y="2962427"/>
                  <a:pt x="2520596" y="2961683"/>
                </a:cubicBezTo>
                <a:cubicBezTo>
                  <a:pt x="2520596" y="2961683"/>
                  <a:pt x="2520608" y="2961683"/>
                  <a:pt x="2523145" y="2961683"/>
                </a:cubicBezTo>
                <a:cubicBezTo>
                  <a:pt x="2523145" y="2961683"/>
                  <a:pt x="2523145" y="2961683"/>
                  <a:pt x="2528239" y="2964111"/>
                </a:cubicBezTo>
                <a:cubicBezTo>
                  <a:pt x="2528239" y="2964111"/>
                  <a:pt x="2523145" y="2961683"/>
                  <a:pt x="2523145" y="2959253"/>
                </a:cubicBezTo>
                <a:cubicBezTo>
                  <a:pt x="2523145" y="2959253"/>
                  <a:pt x="2523145" y="2959253"/>
                  <a:pt x="2523145" y="2961683"/>
                </a:cubicBezTo>
                <a:cubicBezTo>
                  <a:pt x="2518051" y="2956822"/>
                  <a:pt x="2525693" y="2961683"/>
                  <a:pt x="2520596" y="2956822"/>
                </a:cubicBezTo>
                <a:cubicBezTo>
                  <a:pt x="2522203" y="2958358"/>
                  <a:pt x="2521792" y="2957959"/>
                  <a:pt x="2522540" y="2958064"/>
                </a:cubicBezTo>
                <a:cubicBezTo>
                  <a:pt x="2523186" y="2958664"/>
                  <a:pt x="2524437" y="2959253"/>
                  <a:pt x="2525693" y="2959253"/>
                </a:cubicBezTo>
                <a:cubicBezTo>
                  <a:pt x="2523813" y="2958358"/>
                  <a:pt x="2522979" y="2958124"/>
                  <a:pt x="2522540" y="2958064"/>
                </a:cubicBezTo>
                <a:cubicBezTo>
                  <a:pt x="2521878" y="2957447"/>
                  <a:pt x="2521853" y="2956822"/>
                  <a:pt x="2523145" y="2956822"/>
                </a:cubicBezTo>
                <a:cubicBezTo>
                  <a:pt x="2525693" y="2959253"/>
                  <a:pt x="2528239" y="2959253"/>
                  <a:pt x="2530788" y="2961683"/>
                </a:cubicBezTo>
                <a:cubicBezTo>
                  <a:pt x="2528919" y="2959900"/>
                  <a:pt x="2527046" y="2958132"/>
                  <a:pt x="2525177" y="2957312"/>
                </a:cubicBezTo>
                <a:cubicBezTo>
                  <a:pt x="2525671" y="2957364"/>
                  <a:pt x="2525948" y="2957304"/>
                  <a:pt x="2526050" y="2957166"/>
                </a:cubicBezTo>
                <a:cubicBezTo>
                  <a:pt x="2528234" y="2959247"/>
                  <a:pt x="2528239" y="2959253"/>
                  <a:pt x="2528239" y="2959253"/>
                </a:cubicBezTo>
                <a:cubicBezTo>
                  <a:pt x="2525693" y="2956822"/>
                  <a:pt x="2535882" y="2964111"/>
                  <a:pt x="2530788" y="2959253"/>
                </a:cubicBezTo>
                <a:cubicBezTo>
                  <a:pt x="2528803" y="2959253"/>
                  <a:pt x="2526837" y="2957791"/>
                  <a:pt x="2526055" y="2957139"/>
                </a:cubicBezTo>
                <a:cubicBezTo>
                  <a:pt x="2526168" y="2956951"/>
                  <a:pt x="2526019" y="2956649"/>
                  <a:pt x="2525763" y="2956335"/>
                </a:cubicBezTo>
                <a:cubicBezTo>
                  <a:pt x="2526094" y="2954799"/>
                  <a:pt x="2527800" y="2956404"/>
                  <a:pt x="2523145" y="2951964"/>
                </a:cubicBezTo>
                <a:cubicBezTo>
                  <a:pt x="2528239" y="2954394"/>
                  <a:pt x="2520596" y="2949536"/>
                  <a:pt x="2530788" y="2956822"/>
                </a:cubicBezTo>
                <a:cubicBezTo>
                  <a:pt x="2530788" y="2956126"/>
                  <a:pt x="2530780" y="2955644"/>
                  <a:pt x="2530719" y="2955289"/>
                </a:cubicBezTo>
                <a:cubicBezTo>
                  <a:pt x="2531417" y="2955787"/>
                  <a:pt x="2532243" y="2956302"/>
                  <a:pt x="2533334" y="2956822"/>
                </a:cubicBezTo>
                <a:cubicBezTo>
                  <a:pt x="2535112" y="2956822"/>
                  <a:pt x="2529462" y="2953285"/>
                  <a:pt x="2526740" y="2951964"/>
                </a:cubicBezTo>
                <a:cubicBezTo>
                  <a:pt x="2528217" y="2951964"/>
                  <a:pt x="2528239" y="2951964"/>
                  <a:pt x="2528239" y="2951964"/>
                </a:cubicBezTo>
                <a:cubicBezTo>
                  <a:pt x="2528239" y="2951964"/>
                  <a:pt x="2528239" y="2951964"/>
                  <a:pt x="2525693" y="2949536"/>
                </a:cubicBezTo>
                <a:cubicBezTo>
                  <a:pt x="2525693" y="2949536"/>
                  <a:pt x="2530788" y="2951964"/>
                  <a:pt x="2533334" y="2954394"/>
                </a:cubicBezTo>
                <a:cubicBezTo>
                  <a:pt x="2533334" y="2954394"/>
                  <a:pt x="2534330" y="2954394"/>
                  <a:pt x="2534455" y="2954394"/>
                </a:cubicBezTo>
                <a:cubicBezTo>
                  <a:pt x="2534808" y="2954394"/>
                  <a:pt x="2535269" y="2954394"/>
                  <a:pt x="2535882" y="2954394"/>
                </a:cubicBezTo>
                <a:cubicBezTo>
                  <a:pt x="2530788" y="2951964"/>
                  <a:pt x="2530788" y="2951964"/>
                  <a:pt x="2530788" y="2951964"/>
                </a:cubicBezTo>
                <a:cubicBezTo>
                  <a:pt x="2528239" y="2949536"/>
                  <a:pt x="2528239" y="2949536"/>
                  <a:pt x="2528239" y="2949536"/>
                </a:cubicBezTo>
                <a:cubicBezTo>
                  <a:pt x="2528239" y="2949536"/>
                  <a:pt x="2528457" y="2949737"/>
                  <a:pt x="2528756" y="2949963"/>
                </a:cubicBezTo>
                <a:cubicBezTo>
                  <a:pt x="2529250" y="2950356"/>
                  <a:pt x="2529628" y="2950543"/>
                  <a:pt x="2529910" y="2950579"/>
                </a:cubicBezTo>
                <a:cubicBezTo>
                  <a:pt x="2529521" y="2950491"/>
                  <a:pt x="2529090" y="2950216"/>
                  <a:pt x="2528756" y="2949963"/>
                </a:cubicBezTo>
                <a:cubicBezTo>
                  <a:pt x="2528590" y="2949830"/>
                  <a:pt x="2528435" y="2949720"/>
                  <a:pt x="2528239" y="2949536"/>
                </a:cubicBezTo>
                <a:cubicBezTo>
                  <a:pt x="2528239" y="2949536"/>
                  <a:pt x="2528264" y="2949536"/>
                  <a:pt x="2529667" y="2949536"/>
                </a:cubicBezTo>
                <a:cubicBezTo>
                  <a:pt x="2529614" y="2949536"/>
                  <a:pt x="2529755" y="2949536"/>
                  <a:pt x="2530183" y="2949536"/>
                </a:cubicBezTo>
                <a:cubicBezTo>
                  <a:pt x="2530363" y="2949660"/>
                  <a:pt x="2530545" y="2949786"/>
                  <a:pt x="2530727" y="2949916"/>
                </a:cubicBezTo>
                <a:cubicBezTo>
                  <a:pt x="2530724" y="2949932"/>
                  <a:pt x="2530724" y="2949949"/>
                  <a:pt x="2530719" y="2949963"/>
                </a:cubicBezTo>
                <a:cubicBezTo>
                  <a:pt x="2530653" y="2950216"/>
                  <a:pt x="2530512" y="2950491"/>
                  <a:pt x="2530214" y="2950579"/>
                </a:cubicBezTo>
                <a:cubicBezTo>
                  <a:pt x="2530457" y="2950543"/>
                  <a:pt x="2530639" y="2950356"/>
                  <a:pt x="2530719" y="2949963"/>
                </a:cubicBezTo>
                <a:cubicBezTo>
                  <a:pt x="2530724" y="2949949"/>
                  <a:pt x="2530730" y="2949935"/>
                  <a:pt x="2530733" y="2949921"/>
                </a:cubicBezTo>
                <a:cubicBezTo>
                  <a:pt x="2530793" y="2949960"/>
                  <a:pt x="2530849" y="2950001"/>
                  <a:pt x="2530907" y="2950042"/>
                </a:cubicBezTo>
                <a:cubicBezTo>
                  <a:pt x="2531514" y="2952277"/>
                  <a:pt x="2535703" y="2954224"/>
                  <a:pt x="2533334" y="2951964"/>
                </a:cubicBezTo>
                <a:cubicBezTo>
                  <a:pt x="2532643" y="2951306"/>
                  <a:pt x="2531771" y="2950651"/>
                  <a:pt x="2530907" y="2950042"/>
                </a:cubicBezTo>
                <a:cubicBezTo>
                  <a:pt x="2530862" y="2949872"/>
                  <a:pt x="2530788" y="2949707"/>
                  <a:pt x="2530788" y="2949536"/>
                </a:cubicBezTo>
                <a:cubicBezTo>
                  <a:pt x="2528239" y="2947105"/>
                  <a:pt x="2530788" y="2949536"/>
                  <a:pt x="2528239" y="2947105"/>
                </a:cubicBezTo>
                <a:cubicBezTo>
                  <a:pt x="2530788" y="2947105"/>
                  <a:pt x="2533334" y="2949536"/>
                  <a:pt x="2530788" y="2947105"/>
                </a:cubicBezTo>
                <a:cubicBezTo>
                  <a:pt x="2530788" y="2947105"/>
                  <a:pt x="2530788" y="2947105"/>
                  <a:pt x="2528239" y="2944675"/>
                </a:cubicBezTo>
                <a:cubicBezTo>
                  <a:pt x="2529015" y="2945415"/>
                  <a:pt x="2529079" y="2945476"/>
                  <a:pt x="2528941" y="2945275"/>
                </a:cubicBezTo>
                <a:cubicBezTo>
                  <a:pt x="2531616" y="2947488"/>
                  <a:pt x="2535882" y="2949536"/>
                  <a:pt x="2535882" y="2949536"/>
                </a:cubicBezTo>
                <a:cubicBezTo>
                  <a:pt x="2540604" y="2951788"/>
                  <a:pt x="2532204" y="2947779"/>
                  <a:pt x="2528921" y="2945247"/>
                </a:cubicBezTo>
                <a:cubicBezTo>
                  <a:pt x="2528662" y="2944873"/>
                  <a:pt x="2527916" y="2943835"/>
                  <a:pt x="2528968" y="2944000"/>
                </a:cubicBezTo>
                <a:cubicBezTo>
                  <a:pt x="2529722" y="2944664"/>
                  <a:pt x="2530788" y="2944675"/>
                  <a:pt x="2530788" y="2944675"/>
                </a:cubicBezTo>
                <a:cubicBezTo>
                  <a:pt x="2529899" y="2944251"/>
                  <a:pt x="2529333" y="2944058"/>
                  <a:pt x="2528968" y="2944000"/>
                </a:cubicBezTo>
                <a:cubicBezTo>
                  <a:pt x="2528562" y="2943642"/>
                  <a:pt x="2528239" y="2943100"/>
                  <a:pt x="2528239" y="2942247"/>
                </a:cubicBezTo>
                <a:cubicBezTo>
                  <a:pt x="2530172" y="2942247"/>
                  <a:pt x="2527720" y="2940854"/>
                  <a:pt x="2529747" y="2941236"/>
                </a:cubicBezTo>
                <a:cubicBezTo>
                  <a:pt x="2530031" y="2941520"/>
                  <a:pt x="2530360" y="2941837"/>
                  <a:pt x="2530788" y="2942247"/>
                </a:cubicBezTo>
                <a:cubicBezTo>
                  <a:pt x="2530788" y="2942247"/>
                  <a:pt x="2531928" y="2942263"/>
                  <a:pt x="2533438" y="2942984"/>
                </a:cubicBezTo>
                <a:cubicBezTo>
                  <a:pt x="2533927" y="2944700"/>
                  <a:pt x="2536175" y="2944953"/>
                  <a:pt x="2538431" y="2947105"/>
                </a:cubicBezTo>
                <a:cubicBezTo>
                  <a:pt x="2535882" y="2944675"/>
                  <a:pt x="2540976" y="2947105"/>
                  <a:pt x="2535882" y="2944675"/>
                </a:cubicBezTo>
                <a:cubicBezTo>
                  <a:pt x="2535034" y="2943865"/>
                  <a:pt x="2534195" y="2943345"/>
                  <a:pt x="2533438" y="2942984"/>
                </a:cubicBezTo>
                <a:cubicBezTo>
                  <a:pt x="2533378" y="2942761"/>
                  <a:pt x="2533334" y="2942525"/>
                  <a:pt x="2533334" y="2942247"/>
                </a:cubicBezTo>
                <a:cubicBezTo>
                  <a:pt x="2531486" y="2941658"/>
                  <a:pt x="2530393" y="2941357"/>
                  <a:pt x="2529747" y="2941236"/>
                </a:cubicBezTo>
                <a:cubicBezTo>
                  <a:pt x="2529184" y="2940678"/>
                  <a:pt x="2528877" y="2940320"/>
                  <a:pt x="2528877" y="2940119"/>
                </a:cubicBezTo>
                <a:cubicBezTo>
                  <a:pt x="2533281" y="2942214"/>
                  <a:pt x="2533334" y="2942131"/>
                  <a:pt x="2533334" y="2939816"/>
                </a:cubicBezTo>
                <a:cubicBezTo>
                  <a:pt x="2532400" y="2938924"/>
                  <a:pt x="2531470" y="2938038"/>
                  <a:pt x="2530788" y="2937388"/>
                </a:cubicBezTo>
                <a:cubicBezTo>
                  <a:pt x="2533334" y="2937388"/>
                  <a:pt x="2533334" y="2937388"/>
                  <a:pt x="2535882" y="2939816"/>
                </a:cubicBezTo>
                <a:cubicBezTo>
                  <a:pt x="2528239" y="2932527"/>
                  <a:pt x="2528239" y="2932527"/>
                  <a:pt x="2530788" y="2932527"/>
                </a:cubicBezTo>
                <a:cubicBezTo>
                  <a:pt x="2530951" y="2932527"/>
                  <a:pt x="2531114" y="2932607"/>
                  <a:pt x="2531277" y="2932626"/>
                </a:cubicBezTo>
                <a:cubicBezTo>
                  <a:pt x="2531972" y="2933050"/>
                  <a:pt x="2532768" y="2933413"/>
                  <a:pt x="2533132" y="2933097"/>
                </a:cubicBezTo>
                <a:cubicBezTo>
                  <a:pt x="2534355" y="2933592"/>
                  <a:pt x="2535581" y="2934242"/>
                  <a:pt x="2536804" y="2934633"/>
                </a:cubicBezTo>
                <a:cubicBezTo>
                  <a:pt x="2538268" y="2935472"/>
                  <a:pt x="2539455" y="2936050"/>
                  <a:pt x="2538693" y="2935227"/>
                </a:cubicBezTo>
                <a:cubicBezTo>
                  <a:pt x="2542001" y="2937000"/>
                  <a:pt x="2545311" y="2939089"/>
                  <a:pt x="2548619" y="2942247"/>
                </a:cubicBezTo>
                <a:cubicBezTo>
                  <a:pt x="2553716" y="2944675"/>
                  <a:pt x="2553716" y="2944675"/>
                  <a:pt x="2553716" y="2944675"/>
                </a:cubicBezTo>
                <a:lnTo>
                  <a:pt x="2546071" y="2939816"/>
                </a:lnTo>
                <a:cubicBezTo>
                  <a:pt x="2544900" y="2938699"/>
                  <a:pt x="2542658" y="2937077"/>
                  <a:pt x="2540570" y="2935640"/>
                </a:cubicBezTo>
                <a:cubicBezTo>
                  <a:pt x="2541178" y="2935461"/>
                  <a:pt x="2539334" y="2933879"/>
                  <a:pt x="2538665" y="2934349"/>
                </a:cubicBezTo>
                <a:cubicBezTo>
                  <a:pt x="2538503" y="2934239"/>
                  <a:pt x="2538356" y="2934143"/>
                  <a:pt x="2538204" y="2934041"/>
                </a:cubicBezTo>
                <a:cubicBezTo>
                  <a:pt x="2537981" y="2933565"/>
                  <a:pt x="2537586" y="2933108"/>
                  <a:pt x="2537138" y="2932676"/>
                </a:cubicBezTo>
                <a:cubicBezTo>
                  <a:pt x="2537180" y="2932794"/>
                  <a:pt x="2537122" y="2933025"/>
                  <a:pt x="2537276" y="2933430"/>
                </a:cubicBezTo>
                <a:cubicBezTo>
                  <a:pt x="2536440" y="2932882"/>
                  <a:pt x="2535882" y="2932527"/>
                  <a:pt x="2535882" y="2932527"/>
                </a:cubicBezTo>
                <a:cubicBezTo>
                  <a:pt x="2536733" y="2932527"/>
                  <a:pt x="2536995" y="2932535"/>
                  <a:pt x="2537089" y="2932626"/>
                </a:cubicBezTo>
                <a:cubicBezTo>
                  <a:pt x="2536636" y="2932194"/>
                  <a:pt x="2536139" y="2931798"/>
                  <a:pt x="2535631" y="2931448"/>
                </a:cubicBezTo>
                <a:cubicBezTo>
                  <a:pt x="2535614" y="2931415"/>
                  <a:pt x="2535598" y="2931382"/>
                  <a:pt x="2535578" y="2931349"/>
                </a:cubicBezTo>
                <a:cubicBezTo>
                  <a:pt x="2535595" y="2931379"/>
                  <a:pt x="2535603" y="2931410"/>
                  <a:pt x="2535617" y="2931440"/>
                </a:cubicBezTo>
                <a:cubicBezTo>
                  <a:pt x="2534438" y="2930636"/>
                  <a:pt x="2533334" y="2930096"/>
                  <a:pt x="2533334" y="2930096"/>
                </a:cubicBezTo>
                <a:cubicBezTo>
                  <a:pt x="2534184" y="2930096"/>
                  <a:pt x="2534731" y="2930377"/>
                  <a:pt x="2535109" y="2930738"/>
                </a:cubicBezTo>
                <a:cubicBezTo>
                  <a:pt x="2534165" y="2929838"/>
                  <a:pt x="2532486" y="2929287"/>
                  <a:pt x="2530788" y="2927669"/>
                </a:cubicBezTo>
                <a:cubicBezTo>
                  <a:pt x="2530506" y="2927534"/>
                  <a:pt x="2530277" y="2927432"/>
                  <a:pt x="2530070" y="2927338"/>
                </a:cubicBezTo>
                <a:cubicBezTo>
                  <a:pt x="2530006" y="2927082"/>
                  <a:pt x="2529540" y="2926479"/>
                  <a:pt x="2528239" y="2925238"/>
                </a:cubicBezTo>
                <a:cubicBezTo>
                  <a:pt x="2529540" y="2926479"/>
                  <a:pt x="2530840" y="2927088"/>
                  <a:pt x="2532141" y="2927710"/>
                </a:cubicBezTo>
                <a:cubicBezTo>
                  <a:pt x="2532931" y="2928205"/>
                  <a:pt x="2533640" y="2928649"/>
                  <a:pt x="2534231" y="2929006"/>
                </a:cubicBezTo>
                <a:cubicBezTo>
                  <a:pt x="2534659" y="2929301"/>
                  <a:pt x="2535170" y="2929645"/>
                  <a:pt x="2535882" y="2930096"/>
                </a:cubicBezTo>
                <a:cubicBezTo>
                  <a:pt x="2535935" y="2930096"/>
                  <a:pt x="2535951" y="2930085"/>
                  <a:pt x="2535993" y="2930080"/>
                </a:cubicBezTo>
                <a:cubicBezTo>
                  <a:pt x="2538033" y="2931456"/>
                  <a:pt x="2539789" y="2932527"/>
                  <a:pt x="2540976" y="2932527"/>
                </a:cubicBezTo>
                <a:cubicBezTo>
                  <a:pt x="2538704" y="2931443"/>
                  <a:pt x="2537439" y="2930834"/>
                  <a:pt x="2536062" y="2930069"/>
                </a:cubicBezTo>
                <a:cubicBezTo>
                  <a:pt x="2536871" y="2929926"/>
                  <a:pt x="2535161" y="2928844"/>
                  <a:pt x="2533972" y="2928277"/>
                </a:cubicBezTo>
                <a:cubicBezTo>
                  <a:pt x="2533775" y="2928087"/>
                  <a:pt x="2533577" y="2927900"/>
                  <a:pt x="2533334" y="2927669"/>
                </a:cubicBezTo>
                <a:cubicBezTo>
                  <a:pt x="2533334" y="2927669"/>
                  <a:pt x="2535882" y="2927669"/>
                  <a:pt x="2538431" y="2930096"/>
                </a:cubicBezTo>
                <a:cubicBezTo>
                  <a:pt x="2538431" y="2930096"/>
                  <a:pt x="2538431" y="2927669"/>
                  <a:pt x="2533334" y="2925238"/>
                </a:cubicBezTo>
                <a:cubicBezTo>
                  <a:pt x="2533295" y="2925199"/>
                  <a:pt x="2533267" y="2925175"/>
                  <a:pt x="2533229" y="2925136"/>
                </a:cubicBezTo>
                <a:cubicBezTo>
                  <a:pt x="2533229" y="2925139"/>
                  <a:pt x="2533229" y="2925139"/>
                  <a:pt x="2533229" y="2925139"/>
                </a:cubicBezTo>
                <a:lnTo>
                  <a:pt x="2532878" y="2924803"/>
                </a:lnTo>
                <a:lnTo>
                  <a:pt x="2532312" y="2924263"/>
                </a:lnTo>
                <a:cubicBezTo>
                  <a:pt x="2532309" y="2924261"/>
                  <a:pt x="2532304" y="2924255"/>
                  <a:pt x="2532301" y="2924252"/>
                </a:cubicBezTo>
                <a:lnTo>
                  <a:pt x="2532282" y="2924236"/>
                </a:lnTo>
                <a:cubicBezTo>
                  <a:pt x="2532157" y="2924115"/>
                  <a:pt x="2531997" y="2923963"/>
                  <a:pt x="2531837" y="2923812"/>
                </a:cubicBezTo>
                <a:cubicBezTo>
                  <a:pt x="2531826" y="2923801"/>
                  <a:pt x="2531823" y="2923795"/>
                  <a:pt x="2531812" y="2923787"/>
                </a:cubicBezTo>
                <a:cubicBezTo>
                  <a:pt x="2531649" y="2923630"/>
                  <a:pt x="2531547" y="2923534"/>
                  <a:pt x="2531431" y="2923424"/>
                </a:cubicBezTo>
                <a:cubicBezTo>
                  <a:pt x="2531368" y="2923363"/>
                  <a:pt x="2531312" y="2923311"/>
                  <a:pt x="2531243" y="2923245"/>
                </a:cubicBezTo>
                <a:cubicBezTo>
                  <a:pt x="2531243" y="2923245"/>
                  <a:pt x="2531243" y="2923245"/>
                  <a:pt x="2531246" y="2923245"/>
                </a:cubicBezTo>
                <a:lnTo>
                  <a:pt x="2530893" y="2922912"/>
                </a:lnTo>
                <a:cubicBezTo>
                  <a:pt x="2530893" y="2922912"/>
                  <a:pt x="2530893" y="2922912"/>
                  <a:pt x="2530893" y="2922912"/>
                </a:cubicBezTo>
                <a:cubicBezTo>
                  <a:pt x="2530854" y="2922873"/>
                  <a:pt x="2530826" y="2922848"/>
                  <a:pt x="2530788" y="2922810"/>
                </a:cubicBezTo>
                <a:cubicBezTo>
                  <a:pt x="2528242" y="2920379"/>
                  <a:pt x="2535877" y="2925235"/>
                  <a:pt x="2535882" y="2925238"/>
                </a:cubicBezTo>
                <a:cubicBezTo>
                  <a:pt x="2536733" y="2926050"/>
                  <a:pt x="2537580" y="2926859"/>
                  <a:pt x="2538431" y="2927669"/>
                </a:cubicBezTo>
                <a:cubicBezTo>
                  <a:pt x="2535882" y="2925238"/>
                  <a:pt x="2535882" y="2925238"/>
                  <a:pt x="2535882" y="2925238"/>
                </a:cubicBezTo>
                <a:cubicBezTo>
                  <a:pt x="2535882" y="2925191"/>
                  <a:pt x="2535868" y="2925147"/>
                  <a:pt x="2535866" y="2925097"/>
                </a:cubicBezTo>
                <a:cubicBezTo>
                  <a:pt x="2537569" y="2926545"/>
                  <a:pt x="2539273" y="2927669"/>
                  <a:pt x="2540976" y="2927669"/>
                </a:cubicBezTo>
                <a:cubicBezTo>
                  <a:pt x="2539110" y="2925887"/>
                  <a:pt x="2537246" y="2924129"/>
                  <a:pt x="2535380" y="2923303"/>
                </a:cubicBezTo>
                <a:cubicBezTo>
                  <a:pt x="2535214" y="2922978"/>
                  <a:pt x="2535029" y="2922700"/>
                  <a:pt x="2534827" y="2922466"/>
                </a:cubicBezTo>
                <a:cubicBezTo>
                  <a:pt x="2537067" y="2923209"/>
                  <a:pt x="2539469" y="2923798"/>
                  <a:pt x="2540976" y="2925238"/>
                </a:cubicBezTo>
                <a:cubicBezTo>
                  <a:pt x="2540976" y="2925238"/>
                  <a:pt x="2540976" y="2925238"/>
                  <a:pt x="2546071" y="2930096"/>
                </a:cubicBezTo>
                <a:cubicBezTo>
                  <a:pt x="2548619" y="2932527"/>
                  <a:pt x="2548619" y="2930096"/>
                  <a:pt x="2553716" y="2934958"/>
                </a:cubicBezTo>
                <a:lnTo>
                  <a:pt x="2551168" y="2932527"/>
                </a:lnTo>
                <a:cubicBezTo>
                  <a:pt x="2546209" y="2929375"/>
                  <a:pt x="2543395" y="2927239"/>
                  <a:pt x="2540637" y="2924803"/>
                </a:cubicBezTo>
                <a:cubicBezTo>
                  <a:pt x="2543401" y="2926644"/>
                  <a:pt x="2545698" y="2927688"/>
                  <a:pt x="2542733" y="2924561"/>
                </a:cubicBezTo>
                <a:cubicBezTo>
                  <a:pt x="2543009" y="2924787"/>
                  <a:pt x="2543287" y="2925012"/>
                  <a:pt x="2543525" y="2925238"/>
                </a:cubicBezTo>
                <a:cubicBezTo>
                  <a:pt x="2546071" y="2925238"/>
                  <a:pt x="2548619" y="2930096"/>
                  <a:pt x="2548619" y="2927669"/>
                </a:cubicBezTo>
                <a:cubicBezTo>
                  <a:pt x="2548619" y="2927669"/>
                  <a:pt x="2548619" y="2927669"/>
                  <a:pt x="2546071" y="2925238"/>
                </a:cubicBezTo>
                <a:cubicBezTo>
                  <a:pt x="2540976" y="2922810"/>
                  <a:pt x="2546071" y="2925238"/>
                  <a:pt x="2543525" y="2922810"/>
                </a:cubicBezTo>
                <a:cubicBezTo>
                  <a:pt x="2543384" y="2922810"/>
                  <a:pt x="2543277" y="2922818"/>
                  <a:pt x="2543177" y="2922832"/>
                </a:cubicBezTo>
                <a:cubicBezTo>
                  <a:pt x="2542964" y="2922474"/>
                  <a:pt x="2542512" y="2921913"/>
                  <a:pt x="2541692" y="2921084"/>
                </a:cubicBezTo>
                <a:cubicBezTo>
                  <a:pt x="2541661" y="2920856"/>
                  <a:pt x="2541573" y="2920649"/>
                  <a:pt x="2541471" y="2920454"/>
                </a:cubicBezTo>
                <a:cubicBezTo>
                  <a:pt x="2541907" y="2920564"/>
                  <a:pt x="2542423" y="2920798"/>
                  <a:pt x="2542970" y="2921101"/>
                </a:cubicBezTo>
                <a:cubicBezTo>
                  <a:pt x="2543729" y="2921720"/>
                  <a:pt x="2544295" y="2922518"/>
                  <a:pt x="2545474" y="2922736"/>
                </a:cubicBezTo>
                <a:cubicBezTo>
                  <a:pt x="2546344" y="2923369"/>
                  <a:pt x="2547078" y="2923950"/>
                  <a:pt x="2547471" y="2924252"/>
                </a:cubicBezTo>
                <a:cubicBezTo>
                  <a:pt x="2549423" y="2926559"/>
                  <a:pt x="2544524" y="2923443"/>
                  <a:pt x="2551168" y="2927669"/>
                </a:cubicBezTo>
                <a:cubicBezTo>
                  <a:pt x="2553716" y="2930096"/>
                  <a:pt x="2553716" y="2930096"/>
                  <a:pt x="2558811" y="2932527"/>
                </a:cubicBezTo>
                <a:cubicBezTo>
                  <a:pt x="2556262" y="2930096"/>
                  <a:pt x="2551168" y="2925238"/>
                  <a:pt x="2551168" y="2927669"/>
                </a:cubicBezTo>
                <a:cubicBezTo>
                  <a:pt x="2551168" y="2927669"/>
                  <a:pt x="2551168" y="2925238"/>
                  <a:pt x="2548619" y="2922810"/>
                </a:cubicBezTo>
                <a:lnTo>
                  <a:pt x="2553716" y="2925238"/>
                </a:lnTo>
                <a:cubicBezTo>
                  <a:pt x="2548619" y="2922810"/>
                  <a:pt x="2553716" y="2922810"/>
                  <a:pt x="2551168" y="2920379"/>
                </a:cubicBezTo>
                <a:cubicBezTo>
                  <a:pt x="2553716" y="2922810"/>
                  <a:pt x="2553716" y="2925238"/>
                  <a:pt x="2556262" y="2925238"/>
                </a:cubicBezTo>
                <a:cubicBezTo>
                  <a:pt x="2553716" y="2922810"/>
                  <a:pt x="2558811" y="2927669"/>
                  <a:pt x="2558811" y="2927669"/>
                </a:cubicBezTo>
                <a:cubicBezTo>
                  <a:pt x="2556262" y="2925238"/>
                  <a:pt x="2556262" y="2922810"/>
                  <a:pt x="2556262" y="2922810"/>
                </a:cubicBezTo>
                <a:cubicBezTo>
                  <a:pt x="2558811" y="2925238"/>
                  <a:pt x="2556262" y="2920379"/>
                  <a:pt x="2556262" y="2920379"/>
                </a:cubicBezTo>
                <a:cubicBezTo>
                  <a:pt x="2558471" y="2922485"/>
                  <a:pt x="2562580" y="2926402"/>
                  <a:pt x="2563640" y="2927415"/>
                </a:cubicBezTo>
                <a:cubicBezTo>
                  <a:pt x="2563146" y="2926945"/>
                  <a:pt x="2562083" y="2925929"/>
                  <a:pt x="2561356" y="2925238"/>
                </a:cubicBezTo>
                <a:cubicBezTo>
                  <a:pt x="2561356" y="2925238"/>
                  <a:pt x="2561378" y="2925238"/>
                  <a:pt x="2563712" y="2925238"/>
                </a:cubicBezTo>
                <a:cubicBezTo>
                  <a:pt x="2563709" y="2925243"/>
                  <a:pt x="2563709" y="2925249"/>
                  <a:pt x="2563709" y="2925252"/>
                </a:cubicBezTo>
                <a:cubicBezTo>
                  <a:pt x="2562535" y="2925332"/>
                  <a:pt x="2563573" y="2926039"/>
                  <a:pt x="2563709" y="2925252"/>
                </a:cubicBezTo>
                <a:cubicBezTo>
                  <a:pt x="2563772" y="2925246"/>
                  <a:pt x="2563825" y="2925238"/>
                  <a:pt x="2563905" y="2925238"/>
                </a:cubicBezTo>
                <a:cubicBezTo>
                  <a:pt x="2566453" y="2927669"/>
                  <a:pt x="2566453" y="2927669"/>
                  <a:pt x="2566453" y="2930096"/>
                </a:cubicBezTo>
                <a:cubicBezTo>
                  <a:pt x="2567975" y="2931550"/>
                  <a:pt x="2570391" y="2933868"/>
                  <a:pt x="2572103" y="2936017"/>
                </a:cubicBezTo>
                <a:cubicBezTo>
                  <a:pt x="2574069" y="2939769"/>
                  <a:pt x="2574093" y="2939816"/>
                  <a:pt x="2574093" y="2939816"/>
                </a:cubicBezTo>
                <a:cubicBezTo>
                  <a:pt x="2574093" y="2939816"/>
                  <a:pt x="2574093" y="2939816"/>
                  <a:pt x="2571548" y="2937388"/>
                </a:cubicBezTo>
                <a:cubicBezTo>
                  <a:pt x="2576642" y="2942247"/>
                  <a:pt x="2571548" y="2939816"/>
                  <a:pt x="2574093" y="2942247"/>
                </a:cubicBezTo>
                <a:cubicBezTo>
                  <a:pt x="2571548" y="2939816"/>
                  <a:pt x="2576642" y="2944675"/>
                  <a:pt x="2571548" y="2942247"/>
                </a:cubicBezTo>
                <a:cubicBezTo>
                  <a:pt x="2574093" y="2944675"/>
                  <a:pt x="2574093" y="2947105"/>
                  <a:pt x="2574093" y="2947105"/>
                </a:cubicBezTo>
                <a:cubicBezTo>
                  <a:pt x="2571548" y="2944675"/>
                  <a:pt x="2571548" y="2944675"/>
                  <a:pt x="2566453" y="2942247"/>
                </a:cubicBezTo>
                <a:cubicBezTo>
                  <a:pt x="2566453" y="2942247"/>
                  <a:pt x="2571548" y="2944675"/>
                  <a:pt x="2568999" y="2944675"/>
                </a:cubicBezTo>
                <a:cubicBezTo>
                  <a:pt x="2574093" y="2947105"/>
                  <a:pt x="2574093" y="2947105"/>
                  <a:pt x="2574093" y="2947105"/>
                </a:cubicBezTo>
                <a:cubicBezTo>
                  <a:pt x="2568999" y="2944675"/>
                  <a:pt x="2574093" y="2949536"/>
                  <a:pt x="2576642" y="2951964"/>
                </a:cubicBezTo>
                <a:cubicBezTo>
                  <a:pt x="2576642" y="2951964"/>
                  <a:pt x="2576642" y="2951964"/>
                  <a:pt x="2574093" y="2949536"/>
                </a:cubicBezTo>
                <a:cubicBezTo>
                  <a:pt x="2579190" y="2954394"/>
                  <a:pt x="2574093" y="2949536"/>
                  <a:pt x="2571548" y="2949536"/>
                </a:cubicBezTo>
                <a:lnTo>
                  <a:pt x="2568999" y="2947105"/>
                </a:lnTo>
                <a:cubicBezTo>
                  <a:pt x="2571548" y="2951964"/>
                  <a:pt x="2571548" y="2951964"/>
                  <a:pt x="2574093" y="2954394"/>
                </a:cubicBezTo>
                <a:cubicBezTo>
                  <a:pt x="2574093" y="2954394"/>
                  <a:pt x="2574093" y="2954394"/>
                  <a:pt x="2571548" y="2951964"/>
                </a:cubicBezTo>
                <a:cubicBezTo>
                  <a:pt x="2576642" y="2956822"/>
                  <a:pt x="2571548" y="2956822"/>
                  <a:pt x="2576642" y="2959253"/>
                </a:cubicBezTo>
                <a:close/>
                <a:moveTo>
                  <a:pt x="2523708" y="2971940"/>
                </a:moveTo>
                <a:cubicBezTo>
                  <a:pt x="2524178" y="2972386"/>
                  <a:pt x="2524603" y="2972793"/>
                  <a:pt x="2523708" y="2971940"/>
                </a:cubicBezTo>
                <a:close/>
                <a:moveTo>
                  <a:pt x="2531362" y="2950084"/>
                </a:moveTo>
                <a:cubicBezTo>
                  <a:pt x="2531652" y="2950359"/>
                  <a:pt x="2532102" y="2950788"/>
                  <a:pt x="2532759" y="2951416"/>
                </a:cubicBezTo>
                <a:cubicBezTo>
                  <a:pt x="2532472" y="2951141"/>
                  <a:pt x="2532019" y="2950711"/>
                  <a:pt x="2531362" y="2950084"/>
                </a:cubicBezTo>
                <a:close/>
                <a:moveTo>
                  <a:pt x="2556262" y="2981120"/>
                </a:moveTo>
                <a:cubicBezTo>
                  <a:pt x="2553716" y="2981120"/>
                  <a:pt x="2561356" y="2985979"/>
                  <a:pt x="2556262" y="2981120"/>
                </a:cubicBezTo>
                <a:close/>
                <a:moveTo>
                  <a:pt x="2572103" y="2936017"/>
                </a:moveTo>
                <a:cubicBezTo>
                  <a:pt x="2571926" y="2935679"/>
                  <a:pt x="2571758" y="2935360"/>
                  <a:pt x="2571548" y="2934958"/>
                </a:cubicBezTo>
                <a:cubicBezTo>
                  <a:pt x="2573069" y="2936408"/>
                  <a:pt x="2574579" y="2938704"/>
                  <a:pt x="2575560" y="2939816"/>
                </a:cubicBezTo>
                <a:cubicBezTo>
                  <a:pt x="2574118" y="2939816"/>
                  <a:pt x="2574093" y="2939816"/>
                  <a:pt x="2574093" y="2939816"/>
                </a:cubicBezTo>
                <a:cubicBezTo>
                  <a:pt x="2574093" y="2938839"/>
                  <a:pt x="2573254" y="2937465"/>
                  <a:pt x="2572103" y="2936017"/>
                </a:cubicBezTo>
                <a:close/>
                <a:moveTo>
                  <a:pt x="2574872" y="2937377"/>
                </a:moveTo>
                <a:cubicBezTo>
                  <a:pt x="2574991" y="2937375"/>
                  <a:pt x="2575068" y="2937358"/>
                  <a:pt x="2575165" y="2937350"/>
                </a:cubicBezTo>
                <a:cubicBezTo>
                  <a:pt x="2575656" y="2938107"/>
                  <a:pt x="2576151" y="2938877"/>
                  <a:pt x="2576642" y="2939816"/>
                </a:cubicBezTo>
                <a:cubicBezTo>
                  <a:pt x="2576642" y="2939816"/>
                  <a:pt x="2575731" y="2938514"/>
                  <a:pt x="2574872" y="2937377"/>
                </a:cubicBezTo>
                <a:close/>
                <a:moveTo>
                  <a:pt x="2574872" y="2937377"/>
                </a:moveTo>
                <a:cubicBezTo>
                  <a:pt x="2574649" y="2937385"/>
                  <a:pt x="2574392" y="2937388"/>
                  <a:pt x="2574093" y="2937388"/>
                </a:cubicBezTo>
                <a:cubicBezTo>
                  <a:pt x="2572625" y="2934583"/>
                  <a:pt x="2573701" y="2935825"/>
                  <a:pt x="2574872" y="2937377"/>
                </a:cubicBezTo>
                <a:close/>
                <a:moveTo>
                  <a:pt x="2575662" y="2937193"/>
                </a:moveTo>
                <a:cubicBezTo>
                  <a:pt x="2575571" y="2937275"/>
                  <a:pt x="2575405" y="2937325"/>
                  <a:pt x="2575165" y="2937350"/>
                </a:cubicBezTo>
                <a:cubicBezTo>
                  <a:pt x="2574988" y="2937077"/>
                  <a:pt x="2574811" y="2936761"/>
                  <a:pt x="2574635" y="2936513"/>
                </a:cubicBezTo>
                <a:cubicBezTo>
                  <a:pt x="2574936" y="2936857"/>
                  <a:pt x="2575308" y="2937069"/>
                  <a:pt x="2575662" y="2937193"/>
                </a:cubicBezTo>
                <a:close/>
                <a:moveTo>
                  <a:pt x="2574099" y="2934991"/>
                </a:moveTo>
                <a:cubicBezTo>
                  <a:pt x="2574099" y="2934977"/>
                  <a:pt x="2574093" y="2934969"/>
                  <a:pt x="2574093" y="2934958"/>
                </a:cubicBezTo>
                <a:cubicBezTo>
                  <a:pt x="2574731" y="2935563"/>
                  <a:pt x="2575369" y="2936172"/>
                  <a:pt x="2576642" y="2937388"/>
                </a:cubicBezTo>
                <a:cubicBezTo>
                  <a:pt x="2576642" y="2937388"/>
                  <a:pt x="2576184" y="2937375"/>
                  <a:pt x="2575662" y="2937193"/>
                </a:cubicBezTo>
                <a:cubicBezTo>
                  <a:pt x="2575921" y="2936951"/>
                  <a:pt x="2575477" y="2936353"/>
                  <a:pt x="2574099" y="2934991"/>
                </a:cubicBezTo>
                <a:close/>
                <a:moveTo>
                  <a:pt x="2574099" y="2934991"/>
                </a:moveTo>
                <a:cubicBezTo>
                  <a:pt x="2574105" y="2935558"/>
                  <a:pt x="2574251" y="2935987"/>
                  <a:pt x="2574472" y="2936317"/>
                </a:cubicBezTo>
                <a:cubicBezTo>
                  <a:pt x="2572647" y="2933826"/>
                  <a:pt x="2570824" y="2932527"/>
                  <a:pt x="2568999" y="2932527"/>
                </a:cubicBezTo>
                <a:cubicBezTo>
                  <a:pt x="2566453" y="2930096"/>
                  <a:pt x="2568999" y="2932527"/>
                  <a:pt x="2566453" y="2930096"/>
                </a:cubicBezTo>
                <a:cubicBezTo>
                  <a:pt x="2569060" y="2931341"/>
                  <a:pt x="2568996" y="2930674"/>
                  <a:pt x="2568657" y="2929727"/>
                </a:cubicBezTo>
                <a:cubicBezTo>
                  <a:pt x="2568773" y="2929851"/>
                  <a:pt x="2568869" y="2929972"/>
                  <a:pt x="2568999" y="2930096"/>
                </a:cubicBezTo>
                <a:cubicBezTo>
                  <a:pt x="2568999" y="2930096"/>
                  <a:pt x="2568999" y="2930096"/>
                  <a:pt x="2568999" y="2927669"/>
                </a:cubicBezTo>
                <a:cubicBezTo>
                  <a:pt x="2571548" y="2932527"/>
                  <a:pt x="2571548" y="2932527"/>
                  <a:pt x="2574093" y="2934958"/>
                </a:cubicBezTo>
                <a:cubicBezTo>
                  <a:pt x="2574093" y="2934958"/>
                  <a:pt x="2574093" y="2934958"/>
                  <a:pt x="2574093" y="2934958"/>
                </a:cubicBezTo>
                <a:cubicBezTo>
                  <a:pt x="2573458" y="2934349"/>
                  <a:pt x="2572821" y="2933744"/>
                  <a:pt x="2571548" y="2932527"/>
                </a:cubicBezTo>
                <a:cubicBezTo>
                  <a:pt x="2572638" y="2933568"/>
                  <a:pt x="2573450" y="2934346"/>
                  <a:pt x="2574099" y="2934991"/>
                </a:cubicBezTo>
                <a:close/>
                <a:moveTo>
                  <a:pt x="2568657" y="2929727"/>
                </a:moveTo>
                <a:cubicBezTo>
                  <a:pt x="2566487" y="2927434"/>
                  <a:pt x="2566583" y="2925365"/>
                  <a:pt x="2568999" y="2927669"/>
                </a:cubicBezTo>
                <a:cubicBezTo>
                  <a:pt x="2567757" y="2927669"/>
                  <a:pt x="2568334" y="2928825"/>
                  <a:pt x="2568657" y="2929727"/>
                </a:cubicBezTo>
                <a:close/>
                <a:moveTo>
                  <a:pt x="2542970" y="2921101"/>
                </a:moveTo>
                <a:cubicBezTo>
                  <a:pt x="2542575" y="2920779"/>
                  <a:pt x="2542100" y="2920534"/>
                  <a:pt x="2541465" y="2920440"/>
                </a:cubicBezTo>
                <a:cubicBezTo>
                  <a:pt x="2541305" y="2920140"/>
                  <a:pt x="2541106" y="2919895"/>
                  <a:pt x="2540896" y="2919713"/>
                </a:cubicBezTo>
                <a:cubicBezTo>
                  <a:pt x="2540510" y="2917525"/>
                  <a:pt x="2538431" y="2915521"/>
                  <a:pt x="2538431" y="2915521"/>
                </a:cubicBezTo>
                <a:cubicBezTo>
                  <a:pt x="2543525" y="2920379"/>
                  <a:pt x="2540976" y="2915521"/>
                  <a:pt x="2543525" y="2920379"/>
                </a:cubicBezTo>
                <a:cubicBezTo>
                  <a:pt x="2542652" y="2919545"/>
                  <a:pt x="2542155" y="2919075"/>
                  <a:pt x="2541968" y="2918896"/>
                </a:cubicBezTo>
                <a:cubicBezTo>
                  <a:pt x="2542155" y="2919075"/>
                  <a:pt x="2542688" y="2919581"/>
                  <a:pt x="2543525" y="2920379"/>
                </a:cubicBezTo>
                <a:cubicBezTo>
                  <a:pt x="2543525" y="2920379"/>
                  <a:pt x="2543525" y="2920379"/>
                  <a:pt x="2543525" y="2920379"/>
                </a:cubicBezTo>
                <a:cubicBezTo>
                  <a:pt x="2544174" y="2920999"/>
                  <a:pt x="2544983" y="2921772"/>
                  <a:pt x="2546071" y="2922810"/>
                </a:cubicBezTo>
                <a:cubicBezTo>
                  <a:pt x="2545847" y="2922810"/>
                  <a:pt x="2545662" y="2922769"/>
                  <a:pt x="2545474" y="2922736"/>
                </a:cubicBezTo>
                <a:cubicBezTo>
                  <a:pt x="2544682" y="2922158"/>
                  <a:pt x="2543796" y="2921557"/>
                  <a:pt x="2542970" y="2921101"/>
                </a:cubicBezTo>
                <a:close/>
                <a:moveTo>
                  <a:pt x="2541471" y="2920454"/>
                </a:moveTo>
                <a:cubicBezTo>
                  <a:pt x="2541291" y="2920410"/>
                  <a:pt x="2541125" y="2920379"/>
                  <a:pt x="2540976" y="2920379"/>
                </a:cubicBezTo>
                <a:cubicBezTo>
                  <a:pt x="2541161" y="2920379"/>
                  <a:pt x="2541305" y="2920418"/>
                  <a:pt x="2541465" y="2920440"/>
                </a:cubicBezTo>
                <a:cubicBezTo>
                  <a:pt x="2541468" y="2920446"/>
                  <a:pt x="2541468" y="2920451"/>
                  <a:pt x="2541471" y="2920454"/>
                </a:cubicBezTo>
                <a:close/>
                <a:moveTo>
                  <a:pt x="2540976" y="2922810"/>
                </a:moveTo>
                <a:cubicBezTo>
                  <a:pt x="2538453" y="2920402"/>
                  <a:pt x="2538431" y="2919785"/>
                  <a:pt x="2538743" y="2919476"/>
                </a:cubicBezTo>
                <a:cubicBezTo>
                  <a:pt x="2540040" y="2920652"/>
                  <a:pt x="2540976" y="2921849"/>
                  <a:pt x="2540976" y="2920379"/>
                </a:cubicBezTo>
                <a:cubicBezTo>
                  <a:pt x="2541247" y="2920638"/>
                  <a:pt x="2541476" y="2920867"/>
                  <a:pt x="2541692" y="2921084"/>
                </a:cubicBezTo>
                <a:cubicBezTo>
                  <a:pt x="2541763" y="2921610"/>
                  <a:pt x="2541606" y="2922210"/>
                  <a:pt x="2540976" y="2922810"/>
                </a:cubicBezTo>
                <a:close/>
                <a:moveTo>
                  <a:pt x="2543525" y="2925238"/>
                </a:moveTo>
                <a:cubicBezTo>
                  <a:pt x="2540976" y="2922810"/>
                  <a:pt x="2543525" y="2925238"/>
                  <a:pt x="2543525" y="2925238"/>
                </a:cubicBezTo>
                <a:close/>
                <a:moveTo>
                  <a:pt x="2543177" y="2922832"/>
                </a:moveTo>
                <a:cubicBezTo>
                  <a:pt x="2543909" y="2924057"/>
                  <a:pt x="2541965" y="2922997"/>
                  <a:pt x="2543177" y="2922832"/>
                </a:cubicBezTo>
                <a:close/>
                <a:moveTo>
                  <a:pt x="2536686" y="2920467"/>
                </a:moveTo>
                <a:cubicBezTo>
                  <a:pt x="2538939" y="2920878"/>
                  <a:pt x="2540976" y="2922810"/>
                  <a:pt x="2540976" y="2922810"/>
                </a:cubicBezTo>
                <a:cubicBezTo>
                  <a:pt x="2541716" y="2923512"/>
                  <a:pt x="2542269" y="2924074"/>
                  <a:pt x="2542733" y="2924561"/>
                </a:cubicBezTo>
                <a:cubicBezTo>
                  <a:pt x="2541059" y="2923196"/>
                  <a:pt x="2538762" y="2921833"/>
                  <a:pt x="2536686" y="2920467"/>
                </a:cubicBezTo>
                <a:close/>
                <a:moveTo>
                  <a:pt x="2533334" y="2922810"/>
                </a:moveTo>
                <a:cubicBezTo>
                  <a:pt x="2533334" y="2922579"/>
                  <a:pt x="2533378" y="2922430"/>
                  <a:pt x="2533419" y="2922284"/>
                </a:cubicBezTo>
                <a:cubicBezTo>
                  <a:pt x="2533908" y="2922571"/>
                  <a:pt x="2534339" y="2922835"/>
                  <a:pt x="2534711" y="2923110"/>
                </a:cubicBezTo>
                <a:cubicBezTo>
                  <a:pt x="2534253" y="2922967"/>
                  <a:pt x="2533795" y="2922810"/>
                  <a:pt x="2533334" y="2922810"/>
                </a:cubicBezTo>
                <a:close/>
                <a:moveTo>
                  <a:pt x="2535882" y="2925238"/>
                </a:moveTo>
                <a:cubicBezTo>
                  <a:pt x="2535882" y="2925238"/>
                  <a:pt x="2535882" y="2925238"/>
                  <a:pt x="2535882" y="2925238"/>
                </a:cubicBezTo>
                <a:cubicBezTo>
                  <a:pt x="2534190" y="2923625"/>
                  <a:pt x="2532497" y="2922009"/>
                  <a:pt x="2530804" y="2920396"/>
                </a:cubicBezTo>
                <a:cubicBezTo>
                  <a:pt x="2530862" y="2920451"/>
                  <a:pt x="2531210" y="2920784"/>
                  <a:pt x="2533334" y="2922810"/>
                </a:cubicBezTo>
                <a:cubicBezTo>
                  <a:pt x="2534178" y="2923614"/>
                  <a:pt x="2535021" y="2924379"/>
                  <a:pt x="2535863" y="2925095"/>
                </a:cubicBezTo>
                <a:cubicBezTo>
                  <a:pt x="2535866" y="2925147"/>
                  <a:pt x="2535882" y="2925185"/>
                  <a:pt x="2535882" y="2925238"/>
                </a:cubicBezTo>
                <a:close/>
                <a:moveTo>
                  <a:pt x="2534711" y="2923110"/>
                </a:moveTo>
                <a:cubicBezTo>
                  <a:pt x="2534935" y="2923179"/>
                  <a:pt x="2535156" y="2923206"/>
                  <a:pt x="2535380" y="2923303"/>
                </a:cubicBezTo>
                <a:cubicBezTo>
                  <a:pt x="2535650" y="2923840"/>
                  <a:pt x="2535841" y="2924462"/>
                  <a:pt x="2535866" y="2925097"/>
                </a:cubicBezTo>
                <a:cubicBezTo>
                  <a:pt x="2535866" y="2925097"/>
                  <a:pt x="2535863" y="2925097"/>
                  <a:pt x="2535863" y="2925095"/>
                </a:cubicBezTo>
                <a:cubicBezTo>
                  <a:pt x="2535819" y="2924173"/>
                  <a:pt x="2535382" y="2923606"/>
                  <a:pt x="2534711" y="2923110"/>
                </a:cubicBezTo>
                <a:close/>
                <a:moveTo>
                  <a:pt x="2532690" y="2924624"/>
                </a:moveTo>
                <a:cubicBezTo>
                  <a:pt x="2532745" y="2924676"/>
                  <a:pt x="2532831" y="2924759"/>
                  <a:pt x="2532878" y="2924803"/>
                </a:cubicBezTo>
                <a:cubicBezTo>
                  <a:pt x="2532878" y="2924803"/>
                  <a:pt x="2532878" y="2924803"/>
                  <a:pt x="2532878" y="2924803"/>
                </a:cubicBezTo>
                <a:cubicBezTo>
                  <a:pt x="2532809" y="2924740"/>
                  <a:pt x="2532754" y="2924687"/>
                  <a:pt x="2532690" y="2924624"/>
                </a:cubicBezTo>
                <a:close/>
                <a:moveTo>
                  <a:pt x="2532312" y="2924263"/>
                </a:moveTo>
                <a:lnTo>
                  <a:pt x="2532312" y="2924263"/>
                </a:lnTo>
                <a:cubicBezTo>
                  <a:pt x="2532425" y="2924371"/>
                  <a:pt x="2532560" y="2924500"/>
                  <a:pt x="2532690" y="2924624"/>
                </a:cubicBezTo>
                <a:cubicBezTo>
                  <a:pt x="2532574" y="2924514"/>
                  <a:pt x="2532475" y="2924418"/>
                  <a:pt x="2532312" y="2924263"/>
                </a:cubicBezTo>
                <a:close/>
                <a:moveTo>
                  <a:pt x="2532284" y="2924236"/>
                </a:moveTo>
                <a:cubicBezTo>
                  <a:pt x="2532290" y="2924242"/>
                  <a:pt x="2532295" y="2924247"/>
                  <a:pt x="2532301" y="2924252"/>
                </a:cubicBezTo>
                <a:lnTo>
                  <a:pt x="2532312" y="2924263"/>
                </a:lnTo>
                <a:cubicBezTo>
                  <a:pt x="2532298" y="2924252"/>
                  <a:pt x="2532295" y="2924247"/>
                  <a:pt x="2532284" y="2924236"/>
                </a:cubicBezTo>
                <a:close/>
                <a:moveTo>
                  <a:pt x="2531840" y="2923812"/>
                </a:moveTo>
                <a:lnTo>
                  <a:pt x="2532282" y="2924236"/>
                </a:lnTo>
                <a:cubicBezTo>
                  <a:pt x="2532284" y="2924236"/>
                  <a:pt x="2532284" y="2924236"/>
                  <a:pt x="2532284" y="2924236"/>
                </a:cubicBezTo>
                <a:cubicBezTo>
                  <a:pt x="2532124" y="2924085"/>
                  <a:pt x="2531967" y="2923933"/>
                  <a:pt x="2531840" y="2923812"/>
                </a:cubicBezTo>
                <a:close/>
                <a:moveTo>
                  <a:pt x="2531823" y="2923795"/>
                </a:moveTo>
                <a:cubicBezTo>
                  <a:pt x="2531826" y="2923801"/>
                  <a:pt x="2531832" y="2923806"/>
                  <a:pt x="2531837" y="2923812"/>
                </a:cubicBezTo>
                <a:cubicBezTo>
                  <a:pt x="2531840" y="2923812"/>
                  <a:pt x="2531840" y="2923812"/>
                  <a:pt x="2531840" y="2923812"/>
                </a:cubicBezTo>
                <a:lnTo>
                  <a:pt x="2531823" y="2923795"/>
                </a:lnTo>
                <a:close/>
                <a:moveTo>
                  <a:pt x="2531809" y="2923785"/>
                </a:moveTo>
                <a:lnTo>
                  <a:pt x="2531812" y="2923787"/>
                </a:lnTo>
                <a:lnTo>
                  <a:pt x="2531823" y="2923795"/>
                </a:lnTo>
                <a:cubicBezTo>
                  <a:pt x="2531818" y="2923793"/>
                  <a:pt x="2531815" y="2923787"/>
                  <a:pt x="2531809" y="2923785"/>
                </a:cubicBezTo>
                <a:close/>
                <a:moveTo>
                  <a:pt x="2531246" y="2923245"/>
                </a:moveTo>
                <a:cubicBezTo>
                  <a:pt x="2531290" y="2923289"/>
                  <a:pt x="2531376" y="2923372"/>
                  <a:pt x="2531431" y="2923424"/>
                </a:cubicBezTo>
                <a:cubicBezTo>
                  <a:pt x="2531564" y="2923548"/>
                  <a:pt x="2531699" y="2923677"/>
                  <a:pt x="2531809" y="2923785"/>
                </a:cubicBezTo>
                <a:lnTo>
                  <a:pt x="2531246" y="2923245"/>
                </a:lnTo>
                <a:close/>
                <a:moveTo>
                  <a:pt x="2535559" y="2929791"/>
                </a:moveTo>
                <a:cubicBezTo>
                  <a:pt x="2535275" y="2929598"/>
                  <a:pt x="2534968" y="2929389"/>
                  <a:pt x="2534673" y="2929185"/>
                </a:cubicBezTo>
                <a:cubicBezTo>
                  <a:pt x="2534841" y="2929304"/>
                  <a:pt x="2535012" y="2929433"/>
                  <a:pt x="2535181" y="2929568"/>
                </a:cubicBezTo>
                <a:cubicBezTo>
                  <a:pt x="2534877" y="2929392"/>
                  <a:pt x="2534573" y="2929213"/>
                  <a:pt x="2534231" y="2929006"/>
                </a:cubicBezTo>
                <a:cubicBezTo>
                  <a:pt x="2533786" y="2928698"/>
                  <a:pt x="2533444" y="2928448"/>
                  <a:pt x="2533254" y="2928285"/>
                </a:cubicBezTo>
                <a:cubicBezTo>
                  <a:pt x="2533389" y="2928354"/>
                  <a:pt x="2533524" y="2928417"/>
                  <a:pt x="2533657" y="2928494"/>
                </a:cubicBezTo>
                <a:cubicBezTo>
                  <a:pt x="2533466" y="2928362"/>
                  <a:pt x="2533265" y="2928233"/>
                  <a:pt x="2533071" y="2928101"/>
                </a:cubicBezTo>
                <a:cubicBezTo>
                  <a:pt x="2532828" y="2927817"/>
                  <a:pt x="2533300" y="2927955"/>
                  <a:pt x="2533972" y="2928277"/>
                </a:cubicBezTo>
                <a:cubicBezTo>
                  <a:pt x="2534819" y="2929083"/>
                  <a:pt x="2535305" y="2929549"/>
                  <a:pt x="2535565" y="2929794"/>
                </a:cubicBezTo>
                <a:cubicBezTo>
                  <a:pt x="2535562" y="2929794"/>
                  <a:pt x="2535562" y="2929794"/>
                  <a:pt x="2535559" y="2929791"/>
                </a:cubicBezTo>
                <a:close/>
                <a:moveTo>
                  <a:pt x="2532141" y="2927710"/>
                </a:moveTo>
                <a:cubicBezTo>
                  <a:pt x="2531086" y="2927046"/>
                  <a:pt x="2529860" y="2926270"/>
                  <a:pt x="2528239" y="2925238"/>
                </a:cubicBezTo>
                <a:cubicBezTo>
                  <a:pt x="2529882" y="2926023"/>
                  <a:pt x="2531514" y="2927057"/>
                  <a:pt x="2533071" y="2928101"/>
                </a:cubicBezTo>
                <a:cubicBezTo>
                  <a:pt x="2533113" y="2928153"/>
                  <a:pt x="2533162" y="2928205"/>
                  <a:pt x="2533254" y="2928285"/>
                </a:cubicBezTo>
                <a:cubicBezTo>
                  <a:pt x="2532883" y="2928090"/>
                  <a:pt x="2532511" y="2927886"/>
                  <a:pt x="2532141" y="2927710"/>
                </a:cubicBezTo>
                <a:close/>
                <a:moveTo>
                  <a:pt x="2535559" y="2929791"/>
                </a:moveTo>
                <a:cubicBezTo>
                  <a:pt x="2535562" y="2929794"/>
                  <a:pt x="2535565" y="2929794"/>
                  <a:pt x="2535565" y="2929796"/>
                </a:cubicBezTo>
                <a:cubicBezTo>
                  <a:pt x="2535882" y="2930096"/>
                  <a:pt x="2535882" y="2930096"/>
                  <a:pt x="2535882" y="2930096"/>
                </a:cubicBezTo>
                <a:cubicBezTo>
                  <a:pt x="2535647" y="2929873"/>
                  <a:pt x="2535415" y="2929755"/>
                  <a:pt x="2535181" y="2929568"/>
                </a:cubicBezTo>
                <a:cubicBezTo>
                  <a:pt x="2535302" y="2929639"/>
                  <a:pt x="2535443" y="2929725"/>
                  <a:pt x="2535559" y="2929791"/>
                </a:cubicBezTo>
                <a:close/>
                <a:moveTo>
                  <a:pt x="2535565" y="2929794"/>
                </a:moveTo>
                <a:cubicBezTo>
                  <a:pt x="2535736" y="2929893"/>
                  <a:pt x="2535896" y="2929978"/>
                  <a:pt x="2536062" y="2930069"/>
                </a:cubicBezTo>
                <a:cubicBezTo>
                  <a:pt x="2536039" y="2930074"/>
                  <a:pt x="2536020" y="2930077"/>
                  <a:pt x="2535993" y="2930080"/>
                </a:cubicBezTo>
                <a:cubicBezTo>
                  <a:pt x="2535849" y="2929981"/>
                  <a:pt x="2535714" y="2929895"/>
                  <a:pt x="2535565" y="2929796"/>
                </a:cubicBezTo>
                <a:cubicBezTo>
                  <a:pt x="2535565" y="2929796"/>
                  <a:pt x="2535565" y="2929794"/>
                  <a:pt x="2535565" y="2929794"/>
                </a:cubicBezTo>
                <a:close/>
                <a:moveTo>
                  <a:pt x="2535808" y="2932009"/>
                </a:moveTo>
                <a:cubicBezTo>
                  <a:pt x="2535772" y="2931839"/>
                  <a:pt x="2535711" y="2931646"/>
                  <a:pt x="2535617" y="2931440"/>
                </a:cubicBezTo>
                <a:cubicBezTo>
                  <a:pt x="2535620" y="2931443"/>
                  <a:pt x="2535625" y="2931445"/>
                  <a:pt x="2535631" y="2931448"/>
                </a:cubicBezTo>
                <a:cubicBezTo>
                  <a:pt x="2535711" y="2931616"/>
                  <a:pt x="2535772" y="2931806"/>
                  <a:pt x="2535808" y="2932009"/>
                </a:cubicBezTo>
                <a:close/>
                <a:moveTo>
                  <a:pt x="2536804" y="2934633"/>
                </a:moveTo>
                <a:cubicBezTo>
                  <a:pt x="2535219" y="2933724"/>
                  <a:pt x="2533334" y="2932527"/>
                  <a:pt x="2533334" y="2932527"/>
                </a:cubicBezTo>
                <a:cubicBezTo>
                  <a:pt x="2534913" y="2933279"/>
                  <a:pt x="2536490" y="2934060"/>
                  <a:pt x="2538066" y="2934883"/>
                </a:cubicBezTo>
                <a:cubicBezTo>
                  <a:pt x="2537644" y="2934847"/>
                  <a:pt x="2537224" y="2934768"/>
                  <a:pt x="2536804" y="2934633"/>
                </a:cubicBezTo>
                <a:close/>
                <a:moveTo>
                  <a:pt x="2538431" y="2934958"/>
                </a:moveTo>
                <a:cubicBezTo>
                  <a:pt x="2538544" y="2935068"/>
                  <a:pt x="2538616" y="2935145"/>
                  <a:pt x="2538693" y="2935227"/>
                </a:cubicBezTo>
                <a:cubicBezTo>
                  <a:pt x="2538483" y="2935115"/>
                  <a:pt x="2538273" y="2934994"/>
                  <a:pt x="2538066" y="2934883"/>
                </a:cubicBezTo>
                <a:cubicBezTo>
                  <a:pt x="2538188" y="2934894"/>
                  <a:pt x="2538309" y="2934958"/>
                  <a:pt x="2538431" y="2934958"/>
                </a:cubicBezTo>
                <a:close/>
                <a:moveTo>
                  <a:pt x="2538431" y="2934958"/>
                </a:moveTo>
                <a:cubicBezTo>
                  <a:pt x="2538431" y="2934636"/>
                  <a:pt x="2538522" y="2934449"/>
                  <a:pt x="2538665" y="2934349"/>
                </a:cubicBezTo>
                <a:cubicBezTo>
                  <a:pt x="2539259" y="2934743"/>
                  <a:pt x="2539902" y="2935181"/>
                  <a:pt x="2540570" y="2935640"/>
                </a:cubicBezTo>
                <a:cubicBezTo>
                  <a:pt x="2540328" y="2935712"/>
                  <a:pt x="2539692" y="2935560"/>
                  <a:pt x="2538431" y="2934958"/>
                </a:cubicBezTo>
                <a:close/>
                <a:moveTo>
                  <a:pt x="2537276" y="2933430"/>
                </a:moveTo>
                <a:cubicBezTo>
                  <a:pt x="2537553" y="2933612"/>
                  <a:pt x="2537870" y="2933821"/>
                  <a:pt x="2538204" y="2934041"/>
                </a:cubicBezTo>
                <a:cubicBezTo>
                  <a:pt x="2538348" y="2934344"/>
                  <a:pt x="2538431" y="2934649"/>
                  <a:pt x="2538431" y="2934958"/>
                </a:cubicBezTo>
                <a:cubicBezTo>
                  <a:pt x="2537702" y="2934264"/>
                  <a:pt x="2537409" y="2933785"/>
                  <a:pt x="2537276" y="2933430"/>
                </a:cubicBezTo>
                <a:close/>
                <a:moveTo>
                  <a:pt x="2531277" y="2932626"/>
                </a:moveTo>
                <a:cubicBezTo>
                  <a:pt x="2531221" y="2932590"/>
                  <a:pt x="2531161" y="2932563"/>
                  <a:pt x="2531105" y="2932527"/>
                </a:cubicBezTo>
                <a:cubicBezTo>
                  <a:pt x="2531426" y="2932527"/>
                  <a:pt x="2532061" y="2932527"/>
                  <a:pt x="2533334" y="2932527"/>
                </a:cubicBezTo>
                <a:cubicBezTo>
                  <a:pt x="2533334" y="2932816"/>
                  <a:pt x="2533254" y="2932990"/>
                  <a:pt x="2533132" y="2933097"/>
                </a:cubicBezTo>
                <a:cubicBezTo>
                  <a:pt x="2532514" y="2932846"/>
                  <a:pt x="2531895" y="2932695"/>
                  <a:pt x="2531277" y="2932626"/>
                </a:cubicBezTo>
                <a:close/>
                <a:moveTo>
                  <a:pt x="2530183" y="2949536"/>
                </a:moveTo>
                <a:cubicBezTo>
                  <a:pt x="2530125" y="2949495"/>
                  <a:pt x="2530064" y="2949451"/>
                  <a:pt x="2530009" y="2949412"/>
                </a:cubicBezTo>
                <a:cubicBezTo>
                  <a:pt x="2530443" y="2949533"/>
                  <a:pt x="2530788" y="2949536"/>
                  <a:pt x="2530788" y="2949536"/>
                </a:cubicBezTo>
                <a:cubicBezTo>
                  <a:pt x="2530523" y="2949536"/>
                  <a:pt x="2530346" y="2949536"/>
                  <a:pt x="2530183" y="2949536"/>
                </a:cubicBezTo>
                <a:close/>
                <a:moveTo>
                  <a:pt x="2530733" y="2949921"/>
                </a:moveTo>
                <a:cubicBezTo>
                  <a:pt x="2530733" y="2949919"/>
                  <a:pt x="2530730" y="2949916"/>
                  <a:pt x="2530727" y="2949916"/>
                </a:cubicBezTo>
                <a:cubicBezTo>
                  <a:pt x="2530749" y="2949792"/>
                  <a:pt x="2530788" y="2949701"/>
                  <a:pt x="2530788" y="2949536"/>
                </a:cubicBezTo>
                <a:cubicBezTo>
                  <a:pt x="2530788" y="2949536"/>
                  <a:pt x="2530782" y="2949712"/>
                  <a:pt x="2530733" y="2949921"/>
                </a:cubicBezTo>
                <a:close/>
                <a:moveTo>
                  <a:pt x="2530719" y="2955289"/>
                </a:moveTo>
                <a:cubicBezTo>
                  <a:pt x="2530299" y="2954989"/>
                  <a:pt x="2529924" y="2954703"/>
                  <a:pt x="2529603" y="2954427"/>
                </a:cubicBezTo>
                <a:cubicBezTo>
                  <a:pt x="2530338" y="2954488"/>
                  <a:pt x="2530617" y="2954691"/>
                  <a:pt x="2530719" y="2955289"/>
                </a:cubicBezTo>
                <a:close/>
                <a:moveTo>
                  <a:pt x="2526055" y="2957139"/>
                </a:moveTo>
                <a:cubicBezTo>
                  <a:pt x="2526050" y="2957147"/>
                  <a:pt x="2526055" y="2957158"/>
                  <a:pt x="2526050" y="2957166"/>
                </a:cubicBezTo>
                <a:cubicBezTo>
                  <a:pt x="2525337" y="2956486"/>
                  <a:pt x="2524399" y="2955589"/>
                  <a:pt x="2523145" y="2954394"/>
                </a:cubicBezTo>
                <a:cubicBezTo>
                  <a:pt x="2523427" y="2954529"/>
                  <a:pt x="2523653" y="2954631"/>
                  <a:pt x="2523863" y="2954725"/>
                </a:cubicBezTo>
                <a:cubicBezTo>
                  <a:pt x="2523893" y="2954851"/>
                  <a:pt x="2524087" y="2955113"/>
                  <a:pt x="2524371" y="2955446"/>
                </a:cubicBezTo>
                <a:cubicBezTo>
                  <a:pt x="2524468" y="2955570"/>
                  <a:pt x="2524603" y="2955727"/>
                  <a:pt x="2524799" y="2955936"/>
                </a:cubicBezTo>
                <a:cubicBezTo>
                  <a:pt x="2524606" y="2955732"/>
                  <a:pt x="2524501" y="2955597"/>
                  <a:pt x="2524371" y="2955446"/>
                </a:cubicBezTo>
                <a:cubicBezTo>
                  <a:pt x="2523730" y="2954626"/>
                  <a:pt x="2525094" y="2955515"/>
                  <a:pt x="2525763" y="2956335"/>
                </a:cubicBezTo>
                <a:cubicBezTo>
                  <a:pt x="2525729" y="2956478"/>
                  <a:pt x="2525693" y="2956613"/>
                  <a:pt x="2525693" y="2956822"/>
                </a:cubicBezTo>
                <a:cubicBezTo>
                  <a:pt x="2525693" y="2956822"/>
                  <a:pt x="2525834" y="2956954"/>
                  <a:pt x="2526055" y="2957139"/>
                </a:cubicBezTo>
                <a:close/>
                <a:moveTo>
                  <a:pt x="2525693" y="2976262"/>
                </a:moveTo>
                <a:cubicBezTo>
                  <a:pt x="2524440" y="2975064"/>
                  <a:pt x="2522880" y="2973578"/>
                  <a:pt x="2520931" y="2971720"/>
                </a:cubicBezTo>
                <a:cubicBezTo>
                  <a:pt x="2521994" y="2972735"/>
                  <a:pt x="2525304" y="2975890"/>
                  <a:pt x="2523145" y="2973831"/>
                </a:cubicBezTo>
                <a:cubicBezTo>
                  <a:pt x="2523145" y="2973831"/>
                  <a:pt x="2523145" y="2973831"/>
                  <a:pt x="2520596" y="2971400"/>
                </a:cubicBezTo>
                <a:cubicBezTo>
                  <a:pt x="2520596" y="2971400"/>
                  <a:pt x="2520652" y="2969286"/>
                  <a:pt x="2525011" y="2973223"/>
                </a:cubicBezTo>
                <a:cubicBezTo>
                  <a:pt x="2525257" y="2973476"/>
                  <a:pt x="2525487" y="2973721"/>
                  <a:pt x="2525693" y="2973952"/>
                </a:cubicBezTo>
                <a:cubicBezTo>
                  <a:pt x="2525693" y="2974131"/>
                  <a:pt x="2525693" y="2974632"/>
                  <a:pt x="2525693" y="2976262"/>
                </a:cubicBezTo>
                <a:close/>
                <a:moveTo>
                  <a:pt x="2525693" y="2973955"/>
                </a:moveTo>
                <a:cubicBezTo>
                  <a:pt x="2526641" y="2975023"/>
                  <a:pt x="2527107" y="2975865"/>
                  <a:pt x="2526414" y="2976151"/>
                </a:cubicBezTo>
                <a:cubicBezTo>
                  <a:pt x="2525727" y="2975967"/>
                  <a:pt x="2525693" y="2975433"/>
                  <a:pt x="2525693" y="2973955"/>
                </a:cubicBezTo>
                <a:close/>
                <a:moveTo>
                  <a:pt x="2525693" y="2973952"/>
                </a:moveTo>
                <a:cubicBezTo>
                  <a:pt x="2525693" y="2973867"/>
                  <a:pt x="2525693" y="2973831"/>
                  <a:pt x="2525693" y="2973831"/>
                </a:cubicBezTo>
                <a:cubicBezTo>
                  <a:pt x="2525693" y="2973878"/>
                  <a:pt x="2525693" y="2973908"/>
                  <a:pt x="2525693" y="2973955"/>
                </a:cubicBezTo>
                <a:cubicBezTo>
                  <a:pt x="2525693" y="2973955"/>
                  <a:pt x="2525693" y="2973955"/>
                  <a:pt x="2525693" y="2973952"/>
                </a:cubicBezTo>
                <a:close/>
                <a:moveTo>
                  <a:pt x="2521138" y="2984065"/>
                </a:moveTo>
                <a:cubicBezTo>
                  <a:pt x="2520710" y="2983655"/>
                  <a:pt x="2520061" y="2983039"/>
                  <a:pt x="2523145" y="2985979"/>
                </a:cubicBezTo>
                <a:cubicBezTo>
                  <a:pt x="2523090" y="2985926"/>
                  <a:pt x="2523051" y="2985891"/>
                  <a:pt x="2522999" y="2985841"/>
                </a:cubicBezTo>
                <a:cubicBezTo>
                  <a:pt x="2522474" y="2985340"/>
                  <a:pt x="2521745" y="2984644"/>
                  <a:pt x="2521138" y="2984065"/>
                </a:cubicBezTo>
                <a:close/>
                <a:moveTo>
                  <a:pt x="2512954" y="2985979"/>
                </a:moveTo>
                <a:cubicBezTo>
                  <a:pt x="2512954" y="2985979"/>
                  <a:pt x="2512954" y="2985979"/>
                  <a:pt x="2512954" y="2985979"/>
                </a:cubicBezTo>
                <a:cubicBezTo>
                  <a:pt x="2512954" y="2986092"/>
                  <a:pt x="2512940" y="2986157"/>
                  <a:pt x="2512934" y="2986254"/>
                </a:cubicBezTo>
                <a:cubicBezTo>
                  <a:pt x="2512865" y="2986157"/>
                  <a:pt x="2512793" y="2986069"/>
                  <a:pt x="2512725" y="2985979"/>
                </a:cubicBezTo>
                <a:cubicBezTo>
                  <a:pt x="2512937" y="2985979"/>
                  <a:pt x="2512954" y="2985979"/>
                  <a:pt x="2512954" y="2985979"/>
                </a:cubicBezTo>
                <a:close/>
                <a:moveTo>
                  <a:pt x="2512948" y="2985973"/>
                </a:moveTo>
                <a:cubicBezTo>
                  <a:pt x="2512948" y="2985973"/>
                  <a:pt x="2512954" y="2985979"/>
                  <a:pt x="2512954" y="2985979"/>
                </a:cubicBezTo>
                <a:lnTo>
                  <a:pt x="2512954" y="2985979"/>
                </a:lnTo>
                <a:cubicBezTo>
                  <a:pt x="2512954" y="2985979"/>
                  <a:pt x="2512951" y="2985976"/>
                  <a:pt x="2512948" y="2985973"/>
                </a:cubicBezTo>
                <a:close/>
                <a:moveTo>
                  <a:pt x="2510408" y="2983551"/>
                </a:moveTo>
                <a:cubicBezTo>
                  <a:pt x="2511678" y="2984762"/>
                  <a:pt x="2512470" y="2985519"/>
                  <a:pt x="2512948" y="2985973"/>
                </a:cubicBezTo>
                <a:cubicBezTo>
                  <a:pt x="2512937" y="2985962"/>
                  <a:pt x="2512655" y="2985703"/>
                  <a:pt x="2512286" y="2985439"/>
                </a:cubicBezTo>
                <a:cubicBezTo>
                  <a:pt x="2511813" y="2984897"/>
                  <a:pt x="2511256" y="2984360"/>
                  <a:pt x="2510408" y="2983551"/>
                </a:cubicBezTo>
                <a:close/>
                <a:moveTo>
                  <a:pt x="2510717" y="2985054"/>
                </a:moveTo>
                <a:cubicBezTo>
                  <a:pt x="2510620" y="2984966"/>
                  <a:pt x="2510516" y="2984866"/>
                  <a:pt x="2510408" y="2984765"/>
                </a:cubicBezTo>
                <a:cubicBezTo>
                  <a:pt x="2510408" y="2983595"/>
                  <a:pt x="2510408" y="2983551"/>
                  <a:pt x="2510408" y="2983551"/>
                </a:cubicBezTo>
                <a:cubicBezTo>
                  <a:pt x="2510764" y="2984233"/>
                  <a:pt x="2510960" y="2984657"/>
                  <a:pt x="2511060" y="2984927"/>
                </a:cubicBezTo>
                <a:cubicBezTo>
                  <a:pt x="2510930" y="2984930"/>
                  <a:pt x="2510816" y="2984971"/>
                  <a:pt x="2510717" y="2985054"/>
                </a:cubicBezTo>
                <a:close/>
                <a:moveTo>
                  <a:pt x="2509784" y="2984685"/>
                </a:moveTo>
                <a:cubicBezTo>
                  <a:pt x="2509450" y="2983854"/>
                  <a:pt x="2509928" y="2984308"/>
                  <a:pt x="2510408" y="2984765"/>
                </a:cubicBezTo>
                <a:cubicBezTo>
                  <a:pt x="2510408" y="2984974"/>
                  <a:pt x="2510408" y="2985266"/>
                  <a:pt x="2510408" y="2985560"/>
                </a:cubicBezTo>
                <a:cubicBezTo>
                  <a:pt x="2510118" y="2985166"/>
                  <a:pt x="2509897" y="2984842"/>
                  <a:pt x="2509784" y="2984685"/>
                </a:cubicBezTo>
                <a:close/>
                <a:moveTo>
                  <a:pt x="2510460" y="2985632"/>
                </a:moveTo>
                <a:cubicBezTo>
                  <a:pt x="2510444" y="2985747"/>
                  <a:pt x="2510408" y="2985827"/>
                  <a:pt x="2510408" y="2985979"/>
                </a:cubicBezTo>
                <a:cubicBezTo>
                  <a:pt x="2510408" y="2985797"/>
                  <a:pt x="2510408" y="2985714"/>
                  <a:pt x="2510408" y="2985560"/>
                </a:cubicBezTo>
                <a:cubicBezTo>
                  <a:pt x="2510424" y="2985582"/>
                  <a:pt x="2510444" y="2985607"/>
                  <a:pt x="2510460" y="2985632"/>
                </a:cubicBezTo>
                <a:close/>
                <a:moveTo>
                  <a:pt x="2510717" y="2985054"/>
                </a:moveTo>
                <a:cubicBezTo>
                  <a:pt x="2511037" y="2985337"/>
                  <a:pt x="2511253" y="2985455"/>
                  <a:pt x="2511060" y="2984927"/>
                </a:cubicBezTo>
                <a:cubicBezTo>
                  <a:pt x="2511441" y="2984919"/>
                  <a:pt x="2511902" y="2985164"/>
                  <a:pt x="2512286" y="2985439"/>
                </a:cubicBezTo>
                <a:cubicBezTo>
                  <a:pt x="2512437" y="2985612"/>
                  <a:pt x="2512584" y="2985797"/>
                  <a:pt x="2512725" y="2985979"/>
                </a:cubicBezTo>
                <a:cubicBezTo>
                  <a:pt x="2512470" y="2985979"/>
                  <a:pt x="2511910" y="2985979"/>
                  <a:pt x="2510725" y="2985979"/>
                </a:cubicBezTo>
                <a:cubicBezTo>
                  <a:pt x="2510634" y="2985860"/>
                  <a:pt x="2510546" y="2985744"/>
                  <a:pt x="2510460" y="2985632"/>
                </a:cubicBezTo>
                <a:cubicBezTo>
                  <a:pt x="2510507" y="2985354"/>
                  <a:pt x="2510590" y="2985155"/>
                  <a:pt x="2510717" y="2985054"/>
                </a:cubicBezTo>
                <a:close/>
                <a:moveTo>
                  <a:pt x="2552264" y="2988228"/>
                </a:moveTo>
                <a:cubicBezTo>
                  <a:pt x="2552786" y="2988329"/>
                  <a:pt x="2553288" y="2988409"/>
                  <a:pt x="2553716" y="2988409"/>
                </a:cubicBezTo>
                <a:cubicBezTo>
                  <a:pt x="2552664" y="2988409"/>
                  <a:pt x="2552477" y="2988398"/>
                  <a:pt x="2552264" y="2988228"/>
                </a:cubicBezTo>
                <a:close/>
                <a:moveTo>
                  <a:pt x="2505819" y="3000560"/>
                </a:moveTo>
                <a:cubicBezTo>
                  <a:pt x="2505656" y="3000560"/>
                  <a:pt x="2505504" y="3000557"/>
                  <a:pt x="2505314" y="3000557"/>
                </a:cubicBezTo>
                <a:cubicBezTo>
                  <a:pt x="2505314" y="2999805"/>
                  <a:pt x="2505559" y="3000026"/>
                  <a:pt x="2505819" y="3000560"/>
                </a:cubicBezTo>
                <a:close/>
                <a:moveTo>
                  <a:pt x="2509784" y="2984685"/>
                </a:moveTo>
                <a:cubicBezTo>
                  <a:pt x="2509892" y="2984960"/>
                  <a:pt x="2510090" y="2985376"/>
                  <a:pt x="2510408" y="2985979"/>
                </a:cubicBezTo>
                <a:cubicBezTo>
                  <a:pt x="2509709" y="2984649"/>
                  <a:pt x="2509596" y="2984429"/>
                  <a:pt x="2509784" y="2984685"/>
                </a:cubicBezTo>
                <a:close/>
                <a:moveTo>
                  <a:pt x="2512954" y="2985979"/>
                </a:moveTo>
                <a:cubicBezTo>
                  <a:pt x="2512954" y="2985979"/>
                  <a:pt x="2512954" y="2985979"/>
                  <a:pt x="2512954" y="2985979"/>
                </a:cubicBezTo>
                <a:cubicBezTo>
                  <a:pt x="2512954" y="2985979"/>
                  <a:pt x="2514387" y="2987347"/>
                  <a:pt x="2512954" y="2985979"/>
                </a:cubicBezTo>
                <a:close/>
                <a:moveTo>
                  <a:pt x="2520596" y="2981120"/>
                </a:moveTo>
                <a:cubicBezTo>
                  <a:pt x="2520596" y="2981120"/>
                  <a:pt x="2520596" y="2981120"/>
                  <a:pt x="2520596" y="2978689"/>
                </a:cubicBezTo>
                <a:cubicBezTo>
                  <a:pt x="2520596" y="2979752"/>
                  <a:pt x="2520610" y="2980358"/>
                  <a:pt x="2520823" y="2981098"/>
                </a:cubicBezTo>
                <a:cubicBezTo>
                  <a:pt x="2520696" y="2981115"/>
                  <a:pt x="2520596" y="2981120"/>
                  <a:pt x="2520596" y="2981120"/>
                </a:cubicBezTo>
                <a:close/>
                <a:moveTo>
                  <a:pt x="2525693" y="2976262"/>
                </a:moveTo>
                <a:cubicBezTo>
                  <a:pt x="2525693" y="2976262"/>
                  <a:pt x="2525693" y="2976262"/>
                  <a:pt x="2525693" y="2976262"/>
                </a:cubicBezTo>
                <a:cubicBezTo>
                  <a:pt x="2525693" y="2976262"/>
                  <a:pt x="2525693" y="2976262"/>
                  <a:pt x="2525693" y="2976262"/>
                </a:cubicBezTo>
                <a:cubicBezTo>
                  <a:pt x="2525693" y="2976262"/>
                  <a:pt x="2525693" y="2976262"/>
                  <a:pt x="2525693" y="2976262"/>
                </a:cubicBezTo>
                <a:close/>
                <a:moveTo>
                  <a:pt x="2520596" y="2971400"/>
                </a:moveTo>
                <a:cubicBezTo>
                  <a:pt x="2520596" y="2971400"/>
                  <a:pt x="2520737" y="2971535"/>
                  <a:pt x="2520931" y="2971720"/>
                </a:cubicBezTo>
                <a:cubicBezTo>
                  <a:pt x="2520815" y="2971610"/>
                  <a:pt x="2520715" y="2971513"/>
                  <a:pt x="2520596" y="2971400"/>
                </a:cubicBezTo>
                <a:close/>
                <a:moveTo>
                  <a:pt x="2523145" y="2971400"/>
                </a:moveTo>
                <a:cubicBezTo>
                  <a:pt x="2522261" y="2970558"/>
                  <a:pt x="2521698" y="2970021"/>
                  <a:pt x="2521320" y="2969661"/>
                </a:cubicBezTo>
                <a:lnTo>
                  <a:pt x="2523145" y="2971400"/>
                </a:lnTo>
                <a:close/>
                <a:moveTo>
                  <a:pt x="2520585" y="2968045"/>
                </a:moveTo>
                <a:cubicBezTo>
                  <a:pt x="2520776" y="2968315"/>
                  <a:pt x="2520969" y="2968617"/>
                  <a:pt x="2521176" y="2968934"/>
                </a:cubicBezTo>
                <a:cubicBezTo>
                  <a:pt x="2520997" y="2968950"/>
                  <a:pt x="2520823" y="2968973"/>
                  <a:pt x="2520596" y="2968973"/>
                </a:cubicBezTo>
                <a:cubicBezTo>
                  <a:pt x="2520596" y="2968606"/>
                  <a:pt x="2520594" y="2968309"/>
                  <a:pt x="2520585" y="2968045"/>
                </a:cubicBezTo>
                <a:close/>
                <a:moveTo>
                  <a:pt x="2520585" y="2968045"/>
                </a:moveTo>
                <a:cubicBezTo>
                  <a:pt x="2519953" y="2967145"/>
                  <a:pt x="2519315" y="2966542"/>
                  <a:pt x="2518051" y="2966542"/>
                </a:cubicBezTo>
                <a:cubicBezTo>
                  <a:pt x="2520213" y="2966542"/>
                  <a:pt x="2520536" y="2966558"/>
                  <a:pt x="2520585" y="2968045"/>
                </a:cubicBezTo>
                <a:close/>
                <a:moveTo>
                  <a:pt x="2522192" y="2966057"/>
                </a:moveTo>
                <a:cubicBezTo>
                  <a:pt x="2522723" y="2966338"/>
                  <a:pt x="2523145" y="2966542"/>
                  <a:pt x="2523145" y="2966542"/>
                </a:cubicBezTo>
                <a:cubicBezTo>
                  <a:pt x="2522772" y="2966366"/>
                  <a:pt x="2522485" y="2966236"/>
                  <a:pt x="2522239" y="2966132"/>
                </a:cubicBezTo>
                <a:cubicBezTo>
                  <a:pt x="2522223" y="2966107"/>
                  <a:pt x="2522209" y="2966082"/>
                  <a:pt x="2522192" y="2966057"/>
                </a:cubicBezTo>
                <a:close/>
                <a:moveTo>
                  <a:pt x="2520596" y="2964111"/>
                </a:moveTo>
                <a:cubicBezTo>
                  <a:pt x="2521320" y="2964802"/>
                  <a:pt x="2521822" y="2965479"/>
                  <a:pt x="2522192" y="2966057"/>
                </a:cubicBezTo>
                <a:cubicBezTo>
                  <a:pt x="2520856" y="2965350"/>
                  <a:pt x="2518774" y="2964111"/>
                  <a:pt x="2520596" y="2964111"/>
                </a:cubicBezTo>
                <a:close/>
                <a:moveTo>
                  <a:pt x="2523145" y="2966542"/>
                </a:moveTo>
                <a:cubicBezTo>
                  <a:pt x="2522261" y="2965699"/>
                  <a:pt x="2521698" y="2965163"/>
                  <a:pt x="2521320" y="2964802"/>
                </a:cubicBezTo>
                <a:lnTo>
                  <a:pt x="2523145" y="2966542"/>
                </a:lnTo>
                <a:close/>
                <a:moveTo>
                  <a:pt x="2518109" y="2959311"/>
                </a:moveTo>
                <a:cubicBezTo>
                  <a:pt x="2518294" y="2959487"/>
                  <a:pt x="2519282" y="2960428"/>
                  <a:pt x="2520596" y="2961683"/>
                </a:cubicBezTo>
                <a:lnTo>
                  <a:pt x="2520596" y="2961683"/>
                </a:lnTo>
                <a:cubicBezTo>
                  <a:pt x="2518749" y="2959922"/>
                  <a:pt x="2518247" y="2959443"/>
                  <a:pt x="2518109" y="2959311"/>
                </a:cubicBezTo>
                <a:close/>
                <a:moveTo>
                  <a:pt x="2523145" y="2961683"/>
                </a:moveTo>
                <a:cubicBezTo>
                  <a:pt x="2520596" y="2961683"/>
                  <a:pt x="2520596" y="2959253"/>
                  <a:pt x="2523145" y="2961683"/>
                </a:cubicBezTo>
                <a:close/>
                <a:moveTo>
                  <a:pt x="2523145" y="2961683"/>
                </a:moveTo>
                <a:cubicBezTo>
                  <a:pt x="2520596" y="2959253"/>
                  <a:pt x="2523145" y="2961683"/>
                  <a:pt x="2520596" y="2959253"/>
                </a:cubicBezTo>
                <a:cubicBezTo>
                  <a:pt x="2523145" y="2961683"/>
                  <a:pt x="2518051" y="2956822"/>
                  <a:pt x="2523145" y="2961683"/>
                </a:cubicBezTo>
                <a:close/>
                <a:moveTo>
                  <a:pt x="2525177" y="2957312"/>
                </a:moveTo>
                <a:cubicBezTo>
                  <a:pt x="2524716" y="2957263"/>
                  <a:pt x="2524065" y="2957117"/>
                  <a:pt x="2523145" y="2956822"/>
                </a:cubicBezTo>
                <a:cubicBezTo>
                  <a:pt x="2523821" y="2956822"/>
                  <a:pt x="2524498" y="2957012"/>
                  <a:pt x="2525177" y="2957312"/>
                </a:cubicBezTo>
                <a:close/>
                <a:moveTo>
                  <a:pt x="2523863" y="2954725"/>
                </a:moveTo>
                <a:cubicBezTo>
                  <a:pt x="2523686" y="2954028"/>
                  <a:pt x="2526461" y="2955881"/>
                  <a:pt x="2523863" y="2954725"/>
                </a:cubicBezTo>
                <a:close/>
                <a:moveTo>
                  <a:pt x="2528239" y="2954394"/>
                </a:moveTo>
                <a:cubicBezTo>
                  <a:pt x="2530788" y="2954394"/>
                  <a:pt x="2525693" y="2951964"/>
                  <a:pt x="2528239" y="2954394"/>
                </a:cubicBezTo>
                <a:lnTo>
                  <a:pt x="2525693" y="2951964"/>
                </a:lnTo>
                <a:cubicBezTo>
                  <a:pt x="2527364" y="2951964"/>
                  <a:pt x="2527963" y="2953018"/>
                  <a:pt x="2529603" y="2954427"/>
                </a:cubicBezTo>
                <a:cubicBezTo>
                  <a:pt x="2529255" y="2954397"/>
                  <a:pt x="2528822" y="2954394"/>
                  <a:pt x="2528239" y="2954394"/>
                </a:cubicBezTo>
                <a:close/>
                <a:moveTo>
                  <a:pt x="2526740" y="2951964"/>
                </a:moveTo>
                <a:cubicBezTo>
                  <a:pt x="2526447" y="2951964"/>
                  <a:pt x="2526116" y="2951964"/>
                  <a:pt x="2525693" y="2951964"/>
                </a:cubicBezTo>
                <a:cubicBezTo>
                  <a:pt x="2524920" y="2951229"/>
                  <a:pt x="2525561" y="2951391"/>
                  <a:pt x="2526740" y="2951964"/>
                </a:cubicBezTo>
                <a:close/>
                <a:moveTo>
                  <a:pt x="2528587" y="2948402"/>
                </a:moveTo>
                <a:cubicBezTo>
                  <a:pt x="2528996" y="2948707"/>
                  <a:pt x="2529468" y="2949040"/>
                  <a:pt x="2530009" y="2949412"/>
                </a:cubicBezTo>
                <a:cubicBezTo>
                  <a:pt x="2529529" y="2949280"/>
                  <a:pt x="2528949" y="2948991"/>
                  <a:pt x="2528587" y="2948402"/>
                </a:cubicBezTo>
                <a:close/>
                <a:moveTo>
                  <a:pt x="2528239" y="2947105"/>
                </a:moveTo>
                <a:cubicBezTo>
                  <a:pt x="2528239" y="2947659"/>
                  <a:pt x="2528383" y="2948071"/>
                  <a:pt x="2528587" y="2948402"/>
                </a:cubicBezTo>
                <a:cubicBezTo>
                  <a:pt x="2527538" y="2947623"/>
                  <a:pt x="2527080" y="2947105"/>
                  <a:pt x="2528239" y="2947105"/>
                </a:cubicBezTo>
                <a:close/>
                <a:moveTo>
                  <a:pt x="2528814" y="2945165"/>
                </a:moveTo>
                <a:cubicBezTo>
                  <a:pt x="2528847" y="2945192"/>
                  <a:pt x="2528888" y="2945220"/>
                  <a:pt x="2528921" y="2945247"/>
                </a:cubicBezTo>
                <a:cubicBezTo>
                  <a:pt x="2528930" y="2945258"/>
                  <a:pt x="2528935" y="2945266"/>
                  <a:pt x="2528941" y="2945275"/>
                </a:cubicBezTo>
                <a:cubicBezTo>
                  <a:pt x="2528897" y="2945239"/>
                  <a:pt x="2528858" y="2945203"/>
                  <a:pt x="2528814" y="2945165"/>
                </a:cubicBezTo>
                <a:close/>
                <a:moveTo>
                  <a:pt x="2530788" y="2939816"/>
                </a:moveTo>
                <a:cubicBezTo>
                  <a:pt x="2529515" y="2939816"/>
                  <a:pt x="2528880" y="2939816"/>
                  <a:pt x="2528877" y="2940119"/>
                </a:cubicBezTo>
                <a:cubicBezTo>
                  <a:pt x="2528659" y="2940014"/>
                  <a:pt x="2528482" y="2939932"/>
                  <a:pt x="2528239" y="2939816"/>
                </a:cubicBezTo>
                <a:cubicBezTo>
                  <a:pt x="2530788" y="2939816"/>
                  <a:pt x="2530788" y="2939816"/>
                  <a:pt x="2530788" y="2939816"/>
                </a:cubicBezTo>
                <a:close/>
                <a:moveTo>
                  <a:pt x="2530788" y="2937388"/>
                </a:moveTo>
                <a:lnTo>
                  <a:pt x="2533334" y="2939816"/>
                </a:lnTo>
                <a:cubicBezTo>
                  <a:pt x="2533334" y="2939816"/>
                  <a:pt x="2528239" y="2937388"/>
                  <a:pt x="2530788" y="2937388"/>
                </a:cubicBezTo>
                <a:close/>
                <a:moveTo>
                  <a:pt x="2530788" y="2937388"/>
                </a:moveTo>
                <a:cubicBezTo>
                  <a:pt x="2530788" y="2937388"/>
                  <a:pt x="2530788" y="2937388"/>
                  <a:pt x="2530788" y="2937388"/>
                </a:cubicBezTo>
                <a:cubicBezTo>
                  <a:pt x="2529175" y="2935849"/>
                  <a:pt x="2529609" y="2936262"/>
                  <a:pt x="2530788" y="2937388"/>
                </a:cubicBezTo>
                <a:close/>
                <a:moveTo>
                  <a:pt x="2531105" y="2932527"/>
                </a:moveTo>
                <a:cubicBezTo>
                  <a:pt x="2530788" y="2932527"/>
                  <a:pt x="2530788" y="2932527"/>
                  <a:pt x="2530788" y="2932527"/>
                </a:cubicBezTo>
                <a:cubicBezTo>
                  <a:pt x="2529512" y="2931313"/>
                  <a:pt x="2530150" y="2931921"/>
                  <a:pt x="2531105" y="2932527"/>
                </a:cubicBezTo>
                <a:close/>
                <a:moveTo>
                  <a:pt x="2532585" y="2931542"/>
                </a:moveTo>
                <a:cubicBezTo>
                  <a:pt x="2533684" y="2932056"/>
                  <a:pt x="2534783" y="2932527"/>
                  <a:pt x="2535882" y="2932527"/>
                </a:cubicBezTo>
                <a:cubicBezTo>
                  <a:pt x="2535882" y="2932527"/>
                  <a:pt x="2535882" y="2932527"/>
                  <a:pt x="2533334" y="2932527"/>
                </a:cubicBezTo>
                <a:cubicBezTo>
                  <a:pt x="2532781" y="2932001"/>
                  <a:pt x="2532602" y="2931709"/>
                  <a:pt x="2532585" y="2931542"/>
                </a:cubicBezTo>
                <a:close/>
                <a:moveTo>
                  <a:pt x="2528239" y="2930096"/>
                </a:moveTo>
                <a:cubicBezTo>
                  <a:pt x="2529297" y="2930096"/>
                  <a:pt x="2530352" y="2930540"/>
                  <a:pt x="2531409" y="2931027"/>
                </a:cubicBezTo>
                <a:cubicBezTo>
                  <a:pt x="2531370" y="2931305"/>
                  <a:pt x="2530713" y="2931277"/>
                  <a:pt x="2528239" y="2930096"/>
                </a:cubicBezTo>
                <a:close/>
                <a:moveTo>
                  <a:pt x="2530788" y="2930096"/>
                </a:moveTo>
                <a:cubicBezTo>
                  <a:pt x="2534778" y="2932001"/>
                  <a:pt x="2532527" y="2930930"/>
                  <a:pt x="2532585" y="2931542"/>
                </a:cubicBezTo>
                <a:cubicBezTo>
                  <a:pt x="2532193" y="2931357"/>
                  <a:pt x="2531801" y="2931209"/>
                  <a:pt x="2531409" y="2931027"/>
                </a:cubicBezTo>
                <a:cubicBezTo>
                  <a:pt x="2531448" y="2930732"/>
                  <a:pt x="2530788" y="2930096"/>
                  <a:pt x="2530788" y="2930096"/>
                </a:cubicBezTo>
                <a:close/>
                <a:moveTo>
                  <a:pt x="2535808" y="2932009"/>
                </a:moveTo>
                <a:cubicBezTo>
                  <a:pt x="2535874" y="2932307"/>
                  <a:pt x="2535882" y="2932527"/>
                  <a:pt x="2535882" y="2932527"/>
                </a:cubicBezTo>
                <a:cubicBezTo>
                  <a:pt x="2535882" y="2932332"/>
                  <a:pt x="2535841" y="2932175"/>
                  <a:pt x="2535808" y="2932009"/>
                </a:cubicBezTo>
                <a:close/>
                <a:moveTo>
                  <a:pt x="2530070" y="2927338"/>
                </a:moveTo>
                <a:cubicBezTo>
                  <a:pt x="2530247" y="2928035"/>
                  <a:pt x="2527472" y="2926182"/>
                  <a:pt x="2530070" y="2927338"/>
                </a:cubicBezTo>
                <a:close/>
                <a:moveTo>
                  <a:pt x="2530788" y="2925238"/>
                </a:moveTo>
                <a:cubicBezTo>
                  <a:pt x="2535012" y="2927253"/>
                  <a:pt x="2532235" y="2925926"/>
                  <a:pt x="2531163" y="2924027"/>
                </a:cubicBezTo>
                <a:cubicBezTo>
                  <a:pt x="2531495" y="2924030"/>
                  <a:pt x="2532121" y="2924082"/>
                  <a:pt x="2533334" y="2925238"/>
                </a:cubicBezTo>
                <a:cubicBezTo>
                  <a:pt x="2530788" y="2925238"/>
                  <a:pt x="2535882" y="2927669"/>
                  <a:pt x="2530788" y="2925238"/>
                </a:cubicBezTo>
                <a:close/>
                <a:moveTo>
                  <a:pt x="2530788" y="2922810"/>
                </a:moveTo>
                <a:cubicBezTo>
                  <a:pt x="2530788" y="2923223"/>
                  <a:pt x="2530942" y="2923636"/>
                  <a:pt x="2531163" y="2924027"/>
                </a:cubicBezTo>
                <a:cubicBezTo>
                  <a:pt x="2530796" y="2924024"/>
                  <a:pt x="2530788" y="2924082"/>
                  <a:pt x="2530788" y="2922810"/>
                </a:cubicBezTo>
                <a:close/>
                <a:moveTo>
                  <a:pt x="2530788" y="2920379"/>
                </a:moveTo>
                <a:cubicBezTo>
                  <a:pt x="2531533" y="2921090"/>
                  <a:pt x="2532505" y="2921582"/>
                  <a:pt x="2533560" y="2922001"/>
                </a:cubicBezTo>
                <a:cubicBezTo>
                  <a:pt x="2533499" y="2922070"/>
                  <a:pt x="2533452" y="2922160"/>
                  <a:pt x="2533419" y="2922284"/>
                </a:cubicBezTo>
                <a:cubicBezTo>
                  <a:pt x="2532618" y="2921811"/>
                  <a:pt x="2531704" y="2921255"/>
                  <a:pt x="2530788" y="2920379"/>
                </a:cubicBezTo>
                <a:close/>
                <a:moveTo>
                  <a:pt x="2530788" y="2920379"/>
                </a:moveTo>
                <a:cubicBezTo>
                  <a:pt x="2533334" y="2922810"/>
                  <a:pt x="2528239" y="2920379"/>
                  <a:pt x="2530788" y="2920379"/>
                </a:cubicBezTo>
                <a:close/>
                <a:moveTo>
                  <a:pt x="2534827" y="2922466"/>
                </a:moveTo>
                <a:cubicBezTo>
                  <a:pt x="2534394" y="2922320"/>
                  <a:pt x="2533974" y="2922163"/>
                  <a:pt x="2533560" y="2922001"/>
                </a:cubicBezTo>
                <a:cubicBezTo>
                  <a:pt x="2533842" y="2921662"/>
                  <a:pt x="2534347" y="2921896"/>
                  <a:pt x="2534827" y="2922466"/>
                </a:cubicBezTo>
                <a:close/>
                <a:moveTo>
                  <a:pt x="2535882" y="2920379"/>
                </a:moveTo>
                <a:cubicBezTo>
                  <a:pt x="2537671" y="2922086"/>
                  <a:pt x="2539146" y="2923487"/>
                  <a:pt x="2540637" y="2924803"/>
                </a:cubicBezTo>
                <a:cubicBezTo>
                  <a:pt x="2537884" y="2922972"/>
                  <a:pt x="2534703" y="2920379"/>
                  <a:pt x="2535882" y="2920379"/>
                </a:cubicBezTo>
                <a:close/>
                <a:moveTo>
                  <a:pt x="2533334" y="2917949"/>
                </a:moveTo>
                <a:cubicBezTo>
                  <a:pt x="2534214" y="2918788"/>
                  <a:pt x="2535407" y="2919628"/>
                  <a:pt x="2536686" y="2920467"/>
                </a:cubicBezTo>
                <a:cubicBezTo>
                  <a:pt x="2536418" y="2920421"/>
                  <a:pt x="2536150" y="2920379"/>
                  <a:pt x="2535882" y="2920379"/>
                </a:cubicBezTo>
                <a:cubicBezTo>
                  <a:pt x="2535882" y="2920379"/>
                  <a:pt x="2530788" y="2915521"/>
                  <a:pt x="2533334" y="2917949"/>
                </a:cubicBezTo>
                <a:close/>
                <a:moveTo>
                  <a:pt x="2534609" y="2916735"/>
                </a:moveTo>
                <a:cubicBezTo>
                  <a:pt x="2533336" y="2916129"/>
                  <a:pt x="2532061" y="2915521"/>
                  <a:pt x="2533334" y="2915521"/>
                </a:cubicBezTo>
                <a:cubicBezTo>
                  <a:pt x="2533334" y="2915521"/>
                  <a:pt x="2533334" y="2915521"/>
                  <a:pt x="2538431" y="2917949"/>
                </a:cubicBezTo>
                <a:cubicBezTo>
                  <a:pt x="2539715" y="2919176"/>
                  <a:pt x="2539057" y="2919166"/>
                  <a:pt x="2538743" y="2919476"/>
                </a:cubicBezTo>
                <a:cubicBezTo>
                  <a:pt x="2537892" y="2918709"/>
                  <a:pt x="2536890" y="2917949"/>
                  <a:pt x="2535882" y="2917949"/>
                </a:cubicBezTo>
                <a:cubicBezTo>
                  <a:pt x="2537155" y="2917949"/>
                  <a:pt x="2535882" y="2917343"/>
                  <a:pt x="2534609" y="2916735"/>
                </a:cubicBezTo>
                <a:close/>
                <a:moveTo>
                  <a:pt x="2540896" y="2919713"/>
                </a:moveTo>
                <a:cubicBezTo>
                  <a:pt x="2540935" y="2919933"/>
                  <a:pt x="2540976" y="2920157"/>
                  <a:pt x="2540976" y="2920379"/>
                </a:cubicBezTo>
                <a:cubicBezTo>
                  <a:pt x="2539762" y="2919220"/>
                  <a:pt x="2540292" y="2919185"/>
                  <a:pt x="2540896" y="2919713"/>
                </a:cubicBezTo>
                <a:close/>
                <a:moveTo>
                  <a:pt x="2547471" y="2924252"/>
                </a:moveTo>
                <a:cubicBezTo>
                  <a:pt x="2547178" y="2923906"/>
                  <a:pt x="2546739" y="2923443"/>
                  <a:pt x="2546071" y="2922810"/>
                </a:cubicBezTo>
                <a:cubicBezTo>
                  <a:pt x="2547874" y="2924528"/>
                  <a:pt x="2548064" y="2924712"/>
                  <a:pt x="2547471" y="2924252"/>
                </a:cubicBezTo>
                <a:close/>
                <a:moveTo>
                  <a:pt x="2561356" y="2925238"/>
                </a:moveTo>
                <a:lnTo>
                  <a:pt x="2561356" y="2925238"/>
                </a:lnTo>
                <a:cubicBezTo>
                  <a:pt x="2560244" y="2924178"/>
                  <a:pt x="2560614" y="2924531"/>
                  <a:pt x="2561356" y="2925238"/>
                </a:cubicBezTo>
                <a:close/>
                <a:moveTo>
                  <a:pt x="2563706" y="2924858"/>
                </a:moveTo>
                <a:cubicBezTo>
                  <a:pt x="2563775" y="2924993"/>
                  <a:pt x="2563828" y="2925095"/>
                  <a:pt x="2563905" y="2925238"/>
                </a:cubicBezTo>
                <a:cubicBezTo>
                  <a:pt x="2563830" y="2925238"/>
                  <a:pt x="2563781" y="2925238"/>
                  <a:pt x="2563712" y="2925238"/>
                </a:cubicBezTo>
                <a:cubicBezTo>
                  <a:pt x="2563726" y="2925139"/>
                  <a:pt x="2563726" y="2925012"/>
                  <a:pt x="2563706" y="2924858"/>
                </a:cubicBezTo>
                <a:close/>
                <a:moveTo>
                  <a:pt x="2563706" y="2924858"/>
                </a:moveTo>
                <a:cubicBezTo>
                  <a:pt x="2561378" y="2920418"/>
                  <a:pt x="2561356" y="2920379"/>
                  <a:pt x="2561356" y="2920379"/>
                </a:cubicBezTo>
                <a:cubicBezTo>
                  <a:pt x="2563049" y="2922802"/>
                  <a:pt x="2563607" y="2924137"/>
                  <a:pt x="2563706" y="2924858"/>
                </a:cubicBezTo>
                <a:close/>
                <a:moveTo>
                  <a:pt x="2566453" y="2922810"/>
                </a:moveTo>
                <a:cubicBezTo>
                  <a:pt x="2566453" y="2922810"/>
                  <a:pt x="2566453" y="2922810"/>
                  <a:pt x="2568999" y="2927669"/>
                </a:cubicBezTo>
                <a:cubicBezTo>
                  <a:pt x="2568317" y="2927016"/>
                  <a:pt x="2567387" y="2926130"/>
                  <a:pt x="2566453" y="2925238"/>
                </a:cubicBezTo>
                <a:cubicBezTo>
                  <a:pt x="2563905" y="2922810"/>
                  <a:pt x="2566453" y="2925238"/>
                  <a:pt x="2566453" y="2922810"/>
                </a:cubicBezTo>
                <a:close/>
                <a:moveTo>
                  <a:pt x="2568999" y="2927669"/>
                </a:moveTo>
                <a:cubicBezTo>
                  <a:pt x="2568999" y="2927669"/>
                  <a:pt x="2568999" y="2927669"/>
                  <a:pt x="2568999" y="2927669"/>
                </a:cubicBezTo>
                <a:cubicBezTo>
                  <a:pt x="2570178" y="2928792"/>
                  <a:pt x="2570612" y="2929207"/>
                  <a:pt x="2568999" y="2927669"/>
                </a:cubicBezTo>
                <a:close/>
                <a:moveTo>
                  <a:pt x="2574093" y="2934958"/>
                </a:moveTo>
                <a:cubicBezTo>
                  <a:pt x="2568999" y="2927669"/>
                  <a:pt x="2568999" y="2927669"/>
                  <a:pt x="2568999" y="2927669"/>
                </a:cubicBezTo>
                <a:cubicBezTo>
                  <a:pt x="2571548" y="2930096"/>
                  <a:pt x="2574093" y="2932527"/>
                  <a:pt x="2574093" y="2934958"/>
                </a:cubicBezTo>
                <a:close/>
                <a:moveTo>
                  <a:pt x="2575560" y="2939816"/>
                </a:moveTo>
                <a:cubicBezTo>
                  <a:pt x="2575861" y="2939816"/>
                  <a:pt x="2576200" y="2939816"/>
                  <a:pt x="2576642" y="2939816"/>
                </a:cubicBezTo>
                <a:cubicBezTo>
                  <a:pt x="2576642" y="2940793"/>
                  <a:pt x="2576217" y="2940565"/>
                  <a:pt x="2575560" y="2939816"/>
                </a:cubicBezTo>
                <a:close/>
                <a:moveTo>
                  <a:pt x="2709276" y="3008655"/>
                </a:moveTo>
                <a:cubicBezTo>
                  <a:pt x="2713923" y="3010882"/>
                  <a:pt x="2704632" y="3008655"/>
                  <a:pt x="2704632" y="3010882"/>
                </a:cubicBezTo>
                <a:cubicBezTo>
                  <a:pt x="2709276" y="3013109"/>
                  <a:pt x="2706954" y="3015336"/>
                  <a:pt x="2706954" y="3015336"/>
                </a:cubicBezTo>
                <a:cubicBezTo>
                  <a:pt x="2706954" y="3015336"/>
                  <a:pt x="2706954" y="3015336"/>
                  <a:pt x="2704632" y="3015336"/>
                </a:cubicBezTo>
                <a:cubicBezTo>
                  <a:pt x="2709276" y="3017563"/>
                  <a:pt x="2697663" y="3015336"/>
                  <a:pt x="2706954" y="3017563"/>
                </a:cubicBezTo>
                <a:cubicBezTo>
                  <a:pt x="2705352" y="3017563"/>
                  <a:pt x="2704844" y="3018595"/>
                  <a:pt x="2703928" y="3018524"/>
                </a:cubicBezTo>
                <a:cubicBezTo>
                  <a:pt x="2703870" y="3018380"/>
                  <a:pt x="2703436" y="3018105"/>
                  <a:pt x="2702310" y="3017563"/>
                </a:cubicBezTo>
                <a:cubicBezTo>
                  <a:pt x="2703030" y="3018254"/>
                  <a:pt x="2703516" y="3018490"/>
                  <a:pt x="2703928" y="3018524"/>
                </a:cubicBezTo>
                <a:cubicBezTo>
                  <a:pt x="2704113" y="3018969"/>
                  <a:pt x="2700548" y="3018105"/>
                  <a:pt x="2702310" y="3019790"/>
                </a:cubicBezTo>
                <a:cubicBezTo>
                  <a:pt x="2699985" y="3019790"/>
                  <a:pt x="2702310" y="3022016"/>
                  <a:pt x="2699985" y="3019790"/>
                </a:cubicBezTo>
                <a:cubicBezTo>
                  <a:pt x="2699985" y="3019790"/>
                  <a:pt x="2699985" y="3019790"/>
                  <a:pt x="2699405" y="3019790"/>
                </a:cubicBezTo>
                <a:cubicBezTo>
                  <a:pt x="2698245" y="3019234"/>
                  <a:pt x="2696500" y="3018678"/>
                  <a:pt x="2697663" y="3019790"/>
                </a:cubicBezTo>
                <a:lnTo>
                  <a:pt x="2699985" y="3022016"/>
                </a:lnTo>
                <a:cubicBezTo>
                  <a:pt x="2695341" y="3022016"/>
                  <a:pt x="2699985" y="3024244"/>
                  <a:pt x="2699985" y="3026470"/>
                </a:cubicBezTo>
                <a:cubicBezTo>
                  <a:pt x="2696917" y="3026470"/>
                  <a:pt x="2692855" y="3024538"/>
                  <a:pt x="2691776" y="3023858"/>
                </a:cubicBezTo>
                <a:cubicBezTo>
                  <a:pt x="2692160" y="3023971"/>
                  <a:pt x="2692588" y="3024109"/>
                  <a:pt x="2693018" y="3024246"/>
                </a:cubicBezTo>
                <a:cubicBezTo>
                  <a:pt x="2693021" y="3024246"/>
                  <a:pt x="2696983" y="3026135"/>
                  <a:pt x="2695644" y="3024590"/>
                </a:cubicBezTo>
                <a:cubicBezTo>
                  <a:pt x="2696058" y="3025215"/>
                  <a:pt x="2694540" y="3024731"/>
                  <a:pt x="2693018" y="3024246"/>
                </a:cubicBezTo>
                <a:lnTo>
                  <a:pt x="2693016" y="3024244"/>
                </a:lnTo>
                <a:cubicBezTo>
                  <a:pt x="2691439" y="3023489"/>
                  <a:pt x="2691221" y="3023511"/>
                  <a:pt x="2691776" y="3023858"/>
                </a:cubicBezTo>
                <a:cubicBezTo>
                  <a:pt x="2690594" y="3023517"/>
                  <a:pt x="2689818" y="3023404"/>
                  <a:pt x="2690693" y="3024244"/>
                </a:cubicBezTo>
                <a:cubicBezTo>
                  <a:pt x="2690693" y="3024797"/>
                  <a:pt x="2690693" y="3025212"/>
                  <a:pt x="2690693" y="3025523"/>
                </a:cubicBezTo>
                <a:cubicBezTo>
                  <a:pt x="2689976" y="3025413"/>
                  <a:pt x="2689757" y="3025576"/>
                  <a:pt x="2690693" y="3026470"/>
                </a:cubicBezTo>
                <a:cubicBezTo>
                  <a:pt x="2690693" y="3026470"/>
                  <a:pt x="2690693" y="3026470"/>
                  <a:pt x="2690693" y="3025523"/>
                </a:cubicBezTo>
                <a:cubicBezTo>
                  <a:pt x="2691099" y="3025587"/>
                  <a:pt x="2691652" y="3025730"/>
                  <a:pt x="2692287" y="3025898"/>
                </a:cubicBezTo>
                <a:cubicBezTo>
                  <a:pt x="2694785" y="3028725"/>
                  <a:pt x="2693689" y="3029022"/>
                  <a:pt x="2697663" y="3030927"/>
                </a:cubicBezTo>
                <a:cubicBezTo>
                  <a:pt x="2697663" y="3035381"/>
                  <a:pt x="2699985" y="3039835"/>
                  <a:pt x="2699985" y="3044289"/>
                </a:cubicBezTo>
                <a:cubicBezTo>
                  <a:pt x="2695341" y="3046515"/>
                  <a:pt x="2697663" y="3050969"/>
                  <a:pt x="2690693" y="3053199"/>
                </a:cubicBezTo>
                <a:cubicBezTo>
                  <a:pt x="2689443" y="3052599"/>
                  <a:pt x="2688551" y="3052172"/>
                  <a:pt x="2687930" y="3051897"/>
                </a:cubicBezTo>
                <a:cubicBezTo>
                  <a:pt x="2687604" y="3051718"/>
                  <a:pt x="2687052" y="3051451"/>
                  <a:pt x="2686046" y="3050969"/>
                </a:cubicBezTo>
                <a:cubicBezTo>
                  <a:pt x="2688371" y="3053199"/>
                  <a:pt x="2688371" y="3053199"/>
                  <a:pt x="2688371" y="3053199"/>
                </a:cubicBezTo>
                <a:cubicBezTo>
                  <a:pt x="2686673" y="3051569"/>
                  <a:pt x="2686240" y="3051145"/>
                  <a:pt x="2687930" y="3051897"/>
                </a:cubicBezTo>
                <a:cubicBezTo>
                  <a:pt x="2689106" y="3052541"/>
                  <a:pt x="2687052" y="3051933"/>
                  <a:pt x="2690693" y="3055426"/>
                </a:cubicBezTo>
                <a:cubicBezTo>
                  <a:pt x="2688371" y="3055426"/>
                  <a:pt x="2688371" y="3057653"/>
                  <a:pt x="2688371" y="3057653"/>
                </a:cubicBezTo>
                <a:lnTo>
                  <a:pt x="2683724" y="3055426"/>
                </a:lnTo>
                <a:cubicBezTo>
                  <a:pt x="2683724" y="3055426"/>
                  <a:pt x="2683724" y="3055426"/>
                  <a:pt x="2686046" y="3057653"/>
                </a:cubicBezTo>
                <a:cubicBezTo>
                  <a:pt x="2686046" y="3057653"/>
                  <a:pt x="2688371" y="3059880"/>
                  <a:pt x="2690693" y="3059880"/>
                </a:cubicBezTo>
                <a:cubicBezTo>
                  <a:pt x="2690693" y="3066560"/>
                  <a:pt x="2681402" y="3062107"/>
                  <a:pt x="2679077" y="3066560"/>
                </a:cubicBezTo>
                <a:cubicBezTo>
                  <a:pt x="2676755" y="3066560"/>
                  <a:pt x="2676755" y="3068787"/>
                  <a:pt x="2676755" y="3068787"/>
                </a:cubicBezTo>
                <a:cubicBezTo>
                  <a:pt x="2669786" y="3066560"/>
                  <a:pt x="2665142" y="3066560"/>
                  <a:pt x="2665142" y="3071014"/>
                </a:cubicBezTo>
                <a:cubicBezTo>
                  <a:pt x="2665142" y="3071014"/>
                  <a:pt x="2655848" y="3062107"/>
                  <a:pt x="2655848" y="3057653"/>
                </a:cubicBezTo>
                <a:cubicBezTo>
                  <a:pt x="2646557" y="3048742"/>
                  <a:pt x="2655848" y="3057653"/>
                  <a:pt x="2651204" y="3050969"/>
                </a:cubicBezTo>
                <a:cubicBezTo>
                  <a:pt x="2651204" y="3048742"/>
                  <a:pt x="2658173" y="3055426"/>
                  <a:pt x="2655848" y="3053199"/>
                </a:cubicBezTo>
                <a:cubicBezTo>
                  <a:pt x="2649011" y="3046642"/>
                  <a:pt x="2655588" y="3048663"/>
                  <a:pt x="2662422" y="3050843"/>
                </a:cubicBezTo>
                <a:cubicBezTo>
                  <a:pt x="2662569" y="3051027"/>
                  <a:pt x="2662690" y="3051203"/>
                  <a:pt x="2662817" y="3051382"/>
                </a:cubicBezTo>
                <a:cubicBezTo>
                  <a:pt x="2662817" y="3051685"/>
                  <a:pt x="2662817" y="3052197"/>
                  <a:pt x="2662817" y="3053199"/>
                </a:cubicBezTo>
                <a:cubicBezTo>
                  <a:pt x="2663833" y="3053199"/>
                  <a:pt x="2663496" y="3052340"/>
                  <a:pt x="2662817" y="3051382"/>
                </a:cubicBezTo>
                <a:cubicBezTo>
                  <a:pt x="2662817" y="3051011"/>
                  <a:pt x="2662817" y="3050969"/>
                  <a:pt x="2662817" y="3050969"/>
                </a:cubicBezTo>
                <a:cubicBezTo>
                  <a:pt x="2662684" y="3050928"/>
                  <a:pt x="2662555" y="3050887"/>
                  <a:pt x="2662422" y="3050843"/>
                </a:cubicBezTo>
                <a:cubicBezTo>
                  <a:pt x="2661563" y="3049775"/>
                  <a:pt x="2660495" y="3048742"/>
                  <a:pt x="2660495" y="3048742"/>
                </a:cubicBezTo>
                <a:cubicBezTo>
                  <a:pt x="2662817" y="3050969"/>
                  <a:pt x="2662817" y="3050969"/>
                  <a:pt x="2665142" y="3050969"/>
                </a:cubicBezTo>
                <a:cubicBezTo>
                  <a:pt x="2665142" y="3050969"/>
                  <a:pt x="2665142" y="3050969"/>
                  <a:pt x="2662817" y="3048742"/>
                </a:cubicBezTo>
                <a:cubicBezTo>
                  <a:pt x="2655848" y="3042062"/>
                  <a:pt x="2662817" y="3048742"/>
                  <a:pt x="2660495" y="3044289"/>
                </a:cubicBezTo>
                <a:cubicBezTo>
                  <a:pt x="2660495" y="3044289"/>
                  <a:pt x="2660495" y="3044289"/>
                  <a:pt x="2662817" y="3046515"/>
                </a:cubicBezTo>
                <a:cubicBezTo>
                  <a:pt x="2658173" y="3042062"/>
                  <a:pt x="2660495" y="3042062"/>
                  <a:pt x="2658173" y="3039835"/>
                </a:cubicBezTo>
                <a:cubicBezTo>
                  <a:pt x="2659852" y="3039835"/>
                  <a:pt x="2661519" y="3040994"/>
                  <a:pt x="2662320" y="3041638"/>
                </a:cubicBezTo>
                <a:cubicBezTo>
                  <a:pt x="2662486" y="3041775"/>
                  <a:pt x="2662651" y="3041902"/>
                  <a:pt x="2662817" y="3042062"/>
                </a:cubicBezTo>
                <a:cubicBezTo>
                  <a:pt x="2662817" y="3042062"/>
                  <a:pt x="2662627" y="3041885"/>
                  <a:pt x="2662320" y="3041638"/>
                </a:cubicBezTo>
                <a:cubicBezTo>
                  <a:pt x="2660175" y="3039846"/>
                  <a:pt x="2658173" y="3039675"/>
                  <a:pt x="2658173" y="3037608"/>
                </a:cubicBezTo>
                <a:cubicBezTo>
                  <a:pt x="2661202" y="3039061"/>
                  <a:pt x="2659297" y="3037671"/>
                  <a:pt x="2658245" y="3036529"/>
                </a:cubicBezTo>
                <a:cubicBezTo>
                  <a:pt x="2658844" y="3036815"/>
                  <a:pt x="2659553" y="3037156"/>
                  <a:pt x="2660495" y="3037608"/>
                </a:cubicBezTo>
                <a:cubicBezTo>
                  <a:pt x="2659247" y="3036809"/>
                  <a:pt x="2658537" y="3036308"/>
                  <a:pt x="2658173" y="3035992"/>
                </a:cubicBezTo>
                <a:cubicBezTo>
                  <a:pt x="2658173" y="3035783"/>
                  <a:pt x="2658173" y="3035629"/>
                  <a:pt x="2658173" y="3035549"/>
                </a:cubicBezTo>
                <a:cubicBezTo>
                  <a:pt x="2658871" y="3035629"/>
                  <a:pt x="2660520" y="3036204"/>
                  <a:pt x="2660813" y="3035986"/>
                </a:cubicBezTo>
                <a:cubicBezTo>
                  <a:pt x="2661594" y="3036394"/>
                  <a:pt x="2662867" y="3036881"/>
                  <a:pt x="2665142" y="3037608"/>
                </a:cubicBezTo>
                <a:cubicBezTo>
                  <a:pt x="2660495" y="3033154"/>
                  <a:pt x="2662817" y="3033154"/>
                  <a:pt x="2662817" y="3030927"/>
                </a:cubicBezTo>
                <a:cubicBezTo>
                  <a:pt x="2665142" y="3033154"/>
                  <a:pt x="2665142" y="3033154"/>
                  <a:pt x="2667464" y="3033154"/>
                </a:cubicBezTo>
                <a:cubicBezTo>
                  <a:pt x="2668687" y="3033154"/>
                  <a:pt x="2667331" y="3031918"/>
                  <a:pt x="2666114" y="3031076"/>
                </a:cubicBezTo>
                <a:cubicBezTo>
                  <a:pt x="2666332" y="3031128"/>
                  <a:pt x="2666583" y="3031205"/>
                  <a:pt x="2666854" y="3031301"/>
                </a:cubicBezTo>
                <a:cubicBezTo>
                  <a:pt x="2667235" y="3031758"/>
                  <a:pt x="2667978" y="3032287"/>
                  <a:pt x="2669786" y="3033154"/>
                </a:cubicBezTo>
                <a:cubicBezTo>
                  <a:pt x="2668731" y="3032144"/>
                  <a:pt x="2667690" y="3031604"/>
                  <a:pt x="2666854" y="3031301"/>
                </a:cubicBezTo>
                <a:cubicBezTo>
                  <a:pt x="2666255" y="3030588"/>
                  <a:pt x="2666558" y="3030057"/>
                  <a:pt x="2665142" y="3028700"/>
                </a:cubicBezTo>
                <a:cubicBezTo>
                  <a:pt x="2667464" y="3030927"/>
                  <a:pt x="2667464" y="3030927"/>
                  <a:pt x="2667464" y="3030927"/>
                </a:cubicBezTo>
                <a:cubicBezTo>
                  <a:pt x="2666655" y="3030151"/>
                  <a:pt x="2666710" y="3029928"/>
                  <a:pt x="2667003" y="3029856"/>
                </a:cubicBezTo>
                <a:cubicBezTo>
                  <a:pt x="2668878" y="3030996"/>
                  <a:pt x="2671299" y="3032375"/>
                  <a:pt x="2669786" y="3030927"/>
                </a:cubicBezTo>
                <a:cubicBezTo>
                  <a:pt x="2665142" y="3026470"/>
                  <a:pt x="2667464" y="3026470"/>
                  <a:pt x="2665142" y="3026470"/>
                </a:cubicBezTo>
                <a:cubicBezTo>
                  <a:pt x="2665142" y="3026470"/>
                  <a:pt x="2667464" y="3026470"/>
                  <a:pt x="2665142" y="3024244"/>
                </a:cubicBezTo>
                <a:cubicBezTo>
                  <a:pt x="2667464" y="3026470"/>
                  <a:pt x="2672111" y="3028700"/>
                  <a:pt x="2672111" y="3026470"/>
                </a:cubicBezTo>
                <a:cubicBezTo>
                  <a:pt x="2672111" y="3026470"/>
                  <a:pt x="2672111" y="3026470"/>
                  <a:pt x="2674433" y="3026470"/>
                </a:cubicBezTo>
                <a:cubicBezTo>
                  <a:pt x="2676755" y="3028700"/>
                  <a:pt x="2674433" y="3026470"/>
                  <a:pt x="2676755" y="3028700"/>
                </a:cubicBezTo>
                <a:cubicBezTo>
                  <a:pt x="2676755" y="3028700"/>
                  <a:pt x="2674433" y="3026470"/>
                  <a:pt x="2676755" y="3026470"/>
                </a:cubicBezTo>
                <a:cubicBezTo>
                  <a:pt x="2672111" y="3024244"/>
                  <a:pt x="2667464" y="3022016"/>
                  <a:pt x="2667464" y="3022016"/>
                </a:cubicBezTo>
                <a:cubicBezTo>
                  <a:pt x="2669786" y="3022016"/>
                  <a:pt x="2672111" y="3024244"/>
                  <a:pt x="2674433" y="3024244"/>
                </a:cubicBezTo>
                <a:cubicBezTo>
                  <a:pt x="2674433" y="3024244"/>
                  <a:pt x="2674433" y="3024244"/>
                  <a:pt x="2662817" y="3019790"/>
                </a:cubicBezTo>
                <a:cubicBezTo>
                  <a:pt x="2662817" y="3017563"/>
                  <a:pt x="2667464" y="3022016"/>
                  <a:pt x="2667464" y="3019790"/>
                </a:cubicBezTo>
                <a:cubicBezTo>
                  <a:pt x="2669786" y="3019790"/>
                  <a:pt x="2669786" y="3019790"/>
                  <a:pt x="2669786" y="3022016"/>
                </a:cubicBezTo>
                <a:cubicBezTo>
                  <a:pt x="2669786" y="3019790"/>
                  <a:pt x="2669786" y="3019790"/>
                  <a:pt x="2669786" y="3019790"/>
                </a:cubicBezTo>
                <a:cubicBezTo>
                  <a:pt x="2669786" y="3019790"/>
                  <a:pt x="2667464" y="3017563"/>
                  <a:pt x="2665142" y="3017563"/>
                </a:cubicBezTo>
                <a:cubicBezTo>
                  <a:pt x="2662817" y="3015336"/>
                  <a:pt x="2662817" y="3015336"/>
                  <a:pt x="2662817" y="3015336"/>
                </a:cubicBezTo>
                <a:cubicBezTo>
                  <a:pt x="2662817" y="3015336"/>
                  <a:pt x="2665142" y="3017563"/>
                  <a:pt x="2667464" y="3017563"/>
                </a:cubicBezTo>
                <a:cubicBezTo>
                  <a:pt x="2665735" y="3016734"/>
                  <a:pt x="2664333" y="3015908"/>
                  <a:pt x="2663248" y="3015196"/>
                </a:cubicBezTo>
                <a:cubicBezTo>
                  <a:pt x="2663792" y="3014469"/>
                  <a:pt x="2658656" y="3011116"/>
                  <a:pt x="2662817" y="3013109"/>
                </a:cubicBezTo>
                <a:cubicBezTo>
                  <a:pt x="2665142" y="3013109"/>
                  <a:pt x="2662817" y="3013109"/>
                  <a:pt x="2662817" y="3010882"/>
                </a:cubicBezTo>
                <a:cubicBezTo>
                  <a:pt x="2662008" y="3010106"/>
                  <a:pt x="2661204" y="3009338"/>
                  <a:pt x="2660495" y="3008655"/>
                </a:cubicBezTo>
                <a:cubicBezTo>
                  <a:pt x="2661056" y="3008655"/>
                  <a:pt x="2661475" y="3008655"/>
                  <a:pt x="2661795" y="3008655"/>
                </a:cubicBezTo>
                <a:cubicBezTo>
                  <a:pt x="2661729" y="3008655"/>
                  <a:pt x="2661947" y="3008655"/>
                  <a:pt x="2662817" y="3008655"/>
                </a:cubicBezTo>
                <a:lnTo>
                  <a:pt x="2667464" y="3010882"/>
                </a:lnTo>
                <a:cubicBezTo>
                  <a:pt x="2667464" y="3008655"/>
                  <a:pt x="2665142" y="3008655"/>
                  <a:pt x="2665142" y="3008655"/>
                </a:cubicBezTo>
                <a:cubicBezTo>
                  <a:pt x="2665142" y="3008655"/>
                  <a:pt x="2665142" y="3008655"/>
                  <a:pt x="2667464" y="3008655"/>
                </a:cubicBezTo>
                <a:cubicBezTo>
                  <a:pt x="2667464" y="3008655"/>
                  <a:pt x="2665142" y="3006428"/>
                  <a:pt x="2662817" y="3006428"/>
                </a:cubicBezTo>
                <a:cubicBezTo>
                  <a:pt x="2662817" y="3006428"/>
                  <a:pt x="2662817" y="3006428"/>
                  <a:pt x="2665142" y="3006428"/>
                </a:cubicBezTo>
                <a:cubicBezTo>
                  <a:pt x="2662817" y="3004201"/>
                  <a:pt x="2660495" y="3004201"/>
                  <a:pt x="2662817" y="3004201"/>
                </a:cubicBezTo>
                <a:cubicBezTo>
                  <a:pt x="2665078" y="3004201"/>
                  <a:pt x="2667307" y="3006280"/>
                  <a:pt x="2665283" y="3004336"/>
                </a:cubicBezTo>
                <a:cubicBezTo>
                  <a:pt x="2666327" y="3004463"/>
                  <a:pt x="2667370" y="3004752"/>
                  <a:pt x="2668414" y="3005385"/>
                </a:cubicBezTo>
                <a:cubicBezTo>
                  <a:pt x="2668869" y="3005685"/>
                  <a:pt x="2669328" y="3005988"/>
                  <a:pt x="2669786" y="3006428"/>
                </a:cubicBezTo>
                <a:cubicBezTo>
                  <a:pt x="2669328" y="3005988"/>
                  <a:pt x="2668869" y="3005663"/>
                  <a:pt x="2668414" y="3005385"/>
                </a:cubicBezTo>
                <a:cubicBezTo>
                  <a:pt x="2666547" y="3004163"/>
                  <a:pt x="2664684" y="3003761"/>
                  <a:pt x="2662817" y="3001974"/>
                </a:cubicBezTo>
                <a:cubicBezTo>
                  <a:pt x="2667464" y="3004201"/>
                  <a:pt x="2667464" y="3004201"/>
                  <a:pt x="2667464" y="3004201"/>
                </a:cubicBezTo>
                <a:cubicBezTo>
                  <a:pt x="2667017" y="3003772"/>
                  <a:pt x="2667094" y="3003593"/>
                  <a:pt x="2667447" y="3003565"/>
                </a:cubicBezTo>
                <a:cubicBezTo>
                  <a:pt x="2668163" y="3003920"/>
                  <a:pt x="2668972" y="3004201"/>
                  <a:pt x="2669786" y="3004201"/>
                </a:cubicBezTo>
                <a:cubicBezTo>
                  <a:pt x="2675411" y="3005999"/>
                  <a:pt x="2668936" y="3003447"/>
                  <a:pt x="2667447" y="3003565"/>
                </a:cubicBezTo>
                <a:cubicBezTo>
                  <a:pt x="2666125" y="3002908"/>
                  <a:pt x="2665142" y="3001974"/>
                  <a:pt x="2665142" y="3001974"/>
                </a:cubicBezTo>
                <a:cubicBezTo>
                  <a:pt x="2662817" y="2999745"/>
                  <a:pt x="2667464" y="3001974"/>
                  <a:pt x="2662817" y="2999745"/>
                </a:cubicBezTo>
                <a:cubicBezTo>
                  <a:pt x="2666255" y="3001394"/>
                  <a:pt x="2663350" y="2999392"/>
                  <a:pt x="2665357" y="2999133"/>
                </a:cubicBezTo>
                <a:cubicBezTo>
                  <a:pt x="2665587" y="2999502"/>
                  <a:pt x="2665239" y="2999574"/>
                  <a:pt x="2666274" y="2999629"/>
                </a:cubicBezTo>
                <a:cubicBezTo>
                  <a:pt x="2666492" y="2999662"/>
                  <a:pt x="2667464" y="2999745"/>
                  <a:pt x="2667464" y="2999745"/>
                </a:cubicBezTo>
                <a:cubicBezTo>
                  <a:pt x="2669422" y="2999745"/>
                  <a:pt x="2668105" y="2999745"/>
                  <a:pt x="2669027" y="2999745"/>
                </a:cubicBezTo>
                <a:cubicBezTo>
                  <a:pt x="2670717" y="3000408"/>
                  <a:pt x="2671838" y="3000730"/>
                  <a:pt x="2669786" y="2999745"/>
                </a:cubicBezTo>
                <a:cubicBezTo>
                  <a:pt x="2669168" y="2999599"/>
                  <a:pt x="2668632" y="2999483"/>
                  <a:pt x="2668151" y="2999390"/>
                </a:cubicBezTo>
                <a:cubicBezTo>
                  <a:pt x="2666992" y="2998908"/>
                  <a:pt x="2665788" y="2998355"/>
                  <a:pt x="2665203" y="2997975"/>
                </a:cubicBezTo>
                <a:cubicBezTo>
                  <a:pt x="2665178" y="2997829"/>
                  <a:pt x="2665142" y="2997691"/>
                  <a:pt x="2665142" y="2997521"/>
                </a:cubicBezTo>
                <a:lnTo>
                  <a:pt x="2667464" y="2997521"/>
                </a:lnTo>
                <a:cubicBezTo>
                  <a:pt x="2667464" y="2997521"/>
                  <a:pt x="2667677" y="2997521"/>
                  <a:pt x="2668016" y="2997521"/>
                </a:cubicBezTo>
                <a:cubicBezTo>
                  <a:pt x="2669168" y="2998200"/>
                  <a:pt x="2670493" y="2998971"/>
                  <a:pt x="2672111" y="2999745"/>
                </a:cubicBezTo>
                <a:cubicBezTo>
                  <a:pt x="2672111" y="2999745"/>
                  <a:pt x="2672111" y="2999745"/>
                  <a:pt x="2669786" y="2997521"/>
                </a:cubicBezTo>
                <a:cubicBezTo>
                  <a:pt x="2669786" y="2997521"/>
                  <a:pt x="2669786" y="2997521"/>
                  <a:pt x="2674433" y="2999745"/>
                </a:cubicBezTo>
                <a:cubicBezTo>
                  <a:pt x="2669786" y="2997521"/>
                  <a:pt x="2672111" y="2997521"/>
                  <a:pt x="2669786" y="2997521"/>
                </a:cubicBezTo>
                <a:cubicBezTo>
                  <a:pt x="2669052" y="2997521"/>
                  <a:pt x="2668433" y="2997521"/>
                  <a:pt x="2668016" y="2997521"/>
                </a:cubicBezTo>
                <a:cubicBezTo>
                  <a:pt x="2667597" y="2997273"/>
                  <a:pt x="2667202" y="2997039"/>
                  <a:pt x="2666826" y="2996821"/>
                </a:cubicBezTo>
                <a:cubicBezTo>
                  <a:pt x="2666638" y="2996582"/>
                  <a:pt x="2666517" y="2996378"/>
                  <a:pt x="2666440" y="2996207"/>
                </a:cubicBezTo>
                <a:cubicBezTo>
                  <a:pt x="2667459" y="2996565"/>
                  <a:pt x="2667464" y="2995291"/>
                  <a:pt x="2667464" y="2995291"/>
                </a:cubicBezTo>
                <a:cubicBezTo>
                  <a:pt x="2669786" y="2995291"/>
                  <a:pt x="2672111" y="2997521"/>
                  <a:pt x="2669786" y="2995291"/>
                </a:cubicBezTo>
                <a:cubicBezTo>
                  <a:pt x="2665142" y="2993064"/>
                  <a:pt x="2667464" y="2995291"/>
                  <a:pt x="2665142" y="2993064"/>
                </a:cubicBezTo>
                <a:cubicBezTo>
                  <a:pt x="2667464" y="2993064"/>
                  <a:pt x="2669786" y="2995291"/>
                  <a:pt x="2667464" y="2993064"/>
                </a:cubicBezTo>
                <a:cubicBezTo>
                  <a:pt x="2667464" y="2993064"/>
                  <a:pt x="2667464" y="2993064"/>
                  <a:pt x="2665142" y="2990837"/>
                </a:cubicBezTo>
                <a:cubicBezTo>
                  <a:pt x="2666884" y="2992511"/>
                  <a:pt x="2672561" y="2994182"/>
                  <a:pt x="2674292" y="2994911"/>
                </a:cubicBezTo>
                <a:cubicBezTo>
                  <a:pt x="2674337" y="2995038"/>
                  <a:pt x="2674433" y="2995164"/>
                  <a:pt x="2674433" y="2995291"/>
                </a:cubicBezTo>
                <a:cubicBezTo>
                  <a:pt x="2675010" y="2995291"/>
                  <a:pt x="2674867" y="2995153"/>
                  <a:pt x="2674292" y="2994911"/>
                </a:cubicBezTo>
                <a:cubicBezTo>
                  <a:pt x="2673577" y="2992819"/>
                  <a:pt x="2667331" y="2990837"/>
                  <a:pt x="2665142" y="2990837"/>
                </a:cubicBezTo>
                <a:cubicBezTo>
                  <a:pt x="2667464" y="2990837"/>
                  <a:pt x="2662817" y="2988610"/>
                  <a:pt x="2667464" y="2990837"/>
                </a:cubicBezTo>
                <a:lnTo>
                  <a:pt x="2665142" y="2988610"/>
                </a:lnTo>
                <a:cubicBezTo>
                  <a:pt x="2667464" y="2988610"/>
                  <a:pt x="2660495" y="2986383"/>
                  <a:pt x="2667464" y="2988610"/>
                </a:cubicBezTo>
                <a:cubicBezTo>
                  <a:pt x="2669289" y="2988610"/>
                  <a:pt x="2671117" y="2988654"/>
                  <a:pt x="2672942" y="2989736"/>
                </a:cubicBezTo>
                <a:cubicBezTo>
                  <a:pt x="2672580" y="2989775"/>
                  <a:pt x="2672591" y="2989953"/>
                  <a:pt x="2674433" y="2990837"/>
                </a:cubicBezTo>
                <a:cubicBezTo>
                  <a:pt x="2673936" y="2990361"/>
                  <a:pt x="2673439" y="2990030"/>
                  <a:pt x="2672942" y="2989736"/>
                </a:cubicBezTo>
                <a:cubicBezTo>
                  <a:pt x="2673494" y="2989678"/>
                  <a:pt x="2674914" y="2989953"/>
                  <a:pt x="2672111" y="2988610"/>
                </a:cubicBezTo>
                <a:cubicBezTo>
                  <a:pt x="2667464" y="2988610"/>
                  <a:pt x="2667464" y="2988610"/>
                  <a:pt x="2665142" y="2986383"/>
                </a:cubicBezTo>
                <a:cubicBezTo>
                  <a:pt x="2665142" y="2986383"/>
                  <a:pt x="2665142" y="2986383"/>
                  <a:pt x="2667464" y="2986383"/>
                </a:cubicBezTo>
                <a:cubicBezTo>
                  <a:pt x="2665142" y="2984156"/>
                  <a:pt x="2665142" y="2984156"/>
                  <a:pt x="2665142" y="2984156"/>
                </a:cubicBezTo>
                <a:cubicBezTo>
                  <a:pt x="2666981" y="2984156"/>
                  <a:pt x="2667398" y="2984156"/>
                  <a:pt x="2669786" y="2984156"/>
                </a:cubicBezTo>
                <a:cubicBezTo>
                  <a:pt x="2670413" y="2984156"/>
                  <a:pt x="2671145" y="2984156"/>
                  <a:pt x="2672111" y="2984156"/>
                </a:cubicBezTo>
                <a:cubicBezTo>
                  <a:pt x="2662817" y="2981929"/>
                  <a:pt x="2662817" y="2979702"/>
                  <a:pt x="2662817" y="2979702"/>
                </a:cubicBezTo>
                <a:cubicBezTo>
                  <a:pt x="2665142" y="2979702"/>
                  <a:pt x="2667464" y="2979702"/>
                  <a:pt x="2669786" y="2981929"/>
                </a:cubicBezTo>
                <a:cubicBezTo>
                  <a:pt x="2672111" y="2981929"/>
                  <a:pt x="2667464" y="2979702"/>
                  <a:pt x="2665142" y="2979702"/>
                </a:cubicBezTo>
                <a:cubicBezTo>
                  <a:pt x="2662817" y="2979702"/>
                  <a:pt x="2667464" y="2979702"/>
                  <a:pt x="2662817" y="2977476"/>
                </a:cubicBezTo>
                <a:cubicBezTo>
                  <a:pt x="2662817" y="2977476"/>
                  <a:pt x="2667464" y="2979702"/>
                  <a:pt x="2669786" y="2979702"/>
                </a:cubicBezTo>
                <a:cubicBezTo>
                  <a:pt x="2670258" y="2979702"/>
                  <a:pt x="2670971" y="2979702"/>
                  <a:pt x="2672111" y="2979702"/>
                </a:cubicBezTo>
                <a:cubicBezTo>
                  <a:pt x="2669786" y="2979702"/>
                  <a:pt x="2676755" y="2981929"/>
                  <a:pt x="2672111" y="2979702"/>
                </a:cubicBezTo>
                <a:cubicBezTo>
                  <a:pt x="2671440" y="2979061"/>
                  <a:pt x="2670562" y="2978612"/>
                  <a:pt x="2669565" y="2978235"/>
                </a:cubicBezTo>
                <a:cubicBezTo>
                  <a:pt x="2669695" y="2978081"/>
                  <a:pt x="2669786" y="2977864"/>
                  <a:pt x="2669786" y="2977476"/>
                </a:cubicBezTo>
                <a:cubicBezTo>
                  <a:pt x="2668723" y="2976454"/>
                  <a:pt x="2667671" y="2975915"/>
                  <a:pt x="2666829" y="2975615"/>
                </a:cubicBezTo>
                <a:cubicBezTo>
                  <a:pt x="2667133" y="2975397"/>
                  <a:pt x="2667994" y="2975248"/>
                  <a:pt x="2669786" y="2975248"/>
                </a:cubicBezTo>
                <a:cubicBezTo>
                  <a:pt x="2668773" y="2974274"/>
                  <a:pt x="2667320" y="2973743"/>
                  <a:pt x="2666001" y="2973432"/>
                </a:cubicBezTo>
                <a:lnTo>
                  <a:pt x="2665142" y="2973022"/>
                </a:lnTo>
                <a:cubicBezTo>
                  <a:pt x="2665142" y="2973022"/>
                  <a:pt x="2662817" y="2973022"/>
                  <a:pt x="2660495" y="2970795"/>
                </a:cubicBezTo>
                <a:cubicBezTo>
                  <a:pt x="2662756" y="2972961"/>
                  <a:pt x="2665034" y="2973019"/>
                  <a:pt x="2669441" y="2973019"/>
                </a:cubicBezTo>
                <a:cubicBezTo>
                  <a:pt x="2669789" y="2973135"/>
                  <a:pt x="2670137" y="2973245"/>
                  <a:pt x="2670482" y="2973355"/>
                </a:cubicBezTo>
                <a:cubicBezTo>
                  <a:pt x="2671089" y="2973647"/>
                  <a:pt x="2672230" y="2974192"/>
                  <a:pt x="2674433" y="2975248"/>
                </a:cubicBezTo>
                <a:cubicBezTo>
                  <a:pt x="2679077" y="2975248"/>
                  <a:pt x="2679077" y="2975248"/>
                  <a:pt x="2683724" y="2977476"/>
                </a:cubicBezTo>
                <a:lnTo>
                  <a:pt x="2681402" y="2975248"/>
                </a:lnTo>
                <a:cubicBezTo>
                  <a:pt x="2677269" y="2975248"/>
                  <a:pt x="2673950" y="2974456"/>
                  <a:pt x="2670482" y="2973355"/>
                </a:cubicBezTo>
                <a:cubicBezTo>
                  <a:pt x="2669805" y="2973030"/>
                  <a:pt x="2669786" y="2973022"/>
                  <a:pt x="2669786" y="2973022"/>
                </a:cubicBezTo>
                <a:cubicBezTo>
                  <a:pt x="2674914" y="2974005"/>
                  <a:pt x="2674152" y="2973685"/>
                  <a:pt x="2671705" y="2973022"/>
                </a:cubicBezTo>
                <a:cubicBezTo>
                  <a:pt x="2671846" y="2973022"/>
                  <a:pt x="2671976" y="2973022"/>
                  <a:pt x="2672111" y="2973022"/>
                </a:cubicBezTo>
                <a:cubicBezTo>
                  <a:pt x="2672964" y="2973022"/>
                  <a:pt x="2673737" y="2973022"/>
                  <a:pt x="2674433" y="2973022"/>
                </a:cubicBezTo>
                <a:cubicBezTo>
                  <a:pt x="2669786" y="2970795"/>
                  <a:pt x="2674433" y="2973022"/>
                  <a:pt x="2669786" y="2970795"/>
                </a:cubicBezTo>
                <a:cubicBezTo>
                  <a:pt x="2669786" y="2970795"/>
                  <a:pt x="2679077" y="2973022"/>
                  <a:pt x="2674433" y="2970795"/>
                </a:cubicBezTo>
                <a:cubicBezTo>
                  <a:pt x="2674682" y="2970795"/>
                  <a:pt x="2674880" y="2970795"/>
                  <a:pt x="2675024" y="2970795"/>
                </a:cubicBezTo>
                <a:cubicBezTo>
                  <a:pt x="2675002" y="2970795"/>
                  <a:pt x="2675107" y="2970795"/>
                  <a:pt x="2675416" y="2970795"/>
                </a:cubicBezTo>
                <a:cubicBezTo>
                  <a:pt x="2675681" y="2970795"/>
                  <a:pt x="2676090" y="2970795"/>
                  <a:pt x="2676755" y="2970795"/>
                </a:cubicBezTo>
                <a:cubicBezTo>
                  <a:pt x="2677504" y="2970795"/>
                  <a:pt x="2678511" y="2971034"/>
                  <a:pt x="2679663" y="2971348"/>
                </a:cubicBezTo>
                <a:cubicBezTo>
                  <a:pt x="2681427" y="2973003"/>
                  <a:pt x="2681839" y="2973022"/>
                  <a:pt x="2686046" y="2973022"/>
                </a:cubicBezTo>
                <a:lnTo>
                  <a:pt x="2688371" y="2973022"/>
                </a:lnTo>
                <a:cubicBezTo>
                  <a:pt x="2685221" y="2973022"/>
                  <a:pt x="2682090" y="2972006"/>
                  <a:pt x="2679663" y="2971348"/>
                </a:cubicBezTo>
                <a:cubicBezTo>
                  <a:pt x="2679481" y="2971175"/>
                  <a:pt x="2679298" y="2971004"/>
                  <a:pt x="2679077" y="2970795"/>
                </a:cubicBezTo>
                <a:cubicBezTo>
                  <a:pt x="2679077" y="2970795"/>
                  <a:pt x="2679102" y="2970770"/>
                  <a:pt x="2681104" y="2968851"/>
                </a:cubicBezTo>
                <a:cubicBezTo>
                  <a:pt x="2681982" y="2969369"/>
                  <a:pt x="2686046" y="2970269"/>
                  <a:pt x="2686046" y="2968568"/>
                </a:cubicBezTo>
                <a:cubicBezTo>
                  <a:pt x="2684498" y="2968568"/>
                  <a:pt x="2682951" y="2968568"/>
                  <a:pt x="2681402" y="2968568"/>
                </a:cubicBezTo>
                <a:cubicBezTo>
                  <a:pt x="2680626" y="2968568"/>
                  <a:pt x="2679853" y="2968568"/>
                  <a:pt x="2679077" y="2968568"/>
                </a:cubicBezTo>
                <a:cubicBezTo>
                  <a:pt x="2683724" y="2968568"/>
                  <a:pt x="2679077" y="2966338"/>
                  <a:pt x="2679077" y="2966338"/>
                </a:cubicBezTo>
                <a:cubicBezTo>
                  <a:pt x="2679635" y="2966338"/>
                  <a:pt x="2680469" y="2966338"/>
                  <a:pt x="2681402" y="2966338"/>
                </a:cubicBezTo>
                <a:cubicBezTo>
                  <a:pt x="2681402" y="2966338"/>
                  <a:pt x="2681463" y="2966338"/>
                  <a:pt x="2685431" y="2966338"/>
                </a:cubicBezTo>
                <a:cubicBezTo>
                  <a:pt x="2685643" y="2966338"/>
                  <a:pt x="2685809" y="2966338"/>
                  <a:pt x="2686046" y="2966338"/>
                </a:cubicBezTo>
                <a:cubicBezTo>
                  <a:pt x="2686436" y="2966338"/>
                  <a:pt x="2686822" y="2966338"/>
                  <a:pt x="2687209" y="2966338"/>
                </a:cubicBezTo>
                <a:cubicBezTo>
                  <a:pt x="2687596" y="2966338"/>
                  <a:pt x="2687982" y="2966338"/>
                  <a:pt x="2688371" y="2966338"/>
                </a:cubicBezTo>
                <a:cubicBezTo>
                  <a:pt x="2686046" y="2964111"/>
                  <a:pt x="2688371" y="2964111"/>
                  <a:pt x="2688371" y="2964111"/>
                </a:cubicBezTo>
                <a:cubicBezTo>
                  <a:pt x="2689180" y="2964111"/>
                  <a:pt x="2689981" y="2964111"/>
                  <a:pt x="2690693" y="2964111"/>
                </a:cubicBezTo>
                <a:cubicBezTo>
                  <a:pt x="2692024" y="2964111"/>
                  <a:pt x="2693016" y="2964111"/>
                  <a:pt x="2693016" y="2964111"/>
                </a:cubicBezTo>
                <a:cubicBezTo>
                  <a:pt x="2688371" y="2964111"/>
                  <a:pt x="2690693" y="2964111"/>
                  <a:pt x="2693016" y="2966338"/>
                </a:cubicBezTo>
                <a:cubicBezTo>
                  <a:pt x="2695341" y="2968568"/>
                  <a:pt x="2699985" y="2968568"/>
                  <a:pt x="2702310" y="2968568"/>
                </a:cubicBezTo>
                <a:cubicBezTo>
                  <a:pt x="2702310" y="2968568"/>
                  <a:pt x="2702310" y="2968568"/>
                  <a:pt x="2699985" y="2968568"/>
                </a:cubicBezTo>
                <a:cubicBezTo>
                  <a:pt x="2699985" y="2968568"/>
                  <a:pt x="2706954" y="2968568"/>
                  <a:pt x="2704632" y="2970795"/>
                </a:cubicBezTo>
                <a:cubicBezTo>
                  <a:pt x="2702310" y="2970795"/>
                  <a:pt x="2702310" y="2970795"/>
                  <a:pt x="2702310" y="2970795"/>
                </a:cubicBezTo>
                <a:cubicBezTo>
                  <a:pt x="2702310" y="2970795"/>
                  <a:pt x="2702310" y="2970795"/>
                  <a:pt x="2699985" y="2970795"/>
                </a:cubicBezTo>
                <a:cubicBezTo>
                  <a:pt x="2706954" y="2973022"/>
                  <a:pt x="2702310" y="2973022"/>
                  <a:pt x="2704632" y="2973022"/>
                </a:cubicBezTo>
                <a:cubicBezTo>
                  <a:pt x="2702310" y="2973022"/>
                  <a:pt x="2706954" y="2975248"/>
                  <a:pt x="2702310" y="2975248"/>
                </a:cubicBezTo>
                <a:cubicBezTo>
                  <a:pt x="2704632" y="2977476"/>
                  <a:pt x="2706954" y="2977476"/>
                  <a:pt x="2704632" y="2979702"/>
                </a:cubicBezTo>
                <a:cubicBezTo>
                  <a:pt x="2704632" y="2979702"/>
                  <a:pt x="2704632" y="2979702"/>
                  <a:pt x="2699985" y="2977476"/>
                </a:cubicBezTo>
                <a:cubicBezTo>
                  <a:pt x="2704632" y="2979702"/>
                  <a:pt x="2697663" y="2977476"/>
                  <a:pt x="2697663" y="2977476"/>
                </a:cubicBezTo>
                <a:cubicBezTo>
                  <a:pt x="2702310" y="2979702"/>
                  <a:pt x="2702310" y="2979702"/>
                  <a:pt x="2704632" y="2979702"/>
                </a:cubicBezTo>
                <a:cubicBezTo>
                  <a:pt x="2702310" y="2979702"/>
                  <a:pt x="2704632" y="2981929"/>
                  <a:pt x="2709276" y="2981929"/>
                </a:cubicBezTo>
                <a:cubicBezTo>
                  <a:pt x="2709276" y="2981929"/>
                  <a:pt x="2709276" y="2981929"/>
                  <a:pt x="2704632" y="2981929"/>
                </a:cubicBezTo>
                <a:cubicBezTo>
                  <a:pt x="2711601" y="2984156"/>
                  <a:pt x="2706954" y="2984156"/>
                  <a:pt x="2704632" y="2984156"/>
                </a:cubicBezTo>
                <a:cubicBezTo>
                  <a:pt x="2704632" y="2984156"/>
                  <a:pt x="2699985" y="2981929"/>
                  <a:pt x="2699985" y="2984156"/>
                </a:cubicBezTo>
                <a:cubicBezTo>
                  <a:pt x="2706954" y="2984156"/>
                  <a:pt x="2704632" y="2984156"/>
                  <a:pt x="2709276" y="2986383"/>
                </a:cubicBezTo>
                <a:cubicBezTo>
                  <a:pt x="2709276" y="2986383"/>
                  <a:pt x="2706954" y="2986383"/>
                  <a:pt x="2704632" y="2986383"/>
                </a:cubicBezTo>
                <a:cubicBezTo>
                  <a:pt x="2710306" y="2990008"/>
                  <a:pt x="2708282" y="2990683"/>
                  <a:pt x="2708586" y="2992010"/>
                </a:cubicBezTo>
                <a:cubicBezTo>
                  <a:pt x="2708149" y="2991655"/>
                  <a:pt x="2707636" y="2991272"/>
                  <a:pt x="2706954" y="2990837"/>
                </a:cubicBezTo>
                <a:cubicBezTo>
                  <a:pt x="2709276" y="2993064"/>
                  <a:pt x="2709276" y="2993064"/>
                  <a:pt x="2709276" y="2993064"/>
                </a:cubicBezTo>
                <a:cubicBezTo>
                  <a:pt x="2708845" y="2992651"/>
                  <a:pt x="2708655" y="2992315"/>
                  <a:pt x="2708586" y="2992010"/>
                </a:cubicBezTo>
                <a:cubicBezTo>
                  <a:pt x="2712617" y="2995302"/>
                  <a:pt x="2707180" y="2995508"/>
                  <a:pt x="2709276" y="2997521"/>
                </a:cubicBezTo>
                <a:cubicBezTo>
                  <a:pt x="2709276" y="2997521"/>
                  <a:pt x="2709276" y="2997521"/>
                  <a:pt x="2704632" y="2995291"/>
                </a:cubicBezTo>
                <a:cubicBezTo>
                  <a:pt x="2702310" y="2995291"/>
                  <a:pt x="2704632" y="2997521"/>
                  <a:pt x="2709276" y="2997521"/>
                </a:cubicBezTo>
                <a:cubicBezTo>
                  <a:pt x="2706954" y="2997521"/>
                  <a:pt x="2711601" y="2999745"/>
                  <a:pt x="2706954" y="2997521"/>
                </a:cubicBezTo>
                <a:cubicBezTo>
                  <a:pt x="2706954" y="2997521"/>
                  <a:pt x="2709276" y="2999745"/>
                  <a:pt x="2711601" y="2999745"/>
                </a:cubicBezTo>
                <a:cubicBezTo>
                  <a:pt x="2709276" y="2999745"/>
                  <a:pt x="2709276" y="3001974"/>
                  <a:pt x="2709276" y="3001974"/>
                </a:cubicBezTo>
                <a:cubicBezTo>
                  <a:pt x="2706954" y="3001974"/>
                  <a:pt x="2704632" y="2999745"/>
                  <a:pt x="2704632" y="2999745"/>
                </a:cubicBezTo>
                <a:cubicBezTo>
                  <a:pt x="2706799" y="3001823"/>
                  <a:pt x="2702914" y="3001966"/>
                  <a:pt x="2709914" y="3003780"/>
                </a:cubicBezTo>
                <a:cubicBezTo>
                  <a:pt x="2710182" y="3004331"/>
                  <a:pt x="2711394" y="3005619"/>
                  <a:pt x="2706954" y="3004201"/>
                </a:cubicBezTo>
                <a:cubicBezTo>
                  <a:pt x="2709276" y="3006428"/>
                  <a:pt x="2709276" y="3006428"/>
                  <a:pt x="2711601" y="3006428"/>
                </a:cubicBezTo>
                <a:cubicBezTo>
                  <a:pt x="2711601" y="3006428"/>
                  <a:pt x="2706954" y="3006428"/>
                  <a:pt x="2709276" y="3008655"/>
                </a:cubicBezTo>
                <a:close/>
                <a:moveTo>
                  <a:pt x="2679077" y="2981929"/>
                </a:moveTo>
                <a:cubicBezTo>
                  <a:pt x="2678313" y="2981929"/>
                  <a:pt x="2676783" y="2981684"/>
                  <a:pt x="2675082" y="2981360"/>
                </a:cubicBezTo>
                <a:cubicBezTo>
                  <a:pt x="2672542" y="2980393"/>
                  <a:pt x="2670004" y="2979702"/>
                  <a:pt x="2667464" y="2979702"/>
                </a:cubicBezTo>
                <a:cubicBezTo>
                  <a:pt x="2667464" y="2979702"/>
                  <a:pt x="2671631" y="2980699"/>
                  <a:pt x="2675082" y="2981360"/>
                </a:cubicBezTo>
                <a:cubicBezTo>
                  <a:pt x="2677189" y="2982163"/>
                  <a:pt x="2679295" y="2983146"/>
                  <a:pt x="2681402" y="2984156"/>
                </a:cubicBezTo>
                <a:cubicBezTo>
                  <a:pt x="2686046" y="2984156"/>
                  <a:pt x="2686046" y="2986383"/>
                  <a:pt x="2688371" y="2986383"/>
                </a:cubicBezTo>
                <a:cubicBezTo>
                  <a:pt x="2686046" y="2984156"/>
                  <a:pt x="2679077" y="2981929"/>
                  <a:pt x="2679077" y="2981929"/>
                </a:cubicBezTo>
                <a:close/>
                <a:moveTo>
                  <a:pt x="2668939" y="2972301"/>
                </a:moveTo>
                <a:cubicBezTo>
                  <a:pt x="2668455" y="2971940"/>
                  <a:pt x="2667994" y="2971678"/>
                  <a:pt x="2667558" y="2971469"/>
                </a:cubicBezTo>
                <a:cubicBezTo>
                  <a:pt x="2668375" y="2971654"/>
                  <a:pt x="2669217" y="2971888"/>
                  <a:pt x="2670073" y="2972190"/>
                </a:cubicBezTo>
                <a:cubicBezTo>
                  <a:pt x="2669974" y="2972287"/>
                  <a:pt x="2669919" y="2972413"/>
                  <a:pt x="2669875" y="2972540"/>
                </a:cubicBezTo>
                <a:cubicBezTo>
                  <a:pt x="2669568" y="2972460"/>
                  <a:pt x="2669259" y="2972383"/>
                  <a:pt x="2668939" y="2972301"/>
                </a:cubicBezTo>
                <a:close/>
                <a:moveTo>
                  <a:pt x="2662817" y="2970795"/>
                </a:moveTo>
                <a:cubicBezTo>
                  <a:pt x="2662878" y="2970811"/>
                  <a:pt x="2662930" y="2970830"/>
                  <a:pt x="2662988" y="2970850"/>
                </a:cubicBezTo>
                <a:cubicBezTo>
                  <a:pt x="2662011" y="2970800"/>
                  <a:pt x="2661152" y="2970795"/>
                  <a:pt x="2660495" y="2970795"/>
                </a:cubicBezTo>
                <a:cubicBezTo>
                  <a:pt x="2658173" y="2968568"/>
                  <a:pt x="2662817" y="2970795"/>
                  <a:pt x="2665142" y="2970795"/>
                </a:cubicBezTo>
                <a:cubicBezTo>
                  <a:pt x="2665142" y="2970795"/>
                  <a:pt x="2666180" y="2970809"/>
                  <a:pt x="2667558" y="2971469"/>
                </a:cubicBezTo>
                <a:cubicBezTo>
                  <a:pt x="2665910" y="2971098"/>
                  <a:pt x="2664383" y="2970927"/>
                  <a:pt x="2663077" y="2970855"/>
                </a:cubicBezTo>
                <a:cubicBezTo>
                  <a:pt x="2662919" y="2970817"/>
                  <a:pt x="2662817" y="2970795"/>
                  <a:pt x="2662817" y="2970795"/>
                </a:cubicBezTo>
                <a:close/>
                <a:moveTo>
                  <a:pt x="2663077" y="2970855"/>
                </a:moveTo>
                <a:cubicBezTo>
                  <a:pt x="2663877" y="2971048"/>
                  <a:pt x="2666500" y="2971684"/>
                  <a:pt x="2668939" y="2972301"/>
                </a:cubicBezTo>
                <a:cubicBezTo>
                  <a:pt x="2669217" y="2972513"/>
                  <a:pt x="2669502" y="2972749"/>
                  <a:pt x="2669786" y="2973022"/>
                </a:cubicBezTo>
                <a:cubicBezTo>
                  <a:pt x="2669665" y="2973022"/>
                  <a:pt x="2669560" y="2973019"/>
                  <a:pt x="2669441" y="2973019"/>
                </a:cubicBezTo>
                <a:cubicBezTo>
                  <a:pt x="2667434" y="2972356"/>
                  <a:pt x="2665344" y="2971607"/>
                  <a:pt x="2662988" y="2970850"/>
                </a:cubicBezTo>
                <a:cubicBezTo>
                  <a:pt x="2663019" y="2970853"/>
                  <a:pt x="2663049" y="2970855"/>
                  <a:pt x="2663077" y="2970855"/>
                </a:cubicBezTo>
                <a:close/>
                <a:moveTo>
                  <a:pt x="2671705" y="2973022"/>
                </a:moveTo>
                <a:cubicBezTo>
                  <a:pt x="2671106" y="2973022"/>
                  <a:pt x="2670479" y="2973022"/>
                  <a:pt x="2669786" y="2973022"/>
                </a:cubicBezTo>
                <a:cubicBezTo>
                  <a:pt x="2669786" y="2973022"/>
                  <a:pt x="2669794" y="2972782"/>
                  <a:pt x="2669875" y="2972540"/>
                </a:cubicBezTo>
                <a:cubicBezTo>
                  <a:pt x="2670534" y="2972711"/>
                  <a:pt x="2671164" y="2972876"/>
                  <a:pt x="2671705" y="2973022"/>
                </a:cubicBezTo>
                <a:close/>
                <a:moveTo>
                  <a:pt x="2665092" y="2973247"/>
                </a:moveTo>
                <a:cubicBezTo>
                  <a:pt x="2665112" y="2973173"/>
                  <a:pt x="2665142" y="2973107"/>
                  <a:pt x="2665142" y="2973022"/>
                </a:cubicBezTo>
                <a:cubicBezTo>
                  <a:pt x="2665142" y="2973022"/>
                  <a:pt x="2665142" y="2973022"/>
                  <a:pt x="2665432" y="2973300"/>
                </a:cubicBezTo>
                <a:cubicBezTo>
                  <a:pt x="2665310" y="2973278"/>
                  <a:pt x="2665208" y="2973267"/>
                  <a:pt x="2665092" y="2973247"/>
                </a:cubicBezTo>
                <a:close/>
                <a:moveTo>
                  <a:pt x="2660495" y="2973022"/>
                </a:moveTo>
                <a:cubicBezTo>
                  <a:pt x="2660495" y="2973022"/>
                  <a:pt x="2660531" y="2973022"/>
                  <a:pt x="2662817" y="2973022"/>
                </a:cubicBezTo>
                <a:cubicBezTo>
                  <a:pt x="2662817" y="2973022"/>
                  <a:pt x="2663811" y="2973030"/>
                  <a:pt x="2665092" y="2973247"/>
                </a:cubicBezTo>
                <a:cubicBezTo>
                  <a:pt x="2664979" y="2973674"/>
                  <a:pt x="2664554" y="2973894"/>
                  <a:pt x="2663982" y="2973971"/>
                </a:cubicBezTo>
                <a:cubicBezTo>
                  <a:pt x="2663055" y="2973473"/>
                  <a:pt x="2661541" y="2973022"/>
                  <a:pt x="2660495" y="2973022"/>
                </a:cubicBezTo>
                <a:close/>
                <a:moveTo>
                  <a:pt x="2664269" y="2974134"/>
                </a:moveTo>
                <a:cubicBezTo>
                  <a:pt x="2664134" y="2974081"/>
                  <a:pt x="2664010" y="2974032"/>
                  <a:pt x="2663877" y="2973980"/>
                </a:cubicBezTo>
                <a:cubicBezTo>
                  <a:pt x="2663913" y="2973977"/>
                  <a:pt x="2663949" y="2973974"/>
                  <a:pt x="2663982" y="2973971"/>
                </a:cubicBezTo>
                <a:cubicBezTo>
                  <a:pt x="2664084" y="2974024"/>
                  <a:pt x="2664184" y="2974079"/>
                  <a:pt x="2664269" y="2974134"/>
                </a:cubicBezTo>
                <a:close/>
                <a:moveTo>
                  <a:pt x="2667464" y="2975248"/>
                </a:moveTo>
                <a:cubicBezTo>
                  <a:pt x="2666854" y="2975248"/>
                  <a:pt x="2666119" y="2975248"/>
                  <a:pt x="2665142" y="2975248"/>
                </a:cubicBezTo>
                <a:cubicBezTo>
                  <a:pt x="2665076" y="2975248"/>
                  <a:pt x="2665037" y="2975248"/>
                  <a:pt x="2664982" y="2975248"/>
                </a:cubicBezTo>
                <a:cubicBezTo>
                  <a:pt x="2664990" y="2975248"/>
                  <a:pt x="2664849" y="2975248"/>
                  <a:pt x="2664452" y="2975248"/>
                </a:cubicBezTo>
                <a:cubicBezTo>
                  <a:pt x="2664117" y="2975248"/>
                  <a:pt x="2663612" y="2975248"/>
                  <a:pt x="2662817" y="2975248"/>
                </a:cubicBezTo>
                <a:cubicBezTo>
                  <a:pt x="2665142" y="2975248"/>
                  <a:pt x="2665142" y="2974690"/>
                  <a:pt x="2664269" y="2974134"/>
                </a:cubicBezTo>
                <a:cubicBezTo>
                  <a:pt x="2665117" y="2974458"/>
                  <a:pt x="2666086" y="2974770"/>
                  <a:pt x="2667191" y="2974984"/>
                </a:cubicBezTo>
                <a:cubicBezTo>
                  <a:pt x="2667285" y="2975075"/>
                  <a:pt x="2667359" y="2975149"/>
                  <a:pt x="2667464" y="2975248"/>
                </a:cubicBezTo>
                <a:close/>
                <a:moveTo>
                  <a:pt x="2665432" y="2973300"/>
                </a:moveTo>
                <a:cubicBezTo>
                  <a:pt x="2665614" y="2973336"/>
                  <a:pt x="2665810" y="2973388"/>
                  <a:pt x="2666001" y="2973432"/>
                </a:cubicBezTo>
                <a:lnTo>
                  <a:pt x="2669786" y="2975248"/>
                </a:lnTo>
                <a:cubicBezTo>
                  <a:pt x="2668820" y="2975248"/>
                  <a:pt x="2667975" y="2975139"/>
                  <a:pt x="2667191" y="2974984"/>
                </a:cubicBezTo>
                <a:cubicBezTo>
                  <a:pt x="2666224" y="2974059"/>
                  <a:pt x="2665697" y="2973553"/>
                  <a:pt x="2665432" y="2973300"/>
                </a:cubicBezTo>
                <a:close/>
                <a:moveTo>
                  <a:pt x="2669786" y="2977476"/>
                </a:moveTo>
                <a:cubicBezTo>
                  <a:pt x="2669013" y="2977476"/>
                  <a:pt x="2668237" y="2977476"/>
                  <a:pt x="2667464" y="2977476"/>
                </a:cubicBezTo>
                <a:cubicBezTo>
                  <a:pt x="2668234" y="2977476"/>
                  <a:pt x="2667721" y="2977231"/>
                  <a:pt x="2666950" y="2976983"/>
                </a:cubicBezTo>
                <a:cubicBezTo>
                  <a:pt x="2666616" y="2976663"/>
                  <a:pt x="2666070" y="2976138"/>
                  <a:pt x="2665142" y="2975248"/>
                </a:cubicBezTo>
                <a:cubicBezTo>
                  <a:pt x="2665142" y="2975248"/>
                  <a:pt x="2665835" y="2975260"/>
                  <a:pt x="2666829" y="2975615"/>
                </a:cubicBezTo>
                <a:cubicBezTo>
                  <a:pt x="2665951" y="2976248"/>
                  <a:pt x="2669786" y="2977476"/>
                  <a:pt x="2669786" y="2977476"/>
                </a:cubicBezTo>
                <a:close/>
                <a:moveTo>
                  <a:pt x="2666685" y="2976900"/>
                </a:moveTo>
                <a:cubicBezTo>
                  <a:pt x="2666776" y="2976928"/>
                  <a:pt x="2666865" y="2976955"/>
                  <a:pt x="2666950" y="2976983"/>
                </a:cubicBezTo>
                <a:cubicBezTo>
                  <a:pt x="2667453" y="2977465"/>
                  <a:pt x="2667464" y="2977476"/>
                  <a:pt x="2667464" y="2977476"/>
                </a:cubicBezTo>
                <a:cubicBezTo>
                  <a:pt x="2667205" y="2977228"/>
                  <a:pt x="2666945" y="2977096"/>
                  <a:pt x="2666685" y="2976900"/>
                </a:cubicBezTo>
                <a:close/>
                <a:moveTo>
                  <a:pt x="2667464" y="2977476"/>
                </a:moveTo>
                <a:cubicBezTo>
                  <a:pt x="2667367" y="2977476"/>
                  <a:pt x="2667271" y="2977476"/>
                  <a:pt x="2667174" y="2977476"/>
                </a:cubicBezTo>
                <a:cubicBezTo>
                  <a:pt x="2667174" y="2977476"/>
                  <a:pt x="2667174" y="2977476"/>
                  <a:pt x="2667174" y="2977476"/>
                </a:cubicBezTo>
                <a:cubicBezTo>
                  <a:pt x="2665722" y="2976920"/>
                  <a:pt x="2663979" y="2976361"/>
                  <a:pt x="2660495" y="2975248"/>
                </a:cubicBezTo>
                <a:cubicBezTo>
                  <a:pt x="2662557" y="2975248"/>
                  <a:pt x="2664623" y="2975340"/>
                  <a:pt x="2666685" y="2976900"/>
                </a:cubicBezTo>
                <a:cubicBezTo>
                  <a:pt x="2665139" y="2976438"/>
                  <a:pt x="2663068" y="2976072"/>
                  <a:pt x="2667464" y="2977476"/>
                </a:cubicBezTo>
                <a:close/>
                <a:moveTo>
                  <a:pt x="2667174" y="2977476"/>
                </a:moveTo>
                <a:cubicBezTo>
                  <a:pt x="2666495" y="2977476"/>
                  <a:pt x="2665818" y="2977476"/>
                  <a:pt x="2665142" y="2977476"/>
                </a:cubicBezTo>
                <a:cubicBezTo>
                  <a:pt x="2664366" y="2977476"/>
                  <a:pt x="2663593" y="2977476"/>
                  <a:pt x="2662817" y="2977476"/>
                </a:cubicBezTo>
                <a:cubicBezTo>
                  <a:pt x="2658173" y="2975248"/>
                  <a:pt x="2665142" y="2977476"/>
                  <a:pt x="2660495" y="2975248"/>
                </a:cubicBezTo>
                <a:cubicBezTo>
                  <a:pt x="2662817" y="2976361"/>
                  <a:pt x="2663565" y="2976493"/>
                  <a:pt x="2665597" y="2977049"/>
                </a:cubicBezTo>
                <a:cubicBezTo>
                  <a:pt x="2665600" y="2977049"/>
                  <a:pt x="2667174" y="2977476"/>
                  <a:pt x="2667174" y="2977476"/>
                </a:cubicBezTo>
                <a:close/>
                <a:moveTo>
                  <a:pt x="2669388" y="2978414"/>
                </a:moveTo>
                <a:cubicBezTo>
                  <a:pt x="2670134" y="2978756"/>
                  <a:pt x="2670982" y="2979163"/>
                  <a:pt x="2672111" y="2979702"/>
                </a:cubicBezTo>
                <a:cubicBezTo>
                  <a:pt x="2669786" y="2979702"/>
                  <a:pt x="2665142" y="2977476"/>
                  <a:pt x="2665142" y="2977476"/>
                </a:cubicBezTo>
                <a:cubicBezTo>
                  <a:pt x="2666884" y="2977476"/>
                  <a:pt x="2668626" y="2978728"/>
                  <a:pt x="2669388" y="2978414"/>
                </a:cubicBezTo>
                <a:close/>
                <a:moveTo>
                  <a:pt x="2667174" y="2977476"/>
                </a:moveTo>
                <a:cubicBezTo>
                  <a:pt x="2667174" y="2977476"/>
                  <a:pt x="2667174" y="2977476"/>
                  <a:pt x="2667174" y="2977476"/>
                </a:cubicBezTo>
                <a:cubicBezTo>
                  <a:pt x="2668036" y="2977712"/>
                  <a:pt x="2668828" y="2977957"/>
                  <a:pt x="2669565" y="2978235"/>
                </a:cubicBezTo>
                <a:cubicBezTo>
                  <a:pt x="2669510" y="2978299"/>
                  <a:pt x="2669463" y="2978384"/>
                  <a:pt x="2669388" y="2978414"/>
                </a:cubicBezTo>
                <a:cubicBezTo>
                  <a:pt x="2668596" y="2978051"/>
                  <a:pt x="2667920" y="2977762"/>
                  <a:pt x="2667174" y="2977476"/>
                </a:cubicBezTo>
                <a:close/>
                <a:moveTo>
                  <a:pt x="2665793" y="2999114"/>
                </a:moveTo>
                <a:cubicBezTo>
                  <a:pt x="2665633" y="2999117"/>
                  <a:pt x="2665479" y="2999120"/>
                  <a:pt x="2665357" y="2999133"/>
                </a:cubicBezTo>
                <a:cubicBezTo>
                  <a:pt x="2665192" y="2998872"/>
                  <a:pt x="2665153" y="2998481"/>
                  <a:pt x="2665148" y="2997942"/>
                </a:cubicBezTo>
                <a:cubicBezTo>
                  <a:pt x="2665161" y="2997950"/>
                  <a:pt x="2665186" y="2997964"/>
                  <a:pt x="2665203" y="2997975"/>
                </a:cubicBezTo>
                <a:cubicBezTo>
                  <a:pt x="2665294" y="2998487"/>
                  <a:pt x="2665509" y="2998858"/>
                  <a:pt x="2665793" y="2999114"/>
                </a:cubicBezTo>
                <a:close/>
                <a:moveTo>
                  <a:pt x="2667715" y="2999728"/>
                </a:moveTo>
                <a:cubicBezTo>
                  <a:pt x="2667644" y="2999736"/>
                  <a:pt x="2667574" y="2999745"/>
                  <a:pt x="2667464" y="2999745"/>
                </a:cubicBezTo>
                <a:cubicBezTo>
                  <a:pt x="2667442" y="2999736"/>
                  <a:pt x="2667431" y="2999728"/>
                  <a:pt x="2667409" y="2999720"/>
                </a:cubicBezTo>
                <a:cubicBezTo>
                  <a:pt x="2667506" y="2999723"/>
                  <a:pt x="2667613" y="2999726"/>
                  <a:pt x="2667715" y="2999728"/>
                </a:cubicBezTo>
                <a:close/>
                <a:moveTo>
                  <a:pt x="2669786" y="2999745"/>
                </a:moveTo>
                <a:cubicBezTo>
                  <a:pt x="2669422" y="2999745"/>
                  <a:pt x="2669201" y="2999745"/>
                  <a:pt x="2669027" y="2999745"/>
                </a:cubicBezTo>
                <a:cubicBezTo>
                  <a:pt x="2669027" y="2999745"/>
                  <a:pt x="2669024" y="2999745"/>
                  <a:pt x="2669021" y="2999745"/>
                </a:cubicBezTo>
                <a:cubicBezTo>
                  <a:pt x="2669278" y="2999745"/>
                  <a:pt x="2669496" y="2999745"/>
                  <a:pt x="2669786" y="2999745"/>
                </a:cubicBezTo>
                <a:close/>
                <a:moveTo>
                  <a:pt x="2667715" y="2999728"/>
                </a:moveTo>
                <a:cubicBezTo>
                  <a:pt x="2668118" y="2999673"/>
                  <a:pt x="2667931" y="2999486"/>
                  <a:pt x="2667533" y="2999285"/>
                </a:cubicBezTo>
                <a:cubicBezTo>
                  <a:pt x="2667735" y="2999321"/>
                  <a:pt x="2667922" y="2999345"/>
                  <a:pt x="2668151" y="2999390"/>
                </a:cubicBezTo>
                <a:cubicBezTo>
                  <a:pt x="2668450" y="2999514"/>
                  <a:pt x="2668743" y="2999634"/>
                  <a:pt x="2669021" y="2999745"/>
                </a:cubicBezTo>
                <a:cubicBezTo>
                  <a:pt x="2668527" y="2999742"/>
                  <a:pt x="2668091" y="2999736"/>
                  <a:pt x="2667715" y="2999728"/>
                </a:cubicBezTo>
                <a:close/>
                <a:moveTo>
                  <a:pt x="2667409" y="2999720"/>
                </a:moveTo>
                <a:cubicBezTo>
                  <a:pt x="2667315" y="2999717"/>
                  <a:pt x="2667188" y="2999717"/>
                  <a:pt x="2667100" y="2999712"/>
                </a:cubicBezTo>
                <a:cubicBezTo>
                  <a:pt x="2666749" y="2999654"/>
                  <a:pt x="2666216" y="2999497"/>
                  <a:pt x="2665793" y="2999114"/>
                </a:cubicBezTo>
                <a:cubicBezTo>
                  <a:pt x="2665934" y="2999114"/>
                  <a:pt x="2666084" y="2999114"/>
                  <a:pt x="2666260" y="2999125"/>
                </a:cubicBezTo>
                <a:cubicBezTo>
                  <a:pt x="2666511" y="2999271"/>
                  <a:pt x="2666884" y="2999467"/>
                  <a:pt x="2667409" y="2999720"/>
                </a:cubicBezTo>
                <a:close/>
                <a:moveTo>
                  <a:pt x="2667533" y="2999285"/>
                </a:moveTo>
                <a:cubicBezTo>
                  <a:pt x="2667039" y="2999205"/>
                  <a:pt x="2666605" y="2999150"/>
                  <a:pt x="2666260" y="2999125"/>
                </a:cubicBezTo>
                <a:cubicBezTo>
                  <a:pt x="2665054" y="2998423"/>
                  <a:pt x="2666708" y="2998869"/>
                  <a:pt x="2667533" y="2999285"/>
                </a:cubicBezTo>
                <a:close/>
                <a:moveTo>
                  <a:pt x="2662817" y="3001974"/>
                </a:moveTo>
                <a:cubicBezTo>
                  <a:pt x="2663303" y="3001974"/>
                  <a:pt x="2663474" y="3001875"/>
                  <a:pt x="2663499" y="3001740"/>
                </a:cubicBezTo>
                <a:cubicBezTo>
                  <a:pt x="2664719" y="3002340"/>
                  <a:pt x="2666799" y="3003246"/>
                  <a:pt x="2662817" y="3001974"/>
                </a:cubicBezTo>
                <a:close/>
                <a:moveTo>
                  <a:pt x="2662580" y="3012033"/>
                </a:moveTo>
                <a:cubicBezTo>
                  <a:pt x="2662215" y="3011796"/>
                  <a:pt x="2661812" y="3011568"/>
                  <a:pt x="2661445" y="3011372"/>
                </a:cubicBezTo>
                <a:cubicBezTo>
                  <a:pt x="2660688" y="3010004"/>
                  <a:pt x="2661136" y="3009269"/>
                  <a:pt x="2662817" y="3010882"/>
                </a:cubicBezTo>
                <a:cubicBezTo>
                  <a:pt x="2660964" y="3010882"/>
                  <a:pt x="2662058" y="3010901"/>
                  <a:pt x="2662580" y="3012033"/>
                </a:cubicBezTo>
                <a:close/>
                <a:moveTo>
                  <a:pt x="2662817" y="3013109"/>
                </a:moveTo>
                <a:lnTo>
                  <a:pt x="2660495" y="3010882"/>
                </a:lnTo>
                <a:cubicBezTo>
                  <a:pt x="2660495" y="3010882"/>
                  <a:pt x="2660923" y="3011091"/>
                  <a:pt x="2661445" y="3011372"/>
                </a:cubicBezTo>
                <a:cubicBezTo>
                  <a:pt x="2661732" y="3011892"/>
                  <a:pt x="2662176" y="3012495"/>
                  <a:pt x="2662817" y="3013109"/>
                </a:cubicBezTo>
                <a:close/>
                <a:moveTo>
                  <a:pt x="2662817" y="3013109"/>
                </a:moveTo>
                <a:cubicBezTo>
                  <a:pt x="2662817" y="3012658"/>
                  <a:pt x="2662712" y="3012319"/>
                  <a:pt x="2662580" y="3012033"/>
                </a:cubicBezTo>
                <a:cubicBezTo>
                  <a:pt x="2663416" y="3012578"/>
                  <a:pt x="2663952" y="3013109"/>
                  <a:pt x="2662817" y="3013109"/>
                </a:cubicBezTo>
                <a:close/>
                <a:moveTo>
                  <a:pt x="2665142" y="3028700"/>
                </a:moveTo>
                <a:cubicBezTo>
                  <a:pt x="2665142" y="3028700"/>
                  <a:pt x="2665178" y="3028717"/>
                  <a:pt x="2667464" y="3029812"/>
                </a:cubicBezTo>
                <a:cubicBezTo>
                  <a:pt x="2667287" y="3029812"/>
                  <a:pt x="2667130" y="3029826"/>
                  <a:pt x="2667003" y="3029856"/>
                </a:cubicBezTo>
                <a:cubicBezTo>
                  <a:pt x="2665995" y="3029245"/>
                  <a:pt x="2665142" y="3028700"/>
                  <a:pt x="2665142" y="3028700"/>
                </a:cubicBezTo>
                <a:close/>
                <a:moveTo>
                  <a:pt x="2658173" y="3035992"/>
                </a:moveTo>
                <a:cubicBezTo>
                  <a:pt x="2658173" y="3036121"/>
                  <a:pt x="2658173" y="3036248"/>
                  <a:pt x="2658173" y="3036449"/>
                </a:cubicBezTo>
                <a:cubicBezTo>
                  <a:pt x="2657659" y="3035874"/>
                  <a:pt x="2657400" y="3035381"/>
                  <a:pt x="2658173" y="3035381"/>
                </a:cubicBezTo>
                <a:cubicBezTo>
                  <a:pt x="2658173" y="3035381"/>
                  <a:pt x="2658173" y="3035419"/>
                  <a:pt x="2658173" y="3035549"/>
                </a:cubicBezTo>
                <a:cubicBezTo>
                  <a:pt x="2657819" y="3035507"/>
                  <a:pt x="2657717" y="3035598"/>
                  <a:pt x="2658173" y="3035992"/>
                </a:cubicBezTo>
                <a:close/>
                <a:moveTo>
                  <a:pt x="2658173" y="3036493"/>
                </a:moveTo>
                <a:cubicBezTo>
                  <a:pt x="2658173" y="3036482"/>
                  <a:pt x="2658173" y="3036460"/>
                  <a:pt x="2658173" y="3036449"/>
                </a:cubicBezTo>
                <a:cubicBezTo>
                  <a:pt x="2658195" y="3036474"/>
                  <a:pt x="2658220" y="3036501"/>
                  <a:pt x="2658245" y="3036529"/>
                </a:cubicBezTo>
                <a:cubicBezTo>
                  <a:pt x="2658223" y="3036518"/>
                  <a:pt x="2658195" y="3036504"/>
                  <a:pt x="2658173" y="3036493"/>
                </a:cubicBezTo>
                <a:close/>
                <a:moveTo>
                  <a:pt x="2697663" y="3019790"/>
                </a:moveTo>
                <a:cubicBezTo>
                  <a:pt x="2698524" y="3019790"/>
                  <a:pt x="2699065" y="3019790"/>
                  <a:pt x="2699405" y="3019790"/>
                </a:cubicBezTo>
                <a:cubicBezTo>
                  <a:pt x="2700567" y="3020348"/>
                  <a:pt x="2701147" y="3020905"/>
                  <a:pt x="2697663" y="3019790"/>
                </a:cubicBezTo>
                <a:close/>
                <a:moveTo>
                  <a:pt x="2695341" y="3026470"/>
                </a:moveTo>
                <a:cubicBezTo>
                  <a:pt x="2694482" y="3026470"/>
                  <a:pt x="2693308" y="3026168"/>
                  <a:pt x="2692287" y="3025898"/>
                </a:cubicBezTo>
                <a:cubicBezTo>
                  <a:pt x="2691864" y="3025419"/>
                  <a:pt x="2691364" y="3024888"/>
                  <a:pt x="2690693" y="3024244"/>
                </a:cubicBezTo>
                <a:cubicBezTo>
                  <a:pt x="2695341" y="3026470"/>
                  <a:pt x="2693016" y="3024244"/>
                  <a:pt x="2695341" y="3026470"/>
                </a:cubicBezTo>
                <a:close/>
                <a:moveTo>
                  <a:pt x="2665142" y="3050969"/>
                </a:moveTo>
                <a:cubicBezTo>
                  <a:pt x="2660495" y="3048742"/>
                  <a:pt x="2662817" y="3050969"/>
                  <a:pt x="2660495" y="3048742"/>
                </a:cubicBezTo>
                <a:cubicBezTo>
                  <a:pt x="2662817" y="3048742"/>
                  <a:pt x="2665142" y="3050969"/>
                  <a:pt x="2665142" y="3050969"/>
                </a:cubicBezTo>
                <a:close/>
                <a:moveTo>
                  <a:pt x="2656502" y="3035692"/>
                </a:moveTo>
                <a:cubicBezTo>
                  <a:pt x="2656839" y="3035854"/>
                  <a:pt x="2657380" y="3036116"/>
                  <a:pt x="2658173" y="3036493"/>
                </a:cubicBezTo>
                <a:cubicBezTo>
                  <a:pt x="2658173" y="3036790"/>
                  <a:pt x="2658173" y="3037126"/>
                  <a:pt x="2658173" y="3037608"/>
                </a:cubicBezTo>
                <a:cubicBezTo>
                  <a:pt x="2657010" y="3036493"/>
                  <a:pt x="2656574" y="3035937"/>
                  <a:pt x="2656502" y="3035692"/>
                </a:cubicBezTo>
                <a:close/>
                <a:moveTo>
                  <a:pt x="2656502" y="3035684"/>
                </a:moveTo>
                <a:cubicBezTo>
                  <a:pt x="2656502" y="3035686"/>
                  <a:pt x="2656500" y="3035689"/>
                  <a:pt x="2656502" y="3035692"/>
                </a:cubicBezTo>
                <a:cubicBezTo>
                  <a:pt x="2655862" y="3035386"/>
                  <a:pt x="2655848" y="3035381"/>
                  <a:pt x="2655848" y="3035381"/>
                </a:cubicBezTo>
                <a:cubicBezTo>
                  <a:pt x="2656105" y="3035502"/>
                  <a:pt x="2656312" y="3035598"/>
                  <a:pt x="2656502" y="3035684"/>
                </a:cubicBezTo>
                <a:close/>
                <a:moveTo>
                  <a:pt x="2656502" y="3035684"/>
                </a:moveTo>
                <a:cubicBezTo>
                  <a:pt x="2656342" y="3035048"/>
                  <a:pt x="2658871" y="3036744"/>
                  <a:pt x="2656502" y="3035684"/>
                </a:cubicBezTo>
                <a:close/>
                <a:moveTo>
                  <a:pt x="2659854" y="3035317"/>
                </a:moveTo>
                <a:cubicBezTo>
                  <a:pt x="2659874" y="3035337"/>
                  <a:pt x="2659887" y="3035356"/>
                  <a:pt x="2659910" y="3035375"/>
                </a:cubicBezTo>
                <a:cubicBezTo>
                  <a:pt x="2659774" y="3035367"/>
                  <a:pt x="2659783" y="3035353"/>
                  <a:pt x="2659854" y="3035317"/>
                </a:cubicBezTo>
                <a:close/>
                <a:moveTo>
                  <a:pt x="2658173" y="3033154"/>
                </a:moveTo>
                <a:cubicBezTo>
                  <a:pt x="2661403" y="3034701"/>
                  <a:pt x="2660141" y="3035172"/>
                  <a:pt x="2659854" y="3035317"/>
                </a:cubicBezTo>
                <a:cubicBezTo>
                  <a:pt x="2659335" y="3034781"/>
                  <a:pt x="2659288" y="3034225"/>
                  <a:pt x="2658173" y="3033154"/>
                </a:cubicBezTo>
                <a:close/>
                <a:moveTo>
                  <a:pt x="2660495" y="3035381"/>
                </a:moveTo>
                <a:cubicBezTo>
                  <a:pt x="2660862" y="3035733"/>
                  <a:pt x="2660917" y="3035907"/>
                  <a:pt x="2660813" y="3035986"/>
                </a:cubicBezTo>
                <a:cubicBezTo>
                  <a:pt x="2660393" y="3035766"/>
                  <a:pt x="2660111" y="3035571"/>
                  <a:pt x="2659910" y="3035375"/>
                </a:cubicBezTo>
                <a:cubicBezTo>
                  <a:pt x="2660012" y="3035381"/>
                  <a:pt x="2660191" y="3035381"/>
                  <a:pt x="2660495" y="3035381"/>
                </a:cubicBezTo>
                <a:close/>
                <a:moveTo>
                  <a:pt x="2667251" y="3032950"/>
                </a:moveTo>
                <a:cubicBezTo>
                  <a:pt x="2667089" y="3032793"/>
                  <a:pt x="2666782" y="3032502"/>
                  <a:pt x="2666244" y="3031984"/>
                </a:cubicBezTo>
                <a:lnTo>
                  <a:pt x="2667251" y="3032950"/>
                </a:lnTo>
                <a:close/>
                <a:moveTo>
                  <a:pt x="2667464" y="3033154"/>
                </a:moveTo>
                <a:cubicBezTo>
                  <a:pt x="2667464" y="3033154"/>
                  <a:pt x="2667453" y="3033143"/>
                  <a:pt x="2667251" y="3032950"/>
                </a:cubicBezTo>
                <a:lnTo>
                  <a:pt x="2667464" y="3033154"/>
                </a:lnTo>
                <a:close/>
                <a:moveTo>
                  <a:pt x="2666114" y="3031076"/>
                </a:moveTo>
                <a:cubicBezTo>
                  <a:pt x="2665520" y="3030932"/>
                  <a:pt x="2665142" y="3030927"/>
                  <a:pt x="2665142" y="3030927"/>
                </a:cubicBezTo>
                <a:cubicBezTo>
                  <a:pt x="2664043" y="3029873"/>
                  <a:pt x="2665023" y="3030319"/>
                  <a:pt x="2666114" y="3031076"/>
                </a:cubicBezTo>
                <a:close/>
                <a:moveTo>
                  <a:pt x="2667464" y="3028700"/>
                </a:moveTo>
                <a:cubicBezTo>
                  <a:pt x="2667464" y="3028700"/>
                  <a:pt x="2667464" y="3028700"/>
                  <a:pt x="2669786" y="3030927"/>
                </a:cubicBezTo>
                <a:cubicBezTo>
                  <a:pt x="2668809" y="3030456"/>
                  <a:pt x="2668074" y="3030104"/>
                  <a:pt x="2667464" y="3029812"/>
                </a:cubicBezTo>
                <a:cubicBezTo>
                  <a:pt x="2668044" y="3029812"/>
                  <a:pt x="2668624" y="3029812"/>
                  <a:pt x="2667464" y="3028700"/>
                </a:cubicBezTo>
                <a:close/>
                <a:moveTo>
                  <a:pt x="2665142" y="3022016"/>
                </a:moveTo>
                <a:cubicBezTo>
                  <a:pt x="2667464" y="3024244"/>
                  <a:pt x="2672111" y="3026470"/>
                  <a:pt x="2672111" y="3026470"/>
                </a:cubicBezTo>
                <a:cubicBezTo>
                  <a:pt x="2665142" y="3024244"/>
                  <a:pt x="2669786" y="3026470"/>
                  <a:pt x="2662817" y="3022016"/>
                </a:cubicBezTo>
                <a:cubicBezTo>
                  <a:pt x="2665142" y="3022016"/>
                  <a:pt x="2667464" y="3024244"/>
                  <a:pt x="2665142" y="3022016"/>
                </a:cubicBezTo>
                <a:close/>
                <a:moveTo>
                  <a:pt x="2667464" y="3019790"/>
                </a:moveTo>
                <a:cubicBezTo>
                  <a:pt x="2665142" y="3019790"/>
                  <a:pt x="2665142" y="3019790"/>
                  <a:pt x="2662817" y="3017563"/>
                </a:cubicBezTo>
                <a:cubicBezTo>
                  <a:pt x="2665142" y="3017563"/>
                  <a:pt x="2662817" y="3017563"/>
                  <a:pt x="2667464" y="3019790"/>
                </a:cubicBezTo>
                <a:close/>
                <a:moveTo>
                  <a:pt x="2660495" y="3013109"/>
                </a:moveTo>
                <a:cubicBezTo>
                  <a:pt x="2660495" y="3013109"/>
                  <a:pt x="2661414" y="3013990"/>
                  <a:pt x="2663248" y="3015196"/>
                </a:cubicBezTo>
                <a:cubicBezTo>
                  <a:pt x="2663184" y="3015278"/>
                  <a:pt x="2663060" y="3015336"/>
                  <a:pt x="2662817" y="3015336"/>
                </a:cubicBezTo>
                <a:lnTo>
                  <a:pt x="2660495" y="3013109"/>
                </a:lnTo>
                <a:close/>
                <a:moveTo>
                  <a:pt x="2658173" y="3006428"/>
                </a:moveTo>
                <a:cubicBezTo>
                  <a:pt x="2658173" y="3006428"/>
                  <a:pt x="2659164" y="3007381"/>
                  <a:pt x="2660495" y="3008655"/>
                </a:cubicBezTo>
                <a:cubicBezTo>
                  <a:pt x="2660495" y="3008655"/>
                  <a:pt x="2660495" y="3008655"/>
                  <a:pt x="2660495" y="3008655"/>
                </a:cubicBezTo>
                <a:cubicBezTo>
                  <a:pt x="2658173" y="3006428"/>
                  <a:pt x="2658173" y="3006428"/>
                  <a:pt x="2658173" y="3006428"/>
                </a:cubicBezTo>
                <a:close/>
                <a:moveTo>
                  <a:pt x="2660495" y="3006428"/>
                </a:moveTo>
                <a:cubicBezTo>
                  <a:pt x="2662817" y="3006428"/>
                  <a:pt x="2658173" y="3004201"/>
                  <a:pt x="2665142" y="3008655"/>
                </a:cubicBezTo>
                <a:cubicBezTo>
                  <a:pt x="2665142" y="3008655"/>
                  <a:pt x="2665142" y="3008655"/>
                  <a:pt x="2662817" y="3008655"/>
                </a:cubicBezTo>
                <a:cubicBezTo>
                  <a:pt x="2660495" y="3006428"/>
                  <a:pt x="2665142" y="3008655"/>
                  <a:pt x="2660495" y="3006428"/>
                </a:cubicBezTo>
                <a:close/>
                <a:moveTo>
                  <a:pt x="2661947" y="3005313"/>
                </a:moveTo>
                <a:cubicBezTo>
                  <a:pt x="2662237" y="3005313"/>
                  <a:pt x="2662817" y="3005313"/>
                  <a:pt x="2665142" y="3006428"/>
                </a:cubicBezTo>
                <a:cubicBezTo>
                  <a:pt x="2661657" y="3005313"/>
                  <a:pt x="2661657" y="3005313"/>
                  <a:pt x="2661947" y="3005313"/>
                </a:cubicBezTo>
                <a:close/>
                <a:moveTo>
                  <a:pt x="2661947" y="3005313"/>
                </a:moveTo>
                <a:cubicBezTo>
                  <a:pt x="2661655" y="3005313"/>
                  <a:pt x="2661655" y="3005313"/>
                  <a:pt x="2660495" y="3004201"/>
                </a:cubicBezTo>
                <a:cubicBezTo>
                  <a:pt x="2662817" y="3005313"/>
                  <a:pt x="2662237" y="3005313"/>
                  <a:pt x="2661947" y="3005313"/>
                </a:cubicBezTo>
                <a:close/>
                <a:moveTo>
                  <a:pt x="2665142" y="3004201"/>
                </a:moveTo>
                <a:cubicBezTo>
                  <a:pt x="2665203" y="3004259"/>
                  <a:pt x="2665228" y="3004284"/>
                  <a:pt x="2665283" y="3004336"/>
                </a:cubicBezTo>
                <a:cubicBezTo>
                  <a:pt x="2664460" y="3004237"/>
                  <a:pt x="2663640" y="3004201"/>
                  <a:pt x="2662817" y="3004201"/>
                </a:cubicBezTo>
                <a:cubicBezTo>
                  <a:pt x="2662817" y="3004201"/>
                  <a:pt x="2662817" y="3004201"/>
                  <a:pt x="2665142" y="3004201"/>
                </a:cubicBezTo>
                <a:close/>
                <a:moveTo>
                  <a:pt x="2663391" y="3001443"/>
                </a:moveTo>
                <a:cubicBezTo>
                  <a:pt x="2663469" y="3001548"/>
                  <a:pt x="2663518" y="3001652"/>
                  <a:pt x="2663499" y="3001740"/>
                </a:cubicBezTo>
                <a:cubicBezTo>
                  <a:pt x="2662839" y="3001418"/>
                  <a:pt x="2662444" y="3001190"/>
                  <a:pt x="2663391" y="3001443"/>
                </a:cubicBezTo>
                <a:close/>
                <a:moveTo>
                  <a:pt x="2665142" y="3001974"/>
                </a:moveTo>
                <a:cubicBezTo>
                  <a:pt x="2664308" y="3001707"/>
                  <a:pt x="2663756" y="3001542"/>
                  <a:pt x="2663391" y="3001443"/>
                </a:cubicBezTo>
                <a:cubicBezTo>
                  <a:pt x="2663027" y="3000961"/>
                  <a:pt x="2662116" y="3000524"/>
                  <a:pt x="2665142" y="3001974"/>
                </a:cubicBezTo>
                <a:close/>
                <a:moveTo>
                  <a:pt x="2665142" y="2997521"/>
                </a:moveTo>
                <a:cubicBezTo>
                  <a:pt x="2665142" y="2997677"/>
                  <a:pt x="2665145" y="2997804"/>
                  <a:pt x="2665148" y="2997942"/>
                </a:cubicBezTo>
                <a:cubicBezTo>
                  <a:pt x="2664772" y="2997689"/>
                  <a:pt x="2664692" y="2997521"/>
                  <a:pt x="2665142" y="2997521"/>
                </a:cubicBezTo>
                <a:close/>
                <a:moveTo>
                  <a:pt x="2662817" y="2995291"/>
                </a:moveTo>
                <a:cubicBezTo>
                  <a:pt x="2664037" y="2995291"/>
                  <a:pt x="2665269" y="2995913"/>
                  <a:pt x="2666826" y="2996821"/>
                </a:cubicBezTo>
                <a:cubicBezTo>
                  <a:pt x="2666986" y="2997025"/>
                  <a:pt x="2667188" y="2997253"/>
                  <a:pt x="2667464" y="2997521"/>
                </a:cubicBezTo>
                <a:cubicBezTo>
                  <a:pt x="2667464" y="2997521"/>
                  <a:pt x="2667464" y="2997521"/>
                  <a:pt x="2662817" y="2995291"/>
                </a:cubicBezTo>
                <a:close/>
                <a:moveTo>
                  <a:pt x="2666440" y="2996207"/>
                </a:moveTo>
                <a:cubicBezTo>
                  <a:pt x="2666117" y="2996094"/>
                  <a:pt x="2665700" y="2995828"/>
                  <a:pt x="2665142" y="2995291"/>
                </a:cubicBezTo>
                <a:cubicBezTo>
                  <a:pt x="2666868" y="2995291"/>
                  <a:pt x="2666034" y="2995296"/>
                  <a:pt x="2666440" y="2996207"/>
                </a:cubicBezTo>
                <a:close/>
                <a:moveTo>
                  <a:pt x="2665332" y="2993964"/>
                </a:moveTo>
                <a:cubicBezTo>
                  <a:pt x="2666453" y="2994583"/>
                  <a:pt x="2668475" y="2995291"/>
                  <a:pt x="2669786" y="2995291"/>
                </a:cubicBezTo>
                <a:cubicBezTo>
                  <a:pt x="2667840" y="2995291"/>
                  <a:pt x="2665915" y="2995274"/>
                  <a:pt x="2665332" y="2993964"/>
                </a:cubicBezTo>
                <a:close/>
                <a:moveTo>
                  <a:pt x="2665142" y="2993064"/>
                </a:moveTo>
                <a:cubicBezTo>
                  <a:pt x="2665142" y="2993427"/>
                  <a:pt x="2665222" y="2993711"/>
                  <a:pt x="2665332" y="2993964"/>
                </a:cubicBezTo>
                <a:cubicBezTo>
                  <a:pt x="2664471" y="2993491"/>
                  <a:pt x="2664131" y="2993064"/>
                  <a:pt x="2665142" y="2993064"/>
                </a:cubicBezTo>
                <a:close/>
                <a:moveTo>
                  <a:pt x="2664540" y="2984423"/>
                </a:moveTo>
                <a:cubicBezTo>
                  <a:pt x="2663988" y="2984159"/>
                  <a:pt x="2663999" y="2984156"/>
                  <a:pt x="2665142" y="2984156"/>
                </a:cubicBezTo>
                <a:cubicBezTo>
                  <a:pt x="2664653" y="2984156"/>
                  <a:pt x="2664521" y="2984269"/>
                  <a:pt x="2664540" y="2984423"/>
                </a:cubicBezTo>
                <a:close/>
                <a:moveTo>
                  <a:pt x="2664540" y="2984423"/>
                </a:moveTo>
                <a:cubicBezTo>
                  <a:pt x="2665112" y="2984698"/>
                  <a:pt x="2666282" y="2985252"/>
                  <a:pt x="2667464" y="2986383"/>
                </a:cubicBezTo>
                <a:cubicBezTo>
                  <a:pt x="2667464" y="2986383"/>
                  <a:pt x="2664615" y="2985010"/>
                  <a:pt x="2664540" y="2984423"/>
                </a:cubicBezTo>
                <a:close/>
                <a:moveTo>
                  <a:pt x="2660495" y="2973022"/>
                </a:moveTo>
                <a:cubicBezTo>
                  <a:pt x="2661547" y="2973022"/>
                  <a:pt x="2662610" y="2973481"/>
                  <a:pt x="2663877" y="2973980"/>
                </a:cubicBezTo>
                <a:cubicBezTo>
                  <a:pt x="2661989" y="2974178"/>
                  <a:pt x="2658813" y="2973022"/>
                  <a:pt x="2660495" y="2973022"/>
                </a:cubicBezTo>
                <a:close/>
                <a:moveTo>
                  <a:pt x="2660495" y="2973022"/>
                </a:moveTo>
                <a:cubicBezTo>
                  <a:pt x="2658173" y="2970795"/>
                  <a:pt x="2662817" y="2973022"/>
                  <a:pt x="2660495" y="2973022"/>
                </a:cubicBezTo>
                <a:close/>
                <a:moveTo>
                  <a:pt x="2672111" y="2973022"/>
                </a:moveTo>
                <a:cubicBezTo>
                  <a:pt x="2671429" y="2972694"/>
                  <a:pt x="2670750" y="2972427"/>
                  <a:pt x="2670073" y="2972190"/>
                </a:cubicBezTo>
                <a:cubicBezTo>
                  <a:pt x="2670363" y="2971907"/>
                  <a:pt x="2670943" y="2971904"/>
                  <a:pt x="2672111" y="2973022"/>
                </a:cubicBezTo>
                <a:close/>
                <a:moveTo>
                  <a:pt x="2667464" y="2970795"/>
                </a:moveTo>
                <a:cubicBezTo>
                  <a:pt x="2667464" y="2970795"/>
                  <a:pt x="2665142" y="2970795"/>
                  <a:pt x="2660495" y="2968568"/>
                </a:cubicBezTo>
                <a:cubicBezTo>
                  <a:pt x="2661105" y="2968568"/>
                  <a:pt x="2661840" y="2968568"/>
                  <a:pt x="2662817" y="2968568"/>
                </a:cubicBezTo>
                <a:cubicBezTo>
                  <a:pt x="2667464" y="2970795"/>
                  <a:pt x="2660495" y="2968568"/>
                  <a:pt x="2669786" y="2970795"/>
                </a:cubicBezTo>
                <a:cubicBezTo>
                  <a:pt x="2669786" y="2970795"/>
                  <a:pt x="2674433" y="2973022"/>
                  <a:pt x="2667464" y="2970795"/>
                </a:cubicBezTo>
                <a:close/>
                <a:moveTo>
                  <a:pt x="2671769" y="2970630"/>
                </a:moveTo>
                <a:cubicBezTo>
                  <a:pt x="2672658" y="2970754"/>
                  <a:pt x="2673544" y="2970795"/>
                  <a:pt x="2674433" y="2970795"/>
                </a:cubicBezTo>
                <a:cubicBezTo>
                  <a:pt x="2673928" y="2970795"/>
                  <a:pt x="2673204" y="2970795"/>
                  <a:pt x="2672111" y="2970795"/>
                </a:cubicBezTo>
                <a:cubicBezTo>
                  <a:pt x="2671981" y="2970731"/>
                  <a:pt x="2671893" y="2970687"/>
                  <a:pt x="2671769" y="2970630"/>
                </a:cubicBezTo>
                <a:close/>
                <a:moveTo>
                  <a:pt x="2669786" y="2968568"/>
                </a:moveTo>
                <a:cubicBezTo>
                  <a:pt x="2667528" y="2968568"/>
                  <a:pt x="2667503" y="2968585"/>
                  <a:pt x="2671769" y="2970630"/>
                </a:cubicBezTo>
                <a:cubicBezTo>
                  <a:pt x="2670336" y="2970429"/>
                  <a:pt x="2668900" y="2969941"/>
                  <a:pt x="2667464" y="2968568"/>
                </a:cubicBezTo>
                <a:cubicBezTo>
                  <a:pt x="2667464" y="2968568"/>
                  <a:pt x="2667464" y="2968568"/>
                  <a:pt x="2669786" y="2968568"/>
                </a:cubicBezTo>
                <a:close/>
                <a:moveTo>
                  <a:pt x="2681402" y="2968568"/>
                </a:moveTo>
                <a:cubicBezTo>
                  <a:pt x="2681289" y="2968675"/>
                  <a:pt x="2681206" y="2968752"/>
                  <a:pt x="2681104" y="2968851"/>
                </a:cubicBezTo>
                <a:cubicBezTo>
                  <a:pt x="2680833" y="2968692"/>
                  <a:pt x="2680856" y="2968568"/>
                  <a:pt x="2681402" y="2968568"/>
                </a:cubicBezTo>
                <a:close/>
                <a:moveTo>
                  <a:pt x="2699985" y="2966338"/>
                </a:moveTo>
                <a:cubicBezTo>
                  <a:pt x="2700973" y="2966338"/>
                  <a:pt x="2701760" y="2966338"/>
                  <a:pt x="2702310" y="2966338"/>
                </a:cubicBezTo>
                <a:cubicBezTo>
                  <a:pt x="2697663" y="2966338"/>
                  <a:pt x="2704632" y="2968568"/>
                  <a:pt x="2704632" y="2968568"/>
                </a:cubicBezTo>
                <a:cubicBezTo>
                  <a:pt x="2699985" y="2968568"/>
                  <a:pt x="2695341" y="2966338"/>
                  <a:pt x="2695341" y="2966338"/>
                </a:cubicBezTo>
                <a:cubicBezTo>
                  <a:pt x="2693283" y="2966338"/>
                  <a:pt x="2694854" y="2966338"/>
                  <a:pt x="2693634" y="2966338"/>
                </a:cubicBezTo>
                <a:cubicBezTo>
                  <a:pt x="2693477" y="2966338"/>
                  <a:pt x="2693283" y="2966338"/>
                  <a:pt x="2693016" y="2966338"/>
                </a:cubicBezTo>
                <a:cubicBezTo>
                  <a:pt x="2693016" y="2964111"/>
                  <a:pt x="2693016" y="2964111"/>
                  <a:pt x="2693016" y="2964111"/>
                </a:cubicBezTo>
                <a:cubicBezTo>
                  <a:pt x="2697663" y="2964111"/>
                  <a:pt x="2697663" y="2966338"/>
                  <a:pt x="2699985" y="2966338"/>
                </a:cubicBezTo>
                <a:close/>
                <a:moveTo>
                  <a:pt x="2711601" y="3004201"/>
                </a:moveTo>
                <a:cubicBezTo>
                  <a:pt x="2710974" y="3004050"/>
                  <a:pt x="2710422" y="3003912"/>
                  <a:pt x="2709914" y="3003780"/>
                </a:cubicBezTo>
                <a:cubicBezTo>
                  <a:pt x="2709762" y="3003469"/>
                  <a:pt x="2709914" y="3003392"/>
                  <a:pt x="2711601" y="3004201"/>
                </a:cubicBezTo>
                <a:close/>
                <a:moveTo>
                  <a:pt x="2549848" y="3260589"/>
                </a:moveTo>
                <a:cubicBezTo>
                  <a:pt x="2547501" y="3258188"/>
                  <a:pt x="2545154" y="3260589"/>
                  <a:pt x="2545154" y="3255790"/>
                </a:cubicBezTo>
                <a:cubicBezTo>
                  <a:pt x="2545154" y="3255790"/>
                  <a:pt x="2542807" y="3258188"/>
                  <a:pt x="2542807" y="3255790"/>
                </a:cubicBezTo>
                <a:cubicBezTo>
                  <a:pt x="2542807" y="3253393"/>
                  <a:pt x="2542807" y="3253393"/>
                  <a:pt x="2540460" y="3255790"/>
                </a:cubicBezTo>
                <a:cubicBezTo>
                  <a:pt x="2542807" y="3253393"/>
                  <a:pt x="2540460" y="3250995"/>
                  <a:pt x="2540460" y="3248598"/>
                </a:cubicBezTo>
                <a:cubicBezTo>
                  <a:pt x="2540460" y="3248598"/>
                  <a:pt x="2538113" y="3253393"/>
                  <a:pt x="2538113" y="3255790"/>
                </a:cubicBezTo>
                <a:cubicBezTo>
                  <a:pt x="2538113" y="3248598"/>
                  <a:pt x="2531069" y="3258188"/>
                  <a:pt x="2533416" y="3250995"/>
                </a:cubicBezTo>
                <a:cubicBezTo>
                  <a:pt x="2533416" y="3250995"/>
                  <a:pt x="2535763" y="3248598"/>
                  <a:pt x="2535763" y="3246197"/>
                </a:cubicBezTo>
                <a:cubicBezTo>
                  <a:pt x="2538113" y="3239005"/>
                  <a:pt x="2533416" y="3250995"/>
                  <a:pt x="2533416" y="3246197"/>
                </a:cubicBezTo>
                <a:cubicBezTo>
                  <a:pt x="2533416" y="3246197"/>
                  <a:pt x="2533416" y="3246197"/>
                  <a:pt x="2528723" y="3250995"/>
                </a:cubicBezTo>
                <a:cubicBezTo>
                  <a:pt x="2531069" y="3248598"/>
                  <a:pt x="2526376" y="3253393"/>
                  <a:pt x="2528723" y="3248598"/>
                </a:cubicBezTo>
                <a:cubicBezTo>
                  <a:pt x="2526376" y="3250995"/>
                  <a:pt x="2528723" y="3246197"/>
                  <a:pt x="2526376" y="3250995"/>
                </a:cubicBezTo>
                <a:cubicBezTo>
                  <a:pt x="2526376" y="3246418"/>
                  <a:pt x="2517855" y="3248366"/>
                  <a:pt x="2521154" y="3240219"/>
                </a:cubicBezTo>
                <a:cubicBezTo>
                  <a:pt x="2521673" y="3240155"/>
                  <a:pt x="2521682" y="3240452"/>
                  <a:pt x="2521682" y="3239005"/>
                </a:cubicBezTo>
                <a:cubicBezTo>
                  <a:pt x="2521682" y="3234207"/>
                  <a:pt x="2514641" y="3246197"/>
                  <a:pt x="2512291" y="3241402"/>
                </a:cubicBezTo>
                <a:cubicBezTo>
                  <a:pt x="2514641" y="3239005"/>
                  <a:pt x="2514641" y="3239005"/>
                  <a:pt x="2514641" y="3239005"/>
                </a:cubicBezTo>
                <a:cubicBezTo>
                  <a:pt x="2514641" y="3239005"/>
                  <a:pt x="2514641" y="3239005"/>
                  <a:pt x="2509944" y="3241402"/>
                </a:cubicBezTo>
                <a:cubicBezTo>
                  <a:pt x="2509944" y="3239005"/>
                  <a:pt x="2512291" y="3236607"/>
                  <a:pt x="2514641" y="3231809"/>
                </a:cubicBezTo>
                <a:cubicBezTo>
                  <a:pt x="2514641" y="3231809"/>
                  <a:pt x="2514641" y="3231809"/>
                  <a:pt x="2512291" y="3234207"/>
                </a:cubicBezTo>
                <a:cubicBezTo>
                  <a:pt x="2512291" y="3234207"/>
                  <a:pt x="2512291" y="3234207"/>
                  <a:pt x="2514641" y="3229412"/>
                </a:cubicBezTo>
                <a:cubicBezTo>
                  <a:pt x="2513465" y="3230612"/>
                  <a:pt x="2512876" y="3231212"/>
                  <a:pt x="2512291" y="3231512"/>
                </a:cubicBezTo>
                <a:cubicBezTo>
                  <a:pt x="2512286" y="3229436"/>
                  <a:pt x="2512181" y="3229412"/>
                  <a:pt x="2509944" y="3229412"/>
                </a:cubicBezTo>
                <a:cubicBezTo>
                  <a:pt x="2509944" y="3230259"/>
                  <a:pt x="2509944" y="3231069"/>
                  <a:pt x="2509944" y="3231809"/>
                </a:cubicBezTo>
                <a:cubicBezTo>
                  <a:pt x="2509944" y="3233166"/>
                  <a:pt x="2509944" y="3234207"/>
                  <a:pt x="2509944" y="3234207"/>
                </a:cubicBezTo>
                <a:cubicBezTo>
                  <a:pt x="2507597" y="3234207"/>
                  <a:pt x="2507597" y="3234207"/>
                  <a:pt x="2505250" y="3236607"/>
                </a:cubicBezTo>
                <a:cubicBezTo>
                  <a:pt x="2507597" y="3231809"/>
                  <a:pt x="2507597" y="3231809"/>
                  <a:pt x="2505250" y="3231809"/>
                </a:cubicBezTo>
                <a:cubicBezTo>
                  <a:pt x="2505250" y="3229412"/>
                  <a:pt x="2507597" y="3227014"/>
                  <a:pt x="2505250" y="3229412"/>
                </a:cubicBezTo>
                <a:cubicBezTo>
                  <a:pt x="2505250" y="3229412"/>
                  <a:pt x="2505250" y="3229412"/>
                  <a:pt x="2505250" y="3227014"/>
                </a:cubicBezTo>
                <a:cubicBezTo>
                  <a:pt x="2505250" y="3227014"/>
                  <a:pt x="2505250" y="3227014"/>
                  <a:pt x="2502903" y="3229412"/>
                </a:cubicBezTo>
                <a:cubicBezTo>
                  <a:pt x="2502903" y="3229412"/>
                  <a:pt x="2502903" y="3229412"/>
                  <a:pt x="2502903" y="3227014"/>
                </a:cubicBezTo>
                <a:cubicBezTo>
                  <a:pt x="2500556" y="3231809"/>
                  <a:pt x="2500556" y="3227014"/>
                  <a:pt x="2498209" y="3229412"/>
                </a:cubicBezTo>
                <a:lnTo>
                  <a:pt x="2498209" y="3227014"/>
                </a:lnTo>
                <a:cubicBezTo>
                  <a:pt x="2500556" y="3224617"/>
                  <a:pt x="2498209" y="3224617"/>
                  <a:pt x="2495862" y="3224617"/>
                </a:cubicBezTo>
                <a:cubicBezTo>
                  <a:pt x="2495862" y="3224617"/>
                  <a:pt x="2495862" y="3224617"/>
                  <a:pt x="2493515" y="3224617"/>
                </a:cubicBezTo>
                <a:cubicBezTo>
                  <a:pt x="2493515" y="3222219"/>
                  <a:pt x="2502903" y="3215023"/>
                  <a:pt x="2498209" y="3217421"/>
                </a:cubicBezTo>
                <a:cubicBezTo>
                  <a:pt x="2498209" y="3217421"/>
                  <a:pt x="2491165" y="3219818"/>
                  <a:pt x="2491165" y="3222219"/>
                </a:cubicBezTo>
                <a:cubicBezTo>
                  <a:pt x="2491165" y="3219818"/>
                  <a:pt x="2484125" y="3222219"/>
                  <a:pt x="2488819" y="3215023"/>
                </a:cubicBezTo>
                <a:cubicBezTo>
                  <a:pt x="2486472" y="3217421"/>
                  <a:pt x="2486472" y="3217421"/>
                  <a:pt x="2484125" y="3217421"/>
                </a:cubicBezTo>
                <a:cubicBezTo>
                  <a:pt x="2484125" y="3215023"/>
                  <a:pt x="2477084" y="3215023"/>
                  <a:pt x="2481778" y="3207831"/>
                </a:cubicBezTo>
                <a:cubicBezTo>
                  <a:pt x="2484125" y="3207831"/>
                  <a:pt x="2484125" y="3205430"/>
                  <a:pt x="2486472" y="3205430"/>
                </a:cubicBezTo>
                <a:cubicBezTo>
                  <a:pt x="2484125" y="3205430"/>
                  <a:pt x="2488819" y="3203033"/>
                  <a:pt x="2484125" y="3205430"/>
                </a:cubicBezTo>
                <a:cubicBezTo>
                  <a:pt x="2481778" y="3207831"/>
                  <a:pt x="2479431" y="3207831"/>
                  <a:pt x="2479431" y="3210228"/>
                </a:cubicBezTo>
                <a:cubicBezTo>
                  <a:pt x="2477084" y="3210228"/>
                  <a:pt x="2474737" y="3205430"/>
                  <a:pt x="2477084" y="3203033"/>
                </a:cubicBezTo>
                <a:cubicBezTo>
                  <a:pt x="2474737" y="3205430"/>
                  <a:pt x="2474737" y="3205430"/>
                  <a:pt x="2474737" y="3205430"/>
                </a:cubicBezTo>
                <a:cubicBezTo>
                  <a:pt x="2477084" y="3203033"/>
                  <a:pt x="2477084" y="3200635"/>
                  <a:pt x="2477084" y="3200635"/>
                </a:cubicBezTo>
                <a:cubicBezTo>
                  <a:pt x="2477084" y="3200635"/>
                  <a:pt x="2477084" y="3200635"/>
                  <a:pt x="2472387" y="3203033"/>
                </a:cubicBezTo>
                <a:cubicBezTo>
                  <a:pt x="2472387" y="3203033"/>
                  <a:pt x="2472387" y="3203033"/>
                  <a:pt x="2474737" y="3200635"/>
                </a:cubicBezTo>
                <a:cubicBezTo>
                  <a:pt x="2474737" y="3200635"/>
                  <a:pt x="2470040" y="3203033"/>
                  <a:pt x="2472387" y="3200635"/>
                </a:cubicBezTo>
                <a:cubicBezTo>
                  <a:pt x="2472387" y="3200635"/>
                  <a:pt x="2472387" y="3200635"/>
                  <a:pt x="2474737" y="3198238"/>
                </a:cubicBezTo>
                <a:cubicBezTo>
                  <a:pt x="2472387" y="3200635"/>
                  <a:pt x="2467693" y="3200635"/>
                  <a:pt x="2467693" y="3198238"/>
                </a:cubicBezTo>
                <a:cubicBezTo>
                  <a:pt x="2467693" y="3198238"/>
                  <a:pt x="2467693" y="3198238"/>
                  <a:pt x="2472387" y="3195840"/>
                </a:cubicBezTo>
                <a:cubicBezTo>
                  <a:pt x="2472387" y="3193442"/>
                  <a:pt x="2467693" y="3195840"/>
                  <a:pt x="2467693" y="3195840"/>
                </a:cubicBezTo>
                <a:cubicBezTo>
                  <a:pt x="2470040" y="3193442"/>
                  <a:pt x="2470040" y="3191045"/>
                  <a:pt x="2472387" y="3188645"/>
                </a:cubicBezTo>
                <a:cubicBezTo>
                  <a:pt x="2462999" y="3191045"/>
                  <a:pt x="2458305" y="3186247"/>
                  <a:pt x="2458305" y="3181452"/>
                </a:cubicBezTo>
                <a:cubicBezTo>
                  <a:pt x="2458305" y="3181452"/>
                  <a:pt x="2458305" y="3181452"/>
                  <a:pt x="2460652" y="3181452"/>
                </a:cubicBezTo>
                <a:cubicBezTo>
                  <a:pt x="2460652" y="3181028"/>
                  <a:pt x="2460475" y="3180794"/>
                  <a:pt x="2460249" y="3180629"/>
                </a:cubicBezTo>
                <a:cubicBezTo>
                  <a:pt x="2461254" y="3179723"/>
                  <a:pt x="2462334" y="3178195"/>
                  <a:pt x="2465346" y="3176657"/>
                </a:cubicBezTo>
                <a:cubicBezTo>
                  <a:pt x="2465346" y="3174256"/>
                  <a:pt x="2460652" y="3176657"/>
                  <a:pt x="2458305" y="3176657"/>
                </a:cubicBezTo>
                <a:cubicBezTo>
                  <a:pt x="2455958" y="3179054"/>
                  <a:pt x="2460652" y="3176657"/>
                  <a:pt x="2455958" y="3179054"/>
                </a:cubicBezTo>
                <a:cubicBezTo>
                  <a:pt x="2455958" y="3179054"/>
                  <a:pt x="2457286" y="3176332"/>
                  <a:pt x="2455928" y="3176021"/>
                </a:cubicBezTo>
                <a:cubicBezTo>
                  <a:pt x="2457502" y="3175311"/>
                  <a:pt x="2459078" y="3174256"/>
                  <a:pt x="2460652" y="3174256"/>
                </a:cubicBezTo>
                <a:cubicBezTo>
                  <a:pt x="2460652" y="3174256"/>
                  <a:pt x="2460652" y="3174256"/>
                  <a:pt x="2458305" y="3174256"/>
                </a:cubicBezTo>
                <a:cubicBezTo>
                  <a:pt x="2462999" y="3171859"/>
                  <a:pt x="2467693" y="3171859"/>
                  <a:pt x="2474737" y="3169461"/>
                </a:cubicBezTo>
                <a:cubicBezTo>
                  <a:pt x="2474737" y="3169461"/>
                  <a:pt x="2474737" y="3169461"/>
                  <a:pt x="2472387" y="3169461"/>
                </a:cubicBezTo>
                <a:cubicBezTo>
                  <a:pt x="2477084" y="3167063"/>
                  <a:pt x="2479431" y="3169461"/>
                  <a:pt x="2479431" y="3167063"/>
                </a:cubicBezTo>
                <a:cubicBezTo>
                  <a:pt x="2477084" y="3167063"/>
                  <a:pt x="2470040" y="3167063"/>
                  <a:pt x="2467693" y="3169461"/>
                </a:cubicBezTo>
                <a:cubicBezTo>
                  <a:pt x="2467693" y="3168261"/>
                  <a:pt x="2465346" y="3168861"/>
                  <a:pt x="2462999" y="3169461"/>
                </a:cubicBezTo>
                <a:cubicBezTo>
                  <a:pt x="2465346" y="3167063"/>
                  <a:pt x="2460652" y="3169461"/>
                  <a:pt x="2460652" y="3167063"/>
                </a:cubicBezTo>
                <a:cubicBezTo>
                  <a:pt x="2458305" y="3169461"/>
                  <a:pt x="2453611" y="3169461"/>
                  <a:pt x="2453611" y="3169461"/>
                </a:cubicBezTo>
                <a:cubicBezTo>
                  <a:pt x="2455958" y="3167063"/>
                  <a:pt x="2458305" y="3169461"/>
                  <a:pt x="2458305" y="3167063"/>
                </a:cubicBezTo>
                <a:cubicBezTo>
                  <a:pt x="2455958" y="3167063"/>
                  <a:pt x="2453611" y="3167063"/>
                  <a:pt x="2451262" y="3169461"/>
                </a:cubicBezTo>
                <a:cubicBezTo>
                  <a:pt x="2446568" y="3171859"/>
                  <a:pt x="2453611" y="3167063"/>
                  <a:pt x="2448915" y="3167063"/>
                </a:cubicBezTo>
                <a:cubicBezTo>
                  <a:pt x="2451262" y="3164666"/>
                  <a:pt x="2458305" y="3167063"/>
                  <a:pt x="2458305" y="3164666"/>
                </a:cubicBezTo>
                <a:cubicBezTo>
                  <a:pt x="2457085" y="3164666"/>
                  <a:pt x="2455848" y="3164035"/>
                  <a:pt x="2453965" y="3164088"/>
                </a:cubicBezTo>
                <a:cubicBezTo>
                  <a:pt x="2454216" y="3162687"/>
                  <a:pt x="2447274" y="3164184"/>
                  <a:pt x="2453611" y="3159868"/>
                </a:cubicBezTo>
                <a:cubicBezTo>
                  <a:pt x="2453611" y="3157470"/>
                  <a:pt x="2446568" y="3157470"/>
                  <a:pt x="2453611" y="3157470"/>
                </a:cubicBezTo>
                <a:cubicBezTo>
                  <a:pt x="2453611" y="3157470"/>
                  <a:pt x="2453611" y="3155073"/>
                  <a:pt x="2448915" y="3157470"/>
                </a:cubicBezTo>
                <a:cubicBezTo>
                  <a:pt x="2446568" y="3157470"/>
                  <a:pt x="2451262" y="3157470"/>
                  <a:pt x="2446568" y="3159868"/>
                </a:cubicBezTo>
                <a:cubicBezTo>
                  <a:pt x="2451262" y="3157470"/>
                  <a:pt x="2446568" y="3157470"/>
                  <a:pt x="2444221" y="3157470"/>
                </a:cubicBezTo>
                <a:cubicBezTo>
                  <a:pt x="2444221" y="3157470"/>
                  <a:pt x="2444221" y="3157470"/>
                  <a:pt x="2446568" y="3157470"/>
                </a:cubicBezTo>
                <a:cubicBezTo>
                  <a:pt x="2444221" y="3157470"/>
                  <a:pt x="2444221" y="3155073"/>
                  <a:pt x="2441874" y="3155073"/>
                </a:cubicBezTo>
                <a:cubicBezTo>
                  <a:pt x="2439527" y="3155073"/>
                  <a:pt x="2448915" y="3152675"/>
                  <a:pt x="2446568" y="3152675"/>
                </a:cubicBezTo>
                <a:cubicBezTo>
                  <a:pt x="2446568" y="3152675"/>
                  <a:pt x="2446568" y="3152675"/>
                  <a:pt x="2451262" y="3152675"/>
                </a:cubicBezTo>
                <a:cubicBezTo>
                  <a:pt x="2448915" y="3152675"/>
                  <a:pt x="2453611" y="3150278"/>
                  <a:pt x="2451262" y="3150278"/>
                </a:cubicBezTo>
                <a:cubicBezTo>
                  <a:pt x="2448915" y="3150278"/>
                  <a:pt x="2444221" y="3150278"/>
                  <a:pt x="2441874" y="3152675"/>
                </a:cubicBezTo>
                <a:cubicBezTo>
                  <a:pt x="2439527" y="3150278"/>
                  <a:pt x="2444221" y="3150278"/>
                  <a:pt x="2441874" y="3150278"/>
                </a:cubicBezTo>
                <a:cubicBezTo>
                  <a:pt x="2441874" y="3150278"/>
                  <a:pt x="2441874" y="3150278"/>
                  <a:pt x="2446568" y="3150278"/>
                </a:cubicBezTo>
                <a:lnTo>
                  <a:pt x="2451262" y="3147880"/>
                </a:lnTo>
                <a:cubicBezTo>
                  <a:pt x="2449870" y="3146454"/>
                  <a:pt x="2447653" y="3145898"/>
                  <a:pt x="2445588" y="3146165"/>
                </a:cubicBezTo>
                <a:cubicBezTo>
                  <a:pt x="2446184" y="3145857"/>
                  <a:pt x="2446568" y="3145480"/>
                  <a:pt x="2446568" y="3145480"/>
                </a:cubicBezTo>
                <a:cubicBezTo>
                  <a:pt x="2445518" y="3145480"/>
                  <a:pt x="2444480" y="3145964"/>
                  <a:pt x="2443641" y="3146496"/>
                </a:cubicBezTo>
                <a:cubicBezTo>
                  <a:pt x="2443078" y="3146388"/>
                  <a:pt x="2442476" y="3146096"/>
                  <a:pt x="2441874" y="3145480"/>
                </a:cubicBezTo>
                <a:cubicBezTo>
                  <a:pt x="2444221" y="3145480"/>
                  <a:pt x="2446568" y="3143082"/>
                  <a:pt x="2448915" y="3140685"/>
                </a:cubicBezTo>
                <a:cubicBezTo>
                  <a:pt x="2448915" y="3140685"/>
                  <a:pt x="2448915" y="3140685"/>
                  <a:pt x="2455958" y="3140685"/>
                </a:cubicBezTo>
                <a:cubicBezTo>
                  <a:pt x="2460652" y="3140685"/>
                  <a:pt x="2458305" y="3138287"/>
                  <a:pt x="2462999" y="3138287"/>
                </a:cubicBezTo>
                <a:cubicBezTo>
                  <a:pt x="2462999" y="3138287"/>
                  <a:pt x="2462999" y="3138287"/>
                  <a:pt x="2460652" y="3138287"/>
                </a:cubicBezTo>
                <a:cubicBezTo>
                  <a:pt x="2453611" y="3140685"/>
                  <a:pt x="2448915" y="3138287"/>
                  <a:pt x="2441874" y="3140685"/>
                </a:cubicBezTo>
                <a:cubicBezTo>
                  <a:pt x="2439527" y="3138287"/>
                  <a:pt x="2460652" y="3135889"/>
                  <a:pt x="2448915" y="3133489"/>
                </a:cubicBezTo>
                <a:cubicBezTo>
                  <a:pt x="2448915" y="3133489"/>
                  <a:pt x="2448915" y="3133489"/>
                  <a:pt x="2451262" y="3133489"/>
                </a:cubicBezTo>
                <a:cubicBezTo>
                  <a:pt x="2451217" y="3133467"/>
                  <a:pt x="2451170" y="3133467"/>
                  <a:pt x="2451124" y="3133445"/>
                </a:cubicBezTo>
                <a:cubicBezTo>
                  <a:pt x="2453407" y="3133321"/>
                  <a:pt x="2455958" y="3132861"/>
                  <a:pt x="2455958" y="3131091"/>
                </a:cubicBezTo>
                <a:cubicBezTo>
                  <a:pt x="2455958" y="3131091"/>
                  <a:pt x="2455958" y="3128694"/>
                  <a:pt x="2451262" y="3131091"/>
                </a:cubicBezTo>
                <a:cubicBezTo>
                  <a:pt x="2450461" y="3131091"/>
                  <a:pt x="2449947" y="3131091"/>
                  <a:pt x="2449613" y="3131091"/>
                </a:cubicBezTo>
                <a:cubicBezTo>
                  <a:pt x="2449646" y="3131091"/>
                  <a:pt x="2449514" y="3131091"/>
                  <a:pt x="2449075" y="3131091"/>
                </a:cubicBezTo>
                <a:cubicBezTo>
                  <a:pt x="2449022" y="3131091"/>
                  <a:pt x="2448981" y="3131091"/>
                  <a:pt x="2448915" y="3131091"/>
                </a:cubicBezTo>
                <a:cubicBezTo>
                  <a:pt x="2446568" y="3131091"/>
                  <a:pt x="2451262" y="3128694"/>
                  <a:pt x="2444221" y="3128694"/>
                </a:cubicBezTo>
                <a:cubicBezTo>
                  <a:pt x="2446568" y="3131091"/>
                  <a:pt x="2441874" y="3131091"/>
                  <a:pt x="2439527" y="3131091"/>
                </a:cubicBezTo>
                <a:cubicBezTo>
                  <a:pt x="2441874" y="3128694"/>
                  <a:pt x="2434833" y="3131091"/>
                  <a:pt x="2434833" y="3128694"/>
                </a:cubicBezTo>
                <a:cubicBezTo>
                  <a:pt x="2434833" y="3128694"/>
                  <a:pt x="2434833" y="3128694"/>
                  <a:pt x="2439527" y="3126296"/>
                </a:cubicBezTo>
                <a:cubicBezTo>
                  <a:pt x="2444221" y="3126296"/>
                  <a:pt x="2439527" y="3128694"/>
                  <a:pt x="2446568" y="3128694"/>
                </a:cubicBezTo>
                <a:cubicBezTo>
                  <a:pt x="2446568" y="3126296"/>
                  <a:pt x="2441874" y="3126296"/>
                  <a:pt x="2444221" y="3126296"/>
                </a:cubicBezTo>
                <a:cubicBezTo>
                  <a:pt x="2444221" y="3126296"/>
                  <a:pt x="2444221" y="3126296"/>
                  <a:pt x="2446568" y="3126296"/>
                </a:cubicBezTo>
                <a:cubicBezTo>
                  <a:pt x="2446568" y="3126296"/>
                  <a:pt x="2455958" y="3123899"/>
                  <a:pt x="2448915" y="3123899"/>
                </a:cubicBezTo>
                <a:cubicBezTo>
                  <a:pt x="2446568" y="3121501"/>
                  <a:pt x="2446568" y="3123899"/>
                  <a:pt x="2444221" y="3123899"/>
                </a:cubicBezTo>
                <a:cubicBezTo>
                  <a:pt x="2444221" y="3121501"/>
                  <a:pt x="2439527" y="3121501"/>
                  <a:pt x="2439527" y="3119101"/>
                </a:cubicBezTo>
                <a:cubicBezTo>
                  <a:pt x="2446568" y="3119101"/>
                  <a:pt x="2439527" y="3116703"/>
                  <a:pt x="2446568" y="3116703"/>
                </a:cubicBezTo>
                <a:cubicBezTo>
                  <a:pt x="2441874" y="3119101"/>
                  <a:pt x="2444221" y="3121501"/>
                  <a:pt x="2448915" y="3121501"/>
                </a:cubicBezTo>
                <a:cubicBezTo>
                  <a:pt x="2455958" y="3121501"/>
                  <a:pt x="2448915" y="3123899"/>
                  <a:pt x="2453611" y="3123899"/>
                </a:cubicBezTo>
                <a:cubicBezTo>
                  <a:pt x="2453611" y="3121501"/>
                  <a:pt x="2460652" y="3121501"/>
                  <a:pt x="2465346" y="3121501"/>
                </a:cubicBezTo>
                <a:lnTo>
                  <a:pt x="2462999" y="3119101"/>
                </a:lnTo>
                <a:cubicBezTo>
                  <a:pt x="2458305" y="3119101"/>
                  <a:pt x="2458305" y="3121501"/>
                  <a:pt x="2455958" y="3121501"/>
                </a:cubicBezTo>
                <a:cubicBezTo>
                  <a:pt x="2455958" y="3119101"/>
                  <a:pt x="2453611" y="3116703"/>
                  <a:pt x="2448915" y="3116703"/>
                </a:cubicBezTo>
                <a:cubicBezTo>
                  <a:pt x="2451262" y="3116703"/>
                  <a:pt x="2455958" y="3116703"/>
                  <a:pt x="2455958" y="3116703"/>
                </a:cubicBezTo>
                <a:cubicBezTo>
                  <a:pt x="2453611" y="3114306"/>
                  <a:pt x="2455958" y="3111908"/>
                  <a:pt x="2455958" y="3109510"/>
                </a:cubicBezTo>
                <a:cubicBezTo>
                  <a:pt x="2456740" y="3109510"/>
                  <a:pt x="2457524" y="3109510"/>
                  <a:pt x="2458305" y="3109510"/>
                </a:cubicBezTo>
                <a:cubicBezTo>
                  <a:pt x="2453611" y="3107113"/>
                  <a:pt x="2460652" y="3109510"/>
                  <a:pt x="2460652" y="3107113"/>
                </a:cubicBezTo>
                <a:cubicBezTo>
                  <a:pt x="2458305" y="3104715"/>
                  <a:pt x="2455958" y="3104715"/>
                  <a:pt x="2455958" y="3102315"/>
                </a:cubicBezTo>
                <a:cubicBezTo>
                  <a:pt x="2460652" y="3099917"/>
                  <a:pt x="2455958" y="3097520"/>
                  <a:pt x="2455958" y="3095122"/>
                </a:cubicBezTo>
                <a:cubicBezTo>
                  <a:pt x="2457668" y="3095122"/>
                  <a:pt x="2460614" y="3095122"/>
                  <a:pt x="2462999" y="3095122"/>
                </a:cubicBezTo>
                <a:cubicBezTo>
                  <a:pt x="2463891" y="3095122"/>
                  <a:pt x="2464708" y="3095122"/>
                  <a:pt x="2465346" y="3095122"/>
                </a:cubicBezTo>
                <a:cubicBezTo>
                  <a:pt x="2465346" y="3093980"/>
                  <a:pt x="2463753" y="3093927"/>
                  <a:pt x="2462334" y="3093925"/>
                </a:cubicBezTo>
                <a:cubicBezTo>
                  <a:pt x="2461909" y="3091987"/>
                  <a:pt x="2464162" y="3090324"/>
                  <a:pt x="2458305" y="3090324"/>
                </a:cubicBezTo>
                <a:cubicBezTo>
                  <a:pt x="2458305" y="3090324"/>
                  <a:pt x="2458308" y="3090324"/>
                  <a:pt x="2462999" y="3090324"/>
                </a:cubicBezTo>
                <a:cubicBezTo>
                  <a:pt x="2463817" y="3090324"/>
                  <a:pt x="2464628" y="3090324"/>
                  <a:pt x="2465346" y="3090324"/>
                </a:cubicBezTo>
                <a:cubicBezTo>
                  <a:pt x="2466691" y="3090324"/>
                  <a:pt x="2467693" y="3090324"/>
                  <a:pt x="2467693" y="3090324"/>
                </a:cubicBezTo>
                <a:cubicBezTo>
                  <a:pt x="2472387" y="3090324"/>
                  <a:pt x="2467693" y="3087927"/>
                  <a:pt x="2467693" y="3087927"/>
                </a:cubicBezTo>
                <a:cubicBezTo>
                  <a:pt x="2467693" y="3087927"/>
                  <a:pt x="2467693" y="3087927"/>
                  <a:pt x="2462999" y="3087927"/>
                </a:cubicBezTo>
                <a:cubicBezTo>
                  <a:pt x="2460652" y="3085529"/>
                  <a:pt x="2465346" y="3085529"/>
                  <a:pt x="2462999" y="3083131"/>
                </a:cubicBezTo>
                <a:cubicBezTo>
                  <a:pt x="2462999" y="3083131"/>
                  <a:pt x="2462999" y="3083131"/>
                  <a:pt x="2467693" y="3083131"/>
                </a:cubicBezTo>
                <a:cubicBezTo>
                  <a:pt x="2467693" y="3083131"/>
                  <a:pt x="2467693" y="3083131"/>
                  <a:pt x="2465346" y="3080734"/>
                </a:cubicBezTo>
                <a:cubicBezTo>
                  <a:pt x="2467693" y="3083131"/>
                  <a:pt x="2470040" y="3083131"/>
                  <a:pt x="2470040" y="3080734"/>
                </a:cubicBezTo>
                <a:cubicBezTo>
                  <a:pt x="2470040" y="3080734"/>
                  <a:pt x="2470040" y="3080734"/>
                  <a:pt x="2477084" y="3085529"/>
                </a:cubicBezTo>
                <a:cubicBezTo>
                  <a:pt x="2474737" y="3085529"/>
                  <a:pt x="2472387" y="3083131"/>
                  <a:pt x="2470040" y="3083131"/>
                </a:cubicBezTo>
                <a:cubicBezTo>
                  <a:pt x="2465346" y="3083131"/>
                  <a:pt x="2467693" y="3085529"/>
                  <a:pt x="2470040" y="3085529"/>
                </a:cubicBezTo>
                <a:cubicBezTo>
                  <a:pt x="2470040" y="3085529"/>
                  <a:pt x="2470040" y="3085529"/>
                  <a:pt x="2467693" y="3085529"/>
                </a:cubicBezTo>
                <a:cubicBezTo>
                  <a:pt x="2472387" y="3085529"/>
                  <a:pt x="2472387" y="3085529"/>
                  <a:pt x="2477084" y="3087927"/>
                </a:cubicBezTo>
                <a:cubicBezTo>
                  <a:pt x="2475739" y="3087927"/>
                  <a:pt x="2474737" y="3087927"/>
                  <a:pt x="2474737" y="3087927"/>
                </a:cubicBezTo>
                <a:cubicBezTo>
                  <a:pt x="2479431" y="3087927"/>
                  <a:pt x="2479431" y="3090324"/>
                  <a:pt x="2479431" y="3090324"/>
                </a:cubicBezTo>
                <a:cubicBezTo>
                  <a:pt x="2472387" y="3092725"/>
                  <a:pt x="2481778" y="3092725"/>
                  <a:pt x="2479431" y="3095122"/>
                </a:cubicBezTo>
                <a:cubicBezTo>
                  <a:pt x="2474737" y="3095122"/>
                  <a:pt x="2472387" y="3092725"/>
                  <a:pt x="2470040" y="3092725"/>
                </a:cubicBezTo>
                <a:cubicBezTo>
                  <a:pt x="2467693" y="3092725"/>
                  <a:pt x="2470040" y="3092725"/>
                  <a:pt x="2467693" y="3092725"/>
                </a:cubicBezTo>
                <a:cubicBezTo>
                  <a:pt x="2472387" y="3095122"/>
                  <a:pt x="2477084" y="3095122"/>
                  <a:pt x="2479431" y="3097520"/>
                </a:cubicBezTo>
                <a:cubicBezTo>
                  <a:pt x="2479431" y="3097520"/>
                  <a:pt x="2479431" y="3097520"/>
                  <a:pt x="2474737" y="3097520"/>
                </a:cubicBezTo>
                <a:cubicBezTo>
                  <a:pt x="2477084" y="3097520"/>
                  <a:pt x="2481778" y="3097520"/>
                  <a:pt x="2481778" y="3099917"/>
                </a:cubicBezTo>
                <a:cubicBezTo>
                  <a:pt x="2479431" y="3102315"/>
                  <a:pt x="2479431" y="3104715"/>
                  <a:pt x="2479431" y="3104715"/>
                </a:cubicBezTo>
                <a:cubicBezTo>
                  <a:pt x="2479431" y="3104715"/>
                  <a:pt x="2479431" y="3104715"/>
                  <a:pt x="2474737" y="3104715"/>
                </a:cubicBezTo>
                <a:cubicBezTo>
                  <a:pt x="2481778" y="3107113"/>
                  <a:pt x="2477084" y="3109510"/>
                  <a:pt x="2481778" y="3109510"/>
                </a:cubicBezTo>
                <a:cubicBezTo>
                  <a:pt x="2477084" y="3111908"/>
                  <a:pt x="2484125" y="3114306"/>
                  <a:pt x="2479431" y="3116703"/>
                </a:cubicBezTo>
                <a:cubicBezTo>
                  <a:pt x="2481778" y="3121501"/>
                  <a:pt x="2484125" y="3123899"/>
                  <a:pt x="2484125" y="3128694"/>
                </a:cubicBezTo>
                <a:cubicBezTo>
                  <a:pt x="2481778" y="3131091"/>
                  <a:pt x="2486472" y="3133489"/>
                  <a:pt x="2488819" y="3133489"/>
                </a:cubicBezTo>
                <a:cubicBezTo>
                  <a:pt x="2488819" y="3133489"/>
                  <a:pt x="2488819" y="3133489"/>
                  <a:pt x="2486472" y="3135889"/>
                </a:cubicBezTo>
                <a:cubicBezTo>
                  <a:pt x="2493515" y="3135889"/>
                  <a:pt x="2488819" y="3138287"/>
                  <a:pt x="2486472" y="3140685"/>
                </a:cubicBezTo>
                <a:lnTo>
                  <a:pt x="2484125" y="3143082"/>
                </a:lnTo>
                <a:cubicBezTo>
                  <a:pt x="2488819" y="3143082"/>
                  <a:pt x="2488819" y="3143082"/>
                  <a:pt x="2493515" y="3143082"/>
                </a:cubicBezTo>
                <a:cubicBezTo>
                  <a:pt x="2493515" y="3145480"/>
                  <a:pt x="2493515" y="3147880"/>
                  <a:pt x="2491165" y="3147880"/>
                </a:cubicBezTo>
                <a:cubicBezTo>
                  <a:pt x="2498209" y="3150278"/>
                  <a:pt x="2495862" y="3157470"/>
                  <a:pt x="2502903" y="3157470"/>
                </a:cubicBezTo>
                <a:cubicBezTo>
                  <a:pt x="2502903" y="3157470"/>
                  <a:pt x="2502903" y="3157470"/>
                  <a:pt x="2498209" y="3159868"/>
                </a:cubicBezTo>
                <a:cubicBezTo>
                  <a:pt x="2507597" y="3159868"/>
                  <a:pt x="2502903" y="3169461"/>
                  <a:pt x="2507597" y="3169461"/>
                </a:cubicBezTo>
                <a:cubicBezTo>
                  <a:pt x="2507597" y="3169461"/>
                  <a:pt x="2507597" y="3169461"/>
                  <a:pt x="2502903" y="3171859"/>
                </a:cubicBezTo>
                <a:cubicBezTo>
                  <a:pt x="2500556" y="3174256"/>
                  <a:pt x="2505250" y="3174256"/>
                  <a:pt x="2509944" y="3171859"/>
                </a:cubicBezTo>
                <a:cubicBezTo>
                  <a:pt x="2507597" y="3174256"/>
                  <a:pt x="2514641" y="3171859"/>
                  <a:pt x="2509944" y="3176657"/>
                </a:cubicBezTo>
                <a:cubicBezTo>
                  <a:pt x="2509944" y="3176657"/>
                  <a:pt x="2512291" y="3174256"/>
                  <a:pt x="2514641" y="3176657"/>
                </a:cubicBezTo>
                <a:cubicBezTo>
                  <a:pt x="2512291" y="3179054"/>
                  <a:pt x="2514641" y="3179054"/>
                  <a:pt x="2514641" y="3179054"/>
                </a:cubicBezTo>
                <a:cubicBezTo>
                  <a:pt x="2514641" y="3181452"/>
                  <a:pt x="2512291" y="3181452"/>
                  <a:pt x="2512291" y="3183849"/>
                </a:cubicBezTo>
                <a:cubicBezTo>
                  <a:pt x="2514641" y="3181452"/>
                  <a:pt x="2512291" y="3186247"/>
                  <a:pt x="2519335" y="3181452"/>
                </a:cubicBezTo>
                <a:cubicBezTo>
                  <a:pt x="2517156" y="3185900"/>
                  <a:pt x="2523048" y="3182110"/>
                  <a:pt x="2522038" y="3187282"/>
                </a:cubicBezTo>
                <a:cubicBezTo>
                  <a:pt x="2521825" y="3187615"/>
                  <a:pt x="2521682" y="3188058"/>
                  <a:pt x="2521682" y="3188645"/>
                </a:cubicBezTo>
                <a:cubicBezTo>
                  <a:pt x="2521850" y="3188124"/>
                  <a:pt x="2521960" y="3187684"/>
                  <a:pt x="2522038" y="3187282"/>
                </a:cubicBezTo>
                <a:cubicBezTo>
                  <a:pt x="2522695" y="3186250"/>
                  <a:pt x="2524029" y="3186247"/>
                  <a:pt x="2524029" y="3186247"/>
                </a:cubicBezTo>
                <a:cubicBezTo>
                  <a:pt x="2526376" y="3186247"/>
                  <a:pt x="2524029" y="3191045"/>
                  <a:pt x="2526376" y="3191045"/>
                </a:cubicBezTo>
                <a:lnTo>
                  <a:pt x="2524029" y="3193442"/>
                </a:lnTo>
                <a:cubicBezTo>
                  <a:pt x="2526376" y="3193442"/>
                  <a:pt x="2526376" y="3191045"/>
                  <a:pt x="2528723" y="3191045"/>
                </a:cubicBezTo>
                <a:cubicBezTo>
                  <a:pt x="2533416" y="3191045"/>
                  <a:pt x="2528723" y="3198238"/>
                  <a:pt x="2533416" y="3198238"/>
                </a:cubicBezTo>
                <a:cubicBezTo>
                  <a:pt x="2538113" y="3200635"/>
                  <a:pt x="2540460" y="3203033"/>
                  <a:pt x="2545154" y="3205430"/>
                </a:cubicBezTo>
                <a:cubicBezTo>
                  <a:pt x="2545154" y="3205430"/>
                  <a:pt x="2545154" y="3205430"/>
                  <a:pt x="2545154" y="3207831"/>
                </a:cubicBezTo>
                <a:cubicBezTo>
                  <a:pt x="2549848" y="3203033"/>
                  <a:pt x="2545154" y="3215023"/>
                  <a:pt x="2549848" y="3207831"/>
                </a:cubicBezTo>
                <a:cubicBezTo>
                  <a:pt x="2549848" y="3207831"/>
                  <a:pt x="2549848" y="3207831"/>
                  <a:pt x="2549848" y="3210228"/>
                </a:cubicBezTo>
                <a:cubicBezTo>
                  <a:pt x="2552195" y="3207831"/>
                  <a:pt x="2549848" y="3215023"/>
                  <a:pt x="2554545" y="3212626"/>
                </a:cubicBezTo>
                <a:cubicBezTo>
                  <a:pt x="2554545" y="3217421"/>
                  <a:pt x="2556892" y="3212626"/>
                  <a:pt x="2556892" y="3217421"/>
                </a:cubicBezTo>
                <a:cubicBezTo>
                  <a:pt x="2556892" y="3217421"/>
                  <a:pt x="2556892" y="3217490"/>
                  <a:pt x="2556892" y="3218021"/>
                </a:cubicBezTo>
                <a:cubicBezTo>
                  <a:pt x="2556303" y="3219221"/>
                  <a:pt x="2555718" y="3221019"/>
                  <a:pt x="2556892" y="3219818"/>
                </a:cubicBezTo>
                <a:cubicBezTo>
                  <a:pt x="2559239" y="3222219"/>
                  <a:pt x="2559239" y="3217421"/>
                  <a:pt x="2559239" y="3217421"/>
                </a:cubicBezTo>
                <a:cubicBezTo>
                  <a:pt x="2561586" y="3222219"/>
                  <a:pt x="2568626" y="3219818"/>
                  <a:pt x="2573320" y="3217421"/>
                </a:cubicBezTo>
                <a:cubicBezTo>
                  <a:pt x="2573320" y="3222219"/>
                  <a:pt x="2570973" y="3229412"/>
                  <a:pt x="2573320" y="3224617"/>
                </a:cubicBezTo>
                <a:cubicBezTo>
                  <a:pt x="2575667" y="3222219"/>
                  <a:pt x="2573320" y="3234207"/>
                  <a:pt x="2575667" y="3229412"/>
                </a:cubicBezTo>
                <a:cubicBezTo>
                  <a:pt x="2575667" y="3224617"/>
                  <a:pt x="2575667" y="3227014"/>
                  <a:pt x="2575667" y="3224617"/>
                </a:cubicBezTo>
                <a:cubicBezTo>
                  <a:pt x="2578017" y="3227014"/>
                  <a:pt x="2578017" y="3231809"/>
                  <a:pt x="2580364" y="3227014"/>
                </a:cubicBezTo>
                <a:cubicBezTo>
                  <a:pt x="2580364" y="3227014"/>
                  <a:pt x="2580364" y="3227014"/>
                  <a:pt x="2580364" y="3229412"/>
                </a:cubicBezTo>
                <a:cubicBezTo>
                  <a:pt x="2582711" y="3224617"/>
                  <a:pt x="2585058" y="3227014"/>
                  <a:pt x="2585058" y="3219818"/>
                </a:cubicBezTo>
                <a:cubicBezTo>
                  <a:pt x="2594446" y="3219818"/>
                  <a:pt x="2603836" y="3212626"/>
                  <a:pt x="2613224" y="3210228"/>
                </a:cubicBezTo>
                <a:cubicBezTo>
                  <a:pt x="2622615" y="3210228"/>
                  <a:pt x="2629656" y="3203033"/>
                  <a:pt x="2639046" y="3203033"/>
                </a:cubicBezTo>
                <a:cubicBezTo>
                  <a:pt x="2643348" y="3207431"/>
                  <a:pt x="2643727" y="3207748"/>
                  <a:pt x="2645565" y="3204084"/>
                </a:cubicBezTo>
                <a:cubicBezTo>
                  <a:pt x="2645670" y="3204461"/>
                  <a:pt x="2645822" y="3204888"/>
                  <a:pt x="2646087" y="3205430"/>
                </a:cubicBezTo>
                <a:cubicBezTo>
                  <a:pt x="2646087" y="3205430"/>
                  <a:pt x="2646087" y="3205430"/>
                  <a:pt x="2646087" y="3203033"/>
                </a:cubicBezTo>
                <a:cubicBezTo>
                  <a:pt x="2645891" y="3203434"/>
                  <a:pt x="2645731" y="3203751"/>
                  <a:pt x="2645565" y="3204084"/>
                </a:cubicBezTo>
                <a:cubicBezTo>
                  <a:pt x="2644734" y="3201111"/>
                  <a:pt x="2648169" y="3202491"/>
                  <a:pt x="2646087" y="3198238"/>
                </a:cubicBezTo>
                <a:cubicBezTo>
                  <a:pt x="2650781" y="3198238"/>
                  <a:pt x="2653128" y="3195840"/>
                  <a:pt x="2655475" y="3193442"/>
                </a:cubicBezTo>
                <a:lnTo>
                  <a:pt x="2657822" y="3198238"/>
                </a:lnTo>
                <a:cubicBezTo>
                  <a:pt x="2657822" y="3198238"/>
                  <a:pt x="2657822" y="3198199"/>
                  <a:pt x="2657822" y="3195840"/>
                </a:cubicBezTo>
                <a:cubicBezTo>
                  <a:pt x="2657822" y="3193442"/>
                  <a:pt x="2657822" y="3191045"/>
                  <a:pt x="2655475" y="3191045"/>
                </a:cubicBezTo>
                <a:cubicBezTo>
                  <a:pt x="2660172" y="3181452"/>
                  <a:pt x="2674254" y="3183849"/>
                  <a:pt x="2683644" y="3176657"/>
                </a:cubicBezTo>
                <a:cubicBezTo>
                  <a:pt x="2685991" y="3176657"/>
                  <a:pt x="2685991" y="3171859"/>
                  <a:pt x="2688338" y="3169461"/>
                </a:cubicBezTo>
                <a:cubicBezTo>
                  <a:pt x="2700076" y="3171859"/>
                  <a:pt x="2707117" y="3169461"/>
                  <a:pt x="2711811" y="3159868"/>
                </a:cubicBezTo>
                <a:cubicBezTo>
                  <a:pt x="2711811" y="3159868"/>
                  <a:pt x="2718854" y="3169461"/>
                  <a:pt x="2718854" y="3174256"/>
                </a:cubicBezTo>
                <a:cubicBezTo>
                  <a:pt x="2723548" y="3188645"/>
                  <a:pt x="2711811" y="3183849"/>
                  <a:pt x="2714158" y="3191045"/>
                </a:cubicBezTo>
                <a:cubicBezTo>
                  <a:pt x="2714158" y="3193442"/>
                  <a:pt x="2709464" y="3186247"/>
                  <a:pt x="2709464" y="3188645"/>
                </a:cubicBezTo>
                <a:cubicBezTo>
                  <a:pt x="2711811" y="3200635"/>
                  <a:pt x="2702423" y="3200635"/>
                  <a:pt x="2693032" y="3198238"/>
                </a:cubicBezTo>
                <a:cubicBezTo>
                  <a:pt x="2693032" y="3198238"/>
                  <a:pt x="2693032" y="3198238"/>
                  <a:pt x="2690685" y="3195840"/>
                </a:cubicBezTo>
                <a:cubicBezTo>
                  <a:pt x="2690685" y="3195840"/>
                  <a:pt x="2693032" y="3203033"/>
                  <a:pt x="2690685" y="3203033"/>
                </a:cubicBezTo>
                <a:cubicBezTo>
                  <a:pt x="2690685" y="3200635"/>
                  <a:pt x="2690685" y="3200635"/>
                  <a:pt x="2688338" y="3198238"/>
                </a:cubicBezTo>
                <a:cubicBezTo>
                  <a:pt x="2690685" y="3203033"/>
                  <a:pt x="2688338" y="3200635"/>
                  <a:pt x="2690685" y="3205430"/>
                </a:cubicBezTo>
                <a:cubicBezTo>
                  <a:pt x="2688658" y="3203360"/>
                  <a:pt x="2686640" y="3201298"/>
                  <a:pt x="2686124" y="3200770"/>
                </a:cubicBezTo>
                <a:cubicBezTo>
                  <a:pt x="2686116" y="3200762"/>
                  <a:pt x="2686107" y="3200756"/>
                  <a:pt x="2686102" y="3200748"/>
                </a:cubicBezTo>
                <a:cubicBezTo>
                  <a:pt x="2686046" y="3200693"/>
                  <a:pt x="2686030" y="3200676"/>
                  <a:pt x="2686016" y="3200663"/>
                </a:cubicBezTo>
                <a:cubicBezTo>
                  <a:pt x="2685997" y="3200641"/>
                  <a:pt x="2685991" y="3200635"/>
                  <a:pt x="2685991" y="3200635"/>
                </a:cubicBezTo>
                <a:cubicBezTo>
                  <a:pt x="2685991" y="3200635"/>
                  <a:pt x="2686013" y="3200657"/>
                  <a:pt x="2686016" y="3200663"/>
                </a:cubicBezTo>
                <a:cubicBezTo>
                  <a:pt x="2686030" y="3200676"/>
                  <a:pt x="2686058" y="3200704"/>
                  <a:pt x="2686102" y="3200748"/>
                </a:cubicBezTo>
                <a:cubicBezTo>
                  <a:pt x="2686104" y="3200753"/>
                  <a:pt x="2686118" y="3200764"/>
                  <a:pt x="2686124" y="3200770"/>
                </a:cubicBezTo>
                <a:cubicBezTo>
                  <a:pt x="2686334" y="3200988"/>
                  <a:pt x="2686886" y="3201552"/>
                  <a:pt x="2688338" y="3203033"/>
                </a:cubicBezTo>
                <a:cubicBezTo>
                  <a:pt x="2693032" y="3212626"/>
                  <a:pt x="2683644" y="3205430"/>
                  <a:pt x="2683644" y="3212626"/>
                </a:cubicBezTo>
                <a:cubicBezTo>
                  <a:pt x="2683644" y="3212626"/>
                  <a:pt x="2683644" y="3212626"/>
                  <a:pt x="2683644" y="3210228"/>
                </a:cubicBezTo>
                <a:cubicBezTo>
                  <a:pt x="2683644" y="3217421"/>
                  <a:pt x="2678950" y="3219818"/>
                  <a:pt x="2674254" y="3224617"/>
                </a:cubicBezTo>
                <a:cubicBezTo>
                  <a:pt x="2674254" y="3222219"/>
                  <a:pt x="2674254" y="3219818"/>
                  <a:pt x="2671907" y="3217421"/>
                </a:cubicBezTo>
                <a:cubicBezTo>
                  <a:pt x="2674254" y="3222219"/>
                  <a:pt x="2674254" y="3224617"/>
                  <a:pt x="2674254" y="3227014"/>
                </a:cubicBezTo>
                <a:cubicBezTo>
                  <a:pt x="2669560" y="3222219"/>
                  <a:pt x="2674254" y="3231809"/>
                  <a:pt x="2669560" y="3229412"/>
                </a:cubicBezTo>
                <a:cubicBezTo>
                  <a:pt x="2671907" y="3234207"/>
                  <a:pt x="2667213" y="3227014"/>
                  <a:pt x="2669560" y="3231809"/>
                </a:cubicBezTo>
                <a:cubicBezTo>
                  <a:pt x="2669560" y="3231809"/>
                  <a:pt x="2669560" y="3231809"/>
                  <a:pt x="2667213" y="3229412"/>
                </a:cubicBezTo>
                <a:cubicBezTo>
                  <a:pt x="2669560" y="3236607"/>
                  <a:pt x="2664866" y="3227014"/>
                  <a:pt x="2664866" y="3229412"/>
                </a:cubicBezTo>
                <a:cubicBezTo>
                  <a:pt x="2664866" y="3229412"/>
                  <a:pt x="2664866" y="3229412"/>
                  <a:pt x="2664866" y="3231809"/>
                </a:cubicBezTo>
                <a:cubicBezTo>
                  <a:pt x="2664866" y="3234207"/>
                  <a:pt x="2662519" y="3231809"/>
                  <a:pt x="2662519" y="3231809"/>
                </a:cubicBezTo>
                <a:cubicBezTo>
                  <a:pt x="2662519" y="3234207"/>
                  <a:pt x="2660172" y="3231809"/>
                  <a:pt x="2662519" y="3236607"/>
                </a:cubicBezTo>
                <a:cubicBezTo>
                  <a:pt x="2660172" y="3231809"/>
                  <a:pt x="2662519" y="3234207"/>
                  <a:pt x="2657822" y="3229412"/>
                </a:cubicBezTo>
                <a:cubicBezTo>
                  <a:pt x="2655475" y="3236607"/>
                  <a:pt x="2648434" y="3239005"/>
                  <a:pt x="2643740" y="3241402"/>
                </a:cubicBezTo>
                <a:cubicBezTo>
                  <a:pt x="2641393" y="3239005"/>
                  <a:pt x="2641393" y="3239005"/>
                  <a:pt x="2641393" y="3236607"/>
                </a:cubicBezTo>
                <a:cubicBezTo>
                  <a:pt x="2641393" y="3236607"/>
                  <a:pt x="2639046" y="3239005"/>
                  <a:pt x="2639046" y="3241402"/>
                </a:cubicBezTo>
                <a:lnTo>
                  <a:pt x="2639046" y="3239005"/>
                </a:lnTo>
                <a:cubicBezTo>
                  <a:pt x="2636697" y="3236607"/>
                  <a:pt x="2639046" y="3243800"/>
                  <a:pt x="2636697" y="3241402"/>
                </a:cubicBezTo>
                <a:cubicBezTo>
                  <a:pt x="2636697" y="3241402"/>
                  <a:pt x="2636697" y="3239005"/>
                  <a:pt x="2636697" y="3236607"/>
                </a:cubicBezTo>
                <a:cubicBezTo>
                  <a:pt x="2636697" y="3241402"/>
                  <a:pt x="2634350" y="3241402"/>
                  <a:pt x="2634350" y="3243800"/>
                </a:cubicBezTo>
                <a:cubicBezTo>
                  <a:pt x="2634350" y="3241402"/>
                  <a:pt x="2634350" y="3241402"/>
                  <a:pt x="2632003" y="3241402"/>
                </a:cubicBezTo>
                <a:cubicBezTo>
                  <a:pt x="2632003" y="3244772"/>
                  <a:pt x="2630854" y="3243431"/>
                  <a:pt x="2630167" y="3243150"/>
                </a:cubicBezTo>
                <a:cubicBezTo>
                  <a:pt x="2630037" y="3242710"/>
                  <a:pt x="2629849" y="3242195"/>
                  <a:pt x="2629656" y="3241702"/>
                </a:cubicBezTo>
                <a:cubicBezTo>
                  <a:pt x="2629656" y="3241587"/>
                  <a:pt x="2629656" y="3241532"/>
                  <a:pt x="2629656" y="3241402"/>
                </a:cubicBezTo>
                <a:cubicBezTo>
                  <a:pt x="2628482" y="3239005"/>
                  <a:pt x="2629070" y="3240202"/>
                  <a:pt x="2629656" y="3241702"/>
                </a:cubicBezTo>
                <a:cubicBezTo>
                  <a:pt x="2629656" y="3243731"/>
                  <a:pt x="2629656" y="3243800"/>
                  <a:pt x="2629656" y="3243800"/>
                </a:cubicBezTo>
                <a:cubicBezTo>
                  <a:pt x="2629656" y="3243800"/>
                  <a:pt x="2627309" y="3243800"/>
                  <a:pt x="2627309" y="3241402"/>
                </a:cubicBezTo>
                <a:cubicBezTo>
                  <a:pt x="2627309" y="3246197"/>
                  <a:pt x="2624962" y="3246197"/>
                  <a:pt x="2624962" y="3248598"/>
                </a:cubicBezTo>
                <a:lnTo>
                  <a:pt x="2624962" y="3246197"/>
                </a:lnTo>
                <a:cubicBezTo>
                  <a:pt x="2622615" y="3248598"/>
                  <a:pt x="2620268" y="3246197"/>
                  <a:pt x="2617921" y="3250995"/>
                </a:cubicBezTo>
                <a:cubicBezTo>
                  <a:pt x="2617921" y="3248598"/>
                  <a:pt x="2617921" y="3241402"/>
                  <a:pt x="2615571" y="3243800"/>
                </a:cubicBezTo>
                <a:cubicBezTo>
                  <a:pt x="2617921" y="3250995"/>
                  <a:pt x="2613224" y="3246197"/>
                  <a:pt x="2615571" y="3253393"/>
                </a:cubicBezTo>
                <a:cubicBezTo>
                  <a:pt x="2613224" y="3253393"/>
                  <a:pt x="2610877" y="3250995"/>
                  <a:pt x="2610877" y="3253393"/>
                </a:cubicBezTo>
                <a:cubicBezTo>
                  <a:pt x="2610877" y="3250995"/>
                  <a:pt x="2608530" y="3246197"/>
                  <a:pt x="2610877" y="3246197"/>
                </a:cubicBezTo>
                <a:cubicBezTo>
                  <a:pt x="2610877" y="3246197"/>
                  <a:pt x="2610877" y="3246197"/>
                  <a:pt x="2608530" y="3241402"/>
                </a:cubicBezTo>
                <a:cubicBezTo>
                  <a:pt x="2608530" y="3239005"/>
                  <a:pt x="2608530" y="3241402"/>
                  <a:pt x="2608530" y="3239005"/>
                </a:cubicBezTo>
                <a:lnTo>
                  <a:pt x="2606183" y="3241402"/>
                </a:lnTo>
                <a:cubicBezTo>
                  <a:pt x="2606183" y="3246197"/>
                  <a:pt x="2606183" y="3253393"/>
                  <a:pt x="2603836" y="3253393"/>
                </a:cubicBezTo>
                <a:cubicBezTo>
                  <a:pt x="2603836" y="3252410"/>
                  <a:pt x="2603447" y="3251028"/>
                  <a:pt x="2603143" y="3249735"/>
                </a:cubicBezTo>
                <a:cubicBezTo>
                  <a:pt x="2603831" y="3246220"/>
                  <a:pt x="2603836" y="3246197"/>
                  <a:pt x="2603836" y="3246197"/>
                </a:cubicBezTo>
                <a:cubicBezTo>
                  <a:pt x="2602450" y="3246197"/>
                  <a:pt x="2602707" y="3247874"/>
                  <a:pt x="2603143" y="3249735"/>
                </a:cubicBezTo>
                <a:cubicBezTo>
                  <a:pt x="2602795" y="3251510"/>
                  <a:pt x="2602276" y="3254164"/>
                  <a:pt x="2601490" y="3258188"/>
                </a:cubicBezTo>
                <a:cubicBezTo>
                  <a:pt x="2601490" y="3258188"/>
                  <a:pt x="2601490" y="3253393"/>
                  <a:pt x="2599142" y="3253393"/>
                </a:cubicBezTo>
                <a:cubicBezTo>
                  <a:pt x="2599142" y="3255790"/>
                  <a:pt x="2599142" y="3255790"/>
                  <a:pt x="2599142" y="3258188"/>
                </a:cubicBezTo>
                <a:cubicBezTo>
                  <a:pt x="2599142" y="3258188"/>
                  <a:pt x="2596793" y="3260589"/>
                  <a:pt x="2596793" y="3253393"/>
                </a:cubicBezTo>
                <a:cubicBezTo>
                  <a:pt x="2594446" y="3250995"/>
                  <a:pt x="2596793" y="3253393"/>
                  <a:pt x="2596793" y="3250995"/>
                </a:cubicBezTo>
                <a:cubicBezTo>
                  <a:pt x="2594446" y="3250995"/>
                  <a:pt x="2594446" y="3253393"/>
                  <a:pt x="2594446" y="3253393"/>
                </a:cubicBezTo>
                <a:cubicBezTo>
                  <a:pt x="2594446" y="3253393"/>
                  <a:pt x="2594446" y="3253393"/>
                  <a:pt x="2594446" y="3250995"/>
                </a:cubicBezTo>
                <a:cubicBezTo>
                  <a:pt x="2592099" y="3250995"/>
                  <a:pt x="2592099" y="3255790"/>
                  <a:pt x="2592099" y="3258188"/>
                </a:cubicBezTo>
                <a:cubicBezTo>
                  <a:pt x="2592099" y="3260589"/>
                  <a:pt x="2589752" y="3260589"/>
                  <a:pt x="2589752" y="3260589"/>
                </a:cubicBezTo>
                <a:cubicBezTo>
                  <a:pt x="2589752" y="3260589"/>
                  <a:pt x="2589752" y="3258188"/>
                  <a:pt x="2589752" y="3255790"/>
                </a:cubicBezTo>
                <a:cubicBezTo>
                  <a:pt x="2587405" y="3260589"/>
                  <a:pt x="2587405" y="3262986"/>
                  <a:pt x="2585058" y="3265384"/>
                </a:cubicBezTo>
                <a:cubicBezTo>
                  <a:pt x="2585058" y="3262986"/>
                  <a:pt x="2585058" y="3260589"/>
                  <a:pt x="2585058" y="3260589"/>
                </a:cubicBezTo>
                <a:cubicBezTo>
                  <a:pt x="2582711" y="3258188"/>
                  <a:pt x="2580364" y="3265384"/>
                  <a:pt x="2578017" y="3260589"/>
                </a:cubicBezTo>
                <a:lnTo>
                  <a:pt x="2578017" y="3262986"/>
                </a:lnTo>
                <a:cubicBezTo>
                  <a:pt x="2578017" y="3262986"/>
                  <a:pt x="2578017" y="3258188"/>
                  <a:pt x="2575667" y="3260589"/>
                </a:cubicBezTo>
                <a:cubicBezTo>
                  <a:pt x="2575667" y="3260589"/>
                  <a:pt x="2575772" y="3260481"/>
                  <a:pt x="2575902" y="3260346"/>
                </a:cubicBezTo>
                <a:cubicBezTo>
                  <a:pt x="2576137" y="3260109"/>
                  <a:pt x="2576319" y="3259922"/>
                  <a:pt x="2576440" y="3259799"/>
                </a:cubicBezTo>
                <a:cubicBezTo>
                  <a:pt x="2576708" y="3259526"/>
                  <a:pt x="2576830" y="3259402"/>
                  <a:pt x="2576440" y="3259799"/>
                </a:cubicBezTo>
                <a:cubicBezTo>
                  <a:pt x="2576267" y="3259975"/>
                  <a:pt x="2576065" y="3260181"/>
                  <a:pt x="2575902" y="3260346"/>
                </a:cubicBezTo>
                <a:cubicBezTo>
                  <a:pt x="2575819" y="3260434"/>
                  <a:pt x="2575770" y="3260484"/>
                  <a:pt x="2575667" y="3260589"/>
                </a:cubicBezTo>
                <a:cubicBezTo>
                  <a:pt x="2573320" y="3262986"/>
                  <a:pt x="2568626" y="3265384"/>
                  <a:pt x="2566280" y="3260589"/>
                </a:cubicBezTo>
                <a:cubicBezTo>
                  <a:pt x="2566280" y="3262986"/>
                  <a:pt x="2563932" y="3265384"/>
                  <a:pt x="2563932" y="3265384"/>
                </a:cubicBezTo>
                <a:cubicBezTo>
                  <a:pt x="2563932" y="3265384"/>
                  <a:pt x="2563932" y="3265384"/>
                  <a:pt x="2563932" y="3262986"/>
                </a:cubicBezTo>
                <a:lnTo>
                  <a:pt x="2563932" y="3260589"/>
                </a:lnTo>
                <a:cubicBezTo>
                  <a:pt x="2563932" y="3260589"/>
                  <a:pt x="2563932" y="3260589"/>
                  <a:pt x="2563932" y="3258188"/>
                </a:cubicBezTo>
                <a:cubicBezTo>
                  <a:pt x="2561586" y="3260589"/>
                  <a:pt x="2561586" y="3260589"/>
                  <a:pt x="2563932" y="3260589"/>
                </a:cubicBezTo>
                <a:cubicBezTo>
                  <a:pt x="2561586" y="3260589"/>
                  <a:pt x="2561586" y="3262986"/>
                  <a:pt x="2561586" y="3260589"/>
                </a:cubicBezTo>
                <a:lnTo>
                  <a:pt x="2561586" y="3255790"/>
                </a:lnTo>
                <a:cubicBezTo>
                  <a:pt x="2559239" y="3255790"/>
                  <a:pt x="2561586" y="3255790"/>
                  <a:pt x="2559239" y="3258188"/>
                </a:cubicBezTo>
                <a:cubicBezTo>
                  <a:pt x="2556892" y="3262986"/>
                  <a:pt x="2556892" y="3258188"/>
                  <a:pt x="2556892" y="3262986"/>
                </a:cubicBezTo>
                <a:cubicBezTo>
                  <a:pt x="2556892" y="3260897"/>
                  <a:pt x="2553338" y="3262438"/>
                  <a:pt x="2553967" y="3259707"/>
                </a:cubicBezTo>
                <a:cubicBezTo>
                  <a:pt x="2554144" y="3259309"/>
                  <a:pt x="2554332" y="3258838"/>
                  <a:pt x="2554545" y="3258188"/>
                </a:cubicBezTo>
                <a:cubicBezTo>
                  <a:pt x="2554545" y="3258188"/>
                  <a:pt x="2554545" y="3258188"/>
                  <a:pt x="2556892" y="3253393"/>
                </a:cubicBezTo>
                <a:cubicBezTo>
                  <a:pt x="2556892" y="3253393"/>
                  <a:pt x="2555657" y="3255898"/>
                  <a:pt x="2554092" y="3258191"/>
                </a:cubicBezTo>
                <a:cubicBezTo>
                  <a:pt x="2552316" y="3258202"/>
                  <a:pt x="2552203" y="3258372"/>
                  <a:pt x="2552198" y="3260288"/>
                </a:cubicBezTo>
                <a:cubicBezTo>
                  <a:pt x="2551610" y="3259391"/>
                  <a:pt x="2551024" y="3258185"/>
                  <a:pt x="2549848" y="3260589"/>
                </a:cubicBezTo>
                <a:close/>
                <a:moveTo>
                  <a:pt x="2554092" y="3258191"/>
                </a:moveTo>
                <a:cubicBezTo>
                  <a:pt x="2554238" y="3258191"/>
                  <a:pt x="2554373" y="3258188"/>
                  <a:pt x="2554545" y="3258188"/>
                </a:cubicBezTo>
                <a:cubicBezTo>
                  <a:pt x="2554241" y="3258810"/>
                  <a:pt x="2554062" y="3259300"/>
                  <a:pt x="2553967" y="3259707"/>
                </a:cubicBezTo>
                <a:cubicBezTo>
                  <a:pt x="2553228" y="3261373"/>
                  <a:pt x="2552758" y="3261090"/>
                  <a:pt x="2552314" y="3260453"/>
                </a:cubicBezTo>
                <a:cubicBezTo>
                  <a:pt x="2552924" y="3259810"/>
                  <a:pt x="2553528" y="3259019"/>
                  <a:pt x="2554092" y="3258191"/>
                </a:cubicBezTo>
                <a:close/>
                <a:moveTo>
                  <a:pt x="2630167" y="3243150"/>
                </a:moveTo>
                <a:cubicBezTo>
                  <a:pt x="2630432" y="3244050"/>
                  <a:pt x="2630446" y="3244606"/>
                  <a:pt x="2629656" y="3243800"/>
                </a:cubicBezTo>
                <a:cubicBezTo>
                  <a:pt x="2629656" y="3243087"/>
                  <a:pt x="2629874" y="3243032"/>
                  <a:pt x="2630167" y="3243150"/>
                </a:cubicBezTo>
                <a:close/>
                <a:moveTo>
                  <a:pt x="2462999" y="3095122"/>
                </a:moveTo>
                <a:cubicBezTo>
                  <a:pt x="2462505" y="3094616"/>
                  <a:pt x="2462132" y="3094236"/>
                  <a:pt x="2461826" y="3093922"/>
                </a:cubicBezTo>
                <a:cubicBezTo>
                  <a:pt x="2461991" y="3093922"/>
                  <a:pt x="2462160" y="3093922"/>
                  <a:pt x="2462334" y="3093925"/>
                </a:cubicBezTo>
                <a:cubicBezTo>
                  <a:pt x="2462419" y="3094316"/>
                  <a:pt x="2462604" y="3094717"/>
                  <a:pt x="2462999" y="3095122"/>
                </a:cubicBezTo>
                <a:close/>
                <a:moveTo>
                  <a:pt x="2519335" y="3241402"/>
                </a:moveTo>
                <a:cubicBezTo>
                  <a:pt x="2519920" y="3240802"/>
                  <a:pt x="2520508" y="3240202"/>
                  <a:pt x="2519335" y="3241402"/>
                </a:cubicBezTo>
                <a:cubicBezTo>
                  <a:pt x="2519089" y="3241653"/>
                  <a:pt x="2518959" y="3241785"/>
                  <a:pt x="2518851" y="3241895"/>
                </a:cubicBezTo>
                <a:cubicBezTo>
                  <a:pt x="2518561" y="3241083"/>
                  <a:pt x="2518711" y="3240521"/>
                  <a:pt x="2521682" y="3239005"/>
                </a:cubicBezTo>
                <a:cubicBezTo>
                  <a:pt x="2521466" y="3239442"/>
                  <a:pt x="2521312" y="3239831"/>
                  <a:pt x="2521154" y="3240219"/>
                </a:cubicBezTo>
                <a:cubicBezTo>
                  <a:pt x="2520815" y="3240260"/>
                  <a:pt x="2520262" y="3240452"/>
                  <a:pt x="2519335" y="3241402"/>
                </a:cubicBezTo>
                <a:close/>
                <a:moveTo>
                  <a:pt x="2519335" y="3241402"/>
                </a:moveTo>
                <a:cubicBezTo>
                  <a:pt x="2519335" y="3241402"/>
                  <a:pt x="2519335" y="3241402"/>
                  <a:pt x="2519335" y="3241402"/>
                </a:cubicBezTo>
                <a:lnTo>
                  <a:pt x="2519335" y="3241402"/>
                </a:lnTo>
                <a:cubicBezTo>
                  <a:pt x="2519335" y="3241402"/>
                  <a:pt x="2519335" y="3241402"/>
                  <a:pt x="2519335" y="3241402"/>
                </a:cubicBezTo>
                <a:close/>
                <a:moveTo>
                  <a:pt x="2519335" y="3243800"/>
                </a:moveTo>
                <a:cubicBezTo>
                  <a:pt x="2519335" y="3242922"/>
                  <a:pt x="2519020" y="3242366"/>
                  <a:pt x="2518851" y="3241895"/>
                </a:cubicBezTo>
                <a:cubicBezTo>
                  <a:pt x="2518981" y="3241763"/>
                  <a:pt x="2519147" y="3241595"/>
                  <a:pt x="2519335" y="3241402"/>
                </a:cubicBezTo>
                <a:lnTo>
                  <a:pt x="2519335" y="3243800"/>
                </a:lnTo>
                <a:close/>
                <a:moveTo>
                  <a:pt x="2518851" y="3241895"/>
                </a:moveTo>
                <a:lnTo>
                  <a:pt x="2518851" y="3241895"/>
                </a:lnTo>
                <a:cubicBezTo>
                  <a:pt x="2518661" y="3242091"/>
                  <a:pt x="2518608" y="3242143"/>
                  <a:pt x="2518851" y="3241895"/>
                </a:cubicBezTo>
                <a:close/>
                <a:moveTo>
                  <a:pt x="2512291" y="3231809"/>
                </a:moveTo>
                <a:cubicBezTo>
                  <a:pt x="2509944" y="3231809"/>
                  <a:pt x="2509944" y="3231809"/>
                  <a:pt x="2509944" y="3231809"/>
                </a:cubicBezTo>
                <a:cubicBezTo>
                  <a:pt x="2511117" y="3231809"/>
                  <a:pt x="2511703" y="3231809"/>
                  <a:pt x="2512291" y="3231512"/>
                </a:cubicBezTo>
                <a:cubicBezTo>
                  <a:pt x="2512291" y="3231614"/>
                  <a:pt x="2512291" y="3231696"/>
                  <a:pt x="2512291" y="3231809"/>
                </a:cubicBezTo>
                <a:close/>
                <a:moveTo>
                  <a:pt x="2505250" y="3231809"/>
                </a:moveTo>
                <a:lnTo>
                  <a:pt x="2502903" y="3234207"/>
                </a:lnTo>
                <a:cubicBezTo>
                  <a:pt x="2505250" y="3231809"/>
                  <a:pt x="2502903" y="3231809"/>
                  <a:pt x="2505250" y="3231809"/>
                </a:cubicBezTo>
                <a:close/>
                <a:moveTo>
                  <a:pt x="2505250" y="3231809"/>
                </a:moveTo>
                <a:cubicBezTo>
                  <a:pt x="2502903" y="3231809"/>
                  <a:pt x="2505250" y="3229412"/>
                  <a:pt x="2505250" y="3231809"/>
                </a:cubicBezTo>
                <a:close/>
                <a:moveTo>
                  <a:pt x="2500556" y="3231809"/>
                </a:moveTo>
                <a:cubicBezTo>
                  <a:pt x="2502903" y="3231809"/>
                  <a:pt x="2502903" y="3229412"/>
                  <a:pt x="2505250" y="3229412"/>
                </a:cubicBezTo>
                <a:cubicBezTo>
                  <a:pt x="2502903" y="3229412"/>
                  <a:pt x="2500556" y="3234207"/>
                  <a:pt x="2500556" y="3231809"/>
                </a:cubicBezTo>
                <a:close/>
                <a:moveTo>
                  <a:pt x="2460249" y="3180629"/>
                </a:moveTo>
                <a:cubicBezTo>
                  <a:pt x="2459686" y="3181135"/>
                  <a:pt x="2459147" y="3181452"/>
                  <a:pt x="2458305" y="3181452"/>
                </a:cubicBezTo>
                <a:cubicBezTo>
                  <a:pt x="2456373" y="3181452"/>
                  <a:pt x="2459183" y="3179866"/>
                  <a:pt x="2460249" y="3180629"/>
                </a:cubicBezTo>
                <a:close/>
                <a:moveTo>
                  <a:pt x="2455928" y="3176021"/>
                </a:moveTo>
                <a:cubicBezTo>
                  <a:pt x="2455155" y="3176367"/>
                  <a:pt x="2454382" y="3176657"/>
                  <a:pt x="2453611" y="3176657"/>
                </a:cubicBezTo>
                <a:cubicBezTo>
                  <a:pt x="2454763" y="3176065"/>
                  <a:pt x="2455486" y="3175919"/>
                  <a:pt x="2455928" y="3176021"/>
                </a:cubicBezTo>
                <a:close/>
                <a:moveTo>
                  <a:pt x="2459617" y="3170138"/>
                </a:moveTo>
                <a:cubicBezTo>
                  <a:pt x="2460511" y="3170092"/>
                  <a:pt x="2461748" y="3169780"/>
                  <a:pt x="2462999" y="3169461"/>
                </a:cubicBezTo>
                <a:cubicBezTo>
                  <a:pt x="2462999" y="3169461"/>
                  <a:pt x="2462999" y="3169461"/>
                  <a:pt x="2462999" y="3169461"/>
                </a:cubicBezTo>
                <a:cubicBezTo>
                  <a:pt x="2460164" y="3170909"/>
                  <a:pt x="2459898" y="3170603"/>
                  <a:pt x="2459617" y="3170138"/>
                </a:cubicBezTo>
                <a:close/>
                <a:moveTo>
                  <a:pt x="2458305" y="3169461"/>
                </a:moveTo>
                <a:cubicBezTo>
                  <a:pt x="2459236" y="3169461"/>
                  <a:pt x="2459429" y="3169833"/>
                  <a:pt x="2459617" y="3170138"/>
                </a:cubicBezTo>
                <a:cubicBezTo>
                  <a:pt x="2458830" y="3170180"/>
                  <a:pt x="2458305" y="3170023"/>
                  <a:pt x="2458305" y="3169461"/>
                </a:cubicBezTo>
                <a:close/>
                <a:moveTo>
                  <a:pt x="2453611" y="3164666"/>
                </a:moveTo>
                <a:cubicBezTo>
                  <a:pt x="2452579" y="3164666"/>
                  <a:pt x="2451549" y="3164699"/>
                  <a:pt x="2450516" y="3164900"/>
                </a:cubicBezTo>
                <a:cubicBezTo>
                  <a:pt x="2451886" y="3164347"/>
                  <a:pt x="2453018" y="3164113"/>
                  <a:pt x="2453965" y="3164088"/>
                </a:cubicBezTo>
                <a:cubicBezTo>
                  <a:pt x="2453937" y="3164242"/>
                  <a:pt x="2453846" y="3164424"/>
                  <a:pt x="2453611" y="3164666"/>
                </a:cubicBezTo>
                <a:close/>
                <a:moveTo>
                  <a:pt x="2450516" y="3164900"/>
                </a:moveTo>
                <a:cubicBezTo>
                  <a:pt x="2449381" y="3165362"/>
                  <a:pt x="2448103" y="3166018"/>
                  <a:pt x="2446568" y="3167063"/>
                </a:cubicBezTo>
                <a:cubicBezTo>
                  <a:pt x="2447885" y="3165718"/>
                  <a:pt x="2449202" y="3165161"/>
                  <a:pt x="2450516" y="3164900"/>
                </a:cubicBezTo>
                <a:close/>
                <a:moveTo>
                  <a:pt x="2451262" y="3161068"/>
                </a:moveTo>
                <a:cubicBezTo>
                  <a:pt x="2450676" y="3161668"/>
                  <a:pt x="2450088" y="3162268"/>
                  <a:pt x="2448915" y="3162268"/>
                </a:cubicBezTo>
                <a:cubicBezTo>
                  <a:pt x="2449903" y="3161762"/>
                  <a:pt x="2450646" y="3161382"/>
                  <a:pt x="2451262" y="3161068"/>
                </a:cubicBezTo>
                <a:close/>
                <a:moveTo>
                  <a:pt x="2453611" y="3159868"/>
                </a:moveTo>
                <a:cubicBezTo>
                  <a:pt x="2453611" y="3159868"/>
                  <a:pt x="2453573" y="3159887"/>
                  <a:pt x="2451262" y="3161068"/>
                </a:cubicBezTo>
                <a:cubicBezTo>
                  <a:pt x="2451850" y="3160468"/>
                  <a:pt x="2452435" y="3159868"/>
                  <a:pt x="2453611" y="3159868"/>
                </a:cubicBezTo>
                <a:close/>
                <a:moveTo>
                  <a:pt x="2444052" y="3146517"/>
                </a:moveTo>
                <a:cubicBezTo>
                  <a:pt x="2444541" y="3146339"/>
                  <a:pt x="2445060" y="3146231"/>
                  <a:pt x="2445588" y="3146165"/>
                </a:cubicBezTo>
                <a:cubicBezTo>
                  <a:pt x="2445168" y="3146380"/>
                  <a:pt x="2444640" y="3146531"/>
                  <a:pt x="2444052" y="3146517"/>
                </a:cubicBezTo>
                <a:close/>
                <a:moveTo>
                  <a:pt x="2441874" y="3147880"/>
                </a:moveTo>
                <a:cubicBezTo>
                  <a:pt x="2441874" y="3147880"/>
                  <a:pt x="2442603" y="3147151"/>
                  <a:pt x="2443641" y="3146496"/>
                </a:cubicBezTo>
                <a:cubicBezTo>
                  <a:pt x="2443782" y="3146520"/>
                  <a:pt x="2443914" y="3146512"/>
                  <a:pt x="2444052" y="3146517"/>
                </a:cubicBezTo>
                <a:cubicBezTo>
                  <a:pt x="2443224" y="3146815"/>
                  <a:pt x="2442473" y="3147266"/>
                  <a:pt x="2441874" y="3147880"/>
                </a:cubicBezTo>
                <a:close/>
                <a:moveTo>
                  <a:pt x="2441874" y="3135889"/>
                </a:moveTo>
                <a:cubicBezTo>
                  <a:pt x="2441874" y="3135889"/>
                  <a:pt x="2437180" y="3135889"/>
                  <a:pt x="2439527" y="3133489"/>
                </a:cubicBezTo>
                <a:cubicBezTo>
                  <a:pt x="2441852" y="3135864"/>
                  <a:pt x="2446477" y="3131207"/>
                  <a:pt x="2451124" y="3133445"/>
                </a:cubicBezTo>
                <a:cubicBezTo>
                  <a:pt x="2450312" y="3133486"/>
                  <a:pt x="2449533" y="3133489"/>
                  <a:pt x="2448915" y="3133489"/>
                </a:cubicBezTo>
                <a:cubicBezTo>
                  <a:pt x="2446568" y="3135889"/>
                  <a:pt x="2444221" y="3135889"/>
                  <a:pt x="2441874" y="3135889"/>
                </a:cubicBezTo>
                <a:close/>
                <a:moveTo>
                  <a:pt x="2451262" y="3109510"/>
                </a:moveTo>
                <a:cubicBezTo>
                  <a:pt x="2452827" y="3109510"/>
                  <a:pt x="2454393" y="3109510"/>
                  <a:pt x="2455958" y="3109510"/>
                </a:cubicBezTo>
                <a:cubicBezTo>
                  <a:pt x="2451262" y="3111908"/>
                  <a:pt x="2453611" y="3109510"/>
                  <a:pt x="2451262" y="3109510"/>
                </a:cubicBezTo>
                <a:close/>
                <a:moveTo>
                  <a:pt x="2460652" y="3092725"/>
                </a:moveTo>
                <a:cubicBezTo>
                  <a:pt x="2460652" y="3092725"/>
                  <a:pt x="2460672" y="3092744"/>
                  <a:pt x="2461826" y="3093922"/>
                </a:cubicBezTo>
                <a:cubicBezTo>
                  <a:pt x="2460506" y="3093916"/>
                  <a:pt x="2459559" y="3093839"/>
                  <a:pt x="2460652" y="3092725"/>
                </a:cubicBezTo>
                <a:close/>
                <a:moveTo>
                  <a:pt x="2479431" y="3087927"/>
                </a:moveTo>
                <a:cubicBezTo>
                  <a:pt x="2478613" y="3087927"/>
                  <a:pt x="2477802" y="3087927"/>
                  <a:pt x="2477084" y="3087927"/>
                </a:cubicBezTo>
                <a:lnTo>
                  <a:pt x="2477084" y="3085529"/>
                </a:lnTo>
                <a:cubicBezTo>
                  <a:pt x="2479431" y="3087927"/>
                  <a:pt x="2479431" y="3087927"/>
                  <a:pt x="2479431" y="3087927"/>
                </a:cubicBezTo>
                <a:close/>
                <a:moveTo>
                  <a:pt x="2556892" y="3219818"/>
                </a:moveTo>
                <a:cubicBezTo>
                  <a:pt x="2556892" y="3218874"/>
                  <a:pt x="2556892" y="3218368"/>
                  <a:pt x="2556892" y="3218021"/>
                </a:cubicBezTo>
                <a:cubicBezTo>
                  <a:pt x="2557477" y="3216824"/>
                  <a:pt x="2558065" y="3216223"/>
                  <a:pt x="2556892" y="3219818"/>
                </a:cubicBezTo>
                <a:close/>
                <a:moveTo>
                  <a:pt x="2574742" y="3261533"/>
                </a:moveTo>
                <a:cubicBezTo>
                  <a:pt x="2574602" y="3261679"/>
                  <a:pt x="2574626" y="3261651"/>
                  <a:pt x="2574742" y="3261533"/>
                </a:cubicBezTo>
                <a:close/>
                <a:moveTo>
                  <a:pt x="2575090" y="3261178"/>
                </a:moveTo>
                <a:cubicBezTo>
                  <a:pt x="2574949" y="3261321"/>
                  <a:pt x="2574831" y="3261442"/>
                  <a:pt x="2574742" y="3261533"/>
                </a:cubicBezTo>
                <a:cubicBezTo>
                  <a:pt x="2574814" y="3261461"/>
                  <a:pt x="2574925" y="3261348"/>
                  <a:pt x="2575090" y="3261178"/>
                </a:cubicBezTo>
                <a:close/>
                <a:moveTo>
                  <a:pt x="2575507" y="3260753"/>
                </a:moveTo>
                <a:cubicBezTo>
                  <a:pt x="2575347" y="3260916"/>
                  <a:pt x="2575201" y="3261065"/>
                  <a:pt x="2575090" y="3261178"/>
                </a:cubicBezTo>
                <a:cubicBezTo>
                  <a:pt x="2575245" y="3261021"/>
                  <a:pt x="2575394" y="3260866"/>
                  <a:pt x="2575507" y="3260753"/>
                </a:cubicBezTo>
                <a:close/>
                <a:moveTo>
                  <a:pt x="2575667" y="3260589"/>
                </a:moveTo>
                <a:cubicBezTo>
                  <a:pt x="2575667" y="3260589"/>
                  <a:pt x="2575598" y="3260660"/>
                  <a:pt x="2575507" y="3260753"/>
                </a:cubicBezTo>
                <a:cubicBezTo>
                  <a:pt x="2575568" y="3260690"/>
                  <a:pt x="2575598" y="3260660"/>
                  <a:pt x="2575667" y="3260589"/>
                </a:cubicBezTo>
                <a:close/>
                <a:moveTo>
                  <a:pt x="2552195" y="3260589"/>
                </a:moveTo>
                <a:cubicBezTo>
                  <a:pt x="2552195" y="3260476"/>
                  <a:pt x="2552198" y="3260393"/>
                  <a:pt x="2552198" y="3260288"/>
                </a:cubicBezTo>
                <a:cubicBezTo>
                  <a:pt x="2552236" y="3260349"/>
                  <a:pt x="2552275" y="3260399"/>
                  <a:pt x="2552314" y="3260453"/>
                </a:cubicBezTo>
                <a:cubicBezTo>
                  <a:pt x="2552275" y="3260495"/>
                  <a:pt x="2552236" y="3260547"/>
                  <a:pt x="2552195" y="3260589"/>
                </a:cubicBezTo>
                <a:close/>
                <a:moveTo>
                  <a:pt x="2534526" y="3466734"/>
                </a:moveTo>
                <a:cubicBezTo>
                  <a:pt x="2533958" y="3466651"/>
                  <a:pt x="2533386" y="3466574"/>
                  <a:pt x="2532693" y="3466574"/>
                </a:cubicBezTo>
                <a:cubicBezTo>
                  <a:pt x="2532693" y="3466574"/>
                  <a:pt x="2533463" y="3466580"/>
                  <a:pt x="2534526" y="3466734"/>
                </a:cubicBezTo>
                <a:close/>
                <a:moveTo>
                  <a:pt x="2928082" y="3065068"/>
                </a:moveTo>
                <a:cubicBezTo>
                  <a:pt x="2930479" y="3069825"/>
                  <a:pt x="2932875" y="3076960"/>
                  <a:pt x="2930479" y="3081717"/>
                </a:cubicBezTo>
                <a:cubicBezTo>
                  <a:pt x="2930479" y="3081717"/>
                  <a:pt x="2930479" y="3081717"/>
                  <a:pt x="2925685" y="3086473"/>
                </a:cubicBezTo>
                <a:cubicBezTo>
                  <a:pt x="2925685" y="3088852"/>
                  <a:pt x="2928082" y="3091230"/>
                  <a:pt x="2930479" y="3088852"/>
                </a:cubicBezTo>
                <a:cubicBezTo>
                  <a:pt x="2925685" y="3095987"/>
                  <a:pt x="2925685" y="3100743"/>
                  <a:pt x="2920892" y="3103122"/>
                </a:cubicBezTo>
                <a:cubicBezTo>
                  <a:pt x="2928082" y="3119770"/>
                  <a:pt x="2920892" y="3143553"/>
                  <a:pt x="2913702" y="3157825"/>
                </a:cubicBezTo>
                <a:cubicBezTo>
                  <a:pt x="2913702" y="3157825"/>
                  <a:pt x="2913702" y="3157825"/>
                  <a:pt x="2911305" y="3157825"/>
                </a:cubicBezTo>
                <a:cubicBezTo>
                  <a:pt x="2908909" y="3160204"/>
                  <a:pt x="2916099" y="3160204"/>
                  <a:pt x="2913702" y="3162582"/>
                </a:cubicBezTo>
                <a:cubicBezTo>
                  <a:pt x="2911305" y="3160204"/>
                  <a:pt x="2906512" y="3164960"/>
                  <a:pt x="2906512" y="3160204"/>
                </a:cubicBezTo>
                <a:cubicBezTo>
                  <a:pt x="2901719" y="3164960"/>
                  <a:pt x="2906512" y="3169717"/>
                  <a:pt x="2904115" y="3174474"/>
                </a:cubicBezTo>
                <a:cubicBezTo>
                  <a:pt x="2906512" y="3176852"/>
                  <a:pt x="2904115" y="3169717"/>
                  <a:pt x="2908909" y="3172095"/>
                </a:cubicBezTo>
                <a:cubicBezTo>
                  <a:pt x="2908909" y="3174474"/>
                  <a:pt x="2901719" y="3179230"/>
                  <a:pt x="2906512" y="3181609"/>
                </a:cubicBezTo>
                <a:cubicBezTo>
                  <a:pt x="2904115" y="3183984"/>
                  <a:pt x="2899322" y="3181609"/>
                  <a:pt x="2899322" y="3179230"/>
                </a:cubicBezTo>
                <a:cubicBezTo>
                  <a:pt x="2899322" y="3179230"/>
                  <a:pt x="2899322" y="3179230"/>
                  <a:pt x="2899322" y="3183984"/>
                </a:cubicBezTo>
                <a:cubicBezTo>
                  <a:pt x="2892132" y="3186363"/>
                  <a:pt x="2894529" y="3169717"/>
                  <a:pt x="2887339" y="3169717"/>
                </a:cubicBezTo>
                <a:cubicBezTo>
                  <a:pt x="2887339" y="3169717"/>
                  <a:pt x="2887339" y="3169717"/>
                  <a:pt x="2884942" y="3174474"/>
                </a:cubicBezTo>
                <a:cubicBezTo>
                  <a:pt x="2880149" y="3174474"/>
                  <a:pt x="2884942" y="3162582"/>
                  <a:pt x="2880149" y="3169717"/>
                </a:cubicBezTo>
                <a:cubicBezTo>
                  <a:pt x="2880149" y="3174474"/>
                  <a:pt x="2884942" y="3181609"/>
                  <a:pt x="2887339" y="3179230"/>
                </a:cubicBezTo>
                <a:cubicBezTo>
                  <a:pt x="2884942" y="3186363"/>
                  <a:pt x="2896925" y="3188744"/>
                  <a:pt x="2892132" y="3195878"/>
                </a:cubicBezTo>
                <a:cubicBezTo>
                  <a:pt x="2887339" y="3195878"/>
                  <a:pt x="2894529" y="3188744"/>
                  <a:pt x="2889735" y="3188744"/>
                </a:cubicBezTo>
                <a:cubicBezTo>
                  <a:pt x="2884942" y="3191122"/>
                  <a:pt x="2887339" y="3198257"/>
                  <a:pt x="2884942" y="3200635"/>
                </a:cubicBezTo>
                <a:cubicBezTo>
                  <a:pt x="2889735" y="3195878"/>
                  <a:pt x="2889735" y="3203013"/>
                  <a:pt x="2889735" y="3205392"/>
                </a:cubicBezTo>
                <a:cubicBezTo>
                  <a:pt x="2884942" y="3207770"/>
                  <a:pt x="2887339" y="3200635"/>
                  <a:pt x="2884942" y="3205392"/>
                </a:cubicBezTo>
                <a:cubicBezTo>
                  <a:pt x="2884942" y="3207770"/>
                  <a:pt x="2884942" y="3214905"/>
                  <a:pt x="2889735" y="3210148"/>
                </a:cubicBezTo>
                <a:cubicBezTo>
                  <a:pt x="2892132" y="3217283"/>
                  <a:pt x="2882545" y="3214905"/>
                  <a:pt x="2884942" y="3222040"/>
                </a:cubicBezTo>
                <a:cubicBezTo>
                  <a:pt x="2880149" y="3222040"/>
                  <a:pt x="2880149" y="3210148"/>
                  <a:pt x="2875355" y="3214905"/>
                </a:cubicBezTo>
                <a:cubicBezTo>
                  <a:pt x="2880149" y="3217283"/>
                  <a:pt x="2875355" y="3226797"/>
                  <a:pt x="2882545" y="3226797"/>
                </a:cubicBezTo>
                <a:cubicBezTo>
                  <a:pt x="2880149" y="3229175"/>
                  <a:pt x="2875355" y="3226797"/>
                  <a:pt x="2875355" y="3222040"/>
                </a:cubicBezTo>
                <a:cubicBezTo>
                  <a:pt x="2870562" y="3224418"/>
                  <a:pt x="2875355" y="3236310"/>
                  <a:pt x="2868168" y="3231553"/>
                </a:cubicBezTo>
                <a:cubicBezTo>
                  <a:pt x="2868168" y="3231553"/>
                  <a:pt x="2868168" y="3231553"/>
                  <a:pt x="2870562" y="3236310"/>
                </a:cubicBezTo>
                <a:cubicBezTo>
                  <a:pt x="2868168" y="3236310"/>
                  <a:pt x="2865769" y="3236310"/>
                  <a:pt x="2863375" y="3236310"/>
                </a:cubicBezTo>
                <a:cubicBezTo>
                  <a:pt x="2860978" y="3238688"/>
                  <a:pt x="2860978" y="3250580"/>
                  <a:pt x="2856185" y="3245823"/>
                </a:cubicBezTo>
                <a:cubicBezTo>
                  <a:pt x="2856185" y="3245823"/>
                  <a:pt x="2848995" y="3250580"/>
                  <a:pt x="2853788" y="3252958"/>
                </a:cubicBezTo>
                <a:cubicBezTo>
                  <a:pt x="2860978" y="3250580"/>
                  <a:pt x="2856185" y="3245823"/>
                  <a:pt x="2863375" y="3248201"/>
                </a:cubicBezTo>
                <a:cubicBezTo>
                  <a:pt x="2856185" y="3248201"/>
                  <a:pt x="2858582" y="3252958"/>
                  <a:pt x="2858582" y="3257715"/>
                </a:cubicBezTo>
                <a:cubicBezTo>
                  <a:pt x="2858582" y="3257715"/>
                  <a:pt x="2858582" y="3257715"/>
                  <a:pt x="2856185" y="3255337"/>
                </a:cubicBezTo>
                <a:cubicBezTo>
                  <a:pt x="2853788" y="3257715"/>
                  <a:pt x="2851392" y="3260093"/>
                  <a:pt x="2851392" y="3262471"/>
                </a:cubicBezTo>
                <a:cubicBezTo>
                  <a:pt x="2851392" y="3260093"/>
                  <a:pt x="2851392" y="3260093"/>
                  <a:pt x="2848995" y="3260093"/>
                </a:cubicBezTo>
                <a:cubicBezTo>
                  <a:pt x="2848995" y="3260093"/>
                  <a:pt x="2848995" y="3260093"/>
                  <a:pt x="2851392" y="3264850"/>
                </a:cubicBezTo>
                <a:cubicBezTo>
                  <a:pt x="2846598" y="3271985"/>
                  <a:pt x="2844202" y="3262471"/>
                  <a:pt x="2839408" y="3267228"/>
                </a:cubicBezTo>
                <a:cubicBezTo>
                  <a:pt x="2839408" y="3267228"/>
                  <a:pt x="2839408" y="3267228"/>
                  <a:pt x="2841805" y="3262471"/>
                </a:cubicBezTo>
                <a:cubicBezTo>
                  <a:pt x="2841805" y="3262471"/>
                  <a:pt x="2837012" y="3262471"/>
                  <a:pt x="2837012" y="3264850"/>
                </a:cubicBezTo>
                <a:cubicBezTo>
                  <a:pt x="2837012" y="3267228"/>
                  <a:pt x="2839408" y="3271985"/>
                  <a:pt x="2839408" y="3276741"/>
                </a:cubicBezTo>
                <a:cubicBezTo>
                  <a:pt x="2837810" y="3278329"/>
                  <a:pt x="2836228" y="3276782"/>
                  <a:pt x="2835338" y="3276961"/>
                </a:cubicBezTo>
                <a:cubicBezTo>
                  <a:pt x="2835695" y="3275904"/>
                  <a:pt x="2836211" y="3274368"/>
                  <a:pt x="2837012" y="3271985"/>
                </a:cubicBezTo>
                <a:cubicBezTo>
                  <a:pt x="2834615" y="3271985"/>
                  <a:pt x="2829821" y="3269606"/>
                  <a:pt x="2825028" y="3274363"/>
                </a:cubicBezTo>
                <a:cubicBezTo>
                  <a:pt x="2822631" y="3276741"/>
                  <a:pt x="2822631" y="3283876"/>
                  <a:pt x="2827425" y="3281498"/>
                </a:cubicBezTo>
                <a:cubicBezTo>
                  <a:pt x="2825028" y="3283876"/>
                  <a:pt x="2822631" y="3283876"/>
                  <a:pt x="2822631" y="3281498"/>
                </a:cubicBezTo>
                <a:cubicBezTo>
                  <a:pt x="2817838" y="3286254"/>
                  <a:pt x="2825028" y="3283876"/>
                  <a:pt x="2822631" y="3288633"/>
                </a:cubicBezTo>
                <a:cubicBezTo>
                  <a:pt x="2820235" y="3288633"/>
                  <a:pt x="2810648" y="3288633"/>
                  <a:pt x="2805855" y="3288633"/>
                </a:cubicBezTo>
                <a:cubicBezTo>
                  <a:pt x="2805855" y="3288633"/>
                  <a:pt x="2805855" y="3288633"/>
                  <a:pt x="2808252" y="3281498"/>
                </a:cubicBezTo>
                <a:cubicBezTo>
                  <a:pt x="2808252" y="3281498"/>
                  <a:pt x="2808252" y="3281498"/>
                  <a:pt x="2803458" y="3283876"/>
                </a:cubicBezTo>
                <a:cubicBezTo>
                  <a:pt x="2805855" y="3276741"/>
                  <a:pt x="2801062" y="3281498"/>
                  <a:pt x="2798665" y="3276741"/>
                </a:cubicBezTo>
                <a:cubicBezTo>
                  <a:pt x="2796268" y="3276741"/>
                  <a:pt x="2796268" y="3279119"/>
                  <a:pt x="2793872" y="3281498"/>
                </a:cubicBezTo>
                <a:cubicBezTo>
                  <a:pt x="2805855" y="3283876"/>
                  <a:pt x="2793872" y="3295768"/>
                  <a:pt x="2801062" y="3300524"/>
                </a:cubicBezTo>
                <a:cubicBezTo>
                  <a:pt x="2793872" y="3307659"/>
                  <a:pt x="2786682" y="3288633"/>
                  <a:pt x="2781888" y="3302903"/>
                </a:cubicBezTo>
                <a:cubicBezTo>
                  <a:pt x="2777095" y="3302903"/>
                  <a:pt x="2779492" y="3295768"/>
                  <a:pt x="2772304" y="3300524"/>
                </a:cubicBezTo>
                <a:cubicBezTo>
                  <a:pt x="2769905" y="3302903"/>
                  <a:pt x="2765114" y="3305281"/>
                  <a:pt x="2767511" y="3307659"/>
                </a:cubicBezTo>
                <a:cubicBezTo>
                  <a:pt x="2769905" y="3312416"/>
                  <a:pt x="2772304" y="3305281"/>
                  <a:pt x="2772304" y="3310038"/>
                </a:cubicBezTo>
                <a:cubicBezTo>
                  <a:pt x="2767511" y="3314794"/>
                  <a:pt x="2762718" y="3310038"/>
                  <a:pt x="2765114" y="3317173"/>
                </a:cubicBezTo>
                <a:cubicBezTo>
                  <a:pt x="2767511" y="3314794"/>
                  <a:pt x="2769905" y="3317173"/>
                  <a:pt x="2772304" y="3319551"/>
                </a:cubicBezTo>
                <a:cubicBezTo>
                  <a:pt x="2772304" y="3319551"/>
                  <a:pt x="2772304" y="3319551"/>
                  <a:pt x="2767511" y="3324307"/>
                </a:cubicBezTo>
                <a:cubicBezTo>
                  <a:pt x="2767511" y="3324307"/>
                  <a:pt x="2767511" y="3324307"/>
                  <a:pt x="2767511" y="3321929"/>
                </a:cubicBezTo>
                <a:cubicBezTo>
                  <a:pt x="2757924" y="3324307"/>
                  <a:pt x="2767511" y="3326686"/>
                  <a:pt x="2760321" y="3329064"/>
                </a:cubicBezTo>
                <a:cubicBezTo>
                  <a:pt x="2760321" y="3329064"/>
                  <a:pt x="2760321" y="3329064"/>
                  <a:pt x="2753131" y="3326686"/>
                </a:cubicBezTo>
                <a:cubicBezTo>
                  <a:pt x="2753131" y="3321929"/>
                  <a:pt x="2765114" y="3324307"/>
                  <a:pt x="2760321" y="3317173"/>
                </a:cubicBezTo>
                <a:cubicBezTo>
                  <a:pt x="2755528" y="3319551"/>
                  <a:pt x="2755528" y="3324307"/>
                  <a:pt x="2750734" y="3324307"/>
                </a:cubicBezTo>
                <a:cubicBezTo>
                  <a:pt x="2750734" y="3324307"/>
                  <a:pt x="2750734" y="3324307"/>
                  <a:pt x="2753131" y="3321929"/>
                </a:cubicBezTo>
                <a:cubicBezTo>
                  <a:pt x="2750734" y="3321929"/>
                  <a:pt x="2745941" y="3312416"/>
                  <a:pt x="2741148" y="3321929"/>
                </a:cubicBezTo>
                <a:cubicBezTo>
                  <a:pt x="2738751" y="3326686"/>
                  <a:pt x="2741148" y="3324307"/>
                  <a:pt x="2741148" y="3326686"/>
                </a:cubicBezTo>
                <a:cubicBezTo>
                  <a:pt x="2733958" y="3331442"/>
                  <a:pt x="2731561" y="3336199"/>
                  <a:pt x="2726768" y="3338577"/>
                </a:cubicBezTo>
                <a:cubicBezTo>
                  <a:pt x="2726768" y="3331442"/>
                  <a:pt x="2717181" y="3340956"/>
                  <a:pt x="2721974" y="3333821"/>
                </a:cubicBezTo>
                <a:cubicBezTo>
                  <a:pt x="2724371" y="3336199"/>
                  <a:pt x="2736354" y="3331442"/>
                  <a:pt x="2738751" y="3324307"/>
                </a:cubicBezTo>
                <a:cubicBezTo>
                  <a:pt x="2731561" y="3319551"/>
                  <a:pt x="2745941" y="3321929"/>
                  <a:pt x="2743544" y="3314794"/>
                </a:cubicBezTo>
                <a:cubicBezTo>
                  <a:pt x="2736354" y="3319551"/>
                  <a:pt x="2733958" y="3312416"/>
                  <a:pt x="2731561" y="3307659"/>
                </a:cubicBezTo>
                <a:cubicBezTo>
                  <a:pt x="2731561" y="3310038"/>
                  <a:pt x="2729164" y="3312416"/>
                  <a:pt x="2729164" y="3312416"/>
                </a:cubicBezTo>
                <a:cubicBezTo>
                  <a:pt x="2729164" y="3317173"/>
                  <a:pt x="2731561" y="3314794"/>
                  <a:pt x="2733958" y="3319551"/>
                </a:cubicBezTo>
                <a:cubicBezTo>
                  <a:pt x="2726768" y="3321929"/>
                  <a:pt x="2719578" y="3326686"/>
                  <a:pt x="2717181" y="3331442"/>
                </a:cubicBezTo>
                <a:cubicBezTo>
                  <a:pt x="2714784" y="3329064"/>
                  <a:pt x="2714784" y="3326686"/>
                  <a:pt x="2717181" y="3324307"/>
                </a:cubicBezTo>
                <a:cubicBezTo>
                  <a:pt x="2707594" y="3329064"/>
                  <a:pt x="2698008" y="3331442"/>
                  <a:pt x="2690818" y="3333821"/>
                </a:cubicBezTo>
                <a:cubicBezTo>
                  <a:pt x="2695611" y="3336199"/>
                  <a:pt x="2686024" y="3338577"/>
                  <a:pt x="2686024" y="3340956"/>
                </a:cubicBezTo>
                <a:cubicBezTo>
                  <a:pt x="2683628" y="3338577"/>
                  <a:pt x="2683628" y="3336199"/>
                  <a:pt x="2683628" y="3333821"/>
                </a:cubicBezTo>
                <a:cubicBezTo>
                  <a:pt x="2678837" y="3338577"/>
                  <a:pt x="2681231" y="3331442"/>
                  <a:pt x="2676440" y="3331442"/>
                </a:cubicBezTo>
                <a:cubicBezTo>
                  <a:pt x="2671647" y="3336199"/>
                  <a:pt x="2664457" y="3340956"/>
                  <a:pt x="2659664" y="3343334"/>
                </a:cubicBezTo>
                <a:cubicBezTo>
                  <a:pt x="2650077" y="3340956"/>
                  <a:pt x="2638094" y="3348091"/>
                  <a:pt x="2630904" y="3350469"/>
                </a:cubicBezTo>
                <a:cubicBezTo>
                  <a:pt x="2628507" y="3348091"/>
                  <a:pt x="2628507" y="3343334"/>
                  <a:pt x="2623714" y="3340956"/>
                </a:cubicBezTo>
                <a:cubicBezTo>
                  <a:pt x="2618921" y="3343334"/>
                  <a:pt x="2628507" y="3348091"/>
                  <a:pt x="2621317" y="3345712"/>
                </a:cubicBezTo>
                <a:cubicBezTo>
                  <a:pt x="2621317" y="3345712"/>
                  <a:pt x="2609334" y="3343334"/>
                  <a:pt x="2606937" y="3352847"/>
                </a:cubicBezTo>
                <a:cubicBezTo>
                  <a:pt x="2606937" y="3352847"/>
                  <a:pt x="2606937" y="3352847"/>
                  <a:pt x="2609334" y="3345712"/>
                </a:cubicBezTo>
                <a:cubicBezTo>
                  <a:pt x="2606937" y="3345712"/>
                  <a:pt x="2606937" y="3348091"/>
                  <a:pt x="2604541" y="3348091"/>
                </a:cubicBezTo>
                <a:cubicBezTo>
                  <a:pt x="2604541" y="3345712"/>
                  <a:pt x="2602144" y="3345712"/>
                  <a:pt x="2604541" y="3343334"/>
                </a:cubicBezTo>
                <a:cubicBezTo>
                  <a:pt x="2599747" y="3338577"/>
                  <a:pt x="2597351" y="3345712"/>
                  <a:pt x="2592557" y="3345712"/>
                </a:cubicBezTo>
                <a:cubicBezTo>
                  <a:pt x="2592557" y="3345712"/>
                  <a:pt x="2592557" y="3345712"/>
                  <a:pt x="2594954" y="3350469"/>
                </a:cubicBezTo>
                <a:cubicBezTo>
                  <a:pt x="2587764" y="3352847"/>
                  <a:pt x="2580574" y="3350469"/>
                  <a:pt x="2573387" y="3352847"/>
                </a:cubicBezTo>
                <a:cubicBezTo>
                  <a:pt x="2573387" y="3352847"/>
                  <a:pt x="2573387" y="3352847"/>
                  <a:pt x="2573387" y="3350469"/>
                </a:cubicBezTo>
                <a:cubicBezTo>
                  <a:pt x="2573387" y="3350469"/>
                  <a:pt x="2573387" y="3350469"/>
                  <a:pt x="2568593" y="3352847"/>
                </a:cubicBezTo>
                <a:cubicBezTo>
                  <a:pt x="2568593" y="3350469"/>
                  <a:pt x="2566197" y="3348091"/>
                  <a:pt x="2563800" y="3350469"/>
                </a:cubicBezTo>
                <a:cubicBezTo>
                  <a:pt x="2563800" y="3350469"/>
                  <a:pt x="2563800" y="3350469"/>
                  <a:pt x="2573387" y="3340956"/>
                </a:cubicBezTo>
                <a:cubicBezTo>
                  <a:pt x="2578180" y="3340956"/>
                  <a:pt x="2570990" y="3345712"/>
                  <a:pt x="2573387" y="3348091"/>
                </a:cubicBezTo>
                <a:cubicBezTo>
                  <a:pt x="2575781" y="3350469"/>
                  <a:pt x="2582973" y="3348091"/>
                  <a:pt x="2582973" y="3345712"/>
                </a:cubicBezTo>
                <a:cubicBezTo>
                  <a:pt x="2580574" y="3345712"/>
                  <a:pt x="2580574" y="3345712"/>
                  <a:pt x="2578180" y="3348091"/>
                </a:cubicBezTo>
                <a:cubicBezTo>
                  <a:pt x="2575781" y="3343334"/>
                  <a:pt x="2580574" y="3343334"/>
                  <a:pt x="2582973" y="3338577"/>
                </a:cubicBezTo>
                <a:lnTo>
                  <a:pt x="2580574" y="3338577"/>
                </a:lnTo>
                <a:cubicBezTo>
                  <a:pt x="2582973" y="3336199"/>
                  <a:pt x="2585367" y="3336199"/>
                  <a:pt x="2587764" y="3336199"/>
                </a:cubicBezTo>
                <a:cubicBezTo>
                  <a:pt x="2585367" y="3336199"/>
                  <a:pt x="2590161" y="3338577"/>
                  <a:pt x="2590161" y="3338577"/>
                </a:cubicBezTo>
                <a:cubicBezTo>
                  <a:pt x="2590161" y="3333821"/>
                  <a:pt x="2594954" y="3333821"/>
                  <a:pt x="2599747" y="3333821"/>
                </a:cubicBezTo>
                <a:cubicBezTo>
                  <a:pt x="2604541" y="3336199"/>
                  <a:pt x="2609334" y="3326686"/>
                  <a:pt x="2616524" y="3326686"/>
                </a:cubicBezTo>
                <a:cubicBezTo>
                  <a:pt x="2616524" y="3331442"/>
                  <a:pt x="2611731" y="3336199"/>
                  <a:pt x="2609334" y="3338577"/>
                </a:cubicBezTo>
                <a:cubicBezTo>
                  <a:pt x="2614127" y="3340956"/>
                  <a:pt x="2614127" y="3338577"/>
                  <a:pt x="2618921" y="3338577"/>
                </a:cubicBezTo>
                <a:cubicBezTo>
                  <a:pt x="2618921" y="3336199"/>
                  <a:pt x="2618921" y="3331442"/>
                  <a:pt x="2626111" y="3326686"/>
                </a:cubicBezTo>
                <a:cubicBezTo>
                  <a:pt x="2626111" y="3326686"/>
                  <a:pt x="2626111" y="3326686"/>
                  <a:pt x="2626111" y="3331442"/>
                </a:cubicBezTo>
                <a:cubicBezTo>
                  <a:pt x="2630904" y="3326686"/>
                  <a:pt x="2628507" y="3321929"/>
                  <a:pt x="2635697" y="3321929"/>
                </a:cubicBezTo>
                <a:cubicBezTo>
                  <a:pt x="2647680" y="3321929"/>
                  <a:pt x="2657267" y="3319551"/>
                  <a:pt x="2666854" y="3317173"/>
                </a:cubicBezTo>
                <a:cubicBezTo>
                  <a:pt x="2666854" y="3317173"/>
                  <a:pt x="2666854" y="3317173"/>
                  <a:pt x="2666854" y="3319551"/>
                </a:cubicBezTo>
                <a:cubicBezTo>
                  <a:pt x="2669250" y="3312416"/>
                  <a:pt x="2681231" y="3312416"/>
                  <a:pt x="2686024" y="3307659"/>
                </a:cubicBezTo>
                <a:cubicBezTo>
                  <a:pt x="2698008" y="3307659"/>
                  <a:pt x="2707594" y="3298146"/>
                  <a:pt x="2714784" y="3300524"/>
                </a:cubicBezTo>
                <a:cubicBezTo>
                  <a:pt x="2731561" y="3291011"/>
                  <a:pt x="2743544" y="3281498"/>
                  <a:pt x="2760321" y="3274363"/>
                </a:cubicBezTo>
                <a:cubicBezTo>
                  <a:pt x="2760321" y="3274363"/>
                  <a:pt x="2760321" y="3274363"/>
                  <a:pt x="2760321" y="3279119"/>
                </a:cubicBezTo>
                <a:cubicBezTo>
                  <a:pt x="2762718" y="3274363"/>
                  <a:pt x="2765114" y="3281498"/>
                  <a:pt x="2767511" y="3279119"/>
                </a:cubicBezTo>
                <a:cubicBezTo>
                  <a:pt x="2762718" y="3276741"/>
                  <a:pt x="2767511" y="3271985"/>
                  <a:pt x="2769905" y="3267228"/>
                </a:cubicBezTo>
                <a:cubicBezTo>
                  <a:pt x="2777095" y="3267228"/>
                  <a:pt x="2784285" y="3257715"/>
                  <a:pt x="2789078" y="3250580"/>
                </a:cubicBezTo>
                <a:cubicBezTo>
                  <a:pt x="2789078" y="3250580"/>
                  <a:pt x="2789078" y="3250580"/>
                  <a:pt x="2791475" y="3252958"/>
                </a:cubicBezTo>
                <a:cubicBezTo>
                  <a:pt x="2793872" y="3243445"/>
                  <a:pt x="2803458" y="3241066"/>
                  <a:pt x="2810648" y="3236310"/>
                </a:cubicBezTo>
                <a:cubicBezTo>
                  <a:pt x="2813045" y="3236310"/>
                  <a:pt x="2815442" y="3238688"/>
                  <a:pt x="2817838" y="3236310"/>
                </a:cubicBezTo>
                <a:cubicBezTo>
                  <a:pt x="2817838" y="3229175"/>
                  <a:pt x="2820235" y="3226797"/>
                  <a:pt x="2822631" y="3219662"/>
                </a:cubicBezTo>
                <a:cubicBezTo>
                  <a:pt x="2827425" y="3214905"/>
                  <a:pt x="2832218" y="3210148"/>
                  <a:pt x="2837012" y="3207770"/>
                </a:cubicBezTo>
                <a:cubicBezTo>
                  <a:pt x="2844202" y="3186363"/>
                  <a:pt x="2858582" y="3172095"/>
                  <a:pt x="2863375" y="3150688"/>
                </a:cubicBezTo>
                <a:cubicBezTo>
                  <a:pt x="2863375" y="3150688"/>
                  <a:pt x="2863375" y="3150688"/>
                  <a:pt x="2865769" y="3150688"/>
                </a:cubicBezTo>
                <a:cubicBezTo>
                  <a:pt x="2868168" y="3129283"/>
                  <a:pt x="2880149" y="3110256"/>
                  <a:pt x="2880149" y="3091230"/>
                </a:cubicBezTo>
                <a:cubicBezTo>
                  <a:pt x="2880149" y="3091230"/>
                  <a:pt x="2880149" y="3091230"/>
                  <a:pt x="2887339" y="3093608"/>
                </a:cubicBezTo>
                <a:cubicBezTo>
                  <a:pt x="2889735" y="3088852"/>
                  <a:pt x="2884942" y="3081717"/>
                  <a:pt x="2880149" y="3081717"/>
                </a:cubicBezTo>
                <a:cubicBezTo>
                  <a:pt x="2884942" y="3076960"/>
                  <a:pt x="2880149" y="3067447"/>
                  <a:pt x="2884942" y="3065068"/>
                </a:cubicBezTo>
                <a:cubicBezTo>
                  <a:pt x="2887339" y="3060312"/>
                  <a:pt x="2882545" y="3057934"/>
                  <a:pt x="2882545" y="3053177"/>
                </a:cubicBezTo>
                <a:cubicBezTo>
                  <a:pt x="2884942" y="3043664"/>
                  <a:pt x="2884942" y="3041285"/>
                  <a:pt x="2882545" y="3031772"/>
                </a:cubicBezTo>
                <a:cubicBezTo>
                  <a:pt x="2884942" y="3031772"/>
                  <a:pt x="2887339" y="3031772"/>
                  <a:pt x="2887339" y="3029394"/>
                </a:cubicBezTo>
                <a:cubicBezTo>
                  <a:pt x="2884942" y="3027015"/>
                  <a:pt x="2887339" y="3015124"/>
                  <a:pt x="2880149" y="3019880"/>
                </a:cubicBezTo>
                <a:cubicBezTo>
                  <a:pt x="2882545" y="3010367"/>
                  <a:pt x="2870562" y="2998476"/>
                  <a:pt x="2875355" y="2986584"/>
                </a:cubicBezTo>
                <a:cubicBezTo>
                  <a:pt x="2872962" y="2986584"/>
                  <a:pt x="2872962" y="2984206"/>
                  <a:pt x="2870562" y="2984206"/>
                </a:cubicBezTo>
                <a:cubicBezTo>
                  <a:pt x="2868168" y="2977071"/>
                  <a:pt x="2868168" y="2965179"/>
                  <a:pt x="2860978" y="2960423"/>
                </a:cubicBezTo>
                <a:cubicBezTo>
                  <a:pt x="2860978" y="2958042"/>
                  <a:pt x="2865769" y="2960423"/>
                  <a:pt x="2863375" y="2958042"/>
                </a:cubicBezTo>
                <a:cubicBezTo>
                  <a:pt x="2863375" y="2955663"/>
                  <a:pt x="2860978" y="2958042"/>
                  <a:pt x="2858582" y="2955663"/>
                </a:cubicBezTo>
                <a:cubicBezTo>
                  <a:pt x="2848995" y="2946153"/>
                  <a:pt x="2846598" y="2929505"/>
                  <a:pt x="2837012" y="2919989"/>
                </a:cubicBezTo>
                <a:cubicBezTo>
                  <a:pt x="2820235" y="2903340"/>
                  <a:pt x="2801062" y="2886692"/>
                  <a:pt x="2779492" y="2874801"/>
                </a:cubicBezTo>
                <a:cubicBezTo>
                  <a:pt x="2779492" y="2874801"/>
                  <a:pt x="2779492" y="2874801"/>
                  <a:pt x="2779492" y="2872422"/>
                </a:cubicBezTo>
                <a:cubicBezTo>
                  <a:pt x="2769905" y="2874801"/>
                  <a:pt x="2767511" y="2858152"/>
                  <a:pt x="2757924" y="2865288"/>
                </a:cubicBezTo>
                <a:cubicBezTo>
                  <a:pt x="2755528" y="2862909"/>
                  <a:pt x="2750734" y="2860531"/>
                  <a:pt x="2753131" y="2858152"/>
                </a:cubicBezTo>
                <a:cubicBezTo>
                  <a:pt x="2745941" y="2860531"/>
                  <a:pt x="2738751" y="2851017"/>
                  <a:pt x="2729164" y="2851017"/>
                </a:cubicBezTo>
                <a:cubicBezTo>
                  <a:pt x="2721974" y="2846261"/>
                  <a:pt x="2712388" y="2846261"/>
                  <a:pt x="2702801" y="2841504"/>
                </a:cubicBezTo>
                <a:lnTo>
                  <a:pt x="2705198" y="2841504"/>
                </a:lnTo>
                <a:cubicBezTo>
                  <a:pt x="2702801" y="2836748"/>
                  <a:pt x="2695611" y="2846261"/>
                  <a:pt x="2695611" y="2836748"/>
                </a:cubicBezTo>
                <a:cubicBezTo>
                  <a:pt x="2693214" y="2836748"/>
                  <a:pt x="2693214" y="2841504"/>
                  <a:pt x="2693214" y="2841504"/>
                </a:cubicBezTo>
                <a:cubicBezTo>
                  <a:pt x="2671647" y="2834369"/>
                  <a:pt x="2650077" y="2836748"/>
                  <a:pt x="2626111" y="2839126"/>
                </a:cubicBezTo>
                <a:cubicBezTo>
                  <a:pt x="2609334" y="2836748"/>
                  <a:pt x="2623714" y="2827234"/>
                  <a:pt x="2611731" y="2834369"/>
                </a:cubicBezTo>
                <a:cubicBezTo>
                  <a:pt x="2610350" y="2832998"/>
                  <a:pt x="2610568" y="2833989"/>
                  <a:pt x="2610996" y="2834625"/>
                </a:cubicBezTo>
                <a:cubicBezTo>
                  <a:pt x="2606454" y="2835792"/>
                  <a:pt x="2602022" y="2827476"/>
                  <a:pt x="2599747" y="2831991"/>
                </a:cubicBezTo>
                <a:cubicBezTo>
                  <a:pt x="2599747" y="2836748"/>
                  <a:pt x="2597351" y="2834369"/>
                  <a:pt x="2597351" y="2836748"/>
                </a:cubicBezTo>
                <a:cubicBezTo>
                  <a:pt x="2585367" y="2836748"/>
                  <a:pt x="2582973" y="2831991"/>
                  <a:pt x="2575781" y="2836748"/>
                </a:cubicBezTo>
                <a:cubicBezTo>
                  <a:pt x="2575781" y="2836748"/>
                  <a:pt x="2575781" y="2836748"/>
                  <a:pt x="2575781" y="2834369"/>
                </a:cubicBezTo>
                <a:cubicBezTo>
                  <a:pt x="2568593" y="2843883"/>
                  <a:pt x="2556610" y="2841504"/>
                  <a:pt x="2551817" y="2851017"/>
                </a:cubicBezTo>
                <a:cubicBezTo>
                  <a:pt x="2501487" y="2865288"/>
                  <a:pt x="2458350" y="2893827"/>
                  <a:pt x="2427193" y="2924745"/>
                </a:cubicBezTo>
                <a:cubicBezTo>
                  <a:pt x="2391243" y="2958042"/>
                  <a:pt x="2374466" y="2998476"/>
                  <a:pt x="2364882" y="3043664"/>
                </a:cubicBezTo>
                <a:cubicBezTo>
                  <a:pt x="2355296" y="3053177"/>
                  <a:pt x="2355296" y="3055555"/>
                  <a:pt x="2357692" y="3067447"/>
                </a:cubicBezTo>
                <a:cubicBezTo>
                  <a:pt x="2357692" y="3067447"/>
                  <a:pt x="2357692" y="3067447"/>
                  <a:pt x="2355296" y="3067447"/>
                </a:cubicBezTo>
                <a:cubicBezTo>
                  <a:pt x="2362486" y="3067447"/>
                  <a:pt x="2357692" y="3076960"/>
                  <a:pt x="2362486" y="3076960"/>
                </a:cubicBezTo>
                <a:cubicBezTo>
                  <a:pt x="2362486" y="3093608"/>
                  <a:pt x="2364882" y="3110256"/>
                  <a:pt x="2369676" y="3126905"/>
                </a:cubicBezTo>
                <a:cubicBezTo>
                  <a:pt x="2367279" y="3124529"/>
                  <a:pt x="2362486" y="3124529"/>
                  <a:pt x="2364882" y="3129283"/>
                </a:cubicBezTo>
                <a:cubicBezTo>
                  <a:pt x="2364882" y="3129283"/>
                  <a:pt x="2364882" y="3129283"/>
                  <a:pt x="2369676" y="3131661"/>
                </a:cubicBezTo>
                <a:cubicBezTo>
                  <a:pt x="2369676" y="3131661"/>
                  <a:pt x="2369676" y="3131661"/>
                  <a:pt x="2367279" y="3131661"/>
                </a:cubicBezTo>
                <a:cubicBezTo>
                  <a:pt x="2369676" y="3134040"/>
                  <a:pt x="2372072" y="3136418"/>
                  <a:pt x="2372072" y="3131661"/>
                </a:cubicBezTo>
                <a:cubicBezTo>
                  <a:pt x="2388846" y="3174474"/>
                  <a:pt x="2403226" y="3217283"/>
                  <a:pt x="2436780" y="3252958"/>
                </a:cubicBezTo>
                <a:cubicBezTo>
                  <a:pt x="2443970" y="3262471"/>
                  <a:pt x="2455953" y="3271985"/>
                  <a:pt x="2465539" y="3276741"/>
                </a:cubicBezTo>
                <a:cubicBezTo>
                  <a:pt x="2487063" y="3302847"/>
                  <a:pt x="2518131" y="3331313"/>
                  <a:pt x="2544461" y="3329067"/>
                </a:cubicBezTo>
                <a:cubicBezTo>
                  <a:pt x="2543713" y="3330851"/>
                  <a:pt x="2539969" y="3343015"/>
                  <a:pt x="2525453" y="3340956"/>
                </a:cubicBezTo>
                <a:cubicBezTo>
                  <a:pt x="2501487" y="3348091"/>
                  <a:pt x="2484710" y="3321929"/>
                  <a:pt x="2460746" y="3314794"/>
                </a:cubicBezTo>
                <a:cubicBezTo>
                  <a:pt x="2458350" y="3314794"/>
                  <a:pt x="2465539" y="3310038"/>
                  <a:pt x="2460746" y="3307659"/>
                </a:cubicBezTo>
                <a:cubicBezTo>
                  <a:pt x="2436780" y="3302903"/>
                  <a:pt x="2415209" y="3274363"/>
                  <a:pt x="2403226" y="3248201"/>
                </a:cubicBezTo>
                <a:cubicBezTo>
                  <a:pt x="2403226" y="3248201"/>
                  <a:pt x="2403226" y="3248201"/>
                  <a:pt x="2405623" y="3248201"/>
                </a:cubicBezTo>
                <a:cubicBezTo>
                  <a:pt x="2403226" y="3243445"/>
                  <a:pt x="2396036" y="3243445"/>
                  <a:pt x="2393639" y="3238688"/>
                </a:cubicBezTo>
                <a:cubicBezTo>
                  <a:pt x="2393639" y="3238688"/>
                  <a:pt x="2396036" y="3238688"/>
                  <a:pt x="2396036" y="3236310"/>
                </a:cubicBezTo>
                <a:cubicBezTo>
                  <a:pt x="2391243" y="3238688"/>
                  <a:pt x="2388846" y="3231553"/>
                  <a:pt x="2384053" y="3229175"/>
                </a:cubicBezTo>
                <a:cubicBezTo>
                  <a:pt x="2384053" y="3226797"/>
                  <a:pt x="2388846" y="3226797"/>
                  <a:pt x="2388846" y="3222040"/>
                </a:cubicBezTo>
                <a:cubicBezTo>
                  <a:pt x="2388846" y="3222040"/>
                  <a:pt x="2388846" y="3222040"/>
                  <a:pt x="2381659" y="3222040"/>
                </a:cubicBezTo>
                <a:cubicBezTo>
                  <a:pt x="2369676" y="3222040"/>
                  <a:pt x="2372072" y="3205392"/>
                  <a:pt x="2362486" y="3198257"/>
                </a:cubicBezTo>
                <a:cubicBezTo>
                  <a:pt x="2362486" y="3198257"/>
                  <a:pt x="2364882" y="3198257"/>
                  <a:pt x="2364882" y="3195878"/>
                </a:cubicBezTo>
                <a:cubicBezTo>
                  <a:pt x="2350502" y="3183984"/>
                  <a:pt x="2340916" y="3160204"/>
                  <a:pt x="2333726" y="3141175"/>
                </a:cubicBezTo>
                <a:cubicBezTo>
                  <a:pt x="2336122" y="3141175"/>
                  <a:pt x="2338519" y="3141175"/>
                  <a:pt x="2340916" y="3138796"/>
                </a:cubicBezTo>
                <a:cubicBezTo>
                  <a:pt x="2336122" y="3138796"/>
                  <a:pt x="2333726" y="3134040"/>
                  <a:pt x="2331329" y="3129283"/>
                </a:cubicBezTo>
                <a:cubicBezTo>
                  <a:pt x="2336122" y="3124529"/>
                  <a:pt x="2324139" y="3119770"/>
                  <a:pt x="2326536" y="3112635"/>
                </a:cubicBezTo>
                <a:cubicBezTo>
                  <a:pt x="2321742" y="3107878"/>
                  <a:pt x="2328932" y="3105500"/>
                  <a:pt x="2324139" y="3100743"/>
                </a:cubicBezTo>
                <a:cubicBezTo>
                  <a:pt x="2324139" y="3100743"/>
                  <a:pt x="2324139" y="3100743"/>
                  <a:pt x="2326536" y="3098365"/>
                </a:cubicBezTo>
                <a:cubicBezTo>
                  <a:pt x="2319346" y="3095987"/>
                  <a:pt x="2328932" y="3091230"/>
                  <a:pt x="2324139" y="3086473"/>
                </a:cubicBezTo>
                <a:cubicBezTo>
                  <a:pt x="2321742" y="3084095"/>
                  <a:pt x="2326536" y="3081717"/>
                  <a:pt x="2324139" y="3076960"/>
                </a:cubicBezTo>
                <a:cubicBezTo>
                  <a:pt x="2324139" y="3069825"/>
                  <a:pt x="2326536" y="3065068"/>
                  <a:pt x="2321742" y="3065068"/>
                </a:cubicBezTo>
                <a:cubicBezTo>
                  <a:pt x="2326536" y="3060312"/>
                  <a:pt x="2324139" y="3072203"/>
                  <a:pt x="2331329" y="3067447"/>
                </a:cubicBezTo>
                <a:cubicBezTo>
                  <a:pt x="2324139" y="3041285"/>
                  <a:pt x="2331329" y="3012746"/>
                  <a:pt x="2340916" y="2986584"/>
                </a:cubicBezTo>
                <a:cubicBezTo>
                  <a:pt x="2343312" y="2984206"/>
                  <a:pt x="2345709" y="2981827"/>
                  <a:pt x="2348106" y="2981827"/>
                </a:cubicBezTo>
                <a:cubicBezTo>
                  <a:pt x="2348106" y="2979449"/>
                  <a:pt x="2350502" y="2972314"/>
                  <a:pt x="2348106" y="2969936"/>
                </a:cubicBezTo>
                <a:lnTo>
                  <a:pt x="2352899" y="2967558"/>
                </a:lnTo>
                <a:cubicBezTo>
                  <a:pt x="2357692" y="2962801"/>
                  <a:pt x="2350502" y="2960423"/>
                  <a:pt x="2355296" y="2955663"/>
                </a:cubicBezTo>
                <a:cubicBezTo>
                  <a:pt x="2355296" y="2958042"/>
                  <a:pt x="2357692" y="2960423"/>
                  <a:pt x="2357692" y="2960423"/>
                </a:cubicBezTo>
                <a:cubicBezTo>
                  <a:pt x="2357692" y="2953288"/>
                  <a:pt x="2360089" y="2948531"/>
                  <a:pt x="2362486" y="2943774"/>
                </a:cubicBezTo>
                <a:cubicBezTo>
                  <a:pt x="2362486" y="2943774"/>
                  <a:pt x="2362486" y="2946153"/>
                  <a:pt x="2364882" y="2946153"/>
                </a:cubicBezTo>
                <a:cubicBezTo>
                  <a:pt x="2362486" y="2939018"/>
                  <a:pt x="2372072" y="2939018"/>
                  <a:pt x="2372072" y="2931883"/>
                </a:cubicBezTo>
                <a:cubicBezTo>
                  <a:pt x="2372072" y="2931883"/>
                  <a:pt x="2372072" y="2931883"/>
                  <a:pt x="2374466" y="2936639"/>
                </a:cubicBezTo>
                <a:cubicBezTo>
                  <a:pt x="2381659" y="2931883"/>
                  <a:pt x="2369676" y="2929505"/>
                  <a:pt x="2376866" y="2924745"/>
                </a:cubicBezTo>
                <a:cubicBezTo>
                  <a:pt x="2374466" y="2927124"/>
                  <a:pt x="2376866" y="2927124"/>
                  <a:pt x="2376866" y="2929505"/>
                </a:cubicBezTo>
                <a:cubicBezTo>
                  <a:pt x="2376866" y="2919989"/>
                  <a:pt x="2386449" y="2912854"/>
                  <a:pt x="2388846" y="2905719"/>
                </a:cubicBezTo>
                <a:lnTo>
                  <a:pt x="2391243" y="2905719"/>
                </a:lnTo>
                <a:cubicBezTo>
                  <a:pt x="2396036" y="2900962"/>
                  <a:pt x="2403226" y="2896208"/>
                  <a:pt x="2405623" y="2889070"/>
                </a:cubicBezTo>
                <a:cubicBezTo>
                  <a:pt x="2410416" y="2889070"/>
                  <a:pt x="2410416" y="2896208"/>
                  <a:pt x="2415209" y="2889070"/>
                </a:cubicBezTo>
                <a:cubicBezTo>
                  <a:pt x="2412813" y="2884314"/>
                  <a:pt x="2424796" y="2879557"/>
                  <a:pt x="2417606" y="2877179"/>
                </a:cubicBezTo>
                <a:cubicBezTo>
                  <a:pt x="2422399" y="2872422"/>
                  <a:pt x="2434383" y="2867666"/>
                  <a:pt x="2436780" y="2865288"/>
                </a:cubicBezTo>
                <a:cubicBezTo>
                  <a:pt x="2434383" y="2867666"/>
                  <a:pt x="2443970" y="2867666"/>
                  <a:pt x="2439176" y="2872422"/>
                </a:cubicBezTo>
                <a:cubicBezTo>
                  <a:pt x="2439176" y="2872422"/>
                  <a:pt x="2439176" y="2872422"/>
                  <a:pt x="2443970" y="2872422"/>
                </a:cubicBezTo>
                <a:cubicBezTo>
                  <a:pt x="2443970" y="2874801"/>
                  <a:pt x="2439176" y="2874801"/>
                  <a:pt x="2443970" y="2877179"/>
                </a:cubicBezTo>
                <a:cubicBezTo>
                  <a:pt x="2443970" y="2874801"/>
                  <a:pt x="2451160" y="2867666"/>
                  <a:pt x="2453556" y="2867666"/>
                </a:cubicBezTo>
                <a:cubicBezTo>
                  <a:pt x="2455953" y="2862909"/>
                  <a:pt x="2455953" y="2853396"/>
                  <a:pt x="2463143" y="2848639"/>
                </a:cubicBezTo>
                <a:cubicBezTo>
                  <a:pt x="2460746" y="2851017"/>
                  <a:pt x="2467936" y="2853396"/>
                  <a:pt x="2467936" y="2855774"/>
                </a:cubicBezTo>
                <a:cubicBezTo>
                  <a:pt x="2467936" y="2855774"/>
                  <a:pt x="2467936" y="2855774"/>
                  <a:pt x="2472729" y="2839126"/>
                </a:cubicBezTo>
                <a:cubicBezTo>
                  <a:pt x="2475126" y="2839126"/>
                  <a:pt x="2475126" y="2843883"/>
                  <a:pt x="2477523" y="2841504"/>
                </a:cubicBezTo>
                <a:cubicBezTo>
                  <a:pt x="2477523" y="2839126"/>
                  <a:pt x="2477523" y="2836748"/>
                  <a:pt x="2479917" y="2836748"/>
                </a:cubicBezTo>
                <a:cubicBezTo>
                  <a:pt x="2479917" y="2836748"/>
                  <a:pt x="2489503" y="2829613"/>
                  <a:pt x="2491900" y="2834369"/>
                </a:cubicBezTo>
                <a:cubicBezTo>
                  <a:pt x="2494297" y="2836748"/>
                  <a:pt x="2489503" y="2836748"/>
                  <a:pt x="2491900" y="2839126"/>
                </a:cubicBezTo>
                <a:cubicBezTo>
                  <a:pt x="2496693" y="2836748"/>
                  <a:pt x="2496693" y="2834369"/>
                  <a:pt x="2501487" y="2831991"/>
                </a:cubicBezTo>
                <a:cubicBezTo>
                  <a:pt x="2506255" y="2831991"/>
                  <a:pt x="2511015" y="2827287"/>
                  <a:pt x="2506349" y="2824897"/>
                </a:cubicBezTo>
                <a:cubicBezTo>
                  <a:pt x="2508911" y="2822610"/>
                  <a:pt x="2512382" y="2820100"/>
                  <a:pt x="2515867" y="2820100"/>
                </a:cubicBezTo>
                <a:cubicBezTo>
                  <a:pt x="2515867" y="2820100"/>
                  <a:pt x="2515867" y="2822478"/>
                  <a:pt x="2515867" y="2824856"/>
                </a:cubicBezTo>
                <a:cubicBezTo>
                  <a:pt x="2520439" y="2818049"/>
                  <a:pt x="2527196" y="2813432"/>
                  <a:pt x="2534052" y="2810955"/>
                </a:cubicBezTo>
                <a:cubicBezTo>
                  <a:pt x="2533380" y="2811461"/>
                  <a:pt x="2533024" y="2812367"/>
                  <a:pt x="2532848" y="2812998"/>
                </a:cubicBezTo>
                <a:cubicBezTo>
                  <a:pt x="2532779" y="2812981"/>
                  <a:pt x="2532712" y="2812981"/>
                  <a:pt x="2532643" y="2812964"/>
                </a:cubicBezTo>
                <a:cubicBezTo>
                  <a:pt x="2532643" y="2813988"/>
                  <a:pt x="2532654" y="2813666"/>
                  <a:pt x="2532848" y="2812998"/>
                </a:cubicBezTo>
                <a:cubicBezTo>
                  <a:pt x="2542075" y="2815095"/>
                  <a:pt x="2551303" y="2804208"/>
                  <a:pt x="2560531" y="2805692"/>
                </a:cubicBezTo>
                <a:cubicBezTo>
                  <a:pt x="2559018" y="2805194"/>
                  <a:pt x="2559007" y="2803451"/>
                  <a:pt x="2559007" y="2803451"/>
                </a:cubicBezTo>
                <a:cubicBezTo>
                  <a:pt x="2563800" y="2803451"/>
                  <a:pt x="2566197" y="2808208"/>
                  <a:pt x="2568593" y="2805830"/>
                </a:cubicBezTo>
                <a:cubicBezTo>
                  <a:pt x="2568593" y="2808208"/>
                  <a:pt x="2573387" y="2803451"/>
                  <a:pt x="2575781" y="2803451"/>
                </a:cubicBezTo>
                <a:cubicBezTo>
                  <a:pt x="2580574" y="2801073"/>
                  <a:pt x="2597351" y="2796316"/>
                  <a:pt x="2606937" y="2798695"/>
                </a:cubicBezTo>
                <a:cubicBezTo>
                  <a:pt x="2606937" y="2796316"/>
                  <a:pt x="2614127" y="2791560"/>
                  <a:pt x="2616524" y="2791560"/>
                </a:cubicBezTo>
                <a:cubicBezTo>
                  <a:pt x="2616524" y="2791560"/>
                  <a:pt x="2616524" y="2791560"/>
                  <a:pt x="2614127" y="2796316"/>
                </a:cubicBezTo>
                <a:cubicBezTo>
                  <a:pt x="2616524" y="2796316"/>
                  <a:pt x="2616524" y="2796316"/>
                  <a:pt x="2618921" y="2796316"/>
                </a:cubicBezTo>
                <a:cubicBezTo>
                  <a:pt x="2621317" y="2796316"/>
                  <a:pt x="2621317" y="2796316"/>
                  <a:pt x="2623714" y="2796316"/>
                </a:cubicBezTo>
                <a:cubicBezTo>
                  <a:pt x="2623714" y="2796316"/>
                  <a:pt x="2623714" y="2796316"/>
                  <a:pt x="2623714" y="2798695"/>
                </a:cubicBezTo>
                <a:cubicBezTo>
                  <a:pt x="2626111" y="2796316"/>
                  <a:pt x="2626111" y="2796316"/>
                  <a:pt x="2623714" y="2796316"/>
                </a:cubicBezTo>
                <a:cubicBezTo>
                  <a:pt x="2626111" y="2793938"/>
                  <a:pt x="2630904" y="2793938"/>
                  <a:pt x="2633301" y="2796316"/>
                </a:cubicBezTo>
                <a:cubicBezTo>
                  <a:pt x="2633301" y="2796316"/>
                  <a:pt x="2630904" y="2801073"/>
                  <a:pt x="2633301" y="2801073"/>
                </a:cubicBezTo>
                <a:cubicBezTo>
                  <a:pt x="2640491" y="2801073"/>
                  <a:pt x="2635697" y="2798695"/>
                  <a:pt x="2642887" y="2798695"/>
                </a:cubicBezTo>
                <a:cubicBezTo>
                  <a:pt x="2642887" y="2798695"/>
                  <a:pt x="2642887" y="2798695"/>
                  <a:pt x="2645284" y="2796316"/>
                </a:cubicBezTo>
                <a:cubicBezTo>
                  <a:pt x="2645284" y="2792196"/>
                  <a:pt x="2650671" y="2795204"/>
                  <a:pt x="2650555" y="2792994"/>
                </a:cubicBezTo>
                <a:cubicBezTo>
                  <a:pt x="2652477" y="2795204"/>
                  <a:pt x="2659664" y="2792196"/>
                  <a:pt x="2659664" y="2796316"/>
                </a:cubicBezTo>
                <a:cubicBezTo>
                  <a:pt x="2659664" y="2796316"/>
                  <a:pt x="2659664" y="2796316"/>
                  <a:pt x="2657267" y="2801073"/>
                </a:cubicBezTo>
                <a:cubicBezTo>
                  <a:pt x="2662060" y="2801073"/>
                  <a:pt x="2662060" y="2796316"/>
                  <a:pt x="2666854" y="2796316"/>
                </a:cubicBezTo>
                <a:cubicBezTo>
                  <a:pt x="2666854" y="2789181"/>
                  <a:pt x="2674044" y="2798695"/>
                  <a:pt x="2678837" y="2793938"/>
                </a:cubicBezTo>
                <a:cubicBezTo>
                  <a:pt x="2683628" y="2796316"/>
                  <a:pt x="2695611" y="2796316"/>
                  <a:pt x="2698008" y="2801073"/>
                </a:cubicBezTo>
                <a:cubicBezTo>
                  <a:pt x="2702801" y="2801073"/>
                  <a:pt x="2707594" y="2798695"/>
                  <a:pt x="2712388" y="2801073"/>
                </a:cubicBezTo>
                <a:cubicBezTo>
                  <a:pt x="2712388" y="2801073"/>
                  <a:pt x="2709991" y="2801073"/>
                  <a:pt x="2709991" y="2803451"/>
                </a:cubicBezTo>
                <a:cubicBezTo>
                  <a:pt x="2712388" y="2805830"/>
                  <a:pt x="2712388" y="2803451"/>
                  <a:pt x="2717181" y="2803451"/>
                </a:cubicBezTo>
                <a:cubicBezTo>
                  <a:pt x="2714784" y="2803451"/>
                  <a:pt x="2721974" y="2808208"/>
                  <a:pt x="2726768" y="2812964"/>
                </a:cubicBezTo>
                <a:cubicBezTo>
                  <a:pt x="2731561" y="2812964"/>
                  <a:pt x="2731561" y="2808208"/>
                  <a:pt x="2731561" y="2805830"/>
                </a:cubicBezTo>
                <a:cubicBezTo>
                  <a:pt x="2733958" y="2812964"/>
                  <a:pt x="2745941" y="2805830"/>
                  <a:pt x="2750734" y="2812964"/>
                </a:cubicBezTo>
                <a:cubicBezTo>
                  <a:pt x="2748338" y="2812964"/>
                  <a:pt x="2743544" y="2812964"/>
                  <a:pt x="2745941" y="2817721"/>
                </a:cubicBezTo>
                <a:cubicBezTo>
                  <a:pt x="2748338" y="2824856"/>
                  <a:pt x="2755528" y="2815343"/>
                  <a:pt x="2762718" y="2820100"/>
                </a:cubicBezTo>
                <a:cubicBezTo>
                  <a:pt x="2762718" y="2820100"/>
                  <a:pt x="2762718" y="2820100"/>
                  <a:pt x="2762718" y="2815343"/>
                </a:cubicBezTo>
                <a:cubicBezTo>
                  <a:pt x="2765114" y="2820100"/>
                  <a:pt x="2774698" y="2815343"/>
                  <a:pt x="2769905" y="2820100"/>
                </a:cubicBezTo>
                <a:cubicBezTo>
                  <a:pt x="2774698" y="2820100"/>
                  <a:pt x="2777095" y="2824856"/>
                  <a:pt x="2779492" y="2820100"/>
                </a:cubicBezTo>
                <a:cubicBezTo>
                  <a:pt x="2789078" y="2829613"/>
                  <a:pt x="2808252" y="2831991"/>
                  <a:pt x="2808252" y="2843883"/>
                </a:cubicBezTo>
                <a:cubicBezTo>
                  <a:pt x="2810601" y="2843883"/>
                  <a:pt x="2812951" y="2848402"/>
                  <a:pt x="2815301" y="2844094"/>
                </a:cubicBezTo>
                <a:cubicBezTo>
                  <a:pt x="2816226" y="2845608"/>
                  <a:pt x="2816099" y="2847125"/>
                  <a:pt x="2813045" y="2848639"/>
                </a:cubicBezTo>
                <a:cubicBezTo>
                  <a:pt x="2817838" y="2855774"/>
                  <a:pt x="2825028" y="2843883"/>
                  <a:pt x="2832218" y="2853396"/>
                </a:cubicBezTo>
                <a:cubicBezTo>
                  <a:pt x="2832218" y="2855774"/>
                  <a:pt x="2832218" y="2855774"/>
                  <a:pt x="2834615" y="2858152"/>
                </a:cubicBezTo>
                <a:cubicBezTo>
                  <a:pt x="2834615" y="2858152"/>
                  <a:pt x="2834615" y="2858152"/>
                  <a:pt x="2841805" y="2858152"/>
                </a:cubicBezTo>
                <a:cubicBezTo>
                  <a:pt x="2846598" y="2862909"/>
                  <a:pt x="2841805" y="2865288"/>
                  <a:pt x="2839408" y="2867666"/>
                </a:cubicBezTo>
                <a:cubicBezTo>
                  <a:pt x="2841805" y="2870044"/>
                  <a:pt x="2844202" y="2872422"/>
                  <a:pt x="2848995" y="2872422"/>
                </a:cubicBezTo>
                <a:cubicBezTo>
                  <a:pt x="2848995" y="2872422"/>
                  <a:pt x="2848995" y="2872422"/>
                  <a:pt x="2848995" y="2879557"/>
                </a:cubicBezTo>
                <a:cubicBezTo>
                  <a:pt x="2848995" y="2874801"/>
                  <a:pt x="2851392" y="2879557"/>
                  <a:pt x="2853788" y="2879557"/>
                </a:cubicBezTo>
                <a:cubicBezTo>
                  <a:pt x="2853788" y="2879557"/>
                  <a:pt x="2853788" y="2879557"/>
                  <a:pt x="2851392" y="2879557"/>
                </a:cubicBezTo>
                <a:cubicBezTo>
                  <a:pt x="2851392" y="2879557"/>
                  <a:pt x="2853788" y="2881936"/>
                  <a:pt x="2856185" y="2884314"/>
                </a:cubicBezTo>
                <a:cubicBezTo>
                  <a:pt x="2858582" y="2881936"/>
                  <a:pt x="2856185" y="2877179"/>
                  <a:pt x="2853788" y="2874801"/>
                </a:cubicBezTo>
                <a:cubicBezTo>
                  <a:pt x="2856185" y="2874801"/>
                  <a:pt x="2858582" y="2879557"/>
                  <a:pt x="2863375" y="2879557"/>
                </a:cubicBezTo>
                <a:cubicBezTo>
                  <a:pt x="2858582" y="2881936"/>
                  <a:pt x="2863375" y="2884314"/>
                  <a:pt x="2865769" y="2886692"/>
                </a:cubicBezTo>
                <a:cubicBezTo>
                  <a:pt x="2866559" y="2888259"/>
                  <a:pt x="2867348" y="2889007"/>
                  <a:pt x="2868135" y="2889365"/>
                </a:cubicBezTo>
                <a:cubicBezTo>
                  <a:pt x="2867961" y="2891647"/>
                  <a:pt x="2865968" y="2893926"/>
                  <a:pt x="2870562" y="2896208"/>
                </a:cubicBezTo>
                <a:cubicBezTo>
                  <a:pt x="2871509" y="2896676"/>
                  <a:pt x="2872360" y="2896767"/>
                  <a:pt x="2873119" y="2896679"/>
                </a:cubicBezTo>
                <a:cubicBezTo>
                  <a:pt x="2873348" y="2897359"/>
                  <a:pt x="2873914" y="2899049"/>
                  <a:pt x="2875355" y="2903340"/>
                </a:cubicBezTo>
                <a:cubicBezTo>
                  <a:pt x="2875355" y="2903340"/>
                  <a:pt x="2875355" y="2903340"/>
                  <a:pt x="2877755" y="2900962"/>
                </a:cubicBezTo>
                <a:cubicBezTo>
                  <a:pt x="2877755" y="2903340"/>
                  <a:pt x="2877755" y="2903340"/>
                  <a:pt x="2877755" y="2903340"/>
                </a:cubicBezTo>
                <a:cubicBezTo>
                  <a:pt x="2882545" y="2903340"/>
                  <a:pt x="2884942" y="2910475"/>
                  <a:pt x="2889735" y="2908097"/>
                </a:cubicBezTo>
                <a:cubicBezTo>
                  <a:pt x="2889735" y="2910475"/>
                  <a:pt x="2889735" y="2915232"/>
                  <a:pt x="2892132" y="2917610"/>
                </a:cubicBezTo>
                <a:cubicBezTo>
                  <a:pt x="2892132" y="2922367"/>
                  <a:pt x="2894529" y="2927124"/>
                  <a:pt x="2899322" y="2927124"/>
                </a:cubicBezTo>
                <a:cubicBezTo>
                  <a:pt x="2899322" y="2927124"/>
                  <a:pt x="2899322" y="2927124"/>
                  <a:pt x="2896925" y="2927124"/>
                </a:cubicBezTo>
                <a:cubicBezTo>
                  <a:pt x="2899322" y="2929505"/>
                  <a:pt x="2901719" y="2934261"/>
                  <a:pt x="2904115" y="2934261"/>
                </a:cubicBezTo>
                <a:cubicBezTo>
                  <a:pt x="2904115" y="2941396"/>
                  <a:pt x="2892132" y="2943774"/>
                  <a:pt x="2899322" y="2946153"/>
                </a:cubicBezTo>
                <a:cubicBezTo>
                  <a:pt x="2901719" y="2950910"/>
                  <a:pt x="2908909" y="2950910"/>
                  <a:pt x="2908909" y="2948531"/>
                </a:cubicBezTo>
                <a:cubicBezTo>
                  <a:pt x="2911305" y="2958042"/>
                  <a:pt x="2920892" y="2965179"/>
                  <a:pt x="2918495" y="2974693"/>
                </a:cubicBezTo>
                <a:cubicBezTo>
                  <a:pt x="2918495" y="2977071"/>
                  <a:pt x="2920892" y="2974693"/>
                  <a:pt x="2920892" y="2977071"/>
                </a:cubicBezTo>
                <a:cubicBezTo>
                  <a:pt x="2923289" y="2991341"/>
                  <a:pt x="2932875" y="3005611"/>
                  <a:pt x="2925685" y="3017502"/>
                </a:cubicBezTo>
                <a:cubicBezTo>
                  <a:pt x="2923289" y="3012746"/>
                  <a:pt x="2923289" y="3017502"/>
                  <a:pt x="2920892" y="3017502"/>
                </a:cubicBezTo>
                <a:cubicBezTo>
                  <a:pt x="2923289" y="3019880"/>
                  <a:pt x="2918495" y="3022259"/>
                  <a:pt x="2923289" y="3022259"/>
                </a:cubicBezTo>
                <a:cubicBezTo>
                  <a:pt x="2925685" y="3022259"/>
                  <a:pt x="2928082" y="3022259"/>
                  <a:pt x="2928082" y="3017502"/>
                </a:cubicBezTo>
                <a:cubicBezTo>
                  <a:pt x="2932875" y="3027015"/>
                  <a:pt x="2932875" y="3038907"/>
                  <a:pt x="2928082" y="3043664"/>
                </a:cubicBezTo>
                <a:cubicBezTo>
                  <a:pt x="2930479" y="3041285"/>
                  <a:pt x="2930479" y="3043664"/>
                  <a:pt x="2932875" y="3043664"/>
                </a:cubicBezTo>
                <a:cubicBezTo>
                  <a:pt x="2928082" y="3043664"/>
                  <a:pt x="2925685" y="3050799"/>
                  <a:pt x="2928082" y="3053177"/>
                </a:cubicBezTo>
                <a:cubicBezTo>
                  <a:pt x="2928082" y="3053177"/>
                  <a:pt x="2928082" y="3053177"/>
                  <a:pt x="2930479" y="3055555"/>
                </a:cubicBezTo>
                <a:cubicBezTo>
                  <a:pt x="2930479" y="3055555"/>
                  <a:pt x="2930479" y="3055555"/>
                  <a:pt x="2928082" y="3057934"/>
                </a:cubicBezTo>
                <a:cubicBezTo>
                  <a:pt x="2930479" y="3060312"/>
                  <a:pt x="2935272" y="3060312"/>
                  <a:pt x="2932875" y="3065068"/>
                </a:cubicBezTo>
                <a:cubicBezTo>
                  <a:pt x="2930479" y="3065068"/>
                  <a:pt x="2930479" y="3065068"/>
                  <a:pt x="2928082" y="3065068"/>
                </a:cubicBezTo>
                <a:close/>
                <a:moveTo>
                  <a:pt x="2835338" y="3276961"/>
                </a:moveTo>
                <a:cubicBezTo>
                  <a:pt x="2834632" y="3279070"/>
                  <a:pt x="2834615" y="3279119"/>
                  <a:pt x="2834615" y="3279119"/>
                </a:cubicBezTo>
                <a:cubicBezTo>
                  <a:pt x="2834615" y="3277537"/>
                  <a:pt x="2834896" y="3277052"/>
                  <a:pt x="2835338" y="3276961"/>
                </a:cubicBezTo>
                <a:close/>
                <a:moveTo>
                  <a:pt x="2786682" y="3307659"/>
                </a:moveTo>
                <a:cubicBezTo>
                  <a:pt x="2784285" y="3310038"/>
                  <a:pt x="2786682" y="3314794"/>
                  <a:pt x="2779492" y="3317173"/>
                </a:cubicBezTo>
                <a:cubicBezTo>
                  <a:pt x="2784285" y="3310038"/>
                  <a:pt x="2772304" y="3312416"/>
                  <a:pt x="2777095" y="3305281"/>
                </a:cubicBezTo>
                <a:cubicBezTo>
                  <a:pt x="2777095" y="3307659"/>
                  <a:pt x="2781888" y="3305281"/>
                  <a:pt x="2781888" y="3302903"/>
                </a:cubicBezTo>
                <a:cubicBezTo>
                  <a:pt x="2784285" y="3305281"/>
                  <a:pt x="2784285" y="3307659"/>
                  <a:pt x="2786682" y="3307659"/>
                </a:cubicBezTo>
                <a:close/>
                <a:moveTo>
                  <a:pt x="2610996" y="2834625"/>
                </a:moveTo>
                <a:cubicBezTo>
                  <a:pt x="2611242" y="2834562"/>
                  <a:pt x="2611485" y="2834490"/>
                  <a:pt x="2611731" y="2834369"/>
                </a:cubicBezTo>
                <a:cubicBezTo>
                  <a:pt x="2611731" y="2835377"/>
                  <a:pt x="2611308" y="2835093"/>
                  <a:pt x="2610996" y="2834625"/>
                </a:cubicBezTo>
                <a:close/>
                <a:moveTo>
                  <a:pt x="2544627" y="3329064"/>
                </a:moveTo>
                <a:cubicBezTo>
                  <a:pt x="2544571" y="3329069"/>
                  <a:pt x="2544516" y="3329064"/>
                  <a:pt x="2544461" y="3329067"/>
                </a:cubicBezTo>
                <a:cubicBezTo>
                  <a:pt x="2544577" y="3328789"/>
                  <a:pt x="2544627" y="3328745"/>
                  <a:pt x="2544627" y="3329064"/>
                </a:cubicBezTo>
                <a:close/>
                <a:moveTo>
                  <a:pt x="2503883" y="2827234"/>
                </a:moveTo>
                <a:cubicBezTo>
                  <a:pt x="2504356" y="2826766"/>
                  <a:pt x="2504938" y="2826197"/>
                  <a:pt x="2505576" y="2825602"/>
                </a:cubicBezTo>
                <a:cubicBezTo>
                  <a:pt x="2505719" y="2826835"/>
                  <a:pt x="2507442" y="2829002"/>
                  <a:pt x="2503883" y="2827234"/>
                </a:cubicBezTo>
                <a:close/>
                <a:moveTo>
                  <a:pt x="2506280" y="2824856"/>
                </a:moveTo>
                <a:cubicBezTo>
                  <a:pt x="2506305" y="2824870"/>
                  <a:pt x="2506321" y="2824883"/>
                  <a:pt x="2506349" y="2824897"/>
                </a:cubicBezTo>
                <a:cubicBezTo>
                  <a:pt x="2506076" y="2825139"/>
                  <a:pt x="2505827" y="2825368"/>
                  <a:pt x="2505576" y="2825602"/>
                </a:cubicBezTo>
                <a:cubicBezTo>
                  <a:pt x="2505526" y="2825173"/>
                  <a:pt x="2505664" y="2824856"/>
                  <a:pt x="2506280" y="2824856"/>
                </a:cubicBezTo>
                <a:close/>
                <a:moveTo>
                  <a:pt x="2650555" y="2792994"/>
                </a:moveTo>
                <a:cubicBezTo>
                  <a:pt x="2650257" y="2792652"/>
                  <a:pt x="2650077" y="2792196"/>
                  <a:pt x="2650077" y="2791560"/>
                </a:cubicBezTo>
                <a:cubicBezTo>
                  <a:pt x="2650397" y="2792196"/>
                  <a:pt x="2650535" y="2792652"/>
                  <a:pt x="2650555" y="2792994"/>
                </a:cubicBezTo>
                <a:close/>
                <a:moveTo>
                  <a:pt x="2810648" y="2841504"/>
                </a:moveTo>
                <a:cubicBezTo>
                  <a:pt x="2813045" y="2841504"/>
                  <a:pt x="2813045" y="2841504"/>
                  <a:pt x="2813045" y="2841504"/>
                </a:cubicBezTo>
                <a:cubicBezTo>
                  <a:pt x="2813680" y="2842135"/>
                  <a:pt x="2814304" y="2842762"/>
                  <a:pt x="2814804" y="2843392"/>
                </a:cubicBezTo>
                <a:cubicBezTo>
                  <a:pt x="2812639" y="2841928"/>
                  <a:pt x="2810648" y="2843671"/>
                  <a:pt x="2810648" y="2841504"/>
                </a:cubicBezTo>
                <a:close/>
                <a:moveTo>
                  <a:pt x="2815442" y="2843883"/>
                </a:moveTo>
                <a:cubicBezTo>
                  <a:pt x="2815395" y="2843976"/>
                  <a:pt x="2815348" y="2844009"/>
                  <a:pt x="2815301" y="2844094"/>
                </a:cubicBezTo>
                <a:cubicBezTo>
                  <a:pt x="2815160" y="2843861"/>
                  <a:pt x="2814992" y="2843627"/>
                  <a:pt x="2814804" y="2843392"/>
                </a:cubicBezTo>
                <a:cubicBezTo>
                  <a:pt x="2815016" y="2843536"/>
                  <a:pt x="2815229" y="2843671"/>
                  <a:pt x="2815442" y="2843883"/>
                </a:cubicBezTo>
                <a:close/>
                <a:moveTo>
                  <a:pt x="2869386" y="2889665"/>
                </a:moveTo>
                <a:cubicBezTo>
                  <a:pt x="2868969" y="2889665"/>
                  <a:pt x="2868552" y="2889555"/>
                  <a:pt x="2868135" y="2889365"/>
                </a:cubicBezTo>
                <a:cubicBezTo>
                  <a:pt x="2868143" y="2889269"/>
                  <a:pt x="2868168" y="2889169"/>
                  <a:pt x="2868168" y="2889070"/>
                </a:cubicBezTo>
                <a:cubicBezTo>
                  <a:pt x="2868682" y="2889070"/>
                  <a:pt x="2869068" y="2889318"/>
                  <a:pt x="2869386" y="2889665"/>
                </a:cubicBezTo>
                <a:close/>
                <a:moveTo>
                  <a:pt x="2870562" y="2893827"/>
                </a:moveTo>
                <a:cubicBezTo>
                  <a:pt x="2870562" y="2893827"/>
                  <a:pt x="2870546" y="2890923"/>
                  <a:pt x="2869386" y="2889665"/>
                </a:cubicBezTo>
                <a:cubicBezTo>
                  <a:pt x="2870579" y="2889657"/>
                  <a:pt x="2871769" y="2889070"/>
                  <a:pt x="2872962" y="2889070"/>
                </a:cubicBezTo>
                <a:cubicBezTo>
                  <a:pt x="2870562" y="2891449"/>
                  <a:pt x="2875355" y="2893827"/>
                  <a:pt x="2870562" y="2893827"/>
                </a:cubicBezTo>
                <a:close/>
                <a:moveTo>
                  <a:pt x="2873492" y="2896616"/>
                </a:moveTo>
                <a:cubicBezTo>
                  <a:pt x="2873370" y="2896640"/>
                  <a:pt x="2873246" y="2896665"/>
                  <a:pt x="2873119" y="2896679"/>
                </a:cubicBezTo>
                <a:cubicBezTo>
                  <a:pt x="2872967" y="2896228"/>
                  <a:pt x="2872962" y="2896208"/>
                  <a:pt x="2872962" y="2896208"/>
                </a:cubicBezTo>
                <a:cubicBezTo>
                  <a:pt x="2873138" y="2896385"/>
                  <a:pt x="2873315" y="2896486"/>
                  <a:pt x="2873492" y="2896616"/>
                </a:cubicBezTo>
                <a:close/>
                <a:moveTo>
                  <a:pt x="2877755" y="2898584"/>
                </a:moveTo>
                <a:cubicBezTo>
                  <a:pt x="2877755" y="2896385"/>
                  <a:pt x="2875698" y="2898212"/>
                  <a:pt x="2873492" y="2896616"/>
                </a:cubicBezTo>
                <a:cubicBezTo>
                  <a:pt x="2876330" y="2896043"/>
                  <a:pt x="2877755" y="2893095"/>
                  <a:pt x="2877755" y="2898584"/>
                </a:cubicBezTo>
                <a:close/>
                <a:moveTo>
                  <a:pt x="2346728" y="3342241"/>
                </a:moveTo>
                <a:cubicBezTo>
                  <a:pt x="2346728" y="3342241"/>
                  <a:pt x="2346728" y="3342241"/>
                  <a:pt x="2344337" y="3344636"/>
                </a:cubicBezTo>
                <a:cubicBezTo>
                  <a:pt x="2344337" y="3347031"/>
                  <a:pt x="2346728" y="3342241"/>
                  <a:pt x="2349122" y="3344636"/>
                </a:cubicBezTo>
                <a:cubicBezTo>
                  <a:pt x="2346728" y="3347031"/>
                  <a:pt x="2346728" y="3349426"/>
                  <a:pt x="2344337" y="3351823"/>
                </a:cubicBezTo>
                <a:cubicBezTo>
                  <a:pt x="2344337" y="3354218"/>
                  <a:pt x="2349122" y="3349426"/>
                  <a:pt x="2351513" y="3349426"/>
                </a:cubicBezTo>
                <a:cubicBezTo>
                  <a:pt x="2353907" y="3347031"/>
                  <a:pt x="2349122" y="3349426"/>
                  <a:pt x="2351513" y="3347031"/>
                </a:cubicBezTo>
                <a:cubicBezTo>
                  <a:pt x="2351513" y="3347031"/>
                  <a:pt x="2353907" y="3351823"/>
                  <a:pt x="2356301" y="3347031"/>
                </a:cubicBezTo>
                <a:cubicBezTo>
                  <a:pt x="2356301" y="3349426"/>
                  <a:pt x="2353907" y="3351823"/>
                  <a:pt x="2351513" y="3354218"/>
                </a:cubicBezTo>
                <a:cubicBezTo>
                  <a:pt x="2351513" y="3354218"/>
                  <a:pt x="2351513" y="3354218"/>
                  <a:pt x="2353907" y="3354218"/>
                </a:cubicBezTo>
                <a:cubicBezTo>
                  <a:pt x="2353907" y="3359008"/>
                  <a:pt x="2344337" y="3359008"/>
                  <a:pt x="2341943" y="3366195"/>
                </a:cubicBezTo>
                <a:cubicBezTo>
                  <a:pt x="2341943" y="3366195"/>
                  <a:pt x="2341943" y="3366195"/>
                  <a:pt x="2344337" y="3366195"/>
                </a:cubicBezTo>
                <a:cubicBezTo>
                  <a:pt x="2344337" y="3370985"/>
                  <a:pt x="2337158" y="3368590"/>
                  <a:pt x="2339552" y="3370985"/>
                </a:cubicBezTo>
                <a:cubicBezTo>
                  <a:pt x="2344337" y="3370985"/>
                  <a:pt x="2349122" y="3366195"/>
                  <a:pt x="2349122" y="3363797"/>
                </a:cubicBezTo>
                <a:cubicBezTo>
                  <a:pt x="2350325" y="3363797"/>
                  <a:pt x="2352137" y="3361369"/>
                  <a:pt x="2353945" y="3359264"/>
                </a:cubicBezTo>
                <a:cubicBezTo>
                  <a:pt x="2354155" y="3363519"/>
                  <a:pt x="2358692" y="3359063"/>
                  <a:pt x="2358692" y="3361403"/>
                </a:cubicBezTo>
                <a:cubicBezTo>
                  <a:pt x="2358692" y="3359008"/>
                  <a:pt x="2363477" y="3356613"/>
                  <a:pt x="2363477" y="3356613"/>
                </a:cubicBezTo>
                <a:cubicBezTo>
                  <a:pt x="2365871" y="3359008"/>
                  <a:pt x="2361086" y="3359008"/>
                  <a:pt x="2363477" y="3361403"/>
                </a:cubicBezTo>
                <a:cubicBezTo>
                  <a:pt x="2365871" y="3359008"/>
                  <a:pt x="2368262" y="3359008"/>
                  <a:pt x="2368262" y="3356613"/>
                </a:cubicBezTo>
                <a:cubicBezTo>
                  <a:pt x="2370656" y="3351823"/>
                  <a:pt x="2368262" y="3359008"/>
                  <a:pt x="2373047" y="3356613"/>
                </a:cubicBezTo>
                <a:cubicBezTo>
                  <a:pt x="2370656" y="3359008"/>
                  <a:pt x="2365871" y="3363797"/>
                  <a:pt x="2365871" y="3366195"/>
                </a:cubicBezTo>
                <a:cubicBezTo>
                  <a:pt x="2368262" y="3361403"/>
                  <a:pt x="2373047" y="3363797"/>
                  <a:pt x="2375441" y="3356613"/>
                </a:cubicBezTo>
                <a:cubicBezTo>
                  <a:pt x="2375441" y="3359008"/>
                  <a:pt x="2373047" y="3361403"/>
                  <a:pt x="2370656" y="3363797"/>
                </a:cubicBezTo>
                <a:cubicBezTo>
                  <a:pt x="2370656" y="3366195"/>
                  <a:pt x="2377832" y="3359008"/>
                  <a:pt x="2375441" y="3366195"/>
                </a:cubicBezTo>
                <a:cubicBezTo>
                  <a:pt x="2375441" y="3366195"/>
                  <a:pt x="2375441" y="3366195"/>
                  <a:pt x="2377832" y="3363797"/>
                </a:cubicBezTo>
                <a:cubicBezTo>
                  <a:pt x="2377832" y="3363797"/>
                  <a:pt x="2377832" y="3366195"/>
                  <a:pt x="2377832" y="3368590"/>
                </a:cubicBezTo>
                <a:cubicBezTo>
                  <a:pt x="2377832" y="3368590"/>
                  <a:pt x="2385011" y="3366195"/>
                  <a:pt x="2380226" y="3370985"/>
                </a:cubicBezTo>
                <a:cubicBezTo>
                  <a:pt x="2382617" y="3370985"/>
                  <a:pt x="2385011" y="3373379"/>
                  <a:pt x="2385011" y="3368590"/>
                </a:cubicBezTo>
                <a:cubicBezTo>
                  <a:pt x="2385011" y="3366443"/>
                  <a:pt x="2383100" y="3370040"/>
                  <a:pt x="2384423" y="3365645"/>
                </a:cubicBezTo>
                <a:cubicBezTo>
                  <a:pt x="2384301" y="3367673"/>
                  <a:pt x="2387827" y="3365768"/>
                  <a:pt x="2389796" y="3363797"/>
                </a:cubicBezTo>
                <a:cubicBezTo>
                  <a:pt x="2389796" y="3363797"/>
                  <a:pt x="2389796" y="3363797"/>
                  <a:pt x="2387405" y="3366195"/>
                </a:cubicBezTo>
                <a:cubicBezTo>
                  <a:pt x="2388865" y="3366195"/>
                  <a:pt x="2389434" y="3367079"/>
                  <a:pt x="2390202" y="3367230"/>
                </a:cubicBezTo>
                <a:cubicBezTo>
                  <a:pt x="2389810" y="3367877"/>
                  <a:pt x="2389796" y="3368590"/>
                  <a:pt x="2389796" y="3368590"/>
                </a:cubicBezTo>
                <a:cubicBezTo>
                  <a:pt x="2389796" y="3368590"/>
                  <a:pt x="2389796" y="3368590"/>
                  <a:pt x="2392190" y="3366195"/>
                </a:cubicBezTo>
                <a:cubicBezTo>
                  <a:pt x="2396975" y="3366195"/>
                  <a:pt x="2389796" y="3370985"/>
                  <a:pt x="2394581" y="3373379"/>
                </a:cubicBezTo>
                <a:cubicBezTo>
                  <a:pt x="2394581" y="3373379"/>
                  <a:pt x="2394581" y="3373379"/>
                  <a:pt x="2389796" y="3373379"/>
                </a:cubicBezTo>
                <a:cubicBezTo>
                  <a:pt x="2392190" y="3373379"/>
                  <a:pt x="2389796" y="3378172"/>
                  <a:pt x="2392190" y="3375774"/>
                </a:cubicBezTo>
                <a:cubicBezTo>
                  <a:pt x="2394581" y="3373379"/>
                  <a:pt x="2396975" y="3370985"/>
                  <a:pt x="2399366" y="3368590"/>
                </a:cubicBezTo>
                <a:cubicBezTo>
                  <a:pt x="2401760" y="3368590"/>
                  <a:pt x="2396975" y="3373379"/>
                  <a:pt x="2401760" y="3370985"/>
                </a:cubicBezTo>
                <a:cubicBezTo>
                  <a:pt x="2401760" y="3370985"/>
                  <a:pt x="2401760" y="3370985"/>
                  <a:pt x="2396975" y="3373379"/>
                </a:cubicBezTo>
                <a:cubicBezTo>
                  <a:pt x="2396975" y="3373379"/>
                  <a:pt x="2394581" y="3378172"/>
                  <a:pt x="2396975" y="3380567"/>
                </a:cubicBezTo>
                <a:cubicBezTo>
                  <a:pt x="2399366" y="3378172"/>
                  <a:pt x="2404151" y="3375774"/>
                  <a:pt x="2401760" y="3373379"/>
                </a:cubicBezTo>
                <a:cubicBezTo>
                  <a:pt x="2404151" y="3373379"/>
                  <a:pt x="2404151" y="3375774"/>
                  <a:pt x="2401760" y="3378172"/>
                </a:cubicBezTo>
                <a:cubicBezTo>
                  <a:pt x="2404151" y="3378172"/>
                  <a:pt x="2404151" y="3373379"/>
                  <a:pt x="2406545" y="3373379"/>
                </a:cubicBezTo>
                <a:cubicBezTo>
                  <a:pt x="2406545" y="3375774"/>
                  <a:pt x="2406545" y="3380567"/>
                  <a:pt x="2406545" y="3382961"/>
                </a:cubicBezTo>
                <a:cubicBezTo>
                  <a:pt x="2406545" y="3382961"/>
                  <a:pt x="2406545" y="3382961"/>
                  <a:pt x="2401760" y="3387751"/>
                </a:cubicBezTo>
                <a:cubicBezTo>
                  <a:pt x="2401760" y="3387751"/>
                  <a:pt x="2401760" y="3387751"/>
                  <a:pt x="2404151" y="3390149"/>
                </a:cubicBezTo>
                <a:cubicBezTo>
                  <a:pt x="2399366" y="3392544"/>
                  <a:pt x="2404151" y="3392544"/>
                  <a:pt x="2399366" y="3397333"/>
                </a:cubicBezTo>
                <a:cubicBezTo>
                  <a:pt x="2401760" y="3397333"/>
                  <a:pt x="2401760" y="3397333"/>
                  <a:pt x="2404151" y="3394938"/>
                </a:cubicBezTo>
                <a:cubicBezTo>
                  <a:pt x="2404151" y="3387751"/>
                  <a:pt x="2411330" y="3387751"/>
                  <a:pt x="2413724" y="3380567"/>
                </a:cubicBezTo>
                <a:cubicBezTo>
                  <a:pt x="2418509" y="3380567"/>
                  <a:pt x="2408939" y="3397333"/>
                  <a:pt x="2418509" y="3390149"/>
                </a:cubicBezTo>
                <a:cubicBezTo>
                  <a:pt x="2418509" y="3392544"/>
                  <a:pt x="2413724" y="3397333"/>
                  <a:pt x="2418509" y="3397333"/>
                </a:cubicBezTo>
                <a:cubicBezTo>
                  <a:pt x="2418509" y="3397333"/>
                  <a:pt x="2420900" y="3397333"/>
                  <a:pt x="2423294" y="3394938"/>
                </a:cubicBezTo>
                <a:cubicBezTo>
                  <a:pt x="2423294" y="3390149"/>
                  <a:pt x="2420900" y="3394938"/>
                  <a:pt x="2423294" y="3390149"/>
                </a:cubicBezTo>
                <a:cubicBezTo>
                  <a:pt x="2425685" y="3390149"/>
                  <a:pt x="2423294" y="3397333"/>
                  <a:pt x="2428079" y="3390149"/>
                </a:cubicBezTo>
                <a:cubicBezTo>
                  <a:pt x="2425685" y="3390149"/>
                  <a:pt x="2428079" y="3385356"/>
                  <a:pt x="2428079" y="3382961"/>
                </a:cubicBezTo>
                <a:cubicBezTo>
                  <a:pt x="2428079" y="3382961"/>
                  <a:pt x="2428079" y="3382961"/>
                  <a:pt x="2430473" y="3382961"/>
                </a:cubicBezTo>
                <a:cubicBezTo>
                  <a:pt x="2430473" y="3382961"/>
                  <a:pt x="2430473" y="3382961"/>
                  <a:pt x="2430473" y="3385356"/>
                </a:cubicBezTo>
                <a:cubicBezTo>
                  <a:pt x="2432864" y="3387751"/>
                  <a:pt x="2432864" y="3380567"/>
                  <a:pt x="2435258" y="3382961"/>
                </a:cubicBezTo>
                <a:cubicBezTo>
                  <a:pt x="2435258" y="3382961"/>
                  <a:pt x="2435258" y="3382961"/>
                  <a:pt x="2435258" y="3387751"/>
                </a:cubicBezTo>
                <a:cubicBezTo>
                  <a:pt x="2432864" y="3392544"/>
                  <a:pt x="2430473" y="3385356"/>
                  <a:pt x="2428079" y="3392544"/>
                </a:cubicBezTo>
                <a:cubicBezTo>
                  <a:pt x="2430473" y="3392544"/>
                  <a:pt x="2432864" y="3390149"/>
                  <a:pt x="2435258" y="3392544"/>
                </a:cubicBezTo>
                <a:cubicBezTo>
                  <a:pt x="2435258" y="3392544"/>
                  <a:pt x="2435258" y="3392544"/>
                  <a:pt x="2432864" y="3392544"/>
                </a:cubicBezTo>
                <a:cubicBezTo>
                  <a:pt x="2432864" y="3394581"/>
                  <a:pt x="2431150" y="3401790"/>
                  <a:pt x="2433579" y="3400956"/>
                </a:cubicBezTo>
                <a:cubicBezTo>
                  <a:pt x="2433364" y="3401225"/>
                  <a:pt x="2433132" y="3401592"/>
                  <a:pt x="2432864" y="3402126"/>
                </a:cubicBezTo>
                <a:cubicBezTo>
                  <a:pt x="2435258" y="3404520"/>
                  <a:pt x="2432864" y="3409310"/>
                  <a:pt x="2430473" y="3414103"/>
                </a:cubicBezTo>
                <a:cubicBezTo>
                  <a:pt x="2432864" y="3414103"/>
                  <a:pt x="2432864" y="3414103"/>
                  <a:pt x="2435258" y="3414103"/>
                </a:cubicBezTo>
                <a:cubicBezTo>
                  <a:pt x="2435258" y="3409310"/>
                  <a:pt x="2435258" y="3409310"/>
                  <a:pt x="2435258" y="3404520"/>
                </a:cubicBezTo>
                <a:cubicBezTo>
                  <a:pt x="2440043" y="3406915"/>
                  <a:pt x="2442434" y="3406915"/>
                  <a:pt x="2447219" y="3404520"/>
                </a:cubicBezTo>
                <a:cubicBezTo>
                  <a:pt x="2447219" y="3406915"/>
                  <a:pt x="2444828" y="3409310"/>
                  <a:pt x="2442434" y="3409310"/>
                </a:cubicBezTo>
                <a:cubicBezTo>
                  <a:pt x="2447219" y="3409310"/>
                  <a:pt x="2452007" y="3411705"/>
                  <a:pt x="2454398" y="3414103"/>
                </a:cubicBezTo>
                <a:cubicBezTo>
                  <a:pt x="2454398" y="3406915"/>
                  <a:pt x="2459183" y="3411705"/>
                  <a:pt x="2459183" y="3409310"/>
                </a:cubicBezTo>
                <a:cubicBezTo>
                  <a:pt x="2459183" y="3411705"/>
                  <a:pt x="2459183" y="3414103"/>
                  <a:pt x="2459183" y="3416498"/>
                </a:cubicBezTo>
                <a:cubicBezTo>
                  <a:pt x="2461577" y="3414103"/>
                  <a:pt x="2456792" y="3418892"/>
                  <a:pt x="2459183" y="3421287"/>
                </a:cubicBezTo>
                <a:cubicBezTo>
                  <a:pt x="2463968" y="3418892"/>
                  <a:pt x="2466362" y="3416498"/>
                  <a:pt x="2471147" y="3416498"/>
                </a:cubicBezTo>
                <a:cubicBezTo>
                  <a:pt x="2473541" y="3423682"/>
                  <a:pt x="2480717" y="3418892"/>
                  <a:pt x="2483111" y="3421287"/>
                </a:cubicBezTo>
                <a:cubicBezTo>
                  <a:pt x="2483111" y="3423682"/>
                  <a:pt x="2480717" y="3428474"/>
                  <a:pt x="2483111" y="3430869"/>
                </a:cubicBezTo>
                <a:cubicBezTo>
                  <a:pt x="2485502" y="3430869"/>
                  <a:pt x="2483111" y="3423682"/>
                  <a:pt x="2485502" y="3428474"/>
                </a:cubicBezTo>
                <a:cubicBezTo>
                  <a:pt x="2485502" y="3428474"/>
                  <a:pt x="2488935" y="3431885"/>
                  <a:pt x="2491439" y="3428568"/>
                </a:cubicBezTo>
                <a:cubicBezTo>
                  <a:pt x="2491132" y="3429182"/>
                  <a:pt x="2490768" y="3429906"/>
                  <a:pt x="2490287" y="3430869"/>
                </a:cubicBezTo>
                <a:cubicBezTo>
                  <a:pt x="2492681" y="3433264"/>
                  <a:pt x="2492681" y="3430869"/>
                  <a:pt x="2492681" y="3430869"/>
                </a:cubicBezTo>
                <a:cubicBezTo>
                  <a:pt x="2492681" y="3433264"/>
                  <a:pt x="2492681" y="3435659"/>
                  <a:pt x="2492681" y="3435659"/>
                </a:cubicBezTo>
                <a:cubicBezTo>
                  <a:pt x="2492681" y="3440451"/>
                  <a:pt x="2495073" y="3435659"/>
                  <a:pt x="2497467" y="3435659"/>
                </a:cubicBezTo>
                <a:cubicBezTo>
                  <a:pt x="2497467" y="3435659"/>
                  <a:pt x="2497467" y="3435659"/>
                  <a:pt x="2497467" y="3433264"/>
                </a:cubicBezTo>
                <a:cubicBezTo>
                  <a:pt x="2502251" y="3430869"/>
                  <a:pt x="2504645" y="3433264"/>
                  <a:pt x="2509431" y="3433264"/>
                </a:cubicBezTo>
                <a:cubicBezTo>
                  <a:pt x="2509431" y="3433264"/>
                  <a:pt x="2509431" y="3433264"/>
                  <a:pt x="2507037" y="3438056"/>
                </a:cubicBezTo>
                <a:cubicBezTo>
                  <a:pt x="2507037" y="3435753"/>
                  <a:pt x="2502657" y="3435711"/>
                  <a:pt x="2502315" y="3439964"/>
                </a:cubicBezTo>
                <a:cubicBezTo>
                  <a:pt x="2502260" y="3440245"/>
                  <a:pt x="2502251" y="3440451"/>
                  <a:pt x="2502251" y="3440451"/>
                </a:cubicBezTo>
                <a:cubicBezTo>
                  <a:pt x="2502251" y="3440264"/>
                  <a:pt x="2502301" y="3440135"/>
                  <a:pt x="2502315" y="3439964"/>
                </a:cubicBezTo>
                <a:cubicBezTo>
                  <a:pt x="2502456" y="3439265"/>
                  <a:pt x="2502939" y="3438056"/>
                  <a:pt x="2504645" y="3438056"/>
                </a:cubicBezTo>
                <a:cubicBezTo>
                  <a:pt x="2504645" y="3442846"/>
                  <a:pt x="2502251" y="3442846"/>
                  <a:pt x="2499860" y="3445241"/>
                </a:cubicBezTo>
                <a:cubicBezTo>
                  <a:pt x="2499860" y="3445241"/>
                  <a:pt x="2502251" y="3445241"/>
                  <a:pt x="2502251" y="3447636"/>
                </a:cubicBezTo>
                <a:cubicBezTo>
                  <a:pt x="2499860" y="3447636"/>
                  <a:pt x="2497467" y="3447636"/>
                  <a:pt x="2497467" y="3447636"/>
                </a:cubicBezTo>
                <a:cubicBezTo>
                  <a:pt x="2497467" y="3445241"/>
                  <a:pt x="2497467" y="3445241"/>
                  <a:pt x="2497467" y="3442846"/>
                </a:cubicBezTo>
                <a:cubicBezTo>
                  <a:pt x="2495073" y="3447636"/>
                  <a:pt x="2492681" y="3447636"/>
                  <a:pt x="2490287" y="3447636"/>
                </a:cubicBezTo>
                <a:cubicBezTo>
                  <a:pt x="2490287" y="3440451"/>
                  <a:pt x="2485502" y="3450033"/>
                  <a:pt x="2480717" y="3445241"/>
                </a:cubicBezTo>
                <a:cubicBezTo>
                  <a:pt x="2483111" y="3442846"/>
                  <a:pt x="2485502" y="3440451"/>
                  <a:pt x="2487896" y="3438056"/>
                </a:cubicBezTo>
                <a:cubicBezTo>
                  <a:pt x="2487896" y="3435659"/>
                  <a:pt x="2485502" y="3438056"/>
                  <a:pt x="2485502" y="3435659"/>
                </a:cubicBezTo>
                <a:cubicBezTo>
                  <a:pt x="2483111" y="3438056"/>
                  <a:pt x="2480717" y="3442846"/>
                  <a:pt x="2478326" y="3442846"/>
                </a:cubicBezTo>
                <a:cubicBezTo>
                  <a:pt x="2478326" y="3442846"/>
                  <a:pt x="2478326" y="3442846"/>
                  <a:pt x="2478326" y="3440451"/>
                </a:cubicBezTo>
                <a:cubicBezTo>
                  <a:pt x="2475932" y="3440451"/>
                  <a:pt x="2473541" y="3445241"/>
                  <a:pt x="2471147" y="3445241"/>
                </a:cubicBezTo>
                <a:cubicBezTo>
                  <a:pt x="2466362" y="3440451"/>
                  <a:pt x="2461577" y="3440451"/>
                  <a:pt x="2456792" y="3438056"/>
                </a:cubicBezTo>
                <a:cubicBezTo>
                  <a:pt x="2456792" y="3438056"/>
                  <a:pt x="2456792" y="3438056"/>
                  <a:pt x="2456792" y="3435659"/>
                </a:cubicBezTo>
                <a:cubicBezTo>
                  <a:pt x="2454398" y="3440451"/>
                  <a:pt x="2449613" y="3435659"/>
                  <a:pt x="2444828" y="3438056"/>
                </a:cubicBezTo>
                <a:cubicBezTo>
                  <a:pt x="2442434" y="3433264"/>
                  <a:pt x="2432864" y="3435659"/>
                  <a:pt x="2432864" y="3430869"/>
                </a:cubicBezTo>
                <a:cubicBezTo>
                  <a:pt x="2423294" y="3428474"/>
                  <a:pt x="2413724" y="3428474"/>
                  <a:pt x="2404151" y="3423682"/>
                </a:cubicBezTo>
                <a:cubicBezTo>
                  <a:pt x="2404151" y="3423682"/>
                  <a:pt x="2404151" y="3423682"/>
                  <a:pt x="2408939" y="3418892"/>
                </a:cubicBezTo>
                <a:cubicBezTo>
                  <a:pt x="2406545" y="3421287"/>
                  <a:pt x="2408939" y="3416498"/>
                  <a:pt x="2406545" y="3416498"/>
                </a:cubicBezTo>
                <a:cubicBezTo>
                  <a:pt x="2406545" y="3421287"/>
                  <a:pt x="2401760" y="3421287"/>
                  <a:pt x="2399366" y="3421287"/>
                </a:cubicBezTo>
                <a:cubicBezTo>
                  <a:pt x="2396975" y="3416498"/>
                  <a:pt x="2389796" y="3418892"/>
                  <a:pt x="2385011" y="3418892"/>
                </a:cubicBezTo>
                <a:cubicBezTo>
                  <a:pt x="2385011" y="3418892"/>
                  <a:pt x="2385011" y="3418892"/>
                  <a:pt x="2387405" y="3416498"/>
                </a:cubicBezTo>
                <a:cubicBezTo>
                  <a:pt x="2380226" y="3421287"/>
                  <a:pt x="2377832" y="3414103"/>
                  <a:pt x="2375441" y="3409310"/>
                </a:cubicBezTo>
                <a:cubicBezTo>
                  <a:pt x="2375441" y="3409310"/>
                  <a:pt x="2375441" y="3404520"/>
                  <a:pt x="2373047" y="3404520"/>
                </a:cubicBezTo>
                <a:cubicBezTo>
                  <a:pt x="2368262" y="3409310"/>
                  <a:pt x="2368262" y="3406915"/>
                  <a:pt x="2363477" y="3409310"/>
                </a:cubicBezTo>
                <a:cubicBezTo>
                  <a:pt x="2358692" y="3406915"/>
                  <a:pt x="2356301" y="3404520"/>
                  <a:pt x="2353907" y="3399728"/>
                </a:cubicBezTo>
                <a:cubicBezTo>
                  <a:pt x="2341943" y="3402126"/>
                  <a:pt x="2334766" y="3392544"/>
                  <a:pt x="2322803" y="3387751"/>
                </a:cubicBezTo>
                <a:cubicBezTo>
                  <a:pt x="2322803" y="3387751"/>
                  <a:pt x="2322803" y="3387751"/>
                  <a:pt x="2325194" y="3385356"/>
                </a:cubicBezTo>
                <a:cubicBezTo>
                  <a:pt x="2310839" y="3385356"/>
                  <a:pt x="2303660" y="3370985"/>
                  <a:pt x="2294089" y="3368590"/>
                </a:cubicBezTo>
                <a:cubicBezTo>
                  <a:pt x="2294089" y="3368590"/>
                  <a:pt x="2294089" y="3368590"/>
                  <a:pt x="2298875" y="3363797"/>
                </a:cubicBezTo>
                <a:cubicBezTo>
                  <a:pt x="2296483" y="3359008"/>
                  <a:pt x="2291698" y="3359008"/>
                  <a:pt x="2289304" y="3363797"/>
                </a:cubicBezTo>
                <a:cubicBezTo>
                  <a:pt x="2289304" y="3361403"/>
                  <a:pt x="2282126" y="3361403"/>
                  <a:pt x="2284519" y="3356613"/>
                </a:cubicBezTo>
                <a:cubicBezTo>
                  <a:pt x="2282126" y="3354218"/>
                  <a:pt x="2279734" y="3356613"/>
                  <a:pt x="2277340" y="3354218"/>
                </a:cubicBezTo>
                <a:cubicBezTo>
                  <a:pt x="2272555" y="3349426"/>
                  <a:pt x="2272555" y="3347031"/>
                  <a:pt x="2267770" y="3344636"/>
                </a:cubicBezTo>
                <a:cubicBezTo>
                  <a:pt x="2270164" y="3344636"/>
                  <a:pt x="2270164" y="3342241"/>
                  <a:pt x="2270164" y="3342241"/>
                </a:cubicBezTo>
                <a:cubicBezTo>
                  <a:pt x="2267770" y="3342241"/>
                  <a:pt x="2265379" y="3335054"/>
                  <a:pt x="2260594" y="3342241"/>
                </a:cubicBezTo>
                <a:cubicBezTo>
                  <a:pt x="2260594" y="3335054"/>
                  <a:pt x="2248630" y="3335054"/>
                  <a:pt x="2248630" y="3325472"/>
                </a:cubicBezTo>
                <a:cubicBezTo>
                  <a:pt x="2246236" y="3327870"/>
                  <a:pt x="2246236" y="3327870"/>
                  <a:pt x="2243845" y="3327870"/>
                </a:cubicBezTo>
                <a:cubicBezTo>
                  <a:pt x="2241451" y="3323077"/>
                  <a:pt x="2239060" y="3315890"/>
                  <a:pt x="2234272" y="3315890"/>
                </a:cubicBezTo>
                <a:cubicBezTo>
                  <a:pt x="2234272" y="3313495"/>
                  <a:pt x="2239060" y="3313495"/>
                  <a:pt x="2236666" y="3311100"/>
                </a:cubicBezTo>
                <a:cubicBezTo>
                  <a:pt x="2234272" y="3311100"/>
                  <a:pt x="2234272" y="3313495"/>
                  <a:pt x="2231881" y="3313495"/>
                </a:cubicBezTo>
                <a:cubicBezTo>
                  <a:pt x="2224702" y="3308705"/>
                  <a:pt x="2224702" y="3296728"/>
                  <a:pt x="2219917" y="3291936"/>
                </a:cubicBezTo>
                <a:cubicBezTo>
                  <a:pt x="2205562" y="3282357"/>
                  <a:pt x="2200777" y="3267985"/>
                  <a:pt x="2191204" y="3258403"/>
                </a:cubicBezTo>
                <a:cubicBezTo>
                  <a:pt x="2191204" y="3258403"/>
                  <a:pt x="2191204" y="3258403"/>
                  <a:pt x="2193598" y="3256005"/>
                </a:cubicBezTo>
                <a:cubicBezTo>
                  <a:pt x="2186419" y="3256005"/>
                  <a:pt x="2193598" y="3244031"/>
                  <a:pt x="2184028" y="3246426"/>
                </a:cubicBezTo>
                <a:cubicBezTo>
                  <a:pt x="2184028" y="3244031"/>
                  <a:pt x="2181634" y="3241634"/>
                  <a:pt x="2184028" y="3241634"/>
                </a:cubicBezTo>
                <a:cubicBezTo>
                  <a:pt x="2179243" y="3239239"/>
                  <a:pt x="2181634" y="3232051"/>
                  <a:pt x="2176849" y="3229656"/>
                </a:cubicBezTo>
                <a:cubicBezTo>
                  <a:pt x="2176849" y="3222472"/>
                  <a:pt x="2172064" y="3220077"/>
                  <a:pt x="2172064" y="3215285"/>
                </a:cubicBezTo>
                <a:lnTo>
                  <a:pt x="2174458" y="3215285"/>
                </a:lnTo>
                <a:cubicBezTo>
                  <a:pt x="2176849" y="3210495"/>
                  <a:pt x="2167279" y="3212890"/>
                  <a:pt x="2172064" y="3208098"/>
                </a:cubicBezTo>
                <a:lnTo>
                  <a:pt x="2169673" y="3210495"/>
                </a:lnTo>
                <a:cubicBezTo>
                  <a:pt x="2167279" y="3198518"/>
                  <a:pt x="2157709" y="3188936"/>
                  <a:pt x="2150530" y="3176959"/>
                </a:cubicBezTo>
                <a:cubicBezTo>
                  <a:pt x="2150530" y="3167377"/>
                  <a:pt x="2162494" y="3172167"/>
                  <a:pt x="2152924" y="3167377"/>
                </a:cubicBezTo>
                <a:cubicBezTo>
                  <a:pt x="2148139" y="3164982"/>
                  <a:pt x="2157709" y="3160193"/>
                  <a:pt x="2152924" y="3160193"/>
                </a:cubicBezTo>
                <a:cubicBezTo>
                  <a:pt x="2150530" y="3162588"/>
                  <a:pt x="2150530" y="3160193"/>
                  <a:pt x="2148139" y="3160193"/>
                </a:cubicBezTo>
                <a:cubicBezTo>
                  <a:pt x="2148139" y="3155400"/>
                  <a:pt x="2152924" y="3153006"/>
                  <a:pt x="2148139" y="3148213"/>
                </a:cubicBezTo>
                <a:cubicBezTo>
                  <a:pt x="2148139" y="3148213"/>
                  <a:pt x="2148139" y="3148213"/>
                  <a:pt x="2150530" y="3148213"/>
                </a:cubicBezTo>
                <a:cubicBezTo>
                  <a:pt x="2140960" y="3145818"/>
                  <a:pt x="2143351" y="3138634"/>
                  <a:pt x="2133781" y="3138634"/>
                </a:cubicBezTo>
                <a:cubicBezTo>
                  <a:pt x="2124211" y="3112282"/>
                  <a:pt x="2112247" y="3085934"/>
                  <a:pt x="2105070" y="3059585"/>
                </a:cubicBezTo>
                <a:cubicBezTo>
                  <a:pt x="2100283" y="3033237"/>
                  <a:pt x="2090713" y="3006888"/>
                  <a:pt x="2093106" y="2978142"/>
                </a:cubicBezTo>
                <a:cubicBezTo>
                  <a:pt x="2097892" y="2970957"/>
                  <a:pt x="2097892" y="2970957"/>
                  <a:pt x="2095498" y="2963770"/>
                </a:cubicBezTo>
                <a:cubicBezTo>
                  <a:pt x="2095498" y="2963770"/>
                  <a:pt x="2095498" y="2963770"/>
                  <a:pt x="2097892" y="2963770"/>
                </a:cubicBezTo>
                <a:cubicBezTo>
                  <a:pt x="2090713" y="2963770"/>
                  <a:pt x="2095498" y="2958980"/>
                  <a:pt x="2090713" y="2958980"/>
                </a:cubicBezTo>
                <a:cubicBezTo>
                  <a:pt x="2090713" y="2949398"/>
                  <a:pt x="2088321" y="2939816"/>
                  <a:pt x="2088321" y="2927839"/>
                </a:cubicBezTo>
                <a:cubicBezTo>
                  <a:pt x="2088321" y="2930234"/>
                  <a:pt x="2093106" y="2930234"/>
                  <a:pt x="2093106" y="2930234"/>
                </a:cubicBezTo>
                <a:cubicBezTo>
                  <a:pt x="2093106" y="2930234"/>
                  <a:pt x="2093106" y="2930234"/>
                  <a:pt x="2088321" y="2927839"/>
                </a:cubicBezTo>
                <a:cubicBezTo>
                  <a:pt x="2088321" y="2927839"/>
                  <a:pt x="2088321" y="2927839"/>
                  <a:pt x="2090713" y="2927839"/>
                </a:cubicBezTo>
                <a:cubicBezTo>
                  <a:pt x="2088321" y="2925444"/>
                  <a:pt x="2085928" y="2925444"/>
                  <a:pt x="2085928" y="2925444"/>
                </a:cubicBezTo>
                <a:cubicBezTo>
                  <a:pt x="2078749" y="2899096"/>
                  <a:pt x="2088321" y="2872747"/>
                  <a:pt x="2088321" y="2846396"/>
                </a:cubicBezTo>
                <a:cubicBezTo>
                  <a:pt x="2090713" y="2841606"/>
                  <a:pt x="2088321" y="2832024"/>
                  <a:pt x="2088321" y="2824839"/>
                </a:cubicBezTo>
                <a:cubicBezTo>
                  <a:pt x="2095498" y="2805675"/>
                  <a:pt x="2105070" y="2788909"/>
                  <a:pt x="2102677" y="2769745"/>
                </a:cubicBezTo>
                <a:cubicBezTo>
                  <a:pt x="2102677" y="2769745"/>
                  <a:pt x="2114641" y="2772139"/>
                  <a:pt x="2117032" y="2781722"/>
                </a:cubicBezTo>
                <a:cubicBezTo>
                  <a:pt x="2128996" y="2793698"/>
                  <a:pt x="2114641" y="2805675"/>
                  <a:pt x="2121817" y="2817652"/>
                </a:cubicBezTo>
                <a:cubicBezTo>
                  <a:pt x="2121817" y="2817652"/>
                  <a:pt x="2114641" y="2815257"/>
                  <a:pt x="2117032" y="2820047"/>
                </a:cubicBezTo>
                <a:cubicBezTo>
                  <a:pt x="2126605" y="2832024"/>
                  <a:pt x="2119426" y="2846396"/>
                  <a:pt x="2112247" y="2860767"/>
                </a:cubicBezTo>
                <a:cubicBezTo>
                  <a:pt x="2112247" y="2860767"/>
                  <a:pt x="2112247" y="2860767"/>
                  <a:pt x="2109855" y="2860767"/>
                </a:cubicBezTo>
                <a:cubicBezTo>
                  <a:pt x="2107462" y="2863165"/>
                  <a:pt x="2114641" y="2865560"/>
                  <a:pt x="2114641" y="2867955"/>
                </a:cubicBezTo>
                <a:cubicBezTo>
                  <a:pt x="2112247" y="2867955"/>
                  <a:pt x="2112247" y="2867955"/>
                  <a:pt x="2109855" y="2867955"/>
                </a:cubicBezTo>
                <a:cubicBezTo>
                  <a:pt x="2114641" y="2867955"/>
                  <a:pt x="2112247" y="2872747"/>
                  <a:pt x="2114641" y="2875142"/>
                </a:cubicBezTo>
                <a:cubicBezTo>
                  <a:pt x="2112247" y="2875142"/>
                  <a:pt x="2109855" y="2875142"/>
                  <a:pt x="2107462" y="2877537"/>
                </a:cubicBezTo>
                <a:cubicBezTo>
                  <a:pt x="2107462" y="2877537"/>
                  <a:pt x="2107462" y="2877537"/>
                  <a:pt x="2112247" y="2877537"/>
                </a:cubicBezTo>
                <a:cubicBezTo>
                  <a:pt x="2124211" y="2882326"/>
                  <a:pt x="2112247" y="2887119"/>
                  <a:pt x="2117032" y="2894303"/>
                </a:cubicBezTo>
                <a:cubicBezTo>
                  <a:pt x="2117032" y="2894303"/>
                  <a:pt x="2117032" y="2894303"/>
                  <a:pt x="2114641" y="2894303"/>
                </a:cubicBezTo>
                <a:cubicBezTo>
                  <a:pt x="2121817" y="2903885"/>
                  <a:pt x="2121817" y="2913467"/>
                  <a:pt x="2124211" y="2925444"/>
                </a:cubicBezTo>
                <a:cubicBezTo>
                  <a:pt x="2121817" y="2925444"/>
                  <a:pt x="2119426" y="2923049"/>
                  <a:pt x="2117032" y="2925444"/>
                </a:cubicBezTo>
                <a:cubicBezTo>
                  <a:pt x="2121817" y="2925444"/>
                  <a:pt x="2124211" y="2927839"/>
                  <a:pt x="2124211" y="2930234"/>
                </a:cubicBezTo>
                <a:cubicBezTo>
                  <a:pt x="2120229" y="2932227"/>
                  <a:pt x="2126163" y="2934225"/>
                  <a:pt x="2126900" y="2937597"/>
                </a:cubicBezTo>
                <a:cubicBezTo>
                  <a:pt x="2126798" y="2937537"/>
                  <a:pt x="2126721" y="2937479"/>
                  <a:pt x="2126605" y="2937421"/>
                </a:cubicBezTo>
                <a:cubicBezTo>
                  <a:pt x="2126605" y="2939816"/>
                  <a:pt x="2126605" y="2939816"/>
                  <a:pt x="2126605" y="2939816"/>
                </a:cubicBezTo>
                <a:cubicBezTo>
                  <a:pt x="2127005" y="2939010"/>
                  <a:pt x="2127049" y="2938278"/>
                  <a:pt x="2126900" y="2937597"/>
                </a:cubicBezTo>
                <a:cubicBezTo>
                  <a:pt x="2131014" y="2939934"/>
                  <a:pt x="2124327" y="2942271"/>
                  <a:pt x="2128996" y="2944606"/>
                </a:cubicBezTo>
                <a:cubicBezTo>
                  <a:pt x="2128996" y="2944606"/>
                  <a:pt x="2128996" y="2944606"/>
                  <a:pt x="2126605" y="2944606"/>
                </a:cubicBezTo>
                <a:cubicBezTo>
                  <a:pt x="2133781" y="2947003"/>
                  <a:pt x="2121817" y="2949398"/>
                  <a:pt x="2126605" y="2951793"/>
                </a:cubicBezTo>
                <a:cubicBezTo>
                  <a:pt x="2126605" y="2951793"/>
                  <a:pt x="2126605" y="2951793"/>
                  <a:pt x="2128996" y="2951793"/>
                </a:cubicBezTo>
                <a:cubicBezTo>
                  <a:pt x="2128996" y="2951793"/>
                  <a:pt x="2126605" y="2954188"/>
                  <a:pt x="2126605" y="2956586"/>
                </a:cubicBezTo>
                <a:cubicBezTo>
                  <a:pt x="2128996" y="2958980"/>
                  <a:pt x="2126605" y="2961375"/>
                  <a:pt x="2131390" y="2961375"/>
                </a:cubicBezTo>
                <a:cubicBezTo>
                  <a:pt x="2126605" y="2963770"/>
                  <a:pt x="2128996" y="2958980"/>
                  <a:pt x="2121817" y="2961375"/>
                </a:cubicBezTo>
                <a:cubicBezTo>
                  <a:pt x="2128996" y="2973352"/>
                  <a:pt x="2131390" y="2987724"/>
                  <a:pt x="2131390" y="2999701"/>
                </a:cubicBezTo>
                <a:cubicBezTo>
                  <a:pt x="2131390" y="3002095"/>
                  <a:pt x="2131390" y="3004493"/>
                  <a:pt x="2128996" y="3004493"/>
                </a:cubicBezTo>
                <a:cubicBezTo>
                  <a:pt x="2128996" y="3004493"/>
                  <a:pt x="2128996" y="3009283"/>
                  <a:pt x="2133781" y="3009283"/>
                </a:cubicBezTo>
                <a:lnTo>
                  <a:pt x="2131390" y="3011677"/>
                </a:lnTo>
                <a:cubicBezTo>
                  <a:pt x="2128996" y="3014072"/>
                  <a:pt x="2136175" y="3014072"/>
                  <a:pt x="2133781" y="3016467"/>
                </a:cubicBezTo>
                <a:cubicBezTo>
                  <a:pt x="2133781" y="3016467"/>
                  <a:pt x="2131390" y="3016467"/>
                  <a:pt x="2128996" y="3016467"/>
                </a:cubicBezTo>
                <a:cubicBezTo>
                  <a:pt x="2133781" y="3018865"/>
                  <a:pt x="2133781" y="3021260"/>
                  <a:pt x="2136175" y="3023655"/>
                </a:cubicBezTo>
                <a:cubicBezTo>
                  <a:pt x="2133781" y="3023655"/>
                  <a:pt x="2133781" y="3023655"/>
                  <a:pt x="2131390" y="3023655"/>
                </a:cubicBezTo>
                <a:cubicBezTo>
                  <a:pt x="2138566" y="3026049"/>
                  <a:pt x="2131390" y="3028444"/>
                  <a:pt x="2136175" y="3030842"/>
                </a:cubicBezTo>
                <a:cubicBezTo>
                  <a:pt x="2136175" y="3030842"/>
                  <a:pt x="2136175" y="3030842"/>
                  <a:pt x="2133781" y="3030842"/>
                </a:cubicBezTo>
                <a:cubicBezTo>
                  <a:pt x="2128996" y="3035631"/>
                  <a:pt x="2138566" y="3030842"/>
                  <a:pt x="2138566" y="3033237"/>
                </a:cubicBezTo>
                <a:cubicBezTo>
                  <a:pt x="2136175" y="3033237"/>
                  <a:pt x="2136175" y="3033237"/>
                  <a:pt x="2133781" y="3033237"/>
                </a:cubicBezTo>
                <a:cubicBezTo>
                  <a:pt x="2140960" y="3035631"/>
                  <a:pt x="2138566" y="3042818"/>
                  <a:pt x="2143351" y="3045213"/>
                </a:cubicBezTo>
                <a:cubicBezTo>
                  <a:pt x="2140960" y="3045213"/>
                  <a:pt x="2140960" y="3045213"/>
                  <a:pt x="2140960" y="3045213"/>
                </a:cubicBezTo>
                <a:cubicBezTo>
                  <a:pt x="2143351" y="3047608"/>
                  <a:pt x="2140960" y="3052398"/>
                  <a:pt x="2145745" y="3057190"/>
                </a:cubicBezTo>
                <a:cubicBezTo>
                  <a:pt x="2143351" y="3057190"/>
                  <a:pt x="2138566" y="3057190"/>
                  <a:pt x="2138566" y="3061980"/>
                </a:cubicBezTo>
                <a:cubicBezTo>
                  <a:pt x="2145745" y="3059585"/>
                  <a:pt x="2143351" y="3066772"/>
                  <a:pt x="2150530" y="3061980"/>
                </a:cubicBezTo>
                <a:cubicBezTo>
                  <a:pt x="2150530" y="3066772"/>
                  <a:pt x="2148139" y="3071562"/>
                  <a:pt x="2150530" y="3073957"/>
                </a:cubicBezTo>
                <a:cubicBezTo>
                  <a:pt x="2148139" y="3071562"/>
                  <a:pt x="2143351" y="3076352"/>
                  <a:pt x="2143351" y="3073957"/>
                </a:cubicBezTo>
                <a:cubicBezTo>
                  <a:pt x="2143351" y="3073957"/>
                  <a:pt x="2143351" y="3073957"/>
                  <a:pt x="2140960" y="3076352"/>
                </a:cubicBezTo>
                <a:cubicBezTo>
                  <a:pt x="2138566" y="3078749"/>
                  <a:pt x="2140960" y="3073957"/>
                  <a:pt x="2138566" y="3076352"/>
                </a:cubicBezTo>
                <a:cubicBezTo>
                  <a:pt x="2138566" y="3078749"/>
                  <a:pt x="2140960" y="3081144"/>
                  <a:pt x="2140960" y="3083539"/>
                </a:cubicBezTo>
                <a:cubicBezTo>
                  <a:pt x="2145745" y="3083539"/>
                  <a:pt x="2152924" y="3083539"/>
                  <a:pt x="2155315" y="3088329"/>
                </a:cubicBezTo>
                <a:cubicBezTo>
                  <a:pt x="2152924" y="3088329"/>
                  <a:pt x="2148139" y="3090724"/>
                  <a:pt x="2148139" y="3090724"/>
                </a:cubicBezTo>
                <a:cubicBezTo>
                  <a:pt x="2148139" y="3090724"/>
                  <a:pt x="2148139" y="3090724"/>
                  <a:pt x="2160100" y="3093121"/>
                </a:cubicBezTo>
                <a:cubicBezTo>
                  <a:pt x="2160100" y="3093121"/>
                  <a:pt x="2155315" y="3093121"/>
                  <a:pt x="2157709" y="3095516"/>
                </a:cubicBezTo>
                <a:cubicBezTo>
                  <a:pt x="2157709" y="3095516"/>
                  <a:pt x="2160100" y="3095516"/>
                  <a:pt x="2162494" y="3095516"/>
                </a:cubicBezTo>
                <a:cubicBezTo>
                  <a:pt x="2160100" y="3095516"/>
                  <a:pt x="2164885" y="3100305"/>
                  <a:pt x="2160100" y="3102703"/>
                </a:cubicBezTo>
                <a:cubicBezTo>
                  <a:pt x="2157709" y="3105098"/>
                  <a:pt x="2157709" y="3100305"/>
                  <a:pt x="2155315" y="3102703"/>
                </a:cubicBezTo>
                <a:cubicBezTo>
                  <a:pt x="2155315" y="3105098"/>
                  <a:pt x="2157709" y="3105098"/>
                  <a:pt x="2160100" y="3107493"/>
                </a:cubicBezTo>
                <a:cubicBezTo>
                  <a:pt x="2160100" y="3107493"/>
                  <a:pt x="2160100" y="3107493"/>
                  <a:pt x="2157709" y="3107493"/>
                </a:cubicBezTo>
                <a:cubicBezTo>
                  <a:pt x="2157709" y="3109887"/>
                  <a:pt x="2162494" y="3112282"/>
                  <a:pt x="2164885" y="3109887"/>
                </a:cubicBezTo>
                <a:cubicBezTo>
                  <a:pt x="2164885" y="3107493"/>
                  <a:pt x="2162494" y="3109887"/>
                  <a:pt x="2162494" y="3107493"/>
                </a:cubicBezTo>
                <a:cubicBezTo>
                  <a:pt x="2167279" y="3107493"/>
                  <a:pt x="2167279" y="3109887"/>
                  <a:pt x="2169673" y="3112282"/>
                </a:cubicBezTo>
                <a:cubicBezTo>
                  <a:pt x="2167279" y="3112282"/>
                  <a:pt x="2167279" y="3114680"/>
                  <a:pt x="2164885" y="3114680"/>
                </a:cubicBezTo>
                <a:cubicBezTo>
                  <a:pt x="2169673" y="3114680"/>
                  <a:pt x="2172064" y="3117075"/>
                  <a:pt x="2176849" y="3121865"/>
                </a:cubicBezTo>
                <a:cubicBezTo>
                  <a:pt x="2174458" y="3121865"/>
                  <a:pt x="2172064" y="3121865"/>
                  <a:pt x="2172064" y="3121865"/>
                </a:cubicBezTo>
                <a:cubicBezTo>
                  <a:pt x="2169673" y="3126657"/>
                  <a:pt x="2179243" y="3129052"/>
                  <a:pt x="2176849" y="3133841"/>
                </a:cubicBezTo>
                <a:lnTo>
                  <a:pt x="2179243" y="3131446"/>
                </a:lnTo>
                <a:cubicBezTo>
                  <a:pt x="2179243" y="3133841"/>
                  <a:pt x="2176849" y="3136239"/>
                  <a:pt x="2176849" y="3136239"/>
                </a:cubicBezTo>
                <a:cubicBezTo>
                  <a:pt x="2174458" y="3138634"/>
                  <a:pt x="2179243" y="3138634"/>
                  <a:pt x="2181634" y="3138634"/>
                </a:cubicBezTo>
                <a:cubicBezTo>
                  <a:pt x="2181634" y="3138634"/>
                  <a:pt x="2181617" y="3139672"/>
                  <a:pt x="2180911" y="3139672"/>
                </a:cubicBezTo>
                <a:cubicBezTo>
                  <a:pt x="2180361" y="3139272"/>
                  <a:pt x="2179803" y="3138915"/>
                  <a:pt x="2179243" y="3138634"/>
                </a:cubicBezTo>
                <a:cubicBezTo>
                  <a:pt x="2180041" y="3139432"/>
                  <a:pt x="2180554" y="3139672"/>
                  <a:pt x="2180911" y="3139672"/>
                </a:cubicBezTo>
                <a:cubicBezTo>
                  <a:pt x="2185047" y="3142691"/>
                  <a:pt x="2188531" y="3148775"/>
                  <a:pt x="2186419" y="3153006"/>
                </a:cubicBezTo>
                <a:cubicBezTo>
                  <a:pt x="2188813" y="3153006"/>
                  <a:pt x="2193598" y="3153006"/>
                  <a:pt x="2193598" y="3155400"/>
                </a:cubicBezTo>
                <a:cubicBezTo>
                  <a:pt x="2193598" y="3155400"/>
                  <a:pt x="2193598" y="3155400"/>
                  <a:pt x="2191204" y="3155400"/>
                </a:cubicBezTo>
                <a:cubicBezTo>
                  <a:pt x="2188813" y="3155400"/>
                  <a:pt x="2188813" y="3157795"/>
                  <a:pt x="2188813" y="3157795"/>
                </a:cubicBezTo>
                <a:lnTo>
                  <a:pt x="2188813" y="3160193"/>
                </a:lnTo>
                <a:cubicBezTo>
                  <a:pt x="2191204" y="3160193"/>
                  <a:pt x="2191204" y="3160193"/>
                  <a:pt x="2191204" y="3160193"/>
                </a:cubicBezTo>
                <a:cubicBezTo>
                  <a:pt x="2191204" y="3160193"/>
                  <a:pt x="2193598" y="3162588"/>
                  <a:pt x="2191204" y="3164982"/>
                </a:cubicBezTo>
                <a:cubicBezTo>
                  <a:pt x="2191204" y="3162588"/>
                  <a:pt x="2186419" y="3164982"/>
                  <a:pt x="2186419" y="3167377"/>
                </a:cubicBezTo>
                <a:cubicBezTo>
                  <a:pt x="2188813" y="3169772"/>
                  <a:pt x="2188813" y="3167377"/>
                  <a:pt x="2191204" y="3167377"/>
                </a:cubicBezTo>
                <a:cubicBezTo>
                  <a:pt x="2191204" y="3167377"/>
                  <a:pt x="2191204" y="3167377"/>
                  <a:pt x="2193598" y="3169772"/>
                </a:cubicBezTo>
                <a:cubicBezTo>
                  <a:pt x="2198115" y="3167512"/>
                  <a:pt x="2194112" y="3171649"/>
                  <a:pt x="2197679" y="3170102"/>
                </a:cubicBezTo>
                <a:cubicBezTo>
                  <a:pt x="2197646" y="3170835"/>
                  <a:pt x="2199722" y="3172695"/>
                  <a:pt x="2195992" y="3174565"/>
                </a:cubicBezTo>
                <a:cubicBezTo>
                  <a:pt x="2195992" y="3174565"/>
                  <a:pt x="2195992" y="3174565"/>
                  <a:pt x="2191204" y="3176959"/>
                </a:cubicBezTo>
                <a:cubicBezTo>
                  <a:pt x="2191204" y="3176959"/>
                  <a:pt x="2195992" y="3176959"/>
                  <a:pt x="2198383" y="3176959"/>
                </a:cubicBezTo>
                <a:cubicBezTo>
                  <a:pt x="2203168" y="3174565"/>
                  <a:pt x="2198383" y="3181749"/>
                  <a:pt x="2203168" y="3179354"/>
                </a:cubicBezTo>
                <a:cubicBezTo>
                  <a:pt x="2203168" y="3184144"/>
                  <a:pt x="2207953" y="3186541"/>
                  <a:pt x="2203168" y="3191331"/>
                </a:cubicBezTo>
                <a:cubicBezTo>
                  <a:pt x="2207953" y="3191331"/>
                  <a:pt x="2210347" y="3191331"/>
                  <a:pt x="2210347" y="3196123"/>
                </a:cubicBezTo>
                <a:cubicBezTo>
                  <a:pt x="2207953" y="3196123"/>
                  <a:pt x="2207953" y="3193726"/>
                  <a:pt x="2207953" y="3196123"/>
                </a:cubicBezTo>
                <a:cubicBezTo>
                  <a:pt x="2205562" y="3198518"/>
                  <a:pt x="2207953" y="3196123"/>
                  <a:pt x="2210347" y="3198518"/>
                </a:cubicBezTo>
                <a:cubicBezTo>
                  <a:pt x="2207953" y="3198518"/>
                  <a:pt x="2207953" y="3203308"/>
                  <a:pt x="2205562" y="3205703"/>
                </a:cubicBezTo>
                <a:cubicBezTo>
                  <a:pt x="2207953" y="3205703"/>
                  <a:pt x="2212738" y="3203308"/>
                  <a:pt x="2215132" y="3203308"/>
                </a:cubicBezTo>
                <a:cubicBezTo>
                  <a:pt x="2207953" y="3208098"/>
                  <a:pt x="2222311" y="3205703"/>
                  <a:pt x="2217526" y="3210495"/>
                </a:cubicBezTo>
                <a:cubicBezTo>
                  <a:pt x="2215132" y="3210495"/>
                  <a:pt x="2212738" y="3210495"/>
                  <a:pt x="2210347" y="3212890"/>
                </a:cubicBezTo>
                <a:cubicBezTo>
                  <a:pt x="2205562" y="3217680"/>
                  <a:pt x="2217526" y="3212890"/>
                  <a:pt x="2217526" y="3217680"/>
                </a:cubicBezTo>
                <a:cubicBezTo>
                  <a:pt x="2217526" y="3217680"/>
                  <a:pt x="2217526" y="3217680"/>
                  <a:pt x="2222311" y="3215285"/>
                </a:cubicBezTo>
                <a:cubicBezTo>
                  <a:pt x="2219917" y="3217680"/>
                  <a:pt x="2227096" y="3217680"/>
                  <a:pt x="2222311" y="3220077"/>
                </a:cubicBezTo>
                <a:cubicBezTo>
                  <a:pt x="2224702" y="3220077"/>
                  <a:pt x="2222311" y="3224867"/>
                  <a:pt x="2227096" y="3220077"/>
                </a:cubicBezTo>
                <a:cubicBezTo>
                  <a:pt x="2224702" y="3229656"/>
                  <a:pt x="2236666" y="3229656"/>
                  <a:pt x="2229487" y="3239239"/>
                </a:cubicBezTo>
                <a:cubicBezTo>
                  <a:pt x="2229487" y="3239239"/>
                  <a:pt x="2231881" y="3241634"/>
                  <a:pt x="2231881" y="3239239"/>
                </a:cubicBezTo>
                <a:cubicBezTo>
                  <a:pt x="2234272" y="3236844"/>
                  <a:pt x="2229487" y="3239239"/>
                  <a:pt x="2231881" y="3236844"/>
                </a:cubicBezTo>
                <a:cubicBezTo>
                  <a:pt x="2231881" y="3239239"/>
                  <a:pt x="2234272" y="3236844"/>
                  <a:pt x="2234272" y="3236844"/>
                </a:cubicBezTo>
                <a:cubicBezTo>
                  <a:pt x="2234272" y="3239239"/>
                  <a:pt x="2234272" y="3241634"/>
                  <a:pt x="2229487" y="3241634"/>
                </a:cubicBezTo>
                <a:cubicBezTo>
                  <a:pt x="2229487" y="3246426"/>
                  <a:pt x="2239060" y="3239239"/>
                  <a:pt x="2241451" y="3244031"/>
                </a:cubicBezTo>
                <a:cubicBezTo>
                  <a:pt x="2239060" y="3246426"/>
                  <a:pt x="2239060" y="3246426"/>
                  <a:pt x="2239060" y="3248821"/>
                </a:cubicBezTo>
                <a:cubicBezTo>
                  <a:pt x="2239060" y="3248821"/>
                  <a:pt x="2239060" y="3248821"/>
                  <a:pt x="2243845" y="3248821"/>
                </a:cubicBezTo>
                <a:cubicBezTo>
                  <a:pt x="2246236" y="3251216"/>
                  <a:pt x="2241451" y="3251216"/>
                  <a:pt x="2236666" y="3253610"/>
                </a:cubicBezTo>
                <a:cubicBezTo>
                  <a:pt x="2239060" y="3256005"/>
                  <a:pt x="2239060" y="3258403"/>
                  <a:pt x="2243845" y="3256005"/>
                </a:cubicBezTo>
                <a:cubicBezTo>
                  <a:pt x="2243845" y="3256005"/>
                  <a:pt x="2243845" y="3256005"/>
                  <a:pt x="2239060" y="3260798"/>
                </a:cubicBezTo>
                <a:cubicBezTo>
                  <a:pt x="2241451" y="3258403"/>
                  <a:pt x="2243845" y="3260798"/>
                  <a:pt x="2243845" y="3260798"/>
                </a:cubicBezTo>
                <a:cubicBezTo>
                  <a:pt x="2241451" y="3260798"/>
                  <a:pt x="2243845" y="3263193"/>
                  <a:pt x="2243845" y="3263193"/>
                </a:cubicBezTo>
                <a:cubicBezTo>
                  <a:pt x="2246236" y="3260798"/>
                  <a:pt x="2246236" y="3258403"/>
                  <a:pt x="2246236" y="3258403"/>
                </a:cubicBezTo>
                <a:cubicBezTo>
                  <a:pt x="2248630" y="3258403"/>
                  <a:pt x="2248630" y="3258403"/>
                  <a:pt x="2251021" y="3258403"/>
                </a:cubicBezTo>
                <a:cubicBezTo>
                  <a:pt x="2246236" y="3260798"/>
                  <a:pt x="2251021" y="3263193"/>
                  <a:pt x="2251021" y="3263193"/>
                </a:cubicBezTo>
                <a:cubicBezTo>
                  <a:pt x="2251021" y="3265587"/>
                  <a:pt x="2253415" y="3263193"/>
                  <a:pt x="2253415" y="3263193"/>
                </a:cubicBezTo>
                <a:cubicBezTo>
                  <a:pt x="2253415" y="3265587"/>
                  <a:pt x="2255806" y="3265587"/>
                  <a:pt x="2253415" y="3265587"/>
                </a:cubicBezTo>
                <a:cubicBezTo>
                  <a:pt x="2251021" y="3265587"/>
                  <a:pt x="2253415" y="3263193"/>
                  <a:pt x="2251021" y="3265587"/>
                </a:cubicBezTo>
                <a:cubicBezTo>
                  <a:pt x="2251021" y="3265587"/>
                  <a:pt x="2248630" y="3267985"/>
                  <a:pt x="2251021" y="3267985"/>
                </a:cubicBezTo>
                <a:cubicBezTo>
                  <a:pt x="2253415" y="3267985"/>
                  <a:pt x="2258200" y="3263193"/>
                  <a:pt x="2258200" y="3267985"/>
                </a:cubicBezTo>
                <a:cubicBezTo>
                  <a:pt x="2255806" y="3267985"/>
                  <a:pt x="2253415" y="3267985"/>
                  <a:pt x="2253415" y="3267985"/>
                </a:cubicBezTo>
                <a:cubicBezTo>
                  <a:pt x="2253415" y="3267985"/>
                  <a:pt x="2253415" y="3267985"/>
                  <a:pt x="2253415" y="3272775"/>
                </a:cubicBezTo>
                <a:cubicBezTo>
                  <a:pt x="2253415" y="3272775"/>
                  <a:pt x="2253415" y="3272775"/>
                  <a:pt x="2255806" y="3270380"/>
                </a:cubicBezTo>
                <a:cubicBezTo>
                  <a:pt x="2258200" y="3270380"/>
                  <a:pt x="2258200" y="3272775"/>
                  <a:pt x="2262985" y="3270380"/>
                </a:cubicBezTo>
                <a:cubicBezTo>
                  <a:pt x="2262985" y="3272775"/>
                  <a:pt x="2262985" y="3275169"/>
                  <a:pt x="2262985" y="3277564"/>
                </a:cubicBezTo>
                <a:cubicBezTo>
                  <a:pt x="2260594" y="3279962"/>
                  <a:pt x="2262985" y="3279962"/>
                  <a:pt x="2267770" y="3279962"/>
                </a:cubicBezTo>
                <a:cubicBezTo>
                  <a:pt x="2267770" y="3279962"/>
                  <a:pt x="2267770" y="3279962"/>
                  <a:pt x="2265379" y="3279962"/>
                </a:cubicBezTo>
                <a:cubicBezTo>
                  <a:pt x="2265379" y="3279962"/>
                  <a:pt x="2267770" y="3282357"/>
                  <a:pt x="2270164" y="3282357"/>
                </a:cubicBezTo>
                <a:cubicBezTo>
                  <a:pt x="2270164" y="3284751"/>
                  <a:pt x="2260594" y="3291936"/>
                  <a:pt x="2265379" y="3289541"/>
                </a:cubicBezTo>
                <a:cubicBezTo>
                  <a:pt x="2267770" y="3291936"/>
                  <a:pt x="2272555" y="3287146"/>
                  <a:pt x="2274949" y="3284751"/>
                </a:cubicBezTo>
                <a:cubicBezTo>
                  <a:pt x="2274949" y="3291936"/>
                  <a:pt x="2282126" y="3289541"/>
                  <a:pt x="2282126" y="3296728"/>
                </a:cubicBezTo>
                <a:cubicBezTo>
                  <a:pt x="2282126" y="3296728"/>
                  <a:pt x="2282126" y="3294334"/>
                  <a:pt x="2284519" y="3294334"/>
                </a:cubicBezTo>
                <a:cubicBezTo>
                  <a:pt x="2286913" y="3301518"/>
                  <a:pt x="2296483" y="3301518"/>
                  <a:pt x="2294089" y="3308705"/>
                </a:cubicBezTo>
                <a:cubicBezTo>
                  <a:pt x="2291698" y="3308705"/>
                  <a:pt x="2291698" y="3311100"/>
                  <a:pt x="2289304" y="3313495"/>
                </a:cubicBezTo>
                <a:cubicBezTo>
                  <a:pt x="2294089" y="3313495"/>
                  <a:pt x="2289304" y="3318287"/>
                  <a:pt x="2294089" y="3313495"/>
                </a:cubicBezTo>
                <a:cubicBezTo>
                  <a:pt x="2296483" y="3311100"/>
                  <a:pt x="2296483" y="3311100"/>
                  <a:pt x="2296483" y="3308705"/>
                </a:cubicBezTo>
                <a:cubicBezTo>
                  <a:pt x="2301268" y="3308705"/>
                  <a:pt x="2303660" y="3313495"/>
                  <a:pt x="2303660" y="3315890"/>
                </a:cubicBezTo>
                <a:cubicBezTo>
                  <a:pt x="2303660" y="3313495"/>
                  <a:pt x="2306053" y="3313495"/>
                  <a:pt x="2306053" y="3313495"/>
                </a:cubicBezTo>
                <a:cubicBezTo>
                  <a:pt x="2303660" y="3318287"/>
                  <a:pt x="2303660" y="3320682"/>
                  <a:pt x="2306053" y="3320682"/>
                </a:cubicBezTo>
                <a:cubicBezTo>
                  <a:pt x="2306053" y="3320682"/>
                  <a:pt x="2306053" y="3320682"/>
                  <a:pt x="2308447" y="3318287"/>
                </a:cubicBezTo>
                <a:cubicBezTo>
                  <a:pt x="2308447" y="3318287"/>
                  <a:pt x="2308447" y="3318287"/>
                  <a:pt x="2308447" y="3320682"/>
                </a:cubicBezTo>
                <a:cubicBezTo>
                  <a:pt x="2308447" y="3320682"/>
                  <a:pt x="2313233" y="3315890"/>
                  <a:pt x="2313233" y="3320682"/>
                </a:cubicBezTo>
                <a:cubicBezTo>
                  <a:pt x="2310839" y="3320682"/>
                  <a:pt x="2310839" y="3323077"/>
                  <a:pt x="2310839" y="3323077"/>
                </a:cubicBezTo>
                <a:cubicBezTo>
                  <a:pt x="2313233" y="3323077"/>
                  <a:pt x="2318017" y="3320682"/>
                  <a:pt x="2318017" y="3325472"/>
                </a:cubicBezTo>
                <a:cubicBezTo>
                  <a:pt x="2318017" y="3325472"/>
                  <a:pt x="2318017" y="3325472"/>
                  <a:pt x="2318017" y="3330264"/>
                </a:cubicBezTo>
                <a:cubicBezTo>
                  <a:pt x="2318017" y="3330264"/>
                  <a:pt x="2320409" y="3327870"/>
                  <a:pt x="2320409" y="3325472"/>
                </a:cubicBezTo>
                <a:cubicBezTo>
                  <a:pt x="2322803" y="3330264"/>
                  <a:pt x="2322803" y="3332659"/>
                  <a:pt x="2322803" y="3337449"/>
                </a:cubicBezTo>
                <a:cubicBezTo>
                  <a:pt x="2332373" y="3332659"/>
                  <a:pt x="2339552" y="3339844"/>
                  <a:pt x="2346728" y="3342241"/>
                </a:cubicBezTo>
                <a:close/>
                <a:moveTo>
                  <a:pt x="2188813" y="3157795"/>
                </a:moveTo>
                <a:lnTo>
                  <a:pt x="2191204" y="3160193"/>
                </a:lnTo>
                <a:cubicBezTo>
                  <a:pt x="2188813" y="3160193"/>
                  <a:pt x="2188813" y="3157795"/>
                  <a:pt x="2188813" y="3157795"/>
                </a:cubicBezTo>
                <a:close/>
                <a:moveTo>
                  <a:pt x="2390202" y="3367230"/>
                </a:moveTo>
                <a:cubicBezTo>
                  <a:pt x="2390525" y="3366691"/>
                  <a:pt x="2391105" y="3366195"/>
                  <a:pt x="2392190" y="3366195"/>
                </a:cubicBezTo>
                <a:cubicBezTo>
                  <a:pt x="2391257" y="3367128"/>
                  <a:pt x="2390691" y="3367326"/>
                  <a:pt x="2390202" y="3367230"/>
                </a:cubicBezTo>
                <a:close/>
                <a:moveTo>
                  <a:pt x="2354536" y="3358589"/>
                </a:moveTo>
                <a:cubicBezTo>
                  <a:pt x="2354340" y="3358807"/>
                  <a:pt x="2354141" y="3359032"/>
                  <a:pt x="2353945" y="3359264"/>
                </a:cubicBezTo>
                <a:cubicBezTo>
                  <a:pt x="2353940" y="3359162"/>
                  <a:pt x="2353907" y="3359118"/>
                  <a:pt x="2353907" y="3359008"/>
                </a:cubicBezTo>
                <a:cubicBezTo>
                  <a:pt x="2354117" y="3358796"/>
                  <a:pt x="2354326" y="3358699"/>
                  <a:pt x="2354536" y="3358589"/>
                </a:cubicBezTo>
                <a:close/>
                <a:moveTo>
                  <a:pt x="2358692" y="3356613"/>
                </a:moveTo>
                <a:cubicBezTo>
                  <a:pt x="2358692" y="3360981"/>
                  <a:pt x="2356701" y="3357441"/>
                  <a:pt x="2354536" y="3358589"/>
                </a:cubicBezTo>
                <a:cubicBezTo>
                  <a:pt x="2356113" y="3356833"/>
                  <a:pt x="2357637" y="3355556"/>
                  <a:pt x="2358692" y="3356613"/>
                </a:cubicBezTo>
                <a:close/>
                <a:moveTo>
                  <a:pt x="2384423" y="3365645"/>
                </a:moveTo>
                <a:cubicBezTo>
                  <a:pt x="2384450" y="3365207"/>
                  <a:pt x="2384586" y="3364648"/>
                  <a:pt x="2385011" y="3363797"/>
                </a:cubicBezTo>
                <a:cubicBezTo>
                  <a:pt x="2384763" y="3364543"/>
                  <a:pt x="2384577" y="3365135"/>
                  <a:pt x="2384423" y="3365645"/>
                </a:cubicBezTo>
                <a:close/>
                <a:moveTo>
                  <a:pt x="2425685" y="3380567"/>
                </a:moveTo>
                <a:cubicBezTo>
                  <a:pt x="2420900" y="3382961"/>
                  <a:pt x="2423294" y="3390149"/>
                  <a:pt x="2418509" y="3392544"/>
                </a:cubicBezTo>
                <a:cubicBezTo>
                  <a:pt x="2420900" y="3390149"/>
                  <a:pt x="2418509" y="3390149"/>
                  <a:pt x="2418509" y="3390149"/>
                </a:cubicBezTo>
                <a:cubicBezTo>
                  <a:pt x="2418509" y="3387751"/>
                  <a:pt x="2420900" y="3385356"/>
                  <a:pt x="2420900" y="3382961"/>
                </a:cubicBezTo>
                <a:cubicBezTo>
                  <a:pt x="2420900" y="3382961"/>
                  <a:pt x="2423294" y="3378172"/>
                  <a:pt x="2425685" y="3380567"/>
                </a:cubicBezTo>
                <a:close/>
                <a:moveTo>
                  <a:pt x="2437649" y="3394938"/>
                </a:moveTo>
                <a:cubicBezTo>
                  <a:pt x="2442434" y="3394938"/>
                  <a:pt x="2444828" y="3392544"/>
                  <a:pt x="2447219" y="3392544"/>
                </a:cubicBezTo>
                <a:cubicBezTo>
                  <a:pt x="2444828" y="3397333"/>
                  <a:pt x="2449613" y="3394938"/>
                  <a:pt x="2447219" y="3399728"/>
                </a:cubicBezTo>
                <a:cubicBezTo>
                  <a:pt x="2444828" y="3394938"/>
                  <a:pt x="2440043" y="3394938"/>
                  <a:pt x="2437649" y="3399728"/>
                </a:cubicBezTo>
                <a:cubicBezTo>
                  <a:pt x="2435976" y="3403078"/>
                  <a:pt x="2435473" y="3400581"/>
                  <a:pt x="2434502" y="3400411"/>
                </a:cubicBezTo>
                <a:cubicBezTo>
                  <a:pt x="2434733" y="3400223"/>
                  <a:pt x="2434982" y="3400006"/>
                  <a:pt x="2435258" y="3399728"/>
                </a:cubicBezTo>
                <a:cubicBezTo>
                  <a:pt x="2437649" y="3397333"/>
                  <a:pt x="2437649" y="3397333"/>
                  <a:pt x="2437649" y="3394938"/>
                </a:cubicBezTo>
                <a:close/>
                <a:moveTo>
                  <a:pt x="2433579" y="3400956"/>
                </a:moveTo>
                <a:cubicBezTo>
                  <a:pt x="2433941" y="3400496"/>
                  <a:pt x="2434239" y="3400364"/>
                  <a:pt x="2434502" y="3400411"/>
                </a:cubicBezTo>
                <a:cubicBezTo>
                  <a:pt x="2434137" y="3400703"/>
                  <a:pt x="2433839" y="3400865"/>
                  <a:pt x="2433579" y="3400956"/>
                </a:cubicBezTo>
                <a:close/>
                <a:moveTo>
                  <a:pt x="2491439" y="3428568"/>
                </a:moveTo>
                <a:cubicBezTo>
                  <a:pt x="2492659" y="3426121"/>
                  <a:pt x="2492681" y="3426080"/>
                  <a:pt x="2492681" y="3426080"/>
                </a:cubicBezTo>
                <a:cubicBezTo>
                  <a:pt x="2492317" y="3427178"/>
                  <a:pt x="2491892" y="3427968"/>
                  <a:pt x="2491439" y="3428568"/>
                </a:cubicBezTo>
                <a:close/>
                <a:moveTo>
                  <a:pt x="2511822" y="3440451"/>
                </a:moveTo>
                <a:cubicBezTo>
                  <a:pt x="2511822" y="3440451"/>
                  <a:pt x="2511822" y="3440451"/>
                  <a:pt x="2504645" y="3447636"/>
                </a:cubicBezTo>
                <a:cubicBezTo>
                  <a:pt x="2504645" y="3445241"/>
                  <a:pt x="2507037" y="3442846"/>
                  <a:pt x="2507037" y="3438056"/>
                </a:cubicBezTo>
                <a:cubicBezTo>
                  <a:pt x="2507037" y="3438056"/>
                  <a:pt x="2507037" y="3438056"/>
                  <a:pt x="2509431" y="3435659"/>
                </a:cubicBezTo>
                <a:cubicBezTo>
                  <a:pt x="2509431" y="3438056"/>
                  <a:pt x="2509431" y="3440451"/>
                  <a:pt x="2511822" y="3440451"/>
                </a:cubicBezTo>
                <a:close/>
                <a:moveTo>
                  <a:pt x="2198383" y="3169772"/>
                </a:moveTo>
                <a:cubicBezTo>
                  <a:pt x="2198115" y="3169907"/>
                  <a:pt x="2197889" y="3170009"/>
                  <a:pt x="2197679" y="3170102"/>
                </a:cubicBezTo>
                <a:cubicBezTo>
                  <a:pt x="2197687" y="3169893"/>
                  <a:pt x="2197856" y="3169772"/>
                  <a:pt x="2198383" y="3169772"/>
                </a:cubicBezTo>
                <a:close/>
                <a:moveTo>
                  <a:pt x="2295302" y="1308488"/>
                </a:moveTo>
                <a:cubicBezTo>
                  <a:pt x="2292905" y="1318128"/>
                  <a:pt x="2285712" y="1322948"/>
                  <a:pt x="2285712" y="1332585"/>
                </a:cubicBezTo>
                <a:cubicBezTo>
                  <a:pt x="2285712" y="1332585"/>
                  <a:pt x="2285712" y="1332585"/>
                  <a:pt x="2288112" y="1332585"/>
                </a:cubicBezTo>
                <a:cubicBezTo>
                  <a:pt x="2288112" y="1339816"/>
                  <a:pt x="2285712" y="1334996"/>
                  <a:pt x="2283316" y="1342225"/>
                </a:cubicBezTo>
                <a:cubicBezTo>
                  <a:pt x="2283316" y="1342225"/>
                  <a:pt x="2283316" y="1342225"/>
                  <a:pt x="2288112" y="1339816"/>
                </a:cubicBezTo>
                <a:cubicBezTo>
                  <a:pt x="2288112" y="1342225"/>
                  <a:pt x="2288112" y="1347045"/>
                  <a:pt x="2288112" y="1351865"/>
                </a:cubicBezTo>
                <a:cubicBezTo>
                  <a:pt x="2288112" y="1351865"/>
                  <a:pt x="2288112" y="1351865"/>
                  <a:pt x="2285712" y="1349454"/>
                </a:cubicBezTo>
                <a:cubicBezTo>
                  <a:pt x="2285712" y="1354273"/>
                  <a:pt x="2285712" y="1359093"/>
                  <a:pt x="2288112" y="1361502"/>
                </a:cubicBezTo>
                <a:cubicBezTo>
                  <a:pt x="2288112" y="1361502"/>
                  <a:pt x="2285712" y="1359093"/>
                  <a:pt x="2285712" y="1366322"/>
                </a:cubicBezTo>
                <a:cubicBezTo>
                  <a:pt x="2290508" y="1366322"/>
                  <a:pt x="2288112" y="1375962"/>
                  <a:pt x="2288112" y="1383190"/>
                </a:cubicBezTo>
                <a:cubicBezTo>
                  <a:pt x="2288112" y="1383190"/>
                  <a:pt x="2286378" y="1384916"/>
                  <a:pt x="2285864" y="1383942"/>
                </a:cubicBezTo>
                <a:cubicBezTo>
                  <a:pt x="2290158" y="1402710"/>
                  <a:pt x="2278553" y="1412333"/>
                  <a:pt x="2280919" y="1428976"/>
                </a:cubicBezTo>
                <a:cubicBezTo>
                  <a:pt x="2273726" y="1441024"/>
                  <a:pt x="2278519" y="1448255"/>
                  <a:pt x="2271327" y="1462712"/>
                </a:cubicBezTo>
                <a:cubicBezTo>
                  <a:pt x="2271327" y="1462712"/>
                  <a:pt x="2271327" y="1462712"/>
                  <a:pt x="2273726" y="1462712"/>
                </a:cubicBezTo>
                <a:cubicBezTo>
                  <a:pt x="2271327" y="1469941"/>
                  <a:pt x="2271327" y="1477170"/>
                  <a:pt x="2268930" y="1484401"/>
                </a:cubicBezTo>
                <a:cubicBezTo>
                  <a:pt x="2268930" y="1484401"/>
                  <a:pt x="2268930" y="1484401"/>
                  <a:pt x="2268930" y="1489221"/>
                </a:cubicBezTo>
                <a:cubicBezTo>
                  <a:pt x="2268930" y="1489221"/>
                  <a:pt x="2268930" y="1489221"/>
                  <a:pt x="2266533" y="1489221"/>
                </a:cubicBezTo>
                <a:cubicBezTo>
                  <a:pt x="2268930" y="1491629"/>
                  <a:pt x="2266533" y="1496449"/>
                  <a:pt x="2266533" y="1501269"/>
                </a:cubicBezTo>
                <a:cubicBezTo>
                  <a:pt x="2264134" y="1503678"/>
                  <a:pt x="2264134" y="1506086"/>
                  <a:pt x="2264134" y="1510906"/>
                </a:cubicBezTo>
                <a:cubicBezTo>
                  <a:pt x="2264134" y="1510906"/>
                  <a:pt x="2264134" y="1510906"/>
                  <a:pt x="2259341" y="1513318"/>
                </a:cubicBezTo>
                <a:cubicBezTo>
                  <a:pt x="2261737" y="1522955"/>
                  <a:pt x="2254545" y="1535003"/>
                  <a:pt x="2254545" y="1542235"/>
                </a:cubicBezTo>
                <a:cubicBezTo>
                  <a:pt x="2249748" y="1556692"/>
                  <a:pt x="2244955" y="1573560"/>
                  <a:pt x="2240159" y="1588020"/>
                </a:cubicBezTo>
                <a:cubicBezTo>
                  <a:pt x="2230570" y="1621754"/>
                  <a:pt x="2220977" y="1626574"/>
                  <a:pt x="2206592" y="1655491"/>
                </a:cubicBezTo>
                <a:cubicBezTo>
                  <a:pt x="2192206" y="1689228"/>
                  <a:pt x="2192206" y="1708505"/>
                  <a:pt x="2173028" y="1732602"/>
                </a:cubicBezTo>
                <a:cubicBezTo>
                  <a:pt x="2170628" y="1732602"/>
                  <a:pt x="2144257" y="1768750"/>
                  <a:pt x="2151449" y="1730193"/>
                </a:cubicBezTo>
                <a:cubicBezTo>
                  <a:pt x="2122678" y="1756701"/>
                  <a:pt x="2129871" y="1708505"/>
                  <a:pt x="2129871" y="1708505"/>
                </a:cubicBezTo>
                <a:cubicBezTo>
                  <a:pt x="2129871" y="1708505"/>
                  <a:pt x="2129871" y="1708505"/>
                  <a:pt x="2129871" y="1698868"/>
                </a:cubicBezTo>
                <a:cubicBezTo>
                  <a:pt x="2129871" y="1698868"/>
                  <a:pt x="2129871" y="1698868"/>
                  <a:pt x="2129871" y="1696456"/>
                </a:cubicBezTo>
                <a:cubicBezTo>
                  <a:pt x="2125075" y="1684408"/>
                  <a:pt x="2139460" y="1672359"/>
                  <a:pt x="2132268" y="1660311"/>
                </a:cubicBezTo>
                <a:cubicBezTo>
                  <a:pt x="2129871" y="1653082"/>
                  <a:pt x="2127474" y="1638622"/>
                  <a:pt x="2129871" y="1631394"/>
                </a:cubicBezTo>
                <a:cubicBezTo>
                  <a:pt x="2132268" y="1624165"/>
                  <a:pt x="2127474" y="1619345"/>
                  <a:pt x="2127474" y="1612117"/>
                </a:cubicBezTo>
                <a:cubicBezTo>
                  <a:pt x="2127474" y="1612117"/>
                  <a:pt x="2127474" y="1612117"/>
                  <a:pt x="2129871" y="1612117"/>
                </a:cubicBezTo>
                <a:cubicBezTo>
                  <a:pt x="2129871" y="1609706"/>
                  <a:pt x="2127474" y="1609706"/>
                  <a:pt x="2127474" y="1609706"/>
                </a:cubicBezTo>
                <a:cubicBezTo>
                  <a:pt x="2129871" y="1609706"/>
                  <a:pt x="2129871" y="1607297"/>
                  <a:pt x="2129871" y="1607297"/>
                </a:cubicBezTo>
                <a:cubicBezTo>
                  <a:pt x="2129871" y="1607297"/>
                  <a:pt x="2129871" y="1607297"/>
                  <a:pt x="2127474" y="1607297"/>
                </a:cubicBezTo>
                <a:cubicBezTo>
                  <a:pt x="2132268" y="1604885"/>
                  <a:pt x="2122678" y="1602477"/>
                  <a:pt x="2125075" y="1602477"/>
                </a:cubicBezTo>
                <a:cubicBezTo>
                  <a:pt x="2125075" y="1602477"/>
                  <a:pt x="2125075" y="1602477"/>
                  <a:pt x="2127474" y="1600068"/>
                </a:cubicBezTo>
                <a:cubicBezTo>
                  <a:pt x="2132268" y="1585609"/>
                  <a:pt x="2122678" y="1571151"/>
                  <a:pt x="2120279" y="1556692"/>
                </a:cubicBezTo>
                <a:cubicBezTo>
                  <a:pt x="2122678" y="1551872"/>
                  <a:pt x="2127474" y="1549463"/>
                  <a:pt x="2127474" y="1544643"/>
                </a:cubicBezTo>
                <a:cubicBezTo>
                  <a:pt x="2127474" y="1544643"/>
                  <a:pt x="2127474" y="1544643"/>
                  <a:pt x="2125075" y="1547052"/>
                </a:cubicBezTo>
                <a:cubicBezTo>
                  <a:pt x="2122678" y="1544643"/>
                  <a:pt x="2127474" y="1544643"/>
                  <a:pt x="2127474" y="1542235"/>
                </a:cubicBezTo>
                <a:cubicBezTo>
                  <a:pt x="2127474" y="1542235"/>
                  <a:pt x="2127474" y="1542235"/>
                  <a:pt x="2122678" y="1544643"/>
                </a:cubicBezTo>
                <a:cubicBezTo>
                  <a:pt x="2122678" y="1544643"/>
                  <a:pt x="2122678" y="1544643"/>
                  <a:pt x="2122678" y="1539823"/>
                </a:cubicBezTo>
                <a:cubicBezTo>
                  <a:pt x="2122678" y="1537415"/>
                  <a:pt x="2120279" y="1535003"/>
                  <a:pt x="2117882" y="1537415"/>
                </a:cubicBezTo>
                <a:cubicBezTo>
                  <a:pt x="2120279" y="1535003"/>
                  <a:pt x="2122678" y="1535003"/>
                  <a:pt x="2120279" y="1532595"/>
                </a:cubicBezTo>
                <a:cubicBezTo>
                  <a:pt x="2115485" y="1535003"/>
                  <a:pt x="2115485" y="1532595"/>
                  <a:pt x="2113086" y="1527775"/>
                </a:cubicBezTo>
                <a:cubicBezTo>
                  <a:pt x="2115485" y="1527775"/>
                  <a:pt x="2115485" y="1527775"/>
                  <a:pt x="2115485" y="1527775"/>
                </a:cubicBezTo>
                <a:cubicBezTo>
                  <a:pt x="2108293" y="1522955"/>
                  <a:pt x="2117882" y="1515726"/>
                  <a:pt x="2110689" y="1513318"/>
                </a:cubicBezTo>
                <a:cubicBezTo>
                  <a:pt x="2110689" y="1513318"/>
                  <a:pt x="2110689" y="1513318"/>
                  <a:pt x="2110689" y="1510906"/>
                </a:cubicBezTo>
                <a:cubicBezTo>
                  <a:pt x="2110689" y="1506086"/>
                  <a:pt x="2105896" y="1506086"/>
                  <a:pt x="2105896" y="1498858"/>
                </a:cubicBezTo>
                <a:cubicBezTo>
                  <a:pt x="2105896" y="1498858"/>
                  <a:pt x="2105896" y="1498858"/>
                  <a:pt x="2103497" y="1501269"/>
                </a:cubicBezTo>
                <a:cubicBezTo>
                  <a:pt x="2103497" y="1498858"/>
                  <a:pt x="2103497" y="1494038"/>
                  <a:pt x="2101100" y="1494038"/>
                </a:cubicBezTo>
                <a:cubicBezTo>
                  <a:pt x="2101100" y="1494038"/>
                  <a:pt x="2101100" y="1494038"/>
                  <a:pt x="2101100" y="1491629"/>
                </a:cubicBezTo>
                <a:cubicBezTo>
                  <a:pt x="2101100" y="1491629"/>
                  <a:pt x="2101100" y="1489221"/>
                  <a:pt x="2098703" y="1486809"/>
                </a:cubicBezTo>
                <a:cubicBezTo>
                  <a:pt x="2098703" y="1486809"/>
                  <a:pt x="2098703" y="1484401"/>
                  <a:pt x="2096304" y="1484401"/>
                </a:cubicBezTo>
                <a:cubicBezTo>
                  <a:pt x="2096304" y="1484401"/>
                  <a:pt x="2096304" y="1484401"/>
                  <a:pt x="2098703" y="1481989"/>
                </a:cubicBezTo>
                <a:cubicBezTo>
                  <a:pt x="2093907" y="1479581"/>
                  <a:pt x="2096304" y="1474761"/>
                  <a:pt x="2091508" y="1474761"/>
                </a:cubicBezTo>
                <a:cubicBezTo>
                  <a:pt x="2089111" y="1469941"/>
                  <a:pt x="2084315" y="1465121"/>
                  <a:pt x="2081918" y="1457893"/>
                </a:cubicBezTo>
                <a:cubicBezTo>
                  <a:pt x="2074726" y="1450664"/>
                  <a:pt x="2077125" y="1445844"/>
                  <a:pt x="2069930" y="1433796"/>
                </a:cubicBezTo>
                <a:cubicBezTo>
                  <a:pt x="2060340" y="1426567"/>
                  <a:pt x="2053147" y="1426567"/>
                  <a:pt x="2048354" y="1416927"/>
                </a:cubicBezTo>
                <a:cubicBezTo>
                  <a:pt x="2045954" y="1419336"/>
                  <a:pt x="2043558" y="1421747"/>
                  <a:pt x="2043558" y="1421747"/>
                </a:cubicBezTo>
                <a:cubicBezTo>
                  <a:pt x="2038762" y="1421747"/>
                  <a:pt x="2036365" y="1424156"/>
                  <a:pt x="2031569" y="1424156"/>
                </a:cubicBezTo>
                <a:cubicBezTo>
                  <a:pt x="2033966" y="1424156"/>
                  <a:pt x="2031569" y="1426567"/>
                  <a:pt x="2031569" y="1426567"/>
                </a:cubicBezTo>
                <a:cubicBezTo>
                  <a:pt x="2026513" y="1433341"/>
                  <a:pt x="2016722" y="1430605"/>
                  <a:pt x="2008019" y="1430886"/>
                </a:cubicBezTo>
                <a:cubicBezTo>
                  <a:pt x="2006804" y="1446546"/>
                  <a:pt x="2003985" y="1471171"/>
                  <a:pt x="1999418" y="1508198"/>
                </a:cubicBezTo>
                <a:cubicBezTo>
                  <a:pt x="1992239" y="1525168"/>
                  <a:pt x="1989845" y="1542138"/>
                  <a:pt x="1985061" y="1568806"/>
                </a:cubicBezTo>
                <a:cubicBezTo>
                  <a:pt x="1985061" y="1568806"/>
                  <a:pt x="1985061" y="1568806"/>
                  <a:pt x="1989845" y="1563959"/>
                </a:cubicBezTo>
                <a:cubicBezTo>
                  <a:pt x="1985061" y="1578504"/>
                  <a:pt x="1982667" y="1593052"/>
                  <a:pt x="1980275" y="1607597"/>
                </a:cubicBezTo>
                <a:cubicBezTo>
                  <a:pt x="1980275" y="1614872"/>
                  <a:pt x="1985061" y="1595477"/>
                  <a:pt x="1982667" y="1612447"/>
                </a:cubicBezTo>
                <a:cubicBezTo>
                  <a:pt x="1977881" y="1641540"/>
                  <a:pt x="1980275" y="1626992"/>
                  <a:pt x="1973097" y="1656085"/>
                </a:cubicBezTo>
                <a:cubicBezTo>
                  <a:pt x="1973097" y="1653663"/>
                  <a:pt x="1975488" y="1639115"/>
                  <a:pt x="1973097" y="1641540"/>
                </a:cubicBezTo>
                <a:cubicBezTo>
                  <a:pt x="1973097" y="1646388"/>
                  <a:pt x="1968309" y="1663361"/>
                  <a:pt x="1970703" y="1665783"/>
                </a:cubicBezTo>
                <a:cubicBezTo>
                  <a:pt x="1970703" y="1665783"/>
                  <a:pt x="1970703" y="1665783"/>
                  <a:pt x="1968309" y="1665783"/>
                </a:cubicBezTo>
                <a:cubicBezTo>
                  <a:pt x="1968309" y="1670633"/>
                  <a:pt x="1965917" y="1675481"/>
                  <a:pt x="1963524" y="1682753"/>
                </a:cubicBezTo>
                <a:cubicBezTo>
                  <a:pt x="1963524" y="1685178"/>
                  <a:pt x="1963524" y="1687604"/>
                  <a:pt x="1965917" y="1680331"/>
                </a:cubicBezTo>
                <a:cubicBezTo>
                  <a:pt x="1963524" y="1694876"/>
                  <a:pt x="1961132" y="1716697"/>
                  <a:pt x="1958739" y="1728819"/>
                </a:cubicBezTo>
                <a:cubicBezTo>
                  <a:pt x="1956345" y="1743364"/>
                  <a:pt x="1953951" y="1738517"/>
                  <a:pt x="1951560" y="1740942"/>
                </a:cubicBezTo>
                <a:cubicBezTo>
                  <a:pt x="1951560" y="1745790"/>
                  <a:pt x="1951560" y="1753062"/>
                  <a:pt x="1951560" y="1753062"/>
                </a:cubicBezTo>
                <a:cubicBezTo>
                  <a:pt x="1951560" y="1753062"/>
                  <a:pt x="1951560" y="1753062"/>
                  <a:pt x="1951560" y="1755487"/>
                </a:cubicBezTo>
                <a:cubicBezTo>
                  <a:pt x="1951560" y="1755487"/>
                  <a:pt x="1951560" y="1755487"/>
                  <a:pt x="1951560" y="1760338"/>
                </a:cubicBezTo>
                <a:cubicBezTo>
                  <a:pt x="1941987" y="1789428"/>
                  <a:pt x="1944381" y="1818524"/>
                  <a:pt x="1937202" y="1842767"/>
                </a:cubicBezTo>
                <a:cubicBezTo>
                  <a:pt x="1937202" y="1837919"/>
                  <a:pt x="1939593" y="1825796"/>
                  <a:pt x="1939593" y="1825796"/>
                </a:cubicBezTo>
                <a:cubicBezTo>
                  <a:pt x="1937202" y="1830644"/>
                  <a:pt x="1934808" y="1837919"/>
                  <a:pt x="1934808" y="1845192"/>
                </a:cubicBezTo>
                <a:cubicBezTo>
                  <a:pt x="1934808" y="1839873"/>
                  <a:pt x="1934808" y="1834597"/>
                  <a:pt x="1934808" y="1833069"/>
                </a:cubicBezTo>
                <a:cubicBezTo>
                  <a:pt x="1927629" y="1862162"/>
                  <a:pt x="1927629" y="1888830"/>
                  <a:pt x="1915665" y="1925198"/>
                </a:cubicBezTo>
                <a:lnTo>
                  <a:pt x="1913271" y="1927621"/>
                </a:lnTo>
                <a:cubicBezTo>
                  <a:pt x="1913271" y="1932471"/>
                  <a:pt x="1915665" y="1934893"/>
                  <a:pt x="1915665" y="1939743"/>
                </a:cubicBezTo>
                <a:cubicBezTo>
                  <a:pt x="1915665" y="1939743"/>
                  <a:pt x="1915665" y="1939779"/>
                  <a:pt x="1915665" y="1942031"/>
                </a:cubicBezTo>
                <a:cubicBezTo>
                  <a:pt x="1914406" y="1941813"/>
                  <a:pt x="1911451" y="1941243"/>
                  <a:pt x="1908486" y="1939743"/>
                </a:cubicBezTo>
                <a:cubicBezTo>
                  <a:pt x="1908486" y="1942169"/>
                  <a:pt x="1906092" y="1944594"/>
                  <a:pt x="1906092" y="1944594"/>
                </a:cubicBezTo>
                <a:cubicBezTo>
                  <a:pt x="1906092" y="1944594"/>
                  <a:pt x="1906092" y="1944594"/>
                  <a:pt x="1903701" y="1947016"/>
                </a:cubicBezTo>
                <a:cubicBezTo>
                  <a:pt x="1906652" y="1948513"/>
                  <a:pt x="1890494" y="1945397"/>
                  <a:pt x="1882164" y="1943927"/>
                </a:cubicBezTo>
                <a:cubicBezTo>
                  <a:pt x="1882164" y="1943572"/>
                  <a:pt x="1882164" y="1943074"/>
                  <a:pt x="1882164" y="1942169"/>
                </a:cubicBezTo>
                <a:cubicBezTo>
                  <a:pt x="1882164" y="1939743"/>
                  <a:pt x="1882164" y="1937318"/>
                  <a:pt x="1882164" y="1934893"/>
                </a:cubicBezTo>
                <a:cubicBezTo>
                  <a:pt x="1882164" y="1937318"/>
                  <a:pt x="1882164" y="1937318"/>
                  <a:pt x="1879770" y="1934893"/>
                </a:cubicBezTo>
                <a:cubicBezTo>
                  <a:pt x="1867806" y="1932471"/>
                  <a:pt x="1858233" y="1930046"/>
                  <a:pt x="1874985" y="1932471"/>
                </a:cubicBezTo>
                <a:cubicBezTo>
                  <a:pt x="1874985" y="1932471"/>
                  <a:pt x="1874985" y="1932471"/>
                  <a:pt x="1877376" y="1930046"/>
                </a:cubicBezTo>
                <a:cubicBezTo>
                  <a:pt x="1877376" y="1927621"/>
                  <a:pt x="1877376" y="1927621"/>
                  <a:pt x="1877376" y="1925198"/>
                </a:cubicBezTo>
                <a:cubicBezTo>
                  <a:pt x="1877376" y="1925198"/>
                  <a:pt x="1877376" y="1925198"/>
                  <a:pt x="1877376" y="1922773"/>
                </a:cubicBezTo>
                <a:cubicBezTo>
                  <a:pt x="1877376" y="1915500"/>
                  <a:pt x="1877376" y="1915500"/>
                  <a:pt x="1879770" y="1920348"/>
                </a:cubicBezTo>
                <a:cubicBezTo>
                  <a:pt x="1877376" y="1913075"/>
                  <a:pt x="1874985" y="1905803"/>
                  <a:pt x="1877376" y="1910650"/>
                </a:cubicBezTo>
                <a:cubicBezTo>
                  <a:pt x="1874985" y="1893680"/>
                  <a:pt x="1870200" y="1893680"/>
                  <a:pt x="1865412" y="1883982"/>
                </a:cubicBezTo>
                <a:cubicBezTo>
                  <a:pt x="1858570" y="1865493"/>
                  <a:pt x="1856049" y="1855787"/>
                  <a:pt x="1843395" y="1833925"/>
                </a:cubicBezTo>
                <a:cubicBezTo>
                  <a:pt x="1841462" y="1827492"/>
                  <a:pt x="1840946" y="1822647"/>
                  <a:pt x="1834305" y="1813673"/>
                </a:cubicBezTo>
                <a:cubicBezTo>
                  <a:pt x="1829517" y="1823371"/>
                  <a:pt x="1824732" y="1833069"/>
                  <a:pt x="1822338" y="1842767"/>
                </a:cubicBezTo>
                <a:cubicBezTo>
                  <a:pt x="1827126" y="1840341"/>
                  <a:pt x="1819947" y="1857314"/>
                  <a:pt x="1822338" y="1857314"/>
                </a:cubicBezTo>
                <a:cubicBezTo>
                  <a:pt x="1810375" y="1886405"/>
                  <a:pt x="1807983" y="1913075"/>
                  <a:pt x="1791231" y="1949441"/>
                </a:cubicBezTo>
                <a:cubicBezTo>
                  <a:pt x="1791231" y="1949441"/>
                  <a:pt x="1791231" y="1949441"/>
                  <a:pt x="1791231" y="1947016"/>
                </a:cubicBezTo>
                <a:cubicBezTo>
                  <a:pt x="1786632" y="1956337"/>
                  <a:pt x="1777630" y="1979046"/>
                  <a:pt x="1774811" y="1987263"/>
                </a:cubicBezTo>
                <a:cubicBezTo>
                  <a:pt x="1774281" y="1987221"/>
                  <a:pt x="1767301" y="1997227"/>
                  <a:pt x="1767301" y="1993079"/>
                </a:cubicBezTo>
                <a:cubicBezTo>
                  <a:pt x="1767301" y="1997929"/>
                  <a:pt x="1762516" y="2007627"/>
                  <a:pt x="1757731" y="2014900"/>
                </a:cubicBezTo>
                <a:cubicBezTo>
                  <a:pt x="1752943" y="2024597"/>
                  <a:pt x="1745764" y="2031870"/>
                  <a:pt x="1745764" y="2031870"/>
                </a:cubicBezTo>
                <a:cubicBezTo>
                  <a:pt x="1743373" y="2031870"/>
                  <a:pt x="1740979" y="2034295"/>
                  <a:pt x="1738585" y="2036720"/>
                </a:cubicBezTo>
                <a:cubicBezTo>
                  <a:pt x="1738585" y="2036720"/>
                  <a:pt x="1738585" y="2036753"/>
                  <a:pt x="1738585" y="2037882"/>
                </a:cubicBezTo>
                <a:cubicBezTo>
                  <a:pt x="1738096" y="2037799"/>
                  <a:pt x="1737594" y="2037730"/>
                  <a:pt x="1737169" y="2037692"/>
                </a:cubicBezTo>
                <a:cubicBezTo>
                  <a:pt x="1733195" y="2036910"/>
                  <a:pt x="1725127" y="2035231"/>
                  <a:pt x="1709872" y="2031870"/>
                </a:cubicBezTo>
                <a:cubicBezTo>
                  <a:pt x="1709872" y="2031870"/>
                  <a:pt x="1709872" y="2031870"/>
                  <a:pt x="1709872" y="2027023"/>
                </a:cubicBezTo>
                <a:cubicBezTo>
                  <a:pt x="1707478" y="2024597"/>
                  <a:pt x="1707478" y="2024597"/>
                  <a:pt x="1707478" y="2022175"/>
                </a:cubicBezTo>
                <a:cubicBezTo>
                  <a:pt x="1705084" y="2012477"/>
                  <a:pt x="1702693" y="2002777"/>
                  <a:pt x="1700299" y="1993079"/>
                </a:cubicBezTo>
                <a:cubicBezTo>
                  <a:pt x="1697905" y="1988232"/>
                  <a:pt x="1695514" y="1980959"/>
                  <a:pt x="1695514" y="1973684"/>
                </a:cubicBezTo>
                <a:cubicBezTo>
                  <a:pt x="1695514" y="1973684"/>
                  <a:pt x="1695514" y="1973684"/>
                  <a:pt x="1697905" y="1980959"/>
                </a:cubicBezTo>
                <a:cubicBezTo>
                  <a:pt x="1695514" y="1971262"/>
                  <a:pt x="1697905" y="1968836"/>
                  <a:pt x="1700299" y="1971262"/>
                </a:cubicBezTo>
                <a:cubicBezTo>
                  <a:pt x="1697905" y="1966411"/>
                  <a:pt x="1697905" y="1966411"/>
                  <a:pt x="1695514" y="1959139"/>
                </a:cubicBezTo>
                <a:cubicBezTo>
                  <a:pt x="1695514" y="1959139"/>
                  <a:pt x="1695514" y="1959139"/>
                  <a:pt x="1697905" y="1961564"/>
                </a:cubicBezTo>
                <a:cubicBezTo>
                  <a:pt x="1697905" y="1947016"/>
                  <a:pt x="1693120" y="1942169"/>
                  <a:pt x="1693120" y="1954291"/>
                </a:cubicBezTo>
                <a:cubicBezTo>
                  <a:pt x="1685941" y="1927621"/>
                  <a:pt x="1695514" y="1937318"/>
                  <a:pt x="1688335" y="1915500"/>
                </a:cubicBezTo>
                <a:cubicBezTo>
                  <a:pt x="1688335" y="1915500"/>
                  <a:pt x="1688335" y="1915500"/>
                  <a:pt x="1683547" y="1908225"/>
                </a:cubicBezTo>
                <a:cubicBezTo>
                  <a:pt x="1683547" y="1908225"/>
                  <a:pt x="1683547" y="1908225"/>
                  <a:pt x="1685941" y="1910650"/>
                </a:cubicBezTo>
                <a:cubicBezTo>
                  <a:pt x="1681156" y="1883982"/>
                  <a:pt x="1690726" y="1900953"/>
                  <a:pt x="1683547" y="1874285"/>
                </a:cubicBezTo>
                <a:cubicBezTo>
                  <a:pt x="1683547" y="1874285"/>
                  <a:pt x="1683547" y="1874285"/>
                  <a:pt x="1685941" y="1874285"/>
                </a:cubicBezTo>
                <a:cubicBezTo>
                  <a:pt x="1683547" y="1867012"/>
                  <a:pt x="1683547" y="1859737"/>
                  <a:pt x="1681156" y="1862162"/>
                </a:cubicBezTo>
                <a:cubicBezTo>
                  <a:pt x="1681156" y="1857314"/>
                  <a:pt x="1681156" y="1850039"/>
                  <a:pt x="1678762" y="1842767"/>
                </a:cubicBezTo>
                <a:cubicBezTo>
                  <a:pt x="1676368" y="1847617"/>
                  <a:pt x="1676368" y="1852464"/>
                  <a:pt x="1673977" y="1857314"/>
                </a:cubicBezTo>
                <a:cubicBezTo>
                  <a:pt x="1673977" y="1857314"/>
                  <a:pt x="1673977" y="1857314"/>
                  <a:pt x="1673977" y="1852464"/>
                </a:cubicBezTo>
                <a:cubicBezTo>
                  <a:pt x="1671583" y="1859737"/>
                  <a:pt x="1669189" y="1864587"/>
                  <a:pt x="1666798" y="1871859"/>
                </a:cubicBezTo>
                <a:cubicBezTo>
                  <a:pt x="1666798" y="1876710"/>
                  <a:pt x="1669189" y="1869434"/>
                  <a:pt x="1671583" y="1864587"/>
                </a:cubicBezTo>
                <a:cubicBezTo>
                  <a:pt x="1664404" y="1883982"/>
                  <a:pt x="1664404" y="1900953"/>
                  <a:pt x="1654834" y="1920348"/>
                </a:cubicBezTo>
                <a:cubicBezTo>
                  <a:pt x="1654834" y="1920348"/>
                  <a:pt x="1654834" y="1920348"/>
                  <a:pt x="1652440" y="1917923"/>
                </a:cubicBezTo>
                <a:cubicBezTo>
                  <a:pt x="1654834" y="1917923"/>
                  <a:pt x="1654834" y="1915500"/>
                  <a:pt x="1654834" y="1913075"/>
                </a:cubicBezTo>
                <a:cubicBezTo>
                  <a:pt x="1657225" y="1891255"/>
                  <a:pt x="1647655" y="1927621"/>
                  <a:pt x="1647655" y="1927621"/>
                </a:cubicBezTo>
                <a:cubicBezTo>
                  <a:pt x="1647655" y="1934893"/>
                  <a:pt x="1640474" y="1954291"/>
                  <a:pt x="1642867" y="1961564"/>
                </a:cubicBezTo>
                <a:cubicBezTo>
                  <a:pt x="1628510" y="1997929"/>
                  <a:pt x="1628510" y="2029448"/>
                  <a:pt x="1616546" y="2056116"/>
                </a:cubicBezTo>
                <a:cubicBezTo>
                  <a:pt x="1616546" y="2048843"/>
                  <a:pt x="1611761" y="2065813"/>
                  <a:pt x="1609367" y="2063388"/>
                </a:cubicBezTo>
                <a:cubicBezTo>
                  <a:pt x="1604581" y="2075511"/>
                  <a:pt x="1609367" y="2075511"/>
                  <a:pt x="1604581" y="2085209"/>
                </a:cubicBezTo>
                <a:cubicBezTo>
                  <a:pt x="1602188" y="2090059"/>
                  <a:pt x="1604581" y="2087634"/>
                  <a:pt x="1604581" y="2087634"/>
                </a:cubicBezTo>
                <a:cubicBezTo>
                  <a:pt x="1604581" y="2087634"/>
                  <a:pt x="1604581" y="2087634"/>
                  <a:pt x="1602188" y="2090059"/>
                </a:cubicBezTo>
                <a:cubicBezTo>
                  <a:pt x="1602188" y="2090059"/>
                  <a:pt x="1602188" y="2090059"/>
                  <a:pt x="1599794" y="2094906"/>
                </a:cubicBezTo>
                <a:cubicBezTo>
                  <a:pt x="1595009" y="2121574"/>
                  <a:pt x="1590224" y="2109452"/>
                  <a:pt x="1583045" y="2136122"/>
                </a:cubicBezTo>
                <a:cubicBezTo>
                  <a:pt x="1580651" y="2153093"/>
                  <a:pt x="1566293" y="2172488"/>
                  <a:pt x="1561508" y="2196733"/>
                </a:cubicBezTo>
                <a:cubicBezTo>
                  <a:pt x="1561508" y="2196733"/>
                  <a:pt x="1561508" y="2196733"/>
                  <a:pt x="1559114" y="2196733"/>
                </a:cubicBezTo>
                <a:cubicBezTo>
                  <a:pt x="1554329" y="2216126"/>
                  <a:pt x="1547150" y="2223401"/>
                  <a:pt x="1544756" y="2237947"/>
                </a:cubicBezTo>
                <a:cubicBezTo>
                  <a:pt x="1539971" y="2242797"/>
                  <a:pt x="1544756" y="2235524"/>
                  <a:pt x="1542365" y="2233099"/>
                </a:cubicBezTo>
                <a:cubicBezTo>
                  <a:pt x="1537577" y="2250069"/>
                  <a:pt x="1537577" y="2228249"/>
                  <a:pt x="1537577" y="2240372"/>
                </a:cubicBezTo>
                <a:cubicBezTo>
                  <a:pt x="1528007" y="2259767"/>
                  <a:pt x="1530398" y="2284010"/>
                  <a:pt x="1525613" y="2305830"/>
                </a:cubicBezTo>
                <a:cubicBezTo>
                  <a:pt x="1523219" y="2320378"/>
                  <a:pt x="1516040" y="2334923"/>
                  <a:pt x="1513649" y="2342199"/>
                </a:cubicBezTo>
                <a:cubicBezTo>
                  <a:pt x="1513649" y="2344621"/>
                  <a:pt x="1513649" y="2347046"/>
                  <a:pt x="1513649" y="2349471"/>
                </a:cubicBezTo>
                <a:cubicBezTo>
                  <a:pt x="1513649" y="2349471"/>
                  <a:pt x="1513649" y="2349471"/>
                  <a:pt x="1516040" y="2337348"/>
                </a:cubicBezTo>
                <a:cubicBezTo>
                  <a:pt x="1516040" y="2342199"/>
                  <a:pt x="1516040" y="2347046"/>
                  <a:pt x="1513649" y="2351894"/>
                </a:cubicBezTo>
                <a:lnTo>
                  <a:pt x="1513649" y="2354319"/>
                </a:lnTo>
                <a:cubicBezTo>
                  <a:pt x="1513649" y="2354319"/>
                  <a:pt x="1513649" y="2354319"/>
                  <a:pt x="1513649" y="2361591"/>
                </a:cubicBezTo>
                <a:cubicBezTo>
                  <a:pt x="1513649" y="2361591"/>
                  <a:pt x="1513649" y="2361591"/>
                  <a:pt x="1513649" y="2364016"/>
                </a:cubicBezTo>
                <a:cubicBezTo>
                  <a:pt x="1513649" y="2364016"/>
                  <a:pt x="1513649" y="2364016"/>
                  <a:pt x="1513649" y="2366442"/>
                </a:cubicBezTo>
                <a:cubicBezTo>
                  <a:pt x="1516040" y="2368867"/>
                  <a:pt x="1513649" y="2366442"/>
                  <a:pt x="1511255" y="2366442"/>
                </a:cubicBezTo>
                <a:cubicBezTo>
                  <a:pt x="1511255" y="2366442"/>
                  <a:pt x="1511255" y="2366538"/>
                  <a:pt x="1511255" y="2368269"/>
                </a:cubicBezTo>
                <a:cubicBezTo>
                  <a:pt x="1509543" y="2368107"/>
                  <a:pt x="1507961" y="2368044"/>
                  <a:pt x="1509350" y="2368432"/>
                </a:cubicBezTo>
                <a:cubicBezTo>
                  <a:pt x="1505426" y="2368129"/>
                  <a:pt x="1498628" y="2367532"/>
                  <a:pt x="1487324" y="2366442"/>
                </a:cubicBezTo>
                <a:cubicBezTo>
                  <a:pt x="1487324" y="2366442"/>
                  <a:pt x="1487324" y="2366442"/>
                  <a:pt x="1487324" y="2364016"/>
                </a:cubicBezTo>
                <a:cubicBezTo>
                  <a:pt x="1485637" y="2364016"/>
                  <a:pt x="1484033" y="2363939"/>
                  <a:pt x="1482586" y="2363829"/>
                </a:cubicBezTo>
                <a:cubicBezTo>
                  <a:pt x="1484964" y="2354192"/>
                  <a:pt x="1487324" y="2344574"/>
                  <a:pt x="1487324" y="2337348"/>
                </a:cubicBezTo>
                <a:cubicBezTo>
                  <a:pt x="1487324" y="2325226"/>
                  <a:pt x="1487324" y="2315528"/>
                  <a:pt x="1482539" y="2308255"/>
                </a:cubicBezTo>
                <a:cubicBezTo>
                  <a:pt x="1484933" y="2308255"/>
                  <a:pt x="1484933" y="2305830"/>
                  <a:pt x="1484933" y="2305830"/>
                </a:cubicBezTo>
                <a:cubicBezTo>
                  <a:pt x="1480148" y="2291285"/>
                  <a:pt x="1482539" y="2286435"/>
                  <a:pt x="1475360" y="2271890"/>
                </a:cubicBezTo>
                <a:cubicBezTo>
                  <a:pt x="1475360" y="2271890"/>
                  <a:pt x="1475360" y="2271890"/>
                  <a:pt x="1477754" y="2274315"/>
                </a:cubicBezTo>
                <a:cubicBezTo>
                  <a:pt x="1468182" y="2250069"/>
                  <a:pt x="1453824" y="2194308"/>
                  <a:pt x="1451432" y="2153093"/>
                </a:cubicBezTo>
                <a:cubicBezTo>
                  <a:pt x="1453688" y="2153093"/>
                  <a:pt x="1449560" y="2133678"/>
                  <a:pt x="1447075" y="2117231"/>
                </a:cubicBezTo>
                <a:cubicBezTo>
                  <a:pt x="1447763" y="2119130"/>
                  <a:pt x="1449038" y="2119149"/>
                  <a:pt x="1449038" y="2119149"/>
                </a:cubicBezTo>
                <a:cubicBezTo>
                  <a:pt x="1444253" y="2097331"/>
                  <a:pt x="1446645" y="2070664"/>
                  <a:pt x="1439466" y="2048843"/>
                </a:cubicBezTo>
                <a:cubicBezTo>
                  <a:pt x="1441860" y="2039145"/>
                  <a:pt x="1432287" y="2012477"/>
                  <a:pt x="1437075" y="2007627"/>
                </a:cubicBezTo>
                <a:cubicBezTo>
                  <a:pt x="1429896" y="1980959"/>
                  <a:pt x="1427502" y="1956714"/>
                  <a:pt x="1422717" y="1917923"/>
                </a:cubicBezTo>
                <a:cubicBezTo>
                  <a:pt x="1422717" y="1917923"/>
                  <a:pt x="1422717" y="1917923"/>
                  <a:pt x="1425108" y="1917923"/>
                </a:cubicBezTo>
                <a:cubicBezTo>
                  <a:pt x="1425108" y="1908225"/>
                  <a:pt x="1425108" y="1898528"/>
                  <a:pt x="1425108" y="1888830"/>
                </a:cubicBezTo>
                <a:cubicBezTo>
                  <a:pt x="1417932" y="1927621"/>
                  <a:pt x="1413144" y="1968836"/>
                  <a:pt x="1413144" y="1968836"/>
                </a:cubicBezTo>
                <a:cubicBezTo>
                  <a:pt x="1408359" y="1990657"/>
                  <a:pt x="1405965" y="2010052"/>
                  <a:pt x="1403574" y="2029448"/>
                </a:cubicBezTo>
                <a:cubicBezTo>
                  <a:pt x="1403574" y="2029448"/>
                  <a:pt x="1403574" y="2034295"/>
                  <a:pt x="1403574" y="2036720"/>
                </a:cubicBezTo>
                <a:cubicBezTo>
                  <a:pt x="1401180" y="2068238"/>
                  <a:pt x="1396392" y="2102179"/>
                  <a:pt x="1386822" y="2136122"/>
                </a:cubicBezTo>
                <a:cubicBezTo>
                  <a:pt x="1382037" y="2153093"/>
                  <a:pt x="1377249" y="2170063"/>
                  <a:pt x="1374858" y="2187033"/>
                </a:cubicBezTo>
                <a:cubicBezTo>
                  <a:pt x="1372464" y="2194308"/>
                  <a:pt x="1370070" y="2201581"/>
                  <a:pt x="1370070" y="2206428"/>
                </a:cubicBezTo>
                <a:cubicBezTo>
                  <a:pt x="1367679" y="2208853"/>
                  <a:pt x="1367679" y="2211278"/>
                  <a:pt x="1367679" y="2211278"/>
                </a:cubicBezTo>
                <a:cubicBezTo>
                  <a:pt x="1367679" y="2211278"/>
                  <a:pt x="1367679" y="2211278"/>
                  <a:pt x="1367679" y="2216126"/>
                </a:cubicBezTo>
                <a:cubicBezTo>
                  <a:pt x="1319820" y="2218551"/>
                  <a:pt x="1353321" y="2216126"/>
                  <a:pt x="1343748" y="2216126"/>
                </a:cubicBezTo>
                <a:cubicBezTo>
                  <a:pt x="1343748" y="2216126"/>
                  <a:pt x="1343748" y="2216126"/>
                  <a:pt x="1341354" y="2213704"/>
                </a:cubicBezTo>
                <a:cubicBezTo>
                  <a:pt x="1341354" y="2213704"/>
                  <a:pt x="1341354" y="2213704"/>
                  <a:pt x="1338963" y="2208853"/>
                </a:cubicBezTo>
                <a:cubicBezTo>
                  <a:pt x="1338963" y="2204006"/>
                  <a:pt x="1336569" y="2201581"/>
                  <a:pt x="1334175" y="2196733"/>
                </a:cubicBezTo>
                <a:cubicBezTo>
                  <a:pt x="1326999" y="2174913"/>
                  <a:pt x="1317426" y="2143395"/>
                  <a:pt x="1312641" y="2114302"/>
                </a:cubicBezTo>
                <a:cubicBezTo>
                  <a:pt x="1307853" y="2082783"/>
                  <a:pt x="1305462" y="2051268"/>
                  <a:pt x="1305462" y="2031870"/>
                </a:cubicBezTo>
                <a:cubicBezTo>
                  <a:pt x="1303068" y="1997929"/>
                  <a:pt x="1298283" y="1968836"/>
                  <a:pt x="1293495" y="1937318"/>
                </a:cubicBezTo>
                <a:cubicBezTo>
                  <a:pt x="1293495" y="1934893"/>
                  <a:pt x="1293495" y="1932471"/>
                  <a:pt x="1293495" y="1930046"/>
                </a:cubicBezTo>
                <a:cubicBezTo>
                  <a:pt x="1291104" y="1925198"/>
                  <a:pt x="1291104" y="1925198"/>
                  <a:pt x="1288710" y="1915500"/>
                </a:cubicBezTo>
                <a:cubicBezTo>
                  <a:pt x="1291104" y="1920348"/>
                  <a:pt x="1291104" y="1915500"/>
                  <a:pt x="1291104" y="1913075"/>
                </a:cubicBezTo>
                <a:cubicBezTo>
                  <a:pt x="1291104" y="1913075"/>
                  <a:pt x="1291104" y="1913075"/>
                  <a:pt x="1288710" y="1903378"/>
                </a:cubicBezTo>
                <a:cubicBezTo>
                  <a:pt x="1291104" y="1900953"/>
                  <a:pt x="1276746" y="1883982"/>
                  <a:pt x="1279138" y="1881557"/>
                </a:cubicBezTo>
                <a:cubicBezTo>
                  <a:pt x="1279138" y="1881557"/>
                  <a:pt x="1279138" y="1881557"/>
                  <a:pt x="1281531" y="1876710"/>
                </a:cubicBezTo>
                <a:cubicBezTo>
                  <a:pt x="1276746" y="1837919"/>
                  <a:pt x="1264782" y="1799128"/>
                  <a:pt x="1250422" y="1757912"/>
                </a:cubicBezTo>
                <a:cubicBezTo>
                  <a:pt x="1245637" y="1745790"/>
                  <a:pt x="1240852" y="1731245"/>
                  <a:pt x="1236067" y="1719122"/>
                </a:cubicBezTo>
                <a:cubicBezTo>
                  <a:pt x="1236067" y="1721544"/>
                  <a:pt x="1233673" y="1723969"/>
                  <a:pt x="1231279" y="1726394"/>
                </a:cubicBezTo>
                <a:cubicBezTo>
                  <a:pt x="1221709" y="1743364"/>
                  <a:pt x="1214530" y="1753062"/>
                  <a:pt x="1207351" y="1772458"/>
                </a:cubicBezTo>
                <a:cubicBezTo>
                  <a:pt x="1207351" y="1772458"/>
                  <a:pt x="1207351" y="1772458"/>
                  <a:pt x="1209742" y="1772458"/>
                </a:cubicBezTo>
                <a:cubicBezTo>
                  <a:pt x="1207351" y="1787005"/>
                  <a:pt x="1204957" y="1774883"/>
                  <a:pt x="1200172" y="1787005"/>
                </a:cubicBezTo>
                <a:cubicBezTo>
                  <a:pt x="1200172" y="1787005"/>
                  <a:pt x="1200172" y="1787005"/>
                  <a:pt x="1207351" y="1784580"/>
                </a:cubicBezTo>
                <a:cubicBezTo>
                  <a:pt x="1204957" y="1791853"/>
                  <a:pt x="1202563" y="1801551"/>
                  <a:pt x="1200172" y="1811248"/>
                </a:cubicBezTo>
                <a:cubicBezTo>
                  <a:pt x="1200172" y="1811248"/>
                  <a:pt x="1200172" y="1811248"/>
                  <a:pt x="1200172" y="1806401"/>
                </a:cubicBezTo>
                <a:cubicBezTo>
                  <a:pt x="1197778" y="1816099"/>
                  <a:pt x="1197778" y="1825796"/>
                  <a:pt x="1197778" y="1828219"/>
                </a:cubicBezTo>
                <a:cubicBezTo>
                  <a:pt x="1197778" y="1828219"/>
                  <a:pt x="1195384" y="1825796"/>
                  <a:pt x="1192993" y="1837919"/>
                </a:cubicBezTo>
                <a:cubicBezTo>
                  <a:pt x="1197778" y="1837919"/>
                  <a:pt x="1195384" y="1857314"/>
                  <a:pt x="1192993" y="1874285"/>
                </a:cubicBezTo>
                <a:cubicBezTo>
                  <a:pt x="1190599" y="1874285"/>
                  <a:pt x="1190599" y="1879132"/>
                  <a:pt x="1190599" y="1874285"/>
                </a:cubicBezTo>
                <a:cubicBezTo>
                  <a:pt x="1190599" y="1893680"/>
                  <a:pt x="1185814" y="1908225"/>
                  <a:pt x="1183420" y="1922773"/>
                </a:cubicBezTo>
                <a:cubicBezTo>
                  <a:pt x="1181026" y="1930046"/>
                  <a:pt x="1178635" y="1937318"/>
                  <a:pt x="1176241" y="1944594"/>
                </a:cubicBezTo>
                <a:cubicBezTo>
                  <a:pt x="1176241" y="1947016"/>
                  <a:pt x="1176241" y="1947016"/>
                  <a:pt x="1176241" y="1949441"/>
                </a:cubicBezTo>
                <a:cubicBezTo>
                  <a:pt x="1176241" y="1951866"/>
                  <a:pt x="1176241" y="1954291"/>
                  <a:pt x="1176241" y="1959139"/>
                </a:cubicBezTo>
                <a:cubicBezTo>
                  <a:pt x="1176241" y="1959139"/>
                  <a:pt x="1176241" y="1959139"/>
                  <a:pt x="1176241" y="1961564"/>
                </a:cubicBezTo>
                <a:lnTo>
                  <a:pt x="1173850" y="1961564"/>
                </a:lnTo>
                <a:lnTo>
                  <a:pt x="1173850" y="1963989"/>
                </a:lnTo>
                <a:cubicBezTo>
                  <a:pt x="1173850" y="1963989"/>
                  <a:pt x="1173850" y="1963989"/>
                  <a:pt x="1173850" y="1966411"/>
                </a:cubicBezTo>
                <a:cubicBezTo>
                  <a:pt x="1173850" y="1966411"/>
                  <a:pt x="1173850" y="1966510"/>
                  <a:pt x="1173850" y="1968223"/>
                </a:cubicBezTo>
                <a:cubicBezTo>
                  <a:pt x="1171702" y="1968060"/>
                  <a:pt x="1169733" y="1968024"/>
                  <a:pt x="1172061" y="1968506"/>
                </a:cubicBezTo>
                <a:cubicBezTo>
                  <a:pt x="1166964" y="1968250"/>
                  <a:pt x="1157377" y="1967644"/>
                  <a:pt x="1140346" y="1966411"/>
                </a:cubicBezTo>
                <a:cubicBezTo>
                  <a:pt x="1140346" y="1966411"/>
                  <a:pt x="1140346" y="1966411"/>
                  <a:pt x="1137955" y="1963989"/>
                </a:cubicBezTo>
                <a:cubicBezTo>
                  <a:pt x="1137955" y="1963989"/>
                  <a:pt x="1137955" y="1963989"/>
                  <a:pt x="1140346" y="1963989"/>
                </a:cubicBezTo>
                <a:cubicBezTo>
                  <a:pt x="1140346" y="1963989"/>
                  <a:pt x="1140346" y="1961564"/>
                  <a:pt x="1140346" y="1959139"/>
                </a:cubicBezTo>
                <a:cubicBezTo>
                  <a:pt x="1137955" y="1959139"/>
                  <a:pt x="1137955" y="1959139"/>
                  <a:pt x="1137955" y="1959139"/>
                </a:cubicBezTo>
                <a:cubicBezTo>
                  <a:pt x="1137955" y="1956714"/>
                  <a:pt x="1137955" y="1954291"/>
                  <a:pt x="1137955" y="1954291"/>
                </a:cubicBezTo>
                <a:lnTo>
                  <a:pt x="1140346" y="1954291"/>
                </a:lnTo>
                <a:cubicBezTo>
                  <a:pt x="1137955" y="1932471"/>
                  <a:pt x="1135561" y="1920348"/>
                  <a:pt x="1135561" y="1891255"/>
                </a:cubicBezTo>
                <a:cubicBezTo>
                  <a:pt x="1135561" y="1891255"/>
                  <a:pt x="1135561" y="1891255"/>
                  <a:pt x="1133167" y="1893680"/>
                </a:cubicBezTo>
                <a:cubicBezTo>
                  <a:pt x="1133167" y="1876710"/>
                  <a:pt x="1133167" y="1859737"/>
                  <a:pt x="1130776" y="1842767"/>
                </a:cubicBezTo>
                <a:cubicBezTo>
                  <a:pt x="1130776" y="1841343"/>
                  <a:pt x="1130776" y="1839089"/>
                  <a:pt x="1130776" y="1835494"/>
                </a:cubicBezTo>
                <a:cubicBezTo>
                  <a:pt x="1130776" y="1831037"/>
                  <a:pt x="1130776" y="1820461"/>
                  <a:pt x="1130776" y="1811248"/>
                </a:cubicBezTo>
                <a:cubicBezTo>
                  <a:pt x="1130776" y="1810442"/>
                  <a:pt x="1130776" y="1809633"/>
                  <a:pt x="1130776" y="1808826"/>
                </a:cubicBezTo>
                <a:cubicBezTo>
                  <a:pt x="1130776" y="1802360"/>
                  <a:pt x="1130776" y="1795894"/>
                  <a:pt x="1130776" y="1789428"/>
                </a:cubicBezTo>
                <a:cubicBezTo>
                  <a:pt x="1130776" y="1789428"/>
                  <a:pt x="1130776" y="1789428"/>
                  <a:pt x="1130776" y="1782155"/>
                </a:cubicBezTo>
                <a:cubicBezTo>
                  <a:pt x="1128382" y="1765185"/>
                  <a:pt x="1133167" y="1736092"/>
                  <a:pt x="1128382" y="1721544"/>
                </a:cubicBezTo>
                <a:cubicBezTo>
                  <a:pt x="1128382" y="1687604"/>
                  <a:pt x="1128382" y="1653663"/>
                  <a:pt x="1130776" y="1619720"/>
                </a:cubicBezTo>
                <a:cubicBezTo>
                  <a:pt x="1130776" y="1549411"/>
                  <a:pt x="1135561" y="1532441"/>
                  <a:pt x="1137955" y="1464557"/>
                </a:cubicBezTo>
                <a:cubicBezTo>
                  <a:pt x="1135561" y="1386975"/>
                  <a:pt x="1128382" y="1355457"/>
                  <a:pt x="1128382" y="1292424"/>
                </a:cubicBezTo>
                <a:cubicBezTo>
                  <a:pt x="1128382" y="1292424"/>
                  <a:pt x="1127524" y="1280182"/>
                  <a:pt x="1127352" y="1267779"/>
                </a:cubicBezTo>
                <a:cubicBezTo>
                  <a:pt x="1125066" y="1269874"/>
                  <a:pt x="1122777" y="1269934"/>
                  <a:pt x="1120491" y="1269934"/>
                </a:cubicBezTo>
                <a:cubicBezTo>
                  <a:pt x="1120491" y="1272343"/>
                  <a:pt x="1120491" y="1272343"/>
                  <a:pt x="1120491" y="1272343"/>
                </a:cubicBezTo>
                <a:cubicBezTo>
                  <a:pt x="1115695" y="1281983"/>
                  <a:pt x="1098913" y="1277163"/>
                  <a:pt x="1094117" y="1286803"/>
                </a:cubicBezTo>
                <a:cubicBezTo>
                  <a:pt x="1089321" y="1294031"/>
                  <a:pt x="1084527" y="1306080"/>
                  <a:pt x="1077334" y="1306080"/>
                </a:cubicBezTo>
                <a:cubicBezTo>
                  <a:pt x="1072538" y="1310899"/>
                  <a:pt x="1072538" y="1315719"/>
                  <a:pt x="1067742" y="1318128"/>
                </a:cubicBezTo>
                <a:cubicBezTo>
                  <a:pt x="1067742" y="1318128"/>
                  <a:pt x="1067742" y="1318128"/>
                  <a:pt x="1065346" y="1318128"/>
                </a:cubicBezTo>
                <a:cubicBezTo>
                  <a:pt x="1065346" y="1320537"/>
                  <a:pt x="1065346" y="1320537"/>
                  <a:pt x="1065346" y="1320537"/>
                </a:cubicBezTo>
                <a:lnTo>
                  <a:pt x="1062949" y="1320537"/>
                </a:lnTo>
                <a:cubicBezTo>
                  <a:pt x="1062949" y="1320537"/>
                  <a:pt x="1062949" y="1320537"/>
                  <a:pt x="1062949" y="1322948"/>
                </a:cubicBezTo>
                <a:cubicBezTo>
                  <a:pt x="1060552" y="1320537"/>
                  <a:pt x="1065346" y="1330177"/>
                  <a:pt x="1062949" y="1327768"/>
                </a:cubicBezTo>
                <a:cubicBezTo>
                  <a:pt x="1062949" y="1327768"/>
                  <a:pt x="1062949" y="1327768"/>
                  <a:pt x="1060552" y="1325357"/>
                </a:cubicBezTo>
                <a:cubicBezTo>
                  <a:pt x="1048563" y="1332585"/>
                  <a:pt x="1046164" y="1349454"/>
                  <a:pt x="1038974" y="1359093"/>
                </a:cubicBezTo>
                <a:cubicBezTo>
                  <a:pt x="1034178" y="1361502"/>
                  <a:pt x="1029382" y="1359093"/>
                  <a:pt x="1026985" y="1361502"/>
                </a:cubicBezTo>
                <a:cubicBezTo>
                  <a:pt x="1026985" y="1361502"/>
                  <a:pt x="1026985" y="1361502"/>
                  <a:pt x="1031781" y="1363913"/>
                </a:cubicBezTo>
                <a:cubicBezTo>
                  <a:pt x="1029382" y="1366322"/>
                  <a:pt x="1026985" y="1363913"/>
                  <a:pt x="1024589" y="1363913"/>
                </a:cubicBezTo>
                <a:cubicBezTo>
                  <a:pt x="1024589" y="1363913"/>
                  <a:pt x="1024589" y="1363913"/>
                  <a:pt x="1029382" y="1366322"/>
                </a:cubicBezTo>
                <a:cubicBezTo>
                  <a:pt x="1029382" y="1366322"/>
                  <a:pt x="1029371" y="1366344"/>
                  <a:pt x="1027074" y="1370966"/>
                </a:cubicBezTo>
                <a:cubicBezTo>
                  <a:pt x="1026993" y="1370272"/>
                  <a:pt x="1026985" y="1369507"/>
                  <a:pt x="1026985" y="1368733"/>
                </a:cubicBezTo>
                <a:cubicBezTo>
                  <a:pt x="1026985" y="1371142"/>
                  <a:pt x="1026985" y="1371142"/>
                  <a:pt x="1026985" y="1371142"/>
                </a:cubicBezTo>
                <a:cubicBezTo>
                  <a:pt x="1027018" y="1371076"/>
                  <a:pt x="1027040" y="1371029"/>
                  <a:pt x="1027074" y="1370966"/>
                </a:cubicBezTo>
                <a:cubicBezTo>
                  <a:pt x="1027242" y="1372433"/>
                  <a:pt x="1027755" y="1373550"/>
                  <a:pt x="1029382" y="1373550"/>
                </a:cubicBezTo>
                <a:cubicBezTo>
                  <a:pt x="1026985" y="1373550"/>
                  <a:pt x="1026985" y="1371142"/>
                  <a:pt x="1024589" y="1373550"/>
                </a:cubicBezTo>
                <a:cubicBezTo>
                  <a:pt x="1029382" y="1375962"/>
                  <a:pt x="1029382" y="1378370"/>
                  <a:pt x="1026985" y="1380782"/>
                </a:cubicBezTo>
                <a:cubicBezTo>
                  <a:pt x="1026985" y="1380782"/>
                  <a:pt x="1026985" y="1380782"/>
                  <a:pt x="1024589" y="1380782"/>
                </a:cubicBezTo>
                <a:cubicBezTo>
                  <a:pt x="1029382" y="1388010"/>
                  <a:pt x="1017393" y="1388010"/>
                  <a:pt x="1019792" y="1395239"/>
                </a:cubicBezTo>
                <a:cubicBezTo>
                  <a:pt x="1014996" y="1397650"/>
                  <a:pt x="1019792" y="1402467"/>
                  <a:pt x="1014996" y="1404879"/>
                </a:cubicBezTo>
                <a:cubicBezTo>
                  <a:pt x="1014996" y="1404879"/>
                  <a:pt x="1014996" y="1404879"/>
                  <a:pt x="1017393" y="1404879"/>
                </a:cubicBezTo>
                <a:cubicBezTo>
                  <a:pt x="1014996" y="1407287"/>
                  <a:pt x="1014996" y="1409699"/>
                  <a:pt x="1014996" y="1414519"/>
                </a:cubicBezTo>
                <a:cubicBezTo>
                  <a:pt x="1014996" y="1414519"/>
                  <a:pt x="1014996" y="1414519"/>
                  <a:pt x="1014996" y="1412107"/>
                </a:cubicBezTo>
                <a:cubicBezTo>
                  <a:pt x="1014996" y="1412107"/>
                  <a:pt x="1014996" y="1412107"/>
                  <a:pt x="1012600" y="1414519"/>
                </a:cubicBezTo>
                <a:cubicBezTo>
                  <a:pt x="1012600" y="1414519"/>
                  <a:pt x="1012600" y="1416927"/>
                  <a:pt x="1012600" y="1419336"/>
                </a:cubicBezTo>
                <a:cubicBezTo>
                  <a:pt x="1010203" y="1419336"/>
                  <a:pt x="1010203" y="1419336"/>
                  <a:pt x="1012600" y="1421747"/>
                </a:cubicBezTo>
                <a:cubicBezTo>
                  <a:pt x="1012600" y="1421747"/>
                  <a:pt x="1012600" y="1421747"/>
                  <a:pt x="1010203" y="1421747"/>
                </a:cubicBezTo>
                <a:cubicBezTo>
                  <a:pt x="1010203" y="1426567"/>
                  <a:pt x="1005407" y="1428976"/>
                  <a:pt x="1007804" y="1431384"/>
                </a:cubicBezTo>
                <a:cubicBezTo>
                  <a:pt x="1007804" y="1436204"/>
                  <a:pt x="1007804" y="1443435"/>
                  <a:pt x="1005407" y="1448255"/>
                </a:cubicBezTo>
                <a:cubicBezTo>
                  <a:pt x="1003010" y="1457893"/>
                  <a:pt x="998214" y="1460301"/>
                  <a:pt x="993418" y="1469941"/>
                </a:cubicBezTo>
                <a:cubicBezTo>
                  <a:pt x="993418" y="1481989"/>
                  <a:pt x="998214" y="1489221"/>
                  <a:pt x="991021" y="1498858"/>
                </a:cubicBezTo>
                <a:cubicBezTo>
                  <a:pt x="991021" y="1496449"/>
                  <a:pt x="981432" y="1515726"/>
                  <a:pt x="969443" y="1491629"/>
                </a:cubicBezTo>
                <a:cubicBezTo>
                  <a:pt x="964647" y="1508498"/>
                  <a:pt x="959854" y="1503678"/>
                  <a:pt x="952661" y="1489221"/>
                </a:cubicBezTo>
                <a:cubicBezTo>
                  <a:pt x="943069" y="1472352"/>
                  <a:pt x="938275" y="1441024"/>
                  <a:pt x="938275" y="1441024"/>
                </a:cubicBezTo>
                <a:cubicBezTo>
                  <a:pt x="938275" y="1431384"/>
                  <a:pt x="935876" y="1421747"/>
                  <a:pt x="935876" y="1414519"/>
                </a:cubicBezTo>
                <a:cubicBezTo>
                  <a:pt x="935876" y="1414519"/>
                  <a:pt x="933479" y="1412107"/>
                  <a:pt x="933479" y="1409699"/>
                </a:cubicBezTo>
                <a:cubicBezTo>
                  <a:pt x="923890" y="1383190"/>
                  <a:pt x="938275" y="1349454"/>
                  <a:pt x="933479" y="1320537"/>
                </a:cubicBezTo>
                <a:cubicBezTo>
                  <a:pt x="931083" y="1301260"/>
                  <a:pt x="928683" y="1267523"/>
                  <a:pt x="935876" y="1248246"/>
                </a:cubicBezTo>
                <a:cubicBezTo>
                  <a:pt x="938275" y="1233786"/>
                  <a:pt x="935876" y="1221738"/>
                  <a:pt x="940672" y="1207280"/>
                </a:cubicBezTo>
                <a:cubicBezTo>
                  <a:pt x="940672" y="1207280"/>
                  <a:pt x="940672" y="1207280"/>
                  <a:pt x="943069" y="1202461"/>
                </a:cubicBezTo>
                <a:cubicBezTo>
                  <a:pt x="943069" y="1200052"/>
                  <a:pt x="943069" y="1200052"/>
                  <a:pt x="943069" y="1197641"/>
                </a:cubicBezTo>
                <a:cubicBezTo>
                  <a:pt x="945468" y="1200052"/>
                  <a:pt x="945468" y="1197641"/>
                  <a:pt x="945468" y="1195232"/>
                </a:cubicBezTo>
                <a:cubicBezTo>
                  <a:pt x="945468" y="1195232"/>
                  <a:pt x="945468" y="1195232"/>
                  <a:pt x="945468" y="1190412"/>
                </a:cubicBezTo>
                <a:cubicBezTo>
                  <a:pt x="947865" y="1190412"/>
                  <a:pt x="940672" y="1180772"/>
                  <a:pt x="945468" y="1180772"/>
                </a:cubicBezTo>
                <a:cubicBezTo>
                  <a:pt x="945468" y="1180772"/>
                  <a:pt x="945468" y="1180772"/>
                  <a:pt x="947865" y="1180772"/>
                </a:cubicBezTo>
                <a:cubicBezTo>
                  <a:pt x="959854" y="1147035"/>
                  <a:pt x="962250" y="1108481"/>
                  <a:pt x="976636" y="1072333"/>
                </a:cubicBezTo>
                <a:cubicBezTo>
                  <a:pt x="981432" y="1065105"/>
                  <a:pt x="988625" y="1062696"/>
                  <a:pt x="991021" y="1053056"/>
                </a:cubicBezTo>
                <a:cubicBezTo>
                  <a:pt x="991021" y="1053056"/>
                  <a:pt x="991021" y="1053056"/>
                  <a:pt x="988625" y="1053056"/>
                </a:cubicBezTo>
                <a:cubicBezTo>
                  <a:pt x="991021" y="1045828"/>
                  <a:pt x="991021" y="1053056"/>
                  <a:pt x="995817" y="1045828"/>
                </a:cubicBezTo>
                <a:cubicBezTo>
                  <a:pt x="995817" y="1045828"/>
                  <a:pt x="995817" y="1045828"/>
                  <a:pt x="991021" y="1048236"/>
                </a:cubicBezTo>
                <a:cubicBezTo>
                  <a:pt x="991021" y="1043419"/>
                  <a:pt x="993418" y="1041008"/>
                  <a:pt x="993418" y="1036188"/>
                </a:cubicBezTo>
                <a:cubicBezTo>
                  <a:pt x="993418" y="1036188"/>
                  <a:pt x="993418" y="1036188"/>
                  <a:pt x="993418" y="1038599"/>
                </a:cubicBezTo>
                <a:cubicBezTo>
                  <a:pt x="995817" y="1033779"/>
                  <a:pt x="995817" y="1028959"/>
                  <a:pt x="995817" y="1028959"/>
                </a:cubicBezTo>
                <a:cubicBezTo>
                  <a:pt x="995817" y="1028959"/>
                  <a:pt x="998214" y="1028959"/>
                  <a:pt x="1000611" y="1024139"/>
                </a:cubicBezTo>
                <a:cubicBezTo>
                  <a:pt x="995817" y="1024139"/>
                  <a:pt x="998214" y="1014502"/>
                  <a:pt x="1000611" y="1007271"/>
                </a:cubicBezTo>
                <a:cubicBezTo>
                  <a:pt x="1000611" y="1007271"/>
                  <a:pt x="1003010" y="1004862"/>
                  <a:pt x="1003010" y="1007271"/>
                </a:cubicBezTo>
                <a:cubicBezTo>
                  <a:pt x="1003010" y="990402"/>
                  <a:pt x="1017393" y="985585"/>
                  <a:pt x="1017393" y="968717"/>
                </a:cubicBezTo>
                <a:cubicBezTo>
                  <a:pt x="1017393" y="968717"/>
                  <a:pt x="1017393" y="968717"/>
                  <a:pt x="1019792" y="968717"/>
                </a:cubicBezTo>
                <a:cubicBezTo>
                  <a:pt x="1026985" y="959077"/>
                  <a:pt x="1024589" y="951848"/>
                  <a:pt x="1034178" y="942209"/>
                </a:cubicBezTo>
                <a:cubicBezTo>
                  <a:pt x="1034178" y="942209"/>
                  <a:pt x="1034178" y="942209"/>
                  <a:pt x="1031781" y="939800"/>
                </a:cubicBezTo>
                <a:cubicBezTo>
                  <a:pt x="1036575" y="934980"/>
                  <a:pt x="1038974" y="927752"/>
                  <a:pt x="1041371" y="922932"/>
                </a:cubicBezTo>
                <a:cubicBezTo>
                  <a:pt x="1041371" y="922932"/>
                  <a:pt x="1041371" y="922932"/>
                  <a:pt x="1043767" y="918112"/>
                </a:cubicBezTo>
                <a:cubicBezTo>
                  <a:pt x="1043767" y="915700"/>
                  <a:pt x="1048563" y="913292"/>
                  <a:pt x="1048563" y="908472"/>
                </a:cubicBezTo>
                <a:cubicBezTo>
                  <a:pt x="1050960" y="908472"/>
                  <a:pt x="1053360" y="903652"/>
                  <a:pt x="1053360" y="901243"/>
                </a:cubicBezTo>
                <a:cubicBezTo>
                  <a:pt x="1053360" y="901243"/>
                  <a:pt x="1053360" y="901243"/>
                  <a:pt x="1055756" y="898835"/>
                </a:cubicBezTo>
                <a:cubicBezTo>
                  <a:pt x="1058153" y="891603"/>
                  <a:pt x="1067742" y="881966"/>
                  <a:pt x="1070142" y="874735"/>
                </a:cubicBezTo>
                <a:cubicBezTo>
                  <a:pt x="1077334" y="862686"/>
                  <a:pt x="1084527" y="848229"/>
                  <a:pt x="1094117" y="838589"/>
                </a:cubicBezTo>
                <a:cubicBezTo>
                  <a:pt x="1113298" y="812084"/>
                  <a:pt x="1122888" y="809673"/>
                  <a:pt x="1146863" y="787984"/>
                </a:cubicBezTo>
                <a:cubicBezTo>
                  <a:pt x="1170840" y="763887"/>
                  <a:pt x="1180430" y="749430"/>
                  <a:pt x="1211597" y="739790"/>
                </a:cubicBezTo>
                <a:cubicBezTo>
                  <a:pt x="1211597" y="739790"/>
                  <a:pt x="1216393" y="739790"/>
                  <a:pt x="1223586" y="737382"/>
                </a:cubicBezTo>
                <a:cubicBezTo>
                  <a:pt x="1228382" y="725331"/>
                  <a:pt x="1230779" y="713285"/>
                  <a:pt x="1237972" y="701234"/>
                </a:cubicBezTo>
                <a:cubicBezTo>
                  <a:pt x="1237972" y="701234"/>
                  <a:pt x="1237972" y="701234"/>
                  <a:pt x="1237972" y="703645"/>
                </a:cubicBezTo>
                <a:cubicBezTo>
                  <a:pt x="1242768" y="696416"/>
                  <a:pt x="1247561" y="681957"/>
                  <a:pt x="1247561" y="677137"/>
                </a:cubicBezTo>
                <a:cubicBezTo>
                  <a:pt x="1249961" y="679548"/>
                  <a:pt x="1254754" y="672317"/>
                  <a:pt x="1254754" y="674728"/>
                </a:cubicBezTo>
                <a:cubicBezTo>
                  <a:pt x="1254754" y="667500"/>
                  <a:pt x="1264346" y="650631"/>
                  <a:pt x="1264346" y="650631"/>
                </a:cubicBezTo>
                <a:cubicBezTo>
                  <a:pt x="1269140" y="648220"/>
                  <a:pt x="1273936" y="633763"/>
                  <a:pt x="1278729" y="626534"/>
                </a:cubicBezTo>
                <a:cubicBezTo>
                  <a:pt x="1278729" y="626534"/>
                  <a:pt x="1278729" y="626534"/>
                  <a:pt x="1281128" y="612074"/>
                </a:cubicBezTo>
                <a:cubicBezTo>
                  <a:pt x="1281128" y="612074"/>
                  <a:pt x="1281128" y="612074"/>
                  <a:pt x="1281128" y="616894"/>
                </a:cubicBezTo>
                <a:cubicBezTo>
                  <a:pt x="1283525" y="612074"/>
                  <a:pt x="1285924" y="612074"/>
                  <a:pt x="1285924" y="614483"/>
                </a:cubicBezTo>
                <a:cubicBezTo>
                  <a:pt x="1288321" y="612074"/>
                  <a:pt x="1288321" y="609666"/>
                  <a:pt x="1290718" y="607254"/>
                </a:cubicBezTo>
                <a:cubicBezTo>
                  <a:pt x="1290718" y="607254"/>
                  <a:pt x="1290718" y="607254"/>
                  <a:pt x="1290718" y="609666"/>
                </a:cubicBezTo>
                <a:cubicBezTo>
                  <a:pt x="1295514" y="602434"/>
                  <a:pt x="1293117" y="597617"/>
                  <a:pt x="1290718" y="602434"/>
                </a:cubicBezTo>
                <a:cubicBezTo>
                  <a:pt x="1293117" y="585566"/>
                  <a:pt x="1297911" y="595206"/>
                  <a:pt x="1300307" y="580749"/>
                </a:cubicBezTo>
                <a:cubicBezTo>
                  <a:pt x="1300307" y="580749"/>
                  <a:pt x="1300307" y="580749"/>
                  <a:pt x="1297911" y="575929"/>
                </a:cubicBezTo>
                <a:cubicBezTo>
                  <a:pt x="1305103" y="559061"/>
                  <a:pt x="1307500" y="573518"/>
                  <a:pt x="1312296" y="556649"/>
                </a:cubicBezTo>
                <a:cubicBezTo>
                  <a:pt x="1312296" y="556649"/>
                  <a:pt x="1312296" y="556649"/>
                  <a:pt x="1314693" y="556649"/>
                </a:cubicBezTo>
                <a:cubicBezTo>
                  <a:pt x="1314693" y="554241"/>
                  <a:pt x="1317092" y="549421"/>
                  <a:pt x="1314693" y="549421"/>
                </a:cubicBezTo>
                <a:cubicBezTo>
                  <a:pt x="1324285" y="534964"/>
                  <a:pt x="1333874" y="520504"/>
                  <a:pt x="1341067" y="510867"/>
                </a:cubicBezTo>
                <a:cubicBezTo>
                  <a:pt x="1345863" y="501227"/>
                  <a:pt x="1338670" y="513275"/>
                  <a:pt x="1338670" y="508455"/>
                </a:cubicBezTo>
                <a:cubicBezTo>
                  <a:pt x="1341067" y="496407"/>
                  <a:pt x="1345863" y="496407"/>
                  <a:pt x="1353056" y="489178"/>
                </a:cubicBezTo>
                <a:cubicBezTo>
                  <a:pt x="1353056" y="489178"/>
                  <a:pt x="1353056" y="489178"/>
                  <a:pt x="1348260" y="489178"/>
                </a:cubicBezTo>
                <a:cubicBezTo>
                  <a:pt x="1353056" y="484358"/>
                  <a:pt x="1355453" y="479538"/>
                  <a:pt x="1360249" y="474718"/>
                </a:cubicBezTo>
                <a:cubicBezTo>
                  <a:pt x="1360249" y="474718"/>
                  <a:pt x="1360249" y="474718"/>
                  <a:pt x="1360249" y="477130"/>
                </a:cubicBezTo>
                <a:cubicBezTo>
                  <a:pt x="1360249" y="477130"/>
                  <a:pt x="1360249" y="477130"/>
                  <a:pt x="1367441" y="467490"/>
                </a:cubicBezTo>
                <a:cubicBezTo>
                  <a:pt x="1367441" y="462670"/>
                  <a:pt x="1365042" y="467490"/>
                  <a:pt x="1362645" y="469899"/>
                </a:cubicBezTo>
                <a:cubicBezTo>
                  <a:pt x="1369838" y="460261"/>
                  <a:pt x="1369838" y="445802"/>
                  <a:pt x="1381827" y="436164"/>
                </a:cubicBezTo>
                <a:cubicBezTo>
                  <a:pt x="1381827" y="436164"/>
                  <a:pt x="1381827" y="436164"/>
                  <a:pt x="1381827" y="438573"/>
                </a:cubicBezTo>
                <a:lnTo>
                  <a:pt x="1381827" y="440982"/>
                </a:lnTo>
                <a:cubicBezTo>
                  <a:pt x="1377031" y="455441"/>
                  <a:pt x="1386620" y="433753"/>
                  <a:pt x="1389020" y="433753"/>
                </a:cubicBezTo>
                <a:cubicBezTo>
                  <a:pt x="1389020" y="428933"/>
                  <a:pt x="1398609" y="421705"/>
                  <a:pt x="1398609" y="414476"/>
                </a:cubicBezTo>
                <a:cubicBezTo>
                  <a:pt x="1415391" y="397608"/>
                  <a:pt x="1420187" y="378331"/>
                  <a:pt x="1432176" y="363871"/>
                </a:cubicBezTo>
                <a:cubicBezTo>
                  <a:pt x="1432176" y="368691"/>
                  <a:pt x="1436970" y="359051"/>
                  <a:pt x="1439369" y="361462"/>
                </a:cubicBezTo>
                <a:cubicBezTo>
                  <a:pt x="1444162" y="354234"/>
                  <a:pt x="1439369" y="354234"/>
                  <a:pt x="1444162" y="349414"/>
                </a:cubicBezTo>
                <a:cubicBezTo>
                  <a:pt x="1444162" y="349414"/>
                  <a:pt x="1444162" y="349414"/>
                  <a:pt x="1451355" y="344594"/>
                </a:cubicBezTo>
                <a:cubicBezTo>
                  <a:pt x="1458548" y="327725"/>
                  <a:pt x="1460947" y="337365"/>
                  <a:pt x="1470537" y="322906"/>
                </a:cubicBezTo>
                <a:cubicBezTo>
                  <a:pt x="1472933" y="313266"/>
                  <a:pt x="1487319" y="306037"/>
                  <a:pt x="1494512" y="291580"/>
                </a:cubicBezTo>
                <a:cubicBezTo>
                  <a:pt x="1494512" y="291580"/>
                  <a:pt x="1494512" y="291580"/>
                  <a:pt x="1496911" y="291580"/>
                </a:cubicBezTo>
                <a:cubicBezTo>
                  <a:pt x="1501704" y="279529"/>
                  <a:pt x="1508897" y="277120"/>
                  <a:pt x="1513693" y="269892"/>
                </a:cubicBezTo>
                <a:cubicBezTo>
                  <a:pt x="1518489" y="269892"/>
                  <a:pt x="1513693" y="272300"/>
                  <a:pt x="1516090" y="274712"/>
                </a:cubicBezTo>
                <a:cubicBezTo>
                  <a:pt x="1520886" y="265072"/>
                  <a:pt x="1518489" y="279529"/>
                  <a:pt x="1520886" y="272300"/>
                </a:cubicBezTo>
                <a:cubicBezTo>
                  <a:pt x="1530475" y="262663"/>
                  <a:pt x="1530475" y="243383"/>
                  <a:pt x="1540065" y="233746"/>
                </a:cubicBezTo>
                <a:cubicBezTo>
                  <a:pt x="1547260" y="221698"/>
                  <a:pt x="1561643" y="216878"/>
                  <a:pt x="1559246" y="212058"/>
                </a:cubicBezTo>
                <a:cubicBezTo>
                  <a:pt x="1559246" y="212058"/>
                  <a:pt x="1559230" y="212074"/>
                  <a:pt x="1554594" y="216735"/>
                </a:cubicBezTo>
                <a:cubicBezTo>
                  <a:pt x="1555102" y="216225"/>
                  <a:pt x="1557496" y="213817"/>
                  <a:pt x="1568836" y="202418"/>
                </a:cubicBezTo>
                <a:cubicBezTo>
                  <a:pt x="1573632" y="195189"/>
                  <a:pt x="1588018" y="183141"/>
                  <a:pt x="1592814" y="173501"/>
                </a:cubicBezTo>
                <a:lnTo>
                  <a:pt x="1595210" y="173501"/>
                </a:lnTo>
                <a:cubicBezTo>
                  <a:pt x="1602403" y="163864"/>
                  <a:pt x="1604802" y="163864"/>
                  <a:pt x="1609596" y="154224"/>
                </a:cubicBezTo>
                <a:cubicBezTo>
                  <a:pt x="1609596" y="154224"/>
                  <a:pt x="1609596" y="154224"/>
                  <a:pt x="1609596" y="156633"/>
                </a:cubicBezTo>
                <a:cubicBezTo>
                  <a:pt x="1616789" y="142176"/>
                  <a:pt x="1643163" y="118079"/>
                  <a:pt x="1662342" y="101210"/>
                </a:cubicBezTo>
                <a:cubicBezTo>
                  <a:pt x="1664556" y="101210"/>
                  <a:pt x="1674924" y="93007"/>
                  <a:pt x="1682164" y="86060"/>
                </a:cubicBezTo>
                <a:cubicBezTo>
                  <a:pt x="1681962" y="86302"/>
                  <a:pt x="1681719" y="86503"/>
                  <a:pt x="1681523" y="86750"/>
                </a:cubicBezTo>
                <a:cubicBezTo>
                  <a:pt x="1681523" y="86750"/>
                  <a:pt x="1681523" y="86750"/>
                  <a:pt x="1683920" y="84342"/>
                </a:cubicBezTo>
                <a:cubicBezTo>
                  <a:pt x="1683365" y="84901"/>
                  <a:pt x="1682771" y="85476"/>
                  <a:pt x="1682164" y="86060"/>
                </a:cubicBezTo>
                <a:cubicBezTo>
                  <a:pt x="1691842" y="74542"/>
                  <a:pt x="1708094" y="69634"/>
                  <a:pt x="1717487" y="57834"/>
                </a:cubicBezTo>
                <a:cubicBezTo>
                  <a:pt x="1717487" y="57834"/>
                  <a:pt x="1717487" y="57834"/>
                  <a:pt x="1717487" y="60245"/>
                </a:cubicBezTo>
                <a:cubicBezTo>
                  <a:pt x="1722283" y="57834"/>
                  <a:pt x="1734269" y="43377"/>
                  <a:pt x="1739065" y="45785"/>
                </a:cubicBezTo>
                <a:cubicBezTo>
                  <a:pt x="1751054" y="31328"/>
                  <a:pt x="1765440" y="24100"/>
                  <a:pt x="1789415" y="12048"/>
                </a:cubicBezTo>
                <a:cubicBezTo>
                  <a:pt x="1789415" y="12048"/>
                  <a:pt x="1789415" y="12048"/>
                  <a:pt x="1787018" y="14460"/>
                </a:cubicBezTo>
                <a:cubicBezTo>
                  <a:pt x="1830175" y="0"/>
                  <a:pt x="1849354" y="2411"/>
                  <a:pt x="1851750" y="4820"/>
                </a:cubicBezTo>
                <a:cubicBezTo>
                  <a:pt x="1854150" y="4820"/>
                  <a:pt x="1854150" y="7231"/>
                  <a:pt x="1851750" y="9640"/>
                </a:cubicBezTo>
                <a:cubicBezTo>
                  <a:pt x="1858943" y="12048"/>
                  <a:pt x="1873328" y="21688"/>
                  <a:pt x="1894907" y="40965"/>
                </a:cubicBezTo>
                <a:cubicBezTo>
                  <a:pt x="1899703" y="50605"/>
                  <a:pt x="1906895" y="57834"/>
                  <a:pt x="1916485" y="69882"/>
                </a:cubicBezTo>
                <a:cubicBezTo>
                  <a:pt x="1916485" y="69882"/>
                  <a:pt x="1916485" y="69882"/>
                  <a:pt x="1916485" y="67473"/>
                </a:cubicBezTo>
                <a:cubicBezTo>
                  <a:pt x="1921281" y="74702"/>
                  <a:pt x="1928474" y="81933"/>
                  <a:pt x="1933270" y="89162"/>
                </a:cubicBezTo>
                <a:cubicBezTo>
                  <a:pt x="1938063" y="91570"/>
                  <a:pt x="1933270" y="81933"/>
                  <a:pt x="1940463" y="89162"/>
                </a:cubicBezTo>
                <a:cubicBezTo>
                  <a:pt x="1950052" y="103619"/>
                  <a:pt x="1945256" y="96390"/>
                  <a:pt x="1954848" y="113259"/>
                </a:cubicBezTo>
                <a:cubicBezTo>
                  <a:pt x="1952449" y="113259"/>
                  <a:pt x="1947655" y="103619"/>
                  <a:pt x="1947655" y="106030"/>
                </a:cubicBezTo>
                <a:cubicBezTo>
                  <a:pt x="1950052" y="108439"/>
                  <a:pt x="1954848" y="118079"/>
                  <a:pt x="1957245" y="118079"/>
                </a:cubicBezTo>
                <a:cubicBezTo>
                  <a:pt x="1959642" y="122899"/>
                  <a:pt x="1959642" y="125307"/>
                  <a:pt x="1962041" y="130127"/>
                </a:cubicBezTo>
                <a:cubicBezTo>
                  <a:pt x="1962041" y="130127"/>
                  <a:pt x="1964438" y="132536"/>
                  <a:pt x="1962041" y="127716"/>
                </a:cubicBezTo>
                <a:cubicBezTo>
                  <a:pt x="1966834" y="134947"/>
                  <a:pt x="1976426" y="144584"/>
                  <a:pt x="1978823" y="154224"/>
                </a:cubicBezTo>
                <a:cubicBezTo>
                  <a:pt x="1983619" y="161453"/>
                  <a:pt x="1978823" y="159044"/>
                  <a:pt x="1978823" y="163864"/>
                </a:cubicBezTo>
                <a:cubicBezTo>
                  <a:pt x="1981220" y="166273"/>
                  <a:pt x="1983619" y="168681"/>
                  <a:pt x="1983619" y="168681"/>
                </a:cubicBezTo>
                <a:cubicBezTo>
                  <a:pt x="1983619" y="168681"/>
                  <a:pt x="1983619" y="168681"/>
                  <a:pt x="1986016" y="168681"/>
                </a:cubicBezTo>
                <a:cubicBezTo>
                  <a:pt x="1986016" y="168681"/>
                  <a:pt x="1986016" y="168681"/>
                  <a:pt x="1988413" y="171093"/>
                </a:cubicBezTo>
                <a:cubicBezTo>
                  <a:pt x="1993209" y="190370"/>
                  <a:pt x="2007594" y="202418"/>
                  <a:pt x="2012390" y="219286"/>
                </a:cubicBezTo>
                <a:cubicBezTo>
                  <a:pt x="2009991" y="216878"/>
                  <a:pt x="2007594" y="209647"/>
                  <a:pt x="2005197" y="209647"/>
                </a:cubicBezTo>
                <a:cubicBezTo>
                  <a:pt x="2005197" y="209647"/>
                  <a:pt x="2005197" y="209647"/>
                  <a:pt x="2009991" y="221698"/>
                </a:cubicBezTo>
                <a:cubicBezTo>
                  <a:pt x="2007594" y="216878"/>
                  <a:pt x="2005197" y="214467"/>
                  <a:pt x="2005197" y="216878"/>
                </a:cubicBezTo>
                <a:cubicBezTo>
                  <a:pt x="2012390" y="233746"/>
                  <a:pt x="2021980" y="245795"/>
                  <a:pt x="2031569" y="267480"/>
                </a:cubicBezTo>
                <a:cubicBezTo>
                  <a:pt x="2029172" y="269892"/>
                  <a:pt x="2036365" y="281940"/>
                  <a:pt x="2038762" y="291580"/>
                </a:cubicBezTo>
                <a:cubicBezTo>
                  <a:pt x="2038762" y="289169"/>
                  <a:pt x="2038762" y="289169"/>
                  <a:pt x="2038762" y="289169"/>
                </a:cubicBezTo>
                <a:cubicBezTo>
                  <a:pt x="2036365" y="284349"/>
                  <a:pt x="2036365" y="284349"/>
                  <a:pt x="2041161" y="291580"/>
                </a:cubicBezTo>
                <a:cubicBezTo>
                  <a:pt x="2041161" y="291580"/>
                  <a:pt x="2041161" y="293989"/>
                  <a:pt x="2043558" y="293989"/>
                </a:cubicBezTo>
                <a:cubicBezTo>
                  <a:pt x="2043558" y="301217"/>
                  <a:pt x="2043558" y="298809"/>
                  <a:pt x="2041161" y="296400"/>
                </a:cubicBezTo>
                <a:cubicBezTo>
                  <a:pt x="2043558" y="301217"/>
                  <a:pt x="2045954" y="306037"/>
                  <a:pt x="2041161" y="303629"/>
                </a:cubicBezTo>
                <a:cubicBezTo>
                  <a:pt x="2045954" y="315677"/>
                  <a:pt x="2050751" y="313266"/>
                  <a:pt x="2053147" y="320497"/>
                </a:cubicBezTo>
                <a:cubicBezTo>
                  <a:pt x="2057943" y="332545"/>
                  <a:pt x="2060340" y="337365"/>
                  <a:pt x="2067533" y="354234"/>
                </a:cubicBezTo>
                <a:cubicBezTo>
                  <a:pt x="2067533" y="354234"/>
                  <a:pt x="2067533" y="354234"/>
                  <a:pt x="2065136" y="354234"/>
                </a:cubicBezTo>
                <a:cubicBezTo>
                  <a:pt x="2067533" y="359051"/>
                  <a:pt x="2065136" y="361462"/>
                  <a:pt x="2067533" y="371099"/>
                </a:cubicBezTo>
                <a:cubicBezTo>
                  <a:pt x="2079522" y="373511"/>
                  <a:pt x="2077125" y="395199"/>
                  <a:pt x="2084315" y="414476"/>
                </a:cubicBezTo>
                <a:cubicBezTo>
                  <a:pt x="2086714" y="412068"/>
                  <a:pt x="2089111" y="421705"/>
                  <a:pt x="2091508" y="419296"/>
                </a:cubicBezTo>
                <a:cubicBezTo>
                  <a:pt x="2093863" y="440599"/>
                  <a:pt x="2103138" y="454979"/>
                  <a:pt x="2108008" y="478319"/>
                </a:cubicBezTo>
                <a:cubicBezTo>
                  <a:pt x="2106641" y="485842"/>
                  <a:pt x="2113210" y="499066"/>
                  <a:pt x="2115485" y="503635"/>
                </a:cubicBezTo>
                <a:cubicBezTo>
                  <a:pt x="2113086" y="501227"/>
                  <a:pt x="2115485" y="510867"/>
                  <a:pt x="2113086" y="510867"/>
                </a:cubicBezTo>
                <a:cubicBezTo>
                  <a:pt x="2115485" y="513275"/>
                  <a:pt x="2120279" y="532552"/>
                  <a:pt x="2120279" y="532552"/>
                </a:cubicBezTo>
                <a:cubicBezTo>
                  <a:pt x="2117882" y="537372"/>
                  <a:pt x="2125075" y="551832"/>
                  <a:pt x="2125075" y="561469"/>
                </a:cubicBezTo>
                <a:cubicBezTo>
                  <a:pt x="2125075" y="561469"/>
                  <a:pt x="2125075" y="561469"/>
                  <a:pt x="2129871" y="573518"/>
                </a:cubicBezTo>
                <a:cubicBezTo>
                  <a:pt x="2129871" y="573518"/>
                  <a:pt x="2129871" y="573518"/>
                  <a:pt x="2127474" y="568700"/>
                </a:cubicBezTo>
                <a:cubicBezTo>
                  <a:pt x="2127474" y="575929"/>
                  <a:pt x="2127474" y="578338"/>
                  <a:pt x="2125075" y="575929"/>
                </a:cubicBezTo>
                <a:cubicBezTo>
                  <a:pt x="2125075" y="578338"/>
                  <a:pt x="2127474" y="578338"/>
                  <a:pt x="2127474" y="583157"/>
                </a:cubicBezTo>
                <a:cubicBezTo>
                  <a:pt x="2127474" y="583157"/>
                  <a:pt x="2127474" y="583157"/>
                  <a:pt x="2125075" y="583157"/>
                </a:cubicBezTo>
                <a:cubicBezTo>
                  <a:pt x="2127474" y="590386"/>
                  <a:pt x="2132268" y="592797"/>
                  <a:pt x="2129871" y="585566"/>
                </a:cubicBezTo>
                <a:cubicBezTo>
                  <a:pt x="2139460" y="602434"/>
                  <a:pt x="2129871" y="597617"/>
                  <a:pt x="2137064" y="609666"/>
                </a:cubicBezTo>
                <a:cubicBezTo>
                  <a:pt x="2137064" y="609666"/>
                  <a:pt x="2137064" y="609666"/>
                  <a:pt x="2139460" y="612074"/>
                </a:cubicBezTo>
                <a:cubicBezTo>
                  <a:pt x="2144257" y="628943"/>
                  <a:pt x="2134664" y="619303"/>
                  <a:pt x="2141857" y="636171"/>
                </a:cubicBezTo>
                <a:cubicBezTo>
                  <a:pt x="2141857" y="636171"/>
                  <a:pt x="2141857" y="636171"/>
                  <a:pt x="2139460" y="636171"/>
                </a:cubicBezTo>
                <a:cubicBezTo>
                  <a:pt x="2141857" y="640991"/>
                  <a:pt x="2141857" y="643400"/>
                  <a:pt x="2144257" y="643400"/>
                </a:cubicBezTo>
                <a:cubicBezTo>
                  <a:pt x="2146653" y="657860"/>
                  <a:pt x="2146653" y="677137"/>
                  <a:pt x="2146653" y="689185"/>
                </a:cubicBezTo>
                <a:cubicBezTo>
                  <a:pt x="2149050" y="698825"/>
                  <a:pt x="2149050" y="684365"/>
                  <a:pt x="2151449" y="689185"/>
                </a:cubicBezTo>
                <a:cubicBezTo>
                  <a:pt x="2156243" y="698825"/>
                  <a:pt x="2151449" y="703645"/>
                  <a:pt x="2151449" y="713285"/>
                </a:cubicBezTo>
                <a:cubicBezTo>
                  <a:pt x="2151449" y="713285"/>
                  <a:pt x="2151449" y="713285"/>
                  <a:pt x="2153846" y="710873"/>
                </a:cubicBezTo>
                <a:cubicBezTo>
                  <a:pt x="2153846" y="715693"/>
                  <a:pt x="2156243" y="722922"/>
                  <a:pt x="2156243" y="727742"/>
                </a:cubicBezTo>
                <a:cubicBezTo>
                  <a:pt x="2156243" y="727742"/>
                  <a:pt x="2156243" y="727742"/>
                  <a:pt x="2153846" y="725331"/>
                </a:cubicBezTo>
                <a:cubicBezTo>
                  <a:pt x="2153846" y="725331"/>
                  <a:pt x="2153846" y="725331"/>
                  <a:pt x="2156243" y="739790"/>
                </a:cubicBezTo>
                <a:cubicBezTo>
                  <a:pt x="2156243" y="738524"/>
                  <a:pt x="2156243" y="735546"/>
                  <a:pt x="2156243" y="732562"/>
                </a:cubicBezTo>
                <a:cubicBezTo>
                  <a:pt x="2158642" y="747019"/>
                  <a:pt x="2165835" y="756659"/>
                  <a:pt x="2163435" y="771116"/>
                </a:cubicBezTo>
                <a:cubicBezTo>
                  <a:pt x="2163435" y="771116"/>
                  <a:pt x="2163435" y="771116"/>
                  <a:pt x="2161039" y="768707"/>
                </a:cubicBezTo>
                <a:cubicBezTo>
                  <a:pt x="2161039" y="768707"/>
                  <a:pt x="2161039" y="768707"/>
                  <a:pt x="2161039" y="766299"/>
                </a:cubicBezTo>
                <a:cubicBezTo>
                  <a:pt x="2156243" y="754250"/>
                  <a:pt x="2158642" y="775936"/>
                  <a:pt x="2158642" y="778347"/>
                </a:cubicBezTo>
                <a:cubicBezTo>
                  <a:pt x="2161039" y="780756"/>
                  <a:pt x="2161039" y="792804"/>
                  <a:pt x="2163435" y="797624"/>
                </a:cubicBezTo>
                <a:cubicBezTo>
                  <a:pt x="2161039" y="821721"/>
                  <a:pt x="2170628" y="841001"/>
                  <a:pt x="2168231" y="860278"/>
                </a:cubicBezTo>
                <a:cubicBezTo>
                  <a:pt x="2165835" y="855458"/>
                  <a:pt x="2168231" y="865098"/>
                  <a:pt x="2165835" y="865098"/>
                </a:cubicBezTo>
                <a:cubicBezTo>
                  <a:pt x="2165835" y="867506"/>
                  <a:pt x="2165835" y="867506"/>
                  <a:pt x="2165835" y="869918"/>
                </a:cubicBezTo>
                <a:cubicBezTo>
                  <a:pt x="2168231" y="869918"/>
                  <a:pt x="2170628" y="872326"/>
                  <a:pt x="2173028" y="872326"/>
                </a:cubicBezTo>
                <a:cubicBezTo>
                  <a:pt x="2192206" y="884375"/>
                  <a:pt x="2213785" y="915700"/>
                  <a:pt x="2213785" y="915700"/>
                </a:cubicBezTo>
                <a:cubicBezTo>
                  <a:pt x="2218581" y="922932"/>
                  <a:pt x="2223377" y="932569"/>
                  <a:pt x="2228170" y="939800"/>
                </a:cubicBezTo>
                <a:cubicBezTo>
                  <a:pt x="2228170" y="939800"/>
                  <a:pt x="2230570" y="942209"/>
                  <a:pt x="2230570" y="944617"/>
                </a:cubicBezTo>
                <a:cubicBezTo>
                  <a:pt x="2252148" y="968717"/>
                  <a:pt x="2249748" y="1007271"/>
                  <a:pt x="2264134" y="1036188"/>
                </a:cubicBezTo>
                <a:cubicBezTo>
                  <a:pt x="2273726" y="1055468"/>
                  <a:pt x="2285712" y="1091613"/>
                  <a:pt x="2283316" y="1113301"/>
                </a:cubicBezTo>
                <a:cubicBezTo>
                  <a:pt x="2285712" y="1127758"/>
                  <a:pt x="2292905" y="1142218"/>
                  <a:pt x="2292905" y="1156675"/>
                </a:cubicBezTo>
                <a:cubicBezTo>
                  <a:pt x="2292905" y="1156675"/>
                  <a:pt x="2292905" y="1156675"/>
                  <a:pt x="2290508" y="1161495"/>
                </a:cubicBezTo>
                <a:cubicBezTo>
                  <a:pt x="2292905" y="1163904"/>
                  <a:pt x="2292905" y="1163904"/>
                  <a:pt x="2292905" y="1168724"/>
                </a:cubicBezTo>
                <a:cubicBezTo>
                  <a:pt x="2292905" y="1166315"/>
                  <a:pt x="2290508" y="1168724"/>
                  <a:pt x="2290508" y="1171135"/>
                </a:cubicBezTo>
                <a:cubicBezTo>
                  <a:pt x="2290508" y="1171135"/>
                  <a:pt x="2290508" y="1171135"/>
                  <a:pt x="2292905" y="1175952"/>
                </a:cubicBezTo>
                <a:cubicBezTo>
                  <a:pt x="2290508" y="1175952"/>
                  <a:pt x="2300098" y="1185592"/>
                  <a:pt x="2295302" y="1185592"/>
                </a:cubicBezTo>
                <a:cubicBezTo>
                  <a:pt x="2295302" y="1185592"/>
                  <a:pt x="2295302" y="1185592"/>
                  <a:pt x="2292905" y="1188001"/>
                </a:cubicBezTo>
                <a:cubicBezTo>
                  <a:pt x="2290508" y="1226557"/>
                  <a:pt x="2300098" y="1267523"/>
                  <a:pt x="2295302" y="1308488"/>
                </a:cubicBezTo>
                <a:close/>
                <a:moveTo>
                  <a:pt x="1712263" y="1825796"/>
                </a:moveTo>
                <a:cubicBezTo>
                  <a:pt x="1714657" y="1852464"/>
                  <a:pt x="1712263" y="1867012"/>
                  <a:pt x="1714657" y="1891255"/>
                </a:cubicBezTo>
                <a:cubicBezTo>
                  <a:pt x="1714657" y="1891255"/>
                  <a:pt x="1714657" y="1891255"/>
                  <a:pt x="1717051" y="1891255"/>
                </a:cubicBezTo>
                <a:cubicBezTo>
                  <a:pt x="1719442" y="1908225"/>
                  <a:pt x="1714657" y="1896102"/>
                  <a:pt x="1714657" y="1913075"/>
                </a:cubicBezTo>
                <a:cubicBezTo>
                  <a:pt x="1714657" y="1913075"/>
                  <a:pt x="1714657" y="1913075"/>
                  <a:pt x="1719442" y="1905803"/>
                </a:cubicBezTo>
                <a:cubicBezTo>
                  <a:pt x="1719442" y="1917923"/>
                  <a:pt x="1721836" y="1927621"/>
                  <a:pt x="1721836" y="1939743"/>
                </a:cubicBezTo>
                <a:cubicBezTo>
                  <a:pt x="1721836" y="1939743"/>
                  <a:pt x="1721836" y="1939743"/>
                  <a:pt x="1721836" y="1934893"/>
                </a:cubicBezTo>
                <a:cubicBezTo>
                  <a:pt x="1721836" y="1947016"/>
                  <a:pt x="1724227" y="1959139"/>
                  <a:pt x="1726621" y="1959139"/>
                </a:cubicBezTo>
                <a:cubicBezTo>
                  <a:pt x="1726621" y="1961564"/>
                  <a:pt x="1724227" y="1959139"/>
                  <a:pt x="1726621" y="1973684"/>
                </a:cubicBezTo>
                <a:cubicBezTo>
                  <a:pt x="1729015" y="1973684"/>
                  <a:pt x="1731406" y="1978534"/>
                  <a:pt x="1733800" y="1988232"/>
                </a:cubicBezTo>
                <a:cubicBezTo>
                  <a:pt x="1736194" y="1983384"/>
                  <a:pt x="1736194" y="1980959"/>
                  <a:pt x="1738585" y="1976109"/>
                </a:cubicBezTo>
                <a:cubicBezTo>
                  <a:pt x="1748158" y="1961564"/>
                  <a:pt x="1755337" y="1947016"/>
                  <a:pt x="1760122" y="1925198"/>
                </a:cubicBezTo>
                <a:cubicBezTo>
                  <a:pt x="1774480" y="1896102"/>
                  <a:pt x="1774480" y="1879132"/>
                  <a:pt x="1788838" y="1845192"/>
                </a:cubicBezTo>
                <a:cubicBezTo>
                  <a:pt x="1788838" y="1845192"/>
                  <a:pt x="1788838" y="1845192"/>
                  <a:pt x="1786447" y="1845192"/>
                </a:cubicBezTo>
                <a:cubicBezTo>
                  <a:pt x="1793623" y="1828219"/>
                  <a:pt x="1800804" y="1808826"/>
                  <a:pt x="1807983" y="1789428"/>
                </a:cubicBezTo>
                <a:cubicBezTo>
                  <a:pt x="1807983" y="1789428"/>
                  <a:pt x="1807983" y="1789428"/>
                  <a:pt x="1805589" y="1791853"/>
                </a:cubicBezTo>
                <a:cubicBezTo>
                  <a:pt x="1807983" y="1789428"/>
                  <a:pt x="1807983" y="1787005"/>
                  <a:pt x="1810375" y="1784580"/>
                </a:cubicBezTo>
                <a:cubicBezTo>
                  <a:pt x="1810375" y="1784580"/>
                  <a:pt x="1810375" y="1784580"/>
                  <a:pt x="1810375" y="1779733"/>
                </a:cubicBezTo>
                <a:cubicBezTo>
                  <a:pt x="1810375" y="1779733"/>
                  <a:pt x="1810375" y="1779733"/>
                  <a:pt x="1812768" y="1779733"/>
                </a:cubicBezTo>
                <a:cubicBezTo>
                  <a:pt x="1829426" y="1776920"/>
                  <a:pt x="1837596" y="1775541"/>
                  <a:pt x="1841197" y="1774932"/>
                </a:cubicBezTo>
                <a:cubicBezTo>
                  <a:pt x="1841299" y="1774913"/>
                  <a:pt x="1841374" y="1774902"/>
                  <a:pt x="1841484" y="1774883"/>
                </a:cubicBezTo>
                <a:cubicBezTo>
                  <a:pt x="1841484" y="1774883"/>
                  <a:pt x="1841484" y="1774883"/>
                  <a:pt x="1843875" y="1777308"/>
                </a:cubicBezTo>
                <a:cubicBezTo>
                  <a:pt x="1848663" y="1782155"/>
                  <a:pt x="1858233" y="1791853"/>
                  <a:pt x="1865412" y="1801551"/>
                </a:cubicBezTo>
                <a:cubicBezTo>
                  <a:pt x="1867806" y="1808826"/>
                  <a:pt x="1872591" y="1818524"/>
                  <a:pt x="1877376" y="1823371"/>
                </a:cubicBezTo>
                <a:cubicBezTo>
                  <a:pt x="1879770" y="1828219"/>
                  <a:pt x="1879770" y="1830644"/>
                  <a:pt x="1879770" y="1833069"/>
                </a:cubicBezTo>
                <a:cubicBezTo>
                  <a:pt x="1886949" y="1842767"/>
                  <a:pt x="1891734" y="1852464"/>
                  <a:pt x="1896522" y="1864587"/>
                </a:cubicBezTo>
                <a:cubicBezTo>
                  <a:pt x="1896522" y="1859737"/>
                  <a:pt x="1896522" y="1857314"/>
                  <a:pt x="1898913" y="1852464"/>
                </a:cubicBezTo>
                <a:cubicBezTo>
                  <a:pt x="1913271" y="1770035"/>
                  <a:pt x="1920450" y="1750640"/>
                  <a:pt x="1939593" y="1668208"/>
                </a:cubicBezTo>
                <a:cubicBezTo>
                  <a:pt x="1949166" y="1622145"/>
                  <a:pt x="1956345" y="1590627"/>
                  <a:pt x="1961132" y="1559108"/>
                </a:cubicBezTo>
                <a:cubicBezTo>
                  <a:pt x="1965917" y="1530015"/>
                  <a:pt x="1970703" y="1500922"/>
                  <a:pt x="1982667" y="1462132"/>
                </a:cubicBezTo>
                <a:cubicBezTo>
                  <a:pt x="1982667" y="1462132"/>
                  <a:pt x="1986416" y="1450744"/>
                  <a:pt x="1990972" y="1438167"/>
                </a:cubicBezTo>
                <a:cubicBezTo>
                  <a:pt x="1984414" y="1441916"/>
                  <a:pt x="1976794" y="1445164"/>
                  <a:pt x="1971630" y="1443435"/>
                </a:cubicBezTo>
                <a:cubicBezTo>
                  <a:pt x="1966834" y="1443435"/>
                  <a:pt x="1962041" y="1448255"/>
                  <a:pt x="1957245" y="1445844"/>
                </a:cubicBezTo>
                <a:cubicBezTo>
                  <a:pt x="1957245" y="1445844"/>
                  <a:pt x="1957245" y="1445844"/>
                  <a:pt x="1954848" y="1443435"/>
                </a:cubicBezTo>
                <a:cubicBezTo>
                  <a:pt x="1952449" y="1445844"/>
                  <a:pt x="1952449" y="1445844"/>
                  <a:pt x="1952449" y="1445844"/>
                </a:cubicBezTo>
                <a:cubicBezTo>
                  <a:pt x="1952449" y="1445844"/>
                  <a:pt x="1952449" y="1445844"/>
                  <a:pt x="1952449" y="1443435"/>
                </a:cubicBezTo>
                <a:cubicBezTo>
                  <a:pt x="1952449" y="1443435"/>
                  <a:pt x="1952449" y="1443435"/>
                  <a:pt x="1950052" y="1445844"/>
                </a:cubicBezTo>
                <a:cubicBezTo>
                  <a:pt x="1950052" y="1443435"/>
                  <a:pt x="1947655" y="1453073"/>
                  <a:pt x="1945256" y="1448255"/>
                </a:cubicBezTo>
                <a:cubicBezTo>
                  <a:pt x="1945256" y="1448255"/>
                  <a:pt x="1945256" y="1448255"/>
                  <a:pt x="1945256" y="1445844"/>
                </a:cubicBezTo>
                <a:cubicBezTo>
                  <a:pt x="1935694" y="1441999"/>
                  <a:pt x="1924605" y="1448872"/>
                  <a:pt x="1913207" y="1450592"/>
                </a:cubicBezTo>
                <a:cubicBezTo>
                  <a:pt x="1914375" y="1489683"/>
                  <a:pt x="1892540" y="1627416"/>
                  <a:pt x="1889119" y="1629153"/>
                </a:cubicBezTo>
                <a:cubicBezTo>
                  <a:pt x="1884354" y="1653371"/>
                  <a:pt x="1879588" y="1677587"/>
                  <a:pt x="1870059" y="1701805"/>
                </a:cubicBezTo>
                <a:cubicBezTo>
                  <a:pt x="1870059" y="1701805"/>
                  <a:pt x="1870059" y="1709069"/>
                  <a:pt x="1867676" y="1711491"/>
                </a:cubicBezTo>
                <a:cubicBezTo>
                  <a:pt x="1867676" y="1716333"/>
                  <a:pt x="1865293" y="1718756"/>
                  <a:pt x="1865293" y="1723598"/>
                </a:cubicBezTo>
                <a:cubicBezTo>
                  <a:pt x="1862911" y="1723598"/>
                  <a:pt x="1862911" y="1726020"/>
                  <a:pt x="1862911" y="1726020"/>
                </a:cubicBezTo>
                <a:cubicBezTo>
                  <a:pt x="1862911" y="1726020"/>
                  <a:pt x="1862911" y="1726020"/>
                  <a:pt x="1862911" y="1728442"/>
                </a:cubicBezTo>
                <a:cubicBezTo>
                  <a:pt x="1862911" y="1728442"/>
                  <a:pt x="1862911" y="1728442"/>
                  <a:pt x="1860528" y="1728442"/>
                </a:cubicBezTo>
                <a:cubicBezTo>
                  <a:pt x="1860528" y="1728442"/>
                  <a:pt x="1860528" y="1728517"/>
                  <a:pt x="1860528" y="1729821"/>
                </a:cubicBezTo>
                <a:cubicBezTo>
                  <a:pt x="1848812" y="1730003"/>
                  <a:pt x="1827673" y="1730862"/>
                  <a:pt x="1831933" y="1730862"/>
                </a:cubicBezTo>
                <a:cubicBezTo>
                  <a:pt x="1831933" y="1730862"/>
                  <a:pt x="1831933" y="1730862"/>
                  <a:pt x="1829550" y="1730862"/>
                </a:cubicBezTo>
                <a:cubicBezTo>
                  <a:pt x="1829550" y="1730862"/>
                  <a:pt x="1829550" y="1730862"/>
                  <a:pt x="1827168" y="1726020"/>
                </a:cubicBezTo>
                <a:cubicBezTo>
                  <a:pt x="1827168" y="1723598"/>
                  <a:pt x="1824785" y="1721175"/>
                  <a:pt x="1824785" y="1718756"/>
                </a:cubicBezTo>
                <a:cubicBezTo>
                  <a:pt x="1817639" y="1709069"/>
                  <a:pt x="1815253" y="1696960"/>
                  <a:pt x="1812873" y="1687273"/>
                </a:cubicBezTo>
                <a:cubicBezTo>
                  <a:pt x="1805725" y="1665480"/>
                  <a:pt x="1800959" y="1643685"/>
                  <a:pt x="1796193" y="1624311"/>
                </a:cubicBezTo>
                <a:cubicBezTo>
                  <a:pt x="1796193" y="1617047"/>
                  <a:pt x="1793810" y="1609780"/>
                  <a:pt x="1791428" y="1602516"/>
                </a:cubicBezTo>
                <a:cubicBezTo>
                  <a:pt x="1786662" y="1614625"/>
                  <a:pt x="1781896" y="1629153"/>
                  <a:pt x="1777130" y="1641262"/>
                </a:cubicBezTo>
                <a:cubicBezTo>
                  <a:pt x="1772365" y="1658216"/>
                  <a:pt x="1765216" y="1682431"/>
                  <a:pt x="1760450" y="1704224"/>
                </a:cubicBezTo>
                <a:cubicBezTo>
                  <a:pt x="1755685" y="1716333"/>
                  <a:pt x="1753302" y="1728442"/>
                  <a:pt x="1748536" y="1742971"/>
                </a:cubicBezTo>
                <a:cubicBezTo>
                  <a:pt x="1746156" y="1750235"/>
                  <a:pt x="1743773" y="1759922"/>
                  <a:pt x="1739007" y="1769609"/>
                </a:cubicBezTo>
                <a:cubicBezTo>
                  <a:pt x="1739007" y="1774453"/>
                  <a:pt x="1736625" y="1776873"/>
                  <a:pt x="1734242" y="1781718"/>
                </a:cubicBezTo>
                <a:cubicBezTo>
                  <a:pt x="1734242" y="1781718"/>
                  <a:pt x="1734242" y="1781718"/>
                  <a:pt x="1731859" y="1788982"/>
                </a:cubicBezTo>
                <a:cubicBezTo>
                  <a:pt x="1731859" y="1788982"/>
                  <a:pt x="1731859" y="1788982"/>
                  <a:pt x="1729476" y="1791404"/>
                </a:cubicBezTo>
                <a:cubicBezTo>
                  <a:pt x="1733126" y="1792640"/>
                  <a:pt x="1716910" y="1791982"/>
                  <a:pt x="1704275" y="1791366"/>
                </a:cubicBezTo>
                <a:cubicBezTo>
                  <a:pt x="1708033" y="1802511"/>
                  <a:pt x="1710151" y="1815094"/>
                  <a:pt x="1712263" y="1825796"/>
                </a:cubicBezTo>
                <a:close/>
                <a:moveTo>
                  <a:pt x="1892510" y="1443435"/>
                </a:moveTo>
                <a:cubicBezTo>
                  <a:pt x="1892510" y="1443435"/>
                  <a:pt x="1892510" y="1443435"/>
                  <a:pt x="1892510" y="1448255"/>
                </a:cubicBezTo>
                <a:cubicBezTo>
                  <a:pt x="1892510" y="1448255"/>
                  <a:pt x="1892471" y="1448255"/>
                  <a:pt x="1890113" y="1448255"/>
                </a:cubicBezTo>
                <a:cubicBezTo>
                  <a:pt x="1887714" y="1448255"/>
                  <a:pt x="1885317" y="1448255"/>
                  <a:pt x="1885317" y="1450664"/>
                </a:cubicBezTo>
                <a:cubicBezTo>
                  <a:pt x="1885317" y="1448255"/>
                  <a:pt x="1885317" y="1448255"/>
                  <a:pt x="1885317" y="1448255"/>
                </a:cubicBezTo>
                <a:cubicBezTo>
                  <a:pt x="1885317" y="1453073"/>
                  <a:pt x="1880521" y="1453073"/>
                  <a:pt x="1878125" y="1453073"/>
                </a:cubicBezTo>
                <a:cubicBezTo>
                  <a:pt x="1878125" y="1453073"/>
                  <a:pt x="1878125" y="1453073"/>
                  <a:pt x="1878125" y="1450664"/>
                </a:cubicBezTo>
                <a:cubicBezTo>
                  <a:pt x="1877622" y="1451424"/>
                  <a:pt x="1877117" y="1451960"/>
                  <a:pt x="1876614" y="1452384"/>
                </a:cubicBezTo>
                <a:cubicBezTo>
                  <a:pt x="1875907" y="1454196"/>
                  <a:pt x="1874825" y="1456356"/>
                  <a:pt x="1874825" y="1459641"/>
                </a:cubicBezTo>
                <a:cubicBezTo>
                  <a:pt x="1874825" y="1459641"/>
                  <a:pt x="1874825" y="1459641"/>
                  <a:pt x="1874825" y="1462063"/>
                </a:cubicBezTo>
                <a:cubicBezTo>
                  <a:pt x="1874825" y="1462063"/>
                  <a:pt x="1874825" y="1462063"/>
                  <a:pt x="1877205" y="1462063"/>
                </a:cubicBezTo>
                <a:cubicBezTo>
                  <a:pt x="1877205" y="1459641"/>
                  <a:pt x="1877205" y="1459641"/>
                  <a:pt x="1877205" y="1459641"/>
                </a:cubicBezTo>
                <a:cubicBezTo>
                  <a:pt x="1884354" y="1462063"/>
                  <a:pt x="1893885" y="1464482"/>
                  <a:pt x="1896268" y="1464482"/>
                </a:cubicBezTo>
                <a:cubicBezTo>
                  <a:pt x="1896268" y="1464482"/>
                  <a:pt x="1896268" y="1464482"/>
                  <a:pt x="1898651" y="1464482"/>
                </a:cubicBezTo>
                <a:cubicBezTo>
                  <a:pt x="1900699" y="1458517"/>
                  <a:pt x="1902486" y="1453821"/>
                  <a:pt x="1904054" y="1450168"/>
                </a:cubicBezTo>
                <a:cubicBezTo>
                  <a:pt x="1901796" y="1447655"/>
                  <a:pt x="1899407" y="1443435"/>
                  <a:pt x="1894907" y="1443435"/>
                </a:cubicBezTo>
                <a:cubicBezTo>
                  <a:pt x="1894907" y="1443435"/>
                  <a:pt x="1894907" y="1443435"/>
                  <a:pt x="1894907" y="1448255"/>
                </a:cubicBezTo>
                <a:cubicBezTo>
                  <a:pt x="1892510" y="1448255"/>
                  <a:pt x="1894907" y="1443435"/>
                  <a:pt x="1892510" y="1443435"/>
                </a:cubicBezTo>
                <a:close/>
                <a:moveTo>
                  <a:pt x="1870059" y="1486278"/>
                </a:moveTo>
                <a:cubicBezTo>
                  <a:pt x="1870059" y="1488700"/>
                  <a:pt x="1870059" y="1488700"/>
                  <a:pt x="1870059" y="1491123"/>
                </a:cubicBezTo>
                <a:cubicBezTo>
                  <a:pt x="1870059" y="1493542"/>
                  <a:pt x="1872442" y="1491123"/>
                  <a:pt x="1872442" y="1493542"/>
                </a:cubicBezTo>
                <a:cubicBezTo>
                  <a:pt x="1872442" y="1495965"/>
                  <a:pt x="1872442" y="1498387"/>
                  <a:pt x="1872442" y="1498387"/>
                </a:cubicBezTo>
                <a:cubicBezTo>
                  <a:pt x="1879588" y="1493542"/>
                  <a:pt x="1879588" y="1512916"/>
                  <a:pt x="1879588" y="1525025"/>
                </a:cubicBezTo>
                <a:cubicBezTo>
                  <a:pt x="1884354" y="1510494"/>
                  <a:pt x="1886736" y="1498387"/>
                  <a:pt x="1889119" y="1488700"/>
                </a:cubicBezTo>
                <a:cubicBezTo>
                  <a:pt x="1877205" y="1488700"/>
                  <a:pt x="1872442" y="1486278"/>
                  <a:pt x="1870059" y="1486278"/>
                </a:cubicBezTo>
                <a:close/>
                <a:moveTo>
                  <a:pt x="1872442" y="1474169"/>
                </a:moveTo>
                <a:cubicBezTo>
                  <a:pt x="1870059" y="1474169"/>
                  <a:pt x="1870059" y="1476591"/>
                  <a:pt x="1870059" y="1476591"/>
                </a:cubicBezTo>
                <a:cubicBezTo>
                  <a:pt x="1872442" y="1476591"/>
                  <a:pt x="1874825" y="1476591"/>
                  <a:pt x="1872442" y="1474169"/>
                </a:cubicBezTo>
                <a:close/>
                <a:moveTo>
                  <a:pt x="1844560" y="1455484"/>
                </a:moveTo>
                <a:cubicBezTo>
                  <a:pt x="1844560" y="1455484"/>
                  <a:pt x="1844560" y="1455484"/>
                  <a:pt x="1842161" y="1455484"/>
                </a:cubicBezTo>
                <a:cubicBezTo>
                  <a:pt x="1839764" y="1455484"/>
                  <a:pt x="1839764" y="1455484"/>
                  <a:pt x="1837367" y="1455484"/>
                </a:cubicBezTo>
                <a:lnTo>
                  <a:pt x="1834968" y="1455484"/>
                </a:lnTo>
                <a:cubicBezTo>
                  <a:pt x="1834968" y="1455484"/>
                  <a:pt x="1834968" y="1455484"/>
                  <a:pt x="1832571" y="1455484"/>
                </a:cubicBezTo>
                <a:cubicBezTo>
                  <a:pt x="1830175" y="1457893"/>
                  <a:pt x="1825378" y="1453073"/>
                  <a:pt x="1822979" y="1457893"/>
                </a:cubicBezTo>
                <a:cubicBezTo>
                  <a:pt x="1818186" y="1457893"/>
                  <a:pt x="1810993" y="1457893"/>
                  <a:pt x="1806197" y="1457893"/>
                </a:cubicBezTo>
                <a:cubicBezTo>
                  <a:pt x="1794211" y="1460301"/>
                  <a:pt x="1791811" y="1455484"/>
                  <a:pt x="1779823" y="1453073"/>
                </a:cubicBezTo>
                <a:cubicBezTo>
                  <a:pt x="1767836" y="1455484"/>
                  <a:pt x="1763040" y="1460301"/>
                  <a:pt x="1753451" y="1455484"/>
                </a:cubicBezTo>
                <a:lnTo>
                  <a:pt x="1751054" y="1455484"/>
                </a:lnTo>
                <a:cubicBezTo>
                  <a:pt x="1751054" y="1457893"/>
                  <a:pt x="1748655" y="1460301"/>
                  <a:pt x="1751054" y="1462712"/>
                </a:cubicBezTo>
                <a:cubicBezTo>
                  <a:pt x="1751054" y="1462712"/>
                  <a:pt x="1751054" y="1462712"/>
                  <a:pt x="1748655" y="1462712"/>
                </a:cubicBezTo>
                <a:cubicBezTo>
                  <a:pt x="1746258" y="1472352"/>
                  <a:pt x="1741462" y="1474761"/>
                  <a:pt x="1741462" y="1479581"/>
                </a:cubicBezTo>
                <a:cubicBezTo>
                  <a:pt x="1739065" y="1479581"/>
                  <a:pt x="1741462" y="1477170"/>
                  <a:pt x="1739065" y="1477170"/>
                </a:cubicBezTo>
                <a:cubicBezTo>
                  <a:pt x="1736669" y="1484401"/>
                  <a:pt x="1734269" y="1474761"/>
                  <a:pt x="1734269" y="1479581"/>
                </a:cubicBezTo>
                <a:cubicBezTo>
                  <a:pt x="1729476" y="1486809"/>
                  <a:pt x="1736669" y="1498858"/>
                  <a:pt x="1734269" y="1506086"/>
                </a:cubicBezTo>
                <a:cubicBezTo>
                  <a:pt x="1734269" y="1515726"/>
                  <a:pt x="1722283" y="1520546"/>
                  <a:pt x="1727077" y="1522955"/>
                </a:cubicBezTo>
                <a:cubicBezTo>
                  <a:pt x="1727077" y="1522955"/>
                  <a:pt x="1727077" y="1522955"/>
                  <a:pt x="1729476" y="1520546"/>
                </a:cubicBezTo>
                <a:cubicBezTo>
                  <a:pt x="1727077" y="1522955"/>
                  <a:pt x="1727077" y="1527775"/>
                  <a:pt x="1724680" y="1532595"/>
                </a:cubicBezTo>
                <a:cubicBezTo>
                  <a:pt x="1724680" y="1532595"/>
                  <a:pt x="1724680" y="1532595"/>
                  <a:pt x="1722283" y="1530186"/>
                </a:cubicBezTo>
                <a:cubicBezTo>
                  <a:pt x="1722283" y="1537415"/>
                  <a:pt x="1715090" y="1547052"/>
                  <a:pt x="1715090" y="1554283"/>
                </a:cubicBezTo>
                <a:cubicBezTo>
                  <a:pt x="1714853" y="1554996"/>
                  <a:pt x="1714616" y="1555593"/>
                  <a:pt x="1714381" y="1556177"/>
                </a:cubicBezTo>
                <a:cubicBezTo>
                  <a:pt x="1716079" y="1556276"/>
                  <a:pt x="1717899" y="1556383"/>
                  <a:pt x="1719945" y="1556504"/>
                </a:cubicBezTo>
                <a:cubicBezTo>
                  <a:pt x="1719945" y="1556504"/>
                  <a:pt x="1719945" y="1556504"/>
                  <a:pt x="1719945" y="1558927"/>
                </a:cubicBezTo>
                <a:cubicBezTo>
                  <a:pt x="1719945" y="1561349"/>
                  <a:pt x="1719945" y="1561349"/>
                  <a:pt x="1719945" y="1563772"/>
                </a:cubicBezTo>
                <a:cubicBezTo>
                  <a:pt x="1719945" y="1563772"/>
                  <a:pt x="1719945" y="1563772"/>
                  <a:pt x="1722327" y="1563772"/>
                </a:cubicBezTo>
                <a:cubicBezTo>
                  <a:pt x="1724569" y="1563772"/>
                  <a:pt x="1724727" y="1563772"/>
                  <a:pt x="1726718" y="1563772"/>
                </a:cubicBezTo>
                <a:cubicBezTo>
                  <a:pt x="1726673" y="1564584"/>
                  <a:pt x="1726624" y="1565390"/>
                  <a:pt x="1726566" y="1566191"/>
                </a:cubicBezTo>
                <a:cubicBezTo>
                  <a:pt x="1726223" y="1566191"/>
                  <a:pt x="1725663" y="1566191"/>
                  <a:pt x="1724710" y="1566191"/>
                </a:cubicBezTo>
                <a:cubicBezTo>
                  <a:pt x="1724710" y="1568613"/>
                  <a:pt x="1724710" y="1571036"/>
                  <a:pt x="1722327" y="1573458"/>
                </a:cubicBezTo>
                <a:cubicBezTo>
                  <a:pt x="1722327" y="1575878"/>
                  <a:pt x="1722327" y="1578300"/>
                  <a:pt x="1719945" y="1580723"/>
                </a:cubicBezTo>
                <a:cubicBezTo>
                  <a:pt x="1722327" y="1585564"/>
                  <a:pt x="1722327" y="1587987"/>
                  <a:pt x="1722327" y="1590409"/>
                </a:cubicBezTo>
                <a:cubicBezTo>
                  <a:pt x="1722327" y="1585564"/>
                  <a:pt x="1724710" y="1580723"/>
                  <a:pt x="1724710" y="1575878"/>
                </a:cubicBezTo>
                <a:cubicBezTo>
                  <a:pt x="1724710" y="1575878"/>
                  <a:pt x="1724710" y="1575878"/>
                  <a:pt x="1724710" y="1578300"/>
                </a:cubicBezTo>
                <a:cubicBezTo>
                  <a:pt x="1725663" y="1575402"/>
                  <a:pt x="1726223" y="1570945"/>
                  <a:pt x="1726566" y="1566191"/>
                </a:cubicBezTo>
                <a:cubicBezTo>
                  <a:pt x="1727082" y="1566191"/>
                  <a:pt x="1727093" y="1566191"/>
                  <a:pt x="1727093" y="1566191"/>
                </a:cubicBezTo>
                <a:cubicBezTo>
                  <a:pt x="1727093" y="1563772"/>
                  <a:pt x="1727093" y="1563772"/>
                  <a:pt x="1727093" y="1563772"/>
                </a:cubicBezTo>
                <a:cubicBezTo>
                  <a:pt x="1726952" y="1563772"/>
                  <a:pt x="1726845" y="1563772"/>
                  <a:pt x="1726718" y="1563772"/>
                </a:cubicBezTo>
                <a:cubicBezTo>
                  <a:pt x="1727082" y="1557322"/>
                  <a:pt x="1727093" y="1550696"/>
                  <a:pt x="1727093" y="1546818"/>
                </a:cubicBezTo>
                <a:cubicBezTo>
                  <a:pt x="1729476" y="1551663"/>
                  <a:pt x="1729476" y="1539554"/>
                  <a:pt x="1731859" y="1544398"/>
                </a:cubicBezTo>
                <a:cubicBezTo>
                  <a:pt x="1729476" y="1537134"/>
                  <a:pt x="1734242" y="1517760"/>
                  <a:pt x="1734242" y="1517760"/>
                </a:cubicBezTo>
                <a:cubicBezTo>
                  <a:pt x="1734242" y="1515338"/>
                  <a:pt x="1736625" y="1510494"/>
                  <a:pt x="1736625" y="1503229"/>
                </a:cubicBezTo>
                <a:cubicBezTo>
                  <a:pt x="1736625" y="1500807"/>
                  <a:pt x="1739007" y="1498387"/>
                  <a:pt x="1739007" y="1493542"/>
                </a:cubicBezTo>
                <a:cubicBezTo>
                  <a:pt x="1739007" y="1493542"/>
                  <a:pt x="1739007" y="1493542"/>
                  <a:pt x="1739007" y="1491123"/>
                </a:cubicBezTo>
                <a:cubicBezTo>
                  <a:pt x="1739007" y="1491123"/>
                  <a:pt x="1739007" y="1491057"/>
                  <a:pt x="1739007" y="1488970"/>
                </a:cubicBezTo>
                <a:cubicBezTo>
                  <a:pt x="1744325" y="1489259"/>
                  <a:pt x="1753120" y="1489865"/>
                  <a:pt x="1758068" y="1491123"/>
                </a:cubicBezTo>
                <a:cubicBezTo>
                  <a:pt x="1758068" y="1491123"/>
                  <a:pt x="1758068" y="1491123"/>
                  <a:pt x="1760450" y="1491123"/>
                </a:cubicBezTo>
                <a:cubicBezTo>
                  <a:pt x="1760450" y="1488700"/>
                  <a:pt x="1760450" y="1486278"/>
                  <a:pt x="1760450" y="1486278"/>
                </a:cubicBezTo>
                <a:cubicBezTo>
                  <a:pt x="1760450" y="1483856"/>
                  <a:pt x="1760450" y="1483856"/>
                  <a:pt x="1760450" y="1483856"/>
                </a:cubicBezTo>
                <a:cubicBezTo>
                  <a:pt x="1760450" y="1483856"/>
                  <a:pt x="1760450" y="1483856"/>
                  <a:pt x="1760450" y="1481436"/>
                </a:cubicBezTo>
                <a:cubicBezTo>
                  <a:pt x="1760450" y="1479014"/>
                  <a:pt x="1762833" y="1479014"/>
                  <a:pt x="1762833" y="1479014"/>
                </a:cubicBezTo>
                <a:cubicBezTo>
                  <a:pt x="1762833" y="1476591"/>
                  <a:pt x="1762833" y="1476591"/>
                  <a:pt x="1762833" y="1476591"/>
                </a:cubicBezTo>
                <a:cubicBezTo>
                  <a:pt x="1762833" y="1476591"/>
                  <a:pt x="1762833" y="1476591"/>
                  <a:pt x="1762833" y="1474169"/>
                </a:cubicBezTo>
                <a:cubicBezTo>
                  <a:pt x="1762833" y="1469327"/>
                  <a:pt x="1758068" y="1469327"/>
                  <a:pt x="1760450" y="1464482"/>
                </a:cubicBezTo>
                <a:cubicBezTo>
                  <a:pt x="1760450" y="1464482"/>
                  <a:pt x="1765216" y="1457218"/>
                  <a:pt x="1779513" y="1464482"/>
                </a:cubicBezTo>
                <a:cubicBezTo>
                  <a:pt x="1779513" y="1466905"/>
                  <a:pt x="1779513" y="1466905"/>
                  <a:pt x="1779513" y="1466905"/>
                </a:cubicBezTo>
                <a:cubicBezTo>
                  <a:pt x="1779513" y="1466905"/>
                  <a:pt x="1779513" y="1466905"/>
                  <a:pt x="1784279" y="1466905"/>
                </a:cubicBezTo>
                <a:cubicBezTo>
                  <a:pt x="1784279" y="1464482"/>
                  <a:pt x="1784279" y="1464482"/>
                  <a:pt x="1781896" y="1464482"/>
                </a:cubicBezTo>
                <a:cubicBezTo>
                  <a:pt x="1781896" y="1464482"/>
                  <a:pt x="1781896" y="1464482"/>
                  <a:pt x="1784279" y="1464482"/>
                </a:cubicBezTo>
                <a:lnTo>
                  <a:pt x="1786662" y="1464482"/>
                </a:lnTo>
                <a:cubicBezTo>
                  <a:pt x="1786662" y="1464482"/>
                  <a:pt x="1786676" y="1464482"/>
                  <a:pt x="1788374" y="1464482"/>
                </a:cubicBezTo>
                <a:cubicBezTo>
                  <a:pt x="1788448" y="1464482"/>
                  <a:pt x="1788747" y="1464482"/>
                  <a:pt x="1789045" y="1464482"/>
                </a:cubicBezTo>
                <a:cubicBezTo>
                  <a:pt x="1789045" y="1464482"/>
                  <a:pt x="1789045" y="1464482"/>
                  <a:pt x="1789045" y="1462063"/>
                </a:cubicBezTo>
                <a:cubicBezTo>
                  <a:pt x="1789172" y="1462063"/>
                  <a:pt x="1789288" y="1462063"/>
                  <a:pt x="1789451" y="1462063"/>
                </a:cubicBezTo>
                <a:cubicBezTo>
                  <a:pt x="1790616" y="1462063"/>
                  <a:pt x="1792678" y="1462063"/>
                  <a:pt x="1796193" y="1462063"/>
                </a:cubicBezTo>
                <a:cubicBezTo>
                  <a:pt x="1796193" y="1462063"/>
                  <a:pt x="1796193" y="1462063"/>
                  <a:pt x="1798576" y="1462063"/>
                </a:cubicBezTo>
                <a:cubicBezTo>
                  <a:pt x="1800959" y="1462063"/>
                  <a:pt x="1800959" y="1462063"/>
                  <a:pt x="1800959" y="1464482"/>
                </a:cubicBezTo>
                <a:cubicBezTo>
                  <a:pt x="1803342" y="1464482"/>
                  <a:pt x="1798576" y="1466905"/>
                  <a:pt x="1803342" y="1464482"/>
                </a:cubicBezTo>
                <a:cubicBezTo>
                  <a:pt x="1803342" y="1464482"/>
                  <a:pt x="1803342" y="1464482"/>
                  <a:pt x="1803342" y="1466905"/>
                </a:cubicBezTo>
                <a:lnTo>
                  <a:pt x="1803342" y="1469327"/>
                </a:lnTo>
                <a:cubicBezTo>
                  <a:pt x="1808108" y="1469327"/>
                  <a:pt x="1808108" y="1471750"/>
                  <a:pt x="1808108" y="1471750"/>
                </a:cubicBezTo>
                <a:cubicBezTo>
                  <a:pt x="1805725" y="1474169"/>
                  <a:pt x="1808108" y="1474169"/>
                  <a:pt x="1808108" y="1474169"/>
                </a:cubicBezTo>
                <a:cubicBezTo>
                  <a:pt x="1810491" y="1474169"/>
                  <a:pt x="1805725" y="1476591"/>
                  <a:pt x="1808108" y="1476591"/>
                </a:cubicBezTo>
                <a:cubicBezTo>
                  <a:pt x="1808108" y="1476591"/>
                  <a:pt x="1810491" y="1476591"/>
                  <a:pt x="1808108" y="1479014"/>
                </a:cubicBezTo>
                <a:cubicBezTo>
                  <a:pt x="1810491" y="1476591"/>
                  <a:pt x="1810491" y="1479014"/>
                  <a:pt x="1810491" y="1479014"/>
                </a:cubicBezTo>
                <a:cubicBezTo>
                  <a:pt x="1803342" y="1491123"/>
                  <a:pt x="1803342" y="1495965"/>
                  <a:pt x="1798576" y="1495965"/>
                </a:cubicBezTo>
                <a:cubicBezTo>
                  <a:pt x="1796193" y="1495965"/>
                  <a:pt x="1796193" y="1495965"/>
                  <a:pt x="1793810" y="1493542"/>
                </a:cubicBezTo>
                <a:cubicBezTo>
                  <a:pt x="1793810" y="1493542"/>
                  <a:pt x="1793810" y="1493542"/>
                  <a:pt x="1793810" y="1495965"/>
                </a:cubicBezTo>
                <a:lnTo>
                  <a:pt x="1793810" y="1498387"/>
                </a:lnTo>
                <a:cubicBezTo>
                  <a:pt x="1793810" y="1498387"/>
                  <a:pt x="1793810" y="1495965"/>
                  <a:pt x="1791428" y="1498387"/>
                </a:cubicBezTo>
                <a:cubicBezTo>
                  <a:pt x="1796193" y="1498387"/>
                  <a:pt x="1796193" y="1500807"/>
                  <a:pt x="1793810" y="1500807"/>
                </a:cubicBezTo>
                <a:cubicBezTo>
                  <a:pt x="1796193" y="1505651"/>
                  <a:pt x="1789045" y="1503229"/>
                  <a:pt x="1791428" y="1508071"/>
                </a:cubicBezTo>
                <a:cubicBezTo>
                  <a:pt x="1791428" y="1508071"/>
                  <a:pt x="1791428" y="1508071"/>
                  <a:pt x="1789045" y="1508071"/>
                </a:cubicBezTo>
                <a:cubicBezTo>
                  <a:pt x="1791428" y="1508071"/>
                  <a:pt x="1786662" y="1505651"/>
                  <a:pt x="1779513" y="1505651"/>
                </a:cubicBezTo>
                <a:cubicBezTo>
                  <a:pt x="1784279" y="1512916"/>
                  <a:pt x="1789045" y="1522603"/>
                  <a:pt x="1791428" y="1529867"/>
                </a:cubicBezTo>
                <a:cubicBezTo>
                  <a:pt x="1791428" y="1527444"/>
                  <a:pt x="1791428" y="1522603"/>
                  <a:pt x="1791428" y="1517760"/>
                </a:cubicBezTo>
                <a:lnTo>
                  <a:pt x="1793810" y="1517760"/>
                </a:lnTo>
                <a:cubicBezTo>
                  <a:pt x="1793810" y="1512916"/>
                  <a:pt x="1793810" y="1508071"/>
                  <a:pt x="1796193" y="1505651"/>
                </a:cubicBezTo>
                <a:cubicBezTo>
                  <a:pt x="1796193" y="1503229"/>
                  <a:pt x="1796193" y="1503229"/>
                  <a:pt x="1796193" y="1500807"/>
                </a:cubicBezTo>
                <a:cubicBezTo>
                  <a:pt x="1796193" y="1498387"/>
                  <a:pt x="1798576" y="1498387"/>
                  <a:pt x="1798576" y="1498387"/>
                </a:cubicBezTo>
                <a:cubicBezTo>
                  <a:pt x="1798576" y="1498387"/>
                  <a:pt x="1805725" y="1498387"/>
                  <a:pt x="1810491" y="1498387"/>
                </a:cubicBezTo>
                <a:lnTo>
                  <a:pt x="1812873" y="1498387"/>
                </a:lnTo>
                <a:cubicBezTo>
                  <a:pt x="1812873" y="1491123"/>
                  <a:pt x="1815253" y="1483856"/>
                  <a:pt x="1817639" y="1476591"/>
                </a:cubicBezTo>
                <a:cubicBezTo>
                  <a:pt x="1820019" y="1474169"/>
                  <a:pt x="1820019" y="1469327"/>
                  <a:pt x="1822402" y="1466905"/>
                </a:cubicBezTo>
                <a:cubicBezTo>
                  <a:pt x="1822402" y="1466905"/>
                  <a:pt x="1822402" y="1466905"/>
                  <a:pt x="1822402" y="1464482"/>
                </a:cubicBezTo>
                <a:cubicBezTo>
                  <a:pt x="1822402" y="1464482"/>
                  <a:pt x="1822402" y="1464482"/>
                  <a:pt x="1822402" y="1462063"/>
                </a:cubicBezTo>
                <a:cubicBezTo>
                  <a:pt x="1822402" y="1462063"/>
                  <a:pt x="1822402" y="1462063"/>
                  <a:pt x="1822402" y="1459641"/>
                </a:cubicBezTo>
                <a:cubicBezTo>
                  <a:pt x="1833110" y="1460920"/>
                  <a:pt x="1838958" y="1461688"/>
                  <a:pt x="1841989" y="1462134"/>
                </a:cubicBezTo>
                <a:cubicBezTo>
                  <a:pt x="1841216" y="1462253"/>
                  <a:pt x="1842727" y="1462490"/>
                  <a:pt x="1843848" y="1462605"/>
                </a:cubicBezTo>
                <a:cubicBezTo>
                  <a:pt x="1843848" y="1462946"/>
                  <a:pt x="1843848" y="1463475"/>
                  <a:pt x="1843848" y="1464482"/>
                </a:cubicBezTo>
                <a:cubicBezTo>
                  <a:pt x="1843848" y="1464482"/>
                  <a:pt x="1843848" y="1464482"/>
                  <a:pt x="1843848" y="1466905"/>
                </a:cubicBezTo>
                <a:cubicBezTo>
                  <a:pt x="1843848" y="1469327"/>
                  <a:pt x="1843848" y="1469327"/>
                  <a:pt x="1843848" y="1469327"/>
                </a:cubicBezTo>
                <a:cubicBezTo>
                  <a:pt x="1843848" y="1476591"/>
                  <a:pt x="1846231" y="1495965"/>
                  <a:pt x="1841465" y="1498387"/>
                </a:cubicBezTo>
                <a:cubicBezTo>
                  <a:pt x="1841465" y="1517760"/>
                  <a:pt x="1839082" y="1534712"/>
                  <a:pt x="1836699" y="1558927"/>
                </a:cubicBezTo>
                <a:cubicBezTo>
                  <a:pt x="1834316" y="1571036"/>
                  <a:pt x="1836699" y="1583145"/>
                  <a:pt x="1839082" y="1590409"/>
                </a:cubicBezTo>
                <a:cubicBezTo>
                  <a:pt x="1839082" y="1590409"/>
                  <a:pt x="1839082" y="1587987"/>
                  <a:pt x="1839082" y="1585564"/>
                </a:cubicBezTo>
                <a:cubicBezTo>
                  <a:pt x="1839082" y="1585564"/>
                  <a:pt x="1839082" y="1585564"/>
                  <a:pt x="1841465" y="1585564"/>
                </a:cubicBezTo>
                <a:cubicBezTo>
                  <a:pt x="1839082" y="1580723"/>
                  <a:pt x="1841465" y="1573458"/>
                  <a:pt x="1839082" y="1568613"/>
                </a:cubicBezTo>
                <a:cubicBezTo>
                  <a:pt x="1839082" y="1561349"/>
                  <a:pt x="1839082" y="1551663"/>
                  <a:pt x="1841465" y="1541976"/>
                </a:cubicBezTo>
                <a:cubicBezTo>
                  <a:pt x="1841465" y="1525025"/>
                  <a:pt x="1843848" y="1520180"/>
                  <a:pt x="1848614" y="1503229"/>
                </a:cubicBezTo>
                <a:cubicBezTo>
                  <a:pt x="1850996" y="1481436"/>
                  <a:pt x="1846231" y="1471750"/>
                  <a:pt x="1860528" y="1454796"/>
                </a:cubicBezTo>
                <a:cubicBezTo>
                  <a:pt x="1860528" y="1454796"/>
                  <a:pt x="1861251" y="1453852"/>
                  <a:pt x="1862378" y="1452596"/>
                </a:cubicBezTo>
                <a:cubicBezTo>
                  <a:pt x="1858454" y="1451603"/>
                  <a:pt x="1856066" y="1455242"/>
                  <a:pt x="1851750" y="1453073"/>
                </a:cubicBezTo>
                <a:cubicBezTo>
                  <a:pt x="1851750" y="1453073"/>
                  <a:pt x="1851750" y="1453073"/>
                  <a:pt x="1851750" y="1455484"/>
                </a:cubicBezTo>
                <a:cubicBezTo>
                  <a:pt x="1849795" y="1455484"/>
                  <a:pt x="1847816" y="1455484"/>
                  <a:pt x="1844560" y="1455484"/>
                </a:cubicBezTo>
                <a:close/>
                <a:moveTo>
                  <a:pt x="1775029" y="1248246"/>
                </a:moveTo>
                <a:cubicBezTo>
                  <a:pt x="1775029" y="1248246"/>
                  <a:pt x="1775029" y="1248246"/>
                  <a:pt x="1770233" y="1250654"/>
                </a:cubicBezTo>
                <a:cubicBezTo>
                  <a:pt x="1772384" y="1246333"/>
                  <a:pt x="1772605" y="1242028"/>
                  <a:pt x="1772627" y="1239443"/>
                </a:cubicBezTo>
                <a:cubicBezTo>
                  <a:pt x="1772630" y="1239982"/>
                  <a:pt x="1772630" y="1240519"/>
                  <a:pt x="1772630" y="1241017"/>
                </a:cubicBezTo>
                <a:cubicBezTo>
                  <a:pt x="1772630" y="1238606"/>
                  <a:pt x="1772630" y="1238606"/>
                  <a:pt x="1772630" y="1238606"/>
                </a:cubicBezTo>
                <a:cubicBezTo>
                  <a:pt x="1772630" y="1238856"/>
                  <a:pt x="1772630" y="1239145"/>
                  <a:pt x="1772627" y="1239443"/>
                </a:cubicBezTo>
                <a:cubicBezTo>
                  <a:pt x="1772605" y="1234769"/>
                  <a:pt x="1772384" y="1228969"/>
                  <a:pt x="1770233" y="1228969"/>
                </a:cubicBezTo>
                <a:cubicBezTo>
                  <a:pt x="1772630" y="1228969"/>
                  <a:pt x="1772630" y="1231377"/>
                  <a:pt x="1772630" y="1224149"/>
                </a:cubicBezTo>
                <a:cubicBezTo>
                  <a:pt x="1767836" y="1224149"/>
                  <a:pt x="1770233" y="1214509"/>
                  <a:pt x="1767836" y="1207280"/>
                </a:cubicBezTo>
                <a:cubicBezTo>
                  <a:pt x="1769164" y="1207280"/>
                  <a:pt x="1769744" y="1206557"/>
                  <a:pt x="1770009" y="1206309"/>
                </a:cubicBezTo>
                <a:cubicBezTo>
                  <a:pt x="1770092" y="1206636"/>
                  <a:pt x="1770139" y="1206947"/>
                  <a:pt x="1770233" y="1207280"/>
                </a:cubicBezTo>
                <a:cubicBezTo>
                  <a:pt x="1770233" y="1206207"/>
                  <a:pt x="1770222" y="1206108"/>
                  <a:pt x="1770009" y="1206309"/>
                </a:cubicBezTo>
                <a:cubicBezTo>
                  <a:pt x="1765942" y="1190046"/>
                  <a:pt x="1777285" y="1180442"/>
                  <a:pt x="1770233" y="1163904"/>
                </a:cubicBezTo>
                <a:cubicBezTo>
                  <a:pt x="1775029" y="1149447"/>
                  <a:pt x="1767836" y="1144627"/>
                  <a:pt x="1770233" y="1130167"/>
                </a:cubicBezTo>
                <a:cubicBezTo>
                  <a:pt x="1770233" y="1130167"/>
                  <a:pt x="1770233" y="1130167"/>
                  <a:pt x="1767836" y="1130167"/>
                </a:cubicBezTo>
                <a:cubicBezTo>
                  <a:pt x="1767836" y="1122938"/>
                  <a:pt x="1767836" y="1115710"/>
                  <a:pt x="1765440" y="1108481"/>
                </a:cubicBezTo>
                <a:cubicBezTo>
                  <a:pt x="1765440" y="1108481"/>
                  <a:pt x="1765440" y="1108481"/>
                  <a:pt x="1765440" y="1103661"/>
                </a:cubicBezTo>
                <a:cubicBezTo>
                  <a:pt x="1765440" y="1101250"/>
                  <a:pt x="1765440" y="1096433"/>
                  <a:pt x="1763040" y="1091613"/>
                </a:cubicBezTo>
                <a:cubicBezTo>
                  <a:pt x="1763040" y="1091613"/>
                  <a:pt x="1763040" y="1091613"/>
                  <a:pt x="1765440" y="1094021"/>
                </a:cubicBezTo>
                <a:cubicBezTo>
                  <a:pt x="1765440" y="1089202"/>
                  <a:pt x="1765440" y="1086793"/>
                  <a:pt x="1763040" y="1084384"/>
                </a:cubicBezTo>
                <a:cubicBezTo>
                  <a:pt x="1763040" y="1084384"/>
                  <a:pt x="1763040" y="1084384"/>
                  <a:pt x="1765440" y="1079564"/>
                </a:cubicBezTo>
                <a:cubicBezTo>
                  <a:pt x="1760644" y="1072333"/>
                  <a:pt x="1763040" y="1060285"/>
                  <a:pt x="1758247" y="1053056"/>
                </a:cubicBezTo>
                <a:cubicBezTo>
                  <a:pt x="1753451" y="1038599"/>
                  <a:pt x="1748655" y="1021731"/>
                  <a:pt x="1746258" y="1007271"/>
                </a:cubicBezTo>
                <a:cubicBezTo>
                  <a:pt x="1736669" y="978354"/>
                  <a:pt x="1736669" y="968717"/>
                  <a:pt x="1727077" y="939800"/>
                </a:cubicBezTo>
                <a:cubicBezTo>
                  <a:pt x="1717487" y="918112"/>
                  <a:pt x="1707898" y="908472"/>
                  <a:pt x="1700705" y="894015"/>
                </a:cubicBezTo>
                <a:cubicBezTo>
                  <a:pt x="1700705" y="896423"/>
                  <a:pt x="1700705" y="898835"/>
                  <a:pt x="1700705" y="901243"/>
                </a:cubicBezTo>
                <a:cubicBezTo>
                  <a:pt x="1700705" y="901243"/>
                  <a:pt x="1700705" y="901243"/>
                  <a:pt x="1703102" y="901243"/>
                </a:cubicBezTo>
                <a:cubicBezTo>
                  <a:pt x="1700705" y="906063"/>
                  <a:pt x="1703102" y="910883"/>
                  <a:pt x="1703102" y="918112"/>
                </a:cubicBezTo>
                <a:cubicBezTo>
                  <a:pt x="1705498" y="920520"/>
                  <a:pt x="1705498" y="913292"/>
                  <a:pt x="1707898" y="918112"/>
                </a:cubicBezTo>
                <a:cubicBezTo>
                  <a:pt x="1707898" y="930160"/>
                  <a:pt x="1707898" y="925340"/>
                  <a:pt x="1707898" y="937389"/>
                </a:cubicBezTo>
                <a:cubicBezTo>
                  <a:pt x="1705498" y="934980"/>
                  <a:pt x="1707898" y="930160"/>
                  <a:pt x="1705498" y="932569"/>
                </a:cubicBezTo>
                <a:cubicBezTo>
                  <a:pt x="1705498" y="932569"/>
                  <a:pt x="1705498" y="939800"/>
                  <a:pt x="1707898" y="939800"/>
                </a:cubicBezTo>
                <a:cubicBezTo>
                  <a:pt x="1707898" y="939800"/>
                  <a:pt x="1707898" y="939800"/>
                  <a:pt x="1705498" y="939800"/>
                </a:cubicBezTo>
                <a:cubicBezTo>
                  <a:pt x="1705498" y="942209"/>
                  <a:pt x="1703102" y="944617"/>
                  <a:pt x="1703102" y="947028"/>
                </a:cubicBezTo>
                <a:cubicBezTo>
                  <a:pt x="1705498" y="949437"/>
                  <a:pt x="1705498" y="949437"/>
                  <a:pt x="1705498" y="947028"/>
                </a:cubicBezTo>
                <a:cubicBezTo>
                  <a:pt x="1705498" y="951848"/>
                  <a:pt x="1707898" y="961486"/>
                  <a:pt x="1705498" y="966305"/>
                </a:cubicBezTo>
                <a:cubicBezTo>
                  <a:pt x="1705498" y="971125"/>
                  <a:pt x="1703102" y="968717"/>
                  <a:pt x="1700705" y="971125"/>
                </a:cubicBezTo>
                <a:cubicBezTo>
                  <a:pt x="1700705" y="973534"/>
                  <a:pt x="1703102" y="975945"/>
                  <a:pt x="1703102" y="975945"/>
                </a:cubicBezTo>
                <a:cubicBezTo>
                  <a:pt x="1703102" y="975945"/>
                  <a:pt x="1703102" y="975945"/>
                  <a:pt x="1705498" y="978354"/>
                </a:cubicBezTo>
                <a:cubicBezTo>
                  <a:pt x="1700705" y="990402"/>
                  <a:pt x="1705498" y="1002451"/>
                  <a:pt x="1700705" y="1009682"/>
                </a:cubicBezTo>
                <a:cubicBezTo>
                  <a:pt x="1700705" y="1007271"/>
                  <a:pt x="1703102" y="1002451"/>
                  <a:pt x="1700705" y="1002451"/>
                </a:cubicBezTo>
                <a:cubicBezTo>
                  <a:pt x="1700705" y="1002451"/>
                  <a:pt x="1700705" y="1002528"/>
                  <a:pt x="1700705" y="1009682"/>
                </a:cubicBezTo>
                <a:cubicBezTo>
                  <a:pt x="1700705" y="1010428"/>
                  <a:pt x="1700705" y="1011180"/>
                  <a:pt x="1700705" y="1012091"/>
                </a:cubicBezTo>
                <a:cubicBezTo>
                  <a:pt x="1700705" y="1007271"/>
                  <a:pt x="1698306" y="1004862"/>
                  <a:pt x="1695909" y="1007271"/>
                </a:cubicBezTo>
                <a:cubicBezTo>
                  <a:pt x="1695909" y="1019319"/>
                  <a:pt x="1698306" y="1028959"/>
                  <a:pt x="1695909" y="1043419"/>
                </a:cubicBezTo>
                <a:cubicBezTo>
                  <a:pt x="1693512" y="1043419"/>
                  <a:pt x="1695909" y="1053056"/>
                  <a:pt x="1691113" y="1055468"/>
                </a:cubicBezTo>
                <a:cubicBezTo>
                  <a:pt x="1693512" y="1055468"/>
                  <a:pt x="1693512" y="1055468"/>
                  <a:pt x="1693512" y="1055468"/>
                </a:cubicBezTo>
                <a:cubicBezTo>
                  <a:pt x="1693512" y="1056079"/>
                  <a:pt x="1693512" y="1056847"/>
                  <a:pt x="1693512" y="1057876"/>
                </a:cubicBezTo>
                <a:cubicBezTo>
                  <a:pt x="1693512" y="1057876"/>
                  <a:pt x="1693512" y="1060285"/>
                  <a:pt x="1695909" y="1060285"/>
                </a:cubicBezTo>
                <a:cubicBezTo>
                  <a:pt x="1693512" y="1062696"/>
                  <a:pt x="1693512" y="1062696"/>
                  <a:pt x="1693512" y="1060285"/>
                </a:cubicBezTo>
                <a:cubicBezTo>
                  <a:pt x="1691113" y="1065105"/>
                  <a:pt x="1691113" y="1067516"/>
                  <a:pt x="1691113" y="1065105"/>
                </a:cubicBezTo>
                <a:cubicBezTo>
                  <a:pt x="1688716" y="1072333"/>
                  <a:pt x="1693512" y="1072333"/>
                  <a:pt x="1693512" y="1077153"/>
                </a:cubicBezTo>
                <a:cubicBezTo>
                  <a:pt x="1691113" y="1086793"/>
                  <a:pt x="1691113" y="1089202"/>
                  <a:pt x="1688716" y="1101250"/>
                </a:cubicBezTo>
                <a:cubicBezTo>
                  <a:pt x="1688716" y="1101250"/>
                  <a:pt x="1688716" y="1101250"/>
                  <a:pt x="1688716" y="1098841"/>
                </a:cubicBezTo>
                <a:cubicBezTo>
                  <a:pt x="1688716" y="1101250"/>
                  <a:pt x="1683920" y="1101250"/>
                  <a:pt x="1683920" y="1108481"/>
                </a:cubicBezTo>
                <a:cubicBezTo>
                  <a:pt x="1693512" y="1115710"/>
                  <a:pt x="1681523" y="1122938"/>
                  <a:pt x="1681523" y="1137398"/>
                </a:cubicBezTo>
                <a:cubicBezTo>
                  <a:pt x="1686319" y="1137398"/>
                  <a:pt x="1681523" y="1142218"/>
                  <a:pt x="1683920" y="1142218"/>
                </a:cubicBezTo>
                <a:cubicBezTo>
                  <a:pt x="1679127" y="1154267"/>
                  <a:pt x="1681523" y="1166315"/>
                  <a:pt x="1676727" y="1180772"/>
                </a:cubicBezTo>
                <a:cubicBezTo>
                  <a:pt x="1676727" y="1180772"/>
                  <a:pt x="1676727" y="1180772"/>
                  <a:pt x="1676727" y="1178364"/>
                </a:cubicBezTo>
                <a:cubicBezTo>
                  <a:pt x="1674331" y="1183183"/>
                  <a:pt x="1671934" y="1192821"/>
                  <a:pt x="1674331" y="1195232"/>
                </a:cubicBezTo>
                <a:cubicBezTo>
                  <a:pt x="1672384" y="1193275"/>
                  <a:pt x="1670459" y="1197608"/>
                  <a:pt x="1669797" y="1198037"/>
                </a:cubicBezTo>
                <a:cubicBezTo>
                  <a:pt x="1669717" y="1197894"/>
                  <a:pt x="1669642" y="1197748"/>
                  <a:pt x="1669535" y="1197641"/>
                </a:cubicBezTo>
                <a:cubicBezTo>
                  <a:pt x="1669535" y="1198092"/>
                  <a:pt x="1669642" y="1198136"/>
                  <a:pt x="1669797" y="1198037"/>
                </a:cubicBezTo>
                <a:cubicBezTo>
                  <a:pt x="1671503" y="1201114"/>
                  <a:pt x="1667138" y="1212100"/>
                  <a:pt x="1667138" y="1212100"/>
                </a:cubicBezTo>
                <a:cubicBezTo>
                  <a:pt x="1662342" y="1214509"/>
                  <a:pt x="1662342" y="1224149"/>
                  <a:pt x="1659945" y="1228969"/>
                </a:cubicBezTo>
                <a:cubicBezTo>
                  <a:pt x="1659945" y="1228969"/>
                  <a:pt x="1659945" y="1228969"/>
                  <a:pt x="1662342" y="1238606"/>
                </a:cubicBezTo>
                <a:cubicBezTo>
                  <a:pt x="1662342" y="1238606"/>
                  <a:pt x="1662342" y="1238606"/>
                  <a:pt x="1659945" y="1233786"/>
                </a:cubicBezTo>
                <a:cubicBezTo>
                  <a:pt x="1657548" y="1238606"/>
                  <a:pt x="1657548" y="1238606"/>
                  <a:pt x="1655149" y="1236197"/>
                </a:cubicBezTo>
                <a:cubicBezTo>
                  <a:pt x="1655149" y="1238606"/>
                  <a:pt x="1655149" y="1238606"/>
                  <a:pt x="1655149" y="1241017"/>
                </a:cubicBezTo>
                <a:cubicBezTo>
                  <a:pt x="1655149" y="1241017"/>
                  <a:pt x="1655149" y="1241017"/>
                  <a:pt x="1652752" y="1241017"/>
                </a:cubicBezTo>
                <a:cubicBezTo>
                  <a:pt x="1650356" y="1245834"/>
                  <a:pt x="1655149" y="1248246"/>
                  <a:pt x="1657548" y="1243426"/>
                </a:cubicBezTo>
                <a:cubicBezTo>
                  <a:pt x="1659945" y="1255474"/>
                  <a:pt x="1652752" y="1248246"/>
                  <a:pt x="1652752" y="1260294"/>
                </a:cubicBezTo>
                <a:cubicBezTo>
                  <a:pt x="1652752" y="1260294"/>
                  <a:pt x="1652752" y="1260294"/>
                  <a:pt x="1655149" y="1262703"/>
                </a:cubicBezTo>
                <a:cubicBezTo>
                  <a:pt x="1655149" y="1272343"/>
                  <a:pt x="1650356" y="1262703"/>
                  <a:pt x="1647956" y="1274751"/>
                </a:cubicBezTo>
                <a:cubicBezTo>
                  <a:pt x="1645560" y="1277163"/>
                  <a:pt x="1645560" y="1279571"/>
                  <a:pt x="1647956" y="1279571"/>
                </a:cubicBezTo>
                <a:cubicBezTo>
                  <a:pt x="1645560" y="1289211"/>
                  <a:pt x="1638367" y="1298851"/>
                  <a:pt x="1633571" y="1306080"/>
                </a:cubicBezTo>
                <a:cubicBezTo>
                  <a:pt x="1633571" y="1310899"/>
                  <a:pt x="1635970" y="1303668"/>
                  <a:pt x="1638367" y="1306080"/>
                </a:cubicBezTo>
                <a:cubicBezTo>
                  <a:pt x="1638367" y="1313308"/>
                  <a:pt x="1633571" y="1315719"/>
                  <a:pt x="1631174" y="1320537"/>
                </a:cubicBezTo>
                <a:cubicBezTo>
                  <a:pt x="1631174" y="1320537"/>
                  <a:pt x="1631174" y="1320537"/>
                  <a:pt x="1633571" y="1318128"/>
                </a:cubicBezTo>
                <a:cubicBezTo>
                  <a:pt x="1631174" y="1322948"/>
                  <a:pt x="1628777" y="1325357"/>
                  <a:pt x="1628777" y="1330177"/>
                </a:cubicBezTo>
                <a:cubicBezTo>
                  <a:pt x="1628777" y="1330177"/>
                  <a:pt x="1628777" y="1330177"/>
                  <a:pt x="1626378" y="1327768"/>
                </a:cubicBezTo>
                <a:cubicBezTo>
                  <a:pt x="1626378" y="1327768"/>
                  <a:pt x="1626378" y="1327768"/>
                  <a:pt x="1623981" y="1334996"/>
                </a:cubicBezTo>
                <a:cubicBezTo>
                  <a:pt x="1623981" y="1336676"/>
                  <a:pt x="1625135" y="1335998"/>
                  <a:pt x="1625842" y="1334628"/>
                </a:cubicBezTo>
                <a:cubicBezTo>
                  <a:pt x="1624348" y="1341540"/>
                  <a:pt x="1625724" y="1349894"/>
                  <a:pt x="1619185" y="1354273"/>
                </a:cubicBezTo>
                <a:cubicBezTo>
                  <a:pt x="1619185" y="1354273"/>
                  <a:pt x="1619185" y="1354273"/>
                  <a:pt x="1616789" y="1354273"/>
                </a:cubicBezTo>
                <a:lnTo>
                  <a:pt x="1616789" y="1351865"/>
                </a:lnTo>
                <a:cubicBezTo>
                  <a:pt x="1619185" y="1342225"/>
                  <a:pt x="1614392" y="1356685"/>
                  <a:pt x="1611992" y="1356685"/>
                </a:cubicBezTo>
                <a:cubicBezTo>
                  <a:pt x="1611992" y="1359093"/>
                  <a:pt x="1607199" y="1366322"/>
                  <a:pt x="1609596" y="1371142"/>
                </a:cubicBezTo>
                <a:cubicBezTo>
                  <a:pt x="1597607" y="1380782"/>
                  <a:pt x="1595210" y="1395239"/>
                  <a:pt x="1585621" y="1402467"/>
                </a:cubicBezTo>
                <a:cubicBezTo>
                  <a:pt x="1585621" y="1400059"/>
                  <a:pt x="1583224" y="1404879"/>
                  <a:pt x="1580825" y="1404879"/>
                </a:cubicBezTo>
                <a:cubicBezTo>
                  <a:pt x="1576031" y="1407287"/>
                  <a:pt x="1580825" y="1409699"/>
                  <a:pt x="1576031" y="1412107"/>
                </a:cubicBezTo>
                <a:cubicBezTo>
                  <a:pt x="1576031" y="1412107"/>
                  <a:pt x="1576031" y="1412107"/>
                  <a:pt x="1571235" y="1414519"/>
                </a:cubicBezTo>
                <a:cubicBezTo>
                  <a:pt x="1576031" y="1419336"/>
                  <a:pt x="1571235" y="1428976"/>
                  <a:pt x="1578428" y="1438616"/>
                </a:cubicBezTo>
                <a:cubicBezTo>
                  <a:pt x="1578428" y="1438616"/>
                  <a:pt x="1578428" y="1438616"/>
                  <a:pt x="1576031" y="1438616"/>
                </a:cubicBezTo>
                <a:cubicBezTo>
                  <a:pt x="1580825" y="1445844"/>
                  <a:pt x="1578428" y="1450664"/>
                  <a:pt x="1580825" y="1455484"/>
                </a:cubicBezTo>
                <a:cubicBezTo>
                  <a:pt x="1578428" y="1457893"/>
                  <a:pt x="1578428" y="1455484"/>
                  <a:pt x="1576031" y="1455484"/>
                </a:cubicBezTo>
                <a:cubicBezTo>
                  <a:pt x="1580825" y="1460301"/>
                  <a:pt x="1571235" y="1455484"/>
                  <a:pt x="1576031" y="1457893"/>
                </a:cubicBezTo>
                <a:cubicBezTo>
                  <a:pt x="1576031" y="1467274"/>
                  <a:pt x="1587360" y="1472096"/>
                  <a:pt x="1590177" y="1479014"/>
                </a:cubicBezTo>
                <a:cubicBezTo>
                  <a:pt x="1590502" y="1479014"/>
                  <a:pt x="1590834" y="1479014"/>
                  <a:pt x="1591276" y="1479014"/>
                </a:cubicBezTo>
                <a:cubicBezTo>
                  <a:pt x="1591276" y="1479014"/>
                  <a:pt x="1591276" y="1479066"/>
                  <a:pt x="1591276" y="1480583"/>
                </a:cubicBezTo>
                <a:cubicBezTo>
                  <a:pt x="1596950" y="1487668"/>
                  <a:pt x="1590632" y="1496449"/>
                  <a:pt x="1595210" y="1496449"/>
                </a:cubicBezTo>
                <a:cubicBezTo>
                  <a:pt x="1595210" y="1496449"/>
                  <a:pt x="1595210" y="1496449"/>
                  <a:pt x="1595210" y="1494038"/>
                </a:cubicBezTo>
                <a:cubicBezTo>
                  <a:pt x="1595210" y="1494038"/>
                  <a:pt x="1595210" y="1494038"/>
                  <a:pt x="1600006" y="1503678"/>
                </a:cubicBezTo>
                <a:cubicBezTo>
                  <a:pt x="1600006" y="1503678"/>
                  <a:pt x="1600006" y="1503678"/>
                  <a:pt x="1597607" y="1506086"/>
                </a:cubicBezTo>
                <a:cubicBezTo>
                  <a:pt x="1600006" y="1508498"/>
                  <a:pt x="1602403" y="1520546"/>
                  <a:pt x="1607199" y="1527775"/>
                </a:cubicBezTo>
                <a:cubicBezTo>
                  <a:pt x="1604802" y="1527775"/>
                  <a:pt x="1604802" y="1527775"/>
                  <a:pt x="1604802" y="1527775"/>
                </a:cubicBezTo>
                <a:cubicBezTo>
                  <a:pt x="1609596" y="1532595"/>
                  <a:pt x="1607199" y="1535003"/>
                  <a:pt x="1611992" y="1539823"/>
                </a:cubicBezTo>
                <a:cubicBezTo>
                  <a:pt x="1611992" y="1539823"/>
                  <a:pt x="1611992" y="1539823"/>
                  <a:pt x="1609596" y="1539823"/>
                </a:cubicBezTo>
                <a:cubicBezTo>
                  <a:pt x="1616789" y="1547052"/>
                  <a:pt x="1621585" y="1568740"/>
                  <a:pt x="1626378" y="1585609"/>
                </a:cubicBezTo>
                <a:cubicBezTo>
                  <a:pt x="1623981" y="1585609"/>
                  <a:pt x="1626378" y="1595248"/>
                  <a:pt x="1626378" y="1602477"/>
                </a:cubicBezTo>
                <a:cubicBezTo>
                  <a:pt x="1626378" y="1600068"/>
                  <a:pt x="1626378" y="1600068"/>
                  <a:pt x="1626378" y="1600068"/>
                </a:cubicBezTo>
                <a:cubicBezTo>
                  <a:pt x="1631174" y="1607297"/>
                  <a:pt x="1623981" y="1619345"/>
                  <a:pt x="1628777" y="1628985"/>
                </a:cubicBezTo>
                <a:cubicBezTo>
                  <a:pt x="1626378" y="1631394"/>
                  <a:pt x="1631174" y="1643442"/>
                  <a:pt x="1626378" y="1643442"/>
                </a:cubicBezTo>
                <a:cubicBezTo>
                  <a:pt x="1628777" y="1648262"/>
                  <a:pt x="1628777" y="1653082"/>
                  <a:pt x="1631174" y="1655491"/>
                </a:cubicBezTo>
                <a:cubicBezTo>
                  <a:pt x="1633571" y="1650671"/>
                  <a:pt x="1635970" y="1648262"/>
                  <a:pt x="1635970" y="1648262"/>
                </a:cubicBezTo>
                <a:cubicBezTo>
                  <a:pt x="1640763" y="1641034"/>
                  <a:pt x="1643163" y="1631394"/>
                  <a:pt x="1647956" y="1624165"/>
                </a:cubicBezTo>
                <a:cubicBezTo>
                  <a:pt x="1647956" y="1624165"/>
                  <a:pt x="1647956" y="1621754"/>
                  <a:pt x="1650356" y="1621754"/>
                </a:cubicBezTo>
                <a:cubicBezTo>
                  <a:pt x="1657548" y="1592837"/>
                  <a:pt x="1686319" y="1566332"/>
                  <a:pt x="1693512" y="1537415"/>
                </a:cubicBezTo>
                <a:cubicBezTo>
                  <a:pt x="1700705" y="1518135"/>
                  <a:pt x="1707898" y="1481989"/>
                  <a:pt x="1719884" y="1465121"/>
                </a:cubicBezTo>
                <a:cubicBezTo>
                  <a:pt x="1724680" y="1450664"/>
                  <a:pt x="1724680" y="1436204"/>
                  <a:pt x="1731873" y="1421747"/>
                </a:cubicBezTo>
                <a:cubicBezTo>
                  <a:pt x="1731873" y="1421747"/>
                  <a:pt x="1731873" y="1421747"/>
                  <a:pt x="1734269" y="1419336"/>
                </a:cubicBezTo>
                <a:cubicBezTo>
                  <a:pt x="1734269" y="1416927"/>
                  <a:pt x="1734269" y="1416927"/>
                  <a:pt x="1734269" y="1412107"/>
                </a:cubicBezTo>
                <a:cubicBezTo>
                  <a:pt x="1734269" y="1414519"/>
                  <a:pt x="1736669" y="1412107"/>
                  <a:pt x="1736669" y="1412107"/>
                </a:cubicBezTo>
                <a:cubicBezTo>
                  <a:pt x="1736669" y="1412107"/>
                  <a:pt x="1736669" y="1412107"/>
                  <a:pt x="1736669" y="1407287"/>
                </a:cubicBezTo>
                <a:cubicBezTo>
                  <a:pt x="1741462" y="1407287"/>
                  <a:pt x="1734269" y="1395239"/>
                  <a:pt x="1739065" y="1395239"/>
                </a:cubicBezTo>
                <a:cubicBezTo>
                  <a:pt x="1739065" y="1395239"/>
                  <a:pt x="1739065" y="1395239"/>
                  <a:pt x="1741462" y="1395239"/>
                </a:cubicBezTo>
                <a:cubicBezTo>
                  <a:pt x="1755848" y="1361502"/>
                  <a:pt x="1755848" y="1318128"/>
                  <a:pt x="1763040" y="1279571"/>
                </a:cubicBezTo>
                <a:cubicBezTo>
                  <a:pt x="1765440" y="1272343"/>
                  <a:pt x="1772630" y="1267523"/>
                  <a:pt x="1775029" y="1257886"/>
                </a:cubicBezTo>
                <a:cubicBezTo>
                  <a:pt x="1775029" y="1257886"/>
                  <a:pt x="1775029" y="1257886"/>
                  <a:pt x="1770233" y="1257886"/>
                </a:cubicBezTo>
                <a:cubicBezTo>
                  <a:pt x="1770233" y="1250654"/>
                  <a:pt x="1772630" y="1255474"/>
                  <a:pt x="1775029" y="1248246"/>
                </a:cubicBezTo>
                <a:close/>
                <a:moveTo>
                  <a:pt x="1593661" y="1603427"/>
                </a:moveTo>
                <a:cubicBezTo>
                  <a:pt x="1593681" y="1614809"/>
                  <a:pt x="1593871" y="1627818"/>
                  <a:pt x="1596041" y="1638843"/>
                </a:cubicBezTo>
                <a:cubicBezTo>
                  <a:pt x="1596041" y="1653371"/>
                  <a:pt x="1596041" y="1665480"/>
                  <a:pt x="1596041" y="1680009"/>
                </a:cubicBezTo>
                <a:cubicBezTo>
                  <a:pt x="1596041" y="1693704"/>
                  <a:pt x="1596041" y="1705309"/>
                  <a:pt x="1596041" y="1718756"/>
                </a:cubicBezTo>
                <a:cubicBezTo>
                  <a:pt x="1598121" y="1699729"/>
                  <a:pt x="1598388" y="1682550"/>
                  <a:pt x="1600006" y="1667214"/>
                </a:cubicBezTo>
                <a:cubicBezTo>
                  <a:pt x="1600006" y="1656553"/>
                  <a:pt x="1600006" y="1648262"/>
                  <a:pt x="1600006" y="1648262"/>
                </a:cubicBezTo>
                <a:cubicBezTo>
                  <a:pt x="1600006" y="1638622"/>
                  <a:pt x="1600006" y="1628985"/>
                  <a:pt x="1597607" y="1621754"/>
                </a:cubicBezTo>
                <a:lnTo>
                  <a:pt x="1597607" y="1619345"/>
                </a:lnTo>
                <a:cubicBezTo>
                  <a:pt x="1595892" y="1614170"/>
                  <a:pt x="1594650" y="1608838"/>
                  <a:pt x="1593661" y="1603427"/>
                </a:cubicBezTo>
                <a:close/>
                <a:moveTo>
                  <a:pt x="1612721" y="1712623"/>
                </a:moveTo>
                <a:cubicBezTo>
                  <a:pt x="1612721" y="1714665"/>
                  <a:pt x="1612721" y="1716710"/>
                  <a:pt x="1612721" y="1718756"/>
                </a:cubicBezTo>
                <a:cubicBezTo>
                  <a:pt x="1612721" y="1718756"/>
                  <a:pt x="1615104" y="1716333"/>
                  <a:pt x="1615104" y="1713911"/>
                </a:cubicBezTo>
                <a:cubicBezTo>
                  <a:pt x="1617299" y="1712796"/>
                  <a:pt x="1619000" y="1711120"/>
                  <a:pt x="1620883" y="1708499"/>
                </a:cubicBezTo>
                <a:cubicBezTo>
                  <a:pt x="1617592" y="1710522"/>
                  <a:pt x="1614864" y="1711888"/>
                  <a:pt x="1612721" y="1712623"/>
                </a:cubicBezTo>
                <a:close/>
                <a:moveTo>
                  <a:pt x="1655682" y="1673179"/>
                </a:moveTo>
                <a:cubicBezTo>
                  <a:pt x="1657184" y="1672926"/>
                  <a:pt x="1658730" y="1672745"/>
                  <a:pt x="1660376" y="1672745"/>
                </a:cubicBezTo>
                <a:cubicBezTo>
                  <a:pt x="1660376" y="1672745"/>
                  <a:pt x="1660376" y="1670322"/>
                  <a:pt x="1662759" y="1667900"/>
                </a:cubicBezTo>
                <a:cubicBezTo>
                  <a:pt x="1660997" y="1667603"/>
                  <a:pt x="1659467" y="1667341"/>
                  <a:pt x="1658134" y="1667113"/>
                </a:cubicBezTo>
                <a:cubicBezTo>
                  <a:pt x="1657438" y="1669216"/>
                  <a:pt x="1656629" y="1671228"/>
                  <a:pt x="1655682" y="1673179"/>
                </a:cubicBezTo>
                <a:close/>
                <a:moveTo>
                  <a:pt x="1672003" y="1642294"/>
                </a:moveTo>
                <a:cubicBezTo>
                  <a:pt x="1670954" y="1644208"/>
                  <a:pt x="1670056" y="1646173"/>
                  <a:pt x="1669535" y="1648262"/>
                </a:cubicBezTo>
                <a:cubicBezTo>
                  <a:pt x="1669501" y="1648295"/>
                  <a:pt x="1669468" y="1648361"/>
                  <a:pt x="1669435" y="1648397"/>
                </a:cubicBezTo>
                <a:cubicBezTo>
                  <a:pt x="1668742" y="1652854"/>
                  <a:pt x="1667524" y="1658532"/>
                  <a:pt x="1667524" y="1665480"/>
                </a:cubicBezTo>
                <a:cubicBezTo>
                  <a:pt x="1669907" y="1665480"/>
                  <a:pt x="1669907" y="1665480"/>
                  <a:pt x="1669907" y="1665480"/>
                </a:cubicBezTo>
                <a:cubicBezTo>
                  <a:pt x="1669907" y="1663058"/>
                  <a:pt x="1669907" y="1663058"/>
                  <a:pt x="1669907" y="1663058"/>
                </a:cubicBezTo>
                <a:cubicBezTo>
                  <a:pt x="1669907" y="1660636"/>
                  <a:pt x="1669907" y="1655791"/>
                  <a:pt x="1669907" y="1653371"/>
                </a:cubicBezTo>
                <a:cubicBezTo>
                  <a:pt x="1671117" y="1649680"/>
                  <a:pt x="1671710" y="1645989"/>
                  <a:pt x="1672003" y="1642294"/>
                </a:cubicBezTo>
                <a:close/>
                <a:moveTo>
                  <a:pt x="1708030" y="1750235"/>
                </a:moveTo>
                <a:cubicBezTo>
                  <a:pt x="1715179" y="1764767"/>
                  <a:pt x="1703264" y="1747816"/>
                  <a:pt x="1708030" y="1757500"/>
                </a:cubicBezTo>
                <a:cubicBezTo>
                  <a:pt x="1708030" y="1759922"/>
                  <a:pt x="1710413" y="1764767"/>
                  <a:pt x="1712796" y="1767189"/>
                </a:cubicBezTo>
                <a:cubicBezTo>
                  <a:pt x="1712796" y="1764767"/>
                  <a:pt x="1712796" y="1759922"/>
                  <a:pt x="1712796" y="1757500"/>
                </a:cubicBezTo>
                <a:cubicBezTo>
                  <a:pt x="1712796" y="1755080"/>
                  <a:pt x="1712796" y="1752658"/>
                  <a:pt x="1712796" y="1752658"/>
                </a:cubicBezTo>
                <a:cubicBezTo>
                  <a:pt x="1710413" y="1752658"/>
                  <a:pt x="1710413" y="1747816"/>
                  <a:pt x="1708030" y="1750235"/>
                </a:cubicBezTo>
                <a:close/>
                <a:moveTo>
                  <a:pt x="1710413" y="1740548"/>
                </a:moveTo>
                <a:cubicBezTo>
                  <a:pt x="1708030" y="1740548"/>
                  <a:pt x="1708030" y="1740548"/>
                  <a:pt x="1708030" y="1740548"/>
                </a:cubicBezTo>
                <a:cubicBezTo>
                  <a:pt x="1708030" y="1740548"/>
                  <a:pt x="1710413" y="1742971"/>
                  <a:pt x="1710413" y="1745393"/>
                </a:cubicBezTo>
                <a:cubicBezTo>
                  <a:pt x="1710413" y="1742971"/>
                  <a:pt x="1712796" y="1740548"/>
                  <a:pt x="1710413" y="1740548"/>
                </a:cubicBezTo>
                <a:close/>
                <a:moveTo>
                  <a:pt x="1717562" y="1728442"/>
                </a:moveTo>
                <a:cubicBezTo>
                  <a:pt x="1717562" y="1728442"/>
                  <a:pt x="1719945" y="1728442"/>
                  <a:pt x="1722327" y="1728442"/>
                </a:cubicBezTo>
                <a:cubicBezTo>
                  <a:pt x="1722327" y="1726020"/>
                  <a:pt x="1722327" y="1726020"/>
                  <a:pt x="1722327" y="1726020"/>
                </a:cubicBezTo>
                <a:lnTo>
                  <a:pt x="1719945" y="1726020"/>
                </a:lnTo>
                <a:cubicBezTo>
                  <a:pt x="1719945" y="1726020"/>
                  <a:pt x="1715179" y="1728442"/>
                  <a:pt x="1717562" y="1728442"/>
                </a:cubicBezTo>
                <a:close/>
                <a:moveTo>
                  <a:pt x="1769982" y="1590409"/>
                </a:moveTo>
                <a:cubicBezTo>
                  <a:pt x="1769982" y="1587987"/>
                  <a:pt x="1772365" y="1585564"/>
                  <a:pt x="1772365" y="1580723"/>
                </a:cubicBezTo>
                <a:cubicBezTo>
                  <a:pt x="1772365" y="1580723"/>
                  <a:pt x="1772365" y="1580723"/>
                  <a:pt x="1772365" y="1583145"/>
                </a:cubicBezTo>
                <a:cubicBezTo>
                  <a:pt x="1772365" y="1580723"/>
                  <a:pt x="1774748" y="1575878"/>
                  <a:pt x="1774748" y="1573458"/>
                </a:cubicBezTo>
                <a:cubicBezTo>
                  <a:pt x="1762833" y="1571036"/>
                  <a:pt x="1781896" y="1573458"/>
                  <a:pt x="1772365" y="1571036"/>
                </a:cubicBezTo>
                <a:cubicBezTo>
                  <a:pt x="1772365" y="1571036"/>
                  <a:pt x="1772365" y="1571036"/>
                  <a:pt x="1772365" y="1566191"/>
                </a:cubicBezTo>
                <a:cubicBezTo>
                  <a:pt x="1772365" y="1561349"/>
                  <a:pt x="1772365" y="1558927"/>
                  <a:pt x="1772365" y="1554085"/>
                </a:cubicBezTo>
                <a:cubicBezTo>
                  <a:pt x="1772365" y="1554085"/>
                  <a:pt x="1772365" y="1554085"/>
                  <a:pt x="1769982" y="1558927"/>
                </a:cubicBezTo>
                <a:cubicBezTo>
                  <a:pt x="1769982" y="1563772"/>
                  <a:pt x="1769982" y="1563772"/>
                  <a:pt x="1769982" y="1568613"/>
                </a:cubicBezTo>
                <a:cubicBezTo>
                  <a:pt x="1769982" y="1566191"/>
                  <a:pt x="1769982" y="1571036"/>
                  <a:pt x="1767599" y="1571036"/>
                </a:cubicBezTo>
                <a:cubicBezTo>
                  <a:pt x="1767599" y="1571036"/>
                  <a:pt x="1767599" y="1571036"/>
                  <a:pt x="1769982" y="1580723"/>
                </a:cubicBezTo>
                <a:cubicBezTo>
                  <a:pt x="1767599" y="1580723"/>
                  <a:pt x="1767599" y="1585564"/>
                  <a:pt x="1769982" y="1590409"/>
                </a:cubicBezTo>
                <a:close/>
                <a:moveTo>
                  <a:pt x="1839082" y="1619469"/>
                </a:moveTo>
                <a:cubicBezTo>
                  <a:pt x="1839082" y="1619469"/>
                  <a:pt x="1839082" y="1614625"/>
                  <a:pt x="1839082" y="1612202"/>
                </a:cubicBezTo>
                <a:cubicBezTo>
                  <a:pt x="1839082" y="1609780"/>
                  <a:pt x="1839082" y="1609780"/>
                  <a:pt x="1839082" y="1609780"/>
                </a:cubicBezTo>
                <a:cubicBezTo>
                  <a:pt x="1834316" y="1607360"/>
                  <a:pt x="1831933" y="1604938"/>
                  <a:pt x="1829550" y="1600096"/>
                </a:cubicBezTo>
                <a:cubicBezTo>
                  <a:pt x="1822402" y="1592832"/>
                  <a:pt x="1817639" y="1578300"/>
                  <a:pt x="1815253" y="1568613"/>
                </a:cubicBezTo>
                <a:cubicBezTo>
                  <a:pt x="1815253" y="1563772"/>
                  <a:pt x="1815253" y="1561349"/>
                  <a:pt x="1815253" y="1558927"/>
                </a:cubicBezTo>
                <a:cubicBezTo>
                  <a:pt x="1810491" y="1556504"/>
                  <a:pt x="1805725" y="1556504"/>
                  <a:pt x="1803342" y="1556504"/>
                </a:cubicBezTo>
                <a:cubicBezTo>
                  <a:pt x="1803342" y="1558927"/>
                  <a:pt x="1800959" y="1561349"/>
                  <a:pt x="1800959" y="1563772"/>
                </a:cubicBezTo>
                <a:cubicBezTo>
                  <a:pt x="1803477" y="1563772"/>
                  <a:pt x="1805984" y="1563772"/>
                  <a:pt x="1808108" y="1563772"/>
                </a:cubicBezTo>
                <a:lnTo>
                  <a:pt x="1808108" y="1566191"/>
                </a:lnTo>
                <a:cubicBezTo>
                  <a:pt x="1815253" y="1575878"/>
                  <a:pt x="1817639" y="1587987"/>
                  <a:pt x="1822402" y="1597673"/>
                </a:cubicBezTo>
                <a:cubicBezTo>
                  <a:pt x="1827168" y="1614625"/>
                  <a:pt x="1831933" y="1631576"/>
                  <a:pt x="1836699" y="1646107"/>
                </a:cubicBezTo>
                <a:cubicBezTo>
                  <a:pt x="1836699" y="1641262"/>
                  <a:pt x="1841465" y="1636420"/>
                  <a:pt x="1836699" y="1629153"/>
                </a:cubicBezTo>
                <a:cubicBezTo>
                  <a:pt x="1839082" y="1626734"/>
                  <a:pt x="1839082" y="1624311"/>
                  <a:pt x="1839082" y="1619469"/>
                </a:cubicBezTo>
                <a:close/>
                <a:moveTo>
                  <a:pt x="1698499" y="1680009"/>
                </a:moveTo>
                <a:cubicBezTo>
                  <a:pt x="1698499" y="1680009"/>
                  <a:pt x="1698499" y="1680009"/>
                  <a:pt x="1698499" y="1682431"/>
                </a:cubicBezTo>
                <a:lnTo>
                  <a:pt x="1698499" y="1684854"/>
                </a:lnTo>
                <a:cubicBezTo>
                  <a:pt x="1698499" y="1684854"/>
                  <a:pt x="1698499" y="1682431"/>
                  <a:pt x="1700882" y="1682431"/>
                </a:cubicBezTo>
                <a:cubicBezTo>
                  <a:pt x="1700882" y="1677587"/>
                  <a:pt x="1700882" y="1672745"/>
                  <a:pt x="1698499" y="1667900"/>
                </a:cubicBezTo>
                <a:cubicBezTo>
                  <a:pt x="1693733" y="1667900"/>
                  <a:pt x="1688970" y="1665480"/>
                  <a:pt x="1686587" y="1665480"/>
                </a:cubicBezTo>
                <a:cubicBezTo>
                  <a:pt x="1686587" y="1665480"/>
                  <a:pt x="1686587" y="1665480"/>
                  <a:pt x="1686587" y="1667900"/>
                </a:cubicBezTo>
                <a:cubicBezTo>
                  <a:pt x="1688970" y="1667900"/>
                  <a:pt x="1691350" y="1667900"/>
                  <a:pt x="1688970" y="1670322"/>
                </a:cubicBezTo>
                <a:cubicBezTo>
                  <a:pt x="1688970" y="1672745"/>
                  <a:pt x="1693733" y="1670322"/>
                  <a:pt x="1691350" y="1672745"/>
                </a:cubicBezTo>
                <a:cubicBezTo>
                  <a:pt x="1691350" y="1672745"/>
                  <a:pt x="1691350" y="1672745"/>
                  <a:pt x="1691350" y="1675164"/>
                </a:cubicBezTo>
                <a:lnTo>
                  <a:pt x="1688970" y="1675164"/>
                </a:lnTo>
                <a:cubicBezTo>
                  <a:pt x="1691350" y="1675164"/>
                  <a:pt x="1693733" y="1675164"/>
                  <a:pt x="1693733" y="1677587"/>
                </a:cubicBezTo>
                <a:cubicBezTo>
                  <a:pt x="1693733" y="1677587"/>
                  <a:pt x="1693733" y="1677587"/>
                  <a:pt x="1693733" y="1680009"/>
                </a:cubicBezTo>
                <a:cubicBezTo>
                  <a:pt x="1693733" y="1682431"/>
                  <a:pt x="1696116" y="1680009"/>
                  <a:pt x="1698499" y="1680009"/>
                </a:cubicBezTo>
                <a:close/>
                <a:moveTo>
                  <a:pt x="1686587" y="1672745"/>
                </a:moveTo>
                <a:cubicBezTo>
                  <a:pt x="1687474" y="1671842"/>
                  <a:pt x="1688031" y="1671277"/>
                  <a:pt x="1688379" y="1670922"/>
                </a:cubicBezTo>
                <a:lnTo>
                  <a:pt x="1686587" y="1672745"/>
                </a:lnTo>
                <a:close/>
                <a:moveTo>
                  <a:pt x="1157098" y="1372430"/>
                </a:moveTo>
                <a:cubicBezTo>
                  <a:pt x="1157098" y="1372430"/>
                  <a:pt x="1157098" y="1372430"/>
                  <a:pt x="1159492" y="1370005"/>
                </a:cubicBezTo>
                <a:cubicBezTo>
                  <a:pt x="1159492" y="1382128"/>
                  <a:pt x="1161883" y="1394251"/>
                  <a:pt x="1161883" y="1406371"/>
                </a:cubicBezTo>
                <a:cubicBezTo>
                  <a:pt x="1164277" y="1411221"/>
                  <a:pt x="1164277" y="1396673"/>
                  <a:pt x="1166671" y="1408796"/>
                </a:cubicBezTo>
                <a:cubicBezTo>
                  <a:pt x="1166671" y="1435464"/>
                  <a:pt x="1166671" y="1423344"/>
                  <a:pt x="1166671" y="1447586"/>
                </a:cubicBezTo>
                <a:cubicBezTo>
                  <a:pt x="1166671" y="1445161"/>
                  <a:pt x="1166671" y="1433041"/>
                  <a:pt x="1164277" y="1435464"/>
                </a:cubicBezTo>
                <a:cubicBezTo>
                  <a:pt x="1164277" y="1437889"/>
                  <a:pt x="1166671" y="1454859"/>
                  <a:pt x="1166671" y="1454859"/>
                </a:cubicBezTo>
                <a:cubicBezTo>
                  <a:pt x="1166671" y="1459709"/>
                  <a:pt x="1164277" y="1464557"/>
                  <a:pt x="1164277" y="1469404"/>
                </a:cubicBezTo>
                <a:cubicBezTo>
                  <a:pt x="1164277" y="1471829"/>
                  <a:pt x="1166671" y="1474254"/>
                  <a:pt x="1166671" y="1469404"/>
                </a:cubicBezTo>
                <a:cubicBezTo>
                  <a:pt x="1166671" y="1481527"/>
                  <a:pt x="1171456" y="1498500"/>
                  <a:pt x="1169062" y="1508198"/>
                </a:cubicBezTo>
                <a:cubicBezTo>
                  <a:pt x="1169062" y="1522743"/>
                  <a:pt x="1166671" y="1517895"/>
                  <a:pt x="1164277" y="1520318"/>
                </a:cubicBezTo>
                <a:cubicBezTo>
                  <a:pt x="1164277" y="1525168"/>
                  <a:pt x="1164277" y="1530015"/>
                  <a:pt x="1166671" y="1530015"/>
                </a:cubicBezTo>
                <a:cubicBezTo>
                  <a:pt x="1166671" y="1530015"/>
                  <a:pt x="1166671" y="1530015"/>
                  <a:pt x="1166671" y="1532441"/>
                </a:cubicBezTo>
                <a:cubicBezTo>
                  <a:pt x="1166671" y="1532441"/>
                  <a:pt x="1166671" y="1532441"/>
                  <a:pt x="1166671" y="1537291"/>
                </a:cubicBezTo>
                <a:cubicBezTo>
                  <a:pt x="1164277" y="1561534"/>
                  <a:pt x="1171456" y="1585779"/>
                  <a:pt x="1166671" y="1607597"/>
                </a:cubicBezTo>
                <a:cubicBezTo>
                  <a:pt x="1166671" y="1600324"/>
                  <a:pt x="1166671" y="1590627"/>
                  <a:pt x="1164277" y="1590627"/>
                </a:cubicBezTo>
                <a:cubicBezTo>
                  <a:pt x="1164277" y="1590627"/>
                  <a:pt x="1164277" y="1590627"/>
                  <a:pt x="1164277" y="1607597"/>
                </a:cubicBezTo>
                <a:cubicBezTo>
                  <a:pt x="1164277" y="1600324"/>
                  <a:pt x="1164277" y="1595477"/>
                  <a:pt x="1161883" y="1597899"/>
                </a:cubicBezTo>
                <a:cubicBezTo>
                  <a:pt x="1161883" y="1624570"/>
                  <a:pt x="1164277" y="1646388"/>
                  <a:pt x="1164277" y="1675481"/>
                </a:cubicBezTo>
                <a:cubicBezTo>
                  <a:pt x="1162275" y="1677509"/>
                  <a:pt x="1163612" y="1689701"/>
                  <a:pt x="1162709" y="1700731"/>
                </a:cubicBezTo>
                <a:cubicBezTo>
                  <a:pt x="1162256" y="1701147"/>
                  <a:pt x="1161883" y="1702663"/>
                  <a:pt x="1161883" y="1704574"/>
                </a:cubicBezTo>
                <a:cubicBezTo>
                  <a:pt x="1161883" y="1704574"/>
                  <a:pt x="1161883" y="1704574"/>
                  <a:pt x="1161883" y="1706999"/>
                </a:cubicBezTo>
                <a:cubicBezTo>
                  <a:pt x="1162275" y="1705014"/>
                  <a:pt x="1162529" y="1702892"/>
                  <a:pt x="1162709" y="1700731"/>
                </a:cubicBezTo>
                <a:cubicBezTo>
                  <a:pt x="1163399" y="1700095"/>
                  <a:pt x="1164277" y="1702080"/>
                  <a:pt x="1164277" y="1709424"/>
                </a:cubicBezTo>
                <a:cubicBezTo>
                  <a:pt x="1164277" y="1709424"/>
                  <a:pt x="1164277" y="1711849"/>
                  <a:pt x="1164277" y="1714272"/>
                </a:cubicBezTo>
                <a:cubicBezTo>
                  <a:pt x="1164277" y="1721544"/>
                  <a:pt x="1161883" y="1719122"/>
                  <a:pt x="1161883" y="1716697"/>
                </a:cubicBezTo>
                <a:cubicBezTo>
                  <a:pt x="1161883" y="1721544"/>
                  <a:pt x="1161883" y="1728819"/>
                  <a:pt x="1159492" y="1723969"/>
                </a:cubicBezTo>
                <a:cubicBezTo>
                  <a:pt x="1159492" y="1738517"/>
                  <a:pt x="1164277" y="1740942"/>
                  <a:pt x="1164277" y="1750640"/>
                </a:cubicBezTo>
                <a:cubicBezTo>
                  <a:pt x="1164277" y="1767018"/>
                  <a:pt x="1164277" y="1774412"/>
                  <a:pt x="1164277" y="1796703"/>
                </a:cubicBezTo>
                <a:cubicBezTo>
                  <a:pt x="1164277" y="1803976"/>
                  <a:pt x="1161883" y="1806401"/>
                  <a:pt x="1161883" y="1818524"/>
                </a:cubicBezTo>
                <a:cubicBezTo>
                  <a:pt x="1164277" y="1820946"/>
                  <a:pt x="1166671" y="1823371"/>
                  <a:pt x="1166671" y="1828219"/>
                </a:cubicBezTo>
                <a:cubicBezTo>
                  <a:pt x="1166671" y="1825796"/>
                  <a:pt x="1169062" y="1825796"/>
                  <a:pt x="1169062" y="1828219"/>
                </a:cubicBezTo>
                <a:cubicBezTo>
                  <a:pt x="1169062" y="1825796"/>
                  <a:pt x="1169062" y="1823371"/>
                  <a:pt x="1169062" y="1816099"/>
                </a:cubicBezTo>
                <a:cubicBezTo>
                  <a:pt x="1169062" y="1816099"/>
                  <a:pt x="1169062" y="1816099"/>
                  <a:pt x="1171456" y="1820946"/>
                </a:cubicBezTo>
                <a:cubicBezTo>
                  <a:pt x="1173850" y="1808826"/>
                  <a:pt x="1171456" y="1803976"/>
                  <a:pt x="1169062" y="1813673"/>
                </a:cubicBezTo>
                <a:cubicBezTo>
                  <a:pt x="1169062" y="1789428"/>
                  <a:pt x="1173850" y="1801551"/>
                  <a:pt x="1176241" y="1779733"/>
                </a:cubicBezTo>
                <a:cubicBezTo>
                  <a:pt x="1176241" y="1779733"/>
                  <a:pt x="1176241" y="1779733"/>
                  <a:pt x="1173850" y="1774883"/>
                </a:cubicBezTo>
                <a:cubicBezTo>
                  <a:pt x="1178635" y="1753062"/>
                  <a:pt x="1181026" y="1770035"/>
                  <a:pt x="1185814" y="1745790"/>
                </a:cubicBezTo>
                <a:cubicBezTo>
                  <a:pt x="1185814" y="1745790"/>
                  <a:pt x="1185814" y="1745790"/>
                  <a:pt x="1188205" y="1745790"/>
                </a:cubicBezTo>
                <a:cubicBezTo>
                  <a:pt x="1190599" y="1740942"/>
                  <a:pt x="1190599" y="1736092"/>
                  <a:pt x="1188205" y="1736092"/>
                </a:cubicBezTo>
                <a:cubicBezTo>
                  <a:pt x="1197778" y="1716697"/>
                  <a:pt x="1209742" y="1692454"/>
                  <a:pt x="1221709" y="1680331"/>
                </a:cubicBezTo>
                <a:cubicBezTo>
                  <a:pt x="1228888" y="1668208"/>
                  <a:pt x="1216921" y="1682753"/>
                  <a:pt x="1219315" y="1677906"/>
                </a:cubicBezTo>
                <a:cubicBezTo>
                  <a:pt x="1221709" y="1673058"/>
                  <a:pt x="1221709" y="1670633"/>
                  <a:pt x="1224100" y="1668208"/>
                </a:cubicBezTo>
                <a:cubicBezTo>
                  <a:pt x="1224100" y="1668208"/>
                  <a:pt x="1224119" y="1668189"/>
                  <a:pt x="1225547" y="1666744"/>
                </a:cubicBezTo>
                <a:cubicBezTo>
                  <a:pt x="1230141" y="1667718"/>
                  <a:pt x="1240178" y="1669595"/>
                  <a:pt x="1259995" y="1673058"/>
                </a:cubicBezTo>
                <a:cubicBezTo>
                  <a:pt x="1259995" y="1675481"/>
                  <a:pt x="1262389" y="1675481"/>
                  <a:pt x="1262389" y="1677906"/>
                </a:cubicBezTo>
                <a:cubicBezTo>
                  <a:pt x="1262389" y="1680331"/>
                  <a:pt x="1262389" y="1685178"/>
                  <a:pt x="1262389" y="1692454"/>
                </a:cubicBezTo>
                <a:cubicBezTo>
                  <a:pt x="1262389" y="1692454"/>
                  <a:pt x="1262389" y="1692454"/>
                  <a:pt x="1264782" y="1687604"/>
                </a:cubicBezTo>
                <a:cubicBezTo>
                  <a:pt x="1264782" y="1687604"/>
                  <a:pt x="1264782" y="1687604"/>
                  <a:pt x="1271959" y="1711849"/>
                </a:cubicBezTo>
                <a:cubicBezTo>
                  <a:pt x="1271959" y="1711849"/>
                  <a:pt x="1271959" y="1711849"/>
                  <a:pt x="1267174" y="1709424"/>
                </a:cubicBezTo>
                <a:cubicBezTo>
                  <a:pt x="1267174" y="1709424"/>
                  <a:pt x="1267174" y="1709424"/>
                  <a:pt x="1271959" y="1723969"/>
                </a:cubicBezTo>
                <a:cubicBezTo>
                  <a:pt x="1273596" y="1727286"/>
                  <a:pt x="1274112" y="1724930"/>
                  <a:pt x="1273510" y="1721561"/>
                </a:cubicBezTo>
                <a:cubicBezTo>
                  <a:pt x="1278569" y="1736499"/>
                  <a:pt x="1286548" y="1749864"/>
                  <a:pt x="1288710" y="1765185"/>
                </a:cubicBezTo>
                <a:cubicBezTo>
                  <a:pt x="1288710" y="1765185"/>
                  <a:pt x="1288710" y="1765185"/>
                  <a:pt x="1286316" y="1765185"/>
                </a:cubicBezTo>
                <a:cubicBezTo>
                  <a:pt x="1286316" y="1765185"/>
                  <a:pt x="1286316" y="1762760"/>
                  <a:pt x="1283925" y="1760338"/>
                </a:cubicBezTo>
                <a:cubicBezTo>
                  <a:pt x="1276746" y="1743364"/>
                  <a:pt x="1286316" y="1772458"/>
                  <a:pt x="1286316" y="1774883"/>
                </a:cubicBezTo>
                <a:cubicBezTo>
                  <a:pt x="1288710" y="1779733"/>
                  <a:pt x="1291104" y="1794278"/>
                  <a:pt x="1298283" y="1801551"/>
                </a:cubicBezTo>
                <a:cubicBezTo>
                  <a:pt x="1300674" y="1833069"/>
                  <a:pt x="1315032" y="1854889"/>
                  <a:pt x="1317426" y="1879132"/>
                </a:cubicBezTo>
                <a:cubicBezTo>
                  <a:pt x="1312641" y="1874285"/>
                  <a:pt x="1317426" y="1888830"/>
                  <a:pt x="1315032" y="1888830"/>
                </a:cubicBezTo>
                <a:cubicBezTo>
                  <a:pt x="1317426" y="1898528"/>
                  <a:pt x="1319820" y="1896102"/>
                  <a:pt x="1322211" y="1903378"/>
                </a:cubicBezTo>
                <a:cubicBezTo>
                  <a:pt x="1322211" y="1903378"/>
                  <a:pt x="1322211" y="1903378"/>
                  <a:pt x="1319820" y="1913075"/>
                </a:cubicBezTo>
                <a:cubicBezTo>
                  <a:pt x="1329390" y="1934893"/>
                  <a:pt x="1319820" y="1930046"/>
                  <a:pt x="1324605" y="1951866"/>
                </a:cubicBezTo>
                <a:cubicBezTo>
                  <a:pt x="1331784" y="1963989"/>
                  <a:pt x="1326999" y="1983384"/>
                  <a:pt x="1331784" y="2005202"/>
                </a:cubicBezTo>
                <a:cubicBezTo>
                  <a:pt x="1331784" y="2005202"/>
                  <a:pt x="1331784" y="2005202"/>
                  <a:pt x="1329390" y="2005202"/>
                </a:cubicBezTo>
                <a:cubicBezTo>
                  <a:pt x="1334175" y="2022175"/>
                  <a:pt x="1329390" y="2029448"/>
                  <a:pt x="1331784" y="2043993"/>
                </a:cubicBezTo>
                <a:cubicBezTo>
                  <a:pt x="1329390" y="2046418"/>
                  <a:pt x="1331784" y="2039145"/>
                  <a:pt x="1326999" y="2041568"/>
                </a:cubicBezTo>
                <a:cubicBezTo>
                  <a:pt x="1331784" y="2053690"/>
                  <a:pt x="1322211" y="2036720"/>
                  <a:pt x="1326999" y="2046418"/>
                </a:cubicBezTo>
                <a:cubicBezTo>
                  <a:pt x="1324605" y="2065813"/>
                  <a:pt x="1338963" y="2082783"/>
                  <a:pt x="1338963" y="2099754"/>
                </a:cubicBezTo>
                <a:cubicBezTo>
                  <a:pt x="1346142" y="2119149"/>
                  <a:pt x="1341354" y="2136122"/>
                  <a:pt x="1346142" y="2138545"/>
                </a:cubicBezTo>
                <a:cubicBezTo>
                  <a:pt x="1346142" y="2137909"/>
                  <a:pt x="1346142" y="2137317"/>
                  <a:pt x="1346137" y="2136755"/>
                </a:cubicBezTo>
                <a:cubicBezTo>
                  <a:pt x="1347732" y="2142329"/>
                  <a:pt x="1349331" y="2148237"/>
                  <a:pt x="1350927" y="2153093"/>
                </a:cubicBezTo>
                <a:cubicBezTo>
                  <a:pt x="1350927" y="2153093"/>
                  <a:pt x="1350927" y="2153093"/>
                  <a:pt x="1348536" y="2153093"/>
                </a:cubicBezTo>
                <a:cubicBezTo>
                  <a:pt x="1348536" y="2155518"/>
                  <a:pt x="1348536" y="2157940"/>
                  <a:pt x="1350927" y="2160365"/>
                </a:cubicBezTo>
                <a:cubicBezTo>
                  <a:pt x="1353321" y="2138545"/>
                  <a:pt x="1358106" y="2111877"/>
                  <a:pt x="1362891" y="2090059"/>
                </a:cubicBezTo>
                <a:cubicBezTo>
                  <a:pt x="1365285" y="2090059"/>
                  <a:pt x="1367679" y="2073086"/>
                  <a:pt x="1367679" y="2058541"/>
                </a:cubicBezTo>
                <a:cubicBezTo>
                  <a:pt x="1367679" y="2060966"/>
                  <a:pt x="1367679" y="2063388"/>
                  <a:pt x="1370070" y="2063388"/>
                </a:cubicBezTo>
                <a:cubicBezTo>
                  <a:pt x="1367679" y="2043993"/>
                  <a:pt x="1377249" y="2024597"/>
                  <a:pt x="1377249" y="2002777"/>
                </a:cubicBezTo>
                <a:cubicBezTo>
                  <a:pt x="1377249" y="2002777"/>
                  <a:pt x="1377249" y="2002777"/>
                  <a:pt x="1377249" y="2005202"/>
                </a:cubicBezTo>
                <a:cubicBezTo>
                  <a:pt x="1379643" y="1997929"/>
                  <a:pt x="1379643" y="1973684"/>
                  <a:pt x="1384428" y="1971262"/>
                </a:cubicBezTo>
                <a:cubicBezTo>
                  <a:pt x="1384428" y="1947016"/>
                  <a:pt x="1386822" y="1927621"/>
                  <a:pt x="1394001" y="1896102"/>
                </a:cubicBezTo>
                <a:cubicBezTo>
                  <a:pt x="1410753" y="1847617"/>
                  <a:pt x="1422717" y="1825796"/>
                  <a:pt x="1427502" y="1820946"/>
                </a:cubicBezTo>
                <a:cubicBezTo>
                  <a:pt x="1437075" y="1789428"/>
                  <a:pt x="1463396" y="1997929"/>
                  <a:pt x="1463396" y="1997929"/>
                </a:cubicBezTo>
                <a:cubicBezTo>
                  <a:pt x="1463396" y="1997929"/>
                  <a:pt x="1463396" y="1997929"/>
                  <a:pt x="1472969" y="2068238"/>
                </a:cubicBezTo>
                <a:cubicBezTo>
                  <a:pt x="1472969" y="2068238"/>
                  <a:pt x="1475360" y="2075511"/>
                  <a:pt x="1475360" y="2077936"/>
                </a:cubicBezTo>
                <a:cubicBezTo>
                  <a:pt x="1477754" y="2097331"/>
                  <a:pt x="1482539" y="2116727"/>
                  <a:pt x="1484933" y="2138545"/>
                </a:cubicBezTo>
                <a:cubicBezTo>
                  <a:pt x="1484933" y="2148242"/>
                  <a:pt x="1484933" y="2157940"/>
                  <a:pt x="1487324" y="2167640"/>
                </a:cubicBezTo>
                <a:cubicBezTo>
                  <a:pt x="1487324" y="2167640"/>
                  <a:pt x="1487324" y="2167640"/>
                  <a:pt x="1487324" y="2177335"/>
                </a:cubicBezTo>
                <a:lnTo>
                  <a:pt x="1487324" y="2182185"/>
                </a:lnTo>
                <a:cubicBezTo>
                  <a:pt x="1489718" y="2189458"/>
                  <a:pt x="1489718" y="2194308"/>
                  <a:pt x="1489718" y="2199156"/>
                </a:cubicBezTo>
                <a:cubicBezTo>
                  <a:pt x="1494506" y="2223401"/>
                  <a:pt x="1499291" y="2247644"/>
                  <a:pt x="1504076" y="2274315"/>
                </a:cubicBezTo>
                <a:cubicBezTo>
                  <a:pt x="1511255" y="2250069"/>
                  <a:pt x="1518434" y="2230674"/>
                  <a:pt x="1525613" y="2213704"/>
                </a:cubicBezTo>
                <a:cubicBezTo>
                  <a:pt x="1539971" y="2174913"/>
                  <a:pt x="1549541" y="2143395"/>
                  <a:pt x="1561508" y="2107029"/>
                </a:cubicBezTo>
                <a:cubicBezTo>
                  <a:pt x="1561508" y="2107029"/>
                  <a:pt x="1561508" y="2107029"/>
                  <a:pt x="1568687" y="2097331"/>
                </a:cubicBezTo>
                <a:cubicBezTo>
                  <a:pt x="1568687" y="2090059"/>
                  <a:pt x="1568687" y="2090059"/>
                  <a:pt x="1571078" y="2080358"/>
                </a:cubicBezTo>
                <a:cubicBezTo>
                  <a:pt x="1573472" y="2080358"/>
                  <a:pt x="1573472" y="2080358"/>
                  <a:pt x="1573472" y="2077936"/>
                </a:cubicBezTo>
                <a:lnTo>
                  <a:pt x="1575866" y="2075511"/>
                </a:lnTo>
                <a:cubicBezTo>
                  <a:pt x="1575866" y="2070664"/>
                  <a:pt x="1575866" y="2068238"/>
                  <a:pt x="1578257" y="2065813"/>
                </a:cubicBezTo>
                <a:cubicBezTo>
                  <a:pt x="1583045" y="2063388"/>
                  <a:pt x="1580651" y="2039145"/>
                  <a:pt x="1585436" y="2036720"/>
                </a:cubicBezTo>
                <a:cubicBezTo>
                  <a:pt x="1585436" y="2036720"/>
                  <a:pt x="1585436" y="2036720"/>
                  <a:pt x="1587830" y="2034295"/>
                </a:cubicBezTo>
                <a:cubicBezTo>
                  <a:pt x="1604581" y="1990657"/>
                  <a:pt x="1614152" y="1942169"/>
                  <a:pt x="1626118" y="1891255"/>
                </a:cubicBezTo>
                <a:cubicBezTo>
                  <a:pt x="1633297" y="1867012"/>
                  <a:pt x="1642867" y="1840341"/>
                  <a:pt x="1652440" y="1816099"/>
                </a:cubicBezTo>
                <a:cubicBezTo>
                  <a:pt x="1654834" y="1811248"/>
                  <a:pt x="1659619" y="1803976"/>
                  <a:pt x="1662010" y="1799128"/>
                </a:cubicBezTo>
                <a:cubicBezTo>
                  <a:pt x="1664404" y="1794278"/>
                  <a:pt x="1666798" y="1791853"/>
                  <a:pt x="1666798" y="1789428"/>
                </a:cubicBezTo>
                <a:cubicBezTo>
                  <a:pt x="1666798" y="1789428"/>
                  <a:pt x="1666798" y="1789428"/>
                  <a:pt x="1671583" y="1784580"/>
                </a:cubicBezTo>
                <a:cubicBezTo>
                  <a:pt x="1671583" y="1784580"/>
                  <a:pt x="1671583" y="1784580"/>
                  <a:pt x="1671583" y="1782155"/>
                </a:cubicBezTo>
                <a:cubicBezTo>
                  <a:pt x="1671583" y="1782155"/>
                  <a:pt x="1671583" y="1782155"/>
                  <a:pt x="1673977" y="1782155"/>
                </a:cubicBezTo>
                <a:cubicBezTo>
                  <a:pt x="1653619" y="1778717"/>
                  <a:pt x="1680151" y="1782590"/>
                  <a:pt x="1694771" y="1784272"/>
                </a:cubicBezTo>
                <a:cubicBezTo>
                  <a:pt x="1690475" y="1769333"/>
                  <a:pt x="1686361" y="1756360"/>
                  <a:pt x="1684204" y="1745393"/>
                </a:cubicBezTo>
                <a:cubicBezTo>
                  <a:pt x="1679439" y="1735707"/>
                  <a:pt x="1674673" y="1726020"/>
                  <a:pt x="1672290" y="1718756"/>
                </a:cubicBezTo>
                <a:cubicBezTo>
                  <a:pt x="1667524" y="1711491"/>
                  <a:pt x="1662759" y="1704224"/>
                  <a:pt x="1660376" y="1701805"/>
                </a:cubicBezTo>
                <a:cubicBezTo>
                  <a:pt x="1660376" y="1704224"/>
                  <a:pt x="1657993" y="1704224"/>
                  <a:pt x="1655610" y="1706647"/>
                </a:cubicBezTo>
                <a:cubicBezTo>
                  <a:pt x="1653227" y="1711491"/>
                  <a:pt x="1648462" y="1718756"/>
                  <a:pt x="1643696" y="1728442"/>
                </a:cubicBezTo>
                <a:cubicBezTo>
                  <a:pt x="1641313" y="1730862"/>
                  <a:pt x="1638930" y="1733284"/>
                  <a:pt x="1636547" y="1735707"/>
                </a:cubicBezTo>
                <a:cubicBezTo>
                  <a:pt x="1634261" y="1742682"/>
                  <a:pt x="1636299" y="1743048"/>
                  <a:pt x="1632254" y="1751634"/>
                </a:cubicBezTo>
                <a:cubicBezTo>
                  <a:pt x="1633278" y="1749162"/>
                  <a:pt x="1629178" y="1755306"/>
                  <a:pt x="1627019" y="1757500"/>
                </a:cubicBezTo>
                <a:cubicBezTo>
                  <a:pt x="1627019" y="1757500"/>
                  <a:pt x="1627019" y="1757500"/>
                  <a:pt x="1624633" y="1767189"/>
                </a:cubicBezTo>
                <a:cubicBezTo>
                  <a:pt x="1619870" y="1769609"/>
                  <a:pt x="1619870" y="1796246"/>
                  <a:pt x="1615104" y="1796246"/>
                </a:cubicBezTo>
                <a:cubicBezTo>
                  <a:pt x="1615104" y="1796246"/>
                  <a:pt x="1615104" y="1796246"/>
                  <a:pt x="1610339" y="1798669"/>
                </a:cubicBezTo>
                <a:cubicBezTo>
                  <a:pt x="1600807" y="1820464"/>
                  <a:pt x="1588893" y="1844680"/>
                  <a:pt x="1579361" y="1866475"/>
                </a:cubicBezTo>
                <a:cubicBezTo>
                  <a:pt x="1567450" y="1890691"/>
                  <a:pt x="1560301" y="1912486"/>
                  <a:pt x="1550770" y="1939124"/>
                </a:cubicBezTo>
                <a:cubicBezTo>
                  <a:pt x="1543621" y="1963339"/>
                  <a:pt x="1534090" y="1987557"/>
                  <a:pt x="1517410" y="2011773"/>
                </a:cubicBezTo>
                <a:cubicBezTo>
                  <a:pt x="1517410" y="2011773"/>
                  <a:pt x="1515027" y="2014195"/>
                  <a:pt x="1515027" y="2016617"/>
                </a:cubicBezTo>
                <a:cubicBezTo>
                  <a:pt x="1515027" y="2016617"/>
                  <a:pt x="1514983" y="2016664"/>
                  <a:pt x="1510766" y="2020947"/>
                </a:cubicBezTo>
                <a:cubicBezTo>
                  <a:pt x="1501246" y="2016920"/>
                  <a:pt x="1483890" y="2009934"/>
                  <a:pt x="1481670" y="2009251"/>
                </a:cubicBezTo>
                <a:cubicBezTo>
                  <a:pt x="1481670" y="2009089"/>
                  <a:pt x="1481670" y="2008599"/>
                  <a:pt x="1481670" y="2006928"/>
                </a:cubicBezTo>
                <a:cubicBezTo>
                  <a:pt x="1481670" y="2006928"/>
                  <a:pt x="1481670" y="2006928"/>
                  <a:pt x="1481670" y="2004508"/>
                </a:cubicBezTo>
                <a:cubicBezTo>
                  <a:pt x="1481670" y="2002086"/>
                  <a:pt x="1481670" y="1999664"/>
                  <a:pt x="1481670" y="1994822"/>
                </a:cubicBezTo>
                <a:cubicBezTo>
                  <a:pt x="1481670" y="1989977"/>
                  <a:pt x="1481670" y="1982713"/>
                  <a:pt x="1481670" y="1975448"/>
                </a:cubicBezTo>
                <a:cubicBezTo>
                  <a:pt x="1481670" y="1963339"/>
                  <a:pt x="1481670" y="1951233"/>
                  <a:pt x="1479287" y="1939124"/>
                </a:cubicBezTo>
                <a:cubicBezTo>
                  <a:pt x="1479287" y="1912486"/>
                  <a:pt x="1484052" y="1897955"/>
                  <a:pt x="1479287" y="1871317"/>
                </a:cubicBezTo>
                <a:cubicBezTo>
                  <a:pt x="1479287" y="1871317"/>
                  <a:pt x="1479287" y="1871317"/>
                  <a:pt x="1476904" y="1873740"/>
                </a:cubicBezTo>
                <a:cubicBezTo>
                  <a:pt x="1472138" y="1856789"/>
                  <a:pt x="1479287" y="1868895"/>
                  <a:pt x="1476904" y="1849524"/>
                </a:cubicBezTo>
                <a:cubicBezTo>
                  <a:pt x="1476904" y="1849524"/>
                  <a:pt x="1476904" y="1849524"/>
                  <a:pt x="1474521" y="1856789"/>
                </a:cubicBezTo>
                <a:cubicBezTo>
                  <a:pt x="1474521" y="1856789"/>
                  <a:pt x="1474521" y="1856789"/>
                  <a:pt x="1472138" y="1839838"/>
                </a:cubicBezTo>
                <a:cubicBezTo>
                  <a:pt x="1469755" y="1837415"/>
                  <a:pt x="1469755" y="1834993"/>
                  <a:pt x="1469755" y="1832571"/>
                </a:cubicBezTo>
                <a:cubicBezTo>
                  <a:pt x="1469755" y="1832571"/>
                  <a:pt x="1469755" y="1832571"/>
                  <a:pt x="1467372" y="1822884"/>
                </a:cubicBezTo>
                <a:cubicBezTo>
                  <a:pt x="1467372" y="1822884"/>
                  <a:pt x="1467372" y="1822884"/>
                  <a:pt x="1469755" y="1827729"/>
                </a:cubicBezTo>
                <a:cubicBezTo>
                  <a:pt x="1467372" y="1815620"/>
                  <a:pt x="1464990" y="1803511"/>
                  <a:pt x="1462607" y="1803511"/>
                </a:cubicBezTo>
                <a:cubicBezTo>
                  <a:pt x="1464990" y="1801091"/>
                  <a:pt x="1464990" y="1803511"/>
                  <a:pt x="1462607" y="1788982"/>
                </a:cubicBezTo>
                <a:cubicBezTo>
                  <a:pt x="1457841" y="1788982"/>
                  <a:pt x="1455458" y="1764767"/>
                  <a:pt x="1450692" y="1745393"/>
                </a:cubicBezTo>
                <a:cubicBezTo>
                  <a:pt x="1450692" y="1745393"/>
                  <a:pt x="1450692" y="1738129"/>
                  <a:pt x="1453075" y="1742971"/>
                </a:cubicBezTo>
                <a:cubicBezTo>
                  <a:pt x="1445927" y="1721175"/>
                  <a:pt x="1443547" y="1704224"/>
                  <a:pt x="1438781" y="1687273"/>
                </a:cubicBezTo>
                <a:cubicBezTo>
                  <a:pt x="1436398" y="1687273"/>
                  <a:pt x="1436398" y="1684854"/>
                  <a:pt x="1436398" y="1682431"/>
                </a:cubicBezTo>
                <a:cubicBezTo>
                  <a:pt x="1424484" y="1706647"/>
                  <a:pt x="1419718" y="1723598"/>
                  <a:pt x="1405421" y="1752658"/>
                </a:cubicBezTo>
                <a:cubicBezTo>
                  <a:pt x="1405421" y="1752658"/>
                  <a:pt x="1405421" y="1752658"/>
                  <a:pt x="1407804" y="1752658"/>
                </a:cubicBezTo>
                <a:cubicBezTo>
                  <a:pt x="1398272" y="1769609"/>
                  <a:pt x="1391124" y="1788982"/>
                  <a:pt x="1388741" y="1808355"/>
                </a:cubicBezTo>
                <a:cubicBezTo>
                  <a:pt x="1388741" y="1808355"/>
                  <a:pt x="1388741" y="1808355"/>
                  <a:pt x="1388741" y="1805933"/>
                </a:cubicBezTo>
                <a:cubicBezTo>
                  <a:pt x="1386361" y="1810778"/>
                  <a:pt x="1383975" y="1813200"/>
                  <a:pt x="1383975" y="1818042"/>
                </a:cubicBezTo>
                <a:cubicBezTo>
                  <a:pt x="1383975" y="1822884"/>
                  <a:pt x="1379209" y="1834993"/>
                  <a:pt x="1379209" y="1847102"/>
                </a:cubicBezTo>
                <a:cubicBezTo>
                  <a:pt x="1379209" y="1847102"/>
                  <a:pt x="1379209" y="1847102"/>
                  <a:pt x="1376829" y="1847102"/>
                </a:cubicBezTo>
                <a:cubicBezTo>
                  <a:pt x="1376829" y="1847102"/>
                  <a:pt x="1376829" y="1849524"/>
                  <a:pt x="1376829" y="1851944"/>
                </a:cubicBezTo>
                <a:cubicBezTo>
                  <a:pt x="1356527" y="1854008"/>
                  <a:pt x="1346043" y="1855093"/>
                  <a:pt x="1341086" y="1855646"/>
                </a:cubicBezTo>
                <a:cubicBezTo>
                  <a:pt x="1341086" y="1855319"/>
                  <a:pt x="1341086" y="1854920"/>
                  <a:pt x="1341086" y="1854366"/>
                </a:cubicBezTo>
                <a:cubicBezTo>
                  <a:pt x="1341086" y="1854366"/>
                  <a:pt x="1341086" y="1854366"/>
                  <a:pt x="1338704" y="1854366"/>
                </a:cubicBezTo>
                <a:cubicBezTo>
                  <a:pt x="1338704" y="1854366"/>
                  <a:pt x="1338704" y="1854366"/>
                  <a:pt x="1338704" y="1849524"/>
                </a:cubicBezTo>
                <a:cubicBezTo>
                  <a:pt x="1336321" y="1847102"/>
                  <a:pt x="1333938" y="1842257"/>
                  <a:pt x="1333938" y="1837415"/>
                </a:cubicBezTo>
                <a:cubicBezTo>
                  <a:pt x="1333938" y="1834993"/>
                  <a:pt x="1333938" y="1832571"/>
                  <a:pt x="1333938" y="1827729"/>
                </a:cubicBezTo>
                <a:cubicBezTo>
                  <a:pt x="1324406" y="1805933"/>
                  <a:pt x="1324406" y="1769609"/>
                  <a:pt x="1319643" y="1750235"/>
                </a:cubicBezTo>
                <a:cubicBezTo>
                  <a:pt x="1317261" y="1728442"/>
                  <a:pt x="1317261" y="1706647"/>
                  <a:pt x="1314878" y="1687273"/>
                </a:cubicBezTo>
                <a:cubicBezTo>
                  <a:pt x="1314878" y="1675164"/>
                  <a:pt x="1312495" y="1665480"/>
                  <a:pt x="1312495" y="1655791"/>
                </a:cubicBezTo>
                <a:cubicBezTo>
                  <a:pt x="1312495" y="1655791"/>
                  <a:pt x="1312495" y="1655791"/>
                  <a:pt x="1312495" y="1648526"/>
                </a:cubicBezTo>
                <a:cubicBezTo>
                  <a:pt x="1312495" y="1648526"/>
                  <a:pt x="1312495" y="1648526"/>
                  <a:pt x="1310112" y="1646107"/>
                </a:cubicBezTo>
                <a:cubicBezTo>
                  <a:pt x="1310112" y="1646107"/>
                  <a:pt x="1310112" y="1646107"/>
                  <a:pt x="1310112" y="1641262"/>
                </a:cubicBezTo>
                <a:cubicBezTo>
                  <a:pt x="1310112" y="1636420"/>
                  <a:pt x="1307729" y="1631576"/>
                  <a:pt x="1307729" y="1626734"/>
                </a:cubicBezTo>
                <a:cubicBezTo>
                  <a:pt x="1305346" y="1617047"/>
                  <a:pt x="1302963" y="1609780"/>
                  <a:pt x="1298198" y="1602516"/>
                </a:cubicBezTo>
                <a:cubicBezTo>
                  <a:pt x="1298198" y="1600096"/>
                  <a:pt x="1298198" y="1597673"/>
                  <a:pt x="1298198" y="1597673"/>
                </a:cubicBezTo>
                <a:cubicBezTo>
                  <a:pt x="1293432" y="1600096"/>
                  <a:pt x="1291049" y="1602516"/>
                  <a:pt x="1288666" y="1607360"/>
                </a:cubicBezTo>
                <a:cubicBezTo>
                  <a:pt x="1283900" y="1612202"/>
                  <a:pt x="1279135" y="1617047"/>
                  <a:pt x="1274369" y="1621889"/>
                </a:cubicBezTo>
                <a:cubicBezTo>
                  <a:pt x="1271986" y="1624311"/>
                  <a:pt x="1269603" y="1626734"/>
                  <a:pt x="1267221" y="1629153"/>
                </a:cubicBezTo>
                <a:cubicBezTo>
                  <a:pt x="1267221" y="1629153"/>
                  <a:pt x="1267221" y="1629153"/>
                  <a:pt x="1264840" y="1633998"/>
                </a:cubicBezTo>
                <a:cubicBezTo>
                  <a:pt x="1264840" y="1633998"/>
                  <a:pt x="1264840" y="1633998"/>
                  <a:pt x="1262458" y="1636420"/>
                </a:cubicBezTo>
                <a:cubicBezTo>
                  <a:pt x="1244408" y="1630095"/>
                  <a:pt x="1234534" y="1626593"/>
                  <a:pt x="1229432" y="1624765"/>
                </a:cubicBezTo>
                <a:cubicBezTo>
                  <a:pt x="1228697" y="1624465"/>
                  <a:pt x="1227653" y="1624074"/>
                  <a:pt x="1226715" y="1623733"/>
                </a:cubicBezTo>
                <a:cubicBezTo>
                  <a:pt x="1226715" y="1623386"/>
                  <a:pt x="1226715" y="1622869"/>
                  <a:pt x="1226715" y="1621889"/>
                </a:cubicBezTo>
                <a:cubicBezTo>
                  <a:pt x="1226715" y="1604938"/>
                  <a:pt x="1229098" y="1585564"/>
                  <a:pt x="1231480" y="1566191"/>
                </a:cubicBezTo>
                <a:cubicBezTo>
                  <a:pt x="1233863" y="1515338"/>
                  <a:pt x="1236246" y="1481436"/>
                  <a:pt x="1236246" y="1449954"/>
                </a:cubicBezTo>
                <a:cubicBezTo>
                  <a:pt x="1236246" y="1418472"/>
                  <a:pt x="1238629" y="1389414"/>
                  <a:pt x="1236246" y="1353087"/>
                </a:cubicBezTo>
                <a:cubicBezTo>
                  <a:pt x="1236246" y="1353087"/>
                  <a:pt x="1233880" y="1341061"/>
                  <a:pt x="1231417" y="1328082"/>
                </a:cubicBezTo>
                <a:cubicBezTo>
                  <a:pt x="1228805" y="1326780"/>
                  <a:pt x="1226196" y="1325357"/>
                  <a:pt x="1223586" y="1325357"/>
                </a:cubicBezTo>
                <a:cubicBezTo>
                  <a:pt x="1216393" y="1322948"/>
                  <a:pt x="1209201" y="1320537"/>
                  <a:pt x="1202008" y="1315719"/>
                </a:cubicBezTo>
                <a:cubicBezTo>
                  <a:pt x="1187623" y="1310899"/>
                  <a:pt x="1185226" y="1303668"/>
                  <a:pt x="1173237" y="1294031"/>
                </a:cubicBezTo>
                <a:cubicBezTo>
                  <a:pt x="1162703" y="1287981"/>
                  <a:pt x="1154061" y="1285724"/>
                  <a:pt x="1147304" y="1280714"/>
                </a:cubicBezTo>
                <a:cubicBezTo>
                  <a:pt x="1150239" y="1292035"/>
                  <a:pt x="1153503" y="1306245"/>
                  <a:pt x="1157098" y="1323942"/>
                </a:cubicBezTo>
                <a:cubicBezTo>
                  <a:pt x="1154704" y="1338487"/>
                  <a:pt x="1154704" y="1350610"/>
                  <a:pt x="1157098" y="1372430"/>
                </a:cubicBezTo>
                <a:close/>
                <a:moveTo>
                  <a:pt x="1562684" y="1493542"/>
                </a:moveTo>
                <a:cubicBezTo>
                  <a:pt x="1560301" y="1493542"/>
                  <a:pt x="1562684" y="1495965"/>
                  <a:pt x="1565067" y="1495965"/>
                </a:cubicBezTo>
                <a:cubicBezTo>
                  <a:pt x="1562684" y="1495965"/>
                  <a:pt x="1562684" y="1495965"/>
                  <a:pt x="1560301" y="1495965"/>
                </a:cubicBezTo>
                <a:cubicBezTo>
                  <a:pt x="1562684" y="1495965"/>
                  <a:pt x="1562684" y="1498387"/>
                  <a:pt x="1562684" y="1498387"/>
                </a:cubicBezTo>
                <a:cubicBezTo>
                  <a:pt x="1560301" y="1500807"/>
                  <a:pt x="1562684" y="1500807"/>
                  <a:pt x="1560301" y="1503229"/>
                </a:cubicBezTo>
                <a:cubicBezTo>
                  <a:pt x="1560301" y="1503229"/>
                  <a:pt x="1560318" y="1503240"/>
                  <a:pt x="1562449" y="1504322"/>
                </a:cubicBezTo>
                <a:cubicBezTo>
                  <a:pt x="1561861" y="1505629"/>
                  <a:pt x="1560301" y="1505651"/>
                  <a:pt x="1560301" y="1505651"/>
                </a:cubicBezTo>
                <a:cubicBezTo>
                  <a:pt x="1557918" y="1508071"/>
                  <a:pt x="1562684" y="1508071"/>
                  <a:pt x="1562684" y="1505651"/>
                </a:cubicBezTo>
                <a:cubicBezTo>
                  <a:pt x="1567450" y="1508071"/>
                  <a:pt x="1560301" y="1508071"/>
                  <a:pt x="1562684" y="1508071"/>
                </a:cubicBezTo>
                <a:cubicBezTo>
                  <a:pt x="1562684" y="1508071"/>
                  <a:pt x="1562684" y="1508071"/>
                  <a:pt x="1565067" y="1510494"/>
                </a:cubicBezTo>
                <a:cubicBezTo>
                  <a:pt x="1565067" y="1510494"/>
                  <a:pt x="1565067" y="1510494"/>
                  <a:pt x="1567450" y="1510494"/>
                </a:cubicBezTo>
                <a:cubicBezTo>
                  <a:pt x="1565067" y="1510494"/>
                  <a:pt x="1562684" y="1510494"/>
                  <a:pt x="1565067" y="1512916"/>
                </a:cubicBezTo>
                <a:cubicBezTo>
                  <a:pt x="1565067" y="1515338"/>
                  <a:pt x="1562684" y="1517760"/>
                  <a:pt x="1562684" y="1520180"/>
                </a:cubicBezTo>
                <a:cubicBezTo>
                  <a:pt x="1562684" y="1520180"/>
                  <a:pt x="1565067" y="1517760"/>
                  <a:pt x="1565067" y="1520180"/>
                </a:cubicBezTo>
                <a:cubicBezTo>
                  <a:pt x="1567450" y="1520180"/>
                  <a:pt x="1565067" y="1520180"/>
                  <a:pt x="1565067" y="1522603"/>
                </a:cubicBezTo>
                <a:cubicBezTo>
                  <a:pt x="1565067" y="1522603"/>
                  <a:pt x="1565067" y="1522603"/>
                  <a:pt x="1565067" y="1525025"/>
                </a:cubicBezTo>
                <a:cubicBezTo>
                  <a:pt x="1565067" y="1525025"/>
                  <a:pt x="1565067" y="1525025"/>
                  <a:pt x="1567450" y="1525025"/>
                </a:cubicBezTo>
                <a:cubicBezTo>
                  <a:pt x="1567450" y="1525025"/>
                  <a:pt x="1567450" y="1525025"/>
                  <a:pt x="1567450" y="1522603"/>
                </a:cubicBezTo>
                <a:cubicBezTo>
                  <a:pt x="1567450" y="1520180"/>
                  <a:pt x="1567450" y="1515338"/>
                  <a:pt x="1567450" y="1510494"/>
                </a:cubicBezTo>
                <a:cubicBezTo>
                  <a:pt x="1567450" y="1508071"/>
                  <a:pt x="1567450" y="1505651"/>
                  <a:pt x="1567450" y="1505651"/>
                </a:cubicBezTo>
                <a:cubicBezTo>
                  <a:pt x="1567450" y="1504209"/>
                  <a:pt x="1567450" y="1502913"/>
                  <a:pt x="1567450" y="1501624"/>
                </a:cubicBezTo>
                <a:cubicBezTo>
                  <a:pt x="1565986" y="1497738"/>
                  <a:pt x="1564540" y="1493801"/>
                  <a:pt x="1563164" y="1489887"/>
                </a:cubicBezTo>
                <a:cubicBezTo>
                  <a:pt x="1563454" y="1490801"/>
                  <a:pt x="1563501" y="1491877"/>
                  <a:pt x="1562684" y="1493542"/>
                </a:cubicBezTo>
                <a:close/>
                <a:moveTo>
                  <a:pt x="1562963" y="1489317"/>
                </a:moveTo>
                <a:cubicBezTo>
                  <a:pt x="1562640" y="1488401"/>
                  <a:pt x="1562333" y="1487492"/>
                  <a:pt x="1562024" y="1486578"/>
                </a:cubicBezTo>
                <a:cubicBezTo>
                  <a:pt x="1562088" y="1487660"/>
                  <a:pt x="1562582" y="1488450"/>
                  <a:pt x="1562963" y="1489317"/>
                </a:cubicBezTo>
                <a:close/>
                <a:moveTo>
                  <a:pt x="1555535" y="1479014"/>
                </a:moveTo>
                <a:cubicBezTo>
                  <a:pt x="1562684" y="1479014"/>
                  <a:pt x="1555535" y="1481436"/>
                  <a:pt x="1557918" y="1483856"/>
                </a:cubicBezTo>
                <a:cubicBezTo>
                  <a:pt x="1559774" y="1483856"/>
                  <a:pt x="1560196" y="1485298"/>
                  <a:pt x="1561417" y="1484800"/>
                </a:cubicBezTo>
                <a:cubicBezTo>
                  <a:pt x="1560125" y="1480960"/>
                  <a:pt x="1558946" y="1477203"/>
                  <a:pt x="1557918" y="1473599"/>
                </a:cubicBezTo>
                <a:cubicBezTo>
                  <a:pt x="1557918" y="1474447"/>
                  <a:pt x="1557918" y="1475031"/>
                  <a:pt x="1557918" y="1476591"/>
                </a:cubicBezTo>
                <a:lnTo>
                  <a:pt x="1555535" y="1479014"/>
                </a:lnTo>
                <a:close/>
                <a:moveTo>
                  <a:pt x="1505498" y="1420894"/>
                </a:moveTo>
                <a:cubicBezTo>
                  <a:pt x="1507878" y="1420894"/>
                  <a:pt x="1507878" y="1420894"/>
                  <a:pt x="1507878" y="1420894"/>
                </a:cubicBezTo>
                <a:cubicBezTo>
                  <a:pt x="1507878" y="1420894"/>
                  <a:pt x="1507878" y="1420894"/>
                  <a:pt x="1507878" y="1423316"/>
                </a:cubicBezTo>
                <a:cubicBezTo>
                  <a:pt x="1507878" y="1423316"/>
                  <a:pt x="1507878" y="1423316"/>
                  <a:pt x="1510264" y="1423316"/>
                </a:cubicBezTo>
                <a:lnTo>
                  <a:pt x="1510264" y="1425738"/>
                </a:lnTo>
                <a:lnTo>
                  <a:pt x="1512644" y="1428158"/>
                </a:lnTo>
                <a:cubicBezTo>
                  <a:pt x="1512644" y="1425738"/>
                  <a:pt x="1512644" y="1425738"/>
                  <a:pt x="1512644" y="1425738"/>
                </a:cubicBezTo>
                <a:cubicBezTo>
                  <a:pt x="1512644" y="1428158"/>
                  <a:pt x="1512644" y="1428158"/>
                  <a:pt x="1515027" y="1428158"/>
                </a:cubicBezTo>
                <a:cubicBezTo>
                  <a:pt x="1515027" y="1430581"/>
                  <a:pt x="1515027" y="1433003"/>
                  <a:pt x="1515027" y="1435425"/>
                </a:cubicBezTo>
                <a:cubicBezTo>
                  <a:pt x="1515027" y="1433003"/>
                  <a:pt x="1515027" y="1433003"/>
                  <a:pt x="1512644" y="1430581"/>
                </a:cubicBezTo>
                <a:cubicBezTo>
                  <a:pt x="1512644" y="1433003"/>
                  <a:pt x="1512644" y="1433003"/>
                  <a:pt x="1512644" y="1435425"/>
                </a:cubicBezTo>
                <a:cubicBezTo>
                  <a:pt x="1512644" y="1437845"/>
                  <a:pt x="1512644" y="1440267"/>
                  <a:pt x="1512644" y="1442690"/>
                </a:cubicBezTo>
                <a:cubicBezTo>
                  <a:pt x="1515027" y="1449954"/>
                  <a:pt x="1515027" y="1454796"/>
                  <a:pt x="1515027" y="1454796"/>
                </a:cubicBezTo>
                <a:lnTo>
                  <a:pt x="1515027" y="1457218"/>
                </a:lnTo>
                <a:cubicBezTo>
                  <a:pt x="1517410" y="1457218"/>
                  <a:pt x="1517410" y="1457218"/>
                  <a:pt x="1519793" y="1457218"/>
                </a:cubicBezTo>
                <a:cubicBezTo>
                  <a:pt x="1519793" y="1457218"/>
                  <a:pt x="1519793" y="1457218"/>
                  <a:pt x="1519793" y="1454796"/>
                </a:cubicBezTo>
                <a:cubicBezTo>
                  <a:pt x="1521833" y="1454796"/>
                  <a:pt x="1523208" y="1454796"/>
                  <a:pt x="1524158" y="1454796"/>
                </a:cubicBezTo>
                <a:cubicBezTo>
                  <a:pt x="1524150" y="1454796"/>
                  <a:pt x="1524260" y="1454796"/>
                  <a:pt x="1524558" y="1454796"/>
                </a:cubicBezTo>
                <a:cubicBezTo>
                  <a:pt x="1524558" y="1454796"/>
                  <a:pt x="1524558" y="1454796"/>
                  <a:pt x="1524558" y="1457218"/>
                </a:cubicBezTo>
                <a:cubicBezTo>
                  <a:pt x="1524558" y="1457218"/>
                  <a:pt x="1524558" y="1457218"/>
                  <a:pt x="1526941" y="1457218"/>
                </a:cubicBezTo>
                <a:cubicBezTo>
                  <a:pt x="1526941" y="1454796"/>
                  <a:pt x="1529324" y="1452376"/>
                  <a:pt x="1529324" y="1447531"/>
                </a:cubicBezTo>
                <a:cubicBezTo>
                  <a:pt x="1529324" y="1440267"/>
                  <a:pt x="1524558" y="1435425"/>
                  <a:pt x="1526941" y="1430581"/>
                </a:cubicBezTo>
                <a:cubicBezTo>
                  <a:pt x="1526941" y="1428323"/>
                  <a:pt x="1533156" y="1417681"/>
                  <a:pt x="1545570" y="1429953"/>
                </a:cubicBezTo>
                <a:cubicBezTo>
                  <a:pt x="1544292" y="1426377"/>
                  <a:pt x="1543163" y="1422854"/>
                  <a:pt x="1542464" y="1419336"/>
                </a:cubicBezTo>
                <a:cubicBezTo>
                  <a:pt x="1532875" y="1419336"/>
                  <a:pt x="1520886" y="1414519"/>
                  <a:pt x="1520886" y="1414519"/>
                </a:cubicBezTo>
                <a:cubicBezTo>
                  <a:pt x="1520886" y="1414519"/>
                  <a:pt x="1520886" y="1414519"/>
                  <a:pt x="1506501" y="1412107"/>
                </a:cubicBezTo>
                <a:cubicBezTo>
                  <a:pt x="1506401" y="1412121"/>
                  <a:pt x="1506307" y="1412116"/>
                  <a:pt x="1506208" y="1412129"/>
                </a:cubicBezTo>
                <a:cubicBezTo>
                  <a:pt x="1507840" y="1414709"/>
                  <a:pt x="1507608" y="1418747"/>
                  <a:pt x="1505498" y="1420894"/>
                </a:cubicBezTo>
                <a:close/>
                <a:moveTo>
                  <a:pt x="1524558" y="1842257"/>
                </a:moveTo>
                <a:cubicBezTo>
                  <a:pt x="1524558" y="1839838"/>
                  <a:pt x="1522175" y="1839838"/>
                  <a:pt x="1524558" y="1837415"/>
                </a:cubicBezTo>
                <a:cubicBezTo>
                  <a:pt x="1526941" y="1834993"/>
                  <a:pt x="1524558" y="1837415"/>
                  <a:pt x="1526941" y="1834993"/>
                </a:cubicBezTo>
                <a:lnTo>
                  <a:pt x="1526941" y="1832571"/>
                </a:lnTo>
                <a:cubicBezTo>
                  <a:pt x="1526941" y="1832571"/>
                  <a:pt x="1526941" y="1832571"/>
                  <a:pt x="1529324" y="1834993"/>
                </a:cubicBezTo>
                <a:cubicBezTo>
                  <a:pt x="1529324" y="1834993"/>
                  <a:pt x="1529324" y="1834993"/>
                  <a:pt x="1529324" y="1832571"/>
                </a:cubicBezTo>
                <a:cubicBezTo>
                  <a:pt x="1529324" y="1830151"/>
                  <a:pt x="1531707" y="1827729"/>
                  <a:pt x="1529324" y="1825306"/>
                </a:cubicBezTo>
                <a:cubicBezTo>
                  <a:pt x="1529324" y="1825306"/>
                  <a:pt x="1529324" y="1825306"/>
                  <a:pt x="1531707" y="1827729"/>
                </a:cubicBezTo>
                <a:cubicBezTo>
                  <a:pt x="1531707" y="1825306"/>
                  <a:pt x="1531707" y="1822884"/>
                  <a:pt x="1531707" y="1822884"/>
                </a:cubicBezTo>
                <a:cubicBezTo>
                  <a:pt x="1531707" y="1822884"/>
                  <a:pt x="1531707" y="1822884"/>
                  <a:pt x="1534090" y="1820464"/>
                </a:cubicBezTo>
                <a:cubicBezTo>
                  <a:pt x="1531707" y="1820464"/>
                  <a:pt x="1529324" y="1820464"/>
                  <a:pt x="1526941" y="1820464"/>
                </a:cubicBezTo>
                <a:cubicBezTo>
                  <a:pt x="1526941" y="1818042"/>
                  <a:pt x="1526941" y="1818042"/>
                  <a:pt x="1526941" y="1818042"/>
                </a:cubicBezTo>
                <a:cubicBezTo>
                  <a:pt x="1526941" y="1818042"/>
                  <a:pt x="1526941" y="1818042"/>
                  <a:pt x="1524558" y="1818042"/>
                </a:cubicBezTo>
                <a:cubicBezTo>
                  <a:pt x="1524558" y="1818042"/>
                  <a:pt x="1524558" y="1818042"/>
                  <a:pt x="1522175" y="1818042"/>
                </a:cubicBezTo>
                <a:cubicBezTo>
                  <a:pt x="1522175" y="1818042"/>
                  <a:pt x="1522175" y="1818042"/>
                  <a:pt x="1519793" y="1818042"/>
                </a:cubicBezTo>
                <a:cubicBezTo>
                  <a:pt x="1519793" y="1818042"/>
                  <a:pt x="1519793" y="1818042"/>
                  <a:pt x="1517410" y="1815620"/>
                </a:cubicBezTo>
                <a:cubicBezTo>
                  <a:pt x="1519793" y="1815620"/>
                  <a:pt x="1519793" y="1818042"/>
                  <a:pt x="1522175" y="1815620"/>
                </a:cubicBezTo>
                <a:cubicBezTo>
                  <a:pt x="1520985" y="1815620"/>
                  <a:pt x="1520389" y="1815620"/>
                  <a:pt x="1519793" y="1815620"/>
                </a:cubicBezTo>
                <a:cubicBezTo>
                  <a:pt x="1517410" y="1815620"/>
                  <a:pt x="1517410" y="1815620"/>
                  <a:pt x="1517410" y="1815620"/>
                </a:cubicBezTo>
                <a:cubicBezTo>
                  <a:pt x="1519793" y="1818042"/>
                  <a:pt x="1522175" y="1822884"/>
                  <a:pt x="1524558" y="1832571"/>
                </a:cubicBezTo>
                <a:cubicBezTo>
                  <a:pt x="1522175" y="1834993"/>
                  <a:pt x="1522175" y="1839838"/>
                  <a:pt x="1524558" y="1842257"/>
                </a:cubicBezTo>
                <a:close/>
                <a:moveTo>
                  <a:pt x="1536473" y="1885849"/>
                </a:moveTo>
                <a:cubicBezTo>
                  <a:pt x="1534090" y="1885849"/>
                  <a:pt x="1534090" y="1890691"/>
                  <a:pt x="1531707" y="1893113"/>
                </a:cubicBezTo>
                <a:cubicBezTo>
                  <a:pt x="1531707" y="1893113"/>
                  <a:pt x="1531707" y="1893113"/>
                  <a:pt x="1534090" y="1897955"/>
                </a:cubicBezTo>
                <a:cubicBezTo>
                  <a:pt x="1534090" y="1897955"/>
                  <a:pt x="1534090" y="1897955"/>
                  <a:pt x="1531707" y="1895535"/>
                </a:cubicBezTo>
                <a:cubicBezTo>
                  <a:pt x="1531707" y="1897955"/>
                  <a:pt x="1531707" y="1897955"/>
                  <a:pt x="1529324" y="1895535"/>
                </a:cubicBezTo>
                <a:cubicBezTo>
                  <a:pt x="1529324" y="1897955"/>
                  <a:pt x="1529324" y="1897955"/>
                  <a:pt x="1529324" y="1897955"/>
                </a:cubicBezTo>
                <a:cubicBezTo>
                  <a:pt x="1526941" y="1900377"/>
                  <a:pt x="1529324" y="1902800"/>
                  <a:pt x="1531707" y="1900377"/>
                </a:cubicBezTo>
                <a:cubicBezTo>
                  <a:pt x="1534090" y="1905222"/>
                  <a:pt x="1526941" y="1902800"/>
                  <a:pt x="1529324" y="1907642"/>
                </a:cubicBezTo>
                <a:cubicBezTo>
                  <a:pt x="1529324" y="1907642"/>
                  <a:pt x="1529324" y="1907642"/>
                  <a:pt x="1531707" y="1907642"/>
                </a:cubicBezTo>
                <a:cubicBezTo>
                  <a:pt x="1531707" y="1902800"/>
                  <a:pt x="1534090" y="1900377"/>
                  <a:pt x="1534090" y="1900377"/>
                </a:cubicBezTo>
                <a:cubicBezTo>
                  <a:pt x="1534090" y="1895535"/>
                  <a:pt x="1538856" y="1885849"/>
                  <a:pt x="1541238" y="1878582"/>
                </a:cubicBezTo>
                <a:lnTo>
                  <a:pt x="1538856" y="1878582"/>
                </a:lnTo>
                <a:cubicBezTo>
                  <a:pt x="1541238" y="1881004"/>
                  <a:pt x="1536473" y="1885849"/>
                  <a:pt x="1536473" y="1885849"/>
                </a:cubicBezTo>
                <a:close/>
                <a:moveTo>
                  <a:pt x="1526941" y="1914909"/>
                </a:moveTo>
                <a:cubicBezTo>
                  <a:pt x="1526941" y="1914909"/>
                  <a:pt x="1524558" y="1917328"/>
                  <a:pt x="1526941" y="1917328"/>
                </a:cubicBezTo>
                <a:cubicBezTo>
                  <a:pt x="1526941" y="1917328"/>
                  <a:pt x="1526941" y="1917328"/>
                  <a:pt x="1526941" y="1919751"/>
                </a:cubicBezTo>
                <a:cubicBezTo>
                  <a:pt x="1524558" y="1919751"/>
                  <a:pt x="1524558" y="1919751"/>
                  <a:pt x="1524558" y="1919751"/>
                </a:cubicBezTo>
                <a:cubicBezTo>
                  <a:pt x="1524558" y="1924593"/>
                  <a:pt x="1524558" y="1922173"/>
                  <a:pt x="1526941" y="1919751"/>
                </a:cubicBezTo>
                <a:cubicBezTo>
                  <a:pt x="1526941" y="1917328"/>
                  <a:pt x="1529324" y="1914909"/>
                  <a:pt x="1529324" y="1912486"/>
                </a:cubicBezTo>
                <a:cubicBezTo>
                  <a:pt x="1529324" y="1912486"/>
                  <a:pt x="1526941" y="1912486"/>
                  <a:pt x="1526941" y="1914909"/>
                </a:cubicBezTo>
                <a:close/>
                <a:moveTo>
                  <a:pt x="1529324" y="1774453"/>
                </a:moveTo>
                <a:lnTo>
                  <a:pt x="1529324" y="1776873"/>
                </a:lnTo>
                <a:cubicBezTo>
                  <a:pt x="1529898" y="1777459"/>
                  <a:pt x="1530329" y="1777751"/>
                  <a:pt x="1530660" y="1777872"/>
                </a:cubicBezTo>
                <a:cubicBezTo>
                  <a:pt x="1532334" y="1779961"/>
                  <a:pt x="1527598" y="1782051"/>
                  <a:pt x="1531707" y="1784140"/>
                </a:cubicBezTo>
                <a:cubicBezTo>
                  <a:pt x="1531707" y="1784140"/>
                  <a:pt x="1531707" y="1784140"/>
                  <a:pt x="1534090" y="1786562"/>
                </a:cubicBezTo>
                <a:cubicBezTo>
                  <a:pt x="1531707" y="1779295"/>
                  <a:pt x="1531707" y="1774453"/>
                  <a:pt x="1531707" y="1769609"/>
                </a:cubicBezTo>
                <a:cubicBezTo>
                  <a:pt x="1531707" y="1766380"/>
                  <a:pt x="1531707" y="1763151"/>
                  <a:pt x="1531707" y="1759922"/>
                </a:cubicBezTo>
                <a:cubicBezTo>
                  <a:pt x="1531707" y="1762344"/>
                  <a:pt x="1531707" y="1762344"/>
                  <a:pt x="1529324" y="1764767"/>
                </a:cubicBezTo>
                <a:cubicBezTo>
                  <a:pt x="1529324" y="1767189"/>
                  <a:pt x="1529324" y="1767189"/>
                  <a:pt x="1529324" y="1769609"/>
                </a:cubicBezTo>
                <a:cubicBezTo>
                  <a:pt x="1531707" y="1769609"/>
                  <a:pt x="1531707" y="1769609"/>
                  <a:pt x="1531707" y="1772031"/>
                </a:cubicBezTo>
                <a:cubicBezTo>
                  <a:pt x="1531707" y="1772031"/>
                  <a:pt x="1531707" y="1772031"/>
                  <a:pt x="1529324" y="1774453"/>
                </a:cubicBezTo>
                <a:close/>
                <a:moveTo>
                  <a:pt x="1519793" y="1859208"/>
                </a:moveTo>
                <a:cubicBezTo>
                  <a:pt x="1517410" y="1859208"/>
                  <a:pt x="1515027" y="1859208"/>
                  <a:pt x="1512644" y="1856789"/>
                </a:cubicBezTo>
                <a:cubicBezTo>
                  <a:pt x="1512644" y="1861631"/>
                  <a:pt x="1512644" y="1866475"/>
                  <a:pt x="1515027" y="1871317"/>
                </a:cubicBezTo>
                <a:cubicBezTo>
                  <a:pt x="1517410" y="1868895"/>
                  <a:pt x="1519793" y="1866475"/>
                  <a:pt x="1519793" y="1859208"/>
                </a:cubicBezTo>
                <a:close/>
                <a:moveTo>
                  <a:pt x="1515027" y="1919751"/>
                </a:moveTo>
                <a:cubicBezTo>
                  <a:pt x="1515027" y="1924593"/>
                  <a:pt x="1515027" y="1931860"/>
                  <a:pt x="1515027" y="1939124"/>
                </a:cubicBezTo>
                <a:cubicBezTo>
                  <a:pt x="1517410" y="1931860"/>
                  <a:pt x="1517410" y="1927015"/>
                  <a:pt x="1522175" y="1919751"/>
                </a:cubicBezTo>
                <a:cubicBezTo>
                  <a:pt x="1519793" y="1919751"/>
                  <a:pt x="1517410" y="1919751"/>
                  <a:pt x="1515027" y="1919751"/>
                </a:cubicBezTo>
                <a:close/>
                <a:moveTo>
                  <a:pt x="1515027" y="1813200"/>
                </a:moveTo>
                <a:cubicBezTo>
                  <a:pt x="1515027" y="1813200"/>
                  <a:pt x="1515027" y="1813200"/>
                  <a:pt x="1517410" y="1813200"/>
                </a:cubicBezTo>
                <a:cubicBezTo>
                  <a:pt x="1515027" y="1813200"/>
                  <a:pt x="1517410" y="1813200"/>
                  <a:pt x="1519793" y="1810778"/>
                </a:cubicBezTo>
                <a:lnTo>
                  <a:pt x="1517410" y="1810778"/>
                </a:lnTo>
                <a:cubicBezTo>
                  <a:pt x="1517410" y="1810778"/>
                  <a:pt x="1517410" y="1810778"/>
                  <a:pt x="1515027" y="1810778"/>
                </a:cubicBezTo>
                <a:cubicBezTo>
                  <a:pt x="1517410" y="1808355"/>
                  <a:pt x="1512644" y="1810778"/>
                  <a:pt x="1515027" y="1808355"/>
                </a:cubicBezTo>
                <a:cubicBezTo>
                  <a:pt x="1515027" y="1808355"/>
                  <a:pt x="1515027" y="1808355"/>
                  <a:pt x="1515027" y="1805933"/>
                </a:cubicBezTo>
                <a:cubicBezTo>
                  <a:pt x="1515027" y="1808355"/>
                  <a:pt x="1517410" y="1808355"/>
                  <a:pt x="1517410" y="1805933"/>
                </a:cubicBezTo>
                <a:cubicBezTo>
                  <a:pt x="1517410" y="1805933"/>
                  <a:pt x="1515027" y="1805933"/>
                  <a:pt x="1512644" y="1803511"/>
                </a:cubicBezTo>
                <a:cubicBezTo>
                  <a:pt x="1515027" y="1803511"/>
                  <a:pt x="1512644" y="1801091"/>
                  <a:pt x="1515027" y="1801091"/>
                </a:cubicBezTo>
                <a:cubicBezTo>
                  <a:pt x="1515027" y="1801091"/>
                  <a:pt x="1515027" y="1801091"/>
                  <a:pt x="1512644" y="1801091"/>
                </a:cubicBezTo>
                <a:lnTo>
                  <a:pt x="1510264" y="1801091"/>
                </a:lnTo>
                <a:cubicBezTo>
                  <a:pt x="1510264" y="1803511"/>
                  <a:pt x="1512644" y="1808355"/>
                  <a:pt x="1512644" y="1810778"/>
                </a:cubicBezTo>
                <a:cubicBezTo>
                  <a:pt x="1512644" y="1810778"/>
                  <a:pt x="1515027" y="1810778"/>
                  <a:pt x="1515027" y="1813200"/>
                </a:cubicBezTo>
                <a:close/>
                <a:moveTo>
                  <a:pt x="1543621" y="1556504"/>
                </a:moveTo>
                <a:cubicBezTo>
                  <a:pt x="1543621" y="1554085"/>
                  <a:pt x="1541238" y="1551663"/>
                  <a:pt x="1541238" y="1546818"/>
                </a:cubicBezTo>
                <a:lnTo>
                  <a:pt x="1543621" y="1544398"/>
                </a:lnTo>
                <a:cubicBezTo>
                  <a:pt x="1543621" y="1544398"/>
                  <a:pt x="1543621" y="1544398"/>
                  <a:pt x="1541238" y="1544398"/>
                </a:cubicBezTo>
                <a:cubicBezTo>
                  <a:pt x="1543621" y="1544398"/>
                  <a:pt x="1536473" y="1541976"/>
                  <a:pt x="1541238" y="1541976"/>
                </a:cubicBezTo>
                <a:cubicBezTo>
                  <a:pt x="1546004" y="1534712"/>
                  <a:pt x="1538856" y="1527444"/>
                  <a:pt x="1538856" y="1517760"/>
                </a:cubicBezTo>
                <a:cubicBezTo>
                  <a:pt x="1541238" y="1517760"/>
                  <a:pt x="1543621" y="1515338"/>
                  <a:pt x="1543621" y="1512916"/>
                </a:cubicBezTo>
                <a:cubicBezTo>
                  <a:pt x="1543621" y="1512916"/>
                  <a:pt x="1543621" y="1512916"/>
                  <a:pt x="1541238" y="1512916"/>
                </a:cubicBezTo>
                <a:cubicBezTo>
                  <a:pt x="1541238" y="1512916"/>
                  <a:pt x="1543621" y="1512916"/>
                  <a:pt x="1543621" y="1510494"/>
                </a:cubicBezTo>
                <a:cubicBezTo>
                  <a:pt x="1543621" y="1510494"/>
                  <a:pt x="1543621" y="1510494"/>
                  <a:pt x="1541238" y="1512916"/>
                </a:cubicBezTo>
                <a:cubicBezTo>
                  <a:pt x="1541238" y="1512916"/>
                  <a:pt x="1541238" y="1512916"/>
                  <a:pt x="1541238" y="1510494"/>
                </a:cubicBezTo>
                <a:cubicBezTo>
                  <a:pt x="1541238" y="1508071"/>
                  <a:pt x="1541238" y="1508071"/>
                  <a:pt x="1538856" y="1508071"/>
                </a:cubicBezTo>
                <a:lnTo>
                  <a:pt x="1541238" y="1508071"/>
                </a:lnTo>
                <a:cubicBezTo>
                  <a:pt x="1536473" y="1508071"/>
                  <a:pt x="1536473" y="1505651"/>
                  <a:pt x="1536473" y="1503229"/>
                </a:cubicBezTo>
                <a:cubicBezTo>
                  <a:pt x="1531707" y="1500807"/>
                  <a:pt x="1541238" y="1498387"/>
                  <a:pt x="1534090" y="1495965"/>
                </a:cubicBezTo>
                <a:cubicBezTo>
                  <a:pt x="1534090" y="1495965"/>
                  <a:pt x="1534090" y="1495965"/>
                  <a:pt x="1536473" y="1495965"/>
                </a:cubicBezTo>
                <a:cubicBezTo>
                  <a:pt x="1536473" y="1491123"/>
                  <a:pt x="1534090" y="1491123"/>
                  <a:pt x="1536473" y="1488700"/>
                </a:cubicBezTo>
                <a:cubicBezTo>
                  <a:pt x="1536473" y="1488700"/>
                  <a:pt x="1536473" y="1488700"/>
                  <a:pt x="1534090" y="1488700"/>
                </a:cubicBezTo>
                <a:cubicBezTo>
                  <a:pt x="1534090" y="1486278"/>
                  <a:pt x="1534090" y="1486278"/>
                  <a:pt x="1531707" y="1483856"/>
                </a:cubicBezTo>
                <a:cubicBezTo>
                  <a:pt x="1531707" y="1486278"/>
                  <a:pt x="1531707" y="1488700"/>
                  <a:pt x="1531707" y="1491123"/>
                </a:cubicBezTo>
                <a:cubicBezTo>
                  <a:pt x="1534090" y="1510494"/>
                  <a:pt x="1538856" y="1527444"/>
                  <a:pt x="1538856" y="1544398"/>
                </a:cubicBezTo>
                <a:cubicBezTo>
                  <a:pt x="1541238" y="1558927"/>
                  <a:pt x="1541238" y="1571036"/>
                  <a:pt x="1541238" y="1583145"/>
                </a:cubicBezTo>
                <a:cubicBezTo>
                  <a:pt x="1543621" y="1578300"/>
                  <a:pt x="1548387" y="1575878"/>
                  <a:pt x="1546004" y="1571036"/>
                </a:cubicBezTo>
                <a:cubicBezTo>
                  <a:pt x="1543621" y="1566191"/>
                  <a:pt x="1538856" y="1561349"/>
                  <a:pt x="1543621" y="1556504"/>
                </a:cubicBezTo>
                <a:close/>
                <a:moveTo>
                  <a:pt x="1548387" y="1437845"/>
                </a:moveTo>
                <a:lnTo>
                  <a:pt x="1548387" y="1440267"/>
                </a:lnTo>
                <a:cubicBezTo>
                  <a:pt x="1548972" y="1440862"/>
                  <a:pt x="1549411" y="1441159"/>
                  <a:pt x="1549779" y="1441277"/>
                </a:cubicBezTo>
                <a:cubicBezTo>
                  <a:pt x="1548912" y="1438902"/>
                  <a:pt x="1548025" y="1436573"/>
                  <a:pt x="1547158" y="1434280"/>
                </a:cubicBezTo>
                <a:cubicBezTo>
                  <a:pt x="1546021" y="1435527"/>
                  <a:pt x="1546004" y="1435954"/>
                  <a:pt x="1546004" y="1437845"/>
                </a:cubicBezTo>
                <a:cubicBezTo>
                  <a:pt x="1546004" y="1437845"/>
                  <a:pt x="1546004" y="1437845"/>
                  <a:pt x="1548387" y="1437845"/>
                </a:cubicBezTo>
                <a:close/>
                <a:moveTo>
                  <a:pt x="1543621" y="1607360"/>
                </a:moveTo>
                <a:cubicBezTo>
                  <a:pt x="1543621" y="1609912"/>
                  <a:pt x="1543627" y="1612351"/>
                  <a:pt x="1543638" y="1614729"/>
                </a:cubicBezTo>
                <a:cubicBezTo>
                  <a:pt x="1543632" y="1614693"/>
                  <a:pt x="1543627" y="1614660"/>
                  <a:pt x="1543621" y="1614625"/>
                </a:cubicBezTo>
                <a:cubicBezTo>
                  <a:pt x="1543627" y="1614691"/>
                  <a:pt x="1543632" y="1614746"/>
                  <a:pt x="1543641" y="1614812"/>
                </a:cubicBezTo>
                <a:cubicBezTo>
                  <a:pt x="1543701" y="1625707"/>
                  <a:pt x="1544044" y="1634471"/>
                  <a:pt x="1545902" y="1638565"/>
                </a:cubicBezTo>
                <a:cubicBezTo>
                  <a:pt x="1545996" y="1642694"/>
                  <a:pt x="1546004" y="1646820"/>
                  <a:pt x="1546004" y="1650949"/>
                </a:cubicBezTo>
                <a:cubicBezTo>
                  <a:pt x="1546004" y="1648526"/>
                  <a:pt x="1546004" y="1646107"/>
                  <a:pt x="1546004" y="1646107"/>
                </a:cubicBezTo>
                <a:cubicBezTo>
                  <a:pt x="1548387" y="1643685"/>
                  <a:pt x="1548387" y="1641262"/>
                  <a:pt x="1548387" y="1636420"/>
                </a:cubicBezTo>
                <a:cubicBezTo>
                  <a:pt x="1548387" y="1633998"/>
                  <a:pt x="1548387" y="1633998"/>
                  <a:pt x="1548387" y="1631576"/>
                </a:cubicBezTo>
                <a:cubicBezTo>
                  <a:pt x="1550770" y="1629153"/>
                  <a:pt x="1550770" y="1629153"/>
                  <a:pt x="1550770" y="1626734"/>
                </a:cubicBezTo>
                <a:cubicBezTo>
                  <a:pt x="1550770" y="1624311"/>
                  <a:pt x="1550770" y="1619469"/>
                  <a:pt x="1553153" y="1617047"/>
                </a:cubicBezTo>
                <a:cubicBezTo>
                  <a:pt x="1553153" y="1614625"/>
                  <a:pt x="1553153" y="1612202"/>
                  <a:pt x="1553153" y="1609780"/>
                </a:cubicBezTo>
                <a:cubicBezTo>
                  <a:pt x="1548387" y="1612202"/>
                  <a:pt x="1543621" y="1609780"/>
                  <a:pt x="1543621" y="1607360"/>
                </a:cubicBezTo>
                <a:close/>
                <a:moveTo>
                  <a:pt x="1550770" y="1447531"/>
                </a:moveTo>
                <a:lnTo>
                  <a:pt x="1551924" y="1447531"/>
                </a:lnTo>
                <a:cubicBezTo>
                  <a:pt x="1551739" y="1446942"/>
                  <a:pt x="1551532" y="1446370"/>
                  <a:pt x="1551339" y="1445786"/>
                </a:cubicBezTo>
                <a:cubicBezTo>
                  <a:pt x="1551062" y="1446144"/>
                  <a:pt x="1550770" y="1446684"/>
                  <a:pt x="1550770" y="1447531"/>
                </a:cubicBezTo>
                <a:close/>
                <a:moveTo>
                  <a:pt x="1551112" y="1445112"/>
                </a:moveTo>
                <a:cubicBezTo>
                  <a:pt x="1551112" y="1445112"/>
                  <a:pt x="1551112" y="1445112"/>
                  <a:pt x="1551112" y="1445112"/>
                </a:cubicBezTo>
                <a:cubicBezTo>
                  <a:pt x="1550996" y="1445112"/>
                  <a:pt x="1550900" y="1445112"/>
                  <a:pt x="1550770" y="1445112"/>
                </a:cubicBezTo>
                <a:cubicBezTo>
                  <a:pt x="1550919" y="1445112"/>
                  <a:pt x="1550999" y="1445112"/>
                  <a:pt x="1551112" y="1445112"/>
                </a:cubicBezTo>
                <a:close/>
                <a:moveTo>
                  <a:pt x="1550770" y="1452376"/>
                </a:moveTo>
                <a:lnTo>
                  <a:pt x="1553153" y="1452376"/>
                </a:lnTo>
                <a:cubicBezTo>
                  <a:pt x="1552081" y="1453463"/>
                  <a:pt x="1552935" y="1454551"/>
                  <a:pt x="1553984" y="1455638"/>
                </a:cubicBezTo>
                <a:cubicBezTo>
                  <a:pt x="1553705" y="1454270"/>
                  <a:pt x="1553415" y="1452913"/>
                  <a:pt x="1553067" y="1451586"/>
                </a:cubicBezTo>
                <a:cubicBezTo>
                  <a:pt x="1552904" y="1452357"/>
                  <a:pt x="1552396" y="1452376"/>
                  <a:pt x="1550770" y="1452376"/>
                </a:cubicBezTo>
                <a:close/>
                <a:moveTo>
                  <a:pt x="1553153" y="1457218"/>
                </a:moveTo>
                <a:cubicBezTo>
                  <a:pt x="1553153" y="1457218"/>
                  <a:pt x="1553153" y="1457218"/>
                  <a:pt x="1553153" y="1459641"/>
                </a:cubicBezTo>
                <a:cubicBezTo>
                  <a:pt x="1553153" y="1459641"/>
                  <a:pt x="1553153" y="1459641"/>
                  <a:pt x="1550770" y="1459641"/>
                </a:cubicBezTo>
                <a:cubicBezTo>
                  <a:pt x="1550770" y="1462063"/>
                  <a:pt x="1555535" y="1462063"/>
                  <a:pt x="1555535" y="1464482"/>
                </a:cubicBezTo>
                <a:cubicBezTo>
                  <a:pt x="1553956" y="1466087"/>
                  <a:pt x="1554453" y="1466638"/>
                  <a:pt x="1554285" y="1467527"/>
                </a:cubicBezTo>
                <a:cubicBezTo>
                  <a:pt x="1553710" y="1467565"/>
                  <a:pt x="1553153" y="1468157"/>
                  <a:pt x="1553153" y="1469327"/>
                </a:cubicBezTo>
                <a:cubicBezTo>
                  <a:pt x="1553153" y="1471573"/>
                  <a:pt x="1555204" y="1471733"/>
                  <a:pt x="1557402" y="1471747"/>
                </a:cubicBezTo>
                <a:cubicBezTo>
                  <a:pt x="1556182" y="1467279"/>
                  <a:pt x="1555243" y="1463120"/>
                  <a:pt x="1554688" y="1459412"/>
                </a:cubicBezTo>
                <a:cubicBezTo>
                  <a:pt x="1553893" y="1458826"/>
                  <a:pt x="1555105" y="1457218"/>
                  <a:pt x="1553153" y="1457218"/>
                </a:cubicBezTo>
                <a:close/>
                <a:moveTo>
                  <a:pt x="1562684" y="1561349"/>
                </a:moveTo>
                <a:cubicBezTo>
                  <a:pt x="1562684" y="1559733"/>
                  <a:pt x="1562684" y="1558120"/>
                  <a:pt x="1562684" y="1556504"/>
                </a:cubicBezTo>
                <a:cubicBezTo>
                  <a:pt x="1562684" y="1555698"/>
                  <a:pt x="1562684" y="1554891"/>
                  <a:pt x="1562684" y="1554085"/>
                </a:cubicBezTo>
                <a:cubicBezTo>
                  <a:pt x="1562684" y="1556504"/>
                  <a:pt x="1560301" y="1556504"/>
                  <a:pt x="1562684" y="1556504"/>
                </a:cubicBezTo>
                <a:cubicBezTo>
                  <a:pt x="1560301" y="1556504"/>
                  <a:pt x="1560301" y="1556504"/>
                  <a:pt x="1557918" y="1556504"/>
                </a:cubicBezTo>
                <a:cubicBezTo>
                  <a:pt x="1557049" y="1556504"/>
                  <a:pt x="1557140" y="1556827"/>
                  <a:pt x="1557477" y="1557118"/>
                </a:cubicBezTo>
                <a:cubicBezTo>
                  <a:pt x="1556477" y="1558932"/>
                  <a:pt x="1560528" y="1559158"/>
                  <a:pt x="1562684" y="1561349"/>
                </a:cubicBezTo>
                <a:close/>
                <a:moveTo>
                  <a:pt x="1565067" y="1532289"/>
                </a:moveTo>
                <a:lnTo>
                  <a:pt x="1565067" y="1529867"/>
                </a:lnTo>
                <a:cubicBezTo>
                  <a:pt x="1562684" y="1527444"/>
                  <a:pt x="1565067" y="1529867"/>
                  <a:pt x="1562684" y="1529867"/>
                </a:cubicBezTo>
                <a:cubicBezTo>
                  <a:pt x="1565067" y="1529867"/>
                  <a:pt x="1565067" y="1532289"/>
                  <a:pt x="1565067" y="1532289"/>
                </a:cubicBezTo>
                <a:close/>
                <a:moveTo>
                  <a:pt x="1493584" y="1704224"/>
                </a:moveTo>
                <a:cubicBezTo>
                  <a:pt x="1493584" y="1699382"/>
                  <a:pt x="1493584" y="1696960"/>
                  <a:pt x="1493584" y="1696960"/>
                </a:cubicBezTo>
                <a:cubicBezTo>
                  <a:pt x="1493584" y="1696960"/>
                  <a:pt x="1493584" y="1696960"/>
                  <a:pt x="1493584" y="1689695"/>
                </a:cubicBezTo>
                <a:cubicBezTo>
                  <a:pt x="1493584" y="1677587"/>
                  <a:pt x="1493584" y="1667900"/>
                  <a:pt x="1493584" y="1658216"/>
                </a:cubicBezTo>
                <a:cubicBezTo>
                  <a:pt x="1491201" y="1665480"/>
                  <a:pt x="1491201" y="1672745"/>
                  <a:pt x="1491201" y="1680009"/>
                </a:cubicBezTo>
                <a:cubicBezTo>
                  <a:pt x="1491201" y="1684854"/>
                  <a:pt x="1488818" y="1689695"/>
                  <a:pt x="1488818" y="1696960"/>
                </a:cubicBezTo>
                <a:cubicBezTo>
                  <a:pt x="1488818" y="1699382"/>
                  <a:pt x="1491201" y="1701805"/>
                  <a:pt x="1493584" y="1704224"/>
                </a:cubicBezTo>
                <a:close/>
                <a:moveTo>
                  <a:pt x="1491201" y="1808355"/>
                </a:moveTo>
                <a:cubicBezTo>
                  <a:pt x="1493584" y="1813200"/>
                  <a:pt x="1495967" y="1815620"/>
                  <a:pt x="1495967" y="1813200"/>
                </a:cubicBezTo>
                <a:cubicBezTo>
                  <a:pt x="1495967" y="1810778"/>
                  <a:pt x="1493584" y="1810778"/>
                  <a:pt x="1491201" y="1808355"/>
                </a:cubicBezTo>
                <a:close/>
                <a:moveTo>
                  <a:pt x="1491201" y="1595251"/>
                </a:moveTo>
                <a:cubicBezTo>
                  <a:pt x="1493584" y="1578300"/>
                  <a:pt x="1495967" y="1561349"/>
                  <a:pt x="1495967" y="1544398"/>
                </a:cubicBezTo>
                <a:cubicBezTo>
                  <a:pt x="1495967" y="1527444"/>
                  <a:pt x="1498350" y="1510494"/>
                  <a:pt x="1495967" y="1491123"/>
                </a:cubicBezTo>
                <a:cubicBezTo>
                  <a:pt x="1495967" y="1503229"/>
                  <a:pt x="1493584" y="1515338"/>
                  <a:pt x="1493584" y="1527444"/>
                </a:cubicBezTo>
                <a:cubicBezTo>
                  <a:pt x="1493584" y="1539554"/>
                  <a:pt x="1491201" y="1554085"/>
                  <a:pt x="1491201" y="1563772"/>
                </a:cubicBezTo>
                <a:cubicBezTo>
                  <a:pt x="1491201" y="1575878"/>
                  <a:pt x="1491201" y="1585564"/>
                  <a:pt x="1491201" y="1595251"/>
                </a:cubicBezTo>
                <a:close/>
                <a:moveTo>
                  <a:pt x="1474521" y="1403943"/>
                </a:moveTo>
                <a:cubicBezTo>
                  <a:pt x="1474521" y="1401520"/>
                  <a:pt x="1474521" y="1403943"/>
                  <a:pt x="1476904" y="1403943"/>
                </a:cubicBezTo>
                <a:cubicBezTo>
                  <a:pt x="1476904" y="1403943"/>
                  <a:pt x="1476904" y="1403943"/>
                  <a:pt x="1479287" y="1406365"/>
                </a:cubicBezTo>
                <a:cubicBezTo>
                  <a:pt x="1479287" y="1406365"/>
                  <a:pt x="1479717" y="1405534"/>
                  <a:pt x="1480375" y="1404904"/>
                </a:cubicBezTo>
                <a:cubicBezTo>
                  <a:pt x="1477304" y="1403434"/>
                  <a:pt x="1474278" y="1402071"/>
                  <a:pt x="1471277" y="1401121"/>
                </a:cubicBezTo>
                <a:cubicBezTo>
                  <a:pt x="1472359" y="1401768"/>
                  <a:pt x="1473439" y="1402844"/>
                  <a:pt x="1474521" y="1403943"/>
                </a:cubicBezTo>
                <a:close/>
                <a:moveTo>
                  <a:pt x="1469755" y="1437845"/>
                </a:moveTo>
                <a:cubicBezTo>
                  <a:pt x="1472138" y="1445112"/>
                  <a:pt x="1472138" y="1449954"/>
                  <a:pt x="1472138" y="1452376"/>
                </a:cubicBezTo>
                <a:cubicBezTo>
                  <a:pt x="1472138" y="1459641"/>
                  <a:pt x="1472138" y="1464482"/>
                  <a:pt x="1472138" y="1476591"/>
                </a:cubicBezTo>
                <a:cubicBezTo>
                  <a:pt x="1472138" y="1474169"/>
                  <a:pt x="1474521" y="1471750"/>
                  <a:pt x="1474521" y="1469327"/>
                </a:cubicBezTo>
                <a:cubicBezTo>
                  <a:pt x="1474521" y="1459641"/>
                  <a:pt x="1476904" y="1447531"/>
                  <a:pt x="1479287" y="1437845"/>
                </a:cubicBezTo>
                <a:cubicBezTo>
                  <a:pt x="1476904" y="1437845"/>
                  <a:pt x="1476904" y="1437845"/>
                  <a:pt x="1476904" y="1437845"/>
                </a:cubicBezTo>
                <a:lnTo>
                  <a:pt x="1474521" y="1437845"/>
                </a:lnTo>
                <a:cubicBezTo>
                  <a:pt x="1474521" y="1437845"/>
                  <a:pt x="1474521" y="1437845"/>
                  <a:pt x="1472138" y="1437845"/>
                </a:cubicBezTo>
                <a:cubicBezTo>
                  <a:pt x="1472138" y="1437845"/>
                  <a:pt x="1472138" y="1437845"/>
                  <a:pt x="1469755" y="1437845"/>
                </a:cubicBezTo>
                <a:close/>
                <a:moveTo>
                  <a:pt x="1469264" y="1400543"/>
                </a:moveTo>
                <a:cubicBezTo>
                  <a:pt x="1468631" y="1400386"/>
                  <a:pt x="1468002" y="1400282"/>
                  <a:pt x="1467372" y="1400172"/>
                </a:cubicBezTo>
                <a:cubicBezTo>
                  <a:pt x="1467372" y="1400510"/>
                  <a:pt x="1467372" y="1400937"/>
                  <a:pt x="1467372" y="1401520"/>
                </a:cubicBezTo>
                <a:cubicBezTo>
                  <a:pt x="1468002" y="1400882"/>
                  <a:pt x="1468631" y="1400596"/>
                  <a:pt x="1469264" y="1400543"/>
                </a:cubicBezTo>
                <a:close/>
                <a:moveTo>
                  <a:pt x="1457706" y="1399976"/>
                </a:moveTo>
                <a:cubicBezTo>
                  <a:pt x="1456985" y="1399946"/>
                  <a:pt x="1456237" y="1399905"/>
                  <a:pt x="1455458" y="1399855"/>
                </a:cubicBezTo>
                <a:cubicBezTo>
                  <a:pt x="1455458" y="1400213"/>
                  <a:pt x="1455458" y="1400692"/>
                  <a:pt x="1455458" y="1401520"/>
                </a:cubicBezTo>
                <a:cubicBezTo>
                  <a:pt x="1455458" y="1401520"/>
                  <a:pt x="1457209" y="1401509"/>
                  <a:pt x="1457706" y="1399976"/>
                </a:cubicBezTo>
                <a:close/>
                <a:moveTo>
                  <a:pt x="1443547" y="1575878"/>
                </a:moveTo>
                <a:cubicBezTo>
                  <a:pt x="1443547" y="1576291"/>
                  <a:pt x="1443547" y="1577229"/>
                  <a:pt x="1443547" y="1578300"/>
                </a:cubicBezTo>
                <a:cubicBezTo>
                  <a:pt x="1443547" y="1579806"/>
                  <a:pt x="1443547" y="1581207"/>
                  <a:pt x="1443547" y="1582691"/>
                </a:cubicBezTo>
                <a:cubicBezTo>
                  <a:pt x="1443547" y="1602667"/>
                  <a:pt x="1443547" y="1620639"/>
                  <a:pt x="1443547" y="1636420"/>
                </a:cubicBezTo>
                <a:cubicBezTo>
                  <a:pt x="1448310" y="1636420"/>
                  <a:pt x="1450692" y="1633998"/>
                  <a:pt x="1448310" y="1636420"/>
                </a:cubicBezTo>
                <a:cubicBezTo>
                  <a:pt x="1448310" y="1636420"/>
                  <a:pt x="1448310" y="1636420"/>
                  <a:pt x="1450692" y="1636420"/>
                </a:cubicBezTo>
                <a:cubicBezTo>
                  <a:pt x="1450692" y="1638843"/>
                  <a:pt x="1450692" y="1638843"/>
                  <a:pt x="1453075" y="1638843"/>
                </a:cubicBezTo>
                <a:cubicBezTo>
                  <a:pt x="1450692" y="1624311"/>
                  <a:pt x="1450692" y="1609780"/>
                  <a:pt x="1450692" y="1595251"/>
                </a:cubicBezTo>
                <a:cubicBezTo>
                  <a:pt x="1448310" y="1575878"/>
                  <a:pt x="1448310" y="1554085"/>
                  <a:pt x="1450692" y="1529867"/>
                </a:cubicBezTo>
                <a:cubicBezTo>
                  <a:pt x="1450692" y="1529867"/>
                  <a:pt x="1450692" y="1529867"/>
                  <a:pt x="1448310" y="1529867"/>
                </a:cubicBezTo>
                <a:cubicBezTo>
                  <a:pt x="1448310" y="1495965"/>
                  <a:pt x="1450692" y="1522603"/>
                  <a:pt x="1453075" y="1488700"/>
                </a:cubicBezTo>
                <a:cubicBezTo>
                  <a:pt x="1453075" y="1491123"/>
                  <a:pt x="1450692" y="1495965"/>
                  <a:pt x="1450692" y="1500807"/>
                </a:cubicBezTo>
                <a:cubicBezTo>
                  <a:pt x="1450692" y="1488700"/>
                  <a:pt x="1450692" y="1476591"/>
                  <a:pt x="1450692" y="1464482"/>
                </a:cubicBezTo>
                <a:cubicBezTo>
                  <a:pt x="1448310" y="1466905"/>
                  <a:pt x="1448310" y="1462063"/>
                  <a:pt x="1443547" y="1491123"/>
                </a:cubicBezTo>
                <a:cubicBezTo>
                  <a:pt x="1445927" y="1491123"/>
                  <a:pt x="1445927" y="1493542"/>
                  <a:pt x="1445927" y="1498387"/>
                </a:cubicBezTo>
                <a:cubicBezTo>
                  <a:pt x="1445927" y="1500807"/>
                  <a:pt x="1445927" y="1505651"/>
                  <a:pt x="1445927" y="1508071"/>
                </a:cubicBezTo>
                <a:cubicBezTo>
                  <a:pt x="1445927" y="1508071"/>
                  <a:pt x="1445927" y="1508071"/>
                  <a:pt x="1445927" y="1510494"/>
                </a:cubicBezTo>
                <a:lnTo>
                  <a:pt x="1445927" y="1512916"/>
                </a:lnTo>
                <a:cubicBezTo>
                  <a:pt x="1445927" y="1515338"/>
                  <a:pt x="1445927" y="1517760"/>
                  <a:pt x="1445927" y="1517760"/>
                </a:cubicBezTo>
                <a:cubicBezTo>
                  <a:pt x="1443547" y="1534712"/>
                  <a:pt x="1443547" y="1554085"/>
                  <a:pt x="1443547" y="1575878"/>
                </a:cubicBezTo>
                <a:close/>
                <a:moveTo>
                  <a:pt x="1445927" y="1403943"/>
                </a:moveTo>
                <a:cubicBezTo>
                  <a:pt x="1448310" y="1403943"/>
                  <a:pt x="1448310" y="1403943"/>
                  <a:pt x="1448310" y="1403943"/>
                </a:cubicBezTo>
                <a:cubicBezTo>
                  <a:pt x="1448310" y="1403943"/>
                  <a:pt x="1448310" y="1403943"/>
                  <a:pt x="1450692" y="1403943"/>
                </a:cubicBezTo>
                <a:cubicBezTo>
                  <a:pt x="1450692" y="1403943"/>
                  <a:pt x="1450692" y="1406365"/>
                  <a:pt x="1453075" y="1406365"/>
                </a:cubicBezTo>
                <a:cubicBezTo>
                  <a:pt x="1453075" y="1404182"/>
                  <a:pt x="1453095" y="1401999"/>
                  <a:pt x="1454840" y="1399817"/>
                </a:cubicBezTo>
                <a:cubicBezTo>
                  <a:pt x="1450946" y="1399541"/>
                  <a:pt x="1446462" y="1399029"/>
                  <a:pt x="1441965" y="1398283"/>
                </a:cubicBezTo>
                <a:cubicBezTo>
                  <a:pt x="1441732" y="1398520"/>
                  <a:pt x="1441468" y="1398787"/>
                  <a:pt x="1441164" y="1399098"/>
                </a:cubicBezTo>
                <a:cubicBezTo>
                  <a:pt x="1443547" y="1399098"/>
                  <a:pt x="1441164" y="1399098"/>
                  <a:pt x="1443547" y="1399098"/>
                </a:cubicBezTo>
                <a:cubicBezTo>
                  <a:pt x="1445927" y="1399098"/>
                  <a:pt x="1448310" y="1399098"/>
                  <a:pt x="1448310" y="1401520"/>
                </a:cubicBezTo>
                <a:cubicBezTo>
                  <a:pt x="1448310" y="1401520"/>
                  <a:pt x="1448310" y="1403943"/>
                  <a:pt x="1445927" y="1403943"/>
                </a:cubicBezTo>
                <a:close/>
                <a:moveTo>
                  <a:pt x="1438389" y="1433399"/>
                </a:moveTo>
                <a:lnTo>
                  <a:pt x="1436398" y="1435425"/>
                </a:lnTo>
                <a:cubicBezTo>
                  <a:pt x="1434015" y="1435425"/>
                  <a:pt x="1434015" y="1437845"/>
                  <a:pt x="1434015" y="1440267"/>
                </a:cubicBezTo>
                <a:cubicBezTo>
                  <a:pt x="1434015" y="1437845"/>
                  <a:pt x="1434015" y="1435425"/>
                  <a:pt x="1434015" y="1435425"/>
                </a:cubicBezTo>
                <a:cubicBezTo>
                  <a:pt x="1434015" y="1435425"/>
                  <a:pt x="1429249" y="1433003"/>
                  <a:pt x="1426867" y="1433003"/>
                </a:cubicBezTo>
                <a:cubicBezTo>
                  <a:pt x="1422101" y="1430581"/>
                  <a:pt x="1417335" y="1425738"/>
                  <a:pt x="1412569" y="1423316"/>
                </a:cubicBezTo>
                <a:cubicBezTo>
                  <a:pt x="1412569" y="1428158"/>
                  <a:pt x="1412569" y="1433003"/>
                  <a:pt x="1410187" y="1437845"/>
                </a:cubicBezTo>
                <a:cubicBezTo>
                  <a:pt x="1413754" y="1437845"/>
                  <a:pt x="1417089" y="1437845"/>
                  <a:pt x="1419718" y="1437845"/>
                </a:cubicBezTo>
                <a:cubicBezTo>
                  <a:pt x="1419718" y="1437845"/>
                  <a:pt x="1419718" y="1437845"/>
                  <a:pt x="1419718" y="1440267"/>
                </a:cubicBezTo>
                <a:cubicBezTo>
                  <a:pt x="1419718" y="1440267"/>
                  <a:pt x="1419718" y="1440267"/>
                  <a:pt x="1422101" y="1445112"/>
                </a:cubicBezTo>
                <a:cubicBezTo>
                  <a:pt x="1424484" y="1447531"/>
                  <a:pt x="1426867" y="1452376"/>
                  <a:pt x="1429249" y="1457218"/>
                </a:cubicBezTo>
                <a:cubicBezTo>
                  <a:pt x="1429249" y="1454796"/>
                  <a:pt x="1429249" y="1452376"/>
                  <a:pt x="1431632" y="1449954"/>
                </a:cubicBezTo>
                <a:cubicBezTo>
                  <a:pt x="1431632" y="1452376"/>
                  <a:pt x="1431632" y="1454796"/>
                  <a:pt x="1431632" y="1457218"/>
                </a:cubicBezTo>
                <a:cubicBezTo>
                  <a:pt x="1433623" y="1447102"/>
                  <a:pt x="1437240" y="1438723"/>
                  <a:pt x="1438389" y="1433399"/>
                </a:cubicBezTo>
                <a:lnTo>
                  <a:pt x="1438781" y="1433003"/>
                </a:lnTo>
                <a:cubicBezTo>
                  <a:pt x="1438781" y="1430581"/>
                  <a:pt x="1438781" y="1430581"/>
                  <a:pt x="1438781" y="1430581"/>
                </a:cubicBezTo>
                <a:cubicBezTo>
                  <a:pt x="1441164" y="1428158"/>
                  <a:pt x="1438781" y="1428158"/>
                  <a:pt x="1438781" y="1430581"/>
                </a:cubicBezTo>
                <a:cubicBezTo>
                  <a:pt x="1438781" y="1431379"/>
                  <a:pt x="1438615" y="1432350"/>
                  <a:pt x="1438389" y="1433399"/>
                </a:cubicBezTo>
                <a:close/>
                <a:moveTo>
                  <a:pt x="1438781" y="1428158"/>
                </a:moveTo>
                <a:cubicBezTo>
                  <a:pt x="1438781" y="1425738"/>
                  <a:pt x="1436398" y="1425738"/>
                  <a:pt x="1436398" y="1425738"/>
                </a:cubicBezTo>
                <a:cubicBezTo>
                  <a:pt x="1436398" y="1425738"/>
                  <a:pt x="1436398" y="1428158"/>
                  <a:pt x="1438781" y="1428158"/>
                </a:cubicBezTo>
                <a:close/>
                <a:moveTo>
                  <a:pt x="1410187" y="1389400"/>
                </a:moveTo>
                <a:cubicBezTo>
                  <a:pt x="1408762" y="1389304"/>
                  <a:pt x="1407337" y="1389197"/>
                  <a:pt x="1405910" y="1389032"/>
                </a:cubicBezTo>
                <a:cubicBezTo>
                  <a:pt x="1405736" y="1389166"/>
                  <a:pt x="1405620" y="1389260"/>
                  <a:pt x="1405421" y="1389414"/>
                </a:cubicBezTo>
                <a:cubicBezTo>
                  <a:pt x="1405421" y="1389414"/>
                  <a:pt x="1405421" y="1389414"/>
                  <a:pt x="1407804" y="1389414"/>
                </a:cubicBezTo>
                <a:cubicBezTo>
                  <a:pt x="1407804" y="1389414"/>
                  <a:pt x="1410187" y="1389414"/>
                  <a:pt x="1410187" y="1391834"/>
                </a:cubicBezTo>
                <a:cubicBezTo>
                  <a:pt x="1410187" y="1389414"/>
                  <a:pt x="1410187" y="1389414"/>
                  <a:pt x="1410187" y="1389414"/>
                </a:cubicBezTo>
                <a:cubicBezTo>
                  <a:pt x="1410187" y="1389414"/>
                  <a:pt x="1410187" y="1389400"/>
                  <a:pt x="1410187" y="1389400"/>
                </a:cubicBezTo>
                <a:close/>
                <a:moveTo>
                  <a:pt x="1412569" y="1554085"/>
                </a:moveTo>
                <a:cubicBezTo>
                  <a:pt x="1412569" y="1551663"/>
                  <a:pt x="1412569" y="1546818"/>
                  <a:pt x="1412569" y="1541976"/>
                </a:cubicBezTo>
                <a:cubicBezTo>
                  <a:pt x="1412569" y="1546818"/>
                  <a:pt x="1410187" y="1551663"/>
                  <a:pt x="1410187" y="1556504"/>
                </a:cubicBezTo>
                <a:cubicBezTo>
                  <a:pt x="1410187" y="1556504"/>
                  <a:pt x="1410187" y="1556504"/>
                  <a:pt x="1412569" y="1554085"/>
                </a:cubicBezTo>
                <a:close/>
                <a:moveTo>
                  <a:pt x="1410187" y="1653371"/>
                </a:moveTo>
                <a:cubicBezTo>
                  <a:pt x="1412569" y="1650949"/>
                  <a:pt x="1412569" y="1648526"/>
                  <a:pt x="1412569" y="1646107"/>
                </a:cubicBezTo>
                <a:cubicBezTo>
                  <a:pt x="1412569" y="1646107"/>
                  <a:pt x="1412569" y="1646107"/>
                  <a:pt x="1412569" y="1648526"/>
                </a:cubicBezTo>
                <a:cubicBezTo>
                  <a:pt x="1412569" y="1648526"/>
                  <a:pt x="1412569" y="1648526"/>
                  <a:pt x="1414952" y="1648526"/>
                </a:cubicBezTo>
                <a:cubicBezTo>
                  <a:pt x="1414952" y="1648526"/>
                  <a:pt x="1414952" y="1648526"/>
                  <a:pt x="1414952" y="1643685"/>
                </a:cubicBezTo>
                <a:cubicBezTo>
                  <a:pt x="1414952" y="1641262"/>
                  <a:pt x="1414952" y="1641262"/>
                  <a:pt x="1414952" y="1641262"/>
                </a:cubicBezTo>
                <a:cubicBezTo>
                  <a:pt x="1414952" y="1631576"/>
                  <a:pt x="1414952" y="1624311"/>
                  <a:pt x="1414952" y="1617047"/>
                </a:cubicBezTo>
                <a:cubicBezTo>
                  <a:pt x="1414952" y="1597673"/>
                  <a:pt x="1412569" y="1578300"/>
                  <a:pt x="1412569" y="1558927"/>
                </a:cubicBezTo>
                <a:cubicBezTo>
                  <a:pt x="1412569" y="1587987"/>
                  <a:pt x="1410187" y="1619469"/>
                  <a:pt x="1410187" y="1653371"/>
                </a:cubicBezTo>
                <a:close/>
                <a:moveTo>
                  <a:pt x="1396212" y="1383190"/>
                </a:moveTo>
                <a:cubicBezTo>
                  <a:pt x="1396212" y="1383190"/>
                  <a:pt x="1396212" y="1383190"/>
                  <a:pt x="1393813" y="1383190"/>
                </a:cubicBezTo>
                <a:cubicBezTo>
                  <a:pt x="1393813" y="1380782"/>
                  <a:pt x="1386620" y="1388010"/>
                  <a:pt x="1389020" y="1383190"/>
                </a:cubicBezTo>
                <a:cubicBezTo>
                  <a:pt x="1389020" y="1383190"/>
                  <a:pt x="1389020" y="1383190"/>
                  <a:pt x="1389020" y="1380782"/>
                </a:cubicBezTo>
                <a:cubicBezTo>
                  <a:pt x="1387388" y="1379843"/>
                  <a:pt x="1385698" y="1379050"/>
                  <a:pt x="1383986" y="1378321"/>
                </a:cubicBezTo>
                <a:cubicBezTo>
                  <a:pt x="1384025" y="1380402"/>
                  <a:pt x="1384309" y="1382486"/>
                  <a:pt x="1386361" y="1384569"/>
                </a:cubicBezTo>
                <a:cubicBezTo>
                  <a:pt x="1383975" y="1384569"/>
                  <a:pt x="1383975" y="1384569"/>
                  <a:pt x="1381595" y="1384569"/>
                </a:cubicBezTo>
                <a:cubicBezTo>
                  <a:pt x="1383975" y="1386992"/>
                  <a:pt x="1381595" y="1386992"/>
                  <a:pt x="1381595" y="1386992"/>
                </a:cubicBezTo>
                <a:cubicBezTo>
                  <a:pt x="1381595" y="1391834"/>
                  <a:pt x="1388741" y="1394256"/>
                  <a:pt x="1391124" y="1396678"/>
                </a:cubicBezTo>
                <a:cubicBezTo>
                  <a:pt x="1393708" y="1395365"/>
                  <a:pt x="1400470" y="1391220"/>
                  <a:pt x="1404623" y="1388844"/>
                </a:cubicBezTo>
                <a:cubicBezTo>
                  <a:pt x="1403419" y="1388654"/>
                  <a:pt x="1402212" y="1388415"/>
                  <a:pt x="1401006" y="1388010"/>
                </a:cubicBezTo>
                <a:cubicBezTo>
                  <a:pt x="1401006" y="1388010"/>
                  <a:pt x="1401006" y="1388010"/>
                  <a:pt x="1401006" y="1385602"/>
                </a:cubicBezTo>
                <a:cubicBezTo>
                  <a:pt x="1398609" y="1385602"/>
                  <a:pt x="1398609" y="1385602"/>
                  <a:pt x="1396212" y="1385602"/>
                </a:cubicBezTo>
                <a:cubicBezTo>
                  <a:pt x="1398609" y="1385602"/>
                  <a:pt x="1396212" y="1383190"/>
                  <a:pt x="1396212" y="1383190"/>
                </a:cubicBezTo>
                <a:close/>
                <a:moveTo>
                  <a:pt x="1386361" y="1447531"/>
                </a:moveTo>
                <a:cubicBezTo>
                  <a:pt x="1386361" y="1447531"/>
                  <a:pt x="1386361" y="1447531"/>
                  <a:pt x="1386361" y="1442690"/>
                </a:cubicBezTo>
                <a:cubicBezTo>
                  <a:pt x="1386361" y="1442690"/>
                  <a:pt x="1386361" y="1442690"/>
                  <a:pt x="1386361" y="1440267"/>
                </a:cubicBezTo>
                <a:cubicBezTo>
                  <a:pt x="1383975" y="1437845"/>
                  <a:pt x="1383975" y="1433003"/>
                  <a:pt x="1381595" y="1430581"/>
                </a:cubicBezTo>
                <a:cubicBezTo>
                  <a:pt x="1379209" y="1425738"/>
                  <a:pt x="1376829" y="1418472"/>
                  <a:pt x="1374446" y="1411207"/>
                </a:cubicBezTo>
                <a:cubicBezTo>
                  <a:pt x="1372064" y="1428158"/>
                  <a:pt x="1374446" y="1445112"/>
                  <a:pt x="1376829" y="1462063"/>
                </a:cubicBezTo>
                <a:cubicBezTo>
                  <a:pt x="1381595" y="1462063"/>
                  <a:pt x="1383975" y="1462063"/>
                  <a:pt x="1388741" y="1462063"/>
                </a:cubicBezTo>
                <a:cubicBezTo>
                  <a:pt x="1388741" y="1459641"/>
                  <a:pt x="1388741" y="1454796"/>
                  <a:pt x="1391124" y="1449954"/>
                </a:cubicBezTo>
                <a:cubicBezTo>
                  <a:pt x="1383975" y="1447531"/>
                  <a:pt x="1379209" y="1447531"/>
                  <a:pt x="1386361" y="1447531"/>
                </a:cubicBezTo>
                <a:close/>
                <a:moveTo>
                  <a:pt x="1372064" y="1740548"/>
                </a:moveTo>
                <a:cubicBezTo>
                  <a:pt x="1369681" y="1740548"/>
                  <a:pt x="1367298" y="1740548"/>
                  <a:pt x="1364915" y="1740548"/>
                </a:cubicBezTo>
                <a:cubicBezTo>
                  <a:pt x="1364915" y="1742971"/>
                  <a:pt x="1364915" y="1742971"/>
                  <a:pt x="1364915" y="1742971"/>
                </a:cubicBezTo>
                <a:cubicBezTo>
                  <a:pt x="1364915" y="1745393"/>
                  <a:pt x="1364915" y="1745393"/>
                  <a:pt x="1364915" y="1745393"/>
                </a:cubicBezTo>
                <a:cubicBezTo>
                  <a:pt x="1364915" y="1745393"/>
                  <a:pt x="1364915" y="1745393"/>
                  <a:pt x="1367298" y="1747816"/>
                </a:cubicBezTo>
                <a:cubicBezTo>
                  <a:pt x="1367298" y="1747816"/>
                  <a:pt x="1367298" y="1747816"/>
                  <a:pt x="1367298" y="1750235"/>
                </a:cubicBezTo>
                <a:cubicBezTo>
                  <a:pt x="1372064" y="1752658"/>
                  <a:pt x="1360149" y="1752658"/>
                  <a:pt x="1364915" y="1755080"/>
                </a:cubicBezTo>
                <a:cubicBezTo>
                  <a:pt x="1364915" y="1757500"/>
                  <a:pt x="1367298" y="1759922"/>
                  <a:pt x="1367298" y="1759922"/>
                </a:cubicBezTo>
                <a:cubicBezTo>
                  <a:pt x="1367298" y="1759922"/>
                  <a:pt x="1367298" y="1759922"/>
                  <a:pt x="1364915" y="1759922"/>
                </a:cubicBezTo>
                <a:cubicBezTo>
                  <a:pt x="1364915" y="1759922"/>
                  <a:pt x="1364915" y="1759922"/>
                  <a:pt x="1367298" y="1762344"/>
                </a:cubicBezTo>
                <a:cubicBezTo>
                  <a:pt x="1364915" y="1762344"/>
                  <a:pt x="1364915" y="1762344"/>
                  <a:pt x="1364915" y="1762344"/>
                </a:cubicBezTo>
                <a:cubicBezTo>
                  <a:pt x="1364915" y="1762344"/>
                  <a:pt x="1367298" y="1762344"/>
                  <a:pt x="1364915" y="1764767"/>
                </a:cubicBezTo>
                <a:cubicBezTo>
                  <a:pt x="1364915" y="1764767"/>
                  <a:pt x="1362532" y="1764767"/>
                  <a:pt x="1362532" y="1767189"/>
                </a:cubicBezTo>
                <a:cubicBezTo>
                  <a:pt x="1362532" y="1767189"/>
                  <a:pt x="1362532" y="1767189"/>
                  <a:pt x="1362532" y="1769609"/>
                </a:cubicBezTo>
                <a:cubicBezTo>
                  <a:pt x="1360111" y="1769609"/>
                  <a:pt x="1357118" y="1769609"/>
                  <a:pt x="1355384" y="1769609"/>
                </a:cubicBezTo>
                <a:cubicBezTo>
                  <a:pt x="1355384" y="1774453"/>
                  <a:pt x="1357766" y="1776873"/>
                  <a:pt x="1357766" y="1781718"/>
                </a:cubicBezTo>
                <a:cubicBezTo>
                  <a:pt x="1357766" y="1784140"/>
                  <a:pt x="1357766" y="1784140"/>
                  <a:pt x="1357766" y="1786562"/>
                </a:cubicBezTo>
                <a:cubicBezTo>
                  <a:pt x="1360149" y="1781718"/>
                  <a:pt x="1362532" y="1776873"/>
                  <a:pt x="1364915" y="1769609"/>
                </a:cubicBezTo>
                <a:cubicBezTo>
                  <a:pt x="1364915" y="1769609"/>
                  <a:pt x="1364932" y="1768527"/>
                  <a:pt x="1365636" y="1767093"/>
                </a:cubicBezTo>
                <a:cubicBezTo>
                  <a:pt x="1367290" y="1766658"/>
                  <a:pt x="1367298" y="1764767"/>
                  <a:pt x="1367298" y="1764767"/>
                </a:cubicBezTo>
                <a:cubicBezTo>
                  <a:pt x="1367298" y="1759922"/>
                  <a:pt x="1369681" y="1755080"/>
                  <a:pt x="1372064" y="1752658"/>
                </a:cubicBezTo>
                <a:cubicBezTo>
                  <a:pt x="1367298" y="1755080"/>
                  <a:pt x="1372064" y="1745393"/>
                  <a:pt x="1372064" y="1740548"/>
                </a:cubicBezTo>
                <a:close/>
                <a:moveTo>
                  <a:pt x="1360149" y="1568613"/>
                </a:moveTo>
                <a:cubicBezTo>
                  <a:pt x="1360149" y="1566191"/>
                  <a:pt x="1360149" y="1566191"/>
                  <a:pt x="1360149" y="1566191"/>
                </a:cubicBezTo>
                <a:cubicBezTo>
                  <a:pt x="1355384" y="1566191"/>
                  <a:pt x="1355384" y="1566191"/>
                  <a:pt x="1355384" y="1566191"/>
                </a:cubicBezTo>
                <a:cubicBezTo>
                  <a:pt x="1355384" y="1566191"/>
                  <a:pt x="1355384" y="1566191"/>
                  <a:pt x="1355384" y="1563772"/>
                </a:cubicBezTo>
                <a:cubicBezTo>
                  <a:pt x="1355384" y="1563772"/>
                  <a:pt x="1355384" y="1563772"/>
                  <a:pt x="1353001" y="1563772"/>
                </a:cubicBezTo>
                <a:cubicBezTo>
                  <a:pt x="1353001" y="1563772"/>
                  <a:pt x="1353001" y="1563772"/>
                  <a:pt x="1353001" y="1561349"/>
                </a:cubicBezTo>
                <a:cubicBezTo>
                  <a:pt x="1353001" y="1558927"/>
                  <a:pt x="1353001" y="1554085"/>
                  <a:pt x="1350618" y="1549240"/>
                </a:cubicBezTo>
                <a:cubicBezTo>
                  <a:pt x="1350618" y="1548604"/>
                  <a:pt x="1350618" y="1547839"/>
                  <a:pt x="1350618" y="1546818"/>
                </a:cubicBezTo>
                <a:cubicBezTo>
                  <a:pt x="1350618" y="1546818"/>
                  <a:pt x="1350618" y="1541976"/>
                  <a:pt x="1350618" y="1539554"/>
                </a:cubicBezTo>
                <a:cubicBezTo>
                  <a:pt x="1350618" y="1539554"/>
                  <a:pt x="1350618" y="1537134"/>
                  <a:pt x="1350618" y="1534712"/>
                </a:cubicBezTo>
                <a:cubicBezTo>
                  <a:pt x="1350618" y="1534712"/>
                  <a:pt x="1350618" y="1534712"/>
                  <a:pt x="1350618" y="1532289"/>
                </a:cubicBezTo>
                <a:cubicBezTo>
                  <a:pt x="1348235" y="1527444"/>
                  <a:pt x="1350618" y="1520180"/>
                  <a:pt x="1348235" y="1515338"/>
                </a:cubicBezTo>
                <a:cubicBezTo>
                  <a:pt x="1348235" y="1508071"/>
                  <a:pt x="1348235" y="1503229"/>
                  <a:pt x="1348235" y="1495965"/>
                </a:cubicBezTo>
                <a:cubicBezTo>
                  <a:pt x="1345852" y="1493542"/>
                  <a:pt x="1345852" y="1493542"/>
                  <a:pt x="1345852" y="1491123"/>
                </a:cubicBezTo>
                <a:cubicBezTo>
                  <a:pt x="1345852" y="1488700"/>
                  <a:pt x="1345852" y="1488700"/>
                  <a:pt x="1348235" y="1488700"/>
                </a:cubicBezTo>
                <a:cubicBezTo>
                  <a:pt x="1348235" y="1488700"/>
                  <a:pt x="1348235" y="1488700"/>
                  <a:pt x="1348235" y="1486278"/>
                </a:cubicBezTo>
                <a:cubicBezTo>
                  <a:pt x="1345852" y="1483856"/>
                  <a:pt x="1345852" y="1479014"/>
                  <a:pt x="1345852" y="1476591"/>
                </a:cubicBezTo>
                <a:cubicBezTo>
                  <a:pt x="1345852" y="1476132"/>
                  <a:pt x="1345852" y="1475829"/>
                  <a:pt x="1345852" y="1475526"/>
                </a:cubicBezTo>
                <a:cubicBezTo>
                  <a:pt x="1345852" y="1474241"/>
                  <a:pt x="1345852" y="1474169"/>
                  <a:pt x="1345852" y="1474169"/>
                </a:cubicBezTo>
                <a:cubicBezTo>
                  <a:pt x="1343469" y="1474169"/>
                  <a:pt x="1343469" y="1471750"/>
                  <a:pt x="1341086" y="1469327"/>
                </a:cubicBezTo>
                <a:cubicBezTo>
                  <a:pt x="1343469" y="1469327"/>
                  <a:pt x="1343469" y="1469327"/>
                  <a:pt x="1343469" y="1469327"/>
                </a:cubicBezTo>
                <a:cubicBezTo>
                  <a:pt x="1338704" y="1464482"/>
                  <a:pt x="1345852" y="1459641"/>
                  <a:pt x="1338704" y="1457218"/>
                </a:cubicBezTo>
                <a:cubicBezTo>
                  <a:pt x="1338704" y="1457218"/>
                  <a:pt x="1338704" y="1457218"/>
                  <a:pt x="1341086" y="1457218"/>
                </a:cubicBezTo>
                <a:cubicBezTo>
                  <a:pt x="1341086" y="1452376"/>
                  <a:pt x="1338704" y="1452376"/>
                  <a:pt x="1338704" y="1447531"/>
                </a:cubicBezTo>
                <a:cubicBezTo>
                  <a:pt x="1338704" y="1447531"/>
                  <a:pt x="1338704" y="1447531"/>
                  <a:pt x="1336321" y="1447531"/>
                </a:cubicBezTo>
                <a:cubicBezTo>
                  <a:pt x="1336321" y="1445112"/>
                  <a:pt x="1336321" y="1442690"/>
                  <a:pt x="1333938" y="1440267"/>
                </a:cubicBezTo>
                <a:cubicBezTo>
                  <a:pt x="1333938" y="1440267"/>
                  <a:pt x="1333938" y="1440267"/>
                  <a:pt x="1336321" y="1440267"/>
                </a:cubicBezTo>
                <a:cubicBezTo>
                  <a:pt x="1333938" y="1440267"/>
                  <a:pt x="1333938" y="1437845"/>
                  <a:pt x="1333938" y="1437845"/>
                </a:cubicBezTo>
                <a:cubicBezTo>
                  <a:pt x="1333938" y="1435425"/>
                  <a:pt x="1333938" y="1435425"/>
                  <a:pt x="1333938" y="1433003"/>
                </a:cubicBezTo>
                <a:cubicBezTo>
                  <a:pt x="1331555" y="1430581"/>
                  <a:pt x="1333938" y="1425738"/>
                  <a:pt x="1329172" y="1425738"/>
                </a:cubicBezTo>
                <a:cubicBezTo>
                  <a:pt x="1329172" y="1425061"/>
                  <a:pt x="1329120" y="1424384"/>
                  <a:pt x="1329040" y="1423710"/>
                </a:cubicBezTo>
                <a:cubicBezTo>
                  <a:pt x="1329098" y="1423575"/>
                  <a:pt x="1329106" y="1423454"/>
                  <a:pt x="1329172" y="1423316"/>
                </a:cubicBezTo>
                <a:cubicBezTo>
                  <a:pt x="1329100" y="1423391"/>
                  <a:pt x="1329070" y="1423421"/>
                  <a:pt x="1329006" y="1423484"/>
                </a:cubicBezTo>
                <a:cubicBezTo>
                  <a:pt x="1328479" y="1419394"/>
                  <a:pt x="1326792" y="1415300"/>
                  <a:pt x="1326792" y="1411207"/>
                </a:cubicBezTo>
                <a:cubicBezTo>
                  <a:pt x="1322026" y="1403943"/>
                  <a:pt x="1324406" y="1401520"/>
                  <a:pt x="1324406" y="1391834"/>
                </a:cubicBezTo>
                <a:cubicBezTo>
                  <a:pt x="1319643" y="1384569"/>
                  <a:pt x="1314878" y="1379727"/>
                  <a:pt x="1314878" y="1374883"/>
                </a:cubicBezTo>
                <a:cubicBezTo>
                  <a:pt x="1314878" y="1374883"/>
                  <a:pt x="1314878" y="1374883"/>
                  <a:pt x="1312495" y="1374883"/>
                </a:cubicBezTo>
                <a:cubicBezTo>
                  <a:pt x="1312495" y="1372460"/>
                  <a:pt x="1312495" y="1372460"/>
                  <a:pt x="1312495" y="1370041"/>
                </a:cubicBezTo>
                <a:cubicBezTo>
                  <a:pt x="1312495" y="1370041"/>
                  <a:pt x="1312495" y="1350667"/>
                  <a:pt x="1333938" y="1367618"/>
                </a:cubicBezTo>
                <a:cubicBezTo>
                  <a:pt x="1331555" y="1370041"/>
                  <a:pt x="1333938" y="1372460"/>
                  <a:pt x="1333938" y="1374883"/>
                </a:cubicBezTo>
                <a:cubicBezTo>
                  <a:pt x="1333938" y="1374883"/>
                  <a:pt x="1333938" y="1374883"/>
                  <a:pt x="1336321" y="1374883"/>
                </a:cubicBezTo>
                <a:lnTo>
                  <a:pt x="1338704" y="1377305"/>
                </a:lnTo>
                <a:cubicBezTo>
                  <a:pt x="1341086" y="1379727"/>
                  <a:pt x="1341086" y="1377305"/>
                  <a:pt x="1341086" y="1377305"/>
                </a:cubicBezTo>
                <a:cubicBezTo>
                  <a:pt x="1343469" y="1382147"/>
                  <a:pt x="1343469" y="1379727"/>
                  <a:pt x="1343469" y="1382147"/>
                </a:cubicBezTo>
                <a:cubicBezTo>
                  <a:pt x="1343469" y="1382147"/>
                  <a:pt x="1343469" y="1382147"/>
                  <a:pt x="1341086" y="1382147"/>
                </a:cubicBezTo>
                <a:lnTo>
                  <a:pt x="1343469" y="1384569"/>
                </a:lnTo>
                <a:cubicBezTo>
                  <a:pt x="1345852" y="1386992"/>
                  <a:pt x="1348235" y="1389414"/>
                  <a:pt x="1348235" y="1389414"/>
                </a:cubicBezTo>
                <a:cubicBezTo>
                  <a:pt x="1348235" y="1391834"/>
                  <a:pt x="1345852" y="1391834"/>
                  <a:pt x="1343469" y="1394256"/>
                </a:cubicBezTo>
                <a:cubicBezTo>
                  <a:pt x="1345852" y="1394256"/>
                  <a:pt x="1345852" y="1394256"/>
                  <a:pt x="1345852" y="1394256"/>
                </a:cubicBezTo>
                <a:cubicBezTo>
                  <a:pt x="1345852" y="1394256"/>
                  <a:pt x="1345852" y="1394256"/>
                  <a:pt x="1348235" y="1394256"/>
                </a:cubicBezTo>
                <a:cubicBezTo>
                  <a:pt x="1345852" y="1396678"/>
                  <a:pt x="1350618" y="1399098"/>
                  <a:pt x="1350618" y="1401520"/>
                </a:cubicBezTo>
                <a:cubicBezTo>
                  <a:pt x="1350618" y="1401520"/>
                  <a:pt x="1350618" y="1401520"/>
                  <a:pt x="1353001" y="1399098"/>
                </a:cubicBezTo>
                <a:cubicBezTo>
                  <a:pt x="1353001" y="1401520"/>
                  <a:pt x="1353001" y="1396678"/>
                  <a:pt x="1355384" y="1399098"/>
                </a:cubicBezTo>
                <a:cubicBezTo>
                  <a:pt x="1355384" y="1394256"/>
                  <a:pt x="1353001" y="1394256"/>
                  <a:pt x="1353001" y="1391834"/>
                </a:cubicBezTo>
                <a:cubicBezTo>
                  <a:pt x="1353001" y="1391834"/>
                  <a:pt x="1353001" y="1391834"/>
                  <a:pt x="1355384" y="1389414"/>
                </a:cubicBezTo>
                <a:cubicBezTo>
                  <a:pt x="1355384" y="1384569"/>
                  <a:pt x="1360149" y="1386992"/>
                  <a:pt x="1360149" y="1379727"/>
                </a:cubicBezTo>
                <a:cubicBezTo>
                  <a:pt x="1360149" y="1377410"/>
                  <a:pt x="1360174" y="1375095"/>
                  <a:pt x="1362256" y="1372780"/>
                </a:cubicBezTo>
                <a:cubicBezTo>
                  <a:pt x="1352396" y="1371211"/>
                  <a:pt x="1342503" y="1370038"/>
                  <a:pt x="1333874" y="1366322"/>
                </a:cubicBezTo>
                <a:cubicBezTo>
                  <a:pt x="1329078" y="1361502"/>
                  <a:pt x="1329078" y="1356685"/>
                  <a:pt x="1324285" y="1354273"/>
                </a:cubicBezTo>
                <a:cubicBezTo>
                  <a:pt x="1324285" y="1354273"/>
                  <a:pt x="1324285" y="1354273"/>
                  <a:pt x="1324285" y="1356685"/>
                </a:cubicBezTo>
                <a:cubicBezTo>
                  <a:pt x="1319489" y="1356685"/>
                  <a:pt x="1324285" y="1354273"/>
                  <a:pt x="1319489" y="1351865"/>
                </a:cubicBezTo>
                <a:cubicBezTo>
                  <a:pt x="1319489" y="1351865"/>
                  <a:pt x="1319489" y="1351865"/>
                  <a:pt x="1319489" y="1356685"/>
                </a:cubicBezTo>
                <a:cubicBezTo>
                  <a:pt x="1319489" y="1356685"/>
                  <a:pt x="1319489" y="1356685"/>
                  <a:pt x="1314693" y="1354273"/>
                </a:cubicBezTo>
                <a:cubicBezTo>
                  <a:pt x="1312296" y="1354273"/>
                  <a:pt x="1309899" y="1354273"/>
                  <a:pt x="1309899" y="1356685"/>
                </a:cubicBezTo>
                <a:cubicBezTo>
                  <a:pt x="1309899" y="1354273"/>
                  <a:pt x="1309899" y="1351865"/>
                  <a:pt x="1307500" y="1351865"/>
                </a:cubicBezTo>
                <a:cubicBezTo>
                  <a:pt x="1307500" y="1355776"/>
                  <a:pt x="1304333" y="1354931"/>
                  <a:pt x="1300581" y="1354474"/>
                </a:cubicBezTo>
                <a:cubicBezTo>
                  <a:pt x="1300581" y="1355639"/>
                  <a:pt x="1300581" y="1356093"/>
                  <a:pt x="1300581" y="1357932"/>
                </a:cubicBezTo>
                <a:cubicBezTo>
                  <a:pt x="1314878" y="1357932"/>
                  <a:pt x="1331555" y="1355509"/>
                  <a:pt x="1314878" y="1357932"/>
                </a:cubicBezTo>
                <a:cubicBezTo>
                  <a:pt x="1314878" y="1360354"/>
                  <a:pt x="1312495" y="1360354"/>
                  <a:pt x="1312495" y="1360354"/>
                </a:cubicBezTo>
                <a:cubicBezTo>
                  <a:pt x="1312495" y="1360354"/>
                  <a:pt x="1312495" y="1362774"/>
                  <a:pt x="1310112" y="1365196"/>
                </a:cubicBezTo>
                <a:cubicBezTo>
                  <a:pt x="1310112" y="1365196"/>
                  <a:pt x="1310112" y="1365196"/>
                  <a:pt x="1310112" y="1367618"/>
                </a:cubicBezTo>
                <a:cubicBezTo>
                  <a:pt x="1310112" y="1367618"/>
                  <a:pt x="1310112" y="1365196"/>
                  <a:pt x="1307729" y="1367618"/>
                </a:cubicBezTo>
                <a:cubicBezTo>
                  <a:pt x="1307729" y="1367618"/>
                  <a:pt x="1310112" y="1370041"/>
                  <a:pt x="1310112" y="1367618"/>
                </a:cubicBezTo>
                <a:cubicBezTo>
                  <a:pt x="1310112" y="1367618"/>
                  <a:pt x="1310112" y="1367618"/>
                  <a:pt x="1310112" y="1370041"/>
                </a:cubicBezTo>
                <a:cubicBezTo>
                  <a:pt x="1310112" y="1370041"/>
                  <a:pt x="1307729" y="1370041"/>
                  <a:pt x="1310112" y="1372460"/>
                </a:cubicBezTo>
                <a:cubicBezTo>
                  <a:pt x="1310112" y="1372460"/>
                  <a:pt x="1310112" y="1372460"/>
                  <a:pt x="1310112" y="1370041"/>
                </a:cubicBezTo>
                <a:cubicBezTo>
                  <a:pt x="1312495" y="1372460"/>
                  <a:pt x="1312495" y="1372460"/>
                  <a:pt x="1312495" y="1374883"/>
                </a:cubicBezTo>
                <a:cubicBezTo>
                  <a:pt x="1314878" y="1377305"/>
                  <a:pt x="1312495" y="1377305"/>
                  <a:pt x="1310112" y="1377305"/>
                </a:cubicBezTo>
                <a:lnTo>
                  <a:pt x="1312495" y="1379727"/>
                </a:lnTo>
                <a:cubicBezTo>
                  <a:pt x="1312495" y="1379727"/>
                  <a:pt x="1312495" y="1379727"/>
                  <a:pt x="1314878" y="1379727"/>
                </a:cubicBezTo>
                <a:cubicBezTo>
                  <a:pt x="1312495" y="1382147"/>
                  <a:pt x="1319643" y="1384569"/>
                  <a:pt x="1317261" y="1386992"/>
                </a:cubicBezTo>
                <a:cubicBezTo>
                  <a:pt x="1314878" y="1386992"/>
                  <a:pt x="1317261" y="1386992"/>
                  <a:pt x="1314878" y="1386992"/>
                </a:cubicBezTo>
                <a:cubicBezTo>
                  <a:pt x="1314878" y="1386992"/>
                  <a:pt x="1314878" y="1386992"/>
                  <a:pt x="1314878" y="1389414"/>
                </a:cubicBezTo>
                <a:cubicBezTo>
                  <a:pt x="1314878" y="1386992"/>
                  <a:pt x="1314878" y="1386992"/>
                  <a:pt x="1312495" y="1386992"/>
                </a:cubicBezTo>
                <a:cubicBezTo>
                  <a:pt x="1314878" y="1391834"/>
                  <a:pt x="1317261" y="1394256"/>
                  <a:pt x="1319643" y="1396678"/>
                </a:cubicBezTo>
                <a:cubicBezTo>
                  <a:pt x="1317261" y="1396678"/>
                  <a:pt x="1319643" y="1399098"/>
                  <a:pt x="1317261" y="1401520"/>
                </a:cubicBezTo>
                <a:cubicBezTo>
                  <a:pt x="1317261" y="1401520"/>
                  <a:pt x="1319643" y="1399098"/>
                  <a:pt x="1319643" y="1401520"/>
                </a:cubicBezTo>
                <a:cubicBezTo>
                  <a:pt x="1319643" y="1403943"/>
                  <a:pt x="1319643" y="1403943"/>
                  <a:pt x="1317261" y="1403943"/>
                </a:cubicBezTo>
                <a:cubicBezTo>
                  <a:pt x="1317261" y="1406365"/>
                  <a:pt x="1322026" y="1406365"/>
                  <a:pt x="1322026" y="1406365"/>
                </a:cubicBezTo>
                <a:cubicBezTo>
                  <a:pt x="1322026" y="1408785"/>
                  <a:pt x="1322026" y="1408785"/>
                  <a:pt x="1324406" y="1413629"/>
                </a:cubicBezTo>
                <a:cubicBezTo>
                  <a:pt x="1322026" y="1413629"/>
                  <a:pt x="1322026" y="1413629"/>
                  <a:pt x="1322026" y="1416052"/>
                </a:cubicBezTo>
                <a:cubicBezTo>
                  <a:pt x="1329172" y="1416052"/>
                  <a:pt x="1322026" y="1420894"/>
                  <a:pt x="1326792" y="1423316"/>
                </a:cubicBezTo>
                <a:cubicBezTo>
                  <a:pt x="1329100" y="1423316"/>
                  <a:pt x="1326969" y="1425554"/>
                  <a:pt x="1329006" y="1423484"/>
                </a:cubicBezTo>
                <a:cubicBezTo>
                  <a:pt x="1329015" y="1423558"/>
                  <a:pt x="1329031" y="1423635"/>
                  <a:pt x="1329040" y="1423710"/>
                </a:cubicBezTo>
                <a:cubicBezTo>
                  <a:pt x="1327115" y="1428282"/>
                  <a:pt x="1331555" y="1430721"/>
                  <a:pt x="1331555" y="1435425"/>
                </a:cubicBezTo>
                <a:cubicBezTo>
                  <a:pt x="1329172" y="1435425"/>
                  <a:pt x="1331555" y="1437845"/>
                  <a:pt x="1333938" y="1437845"/>
                </a:cubicBezTo>
                <a:cubicBezTo>
                  <a:pt x="1331555" y="1437845"/>
                  <a:pt x="1331555" y="1440267"/>
                  <a:pt x="1329172" y="1440267"/>
                </a:cubicBezTo>
                <a:cubicBezTo>
                  <a:pt x="1331555" y="1440267"/>
                  <a:pt x="1331555" y="1445112"/>
                  <a:pt x="1331555" y="1445112"/>
                </a:cubicBezTo>
                <a:cubicBezTo>
                  <a:pt x="1329172" y="1445112"/>
                  <a:pt x="1331555" y="1447531"/>
                  <a:pt x="1331555" y="1449954"/>
                </a:cubicBezTo>
                <a:cubicBezTo>
                  <a:pt x="1333938" y="1452376"/>
                  <a:pt x="1331555" y="1452376"/>
                  <a:pt x="1331555" y="1452376"/>
                </a:cubicBezTo>
                <a:cubicBezTo>
                  <a:pt x="1331555" y="1452376"/>
                  <a:pt x="1331555" y="1452445"/>
                  <a:pt x="1331555" y="1454493"/>
                </a:cubicBezTo>
                <a:cubicBezTo>
                  <a:pt x="1331406" y="1454457"/>
                  <a:pt x="1331262" y="1454397"/>
                  <a:pt x="1331116" y="1454350"/>
                </a:cubicBezTo>
                <a:cubicBezTo>
                  <a:pt x="1330785" y="1454014"/>
                  <a:pt x="1330213" y="1453433"/>
                  <a:pt x="1329172" y="1452376"/>
                </a:cubicBezTo>
                <a:cubicBezTo>
                  <a:pt x="1329172" y="1453433"/>
                  <a:pt x="1330092" y="1454014"/>
                  <a:pt x="1331116" y="1454350"/>
                </a:cubicBezTo>
                <a:cubicBezTo>
                  <a:pt x="1331541" y="1454782"/>
                  <a:pt x="1331555" y="1454796"/>
                  <a:pt x="1331555" y="1454796"/>
                </a:cubicBezTo>
                <a:cubicBezTo>
                  <a:pt x="1331555" y="1454666"/>
                  <a:pt x="1331555" y="1454611"/>
                  <a:pt x="1331555" y="1454493"/>
                </a:cubicBezTo>
                <a:cubicBezTo>
                  <a:pt x="1332748" y="1454796"/>
                  <a:pt x="1333938" y="1454796"/>
                  <a:pt x="1333938" y="1454796"/>
                </a:cubicBezTo>
                <a:cubicBezTo>
                  <a:pt x="1338704" y="1457218"/>
                  <a:pt x="1331555" y="1454796"/>
                  <a:pt x="1333938" y="1457218"/>
                </a:cubicBezTo>
                <a:cubicBezTo>
                  <a:pt x="1333938" y="1457218"/>
                  <a:pt x="1333938" y="1457218"/>
                  <a:pt x="1336321" y="1457218"/>
                </a:cubicBezTo>
                <a:cubicBezTo>
                  <a:pt x="1338704" y="1459641"/>
                  <a:pt x="1333938" y="1459641"/>
                  <a:pt x="1336321" y="1462063"/>
                </a:cubicBezTo>
                <a:cubicBezTo>
                  <a:pt x="1336321" y="1462063"/>
                  <a:pt x="1336321" y="1462063"/>
                  <a:pt x="1333938" y="1462063"/>
                </a:cubicBezTo>
                <a:cubicBezTo>
                  <a:pt x="1333938" y="1464482"/>
                  <a:pt x="1333938" y="1464482"/>
                  <a:pt x="1336321" y="1464482"/>
                </a:cubicBezTo>
                <a:cubicBezTo>
                  <a:pt x="1336321" y="1466905"/>
                  <a:pt x="1336321" y="1469327"/>
                  <a:pt x="1333938" y="1471750"/>
                </a:cubicBezTo>
                <a:cubicBezTo>
                  <a:pt x="1336321" y="1474169"/>
                  <a:pt x="1336321" y="1471750"/>
                  <a:pt x="1336321" y="1471750"/>
                </a:cubicBezTo>
                <a:cubicBezTo>
                  <a:pt x="1341086" y="1474169"/>
                  <a:pt x="1336321" y="1474169"/>
                  <a:pt x="1336321" y="1476591"/>
                </a:cubicBezTo>
                <a:cubicBezTo>
                  <a:pt x="1336321" y="1476591"/>
                  <a:pt x="1336321" y="1476591"/>
                  <a:pt x="1338704" y="1476591"/>
                </a:cubicBezTo>
                <a:cubicBezTo>
                  <a:pt x="1338704" y="1476591"/>
                  <a:pt x="1338704" y="1476591"/>
                  <a:pt x="1338704" y="1479014"/>
                </a:cubicBezTo>
                <a:cubicBezTo>
                  <a:pt x="1338704" y="1479014"/>
                  <a:pt x="1338704" y="1479014"/>
                  <a:pt x="1336321" y="1479014"/>
                </a:cubicBezTo>
                <a:cubicBezTo>
                  <a:pt x="1336321" y="1479014"/>
                  <a:pt x="1336321" y="1479014"/>
                  <a:pt x="1336321" y="1481436"/>
                </a:cubicBezTo>
                <a:cubicBezTo>
                  <a:pt x="1338704" y="1481436"/>
                  <a:pt x="1338704" y="1481436"/>
                  <a:pt x="1338704" y="1479014"/>
                </a:cubicBezTo>
                <a:cubicBezTo>
                  <a:pt x="1338704" y="1481436"/>
                  <a:pt x="1343469" y="1483856"/>
                  <a:pt x="1341086" y="1486278"/>
                </a:cubicBezTo>
                <a:cubicBezTo>
                  <a:pt x="1341086" y="1486278"/>
                  <a:pt x="1341086" y="1486278"/>
                  <a:pt x="1338704" y="1486278"/>
                </a:cubicBezTo>
                <a:cubicBezTo>
                  <a:pt x="1336321" y="1483856"/>
                  <a:pt x="1338704" y="1486278"/>
                  <a:pt x="1336321" y="1488700"/>
                </a:cubicBezTo>
                <a:cubicBezTo>
                  <a:pt x="1338704" y="1488700"/>
                  <a:pt x="1336321" y="1491123"/>
                  <a:pt x="1341086" y="1491123"/>
                </a:cubicBezTo>
                <a:cubicBezTo>
                  <a:pt x="1336321" y="1495965"/>
                  <a:pt x="1343469" y="1498387"/>
                  <a:pt x="1341086" y="1500807"/>
                </a:cubicBezTo>
                <a:cubicBezTo>
                  <a:pt x="1338704" y="1500807"/>
                  <a:pt x="1341086" y="1503229"/>
                  <a:pt x="1338704" y="1503229"/>
                </a:cubicBezTo>
                <a:cubicBezTo>
                  <a:pt x="1338704" y="1505651"/>
                  <a:pt x="1341086" y="1503229"/>
                  <a:pt x="1341086" y="1505651"/>
                </a:cubicBezTo>
                <a:cubicBezTo>
                  <a:pt x="1341086" y="1505651"/>
                  <a:pt x="1341086" y="1505651"/>
                  <a:pt x="1338704" y="1505651"/>
                </a:cubicBezTo>
                <a:cubicBezTo>
                  <a:pt x="1341086" y="1508071"/>
                  <a:pt x="1336321" y="1508071"/>
                  <a:pt x="1338704" y="1510494"/>
                </a:cubicBezTo>
                <a:cubicBezTo>
                  <a:pt x="1341086" y="1512916"/>
                  <a:pt x="1336321" y="1515338"/>
                  <a:pt x="1338704" y="1517760"/>
                </a:cubicBezTo>
                <a:lnTo>
                  <a:pt x="1341086" y="1517760"/>
                </a:lnTo>
                <a:cubicBezTo>
                  <a:pt x="1343469" y="1517760"/>
                  <a:pt x="1343469" y="1517760"/>
                  <a:pt x="1345852" y="1517760"/>
                </a:cubicBezTo>
                <a:cubicBezTo>
                  <a:pt x="1345852" y="1520180"/>
                  <a:pt x="1345852" y="1522603"/>
                  <a:pt x="1345852" y="1522603"/>
                </a:cubicBezTo>
                <a:cubicBezTo>
                  <a:pt x="1348235" y="1532289"/>
                  <a:pt x="1348235" y="1539554"/>
                  <a:pt x="1348235" y="1549240"/>
                </a:cubicBezTo>
                <a:cubicBezTo>
                  <a:pt x="1348235" y="1551663"/>
                  <a:pt x="1345852" y="1554085"/>
                  <a:pt x="1345852" y="1554085"/>
                </a:cubicBezTo>
                <a:cubicBezTo>
                  <a:pt x="1345852" y="1556504"/>
                  <a:pt x="1345852" y="1556504"/>
                  <a:pt x="1345852" y="1556504"/>
                </a:cubicBezTo>
                <a:lnTo>
                  <a:pt x="1348235" y="1558927"/>
                </a:lnTo>
                <a:cubicBezTo>
                  <a:pt x="1348235" y="1563772"/>
                  <a:pt x="1350618" y="1566191"/>
                  <a:pt x="1350618" y="1566191"/>
                </a:cubicBezTo>
                <a:cubicBezTo>
                  <a:pt x="1350618" y="1566191"/>
                  <a:pt x="1350618" y="1566191"/>
                  <a:pt x="1350618" y="1571036"/>
                </a:cubicBezTo>
                <a:cubicBezTo>
                  <a:pt x="1350618" y="1571036"/>
                  <a:pt x="1350618" y="1571036"/>
                  <a:pt x="1355384" y="1580723"/>
                </a:cubicBezTo>
                <a:cubicBezTo>
                  <a:pt x="1357766" y="1597673"/>
                  <a:pt x="1360149" y="1612202"/>
                  <a:pt x="1364915" y="1626734"/>
                </a:cubicBezTo>
                <a:cubicBezTo>
                  <a:pt x="1364915" y="1619469"/>
                  <a:pt x="1364915" y="1614625"/>
                  <a:pt x="1364915" y="1609780"/>
                </a:cubicBezTo>
                <a:cubicBezTo>
                  <a:pt x="1364915" y="1607360"/>
                  <a:pt x="1362532" y="1604938"/>
                  <a:pt x="1362532" y="1604938"/>
                </a:cubicBezTo>
                <a:cubicBezTo>
                  <a:pt x="1362532" y="1604938"/>
                  <a:pt x="1362532" y="1604938"/>
                  <a:pt x="1362532" y="1595251"/>
                </a:cubicBezTo>
                <a:cubicBezTo>
                  <a:pt x="1355384" y="1587987"/>
                  <a:pt x="1364915" y="1575878"/>
                  <a:pt x="1360149" y="1568613"/>
                </a:cubicBezTo>
                <a:close/>
                <a:moveTo>
                  <a:pt x="1322026" y="1556504"/>
                </a:moveTo>
                <a:cubicBezTo>
                  <a:pt x="1322026" y="1558927"/>
                  <a:pt x="1322026" y="1561349"/>
                  <a:pt x="1322026" y="1561349"/>
                </a:cubicBezTo>
                <a:cubicBezTo>
                  <a:pt x="1322026" y="1561349"/>
                  <a:pt x="1322026" y="1558927"/>
                  <a:pt x="1324406" y="1556504"/>
                </a:cubicBezTo>
                <a:cubicBezTo>
                  <a:pt x="1322026" y="1556504"/>
                  <a:pt x="1322026" y="1556504"/>
                  <a:pt x="1322026" y="1556504"/>
                </a:cubicBezTo>
                <a:close/>
                <a:moveTo>
                  <a:pt x="1331555" y="1600096"/>
                </a:moveTo>
                <a:cubicBezTo>
                  <a:pt x="1331555" y="1602516"/>
                  <a:pt x="1333938" y="1604938"/>
                  <a:pt x="1333938" y="1607360"/>
                </a:cubicBezTo>
                <a:cubicBezTo>
                  <a:pt x="1333938" y="1604938"/>
                  <a:pt x="1333938" y="1602516"/>
                  <a:pt x="1331555" y="1600096"/>
                </a:cubicBezTo>
                <a:close/>
                <a:moveTo>
                  <a:pt x="1357766" y="1747816"/>
                </a:moveTo>
                <a:cubicBezTo>
                  <a:pt x="1357766" y="1747816"/>
                  <a:pt x="1357766" y="1747816"/>
                  <a:pt x="1360149" y="1747816"/>
                </a:cubicBezTo>
                <a:cubicBezTo>
                  <a:pt x="1357766" y="1745393"/>
                  <a:pt x="1357766" y="1745393"/>
                  <a:pt x="1357766" y="1747816"/>
                </a:cubicBezTo>
                <a:close/>
                <a:moveTo>
                  <a:pt x="1279135" y="1568613"/>
                </a:moveTo>
                <a:cubicBezTo>
                  <a:pt x="1281518" y="1566191"/>
                  <a:pt x="1283900" y="1566191"/>
                  <a:pt x="1283900" y="1563772"/>
                </a:cubicBezTo>
                <a:cubicBezTo>
                  <a:pt x="1283900" y="1561349"/>
                  <a:pt x="1283900" y="1561349"/>
                  <a:pt x="1283900" y="1558927"/>
                </a:cubicBezTo>
                <a:cubicBezTo>
                  <a:pt x="1283900" y="1554955"/>
                  <a:pt x="1283878" y="1551002"/>
                  <a:pt x="1282561" y="1548368"/>
                </a:cubicBezTo>
                <a:cubicBezTo>
                  <a:pt x="1282636" y="1547509"/>
                  <a:pt x="1282418" y="1546818"/>
                  <a:pt x="1281518" y="1546818"/>
                </a:cubicBezTo>
                <a:cubicBezTo>
                  <a:pt x="1281946" y="1547253"/>
                  <a:pt x="1282274" y="1547789"/>
                  <a:pt x="1282561" y="1548368"/>
                </a:cubicBezTo>
                <a:cubicBezTo>
                  <a:pt x="1282443" y="1549785"/>
                  <a:pt x="1281518" y="1551663"/>
                  <a:pt x="1281518" y="1551663"/>
                </a:cubicBezTo>
                <a:cubicBezTo>
                  <a:pt x="1279135" y="1551663"/>
                  <a:pt x="1281518" y="1556504"/>
                  <a:pt x="1279135" y="1558927"/>
                </a:cubicBezTo>
                <a:cubicBezTo>
                  <a:pt x="1279135" y="1561349"/>
                  <a:pt x="1279135" y="1561349"/>
                  <a:pt x="1276752" y="1561349"/>
                </a:cubicBezTo>
                <a:cubicBezTo>
                  <a:pt x="1276752" y="1563772"/>
                  <a:pt x="1279135" y="1566191"/>
                  <a:pt x="1279135" y="1563772"/>
                </a:cubicBezTo>
                <a:cubicBezTo>
                  <a:pt x="1283900" y="1568613"/>
                  <a:pt x="1276752" y="1566191"/>
                  <a:pt x="1279135" y="1568613"/>
                </a:cubicBezTo>
                <a:close/>
                <a:moveTo>
                  <a:pt x="1286283" y="1420894"/>
                </a:moveTo>
                <a:lnTo>
                  <a:pt x="1286283" y="1418472"/>
                </a:lnTo>
                <a:cubicBezTo>
                  <a:pt x="1286283" y="1418472"/>
                  <a:pt x="1283900" y="1416052"/>
                  <a:pt x="1283900" y="1413629"/>
                </a:cubicBezTo>
                <a:cubicBezTo>
                  <a:pt x="1283900" y="1416052"/>
                  <a:pt x="1283900" y="1416052"/>
                  <a:pt x="1283900" y="1418472"/>
                </a:cubicBezTo>
                <a:cubicBezTo>
                  <a:pt x="1283900" y="1418472"/>
                  <a:pt x="1283900" y="1418472"/>
                  <a:pt x="1286283" y="1420894"/>
                </a:cubicBezTo>
                <a:close/>
                <a:moveTo>
                  <a:pt x="1281518" y="1408785"/>
                </a:moveTo>
                <a:cubicBezTo>
                  <a:pt x="1283900" y="1408785"/>
                  <a:pt x="1283900" y="1406365"/>
                  <a:pt x="1283900" y="1406365"/>
                </a:cubicBezTo>
                <a:cubicBezTo>
                  <a:pt x="1283900" y="1403943"/>
                  <a:pt x="1283900" y="1403943"/>
                  <a:pt x="1283900" y="1403943"/>
                </a:cubicBezTo>
                <a:cubicBezTo>
                  <a:pt x="1283900" y="1403943"/>
                  <a:pt x="1283900" y="1403943"/>
                  <a:pt x="1283900" y="1401520"/>
                </a:cubicBezTo>
                <a:cubicBezTo>
                  <a:pt x="1283900" y="1401520"/>
                  <a:pt x="1286283" y="1401520"/>
                  <a:pt x="1291049" y="1399098"/>
                </a:cubicBezTo>
                <a:lnTo>
                  <a:pt x="1291049" y="1396678"/>
                </a:lnTo>
                <a:cubicBezTo>
                  <a:pt x="1288666" y="1386992"/>
                  <a:pt x="1291049" y="1384569"/>
                  <a:pt x="1288666" y="1374883"/>
                </a:cubicBezTo>
                <a:cubicBezTo>
                  <a:pt x="1286283" y="1370041"/>
                  <a:pt x="1283900" y="1367618"/>
                  <a:pt x="1283900" y="1365196"/>
                </a:cubicBezTo>
                <a:cubicBezTo>
                  <a:pt x="1281518" y="1362774"/>
                  <a:pt x="1281518" y="1362774"/>
                  <a:pt x="1281518" y="1360354"/>
                </a:cubicBezTo>
                <a:cubicBezTo>
                  <a:pt x="1276752" y="1360354"/>
                  <a:pt x="1286283" y="1357932"/>
                  <a:pt x="1295815" y="1357932"/>
                </a:cubicBezTo>
                <a:cubicBezTo>
                  <a:pt x="1295815" y="1357932"/>
                  <a:pt x="1295815" y="1357932"/>
                  <a:pt x="1295815" y="1355509"/>
                </a:cubicBezTo>
                <a:cubicBezTo>
                  <a:pt x="1295815" y="1355509"/>
                  <a:pt x="1295815" y="1355509"/>
                  <a:pt x="1293432" y="1355509"/>
                </a:cubicBezTo>
                <a:cubicBezTo>
                  <a:pt x="1293432" y="1355509"/>
                  <a:pt x="1293432" y="1355509"/>
                  <a:pt x="1293432" y="1353087"/>
                </a:cubicBezTo>
                <a:cubicBezTo>
                  <a:pt x="1294575" y="1353087"/>
                  <a:pt x="1296392" y="1353087"/>
                  <a:pt x="1297911" y="1353087"/>
                </a:cubicBezTo>
                <a:lnTo>
                  <a:pt x="1297911" y="1351865"/>
                </a:lnTo>
                <a:cubicBezTo>
                  <a:pt x="1288321" y="1354273"/>
                  <a:pt x="1288321" y="1342225"/>
                  <a:pt x="1278729" y="1347045"/>
                </a:cubicBezTo>
                <a:cubicBezTo>
                  <a:pt x="1278729" y="1347045"/>
                  <a:pt x="1278729" y="1347045"/>
                  <a:pt x="1278729" y="1344636"/>
                </a:cubicBezTo>
                <a:cubicBezTo>
                  <a:pt x="1277103" y="1342999"/>
                  <a:pt x="1275474" y="1342481"/>
                  <a:pt x="1273751" y="1342217"/>
                </a:cubicBezTo>
                <a:cubicBezTo>
                  <a:pt x="1274491" y="1345498"/>
                  <a:pt x="1275435" y="1350571"/>
                  <a:pt x="1276752" y="1357932"/>
                </a:cubicBezTo>
                <a:cubicBezTo>
                  <a:pt x="1276752" y="1370041"/>
                  <a:pt x="1279135" y="1384569"/>
                  <a:pt x="1281518" y="1408785"/>
                </a:cubicBezTo>
                <a:close/>
                <a:moveTo>
                  <a:pt x="1293432" y="1466905"/>
                </a:moveTo>
                <a:cubicBezTo>
                  <a:pt x="1293432" y="1466905"/>
                  <a:pt x="1293432" y="1464482"/>
                  <a:pt x="1291049" y="1464482"/>
                </a:cubicBezTo>
                <a:cubicBezTo>
                  <a:pt x="1291049" y="1466905"/>
                  <a:pt x="1291049" y="1466905"/>
                  <a:pt x="1293432" y="1466905"/>
                </a:cubicBezTo>
                <a:lnTo>
                  <a:pt x="1293432" y="1469327"/>
                </a:lnTo>
                <a:cubicBezTo>
                  <a:pt x="1293432" y="1469327"/>
                  <a:pt x="1291049" y="1471750"/>
                  <a:pt x="1291049" y="1474169"/>
                </a:cubicBezTo>
                <a:cubicBezTo>
                  <a:pt x="1293432" y="1483856"/>
                  <a:pt x="1295815" y="1495965"/>
                  <a:pt x="1298198" y="1510494"/>
                </a:cubicBezTo>
                <a:cubicBezTo>
                  <a:pt x="1298198" y="1495965"/>
                  <a:pt x="1295815" y="1481436"/>
                  <a:pt x="1293432" y="1466905"/>
                </a:cubicBezTo>
                <a:close/>
                <a:moveTo>
                  <a:pt x="1252357" y="1337405"/>
                </a:moveTo>
                <a:cubicBezTo>
                  <a:pt x="1252357" y="1337405"/>
                  <a:pt x="1252346" y="1337397"/>
                  <a:pt x="1252106" y="1337155"/>
                </a:cubicBezTo>
                <a:cubicBezTo>
                  <a:pt x="1256930" y="1350907"/>
                  <a:pt x="1261613" y="1368885"/>
                  <a:pt x="1264840" y="1391834"/>
                </a:cubicBezTo>
                <a:cubicBezTo>
                  <a:pt x="1264840" y="1401520"/>
                  <a:pt x="1262458" y="1408785"/>
                  <a:pt x="1262458" y="1418472"/>
                </a:cubicBezTo>
                <a:cubicBezTo>
                  <a:pt x="1267221" y="1418472"/>
                  <a:pt x="1269603" y="1420894"/>
                  <a:pt x="1269603" y="1425738"/>
                </a:cubicBezTo>
                <a:cubicBezTo>
                  <a:pt x="1269603" y="1401520"/>
                  <a:pt x="1267221" y="1365196"/>
                  <a:pt x="1269603" y="1348245"/>
                </a:cubicBezTo>
                <a:cubicBezTo>
                  <a:pt x="1270020" y="1345704"/>
                  <a:pt x="1270363" y="1343560"/>
                  <a:pt x="1270672" y="1341851"/>
                </a:cubicBezTo>
                <a:cubicBezTo>
                  <a:pt x="1268121" y="1341520"/>
                  <a:pt x="1265296" y="1340772"/>
                  <a:pt x="1261947" y="1337405"/>
                </a:cubicBezTo>
                <a:cubicBezTo>
                  <a:pt x="1261947" y="1337405"/>
                  <a:pt x="1261947" y="1337405"/>
                  <a:pt x="1261947" y="1339816"/>
                </a:cubicBezTo>
                <a:cubicBezTo>
                  <a:pt x="1259550" y="1337405"/>
                  <a:pt x="1254754" y="1337405"/>
                  <a:pt x="1252357" y="1337405"/>
                </a:cubicBezTo>
                <a:close/>
                <a:moveTo>
                  <a:pt x="1260075" y="1585564"/>
                </a:moveTo>
                <a:cubicBezTo>
                  <a:pt x="1260075" y="1585564"/>
                  <a:pt x="1260075" y="1585564"/>
                  <a:pt x="1260075" y="1587987"/>
                </a:cubicBezTo>
                <a:cubicBezTo>
                  <a:pt x="1260075" y="1585564"/>
                  <a:pt x="1260075" y="1585564"/>
                  <a:pt x="1262458" y="1585564"/>
                </a:cubicBezTo>
                <a:cubicBezTo>
                  <a:pt x="1260075" y="1585564"/>
                  <a:pt x="1260075" y="1585564"/>
                  <a:pt x="1260075" y="1585564"/>
                </a:cubicBezTo>
                <a:close/>
                <a:moveTo>
                  <a:pt x="1658876" y="166820"/>
                </a:moveTo>
                <a:lnTo>
                  <a:pt x="1656510" y="166820"/>
                </a:lnTo>
                <a:cubicBezTo>
                  <a:pt x="1654147" y="164445"/>
                  <a:pt x="1654147" y="164445"/>
                  <a:pt x="1654147" y="164445"/>
                </a:cubicBezTo>
                <a:lnTo>
                  <a:pt x="1651780" y="164445"/>
                </a:lnTo>
                <a:lnTo>
                  <a:pt x="1649417" y="164445"/>
                </a:lnTo>
                <a:cubicBezTo>
                  <a:pt x="1651780" y="164445"/>
                  <a:pt x="1651780" y="162067"/>
                  <a:pt x="1651780" y="162067"/>
                </a:cubicBezTo>
                <a:cubicBezTo>
                  <a:pt x="1651780" y="159691"/>
                  <a:pt x="1651780" y="159691"/>
                  <a:pt x="1649417" y="159691"/>
                </a:cubicBezTo>
                <a:cubicBezTo>
                  <a:pt x="1649417" y="158045"/>
                  <a:pt x="1649392" y="157522"/>
                  <a:pt x="1648605" y="156575"/>
                </a:cubicBezTo>
                <a:cubicBezTo>
                  <a:pt x="1633035" y="169273"/>
                  <a:pt x="1618459" y="182511"/>
                  <a:pt x="1607199" y="197598"/>
                </a:cubicBezTo>
                <a:cubicBezTo>
                  <a:pt x="1597607" y="209647"/>
                  <a:pt x="1585621" y="224106"/>
                  <a:pt x="1573632" y="240975"/>
                </a:cubicBezTo>
                <a:lnTo>
                  <a:pt x="1576031" y="240975"/>
                </a:lnTo>
                <a:cubicBezTo>
                  <a:pt x="1578428" y="245795"/>
                  <a:pt x="1580825" y="248203"/>
                  <a:pt x="1585621" y="250615"/>
                </a:cubicBezTo>
                <a:cubicBezTo>
                  <a:pt x="1585621" y="250615"/>
                  <a:pt x="1585621" y="250615"/>
                  <a:pt x="1585621" y="248203"/>
                </a:cubicBezTo>
                <a:cubicBezTo>
                  <a:pt x="1588018" y="253023"/>
                  <a:pt x="1590414" y="253023"/>
                  <a:pt x="1592814" y="253023"/>
                </a:cubicBezTo>
                <a:cubicBezTo>
                  <a:pt x="1595210" y="253023"/>
                  <a:pt x="1592814" y="250615"/>
                  <a:pt x="1597607" y="250615"/>
                </a:cubicBezTo>
                <a:cubicBezTo>
                  <a:pt x="1602403" y="255432"/>
                  <a:pt x="1600006" y="253023"/>
                  <a:pt x="1604802" y="255432"/>
                </a:cubicBezTo>
                <a:cubicBezTo>
                  <a:pt x="1604802" y="257843"/>
                  <a:pt x="1602403" y="255432"/>
                  <a:pt x="1600006" y="257843"/>
                </a:cubicBezTo>
                <a:cubicBezTo>
                  <a:pt x="1602403" y="257843"/>
                  <a:pt x="1604802" y="257843"/>
                  <a:pt x="1607199" y="257843"/>
                </a:cubicBezTo>
                <a:cubicBezTo>
                  <a:pt x="1607199" y="257843"/>
                  <a:pt x="1607199" y="257843"/>
                  <a:pt x="1604802" y="260252"/>
                </a:cubicBezTo>
                <a:cubicBezTo>
                  <a:pt x="1607199" y="260252"/>
                  <a:pt x="1607199" y="260252"/>
                  <a:pt x="1607199" y="262663"/>
                </a:cubicBezTo>
                <a:cubicBezTo>
                  <a:pt x="1609596" y="262663"/>
                  <a:pt x="1609596" y="262663"/>
                  <a:pt x="1609596" y="260252"/>
                </a:cubicBezTo>
                <a:cubicBezTo>
                  <a:pt x="1611992" y="260252"/>
                  <a:pt x="1616789" y="260252"/>
                  <a:pt x="1616789" y="265072"/>
                </a:cubicBezTo>
                <a:cubicBezTo>
                  <a:pt x="1621585" y="265072"/>
                  <a:pt x="1619185" y="267480"/>
                  <a:pt x="1619185" y="269892"/>
                </a:cubicBezTo>
                <a:cubicBezTo>
                  <a:pt x="1619185" y="269892"/>
                  <a:pt x="1621585" y="269892"/>
                  <a:pt x="1621585" y="267480"/>
                </a:cubicBezTo>
                <a:cubicBezTo>
                  <a:pt x="1621585" y="267480"/>
                  <a:pt x="1621585" y="267480"/>
                  <a:pt x="1621585" y="269892"/>
                </a:cubicBezTo>
                <a:cubicBezTo>
                  <a:pt x="1621585" y="269892"/>
                  <a:pt x="1621585" y="269892"/>
                  <a:pt x="1623981" y="267480"/>
                </a:cubicBezTo>
                <a:cubicBezTo>
                  <a:pt x="1626378" y="274712"/>
                  <a:pt x="1635970" y="269892"/>
                  <a:pt x="1638367" y="277120"/>
                </a:cubicBezTo>
                <a:cubicBezTo>
                  <a:pt x="1635970" y="277120"/>
                  <a:pt x="1635970" y="274712"/>
                  <a:pt x="1633571" y="277120"/>
                </a:cubicBezTo>
                <a:cubicBezTo>
                  <a:pt x="1633571" y="277120"/>
                  <a:pt x="1633571" y="277120"/>
                  <a:pt x="1638367" y="277120"/>
                </a:cubicBezTo>
                <a:cubicBezTo>
                  <a:pt x="1635970" y="277120"/>
                  <a:pt x="1633571" y="277120"/>
                  <a:pt x="1633571" y="279529"/>
                </a:cubicBezTo>
                <a:cubicBezTo>
                  <a:pt x="1638132" y="281059"/>
                  <a:pt x="1642694" y="281646"/>
                  <a:pt x="1647255" y="282466"/>
                </a:cubicBezTo>
                <a:cubicBezTo>
                  <a:pt x="1647128" y="282017"/>
                  <a:pt x="1647051" y="281508"/>
                  <a:pt x="1647051" y="280924"/>
                </a:cubicBezTo>
                <a:cubicBezTo>
                  <a:pt x="1647051" y="278549"/>
                  <a:pt x="1644687" y="280924"/>
                  <a:pt x="1642323" y="278549"/>
                </a:cubicBezTo>
                <a:cubicBezTo>
                  <a:pt x="1642323" y="276171"/>
                  <a:pt x="1642323" y="276171"/>
                  <a:pt x="1642323" y="276171"/>
                </a:cubicBezTo>
                <a:cubicBezTo>
                  <a:pt x="1644687" y="273795"/>
                  <a:pt x="1637594" y="278549"/>
                  <a:pt x="1639957" y="276171"/>
                </a:cubicBezTo>
                <a:cubicBezTo>
                  <a:pt x="1639957" y="269038"/>
                  <a:pt x="1632864" y="269038"/>
                  <a:pt x="1630498" y="266663"/>
                </a:cubicBezTo>
                <a:cubicBezTo>
                  <a:pt x="1630498" y="264284"/>
                  <a:pt x="1632864" y="259531"/>
                  <a:pt x="1632864" y="259531"/>
                </a:cubicBezTo>
                <a:lnTo>
                  <a:pt x="1630498" y="261909"/>
                </a:lnTo>
                <a:cubicBezTo>
                  <a:pt x="1630498" y="261909"/>
                  <a:pt x="1630498" y="261909"/>
                  <a:pt x="1628134" y="259531"/>
                </a:cubicBezTo>
                <a:cubicBezTo>
                  <a:pt x="1625770" y="261909"/>
                  <a:pt x="1623404" y="259531"/>
                  <a:pt x="1623404" y="259531"/>
                </a:cubicBezTo>
                <a:cubicBezTo>
                  <a:pt x="1620174" y="261155"/>
                  <a:pt x="1621355" y="258341"/>
                  <a:pt x="1620922" y="257152"/>
                </a:cubicBezTo>
                <a:cubicBezTo>
                  <a:pt x="1620963" y="257152"/>
                  <a:pt x="1620996" y="257152"/>
                  <a:pt x="1621041" y="257152"/>
                </a:cubicBezTo>
                <a:cubicBezTo>
                  <a:pt x="1621041" y="252398"/>
                  <a:pt x="1616311" y="257152"/>
                  <a:pt x="1618674" y="252398"/>
                </a:cubicBezTo>
                <a:cubicBezTo>
                  <a:pt x="1618674" y="252398"/>
                  <a:pt x="1618674" y="252398"/>
                  <a:pt x="1616311" y="254777"/>
                </a:cubicBezTo>
                <a:cubicBezTo>
                  <a:pt x="1616311" y="254777"/>
                  <a:pt x="1616311" y="252398"/>
                  <a:pt x="1613947" y="254777"/>
                </a:cubicBezTo>
                <a:cubicBezTo>
                  <a:pt x="1613947" y="254777"/>
                  <a:pt x="1613947" y="254777"/>
                  <a:pt x="1613947" y="252398"/>
                </a:cubicBezTo>
                <a:lnTo>
                  <a:pt x="1611581" y="252398"/>
                </a:lnTo>
                <a:cubicBezTo>
                  <a:pt x="1611581" y="252398"/>
                  <a:pt x="1611581" y="252398"/>
                  <a:pt x="1611581" y="250023"/>
                </a:cubicBezTo>
                <a:cubicBezTo>
                  <a:pt x="1609217" y="252398"/>
                  <a:pt x="1611581" y="250023"/>
                  <a:pt x="1609217" y="250023"/>
                </a:cubicBezTo>
                <a:cubicBezTo>
                  <a:pt x="1606851" y="250023"/>
                  <a:pt x="1604488" y="250023"/>
                  <a:pt x="1604488" y="250023"/>
                </a:cubicBezTo>
                <a:cubicBezTo>
                  <a:pt x="1599758" y="247645"/>
                  <a:pt x="1602121" y="245269"/>
                  <a:pt x="1599758" y="242891"/>
                </a:cubicBezTo>
                <a:cubicBezTo>
                  <a:pt x="1595028" y="242891"/>
                  <a:pt x="1592664" y="247645"/>
                  <a:pt x="1592664" y="242891"/>
                </a:cubicBezTo>
                <a:cubicBezTo>
                  <a:pt x="1592664" y="242891"/>
                  <a:pt x="1587935" y="235758"/>
                  <a:pt x="1599758" y="223872"/>
                </a:cubicBezTo>
                <a:cubicBezTo>
                  <a:pt x="1599758" y="226251"/>
                  <a:pt x="1599758" y="226251"/>
                  <a:pt x="1602121" y="226251"/>
                </a:cubicBezTo>
                <a:cubicBezTo>
                  <a:pt x="1602121" y="226251"/>
                  <a:pt x="1602121" y="226251"/>
                  <a:pt x="1602121" y="223872"/>
                </a:cubicBezTo>
                <a:cubicBezTo>
                  <a:pt x="1602121" y="226251"/>
                  <a:pt x="1604488" y="223872"/>
                  <a:pt x="1604488" y="223872"/>
                </a:cubicBezTo>
                <a:cubicBezTo>
                  <a:pt x="1604488" y="223872"/>
                  <a:pt x="1604488" y="221497"/>
                  <a:pt x="1606851" y="221497"/>
                </a:cubicBezTo>
                <a:cubicBezTo>
                  <a:pt x="1606851" y="221497"/>
                  <a:pt x="1606851" y="221497"/>
                  <a:pt x="1609217" y="221497"/>
                </a:cubicBezTo>
                <a:cubicBezTo>
                  <a:pt x="1606851" y="223872"/>
                  <a:pt x="1606851" y="221497"/>
                  <a:pt x="1606851" y="223872"/>
                </a:cubicBezTo>
                <a:cubicBezTo>
                  <a:pt x="1606851" y="223872"/>
                  <a:pt x="1609217" y="223872"/>
                  <a:pt x="1609217" y="221497"/>
                </a:cubicBezTo>
                <a:cubicBezTo>
                  <a:pt x="1609217" y="221497"/>
                  <a:pt x="1609217" y="221497"/>
                  <a:pt x="1609217" y="223872"/>
                </a:cubicBezTo>
                <a:cubicBezTo>
                  <a:pt x="1609217" y="223872"/>
                  <a:pt x="1611581" y="221497"/>
                  <a:pt x="1611581" y="223872"/>
                </a:cubicBezTo>
                <a:cubicBezTo>
                  <a:pt x="1613947" y="223872"/>
                  <a:pt x="1611581" y="223872"/>
                  <a:pt x="1611581" y="226251"/>
                </a:cubicBezTo>
                <a:cubicBezTo>
                  <a:pt x="1611581" y="226251"/>
                  <a:pt x="1611581" y="226251"/>
                  <a:pt x="1613947" y="223872"/>
                </a:cubicBezTo>
                <a:cubicBezTo>
                  <a:pt x="1613947" y="226251"/>
                  <a:pt x="1618674" y="223872"/>
                  <a:pt x="1618674" y="226251"/>
                </a:cubicBezTo>
                <a:cubicBezTo>
                  <a:pt x="1616311" y="226251"/>
                  <a:pt x="1616311" y="226251"/>
                  <a:pt x="1616311" y="226251"/>
                </a:cubicBezTo>
                <a:lnTo>
                  <a:pt x="1616311" y="228629"/>
                </a:lnTo>
                <a:cubicBezTo>
                  <a:pt x="1616311" y="228629"/>
                  <a:pt x="1618674" y="228629"/>
                  <a:pt x="1621041" y="228629"/>
                </a:cubicBezTo>
                <a:cubicBezTo>
                  <a:pt x="1621041" y="231005"/>
                  <a:pt x="1621041" y="228629"/>
                  <a:pt x="1621041" y="231005"/>
                </a:cubicBezTo>
                <a:cubicBezTo>
                  <a:pt x="1621041" y="231005"/>
                  <a:pt x="1621041" y="231005"/>
                  <a:pt x="1623404" y="231005"/>
                </a:cubicBezTo>
                <a:cubicBezTo>
                  <a:pt x="1623404" y="233383"/>
                  <a:pt x="1625770" y="231005"/>
                  <a:pt x="1625770" y="231005"/>
                </a:cubicBezTo>
                <a:cubicBezTo>
                  <a:pt x="1625770" y="231005"/>
                  <a:pt x="1625770" y="231005"/>
                  <a:pt x="1628134" y="231005"/>
                </a:cubicBezTo>
                <a:cubicBezTo>
                  <a:pt x="1628134" y="231005"/>
                  <a:pt x="1628134" y="231005"/>
                  <a:pt x="1628134" y="233383"/>
                </a:cubicBezTo>
                <a:cubicBezTo>
                  <a:pt x="1628134" y="233383"/>
                  <a:pt x="1625770" y="233383"/>
                  <a:pt x="1628134" y="235758"/>
                </a:cubicBezTo>
                <a:cubicBezTo>
                  <a:pt x="1632864" y="228629"/>
                  <a:pt x="1630498" y="235758"/>
                  <a:pt x="1632864" y="235758"/>
                </a:cubicBezTo>
                <a:cubicBezTo>
                  <a:pt x="1632864" y="233383"/>
                  <a:pt x="1632864" y="235758"/>
                  <a:pt x="1635227" y="233383"/>
                </a:cubicBezTo>
                <a:cubicBezTo>
                  <a:pt x="1635227" y="235758"/>
                  <a:pt x="1637594" y="233383"/>
                  <a:pt x="1637594" y="235758"/>
                </a:cubicBezTo>
                <a:cubicBezTo>
                  <a:pt x="1637594" y="238137"/>
                  <a:pt x="1639957" y="238137"/>
                  <a:pt x="1639957" y="235758"/>
                </a:cubicBezTo>
                <a:cubicBezTo>
                  <a:pt x="1639957" y="238137"/>
                  <a:pt x="1639957" y="238137"/>
                  <a:pt x="1637594" y="240512"/>
                </a:cubicBezTo>
                <a:cubicBezTo>
                  <a:pt x="1639957" y="238137"/>
                  <a:pt x="1639957" y="240512"/>
                  <a:pt x="1639957" y="240512"/>
                </a:cubicBezTo>
                <a:cubicBezTo>
                  <a:pt x="1639957" y="242891"/>
                  <a:pt x="1642323" y="240512"/>
                  <a:pt x="1642323" y="242891"/>
                </a:cubicBezTo>
                <a:cubicBezTo>
                  <a:pt x="1642323" y="242891"/>
                  <a:pt x="1642323" y="242904"/>
                  <a:pt x="1642323" y="243860"/>
                </a:cubicBezTo>
                <a:cubicBezTo>
                  <a:pt x="1641434" y="244517"/>
                  <a:pt x="1639957" y="245269"/>
                  <a:pt x="1639957" y="245269"/>
                </a:cubicBezTo>
                <a:cubicBezTo>
                  <a:pt x="1640529" y="245269"/>
                  <a:pt x="1640954" y="245269"/>
                  <a:pt x="1641282" y="245269"/>
                </a:cubicBezTo>
                <a:cubicBezTo>
                  <a:pt x="1642315" y="245269"/>
                  <a:pt x="1642323" y="245269"/>
                  <a:pt x="1642323" y="245269"/>
                </a:cubicBezTo>
                <a:cubicBezTo>
                  <a:pt x="1642323" y="244644"/>
                  <a:pt x="1642323" y="244198"/>
                  <a:pt x="1642323" y="243860"/>
                </a:cubicBezTo>
                <a:cubicBezTo>
                  <a:pt x="1643011" y="243348"/>
                  <a:pt x="1643356" y="242891"/>
                  <a:pt x="1642323" y="242891"/>
                </a:cubicBezTo>
                <a:cubicBezTo>
                  <a:pt x="1647051" y="240512"/>
                  <a:pt x="1642323" y="245269"/>
                  <a:pt x="1644687" y="245269"/>
                </a:cubicBezTo>
                <a:cubicBezTo>
                  <a:pt x="1644687" y="245269"/>
                  <a:pt x="1644687" y="245269"/>
                  <a:pt x="1647051" y="242891"/>
                </a:cubicBezTo>
                <a:cubicBezTo>
                  <a:pt x="1647051" y="245269"/>
                  <a:pt x="1644687" y="245269"/>
                  <a:pt x="1647051" y="245269"/>
                </a:cubicBezTo>
                <a:cubicBezTo>
                  <a:pt x="1647051" y="245269"/>
                  <a:pt x="1647051" y="245269"/>
                  <a:pt x="1644687" y="247645"/>
                </a:cubicBezTo>
                <a:cubicBezTo>
                  <a:pt x="1647051" y="247645"/>
                  <a:pt x="1647051" y="247645"/>
                  <a:pt x="1647051" y="245269"/>
                </a:cubicBezTo>
                <a:cubicBezTo>
                  <a:pt x="1647051" y="247645"/>
                  <a:pt x="1647051" y="247645"/>
                  <a:pt x="1647051" y="250023"/>
                </a:cubicBezTo>
                <a:cubicBezTo>
                  <a:pt x="1649417" y="250023"/>
                  <a:pt x="1649417" y="250023"/>
                  <a:pt x="1649417" y="247645"/>
                </a:cubicBezTo>
                <a:cubicBezTo>
                  <a:pt x="1649417" y="247645"/>
                  <a:pt x="1647051" y="245269"/>
                  <a:pt x="1647051" y="242891"/>
                </a:cubicBezTo>
                <a:cubicBezTo>
                  <a:pt x="1647051" y="242891"/>
                  <a:pt x="1647051" y="242891"/>
                  <a:pt x="1644687" y="240512"/>
                </a:cubicBezTo>
                <a:cubicBezTo>
                  <a:pt x="1644687" y="240512"/>
                  <a:pt x="1623404" y="214365"/>
                  <a:pt x="1618674" y="202479"/>
                </a:cubicBezTo>
                <a:cubicBezTo>
                  <a:pt x="1611581" y="195346"/>
                  <a:pt x="1618674" y="192971"/>
                  <a:pt x="1656510" y="231005"/>
                </a:cubicBezTo>
                <a:cubicBezTo>
                  <a:pt x="1656510" y="228629"/>
                  <a:pt x="1656510" y="228629"/>
                  <a:pt x="1656510" y="228629"/>
                </a:cubicBezTo>
                <a:cubicBezTo>
                  <a:pt x="1656510" y="228629"/>
                  <a:pt x="1654147" y="228629"/>
                  <a:pt x="1654147" y="226251"/>
                </a:cubicBezTo>
                <a:cubicBezTo>
                  <a:pt x="1654147" y="226251"/>
                  <a:pt x="1654147" y="226240"/>
                  <a:pt x="1654147" y="225205"/>
                </a:cubicBezTo>
                <a:cubicBezTo>
                  <a:pt x="1654147" y="224874"/>
                  <a:pt x="1654147" y="224450"/>
                  <a:pt x="1654147" y="223872"/>
                </a:cubicBezTo>
                <a:cubicBezTo>
                  <a:pt x="1654147" y="223872"/>
                  <a:pt x="1654147" y="223872"/>
                  <a:pt x="1651780" y="221497"/>
                </a:cubicBezTo>
                <a:cubicBezTo>
                  <a:pt x="1651780" y="219119"/>
                  <a:pt x="1649417" y="216740"/>
                  <a:pt x="1644687" y="202479"/>
                </a:cubicBezTo>
                <a:cubicBezTo>
                  <a:pt x="1647051" y="204857"/>
                  <a:pt x="1651780" y="216740"/>
                  <a:pt x="1651780" y="214365"/>
                </a:cubicBezTo>
                <a:cubicBezTo>
                  <a:pt x="1649417" y="211986"/>
                  <a:pt x="1644687" y="197725"/>
                  <a:pt x="1642323" y="195346"/>
                </a:cubicBezTo>
                <a:cubicBezTo>
                  <a:pt x="1642323" y="192971"/>
                  <a:pt x="1639957" y="190593"/>
                  <a:pt x="1639957" y="188217"/>
                </a:cubicBezTo>
                <a:cubicBezTo>
                  <a:pt x="1639957" y="188217"/>
                  <a:pt x="1639957" y="188217"/>
                  <a:pt x="1637594" y="188217"/>
                </a:cubicBezTo>
                <a:cubicBezTo>
                  <a:pt x="1637594" y="185839"/>
                  <a:pt x="1635227" y="185839"/>
                  <a:pt x="1632864" y="185839"/>
                </a:cubicBezTo>
                <a:cubicBezTo>
                  <a:pt x="1632864" y="185839"/>
                  <a:pt x="1632839" y="185814"/>
                  <a:pt x="1630928" y="183893"/>
                </a:cubicBezTo>
                <a:cubicBezTo>
                  <a:pt x="1631936" y="182665"/>
                  <a:pt x="1632969" y="181297"/>
                  <a:pt x="1632348" y="181734"/>
                </a:cubicBezTo>
                <a:cubicBezTo>
                  <a:pt x="1632530" y="181509"/>
                  <a:pt x="1632662" y="181338"/>
                  <a:pt x="1632864" y="181085"/>
                </a:cubicBezTo>
                <a:cubicBezTo>
                  <a:pt x="1632864" y="181085"/>
                  <a:pt x="1632864" y="181085"/>
                  <a:pt x="1630498" y="178706"/>
                </a:cubicBezTo>
                <a:cubicBezTo>
                  <a:pt x="1630498" y="178706"/>
                  <a:pt x="1630498" y="178706"/>
                  <a:pt x="1630498" y="176331"/>
                </a:cubicBezTo>
                <a:cubicBezTo>
                  <a:pt x="1635227" y="169199"/>
                  <a:pt x="1618674" y="188217"/>
                  <a:pt x="1642323" y="162067"/>
                </a:cubicBezTo>
                <a:cubicBezTo>
                  <a:pt x="1644687" y="164445"/>
                  <a:pt x="1644687" y="164445"/>
                  <a:pt x="1647051" y="164445"/>
                </a:cubicBezTo>
                <a:cubicBezTo>
                  <a:pt x="1647051" y="164445"/>
                  <a:pt x="1647051" y="164445"/>
                  <a:pt x="1649417" y="162067"/>
                </a:cubicBezTo>
                <a:cubicBezTo>
                  <a:pt x="1649417" y="162067"/>
                  <a:pt x="1649417" y="162067"/>
                  <a:pt x="1649417" y="164445"/>
                </a:cubicBezTo>
                <a:cubicBezTo>
                  <a:pt x="1651780" y="166820"/>
                  <a:pt x="1651780" y="166820"/>
                  <a:pt x="1651780" y="169199"/>
                </a:cubicBezTo>
                <a:lnTo>
                  <a:pt x="1654147" y="169199"/>
                </a:lnTo>
                <a:cubicBezTo>
                  <a:pt x="1658876" y="173953"/>
                  <a:pt x="1665970" y="176331"/>
                  <a:pt x="1668333" y="181085"/>
                </a:cubicBezTo>
                <a:cubicBezTo>
                  <a:pt x="1665970" y="176331"/>
                  <a:pt x="1661240" y="171574"/>
                  <a:pt x="1658876" y="166820"/>
                </a:cubicBezTo>
                <a:close/>
                <a:moveTo>
                  <a:pt x="1649417" y="252398"/>
                </a:moveTo>
                <a:cubicBezTo>
                  <a:pt x="1649417" y="252398"/>
                  <a:pt x="1649417" y="252398"/>
                  <a:pt x="1651780" y="252398"/>
                </a:cubicBezTo>
                <a:cubicBezTo>
                  <a:pt x="1651780" y="252398"/>
                  <a:pt x="1651780" y="252398"/>
                  <a:pt x="1651780" y="250023"/>
                </a:cubicBezTo>
                <a:cubicBezTo>
                  <a:pt x="1651780" y="250023"/>
                  <a:pt x="1651780" y="250023"/>
                  <a:pt x="1651780" y="247645"/>
                </a:cubicBezTo>
                <a:cubicBezTo>
                  <a:pt x="1649417" y="250023"/>
                  <a:pt x="1649417" y="250023"/>
                  <a:pt x="1649417" y="250023"/>
                </a:cubicBezTo>
                <a:lnTo>
                  <a:pt x="1651780" y="250023"/>
                </a:lnTo>
                <a:cubicBezTo>
                  <a:pt x="1651780" y="250023"/>
                  <a:pt x="1651780" y="250023"/>
                  <a:pt x="1649417" y="252398"/>
                </a:cubicBezTo>
                <a:close/>
                <a:moveTo>
                  <a:pt x="1655759" y="286766"/>
                </a:moveTo>
                <a:cubicBezTo>
                  <a:pt x="1656957" y="287366"/>
                  <a:pt x="1658750" y="287969"/>
                  <a:pt x="1659945" y="289169"/>
                </a:cubicBezTo>
                <a:cubicBezTo>
                  <a:pt x="1659945" y="288709"/>
                  <a:pt x="1659951" y="288359"/>
                  <a:pt x="1659967" y="288057"/>
                </a:cubicBezTo>
                <a:cubicBezTo>
                  <a:pt x="1659672" y="288057"/>
                  <a:pt x="1659327" y="288057"/>
                  <a:pt x="1658876" y="288057"/>
                </a:cubicBezTo>
                <a:cubicBezTo>
                  <a:pt x="1658876" y="288057"/>
                  <a:pt x="1658876" y="285678"/>
                  <a:pt x="1656510" y="285678"/>
                </a:cubicBezTo>
                <a:lnTo>
                  <a:pt x="1654553" y="285678"/>
                </a:lnTo>
                <a:cubicBezTo>
                  <a:pt x="1654652" y="286058"/>
                  <a:pt x="1655036" y="286369"/>
                  <a:pt x="1655591" y="286664"/>
                </a:cubicBezTo>
                <a:cubicBezTo>
                  <a:pt x="1655889" y="286339"/>
                  <a:pt x="1656159" y="286033"/>
                  <a:pt x="1656510" y="285678"/>
                </a:cubicBezTo>
                <a:cubicBezTo>
                  <a:pt x="1656226" y="286110"/>
                  <a:pt x="1656011" y="286402"/>
                  <a:pt x="1655759" y="286766"/>
                </a:cubicBezTo>
                <a:close/>
                <a:moveTo>
                  <a:pt x="1656510" y="257152"/>
                </a:moveTo>
                <a:cubicBezTo>
                  <a:pt x="1656510" y="259531"/>
                  <a:pt x="1656510" y="259531"/>
                  <a:pt x="1656510" y="259531"/>
                </a:cubicBezTo>
                <a:lnTo>
                  <a:pt x="1658876" y="259531"/>
                </a:lnTo>
                <a:cubicBezTo>
                  <a:pt x="1658876" y="259531"/>
                  <a:pt x="1658876" y="257152"/>
                  <a:pt x="1656510" y="257152"/>
                </a:cubicBezTo>
                <a:cubicBezTo>
                  <a:pt x="1656510" y="254777"/>
                  <a:pt x="1656510" y="254777"/>
                  <a:pt x="1654147" y="254777"/>
                </a:cubicBezTo>
                <a:lnTo>
                  <a:pt x="1654147" y="252398"/>
                </a:lnTo>
                <a:cubicBezTo>
                  <a:pt x="1651780" y="254777"/>
                  <a:pt x="1651780" y="254777"/>
                  <a:pt x="1651780" y="254777"/>
                </a:cubicBezTo>
                <a:cubicBezTo>
                  <a:pt x="1654147" y="254777"/>
                  <a:pt x="1654147" y="254777"/>
                  <a:pt x="1654147" y="254777"/>
                </a:cubicBezTo>
                <a:lnTo>
                  <a:pt x="1656510" y="257152"/>
                </a:lnTo>
                <a:close/>
                <a:moveTo>
                  <a:pt x="1662342" y="289169"/>
                </a:moveTo>
                <a:cubicBezTo>
                  <a:pt x="1664741" y="289169"/>
                  <a:pt x="1664741" y="289169"/>
                  <a:pt x="1664741" y="291580"/>
                </a:cubicBezTo>
                <a:cubicBezTo>
                  <a:pt x="1667138" y="293989"/>
                  <a:pt x="1669535" y="289169"/>
                  <a:pt x="1671934" y="289169"/>
                </a:cubicBezTo>
                <a:cubicBezTo>
                  <a:pt x="1676727" y="291580"/>
                  <a:pt x="1676727" y="291580"/>
                  <a:pt x="1683920" y="293989"/>
                </a:cubicBezTo>
                <a:cubicBezTo>
                  <a:pt x="1683920" y="293989"/>
                  <a:pt x="1683920" y="293989"/>
                  <a:pt x="1681523" y="293989"/>
                </a:cubicBezTo>
                <a:cubicBezTo>
                  <a:pt x="1683920" y="293989"/>
                  <a:pt x="1683920" y="298809"/>
                  <a:pt x="1686319" y="298809"/>
                </a:cubicBezTo>
                <a:cubicBezTo>
                  <a:pt x="1687098" y="297763"/>
                  <a:pt x="1687813" y="297014"/>
                  <a:pt x="1688492" y="296436"/>
                </a:cubicBezTo>
                <a:cubicBezTo>
                  <a:pt x="1688175" y="296116"/>
                  <a:pt x="1687788" y="295728"/>
                  <a:pt x="1687253" y="295189"/>
                </a:cubicBezTo>
                <a:cubicBezTo>
                  <a:pt x="1682523" y="290435"/>
                  <a:pt x="1677793" y="285678"/>
                  <a:pt x="1673063" y="278549"/>
                </a:cubicBezTo>
                <a:cubicBezTo>
                  <a:pt x="1673063" y="278549"/>
                  <a:pt x="1673063" y="276171"/>
                  <a:pt x="1670700" y="276171"/>
                </a:cubicBezTo>
                <a:cubicBezTo>
                  <a:pt x="1667654" y="279232"/>
                  <a:pt x="1663678" y="284206"/>
                  <a:pt x="1661834" y="286763"/>
                </a:cubicBezTo>
                <a:cubicBezTo>
                  <a:pt x="1661997" y="286760"/>
                  <a:pt x="1662151" y="286760"/>
                  <a:pt x="1662342" y="286760"/>
                </a:cubicBezTo>
                <a:cubicBezTo>
                  <a:pt x="1664741" y="289169"/>
                  <a:pt x="1664741" y="289169"/>
                  <a:pt x="1662342" y="289169"/>
                </a:cubicBezTo>
                <a:close/>
                <a:moveTo>
                  <a:pt x="1741642" y="88375"/>
                </a:moveTo>
                <a:cubicBezTo>
                  <a:pt x="1739711" y="86437"/>
                  <a:pt x="1737782" y="86018"/>
                  <a:pt x="1735851" y="84661"/>
                </a:cubicBezTo>
                <a:cubicBezTo>
                  <a:pt x="1736158" y="84367"/>
                  <a:pt x="1736500" y="84034"/>
                  <a:pt x="1736912" y="83621"/>
                </a:cubicBezTo>
                <a:cubicBezTo>
                  <a:pt x="1736912" y="83621"/>
                  <a:pt x="1736912" y="83524"/>
                  <a:pt x="1736912" y="81853"/>
                </a:cubicBezTo>
                <a:cubicBezTo>
                  <a:pt x="1736586" y="82082"/>
                  <a:pt x="1736260" y="82305"/>
                  <a:pt x="1735934" y="82533"/>
                </a:cubicBezTo>
                <a:cubicBezTo>
                  <a:pt x="1735912" y="82743"/>
                  <a:pt x="1735520" y="83389"/>
                  <a:pt x="1735109" y="84069"/>
                </a:cubicBezTo>
                <a:cubicBezTo>
                  <a:pt x="1734921" y="83907"/>
                  <a:pt x="1734733" y="83811"/>
                  <a:pt x="1734545" y="83621"/>
                </a:cubicBezTo>
                <a:cubicBezTo>
                  <a:pt x="1734722" y="83442"/>
                  <a:pt x="1734852" y="83321"/>
                  <a:pt x="1734993" y="83189"/>
                </a:cubicBezTo>
                <a:cubicBezTo>
                  <a:pt x="1730754" y="86131"/>
                  <a:pt x="1726519" y="89016"/>
                  <a:pt x="1722283" y="91570"/>
                </a:cubicBezTo>
                <a:lnTo>
                  <a:pt x="1719884" y="96390"/>
                </a:lnTo>
                <a:cubicBezTo>
                  <a:pt x="1704949" y="112474"/>
                  <a:pt x="1686692" y="126651"/>
                  <a:pt x="1668488" y="140827"/>
                </a:cubicBezTo>
                <a:cubicBezTo>
                  <a:pt x="1668797" y="141138"/>
                  <a:pt x="1669789" y="142134"/>
                  <a:pt x="1673063" y="145427"/>
                </a:cubicBezTo>
                <a:cubicBezTo>
                  <a:pt x="1673063" y="147805"/>
                  <a:pt x="1675429" y="150180"/>
                  <a:pt x="1675429" y="150180"/>
                </a:cubicBezTo>
                <a:cubicBezTo>
                  <a:pt x="1682523" y="152559"/>
                  <a:pt x="1684886" y="154937"/>
                  <a:pt x="1691982" y="157313"/>
                </a:cubicBezTo>
                <a:cubicBezTo>
                  <a:pt x="1699076" y="164445"/>
                  <a:pt x="1703806" y="169199"/>
                  <a:pt x="1710899" y="173953"/>
                </a:cubicBezTo>
                <a:cubicBezTo>
                  <a:pt x="1713265" y="176331"/>
                  <a:pt x="1713265" y="176331"/>
                  <a:pt x="1715629" y="178706"/>
                </a:cubicBezTo>
                <a:cubicBezTo>
                  <a:pt x="1715629" y="176669"/>
                  <a:pt x="1712177" y="171172"/>
                  <a:pt x="1712680" y="171137"/>
                </a:cubicBezTo>
                <a:cubicBezTo>
                  <a:pt x="1712873" y="171280"/>
                  <a:pt x="1713083" y="171453"/>
                  <a:pt x="1713265" y="171574"/>
                </a:cubicBezTo>
                <a:cubicBezTo>
                  <a:pt x="1712928" y="171236"/>
                  <a:pt x="1712763" y="171131"/>
                  <a:pt x="1712680" y="171137"/>
                </a:cubicBezTo>
                <a:cubicBezTo>
                  <a:pt x="1705313" y="165703"/>
                  <a:pt x="1689616" y="145427"/>
                  <a:pt x="1689616" y="145427"/>
                </a:cubicBezTo>
                <a:cubicBezTo>
                  <a:pt x="1689616" y="143051"/>
                  <a:pt x="1687253" y="140673"/>
                  <a:pt x="1684886" y="138294"/>
                </a:cubicBezTo>
                <a:cubicBezTo>
                  <a:pt x="1684886" y="138294"/>
                  <a:pt x="1684886" y="138294"/>
                  <a:pt x="1684886" y="135919"/>
                </a:cubicBezTo>
                <a:cubicBezTo>
                  <a:pt x="1715629" y="100261"/>
                  <a:pt x="1694346" y="126411"/>
                  <a:pt x="1701439" y="119279"/>
                </a:cubicBezTo>
                <a:cubicBezTo>
                  <a:pt x="1701439" y="119279"/>
                  <a:pt x="1701439" y="119279"/>
                  <a:pt x="1703806" y="119279"/>
                </a:cubicBezTo>
                <a:cubicBezTo>
                  <a:pt x="1703806" y="121654"/>
                  <a:pt x="1703806" y="121654"/>
                  <a:pt x="1706169" y="121654"/>
                </a:cubicBezTo>
                <a:cubicBezTo>
                  <a:pt x="1706169" y="121654"/>
                  <a:pt x="1708536" y="121654"/>
                  <a:pt x="1708536" y="124033"/>
                </a:cubicBezTo>
                <a:cubicBezTo>
                  <a:pt x="1715629" y="126411"/>
                  <a:pt x="1722722" y="131165"/>
                  <a:pt x="1729818" y="138294"/>
                </a:cubicBezTo>
                <a:cubicBezTo>
                  <a:pt x="1729818" y="138294"/>
                  <a:pt x="1732182" y="138294"/>
                  <a:pt x="1734545" y="140673"/>
                </a:cubicBezTo>
                <a:cubicBezTo>
                  <a:pt x="1729818" y="133541"/>
                  <a:pt x="1725089" y="128787"/>
                  <a:pt x="1720359" y="121654"/>
                </a:cubicBezTo>
                <a:cubicBezTo>
                  <a:pt x="1717992" y="119279"/>
                  <a:pt x="1715629" y="116901"/>
                  <a:pt x="1713265" y="114522"/>
                </a:cubicBezTo>
                <a:cubicBezTo>
                  <a:pt x="1713265" y="114522"/>
                  <a:pt x="1713265" y="114522"/>
                  <a:pt x="1710899" y="112147"/>
                </a:cubicBezTo>
                <a:cubicBezTo>
                  <a:pt x="1710899" y="112147"/>
                  <a:pt x="1710899" y="112147"/>
                  <a:pt x="1710899" y="109771"/>
                </a:cubicBezTo>
                <a:cubicBezTo>
                  <a:pt x="1717992" y="102639"/>
                  <a:pt x="1691982" y="128787"/>
                  <a:pt x="1727452" y="93128"/>
                </a:cubicBezTo>
                <a:cubicBezTo>
                  <a:pt x="1727452" y="93128"/>
                  <a:pt x="1727452" y="93128"/>
                  <a:pt x="1729818" y="95507"/>
                </a:cubicBezTo>
                <a:cubicBezTo>
                  <a:pt x="1729818" y="95507"/>
                  <a:pt x="1729818" y="95507"/>
                  <a:pt x="1734545" y="97882"/>
                </a:cubicBezTo>
                <a:cubicBezTo>
                  <a:pt x="1744005" y="107393"/>
                  <a:pt x="1755828" y="114522"/>
                  <a:pt x="1765288" y="124033"/>
                </a:cubicBezTo>
                <a:cubicBezTo>
                  <a:pt x="1758195" y="121654"/>
                  <a:pt x="1770018" y="131165"/>
                  <a:pt x="1767651" y="131165"/>
                </a:cubicBezTo>
                <a:cubicBezTo>
                  <a:pt x="1774748" y="138294"/>
                  <a:pt x="1777111" y="135919"/>
                  <a:pt x="1781841" y="140673"/>
                </a:cubicBezTo>
                <a:cubicBezTo>
                  <a:pt x="1774748" y="128787"/>
                  <a:pt x="1770018" y="119279"/>
                  <a:pt x="1765288" y="119279"/>
                </a:cubicBezTo>
                <a:cubicBezTo>
                  <a:pt x="1765288" y="119279"/>
                  <a:pt x="1765288" y="119279"/>
                  <a:pt x="1772381" y="128787"/>
                </a:cubicBezTo>
                <a:cubicBezTo>
                  <a:pt x="1772381" y="128787"/>
                  <a:pt x="1772381" y="128787"/>
                  <a:pt x="1753465" y="107393"/>
                </a:cubicBezTo>
                <a:cubicBezTo>
                  <a:pt x="1753465" y="107393"/>
                  <a:pt x="1753465" y="107393"/>
                  <a:pt x="1753465" y="105015"/>
                </a:cubicBezTo>
                <a:cubicBezTo>
                  <a:pt x="1751098" y="102639"/>
                  <a:pt x="1746369" y="95507"/>
                  <a:pt x="1741642" y="88375"/>
                </a:cubicBezTo>
                <a:close/>
                <a:moveTo>
                  <a:pt x="1734269" y="308446"/>
                </a:moveTo>
                <a:cubicBezTo>
                  <a:pt x="1736669" y="306037"/>
                  <a:pt x="1743861" y="308446"/>
                  <a:pt x="1743861" y="308446"/>
                </a:cubicBezTo>
                <a:cubicBezTo>
                  <a:pt x="1743861" y="310857"/>
                  <a:pt x="1748655" y="308446"/>
                  <a:pt x="1751054" y="313266"/>
                </a:cubicBezTo>
                <a:cubicBezTo>
                  <a:pt x="1751054" y="313266"/>
                  <a:pt x="1751054" y="313266"/>
                  <a:pt x="1755848" y="308446"/>
                </a:cubicBezTo>
                <a:cubicBezTo>
                  <a:pt x="1755848" y="308446"/>
                  <a:pt x="1755848" y="308446"/>
                  <a:pt x="1755848" y="310857"/>
                </a:cubicBezTo>
                <a:cubicBezTo>
                  <a:pt x="1758247" y="310857"/>
                  <a:pt x="1758247" y="313266"/>
                  <a:pt x="1755848" y="315677"/>
                </a:cubicBezTo>
                <a:lnTo>
                  <a:pt x="1758247" y="313266"/>
                </a:lnTo>
                <a:cubicBezTo>
                  <a:pt x="1758247" y="313266"/>
                  <a:pt x="1758247" y="313266"/>
                  <a:pt x="1758247" y="315677"/>
                </a:cubicBezTo>
                <a:cubicBezTo>
                  <a:pt x="1760644" y="318086"/>
                  <a:pt x="1763040" y="313266"/>
                  <a:pt x="1760644" y="313266"/>
                </a:cubicBezTo>
                <a:cubicBezTo>
                  <a:pt x="1767836" y="308446"/>
                  <a:pt x="1763040" y="315677"/>
                  <a:pt x="1767836" y="313266"/>
                </a:cubicBezTo>
                <a:cubicBezTo>
                  <a:pt x="1767836" y="313266"/>
                  <a:pt x="1767836" y="313266"/>
                  <a:pt x="1770233" y="308446"/>
                </a:cubicBezTo>
                <a:cubicBezTo>
                  <a:pt x="1770233" y="308446"/>
                  <a:pt x="1770233" y="308446"/>
                  <a:pt x="1770233" y="310857"/>
                </a:cubicBezTo>
                <a:cubicBezTo>
                  <a:pt x="1775029" y="308446"/>
                  <a:pt x="1770233" y="315677"/>
                  <a:pt x="1777426" y="313266"/>
                </a:cubicBezTo>
                <a:cubicBezTo>
                  <a:pt x="1777426" y="313266"/>
                  <a:pt x="1777426" y="313266"/>
                  <a:pt x="1777426" y="315677"/>
                </a:cubicBezTo>
                <a:cubicBezTo>
                  <a:pt x="1777426" y="315677"/>
                  <a:pt x="1779823" y="315677"/>
                  <a:pt x="1779823" y="313266"/>
                </a:cubicBezTo>
                <a:cubicBezTo>
                  <a:pt x="1784619" y="315677"/>
                  <a:pt x="1791811" y="318086"/>
                  <a:pt x="1794211" y="320497"/>
                </a:cubicBezTo>
                <a:cubicBezTo>
                  <a:pt x="1799004" y="320497"/>
                  <a:pt x="1794211" y="318086"/>
                  <a:pt x="1794211" y="315677"/>
                </a:cubicBezTo>
                <a:cubicBezTo>
                  <a:pt x="1794269" y="315647"/>
                  <a:pt x="1794310" y="315647"/>
                  <a:pt x="1794371" y="315616"/>
                </a:cubicBezTo>
                <a:cubicBezTo>
                  <a:pt x="1793405" y="314427"/>
                  <a:pt x="1792394" y="313183"/>
                  <a:pt x="1791301" y="311829"/>
                </a:cubicBezTo>
                <a:cubicBezTo>
                  <a:pt x="1791301" y="311829"/>
                  <a:pt x="1791301" y="311829"/>
                  <a:pt x="1791301" y="309450"/>
                </a:cubicBezTo>
                <a:cubicBezTo>
                  <a:pt x="1791301" y="309450"/>
                  <a:pt x="1791301" y="309450"/>
                  <a:pt x="1793664" y="309450"/>
                </a:cubicBezTo>
                <a:cubicBezTo>
                  <a:pt x="1796028" y="307075"/>
                  <a:pt x="1798394" y="304697"/>
                  <a:pt x="1798394" y="302318"/>
                </a:cubicBezTo>
                <a:cubicBezTo>
                  <a:pt x="1803124" y="297564"/>
                  <a:pt x="1803124" y="297564"/>
                  <a:pt x="1807854" y="292810"/>
                </a:cubicBezTo>
                <a:cubicBezTo>
                  <a:pt x="1805487" y="295189"/>
                  <a:pt x="1807854" y="292810"/>
                  <a:pt x="1810217" y="290435"/>
                </a:cubicBezTo>
                <a:cubicBezTo>
                  <a:pt x="1812583" y="288057"/>
                  <a:pt x="1814947" y="285678"/>
                  <a:pt x="1814947" y="283303"/>
                </a:cubicBezTo>
                <a:cubicBezTo>
                  <a:pt x="1817310" y="283303"/>
                  <a:pt x="1824407" y="276171"/>
                  <a:pt x="1826770" y="271417"/>
                </a:cubicBezTo>
                <a:cubicBezTo>
                  <a:pt x="1826770" y="271417"/>
                  <a:pt x="1826770" y="271417"/>
                  <a:pt x="1826770" y="269038"/>
                </a:cubicBezTo>
                <a:cubicBezTo>
                  <a:pt x="1826770" y="269038"/>
                  <a:pt x="1826770" y="269038"/>
                  <a:pt x="1822040" y="264284"/>
                </a:cubicBezTo>
                <a:cubicBezTo>
                  <a:pt x="1822040" y="264284"/>
                  <a:pt x="1822040" y="264284"/>
                  <a:pt x="1819677" y="261909"/>
                </a:cubicBezTo>
                <a:lnTo>
                  <a:pt x="1819677" y="264284"/>
                </a:lnTo>
                <a:lnTo>
                  <a:pt x="1822040" y="264284"/>
                </a:lnTo>
                <a:cubicBezTo>
                  <a:pt x="1817310" y="269038"/>
                  <a:pt x="1810217" y="273795"/>
                  <a:pt x="1805487" y="278549"/>
                </a:cubicBezTo>
                <a:cubicBezTo>
                  <a:pt x="1805487" y="278549"/>
                  <a:pt x="1805487" y="278549"/>
                  <a:pt x="1807854" y="276171"/>
                </a:cubicBezTo>
                <a:cubicBezTo>
                  <a:pt x="1805487" y="278549"/>
                  <a:pt x="1800757" y="278549"/>
                  <a:pt x="1798394" y="280924"/>
                </a:cubicBezTo>
                <a:cubicBezTo>
                  <a:pt x="1798394" y="283303"/>
                  <a:pt x="1798394" y="283303"/>
                  <a:pt x="1798394" y="283303"/>
                </a:cubicBezTo>
                <a:cubicBezTo>
                  <a:pt x="1798394" y="285678"/>
                  <a:pt x="1796028" y="285678"/>
                  <a:pt x="1796028" y="288057"/>
                </a:cubicBezTo>
                <a:cubicBezTo>
                  <a:pt x="1796028" y="288057"/>
                  <a:pt x="1796011" y="288057"/>
                  <a:pt x="1794255" y="288057"/>
                </a:cubicBezTo>
                <a:cubicBezTo>
                  <a:pt x="1794164" y="288057"/>
                  <a:pt x="1793940" y="288057"/>
                  <a:pt x="1793664" y="288057"/>
                </a:cubicBezTo>
                <a:cubicBezTo>
                  <a:pt x="1792582" y="288057"/>
                  <a:pt x="1790348" y="288057"/>
                  <a:pt x="1788934" y="288057"/>
                </a:cubicBezTo>
                <a:cubicBezTo>
                  <a:pt x="1786571" y="288057"/>
                  <a:pt x="1784204" y="288057"/>
                  <a:pt x="1781841" y="290435"/>
                </a:cubicBezTo>
                <a:cubicBezTo>
                  <a:pt x="1784204" y="292810"/>
                  <a:pt x="1779477" y="295189"/>
                  <a:pt x="1774748" y="297564"/>
                </a:cubicBezTo>
                <a:cubicBezTo>
                  <a:pt x="1770018" y="299943"/>
                  <a:pt x="1767651" y="302318"/>
                  <a:pt x="1762924" y="302318"/>
                </a:cubicBezTo>
                <a:cubicBezTo>
                  <a:pt x="1762924" y="304697"/>
                  <a:pt x="1760558" y="304697"/>
                  <a:pt x="1758195" y="304697"/>
                </a:cubicBezTo>
                <a:cubicBezTo>
                  <a:pt x="1758195" y="304697"/>
                  <a:pt x="1758175" y="304697"/>
                  <a:pt x="1756019" y="304697"/>
                </a:cubicBezTo>
                <a:cubicBezTo>
                  <a:pt x="1754450" y="302643"/>
                  <a:pt x="1746410" y="293303"/>
                  <a:pt x="1741642" y="287834"/>
                </a:cubicBezTo>
                <a:cubicBezTo>
                  <a:pt x="1741642" y="287586"/>
                  <a:pt x="1741642" y="287038"/>
                  <a:pt x="1741642" y="285678"/>
                </a:cubicBezTo>
                <a:cubicBezTo>
                  <a:pt x="1741642" y="285678"/>
                  <a:pt x="1741642" y="285678"/>
                  <a:pt x="1744005" y="283303"/>
                </a:cubicBezTo>
                <a:cubicBezTo>
                  <a:pt x="1744005" y="283303"/>
                  <a:pt x="1746369" y="278549"/>
                  <a:pt x="1746369" y="283303"/>
                </a:cubicBezTo>
                <a:cubicBezTo>
                  <a:pt x="1748735" y="276171"/>
                  <a:pt x="1751098" y="269038"/>
                  <a:pt x="1755828" y="264284"/>
                </a:cubicBezTo>
                <a:cubicBezTo>
                  <a:pt x="1751098" y="266663"/>
                  <a:pt x="1748735" y="269038"/>
                  <a:pt x="1746369" y="269038"/>
                </a:cubicBezTo>
                <a:cubicBezTo>
                  <a:pt x="1744005" y="271417"/>
                  <a:pt x="1739275" y="273795"/>
                  <a:pt x="1734545" y="276171"/>
                </a:cubicBezTo>
                <a:cubicBezTo>
                  <a:pt x="1734545" y="276171"/>
                  <a:pt x="1734545" y="276171"/>
                  <a:pt x="1729818" y="278549"/>
                </a:cubicBezTo>
                <a:cubicBezTo>
                  <a:pt x="1729818" y="278549"/>
                  <a:pt x="1729818" y="278549"/>
                  <a:pt x="1729818" y="280924"/>
                </a:cubicBezTo>
                <a:cubicBezTo>
                  <a:pt x="1729818" y="280924"/>
                  <a:pt x="1729818" y="280924"/>
                  <a:pt x="1727452" y="280924"/>
                </a:cubicBezTo>
                <a:cubicBezTo>
                  <a:pt x="1725089" y="276171"/>
                  <a:pt x="1720359" y="271417"/>
                  <a:pt x="1717992" y="266663"/>
                </a:cubicBezTo>
                <a:cubicBezTo>
                  <a:pt x="1715629" y="269038"/>
                  <a:pt x="1715629" y="269038"/>
                  <a:pt x="1713265" y="269038"/>
                </a:cubicBezTo>
                <a:lnTo>
                  <a:pt x="1713265" y="271417"/>
                </a:lnTo>
                <a:cubicBezTo>
                  <a:pt x="1713265" y="271417"/>
                  <a:pt x="1713265" y="271417"/>
                  <a:pt x="1715629" y="276171"/>
                </a:cubicBezTo>
                <a:cubicBezTo>
                  <a:pt x="1715629" y="276171"/>
                  <a:pt x="1715632" y="276173"/>
                  <a:pt x="1717979" y="278532"/>
                </a:cubicBezTo>
                <a:cubicBezTo>
                  <a:pt x="1715121" y="280379"/>
                  <a:pt x="1701881" y="289078"/>
                  <a:pt x="1692573" y="295255"/>
                </a:cubicBezTo>
                <a:cubicBezTo>
                  <a:pt x="1695804" y="296213"/>
                  <a:pt x="1698455" y="301217"/>
                  <a:pt x="1703102" y="301217"/>
                </a:cubicBezTo>
                <a:cubicBezTo>
                  <a:pt x="1703102" y="296400"/>
                  <a:pt x="1705498" y="298809"/>
                  <a:pt x="1705498" y="296400"/>
                </a:cubicBezTo>
                <a:cubicBezTo>
                  <a:pt x="1712691" y="301217"/>
                  <a:pt x="1719884" y="296400"/>
                  <a:pt x="1724680" y="301217"/>
                </a:cubicBezTo>
                <a:cubicBezTo>
                  <a:pt x="1727077" y="303629"/>
                  <a:pt x="1731873" y="303629"/>
                  <a:pt x="1734269" y="303629"/>
                </a:cubicBezTo>
                <a:cubicBezTo>
                  <a:pt x="1731873" y="303629"/>
                  <a:pt x="1736669" y="306037"/>
                  <a:pt x="1734269" y="308446"/>
                </a:cubicBezTo>
                <a:close/>
                <a:moveTo>
                  <a:pt x="1831500" y="154937"/>
                </a:moveTo>
                <a:cubicBezTo>
                  <a:pt x="1831500" y="154937"/>
                  <a:pt x="1831500" y="152559"/>
                  <a:pt x="1829134" y="152559"/>
                </a:cubicBezTo>
                <a:cubicBezTo>
                  <a:pt x="1823283" y="146676"/>
                  <a:pt x="1814224" y="140791"/>
                  <a:pt x="1805918" y="134909"/>
                </a:cubicBezTo>
                <a:cubicBezTo>
                  <a:pt x="1804985" y="133662"/>
                  <a:pt x="1804054" y="132412"/>
                  <a:pt x="1803124" y="131165"/>
                </a:cubicBezTo>
                <a:cubicBezTo>
                  <a:pt x="1800757" y="131165"/>
                  <a:pt x="1800757" y="131165"/>
                  <a:pt x="1800757" y="131165"/>
                </a:cubicBezTo>
                <a:cubicBezTo>
                  <a:pt x="1802414" y="132412"/>
                  <a:pt x="1804154" y="133662"/>
                  <a:pt x="1805918" y="134909"/>
                </a:cubicBezTo>
                <a:cubicBezTo>
                  <a:pt x="1812081" y="143169"/>
                  <a:pt x="1818244" y="151430"/>
                  <a:pt x="1824407" y="159691"/>
                </a:cubicBezTo>
                <a:cubicBezTo>
                  <a:pt x="1826770" y="159691"/>
                  <a:pt x="1829134" y="157313"/>
                  <a:pt x="1831500" y="154937"/>
                </a:cubicBezTo>
                <a:close/>
                <a:moveTo>
                  <a:pt x="1758195" y="188217"/>
                </a:moveTo>
                <a:cubicBezTo>
                  <a:pt x="1760558" y="192971"/>
                  <a:pt x="1762924" y="195346"/>
                  <a:pt x="1765288" y="200103"/>
                </a:cubicBezTo>
                <a:cubicBezTo>
                  <a:pt x="1765288" y="200103"/>
                  <a:pt x="1765288" y="200103"/>
                  <a:pt x="1762924" y="200103"/>
                </a:cubicBezTo>
                <a:cubicBezTo>
                  <a:pt x="1765288" y="202479"/>
                  <a:pt x="1767651" y="207232"/>
                  <a:pt x="1770018" y="209611"/>
                </a:cubicBezTo>
                <a:cubicBezTo>
                  <a:pt x="1770018" y="207232"/>
                  <a:pt x="1772381" y="207232"/>
                  <a:pt x="1774748" y="204857"/>
                </a:cubicBezTo>
                <a:cubicBezTo>
                  <a:pt x="1774748" y="204857"/>
                  <a:pt x="1774748" y="202479"/>
                  <a:pt x="1770018" y="197725"/>
                </a:cubicBezTo>
                <a:cubicBezTo>
                  <a:pt x="1770018" y="197725"/>
                  <a:pt x="1770018" y="200103"/>
                  <a:pt x="1772381" y="202479"/>
                </a:cubicBezTo>
                <a:cubicBezTo>
                  <a:pt x="1767651" y="197725"/>
                  <a:pt x="1762924" y="192971"/>
                  <a:pt x="1758195" y="188217"/>
                </a:cubicBezTo>
                <a:close/>
                <a:moveTo>
                  <a:pt x="1734545" y="238137"/>
                </a:moveTo>
                <a:cubicBezTo>
                  <a:pt x="1732182" y="233383"/>
                  <a:pt x="1729818" y="228629"/>
                  <a:pt x="1725089" y="223872"/>
                </a:cubicBezTo>
                <a:cubicBezTo>
                  <a:pt x="1725089" y="226251"/>
                  <a:pt x="1727452" y="228629"/>
                  <a:pt x="1727452" y="231005"/>
                </a:cubicBezTo>
                <a:cubicBezTo>
                  <a:pt x="1729818" y="233383"/>
                  <a:pt x="1729818" y="238137"/>
                  <a:pt x="1732182" y="240512"/>
                </a:cubicBezTo>
                <a:lnTo>
                  <a:pt x="1734545" y="238137"/>
                </a:lnTo>
                <a:close/>
                <a:moveTo>
                  <a:pt x="1762944" y="63375"/>
                </a:moveTo>
                <a:cubicBezTo>
                  <a:pt x="1759973" y="65536"/>
                  <a:pt x="1758247" y="67006"/>
                  <a:pt x="1758247" y="67473"/>
                </a:cubicBezTo>
                <a:cubicBezTo>
                  <a:pt x="1755933" y="68866"/>
                  <a:pt x="1753622" y="70408"/>
                  <a:pt x="1751311" y="71947"/>
                </a:cubicBezTo>
                <a:cubicBezTo>
                  <a:pt x="1751565" y="72203"/>
                  <a:pt x="1752134" y="72775"/>
                  <a:pt x="1753465" y="74113"/>
                </a:cubicBezTo>
                <a:cubicBezTo>
                  <a:pt x="1753465" y="74113"/>
                  <a:pt x="1753465" y="74113"/>
                  <a:pt x="1755828" y="76489"/>
                </a:cubicBezTo>
                <a:cubicBezTo>
                  <a:pt x="1758195" y="78867"/>
                  <a:pt x="1762924" y="81242"/>
                  <a:pt x="1765288" y="81242"/>
                </a:cubicBezTo>
                <a:lnTo>
                  <a:pt x="1765288" y="83621"/>
                </a:lnTo>
                <a:cubicBezTo>
                  <a:pt x="1779477" y="90753"/>
                  <a:pt x="1779477" y="95507"/>
                  <a:pt x="1793664" y="100261"/>
                </a:cubicBezTo>
                <a:cubicBezTo>
                  <a:pt x="1793664" y="100261"/>
                  <a:pt x="1793664" y="100261"/>
                  <a:pt x="1791301" y="100261"/>
                </a:cubicBezTo>
                <a:cubicBezTo>
                  <a:pt x="1796028" y="102639"/>
                  <a:pt x="1803124" y="105015"/>
                  <a:pt x="1810217" y="109771"/>
                </a:cubicBezTo>
                <a:lnTo>
                  <a:pt x="1810217" y="107393"/>
                </a:lnTo>
                <a:cubicBezTo>
                  <a:pt x="1800757" y="100261"/>
                  <a:pt x="1791301" y="93128"/>
                  <a:pt x="1781841" y="85999"/>
                </a:cubicBezTo>
                <a:cubicBezTo>
                  <a:pt x="1777111" y="81242"/>
                  <a:pt x="1770018" y="76489"/>
                  <a:pt x="1765288" y="71735"/>
                </a:cubicBezTo>
                <a:cubicBezTo>
                  <a:pt x="1765288" y="71735"/>
                  <a:pt x="1765288" y="71735"/>
                  <a:pt x="1762924" y="71735"/>
                </a:cubicBezTo>
                <a:cubicBezTo>
                  <a:pt x="1762924" y="71735"/>
                  <a:pt x="1762924" y="71735"/>
                  <a:pt x="1762924" y="69356"/>
                </a:cubicBezTo>
                <a:cubicBezTo>
                  <a:pt x="1762165" y="70881"/>
                  <a:pt x="1762380" y="67763"/>
                  <a:pt x="1762944" y="63375"/>
                </a:cubicBezTo>
                <a:close/>
                <a:moveTo>
                  <a:pt x="1826770" y="24678"/>
                </a:moveTo>
                <a:cubicBezTo>
                  <a:pt x="1826431" y="24857"/>
                  <a:pt x="1826085" y="25041"/>
                  <a:pt x="1825746" y="25223"/>
                </a:cubicBezTo>
                <a:cubicBezTo>
                  <a:pt x="1825414" y="25553"/>
                  <a:pt x="1824984" y="25988"/>
                  <a:pt x="1824407" y="26569"/>
                </a:cubicBezTo>
                <a:cubicBezTo>
                  <a:pt x="1824407" y="26569"/>
                  <a:pt x="1824407" y="26569"/>
                  <a:pt x="1826770" y="26569"/>
                </a:cubicBezTo>
                <a:cubicBezTo>
                  <a:pt x="1826770" y="26569"/>
                  <a:pt x="1826770" y="26478"/>
                  <a:pt x="1826770" y="24678"/>
                </a:cubicBezTo>
                <a:close/>
                <a:moveTo>
                  <a:pt x="1822040" y="66981"/>
                </a:moveTo>
                <a:cubicBezTo>
                  <a:pt x="1819677" y="69356"/>
                  <a:pt x="1819677" y="66981"/>
                  <a:pt x="1819677" y="69356"/>
                </a:cubicBezTo>
                <a:cubicBezTo>
                  <a:pt x="1819677" y="64602"/>
                  <a:pt x="1814947" y="66981"/>
                  <a:pt x="1814947" y="62227"/>
                </a:cubicBezTo>
                <a:cubicBezTo>
                  <a:pt x="1814947" y="62227"/>
                  <a:pt x="1814947" y="59849"/>
                  <a:pt x="1812583" y="59849"/>
                </a:cubicBezTo>
                <a:cubicBezTo>
                  <a:pt x="1812583" y="59849"/>
                  <a:pt x="1812583" y="59849"/>
                  <a:pt x="1814947" y="57473"/>
                </a:cubicBezTo>
                <a:cubicBezTo>
                  <a:pt x="1812583" y="59849"/>
                  <a:pt x="1812583" y="57473"/>
                  <a:pt x="1812583" y="57473"/>
                </a:cubicBezTo>
                <a:cubicBezTo>
                  <a:pt x="1812583" y="55095"/>
                  <a:pt x="1810217" y="55095"/>
                  <a:pt x="1812583" y="52716"/>
                </a:cubicBezTo>
                <a:cubicBezTo>
                  <a:pt x="1812583" y="52716"/>
                  <a:pt x="1812545" y="52716"/>
                  <a:pt x="1810217" y="52716"/>
                </a:cubicBezTo>
                <a:cubicBezTo>
                  <a:pt x="1810217" y="52716"/>
                  <a:pt x="1810217" y="50341"/>
                  <a:pt x="1812583" y="50341"/>
                </a:cubicBezTo>
                <a:cubicBezTo>
                  <a:pt x="1812583" y="47963"/>
                  <a:pt x="1807854" y="50341"/>
                  <a:pt x="1810217" y="50341"/>
                </a:cubicBezTo>
                <a:cubicBezTo>
                  <a:pt x="1805487" y="50341"/>
                  <a:pt x="1810217" y="47963"/>
                  <a:pt x="1807854" y="47963"/>
                </a:cubicBezTo>
                <a:cubicBezTo>
                  <a:pt x="1807854" y="47963"/>
                  <a:pt x="1807854" y="47963"/>
                  <a:pt x="1805487" y="50341"/>
                </a:cubicBezTo>
                <a:cubicBezTo>
                  <a:pt x="1803124" y="47963"/>
                  <a:pt x="1807854" y="47963"/>
                  <a:pt x="1805487" y="45587"/>
                </a:cubicBezTo>
                <a:cubicBezTo>
                  <a:pt x="1805487" y="45587"/>
                  <a:pt x="1805487" y="45587"/>
                  <a:pt x="1803124" y="45587"/>
                </a:cubicBezTo>
                <a:lnTo>
                  <a:pt x="1803124" y="43209"/>
                </a:lnTo>
                <a:cubicBezTo>
                  <a:pt x="1796373" y="52708"/>
                  <a:pt x="1802718" y="43624"/>
                  <a:pt x="1808969" y="34518"/>
                </a:cubicBezTo>
                <a:cubicBezTo>
                  <a:pt x="1799438" y="39996"/>
                  <a:pt x="1789807" y="45821"/>
                  <a:pt x="1781529" y="51037"/>
                </a:cubicBezTo>
                <a:cubicBezTo>
                  <a:pt x="1785204" y="51739"/>
                  <a:pt x="1788255" y="52716"/>
                  <a:pt x="1791301" y="52716"/>
                </a:cubicBezTo>
                <a:cubicBezTo>
                  <a:pt x="1791301" y="52716"/>
                  <a:pt x="1791301" y="52716"/>
                  <a:pt x="1788934" y="52716"/>
                </a:cubicBezTo>
                <a:cubicBezTo>
                  <a:pt x="1814947" y="66981"/>
                  <a:pt x="1829134" y="81242"/>
                  <a:pt x="1840960" y="90753"/>
                </a:cubicBezTo>
                <a:cubicBezTo>
                  <a:pt x="1840960" y="88375"/>
                  <a:pt x="1836230" y="88375"/>
                  <a:pt x="1836230" y="85999"/>
                </a:cubicBezTo>
                <a:cubicBezTo>
                  <a:pt x="1838593" y="85999"/>
                  <a:pt x="1838593" y="88375"/>
                  <a:pt x="1838593" y="85999"/>
                </a:cubicBezTo>
                <a:cubicBezTo>
                  <a:pt x="1838593" y="85999"/>
                  <a:pt x="1840960" y="85999"/>
                  <a:pt x="1840960" y="83621"/>
                </a:cubicBezTo>
                <a:cubicBezTo>
                  <a:pt x="1838593" y="83621"/>
                  <a:pt x="1836230" y="83621"/>
                  <a:pt x="1833863" y="81242"/>
                </a:cubicBezTo>
                <a:cubicBezTo>
                  <a:pt x="1836230" y="78867"/>
                  <a:pt x="1833863" y="78867"/>
                  <a:pt x="1833863" y="78867"/>
                </a:cubicBezTo>
                <a:cubicBezTo>
                  <a:pt x="1831500" y="76489"/>
                  <a:pt x="1831500" y="76489"/>
                  <a:pt x="1833863" y="76489"/>
                </a:cubicBezTo>
                <a:cubicBezTo>
                  <a:pt x="1833863" y="74113"/>
                  <a:pt x="1831500" y="76489"/>
                  <a:pt x="1829134" y="76489"/>
                </a:cubicBezTo>
                <a:cubicBezTo>
                  <a:pt x="1829134" y="74113"/>
                  <a:pt x="1829134" y="74113"/>
                  <a:pt x="1826770" y="74113"/>
                </a:cubicBezTo>
                <a:cubicBezTo>
                  <a:pt x="1826770" y="71735"/>
                  <a:pt x="1829134" y="71735"/>
                  <a:pt x="1826770" y="69356"/>
                </a:cubicBezTo>
                <a:cubicBezTo>
                  <a:pt x="1822040" y="74113"/>
                  <a:pt x="1824407" y="69356"/>
                  <a:pt x="1822040" y="66981"/>
                </a:cubicBezTo>
                <a:close/>
                <a:moveTo>
                  <a:pt x="1858943" y="38557"/>
                </a:moveTo>
                <a:cubicBezTo>
                  <a:pt x="1858943" y="38557"/>
                  <a:pt x="1846957" y="24100"/>
                  <a:pt x="1842161" y="14460"/>
                </a:cubicBezTo>
                <a:cubicBezTo>
                  <a:pt x="1839764" y="16868"/>
                  <a:pt x="1834968" y="19280"/>
                  <a:pt x="1832571" y="21688"/>
                </a:cubicBezTo>
                <a:cubicBezTo>
                  <a:pt x="1830705" y="22627"/>
                  <a:pt x="1828764" y="23626"/>
                  <a:pt x="1826773" y="24675"/>
                </a:cubicBezTo>
                <a:cubicBezTo>
                  <a:pt x="1826789" y="26123"/>
                  <a:pt x="1826980" y="24190"/>
                  <a:pt x="1829134" y="24190"/>
                </a:cubicBezTo>
                <a:cubicBezTo>
                  <a:pt x="1829134" y="24190"/>
                  <a:pt x="1831500" y="24190"/>
                  <a:pt x="1831500" y="26569"/>
                </a:cubicBezTo>
                <a:cubicBezTo>
                  <a:pt x="1829134" y="28944"/>
                  <a:pt x="1831500" y="28944"/>
                  <a:pt x="1831500" y="28944"/>
                </a:cubicBezTo>
                <a:cubicBezTo>
                  <a:pt x="1831500" y="28944"/>
                  <a:pt x="1833863" y="31323"/>
                  <a:pt x="1833863" y="28944"/>
                </a:cubicBezTo>
                <a:cubicBezTo>
                  <a:pt x="1836230" y="33701"/>
                  <a:pt x="1840960" y="28944"/>
                  <a:pt x="1840960" y="33701"/>
                </a:cubicBezTo>
                <a:cubicBezTo>
                  <a:pt x="1840960" y="33701"/>
                  <a:pt x="1840960" y="33701"/>
                  <a:pt x="1840960" y="36076"/>
                </a:cubicBezTo>
                <a:lnTo>
                  <a:pt x="1843323" y="33701"/>
                </a:lnTo>
                <a:cubicBezTo>
                  <a:pt x="1843323" y="33701"/>
                  <a:pt x="1843323" y="33701"/>
                  <a:pt x="1843323" y="36076"/>
                </a:cubicBezTo>
                <a:cubicBezTo>
                  <a:pt x="1845687" y="36076"/>
                  <a:pt x="1843323" y="40833"/>
                  <a:pt x="1845687" y="40833"/>
                </a:cubicBezTo>
                <a:cubicBezTo>
                  <a:pt x="1848053" y="38455"/>
                  <a:pt x="1845687" y="43209"/>
                  <a:pt x="1850416" y="43209"/>
                </a:cubicBezTo>
                <a:cubicBezTo>
                  <a:pt x="1850416" y="43209"/>
                  <a:pt x="1850416" y="43209"/>
                  <a:pt x="1848053" y="43209"/>
                </a:cubicBezTo>
                <a:cubicBezTo>
                  <a:pt x="1850416" y="43209"/>
                  <a:pt x="1850416" y="45587"/>
                  <a:pt x="1850416" y="45587"/>
                </a:cubicBezTo>
                <a:cubicBezTo>
                  <a:pt x="1850416" y="47963"/>
                  <a:pt x="1850416" y="45587"/>
                  <a:pt x="1850416" y="47963"/>
                </a:cubicBezTo>
                <a:lnTo>
                  <a:pt x="1848053" y="50341"/>
                </a:lnTo>
                <a:cubicBezTo>
                  <a:pt x="1848053" y="52716"/>
                  <a:pt x="1855146" y="45587"/>
                  <a:pt x="1857513" y="47963"/>
                </a:cubicBezTo>
                <a:cubicBezTo>
                  <a:pt x="1859876" y="47963"/>
                  <a:pt x="1857513" y="52716"/>
                  <a:pt x="1859876" y="50341"/>
                </a:cubicBezTo>
                <a:cubicBezTo>
                  <a:pt x="1859876" y="50341"/>
                  <a:pt x="1859876" y="50341"/>
                  <a:pt x="1859876" y="52716"/>
                </a:cubicBezTo>
                <a:cubicBezTo>
                  <a:pt x="1862242" y="50341"/>
                  <a:pt x="1862242" y="55095"/>
                  <a:pt x="1864606" y="52716"/>
                </a:cubicBezTo>
                <a:cubicBezTo>
                  <a:pt x="1864606" y="52716"/>
                  <a:pt x="1864606" y="52716"/>
                  <a:pt x="1864606" y="55095"/>
                </a:cubicBezTo>
                <a:cubicBezTo>
                  <a:pt x="1866969" y="52716"/>
                  <a:pt x="1864606" y="55095"/>
                  <a:pt x="1866969" y="55095"/>
                </a:cubicBezTo>
                <a:cubicBezTo>
                  <a:pt x="1868008" y="54054"/>
                  <a:pt x="1869499" y="54415"/>
                  <a:pt x="1871045" y="55312"/>
                </a:cubicBezTo>
                <a:cubicBezTo>
                  <a:pt x="1867138" y="50167"/>
                  <a:pt x="1863137" y="44687"/>
                  <a:pt x="1858943" y="38557"/>
                </a:cubicBezTo>
                <a:close/>
                <a:moveTo>
                  <a:pt x="1850416" y="97882"/>
                </a:moveTo>
                <a:lnTo>
                  <a:pt x="1852783" y="100261"/>
                </a:lnTo>
                <a:lnTo>
                  <a:pt x="1855146" y="102639"/>
                </a:lnTo>
                <a:cubicBezTo>
                  <a:pt x="1855146" y="100261"/>
                  <a:pt x="1855146" y="100261"/>
                  <a:pt x="1852783" y="100261"/>
                </a:cubicBezTo>
                <a:cubicBezTo>
                  <a:pt x="1852783" y="97882"/>
                  <a:pt x="1850416" y="97882"/>
                  <a:pt x="1850416" y="97882"/>
                </a:cubicBezTo>
                <a:close/>
                <a:moveTo>
                  <a:pt x="1877771" y="63978"/>
                </a:moveTo>
                <a:cubicBezTo>
                  <a:pt x="1878006" y="65120"/>
                  <a:pt x="1878326" y="66430"/>
                  <a:pt x="1880068" y="66829"/>
                </a:cubicBezTo>
                <a:cubicBezTo>
                  <a:pt x="1879304" y="65880"/>
                  <a:pt x="1878541" y="64944"/>
                  <a:pt x="1877771" y="63978"/>
                </a:cubicBezTo>
                <a:close/>
                <a:moveTo>
                  <a:pt x="1880190" y="66981"/>
                </a:moveTo>
                <a:cubicBezTo>
                  <a:pt x="1879856" y="66981"/>
                  <a:pt x="1879406" y="66981"/>
                  <a:pt x="1878793" y="66981"/>
                </a:cubicBezTo>
                <a:cubicBezTo>
                  <a:pt x="1878793" y="66981"/>
                  <a:pt x="1879560" y="66989"/>
                  <a:pt x="1880322" y="67143"/>
                </a:cubicBezTo>
                <a:cubicBezTo>
                  <a:pt x="1880278" y="67091"/>
                  <a:pt x="1880234" y="67036"/>
                  <a:pt x="1880190" y="66981"/>
                </a:cubicBezTo>
                <a:close/>
                <a:moveTo>
                  <a:pt x="1881612" y="68742"/>
                </a:moveTo>
                <a:cubicBezTo>
                  <a:pt x="1881504" y="68932"/>
                  <a:pt x="1881391" y="69125"/>
                  <a:pt x="1881159" y="69356"/>
                </a:cubicBezTo>
                <a:cubicBezTo>
                  <a:pt x="1881482" y="69356"/>
                  <a:pt x="1881802" y="69362"/>
                  <a:pt x="1882120" y="69373"/>
                </a:cubicBezTo>
                <a:cubicBezTo>
                  <a:pt x="1881951" y="69166"/>
                  <a:pt x="1881780" y="68949"/>
                  <a:pt x="1881612" y="68742"/>
                </a:cubicBezTo>
                <a:close/>
                <a:moveTo>
                  <a:pt x="1983619" y="243383"/>
                </a:moveTo>
                <a:cubicBezTo>
                  <a:pt x="1959642" y="197598"/>
                  <a:pt x="1957245" y="183141"/>
                  <a:pt x="1935666" y="139764"/>
                </a:cubicBezTo>
                <a:cubicBezTo>
                  <a:pt x="1915872" y="109160"/>
                  <a:pt x="1900912" y="92154"/>
                  <a:pt x="1885878" y="73945"/>
                </a:cubicBezTo>
                <a:cubicBezTo>
                  <a:pt x="1885878" y="74008"/>
                  <a:pt x="1885889" y="74050"/>
                  <a:pt x="1885889" y="74113"/>
                </a:cubicBezTo>
                <a:cubicBezTo>
                  <a:pt x="1883523" y="102639"/>
                  <a:pt x="1866969" y="83621"/>
                  <a:pt x="1866969" y="83621"/>
                </a:cubicBezTo>
                <a:cubicBezTo>
                  <a:pt x="1866969" y="83621"/>
                  <a:pt x="1866969" y="83621"/>
                  <a:pt x="1864606" y="81242"/>
                </a:cubicBezTo>
                <a:cubicBezTo>
                  <a:pt x="1862242" y="81242"/>
                  <a:pt x="1862242" y="81242"/>
                  <a:pt x="1862242" y="81242"/>
                </a:cubicBezTo>
                <a:cubicBezTo>
                  <a:pt x="1862242" y="81242"/>
                  <a:pt x="1862242" y="83621"/>
                  <a:pt x="1864606" y="83621"/>
                </a:cubicBezTo>
                <a:cubicBezTo>
                  <a:pt x="1869336" y="88375"/>
                  <a:pt x="1874066" y="90753"/>
                  <a:pt x="1874066" y="97882"/>
                </a:cubicBezTo>
                <a:cubicBezTo>
                  <a:pt x="1874066" y="97882"/>
                  <a:pt x="1874019" y="109102"/>
                  <a:pt x="1858747" y="105315"/>
                </a:cubicBezTo>
                <a:cubicBezTo>
                  <a:pt x="1858410" y="105141"/>
                  <a:pt x="1858023" y="105015"/>
                  <a:pt x="1857513" y="105015"/>
                </a:cubicBezTo>
                <a:cubicBezTo>
                  <a:pt x="1857952" y="105141"/>
                  <a:pt x="1858333" y="105210"/>
                  <a:pt x="1858747" y="105315"/>
                </a:cubicBezTo>
                <a:cubicBezTo>
                  <a:pt x="1859973" y="105945"/>
                  <a:pt x="1860387" y="107393"/>
                  <a:pt x="1862242" y="107393"/>
                </a:cubicBezTo>
                <a:cubicBezTo>
                  <a:pt x="1862242" y="109771"/>
                  <a:pt x="1859876" y="109771"/>
                  <a:pt x="1852783" y="107393"/>
                </a:cubicBezTo>
                <a:cubicBezTo>
                  <a:pt x="1845687" y="105015"/>
                  <a:pt x="1836230" y="100261"/>
                  <a:pt x="1826770" y="95507"/>
                </a:cubicBezTo>
                <a:cubicBezTo>
                  <a:pt x="1829134" y="97882"/>
                  <a:pt x="1829134" y="100261"/>
                  <a:pt x="1831500" y="100261"/>
                </a:cubicBezTo>
                <a:cubicBezTo>
                  <a:pt x="1833863" y="102639"/>
                  <a:pt x="1833863" y="102639"/>
                  <a:pt x="1833863" y="105015"/>
                </a:cubicBezTo>
                <a:cubicBezTo>
                  <a:pt x="1836230" y="105015"/>
                  <a:pt x="1836230" y="107393"/>
                  <a:pt x="1836230" y="107393"/>
                </a:cubicBezTo>
                <a:cubicBezTo>
                  <a:pt x="1836238" y="107401"/>
                  <a:pt x="1836241" y="107404"/>
                  <a:pt x="1836249" y="107412"/>
                </a:cubicBezTo>
                <a:cubicBezTo>
                  <a:pt x="1836246" y="107412"/>
                  <a:pt x="1836244" y="107409"/>
                  <a:pt x="1836244" y="107407"/>
                </a:cubicBezTo>
                <a:cubicBezTo>
                  <a:pt x="1836255" y="107420"/>
                  <a:pt x="1836321" y="107484"/>
                  <a:pt x="1836412" y="107577"/>
                </a:cubicBezTo>
                <a:cubicBezTo>
                  <a:pt x="1836743" y="107908"/>
                  <a:pt x="1836956" y="108125"/>
                  <a:pt x="1837083" y="108252"/>
                </a:cubicBezTo>
                <a:cubicBezTo>
                  <a:pt x="1837249" y="108420"/>
                  <a:pt x="1837387" y="108554"/>
                  <a:pt x="1837268" y="108436"/>
                </a:cubicBezTo>
                <a:cubicBezTo>
                  <a:pt x="1837602" y="108772"/>
                  <a:pt x="1838002" y="109177"/>
                  <a:pt x="1838593" y="109771"/>
                </a:cubicBezTo>
                <a:cubicBezTo>
                  <a:pt x="1838593" y="109771"/>
                  <a:pt x="1838593" y="109771"/>
                  <a:pt x="1843323" y="116901"/>
                </a:cubicBezTo>
                <a:cubicBezTo>
                  <a:pt x="1845687" y="121654"/>
                  <a:pt x="1850416" y="128787"/>
                  <a:pt x="1855146" y="133541"/>
                </a:cubicBezTo>
                <a:cubicBezTo>
                  <a:pt x="1855146" y="131165"/>
                  <a:pt x="1857513" y="131165"/>
                  <a:pt x="1859876" y="128787"/>
                </a:cubicBezTo>
                <a:cubicBezTo>
                  <a:pt x="1859876" y="128787"/>
                  <a:pt x="1878793" y="109771"/>
                  <a:pt x="1885889" y="102639"/>
                </a:cubicBezTo>
                <a:cubicBezTo>
                  <a:pt x="1890619" y="100261"/>
                  <a:pt x="1892982" y="100261"/>
                  <a:pt x="1888252" y="109771"/>
                </a:cubicBezTo>
                <a:cubicBezTo>
                  <a:pt x="1885889" y="116901"/>
                  <a:pt x="1881159" y="128787"/>
                  <a:pt x="1864606" y="147805"/>
                </a:cubicBezTo>
                <a:cubicBezTo>
                  <a:pt x="1866969" y="150180"/>
                  <a:pt x="1869336" y="150180"/>
                  <a:pt x="1869336" y="152559"/>
                </a:cubicBezTo>
                <a:cubicBezTo>
                  <a:pt x="1876429" y="147805"/>
                  <a:pt x="1876429" y="145427"/>
                  <a:pt x="1881159" y="140673"/>
                </a:cubicBezTo>
                <a:cubicBezTo>
                  <a:pt x="1888252" y="138294"/>
                  <a:pt x="1892982" y="135919"/>
                  <a:pt x="1900076" y="133541"/>
                </a:cubicBezTo>
                <a:cubicBezTo>
                  <a:pt x="1902442" y="131165"/>
                  <a:pt x="1907172" y="128787"/>
                  <a:pt x="1911901" y="128787"/>
                </a:cubicBezTo>
                <a:cubicBezTo>
                  <a:pt x="1914265" y="128787"/>
                  <a:pt x="1916629" y="126411"/>
                  <a:pt x="1918995" y="126411"/>
                </a:cubicBezTo>
                <a:lnTo>
                  <a:pt x="1921358" y="126411"/>
                </a:lnTo>
                <a:cubicBezTo>
                  <a:pt x="1921358" y="126411"/>
                  <a:pt x="1921358" y="126411"/>
                  <a:pt x="1923725" y="126411"/>
                </a:cubicBezTo>
                <a:cubicBezTo>
                  <a:pt x="1923915" y="126667"/>
                  <a:pt x="1924067" y="126882"/>
                  <a:pt x="1924249" y="127130"/>
                </a:cubicBezTo>
                <a:cubicBezTo>
                  <a:pt x="1925806" y="129769"/>
                  <a:pt x="1929614" y="136505"/>
                  <a:pt x="1932397" y="141476"/>
                </a:cubicBezTo>
                <a:cubicBezTo>
                  <a:pt x="1932660" y="142002"/>
                  <a:pt x="1932905" y="142492"/>
                  <a:pt x="1933182" y="143051"/>
                </a:cubicBezTo>
                <a:cubicBezTo>
                  <a:pt x="1933182" y="143051"/>
                  <a:pt x="1933182" y="143051"/>
                  <a:pt x="1933182" y="145427"/>
                </a:cubicBezTo>
                <a:cubicBezTo>
                  <a:pt x="1933182" y="145427"/>
                  <a:pt x="1933182" y="145427"/>
                  <a:pt x="1930818" y="145427"/>
                </a:cubicBezTo>
                <a:cubicBezTo>
                  <a:pt x="1930818" y="147805"/>
                  <a:pt x="1928454" y="147805"/>
                  <a:pt x="1928454" y="150180"/>
                </a:cubicBezTo>
                <a:cubicBezTo>
                  <a:pt x="1926088" y="150180"/>
                  <a:pt x="1923725" y="154937"/>
                  <a:pt x="1918995" y="159691"/>
                </a:cubicBezTo>
                <a:cubicBezTo>
                  <a:pt x="1918995" y="166820"/>
                  <a:pt x="1909535" y="173953"/>
                  <a:pt x="1897712" y="183460"/>
                </a:cubicBezTo>
                <a:cubicBezTo>
                  <a:pt x="1900076" y="183460"/>
                  <a:pt x="1904805" y="183460"/>
                  <a:pt x="1909535" y="181085"/>
                </a:cubicBezTo>
                <a:lnTo>
                  <a:pt x="1907172" y="181085"/>
                </a:lnTo>
                <a:cubicBezTo>
                  <a:pt x="1914265" y="178706"/>
                  <a:pt x="1921358" y="176331"/>
                  <a:pt x="1930818" y="173953"/>
                </a:cubicBezTo>
                <a:cubicBezTo>
                  <a:pt x="1930818" y="173953"/>
                  <a:pt x="1930818" y="173953"/>
                  <a:pt x="1926088" y="176331"/>
                </a:cubicBezTo>
                <a:cubicBezTo>
                  <a:pt x="1930818" y="176331"/>
                  <a:pt x="1933182" y="176331"/>
                  <a:pt x="1935548" y="173953"/>
                </a:cubicBezTo>
                <a:cubicBezTo>
                  <a:pt x="1935548" y="173953"/>
                  <a:pt x="1935564" y="173953"/>
                  <a:pt x="1937765" y="173953"/>
                </a:cubicBezTo>
                <a:cubicBezTo>
                  <a:pt x="1938963" y="175673"/>
                  <a:pt x="1948081" y="186552"/>
                  <a:pt x="1952101" y="190593"/>
                </a:cubicBezTo>
                <a:cubicBezTo>
                  <a:pt x="1952101" y="190593"/>
                  <a:pt x="1952101" y="190593"/>
                  <a:pt x="1949735" y="195346"/>
                </a:cubicBezTo>
                <a:lnTo>
                  <a:pt x="1952101" y="192971"/>
                </a:lnTo>
                <a:cubicBezTo>
                  <a:pt x="1952101" y="193593"/>
                  <a:pt x="1952101" y="194347"/>
                  <a:pt x="1952101" y="195346"/>
                </a:cubicBezTo>
                <a:cubicBezTo>
                  <a:pt x="1949735" y="197725"/>
                  <a:pt x="1949735" y="200103"/>
                  <a:pt x="1947371" y="202479"/>
                </a:cubicBezTo>
                <a:cubicBezTo>
                  <a:pt x="1947371" y="204857"/>
                  <a:pt x="1945005" y="209611"/>
                  <a:pt x="1942641" y="214365"/>
                </a:cubicBezTo>
                <a:cubicBezTo>
                  <a:pt x="1937911" y="216740"/>
                  <a:pt x="1935548" y="221497"/>
                  <a:pt x="1933182" y="223872"/>
                </a:cubicBezTo>
                <a:cubicBezTo>
                  <a:pt x="1937911" y="221497"/>
                  <a:pt x="1942641" y="221497"/>
                  <a:pt x="1945005" y="219119"/>
                </a:cubicBezTo>
                <a:cubicBezTo>
                  <a:pt x="1945005" y="219119"/>
                  <a:pt x="1945005" y="219119"/>
                  <a:pt x="1947371" y="216740"/>
                </a:cubicBezTo>
                <a:cubicBezTo>
                  <a:pt x="1949735" y="216740"/>
                  <a:pt x="1949735" y="216740"/>
                  <a:pt x="1952101" y="214365"/>
                </a:cubicBezTo>
                <a:cubicBezTo>
                  <a:pt x="1952101" y="214365"/>
                  <a:pt x="1952126" y="214365"/>
                  <a:pt x="1953984" y="214365"/>
                </a:cubicBezTo>
                <a:cubicBezTo>
                  <a:pt x="1957723" y="219636"/>
                  <a:pt x="1965396" y="230107"/>
                  <a:pt x="1963924" y="228629"/>
                </a:cubicBezTo>
                <a:cubicBezTo>
                  <a:pt x="1963924" y="228629"/>
                  <a:pt x="1963924" y="228629"/>
                  <a:pt x="1963924" y="231005"/>
                </a:cubicBezTo>
                <a:cubicBezTo>
                  <a:pt x="1961561" y="231005"/>
                  <a:pt x="1961561" y="233383"/>
                  <a:pt x="1961561" y="233383"/>
                </a:cubicBezTo>
                <a:cubicBezTo>
                  <a:pt x="1961561" y="233383"/>
                  <a:pt x="1961561" y="233383"/>
                  <a:pt x="1959194" y="235758"/>
                </a:cubicBezTo>
                <a:cubicBezTo>
                  <a:pt x="1959194" y="235758"/>
                  <a:pt x="1959194" y="235758"/>
                  <a:pt x="1956831" y="235758"/>
                </a:cubicBezTo>
                <a:cubicBezTo>
                  <a:pt x="1954464" y="240512"/>
                  <a:pt x="1947371" y="247645"/>
                  <a:pt x="1940278" y="254777"/>
                </a:cubicBezTo>
                <a:cubicBezTo>
                  <a:pt x="1942641" y="252398"/>
                  <a:pt x="1942641" y="252398"/>
                  <a:pt x="1945005" y="250023"/>
                </a:cubicBezTo>
                <a:cubicBezTo>
                  <a:pt x="1945005" y="250023"/>
                  <a:pt x="1945005" y="250023"/>
                  <a:pt x="1945005" y="252398"/>
                </a:cubicBezTo>
                <a:cubicBezTo>
                  <a:pt x="1947371" y="252398"/>
                  <a:pt x="1947371" y="250023"/>
                  <a:pt x="1949735" y="250023"/>
                </a:cubicBezTo>
                <a:lnTo>
                  <a:pt x="1952101" y="250023"/>
                </a:lnTo>
                <a:cubicBezTo>
                  <a:pt x="1954464" y="250023"/>
                  <a:pt x="1954464" y="247645"/>
                  <a:pt x="1956831" y="247645"/>
                </a:cubicBezTo>
                <a:cubicBezTo>
                  <a:pt x="1956831" y="247645"/>
                  <a:pt x="1956831" y="247645"/>
                  <a:pt x="1959194" y="247645"/>
                </a:cubicBezTo>
                <a:cubicBezTo>
                  <a:pt x="1956831" y="242891"/>
                  <a:pt x="1982841" y="273795"/>
                  <a:pt x="1971017" y="261909"/>
                </a:cubicBezTo>
                <a:cubicBezTo>
                  <a:pt x="1971017" y="261909"/>
                  <a:pt x="1971017" y="261909"/>
                  <a:pt x="1968654" y="264284"/>
                </a:cubicBezTo>
                <a:cubicBezTo>
                  <a:pt x="1966288" y="271417"/>
                  <a:pt x="1961561" y="276171"/>
                  <a:pt x="1959194" y="276171"/>
                </a:cubicBezTo>
                <a:cubicBezTo>
                  <a:pt x="1954464" y="285678"/>
                  <a:pt x="1947371" y="292810"/>
                  <a:pt x="1940278" y="299943"/>
                </a:cubicBezTo>
                <a:cubicBezTo>
                  <a:pt x="1956831" y="297564"/>
                  <a:pt x="1971017" y="292810"/>
                  <a:pt x="1980477" y="290435"/>
                </a:cubicBezTo>
                <a:cubicBezTo>
                  <a:pt x="1989937" y="285678"/>
                  <a:pt x="1997030" y="285678"/>
                  <a:pt x="1999394" y="285678"/>
                </a:cubicBezTo>
                <a:cubicBezTo>
                  <a:pt x="2001760" y="288057"/>
                  <a:pt x="1992300" y="295189"/>
                  <a:pt x="1975747" y="304697"/>
                </a:cubicBezTo>
                <a:cubicBezTo>
                  <a:pt x="1966288" y="309450"/>
                  <a:pt x="1956831" y="316583"/>
                  <a:pt x="1945005" y="318961"/>
                </a:cubicBezTo>
                <a:cubicBezTo>
                  <a:pt x="1937911" y="321336"/>
                  <a:pt x="1930818" y="323715"/>
                  <a:pt x="1923725" y="323715"/>
                </a:cubicBezTo>
                <a:cubicBezTo>
                  <a:pt x="1921358" y="323715"/>
                  <a:pt x="1918995" y="321336"/>
                  <a:pt x="1916629" y="321336"/>
                </a:cubicBezTo>
                <a:cubicBezTo>
                  <a:pt x="1902442" y="290435"/>
                  <a:pt x="1911901" y="311829"/>
                  <a:pt x="1909535" y="304697"/>
                </a:cubicBezTo>
                <a:cubicBezTo>
                  <a:pt x="1909535" y="304697"/>
                  <a:pt x="1909535" y="304697"/>
                  <a:pt x="1911901" y="302318"/>
                </a:cubicBezTo>
                <a:cubicBezTo>
                  <a:pt x="1911901" y="299943"/>
                  <a:pt x="1914265" y="297564"/>
                  <a:pt x="1916629" y="295189"/>
                </a:cubicBezTo>
                <a:cubicBezTo>
                  <a:pt x="1916629" y="292810"/>
                  <a:pt x="1916629" y="292810"/>
                  <a:pt x="1916629" y="292810"/>
                </a:cubicBezTo>
                <a:cubicBezTo>
                  <a:pt x="1909535" y="297564"/>
                  <a:pt x="1904805" y="302318"/>
                  <a:pt x="1897712" y="307075"/>
                </a:cubicBezTo>
                <a:cubicBezTo>
                  <a:pt x="1892982" y="309450"/>
                  <a:pt x="1885889" y="314204"/>
                  <a:pt x="1878793" y="318961"/>
                </a:cubicBezTo>
                <a:cubicBezTo>
                  <a:pt x="1876429" y="321336"/>
                  <a:pt x="1871699" y="323715"/>
                  <a:pt x="1869336" y="323715"/>
                </a:cubicBezTo>
                <a:cubicBezTo>
                  <a:pt x="1869336" y="323715"/>
                  <a:pt x="1869336" y="323715"/>
                  <a:pt x="1866969" y="326090"/>
                </a:cubicBezTo>
                <a:cubicBezTo>
                  <a:pt x="1866969" y="326090"/>
                  <a:pt x="1866956" y="326090"/>
                  <a:pt x="1864744" y="326090"/>
                </a:cubicBezTo>
                <a:cubicBezTo>
                  <a:pt x="1863501" y="324370"/>
                  <a:pt x="1854083" y="313491"/>
                  <a:pt x="1848053" y="309450"/>
                </a:cubicBezTo>
                <a:cubicBezTo>
                  <a:pt x="1848053" y="309450"/>
                  <a:pt x="1848053" y="309450"/>
                  <a:pt x="1850416" y="309450"/>
                </a:cubicBezTo>
                <a:lnTo>
                  <a:pt x="1852783" y="307075"/>
                </a:lnTo>
                <a:cubicBezTo>
                  <a:pt x="1852783" y="307075"/>
                  <a:pt x="1852783" y="307075"/>
                  <a:pt x="1852783" y="304697"/>
                </a:cubicBezTo>
                <a:cubicBezTo>
                  <a:pt x="1850416" y="307075"/>
                  <a:pt x="1850416" y="307075"/>
                  <a:pt x="1848053" y="309450"/>
                </a:cubicBezTo>
                <a:cubicBezTo>
                  <a:pt x="1848053" y="309450"/>
                  <a:pt x="1845687" y="311829"/>
                  <a:pt x="1843323" y="311829"/>
                </a:cubicBezTo>
                <a:cubicBezTo>
                  <a:pt x="1838593" y="316583"/>
                  <a:pt x="1831500" y="318961"/>
                  <a:pt x="1824407" y="323715"/>
                </a:cubicBezTo>
                <a:cubicBezTo>
                  <a:pt x="1823752" y="323715"/>
                  <a:pt x="1823092" y="323910"/>
                  <a:pt x="1822388" y="324221"/>
                </a:cubicBezTo>
                <a:cubicBezTo>
                  <a:pt x="1822742" y="324530"/>
                  <a:pt x="1822979" y="324882"/>
                  <a:pt x="1822979" y="325317"/>
                </a:cubicBezTo>
                <a:cubicBezTo>
                  <a:pt x="1825378" y="322906"/>
                  <a:pt x="1830175" y="325317"/>
                  <a:pt x="1832571" y="320497"/>
                </a:cubicBezTo>
                <a:cubicBezTo>
                  <a:pt x="1839764" y="327725"/>
                  <a:pt x="1846957" y="320497"/>
                  <a:pt x="1851750" y="322906"/>
                </a:cubicBezTo>
                <a:cubicBezTo>
                  <a:pt x="1849354" y="325317"/>
                  <a:pt x="1854150" y="325317"/>
                  <a:pt x="1854150" y="327725"/>
                </a:cubicBezTo>
                <a:cubicBezTo>
                  <a:pt x="1856546" y="327725"/>
                  <a:pt x="1856546" y="325317"/>
                  <a:pt x="1858943" y="325317"/>
                </a:cubicBezTo>
                <a:cubicBezTo>
                  <a:pt x="1858943" y="325317"/>
                  <a:pt x="1858943" y="325317"/>
                  <a:pt x="1858943" y="327725"/>
                </a:cubicBezTo>
                <a:cubicBezTo>
                  <a:pt x="1866138" y="322906"/>
                  <a:pt x="1863739" y="332545"/>
                  <a:pt x="1868535" y="330134"/>
                </a:cubicBezTo>
                <a:cubicBezTo>
                  <a:pt x="1873328" y="327725"/>
                  <a:pt x="1878125" y="332545"/>
                  <a:pt x="1882921" y="330134"/>
                </a:cubicBezTo>
                <a:cubicBezTo>
                  <a:pt x="1882921" y="330134"/>
                  <a:pt x="1882921" y="330134"/>
                  <a:pt x="1882921" y="332545"/>
                </a:cubicBezTo>
                <a:cubicBezTo>
                  <a:pt x="1887714" y="330134"/>
                  <a:pt x="1890113" y="334954"/>
                  <a:pt x="1892510" y="332545"/>
                </a:cubicBezTo>
                <a:cubicBezTo>
                  <a:pt x="1892510" y="334954"/>
                  <a:pt x="1892510" y="334954"/>
                  <a:pt x="1892510" y="337365"/>
                </a:cubicBezTo>
                <a:cubicBezTo>
                  <a:pt x="1894907" y="334954"/>
                  <a:pt x="1890113" y="342183"/>
                  <a:pt x="1892510" y="339774"/>
                </a:cubicBezTo>
                <a:cubicBezTo>
                  <a:pt x="1897306" y="342183"/>
                  <a:pt x="1902099" y="330134"/>
                  <a:pt x="1906895" y="330134"/>
                </a:cubicBezTo>
                <a:cubicBezTo>
                  <a:pt x="1911692" y="327725"/>
                  <a:pt x="1916485" y="334954"/>
                  <a:pt x="1916485" y="330134"/>
                </a:cubicBezTo>
                <a:cubicBezTo>
                  <a:pt x="1916485" y="330134"/>
                  <a:pt x="1916485" y="330134"/>
                  <a:pt x="1914088" y="330134"/>
                </a:cubicBezTo>
                <a:cubicBezTo>
                  <a:pt x="1914088" y="330134"/>
                  <a:pt x="1914088" y="330134"/>
                  <a:pt x="1921281" y="327725"/>
                </a:cubicBezTo>
                <a:cubicBezTo>
                  <a:pt x="1921281" y="327725"/>
                  <a:pt x="1921281" y="327725"/>
                  <a:pt x="1921281" y="330134"/>
                </a:cubicBezTo>
                <a:cubicBezTo>
                  <a:pt x="1923678" y="330134"/>
                  <a:pt x="1930870" y="332545"/>
                  <a:pt x="1933270" y="327725"/>
                </a:cubicBezTo>
                <a:cubicBezTo>
                  <a:pt x="1938063" y="327725"/>
                  <a:pt x="1938063" y="330134"/>
                  <a:pt x="1940463" y="325317"/>
                </a:cubicBezTo>
                <a:cubicBezTo>
                  <a:pt x="1940463" y="325317"/>
                  <a:pt x="1940463" y="325317"/>
                  <a:pt x="1940463" y="327725"/>
                </a:cubicBezTo>
                <a:cubicBezTo>
                  <a:pt x="1945256" y="322906"/>
                  <a:pt x="1957245" y="322906"/>
                  <a:pt x="1966834" y="320497"/>
                </a:cubicBezTo>
                <a:cubicBezTo>
                  <a:pt x="1966834" y="322906"/>
                  <a:pt x="1971630" y="320497"/>
                  <a:pt x="1974027" y="320497"/>
                </a:cubicBezTo>
                <a:cubicBezTo>
                  <a:pt x="1974027" y="320497"/>
                  <a:pt x="1974027" y="320497"/>
                  <a:pt x="1974027" y="322906"/>
                </a:cubicBezTo>
                <a:cubicBezTo>
                  <a:pt x="1976426" y="318086"/>
                  <a:pt x="1983619" y="322906"/>
                  <a:pt x="1988413" y="318086"/>
                </a:cubicBezTo>
                <a:cubicBezTo>
                  <a:pt x="1988413" y="318086"/>
                  <a:pt x="1988413" y="318086"/>
                  <a:pt x="1988413" y="320497"/>
                </a:cubicBezTo>
                <a:cubicBezTo>
                  <a:pt x="1990812" y="320497"/>
                  <a:pt x="1993209" y="315677"/>
                  <a:pt x="1995605" y="320497"/>
                </a:cubicBezTo>
                <a:cubicBezTo>
                  <a:pt x="2000401" y="313266"/>
                  <a:pt x="2005197" y="313266"/>
                  <a:pt x="2012390" y="313266"/>
                </a:cubicBezTo>
                <a:cubicBezTo>
                  <a:pt x="2002798" y="289169"/>
                  <a:pt x="1993209" y="265072"/>
                  <a:pt x="1983619" y="243383"/>
                </a:cubicBezTo>
                <a:close/>
                <a:moveTo>
                  <a:pt x="1876429" y="269038"/>
                </a:moveTo>
                <a:cubicBezTo>
                  <a:pt x="1885889" y="259531"/>
                  <a:pt x="1876429" y="273795"/>
                  <a:pt x="1881159" y="266663"/>
                </a:cubicBezTo>
                <a:cubicBezTo>
                  <a:pt x="1893573" y="260422"/>
                  <a:pt x="1900556" y="246904"/>
                  <a:pt x="1911612" y="237250"/>
                </a:cubicBezTo>
                <a:cubicBezTo>
                  <a:pt x="1913580" y="235932"/>
                  <a:pt x="1915361" y="234655"/>
                  <a:pt x="1916629" y="233383"/>
                </a:cubicBezTo>
                <a:cubicBezTo>
                  <a:pt x="1918995" y="231005"/>
                  <a:pt x="1921358" y="231005"/>
                  <a:pt x="1923725" y="228629"/>
                </a:cubicBezTo>
                <a:lnTo>
                  <a:pt x="1926088" y="228629"/>
                </a:lnTo>
                <a:cubicBezTo>
                  <a:pt x="1926088" y="226251"/>
                  <a:pt x="1926088" y="226251"/>
                  <a:pt x="1928454" y="226251"/>
                </a:cubicBezTo>
                <a:cubicBezTo>
                  <a:pt x="1937911" y="211986"/>
                  <a:pt x="1916629" y="233383"/>
                  <a:pt x="1916629" y="233383"/>
                </a:cubicBezTo>
                <a:cubicBezTo>
                  <a:pt x="1914856" y="234572"/>
                  <a:pt x="1913191" y="235871"/>
                  <a:pt x="1911612" y="237250"/>
                </a:cubicBezTo>
                <a:cubicBezTo>
                  <a:pt x="1906236" y="240856"/>
                  <a:pt x="1899443" y="244801"/>
                  <a:pt x="1897712" y="250023"/>
                </a:cubicBezTo>
                <a:cubicBezTo>
                  <a:pt x="1892982" y="250023"/>
                  <a:pt x="1890619" y="252398"/>
                  <a:pt x="1888252" y="254777"/>
                </a:cubicBezTo>
                <a:cubicBezTo>
                  <a:pt x="1888252" y="254777"/>
                  <a:pt x="1888252" y="254777"/>
                  <a:pt x="1885889" y="254777"/>
                </a:cubicBezTo>
                <a:cubicBezTo>
                  <a:pt x="1885889" y="254777"/>
                  <a:pt x="1885889" y="254777"/>
                  <a:pt x="1885889" y="257152"/>
                </a:cubicBezTo>
                <a:cubicBezTo>
                  <a:pt x="1885889" y="257152"/>
                  <a:pt x="1885889" y="257152"/>
                  <a:pt x="1883523" y="257152"/>
                </a:cubicBezTo>
                <a:cubicBezTo>
                  <a:pt x="1883523" y="257152"/>
                  <a:pt x="1883523" y="257152"/>
                  <a:pt x="1881159" y="259531"/>
                </a:cubicBezTo>
                <a:cubicBezTo>
                  <a:pt x="1876429" y="261909"/>
                  <a:pt x="1874066" y="266663"/>
                  <a:pt x="1869336" y="271417"/>
                </a:cubicBezTo>
                <a:cubicBezTo>
                  <a:pt x="1871699" y="269038"/>
                  <a:pt x="1874066" y="266663"/>
                  <a:pt x="1876429" y="264284"/>
                </a:cubicBezTo>
                <a:cubicBezTo>
                  <a:pt x="1881159" y="264284"/>
                  <a:pt x="1876429" y="266663"/>
                  <a:pt x="1876429" y="269038"/>
                </a:cubicBezTo>
                <a:close/>
                <a:moveTo>
                  <a:pt x="1874066" y="235758"/>
                </a:moveTo>
                <a:cubicBezTo>
                  <a:pt x="1874066" y="235758"/>
                  <a:pt x="1874066" y="235758"/>
                  <a:pt x="1876429" y="233383"/>
                </a:cubicBezTo>
                <a:cubicBezTo>
                  <a:pt x="1890619" y="226251"/>
                  <a:pt x="1902442" y="216740"/>
                  <a:pt x="1911901" y="207232"/>
                </a:cubicBezTo>
                <a:cubicBezTo>
                  <a:pt x="1897712" y="211986"/>
                  <a:pt x="1883523" y="221497"/>
                  <a:pt x="1871699" y="231005"/>
                </a:cubicBezTo>
                <a:cubicBezTo>
                  <a:pt x="1859876" y="238137"/>
                  <a:pt x="1852783" y="240512"/>
                  <a:pt x="1843323" y="247645"/>
                </a:cubicBezTo>
                <a:cubicBezTo>
                  <a:pt x="1845687" y="250023"/>
                  <a:pt x="1848053" y="252398"/>
                  <a:pt x="1850416" y="257152"/>
                </a:cubicBezTo>
                <a:cubicBezTo>
                  <a:pt x="1850416" y="254777"/>
                  <a:pt x="1852783" y="252398"/>
                  <a:pt x="1855146" y="252398"/>
                </a:cubicBezTo>
                <a:cubicBezTo>
                  <a:pt x="1857513" y="250023"/>
                  <a:pt x="1862242" y="247645"/>
                  <a:pt x="1864606" y="242891"/>
                </a:cubicBezTo>
                <a:cubicBezTo>
                  <a:pt x="1864606" y="242891"/>
                  <a:pt x="1864606" y="242891"/>
                  <a:pt x="1869336" y="240512"/>
                </a:cubicBezTo>
                <a:cubicBezTo>
                  <a:pt x="1871699" y="235758"/>
                  <a:pt x="1871699" y="238137"/>
                  <a:pt x="1874066" y="235758"/>
                </a:cubicBezTo>
                <a:close/>
                <a:moveTo>
                  <a:pt x="1886634" y="192219"/>
                </a:moveTo>
                <a:cubicBezTo>
                  <a:pt x="1886422" y="192434"/>
                  <a:pt x="1886173" y="192682"/>
                  <a:pt x="1885889" y="192971"/>
                </a:cubicBezTo>
                <a:cubicBezTo>
                  <a:pt x="1885889" y="192971"/>
                  <a:pt x="1883523" y="192971"/>
                  <a:pt x="1883523" y="195346"/>
                </a:cubicBezTo>
                <a:cubicBezTo>
                  <a:pt x="1885030" y="193832"/>
                  <a:pt x="1886010" y="192847"/>
                  <a:pt x="1886634" y="192219"/>
                </a:cubicBezTo>
                <a:close/>
                <a:moveTo>
                  <a:pt x="2264134" y="1108481"/>
                </a:moveTo>
                <a:cubicBezTo>
                  <a:pt x="2264134" y="1098841"/>
                  <a:pt x="2252148" y="1091613"/>
                  <a:pt x="2249748" y="1084384"/>
                </a:cubicBezTo>
                <a:cubicBezTo>
                  <a:pt x="2244955" y="1077153"/>
                  <a:pt x="2252148" y="1067516"/>
                  <a:pt x="2247352" y="1067516"/>
                </a:cubicBezTo>
                <a:cubicBezTo>
                  <a:pt x="2247352" y="1067516"/>
                  <a:pt x="2247352" y="1067516"/>
                  <a:pt x="2247352" y="1072333"/>
                </a:cubicBezTo>
                <a:cubicBezTo>
                  <a:pt x="2247352" y="1067516"/>
                  <a:pt x="2244955" y="1062696"/>
                  <a:pt x="2244955" y="1060285"/>
                </a:cubicBezTo>
                <a:cubicBezTo>
                  <a:pt x="2244955" y="1060285"/>
                  <a:pt x="2244955" y="1060285"/>
                  <a:pt x="2244955" y="1057876"/>
                </a:cubicBezTo>
                <a:cubicBezTo>
                  <a:pt x="2242556" y="1055468"/>
                  <a:pt x="2242556" y="1043419"/>
                  <a:pt x="2237762" y="1038599"/>
                </a:cubicBezTo>
                <a:lnTo>
                  <a:pt x="2237762" y="1036188"/>
                </a:lnTo>
                <a:cubicBezTo>
                  <a:pt x="2235363" y="1031368"/>
                  <a:pt x="2237762" y="1028959"/>
                  <a:pt x="2232966" y="1024139"/>
                </a:cubicBezTo>
                <a:cubicBezTo>
                  <a:pt x="2225773" y="1016911"/>
                  <a:pt x="2218581" y="997634"/>
                  <a:pt x="2213785" y="983174"/>
                </a:cubicBezTo>
                <a:cubicBezTo>
                  <a:pt x="2216184" y="980765"/>
                  <a:pt x="2211388" y="973534"/>
                  <a:pt x="2206592" y="968717"/>
                </a:cubicBezTo>
                <a:cubicBezTo>
                  <a:pt x="2208991" y="971125"/>
                  <a:pt x="2208991" y="971125"/>
                  <a:pt x="2208991" y="971125"/>
                </a:cubicBezTo>
                <a:cubicBezTo>
                  <a:pt x="2204195" y="963897"/>
                  <a:pt x="2204195" y="951848"/>
                  <a:pt x="2197002" y="947028"/>
                </a:cubicBezTo>
                <a:cubicBezTo>
                  <a:pt x="2197002" y="942209"/>
                  <a:pt x="2187413" y="937389"/>
                  <a:pt x="2192206" y="932569"/>
                </a:cubicBezTo>
                <a:cubicBezTo>
                  <a:pt x="2182617" y="925340"/>
                  <a:pt x="2177821" y="918112"/>
                  <a:pt x="2170628" y="906063"/>
                </a:cubicBezTo>
                <a:cubicBezTo>
                  <a:pt x="2168231" y="903652"/>
                  <a:pt x="2168231" y="901243"/>
                  <a:pt x="2165835" y="898835"/>
                </a:cubicBezTo>
                <a:cubicBezTo>
                  <a:pt x="2165835" y="901243"/>
                  <a:pt x="2163435" y="903652"/>
                  <a:pt x="2165835" y="913292"/>
                </a:cubicBezTo>
                <a:cubicBezTo>
                  <a:pt x="2170628" y="922932"/>
                  <a:pt x="2163435" y="937389"/>
                  <a:pt x="2168231" y="954257"/>
                </a:cubicBezTo>
                <a:cubicBezTo>
                  <a:pt x="2168231" y="954257"/>
                  <a:pt x="2168231" y="954257"/>
                  <a:pt x="2165835" y="954257"/>
                </a:cubicBezTo>
                <a:cubicBezTo>
                  <a:pt x="2168231" y="966305"/>
                  <a:pt x="2163435" y="971125"/>
                  <a:pt x="2163435" y="983174"/>
                </a:cubicBezTo>
                <a:cubicBezTo>
                  <a:pt x="2161039" y="985585"/>
                  <a:pt x="2163435" y="978354"/>
                  <a:pt x="2161039" y="980765"/>
                </a:cubicBezTo>
                <a:cubicBezTo>
                  <a:pt x="2163435" y="990402"/>
                  <a:pt x="2156243" y="978354"/>
                  <a:pt x="2158642" y="983174"/>
                </a:cubicBezTo>
                <a:cubicBezTo>
                  <a:pt x="2156243" y="997634"/>
                  <a:pt x="2165835" y="1012091"/>
                  <a:pt x="2165835" y="1026551"/>
                </a:cubicBezTo>
                <a:cubicBezTo>
                  <a:pt x="2168231" y="1041008"/>
                  <a:pt x="2158642" y="1053056"/>
                  <a:pt x="2163435" y="1055468"/>
                </a:cubicBezTo>
                <a:cubicBezTo>
                  <a:pt x="2163435" y="1055468"/>
                  <a:pt x="2163435" y="1055468"/>
                  <a:pt x="2165835" y="1048236"/>
                </a:cubicBezTo>
                <a:cubicBezTo>
                  <a:pt x="2165835" y="1055468"/>
                  <a:pt x="2163435" y="1060285"/>
                  <a:pt x="2163435" y="1067516"/>
                </a:cubicBezTo>
                <a:cubicBezTo>
                  <a:pt x="2163435" y="1077153"/>
                  <a:pt x="2158642" y="1096433"/>
                  <a:pt x="2161039" y="1106070"/>
                </a:cubicBezTo>
                <a:cubicBezTo>
                  <a:pt x="2161039" y="1117282"/>
                  <a:pt x="2158987" y="1120219"/>
                  <a:pt x="2158700" y="1128328"/>
                </a:cubicBezTo>
                <a:cubicBezTo>
                  <a:pt x="2158675" y="1128146"/>
                  <a:pt x="2158667" y="1127937"/>
                  <a:pt x="2158642" y="1127758"/>
                </a:cubicBezTo>
                <a:cubicBezTo>
                  <a:pt x="2158642" y="1130167"/>
                  <a:pt x="2158642" y="1130167"/>
                  <a:pt x="2158642" y="1130167"/>
                </a:cubicBezTo>
                <a:cubicBezTo>
                  <a:pt x="2158642" y="1129498"/>
                  <a:pt x="2158678" y="1128934"/>
                  <a:pt x="2158700" y="1128328"/>
                </a:cubicBezTo>
                <a:cubicBezTo>
                  <a:pt x="2160873" y="1145417"/>
                  <a:pt x="2153796" y="1181025"/>
                  <a:pt x="2149050" y="1204869"/>
                </a:cubicBezTo>
                <a:cubicBezTo>
                  <a:pt x="2146653" y="1204869"/>
                  <a:pt x="2144257" y="1219329"/>
                  <a:pt x="2144257" y="1231377"/>
                </a:cubicBezTo>
                <a:cubicBezTo>
                  <a:pt x="2144257" y="1226557"/>
                  <a:pt x="2141857" y="1226557"/>
                  <a:pt x="2141857" y="1226557"/>
                </a:cubicBezTo>
                <a:cubicBezTo>
                  <a:pt x="2141857" y="1241017"/>
                  <a:pt x="2132268" y="1255474"/>
                  <a:pt x="2129871" y="1269934"/>
                </a:cubicBezTo>
                <a:cubicBezTo>
                  <a:pt x="2127474" y="1274751"/>
                  <a:pt x="2125075" y="1294031"/>
                  <a:pt x="2120279" y="1294031"/>
                </a:cubicBezTo>
                <a:cubicBezTo>
                  <a:pt x="2117882" y="1310899"/>
                  <a:pt x="2110689" y="1325357"/>
                  <a:pt x="2098703" y="1347045"/>
                </a:cubicBezTo>
                <a:cubicBezTo>
                  <a:pt x="2072329" y="1380782"/>
                  <a:pt x="2057943" y="1390419"/>
                  <a:pt x="2053147" y="1390419"/>
                </a:cubicBezTo>
                <a:cubicBezTo>
                  <a:pt x="2048354" y="1390419"/>
                  <a:pt x="2053147" y="1380782"/>
                  <a:pt x="2060340" y="1366322"/>
                </a:cubicBezTo>
                <a:cubicBezTo>
                  <a:pt x="2074726" y="1337405"/>
                  <a:pt x="2093907" y="1286803"/>
                  <a:pt x="2091508" y="1286803"/>
                </a:cubicBezTo>
                <a:cubicBezTo>
                  <a:pt x="2098703" y="1274751"/>
                  <a:pt x="2101100" y="1260294"/>
                  <a:pt x="2105896" y="1245834"/>
                </a:cubicBezTo>
                <a:lnTo>
                  <a:pt x="2105896" y="1241017"/>
                </a:lnTo>
                <a:cubicBezTo>
                  <a:pt x="2113086" y="1192821"/>
                  <a:pt x="2137064" y="1142218"/>
                  <a:pt x="2134664" y="1094021"/>
                </a:cubicBezTo>
                <a:cubicBezTo>
                  <a:pt x="2137064" y="1060285"/>
                  <a:pt x="2134664" y="1002451"/>
                  <a:pt x="2139460" y="971125"/>
                </a:cubicBezTo>
                <a:cubicBezTo>
                  <a:pt x="2139460" y="947028"/>
                  <a:pt x="2134664" y="925340"/>
                  <a:pt x="2137064" y="901243"/>
                </a:cubicBezTo>
                <a:cubicBezTo>
                  <a:pt x="2137064" y="901243"/>
                  <a:pt x="2137064" y="901243"/>
                  <a:pt x="2137064" y="894015"/>
                </a:cubicBezTo>
                <a:cubicBezTo>
                  <a:pt x="2137064" y="889195"/>
                  <a:pt x="2137064" y="889195"/>
                  <a:pt x="2134664" y="881966"/>
                </a:cubicBezTo>
                <a:cubicBezTo>
                  <a:pt x="2137064" y="886783"/>
                  <a:pt x="2137064" y="881966"/>
                  <a:pt x="2137064" y="879555"/>
                </a:cubicBezTo>
                <a:cubicBezTo>
                  <a:pt x="2137064" y="879555"/>
                  <a:pt x="2137064" y="879555"/>
                  <a:pt x="2134664" y="874735"/>
                </a:cubicBezTo>
                <a:cubicBezTo>
                  <a:pt x="2139460" y="872326"/>
                  <a:pt x="2129871" y="857867"/>
                  <a:pt x="2132268" y="855458"/>
                </a:cubicBezTo>
                <a:cubicBezTo>
                  <a:pt x="2132268" y="855458"/>
                  <a:pt x="2132268" y="855458"/>
                  <a:pt x="2134664" y="853049"/>
                </a:cubicBezTo>
                <a:cubicBezTo>
                  <a:pt x="2137064" y="795216"/>
                  <a:pt x="2120279" y="730151"/>
                  <a:pt x="2110689" y="667500"/>
                </a:cubicBezTo>
                <a:cubicBezTo>
                  <a:pt x="2110689" y="653040"/>
                  <a:pt x="2115485" y="643400"/>
                  <a:pt x="2113086" y="626534"/>
                </a:cubicBezTo>
                <a:cubicBezTo>
                  <a:pt x="2113086" y="626534"/>
                  <a:pt x="2113086" y="626534"/>
                  <a:pt x="2108293" y="628943"/>
                </a:cubicBezTo>
                <a:cubicBezTo>
                  <a:pt x="2105896" y="616894"/>
                  <a:pt x="2110689" y="624123"/>
                  <a:pt x="2110689" y="614483"/>
                </a:cubicBezTo>
                <a:cubicBezTo>
                  <a:pt x="2110689" y="614483"/>
                  <a:pt x="2110689" y="614483"/>
                  <a:pt x="2108293" y="619303"/>
                </a:cubicBezTo>
                <a:cubicBezTo>
                  <a:pt x="2105896" y="612074"/>
                  <a:pt x="2103497" y="604846"/>
                  <a:pt x="2103497" y="597617"/>
                </a:cubicBezTo>
                <a:cubicBezTo>
                  <a:pt x="2103497" y="597617"/>
                  <a:pt x="2103497" y="597617"/>
                  <a:pt x="2103497" y="602434"/>
                </a:cubicBezTo>
                <a:cubicBezTo>
                  <a:pt x="2101271" y="595723"/>
                  <a:pt x="2099048" y="586948"/>
                  <a:pt x="2098742" y="587655"/>
                </a:cubicBezTo>
                <a:cubicBezTo>
                  <a:pt x="2098952" y="585569"/>
                  <a:pt x="2100981" y="585208"/>
                  <a:pt x="2098703" y="578338"/>
                </a:cubicBezTo>
                <a:cubicBezTo>
                  <a:pt x="2093907" y="578338"/>
                  <a:pt x="2091508" y="563880"/>
                  <a:pt x="2086714" y="551832"/>
                </a:cubicBezTo>
                <a:cubicBezTo>
                  <a:pt x="2089111" y="551832"/>
                  <a:pt x="2086714" y="547012"/>
                  <a:pt x="2089111" y="551832"/>
                </a:cubicBezTo>
                <a:cubicBezTo>
                  <a:pt x="2077125" y="525324"/>
                  <a:pt x="2084315" y="506047"/>
                  <a:pt x="2069930" y="481950"/>
                </a:cubicBezTo>
                <a:cubicBezTo>
                  <a:pt x="2067533" y="460261"/>
                  <a:pt x="2060340" y="453033"/>
                  <a:pt x="2057943" y="428933"/>
                </a:cubicBezTo>
                <a:cubicBezTo>
                  <a:pt x="2057943" y="428933"/>
                  <a:pt x="2057943" y="428933"/>
                  <a:pt x="2055547" y="431345"/>
                </a:cubicBezTo>
                <a:cubicBezTo>
                  <a:pt x="2053147" y="421705"/>
                  <a:pt x="2048354" y="409656"/>
                  <a:pt x="2043558" y="397608"/>
                </a:cubicBezTo>
                <a:cubicBezTo>
                  <a:pt x="2043558" y="397608"/>
                  <a:pt x="2043558" y="397608"/>
                  <a:pt x="2045954" y="397608"/>
                </a:cubicBezTo>
                <a:cubicBezTo>
                  <a:pt x="2045954" y="397608"/>
                  <a:pt x="2045954" y="397608"/>
                  <a:pt x="2041161" y="390379"/>
                </a:cubicBezTo>
                <a:cubicBezTo>
                  <a:pt x="2041161" y="390379"/>
                  <a:pt x="2041161" y="390379"/>
                  <a:pt x="2043558" y="390379"/>
                </a:cubicBezTo>
                <a:cubicBezTo>
                  <a:pt x="2041161" y="387968"/>
                  <a:pt x="2038762" y="380739"/>
                  <a:pt x="2036365" y="373511"/>
                </a:cubicBezTo>
                <a:cubicBezTo>
                  <a:pt x="2036365" y="368691"/>
                  <a:pt x="2033966" y="363871"/>
                  <a:pt x="2031569" y="359051"/>
                </a:cubicBezTo>
                <a:cubicBezTo>
                  <a:pt x="2031569" y="359051"/>
                  <a:pt x="2031569" y="359051"/>
                  <a:pt x="2031569" y="354234"/>
                </a:cubicBezTo>
                <a:cubicBezTo>
                  <a:pt x="2029172" y="349414"/>
                  <a:pt x="2026776" y="344594"/>
                  <a:pt x="2024376" y="337365"/>
                </a:cubicBezTo>
                <a:cubicBezTo>
                  <a:pt x="2014787" y="344594"/>
                  <a:pt x="2005197" y="347002"/>
                  <a:pt x="2005197" y="347002"/>
                </a:cubicBezTo>
                <a:cubicBezTo>
                  <a:pt x="2000401" y="347002"/>
                  <a:pt x="1993209" y="349414"/>
                  <a:pt x="1988413" y="349414"/>
                </a:cubicBezTo>
                <a:cubicBezTo>
                  <a:pt x="1988413" y="349414"/>
                  <a:pt x="1988413" y="351822"/>
                  <a:pt x="1986016" y="349414"/>
                </a:cubicBezTo>
                <a:cubicBezTo>
                  <a:pt x="1969234" y="359051"/>
                  <a:pt x="1947655" y="347002"/>
                  <a:pt x="1933270" y="354234"/>
                </a:cubicBezTo>
                <a:cubicBezTo>
                  <a:pt x="1921281" y="356642"/>
                  <a:pt x="1899703" y="361462"/>
                  <a:pt x="1887714" y="359051"/>
                </a:cubicBezTo>
                <a:cubicBezTo>
                  <a:pt x="1880521" y="356642"/>
                  <a:pt x="1873328" y="361462"/>
                  <a:pt x="1863739" y="359051"/>
                </a:cubicBezTo>
                <a:cubicBezTo>
                  <a:pt x="1863739" y="359051"/>
                  <a:pt x="1863739" y="359051"/>
                  <a:pt x="1861342" y="356642"/>
                </a:cubicBezTo>
                <a:cubicBezTo>
                  <a:pt x="1858943" y="356642"/>
                  <a:pt x="1858943" y="359051"/>
                  <a:pt x="1856546" y="359051"/>
                </a:cubicBezTo>
                <a:cubicBezTo>
                  <a:pt x="1858943" y="356642"/>
                  <a:pt x="1856546" y="356642"/>
                  <a:pt x="1856546" y="356642"/>
                </a:cubicBezTo>
                <a:cubicBezTo>
                  <a:pt x="1856546" y="356642"/>
                  <a:pt x="1856546" y="356642"/>
                  <a:pt x="1854150" y="356642"/>
                </a:cubicBezTo>
                <a:cubicBezTo>
                  <a:pt x="1854150" y="354234"/>
                  <a:pt x="1846957" y="363871"/>
                  <a:pt x="1846957" y="359051"/>
                </a:cubicBezTo>
                <a:cubicBezTo>
                  <a:pt x="1846957" y="359051"/>
                  <a:pt x="1846957" y="359051"/>
                  <a:pt x="1846957" y="356642"/>
                </a:cubicBezTo>
                <a:cubicBezTo>
                  <a:pt x="1827775" y="349414"/>
                  <a:pt x="1801401" y="354234"/>
                  <a:pt x="1779823" y="349414"/>
                </a:cubicBezTo>
                <a:cubicBezTo>
                  <a:pt x="1775029" y="347002"/>
                  <a:pt x="1772630" y="342183"/>
                  <a:pt x="1767836" y="339774"/>
                </a:cubicBezTo>
                <a:cubicBezTo>
                  <a:pt x="1767836" y="339774"/>
                  <a:pt x="1767836" y="339774"/>
                  <a:pt x="1767836" y="344594"/>
                </a:cubicBezTo>
                <a:cubicBezTo>
                  <a:pt x="1763040" y="344594"/>
                  <a:pt x="1767836" y="339774"/>
                  <a:pt x="1763040" y="339774"/>
                </a:cubicBezTo>
                <a:cubicBezTo>
                  <a:pt x="1763040" y="339774"/>
                  <a:pt x="1763040" y="339774"/>
                  <a:pt x="1765440" y="342183"/>
                </a:cubicBezTo>
                <a:cubicBezTo>
                  <a:pt x="1765440" y="342183"/>
                  <a:pt x="1765412" y="342183"/>
                  <a:pt x="1758247" y="342183"/>
                </a:cubicBezTo>
                <a:cubicBezTo>
                  <a:pt x="1755848" y="342183"/>
                  <a:pt x="1753451" y="342183"/>
                  <a:pt x="1753451" y="344594"/>
                </a:cubicBezTo>
                <a:cubicBezTo>
                  <a:pt x="1751054" y="342183"/>
                  <a:pt x="1753451" y="339774"/>
                  <a:pt x="1751054" y="339774"/>
                </a:cubicBezTo>
                <a:cubicBezTo>
                  <a:pt x="1748655" y="344594"/>
                  <a:pt x="1743861" y="344594"/>
                  <a:pt x="1739065" y="344594"/>
                </a:cubicBezTo>
                <a:cubicBezTo>
                  <a:pt x="1739065" y="342183"/>
                  <a:pt x="1739065" y="342183"/>
                  <a:pt x="1739065" y="342183"/>
                </a:cubicBezTo>
                <a:cubicBezTo>
                  <a:pt x="1727077" y="344594"/>
                  <a:pt x="1724680" y="332545"/>
                  <a:pt x="1715090" y="337365"/>
                </a:cubicBezTo>
                <a:cubicBezTo>
                  <a:pt x="1707898" y="332545"/>
                  <a:pt x="1703102" y="334954"/>
                  <a:pt x="1695909" y="330134"/>
                </a:cubicBezTo>
                <a:cubicBezTo>
                  <a:pt x="1695909" y="330134"/>
                  <a:pt x="1695909" y="330134"/>
                  <a:pt x="1695909" y="332545"/>
                </a:cubicBezTo>
                <a:cubicBezTo>
                  <a:pt x="1691113" y="330134"/>
                  <a:pt x="1688716" y="330134"/>
                  <a:pt x="1683920" y="330134"/>
                </a:cubicBezTo>
                <a:cubicBezTo>
                  <a:pt x="1683920" y="330134"/>
                  <a:pt x="1683920" y="330134"/>
                  <a:pt x="1681523" y="327725"/>
                </a:cubicBezTo>
                <a:cubicBezTo>
                  <a:pt x="1679127" y="327725"/>
                  <a:pt x="1676727" y="327725"/>
                  <a:pt x="1674331" y="327725"/>
                </a:cubicBezTo>
                <a:cubicBezTo>
                  <a:pt x="1674331" y="325317"/>
                  <a:pt x="1671934" y="325317"/>
                  <a:pt x="1669535" y="325317"/>
                </a:cubicBezTo>
                <a:cubicBezTo>
                  <a:pt x="1669535" y="325317"/>
                  <a:pt x="1669535" y="325317"/>
                  <a:pt x="1667138" y="322906"/>
                </a:cubicBezTo>
                <a:cubicBezTo>
                  <a:pt x="1662342" y="322906"/>
                  <a:pt x="1657548" y="318086"/>
                  <a:pt x="1650356" y="320497"/>
                </a:cubicBezTo>
                <a:cubicBezTo>
                  <a:pt x="1643163" y="315677"/>
                  <a:pt x="1633571" y="313266"/>
                  <a:pt x="1626378" y="308446"/>
                </a:cubicBezTo>
                <a:cubicBezTo>
                  <a:pt x="1607199" y="301217"/>
                  <a:pt x="1604802" y="293989"/>
                  <a:pt x="1590414" y="284349"/>
                </a:cubicBezTo>
                <a:cubicBezTo>
                  <a:pt x="1576031" y="274712"/>
                  <a:pt x="1564042" y="272300"/>
                  <a:pt x="1556850" y="260252"/>
                </a:cubicBezTo>
                <a:cubicBezTo>
                  <a:pt x="1547260" y="274712"/>
                  <a:pt x="1535272" y="284349"/>
                  <a:pt x="1528079" y="293989"/>
                </a:cubicBezTo>
                <a:cubicBezTo>
                  <a:pt x="1511297" y="313266"/>
                  <a:pt x="1501704" y="332545"/>
                  <a:pt x="1484922" y="351822"/>
                </a:cubicBezTo>
                <a:cubicBezTo>
                  <a:pt x="1484922" y="351822"/>
                  <a:pt x="1484922" y="351822"/>
                  <a:pt x="1480126" y="356642"/>
                </a:cubicBezTo>
                <a:cubicBezTo>
                  <a:pt x="1477730" y="359051"/>
                  <a:pt x="1477730" y="361462"/>
                  <a:pt x="1475333" y="366282"/>
                </a:cubicBezTo>
                <a:cubicBezTo>
                  <a:pt x="1475333" y="361462"/>
                  <a:pt x="1472933" y="363871"/>
                  <a:pt x="1470537" y="366282"/>
                </a:cubicBezTo>
                <a:cubicBezTo>
                  <a:pt x="1470537" y="366282"/>
                  <a:pt x="1470537" y="366282"/>
                  <a:pt x="1468140" y="373511"/>
                </a:cubicBezTo>
                <a:cubicBezTo>
                  <a:pt x="1463344" y="373511"/>
                  <a:pt x="1463344" y="390379"/>
                  <a:pt x="1458548" y="387968"/>
                </a:cubicBezTo>
                <a:cubicBezTo>
                  <a:pt x="1458548" y="387968"/>
                  <a:pt x="1458548" y="387968"/>
                  <a:pt x="1456151" y="390379"/>
                </a:cubicBezTo>
                <a:cubicBezTo>
                  <a:pt x="1417791" y="433753"/>
                  <a:pt x="1389020" y="496407"/>
                  <a:pt x="1355453" y="549421"/>
                </a:cubicBezTo>
                <a:cubicBezTo>
                  <a:pt x="1345863" y="561469"/>
                  <a:pt x="1338670" y="568700"/>
                  <a:pt x="1329078" y="580749"/>
                </a:cubicBezTo>
                <a:cubicBezTo>
                  <a:pt x="1329078" y="580749"/>
                  <a:pt x="1329078" y="580749"/>
                  <a:pt x="1333874" y="583157"/>
                </a:cubicBezTo>
                <a:cubicBezTo>
                  <a:pt x="1329078" y="592797"/>
                  <a:pt x="1329078" y="583157"/>
                  <a:pt x="1321888" y="592797"/>
                </a:cubicBezTo>
                <a:cubicBezTo>
                  <a:pt x="1321888" y="592797"/>
                  <a:pt x="1321888" y="592797"/>
                  <a:pt x="1329078" y="590386"/>
                </a:cubicBezTo>
                <a:cubicBezTo>
                  <a:pt x="1324285" y="597617"/>
                  <a:pt x="1321888" y="604846"/>
                  <a:pt x="1319489" y="609666"/>
                </a:cubicBezTo>
                <a:cubicBezTo>
                  <a:pt x="1319489" y="609666"/>
                  <a:pt x="1319489" y="609666"/>
                  <a:pt x="1319489" y="607254"/>
                </a:cubicBezTo>
                <a:cubicBezTo>
                  <a:pt x="1317092" y="614483"/>
                  <a:pt x="1314693" y="621714"/>
                  <a:pt x="1314693" y="621714"/>
                </a:cubicBezTo>
                <a:cubicBezTo>
                  <a:pt x="1312296" y="621714"/>
                  <a:pt x="1312296" y="619303"/>
                  <a:pt x="1307500" y="628943"/>
                </a:cubicBezTo>
                <a:cubicBezTo>
                  <a:pt x="1312296" y="631351"/>
                  <a:pt x="1307500" y="643400"/>
                  <a:pt x="1302707" y="655448"/>
                </a:cubicBezTo>
                <a:cubicBezTo>
                  <a:pt x="1301577" y="655448"/>
                  <a:pt x="1300467" y="656505"/>
                  <a:pt x="1299838" y="657133"/>
                </a:cubicBezTo>
                <a:cubicBezTo>
                  <a:pt x="1299992" y="656563"/>
                  <a:pt x="1300164" y="656035"/>
                  <a:pt x="1300307" y="655448"/>
                </a:cubicBezTo>
                <a:cubicBezTo>
                  <a:pt x="1299040" y="658000"/>
                  <a:pt x="1299131" y="657838"/>
                  <a:pt x="1299838" y="657133"/>
                </a:cubicBezTo>
                <a:cubicBezTo>
                  <a:pt x="1292419" y="684718"/>
                  <a:pt x="1276236" y="694589"/>
                  <a:pt x="1271539" y="722922"/>
                </a:cubicBezTo>
                <a:cubicBezTo>
                  <a:pt x="1271539" y="722922"/>
                  <a:pt x="1271539" y="722922"/>
                  <a:pt x="1269140" y="720513"/>
                </a:cubicBezTo>
                <a:cubicBezTo>
                  <a:pt x="1259550" y="739790"/>
                  <a:pt x="1259550" y="749430"/>
                  <a:pt x="1247561" y="771116"/>
                </a:cubicBezTo>
                <a:cubicBezTo>
                  <a:pt x="1247561" y="771116"/>
                  <a:pt x="1247561" y="771116"/>
                  <a:pt x="1249961" y="771116"/>
                </a:cubicBezTo>
                <a:cubicBezTo>
                  <a:pt x="1245165" y="780756"/>
                  <a:pt x="1240368" y="792804"/>
                  <a:pt x="1237972" y="804853"/>
                </a:cubicBezTo>
                <a:cubicBezTo>
                  <a:pt x="1237972" y="804853"/>
                  <a:pt x="1237972" y="804853"/>
                  <a:pt x="1235575" y="812084"/>
                </a:cubicBezTo>
                <a:cubicBezTo>
                  <a:pt x="1233176" y="814493"/>
                  <a:pt x="1230779" y="821721"/>
                  <a:pt x="1230779" y="828950"/>
                </a:cubicBezTo>
                <a:cubicBezTo>
                  <a:pt x="1230779" y="828950"/>
                  <a:pt x="1230779" y="828950"/>
                  <a:pt x="1228382" y="828950"/>
                </a:cubicBezTo>
                <a:cubicBezTo>
                  <a:pt x="1225983" y="833770"/>
                  <a:pt x="1225983" y="838589"/>
                  <a:pt x="1223586" y="843409"/>
                </a:cubicBezTo>
                <a:cubicBezTo>
                  <a:pt x="1223586" y="843409"/>
                  <a:pt x="1223586" y="843409"/>
                  <a:pt x="1221190" y="848229"/>
                </a:cubicBezTo>
                <a:cubicBezTo>
                  <a:pt x="1218790" y="862686"/>
                  <a:pt x="1209201" y="881966"/>
                  <a:pt x="1209201" y="894015"/>
                </a:cubicBezTo>
                <a:cubicBezTo>
                  <a:pt x="1202008" y="915700"/>
                  <a:pt x="1197212" y="942209"/>
                  <a:pt x="1190019" y="966305"/>
                </a:cubicBezTo>
                <a:cubicBezTo>
                  <a:pt x="1180430" y="1019319"/>
                  <a:pt x="1173237" y="1031368"/>
                  <a:pt x="1166044" y="1079564"/>
                </a:cubicBezTo>
                <a:cubicBezTo>
                  <a:pt x="1161248" y="1137398"/>
                  <a:pt x="1168441" y="1161495"/>
                  <a:pt x="1163648" y="1209689"/>
                </a:cubicBezTo>
                <a:cubicBezTo>
                  <a:pt x="1163648" y="1209689"/>
                  <a:pt x="1163648" y="1233786"/>
                  <a:pt x="1161248" y="1243426"/>
                </a:cubicBezTo>
                <a:cubicBezTo>
                  <a:pt x="1158851" y="1248246"/>
                  <a:pt x="1156455" y="1248246"/>
                  <a:pt x="1154055" y="1241017"/>
                </a:cubicBezTo>
                <a:cubicBezTo>
                  <a:pt x="1149262" y="1233786"/>
                  <a:pt x="1142069" y="1216918"/>
                  <a:pt x="1137273" y="1185592"/>
                </a:cubicBezTo>
                <a:cubicBezTo>
                  <a:pt x="1139670" y="1173544"/>
                  <a:pt x="1139670" y="1163904"/>
                  <a:pt x="1137273" y="1147035"/>
                </a:cubicBezTo>
                <a:cubicBezTo>
                  <a:pt x="1137273" y="1147035"/>
                  <a:pt x="1137273" y="1147035"/>
                  <a:pt x="1134877" y="1149447"/>
                </a:cubicBezTo>
                <a:cubicBezTo>
                  <a:pt x="1137273" y="1139807"/>
                  <a:pt x="1137273" y="1130167"/>
                  <a:pt x="1137273" y="1120530"/>
                </a:cubicBezTo>
                <a:cubicBezTo>
                  <a:pt x="1134877" y="1115710"/>
                  <a:pt x="1132477" y="1127758"/>
                  <a:pt x="1132477" y="1118118"/>
                </a:cubicBezTo>
                <a:cubicBezTo>
                  <a:pt x="1132477" y="1098841"/>
                  <a:pt x="1132477" y="1108481"/>
                  <a:pt x="1134877" y="1089202"/>
                </a:cubicBezTo>
                <a:cubicBezTo>
                  <a:pt x="1134877" y="1091073"/>
                  <a:pt x="1134877" y="1097272"/>
                  <a:pt x="1134877" y="1098841"/>
                </a:cubicBezTo>
                <a:cubicBezTo>
                  <a:pt x="1134877" y="1096433"/>
                  <a:pt x="1137273" y="1084384"/>
                  <a:pt x="1134877" y="1084384"/>
                </a:cubicBezTo>
                <a:cubicBezTo>
                  <a:pt x="1134877" y="1084384"/>
                  <a:pt x="1134877" y="1084384"/>
                  <a:pt x="1137273" y="1084384"/>
                </a:cubicBezTo>
                <a:cubicBezTo>
                  <a:pt x="1137273" y="1079564"/>
                  <a:pt x="1137273" y="1077153"/>
                  <a:pt x="1139670" y="1072333"/>
                </a:cubicBezTo>
                <a:cubicBezTo>
                  <a:pt x="1137273" y="1069925"/>
                  <a:pt x="1137273" y="1067516"/>
                  <a:pt x="1137273" y="1072333"/>
                </a:cubicBezTo>
                <a:cubicBezTo>
                  <a:pt x="1137273" y="1062696"/>
                  <a:pt x="1134877" y="1048236"/>
                  <a:pt x="1139670" y="1041008"/>
                </a:cubicBezTo>
                <a:cubicBezTo>
                  <a:pt x="1139670" y="1031368"/>
                  <a:pt x="1142069" y="1036188"/>
                  <a:pt x="1144466" y="1033779"/>
                </a:cubicBezTo>
                <a:cubicBezTo>
                  <a:pt x="1144466" y="1031368"/>
                  <a:pt x="1144466" y="1026551"/>
                  <a:pt x="1144466" y="1026551"/>
                </a:cubicBezTo>
                <a:cubicBezTo>
                  <a:pt x="1144466" y="1026551"/>
                  <a:pt x="1144466" y="1026551"/>
                  <a:pt x="1144466" y="1024139"/>
                </a:cubicBezTo>
                <a:cubicBezTo>
                  <a:pt x="1144466" y="1024139"/>
                  <a:pt x="1144466" y="1024139"/>
                  <a:pt x="1142069" y="1021731"/>
                </a:cubicBezTo>
                <a:cubicBezTo>
                  <a:pt x="1149262" y="1002451"/>
                  <a:pt x="1146863" y="983174"/>
                  <a:pt x="1154055" y="968717"/>
                </a:cubicBezTo>
                <a:cubicBezTo>
                  <a:pt x="1154055" y="973534"/>
                  <a:pt x="1151659" y="980765"/>
                  <a:pt x="1151659" y="980765"/>
                </a:cubicBezTo>
                <a:cubicBezTo>
                  <a:pt x="1154055" y="975945"/>
                  <a:pt x="1154055" y="971125"/>
                  <a:pt x="1156455" y="966305"/>
                </a:cubicBezTo>
                <a:cubicBezTo>
                  <a:pt x="1154055" y="973534"/>
                  <a:pt x="1154055" y="978354"/>
                  <a:pt x="1156455" y="975945"/>
                </a:cubicBezTo>
                <a:cubicBezTo>
                  <a:pt x="1161248" y="956668"/>
                  <a:pt x="1161248" y="939800"/>
                  <a:pt x="1166044" y="915700"/>
                </a:cubicBezTo>
                <a:cubicBezTo>
                  <a:pt x="1169987" y="915700"/>
                  <a:pt x="1170694" y="905928"/>
                  <a:pt x="1173486" y="898435"/>
                </a:cubicBezTo>
                <a:cubicBezTo>
                  <a:pt x="1173764" y="898972"/>
                  <a:pt x="1174358" y="897709"/>
                  <a:pt x="1175634" y="896423"/>
                </a:cubicBezTo>
                <a:cubicBezTo>
                  <a:pt x="1175634" y="896423"/>
                  <a:pt x="1175634" y="896423"/>
                  <a:pt x="1175634" y="894015"/>
                </a:cubicBezTo>
                <a:cubicBezTo>
                  <a:pt x="1174783" y="895297"/>
                  <a:pt x="1174087" y="896817"/>
                  <a:pt x="1173486" y="898435"/>
                </a:cubicBezTo>
                <a:cubicBezTo>
                  <a:pt x="1173240" y="897962"/>
                  <a:pt x="1173237" y="896107"/>
                  <a:pt x="1173237" y="891603"/>
                </a:cubicBezTo>
                <a:cubicBezTo>
                  <a:pt x="1175634" y="894015"/>
                  <a:pt x="1175634" y="891603"/>
                  <a:pt x="1175634" y="891603"/>
                </a:cubicBezTo>
                <a:lnTo>
                  <a:pt x="1175634" y="889195"/>
                </a:lnTo>
                <a:cubicBezTo>
                  <a:pt x="1178033" y="884375"/>
                  <a:pt x="1178033" y="884375"/>
                  <a:pt x="1178033" y="886783"/>
                </a:cubicBezTo>
                <a:cubicBezTo>
                  <a:pt x="1178033" y="884375"/>
                  <a:pt x="1180430" y="877146"/>
                  <a:pt x="1180430" y="881966"/>
                </a:cubicBezTo>
                <a:cubicBezTo>
                  <a:pt x="1185226" y="869918"/>
                  <a:pt x="1180430" y="867506"/>
                  <a:pt x="1182826" y="862686"/>
                </a:cubicBezTo>
                <a:cubicBezTo>
                  <a:pt x="1187623" y="848229"/>
                  <a:pt x="1187623" y="843409"/>
                  <a:pt x="1194815" y="826541"/>
                </a:cubicBezTo>
                <a:cubicBezTo>
                  <a:pt x="1194815" y="826541"/>
                  <a:pt x="1194815" y="826541"/>
                  <a:pt x="1194815" y="828950"/>
                </a:cubicBezTo>
                <a:cubicBezTo>
                  <a:pt x="1194815" y="824132"/>
                  <a:pt x="1199611" y="821721"/>
                  <a:pt x="1202008" y="812084"/>
                </a:cubicBezTo>
                <a:cubicBezTo>
                  <a:pt x="1194815" y="802444"/>
                  <a:pt x="1211597" y="787984"/>
                  <a:pt x="1216393" y="766299"/>
                </a:cubicBezTo>
                <a:cubicBezTo>
                  <a:pt x="1213997" y="766299"/>
                  <a:pt x="1213997" y="766299"/>
                  <a:pt x="1213997" y="766299"/>
                </a:cubicBezTo>
                <a:cubicBezTo>
                  <a:pt x="1213997" y="768707"/>
                  <a:pt x="1211597" y="768707"/>
                  <a:pt x="1209201" y="771116"/>
                </a:cubicBezTo>
                <a:cubicBezTo>
                  <a:pt x="1202008" y="771116"/>
                  <a:pt x="1197212" y="775936"/>
                  <a:pt x="1190019" y="780756"/>
                </a:cubicBezTo>
                <a:cubicBezTo>
                  <a:pt x="1190019" y="780756"/>
                  <a:pt x="1190019" y="780756"/>
                  <a:pt x="1192419" y="783167"/>
                </a:cubicBezTo>
                <a:cubicBezTo>
                  <a:pt x="1187623" y="785576"/>
                  <a:pt x="1185226" y="787984"/>
                  <a:pt x="1180430" y="792804"/>
                </a:cubicBezTo>
                <a:cubicBezTo>
                  <a:pt x="1180430" y="795216"/>
                  <a:pt x="1185226" y="792804"/>
                  <a:pt x="1182826" y="797624"/>
                </a:cubicBezTo>
                <a:cubicBezTo>
                  <a:pt x="1175634" y="804853"/>
                  <a:pt x="1178033" y="800033"/>
                  <a:pt x="1170840" y="807264"/>
                </a:cubicBezTo>
                <a:cubicBezTo>
                  <a:pt x="1170840" y="804853"/>
                  <a:pt x="1175634" y="802444"/>
                  <a:pt x="1173237" y="802444"/>
                </a:cubicBezTo>
                <a:cubicBezTo>
                  <a:pt x="1173237" y="802444"/>
                  <a:pt x="1168441" y="807264"/>
                  <a:pt x="1168441" y="809673"/>
                </a:cubicBezTo>
                <a:cubicBezTo>
                  <a:pt x="1168441" y="809673"/>
                  <a:pt x="1168441" y="809673"/>
                  <a:pt x="1168441" y="807264"/>
                </a:cubicBezTo>
                <a:cubicBezTo>
                  <a:pt x="1166044" y="809673"/>
                  <a:pt x="1163648" y="809673"/>
                  <a:pt x="1161248" y="812084"/>
                </a:cubicBezTo>
                <a:cubicBezTo>
                  <a:pt x="1161248" y="812084"/>
                  <a:pt x="1161248" y="814493"/>
                  <a:pt x="1163648" y="812084"/>
                </a:cubicBezTo>
                <a:cubicBezTo>
                  <a:pt x="1161248" y="816901"/>
                  <a:pt x="1158851" y="824132"/>
                  <a:pt x="1154055" y="826541"/>
                </a:cubicBezTo>
                <a:cubicBezTo>
                  <a:pt x="1149262" y="828950"/>
                  <a:pt x="1149262" y="826541"/>
                  <a:pt x="1146863" y="826541"/>
                </a:cubicBezTo>
                <a:cubicBezTo>
                  <a:pt x="1146863" y="826541"/>
                  <a:pt x="1144466" y="828950"/>
                  <a:pt x="1146863" y="831361"/>
                </a:cubicBezTo>
                <a:cubicBezTo>
                  <a:pt x="1146863" y="831361"/>
                  <a:pt x="1146863" y="831361"/>
                  <a:pt x="1144466" y="831361"/>
                </a:cubicBezTo>
                <a:cubicBezTo>
                  <a:pt x="1144466" y="831361"/>
                  <a:pt x="1144466" y="831361"/>
                  <a:pt x="1144466" y="833770"/>
                </a:cubicBezTo>
                <a:cubicBezTo>
                  <a:pt x="1134877" y="838589"/>
                  <a:pt x="1134877" y="850638"/>
                  <a:pt x="1125284" y="855458"/>
                </a:cubicBezTo>
                <a:cubicBezTo>
                  <a:pt x="1127684" y="853049"/>
                  <a:pt x="1130080" y="850638"/>
                  <a:pt x="1130080" y="848229"/>
                </a:cubicBezTo>
                <a:cubicBezTo>
                  <a:pt x="1130080" y="848229"/>
                  <a:pt x="1130080" y="848229"/>
                  <a:pt x="1125284" y="855458"/>
                </a:cubicBezTo>
                <a:cubicBezTo>
                  <a:pt x="1125284" y="853049"/>
                  <a:pt x="1127684" y="850638"/>
                  <a:pt x="1125284" y="850638"/>
                </a:cubicBezTo>
                <a:cubicBezTo>
                  <a:pt x="1118092" y="857867"/>
                  <a:pt x="1115695" y="867506"/>
                  <a:pt x="1108502" y="879555"/>
                </a:cubicBezTo>
                <a:cubicBezTo>
                  <a:pt x="1106105" y="877146"/>
                  <a:pt x="1103706" y="884375"/>
                  <a:pt x="1098913" y="886783"/>
                </a:cubicBezTo>
                <a:cubicBezTo>
                  <a:pt x="1101309" y="886783"/>
                  <a:pt x="1101309" y="886783"/>
                  <a:pt x="1101309" y="889195"/>
                </a:cubicBezTo>
                <a:cubicBezTo>
                  <a:pt x="1098913" y="889195"/>
                  <a:pt x="1098913" y="889195"/>
                  <a:pt x="1098913" y="889195"/>
                </a:cubicBezTo>
                <a:lnTo>
                  <a:pt x="1098913" y="891603"/>
                </a:lnTo>
                <a:cubicBezTo>
                  <a:pt x="1096513" y="894015"/>
                  <a:pt x="1096513" y="894015"/>
                  <a:pt x="1096513" y="891603"/>
                </a:cubicBezTo>
                <a:cubicBezTo>
                  <a:pt x="1096513" y="894015"/>
                  <a:pt x="1094117" y="896423"/>
                  <a:pt x="1094117" y="894015"/>
                </a:cubicBezTo>
                <a:cubicBezTo>
                  <a:pt x="1089321" y="898835"/>
                  <a:pt x="1094117" y="901243"/>
                  <a:pt x="1091720" y="906063"/>
                </a:cubicBezTo>
                <a:cubicBezTo>
                  <a:pt x="1086924" y="910883"/>
                  <a:pt x="1086924" y="913292"/>
                  <a:pt x="1082128" y="922932"/>
                </a:cubicBezTo>
                <a:cubicBezTo>
                  <a:pt x="1082128" y="922932"/>
                  <a:pt x="1082128" y="922932"/>
                  <a:pt x="1082128" y="920520"/>
                </a:cubicBezTo>
                <a:cubicBezTo>
                  <a:pt x="1079731" y="922932"/>
                  <a:pt x="1077334" y="922932"/>
                  <a:pt x="1074935" y="927752"/>
                </a:cubicBezTo>
                <a:cubicBezTo>
                  <a:pt x="1079731" y="937389"/>
                  <a:pt x="1067742" y="939800"/>
                  <a:pt x="1062949" y="951848"/>
                </a:cubicBezTo>
                <a:cubicBezTo>
                  <a:pt x="1067742" y="954257"/>
                  <a:pt x="1062949" y="956668"/>
                  <a:pt x="1065346" y="959077"/>
                </a:cubicBezTo>
                <a:cubicBezTo>
                  <a:pt x="1058153" y="966305"/>
                  <a:pt x="1058153" y="978354"/>
                  <a:pt x="1050960" y="987994"/>
                </a:cubicBezTo>
                <a:cubicBezTo>
                  <a:pt x="1046164" y="990402"/>
                  <a:pt x="1043767" y="1000042"/>
                  <a:pt x="1046164" y="1002451"/>
                </a:cubicBezTo>
                <a:cubicBezTo>
                  <a:pt x="1043767" y="1000042"/>
                  <a:pt x="1041371" y="1004862"/>
                  <a:pt x="1038974" y="1002451"/>
                </a:cubicBezTo>
                <a:cubicBezTo>
                  <a:pt x="1041371" y="1007271"/>
                  <a:pt x="1036575" y="1016911"/>
                  <a:pt x="1036575" y="1016911"/>
                </a:cubicBezTo>
                <a:cubicBezTo>
                  <a:pt x="1031781" y="1016911"/>
                  <a:pt x="1031781" y="1026551"/>
                  <a:pt x="1026985" y="1028959"/>
                </a:cubicBezTo>
                <a:cubicBezTo>
                  <a:pt x="1026985" y="1028959"/>
                  <a:pt x="1026985" y="1028959"/>
                  <a:pt x="1029382" y="1038599"/>
                </a:cubicBezTo>
                <a:cubicBezTo>
                  <a:pt x="1029382" y="1038599"/>
                  <a:pt x="1029382" y="1038599"/>
                  <a:pt x="1026985" y="1033779"/>
                </a:cubicBezTo>
                <a:cubicBezTo>
                  <a:pt x="1024589" y="1038599"/>
                  <a:pt x="1024589" y="1038599"/>
                  <a:pt x="1022189" y="1036188"/>
                </a:cubicBezTo>
                <a:cubicBezTo>
                  <a:pt x="1022189" y="1038599"/>
                  <a:pt x="1022189" y="1038599"/>
                  <a:pt x="1022189" y="1041008"/>
                </a:cubicBezTo>
                <a:cubicBezTo>
                  <a:pt x="1022189" y="1041008"/>
                  <a:pt x="1022189" y="1041008"/>
                  <a:pt x="1019792" y="1038599"/>
                </a:cubicBezTo>
                <a:cubicBezTo>
                  <a:pt x="1017393" y="1043419"/>
                  <a:pt x="1022189" y="1045828"/>
                  <a:pt x="1022189" y="1043419"/>
                </a:cubicBezTo>
                <a:cubicBezTo>
                  <a:pt x="1024589" y="1053056"/>
                  <a:pt x="1017393" y="1048236"/>
                  <a:pt x="1019792" y="1057876"/>
                </a:cubicBezTo>
                <a:cubicBezTo>
                  <a:pt x="1019792" y="1057876"/>
                  <a:pt x="1019792" y="1057876"/>
                  <a:pt x="1022189" y="1060285"/>
                </a:cubicBezTo>
                <a:cubicBezTo>
                  <a:pt x="1019792" y="1067516"/>
                  <a:pt x="1014996" y="1060285"/>
                  <a:pt x="1014996" y="1069925"/>
                </a:cubicBezTo>
                <a:cubicBezTo>
                  <a:pt x="1014996" y="1069925"/>
                  <a:pt x="1014996" y="1069925"/>
                  <a:pt x="1012600" y="1069925"/>
                </a:cubicBezTo>
                <a:cubicBezTo>
                  <a:pt x="1012600" y="1072333"/>
                  <a:pt x="1012600" y="1074745"/>
                  <a:pt x="1014996" y="1074745"/>
                </a:cubicBezTo>
                <a:cubicBezTo>
                  <a:pt x="1010203" y="1081973"/>
                  <a:pt x="1005407" y="1091613"/>
                  <a:pt x="1003010" y="1098841"/>
                </a:cubicBezTo>
                <a:cubicBezTo>
                  <a:pt x="1000611" y="1103661"/>
                  <a:pt x="1005407" y="1096433"/>
                  <a:pt x="1005407" y="1098841"/>
                </a:cubicBezTo>
                <a:cubicBezTo>
                  <a:pt x="1005407" y="1106070"/>
                  <a:pt x="1003010" y="1106070"/>
                  <a:pt x="1000611" y="1110890"/>
                </a:cubicBezTo>
                <a:cubicBezTo>
                  <a:pt x="1000611" y="1110890"/>
                  <a:pt x="1000611" y="1110890"/>
                  <a:pt x="1003010" y="1110890"/>
                </a:cubicBezTo>
                <a:cubicBezTo>
                  <a:pt x="1003010" y="1110890"/>
                  <a:pt x="1003010" y="1110890"/>
                  <a:pt x="998214" y="1120530"/>
                </a:cubicBezTo>
                <a:cubicBezTo>
                  <a:pt x="998214" y="1120530"/>
                  <a:pt x="998214" y="1120530"/>
                  <a:pt x="995817" y="1118118"/>
                </a:cubicBezTo>
                <a:cubicBezTo>
                  <a:pt x="995817" y="1118118"/>
                  <a:pt x="995817" y="1118118"/>
                  <a:pt x="995817" y="1125350"/>
                </a:cubicBezTo>
                <a:cubicBezTo>
                  <a:pt x="995817" y="1127758"/>
                  <a:pt x="995817" y="1122938"/>
                  <a:pt x="998214" y="1122938"/>
                </a:cubicBezTo>
                <a:cubicBezTo>
                  <a:pt x="995817" y="1130167"/>
                  <a:pt x="998214" y="1137398"/>
                  <a:pt x="993418" y="1142218"/>
                </a:cubicBezTo>
                <a:cubicBezTo>
                  <a:pt x="993418" y="1142218"/>
                  <a:pt x="993418" y="1142218"/>
                  <a:pt x="991021" y="1142218"/>
                </a:cubicBezTo>
                <a:cubicBezTo>
                  <a:pt x="991021" y="1142218"/>
                  <a:pt x="993418" y="1139807"/>
                  <a:pt x="991021" y="1139807"/>
                </a:cubicBezTo>
                <a:cubicBezTo>
                  <a:pt x="991021" y="1132578"/>
                  <a:pt x="988625" y="1144627"/>
                  <a:pt x="986225" y="1144627"/>
                </a:cubicBezTo>
                <a:cubicBezTo>
                  <a:pt x="988625" y="1147035"/>
                  <a:pt x="986225" y="1154267"/>
                  <a:pt x="988625" y="1156675"/>
                </a:cubicBezTo>
                <a:cubicBezTo>
                  <a:pt x="981432" y="1168724"/>
                  <a:pt x="983829" y="1180772"/>
                  <a:pt x="979032" y="1190412"/>
                </a:cubicBezTo>
                <a:cubicBezTo>
                  <a:pt x="979032" y="1188001"/>
                  <a:pt x="979032" y="1192821"/>
                  <a:pt x="976636" y="1192821"/>
                </a:cubicBezTo>
                <a:cubicBezTo>
                  <a:pt x="974239" y="1197641"/>
                  <a:pt x="979032" y="1197641"/>
                  <a:pt x="976636" y="1200052"/>
                </a:cubicBezTo>
                <a:cubicBezTo>
                  <a:pt x="976636" y="1200052"/>
                  <a:pt x="976636" y="1200052"/>
                  <a:pt x="974239" y="1204869"/>
                </a:cubicBezTo>
                <a:cubicBezTo>
                  <a:pt x="976636" y="1214509"/>
                  <a:pt x="969443" y="1209689"/>
                  <a:pt x="969443" y="1219329"/>
                </a:cubicBezTo>
                <a:cubicBezTo>
                  <a:pt x="971840" y="1226557"/>
                  <a:pt x="964647" y="1231377"/>
                  <a:pt x="967046" y="1241017"/>
                </a:cubicBezTo>
                <a:cubicBezTo>
                  <a:pt x="967046" y="1241017"/>
                  <a:pt x="967046" y="1241017"/>
                  <a:pt x="964647" y="1241017"/>
                </a:cubicBezTo>
                <a:cubicBezTo>
                  <a:pt x="964647" y="1248246"/>
                  <a:pt x="959854" y="1250654"/>
                  <a:pt x="959854" y="1257886"/>
                </a:cubicBezTo>
                <a:cubicBezTo>
                  <a:pt x="959854" y="1257886"/>
                  <a:pt x="959854" y="1255474"/>
                  <a:pt x="957454" y="1255474"/>
                </a:cubicBezTo>
                <a:cubicBezTo>
                  <a:pt x="957454" y="1262703"/>
                  <a:pt x="952661" y="1253066"/>
                  <a:pt x="955058" y="1257886"/>
                </a:cubicBezTo>
                <a:cubicBezTo>
                  <a:pt x="952661" y="1265114"/>
                  <a:pt x="962250" y="1274751"/>
                  <a:pt x="959854" y="1281983"/>
                </a:cubicBezTo>
                <a:cubicBezTo>
                  <a:pt x="964647" y="1289211"/>
                  <a:pt x="955058" y="1296440"/>
                  <a:pt x="959854" y="1298851"/>
                </a:cubicBezTo>
                <a:cubicBezTo>
                  <a:pt x="959854" y="1301083"/>
                  <a:pt x="959854" y="1303148"/>
                  <a:pt x="959854" y="1306080"/>
                </a:cubicBezTo>
                <a:cubicBezTo>
                  <a:pt x="959854" y="1306080"/>
                  <a:pt x="959854" y="1306080"/>
                  <a:pt x="957454" y="1306080"/>
                </a:cubicBezTo>
                <a:cubicBezTo>
                  <a:pt x="959854" y="1310899"/>
                  <a:pt x="957454" y="1320537"/>
                  <a:pt x="959854" y="1327768"/>
                </a:cubicBezTo>
                <a:cubicBezTo>
                  <a:pt x="959854" y="1332585"/>
                  <a:pt x="957454" y="1334996"/>
                  <a:pt x="959854" y="1339816"/>
                </a:cubicBezTo>
                <a:cubicBezTo>
                  <a:pt x="964647" y="1349454"/>
                  <a:pt x="962250" y="1368733"/>
                  <a:pt x="964647" y="1380782"/>
                </a:cubicBezTo>
                <a:cubicBezTo>
                  <a:pt x="962250" y="1383190"/>
                  <a:pt x="964647" y="1390419"/>
                  <a:pt x="964647" y="1395239"/>
                </a:cubicBezTo>
                <a:cubicBezTo>
                  <a:pt x="964647" y="1395239"/>
                  <a:pt x="964647" y="1395239"/>
                  <a:pt x="962250" y="1392830"/>
                </a:cubicBezTo>
                <a:cubicBezTo>
                  <a:pt x="967046" y="1402467"/>
                  <a:pt x="962250" y="1412107"/>
                  <a:pt x="967046" y="1419336"/>
                </a:cubicBezTo>
                <a:cubicBezTo>
                  <a:pt x="967046" y="1419336"/>
                  <a:pt x="967046" y="1419336"/>
                  <a:pt x="964647" y="1419336"/>
                </a:cubicBezTo>
                <a:cubicBezTo>
                  <a:pt x="964647" y="1421747"/>
                  <a:pt x="969443" y="1431384"/>
                  <a:pt x="964647" y="1433796"/>
                </a:cubicBezTo>
                <a:cubicBezTo>
                  <a:pt x="967046" y="1436204"/>
                  <a:pt x="967046" y="1438616"/>
                  <a:pt x="969443" y="1438616"/>
                </a:cubicBezTo>
                <a:cubicBezTo>
                  <a:pt x="969443" y="1438616"/>
                  <a:pt x="969443" y="1441024"/>
                  <a:pt x="971840" y="1441024"/>
                </a:cubicBezTo>
                <a:cubicBezTo>
                  <a:pt x="971840" y="1441024"/>
                  <a:pt x="971840" y="1441024"/>
                  <a:pt x="971840" y="1438616"/>
                </a:cubicBezTo>
                <a:cubicBezTo>
                  <a:pt x="971840" y="1441024"/>
                  <a:pt x="971840" y="1441024"/>
                  <a:pt x="974239" y="1441024"/>
                </a:cubicBezTo>
                <a:cubicBezTo>
                  <a:pt x="974239" y="1436204"/>
                  <a:pt x="971840" y="1431384"/>
                  <a:pt x="974239" y="1426567"/>
                </a:cubicBezTo>
                <a:cubicBezTo>
                  <a:pt x="976636" y="1428976"/>
                  <a:pt x="976636" y="1424156"/>
                  <a:pt x="979032" y="1424156"/>
                </a:cubicBezTo>
                <a:cubicBezTo>
                  <a:pt x="976636" y="1424156"/>
                  <a:pt x="976636" y="1424156"/>
                  <a:pt x="976636" y="1424156"/>
                </a:cubicBezTo>
                <a:cubicBezTo>
                  <a:pt x="976636" y="1424156"/>
                  <a:pt x="976636" y="1424156"/>
                  <a:pt x="976636" y="1421747"/>
                </a:cubicBezTo>
                <a:cubicBezTo>
                  <a:pt x="979032" y="1419336"/>
                  <a:pt x="979032" y="1419336"/>
                  <a:pt x="979032" y="1421747"/>
                </a:cubicBezTo>
                <a:cubicBezTo>
                  <a:pt x="981432" y="1419336"/>
                  <a:pt x="976636" y="1416927"/>
                  <a:pt x="976636" y="1414519"/>
                </a:cubicBezTo>
                <a:cubicBezTo>
                  <a:pt x="979032" y="1412107"/>
                  <a:pt x="979032" y="1409699"/>
                  <a:pt x="979032" y="1407287"/>
                </a:cubicBezTo>
                <a:cubicBezTo>
                  <a:pt x="981432" y="1407287"/>
                  <a:pt x="983829" y="1407287"/>
                  <a:pt x="983829" y="1404879"/>
                </a:cubicBezTo>
                <a:cubicBezTo>
                  <a:pt x="976636" y="1400059"/>
                  <a:pt x="986225" y="1400059"/>
                  <a:pt x="983829" y="1392830"/>
                </a:cubicBezTo>
                <a:cubicBezTo>
                  <a:pt x="981432" y="1392830"/>
                  <a:pt x="983829" y="1390419"/>
                  <a:pt x="981432" y="1390419"/>
                </a:cubicBezTo>
                <a:cubicBezTo>
                  <a:pt x="986225" y="1388010"/>
                  <a:pt x="983829" y="1380782"/>
                  <a:pt x="986225" y="1378370"/>
                </a:cubicBezTo>
                <a:cubicBezTo>
                  <a:pt x="991021" y="1378370"/>
                  <a:pt x="991021" y="1373550"/>
                  <a:pt x="988625" y="1371142"/>
                </a:cubicBezTo>
                <a:cubicBezTo>
                  <a:pt x="991021" y="1373550"/>
                  <a:pt x="991021" y="1371142"/>
                  <a:pt x="993418" y="1373550"/>
                </a:cubicBezTo>
                <a:cubicBezTo>
                  <a:pt x="991021" y="1371142"/>
                  <a:pt x="993418" y="1366322"/>
                  <a:pt x="993418" y="1366322"/>
                </a:cubicBezTo>
                <a:cubicBezTo>
                  <a:pt x="998214" y="1366322"/>
                  <a:pt x="995817" y="1363913"/>
                  <a:pt x="1000611" y="1361502"/>
                </a:cubicBezTo>
                <a:cubicBezTo>
                  <a:pt x="1000611" y="1361502"/>
                  <a:pt x="1000611" y="1361502"/>
                  <a:pt x="998214" y="1359093"/>
                </a:cubicBezTo>
                <a:cubicBezTo>
                  <a:pt x="1000611" y="1359093"/>
                  <a:pt x="1000611" y="1359093"/>
                  <a:pt x="1003010" y="1359093"/>
                </a:cubicBezTo>
                <a:cubicBezTo>
                  <a:pt x="1005407" y="1359093"/>
                  <a:pt x="1000611" y="1354273"/>
                  <a:pt x="1000611" y="1356685"/>
                </a:cubicBezTo>
                <a:cubicBezTo>
                  <a:pt x="998214" y="1349454"/>
                  <a:pt x="1005407" y="1356685"/>
                  <a:pt x="1003010" y="1351865"/>
                </a:cubicBezTo>
                <a:cubicBezTo>
                  <a:pt x="1003010" y="1351865"/>
                  <a:pt x="1003010" y="1351865"/>
                  <a:pt x="1000611" y="1349454"/>
                </a:cubicBezTo>
                <a:cubicBezTo>
                  <a:pt x="1000611" y="1344636"/>
                  <a:pt x="1005407" y="1349454"/>
                  <a:pt x="1005407" y="1344636"/>
                </a:cubicBezTo>
                <a:cubicBezTo>
                  <a:pt x="1005407" y="1344636"/>
                  <a:pt x="1005407" y="1344636"/>
                  <a:pt x="1007804" y="1347045"/>
                </a:cubicBezTo>
                <a:cubicBezTo>
                  <a:pt x="1007804" y="1344636"/>
                  <a:pt x="1007804" y="1344636"/>
                  <a:pt x="1005407" y="1344636"/>
                </a:cubicBezTo>
                <a:cubicBezTo>
                  <a:pt x="1007804" y="1339816"/>
                  <a:pt x="1012600" y="1337405"/>
                  <a:pt x="1014996" y="1337405"/>
                </a:cubicBezTo>
                <a:cubicBezTo>
                  <a:pt x="1014996" y="1334996"/>
                  <a:pt x="1012600" y="1337405"/>
                  <a:pt x="1012600" y="1334996"/>
                </a:cubicBezTo>
                <a:cubicBezTo>
                  <a:pt x="1010203" y="1330177"/>
                  <a:pt x="1014996" y="1332585"/>
                  <a:pt x="1014996" y="1330177"/>
                </a:cubicBezTo>
                <a:cubicBezTo>
                  <a:pt x="1014996" y="1330177"/>
                  <a:pt x="1014996" y="1330177"/>
                  <a:pt x="1012600" y="1330177"/>
                </a:cubicBezTo>
                <a:cubicBezTo>
                  <a:pt x="1012600" y="1330177"/>
                  <a:pt x="1012600" y="1330177"/>
                  <a:pt x="1017393" y="1327768"/>
                </a:cubicBezTo>
                <a:cubicBezTo>
                  <a:pt x="1017393" y="1327768"/>
                  <a:pt x="1017393" y="1327768"/>
                  <a:pt x="1017393" y="1330177"/>
                </a:cubicBezTo>
                <a:cubicBezTo>
                  <a:pt x="1017393" y="1330177"/>
                  <a:pt x="1017393" y="1330177"/>
                  <a:pt x="1019792" y="1327768"/>
                </a:cubicBezTo>
                <a:cubicBezTo>
                  <a:pt x="1019792" y="1325357"/>
                  <a:pt x="1019792" y="1325357"/>
                  <a:pt x="1017393" y="1327768"/>
                </a:cubicBezTo>
                <a:cubicBezTo>
                  <a:pt x="1019792" y="1325357"/>
                  <a:pt x="1017393" y="1318128"/>
                  <a:pt x="1022189" y="1318128"/>
                </a:cubicBezTo>
                <a:cubicBezTo>
                  <a:pt x="1022189" y="1318128"/>
                  <a:pt x="1022189" y="1318128"/>
                  <a:pt x="1022189" y="1320537"/>
                </a:cubicBezTo>
                <a:cubicBezTo>
                  <a:pt x="1022189" y="1325357"/>
                  <a:pt x="1024589" y="1320537"/>
                  <a:pt x="1026985" y="1320537"/>
                </a:cubicBezTo>
                <a:cubicBezTo>
                  <a:pt x="1024589" y="1318128"/>
                  <a:pt x="1026985" y="1318128"/>
                  <a:pt x="1026985" y="1313308"/>
                </a:cubicBezTo>
                <a:cubicBezTo>
                  <a:pt x="1031781" y="1313308"/>
                  <a:pt x="1029382" y="1306080"/>
                  <a:pt x="1034178" y="1303668"/>
                </a:cubicBezTo>
                <a:cubicBezTo>
                  <a:pt x="1036575" y="1306080"/>
                  <a:pt x="1036575" y="1303668"/>
                  <a:pt x="1038974" y="1303668"/>
                </a:cubicBezTo>
                <a:cubicBezTo>
                  <a:pt x="1041371" y="1303668"/>
                  <a:pt x="1036575" y="1301260"/>
                  <a:pt x="1038974" y="1301260"/>
                </a:cubicBezTo>
                <a:cubicBezTo>
                  <a:pt x="1038974" y="1301260"/>
                  <a:pt x="1038974" y="1301260"/>
                  <a:pt x="1041371" y="1301260"/>
                </a:cubicBezTo>
                <a:cubicBezTo>
                  <a:pt x="1041371" y="1296440"/>
                  <a:pt x="1046164" y="1301260"/>
                  <a:pt x="1048563" y="1296440"/>
                </a:cubicBezTo>
                <a:cubicBezTo>
                  <a:pt x="1046164" y="1294031"/>
                  <a:pt x="1053360" y="1296440"/>
                  <a:pt x="1053360" y="1289211"/>
                </a:cubicBezTo>
                <a:cubicBezTo>
                  <a:pt x="1053360" y="1289211"/>
                  <a:pt x="1053360" y="1289211"/>
                  <a:pt x="1053360" y="1291620"/>
                </a:cubicBezTo>
                <a:cubicBezTo>
                  <a:pt x="1055756" y="1289211"/>
                  <a:pt x="1058153" y="1289211"/>
                  <a:pt x="1060552" y="1286803"/>
                </a:cubicBezTo>
                <a:cubicBezTo>
                  <a:pt x="1060552" y="1289211"/>
                  <a:pt x="1060552" y="1289211"/>
                  <a:pt x="1062949" y="1291620"/>
                </a:cubicBezTo>
                <a:cubicBezTo>
                  <a:pt x="1062949" y="1286803"/>
                  <a:pt x="1065346" y="1294031"/>
                  <a:pt x="1065346" y="1291620"/>
                </a:cubicBezTo>
                <a:cubicBezTo>
                  <a:pt x="1067742" y="1291620"/>
                  <a:pt x="1062949" y="1279571"/>
                  <a:pt x="1065346" y="1279571"/>
                </a:cubicBezTo>
                <a:cubicBezTo>
                  <a:pt x="1065346" y="1274751"/>
                  <a:pt x="1072538" y="1277163"/>
                  <a:pt x="1070142" y="1274751"/>
                </a:cubicBezTo>
                <a:cubicBezTo>
                  <a:pt x="1070142" y="1274751"/>
                  <a:pt x="1070142" y="1274751"/>
                  <a:pt x="1067742" y="1274751"/>
                </a:cubicBezTo>
                <a:cubicBezTo>
                  <a:pt x="1067742" y="1274751"/>
                  <a:pt x="1067742" y="1274751"/>
                  <a:pt x="1072538" y="1272343"/>
                </a:cubicBezTo>
                <a:cubicBezTo>
                  <a:pt x="1072538" y="1269934"/>
                  <a:pt x="1077334" y="1269934"/>
                  <a:pt x="1077334" y="1265114"/>
                </a:cubicBezTo>
                <a:lnTo>
                  <a:pt x="1079731" y="1265114"/>
                </a:lnTo>
                <a:cubicBezTo>
                  <a:pt x="1079731" y="1262703"/>
                  <a:pt x="1082128" y="1265114"/>
                  <a:pt x="1082128" y="1260294"/>
                </a:cubicBezTo>
                <a:cubicBezTo>
                  <a:pt x="1082128" y="1260294"/>
                  <a:pt x="1082128" y="1260294"/>
                  <a:pt x="1082128" y="1262703"/>
                </a:cubicBezTo>
                <a:cubicBezTo>
                  <a:pt x="1082128" y="1255474"/>
                  <a:pt x="1089321" y="1253066"/>
                  <a:pt x="1094117" y="1248246"/>
                </a:cubicBezTo>
                <a:cubicBezTo>
                  <a:pt x="1096188" y="1250327"/>
                  <a:pt x="1098258" y="1248810"/>
                  <a:pt x="1100329" y="1246806"/>
                </a:cubicBezTo>
                <a:cubicBezTo>
                  <a:pt x="1100561" y="1247475"/>
                  <a:pt x="1101309" y="1248246"/>
                  <a:pt x="1101309" y="1248246"/>
                </a:cubicBezTo>
                <a:cubicBezTo>
                  <a:pt x="1101309" y="1243426"/>
                  <a:pt x="1108502" y="1248246"/>
                  <a:pt x="1110902" y="1243426"/>
                </a:cubicBezTo>
                <a:cubicBezTo>
                  <a:pt x="1110902" y="1243426"/>
                  <a:pt x="1113298" y="1238606"/>
                  <a:pt x="1115695" y="1241017"/>
                </a:cubicBezTo>
                <a:cubicBezTo>
                  <a:pt x="1118092" y="1236197"/>
                  <a:pt x="1122888" y="1236197"/>
                  <a:pt x="1127684" y="1236197"/>
                </a:cubicBezTo>
                <a:cubicBezTo>
                  <a:pt x="1142069" y="1241017"/>
                  <a:pt x="1146863" y="1245834"/>
                  <a:pt x="1146863" y="1250654"/>
                </a:cubicBezTo>
                <a:cubicBezTo>
                  <a:pt x="1151659" y="1253066"/>
                  <a:pt x="1156455" y="1253066"/>
                  <a:pt x="1161248" y="1255474"/>
                </a:cubicBezTo>
                <a:cubicBezTo>
                  <a:pt x="1161248" y="1257886"/>
                  <a:pt x="1163648" y="1260294"/>
                  <a:pt x="1168441" y="1262703"/>
                </a:cubicBezTo>
                <a:cubicBezTo>
                  <a:pt x="1168441" y="1262703"/>
                  <a:pt x="1168441" y="1262703"/>
                  <a:pt x="1168441" y="1260294"/>
                </a:cubicBezTo>
                <a:cubicBezTo>
                  <a:pt x="1170840" y="1262703"/>
                  <a:pt x="1173237" y="1262703"/>
                  <a:pt x="1175634" y="1265114"/>
                </a:cubicBezTo>
                <a:cubicBezTo>
                  <a:pt x="1178033" y="1262703"/>
                  <a:pt x="1175634" y="1260294"/>
                  <a:pt x="1180430" y="1260294"/>
                </a:cubicBezTo>
                <a:cubicBezTo>
                  <a:pt x="1185226" y="1265114"/>
                  <a:pt x="1182826" y="1262703"/>
                  <a:pt x="1187623" y="1265114"/>
                </a:cubicBezTo>
                <a:cubicBezTo>
                  <a:pt x="1185226" y="1267523"/>
                  <a:pt x="1182826" y="1265114"/>
                  <a:pt x="1182826" y="1267523"/>
                </a:cubicBezTo>
                <a:lnTo>
                  <a:pt x="1187623" y="1267523"/>
                </a:lnTo>
                <a:cubicBezTo>
                  <a:pt x="1187623" y="1267523"/>
                  <a:pt x="1187623" y="1269934"/>
                  <a:pt x="1187623" y="1272343"/>
                </a:cubicBezTo>
                <a:cubicBezTo>
                  <a:pt x="1190019" y="1269934"/>
                  <a:pt x="1190019" y="1269934"/>
                  <a:pt x="1190019" y="1269934"/>
                </a:cubicBezTo>
                <a:cubicBezTo>
                  <a:pt x="1192419" y="1269934"/>
                  <a:pt x="1197212" y="1269934"/>
                  <a:pt x="1197212" y="1272343"/>
                </a:cubicBezTo>
                <a:cubicBezTo>
                  <a:pt x="1199611" y="1274751"/>
                  <a:pt x="1199611" y="1274751"/>
                  <a:pt x="1197212" y="1277163"/>
                </a:cubicBezTo>
                <a:cubicBezTo>
                  <a:pt x="1199611" y="1277163"/>
                  <a:pt x="1202008" y="1277163"/>
                  <a:pt x="1202008" y="1277163"/>
                </a:cubicBezTo>
                <a:cubicBezTo>
                  <a:pt x="1202008" y="1277163"/>
                  <a:pt x="1202008" y="1277163"/>
                  <a:pt x="1204405" y="1277163"/>
                </a:cubicBezTo>
                <a:cubicBezTo>
                  <a:pt x="1206804" y="1281983"/>
                  <a:pt x="1213997" y="1277163"/>
                  <a:pt x="1216393" y="1284391"/>
                </a:cubicBezTo>
                <a:cubicBezTo>
                  <a:pt x="1216393" y="1284391"/>
                  <a:pt x="1213997" y="1281983"/>
                  <a:pt x="1211597" y="1284391"/>
                </a:cubicBezTo>
                <a:cubicBezTo>
                  <a:pt x="1211597" y="1284391"/>
                  <a:pt x="1211597" y="1284391"/>
                  <a:pt x="1216393" y="1284391"/>
                </a:cubicBezTo>
                <a:cubicBezTo>
                  <a:pt x="1213997" y="1284391"/>
                  <a:pt x="1213997" y="1284391"/>
                  <a:pt x="1211597" y="1286803"/>
                </a:cubicBezTo>
                <a:cubicBezTo>
                  <a:pt x="1218790" y="1289211"/>
                  <a:pt x="1223586" y="1286803"/>
                  <a:pt x="1230779" y="1289211"/>
                </a:cubicBezTo>
                <a:cubicBezTo>
                  <a:pt x="1228382" y="1294031"/>
                  <a:pt x="1233176" y="1294031"/>
                  <a:pt x="1235575" y="1296440"/>
                </a:cubicBezTo>
                <a:lnTo>
                  <a:pt x="1235575" y="1294031"/>
                </a:lnTo>
                <a:cubicBezTo>
                  <a:pt x="1237972" y="1294031"/>
                  <a:pt x="1237972" y="1294031"/>
                  <a:pt x="1237972" y="1294031"/>
                </a:cubicBezTo>
                <a:cubicBezTo>
                  <a:pt x="1237972" y="1296440"/>
                  <a:pt x="1237972" y="1296440"/>
                  <a:pt x="1237972" y="1296440"/>
                </a:cubicBezTo>
                <a:cubicBezTo>
                  <a:pt x="1237972" y="1296440"/>
                  <a:pt x="1240368" y="1296440"/>
                  <a:pt x="1237972" y="1298851"/>
                </a:cubicBezTo>
                <a:cubicBezTo>
                  <a:pt x="1240368" y="1301260"/>
                  <a:pt x="1242768" y="1296440"/>
                  <a:pt x="1245165" y="1296440"/>
                </a:cubicBezTo>
                <a:cubicBezTo>
                  <a:pt x="1249961" y="1298851"/>
                  <a:pt x="1249961" y="1298851"/>
                  <a:pt x="1257153" y="1301260"/>
                </a:cubicBezTo>
                <a:cubicBezTo>
                  <a:pt x="1257153" y="1301260"/>
                  <a:pt x="1257153" y="1301260"/>
                  <a:pt x="1254754" y="1301260"/>
                </a:cubicBezTo>
                <a:cubicBezTo>
                  <a:pt x="1257153" y="1301260"/>
                  <a:pt x="1254754" y="1303668"/>
                  <a:pt x="1259550" y="1306080"/>
                </a:cubicBezTo>
                <a:cubicBezTo>
                  <a:pt x="1264346" y="1296440"/>
                  <a:pt x="1266743" y="1308488"/>
                  <a:pt x="1271539" y="1308488"/>
                </a:cubicBezTo>
                <a:cubicBezTo>
                  <a:pt x="1273936" y="1303668"/>
                  <a:pt x="1276332" y="1306080"/>
                  <a:pt x="1276332" y="1303668"/>
                </a:cubicBezTo>
                <a:cubicBezTo>
                  <a:pt x="1281128" y="1310899"/>
                  <a:pt x="1288321" y="1306080"/>
                  <a:pt x="1293117" y="1310899"/>
                </a:cubicBezTo>
                <a:cubicBezTo>
                  <a:pt x="1293117" y="1313308"/>
                  <a:pt x="1297911" y="1313308"/>
                  <a:pt x="1300307" y="1313308"/>
                </a:cubicBezTo>
                <a:cubicBezTo>
                  <a:pt x="1297911" y="1315719"/>
                  <a:pt x="1302707" y="1315719"/>
                  <a:pt x="1300307" y="1318128"/>
                </a:cubicBezTo>
                <a:cubicBezTo>
                  <a:pt x="1302707" y="1315719"/>
                  <a:pt x="1307500" y="1318128"/>
                  <a:pt x="1307500" y="1318128"/>
                </a:cubicBezTo>
                <a:cubicBezTo>
                  <a:pt x="1307500" y="1322948"/>
                  <a:pt x="1312296" y="1320537"/>
                  <a:pt x="1314693" y="1322948"/>
                </a:cubicBezTo>
                <a:cubicBezTo>
                  <a:pt x="1314693" y="1322948"/>
                  <a:pt x="1314734" y="1322948"/>
                  <a:pt x="1317092" y="1322948"/>
                </a:cubicBezTo>
                <a:cubicBezTo>
                  <a:pt x="1319489" y="1322948"/>
                  <a:pt x="1319489" y="1325357"/>
                  <a:pt x="1317092" y="1327768"/>
                </a:cubicBezTo>
                <a:cubicBezTo>
                  <a:pt x="1318290" y="1327768"/>
                  <a:pt x="1318431" y="1327768"/>
                  <a:pt x="1319030" y="1327768"/>
                </a:cubicBezTo>
                <a:cubicBezTo>
                  <a:pt x="1321427" y="1330177"/>
                  <a:pt x="1324285" y="1325357"/>
                  <a:pt x="1321888" y="1325357"/>
                </a:cubicBezTo>
                <a:cubicBezTo>
                  <a:pt x="1329078" y="1322948"/>
                  <a:pt x="1324285" y="1330177"/>
                  <a:pt x="1329078" y="1327768"/>
                </a:cubicBezTo>
                <a:cubicBezTo>
                  <a:pt x="1329078" y="1327768"/>
                  <a:pt x="1329078" y="1327768"/>
                  <a:pt x="1331478" y="1322948"/>
                </a:cubicBezTo>
                <a:cubicBezTo>
                  <a:pt x="1331478" y="1322948"/>
                  <a:pt x="1331478" y="1322948"/>
                  <a:pt x="1331478" y="1325357"/>
                </a:cubicBezTo>
                <a:cubicBezTo>
                  <a:pt x="1336271" y="1322948"/>
                  <a:pt x="1331478" y="1330177"/>
                  <a:pt x="1336271" y="1327768"/>
                </a:cubicBezTo>
                <a:cubicBezTo>
                  <a:pt x="1336271" y="1327768"/>
                  <a:pt x="1336271" y="1327768"/>
                  <a:pt x="1336271" y="1330177"/>
                </a:cubicBezTo>
                <a:cubicBezTo>
                  <a:pt x="1338670" y="1330177"/>
                  <a:pt x="1338670" y="1330177"/>
                  <a:pt x="1338670" y="1327768"/>
                </a:cubicBezTo>
                <a:cubicBezTo>
                  <a:pt x="1343464" y="1330177"/>
                  <a:pt x="1348260" y="1334996"/>
                  <a:pt x="1350656" y="1337405"/>
                </a:cubicBezTo>
                <a:cubicBezTo>
                  <a:pt x="1353056" y="1337405"/>
                  <a:pt x="1350656" y="1334996"/>
                  <a:pt x="1353056" y="1334996"/>
                </a:cubicBezTo>
                <a:cubicBezTo>
                  <a:pt x="1355453" y="1332585"/>
                  <a:pt x="1355453" y="1334996"/>
                  <a:pt x="1357849" y="1337405"/>
                </a:cubicBezTo>
                <a:cubicBezTo>
                  <a:pt x="1357849" y="1337405"/>
                  <a:pt x="1357849" y="1337405"/>
                  <a:pt x="1357849" y="1334996"/>
                </a:cubicBezTo>
                <a:cubicBezTo>
                  <a:pt x="1357849" y="1334996"/>
                  <a:pt x="1357849" y="1334996"/>
                  <a:pt x="1362645" y="1337405"/>
                </a:cubicBezTo>
                <a:cubicBezTo>
                  <a:pt x="1362645" y="1337405"/>
                  <a:pt x="1362645" y="1337405"/>
                  <a:pt x="1362645" y="1339816"/>
                </a:cubicBezTo>
                <a:cubicBezTo>
                  <a:pt x="1362645" y="1339816"/>
                  <a:pt x="1362645" y="1339816"/>
                  <a:pt x="1365042" y="1339816"/>
                </a:cubicBezTo>
                <a:cubicBezTo>
                  <a:pt x="1367441" y="1339816"/>
                  <a:pt x="1365042" y="1339816"/>
                  <a:pt x="1365042" y="1337405"/>
                </a:cubicBezTo>
                <a:cubicBezTo>
                  <a:pt x="1367441" y="1339816"/>
                  <a:pt x="1372238" y="1334996"/>
                  <a:pt x="1374634" y="1339816"/>
                </a:cubicBezTo>
                <a:cubicBezTo>
                  <a:pt x="1374634" y="1339816"/>
                  <a:pt x="1374634" y="1339816"/>
                  <a:pt x="1374634" y="1342225"/>
                </a:cubicBezTo>
                <a:cubicBezTo>
                  <a:pt x="1369838" y="1344636"/>
                  <a:pt x="1377031" y="1344636"/>
                  <a:pt x="1374634" y="1347045"/>
                </a:cubicBezTo>
                <a:cubicBezTo>
                  <a:pt x="1377031" y="1344636"/>
                  <a:pt x="1379428" y="1347045"/>
                  <a:pt x="1381827" y="1344636"/>
                </a:cubicBezTo>
                <a:cubicBezTo>
                  <a:pt x="1389020" y="1351865"/>
                  <a:pt x="1396212" y="1344636"/>
                  <a:pt x="1401006" y="1349454"/>
                </a:cubicBezTo>
                <a:cubicBezTo>
                  <a:pt x="1398609" y="1351865"/>
                  <a:pt x="1401006" y="1351865"/>
                  <a:pt x="1401006" y="1354273"/>
                </a:cubicBezTo>
                <a:cubicBezTo>
                  <a:pt x="1403405" y="1356685"/>
                  <a:pt x="1403405" y="1351865"/>
                  <a:pt x="1405802" y="1351865"/>
                </a:cubicBezTo>
                <a:cubicBezTo>
                  <a:pt x="1405802" y="1351865"/>
                  <a:pt x="1405802" y="1351865"/>
                  <a:pt x="1405802" y="1356685"/>
                </a:cubicBezTo>
                <a:cubicBezTo>
                  <a:pt x="1412995" y="1354273"/>
                  <a:pt x="1408199" y="1361502"/>
                  <a:pt x="1412995" y="1359093"/>
                </a:cubicBezTo>
                <a:cubicBezTo>
                  <a:pt x="1417791" y="1356685"/>
                  <a:pt x="1420187" y="1366322"/>
                  <a:pt x="1424983" y="1361502"/>
                </a:cubicBezTo>
                <a:cubicBezTo>
                  <a:pt x="1424983" y="1361502"/>
                  <a:pt x="1424983" y="1361502"/>
                  <a:pt x="1424983" y="1363913"/>
                </a:cubicBezTo>
                <a:cubicBezTo>
                  <a:pt x="1429777" y="1363913"/>
                  <a:pt x="1429777" y="1368733"/>
                  <a:pt x="1432176" y="1368733"/>
                </a:cubicBezTo>
                <a:cubicBezTo>
                  <a:pt x="1432176" y="1371142"/>
                  <a:pt x="1432176" y="1368733"/>
                  <a:pt x="1432176" y="1371142"/>
                </a:cubicBezTo>
                <a:cubicBezTo>
                  <a:pt x="1434573" y="1371142"/>
                  <a:pt x="1429777" y="1375962"/>
                  <a:pt x="1432176" y="1373550"/>
                </a:cubicBezTo>
                <a:cubicBezTo>
                  <a:pt x="1434573" y="1378370"/>
                  <a:pt x="1441766" y="1366322"/>
                  <a:pt x="1446562" y="1368733"/>
                </a:cubicBezTo>
                <a:cubicBezTo>
                  <a:pt x="1451355" y="1366322"/>
                  <a:pt x="1453754" y="1375962"/>
                  <a:pt x="1453754" y="1371142"/>
                </a:cubicBezTo>
                <a:cubicBezTo>
                  <a:pt x="1453754" y="1371142"/>
                  <a:pt x="1453754" y="1371142"/>
                  <a:pt x="1458548" y="1371142"/>
                </a:cubicBezTo>
                <a:cubicBezTo>
                  <a:pt x="1458548" y="1371142"/>
                  <a:pt x="1458548" y="1371142"/>
                  <a:pt x="1458548" y="1373550"/>
                </a:cubicBezTo>
                <a:cubicBezTo>
                  <a:pt x="1460947" y="1373550"/>
                  <a:pt x="1465741" y="1375962"/>
                  <a:pt x="1470537" y="1373550"/>
                </a:cubicBezTo>
                <a:cubicBezTo>
                  <a:pt x="1470537" y="1373550"/>
                  <a:pt x="1470537" y="1373550"/>
                  <a:pt x="1470537" y="1375962"/>
                </a:cubicBezTo>
                <a:cubicBezTo>
                  <a:pt x="1472933" y="1373550"/>
                  <a:pt x="1472933" y="1375962"/>
                  <a:pt x="1477730" y="1373550"/>
                </a:cubicBezTo>
                <a:cubicBezTo>
                  <a:pt x="1477730" y="1373550"/>
                  <a:pt x="1477730" y="1373550"/>
                  <a:pt x="1475333" y="1375962"/>
                </a:cubicBezTo>
                <a:cubicBezTo>
                  <a:pt x="1482526" y="1371142"/>
                  <a:pt x="1492115" y="1375962"/>
                  <a:pt x="1499308" y="1375962"/>
                </a:cubicBezTo>
                <a:cubicBezTo>
                  <a:pt x="1499308" y="1378370"/>
                  <a:pt x="1504104" y="1378370"/>
                  <a:pt x="1506501" y="1378370"/>
                </a:cubicBezTo>
                <a:lnTo>
                  <a:pt x="1504104" y="1380782"/>
                </a:lnTo>
                <a:cubicBezTo>
                  <a:pt x="1508897" y="1378370"/>
                  <a:pt x="1513693" y="1385602"/>
                  <a:pt x="1518489" y="1383190"/>
                </a:cubicBezTo>
                <a:cubicBezTo>
                  <a:pt x="1518489" y="1385602"/>
                  <a:pt x="1525682" y="1383190"/>
                  <a:pt x="1525682" y="1388010"/>
                </a:cubicBezTo>
                <a:cubicBezTo>
                  <a:pt x="1530475" y="1385602"/>
                  <a:pt x="1535272" y="1385602"/>
                  <a:pt x="1542464" y="1390419"/>
                </a:cubicBezTo>
                <a:cubicBezTo>
                  <a:pt x="1544861" y="1392830"/>
                  <a:pt x="1544861" y="1395239"/>
                  <a:pt x="1547260" y="1395239"/>
                </a:cubicBezTo>
                <a:cubicBezTo>
                  <a:pt x="1547260" y="1394399"/>
                  <a:pt x="1547556" y="1393568"/>
                  <a:pt x="1547937" y="1392830"/>
                </a:cubicBezTo>
                <a:cubicBezTo>
                  <a:pt x="1548290" y="1392830"/>
                  <a:pt x="1548823" y="1392830"/>
                  <a:pt x="1549657" y="1392830"/>
                </a:cubicBezTo>
                <a:cubicBezTo>
                  <a:pt x="1549657" y="1390419"/>
                  <a:pt x="1549657" y="1390419"/>
                  <a:pt x="1552054" y="1390419"/>
                </a:cubicBezTo>
                <a:cubicBezTo>
                  <a:pt x="1552054" y="1390419"/>
                  <a:pt x="1552054" y="1390419"/>
                  <a:pt x="1554453" y="1390419"/>
                </a:cubicBezTo>
                <a:cubicBezTo>
                  <a:pt x="1554453" y="1388010"/>
                  <a:pt x="1554453" y="1388010"/>
                  <a:pt x="1554453" y="1385602"/>
                </a:cubicBezTo>
                <a:cubicBezTo>
                  <a:pt x="1559246" y="1388010"/>
                  <a:pt x="1556850" y="1375962"/>
                  <a:pt x="1559246" y="1378370"/>
                </a:cubicBezTo>
                <a:cubicBezTo>
                  <a:pt x="1559246" y="1378370"/>
                  <a:pt x="1559246" y="1378370"/>
                  <a:pt x="1564042" y="1378370"/>
                </a:cubicBezTo>
                <a:cubicBezTo>
                  <a:pt x="1588018" y="1354273"/>
                  <a:pt x="1595210" y="1313308"/>
                  <a:pt x="1609596" y="1279571"/>
                </a:cubicBezTo>
                <a:cubicBezTo>
                  <a:pt x="1614392" y="1269934"/>
                  <a:pt x="1621585" y="1267523"/>
                  <a:pt x="1626378" y="1257886"/>
                </a:cubicBezTo>
                <a:cubicBezTo>
                  <a:pt x="1626378" y="1257886"/>
                  <a:pt x="1626378" y="1257886"/>
                  <a:pt x="1621585" y="1257886"/>
                </a:cubicBezTo>
                <a:cubicBezTo>
                  <a:pt x="1623981" y="1250654"/>
                  <a:pt x="1623981" y="1257886"/>
                  <a:pt x="1628777" y="1250654"/>
                </a:cubicBezTo>
                <a:cubicBezTo>
                  <a:pt x="1628777" y="1250654"/>
                  <a:pt x="1628777" y="1250654"/>
                  <a:pt x="1623981" y="1253066"/>
                </a:cubicBezTo>
                <a:cubicBezTo>
                  <a:pt x="1623981" y="1248246"/>
                  <a:pt x="1626378" y="1243426"/>
                  <a:pt x="1626378" y="1238606"/>
                </a:cubicBezTo>
                <a:cubicBezTo>
                  <a:pt x="1626378" y="1238606"/>
                  <a:pt x="1626378" y="1238606"/>
                  <a:pt x="1626378" y="1241017"/>
                </a:cubicBezTo>
                <a:cubicBezTo>
                  <a:pt x="1628777" y="1236197"/>
                  <a:pt x="1628777" y="1231377"/>
                  <a:pt x="1626378" y="1231377"/>
                </a:cubicBezTo>
                <a:cubicBezTo>
                  <a:pt x="1628777" y="1231377"/>
                  <a:pt x="1628777" y="1233786"/>
                  <a:pt x="1631174" y="1226557"/>
                </a:cubicBezTo>
                <a:cubicBezTo>
                  <a:pt x="1626378" y="1226557"/>
                  <a:pt x="1628777" y="1216918"/>
                  <a:pt x="1631174" y="1209689"/>
                </a:cubicBezTo>
                <a:cubicBezTo>
                  <a:pt x="1631174" y="1190412"/>
                  <a:pt x="1643163" y="1185592"/>
                  <a:pt x="1640763" y="1166315"/>
                </a:cubicBezTo>
                <a:cubicBezTo>
                  <a:pt x="1647956" y="1154267"/>
                  <a:pt x="1643163" y="1149447"/>
                  <a:pt x="1650356" y="1134987"/>
                </a:cubicBezTo>
                <a:cubicBezTo>
                  <a:pt x="1650356" y="1134987"/>
                  <a:pt x="1650356" y="1134987"/>
                  <a:pt x="1647956" y="1134987"/>
                </a:cubicBezTo>
                <a:cubicBezTo>
                  <a:pt x="1650356" y="1127758"/>
                  <a:pt x="1650356" y="1120530"/>
                  <a:pt x="1650356" y="1113301"/>
                </a:cubicBezTo>
                <a:cubicBezTo>
                  <a:pt x="1650356" y="1113301"/>
                  <a:pt x="1650356" y="1113301"/>
                  <a:pt x="1652752" y="1113301"/>
                </a:cubicBezTo>
                <a:cubicBezTo>
                  <a:pt x="1652752" y="1113301"/>
                  <a:pt x="1652752" y="1113301"/>
                  <a:pt x="1652752" y="1108481"/>
                </a:cubicBezTo>
                <a:cubicBezTo>
                  <a:pt x="1652752" y="1108481"/>
                  <a:pt x="1655149" y="1103661"/>
                  <a:pt x="1652752" y="1098841"/>
                </a:cubicBezTo>
                <a:cubicBezTo>
                  <a:pt x="1652752" y="1098841"/>
                  <a:pt x="1652752" y="1098841"/>
                  <a:pt x="1655149" y="1098841"/>
                </a:cubicBezTo>
                <a:cubicBezTo>
                  <a:pt x="1655149" y="1096433"/>
                  <a:pt x="1655149" y="1091613"/>
                  <a:pt x="1655149" y="1089202"/>
                </a:cubicBezTo>
                <a:cubicBezTo>
                  <a:pt x="1655149" y="1089202"/>
                  <a:pt x="1655149" y="1089202"/>
                  <a:pt x="1657548" y="1086793"/>
                </a:cubicBezTo>
                <a:cubicBezTo>
                  <a:pt x="1657548" y="1077153"/>
                  <a:pt x="1662342" y="1065105"/>
                  <a:pt x="1659945" y="1057876"/>
                </a:cubicBezTo>
                <a:cubicBezTo>
                  <a:pt x="1662342" y="1043419"/>
                  <a:pt x="1662342" y="1026551"/>
                  <a:pt x="1664741" y="1012091"/>
                </a:cubicBezTo>
                <a:cubicBezTo>
                  <a:pt x="1667138" y="980765"/>
                  <a:pt x="1671934" y="973534"/>
                  <a:pt x="1676727" y="942209"/>
                </a:cubicBezTo>
                <a:cubicBezTo>
                  <a:pt x="1676727" y="908472"/>
                  <a:pt x="1669535" y="891603"/>
                  <a:pt x="1674331" y="865098"/>
                </a:cubicBezTo>
                <a:cubicBezTo>
                  <a:pt x="1674331" y="865098"/>
                  <a:pt x="1674331" y="850638"/>
                  <a:pt x="1679127" y="843409"/>
                </a:cubicBezTo>
                <a:cubicBezTo>
                  <a:pt x="1681523" y="841001"/>
                  <a:pt x="1683920" y="841001"/>
                  <a:pt x="1688716" y="848229"/>
                </a:cubicBezTo>
                <a:cubicBezTo>
                  <a:pt x="1695909" y="850638"/>
                  <a:pt x="1705498" y="857867"/>
                  <a:pt x="1719884" y="872326"/>
                </a:cubicBezTo>
                <a:cubicBezTo>
                  <a:pt x="1719884" y="879555"/>
                  <a:pt x="1722283" y="884375"/>
                  <a:pt x="1729476" y="891603"/>
                </a:cubicBezTo>
                <a:cubicBezTo>
                  <a:pt x="1729476" y="891603"/>
                  <a:pt x="1729476" y="891603"/>
                  <a:pt x="1731873" y="889195"/>
                </a:cubicBezTo>
                <a:cubicBezTo>
                  <a:pt x="1731873" y="896423"/>
                  <a:pt x="1736669" y="898835"/>
                  <a:pt x="1739065" y="903652"/>
                </a:cubicBezTo>
                <a:cubicBezTo>
                  <a:pt x="1743861" y="906063"/>
                  <a:pt x="1739065" y="898835"/>
                  <a:pt x="1743861" y="903652"/>
                </a:cubicBezTo>
                <a:cubicBezTo>
                  <a:pt x="1751054" y="915700"/>
                  <a:pt x="1746258" y="910883"/>
                  <a:pt x="1753451" y="920520"/>
                </a:cubicBezTo>
                <a:cubicBezTo>
                  <a:pt x="1751054" y="920520"/>
                  <a:pt x="1748655" y="915700"/>
                  <a:pt x="1746258" y="918112"/>
                </a:cubicBezTo>
                <a:cubicBezTo>
                  <a:pt x="1748655" y="918112"/>
                  <a:pt x="1751054" y="925340"/>
                  <a:pt x="1753451" y="922932"/>
                </a:cubicBezTo>
                <a:cubicBezTo>
                  <a:pt x="1753451" y="922932"/>
                  <a:pt x="1753451" y="922932"/>
                  <a:pt x="1751054" y="925340"/>
                </a:cubicBezTo>
                <a:cubicBezTo>
                  <a:pt x="1753451" y="927752"/>
                  <a:pt x="1753451" y="930160"/>
                  <a:pt x="1753451" y="932569"/>
                </a:cubicBezTo>
                <a:cubicBezTo>
                  <a:pt x="1755848" y="932569"/>
                  <a:pt x="1755848" y="932569"/>
                  <a:pt x="1755848" y="930160"/>
                </a:cubicBezTo>
                <a:cubicBezTo>
                  <a:pt x="1758247" y="934980"/>
                  <a:pt x="1765440" y="942209"/>
                  <a:pt x="1765440" y="947028"/>
                </a:cubicBezTo>
                <a:cubicBezTo>
                  <a:pt x="1767836" y="954257"/>
                  <a:pt x="1763040" y="951848"/>
                  <a:pt x="1763040" y="954257"/>
                </a:cubicBezTo>
                <a:cubicBezTo>
                  <a:pt x="1763040" y="956668"/>
                  <a:pt x="1765440" y="959077"/>
                  <a:pt x="1765440" y="959077"/>
                </a:cubicBezTo>
                <a:cubicBezTo>
                  <a:pt x="1765440" y="959077"/>
                  <a:pt x="1765440" y="959077"/>
                  <a:pt x="1767836" y="961486"/>
                </a:cubicBezTo>
                <a:cubicBezTo>
                  <a:pt x="1770233" y="973534"/>
                  <a:pt x="1779823" y="980765"/>
                  <a:pt x="1779823" y="992814"/>
                </a:cubicBezTo>
                <a:cubicBezTo>
                  <a:pt x="1777426" y="990402"/>
                  <a:pt x="1777426" y="985585"/>
                  <a:pt x="1775029" y="985585"/>
                </a:cubicBezTo>
                <a:cubicBezTo>
                  <a:pt x="1775029" y="987994"/>
                  <a:pt x="1777426" y="990402"/>
                  <a:pt x="1777426" y="995222"/>
                </a:cubicBezTo>
                <a:cubicBezTo>
                  <a:pt x="1777426" y="990402"/>
                  <a:pt x="1775029" y="987994"/>
                  <a:pt x="1772630" y="990402"/>
                </a:cubicBezTo>
                <a:cubicBezTo>
                  <a:pt x="1777426" y="1002451"/>
                  <a:pt x="1782222" y="1012091"/>
                  <a:pt x="1787018" y="1024139"/>
                </a:cubicBezTo>
                <a:cubicBezTo>
                  <a:pt x="1785005" y="1026162"/>
                  <a:pt x="1788012" y="1031585"/>
                  <a:pt x="1787631" y="1037545"/>
                </a:cubicBezTo>
                <a:cubicBezTo>
                  <a:pt x="1787021" y="1036524"/>
                  <a:pt x="1787018" y="1037071"/>
                  <a:pt x="1787018" y="1038599"/>
                </a:cubicBezTo>
                <a:cubicBezTo>
                  <a:pt x="1787018" y="1038599"/>
                  <a:pt x="1787018" y="1038599"/>
                  <a:pt x="1787018" y="1041008"/>
                </a:cubicBezTo>
                <a:cubicBezTo>
                  <a:pt x="1787402" y="1039843"/>
                  <a:pt x="1787559" y="1038687"/>
                  <a:pt x="1787631" y="1037545"/>
                </a:cubicBezTo>
                <a:cubicBezTo>
                  <a:pt x="1787984" y="1038134"/>
                  <a:pt x="1788537" y="1039240"/>
                  <a:pt x="1789415" y="1041008"/>
                </a:cubicBezTo>
                <a:cubicBezTo>
                  <a:pt x="1789415" y="1041008"/>
                  <a:pt x="1789415" y="1043419"/>
                  <a:pt x="1791811" y="1043419"/>
                </a:cubicBezTo>
                <a:cubicBezTo>
                  <a:pt x="1789415" y="1045828"/>
                  <a:pt x="1789415" y="1045828"/>
                  <a:pt x="1789415" y="1043419"/>
                </a:cubicBezTo>
                <a:cubicBezTo>
                  <a:pt x="1789415" y="1048236"/>
                  <a:pt x="1789415" y="1050648"/>
                  <a:pt x="1787018" y="1048236"/>
                </a:cubicBezTo>
                <a:cubicBezTo>
                  <a:pt x="1789415" y="1055468"/>
                  <a:pt x="1791811" y="1055468"/>
                  <a:pt x="1794211" y="1060285"/>
                </a:cubicBezTo>
                <a:cubicBezTo>
                  <a:pt x="1796607" y="1069925"/>
                  <a:pt x="1796607" y="1072333"/>
                  <a:pt x="1799004" y="1084384"/>
                </a:cubicBezTo>
                <a:cubicBezTo>
                  <a:pt x="1799004" y="1084384"/>
                  <a:pt x="1799004" y="1084384"/>
                  <a:pt x="1796607" y="1081973"/>
                </a:cubicBezTo>
                <a:cubicBezTo>
                  <a:pt x="1796607" y="1086793"/>
                  <a:pt x="1794211" y="1086793"/>
                  <a:pt x="1796607" y="1094021"/>
                </a:cubicBezTo>
                <a:cubicBezTo>
                  <a:pt x="1806197" y="1096433"/>
                  <a:pt x="1799004" y="1110890"/>
                  <a:pt x="1801401" y="1122938"/>
                </a:cubicBezTo>
                <a:cubicBezTo>
                  <a:pt x="1803800" y="1120530"/>
                  <a:pt x="1803800" y="1127758"/>
                  <a:pt x="1806197" y="1127758"/>
                </a:cubicBezTo>
                <a:cubicBezTo>
                  <a:pt x="1803800" y="1142218"/>
                  <a:pt x="1810993" y="1151855"/>
                  <a:pt x="1808594" y="1166315"/>
                </a:cubicBezTo>
                <a:cubicBezTo>
                  <a:pt x="1806197" y="1171135"/>
                  <a:pt x="1806197" y="1180772"/>
                  <a:pt x="1808594" y="1183183"/>
                </a:cubicBezTo>
                <a:cubicBezTo>
                  <a:pt x="1806197" y="1180772"/>
                  <a:pt x="1806197" y="1188001"/>
                  <a:pt x="1803800" y="1185592"/>
                </a:cubicBezTo>
                <a:cubicBezTo>
                  <a:pt x="1806197" y="1188001"/>
                  <a:pt x="1806197" y="1202461"/>
                  <a:pt x="1806197" y="1202461"/>
                </a:cubicBezTo>
                <a:cubicBezTo>
                  <a:pt x="1801401" y="1204869"/>
                  <a:pt x="1803800" y="1214509"/>
                  <a:pt x="1801401" y="1219329"/>
                </a:cubicBezTo>
                <a:cubicBezTo>
                  <a:pt x="1801401" y="1219329"/>
                  <a:pt x="1801401" y="1219329"/>
                  <a:pt x="1806197" y="1228969"/>
                </a:cubicBezTo>
                <a:cubicBezTo>
                  <a:pt x="1806197" y="1228969"/>
                  <a:pt x="1806197" y="1228969"/>
                  <a:pt x="1803800" y="1226557"/>
                </a:cubicBezTo>
                <a:cubicBezTo>
                  <a:pt x="1803800" y="1228969"/>
                  <a:pt x="1801401" y="1231377"/>
                  <a:pt x="1799004" y="1228969"/>
                </a:cubicBezTo>
                <a:cubicBezTo>
                  <a:pt x="1799004" y="1231377"/>
                  <a:pt x="1799004" y="1231377"/>
                  <a:pt x="1801401" y="1233786"/>
                </a:cubicBezTo>
                <a:cubicBezTo>
                  <a:pt x="1801401" y="1233786"/>
                  <a:pt x="1801401" y="1233786"/>
                  <a:pt x="1799004" y="1233786"/>
                </a:cubicBezTo>
                <a:cubicBezTo>
                  <a:pt x="1796607" y="1238606"/>
                  <a:pt x="1801401" y="1241017"/>
                  <a:pt x="1801401" y="1236197"/>
                </a:cubicBezTo>
                <a:cubicBezTo>
                  <a:pt x="1806197" y="1248246"/>
                  <a:pt x="1799004" y="1241017"/>
                  <a:pt x="1801401" y="1253066"/>
                </a:cubicBezTo>
                <a:cubicBezTo>
                  <a:pt x="1801401" y="1253066"/>
                  <a:pt x="1801401" y="1253066"/>
                  <a:pt x="1803800" y="1253066"/>
                </a:cubicBezTo>
                <a:cubicBezTo>
                  <a:pt x="1806197" y="1265114"/>
                  <a:pt x="1799004" y="1257886"/>
                  <a:pt x="1801401" y="1267523"/>
                </a:cubicBezTo>
                <a:cubicBezTo>
                  <a:pt x="1801401" y="1267523"/>
                  <a:pt x="1801401" y="1267523"/>
                  <a:pt x="1799004" y="1267523"/>
                </a:cubicBezTo>
                <a:cubicBezTo>
                  <a:pt x="1799004" y="1269934"/>
                  <a:pt x="1799004" y="1274751"/>
                  <a:pt x="1801401" y="1272343"/>
                </a:cubicBezTo>
                <a:cubicBezTo>
                  <a:pt x="1799004" y="1281983"/>
                  <a:pt x="1794211" y="1294031"/>
                  <a:pt x="1791811" y="1301260"/>
                </a:cubicBezTo>
                <a:cubicBezTo>
                  <a:pt x="1791811" y="1308488"/>
                  <a:pt x="1794211" y="1298851"/>
                  <a:pt x="1796607" y="1303668"/>
                </a:cubicBezTo>
                <a:cubicBezTo>
                  <a:pt x="1796607" y="1310899"/>
                  <a:pt x="1794211" y="1310899"/>
                  <a:pt x="1791811" y="1318128"/>
                </a:cubicBezTo>
                <a:cubicBezTo>
                  <a:pt x="1791811" y="1318128"/>
                  <a:pt x="1791811" y="1318128"/>
                  <a:pt x="1794211" y="1315719"/>
                </a:cubicBezTo>
                <a:cubicBezTo>
                  <a:pt x="1791811" y="1320537"/>
                  <a:pt x="1791811" y="1322948"/>
                  <a:pt x="1791811" y="1327768"/>
                </a:cubicBezTo>
                <a:cubicBezTo>
                  <a:pt x="1791811" y="1327768"/>
                  <a:pt x="1791811" y="1327768"/>
                  <a:pt x="1789415" y="1325357"/>
                </a:cubicBezTo>
                <a:cubicBezTo>
                  <a:pt x="1789415" y="1325357"/>
                  <a:pt x="1789415" y="1325357"/>
                  <a:pt x="1787018" y="1332585"/>
                </a:cubicBezTo>
                <a:cubicBezTo>
                  <a:pt x="1787882" y="1333455"/>
                  <a:pt x="1788429" y="1333683"/>
                  <a:pt x="1788782" y="1333524"/>
                </a:cubicBezTo>
                <a:cubicBezTo>
                  <a:pt x="1788236" y="1340202"/>
                  <a:pt x="1791105" y="1348110"/>
                  <a:pt x="1787018" y="1354273"/>
                </a:cubicBezTo>
                <a:cubicBezTo>
                  <a:pt x="1787018" y="1354273"/>
                  <a:pt x="1787018" y="1354273"/>
                  <a:pt x="1784619" y="1351865"/>
                </a:cubicBezTo>
                <a:lnTo>
                  <a:pt x="1787018" y="1351865"/>
                </a:lnTo>
                <a:cubicBezTo>
                  <a:pt x="1784619" y="1342225"/>
                  <a:pt x="1782222" y="1356685"/>
                  <a:pt x="1782222" y="1356685"/>
                </a:cubicBezTo>
                <a:cubicBezTo>
                  <a:pt x="1782222" y="1359093"/>
                  <a:pt x="1779823" y="1366322"/>
                  <a:pt x="1782222" y="1371142"/>
                </a:cubicBezTo>
                <a:cubicBezTo>
                  <a:pt x="1775029" y="1385602"/>
                  <a:pt x="1777426" y="1397650"/>
                  <a:pt x="1772630" y="1407287"/>
                </a:cubicBezTo>
                <a:cubicBezTo>
                  <a:pt x="1770233" y="1404879"/>
                  <a:pt x="1770233" y="1412107"/>
                  <a:pt x="1767836" y="1409699"/>
                </a:cubicBezTo>
                <a:cubicBezTo>
                  <a:pt x="1765440" y="1414519"/>
                  <a:pt x="1770233" y="1414519"/>
                  <a:pt x="1767836" y="1419336"/>
                </a:cubicBezTo>
                <a:cubicBezTo>
                  <a:pt x="1767836" y="1419336"/>
                  <a:pt x="1767836" y="1419336"/>
                  <a:pt x="1763040" y="1421747"/>
                </a:cubicBezTo>
                <a:cubicBezTo>
                  <a:pt x="1763040" y="1426567"/>
                  <a:pt x="1763040" y="1428976"/>
                  <a:pt x="1760644" y="1431384"/>
                </a:cubicBezTo>
                <a:cubicBezTo>
                  <a:pt x="1763040" y="1431384"/>
                  <a:pt x="1765440" y="1431384"/>
                  <a:pt x="1767836" y="1428976"/>
                </a:cubicBezTo>
                <a:cubicBezTo>
                  <a:pt x="1767836" y="1428976"/>
                  <a:pt x="1767836" y="1428976"/>
                  <a:pt x="1767836" y="1426567"/>
                </a:cubicBezTo>
                <a:cubicBezTo>
                  <a:pt x="1767836" y="1428976"/>
                  <a:pt x="1770233" y="1426567"/>
                  <a:pt x="1772630" y="1426567"/>
                </a:cubicBezTo>
                <a:cubicBezTo>
                  <a:pt x="1772630" y="1424156"/>
                  <a:pt x="1770233" y="1424156"/>
                  <a:pt x="1772630" y="1421747"/>
                </a:cubicBezTo>
                <a:cubicBezTo>
                  <a:pt x="1777426" y="1421747"/>
                  <a:pt x="1775029" y="1421747"/>
                  <a:pt x="1779823" y="1421747"/>
                </a:cubicBezTo>
                <a:cubicBezTo>
                  <a:pt x="1779823" y="1421747"/>
                  <a:pt x="1779823" y="1421747"/>
                  <a:pt x="1779823" y="1424156"/>
                </a:cubicBezTo>
                <a:cubicBezTo>
                  <a:pt x="1782222" y="1424156"/>
                  <a:pt x="1782222" y="1426567"/>
                  <a:pt x="1782222" y="1426567"/>
                </a:cubicBezTo>
                <a:cubicBezTo>
                  <a:pt x="1784619" y="1424156"/>
                  <a:pt x="1784619" y="1424156"/>
                  <a:pt x="1782222" y="1424156"/>
                </a:cubicBezTo>
                <a:cubicBezTo>
                  <a:pt x="1784619" y="1421747"/>
                  <a:pt x="1787018" y="1419336"/>
                  <a:pt x="1789415" y="1421747"/>
                </a:cubicBezTo>
                <a:cubicBezTo>
                  <a:pt x="1791811" y="1421747"/>
                  <a:pt x="1791811" y="1424156"/>
                  <a:pt x="1791811" y="1426567"/>
                </a:cubicBezTo>
                <a:lnTo>
                  <a:pt x="1791811" y="1424156"/>
                </a:lnTo>
                <a:cubicBezTo>
                  <a:pt x="1791811" y="1424156"/>
                  <a:pt x="1791811" y="1424156"/>
                  <a:pt x="1794211" y="1421747"/>
                </a:cubicBezTo>
                <a:cubicBezTo>
                  <a:pt x="1796607" y="1426567"/>
                  <a:pt x="1801401" y="1419336"/>
                  <a:pt x="1803800" y="1421747"/>
                </a:cubicBezTo>
                <a:cubicBezTo>
                  <a:pt x="1803800" y="1421747"/>
                  <a:pt x="1801401" y="1421747"/>
                  <a:pt x="1801401" y="1424156"/>
                </a:cubicBezTo>
                <a:cubicBezTo>
                  <a:pt x="1801401" y="1424156"/>
                  <a:pt x="1801401" y="1424156"/>
                  <a:pt x="1806197" y="1424156"/>
                </a:cubicBezTo>
                <a:cubicBezTo>
                  <a:pt x="1803800" y="1424156"/>
                  <a:pt x="1803800" y="1426567"/>
                  <a:pt x="1803800" y="1426567"/>
                </a:cubicBezTo>
                <a:cubicBezTo>
                  <a:pt x="1808594" y="1426567"/>
                  <a:pt x="1810993" y="1424156"/>
                  <a:pt x="1815789" y="1421747"/>
                </a:cubicBezTo>
                <a:cubicBezTo>
                  <a:pt x="1815789" y="1426567"/>
                  <a:pt x="1818186" y="1424156"/>
                  <a:pt x="1820582" y="1426567"/>
                </a:cubicBezTo>
                <a:cubicBezTo>
                  <a:pt x="1820582" y="1424156"/>
                  <a:pt x="1820582" y="1424156"/>
                  <a:pt x="1820582" y="1424156"/>
                </a:cubicBezTo>
                <a:cubicBezTo>
                  <a:pt x="1820582" y="1424156"/>
                  <a:pt x="1820582" y="1421747"/>
                  <a:pt x="1822979" y="1421747"/>
                </a:cubicBezTo>
                <a:cubicBezTo>
                  <a:pt x="1822979" y="1424156"/>
                  <a:pt x="1822979" y="1424156"/>
                  <a:pt x="1822979" y="1424156"/>
                </a:cubicBezTo>
                <a:cubicBezTo>
                  <a:pt x="1822979" y="1424156"/>
                  <a:pt x="1825378" y="1424156"/>
                  <a:pt x="1822979" y="1426567"/>
                </a:cubicBezTo>
                <a:cubicBezTo>
                  <a:pt x="1825378" y="1426567"/>
                  <a:pt x="1825378" y="1421747"/>
                  <a:pt x="1827775" y="1421747"/>
                </a:cubicBezTo>
                <a:cubicBezTo>
                  <a:pt x="1830175" y="1421747"/>
                  <a:pt x="1832571" y="1421747"/>
                  <a:pt x="1834968" y="1421747"/>
                </a:cubicBezTo>
                <a:cubicBezTo>
                  <a:pt x="1837367" y="1421747"/>
                  <a:pt x="1837367" y="1424156"/>
                  <a:pt x="1839764" y="1424156"/>
                </a:cubicBezTo>
                <a:cubicBezTo>
                  <a:pt x="1839764" y="1414519"/>
                  <a:pt x="1844560" y="1424156"/>
                  <a:pt x="1849354" y="1421747"/>
                </a:cubicBezTo>
                <a:cubicBezTo>
                  <a:pt x="1846957" y="1416927"/>
                  <a:pt x="1849354" y="1419336"/>
                  <a:pt x="1849354" y="1416927"/>
                </a:cubicBezTo>
                <a:cubicBezTo>
                  <a:pt x="1854150" y="1419336"/>
                  <a:pt x="1858943" y="1414519"/>
                  <a:pt x="1863739" y="1416927"/>
                </a:cubicBezTo>
                <a:cubicBezTo>
                  <a:pt x="1863739" y="1419336"/>
                  <a:pt x="1866138" y="1416927"/>
                  <a:pt x="1868535" y="1414519"/>
                </a:cubicBezTo>
                <a:cubicBezTo>
                  <a:pt x="1868535" y="1416927"/>
                  <a:pt x="1870932" y="1416927"/>
                  <a:pt x="1868535" y="1419336"/>
                </a:cubicBezTo>
                <a:cubicBezTo>
                  <a:pt x="1870932" y="1416927"/>
                  <a:pt x="1873328" y="1416927"/>
                  <a:pt x="1873328" y="1416927"/>
                </a:cubicBezTo>
                <a:cubicBezTo>
                  <a:pt x="1875728" y="1421747"/>
                  <a:pt x="1878125" y="1416927"/>
                  <a:pt x="1880521" y="1419336"/>
                </a:cubicBezTo>
                <a:cubicBezTo>
                  <a:pt x="1880521" y="1419336"/>
                  <a:pt x="1880521" y="1419336"/>
                  <a:pt x="1882921" y="1416927"/>
                </a:cubicBezTo>
                <a:cubicBezTo>
                  <a:pt x="1882921" y="1416927"/>
                  <a:pt x="1882921" y="1416927"/>
                  <a:pt x="1882921" y="1419336"/>
                </a:cubicBezTo>
                <a:cubicBezTo>
                  <a:pt x="1882921" y="1419336"/>
                  <a:pt x="1882921" y="1419336"/>
                  <a:pt x="1882921" y="1421747"/>
                </a:cubicBezTo>
                <a:cubicBezTo>
                  <a:pt x="1882921" y="1421747"/>
                  <a:pt x="1885317" y="1421747"/>
                  <a:pt x="1885317" y="1419336"/>
                </a:cubicBezTo>
                <a:cubicBezTo>
                  <a:pt x="1885317" y="1419336"/>
                  <a:pt x="1885317" y="1419336"/>
                  <a:pt x="1885317" y="1421747"/>
                </a:cubicBezTo>
                <a:cubicBezTo>
                  <a:pt x="1885317" y="1424156"/>
                  <a:pt x="1887714" y="1416927"/>
                  <a:pt x="1885317" y="1419336"/>
                </a:cubicBezTo>
                <a:cubicBezTo>
                  <a:pt x="1887714" y="1412107"/>
                  <a:pt x="1887714" y="1421747"/>
                  <a:pt x="1890113" y="1416927"/>
                </a:cubicBezTo>
                <a:cubicBezTo>
                  <a:pt x="1890113" y="1416927"/>
                  <a:pt x="1890133" y="1416889"/>
                  <a:pt x="1891546" y="1414045"/>
                </a:cubicBezTo>
                <a:cubicBezTo>
                  <a:pt x="1894390" y="1413726"/>
                  <a:pt x="1892800" y="1419047"/>
                  <a:pt x="1894907" y="1416927"/>
                </a:cubicBezTo>
                <a:cubicBezTo>
                  <a:pt x="1894907" y="1416927"/>
                  <a:pt x="1894907" y="1416927"/>
                  <a:pt x="1897306" y="1416927"/>
                </a:cubicBezTo>
                <a:cubicBezTo>
                  <a:pt x="1897306" y="1416927"/>
                  <a:pt x="1897306" y="1416927"/>
                  <a:pt x="1897306" y="1414519"/>
                </a:cubicBezTo>
                <a:cubicBezTo>
                  <a:pt x="1899703" y="1414519"/>
                  <a:pt x="1904499" y="1416927"/>
                  <a:pt x="1906895" y="1419336"/>
                </a:cubicBezTo>
                <a:cubicBezTo>
                  <a:pt x="1909292" y="1416927"/>
                  <a:pt x="1906895" y="1416927"/>
                  <a:pt x="1906895" y="1414519"/>
                </a:cubicBezTo>
                <a:cubicBezTo>
                  <a:pt x="1909292" y="1412107"/>
                  <a:pt x="1909292" y="1414519"/>
                  <a:pt x="1911692" y="1416927"/>
                </a:cubicBezTo>
                <a:cubicBezTo>
                  <a:pt x="1911692" y="1416927"/>
                  <a:pt x="1911692" y="1416927"/>
                  <a:pt x="1911692" y="1414519"/>
                </a:cubicBezTo>
                <a:cubicBezTo>
                  <a:pt x="1911692" y="1414519"/>
                  <a:pt x="1911692" y="1414519"/>
                  <a:pt x="1916485" y="1414519"/>
                </a:cubicBezTo>
                <a:cubicBezTo>
                  <a:pt x="1916485" y="1414519"/>
                  <a:pt x="1916485" y="1414519"/>
                  <a:pt x="1914088" y="1416927"/>
                </a:cubicBezTo>
                <a:cubicBezTo>
                  <a:pt x="1914088" y="1416927"/>
                  <a:pt x="1914088" y="1416927"/>
                  <a:pt x="1916485" y="1416927"/>
                </a:cubicBezTo>
                <a:cubicBezTo>
                  <a:pt x="1918884" y="1414519"/>
                  <a:pt x="1916485" y="1416927"/>
                  <a:pt x="1916485" y="1414519"/>
                </a:cubicBezTo>
                <a:cubicBezTo>
                  <a:pt x="1918884" y="1414519"/>
                  <a:pt x="1921281" y="1409699"/>
                  <a:pt x="1923678" y="1412107"/>
                </a:cubicBezTo>
                <a:cubicBezTo>
                  <a:pt x="1923678" y="1412107"/>
                  <a:pt x="1923678" y="1412107"/>
                  <a:pt x="1923678" y="1414519"/>
                </a:cubicBezTo>
                <a:cubicBezTo>
                  <a:pt x="1921281" y="1419336"/>
                  <a:pt x="1926077" y="1416927"/>
                  <a:pt x="1926077" y="1416927"/>
                </a:cubicBezTo>
                <a:cubicBezTo>
                  <a:pt x="1926077" y="1414519"/>
                  <a:pt x="1928474" y="1416927"/>
                  <a:pt x="1930870" y="1414519"/>
                </a:cubicBezTo>
                <a:cubicBezTo>
                  <a:pt x="1935666" y="1416927"/>
                  <a:pt x="1938063" y="1409699"/>
                  <a:pt x="1942859" y="1412107"/>
                </a:cubicBezTo>
                <a:cubicBezTo>
                  <a:pt x="1940463" y="1414519"/>
                  <a:pt x="1942859" y="1414519"/>
                  <a:pt x="1942859" y="1414519"/>
                </a:cubicBezTo>
                <a:cubicBezTo>
                  <a:pt x="1945256" y="1416927"/>
                  <a:pt x="1945256" y="1412107"/>
                  <a:pt x="1945256" y="1412107"/>
                </a:cubicBezTo>
                <a:cubicBezTo>
                  <a:pt x="1945256" y="1412107"/>
                  <a:pt x="1945256" y="1412107"/>
                  <a:pt x="1947655" y="1416927"/>
                </a:cubicBezTo>
                <a:cubicBezTo>
                  <a:pt x="1950052" y="1412107"/>
                  <a:pt x="1950052" y="1419336"/>
                  <a:pt x="1954848" y="1416927"/>
                </a:cubicBezTo>
                <a:cubicBezTo>
                  <a:pt x="1954848" y="1412107"/>
                  <a:pt x="1959642" y="1419336"/>
                  <a:pt x="1962041" y="1414519"/>
                </a:cubicBezTo>
                <a:cubicBezTo>
                  <a:pt x="1962041" y="1414519"/>
                  <a:pt x="1962041" y="1414519"/>
                  <a:pt x="1962041" y="1416927"/>
                </a:cubicBezTo>
                <a:cubicBezTo>
                  <a:pt x="1964438" y="1414519"/>
                  <a:pt x="1966834" y="1419336"/>
                  <a:pt x="1969234" y="1416927"/>
                </a:cubicBezTo>
                <a:cubicBezTo>
                  <a:pt x="1969234" y="1419336"/>
                  <a:pt x="1969234" y="1416927"/>
                  <a:pt x="1969234" y="1421747"/>
                </a:cubicBezTo>
                <a:cubicBezTo>
                  <a:pt x="1969234" y="1422771"/>
                  <a:pt x="1969659" y="1422477"/>
                  <a:pt x="1969974" y="1422000"/>
                </a:cubicBezTo>
                <a:cubicBezTo>
                  <a:pt x="1974030" y="1422856"/>
                  <a:pt x="1974160" y="1412107"/>
                  <a:pt x="1976426" y="1412107"/>
                </a:cubicBezTo>
                <a:cubicBezTo>
                  <a:pt x="1978823" y="1409699"/>
                  <a:pt x="1983619" y="1416927"/>
                  <a:pt x="1983619" y="1412107"/>
                </a:cubicBezTo>
                <a:cubicBezTo>
                  <a:pt x="1983619" y="1412107"/>
                  <a:pt x="1983619" y="1412107"/>
                  <a:pt x="1981220" y="1412107"/>
                </a:cubicBezTo>
                <a:cubicBezTo>
                  <a:pt x="1981220" y="1412107"/>
                  <a:pt x="1981220" y="1412107"/>
                  <a:pt x="1986016" y="1409699"/>
                </a:cubicBezTo>
                <a:cubicBezTo>
                  <a:pt x="1986016" y="1409699"/>
                  <a:pt x="1986016" y="1409699"/>
                  <a:pt x="1986016" y="1412107"/>
                </a:cubicBezTo>
                <a:cubicBezTo>
                  <a:pt x="1986016" y="1409699"/>
                  <a:pt x="1990812" y="1412107"/>
                  <a:pt x="1993209" y="1407287"/>
                </a:cubicBezTo>
                <a:cubicBezTo>
                  <a:pt x="1993209" y="1407287"/>
                  <a:pt x="1993209" y="1407287"/>
                  <a:pt x="1993209" y="1409699"/>
                </a:cubicBezTo>
                <a:cubicBezTo>
                  <a:pt x="1995605" y="1407287"/>
                  <a:pt x="1995605" y="1409699"/>
                  <a:pt x="1998005" y="1404879"/>
                </a:cubicBezTo>
                <a:cubicBezTo>
                  <a:pt x="1998005" y="1404879"/>
                  <a:pt x="1998005" y="1404879"/>
                  <a:pt x="1998005" y="1407287"/>
                </a:cubicBezTo>
                <a:cubicBezTo>
                  <a:pt x="1998005" y="1400059"/>
                  <a:pt x="2005197" y="1400059"/>
                  <a:pt x="2009991" y="1397650"/>
                </a:cubicBezTo>
                <a:cubicBezTo>
                  <a:pt x="2012390" y="1400059"/>
                  <a:pt x="2014787" y="1397650"/>
                  <a:pt x="2014787" y="1397650"/>
                </a:cubicBezTo>
                <a:lnTo>
                  <a:pt x="2014787" y="1400059"/>
                </a:lnTo>
                <a:cubicBezTo>
                  <a:pt x="2017183" y="1395239"/>
                  <a:pt x="2021980" y="1400059"/>
                  <a:pt x="2024376" y="1395239"/>
                </a:cubicBezTo>
                <a:cubicBezTo>
                  <a:pt x="2024376" y="1397650"/>
                  <a:pt x="2026776" y="1392830"/>
                  <a:pt x="2029172" y="1395239"/>
                </a:cubicBezTo>
                <a:cubicBezTo>
                  <a:pt x="2031569" y="1390419"/>
                  <a:pt x="2033966" y="1390419"/>
                  <a:pt x="2038762" y="1390419"/>
                </a:cubicBezTo>
                <a:cubicBezTo>
                  <a:pt x="2050751" y="1392830"/>
                  <a:pt x="2057943" y="1395239"/>
                  <a:pt x="2060340" y="1400059"/>
                </a:cubicBezTo>
                <a:cubicBezTo>
                  <a:pt x="2062737" y="1400059"/>
                  <a:pt x="2065136" y="1400059"/>
                  <a:pt x="2069930" y="1400059"/>
                </a:cubicBezTo>
                <a:cubicBezTo>
                  <a:pt x="2069930" y="1404879"/>
                  <a:pt x="2072329" y="1407287"/>
                  <a:pt x="2077125" y="1407287"/>
                </a:cubicBezTo>
                <a:cubicBezTo>
                  <a:pt x="2077125" y="1407287"/>
                  <a:pt x="2077125" y="1407287"/>
                  <a:pt x="2077125" y="1404879"/>
                </a:cubicBezTo>
                <a:cubicBezTo>
                  <a:pt x="2077125" y="1409699"/>
                  <a:pt x="2081918" y="1409699"/>
                  <a:pt x="2081918" y="1409699"/>
                </a:cubicBezTo>
                <a:cubicBezTo>
                  <a:pt x="2084315" y="1409699"/>
                  <a:pt x="2084315" y="1407287"/>
                  <a:pt x="2086714" y="1407287"/>
                </a:cubicBezTo>
                <a:cubicBezTo>
                  <a:pt x="2091508" y="1412107"/>
                  <a:pt x="2089111" y="1409699"/>
                  <a:pt x="2091508" y="1414519"/>
                </a:cubicBezTo>
                <a:cubicBezTo>
                  <a:pt x="2091508" y="1414519"/>
                  <a:pt x="2089111" y="1412107"/>
                  <a:pt x="2089111" y="1414519"/>
                </a:cubicBezTo>
                <a:cubicBezTo>
                  <a:pt x="2089111" y="1414519"/>
                  <a:pt x="2091508" y="1416927"/>
                  <a:pt x="2093907" y="1414519"/>
                </a:cubicBezTo>
                <a:cubicBezTo>
                  <a:pt x="2093907" y="1414519"/>
                  <a:pt x="2093907" y="1414519"/>
                  <a:pt x="2091508" y="1416927"/>
                </a:cubicBezTo>
                <a:cubicBezTo>
                  <a:pt x="2093907" y="1416927"/>
                  <a:pt x="2091508" y="1419336"/>
                  <a:pt x="2091508" y="1419336"/>
                </a:cubicBezTo>
                <a:cubicBezTo>
                  <a:pt x="2093907" y="1419336"/>
                  <a:pt x="2093907" y="1419336"/>
                  <a:pt x="2093907" y="1416927"/>
                </a:cubicBezTo>
                <a:cubicBezTo>
                  <a:pt x="2096304" y="1419336"/>
                  <a:pt x="2101100" y="1419336"/>
                  <a:pt x="2101100" y="1421747"/>
                </a:cubicBezTo>
                <a:cubicBezTo>
                  <a:pt x="2101100" y="1424156"/>
                  <a:pt x="2098703" y="1426567"/>
                  <a:pt x="2098703" y="1426567"/>
                </a:cubicBezTo>
                <a:cubicBezTo>
                  <a:pt x="2098703" y="1426567"/>
                  <a:pt x="2101100" y="1428976"/>
                  <a:pt x="2101100" y="1426567"/>
                </a:cubicBezTo>
                <a:cubicBezTo>
                  <a:pt x="2101100" y="1426567"/>
                  <a:pt x="2101100" y="1426567"/>
                  <a:pt x="2103497" y="1426567"/>
                </a:cubicBezTo>
                <a:cubicBezTo>
                  <a:pt x="2103497" y="1433308"/>
                  <a:pt x="2109679" y="1433809"/>
                  <a:pt x="2110524" y="1437748"/>
                </a:cubicBezTo>
                <a:cubicBezTo>
                  <a:pt x="2110289" y="1437057"/>
                  <a:pt x="2109720" y="1436204"/>
                  <a:pt x="2108293" y="1436204"/>
                </a:cubicBezTo>
                <a:cubicBezTo>
                  <a:pt x="2108293" y="1436204"/>
                  <a:pt x="2108293" y="1436204"/>
                  <a:pt x="2110689" y="1441024"/>
                </a:cubicBezTo>
                <a:cubicBezTo>
                  <a:pt x="2108293" y="1438616"/>
                  <a:pt x="2105896" y="1438616"/>
                  <a:pt x="2105896" y="1441024"/>
                </a:cubicBezTo>
                <a:cubicBezTo>
                  <a:pt x="2108293" y="1443435"/>
                  <a:pt x="2113086" y="1445844"/>
                  <a:pt x="2117882" y="1450664"/>
                </a:cubicBezTo>
                <a:cubicBezTo>
                  <a:pt x="2115485" y="1453073"/>
                  <a:pt x="2117882" y="1455484"/>
                  <a:pt x="2117882" y="1457893"/>
                </a:cubicBezTo>
                <a:cubicBezTo>
                  <a:pt x="2117882" y="1457893"/>
                  <a:pt x="2117882" y="1457893"/>
                  <a:pt x="2117882" y="1455484"/>
                </a:cubicBezTo>
                <a:cubicBezTo>
                  <a:pt x="2117882" y="1455484"/>
                  <a:pt x="2117882" y="1455484"/>
                  <a:pt x="2120279" y="1455484"/>
                </a:cubicBezTo>
                <a:cubicBezTo>
                  <a:pt x="2120279" y="1457893"/>
                  <a:pt x="2120279" y="1457893"/>
                  <a:pt x="2120279" y="1457893"/>
                </a:cubicBezTo>
                <a:cubicBezTo>
                  <a:pt x="2120279" y="1460301"/>
                  <a:pt x="2120279" y="1460301"/>
                  <a:pt x="2117882" y="1460301"/>
                </a:cubicBezTo>
                <a:cubicBezTo>
                  <a:pt x="2120279" y="1462712"/>
                  <a:pt x="2122678" y="1462712"/>
                  <a:pt x="2125075" y="1462712"/>
                </a:cubicBezTo>
                <a:cubicBezTo>
                  <a:pt x="2127474" y="1467532"/>
                  <a:pt x="2127474" y="1467532"/>
                  <a:pt x="2129871" y="1472352"/>
                </a:cubicBezTo>
                <a:cubicBezTo>
                  <a:pt x="2129871" y="1472352"/>
                  <a:pt x="2127474" y="1474761"/>
                  <a:pt x="2127474" y="1477170"/>
                </a:cubicBezTo>
                <a:cubicBezTo>
                  <a:pt x="2137064" y="1474761"/>
                  <a:pt x="2129871" y="1481989"/>
                  <a:pt x="2134664" y="1486809"/>
                </a:cubicBezTo>
                <a:cubicBezTo>
                  <a:pt x="2137064" y="1484401"/>
                  <a:pt x="2137064" y="1489221"/>
                  <a:pt x="2139460" y="1486809"/>
                </a:cubicBezTo>
                <a:cubicBezTo>
                  <a:pt x="2139460" y="1493721"/>
                  <a:pt x="2146015" y="1496240"/>
                  <a:pt x="2144494" y="1502764"/>
                </a:cubicBezTo>
                <a:cubicBezTo>
                  <a:pt x="2144356" y="1502222"/>
                  <a:pt x="2144257" y="1501699"/>
                  <a:pt x="2144257" y="1501269"/>
                </a:cubicBezTo>
                <a:cubicBezTo>
                  <a:pt x="2144257" y="1503678"/>
                  <a:pt x="2144257" y="1503678"/>
                  <a:pt x="2144257" y="1503678"/>
                </a:cubicBezTo>
                <a:cubicBezTo>
                  <a:pt x="2144361" y="1503361"/>
                  <a:pt x="2144425" y="1503064"/>
                  <a:pt x="2144494" y="1502764"/>
                </a:cubicBezTo>
                <a:cubicBezTo>
                  <a:pt x="2145137" y="1505261"/>
                  <a:pt x="2147084" y="1508498"/>
                  <a:pt x="2149050" y="1508498"/>
                </a:cubicBezTo>
                <a:cubicBezTo>
                  <a:pt x="2146653" y="1508498"/>
                  <a:pt x="2146653" y="1510906"/>
                  <a:pt x="2144257" y="1510906"/>
                </a:cubicBezTo>
                <a:cubicBezTo>
                  <a:pt x="2146653" y="1510906"/>
                  <a:pt x="2146653" y="1515726"/>
                  <a:pt x="2146653" y="1515726"/>
                </a:cubicBezTo>
                <a:cubicBezTo>
                  <a:pt x="2144257" y="1518135"/>
                  <a:pt x="2149050" y="1520546"/>
                  <a:pt x="2146653" y="1525366"/>
                </a:cubicBezTo>
                <a:cubicBezTo>
                  <a:pt x="2146653" y="1525366"/>
                  <a:pt x="2146673" y="1525375"/>
                  <a:pt x="2148815" y="1526451"/>
                </a:cubicBezTo>
                <a:cubicBezTo>
                  <a:pt x="2148224" y="1527753"/>
                  <a:pt x="2146653" y="1527775"/>
                  <a:pt x="2146653" y="1527775"/>
                </a:cubicBezTo>
                <a:cubicBezTo>
                  <a:pt x="2146653" y="1530186"/>
                  <a:pt x="2146653" y="1530186"/>
                  <a:pt x="2149050" y="1530186"/>
                </a:cubicBezTo>
                <a:cubicBezTo>
                  <a:pt x="2149050" y="1530186"/>
                  <a:pt x="2149050" y="1530186"/>
                  <a:pt x="2146653" y="1530186"/>
                </a:cubicBezTo>
                <a:cubicBezTo>
                  <a:pt x="2144257" y="1532595"/>
                  <a:pt x="2151449" y="1532595"/>
                  <a:pt x="2149050" y="1530186"/>
                </a:cubicBezTo>
                <a:cubicBezTo>
                  <a:pt x="2156243" y="1532595"/>
                  <a:pt x="2146653" y="1532595"/>
                  <a:pt x="2151449" y="1537415"/>
                </a:cubicBezTo>
                <a:cubicBezTo>
                  <a:pt x="2151449" y="1537415"/>
                  <a:pt x="2151449" y="1537415"/>
                  <a:pt x="2156243" y="1537415"/>
                </a:cubicBezTo>
                <a:cubicBezTo>
                  <a:pt x="2158642" y="1539823"/>
                  <a:pt x="2151449" y="1539823"/>
                  <a:pt x="2153846" y="1542235"/>
                </a:cubicBezTo>
                <a:cubicBezTo>
                  <a:pt x="2153846" y="1542235"/>
                  <a:pt x="2153846" y="1542235"/>
                  <a:pt x="2151449" y="1544643"/>
                </a:cubicBezTo>
                <a:cubicBezTo>
                  <a:pt x="2153846" y="1544643"/>
                  <a:pt x="2153846" y="1544643"/>
                  <a:pt x="2156243" y="1544643"/>
                </a:cubicBezTo>
                <a:cubicBezTo>
                  <a:pt x="2156243" y="1549463"/>
                  <a:pt x="2153846" y="1554283"/>
                  <a:pt x="2153846" y="1556692"/>
                </a:cubicBezTo>
                <a:cubicBezTo>
                  <a:pt x="2153846" y="1559103"/>
                  <a:pt x="2156243" y="1556692"/>
                  <a:pt x="2156243" y="1556692"/>
                </a:cubicBezTo>
                <a:cubicBezTo>
                  <a:pt x="2161039" y="1559103"/>
                  <a:pt x="2156243" y="1561512"/>
                  <a:pt x="2156243" y="1563920"/>
                </a:cubicBezTo>
                <a:cubicBezTo>
                  <a:pt x="2156243" y="1563920"/>
                  <a:pt x="2156243" y="1563920"/>
                  <a:pt x="2158642" y="1561512"/>
                </a:cubicBezTo>
                <a:cubicBezTo>
                  <a:pt x="2158642" y="1561512"/>
                  <a:pt x="2158642" y="1561512"/>
                  <a:pt x="2158642" y="1566332"/>
                </a:cubicBezTo>
                <a:cubicBezTo>
                  <a:pt x="2158642" y="1566332"/>
                  <a:pt x="2158642" y="1566332"/>
                  <a:pt x="2156243" y="1566332"/>
                </a:cubicBezTo>
                <a:cubicBezTo>
                  <a:pt x="2156243" y="1566332"/>
                  <a:pt x="2156243" y="1566332"/>
                  <a:pt x="2156243" y="1568740"/>
                </a:cubicBezTo>
                <a:cubicBezTo>
                  <a:pt x="2158642" y="1571151"/>
                  <a:pt x="2158642" y="1568740"/>
                  <a:pt x="2158642" y="1568740"/>
                </a:cubicBezTo>
                <a:cubicBezTo>
                  <a:pt x="2158642" y="1571151"/>
                  <a:pt x="2163435" y="1573560"/>
                  <a:pt x="2161039" y="1578380"/>
                </a:cubicBezTo>
                <a:cubicBezTo>
                  <a:pt x="2161039" y="1578380"/>
                  <a:pt x="2161039" y="1578380"/>
                  <a:pt x="2158642" y="1578380"/>
                </a:cubicBezTo>
                <a:lnTo>
                  <a:pt x="2158642" y="1575969"/>
                </a:lnTo>
                <a:cubicBezTo>
                  <a:pt x="2156243" y="1573560"/>
                  <a:pt x="2156243" y="1578380"/>
                  <a:pt x="2156243" y="1580789"/>
                </a:cubicBezTo>
                <a:cubicBezTo>
                  <a:pt x="2158642" y="1580789"/>
                  <a:pt x="2156243" y="1583200"/>
                  <a:pt x="2161039" y="1585609"/>
                </a:cubicBezTo>
                <a:cubicBezTo>
                  <a:pt x="2156243" y="1590429"/>
                  <a:pt x="2163435" y="1595248"/>
                  <a:pt x="2161039" y="1600068"/>
                </a:cubicBezTo>
                <a:cubicBezTo>
                  <a:pt x="2158642" y="1600068"/>
                  <a:pt x="2161039" y="1602477"/>
                  <a:pt x="2158642" y="1602477"/>
                </a:cubicBezTo>
                <a:cubicBezTo>
                  <a:pt x="2156243" y="1604885"/>
                  <a:pt x="2161039" y="1602477"/>
                  <a:pt x="2161039" y="1604885"/>
                </a:cubicBezTo>
                <a:cubicBezTo>
                  <a:pt x="2161039" y="1604885"/>
                  <a:pt x="2161039" y="1604885"/>
                  <a:pt x="2158642" y="1607297"/>
                </a:cubicBezTo>
                <a:cubicBezTo>
                  <a:pt x="2163435" y="1609706"/>
                  <a:pt x="2153846" y="1609706"/>
                  <a:pt x="2156243" y="1614525"/>
                </a:cubicBezTo>
                <a:cubicBezTo>
                  <a:pt x="2161039" y="1616937"/>
                  <a:pt x="2153846" y="1619345"/>
                  <a:pt x="2158642" y="1624165"/>
                </a:cubicBezTo>
                <a:cubicBezTo>
                  <a:pt x="2158642" y="1624165"/>
                  <a:pt x="2158642" y="1624165"/>
                  <a:pt x="2156243" y="1624165"/>
                </a:cubicBezTo>
                <a:cubicBezTo>
                  <a:pt x="2158642" y="1626574"/>
                  <a:pt x="2153846" y="1628985"/>
                  <a:pt x="2156243" y="1631394"/>
                </a:cubicBezTo>
                <a:cubicBezTo>
                  <a:pt x="2153846" y="1631394"/>
                  <a:pt x="2153846" y="1631394"/>
                  <a:pt x="2151449" y="1631394"/>
                </a:cubicBezTo>
                <a:cubicBezTo>
                  <a:pt x="2153158" y="1633114"/>
                  <a:pt x="2149997" y="1632379"/>
                  <a:pt x="2148912" y="1631818"/>
                </a:cubicBezTo>
                <a:cubicBezTo>
                  <a:pt x="2148959" y="1631677"/>
                  <a:pt x="2148978" y="1631540"/>
                  <a:pt x="2149050" y="1631394"/>
                </a:cubicBezTo>
                <a:cubicBezTo>
                  <a:pt x="2148365" y="1631394"/>
                  <a:pt x="2148475" y="1631592"/>
                  <a:pt x="2148912" y="1631818"/>
                </a:cubicBezTo>
                <a:cubicBezTo>
                  <a:pt x="2147407" y="1636354"/>
                  <a:pt x="2158642" y="1638768"/>
                  <a:pt x="2158642" y="1643442"/>
                </a:cubicBezTo>
                <a:cubicBezTo>
                  <a:pt x="2161039" y="1645854"/>
                  <a:pt x="2153846" y="1648262"/>
                  <a:pt x="2158642" y="1650671"/>
                </a:cubicBezTo>
                <a:cubicBezTo>
                  <a:pt x="2158642" y="1651304"/>
                  <a:pt x="2158642" y="1652066"/>
                  <a:pt x="2158642" y="1653082"/>
                </a:cubicBezTo>
                <a:cubicBezTo>
                  <a:pt x="2158642" y="1653082"/>
                  <a:pt x="2158642" y="1653082"/>
                  <a:pt x="2156243" y="1653082"/>
                </a:cubicBezTo>
                <a:cubicBezTo>
                  <a:pt x="2158642" y="1655491"/>
                  <a:pt x="2156243" y="1660311"/>
                  <a:pt x="2158642" y="1662719"/>
                </a:cubicBezTo>
                <a:cubicBezTo>
                  <a:pt x="2161039" y="1665131"/>
                  <a:pt x="2156243" y="1665131"/>
                  <a:pt x="2161039" y="1667539"/>
                </a:cubicBezTo>
                <a:cubicBezTo>
                  <a:pt x="2161039" y="1667539"/>
                  <a:pt x="2161039" y="1667539"/>
                  <a:pt x="2158642" y="1667539"/>
                </a:cubicBezTo>
                <a:cubicBezTo>
                  <a:pt x="2163435" y="1672359"/>
                  <a:pt x="2163435" y="1681999"/>
                  <a:pt x="2163435" y="1686819"/>
                </a:cubicBezTo>
                <a:cubicBezTo>
                  <a:pt x="2161039" y="1686819"/>
                  <a:pt x="2161039" y="1691636"/>
                  <a:pt x="2161039" y="1694048"/>
                </a:cubicBezTo>
                <a:cubicBezTo>
                  <a:pt x="2163435" y="1696456"/>
                  <a:pt x="2158642" y="1698868"/>
                  <a:pt x="2158642" y="1701276"/>
                </a:cubicBezTo>
                <a:cubicBezTo>
                  <a:pt x="2163435" y="1698868"/>
                  <a:pt x="2165835" y="1694048"/>
                  <a:pt x="2168231" y="1684408"/>
                </a:cubicBezTo>
                <a:cubicBezTo>
                  <a:pt x="2168231" y="1684408"/>
                  <a:pt x="2168231" y="1684408"/>
                  <a:pt x="2165835" y="1684408"/>
                </a:cubicBezTo>
                <a:cubicBezTo>
                  <a:pt x="2170628" y="1679588"/>
                  <a:pt x="2170628" y="1674770"/>
                  <a:pt x="2173028" y="1669951"/>
                </a:cubicBezTo>
                <a:cubicBezTo>
                  <a:pt x="2170628" y="1665131"/>
                  <a:pt x="2168231" y="1672359"/>
                  <a:pt x="2168231" y="1665131"/>
                </a:cubicBezTo>
                <a:cubicBezTo>
                  <a:pt x="2173028" y="1655491"/>
                  <a:pt x="2170628" y="1660311"/>
                  <a:pt x="2175424" y="1650671"/>
                </a:cubicBezTo>
                <a:cubicBezTo>
                  <a:pt x="2177821" y="1650671"/>
                  <a:pt x="2173028" y="1655491"/>
                  <a:pt x="2177821" y="1655491"/>
                </a:cubicBezTo>
                <a:cubicBezTo>
                  <a:pt x="2175424" y="1655491"/>
                  <a:pt x="2180220" y="1648262"/>
                  <a:pt x="2177821" y="1645854"/>
                </a:cubicBezTo>
                <a:cubicBezTo>
                  <a:pt x="2177821" y="1645854"/>
                  <a:pt x="2177821" y="1645854"/>
                  <a:pt x="2180220" y="1648262"/>
                </a:cubicBezTo>
                <a:cubicBezTo>
                  <a:pt x="2180220" y="1645854"/>
                  <a:pt x="2182617" y="1643442"/>
                  <a:pt x="2182617" y="1641034"/>
                </a:cubicBezTo>
                <a:cubicBezTo>
                  <a:pt x="2182617" y="1641034"/>
                  <a:pt x="2182617" y="1638622"/>
                  <a:pt x="2180220" y="1641034"/>
                </a:cubicBezTo>
                <a:cubicBezTo>
                  <a:pt x="2182617" y="1636214"/>
                  <a:pt x="2182617" y="1626574"/>
                  <a:pt x="2187413" y="1624165"/>
                </a:cubicBezTo>
                <a:cubicBezTo>
                  <a:pt x="2189810" y="1616937"/>
                  <a:pt x="2189810" y="1621754"/>
                  <a:pt x="2192206" y="1619345"/>
                </a:cubicBezTo>
                <a:cubicBezTo>
                  <a:pt x="2194606" y="1619345"/>
                  <a:pt x="2194606" y="1614525"/>
                  <a:pt x="2192206" y="1614525"/>
                </a:cubicBezTo>
                <a:cubicBezTo>
                  <a:pt x="2192206" y="1614525"/>
                  <a:pt x="2192206" y="1614525"/>
                  <a:pt x="2192206" y="1612117"/>
                </a:cubicBezTo>
                <a:cubicBezTo>
                  <a:pt x="2199399" y="1602477"/>
                  <a:pt x="2197002" y="1590429"/>
                  <a:pt x="2204195" y="1580789"/>
                </a:cubicBezTo>
                <a:cubicBezTo>
                  <a:pt x="2204195" y="1583200"/>
                  <a:pt x="2201799" y="1588020"/>
                  <a:pt x="2204195" y="1590429"/>
                </a:cubicBezTo>
                <a:cubicBezTo>
                  <a:pt x="2204195" y="1590429"/>
                  <a:pt x="2204215" y="1590351"/>
                  <a:pt x="2205007" y="1587169"/>
                </a:cubicBezTo>
                <a:cubicBezTo>
                  <a:pt x="2205269" y="1587720"/>
                  <a:pt x="2205783" y="1588020"/>
                  <a:pt x="2206592" y="1588020"/>
                </a:cubicBezTo>
                <a:cubicBezTo>
                  <a:pt x="2211388" y="1575969"/>
                  <a:pt x="2211388" y="1566332"/>
                  <a:pt x="2216184" y="1551872"/>
                </a:cubicBezTo>
                <a:cubicBezTo>
                  <a:pt x="2218581" y="1551872"/>
                  <a:pt x="2218581" y="1542235"/>
                  <a:pt x="2223377" y="1539823"/>
                </a:cubicBezTo>
                <a:cubicBezTo>
                  <a:pt x="2220977" y="1539823"/>
                  <a:pt x="2220977" y="1539823"/>
                  <a:pt x="2220977" y="1539823"/>
                </a:cubicBezTo>
                <a:cubicBezTo>
                  <a:pt x="2220977" y="1542235"/>
                  <a:pt x="2218581" y="1542235"/>
                  <a:pt x="2220977" y="1537415"/>
                </a:cubicBezTo>
                <a:lnTo>
                  <a:pt x="2220977" y="1535003"/>
                </a:lnTo>
                <a:cubicBezTo>
                  <a:pt x="2223377" y="1532595"/>
                  <a:pt x="2223377" y="1532595"/>
                  <a:pt x="2223377" y="1535003"/>
                </a:cubicBezTo>
                <a:cubicBezTo>
                  <a:pt x="2223377" y="1532595"/>
                  <a:pt x="2223377" y="1527775"/>
                  <a:pt x="2225773" y="1532595"/>
                </a:cubicBezTo>
                <a:cubicBezTo>
                  <a:pt x="2228170" y="1525366"/>
                  <a:pt x="2223377" y="1522955"/>
                  <a:pt x="2223377" y="1518135"/>
                </a:cubicBezTo>
                <a:cubicBezTo>
                  <a:pt x="2228170" y="1510906"/>
                  <a:pt x="2228170" y="1508498"/>
                  <a:pt x="2230570" y="1496449"/>
                </a:cubicBezTo>
                <a:cubicBezTo>
                  <a:pt x="2230570" y="1496449"/>
                  <a:pt x="2230570" y="1496449"/>
                  <a:pt x="2230570" y="1498858"/>
                </a:cubicBezTo>
                <a:cubicBezTo>
                  <a:pt x="2232966" y="1494038"/>
                  <a:pt x="2235363" y="1494038"/>
                  <a:pt x="2235363" y="1489221"/>
                </a:cubicBezTo>
                <a:cubicBezTo>
                  <a:pt x="2228170" y="1481989"/>
                  <a:pt x="2240159" y="1472352"/>
                  <a:pt x="2240159" y="1460301"/>
                </a:cubicBezTo>
                <a:cubicBezTo>
                  <a:pt x="2235363" y="1460301"/>
                  <a:pt x="2240159" y="1455484"/>
                  <a:pt x="2237762" y="1455484"/>
                </a:cubicBezTo>
                <a:cubicBezTo>
                  <a:pt x="2242556" y="1443435"/>
                  <a:pt x="2237762" y="1431384"/>
                  <a:pt x="2244955" y="1416927"/>
                </a:cubicBezTo>
                <a:cubicBezTo>
                  <a:pt x="2244955" y="1416927"/>
                  <a:pt x="2244955" y="1416927"/>
                  <a:pt x="2244955" y="1419336"/>
                </a:cubicBezTo>
                <a:cubicBezTo>
                  <a:pt x="2247352" y="1414519"/>
                  <a:pt x="2247352" y="1404879"/>
                  <a:pt x="2244955" y="1402467"/>
                </a:cubicBezTo>
                <a:cubicBezTo>
                  <a:pt x="2246902" y="1404427"/>
                  <a:pt x="2248826" y="1400092"/>
                  <a:pt x="2249489" y="1399665"/>
                </a:cubicBezTo>
                <a:cubicBezTo>
                  <a:pt x="2249569" y="1399806"/>
                  <a:pt x="2249643" y="1399951"/>
                  <a:pt x="2249748" y="1400059"/>
                </a:cubicBezTo>
                <a:cubicBezTo>
                  <a:pt x="2249748" y="1399607"/>
                  <a:pt x="2249641" y="1399566"/>
                  <a:pt x="2249489" y="1399665"/>
                </a:cubicBezTo>
                <a:cubicBezTo>
                  <a:pt x="2247782" y="1396588"/>
                  <a:pt x="2252148" y="1385602"/>
                  <a:pt x="2252148" y="1385602"/>
                </a:cubicBezTo>
                <a:cubicBezTo>
                  <a:pt x="2254545" y="1383190"/>
                  <a:pt x="2252148" y="1373550"/>
                  <a:pt x="2256941" y="1368733"/>
                </a:cubicBezTo>
                <a:cubicBezTo>
                  <a:pt x="2256941" y="1368733"/>
                  <a:pt x="2256941" y="1368725"/>
                  <a:pt x="2255345" y="1362317"/>
                </a:cubicBezTo>
                <a:cubicBezTo>
                  <a:pt x="2256980" y="1359135"/>
                  <a:pt x="2257245" y="1359396"/>
                  <a:pt x="2259341" y="1361502"/>
                </a:cubicBezTo>
                <a:cubicBezTo>
                  <a:pt x="2259341" y="1359897"/>
                  <a:pt x="2259341" y="1358290"/>
                  <a:pt x="2259341" y="1356685"/>
                </a:cubicBezTo>
                <a:cubicBezTo>
                  <a:pt x="2261737" y="1351865"/>
                  <a:pt x="2256941" y="1349454"/>
                  <a:pt x="2256941" y="1351865"/>
                </a:cubicBezTo>
                <a:cubicBezTo>
                  <a:pt x="2252148" y="1342225"/>
                  <a:pt x="2259341" y="1347045"/>
                  <a:pt x="2256941" y="1337405"/>
                </a:cubicBezTo>
                <a:cubicBezTo>
                  <a:pt x="2256941" y="1337405"/>
                  <a:pt x="2256941" y="1337405"/>
                  <a:pt x="2252148" y="1334996"/>
                </a:cubicBezTo>
                <a:cubicBezTo>
                  <a:pt x="2252148" y="1334996"/>
                  <a:pt x="2252148" y="1334996"/>
                  <a:pt x="2254545" y="1334996"/>
                </a:cubicBezTo>
                <a:cubicBezTo>
                  <a:pt x="2252148" y="1325357"/>
                  <a:pt x="2259341" y="1332585"/>
                  <a:pt x="2256941" y="1322948"/>
                </a:cubicBezTo>
                <a:cubicBezTo>
                  <a:pt x="2256941" y="1322948"/>
                  <a:pt x="2256941" y="1322948"/>
                  <a:pt x="2259341" y="1322948"/>
                </a:cubicBezTo>
                <a:cubicBezTo>
                  <a:pt x="2259341" y="1320537"/>
                  <a:pt x="2259341" y="1315719"/>
                  <a:pt x="2256941" y="1318128"/>
                </a:cubicBezTo>
                <a:cubicBezTo>
                  <a:pt x="2259341" y="1308488"/>
                  <a:pt x="2261737" y="1296440"/>
                  <a:pt x="2264134" y="1289211"/>
                </a:cubicBezTo>
                <a:cubicBezTo>
                  <a:pt x="2264134" y="1284391"/>
                  <a:pt x="2261737" y="1291620"/>
                  <a:pt x="2259341" y="1289211"/>
                </a:cubicBezTo>
                <a:cubicBezTo>
                  <a:pt x="2256941" y="1281983"/>
                  <a:pt x="2261737" y="1279571"/>
                  <a:pt x="2261737" y="1274751"/>
                </a:cubicBezTo>
                <a:cubicBezTo>
                  <a:pt x="2261737" y="1274751"/>
                  <a:pt x="2261737" y="1274751"/>
                  <a:pt x="2259341" y="1277163"/>
                </a:cubicBezTo>
                <a:cubicBezTo>
                  <a:pt x="2259341" y="1277163"/>
                  <a:pt x="2259341" y="1277163"/>
                  <a:pt x="2261737" y="1265114"/>
                </a:cubicBezTo>
                <a:cubicBezTo>
                  <a:pt x="2261737" y="1265114"/>
                  <a:pt x="2261737" y="1265114"/>
                  <a:pt x="2264134" y="1267523"/>
                </a:cubicBezTo>
                <a:cubicBezTo>
                  <a:pt x="2264134" y="1265114"/>
                  <a:pt x="2264134" y="1262703"/>
                  <a:pt x="2264134" y="1260294"/>
                </a:cubicBezTo>
                <a:cubicBezTo>
                  <a:pt x="2261737" y="1257886"/>
                  <a:pt x="2261737" y="1260294"/>
                  <a:pt x="2261737" y="1262703"/>
                </a:cubicBezTo>
                <a:cubicBezTo>
                  <a:pt x="2261737" y="1255474"/>
                  <a:pt x="2256941" y="1248246"/>
                  <a:pt x="2259341" y="1238606"/>
                </a:cubicBezTo>
                <a:cubicBezTo>
                  <a:pt x="2259341" y="1238606"/>
                  <a:pt x="2259341" y="1238606"/>
                  <a:pt x="2261737" y="1241017"/>
                </a:cubicBezTo>
                <a:cubicBezTo>
                  <a:pt x="2264134" y="1250654"/>
                  <a:pt x="2264134" y="1236197"/>
                  <a:pt x="2264134" y="1236197"/>
                </a:cubicBezTo>
                <a:cubicBezTo>
                  <a:pt x="2261737" y="1233786"/>
                  <a:pt x="2264134" y="1226557"/>
                  <a:pt x="2261737" y="1221738"/>
                </a:cubicBezTo>
                <a:cubicBezTo>
                  <a:pt x="2264134" y="1207280"/>
                  <a:pt x="2256941" y="1197641"/>
                  <a:pt x="2259341" y="1185592"/>
                </a:cubicBezTo>
                <a:cubicBezTo>
                  <a:pt x="2261737" y="1188001"/>
                  <a:pt x="2261737" y="1180772"/>
                  <a:pt x="2261737" y="1183183"/>
                </a:cubicBezTo>
                <a:cubicBezTo>
                  <a:pt x="2264134" y="1175952"/>
                  <a:pt x="2259341" y="1178364"/>
                  <a:pt x="2259341" y="1173544"/>
                </a:cubicBezTo>
                <a:cubicBezTo>
                  <a:pt x="2259341" y="1173544"/>
                  <a:pt x="2259341" y="1173544"/>
                  <a:pt x="2261737" y="1168724"/>
                </a:cubicBezTo>
                <a:cubicBezTo>
                  <a:pt x="2256941" y="1159084"/>
                  <a:pt x="2264134" y="1161495"/>
                  <a:pt x="2261737" y="1151855"/>
                </a:cubicBezTo>
                <a:cubicBezTo>
                  <a:pt x="2256941" y="1147035"/>
                  <a:pt x="2264134" y="1137398"/>
                  <a:pt x="2256941" y="1127758"/>
                </a:cubicBezTo>
                <a:cubicBezTo>
                  <a:pt x="2256941" y="1127758"/>
                  <a:pt x="2256941" y="1127758"/>
                  <a:pt x="2259341" y="1127758"/>
                </a:cubicBezTo>
                <a:cubicBezTo>
                  <a:pt x="2256941" y="1120530"/>
                  <a:pt x="2259341" y="1115710"/>
                  <a:pt x="2256941" y="1110890"/>
                </a:cubicBezTo>
                <a:cubicBezTo>
                  <a:pt x="2259341" y="1108481"/>
                  <a:pt x="2259341" y="1110890"/>
                  <a:pt x="2261737" y="1110890"/>
                </a:cubicBezTo>
                <a:cubicBezTo>
                  <a:pt x="2259341" y="1106070"/>
                  <a:pt x="2266533" y="1110890"/>
                  <a:pt x="2264134" y="1108481"/>
                </a:cubicBezTo>
                <a:close/>
                <a:moveTo>
                  <a:pt x="1830373" y="585635"/>
                </a:moveTo>
                <a:cubicBezTo>
                  <a:pt x="1830373" y="585635"/>
                  <a:pt x="1842658" y="576323"/>
                  <a:pt x="1850030" y="573994"/>
                </a:cubicBezTo>
                <a:cubicBezTo>
                  <a:pt x="1857402" y="573994"/>
                  <a:pt x="1857402" y="578651"/>
                  <a:pt x="1830373" y="611249"/>
                </a:cubicBezTo>
                <a:cubicBezTo>
                  <a:pt x="1823001" y="613577"/>
                  <a:pt x="1818086" y="618232"/>
                  <a:pt x="1810717" y="625218"/>
                </a:cubicBezTo>
                <a:cubicBezTo>
                  <a:pt x="1810717" y="625218"/>
                  <a:pt x="1810717" y="625218"/>
                  <a:pt x="1813172" y="625218"/>
                </a:cubicBezTo>
                <a:cubicBezTo>
                  <a:pt x="1808259" y="627547"/>
                  <a:pt x="1803345" y="632202"/>
                  <a:pt x="1800887" y="636859"/>
                </a:cubicBezTo>
                <a:cubicBezTo>
                  <a:pt x="1798430" y="639188"/>
                  <a:pt x="1805802" y="634531"/>
                  <a:pt x="1800887" y="641517"/>
                </a:cubicBezTo>
                <a:cubicBezTo>
                  <a:pt x="1791058" y="648501"/>
                  <a:pt x="1795972" y="643846"/>
                  <a:pt x="1786146" y="650829"/>
                </a:cubicBezTo>
                <a:cubicBezTo>
                  <a:pt x="1786146" y="650829"/>
                  <a:pt x="1791058" y="646172"/>
                  <a:pt x="1788603" y="646172"/>
                </a:cubicBezTo>
                <a:cubicBezTo>
                  <a:pt x="1788603" y="648501"/>
                  <a:pt x="1783688" y="653158"/>
                  <a:pt x="1783688" y="653158"/>
                </a:cubicBezTo>
                <a:cubicBezTo>
                  <a:pt x="1783688" y="653158"/>
                  <a:pt x="1783688" y="653158"/>
                  <a:pt x="1781231" y="653158"/>
                </a:cubicBezTo>
                <a:cubicBezTo>
                  <a:pt x="1781231" y="655487"/>
                  <a:pt x="1778773" y="655487"/>
                  <a:pt x="1776316" y="657816"/>
                </a:cubicBezTo>
                <a:cubicBezTo>
                  <a:pt x="1773858" y="657816"/>
                  <a:pt x="1773858" y="660144"/>
                  <a:pt x="1776316" y="657816"/>
                </a:cubicBezTo>
                <a:cubicBezTo>
                  <a:pt x="1773858" y="662470"/>
                  <a:pt x="1766486" y="669457"/>
                  <a:pt x="1761571" y="669457"/>
                </a:cubicBezTo>
                <a:cubicBezTo>
                  <a:pt x="1756659" y="674114"/>
                  <a:pt x="1756659" y="671785"/>
                  <a:pt x="1754202" y="671785"/>
                </a:cubicBezTo>
                <a:lnTo>
                  <a:pt x="1751745" y="674114"/>
                </a:lnTo>
                <a:cubicBezTo>
                  <a:pt x="1751745" y="674114"/>
                  <a:pt x="1751745" y="674114"/>
                  <a:pt x="1749287" y="676443"/>
                </a:cubicBezTo>
                <a:cubicBezTo>
                  <a:pt x="1741915" y="681098"/>
                  <a:pt x="1734543" y="685755"/>
                  <a:pt x="1727173" y="690413"/>
                </a:cubicBezTo>
                <a:cubicBezTo>
                  <a:pt x="1727173" y="690413"/>
                  <a:pt x="1727173" y="690413"/>
                  <a:pt x="1724716" y="692742"/>
                </a:cubicBezTo>
                <a:cubicBezTo>
                  <a:pt x="1724716" y="695068"/>
                  <a:pt x="1724716" y="692742"/>
                  <a:pt x="1722258" y="690413"/>
                </a:cubicBezTo>
                <a:cubicBezTo>
                  <a:pt x="1719801" y="692742"/>
                  <a:pt x="1717343" y="692742"/>
                  <a:pt x="1717343" y="692742"/>
                </a:cubicBezTo>
                <a:cubicBezTo>
                  <a:pt x="1717343" y="692742"/>
                  <a:pt x="1718768" y="691398"/>
                  <a:pt x="1720530" y="690754"/>
                </a:cubicBezTo>
                <a:cubicBezTo>
                  <a:pt x="1718650" y="691393"/>
                  <a:pt x="1716769" y="692742"/>
                  <a:pt x="1714886" y="692742"/>
                </a:cubicBezTo>
                <a:cubicBezTo>
                  <a:pt x="1719801" y="690413"/>
                  <a:pt x="1722258" y="688084"/>
                  <a:pt x="1719801" y="688084"/>
                </a:cubicBezTo>
                <a:cubicBezTo>
                  <a:pt x="1717343" y="688084"/>
                  <a:pt x="1717343" y="690413"/>
                  <a:pt x="1714886" y="690413"/>
                </a:cubicBezTo>
                <a:cubicBezTo>
                  <a:pt x="1714886" y="690413"/>
                  <a:pt x="1714886" y="690413"/>
                  <a:pt x="1712429" y="690413"/>
                </a:cubicBezTo>
                <a:cubicBezTo>
                  <a:pt x="1719801" y="699725"/>
                  <a:pt x="1702602" y="678769"/>
                  <a:pt x="1705059" y="681098"/>
                </a:cubicBezTo>
                <a:cubicBezTo>
                  <a:pt x="1705059" y="681098"/>
                  <a:pt x="1705059" y="681098"/>
                  <a:pt x="1705059" y="678769"/>
                </a:cubicBezTo>
                <a:cubicBezTo>
                  <a:pt x="1705059" y="678769"/>
                  <a:pt x="1705059" y="678769"/>
                  <a:pt x="1709971" y="671785"/>
                </a:cubicBezTo>
                <a:cubicBezTo>
                  <a:pt x="1709113" y="670971"/>
                  <a:pt x="1708293" y="670159"/>
                  <a:pt x="1707517" y="669374"/>
                </a:cubicBezTo>
                <a:cubicBezTo>
                  <a:pt x="1707517" y="669231"/>
                  <a:pt x="1707517" y="668769"/>
                  <a:pt x="1707517" y="667128"/>
                </a:cubicBezTo>
                <a:cubicBezTo>
                  <a:pt x="1709971" y="667128"/>
                  <a:pt x="1709971" y="667128"/>
                  <a:pt x="1712429" y="667128"/>
                </a:cubicBezTo>
                <a:cubicBezTo>
                  <a:pt x="1714886" y="662470"/>
                  <a:pt x="1717343" y="657816"/>
                  <a:pt x="1719801" y="655487"/>
                </a:cubicBezTo>
                <a:cubicBezTo>
                  <a:pt x="1721944" y="655487"/>
                  <a:pt x="1724089" y="648410"/>
                  <a:pt x="1727861" y="645051"/>
                </a:cubicBezTo>
                <a:cubicBezTo>
                  <a:pt x="1727632" y="645723"/>
                  <a:pt x="1728206" y="645195"/>
                  <a:pt x="1729631" y="643846"/>
                </a:cubicBezTo>
                <a:cubicBezTo>
                  <a:pt x="1729001" y="644143"/>
                  <a:pt x="1728413" y="644559"/>
                  <a:pt x="1727861" y="645051"/>
                </a:cubicBezTo>
                <a:cubicBezTo>
                  <a:pt x="1728026" y="644567"/>
                  <a:pt x="1728598" y="643471"/>
                  <a:pt x="1729631" y="641517"/>
                </a:cubicBezTo>
                <a:lnTo>
                  <a:pt x="1729631" y="639188"/>
                </a:lnTo>
                <a:cubicBezTo>
                  <a:pt x="1732085" y="636859"/>
                  <a:pt x="1732085" y="636859"/>
                  <a:pt x="1732085" y="639188"/>
                </a:cubicBezTo>
                <a:cubicBezTo>
                  <a:pt x="1734543" y="636859"/>
                  <a:pt x="1734543" y="634531"/>
                  <a:pt x="1734543" y="636859"/>
                </a:cubicBezTo>
                <a:cubicBezTo>
                  <a:pt x="1739457" y="632202"/>
                  <a:pt x="1737000" y="629873"/>
                  <a:pt x="1739457" y="625218"/>
                </a:cubicBezTo>
                <a:cubicBezTo>
                  <a:pt x="1744229" y="618436"/>
                  <a:pt x="1746722" y="615972"/>
                  <a:pt x="1753608" y="605184"/>
                </a:cubicBezTo>
                <a:cubicBezTo>
                  <a:pt x="1755569" y="603979"/>
                  <a:pt x="1757874" y="603109"/>
                  <a:pt x="1761571" y="599605"/>
                </a:cubicBezTo>
                <a:cubicBezTo>
                  <a:pt x="1756659" y="590292"/>
                  <a:pt x="1768944" y="585635"/>
                  <a:pt x="1776316" y="573994"/>
                </a:cubicBezTo>
                <a:cubicBezTo>
                  <a:pt x="1773858" y="573994"/>
                  <a:pt x="1776316" y="571665"/>
                  <a:pt x="1776316" y="569336"/>
                </a:cubicBezTo>
                <a:cubicBezTo>
                  <a:pt x="1776316" y="569336"/>
                  <a:pt x="1776316" y="569336"/>
                  <a:pt x="1773858" y="571665"/>
                </a:cubicBezTo>
                <a:cubicBezTo>
                  <a:pt x="1773858" y="571665"/>
                  <a:pt x="1773858" y="571665"/>
                  <a:pt x="1773858" y="569336"/>
                </a:cubicBezTo>
                <a:cubicBezTo>
                  <a:pt x="1771401" y="571665"/>
                  <a:pt x="1768944" y="571665"/>
                  <a:pt x="1771401" y="573994"/>
                </a:cubicBezTo>
                <a:cubicBezTo>
                  <a:pt x="1761571" y="578651"/>
                  <a:pt x="1751745" y="583306"/>
                  <a:pt x="1744372" y="585635"/>
                </a:cubicBezTo>
                <a:cubicBezTo>
                  <a:pt x="1739457" y="590292"/>
                  <a:pt x="1746830" y="585635"/>
                  <a:pt x="1744372" y="587964"/>
                </a:cubicBezTo>
                <a:cubicBezTo>
                  <a:pt x="1739457" y="594950"/>
                  <a:pt x="1737000" y="592621"/>
                  <a:pt x="1732085" y="594950"/>
                </a:cubicBezTo>
                <a:cubicBezTo>
                  <a:pt x="1732085" y="594950"/>
                  <a:pt x="1732085" y="594950"/>
                  <a:pt x="1734543" y="597276"/>
                </a:cubicBezTo>
                <a:cubicBezTo>
                  <a:pt x="1734543" y="597276"/>
                  <a:pt x="1734543" y="597276"/>
                  <a:pt x="1722258" y="601933"/>
                </a:cubicBezTo>
                <a:cubicBezTo>
                  <a:pt x="1722258" y="601933"/>
                  <a:pt x="1722258" y="601933"/>
                  <a:pt x="1724716" y="599605"/>
                </a:cubicBezTo>
                <a:cubicBezTo>
                  <a:pt x="1724716" y="599605"/>
                  <a:pt x="1724716" y="599605"/>
                  <a:pt x="1717343" y="604262"/>
                </a:cubicBezTo>
                <a:cubicBezTo>
                  <a:pt x="1714886" y="606591"/>
                  <a:pt x="1717343" y="604262"/>
                  <a:pt x="1719801" y="604262"/>
                </a:cubicBezTo>
                <a:cubicBezTo>
                  <a:pt x="1712429" y="606591"/>
                  <a:pt x="1709971" y="615903"/>
                  <a:pt x="1700145" y="618232"/>
                </a:cubicBezTo>
                <a:cubicBezTo>
                  <a:pt x="1700145" y="618232"/>
                  <a:pt x="1700145" y="618232"/>
                  <a:pt x="1700145" y="615903"/>
                </a:cubicBezTo>
                <a:lnTo>
                  <a:pt x="1702602" y="615903"/>
                </a:lnTo>
                <a:cubicBezTo>
                  <a:pt x="1707517" y="608920"/>
                  <a:pt x="1695230" y="615903"/>
                  <a:pt x="1695230" y="615903"/>
                </a:cubicBezTo>
                <a:cubicBezTo>
                  <a:pt x="1692772" y="618232"/>
                  <a:pt x="1685400" y="622890"/>
                  <a:pt x="1685400" y="625218"/>
                </a:cubicBezTo>
                <a:cubicBezTo>
                  <a:pt x="1670658" y="632202"/>
                  <a:pt x="1663286" y="641517"/>
                  <a:pt x="1653459" y="648501"/>
                </a:cubicBezTo>
                <a:cubicBezTo>
                  <a:pt x="1653459" y="646172"/>
                  <a:pt x="1651002" y="648501"/>
                  <a:pt x="1651002" y="648501"/>
                </a:cubicBezTo>
                <a:cubicBezTo>
                  <a:pt x="1648544" y="648501"/>
                  <a:pt x="1648544" y="648501"/>
                  <a:pt x="1648544" y="648501"/>
                </a:cubicBezTo>
                <a:cubicBezTo>
                  <a:pt x="1660829" y="660144"/>
                  <a:pt x="1631342" y="634531"/>
                  <a:pt x="1631342" y="634531"/>
                </a:cubicBezTo>
                <a:cubicBezTo>
                  <a:pt x="1631342" y="632202"/>
                  <a:pt x="1633800" y="632202"/>
                  <a:pt x="1633800" y="632202"/>
                </a:cubicBezTo>
                <a:cubicBezTo>
                  <a:pt x="1633800" y="632202"/>
                  <a:pt x="1633800" y="629873"/>
                  <a:pt x="1633800" y="627547"/>
                </a:cubicBezTo>
                <a:cubicBezTo>
                  <a:pt x="1633800" y="627547"/>
                  <a:pt x="1633800" y="627547"/>
                  <a:pt x="1636257" y="627547"/>
                </a:cubicBezTo>
                <a:cubicBezTo>
                  <a:pt x="1636257" y="625218"/>
                  <a:pt x="1638715" y="625218"/>
                  <a:pt x="1638715" y="625218"/>
                </a:cubicBezTo>
                <a:cubicBezTo>
                  <a:pt x="1643630" y="615903"/>
                  <a:pt x="1646087" y="622890"/>
                  <a:pt x="1651002" y="613577"/>
                </a:cubicBezTo>
                <a:cubicBezTo>
                  <a:pt x="1653459" y="606591"/>
                  <a:pt x="1663286" y="601933"/>
                  <a:pt x="1668201" y="592621"/>
                </a:cubicBezTo>
                <a:cubicBezTo>
                  <a:pt x="1668201" y="592621"/>
                  <a:pt x="1668201" y="592621"/>
                  <a:pt x="1668201" y="594950"/>
                </a:cubicBezTo>
                <a:cubicBezTo>
                  <a:pt x="1673116" y="587964"/>
                  <a:pt x="1678030" y="585635"/>
                  <a:pt x="1680488" y="580980"/>
                </a:cubicBezTo>
                <a:cubicBezTo>
                  <a:pt x="1682943" y="580980"/>
                  <a:pt x="1680488" y="583306"/>
                  <a:pt x="1682943" y="583306"/>
                </a:cubicBezTo>
                <a:cubicBezTo>
                  <a:pt x="1685400" y="578651"/>
                  <a:pt x="1682943" y="585635"/>
                  <a:pt x="1685400" y="583306"/>
                </a:cubicBezTo>
                <a:cubicBezTo>
                  <a:pt x="1692772" y="576323"/>
                  <a:pt x="1690315" y="564682"/>
                  <a:pt x="1697687" y="557695"/>
                </a:cubicBezTo>
                <a:cubicBezTo>
                  <a:pt x="1700145" y="550712"/>
                  <a:pt x="1709971" y="546054"/>
                  <a:pt x="1707517" y="543725"/>
                </a:cubicBezTo>
                <a:cubicBezTo>
                  <a:pt x="1707517" y="543725"/>
                  <a:pt x="1707517" y="543725"/>
                  <a:pt x="1705059" y="546054"/>
                </a:cubicBezTo>
                <a:cubicBezTo>
                  <a:pt x="1705059" y="546054"/>
                  <a:pt x="1705059" y="546054"/>
                  <a:pt x="1712429" y="536739"/>
                </a:cubicBezTo>
                <a:cubicBezTo>
                  <a:pt x="1712429" y="536739"/>
                  <a:pt x="1712429" y="536739"/>
                  <a:pt x="1714886" y="536739"/>
                </a:cubicBezTo>
                <a:cubicBezTo>
                  <a:pt x="1717343" y="534410"/>
                  <a:pt x="1724716" y="525098"/>
                  <a:pt x="1727173" y="520440"/>
                </a:cubicBezTo>
                <a:cubicBezTo>
                  <a:pt x="1724716" y="520440"/>
                  <a:pt x="1724716" y="522769"/>
                  <a:pt x="1722258" y="522769"/>
                </a:cubicBezTo>
                <a:cubicBezTo>
                  <a:pt x="1719801" y="525098"/>
                  <a:pt x="1712429" y="532084"/>
                  <a:pt x="1707517" y="529756"/>
                </a:cubicBezTo>
                <a:cubicBezTo>
                  <a:pt x="1700145" y="539068"/>
                  <a:pt x="1690315" y="543725"/>
                  <a:pt x="1675573" y="550712"/>
                </a:cubicBezTo>
                <a:cubicBezTo>
                  <a:pt x="1675573" y="550712"/>
                  <a:pt x="1675573" y="550712"/>
                  <a:pt x="1675573" y="548383"/>
                </a:cubicBezTo>
                <a:cubicBezTo>
                  <a:pt x="1648544" y="557695"/>
                  <a:pt x="1636257" y="555366"/>
                  <a:pt x="1633800" y="553038"/>
                </a:cubicBezTo>
                <a:cubicBezTo>
                  <a:pt x="1631342" y="550712"/>
                  <a:pt x="1638715" y="548383"/>
                  <a:pt x="1646087" y="543725"/>
                </a:cubicBezTo>
                <a:cubicBezTo>
                  <a:pt x="1663286" y="532084"/>
                  <a:pt x="1695230" y="513457"/>
                  <a:pt x="1695230" y="513457"/>
                </a:cubicBezTo>
                <a:cubicBezTo>
                  <a:pt x="1702602" y="508799"/>
                  <a:pt x="1712429" y="504142"/>
                  <a:pt x="1719801" y="499487"/>
                </a:cubicBezTo>
                <a:lnTo>
                  <a:pt x="1722258" y="497158"/>
                </a:lnTo>
                <a:cubicBezTo>
                  <a:pt x="1729631" y="492501"/>
                  <a:pt x="1737000" y="487843"/>
                  <a:pt x="1744372" y="483188"/>
                </a:cubicBezTo>
                <a:cubicBezTo>
                  <a:pt x="1746830" y="483188"/>
                  <a:pt x="1751745" y="480860"/>
                  <a:pt x="1754202" y="478531"/>
                </a:cubicBezTo>
                <a:cubicBezTo>
                  <a:pt x="1754202" y="478531"/>
                  <a:pt x="1754202" y="478531"/>
                  <a:pt x="1759117" y="476202"/>
                </a:cubicBezTo>
                <a:cubicBezTo>
                  <a:pt x="1759117" y="476202"/>
                  <a:pt x="1759117" y="476202"/>
                  <a:pt x="1761571" y="476202"/>
                </a:cubicBezTo>
                <a:cubicBezTo>
                  <a:pt x="1769557" y="484934"/>
                  <a:pt x="1774010" y="489880"/>
                  <a:pt x="1776313" y="492501"/>
                </a:cubicBezTo>
                <a:cubicBezTo>
                  <a:pt x="1773947" y="490257"/>
                  <a:pt x="1774877" y="491378"/>
                  <a:pt x="1776170" y="492776"/>
                </a:cubicBezTo>
                <a:cubicBezTo>
                  <a:pt x="1775946" y="493200"/>
                  <a:pt x="1775369" y="494298"/>
                  <a:pt x="1773858" y="497158"/>
                </a:cubicBezTo>
                <a:cubicBezTo>
                  <a:pt x="1773858" y="497158"/>
                  <a:pt x="1773858" y="497158"/>
                  <a:pt x="1771401" y="497158"/>
                </a:cubicBezTo>
                <a:cubicBezTo>
                  <a:pt x="1761571" y="508799"/>
                  <a:pt x="1749287" y="520440"/>
                  <a:pt x="1739457" y="534410"/>
                </a:cubicBezTo>
                <a:cubicBezTo>
                  <a:pt x="1732085" y="548383"/>
                  <a:pt x="1717343" y="569336"/>
                  <a:pt x="1702602" y="583306"/>
                </a:cubicBezTo>
                <a:cubicBezTo>
                  <a:pt x="1717343" y="573994"/>
                  <a:pt x="1732085" y="567007"/>
                  <a:pt x="1744372" y="557695"/>
                </a:cubicBezTo>
                <a:cubicBezTo>
                  <a:pt x="1754202" y="553038"/>
                  <a:pt x="1761571" y="553038"/>
                  <a:pt x="1771401" y="548383"/>
                </a:cubicBezTo>
                <a:cubicBezTo>
                  <a:pt x="1771401" y="548383"/>
                  <a:pt x="1771401" y="548383"/>
                  <a:pt x="1768944" y="548383"/>
                </a:cubicBezTo>
                <a:cubicBezTo>
                  <a:pt x="1773858" y="543725"/>
                  <a:pt x="1771401" y="548383"/>
                  <a:pt x="1778773" y="546054"/>
                </a:cubicBezTo>
                <a:cubicBezTo>
                  <a:pt x="1778773" y="546054"/>
                  <a:pt x="1778773" y="546054"/>
                  <a:pt x="1773858" y="543725"/>
                </a:cubicBezTo>
                <a:cubicBezTo>
                  <a:pt x="1773858" y="543725"/>
                  <a:pt x="1773858" y="543725"/>
                  <a:pt x="1786146" y="536739"/>
                </a:cubicBezTo>
                <a:cubicBezTo>
                  <a:pt x="1786146" y="536739"/>
                  <a:pt x="1786146" y="536739"/>
                  <a:pt x="1783688" y="539068"/>
                </a:cubicBezTo>
                <a:cubicBezTo>
                  <a:pt x="1788603" y="534410"/>
                  <a:pt x="1793515" y="532084"/>
                  <a:pt x="1791058" y="529756"/>
                </a:cubicBezTo>
                <a:cubicBezTo>
                  <a:pt x="1793515" y="532084"/>
                  <a:pt x="1793515" y="532084"/>
                  <a:pt x="1798430" y="529756"/>
                </a:cubicBezTo>
                <a:cubicBezTo>
                  <a:pt x="1795972" y="527427"/>
                  <a:pt x="1803345" y="522769"/>
                  <a:pt x="1810717" y="515786"/>
                </a:cubicBezTo>
                <a:cubicBezTo>
                  <a:pt x="1810717" y="518114"/>
                  <a:pt x="1813172" y="515786"/>
                  <a:pt x="1810717" y="518114"/>
                </a:cubicBezTo>
                <a:cubicBezTo>
                  <a:pt x="1813172" y="515786"/>
                  <a:pt x="1815629" y="513457"/>
                  <a:pt x="1815629" y="513457"/>
                </a:cubicBezTo>
                <a:cubicBezTo>
                  <a:pt x="1815629" y="513457"/>
                  <a:pt x="1815629" y="513457"/>
                  <a:pt x="1818086" y="511128"/>
                </a:cubicBezTo>
                <a:cubicBezTo>
                  <a:pt x="1818086" y="511128"/>
                  <a:pt x="1818086" y="511128"/>
                  <a:pt x="1820544" y="511128"/>
                </a:cubicBezTo>
                <a:cubicBezTo>
                  <a:pt x="1820544" y="511128"/>
                  <a:pt x="1820544" y="511059"/>
                  <a:pt x="1820544" y="509823"/>
                </a:cubicBezTo>
                <a:cubicBezTo>
                  <a:pt x="1826731" y="515593"/>
                  <a:pt x="1837837" y="525500"/>
                  <a:pt x="1840156" y="527471"/>
                </a:cubicBezTo>
                <a:cubicBezTo>
                  <a:pt x="1837751" y="529750"/>
                  <a:pt x="1837743" y="529772"/>
                  <a:pt x="1837743" y="532084"/>
                </a:cubicBezTo>
                <a:cubicBezTo>
                  <a:pt x="1835288" y="532084"/>
                  <a:pt x="1832831" y="534410"/>
                  <a:pt x="1832831" y="536739"/>
                </a:cubicBezTo>
                <a:cubicBezTo>
                  <a:pt x="1827916" y="541397"/>
                  <a:pt x="1823001" y="546054"/>
                  <a:pt x="1820544" y="555366"/>
                </a:cubicBezTo>
                <a:cubicBezTo>
                  <a:pt x="1808259" y="564682"/>
                  <a:pt x="1808259" y="571665"/>
                  <a:pt x="1798430" y="583306"/>
                </a:cubicBezTo>
                <a:cubicBezTo>
                  <a:pt x="1798430" y="583306"/>
                  <a:pt x="1798430" y="583306"/>
                  <a:pt x="1800887" y="583306"/>
                </a:cubicBezTo>
                <a:cubicBezTo>
                  <a:pt x="1795972" y="587964"/>
                  <a:pt x="1791058" y="594950"/>
                  <a:pt x="1788603" y="601933"/>
                </a:cubicBezTo>
                <a:cubicBezTo>
                  <a:pt x="1788603" y="601933"/>
                  <a:pt x="1788603" y="601933"/>
                  <a:pt x="1783688" y="606591"/>
                </a:cubicBezTo>
                <a:cubicBezTo>
                  <a:pt x="1783688" y="606591"/>
                  <a:pt x="1778773" y="611249"/>
                  <a:pt x="1778773" y="615903"/>
                </a:cubicBezTo>
                <a:cubicBezTo>
                  <a:pt x="1776316" y="618232"/>
                  <a:pt x="1773858" y="620561"/>
                  <a:pt x="1773858" y="622890"/>
                </a:cubicBezTo>
                <a:cubicBezTo>
                  <a:pt x="1773858" y="622890"/>
                  <a:pt x="1773858" y="622890"/>
                  <a:pt x="1768944" y="625218"/>
                </a:cubicBezTo>
                <a:cubicBezTo>
                  <a:pt x="1766486" y="632202"/>
                  <a:pt x="1761571" y="639188"/>
                  <a:pt x="1756659" y="643846"/>
                </a:cubicBezTo>
                <a:cubicBezTo>
                  <a:pt x="1759117" y="643846"/>
                  <a:pt x="1761571" y="641517"/>
                  <a:pt x="1766486" y="639188"/>
                </a:cubicBezTo>
                <a:cubicBezTo>
                  <a:pt x="1793515" y="615903"/>
                  <a:pt x="1803345" y="601933"/>
                  <a:pt x="1830373" y="585635"/>
                </a:cubicBezTo>
                <a:close/>
                <a:moveTo>
                  <a:pt x="1705059" y="669457"/>
                </a:moveTo>
                <a:cubicBezTo>
                  <a:pt x="1698546" y="659173"/>
                  <a:pt x="1701627" y="663428"/>
                  <a:pt x="1707517" y="669374"/>
                </a:cubicBezTo>
                <a:cubicBezTo>
                  <a:pt x="1707517" y="669435"/>
                  <a:pt x="1707517" y="669457"/>
                  <a:pt x="1707517" y="669457"/>
                </a:cubicBezTo>
                <a:cubicBezTo>
                  <a:pt x="1705059" y="669457"/>
                  <a:pt x="1705059" y="669457"/>
                  <a:pt x="1705059" y="669457"/>
                </a:cubicBezTo>
                <a:close/>
                <a:moveTo>
                  <a:pt x="1754202" y="604262"/>
                </a:moveTo>
                <a:cubicBezTo>
                  <a:pt x="1753987" y="604601"/>
                  <a:pt x="1753815" y="604860"/>
                  <a:pt x="1753608" y="605184"/>
                </a:cubicBezTo>
                <a:cubicBezTo>
                  <a:pt x="1752962" y="605581"/>
                  <a:pt x="1752352" y="606013"/>
                  <a:pt x="1751745" y="606591"/>
                </a:cubicBezTo>
                <a:cubicBezTo>
                  <a:pt x="1754202" y="604262"/>
                  <a:pt x="1754202" y="604262"/>
                  <a:pt x="1754202" y="604262"/>
                </a:cubicBezTo>
                <a:close/>
                <a:moveTo>
                  <a:pt x="1633800" y="632202"/>
                </a:moveTo>
                <a:cubicBezTo>
                  <a:pt x="1626430" y="627547"/>
                  <a:pt x="1628885" y="627547"/>
                  <a:pt x="1633800" y="632202"/>
                </a:cubicBezTo>
                <a:close/>
                <a:moveTo>
                  <a:pt x="1776316" y="492501"/>
                </a:moveTo>
                <a:lnTo>
                  <a:pt x="1776316" y="492501"/>
                </a:lnTo>
                <a:cubicBezTo>
                  <a:pt x="1776316" y="492501"/>
                  <a:pt x="1776316" y="492501"/>
                  <a:pt x="1776313" y="492501"/>
                </a:cubicBezTo>
                <a:cubicBezTo>
                  <a:pt x="1776316" y="492501"/>
                  <a:pt x="1776316" y="492501"/>
                  <a:pt x="1776316" y="492501"/>
                </a:cubicBezTo>
                <a:close/>
                <a:moveTo>
                  <a:pt x="1776170" y="492776"/>
                </a:moveTo>
                <a:cubicBezTo>
                  <a:pt x="1776310" y="492509"/>
                  <a:pt x="1776316" y="492501"/>
                  <a:pt x="1776316" y="492501"/>
                </a:cubicBezTo>
                <a:cubicBezTo>
                  <a:pt x="1780267" y="496993"/>
                  <a:pt x="1777895" y="494640"/>
                  <a:pt x="1776170" y="492776"/>
                </a:cubicBezTo>
                <a:close/>
                <a:moveTo>
                  <a:pt x="1773858" y="497158"/>
                </a:moveTo>
                <a:cubicBezTo>
                  <a:pt x="1778773" y="501813"/>
                  <a:pt x="1778773" y="504142"/>
                  <a:pt x="1773858" y="497158"/>
                </a:cubicBezTo>
                <a:close/>
                <a:moveTo>
                  <a:pt x="1820544" y="508799"/>
                </a:moveTo>
                <a:cubicBezTo>
                  <a:pt x="1820544" y="509243"/>
                  <a:pt x="1820544" y="509532"/>
                  <a:pt x="1820544" y="509823"/>
                </a:cubicBezTo>
                <a:cubicBezTo>
                  <a:pt x="1815949" y="505540"/>
                  <a:pt x="1814074" y="503545"/>
                  <a:pt x="1820544" y="508799"/>
                </a:cubicBezTo>
                <a:close/>
                <a:moveTo>
                  <a:pt x="1840156" y="527471"/>
                </a:moveTo>
                <a:cubicBezTo>
                  <a:pt x="1840173" y="527454"/>
                  <a:pt x="1840184" y="527443"/>
                  <a:pt x="1840200" y="527427"/>
                </a:cubicBezTo>
                <a:cubicBezTo>
                  <a:pt x="1840777" y="527972"/>
                  <a:pt x="1840692" y="527925"/>
                  <a:pt x="1840156" y="527471"/>
                </a:cubicBezTo>
                <a:close/>
                <a:moveTo>
                  <a:pt x="1837743" y="532084"/>
                </a:moveTo>
                <a:cubicBezTo>
                  <a:pt x="1842658" y="534410"/>
                  <a:pt x="1842658" y="536739"/>
                  <a:pt x="1837743" y="532084"/>
                </a:cubicBezTo>
                <a:close/>
                <a:moveTo>
                  <a:pt x="1886273" y="617120"/>
                </a:moveTo>
                <a:cubicBezTo>
                  <a:pt x="1883868" y="617120"/>
                  <a:pt x="1881460" y="609831"/>
                  <a:pt x="1881460" y="600111"/>
                </a:cubicBezTo>
                <a:cubicBezTo>
                  <a:pt x="1879055" y="580675"/>
                  <a:pt x="1871837" y="551518"/>
                  <a:pt x="1871837" y="551518"/>
                </a:cubicBezTo>
                <a:cubicBezTo>
                  <a:pt x="1867025" y="541801"/>
                  <a:pt x="1864620" y="534512"/>
                  <a:pt x="1859807" y="527223"/>
                </a:cubicBezTo>
                <a:lnTo>
                  <a:pt x="1857402" y="524795"/>
                </a:lnTo>
                <a:cubicBezTo>
                  <a:pt x="1847777" y="515075"/>
                  <a:pt x="1840559" y="502928"/>
                  <a:pt x="1830937" y="490780"/>
                </a:cubicBezTo>
                <a:cubicBezTo>
                  <a:pt x="1821311" y="478633"/>
                  <a:pt x="1809281" y="468913"/>
                  <a:pt x="1794846" y="466482"/>
                </a:cubicBezTo>
                <a:cubicBezTo>
                  <a:pt x="1785223" y="464055"/>
                  <a:pt x="1773193" y="461624"/>
                  <a:pt x="1758758" y="461624"/>
                </a:cubicBezTo>
                <a:cubicBezTo>
                  <a:pt x="1746728" y="459196"/>
                  <a:pt x="1734697" y="459196"/>
                  <a:pt x="1725075" y="459196"/>
                </a:cubicBezTo>
                <a:cubicBezTo>
                  <a:pt x="1710637" y="459196"/>
                  <a:pt x="1701014" y="468913"/>
                  <a:pt x="1686579" y="471344"/>
                </a:cubicBezTo>
                <a:cubicBezTo>
                  <a:pt x="1686579" y="471344"/>
                  <a:pt x="1686579" y="471344"/>
                  <a:pt x="1681766" y="471344"/>
                </a:cubicBezTo>
                <a:cubicBezTo>
                  <a:pt x="1681766" y="473772"/>
                  <a:pt x="1681766" y="473772"/>
                  <a:pt x="1676954" y="476202"/>
                </a:cubicBezTo>
                <a:cubicBezTo>
                  <a:pt x="1679361" y="473772"/>
                  <a:pt x="1676954" y="476202"/>
                  <a:pt x="1674549" y="476202"/>
                </a:cubicBezTo>
                <a:cubicBezTo>
                  <a:pt x="1674549" y="476202"/>
                  <a:pt x="1674549" y="476202"/>
                  <a:pt x="1672144" y="478633"/>
                </a:cubicBezTo>
                <a:cubicBezTo>
                  <a:pt x="1669736" y="476202"/>
                  <a:pt x="1667331" y="488350"/>
                  <a:pt x="1664923" y="485919"/>
                </a:cubicBezTo>
                <a:cubicBezTo>
                  <a:pt x="1664923" y="485919"/>
                  <a:pt x="1664923" y="485919"/>
                  <a:pt x="1662518" y="485919"/>
                </a:cubicBezTo>
                <a:cubicBezTo>
                  <a:pt x="1648083" y="493211"/>
                  <a:pt x="1636053" y="507786"/>
                  <a:pt x="1626428" y="524795"/>
                </a:cubicBezTo>
                <a:cubicBezTo>
                  <a:pt x="1619210" y="539371"/>
                  <a:pt x="1614400" y="558807"/>
                  <a:pt x="1611992" y="575816"/>
                </a:cubicBezTo>
                <a:cubicBezTo>
                  <a:pt x="1607183" y="585533"/>
                  <a:pt x="1602370" y="590394"/>
                  <a:pt x="1602370" y="600111"/>
                </a:cubicBezTo>
                <a:cubicBezTo>
                  <a:pt x="1602370" y="600111"/>
                  <a:pt x="1602370" y="600111"/>
                  <a:pt x="1604775" y="600111"/>
                </a:cubicBezTo>
                <a:cubicBezTo>
                  <a:pt x="1607183" y="604972"/>
                  <a:pt x="1602370" y="600111"/>
                  <a:pt x="1602370" y="607400"/>
                </a:cubicBezTo>
                <a:cubicBezTo>
                  <a:pt x="1602370" y="607400"/>
                  <a:pt x="1602370" y="607400"/>
                  <a:pt x="1607183" y="604972"/>
                </a:cubicBezTo>
                <a:cubicBezTo>
                  <a:pt x="1607183" y="608925"/>
                  <a:pt x="1607183" y="611334"/>
                  <a:pt x="1607183" y="614689"/>
                </a:cubicBezTo>
                <a:cubicBezTo>
                  <a:pt x="1607183" y="619548"/>
                  <a:pt x="1609587" y="624406"/>
                  <a:pt x="1611992" y="624406"/>
                </a:cubicBezTo>
                <a:cubicBezTo>
                  <a:pt x="1609587" y="624406"/>
                  <a:pt x="1609587" y="624406"/>
                  <a:pt x="1609587" y="629268"/>
                </a:cubicBezTo>
                <a:cubicBezTo>
                  <a:pt x="1614400" y="629268"/>
                  <a:pt x="1616805" y="636557"/>
                  <a:pt x="1621618" y="641415"/>
                </a:cubicBezTo>
                <a:cubicBezTo>
                  <a:pt x="1619210" y="643846"/>
                  <a:pt x="1621618" y="646274"/>
                  <a:pt x="1619210" y="643846"/>
                </a:cubicBezTo>
                <a:cubicBezTo>
                  <a:pt x="1631240" y="655993"/>
                  <a:pt x="1626428" y="670569"/>
                  <a:pt x="1640866" y="677858"/>
                </a:cubicBezTo>
                <a:cubicBezTo>
                  <a:pt x="1645678" y="690008"/>
                  <a:pt x="1652896" y="690008"/>
                  <a:pt x="1662518" y="699725"/>
                </a:cubicBezTo>
                <a:cubicBezTo>
                  <a:pt x="1662518" y="699725"/>
                  <a:pt x="1662518" y="699725"/>
                  <a:pt x="1662518" y="697295"/>
                </a:cubicBezTo>
                <a:cubicBezTo>
                  <a:pt x="1667331" y="702156"/>
                  <a:pt x="1674549" y="707014"/>
                  <a:pt x="1679361" y="709442"/>
                </a:cubicBezTo>
                <a:cubicBezTo>
                  <a:pt x="1679361" y="709442"/>
                  <a:pt x="1679361" y="709442"/>
                  <a:pt x="1684171" y="711873"/>
                </a:cubicBezTo>
                <a:cubicBezTo>
                  <a:pt x="1686579" y="711873"/>
                  <a:pt x="1688984" y="714303"/>
                  <a:pt x="1693797" y="714303"/>
                </a:cubicBezTo>
                <a:cubicBezTo>
                  <a:pt x="1693797" y="716731"/>
                  <a:pt x="1698609" y="716731"/>
                  <a:pt x="1701014" y="716731"/>
                </a:cubicBezTo>
                <a:cubicBezTo>
                  <a:pt x="1701014" y="719162"/>
                  <a:pt x="1703419" y="719162"/>
                  <a:pt x="1703419" y="721592"/>
                </a:cubicBezTo>
                <a:cubicBezTo>
                  <a:pt x="1710637" y="719162"/>
                  <a:pt x="1722667" y="726451"/>
                  <a:pt x="1729885" y="724023"/>
                </a:cubicBezTo>
                <a:cubicBezTo>
                  <a:pt x="1741915" y="724023"/>
                  <a:pt x="1756350" y="721592"/>
                  <a:pt x="1770788" y="719162"/>
                </a:cubicBezTo>
                <a:cubicBezTo>
                  <a:pt x="1782816" y="716731"/>
                  <a:pt x="1792441" y="711873"/>
                  <a:pt x="1799658" y="709442"/>
                </a:cubicBezTo>
                <a:cubicBezTo>
                  <a:pt x="1809281" y="707014"/>
                  <a:pt x="1818906" y="702156"/>
                  <a:pt x="1828529" y="694867"/>
                </a:cubicBezTo>
                <a:cubicBezTo>
                  <a:pt x="1840559" y="682719"/>
                  <a:pt x="1845372" y="672999"/>
                  <a:pt x="1850185" y="663282"/>
                </a:cubicBezTo>
                <a:cubicBezTo>
                  <a:pt x="1854994" y="653563"/>
                  <a:pt x="1859807" y="643846"/>
                  <a:pt x="1864620" y="631695"/>
                </a:cubicBezTo>
                <a:cubicBezTo>
                  <a:pt x="1867025" y="631695"/>
                  <a:pt x="1871837" y="619548"/>
                  <a:pt x="1876650" y="614689"/>
                </a:cubicBezTo>
                <a:cubicBezTo>
                  <a:pt x="1879055" y="612259"/>
                  <a:pt x="1881460" y="612259"/>
                  <a:pt x="1883868" y="619548"/>
                </a:cubicBezTo>
                <a:cubicBezTo>
                  <a:pt x="1886273" y="624406"/>
                  <a:pt x="1888680" y="636557"/>
                  <a:pt x="1886273" y="655993"/>
                </a:cubicBezTo>
                <a:cubicBezTo>
                  <a:pt x="1879055" y="660852"/>
                  <a:pt x="1876650" y="668141"/>
                  <a:pt x="1871837" y="677858"/>
                </a:cubicBezTo>
                <a:cubicBezTo>
                  <a:pt x="1871837" y="677858"/>
                  <a:pt x="1871837" y="677858"/>
                  <a:pt x="1876650" y="677858"/>
                </a:cubicBezTo>
                <a:cubicBezTo>
                  <a:pt x="1871837" y="682719"/>
                  <a:pt x="1869432" y="687578"/>
                  <a:pt x="1864620" y="692436"/>
                </a:cubicBezTo>
                <a:cubicBezTo>
                  <a:pt x="1864620" y="697295"/>
                  <a:pt x="1871837" y="690008"/>
                  <a:pt x="1869432" y="697295"/>
                </a:cubicBezTo>
                <a:cubicBezTo>
                  <a:pt x="1859807" y="707014"/>
                  <a:pt x="1864620" y="702156"/>
                  <a:pt x="1854994" y="711873"/>
                </a:cubicBezTo>
                <a:cubicBezTo>
                  <a:pt x="1854994" y="709442"/>
                  <a:pt x="1859807" y="704584"/>
                  <a:pt x="1857402" y="704584"/>
                </a:cubicBezTo>
                <a:cubicBezTo>
                  <a:pt x="1857402" y="707014"/>
                  <a:pt x="1852590" y="711873"/>
                  <a:pt x="1852590" y="714303"/>
                </a:cubicBezTo>
                <a:cubicBezTo>
                  <a:pt x="1852590" y="714303"/>
                  <a:pt x="1852590" y="714303"/>
                  <a:pt x="1850185" y="714303"/>
                </a:cubicBezTo>
                <a:cubicBezTo>
                  <a:pt x="1850185" y="716731"/>
                  <a:pt x="1847777" y="714303"/>
                  <a:pt x="1845372" y="716731"/>
                </a:cubicBezTo>
                <a:cubicBezTo>
                  <a:pt x="1842967" y="719162"/>
                  <a:pt x="1842967" y="721592"/>
                  <a:pt x="1847777" y="719162"/>
                </a:cubicBezTo>
                <a:cubicBezTo>
                  <a:pt x="1842967" y="724023"/>
                  <a:pt x="1835749" y="731309"/>
                  <a:pt x="1830937" y="733740"/>
                </a:cubicBezTo>
                <a:cubicBezTo>
                  <a:pt x="1826124" y="736171"/>
                  <a:pt x="1826124" y="733740"/>
                  <a:pt x="1823719" y="731309"/>
                </a:cubicBezTo>
                <a:cubicBezTo>
                  <a:pt x="1821311" y="733740"/>
                  <a:pt x="1818906" y="736171"/>
                  <a:pt x="1821311" y="736171"/>
                </a:cubicBezTo>
                <a:cubicBezTo>
                  <a:pt x="1821311" y="736171"/>
                  <a:pt x="1821311" y="736171"/>
                  <a:pt x="1818906" y="736171"/>
                </a:cubicBezTo>
                <a:cubicBezTo>
                  <a:pt x="1818906" y="738598"/>
                  <a:pt x="1818906" y="738598"/>
                  <a:pt x="1818906" y="738598"/>
                </a:cubicBezTo>
                <a:cubicBezTo>
                  <a:pt x="1804471" y="743457"/>
                  <a:pt x="1797254" y="753177"/>
                  <a:pt x="1785223" y="753177"/>
                </a:cubicBezTo>
                <a:cubicBezTo>
                  <a:pt x="1787628" y="750746"/>
                  <a:pt x="1792441" y="750746"/>
                  <a:pt x="1792441" y="748318"/>
                </a:cubicBezTo>
                <a:cubicBezTo>
                  <a:pt x="1790886" y="749887"/>
                  <a:pt x="1788332" y="750449"/>
                  <a:pt x="1786065" y="751302"/>
                </a:cubicBezTo>
                <a:cubicBezTo>
                  <a:pt x="1788550" y="749637"/>
                  <a:pt x="1789401" y="748318"/>
                  <a:pt x="1787628" y="748318"/>
                </a:cubicBezTo>
                <a:cubicBezTo>
                  <a:pt x="1775598" y="750746"/>
                  <a:pt x="1765975" y="758035"/>
                  <a:pt x="1749132" y="758035"/>
                </a:cubicBezTo>
                <a:cubicBezTo>
                  <a:pt x="1749132" y="755946"/>
                  <a:pt x="1742020" y="757443"/>
                  <a:pt x="1735437" y="756362"/>
                </a:cubicBezTo>
                <a:cubicBezTo>
                  <a:pt x="1735225" y="756138"/>
                  <a:pt x="1734982" y="755891"/>
                  <a:pt x="1734697" y="755607"/>
                </a:cubicBezTo>
                <a:cubicBezTo>
                  <a:pt x="1734697" y="755607"/>
                  <a:pt x="1734697" y="755607"/>
                  <a:pt x="1732292" y="755607"/>
                </a:cubicBezTo>
                <a:cubicBezTo>
                  <a:pt x="1733303" y="755946"/>
                  <a:pt x="1734363" y="756185"/>
                  <a:pt x="1735437" y="756362"/>
                </a:cubicBezTo>
                <a:cubicBezTo>
                  <a:pt x="1737030" y="758030"/>
                  <a:pt x="1736536" y="758035"/>
                  <a:pt x="1732292" y="758035"/>
                </a:cubicBezTo>
                <a:cubicBezTo>
                  <a:pt x="1729885" y="758035"/>
                  <a:pt x="1729885" y="758035"/>
                  <a:pt x="1729885" y="758035"/>
                </a:cubicBezTo>
                <a:cubicBezTo>
                  <a:pt x="1725075" y="755607"/>
                  <a:pt x="1725075" y="755607"/>
                  <a:pt x="1727480" y="755607"/>
                </a:cubicBezTo>
                <a:cubicBezTo>
                  <a:pt x="1725075" y="755607"/>
                  <a:pt x="1722667" y="755607"/>
                  <a:pt x="1725075" y="753177"/>
                </a:cubicBezTo>
                <a:cubicBezTo>
                  <a:pt x="1715449" y="753177"/>
                  <a:pt x="1715449" y="755607"/>
                  <a:pt x="1710637" y="755607"/>
                </a:cubicBezTo>
                <a:cubicBezTo>
                  <a:pt x="1701014" y="753177"/>
                  <a:pt x="1696202" y="753177"/>
                  <a:pt x="1684171" y="750746"/>
                </a:cubicBezTo>
                <a:cubicBezTo>
                  <a:pt x="1684171" y="750746"/>
                  <a:pt x="1684171" y="750746"/>
                  <a:pt x="1686579" y="750746"/>
                </a:cubicBezTo>
                <a:cubicBezTo>
                  <a:pt x="1684171" y="748318"/>
                  <a:pt x="1684171" y="745888"/>
                  <a:pt x="1676954" y="743457"/>
                </a:cubicBezTo>
                <a:cubicBezTo>
                  <a:pt x="1667331" y="748318"/>
                  <a:pt x="1660113" y="736171"/>
                  <a:pt x="1648083" y="728882"/>
                </a:cubicBezTo>
                <a:cubicBezTo>
                  <a:pt x="1645678" y="733740"/>
                  <a:pt x="1640866" y="726451"/>
                  <a:pt x="1640866" y="728882"/>
                </a:cubicBezTo>
                <a:cubicBezTo>
                  <a:pt x="1631240" y="719162"/>
                  <a:pt x="1616805" y="714303"/>
                  <a:pt x="1609587" y="699725"/>
                </a:cubicBezTo>
                <a:cubicBezTo>
                  <a:pt x="1609587" y="694867"/>
                  <a:pt x="1599962" y="685147"/>
                  <a:pt x="1597557" y="682719"/>
                </a:cubicBezTo>
                <a:cubicBezTo>
                  <a:pt x="1599962" y="685147"/>
                  <a:pt x="1597557" y="677858"/>
                  <a:pt x="1599962" y="677858"/>
                </a:cubicBezTo>
                <a:cubicBezTo>
                  <a:pt x="1595152" y="677858"/>
                  <a:pt x="1590340" y="663282"/>
                  <a:pt x="1590340" y="663282"/>
                </a:cubicBezTo>
                <a:cubicBezTo>
                  <a:pt x="1592745" y="660852"/>
                  <a:pt x="1585527" y="651135"/>
                  <a:pt x="1585527" y="643846"/>
                </a:cubicBezTo>
                <a:cubicBezTo>
                  <a:pt x="1583122" y="641415"/>
                  <a:pt x="1580717" y="638985"/>
                  <a:pt x="1578309" y="636557"/>
                </a:cubicBezTo>
                <a:cubicBezTo>
                  <a:pt x="1578309" y="636557"/>
                  <a:pt x="1578309" y="636557"/>
                  <a:pt x="1583122" y="638985"/>
                </a:cubicBezTo>
                <a:cubicBezTo>
                  <a:pt x="1580717" y="634126"/>
                  <a:pt x="1583122" y="631695"/>
                  <a:pt x="1583122" y="634126"/>
                </a:cubicBezTo>
                <a:cubicBezTo>
                  <a:pt x="1583122" y="631695"/>
                  <a:pt x="1583122" y="631695"/>
                  <a:pt x="1580717" y="629268"/>
                </a:cubicBezTo>
                <a:cubicBezTo>
                  <a:pt x="1580717" y="629268"/>
                  <a:pt x="1580717" y="629268"/>
                  <a:pt x="1583122" y="629268"/>
                </a:cubicBezTo>
                <a:cubicBezTo>
                  <a:pt x="1583122" y="624406"/>
                  <a:pt x="1578309" y="621978"/>
                  <a:pt x="1580717" y="626837"/>
                </a:cubicBezTo>
                <a:cubicBezTo>
                  <a:pt x="1571092" y="617120"/>
                  <a:pt x="1580717" y="619548"/>
                  <a:pt x="1575904" y="609831"/>
                </a:cubicBezTo>
                <a:lnTo>
                  <a:pt x="1573500" y="607400"/>
                </a:lnTo>
                <a:cubicBezTo>
                  <a:pt x="1568687" y="595253"/>
                  <a:pt x="1578309" y="602542"/>
                  <a:pt x="1573500" y="590394"/>
                </a:cubicBezTo>
                <a:cubicBezTo>
                  <a:pt x="1573500" y="590394"/>
                  <a:pt x="1573500" y="590394"/>
                  <a:pt x="1575904" y="590394"/>
                </a:cubicBezTo>
                <a:cubicBezTo>
                  <a:pt x="1575904" y="587964"/>
                  <a:pt x="1575904" y="585533"/>
                  <a:pt x="1573500" y="585533"/>
                </a:cubicBezTo>
                <a:cubicBezTo>
                  <a:pt x="1575904" y="573385"/>
                  <a:pt x="1578309" y="561238"/>
                  <a:pt x="1583122" y="553949"/>
                </a:cubicBezTo>
                <a:cubicBezTo>
                  <a:pt x="1583122" y="546660"/>
                  <a:pt x="1580717" y="556379"/>
                  <a:pt x="1580717" y="551518"/>
                </a:cubicBezTo>
                <a:cubicBezTo>
                  <a:pt x="1578309" y="544232"/>
                  <a:pt x="1583122" y="541801"/>
                  <a:pt x="1585527" y="536943"/>
                </a:cubicBezTo>
                <a:cubicBezTo>
                  <a:pt x="1585527" y="536943"/>
                  <a:pt x="1585527" y="536943"/>
                  <a:pt x="1583122" y="536943"/>
                </a:cubicBezTo>
                <a:cubicBezTo>
                  <a:pt x="1585527" y="534512"/>
                  <a:pt x="1587935" y="529654"/>
                  <a:pt x="1587935" y="524795"/>
                </a:cubicBezTo>
                <a:cubicBezTo>
                  <a:pt x="1587935" y="524795"/>
                  <a:pt x="1587935" y="524795"/>
                  <a:pt x="1590340" y="527223"/>
                </a:cubicBezTo>
                <a:cubicBezTo>
                  <a:pt x="1590340" y="524795"/>
                  <a:pt x="1592745" y="522365"/>
                  <a:pt x="1592745" y="519934"/>
                </a:cubicBezTo>
                <a:cubicBezTo>
                  <a:pt x="1592745" y="517506"/>
                  <a:pt x="1592745" y="519934"/>
                  <a:pt x="1590340" y="522365"/>
                </a:cubicBezTo>
                <a:cubicBezTo>
                  <a:pt x="1595152" y="515075"/>
                  <a:pt x="1592745" y="505359"/>
                  <a:pt x="1602370" y="498069"/>
                </a:cubicBezTo>
                <a:cubicBezTo>
                  <a:pt x="1602370" y="498069"/>
                  <a:pt x="1602370" y="498069"/>
                  <a:pt x="1602370" y="500497"/>
                </a:cubicBezTo>
                <a:cubicBezTo>
                  <a:pt x="1602370" y="500497"/>
                  <a:pt x="1602370" y="500497"/>
                  <a:pt x="1602370" y="502928"/>
                </a:cubicBezTo>
                <a:cubicBezTo>
                  <a:pt x="1599962" y="512645"/>
                  <a:pt x="1607183" y="498069"/>
                  <a:pt x="1609587" y="498069"/>
                </a:cubicBezTo>
                <a:cubicBezTo>
                  <a:pt x="1609587" y="493211"/>
                  <a:pt x="1614400" y="488350"/>
                  <a:pt x="1614400" y="483491"/>
                </a:cubicBezTo>
                <a:cubicBezTo>
                  <a:pt x="1628835" y="473772"/>
                  <a:pt x="1636053" y="459196"/>
                  <a:pt x="1648083" y="454335"/>
                </a:cubicBezTo>
                <a:cubicBezTo>
                  <a:pt x="1645678" y="456765"/>
                  <a:pt x="1652896" y="454335"/>
                  <a:pt x="1652896" y="454335"/>
                </a:cubicBezTo>
                <a:cubicBezTo>
                  <a:pt x="1657706" y="451907"/>
                  <a:pt x="1655301" y="449476"/>
                  <a:pt x="1660113" y="447046"/>
                </a:cubicBezTo>
                <a:cubicBezTo>
                  <a:pt x="1660113" y="447046"/>
                  <a:pt x="1660113" y="447046"/>
                  <a:pt x="1664923" y="449476"/>
                </a:cubicBezTo>
                <a:cubicBezTo>
                  <a:pt x="1672144" y="439757"/>
                  <a:pt x="1674549" y="447046"/>
                  <a:pt x="1681766" y="442187"/>
                </a:cubicBezTo>
                <a:cubicBezTo>
                  <a:pt x="1688984" y="434898"/>
                  <a:pt x="1698609" y="439757"/>
                  <a:pt x="1708232" y="432470"/>
                </a:cubicBezTo>
                <a:cubicBezTo>
                  <a:pt x="1708232" y="432470"/>
                  <a:pt x="1708232" y="432470"/>
                  <a:pt x="1710637" y="434898"/>
                </a:cubicBezTo>
                <a:cubicBezTo>
                  <a:pt x="1717854" y="432470"/>
                  <a:pt x="1722667" y="434898"/>
                  <a:pt x="1729885" y="432470"/>
                </a:cubicBezTo>
                <a:cubicBezTo>
                  <a:pt x="1729885" y="434898"/>
                  <a:pt x="1727480" y="434898"/>
                  <a:pt x="1727480" y="437329"/>
                </a:cubicBezTo>
                <a:cubicBezTo>
                  <a:pt x="1734697" y="434898"/>
                  <a:pt x="1727480" y="442187"/>
                  <a:pt x="1729885" y="439757"/>
                </a:cubicBezTo>
                <a:cubicBezTo>
                  <a:pt x="1739510" y="439757"/>
                  <a:pt x="1749132" y="430040"/>
                  <a:pt x="1758758" y="430040"/>
                </a:cubicBezTo>
                <a:cubicBezTo>
                  <a:pt x="1767922" y="427725"/>
                  <a:pt x="1774897" y="436401"/>
                  <a:pt x="1777619" y="433037"/>
                </a:cubicBezTo>
                <a:cubicBezTo>
                  <a:pt x="1780955" y="433753"/>
                  <a:pt x="1784293" y="434898"/>
                  <a:pt x="1787628" y="434898"/>
                </a:cubicBezTo>
                <a:cubicBezTo>
                  <a:pt x="1787628" y="434898"/>
                  <a:pt x="1787628" y="434898"/>
                  <a:pt x="1787628" y="437329"/>
                </a:cubicBezTo>
                <a:cubicBezTo>
                  <a:pt x="1792441" y="437329"/>
                  <a:pt x="1804471" y="444618"/>
                  <a:pt x="1811689" y="444618"/>
                </a:cubicBezTo>
                <a:cubicBezTo>
                  <a:pt x="1818906" y="447046"/>
                  <a:pt x="1818906" y="449476"/>
                  <a:pt x="1826124" y="449476"/>
                </a:cubicBezTo>
                <a:cubicBezTo>
                  <a:pt x="1838154" y="451907"/>
                  <a:pt x="1857402" y="468913"/>
                  <a:pt x="1869432" y="481061"/>
                </a:cubicBezTo>
                <a:cubicBezTo>
                  <a:pt x="1867025" y="483491"/>
                  <a:pt x="1874242" y="490780"/>
                  <a:pt x="1879055" y="495639"/>
                </a:cubicBezTo>
                <a:cubicBezTo>
                  <a:pt x="1876650" y="495639"/>
                  <a:pt x="1876650" y="495639"/>
                  <a:pt x="1876650" y="495639"/>
                </a:cubicBezTo>
                <a:cubicBezTo>
                  <a:pt x="1883868" y="500497"/>
                  <a:pt x="1883868" y="515075"/>
                  <a:pt x="1891085" y="522365"/>
                </a:cubicBezTo>
                <a:cubicBezTo>
                  <a:pt x="1891085" y="527223"/>
                  <a:pt x="1900708" y="536943"/>
                  <a:pt x="1895898" y="539371"/>
                </a:cubicBezTo>
                <a:cubicBezTo>
                  <a:pt x="1903115" y="549090"/>
                  <a:pt x="1905520" y="561238"/>
                  <a:pt x="1905520" y="578247"/>
                </a:cubicBezTo>
                <a:cubicBezTo>
                  <a:pt x="1900708" y="607400"/>
                  <a:pt x="1891085" y="614689"/>
                  <a:pt x="1886273" y="617120"/>
                </a:cubicBezTo>
                <a:close/>
                <a:moveTo>
                  <a:pt x="1786065" y="751302"/>
                </a:moveTo>
                <a:cubicBezTo>
                  <a:pt x="1785174" y="751897"/>
                  <a:pt x="1784086" y="752535"/>
                  <a:pt x="1782816" y="753177"/>
                </a:cubicBezTo>
                <a:cubicBezTo>
                  <a:pt x="1783669" y="752318"/>
                  <a:pt x="1784826" y="751767"/>
                  <a:pt x="1786065" y="751302"/>
                </a:cubicBezTo>
                <a:close/>
                <a:moveTo>
                  <a:pt x="1778006" y="432470"/>
                </a:moveTo>
                <a:cubicBezTo>
                  <a:pt x="1777890" y="432702"/>
                  <a:pt x="1777754" y="432869"/>
                  <a:pt x="1777619" y="433037"/>
                </a:cubicBezTo>
                <a:cubicBezTo>
                  <a:pt x="1776145" y="432721"/>
                  <a:pt x="1774668" y="432470"/>
                  <a:pt x="1773193" y="432470"/>
                </a:cubicBezTo>
                <a:cubicBezTo>
                  <a:pt x="1775598" y="432470"/>
                  <a:pt x="1775598" y="432470"/>
                  <a:pt x="1778006" y="432470"/>
                </a:cubicBezTo>
                <a:close/>
                <a:moveTo>
                  <a:pt x="1101309" y="1245834"/>
                </a:moveTo>
                <a:cubicBezTo>
                  <a:pt x="1100984" y="1246165"/>
                  <a:pt x="1100655" y="1246490"/>
                  <a:pt x="1100329" y="1246806"/>
                </a:cubicBezTo>
                <a:cubicBezTo>
                  <a:pt x="1100152" y="1246291"/>
                  <a:pt x="1100268" y="1245834"/>
                  <a:pt x="1101309" y="1245834"/>
                </a:cubicBezTo>
                <a:close/>
                <a:moveTo>
                  <a:pt x="1547981" y="1392737"/>
                </a:moveTo>
                <a:cubicBezTo>
                  <a:pt x="1547964" y="1392767"/>
                  <a:pt x="1547951" y="1392800"/>
                  <a:pt x="1547937" y="1392830"/>
                </a:cubicBezTo>
                <a:cubicBezTo>
                  <a:pt x="1547271" y="1392830"/>
                  <a:pt x="1547260" y="1392830"/>
                  <a:pt x="1547260" y="1392830"/>
                </a:cubicBezTo>
                <a:cubicBezTo>
                  <a:pt x="1547531" y="1392830"/>
                  <a:pt x="1547766" y="1392792"/>
                  <a:pt x="1547981" y="1392737"/>
                </a:cubicBezTo>
                <a:close/>
                <a:moveTo>
                  <a:pt x="1549657" y="1390419"/>
                </a:moveTo>
                <a:cubicBezTo>
                  <a:pt x="1549657" y="1390419"/>
                  <a:pt x="1549649" y="1392304"/>
                  <a:pt x="1547981" y="1392737"/>
                </a:cubicBezTo>
                <a:cubicBezTo>
                  <a:pt x="1548688" y="1391402"/>
                  <a:pt x="1549657" y="1390419"/>
                  <a:pt x="1549657" y="1390419"/>
                </a:cubicBezTo>
                <a:close/>
                <a:moveTo>
                  <a:pt x="1788782" y="1333524"/>
                </a:moveTo>
                <a:cubicBezTo>
                  <a:pt x="1788876" y="1332368"/>
                  <a:pt x="1789061" y="1331245"/>
                  <a:pt x="1789415" y="1330177"/>
                </a:cubicBezTo>
                <a:cubicBezTo>
                  <a:pt x="1789415" y="1331715"/>
                  <a:pt x="1789406" y="1333240"/>
                  <a:pt x="1788782" y="1333524"/>
                </a:cubicBezTo>
                <a:close/>
                <a:moveTo>
                  <a:pt x="1892510" y="1412107"/>
                </a:moveTo>
                <a:cubicBezTo>
                  <a:pt x="1892123" y="1412883"/>
                  <a:pt x="1891817" y="1413497"/>
                  <a:pt x="1891546" y="1414045"/>
                </a:cubicBezTo>
                <a:cubicBezTo>
                  <a:pt x="1891157" y="1414089"/>
                  <a:pt x="1890690" y="1414227"/>
                  <a:pt x="1890113" y="1414519"/>
                </a:cubicBezTo>
                <a:cubicBezTo>
                  <a:pt x="1892510" y="1412107"/>
                  <a:pt x="1892510" y="1412107"/>
                  <a:pt x="1892510" y="1412107"/>
                </a:cubicBezTo>
                <a:close/>
                <a:moveTo>
                  <a:pt x="1969974" y="1422000"/>
                </a:moveTo>
                <a:cubicBezTo>
                  <a:pt x="1969736" y="1421951"/>
                  <a:pt x="1969496" y="1421879"/>
                  <a:pt x="1969234" y="1421747"/>
                </a:cubicBezTo>
                <a:cubicBezTo>
                  <a:pt x="1970611" y="1420362"/>
                  <a:pt x="1970396" y="1421354"/>
                  <a:pt x="1969974" y="1422000"/>
                </a:cubicBezTo>
                <a:close/>
                <a:moveTo>
                  <a:pt x="2110524" y="1437748"/>
                </a:moveTo>
                <a:cubicBezTo>
                  <a:pt x="2110681" y="1438219"/>
                  <a:pt x="2110689" y="1438616"/>
                  <a:pt x="2110689" y="1438616"/>
                </a:cubicBezTo>
                <a:cubicBezTo>
                  <a:pt x="2110689" y="1438291"/>
                  <a:pt x="2110584" y="1438035"/>
                  <a:pt x="2110524" y="1437748"/>
                </a:cubicBezTo>
                <a:close/>
                <a:moveTo>
                  <a:pt x="2151449" y="1527775"/>
                </a:moveTo>
                <a:cubicBezTo>
                  <a:pt x="2150320" y="1527208"/>
                  <a:pt x="2149475" y="1526784"/>
                  <a:pt x="2148815" y="1526451"/>
                </a:cubicBezTo>
                <a:cubicBezTo>
                  <a:pt x="2148950" y="1526156"/>
                  <a:pt x="2149050" y="1525812"/>
                  <a:pt x="2149050" y="1525366"/>
                </a:cubicBezTo>
                <a:cubicBezTo>
                  <a:pt x="2151449" y="1527775"/>
                  <a:pt x="2151449" y="1527775"/>
                  <a:pt x="2151449" y="1527775"/>
                </a:cubicBezTo>
                <a:close/>
                <a:moveTo>
                  <a:pt x="2206592" y="1580789"/>
                </a:moveTo>
                <a:cubicBezTo>
                  <a:pt x="2205852" y="1583767"/>
                  <a:pt x="2205360" y="1585746"/>
                  <a:pt x="2205007" y="1587169"/>
                </a:cubicBezTo>
                <a:cubicBezTo>
                  <a:pt x="2204493" y="1586090"/>
                  <a:pt x="2205007" y="1583979"/>
                  <a:pt x="2206592" y="1580789"/>
                </a:cubicBezTo>
                <a:close/>
                <a:moveTo>
                  <a:pt x="2254545" y="1359093"/>
                </a:moveTo>
                <a:cubicBezTo>
                  <a:pt x="2254848" y="1360318"/>
                  <a:pt x="2255113" y="1361384"/>
                  <a:pt x="2255345" y="1362317"/>
                </a:cubicBezTo>
                <a:cubicBezTo>
                  <a:pt x="2255110" y="1362776"/>
                  <a:pt x="2254846" y="1363305"/>
                  <a:pt x="2254545" y="1363913"/>
                </a:cubicBezTo>
                <a:cubicBezTo>
                  <a:pt x="2254545" y="1359093"/>
                  <a:pt x="2254545" y="1359093"/>
                  <a:pt x="2254545" y="1359093"/>
                </a:cubicBezTo>
                <a:close/>
                <a:moveTo>
                  <a:pt x="1836412" y="107577"/>
                </a:moveTo>
                <a:cubicBezTo>
                  <a:pt x="1836351" y="107517"/>
                  <a:pt x="1836318" y="107484"/>
                  <a:pt x="1836249" y="107412"/>
                </a:cubicBezTo>
                <a:cubicBezTo>
                  <a:pt x="1836274" y="107440"/>
                  <a:pt x="1836340" y="107503"/>
                  <a:pt x="1836528" y="107693"/>
                </a:cubicBezTo>
                <a:cubicBezTo>
                  <a:pt x="1836484" y="107649"/>
                  <a:pt x="1836451" y="107616"/>
                  <a:pt x="1836412" y="107577"/>
                </a:cubicBezTo>
                <a:close/>
                <a:moveTo>
                  <a:pt x="1836779" y="107946"/>
                </a:moveTo>
                <a:cubicBezTo>
                  <a:pt x="1836798" y="107965"/>
                  <a:pt x="1836812" y="107979"/>
                  <a:pt x="1836832" y="107998"/>
                </a:cubicBezTo>
                <a:cubicBezTo>
                  <a:pt x="1836829" y="107996"/>
                  <a:pt x="1836804" y="107971"/>
                  <a:pt x="1836807" y="107974"/>
                </a:cubicBezTo>
                <a:cubicBezTo>
                  <a:pt x="1836768" y="107935"/>
                  <a:pt x="1836793" y="107960"/>
                  <a:pt x="1836779" y="107946"/>
                </a:cubicBezTo>
                <a:close/>
                <a:moveTo>
                  <a:pt x="1836779" y="107946"/>
                </a:moveTo>
                <a:cubicBezTo>
                  <a:pt x="1836716" y="107880"/>
                  <a:pt x="1836829" y="107996"/>
                  <a:pt x="1836718" y="107886"/>
                </a:cubicBezTo>
                <a:cubicBezTo>
                  <a:pt x="1836741" y="107908"/>
                  <a:pt x="1836757" y="107924"/>
                  <a:pt x="1836779" y="107946"/>
                </a:cubicBezTo>
                <a:close/>
                <a:moveTo>
                  <a:pt x="1837083" y="108252"/>
                </a:moveTo>
                <a:cubicBezTo>
                  <a:pt x="1837011" y="108180"/>
                  <a:pt x="1836920" y="108086"/>
                  <a:pt x="1836832" y="107998"/>
                </a:cubicBezTo>
                <a:cubicBezTo>
                  <a:pt x="1836862" y="108029"/>
                  <a:pt x="1837124" y="108293"/>
                  <a:pt x="1837083" y="108252"/>
                </a:cubicBezTo>
                <a:close/>
                <a:moveTo>
                  <a:pt x="1924023" y="126747"/>
                </a:moveTo>
                <a:cubicBezTo>
                  <a:pt x="1923923" y="126640"/>
                  <a:pt x="1923824" y="126510"/>
                  <a:pt x="1923725" y="126411"/>
                </a:cubicBezTo>
                <a:cubicBezTo>
                  <a:pt x="1923382" y="125726"/>
                  <a:pt x="1923545" y="125949"/>
                  <a:pt x="1924023" y="126747"/>
                </a:cubicBezTo>
                <a:close/>
                <a:moveTo>
                  <a:pt x="1926640" y="130438"/>
                </a:moveTo>
                <a:cubicBezTo>
                  <a:pt x="1925914" y="129409"/>
                  <a:pt x="1925119" y="128308"/>
                  <a:pt x="1924249" y="127130"/>
                </a:cubicBezTo>
                <a:cubicBezTo>
                  <a:pt x="1924166" y="126989"/>
                  <a:pt x="1924092" y="126865"/>
                  <a:pt x="1924023" y="126747"/>
                </a:cubicBezTo>
                <a:cubicBezTo>
                  <a:pt x="1924848" y="127647"/>
                  <a:pt x="1925691" y="128836"/>
                  <a:pt x="1926640" y="130438"/>
                </a:cubicBezTo>
                <a:close/>
                <a:moveTo>
                  <a:pt x="1933157" y="142831"/>
                </a:moveTo>
                <a:cubicBezTo>
                  <a:pt x="1932916" y="142399"/>
                  <a:pt x="1932660" y="141944"/>
                  <a:pt x="1932397" y="141476"/>
                </a:cubicBezTo>
                <a:cubicBezTo>
                  <a:pt x="1929943" y="136541"/>
                  <a:pt x="1928140" y="132971"/>
                  <a:pt x="1926640" y="130438"/>
                </a:cubicBezTo>
                <a:cubicBezTo>
                  <a:pt x="1931301" y="137072"/>
                  <a:pt x="1933052" y="140777"/>
                  <a:pt x="1933157" y="142831"/>
                </a:cubicBezTo>
                <a:close/>
                <a:moveTo>
                  <a:pt x="1933182" y="143051"/>
                </a:moveTo>
                <a:cubicBezTo>
                  <a:pt x="1933182" y="142985"/>
                  <a:pt x="1933159" y="142900"/>
                  <a:pt x="1933157" y="142831"/>
                </a:cubicBezTo>
                <a:cubicBezTo>
                  <a:pt x="1935799" y="147557"/>
                  <a:pt x="1937014" y="149792"/>
                  <a:pt x="1933182" y="143051"/>
                </a:cubicBezTo>
                <a:close/>
                <a:moveTo>
                  <a:pt x="1937911" y="173953"/>
                </a:moveTo>
                <a:cubicBezTo>
                  <a:pt x="1937856" y="173953"/>
                  <a:pt x="1937817" y="173953"/>
                  <a:pt x="1937765" y="173953"/>
                </a:cubicBezTo>
                <a:cubicBezTo>
                  <a:pt x="1937552" y="173650"/>
                  <a:pt x="1937558" y="173597"/>
                  <a:pt x="1937911" y="173953"/>
                </a:cubicBezTo>
                <a:close/>
                <a:moveTo>
                  <a:pt x="1952101" y="190593"/>
                </a:moveTo>
                <a:cubicBezTo>
                  <a:pt x="1954464" y="192971"/>
                  <a:pt x="1954464" y="195346"/>
                  <a:pt x="1952101" y="190593"/>
                </a:cubicBezTo>
                <a:close/>
                <a:moveTo>
                  <a:pt x="1954464" y="214365"/>
                </a:moveTo>
                <a:cubicBezTo>
                  <a:pt x="1954282" y="214365"/>
                  <a:pt x="1954138" y="214365"/>
                  <a:pt x="1953984" y="214365"/>
                </a:cubicBezTo>
                <a:cubicBezTo>
                  <a:pt x="1951712" y="211161"/>
                  <a:pt x="1950889" y="209872"/>
                  <a:pt x="1954464" y="214365"/>
                </a:cubicBezTo>
                <a:close/>
                <a:moveTo>
                  <a:pt x="1961561" y="233383"/>
                </a:moveTo>
                <a:cubicBezTo>
                  <a:pt x="1963924" y="238137"/>
                  <a:pt x="1961561" y="235758"/>
                  <a:pt x="1961561" y="233383"/>
                </a:cubicBezTo>
                <a:close/>
                <a:moveTo>
                  <a:pt x="1864606" y="326090"/>
                </a:moveTo>
                <a:cubicBezTo>
                  <a:pt x="1864658" y="326090"/>
                  <a:pt x="1864694" y="326090"/>
                  <a:pt x="1864744" y="326090"/>
                </a:cubicBezTo>
                <a:cubicBezTo>
                  <a:pt x="1864965" y="326396"/>
                  <a:pt x="1864959" y="326448"/>
                  <a:pt x="1864606" y="326090"/>
                </a:cubicBezTo>
                <a:close/>
                <a:moveTo>
                  <a:pt x="1833863" y="78867"/>
                </a:moveTo>
                <a:cubicBezTo>
                  <a:pt x="1833863" y="78867"/>
                  <a:pt x="1833863" y="78867"/>
                  <a:pt x="1831500" y="78867"/>
                </a:cubicBezTo>
                <a:cubicBezTo>
                  <a:pt x="1831500" y="78867"/>
                  <a:pt x="1831500" y="76489"/>
                  <a:pt x="1833863" y="78867"/>
                </a:cubicBezTo>
                <a:close/>
                <a:moveTo>
                  <a:pt x="1755828" y="304697"/>
                </a:moveTo>
                <a:cubicBezTo>
                  <a:pt x="1755900" y="304697"/>
                  <a:pt x="1755953" y="304697"/>
                  <a:pt x="1756019" y="304697"/>
                </a:cubicBezTo>
                <a:cubicBezTo>
                  <a:pt x="1756411" y="305211"/>
                  <a:pt x="1756405" y="305275"/>
                  <a:pt x="1755828" y="304697"/>
                </a:cubicBezTo>
                <a:close/>
                <a:moveTo>
                  <a:pt x="1741642" y="287834"/>
                </a:moveTo>
                <a:cubicBezTo>
                  <a:pt x="1741642" y="288021"/>
                  <a:pt x="1741642" y="288057"/>
                  <a:pt x="1741642" y="288057"/>
                </a:cubicBezTo>
                <a:cubicBezTo>
                  <a:pt x="1736078" y="281533"/>
                  <a:pt x="1737795" y="283424"/>
                  <a:pt x="1741642" y="287834"/>
                </a:cubicBezTo>
                <a:close/>
                <a:moveTo>
                  <a:pt x="1717992" y="278549"/>
                </a:moveTo>
                <a:cubicBezTo>
                  <a:pt x="1717987" y="278541"/>
                  <a:pt x="1717984" y="278538"/>
                  <a:pt x="1717979" y="278532"/>
                </a:cubicBezTo>
                <a:cubicBezTo>
                  <a:pt x="1718685" y="278073"/>
                  <a:pt x="1718788" y="278015"/>
                  <a:pt x="1717992" y="278549"/>
                </a:cubicBezTo>
                <a:close/>
                <a:moveTo>
                  <a:pt x="1735109" y="84069"/>
                </a:moveTo>
                <a:cubicBezTo>
                  <a:pt x="1735357" y="84281"/>
                  <a:pt x="1735606" y="84485"/>
                  <a:pt x="1735851" y="84661"/>
                </a:cubicBezTo>
                <a:cubicBezTo>
                  <a:pt x="1733256" y="87141"/>
                  <a:pt x="1734217" y="85545"/>
                  <a:pt x="1735109" y="84069"/>
                </a:cubicBezTo>
                <a:close/>
                <a:moveTo>
                  <a:pt x="1658802" y="169124"/>
                </a:moveTo>
                <a:cubicBezTo>
                  <a:pt x="1659315" y="169642"/>
                  <a:pt x="1659440" y="169766"/>
                  <a:pt x="1658802" y="169124"/>
                </a:cubicBezTo>
                <a:close/>
                <a:moveTo>
                  <a:pt x="1656510" y="166820"/>
                </a:moveTo>
                <a:cubicBezTo>
                  <a:pt x="1657402" y="167715"/>
                  <a:pt x="1658288" y="168610"/>
                  <a:pt x="1658802" y="169124"/>
                </a:cubicBezTo>
                <a:cubicBezTo>
                  <a:pt x="1658391" y="168709"/>
                  <a:pt x="1657667" y="167985"/>
                  <a:pt x="1656510" y="166820"/>
                </a:cubicBezTo>
                <a:close/>
                <a:moveTo>
                  <a:pt x="1642343" y="242869"/>
                </a:moveTo>
                <a:cubicBezTo>
                  <a:pt x="1643309" y="241900"/>
                  <a:pt x="1643864" y="241341"/>
                  <a:pt x="1644198" y="241005"/>
                </a:cubicBezTo>
                <a:cubicBezTo>
                  <a:pt x="1642727" y="242483"/>
                  <a:pt x="1642406" y="242808"/>
                  <a:pt x="1642343" y="242869"/>
                </a:cubicBezTo>
                <a:close/>
                <a:moveTo>
                  <a:pt x="1620922" y="257152"/>
                </a:moveTo>
                <a:cubicBezTo>
                  <a:pt x="1618688" y="257152"/>
                  <a:pt x="1618674" y="257152"/>
                  <a:pt x="1618674" y="257152"/>
                </a:cubicBezTo>
                <a:cubicBezTo>
                  <a:pt x="1620174" y="256401"/>
                  <a:pt x="1620720" y="256605"/>
                  <a:pt x="1620922" y="257152"/>
                </a:cubicBezTo>
                <a:close/>
                <a:moveTo>
                  <a:pt x="1630776" y="183741"/>
                </a:moveTo>
                <a:cubicBezTo>
                  <a:pt x="1630829" y="183793"/>
                  <a:pt x="1630879" y="183843"/>
                  <a:pt x="1630928" y="183893"/>
                </a:cubicBezTo>
                <a:cubicBezTo>
                  <a:pt x="1629686" y="185404"/>
                  <a:pt x="1628587" y="186571"/>
                  <a:pt x="1630776" y="183741"/>
                </a:cubicBezTo>
                <a:close/>
                <a:moveTo>
                  <a:pt x="1630498" y="183460"/>
                </a:moveTo>
                <a:cubicBezTo>
                  <a:pt x="1631536" y="182417"/>
                  <a:pt x="1632082" y="181924"/>
                  <a:pt x="1632348" y="181734"/>
                </a:cubicBezTo>
                <a:cubicBezTo>
                  <a:pt x="1631699" y="182557"/>
                  <a:pt x="1631180" y="183218"/>
                  <a:pt x="1630776" y="183741"/>
                </a:cubicBezTo>
                <a:cubicBezTo>
                  <a:pt x="1630680" y="183645"/>
                  <a:pt x="1630602" y="183568"/>
                  <a:pt x="1630498" y="183460"/>
                </a:cubicBezTo>
                <a:close/>
                <a:moveTo>
                  <a:pt x="1280965" y="1560785"/>
                </a:moveTo>
                <a:cubicBezTo>
                  <a:pt x="1280372" y="1560182"/>
                  <a:pt x="1279958" y="1559761"/>
                  <a:pt x="1279690" y="1559491"/>
                </a:cubicBezTo>
                <a:cubicBezTo>
                  <a:pt x="1280283" y="1560094"/>
                  <a:pt x="1280698" y="1560515"/>
                  <a:pt x="1280965" y="1560785"/>
                </a:cubicBezTo>
                <a:close/>
                <a:moveTo>
                  <a:pt x="1276752" y="1561349"/>
                </a:moveTo>
                <a:cubicBezTo>
                  <a:pt x="1276752" y="1561349"/>
                  <a:pt x="1276760" y="1561355"/>
                  <a:pt x="1276907" y="1561503"/>
                </a:cubicBezTo>
                <a:cubicBezTo>
                  <a:pt x="1276851" y="1561448"/>
                  <a:pt x="1276810" y="1561407"/>
                  <a:pt x="1276752" y="1561349"/>
                </a:cubicBezTo>
                <a:close/>
                <a:moveTo>
                  <a:pt x="1278701" y="1563331"/>
                </a:moveTo>
                <a:cubicBezTo>
                  <a:pt x="1277594" y="1562205"/>
                  <a:pt x="1277105" y="1561707"/>
                  <a:pt x="1276907" y="1561503"/>
                </a:cubicBezTo>
                <a:cubicBezTo>
                  <a:pt x="1277848" y="1562464"/>
                  <a:pt x="1278392" y="1563015"/>
                  <a:pt x="1278701" y="1563331"/>
                </a:cubicBezTo>
                <a:close/>
                <a:moveTo>
                  <a:pt x="1279135" y="1563772"/>
                </a:moveTo>
                <a:cubicBezTo>
                  <a:pt x="1279135" y="1563772"/>
                  <a:pt x="1279121" y="1563755"/>
                  <a:pt x="1278701" y="1563331"/>
                </a:cubicBezTo>
                <a:cubicBezTo>
                  <a:pt x="1278845" y="1563474"/>
                  <a:pt x="1278972" y="1563604"/>
                  <a:pt x="1279135" y="1563772"/>
                </a:cubicBezTo>
                <a:close/>
                <a:moveTo>
                  <a:pt x="1333562" y="1451994"/>
                </a:moveTo>
                <a:cubicBezTo>
                  <a:pt x="1332209" y="1450617"/>
                  <a:pt x="1331762" y="1450163"/>
                  <a:pt x="1331627" y="1450025"/>
                </a:cubicBezTo>
                <a:cubicBezTo>
                  <a:pt x="1332684" y="1451102"/>
                  <a:pt x="1333253" y="1451677"/>
                  <a:pt x="1333562" y="1451994"/>
                </a:cubicBezTo>
                <a:close/>
                <a:moveTo>
                  <a:pt x="1365636" y="1767093"/>
                </a:moveTo>
                <a:cubicBezTo>
                  <a:pt x="1365423" y="1767148"/>
                  <a:pt x="1365188" y="1767189"/>
                  <a:pt x="1364915" y="1767189"/>
                </a:cubicBezTo>
                <a:cubicBezTo>
                  <a:pt x="1364915" y="1767189"/>
                  <a:pt x="1364915" y="1767189"/>
                  <a:pt x="1362532" y="1767189"/>
                </a:cubicBezTo>
                <a:cubicBezTo>
                  <a:pt x="1362532" y="1767189"/>
                  <a:pt x="1364915" y="1767189"/>
                  <a:pt x="1364915" y="1764767"/>
                </a:cubicBezTo>
                <a:lnTo>
                  <a:pt x="1367298" y="1764767"/>
                </a:lnTo>
                <a:cubicBezTo>
                  <a:pt x="1366503" y="1765573"/>
                  <a:pt x="1365989" y="1766374"/>
                  <a:pt x="1365636" y="1767093"/>
                </a:cubicBezTo>
                <a:close/>
                <a:moveTo>
                  <a:pt x="1557477" y="1557118"/>
                </a:moveTo>
                <a:cubicBezTo>
                  <a:pt x="1557582" y="1556928"/>
                  <a:pt x="1557689" y="1556736"/>
                  <a:pt x="1557918" y="1556504"/>
                </a:cubicBezTo>
                <a:cubicBezTo>
                  <a:pt x="1559431" y="1558046"/>
                  <a:pt x="1558067" y="1557628"/>
                  <a:pt x="1557477" y="1557118"/>
                </a:cubicBezTo>
                <a:close/>
                <a:moveTo>
                  <a:pt x="1555535" y="1469327"/>
                </a:moveTo>
                <a:cubicBezTo>
                  <a:pt x="1555535" y="1469327"/>
                  <a:pt x="1555535" y="1469327"/>
                  <a:pt x="1553153" y="1469327"/>
                </a:cubicBezTo>
                <a:cubicBezTo>
                  <a:pt x="1553956" y="1468510"/>
                  <a:pt x="1554199" y="1467978"/>
                  <a:pt x="1554285" y="1467527"/>
                </a:cubicBezTo>
                <a:cubicBezTo>
                  <a:pt x="1554900" y="1467483"/>
                  <a:pt x="1555535" y="1468075"/>
                  <a:pt x="1555535" y="1469327"/>
                </a:cubicBezTo>
                <a:close/>
                <a:moveTo>
                  <a:pt x="1543641" y="1614812"/>
                </a:moveTo>
                <a:cubicBezTo>
                  <a:pt x="1543641" y="1614784"/>
                  <a:pt x="1543638" y="1614757"/>
                  <a:pt x="1543638" y="1614729"/>
                </a:cubicBezTo>
                <a:cubicBezTo>
                  <a:pt x="1545131" y="1622360"/>
                  <a:pt x="1545681" y="1629990"/>
                  <a:pt x="1545883" y="1637623"/>
                </a:cubicBezTo>
                <a:cubicBezTo>
                  <a:pt x="1545681" y="1635556"/>
                  <a:pt x="1545129" y="1629963"/>
                  <a:pt x="1543641" y="1614812"/>
                </a:cubicBezTo>
                <a:close/>
                <a:moveTo>
                  <a:pt x="1546004" y="1638843"/>
                </a:moveTo>
                <a:cubicBezTo>
                  <a:pt x="1545965" y="1638763"/>
                  <a:pt x="1545941" y="1638647"/>
                  <a:pt x="1545902" y="1638565"/>
                </a:cubicBezTo>
                <a:cubicBezTo>
                  <a:pt x="1545894" y="1638251"/>
                  <a:pt x="1545891" y="1637937"/>
                  <a:pt x="1545883" y="1637623"/>
                </a:cubicBezTo>
                <a:cubicBezTo>
                  <a:pt x="1546001" y="1638832"/>
                  <a:pt x="1546004" y="1638843"/>
                  <a:pt x="1546004" y="1638843"/>
                </a:cubicBezTo>
                <a:close/>
                <a:moveTo>
                  <a:pt x="1530660" y="1777872"/>
                </a:moveTo>
                <a:cubicBezTo>
                  <a:pt x="1530393" y="1777539"/>
                  <a:pt x="1529978" y="1777206"/>
                  <a:pt x="1529324" y="1776873"/>
                </a:cubicBezTo>
                <a:cubicBezTo>
                  <a:pt x="1531707" y="1776873"/>
                  <a:pt x="1531707" y="1776873"/>
                  <a:pt x="1531707" y="1776873"/>
                </a:cubicBezTo>
                <a:cubicBezTo>
                  <a:pt x="1531707" y="1776873"/>
                  <a:pt x="1531701" y="1778258"/>
                  <a:pt x="1530660" y="1777872"/>
                </a:cubicBezTo>
                <a:close/>
                <a:moveTo>
                  <a:pt x="1512644" y="1420894"/>
                </a:moveTo>
                <a:cubicBezTo>
                  <a:pt x="1512644" y="1420894"/>
                  <a:pt x="1512644" y="1420894"/>
                  <a:pt x="1512644" y="1425738"/>
                </a:cubicBezTo>
                <a:lnTo>
                  <a:pt x="1510264" y="1423316"/>
                </a:lnTo>
                <a:cubicBezTo>
                  <a:pt x="1510264" y="1423316"/>
                  <a:pt x="1510264" y="1423316"/>
                  <a:pt x="1510264" y="1420894"/>
                </a:cubicBezTo>
                <a:cubicBezTo>
                  <a:pt x="1511065" y="1420894"/>
                  <a:pt x="1511954" y="1420894"/>
                  <a:pt x="1512644" y="1420894"/>
                </a:cubicBezTo>
                <a:close/>
                <a:moveTo>
                  <a:pt x="1565067" y="1505651"/>
                </a:moveTo>
                <a:cubicBezTo>
                  <a:pt x="1563943" y="1505082"/>
                  <a:pt x="1563104" y="1504655"/>
                  <a:pt x="1562449" y="1504322"/>
                </a:cubicBezTo>
                <a:cubicBezTo>
                  <a:pt x="1562582" y="1504022"/>
                  <a:pt x="1562684" y="1503681"/>
                  <a:pt x="1562684" y="1503229"/>
                </a:cubicBezTo>
                <a:cubicBezTo>
                  <a:pt x="1565067" y="1505651"/>
                  <a:pt x="1565067" y="1505651"/>
                  <a:pt x="1565067" y="1505651"/>
                </a:cubicBezTo>
                <a:close/>
                <a:moveTo>
                  <a:pt x="1226220" y="1666061"/>
                </a:moveTo>
                <a:cubicBezTo>
                  <a:pt x="1225969" y="1666317"/>
                  <a:pt x="1225740" y="1666546"/>
                  <a:pt x="1225547" y="1666744"/>
                </a:cubicBezTo>
                <a:cubicBezTo>
                  <a:pt x="1219362" y="1665431"/>
                  <a:pt x="1223059" y="1665750"/>
                  <a:pt x="1226220" y="1666061"/>
                </a:cubicBezTo>
                <a:close/>
                <a:moveTo>
                  <a:pt x="1226220" y="1666061"/>
                </a:moveTo>
                <a:cubicBezTo>
                  <a:pt x="1226314" y="1665965"/>
                  <a:pt x="1226389" y="1665890"/>
                  <a:pt x="1226494" y="1665783"/>
                </a:cubicBezTo>
                <a:cubicBezTo>
                  <a:pt x="1231232" y="1666584"/>
                  <a:pt x="1228932" y="1666328"/>
                  <a:pt x="1226220" y="1666061"/>
                </a:cubicBezTo>
                <a:close/>
                <a:moveTo>
                  <a:pt x="1273510" y="1721561"/>
                </a:moveTo>
                <a:cubicBezTo>
                  <a:pt x="1272966" y="1719953"/>
                  <a:pt x="1272425" y="1718345"/>
                  <a:pt x="1271959" y="1716697"/>
                </a:cubicBezTo>
                <a:cubicBezTo>
                  <a:pt x="1272715" y="1718230"/>
                  <a:pt x="1273232" y="1720003"/>
                  <a:pt x="1273510" y="1721561"/>
                </a:cubicBezTo>
                <a:close/>
                <a:moveTo>
                  <a:pt x="1346137" y="2136755"/>
                </a:moveTo>
                <a:cubicBezTo>
                  <a:pt x="1345339" y="2133981"/>
                  <a:pt x="1344543" y="2131266"/>
                  <a:pt x="1343748" y="2128850"/>
                </a:cubicBezTo>
                <a:cubicBezTo>
                  <a:pt x="1345827" y="2130953"/>
                  <a:pt x="1346101" y="2133064"/>
                  <a:pt x="1346137" y="2136755"/>
                </a:cubicBezTo>
                <a:close/>
                <a:moveTo>
                  <a:pt x="1510264" y="2021459"/>
                </a:moveTo>
                <a:cubicBezTo>
                  <a:pt x="1510454" y="2021264"/>
                  <a:pt x="1510593" y="2021126"/>
                  <a:pt x="1510766" y="2020947"/>
                </a:cubicBezTo>
                <a:cubicBezTo>
                  <a:pt x="1517667" y="2023862"/>
                  <a:pt x="1520439" y="2025219"/>
                  <a:pt x="1510264" y="2021459"/>
                </a:cubicBezTo>
                <a:close/>
                <a:moveTo>
                  <a:pt x="1481670" y="2009251"/>
                </a:moveTo>
                <a:cubicBezTo>
                  <a:pt x="1481670" y="2009323"/>
                  <a:pt x="1481670" y="2009350"/>
                  <a:pt x="1481670" y="2009350"/>
                </a:cubicBezTo>
                <a:cubicBezTo>
                  <a:pt x="1481308" y="2009169"/>
                  <a:pt x="1481355" y="2009152"/>
                  <a:pt x="1481670" y="2009251"/>
                </a:cubicBezTo>
                <a:close/>
                <a:moveTo>
                  <a:pt x="1341086" y="1856789"/>
                </a:moveTo>
                <a:cubicBezTo>
                  <a:pt x="1341086" y="1856789"/>
                  <a:pt x="1341086" y="1856720"/>
                  <a:pt x="1341086" y="1856062"/>
                </a:cubicBezTo>
                <a:cubicBezTo>
                  <a:pt x="1343621" y="1855982"/>
                  <a:pt x="1345692" y="1856007"/>
                  <a:pt x="1341086" y="1856789"/>
                </a:cubicBezTo>
                <a:close/>
                <a:moveTo>
                  <a:pt x="1341086" y="1855646"/>
                </a:moveTo>
                <a:cubicBezTo>
                  <a:pt x="1341086" y="1855825"/>
                  <a:pt x="1341086" y="1855935"/>
                  <a:pt x="1341086" y="1856062"/>
                </a:cubicBezTo>
                <a:cubicBezTo>
                  <a:pt x="1337988" y="1856161"/>
                  <a:pt x="1334214" y="1856414"/>
                  <a:pt x="1341086" y="1855646"/>
                </a:cubicBezTo>
                <a:close/>
                <a:moveTo>
                  <a:pt x="1226715" y="1624311"/>
                </a:moveTo>
                <a:cubicBezTo>
                  <a:pt x="1226715" y="1624311"/>
                  <a:pt x="1226715" y="1624253"/>
                  <a:pt x="1226715" y="1623785"/>
                </a:cubicBezTo>
                <a:cubicBezTo>
                  <a:pt x="1227405" y="1624036"/>
                  <a:pt x="1228313" y="1624364"/>
                  <a:pt x="1229432" y="1624765"/>
                </a:cubicBezTo>
                <a:cubicBezTo>
                  <a:pt x="1230865" y="1625352"/>
                  <a:pt x="1231072" y="1625575"/>
                  <a:pt x="1226715" y="1624311"/>
                </a:cubicBezTo>
                <a:close/>
                <a:moveTo>
                  <a:pt x="1226715" y="1623733"/>
                </a:moveTo>
                <a:cubicBezTo>
                  <a:pt x="1226715" y="1623750"/>
                  <a:pt x="1226715" y="1623772"/>
                  <a:pt x="1226715" y="1623785"/>
                </a:cubicBezTo>
                <a:cubicBezTo>
                  <a:pt x="1223249" y="1622527"/>
                  <a:pt x="1224696" y="1623001"/>
                  <a:pt x="1226715" y="1623733"/>
                </a:cubicBezTo>
                <a:close/>
                <a:moveTo>
                  <a:pt x="1696116" y="1677587"/>
                </a:moveTo>
                <a:cubicBezTo>
                  <a:pt x="1696116" y="1680009"/>
                  <a:pt x="1696116" y="1680009"/>
                  <a:pt x="1693733" y="1680009"/>
                </a:cubicBezTo>
                <a:cubicBezTo>
                  <a:pt x="1693733" y="1677587"/>
                  <a:pt x="1693733" y="1677587"/>
                  <a:pt x="1696116" y="1677587"/>
                </a:cubicBezTo>
                <a:close/>
                <a:moveTo>
                  <a:pt x="1625842" y="1334628"/>
                </a:moveTo>
                <a:cubicBezTo>
                  <a:pt x="1625991" y="1333931"/>
                  <a:pt x="1626160" y="1333246"/>
                  <a:pt x="1626378" y="1332585"/>
                </a:cubicBezTo>
                <a:cubicBezTo>
                  <a:pt x="1626378" y="1333317"/>
                  <a:pt x="1626149" y="1334030"/>
                  <a:pt x="1625842" y="1334628"/>
                </a:cubicBezTo>
                <a:close/>
                <a:moveTo>
                  <a:pt x="1722327" y="1563772"/>
                </a:moveTo>
                <a:cubicBezTo>
                  <a:pt x="1719945" y="1561349"/>
                  <a:pt x="1719945" y="1558927"/>
                  <a:pt x="1719945" y="1558927"/>
                </a:cubicBezTo>
                <a:cubicBezTo>
                  <a:pt x="1722327" y="1558927"/>
                  <a:pt x="1722327" y="1561349"/>
                  <a:pt x="1722327" y="1563772"/>
                </a:cubicBezTo>
                <a:close/>
                <a:moveTo>
                  <a:pt x="1739007" y="1488700"/>
                </a:moveTo>
                <a:cubicBezTo>
                  <a:pt x="1739007" y="1488816"/>
                  <a:pt x="1739007" y="1488863"/>
                  <a:pt x="1739007" y="1488970"/>
                </a:cubicBezTo>
                <a:cubicBezTo>
                  <a:pt x="1734082" y="1488700"/>
                  <a:pt x="1732132" y="1488700"/>
                  <a:pt x="1739007" y="1488700"/>
                </a:cubicBezTo>
                <a:close/>
                <a:moveTo>
                  <a:pt x="1798576" y="1498387"/>
                </a:moveTo>
                <a:cubicBezTo>
                  <a:pt x="1796193" y="1495965"/>
                  <a:pt x="1796193" y="1495965"/>
                  <a:pt x="1793810" y="1495965"/>
                </a:cubicBezTo>
                <a:cubicBezTo>
                  <a:pt x="1796193" y="1495965"/>
                  <a:pt x="1798576" y="1495965"/>
                  <a:pt x="1798576" y="1498387"/>
                </a:cubicBezTo>
                <a:close/>
                <a:moveTo>
                  <a:pt x="1812873" y="1495965"/>
                </a:moveTo>
                <a:cubicBezTo>
                  <a:pt x="1810491" y="1498387"/>
                  <a:pt x="1810491" y="1498387"/>
                  <a:pt x="1810491" y="1498387"/>
                </a:cubicBezTo>
                <a:cubicBezTo>
                  <a:pt x="1810491" y="1498387"/>
                  <a:pt x="1810491" y="1495965"/>
                  <a:pt x="1812873" y="1495965"/>
                </a:cubicBezTo>
                <a:close/>
                <a:moveTo>
                  <a:pt x="1843848" y="1462421"/>
                </a:moveTo>
                <a:cubicBezTo>
                  <a:pt x="1843409" y="1462346"/>
                  <a:pt x="1842796" y="1462250"/>
                  <a:pt x="1841989" y="1462134"/>
                </a:cubicBezTo>
                <a:cubicBezTo>
                  <a:pt x="1842271" y="1462090"/>
                  <a:pt x="1842834" y="1462063"/>
                  <a:pt x="1843848" y="1462063"/>
                </a:cubicBezTo>
                <a:cubicBezTo>
                  <a:pt x="1843848" y="1462063"/>
                  <a:pt x="1843848" y="1462082"/>
                  <a:pt x="1843848" y="1462421"/>
                </a:cubicBezTo>
                <a:close/>
                <a:moveTo>
                  <a:pt x="1843848" y="1462605"/>
                </a:moveTo>
                <a:cubicBezTo>
                  <a:pt x="1843848" y="1462553"/>
                  <a:pt x="1843848" y="1462462"/>
                  <a:pt x="1843848" y="1462421"/>
                </a:cubicBezTo>
                <a:cubicBezTo>
                  <a:pt x="1845515" y="1462704"/>
                  <a:pt x="1844858" y="1462707"/>
                  <a:pt x="1843848" y="1462605"/>
                </a:cubicBezTo>
                <a:close/>
                <a:moveTo>
                  <a:pt x="1798576" y="1498387"/>
                </a:moveTo>
                <a:cubicBezTo>
                  <a:pt x="1796193" y="1498387"/>
                  <a:pt x="1796193" y="1495965"/>
                  <a:pt x="1798576" y="1498387"/>
                </a:cubicBezTo>
                <a:close/>
                <a:moveTo>
                  <a:pt x="1874825" y="1459641"/>
                </a:moveTo>
                <a:cubicBezTo>
                  <a:pt x="1874825" y="1459641"/>
                  <a:pt x="1874825" y="1459641"/>
                  <a:pt x="1877205" y="1462063"/>
                </a:cubicBezTo>
                <a:cubicBezTo>
                  <a:pt x="1874825" y="1462063"/>
                  <a:pt x="1874825" y="1459641"/>
                  <a:pt x="1874825" y="1459641"/>
                </a:cubicBezTo>
                <a:close/>
                <a:moveTo>
                  <a:pt x="1841197" y="1774932"/>
                </a:moveTo>
                <a:cubicBezTo>
                  <a:pt x="1831715" y="1776532"/>
                  <a:pt x="1849917" y="1773460"/>
                  <a:pt x="1841197" y="1774932"/>
                </a:cubicBezTo>
                <a:close/>
                <a:moveTo>
                  <a:pt x="1860528" y="1730862"/>
                </a:moveTo>
                <a:cubicBezTo>
                  <a:pt x="1860528" y="1730413"/>
                  <a:pt x="1860528" y="1730119"/>
                  <a:pt x="1860528" y="1729821"/>
                </a:cubicBezTo>
                <a:cubicBezTo>
                  <a:pt x="1868461" y="1729698"/>
                  <a:pt x="1872072" y="1729885"/>
                  <a:pt x="1860528" y="1730862"/>
                </a:cubicBezTo>
                <a:close/>
                <a:moveTo>
                  <a:pt x="1760450" y="1704224"/>
                </a:moveTo>
                <a:cubicBezTo>
                  <a:pt x="1769982" y="1706647"/>
                  <a:pt x="1767599" y="1706647"/>
                  <a:pt x="1760450" y="1704224"/>
                </a:cubicBezTo>
                <a:close/>
                <a:moveTo>
                  <a:pt x="1915665" y="1942169"/>
                </a:moveTo>
                <a:cubicBezTo>
                  <a:pt x="1915665" y="1942108"/>
                  <a:pt x="1915665" y="1942089"/>
                  <a:pt x="1915665" y="1942031"/>
                </a:cubicBezTo>
                <a:cubicBezTo>
                  <a:pt x="1916438" y="1942166"/>
                  <a:pt x="1916576" y="1942169"/>
                  <a:pt x="1915665" y="1942169"/>
                </a:cubicBezTo>
                <a:close/>
                <a:moveTo>
                  <a:pt x="1882164" y="1943927"/>
                </a:moveTo>
                <a:cubicBezTo>
                  <a:pt x="1882164" y="1944522"/>
                  <a:pt x="1882164" y="1944594"/>
                  <a:pt x="1882164" y="1944594"/>
                </a:cubicBezTo>
                <a:cubicBezTo>
                  <a:pt x="1874828" y="1942736"/>
                  <a:pt x="1876990" y="1943013"/>
                  <a:pt x="1882164" y="1943927"/>
                </a:cubicBezTo>
                <a:close/>
                <a:moveTo>
                  <a:pt x="1841484" y="1830644"/>
                </a:moveTo>
                <a:cubicBezTo>
                  <a:pt x="1842155" y="1831778"/>
                  <a:pt x="1842774" y="1832851"/>
                  <a:pt x="1843395" y="1833925"/>
                </a:cubicBezTo>
                <a:cubicBezTo>
                  <a:pt x="1843552" y="1834442"/>
                  <a:pt x="1843699" y="1834949"/>
                  <a:pt x="1843875" y="1835494"/>
                </a:cubicBezTo>
                <a:cubicBezTo>
                  <a:pt x="1841484" y="1830644"/>
                  <a:pt x="1841484" y="1830644"/>
                  <a:pt x="1841484" y="1830644"/>
                </a:cubicBezTo>
                <a:close/>
                <a:moveTo>
                  <a:pt x="1774811" y="1987263"/>
                </a:moveTo>
                <a:cubicBezTo>
                  <a:pt x="1774899" y="1987268"/>
                  <a:pt x="1774828" y="1987530"/>
                  <a:pt x="1774480" y="1988232"/>
                </a:cubicBezTo>
                <a:cubicBezTo>
                  <a:pt x="1774574" y="1987948"/>
                  <a:pt x="1774698" y="1987596"/>
                  <a:pt x="1774811" y="1987263"/>
                </a:cubicBezTo>
                <a:close/>
                <a:moveTo>
                  <a:pt x="1738585" y="2037967"/>
                </a:moveTo>
                <a:cubicBezTo>
                  <a:pt x="1738585" y="2037945"/>
                  <a:pt x="1738585" y="2037904"/>
                  <a:pt x="1738585" y="2037882"/>
                </a:cubicBezTo>
                <a:cubicBezTo>
                  <a:pt x="1740374" y="2038176"/>
                  <a:pt x="1741931" y="2038600"/>
                  <a:pt x="1738585" y="2037967"/>
                </a:cubicBezTo>
                <a:close/>
                <a:moveTo>
                  <a:pt x="1738585" y="2039145"/>
                </a:moveTo>
                <a:cubicBezTo>
                  <a:pt x="1735269" y="2037799"/>
                  <a:pt x="1735818" y="2037576"/>
                  <a:pt x="1737169" y="2037692"/>
                </a:cubicBezTo>
                <a:cubicBezTo>
                  <a:pt x="1737712" y="2037799"/>
                  <a:pt x="1738187" y="2037893"/>
                  <a:pt x="1738585" y="2037967"/>
                </a:cubicBezTo>
                <a:cubicBezTo>
                  <a:pt x="1738585" y="2038284"/>
                  <a:pt x="1738585" y="2038636"/>
                  <a:pt x="1738585" y="2039145"/>
                </a:cubicBezTo>
                <a:close/>
                <a:moveTo>
                  <a:pt x="1511255" y="2368569"/>
                </a:moveTo>
                <a:cubicBezTo>
                  <a:pt x="1511255" y="2368454"/>
                  <a:pt x="1511255" y="2368374"/>
                  <a:pt x="1511255" y="2368269"/>
                </a:cubicBezTo>
                <a:cubicBezTo>
                  <a:pt x="1513619" y="2368495"/>
                  <a:pt x="1516140" y="2368905"/>
                  <a:pt x="1511255" y="2368569"/>
                </a:cubicBezTo>
                <a:close/>
                <a:moveTo>
                  <a:pt x="1511255" y="2368867"/>
                </a:moveTo>
                <a:cubicBezTo>
                  <a:pt x="1510333" y="2368679"/>
                  <a:pt x="1509739" y="2368539"/>
                  <a:pt x="1509350" y="2368432"/>
                </a:cubicBezTo>
                <a:cubicBezTo>
                  <a:pt x="1510087" y="2368490"/>
                  <a:pt x="1510711" y="2368534"/>
                  <a:pt x="1511255" y="2368569"/>
                </a:cubicBezTo>
                <a:cubicBezTo>
                  <a:pt x="1511255" y="2368685"/>
                  <a:pt x="1511255" y="2368737"/>
                  <a:pt x="1511255" y="2368867"/>
                </a:cubicBezTo>
                <a:close/>
                <a:moveTo>
                  <a:pt x="1480753" y="2363664"/>
                </a:moveTo>
                <a:cubicBezTo>
                  <a:pt x="1481325" y="2363725"/>
                  <a:pt x="1481940" y="2363780"/>
                  <a:pt x="1482586" y="2363829"/>
                </a:cubicBezTo>
                <a:cubicBezTo>
                  <a:pt x="1482570" y="2363892"/>
                  <a:pt x="1482556" y="2363953"/>
                  <a:pt x="1482539" y="2364016"/>
                </a:cubicBezTo>
                <a:cubicBezTo>
                  <a:pt x="1481879" y="2363884"/>
                  <a:pt x="1481300" y="2363769"/>
                  <a:pt x="1480753" y="2363664"/>
                </a:cubicBezTo>
                <a:close/>
                <a:moveTo>
                  <a:pt x="1480753" y="2363664"/>
                </a:moveTo>
                <a:cubicBezTo>
                  <a:pt x="1475744" y="2363138"/>
                  <a:pt x="1473922" y="2362345"/>
                  <a:pt x="1480753" y="2363664"/>
                </a:cubicBezTo>
                <a:close/>
                <a:moveTo>
                  <a:pt x="1447075" y="2117231"/>
                </a:moveTo>
                <a:cubicBezTo>
                  <a:pt x="1446824" y="2116534"/>
                  <a:pt x="1446645" y="2115604"/>
                  <a:pt x="1446645" y="2114302"/>
                </a:cubicBezTo>
                <a:cubicBezTo>
                  <a:pt x="1446780" y="2115262"/>
                  <a:pt x="1446926" y="2116242"/>
                  <a:pt x="1447075" y="2117231"/>
                </a:cubicBezTo>
                <a:close/>
                <a:moveTo>
                  <a:pt x="1173850" y="1961564"/>
                </a:moveTo>
                <a:cubicBezTo>
                  <a:pt x="1178635" y="1961564"/>
                  <a:pt x="1188205" y="1963989"/>
                  <a:pt x="1173850" y="1961564"/>
                </a:cubicBezTo>
                <a:close/>
                <a:moveTo>
                  <a:pt x="1173850" y="1968591"/>
                </a:moveTo>
                <a:cubicBezTo>
                  <a:pt x="1173850" y="1968445"/>
                  <a:pt x="1173850" y="1968349"/>
                  <a:pt x="1173850" y="1968223"/>
                </a:cubicBezTo>
                <a:cubicBezTo>
                  <a:pt x="1176625" y="1968429"/>
                  <a:pt x="1179618" y="1968842"/>
                  <a:pt x="1173850" y="1968591"/>
                </a:cubicBezTo>
                <a:close/>
                <a:moveTo>
                  <a:pt x="1173850" y="1968836"/>
                </a:moveTo>
                <a:cubicBezTo>
                  <a:pt x="1173069" y="1968704"/>
                  <a:pt x="1172502" y="1968600"/>
                  <a:pt x="1172061" y="1968506"/>
                </a:cubicBezTo>
                <a:cubicBezTo>
                  <a:pt x="1172737" y="1968542"/>
                  <a:pt x="1173325" y="1968569"/>
                  <a:pt x="1173850" y="1968591"/>
                </a:cubicBezTo>
                <a:cubicBezTo>
                  <a:pt x="1173850" y="1968688"/>
                  <a:pt x="1173850" y="1968732"/>
                  <a:pt x="1173850" y="1968836"/>
                </a:cubicBezTo>
                <a:close/>
                <a:moveTo>
                  <a:pt x="2108293" y="479538"/>
                </a:moveTo>
                <a:cubicBezTo>
                  <a:pt x="2108207" y="479112"/>
                  <a:pt x="2108097" y="478740"/>
                  <a:pt x="2108008" y="478319"/>
                </a:cubicBezTo>
                <a:cubicBezTo>
                  <a:pt x="2108086" y="477909"/>
                  <a:pt x="2108168" y="477504"/>
                  <a:pt x="2108293" y="477130"/>
                </a:cubicBezTo>
                <a:cubicBezTo>
                  <a:pt x="2108293" y="479538"/>
                  <a:pt x="2108293" y="479538"/>
                  <a:pt x="2108293" y="479538"/>
                </a:cubicBezTo>
                <a:close/>
                <a:moveTo>
                  <a:pt x="90146" y="3883619"/>
                </a:moveTo>
                <a:cubicBezTo>
                  <a:pt x="90400" y="3883872"/>
                  <a:pt x="90629" y="3884103"/>
                  <a:pt x="90916" y="3884392"/>
                </a:cubicBezTo>
                <a:cubicBezTo>
                  <a:pt x="90811" y="3884285"/>
                  <a:pt x="90585" y="3884059"/>
                  <a:pt x="90146" y="3883619"/>
                </a:cubicBezTo>
                <a:close/>
                <a:moveTo>
                  <a:pt x="1034562" y="3126864"/>
                </a:moveTo>
                <a:cubicBezTo>
                  <a:pt x="1044187" y="3083542"/>
                  <a:pt x="1056217" y="3076321"/>
                  <a:pt x="1070653" y="3037811"/>
                </a:cubicBezTo>
                <a:cubicBezTo>
                  <a:pt x="1085088" y="2992081"/>
                  <a:pt x="1080278" y="2968015"/>
                  <a:pt x="1104336" y="2934319"/>
                </a:cubicBezTo>
                <a:cubicBezTo>
                  <a:pt x="1104336" y="2934319"/>
                  <a:pt x="1145236" y="2866928"/>
                  <a:pt x="1138019" y="2972829"/>
                </a:cubicBezTo>
                <a:cubicBezTo>
                  <a:pt x="1130801" y="2977641"/>
                  <a:pt x="1128396" y="2984861"/>
                  <a:pt x="1125988" y="2999301"/>
                </a:cubicBezTo>
                <a:cubicBezTo>
                  <a:pt x="1125988" y="2999301"/>
                  <a:pt x="1125988" y="2999301"/>
                  <a:pt x="1130801" y="2999301"/>
                </a:cubicBezTo>
                <a:cubicBezTo>
                  <a:pt x="1125988" y="3004116"/>
                  <a:pt x="1125988" y="3011336"/>
                  <a:pt x="1125988" y="3018556"/>
                </a:cubicBezTo>
                <a:cubicBezTo>
                  <a:pt x="1128396" y="3023371"/>
                  <a:pt x="1130801" y="3016151"/>
                  <a:pt x="1133206" y="3025777"/>
                </a:cubicBezTo>
                <a:cubicBezTo>
                  <a:pt x="1128396" y="3037811"/>
                  <a:pt x="1130801" y="3030591"/>
                  <a:pt x="1125988" y="3045032"/>
                </a:cubicBezTo>
                <a:cubicBezTo>
                  <a:pt x="1123584" y="3045032"/>
                  <a:pt x="1125988" y="3037811"/>
                  <a:pt x="1121179" y="3037811"/>
                </a:cubicBezTo>
                <a:cubicBezTo>
                  <a:pt x="1123584" y="3040220"/>
                  <a:pt x="1121179" y="3047440"/>
                  <a:pt x="1123584" y="3049846"/>
                </a:cubicBezTo>
                <a:cubicBezTo>
                  <a:pt x="1123584" y="3049846"/>
                  <a:pt x="1123584" y="3049846"/>
                  <a:pt x="1121179" y="3049846"/>
                </a:cubicBezTo>
                <a:cubicBezTo>
                  <a:pt x="1121179" y="3052252"/>
                  <a:pt x="1116366" y="3052252"/>
                  <a:pt x="1116366" y="3057066"/>
                </a:cubicBezTo>
                <a:cubicBezTo>
                  <a:pt x="1116366" y="3059472"/>
                  <a:pt x="1118771" y="3061881"/>
                  <a:pt x="1118771" y="3057066"/>
                </a:cubicBezTo>
                <a:cubicBezTo>
                  <a:pt x="1118771" y="3064287"/>
                  <a:pt x="1121179" y="3076321"/>
                  <a:pt x="1116366" y="3081133"/>
                </a:cubicBezTo>
                <a:cubicBezTo>
                  <a:pt x="1113961" y="3088356"/>
                  <a:pt x="1109148" y="3085948"/>
                  <a:pt x="1104336" y="3085948"/>
                </a:cubicBezTo>
                <a:cubicBezTo>
                  <a:pt x="1104336" y="3088356"/>
                  <a:pt x="1106743" y="3090762"/>
                  <a:pt x="1109148" y="3093168"/>
                </a:cubicBezTo>
                <a:cubicBezTo>
                  <a:pt x="1109148" y="3093168"/>
                  <a:pt x="1109148" y="3093168"/>
                  <a:pt x="1106743" y="3093168"/>
                </a:cubicBezTo>
                <a:cubicBezTo>
                  <a:pt x="1106743" y="3093168"/>
                  <a:pt x="1106743" y="3093168"/>
                  <a:pt x="1109148" y="3097982"/>
                </a:cubicBezTo>
                <a:cubicBezTo>
                  <a:pt x="1099523" y="3110017"/>
                  <a:pt x="1106743" y="3126864"/>
                  <a:pt x="1097118" y="3136492"/>
                </a:cubicBezTo>
                <a:cubicBezTo>
                  <a:pt x="1097118" y="3134084"/>
                  <a:pt x="1101931" y="3126864"/>
                  <a:pt x="1097118" y="3126864"/>
                </a:cubicBezTo>
                <a:cubicBezTo>
                  <a:pt x="1097118" y="3126864"/>
                  <a:pt x="1097118" y="3126864"/>
                  <a:pt x="1094713" y="3136492"/>
                </a:cubicBezTo>
                <a:cubicBezTo>
                  <a:pt x="1094713" y="3131678"/>
                  <a:pt x="1094713" y="3129269"/>
                  <a:pt x="1089900" y="3129269"/>
                </a:cubicBezTo>
                <a:cubicBezTo>
                  <a:pt x="1087495" y="3143713"/>
                  <a:pt x="1089900" y="3158153"/>
                  <a:pt x="1085088" y="3177405"/>
                </a:cubicBezTo>
                <a:cubicBezTo>
                  <a:pt x="1080278" y="3174999"/>
                  <a:pt x="1082683" y="3187034"/>
                  <a:pt x="1075465" y="3191846"/>
                </a:cubicBezTo>
                <a:cubicBezTo>
                  <a:pt x="1077870" y="3191846"/>
                  <a:pt x="1077870" y="3191846"/>
                  <a:pt x="1077870" y="3191846"/>
                </a:cubicBezTo>
                <a:cubicBezTo>
                  <a:pt x="1080278" y="3189440"/>
                  <a:pt x="1080278" y="3189440"/>
                  <a:pt x="1080278" y="3194254"/>
                </a:cubicBezTo>
                <a:cubicBezTo>
                  <a:pt x="1080278" y="3194254"/>
                  <a:pt x="1080278" y="3194254"/>
                  <a:pt x="1077870" y="3194254"/>
                </a:cubicBezTo>
                <a:cubicBezTo>
                  <a:pt x="1080278" y="3196660"/>
                  <a:pt x="1080278" y="3196660"/>
                  <a:pt x="1080278" y="3199069"/>
                </a:cubicBezTo>
                <a:cubicBezTo>
                  <a:pt x="1077870" y="3201475"/>
                  <a:pt x="1075465" y="3201475"/>
                  <a:pt x="1075465" y="3199069"/>
                </a:cubicBezTo>
                <a:cubicBezTo>
                  <a:pt x="1075465" y="3201475"/>
                  <a:pt x="1075465" y="3206286"/>
                  <a:pt x="1073057" y="3201475"/>
                </a:cubicBezTo>
                <a:cubicBezTo>
                  <a:pt x="1068248" y="3211101"/>
                  <a:pt x="1075465" y="3213509"/>
                  <a:pt x="1075465" y="3220730"/>
                </a:cubicBezTo>
                <a:cubicBezTo>
                  <a:pt x="1073057" y="3230356"/>
                  <a:pt x="1070653" y="3235170"/>
                  <a:pt x="1068248" y="3249611"/>
                </a:cubicBezTo>
                <a:cubicBezTo>
                  <a:pt x="1068248" y="3249611"/>
                  <a:pt x="1068248" y="3249611"/>
                  <a:pt x="1068248" y="3247205"/>
                </a:cubicBezTo>
                <a:cubicBezTo>
                  <a:pt x="1065840" y="3249611"/>
                  <a:pt x="1061027" y="3249611"/>
                  <a:pt x="1061027" y="3259237"/>
                </a:cubicBezTo>
                <a:cubicBezTo>
                  <a:pt x="1075465" y="3268866"/>
                  <a:pt x="1056217" y="3278492"/>
                  <a:pt x="1056217" y="3295341"/>
                </a:cubicBezTo>
                <a:cubicBezTo>
                  <a:pt x="1063435" y="3295341"/>
                  <a:pt x="1058622" y="3302561"/>
                  <a:pt x="1063435" y="3302561"/>
                </a:cubicBezTo>
                <a:cubicBezTo>
                  <a:pt x="1053812" y="3319408"/>
                  <a:pt x="1058622" y="3333848"/>
                  <a:pt x="1051405" y="3350697"/>
                </a:cubicBezTo>
                <a:cubicBezTo>
                  <a:pt x="1046592" y="3353103"/>
                  <a:pt x="1046592" y="3367544"/>
                  <a:pt x="1049000" y="3372358"/>
                </a:cubicBezTo>
                <a:cubicBezTo>
                  <a:pt x="1046592" y="3367544"/>
                  <a:pt x="1041782" y="3374764"/>
                  <a:pt x="1039374" y="3372358"/>
                </a:cubicBezTo>
                <a:cubicBezTo>
                  <a:pt x="1044187" y="3379578"/>
                  <a:pt x="1036969" y="3391613"/>
                  <a:pt x="1036969" y="3391613"/>
                </a:cubicBezTo>
                <a:cubicBezTo>
                  <a:pt x="1032157" y="3394019"/>
                  <a:pt x="1034562" y="3408460"/>
                  <a:pt x="1029752" y="3413274"/>
                </a:cubicBezTo>
                <a:cubicBezTo>
                  <a:pt x="1029752" y="3413274"/>
                  <a:pt x="1029752" y="3413274"/>
                  <a:pt x="1032157" y="3425309"/>
                </a:cubicBezTo>
                <a:cubicBezTo>
                  <a:pt x="1032157" y="3425309"/>
                  <a:pt x="1032157" y="3425309"/>
                  <a:pt x="1029752" y="3420494"/>
                </a:cubicBezTo>
                <a:cubicBezTo>
                  <a:pt x="1029752" y="3425309"/>
                  <a:pt x="1024939" y="3425309"/>
                  <a:pt x="1024939" y="3422900"/>
                </a:cubicBezTo>
                <a:cubicBezTo>
                  <a:pt x="1022534" y="3425309"/>
                  <a:pt x="1024939" y="3427715"/>
                  <a:pt x="1024939" y="3430120"/>
                </a:cubicBezTo>
                <a:cubicBezTo>
                  <a:pt x="1024939" y="3430120"/>
                  <a:pt x="1024939" y="3430120"/>
                  <a:pt x="1020127" y="3427715"/>
                </a:cubicBezTo>
                <a:cubicBezTo>
                  <a:pt x="1017722" y="3434935"/>
                  <a:pt x="1024939" y="3439749"/>
                  <a:pt x="1027344" y="3434935"/>
                </a:cubicBezTo>
                <a:cubicBezTo>
                  <a:pt x="1032157" y="3449375"/>
                  <a:pt x="1020127" y="3439749"/>
                  <a:pt x="1024939" y="3454190"/>
                </a:cubicBezTo>
                <a:cubicBezTo>
                  <a:pt x="1024939" y="3454190"/>
                  <a:pt x="1024956" y="3454206"/>
                  <a:pt x="1029625" y="3458875"/>
                </a:cubicBezTo>
                <a:cubicBezTo>
                  <a:pt x="1028374" y="3469693"/>
                  <a:pt x="1017865" y="3459858"/>
                  <a:pt x="1020127" y="3473445"/>
                </a:cubicBezTo>
                <a:cubicBezTo>
                  <a:pt x="1020127" y="3473445"/>
                  <a:pt x="1020127" y="3473445"/>
                  <a:pt x="1017722" y="3473445"/>
                </a:cubicBezTo>
                <a:cubicBezTo>
                  <a:pt x="1017722" y="3475850"/>
                  <a:pt x="1015317" y="3480665"/>
                  <a:pt x="1020127" y="3480665"/>
                </a:cubicBezTo>
                <a:cubicBezTo>
                  <a:pt x="1017722" y="3492700"/>
                  <a:pt x="1010504" y="3504732"/>
                  <a:pt x="1005691" y="3514361"/>
                </a:cubicBezTo>
                <a:cubicBezTo>
                  <a:pt x="1005691" y="3521581"/>
                  <a:pt x="1008096" y="3511952"/>
                  <a:pt x="1010504" y="3516766"/>
                </a:cubicBezTo>
                <a:cubicBezTo>
                  <a:pt x="1015317" y="3526393"/>
                  <a:pt x="1008096" y="3526393"/>
                  <a:pt x="1003286" y="3533613"/>
                </a:cubicBezTo>
                <a:cubicBezTo>
                  <a:pt x="1003286" y="3533613"/>
                  <a:pt x="1003286" y="3533613"/>
                  <a:pt x="1008096" y="3531207"/>
                </a:cubicBezTo>
                <a:cubicBezTo>
                  <a:pt x="1008096" y="3531207"/>
                  <a:pt x="1008096" y="3531207"/>
                  <a:pt x="1003286" y="3545648"/>
                </a:cubicBezTo>
                <a:cubicBezTo>
                  <a:pt x="1003286" y="3545648"/>
                  <a:pt x="1003286" y="3545648"/>
                  <a:pt x="1000879" y="3543242"/>
                </a:cubicBezTo>
                <a:cubicBezTo>
                  <a:pt x="1000879" y="3543242"/>
                  <a:pt x="1000879" y="3543242"/>
                  <a:pt x="998474" y="3552868"/>
                </a:cubicBezTo>
                <a:cubicBezTo>
                  <a:pt x="1000879" y="3557682"/>
                  <a:pt x="1000879" y="3552868"/>
                  <a:pt x="1003286" y="3550462"/>
                </a:cubicBezTo>
                <a:cubicBezTo>
                  <a:pt x="998474" y="3560088"/>
                  <a:pt x="1008096" y="3572123"/>
                  <a:pt x="998474" y="3579343"/>
                </a:cubicBezTo>
                <a:cubicBezTo>
                  <a:pt x="998474" y="3579343"/>
                  <a:pt x="998474" y="3579343"/>
                  <a:pt x="996069" y="3579343"/>
                </a:cubicBezTo>
                <a:lnTo>
                  <a:pt x="996069" y="3576937"/>
                </a:lnTo>
                <a:cubicBezTo>
                  <a:pt x="993661" y="3564903"/>
                  <a:pt x="991256" y="3584158"/>
                  <a:pt x="988851" y="3581749"/>
                </a:cubicBezTo>
                <a:cubicBezTo>
                  <a:pt x="991256" y="3586563"/>
                  <a:pt x="986443" y="3596192"/>
                  <a:pt x="991256" y="3601004"/>
                </a:cubicBezTo>
                <a:cubicBezTo>
                  <a:pt x="979226" y="3617853"/>
                  <a:pt x="986443" y="3634699"/>
                  <a:pt x="979226" y="3649140"/>
                </a:cubicBezTo>
                <a:cubicBezTo>
                  <a:pt x="976821" y="3644328"/>
                  <a:pt x="976821" y="3651548"/>
                  <a:pt x="972008" y="3651548"/>
                </a:cubicBezTo>
                <a:cubicBezTo>
                  <a:pt x="969603" y="3656360"/>
                  <a:pt x="976821" y="3656360"/>
                  <a:pt x="974413" y="3663581"/>
                </a:cubicBezTo>
                <a:cubicBezTo>
                  <a:pt x="974413" y="3663581"/>
                  <a:pt x="974413" y="3663581"/>
                  <a:pt x="967196" y="3665989"/>
                </a:cubicBezTo>
                <a:cubicBezTo>
                  <a:pt x="972008" y="3680430"/>
                  <a:pt x="959978" y="3673209"/>
                  <a:pt x="959978" y="3687650"/>
                </a:cubicBezTo>
                <a:cubicBezTo>
                  <a:pt x="964791" y="3697276"/>
                  <a:pt x="950355" y="3704497"/>
                  <a:pt x="952760" y="3718937"/>
                </a:cubicBezTo>
                <a:cubicBezTo>
                  <a:pt x="952760" y="3718937"/>
                  <a:pt x="952760" y="3718937"/>
                  <a:pt x="950355" y="3718937"/>
                </a:cubicBezTo>
                <a:cubicBezTo>
                  <a:pt x="950355" y="3728566"/>
                  <a:pt x="943138" y="3733380"/>
                  <a:pt x="943138" y="3740601"/>
                </a:cubicBezTo>
                <a:cubicBezTo>
                  <a:pt x="938325" y="3740601"/>
                  <a:pt x="940730" y="3738192"/>
                  <a:pt x="935917" y="3738192"/>
                </a:cubicBezTo>
                <a:cubicBezTo>
                  <a:pt x="938325" y="3745412"/>
                  <a:pt x="928700" y="3733380"/>
                  <a:pt x="933512" y="3740601"/>
                </a:cubicBezTo>
                <a:cubicBezTo>
                  <a:pt x="926295" y="3750227"/>
                  <a:pt x="943138" y="3764667"/>
                  <a:pt x="938325" y="3776702"/>
                </a:cubicBezTo>
                <a:cubicBezTo>
                  <a:pt x="940730" y="3788736"/>
                  <a:pt x="923890" y="3793548"/>
                  <a:pt x="933512" y="3798363"/>
                </a:cubicBezTo>
                <a:cubicBezTo>
                  <a:pt x="933512" y="3798363"/>
                  <a:pt x="933512" y="3798363"/>
                  <a:pt x="935917" y="3793548"/>
                </a:cubicBezTo>
                <a:cubicBezTo>
                  <a:pt x="935917" y="3793548"/>
                  <a:pt x="935917" y="3793548"/>
                  <a:pt x="931107" y="3807991"/>
                </a:cubicBezTo>
                <a:cubicBezTo>
                  <a:pt x="931107" y="3807991"/>
                  <a:pt x="931107" y="3807991"/>
                  <a:pt x="928700" y="3807991"/>
                </a:cubicBezTo>
                <a:cubicBezTo>
                  <a:pt x="928700" y="3815212"/>
                  <a:pt x="921482" y="3829652"/>
                  <a:pt x="923890" y="3836873"/>
                </a:cubicBezTo>
                <a:cubicBezTo>
                  <a:pt x="923890" y="3846499"/>
                  <a:pt x="919077" y="3846499"/>
                  <a:pt x="921482" y="3856125"/>
                </a:cubicBezTo>
                <a:cubicBezTo>
                  <a:pt x="921482" y="3856125"/>
                  <a:pt x="921482" y="3856125"/>
                  <a:pt x="921482" y="3853719"/>
                </a:cubicBezTo>
                <a:cubicBezTo>
                  <a:pt x="926295" y="3868160"/>
                  <a:pt x="919077" y="3894635"/>
                  <a:pt x="914265" y="3916296"/>
                </a:cubicBezTo>
                <a:cubicBezTo>
                  <a:pt x="909452" y="3913890"/>
                  <a:pt x="909452" y="3925924"/>
                  <a:pt x="909452" y="3933145"/>
                </a:cubicBezTo>
                <a:lnTo>
                  <a:pt x="907047" y="3930736"/>
                </a:lnTo>
                <a:cubicBezTo>
                  <a:pt x="909452" y="3942771"/>
                  <a:pt x="895017" y="3952397"/>
                  <a:pt x="899829" y="3966840"/>
                </a:cubicBezTo>
                <a:cubicBezTo>
                  <a:pt x="895017" y="3969246"/>
                  <a:pt x="899829" y="3986095"/>
                  <a:pt x="892612" y="3986095"/>
                </a:cubicBezTo>
                <a:cubicBezTo>
                  <a:pt x="897424" y="4000536"/>
                  <a:pt x="892612" y="4012568"/>
                  <a:pt x="885394" y="4031823"/>
                </a:cubicBezTo>
                <a:cubicBezTo>
                  <a:pt x="885394" y="4031823"/>
                  <a:pt x="885394" y="4031823"/>
                  <a:pt x="885394" y="4029417"/>
                </a:cubicBezTo>
                <a:cubicBezTo>
                  <a:pt x="808403" y="4149756"/>
                  <a:pt x="844491" y="3978872"/>
                  <a:pt x="844491" y="3978872"/>
                </a:cubicBezTo>
                <a:cubicBezTo>
                  <a:pt x="846898" y="3966840"/>
                  <a:pt x="849303" y="3954806"/>
                  <a:pt x="851711" y="3942771"/>
                </a:cubicBezTo>
                <a:cubicBezTo>
                  <a:pt x="849303" y="3942771"/>
                  <a:pt x="849303" y="3940365"/>
                  <a:pt x="849303" y="3937959"/>
                </a:cubicBezTo>
                <a:cubicBezTo>
                  <a:pt x="846898" y="3897044"/>
                  <a:pt x="880582" y="3858534"/>
                  <a:pt x="880582" y="3820024"/>
                </a:cubicBezTo>
                <a:cubicBezTo>
                  <a:pt x="882986" y="3805583"/>
                  <a:pt x="885394" y="3786328"/>
                  <a:pt x="887799" y="3767076"/>
                </a:cubicBezTo>
                <a:cubicBezTo>
                  <a:pt x="890207" y="3752635"/>
                  <a:pt x="895017" y="3733380"/>
                  <a:pt x="902234" y="3721346"/>
                </a:cubicBezTo>
                <a:cubicBezTo>
                  <a:pt x="909452" y="3702091"/>
                  <a:pt x="904642" y="3685242"/>
                  <a:pt x="911860" y="3665989"/>
                </a:cubicBezTo>
                <a:cubicBezTo>
                  <a:pt x="911860" y="3665989"/>
                  <a:pt x="911860" y="3665989"/>
                  <a:pt x="916672" y="3661175"/>
                </a:cubicBezTo>
                <a:cubicBezTo>
                  <a:pt x="916672" y="3656360"/>
                  <a:pt x="914265" y="3656360"/>
                  <a:pt x="916672" y="3651548"/>
                </a:cubicBezTo>
                <a:cubicBezTo>
                  <a:pt x="916672" y="3653954"/>
                  <a:pt x="919077" y="3651548"/>
                  <a:pt x="921482" y="3651548"/>
                </a:cubicBezTo>
                <a:cubicBezTo>
                  <a:pt x="921482" y="3651548"/>
                  <a:pt x="921482" y="3651548"/>
                  <a:pt x="919077" y="3644328"/>
                </a:cubicBezTo>
                <a:cubicBezTo>
                  <a:pt x="926295" y="3644328"/>
                  <a:pt x="911860" y="3629888"/>
                  <a:pt x="919077" y="3629888"/>
                </a:cubicBezTo>
                <a:cubicBezTo>
                  <a:pt x="919077" y="3629888"/>
                  <a:pt x="919077" y="3629888"/>
                  <a:pt x="923890" y="3629888"/>
                </a:cubicBezTo>
                <a:cubicBezTo>
                  <a:pt x="943138" y="3586563"/>
                  <a:pt x="940730" y="3528801"/>
                  <a:pt x="955168" y="3480665"/>
                </a:cubicBezTo>
                <a:cubicBezTo>
                  <a:pt x="962383" y="3471036"/>
                  <a:pt x="972008" y="3463816"/>
                  <a:pt x="974413" y="3451781"/>
                </a:cubicBezTo>
                <a:cubicBezTo>
                  <a:pt x="974413" y="3451781"/>
                  <a:pt x="974413" y="3451781"/>
                  <a:pt x="969603" y="3451781"/>
                </a:cubicBezTo>
                <a:cubicBezTo>
                  <a:pt x="969603" y="3442155"/>
                  <a:pt x="974413" y="3451781"/>
                  <a:pt x="979226" y="3442155"/>
                </a:cubicBezTo>
                <a:cubicBezTo>
                  <a:pt x="979226" y="3442155"/>
                  <a:pt x="979226" y="3442155"/>
                  <a:pt x="972008" y="3444561"/>
                </a:cubicBezTo>
                <a:cubicBezTo>
                  <a:pt x="972008" y="3444561"/>
                  <a:pt x="972008" y="3444561"/>
                  <a:pt x="974413" y="3427715"/>
                </a:cubicBezTo>
                <a:cubicBezTo>
                  <a:pt x="974413" y="3427715"/>
                  <a:pt x="974413" y="3427715"/>
                  <a:pt x="974413" y="3430120"/>
                </a:cubicBezTo>
                <a:cubicBezTo>
                  <a:pt x="976821" y="3425309"/>
                  <a:pt x="976821" y="3418089"/>
                  <a:pt x="972008" y="3415680"/>
                </a:cubicBezTo>
                <a:cubicBezTo>
                  <a:pt x="976821" y="3415680"/>
                  <a:pt x="976821" y="3418089"/>
                  <a:pt x="979226" y="3410868"/>
                </a:cubicBezTo>
                <a:cubicBezTo>
                  <a:pt x="972008" y="3408460"/>
                  <a:pt x="974413" y="3398834"/>
                  <a:pt x="974413" y="3386799"/>
                </a:cubicBezTo>
                <a:cubicBezTo>
                  <a:pt x="974413" y="3386799"/>
                  <a:pt x="976821" y="3384393"/>
                  <a:pt x="976821" y="3386799"/>
                </a:cubicBezTo>
                <a:cubicBezTo>
                  <a:pt x="972008" y="3362729"/>
                  <a:pt x="993661" y="3355509"/>
                  <a:pt x="988851" y="3331442"/>
                </a:cubicBezTo>
                <a:cubicBezTo>
                  <a:pt x="998474" y="3314593"/>
                  <a:pt x="991256" y="3304967"/>
                  <a:pt x="1000879" y="3288121"/>
                </a:cubicBezTo>
                <a:cubicBezTo>
                  <a:pt x="1000879" y="3288121"/>
                  <a:pt x="1000879" y="3288121"/>
                  <a:pt x="996069" y="3288121"/>
                </a:cubicBezTo>
                <a:cubicBezTo>
                  <a:pt x="1000879" y="3278492"/>
                  <a:pt x="1003286" y="3268866"/>
                  <a:pt x="1003286" y="3259237"/>
                </a:cubicBezTo>
                <a:cubicBezTo>
                  <a:pt x="1003286" y="3259237"/>
                  <a:pt x="1003286" y="3259237"/>
                  <a:pt x="1003286" y="3261646"/>
                </a:cubicBezTo>
                <a:cubicBezTo>
                  <a:pt x="1003286" y="3261646"/>
                  <a:pt x="1003286" y="3261646"/>
                  <a:pt x="1005691" y="3254425"/>
                </a:cubicBezTo>
                <a:cubicBezTo>
                  <a:pt x="1005691" y="3252017"/>
                  <a:pt x="1008096" y="3244796"/>
                  <a:pt x="1008096" y="3239985"/>
                </a:cubicBezTo>
                <a:cubicBezTo>
                  <a:pt x="1010504" y="3235170"/>
                  <a:pt x="1010504" y="3230356"/>
                  <a:pt x="1010504" y="3227950"/>
                </a:cubicBezTo>
                <a:cubicBezTo>
                  <a:pt x="1010504" y="3227950"/>
                  <a:pt x="1010504" y="3227950"/>
                  <a:pt x="1015317" y="3223136"/>
                </a:cubicBezTo>
                <a:cubicBezTo>
                  <a:pt x="1012909" y="3211101"/>
                  <a:pt x="1022534" y="3196660"/>
                  <a:pt x="1020127" y="3187034"/>
                </a:cubicBezTo>
                <a:cubicBezTo>
                  <a:pt x="1024939" y="3167779"/>
                  <a:pt x="1029752" y="3146118"/>
                  <a:pt x="1034562" y="3126864"/>
                </a:cubicBezTo>
                <a:close/>
                <a:moveTo>
                  <a:pt x="1029752" y="3459004"/>
                </a:moveTo>
                <a:cubicBezTo>
                  <a:pt x="1029702" y="3458955"/>
                  <a:pt x="1029672" y="3458924"/>
                  <a:pt x="1029625" y="3458875"/>
                </a:cubicBezTo>
                <a:cubicBezTo>
                  <a:pt x="1029702" y="3458198"/>
                  <a:pt x="1029752" y="3457449"/>
                  <a:pt x="1029752" y="3456596"/>
                </a:cubicBezTo>
                <a:cubicBezTo>
                  <a:pt x="1029752" y="3459004"/>
                  <a:pt x="1029752" y="3459004"/>
                  <a:pt x="1029752" y="3459004"/>
                </a:cubicBezTo>
                <a:close/>
                <a:moveTo>
                  <a:pt x="1430898" y="2995032"/>
                </a:moveTo>
                <a:cubicBezTo>
                  <a:pt x="1430898" y="2995032"/>
                  <a:pt x="1462670" y="2934958"/>
                  <a:pt x="1472447" y="3026272"/>
                </a:cubicBezTo>
                <a:cubicBezTo>
                  <a:pt x="1465114" y="3031078"/>
                  <a:pt x="1462670" y="3038288"/>
                  <a:pt x="1462670" y="3050303"/>
                </a:cubicBezTo>
                <a:cubicBezTo>
                  <a:pt x="1462670" y="3050303"/>
                  <a:pt x="1462670" y="3050303"/>
                  <a:pt x="1467560" y="3047900"/>
                </a:cubicBezTo>
                <a:cubicBezTo>
                  <a:pt x="1462670" y="3055109"/>
                  <a:pt x="1465114" y="3062319"/>
                  <a:pt x="1462670" y="3067122"/>
                </a:cubicBezTo>
                <a:cubicBezTo>
                  <a:pt x="1465114" y="3071928"/>
                  <a:pt x="1470004" y="3064719"/>
                  <a:pt x="1470004" y="3071928"/>
                </a:cubicBezTo>
                <a:cubicBezTo>
                  <a:pt x="1467560" y="3083944"/>
                  <a:pt x="1470004" y="3079138"/>
                  <a:pt x="1465114" y="3091153"/>
                </a:cubicBezTo>
                <a:cubicBezTo>
                  <a:pt x="1462670" y="3088750"/>
                  <a:pt x="1465114" y="3083944"/>
                  <a:pt x="1462670" y="3083944"/>
                </a:cubicBezTo>
                <a:cubicBezTo>
                  <a:pt x="1462670" y="3086347"/>
                  <a:pt x="1462670" y="3093556"/>
                  <a:pt x="1465114" y="3093556"/>
                </a:cubicBezTo>
                <a:cubicBezTo>
                  <a:pt x="1465114" y="3093556"/>
                  <a:pt x="1465114" y="3093556"/>
                  <a:pt x="1460227" y="3093556"/>
                </a:cubicBezTo>
                <a:cubicBezTo>
                  <a:pt x="1462670" y="3095959"/>
                  <a:pt x="1457783" y="3098362"/>
                  <a:pt x="1457783" y="3100765"/>
                </a:cubicBezTo>
                <a:cubicBezTo>
                  <a:pt x="1457783" y="3103168"/>
                  <a:pt x="1460227" y="3103168"/>
                  <a:pt x="1460227" y="3100765"/>
                </a:cubicBezTo>
                <a:cubicBezTo>
                  <a:pt x="1460227" y="3107974"/>
                  <a:pt x="1462670" y="3117587"/>
                  <a:pt x="1457783" y="3122393"/>
                </a:cubicBezTo>
                <a:cubicBezTo>
                  <a:pt x="1457783" y="3127199"/>
                  <a:pt x="1452896" y="3124796"/>
                  <a:pt x="1450450" y="3124796"/>
                </a:cubicBezTo>
                <a:cubicBezTo>
                  <a:pt x="1448006" y="3127199"/>
                  <a:pt x="1450450" y="3132005"/>
                  <a:pt x="1452896" y="3132005"/>
                </a:cubicBezTo>
                <a:cubicBezTo>
                  <a:pt x="1452896" y="3132005"/>
                  <a:pt x="1452896" y="3132005"/>
                  <a:pt x="1450450" y="3132005"/>
                </a:cubicBezTo>
                <a:cubicBezTo>
                  <a:pt x="1450450" y="3132005"/>
                  <a:pt x="1450450" y="3132005"/>
                  <a:pt x="1452896" y="3136811"/>
                </a:cubicBezTo>
                <a:cubicBezTo>
                  <a:pt x="1445562" y="3146424"/>
                  <a:pt x="1452896" y="3160843"/>
                  <a:pt x="1443119" y="3170455"/>
                </a:cubicBezTo>
                <a:cubicBezTo>
                  <a:pt x="1443119" y="3168049"/>
                  <a:pt x="1448006" y="3163243"/>
                  <a:pt x="1443119" y="3160843"/>
                </a:cubicBezTo>
                <a:cubicBezTo>
                  <a:pt x="1443119" y="3160843"/>
                  <a:pt x="1443108" y="3160887"/>
                  <a:pt x="1441567" y="3166937"/>
                </a:cubicBezTo>
                <a:cubicBezTo>
                  <a:pt x="1441175" y="3165013"/>
                  <a:pt x="1439711" y="3163243"/>
                  <a:pt x="1438229" y="3163243"/>
                </a:cubicBezTo>
                <a:cubicBezTo>
                  <a:pt x="1435785" y="3177661"/>
                  <a:pt x="1438229" y="3189677"/>
                  <a:pt x="1435785" y="3204095"/>
                </a:cubicBezTo>
                <a:cubicBezTo>
                  <a:pt x="1428454" y="3204095"/>
                  <a:pt x="1430898" y="3213708"/>
                  <a:pt x="1426008" y="3218514"/>
                </a:cubicBezTo>
                <a:cubicBezTo>
                  <a:pt x="1426008" y="3218514"/>
                  <a:pt x="1426008" y="3218514"/>
                  <a:pt x="1428454" y="3218514"/>
                </a:cubicBezTo>
                <a:cubicBezTo>
                  <a:pt x="1428454" y="3216111"/>
                  <a:pt x="1430898" y="3216111"/>
                  <a:pt x="1428454" y="3220917"/>
                </a:cubicBezTo>
                <a:cubicBezTo>
                  <a:pt x="1428454" y="3220917"/>
                  <a:pt x="1428454" y="3223320"/>
                  <a:pt x="1430898" y="3223320"/>
                </a:cubicBezTo>
                <a:cubicBezTo>
                  <a:pt x="1426008" y="3228126"/>
                  <a:pt x="1426008" y="3225723"/>
                  <a:pt x="1426008" y="3223320"/>
                </a:cubicBezTo>
                <a:cubicBezTo>
                  <a:pt x="1426008" y="3228126"/>
                  <a:pt x="1423564" y="3230529"/>
                  <a:pt x="1421121" y="3228126"/>
                </a:cubicBezTo>
                <a:cubicBezTo>
                  <a:pt x="1418677" y="3235335"/>
                  <a:pt x="1426008" y="3237738"/>
                  <a:pt x="1426008" y="3242545"/>
                </a:cubicBezTo>
                <a:cubicBezTo>
                  <a:pt x="1423564" y="3252154"/>
                  <a:pt x="1421121" y="3254557"/>
                  <a:pt x="1418677" y="3266573"/>
                </a:cubicBezTo>
                <a:cubicBezTo>
                  <a:pt x="1418677" y="3268976"/>
                  <a:pt x="1411343" y="3268976"/>
                  <a:pt x="1411343" y="3276185"/>
                </a:cubicBezTo>
                <a:cubicBezTo>
                  <a:pt x="1426008" y="3285797"/>
                  <a:pt x="1406456" y="3293007"/>
                  <a:pt x="1408900" y="3307425"/>
                </a:cubicBezTo>
                <a:cubicBezTo>
                  <a:pt x="1413787" y="3307425"/>
                  <a:pt x="1408900" y="3314635"/>
                  <a:pt x="1413787" y="3314635"/>
                </a:cubicBezTo>
                <a:cubicBezTo>
                  <a:pt x="1404013" y="3326650"/>
                  <a:pt x="1411343" y="3341068"/>
                  <a:pt x="1404013" y="3355484"/>
                </a:cubicBezTo>
                <a:cubicBezTo>
                  <a:pt x="1396679" y="3357888"/>
                  <a:pt x="1399123" y="3369903"/>
                  <a:pt x="1401566" y="3372306"/>
                </a:cubicBezTo>
                <a:cubicBezTo>
                  <a:pt x="1396679" y="3369903"/>
                  <a:pt x="1394236" y="3377112"/>
                  <a:pt x="1391792" y="3374709"/>
                </a:cubicBezTo>
                <a:cubicBezTo>
                  <a:pt x="1396679" y="3379515"/>
                  <a:pt x="1389345" y="3391531"/>
                  <a:pt x="1389345" y="3391531"/>
                </a:cubicBezTo>
                <a:cubicBezTo>
                  <a:pt x="1384458" y="3391531"/>
                  <a:pt x="1386902" y="3403546"/>
                  <a:pt x="1379571" y="3408352"/>
                </a:cubicBezTo>
                <a:cubicBezTo>
                  <a:pt x="1379571" y="3408352"/>
                  <a:pt x="1379571" y="3408352"/>
                  <a:pt x="1384458" y="3417965"/>
                </a:cubicBezTo>
                <a:cubicBezTo>
                  <a:pt x="1384458" y="3417965"/>
                  <a:pt x="1384458" y="3417965"/>
                  <a:pt x="1382015" y="3415561"/>
                </a:cubicBezTo>
                <a:cubicBezTo>
                  <a:pt x="1379571" y="3420368"/>
                  <a:pt x="1377127" y="3420368"/>
                  <a:pt x="1374681" y="3417965"/>
                </a:cubicBezTo>
                <a:cubicBezTo>
                  <a:pt x="1374681" y="3417965"/>
                  <a:pt x="1374681" y="3420368"/>
                  <a:pt x="1374681" y="3422771"/>
                </a:cubicBezTo>
                <a:cubicBezTo>
                  <a:pt x="1374681" y="3422771"/>
                  <a:pt x="1374681" y="3422771"/>
                  <a:pt x="1372238" y="3420368"/>
                </a:cubicBezTo>
                <a:cubicBezTo>
                  <a:pt x="1369794" y="3425174"/>
                  <a:pt x="1377127" y="3429980"/>
                  <a:pt x="1377127" y="3425174"/>
                </a:cubicBezTo>
                <a:cubicBezTo>
                  <a:pt x="1384458" y="3439590"/>
                  <a:pt x="1372238" y="3429980"/>
                  <a:pt x="1374681" y="3441995"/>
                </a:cubicBezTo>
                <a:cubicBezTo>
                  <a:pt x="1374681" y="3441995"/>
                  <a:pt x="1374681" y="3441995"/>
                  <a:pt x="1379571" y="3446799"/>
                </a:cubicBezTo>
                <a:cubicBezTo>
                  <a:pt x="1382015" y="3458814"/>
                  <a:pt x="1369794" y="3446799"/>
                  <a:pt x="1372238" y="3461217"/>
                </a:cubicBezTo>
                <a:cubicBezTo>
                  <a:pt x="1372238" y="3461217"/>
                  <a:pt x="1372238" y="3461217"/>
                  <a:pt x="1367350" y="3458814"/>
                </a:cubicBezTo>
                <a:cubicBezTo>
                  <a:pt x="1367350" y="3463620"/>
                  <a:pt x="1367350" y="3466024"/>
                  <a:pt x="1372238" y="3466024"/>
                </a:cubicBezTo>
                <a:cubicBezTo>
                  <a:pt x="1367350" y="3475636"/>
                  <a:pt x="1360017" y="3487652"/>
                  <a:pt x="1355129" y="3494861"/>
                </a:cubicBezTo>
                <a:cubicBezTo>
                  <a:pt x="1355129" y="3499667"/>
                  <a:pt x="1360017" y="3492458"/>
                  <a:pt x="1362460" y="3497264"/>
                </a:cubicBezTo>
                <a:cubicBezTo>
                  <a:pt x="1364907" y="3504473"/>
                  <a:pt x="1357573" y="3504473"/>
                  <a:pt x="1355129" y="3511682"/>
                </a:cubicBezTo>
                <a:cubicBezTo>
                  <a:pt x="1355129" y="3511682"/>
                  <a:pt x="1355129" y="3511682"/>
                  <a:pt x="1360017" y="3509279"/>
                </a:cubicBezTo>
                <a:cubicBezTo>
                  <a:pt x="1360017" y="3509279"/>
                  <a:pt x="1360017" y="3509279"/>
                  <a:pt x="1355129" y="3521295"/>
                </a:cubicBezTo>
                <a:cubicBezTo>
                  <a:pt x="1355129" y="3521295"/>
                  <a:pt x="1355129" y="3521295"/>
                  <a:pt x="1352683" y="3518892"/>
                </a:cubicBezTo>
                <a:cubicBezTo>
                  <a:pt x="1352683" y="3518892"/>
                  <a:pt x="1352683" y="3518892"/>
                  <a:pt x="1347796" y="3528504"/>
                </a:cubicBezTo>
                <a:cubicBezTo>
                  <a:pt x="1350240" y="3530904"/>
                  <a:pt x="1350240" y="3526101"/>
                  <a:pt x="1352683" y="3523698"/>
                </a:cubicBezTo>
                <a:cubicBezTo>
                  <a:pt x="1350240" y="3533310"/>
                  <a:pt x="1357573" y="3542920"/>
                  <a:pt x="1347796" y="3550129"/>
                </a:cubicBezTo>
                <a:cubicBezTo>
                  <a:pt x="1347796" y="3550129"/>
                  <a:pt x="1347796" y="3550129"/>
                  <a:pt x="1345352" y="3547726"/>
                </a:cubicBezTo>
                <a:cubicBezTo>
                  <a:pt x="1347796" y="3550129"/>
                  <a:pt x="1347796" y="3547726"/>
                  <a:pt x="1347796" y="3547726"/>
                </a:cubicBezTo>
                <a:cubicBezTo>
                  <a:pt x="1342909" y="3535713"/>
                  <a:pt x="1340462" y="3552532"/>
                  <a:pt x="1338019" y="3552532"/>
                </a:cubicBezTo>
                <a:cubicBezTo>
                  <a:pt x="1342909" y="3554935"/>
                  <a:pt x="1338019" y="3562144"/>
                  <a:pt x="1342909" y="3569354"/>
                </a:cubicBezTo>
                <a:cubicBezTo>
                  <a:pt x="1330688" y="3581369"/>
                  <a:pt x="1338019" y="3598191"/>
                  <a:pt x="1330688" y="3607803"/>
                </a:cubicBezTo>
                <a:cubicBezTo>
                  <a:pt x="1328244" y="3605400"/>
                  <a:pt x="1325798" y="3612609"/>
                  <a:pt x="1323354" y="3610206"/>
                </a:cubicBezTo>
                <a:cubicBezTo>
                  <a:pt x="1320911" y="3615012"/>
                  <a:pt x="1328244" y="3615012"/>
                  <a:pt x="1325798" y="3619816"/>
                </a:cubicBezTo>
                <a:cubicBezTo>
                  <a:pt x="1325798" y="3619816"/>
                  <a:pt x="1325798" y="3619816"/>
                  <a:pt x="1318467" y="3622219"/>
                </a:cubicBezTo>
                <a:cubicBezTo>
                  <a:pt x="1323354" y="3636637"/>
                  <a:pt x="1311134" y="3629428"/>
                  <a:pt x="1311134" y="3641444"/>
                </a:cubicBezTo>
                <a:cubicBezTo>
                  <a:pt x="1316024" y="3648653"/>
                  <a:pt x="1301356" y="3655862"/>
                  <a:pt x="1306246" y="3667877"/>
                </a:cubicBezTo>
                <a:cubicBezTo>
                  <a:pt x="1306246" y="3667877"/>
                  <a:pt x="1306246" y="3667877"/>
                  <a:pt x="1301356" y="3667877"/>
                </a:cubicBezTo>
                <a:cubicBezTo>
                  <a:pt x="1303800" y="3677490"/>
                  <a:pt x="1294026" y="3679893"/>
                  <a:pt x="1294026" y="3687102"/>
                </a:cubicBezTo>
                <a:cubicBezTo>
                  <a:pt x="1291582" y="3687102"/>
                  <a:pt x="1294026" y="3684699"/>
                  <a:pt x="1289136" y="3682296"/>
                </a:cubicBezTo>
                <a:cubicBezTo>
                  <a:pt x="1291582" y="3689505"/>
                  <a:pt x="1281805" y="3679893"/>
                  <a:pt x="1284248" y="3684699"/>
                </a:cubicBezTo>
                <a:cubicBezTo>
                  <a:pt x="1276915" y="3694311"/>
                  <a:pt x="1296469" y="3706327"/>
                  <a:pt x="1291582" y="3715939"/>
                </a:cubicBezTo>
                <a:cubicBezTo>
                  <a:pt x="1296469" y="3727952"/>
                  <a:pt x="1279361" y="3732758"/>
                  <a:pt x="1286692" y="3735161"/>
                </a:cubicBezTo>
                <a:cubicBezTo>
                  <a:pt x="1286692" y="3735161"/>
                  <a:pt x="1286692" y="3735161"/>
                  <a:pt x="1289136" y="3730355"/>
                </a:cubicBezTo>
                <a:cubicBezTo>
                  <a:pt x="1289136" y="3730355"/>
                  <a:pt x="1289136" y="3730355"/>
                  <a:pt x="1286692" y="3744774"/>
                </a:cubicBezTo>
                <a:cubicBezTo>
                  <a:pt x="1286692" y="3744774"/>
                  <a:pt x="1286692" y="3744774"/>
                  <a:pt x="1284248" y="3744774"/>
                </a:cubicBezTo>
                <a:cubicBezTo>
                  <a:pt x="1284248" y="3749580"/>
                  <a:pt x="1276915" y="3761595"/>
                  <a:pt x="1279361" y="3768804"/>
                </a:cubicBezTo>
                <a:cubicBezTo>
                  <a:pt x="1279361" y="3778417"/>
                  <a:pt x="1274471" y="3778417"/>
                  <a:pt x="1279361" y="3785626"/>
                </a:cubicBezTo>
                <a:cubicBezTo>
                  <a:pt x="1279361" y="3785626"/>
                  <a:pt x="1279361" y="3785626"/>
                  <a:pt x="1276915" y="3783223"/>
                </a:cubicBezTo>
                <a:cubicBezTo>
                  <a:pt x="1281805" y="3797641"/>
                  <a:pt x="1274471" y="3819269"/>
                  <a:pt x="1272028" y="3836088"/>
                </a:cubicBezTo>
                <a:cubicBezTo>
                  <a:pt x="1267140" y="3836088"/>
                  <a:pt x="1267140" y="3845701"/>
                  <a:pt x="1267140" y="3852910"/>
                </a:cubicBezTo>
                <a:cubicBezTo>
                  <a:pt x="1267140" y="3850507"/>
                  <a:pt x="1264694" y="3850507"/>
                  <a:pt x="1264694" y="3850507"/>
                </a:cubicBezTo>
                <a:cubicBezTo>
                  <a:pt x="1267140" y="3860119"/>
                  <a:pt x="1252473" y="3869731"/>
                  <a:pt x="1257363" y="3879344"/>
                </a:cubicBezTo>
                <a:cubicBezTo>
                  <a:pt x="1252473" y="3884150"/>
                  <a:pt x="1257363" y="3896166"/>
                  <a:pt x="1250030" y="3896166"/>
                </a:cubicBezTo>
                <a:cubicBezTo>
                  <a:pt x="1252473" y="3910581"/>
                  <a:pt x="1250030" y="3920193"/>
                  <a:pt x="1242699" y="3934612"/>
                </a:cubicBezTo>
                <a:cubicBezTo>
                  <a:pt x="1164484" y="4033136"/>
                  <a:pt x="1198703" y="3888956"/>
                  <a:pt x="1201147" y="3888956"/>
                </a:cubicBezTo>
                <a:cubicBezTo>
                  <a:pt x="1201147" y="3888956"/>
                  <a:pt x="1201147" y="3888956"/>
                  <a:pt x="1208480" y="3857716"/>
                </a:cubicBezTo>
                <a:cubicBezTo>
                  <a:pt x="1206037" y="3857716"/>
                  <a:pt x="1206037" y="3855313"/>
                  <a:pt x="1206037" y="3855313"/>
                </a:cubicBezTo>
                <a:cubicBezTo>
                  <a:pt x="1203590" y="3819269"/>
                  <a:pt x="1237809" y="3788029"/>
                  <a:pt x="1235365" y="3751983"/>
                </a:cubicBezTo>
                <a:cubicBezTo>
                  <a:pt x="1237809" y="3727952"/>
                  <a:pt x="1240253" y="3687102"/>
                  <a:pt x="1252473" y="3667877"/>
                </a:cubicBezTo>
                <a:cubicBezTo>
                  <a:pt x="1259807" y="3651056"/>
                  <a:pt x="1254920" y="3634234"/>
                  <a:pt x="1262250" y="3619816"/>
                </a:cubicBezTo>
                <a:cubicBezTo>
                  <a:pt x="1262250" y="3619816"/>
                  <a:pt x="1262250" y="3619816"/>
                  <a:pt x="1267140" y="3615012"/>
                </a:cubicBezTo>
                <a:cubicBezTo>
                  <a:pt x="1267140" y="3612609"/>
                  <a:pt x="1264694" y="3612609"/>
                  <a:pt x="1267140" y="3607803"/>
                </a:cubicBezTo>
                <a:cubicBezTo>
                  <a:pt x="1267140" y="3610206"/>
                  <a:pt x="1269584" y="3607803"/>
                  <a:pt x="1272028" y="3607803"/>
                </a:cubicBezTo>
                <a:cubicBezTo>
                  <a:pt x="1272028" y="3607803"/>
                  <a:pt x="1272028" y="3607803"/>
                  <a:pt x="1269584" y="3602997"/>
                </a:cubicBezTo>
                <a:cubicBezTo>
                  <a:pt x="1274471" y="3602997"/>
                  <a:pt x="1262250" y="3588578"/>
                  <a:pt x="1269584" y="3588578"/>
                </a:cubicBezTo>
                <a:cubicBezTo>
                  <a:pt x="1269584" y="3588578"/>
                  <a:pt x="1269584" y="3588578"/>
                  <a:pt x="1274471" y="3588578"/>
                </a:cubicBezTo>
                <a:cubicBezTo>
                  <a:pt x="1294026" y="3552532"/>
                  <a:pt x="1291582" y="3502070"/>
                  <a:pt x="1306246" y="3461217"/>
                </a:cubicBezTo>
                <a:cubicBezTo>
                  <a:pt x="1313577" y="3451605"/>
                  <a:pt x="1323354" y="3449202"/>
                  <a:pt x="1325798" y="3439590"/>
                </a:cubicBezTo>
                <a:cubicBezTo>
                  <a:pt x="1325798" y="3439590"/>
                  <a:pt x="1325798" y="3439590"/>
                  <a:pt x="1320911" y="3437187"/>
                </a:cubicBezTo>
                <a:cubicBezTo>
                  <a:pt x="1320911" y="3429980"/>
                  <a:pt x="1325798" y="3437187"/>
                  <a:pt x="1330688" y="3429980"/>
                </a:cubicBezTo>
                <a:cubicBezTo>
                  <a:pt x="1330688" y="3429980"/>
                  <a:pt x="1330688" y="3429980"/>
                  <a:pt x="1323354" y="3429980"/>
                </a:cubicBezTo>
                <a:cubicBezTo>
                  <a:pt x="1323354" y="3429980"/>
                  <a:pt x="1323354" y="3429980"/>
                  <a:pt x="1325798" y="3415561"/>
                </a:cubicBezTo>
                <a:cubicBezTo>
                  <a:pt x="1325798" y="3415561"/>
                  <a:pt x="1325798" y="3415561"/>
                  <a:pt x="1325798" y="3417965"/>
                </a:cubicBezTo>
                <a:cubicBezTo>
                  <a:pt x="1328244" y="3413159"/>
                  <a:pt x="1328244" y="3408352"/>
                  <a:pt x="1323354" y="3408352"/>
                </a:cubicBezTo>
                <a:cubicBezTo>
                  <a:pt x="1325798" y="3408352"/>
                  <a:pt x="1328244" y="3408352"/>
                  <a:pt x="1330688" y="3403546"/>
                </a:cubicBezTo>
                <a:cubicBezTo>
                  <a:pt x="1323354" y="3401143"/>
                  <a:pt x="1325798" y="3391531"/>
                  <a:pt x="1325798" y="3381918"/>
                </a:cubicBezTo>
                <a:cubicBezTo>
                  <a:pt x="1325798" y="3381918"/>
                  <a:pt x="1327659" y="3380093"/>
                  <a:pt x="1328131" y="3381222"/>
                </a:cubicBezTo>
                <a:cubicBezTo>
                  <a:pt x="1323890" y="3360208"/>
                  <a:pt x="1345297" y="3355242"/>
                  <a:pt x="1340462" y="3333859"/>
                </a:cubicBezTo>
                <a:cubicBezTo>
                  <a:pt x="1350240" y="3321844"/>
                  <a:pt x="1342909" y="3312231"/>
                  <a:pt x="1352683" y="3297813"/>
                </a:cubicBezTo>
                <a:cubicBezTo>
                  <a:pt x="1352683" y="3297813"/>
                  <a:pt x="1352683" y="3297813"/>
                  <a:pt x="1347796" y="3297813"/>
                </a:cubicBezTo>
                <a:cubicBezTo>
                  <a:pt x="1352683" y="3290604"/>
                  <a:pt x="1355129" y="3280991"/>
                  <a:pt x="1352683" y="3273782"/>
                </a:cubicBezTo>
                <a:cubicBezTo>
                  <a:pt x="1352683" y="3273782"/>
                  <a:pt x="1352683" y="3273782"/>
                  <a:pt x="1355129" y="3273782"/>
                </a:cubicBezTo>
                <a:cubicBezTo>
                  <a:pt x="1355129" y="3273782"/>
                  <a:pt x="1355129" y="3273782"/>
                  <a:pt x="1355129" y="3268976"/>
                </a:cubicBezTo>
                <a:cubicBezTo>
                  <a:pt x="1355129" y="3268976"/>
                  <a:pt x="1355129" y="3268976"/>
                  <a:pt x="1357573" y="3268976"/>
                </a:cubicBezTo>
                <a:cubicBezTo>
                  <a:pt x="1355129" y="3266573"/>
                  <a:pt x="1360017" y="3261767"/>
                  <a:pt x="1357573" y="3254557"/>
                </a:cubicBezTo>
                <a:cubicBezTo>
                  <a:pt x="1357573" y="3254557"/>
                  <a:pt x="1357573" y="3254557"/>
                  <a:pt x="1360017" y="3256960"/>
                </a:cubicBezTo>
                <a:cubicBezTo>
                  <a:pt x="1362460" y="3254557"/>
                  <a:pt x="1362460" y="3249751"/>
                  <a:pt x="1360017" y="3244945"/>
                </a:cubicBezTo>
                <a:cubicBezTo>
                  <a:pt x="1360017" y="3244945"/>
                  <a:pt x="1360017" y="3244945"/>
                  <a:pt x="1364907" y="3242545"/>
                </a:cubicBezTo>
                <a:cubicBezTo>
                  <a:pt x="1362460" y="3232932"/>
                  <a:pt x="1372238" y="3220917"/>
                  <a:pt x="1369794" y="3211304"/>
                </a:cubicBezTo>
                <a:cubicBezTo>
                  <a:pt x="1372238" y="3194483"/>
                  <a:pt x="1377127" y="3175258"/>
                  <a:pt x="1382015" y="3160843"/>
                </a:cubicBezTo>
                <a:cubicBezTo>
                  <a:pt x="1389345" y="3124796"/>
                  <a:pt x="1399123" y="3117587"/>
                  <a:pt x="1411343" y="3083944"/>
                </a:cubicBezTo>
                <a:cubicBezTo>
                  <a:pt x="1418677" y="3045497"/>
                  <a:pt x="1413787" y="3023869"/>
                  <a:pt x="1430898" y="2995032"/>
                </a:cubicBezTo>
                <a:close/>
                <a:moveTo>
                  <a:pt x="1440675" y="3170455"/>
                </a:moveTo>
                <a:cubicBezTo>
                  <a:pt x="1441023" y="3169078"/>
                  <a:pt x="1441310" y="3167947"/>
                  <a:pt x="1441567" y="3166937"/>
                </a:cubicBezTo>
                <a:cubicBezTo>
                  <a:pt x="1441824" y="3168189"/>
                  <a:pt x="1441636" y="3169505"/>
                  <a:pt x="1440675" y="3170455"/>
                </a:cubicBezTo>
                <a:close/>
                <a:moveTo>
                  <a:pt x="1395459" y="2435999"/>
                </a:moveTo>
                <a:cubicBezTo>
                  <a:pt x="1393117" y="2450486"/>
                  <a:pt x="1393117" y="2443241"/>
                  <a:pt x="1390781" y="2457729"/>
                </a:cubicBezTo>
                <a:cubicBezTo>
                  <a:pt x="1388443" y="2455315"/>
                  <a:pt x="1390781" y="2448072"/>
                  <a:pt x="1388443" y="2450486"/>
                </a:cubicBezTo>
                <a:cubicBezTo>
                  <a:pt x="1388443" y="2450486"/>
                  <a:pt x="1386104" y="2460143"/>
                  <a:pt x="1390781" y="2460143"/>
                </a:cubicBezTo>
                <a:cubicBezTo>
                  <a:pt x="1390781" y="2460143"/>
                  <a:pt x="1390781" y="2460143"/>
                  <a:pt x="1386104" y="2460143"/>
                </a:cubicBezTo>
                <a:cubicBezTo>
                  <a:pt x="1388443" y="2462559"/>
                  <a:pt x="1383765" y="2464974"/>
                  <a:pt x="1383765" y="2467388"/>
                </a:cubicBezTo>
                <a:cubicBezTo>
                  <a:pt x="1383765" y="2469802"/>
                  <a:pt x="1386104" y="2469802"/>
                  <a:pt x="1386104" y="2467388"/>
                </a:cubicBezTo>
                <a:cubicBezTo>
                  <a:pt x="1386104" y="2474630"/>
                  <a:pt x="1388443" y="2484289"/>
                  <a:pt x="1386104" y="2489117"/>
                </a:cubicBezTo>
                <a:cubicBezTo>
                  <a:pt x="1383765" y="2496362"/>
                  <a:pt x="1379088" y="2493946"/>
                  <a:pt x="1376749" y="2493946"/>
                </a:cubicBezTo>
                <a:cubicBezTo>
                  <a:pt x="1376749" y="2496362"/>
                  <a:pt x="1376749" y="2498777"/>
                  <a:pt x="1379088" y="2501191"/>
                </a:cubicBezTo>
                <a:cubicBezTo>
                  <a:pt x="1379088" y="2501191"/>
                  <a:pt x="1379088" y="2501191"/>
                  <a:pt x="1381427" y="2503605"/>
                </a:cubicBezTo>
                <a:cubicBezTo>
                  <a:pt x="1372072" y="2515678"/>
                  <a:pt x="1381427" y="2530165"/>
                  <a:pt x="1372072" y="2539822"/>
                </a:cubicBezTo>
                <a:cubicBezTo>
                  <a:pt x="1372072" y="2537408"/>
                  <a:pt x="1376749" y="2532579"/>
                  <a:pt x="1372072" y="2532579"/>
                </a:cubicBezTo>
                <a:cubicBezTo>
                  <a:pt x="1372072" y="2532579"/>
                  <a:pt x="1372072" y="2532579"/>
                  <a:pt x="1369733" y="2542236"/>
                </a:cubicBezTo>
                <a:cubicBezTo>
                  <a:pt x="1369733" y="2537408"/>
                  <a:pt x="1369733" y="2532579"/>
                  <a:pt x="1365056" y="2534994"/>
                </a:cubicBezTo>
                <a:cubicBezTo>
                  <a:pt x="1365056" y="2549481"/>
                  <a:pt x="1367395" y="2561554"/>
                  <a:pt x="1365056" y="2578456"/>
                </a:cubicBezTo>
                <a:cubicBezTo>
                  <a:pt x="1360378" y="2576041"/>
                  <a:pt x="1360378" y="2588112"/>
                  <a:pt x="1355704" y="2592943"/>
                </a:cubicBezTo>
                <a:cubicBezTo>
                  <a:pt x="1358043" y="2592943"/>
                  <a:pt x="1358043" y="2592943"/>
                  <a:pt x="1358043" y="2592943"/>
                </a:cubicBezTo>
                <a:cubicBezTo>
                  <a:pt x="1360378" y="2590526"/>
                  <a:pt x="1360378" y="2588112"/>
                  <a:pt x="1360378" y="2595357"/>
                </a:cubicBezTo>
                <a:cubicBezTo>
                  <a:pt x="1360378" y="2595357"/>
                  <a:pt x="1360378" y="2595357"/>
                  <a:pt x="1360378" y="2597771"/>
                </a:cubicBezTo>
                <a:cubicBezTo>
                  <a:pt x="1358043" y="2600185"/>
                  <a:pt x="1358043" y="2600185"/>
                  <a:pt x="1358043" y="2597771"/>
                </a:cubicBezTo>
                <a:cubicBezTo>
                  <a:pt x="1355704" y="2600185"/>
                  <a:pt x="1355704" y="2605013"/>
                  <a:pt x="1353365" y="2600185"/>
                </a:cubicBezTo>
                <a:cubicBezTo>
                  <a:pt x="1351026" y="2609844"/>
                  <a:pt x="1358043" y="2612258"/>
                  <a:pt x="1358043" y="2617087"/>
                </a:cubicBezTo>
                <a:cubicBezTo>
                  <a:pt x="1355704" y="2626746"/>
                  <a:pt x="1355704" y="2631574"/>
                  <a:pt x="1353365" y="2643647"/>
                </a:cubicBezTo>
                <a:cubicBezTo>
                  <a:pt x="1353365" y="2643647"/>
                  <a:pt x="1353365" y="2643647"/>
                  <a:pt x="1353365" y="2641230"/>
                </a:cubicBezTo>
                <a:cubicBezTo>
                  <a:pt x="1351026" y="2646061"/>
                  <a:pt x="1346349" y="2646061"/>
                  <a:pt x="1346349" y="2653304"/>
                </a:cubicBezTo>
                <a:cubicBezTo>
                  <a:pt x="1360378" y="2660549"/>
                  <a:pt x="1341672" y="2670205"/>
                  <a:pt x="1344010" y="2687107"/>
                </a:cubicBezTo>
                <a:cubicBezTo>
                  <a:pt x="1348688" y="2687107"/>
                  <a:pt x="1346349" y="2694351"/>
                  <a:pt x="1348688" y="2694351"/>
                </a:cubicBezTo>
                <a:cubicBezTo>
                  <a:pt x="1341672" y="2706422"/>
                  <a:pt x="1348688" y="2720909"/>
                  <a:pt x="1341672" y="2735400"/>
                </a:cubicBezTo>
                <a:cubicBezTo>
                  <a:pt x="1334656" y="2737811"/>
                  <a:pt x="1336994" y="2749884"/>
                  <a:pt x="1339333" y="2754712"/>
                </a:cubicBezTo>
                <a:cubicBezTo>
                  <a:pt x="1336994" y="2752301"/>
                  <a:pt x="1332317" y="2759543"/>
                  <a:pt x="1329978" y="2757129"/>
                </a:cubicBezTo>
                <a:cubicBezTo>
                  <a:pt x="1334656" y="2761957"/>
                  <a:pt x="1329978" y="2774031"/>
                  <a:pt x="1329978" y="2774031"/>
                </a:cubicBezTo>
                <a:cubicBezTo>
                  <a:pt x="1325301" y="2776445"/>
                  <a:pt x="1327640" y="2788518"/>
                  <a:pt x="1320624" y="2793346"/>
                </a:cubicBezTo>
                <a:cubicBezTo>
                  <a:pt x="1320624" y="2793346"/>
                  <a:pt x="1320624" y="2793346"/>
                  <a:pt x="1325301" y="2803005"/>
                </a:cubicBezTo>
                <a:cubicBezTo>
                  <a:pt x="1325301" y="2803005"/>
                  <a:pt x="1325301" y="2803005"/>
                  <a:pt x="1322965" y="2800591"/>
                </a:cubicBezTo>
                <a:cubicBezTo>
                  <a:pt x="1322965" y="2803005"/>
                  <a:pt x="1318288" y="2805419"/>
                  <a:pt x="1318288" y="2803005"/>
                </a:cubicBezTo>
                <a:cubicBezTo>
                  <a:pt x="1315949" y="2803005"/>
                  <a:pt x="1318288" y="2805419"/>
                  <a:pt x="1318288" y="2807833"/>
                </a:cubicBezTo>
                <a:cubicBezTo>
                  <a:pt x="1318288" y="2807833"/>
                  <a:pt x="1318288" y="2807833"/>
                  <a:pt x="1313610" y="2805419"/>
                </a:cubicBezTo>
                <a:cubicBezTo>
                  <a:pt x="1311272" y="2812662"/>
                  <a:pt x="1320624" y="2815076"/>
                  <a:pt x="1320624" y="2810248"/>
                </a:cubicBezTo>
                <a:cubicBezTo>
                  <a:pt x="1327640" y="2824735"/>
                  <a:pt x="1313610" y="2817493"/>
                  <a:pt x="1318288" y="2829563"/>
                </a:cubicBezTo>
                <a:cubicBezTo>
                  <a:pt x="1318288" y="2829563"/>
                  <a:pt x="1318288" y="2829563"/>
                  <a:pt x="1322965" y="2831977"/>
                </a:cubicBezTo>
                <a:cubicBezTo>
                  <a:pt x="1325301" y="2844050"/>
                  <a:pt x="1313610" y="2834394"/>
                  <a:pt x="1315949" y="2846465"/>
                </a:cubicBezTo>
                <a:cubicBezTo>
                  <a:pt x="1315949" y="2846465"/>
                  <a:pt x="1315949" y="2846465"/>
                  <a:pt x="1311272" y="2846465"/>
                </a:cubicBezTo>
                <a:cubicBezTo>
                  <a:pt x="1313610" y="2848879"/>
                  <a:pt x="1311272" y="2853710"/>
                  <a:pt x="1315949" y="2853710"/>
                </a:cubicBezTo>
                <a:cubicBezTo>
                  <a:pt x="1313610" y="2863366"/>
                  <a:pt x="1306594" y="2875439"/>
                  <a:pt x="1301917" y="2882684"/>
                </a:cubicBezTo>
                <a:cubicBezTo>
                  <a:pt x="1301917" y="2889927"/>
                  <a:pt x="1306594" y="2882684"/>
                  <a:pt x="1308933" y="2885098"/>
                </a:cubicBezTo>
                <a:cubicBezTo>
                  <a:pt x="1311272" y="2894755"/>
                  <a:pt x="1304256" y="2894755"/>
                  <a:pt x="1301917" y="2902000"/>
                </a:cubicBezTo>
                <a:cubicBezTo>
                  <a:pt x="1301917" y="2902000"/>
                  <a:pt x="1301917" y="2902000"/>
                  <a:pt x="1306594" y="2899586"/>
                </a:cubicBezTo>
                <a:cubicBezTo>
                  <a:pt x="1306594" y="2899586"/>
                  <a:pt x="1306594" y="2899586"/>
                  <a:pt x="1301917" y="2914070"/>
                </a:cubicBezTo>
                <a:cubicBezTo>
                  <a:pt x="1301917" y="2914070"/>
                  <a:pt x="1301917" y="2914070"/>
                  <a:pt x="1299578" y="2909242"/>
                </a:cubicBezTo>
                <a:cubicBezTo>
                  <a:pt x="1299578" y="2909242"/>
                  <a:pt x="1299578" y="2909242"/>
                  <a:pt x="1297240" y="2918901"/>
                </a:cubicBezTo>
                <a:cubicBezTo>
                  <a:pt x="1299578" y="2921315"/>
                  <a:pt x="1299578" y="2918901"/>
                  <a:pt x="1301917" y="2916487"/>
                </a:cubicBezTo>
                <a:cubicBezTo>
                  <a:pt x="1297240" y="2926143"/>
                  <a:pt x="1306594" y="2935803"/>
                  <a:pt x="1297240" y="2943045"/>
                </a:cubicBezTo>
                <a:cubicBezTo>
                  <a:pt x="1297240" y="2943045"/>
                  <a:pt x="1297240" y="2943045"/>
                  <a:pt x="1294901" y="2940631"/>
                </a:cubicBezTo>
                <a:cubicBezTo>
                  <a:pt x="1297240" y="2940631"/>
                  <a:pt x="1297240" y="2940631"/>
                  <a:pt x="1297240" y="2938217"/>
                </a:cubicBezTo>
                <a:cubicBezTo>
                  <a:pt x="1292562" y="2928558"/>
                  <a:pt x="1292562" y="2945459"/>
                  <a:pt x="1287885" y="2945459"/>
                </a:cubicBezTo>
                <a:cubicBezTo>
                  <a:pt x="1292562" y="2950290"/>
                  <a:pt x="1287885" y="2957532"/>
                  <a:pt x="1292562" y="2962360"/>
                </a:cubicBezTo>
                <a:cubicBezTo>
                  <a:pt x="1280872" y="2976848"/>
                  <a:pt x="1290224" y="2993749"/>
                  <a:pt x="1283210" y="3005823"/>
                </a:cubicBezTo>
                <a:cubicBezTo>
                  <a:pt x="1280872" y="3000994"/>
                  <a:pt x="1280872" y="3008237"/>
                  <a:pt x="1276194" y="3008237"/>
                </a:cubicBezTo>
                <a:cubicBezTo>
                  <a:pt x="1273855" y="3013065"/>
                  <a:pt x="1280872" y="3013065"/>
                  <a:pt x="1278533" y="3017896"/>
                </a:cubicBezTo>
                <a:cubicBezTo>
                  <a:pt x="1278533" y="3017896"/>
                  <a:pt x="1278533" y="3017896"/>
                  <a:pt x="1273855" y="3020310"/>
                </a:cubicBezTo>
                <a:cubicBezTo>
                  <a:pt x="1278533" y="3034797"/>
                  <a:pt x="1264501" y="3027552"/>
                  <a:pt x="1266839" y="3039626"/>
                </a:cubicBezTo>
                <a:cubicBezTo>
                  <a:pt x="1271517" y="3049284"/>
                  <a:pt x="1257485" y="3056527"/>
                  <a:pt x="1262162" y="3068600"/>
                </a:cubicBezTo>
                <a:cubicBezTo>
                  <a:pt x="1262162" y="3068600"/>
                  <a:pt x="1262162" y="3068600"/>
                  <a:pt x="1259823" y="3068600"/>
                </a:cubicBezTo>
                <a:cubicBezTo>
                  <a:pt x="1259823" y="3078259"/>
                  <a:pt x="1252807" y="3080673"/>
                  <a:pt x="1252807" y="3087916"/>
                </a:cubicBezTo>
                <a:cubicBezTo>
                  <a:pt x="1250471" y="3090330"/>
                  <a:pt x="1252807" y="3085502"/>
                  <a:pt x="1248130" y="3085502"/>
                </a:cubicBezTo>
                <a:cubicBezTo>
                  <a:pt x="1250471" y="3092744"/>
                  <a:pt x="1241117" y="3083087"/>
                  <a:pt x="1243455" y="3087916"/>
                </a:cubicBezTo>
                <a:cubicBezTo>
                  <a:pt x="1236439" y="3097575"/>
                  <a:pt x="1255146" y="3109645"/>
                  <a:pt x="1252807" y="3119304"/>
                </a:cubicBezTo>
                <a:cubicBezTo>
                  <a:pt x="1255146" y="3131378"/>
                  <a:pt x="1241117" y="3136206"/>
                  <a:pt x="1248130" y="3141034"/>
                </a:cubicBezTo>
                <a:cubicBezTo>
                  <a:pt x="1248130" y="3141034"/>
                  <a:pt x="1248130" y="3141034"/>
                  <a:pt x="1250471" y="3136206"/>
                </a:cubicBezTo>
                <a:cubicBezTo>
                  <a:pt x="1250471" y="3136206"/>
                  <a:pt x="1250471" y="3136206"/>
                  <a:pt x="1248130" y="3150693"/>
                </a:cubicBezTo>
                <a:cubicBezTo>
                  <a:pt x="1248130" y="3150693"/>
                  <a:pt x="1248130" y="3150693"/>
                  <a:pt x="1245794" y="3148279"/>
                </a:cubicBezTo>
                <a:cubicBezTo>
                  <a:pt x="1245794" y="3155521"/>
                  <a:pt x="1238778" y="3167595"/>
                  <a:pt x="1243455" y="3177254"/>
                </a:cubicBezTo>
                <a:cubicBezTo>
                  <a:pt x="1243455" y="3177254"/>
                  <a:pt x="1243455" y="3177254"/>
                  <a:pt x="1241117" y="3177254"/>
                </a:cubicBezTo>
                <a:cubicBezTo>
                  <a:pt x="1243455" y="3184496"/>
                  <a:pt x="1238778" y="3186910"/>
                  <a:pt x="1243455" y="3194155"/>
                </a:cubicBezTo>
                <a:cubicBezTo>
                  <a:pt x="1243455" y="3194155"/>
                  <a:pt x="1243455" y="3194155"/>
                  <a:pt x="1241117" y="3191739"/>
                </a:cubicBezTo>
                <a:cubicBezTo>
                  <a:pt x="1248130" y="3203812"/>
                  <a:pt x="1241117" y="3230372"/>
                  <a:pt x="1238778" y="3247274"/>
                </a:cubicBezTo>
                <a:cubicBezTo>
                  <a:pt x="1234101" y="3247274"/>
                  <a:pt x="1234101" y="3256933"/>
                  <a:pt x="1234101" y="3264175"/>
                </a:cubicBezTo>
                <a:cubicBezTo>
                  <a:pt x="1234101" y="3261761"/>
                  <a:pt x="1231762" y="3261761"/>
                  <a:pt x="1231762" y="3261761"/>
                </a:cubicBezTo>
                <a:cubicBezTo>
                  <a:pt x="1236439" y="3273834"/>
                  <a:pt x="1222407" y="3281077"/>
                  <a:pt x="1227085" y="3293150"/>
                </a:cubicBezTo>
                <a:cubicBezTo>
                  <a:pt x="1222407" y="3297978"/>
                  <a:pt x="1229423" y="3310051"/>
                  <a:pt x="1220069" y="3310051"/>
                </a:cubicBezTo>
                <a:cubicBezTo>
                  <a:pt x="1224746" y="3324539"/>
                  <a:pt x="1222407" y="3334195"/>
                  <a:pt x="1215391" y="3351097"/>
                </a:cubicBezTo>
                <a:cubicBezTo>
                  <a:pt x="1145236" y="3459750"/>
                  <a:pt x="1173300" y="3305223"/>
                  <a:pt x="1173300" y="3305223"/>
                </a:cubicBezTo>
                <a:cubicBezTo>
                  <a:pt x="1173300" y="3305223"/>
                  <a:pt x="1173300" y="3305223"/>
                  <a:pt x="1177975" y="3273834"/>
                </a:cubicBezTo>
                <a:cubicBezTo>
                  <a:pt x="1177975" y="3273834"/>
                  <a:pt x="1175636" y="3271420"/>
                  <a:pt x="1177975" y="3269003"/>
                </a:cubicBezTo>
                <a:cubicBezTo>
                  <a:pt x="1173300" y="3232787"/>
                  <a:pt x="1203701" y="3196570"/>
                  <a:pt x="1201362" y="3162767"/>
                </a:cubicBezTo>
                <a:cubicBezTo>
                  <a:pt x="1201362" y="3136206"/>
                  <a:pt x="1201362" y="3092744"/>
                  <a:pt x="1213055" y="3073428"/>
                </a:cubicBezTo>
                <a:cubicBezTo>
                  <a:pt x="1217730" y="3054113"/>
                  <a:pt x="1213055" y="3037211"/>
                  <a:pt x="1220069" y="3020310"/>
                </a:cubicBezTo>
                <a:cubicBezTo>
                  <a:pt x="1220069" y="3020310"/>
                  <a:pt x="1220069" y="3020310"/>
                  <a:pt x="1224746" y="3017896"/>
                </a:cubicBezTo>
                <a:cubicBezTo>
                  <a:pt x="1222407" y="3013065"/>
                  <a:pt x="1222407" y="3013065"/>
                  <a:pt x="1222407" y="3008237"/>
                </a:cubicBezTo>
                <a:cubicBezTo>
                  <a:pt x="1222407" y="3010651"/>
                  <a:pt x="1224746" y="3008237"/>
                  <a:pt x="1227085" y="3008237"/>
                </a:cubicBezTo>
                <a:cubicBezTo>
                  <a:pt x="1227085" y="3008237"/>
                  <a:pt x="1227085" y="3008237"/>
                  <a:pt x="1224746" y="3000994"/>
                </a:cubicBezTo>
                <a:cubicBezTo>
                  <a:pt x="1229423" y="3000994"/>
                  <a:pt x="1217730" y="2988921"/>
                  <a:pt x="1224746" y="2988921"/>
                </a:cubicBezTo>
                <a:cubicBezTo>
                  <a:pt x="1224746" y="2988921"/>
                  <a:pt x="1224746" y="2988921"/>
                  <a:pt x="1227085" y="2986507"/>
                </a:cubicBezTo>
                <a:cubicBezTo>
                  <a:pt x="1245794" y="2947876"/>
                  <a:pt x="1241117" y="2897169"/>
                  <a:pt x="1252807" y="2853710"/>
                </a:cubicBezTo>
                <a:cubicBezTo>
                  <a:pt x="1257485" y="2844050"/>
                  <a:pt x="1269178" y="2839222"/>
                  <a:pt x="1271517" y="2827149"/>
                </a:cubicBezTo>
                <a:cubicBezTo>
                  <a:pt x="1271517" y="2827149"/>
                  <a:pt x="1271517" y="2827149"/>
                  <a:pt x="1266839" y="2827149"/>
                </a:cubicBezTo>
                <a:cubicBezTo>
                  <a:pt x="1266839" y="2819907"/>
                  <a:pt x="1271517" y="2827149"/>
                  <a:pt x="1273855" y="2817493"/>
                </a:cubicBezTo>
                <a:cubicBezTo>
                  <a:pt x="1273855" y="2817493"/>
                  <a:pt x="1273855" y="2817493"/>
                  <a:pt x="1266839" y="2819907"/>
                </a:cubicBezTo>
                <a:cubicBezTo>
                  <a:pt x="1266839" y="2819907"/>
                  <a:pt x="1266839" y="2819907"/>
                  <a:pt x="1269178" y="2805419"/>
                </a:cubicBezTo>
                <a:cubicBezTo>
                  <a:pt x="1269178" y="2805419"/>
                  <a:pt x="1269178" y="2805419"/>
                  <a:pt x="1269178" y="2807833"/>
                </a:cubicBezTo>
                <a:cubicBezTo>
                  <a:pt x="1271517" y="2803005"/>
                  <a:pt x="1271517" y="2795760"/>
                  <a:pt x="1266839" y="2795760"/>
                </a:cubicBezTo>
                <a:cubicBezTo>
                  <a:pt x="1269178" y="2795760"/>
                  <a:pt x="1271517" y="2795760"/>
                  <a:pt x="1273855" y="2790932"/>
                </a:cubicBezTo>
                <a:cubicBezTo>
                  <a:pt x="1266839" y="2788518"/>
                  <a:pt x="1266839" y="2778859"/>
                  <a:pt x="1269178" y="2769202"/>
                </a:cubicBezTo>
                <a:cubicBezTo>
                  <a:pt x="1269178" y="2769202"/>
                  <a:pt x="1270741" y="2767609"/>
                  <a:pt x="1271304" y="2768371"/>
                </a:cubicBezTo>
                <a:cubicBezTo>
                  <a:pt x="1271387" y="2768655"/>
                  <a:pt x="1271423" y="2768913"/>
                  <a:pt x="1271517" y="2769202"/>
                </a:cubicBezTo>
                <a:cubicBezTo>
                  <a:pt x="1271517" y="2768773"/>
                  <a:pt x="1271426" y="2768536"/>
                  <a:pt x="1271304" y="2768371"/>
                </a:cubicBezTo>
                <a:cubicBezTo>
                  <a:pt x="1265108" y="2747302"/>
                  <a:pt x="1285455" y="2739939"/>
                  <a:pt x="1278533" y="2718495"/>
                </a:cubicBezTo>
                <a:cubicBezTo>
                  <a:pt x="1278533" y="2718495"/>
                  <a:pt x="1278533" y="2718495"/>
                  <a:pt x="1280872" y="2718495"/>
                </a:cubicBezTo>
                <a:cubicBezTo>
                  <a:pt x="1287885" y="2704008"/>
                  <a:pt x="1280872" y="2694351"/>
                  <a:pt x="1290224" y="2679864"/>
                </a:cubicBezTo>
                <a:cubicBezTo>
                  <a:pt x="1290224" y="2679864"/>
                  <a:pt x="1290224" y="2679864"/>
                  <a:pt x="1285549" y="2679864"/>
                </a:cubicBezTo>
                <a:cubicBezTo>
                  <a:pt x="1287885" y="2672619"/>
                  <a:pt x="1290224" y="2662963"/>
                  <a:pt x="1290224" y="2653304"/>
                </a:cubicBezTo>
                <a:cubicBezTo>
                  <a:pt x="1290224" y="2653304"/>
                  <a:pt x="1290224" y="2653304"/>
                  <a:pt x="1290224" y="2655718"/>
                </a:cubicBezTo>
                <a:cubicBezTo>
                  <a:pt x="1290224" y="2655718"/>
                  <a:pt x="1290224" y="2655718"/>
                  <a:pt x="1292562" y="2648475"/>
                </a:cubicBezTo>
                <a:cubicBezTo>
                  <a:pt x="1292562" y="2646061"/>
                  <a:pt x="1294901" y="2641230"/>
                  <a:pt x="1292562" y="2633988"/>
                </a:cubicBezTo>
                <a:cubicBezTo>
                  <a:pt x="1292562" y="2633988"/>
                  <a:pt x="1292562" y="2633988"/>
                  <a:pt x="1294901" y="2636402"/>
                </a:cubicBezTo>
                <a:cubicBezTo>
                  <a:pt x="1297240" y="2631574"/>
                  <a:pt x="1297240" y="2629160"/>
                  <a:pt x="1294901" y="2624329"/>
                </a:cubicBezTo>
                <a:cubicBezTo>
                  <a:pt x="1294901" y="2624329"/>
                  <a:pt x="1294901" y="2624329"/>
                  <a:pt x="1299578" y="2621915"/>
                </a:cubicBezTo>
                <a:cubicBezTo>
                  <a:pt x="1297240" y="2609844"/>
                  <a:pt x="1306594" y="2597771"/>
                  <a:pt x="1301917" y="2588112"/>
                </a:cubicBezTo>
                <a:cubicBezTo>
                  <a:pt x="1304256" y="2571210"/>
                  <a:pt x="1308933" y="2551895"/>
                  <a:pt x="1313610" y="2532579"/>
                </a:cubicBezTo>
                <a:cubicBezTo>
                  <a:pt x="1318288" y="2496362"/>
                  <a:pt x="1327640" y="2486703"/>
                  <a:pt x="1339333" y="2452900"/>
                </a:cubicBezTo>
                <a:cubicBezTo>
                  <a:pt x="1346349" y="2411852"/>
                  <a:pt x="1339333" y="2390123"/>
                  <a:pt x="1355704" y="2358734"/>
                </a:cubicBezTo>
                <a:cubicBezTo>
                  <a:pt x="1355704" y="2358734"/>
                  <a:pt x="1383765" y="2293542"/>
                  <a:pt x="1395459" y="2387709"/>
                </a:cubicBezTo>
                <a:cubicBezTo>
                  <a:pt x="1388443" y="2394951"/>
                  <a:pt x="1386104" y="2402196"/>
                  <a:pt x="1386104" y="2414269"/>
                </a:cubicBezTo>
                <a:cubicBezTo>
                  <a:pt x="1386104" y="2414269"/>
                  <a:pt x="1386104" y="2414269"/>
                  <a:pt x="1390781" y="2414269"/>
                </a:cubicBezTo>
                <a:cubicBezTo>
                  <a:pt x="1386104" y="2419097"/>
                  <a:pt x="1388443" y="2426340"/>
                  <a:pt x="1388443" y="2433585"/>
                </a:cubicBezTo>
                <a:cubicBezTo>
                  <a:pt x="1390781" y="2438413"/>
                  <a:pt x="1393117" y="2428754"/>
                  <a:pt x="1395459" y="2435999"/>
                </a:cubicBezTo>
                <a:close/>
                <a:moveTo>
                  <a:pt x="938963" y="3023467"/>
                </a:moveTo>
                <a:cubicBezTo>
                  <a:pt x="938963" y="3023467"/>
                  <a:pt x="938963" y="3023467"/>
                  <a:pt x="931778" y="3023467"/>
                </a:cubicBezTo>
                <a:cubicBezTo>
                  <a:pt x="931778" y="3023467"/>
                  <a:pt x="931778" y="3023467"/>
                  <a:pt x="934172" y="3006632"/>
                </a:cubicBezTo>
                <a:cubicBezTo>
                  <a:pt x="934172" y="3006632"/>
                  <a:pt x="934172" y="3006632"/>
                  <a:pt x="934172" y="3009038"/>
                </a:cubicBezTo>
                <a:cubicBezTo>
                  <a:pt x="936569" y="3001823"/>
                  <a:pt x="936569" y="2994605"/>
                  <a:pt x="931778" y="2994605"/>
                </a:cubicBezTo>
                <a:cubicBezTo>
                  <a:pt x="934172" y="2994605"/>
                  <a:pt x="936569" y="2997011"/>
                  <a:pt x="938963" y="2987391"/>
                </a:cubicBezTo>
                <a:cubicBezTo>
                  <a:pt x="931778" y="2984985"/>
                  <a:pt x="934172" y="2972961"/>
                  <a:pt x="934172" y="2960935"/>
                </a:cubicBezTo>
                <a:cubicBezTo>
                  <a:pt x="936569" y="2963341"/>
                  <a:pt x="936569" y="2958529"/>
                  <a:pt x="938963" y="2960935"/>
                </a:cubicBezTo>
                <a:cubicBezTo>
                  <a:pt x="934172" y="2934479"/>
                  <a:pt x="955731" y="2924858"/>
                  <a:pt x="950941" y="2898402"/>
                </a:cubicBezTo>
                <a:cubicBezTo>
                  <a:pt x="960522" y="2881567"/>
                  <a:pt x="955731" y="2869540"/>
                  <a:pt x="965312" y="2852705"/>
                </a:cubicBezTo>
                <a:cubicBezTo>
                  <a:pt x="965312" y="2852705"/>
                  <a:pt x="965312" y="2852705"/>
                  <a:pt x="960522" y="2852705"/>
                </a:cubicBezTo>
                <a:cubicBezTo>
                  <a:pt x="965312" y="2843084"/>
                  <a:pt x="967706" y="2831058"/>
                  <a:pt x="967706" y="2821437"/>
                </a:cubicBezTo>
                <a:cubicBezTo>
                  <a:pt x="967706" y="2821437"/>
                  <a:pt x="967706" y="2821437"/>
                  <a:pt x="970103" y="2814222"/>
                </a:cubicBezTo>
                <a:cubicBezTo>
                  <a:pt x="970103" y="2811817"/>
                  <a:pt x="974894" y="2804602"/>
                  <a:pt x="972497" y="2799793"/>
                </a:cubicBezTo>
                <a:cubicBezTo>
                  <a:pt x="977287" y="2794981"/>
                  <a:pt x="977287" y="2790172"/>
                  <a:pt x="974894" y="2785361"/>
                </a:cubicBezTo>
                <a:cubicBezTo>
                  <a:pt x="974894" y="2785361"/>
                  <a:pt x="974894" y="2785361"/>
                  <a:pt x="979684" y="2782958"/>
                </a:cubicBezTo>
                <a:cubicBezTo>
                  <a:pt x="977287" y="2768525"/>
                  <a:pt x="986869" y="2754096"/>
                  <a:pt x="984475" y="2742069"/>
                </a:cubicBezTo>
                <a:cubicBezTo>
                  <a:pt x="986869" y="2720422"/>
                  <a:pt x="991659" y="2696372"/>
                  <a:pt x="996450" y="2674725"/>
                </a:cubicBezTo>
                <a:cubicBezTo>
                  <a:pt x="1003637" y="2629030"/>
                  <a:pt x="1013218" y="2619407"/>
                  <a:pt x="1025196" y="2576116"/>
                </a:cubicBezTo>
                <a:cubicBezTo>
                  <a:pt x="1032380" y="2523204"/>
                  <a:pt x="1025196" y="2499154"/>
                  <a:pt x="1046752" y="2458265"/>
                </a:cubicBezTo>
                <a:cubicBezTo>
                  <a:pt x="1046752" y="2458265"/>
                  <a:pt x="1056333" y="2439024"/>
                  <a:pt x="1065914" y="2431809"/>
                </a:cubicBezTo>
                <a:cubicBezTo>
                  <a:pt x="1075496" y="2427000"/>
                  <a:pt x="1082683" y="2436621"/>
                  <a:pt x="1085077" y="2491936"/>
                </a:cubicBezTo>
                <a:cubicBezTo>
                  <a:pt x="1077892" y="2501559"/>
                  <a:pt x="1075496" y="2508774"/>
                  <a:pt x="1075496" y="2525610"/>
                </a:cubicBezTo>
                <a:cubicBezTo>
                  <a:pt x="1075496" y="2525610"/>
                  <a:pt x="1075496" y="2525610"/>
                  <a:pt x="1080286" y="2523204"/>
                </a:cubicBezTo>
                <a:cubicBezTo>
                  <a:pt x="1075496" y="2530419"/>
                  <a:pt x="1077892" y="2540039"/>
                  <a:pt x="1075496" y="2547254"/>
                </a:cubicBezTo>
                <a:cubicBezTo>
                  <a:pt x="1080286" y="2552066"/>
                  <a:pt x="1082683" y="2542445"/>
                  <a:pt x="1085077" y="2552066"/>
                </a:cubicBezTo>
                <a:cubicBezTo>
                  <a:pt x="1080286" y="2568901"/>
                  <a:pt x="1082683" y="2559280"/>
                  <a:pt x="1080286" y="2576116"/>
                </a:cubicBezTo>
                <a:cubicBezTo>
                  <a:pt x="1077892" y="2573713"/>
                  <a:pt x="1080286" y="2566495"/>
                  <a:pt x="1075496" y="2566495"/>
                </a:cubicBezTo>
                <a:cubicBezTo>
                  <a:pt x="1077892" y="2568901"/>
                  <a:pt x="1075496" y="2578522"/>
                  <a:pt x="1077892" y="2580927"/>
                </a:cubicBezTo>
                <a:cubicBezTo>
                  <a:pt x="1077892" y="2580927"/>
                  <a:pt x="1077892" y="2580927"/>
                  <a:pt x="1075496" y="2580927"/>
                </a:cubicBezTo>
                <a:cubicBezTo>
                  <a:pt x="1075496" y="2583333"/>
                  <a:pt x="1070705" y="2585736"/>
                  <a:pt x="1070705" y="2588142"/>
                </a:cubicBezTo>
                <a:cubicBezTo>
                  <a:pt x="1070705" y="2590548"/>
                  <a:pt x="1073102" y="2592951"/>
                  <a:pt x="1075496" y="2588142"/>
                </a:cubicBezTo>
                <a:cubicBezTo>
                  <a:pt x="1075496" y="2597763"/>
                  <a:pt x="1077892" y="2609789"/>
                  <a:pt x="1073102" y="2617004"/>
                </a:cubicBezTo>
                <a:cubicBezTo>
                  <a:pt x="1070705" y="2624219"/>
                  <a:pt x="1065914" y="2621813"/>
                  <a:pt x="1063520" y="2621813"/>
                </a:cubicBezTo>
                <a:cubicBezTo>
                  <a:pt x="1063520" y="2624219"/>
                  <a:pt x="1063520" y="2629030"/>
                  <a:pt x="1065914" y="2629030"/>
                </a:cubicBezTo>
                <a:cubicBezTo>
                  <a:pt x="1065914" y="2629030"/>
                  <a:pt x="1065914" y="2629030"/>
                  <a:pt x="1065914" y="2631434"/>
                </a:cubicBezTo>
                <a:cubicBezTo>
                  <a:pt x="1065914" y="2631434"/>
                  <a:pt x="1065914" y="2631434"/>
                  <a:pt x="1068311" y="2633839"/>
                </a:cubicBezTo>
                <a:cubicBezTo>
                  <a:pt x="1058730" y="2650675"/>
                  <a:pt x="1068311" y="2667510"/>
                  <a:pt x="1058730" y="2679537"/>
                </a:cubicBezTo>
                <a:cubicBezTo>
                  <a:pt x="1058730" y="2677131"/>
                  <a:pt x="1061124" y="2669916"/>
                  <a:pt x="1058730" y="2669916"/>
                </a:cubicBezTo>
                <a:cubicBezTo>
                  <a:pt x="1058730" y="2669916"/>
                  <a:pt x="1058730" y="2669916"/>
                  <a:pt x="1056333" y="2679537"/>
                </a:cubicBezTo>
                <a:cubicBezTo>
                  <a:pt x="1056333" y="2674725"/>
                  <a:pt x="1053939" y="2672322"/>
                  <a:pt x="1051543" y="2672322"/>
                </a:cubicBezTo>
                <a:cubicBezTo>
                  <a:pt x="1049149" y="2689157"/>
                  <a:pt x="1051543" y="2705993"/>
                  <a:pt x="1049149" y="2725234"/>
                </a:cubicBezTo>
                <a:cubicBezTo>
                  <a:pt x="1044358" y="2725234"/>
                  <a:pt x="1044358" y="2737260"/>
                  <a:pt x="1039568" y="2744475"/>
                </a:cubicBezTo>
                <a:cubicBezTo>
                  <a:pt x="1041962" y="2742069"/>
                  <a:pt x="1041962" y="2742069"/>
                  <a:pt x="1041962" y="2744475"/>
                </a:cubicBezTo>
                <a:cubicBezTo>
                  <a:pt x="1044358" y="2739663"/>
                  <a:pt x="1044358" y="2739663"/>
                  <a:pt x="1044358" y="2746881"/>
                </a:cubicBezTo>
                <a:lnTo>
                  <a:pt x="1044358" y="2749284"/>
                </a:lnTo>
                <a:cubicBezTo>
                  <a:pt x="1041962" y="2754096"/>
                  <a:pt x="1039568" y="2754096"/>
                  <a:pt x="1039568" y="2751690"/>
                </a:cubicBezTo>
                <a:cubicBezTo>
                  <a:pt x="1039568" y="2754096"/>
                  <a:pt x="1039568" y="2758905"/>
                  <a:pt x="1037171" y="2754096"/>
                </a:cubicBezTo>
                <a:cubicBezTo>
                  <a:pt x="1032380" y="2766119"/>
                  <a:pt x="1039568" y="2768525"/>
                  <a:pt x="1039568" y="2773337"/>
                </a:cubicBezTo>
                <a:cubicBezTo>
                  <a:pt x="1037171" y="2785361"/>
                  <a:pt x="1037171" y="2790172"/>
                  <a:pt x="1034777" y="2807008"/>
                </a:cubicBezTo>
                <a:cubicBezTo>
                  <a:pt x="1034777" y="2807008"/>
                  <a:pt x="1034777" y="2807008"/>
                  <a:pt x="1032380" y="2804602"/>
                </a:cubicBezTo>
                <a:cubicBezTo>
                  <a:pt x="1032380" y="2809414"/>
                  <a:pt x="1027590" y="2809414"/>
                  <a:pt x="1025196" y="2819034"/>
                </a:cubicBezTo>
                <a:cubicBezTo>
                  <a:pt x="1039568" y="2828655"/>
                  <a:pt x="1020405" y="2840678"/>
                  <a:pt x="1020405" y="2859920"/>
                </a:cubicBezTo>
                <a:cubicBezTo>
                  <a:pt x="1025196" y="2859920"/>
                  <a:pt x="1020405" y="2869540"/>
                  <a:pt x="1025196" y="2869540"/>
                </a:cubicBezTo>
                <a:cubicBezTo>
                  <a:pt x="1015612" y="2886375"/>
                  <a:pt x="1022799" y="2900808"/>
                  <a:pt x="1013218" y="2920046"/>
                </a:cubicBezTo>
                <a:cubicBezTo>
                  <a:pt x="1006034" y="2922452"/>
                  <a:pt x="1006034" y="2936884"/>
                  <a:pt x="1008428" y="2941693"/>
                </a:cubicBezTo>
                <a:cubicBezTo>
                  <a:pt x="1006034" y="2939288"/>
                  <a:pt x="1003637" y="2946505"/>
                  <a:pt x="1001240" y="2944099"/>
                </a:cubicBezTo>
                <a:cubicBezTo>
                  <a:pt x="1003637" y="2951314"/>
                  <a:pt x="998846" y="2965746"/>
                  <a:pt x="998846" y="2965746"/>
                </a:cubicBezTo>
                <a:cubicBezTo>
                  <a:pt x="991659" y="2968149"/>
                  <a:pt x="994056" y="2982582"/>
                  <a:pt x="989265" y="2989796"/>
                </a:cubicBezTo>
                <a:cubicBezTo>
                  <a:pt x="989265" y="2989796"/>
                  <a:pt x="989265" y="2989796"/>
                  <a:pt x="991659" y="3001823"/>
                </a:cubicBezTo>
                <a:cubicBezTo>
                  <a:pt x="991659" y="3001823"/>
                  <a:pt x="991659" y="3001823"/>
                  <a:pt x="989265" y="2997011"/>
                </a:cubicBezTo>
                <a:cubicBezTo>
                  <a:pt x="989265" y="3001823"/>
                  <a:pt x="984475" y="3001823"/>
                  <a:pt x="984475" y="2999417"/>
                </a:cubicBezTo>
                <a:cubicBezTo>
                  <a:pt x="982078" y="3001823"/>
                  <a:pt x="984475" y="3004226"/>
                  <a:pt x="984475" y="3009038"/>
                </a:cubicBezTo>
                <a:cubicBezTo>
                  <a:pt x="984475" y="3009038"/>
                  <a:pt x="984475" y="3009038"/>
                  <a:pt x="979684" y="3006632"/>
                </a:cubicBezTo>
                <a:cubicBezTo>
                  <a:pt x="977287" y="3011441"/>
                  <a:pt x="984475" y="3016252"/>
                  <a:pt x="986869" y="3011441"/>
                </a:cubicBezTo>
                <a:cubicBezTo>
                  <a:pt x="991659" y="3028279"/>
                  <a:pt x="979684" y="3018658"/>
                  <a:pt x="984475" y="3033088"/>
                </a:cubicBezTo>
                <a:cubicBezTo>
                  <a:pt x="984475" y="3033088"/>
                  <a:pt x="984475" y="3033088"/>
                  <a:pt x="989265" y="3037899"/>
                </a:cubicBezTo>
                <a:cubicBezTo>
                  <a:pt x="989265" y="3037899"/>
                  <a:pt x="989265" y="3037899"/>
                  <a:pt x="986869" y="3035494"/>
                </a:cubicBezTo>
                <a:cubicBezTo>
                  <a:pt x="989265" y="3052329"/>
                  <a:pt x="977287" y="3040303"/>
                  <a:pt x="979684" y="3054735"/>
                </a:cubicBezTo>
                <a:cubicBezTo>
                  <a:pt x="979684" y="3054735"/>
                  <a:pt x="979684" y="3054735"/>
                  <a:pt x="977287" y="3054735"/>
                </a:cubicBezTo>
                <a:cubicBezTo>
                  <a:pt x="977287" y="3059544"/>
                  <a:pt x="974894" y="3061950"/>
                  <a:pt x="979684" y="3061950"/>
                </a:cubicBezTo>
                <a:cubicBezTo>
                  <a:pt x="974894" y="3073976"/>
                  <a:pt x="970103" y="3090812"/>
                  <a:pt x="965312" y="3100432"/>
                </a:cubicBezTo>
                <a:cubicBezTo>
                  <a:pt x="962916" y="3107647"/>
                  <a:pt x="967706" y="3098026"/>
                  <a:pt x="970103" y="3102835"/>
                </a:cubicBezTo>
                <a:cubicBezTo>
                  <a:pt x="974894" y="3112456"/>
                  <a:pt x="967706" y="3114862"/>
                  <a:pt x="962916" y="3122077"/>
                </a:cubicBezTo>
                <a:cubicBezTo>
                  <a:pt x="962916" y="3122077"/>
                  <a:pt x="962916" y="3122077"/>
                  <a:pt x="967706" y="3119673"/>
                </a:cubicBezTo>
                <a:cubicBezTo>
                  <a:pt x="967706" y="3119673"/>
                  <a:pt x="967706" y="3119673"/>
                  <a:pt x="962916" y="3136509"/>
                </a:cubicBezTo>
                <a:cubicBezTo>
                  <a:pt x="962916" y="3136509"/>
                  <a:pt x="962916" y="3136509"/>
                  <a:pt x="960522" y="3131697"/>
                </a:cubicBezTo>
                <a:cubicBezTo>
                  <a:pt x="960522" y="3131697"/>
                  <a:pt x="960522" y="3131697"/>
                  <a:pt x="958125" y="3143724"/>
                </a:cubicBezTo>
                <a:cubicBezTo>
                  <a:pt x="958125" y="3145733"/>
                  <a:pt x="959782" y="3142716"/>
                  <a:pt x="960331" y="3140263"/>
                </a:cubicBezTo>
                <a:cubicBezTo>
                  <a:pt x="958846" y="3151836"/>
                  <a:pt x="967347" y="3163325"/>
                  <a:pt x="958125" y="3172585"/>
                </a:cubicBezTo>
                <a:cubicBezTo>
                  <a:pt x="958125" y="3172585"/>
                  <a:pt x="958125" y="3172585"/>
                  <a:pt x="955731" y="3170180"/>
                </a:cubicBezTo>
                <a:cubicBezTo>
                  <a:pt x="955731" y="3170180"/>
                  <a:pt x="955731" y="3170180"/>
                  <a:pt x="955731" y="3167774"/>
                </a:cubicBezTo>
                <a:cubicBezTo>
                  <a:pt x="953335" y="3155750"/>
                  <a:pt x="950941" y="3177394"/>
                  <a:pt x="948544" y="3177394"/>
                </a:cubicBezTo>
                <a:cubicBezTo>
                  <a:pt x="950941" y="3179800"/>
                  <a:pt x="946150" y="3189421"/>
                  <a:pt x="950941" y="3196635"/>
                </a:cubicBezTo>
                <a:cubicBezTo>
                  <a:pt x="938963" y="3215877"/>
                  <a:pt x="948544" y="3232712"/>
                  <a:pt x="938963" y="3249548"/>
                </a:cubicBezTo>
                <a:cubicBezTo>
                  <a:pt x="938963" y="3244738"/>
                  <a:pt x="936569" y="3254359"/>
                  <a:pt x="934172" y="3251953"/>
                </a:cubicBezTo>
                <a:cubicBezTo>
                  <a:pt x="929382" y="3259168"/>
                  <a:pt x="936569" y="3259168"/>
                  <a:pt x="934172" y="3263980"/>
                </a:cubicBezTo>
                <a:cubicBezTo>
                  <a:pt x="934172" y="3263980"/>
                  <a:pt x="934172" y="3263980"/>
                  <a:pt x="929382" y="3268789"/>
                </a:cubicBezTo>
                <a:cubicBezTo>
                  <a:pt x="934172" y="3285624"/>
                  <a:pt x="919801" y="3278409"/>
                  <a:pt x="919801" y="3292839"/>
                </a:cubicBezTo>
                <a:cubicBezTo>
                  <a:pt x="924591" y="3302459"/>
                  <a:pt x="912616" y="3312080"/>
                  <a:pt x="915010" y="3328918"/>
                </a:cubicBezTo>
                <a:cubicBezTo>
                  <a:pt x="915010" y="3328918"/>
                  <a:pt x="915010" y="3328918"/>
                  <a:pt x="912616" y="3328918"/>
                </a:cubicBezTo>
                <a:cubicBezTo>
                  <a:pt x="912616" y="3338536"/>
                  <a:pt x="905429" y="3343348"/>
                  <a:pt x="905429" y="3352968"/>
                </a:cubicBezTo>
                <a:cubicBezTo>
                  <a:pt x="903032" y="3352968"/>
                  <a:pt x="905429" y="3350563"/>
                  <a:pt x="900638" y="3348159"/>
                </a:cubicBezTo>
                <a:cubicBezTo>
                  <a:pt x="900638" y="3357777"/>
                  <a:pt x="893454" y="3345754"/>
                  <a:pt x="895848" y="3352968"/>
                </a:cubicBezTo>
                <a:cubicBezTo>
                  <a:pt x="888661" y="3362589"/>
                  <a:pt x="905429" y="3379424"/>
                  <a:pt x="903032" y="3391451"/>
                </a:cubicBezTo>
                <a:cubicBezTo>
                  <a:pt x="907826" y="3403474"/>
                  <a:pt x="891057" y="3413095"/>
                  <a:pt x="898244" y="3415501"/>
                </a:cubicBezTo>
                <a:cubicBezTo>
                  <a:pt x="898244" y="3415501"/>
                  <a:pt x="898244" y="3415501"/>
                  <a:pt x="900638" y="3410692"/>
                </a:cubicBezTo>
                <a:cubicBezTo>
                  <a:pt x="900638" y="3410692"/>
                  <a:pt x="900638" y="3410692"/>
                  <a:pt x="898244" y="3427527"/>
                </a:cubicBezTo>
                <a:cubicBezTo>
                  <a:pt x="898244" y="3427527"/>
                  <a:pt x="898244" y="3427527"/>
                  <a:pt x="895848" y="3427527"/>
                </a:cubicBezTo>
                <a:cubicBezTo>
                  <a:pt x="895848" y="3434742"/>
                  <a:pt x="888661" y="3449172"/>
                  <a:pt x="891057" y="3461198"/>
                </a:cubicBezTo>
                <a:cubicBezTo>
                  <a:pt x="891057" y="3470819"/>
                  <a:pt x="886267" y="3470819"/>
                  <a:pt x="891057" y="3480440"/>
                </a:cubicBezTo>
                <a:cubicBezTo>
                  <a:pt x="891057" y="3480440"/>
                  <a:pt x="891057" y="3480440"/>
                  <a:pt x="888661" y="3480440"/>
                </a:cubicBezTo>
                <a:cubicBezTo>
                  <a:pt x="893454" y="3494869"/>
                  <a:pt x="886267" y="3526137"/>
                  <a:pt x="883870" y="3547784"/>
                </a:cubicBezTo>
                <a:cubicBezTo>
                  <a:pt x="879079" y="3547784"/>
                  <a:pt x="879079" y="3559807"/>
                  <a:pt x="876686" y="3569428"/>
                </a:cubicBezTo>
                <a:cubicBezTo>
                  <a:pt x="876686" y="3567022"/>
                  <a:pt x="876686" y="3564619"/>
                  <a:pt x="874289" y="3564619"/>
                </a:cubicBezTo>
                <a:cubicBezTo>
                  <a:pt x="878870" y="3578413"/>
                  <a:pt x="865975" y="3590015"/>
                  <a:pt x="866919" y="3603616"/>
                </a:cubicBezTo>
                <a:cubicBezTo>
                  <a:pt x="865011" y="3608973"/>
                  <a:pt x="869200" y="3624746"/>
                  <a:pt x="859917" y="3624746"/>
                </a:cubicBezTo>
                <a:cubicBezTo>
                  <a:pt x="862314" y="3641581"/>
                  <a:pt x="859917" y="3656011"/>
                  <a:pt x="852733" y="3675255"/>
                </a:cubicBezTo>
                <a:cubicBezTo>
                  <a:pt x="852733" y="3675255"/>
                  <a:pt x="852733" y="3675255"/>
                  <a:pt x="850336" y="3675255"/>
                </a:cubicBezTo>
                <a:cubicBezTo>
                  <a:pt x="768896" y="3805129"/>
                  <a:pt x="812011" y="3619937"/>
                  <a:pt x="812011" y="3619937"/>
                </a:cubicBezTo>
                <a:cubicBezTo>
                  <a:pt x="812011" y="3619937"/>
                  <a:pt x="812011" y="3619937"/>
                  <a:pt x="819199" y="3581454"/>
                </a:cubicBezTo>
                <a:cubicBezTo>
                  <a:pt x="819199" y="3581454"/>
                  <a:pt x="816802" y="3576645"/>
                  <a:pt x="819199" y="3574240"/>
                </a:cubicBezTo>
                <a:cubicBezTo>
                  <a:pt x="816802" y="3554998"/>
                  <a:pt x="823989" y="3533351"/>
                  <a:pt x="831174" y="3511704"/>
                </a:cubicBezTo>
                <a:cubicBezTo>
                  <a:pt x="831174" y="3511704"/>
                  <a:pt x="831174" y="3509301"/>
                  <a:pt x="828780" y="3509301"/>
                </a:cubicBezTo>
                <a:cubicBezTo>
                  <a:pt x="833570" y="3502084"/>
                  <a:pt x="831174" y="3494869"/>
                  <a:pt x="826383" y="3485248"/>
                </a:cubicBezTo>
                <a:cubicBezTo>
                  <a:pt x="826383" y="3485248"/>
                  <a:pt x="826383" y="3485248"/>
                  <a:pt x="821593" y="3487654"/>
                </a:cubicBezTo>
                <a:cubicBezTo>
                  <a:pt x="823989" y="3480440"/>
                  <a:pt x="819199" y="3475630"/>
                  <a:pt x="816802" y="3470819"/>
                </a:cubicBezTo>
                <a:cubicBezTo>
                  <a:pt x="812011" y="3470819"/>
                  <a:pt x="812011" y="3478034"/>
                  <a:pt x="807221" y="3473224"/>
                </a:cubicBezTo>
                <a:cubicBezTo>
                  <a:pt x="802430" y="3461198"/>
                  <a:pt x="804827" y="3466007"/>
                  <a:pt x="800036" y="3456387"/>
                </a:cubicBezTo>
                <a:cubicBezTo>
                  <a:pt x="802430" y="3456387"/>
                  <a:pt x="804827" y="3461198"/>
                  <a:pt x="807221" y="3458792"/>
                </a:cubicBezTo>
                <a:cubicBezTo>
                  <a:pt x="807221" y="3458792"/>
                  <a:pt x="802430" y="3451577"/>
                  <a:pt x="800036" y="3453983"/>
                </a:cubicBezTo>
                <a:cubicBezTo>
                  <a:pt x="800036" y="3453983"/>
                  <a:pt x="800036" y="3453983"/>
                  <a:pt x="802430" y="3451577"/>
                </a:cubicBezTo>
                <a:cubicBezTo>
                  <a:pt x="800036" y="3449172"/>
                  <a:pt x="802430" y="3446769"/>
                  <a:pt x="802430" y="3444363"/>
                </a:cubicBezTo>
                <a:cubicBezTo>
                  <a:pt x="800036" y="3444363"/>
                  <a:pt x="797640" y="3444363"/>
                  <a:pt x="797640" y="3446769"/>
                </a:cubicBezTo>
                <a:cubicBezTo>
                  <a:pt x="795246" y="3441957"/>
                  <a:pt x="785665" y="3437148"/>
                  <a:pt x="785665" y="3432336"/>
                </a:cubicBezTo>
                <a:cubicBezTo>
                  <a:pt x="783268" y="3427527"/>
                  <a:pt x="788059" y="3427527"/>
                  <a:pt x="790453" y="3422716"/>
                </a:cubicBezTo>
                <a:cubicBezTo>
                  <a:pt x="788857" y="3422716"/>
                  <a:pt x="787261" y="3422716"/>
                  <a:pt x="785665" y="3422716"/>
                </a:cubicBezTo>
                <a:cubicBezTo>
                  <a:pt x="785665" y="3422716"/>
                  <a:pt x="785623" y="3422716"/>
                  <a:pt x="783268" y="3422716"/>
                </a:cubicBezTo>
                <a:cubicBezTo>
                  <a:pt x="782638" y="3422716"/>
                  <a:pt x="781882" y="3422716"/>
                  <a:pt x="780874" y="3422716"/>
                </a:cubicBezTo>
                <a:cubicBezTo>
                  <a:pt x="778477" y="3408286"/>
                  <a:pt x="761709" y="3410692"/>
                  <a:pt x="761709" y="3398666"/>
                </a:cubicBezTo>
                <a:cubicBezTo>
                  <a:pt x="764106" y="3398666"/>
                  <a:pt x="764106" y="3403474"/>
                  <a:pt x="766500" y="3401072"/>
                </a:cubicBezTo>
                <a:cubicBezTo>
                  <a:pt x="766500" y="3398666"/>
                  <a:pt x="764106" y="3398666"/>
                  <a:pt x="761709" y="3396260"/>
                </a:cubicBezTo>
                <a:cubicBezTo>
                  <a:pt x="764106" y="3398666"/>
                  <a:pt x="768896" y="3398666"/>
                  <a:pt x="768896" y="3396260"/>
                </a:cubicBezTo>
                <a:cubicBezTo>
                  <a:pt x="759315" y="3389045"/>
                  <a:pt x="747337" y="3386639"/>
                  <a:pt x="737756" y="3379424"/>
                </a:cubicBezTo>
                <a:cubicBezTo>
                  <a:pt x="740153" y="3374613"/>
                  <a:pt x="730572" y="3374613"/>
                  <a:pt x="728175" y="3369804"/>
                </a:cubicBezTo>
                <a:cubicBezTo>
                  <a:pt x="728175" y="3372209"/>
                  <a:pt x="728175" y="3374613"/>
                  <a:pt x="725781" y="3372209"/>
                </a:cubicBezTo>
                <a:cubicBezTo>
                  <a:pt x="723385" y="3372209"/>
                  <a:pt x="723385" y="3372209"/>
                  <a:pt x="723385" y="3372209"/>
                </a:cubicBezTo>
                <a:cubicBezTo>
                  <a:pt x="720991" y="3369804"/>
                  <a:pt x="720991" y="3367398"/>
                  <a:pt x="723385" y="3367398"/>
                </a:cubicBezTo>
                <a:cubicBezTo>
                  <a:pt x="720991" y="3367398"/>
                  <a:pt x="718594" y="3367398"/>
                  <a:pt x="720991" y="3364995"/>
                </a:cubicBezTo>
                <a:cubicBezTo>
                  <a:pt x="716200" y="3360183"/>
                  <a:pt x="711409" y="3367398"/>
                  <a:pt x="706619" y="3367398"/>
                </a:cubicBezTo>
                <a:cubicBezTo>
                  <a:pt x="699432" y="3362589"/>
                  <a:pt x="697038" y="3362589"/>
                  <a:pt x="685060" y="3360183"/>
                </a:cubicBezTo>
                <a:cubicBezTo>
                  <a:pt x="685060" y="3360183"/>
                  <a:pt x="685060" y="3360183"/>
                  <a:pt x="687457" y="3360183"/>
                </a:cubicBezTo>
                <a:cubicBezTo>
                  <a:pt x="685060" y="3357777"/>
                  <a:pt x="685060" y="3352968"/>
                  <a:pt x="680269" y="3352968"/>
                </a:cubicBezTo>
                <a:cubicBezTo>
                  <a:pt x="670688" y="3369804"/>
                  <a:pt x="663501" y="3350563"/>
                  <a:pt x="651526" y="3355374"/>
                </a:cubicBezTo>
                <a:cubicBezTo>
                  <a:pt x="651526" y="3360183"/>
                  <a:pt x="644339" y="3357777"/>
                  <a:pt x="644339" y="3360183"/>
                </a:cubicBezTo>
                <a:cubicBezTo>
                  <a:pt x="632364" y="3355374"/>
                  <a:pt x="622783" y="3364995"/>
                  <a:pt x="608411" y="3360183"/>
                </a:cubicBezTo>
                <a:cubicBezTo>
                  <a:pt x="608411" y="3360183"/>
                  <a:pt x="608411" y="3360183"/>
                  <a:pt x="610805" y="3360183"/>
                </a:cubicBezTo>
                <a:cubicBezTo>
                  <a:pt x="606014" y="3357777"/>
                  <a:pt x="596433" y="3360183"/>
                  <a:pt x="594039" y="3364995"/>
                </a:cubicBezTo>
                <a:cubicBezTo>
                  <a:pt x="596433" y="3360183"/>
                  <a:pt x="589249" y="3360183"/>
                  <a:pt x="591642" y="3355374"/>
                </a:cubicBezTo>
                <a:cubicBezTo>
                  <a:pt x="589249" y="3362589"/>
                  <a:pt x="574877" y="3360183"/>
                  <a:pt x="574877" y="3360183"/>
                </a:cubicBezTo>
                <a:cubicBezTo>
                  <a:pt x="572480" y="3355374"/>
                  <a:pt x="565293" y="3362589"/>
                  <a:pt x="558108" y="3360183"/>
                </a:cubicBezTo>
                <a:cubicBezTo>
                  <a:pt x="555715" y="3362589"/>
                  <a:pt x="553318" y="3364995"/>
                  <a:pt x="550921" y="3367398"/>
                </a:cubicBezTo>
                <a:cubicBezTo>
                  <a:pt x="550921" y="3367398"/>
                  <a:pt x="550921" y="3367398"/>
                  <a:pt x="553318" y="3362589"/>
                </a:cubicBezTo>
                <a:cubicBezTo>
                  <a:pt x="548527" y="3364995"/>
                  <a:pt x="548527" y="3360183"/>
                  <a:pt x="548527" y="3360183"/>
                </a:cubicBezTo>
                <a:cubicBezTo>
                  <a:pt x="546131" y="3357777"/>
                  <a:pt x="546131" y="3360183"/>
                  <a:pt x="543737" y="3362589"/>
                </a:cubicBezTo>
                <a:cubicBezTo>
                  <a:pt x="543737" y="3362589"/>
                  <a:pt x="543737" y="3362589"/>
                  <a:pt x="543737" y="3357777"/>
                </a:cubicBezTo>
                <a:cubicBezTo>
                  <a:pt x="538946" y="3357777"/>
                  <a:pt x="538946" y="3367398"/>
                  <a:pt x="543737" y="3364995"/>
                </a:cubicBezTo>
                <a:cubicBezTo>
                  <a:pt x="534156" y="3377019"/>
                  <a:pt x="536550" y="3360183"/>
                  <a:pt x="529365" y="3369804"/>
                </a:cubicBezTo>
                <a:cubicBezTo>
                  <a:pt x="529365" y="3369804"/>
                  <a:pt x="529337" y="3369908"/>
                  <a:pt x="527380" y="3377776"/>
                </a:cubicBezTo>
                <a:cubicBezTo>
                  <a:pt x="520101" y="3379724"/>
                  <a:pt x="521443" y="3368139"/>
                  <a:pt x="512597" y="3377019"/>
                </a:cubicBezTo>
                <a:cubicBezTo>
                  <a:pt x="512597" y="3377019"/>
                  <a:pt x="512597" y="3377019"/>
                  <a:pt x="512597" y="3372209"/>
                </a:cubicBezTo>
                <a:cubicBezTo>
                  <a:pt x="510203" y="3374613"/>
                  <a:pt x="507806" y="3374613"/>
                  <a:pt x="510203" y="3379424"/>
                </a:cubicBezTo>
                <a:cubicBezTo>
                  <a:pt x="500622" y="3379424"/>
                  <a:pt x="488644" y="3379424"/>
                  <a:pt x="479063" y="3381830"/>
                </a:cubicBezTo>
                <a:cubicBezTo>
                  <a:pt x="474272" y="3384233"/>
                  <a:pt x="483853" y="3381830"/>
                  <a:pt x="481459" y="3386639"/>
                </a:cubicBezTo>
                <a:cubicBezTo>
                  <a:pt x="476669" y="3393854"/>
                  <a:pt x="474272" y="3389045"/>
                  <a:pt x="467088" y="3389045"/>
                </a:cubicBezTo>
                <a:cubicBezTo>
                  <a:pt x="467088" y="3389045"/>
                  <a:pt x="467088" y="3389045"/>
                  <a:pt x="469482" y="3391451"/>
                </a:cubicBezTo>
                <a:cubicBezTo>
                  <a:pt x="467088" y="3393854"/>
                  <a:pt x="462297" y="3393854"/>
                  <a:pt x="459900" y="3393854"/>
                </a:cubicBezTo>
                <a:cubicBezTo>
                  <a:pt x="459900" y="3393854"/>
                  <a:pt x="459900" y="3393854"/>
                  <a:pt x="459900" y="3391451"/>
                </a:cubicBezTo>
                <a:cubicBezTo>
                  <a:pt x="457504" y="3391451"/>
                  <a:pt x="455110" y="3393854"/>
                  <a:pt x="452713" y="3393854"/>
                </a:cubicBezTo>
                <a:cubicBezTo>
                  <a:pt x="450319" y="3398666"/>
                  <a:pt x="452713" y="3396260"/>
                  <a:pt x="457504" y="3396260"/>
                </a:cubicBezTo>
                <a:cubicBezTo>
                  <a:pt x="447925" y="3398666"/>
                  <a:pt x="445529" y="3410692"/>
                  <a:pt x="435948" y="3408286"/>
                </a:cubicBezTo>
                <a:cubicBezTo>
                  <a:pt x="435948" y="3408286"/>
                  <a:pt x="435948" y="3408286"/>
                  <a:pt x="435948" y="3405880"/>
                </a:cubicBezTo>
                <a:cubicBezTo>
                  <a:pt x="435948" y="3405880"/>
                  <a:pt x="435948" y="3405880"/>
                  <a:pt x="438341" y="3403474"/>
                </a:cubicBezTo>
                <a:cubicBezTo>
                  <a:pt x="443135" y="3396260"/>
                  <a:pt x="431157" y="3403474"/>
                  <a:pt x="428760" y="3401072"/>
                </a:cubicBezTo>
                <a:cubicBezTo>
                  <a:pt x="428760" y="3408286"/>
                  <a:pt x="419179" y="3408286"/>
                  <a:pt x="419179" y="3415501"/>
                </a:cubicBezTo>
                <a:cubicBezTo>
                  <a:pt x="402414" y="3415501"/>
                  <a:pt x="400017" y="3429931"/>
                  <a:pt x="388042" y="3432336"/>
                </a:cubicBezTo>
                <a:cubicBezTo>
                  <a:pt x="388042" y="3429931"/>
                  <a:pt x="383251" y="3432336"/>
                  <a:pt x="380855" y="3429931"/>
                </a:cubicBezTo>
                <a:cubicBezTo>
                  <a:pt x="376064" y="3432336"/>
                  <a:pt x="380855" y="3437148"/>
                  <a:pt x="376064" y="3437148"/>
                </a:cubicBezTo>
                <a:cubicBezTo>
                  <a:pt x="376064" y="3437148"/>
                  <a:pt x="376064" y="3437148"/>
                  <a:pt x="371274" y="3437148"/>
                </a:cubicBezTo>
                <a:cubicBezTo>
                  <a:pt x="366483" y="3449172"/>
                  <a:pt x="359298" y="3434742"/>
                  <a:pt x="354508" y="3444363"/>
                </a:cubicBezTo>
                <a:cubicBezTo>
                  <a:pt x="352111" y="3453983"/>
                  <a:pt x="337740" y="3449172"/>
                  <a:pt x="335346" y="3461198"/>
                </a:cubicBezTo>
                <a:cubicBezTo>
                  <a:pt x="335346" y="3461198"/>
                  <a:pt x="335346" y="3461198"/>
                  <a:pt x="332949" y="3458792"/>
                </a:cubicBezTo>
                <a:cubicBezTo>
                  <a:pt x="328158" y="3466007"/>
                  <a:pt x="320971" y="3463604"/>
                  <a:pt x="318577" y="3470819"/>
                </a:cubicBezTo>
                <a:cubicBezTo>
                  <a:pt x="313787" y="3468413"/>
                  <a:pt x="318577" y="3468413"/>
                  <a:pt x="313787" y="3463604"/>
                </a:cubicBezTo>
                <a:cubicBezTo>
                  <a:pt x="311390" y="3470819"/>
                  <a:pt x="311390" y="3456387"/>
                  <a:pt x="308996" y="3463604"/>
                </a:cubicBezTo>
                <a:cubicBezTo>
                  <a:pt x="299415" y="3466007"/>
                  <a:pt x="308996" y="3487654"/>
                  <a:pt x="301809" y="3492466"/>
                </a:cubicBezTo>
                <a:cubicBezTo>
                  <a:pt x="299415" y="3502084"/>
                  <a:pt x="285043" y="3499681"/>
                  <a:pt x="289834" y="3506895"/>
                </a:cubicBezTo>
                <a:cubicBezTo>
                  <a:pt x="289834" y="3506895"/>
                  <a:pt x="289834" y="3506895"/>
                  <a:pt x="294624" y="3504489"/>
                </a:cubicBezTo>
                <a:cubicBezTo>
                  <a:pt x="292228" y="3506895"/>
                  <a:pt x="289834" y="3509301"/>
                  <a:pt x="287437" y="3514110"/>
                </a:cubicBezTo>
                <a:cubicBezTo>
                  <a:pt x="287437" y="3514110"/>
                  <a:pt x="287437" y="3514110"/>
                  <a:pt x="282647" y="3511704"/>
                </a:cubicBezTo>
                <a:cubicBezTo>
                  <a:pt x="282647" y="3516516"/>
                  <a:pt x="270672" y="3523731"/>
                  <a:pt x="273065" y="3533351"/>
                </a:cubicBezTo>
                <a:cubicBezTo>
                  <a:pt x="273065" y="3533351"/>
                  <a:pt x="273065" y="3533351"/>
                  <a:pt x="270672" y="3533351"/>
                </a:cubicBezTo>
                <a:cubicBezTo>
                  <a:pt x="270672" y="3540566"/>
                  <a:pt x="265881" y="3538160"/>
                  <a:pt x="265881" y="3545378"/>
                </a:cubicBezTo>
                <a:cubicBezTo>
                  <a:pt x="268275" y="3557402"/>
                  <a:pt x="256300" y="3574240"/>
                  <a:pt x="253903" y="3588669"/>
                </a:cubicBezTo>
                <a:cubicBezTo>
                  <a:pt x="249113" y="3588669"/>
                  <a:pt x="246719" y="3595884"/>
                  <a:pt x="246719" y="3603099"/>
                </a:cubicBezTo>
                <a:cubicBezTo>
                  <a:pt x="246719" y="3601020"/>
                  <a:pt x="244932" y="3600734"/>
                  <a:pt x="244446" y="3599140"/>
                </a:cubicBezTo>
                <a:cubicBezTo>
                  <a:pt x="245832" y="3608337"/>
                  <a:pt x="232560" y="3615414"/>
                  <a:pt x="239531" y="3624746"/>
                </a:cubicBezTo>
                <a:cubicBezTo>
                  <a:pt x="239531" y="3624746"/>
                  <a:pt x="239531" y="3624746"/>
                  <a:pt x="237138" y="3624746"/>
                </a:cubicBezTo>
                <a:cubicBezTo>
                  <a:pt x="234741" y="3627152"/>
                  <a:pt x="241928" y="3639175"/>
                  <a:pt x="232344" y="3639175"/>
                </a:cubicBezTo>
                <a:cubicBezTo>
                  <a:pt x="239531" y="3651202"/>
                  <a:pt x="239531" y="3658416"/>
                  <a:pt x="237138" y="3672849"/>
                </a:cubicBezTo>
                <a:cubicBezTo>
                  <a:pt x="237138" y="3672849"/>
                  <a:pt x="237138" y="3672849"/>
                  <a:pt x="234741" y="3672849"/>
                </a:cubicBezTo>
                <a:cubicBezTo>
                  <a:pt x="234741" y="3672849"/>
                  <a:pt x="234741" y="3672849"/>
                  <a:pt x="234741" y="3675255"/>
                </a:cubicBezTo>
                <a:cubicBezTo>
                  <a:pt x="237138" y="3672849"/>
                  <a:pt x="239531" y="3670443"/>
                  <a:pt x="241928" y="3668037"/>
                </a:cubicBezTo>
                <a:cubicBezTo>
                  <a:pt x="263484" y="3660822"/>
                  <a:pt x="287437" y="3653608"/>
                  <a:pt x="308996" y="3653608"/>
                </a:cubicBezTo>
                <a:cubicBezTo>
                  <a:pt x="332949" y="3648799"/>
                  <a:pt x="349717" y="3651202"/>
                  <a:pt x="364089" y="3653608"/>
                </a:cubicBezTo>
                <a:cubicBezTo>
                  <a:pt x="378461" y="3658416"/>
                  <a:pt x="392832" y="3660822"/>
                  <a:pt x="414389" y="3668037"/>
                </a:cubicBezTo>
                <a:cubicBezTo>
                  <a:pt x="440738" y="3672849"/>
                  <a:pt x="459900" y="3677658"/>
                  <a:pt x="476669" y="3682469"/>
                </a:cubicBezTo>
                <a:cubicBezTo>
                  <a:pt x="493434" y="3689684"/>
                  <a:pt x="507806" y="3696899"/>
                  <a:pt x="524574" y="3713734"/>
                </a:cubicBezTo>
                <a:cubicBezTo>
                  <a:pt x="524574" y="3713734"/>
                  <a:pt x="538946" y="3728167"/>
                  <a:pt x="541340" y="3740190"/>
                </a:cubicBezTo>
                <a:cubicBezTo>
                  <a:pt x="541340" y="3745002"/>
                  <a:pt x="538946" y="3747408"/>
                  <a:pt x="529365" y="3747408"/>
                </a:cubicBezTo>
                <a:cubicBezTo>
                  <a:pt x="519784" y="3749811"/>
                  <a:pt x="505412" y="3745002"/>
                  <a:pt x="481459" y="3740190"/>
                </a:cubicBezTo>
                <a:cubicBezTo>
                  <a:pt x="474272" y="3730570"/>
                  <a:pt x="469482" y="3728167"/>
                  <a:pt x="455110" y="3723355"/>
                </a:cubicBezTo>
                <a:cubicBezTo>
                  <a:pt x="455110" y="3723355"/>
                  <a:pt x="455110" y="3723355"/>
                  <a:pt x="455110" y="3728167"/>
                </a:cubicBezTo>
                <a:cubicBezTo>
                  <a:pt x="450319" y="3723355"/>
                  <a:pt x="443135" y="3723355"/>
                  <a:pt x="435948" y="3720952"/>
                </a:cubicBezTo>
                <a:cubicBezTo>
                  <a:pt x="431157" y="3723355"/>
                  <a:pt x="438341" y="3728167"/>
                  <a:pt x="431157" y="3728167"/>
                </a:cubicBezTo>
                <a:cubicBezTo>
                  <a:pt x="416785" y="3723355"/>
                  <a:pt x="423970" y="3725761"/>
                  <a:pt x="409598" y="3723355"/>
                </a:cubicBezTo>
                <a:cubicBezTo>
                  <a:pt x="411995" y="3720952"/>
                  <a:pt x="419179" y="3723355"/>
                  <a:pt x="419179" y="3718546"/>
                </a:cubicBezTo>
                <a:cubicBezTo>
                  <a:pt x="416785" y="3720952"/>
                  <a:pt x="407204" y="3718546"/>
                  <a:pt x="407204" y="3720952"/>
                </a:cubicBezTo>
                <a:cubicBezTo>
                  <a:pt x="407204" y="3720952"/>
                  <a:pt x="407204" y="3720952"/>
                  <a:pt x="407204" y="3718546"/>
                </a:cubicBezTo>
                <a:cubicBezTo>
                  <a:pt x="404807" y="3718546"/>
                  <a:pt x="402414" y="3713734"/>
                  <a:pt x="400017" y="3713734"/>
                </a:cubicBezTo>
                <a:cubicBezTo>
                  <a:pt x="397623" y="3713734"/>
                  <a:pt x="395226" y="3716140"/>
                  <a:pt x="400017" y="3718546"/>
                </a:cubicBezTo>
                <a:cubicBezTo>
                  <a:pt x="392832" y="3718546"/>
                  <a:pt x="380855" y="3720952"/>
                  <a:pt x="376064" y="3716140"/>
                </a:cubicBezTo>
                <a:cubicBezTo>
                  <a:pt x="368880" y="3716140"/>
                  <a:pt x="373670" y="3711331"/>
                  <a:pt x="371274" y="3708925"/>
                </a:cubicBezTo>
                <a:cubicBezTo>
                  <a:pt x="368880" y="3708925"/>
                  <a:pt x="366483" y="3711331"/>
                  <a:pt x="364089" y="3711331"/>
                </a:cubicBezTo>
                <a:cubicBezTo>
                  <a:pt x="364089" y="3711331"/>
                  <a:pt x="364089" y="3711331"/>
                  <a:pt x="361692" y="3713734"/>
                </a:cubicBezTo>
                <a:cubicBezTo>
                  <a:pt x="347321" y="3706520"/>
                  <a:pt x="335346" y="3720952"/>
                  <a:pt x="323368" y="3713734"/>
                </a:cubicBezTo>
                <a:cubicBezTo>
                  <a:pt x="325762" y="3713734"/>
                  <a:pt x="330555" y="3713734"/>
                  <a:pt x="330555" y="3711331"/>
                </a:cubicBezTo>
                <a:cubicBezTo>
                  <a:pt x="328158" y="3711331"/>
                  <a:pt x="325762" y="3711331"/>
                  <a:pt x="320971" y="3711331"/>
                </a:cubicBezTo>
                <a:cubicBezTo>
                  <a:pt x="325762" y="3711331"/>
                  <a:pt x="328158" y="3708925"/>
                  <a:pt x="328158" y="3706520"/>
                </a:cubicBezTo>
                <a:cubicBezTo>
                  <a:pt x="313787" y="3708925"/>
                  <a:pt x="301809" y="3716140"/>
                  <a:pt x="285043" y="3720952"/>
                </a:cubicBezTo>
                <a:cubicBezTo>
                  <a:pt x="282647" y="3713734"/>
                  <a:pt x="273065" y="3720952"/>
                  <a:pt x="265881" y="3718546"/>
                </a:cubicBezTo>
                <a:cubicBezTo>
                  <a:pt x="268275" y="3720952"/>
                  <a:pt x="268275" y="3720952"/>
                  <a:pt x="268275" y="3720952"/>
                </a:cubicBezTo>
                <a:cubicBezTo>
                  <a:pt x="270672" y="3720952"/>
                  <a:pt x="273065" y="3720952"/>
                  <a:pt x="268275" y="3723355"/>
                </a:cubicBezTo>
                <a:lnTo>
                  <a:pt x="265881" y="3723355"/>
                </a:lnTo>
                <a:lnTo>
                  <a:pt x="265881" y="3725761"/>
                </a:lnTo>
                <a:cubicBezTo>
                  <a:pt x="261090" y="3725761"/>
                  <a:pt x="261090" y="3723355"/>
                  <a:pt x="263484" y="3723355"/>
                </a:cubicBezTo>
                <a:cubicBezTo>
                  <a:pt x="258694" y="3723355"/>
                  <a:pt x="256300" y="3725761"/>
                  <a:pt x="258694" y="3720952"/>
                </a:cubicBezTo>
                <a:cubicBezTo>
                  <a:pt x="249113" y="3723355"/>
                  <a:pt x="249113" y="3730570"/>
                  <a:pt x="246719" y="3732976"/>
                </a:cubicBezTo>
                <a:cubicBezTo>
                  <a:pt x="237270" y="3737718"/>
                  <a:pt x="232449" y="3737818"/>
                  <a:pt x="220836" y="3744732"/>
                </a:cubicBezTo>
                <a:cubicBezTo>
                  <a:pt x="217197" y="3743808"/>
                  <a:pt x="214549" y="3740881"/>
                  <a:pt x="208391" y="3745002"/>
                </a:cubicBezTo>
                <a:cubicBezTo>
                  <a:pt x="210788" y="3761837"/>
                  <a:pt x="191626" y="3754623"/>
                  <a:pt x="182045" y="3769052"/>
                </a:cubicBezTo>
                <a:cubicBezTo>
                  <a:pt x="186835" y="3771458"/>
                  <a:pt x="177254" y="3773864"/>
                  <a:pt x="182045" y="3778673"/>
                </a:cubicBezTo>
                <a:cubicBezTo>
                  <a:pt x="165276" y="3783482"/>
                  <a:pt x="162882" y="3797914"/>
                  <a:pt x="148511" y="3807535"/>
                </a:cubicBezTo>
                <a:cubicBezTo>
                  <a:pt x="148511" y="3807535"/>
                  <a:pt x="148511" y="3807535"/>
                  <a:pt x="148511" y="3805129"/>
                </a:cubicBezTo>
                <a:cubicBezTo>
                  <a:pt x="141323" y="3805129"/>
                  <a:pt x="136533" y="3817155"/>
                  <a:pt x="136533" y="3821967"/>
                </a:cubicBezTo>
                <a:cubicBezTo>
                  <a:pt x="134139" y="3817155"/>
                  <a:pt x="126952" y="3821967"/>
                  <a:pt x="126952" y="3817155"/>
                </a:cubicBezTo>
                <a:cubicBezTo>
                  <a:pt x="129348" y="3824370"/>
                  <a:pt x="117371" y="3833991"/>
                  <a:pt x="117371" y="3833991"/>
                </a:cubicBezTo>
                <a:cubicBezTo>
                  <a:pt x="110186" y="3831585"/>
                  <a:pt x="107789" y="3843611"/>
                  <a:pt x="100602" y="3848423"/>
                </a:cubicBezTo>
                <a:cubicBezTo>
                  <a:pt x="100602" y="3850826"/>
                  <a:pt x="100602" y="3855638"/>
                  <a:pt x="100602" y="3858041"/>
                </a:cubicBezTo>
                <a:cubicBezTo>
                  <a:pt x="100602" y="3858041"/>
                  <a:pt x="100602" y="3858041"/>
                  <a:pt x="98208" y="3853232"/>
                </a:cubicBezTo>
                <a:cubicBezTo>
                  <a:pt x="95812" y="3858041"/>
                  <a:pt x="93418" y="3855638"/>
                  <a:pt x="93418" y="3853232"/>
                </a:cubicBezTo>
                <a:cubicBezTo>
                  <a:pt x="91021" y="3855638"/>
                  <a:pt x="91021" y="3858041"/>
                  <a:pt x="91021" y="3860447"/>
                </a:cubicBezTo>
                <a:cubicBezTo>
                  <a:pt x="91021" y="3860447"/>
                  <a:pt x="91021" y="3860447"/>
                  <a:pt x="88627" y="3858041"/>
                </a:cubicBezTo>
                <a:cubicBezTo>
                  <a:pt x="83837" y="3860447"/>
                  <a:pt x="88627" y="3867661"/>
                  <a:pt x="91021" y="3862852"/>
                </a:cubicBezTo>
                <a:cubicBezTo>
                  <a:pt x="95812" y="3877282"/>
                  <a:pt x="83837" y="3867661"/>
                  <a:pt x="86230" y="3879688"/>
                </a:cubicBezTo>
                <a:cubicBezTo>
                  <a:pt x="86230" y="3879688"/>
                  <a:pt x="86269" y="3879726"/>
                  <a:pt x="88627" y="3882094"/>
                </a:cubicBezTo>
                <a:cubicBezTo>
                  <a:pt x="86230" y="3896523"/>
                  <a:pt x="79046" y="3882094"/>
                  <a:pt x="79046" y="3896523"/>
                </a:cubicBezTo>
                <a:cubicBezTo>
                  <a:pt x="79046" y="3896523"/>
                  <a:pt x="79046" y="3896523"/>
                  <a:pt x="74255" y="3894117"/>
                </a:cubicBezTo>
                <a:cubicBezTo>
                  <a:pt x="74255" y="3898929"/>
                  <a:pt x="71859" y="3901335"/>
                  <a:pt x="76649" y="3901335"/>
                </a:cubicBezTo>
                <a:cubicBezTo>
                  <a:pt x="71859" y="3910953"/>
                  <a:pt x="64674" y="3922979"/>
                  <a:pt x="59884" y="3930197"/>
                </a:cubicBezTo>
                <a:cubicBezTo>
                  <a:pt x="59884" y="3937411"/>
                  <a:pt x="62278" y="3927791"/>
                  <a:pt x="64674" y="3932600"/>
                </a:cubicBezTo>
                <a:cubicBezTo>
                  <a:pt x="69465" y="3939815"/>
                  <a:pt x="62278" y="3939815"/>
                  <a:pt x="59884" y="3947032"/>
                </a:cubicBezTo>
                <a:cubicBezTo>
                  <a:pt x="59884" y="3947032"/>
                  <a:pt x="59884" y="3947032"/>
                  <a:pt x="62278" y="3944626"/>
                </a:cubicBezTo>
                <a:cubicBezTo>
                  <a:pt x="62278" y="3949438"/>
                  <a:pt x="59884" y="3954247"/>
                  <a:pt x="59884" y="3959056"/>
                </a:cubicBezTo>
                <a:cubicBezTo>
                  <a:pt x="59884" y="3959056"/>
                  <a:pt x="59884" y="3959056"/>
                  <a:pt x="57487" y="3956653"/>
                </a:cubicBezTo>
                <a:cubicBezTo>
                  <a:pt x="57487" y="3959056"/>
                  <a:pt x="55093" y="3961462"/>
                  <a:pt x="55093" y="3963868"/>
                </a:cubicBezTo>
                <a:cubicBezTo>
                  <a:pt x="57487" y="3966273"/>
                  <a:pt x="57487" y="3963868"/>
                  <a:pt x="59884" y="3961462"/>
                </a:cubicBezTo>
                <a:cubicBezTo>
                  <a:pt x="57487" y="3971082"/>
                  <a:pt x="67068" y="3978297"/>
                  <a:pt x="62278" y="3987918"/>
                </a:cubicBezTo>
                <a:cubicBezTo>
                  <a:pt x="62278" y="3987918"/>
                  <a:pt x="62278" y="3987918"/>
                  <a:pt x="57487" y="3985512"/>
                </a:cubicBezTo>
                <a:cubicBezTo>
                  <a:pt x="59884" y="3985512"/>
                  <a:pt x="59884" y="3985512"/>
                  <a:pt x="57487" y="3983109"/>
                </a:cubicBezTo>
                <a:cubicBezTo>
                  <a:pt x="52696" y="3975894"/>
                  <a:pt x="55093" y="3990323"/>
                  <a:pt x="52696" y="3992729"/>
                </a:cubicBezTo>
                <a:cubicBezTo>
                  <a:pt x="57487" y="3995133"/>
                  <a:pt x="55093" y="4002350"/>
                  <a:pt x="62278" y="4004753"/>
                </a:cubicBezTo>
                <a:cubicBezTo>
                  <a:pt x="57487" y="4023994"/>
                  <a:pt x="71859" y="4033615"/>
                  <a:pt x="71859" y="4045641"/>
                </a:cubicBezTo>
                <a:cubicBezTo>
                  <a:pt x="69465" y="4043236"/>
                  <a:pt x="71859" y="4050450"/>
                  <a:pt x="69465" y="4050450"/>
                </a:cubicBezTo>
                <a:cubicBezTo>
                  <a:pt x="69465" y="4057668"/>
                  <a:pt x="74255" y="4052856"/>
                  <a:pt x="76649" y="4057668"/>
                </a:cubicBezTo>
                <a:cubicBezTo>
                  <a:pt x="76649" y="4057668"/>
                  <a:pt x="76649" y="4057668"/>
                  <a:pt x="74255" y="4064883"/>
                </a:cubicBezTo>
                <a:cubicBezTo>
                  <a:pt x="86230" y="4069691"/>
                  <a:pt x="71859" y="4074503"/>
                  <a:pt x="81440" y="4084121"/>
                </a:cubicBezTo>
                <a:cubicBezTo>
                  <a:pt x="91021" y="4086527"/>
                  <a:pt x="88627" y="4100959"/>
                  <a:pt x="100602" y="4105768"/>
                </a:cubicBezTo>
                <a:cubicBezTo>
                  <a:pt x="100602" y="4105768"/>
                  <a:pt x="100602" y="4105768"/>
                  <a:pt x="98208" y="4108174"/>
                </a:cubicBezTo>
                <a:cubicBezTo>
                  <a:pt x="107789" y="4112983"/>
                  <a:pt x="105395" y="4120200"/>
                  <a:pt x="112580" y="4125009"/>
                </a:cubicBezTo>
                <a:cubicBezTo>
                  <a:pt x="112580" y="4127415"/>
                  <a:pt x="110186" y="4125009"/>
                  <a:pt x="107789" y="4127415"/>
                </a:cubicBezTo>
                <a:cubicBezTo>
                  <a:pt x="114974" y="4129821"/>
                  <a:pt x="100602" y="4132224"/>
                  <a:pt x="107789" y="4132224"/>
                </a:cubicBezTo>
                <a:cubicBezTo>
                  <a:pt x="112580" y="4144251"/>
                  <a:pt x="134139" y="4134630"/>
                  <a:pt x="141323" y="4141845"/>
                </a:cubicBezTo>
                <a:cubicBezTo>
                  <a:pt x="152884" y="4141845"/>
                  <a:pt x="153304" y="4157463"/>
                  <a:pt x="159779" y="4152068"/>
                </a:cubicBezTo>
                <a:cubicBezTo>
                  <a:pt x="162098" y="4153472"/>
                  <a:pt x="164879" y="4154873"/>
                  <a:pt x="167673" y="4156277"/>
                </a:cubicBezTo>
                <a:cubicBezTo>
                  <a:pt x="167673" y="4156277"/>
                  <a:pt x="167673" y="4156277"/>
                  <a:pt x="167673" y="4158680"/>
                </a:cubicBezTo>
                <a:cubicBezTo>
                  <a:pt x="172463" y="4158680"/>
                  <a:pt x="184439" y="4168301"/>
                  <a:pt x="194020" y="4165897"/>
                </a:cubicBezTo>
                <a:lnTo>
                  <a:pt x="194020" y="4168301"/>
                </a:lnTo>
                <a:cubicBezTo>
                  <a:pt x="201207" y="4168301"/>
                  <a:pt x="201207" y="4173112"/>
                  <a:pt x="210788" y="4170707"/>
                </a:cubicBezTo>
                <a:cubicBezTo>
                  <a:pt x="210788" y="4170707"/>
                  <a:pt x="210788" y="4170707"/>
                  <a:pt x="208391" y="4170707"/>
                </a:cubicBezTo>
                <a:cubicBezTo>
                  <a:pt x="222766" y="4168301"/>
                  <a:pt x="246719" y="4175518"/>
                  <a:pt x="265881" y="4175518"/>
                </a:cubicBezTo>
                <a:cubicBezTo>
                  <a:pt x="265881" y="4180022"/>
                  <a:pt x="274280" y="4180308"/>
                  <a:pt x="281249" y="4178351"/>
                </a:cubicBezTo>
                <a:cubicBezTo>
                  <a:pt x="280255" y="4179146"/>
                  <a:pt x="280253" y="4180938"/>
                  <a:pt x="280253" y="4182733"/>
                </a:cubicBezTo>
                <a:cubicBezTo>
                  <a:pt x="289834" y="4175518"/>
                  <a:pt x="301809" y="4187542"/>
                  <a:pt x="313787" y="4180327"/>
                </a:cubicBezTo>
                <a:cubicBezTo>
                  <a:pt x="318577" y="4185136"/>
                  <a:pt x="328158" y="4175518"/>
                  <a:pt x="332949" y="4182733"/>
                </a:cubicBezTo>
                <a:cubicBezTo>
                  <a:pt x="342530" y="4173112"/>
                  <a:pt x="354508" y="4173112"/>
                  <a:pt x="371274" y="4168301"/>
                </a:cubicBezTo>
                <a:cubicBezTo>
                  <a:pt x="371274" y="4168301"/>
                  <a:pt x="371274" y="4168301"/>
                  <a:pt x="371274" y="4170707"/>
                </a:cubicBezTo>
                <a:cubicBezTo>
                  <a:pt x="378461" y="4170707"/>
                  <a:pt x="385645" y="4170707"/>
                  <a:pt x="390436" y="4173112"/>
                </a:cubicBezTo>
                <a:cubicBezTo>
                  <a:pt x="395226" y="4163492"/>
                  <a:pt x="400017" y="4156277"/>
                  <a:pt x="397623" y="4144251"/>
                </a:cubicBezTo>
                <a:cubicBezTo>
                  <a:pt x="409598" y="4127415"/>
                  <a:pt x="402414" y="4117794"/>
                  <a:pt x="416785" y="4098553"/>
                </a:cubicBezTo>
                <a:cubicBezTo>
                  <a:pt x="416785" y="4098553"/>
                  <a:pt x="416785" y="4098553"/>
                  <a:pt x="411995" y="4098553"/>
                </a:cubicBezTo>
                <a:cubicBezTo>
                  <a:pt x="416785" y="4091339"/>
                  <a:pt x="421576" y="4079312"/>
                  <a:pt x="423970" y="4069691"/>
                </a:cubicBezTo>
                <a:cubicBezTo>
                  <a:pt x="423970" y="4069691"/>
                  <a:pt x="423970" y="4069691"/>
                  <a:pt x="423970" y="4072097"/>
                </a:cubicBezTo>
                <a:cubicBezTo>
                  <a:pt x="423970" y="4072097"/>
                  <a:pt x="423970" y="4072097"/>
                  <a:pt x="428760" y="4064883"/>
                </a:cubicBezTo>
                <a:cubicBezTo>
                  <a:pt x="428760" y="4062477"/>
                  <a:pt x="433551" y="4055262"/>
                  <a:pt x="433551" y="4050450"/>
                </a:cubicBezTo>
                <a:cubicBezTo>
                  <a:pt x="433551" y="4050450"/>
                  <a:pt x="433551" y="4050450"/>
                  <a:pt x="435948" y="4050450"/>
                </a:cubicBezTo>
                <a:cubicBezTo>
                  <a:pt x="438341" y="4048047"/>
                  <a:pt x="440738" y="4043236"/>
                  <a:pt x="440738" y="4038424"/>
                </a:cubicBezTo>
                <a:cubicBezTo>
                  <a:pt x="440738" y="4038424"/>
                  <a:pt x="440738" y="4038424"/>
                  <a:pt x="447925" y="4036021"/>
                </a:cubicBezTo>
                <a:cubicBezTo>
                  <a:pt x="450319" y="4023994"/>
                  <a:pt x="464691" y="4011968"/>
                  <a:pt x="467088" y="3999944"/>
                </a:cubicBezTo>
                <a:cubicBezTo>
                  <a:pt x="481459" y="3983109"/>
                  <a:pt x="495831" y="3963868"/>
                  <a:pt x="514993" y="3951841"/>
                </a:cubicBezTo>
                <a:cubicBezTo>
                  <a:pt x="534156" y="3935006"/>
                  <a:pt x="548527" y="3927791"/>
                  <a:pt x="562899" y="3922979"/>
                </a:cubicBezTo>
                <a:cubicBezTo>
                  <a:pt x="579667" y="3918170"/>
                  <a:pt x="594039" y="3915765"/>
                  <a:pt x="617992" y="3910953"/>
                </a:cubicBezTo>
                <a:cubicBezTo>
                  <a:pt x="644339" y="3906144"/>
                  <a:pt x="665898" y="3903741"/>
                  <a:pt x="687457" y="3903741"/>
                </a:cubicBezTo>
                <a:cubicBezTo>
                  <a:pt x="706619" y="3906144"/>
                  <a:pt x="725781" y="3910953"/>
                  <a:pt x="742547" y="3927791"/>
                </a:cubicBezTo>
                <a:cubicBezTo>
                  <a:pt x="744943" y="3927791"/>
                  <a:pt x="761709" y="3942220"/>
                  <a:pt x="764106" y="3951841"/>
                </a:cubicBezTo>
                <a:cubicBezTo>
                  <a:pt x="764106" y="3959056"/>
                  <a:pt x="761709" y="3961462"/>
                  <a:pt x="754525" y="3963868"/>
                </a:cubicBezTo>
                <a:cubicBezTo>
                  <a:pt x="744943" y="3963868"/>
                  <a:pt x="728175" y="3961462"/>
                  <a:pt x="704222" y="3959056"/>
                </a:cubicBezTo>
                <a:cubicBezTo>
                  <a:pt x="697038" y="3951841"/>
                  <a:pt x="689851" y="3949438"/>
                  <a:pt x="675479" y="3949438"/>
                </a:cubicBezTo>
                <a:cubicBezTo>
                  <a:pt x="675479" y="3949438"/>
                  <a:pt x="675479" y="3949438"/>
                  <a:pt x="677873" y="3954247"/>
                </a:cubicBezTo>
                <a:cubicBezTo>
                  <a:pt x="670688" y="3949438"/>
                  <a:pt x="663501" y="3951841"/>
                  <a:pt x="658710" y="3954247"/>
                </a:cubicBezTo>
                <a:cubicBezTo>
                  <a:pt x="653920" y="3956653"/>
                  <a:pt x="663501" y="3959056"/>
                  <a:pt x="656317" y="3961462"/>
                </a:cubicBezTo>
                <a:cubicBezTo>
                  <a:pt x="641945" y="3961462"/>
                  <a:pt x="649129" y="3961462"/>
                  <a:pt x="634758" y="3963868"/>
                </a:cubicBezTo>
                <a:cubicBezTo>
                  <a:pt x="637154" y="3961462"/>
                  <a:pt x="644339" y="3961462"/>
                  <a:pt x="641945" y="3956653"/>
                </a:cubicBezTo>
                <a:cubicBezTo>
                  <a:pt x="639548" y="3959056"/>
                  <a:pt x="632364" y="3959056"/>
                  <a:pt x="632364" y="3963868"/>
                </a:cubicBezTo>
                <a:cubicBezTo>
                  <a:pt x="632364" y="3963868"/>
                  <a:pt x="632364" y="3963868"/>
                  <a:pt x="632364" y="3959056"/>
                </a:cubicBezTo>
                <a:cubicBezTo>
                  <a:pt x="629967" y="3961462"/>
                  <a:pt x="627573" y="3959056"/>
                  <a:pt x="622783" y="3959056"/>
                </a:cubicBezTo>
                <a:cubicBezTo>
                  <a:pt x="622783" y="3961462"/>
                  <a:pt x="620386" y="3963868"/>
                  <a:pt x="625176" y="3963868"/>
                </a:cubicBezTo>
                <a:cubicBezTo>
                  <a:pt x="617992" y="3966273"/>
                  <a:pt x="610805" y="3973488"/>
                  <a:pt x="606014" y="3971082"/>
                </a:cubicBezTo>
                <a:cubicBezTo>
                  <a:pt x="598830" y="3973488"/>
                  <a:pt x="598830" y="3968676"/>
                  <a:pt x="596433" y="3966273"/>
                </a:cubicBezTo>
                <a:cubicBezTo>
                  <a:pt x="594039" y="3968676"/>
                  <a:pt x="591642" y="3971082"/>
                  <a:pt x="594039" y="3973488"/>
                </a:cubicBezTo>
                <a:cubicBezTo>
                  <a:pt x="594039" y="3973488"/>
                  <a:pt x="594039" y="3973488"/>
                  <a:pt x="591642" y="3973488"/>
                </a:cubicBezTo>
                <a:cubicBezTo>
                  <a:pt x="591642" y="3973488"/>
                  <a:pt x="591642" y="3973488"/>
                  <a:pt x="591642" y="3975894"/>
                </a:cubicBezTo>
                <a:cubicBezTo>
                  <a:pt x="574877" y="3978297"/>
                  <a:pt x="572480" y="3995133"/>
                  <a:pt x="558108" y="3995133"/>
                </a:cubicBezTo>
                <a:cubicBezTo>
                  <a:pt x="560505" y="3992729"/>
                  <a:pt x="567690" y="3992729"/>
                  <a:pt x="565293" y="3987918"/>
                </a:cubicBezTo>
                <a:cubicBezTo>
                  <a:pt x="562899" y="3990323"/>
                  <a:pt x="560505" y="3992729"/>
                  <a:pt x="558108" y="3995133"/>
                </a:cubicBezTo>
                <a:cubicBezTo>
                  <a:pt x="560505" y="3992729"/>
                  <a:pt x="560505" y="3987918"/>
                  <a:pt x="558108" y="3985512"/>
                </a:cubicBezTo>
                <a:cubicBezTo>
                  <a:pt x="548527" y="3997538"/>
                  <a:pt x="541340" y="4007159"/>
                  <a:pt x="529365" y="4021591"/>
                </a:cubicBezTo>
                <a:cubicBezTo>
                  <a:pt x="526968" y="4016779"/>
                  <a:pt x="522178" y="4028806"/>
                  <a:pt x="514993" y="4028806"/>
                </a:cubicBezTo>
                <a:lnTo>
                  <a:pt x="517387" y="4031212"/>
                </a:lnTo>
                <a:cubicBezTo>
                  <a:pt x="519784" y="4028806"/>
                  <a:pt x="519784" y="4028806"/>
                  <a:pt x="517387" y="4033615"/>
                </a:cubicBezTo>
                <a:lnTo>
                  <a:pt x="517387" y="4036021"/>
                </a:lnTo>
                <a:cubicBezTo>
                  <a:pt x="512597" y="4038424"/>
                  <a:pt x="512597" y="4038424"/>
                  <a:pt x="512597" y="4036021"/>
                </a:cubicBezTo>
                <a:cubicBezTo>
                  <a:pt x="510203" y="4038424"/>
                  <a:pt x="507806" y="4040830"/>
                  <a:pt x="507806" y="4036021"/>
                </a:cubicBezTo>
                <a:cubicBezTo>
                  <a:pt x="500622" y="4043236"/>
                  <a:pt x="505412" y="4048047"/>
                  <a:pt x="505412" y="4052856"/>
                </a:cubicBezTo>
                <a:cubicBezTo>
                  <a:pt x="498225" y="4060071"/>
                  <a:pt x="495831" y="4064883"/>
                  <a:pt x="491040" y="4076906"/>
                </a:cubicBezTo>
                <a:cubicBezTo>
                  <a:pt x="491040" y="4076906"/>
                  <a:pt x="491040" y="4076906"/>
                  <a:pt x="491040" y="4074503"/>
                </a:cubicBezTo>
                <a:cubicBezTo>
                  <a:pt x="486250" y="4076906"/>
                  <a:pt x="481459" y="4076906"/>
                  <a:pt x="479063" y="4084121"/>
                </a:cubicBezTo>
                <a:cubicBezTo>
                  <a:pt x="491040" y="4096147"/>
                  <a:pt x="469482" y="4100959"/>
                  <a:pt x="467088" y="4117794"/>
                </a:cubicBezTo>
                <a:cubicBezTo>
                  <a:pt x="474272" y="4117794"/>
                  <a:pt x="469482" y="4125009"/>
                  <a:pt x="471878" y="4125009"/>
                </a:cubicBezTo>
                <a:cubicBezTo>
                  <a:pt x="462297" y="4137036"/>
                  <a:pt x="467088" y="4151465"/>
                  <a:pt x="457504" y="4165897"/>
                </a:cubicBezTo>
                <a:cubicBezTo>
                  <a:pt x="452713" y="4168301"/>
                  <a:pt x="452713" y="4180327"/>
                  <a:pt x="457504" y="4185136"/>
                </a:cubicBezTo>
                <a:cubicBezTo>
                  <a:pt x="452713" y="4182733"/>
                  <a:pt x="450319" y="4189948"/>
                  <a:pt x="447925" y="4187542"/>
                </a:cubicBezTo>
                <a:cubicBezTo>
                  <a:pt x="452713" y="4192354"/>
                  <a:pt x="447925" y="4204377"/>
                  <a:pt x="447925" y="4204377"/>
                </a:cubicBezTo>
                <a:cubicBezTo>
                  <a:pt x="440738" y="4206783"/>
                  <a:pt x="445529" y="4218809"/>
                  <a:pt x="440738" y="4226024"/>
                </a:cubicBezTo>
                <a:cubicBezTo>
                  <a:pt x="443135" y="4228430"/>
                  <a:pt x="445529" y="4230836"/>
                  <a:pt x="447925" y="4233239"/>
                </a:cubicBezTo>
                <a:cubicBezTo>
                  <a:pt x="447925" y="4233239"/>
                  <a:pt x="447925" y="4233239"/>
                  <a:pt x="443135" y="4230836"/>
                </a:cubicBezTo>
                <a:cubicBezTo>
                  <a:pt x="443135" y="4235645"/>
                  <a:pt x="440738" y="4235645"/>
                  <a:pt x="438341" y="4233239"/>
                </a:cubicBezTo>
                <a:cubicBezTo>
                  <a:pt x="435948" y="4235645"/>
                  <a:pt x="438341" y="4238051"/>
                  <a:pt x="438341" y="4240454"/>
                </a:cubicBezTo>
                <a:cubicBezTo>
                  <a:pt x="438341" y="4240454"/>
                  <a:pt x="438341" y="4240454"/>
                  <a:pt x="435948" y="4240454"/>
                </a:cubicBezTo>
                <a:cubicBezTo>
                  <a:pt x="433551" y="4245265"/>
                  <a:pt x="443135" y="4247671"/>
                  <a:pt x="443135" y="4242860"/>
                </a:cubicBezTo>
                <a:cubicBezTo>
                  <a:pt x="452713" y="4254886"/>
                  <a:pt x="438341" y="4250075"/>
                  <a:pt x="445529" y="4259695"/>
                </a:cubicBezTo>
                <a:cubicBezTo>
                  <a:pt x="445529" y="4259695"/>
                  <a:pt x="445529" y="4259695"/>
                  <a:pt x="452713" y="4262101"/>
                </a:cubicBezTo>
                <a:cubicBezTo>
                  <a:pt x="452713" y="4262101"/>
                  <a:pt x="452713" y="4262101"/>
                  <a:pt x="450319" y="4262101"/>
                </a:cubicBezTo>
                <a:cubicBezTo>
                  <a:pt x="455110" y="4271722"/>
                  <a:pt x="440738" y="4266910"/>
                  <a:pt x="447925" y="4276530"/>
                </a:cubicBezTo>
                <a:cubicBezTo>
                  <a:pt x="447925" y="4276530"/>
                  <a:pt x="447925" y="4276530"/>
                  <a:pt x="445529" y="4278936"/>
                </a:cubicBezTo>
                <a:cubicBezTo>
                  <a:pt x="445529" y="4281342"/>
                  <a:pt x="445529" y="4283748"/>
                  <a:pt x="450319" y="4283748"/>
                </a:cubicBezTo>
                <a:cubicBezTo>
                  <a:pt x="450319" y="4293369"/>
                  <a:pt x="450319" y="4305392"/>
                  <a:pt x="452713" y="4315013"/>
                </a:cubicBezTo>
                <a:cubicBezTo>
                  <a:pt x="455110" y="4319825"/>
                  <a:pt x="452713" y="4312607"/>
                  <a:pt x="457504" y="4312607"/>
                </a:cubicBezTo>
                <a:cubicBezTo>
                  <a:pt x="464691" y="4317419"/>
                  <a:pt x="459900" y="4322227"/>
                  <a:pt x="459900" y="4329445"/>
                </a:cubicBezTo>
                <a:cubicBezTo>
                  <a:pt x="459900" y="4329445"/>
                  <a:pt x="459900" y="4329445"/>
                  <a:pt x="464691" y="4324633"/>
                </a:cubicBezTo>
                <a:cubicBezTo>
                  <a:pt x="464691" y="4329445"/>
                  <a:pt x="467088" y="4334254"/>
                  <a:pt x="467088" y="4336660"/>
                </a:cubicBezTo>
                <a:cubicBezTo>
                  <a:pt x="467088" y="4336660"/>
                  <a:pt x="467088" y="4336660"/>
                  <a:pt x="464691" y="4336660"/>
                </a:cubicBezTo>
                <a:cubicBezTo>
                  <a:pt x="464691" y="4339063"/>
                  <a:pt x="467088" y="4341469"/>
                  <a:pt x="467088" y="4343875"/>
                </a:cubicBezTo>
                <a:cubicBezTo>
                  <a:pt x="471878" y="4343875"/>
                  <a:pt x="469482" y="4341469"/>
                  <a:pt x="469482" y="4339063"/>
                </a:cubicBezTo>
                <a:cubicBezTo>
                  <a:pt x="471878" y="4346280"/>
                  <a:pt x="483853" y="4343875"/>
                  <a:pt x="486250" y="4353495"/>
                </a:cubicBezTo>
                <a:cubicBezTo>
                  <a:pt x="486250" y="4353495"/>
                  <a:pt x="486250" y="4353495"/>
                  <a:pt x="481459" y="4355901"/>
                </a:cubicBezTo>
                <a:cubicBezTo>
                  <a:pt x="483853" y="4353495"/>
                  <a:pt x="481459" y="4353495"/>
                  <a:pt x="481459" y="4353495"/>
                </a:cubicBezTo>
                <a:cubicBezTo>
                  <a:pt x="471878" y="4351090"/>
                  <a:pt x="483853" y="4360710"/>
                  <a:pt x="481459" y="4363116"/>
                </a:cubicBezTo>
                <a:cubicBezTo>
                  <a:pt x="486250" y="4360710"/>
                  <a:pt x="491040" y="4367925"/>
                  <a:pt x="498225" y="4365522"/>
                </a:cubicBezTo>
                <a:cubicBezTo>
                  <a:pt x="507806" y="4382357"/>
                  <a:pt x="524574" y="4379951"/>
                  <a:pt x="534156" y="4389572"/>
                </a:cubicBezTo>
                <a:cubicBezTo>
                  <a:pt x="529365" y="4389572"/>
                  <a:pt x="536550" y="4391978"/>
                  <a:pt x="536550" y="4394381"/>
                </a:cubicBezTo>
                <a:cubicBezTo>
                  <a:pt x="541340" y="4399193"/>
                  <a:pt x="541340" y="4391978"/>
                  <a:pt x="546131" y="4396787"/>
                </a:cubicBezTo>
                <a:cubicBezTo>
                  <a:pt x="546131" y="4396787"/>
                  <a:pt x="546131" y="4396787"/>
                  <a:pt x="548527" y="4401598"/>
                </a:cubicBezTo>
                <a:cubicBezTo>
                  <a:pt x="562899" y="4399193"/>
                  <a:pt x="555715" y="4411219"/>
                  <a:pt x="567690" y="4413622"/>
                </a:cubicBezTo>
                <a:cubicBezTo>
                  <a:pt x="577271" y="4408813"/>
                  <a:pt x="584458" y="4423243"/>
                  <a:pt x="596433" y="4420840"/>
                </a:cubicBezTo>
                <a:cubicBezTo>
                  <a:pt x="596433" y="4420840"/>
                  <a:pt x="596433" y="4420840"/>
                  <a:pt x="596433" y="4423243"/>
                </a:cubicBezTo>
                <a:cubicBezTo>
                  <a:pt x="606014" y="4423243"/>
                  <a:pt x="608411" y="4430460"/>
                  <a:pt x="617992" y="4430460"/>
                </a:cubicBezTo>
                <a:cubicBezTo>
                  <a:pt x="617992" y="4435269"/>
                  <a:pt x="615595" y="4432863"/>
                  <a:pt x="613201" y="4437675"/>
                </a:cubicBezTo>
                <a:cubicBezTo>
                  <a:pt x="622783" y="4435269"/>
                  <a:pt x="610805" y="4444890"/>
                  <a:pt x="617992" y="4440078"/>
                </a:cubicBezTo>
                <a:cubicBezTo>
                  <a:pt x="627573" y="4447296"/>
                  <a:pt x="641945" y="4430460"/>
                  <a:pt x="651526" y="4432863"/>
                </a:cubicBezTo>
                <a:cubicBezTo>
                  <a:pt x="661107" y="4428054"/>
                  <a:pt x="670688" y="4442484"/>
                  <a:pt x="673085" y="4432863"/>
                </a:cubicBezTo>
                <a:cubicBezTo>
                  <a:pt x="676277" y="4432863"/>
                  <a:pt x="679471" y="4432863"/>
                  <a:pt x="682663" y="4432863"/>
                </a:cubicBezTo>
                <a:cubicBezTo>
                  <a:pt x="682663" y="4432863"/>
                  <a:pt x="682663" y="4432863"/>
                  <a:pt x="682663" y="4435269"/>
                </a:cubicBezTo>
                <a:cubicBezTo>
                  <a:pt x="687457" y="4432863"/>
                  <a:pt x="701828" y="4437675"/>
                  <a:pt x="709013" y="4430460"/>
                </a:cubicBezTo>
                <a:cubicBezTo>
                  <a:pt x="709013" y="4432863"/>
                  <a:pt x="711409" y="4432863"/>
                  <a:pt x="711409" y="4432863"/>
                </a:cubicBezTo>
                <a:cubicBezTo>
                  <a:pt x="718594" y="4430460"/>
                  <a:pt x="720991" y="4432863"/>
                  <a:pt x="725781" y="4428054"/>
                </a:cubicBezTo>
                <a:cubicBezTo>
                  <a:pt x="735362" y="4418434"/>
                  <a:pt x="759315" y="4416028"/>
                  <a:pt x="776081" y="4406407"/>
                </a:cubicBezTo>
                <a:cubicBezTo>
                  <a:pt x="778477" y="4411219"/>
                  <a:pt x="785665" y="4406407"/>
                  <a:pt x="790453" y="4401598"/>
                </a:cubicBezTo>
                <a:cubicBezTo>
                  <a:pt x="790453" y="4404001"/>
                  <a:pt x="790453" y="4404001"/>
                  <a:pt x="790453" y="4406407"/>
                </a:cubicBezTo>
                <a:cubicBezTo>
                  <a:pt x="795246" y="4396787"/>
                  <a:pt x="812011" y="4399193"/>
                  <a:pt x="814408" y="4387166"/>
                </a:cubicBezTo>
                <a:cubicBezTo>
                  <a:pt x="819199" y="4387166"/>
                  <a:pt x="823989" y="4372736"/>
                  <a:pt x="831174" y="4377545"/>
                </a:cubicBezTo>
                <a:cubicBezTo>
                  <a:pt x="831174" y="4363116"/>
                  <a:pt x="838361" y="4358304"/>
                  <a:pt x="847942" y="4343875"/>
                </a:cubicBezTo>
                <a:cubicBezTo>
                  <a:pt x="847942" y="4343875"/>
                  <a:pt x="847942" y="4343875"/>
                  <a:pt x="850336" y="4343875"/>
                </a:cubicBezTo>
                <a:cubicBezTo>
                  <a:pt x="855127" y="4339063"/>
                  <a:pt x="859917" y="4334254"/>
                  <a:pt x="864708" y="4329445"/>
                </a:cubicBezTo>
                <a:cubicBezTo>
                  <a:pt x="864708" y="4324633"/>
                  <a:pt x="864708" y="4315013"/>
                  <a:pt x="864708" y="4305392"/>
                </a:cubicBezTo>
                <a:cubicBezTo>
                  <a:pt x="862314" y="4281342"/>
                  <a:pt x="862314" y="4262101"/>
                  <a:pt x="864708" y="4245265"/>
                </a:cubicBezTo>
                <a:cubicBezTo>
                  <a:pt x="867104" y="4228430"/>
                  <a:pt x="874289" y="4211592"/>
                  <a:pt x="888661" y="4197162"/>
                </a:cubicBezTo>
                <a:cubicBezTo>
                  <a:pt x="888661" y="4197162"/>
                  <a:pt x="900638" y="4180327"/>
                  <a:pt x="912616" y="4180327"/>
                </a:cubicBezTo>
                <a:cubicBezTo>
                  <a:pt x="917407" y="4180327"/>
                  <a:pt x="919801" y="4182733"/>
                  <a:pt x="922197" y="4189948"/>
                </a:cubicBezTo>
                <a:cubicBezTo>
                  <a:pt x="922197" y="4199568"/>
                  <a:pt x="922197" y="4213998"/>
                  <a:pt x="919801" y="4235645"/>
                </a:cubicBezTo>
                <a:cubicBezTo>
                  <a:pt x="912616" y="4240454"/>
                  <a:pt x="910219" y="4247671"/>
                  <a:pt x="910219" y="4259695"/>
                </a:cubicBezTo>
                <a:cubicBezTo>
                  <a:pt x="910219" y="4259695"/>
                  <a:pt x="910219" y="4259695"/>
                  <a:pt x="915010" y="4259695"/>
                </a:cubicBezTo>
                <a:cubicBezTo>
                  <a:pt x="910219" y="4264507"/>
                  <a:pt x="910219" y="4271722"/>
                  <a:pt x="910219" y="4276530"/>
                </a:cubicBezTo>
                <a:cubicBezTo>
                  <a:pt x="915010" y="4281342"/>
                  <a:pt x="917407" y="4274127"/>
                  <a:pt x="919801" y="4281342"/>
                </a:cubicBezTo>
                <a:cubicBezTo>
                  <a:pt x="917407" y="4290963"/>
                  <a:pt x="917407" y="4286151"/>
                  <a:pt x="917407" y="4298177"/>
                </a:cubicBezTo>
                <a:cubicBezTo>
                  <a:pt x="915010" y="4295772"/>
                  <a:pt x="915010" y="4290963"/>
                  <a:pt x="912616" y="4290963"/>
                </a:cubicBezTo>
                <a:cubicBezTo>
                  <a:pt x="915010" y="4293369"/>
                  <a:pt x="915010" y="4300583"/>
                  <a:pt x="917407" y="4300583"/>
                </a:cubicBezTo>
                <a:cubicBezTo>
                  <a:pt x="917407" y="4300583"/>
                  <a:pt x="917407" y="4300583"/>
                  <a:pt x="915010" y="4300583"/>
                </a:cubicBezTo>
                <a:cubicBezTo>
                  <a:pt x="915010" y="4302989"/>
                  <a:pt x="912616" y="4305392"/>
                  <a:pt x="912616" y="4307798"/>
                </a:cubicBezTo>
                <a:cubicBezTo>
                  <a:pt x="912616" y="4310204"/>
                  <a:pt x="915010" y="4310204"/>
                  <a:pt x="915010" y="4307798"/>
                </a:cubicBezTo>
                <a:cubicBezTo>
                  <a:pt x="917407" y="4312607"/>
                  <a:pt x="924591" y="4319825"/>
                  <a:pt x="922197" y="4324633"/>
                </a:cubicBezTo>
                <a:cubicBezTo>
                  <a:pt x="922197" y="4331848"/>
                  <a:pt x="917407" y="4329445"/>
                  <a:pt x="915010" y="4331848"/>
                </a:cubicBezTo>
                <a:cubicBezTo>
                  <a:pt x="915010" y="4334254"/>
                  <a:pt x="919801" y="4336660"/>
                  <a:pt x="919801" y="4336660"/>
                </a:cubicBezTo>
                <a:cubicBezTo>
                  <a:pt x="919801" y="4336660"/>
                  <a:pt x="919801" y="4336660"/>
                  <a:pt x="924591" y="4339063"/>
                </a:cubicBezTo>
                <a:cubicBezTo>
                  <a:pt x="922197" y="4351090"/>
                  <a:pt x="936569" y="4355901"/>
                  <a:pt x="936569" y="4367925"/>
                </a:cubicBezTo>
                <a:cubicBezTo>
                  <a:pt x="934172" y="4365522"/>
                  <a:pt x="934172" y="4360710"/>
                  <a:pt x="929382" y="4363116"/>
                </a:cubicBezTo>
                <a:cubicBezTo>
                  <a:pt x="931778" y="4365522"/>
                  <a:pt x="934172" y="4367925"/>
                  <a:pt x="934172" y="4370331"/>
                </a:cubicBezTo>
                <a:cubicBezTo>
                  <a:pt x="931778" y="4367925"/>
                  <a:pt x="929382" y="4365522"/>
                  <a:pt x="926988" y="4367925"/>
                </a:cubicBezTo>
                <a:cubicBezTo>
                  <a:pt x="934172" y="4379951"/>
                  <a:pt x="943754" y="4384763"/>
                  <a:pt x="955731" y="4396787"/>
                </a:cubicBezTo>
                <a:cubicBezTo>
                  <a:pt x="950941" y="4399193"/>
                  <a:pt x="960522" y="4404001"/>
                  <a:pt x="960522" y="4411219"/>
                </a:cubicBezTo>
                <a:cubicBezTo>
                  <a:pt x="960522" y="4408813"/>
                  <a:pt x="960522" y="4408813"/>
                  <a:pt x="960522" y="4408813"/>
                </a:cubicBezTo>
                <a:cubicBezTo>
                  <a:pt x="960522" y="4406407"/>
                  <a:pt x="960522" y="4406407"/>
                  <a:pt x="965312" y="4408813"/>
                </a:cubicBezTo>
                <a:cubicBezTo>
                  <a:pt x="965912" y="4408813"/>
                  <a:pt x="966511" y="4408813"/>
                  <a:pt x="967706" y="4408813"/>
                </a:cubicBezTo>
                <a:cubicBezTo>
                  <a:pt x="967706" y="4413622"/>
                  <a:pt x="967706" y="4413622"/>
                  <a:pt x="965312" y="4413622"/>
                </a:cubicBezTo>
                <a:cubicBezTo>
                  <a:pt x="967706" y="4416028"/>
                  <a:pt x="970103" y="4416028"/>
                  <a:pt x="965312" y="4418434"/>
                </a:cubicBezTo>
                <a:cubicBezTo>
                  <a:pt x="970103" y="4425648"/>
                  <a:pt x="977287" y="4418434"/>
                  <a:pt x="979684" y="4420840"/>
                </a:cubicBezTo>
                <a:cubicBezTo>
                  <a:pt x="986869" y="4428054"/>
                  <a:pt x="989265" y="4430460"/>
                  <a:pt x="998846" y="4435269"/>
                </a:cubicBezTo>
                <a:cubicBezTo>
                  <a:pt x="998846" y="4437675"/>
                  <a:pt x="998846" y="4442484"/>
                  <a:pt x="1003637" y="4444890"/>
                </a:cubicBezTo>
                <a:cubicBezTo>
                  <a:pt x="1018009" y="4435269"/>
                  <a:pt x="1018009" y="4454510"/>
                  <a:pt x="1032380" y="4456916"/>
                </a:cubicBezTo>
                <a:cubicBezTo>
                  <a:pt x="1034777" y="4452104"/>
                  <a:pt x="1039568" y="4456916"/>
                  <a:pt x="1041962" y="4454510"/>
                </a:cubicBezTo>
                <a:cubicBezTo>
                  <a:pt x="1051543" y="4464131"/>
                  <a:pt x="1063520" y="4459319"/>
                  <a:pt x="1075496" y="4468940"/>
                </a:cubicBezTo>
                <a:cubicBezTo>
                  <a:pt x="1077892" y="4476157"/>
                  <a:pt x="1087473" y="4476157"/>
                  <a:pt x="1092264" y="4473751"/>
                </a:cubicBezTo>
                <a:cubicBezTo>
                  <a:pt x="1090135" y="4475888"/>
                  <a:pt x="1095550" y="4479917"/>
                  <a:pt x="1093429" y="4482480"/>
                </a:cubicBezTo>
                <a:cubicBezTo>
                  <a:pt x="1093012" y="4482734"/>
                  <a:pt x="1092615" y="4483020"/>
                  <a:pt x="1092264" y="4483372"/>
                </a:cubicBezTo>
                <a:cubicBezTo>
                  <a:pt x="1092797" y="4483103"/>
                  <a:pt x="1093164" y="4482799"/>
                  <a:pt x="1093429" y="4482480"/>
                </a:cubicBezTo>
                <a:cubicBezTo>
                  <a:pt x="1098750" y="4479251"/>
                  <a:pt x="1109030" y="4483372"/>
                  <a:pt x="1109030" y="4483372"/>
                </a:cubicBezTo>
                <a:cubicBezTo>
                  <a:pt x="1111426" y="4490587"/>
                  <a:pt x="1121007" y="4488181"/>
                  <a:pt x="1125798" y="4492993"/>
                </a:cubicBezTo>
                <a:cubicBezTo>
                  <a:pt x="1130588" y="4490587"/>
                  <a:pt x="1132985" y="4488181"/>
                  <a:pt x="1135379" y="4488181"/>
                </a:cubicBezTo>
                <a:cubicBezTo>
                  <a:pt x="1135379" y="4488181"/>
                  <a:pt x="1135379" y="4488181"/>
                  <a:pt x="1132985" y="4490587"/>
                </a:cubicBezTo>
                <a:cubicBezTo>
                  <a:pt x="1135379" y="4492993"/>
                  <a:pt x="1137776" y="4495396"/>
                  <a:pt x="1135379" y="4497802"/>
                </a:cubicBezTo>
                <a:cubicBezTo>
                  <a:pt x="1135379" y="4497802"/>
                  <a:pt x="1137776" y="4495396"/>
                  <a:pt x="1140170" y="4495396"/>
                </a:cubicBezTo>
                <a:cubicBezTo>
                  <a:pt x="1140170" y="4495396"/>
                  <a:pt x="1140170" y="4495396"/>
                  <a:pt x="1137776" y="4500208"/>
                </a:cubicBezTo>
                <a:cubicBezTo>
                  <a:pt x="1142566" y="4502613"/>
                  <a:pt x="1147357" y="4492993"/>
                  <a:pt x="1142566" y="4492993"/>
                </a:cubicBezTo>
                <a:cubicBezTo>
                  <a:pt x="1154541" y="4485775"/>
                  <a:pt x="1147357" y="4500208"/>
                  <a:pt x="1159332" y="4492993"/>
                </a:cubicBezTo>
                <a:cubicBezTo>
                  <a:pt x="1159332" y="4492993"/>
                  <a:pt x="1159332" y="4492993"/>
                  <a:pt x="1161729" y="4485775"/>
                </a:cubicBezTo>
                <a:cubicBezTo>
                  <a:pt x="1161729" y="4485775"/>
                  <a:pt x="1161729" y="4485775"/>
                  <a:pt x="1161729" y="4488181"/>
                </a:cubicBezTo>
                <a:cubicBezTo>
                  <a:pt x="1171310" y="4485775"/>
                  <a:pt x="1164122" y="4497802"/>
                  <a:pt x="1176100" y="4492993"/>
                </a:cubicBezTo>
                <a:cubicBezTo>
                  <a:pt x="1176100" y="4492993"/>
                  <a:pt x="1176100" y="4492993"/>
                  <a:pt x="1176100" y="4497802"/>
                </a:cubicBezTo>
                <a:cubicBezTo>
                  <a:pt x="1178494" y="4497802"/>
                  <a:pt x="1180891" y="4497802"/>
                  <a:pt x="1180891" y="4492993"/>
                </a:cubicBezTo>
                <a:cubicBezTo>
                  <a:pt x="1190472" y="4495396"/>
                  <a:pt x="1200053" y="4497802"/>
                  <a:pt x="1209634" y="4500208"/>
                </a:cubicBezTo>
                <a:cubicBezTo>
                  <a:pt x="1214425" y="4497802"/>
                  <a:pt x="1207238" y="4497802"/>
                  <a:pt x="1209634" y="4492993"/>
                </a:cubicBezTo>
                <a:cubicBezTo>
                  <a:pt x="1214425" y="4488181"/>
                  <a:pt x="1216819" y="4492993"/>
                  <a:pt x="1224006" y="4495396"/>
                </a:cubicBezTo>
                <a:cubicBezTo>
                  <a:pt x="1224006" y="4495396"/>
                  <a:pt x="1224006" y="4495396"/>
                  <a:pt x="1221609" y="4490587"/>
                </a:cubicBezTo>
                <a:cubicBezTo>
                  <a:pt x="1224006" y="4490587"/>
                  <a:pt x="1228797" y="4490587"/>
                  <a:pt x="1233587" y="4490587"/>
                </a:cubicBezTo>
                <a:cubicBezTo>
                  <a:pt x="1233587" y="4490587"/>
                  <a:pt x="1233587" y="4490587"/>
                  <a:pt x="1231193" y="4492993"/>
                </a:cubicBezTo>
                <a:cubicBezTo>
                  <a:pt x="1233587" y="4492993"/>
                  <a:pt x="1235984" y="4492993"/>
                  <a:pt x="1238378" y="4492993"/>
                </a:cubicBezTo>
                <a:cubicBezTo>
                  <a:pt x="1240774" y="4490587"/>
                  <a:pt x="1238378" y="4490587"/>
                  <a:pt x="1235984" y="4490587"/>
                </a:cubicBezTo>
                <a:cubicBezTo>
                  <a:pt x="1243168" y="4488181"/>
                  <a:pt x="1247959" y="4476157"/>
                  <a:pt x="1257540" y="4480966"/>
                </a:cubicBezTo>
                <a:cubicBezTo>
                  <a:pt x="1257540" y="4480966"/>
                  <a:pt x="1257540" y="4480966"/>
                  <a:pt x="1257540" y="4483372"/>
                </a:cubicBezTo>
                <a:lnTo>
                  <a:pt x="1255146" y="4483372"/>
                </a:lnTo>
                <a:cubicBezTo>
                  <a:pt x="1250356" y="4492993"/>
                  <a:pt x="1262331" y="4485775"/>
                  <a:pt x="1264727" y="4488181"/>
                </a:cubicBezTo>
                <a:cubicBezTo>
                  <a:pt x="1264727" y="4483372"/>
                  <a:pt x="1274308" y="4483372"/>
                  <a:pt x="1274308" y="4476157"/>
                </a:cubicBezTo>
                <a:cubicBezTo>
                  <a:pt x="1291074" y="4478561"/>
                  <a:pt x="1298261" y="4461725"/>
                  <a:pt x="1310236" y="4459319"/>
                </a:cubicBezTo>
                <a:cubicBezTo>
                  <a:pt x="1310236" y="4464131"/>
                  <a:pt x="1315027" y="4459319"/>
                  <a:pt x="1315027" y="4464131"/>
                </a:cubicBezTo>
                <a:cubicBezTo>
                  <a:pt x="1322214" y="4461725"/>
                  <a:pt x="1317424" y="4456916"/>
                  <a:pt x="1322214" y="4454510"/>
                </a:cubicBezTo>
                <a:cubicBezTo>
                  <a:pt x="1324611" y="4456916"/>
                  <a:pt x="1324611" y="4456916"/>
                  <a:pt x="1327005" y="4456916"/>
                </a:cubicBezTo>
                <a:cubicBezTo>
                  <a:pt x="1334189" y="4444890"/>
                  <a:pt x="1338980" y="4459319"/>
                  <a:pt x="1346167" y="4449699"/>
                </a:cubicBezTo>
                <a:cubicBezTo>
                  <a:pt x="1346167" y="4440078"/>
                  <a:pt x="1360539" y="4444890"/>
                  <a:pt x="1365329" y="4432863"/>
                </a:cubicBezTo>
                <a:cubicBezTo>
                  <a:pt x="1365329" y="4432863"/>
                  <a:pt x="1365329" y="4432863"/>
                  <a:pt x="1367726" y="4435269"/>
                </a:cubicBezTo>
                <a:cubicBezTo>
                  <a:pt x="1372516" y="4428054"/>
                  <a:pt x="1379701" y="4428054"/>
                  <a:pt x="1382098" y="4423243"/>
                </a:cubicBezTo>
                <a:cubicBezTo>
                  <a:pt x="1386888" y="4423243"/>
                  <a:pt x="1382098" y="4425648"/>
                  <a:pt x="1386888" y="4428054"/>
                </a:cubicBezTo>
                <a:cubicBezTo>
                  <a:pt x="1389282" y="4420840"/>
                  <a:pt x="1391679" y="4435269"/>
                  <a:pt x="1391679" y="4430460"/>
                </a:cubicBezTo>
                <a:cubicBezTo>
                  <a:pt x="1401260" y="4425648"/>
                  <a:pt x="1394073" y="4404001"/>
                  <a:pt x="1398863" y="4399193"/>
                </a:cubicBezTo>
                <a:cubicBezTo>
                  <a:pt x="1401227" y="4387334"/>
                  <a:pt x="1417515" y="4389489"/>
                  <a:pt x="1411081" y="4382635"/>
                </a:cubicBezTo>
                <a:cubicBezTo>
                  <a:pt x="1412597" y="4380298"/>
                  <a:pt x="1414116" y="4378187"/>
                  <a:pt x="1415631" y="4375142"/>
                </a:cubicBezTo>
                <a:cubicBezTo>
                  <a:pt x="1415631" y="4375142"/>
                  <a:pt x="1415631" y="4375142"/>
                  <a:pt x="1418025" y="4377545"/>
                </a:cubicBezTo>
                <a:cubicBezTo>
                  <a:pt x="1420422" y="4370331"/>
                  <a:pt x="1430003" y="4363116"/>
                  <a:pt x="1430003" y="4353495"/>
                </a:cubicBezTo>
                <a:cubicBezTo>
                  <a:pt x="1432397" y="4346280"/>
                  <a:pt x="1437191" y="4348686"/>
                  <a:pt x="1434794" y="4339063"/>
                </a:cubicBezTo>
                <a:cubicBezTo>
                  <a:pt x="1434794" y="4339063"/>
                  <a:pt x="1434794" y="4339063"/>
                  <a:pt x="1434794" y="4341469"/>
                </a:cubicBezTo>
                <a:cubicBezTo>
                  <a:pt x="1432397" y="4327039"/>
                  <a:pt x="1444375" y="4307798"/>
                  <a:pt x="1446769" y="4293369"/>
                </a:cubicBezTo>
                <a:cubicBezTo>
                  <a:pt x="1451559" y="4293369"/>
                  <a:pt x="1453956" y="4283748"/>
                  <a:pt x="1453956" y="4276530"/>
                </a:cubicBezTo>
                <a:cubicBezTo>
                  <a:pt x="1453956" y="4278243"/>
                  <a:pt x="1455160" y="4278746"/>
                  <a:pt x="1455859" y="4279754"/>
                </a:cubicBezTo>
                <a:cubicBezTo>
                  <a:pt x="1455999" y="4280277"/>
                  <a:pt x="1456135" y="4280800"/>
                  <a:pt x="1456350" y="4281342"/>
                </a:cubicBezTo>
                <a:cubicBezTo>
                  <a:pt x="1456350" y="4280648"/>
                  <a:pt x="1456143" y="4280164"/>
                  <a:pt x="1455859" y="4279754"/>
                </a:cubicBezTo>
                <a:cubicBezTo>
                  <a:pt x="1453012" y="4269233"/>
                  <a:pt x="1464404" y="4262285"/>
                  <a:pt x="1461676" y="4251795"/>
                </a:cubicBezTo>
                <a:cubicBezTo>
                  <a:pt x="1465310" y="4246628"/>
                  <a:pt x="1459164" y="4235645"/>
                  <a:pt x="1468328" y="4235645"/>
                </a:cubicBezTo>
                <a:cubicBezTo>
                  <a:pt x="1461143" y="4223618"/>
                  <a:pt x="1463537" y="4213998"/>
                  <a:pt x="1465934" y="4197162"/>
                </a:cubicBezTo>
                <a:cubicBezTo>
                  <a:pt x="1477909" y="4168301"/>
                  <a:pt x="1485096" y="4153871"/>
                  <a:pt x="1492281" y="4151465"/>
                </a:cubicBezTo>
                <a:cubicBezTo>
                  <a:pt x="1499468" y="4149062"/>
                  <a:pt x="1504258" y="4156277"/>
                  <a:pt x="1509049" y="4168301"/>
                </a:cubicBezTo>
                <a:cubicBezTo>
                  <a:pt x="1518630" y="4194756"/>
                  <a:pt x="1516233" y="4235645"/>
                  <a:pt x="1516233" y="4235645"/>
                </a:cubicBezTo>
                <a:cubicBezTo>
                  <a:pt x="1516233" y="4245265"/>
                  <a:pt x="1513840" y="4254886"/>
                  <a:pt x="1511443" y="4264507"/>
                </a:cubicBezTo>
                <a:cubicBezTo>
                  <a:pt x="1513840" y="4264507"/>
                  <a:pt x="1513840" y="4266910"/>
                  <a:pt x="1516233" y="4269316"/>
                </a:cubicBezTo>
                <a:cubicBezTo>
                  <a:pt x="1523421" y="4283748"/>
                  <a:pt x="1537792" y="4300583"/>
                  <a:pt x="1552164" y="4312607"/>
                </a:cubicBezTo>
                <a:cubicBezTo>
                  <a:pt x="1566536" y="4324633"/>
                  <a:pt x="1580908" y="4331848"/>
                  <a:pt x="1580908" y="4331848"/>
                </a:cubicBezTo>
                <a:cubicBezTo>
                  <a:pt x="1592885" y="4341469"/>
                  <a:pt x="1607257" y="4351090"/>
                  <a:pt x="1624023" y="4358304"/>
                </a:cubicBezTo>
                <a:cubicBezTo>
                  <a:pt x="1624023" y="4355901"/>
                  <a:pt x="1628813" y="4355901"/>
                  <a:pt x="1628813" y="4358304"/>
                </a:cubicBezTo>
                <a:cubicBezTo>
                  <a:pt x="1657557" y="4363116"/>
                  <a:pt x="1683906" y="4375142"/>
                  <a:pt x="1710256" y="4384763"/>
                </a:cubicBezTo>
                <a:cubicBezTo>
                  <a:pt x="1738999" y="4394381"/>
                  <a:pt x="1770137" y="4399193"/>
                  <a:pt x="1796486" y="4394381"/>
                </a:cubicBezTo>
                <a:cubicBezTo>
                  <a:pt x="1815648" y="4391978"/>
                  <a:pt x="1839601" y="4384763"/>
                  <a:pt x="1863554" y="4375142"/>
                </a:cubicBezTo>
                <a:cubicBezTo>
                  <a:pt x="1887507" y="4367925"/>
                  <a:pt x="1911462" y="4358304"/>
                  <a:pt x="1928228" y="4353495"/>
                </a:cubicBezTo>
                <a:cubicBezTo>
                  <a:pt x="1954577" y="4341469"/>
                  <a:pt x="1968949" y="4322227"/>
                  <a:pt x="1990505" y="4305392"/>
                </a:cubicBezTo>
                <a:cubicBezTo>
                  <a:pt x="1992902" y="4305392"/>
                  <a:pt x="1995296" y="4302989"/>
                  <a:pt x="2000086" y="4302989"/>
                </a:cubicBezTo>
                <a:cubicBezTo>
                  <a:pt x="2002483" y="4298177"/>
                  <a:pt x="2000086" y="4298177"/>
                  <a:pt x="2004880" y="4293369"/>
                </a:cubicBezTo>
                <a:cubicBezTo>
                  <a:pt x="2004880" y="4295772"/>
                  <a:pt x="2007274" y="4293369"/>
                  <a:pt x="2009668" y="4293369"/>
                </a:cubicBezTo>
                <a:cubicBezTo>
                  <a:pt x="2009668" y="4293369"/>
                  <a:pt x="2009668" y="4293369"/>
                  <a:pt x="2014458" y="4286151"/>
                </a:cubicBezTo>
                <a:cubicBezTo>
                  <a:pt x="2019252" y="4288557"/>
                  <a:pt x="2019252" y="4264507"/>
                  <a:pt x="2024042" y="4266910"/>
                </a:cubicBezTo>
                <a:cubicBezTo>
                  <a:pt x="2024042" y="4266910"/>
                  <a:pt x="2024042" y="4266910"/>
                  <a:pt x="2031227" y="4269316"/>
                </a:cubicBezTo>
                <a:cubicBezTo>
                  <a:pt x="2055179" y="4245265"/>
                  <a:pt x="2074342" y="4213998"/>
                  <a:pt x="2086320" y="4180327"/>
                </a:cubicBezTo>
                <a:cubicBezTo>
                  <a:pt x="2095901" y="4146656"/>
                  <a:pt x="2098295" y="4112983"/>
                  <a:pt x="2098295" y="4079312"/>
                </a:cubicBezTo>
                <a:cubicBezTo>
                  <a:pt x="2103085" y="4062477"/>
                  <a:pt x="2110272" y="4050450"/>
                  <a:pt x="2107876" y="4033615"/>
                </a:cubicBezTo>
                <a:cubicBezTo>
                  <a:pt x="2107876" y="4033615"/>
                  <a:pt x="2107876" y="4033615"/>
                  <a:pt x="2100691" y="4033615"/>
                </a:cubicBezTo>
                <a:cubicBezTo>
                  <a:pt x="2095901" y="4021591"/>
                  <a:pt x="2105482" y="4031212"/>
                  <a:pt x="2105482" y="4016779"/>
                </a:cubicBezTo>
                <a:cubicBezTo>
                  <a:pt x="2105482" y="4016779"/>
                  <a:pt x="2105482" y="4016779"/>
                  <a:pt x="2098295" y="4023994"/>
                </a:cubicBezTo>
                <a:cubicBezTo>
                  <a:pt x="2095901" y="4016779"/>
                  <a:pt x="2093504" y="4009565"/>
                  <a:pt x="2091110" y="3999944"/>
                </a:cubicBezTo>
                <a:cubicBezTo>
                  <a:pt x="2091110" y="3999944"/>
                  <a:pt x="2091110" y="3999944"/>
                  <a:pt x="2093504" y="4004753"/>
                </a:cubicBezTo>
                <a:cubicBezTo>
                  <a:pt x="2091110" y="3995133"/>
                  <a:pt x="2086320" y="3987918"/>
                  <a:pt x="2081529" y="3990323"/>
                </a:cubicBezTo>
                <a:cubicBezTo>
                  <a:pt x="2083923" y="3987918"/>
                  <a:pt x="2088713" y="3987918"/>
                  <a:pt x="2083923" y="3978297"/>
                </a:cubicBezTo>
                <a:cubicBezTo>
                  <a:pt x="2076739" y="3980703"/>
                  <a:pt x="2069551" y="3966273"/>
                  <a:pt x="2059970" y="3954247"/>
                </a:cubicBezTo>
                <a:cubicBezTo>
                  <a:pt x="2062063" y="3954247"/>
                  <a:pt x="2060503" y="3950580"/>
                  <a:pt x="2061668" y="3951255"/>
                </a:cubicBezTo>
                <a:cubicBezTo>
                  <a:pt x="2038524" y="3932066"/>
                  <a:pt x="2042915" y="3905976"/>
                  <a:pt x="2014458" y="3889308"/>
                </a:cubicBezTo>
                <a:cubicBezTo>
                  <a:pt x="2002483" y="3867661"/>
                  <a:pt x="1988112" y="3867661"/>
                  <a:pt x="1971343" y="3846017"/>
                </a:cubicBezTo>
                <a:cubicBezTo>
                  <a:pt x="1971343" y="3846017"/>
                  <a:pt x="1971343" y="3846017"/>
                  <a:pt x="1968949" y="3850826"/>
                </a:cubicBezTo>
                <a:cubicBezTo>
                  <a:pt x="1959368" y="3841205"/>
                  <a:pt x="1949787" y="3831585"/>
                  <a:pt x="1935415" y="3826776"/>
                </a:cubicBezTo>
                <a:cubicBezTo>
                  <a:pt x="1935415" y="3826776"/>
                  <a:pt x="1935415" y="3826776"/>
                  <a:pt x="1937809" y="3826776"/>
                </a:cubicBezTo>
                <a:cubicBezTo>
                  <a:pt x="1937809" y="3826776"/>
                  <a:pt x="1937809" y="3826776"/>
                  <a:pt x="1928228" y="3821967"/>
                </a:cubicBezTo>
                <a:cubicBezTo>
                  <a:pt x="1928228" y="3821967"/>
                  <a:pt x="1928228" y="3821967"/>
                  <a:pt x="1930625" y="3821967"/>
                </a:cubicBezTo>
                <a:cubicBezTo>
                  <a:pt x="1925834" y="3819561"/>
                  <a:pt x="1918647" y="3814749"/>
                  <a:pt x="1911462" y="3812344"/>
                </a:cubicBezTo>
                <a:cubicBezTo>
                  <a:pt x="1909066" y="3807535"/>
                  <a:pt x="1901878" y="3807535"/>
                  <a:pt x="1897088" y="3805129"/>
                </a:cubicBezTo>
                <a:cubicBezTo>
                  <a:pt x="1897088" y="3805129"/>
                  <a:pt x="1897088" y="3805129"/>
                  <a:pt x="1892300" y="3800320"/>
                </a:cubicBezTo>
                <a:cubicBezTo>
                  <a:pt x="1877926" y="3797914"/>
                  <a:pt x="1858763" y="3783482"/>
                  <a:pt x="1844392" y="3785888"/>
                </a:cubicBezTo>
                <a:cubicBezTo>
                  <a:pt x="1818045" y="3781079"/>
                  <a:pt x="1789299" y="3776267"/>
                  <a:pt x="1762952" y="3776267"/>
                </a:cubicBezTo>
                <a:cubicBezTo>
                  <a:pt x="1736602" y="3778673"/>
                  <a:pt x="1719837" y="3781079"/>
                  <a:pt x="1703068" y="3783482"/>
                </a:cubicBezTo>
                <a:cubicBezTo>
                  <a:pt x="1686303" y="3785888"/>
                  <a:pt x="1669535" y="3790699"/>
                  <a:pt x="1647976" y="3802726"/>
                </a:cubicBezTo>
                <a:cubicBezTo>
                  <a:pt x="1621629" y="3821967"/>
                  <a:pt x="1612048" y="3841205"/>
                  <a:pt x="1600070" y="3858041"/>
                </a:cubicBezTo>
                <a:cubicBezTo>
                  <a:pt x="1590489" y="3877282"/>
                  <a:pt x="1580908" y="3894117"/>
                  <a:pt x="1566536" y="3915765"/>
                </a:cubicBezTo>
                <a:cubicBezTo>
                  <a:pt x="1564139" y="3915765"/>
                  <a:pt x="1552164" y="3939815"/>
                  <a:pt x="1542583" y="3947032"/>
                </a:cubicBezTo>
                <a:cubicBezTo>
                  <a:pt x="1537792" y="3949438"/>
                  <a:pt x="1533002" y="3949438"/>
                  <a:pt x="1530605" y="3937411"/>
                </a:cubicBezTo>
                <a:cubicBezTo>
                  <a:pt x="1528211" y="3927791"/>
                  <a:pt x="1525815" y="3906144"/>
                  <a:pt x="1537792" y="3867661"/>
                </a:cubicBezTo>
                <a:cubicBezTo>
                  <a:pt x="1547374" y="3858041"/>
                  <a:pt x="1554561" y="3848423"/>
                  <a:pt x="1564139" y="3829182"/>
                </a:cubicBezTo>
                <a:cubicBezTo>
                  <a:pt x="1564139" y="3829182"/>
                  <a:pt x="1564139" y="3829182"/>
                  <a:pt x="1559349" y="3829182"/>
                </a:cubicBezTo>
                <a:cubicBezTo>
                  <a:pt x="1568932" y="3821967"/>
                  <a:pt x="1573723" y="3812344"/>
                  <a:pt x="1580908" y="3802726"/>
                </a:cubicBezTo>
                <a:cubicBezTo>
                  <a:pt x="1580908" y="3795508"/>
                  <a:pt x="1571326" y="3805129"/>
                  <a:pt x="1576117" y="3793105"/>
                </a:cubicBezTo>
                <a:cubicBezTo>
                  <a:pt x="1595279" y="3776267"/>
                  <a:pt x="1585698" y="3785888"/>
                  <a:pt x="1604860" y="3769052"/>
                </a:cubicBezTo>
                <a:cubicBezTo>
                  <a:pt x="1604860" y="3771458"/>
                  <a:pt x="1592885" y="3778673"/>
                  <a:pt x="1600070" y="3781079"/>
                </a:cubicBezTo>
                <a:cubicBezTo>
                  <a:pt x="1600070" y="3778673"/>
                  <a:pt x="1612048" y="3769052"/>
                  <a:pt x="1609651" y="3764243"/>
                </a:cubicBezTo>
                <a:cubicBezTo>
                  <a:pt x="1609651" y="3764243"/>
                  <a:pt x="1609651" y="3764243"/>
                  <a:pt x="1612048" y="3766646"/>
                </a:cubicBezTo>
                <a:cubicBezTo>
                  <a:pt x="1614442" y="3764243"/>
                  <a:pt x="1619232" y="3764243"/>
                  <a:pt x="1626419" y="3761837"/>
                </a:cubicBezTo>
                <a:cubicBezTo>
                  <a:pt x="1626419" y="3759431"/>
                  <a:pt x="1628813" y="3754623"/>
                  <a:pt x="1621629" y="3759431"/>
                </a:cubicBezTo>
                <a:cubicBezTo>
                  <a:pt x="1631210" y="3749811"/>
                  <a:pt x="1645582" y="3737787"/>
                  <a:pt x="1655163" y="3735381"/>
                </a:cubicBezTo>
                <a:cubicBezTo>
                  <a:pt x="1667141" y="3730570"/>
                  <a:pt x="1664744" y="3737787"/>
                  <a:pt x="1669535" y="3737787"/>
                </a:cubicBezTo>
                <a:cubicBezTo>
                  <a:pt x="1671928" y="3737787"/>
                  <a:pt x="1676719" y="3732976"/>
                  <a:pt x="1676719" y="3730570"/>
                </a:cubicBezTo>
                <a:cubicBezTo>
                  <a:pt x="1676719" y="3730570"/>
                  <a:pt x="1676719" y="3730570"/>
                  <a:pt x="1679116" y="3730570"/>
                </a:cubicBezTo>
                <a:cubicBezTo>
                  <a:pt x="1679116" y="3730570"/>
                  <a:pt x="1679116" y="3730570"/>
                  <a:pt x="1681512" y="3728167"/>
                </a:cubicBezTo>
                <a:cubicBezTo>
                  <a:pt x="1707859" y="3725761"/>
                  <a:pt x="1727021" y="3708925"/>
                  <a:pt x="1748580" y="3713734"/>
                </a:cubicBezTo>
                <a:cubicBezTo>
                  <a:pt x="1743790" y="3716140"/>
                  <a:pt x="1734209" y="3716140"/>
                  <a:pt x="1734209" y="3718546"/>
                </a:cubicBezTo>
                <a:cubicBezTo>
                  <a:pt x="1739388" y="3718546"/>
                  <a:pt x="1743320" y="3718532"/>
                  <a:pt x="1746910" y="3717630"/>
                </a:cubicBezTo>
                <a:cubicBezTo>
                  <a:pt x="1742152" y="3719537"/>
                  <a:pt x="1739493" y="3721447"/>
                  <a:pt x="1741393" y="3723355"/>
                </a:cubicBezTo>
                <a:cubicBezTo>
                  <a:pt x="1765346" y="3720952"/>
                  <a:pt x="1786905" y="3716140"/>
                  <a:pt x="1818045" y="3718546"/>
                </a:cubicBezTo>
                <a:cubicBezTo>
                  <a:pt x="1818045" y="3723355"/>
                  <a:pt x="1837207" y="3723355"/>
                  <a:pt x="1844392" y="3730570"/>
                </a:cubicBezTo>
                <a:cubicBezTo>
                  <a:pt x="1844392" y="3728167"/>
                  <a:pt x="1844392" y="3728167"/>
                  <a:pt x="1844392" y="3728167"/>
                </a:cubicBezTo>
                <a:cubicBezTo>
                  <a:pt x="1839601" y="3725761"/>
                  <a:pt x="1839601" y="3725761"/>
                  <a:pt x="1849182" y="3725761"/>
                </a:cubicBezTo>
                <a:cubicBezTo>
                  <a:pt x="1849182" y="3725761"/>
                  <a:pt x="1851579" y="3725761"/>
                  <a:pt x="1853973" y="3725761"/>
                </a:cubicBezTo>
                <a:cubicBezTo>
                  <a:pt x="1858763" y="3730570"/>
                  <a:pt x="1858763" y="3730570"/>
                  <a:pt x="1853973" y="3730570"/>
                </a:cubicBezTo>
                <a:cubicBezTo>
                  <a:pt x="1861160" y="3732976"/>
                  <a:pt x="1865951" y="3732976"/>
                  <a:pt x="1861160" y="3735381"/>
                </a:cubicBezTo>
                <a:cubicBezTo>
                  <a:pt x="1875532" y="3740190"/>
                  <a:pt x="1877926" y="3735381"/>
                  <a:pt x="1887507" y="3735381"/>
                </a:cubicBezTo>
                <a:cubicBezTo>
                  <a:pt x="1904275" y="3742596"/>
                  <a:pt x="1909066" y="3745002"/>
                  <a:pt x="1933019" y="3754623"/>
                </a:cubicBezTo>
                <a:cubicBezTo>
                  <a:pt x="1933019" y="3754623"/>
                  <a:pt x="1933019" y="3754623"/>
                  <a:pt x="1928228" y="3754623"/>
                </a:cubicBezTo>
                <a:cubicBezTo>
                  <a:pt x="1933019" y="3757026"/>
                  <a:pt x="1933019" y="3761837"/>
                  <a:pt x="1944996" y="3769052"/>
                </a:cubicBezTo>
                <a:cubicBezTo>
                  <a:pt x="1944996" y="3754623"/>
                  <a:pt x="1947390" y="3745002"/>
                  <a:pt x="1947390" y="3745002"/>
                </a:cubicBezTo>
                <a:cubicBezTo>
                  <a:pt x="1949787" y="3737787"/>
                  <a:pt x="1949787" y="3730570"/>
                  <a:pt x="1952181" y="3723355"/>
                </a:cubicBezTo>
                <a:cubicBezTo>
                  <a:pt x="1949787" y="3723355"/>
                  <a:pt x="1949787" y="3720952"/>
                  <a:pt x="1949787" y="3720952"/>
                </a:cubicBezTo>
                <a:cubicBezTo>
                  <a:pt x="1944996" y="3708925"/>
                  <a:pt x="1949787" y="3696899"/>
                  <a:pt x="1954577" y="3687278"/>
                </a:cubicBezTo>
                <a:cubicBezTo>
                  <a:pt x="1956971" y="3675255"/>
                  <a:pt x="1959368" y="3660822"/>
                  <a:pt x="1954577" y="3651202"/>
                </a:cubicBezTo>
                <a:cubicBezTo>
                  <a:pt x="1949787" y="3636772"/>
                  <a:pt x="1935415" y="3615125"/>
                  <a:pt x="1937809" y="3598290"/>
                </a:cubicBezTo>
                <a:cubicBezTo>
                  <a:pt x="1935415" y="3588669"/>
                  <a:pt x="1923438" y="3583857"/>
                  <a:pt x="1921041" y="3571834"/>
                </a:cubicBezTo>
                <a:cubicBezTo>
                  <a:pt x="1921041" y="3571834"/>
                  <a:pt x="1921041" y="3569428"/>
                  <a:pt x="1923438" y="3567022"/>
                </a:cubicBezTo>
                <a:cubicBezTo>
                  <a:pt x="1921041" y="3567022"/>
                  <a:pt x="1918647" y="3567022"/>
                  <a:pt x="1918647" y="3564619"/>
                </a:cubicBezTo>
                <a:cubicBezTo>
                  <a:pt x="1921041" y="3567022"/>
                  <a:pt x="1921041" y="3564619"/>
                  <a:pt x="1921041" y="3562213"/>
                </a:cubicBezTo>
                <a:cubicBezTo>
                  <a:pt x="1921041" y="3562213"/>
                  <a:pt x="1921041" y="3562213"/>
                  <a:pt x="1916253" y="3562213"/>
                </a:cubicBezTo>
                <a:cubicBezTo>
                  <a:pt x="1921041" y="3557402"/>
                  <a:pt x="1904275" y="3562213"/>
                  <a:pt x="1909066" y="3557402"/>
                </a:cubicBezTo>
                <a:cubicBezTo>
                  <a:pt x="1909066" y="3557402"/>
                  <a:pt x="1909066" y="3557402"/>
                  <a:pt x="1911462" y="3552592"/>
                </a:cubicBezTo>
                <a:cubicBezTo>
                  <a:pt x="1909066" y="3540566"/>
                  <a:pt x="1897088" y="3530945"/>
                  <a:pt x="1885113" y="3523731"/>
                </a:cubicBezTo>
                <a:cubicBezTo>
                  <a:pt x="1873135" y="3514110"/>
                  <a:pt x="1861160" y="3509301"/>
                  <a:pt x="1849182" y="3499681"/>
                </a:cubicBezTo>
                <a:cubicBezTo>
                  <a:pt x="1844392" y="3492466"/>
                  <a:pt x="1846788" y="3482845"/>
                  <a:pt x="1839601" y="3478034"/>
                </a:cubicBezTo>
                <a:cubicBezTo>
                  <a:pt x="1839601" y="3478034"/>
                  <a:pt x="1839601" y="3478034"/>
                  <a:pt x="1837207" y="3485248"/>
                </a:cubicBezTo>
                <a:cubicBezTo>
                  <a:pt x="1832417" y="3482845"/>
                  <a:pt x="1839601" y="3480440"/>
                  <a:pt x="1834811" y="3475630"/>
                </a:cubicBezTo>
                <a:cubicBezTo>
                  <a:pt x="1834811" y="3475630"/>
                  <a:pt x="1834811" y="3475630"/>
                  <a:pt x="1832417" y="3482845"/>
                </a:cubicBezTo>
                <a:cubicBezTo>
                  <a:pt x="1830020" y="3480440"/>
                  <a:pt x="1827626" y="3480440"/>
                  <a:pt x="1825229" y="3478034"/>
                </a:cubicBezTo>
                <a:cubicBezTo>
                  <a:pt x="1822836" y="3478034"/>
                  <a:pt x="1818045" y="3478034"/>
                  <a:pt x="1818045" y="3480440"/>
                </a:cubicBezTo>
                <a:cubicBezTo>
                  <a:pt x="1818045" y="3478034"/>
                  <a:pt x="1820439" y="3475630"/>
                  <a:pt x="1815648" y="3473224"/>
                </a:cubicBezTo>
                <a:cubicBezTo>
                  <a:pt x="1813254" y="3480440"/>
                  <a:pt x="1806067" y="3480440"/>
                  <a:pt x="1801276" y="3478034"/>
                </a:cubicBezTo>
                <a:cubicBezTo>
                  <a:pt x="1801276" y="3478034"/>
                  <a:pt x="1799581" y="3476316"/>
                  <a:pt x="1800520" y="3475790"/>
                </a:cubicBezTo>
                <a:cubicBezTo>
                  <a:pt x="1800780" y="3475727"/>
                  <a:pt x="1801009" y="3475705"/>
                  <a:pt x="1801276" y="3475630"/>
                </a:cubicBezTo>
                <a:cubicBezTo>
                  <a:pt x="1800912" y="3475630"/>
                  <a:pt x="1800689" y="3475697"/>
                  <a:pt x="1800520" y="3475790"/>
                </a:cubicBezTo>
                <a:cubicBezTo>
                  <a:pt x="1784541" y="3479779"/>
                  <a:pt x="1784240" y="3461314"/>
                  <a:pt x="1767743" y="3468413"/>
                </a:cubicBezTo>
                <a:cubicBezTo>
                  <a:pt x="1767743" y="3468413"/>
                  <a:pt x="1767743" y="3468413"/>
                  <a:pt x="1770137" y="3466007"/>
                </a:cubicBezTo>
                <a:cubicBezTo>
                  <a:pt x="1760555" y="3458792"/>
                  <a:pt x="1755765" y="3466007"/>
                  <a:pt x="1746184" y="3458792"/>
                </a:cubicBezTo>
                <a:cubicBezTo>
                  <a:pt x="1746184" y="3458792"/>
                  <a:pt x="1746184" y="3458792"/>
                  <a:pt x="1743790" y="3463604"/>
                </a:cubicBezTo>
                <a:cubicBezTo>
                  <a:pt x="1738999" y="3461198"/>
                  <a:pt x="1734209" y="3461198"/>
                  <a:pt x="1727021" y="3461198"/>
                </a:cubicBezTo>
                <a:cubicBezTo>
                  <a:pt x="1726392" y="3461198"/>
                  <a:pt x="1725635" y="3461198"/>
                  <a:pt x="1724627" y="3461198"/>
                </a:cubicBezTo>
                <a:cubicBezTo>
                  <a:pt x="1724627" y="3461198"/>
                  <a:pt x="1724627" y="3461198"/>
                  <a:pt x="1724627" y="3458792"/>
                </a:cubicBezTo>
                <a:cubicBezTo>
                  <a:pt x="1724627" y="3461198"/>
                  <a:pt x="1719837" y="3458792"/>
                  <a:pt x="1717440" y="3461198"/>
                </a:cubicBezTo>
                <a:cubicBezTo>
                  <a:pt x="1717440" y="3461198"/>
                  <a:pt x="1717440" y="3461198"/>
                  <a:pt x="1717440" y="3458792"/>
                </a:cubicBezTo>
                <a:cubicBezTo>
                  <a:pt x="1715046" y="3456387"/>
                  <a:pt x="1712650" y="3458792"/>
                  <a:pt x="1710256" y="3458792"/>
                </a:cubicBezTo>
                <a:cubicBezTo>
                  <a:pt x="1710256" y="3458792"/>
                  <a:pt x="1710256" y="3458792"/>
                  <a:pt x="1707859" y="3456387"/>
                </a:cubicBezTo>
                <a:cubicBezTo>
                  <a:pt x="1700675" y="3461198"/>
                  <a:pt x="1691093" y="3453983"/>
                  <a:pt x="1686303" y="3458792"/>
                </a:cubicBezTo>
                <a:cubicBezTo>
                  <a:pt x="1674325" y="3458792"/>
                  <a:pt x="1662347" y="3461198"/>
                  <a:pt x="1650372" y="3461198"/>
                </a:cubicBezTo>
                <a:cubicBezTo>
                  <a:pt x="1626419" y="3463604"/>
                  <a:pt x="1621629" y="3456387"/>
                  <a:pt x="1597676" y="3458792"/>
                </a:cubicBezTo>
                <a:cubicBezTo>
                  <a:pt x="1571326" y="3466007"/>
                  <a:pt x="1566536" y="3480440"/>
                  <a:pt x="1544977" y="3478034"/>
                </a:cubicBezTo>
                <a:cubicBezTo>
                  <a:pt x="1544977" y="3478034"/>
                  <a:pt x="1542583" y="3478034"/>
                  <a:pt x="1540186" y="3478034"/>
                </a:cubicBezTo>
                <a:cubicBezTo>
                  <a:pt x="1540186" y="3480440"/>
                  <a:pt x="1540186" y="3480440"/>
                  <a:pt x="1540186" y="3482845"/>
                </a:cubicBezTo>
                <a:cubicBezTo>
                  <a:pt x="1535396" y="3480440"/>
                  <a:pt x="1533002" y="3492466"/>
                  <a:pt x="1533002" y="3502084"/>
                </a:cubicBezTo>
                <a:cubicBezTo>
                  <a:pt x="1533002" y="3499681"/>
                  <a:pt x="1530605" y="3499681"/>
                  <a:pt x="1530605" y="3499681"/>
                </a:cubicBezTo>
                <a:cubicBezTo>
                  <a:pt x="1535396" y="3511704"/>
                  <a:pt x="1521024" y="3523731"/>
                  <a:pt x="1523421" y="3535757"/>
                </a:cubicBezTo>
                <a:cubicBezTo>
                  <a:pt x="1521024" y="3540566"/>
                  <a:pt x="1525815" y="3554998"/>
                  <a:pt x="1516233" y="3557402"/>
                </a:cubicBezTo>
                <a:cubicBezTo>
                  <a:pt x="1521024" y="3571834"/>
                  <a:pt x="1518630" y="3583857"/>
                  <a:pt x="1513840" y="3605505"/>
                </a:cubicBezTo>
                <a:cubicBezTo>
                  <a:pt x="1513840" y="3605505"/>
                  <a:pt x="1513840" y="3605505"/>
                  <a:pt x="1511443" y="3603099"/>
                </a:cubicBezTo>
                <a:cubicBezTo>
                  <a:pt x="1477909" y="3670443"/>
                  <a:pt x="1468328" y="3660822"/>
                  <a:pt x="1463537" y="3629555"/>
                </a:cubicBezTo>
                <a:cubicBezTo>
                  <a:pt x="1461143" y="3600695"/>
                  <a:pt x="1468328" y="3552592"/>
                  <a:pt x="1468328" y="3552592"/>
                </a:cubicBezTo>
                <a:cubicBezTo>
                  <a:pt x="1470724" y="3540566"/>
                  <a:pt x="1473118" y="3526137"/>
                  <a:pt x="1475515" y="3514110"/>
                </a:cubicBezTo>
                <a:cubicBezTo>
                  <a:pt x="1475515" y="3514110"/>
                  <a:pt x="1473118" y="3509301"/>
                  <a:pt x="1475515" y="3509301"/>
                </a:cubicBezTo>
                <a:cubicBezTo>
                  <a:pt x="1470724" y="3463604"/>
                  <a:pt x="1506652" y="3422716"/>
                  <a:pt x="1506652" y="3379424"/>
                </a:cubicBezTo>
                <a:cubicBezTo>
                  <a:pt x="1509049" y="3350563"/>
                  <a:pt x="1516233" y="3300056"/>
                  <a:pt x="1530605" y="3276003"/>
                </a:cubicBezTo>
                <a:cubicBezTo>
                  <a:pt x="1537792" y="3254359"/>
                  <a:pt x="1535396" y="3235118"/>
                  <a:pt x="1542583" y="3213471"/>
                </a:cubicBezTo>
                <a:cubicBezTo>
                  <a:pt x="1542583" y="3213471"/>
                  <a:pt x="1542583" y="3213471"/>
                  <a:pt x="1549767" y="3211065"/>
                </a:cubicBezTo>
                <a:cubicBezTo>
                  <a:pt x="1547374" y="3206256"/>
                  <a:pt x="1547374" y="3206256"/>
                  <a:pt x="1547374" y="3201447"/>
                </a:cubicBezTo>
                <a:cubicBezTo>
                  <a:pt x="1549767" y="3203850"/>
                  <a:pt x="1552164" y="3201447"/>
                  <a:pt x="1552164" y="3199041"/>
                </a:cubicBezTo>
                <a:cubicBezTo>
                  <a:pt x="1552164" y="3199041"/>
                  <a:pt x="1552164" y="3199041"/>
                  <a:pt x="1552164" y="3191827"/>
                </a:cubicBezTo>
                <a:cubicBezTo>
                  <a:pt x="1556955" y="3191827"/>
                  <a:pt x="1544977" y="3174988"/>
                  <a:pt x="1552164" y="3177394"/>
                </a:cubicBezTo>
                <a:cubicBezTo>
                  <a:pt x="1552164" y="3177394"/>
                  <a:pt x="1552164" y="3177394"/>
                  <a:pt x="1556955" y="3174988"/>
                </a:cubicBezTo>
                <a:cubicBezTo>
                  <a:pt x="1566536" y="3153344"/>
                  <a:pt x="1573723" y="3126888"/>
                  <a:pt x="1576117" y="3100432"/>
                </a:cubicBezTo>
                <a:cubicBezTo>
                  <a:pt x="1578514" y="3086000"/>
                  <a:pt x="1580908" y="3071570"/>
                  <a:pt x="1583302" y="3059544"/>
                </a:cubicBezTo>
                <a:cubicBezTo>
                  <a:pt x="1583302" y="3052329"/>
                  <a:pt x="1583302" y="3047520"/>
                  <a:pt x="1585698" y="3037899"/>
                </a:cubicBezTo>
                <a:cubicBezTo>
                  <a:pt x="1588095" y="3030682"/>
                  <a:pt x="1588095" y="3023467"/>
                  <a:pt x="1590489" y="3018658"/>
                </a:cubicBezTo>
                <a:cubicBezTo>
                  <a:pt x="1597676" y="3006632"/>
                  <a:pt x="1607257" y="2999417"/>
                  <a:pt x="1612048" y="2987391"/>
                </a:cubicBezTo>
                <a:cubicBezTo>
                  <a:pt x="1612048" y="2987391"/>
                  <a:pt x="1612048" y="2987391"/>
                  <a:pt x="1607257" y="2987391"/>
                </a:cubicBezTo>
                <a:cubicBezTo>
                  <a:pt x="1607257" y="2977770"/>
                  <a:pt x="1612048" y="2984985"/>
                  <a:pt x="1616838" y="2975364"/>
                </a:cubicBezTo>
                <a:cubicBezTo>
                  <a:pt x="1616838" y="2975364"/>
                  <a:pt x="1616838" y="2975364"/>
                  <a:pt x="1607257" y="2977770"/>
                </a:cubicBezTo>
                <a:cubicBezTo>
                  <a:pt x="1607257" y="2977770"/>
                  <a:pt x="1607257" y="2977770"/>
                  <a:pt x="1612042" y="2960948"/>
                </a:cubicBezTo>
                <a:cubicBezTo>
                  <a:pt x="1612045" y="2961741"/>
                  <a:pt x="1612048" y="2962540"/>
                  <a:pt x="1612048" y="2963341"/>
                </a:cubicBezTo>
                <a:cubicBezTo>
                  <a:pt x="1612048" y="2960935"/>
                  <a:pt x="1612048" y="2960935"/>
                  <a:pt x="1612048" y="2960935"/>
                </a:cubicBezTo>
                <a:cubicBezTo>
                  <a:pt x="1612045" y="2960940"/>
                  <a:pt x="1612045" y="2960943"/>
                  <a:pt x="1612042" y="2960948"/>
                </a:cubicBezTo>
                <a:cubicBezTo>
                  <a:pt x="1612017" y="2954614"/>
                  <a:pt x="1611780" y="2948908"/>
                  <a:pt x="1609651" y="2948908"/>
                </a:cubicBezTo>
                <a:cubicBezTo>
                  <a:pt x="1612048" y="2948908"/>
                  <a:pt x="1614442" y="2951314"/>
                  <a:pt x="1616838" y="2944099"/>
                </a:cubicBezTo>
                <a:cubicBezTo>
                  <a:pt x="1607257" y="2941693"/>
                  <a:pt x="1609651" y="2929667"/>
                  <a:pt x="1612048" y="2917643"/>
                </a:cubicBezTo>
                <a:cubicBezTo>
                  <a:pt x="1612048" y="2917643"/>
                  <a:pt x="1614442" y="2915238"/>
                  <a:pt x="1614442" y="2917643"/>
                </a:cubicBezTo>
                <a:cubicBezTo>
                  <a:pt x="1609651" y="2891187"/>
                  <a:pt x="1631210" y="2881567"/>
                  <a:pt x="1624023" y="2857514"/>
                </a:cubicBezTo>
                <a:cubicBezTo>
                  <a:pt x="1624023" y="2857514"/>
                  <a:pt x="1624023" y="2857514"/>
                  <a:pt x="1626419" y="2857514"/>
                </a:cubicBezTo>
                <a:cubicBezTo>
                  <a:pt x="1633604" y="2840678"/>
                  <a:pt x="1626419" y="2831058"/>
                  <a:pt x="1636001" y="2811817"/>
                </a:cubicBezTo>
                <a:cubicBezTo>
                  <a:pt x="1636001" y="2811817"/>
                  <a:pt x="1636001" y="2811817"/>
                  <a:pt x="1631210" y="2811817"/>
                </a:cubicBezTo>
                <a:cubicBezTo>
                  <a:pt x="1636001" y="2802199"/>
                  <a:pt x="1636001" y="2792575"/>
                  <a:pt x="1636001" y="2780552"/>
                </a:cubicBezTo>
                <a:cubicBezTo>
                  <a:pt x="1636001" y="2780552"/>
                  <a:pt x="1636001" y="2780552"/>
                  <a:pt x="1638394" y="2782958"/>
                </a:cubicBezTo>
                <a:cubicBezTo>
                  <a:pt x="1638394" y="2782958"/>
                  <a:pt x="1638394" y="2782958"/>
                  <a:pt x="1638394" y="2775740"/>
                </a:cubicBezTo>
                <a:cubicBezTo>
                  <a:pt x="1638394" y="2775740"/>
                  <a:pt x="1638394" y="2775740"/>
                  <a:pt x="1640791" y="2775740"/>
                </a:cubicBezTo>
                <a:cubicBezTo>
                  <a:pt x="1638394" y="2770931"/>
                  <a:pt x="1640791" y="2766119"/>
                  <a:pt x="1640791" y="2758905"/>
                </a:cubicBezTo>
                <a:cubicBezTo>
                  <a:pt x="1643185" y="2756501"/>
                  <a:pt x="1643185" y="2751690"/>
                  <a:pt x="1643185" y="2746881"/>
                </a:cubicBezTo>
                <a:cubicBezTo>
                  <a:pt x="1643185" y="2746881"/>
                  <a:pt x="1643185" y="2746881"/>
                  <a:pt x="1647976" y="2742069"/>
                </a:cubicBezTo>
                <a:cubicBezTo>
                  <a:pt x="1645582" y="2730043"/>
                  <a:pt x="1655163" y="2713207"/>
                  <a:pt x="1650372" y="2703587"/>
                </a:cubicBezTo>
                <a:cubicBezTo>
                  <a:pt x="1652766" y="2681942"/>
                  <a:pt x="1657557" y="2657890"/>
                  <a:pt x="1662347" y="2636245"/>
                </a:cubicBezTo>
                <a:cubicBezTo>
                  <a:pt x="1669535" y="2592951"/>
                  <a:pt x="1679116" y="2580927"/>
                  <a:pt x="1693487" y="2540039"/>
                </a:cubicBezTo>
                <a:cubicBezTo>
                  <a:pt x="1703068" y="2491936"/>
                  <a:pt x="1695884" y="2470292"/>
                  <a:pt x="1705465" y="2436621"/>
                </a:cubicBezTo>
                <a:cubicBezTo>
                  <a:pt x="1705465" y="2436621"/>
                  <a:pt x="1707859" y="2422189"/>
                  <a:pt x="1712650" y="2417380"/>
                </a:cubicBezTo>
                <a:cubicBezTo>
                  <a:pt x="1715046" y="2412568"/>
                  <a:pt x="1719837" y="2410165"/>
                  <a:pt x="1727021" y="2414974"/>
                </a:cubicBezTo>
                <a:cubicBezTo>
                  <a:pt x="1734209" y="2417380"/>
                  <a:pt x="1743790" y="2431809"/>
                  <a:pt x="1750974" y="2460671"/>
                </a:cubicBezTo>
                <a:cubicBezTo>
                  <a:pt x="1746184" y="2467886"/>
                  <a:pt x="1743790" y="2477506"/>
                  <a:pt x="1743790" y="2491936"/>
                </a:cubicBezTo>
                <a:cubicBezTo>
                  <a:pt x="1743790" y="2491936"/>
                  <a:pt x="1743790" y="2491936"/>
                  <a:pt x="1748580" y="2489533"/>
                </a:cubicBezTo>
                <a:cubicBezTo>
                  <a:pt x="1743790" y="2499154"/>
                  <a:pt x="1746184" y="2506368"/>
                  <a:pt x="1746184" y="2513583"/>
                </a:cubicBezTo>
                <a:cubicBezTo>
                  <a:pt x="1748580" y="2518395"/>
                  <a:pt x="1750974" y="2508774"/>
                  <a:pt x="1753371" y="2518395"/>
                </a:cubicBezTo>
                <a:cubicBezTo>
                  <a:pt x="1748580" y="2535230"/>
                  <a:pt x="1750974" y="2528015"/>
                  <a:pt x="1746184" y="2542445"/>
                </a:cubicBezTo>
                <a:cubicBezTo>
                  <a:pt x="1746184" y="2540039"/>
                  <a:pt x="1748580" y="2532824"/>
                  <a:pt x="1743790" y="2535230"/>
                </a:cubicBezTo>
                <a:cubicBezTo>
                  <a:pt x="1746184" y="2535230"/>
                  <a:pt x="1743790" y="2544851"/>
                  <a:pt x="1746184" y="2547254"/>
                </a:cubicBezTo>
                <a:cubicBezTo>
                  <a:pt x="1746184" y="2547254"/>
                  <a:pt x="1746184" y="2547254"/>
                  <a:pt x="1741393" y="2547254"/>
                </a:cubicBezTo>
                <a:cubicBezTo>
                  <a:pt x="1743790" y="2549660"/>
                  <a:pt x="1738999" y="2552066"/>
                  <a:pt x="1738999" y="2554471"/>
                </a:cubicBezTo>
                <a:cubicBezTo>
                  <a:pt x="1738999" y="2556877"/>
                  <a:pt x="1741393" y="2559280"/>
                  <a:pt x="1741393" y="2554471"/>
                </a:cubicBezTo>
                <a:cubicBezTo>
                  <a:pt x="1741393" y="2564089"/>
                  <a:pt x="1743790" y="2576116"/>
                  <a:pt x="1738999" y="2580927"/>
                </a:cubicBezTo>
                <a:cubicBezTo>
                  <a:pt x="1736602" y="2588142"/>
                  <a:pt x="1734209" y="2585736"/>
                  <a:pt x="1729418" y="2588142"/>
                </a:cubicBezTo>
                <a:cubicBezTo>
                  <a:pt x="1729418" y="2590548"/>
                  <a:pt x="1731812" y="2592951"/>
                  <a:pt x="1731812" y="2592951"/>
                </a:cubicBezTo>
                <a:cubicBezTo>
                  <a:pt x="1731812" y="2592951"/>
                  <a:pt x="1731812" y="2592951"/>
                  <a:pt x="1731812" y="2595357"/>
                </a:cubicBezTo>
                <a:cubicBezTo>
                  <a:pt x="1731812" y="2595357"/>
                  <a:pt x="1731812" y="2595357"/>
                  <a:pt x="1734209" y="2597763"/>
                </a:cubicBezTo>
                <a:cubicBezTo>
                  <a:pt x="1724627" y="2612192"/>
                  <a:pt x="1734209" y="2631434"/>
                  <a:pt x="1724627" y="2643460"/>
                </a:cubicBezTo>
                <a:cubicBezTo>
                  <a:pt x="1724627" y="2638651"/>
                  <a:pt x="1727021" y="2633839"/>
                  <a:pt x="1724627" y="2631434"/>
                </a:cubicBezTo>
                <a:cubicBezTo>
                  <a:pt x="1724627" y="2631434"/>
                  <a:pt x="1724627" y="2631434"/>
                  <a:pt x="1722231" y="2643460"/>
                </a:cubicBezTo>
                <a:cubicBezTo>
                  <a:pt x="1722231" y="2638651"/>
                  <a:pt x="1719837" y="2633839"/>
                  <a:pt x="1717440" y="2636245"/>
                </a:cubicBezTo>
                <a:cubicBezTo>
                  <a:pt x="1715046" y="2650675"/>
                  <a:pt x="1717440" y="2667510"/>
                  <a:pt x="1715046" y="2686751"/>
                </a:cubicBezTo>
                <a:cubicBezTo>
                  <a:pt x="1710256" y="2686751"/>
                  <a:pt x="1712650" y="2698778"/>
                  <a:pt x="1705465" y="2703587"/>
                </a:cubicBezTo>
                <a:cubicBezTo>
                  <a:pt x="1707859" y="2703587"/>
                  <a:pt x="1707859" y="2703587"/>
                  <a:pt x="1707859" y="2703587"/>
                </a:cubicBezTo>
                <a:cubicBezTo>
                  <a:pt x="1710256" y="2701184"/>
                  <a:pt x="1710256" y="2698778"/>
                  <a:pt x="1710256" y="2705993"/>
                </a:cubicBezTo>
                <a:cubicBezTo>
                  <a:pt x="1710256" y="2708398"/>
                  <a:pt x="1710256" y="2708398"/>
                  <a:pt x="1710256" y="2708398"/>
                </a:cubicBezTo>
                <a:cubicBezTo>
                  <a:pt x="1707859" y="2713207"/>
                  <a:pt x="1707859" y="2713207"/>
                  <a:pt x="1707859" y="2710804"/>
                </a:cubicBezTo>
                <a:cubicBezTo>
                  <a:pt x="1705465" y="2715613"/>
                  <a:pt x="1705465" y="2718019"/>
                  <a:pt x="1703068" y="2715613"/>
                </a:cubicBezTo>
                <a:cubicBezTo>
                  <a:pt x="1700675" y="2725234"/>
                  <a:pt x="1707859" y="2727640"/>
                  <a:pt x="1707859" y="2732449"/>
                </a:cubicBezTo>
                <a:cubicBezTo>
                  <a:pt x="1705465" y="2744475"/>
                  <a:pt x="1703068" y="2749284"/>
                  <a:pt x="1703068" y="2763716"/>
                </a:cubicBezTo>
                <a:cubicBezTo>
                  <a:pt x="1703068" y="2763716"/>
                  <a:pt x="1703068" y="2763716"/>
                  <a:pt x="1700675" y="2763716"/>
                </a:cubicBezTo>
                <a:cubicBezTo>
                  <a:pt x="1700675" y="2766119"/>
                  <a:pt x="1695884" y="2768525"/>
                  <a:pt x="1693487" y="2775740"/>
                </a:cubicBezTo>
                <a:cubicBezTo>
                  <a:pt x="1710256" y="2785361"/>
                  <a:pt x="1688697" y="2797387"/>
                  <a:pt x="1691093" y="2816628"/>
                </a:cubicBezTo>
                <a:cubicBezTo>
                  <a:pt x="1698278" y="2814222"/>
                  <a:pt x="1693487" y="2823843"/>
                  <a:pt x="1698278" y="2823843"/>
                </a:cubicBezTo>
                <a:cubicBezTo>
                  <a:pt x="1688697" y="2840678"/>
                  <a:pt x="1695884" y="2857514"/>
                  <a:pt x="1688697" y="2874352"/>
                </a:cubicBezTo>
                <a:cubicBezTo>
                  <a:pt x="1688697" y="2874352"/>
                  <a:pt x="1688697" y="2874352"/>
                  <a:pt x="1686303" y="2874352"/>
                </a:cubicBezTo>
                <a:cubicBezTo>
                  <a:pt x="1681512" y="2879161"/>
                  <a:pt x="1683906" y="2893591"/>
                  <a:pt x="1686303" y="2898402"/>
                </a:cubicBezTo>
                <a:cubicBezTo>
                  <a:pt x="1681512" y="2893591"/>
                  <a:pt x="1679116" y="2903211"/>
                  <a:pt x="1676719" y="2900808"/>
                </a:cubicBezTo>
                <a:cubicBezTo>
                  <a:pt x="1681512" y="2905617"/>
                  <a:pt x="1674325" y="2922452"/>
                  <a:pt x="1674325" y="2922452"/>
                </a:cubicBezTo>
                <a:cubicBezTo>
                  <a:pt x="1669535" y="2924858"/>
                  <a:pt x="1671928" y="2936884"/>
                  <a:pt x="1664744" y="2944099"/>
                </a:cubicBezTo>
                <a:cubicBezTo>
                  <a:pt x="1664744" y="2944099"/>
                  <a:pt x="1664744" y="2944099"/>
                  <a:pt x="1669535" y="2956126"/>
                </a:cubicBezTo>
                <a:cubicBezTo>
                  <a:pt x="1669535" y="2956126"/>
                  <a:pt x="1669535" y="2956126"/>
                  <a:pt x="1667141" y="2951314"/>
                </a:cubicBezTo>
                <a:cubicBezTo>
                  <a:pt x="1664744" y="2958529"/>
                  <a:pt x="1662347" y="2958529"/>
                  <a:pt x="1659953" y="2956126"/>
                </a:cubicBezTo>
                <a:cubicBezTo>
                  <a:pt x="1659953" y="2958529"/>
                  <a:pt x="1659953" y="2958529"/>
                  <a:pt x="1659953" y="2963341"/>
                </a:cubicBezTo>
                <a:cubicBezTo>
                  <a:pt x="1659953" y="2963341"/>
                  <a:pt x="1659953" y="2963341"/>
                  <a:pt x="1657557" y="2960935"/>
                </a:cubicBezTo>
                <a:cubicBezTo>
                  <a:pt x="1655163" y="2968149"/>
                  <a:pt x="1662347" y="2972961"/>
                  <a:pt x="1662347" y="2965746"/>
                </a:cubicBezTo>
                <a:cubicBezTo>
                  <a:pt x="1669535" y="2982582"/>
                  <a:pt x="1657557" y="2972961"/>
                  <a:pt x="1659953" y="2987391"/>
                </a:cubicBezTo>
                <a:cubicBezTo>
                  <a:pt x="1659953" y="2987391"/>
                  <a:pt x="1659953" y="2987391"/>
                  <a:pt x="1664744" y="2992202"/>
                </a:cubicBezTo>
                <a:cubicBezTo>
                  <a:pt x="1667141" y="3006632"/>
                  <a:pt x="1655163" y="2994605"/>
                  <a:pt x="1657557" y="3009038"/>
                </a:cubicBezTo>
                <a:cubicBezTo>
                  <a:pt x="1657557" y="3009038"/>
                  <a:pt x="1657557" y="3009038"/>
                  <a:pt x="1652766" y="3009038"/>
                </a:cubicBezTo>
                <a:cubicBezTo>
                  <a:pt x="1652766" y="3011441"/>
                  <a:pt x="1652766" y="3016252"/>
                  <a:pt x="1657557" y="3016252"/>
                </a:cubicBezTo>
                <a:cubicBezTo>
                  <a:pt x="1652766" y="3028279"/>
                  <a:pt x="1645582" y="3042709"/>
                  <a:pt x="1640791" y="3052329"/>
                </a:cubicBezTo>
                <a:cubicBezTo>
                  <a:pt x="1640791" y="3054735"/>
                  <a:pt x="1640791" y="3057138"/>
                  <a:pt x="1643185" y="3054735"/>
                </a:cubicBezTo>
                <a:cubicBezTo>
                  <a:pt x="1643185" y="3054735"/>
                  <a:pt x="1643185" y="3054735"/>
                  <a:pt x="1645582" y="3054735"/>
                </a:cubicBezTo>
                <a:cubicBezTo>
                  <a:pt x="1650372" y="3064356"/>
                  <a:pt x="1643185" y="3064356"/>
                  <a:pt x="1640791" y="3073976"/>
                </a:cubicBezTo>
                <a:cubicBezTo>
                  <a:pt x="1640791" y="3073976"/>
                  <a:pt x="1640791" y="3073976"/>
                  <a:pt x="1643185" y="3071570"/>
                </a:cubicBezTo>
                <a:cubicBezTo>
                  <a:pt x="1643185" y="3071570"/>
                  <a:pt x="1643185" y="3071570"/>
                  <a:pt x="1638394" y="3086000"/>
                </a:cubicBezTo>
                <a:cubicBezTo>
                  <a:pt x="1638394" y="3086000"/>
                  <a:pt x="1638394" y="3086000"/>
                  <a:pt x="1636001" y="3083597"/>
                </a:cubicBezTo>
                <a:cubicBezTo>
                  <a:pt x="1636001" y="3083597"/>
                  <a:pt x="1636001" y="3083597"/>
                  <a:pt x="1633604" y="3095620"/>
                </a:cubicBezTo>
                <a:cubicBezTo>
                  <a:pt x="1636001" y="3098026"/>
                  <a:pt x="1636001" y="3093215"/>
                  <a:pt x="1638394" y="3090812"/>
                </a:cubicBezTo>
                <a:cubicBezTo>
                  <a:pt x="1633604" y="3102835"/>
                  <a:pt x="1643185" y="3114862"/>
                  <a:pt x="1633604" y="3124482"/>
                </a:cubicBezTo>
                <a:cubicBezTo>
                  <a:pt x="1633604" y="3124482"/>
                  <a:pt x="1633604" y="3124482"/>
                  <a:pt x="1628813" y="3122077"/>
                </a:cubicBezTo>
                <a:cubicBezTo>
                  <a:pt x="1631210" y="3122077"/>
                  <a:pt x="1631210" y="3119673"/>
                  <a:pt x="1631210" y="3119673"/>
                </a:cubicBezTo>
                <a:cubicBezTo>
                  <a:pt x="1628813" y="3107647"/>
                  <a:pt x="1626419" y="3126888"/>
                  <a:pt x="1624023" y="3126888"/>
                </a:cubicBezTo>
                <a:cubicBezTo>
                  <a:pt x="1626419" y="3131697"/>
                  <a:pt x="1621629" y="3141318"/>
                  <a:pt x="1626419" y="3146129"/>
                </a:cubicBezTo>
                <a:cubicBezTo>
                  <a:pt x="1612048" y="3165370"/>
                  <a:pt x="1619232" y="3182206"/>
                  <a:pt x="1612048" y="3196635"/>
                </a:cubicBezTo>
                <a:cubicBezTo>
                  <a:pt x="1609651" y="3191827"/>
                  <a:pt x="1607257" y="3201447"/>
                  <a:pt x="1604860" y="3201447"/>
                </a:cubicBezTo>
                <a:cubicBezTo>
                  <a:pt x="1600070" y="3206256"/>
                  <a:pt x="1607257" y="3206256"/>
                  <a:pt x="1604860" y="3213471"/>
                </a:cubicBezTo>
                <a:cubicBezTo>
                  <a:pt x="1604860" y="3213471"/>
                  <a:pt x="1604860" y="3213471"/>
                  <a:pt x="1600070" y="3215877"/>
                </a:cubicBezTo>
                <a:cubicBezTo>
                  <a:pt x="1602466" y="3232712"/>
                  <a:pt x="1590489" y="3225497"/>
                  <a:pt x="1590489" y="3239927"/>
                </a:cubicBezTo>
                <a:cubicBezTo>
                  <a:pt x="1592885" y="3249548"/>
                  <a:pt x="1578514" y="3256762"/>
                  <a:pt x="1583302" y="3273600"/>
                </a:cubicBezTo>
                <a:cubicBezTo>
                  <a:pt x="1583302" y="3273600"/>
                  <a:pt x="1583302" y="3273600"/>
                  <a:pt x="1578514" y="3271195"/>
                </a:cubicBezTo>
                <a:cubicBezTo>
                  <a:pt x="1578514" y="3283221"/>
                  <a:pt x="1571326" y="3285624"/>
                  <a:pt x="1571326" y="3295245"/>
                </a:cubicBezTo>
                <a:cubicBezTo>
                  <a:pt x="1566536" y="3295245"/>
                  <a:pt x="1568932" y="3292839"/>
                  <a:pt x="1564139" y="3292839"/>
                </a:cubicBezTo>
                <a:cubicBezTo>
                  <a:pt x="1566536" y="3300056"/>
                  <a:pt x="1556955" y="3288030"/>
                  <a:pt x="1561745" y="3295245"/>
                </a:cubicBezTo>
                <a:cubicBezTo>
                  <a:pt x="1552164" y="3304865"/>
                  <a:pt x="1568932" y="3321701"/>
                  <a:pt x="1566536" y="3331321"/>
                </a:cubicBezTo>
                <a:cubicBezTo>
                  <a:pt x="1568932" y="3345754"/>
                  <a:pt x="1552164" y="3352968"/>
                  <a:pt x="1559349" y="3357777"/>
                </a:cubicBezTo>
                <a:cubicBezTo>
                  <a:pt x="1559349" y="3357777"/>
                  <a:pt x="1559349" y="3357777"/>
                  <a:pt x="1561745" y="3350563"/>
                </a:cubicBezTo>
                <a:cubicBezTo>
                  <a:pt x="1561745" y="3350563"/>
                  <a:pt x="1561745" y="3350563"/>
                  <a:pt x="1559349" y="3367398"/>
                </a:cubicBezTo>
                <a:cubicBezTo>
                  <a:pt x="1559349" y="3367398"/>
                  <a:pt x="1559349" y="3367398"/>
                  <a:pt x="1554561" y="3367398"/>
                </a:cubicBezTo>
                <a:cubicBezTo>
                  <a:pt x="1554561" y="3374613"/>
                  <a:pt x="1547374" y="3389045"/>
                  <a:pt x="1549767" y="3398666"/>
                </a:cubicBezTo>
                <a:cubicBezTo>
                  <a:pt x="1549767" y="3408286"/>
                  <a:pt x="1544977" y="3410692"/>
                  <a:pt x="1547374" y="3417907"/>
                </a:cubicBezTo>
                <a:cubicBezTo>
                  <a:pt x="1547374" y="3420313"/>
                  <a:pt x="1547374" y="3427527"/>
                  <a:pt x="1547374" y="3432336"/>
                </a:cubicBezTo>
                <a:cubicBezTo>
                  <a:pt x="1552164" y="3432336"/>
                  <a:pt x="1554561" y="3429931"/>
                  <a:pt x="1559349" y="3427527"/>
                </a:cubicBezTo>
                <a:cubicBezTo>
                  <a:pt x="1559349" y="3427527"/>
                  <a:pt x="1559349" y="3427527"/>
                  <a:pt x="1554561" y="3422716"/>
                </a:cubicBezTo>
                <a:cubicBezTo>
                  <a:pt x="1561745" y="3425122"/>
                  <a:pt x="1564139" y="3420313"/>
                  <a:pt x="1568932" y="3417907"/>
                </a:cubicBezTo>
                <a:cubicBezTo>
                  <a:pt x="1571326" y="3415501"/>
                  <a:pt x="1564139" y="3415501"/>
                  <a:pt x="1568932" y="3410692"/>
                </a:cubicBezTo>
                <a:cubicBezTo>
                  <a:pt x="1578514" y="3408286"/>
                  <a:pt x="1573723" y="3408286"/>
                  <a:pt x="1583302" y="3405880"/>
                </a:cubicBezTo>
                <a:cubicBezTo>
                  <a:pt x="1583302" y="3408286"/>
                  <a:pt x="1578514" y="3410692"/>
                  <a:pt x="1580908" y="3413095"/>
                </a:cubicBezTo>
                <a:cubicBezTo>
                  <a:pt x="1580908" y="3410692"/>
                  <a:pt x="1585698" y="3410692"/>
                  <a:pt x="1585698" y="3405880"/>
                </a:cubicBezTo>
                <a:cubicBezTo>
                  <a:pt x="1585698" y="3405880"/>
                  <a:pt x="1585698" y="3405880"/>
                  <a:pt x="1585698" y="3410692"/>
                </a:cubicBezTo>
                <a:cubicBezTo>
                  <a:pt x="1588095" y="3408286"/>
                  <a:pt x="1590489" y="3410692"/>
                  <a:pt x="1592885" y="3410692"/>
                </a:cubicBezTo>
                <a:cubicBezTo>
                  <a:pt x="1592885" y="3408286"/>
                  <a:pt x="1595279" y="3408286"/>
                  <a:pt x="1590489" y="3405880"/>
                </a:cubicBezTo>
                <a:cubicBezTo>
                  <a:pt x="1595279" y="3403474"/>
                  <a:pt x="1602466" y="3398666"/>
                  <a:pt x="1607257" y="3401072"/>
                </a:cubicBezTo>
                <a:cubicBezTo>
                  <a:pt x="1612048" y="3401072"/>
                  <a:pt x="1609651" y="3405880"/>
                  <a:pt x="1612048" y="3408286"/>
                </a:cubicBezTo>
                <a:cubicBezTo>
                  <a:pt x="1614442" y="3408286"/>
                  <a:pt x="1616838" y="3405880"/>
                  <a:pt x="1614442" y="3403474"/>
                </a:cubicBezTo>
                <a:cubicBezTo>
                  <a:pt x="1614442" y="3403474"/>
                  <a:pt x="1614442" y="3403474"/>
                  <a:pt x="1616838" y="3403474"/>
                </a:cubicBezTo>
                <a:cubicBezTo>
                  <a:pt x="1616838" y="3403474"/>
                  <a:pt x="1616838" y="3403474"/>
                  <a:pt x="1616838" y="3401072"/>
                </a:cubicBezTo>
                <a:cubicBezTo>
                  <a:pt x="1628813" y="3405880"/>
                  <a:pt x="1636001" y="3393854"/>
                  <a:pt x="1645582" y="3398666"/>
                </a:cubicBezTo>
                <a:cubicBezTo>
                  <a:pt x="1643185" y="3398666"/>
                  <a:pt x="1638394" y="3398666"/>
                  <a:pt x="1638394" y="3401072"/>
                </a:cubicBezTo>
                <a:cubicBezTo>
                  <a:pt x="1640791" y="3401072"/>
                  <a:pt x="1643185" y="3401072"/>
                  <a:pt x="1645582" y="3401072"/>
                </a:cubicBezTo>
                <a:cubicBezTo>
                  <a:pt x="1643185" y="3401072"/>
                  <a:pt x="1640791" y="3403474"/>
                  <a:pt x="1643185" y="3408286"/>
                </a:cubicBezTo>
                <a:cubicBezTo>
                  <a:pt x="1652766" y="3405880"/>
                  <a:pt x="1659953" y="3398666"/>
                  <a:pt x="1671928" y="3398666"/>
                </a:cubicBezTo>
                <a:cubicBezTo>
                  <a:pt x="1671928" y="3403474"/>
                  <a:pt x="1679116" y="3398666"/>
                  <a:pt x="1683906" y="3403474"/>
                </a:cubicBezTo>
                <a:cubicBezTo>
                  <a:pt x="1683906" y="3403474"/>
                  <a:pt x="1683906" y="3403474"/>
                  <a:pt x="1683906" y="3401072"/>
                </a:cubicBezTo>
                <a:cubicBezTo>
                  <a:pt x="1686303" y="3401072"/>
                  <a:pt x="1686303" y="3398666"/>
                  <a:pt x="1686303" y="3398666"/>
                </a:cubicBezTo>
                <a:cubicBezTo>
                  <a:pt x="1688697" y="3401072"/>
                  <a:pt x="1688697" y="3401072"/>
                  <a:pt x="1688697" y="3401072"/>
                </a:cubicBezTo>
                <a:cubicBezTo>
                  <a:pt x="1691093" y="3403474"/>
                  <a:pt x="1693487" y="3401072"/>
                  <a:pt x="1691093" y="3405880"/>
                </a:cubicBezTo>
                <a:cubicBezTo>
                  <a:pt x="1695884" y="3408286"/>
                  <a:pt x="1698278" y="3398666"/>
                  <a:pt x="1700675" y="3398666"/>
                </a:cubicBezTo>
                <a:cubicBezTo>
                  <a:pt x="1707859" y="3398666"/>
                  <a:pt x="1710256" y="3398666"/>
                  <a:pt x="1722231" y="3398666"/>
                </a:cubicBezTo>
                <a:cubicBezTo>
                  <a:pt x="1722231" y="3398666"/>
                  <a:pt x="1722231" y="3398666"/>
                  <a:pt x="1719837" y="3401072"/>
                </a:cubicBezTo>
                <a:cubicBezTo>
                  <a:pt x="1722231" y="3401072"/>
                  <a:pt x="1722231" y="3405880"/>
                  <a:pt x="1727021" y="3405880"/>
                </a:cubicBezTo>
                <a:cubicBezTo>
                  <a:pt x="1734209" y="3389045"/>
                  <a:pt x="1741393" y="3408286"/>
                  <a:pt x="1753371" y="3403474"/>
                </a:cubicBezTo>
                <a:cubicBezTo>
                  <a:pt x="1753371" y="3398666"/>
                  <a:pt x="1758161" y="3401072"/>
                  <a:pt x="1758161" y="3398666"/>
                </a:cubicBezTo>
                <a:cubicBezTo>
                  <a:pt x="1767743" y="3405880"/>
                  <a:pt x="1779720" y="3398666"/>
                  <a:pt x="1789299" y="3405880"/>
                </a:cubicBezTo>
                <a:cubicBezTo>
                  <a:pt x="1791695" y="3410692"/>
                  <a:pt x="1801276" y="3410692"/>
                  <a:pt x="1803673" y="3405880"/>
                </a:cubicBezTo>
                <a:cubicBezTo>
                  <a:pt x="1801276" y="3410692"/>
                  <a:pt x="1806067" y="3413095"/>
                  <a:pt x="1803673" y="3415501"/>
                </a:cubicBezTo>
                <a:cubicBezTo>
                  <a:pt x="1808464" y="3410692"/>
                  <a:pt x="1818045" y="3417907"/>
                  <a:pt x="1818045" y="3417907"/>
                </a:cubicBezTo>
                <a:cubicBezTo>
                  <a:pt x="1818045" y="3422716"/>
                  <a:pt x="1827626" y="3420313"/>
                  <a:pt x="1830020" y="3427527"/>
                </a:cubicBezTo>
                <a:cubicBezTo>
                  <a:pt x="1830020" y="3427527"/>
                  <a:pt x="1830020" y="3427527"/>
                  <a:pt x="1839601" y="3422716"/>
                </a:cubicBezTo>
                <a:cubicBezTo>
                  <a:pt x="1839601" y="3422716"/>
                  <a:pt x="1839601" y="3422716"/>
                  <a:pt x="1834811" y="3427527"/>
                </a:cubicBezTo>
                <a:cubicBezTo>
                  <a:pt x="1837207" y="3427527"/>
                  <a:pt x="1837207" y="3429931"/>
                  <a:pt x="1834811" y="3432336"/>
                </a:cubicBezTo>
                <a:cubicBezTo>
                  <a:pt x="1837207" y="3432336"/>
                  <a:pt x="1837207" y="3432336"/>
                  <a:pt x="1839601" y="3432336"/>
                </a:cubicBezTo>
                <a:cubicBezTo>
                  <a:pt x="1839601" y="3432336"/>
                  <a:pt x="1839601" y="3432336"/>
                  <a:pt x="1837207" y="3434742"/>
                </a:cubicBezTo>
                <a:cubicBezTo>
                  <a:pt x="1841998" y="3439551"/>
                  <a:pt x="1846788" y="3432336"/>
                  <a:pt x="1841998" y="3429931"/>
                </a:cubicBezTo>
                <a:cubicBezTo>
                  <a:pt x="1856369" y="3425122"/>
                  <a:pt x="1846788" y="3437148"/>
                  <a:pt x="1856369" y="3434742"/>
                </a:cubicBezTo>
                <a:cubicBezTo>
                  <a:pt x="1856369" y="3434742"/>
                  <a:pt x="1856369" y="3434742"/>
                  <a:pt x="1858763" y="3429931"/>
                </a:cubicBezTo>
                <a:cubicBezTo>
                  <a:pt x="1870741" y="3429931"/>
                  <a:pt x="1858763" y="3439551"/>
                  <a:pt x="1868345" y="3439551"/>
                </a:cubicBezTo>
                <a:cubicBezTo>
                  <a:pt x="1868345" y="3439551"/>
                  <a:pt x="1868345" y="3439551"/>
                  <a:pt x="1868345" y="3441957"/>
                </a:cubicBezTo>
                <a:cubicBezTo>
                  <a:pt x="1870741" y="3444363"/>
                  <a:pt x="1870741" y="3444363"/>
                  <a:pt x="1873135" y="3439551"/>
                </a:cubicBezTo>
                <a:cubicBezTo>
                  <a:pt x="1880322" y="3446769"/>
                  <a:pt x="1887507" y="3453983"/>
                  <a:pt x="1889903" y="3461198"/>
                </a:cubicBezTo>
                <a:cubicBezTo>
                  <a:pt x="1894694" y="3461198"/>
                  <a:pt x="1889903" y="3456387"/>
                  <a:pt x="1894694" y="3456387"/>
                </a:cubicBezTo>
                <a:cubicBezTo>
                  <a:pt x="1901878" y="3453983"/>
                  <a:pt x="1899485" y="3461198"/>
                  <a:pt x="1901878" y="3466007"/>
                </a:cubicBezTo>
                <a:cubicBezTo>
                  <a:pt x="1901878" y="3466007"/>
                  <a:pt x="1901878" y="3466007"/>
                  <a:pt x="1904275" y="3461198"/>
                </a:cubicBezTo>
                <a:cubicBezTo>
                  <a:pt x="1906672" y="3463604"/>
                  <a:pt x="1909066" y="3466007"/>
                  <a:pt x="1911462" y="3468413"/>
                </a:cubicBezTo>
                <a:cubicBezTo>
                  <a:pt x="1911462" y="3468413"/>
                  <a:pt x="1911462" y="3468413"/>
                  <a:pt x="1909066" y="3470819"/>
                </a:cubicBezTo>
                <a:cubicBezTo>
                  <a:pt x="1909066" y="3473224"/>
                  <a:pt x="1911462" y="3473224"/>
                  <a:pt x="1913856" y="3475630"/>
                </a:cubicBezTo>
                <a:cubicBezTo>
                  <a:pt x="1916253" y="3475630"/>
                  <a:pt x="1913856" y="3473224"/>
                  <a:pt x="1913856" y="3470819"/>
                </a:cubicBezTo>
                <a:cubicBezTo>
                  <a:pt x="1918647" y="3475630"/>
                  <a:pt x="1930625" y="3473224"/>
                  <a:pt x="1930625" y="3482845"/>
                </a:cubicBezTo>
                <a:cubicBezTo>
                  <a:pt x="1930625" y="3482845"/>
                  <a:pt x="1930625" y="3482845"/>
                  <a:pt x="1928228" y="3485248"/>
                </a:cubicBezTo>
                <a:cubicBezTo>
                  <a:pt x="1928228" y="3482845"/>
                  <a:pt x="1928228" y="3482845"/>
                  <a:pt x="1928228" y="3482845"/>
                </a:cubicBezTo>
                <a:cubicBezTo>
                  <a:pt x="1918647" y="3482845"/>
                  <a:pt x="1928228" y="3490060"/>
                  <a:pt x="1928228" y="3492466"/>
                </a:cubicBezTo>
                <a:cubicBezTo>
                  <a:pt x="1933019" y="3490060"/>
                  <a:pt x="1933019" y="3497275"/>
                  <a:pt x="1940206" y="3494869"/>
                </a:cubicBezTo>
                <a:cubicBezTo>
                  <a:pt x="1942600" y="3509301"/>
                  <a:pt x="1959368" y="3511704"/>
                  <a:pt x="1961762" y="3521325"/>
                </a:cubicBezTo>
                <a:cubicBezTo>
                  <a:pt x="1956971" y="3521325"/>
                  <a:pt x="1961762" y="3526137"/>
                  <a:pt x="1959368" y="3528543"/>
                </a:cubicBezTo>
                <a:cubicBezTo>
                  <a:pt x="1959368" y="3533351"/>
                  <a:pt x="1964159" y="3528543"/>
                  <a:pt x="1966553" y="3530945"/>
                </a:cubicBezTo>
                <a:cubicBezTo>
                  <a:pt x="1966553" y="3530945"/>
                  <a:pt x="1966553" y="3530945"/>
                  <a:pt x="1964159" y="3538160"/>
                </a:cubicBezTo>
                <a:cubicBezTo>
                  <a:pt x="1976134" y="3542972"/>
                  <a:pt x="1961762" y="3547784"/>
                  <a:pt x="1968949" y="3552592"/>
                </a:cubicBezTo>
                <a:cubicBezTo>
                  <a:pt x="1976134" y="3554998"/>
                  <a:pt x="1968949" y="3567022"/>
                  <a:pt x="1978530" y="3571834"/>
                </a:cubicBezTo>
                <a:cubicBezTo>
                  <a:pt x="1978530" y="3571834"/>
                  <a:pt x="1978530" y="3571834"/>
                  <a:pt x="1976134" y="3574240"/>
                </a:cubicBezTo>
                <a:cubicBezTo>
                  <a:pt x="1980924" y="3579049"/>
                  <a:pt x="1976134" y="3583857"/>
                  <a:pt x="1980924" y="3588669"/>
                </a:cubicBezTo>
                <a:cubicBezTo>
                  <a:pt x="1978530" y="3591075"/>
                  <a:pt x="1978530" y="3588669"/>
                  <a:pt x="1973740" y="3588669"/>
                </a:cubicBezTo>
                <a:cubicBezTo>
                  <a:pt x="1978530" y="3593481"/>
                  <a:pt x="1966553" y="3591075"/>
                  <a:pt x="1971343" y="3593481"/>
                </a:cubicBezTo>
                <a:cubicBezTo>
                  <a:pt x="1968949" y="3600695"/>
                  <a:pt x="1990505" y="3600695"/>
                  <a:pt x="1990505" y="3607910"/>
                </a:cubicBezTo>
                <a:cubicBezTo>
                  <a:pt x="2000086" y="3615125"/>
                  <a:pt x="1985715" y="3624746"/>
                  <a:pt x="1995296" y="3624746"/>
                </a:cubicBezTo>
                <a:cubicBezTo>
                  <a:pt x="1995296" y="3624746"/>
                  <a:pt x="1995296" y="3624746"/>
                  <a:pt x="1995296" y="3619937"/>
                </a:cubicBezTo>
                <a:cubicBezTo>
                  <a:pt x="1995296" y="3619937"/>
                  <a:pt x="1995296" y="3619937"/>
                  <a:pt x="1997693" y="3629555"/>
                </a:cubicBezTo>
                <a:cubicBezTo>
                  <a:pt x="1997693" y="3629555"/>
                  <a:pt x="1997693" y="3629555"/>
                  <a:pt x="1995296" y="3631960"/>
                </a:cubicBezTo>
                <a:cubicBezTo>
                  <a:pt x="1997693" y="3634366"/>
                  <a:pt x="1995296" y="3646393"/>
                  <a:pt x="2000086" y="3651202"/>
                </a:cubicBezTo>
                <a:cubicBezTo>
                  <a:pt x="2002483" y="3656011"/>
                  <a:pt x="1997693" y="3658416"/>
                  <a:pt x="2004880" y="3663228"/>
                </a:cubicBezTo>
                <a:cubicBezTo>
                  <a:pt x="2004880" y="3663228"/>
                  <a:pt x="2004880" y="3663228"/>
                  <a:pt x="2002483" y="3663228"/>
                </a:cubicBezTo>
                <a:cubicBezTo>
                  <a:pt x="2012064" y="3670443"/>
                  <a:pt x="2009668" y="3689684"/>
                  <a:pt x="2009668" y="3704116"/>
                </a:cubicBezTo>
                <a:cubicBezTo>
                  <a:pt x="2004880" y="3704116"/>
                  <a:pt x="2007274" y="3711331"/>
                  <a:pt x="2007274" y="3716140"/>
                </a:cubicBezTo>
                <a:lnTo>
                  <a:pt x="2004880" y="3713734"/>
                </a:lnTo>
                <a:cubicBezTo>
                  <a:pt x="2009668" y="3723355"/>
                  <a:pt x="1997693" y="3730570"/>
                  <a:pt x="2002483" y="3737787"/>
                </a:cubicBezTo>
                <a:cubicBezTo>
                  <a:pt x="1997693" y="3740190"/>
                  <a:pt x="2004880" y="3749811"/>
                  <a:pt x="1995296" y="3749811"/>
                </a:cubicBezTo>
                <a:cubicBezTo>
                  <a:pt x="2002483" y="3761837"/>
                  <a:pt x="2000086" y="3769052"/>
                  <a:pt x="1992902" y="3781079"/>
                </a:cubicBezTo>
                <a:cubicBezTo>
                  <a:pt x="1992902" y="3781079"/>
                  <a:pt x="1992902" y="3781079"/>
                  <a:pt x="1992902" y="3778673"/>
                </a:cubicBezTo>
                <a:cubicBezTo>
                  <a:pt x="1988112" y="3783482"/>
                  <a:pt x="1985715" y="3785888"/>
                  <a:pt x="1983321" y="3788293"/>
                </a:cubicBezTo>
                <a:cubicBezTo>
                  <a:pt x="1988112" y="3790699"/>
                  <a:pt x="1992902" y="3795508"/>
                  <a:pt x="1997693" y="3797914"/>
                </a:cubicBezTo>
                <a:cubicBezTo>
                  <a:pt x="2000086" y="3790699"/>
                  <a:pt x="2009668" y="3800320"/>
                  <a:pt x="2009668" y="3797914"/>
                </a:cubicBezTo>
                <a:cubicBezTo>
                  <a:pt x="2028833" y="3817155"/>
                  <a:pt x="2050389" y="3824370"/>
                  <a:pt x="2067157" y="3850826"/>
                </a:cubicBezTo>
                <a:cubicBezTo>
                  <a:pt x="2069551" y="3860447"/>
                  <a:pt x="2083923" y="3872473"/>
                  <a:pt x="2091110" y="3877282"/>
                </a:cubicBezTo>
                <a:cubicBezTo>
                  <a:pt x="2086320" y="3874879"/>
                  <a:pt x="2093504" y="3886902"/>
                  <a:pt x="2088713" y="3886902"/>
                </a:cubicBezTo>
                <a:cubicBezTo>
                  <a:pt x="2095901" y="3889308"/>
                  <a:pt x="2107876" y="3910953"/>
                  <a:pt x="2107876" y="3910953"/>
                </a:cubicBezTo>
                <a:cubicBezTo>
                  <a:pt x="2107876" y="3918170"/>
                  <a:pt x="2119854" y="3932600"/>
                  <a:pt x="2122248" y="3947032"/>
                </a:cubicBezTo>
                <a:cubicBezTo>
                  <a:pt x="2127038" y="3949438"/>
                  <a:pt x="2131831" y="3954247"/>
                  <a:pt x="2136622" y="3959056"/>
                </a:cubicBezTo>
                <a:cubicBezTo>
                  <a:pt x="2136622" y="3959056"/>
                  <a:pt x="2136622" y="3959056"/>
                  <a:pt x="2129435" y="3954247"/>
                </a:cubicBezTo>
                <a:cubicBezTo>
                  <a:pt x="2131831" y="3963868"/>
                  <a:pt x="2131831" y="3966273"/>
                  <a:pt x="2127038" y="3963868"/>
                </a:cubicBezTo>
                <a:cubicBezTo>
                  <a:pt x="2129435" y="3966273"/>
                  <a:pt x="2129435" y="3968676"/>
                  <a:pt x="2134225" y="3973488"/>
                </a:cubicBezTo>
                <a:cubicBezTo>
                  <a:pt x="2134225" y="3973488"/>
                  <a:pt x="2134225" y="3973488"/>
                  <a:pt x="2129435" y="3973488"/>
                </a:cubicBezTo>
                <a:cubicBezTo>
                  <a:pt x="2131831" y="3983109"/>
                  <a:pt x="2141413" y="3983109"/>
                  <a:pt x="2136622" y="3975894"/>
                </a:cubicBezTo>
                <a:cubicBezTo>
                  <a:pt x="2153388" y="3992729"/>
                  <a:pt x="2136622" y="3990323"/>
                  <a:pt x="2148597" y="4007159"/>
                </a:cubicBezTo>
                <a:cubicBezTo>
                  <a:pt x="2150994" y="4007159"/>
                  <a:pt x="2153388" y="4007159"/>
                  <a:pt x="2155784" y="4009565"/>
                </a:cubicBezTo>
                <a:cubicBezTo>
                  <a:pt x="2165365" y="4028806"/>
                  <a:pt x="2148597" y="4019185"/>
                  <a:pt x="2158178" y="4038424"/>
                </a:cubicBezTo>
                <a:cubicBezTo>
                  <a:pt x="2158178" y="4038424"/>
                  <a:pt x="2158178" y="4038424"/>
                  <a:pt x="2153388" y="4040830"/>
                </a:cubicBezTo>
                <a:cubicBezTo>
                  <a:pt x="2155784" y="4045641"/>
                  <a:pt x="2155784" y="4052856"/>
                  <a:pt x="2160575" y="4050450"/>
                </a:cubicBezTo>
                <a:cubicBezTo>
                  <a:pt x="2162969" y="4069691"/>
                  <a:pt x="2158178" y="4096147"/>
                  <a:pt x="2155784" y="4110580"/>
                </a:cubicBezTo>
                <a:cubicBezTo>
                  <a:pt x="2155784" y="4125009"/>
                  <a:pt x="2158178" y="4105768"/>
                  <a:pt x="2160575" y="4112983"/>
                </a:cubicBezTo>
                <a:cubicBezTo>
                  <a:pt x="2165365" y="4127415"/>
                  <a:pt x="2158178" y="4132224"/>
                  <a:pt x="2153388" y="4144251"/>
                </a:cubicBezTo>
                <a:cubicBezTo>
                  <a:pt x="2153388" y="4144251"/>
                  <a:pt x="2153388" y="4144251"/>
                  <a:pt x="2158178" y="4139439"/>
                </a:cubicBezTo>
                <a:cubicBezTo>
                  <a:pt x="2155784" y="4149062"/>
                  <a:pt x="2153388" y="4156277"/>
                  <a:pt x="2150994" y="4165897"/>
                </a:cubicBezTo>
                <a:cubicBezTo>
                  <a:pt x="2150994" y="4165897"/>
                  <a:pt x="2150994" y="4165897"/>
                  <a:pt x="2148597" y="4161086"/>
                </a:cubicBezTo>
                <a:cubicBezTo>
                  <a:pt x="2148597" y="4165897"/>
                  <a:pt x="2146200" y="4170707"/>
                  <a:pt x="2143806" y="4177921"/>
                </a:cubicBezTo>
                <a:cubicBezTo>
                  <a:pt x="2146200" y="4182733"/>
                  <a:pt x="2146200" y="4175518"/>
                  <a:pt x="2148597" y="4170707"/>
                </a:cubicBezTo>
                <a:cubicBezTo>
                  <a:pt x="2143806" y="4187542"/>
                  <a:pt x="2148597" y="4204377"/>
                  <a:pt x="2134225" y="4218809"/>
                </a:cubicBezTo>
                <a:cubicBezTo>
                  <a:pt x="2134225" y="4218809"/>
                  <a:pt x="2134225" y="4218809"/>
                  <a:pt x="2131831" y="4216404"/>
                </a:cubicBezTo>
                <a:cubicBezTo>
                  <a:pt x="2131831" y="4216404"/>
                  <a:pt x="2134225" y="4213998"/>
                  <a:pt x="2134225" y="4211592"/>
                </a:cubicBezTo>
                <a:cubicBezTo>
                  <a:pt x="2136622" y="4194756"/>
                  <a:pt x="2127038" y="4223618"/>
                  <a:pt x="2122248" y="4223618"/>
                </a:cubicBezTo>
                <a:cubicBezTo>
                  <a:pt x="2124644" y="4230836"/>
                  <a:pt x="2115063" y="4242860"/>
                  <a:pt x="2115063" y="4250075"/>
                </a:cubicBezTo>
                <a:cubicBezTo>
                  <a:pt x="2093504" y="4274127"/>
                  <a:pt x="2088713" y="4300583"/>
                  <a:pt x="2067157" y="4315013"/>
                </a:cubicBezTo>
                <a:cubicBezTo>
                  <a:pt x="2069551" y="4307798"/>
                  <a:pt x="2062367" y="4319825"/>
                  <a:pt x="2059970" y="4315013"/>
                </a:cubicBezTo>
                <a:cubicBezTo>
                  <a:pt x="2050389" y="4322227"/>
                  <a:pt x="2057576" y="4324633"/>
                  <a:pt x="2050389" y="4331848"/>
                </a:cubicBezTo>
                <a:cubicBezTo>
                  <a:pt x="2047995" y="4331848"/>
                  <a:pt x="2043204" y="4331848"/>
                  <a:pt x="2040808" y="4334254"/>
                </a:cubicBezTo>
                <a:cubicBezTo>
                  <a:pt x="2031227" y="4353495"/>
                  <a:pt x="2026436" y="4339063"/>
                  <a:pt x="2012064" y="4355901"/>
                </a:cubicBezTo>
                <a:cubicBezTo>
                  <a:pt x="2004880" y="4367925"/>
                  <a:pt x="1985715" y="4370331"/>
                  <a:pt x="1971343" y="4387166"/>
                </a:cubicBezTo>
                <a:cubicBezTo>
                  <a:pt x="1971343" y="4387166"/>
                  <a:pt x="1971343" y="4387166"/>
                  <a:pt x="1968949" y="4382357"/>
                </a:cubicBezTo>
                <a:cubicBezTo>
                  <a:pt x="1956971" y="4394381"/>
                  <a:pt x="1947390" y="4391978"/>
                  <a:pt x="1937809" y="4399193"/>
                </a:cubicBezTo>
                <a:cubicBezTo>
                  <a:pt x="1933019" y="4396787"/>
                  <a:pt x="1937809" y="4396787"/>
                  <a:pt x="1935415" y="4391978"/>
                </a:cubicBezTo>
                <a:cubicBezTo>
                  <a:pt x="1925834" y="4399193"/>
                  <a:pt x="1935415" y="4382357"/>
                  <a:pt x="1930625" y="4389572"/>
                </a:cubicBezTo>
                <a:cubicBezTo>
                  <a:pt x="1913856" y="4394381"/>
                  <a:pt x="1904275" y="4418434"/>
                  <a:pt x="1887507" y="4423243"/>
                </a:cubicBezTo>
                <a:cubicBezTo>
                  <a:pt x="1870763" y="4435253"/>
                  <a:pt x="1851634" y="4423281"/>
                  <a:pt x="1851582" y="4432830"/>
                </a:cubicBezTo>
                <a:cubicBezTo>
                  <a:pt x="1846587" y="4434446"/>
                  <a:pt x="1841241" y="4436059"/>
                  <a:pt x="1834811" y="4437675"/>
                </a:cubicBezTo>
                <a:cubicBezTo>
                  <a:pt x="1834811" y="4437675"/>
                  <a:pt x="1834811" y="4437675"/>
                  <a:pt x="1834811" y="4432863"/>
                </a:cubicBezTo>
                <a:cubicBezTo>
                  <a:pt x="1822836" y="4437675"/>
                  <a:pt x="1798883" y="4435269"/>
                  <a:pt x="1786905" y="4440078"/>
                </a:cubicBezTo>
                <a:cubicBezTo>
                  <a:pt x="1786905" y="4440078"/>
                  <a:pt x="1786905" y="4440078"/>
                  <a:pt x="1784508" y="4440078"/>
                </a:cubicBezTo>
                <a:cubicBezTo>
                  <a:pt x="1772533" y="4442484"/>
                  <a:pt x="1770137" y="4437675"/>
                  <a:pt x="1758161" y="4442484"/>
                </a:cubicBezTo>
                <a:cubicBezTo>
                  <a:pt x="1758161" y="4442484"/>
                  <a:pt x="1758161" y="4442484"/>
                  <a:pt x="1758161" y="4440078"/>
                </a:cubicBezTo>
                <a:cubicBezTo>
                  <a:pt x="1736602" y="4449699"/>
                  <a:pt x="1693487" y="4440078"/>
                  <a:pt x="1659953" y="4432863"/>
                </a:cubicBezTo>
                <a:cubicBezTo>
                  <a:pt x="1662347" y="4428054"/>
                  <a:pt x="1643185" y="4423243"/>
                  <a:pt x="1631210" y="4420840"/>
                </a:cubicBezTo>
                <a:cubicBezTo>
                  <a:pt x="1633604" y="4420840"/>
                  <a:pt x="1636001" y="4418434"/>
                  <a:pt x="1636001" y="4418434"/>
                </a:cubicBezTo>
                <a:cubicBezTo>
                  <a:pt x="1616838" y="4418434"/>
                  <a:pt x="1602466" y="4399193"/>
                  <a:pt x="1583302" y="4396787"/>
                </a:cubicBezTo>
                <a:cubicBezTo>
                  <a:pt x="1578514" y="4389572"/>
                  <a:pt x="1554561" y="4384763"/>
                  <a:pt x="1556955" y="4375142"/>
                </a:cubicBezTo>
                <a:cubicBezTo>
                  <a:pt x="1535396" y="4370331"/>
                  <a:pt x="1518630" y="4355901"/>
                  <a:pt x="1499468" y="4329445"/>
                </a:cubicBezTo>
                <a:cubicBezTo>
                  <a:pt x="1499468" y="4327039"/>
                  <a:pt x="1499468" y="4327039"/>
                  <a:pt x="1499468" y="4324633"/>
                </a:cubicBezTo>
                <a:cubicBezTo>
                  <a:pt x="1497071" y="4327039"/>
                  <a:pt x="1494677" y="4329445"/>
                  <a:pt x="1494677" y="4331848"/>
                </a:cubicBezTo>
                <a:cubicBezTo>
                  <a:pt x="1482700" y="4351090"/>
                  <a:pt x="1470724" y="4365522"/>
                  <a:pt x="1465934" y="4382357"/>
                </a:cubicBezTo>
                <a:cubicBezTo>
                  <a:pt x="1456350" y="4408813"/>
                  <a:pt x="1432397" y="4449699"/>
                  <a:pt x="1408444" y="4459319"/>
                </a:cubicBezTo>
                <a:cubicBezTo>
                  <a:pt x="1391679" y="4471346"/>
                  <a:pt x="1384491" y="4488181"/>
                  <a:pt x="1367726" y="4497802"/>
                </a:cubicBezTo>
                <a:cubicBezTo>
                  <a:pt x="1367726" y="4497802"/>
                  <a:pt x="1367726" y="4497802"/>
                  <a:pt x="1360539" y="4497802"/>
                </a:cubicBezTo>
                <a:cubicBezTo>
                  <a:pt x="1358145" y="4500208"/>
                  <a:pt x="1358145" y="4502613"/>
                  <a:pt x="1355748" y="4505016"/>
                </a:cubicBezTo>
                <a:cubicBezTo>
                  <a:pt x="1355748" y="4500208"/>
                  <a:pt x="1353354" y="4502613"/>
                  <a:pt x="1350957" y="4502613"/>
                </a:cubicBezTo>
                <a:cubicBezTo>
                  <a:pt x="1350957" y="4502613"/>
                  <a:pt x="1350957" y="4502613"/>
                  <a:pt x="1348564" y="4507422"/>
                </a:cubicBezTo>
                <a:cubicBezTo>
                  <a:pt x="1343773" y="4502613"/>
                  <a:pt x="1341376" y="4521852"/>
                  <a:pt x="1336586" y="4517043"/>
                </a:cubicBezTo>
                <a:cubicBezTo>
                  <a:pt x="1336586" y="4517043"/>
                  <a:pt x="1336586" y="4517043"/>
                  <a:pt x="1334189" y="4514637"/>
                </a:cubicBezTo>
                <a:cubicBezTo>
                  <a:pt x="1312633" y="4521852"/>
                  <a:pt x="1291074" y="4531472"/>
                  <a:pt x="1267121" y="4541093"/>
                </a:cubicBezTo>
                <a:cubicBezTo>
                  <a:pt x="1245562" y="4550714"/>
                  <a:pt x="1219215" y="4557929"/>
                  <a:pt x="1192866" y="4557929"/>
                </a:cubicBezTo>
                <a:cubicBezTo>
                  <a:pt x="1180891" y="4553119"/>
                  <a:pt x="1173704" y="4543499"/>
                  <a:pt x="1164122" y="4541093"/>
                </a:cubicBezTo>
                <a:cubicBezTo>
                  <a:pt x="1164122" y="4541093"/>
                  <a:pt x="1164122" y="4541093"/>
                  <a:pt x="1161729" y="4548311"/>
                </a:cubicBezTo>
                <a:cubicBezTo>
                  <a:pt x="1154541" y="4548311"/>
                  <a:pt x="1161729" y="4543499"/>
                  <a:pt x="1152147" y="4538690"/>
                </a:cubicBezTo>
                <a:cubicBezTo>
                  <a:pt x="1152147" y="4538690"/>
                  <a:pt x="1152147" y="4538690"/>
                  <a:pt x="1154541" y="4545905"/>
                </a:cubicBezTo>
                <a:cubicBezTo>
                  <a:pt x="1150549" y="4545905"/>
                  <a:pt x="1146556" y="4545905"/>
                  <a:pt x="1142566" y="4545905"/>
                </a:cubicBezTo>
                <a:cubicBezTo>
                  <a:pt x="1135379" y="4543499"/>
                  <a:pt x="1130588" y="4545905"/>
                  <a:pt x="1130588" y="4548311"/>
                </a:cubicBezTo>
                <a:cubicBezTo>
                  <a:pt x="1128195" y="4545905"/>
                  <a:pt x="1130588" y="4543499"/>
                  <a:pt x="1123404" y="4541093"/>
                </a:cubicBezTo>
                <a:cubicBezTo>
                  <a:pt x="1121007" y="4550714"/>
                  <a:pt x="1111426" y="4548311"/>
                  <a:pt x="1101845" y="4548311"/>
                </a:cubicBezTo>
                <a:cubicBezTo>
                  <a:pt x="1101845" y="4546367"/>
                  <a:pt x="1098731" y="4544429"/>
                  <a:pt x="1100045" y="4543752"/>
                </a:cubicBezTo>
                <a:cubicBezTo>
                  <a:pt x="1100650" y="4543661"/>
                  <a:pt x="1101218" y="4543626"/>
                  <a:pt x="1101845" y="4543499"/>
                </a:cubicBezTo>
                <a:cubicBezTo>
                  <a:pt x="1100920" y="4543499"/>
                  <a:pt x="1100360" y="4543590"/>
                  <a:pt x="1100045" y="4543752"/>
                </a:cubicBezTo>
                <a:cubicBezTo>
                  <a:pt x="1078312" y="4547009"/>
                  <a:pt x="1070556" y="4528153"/>
                  <a:pt x="1049025" y="4528973"/>
                </a:cubicBezTo>
                <a:cubicBezTo>
                  <a:pt x="1034722" y="4517079"/>
                  <a:pt x="1025155" y="4521819"/>
                  <a:pt x="1010824" y="4509828"/>
                </a:cubicBezTo>
                <a:cubicBezTo>
                  <a:pt x="1010824" y="4509828"/>
                  <a:pt x="1010824" y="4509828"/>
                  <a:pt x="1008428" y="4512234"/>
                </a:cubicBezTo>
                <a:cubicBezTo>
                  <a:pt x="1003637" y="4507422"/>
                  <a:pt x="994056" y="4502613"/>
                  <a:pt x="984475" y="4500208"/>
                </a:cubicBezTo>
                <a:cubicBezTo>
                  <a:pt x="984475" y="4500208"/>
                  <a:pt x="984475" y="4500208"/>
                  <a:pt x="986869" y="4500208"/>
                </a:cubicBezTo>
                <a:cubicBezTo>
                  <a:pt x="986869" y="4500208"/>
                  <a:pt x="986869" y="4500208"/>
                  <a:pt x="979684" y="4495396"/>
                </a:cubicBezTo>
                <a:cubicBezTo>
                  <a:pt x="977287" y="4495396"/>
                  <a:pt x="972497" y="4490587"/>
                  <a:pt x="967706" y="4488181"/>
                </a:cubicBezTo>
                <a:cubicBezTo>
                  <a:pt x="965312" y="4483372"/>
                  <a:pt x="962916" y="4483372"/>
                  <a:pt x="958125" y="4480966"/>
                </a:cubicBezTo>
                <a:cubicBezTo>
                  <a:pt x="958125" y="4480966"/>
                  <a:pt x="958125" y="4480966"/>
                  <a:pt x="955731" y="4476157"/>
                </a:cubicBezTo>
                <a:cubicBezTo>
                  <a:pt x="943754" y="4473751"/>
                  <a:pt x="936569" y="4456916"/>
                  <a:pt x="926988" y="4454510"/>
                </a:cubicBezTo>
                <a:cubicBezTo>
                  <a:pt x="910219" y="4440078"/>
                  <a:pt x="895848" y="4423243"/>
                  <a:pt x="886267" y="4404001"/>
                </a:cubicBezTo>
                <a:cubicBezTo>
                  <a:pt x="883870" y="4401598"/>
                  <a:pt x="881476" y="4396787"/>
                  <a:pt x="879079" y="4394381"/>
                </a:cubicBezTo>
                <a:cubicBezTo>
                  <a:pt x="874289" y="4401598"/>
                  <a:pt x="869498" y="4406407"/>
                  <a:pt x="869498" y="4406407"/>
                </a:cubicBezTo>
                <a:cubicBezTo>
                  <a:pt x="859917" y="4418434"/>
                  <a:pt x="850336" y="4428054"/>
                  <a:pt x="838361" y="4435269"/>
                </a:cubicBezTo>
                <a:cubicBezTo>
                  <a:pt x="838361" y="4435269"/>
                  <a:pt x="838361" y="4440078"/>
                  <a:pt x="835964" y="4440078"/>
                </a:cubicBezTo>
                <a:cubicBezTo>
                  <a:pt x="819199" y="4459319"/>
                  <a:pt x="795246" y="4466537"/>
                  <a:pt x="771290" y="4468940"/>
                </a:cubicBezTo>
                <a:cubicBezTo>
                  <a:pt x="747337" y="4473751"/>
                  <a:pt x="725781" y="4471346"/>
                  <a:pt x="706619" y="4478561"/>
                </a:cubicBezTo>
                <a:cubicBezTo>
                  <a:pt x="677873" y="4485775"/>
                  <a:pt x="625176" y="4488181"/>
                  <a:pt x="601224" y="4471346"/>
                </a:cubicBezTo>
                <a:cubicBezTo>
                  <a:pt x="579667" y="4466537"/>
                  <a:pt x="560505" y="4468940"/>
                  <a:pt x="541340" y="4456916"/>
                </a:cubicBezTo>
                <a:cubicBezTo>
                  <a:pt x="541340" y="4456916"/>
                  <a:pt x="541340" y="4456916"/>
                  <a:pt x="536550" y="4452104"/>
                </a:cubicBezTo>
                <a:cubicBezTo>
                  <a:pt x="531759" y="4452104"/>
                  <a:pt x="531759" y="4454510"/>
                  <a:pt x="526968" y="4452104"/>
                </a:cubicBezTo>
                <a:cubicBezTo>
                  <a:pt x="529365" y="4452104"/>
                  <a:pt x="526968" y="4449699"/>
                  <a:pt x="526968" y="4447296"/>
                </a:cubicBezTo>
                <a:cubicBezTo>
                  <a:pt x="524574" y="4447296"/>
                  <a:pt x="522178" y="4447296"/>
                  <a:pt x="519784" y="4447296"/>
                </a:cubicBezTo>
                <a:cubicBezTo>
                  <a:pt x="519784" y="4440078"/>
                  <a:pt x="500622" y="4449699"/>
                  <a:pt x="503016" y="4444890"/>
                </a:cubicBezTo>
                <a:cubicBezTo>
                  <a:pt x="503016" y="4444890"/>
                  <a:pt x="503016" y="4444890"/>
                  <a:pt x="503016" y="4437675"/>
                </a:cubicBezTo>
                <a:cubicBezTo>
                  <a:pt x="483853" y="4423243"/>
                  <a:pt x="459900" y="4411219"/>
                  <a:pt x="435948" y="4389572"/>
                </a:cubicBezTo>
                <a:cubicBezTo>
                  <a:pt x="423970" y="4379951"/>
                  <a:pt x="414389" y="4365522"/>
                  <a:pt x="407204" y="4353495"/>
                </a:cubicBezTo>
                <a:cubicBezTo>
                  <a:pt x="400017" y="4339063"/>
                  <a:pt x="395226" y="4324633"/>
                  <a:pt x="392832" y="4312607"/>
                </a:cubicBezTo>
                <a:cubicBezTo>
                  <a:pt x="392832" y="4298177"/>
                  <a:pt x="400017" y="4288557"/>
                  <a:pt x="400017" y="4274127"/>
                </a:cubicBezTo>
                <a:cubicBezTo>
                  <a:pt x="400017" y="4274127"/>
                  <a:pt x="400017" y="4274127"/>
                  <a:pt x="392832" y="4276530"/>
                </a:cubicBezTo>
                <a:cubicBezTo>
                  <a:pt x="390436" y="4266910"/>
                  <a:pt x="397623" y="4271722"/>
                  <a:pt x="400017" y="4262101"/>
                </a:cubicBezTo>
                <a:cubicBezTo>
                  <a:pt x="400017" y="4262101"/>
                  <a:pt x="400017" y="4262101"/>
                  <a:pt x="392832" y="4266910"/>
                </a:cubicBezTo>
                <a:cubicBezTo>
                  <a:pt x="390436" y="4262101"/>
                  <a:pt x="390436" y="4254886"/>
                  <a:pt x="390436" y="4247671"/>
                </a:cubicBezTo>
                <a:cubicBezTo>
                  <a:pt x="390436" y="4250075"/>
                  <a:pt x="390436" y="4250075"/>
                  <a:pt x="392832" y="4252480"/>
                </a:cubicBezTo>
                <a:cubicBezTo>
                  <a:pt x="390436" y="4245265"/>
                  <a:pt x="390436" y="4238051"/>
                  <a:pt x="385645" y="4238051"/>
                </a:cubicBezTo>
                <a:cubicBezTo>
                  <a:pt x="390436" y="4238051"/>
                  <a:pt x="392832" y="4238051"/>
                  <a:pt x="392832" y="4230836"/>
                </a:cubicBezTo>
                <a:cubicBezTo>
                  <a:pt x="388042" y="4230836"/>
                  <a:pt x="385645" y="4226024"/>
                  <a:pt x="383251" y="4218809"/>
                </a:cubicBezTo>
                <a:cubicBezTo>
                  <a:pt x="378461" y="4221215"/>
                  <a:pt x="376064" y="4223618"/>
                  <a:pt x="371274" y="4223618"/>
                </a:cubicBezTo>
                <a:cubicBezTo>
                  <a:pt x="354508" y="4228430"/>
                  <a:pt x="342530" y="4230836"/>
                  <a:pt x="342530" y="4230836"/>
                </a:cubicBezTo>
                <a:cubicBezTo>
                  <a:pt x="330555" y="4233239"/>
                  <a:pt x="318577" y="4233239"/>
                  <a:pt x="304206" y="4233239"/>
                </a:cubicBezTo>
                <a:cubicBezTo>
                  <a:pt x="304206" y="4235645"/>
                  <a:pt x="301809" y="4238051"/>
                  <a:pt x="299415" y="4235645"/>
                </a:cubicBezTo>
                <a:cubicBezTo>
                  <a:pt x="277856" y="4242860"/>
                  <a:pt x="253903" y="4238051"/>
                  <a:pt x="232344" y="4228430"/>
                </a:cubicBezTo>
                <a:cubicBezTo>
                  <a:pt x="210788" y="4221215"/>
                  <a:pt x="191626" y="4211592"/>
                  <a:pt x="170067" y="4206783"/>
                </a:cubicBezTo>
                <a:cubicBezTo>
                  <a:pt x="155695" y="4204377"/>
                  <a:pt x="136533" y="4197162"/>
                  <a:pt x="117371" y="4187542"/>
                </a:cubicBezTo>
                <a:cubicBezTo>
                  <a:pt x="100602" y="4177921"/>
                  <a:pt x="83837" y="4163492"/>
                  <a:pt x="76649" y="4151465"/>
                </a:cubicBezTo>
                <a:cubicBezTo>
                  <a:pt x="62278" y="4134630"/>
                  <a:pt x="43115" y="4122604"/>
                  <a:pt x="33534" y="4103365"/>
                </a:cubicBezTo>
                <a:cubicBezTo>
                  <a:pt x="33534" y="4103365"/>
                  <a:pt x="33534" y="4103365"/>
                  <a:pt x="33534" y="4096147"/>
                </a:cubicBezTo>
                <a:cubicBezTo>
                  <a:pt x="28744" y="4093744"/>
                  <a:pt x="28744" y="4093744"/>
                  <a:pt x="26350" y="4088933"/>
                </a:cubicBezTo>
                <a:cubicBezTo>
                  <a:pt x="28744" y="4088933"/>
                  <a:pt x="28744" y="4086527"/>
                  <a:pt x="28744" y="4084121"/>
                </a:cubicBezTo>
                <a:cubicBezTo>
                  <a:pt x="26350" y="4081718"/>
                  <a:pt x="23953" y="4081718"/>
                  <a:pt x="23953" y="4079312"/>
                </a:cubicBezTo>
                <a:cubicBezTo>
                  <a:pt x="26350" y="4074503"/>
                  <a:pt x="7185" y="4069691"/>
                  <a:pt x="11978" y="4064883"/>
                </a:cubicBezTo>
                <a:cubicBezTo>
                  <a:pt x="11978" y="4064883"/>
                  <a:pt x="11978" y="4064883"/>
                  <a:pt x="16769" y="4062477"/>
                </a:cubicBezTo>
                <a:cubicBezTo>
                  <a:pt x="11978" y="4036021"/>
                  <a:pt x="4791" y="4007159"/>
                  <a:pt x="2394" y="3978297"/>
                </a:cubicBezTo>
                <a:cubicBezTo>
                  <a:pt x="0" y="3949438"/>
                  <a:pt x="2394" y="3918170"/>
                  <a:pt x="11978" y="3894117"/>
                </a:cubicBezTo>
                <a:cubicBezTo>
                  <a:pt x="21559" y="3882094"/>
                  <a:pt x="31140" y="3877282"/>
                  <a:pt x="38325" y="3865258"/>
                </a:cubicBezTo>
                <a:cubicBezTo>
                  <a:pt x="38325" y="3865258"/>
                  <a:pt x="38325" y="3865258"/>
                  <a:pt x="33534" y="3862852"/>
                </a:cubicBezTo>
                <a:cubicBezTo>
                  <a:pt x="35931" y="3855638"/>
                  <a:pt x="38325" y="3865258"/>
                  <a:pt x="45512" y="3855638"/>
                </a:cubicBezTo>
                <a:cubicBezTo>
                  <a:pt x="45512" y="3855638"/>
                  <a:pt x="45512" y="3855638"/>
                  <a:pt x="35931" y="3855638"/>
                </a:cubicBezTo>
                <a:cubicBezTo>
                  <a:pt x="38325" y="3850826"/>
                  <a:pt x="43115" y="3846017"/>
                  <a:pt x="45512" y="3838802"/>
                </a:cubicBezTo>
                <a:cubicBezTo>
                  <a:pt x="47906" y="3836397"/>
                  <a:pt x="47906" y="3836397"/>
                  <a:pt x="47906" y="3833991"/>
                </a:cubicBezTo>
                <a:cubicBezTo>
                  <a:pt x="50303" y="3831585"/>
                  <a:pt x="50303" y="3829182"/>
                  <a:pt x="47906" y="3826776"/>
                </a:cubicBezTo>
                <a:cubicBezTo>
                  <a:pt x="50303" y="3829182"/>
                  <a:pt x="52696" y="3831585"/>
                  <a:pt x="57487" y="3824370"/>
                </a:cubicBezTo>
                <a:cubicBezTo>
                  <a:pt x="50303" y="3819561"/>
                  <a:pt x="57487" y="3809940"/>
                  <a:pt x="62278" y="3800320"/>
                </a:cubicBezTo>
                <a:cubicBezTo>
                  <a:pt x="64674" y="3800320"/>
                  <a:pt x="67068" y="3797914"/>
                  <a:pt x="67068" y="3800320"/>
                </a:cubicBezTo>
                <a:cubicBezTo>
                  <a:pt x="74255" y="3776267"/>
                  <a:pt x="98208" y="3778673"/>
                  <a:pt x="107789" y="3754623"/>
                </a:cubicBezTo>
                <a:cubicBezTo>
                  <a:pt x="124558" y="3747408"/>
                  <a:pt x="124558" y="3735381"/>
                  <a:pt x="146114" y="3725761"/>
                </a:cubicBezTo>
                <a:cubicBezTo>
                  <a:pt x="146114" y="3725761"/>
                  <a:pt x="146114" y="3725761"/>
                  <a:pt x="141323" y="3723355"/>
                </a:cubicBezTo>
                <a:cubicBezTo>
                  <a:pt x="150905" y="3718546"/>
                  <a:pt x="160486" y="3713734"/>
                  <a:pt x="167673" y="3704116"/>
                </a:cubicBezTo>
                <a:cubicBezTo>
                  <a:pt x="167673" y="3704116"/>
                  <a:pt x="167673" y="3704116"/>
                  <a:pt x="167673" y="3706520"/>
                </a:cubicBezTo>
                <a:cubicBezTo>
                  <a:pt x="170067" y="3704116"/>
                  <a:pt x="172463" y="3704116"/>
                  <a:pt x="174857" y="3701711"/>
                </a:cubicBezTo>
                <a:cubicBezTo>
                  <a:pt x="174857" y="3701711"/>
                  <a:pt x="174857" y="3701711"/>
                  <a:pt x="174857" y="3704116"/>
                </a:cubicBezTo>
                <a:cubicBezTo>
                  <a:pt x="177254" y="3701711"/>
                  <a:pt x="184439" y="3699305"/>
                  <a:pt x="189229" y="3694493"/>
                </a:cubicBezTo>
                <a:lnTo>
                  <a:pt x="191626" y="3694493"/>
                </a:lnTo>
                <a:cubicBezTo>
                  <a:pt x="186835" y="3684873"/>
                  <a:pt x="184439" y="3672849"/>
                  <a:pt x="184439" y="3663228"/>
                </a:cubicBezTo>
                <a:cubicBezTo>
                  <a:pt x="182045" y="3648799"/>
                  <a:pt x="184439" y="3639175"/>
                  <a:pt x="184439" y="3639175"/>
                </a:cubicBezTo>
                <a:cubicBezTo>
                  <a:pt x="184439" y="3627152"/>
                  <a:pt x="186835" y="3617531"/>
                  <a:pt x="189229" y="3605505"/>
                </a:cubicBezTo>
                <a:cubicBezTo>
                  <a:pt x="189229" y="3605505"/>
                  <a:pt x="186835" y="3603099"/>
                  <a:pt x="189229" y="3600695"/>
                </a:cubicBezTo>
                <a:cubicBezTo>
                  <a:pt x="186835" y="3581454"/>
                  <a:pt x="196416" y="3564619"/>
                  <a:pt x="208391" y="3547784"/>
                </a:cubicBezTo>
                <a:cubicBezTo>
                  <a:pt x="220369" y="3533351"/>
                  <a:pt x="232344" y="3518922"/>
                  <a:pt x="237138" y="3502084"/>
                </a:cubicBezTo>
                <a:cubicBezTo>
                  <a:pt x="246719" y="3480440"/>
                  <a:pt x="270672" y="3441957"/>
                  <a:pt x="292228" y="3432336"/>
                </a:cubicBezTo>
                <a:cubicBezTo>
                  <a:pt x="306599" y="3422716"/>
                  <a:pt x="313787" y="3405880"/>
                  <a:pt x="330555" y="3398666"/>
                </a:cubicBezTo>
                <a:cubicBezTo>
                  <a:pt x="330555" y="3398666"/>
                  <a:pt x="330555" y="3398666"/>
                  <a:pt x="335346" y="3398666"/>
                </a:cubicBezTo>
                <a:cubicBezTo>
                  <a:pt x="337740" y="3393854"/>
                  <a:pt x="337740" y="3393854"/>
                  <a:pt x="340133" y="3391451"/>
                </a:cubicBezTo>
                <a:cubicBezTo>
                  <a:pt x="340133" y="3393854"/>
                  <a:pt x="342530" y="3393854"/>
                  <a:pt x="344924" y="3393854"/>
                </a:cubicBezTo>
                <a:cubicBezTo>
                  <a:pt x="344924" y="3393854"/>
                  <a:pt x="344924" y="3393854"/>
                  <a:pt x="347321" y="3389045"/>
                </a:cubicBezTo>
                <a:cubicBezTo>
                  <a:pt x="352111" y="3391451"/>
                  <a:pt x="352111" y="3374613"/>
                  <a:pt x="356902" y="3379424"/>
                </a:cubicBezTo>
                <a:cubicBezTo>
                  <a:pt x="356902" y="3379424"/>
                  <a:pt x="356902" y="3379424"/>
                  <a:pt x="359298" y="3381830"/>
                </a:cubicBezTo>
                <a:cubicBezTo>
                  <a:pt x="400017" y="3367398"/>
                  <a:pt x="433551" y="3333727"/>
                  <a:pt x="479063" y="3321701"/>
                </a:cubicBezTo>
                <a:cubicBezTo>
                  <a:pt x="488644" y="3321701"/>
                  <a:pt x="498225" y="3328918"/>
                  <a:pt x="507806" y="3326512"/>
                </a:cubicBezTo>
                <a:cubicBezTo>
                  <a:pt x="507806" y="3326512"/>
                  <a:pt x="507806" y="3326512"/>
                  <a:pt x="507806" y="3321701"/>
                </a:cubicBezTo>
                <a:cubicBezTo>
                  <a:pt x="512597" y="3316892"/>
                  <a:pt x="510203" y="3326512"/>
                  <a:pt x="517387" y="3326512"/>
                </a:cubicBezTo>
                <a:cubicBezTo>
                  <a:pt x="517387" y="3326512"/>
                  <a:pt x="517387" y="3326512"/>
                  <a:pt x="512597" y="3319298"/>
                </a:cubicBezTo>
                <a:cubicBezTo>
                  <a:pt x="517387" y="3316892"/>
                  <a:pt x="522178" y="3316892"/>
                  <a:pt x="526968" y="3314486"/>
                </a:cubicBezTo>
                <a:cubicBezTo>
                  <a:pt x="526968" y="3314486"/>
                  <a:pt x="526968" y="3314486"/>
                  <a:pt x="524574" y="3316892"/>
                </a:cubicBezTo>
                <a:cubicBezTo>
                  <a:pt x="529365" y="3314486"/>
                  <a:pt x="536550" y="3312080"/>
                  <a:pt x="534156" y="3309677"/>
                </a:cubicBezTo>
                <a:cubicBezTo>
                  <a:pt x="536550" y="3312080"/>
                  <a:pt x="536550" y="3314486"/>
                  <a:pt x="541340" y="3314486"/>
                </a:cubicBezTo>
                <a:cubicBezTo>
                  <a:pt x="541340" y="3304865"/>
                  <a:pt x="550921" y="3302459"/>
                  <a:pt x="558108" y="3300056"/>
                </a:cubicBezTo>
                <a:cubicBezTo>
                  <a:pt x="558108" y="3300056"/>
                  <a:pt x="562899" y="3300056"/>
                  <a:pt x="560505" y="3302459"/>
                </a:cubicBezTo>
                <a:cubicBezTo>
                  <a:pt x="579667" y="3290436"/>
                  <a:pt x="591642" y="3307271"/>
                  <a:pt x="610805" y="3295245"/>
                </a:cubicBezTo>
                <a:cubicBezTo>
                  <a:pt x="627573" y="3302459"/>
                  <a:pt x="632364" y="3292839"/>
                  <a:pt x="651526" y="3300056"/>
                </a:cubicBezTo>
                <a:cubicBezTo>
                  <a:pt x="651526" y="3300056"/>
                  <a:pt x="651526" y="3300056"/>
                  <a:pt x="651526" y="3295245"/>
                </a:cubicBezTo>
                <a:cubicBezTo>
                  <a:pt x="658710" y="3297651"/>
                  <a:pt x="668294" y="3297651"/>
                  <a:pt x="677873" y="3295245"/>
                </a:cubicBezTo>
                <a:cubicBezTo>
                  <a:pt x="677873" y="3295245"/>
                  <a:pt x="677873" y="3295245"/>
                  <a:pt x="675479" y="3297651"/>
                </a:cubicBezTo>
                <a:cubicBezTo>
                  <a:pt x="675479" y="3297651"/>
                  <a:pt x="675479" y="3297651"/>
                  <a:pt x="682663" y="3297651"/>
                </a:cubicBezTo>
                <a:cubicBezTo>
                  <a:pt x="682663" y="3297651"/>
                  <a:pt x="682663" y="3297651"/>
                  <a:pt x="682663" y="3300056"/>
                </a:cubicBezTo>
                <a:cubicBezTo>
                  <a:pt x="685060" y="3297651"/>
                  <a:pt x="689851" y="3302459"/>
                  <a:pt x="697038" y="3300056"/>
                </a:cubicBezTo>
                <a:cubicBezTo>
                  <a:pt x="699432" y="3304865"/>
                  <a:pt x="704222" y="3302459"/>
                  <a:pt x="709013" y="3302459"/>
                </a:cubicBezTo>
                <a:cubicBezTo>
                  <a:pt x="709013" y="3302459"/>
                  <a:pt x="709013" y="3302459"/>
                  <a:pt x="711409" y="3307271"/>
                </a:cubicBezTo>
                <a:cubicBezTo>
                  <a:pt x="723385" y="3304865"/>
                  <a:pt x="735362" y="3316892"/>
                  <a:pt x="744943" y="3316892"/>
                </a:cubicBezTo>
                <a:cubicBezTo>
                  <a:pt x="764106" y="3324106"/>
                  <a:pt x="783268" y="3333727"/>
                  <a:pt x="797640" y="3348159"/>
                </a:cubicBezTo>
                <a:cubicBezTo>
                  <a:pt x="814408" y="3362589"/>
                  <a:pt x="821593" y="3374613"/>
                  <a:pt x="828780" y="3384233"/>
                </a:cubicBezTo>
                <a:cubicBezTo>
                  <a:pt x="833570" y="3396260"/>
                  <a:pt x="838361" y="3408286"/>
                  <a:pt x="845545" y="3427527"/>
                </a:cubicBezTo>
                <a:cubicBezTo>
                  <a:pt x="847942" y="3427527"/>
                  <a:pt x="847942" y="3429931"/>
                  <a:pt x="847942" y="3432336"/>
                </a:cubicBezTo>
                <a:cubicBezTo>
                  <a:pt x="850336" y="3401072"/>
                  <a:pt x="852733" y="3357777"/>
                  <a:pt x="864708" y="3336133"/>
                </a:cubicBezTo>
                <a:cubicBezTo>
                  <a:pt x="869498" y="3312080"/>
                  <a:pt x="867104" y="3292839"/>
                  <a:pt x="871895" y="3271195"/>
                </a:cubicBezTo>
                <a:cubicBezTo>
                  <a:pt x="871895" y="3271195"/>
                  <a:pt x="871895" y="3271195"/>
                  <a:pt x="879079" y="3266383"/>
                </a:cubicBezTo>
                <a:cubicBezTo>
                  <a:pt x="876686" y="3261574"/>
                  <a:pt x="876686" y="3261574"/>
                  <a:pt x="876686" y="3256762"/>
                </a:cubicBezTo>
                <a:cubicBezTo>
                  <a:pt x="879079" y="3259168"/>
                  <a:pt x="879079" y="3256762"/>
                  <a:pt x="881476" y="3254359"/>
                </a:cubicBezTo>
                <a:cubicBezTo>
                  <a:pt x="881476" y="3254359"/>
                  <a:pt x="881476" y="3254359"/>
                  <a:pt x="879079" y="3249548"/>
                </a:cubicBezTo>
                <a:cubicBezTo>
                  <a:pt x="886267" y="3247144"/>
                  <a:pt x="871895" y="3232712"/>
                  <a:pt x="879079" y="3232712"/>
                </a:cubicBezTo>
                <a:cubicBezTo>
                  <a:pt x="879079" y="3232712"/>
                  <a:pt x="879079" y="3232712"/>
                  <a:pt x="883870" y="3230306"/>
                </a:cubicBezTo>
                <a:cubicBezTo>
                  <a:pt x="903032" y="3182206"/>
                  <a:pt x="900638" y="3119673"/>
                  <a:pt x="912616" y="3066759"/>
                </a:cubicBezTo>
                <a:cubicBezTo>
                  <a:pt x="919801" y="3052329"/>
                  <a:pt x="931778" y="3047520"/>
                  <a:pt x="934172" y="3033088"/>
                </a:cubicBezTo>
                <a:cubicBezTo>
                  <a:pt x="934172" y="3033088"/>
                  <a:pt x="934172" y="3033088"/>
                  <a:pt x="929382" y="3033088"/>
                </a:cubicBezTo>
                <a:cubicBezTo>
                  <a:pt x="929382" y="3023467"/>
                  <a:pt x="934172" y="3030682"/>
                  <a:pt x="938963" y="3023467"/>
                </a:cubicBezTo>
                <a:close/>
                <a:moveTo>
                  <a:pt x="867104" y="3605505"/>
                </a:moveTo>
                <a:cubicBezTo>
                  <a:pt x="866999" y="3604869"/>
                  <a:pt x="866964" y="3604244"/>
                  <a:pt x="866919" y="3603616"/>
                </a:cubicBezTo>
                <a:cubicBezTo>
                  <a:pt x="866980" y="3603443"/>
                  <a:pt x="867030" y="3603250"/>
                  <a:pt x="867104" y="3603099"/>
                </a:cubicBezTo>
                <a:cubicBezTo>
                  <a:pt x="867104" y="3605505"/>
                  <a:pt x="867104" y="3605505"/>
                  <a:pt x="867104" y="3605505"/>
                </a:cubicBezTo>
                <a:close/>
                <a:moveTo>
                  <a:pt x="526968" y="3379424"/>
                </a:moveTo>
                <a:cubicBezTo>
                  <a:pt x="527126" y="3378799"/>
                  <a:pt x="527245" y="3378321"/>
                  <a:pt x="527380" y="3377776"/>
                </a:cubicBezTo>
                <a:cubicBezTo>
                  <a:pt x="527985" y="3377613"/>
                  <a:pt x="528631" y="3377387"/>
                  <a:pt x="529365" y="3377019"/>
                </a:cubicBezTo>
                <a:cubicBezTo>
                  <a:pt x="526968" y="3379424"/>
                  <a:pt x="526968" y="3379424"/>
                  <a:pt x="526968" y="3379424"/>
                </a:cubicBezTo>
                <a:close/>
                <a:moveTo>
                  <a:pt x="220369" y="3745002"/>
                </a:moveTo>
                <a:cubicBezTo>
                  <a:pt x="220538" y="3744900"/>
                  <a:pt x="220673" y="3744831"/>
                  <a:pt x="220836" y="3744732"/>
                </a:cubicBezTo>
                <a:cubicBezTo>
                  <a:pt x="221446" y="3744889"/>
                  <a:pt x="222078" y="3745002"/>
                  <a:pt x="222766" y="3745002"/>
                </a:cubicBezTo>
                <a:cubicBezTo>
                  <a:pt x="220369" y="3745002"/>
                  <a:pt x="220369" y="3745002"/>
                  <a:pt x="220369" y="3745002"/>
                </a:cubicBezTo>
                <a:close/>
                <a:moveTo>
                  <a:pt x="88627" y="3882094"/>
                </a:moveTo>
                <a:cubicBezTo>
                  <a:pt x="89143" y="3882614"/>
                  <a:pt x="89533" y="3883002"/>
                  <a:pt x="89850" y="3883321"/>
                </a:cubicBezTo>
                <a:cubicBezTo>
                  <a:pt x="89384" y="3882853"/>
                  <a:pt x="88981" y="3882446"/>
                  <a:pt x="88627" y="3882094"/>
                </a:cubicBezTo>
                <a:close/>
                <a:moveTo>
                  <a:pt x="160486" y="4151465"/>
                </a:moveTo>
                <a:cubicBezTo>
                  <a:pt x="160237" y="4151716"/>
                  <a:pt x="160014" y="4151873"/>
                  <a:pt x="159779" y="4152068"/>
                </a:cubicBezTo>
                <a:cubicBezTo>
                  <a:pt x="158122" y="4151066"/>
                  <a:pt x="156695" y="4150064"/>
                  <a:pt x="155695" y="4149062"/>
                </a:cubicBezTo>
                <a:cubicBezTo>
                  <a:pt x="160486" y="4151465"/>
                  <a:pt x="160486" y="4151465"/>
                  <a:pt x="160486" y="4151465"/>
                </a:cubicBezTo>
                <a:close/>
                <a:moveTo>
                  <a:pt x="281249" y="4178351"/>
                </a:moveTo>
                <a:cubicBezTo>
                  <a:pt x="281586" y="4178081"/>
                  <a:pt x="282039" y="4177921"/>
                  <a:pt x="282647" y="4177921"/>
                </a:cubicBezTo>
                <a:cubicBezTo>
                  <a:pt x="282191" y="4178075"/>
                  <a:pt x="281722" y="4178219"/>
                  <a:pt x="281249" y="4178351"/>
                </a:cubicBezTo>
                <a:close/>
                <a:moveTo>
                  <a:pt x="1410841" y="4382357"/>
                </a:moveTo>
                <a:cubicBezTo>
                  <a:pt x="1410940" y="4382459"/>
                  <a:pt x="1410990" y="4382539"/>
                  <a:pt x="1411081" y="4382635"/>
                </a:cubicBezTo>
                <a:cubicBezTo>
                  <a:pt x="1410203" y="4383989"/>
                  <a:pt x="1409325" y="4385402"/>
                  <a:pt x="1408444" y="4387166"/>
                </a:cubicBezTo>
                <a:cubicBezTo>
                  <a:pt x="1410841" y="4382357"/>
                  <a:pt x="1410841" y="4382357"/>
                  <a:pt x="1410841" y="4382357"/>
                </a:cubicBezTo>
                <a:close/>
                <a:moveTo>
                  <a:pt x="1461143" y="4250075"/>
                </a:moveTo>
                <a:cubicBezTo>
                  <a:pt x="1461375" y="4250664"/>
                  <a:pt x="1461530" y="4251230"/>
                  <a:pt x="1461676" y="4251795"/>
                </a:cubicBezTo>
                <a:cubicBezTo>
                  <a:pt x="1461511" y="4252031"/>
                  <a:pt x="1461350" y="4252271"/>
                  <a:pt x="1461143" y="4252480"/>
                </a:cubicBezTo>
                <a:cubicBezTo>
                  <a:pt x="1461143" y="4250075"/>
                  <a:pt x="1461143" y="4250075"/>
                  <a:pt x="1461143" y="4250075"/>
                </a:cubicBezTo>
                <a:close/>
                <a:moveTo>
                  <a:pt x="1746910" y="3717630"/>
                </a:moveTo>
                <a:cubicBezTo>
                  <a:pt x="1748147" y="3717134"/>
                  <a:pt x="1749491" y="3716636"/>
                  <a:pt x="1750974" y="3716140"/>
                </a:cubicBezTo>
                <a:cubicBezTo>
                  <a:pt x="1749638" y="3716812"/>
                  <a:pt x="1748296" y="3717280"/>
                  <a:pt x="1746910" y="3717630"/>
                </a:cubicBezTo>
                <a:close/>
                <a:moveTo>
                  <a:pt x="1683906" y="3398666"/>
                </a:moveTo>
                <a:cubicBezTo>
                  <a:pt x="1683906" y="3401072"/>
                  <a:pt x="1683906" y="3401072"/>
                  <a:pt x="1683906" y="3401072"/>
                </a:cubicBezTo>
                <a:cubicBezTo>
                  <a:pt x="1681512" y="3401072"/>
                  <a:pt x="1681512" y="3401072"/>
                  <a:pt x="1683906" y="3398666"/>
                </a:cubicBezTo>
                <a:close/>
                <a:moveTo>
                  <a:pt x="1855210" y="4431644"/>
                </a:moveTo>
                <a:cubicBezTo>
                  <a:pt x="1856394" y="4431049"/>
                  <a:pt x="1857579" y="4430460"/>
                  <a:pt x="1858763" y="4430460"/>
                </a:cubicBezTo>
                <a:cubicBezTo>
                  <a:pt x="1857584" y="4430854"/>
                  <a:pt x="1856400" y="4431248"/>
                  <a:pt x="1855210" y="4431644"/>
                </a:cubicBezTo>
                <a:close/>
                <a:moveTo>
                  <a:pt x="1851579" y="4432863"/>
                </a:moveTo>
                <a:cubicBezTo>
                  <a:pt x="1851579" y="4432852"/>
                  <a:pt x="1851582" y="4432844"/>
                  <a:pt x="1851582" y="4432830"/>
                </a:cubicBezTo>
                <a:cubicBezTo>
                  <a:pt x="1852808" y="4432437"/>
                  <a:pt x="1854017" y="4432040"/>
                  <a:pt x="1855210" y="4431644"/>
                </a:cubicBezTo>
                <a:cubicBezTo>
                  <a:pt x="1854000" y="4432252"/>
                  <a:pt x="1852788" y="4432863"/>
                  <a:pt x="1851579" y="4432863"/>
                </a:cubicBezTo>
                <a:close/>
                <a:moveTo>
                  <a:pt x="1046752" y="4529069"/>
                </a:moveTo>
                <a:cubicBezTo>
                  <a:pt x="1047545" y="4528989"/>
                  <a:pt x="1048271" y="4529001"/>
                  <a:pt x="1049025" y="4528973"/>
                </a:cubicBezTo>
                <a:cubicBezTo>
                  <a:pt x="1049066" y="4529009"/>
                  <a:pt x="1049107" y="4529034"/>
                  <a:pt x="1049149" y="4529069"/>
                </a:cubicBezTo>
                <a:cubicBezTo>
                  <a:pt x="1046752" y="4529069"/>
                  <a:pt x="1046752" y="4529069"/>
                  <a:pt x="1046752" y="4529069"/>
                </a:cubicBezTo>
                <a:close/>
                <a:moveTo>
                  <a:pt x="2208635" y="4285488"/>
                </a:moveTo>
                <a:cubicBezTo>
                  <a:pt x="2208635" y="4285488"/>
                  <a:pt x="2207144" y="4285488"/>
                  <a:pt x="2206247" y="4285488"/>
                </a:cubicBezTo>
                <a:cubicBezTo>
                  <a:pt x="2203861" y="4280692"/>
                  <a:pt x="2215800" y="4278298"/>
                  <a:pt x="2211023" y="4275900"/>
                </a:cubicBezTo>
                <a:cubicBezTo>
                  <a:pt x="2206247" y="4275900"/>
                  <a:pt x="2208635" y="4273503"/>
                  <a:pt x="2206247" y="4273503"/>
                </a:cubicBezTo>
                <a:cubicBezTo>
                  <a:pt x="2211023" y="4263915"/>
                  <a:pt x="2215800" y="4263915"/>
                  <a:pt x="2213412" y="4259123"/>
                </a:cubicBezTo>
                <a:cubicBezTo>
                  <a:pt x="2213412" y="4259123"/>
                  <a:pt x="2213412" y="4259123"/>
                  <a:pt x="2215800" y="4259123"/>
                </a:cubicBezTo>
                <a:cubicBezTo>
                  <a:pt x="2211023" y="4251932"/>
                  <a:pt x="2215800" y="4244743"/>
                  <a:pt x="2211023" y="4237552"/>
                </a:cubicBezTo>
                <a:cubicBezTo>
                  <a:pt x="2225351" y="4203997"/>
                  <a:pt x="2239679" y="4175235"/>
                  <a:pt x="2256394" y="4148870"/>
                </a:cubicBezTo>
                <a:cubicBezTo>
                  <a:pt x="2275496" y="4124902"/>
                  <a:pt x="2292212" y="4100934"/>
                  <a:pt x="2313702" y="4079364"/>
                </a:cubicBezTo>
                <a:cubicBezTo>
                  <a:pt x="2323253" y="4076967"/>
                  <a:pt x="2323253" y="4076967"/>
                  <a:pt x="2325641" y="4069777"/>
                </a:cubicBezTo>
                <a:cubicBezTo>
                  <a:pt x="2328029" y="4069777"/>
                  <a:pt x="2328029" y="4069777"/>
                  <a:pt x="2328029" y="4069777"/>
                </a:cubicBezTo>
                <a:cubicBezTo>
                  <a:pt x="2323253" y="4067379"/>
                  <a:pt x="2330418" y="4064984"/>
                  <a:pt x="2328029" y="4062587"/>
                </a:cubicBezTo>
                <a:cubicBezTo>
                  <a:pt x="2335192" y="4052999"/>
                  <a:pt x="2342357" y="4045809"/>
                  <a:pt x="2349519" y="4036221"/>
                </a:cubicBezTo>
                <a:cubicBezTo>
                  <a:pt x="2347131" y="4038619"/>
                  <a:pt x="2351908" y="4041017"/>
                  <a:pt x="2351908" y="4038619"/>
                </a:cubicBezTo>
                <a:cubicBezTo>
                  <a:pt x="2351908" y="4038619"/>
                  <a:pt x="2351908" y="4038619"/>
                  <a:pt x="2351908" y="4036221"/>
                </a:cubicBezTo>
                <a:cubicBezTo>
                  <a:pt x="2351908" y="4033827"/>
                  <a:pt x="2351908" y="4031429"/>
                  <a:pt x="2349519" y="4031429"/>
                </a:cubicBezTo>
                <a:cubicBezTo>
                  <a:pt x="2363847" y="4005064"/>
                  <a:pt x="2390114" y="3990684"/>
                  <a:pt x="2409218" y="3969114"/>
                </a:cubicBezTo>
                <a:cubicBezTo>
                  <a:pt x="2413992" y="3964319"/>
                  <a:pt x="2418769" y="3957129"/>
                  <a:pt x="2423543" y="3949939"/>
                </a:cubicBezTo>
                <a:cubicBezTo>
                  <a:pt x="2442647" y="3937956"/>
                  <a:pt x="2459363" y="3925972"/>
                  <a:pt x="2468914" y="3906796"/>
                </a:cubicBezTo>
                <a:cubicBezTo>
                  <a:pt x="2468914" y="3906796"/>
                  <a:pt x="2476076" y="3916384"/>
                  <a:pt x="2473688" y="3925972"/>
                </a:cubicBezTo>
                <a:cubicBezTo>
                  <a:pt x="2476076" y="3942749"/>
                  <a:pt x="2456974" y="3947541"/>
                  <a:pt x="2454586" y="3961924"/>
                </a:cubicBezTo>
                <a:cubicBezTo>
                  <a:pt x="2454586" y="3964319"/>
                  <a:pt x="2449812" y="3957129"/>
                  <a:pt x="2449812" y="3961924"/>
                </a:cubicBezTo>
                <a:cubicBezTo>
                  <a:pt x="2449812" y="3976304"/>
                  <a:pt x="2433096" y="3988286"/>
                  <a:pt x="2416380" y="3995479"/>
                </a:cubicBezTo>
                <a:cubicBezTo>
                  <a:pt x="2416380" y="3995479"/>
                  <a:pt x="2416380" y="3995479"/>
                  <a:pt x="2416380" y="3993081"/>
                </a:cubicBezTo>
                <a:cubicBezTo>
                  <a:pt x="2413992" y="3993081"/>
                  <a:pt x="2416380" y="4000272"/>
                  <a:pt x="2413992" y="4002669"/>
                </a:cubicBezTo>
                <a:cubicBezTo>
                  <a:pt x="2413128" y="4002669"/>
                  <a:pt x="2412584" y="4002350"/>
                  <a:pt x="2412233" y="4001951"/>
                </a:cubicBezTo>
                <a:cubicBezTo>
                  <a:pt x="2412305" y="4001389"/>
                  <a:pt x="2412161" y="4000830"/>
                  <a:pt x="2411603" y="4000272"/>
                </a:cubicBezTo>
                <a:cubicBezTo>
                  <a:pt x="2411603" y="4000272"/>
                  <a:pt x="2411612" y="4001243"/>
                  <a:pt x="2412233" y="4001951"/>
                </a:cubicBezTo>
                <a:cubicBezTo>
                  <a:pt x="2411998" y="4003787"/>
                  <a:pt x="2409218" y="4005625"/>
                  <a:pt x="2409218" y="4007461"/>
                </a:cubicBezTo>
                <a:cubicBezTo>
                  <a:pt x="2406830" y="4007461"/>
                  <a:pt x="2404441" y="4005064"/>
                  <a:pt x="2404441" y="4005064"/>
                </a:cubicBezTo>
                <a:cubicBezTo>
                  <a:pt x="2404441" y="4005064"/>
                  <a:pt x="2404441" y="4005064"/>
                  <a:pt x="2404441" y="4009859"/>
                </a:cubicBezTo>
                <a:cubicBezTo>
                  <a:pt x="2411603" y="4021841"/>
                  <a:pt x="2397279" y="4019447"/>
                  <a:pt x="2397279" y="4026637"/>
                </a:cubicBezTo>
                <a:cubicBezTo>
                  <a:pt x="2397279" y="4026637"/>
                  <a:pt x="2397279" y="4026637"/>
                  <a:pt x="2394890" y="4024239"/>
                </a:cubicBezTo>
                <a:cubicBezTo>
                  <a:pt x="2392502" y="4038619"/>
                  <a:pt x="2382951" y="4045809"/>
                  <a:pt x="2378174" y="4057794"/>
                </a:cubicBezTo>
                <a:cubicBezTo>
                  <a:pt x="2378174" y="4055397"/>
                  <a:pt x="2375786" y="4052999"/>
                  <a:pt x="2373398" y="4052999"/>
                </a:cubicBezTo>
                <a:cubicBezTo>
                  <a:pt x="2375786" y="4057794"/>
                  <a:pt x="2375786" y="4060189"/>
                  <a:pt x="2373398" y="4062587"/>
                </a:cubicBezTo>
                <a:cubicBezTo>
                  <a:pt x="2368803" y="4062587"/>
                  <a:pt x="2373028" y="4069237"/>
                  <a:pt x="2369096" y="4071874"/>
                </a:cubicBezTo>
                <a:cubicBezTo>
                  <a:pt x="2369052" y="4071318"/>
                  <a:pt x="2368908" y="4070638"/>
                  <a:pt x="2368624" y="4069777"/>
                </a:cubicBezTo>
                <a:cubicBezTo>
                  <a:pt x="2368624" y="4072174"/>
                  <a:pt x="2368624" y="4072174"/>
                  <a:pt x="2368624" y="4072174"/>
                </a:cubicBezTo>
                <a:cubicBezTo>
                  <a:pt x="2368803" y="4072084"/>
                  <a:pt x="2368944" y="4071976"/>
                  <a:pt x="2369096" y="4071874"/>
                </a:cubicBezTo>
                <a:cubicBezTo>
                  <a:pt x="2369427" y="4075948"/>
                  <a:pt x="2364134" y="4072750"/>
                  <a:pt x="2366235" y="4076967"/>
                </a:cubicBezTo>
                <a:cubicBezTo>
                  <a:pt x="2366235" y="4076967"/>
                  <a:pt x="2366235" y="4076967"/>
                  <a:pt x="2363847" y="4076967"/>
                </a:cubicBezTo>
                <a:cubicBezTo>
                  <a:pt x="2368624" y="4081762"/>
                  <a:pt x="2359073" y="4076967"/>
                  <a:pt x="2359073" y="4081762"/>
                </a:cubicBezTo>
                <a:cubicBezTo>
                  <a:pt x="2359073" y="4081762"/>
                  <a:pt x="2359073" y="4081762"/>
                  <a:pt x="2361459" y="4081762"/>
                </a:cubicBezTo>
                <a:cubicBezTo>
                  <a:pt x="2361459" y="4084157"/>
                  <a:pt x="2356685" y="4084157"/>
                  <a:pt x="2356685" y="4086554"/>
                </a:cubicBezTo>
                <a:cubicBezTo>
                  <a:pt x="2354296" y="4091350"/>
                  <a:pt x="2349519" y="4088952"/>
                  <a:pt x="2354296" y="4093744"/>
                </a:cubicBezTo>
                <a:cubicBezTo>
                  <a:pt x="2349519" y="4091350"/>
                  <a:pt x="2354296" y="4088952"/>
                  <a:pt x="2349519" y="4086554"/>
                </a:cubicBezTo>
                <a:cubicBezTo>
                  <a:pt x="2342357" y="4100934"/>
                  <a:pt x="2332803" y="4112919"/>
                  <a:pt x="2323253" y="4124902"/>
                </a:cubicBezTo>
                <a:cubicBezTo>
                  <a:pt x="2320864" y="4124902"/>
                  <a:pt x="2318479" y="4127299"/>
                  <a:pt x="2318479" y="4124902"/>
                </a:cubicBezTo>
                <a:cubicBezTo>
                  <a:pt x="2318479" y="4127299"/>
                  <a:pt x="2313702" y="4129697"/>
                  <a:pt x="2316090" y="4132095"/>
                </a:cubicBezTo>
                <a:cubicBezTo>
                  <a:pt x="2316090" y="4132095"/>
                  <a:pt x="2313702" y="4132095"/>
                  <a:pt x="2311314" y="4132095"/>
                </a:cubicBezTo>
                <a:cubicBezTo>
                  <a:pt x="2308925" y="4134490"/>
                  <a:pt x="2316090" y="4139285"/>
                  <a:pt x="2311314" y="4139285"/>
                </a:cubicBezTo>
                <a:cubicBezTo>
                  <a:pt x="2311314" y="4136887"/>
                  <a:pt x="2308925" y="4136887"/>
                  <a:pt x="2308925" y="4136887"/>
                </a:cubicBezTo>
                <a:cubicBezTo>
                  <a:pt x="2308925" y="4139285"/>
                  <a:pt x="2306539" y="4141679"/>
                  <a:pt x="2306539" y="4146475"/>
                </a:cubicBezTo>
                <a:cubicBezTo>
                  <a:pt x="2306539" y="4144077"/>
                  <a:pt x="2306539" y="4144077"/>
                  <a:pt x="2304151" y="4144077"/>
                </a:cubicBezTo>
                <a:cubicBezTo>
                  <a:pt x="2306539" y="4148870"/>
                  <a:pt x="2299374" y="4146475"/>
                  <a:pt x="2299374" y="4151267"/>
                </a:cubicBezTo>
                <a:cubicBezTo>
                  <a:pt x="2299374" y="4151267"/>
                  <a:pt x="2299374" y="4151267"/>
                  <a:pt x="2299374" y="4148870"/>
                </a:cubicBezTo>
                <a:cubicBezTo>
                  <a:pt x="2292212" y="4151267"/>
                  <a:pt x="2304151" y="4153665"/>
                  <a:pt x="2299374" y="4156062"/>
                </a:cubicBezTo>
                <a:cubicBezTo>
                  <a:pt x="2299374" y="4153665"/>
                  <a:pt x="2296986" y="4153665"/>
                  <a:pt x="2296986" y="4153665"/>
                </a:cubicBezTo>
                <a:cubicBezTo>
                  <a:pt x="2299374" y="4160855"/>
                  <a:pt x="2294598" y="4163252"/>
                  <a:pt x="2292212" y="4168045"/>
                </a:cubicBezTo>
                <a:cubicBezTo>
                  <a:pt x="2289824" y="4170442"/>
                  <a:pt x="2285047" y="4172840"/>
                  <a:pt x="2285047" y="4177632"/>
                </a:cubicBezTo>
                <a:cubicBezTo>
                  <a:pt x="2282658" y="4180030"/>
                  <a:pt x="2280273" y="4172840"/>
                  <a:pt x="2277884" y="4177632"/>
                </a:cubicBezTo>
                <a:cubicBezTo>
                  <a:pt x="2282658" y="4182425"/>
                  <a:pt x="2275496" y="4184822"/>
                  <a:pt x="2282658" y="4187220"/>
                </a:cubicBezTo>
                <a:cubicBezTo>
                  <a:pt x="2280273" y="4189617"/>
                  <a:pt x="2275496" y="4194410"/>
                  <a:pt x="2275496" y="4196807"/>
                </a:cubicBezTo>
                <a:cubicBezTo>
                  <a:pt x="2273108" y="4194410"/>
                  <a:pt x="2268334" y="4194410"/>
                  <a:pt x="2268334" y="4192012"/>
                </a:cubicBezTo>
                <a:cubicBezTo>
                  <a:pt x="2268334" y="4192012"/>
                  <a:pt x="2268334" y="4192012"/>
                  <a:pt x="2263557" y="4192012"/>
                </a:cubicBezTo>
                <a:cubicBezTo>
                  <a:pt x="2263557" y="4189617"/>
                  <a:pt x="2265945" y="4189617"/>
                  <a:pt x="2263557" y="4189617"/>
                </a:cubicBezTo>
                <a:cubicBezTo>
                  <a:pt x="2263557" y="4189617"/>
                  <a:pt x="2261168" y="4194410"/>
                  <a:pt x="2261168" y="4196807"/>
                </a:cubicBezTo>
                <a:cubicBezTo>
                  <a:pt x="2261168" y="4201600"/>
                  <a:pt x="2265945" y="4206392"/>
                  <a:pt x="2265945" y="4211187"/>
                </a:cubicBezTo>
                <a:cubicBezTo>
                  <a:pt x="2263954" y="4209189"/>
                  <a:pt x="2260340" y="4208839"/>
                  <a:pt x="2259180" y="4207397"/>
                </a:cubicBezTo>
                <a:cubicBezTo>
                  <a:pt x="2258780" y="4206392"/>
                  <a:pt x="2258780" y="4206392"/>
                  <a:pt x="2258780" y="4206392"/>
                </a:cubicBezTo>
                <a:cubicBezTo>
                  <a:pt x="2258780" y="4206791"/>
                  <a:pt x="2258949" y="4207108"/>
                  <a:pt x="2259180" y="4207397"/>
                </a:cubicBezTo>
                <a:cubicBezTo>
                  <a:pt x="2259694" y="4208688"/>
                  <a:pt x="2260870" y="4211636"/>
                  <a:pt x="2263557" y="4218377"/>
                </a:cubicBezTo>
                <a:cubicBezTo>
                  <a:pt x="2263557" y="4220775"/>
                  <a:pt x="2261168" y="4215980"/>
                  <a:pt x="2261168" y="4218377"/>
                </a:cubicBezTo>
                <a:cubicBezTo>
                  <a:pt x="2261168" y="4218377"/>
                  <a:pt x="2263557" y="4220775"/>
                  <a:pt x="2263557" y="4223170"/>
                </a:cubicBezTo>
                <a:cubicBezTo>
                  <a:pt x="2261168" y="4223170"/>
                  <a:pt x="2261168" y="4227965"/>
                  <a:pt x="2256394" y="4225567"/>
                </a:cubicBezTo>
                <a:cubicBezTo>
                  <a:pt x="2254006" y="4225567"/>
                  <a:pt x="2256394" y="4223170"/>
                  <a:pt x="2254006" y="4223170"/>
                </a:cubicBezTo>
                <a:cubicBezTo>
                  <a:pt x="2251618" y="4225567"/>
                  <a:pt x="2254006" y="4227965"/>
                  <a:pt x="2251618" y="4230360"/>
                </a:cubicBezTo>
                <a:cubicBezTo>
                  <a:pt x="2249229" y="4230360"/>
                  <a:pt x="2251618" y="4235155"/>
                  <a:pt x="2254006" y="4235155"/>
                </a:cubicBezTo>
                <a:cubicBezTo>
                  <a:pt x="2256394" y="4235155"/>
                  <a:pt x="2251618" y="4235155"/>
                  <a:pt x="2254006" y="4232757"/>
                </a:cubicBezTo>
                <a:cubicBezTo>
                  <a:pt x="2256394" y="4235155"/>
                  <a:pt x="2256394" y="4239947"/>
                  <a:pt x="2254006" y="4242345"/>
                </a:cubicBezTo>
                <a:cubicBezTo>
                  <a:pt x="2254006" y="4239947"/>
                  <a:pt x="2251618" y="4239947"/>
                  <a:pt x="2251618" y="4239947"/>
                </a:cubicBezTo>
                <a:cubicBezTo>
                  <a:pt x="2254006" y="4244743"/>
                  <a:pt x="2254006" y="4247137"/>
                  <a:pt x="2254006" y="4251932"/>
                </a:cubicBezTo>
                <a:cubicBezTo>
                  <a:pt x="2251618" y="4251932"/>
                  <a:pt x="2251618" y="4249535"/>
                  <a:pt x="2251618" y="4249535"/>
                </a:cubicBezTo>
                <a:cubicBezTo>
                  <a:pt x="2244453" y="4251932"/>
                  <a:pt x="2251618" y="4261520"/>
                  <a:pt x="2244453" y="4263915"/>
                </a:cubicBezTo>
                <a:cubicBezTo>
                  <a:pt x="2246841" y="4263915"/>
                  <a:pt x="2249229" y="4263915"/>
                  <a:pt x="2249229" y="4263915"/>
                </a:cubicBezTo>
                <a:cubicBezTo>
                  <a:pt x="2246841" y="4266312"/>
                  <a:pt x="2244453" y="4263915"/>
                  <a:pt x="2244453" y="4266312"/>
                </a:cubicBezTo>
                <a:cubicBezTo>
                  <a:pt x="2242064" y="4266312"/>
                  <a:pt x="2244453" y="4268710"/>
                  <a:pt x="2244453" y="4271105"/>
                </a:cubicBezTo>
                <a:cubicBezTo>
                  <a:pt x="2244453" y="4273503"/>
                  <a:pt x="2246841" y="4280692"/>
                  <a:pt x="2244453" y="4283090"/>
                </a:cubicBezTo>
                <a:lnTo>
                  <a:pt x="2249229" y="4285488"/>
                </a:lnTo>
                <a:cubicBezTo>
                  <a:pt x="2249229" y="4285488"/>
                  <a:pt x="2249229" y="4285488"/>
                  <a:pt x="2246841" y="4285488"/>
                </a:cubicBezTo>
                <a:cubicBezTo>
                  <a:pt x="2244453" y="4285488"/>
                  <a:pt x="2244453" y="4285488"/>
                  <a:pt x="2244453" y="4285488"/>
                </a:cubicBezTo>
                <a:cubicBezTo>
                  <a:pt x="2244453" y="4287882"/>
                  <a:pt x="2244453" y="4287882"/>
                  <a:pt x="2244453" y="4287882"/>
                </a:cubicBezTo>
                <a:cubicBezTo>
                  <a:pt x="2246841" y="4287882"/>
                  <a:pt x="2239679" y="4290280"/>
                  <a:pt x="2242064" y="4290280"/>
                </a:cubicBezTo>
                <a:cubicBezTo>
                  <a:pt x="2242064" y="4292678"/>
                  <a:pt x="2244453" y="4290280"/>
                  <a:pt x="2244453" y="4290280"/>
                </a:cubicBezTo>
                <a:cubicBezTo>
                  <a:pt x="2244453" y="4290280"/>
                  <a:pt x="2244453" y="4290280"/>
                  <a:pt x="2246841" y="4290280"/>
                </a:cubicBezTo>
                <a:cubicBezTo>
                  <a:pt x="2249229" y="4287882"/>
                  <a:pt x="2246841" y="4290280"/>
                  <a:pt x="2249229" y="4287882"/>
                </a:cubicBezTo>
                <a:cubicBezTo>
                  <a:pt x="2246841" y="4290280"/>
                  <a:pt x="2251618" y="4285488"/>
                  <a:pt x="2249229" y="4292678"/>
                </a:cubicBezTo>
                <a:cubicBezTo>
                  <a:pt x="2249229" y="4292678"/>
                  <a:pt x="2249229" y="4292678"/>
                  <a:pt x="2246841" y="4295072"/>
                </a:cubicBezTo>
                <a:cubicBezTo>
                  <a:pt x="2246841" y="4297470"/>
                  <a:pt x="2251618" y="4292678"/>
                  <a:pt x="2254006" y="4292678"/>
                </a:cubicBezTo>
                <a:cubicBezTo>
                  <a:pt x="2254006" y="4292678"/>
                  <a:pt x="2254006" y="4292678"/>
                  <a:pt x="2251618" y="4292678"/>
                </a:cubicBezTo>
                <a:cubicBezTo>
                  <a:pt x="2256394" y="4287882"/>
                  <a:pt x="2256394" y="4297470"/>
                  <a:pt x="2261168" y="4292678"/>
                </a:cubicBezTo>
                <a:cubicBezTo>
                  <a:pt x="2263557" y="4295072"/>
                  <a:pt x="2268334" y="4297470"/>
                  <a:pt x="2268334" y="4302265"/>
                </a:cubicBezTo>
                <a:cubicBezTo>
                  <a:pt x="2270719" y="4302265"/>
                  <a:pt x="2275496" y="4299868"/>
                  <a:pt x="2277884" y="4302265"/>
                </a:cubicBezTo>
                <a:cubicBezTo>
                  <a:pt x="2275496" y="4302265"/>
                  <a:pt x="2275496" y="4302265"/>
                  <a:pt x="2273108" y="4304660"/>
                </a:cubicBezTo>
                <a:cubicBezTo>
                  <a:pt x="2275496" y="4307057"/>
                  <a:pt x="2275496" y="4304660"/>
                  <a:pt x="2277884" y="4304660"/>
                </a:cubicBezTo>
                <a:cubicBezTo>
                  <a:pt x="2277884" y="4307057"/>
                  <a:pt x="2280273" y="4311850"/>
                  <a:pt x="2280273" y="4314248"/>
                </a:cubicBezTo>
                <a:cubicBezTo>
                  <a:pt x="2282658" y="4314248"/>
                  <a:pt x="2285047" y="4309455"/>
                  <a:pt x="2285047" y="4309455"/>
                </a:cubicBezTo>
                <a:cubicBezTo>
                  <a:pt x="2285047" y="4316645"/>
                  <a:pt x="2294598" y="4309455"/>
                  <a:pt x="2294598" y="4316645"/>
                </a:cubicBezTo>
                <a:cubicBezTo>
                  <a:pt x="2292212" y="4316645"/>
                  <a:pt x="2289824" y="4316645"/>
                  <a:pt x="2289824" y="4319040"/>
                </a:cubicBezTo>
                <a:cubicBezTo>
                  <a:pt x="2287435" y="4326233"/>
                  <a:pt x="2296986" y="4316645"/>
                  <a:pt x="2299374" y="4321437"/>
                </a:cubicBezTo>
                <a:cubicBezTo>
                  <a:pt x="2299374" y="4321437"/>
                  <a:pt x="2299374" y="4321437"/>
                  <a:pt x="2301763" y="4316645"/>
                </a:cubicBezTo>
                <a:cubicBezTo>
                  <a:pt x="2301763" y="4321437"/>
                  <a:pt x="2308925" y="4316645"/>
                  <a:pt x="2304151" y="4321437"/>
                </a:cubicBezTo>
                <a:cubicBezTo>
                  <a:pt x="2306539" y="4321437"/>
                  <a:pt x="2306539" y="4326233"/>
                  <a:pt x="2308925" y="4321437"/>
                </a:cubicBezTo>
                <a:cubicBezTo>
                  <a:pt x="2313346" y="4328091"/>
                  <a:pt x="2323874" y="4326557"/>
                  <a:pt x="2323534" y="4335782"/>
                </a:cubicBezTo>
                <a:cubicBezTo>
                  <a:pt x="2323438" y="4335790"/>
                  <a:pt x="2323360" y="4335817"/>
                  <a:pt x="2323253" y="4335817"/>
                </a:cubicBezTo>
                <a:cubicBezTo>
                  <a:pt x="2323253" y="4336145"/>
                  <a:pt x="2323352" y="4336322"/>
                  <a:pt x="2323498" y="4336415"/>
                </a:cubicBezTo>
                <a:cubicBezTo>
                  <a:pt x="2323451" y="4336982"/>
                  <a:pt x="2323382" y="4337568"/>
                  <a:pt x="2323253" y="4338215"/>
                </a:cubicBezTo>
                <a:cubicBezTo>
                  <a:pt x="2323253" y="4338215"/>
                  <a:pt x="2325641" y="4340613"/>
                  <a:pt x="2325641" y="4335817"/>
                </a:cubicBezTo>
                <a:cubicBezTo>
                  <a:pt x="2327704" y="4333748"/>
                  <a:pt x="2324432" y="4337026"/>
                  <a:pt x="2323498" y="4336415"/>
                </a:cubicBezTo>
                <a:cubicBezTo>
                  <a:pt x="2323518" y="4336198"/>
                  <a:pt x="2323526" y="4335988"/>
                  <a:pt x="2323534" y="4335782"/>
                </a:cubicBezTo>
                <a:cubicBezTo>
                  <a:pt x="2325616" y="4335586"/>
                  <a:pt x="2325641" y="4333423"/>
                  <a:pt x="2325641" y="4333423"/>
                </a:cubicBezTo>
                <a:cubicBezTo>
                  <a:pt x="2328029" y="4335817"/>
                  <a:pt x="2328029" y="4338215"/>
                  <a:pt x="2323253" y="4340613"/>
                </a:cubicBezTo>
                <a:cubicBezTo>
                  <a:pt x="2325641" y="4345405"/>
                  <a:pt x="2332803" y="4333423"/>
                  <a:pt x="2337580" y="4338215"/>
                </a:cubicBezTo>
                <a:cubicBezTo>
                  <a:pt x="2335192" y="4340613"/>
                  <a:pt x="2335192" y="4343010"/>
                  <a:pt x="2337580" y="4343010"/>
                </a:cubicBezTo>
                <a:cubicBezTo>
                  <a:pt x="2337580" y="4343010"/>
                  <a:pt x="2337580" y="4343010"/>
                  <a:pt x="2342357" y="4340613"/>
                </a:cubicBezTo>
                <a:cubicBezTo>
                  <a:pt x="2344745" y="4343010"/>
                  <a:pt x="2339969" y="4347803"/>
                  <a:pt x="2337580" y="4350200"/>
                </a:cubicBezTo>
                <a:cubicBezTo>
                  <a:pt x="2339969" y="4350200"/>
                  <a:pt x="2342357" y="4352595"/>
                  <a:pt x="2344745" y="4350200"/>
                </a:cubicBezTo>
                <a:cubicBezTo>
                  <a:pt x="2344745" y="4350200"/>
                  <a:pt x="2344745" y="4350200"/>
                  <a:pt x="2344745" y="4354993"/>
                </a:cubicBezTo>
                <a:cubicBezTo>
                  <a:pt x="2344745" y="4352595"/>
                  <a:pt x="2347131" y="4354993"/>
                  <a:pt x="2347131" y="4354993"/>
                </a:cubicBezTo>
                <a:lnTo>
                  <a:pt x="2349519" y="4357390"/>
                </a:lnTo>
                <a:cubicBezTo>
                  <a:pt x="2351908" y="4354993"/>
                  <a:pt x="2349519" y="4352595"/>
                  <a:pt x="2349519" y="4350200"/>
                </a:cubicBezTo>
                <a:cubicBezTo>
                  <a:pt x="2351908" y="4350200"/>
                  <a:pt x="2351908" y="4350200"/>
                  <a:pt x="2354296" y="4350200"/>
                </a:cubicBezTo>
                <a:cubicBezTo>
                  <a:pt x="2351908" y="4352595"/>
                  <a:pt x="2354296" y="4354993"/>
                  <a:pt x="2356685" y="4354993"/>
                </a:cubicBezTo>
                <a:cubicBezTo>
                  <a:pt x="2356685" y="4357390"/>
                  <a:pt x="2359073" y="4352595"/>
                  <a:pt x="2361459" y="4354993"/>
                </a:cubicBezTo>
                <a:cubicBezTo>
                  <a:pt x="2359073" y="4354993"/>
                  <a:pt x="2363847" y="4354993"/>
                  <a:pt x="2359073" y="4357390"/>
                </a:cubicBezTo>
                <a:lnTo>
                  <a:pt x="2359073" y="4354993"/>
                </a:lnTo>
                <a:cubicBezTo>
                  <a:pt x="2359073" y="4357390"/>
                  <a:pt x="2356685" y="4362183"/>
                  <a:pt x="2359073" y="4359785"/>
                </a:cubicBezTo>
                <a:cubicBezTo>
                  <a:pt x="2361459" y="4359785"/>
                  <a:pt x="2363847" y="4352595"/>
                  <a:pt x="2366235" y="4357390"/>
                </a:cubicBezTo>
                <a:cubicBezTo>
                  <a:pt x="2363847" y="4357390"/>
                  <a:pt x="2363847" y="4359785"/>
                  <a:pt x="2361459" y="4359785"/>
                </a:cubicBezTo>
                <a:cubicBezTo>
                  <a:pt x="2361459" y="4359785"/>
                  <a:pt x="2361459" y="4359785"/>
                  <a:pt x="2363847" y="4362183"/>
                </a:cubicBezTo>
                <a:cubicBezTo>
                  <a:pt x="2366235" y="4359785"/>
                  <a:pt x="2368624" y="4364580"/>
                  <a:pt x="2373398" y="4359785"/>
                </a:cubicBezTo>
                <a:cubicBezTo>
                  <a:pt x="2373398" y="4359785"/>
                  <a:pt x="2373398" y="4364580"/>
                  <a:pt x="2375786" y="4364580"/>
                </a:cubicBezTo>
                <a:cubicBezTo>
                  <a:pt x="2375786" y="4364580"/>
                  <a:pt x="2375786" y="4364580"/>
                  <a:pt x="2373398" y="4364580"/>
                </a:cubicBezTo>
                <a:cubicBezTo>
                  <a:pt x="2375786" y="4369373"/>
                  <a:pt x="2378174" y="4369373"/>
                  <a:pt x="2380563" y="4366978"/>
                </a:cubicBezTo>
                <a:cubicBezTo>
                  <a:pt x="2380563" y="4366978"/>
                  <a:pt x="2380563" y="4366978"/>
                  <a:pt x="2380563" y="4369373"/>
                </a:cubicBezTo>
                <a:cubicBezTo>
                  <a:pt x="2380563" y="4369373"/>
                  <a:pt x="2382951" y="4369373"/>
                  <a:pt x="2385337" y="4369373"/>
                </a:cubicBezTo>
                <a:cubicBezTo>
                  <a:pt x="2385337" y="4371770"/>
                  <a:pt x="2378174" y="4381358"/>
                  <a:pt x="2382951" y="4378960"/>
                </a:cubicBezTo>
                <a:cubicBezTo>
                  <a:pt x="2385337" y="4378960"/>
                  <a:pt x="2390114" y="4376563"/>
                  <a:pt x="2390114" y="4371770"/>
                </a:cubicBezTo>
                <a:cubicBezTo>
                  <a:pt x="2394890" y="4376563"/>
                  <a:pt x="2402053" y="4376563"/>
                  <a:pt x="2402053" y="4383753"/>
                </a:cubicBezTo>
                <a:cubicBezTo>
                  <a:pt x="2404441" y="4381358"/>
                  <a:pt x="2404441" y="4381358"/>
                  <a:pt x="2404441" y="4381358"/>
                </a:cubicBezTo>
                <a:cubicBezTo>
                  <a:pt x="2411603" y="4386150"/>
                  <a:pt x="2421157" y="4386150"/>
                  <a:pt x="2421157" y="4395738"/>
                </a:cubicBezTo>
                <a:cubicBezTo>
                  <a:pt x="2418769" y="4395738"/>
                  <a:pt x="2418769" y="4398135"/>
                  <a:pt x="2418769" y="4400530"/>
                </a:cubicBezTo>
                <a:cubicBezTo>
                  <a:pt x="2421157" y="4398135"/>
                  <a:pt x="2418769" y="4402928"/>
                  <a:pt x="2421157" y="4400530"/>
                </a:cubicBezTo>
                <a:cubicBezTo>
                  <a:pt x="2423543" y="4395738"/>
                  <a:pt x="2423543" y="4395738"/>
                  <a:pt x="2423543" y="4393340"/>
                </a:cubicBezTo>
                <a:cubicBezTo>
                  <a:pt x="2428319" y="4393340"/>
                  <a:pt x="2433096" y="4398135"/>
                  <a:pt x="2433096" y="4400530"/>
                </a:cubicBezTo>
                <a:lnTo>
                  <a:pt x="2435482" y="4398135"/>
                </a:lnTo>
                <a:cubicBezTo>
                  <a:pt x="2433096" y="4402928"/>
                  <a:pt x="2435482" y="4405326"/>
                  <a:pt x="2437870" y="4405326"/>
                </a:cubicBezTo>
                <a:cubicBezTo>
                  <a:pt x="2437870" y="4405326"/>
                  <a:pt x="2437870" y="4405326"/>
                  <a:pt x="2440259" y="4402928"/>
                </a:cubicBezTo>
                <a:cubicBezTo>
                  <a:pt x="2440259" y="4402928"/>
                  <a:pt x="2440259" y="4402928"/>
                  <a:pt x="2440259" y="4405326"/>
                </a:cubicBezTo>
                <a:cubicBezTo>
                  <a:pt x="2440259" y="4405326"/>
                  <a:pt x="2445035" y="4400530"/>
                  <a:pt x="2445035" y="4405326"/>
                </a:cubicBezTo>
                <a:cubicBezTo>
                  <a:pt x="2442647" y="4405326"/>
                  <a:pt x="2442647" y="4407723"/>
                  <a:pt x="2442647" y="4407723"/>
                </a:cubicBezTo>
                <a:cubicBezTo>
                  <a:pt x="2445035" y="4407723"/>
                  <a:pt x="2452198" y="4405326"/>
                  <a:pt x="2452198" y="4410118"/>
                </a:cubicBezTo>
                <a:cubicBezTo>
                  <a:pt x="2452198" y="4410118"/>
                  <a:pt x="2452198" y="4410118"/>
                  <a:pt x="2452198" y="4414913"/>
                </a:cubicBezTo>
                <a:cubicBezTo>
                  <a:pt x="2452198" y="4414913"/>
                  <a:pt x="2454216" y="4413892"/>
                  <a:pt x="2454961" y="4413184"/>
                </a:cubicBezTo>
                <a:cubicBezTo>
                  <a:pt x="2457217" y="4417275"/>
                  <a:pt x="2459363" y="4417561"/>
                  <a:pt x="2459363" y="4422103"/>
                </a:cubicBezTo>
                <a:cubicBezTo>
                  <a:pt x="2471302" y="4419706"/>
                  <a:pt x="2480853" y="4424498"/>
                  <a:pt x="2488018" y="4429293"/>
                </a:cubicBezTo>
                <a:cubicBezTo>
                  <a:pt x="2488018" y="4429293"/>
                  <a:pt x="2488018" y="4429293"/>
                  <a:pt x="2485629" y="4431691"/>
                </a:cubicBezTo>
                <a:cubicBezTo>
                  <a:pt x="2485629" y="4436483"/>
                  <a:pt x="2488018" y="4429293"/>
                  <a:pt x="2490403" y="4431691"/>
                </a:cubicBezTo>
                <a:cubicBezTo>
                  <a:pt x="2488018" y="4434086"/>
                  <a:pt x="2488018" y="4436483"/>
                  <a:pt x="2485629" y="4438881"/>
                </a:cubicBezTo>
                <a:cubicBezTo>
                  <a:pt x="2485629" y="4441275"/>
                  <a:pt x="2490403" y="4436483"/>
                  <a:pt x="2492792" y="4438881"/>
                </a:cubicBezTo>
                <a:cubicBezTo>
                  <a:pt x="2495180" y="4436483"/>
                  <a:pt x="2490403" y="4438881"/>
                  <a:pt x="2492792" y="4436483"/>
                </a:cubicBezTo>
                <a:cubicBezTo>
                  <a:pt x="2495180" y="4434086"/>
                  <a:pt x="2495180" y="4441275"/>
                  <a:pt x="2499957" y="4436483"/>
                </a:cubicBezTo>
                <a:cubicBezTo>
                  <a:pt x="2499957" y="4438881"/>
                  <a:pt x="2495180" y="4441275"/>
                  <a:pt x="2495180" y="4441275"/>
                </a:cubicBezTo>
                <a:cubicBezTo>
                  <a:pt x="2495180" y="4441275"/>
                  <a:pt x="2495180" y="4441275"/>
                  <a:pt x="2497569" y="4441275"/>
                </a:cubicBezTo>
                <a:cubicBezTo>
                  <a:pt x="2497569" y="4448466"/>
                  <a:pt x="2488018" y="4446071"/>
                  <a:pt x="2485629" y="4453261"/>
                </a:cubicBezTo>
                <a:cubicBezTo>
                  <a:pt x="2485629" y="4453261"/>
                  <a:pt x="2485629" y="4453261"/>
                  <a:pt x="2488018" y="4453261"/>
                </a:cubicBezTo>
                <a:cubicBezTo>
                  <a:pt x="2485629" y="4460451"/>
                  <a:pt x="2480853" y="4455658"/>
                  <a:pt x="2483241" y="4460451"/>
                </a:cubicBezTo>
                <a:cubicBezTo>
                  <a:pt x="2485629" y="4460451"/>
                  <a:pt x="2492792" y="4455658"/>
                  <a:pt x="2490403" y="4450863"/>
                </a:cubicBezTo>
                <a:cubicBezTo>
                  <a:pt x="2495180" y="4453261"/>
                  <a:pt x="2499957" y="4443673"/>
                  <a:pt x="2502343" y="4446071"/>
                </a:cubicBezTo>
                <a:cubicBezTo>
                  <a:pt x="2502343" y="4450863"/>
                  <a:pt x="2499957" y="4446071"/>
                  <a:pt x="2497569" y="4448466"/>
                </a:cubicBezTo>
                <a:cubicBezTo>
                  <a:pt x="2497569" y="4453261"/>
                  <a:pt x="2502343" y="4450863"/>
                  <a:pt x="2504731" y="4450863"/>
                </a:cubicBezTo>
                <a:cubicBezTo>
                  <a:pt x="2504731" y="4450863"/>
                  <a:pt x="2504731" y="4448466"/>
                  <a:pt x="2507119" y="4446071"/>
                </a:cubicBezTo>
                <a:lnTo>
                  <a:pt x="2509508" y="4446071"/>
                </a:lnTo>
                <a:cubicBezTo>
                  <a:pt x="2509508" y="4450486"/>
                  <a:pt x="2515577" y="4471156"/>
                  <a:pt x="2516532" y="4481883"/>
                </a:cubicBezTo>
                <a:cubicBezTo>
                  <a:pt x="2516314" y="4481665"/>
                  <a:pt x="2515753" y="4481101"/>
                  <a:pt x="2514282" y="4479626"/>
                </a:cubicBezTo>
                <a:cubicBezTo>
                  <a:pt x="2514282" y="4479626"/>
                  <a:pt x="2511896" y="4479626"/>
                  <a:pt x="2511896" y="4482021"/>
                </a:cubicBezTo>
                <a:cubicBezTo>
                  <a:pt x="2514282" y="4482021"/>
                  <a:pt x="2514282" y="4482021"/>
                  <a:pt x="2514282" y="4484418"/>
                </a:cubicBezTo>
                <a:lnTo>
                  <a:pt x="2516670" y="4484418"/>
                </a:lnTo>
                <a:cubicBezTo>
                  <a:pt x="2519059" y="4484418"/>
                  <a:pt x="2519059" y="4484418"/>
                  <a:pt x="2519059" y="4484418"/>
                </a:cubicBezTo>
                <a:cubicBezTo>
                  <a:pt x="2521447" y="4486816"/>
                  <a:pt x="2519059" y="4486816"/>
                  <a:pt x="2519059" y="4489213"/>
                </a:cubicBezTo>
                <a:cubicBezTo>
                  <a:pt x="2516670" y="4489213"/>
                  <a:pt x="2516670" y="4489213"/>
                  <a:pt x="2519059" y="4491608"/>
                </a:cubicBezTo>
                <a:cubicBezTo>
                  <a:pt x="2514282" y="4489213"/>
                  <a:pt x="2511896" y="4482021"/>
                  <a:pt x="2507119" y="4484418"/>
                </a:cubicBezTo>
                <a:cubicBezTo>
                  <a:pt x="2511896" y="4486816"/>
                  <a:pt x="2511896" y="4491608"/>
                  <a:pt x="2516670" y="4491608"/>
                </a:cubicBezTo>
                <a:cubicBezTo>
                  <a:pt x="2516670" y="4494006"/>
                  <a:pt x="2511896" y="4491608"/>
                  <a:pt x="2511896" y="4489213"/>
                </a:cubicBezTo>
                <a:cubicBezTo>
                  <a:pt x="2507119" y="4489213"/>
                  <a:pt x="2516670" y="4496403"/>
                  <a:pt x="2507119" y="4494006"/>
                </a:cubicBezTo>
                <a:cubicBezTo>
                  <a:pt x="2507119" y="4494006"/>
                  <a:pt x="2507119" y="4494006"/>
                  <a:pt x="2511896" y="4496403"/>
                </a:cubicBezTo>
                <a:cubicBezTo>
                  <a:pt x="2509508" y="4496403"/>
                  <a:pt x="2509508" y="4496403"/>
                  <a:pt x="2507119" y="4496403"/>
                </a:cubicBezTo>
                <a:cubicBezTo>
                  <a:pt x="2504817" y="4498713"/>
                  <a:pt x="2509138" y="4503230"/>
                  <a:pt x="2503044" y="4501408"/>
                </a:cubicBezTo>
                <a:cubicBezTo>
                  <a:pt x="2504240" y="4502335"/>
                  <a:pt x="2502947" y="4505988"/>
                  <a:pt x="2507119" y="4505988"/>
                </a:cubicBezTo>
                <a:cubicBezTo>
                  <a:pt x="2509508" y="4505988"/>
                  <a:pt x="2504731" y="4501196"/>
                  <a:pt x="2511896" y="4503593"/>
                </a:cubicBezTo>
                <a:cubicBezTo>
                  <a:pt x="2504731" y="4503593"/>
                  <a:pt x="2509508" y="4505988"/>
                  <a:pt x="2511896" y="4508386"/>
                </a:cubicBezTo>
                <a:cubicBezTo>
                  <a:pt x="2511896" y="4508386"/>
                  <a:pt x="2511896" y="4508386"/>
                  <a:pt x="2509508" y="4508386"/>
                </a:cubicBezTo>
                <a:cubicBezTo>
                  <a:pt x="2509508" y="4508386"/>
                  <a:pt x="2508309" y="4509619"/>
                  <a:pt x="2508489" y="4511196"/>
                </a:cubicBezTo>
                <a:cubicBezTo>
                  <a:pt x="2507837" y="4510797"/>
                  <a:pt x="2507119" y="4510783"/>
                  <a:pt x="2507119" y="4510783"/>
                </a:cubicBezTo>
                <a:cubicBezTo>
                  <a:pt x="2507119" y="4510783"/>
                  <a:pt x="2507119" y="4510783"/>
                  <a:pt x="2509508" y="4513178"/>
                </a:cubicBezTo>
                <a:cubicBezTo>
                  <a:pt x="2509508" y="4517973"/>
                  <a:pt x="2502343" y="4513178"/>
                  <a:pt x="2502343" y="4515576"/>
                </a:cubicBezTo>
                <a:cubicBezTo>
                  <a:pt x="2502343" y="4515576"/>
                  <a:pt x="2502343" y="4515576"/>
                  <a:pt x="2502343" y="4513178"/>
                </a:cubicBezTo>
                <a:cubicBezTo>
                  <a:pt x="2502343" y="4513178"/>
                  <a:pt x="2497569" y="4513178"/>
                  <a:pt x="2497569" y="4515576"/>
                </a:cubicBezTo>
                <a:cubicBezTo>
                  <a:pt x="2502343" y="4515576"/>
                  <a:pt x="2504731" y="4520371"/>
                  <a:pt x="2507119" y="4520371"/>
                </a:cubicBezTo>
                <a:cubicBezTo>
                  <a:pt x="2507119" y="4522766"/>
                  <a:pt x="2502343" y="4520371"/>
                  <a:pt x="2504731" y="4522766"/>
                </a:cubicBezTo>
                <a:cubicBezTo>
                  <a:pt x="2504731" y="4522766"/>
                  <a:pt x="2504731" y="4522766"/>
                  <a:pt x="2502343" y="4520371"/>
                </a:cubicBezTo>
                <a:cubicBezTo>
                  <a:pt x="2502343" y="4517973"/>
                  <a:pt x="2497569" y="4517973"/>
                  <a:pt x="2495180" y="4520371"/>
                </a:cubicBezTo>
                <a:cubicBezTo>
                  <a:pt x="2495180" y="4522766"/>
                  <a:pt x="2499957" y="4527561"/>
                  <a:pt x="2502343" y="4525163"/>
                </a:cubicBezTo>
                <a:cubicBezTo>
                  <a:pt x="2502343" y="4527561"/>
                  <a:pt x="2499957" y="4527561"/>
                  <a:pt x="2497569" y="4527561"/>
                </a:cubicBezTo>
                <a:cubicBezTo>
                  <a:pt x="2497569" y="4529956"/>
                  <a:pt x="2499957" y="4527561"/>
                  <a:pt x="2502343" y="4529956"/>
                </a:cubicBezTo>
                <a:cubicBezTo>
                  <a:pt x="2499957" y="4529956"/>
                  <a:pt x="2495180" y="4532353"/>
                  <a:pt x="2490403" y="4534751"/>
                </a:cubicBezTo>
                <a:cubicBezTo>
                  <a:pt x="2490403" y="4534751"/>
                  <a:pt x="2490403" y="4534751"/>
                  <a:pt x="2485629" y="4527561"/>
                </a:cubicBezTo>
                <a:cubicBezTo>
                  <a:pt x="2485629" y="4527561"/>
                  <a:pt x="2485629" y="4527561"/>
                  <a:pt x="2485629" y="4529956"/>
                </a:cubicBezTo>
                <a:cubicBezTo>
                  <a:pt x="2483241" y="4525163"/>
                  <a:pt x="2483241" y="4529956"/>
                  <a:pt x="2478464" y="4527561"/>
                </a:cubicBezTo>
                <a:cubicBezTo>
                  <a:pt x="2476076" y="4527561"/>
                  <a:pt x="2478464" y="4529956"/>
                  <a:pt x="2478464" y="4532353"/>
                </a:cubicBezTo>
                <a:cubicBezTo>
                  <a:pt x="2488018" y="4532353"/>
                  <a:pt x="2488018" y="4539543"/>
                  <a:pt x="2492792" y="4541941"/>
                </a:cubicBezTo>
                <a:cubicBezTo>
                  <a:pt x="2492792" y="4546733"/>
                  <a:pt x="2476076" y="4537148"/>
                  <a:pt x="2485629" y="4546733"/>
                </a:cubicBezTo>
                <a:cubicBezTo>
                  <a:pt x="2485629" y="4546733"/>
                  <a:pt x="2488018" y="4549131"/>
                  <a:pt x="2490403" y="4549131"/>
                </a:cubicBezTo>
                <a:cubicBezTo>
                  <a:pt x="2490403" y="4551528"/>
                  <a:pt x="2495180" y="4553926"/>
                  <a:pt x="2490403" y="4556321"/>
                </a:cubicBezTo>
                <a:cubicBezTo>
                  <a:pt x="2490403" y="4551528"/>
                  <a:pt x="2483241" y="4556321"/>
                  <a:pt x="2480853" y="4549131"/>
                </a:cubicBezTo>
                <a:cubicBezTo>
                  <a:pt x="2483241" y="4551528"/>
                  <a:pt x="2483241" y="4549131"/>
                  <a:pt x="2483241" y="4546733"/>
                </a:cubicBezTo>
                <a:cubicBezTo>
                  <a:pt x="2480853" y="4546733"/>
                  <a:pt x="2476076" y="4544339"/>
                  <a:pt x="2476076" y="4546733"/>
                </a:cubicBezTo>
                <a:cubicBezTo>
                  <a:pt x="2476076" y="4549131"/>
                  <a:pt x="2473688" y="4551528"/>
                  <a:pt x="2478464" y="4553926"/>
                </a:cubicBezTo>
                <a:cubicBezTo>
                  <a:pt x="2480853" y="4553926"/>
                  <a:pt x="2478464" y="4549131"/>
                  <a:pt x="2480853" y="4553926"/>
                </a:cubicBezTo>
                <a:cubicBezTo>
                  <a:pt x="2480853" y="4558719"/>
                  <a:pt x="2476076" y="4556321"/>
                  <a:pt x="2480853" y="4561116"/>
                </a:cubicBezTo>
                <a:cubicBezTo>
                  <a:pt x="2480853" y="4558719"/>
                  <a:pt x="2485629" y="4558719"/>
                  <a:pt x="2488018" y="4561116"/>
                </a:cubicBezTo>
                <a:cubicBezTo>
                  <a:pt x="2488018" y="4561116"/>
                  <a:pt x="2488018" y="4561116"/>
                  <a:pt x="2488018" y="4563511"/>
                </a:cubicBezTo>
                <a:cubicBezTo>
                  <a:pt x="2488018" y="4563511"/>
                  <a:pt x="2488018" y="4563511"/>
                  <a:pt x="2485629" y="4561116"/>
                </a:cubicBezTo>
                <a:cubicBezTo>
                  <a:pt x="2483241" y="4565908"/>
                  <a:pt x="2490403" y="4565908"/>
                  <a:pt x="2488018" y="4570701"/>
                </a:cubicBezTo>
                <a:cubicBezTo>
                  <a:pt x="2488018" y="4570701"/>
                  <a:pt x="2488018" y="4570701"/>
                  <a:pt x="2480853" y="4570701"/>
                </a:cubicBezTo>
                <a:cubicBezTo>
                  <a:pt x="2478464" y="4565908"/>
                  <a:pt x="2485629" y="4563511"/>
                  <a:pt x="2478464" y="4561116"/>
                </a:cubicBezTo>
                <a:cubicBezTo>
                  <a:pt x="2478464" y="4563511"/>
                  <a:pt x="2480853" y="4565908"/>
                  <a:pt x="2476076" y="4568306"/>
                </a:cubicBezTo>
                <a:cubicBezTo>
                  <a:pt x="2476076" y="4568306"/>
                  <a:pt x="2476076" y="4568306"/>
                  <a:pt x="2476076" y="4565908"/>
                </a:cubicBezTo>
                <a:cubicBezTo>
                  <a:pt x="2476076" y="4565908"/>
                  <a:pt x="2470159" y="4564439"/>
                  <a:pt x="2468817" y="4567332"/>
                </a:cubicBezTo>
                <a:cubicBezTo>
                  <a:pt x="2469121" y="4566239"/>
                  <a:pt x="2468734" y="4564989"/>
                  <a:pt x="2466525" y="4563511"/>
                </a:cubicBezTo>
                <a:cubicBezTo>
                  <a:pt x="2464137" y="4568306"/>
                  <a:pt x="2459363" y="4563511"/>
                  <a:pt x="2454586" y="4563511"/>
                </a:cubicBezTo>
                <a:lnTo>
                  <a:pt x="2456974" y="4565908"/>
                </a:lnTo>
                <a:cubicBezTo>
                  <a:pt x="2459363" y="4568306"/>
                  <a:pt x="2459363" y="4568306"/>
                  <a:pt x="2464137" y="4570701"/>
                </a:cubicBezTo>
                <a:cubicBezTo>
                  <a:pt x="2459363" y="4573099"/>
                  <a:pt x="2459363" y="4577894"/>
                  <a:pt x="2461748" y="4582686"/>
                </a:cubicBezTo>
                <a:cubicBezTo>
                  <a:pt x="2459711" y="4582686"/>
                  <a:pt x="2455967" y="4580935"/>
                  <a:pt x="2456392" y="4578932"/>
                </a:cubicBezTo>
                <a:cubicBezTo>
                  <a:pt x="2456591" y="4578584"/>
                  <a:pt x="2456800" y="4578240"/>
                  <a:pt x="2456974" y="4577894"/>
                </a:cubicBezTo>
                <a:cubicBezTo>
                  <a:pt x="2456627" y="4578243"/>
                  <a:pt x="2456466" y="4578590"/>
                  <a:pt x="2456392" y="4578932"/>
                </a:cubicBezTo>
                <a:cubicBezTo>
                  <a:pt x="2453868" y="4583366"/>
                  <a:pt x="2449464" y="4587652"/>
                  <a:pt x="2445035" y="4589876"/>
                </a:cubicBezTo>
                <a:cubicBezTo>
                  <a:pt x="2452198" y="4592274"/>
                  <a:pt x="2445035" y="4594668"/>
                  <a:pt x="2445035" y="4597066"/>
                </a:cubicBezTo>
                <a:cubicBezTo>
                  <a:pt x="2445035" y="4594668"/>
                  <a:pt x="2442647" y="4594668"/>
                  <a:pt x="2440259" y="4592274"/>
                </a:cubicBezTo>
                <a:cubicBezTo>
                  <a:pt x="2440259" y="4597066"/>
                  <a:pt x="2437870" y="4589876"/>
                  <a:pt x="2435482" y="4592274"/>
                </a:cubicBezTo>
                <a:cubicBezTo>
                  <a:pt x="2435482" y="4597066"/>
                  <a:pt x="2433096" y="4601861"/>
                  <a:pt x="2430708" y="4604256"/>
                </a:cubicBezTo>
                <a:cubicBezTo>
                  <a:pt x="2423543" y="4604256"/>
                  <a:pt x="2418769" y="4611446"/>
                  <a:pt x="2416380" y="4613844"/>
                </a:cubicBezTo>
                <a:cubicBezTo>
                  <a:pt x="2411603" y="4613844"/>
                  <a:pt x="2411603" y="4606654"/>
                  <a:pt x="2409218" y="4606654"/>
                </a:cubicBezTo>
                <a:cubicBezTo>
                  <a:pt x="2406830" y="4609051"/>
                  <a:pt x="2413992" y="4611446"/>
                  <a:pt x="2406830" y="4611446"/>
                </a:cubicBezTo>
                <a:cubicBezTo>
                  <a:pt x="2406830" y="4611446"/>
                  <a:pt x="2406830" y="4611446"/>
                  <a:pt x="2406830" y="4609051"/>
                </a:cubicBezTo>
                <a:cubicBezTo>
                  <a:pt x="2406830" y="4611446"/>
                  <a:pt x="2399664" y="4609051"/>
                  <a:pt x="2399664" y="4616241"/>
                </a:cubicBezTo>
                <a:cubicBezTo>
                  <a:pt x="2399664" y="4616241"/>
                  <a:pt x="2399664" y="4616241"/>
                  <a:pt x="2399664" y="4611446"/>
                </a:cubicBezTo>
                <a:cubicBezTo>
                  <a:pt x="2399664" y="4611446"/>
                  <a:pt x="2399664" y="4611446"/>
                  <a:pt x="2397279" y="4613844"/>
                </a:cubicBezTo>
                <a:cubicBezTo>
                  <a:pt x="2397279" y="4611446"/>
                  <a:pt x="2397279" y="4609051"/>
                  <a:pt x="2397279" y="4606654"/>
                </a:cubicBezTo>
                <a:cubicBezTo>
                  <a:pt x="2392502" y="4604256"/>
                  <a:pt x="2392502" y="4609051"/>
                  <a:pt x="2390114" y="4611446"/>
                </a:cubicBezTo>
                <a:cubicBezTo>
                  <a:pt x="2390114" y="4611446"/>
                  <a:pt x="2390114" y="4611446"/>
                  <a:pt x="2392502" y="4613844"/>
                </a:cubicBezTo>
                <a:cubicBezTo>
                  <a:pt x="2387725" y="4616241"/>
                  <a:pt x="2382951" y="4613844"/>
                  <a:pt x="2380563" y="4616241"/>
                </a:cubicBezTo>
                <a:cubicBezTo>
                  <a:pt x="2380563" y="4616241"/>
                  <a:pt x="2380563" y="4616241"/>
                  <a:pt x="2378174" y="4613844"/>
                </a:cubicBezTo>
                <a:cubicBezTo>
                  <a:pt x="2378174" y="4613844"/>
                  <a:pt x="2378174" y="4613844"/>
                  <a:pt x="2375786" y="4616241"/>
                </a:cubicBezTo>
                <a:cubicBezTo>
                  <a:pt x="2378174" y="4611446"/>
                  <a:pt x="2375786" y="4611446"/>
                  <a:pt x="2373398" y="4611446"/>
                </a:cubicBezTo>
                <a:cubicBezTo>
                  <a:pt x="2373398" y="4611446"/>
                  <a:pt x="2373398" y="4611446"/>
                  <a:pt x="2378174" y="4604256"/>
                </a:cubicBezTo>
                <a:cubicBezTo>
                  <a:pt x="2380563" y="4604256"/>
                  <a:pt x="2378174" y="4606654"/>
                  <a:pt x="2378174" y="4611446"/>
                </a:cubicBezTo>
                <a:cubicBezTo>
                  <a:pt x="2380563" y="4613844"/>
                  <a:pt x="2385337" y="4611446"/>
                  <a:pt x="2385337" y="4609051"/>
                </a:cubicBezTo>
                <a:cubicBezTo>
                  <a:pt x="2382951" y="4609051"/>
                  <a:pt x="2382951" y="4609051"/>
                  <a:pt x="2382951" y="4611446"/>
                </a:cubicBezTo>
                <a:cubicBezTo>
                  <a:pt x="2380563" y="4606654"/>
                  <a:pt x="2382951" y="4606654"/>
                  <a:pt x="2382951" y="4601861"/>
                </a:cubicBezTo>
                <a:cubicBezTo>
                  <a:pt x="2382951" y="4599464"/>
                  <a:pt x="2385337" y="4599464"/>
                  <a:pt x="2387725" y="4599464"/>
                </a:cubicBezTo>
                <a:cubicBezTo>
                  <a:pt x="2385337" y="4601861"/>
                  <a:pt x="2387725" y="4601861"/>
                  <a:pt x="2387725" y="4604256"/>
                </a:cubicBezTo>
                <a:cubicBezTo>
                  <a:pt x="2387725" y="4599464"/>
                  <a:pt x="2390114" y="4597066"/>
                  <a:pt x="2392502" y="4597066"/>
                </a:cubicBezTo>
                <a:cubicBezTo>
                  <a:pt x="2394890" y="4601861"/>
                  <a:pt x="2397279" y="4592274"/>
                  <a:pt x="2399664" y="4592274"/>
                </a:cubicBezTo>
                <a:cubicBezTo>
                  <a:pt x="2399664" y="4597066"/>
                  <a:pt x="2399664" y="4601861"/>
                  <a:pt x="2399664" y="4604256"/>
                </a:cubicBezTo>
                <a:cubicBezTo>
                  <a:pt x="2402053" y="4606654"/>
                  <a:pt x="2402053" y="4604256"/>
                  <a:pt x="2404441" y="4604256"/>
                </a:cubicBezTo>
                <a:cubicBezTo>
                  <a:pt x="2404441" y="4601861"/>
                  <a:pt x="2402053" y="4597066"/>
                  <a:pt x="2404441" y="4592274"/>
                </a:cubicBezTo>
                <a:cubicBezTo>
                  <a:pt x="2404441" y="4592274"/>
                  <a:pt x="2404441" y="4592274"/>
                  <a:pt x="2406830" y="4597066"/>
                </a:cubicBezTo>
                <a:cubicBezTo>
                  <a:pt x="2406830" y="4592274"/>
                  <a:pt x="2404441" y="4589876"/>
                  <a:pt x="2409218" y="4587479"/>
                </a:cubicBezTo>
                <a:cubicBezTo>
                  <a:pt x="2413992" y="4587479"/>
                  <a:pt x="2418769" y="4582686"/>
                  <a:pt x="2421157" y="4580288"/>
                </a:cubicBezTo>
                <a:cubicBezTo>
                  <a:pt x="2421157" y="4580288"/>
                  <a:pt x="2421157" y="4580288"/>
                  <a:pt x="2423543" y="4582686"/>
                </a:cubicBezTo>
                <a:cubicBezTo>
                  <a:pt x="2421157" y="4575496"/>
                  <a:pt x="2428319" y="4575496"/>
                  <a:pt x="2428319" y="4570701"/>
                </a:cubicBezTo>
                <a:cubicBezTo>
                  <a:pt x="2435482" y="4568306"/>
                  <a:pt x="2433096" y="4561116"/>
                  <a:pt x="2440259" y="4561116"/>
                </a:cubicBezTo>
                <a:cubicBezTo>
                  <a:pt x="2442647" y="4551528"/>
                  <a:pt x="2445035" y="4541941"/>
                  <a:pt x="2449812" y="4534751"/>
                </a:cubicBezTo>
                <a:cubicBezTo>
                  <a:pt x="2449812" y="4534751"/>
                  <a:pt x="2449812" y="4534751"/>
                  <a:pt x="2454586" y="4537148"/>
                </a:cubicBezTo>
                <a:cubicBezTo>
                  <a:pt x="2452198" y="4534751"/>
                  <a:pt x="2456974" y="4537148"/>
                  <a:pt x="2456974" y="4534751"/>
                </a:cubicBezTo>
                <a:cubicBezTo>
                  <a:pt x="2452198" y="4534751"/>
                  <a:pt x="2454586" y="4529956"/>
                  <a:pt x="2452198" y="4527561"/>
                </a:cubicBezTo>
                <a:cubicBezTo>
                  <a:pt x="2456974" y="4525163"/>
                  <a:pt x="2456974" y="4517973"/>
                  <a:pt x="2454586" y="4513178"/>
                </a:cubicBezTo>
                <a:cubicBezTo>
                  <a:pt x="2454586" y="4513178"/>
                  <a:pt x="2454586" y="4513178"/>
                  <a:pt x="2456974" y="4513178"/>
                </a:cubicBezTo>
                <a:cubicBezTo>
                  <a:pt x="2452198" y="4508386"/>
                  <a:pt x="2459363" y="4503593"/>
                  <a:pt x="2464137" y="4498798"/>
                </a:cubicBezTo>
                <a:cubicBezTo>
                  <a:pt x="2464137" y="4498798"/>
                  <a:pt x="2468914" y="4501196"/>
                  <a:pt x="2468914" y="4498798"/>
                </a:cubicBezTo>
                <a:cubicBezTo>
                  <a:pt x="2464137" y="4494006"/>
                  <a:pt x="2466525" y="4491608"/>
                  <a:pt x="2464137" y="4486816"/>
                </a:cubicBezTo>
                <a:cubicBezTo>
                  <a:pt x="2466525" y="4484418"/>
                  <a:pt x="2468914" y="4482021"/>
                  <a:pt x="2471302" y="4479626"/>
                </a:cubicBezTo>
                <a:cubicBezTo>
                  <a:pt x="2468914" y="4477228"/>
                  <a:pt x="2466525" y="4477228"/>
                  <a:pt x="2464137" y="4477228"/>
                </a:cubicBezTo>
                <a:cubicBezTo>
                  <a:pt x="2464137" y="4477228"/>
                  <a:pt x="2464137" y="4477228"/>
                  <a:pt x="2466525" y="4472436"/>
                </a:cubicBezTo>
                <a:cubicBezTo>
                  <a:pt x="2452198" y="4472436"/>
                  <a:pt x="2442647" y="4458053"/>
                  <a:pt x="2433096" y="4455658"/>
                </a:cubicBezTo>
                <a:cubicBezTo>
                  <a:pt x="2433096" y="4455658"/>
                  <a:pt x="2433096" y="4455658"/>
                  <a:pt x="2437870" y="4450863"/>
                </a:cubicBezTo>
                <a:cubicBezTo>
                  <a:pt x="2435482" y="4446071"/>
                  <a:pt x="2430708" y="4448466"/>
                  <a:pt x="2428319" y="4453261"/>
                </a:cubicBezTo>
                <a:cubicBezTo>
                  <a:pt x="2425931" y="4448466"/>
                  <a:pt x="2418769" y="4450863"/>
                  <a:pt x="2421157" y="4443673"/>
                </a:cubicBezTo>
                <a:cubicBezTo>
                  <a:pt x="2418769" y="4441275"/>
                  <a:pt x="2416380" y="4446071"/>
                  <a:pt x="2411603" y="4443673"/>
                </a:cubicBezTo>
                <a:cubicBezTo>
                  <a:pt x="2409218" y="4438881"/>
                  <a:pt x="2406830" y="4438881"/>
                  <a:pt x="2402053" y="4436483"/>
                </a:cubicBezTo>
                <a:cubicBezTo>
                  <a:pt x="2402053" y="4434086"/>
                  <a:pt x="2404441" y="4434086"/>
                  <a:pt x="2404441" y="4431691"/>
                </a:cubicBezTo>
                <a:cubicBezTo>
                  <a:pt x="2399664" y="4431691"/>
                  <a:pt x="2397279" y="4424498"/>
                  <a:pt x="2394890" y="4434086"/>
                </a:cubicBezTo>
                <a:cubicBezTo>
                  <a:pt x="2392502" y="4426895"/>
                  <a:pt x="2380563" y="4426895"/>
                  <a:pt x="2378174" y="4419706"/>
                </a:cubicBezTo>
                <a:cubicBezTo>
                  <a:pt x="2375786" y="4422103"/>
                  <a:pt x="2375786" y="4419706"/>
                  <a:pt x="2373398" y="4422103"/>
                </a:cubicBezTo>
                <a:cubicBezTo>
                  <a:pt x="2368624" y="4417308"/>
                  <a:pt x="2366235" y="4410118"/>
                  <a:pt x="2359073" y="4412515"/>
                </a:cubicBezTo>
                <a:cubicBezTo>
                  <a:pt x="2359073" y="4410118"/>
                  <a:pt x="2363847" y="4410118"/>
                  <a:pt x="2361459" y="4407723"/>
                </a:cubicBezTo>
                <a:cubicBezTo>
                  <a:pt x="2359073" y="4407723"/>
                  <a:pt x="2359073" y="4410118"/>
                  <a:pt x="2356685" y="4410118"/>
                </a:cubicBezTo>
                <a:cubicBezTo>
                  <a:pt x="2347131" y="4407723"/>
                  <a:pt x="2344745" y="4395738"/>
                  <a:pt x="2335192" y="4393340"/>
                </a:cubicBezTo>
                <a:cubicBezTo>
                  <a:pt x="2320864" y="4388548"/>
                  <a:pt x="2308925" y="4376563"/>
                  <a:pt x="2296986" y="4369373"/>
                </a:cubicBezTo>
                <a:cubicBezTo>
                  <a:pt x="2289824" y="4371770"/>
                  <a:pt x="2289824" y="4357390"/>
                  <a:pt x="2282658" y="4362183"/>
                </a:cubicBezTo>
                <a:cubicBezTo>
                  <a:pt x="2282658" y="4359785"/>
                  <a:pt x="2277884" y="4359785"/>
                  <a:pt x="2280273" y="4357390"/>
                </a:cubicBezTo>
                <a:cubicBezTo>
                  <a:pt x="2275496" y="4359785"/>
                  <a:pt x="2273108" y="4350200"/>
                  <a:pt x="2268334" y="4350200"/>
                </a:cubicBezTo>
                <a:cubicBezTo>
                  <a:pt x="2265945" y="4345405"/>
                  <a:pt x="2258780" y="4345405"/>
                  <a:pt x="2254006" y="4340613"/>
                </a:cubicBezTo>
                <a:cubicBezTo>
                  <a:pt x="2256394" y="4340613"/>
                  <a:pt x="2256394" y="4340613"/>
                  <a:pt x="2258780" y="4338215"/>
                </a:cubicBezTo>
                <a:cubicBezTo>
                  <a:pt x="2256394" y="4335817"/>
                  <a:pt x="2249229" y="4343010"/>
                  <a:pt x="2251618" y="4333423"/>
                </a:cubicBezTo>
                <a:cubicBezTo>
                  <a:pt x="2251618" y="4333423"/>
                  <a:pt x="2250383" y="4335922"/>
                  <a:pt x="2250602" y="4337309"/>
                </a:cubicBezTo>
                <a:cubicBezTo>
                  <a:pt x="2245866" y="4333126"/>
                  <a:pt x="2239358" y="4330866"/>
                  <a:pt x="2234902" y="4328628"/>
                </a:cubicBezTo>
                <a:cubicBezTo>
                  <a:pt x="2227739" y="4326233"/>
                  <a:pt x="2208635" y="4316645"/>
                  <a:pt x="2203861" y="4302265"/>
                </a:cubicBezTo>
                <a:cubicBezTo>
                  <a:pt x="2203861" y="4283090"/>
                  <a:pt x="2215800" y="4297470"/>
                  <a:pt x="2208635" y="4285488"/>
                </a:cubicBezTo>
                <a:close/>
                <a:moveTo>
                  <a:pt x="2507119" y="4450863"/>
                </a:moveTo>
                <a:cubicBezTo>
                  <a:pt x="2507119" y="4446376"/>
                  <a:pt x="2511305" y="4464995"/>
                  <a:pt x="2513799" y="4477223"/>
                </a:cubicBezTo>
                <a:cubicBezTo>
                  <a:pt x="2511095" y="4463847"/>
                  <a:pt x="2509210" y="4456055"/>
                  <a:pt x="2508149" y="4451513"/>
                </a:cubicBezTo>
                <a:cubicBezTo>
                  <a:pt x="2508249" y="4451755"/>
                  <a:pt x="2508031" y="4450954"/>
                  <a:pt x="2507763" y="4449834"/>
                </a:cubicBezTo>
                <a:cubicBezTo>
                  <a:pt x="2507454" y="4448457"/>
                  <a:pt x="2507255" y="4447477"/>
                  <a:pt x="2507169" y="4446764"/>
                </a:cubicBezTo>
                <a:cubicBezTo>
                  <a:pt x="2507274" y="4447675"/>
                  <a:pt x="2507531" y="4448862"/>
                  <a:pt x="2507763" y="4449834"/>
                </a:cubicBezTo>
                <a:cubicBezTo>
                  <a:pt x="2507876" y="4450343"/>
                  <a:pt x="2508003" y="4450891"/>
                  <a:pt x="2508149" y="4451513"/>
                </a:cubicBezTo>
                <a:cubicBezTo>
                  <a:pt x="2508066" y="4451317"/>
                  <a:pt x="2507779" y="4450453"/>
                  <a:pt x="2507119" y="4448466"/>
                </a:cubicBezTo>
                <a:cubicBezTo>
                  <a:pt x="2507119" y="4448466"/>
                  <a:pt x="2507119" y="4448466"/>
                  <a:pt x="2507119" y="4450863"/>
                </a:cubicBezTo>
                <a:close/>
                <a:moveTo>
                  <a:pt x="2508489" y="4511196"/>
                </a:moveTo>
                <a:cubicBezTo>
                  <a:pt x="2509019" y="4511521"/>
                  <a:pt x="2509508" y="4512099"/>
                  <a:pt x="2509508" y="4513178"/>
                </a:cubicBezTo>
                <a:cubicBezTo>
                  <a:pt x="2508829" y="4512498"/>
                  <a:pt x="2508561" y="4511824"/>
                  <a:pt x="2508489" y="4511196"/>
                </a:cubicBezTo>
                <a:close/>
                <a:moveTo>
                  <a:pt x="2454961" y="4413184"/>
                </a:moveTo>
                <a:cubicBezTo>
                  <a:pt x="2454835" y="4412956"/>
                  <a:pt x="2454710" y="4412766"/>
                  <a:pt x="2454586" y="4412515"/>
                </a:cubicBezTo>
                <a:cubicBezTo>
                  <a:pt x="2455412" y="4412515"/>
                  <a:pt x="2455354" y="4412807"/>
                  <a:pt x="2454961" y="4413184"/>
                </a:cubicBezTo>
                <a:close/>
                <a:moveTo>
                  <a:pt x="2516670" y="4482021"/>
                </a:moveTo>
                <a:cubicBezTo>
                  <a:pt x="2516670" y="4484418"/>
                  <a:pt x="2516670" y="4484418"/>
                  <a:pt x="2516670" y="4484418"/>
                </a:cubicBezTo>
                <a:cubicBezTo>
                  <a:pt x="2516670" y="4483664"/>
                  <a:pt x="2516612" y="4482797"/>
                  <a:pt x="2516532" y="4481883"/>
                </a:cubicBezTo>
                <a:cubicBezTo>
                  <a:pt x="2516667" y="4482018"/>
                  <a:pt x="2516670" y="4482021"/>
                  <a:pt x="2516670" y="4482021"/>
                </a:cubicBezTo>
                <a:close/>
                <a:moveTo>
                  <a:pt x="2250602" y="4337309"/>
                </a:moveTo>
                <a:cubicBezTo>
                  <a:pt x="2250941" y="4337609"/>
                  <a:pt x="2251297" y="4337893"/>
                  <a:pt x="2251618" y="4338215"/>
                </a:cubicBezTo>
                <a:cubicBezTo>
                  <a:pt x="2250958" y="4338215"/>
                  <a:pt x="2250684" y="4337835"/>
                  <a:pt x="2250602" y="4337309"/>
                </a:cubicBezTo>
                <a:close/>
                <a:moveTo>
                  <a:pt x="2468914" y="4573099"/>
                </a:moveTo>
                <a:cubicBezTo>
                  <a:pt x="2464233" y="4571532"/>
                  <a:pt x="2467690" y="4569963"/>
                  <a:pt x="2468662" y="4567728"/>
                </a:cubicBezTo>
                <a:cubicBezTo>
                  <a:pt x="2468455" y="4568466"/>
                  <a:pt x="2468491" y="4569427"/>
                  <a:pt x="2468914" y="4570701"/>
                </a:cubicBezTo>
                <a:cubicBezTo>
                  <a:pt x="2471302" y="4573099"/>
                  <a:pt x="2471302" y="4570701"/>
                  <a:pt x="2473688" y="4573099"/>
                </a:cubicBezTo>
                <a:cubicBezTo>
                  <a:pt x="2471302" y="4577894"/>
                  <a:pt x="2473688" y="4580288"/>
                  <a:pt x="2471302" y="4585084"/>
                </a:cubicBezTo>
                <a:cubicBezTo>
                  <a:pt x="2466525" y="4580288"/>
                  <a:pt x="2468914" y="4589876"/>
                  <a:pt x="2466525" y="4582686"/>
                </a:cubicBezTo>
                <a:cubicBezTo>
                  <a:pt x="2468914" y="4582686"/>
                  <a:pt x="2473688" y="4575496"/>
                  <a:pt x="2468914" y="4573099"/>
                </a:cubicBezTo>
                <a:close/>
              </a:path>
            </a:pathLst>
          </a:custGeom>
          <a:solidFill>
            <a:srgbClr val="31859B"/>
          </a:solidFill>
        </p:spPr>
      </p:sp>
      <p:sp>
        <p:nvSpPr>
          <p:cNvPr id="214" name="TextBox 3"/>
          <p:cNvSpPr txBox="1"/>
          <p:nvPr/>
        </p:nvSpPr>
        <p:spPr>
          <a:xfrm>
            <a:off x="6497836" y="2625328"/>
            <a:ext cx="1925464" cy="610512"/>
          </a:xfrm>
          <a:prstGeom prst="rect">
            <a:avLst/>
          </a:prstGeom>
        </p:spPr>
        <p:txBody>
          <a:bodyPr wrap="square" lIns="133945" tIns="66973" rIns="133945" bIns="66973" rtlCol="0" anchor="t">
            <a:spAutoFit/>
          </a:bodyPr>
          <a:lstStyle/>
          <a:p>
            <a:pPr algn="l" latinLnBrk="1">
              <a:lnSpc>
                <a:spcPct val="113000"/>
              </a:lnSpc>
            </a:pPr>
            <a:r>
              <a:rPr lang="zh-CN" altLang="en-US" sz="2953" spc="105">
                <a:solidFill>
                  <a:srgbClr val="31859B"/>
                </a:solidFill>
                <a:latin typeface="微软雅黑" panose="020B0503020204020204" charset="-122"/>
                <a:ea typeface="微软雅黑" panose="020B0503020204020204" charset="-122"/>
              </a:rPr>
              <a:t>互动交流</a:t>
            </a: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1000"/>
                                        <p:tgtEl>
                                          <p:spTgt spid="2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1000"/>
                                        <p:tgtEl>
                                          <p:spTgt spid="2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4"/>
                                        </p:tgtEl>
                                        <p:attrNameLst>
                                          <p:attrName>style.visibility</p:attrName>
                                        </p:attrNameLst>
                                      </p:cBhvr>
                                      <p:to>
                                        <p:strVal val="visible"/>
                                      </p:to>
                                    </p:set>
                                    <p:animEffect transition="in" filter="fade">
                                      <p:cBhvr>
                                        <p:cTn id="13" dur="10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ldLvl="0" animBg="1"/>
      <p:bldP spid="213" grpId="0" animBg="1"/>
      <p:bldP spid="2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36C940-F3A4-43F4-9999-77F2B5913281}"/>
              </a:ext>
            </a:extLst>
          </p:cNvPr>
          <p:cNvPicPr>
            <a:picLocks noChangeAspect="1"/>
          </p:cNvPicPr>
          <p:nvPr/>
        </p:nvPicPr>
        <p:blipFill>
          <a:blip r:embed="rId2"/>
          <a:stretch>
            <a:fillRect/>
          </a:stretch>
        </p:blipFill>
        <p:spPr>
          <a:xfrm>
            <a:off x="317502" y="177800"/>
            <a:ext cx="11557000" cy="6502400"/>
          </a:xfrm>
          <a:prstGeom prst="rect">
            <a:avLst/>
          </a:prstGeom>
        </p:spPr>
      </p:pic>
      <p:sp>
        <p:nvSpPr>
          <p:cNvPr id="3" name="Freeform 2">
            <a:extLst>
              <a:ext uri="{FF2B5EF4-FFF2-40B4-BE49-F238E27FC236}">
                <a16:creationId xmlns:a16="http://schemas.microsoft.com/office/drawing/2014/main" id="{826A1826-FAF7-4C40-8AC9-B4DE4D4442BC}"/>
              </a:ext>
            </a:extLst>
          </p:cNvPr>
          <p:cNvSpPr/>
          <p:nvPr/>
        </p:nvSpPr>
        <p:spPr>
          <a:xfrm>
            <a:off x="317498" y="4571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4" name="TextBox 3">
            <a:extLst>
              <a:ext uri="{FF2B5EF4-FFF2-40B4-BE49-F238E27FC236}">
                <a16:creationId xmlns:a16="http://schemas.microsoft.com/office/drawing/2014/main" id="{A9C61C65-02FA-4EAB-9D2A-4E606D877518}"/>
              </a:ext>
            </a:extLst>
          </p:cNvPr>
          <p:cNvSpPr txBox="1"/>
          <p:nvPr/>
        </p:nvSpPr>
        <p:spPr>
          <a:xfrm>
            <a:off x="371007" y="234747"/>
            <a:ext cx="3021559" cy="423257"/>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800" b="1" spc="100" dirty="0">
                <a:solidFill>
                  <a:srgbClr val="31859B"/>
                </a:solidFill>
                <a:latin typeface="微软雅黑" panose="020B0503020204020204" charset="-122"/>
                <a:ea typeface="微软雅黑" panose="020B0503020204020204" charset="-122"/>
              </a:rPr>
              <a:t>01. </a:t>
            </a:r>
            <a:r>
              <a:rPr lang="en-US" sz="1800" b="1" spc="100" dirty="0" err="1">
                <a:solidFill>
                  <a:srgbClr val="31859B"/>
                </a:solidFill>
                <a:latin typeface="微软雅黑" panose="020B0503020204020204" charset="-122"/>
                <a:ea typeface="微软雅黑" panose="020B0503020204020204" charset="-122"/>
              </a:rPr>
              <a:t>小程序多场景改造</a:t>
            </a:r>
            <a:endParaRPr lang="en-US" sz="1100" dirty="0"/>
          </a:p>
        </p:txBody>
      </p:sp>
      <p:sp>
        <p:nvSpPr>
          <p:cNvPr id="5" name="Freeform 4">
            <a:extLst>
              <a:ext uri="{FF2B5EF4-FFF2-40B4-BE49-F238E27FC236}">
                <a16:creationId xmlns:a16="http://schemas.microsoft.com/office/drawing/2014/main" id="{34632E5F-A78C-48A3-87D7-D32BAF0B32B5}"/>
              </a:ext>
            </a:extLst>
          </p:cNvPr>
          <p:cNvSpPr/>
          <p:nvPr/>
        </p:nvSpPr>
        <p:spPr>
          <a:xfrm>
            <a:off x="535764" y="1391387"/>
            <a:ext cx="1625600" cy="38100"/>
          </a:xfrm>
          <a:custGeom>
            <a:avLst/>
            <a:gdLst/>
            <a:ahLst/>
            <a:cxnLst/>
            <a:rect l="l" t="t" r="r" b="b"/>
            <a:pathLst>
              <a:path w="1625600" h="38100">
                <a:moveTo>
                  <a:pt x="1625600" y="12864"/>
                </a:moveTo>
                <a:cubicBezTo>
                  <a:pt x="1625600" y="13358"/>
                  <a:pt x="1624822" y="13853"/>
                  <a:pt x="1624822" y="13853"/>
                </a:cubicBezTo>
                <a:cubicBezTo>
                  <a:pt x="1624043" y="14351"/>
                  <a:pt x="1623265" y="14845"/>
                  <a:pt x="1623265" y="15339"/>
                </a:cubicBezTo>
                <a:lnTo>
                  <a:pt x="1624822" y="15833"/>
                </a:lnTo>
                <a:cubicBezTo>
                  <a:pt x="1624822" y="16328"/>
                  <a:pt x="1623265" y="16826"/>
                  <a:pt x="1623265" y="17320"/>
                </a:cubicBezTo>
                <a:cubicBezTo>
                  <a:pt x="1623265" y="17320"/>
                  <a:pt x="1622487" y="17814"/>
                  <a:pt x="1622487" y="18308"/>
                </a:cubicBezTo>
                <a:cubicBezTo>
                  <a:pt x="1622487" y="18308"/>
                  <a:pt x="1624043" y="18803"/>
                  <a:pt x="1624043" y="19297"/>
                </a:cubicBezTo>
                <a:lnTo>
                  <a:pt x="1622487" y="20289"/>
                </a:lnTo>
                <a:lnTo>
                  <a:pt x="1620929" y="19297"/>
                </a:lnTo>
                <a:lnTo>
                  <a:pt x="1619372" y="18308"/>
                </a:lnTo>
                <a:cubicBezTo>
                  <a:pt x="1618594" y="18803"/>
                  <a:pt x="1617816" y="19297"/>
                  <a:pt x="1617816" y="19795"/>
                </a:cubicBezTo>
                <a:lnTo>
                  <a:pt x="1619372" y="20289"/>
                </a:lnTo>
                <a:cubicBezTo>
                  <a:pt x="1619372" y="20783"/>
                  <a:pt x="1617816" y="21277"/>
                  <a:pt x="1618594" y="21772"/>
                </a:cubicBezTo>
                <a:lnTo>
                  <a:pt x="1620151" y="22266"/>
                </a:lnTo>
                <a:cubicBezTo>
                  <a:pt x="1620151" y="22760"/>
                  <a:pt x="1618594" y="23258"/>
                  <a:pt x="1618594" y="23752"/>
                </a:cubicBezTo>
                <a:lnTo>
                  <a:pt x="1620151" y="24247"/>
                </a:lnTo>
                <a:cubicBezTo>
                  <a:pt x="1620151" y="24741"/>
                  <a:pt x="1619372" y="25235"/>
                  <a:pt x="1619372" y="25235"/>
                </a:cubicBezTo>
                <a:cubicBezTo>
                  <a:pt x="1618594" y="25729"/>
                  <a:pt x="1618594" y="26223"/>
                  <a:pt x="1617816" y="26722"/>
                </a:cubicBezTo>
                <a:lnTo>
                  <a:pt x="1616258" y="25729"/>
                </a:lnTo>
                <a:cubicBezTo>
                  <a:pt x="1615480" y="25235"/>
                  <a:pt x="1614701" y="25235"/>
                  <a:pt x="1613922" y="24741"/>
                </a:cubicBezTo>
                <a:cubicBezTo>
                  <a:pt x="1613922" y="24741"/>
                  <a:pt x="1613144" y="24247"/>
                  <a:pt x="1612366" y="24247"/>
                </a:cubicBezTo>
                <a:cubicBezTo>
                  <a:pt x="1612366" y="24247"/>
                  <a:pt x="1611588" y="25235"/>
                  <a:pt x="1610809" y="25235"/>
                </a:cubicBezTo>
                <a:lnTo>
                  <a:pt x="1610030" y="26223"/>
                </a:lnTo>
                <a:cubicBezTo>
                  <a:pt x="1609252" y="26223"/>
                  <a:pt x="1609252" y="27216"/>
                  <a:pt x="1608473" y="27216"/>
                </a:cubicBezTo>
                <a:cubicBezTo>
                  <a:pt x="1608473" y="27216"/>
                  <a:pt x="1606917" y="26223"/>
                  <a:pt x="1606917" y="26722"/>
                </a:cubicBezTo>
                <a:cubicBezTo>
                  <a:pt x="1606138" y="26722"/>
                  <a:pt x="1606138" y="27216"/>
                  <a:pt x="1605359" y="27710"/>
                </a:cubicBezTo>
                <a:cubicBezTo>
                  <a:pt x="1605359" y="28204"/>
                  <a:pt x="1604581" y="28204"/>
                  <a:pt x="1603802" y="28698"/>
                </a:cubicBezTo>
                <a:cubicBezTo>
                  <a:pt x="1603802" y="29196"/>
                  <a:pt x="1603024" y="29691"/>
                  <a:pt x="1603024" y="29691"/>
                </a:cubicBezTo>
                <a:cubicBezTo>
                  <a:pt x="1602245" y="30185"/>
                  <a:pt x="1602245" y="30679"/>
                  <a:pt x="1601467" y="31173"/>
                </a:cubicBezTo>
                <a:cubicBezTo>
                  <a:pt x="1600688" y="31173"/>
                  <a:pt x="1600688" y="31667"/>
                  <a:pt x="1599910" y="32166"/>
                </a:cubicBezTo>
                <a:lnTo>
                  <a:pt x="1598352" y="31173"/>
                </a:lnTo>
                <a:cubicBezTo>
                  <a:pt x="1598352" y="30679"/>
                  <a:pt x="1599910" y="30185"/>
                  <a:pt x="1599910" y="30185"/>
                </a:cubicBezTo>
                <a:cubicBezTo>
                  <a:pt x="1599131" y="30185"/>
                  <a:pt x="1598352" y="29196"/>
                  <a:pt x="1598352" y="29196"/>
                </a:cubicBezTo>
                <a:cubicBezTo>
                  <a:pt x="1597574" y="29196"/>
                  <a:pt x="1596796" y="30185"/>
                  <a:pt x="1596796" y="30185"/>
                </a:cubicBezTo>
                <a:lnTo>
                  <a:pt x="1595239" y="31667"/>
                </a:lnTo>
                <a:cubicBezTo>
                  <a:pt x="1595239" y="31173"/>
                  <a:pt x="1593682" y="30679"/>
                  <a:pt x="1593682" y="30679"/>
                </a:cubicBezTo>
                <a:cubicBezTo>
                  <a:pt x="1593682" y="30185"/>
                  <a:pt x="1594460" y="29691"/>
                  <a:pt x="1595239" y="29691"/>
                </a:cubicBezTo>
                <a:cubicBezTo>
                  <a:pt x="1595239" y="29196"/>
                  <a:pt x="1596018" y="28698"/>
                  <a:pt x="1596018" y="28204"/>
                </a:cubicBezTo>
                <a:lnTo>
                  <a:pt x="1594460" y="27710"/>
                </a:lnTo>
                <a:cubicBezTo>
                  <a:pt x="1594460" y="27216"/>
                  <a:pt x="1592903" y="26722"/>
                  <a:pt x="1592903" y="26722"/>
                </a:cubicBezTo>
                <a:lnTo>
                  <a:pt x="1594460" y="25729"/>
                </a:lnTo>
                <a:cubicBezTo>
                  <a:pt x="1593682" y="25235"/>
                  <a:pt x="1592903" y="25235"/>
                  <a:pt x="1592125" y="24741"/>
                </a:cubicBezTo>
                <a:cubicBezTo>
                  <a:pt x="1592125" y="25235"/>
                  <a:pt x="1591347" y="25729"/>
                  <a:pt x="1591347" y="25729"/>
                </a:cubicBezTo>
                <a:cubicBezTo>
                  <a:pt x="1590568" y="26223"/>
                  <a:pt x="1589789" y="26722"/>
                  <a:pt x="1589789" y="27216"/>
                </a:cubicBezTo>
                <a:cubicBezTo>
                  <a:pt x="1589789" y="27216"/>
                  <a:pt x="1588232" y="27710"/>
                  <a:pt x="1588232" y="28204"/>
                </a:cubicBezTo>
                <a:lnTo>
                  <a:pt x="1589789" y="28698"/>
                </a:lnTo>
                <a:cubicBezTo>
                  <a:pt x="1589789" y="29196"/>
                  <a:pt x="1589011" y="30185"/>
                  <a:pt x="1589011" y="30185"/>
                </a:cubicBezTo>
                <a:cubicBezTo>
                  <a:pt x="1588232" y="30185"/>
                  <a:pt x="1587453" y="29196"/>
                  <a:pt x="1587453" y="29196"/>
                </a:cubicBezTo>
                <a:cubicBezTo>
                  <a:pt x="1586675" y="29196"/>
                  <a:pt x="1585897" y="28204"/>
                  <a:pt x="1585118" y="28204"/>
                </a:cubicBezTo>
                <a:cubicBezTo>
                  <a:pt x="1585118" y="28204"/>
                  <a:pt x="1584340" y="29196"/>
                  <a:pt x="1584340" y="29691"/>
                </a:cubicBezTo>
                <a:cubicBezTo>
                  <a:pt x="1583561" y="29691"/>
                  <a:pt x="1582783" y="28698"/>
                  <a:pt x="1582004" y="28698"/>
                </a:cubicBezTo>
                <a:lnTo>
                  <a:pt x="1581226" y="29691"/>
                </a:lnTo>
                <a:cubicBezTo>
                  <a:pt x="1580448" y="29691"/>
                  <a:pt x="1579669" y="30679"/>
                  <a:pt x="1579669" y="30679"/>
                </a:cubicBezTo>
                <a:cubicBezTo>
                  <a:pt x="1578890" y="30679"/>
                  <a:pt x="1578112" y="30185"/>
                  <a:pt x="1578112" y="30185"/>
                </a:cubicBezTo>
                <a:cubicBezTo>
                  <a:pt x="1577333" y="29691"/>
                  <a:pt x="1576554" y="29196"/>
                  <a:pt x="1575777" y="29196"/>
                </a:cubicBezTo>
                <a:cubicBezTo>
                  <a:pt x="1575777" y="28698"/>
                  <a:pt x="1574998" y="28698"/>
                  <a:pt x="1574219" y="28204"/>
                </a:cubicBezTo>
                <a:lnTo>
                  <a:pt x="1575777" y="27216"/>
                </a:lnTo>
                <a:cubicBezTo>
                  <a:pt x="1575777" y="26722"/>
                  <a:pt x="1574219" y="26722"/>
                  <a:pt x="1574219" y="26223"/>
                </a:cubicBezTo>
                <a:cubicBezTo>
                  <a:pt x="1574219" y="26722"/>
                  <a:pt x="1572662" y="27216"/>
                  <a:pt x="1572662" y="27216"/>
                </a:cubicBezTo>
                <a:cubicBezTo>
                  <a:pt x="1572662" y="27710"/>
                  <a:pt x="1574219" y="27710"/>
                  <a:pt x="1574219" y="28204"/>
                </a:cubicBezTo>
                <a:cubicBezTo>
                  <a:pt x="1574219" y="28698"/>
                  <a:pt x="1572662" y="29196"/>
                  <a:pt x="1573441" y="29196"/>
                </a:cubicBezTo>
                <a:cubicBezTo>
                  <a:pt x="1573441" y="29691"/>
                  <a:pt x="1574998" y="30185"/>
                  <a:pt x="1574998" y="30185"/>
                </a:cubicBezTo>
                <a:lnTo>
                  <a:pt x="1573441" y="31173"/>
                </a:lnTo>
                <a:lnTo>
                  <a:pt x="1571883" y="30679"/>
                </a:lnTo>
                <a:cubicBezTo>
                  <a:pt x="1571105" y="30185"/>
                  <a:pt x="1570327" y="29691"/>
                  <a:pt x="1570327" y="29691"/>
                </a:cubicBezTo>
                <a:cubicBezTo>
                  <a:pt x="1569549" y="29691"/>
                  <a:pt x="1568770" y="28698"/>
                  <a:pt x="1567991" y="28698"/>
                </a:cubicBezTo>
                <a:lnTo>
                  <a:pt x="1567213" y="29691"/>
                </a:lnTo>
                <a:cubicBezTo>
                  <a:pt x="1567213" y="30185"/>
                  <a:pt x="1568770" y="30679"/>
                  <a:pt x="1568770" y="30679"/>
                </a:cubicBezTo>
                <a:cubicBezTo>
                  <a:pt x="1568770" y="30679"/>
                  <a:pt x="1567991" y="31667"/>
                  <a:pt x="1567213" y="31667"/>
                </a:cubicBezTo>
                <a:cubicBezTo>
                  <a:pt x="1567213" y="31667"/>
                  <a:pt x="1565655" y="30679"/>
                  <a:pt x="1565655" y="31173"/>
                </a:cubicBezTo>
                <a:cubicBezTo>
                  <a:pt x="1564878" y="31173"/>
                  <a:pt x="1564878" y="32166"/>
                  <a:pt x="1564099" y="32166"/>
                </a:cubicBezTo>
                <a:cubicBezTo>
                  <a:pt x="1564099" y="32166"/>
                  <a:pt x="1563320" y="31173"/>
                  <a:pt x="1562542" y="31173"/>
                </a:cubicBezTo>
                <a:cubicBezTo>
                  <a:pt x="1563320" y="31173"/>
                  <a:pt x="1563320" y="30185"/>
                  <a:pt x="1564099" y="30185"/>
                </a:cubicBezTo>
                <a:cubicBezTo>
                  <a:pt x="1564099" y="29691"/>
                  <a:pt x="1564878" y="29196"/>
                  <a:pt x="1564878" y="29196"/>
                </a:cubicBezTo>
                <a:cubicBezTo>
                  <a:pt x="1565655" y="28698"/>
                  <a:pt x="1563320" y="28204"/>
                  <a:pt x="1563320" y="28204"/>
                </a:cubicBezTo>
                <a:cubicBezTo>
                  <a:pt x="1563320" y="27710"/>
                  <a:pt x="1564878" y="27216"/>
                  <a:pt x="1564878" y="27216"/>
                </a:cubicBezTo>
                <a:cubicBezTo>
                  <a:pt x="1564878" y="26722"/>
                  <a:pt x="1563320" y="26722"/>
                  <a:pt x="1563320" y="26223"/>
                </a:cubicBezTo>
                <a:cubicBezTo>
                  <a:pt x="1562542" y="26223"/>
                  <a:pt x="1561763" y="25235"/>
                  <a:pt x="1560984" y="25235"/>
                </a:cubicBezTo>
                <a:cubicBezTo>
                  <a:pt x="1560984" y="25235"/>
                  <a:pt x="1560206" y="26223"/>
                  <a:pt x="1560206" y="26722"/>
                </a:cubicBezTo>
                <a:cubicBezTo>
                  <a:pt x="1559428" y="26722"/>
                  <a:pt x="1559428" y="27216"/>
                  <a:pt x="1558649" y="27710"/>
                </a:cubicBezTo>
                <a:cubicBezTo>
                  <a:pt x="1558649" y="27710"/>
                  <a:pt x="1557871" y="28698"/>
                  <a:pt x="1557092" y="28698"/>
                </a:cubicBezTo>
                <a:cubicBezTo>
                  <a:pt x="1557092" y="28698"/>
                  <a:pt x="1556313" y="27710"/>
                  <a:pt x="1555535" y="27710"/>
                </a:cubicBezTo>
                <a:cubicBezTo>
                  <a:pt x="1554757" y="28204"/>
                  <a:pt x="1554757" y="28698"/>
                  <a:pt x="1553979" y="29196"/>
                </a:cubicBezTo>
                <a:cubicBezTo>
                  <a:pt x="1553979" y="29196"/>
                  <a:pt x="1553200" y="29691"/>
                  <a:pt x="1553200" y="30185"/>
                </a:cubicBezTo>
                <a:cubicBezTo>
                  <a:pt x="1552421" y="30185"/>
                  <a:pt x="1551643" y="31173"/>
                  <a:pt x="1551643" y="31173"/>
                </a:cubicBezTo>
                <a:cubicBezTo>
                  <a:pt x="1550864" y="31173"/>
                  <a:pt x="1550085" y="30185"/>
                  <a:pt x="1550085" y="30185"/>
                </a:cubicBezTo>
                <a:cubicBezTo>
                  <a:pt x="1549308" y="30185"/>
                  <a:pt x="1549308" y="31667"/>
                  <a:pt x="1548529" y="31667"/>
                </a:cubicBezTo>
                <a:lnTo>
                  <a:pt x="1546972" y="30679"/>
                </a:lnTo>
                <a:cubicBezTo>
                  <a:pt x="1546193" y="30185"/>
                  <a:pt x="1545414" y="30185"/>
                  <a:pt x="1545414" y="29691"/>
                </a:cubicBezTo>
                <a:cubicBezTo>
                  <a:pt x="1546193" y="29196"/>
                  <a:pt x="1546972" y="28204"/>
                  <a:pt x="1547750" y="27710"/>
                </a:cubicBezTo>
                <a:cubicBezTo>
                  <a:pt x="1547750" y="27216"/>
                  <a:pt x="1549308" y="26722"/>
                  <a:pt x="1549308" y="26722"/>
                </a:cubicBezTo>
                <a:cubicBezTo>
                  <a:pt x="1549308" y="26223"/>
                  <a:pt x="1546972" y="25729"/>
                  <a:pt x="1546972" y="25729"/>
                </a:cubicBezTo>
                <a:cubicBezTo>
                  <a:pt x="1547750" y="25729"/>
                  <a:pt x="1548529" y="24741"/>
                  <a:pt x="1548529" y="24741"/>
                </a:cubicBezTo>
                <a:cubicBezTo>
                  <a:pt x="1549308" y="24741"/>
                  <a:pt x="1550085" y="25235"/>
                  <a:pt x="1550085" y="25235"/>
                </a:cubicBezTo>
                <a:cubicBezTo>
                  <a:pt x="1550864" y="25235"/>
                  <a:pt x="1552421" y="26223"/>
                  <a:pt x="1552421" y="26223"/>
                </a:cubicBezTo>
                <a:lnTo>
                  <a:pt x="1553200" y="25235"/>
                </a:lnTo>
                <a:cubicBezTo>
                  <a:pt x="1553200" y="24741"/>
                  <a:pt x="1551643" y="24741"/>
                  <a:pt x="1551643" y="24247"/>
                </a:cubicBezTo>
                <a:cubicBezTo>
                  <a:pt x="1551643" y="23752"/>
                  <a:pt x="1553200" y="23258"/>
                  <a:pt x="1553200" y="23258"/>
                </a:cubicBezTo>
                <a:cubicBezTo>
                  <a:pt x="1553200" y="22760"/>
                  <a:pt x="1550864" y="22266"/>
                  <a:pt x="1551643" y="22266"/>
                </a:cubicBezTo>
                <a:cubicBezTo>
                  <a:pt x="1551643" y="21772"/>
                  <a:pt x="1552421" y="21277"/>
                  <a:pt x="1552421" y="21277"/>
                </a:cubicBezTo>
                <a:cubicBezTo>
                  <a:pt x="1553200" y="20783"/>
                  <a:pt x="1553200" y="20289"/>
                  <a:pt x="1553979" y="20289"/>
                </a:cubicBezTo>
                <a:cubicBezTo>
                  <a:pt x="1554757" y="19795"/>
                  <a:pt x="1554757" y="19297"/>
                  <a:pt x="1555535" y="18803"/>
                </a:cubicBezTo>
                <a:cubicBezTo>
                  <a:pt x="1554757" y="18803"/>
                  <a:pt x="1553979" y="18308"/>
                  <a:pt x="1553200" y="18308"/>
                </a:cubicBezTo>
                <a:lnTo>
                  <a:pt x="1552421" y="19297"/>
                </a:lnTo>
                <a:cubicBezTo>
                  <a:pt x="1551643" y="19297"/>
                  <a:pt x="1551643" y="20289"/>
                  <a:pt x="1550864" y="20289"/>
                </a:cubicBezTo>
                <a:cubicBezTo>
                  <a:pt x="1550864" y="20783"/>
                  <a:pt x="1550085" y="21277"/>
                  <a:pt x="1549308" y="21277"/>
                </a:cubicBezTo>
                <a:cubicBezTo>
                  <a:pt x="1549308" y="21772"/>
                  <a:pt x="1548529" y="22266"/>
                  <a:pt x="1548529" y="22760"/>
                </a:cubicBezTo>
                <a:cubicBezTo>
                  <a:pt x="1547750" y="22760"/>
                  <a:pt x="1546972" y="23752"/>
                  <a:pt x="1546972" y="23752"/>
                </a:cubicBezTo>
                <a:lnTo>
                  <a:pt x="1545414" y="22760"/>
                </a:lnTo>
                <a:cubicBezTo>
                  <a:pt x="1545414" y="23258"/>
                  <a:pt x="1543858" y="23752"/>
                  <a:pt x="1543858" y="23752"/>
                </a:cubicBezTo>
                <a:cubicBezTo>
                  <a:pt x="1543858" y="24247"/>
                  <a:pt x="1545414" y="24741"/>
                  <a:pt x="1545414" y="24741"/>
                </a:cubicBezTo>
                <a:lnTo>
                  <a:pt x="1546972" y="25729"/>
                </a:lnTo>
                <a:cubicBezTo>
                  <a:pt x="1546972" y="26223"/>
                  <a:pt x="1546193" y="26223"/>
                  <a:pt x="1546193" y="26722"/>
                </a:cubicBezTo>
                <a:cubicBezTo>
                  <a:pt x="1545414" y="27216"/>
                  <a:pt x="1545414" y="27710"/>
                  <a:pt x="1544636" y="27710"/>
                </a:cubicBezTo>
                <a:cubicBezTo>
                  <a:pt x="1544636" y="28204"/>
                  <a:pt x="1543858" y="28698"/>
                  <a:pt x="1543079" y="28698"/>
                </a:cubicBezTo>
                <a:cubicBezTo>
                  <a:pt x="1543079" y="29196"/>
                  <a:pt x="1542301" y="28204"/>
                  <a:pt x="1541522" y="28204"/>
                </a:cubicBezTo>
                <a:lnTo>
                  <a:pt x="1539965" y="29196"/>
                </a:lnTo>
                <a:cubicBezTo>
                  <a:pt x="1539965" y="29691"/>
                  <a:pt x="1539186" y="30185"/>
                  <a:pt x="1539186" y="30185"/>
                </a:cubicBezTo>
                <a:lnTo>
                  <a:pt x="1540743" y="31173"/>
                </a:lnTo>
                <a:lnTo>
                  <a:pt x="1542301" y="30185"/>
                </a:lnTo>
                <a:lnTo>
                  <a:pt x="1543858" y="30679"/>
                </a:lnTo>
                <a:cubicBezTo>
                  <a:pt x="1543858" y="31173"/>
                  <a:pt x="1542301" y="31667"/>
                  <a:pt x="1542301" y="32166"/>
                </a:cubicBezTo>
                <a:cubicBezTo>
                  <a:pt x="1542301" y="32166"/>
                  <a:pt x="1541522" y="32660"/>
                  <a:pt x="1540743" y="33154"/>
                </a:cubicBezTo>
                <a:cubicBezTo>
                  <a:pt x="1540743" y="33154"/>
                  <a:pt x="1543079" y="33648"/>
                  <a:pt x="1543079" y="34142"/>
                </a:cubicBezTo>
                <a:cubicBezTo>
                  <a:pt x="1543079" y="34142"/>
                  <a:pt x="1541522" y="34636"/>
                  <a:pt x="1541522" y="35130"/>
                </a:cubicBezTo>
                <a:cubicBezTo>
                  <a:pt x="1541522" y="35629"/>
                  <a:pt x="1540743" y="35629"/>
                  <a:pt x="1539965" y="36123"/>
                </a:cubicBezTo>
                <a:cubicBezTo>
                  <a:pt x="1539965" y="35629"/>
                  <a:pt x="1539186" y="35629"/>
                  <a:pt x="1538409" y="35130"/>
                </a:cubicBezTo>
                <a:lnTo>
                  <a:pt x="1536851" y="34636"/>
                </a:lnTo>
                <a:cubicBezTo>
                  <a:pt x="1536851" y="34142"/>
                  <a:pt x="1537630" y="33648"/>
                  <a:pt x="1538409" y="33154"/>
                </a:cubicBezTo>
                <a:cubicBezTo>
                  <a:pt x="1537630" y="33154"/>
                  <a:pt x="1536851" y="32660"/>
                  <a:pt x="1536073" y="32660"/>
                </a:cubicBezTo>
                <a:lnTo>
                  <a:pt x="1535294" y="33648"/>
                </a:lnTo>
                <a:cubicBezTo>
                  <a:pt x="1535294" y="33648"/>
                  <a:pt x="1536851" y="34142"/>
                  <a:pt x="1536851" y="34636"/>
                </a:cubicBezTo>
                <a:cubicBezTo>
                  <a:pt x="1536851" y="34636"/>
                  <a:pt x="1536073" y="35130"/>
                  <a:pt x="1535294" y="35629"/>
                </a:cubicBezTo>
                <a:cubicBezTo>
                  <a:pt x="1535294" y="35629"/>
                  <a:pt x="1534515" y="36617"/>
                  <a:pt x="1533737" y="36617"/>
                </a:cubicBezTo>
                <a:cubicBezTo>
                  <a:pt x="1533737" y="36617"/>
                  <a:pt x="1532180" y="36123"/>
                  <a:pt x="1532180" y="35629"/>
                </a:cubicBezTo>
                <a:cubicBezTo>
                  <a:pt x="1532180" y="35629"/>
                  <a:pt x="1533737" y="35130"/>
                  <a:pt x="1533737" y="34636"/>
                </a:cubicBezTo>
                <a:cubicBezTo>
                  <a:pt x="1533737" y="34142"/>
                  <a:pt x="1532180" y="34142"/>
                  <a:pt x="1532180" y="33648"/>
                </a:cubicBezTo>
                <a:cubicBezTo>
                  <a:pt x="1532959" y="33154"/>
                  <a:pt x="1533737" y="32660"/>
                  <a:pt x="1534515" y="31667"/>
                </a:cubicBezTo>
                <a:cubicBezTo>
                  <a:pt x="1535294" y="31173"/>
                  <a:pt x="1536073" y="30185"/>
                  <a:pt x="1536851" y="29691"/>
                </a:cubicBezTo>
                <a:cubicBezTo>
                  <a:pt x="1536073" y="28698"/>
                  <a:pt x="1535294" y="28204"/>
                  <a:pt x="1533737" y="27710"/>
                </a:cubicBezTo>
                <a:cubicBezTo>
                  <a:pt x="1532959" y="27710"/>
                  <a:pt x="1532959" y="27216"/>
                  <a:pt x="1532180" y="26722"/>
                </a:cubicBezTo>
                <a:cubicBezTo>
                  <a:pt x="1531402" y="27216"/>
                  <a:pt x="1531402" y="28204"/>
                  <a:pt x="1530623" y="28204"/>
                </a:cubicBezTo>
                <a:lnTo>
                  <a:pt x="1529066" y="27216"/>
                </a:lnTo>
                <a:lnTo>
                  <a:pt x="1527509" y="26223"/>
                </a:lnTo>
                <a:cubicBezTo>
                  <a:pt x="1526731" y="26223"/>
                  <a:pt x="1525952" y="27216"/>
                  <a:pt x="1525952" y="27216"/>
                </a:cubicBezTo>
                <a:cubicBezTo>
                  <a:pt x="1525174" y="27710"/>
                  <a:pt x="1524395" y="28204"/>
                  <a:pt x="1524395" y="28698"/>
                </a:cubicBezTo>
                <a:lnTo>
                  <a:pt x="1525952" y="29196"/>
                </a:lnTo>
                <a:cubicBezTo>
                  <a:pt x="1525952" y="29691"/>
                  <a:pt x="1525174" y="30185"/>
                  <a:pt x="1525174" y="30679"/>
                </a:cubicBezTo>
                <a:lnTo>
                  <a:pt x="1523616" y="29691"/>
                </a:lnTo>
                <a:cubicBezTo>
                  <a:pt x="1522838" y="29691"/>
                  <a:pt x="1522060" y="30679"/>
                  <a:pt x="1522060" y="30679"/>
                </a:cubicBezTo>
                <a:cubicBezTo>
                  <a:pt x="1521281" y="31173"/>
                  <a:pt x="1521281" y="31667"/>
                  <a:pt x="1520503" y="31667"/>
                </a:cubicBezTo>
                <a:lnTo>
                  <a:pt x="1518945" y="31173"/>
                </a:lnTo>
                <a:cubicBezTo>
                  <a:pt x="1518945" y="30679"/>
                  <a:pt x="1520503" y="30185"/>
                  <a:pt x="1520503" y="29691"/>
                </a:cubicBezTo>
                <a:cubicBezTo>
                  <a:pt x="1519724" y="29691"/>
                  <a:pt x="1518945" y="29196"/>
                  <a:pt x="1518167" y="29196"/>
                </a:cubicBezTo>
                <a:cubicBezTo>
                  <a:pt x="1518167" y="28698"/>
                  <a:pt x="1517388" y="28204"/>
                  <a:pt x="1516610" y="28204"/>
                </a:cubicBezTo>
                <a:lnTo>
                  <a:pt x="1515053" y="27216"/>
                </a:lnTo>
                <a:cubicBezTo>
                  <a:pt x="1515053" y="27216"/>
                  <a:pt x="1513496" y="28204"/>
                  <a:pt x="1513496" y="28698"/>
                </a:cubicBezTo>
                <a:lnTo>
                  <a:pt x="1511939" y="29691"/>
                </a:lnTo>
                <a:cubicBezTo>
                  <a:pt x="1511939" y="29691"/>
                  <a:pt x="1510382" y="29196"/>
                  <a:pt x="1510382" y="28698"/>
                </a:cubicBezTo>
                <a:lnTo>
                  <a:pt x="1511939" y="27710"/>
                </a:lnTo>
                <a:cubicBezTo>
                  <a:pt x="1511939" y="27216"/>
                  <a:pt x="1512717" y="26722"/>
                  <a:pt x="1513496" y="26722"/>
                </a:cubicBezTo>
                <a:cubicBezTo>
                  <a:pt x="1513496" y="26223"/>
                  <a:pt x="1514274" y="25729"/>
                  <a:pt x="1514274" y="25235"/>
                </a:cubicBezTo>
                <a:lnTo>
                  <a:pt x="1512717" y="24741"/>
                </a:lnTo>
                <a:cubicBezTo>
                  <a:pt x="1512717" y="24247"/>
                  <a:pt x="1514274" y="23752"/>
                  <a:pt x="1514274" y="23752"/>
                </a:cubicBezTo>
                <a:cubicBezTo>
                  <a:pt x="1514274" y="23258"/>
                  <a:pt x="1512717" y="22760"/>
                  <a:pt x="1512717" y="22760"/>
                </a:cubicBezTo>
                <a:cubicBezTo>
                  <a:pt x="1511939" y="22760"/>
                  <a:pt x="1511161" y="23752"/>
                  <a:pt x="1511161" y="23752"/>
                </a:cubicBezTo>
                <a:cubicBezTo>
                  <a:pt x="1510382" y="23752"/>
                  <a:pt x="1509604" y="22760"/>
                  <a:pt x="1509604" y="22760"/>
                </a:cubicBezTo>
                <a:cubicBezTo>
                  <a:pt x="1508825" y="23258"/>
                  <a:pt x="1508825" y="23752"/>
                  <a:pt x="1508046" y="24247"/>
                </a:cubicBezTo>
                <a:cubicBezTo>
                  <a:pt x="1508046" y="24247"/>
                  <a:pt x="1506490" y="24741"/>
                  <a:pt x="1506490" y="25235"/>
                </a:cubicBezTo>
                <a:cubicBezTo>
                  <a:pt x="1506490" y="25235"/>
                  <a:pt x="1508046" y="25729"/>
                  <a:pt x="1508046" y="26223"/>
                </a:cubicBezTo>
                <a:cubicBezTo>
                  <a:pt x="1508825" y="26223"/>
                  <a:pt x="1507268" y="26722"/>
                  <a:pt x="1507268" y="27216"/>
                </a:cubicBezTo>
                <a:cubicBezTo>
                  <a:pt x="1507268" y="27216"/>
                  <a:pt x="1506490" y="27710"/>
                  <a:pt x="1505711" y="28204"/>
                </a:cubicBezTo>
                <a:lnTo>
                  <a:pt x="1504154" y="29196"/>
                </a:lnTo>
                <a:lnTo>
                  <a:pt x="1506490" y="30185"/>
                </a:lnTo>
                <a:cubicBezTo>
                  <a:pt x="1505711" y="30679"/>
                  <a:pt x="1504933" y="30679"/>
                  <a:pt x="1504933" y="31173"/>
                </a:cubicBezTo>
                <a:cubicBezTo>
                  <a:pt x="1504154" y="31667"/>
                  <a:pt x="1504154" y="32166"/>
                  <a:pt x="1503375" y="32166"/>
                </a:cubicBezTo>
                <a:cubicBezTo>
                  <a:pt x="1503375" y="32660"/>
                  <a:pt x="1501818" y="31667"/>
                  <a:pt x="1501818" y="31667"/>
                </a:cubicBezTo>
                <a:cubicBezTo>
                  <a:pt x="1501040" y="31667"/>
                  <a:pt x="1501040" y="32660"/>
                  <a:pt x="1500262" y="32660"/>
                </a:cubicBezTo>
                <a:cubicBezTo>
                  <a:pt x="1500262" y="32660"/>
                  <a:pt x="1499483" y="31667"/>
                  <a:pt x="1498704" y="31667"/>
                </a:cubicBezTo>
                <a:cubicBezTo>
                  <a:pt x="1498704" y="31667"/>
                  <a:pt x="1499483" y="30679"/>
                  <a:pt x="1500262" y="30679"/>
                </a:cubicBezTo>
                <a:cubicBezTo>
                  <a:pt x="1500262" y="30185"/>
                  <a:pt x="1501040" y="29691"/>
                  <a:pt x="1501040" y="29691"/>
                </a:cubicBezTo>
                <a:cubicBezTo>
                  <a:pt x="1501818" y="29196"/>
                  <a:pt x="1499483" y="28698"/>
                  <a:pt x="1499483" y="28698"/>
                </a:cubicBezTo>
                <a:lnTo>
                  <a:pt x="1501040" y="27710"/>
                </a:lnTo>
                <a:lnTo>
                  <a:pt x="1499483" y="26722"/>
                </a:lnTo>
                <a:cubicBezTo>
                  <a:pt x="1498704" y="26722"/>
                  <a:pt x="1497926" y="27710"/>
                  <a:pt x="1497926" y="27710"/>
                </a:cubicBezTo>
                <a:cubicBezTo>
                  <a:pt x="1497147" y="28204"/>
                  <a:pt x="1497147" y="28698"/>
                  <a:pt x="1496369" y="29196"/>
                </a:cubicBezTo>
                <a:lnTo>
                  <a:pt x="1497926" y="29691"/>
                </a:lnTo>
                <a:cubicBezTo>
                  <a:pt x="1498704" y="30185"/>
                  <a:pt x="1497147" y="30679"/>
                  <a:pt x="1497147" y="30679"/>
                </a:cubicBezTo>
                <a:lnTo>
                  <a:pt x="1498704" y="31667"/>
                </a:lnTo>
                <a:cubicBezTo>
                  <a:pt x="1497926" y="31667"/>
                  <a:pt x="1497926" y="32660"/>
                  <a:pt x="1497147" y="32660"/>
                </a:cubicBezTo>
                <a:cubicBezTo>
                  <a:pt x="1497147" y="32660"/>
                  <a:pt x="1496369" y="32166"/>
                  <a:pt x="1495591" y="32166"/>
                </a:cubicBezTo>
                <a:cubicBezTo>
                  <a:pt x="1494812" y="32660"/>
                  <a:pt x="1494034" y="33648"/>
                  <a:pt x="1493255" y="34142"/>
                </a:cubicBezTo>
                <a:cubicBezTo>
                  <a:pt x="1492476" y="34142"/>
                  <a:pt x="1491698" y="33648"/>
                  <a:pt x="1490919" y="33154"/>
                </a:cubicBezTo>
                <a:cubicBezTo>
                  <a:pt x="1490919" y="33154"/>
                  <a:pt x="1492476" y="32660"/>
                  <a:pt x="1492476" y="32166"/>
                </a:cubicBezTo>
                <a:cubicBezTo>
                  <a:pt x="1493255" y="32166"/>
                  <a:pt x="1494034" y="31667"/>
                  <a:pt x="1494034" y="31173"/>
                </a:cubicBezTo>
                <a:cubicBezTo>
                  <a:pt x="1494034" y="30679"/>
                  <a:pt x="1495591" y="30185"/>
                  <a:pt x="1495591" y="30185"/>
                </a:cubicBezTo>
                <a:cubicBezTo>
                  <a:pt x="1494812" y="29691"/>
                  <a:pt x="1493255" y="29691"/>
                  <a:pt x="1493255" y="29196"/>
                </a:cubicBezTo>
                <a:lnTo>
                  <a:pt x="1494812" y="28204"/>
                </a:lnTo>
                <a:lnTo>
                  <a:pt x="1493255" y="27216"/>
                </a:lnTo>
                <a:cubicBezTo>
                  <a:pt x="1492476" y="27216"/>
                  <a:pt x="1492476" y="28204"/>
                  <a:pt x="1491698" y="28204"/>
                </a:cubicBezTo>
                <a:cubicBezTo>
                  <a:pt x="1490919" y="28204"/>
                  <a:pt x="1490919" y="27710"/>
                  <a:pt x="1490141" y="27710"/>
                </a:cubicBezTo>
                <a:cubicBezTo>
                  <a:pt x="1490141" y="27710"/>
                  <a:pt x="1488584" y="28204"/>
                  <a:pt x="1488584" y="28698"/>
                </a:cubicBezTo>
                <a:cubicBezTo>
                  <a:pt x="1488584" y="28698"/>
                  <a:pt x="1490141" y="29196"/>
                  <a:pt x="1490141" y="29691"/>
                </a:cubicBezTo>
                <a:cubicBezTo>
                  <a:pt x="1490141" y="29691"/>
                  <a:pt x="1489363" y="30185"/>
                  <a:pt x="1489363" y="30679"/>
                </a:cubicBezTo>
                <a:cubicBezTo>
                  <a:pt x="1488584" y="31173"/>
                  <a:pt x="1488584" y="31173"/>
                  <a:pt x="1487805" y="31667"/>
                </a:cubicBezTo>
                <a:cubicBezTo>
                  <a:pt x="1487027" y="32166"/>
                  <a:pt x="1487027" y="32660"/>
                  <a:pt x="1486248" y="32660"/>
                </a:cubicBezTo>
                <a:cubicBezTo>
                  <a:pt x="1486248" y="33154"/>
                  <a:pt x="1485470" y="33648"/>
                  <a:pt x="1485470" y="34142"/>
                </a:cubicBezTo>
                <a:cubicBezTo>
                  <a:pt x="1484692" y="34142"/>
                  <a:pt x="1483913" y="35130"/>
                  <a:pt x="1483913" y="35130"/>
                </a:cubicBezTo>
                <a:lnTo>
                  <a:pt x="1482356" y="34142"/>
                </a:lnTo>
                <a:lnTo>
                  <a:pt x="1483134" y="33154"/>
                </a:lnTo>
                <a:lnTo>
                  <a:pt x="1484692" y="32166"/>
                </a:lnTo>
                <a:cubicBezTo>
                  <a:pt x="1483913" y="31667"/>
                  <a:pt x="1483134" y="31173"/>
                  <a:pt x="1483134" y="31173"/>
                </a:cubicBezTo>
                <a:cubicBezTo>
                  <a:pt x="1482356" y="31173"/>
                  <a:pt x="1481577" y="32166"/>
                  <a:pt x="1481577" y="32166"/>
                </a:cubicBezTo>
                <a:cubicBezTo>
                  <a:pt x="1480799" y="32166"/>
                  <a:pt x="1480020" y="31667"/>
                  <a:pt x="1480020" y="31173"/>
                </a:cubicBezTo>
                <a:cubicBezTo>
                  <a:pt x="1479242" y="31173"/>
                  <a:pt x="1478464" y="30679"/>
                  <a:pt x="1478464" y="30679"/>
                </a:cubicBezTo>
                <a:cubicBezTo>
                  <a:pt x="1477685" y="30679"/>
                  <a:pt x="1477685" y="31667"/>
                  <a:pt x="1476906" y="31667"/>
                </a:cubicBezTo>
                <a:cubicBezTo>
                  <a:pt x="1476128" y="31667"/>
                  <a:pt x="1475349" y="30679"/>
                  <a:pt x="1475349" y="30679"/>
                </a:cubicBezTo>
                <a:cubicBezTo>
                  <a:pt x="1474571" y="30679"/>
                  <a:pt x="1473793" y="32166"/>
                  <a:pt x="1473793" y="31667"/>
                </a:cubicBezTo>
                <a:cubicBezTo>
                  <a:pt x="1473014" y="31667"/>
                  <a:pt x="1472235" y="31173"/>
                  <a:pt x="1472235" y="31173"/>
                </a:cubicBezTo>
                <a:cubicBezTo>
                  <a:pt x="1471457" y="30679"/>
                  <a:pt x="1470678" y="30679"/>
                  <a:pt x="1470678" y="30185"/>
                </a:cubicBezTo>
                <a:cubicBezTo>
                  <a:pt x="1469900" y="30185"/>
                  <a:pt x="1469121" y="29196"/>
                  <a:pt x="1468343" y="29196"/>
                </a:cubicBezTo>
                <a:lnTo>
                  <a:pt x="1467565" y="30679"/>
                </a:lnTo>
                <a:cubicBezTo>
                  <a:pt x="1466786" y="30185"/>
                  <a:pt x="1465229" y="29691"/>
                  <a:pt x="1465229" y="29691"/>
                </a:cubicBezTo>
                <a:cubicBezTo>
                  <a:pt x="1465229" y="29196"/>
                  <a:pt x="1466786" y="28698"/>
                  <a:pt x="1466786" y="28698"/>
                </a:cubicBezTo>
                <a:cubicBezTo>
                  <a:pt x="1466786" y="28204"/>
                  <a:pt x="1465229" y="27710"/>
                  <a:pt x="1465229" y="27710"/>
                </a:cubicBezTo>
                <a:cubicBezTo>
                  <a:pt x="1465229" y="27216"/>
                  <a:pt x="1466007" y="26722"/>
                  <a:pt x="1466786" y="26722"/>
                </a:cubicBezTo>
                <a:cubicBezTo>
                  <a:pt x="1466786" y="26223"/>
                  <a:pt x="1467565" y="25729"/>
                  <a:pt x="1467565" y="25235"/>
                </a:cubicBezTo>
                <a:lnTo>
                  <a:pt x="1466007" y="24741"/>
                </a:lnTo>
                <a:cubicBezTo>
                  <a:pt x="1465229" y="25235"/>
                  <a:pt x="1464450" y="26223"/>
                  <a:pt x="1463672" y="26722"/>
                </a:cubicBezTo>
                <a:cubicBezTo>
                  <a:pt x="1462894" y="27216"/>
                  <a:pt x="1462115" y="27710"/>
                  <a:pt x="1462115" y="27710"/>
                </a:cubicBezTo>
                <a:lnTo>
                  <a:pt x="1460558" y="27216"/>
                </a:lnTo>
                <a:cubicBezTo>
                  <a:pt x="1460558" y="26722"/>
                  <a:pt x="1461336" y="26223"/>
                  <a:pt x="1461336" y="26223"/>
                </a:cubicBezTo>
                <a:cubicBezTo>
                  <a:pt x="1462115" y="25729"/>
                  <a:pt x="1462894" y="25235"/>
                  <a:pt x="1462894" y="24741"/>
                </a:cubicBezTo>
                <a:cubicBezTo>
                  <a:pt x="1463672" y="24741"/>
                  <a:pt x="1464450" y="24247"/>
                  <a:pt x="1464450" y="23752"/>
                </a:cubicBezTo>
                <a:cubicBezTo>
                  <a:pt x="1464450" y="23752"/>
                  <a:pt x="1462894" y="23258"/>
                  <a:pt x="1462894" y="22760"/>
                </a:cubicBezTo>
                <a:cubicBezTo>
                  <a:pt x="1462115" y="23258"/>
                  <a:pt x="1461336" y="23752"/>
                  <a:pt x="1461336" y="24247"/>
                </a:cubicBezTo>
                <a:cubicBezTo>
                  <a:pt x="1460558" y="24247"/>
                  <a:pt x="1459779" y="24741"/>
                  <a:pt x="1459779" y="25235"/>
                </a:cubicBezTo>
                <a:lnTo>
                  <a:pt x="1458222" y="26223"/>
                </a:lnTo>
                <a:lnTo>
                  <a:pt x="1460558" y="27216"/>
                </a:lnTo>
                <a:cubicBezTo>
                  <a:pt x="1459779" y="27216"/>
                  <a:pt x="1459001" y="28204"/>
                  <a:pt x="1459001" y="28204"/>
                </a:cubicBezTo>
                <a:cubicBezTo>
                  <a:pt x="1459001" y="28204"/>
                  <a:pt x="1457444" y="27710"/>
                  <a:pt x="1457444" y="27216"/>
                </a:cubicBezTo>
                <a:cubicBezTo>
                  <a:pt x="1456665" y="27216"/>
                  <a:pt x="1455887" y="26722"/>
                  <a:pt x="1455887" y="26722"/>
                </a:cubicBezTo>
                <a:cubicBezTo>
                  <a:pt x="1455108" y="26722"/>
                  <a:pt x="1454330" y="27710"/>
                  <a:pt x="1454330" y="27710"/>
                </a:cubicBezTo>
                <a:lnTo>
                  <a:pt x="1452773" y="28698"/>
                </a:lnTo>
                <a:lnTo>
                  <a:pt x="1451216" y="27710"/>
                </a:lnTo>
                <a:cubicBezTo>
                  <a:pt x="1451216" y="28204"/>
                  <a:pt x="1449659" y="28698"/>
                  <a:pt x="1449659" y="29196"/>
                </a:cubicBezTo>
                <a:lnTo>
                  <a:pt x="1451216" y="29691"/>
                </a:lnTo>
                <a:cubicBezTo>
                  <a:pt x="1451216" y="30185"/>
                  <a:pt x="1450437" y="30679"/>
                  <a:pt x="1450437" y="31173"/>
                </a:cubicBezTo>
                <a:cubicBezTo>
                  <a:pt x="1449659" y="31173"/>
                  <a:pt x="1448880" y="32166"/>
                  <a:pt x="1448880" y="32166"/>
                </a:cubicBezTo>
                <a:lnTo>
                  <a:pt x="1447324" y="31173"/>
                </a:lnTo>
                <a:cubicBezTo>
                  <a:pt x="1446545" y="31173"/>
                  <a:pt x="1445766" y="30679"/>
                  <a:pt x="1445766" y="30185"/>
                </a:cubicBezTo>
                <a:cubicBezTo>
                  <a:pt x="1444988" y="30185"/>
                  <a:pt x="1444209" y="29691"/>
                  <a:pt x="1443431" y="29691"/>
                </a:cubicBezTo>
                <a:lnTo>
                  <a:pt x="1442652" y="30679"/>
                </a:lnTo>
                <a:cubicBezTo>
                  <a:pt x="1441874" y="30679"/>
                  <a:pt x="1441095" y="30185"/>
                  <a:pt x="1440317" y="29691"/>
                </a:cubicBezTo>
                <a:lnTo>
                  <a:pt x="1438760" y="28698"/>
                </a:lnTo>
                <a:cubicBezTo>
                  <a:pt x="1438760" y="29196"/>
                  <a:pt x="1437981" y="29691"/>
                  <a:pt x="1437203" y="30185"/>
                </a:cubicBezTo>
                <a:lnTo>
                  <a:pt x="1436425" y="31173"/>
                </a:lnTo>
                <a:lnTo>
                  <a:pt x="1437981" y="32166"/>
                </a:lnTo>
                <a:cubicBezTo>
                  <a:pt x="1437981" y="32166"/>
                  <a:pt x="1437203" y="33154"/>
                  <a:pt x="1436425" y="33154"/>
                </a:cubicBezTo>
                <a:lnTo>
                  <a:pt x="1434867" y="32166"/>
                </a:lnTo>
                <a:cubicBezTo>
                  <a:pt x="1434867" y="32166"/>
                  <a:pt x="1433310" y="31667"/>
                  <a:pt x="1433310" y="31173"/>
                </a:cubicBezTo>
                <a:cubicBezTo>
                  <a:pt x="1433310" y="31173"/>
                  <a:pt x="1434089" y="30679"/>
                  <a:pt x="1434089" y="30185"/>
                </a:cubicBezTo>
                <a:cubicBezTo>
                  <a:pt x="1434867" y="30185"/>
                  <a:pt x="1435646" y="29691"/>
                  <a:pt x="1435646" y="29196"/>
                </a:cubicBezTo>
                <a:cubicBezTo>
                  <a:pt x="1435646" y="29196"/>
                  <a:pt x="1434089" y="28698"/>
                  <a:pt x="1434089" y="28204"/>
                </a:cubicBezTo>
                <a:cubicBezTo>
                  <a:pt x="1433310" y="28698"/>
                  <a:pt x="1433310" y="29196"/>
                  <a:pt x="1432532" y="29691"/>
                </a:cubicBezTo>
                <a:lnTo>
                  <a:pt x="1431754" y="30679"/>
                </a:lnTo>
                <a:cubicBezTo>
                  <a:pt x="1430975" y="30679"/>
                  <a:pt x="1429418" y="29691"/>
                  <a:pt x="1429418" y="29691"/>
                </a:cubicBezTo>
                <a:cubicBezTo>
                  <a:pt x="1430196" y="29691"/>
                  <a:pt x="1430196" y="28698"/>
                  <a:pt x="1430975" y="28698"/>
                </a:cubicBezTo>
                <a:cubicBezTo>
                  <a:pt x="1430196" y="28204"/>
                  <a:pt x="1428639" y="27710"/>
                  <a:pt x="1427861" y="26722"/>
                </a:cubicBezTo>
                <a:cubicBezTo>
                  <a:pt x="1427082" y="26722"/>
                  <a:pt x="1426304" y="26223"/>
                  <a:pt x="1425525" y="26223"/>
                </a:cubicBezTo>
                <a:lnTo>
                  <a:pt x="1424747" y="27216"/>
                </a:lnTo>
                <a:cubicBezTo>
                  <a:pt x="1423968" y="27216"/>
                  <a:pt x="1423190" y="26223"/>
                  <a:pt x="1422411" y="26223"/>
                </a:cubicBezTo>
                <a:cubicBezTo>
                  <a:pt x="1422411" y="26223"/>
                  <a:pt x="1420855" y="25235"/>
                  <a:pt x="1420855" y="25729"/>
                </a:cubicBezTo>
                <a:lnTo>
                  <a:pt x="1419297" y="26722"/>
                </a:lnTo>
                <a:cubicBezTo>
                  <a:pt x="1420076" y="26722"/>
                  <a:pt x="1421633" y="27216"/>
                  <a:pt x="1421633" y="27216"/>
                </a:cubicBezTo>
                <a:cubicBezTo>
                  <a:pt x="1421633" y="27710"/>
                  <a:pt x="1420076" y="28204"/>
                  <a:pt x="1420076" y="28698"/>
                </a:cubicBezTo>
                <a:cubicBezTo>
                  <a:pt x="1420076" y="28698"/>
                  <a:pt x="1419297" y="29196"/>
                  <a:pt x="1418519" y="29691"/>
                </a:cubicBezTo>
                <a:cubicBezTo>
                  <a:pt x="1418519" y="30185"/>
                  <a:pt x="1417740" y="30679"/>
                  <a:pt x="1417740" y="30679"/>
                </a:cubicBezTo>
                <a:cubicBezTo>
                  <a:pt x="1416962" y="30679"/>
                  <a:pt x="1416184" y="29691"/>
                  <a:pt x="1415405" y="29691"/>
                </a:cubicBezTo>
                <a:cubicBezTo>
                  <a:pt x="1415405" y="30185"/>
                  <a:pt x="1414626" y="31173"/>
                  <a:pt x="1414626" y="31173"/>
                </a:cubicBezTo>
                <a:cubicBezTo>
                  <a:pt x="1413848" y="31173"/>
                  <a:pt x="1413069" y="30185"/>
                  <a:pt x="1412291" y="30185"/>
                </a:cubicBezTo>
                <a:lnTo>
                  <a:pt x="1411512" y="31173"/>
                </a:lnTo>
                <a:lnTo>
                  <a:pt x="1413069" y="32166"/>
                </a:lnTo>
                <a:cubicBezTo>
                  <a:pt x="1413069" y="32166"/>
                  <a:pt x="1412291" y="33154"/>
                  <a:pt x="1411512" y="33154"/>
                </a:cubicBezTo>
                <a:cubicBezTo>
                  <a:pt x="1411512" y="33154"/>
                  <a:pt x="1410734" y="32166"/>
                  <a:pt x="1409956" y="32166"/>
                </a:cubicBezTo>
                <a:cubicBezTo>
                  <a:pt x="1409177" y="32660"/>
                  <a:pt x="1409177" y="33154"/>
                  <a:pt x="1408398" y="33648"/>
                </a:cubicBezTo>
                <a:cubicBezTo>
                  <a:pt x="1408398" y="33648"/>
                  <a:pt x="1407620" y="32660"/>
                  <a:pt x="1406841" y="32660"/>
                </a:cubicBezTo>
                <a:cubicBezTo>
                  <a:pt x="1406841" y="32660"/>
                  <a:pt x="1407620" y="31667"/>
                  <a:pt x="1408398" y="31667"/>
                </a:cubicBezTo>
                <a:cubicBezTo>
                  <a:pt x="1408398" y="31173"/>
                  <a:pt x="1409177" y="30679"/>
                  <a:pt x="1409177" y="30679"/>
                </a:cubicBezTo>
                <a:cubicBezTo>
                  <a:pt x="1409177" y="30185"/>
                  <a:pt x="1407620" y="29691"/>
                  <a:pt x="1407620" y="29691"/>
                </a:cubicBezTo>
                <a:lnTo>
                  <a:pt x="1409177" y="28698"/>
                </a:lnTo>
                <a:cubicBezTo>
                  <a:pt x="1408398" y="28204"/>
                  <a:pt x="1407620" y="27710"/>
                  <a:pt x="1407620" y="27710"/>
                </a:cubicBezTo>
                <a:cubicBezTo>
                  <a:pt x="1406841" y="27710"/>
                  <a:pt x="1406841" y="28698"/>
                  <a:pt x="1406062" y="28698"/>
                </a:cubicBezTo>
                <a:cubicBezTo>
                  <a:pt x="1405284" y="28698"/>
                  <a:pt x="1404506" y="27710"/>
                  <a:pt x="1404506" y="27710"/>
                </a:cubicBezTo>
                <a:cubicBezTo>
                  <a:pt x="1403727" y="28204"/>
                  <a:pt x="1403727" y="28698"/>
                  <a:pt x="1402949" y="29196"/>
                </a:cubicBezTo>
                <a:cubicBezTo>
                  <a:pt x="1402170" y="29196"/>
                  <a:pt x="1402170" y="30185"/>
                  <a:pt x="1401392" y="30185"/>
                </a:cubicBezTo>
                <a:cubicBezTo>
                  <a:pt x="1401392" y="30185"/>
                  <a:pt x="1400613" y="29196"/>
                  <a:pt x="1399835" y="29196"/>
                </a:cubicBezTo>
                <a:cubicBezTo>
                  <a:pt x="1399056" y="29196"/>
                  <a:pt x="1399056" y="30185"/>
                  <a:pt x="1398278" y="30185"/>
                </a:cubicBezTo>
                <a:lnTo>
                  <a:pt x="1396721" y="29691"/>
                </a:lnTo>
                <a:cubicBezTo>
                  <a:pt x="1396721" y="29196"/>
                  <a:pt x="1398278" y="28698"/>
                  <a:pt x="1398278" y="28204"/>
                </a:cubicBezTo>
                <a:lnTo>
                  <a:pt x="1396721" y="27710"/>
                </a:lnTo>
                <a:cubicBezTo>
                  <a:pt x="1395942" y="27710"/>
                  <a:pt x="1395942" y="28698"/>
                  <a:pt x="1395164" y="28698"/>
                </a:cubicBezTo>
                <a:lnTo>
                  <a:pt x="1393607" y="27710"/>
                </a:lnTo>
                <a:cubicBezTo>
                  <a:pt x="1392828" y="28204"/>
                  <a:pt x="1392050" y="28698"/>
                  <a:pt x="1392050" y="29196"/>
                </a:cubicBezTo>
                <a:cubicBezTo>
                  <a:pt x="1391271" y="29196"/>
                  <a:pt x="1391271" y="29691"/>
                  <a:pt x="1390492" y="30185"/>
                </a:cubicBezTo>
                <a:cubicBezTo>
                  <a:pt x="1390492" y="30679"/>
                  <a:pt x="1389715" y="30679"/>
                  <a:pt x="1389715" y="31173"/>
                </a:cubicBezTo>
                <a:cubicBezTo>
                  <a:pt x="1388936" y="31173"/>
                  <a:pt x="1388157" y="32166"/>
                  <a:pt x="1388157" y="32166"/>
                </a:cubicBezTo>
                <a:lnTo>
                  <a:pt x="1386600" y="31667"/>
                </a:lnTo>
                <a:cubicBezTo>
                  <a:pt x="1386600" y="31173"/>
                  <a:pt x="1387379" y="30679"/>
                  <a:pt x="1387379" y="30185"/>
                </a:cubicBezTo>
                <a:lnTo>
                  <a:pt x="1385822" y="29691"/>
                </a:lnTo>
                <a:cubicBezTo>
                  <a:pt x="1385822" y="29196"/>
                  <a:pt x="1387379" y="28204"/>
                  <a:pt x="1387379" y="28204"/>
                </a:cubicBezTo>
                <a:cubicBezTo>
                  <a:pt x="1386600" y="28204"/>
                  <a:pt x="1385822" y="27710"/>
                  <a:pt x="1385822" y="27710"/>
                </a:cubicBezTo>
                <a:cubicBezTo>
                  <a:pt x="1385043" y="27710"/>
                  <a:pt x="1384265" y="28698"/>
                  <a:pt x="1384265" y="28698"/>
                </a:cubicBezTo>
                <a:cubicBezTo>
                  <a:pt x="1383486" y="28698"/>
                  <a:pt x="1383486" y="29196"/>
                  <a:pt x="1382708" y="29691"/>
                </a:cubicBezTo>
                <a:lnTo>
                  <a:pt x="1381929" y="30679"/>
                </a:lnTo>
                <a:cubicBezTo>
                  <a:pt x="1381151" y="30679"/>
                  <a:pt x="1380372" y="30185"/>
                  <a:pt x="1379593" y="30185"/>
                </a:cubicBezTo>
                <a:cubicBezTo>
                  <a:pt x="1379593" y="29691"/>
                  <a:pt x="1378037" y="29196"/>
                  <a:pt x="1378037" y="29196"/>
                </a:cubicBezTo>
                <a:lnTo>
                  <a:pt x="1379593" y="28204"/>
                </a:lnTo>
                <a:cubicBezTo>
                  <a:pt x="1379593" y="28204"/>
                  <a:pt x="1381151" y="27216"/>
                  <a:pt x="1380372" y="26722"/>
                </a:cubicBezTo>
                <a:cubicBezTo>
                  <a:pt x="1380372" y="26722"/>
                  <a:pt x="1379593" y="26223"/>
                  <a:pt x="1378816" y="26223"/>
                </a:cubicBezTo>
                <a:cubicBezTo>
                  <a:pt x="1378816" y="26722"/>
                  <a:pt x="1378037" y="26722"/>
                  <a:pt x="1378037" y="27216"/>
                </a:cubicBezTo>
                <a:cubicBezTo>
                  <a:pt x="1377258" y="27710"/>
                  <a:pt x="1376480" y="28204"/>
                  <a:pt x="1376480" y="28204"/>
                </a:cubicBezTo>
                <a:cubicBezTo>
                  <a:pt x="1376480" y="28698"/>
                  <a:pt x="1378037" y="29196"/>
                  <a:pt x="1378037" y="29196"/>
                </a:cubicBezTo>
                <a:cubicBezTo>
                  <a:pt x="1378037" y="29691"/>
                  <a:pt x="1376480" y="30185"/>
                  <a:pt x="1376480" y="30185"/>
                </a:cubicBezTo>
                <a:cubicBezTo>
                  <a:pt x="1376480" y="30679"/>
                  <a:pt x="1375701" y="31173"/>
                  <a:pt x="1375701" y="31173"/>
                </a:cubicBezTo>
                <a:lnTo>
                  <a:pt x="1373366" y="30679"/>
                </a:lnTo>
                <a:cubicBezTo>
                  <a:pt x="1373366" y="30185"/>
                  <a:pt x="1374922" y="29691"/>
                  <a:pt x="1374922" y="29196"/>
                </a:cubicBezTo>
                <a:lnTo>
                  <a:pt x="1373366" y="28698"/>
                </a:lnTo>
                <a:cubicBezTo>
                  <a:pt x="1373366" y="28204"/>
                  <a:pt x="1374144" y="27710"/>
                  <a:pt x="1374922" y="27710"/>
                </a:cubicBezTo>
                <a:cubicBezTo>
                  <a:pt x="1374922" y="27216"/>
                  <a:pt x="1375701" y="26223"/>
                  <a:pt x="1375701" y="26223"/>
                </a:cubicBezTo>
                <a:lnTo>
                  <a:pt x="1374144" y="25729"/>
                </a:lnTo>
                <a:cubicBezTo>
                  <a:pt x="1373366" y="25729"/>
                  <a:pt x="1373366" y="26722"/>
                  <a:pt x="1372587" y="26722"/>
                </a:cubicBezTo>
                <a:lnTo>
                  <a:pt x="1371030" y="25729"/>
                </a:lnTo>
                <a:cubicBezTo>
                  <a:pt x="1370252" y="25729"/>
                  <a:pt x="1370252" y="25235"/>
                  <a:pt x="1369473" y="24741"/>
                </a:cubicBezTo>
                <a:cubicBezTo>
                  <a:pt x="1369473" y="25235"/>
                  <a:pt x="1367916" y="25729"/>
                  <a:pt x="1367916" y="26223"/>
                </a:cubicBezTo>
                <a:lnTo>
                  <a:pt x="1369473" y="26722"/>
                </a:lnTo>
                <a:cubicBezTo>
                  <a:pt x="1369473" y="27216"/>
                  <a:pt x="1368694" y="27710"/>
                  <a:pt x="1368694" y="28204"/>
                </a:cubicBezTo>
                <a:lnTo>
                  <a:pt x="1370252" y="28698"/>
                </a:lnTo>
                <a:cubicBezTo>
                  <a:pt x="1370252" y="29196"/>
                  <a:pt x="1368694" y="29691"/>
                  <a:pt x="1368694" y="30185"/>
                </a:cubicBezTo>
                <a:cubicBezTo>
                  <a:pt x="1368694" y="30185"/>
                  <a:pt x="1367916" y="30679"/>
                  <a:pt x="1367916" y="31173"/>
                </a:cubicBezTo>
                <a:cubicBezTo>
                  <a:pt x="1367916" y="31173"/>
                  <a:pt x="1368694" y="31667"/>
                  <a:pt x="1369473" y="31667"/>
                </a:cubicBezTo>
                <a:lnTo>
                  <a:pt x="1367916" y="33154"/>
                </a:lnTo>
                <a:lnTo>
                  <a:pt x="1366359" y="32166"/>
                </a:lnTo>
                <a:lnTo>
                  <a:pt x="1364802" y="33154"/>
                </a:lnTo>
                <a:lnTo>
                  <a:pt x="1363245" y="32660"/>
                </a:lnTo>
                <a:cubicBezTo>
                  <a:pt x="1363245" y="32166"/>
                  <a:pt x="1364802" y="31173"/>
                  <a:pt x="1364802" y="31173"/>
                </a:cubicBezTo>
                <a:cubicBezTo>
                  <a:pt x="1364023" y="31173"/>
                  <a:pt x="1363245" y="30679"/>
                  <a:pt x="1362467" y="30679"/>
                </a:cubicBezTo>
                <a:lnTo>
                  <a:pt x="1361688" y="31667"/>
                </a:lnTo>
                <a:cubicBezTo>
                  <a:pt x="1360910" y="31667"/>
                  <a:pt x="1360131" y="31173"/>
                  <a:pt x="1359353" y="30679"/>
                </a:cubicBezTo>
                <a:cubicBezTo>
                  <a:pt x="1359353" y="30679"/>
                  <a:pt x="1358574" y="29691"/>
                  <a:pt x="1357795" y="29691"/>
                </a:cubicBezTo>
                <a:cubicBezTo>
                  <a:pt x="1357795" y="29691"/>
                  <a:pt x="1357017" y="29196"/>
                  <a:pt x="1356239" y="29196"/>
                </a:cubicBezTo>
                <a:cubicBezTo>
                  <a:pt x="1356239" y="29196"/>
                  <a:pt x="1355460" y="30185"/>
                  <a:pt x="1354682" y="30185"/>
                </a:cubicBezTo>
                <a:cubicBezTo>
                  <a:pt x="1354682" y="30679"/>
                  <a:pt x="1353903" y="31173"/>
                  <a:pt x="1353903" y="31173"/>
                </a:cubicBezTo>
                <a:cubicBezTo>
                  <a:pt x="1353124" y="31173"/>
                  <a:pt x="1352346" y="32166"/>
                  <a:pt x="1352346" y="32166"/>
                </a:cubicBezTo>
                <a:cubicBezTo>
                  <a:pt x="1351568" y="32166"/>
                  <a:pt x="1350789" y="31667"/>
                  <a:pt x="1350789" y="31667"/>
                </a:cubicBezTo>
                <a:cubicBezTo>
                  <a:pt x="1350011" y="31667"/>
                  <a:pt x="1350011" y="32660"/>
                  <a:pt x="1349232" y="32660"/>
                </a:cubicBezTo>
                <a:cubicBezTo>
                  <a:pt x="1349232" y="32166"/>
                  <a:pt x="1347675" y="32166"/>
                  <a:pt x="1347675" y="31667"/>
                </a:cubicBezTo>
                <a:cubicBezTo>
                  <a:pt x="1347675" y="31667"/>
                  <a:pt x="1349232" y="31173"/>
                  <a:pt x="1348453" y="30679"/>
                </a:cubicBezTo>
                <a:cubicBezTo>
                  <a:pt x="1348453" y="30185"/>
                  <a:pt x="1346896" y="30185"/>
                  <a:pt x="1346896" y="29691"/>
                </a:cubicBezTo>
                <a:cubicBezTo>
                  <a:pt x="1346896" y="29691"/>
                  <a:pt x="1348453" y="29196"/>
                  <a:pt x="1348453" y="28698"/>
                </a:cubicBezTo>
                <a:cubicBezTo>
                  <a:pt x="1348453" y="28204"/>
                  <a:pt x="1346896" y="28204"/>
                  <a:pt x="1346896" y="27710"/>
                </a:cubicBezTo>
                <a:cubicBezTo>
                  <a:pt x="1346118" y="28204"/>
                  <a:pt x="1345340" y="28698"/>
                  <a:pt x="1345340" y="29196"/>
                </a:cubicBezTo>
                <a:lnTo>
                  <a:pt x="1343783" y="30185"/>
                </a:lnTo>
                <a:lnTo>
                  <a:pt x="1342225" y="29196"/>
                </a:lnTo>
                <a:cubicBezTo>
                  <a:pt x="1342225" y="29196"/>
                  <a:pt x="1343004" y="28204"/>
                  <a:pt x="1343783" y="28204"/>
                </a:cubicBezTo>
                <a:cubicBezTo>
                  <a:pt x="1343783" y="27710"/>
                  <a:pt x="1344561" y="27216"/>
                  <a:pt x="1344561" y="27216"/>
                </a:cubicBezTo>
                <a:cubicBezTo>
                  <a:pt x="1345340" y="26722"/>
                  <a:pt x="1346118" y="26223"/>
                  <a:pt x="1346118" y="25729"/>
                </a:cubicBezTo>
                <a:cubicBezTo>
                  <a:pt x="1346118" y="25729"/>
                  <a:pt x="1347675" y="25235"/>
                  <a:pt x="1347675" y="24741"/>
                </a:cubicBezTo>
                <a:lnTo>
                  <a:pt x="1346118" y="23752"/>
                </a:lnTo>
                <a:cubicBezTo>
                  <a:pt x="1345340" y="24247"/>
                  <a:pt x="1344561" y="24741"/>
                  <a:pt x="1344561" y="25235"/>
                </a:cubicBezTo>
                <a:cubicBezTo>
                  <a:pt x="1343783" y="25729"/>
                  <a:pt x="1343004" y="26722"/>
                  <a:pt x="1341447" y="27216"/>
                </a:cubicBezTo>
                <a:cubicBezTo>
                  <a:pt x="1341447" y="27216"/>
                  <a:pt x="1340669" y="26223"/>
                  <a:pt x="1339890" y="26223"/>
                </a:cubicBezTo>
                <a:lnTo>
                  <a:pt x="1339112" y="27710"/>
                </a:lnTo>
                <a:cubicBezTo>
                  <a:pt x="1339112" y="27710"/>
                  <a:pt x="1339890" y="28204"/>
                  <a:pt x="1340669" y="28204"/>
                </a:cubicBezTo>
                <a:cubicBezTo>
                  <a:pt x="1340669" y="28698"/>
                  <a:pt x="1342225" y="29196"/>
                  <a:pt x="1342225" y="29196"/>
                </a:cubicBezTo>
                <a:cubicBezTo>
                  <a:pt x="1341447" y="29196"/>
                  <a:pt x="1341447" y="30185"/>
                  <a:pt x="1340669" y="30185"/>
                </a:cubicBezTo>
                <a:cubicBezTo>
                  <a:pt x="1340669" y="30185"/>
                  <a:pt x="1339890" y="29691"/>
                  <a:pt x="1339112" y="29691"/>
                </a:cubicBezTo>
                <a:cubicBezTo>
                  <a:pt x="1338333" y="29691"/>
                  <a:pt x="1338333" y="30679"/>
                  <a:pt x="1337554" y="30679"/>
                </a:cubicBezTo>
                <a:cubicBezTo>
                  <a:pt x="1337554" y="30679"/>
                  <a:pt x="1336777" y="29691"/>
                  <a:pt x="1335998" y="29691"/>
                </a:cubicBezTo>
                <a:cubicBezTo>
                  <a:pt x="1335998" y="29691"/>
                  <a:pt x="1335219" y="30679"/>
                  <a:pt x="1334441" y="30679"/>
                </a:cubicBezTo>
                <a:cubicBezTo>
                  <a:pt x="1334441" y="30679"/>
                  <a:pt x="1333662" y="30185"/>
                  <a:pt x="1332883" y="30185"/>
                </a:cubicBezTo>
                <a:cubicBezTo>
                  <a:pt x="1332883" y="30185"/>
                  <a:pt x="1332105" y="31173"/>
                  <a:pt x="1331326" y="31173"/>
                </a:cubicBezTo>
                <a:lnTo>
                  <a:pt x="1330548" y="32166"/>
                </a:lnTo>
                <a:cubicBezTo>
                  <a:pt x="1329770" y="32166"/>
                  <a:pt x="1328991" y="31173"/>
                  <a:pt x="1328991" y="31173"/>
                </a:cubicBezTo>
                <a:cubicBezTo>
                  <a:pt x="1328213" y="31667"/>
                  <a:pt x="1327434" y="32166"/>
                  <a:pt x="1327434" y="32660"/>
                </a:cubicBezTo>
                <a:cubicBezTo>
                  <a:pt x="1326655" y="32660"/>
                  <a:pt x="1326655" y="33648"/>
                  <a:pt x="1325877" y="33648"/>
                </a:cubicBezTo>
                <a:lnTo>
                  <a:pt x="1324320" y="32660"/>
                </a:lnTo>
                <a:cubicBezTo>
                  <a:pt x="1324320" y="32166"/>
                  <a:pt x="1325099" y="32166"/>
                  <a:pt x="1325877" y="31667"/>
                </a:cubicBezTo>
                <a:lnTo>
                  <a:pt x="1326655" y="30679"/>
                </a:lnTo>
                <a:lnTo>
                  <a:pt x="1325099" y="29691"/>
                </a:lnTo>
                <a:cubicBezTo>
                  <a:pt x="1325877" y="29196"/>
                  <a:pt x="1325877" y="29196"/>
                  <a:pt x="1326655" y="28698"/>
                </a:cubicBezTo>
                <a:cubicBezTo>
                  <a:pt x="1326655" y="28204"/>
                  <a:pt x="1327434" y="27710"/>
                  <a:pt x="1327434" y="27710"/>
                </a:cubicBezTo>
                <a:cubicBezTo>
                  <a:pt x="1328213" y="27216"/>
                  <a:pt x="1328991" y="28204"/>
                  <a:pt x="1329770" y="28204"/>
                </a:cubicBezTo>
                <a:lnTo>
                  <a:pt x="1330548" y="27216"/>
                </a:lnTo>
                <a:cubicBezTo>
                  <a:pt x="1331326" y="27216"/>
                  <a:pt x="1332105" y="28204"/>
                  <a:pt x="1332883" y="28204"/>
                </a:cubicBezTo>
                <a:lnTo>
                  <a:pt x="1333662" y="27216"/>
                </a:lnTo>
                <a:cubicBezTo>
                  <a:pt x="1333662" y="26722"/>
                  <a:pt x="1332105" y="26223"/>
                  <a:pt x="1332105" y="26223"/>
                </a:cubicBezTo>
                <a:cubicBezTo>
                  <a:pt x="1332105" y="25729"/>
                  <a:pt x="1333662" y="25235"/>
                  <a:pt x="1333662" y="25235"/>
                </a:cubicBezTo>
                <a:cubicBezTo>
                  <a:pt x="1332883" y="25235"/>
                  <a:pt x="1332105" y="24247"/>
                  <a:pt x="1332105" y="24247"/>
                </a:cubicBezTo>
                <a:cubicBezTo>
                  <a:pt x="1331326" y="24247"/>
                  <a:pt x="1330548" y="25235"/>
                  <a:pt x="1330548" y="25235"/>
                </a:cubicBezTo>
                <a:cubicBezTo>
                  <a:pt x="1329770" y="25235"/>
                  <a:pt x="1328991" y="24247"/>
                  <a:pt x="1328991" y="24247"/>
                </a:cubicBezTo>
                <a:cubicBezTo>
                  <a:pt x="1328213" y="24247"/>
                  <a:pt x="1328213" y="25729"/>
                  <a:pt x="1327434" y="25729"/>
                </a:cubicBezTo>
                <a:cubicBezTo>
                  <a:pt x="1326655" y="25729"/>
                  <a:pt x="1325877" y="24741"/>
                  <a:pt x="1325877" y="24741"/>
                </a:cubicBezTo>
                <a:cubicBezTo>
                  <a:pt x="1325877" y="25235"/>
                  <a:pt x="1324320" y="25729"/>
                  <a:pt x="1324320" y="25729"/>
                </a:cubicBezTo>
                <a:cubicBezTo>
                  <a:pt x="1324320" y="26223"/>
                  <a:pt x="1325877" y="26223"/>
                  <a:pt x="1325877" y="26722"/>
                </a:cubicBezTo>
                <a:cubicBezTo>
                  <a:pt x="1325877" y="27216"/>
                  <a:pt x="1325099" y="27216"/>
                  <a:pt x="1325099" y="27710"/>
                </a:cubicBezTo>
                <a:cubicBezTo>
                  <a:pt x="1324320" y="28204"/>
                  <a:pt x="1323542" y="28698"/>
                  <a:pt x="1323542" y="28698"/>
                </a:cubicBezTo>
                <a:cubicBezTo>
                  <a:pt x="1323542" y="29196"/>
                  <a:pt x="1325099" y="29691"/>
                  <a:pt x="1325099" y="29691"/>
                </a:cubicBezTo>
                <a:cubicBezTo>
                  <a:pt x="1325099" y="29691"/>
                  <a:pt x="1324320" y="30679"/>
                  <a:pt x="1323542" y="30679"/>
                </a:cubicBezTo>
                <a:cubicBezTo>
                  <a:pt x="1323542" y="30679"/>
                  <a:pt x="1321984" y="29691"/>
                  <a:pt x="1321984" y="30185"/>
                </a:cubicBezTo>
                <a:lnTo>
                  <a:pt x="1320427" y="31173"/>
                </a:lnTo>
                <a:cubicBezTo>
                  <a:pt x="1320427" y="30679"/>
                  <a:pt x="1318871" y="30679"/>
                  <a:pt x="1318871" y="30185"/>
                </a:cubicBezTo>
                <a:cubicBezTo>
                  <a:pt x="1318871" y="29691"/>
                  <a:pt x="1317313" y="29691"/>
                  <a:pt x="1317313" y="29196"/>
                </a:cubicBezTo>
                <a:cubicBezTo>
                  <a:pt x="1317313" y="29196"/>
                  <a:pt x="1318092" y="28698"/>
                  <a:pt x="1318871" y="28204"/>
                </a:cubicBezTo>
                <a:lnTo>
                  <a:pt x="1320427" y="29196"/>
                </a:lnTo>
                <a:cubicBezTo>
                  <a:pt x="1320427" y="29196"/>
                  <a:pt x="1321207" y="28204"/>
                  <a:pt x="1321984" y="28204"/>
                </a:cubicBezTo>
                <a:cubicBezTo>
                  <a:pt x="1321984" y="27710"/>
                  <a:pt x="1322763" y="27216"/>
                  <a:pt x="1322763" y="26722"/>
                </a:cubicBezTo>
                <a:cubicBezTo>
                  <a:pt x="1322763" y="26722"/>
                  <a:pt x="1321984" y="26223"/>
                  <a:pt x="1321207" y="26223"/>
                </a:cubicBezTo>
                <a:cubicBezTo>
                  <a:pt x="1321207" y="26223"/>
                  <a:pt x="1320427" y="27216"/>
                  <a:pt x="1319649" y="27216"/>
                </a:cubicBezTo>
                <a:cubicBezTo>
                  <a:pt x="1319649" y="27216"/>
                  <a:pt x="1318871" y="26223"/>
                  <a:pt x="1318092" y="26223"/>
                </a:cubicBezTo>
                <a:cubicBezTo>
                  <a:pt x="1318092" y="26223"/>
                  <a:pt x="1317313" y="27216"/>
                  <a:pt x="1316535" y="27216"/>
                </a:cubicBezTo>
                <a:cubicBezTo>
                  <a:pt x="1316535" y="27710"/>
                  <a:pt x="1315756" y="26722"/>
                  <a:pt x="1314978" y="26722"/>
                </a:cubicBezTo>
                <a:cubicBezTo>
                  <a:pt x="1314978" y="26722"/>
                  <a:pt x="1314200" y="27216"/>
                  <a:pt x="1314200" y="27710"/>
                </a:cubicBezTo>
                <a:cubicBezTo>
                  <a:pt x="1313421" y="28204"/>
                  <a:pt x="1312643" y="28204"/>
                  <a:pt x="1312643" y="28698"/>
                </a:cubicBezTo>
                <a:lnTo>
                  <a:pt x="1311085" y="29691"/>
                </a:lnTo>
                <a:lnTo>
                  <a:pt x="1309529" y="29196"/>
                </a:lnTo>
                <a:cubicBezTo>
                  <a:pt x="1309529" y="28698"/>
                  <a:pt x="1311085" y="28204"/>
                  <a:pt x="1311085" y="28204"/>
                </a:cubicBezTo>
                <a:cubicBezTo>
                  <a:pt x="1310307" y="27710"/>
                  <a:pt x="1308750" y="27216"/>
                  <a:pt x="1308750" y="27216"/>
                </a:cubicBezTo>
                <a:cubicBezTo>
                  <a:pt x="1308750" y="26722"/>
                  <a:pt x="1310307" y="26223"/>
                  <a:pt x="1310307" y="26223"/>
                </a:cubicBezTo>
                <a:cubicBezTo>
                  <a:pt x="1310307" y="25729"/>
                  <a:pt x="1308750" y="25235"/>
                  <a:pt x="1308750" y="25235"/>
                </a:cubicBezTo>
                <a:cubicBezTo>
                  <a:pt x="1307972" y="25235"/>
                  <a:pt x="1307972" y="26223"/>
                  <a:pt x="1307193" y="26223"/>
                </a:cubicBezTo>
                <a:cubicBezTo>
                  <a:pt x="1307193" y="26722"/>
                  <a:pt x="1308750" y="26722"/>
                  <a:pt x="1308750" y="27216"/>
                </a:cubicBezTo>
                <a:lnTo>
                  <a:pt x="1307972" y="28204"/>
                </a:lnTo>
                <a:cubicBezTo>
                  <a:pt x="1307193" y="28698"/>
                  <a:pt x="1306414" y="29196"/>
                  <a:pt x="1306414" y="29196"/>
                </a:cubicBezTo>
                <a:lnTo>
                  <a:pt x="1304857" y="28698"/>
                </a:lnTo>
                <a:cubicBezTo>
                  <a:pt x="1304857" y="28204"/>
                  <a:pt x="1306414" y="27710"/>
                  <a:pt x="1305636" y="27216"/>
                </a:cubicBezTo>
                <a:lnTo>
                  <a:pt x="1304079" y="26722"/>
                </a:lnTo>
                <a:cubicBezTo>
                  <a:pt x="1304079" y="26223"/>
                  <a:pt x="1302522" y="25729"/>
                  <a:pt x="1302522" y="25729"/>
                </a:cubicBezTo>
                <a:cubicBezTo>
                  <a:pt x="1302522" y="25729"/>
                  <a:pt x="1301744" y="26722"/>
                  <a:pt x="1300965" y="26722"/>
                </a:cubicBezTo>
                <a:cubicBezTo>
                  <a:pt x="1300965" y="27216"/>
                  <a:pt x="1300186" y="27710"/>
                  <a:pt x="1300186" y="27710"/>
                </a:cubicBezTo>
                <a:cubicBezTo>
                  <a:pt x="1299408" y="28204"/>
                  <a:pt x="1298630" y="28698"/>
                  <a:pt x="1298630" y="29196"/>
                </a:cubicBezTo>
                <a:cubicBezTo>
                  <a:pt x="1298630" y="29196"/>
                  <a:pt x="1297851" y="30185"/>
                  <a:pt x="1297073" y="30185"/>
                </a:cubicBezTo>
                <a:lnTo>
                  <a:pt x="1295515" y="29196"/>
                </a:lnTo>
                <a:cubicBezTo>
                  <a:pt x="1294737" y="29196"/>
                  <a:pt x="1294737" y="30185"/>
                  <a:pt x="1293959" y="30185"/>
                </a:cubicBezTo>
                <a:lnTo>
                  <a:pt x="1292402" y="29691"/>
                </a:lnTo>
                <a:cubicBezTo>
                  <a:pt x="1292402" y="29196"/>
                  <a:pt x="1293959" y="28698"/>
                  <a:pt x="1293959" y="28204"/>
                </a:cubicBezTo>
                <a:cubicBezTo>
                  <a:pt x="1293959" y="28204"/>
                  <a:pt x="1292402" y="27710"/>
                  <a:pt x="1291623" y="27710"/>
                </a:cubicBezTo>
                <a:cubicBezTo>
                  <a:pt x="1291623" y="27710"/>
                  <a:pt x="1290844" y="26722"/>
                  <a:pt x="1290066" y="26722"/>
                </a:cubicBezTo>
                <a:cubicBezTo>
                  <a:pt x="1290066" y="27216"/>
                  <a:pt x="1288509" y="27710"/>
                  <a:pt x="1288509" y="27710"/>
                </a:cubicBezTo>
                <a:cubicBezTo>
                  <a:pt x="1289287" y="28204"/>
                  <a:pt x="1290844" y="28204"/>
                  <a:pt x="1290844" y="28698"/>
                </a:cubicBezTo>
                <a:cubicBezTo>
                  <a:pt x="1290844" y="29196"/>
                  <a:pt x="1289287" y="29196"/>
                  <a:pt x="1289287" y="29691"/>
                </a:cubicBezTo>
                <a:cubicBezTo>
                  <a:pt x="1289287" y="30185"/>
                  <a:pt x="1290844" y="30185"/>
                  <a:pt x="1290844" y="30679"/>
                </a:cubicBezTo>
                <a:lnTo>
                  <a:pt x="1290066" y="31667"/>
                </a:lnTo>
                <a:cubicBezTo>
                  <a:pt x="1289287" y="32166"/>
                  <a:pt x="1288509" y="32660"/>
                  <a:pt x="1288509" y="32660"/>
                </a:cubicBezTo>
                <a:cubicBezTo>
                  <a:pt x="1286952" y="32166"/>
                  <a:pt x="1286174" y="31667"/>
                  <a:pt x="1284616" y="31173"/>
                </a:cubicBezTo>
                <a:cubicBezTo>
                  <a:pt x="1284616" y="30679"/>
                  <a:pt x="1286174" y="30185"/>
                  <a:pt x="1286174" y="30185"/>
                </a:cubicBezTo>
                <a:cubicBezTo>
                  <a:pt x="1286174" y="29691"/>
                  <a:pt x="1284616" y="29691"/>
                  <a:pt x="1284616" y="29196"/>
                </a:cubicBezTo>
                <a:lnTo>
                  <a:pt x="1286174" y="28204"/>
                </a:lnTo>
                <a:cubicBezTo>
                  <a:pt x="1285395" y="27710"/>
                  <a:pt x="1284616" y="27710"/>
                  <a:pt x="1283838" y="27216"/>
                </a:cubicBezTo>
                <a:cubicBezTo>
                  <a:pt x="1283838" y="27216"/>
                  <a:pt x="1283060" y="26722"/>
                  <a:pt x="1282281" y="26223"/>
                </a:cubicBezTo>
                <a:cubicBezTo>
                  <a:pt x="1281503" y="27216"/>
                  <a:pt x="1280724" y="27710"/>
                  <a:pt x="1279945" y="28698"/>
                </a:cubicBezTo>
                <a:cubicBezTo>
                  <a:pt x="1279945" y="29196"/>
                  <a:pt x="1281503" y="29196"/>
                  <a:pt x="1281503" y="29691"/>
                </a:cubicBezTo>
                <a:cubicBezTo>
                  <a:pt x="1281503" y="29691"/>
                  <a:pt x="1279945" y="30185"/>
                  <a:pt x="1279945" y="30679"/>
                </a:cubicBezTo>
                <a:cubicBezTo>
                  <a:pt x="1279945" y="31173"/>
                  <a:pt x="1281503" y="31173"/>
                  <a:pt x="1281503" y="31667"/>
                </a:cubicBezTo>
                <a:cubicBezTo>
                  <a:pt x="1282281" y="31667"/>
                  <a:pt x="1280724" y="32166"/>
                  <a:pt x="1280724" y="32660"/>
                </a:cubicBezTo>
                <a:lnTo>
                  <a:pt x="1282281" y="33154"/>
                </a:lnTo>
                <a:cubicBezTo>
                  <a:pt x="1281503" y="33648"/>
                  <a:pt x="1281503" y="34142"/>
                  <a:pt x="1280724" y="34636"/>
                </a:cubicBezTo>
                <a:lnTo>
                  <a:pt x="1279945" y="35629"/>
                </a:lnTo>
                <a:cubicBezTo>
                  <a:pt x="1279167" y="35629"/>
                  <a:pt x="1277610" y="34636"/>
                  <a:pt x="1277610" y="34636"/>
                </a:cubicBezTo>
                <a:cubicBezTo>
                  <a:pt x="1277610" y="34636"/>
                  <a:pt x="1279167" y="34142"/>
                  <a:pt x="1279167" y="33648"/>
                </a:cubicBezTo>
                <a:cubicBezTo>
                  <a:pt x="1278389" y="33154"/>
                  <a:pt x="1278389" y="33154"/>
                  <a:pt x="1277610" y="32660"/>
                </a:cubicBezTo>
                <a:cubicBezTo>
                  <a:pt x="1276832" y="32660"/>
                  <a:pt x="1276053" y="32166"/>
                  <a:pt x="1276053" y="32166"/>
                </a:cubicBezTo>
                <a:cubicBezTo>
                  <a:pt x="1275274" y="31667"/>
                  <a:pt x="1276832" y="31173"/>
                  <a:pt x="1276832" y="30679"/>
                </a:cubicBezTo>
                <a:cubicBezTo>
                  <a:pt x="1277610" y="30679"/>
                  <a:pt x="1278389" y="29691"/>
                  <a:pt x="1278389" y="29691"/>
                </a:cubicBezTo>
                <a:cubicBezTo>
                  <a:pt x="1278389" y="29691"/>
                  <a:pt x="1276832" y="29196"/>
                  <a:pt x="1276832" y="28698"/>
                </a:cubicBezTo>
                <a:cubicBezTo>
                  <a:pt x="1276053" y="28698"/>
                  <a:pt x="1275274" y="28204"/>
                  <a:pt x="1275274" y="28204"/>
                </a:cubicBezTo>
                <a:cubicBezTo>
                  <a:pt x="1274496" y="27710"/>
                  <a:pt x="1276053" y="27216"/>
                  <a:pt x="1276053" y="26722"/>
                </a:cubicBezTo>
                <a:cubicBezTo>
                  <a:pt x="1276053" y="26722"/>
                  <a:pt x="1277610" y="26223"/>
                  <a:pt x="1277610" y="25729"/>
                </a:cubicBezTo>
                <a:lnTo>
                  <a:pt x="1276053" y="25235"/>
                </a:lnTo>
                <a:cubicBezTo>
                  <a:pt x="1276053" y="24741"/>
                  <a:pt x="1274496" y="24247"/>
                  <a:pt x="1273717" y="24247"/>
                </a:cubicBezTo>
                <a:cubicBezTo>
                  <a:pt x="1273717" y="24741"/>
                  <a:pt x="1272939" y="24741"/>
                  <a:pt x="1272939" y="25235"/>
                </a:cubicBezTo>
                <a:cubicBezTo>
                  <a:pt x="1272939" y="25235"/>
                  <a:pt x="1274496" y="25729"/>
                  <a:pt x="1274496" y="26223"/>
                </a:cubicBezTo>
                <a:cubicBezTo>
                  <a:pt x="1274496" y="26223"/>
                  <a:pt x="1273717" y="26722"/>
                  <a:pt x="1272939" y="27216"/>
                </a:cubicBezTo>
                <a:cubicBezTo>
                  <a:pt x="1272939" y="27710"/>
                  <a:pt x="1272161" y="28204"/>
                  <a:pt x="1272161" y="28204"/>
                </a:cubicBezTo>
                <a:cubicBezTo>
                  <a:pt x="1271382" y="28204"/>
                  <a:pt x="1270604" y="27216"/>
                  <a:pt x="1269825" y="27710"/>
                </a:cubicBezTo>
                <a:cubicBezTo>
                  <a:pt x="1269825" y="27710"/>
                  <a:pt x="1269046" y="28204"/>
                  <a:pt x="1269046" y="28698"/>
                </a:cubicBezTo>
                <a:cubicBezTo>
                  <a:pt x="1268268" y="28698"/>
                  <a:pt x="1267490" y="29196"/>
                  <a:pt x="1267490" y="29691"/>
                </a:cubicBezTo>
                <a:cubicBezTo>
                  <a:pt x="1266711" y="30185"/>
                  <a:pt x="1266711" y="30185"/>
                  <a:pt x="1265933" y="30679"/>
                </a:cubicBezTo>
                <a:cubicBezTo>
                  <a:pt x="1265933" y="31173"/>
                  <a:pt x="1264375" y="31667"/>
                  <a:pt x="1265154" y="31667"/>
                </a:cubicBezTo>
                <a:cubicBezTo>
                  <a:pt x="1265154" y="32166"/>
                  <a:pt x="1265933" y="32660"/>
                  <a:pt x="1266711" y="32660"/>
                </a:cubicBezTo>
                <a:lnTo>
                  <a:pt x="1268268" y="33648"/>
                </a:lnTo>
                <a:cubicBezTo>
                  <a:pt x="1268268" y="33648"/>
                  <a:pt x="1267490" y="34636"/>
                  <a:pt x="1266711" y="34636"/>
                </a:cubicBezTo>
                <a:cubicBezTo>
                  <a:pt x="1266711" y="34636"/>
                  <a:pt x="1265933" y="33648"/>
                  <a:pt x="1265154" y="33648"/>
                </a:cubicBezTo>
                <a:cubicBezTo>
                  <a:pt x="1265154" y="34142"/>
                  <a:pt x="1264375" y="35130"/>
                  <a:pt x="1263597" y="35130"/>
                </a:cubicBezTo>
                <a:cubicBezTo>
                  <a:pt x="1263597" y="34636"/>
                  <a:pt x="1262818" y="34142"/>
                  <a:pt x="1262040" y="34142"/>
                </a:cubicBezTo>
                <a:lnTo>
                  <a:pt x="1260483" y="33154"/>
                </a:lnTo>
                <a:cubicBezTo>
                  <a:pt x="1259704" y="33154"/>
                  <a:pt x="1258926" y="32166"/>
                  <a:pt x="1258926" y="32660"/>
                </a:cubicBezTo>
                <a:cubicBezTo>
                  <a:pt x="1258147" y="32660"/>
                  <a:pt x="1257369" y="33154"/>
                  <a:pt x="1257369" y="33648"/>
                </a:cubicBezTo>
                <a:cubicBezTo>
                  <a:pt x="1256591" y="33648"/>
                  <a:pt x="1256591" y="34142"/>
                  <a:pt x="1255812" y="34636"/>
                </a:cubicBezTo>
                <a:cubicBezTo>
                  <a:pt x="1255812" y="35130"/>
                  <a:pt x="1255034" y="35130"/>
                  <a:pt x="1255034" y="35629"/>
                </a:cubicBezTo>
                <a:cubicBezTo>
                  <a:pt x="1254255" y="35629"/>
                  <a:pt x="1252698" y="35130"/>
                  <a:pt x="1252698" y="35130"/>
                </a:cubicBezTo>
                <a:cubicBezTo>
                  <a:pt x="1252698" y="34636"/>
                  <a:pt x="1254255" y="34142"/>
                  <a:pt x="1254255" y="33648"/>
                </a:cubicBezTo>
                <a:lnTo>
                  <a:pt x="1252698" y="33154"/>
                </a:lnTo>
                <a:cubicBezTo>
                  <a:pt x="1252698" y="32660"/>
                  <a:pt x="1253476" y="32166"/>
                  <a:pt x="1253476" y="31667"/>
                </a:cubicBezTo>
                <a:cubicBezTo>
                  <a:pt x="1254255" y="31667"/>
                  <a:pt x="1255034" y="31173"/>
                  <a:pt x="1255034" y="30679"/>
                </a:cubicBezTo>
                <a:lnTo>
                  <a:pt x="1256591" y="29691"/>
                </a:lnTo>
                <a:lnTo>
                  <a:pt x="1255034" y="28698"/>
                </a:lnTo>
                <a:cubicBezTo>
                  <a:pt x="1254255" y="28698"/>
                  <a:pt x="1253476" y="28204"/>
                  <a:pt x="1252698" y="27710"/>
                </a:cubicBezTo>
                <a:lnTo>
                  <a:pt x="1251141" y="27216"/>
                </a:lnTo>
                <a:lnTo>
                  <a:pt x="1252698" y="26223"/>
                </a:lnTo>
                <a:cubicBezTo>
                  <a:pt x="1252698" y="25729"/>
                  <a:pt x="1254255" y="25235"/>
                  <a:pt x="1254255" y="24741"/>
                </a:cubicBezTo>
                <a:cubicBezTo>
                  <a:pt x="1253476" y="24741"/>
                  <a:pt x="1252698" y="24247"/>
                  <a:pt x="1251919" y="24247"/>
                </a:cubicBezTo>
                <a:cubicBezTo>
                  <a:pt x="1251919" y="23752"/>
                  <a:pt x="1251141" y="23752"/>
                  <a:pt x="1250363" y="23258"/>
                </a:cubicBezTo>
                <a:cubicBezTo>
                  <a:pt x="1250363" y="23752"/>
                  <a:pt x="1249584" y="23752"/>
                  <a:pt x="1248805" y="24247"/>
                </a:cubicBezTo>
                <a:cubicBezTo>
                  <a:pt x="1248805" y="24741"/>
                  <a:pt x="1248027" y="25235"/>
                  <a:pt x="1248027" y="25235"/>
                </a:cubicBezTo>
                <a:cubicBezTo>
                  <a:pt x="1248027" y="25729"/>
                  <a:pt x="1246469" y="26223"/>
                  <a:pt x="1246469" y="26722"/>
                </a:cubicBezTo>
                <a:lnTo>
                  <a:pt x="1248027" y="27216"/>
                </a:lnTo>
                <a:cubicBezTo>
                  <a:pt x="1248027" y="27710"/>
                  <a:pt x="1247248" y="28204"/>
                  <a:pt x="1247248" y="28698"/>
                </a:cubicBezTo>
                <a:cubicBezTo>
                  <a:pt x="1246469" y="28698"/>
                  <a:pt x="1245692" y="29196"/>
                  <a:pt x="1245692" y="29691"/>
                </a:cubicBezTo>
                <a:lnTo>
                  <a:pt x="1247248" y="30185"/>
                </a:lnTo>
                <a:cubicBezTo>
                  <a:pt x="1247248" y="30679"/>
                  <a:pt x="1246469" y="31667"/>
                  <a:pt x="1245692" y="31667"/>
                </a:cubicBezTo>
                <a:cubicBezTo>
                  <a:pt x="1245692" y="31667"/>
                  <a:pt x="1244913" y="30679"/>
                  <a:pt x="1244135" y="30679"/>
                </a:cubicBezTo>
                <a:cubicBezTo>
                  <a:pt x="1244135" y="30679"/>
                  <a:pt x="1243356" y="31667"/>
                  <a:pt x="1242577" y="31667"/>
                </a:cubicBezTo>
                <a:cubicBezTo>
                  <a:pt x="1242577" y="32166"/>
                  <a:pt x="1241799" y="32660"/>
                  <a:pt x="1241799" y="32660"/>
                </a:cubicBezTo>
                <a:cubicBezTo>
                  <a:pt x="1241799" y="33154"/>
                  <a:pt x="1243356" y="33648"/>
                  <a:pt x="1243356" y="33648"/>
                </a:cubicBezTo>
                <a:cubicBezTo>
                  <a:pt x="1242577" y="34636"/>
                  <a:pt x="1241799" y="35130"/>
                  <a:pt x="1241020" y="36123"/>
                </a:cubicBezTo>
                <a:cubicBezTo>
                  <a:pt x="1239464" y="35130"/>
                  <a:pt x="1238685" y="34636"/>
                  <a:pt x="1237128" y="34142"/>
                </a:cubicBezTo>
                <a:lnTo>
                  <a:pt x="1235570" y="33648"/>
                </a:lnTo>
                <a:cubicBezTo>
                  <a:pt x="1235570" y="33154"/>
                  <a:pt x="1237128" y="32660"/>
                  <a:pt x="1237128" y="32166"/>
                </a:cubicBezTo>
                <a:cubicBezTo>
                  <a:pt x="1236349" y="32166"/>
                  <a:pt x="1235570" y="31667"/>
                  <a:pt x="1234793" y="31667"/>
                </a:cubicBezTo>
                <a:cubicBezTo>
                  <a:pt x="1234793" y="31173"/>
                  <a:pt x="1236349" y="30679"/>
                  <a:pt x="1236349" y="30185"/>
                </a:cubicBezTo>
                <a:lnTo>
                  <a:pt x="1234793" y="29691"/>
                </a:lnTo>
                <a:cubicBezTo>
                  <a:pt x="1234793" y="29196"/>
                  <a:pt x="1236349" y="28698"/>
                  <a:pt x="1236349" y="28204"/>
                </a:cubicBezTo>
                <a:cubicBezTo>
                  <a:pt x="1235570" y="28204"/>
                  <a:pt x="1234014" y="27710"/>
                  <a:pt x="1234014" y="27710"/>
                </a:cubicBezTo>
                <a:cubicBezTo>
                  <a:pt x="1234014" y="27216"/>
                  <a:pt x="1235570" y="26722"/>
                  <a:pt x="1235570" y="26223"/>
                </a:cubicBezTo>
                <a:lnTo>
                  <a:pt x="1234014" y="25729"/>
                </a:lnTo>
                <a:cubicBezTo>
                  <a:pt x="1233235" y="25235"/>
                  <a:pt x="1232457" y="25235"/>
                  <a:pt x="1232457" y="24741"/>
                </a:cubicBezTo>
                <a:cubicBezTo>
                  <a:pt x="1231678" y="25235"/>
                  <a:pt x="1230899" y="25729"/>
                  <a:pt x="1230899" y="25729"/>
                </a:cubicBezTo>
                <a:cubicBezTo>
                  <a:pt x="1230122" y="26223"/>
                  <a:pt x="1229343" y="26722"/>
                  <a:pt x="1229343" y="27216"/>
                </a:cubicBezTo>
                <a:lnTo>
                  <a:pt x="1230899" y="27710"/>
                </a:lnTo>
                <a:cubicBezTo>
                  <a:pt x="1230899" y="28204"/>
                  <a:pt x="1230122" y="28698"/>
                  <a:pt x="1230122" y="28698"/>
                </a:cubicBezTo>
                <a:cubicBezTo>
                  <a:pt x="1229343" y="29196"/>
                  <a:pt x="1228565" y="29691"/>
                  <a:pt x="1228565" y="30185"/>
                </a:cubicBezTo>
                <a:cubicBezTo>
                  <a:pt x="1227786" y="30185"/>
                  <a:pt x="1227786" y="30679"/>
                  <a:pt x="1227007" y="31173"/>
                </a:cubicBezTo>
                <a:cubicBezTo>
                  <a:pt x="1226229" y="31667"/>
                  <a:pt x="1225450" y="32660"/>
                  <a:pt x="1224672" y="33154"/>
                </a:cubicBezTo>
                <a:cubicBezTo>
                  <a:pt x="1223894" y="33154"/>
                  <a:pt x="1223115" y="32660"/>
                  <a:pt x="1223115" y="32660"/>
                </a:cubicBezTo>
                <a:cubicBezTo>
                  <a:pt x="1222336" y="32166"/>
                  <a:pt x="1221558" y="32166"/>
                  <a:pt x="1220779" y="31667"/>
                </a:cubicBezTo>
                <a:cubicBezTo>
                  <a:pt x="1220779" y="31173"/>
                  <a:pt x="1220000" y="31173"/>
                  <a:pt x="1219223" y="30679"/>
                </a:cubicBezTo>
                <a:lnTo>
                  <a:pt x="1220779" y="29691"/>
                </a:lnTo>
                <a:lnTo>
                  <a:pt x="1219223" y="28698"/>
                </a:lnTo>
                <a:cubicBezTo>
                  <a:pt x="1219223" y="28698"/>
                  <a:pt x="1220000" y="28204"/>
                  <a:pt x="1220000" y="27710"/>
                </a:cubicBezTo>
                <a:cubicBezTo>
                  <a:pt x="1220779" y="27216"/>
                  <a:pt x="1220779" y="27216"/>
                  <a:pt x="1221558" y="26722"/>
                </a:cubicBezTo>
                <a:cubicBezTo>
                  <a:pt x="1222336" y="26223"/>
                  <a:pt x="1222336" y="25729"/>
                  <a:pt x="1223115" y="25729"/>
                </a:cubicBezTo>
                <a:cubicBezTo>
                  <a:pt x="1223115" y="25235"/>
                  <a:pt x="1223894" y="24741"/>
                  <a:pt x="1223894" y="24247"/>
                </a:cubicBezTo>
                <a:cubicBezTo>
                  <a:pt x="1224672" y="24247"/>
                  <a:pt x="1222336" y="23752"/>
                  <a:pt x="1222336" y="23752"/>
                </a:cubicBezTo>
                <a:cubicBezTo>
                  <a:pt x="1221558" y="24247"/>
                  <a:pt x="1220779" y="25235"/>
                  <a:pt x="1220000" y="25729"/>
                </a:cubicBezTo>
                <a:cubicBezTo>
                  <a:pt x="1219223" y="26223"/>
                  <a:pt x="1219223" y="26722"/>
                  <a:pt x="1218444" y="26722"/>
                </a:cubicBezTo>
                <a:cubicBezTo>
                  <a:pt x="1218444" y="27216"/>
                  <a:pt x="1216887" y="26223"/>
                  <a:pt x="1216887" y="26223"/>
                </a:cubicBezTo>
                <a:cubicBezTo>
                  <a:pt x="1216108" y="26223"/>
                  <a:pt x="1215329" y="27216"/>
                  <a:pt x="1215329" y="27216"/>
                </a:cubicBezTo>
                <a:cubicBezTo>
                  <a:pt x="1215329" y="27710"/>
                  <a:pt x="1214551" y="27710"/>
                  <a:pt x="1213773" y="28204"/>
                </a:cubicBezTo>
                <a:cubicBezTo>
                  <a:pt x="1213773" y="28698"/>
                  <a:pt x="1212995" y="29196"/>
                  <a:pt x="1212995" y="29196"/>
                </a:cubicBezTo>
                <a:cubicBezTo>
                  <a:pt x="1212995" y="29691"/>
                  <a:pt x="1214551" y="30185"/>
                  <a:pt x="1214551" y="30185"/>
                </a:cubicBezTo>
                <a:cubicBezTo>
                  <a:pt x="1214551" y="30679"/>
                  <a:pt x="1212995" y="31173"/>
                  <a:pt x="1212995" y="31173"/>
                </a:cubicBezTo>
                <a:cubicBezTo>
                  <a:pt x="1213773" y="31173"/>
                  <a:pt x="1214551" y="32166"/>
                  <a:pt x="1214551" y="32166"/>
                </a:cubicBezTo>
                <a:lnTo>
                  <a:pt x="1213773" y="33154"/>
                </a:lnTo>
                <a:cubicBezTo>
                  <a:pt x="1212995" y="33154"/>
                  <a:pt x="1212216" y="32660"/>
                  <a:pt x="1212216" y="32660"/>
                </a:cubicBezTo>
                <a:cubicBezTo>
                  <a:pt x="1211437" y="32166"/>
                  <a:pt x="1209880" y="31667"/>
                  <a:pt x="1209880" y="31667"/>
                </a:cubicBezTo>
                <a:cubicBezTo>
                  <a:pt x="1209880" y="31173"/>
                  <a:pt x="1211437" y="30679"/>
                  <a:pt x="1211437" y="30679"/>
                </a:cubicBezTo>
                <a:cubicBezTo>
                  <a:pt x="1211437" y="30185"/>
                  <a:pt x="1209880" y="30185"/>
                  <a:pt x="1209880" y="29691"/>
                </a:cubicBezTo>
                <a:cubicBezTo>
                  <a:pt x="1209880" y="29196"/>
                  <a:pt x="1211437" y="28698"/>
                  <a:pt x="1211437" y="28698"/>
                </a:cubicBezTo>
                <a:cubicBezTo>
                  <a:pt x="1210659" y="28204"/>
                  <a:pt x="1209101" y="28204"/>
                  <a:pt x="1209101" y="27710"/>
                </a:cubicBezTo>
                <a:cubicBezTo>
                  <a:pt x="1209101" y="27216"/>
                  <a:pt x="1207545" y="27216"/>
                  <a:pt x="1207545" y="26722"/>
                </a:cubicBezTo>
                <a:cubicBezTo>
                  <a:pt x="1207545" y="27216"/>
                  <a:pt x="1205988" y="27710"/>
                  <a:pt x="1205988" y="28204"/>
                </a:cubicBezTo>
                <a:lnTo>
                  <a:pt x="1208324" y="28698"/>
                </a:lnTo>
                <a:cubicBezTo>
                  <a:pt x="1208324" y="29196"/>
                  <a:pt x="1206766" y="29691"/>
                  <a:pt x="1206766" y="29691"/>
                </a:cubicBezTo>
                <a:cubicBezTo>
                  <a:pt x="1206766" y="30185"/>
                  <a:pt x="1205988" y="31173"/>
                  <a:pt x="1205209" y="31173"/>
                </a:cubicBezTo>
                <a:lnTo>
                  <a:pt x="1203652" y="30185"/>
                </a:lnTo>
                <a:cubicBezTo>
                  <a:pt x="1202874" y="30185"/>
                  <a:pt x="1202874" y="31173"/>
                  <a:pt x="1202095" y="31173"/>
                </a:cubicBezTo>
                <a:cubicBezTo>
                  <a:pt x="1201317" y="31173"/>
                  <a:pt x="1201317" y="30679"/>
                  <a:pt x="1200538" y="30679"/>
                </a:cubicBezTo>
                <a:cubicBezTo>
                  <a:pt x="1199760" y="30185"/>
                  <a:pt x="1198981" y="29691"/>
                  <a:pt x="1198981" y="29691"/>
                </a:cubicBezTo>
                <a:cubicBezTo>
                  <a:pt x="1198981" y="29196"/>
                  <a:pt x="1200538" y="28698"/>
                  <a:pt x="1199760" y="28698"/>
                </a:cubicBezTo>
                <a:cubicBezTo>
                  <a:pt x="1199760" y="28204"/>
                  <a:pt x="1198202" y="27710"/>
                  <a:pt x="1198202" y="27710"/>
                </a:cubicBezTo>
                <a:cubicBezTo>
                  <a:pt x="1198202" y="27710"/>
                  <a:pt x="1197425" y="26722"/>
                  <a:pt x="1196646" y="26722"/>
                </a:cubicBezTo>
                <a:cubicBezTo>
                  <a:pt x="1196646" y="26722"/>
                  <a:pt x="1195867" y="27710"/>
                  <a:pt x="1195089" y="27710"/>
                </a:cubicBezTo>
                <a:cubicBezTo>
                  <a:pt x="1195089" y="28204"/>
                  <a:pt x="1194310" y="28698"/>
                  <a:pt x="1194310" y="29196"/>
                </a:cubicBezTo>
                <a:lnTo>
                  <a:pt x="1195867" y="29691"/>
                </a:lnTo>
                <a:cubicBezTo>
                  <a:pt x="1195089" y="30185"/>
                  <a:pt x="1195089" y="30679"/>
                  <a:pt x="1194310" y="31173"/>
                </a:cubicBezTo>
                <a:lnTo>
                  <a:pt x="1192754" y="30185"/>
                </a:lnTo>
                <a:cubicBezTo>
                  <a:pt x="1191975" y="29691"/>
                  <a:pt x="1191196" y="29196"/>
                  <a:pt x="1191196" y="29196"/>
                </a:cubicBezTo>
                <a:cubicBezTo>
                  <a:pt x="1190418" y="29196"/>
                  <a:pt x="1189639" y="28204"/>
                  <a:pt x="1188860" y="28204"/>
                </a:cubicBezTo>
                <a:lnTo>
                  <a:pt x="1188083" y="29691"/>
                </a:lnTo>
                <a:cubicBezTo>
                  <a:pt x="1187303" y="29196"/>
                  <a:pt x="1186526" y="28698"/>
                  <a:pt x="1185747" y="28698"/>
                </a:cubicBezTo>
                <a:cubicBezTo>
                  <a:pt x="1185747" y="28204"/>
                  <a:pt x="1187303" y="27710"/>
                  <a:pt x="1187303" y="27710"/>
                </a:cubicBezTo>
                <a:cubicBezTo>
                  <a:pt x="1187303" y="27216"/>
                  <a:pt x="1188860" y="26722"/>
                  <a:pt x="1188860" y="26722"/>
                </a:cubicBezTo>
                <a:cubicBezTo>
                  <a:pt x="1188860" y="26223"/>
                  <a:pt x="1187303" y="25729"/>
                  <a:pt x="1187303" y="25729"/>
                </a:cubicBezTo>
                <a:cubicBezTo>
                  <a:pt x="1186526" y="25235"/>
                  <a:pt x="1185747" y="25235"/>
                  <a:pt x="1184968" y="24741"/>
                </a:cubicBezTo>
                <a:cubicBezTo>
                  <a:pt x="1184190" y="25729"/>
                  <a:pt x="1183411" y="26223"/>
                  <a:pt x="1182632" y="27216"/>
                </a:cubicBezTo>
                <a:cubicBezTo>
                  <a:pt x="1181855" y="27216"/>
                  <a:pt x="1181855" y="27710"/>
                  <a:pt x="1181076" y="28204"/>
                </a:cubicBezTo>
                <a:cubicBezTo>
                  <a:pt x="1180297" y="28698"/>
                  <a:pt x="1179519" y="29691"/>
                  <a:pt x="1178740" y="30185"/>
                </a:cubicBezTo>
                <a:cubicBezTo>
                  <a:pt x="1177961" y="30679"/>
                  <a:pt x="1177961" y="31173"/>
                  <a:pt x="1177184" y="31173"/>
                </a:cubicBezTo>
                <a:cubicBezTo>
                  <a:pt x="1176405" y="31173"/>
                  <a:pt x="1176405" y="30679"/>
                  <a:pt x="1175626" y="30679"/>
                </a:cubicBezTo>
                <a:cubicBezTo>
                  <a:pt x="1174848" y="30185"/>
                  <a:pt x="1174069" y="30185"/>
                  <a:pt x="1174069" y="29691"/>
                </a:cubicBezTo>
                <a:cubicBezTo>
                  <a:pt x="1174069" y="29691"/>
                  <a:pt x="1175626" y="28698"/>
                  <a:pt x="1174848" y="28698"/>
                </a:cubicBezTo>
                <a:lnTo>
                  <a:pt x="1173290" y="27710"/>
                </a:lnTo>
                <a:lnTo>
                  <a:pt x="1172512" y="28698"/>
                </a:lnTo>
                <a:cubicBezTo>
                  <a:pt x="1171733" y="29196"/>
                  <a:pt x="1170956" y="29691"/>
                  <a:pt x="1170956" y="30185"/>
                </a:cubicBezTo>
                <a:lnTo>
                  <a:pt x="1172512" y="30679"/>
                </a:lnTo>
                <a:cubicBezTo>
                  <a:pt x="1172512" y="31173"/>
                  <a:pt x="1171733" y="31667"/>
                  <a:pt x="1170956" y="32166"/>
                </a:cubicBezTo>
                <a:cubicBezTo>
                  <a:pt x="1170956" y="32166"/>
                  <a:pt x="1170177" y="32660"/>
                  <a:pt x="1170177" y="33154"/>
                </a:cubicBezTo>
                <a:cubicBezTo>
                  <a:pt x="1169398" y="33648"/>
                  <a:pt x="1168620" y="33648"/>
                  <a:pt x="1168620" y="34142"/>
                </a:cubicBezTo>
                <a:cubicBezTo>
                  <a:pt x="1168620" y="34142"/>
                  <a:pt x="1167841" y="35130"/>
                  <a:pt x="1167062" y="35130"/>
                </a:cubicBezTo>
                <a:lnTo>
                  <a:pt x="1165506" y="34636"/>
                </a:lnTo>
                <a:cubicBezTo>
                  <a:pt x="1165506" y="34142"/>
                  <a:pt x="1166285" y="33648"/>
                  <a:pt x="1167062" y="33154"/>
                </a:cubicBezTo>
                <a:lnTo>
                  <a:pt x="1167841" y="32166"/>
                </a:lnTo>
                <a:lnTo>
                  <a:pt x="1166285" y="31173"/>
                </a:lnTo>
                <a:cubicBezTo>
                  <a:pt x="1166285" y="31173"/>
                  <a:pt x="1165506" y="32660"/>
                  <a:pt x="1164727" y="32660"/>
                </a:cubicBezTo>
                <a:cubicBezTo>
                  <a:pt x="1164727" y="32660"/>
                  <a:pt x="1163949" y="31667"/>
                  <a:pt x="1163170" y="31667"/>
                </a:cubicBezTo>
                <a:cubicBezTo>
                  <a:pt x="1163949" y="31173"/>
                  <a:pt x="1163949" y="30679"/>
                  <a:pt x="1164727" y="30679"/>
                </a:cubicBezTo>
                <a:cubicBezTo>
                  <a:pt x="1164727" y="30185"/>
                  <a:pt x="1165506" y="29691"/>
                  <a:pt x="1166285" y="29196"/>
                </a:cubicBezTo>
                <a:lnTo>
                  <a:pt x="1163949" y="28698"/>
                </a:lnTo>
                <a:cubicBezTo>
                  <a:pt x="1163949" y="28204"/>
                  <a:pt x="1165506" y="27710"/>
                  <a:pt x="1165506" y="27710"/>
                </a:cubicBezTo>
                <a:cubicBezTo>
                  <a:pt x="1165506" y="27216"/>
                  <a:pt x="1166285" y="26722"/>
                  <a:pt x="1167062" y="26223"/>
                </a:cubicBezTo>
                <a:cubicBezTo>
                  <a:pt x="1167062" y="26223"/>
                  <a:pt x="1167841" y="25729"/>
                  <a:pt x="1168620" y="25235"/>
                </a:cubicBezTo>
                <a:cubicBezTo>
                  <a:pt x="1167841" y="25235"/>
                  <a:pt x="1167062" y="24247"/>
                  <a:pt x="1166285" y="24247"/>
                </a:cubicBezTo>
                <a:cubicBezTo>
                  <a:pt x="1166285" y="24741"/>
                  <a:pt x="1165506" y="25235"/>
                  <a:pt x="1165506" y="25729"/>
                </a:cubicBezTo>
                <a:cubicBezTo>
                  <a:pt x="1164727" y="25729"/>
                  <a:pt x="1163949" y="26223"/>
                  <a:pt x="1163949" y="26722"/>
                </a:cubicBezTo>
                <a:cubicBezTo>
                  <a:pt x="1163170" y="27216"/>
                  <a:pt x="1163170" y="27216"/>
                  <a:pt x="1162391" y="27710"/>
                </a:cubicBezTo>
                <a:cubicBezTo>
                  <a:pt x="1161614" y="28698"/>
                  <a:pt x="1160834" y="29196"/>
                  <a:pt x="1160056" y="30185"/>
                </a:cubicBezTo>
                <a:cubicBezTo>
                  <a:pt x="1160056" y="29691"/>
                  <a:pt x="1157720" y="29196"/>
                  <a:pt x="1158499" y="29196"/>
                </a:cubicBezTo>
                <a:cubicBezTo>
                  <a:pt x="1158499" y="28698"/>
                  <a:pt x="1159278" y="28204"/>
                  <a:pt x="1159278" y="28204"/>
                </a:cubicBezTo>
                <a:cubicBezTo>
                  <a:pt x="1160056" y="27710"/>
                  <a:pt x="1160834" y="27216"/>
                  <a:pt x="1160834" y="26722"/>
                </a:cubicBezTo>
                <a:lnTo>
                  <a:pt x="1159278" y="26223"/>
                </a:lnTo>
                <a:cubicBezTo>
                  <a:pt x="1159278" y="25729"/>
                  <a:pt x="1160056" y="25235"/>
                  <a:pt x="1160056" y="24741"/>
                </a:cubicBezTo>
                <a:cubicBezTo>
                  <a:pt x="1160834" y="24741"/>
                  <a:pt x="1161614" y="24247"/>
                  <a:pt x="1161614" y="23752"/>
                </a:cubicBezTo>
                <a:cubicBezTo>
                  <a:pt x="1160834" y="23752"/>
                  <a:pt x="1160834" y="22760"/>
                  <a:pt x="1160056" y="22760"/>
                </a:cubicBezTo>
                <a:cubicBezTo>
                  <a:pt x="1160056" y="23258"/>
                  <a:pt x="1158499" y="23752"/>
                  <a:pt x="1158499" y="24247"/>
                </a:cubicBezTo>
                <a:cubicBezTo>
                  <a:pt x="1158499" y="24247"/>
                  <a:pt x="1157720" y="24741"/>
                  <a:pt x="1156942" y="25235"/>
                </a:cubicBezTo>
                <a:cubicBezTo>
                  <a:pt x="1156942" y="25729"/>
                  <a:pt x="1156163" y="25729"/>
                  <a:pt x="1156163" y="26223"/>
                </a:cubicBezTo>
                <a:cubicBezTo>
                  <a:pt x="1155386" y="26722"/>
                  <a:pt x="1155386" y="27216"/>
                  <a:pt x="1154607" y="27216"/>
                </a:cubicBezTo>
                <a:cubicBezTo>
                  <a:pt x="1154607" y="27710"/>
                  <a:pt x="1153050" y="28204"/>
                  <a:pt x="1153050" y="28698"/>
                </a:cubicBezTo>
                <a:lnTo>
                  <a:pt x="1155386" y="29196"/>
                </a:lnTo>
                <a:cubicBezTo>
                  <a:pt x="1154607" y="29691"/>
                  <a:pt x="1153828" y="30185"/>
                  <a:pt x="1153828" y="30679"/>
                </a:cubicBezTo>
                <a:cubicBezTo>
                  <a:pt x="1153050" y="30679"/>
                  <a:pt x="1153050" y="31173"/>
                  <a:pt x="1152271" y="31667"/>
                </a:cubicBezTo>
                <a:lnTo>
                  <a:pt x="1150715" y="30679"/>
                </a:lnTo>
                <a:cubicBezTo>
                  <a:pt x="1149935" y="31667"/>
                  <a:pt x="1149157" y="32166"/>
                  <a:pt x="1148379" y="33154"/>
                </a:cubicBezTo>
                <a:cubicBezTo>
                  <a:pt x="1147600" y="32660"/>
                  <a:pt x="1146043" y="32166"/>
                  <a:pt x="1146043" y="32166"/>
                </a:cubicBezTo>
                <a:cubicBezTo>
                  <a:pt x="1146043" y="31667"/>
                  <a:pt x="1147600" y="31173"/>
                  <a:pt x="1147600" y="31173"/>
                </a:cubicBezTo>
                <a:cubicBezTo>
                  <a:pt x="1147600" y="30679"/>
                  <a:pt x="1146043" y="30185"/>
                  <a:pt x="1146043" y="30185"/>
                </a:cubicBezTo>
                <a:lnTo>
                  <a:pt x="1144486" y="31173"/>
                </a:lnTo>
                <a:cubicBezTo>
                  <a:pt x="1144486" y="31173"/>
                  <a:pt x="1142929" y="30679"/>
                  <a:pt x="1142929" y="30185"/>
                </a:cubicBezTo>
                <a:lnTo>
                  <a:pt x="1144486" y="29196"/>
                </a:lnTo>
                <a:cubicBezTo>
                  <a:pt x="1143708" y="29196"/>
                  <a:pt x="1142929" y="28698"/>
                  <a:pt x="1142151" y="28698"/>
                </a:cubicBezTo>
                <a:cubicBezTo>
                  <a:pt x="1142151" y="28204"/>
                  <a:pt x="1141372" y="29691"/>
                  <a:pt x="1141372" y="29691"/>
                </a:cubicBezTo>
                <a:cubicBezTo>
                  <a:pt x="1140593" y="29691"/>
                  <a:pt x="1139816" y="28698"/>
                  <a:pt x="1139037" y="28698"/>
                </a:cubicBezTo>
                <a:cubicBezTo>
                  <a:pt x="1138258" y="29691"/>
                  <a:pt x="1137480" y="30185"/>
                  <a:pt x="1136701" y="30679"/>
                </a:cubicBezTo>
                <a:cubicBezTo>
                  <a:pt x="1135922" y="31173"/>
                  <a:pt x="1135922" y="31667"/>
                  <a:pt x="1135144" y="32166"/>
                </a:cubicBezTo>
                <a:cubicBezTo>
                  <a:pt x="1135144" y="32166"/>
                  <a:pt x="1134366" y="32660"/>
                  <a:pt x="1134366" y="33154"/>
                </a:cubicBezTo>
                <a:cubicBezTo>
                  <a:pt x="1133587" y="33154"/>
                  <a:pt x="1132809" y="34142"/>
                  <a:pt x="1132809" y="34142"/>
                </a:cubicBezTo>
                <a:cubicBezTo>
                  <a:pt x="1132809" y="34636"/>
                  <a:pt x="1134366" y="35130"/>
                  <a:pt x="1134366" y="35130"/>
                </a:cubicBezTo>
                <a:cubicBezTo>
                  <a:pt x="1134366" y="35629"/>
                  <a:pt x="1133587" y="36123"/>
                  <a:pt x="1132809" y="36123"/>
                </a:cubicBezTo>
                <a:cubicBezTo>
                  <a:pt x="1132809" y="36617"/>
                  <a:pt x="1132030" y="37111"/>
                  <a:pt x="1132030" y="37111"/>
                </a:cubicBezTo>
                <a:cubicBezTo>
                  <a:pt x="1130473" y="36617"/>
                  <a:pt x="1129694" y="36123"/>
                  <a:pt x="1128138" y="35629"/>
                </a:cubicBezTo>
                <a:cubicBezTo>
                  <a:pt x="1128138" y="35130"/>
                  <a:pt x="1129694" y="34636"/>
                  <a:pt x="1129694" y="34636"/>
                </a:cubicBezTo>
                <a:cubicBezTo>
                  <a:pt x="1129694" y="34142"/>
                  <a:pt x="1128138" y="33648"/>
                  <a:pt x="1128138" y="33648"/>
                </a:cubicBezTo>
                <a:cubicBezTo>
                  <a:pt x="1127359" y="33154"/>
                  <a:pt x="1126581" y="33154"/>
                  <a:pt x="1125802" y="32660"/>
                </a:cubicBezTo>
                <a:cubicBezTo>
                  <a:pt x="1125802" y="32660"/>
                  <a:pt x="1125023" y="32166"/>
                  <a:pt x="1124245" y="32166"/>
                </a:cubicBezTo>
                <a:cubicBezTo>
                  <a:pt x="1123467" y="31667"/>
                  <a:pt x="1123467" y="31173"/>
                  <a:pt x="1122688" y="31173"/>
                </a:cubicBezTo>
                <a:lnTo>
                  <a:pt x="1121131" y="30185"/>
                </a:lnTo>
                <a:lnTo>
                  <a:pt x="1121910" y="29196"/>
                </a:lnTo>
                <a:cubicBezTo>
                  <a:pt x="1122688" y="28698"/>
                  <a:pt x="1123467" y="28204"/>
                  <a:pt x="1123467" y="28204"/>
                </a:cubicBezTo>
                <a:cubicBezTo>
                  <a:pt x="1124245" y="28204"/>
                  <a:pt x="1125023" y="28698"/>
                  <a:pt x="1125023" y="28698"/>
                </a:cubicBezTo>
                <a:cubicBezTo>
                  <a:pt x="1125802" y="28698"/>
                  <a:pt x="1125802" y="27710"/>
                  <a:pt x="1126581" y="27710"/>
                </a:cubicBezTo>
                <a:cubicBezTo>
                  <a:pt x="1125802" y="27216"/>
                  <a:pt x="1124245" y="26722"/>
                  <a:pt x="1123467" y="26223"/>
                </a:cubicBezTo>
                <a:cubicBezTo>
                  <a:pt x="1122688" y="26223"/>
                  <a:pt x="1122688" y="27216"/>
                  <a:pt x="1121910" y="27216"/>
                </a:cubicBezTo>
                <a:lnTo>
                  <a:pt x="1120352" y="26223"/>
                </a:lnTo>
                <a:cubicBezTo>
                  <a:pt x="1119574" y="26722"/>
                  <a:pt x="1118795" y="27216"/>
                  <a:pt x="1118795" y="27710"/>
                </a:cubicBezTo>
                <a:cubicBezTo>
                  <a:pt x="1118017" y="27710"/>
                  <a:pt x="1118017" y="28204"/>
                  <a:pt x="1117239" y="28698"/>
                </a:cubicBezTo>
                <a:cubicBezTo>
                  <a:pt x="1117239" y="29196"/>
                  <a:pt x="1116460" y="29196"/>
                  <a:pt x="1116460" y="29691"/>
                </a:cubicBezTo>
                <a:cubicBezTo>
                  <a:pt x="1115681" y="30185"/>
                  <a:pt x="1114903" y="30679"/>
                  <a:pt x="1114903" y="30679"/>
                </a:cubicBezTo>
                <a:cubicBezTo>
                  <a:pt x="1114903" y="31173"/>
                  <a:pt x="1113347" y="31667"/>
                  <a:pt x="1113347" y="31667"/>
                </a:cubicBezTo>
                <a:cubicBezTo>
                  <a:pt x="1113347" y="32166"/>
                  <a:pt x="1114903" y="32660"/>
                  <a:pt x="1114903" y="32660"/>
                </a:cubicBezTo>
                <a:cubicBezTo>
                  <a:pt x="1115681" y="32660"/>
                  <a:pt x="1117239" y="33648"/>
                  <a:pt x="1117239" y="33648"/>
                </a:cubicBezTo>
                <a:cubicBezTo>
                  <a:pt x="1116460" y="33648"/>
                  <a:pt x="1115681" y="34636"/>
                  <a:pt x="1115681" y="34636"/>
                </a:cubicBezTo>
                <a:cubicBezTo>
                  <a:pt x="1114903" y="34636"/>
                  <a:pt x="1114124" y="34142"/>
                  <a:pt x="1114124" y="33648"/>
                </a:cubicBezTo>
                <a:cubicBezTo>
                  <a:pt x="1113347" y="33648"/>
                  <a:pt x="1112568" y="33154"/>
                  <a:pt x="1111789" y="33154"/>
                </a:cubicBezTo>
                <a:cubicBezTo>
                  <a:pt x="1111789" y="32660"/>
                  <a:pt x="1111011" y="32166"/>
                  <a:pt x="1110232" y="32166"/>
                </a:cubicBezTo>
                <a:cubicBezTo>
                  <a:pt x="1110232" y="32166"/>
                  <a:pt x="1109453" y="31173"/>
                  <a:pt x="1108675" y="31173"/>
                </a:cubicBezTo>
                <a:cubicBezTo>
                  <a:pt x="1108675" y="31173"/>
                  <a:pt x="1107896" y="32166"/>
                  <a:pt x="1107118" y="32660"/>
                </a:cubicBezTo>
                <a:lnTo>
                  <a:pt x="1106340" y="33648"/>
                </a:lnTo>
                <a:cubicBezTo>
                  <a:pt x="1105561" y="33648"/>
                  <a:pt x="1104782" y="32660"/>
                  <a:pt x="1104004" y="32660"/>
                </a:cubicBezTo>
                <a:cubicBezTo>
                  <a:pt x="1104004" y="32660"/>
                  <a:pt x="1103225" y="31667"/>
                  <a:pt x="1102447" y="31667"/>
                </a:cubicBezTo>
                <a:cubicBezTo>
                  <a:pt x="1102447" y="31667"/>
                  <a:pt x="1101669" y="32660"/>
                  <a:pt x="1100890" y="33154"/>
                </a:cubicBezTo>
                <a:lnTo>
                  <a:pt x="1100111" y="34142"/>
                </a:lnTo>
                <a:cubicBezTo>
                  <a:pt x="1099333" y="34142"/>
                  <a:pt x="1098554" y="33648"/>
                  <a:pt x="1098554" y="33154"/>
                </a:cubicBezTo>
                <a:cubicBezTo>
                  <a:pt x="1097776" y="33154"/>
                  <a:pt x="1099333" y="32166"/>
                  <a:pt x="1099333" y="32166"/>
                </a:cubicBezTo>
                <a:cubicBezTo>
                  <a:pt x="1100111" y="31667"/>
                  <a:pt x="1100890" y="31173"/>
                  <a:pt x="1100890" y="31173"/>
                </a:cubicBezTo>
                <a:cubicBezTo>
                  <a:pt x="1100890" y="30679"/>
                  <a:pt x="1099333" y="30185"/>
                  <a:pt x="1099333" y="30185"/>
                </a:cubicBezTo>
                <a:cubicBezTo>
                  <a:pt x="1099333" y="29691"/>
                  <a:pt x="1100111" y="29196"/>
                  <a:pt x="1100111" y="29196"/>
                </a:cubicBezTo>
                <a:cubicBezTo>
                  <a:pt x="1100111" y="28698"/>
                  <a:pt x="1098554" y="28698"/>
                  <a:pt x="1098554" y="28204"/>
                </a:cubicBezTo>
                <a:cubicBezTo>
                  <a:pt x="1098554" y="27710"/>
                  <a:pt x="1100111" y="27216"/>
                  <a:pt x="1100111" y="27216"/>
                </a:cubicBezTo>
                <a:cubicBezTo>
                  <a:pt x="1100111" y="26722"/>
                  <a:pt x="1098554" y="26722"/>
                  <a:pt x="1098554" y="26223"/>
                </a:cubicBezTo>
                <a:cubicBezTo>
                  <a:pt x="1098554" y="25729"/>
                  <a:pt x="1099333" y="25235"/>
                  <a:pt x="1099333" y="25235"/>
                </a:cubicBezTo>
                <a:cubicBezTo>
                  <a:pt x="1099333" y="24741"/>
                  <a:pt x="1097776" y="24741"/>
                  <a:pt x="1097776" y="24247"/>
                </a:cubicBezTo>
                <a:cubicBezTo>
                  <a:pt x="1097776" y="24741"/>
                  <a:pt x="1096998" y="25235"/>
                  <a:pt x="1096219" y="25235"/>
                </a:cubicBezTo>
                <a:cubicBezTo>
                  <a:pt x="1096219" y="25729"/>
                  <a:pt x="1095441" y="26223"/>
                  <a:pt x="1095441" y="26722"/>
                </a:cubicBezTo>
                <a:cubicBezTo>
                  <a:pt x="1094662" y="26722"/>
                  <a:pt x="1093883" y="27216"/>
                  <a:pt x="1093883" y="27710"/>
                </a:cubicBezTo>
                <a:cubicBezTo>
                  <a:pt x="1093883" y="27710"/>
                  <a:pt x="1095441" y="28204"/>
                  <a:pt x="1095441" y="28698"/>
                </a:cubicBezTo>
                <a:cubicBezTo>
                  <a:pt x="1095441" y="28698"/>
                  <a:pt x="1093883" y="29196"/>
                  <a:pt x="1094662" y="29691"/>
                </a:cubicBezTo>
                <a:lnTo>
                  <a:pt x="1096219" y="30185"/>
                </a:lnTo>
                <a:cubicBezTo>
                  <a:pt x="1096219" y="30679"/>
                  <a:pt x="1094662" y="31173"/>
                  <a:pt x="1094662" y="31667"/>
                </a:cubicBezTo>
                <a:lnTo>
                  <a:pt x="1096219" y="32166"/>
                </a:lnTo>
                <a:cubicBezTo>
                  <a:pt x="1096219" y="32660"/>
                  <a:pt x="1095441" y="33648"/>
                  <a:pt x="1095441" y="33648"/>
                </a:cubicBezTo>
                <a:cubicBezTo>
                  <a:pt x="1094662" y="33648"/>
                  <a:pt x="1093883" y="32660"/>
                  <a:pt x="1093105" y="32660"/>
                </a:cubicBezTo>
                <a:cubicBezTo>
                  <a:pt x="1093105" y="32660"/>
                  <a:pt x="1092326" y="31667"/>
                  <a:pt x="1091548" y="31667"/>
                </a:cubicBezTo>
                <a:cubicBezTo>
                  <a:pt x="1091548" y="31667"/>
                  <a:pt x="1090770" y="33154"/>
                  <a:pt x="1089991" y="32660"/>
                </a:cubicBezTo>
                <a:cubicBezTo>
                  <a:pt x="1089991" y="32660"/>
                  <a:pt x="1089212" y="32166"/>
                  <a:pt x="1088434" y="32166"/>
                </a:cubicBezTo>
                <a:cubicBezTo>
                  <a:pt x="1087655" y="31667"/>
                  <a:pt x="1087655" y="31667"/>
                  <a:pt x="1086877" y="31173"/>
                </a:cubicBezTo>
                <a:cubicBezTo>
                  <a:pt x="1086099" y="31173"/>
                  <a:pt x="1085320" y="30679"/>
                  <a:pt x="1085320" y="30185"/>
                </a:cubicBezTo>
                <a:cubicBezTo>
                  <a:pt x="1084542" y="30185"/>
                  <a:pt x="1083763" y="29691"/>
                  <a:pt x="1082984" y="29691"/>
                </a:cubicBezTo>
                <a:lnTo>
                  <a:pt x="1082206" y="30679"/>
                </a:lnTo>
                <a:cubicBezTo>
                  <a:pt x="1081427" y="30679"/>
                  <a:pt x="1080649" y="29691"/>
                  <a:pt x="1080649" y="29691"/>
                </a:cubicBezTo>
                <a:cubicBezTo>
                  <a:pt x="1079871" y="29691"/>
                  <a:pt x="1079092" y="30679"/>
                  <a:pt x="1079092" y="30679"/>
                </a:cubicBezTo>
                <a:cubicBezTo>
                  <a:pt x="1079092" y="31173"/>
                  <a:pt x="1080649" y="31667"/>
                  <a:pt x="1080649" y="31667"/>
                </a:cubicBezTo>
                <a:cubicBezTo>
                  <a:pt x="1080649" y="32166"/>
                  <a:pt x="1079871" y="32660"/>
                  <a:pt x="1079092" y="32660"/>
                </a:cubicBezTo>
                <a:cubicBezTo>
                  <a:pt x="1079092" y="33154"/>
                  <a:pt x="1078313" y="33648"/>
                  <a:pt x="1078313" y="34142"/>
                </a:cubicBezTo>
                <a:cubicBezTo>
                  <a:pt x="1076756" y="33154"/>
                  <a:pt x="1075978" y="32660"/>
                  <a:pt x="1074421" y="32166"/>
                </a:cubicBezTo>
                <a:cubicBezTo>
                  <a:pt x="1075200" y="31667"/>
                  <a:pt x="1075200" y="31667"/>
                  <a:pt x="1075978" y="31173"/>
                </a:cubicBezTo>
                <a:lnTo>
                  <a:pt x="1077535" y="30185"/>
                </a:lnTo>
                <a:cubicBezTo>
                  <a:pt x="1077535" y="29691"/>
                  <a:pt x="1075978" y="29196"/>
                  <a:pt x="1075200" y="29196"/>
                </a:cubicBezTo>
                <a:cubicBezTo>
                  <a:pt x="1075200" y="29196"/>
                  <a:pt x="1073642" y="28698"/>
                  <a:pt x="1073642" y="28204"/>
                </a:cubicBezTo>
                <a:cubicBezTo>
                  <a:pt x="1073642" y="28204"/>
                  <a:pt x="1075200" y="27710"/>
                  <a:pt x="1075200" y="27216"/>
                </a:cubicBezTo>
                <a:cubicBezTo>
                  <a:pt x="1075200" y="27216"/>
                  <a:pt x="1073642" y="26722"/>
                  <a:pt x="1073642" y="26223"/>
                </a:cubicBezTo>
                <a:cubicBezTo>
                  <a:pt x="1073642" y="26223"/>
                  <a:pt x="1074421" y="25729"/>
                  <a:pt x="1074421" y="25235"/>
                </a:cubicBezTo>
                <a:cubicBezTo>
                  <a:pt x="1075200" y="25235"/>
                  <a:pt x="1075978" y="24247"/>
                  <a:pt x="1075978" y="24247"/>
                </a:cubicBezTo>
                <a:cubicBezTo>
                  <a:pt x="1075978" y="23752"/>
                  <a:pt x="1074421" y="23752"/>
                  <a:pt x="1074421" y="23258"/>
                </a:cubicBezTo>
                <a:cubicBezTo>
                  <a:pt x="1073642" y="24247"/>
                  <a:pt x="1072864" y="24741"/>
                  <a:pt x="1071307" y="25729"/>
                </a:cubicBezTo>
                <a:lnTo>
                  <a:pt x="1070529" y="26722"/>
                </a:lnTo>
                <a:cubicBezTo>
                  <a:pt x="1070529" y="26722"/>
                  <a:pt x="1072085" y="27216"/>
                  <a:pt x="1072085" y="27710"/>
                </a:cubicBezTo>
                <a:lnTo>
                  <a:pt x="1073642" y="28204"/>
                </a:lnTo>
                <a:cubicBezTo>
                  <a:pt x="1073642" y="28698"/>
                  <a:pt x="1072864" y="29196"/>
                  <a:pt x="1072085" y="29691"/>
                </a:cubicBezTo>
                <a:cubicBezTo>
                  <a:pt x="1072085" y="29691"/>
                  <a:pt x="1071307" y="30185"/>
                  <a:pt x="1071307" y="30679"/>
                </a:cubicBezTo>
                <a:cubicBezTo>
                  <a:pt x="1069750" y="30185"/>
                  <a:pt x="1068972" y="29691"/>
                  <a:pt x="1067414" y="28698"/>
                </a:cubicBezTo>
                <a:cubicBezTo>
                  <a:pt x="1067414" y="29196"/>
                  <a:pt x="1066636" y="29691"/>
                  <a:pt x="1066636" y="30185"/>
                </a:cubicBezTo>
                <a:cubicBezTo>
                  <a:pt x="1065857" y="30185"/>
                  <a:pt x="1065857" y="30679"/>
                  <a:pt x="1065079" y="31173"/>
                </a:cubicBezTo>
                <a:cubicBezTo>
                  <a:pt x="1064301" y="31173"/>
                  <a:pt x="1064301" y="32166"/>
                  <a:pt x="1063522" y="32166"/>
                </a:cubicBezTo>
                <a:lnTo>
                  <a:pt x="1061965" y="31173"/>
                </a:lnTo>
                <a:lnTo>
                  <a:pt x="1063522" y="30185"/>
                </a:lnTo>
                <a:cubicBezTo>
                  <a:pt x="1063522" y="30185"/>
                  <a:pt x="1061186" y="29691"/>
                  <a:pt x="1061186" y="29196"/>
                </a:cubicBezTo>
                <a:cubicBezTo>
                  <a:pt x="1061186" y="29196"/>
                  <a:pt x="1062743" y="28698"/>
                  <a:pt x="1062743" y="28204"/>
                </a:cubicBezTo>
                <a:cubicBezTo>
                  <a:pt x="1061965" y="28204"/>
                  <a:pt x="1061965" y="27710"/>
                  <a:pt x="1061186" y="27216"/>
                </a:cubicBezTo>
                <a:cubicBezTo>
                  <a:pt x="1060408" y="27216"/>
                  <a:pt x="1059630" y="26722"/>
                  <a:pt x="1059630" y="26722"/>
                </a:cubicBezTo>
                <a:cubicBezTo>
                  <a:pt x="1058851" y="26722"/>
                  <a:pt x="1058072" y="27710"/>
                  <a:pt x="1058072" y="27710"/>
                </a:cubicBezTo>
                <a:cubicBezTo>
                  <a:pt x="1057294" y="28204"/>
                  <a:pt x="1057294" y="28698"/>
                  <a:pt x="1056515" y="28698"/>
                </a:cubicBezTo>
                <a:cubicBezTo>
                  <a:pt x="1056515" y="29196"/>
                  <a:pt x="1055737" y="29691"/>
                  <a:pt x="1055737" y="29691"/>
                </a:cubicBezTo>
                <a:cubicBezTo>
                  <a:pt x="1054958" y="30185"/>
                  <a:pt x="1054180" y="31173"/>
                  <a:pt x="1054180" y="31173"/>
                </a:cubicBezTo>
                <a:cubicBezTo>
                  <a:pt x="1053402" y="31173"/>
                  <a:pt x="1052623" y="30185"/>
                  <a:pt x="1052623" y="30185"/>
                </a:cubicBezTo>
                <a:cubicBezTo>
                  <a:pt x="1051844" y="30185"/>
                  <a:pt x="1051066" y="29691"/>
                  <a:pt x="1050287" y="29196"/>
                </a:cubicBezTo>
                <a:lnTo>
                  <a:pt x="1051844" y="28204"/>
                </a:lnTo>
                <a:lnTo>
                  <a:pt x="1050287" y="27216"/>
                </a:lnTo>
                <a:cubicBezTo>
                  <a:pt x="1050287" y="27710"/>
                  <a:pt x="1048731" y="28204"/>
                  <a:pt x="1048731" y="28698"/>
                </a:cubicBezTo>
                <a:lnTo>
                  <a:pt x="1050287" y="29196"/>
                </a:lnTo>
                <a:cubicBezTo>
                  <a:pt x="1050287" y="29691"/>
                  <a:pt x="1049508" y="30185"/>
                  <a:pt x="1049508" y="30679"/>
                </a:cubicBezTo>
                <a:cubicBezTo>
                  <a:pt x="1048731" y="30679"/>
                  <a:pt x="1047952" y="31173"/>
                  <a:pt x="1047952" y="31667"/>
                </a:cubicBezTo>
                <a:cubicBezTo>
                  <a:pt x="1047952" y="31667"/>
                  <a:pt x="1046395" y="32166"/>
                  <a:pt x="1046395" y="32660"/>
                </a:cubicBezTo>
                <a:cubicBezTo>
                  <a:pt x="1046395" y="32660"/>
                  <a:pt x="1048731" y="33154"/>
                  <a:pt x="1047952" y="33648"/>
                </a:cubicBezTo>
                <a:cubicBezTo>
                  <a:pt x="1047952" y="33648"/>
                  <a:pt x="1047173" y="34142"/>
                  <a:pt x="1047173" y="34636"/>
                </a:cubicBezTo>
                <a:cubicBezTo>
                  <a:pt x="1046395" y="35130"/>
                  <a:pt x="1046395" y="35629"/>
                  <a:pt x="1045616" y="35629"/>
                </a:cubicBezTo>
                <a:lnTo>
                  <a:pt x="1044060" y="34636"/>
                </a:lnTo>
                <a:cubicBezTo>
                  <a:pt x="1043281" y="35130"/>
                  <a:pt x="1043281" y="35629"/>
                  <a:pt x="1042502" y="36123"/>
                </a:cubicBezTo>
                <a:cubicBezTo>
                  <a:pt x="1041724" y="35629"/>
                  <a:pt x="1041724" y="35629"/>
                  <a:pt x="1040945" y="35130"/>
                </a:cubicBezTo>
                <a:cubicBezTo>
                  <a:pt x="1040167" y="34636"/>
                  <a:pt x="1039388" y="34636"/>
                  <a:pt x="1039388" y="34142"/>
                </a:cubicBezTo>
                <a:cubicBezTo>
                  <a:pt x="1038609" y="34142"/>
                  <a:pt x="1037832" y="33648"/>
                  <a:pt x="1037053" y="33648"/>
                </a:cubicBezTo>
                <a:cubicBezTo>
                  <a:pt x="1037053" y="33154"/>
                  <a:pt x="1038609" y="32660"/>
                  <a:pt x="1038609" y="32166"/>
                </a:cubicBezTo>
                <a:lnTo>
                  <a:pt x="1037053" y="31667"/>
                </a:lnTo>
                <a:cubicBezTo>
                  <a:pt x="1037053" y="31173"/>
                  <a:pt x="1035496" y="30679"/>
                  <a:pt x="1035496" y="30679"/>
                </a:cubicBezTo>
                <a:cubicBezTo>
                  <a:pt x="1035496" y="30679"/>
                  <a:pt x="1037053" y="29691"/>
                  <a:pt x="1036274" y="29691"/>
                </a:cubicBezTo>
                <a:cubicBezTo>
                  <a:pt x="1036274" y="29196"/>
                  <a:pt x="1035496" y="28698"/>
                  <a:pt x="1034717" y="28698"/>
                </a:cubicBezTo>
                <a:cubicBezTo>
                  <a:pt x="1034717" y="28698"/>
                  <a:pt x="1033938" y="29691"/>
                  <a:pt x="1033161" y="29691"/>
                </a:cubicBezTo>
                <a:cubicBezTo>
                  <a:pt x="1033161" y="29691"/>
                  <a:pt x="1032382" y="29196"/>
                  <a:pt x="1031603" y="29196"/>
                </a:cubicBezTo>
                <a:lnTo>
                  <a:pt x="1030046" y="28204"/>
                </a:lnTo>
                <a:cubicBezTo>
                  <a:pt x="1029268" y="28204"/>
                  <a:pt x="1029268" y="28698"/>
                  <a:pt x="1028489" y="29196"/>
                </a:cubicBezTo>
                <a:cubicBezTo>
                  <a:pt x="1028489" y="29691"/>
                  <a:pt x="1027710" y="30185"/>
                  <a:pt x="1027710" y="30185"/>
                </a:cubicBezTo>
                <a:cubicBezTo>
                  <a:pt x="1026933" y="30679"/>
                  <a:pt x="1026154" y="31173"/>
                  <a:pt x="1026154" y="31667"/>
                </a:cubicBezTo>
                <a:cubicBezTo>
                  <a:pt x="1025375" y="31667"/>
                  <a:pt x="1025375" y="32166"/>
                  <a:pt x="1024597" y="32660"/>
                </a:cubicBezTo>
                <a:lnTo>
                  <a:pt x="1023039" y="31667"/>
                </a:lnTo>
                <a:cubicBezTo>
                  <a:pt x="1022262" y="31667"/>
                  <a:pt x="1022262" y="32660"/>
                  <a:pt x="1021483" y="32660"/>
                </a:cubicBezTo>
                <a:cubicBezTo>
                  <a:pt x="1021483" y="32660"/>
                  <a:pt x="1019926" y="31667"/>
                  <a:pt x="1019926" y="32166"/>
                </a:cubicBezTo>
                <a:cubicBezTo>
                  <a:pt x="1019147" y="32166"/>
                  <a:pt x="1019147" y="32660"/>
                  <a:pt x="1018369" y="33154"/>
                </a:cubicBezTo>
                <a:lnTo>
                  <a:pt x="1017590" y="34142"/>
                </a:lnTo>
                <a:cubicBezTo>
                  <a:pt x="1016812" y="34142"/>
                  <a:pt x="1016033" y="33648"/>
                  <a:pt x="1015255" y="33154"/>
                </a:cubicBezTo>
                <a:cubicBezTo>
                  <a:pt x="1015255" y="33154"/>
                  <a:pt x="1014476" y="32660"/>
                  <a:pt x="1013698" y="32660"/>
                </a:cubicBezTo>
                <a:cubicBezTo>
                  <a:pt x="1014476" y="32660"/>
                  <a:pt x="1015255" y="31667"/>
                  <a:pt x="1015255" y="31173"/>
                </a:cubicBezTo>
                <a:cubicBezTo>
                  <a:pt x="1015255" y="31173"/>
                  <a:pt x="1016033" y="30679"/>
                  <a:pt x="1016812" y="30185"/>
                </a:cubicBezTo>
                <a:cubicBezTo>
                  <a:pt x="1016812" y="29691"/>
                  <a:pt x="1017590" y="29691"/>
                  <a:pt x="1017590" y="29196"/>
                </a:cubicBezTo>
                <a:cubicBezTo>
                  <a:pt x="1018369" y="28698"/>
                  <a:pt x="1018369" y="28204"/>
                  <a:pt x="1019147" y="28204"/>
                </a:cubicBezTo>
                <a:cubicBezTo>
                  <a:pt x="1017590" y="27710"/>
                  <a:pt x="1016812" y="26722"/>
                  <a:pt x="1015255" y="26223"/>
                </a:cubicBezTo>
                <a:cubicBezTo>
                  <a:pt x="1015255" y="26722"/>
                  <a:pt x="1014476" y="27216"/>
                  <a:pt x="1014476" y="27710"/>
                </a:cubicBezTo>
                <a:lnTo>
                  <a:pt x="1012919" y="28698"/>
                </a:lnTo>
                <a:cubicBezTo>
                  <a:pt x="1012140" y="28698"/>
                  <a:pt x="1011363" y="27710"/>
                  <a:pt x="1011363" y="27710"/>
                </a:cubicBezTo>
                <a:cubicBezTo>
                  <a:pt x="1010584" y="27710"/>
                  <a:pt x="1010584" y="28698"/>
                  <a:pt x="1009805" y="28698"/>
                </a:cubicBezTo>
                <a:cubicBezTo>
                  <a:pt x="1009805" y="28698"/>
                  <a:pt x="1008248" y="27710"/>
                  <a:pt x="1008248" y="28204"/>
                </a:cubicBezTo>
                <a:cubicBezTo>
                  <a:pt x="1007469" y="28204"/>
                  <a:pt x="1007469" y="28698"/>
                  <a:pt x="1006692" y="29196"/>
                </a:cubicBezTo>
                <a:cubicBezTo>
                  <a:pt x="1006692" y="29691"/>
                  <a:pt x="1005913" y="29691"/>
                  <a:pt x="1005134" y="30185"/>
                </a:cubicBezTo>
                <a:cubicBezTo>
                  <a:pt x="1005134" y="30679"/>
                  <a:pt x="1004356" y="31173"/>
                  <a:pt x="1004356" y="31173"/>
                </a:cubicBezTo>
                <a:cubicBezTo>
                  <a:pt x="1003577" y="31667"/>
                  <a:pt x="1003577" y="32166"/>
                  <a:pt x="1002799" y="32660"/>
                </a:cubicBezTo>
                <a:lnTo>
                  <a:pt x="1001241" y="31667"/>
                </a:lnTo>
                <a:cubicBezTo>
                  <a:pt x="1000463" y="31667"/>
                  <a:pt x="1000463" y="32660"/>
                  <a:pt x="999685" y="32660"/>
                </a:cubicBezTo>
                <a:cubicBezTo>
                  <a:pt x="998906" y="32166"/>
                  <a:pt x="998906" y="32166"/>
                  <a:pt x="998128" y="31667"/>
                </a:cubicBezTo>
                <a:lnTo>
                  <a:pt x="996570" y="31173"/>
                </a:lnTo>
                <a:cubicBezTo>
                  <a:pt x="996570" y="30679"/>
                  <a:pt x="998128" y="30185"/>
                  <a:pt x="997349" y="29691"/>
                </a:cubicBezTo>
                <a:cubicBezTo>
                  <a:pt x="997349" y="29691"/>
                  <a:pt x="996570" y="29196"/>
                  <a:pt x="995793" y="29196"/>
                </a:cubicBezTo>
                <a:cubicBezTo>
                  <a:pt x="995014" y="28698"/>
                  <a:pt x="995014" y="28698"/>
                  <a:pt x="994235" y="28204"/>
                </a:cubicBezTo>
                <a:cubicBezTo>
                  <a:pt x="993457" y="28204"/>
                  <a:pt x="993457" y="29196"/>
                  <a:pt x="992678" y="29196"/>
                </a:cubicBezTo>
                <a:cubicBezTo>
                  <a:pt x="992678" y="29196"/>
                  <a:pt x="991122" y="28204"/>
                  <a:pt x="991122" y="28698"/>
                </a:cubicBezTo>
                <a:lnTo>
                  <a:pt x="989564" y="29691"/>
                </a:lnTo>
                <a:cubicBezTo>
                  <a:pt x="989564" y="29691"/>
                  <a:pt x="991122" y="30679"/>
                  <a:pt x="991899" y="30185"/>
                </a:cubicBezTo>
                <a:lnTo>
                  <a:pt x="992678" y="29196"/>
                </a:lnTo>
                <a:cubicBezTo>
                  <a:pt x="993457" y="29691"/>
                  <a:pt x="994235" y="30185"/>
                  <a:pt x="994235" y="30185"/>
                </a:cubicBezTo>
                <a:lnTo>
                  <a:pt x="993457" y="31173"/>
                </a:lnTo>
                <a:cubicBezTo>
                  <a:pt x="992678" y="31667"/>
                  <a:pt x="992678" y="32166"/>
                  <a:pt x="991899" y="32166"/>
                </a:cubicBezTo>
                <a:cubicBezTo>
                  <a:pt x="991899" y="32660"/>
                  <a:pt x="991122" y="33648"/>
                  <a:pt x="990342" y="33648"/>
                </a:cubicBezTo>
                <a:cubicBezTo>
                  <a:pt x="990342" y="33648"/>
                  <a:pt x="989564" y="32660"/>
                  <a:pt x="988786" y="32660"/>
                </a:cubicBezTo>
                <a:lnTo>
                  <a:pt x="990342" y="31667"/>
                </a:lnTo>
                <a:cubicBezTo>
                  <a:pt x="990342" y="31173"/>
                  <a:pt x="988786" y="30679"/>
                  <a:pt x="988786" y="30679"/>
                </a:cubicBezTo>
                <a:cubicBezTo>
                  <a:pt x="988007" y="30185"/>
                  <a:pt x="987229" y="30185"/>
                  <a:pt x="986450" y="29691"/>
                </a:cubicBezTo>
                <a:cubicBezTo>
                  <a:pt x="986450" y="30185"/>
                  <a:pt x="985672" y="30679"/>
                  <a:pt x="985672" y="31173"/>
                </a:cubicBezTo>
                <a:cubicBezTo>
                  <a:pt x="984893" y="31173"/>
                  <a:pt x="984115" y="31667"/>
                  <a:pt x="984115" y="32166"/>
                </a:cubicBezTo>
                <a:lnTo>
                  <a:pt x="985672" y="32660"/>
                </a:lnTo>
                <a:cubicBezTo>
                  <a:pt x="985672" y="33154"/>
                  <a:pt x="984893" y="33648"/>
                  <a:pt x="984115" y="34142"/>
                </a:cubicBezTo>
                <a:cubicBezTo>
                  <a:pt x="984115" y="34142"/>
                  <a:pt x="983336" y="34636"/>
                  <a:pt x="983336" y="35130"/>
                </a:cubicBezTo>
                <a:cubicBezTo>
                  <a:pt x="983336" y="35629"/>
                  <a:pt x="981779" y="36123"/>
                  <a:pt x="981779" y="36123"/>
                </a:cubicBezTo>
                <a:cubicBezTo>
                  <a:pt x="981779" y="35629"/>
                  <a:pt x="980223" y="35629"/>
                  <a:pt x="980223" y="35130"/>
                </a:cubicBezTo>
                <a:cubicBezTo>
                  <a:pt x="980223" y="35130"/>
                  <a:pt x="981779" y="34636"/>
                  <a:pt x="981779" y="34142"/>
                </a:cubicBezTo>
                <a:cubicBezTo>
                  <a:pt x="981000" y="34142"/>
                  <a:pt x="979444" y="33648"/>
                  <a:pt x="979444" y="33648"/>
                </a:cubicBezTo>
                <a:cubicBezTo>
                  <a:pt x="979444" y="33154"/>
                  <a:pt x="981000" y="32660"/>
                  <a:pt x="981000" y="32166"/>
                </a:cubicBezTo>
                <a:cubicBezTo>
                  <a:pt x="981779" y="32166"/>
                  <a:pt x="981779" y="31667"/>
                  <a:pt x="982558" y="31173"/>
                </a:cubicBezTo>
                <a:lnTo>
                  <a:pt x="983336" y="30185"/>
                </a:lnTo>
                <a:lnTo>
                  <a:pt x="981779" y="29196"/>
                </a:lnTo>
                <a:cubicBezTo>
                  <a:pt x="981779" y="29196"/>
                  <a:pt x="981000" y="30185"/>
                  <a:pt x="980223" y="30185"/>
                </a:cubicBezTo>
                <a:cubicBezTo>
                  <a:pt x="980223" y="30185"/>
                  <a:pt x="979444" y="29691"/>
                  <a:pt x="978665" y="29691"/>
                </a:cubicBezTo>
                <a:cubicBezTo>
                  <a:pt x="978665" y="29196"/>
                  <a:pt x="977887" y="29196"/>
                  <a:pt x="977108" y="28698"/>
                </a:cubicBezTo>
                <a:lnTo>
                  <a:pt x="978665" y="27710"/>
                </a:lnTo>
                <a:cubicBezTo>
                  <a:pt x="978665" y="27216"/>
                  <a:pt x="976329" y="27216"/>
                  <a:pt x="976329" y="26722"/>
                </a:cubicBezTo>
                <a:cubicBezTo>
                  <a:pt x="977108" y="26223"/>
                  <a:pt x="977887" y="26223"/>
                  <a:pt x="977887" y="25729"/>
                </a:cubicBezTo>
                <a:cubicBezTo>
                  <a:pt x="977887" y="25235"/>
                  <a:pt x="976329" y="25235"/>
                  <a:pt x="976329" y="24741"/>
                </a:cubicBezTo>
                <a:cubicBezTo>
                  <a:pt x="976329" y="24741"/>
                  <a:pt x="977108" y="23752"/>
                  <a:pt x="977887" y="23752"/>
                </a:cubicBezTo>
                <a:lnTo>
                  <a:pt x="978665" y="22760"/>
                </a:lnTo>
                <a:cubicBezTo>
                  <a:pt x="978665" y="22266"/>
                  <a:pt x="977108" y="22266"/>
                  <a:pt x="977108" y="21772"/>
                </a:cubicBezTo>
                <a:cubicBezTo>
                  <a:pt x="977108" y="22266"/>
                  <a:pt x="976329" y="22266"/>
                  <a:pt x="975551" y="22760"/>
                </a:cubicBezTo>
                <a:cubicBezTo>
                  <a:pt x="975551" y="23258"/>
                  <a:pt x="974772" y="23752"/>
                  <a:pt x="974772" y="23752"/>
                </a:cubicBezTo>
                <a:cubicBezTo>
                  <a:pt x="974772" y="24247"/>
                  <a:pt x="973216" y="24741"/>
                  <a:pt x="973216" y="25235"/>
                </a:cubicBezTo>
                <a:lnTo>
                  <a:pt x="974772" y="25729"/>
                </a:lnTo>
                <a:cubicBezTo>
                  <a:pt x="974772" y="26223"/>
                  <a:pt x="973994" y="26722"/>
                  <a:pt x="973994" y="27216"/>
                </a:cubicBezTo>
                <a:cubicBezTo>
                  <a:pt x="973216" y="27216"/>
                  <a:pt x="972437" y="28204"/>
                  <a:pt x="972437" y="28204"/>
                </a:cubicBezTo>
                <a:lnTo>
                  <a:pt x="970880" y="27216"/>
                </a:lnTo>
                <a:cubicBezTo>
                  <a:pt x="970101" y="27710"/>
                  <a:pt x="969324" y="28204"/>
                  <a:pt x="969324" y="28204"/>
                </a:cubicBezTo>
                <a:cubicBezTo>
                  <a:pt x="969324" y="28698"/>
                  <a:pt x="970880" y="28698"/>
                  <a:pt x="970880" y="29196"/>
                </a:cubicBezTo>
                <a:cubicBezTo>
                  <a:pt x="970880" y="29691"/>
                  <a:pt x="969324" y="30185"/>
                  <a:pt x="969324" y="30185"/>
                </a:cubicBezTo>
                <a:cubicBezTo>
                  <a:pt x="970101" y="30679"/>
                  <a:pt x="971659" y="30679"/>
                  <a:pt x="971659" y="31173"/>
                </a:cubicBezTo>
                <a:lnTo>
                  <a:pt x="970101" y="32166"/>
                </a:lnTo>
                <a:lnTo>
                  <a:pt x="968545" y="33154"/>
                </a:lnTo>
                <a:cubicBezTo>
                  <a:pt x="968545" y="33648"/>
                  <a:pt x="970101" y="33648"/>
                  <a:pt x="970101" y="34142"/>
                </a:cubicBezTo>
                <a:cubicBezTo>
                  <a:pt x="969324" y="35130"/>
                  <a:pt x="968545" y="35629"/>
                  <a:pt x="967766" y="36617"/>
                </a:cubicBezTo>
                <a:cubicBezTo>
                  <a:pt x="966988" y="35629"/>
                  <a:pt x="965430" y="35130"/>
                  <a:pt x="964652" y="34636"/>
                </a:cubicBezTo>
                <a:cubicBezTo>
                  <a:pt x="964652" y="34142"/>
                  <a:pt x="965430" y="34142"/>
                  <a:pt x="965430" y="33648"/>
                </a:cubicBezTo>
                <a:cubicBezTo>
                  <a:pt x="965430" y="33154"/>
                  <a:pt x="963873" y="33154"/>
                  <a:pt x="963873" y="32660"/>
                </a:cubicBezTo>
                <a:lnTo>
                  <a:pt x="965430" y="31667"/>
                </a:lnTo>
                <a:cubicBezTo>
                  <a:pt x="965430" y="31173"/>
                  <a:pt x="963873" y="31173"/>
                  <a:pt x="963873" y="30679"/>
                </a:cubicBezTo>
                <a:cubicBezTo>
                  <a:pt x="963095" y="30679"/>
                  <a:pt x="962317" y="30185"/>
                  <a:pt x="961538" y="30185"/>
                </a:cubicBezTo>
                <a:cubicBezTo>
                  <a:pt x="961538" y="29691"/>
                  <a:pt x="959981" y="29196"/>
                  <a:pt x="959981" y="29196"/>
                </a:cubicBezTo>
                <a:lnTo>
                  <a:pt x="961538" y="28204"/>
                </a:lnTo>
                <a:cubicBezTo>
                  <a:pt x="961538" y="27710"/>
                  <a:pt x="963095" y="27216"/>
                  <a:pt x="963095" y="26722"/>
                </a:cubicBezTo>
                <a:cubicBezTo>
                  <a:pt x="962317" y="26722"/>
                  <a:pt x="961538" y="26223"/>
                  <a:pt x="960760" y="26223"/>
                </a:cubicBezTo>
                <a:cubicBezTo>
                  <a:pt x="960760" y="26223"/>
                  <a:pt x="959981" y="26722"/>
                  <a:pt x="959981" y="27216"/>
                </a:cubicBezTo>
                <a:cubicBezTo>
                  <a:pt x="959202" y="27216"/>
                  <a:pt x="958424" y="28204"/>
                  <a:pt x="958424" y="28204"/>
                </a:cubicBezTo>
                <a:cubicBezTo>
                  <a:pt x="958424" y="28698"/>
                  <a:pt x="959981" y="28698"/>
                  <a:pt x="959981" y="29196"/>
                </a:cubicBezTo>
                <a:cubicBezTo>
                  <a:pt x="959981" y="29691"/>
                  <a:pt x="958424" y="29691"/>
                  <a:pt x="958424" y="30185"/>
                </a:cubicBezTo>
                <a:lnTo>
                  <a:pt x="956867" y="29196"/>
                </a:lnTo>
                <a:cubicBezTo>
                  <a:pt x="956867" y="29196"/>
                  <a:pt x="956089" y="30185"/>
                  <a:pt x="955310" y="30679"/>
                </a:cubicBezTo>
                <a:lnTo>
                  <a:pt x="954531" y="31667"/>
                </a:lnTo>
                <a:lnTo>
                  <a:pt x="952975" y="30679"/>
                </a:lnTo>
                <a:cubicBezTo>
                  <a:pt x="952196" y="30679"/>
                  <a:pt x="953754" y="29691"/>
                  <a:pt x="953754" y="29691"/>
                </a:cubicBezTo>
                <a:cubicBezTo>
                  <a:pt x="953754" y="29196"/>
                  <a:pt x="952196" y="29196"/>
                  <a:pt x="952196" y="28698"/>
                </a:cubicBezTo>
                <a:cubicBezTo>
                  <a:pt x="952196" y="28698"/>
                  <a:pt x="953754" y="28204"/>
                  <a:pt x="953754" y="27710"/>
                </a:cubicBezTo>
                <a:cubicBezTo>
                  <a:pt x="953754" y="27710"/>
                  <a:pt x="952196" y="27216"/>
                  <a:pt x="951418" y="26722"/>
                </a:cubicBezTo>
                <a:cubicBezTo>
                  <a:pt x="951418" y="26722"/>
                  <a:pt x="950639" y="26223"/>
                  <a:pt x="949860" y="26223"/>
                </a:cubicBezTo>
                <a:cubicBezTo>
                  <a:pt x="949082" y="26722"/>
                  <a:pt x="948304" y="27710"/>
                  <a:pt x="947525" y="28204"/>
                </a:cubicBezTo>
                <a:cubicBezTo>
                  <a:pt x="946747" y="28698"/>
                  <a:pt x="946747" y="29196"/>
                  <a:pt x="945968" y="29196"/>
                </a:cubicBezTo>
                <a:cubicBezTo>
                  <a:pt x="945190" y="30185"/>
                  <a:pt x="944411" y="30679"/>
                  <a:pt x="943632" y="31667"/>
                </a:cubicBezTo>
                <a:cubicBezTo>
                  <a:pt x="942854" y="32166"/>
                  <a:pt x="942854" y="32166"/>
                  <a:pt x="942076" y="32660"/>
                </a:cubicBezTo>
                <a:cubicBezTo>
                  <a:pt x="941297" y="32166"/>
                  <a:pt x="939740" y="31667"/>
                  <a:pt x="938961" y="31173"/>
                </a:cubicBezTo>
                <a:cubicBezTo>
                  <a:pt x="938961" y="30679"/>
                  <a:pt x="939740" y="30185"/>
                  <a:pt x="939740" y="29691"/>
                </a:cubicBezTo>
                <a:lnTo>
                  <a:pt x="941297" y="28698"/>
                </a:lnTo>
                <a:cubicBezTo>
                  <a:pt x="941297" y="28698"/>
                  <a:pt x="939740" y="28204"/>
                  <a:pt x="939740" y="27710"/>
                </a:cubicBezTo>
                <a:cubicBezTo>
                  <a:pt x="938961" y="27710"/>
                  <a:pt x="938183" y="27216"/>
                  <a:pt x="937405" y="27216"/>
                </a:cubicBezTo>
                <a:lnTo>
                  <a:pt x="936626" y="28204"/>
                </a:lnTo>
                <a:lnTo>
                  <a:pt x="935069" y="27216"/>
                </a:lnTo>
                <a:cubicBezTo>
                  <a:pt x="934290" y="27710"/>
                  <a:pt x="933512" y="28204"/>
                  <a:pt x="933512" y="28204"/>
                </a:cubicBezTo>
                <a:cubicBezTo>
                  <a:pt x="933512" y="28698"/>
                  <a:pt x="935069" y="29196"/>
                  <a:pt x="935069" y="29196"/>
                </a:cubicBezTo>
                <a:cubicBezTo>
                  <a:pt x="935069" y="29691"/>
                  <a:pt x="933512" y="30185"/>
                  <a:pt x="933512" y="30185"/>
                </a:cubicBezTo>
                <a:cubicBezTo>
                  <a:pt x="933512" y="30679"/>
                  <a:pt x="935848" y="31173"/>
                  <a:pt x="935848" y="31173"/>
                </a:cubicBezTo>
                <a:lnTo>
                  <a:pt x="934290" y="32166"/>
                </a:lnTo>
                <a:cubicBezTo>
                  <a:pt x="933512" y="32660"/>
                  <a:pt x="933512" y="33154"/>
                  <a:pt x="932733" y="33648"/>
                </a:cubicBezTo>
                <a:cubicBezTo>
                  <a:pt x="932733" y="33154"/>
                  <a:pt x="931177" y="32660"/>
                  <a:pt x="931177" y="32660"/>
                </a:cubicBezTo>
                <a:cubicBezTo>
                  <a:pt x="931177" y="32166"/>
                  <a:pt x="932733" y="31667"/>
                  <a:pt x="932733" y="31667"/>
                </a:cubicBezTo>
                <a:cubicBezTo>
                  <a:pt x="931955" y="31173"/>
                  <a:pt x="931177" y="31173"/>
                  <a:pt x="930398" y="30679"/>
                </a:cubicBezTo>
                <a:lnTo>
                  <a:pt x="931955" y="29691"/>
                </a:lnTo>
                <a:lnTo>
                  <a:pt x="930398" y="28698"/>
                </a:lnTo>
                <a:lnTo>
                  <a:pt x="928841" y="29691"/>
                </a:lnTo>
                <a:lnTo>
                  <a:pt x="928062" y="30679"/>
                </a:lnTo>
                <a:cubicBezTo>
                  <a:pt x="927284" y="30679"/>
                  <a:pt x="926506" y="30185"/>
                  <a:pt x="925727" y="30185"/>
                </a:cubicBezTo>
                <a:cubicBezTo>
                  <a:pt x="925727" y="29691"/>
                  <a:pt x="924170" y="29691"/>
                  <a:pt x="924170" y="29196"/>
                </a:cubicBezTo>
                <a:lnTo>
                  <a:pt x="925727" y="28204"/>
                </a:lnTo>
                <a:lnTo>
                  <a:pt x="924170" y="27216"/>
                </a:lnTo>
                <a:cubicBezTo>
                  <a:pt x="923391" y="27216"/>
                  <a:pt x="922613" y="28204"/>
                  <a:pt x="922613" y="28204"/>
                </a:cubicBezTo>
                <a:cubicBezTo>
                  <a:pt x="922613" y="28698"/>
                  <a:pt x="921056" y="29196"/>
                  <a:pt x="921056" y="29691"/>
                </a:cubicBezTo>
                <a:lnTo>
                  <a:pt x="922613" y="30185"/>
                </a:lnTo>
                <a:cubicBezTo>
                  <a:pt x="922613" y="30679"/>
                  <a:pt x="921834" y="31173"/>
                  <a:pt x="921834" y="31667"/>
                </a:cubicBezTo>
                <a:cubicBezTo>
                  <a:pt x="921056" y="31173"/>
                  <a:pt x="920278" y="30679"/>
                  <a:pt x="919499" y="30679"/>
                </a:cubicBezTo>
                <a:lnTo>
                  <a:pt x="917942" y="29691"/>
                </a:lnTo>
                <a:cubicBezTo>
                  <a:pt x="917942" y="29196"/>
                  <a:pt x="919499" y="29196"/>
                  <a:pt x="919499" y="28698"/>
                </a:cubicBezTo>
                <a:cubicBezTo>
                  <a:pt x="919499" y="28204"/>
                  <a:pt x="917942" y="28204"/>
                  <a:pt x="917942" y="27710"/>
                </a:cubicBezTo>
                <a:cubicBezTo>
                  <a:pt x="917942" y="27710"/>
                  <a:pt x="918720" y="27216"/>
                  <a:pt x="918720" y="26722"/>
                </a:cubicBezTo>
                <a:cubicBezTo>
                  <a:pt x="918720" y="26223"/>
                  <a:pt x="917163" y="26223"/>
                  <a:pt x="917163" y="25729"/>
                </a:cubicBezTo>
                <a:cubicBezTo>
                  <a:pt x="916385" y="26722"/>
                  <a:pt x="915607" y="27216"/>
                  <a:pt x="914828" y="28204"/>
                </a:cubicBezTo>
                <a:cubicBezTo>
                  <a:pt x="914050" y="28204"/>
                  <a:pt x="914050" y="28698"/>
                  <a:pt x="913271" y="29196"/>
                </a:cubicBezTo>
                <a:cubicBezTo>
                  <a:pt x="912492" y="29691"/>
                  <a:pt x="912492" y="29691"/>
                  <a:pt x="911714" y="30185"/>
                </a:cubicBezTo>
                <a:lnTo>
                  <a:pt x="914050" y="31173"/>
                </a:lnTo>
                <a:lnTo>
                  <a:pt x="912492" y="32166"/>
                </a:lnTo>
                <a:cubicBezTo>
                  <a:pt x="911714" y="32166"/>
                  <a:pt x="910935" y="31667"/>
                  <a:pt x="910935" y="31173"/>
                </a:cubicBezTo>
                <a:cubicBezTo>
                  <a:pt x="910935" y="31667"/>
                  <a:pt x="909379" y="32166"/>
                  <a:pt x="909379" y="32660"/>
                </a:cubicBezTo>
                <a:cubicBezTo>
                  <a:pt x="909379" y="32166"/>
                  <a:pt x="907821" y="32166"/>
                  <a:pt x="907821" y="31667"/>
                </a:cubicBezTo>
                <a:lnTo>
                  <a:pt x="908600" y="30679"/>
                </a:lnTo>
                <a:cubicBezTo>
                  <a:pt x="909379" y="30185"/>
                  <a:pt x="910157" y="29691"/>
                  <a:pt x="910157" y="29196"/>
                </a:cubicBezTo>
                <a:lnTo>
                  <a:pt x="908600" y="28698"/>
                </a:lnTo>
                <a:cubicBezTo>
                  <a:pt x="908600" y="28204"/>
                  <a:pt x="909379" y="27710"/>
                  <a:pt x="910157" y="27710"/>
                </a:cubicBezTo>
                <a:cubicBezTo>
                  <a:pt x="910157" y="27216"/>
                  <a:pt x="910935" y="26722"/>
                  <a:pt x="910935" y="26223"/>
                </a:cubicBezTo>
                <a:lnTo>
                  <a:pt x="909379" y="25729"/>
                </a:lnTo>
                <a:cubicBezTo>
                  <a:pt x="908600" y="25729"/>
                  <a:pt x="908600" y="26223"/>
                  <a:pt x="907821" y="26722"/>
                </a:cubicBezTo>
                <a:lnTo>
                  <a:pt x="907043" y="27710"/>
                </a:lnTo>
                <a:cubicBezTo>
                  <a:pt x="906264" y="27710"/>
                  <a:pt x="905486" y="27216"/>
                  <a:pt x="904708" y="26722"/>
                </a:cubicBezTo>
                <a:cubicBezTo>
                  <a:pt x="904708" y="26722"/>
                  <a:pt x="903929" y="26223"/>
                  <a:pt x="903150" y="26223"/>
                </a:cubicBezTo>
                <a:cubicBezTo>
                  <a:pt x="903150" y="26223"/>
                  <a:pt x="902372" y="27216"/>
                  <a:pt x="901593" y="27216"/>
                </a:cubicBezTo>
                <a:cubicBezTo>
                  <a:pt x="901593" y="27216"/>
                  <a:pt x="900815" y="26223"/>
                  <a:pt x="900037" y="26223"/>
                </a:cubicBezTo>
                <a:cubicBezTo>
                  <a:pt x="900037" y="26223"/>
                  <a:pt x="898480" y="27216"/>
                  <a:pt x="899258" y="27216"/>
                </a:cubicBezTo>
                <a:cubicBezTo>
                  <a:pt x="899258" y="27710"/>
                  <a:pt x="900815" y="28204"/>
                  <a:pt x="900815" y="28204"/>
                </a:cubicBezTo>
                <a:cubicBezTo>
                  <a:pt x="900815" y="28698"/>
                  <a:pt x="899258" y="29196"/>
                  <a:pt x="899258" y="29196"/>
                </a:cubicBezTo>
                <a:cubicBezTo>
                  <a:pt x="899258" y="29691"/>
                  <a:pt x="898480" y="30185"/>
                  <a:pt x="897701" y="30679"/>
                </a:cubicBezTo>
                <a:cubicBezTo>
                  <a:pt x="897701" y="30679"/>
                  <a:pt x="896922" y="29691"/>
                  <a:pt x="896144" y="29691"/>
                </a:cubicBezTo>
                <a:cubicBezTo>
                  <a:pt x="896144" y="29691"/>
                  <a:pt x="895365" y="30679"/>
                  <a:pt x="894587" y="30679"/>
                </a:cubicBezTo>
                <a:cubicBezTo>
                  <a:pt x="894587" y="30679"/>
                  <a:pt x="893809" y="30185"/>
                  <a:pt x="893030" y="29691"/>
                </a:cubicBezTo>
                <a:cubicBezTo>
                  <a:pt x="893030" y="30185"/>
                  <a:pt x="891473" y="31173"/>
                  <a:pt x="891473" y="31173"/>
                </a:cubicBezTo>
                <a:cubicBezTo>
                  <a:pt x="891473" y="30679"/>
                  <a:pt x="889916" y="30185"/>
                  <a:pt x="889916" y="30185"/>
                </a:cubicBezTo>
                <a:lnTo>
                  <a:pt x="891473" y="29196"/>
                </a:lnTo>
                <a:cubicBezTo>
                  <a:pt x="891473" y="28698"/>
                  <a:pt x="892251" y="28204"/>
                  <a:pt x="893030" y="27710"/>
                </a:cubicBezTo>
                <a:lnTo>
                  <a:pt x="894587" y="28698"/>
                </a:lnTo>
                <a:cubicBezTo>
                  <a:pt x="894587" y="28698"/>
                  <a:pt x="895365" y="27710"/>
                  <a:pt x="896144" y="27710"/>
                </a:cubicBezTo>
                <a:cubicBezTo>
                  <a:pt x="896144" y="27216"/>
                  <a:pt x="896922" y="26722"/>
                  <a:pt x="896922" y="26722"/>
                </a:cubicBezTo>
                <a:cubicBezTo>
                  <a:pt x="896922" y="26722"/>
                  <a:pt x="896144" y="25729"/>
                  <a:pt x="895365" y="25729"/>
                </a:cubicBezTo>
                <a:cubicBezTo>
                  <a:pt x="895365" y="25729"/>
                  <a:pt x="894587" y="26722"/>
                  <a:pt x="893809" y="26722"/>
                </a:cubicBezTo>
                <a:cubicBezTo>
                  <a:pt x="893809" y="27216"/>
                  <a:pt x="893030" y="27710"/>
                  <a:pt x="893030" y="27710"/>
                </a:cubicBezTo>
                <a:cubicBezTo>
                  <a:pt x="892251" y="28204"/>
                  <a:pt x="891473" y="27216"/>
                  <a:pt x="890694" y="27216"/>
                </a:cubicBezTo>
                <a:lnTo>
                  <a:pt x="889916" y="28204"/>
                </a:lnTo>
                <a:cubicBezTo>
                  <a:pt x="889138" y="28204"/>
                  <a:pt x="888359" y="27216"/>
                  <a:pt x="887581" y="27216"/>
                </a:cubicBezTo>
                <a:cubicBezTo>
                  <a:pt x="887581" y="27216"/>
                  <a:pt x="886802" y="28204"/>
                  <a:pt x="886802" y="28698"/>
                </a:cubicBezTo>
                <a:cubicBezTo>
                  <a:pt x="886023" y="28698"/>
                  <a:pt x="885245" y="27710"/>
                  <a:pt x="885245" y="27710"/>
                </a:cubicBezTo>
                <a:cubicBezTo>
                  <a:pt x="884466" y="27710"/>
                  <a:pt x="883688" y="28698"/>
                  <a:pt x="883688" y="28698"/>
                </a:cubicBezTo>
                <a:cubicBezTo>
                  <a:pt x="882910" y="28698"/>
                  <a:pt x="882131" y="27710"/>
                  <a:pt x="882131" y="27710"/>
                </a:cubicBezTo>
                <a:cubicBezTo>
                  <a:pt x="881352" y="27710"/>
                  <a:pt x="880574" y="29196"/>
                  <a:pt x="880574" y="29196"/>
                </a:cubicBezTo>
                <a:lnTo>
                  <a:pt x="879016" y="28204"/>
                </a:lnTo>
                <a:cubicBezTo>
                  <a:pt x="878239" y="28204"/>
                  <a:pt x="877460" y="29196"/>
                  <a:pt x="877460" y="29196"/>
                </a:cubicBezTo>
                <a:cubicBezTo>
                  <a:pt x="876681" y="29691"/>
                  <a:pt x="876681" y="30185"/>
                  <a:pt x="875903" y="30185"/>
                </a:cubicBezTo>
                <a:cubicBezTo>
                  <a:pt x="875903" y="30679"/>
                  <a:pt x="874346" y="31173"/>
                  <a:pt x="875124" y="31667"/>
                </a:cubicBezTo>
                <a:lnTo>
                  <a:pt x="876681" y="32166"/>
                </a:lnTo>
                <a:cubicBezTo>
                  <a:pt x="875903" y="32660"/>
                  <a:pt x="875124" y="33154"/>
                  <a:pt x="875124" y="33648"/>
                </a:cubicBezTo>
                <a:cubicBezTo>
                  <a:pt x="874346" y="33648"/>
                  <a:pt x="874346" y="32660"/>
                  <a:pt x="873567" y="32660"/>
                </a:cubicBezTo>
                <a:cubicBezTo>
                  <a:pt x="873567" y="32166"/>
                  <a:pt x="872011" y="32166"/>
                  <a:pt x="872011" y="31667"/>
                </a:cubicBezTo>
                <a:lnTo>
                  <a:pt x="872789" y="30679"/>
                </a:lnTo>
                <a:cubicBezTo>
                  <a:pt x="873567" y="30185"/>
                  <a:pt x="874346" y="29691"/>
                  <a:pt x="874346" y="29691"/>
                </a:cubicBezTo>
                <a:cubicBezTo>
                  <a:pt x="874346" y="29196"/>
                  <a:pt x="875124" y="28698"/>
                  <a:pt x="875903" y="28204"/>
                </a:cubicBezTo>
                <a:cubicBezTo>
                  <a:pt x="875903" y="28204"/>
                  <a:pt x="876681" y="27710"/>
                  <a:pt x="876681" y="27216"/>
                </a:cubicBezTo>
                <a:cubicBezTo>
                  <a:pt x="876681" y="27216"/>
                  <a:pt x="875124" y="26722"/>
                  <a:pt x="875124" y="26223"/>
                </a:cubicBezTo>
                <a:cubicBezTo>
                  <a:pt x="875124" y="26223"/>
                  <a:pt x="876681" y="25729"/>
                  <a:pt x="876681" y="25235"/>
                </a:cubicBezTo>
                <a:lnTo>
                  <a:pt x="875124" y="24741"/>
                </a:lnTo>
                <a:cubicBezTo>
                  <a:pt x="874346" y="25235"/>
                  <a:pt x="872789" y="26223"/>
                  <a:pt x="872011" y="26722"/>
                </a:cubicBezTo>
                <a:cubicBezTo>
                  <a:pt x="872011" y="27216"/>
                  <a:pt x="871232" y="27216"/>
                  <a:pt x="871232" y="27710"/>
                </a:cubicBezTo>
                <a:cubicBezTo>
                  <a:pt x="869675" y="28698"/>
                  <a:pt x="868896" y="29196"/>
                  <a:pt x="868117" y="30185"/>
                </a:cubicBezTo>
                <a:cubicBezTo>
                  <a:pt x="867340" y="29691"/>
                  <a:pt x="865782" y="28698"/>
                  <a:pt x="865004" y="28204"/>
                </a:cubicBezTo>
                <a:cubicBezTo>
                  <a:pt x="865004" y="28204"/>
                  <a:pt x="865782" y="27710"/>
                  <a:pt x="865782" y="27216"/>
                </a:cubicBezTo>
                <a:cubicBezTo>
                  <a:pt x="865782" y="27216"/>
                  <a:pt x="864225" y="26722"/>
                  <a:pt x="864225" y="26223"/>
                </a:cubicBezTo>
                <a:lnTo>
                  <a:pt x="865782" y="25235"/>
                </a:lnTo>
                <a:lnTo>
                  <a:pt x="867340" y="26223"/>
                </a:lnTo>
                <a:lnTo>
                  <a:pt x="868896" y="25235"/>
                </a:lnTo>
                <a:cubicBezTo>
                  <a:pt x="868896" y="24741"/>
                  <a:pt x="869675" y="24247"/>
                  <a:pt x="869675" y="23752"/>
                </a:cubicBezTo>
                <a:cubicBezTo>
                  <a:pt x="868896" y="23258"/>
                  <a:pt x="868117" y="22760"/>
                  <a:pt x="866561" y="22266"/>
                </a:cubicBezTo>
                <a:cubicBezTo>
                  <a:pt x="865782" y="21772"/>
                  <a:pt x="865782" y="21772"/>
                  <a:pt x="865004" y="21277"/>
                </a:cubicBezTo>
                <a:cubicBezTo>
                  <a:pt x="864225" y="22266"/>
                  <a:pt x="863446" y="22760"/>
                  <a:pt x="861890" y="23752"/>
                </a:cubicBezTo>
                <a:cubicBezTo>
                  <a:pt x="861890" y="23752"/>
                  <a:pt x="861111" y="24247"/>
                  <a:pt x="861111" y="24741"/>
                </a:cubicBezTo>
                <a:cubicBezTo>
                  <a:pt x="860333" y="24741"/>
                  <a:pt x="859554" y="25729"/>
                  <a:pt x="859554" y="25729"/>
                </a:cubicBezTo>
                <a:lnTo>
                  <a:pt x="861111" y="26722"/>
                </a:lnTo>
                <a:lnTo>
                  <a:pt x="860333" y="27710"/>
                </a:lnTo>
                <a:cubicBezTo>
                  <a:pt x="859554" y="27710"/>
                  <a:pt x="858776" y="26722"/>
                  <a:pt x="857997" y="26722"/>
                </a:cubicBezTo>
                <a:cubicBezTo>
                  <a:pt x="857997" y="27216"/>
                  <a:pt x="857219" y="27710"/>
                  <a:pt x="857219" y="28204"/>
                </a:cubicBezTo>
                <a:cubicBezTo>
                  <a:pt x="855662" y="28698"/>
                  <a:pt x="854883" y="29691"/>
                  <a:pt x="854105" y="30185"/>
                </a:cubicBezTo>
                <a:cubicBezTo>
                  <a:pt x="854105" y="30679"/>
                  <a:pt x="853326" y="31173"/>
                  <a:pt x="852547" y="31173"/>
                </a:cubicBezTo>
                <a:cubicBezTo>
                  <a:pt x="852547" y="31667"/>
                  <a:pt x="851770" y="32166"/>
                  <a:pt x="851770" y="32660"/>
                </a:cubicBezTo>
                <a:cubicBezTo>
                  <a:pt x="851770" y="32166"/>
                  <a:pt x="850212" y="32166"/>
                  <a:pt x="850212" y="31667"/>
                </a:cubicBezTo>
                <a:cubicBezTo>
                  <a:pt x="849434" y="31173"/>
                  <a:pt x="850991" y="30679"/>
                  <a:pt x="850991" y="30679"/>
                </a:cubicBezTo>
                <a:cubicBezTo>
                  <a:pt x="851770" y="30185"/>
                  <a:pt x="851770" y="29691"/>
                  <a:pt x="852547" y="29196"/>
                </a:cubicBezTo>
                <a:cubicBezTo>
                  <a:pt x="852547" y="29196"/>
                  <a:pt x="853326" y="28698"/>
                  <a:pt x="854105" y="28204"/>
                </a:cubicBezTo>
                <a:cubicBezTo>
                  <a:pt x="854105" y="27710"/>
                  <a:pt x="854883" y="27710"/>
                  <a:pt x="854883" y="27216"/>
                </a:cubicBezTo>
                <a:cubicBezTo>
                  <a:pt x="855662" y="26722"/>
                  <a:pt x="856441" y="26223"/>
                  <a:pt x="856441" y="26223"/>
                </a:cubicBezTo>
                <a:cubicBezTo>
                  <a:pt x="856441" y="25729"/>
                  <a:pt x="854883" y="25235"/>
                  <a:pt x="854883" y="25235"/>
                </a:cubicBezTo>
                <a:lnTo>
                  <a:pt x="856441" y="24247"/>
                </a:lnTo>
                <a:cubicBezTo>
                  <a:pt x="855662" y="24247"/>
                  <a:pt x="854883" y="23258"/>
                  <a:pt x="854105" y="23258"/>
                </a:cubicBezTo>
                <a:lnTo>
                  <a:pt x="853326" y="24247"/>
                </a:lnTo>
                <a:cubicBezTo>
                  <a:pt x="852547" y="24247"/>
                  <a:pt x="851770" y="23752"/>
                  <a:pt x="850991" y="23752"/>
                </a:cubicBezTo>
                <a:cubicBezTo>
                  <a:pt x="850991" y="23258"/>
                  <a:pt x="850212" y="22760"/>
                  <a:pt x="849434" y="22760"/>
                </a:cubicBezTo>
                <a:cubicBezTo>
                  <a:pt x="849434" y="23258"/>
                  <a:pt x="848655" y="23258"/>
                  <a:pt x="847877" y="23752"/>
                </a:cubicBezTo>
                <a:lnTo>
                  <a:pt x="847098" y="24741"/>
                </a:lnTo>
                <a:cubicBezTo>
                  <a:pt x="846320" y="24741"/>
                  <a:pt x="845541" y="24247"/>
                  <a:pt x="844763" y="24247"/>
                </a:cubicBezTo>
                <a:cubicBezTo>
                  <a:pt x="844763" y="23752"/>
                  <a:pt x="843206" y="23258"/>
                  <a:pt x="843206" y="23258"/>
                </a:cubicBezTo>
                <a:cubicBezTo>
                  <a:pt x="843206" y="22760"/>
                  <a:pt x="844763" y="22266"/>
                  <a:pt x="844763" y="22266"/>
                </a:cubicBezTo>
                <a:cubicBezTo>
                  <a:pt x="844763" y="21772"/>
                  <a:pt x="843206" y="21772"/>
                  <a:pt x="843206" y="21277"/>
                </a:cubicBezTo>
                <a:cubicBezTo>
                  <a:pt x="843206" y="20783"/>
                  <a:pt x="844763" y="20289"/>
                  <a:pt x="843984" y="20289"/>
                </a:cubicBezTo>
                <a:cubicBezTo>
                  <a:pt x="843984" y="19795"/>
                  <a:pt x="842428" y="19795"/>
                  <a:pt x="842428" y="19297"/>
                </a:cubicBezTo>
                <a:cubicBezTo>
                  <a:pt x="842428" y="19795"/>
                  <a:pt x="841649" y="20289"/>
                  <a:pt x="840871" y="20289"/>
                </a:cubicBezTo>
                <a:cubicBezTo>
                  <a:pt x="840871" y="20783"/>
                  <a:pt x="840092" y="21277"/>
                  <a:pt x="840092" y="21772"/>
                </a:cubicBezTo>
                <a:lnTo>
                  <a:pt x="841649" y="22266"/>
                </a:lnTo>
                <a:cubicBezTo>
                  <a:pt x="841649" y="22760"/>
                  <a:pt x="843206" y="22760"/>
                  <a:pt x="843206" y="23258"/>
                </a:cubicBezTo>
                <a:lnTo>
                  <a:pt x="842428" y="24247"/>
                </a:lnTo>
                <a:cubicBezTo>
                  <a:pt x="841649" y="24741"/>
                  <a:pt x="840871" y="25235"/>
                  <a:pt x="840871" y="25235"/>
                </a:cubicBezTo>
                <a:cubicBezTo>
                  <a:pt x="840092" y="25235"/>
                  <a:pt x="839313" y="24741"/>
                  <a:pt x="839313" y="24741"/>
                </a:cubicBezTo>
                <a:cubicBezTo>
                  <a:pt x="838535" y="24247"/>
                  <a:pt x="837756" y="23752"/>
                  <a:pt x="836977" y="23752"/>
                </a:cubicBezTo>
                <a:cubicBezTo>
                  <a:pt x="836977" y="23752"/>
                  <a:pt x="836199" y="22760"/>
                  <a:pt x="835421" y="22760"/>
                </a:cubicBezTo>
                <a:cubicBezTo>
                  <a:pt x="835421" y="22760"/>
                  <a:pt x="834642" y="23752"/>
                  <a:pt x="833864" y="24247"/>
                </a:cubicBezTo>
                <a:cubicBezTo>
                  <a:pt x="833864" y="24247"/>
                  <a:pt x="833085" y="24741"/>
                  <a:pt x="833085" y="25235"/>
                </a:cubicBezTo>
                <a:cubicBezTo>
                  <a:pt x="832307" y="25235"/>
                  <a:pt x="831529" y="24247"/>
                  <a:pt x="830750" y="24247"/>
                </a:cubicBezTo>
                <a:lnTo>
                  <a:pt x="829972" y="25235"/>
                </a:lnTo>
                <a:lnTo>
                  <a:pt x="828414" y="26722"/>
                </a:lnTo>
                <a:cubicBezTo>
                  <a:pt x="828414" y="26223"/>
                  <a:pt x="826857" y="25729"/>
                  <a:pt x="826857" y="25729"/>
                </a:cubicBezTo>
                <a:cubicBezTo>
                  <a:pt x="826857" y="25235"/>
                  <a:pt x="828414" y="24741"/>
                  <a:pt x="828414" y="24741"/>
                </a:cubicBezTo>
                <a:cubicBezTo>
                  <a:pt x="827636" y="24247"/>
                  <a:pt x="826078" y="24247"/>
                  <a:pt x="826078" y="23752"/>
                </a:cubicBezTo>
                <a:cubicBezTo>
                  <a:pt x="826078" y="23258"/>
                  <a:pt x="827636" y="22760"/>
                  <a:pt x="827636" y="22760"/>
                </a:cubicBezTo>
                <a:cubicBezTo>
                  <a:pt x="827636" y="22266"/>
                  <a:pt x="826078" y="22266"/>
                  <a:pt x="826078" y="21772"/>
                </a:cubicBezTo>
                <a:cubicBezTo>
                  <a:pt x="825300" y="22266"/>
                  <a:pt x="825300" y="22266"/>
                  <a:pt x="824522" y="22760"/>
                </a:cubicBezTo>
                <a:cubicBezTo>
                  <a:pt x="824522" y="22760"/>
                  <a:pt x="823743" y="23752"/>
                  <a:pt x="822965" y="23752"/>
                </a:cubicBezTo>
                <a:lnTo>
                  <a:pt x="821407" y="23258"/>
                </a:lnTo>
                <a:cubicBezTo>
                  <a:pt x="821407" y="23258"/>
                  <a:pt x="820630" y="23752"/>
                  <a:pt x="819851" y="24247"/>
                </a:cubicBezTo>
                <a:cubicBezTo>
                  <a:pt x="819851" y="24741"/>
                  <a:pt x="819072" y="24741"/>
                  <a:pt x="819072" y="25235"/>
                </a:cubicBezTo>
                <a:cubicBezTo>
                  <a:pt x="818294" y="25729"/>
                  <a:pt x="818294" y="26223"/>
                  <a:pt x="817515" y="26223"/>
                </a:cubicBezTo>
                <a:cubicBezTo>
                  <a:pt x="817515" y="26722"/>
                  <a:pt x="816737" y="27710"/>
                  <a:pt x="815958" y="27710"/>
                </a:cubicBezTo>
                <a:cubicBezTo>
                  <a:pt x="815958" y="27710"/>
                  <a:pt x="815180" y="26722"/>
                  <a:pt x="814402" y="26722"/>
                </a:cubicBezTo>
                <a:cubicBezTo>
                  <a:pt x="814402" y="26223"/>
                  <a:pt x="812844" y="26223"/>
                  <a:pt x="812844" y="25729"/>
                </a:cubicBezTo>
                <a:cubicBezTo>
                  <a:pt x="812844" y="25729"/>
                  <a:pt x="813623" y="24741"/>
                  <a:pt x="814402" y="24741"/>
                </a:cubicBezTo>
                <a:cubicBezTo>
                  <a:pt x="814402" y="24247"/>
                  <a:pt x="815180" y="24247"/>
                  <a:pt x="815180" y="23752"/>
                </a:cubicBezTo>
                <a:cubicBezTo>
                  <a:pt x="815958" y="23752"/>
                  <a:pt x="816737" y="24741"/>
                  <a:pt x="817515" y="24247"/>
                </a:cubicBezTo>
                <a:cubicBezTo>
                  <a:pt x="817515" y="24247"/>
                  <a:pt x="818294" y="23752"/>
                  <a:pt x="818294" y="23258"/>
                </a:cubicBezTo>
                <a:cubicBezTo>
                  <a:pt x="819072" y="23258"/>
                  <a:pt x="819851" y="22266"/>
                  <a:pt x="819851" y="22266"/>
                </a:cubicBezTo>
                <a:cubicBezTo>
                  <a:pt x="819851" y="21772"/>
                  <a:pt x="818294" y="21772"/>
                  <a:pt x="818294" y="21277"/>
                </a:cubicBezTo>
                <a:lnTo>
                  <a:pt x="819072" y="20289"/>
                </a:lnTo>
                <a:cubicBezTo>
                  <a:pt x="819851" y="19795"/>
                  <a:pt x="820630" y="19795"/>
                  <a:pt x="820630" y="19297"/>
                </a:cubicBezTo>
                <a:cubicBezTo>
                  <a:pt x="820377" y="19297"/>
                  <a:pt x="820207" y="19195"/>
                  <a:pt x="820065" y="19052"/>
                </a:cubicBezTo>
                <a:cubicBezTo>
                  <a:pt x="819237" y="19466"/>
                  <a:pt x="818074" y="19875"/>
                  <a:pt x="817427" y="20289"/>
                </a:cubicBezTo>
                <a:cubicBezTo>
                  <a:pt x="817321" y="20222"/>
                  <a:pt x="817230" y="20154"/>
                  <a:pt x="817149" y="20086"/>
                </a:cubicBezTo>
                <a:cubicBezTo>
                  <a:pt x="816850" y="20458"/>
                  <a:pt x="816404" y="20783"/>
                  <a:pt x="815958" y="20783"/>
                </a:cubicBezTo>
                <a:cubicBezTo>
                  <a:pt x="815958" y="20783"/>
                  <a:pt x="815180" y="19795"/>
                  <a:pt x="814402" y="19795"/>
                </a:cubicBezTo>
                <a:cubicBezTo>
                  <a:pt x="814402" y="19297"/>
                  <a:pt x="813623" y="18803"/>
                  <a:pt x="812844" y="18803"/>
                </a:cubicBezTo>
                <a:lnTo>
                  <a:pt x="812800" y="18777"/>
                </a:lnTo>
                <a:lnTo>
                  <a:pt x="812756" y="18803"/>
                </a:lnTo>
                <a:cubicBezTo>
                  <a:pt x="811978" y="18803"/>
                  <a:pt x="811199" y="19297"/>
                  <a:pt x="811199" y="19795"/>
                </a:cubicBezTo>
                <a:cubicBezTo>
                  <a:pt x="810420" y="19795"/>
                  <a:pt x="809642" y="20783"/>
                  <a:pt x="809642" y="20783"/>
                </a:cubicBezTo>
                <a:cubicBezTo>
                  <a:pt x="809197" y="20783"/>
                  <a:pt x="808751" y="20458"/>
                  <a:pt x="808451" y="20086"/>
                </a:cubicBezTo>
                <a:cubicBezTo>
                  <a:pt x="808369" y="20154"/>
                  <a:pt x="808279" y="20222"/>
                  <a:pt x="808173" y="20289"/>
                </a:cubicBezTo>
                <a:cubicBezTo>
                  <a:pt x="807526" y="19875"/>
                  <a:pt x="806363" y="19466"/>
                  <a:pt x="805535" y="19052"/>
                </a:cubicBezTo>
                <a:cubicBezTo>
                  <a:pt x="805393" y="19195"/>
                  <a:pt x="805223" y="19297"/>
                  <a:pt x="804971" y="19297"/>
                </a:cubicBezTo>
                <a:cubicBezTo>
                  <a:pt x="804971" y="19795"/>
                  <a:pt x="805749" y="19795"/>
                  <a:pt x="806528" y="20289"/>
                </a:cubicBezTo>
                <a:lnTo>
                  <a:pt x="807307" y="21277"/>
                </a:lnTo>
                <a:cubicBezTo>
                  <a:pt x="807307" y="21772"/>
                  <a:pt x="805749" y="21772"/>
                  <a:pt x="805749" y="22266"/>
                </a:cubicBezTo>
                <a:cubicBezTo>
                  <a:pt x="805749" y="22266"/>
                  <a:pt x="806528" y="23258"/>
                  <a:pt x="807307" y="23258"/>
                </a:cubicBezTo>
                <a:cubicBezTo>
                  <a:pt x="807307" y="23752"/>
                  <a:pt x="808085" y="24247"/>
                  <a:pt x="808085" y="24247"/>
                </a:cubicBezTo>
                <a:cubicBezTo>
                  <a:pt x="808864" y="24741"/>
                  <a:pt x="809642" y="23752"/>
                  <a:pt x="810420" y="23752"/>
                </a:cubicBezTo>
                <a:cubicBezTo>
                  <a:pt x="810420" y="24247"/>
                  <a:pt x="811199" y="24247"/>
                  <a:pt x="811199" y="24741"/>
                </a:cubicBezTo>
                <a:cubicBezTo>
                  <a:pt x="811978" y="24741"/>
                  <a:pt x="812756" y="25729"/>
                  <a:pt x="812756" y="25729"/>
                </a:cubicBezTo>
                <a:cubicBezTo>
                  <a:pt x="812756" y="26223"/>
                  <a:pt x="811199" y="26223"/>
                  <a:pt x="811199" y="26722"/>
                </a:cubicBezTo>
                <a:cubicBezTo>
                  <a:pt x="810420" y="26722"/>
                  <a:pt x="809642" y="27710"/>
                  <a:pt x="809642" y="27710"/>
                </a:cubicBezTo>
                <a:cubicBezTo>
                  <a:pt x="808864" y="27710"/>
                  <a:pt x="808085" y="26722"/>
                  <a:pt x="808085" y="26223"/>
                </a:cubicBezTo>
                <a:cubicBezTo>
                  <a:pt x="807307" y="26223"/>
                  <a:pt x="807307" y="25729"/>
                  <a:pt x="806528" y="25235"/>
                </a:cubicBezTo>
                <a:cubicBezTo>
                  <a:pt x="806528" y="24741"/>
                  <a:pt x="805749" y="24741"/>
                  <a:pt x="805749" y="24247"/>
                </a:cubicBezTo>
                <a:cubicBezTo>
                  <a:pt x="804971" y="23752"/>
                  <a:pt x="804193" y="23258"/>
                  <a:pt x="804193" y="23258"/>
                </a:cubicBezTo>
                <a:lnTo>
                  <a:pt x="802636" y="23752"/>
                </a:lnTo>
                <a:cubicBezTo>
                  <a:pt x="801857" y="23752"/>
                  <a:pt x="801078" y="22760"/>
                  <a:pt x="801078" y="22760"/>
                </a:cubicBezTo>
                <a:cubicBezTo>
                  <a:pt x="800300" y="22266"/>
                  <a:pt x="800300" y="22266"/>
                  <a:pt x="799522" y="21772"/>
                </a:cubicBezTo>
                <a:cubicBezTo>
                  <a:pt x="799522" y="22266"/>
                  <a:pt x="797965" y="22266"/>
                  <a:pt x="797965" y="22760"/>
                </a:cubicBezTo>
                <a:cubicBezTo>
                  <a:pt x="797965" y="22760"/>
                  <a:pt x="799522" y="23258"/>
                  <a:pt x="799522" y="23752"/>
                </a:cubicBezTo>
                <a:cubicBezTo>
                  <a:pt x="799522" y="24247"/>
                  <a:pt x="797965" y="24247"/>
                  <a:pt x="797186" y="24741"/>
                </a:cubicBezTo>
                <a:cubicBezTo>
                  <a:pt x="797186" y="24741"/>
                  <a:pt x="798743" y="25235"/>
                  <a:pt x="798743" y="25729"/>
                </a:cubicBezTo>
                <a:cubicBezTo>
                  <a:pt x="798743" y="25729"/>
                  <a:pt x="797186" y="26223"/>
                  <a:pt x="797186" y="26722"/>
                </a:cubicBezTo>
                <a:lnTo>
                  <a:pt x="795629" y="25235"/>
                </a:lnTo>
                <a:lnTo>
                  <a:pt x="794850" y="24247"/>
                </a:lnTo>
                <a:cubicBezTo>
                  <a:pt x="794072" y="24247"/>
                  <a:pt x="793294" y="25235"/>
                  <a:pt x="792515" y="25235"/>
                </a:cubicBezTo>
                <a:cubicBezTo>
                  <a:pt x="792515" y="24741"/>
                  <a:pt x="791737" y="24247"/>
                  <a:pt x="791737" y="24247"/>
                </a:cubicBezTo>
                <a:cubicBezTo>
                  <a:pt x="790958" y="23752"/>
                  <a:pt x="790179" y="22760"/>
                  <a:pt x="790179" y="22760"/>
                </a:cubicBezTo>
                <a:cubicBezTo>
                  <a:pt x="789402" y="22760"/>
                  <a:pt x="788623" y="23752"/>
                  <a:pt x="788623" y="23752"/>
                </a:cubicBezTo>
                <a:cubicBezTo>
                  <a:pt x="787844" y="23752"/>
                  <a:pt x="787066" y="24247"/>
                  <a:pt x="786287" y="24741"/>
                </a:cubicBezTo>
                <a:cubicBezTo>
                  <a:pt x="786287" y="24741"/>
                  <a:pt x="785508" y="25235"/>
                  <a:pt x="784730" y="25235"/>
                </a:cubicBezTo>
                <a:cubicBezTo>
                  <a:pt x="784730" y="25235"/>
                  <a:pt x="783951" y="24741"/>
                  <a:pt x="783173" y="24247"/>
                </a:cubicBezTo>
                <a:lnTo>
                  <a:pt x="782395" y="23258"/>
                </a:lnTo>
                <a:cubicBezTo>
                  <a:pt x="782395" y="22760"/>
                  <a:pt x="783951" y="22760"/>
                  <a:pt x="783951" y="22266"/>
                </a:cubicBezTo>
                <a:lnTo>
                  <a:pt x="785508" y="21772"/>
                </a:lnTo>
                <a:cubicBezTo>
                  <a:pt x="785508" y="21277"/>
                  <a:pt x="784730" y="20783"/>
                  <a:pt x="784730" y="20289"/>
                </a:cubicBezTo>
                <a:cubicBezTo>
                  <a:pt x="783951" y="20289"/>
                  <a:pt x="783173" y="19795"/>
                  <a:pt x="783173" y="19297"/>
                </a:cubicBezTo>
                <a:cubicBezTo>
                  <a:pt x="783173" y="19795"/>
                  <a:pt x="781616" y="19795"/>
                  <a:pt x="781616" y="20289"/>
                </a:cubicBezTo>
                <a:cubicBezTo>
                  <a:pt x="780838" y="20289"/>
                  <a:pt x="782395" y="20783"/>
                  <a:pt x="782395" y="21277"/>
                </a:cubicBezTo>
                <a:cubicBezTo>
                  <a:pt x="782395" y="21772"/>
                  <a:pt x="780838" y="21772"/>
                  <a:pt x="780838" y="22266"/>
                </a:cubicBezTo>
                <a:cubicBezTo>
                  <a:pt x="780838" y="22266"/>
                  <a:pt x="782395" y="22760"/>
                  <a:pt x="782395" y="23258"/>
                </a:cubicBezTo>
                <a:cubicBezTo>
                  <a:pt x="782395" y="23258"/>
                  <a:pt x="780838" y="23752"/>
                  <a:pt x="780838" y="24247"/>
                </a:cubicBezTo>
                <a:cubicBezTo>
                  <a:pt x="780059" y="24247"/>
                  <a:pt x="779280" y="24741"/>
                  <a:pt x="778503" y="24741"/>
                </a:cubicBezTo>
                <a:lnTo>
                  <a:pt x="777724" y="23752"/>
                </a:lnTo>
                <a:cubicBezTo>
                  <a:pt x="776945" y="23258"/>
                  <a:pt x="776167" y="23258"/>
                  <a:pt x="776167" y="22760"/>
                </a:cubicBezTo>
                <a:cubicBezTo>
                  <a:pt x="775388" y="22760"/>
                  <a:pt x="774609" y="23258"/>
                  <a:pt x="774609" y="23752"/>
                </a:cubicBezTo>
                <a:cubicBezTo>
                  <a:pt x="773831" y="23752"/>
                  <a:pt x="773053" y="24247"/>
                  <a:pt x="772274" y="24247"/>
                </a:cubicBezTo>
                <a:lnTo>
                  <a:pt x="771496" y="23258"/>
                </a:lnTo>
                <a:cubicBezTo>
                  <a:pt x="770717" y="23258"/>
                  <a:pt x="769938" y="24247"/>
                  <a:pt x="769160" y="24247"/>
                </a:cubicBezTo>
                <a:lnTo>
                  <a:pt x="770717" y="25235"/>
                </a:lnTo>
                <a:cubicBezTo>
                  <a:pt x="770717" y="25235"/>
                  <a:pt x="769160" y="25729"/>
                  <a:pt x="769160" y="26223"/>
                </a:cubicBezTo>
                <a:cubicBezTo>
                  <a:pt x="769160" y="26223"/>
                  <a:pt x="769938" y="26722"/>
                  <a:pt x="770717" y="27216"/>
                </a:cubicBezTo>
                <a:cubicBezTo>
                  <a:pt x="770717" y="27710"/>
                  <a:pt x="771496" y="27710"/>
                  <a:pt x="771496" y="28204"/>
                </a:cubicBezTo>
                <a:cubicBezTo>
                  <a:pt x="772274" y="28698"/>
                  <a:pt x="773053" y="29196"/>
                  <a:pt x="773053" y="29196"/>
                </a:cubicBezTo>
                <a:cubicBezTo>
                  <a:pt x="773831" y="29691"/>
                  <a:pt x="773831" y="30185"/>
                  <a:pt x="774609" y="30679"/>
                </a:cubicBezTo>
                <a:cubicBezTo>
                  <a:pt x="774609" y="30679"/>
                  <a:pt x="776167" y="31173"/>
                  <a:pt x="775388" y="31667"/>
                </a:cubicBezTo>
                <a:cubicBezTo>
                  <a:pt x="775388" y="32166"/>
                  <a:pt x="773831" y="32166"/>
                  <a:pt x="773831" y="32660"/>
                </a:cubicBezTo>
                <a:cubicBezTo>
                  <a:pt x="773831" y="32166"/>
                  <a:pt x="773053" y="31667"/>
                  <a:pt x="773053" y="31173"/>
                </a:cubicBezTo>
                <a:cubicBezTo>
                  <a:pt x="772274" y="31173"/>
                  <a:pt x="771496" y="30679"/>
                  <a:pt x="771496" y="30185"/>
                </a:cubicBezTo>
                <a:cubicBezTo>
                  <a:pt x="770717" y="29691"/>
                  <a:pt x="769938" y="28698"/>
                  <a:pt x="768381" y="28204"/>
                </a:cubicBezTo>
                <a:cubicBezTo>
                  <a:pt x="768381" y="27710"/>
                  <a:pt x="767603" y="27216"/>
                  <a:pt x="767603" y="26722"/>
                </a:cubicBezTo>
                <a:cubicBezTo>
                  <a:pt x="766825" y="26722"/>
                  <a:pt x="766046" y="27710"/>
                  <a:pt x="765268" y="27710"/>
                </a:cubicBezTo>
                <a:lnTo>
                  <a:pt x="764489" y="26722"/>
                </a:lnTo>
                <a:lnTo>
                  <a:pt x="766046" y="25729"/>
                </a:lnTo>
                <a:cubicBezTo>
                  <a:pt x="766046" y="25729"/>
                  <a:pt x="765268" y="24741"/>
                  <a:pt x="764489" y="24741"/>
                </a:cubicBezTo>
                <a:cubicBezTo>
                  <a:pt x="764489" y="24247"/>
                  <a:pt x="763710" y="23752"/>
                  <a:pt x="763710" y="23752"/>
                </a:cubicBezTo>
                <a:cubicBezTo>
                  <a:pt x="762154" y="22760"/>
                  <a:pt x="761375" y="22266"/>
                  <a:pt x="760597" y="21277"/>
                </a:cubicBezTo>
                <a:cubicBezTo>
                  <a:pt x="759818" y="21772"/>
                  <a:pt x="759818" y="21772"/>
                  <a:pt x="759039" y="22266"/>
                </a:cubicBezTo>
                <a:cubicBezTo>
                  <a:pt x="757482" y="22760"/>
                  <a:pt x="756704" y="23258"/>
                  <a:pt x="755926" y="23752"/>
                </a:cubicBezTo>
                <a:cubicBezTo>
                  <a:pt x="755926" y="24247"/>
                  <a:pt x="756704" y="24741"/>
                  <a:pt x="756704" y="25235"/>
                </a:cubicBezTo>
                <a:lnTo>
                  <a:pt x="758261" y="26223"/>
                </a:lnTo>
                <a:lnTo>
                  <a:pt x="759818" y="25235"/>
                </a:lnTo>
                <a:lnTo>
                  <a:pt x="761375" y="26223"/>
                </a:lnTo>
                <a:cubicBezTo>
                  <a:pt x="761375" y="26722"/>
                  <a:pt x="759818" y="27216"/>
                  <a:pt x="759818" y="27216"/>
                </a:cubicBezTo>
                <a:cubicBezTo>
                  <a:pt x="759818" y="27710"/>
                  <a:pt x="760597" y="28204"/>
                  <a:pt x="760597" y="28204"/>
                </a:cubicBezTo>
                <a:cubicBezTo>
                  <a:pt x="759818" y="28698"/>
                  <a:pt x="758261" y="29691"/>
                  <a:pt x="757482" y="30185"/>
                </a:cubicBezTo>
                <a:cubicBezTo>
                  <a:pt x="756704" y="29196"/>
                  <a:pt x="755926" y="28698"/>
                  <a:pt x="754369" y="27710"/>
                </a:cubicBezTo>
                <a:cubicBezTo>
                  <a:pt x="754369" y="27216"/>
                  <a:pt x="753590" y="27216"/>
                  <a:pt x="753590" y="26722"/>
                </a:cubicBezTo>
                <a:cubicBezTo>
                  <a:pt x="752811" y="26223"/>
                  <a:pt x="751255" y="25235"/>
                  <a:pt x="750476" y="24741"/>
                </a:cubicBezTo>
                <a:lnTo>
                  <a:pt x="748919" y="25235"/>
                </a:lnTo>
                <a:cubicBezTo>
                  <a:pt x="748919" y="25729"/>
                  <a:pt x="750476" y="26223"/>
                  <a:pt x="750476" y="26223"/>
                </a:cubicBezTo>
                <a:cubicBezTo>
                  <a:pt x="750476" y="26722"/>
                  <a:pt x="748919" y="27216"/>
                  <a:pt x="748919" y="27216"/>
                </a:cubicBezTo>
                <a:cubicBezTo>
                  <a:pt x="748919" y="27710"/>
                  <a:pt x="749698" y="28204"/>
                  <a:pt x="749698" y="28204"/>
                </a:cubicBezTo>
                <a:cubicBezTo>
                  <a:pt x="750476" y="28698"/>
                  <a:pt x="751255" y="29196"/>
                  <a:pt x="751255" y="29691"/>
                </a:cubicBezTo>
                <a:cubicBezTo>
                  <a:pt x="751255" y="29691"/>
                  <a:pt x="752033" y="30185"/>
                  <a:pt x="752811" y="30679"/>
                </a:cubicBezTo>
                <a:lnTo>
                  <a:pt x="753590" y="31667"/>
                </a:lnTo>
                <a:cubicBezTo>
                  <a:pt x="753590" y="32166"/>
                  <a:pt x="752033" y="32166"/>
                  <a:pt x="752033" y="32660"/>
                </a:cubicBezTo>
                <a:cubicBezTo>
                  <a:pt x="751255" y="32660"/>
                  <a:pt x="751255" y="33648"/>
                  <a:pt x="750476" y="33648"/>
                </a:cubicBezTo>
                <a:cubicBezTo>
                  <a:pt x="750476" y="33154"/>
                  <a:pt x="749698" y="32660"/>
                  <a:pt x="748919" y="32166"/>
                </a:cubicBezTo>
                <a:lnTo>
                  <a:pt x="750476" y="31667"/>
                </a:lnTo>
                <a:cubicBezTo>
                  <a:pt x="751255" y="31173"/>
                  <a:pt x="749698" y="30679"/>
                  <a:pt x="749698" y="30185"/>
                </a:cubicBezTo>
                <a:cubicBezTo>
                  <a:pt x="748919" y="30185"/>
                  <a:pt x="748919" y="29691"/>
                  <a:pt x="748140" y="29196"/>
                </a:cubicBezTo>
                <a:cubicBezTo>
                  <a:pt x="748140" y="29196"/>
                  <a:pt x="747362" y="28204"/>
                  <a:pt x="746583" y="28204"/>
                </a:cubicBezTo>
                <a:lnTo>
                  <a:pt x="745027" y="29196"/>
                </a:lnTo>
                <a:cubicBezTo>
                  <a:pt x="745027" y="29196"/>
                  <a:pt x="744248" y="27710"/>
                  <a:pt x="743469" y="27710"/>
                </a:cubicBezTo>
                <a:cubicBezTo>
                  <a:pt x="743469" y="27710"/>
                  <a:pt x="742691" y="28698"/>
                  <a:pt x="741912" y="28698"/>
                </a:cubicBezTo>
                <a:cubicBezTo>
                  <a:pt x="741912" y="28698"/>
                  <a:pt x="741134" y="27710"/>
                  <a:pt x="740356" y="27710"/>
                </a:cubicBezTo>
                <a:cubicBezTo>
                  <a:pt x="740356" y="27710"/>
                  <a:pt x="739577" y="28698"/>
                  <a:pt x="738799" y="28698"/>
                </a:cubicBezTo>
                <a:cubicBezTo>
                  <a:pt x="738799" y="28204"/>
                  <a:pt x="738020" y="27216"/>
                  <a:pt x="738020" y="27216"/>
                </a:cubicBezTo>
                <a:cubicBezTo>
                  <a:pt x="737241" y="27216"/>
                  <a:pt x="736463" y="28204"/>
                  <a:pt x="735685" y="28204"/>
                </a:cubicBezTo>
                <a:lnTo>
                  <a:pt x="734906" y="27216"/>
                </a:lnTo>
                <a:cubicBezTo>
                  <a:pt x="734128" y="27216"/>
                  <a:pt x="733349" y="28204"/>
                  <a:pt x="732570" y="27710"/>
                </a:cubicBezTo>
                <a:cubicBezTo>
                  <a:pt x="732570" y="27710"/>
                  <a:pt x="731792" y="27216"/>
                  <a:pt x="731792" y="26722"/>
                </a:cubicBezTo>
                <a:cubicBezTo>
                  <a:pt x="731013" y="26722"/>
                  <a:pt x="730235" y="25729"/>
                  <a:pt x="730235" y="25729"/>
                </a:cubicBezTo>
                <a:cubicBezTo>
                  <a:pt x="729457" y="25729"/>
                  <a:pt x="728678" y="26722"/>
                  <a:pt x="728678" y="26722"/>
                </a:cubicBezTo>
                <a:cubicBezTo>
                  <a:pt x="728678" y="26722"/>
                  <a:pt x="729457" y="27216"/>
                  <a:pt x="729457" y="27710"/>
                </a:cubicBezTo>
                <a:cubicBezTo>
                  <a:pt x="730235" y="27710"/>
                  <a:pt x="731013" y="28698"/>
                  <a:pt x="731013" y="28698"/>
                </a:cubicBezTo>
                <a:lnTo>
                  <a:pt x="732570" y="27710"/>
                </a:lnTo>
                <a:cubicBezTo>
                  <a:pt x="733349" y="28204"/>
                  <a:pt x="734128" y="28698"/>
                  <a:pt x="734128" y="29196"/>
                </a:cubicBezTo>
                <a:lnTo>
                  <a:pt x="735685" y="30185"/>
                </a:lnTo>
                <a:cubicBezTo>
                  <a:pt x="735685" y="30185"/>
                  <a:pt x="734128" y="30679"/>
                  <a:pt x="734128" y="31173"/>
                </a:cubicBezTo>
                <a:cubicBezTo>
                  <a:pt x="734128" y="31173"/>
                  <a:pt x="732570" y="30185"/>
                  <a:pt x="732570" y="29691"/>
                </a:cubicBezTo>
                <a:cubicBezTo>
                  <a:pt x="731792" y="30185"/>
                  <a:pt x="731013" y="30679"/>
                  <a:pt x="731013" y="30679"/>
                </a:cubicBezTo>
                <a:cubicBezTo>
                  <a:pt x="730235" y="30679"/>
                  <a:pt x="729457" y="29691"/>
                  <a:pt x="729457" y="29691"/>
                </a:cubicBezTo>
                <a:cubicBezTo>
                  <a:pt x="728678" y="29691"/>
                  <a:pt x="727899" y="30679"/>
                  <a:pt x="727899" y="30679"/>
                </a:cubicBezTo>
                <a:cubicBezTo>
                  <a:pt x="727121" y="30185"/>
                  <a:pt x="726342" y="29691"/>
                  <a:pt x="726342" y="29196"/>
                </a:cubicBezTo>
                <a:cubicBezTo>
                  <a:pt x="726342" y="29196"/>
                  <a:pt x="724786" y="28698"/>
                  <a:pt x="724786" y="28204"/>
                </a:cubicBezTo>
                <a:cubicBezTo>
                  <a:pt x="724786" y="28204"/>
                  <a:pt x="726342" y="27710"/>
                  <a:pt x="726342" y="27216"/>
                </a:cubicBezTo>
                <a:cubicBezTo>
                  <a:pt x="727121" y="27216"/>
                  <a:pt x="725564" y="26223"/>
                  <a:pt x="725564" y="26223"/>
                </a:cubicBezTo>
                <a:cubicBezTo>
                  <a:pt x="724786" y="26223"/>
                  <a:pt x="724007" y="27216"/>
                  <a:pt x="724007" y="27216"/>
                </a:cubicBezTo>
                <a:cubicBezTo>
                  <a:pt x="723229" y="27216"/>
                  <a:pt x="722450" y="26223"/>
                  <a:pt x="722450" y="26223"/>
                </a:cubicBezTo>
                <a:cubicBezTo>
                  <a:pt x="721671" y="26223"/>
                  <a:pt x="720893" y="26722"/>
                  <a:pt x="720893" y="26722"/>
                </a:cubicBezTo>
                <a:cubicBezTo>
                  <a:pt x="720114" y="27216"/>
                  <a:pt x="719336" y="27710"/>
                  <a:pt x="718558" y="27710"/>
                </a:cubicBezTo>
                <a:lnTo>
                  <a:pt x="717779" y="26722"/>
                </a:lnTo>
                <a:cubicBezTo>
                  <a:pt x="717000" y="26223"/>
                  <a:pt x="717000" y="25729"/>
                  <a:pt x="716222" y="25729"/>
                </a:cubicBezTo>
                <a:lnTo>
                  <a:pt x="714665" y="26223"/>
                </a:lnTo>
                <a:cubicBezTo>
                  <a:pt x="714665" y="26722"/>
                  <a:pt x="715443" y="27216"/>
                  <a:pt x="715443" y="27710"/>
                </a:cubicBezTo>
                <a:cubicBezTo>
                  <a:pt x="716222" y="27710"/>
                  <a:pt x="717000" y="28204"/>
                  <a:pt x="717000" y="28698"/>
                </a:cubicBezTo>
                <a:lnTo>
                  <a:pt x="715443" y="29196"/>
                </a:lnTo>
                <a:cubicBezTo>
                  <a:pt x="715443" y="29691"/>
                  <a:pt x="716222" y="30185"/>
                  <a:pt x="717000" y="30679"/>
                </a:cubicBezTo>
                <a:lnTo>
                  <a:pt x="717779" y="31667"/>
                </a:lnTo>
                <a:cubicBezTo>
                  <a:pt x="717779" y="32166"/>
                  <a:pt x="716222" y="32166"/>
                  <a:pt x="716222" y="32660"/>
                </a:cubicBezTo>
                <a:cubicBezTo>
                  <a:pt x="716222" y="32166"/>
                  <a:pt x="714665" y="31667"/>
                  <a:pt x="714665" y="31173"/>
                </a:cubicBezTo>
                <a:cubicBezTo>
                  <a:pt x="714665" y="31667"/>
                  <a:pt x="713887" y="32166"/>
                  <a:pt x="713108" y="32166"/>
                </a:cubicBezTo>
                <a:lnTo>
                  <a:pt x="711551" y="31173"/>
                </a:lnTo>
                <a:lnTo>
                  <a:pt x="713887" y="30185"/>
                </a:lnTo>
                <a:cubicBezTo>
                  <a:pt x="713108" y="29691"/>
                  <a:pt x="713108" y="29691"/>
                  <a:pt x="712329" y="29196"/>
                </a:cubicBezTo>
                <a:cubicBezTo>
                  <a:pt x="711551" y="28698"/>
                  <a:pt x="711551" y="28204"/>
                  <a:pt x="710772" y="28204"/>
                </a:cubicBezTo>
                <a:cubicBezTo>
                  <a:pt x="709994" y="27216"/>
                  <a:pt x="709215" y="26722"/>
                  <a:pt x="708437" y="25729"/>
                </a:cubicBezTo>
                <a:cubicBezTo>
                  <a:pt x="708437" y="26223"/>
                  <a:pt x="706880" y="26223"/>
                  <a:pt x="706880" y="26722"/>
                </a:cubicBezTo>
                <a:cubicBezTo>
                  <a:pt x="706880" y="27216"/>
                  <a:pt x="707659" y="27710"/>
                  <a:pt x="707659" y="27710"/>
                </a:cubicBezTo>
                <a:cubicBezTo>
                  <a:pt x="707659" y="28204"/>
                  <a:pt x="706101" y="28204"/>
                  <a:pt x="706101" y="28698"/>
                </a:cubicBezTo>
                <a:cubicBezTo>
                  <a:pt x="706101" y="29196"/>
                  <a:pt x="707659" y="29196"/>
                  <a:pt x="707659" y="29691"/>
                </a:cubicBezTo>
                <a:lnTo>
                  <a:pt x="706101" y="30679"/>
                </a:lnTo>
                <a:cubicBezTo>
                  <a:pt x="705323" y="30679"/>
                  <a:pt x="704544" y="31173"/>
                  <a:pt x="703765" y="31667"/>
                </a:cubicBezTo>
                <a:cubicBezTo>
                  <a:pt x="703765" y="31173"/>
                  <a:pt x="702988" y="30679"/>
                  <a:pt x="702988" y="30185"/>
                </a:cubicBezTo>
                <a:lnTo>
                  <a:pt x="704544" y="29691"/>
                </a:lnTo>
                <a:cubicBezTo>
                  <a:pt x="704544" y="29196"/>
                  <a:pt x="702988" y="28698"/>
                  <a:pt x="702988" y="28204"/>
                </a:cubicBezTo>
                <a:cubicBezTo>
                  <a:pt x="702988" y="28204"/>
                  <a:pt x="702209" y="27216"/>
                  <a:pt x="701430" y="27216"/>
                </a:cubicBezTo>
                <a:lnTo>
                  <a:pt x="699873" y="28204"/>
                </a:lnTo>
                <a:lnTo>
                  <a:pt x="701430" y="29196"/>
                </a:lnTo>
                <a:cubicBezTo>
                  <a:pt x="701430" y="29691"/>
                  <a:pt x="699873" y="29691"/>
                  <a:pt x="699873" y="30185"/>
                </a:cubicBezTo>
                <a:cubicBezTo>
                  <a:pt x="699095" y="30185"/>
                  <a:pt x="698316" y="30679"/>
                  <a:pt x="697538" y="30679"/>
                </a:cubicBezTo>
                <a:lnTo>
                  <a:pt x="696760" y="29691"/>
                </a:lnTo>
                <a:lnTo>
                  <a:pt x="695202" y="28698"/>
                </a:lnTo>
                <a:lnTo>
                  <a:pt x="693645" y="29691"/>
                </a:lnTo>
                <a:lnTo>
                  <a:pt x="695202" y="30679"/>
                </a:lnTo>
                <a:cubicBezTo>
                  <a:pt x="694424" y="31173"/>
                  <a:pt x="693645" y="31173"/>
                  <a:pt x="692866" y="31667"/>
                </a:cubicBezTo>
                <a:cubicBezTo>
                  <a:pt x="692866" y="31667"/>
                  <a:pt x="694424" y="32166"/>
                  <a:pt x="694424" y="32660"/>
                </a:cubicBezTo>
                <a:cubicBezTo>
                  <a:pt x="694424" y="32660"/>
                  <a:pt x="692866" y="33154"/>
                  <a:pt x="692866" y="33648"/>
                </a:cubicBezTo>
                <a:cubicBezTo>
                  <a:pt x="692089" y="33154"/>
                  <a:pt x="692089" y="32660"/>
                  <a:pt x="691310" y="32166"/>
                </a:cubicBezTo>
                <a:lnTo>
                  <a:pt x="689753" y="31173"/>
                </a:lnTo>
                <a:cubicBezTo>
                  <a:pt x="689753" y="31173"/>
                  <a:pt x="692089" y="30679"/>
                  <a:pt x="692089" y="30185"/>
                </a:cubicBezTo>
                <a:cubicBezTo>
                  <a:pt x="692089" y="30185"/>
                  <a:pt x="690531" y="29691"/>
                  <a:pt x="690531" y="29196"/>
                </a:cubicBezTo>
                <a:cubicBezTo>
                  <a:pt x="690531" y="29196"/>
                  <a:pt x="692089" y="28698"/>
                  <a:pt x="692089" y="28204"/>
                </a:cubicBezTo>
                <a:cubicBezTo>
                  <a:pt x="692089" y="28204"/>
                  <a:pt x="691310" y="27710"/>
                  <a:pt x="690531" y="27216"/>
                </a:cubicBezTo>
                <a:lnTo>
                  <a:pt x="688974" y="28204"/>
                </a:lnTo>
                <a:lnTo>
                  <a:pt x="688195" y="27216"/>
                </a:lnTo>
                <a:cubicBezTo>
                  <a:pt x="687418" y="27216"/>
                  <a:pt x="686639" y="27710"/>
                  <a:pt x="685860" y="27710"/>
                </a:cubicBezTo>
                <a:cubicBezTo>
                  <a:pt x="685860" y="28204"/>
                  <a:pt x="684303" y="28698"/>
                  <a:pt x="684303" y="28698"/>
                </a:cubicBezTo>
                <a:lnTo>
                  <a:pt x="685860" y="29691"/>
                </a:lnTo>
                <a:cubicBezTo>
                  <a:pt x="685860" y="30185"/>
                  <a:pt x="686639" y="30679"/>
                  <a:pt x="686639" y="31173"/>
                </a:cubicBezTo>
                <a:cubicBezTo>
                  <a:pt x="685860" y="31667"/>
                  <a:pt x="684303" y="32166"/>
                  <a:pt x="683525" y="32660"/>
                </a:cubicBezTo>
                <a:cubicBezTo>
                  <a:pt x="682746" y="32166"/>
                  <a:pt x="682746" y="32166"/>
                  <a:pt x="681968" y="31667"/>
                </a:cubicBezTo>
                <a:cubicBezTo>
                  <a:pt x="681190" y="30679"/>
                  <a:pt x="680411" y="30185"/>
                  <a:pt x="679632" y="29196"/>
                </a:cubicBezTo>
                <a:cubicBezTo>
                  <a:pt x="678854" y="29196"/>
                  <a:pt x="678854" y="28698"/>
                  <a:pt x="678075" y="28204"/>
                </a:cubicBezTo>
                <a:cubicBezTo>
                  <a:pt x="677296" y="27710"/>
                  <a:pt x="676519" y="26722"/>
                  <a:pt x="675740" y="26223"/>
                </a:cubicBezTo>
                <a:cubicBezTo>
                  <a:pt x="674961" y="26223"/>
                  <a:pt x="674183" y="26722"/>
                  <a:pt x="674183" y="26722"/>
                </a:cubicBezTo>
                <a:cubicBezTo>
                  <a:pt x="673404" y="27216"/>
                  <a:pt x="671847" y="27710"/>
                  <a:pt x="671847" y="27710"/>
                </a:cubicBezTo>
                <a:cubicBezTo>
                  <a:pt x="671847" y="28204"/>
                  <a:pt x="673404" y="28698"/>
                  <a:pt x="673404" y="28698"/>
                </a:cubicBezTo>
                <a:cubicBezTo>
                  <a:pt x="673404" y="29196"/>
                  <a:pt x="671847" y="29196"/>
                  <a:pt x="671847" y="29691"/>
                </a:cubicBezTo>
                <a:cubicBezTo>
                  <a:pt x="671847" y="29691"/>
                  <a:pt x="673404" y="30679"/>
                  <a:pt x="672625" y="30679"/>
                </a:cubicBezTo>
                <a:lnTo>
                  <a:pt x="671069" y="31667"/>
                </a:lnTo>
                <a:lnTo>
                  <a:pt x="670290" y="30679"/>
                </a:lnTo>
                <a:cubicBezTo>
                  <a:pt x="669512" y="30185"/>
                  <a:pt x="668733" y="29196"/>
                  <a:pt x="668733" y="29196"/>
                </a:cubicBezTo>
                <a:lnTo>
                  <a:pt x="667176" y="30185"/>
                </a:lnTo>
                <a:cubicBezTo>
                  <a:pt x="667176" y="29691"/>
                  <a:pt x="665620" y="29691"/>
                  <a:pt x="665620" y="29196"/>
                </a:cubicBezTo>
                <a:cubicBezTo>
                  <a:pt x="665620" y="28698"/>
                  <a:pt x="667176" y="28698"/>
                  <a:pt x="667176" y="28204"/>
                </a:cubicBezTo>
                <a:cubicBezTo>
                  <a:pt x="667176" y="28204"/>
                  <a:pt x="666397" y="27216"/>
                  <a:pt x="665620" y="27216"/>
                </a:cubicBezTo>
                <a:cubicBezTo>
                  <a:pt x="665620" y="26722"/>
                  <a:pt x="664841" y="26223"/>
                  <a:pt x="664841" y="26223"/>
                </a:cubicBezTo>
                <a:cubicBezTo>
                  <a:pt x="664062" y="26223"/>
                  <a:pt x="663284" y="26722"/>
                  <a:pt x="662505" y="26722"/>
                </a:cubicBezTo>
                <a:cubicBezTo>
                  <a:pt x="662505" y="27216"/>
                  <a:pt x="664062" y="27710"/>
                  <a:pt x="664062" y="28204"/>
                </a:cubicBezTo>
                <a:lnTo>
                  <a:pt x="665620" y="29196"/>
                </a:lnTo>
                <a:cubicBezTo>
                  <a:pt x="665620" y="29196"/>
                  <a:pt x="664062" y="29691"/>
                  <a:pt x="664062" y="30185"/>
                </a:cubicBezTo>
                <a:cubicBezTo>
                  <a:pt x="663284" y="30185"/>
                  <a:pt x="662505" y="30679"/>
                  <a:pt x="661726" y="30679"/>
                </a:cubicBezTo>
                <a:cubicBezTo>
                  <a:pt x="661726" y="31173"/>
                  <a:pt x="660170" y="31173"/>
                  <a:pt x="660170" y="31667"/>
                </a:cubicBezTo>
                <a:lnTo>
                  <a:pt x="661726" y="32660"/>
                </a:lnTo>
                <a:cubicBezTo>
                  <a:pt x="661726" y="33154"/>
                  <a:pt x="660170" y="33154"/>
                  <a:pt x="660170" y="33648"/>
                </a:cubicBezTo>
                <a:cubicBezTo>
                  <a:pt x="660170" y="34142"/>
                  <a:pt x="660948" y="34142"/>
                  <a:pt x="660948" y="34636"/>
                </a:cubicBezTo>
                <a:cubicBezTo>
                  <a:pt x="660170" y="35130"/>
                  <a:pt x="658613" y="35629"/>
                  <a:pt x="657834" y="36617"/>
                </a:cubicBezTo>
                <a:cubicBezTo>
                  <a:pt x="657056" y="35629"/>
                  <a:pt x="656277" y="35130"/>
                  <a:pt x="655498" y="34142"/>
                </a:cubicBezTo>
                <a:cubicBezTo>
                  <a:pt x="655498" y="33648"/>
                  <a:pt x="657056" y="33648"/>
                  <a:pt x="657056" y="33154"/>
                </a:cubicBezTo>
                <a:lnTo>
                  <a:pt x="655498" y="32166"/>
                </a:lnTo>
                <a:lnTo>
                  <a:pt x="653942" y="31173"/>
                </a:lnTo>
                <a:cubicBezTo>
                  <a:pt x="653942" y="30679"/>
                  <a:pt x="655498" y="30679"/>
                  <a:pt x="656277" y="30185"/>
                </a:cubicBezTo>
                <a:cubicBezTo>
                  <a:pt x="656277" y="30185"/>
                  <a:pt x="654720" y="29691"/>
                  <a:pt x="654720" y="29196"/>
                </a:cubicBezTo>
                <a:cubicBezTo>
                  <a:pt x="654720" y="28698"/>
                  <a:pt x="656277" y="28698"/>
                  <a:pt x="656277" y="28204"/>
                </a:cubicBezTo>
                <a:cubicBezTo>
                  <a:pt x="656277" y="28204"/>
                  <a:pt x="655498" y="27710"/>
                  <a:pt x="654720" y="27216"/>
                </a:cubicBezTo>
                <a:lnTo>
                  <a:pt x="653163" y="28204"/>
                </a:lnTo>
                <a:cubicBezTo>
                  <a:pt x="653163" y="28204"/>
                  <a:pt x="652385" y="27216"/>
                  <a:pt x="651606" y="27216"/>
                </a:cubicBezTo>
                <a:cubicBezTo>
                  <a:pt x="651606" y="26722"/>
                  <a:pt x="650827" y="26223"/>
                  <a:pt x="650827" y="25729"/>
                </a:cubicBezTo>
                <a:lnTo>
                  <a:pt x="652385" y="25235"/>
                </a:lnTo>
                <a:cubicBezTo>
                  <a:pt x="652385" y="24741"/>
                  <a:pt x="650827" y="24247"/>
                  <a:pt x="650827" y="23752"/>
                </a:cubicBezTo>
                <a:cubicBezTo>
                  <a:pt x="650827" y="23752"/>
                  <a:pt x="650049" y="23258"/>
                  <a:pt x="650049" y="22760"/>
                </a:cubicBezTo>
                <a:cubicBezTo>
                  <a:pt x="649271" y="22266"/>
                  <a:pt x="648492" y="22266"/>
                  <a:pt x="648492" y="21772"/>
                </a:cubicBezTo>
                <a:cubicBezTo>
                  <a:pt x="648492" y="22266"/>
                  <a:pt x="646935" y="22266"/>
                  <a:pt x="646935" y="22760"/>
                </a:cubicBezTo>
                <a:lnTo>
                  <a:pt x="647714" y="23752"/>
                </a:lnTo>
                <a:cubicBezTo>
                  <a:pt x="648492" y="23752"/>
                  <a:pt x="649271" y="24741"/>
                  <a:pt x="649271" y="24741"/>
                </a:cubicBezTo>
                <a:cubicBezTo>
                  <a:pt x="649271" y="25235"/>
                  <a:pt x="647714" y="25235"/>
                  <a:pt x="647714" y="25729"/>
                </a:cubicBezTo>
                <a:cubicBezTo>
                  <a:pt x="647714" y="26223"/>
                  <a:pt x="648492" y="26223"/>
                  <a:pt x="649271" y="26722"/>
                </a:cubicBezTo>
                <a:cubicBezTo>
                  <a:pt x="649271" y="27216"/>
                  <a:pt x="646935" y="27216"/>
                  <a:pt x="646935" y="27710"/>
                </a:cubicBezTo>
                <a:lnTo>
                  <a:pt x="648492" y="28698"/>
                </a:lnTo>
                <a:cubicBezTo>
                  <a:pt x="647714" y="29196"/>
                  <a:pt x="646935" y="29196"/>
                  <a:pt x="646935" y="29691"/>
                </a:cubicBezTo>
                <a:cubicBezTo>
                  <a:pt x="646156" y="29691"/>
                  <a:pt x="645378" y="30185"/>
                  <a:pt x="645378" y="30185"/>
                </a:cubicBezTo>
                <a:cubicBezTo>
                  <a:pt x="644600" y="30185"/>
                  <a:pt x="643821" y="29196"/>
                  <a:pt x="643821" y="29196"/>
                </a:cubicBezTo>
                <a:lnTo>
                  <a:pt x="642264" y="30185"/>
                </a:lnTo>
                <a:lnTo>
                  <a:pt x="643043" y="31173"/>
                </a:lnTo>
                <a:cubicBezTo>
                  <a:pt x="643821" y="31667"/>
                  <a:pt x="643821" y="32166"/>
                  <a:pt x="644600" y="32166"/>
                </a:cubicBezTo>
                <a:cubicBezTo>
                  <a:pt x="644600" y="32660"/>
                  <a:pt x="646156" y="33154"/>
                  <a:pt x="646156" y="33648"/>
                </a:cubicBezTo>
                <a:cubicBezTo>
                  <a:pt x="646156" y="33648"/>
                  <a:pt x="644600" y="34142"/>
                  <a:pt x="643821" y="34142"/>
                </a:cubicBezTo>
                <a:cubicBezTo>
                  <a:pt x="643821" y="34636"/>
                  <a:pt x="645378" y="35130"/>
                  <a:pt x="645378" y="35130"/>
                </a:cubicBezTo>
                <a:cubicBezTo>
                  <a:pt x="645378" y="35629"/>
                  <a:pt x="643821" y="35629"/>
                  <a:pt x="643821" y="36123"/>
                </a:cubicBezTo>
                <a:cubicBezTo>
                  <a:pt x="643821" y="36123"/>
                  <a:pt x="642264" y="35629"/>
                  <a:pt x="642264" y="35130"/>
                </a:cubicBezTo>
                <a:cubicBezTo>
                  <a:pt x="642264" y="34636"/>
                  <a:pt x="641486" y="34142"/>
                  <a:pt x="641486" y="34142"/>
                </a:cubicBezTo>
                <a:cubicBezTo>
                  <a:pt x="640707" y="33648"/>
                  <a:pt x="639928" y="33154"/>
                  <a:pt x="639928" y="32660"/>
                </a:cubicBezTo>
                <a:lnTo>
                  <a:pt x="641486" y="32166"/>
                </a:lnTo>
                <a:cubicBezTo>
                  <a:pt x="641486" y="31667"/>
                  <a:pt x="640707" y="31173"/>
                  <a:pt x="639928" y="31173"/>
                </a:cubicBezTo>
                <a:cubicBezTo>
                  <a:pt x="639928" y="30679"/>
                  <a:pt x="639151" y="30185"/>
                  <a:pt x="639151" y="29691"/>
                </a:cubicBezTo>
                <a:cubicBezTo>
                  <a:pt x="638372" y="30185"/>
                  <a:pt x="637593" y="30185"/>
                  <a:pt x="636815" y="30679"/>
                </a:cubicBezTo>
                <a:cubicBezTo>
                  <a:pt x="636815" y="30679"/>
                  <a:pt x="635257" y="31173"/>
                  <a:pt x="635257" y="31667"/>
                </a:cubicBezTo>
                <a:lnTo>
                  <a:pt x="636815" y="32660"/>
                </a:lnTo>
                <a:cubicBezTo>
                  <a:pt x="636036" y="32660"/>
                  <a:pt x="635257" y="33648"/>
                  <a:pt x="635257" y="33648"/>
                </a:cubicBezTo>
                <a:cubicBezTo>
                  <a:pt x="634479" y="33648"/>
                  <a:pt x="633701" y="32660"/>
                  <a:pt x="633701" y="32166"/>
                </a:cubicBezTo>
                <a:cubicBezTo>
                  <a:pt x="632922" y="32166"/>
                  <a:pt x="632922" y="31667"/>
                  <a:pt x="632144" y="31173"/>
                </a:cubicBezTo>
                <a:lnTo>
                  <a:pt x="631365" y="30185"/>
                </a:lnTo>
                <a:cubicBezTo>
                  <a:pt x="631365" y="30185"/>
                  <a:pt x="632144" y="29691"/>
                  <a:pt x="632922" y="29196"/>
                </a:cubicBezTo>
                <a:lnTo>
                  <a:pt x="633701" y="30185"/>
                </a:lnTo>
                <a:cubicBezTo>
                  <a:pt x="634479" y="30679"/>
                  <a:pt x="636036" y="29691"/>
                  <a:pt x="636036" y="29691"/>
                </a:cubicBezTo>
                <a:lnTo>
                  <a:pt x="634479" y="28698"/>
                </a:lnTo>
                <a:cubicBezTo>
                  <a:pt x="634479" y="28204"/>
                  <a:pt x="632922" y="29196"/>
                  <a:pt x="632922" y="29196"/>
                </a:cubicBezTo>
                <a:cubicBezTo>
                  <a:pt x="632144" y="29196"/>
                  <a:pt x="632144" y="28204"/>
                  <a:pt x="631365" y="28204"/>
                </a:cubicBezTo>
                <a:cubicBezTo>
                  <a:pt x="630586" y="28698"/>
                  <a:pt x="630586" y="28698"/>
                  <a:pt x="629808" y="29196"/>
                </a:cubicBezTo>
                <a:cubicBezTo>
                  <a:pt x="629029" y="29196"/>
                  <a:pt x="628251" y="29691"/>
                  <a:pt x="628251" y="29691"/>
                </a:cubicBezTo>
                <a:cubicBezTo>
                  <a:pt x="627473" y="30185"/>
                  <a:pt x="629029" y="30679"/>
                  <a:pt x="629029" y="31173"/>
                </a:cubicBezTo>
                <a:lnTo>
                  <a:pt x="627473" y="31667"/>
                </a:lnTo>
                <a:cubicBezTo>
                  <a:pt x="626694" y="32166"/>
                  <a:pt x="626694" y="32166"/>
                  <a:pt x="625916" y="32660"/>
                </a:cubicBezTo>
                <a:cubicBezTo>
                  <a:pt x="625137" y="32660"/>
                  <a:pt x="625137" y="31667"/>
                  <a:pt x="624358" y="31667"/>
                </a:cubicBezTo>
                <a:lnTo>
                  <a:pt x="622802" y="32660"/>
                </a:lnTo>
                <a:cubicBezTo>
                  <a:pt x="622023" y="32166"/>
                  <a:pt x="622023" y="31667"/>
                  <a:pt x="621245" y="31173"/>
                </a:cubicBezTo>
                <a:cubicBezTo>
                  <a:pt x="621245" y="31173"/>
                  <a:pt x="620466" y="30679"/>
                  <a:pt x="620466" y="30185"/>
                </a:cubicBezTo>
                <a:cubicBezTo>
                  <a:pt x="619687" y="29691"/>
                  <a:pt x="618909" y="29691"/>
                  <a:pt x="618909" y="29196"/>
                </a:cubicBezTo>
                <a:cubicBezTo>
                  <a:pt x="618130" y="28698"/>
                  <a:pt x="618130" y="28204"/>
                  <a:pt x="617352" y="28204"/>
                </a:cubicBezTo>
                <a:cubicBezTo>
                  <a:pt x="617352" y="27710"/>
                  <a:pt x="615795" y="28698"/>
                  <a:pt x="615795" y="28698"/>
                </a:cubicBezTo>
                <a:cubicBezTo>
                  <a:pt x="615016" y="28698"/>
                  <a:pt x="615016" y="27710"/>
                  <a:pt x="614238" y="27710"/>
                </a:cubicBezTo>
                <a:cubicBezTo>
                  <a:pt x="614238" y="27710"/>
                  <a:pt x="613459" y="28698"/>
                  <a:pt x="612681" y="28698"/>
                </a:cubicBezTo>
                <a:lnTo>
                  <a:pt x="611124" y="27710"/>
                </a:lnTo>
                <a:cubicBezTo>
                  <a:pt x="611124" y="27216"/>
                  <a:pt x="610346" y="26722"/>
                  <a:pt x="610346" y="26223"/>
                </a:cubicBezTo>
                <a:cubicBezTo>
                  <a:pt x="608788" y="26722"/>
                  <a:pt x="608011" y="27710"/>
                  <a:pt x="606453" y="28204"/>
                </a:cubicBezTo>
                <a:cubicBezTo>
                  <a:pt x="607232" y="28204"/>
                  <a:pt x="607232" y="28698"/>
                  <a:pt x="608011" y="29196"/>
                </a:cubicBezTo>
                <a:cubicBezTo>
                  <a:pt x="608011" y="29691"/>
                  <a:pt x="608788" y="29691"/>
                  <a:pt x="608788" y="30185"/>
                </a:cubicBezTo>
                <a:cubicBezTo>
                  <a:pt x="609567" y="30679"/>
                  <a:pt x="610346" y="31173"/>
                  <a:pt x="610346" y="31173"/>
                </a:cubicBezTo>
                <a:cubicBezTo>
                  <a:pt x="610346" y="31667"/>
                  <a:pt x="611124" y="32660"/>
                  <a:pt x="611903" y="32660"/>
                </a:cubicBezTo>
                <a:cubicBezTo>
                  <a:pt x="611124" y="32660"/>
                  <a:pt x="610346" y="33154"/>
                  <a:pt x="610346" y="33154"/>
                </a:cubicBezTo>
                <a:cubicBezTo>
                  <a:pt x="609567" y="33648"/>
                  <a:pt x="608788" y="34142"/>
                  <a:pt x="608011" y="34142"/>
                </a:cubicBezTo>
                <a:lnTo>
                  <a:pt x="607232" y="33154"/>
                </a:lnTo>
                <a:cubicBezTo>
                  <a:pt x="606453" y="32660"/>
                  <a:pt x="606453" y="32166"/>
                  <a:pt x="605675" y="32166"/>
                </a:cubicBezTo>
                <a:cubicBezTo>
                  <a:pt x="605675" y="31667"/>
                  <a:pt x="604117" y="32660"/>
                  <a:pt x="604117" y="32660"/>
                </a:cubicBezTo>
                <a:cubicBezTo>
                  <a:pt x="603339" y="32660"/>
                  <a:pt x="603339" y="31667"/>
                  <a:pt x="602561" y="31667"/>
                </a:cubicBezTo>
                <a:lnTo>
                  <a:pt x="601004" y="32660"/>
                </a:lnTo>
                <a:cubicBezTo>
                  <a:pt x="600225" y="32166"/>
                  <a:pt x="600225" y="31667"/>
                  <a:pt x="599446" y="31667"/>
                </a:cubicBezTo>
                <a:cubicBezTo>
                  <a:pt x="599446" y="31173"/>
                  <a:pt x="598668" y="30679"/>
                  <a:pt x="597889" y="30185"/>
                </a:cubicBezTo>
                <a:cubicBezTo>
                  <a:pt x="597889" y="30185"/>
                  <a:pt x="597111" y="29691"/>
                  <a:pt x="597111" y="29196"/>
                </a:cubicBezTo>
                <a:cubicBezTo>
                  <a:pt x="596333" y="28698"/>
                  <a:pt x="596333" y="28204"/>
                  <a:pt x="595554" y="28204"/>
                </a:cubicBezTo>
                <a:lnTo>
                  <a:pt x="593997" y="29196"/>
                </a:lnTo>
                <a:cubicBezTo>
                  <a:pt x="593218" y="29196"/>
                  <a:pt x="592440" y="29691"/>
                  <a:pt x="592440" y="29691"/>
                </a:cubicBezTo>
                <a:cubicBezTo>
                  <a:pt x="591662" y="29691"/>
                  <a:pt x="590883" y="28698"/>
                  <a:pt x="590883" y="28698"/>
                </a:cubicBezTo>
                <a:cubicBezTo>
                  <a:pt x="590105" y="28698"/>
                  <a:pt x="589326" y="29196"/>
                  <a:pt x="589326" y="29691"/>
                </a:cubicBezTo>
                <a:cubicBezTo>
                  <a:pt x="588547" y="29691"/>
                  <a:pt x="590105" y="30679"/>
                  <a:pt x="590105" y="30679"/>
                </a:cubicBezTo>
                <a:cubicBezTo>
                  <a:pt x="590105" y="30679"/>
                  <a:pt x="588547" y="31173"/>
                  <a:pt x="588547" y="31667"/>
                </a:cubicBezTo>
                <a:lnTo>
                  <a:pt x="586990" y="32166"/>
                </a:lnTo>
                <a:cubicBezTo>
                  <a:pt x="586990" y="32660"/>
                  <a:pt x="588547" y="33154"/>
                  <a:pt x="588547" y="33648"/>
                </a:cubicBezTo>
                <a:cubicBezTo>
                  <a:pt x="587769" y="33648"/>
                  <a:pt x="586990" y="34142"/>
                  <a:pt x="586212" y="34142"/>
                </a:cubicBezTo>
                <a:cubicBezTo>
                  <a:pt x="586212" y="34636"/>
                  <a:pt x="585434" y="34636"/>
                  <a:pt x="584655" y="35130"/>
                </a:cubicBezTo>
                <a:cubicBezTo>
                  <a:pt x="583877" y="35629"/>
                  <a:pt x="583877" y="35629"/>
                  <a:pt x="583098" y="36123"/>
                </a:cubicBezTo>
                <a:cubicBezTo>
                  <a:pt x="582319" y="35629"/>
                  <a:pt x="582319" y="35130"/>
                  <a:pt x="581541" y="34636"/>
                </a:cubicBezTo>
                <a:lnTo>
                  <a:pt x="579984" y="35629"/>
                </a:lnTo>
                <a:cubicBezTo>
                  <a:pt x="579206" y="35629"/>
                  <a:pt x="579206" y="35130"/>
                  <a:pt x="578427" y="34636"/>
                </a:cubicBezTo>
                <a:cubicBezTo>
                  <a:pt x="578427" y="34142"/>
                  <a:pt x="577648" y="33648"/>
                  <a:pt x="577648" y="33648"/>
                </a:cubicBezTo>
                <a:cubicBezTo>
                  <a:pt x="576870" y="33154"/>
                  <a:pt x="579206" y="32660"/>
                  <a:pt x="579206" y="32660"/>
                </a:cubicBezTo>
                <a:cubicBezTo>
                  <a:pt x="579206" y="32166"/>
                  <a:pt x="577648" y="31667"/>
                  <a:pt x="577648" y="31667"/>
                </a:cubicBezTo>
                <a:cubicBezTo>
                  <a:pt x="577648" y="31173"/>
                  <a:pt x="576870" y="30679"/>
                  <a:pt x="576092" y="30679"/>
                </a:cubicBezTo>
                <a:cubicBezTo>
                  <a:pt x="576092" y="30185"/>
                  <a:pt x="575313" y="29691"/>
                  <a:pt x="575313" y="29196"/>
                </a:cubicBezTo>
                <a:lnTo>
                  <a:pt x="576870" y="28698"/>
                </a:lnTo>
                <a:cubicBezTo>
                  <a:pt x="576870" y="28204"/>
                  <a:pt x="575313" y="27710"/>
                  <a:pt x="575313" y="27216"/>
                </a:cubicBezTo>
                <a:lnTo>
                  <a:pt x="573756" y="28204"/>
                </a:lnTo>
                <a:lnTo>
                  <a:pt x="575313" y="29196"/>
                </a:lnTo>
                <a:cubicBezTo>
                  <a:pt x="574535" y="29691"/>
                  <a:pt x="573756" y="30185"/>
                  <a:pt x="572977" y="30185"/>
                </a:cubicBezTo>
                <a:cubicBezTo>
                  <a:pt x="572977" y="30185"/>
                  <a:pt x="572199" y="31173"/>
                  <a:pt x="571420" y="31173"/>
                </a:cubicBezTo>
                <a:cubicBezTo>
                  <a:pt x="571420" y="31173"/>
                  <a:pt x="570642" y="30185"/>
                  <a:pt x="569864" y="29691"/>
                </a:cubicBezTo>
                <a:cubicBezTo>
                  <a:pt x="569864" y="29691"/>
                  <a:pt x="569085" y="29196"/>
                  <a:pt x="569085" y="28698"/>
                </a:cubicBezTo>
                <a:cubicBezTo>
                  <a:pt x="568307" y="28698"/>
                  <a:pt x="568307" y="28204"/>
                  <a:pt x="567528" y="27710"/>
                </a:cubicBezTo>
                <a:cubicBezTo>
                  <a:pt x="567528" y="27710"/>
                  <a:pt x="566749" y="26722"/>
                  <a:pt x="565971" y="26722"/>
                </a:cubicBezTo>
                <a:cubicBezTo>
                  <a:pt x="565971" y="26722"/>
                  <a:pt x="565193" y="27216"/>
                  <a:pt x="564414" y="27216"/>
                </a:cubicBezTo>
                <a:cubicBezTo>
                  <a:pt x="563636" y="27710"/>
                  <a:pt x="563636" y="28204"/>
                  <a:pt x="562857" y="28204"/>
                </a:cubicBezTo>
                <a:cubicBezTo>
                  <a:pt x="562857" y="28698"/>
                  <a:pt x="564414" y="29196"/>
                  <a:pt x="564414" y="29196"/>
                </a:cubicBezTo>
                <a:cubicBezTo>
                  <a:pt x="564414" y="29691"/>
                  <a:pt x="562078" y="30185"/>
                  <a:pt x="562078" y="30185"/>
                </a:cubicBezTo>
                <a:lnTo>
                  <a:pt x="563636" y="31173"/>
                </a:lnTo>
                <a:lnTo>
                  <a:pt x="562078" y="32166"/>
                </a:lnTo>
                <a:cubicBezTo>
                  <a:pt x="561300" y="32166"/>
                  <a:pt x="561300" y="31173"/>
                  <a:pt x="560521" y="31173"/>
                </a:cubicBezTo>
                <a:cubicBezTo>
                  <a:pt x="559743" y="30679"/>
                  <a:pt x="559743" y="30185"/>
                  <a:pt x="558965" y="30185"/>
                </a:cubicBezTo>
                <a:cubicBezTo>
                  <a:pt x="558965" y="29691"/>
                  <a:pt x="558186" y="29196"/>
                  <a:pt x="558186" y="28698"/>
                </a:cubicBezTo>
                <a:cubicBezTo>
                  <a:pt x="556629" y="29691"/>
                  <a:pt x="555850" y="30185"/>
                  <a:pt x="554294" y="30679"/>
                </a:cubicBezTo>
                <a:cubicBezTo>
                  <a:pt x="554294" y="30185"/>
                  <a:pt x="553515" y="29691"/>
                  <a:pt x="553515" y="29691"/>
                </a:cubicBezTo>
                <a:cubicBezTo>
                  <a:pt x="552737" y="29196"/>
                  <a:pt x="551958" y="28698"/>
                  <a:pt x="551958" y="28204"/>
                </a:cubicBezTo>
                <a:lnTo>
                  <a:pt x="553515" y="27710"/>
                </a:lnTo>
                <a:cubicBezTo>
                  <a:pt x="553515" y="27216"/>
                  <a:pt x="555072" y="26722"/>
                  <a:pt x="555072" y="26722"/>
                </a:cubicBezTo>
                <a:lnTo>
                  <a:pt x="554294" y="25729"/>
                </a:lnTo>
                <a:cubicBezTo>
                  <a:pt x="552737" y="24741"/>
                  <a:pt x="551958" y="24247"/>
                  <a:pt x="551179" y="23258"/>
                </a:cubicBezTo>
                <a:cubicBezTo>
                  <a:pt x="551179" y="23752"/>
                  <a:pt x="549622" y="23752"/>
                  <a:pt x="549622" y="24247"/>
                </a:cubicBezTo>
                <a:cubicBezTo>
                  <a:pt x="549622" y="24247"/>
                  <a:pt x="550401" y="25235"/>
                  <a:pt x="551179" y="25235"/>
                </a:cubicBezTo>
                <a:cubicBezTo>
                  <a:pt x="551179" y="25729"/>
                  <a:pt x="551958" y="26223"/>
                  <a:pt x="551958" y="26223"/>
                </a:cubicBezTo>
                <a:cubicBezTo>
                  <a:pt x="551958" y="26722"/>
                  <a:pt x="550401" y="27216"/>
                  <a:pt x="550401" y="27216"/>
                </a:cubicBezTo>
                <a:cubicBezTo>
                  <a:pt x="550401" y="27710"/>
                  <a:pt x="551958" y="28204"/>
                  <a:pt x="551958" y="28204"/>
                </a:cubicBezTo>
                <a:cubicBezTo>
                  <a:pt x="551958" y="28698"/>
                  <a:pt x="550401" y="29196"/>
                  <a:pt x="550401" y="29196"/>
                </a:cubicBezTo>
                <a:cubicBezTo>
                  <a:pt x="549622" y="29196"/>
                  <a:pt x="548066" y="29691"/>
                  <a:pt x="548066" y="30185"/>
                </a:cubicBezTo>
                <a:lnTo>
                  <a:pt x="549622" y="31173"/>
                </a:lnTo>
                <a:cubicBezTo>
                  <a:pt x="550401" y="31667"/>
                  <a:pt x="550401" y="31667"/>
                  <a:pt x="551179" y="32166"/>
                </a:cubicBezTo>
                <a:cubicBezTo>
                  <a:pt x="549622" y="32660"/>
                  <a:pt x="548844" y="33154"/>
                  <a:pt x="547287" y="34142"/>
                </a:cubicBezTo>
                <a:cubicBezTo>
                  <a:pt x="547287" y="33648"/>
                  <a:pt x="546508" y="33154"/>
                  <a:pt x="546508" y="32660"/>
                </a:cubicBezTo>
                <a:cubicBezTo>
                  <a:pt x="545730" y="32660"/>
                  <a:pt x="544951" y="32166"/>
                  <a:pt x="544951" y="31667"/>
                </a:cubicBezTo>
                <a:cubicBezTo>
                  <a:pt x="544951" y="31667"/>
                  <a:pt x="546508" y="31173"/>
                  <a:pt x="546508" y="30679"/>
                </a:cubicBezTo>
                <a:cubicBezTo>
                  <a:pt x="546508" y="30679"/>
                  <a:pt x="545730" y="29691"/>
                  <a:pt x="544951" y="29691"/>
                </a:cubicBezTo>
                <a:cubicBezTo>
                  <a:pt x="544951" y="29691"/>
                  <a:pt x="544173" y="30679"/>
                  <a:pt x="543395" y="30679"/>
                </a:cubicBezTo>
                <a:lnTo>
                  <a:pt x="542616" y="29691"/>
                </a:lnTo>
                <a:cubicBezTo>
                  <a:pt x="541837" y="29691"/>
                  <a:pt x="541059" y="30185"/>
                  <a:pt x="540280" y="30185"/>
                </a:cubicBezTo>
                <a:cubicBezTo>
                  <a:pt x="540280" y="30679"/>
                  <a:pt x="539502" y="31173"/>
                  <a:pt x="538723" y="31173"/>
                </a:cubicBezTo>
                <a:cubicBezTo>
                  <a:pt x="537945" y="31667"/>
                  <a:pt x="537945" y="31667"/>
                  <a:pt x="537167" y="32166"/>
                </a:cubicBezTo>
                <a:cubicBezTo>
                  <a:pt x="536388" y="32166"/>
                  <a:pt x="535609" y="32660"/>
                  <a:pt x="535609" y="32660"/>
                </a:cubicBezTo>
                <a:cubicBezTo>
                  <a:pt x="534831" y="33154"/>
                  <a:pt x="534052" y="31667"/>
                  <a:pt x="534052" y="31667"/>
                </a:cubicBezTo>
                <a:cubicBezTo>
                  <a:pt x="533273" y="31667"/>
                  <a:pt x="532496" y="32660"/>
                  <a:pt x="532496" y="32660"/>
                </a:cubicBezTo>
                <a:cubicBezTo>
                  <a:pt x="531717" y="32660"/>
                  <a:pt x="530938" y="33648"/>
                  <a:pt x="530160" y="33648"/>
                </a:cubicBezTo>
                <a:cubicBezTo>
                  <a:pt x="530160" y="33648"/>
                  <a:pt x="529381" y="32660"/>
                  <a:pt x="529381" y="32166"/>
                </a:cubicBezTo>
                <a:lnTo>
                  <a:pt x="530938" y="31667"/>
                </a:lnTo>
                <a:cubicBezTo>
                  <a:pt x="530938" y="31173"/>
                  <a:pt x="529381" y="30679"/>
                  <a:pt x="529381" y="30185"/>
                </a:cubicBezTo>
                <a:lnTo>
                  <a:pt x="530938" y="29691"/>
                </a:lnTo>
                <a:cubicBezTo>
                  <a:pt x="531717" y="29196"/>
                  <a:pt x="530160" y="28698"/>
                  <a:pt x="530160" y="28698"/>
                </a:cubicBezTo>
                <a:cubicBezTo>
                  <a:pt x="530160" y="28204"/>
                  <a:pt x="531717" y="27710"/>
                  <a:pt x="531717" y="27710"/>
                </a:cubicBezTo>
                <a:cubicBezTo>
                  <a:pt x="531717" y="27216"/>
                  <a:pt x="530938" y="26722"/>
                  <a:pt x="530160" y="26722"/>
                </a:cubicBezTo>
                <a:cubicBezTo>
                  <a:pt x="530160" y="26223"/>
                  <a:pt x="529381" y="25729"/>
                  <a:pt x="529381" y="25235"/>
                </a:cubicBezTo>
                <a:cubicBezTo>
                  <a:pt x="528603" y="25235"/>
                  <a:pt x="527824" y="24741"/>
                  <a:pt x="527824" y="24247"/>
                </a:cubicBezTo>
                <a:cubicBezTo>
                  <a:pt x="527824" y="24741"/>
                  <a:pt x="526268" y="24741"/>
                  <a:pt x="526268" y="25235"/>
                </a:cubicBezTo>
                <a:cubicBezTo>
                  <a:pt x="526268" y="25235"/>
                  <a:pt x="527046" y="25729"/>
                  <a:pt x="527046" y="26223"/>
                </a:cubicBezTo>
                <a:cubicBezTo>
                  <a:pt x="527046" y="26722"/>
                  <a:pt x="525489" y="26722"/>
                  <a:pt x="525489" y="27216"/>
                </a:cubicBezTo>
                <a:cubicBezTo>
                  <a:pt x="525489" y="27216"/>
                  <a:pt x="527046" y="27710"/>
                  <a:pt x="527046" y="28204"/>
                </a:cubicBezTo>
                <a:cubicBezTo>
                  <a:pt x="527046" y="28698"/>
                  <a:pt x="525489" y="28698"/>
                  <a:pt x="525489" y="29196"/>
                </a:cubicBezTo>
                <a:cubicBezTo>
                  <a:pt x="525489" y="29196"/>
                  <a:pt x="526268" y="29691"/>
                  <a:pt x="526268" y="30185"/>
                </a:cubicBezTo>
                <a:cubicBezTo>
                  <a:pt x="526268" y="30185"/>
                  <a:pt x="524710" y="30679"/>
                  <a:pt x="524710" y="31173"/>
                </a:cubicBezTo>
                <a:cubicBezTo>
                  <a:pt x="524710" y="31173"/>
                  <a:pt x="525489" y="31667"/>
                  <a:pt x="526268" y="32166"/>
                </a:cubicBezTo>
                <a:cubicBezTo>
                  <a:pt x="526268" y="32166"/>
                  <a:pt x="527824" y="33154"/>
                  <a:pt x="527046" y="33154"/>
                </a:cubicBezTo>
                <a:cubicBezTo>
                  <a:pt x="527046" y="33648"/>
                  <a:pt x="526268" y="34142"/>
                  <a:pt x="525489" y="34142"/>
                </a:cubicBezTo>
                <a:lnTo>
                  <a:pt x="524710" y="33154"/>
                </a:lnTo>
                <a:cubicBezTo>
                  <a:pt x="523932" y="32660"/>
                  <a:pt x="523153" y="31667"/>
                  <a:pt x="523153" y="31667"/>
                </a:cubicBezTo>
                <a:cubicBezTo>
                  <a:pt x="522375" y="31667"/>
                  <a:pt x="521597" y="32660"/>
                  <a:pt x="521597" y="32660"/>
                </a:cubicBezTo>
                <a:cubicBezTo>
                  <a:pt x="520818" y="32660"/>
                  <a:pt x="520039" y="33648"/>
                  <a:pt x="519261" y="33648"/>
                </a:cubicBezTo>
                <a:lnTo>
                  <a:pt x="518482" y="32660"/>
                </a:lnTo>
                <a:cubicBezTo>
                  <a:pt x="517703" y="32166"/>
                  <a:pt x="516926" y="31173"/>
                  <a:pt x="516926" y="31173"/>
                </a:cubicBezTo>
                <a:cubicBezTo>
                  <a:pt x="516147" y="31173"/>
                  <a:pt x="515368" y="32166"/>
                  <a:pt x="515368" y="32166"/>
                </a:cubicBezTo>
                <a:cubicBezTo>
                  <a:pt x="514590" y="32166"/>
                  <a:pt x="513811" y="32660"/>
                  <a:pt x="513811" y="33154"/>
                </a:cubicBezTo>
                <a:cubicBezTo>
                  <a:pt x="513033" y="33154"/>
                  <a:pt x="512254" y="33648"/>
                  <a:pt x="511476" y="33648"/>
                </a:cubicBezTo>
                <a:cubicBezTo>
                  <a:pt x="511476" y="34142"/>
                  <a:pt x="510698" y="34636"/>
                  <a:pt x="509919" y="34636"/>
                </a:cubicBezTo>
                <a:cubicBezTo>
                  <a:pt x="509919" y="34636"/>
                  <a:pt x="509140" y="33648"/>
                  <a:pt x="508362" y="33648"/>
                </a:cubicBezTo>
                <a:cubicBezTo>
                  <a:pt x="508362" y="33648"/>
                  <a:pt x="509919" y="32660"/>
                  <a:pt x="510698" y="32660"/>
                </a:cubicBezTo>
                <a:cubicBezTo>
                  <a:pt x="510698" y="32660"/>
                  <a:pt x="512254" y="32166"/>
                  <a:pt x="512254" y="31667"/>
                </a:cubicBezTo>
                <a:cubicBezTo>
                  <a:pt x="512254" y="31667"/>
                  <a:pt x="510698" y="31173"/>
                  <a:pt x="510698" y="30679"/>
                </a:cubicBezTo>
                <a:cubicBezTo>
                  <a:pt x="510698" y="30679"/>
                  <a:pt x="509919" y="30185"/>
                  <a:pt x="509140" y="29691"/>
                </a:cubicBezTo>
                <a:cubicBezTo>
                  <a:pt x="509140" y="29196"/>
                  <a:pt x="508362" y="29196"/>
                  <a:pt x="508362" y="28698"/>
                </a:cubicBezTo>
                <a:cubicBezTo>
                  <a:pt x="507583" y="28204"/>
                  <a:pt x="507583" y="27710"/>
                  <a:pt x="506804" y="27710"/>
                </a:cubicBezTo>
                <a:cubicBezTo>
                  <a:pt x="506804" y="27216"/>
                  <a:pt x="506027" y="26722"/>
                  <a:pt x="505248" y="26223"/>
                </a:cubicBezTo>
                <a:lnTo>
                  <a:pt x="503691" y="27216"/>
                </a:lnTo>
                <a:cubicBezTo>
                  <a:pt x="502912" y="27216"/>
                  <a:pt x="502912" y="26223"/>
                  <a:pt x="502133" y="26223"/>
                </a:cubicBezTo>
                <a:cubicBezTo>
                  <a:pt x="501355" y="26722"/>
                  <a:pt x="499798" y="27216"/>
                  <a:pt x="499020" y="27710"/>
                </a:cubicBezTo>
                <a:cubicBezTo>
                  <a:pt x="499798" y="27710"/>
                  <a:pt x="499798" y="28698"/>
                  <a:pt x="500577" y="28698"/>
                </a:cubicBezTo>
                <a:cubicBezTo>
                  <a:pt x="500577" y="28698"/>
                  <a:pt x="501355" y="28204"/>
                  <a:pt x="502133" y="28204"/>
                </a:cubicBezTo>
                <a:cubicBezTo>
                  <a:pt x="502133" y="28204"/>
                  <a:pt x="502912" y="28698"/>
                  <a:pt x="503691" y="29196"/>
                </a:cubicBezTo>
                <a:lnTo>
                  <a:pt x="504469" y="30185"/>
                </a:lnTo>
                <a:lnTo>
                  <a:pt x="502912" y="31173"/>
                </a:lnTo>
                <a:cubicBezTo>
                  <a:pt x="502133" y="31173"/>
                  <a:pt x="502133" y="31667"/>
                  <a:pt x="501355" y="32166"/>
                </a:cubicBezTo>
                <a:cubicBezTo>
                  <a:pt x="500577" y="32166"/>
                  <a:pt x="499798" y="32660"/>
                  <a:pt x="499798" y="32660"/>
                </a:cubicBezTo>
                <a:cubicBezTo>
                  <a:pt x="499020" y="33154"/>
                  <a:pt x="498241" y="33154"/>
                  <a:pt x="497463" y="33648"/>
                </a:cubicBezTo>
                <a:cubicBezTo>
                  <a:pt x="497463" y="33648"/>
                  <a:pt x="495905" y="34142"/>
                  <a:pt x="495905" y="34636"/>
                </a:cubicBezTo>
                <a:cubicBezTo>
                  <a:pt x="495905" y="34636"/>
                  <a:pt x="497463" y="35130"/>
                  <a:pt x="497463" y="35629"/>
                </a:cubicBezTo>
                <a:cubicBezTo>
                  <a:pt x="495905" y="36123"/>
                  <a:pt x="495128" y="36617"/>
                  <a:pt x="493570" y="37111"/>
                </a:cubicBezTo>
                <a:cubicBezTo>
                  <a:pt x="493570" y="37111"/>
                  <a:pt x="492792" y="36617"/>
                  <a:pt x="492792" y="36123"/>
                </a:cubicBezTo>
                <a:cubicBezTo>
                  <a:pt x="492013" y="36123"/>
                  <a:pt x="491234" y="35629"/>
                  <a:pt x="491234" y="35130"/>
                </a:cubicBezTo>
                <a:cubicBezTo>
                  <a:pt x="491234" y="35130"/>
                  <a:pt x="492792" y="34636"/>
                  <a:pt x="492792" y="34142"/>
                </a:cubicBezTo>
                <a:cubicBezTo>
                  <a:pt x="492792" y="34142"/>
                  <a:pt x="492013" y="33154"/>
                  <a:pt x="491234" y="33154"/>
                </a:cubicBezTo>
                <a:cubicBezTo>
                  <a:pt x="491234" y="32660"/>
                  <a:pt x="490457" y="32166"/>
                  <a:pt x="490457" y="32166"/>
                </a:cubicBezTo>
                <a:cubicBezTo>
                  <a:pt x="489678" y="31667"/>
                  <a:pt x="489678" y="31173"/>
                  <a:pt x="488899" y="30679"/>
                </a:cubicBezTo>
                <a:cubicBezTo>
                  <a:pt x="488121" y="30185"/>
                  <a:pt x="487342" y="29691"/>
                  <a:pt x="486564" y="28698"/>
                </a:cubicBezTo>
                <a:cubicBezTo>
                  <a:pt x="485785" y="28698"/>
                  <a:pt x="485007" y="29691"/>
                  <a:pt x="484228" y="29691"/>
                </a:cubicBezTo>
                <a:cubicBezTo>
                  <a:pt x="484228" y="29691"/>
                  <a:pt x="483450" y="28204"/>
                  <a:pt x="483450" y="28698"/>
                </a:cubicBezTo>
                <a:cubicBezTo>
                  <a:pt x="482671" y="28698"/>
                  <a:pt x="481893" y="29196"/>
                  <a:pt x="481114" y="29196"/>
                </a:cubicBezTo>
                <a:lnTo>
                  <a:pt x="482671" y="30185"/>
                </a:lnTo>
                <a:cubicBezTo>
                  <a:pt x="482671" y="30679"/>
                  <a:pt x="481114" y="31173"/>
                  <a:pt x="481114" y="31173"/>
                </a:cubicBezTo>
                <a:lnTo>
                  <a:pt x="479558" y="30185"/>
                </a:lnTo>
                <a:cubicBezTo>
                  <a:pt x="479558" y="30185"/>
                  <a:pt x="478000" y="30679"/>
                  <a:pt x="478000" y="31173"/>
                </a:cubicBezTo>
                <a:cubicBezTo>
                  <a:pt x="478000" y="31173"/>
                  <a:pt x="479558" y="31667"/>
                  <a:pt x="479558" y="32166"/>
                </a:cubicBezTo>
                <a:cubicBezTo>
                  <a:pt x="479558" y="32166"/>
                  <a:pt x="478000" y="32660"/>
                  <a:pt x="477222" y="33154"/>
                </a:cubicBezTo>
                <a:cubicBezTo>
                  <a:pt x="476443" y="32166"/>
                  <a:pt x="475664" y="31667"/>
                  <a:pt x="474886" y="30679"/>
                </a:cubicBezTo>
                <a:lnTo>
                  <a:pt x="473329" y="31667"/>
                </a:lnTo>
                <a:cubicBezTo>
                  <a:pt x="472551" y="31173"/>
                  <a:pt x="472551" y="30679"/>
                  <a:pt x="471772" y="30679"/>
                </a:cubicBezTo>
                <a:cubicBezTo>
                  <a:pt x="471772" y="30185"/>
                  <a:pt x="470994" y="29691"/>
                  <a:pt x="470215" y="29196"/>
                </a:cubicBezTo>
                <a:lnTo>
                  <a:pt x="472551" y="28698"/>
                </a:lnTo>
                <a:cubicBezTo>
                  <a:pt x="472551" y="28204"/>
                  <a:pt x="470994" y="27710"/>
                  <a:pt x="470994" y="27216"/>
                </a:cubicBezTo>
                <a:cubicBezTo>
                  <a:pt x="470215" y="27216"/>
                  <a:pt x="470215" y="26722"/>
                  <a:pt x="469437" y="26223"/>
                </a:cubicBezTo>
                <a:cubicBezTo>
                  <a:pt x="469437" y="25729"/>
                  <a:pt x="468659" y="25729"/>
                  <a:pt x="468659" y="25235"/>
                </a:cubicBezTo>
                <a:cubicBezTo>
                  <a:pt x="467880" y="24741"/>
                  <a:pt x="467101" y="24247"/>
                  <a:pt x="467101" y="24247"/>
                </a:cubicBezTo>
                <a:cubicBezTo>
                  <a:pt x="467101" y="23752"/>
                  <a:pt x="465544" y="23258"/>
                  <a:pt x="465544" y="22760"/>
                </a:cubicBezTo>
                <a:cubicBezTo>
                  <a:pt x="464766" y="22760"/>
                  <a:pt x="464766" y="23752"/>
                  <a:pt x="463988" y="23752"/>
                </a:cubicBezTo>
                <a:cubicBezTo>
                  <a:pt x="463988" y="24247"/>
                  <a:pt x="464766" y="24741"/>
                  <a:pt x="465544" y="24741"/>
                </a:cubicBezTo>
                <a:cubicBezTo>
                  <a:pt x="465544" y="25235"/>
                  <a:pt x="466323" y="25729"/>
                  <a:pt x="466323" y="26223"/>
                </a:cubicBezTo>
                <a:lnTo>
                  <a:pt x="464766" y="26722"/>
                </a:lnTo>
                <a:cubicBezTo>
                  <a:pt x="464766" y="27216"/>
                  <a:pt x="465544" y="27710"/>
                  <a:pt x="466323" y="28204"/>
                </a:cubicBezTo>
                <a:cubicBezTo>
                  <a:pt x="466323" y="28204"/>
                  <a:pt x="467101" y="28698"/>
                  <a:pt x="467101" y="29196"/>
                </a:cubicBezTo>
                <a:cubicBezTo>
                  <a:pt x="467880" y="29196"/>
                  <a:pt x="465544" y="29691"/>
                  <a:pt x="465544" y="30185"/>
                </a:cubicBezTo>
                <a:cubicBezTo>
                  <a:pt x="464766" y="29196"/>
                  <a:pt x="463988" y="28698"/>
                  <a:pt x="463209" y="27710"/>
                </a:cubicBezTo>
                <a:cubicBezTo>
                  <a:pt x="462430" y="27216"/>
                  <a:pt x="462430" y="27216"/>
                  <a:pt x="461652" y="26722"/>
                </a:cubicBezTo>
                <a:cubicBezTo>
                  <a:pt x="461652" y="26223"/>
                  <a:pt x="460873" y="25729"/>
                  <a:pt x="460094" y="25729"/>
                </a:cubicBezTo>
                <a:cubicBezTo>
                  <a:pt x="460094" y="25235"/>
                  <a:pt x="459317" y="24741"/>
                  <a:pt x="459317" y="24247"/>
                </a:cubicBezTo>
                <a:cubicBezTo>
                  <a:pt x="458538" y="24247"/>
                  <a:pt x="457759" y="25235"/>
                  <a:pt x="456981" y="25235"/>
                </a:cubicBezTo>
                <a:cubicBezTo>
                  <a:pt x="457759" y="25729"/>
                  <a:pt x="458538" y="26223"/>
                  <a:pt x="458538" y="26223"/>
                </a:cubicBezTo>
                <a:cubicBezTo>
                  <a:pt x="459317" y="26722"/>
                  <a:pt x="460094" y="27216"/>
                  <a:pt x="460094" y="27710"/>
                </a:cubicBezTo>
                <a:cubicBezTo>
                  <a:pt x="460094" y="27710"/>
                  <a:pt x="461652" y="28204"/>
                  <a:pt x="461652" y="28698"/>
                </a:cubicBezTo>
                <a:lnTo>
                  <a:pt x="459317" y="29196"/>
                </a:lnTo>
                <a:cubicBezTo>
                  <a:pt x="460094" y="29691"/>
                  <a:pt x="460873" y="30185"/>
                  <a:pt x="460873" y="30679"/>
                </a:cubicBezTo>
                <a:cubicBezTo>
                  <a:pt x="461652" y="30679"/>
                  <a:pt x="461652" y="31173"/>
                  <a:pt x="462430" y="31667"/>
                </a:cubicBezTo>
                <a:cubicBezTo>
                  <a:pt x="461652" y="31667"/>
                  <a:pt x="460873" y="32660"/>
                  <a:pt x="460873" y="32660"/>
                </a:cubicBezTo>
                <a:cubicBezTo>
                  <a:pt x="460094" y="32660"/>
                  <a:pt x="459317" y="31173"/>
                  <a:pt x="459317" y="31173"/>
                </a:cubicBezTo>
                <a:lnTo>
                  <a:pt x="457759" y="32166"/>
                </a:lnTo>
                <a:lnTo>
                  <a:pt x="458538" y="33154"/>
                </a:lnTo>
                <a:cubicBezTo>
                  <a:pt x="459317" y="33648"/>
                  <a:pt x="460094" y="34142"/>
                  <a:pt x="460094" y="34636"/>
                </a:cubicBezTo>
                <a:lnTo>
                  <a:pt x="458538" y="35130"/>
                </a:lnTo>
                <a:cubicBezTo>
                  <a:pt x="457759" y="35130"/>
                  <a:pt x="456981" y="34142"/>
                  <a:pt x="456981" y="34142"/>
                </a:cubicBezTo>
                <a:cubicBezTo>
                  <a:pt x="456981" y="33648"/>
                  <a:pt x="456202" y="33648"/>
                  <a:pt x="455424" y="33154"/>
                </a:cubicBezTo>
                <a:cubicBezTo>
                  <a:pt x="455424" y="32660"/>
                  <a:pt x="454645" y="32166"/>
                  <a:pt x="454645" y="32166"/>
                </a:cubicBezTo>
                <a:cubicBezTo>
                  <a:pt x="453867" y="31667"/>
                  <a:pt x="453089" y="31173"/>
                  <a:pt x="453089" y="30679"/>
                </a:cubicBezTo>
                <a:lnTo>
                  <a:pt x="454645" y="30185"/>
                </a:lnTo>
                <a:cubicBezTo>
                  <a:pt x="454645" y="29691"/>
                  <a:pt x="453867" y="29196"/>
                  <a:pt x="453089" y="28698"/>
                </a:cubicBezTo>
                <a:lnTo>
                  <a:pt x="452310" y="27710"/>
                </a:lnTo>
                <a:lnTo>
                  <a:pt x="450753" y="28698"/>
                </a:lnTo>
                <a:cubicBezTo>
                  <a:pt x="449974" y="28698"/>
                  <a:pt x="451531" y="29691"/>
                  <a:pt x="451531" y="29691"/>
                </a:cubicBezTo>
                <a:cubicBezTo>
                  <a:pt x="451531" y="30185"/>
                  <a:pt x="450753" y="30185"/>
                  <a:pt x="449974" y="30679"/>
                </a:cubicBezTo>
                <a:cubicBezTo>
                  <a:pt x="449195" y="30679"/>
                  <a:pt x="449195" y="31173"/>
                  <a:pt x="448418" y="31173"/>
                </a:cubicBezTo>
                <a:cubicBezTo>
                  <a:pt x="447639" y="31173"/>
                  <a:pt x="447639" y="30679"/>
                  <a:pt x="446860" y="30185"/>
                </a:cubicBezTo>
                <a:cubicBezTo>
                  <a:pt x="446082" y="29691"/>
                  <a:pt x="445303" y="28698"/>
                  <a:pt x="444524" y="28204"/>
                </a:cubicBezTo>
                <a:cubicBezTo>
                  <a:pt x="443746" y="27710"/>
                  <a:pt x="443746" y="27216"/>
                  <a:pt x="442968" y="27216"/>
                </a:cubicBezTo>
                <a:cubicBezTo>
                  <a:pt x="442189" y="26223"/>
                  <a:pt x="441411" y="25729"/>
                  <a:pt x="440632" y="24741"/>
                </a:cubicBezTo>
                <a:cubicBezTo>
                  <a:pt x="439854" y="25235"/>
                  <a:pt x="439075" y="25235"/>
                  <a:pt x="438296" y="25729"/>
                </a:cubicBezTo>
                <a:cubicBezTo>
                  <a:pt x="438296" y="25729"/>
                  <a:pt x="436740" y="26223"/>
                  <a:pt x="436740" y="26722"/>
                </a:cubicBezTo>
                <a:cubicBezTo>
                  <a:pt x="436740" y="26722"/>
                  <a:pt x="438296" y="27216"/>
                  <a:pt x="438296" y="27710"/>
                </a:cubicBezTo>
                <a:cubicBezTo>
                  <a:pt x="438296" y="27710"/>
                  <a:pt x="439854" y="28204"/>
                  <a:pt x="439854" y="28698"/>
                </a:cubicBezTo>
                <a:cubicBezTo>
                  <a:pt x="439075" y="28698"/>
                  <a:pt x="438296" y="29196"/>
                  <a:pt x="437519" y="29691"/>
                </a:cubicBezTo>
                <a:lnTo>
                  <a:pt x="436740" y="28204"/>
                </a:lnTo>
                <a:cubicBezTo>
                  <a:pt x="435961" y="28204"/>
                  <a:pt x="435183" y="29196"/>
                  <a:pt x="434404" y="29196"/>
                </a:cubicBezTo>
                <a:cubicBezTo>
                  <a:pt x="434404" y="29196"/>
                  <a:pt x="433625" y="29691"/>
                  <a:pt x="432847" y="30185"/>
                </a:cubicBezTo>
                <a:lnTo>
                  <a:pt x="431290" y="31173"/>
                </a:lnTo>
                <a:cubicBezTo>
                  <a:pt x="430512" y="30679"/>
                  <a:pt x="430512" y="30185"/>
                  <a:pt x="429733" y="29691"/>
                </a:cubicBezTo>
                <a:lnTo>
                  <a:pt x="431290" y="29196"/>
                </a:lnTo>
                <a:cubicBezTo>
                  <a:pt x="431290" y="28698"/>
                  <a:pt x="430512" y="28204"/>
                  <a:pt x="430512" y="27710"/>
                </a:cubicBezTo>
                <a:cubicBezTo>
                  <a:pt x="429733" y="27710"/>
                  <a:pt x="428955" y="26722"/>
                  <a:pt x="428955" y="26722"/>
                </a:cubicBezTo>
                <a:cubicBezTo>
                  <a:pt x="428176" y="26722"/>
                  <a:pt x="427397" y="27710"/>
                  <a:pt x="427397" y="27710"/>
                </a:cubicBezTo>
                <a:cubicBezTo>
                  <a:pt x="427397" y="27710"/>
                  <a:pt x="425841" y="28204"/>
                  <a:pt x="425841" y="28698"/>
                </a:cubicBezTo>
                <a:cubicBezTo>
                  <a:pt x="425062" y="28698"/>
                  <a:pt x="426620" y="29196"/>
                  <a:pt x="426620" y="29691"/>
                </a:cubicBezTo>
                <a:cubicBezTo>
                  <a:pt x="426620" y="29691"/>
                  <a:pt x="425841" y="30185"/>
                  <a:pt x="425062" y="30679"/>
                </a:cubicBezTo>
                <a:cubicBezTo>
                  <a:pt x="424284" y="30679"/>
                  <a:pt x="424284" y="31173"/>
                  <a:pt x="423505" y="31173"/>
                </a:cubicBezTo>
                <a:cubicBezTo>
                  <a:pt x="422726" y="31173"/>
                  <a:pt x="422726" y="30185"/>
                  <a:pt x="421948" y="30185"/>
                </a:cubicBezTo>
                <a:lnTo>
                  <a:pt x="420391" y="31173"/>
                </a:lnTo>
                <a:cubicBezTo>
                  <a:pt x="419613" y="31173"/>
                  <a:pt x="418834" y="30185"/>
                  <a:pt x="418834" y="29691"/>
                </a:cubicBezTo>
                <a:cubicBezTo>
                  <a:pt x="418834" y="29691"/>
                  <a:pt x="417277" y="29196"/>
                  <a:pt x="417277" y="28698"/>
                </a:cubicBezTo>
                <a:lnTo>
                  <a:pt x="419613" y="28204"/>
                </a:lnTo>
                <a:cubicBezTo>
                  <a:pt x="419613" y="27710"/>
                  <a:pt x="418055" y="27216"/>
                  <a:pt x="418055" y="26722"/>
                </a:cubicBezTo>
                <a:cubicBezTo>
                  <a:pt x="418055" y="27216"/>
                  <a:pt x="416498" y="27216"/>
                  <a:pt x="416498" y="27710"/>
                </a:cubicBezTo>
                <a:cubicBezTo>
                  <a:pt x="416498" y="28204"/>
                  <a:pt x="414942" y="28204"/>
                  <a:pt x="414163" y="28698"/>
                </a:cubicBezTo>
                <a:cubicBezTo>
                  <a:pt x="414163" y="28698"/>
                  <a:pt x="415720" y="29196"/>
                  <a:pt x="415720" y="29691"/>
                </a:cubicBezTo>
                <a:cubicBezTo>
                  <a:pt x="415720" y="30185"/>
                  <a:pt x="414163" y="30185"/>
                  <a:pt x="414163" y="30679"/>
                </a:cubicBezTo>
                <a:cubicBezTo>
                  <a:pt x="414163" y="30679"/>
                  <a:pt x="415720" y="31173"/>
                  <a:pt x="415720" y="31667"/>
                </a:cubicBezTo>
                <a:cubicBezTo>
                  <a:pt x="415720" y="31667"/>
                  <a:pt x="414163" y="32166"/>
                  <a:pt x="413385" y="32660"/>
                </a:cubicBezTo>
                <a:cubicBezTo>
                  <a:pt x="413385" y="32660"/>
                  <a:pt x="412606" y="33154"/>
                  <a:pt x="411827" y="33154"/>
                </a:cubicBezTo>
                <a:lnTo>
                  <a:pt x="411050" y="32166"/>
                </a:lnTo>
                <a:cubicBezTo>
                  <a:pt x="411050" y="32166"/>
                  <a:pt x="411827" y="31173"/>
                  <a:pt x="412606" y="31173"/>
                </a:cubicBezTo>
                <a:cubicBezTo>
                  <a:pt x="412606" y="31173"/>
                  <a:pt x="411050" y="30679"/>
                  <a:pt x="411050" y="30185"/>
                </a:cubicBezTo>
                <a:cubicBezTo>
                  <a:pt x="411050" y="30185"/>
                  <a:pt x="412606" y="29691"/>
                  <a:pt x="412606" y="29196"/>
                </a:cubicBezTo>
                <a:cubicBezTo>
                  <a:pt x="412606" y="29196"/>
                  <a:pt x="411827" y="28698"/>
                  <a:pt x="411827" y="28204"/>
                </a:cubicBezTo>
                <a:cubicBezTo>
                  <a:pt x="411050" y="27710"/>
                  <a:pt x="410271" y="27710"/>
                  <a:pt x="410271" y="27216"/>
                </a:cubicBezTo>
                <a:cubicBezTo>
                  <a:pt x="410271" y="27216"/>
                  <a:pt x="409492" y="26223"/>
                  <a:pt x="408714" y="26223"/>
                </a:cubicBezTo>
                <a:cubicBezTo>
                  <a:pt x="408714" y="26223"/>
                  <a:pt x="407156" y="27216"/>
                  <a:pt x="407156" y="26722"/>
                </a:cubicBezTo>
                <a:cubicBezTo>
                  <a:pt x="406378" y="26722"/>
                  <a:pt x="406378" y="26223"/>
                  <a:pt x="405600" y="25729"/>
                </a:cubicBezTo>
                <a:cubicBezTo>
                  <a:pt x="404821" y="25235"/>
                  <a:pt x="404043" y="24247"/>
                  <a:pt x="403264" y="23752"/>
                </a:cubicBezTo>
                <a:cubicBezTo>
                  <a:pt x="403264" y="23752"/>
                  <a:pt x="400928" y="24247"/>
                  <a:pt x="401707" y="24247"/>
                </a:cubicBezTo>
                <a:cubicBezTo>
                  <a:pt x="401707" y="24741"/>
                  <a:pt x="402485" y="25235"/>
                  <a:pt x="402485" y="25729"/>
                </a:cubicBezTo>
                <a:cubicBezTo>
                  <a:pt x="403264" y="25729"/>
                  <a:pt x="403264" y="26223"/>
                  <a:pt x="404043" y="26722"/>
                </a:cubicBezTo>
                <a:cubicBezTo>
                  <a:pt x="404821" y="27216"/>
                  <a:pt x="404821" y="27216"/>
                  <a:pt x="405600" y="27710"/>
                </a:cubicBezTo>
                <a:cubicBezTo>
                  <a:pt x="405600" y="28204"/>
                  <a:pt x="406378" y="28698"/>
                  <a:pt x="406378" y="28698"/>
                </a:cubicBezTo>
                <a:lnTo>
                  <a:pt x="404821" y="29691"/>
                </a:lnTo>
                <a:lnTo>
                  <a:pt x="406378" y="30679"/>
                </a:lnTo>
                <a:cubicBezTo>
                  <a:pt x="405600" y="31173"/>
                  <a:pt x="404821" y="31173"/>
                  <a:pt x="404821" y="31667"/>
                </a:cubicBezTo>
                <a:cubicBezTo>
                  <a:pt x="404043" y="32166"/>
                  <a:pt x="403264" y="32166"/>
                  <a:pt x="402485" y="32660"/>
                </a:cubicBezTo>
                <a:cubicBezTo>
                  <a:pt x="402485" y="32660"/>
                  <a:pt x="401707" y="33154"/>
                  <a:pt x="400928" y="33154"/>
                </a:cubicBezTo>
                <a:cubicBezTo>
                  <a:pt x="400150" y="32660"/>
                  <a:pt x="399372" y="31667"/>
                  <a:pt x="398593" y="31173"/>
                </a:cubicBezTo>
                <a:cubicBezTo>
                  <a:pt x="397815" y="30679"/>
                  <a:pt x="397815" y="30185"/>
                  <a:pt x="397036" y="30185"/>
                </a:cubicBezTo>
                <a:cubicBezTo>
                  <a:pt x="397036" y="29691"/>
                  <a:pt x="396257" y="29196"/>
                  <a:pt x="395479" y="28698"/>
                </a:cubicBezTo>
                <a:cubicBezTo>
                  <a:pt x="395479" y="28698"/>
                  <a:pt x="394701" y="28204"/>
                  <a:pt x="394701" y="27710"/>
                </a:cubicBezTo>
                <a:lnTo>
                  <a:pt x="396257" y="27216"/>
                </a:lnTo>
                <a:cubicBezTo>
                  <a:pt x="396257" y="26722"/>
                  <a:pt x="395479" y="26223"/>
                  <a:pt x="394701" y="25729"/>
                </a:cubicBezTo>
                <a:cubicBezTo>
                  <a:pt x="394701" y="25729"/>
                  <a:pt x="393922" y="25235"/>
                  <a:pt x="393144" y="24741"/>
                </a:cubicBezTo>
                <a:cubicBezTo>
                  <a:pt x="393144" y="25235"/>
                  <a:pt x="392365" y="25235"/>
                  <a:pt x="391586" y="25729"/>
                </a:cubicBezTo>
                <a:lnTo>
                  <a:pt x="390029" y="26223"/>
                </a:lnTo>
                <a:cubicBezTo>
                  <a:pt x="390029" y="26722"/>
                  <a:pt x="391586" y="27216"/>
                  <a:pt x="391586" y="27710"/>
                </a:cubicBezTo>
                <a:cubicBezTo>
                  <a:pt x="391586" y="27710"/>
                  <a:pt x="390029" y="28204"/>
                  <a:pt x="389251" y="28204"/>
                </a:cubicBezTo>
                <a:cubicBezTo>
                  <a:pt x="389251" y="28698"/>
                  <a:pt x="390808" y="29196"/>
                  <a:pt x="390808" y="29691"/>
                </a:cubicBezTo>
                <a:lnTo>
                  <a:pt x="389251" y="30185"/>
                </a:lnTo>
                <a:cubicBezTo>
                  <a:pt x="389251" y="30679"/>
                  <a:pt x="390808" y="31173"/>
                  <a:pt x="390808" y="31667"/>
                </a:cubicBezTo>
                <a:cubicBezTo>
                  <a:pt x="390029" y="31667"/>
                  <a:pt x="389251" y="32166"/>
                  <a:pt x="388473" y="32166"/>
                </a:cubicBezTo>
                <a:cubicBezTo>
                  <a:pt x="388473" y="32660"/>
                  <a:pt x="390029" y="33154"/>
                  <a:pt x="390029" y="33648"/>
                </a:cubicBezTo>
                <a:lnTo>
                  <a:pt x="388473" y="34142"/>
                </a:lnTo>
                <a:cubicBezTo>
                  <a:pt x="386915" y="34636"/>
                  <a:pt x="386137" y="35130"/>
                  <a:pt x="384580" y="36123"/>
                </a:cubicBezTo>
                <a:cubicBezTo>
                  <a:pt x="383802" y="35130"/>
                  <a:pt x="383023" y="34636"/>
                  <a:pt x="382245" y="33648"/>
                </a:cubicBezTo>
                <a:cubicBezTo>
                  <a:pt x="382245" y="33648"/>
                  <a:pt x="383802" y="33154"/>
                  <a:pt x="383802" y="32660"/>
                </a:cubicBezTo>
                <a:cubicBezTo>
                  <a:pt x="383802" y="32660"/>
                  <a:pt x="383023" y="32166"/>
                  <a:pt x="383023" y="31667"/>
                </a:cubicBezTo>
                <a:cubicBezTo>
                  <a:pt x="382245" y="31667"/>
                  <a:pt x="381466" y="30679"/>
                  <a:pt x="381466" y="30679"/>
                </a:cubicBezTo>
                <a:cubicBezTo>
                  <a:pt x="380687" y="30679"/>
                  <a:pt x="379909" y="31667"/>
                  <a:pt x="379909" y="31667"/>
                </a:cubicBezTo>
                <a:cubicBezTo>
                  <a:pt x="379130" y="31667"/>
                  <a:pt x="378352" y="30679"/>
                  <a:pt x="378352" y="30185"/>
                </a:cubicBezTo>
                <a:lnTo>
                  <a:pt x="379909" y="29691"/>
                </a:lnTo>
                <a:cubicBezTo>
                  <a:pt x="379909" y="29196"/>
                  <a:pt x="379130" y="28698"/>
                  <a:pt x="378352" y="28698"/>
                </a:cubicBezTo>
                <a:cubicBezTo>
                  <a:pt x="378352" y="28204"/>
                  <a:pt x="377574" y="27710"/>
                  <a:pt x="377574" y="27216"/>
                </a:cubicBezTo>
                <a:lnTo>
                  <a:pt x="379130" y="26722"/>
                </a:lnTo>
                <a:cubicBezTo>
                  <a:pt x="379130" y="26223"/>
                  <a:pt x="377574" y="25729"/>
                  <a:pt x="377574" y="25235"/>
                </a:cubicBezTo>
                <a:cubicBezTo>
                  <a:pt x="377574" y="25235"/>
                  <a:pt x="376795" y="24741"/>
                  <a:pt x="376795" y="24247"/>
                </a:cubicBezTo>
                <a:cubicBezTo>
                  <a:pt x="376016" y="23752"/>
                  <a:pt x="375238" y="23752"/>
                  <a:pt x="375238" y="23258"/>
                </a:cubicBezTo>
                <a:cubicBezTo>
                  <a:pt x="374459" y="23752"/>
                  <a:pt x="373681" y="23752"/>
                  <a:pt x="373681" y="24247"/>
                </a:cubicBezTo>
                <a:cubicBezTo>
                  <a:pt x="372903" y="24247"/>
                  <a:pt x="372124" y="24741"/>
                  <a:pt x="371346" y="24741"/>
                </a:cubicBezTo>
                <a:cubicBezTo>
                  <a:pt x="371346" y="25235"/>
                  <a:pt x="372903" y="25729"/>
                  <a:pt x="372903" y="26223"/>
                </a:cubicBezTo>
                <a:lnTo>
                  <a:pt x="374459" y="27216"/>
                </a:lnTo>
                <a:lnTo>
                  <a:pt x="372903" y="27710"/>
                </a:lnTo>
                <a:cubicBezTo>
                  <a:pt x="372124" y="28204"/>
                  <a:pt x="371346" y="28698"/>
                  <a:pt x="370567" y="28698"/>
                </a:cubicBezTo>
                <a:lnTo>
                  <a:pt x="369010" y="29691"/>
                </a:lnTo>
                <a:lnTo>
                  <a:pt x="370567" y="30679"/>
                </a:lnTo>
                <a:cubicBezTo>
                  <a:pt x="370567" y="31173"/>
                  <a:pt x="371346" y="31667"/>
                  <a:pt x="372124" y="31667"/>
                </a:cubicBezTo>
                <a:cubicBezTo>
                  <a:pt x="372124" y="32166"/>
                  <a:pt x="372903" y="32660"/>
                  <a:pt x="372903" y="33154"/>
                </a:cubicBezTo>
                <a:lnTo>
                  <a:pt x="371346" y="33648"/>
                </a:lnTo>
                <a:cubicBezTo>
                  <a:pt x="371346" y="34142"/>
                  <a:pt x="372903" y="34636"/>
                  <a:pt x="372903" y="35130"/>
                </a:cubicBezTo>
                <a:cubicBezTo>
                  <a:pt x="372903" y="35130"/>
                  <a:pt x="371346" y="35629"/>
                  <a:pt x="370567" y="35629"/>
                </a:cubicBezTo>
                <a:cubicBezTo>
                  <a:pt x="370567" y="35130"/>
                  <a:pt x="369788" y="35130"/>
                  <a:pt x="369788" y="34636"/>
                </a:cubicBezTo>
                <a:cubicBezTo>
                  <a:pt x="369010" y="34142"/>
                  <a:pt x="369010" y="33648"/>
                  <a:pt x="368231" y="33648"/>
                </a:cubicBezTo>
                <a:cubicBezTo>
                  <a:pt x="368231" y="33154"/>
                  <a:pt x="367453" y="32660"/>
                  <a:pt x="366675" y="32660"/>
                </a:cubicBezTo>
                <a:cubicBezTo>
                  <a:pt x="366675" y="32166"/>
                  <a:pt x="365896" y="33154"/>
                  <a:pt x="365117" y="33154"/>
                </a:cubicBezTo>
                <a:lnTo>
                  <a:pt x="363560" y="34142"/>
                </a:lnTo>
                <a:cubicBezTo>
                  <a:pt x="362781" y="34142"/>
                  <a:pt x="362004" y="34636"/>
                  <a:pt x="362004" y="35130"/>
                </a:cubicBezTo>
                <a:cubicBezTo>
                  <a:pt x="361225" y="35130"/>
                  <a:pt x="360446" y="34142"/>
                  <a:pt x="360446" y="33648"/>
                </a:cubicBezTo>
                <a:cubicBezTo>
                  <a:pt x="359668" y="33648"/>
                  <a:pt x="358889" y="34636"/>
                  <a:pt x="358889" y="34636"/>
                </a:cubicBezTo>
                <a:cubicBezTo>
                  <a:pt x="358111" y="34636"/>
                  <a:pt x="357333" y="33648"/>
                  <a:pt x="357333" y="33648"/>
                </a:cubicBezTo>
                <a:lnTo>
                  <a:pt x="358889" y="32660"/>
                </a:lnTo>
                <a:cubicBezTo>
                  <a:pt x="359668" y="32660"/>
                  <a:pt x="360446" y="32166"/>
                  <a:pt x="360446" y="31667"/>
                </a:cubicBezTo>
                <a:cubicBezTo>
                  <a:pt x="361225" y="31667"/>
                  <a:pt x="359668" y="31173"/>
                  <a:pt x="359668" y="30679"/>
                </a:cubicBezTo>
                <a:cubicBezTo>
                  <a:pt x="358889" y="30185"/>
                  <a:pt x="358889" y="30185"/>
                  <a:pt x="358111" y="29691"/>
                </a:cubicBezTo>
                <a:cubicBezTo>
                  <a:pt x="358111" y="29196"/>
                  <a:pt x="357333" y="28698"/>
                  <a:pt x="356554" y="28698"/>
                </a:cubicBezTo>
                <a:cubicBezTo>
                  <a:pt x="356554" y="28204"/>
                  <a:pt x="355776" y="27710"/>
                  <a:pt x="355776" y="27710"/>
                </a:cubicBezTo>
                <a:cubicBezTo>
                  <a:pt x="354997" y="27216"/>
                  <a:pt x="354218" y="28204"/>
                  <a:pt x="353440" y="28204"/>
                </a:cubicBezTo>
                <a:cubicBezTo>
                  <a:pt x="353440" y="28204"/>
                  <a:pt x="352661" y="27710"/>
                  <a:pt x="352661" y="27216"/>
                </a:cubicBezTo>
                <a:cubicBezTo>
                  <a:pt x="351883" y="26722"/>
                  <a:pt x="351105" y="26223"/>
                  <a:pt x="351105" y="26223"/>
                </a:cubicBezTo>
                <a:cubicBezTo>
                  <a:pt x="351105" y="25729"/>
                  <a:pt x="352661" y="25235"/>
                  <a:pt x="352661" y="25235"/>
                </a:cubicBezTo>
                <a:cubicBezTo>
                  <a:pt x="352661" y="24741"/>
                  <a:pt x="351883" y="24741"/>
                  <a:pt x="351883" y="24247"/>
                </a:cubicBezTo>
                <a:cubicBezTo>
                  <a:pt x="351105" y="24247"/>
                  <a:pt x="349547" y="24741"/>
                  <a:pt x="349547" y="25235"/>
                </a:cubicBezTo>
                <a:lnTo>
                  <a:pt x="347990" y="25729"/>
                </a:lnTo>
                <a:cubicBezTo>
                  <a:pt x="347990" y="26223"/>
                  <a:pt x="349547" y="26722"/>
                  <a:pt x="349547" y="26722"/>
                </a:cubicBezTo>
                <a:cubicBezTo>
                  <a:pt x="349547" y="27216"/>
                  <a:pt x="351105" y="27710"/>
                  <a:pt x="350326" y="28204"/>
                </a:cubicBezTo>
                <a:cubicBezTo>
                  <a:pt x="350326" y="28204"/>
                  <a:pt x="349547" y="28698"/>
                  <a:pt x="348769" y="28698"/>
                </a:cubicBezTo>
                <a:cubicBezTo>
                  <a:pt x="348769" y="29196"/>
                  <a:pt x="347211" y="29691"/>
                  <a:pt x="347211" y="29691"/>
                </a:cubicBezTo>
                <a:cubicBezTo>
                  <a:pt x="347211" y="29691"/>
                  <a:pt x="347990" y="30679"/>
                  <a:pt x="348769" y="30679"/>
                </a:cubicBezTo>
                <a:cubicBezTo>
                  <a:pt x="348769" y="31173"/>
                  <a:pt x="350326" y="31667"/>
                  <a:pt x="349547" y="32166"/>
                </a:cubicBezTo>
                <a:cubicBezTo>
                  <a:pt x="349547" y="32166"/>
                  <a:pt x="348769" y="32660"/>
                  <a:pt x="347990" y="32660"/>
                </a:cubicBezTo>
                <a:cubicBezTo>
                  <a:pt x="347211" y="33154"/>
                  <a:pt x="347211" y="33154"/>
                  <a:pt x="346434" y="33648"/>
                </a:cubicBezTo>
                <a:cubicBezTo>
                  <a:pt x="346434" y="34142"/>
                  <a:pt x="347990" y="34636"/>
                  <a:pt x="347990" y="34636"/>
                </a:cubicBezTo>
                <a:cubicBezTo>
                  <a:pt x="347990" y="34636"/>
                  <a:pt x="346434" y="35629"/>
                  <a:pt x="345655" y="35629"/>
                </a:cubicBezTo>
                <a:lnTo>
                  <a:pt x="344876" y="34636"/>
                </a:lnTo>
                <a:cubicBezTo>
                  <a:pt x="344098" y="34142"/>
                  <a:pt x="344098" y="33648"/>
                  <a:pt x="343319" y="33154"/>
                </a:cubicBezTo>
                <a:lnTo>
                  <a:pt x="344876" y="32660"/>
                </a:lnTo>
                <a:cubicBezTo>
                  <a:pt x="344876" y="32166"/>
                  <a:pt x="343319" y="31667"/>
                  <a:pt x="344098" y="31667"/>
                </a:cubicBezTo>
                <a:cubicBezTo>
                  <a:pt x="344098" y="31173"/>
                  <a:pt x="345655" y="31173"/>
                  <a:pt x="345655" y="30679"/>
                </a:cubicBezTo>
                <a:cubicBezTo>
                  <a:pt x="345655" y="30185"/>
                  <a:pt x="344098" y="29691"/>
                  <a:pt x="344098" y="29691"/>
                </a:cubicBezTo>
                <a:cubicBezTo>
                  <a:pt x="344098" y="29196"/>
                  <a:pt x="345655" y="29196"/>
                  <a:pt x="345655" y="28698"/>
                </a:cubicBezTo>
                <a:cubicBezTo>
                  <a:pt x="344876" y="27710"/>
                  <a:pt x="344098" y="27216"/>
                  <a:pt x="343319" y="26223"/>
                </a:cubicBezTo>
                <a:cubicBezTo>
                  <a:pt x="342541" y="26722"/>
                  <a:pt x="341762" y="27216"/>
                  <a:pt x="341762" y="27216"/>
                </a:cubicBezTo>
                <a:cubicBezTo>
                  <a:pt x="340984" y="27710"/>
                  <a:pt x="340206" y="27710"/>
                  <a:pt x="339427" y="28204"/>
                </a:cubicBezTo>
                <a:lnTo>
                  <a:pt x="340984" y="29196"/>
                </a:lnTo>
                <a:cubicBezTo>
                  <a:pt x="340984" y="29691"/>
                  <a:pt x="339427" y="29691"/>
                  <a:pt x="339427" y="30185"/>
                </a:cubicBezTo>
                <a:cubicBezTo>
                  <a:pt x="339427" y="30185"/>
                  <a:pt x="340984" y="30679"/>
                  <a:pt x="340984" y="31173"/>
                </a:cubicBezTo>
                <a:cubicBezTo>
                  <a:pt x="339427" y="31667"/>
                  <a:pt x="338648" y="32166"/>
                  <a:pt x="337091" y="32660"/>
                </a:cubicBezTo>
                <a:cubicBezTo>
                  <a:pt x="337091" y="32660"/>
                  <a:pt x="336312" y="32166"/>
                  <a:pt x="335535" y="31667"/>
                </a:cubicBezTo>
                <a:lnTo>
                  <a:pt x="334756" y="30679"/>
                </a:lnTo>
                <a:cubicBezTo>
                  <a:pt x="334756" y="30185"/>
                  <a:pt x="336312" y="30185"/>
                  <a:pt x="336312" y="29691"/>
                </a:cubicBezTo>
                <a:cubicBezTo>
                  <a:pt x="336312" y="29196"/>
                  <a:pt x="334756" y="29196"/>
                  <a:pt x="334756" y="28698"/>
                </a:cubicBezTo>
                <a:cubicBezTo>
                  <a:pt x="334756" y="28204"/>
                  <a:pt x="336312" y="28204"/>
                  <a:pt x="337091" y="27710"/>
                </a:cubicBezTo>
                <a:cubicBezTo>
                  <a:pt x="337091" y="27710"/>
                  <a:pt x="335535" y="27216"/>
                  <a:pt x="335535" y="26722"/>
                </a:cubicBezTo>
                <a:cubicBezTo>
                  <a:pt x="334756" y="26722"/>
                  <a:pt x="333977" y="27710"/>
                  <a:pt x="333977" y="27710"/>
                </a:cubicBezTo>
                <a:cubicBezTo>
                  <a:pt x="333199" y="27710"/>
                  <a:pt x="331641" y="28204"/>
                  <a:pt x="331641" y="28204"/>
                </a:cubicBezTo>
                <a:cubicBezTo>
                  <a:pt x="331641" y="28698"/>
                  <a:pt x="333199" y="29196"/>
                  <a:pt x="333199" y="29691"/>
                </a:cubicBezTo>
                <a:lnTo>
                  <a:pt x="331641" y="30185"/>
                </a:lnTo>
                <a:cubicBezTo>
                  <a:pt x="330864" y="30185"/>
                  <a:pt x="330864" y="29196"/>
                  <a:pt x="330085" y="29196"/>
                </a:cubicBezTo>
                <a:lnTo>
                  <a:pt x="328528" y="30185"/>
                </a:lnTo>
                <a:cubicBezTo>
                  <a:pt x="327749" y="30185"/>
                  <a:pt x="326971" y="29196"/>
                  <a:pt x="326971" y="29196"/>
                </a:cubicBezTo>
                <a:cubicBezTo>
                  <a:pt x="326971" y="28698"/>
                  <a:pt x="326193" y="28204"/>
                  <a:pt x="325414" y="27710"/>
                </a:cubicBezTo>
                <a:cubicBezTo>
                  <a:pt x="325414" y="27710"/>
                  <a:pt x="324636" y="27216"/>
                  <a:pt x="324636" y="26722"/>
                </a:cubicBezTo>
                <a:cubicBezTo>
                  <a:pt x="323857" y="26722"/>
                  <a:pt x="323078" y="25729"/>
                  <a:pt x="323078" y="25729"/>
                </a:cubicBezTo>
                <a:cubicBezTo>
                  <a:pt x="323078" y="25729"/>
                  <a:pt x="321521" y="26223"/>
                  <a:pt x="321521" y="26722"/>
                </a:cubicBezTo>
                <a:lnTo>
                  <a:pt x="319965" y="27216"/>
                </a:lnTo>
                <a:cubicBezTo>
                  <a:pt x="319186" y="27710"/>
                  <a:pt x="320743" y="28204"/>
                  <a:pt x="320743" y="28698"/>
                </a:cubicBezTo>
                <a:lnTo>
                  <a:pt x="319186" y="29196"/>
                </a:lnTo>
                <a:cubicBezTo>
                  <a:pt x="319186" y="29196"/>
                  <a:pt x="318407" y="28698"/>
                  <a:pt x="317629" y="28204"/>
                </a:cubicBezTo>
                <a:lnTo>
                  <a:pt x="316850" y="27216"/>
                </a:lnTo>
                <a:cubicBezTo>
                  <a:pt x="316850" y="26722"/>
                  <a:pt x="318407" y="26722"/>
                  <a:pt x="318407" y="26223"/>
                </a:cubicBezTo>
                <a:cubicBezTo>
                  <a:pt x="317629" y="26223"/>
                  <a:pt x="317629" y="25235"/>
                  <a:pt x="316850" y="25235"/>
                </a:cubicBezTo>
                <a:cubicBezTo>
                  <a:pt x="316850" y="25235"/>
                  <a:pt x="315294" y="25729"/>
                  <a:pt x="315294" y="26223"/>
                </a:cubicBezTo>
                <a:cubicBezTo>
                  <a:pt x="315294" y="26223"/>
                  <a:pt x="316850" y="26722"/>
                  <a:pt x="316850" y="27216"/>
                </a:cubicBezTo>
                <a:cubicBezTo>
                  <a:pt x="316850" y="27216"/>
                  <a:pt x="315294" y="27710"/>
                  <a:pt x="314515" y="28204"/>
                </a:cubicBezTo>
                <a:cubicBezTo>
                  <a:pt x="314515" y="28204"/>
                  <a:pt x="316072" y="28698"/>
                  <a:pt x="316072" y="29196"/>
                </a:cubicBezTo>
                <a:lnTo>
                  <a:pt x="314515" y="29691"/>
                </a:lnTo>
                <a:lnTo>
                  <a:pt x="312958" y="28698"/>
                </a:lnTo>
                <a:cubicBezTo>
                  <a:pt x="312958" y="28204"/>
                  <a:pt x="312179" y="28204"/>
                  <a:pt x="311401" y="27710"/>
                </a:cubicBezTo>
                <a:cubicBezTo>
                  <a:pt x="311401" y="27216"/>
                  <a:pt x="310622" y="26722"/>
                  <a:pt x="310622" y="26722"/>
                </a:cubicBezTo>
                <a:cubicBezTo>
                  <a:pt x="309844" y="26722"/>
                  <a:pt x="309066" y="27710"/>
                  <a:pt x="309066" y="27216"/>
                </a:cubicBezTo>
                <a:cubicBezTo>
                  <a:pt x="308287" y="27216"/>
                  <a:pt x="307508" y="26223"/>
                  <a:pt x="307508" y="26223"/>
                </a:cubicBezTo>
                <a:cubicBezTo>
                  <a:pt x="306730" y="26223"/>
                  <a:pt x="305951" y="27216"/>
                  <a:pt x="305951" y="27216"/>
                </a:cubicBezTo>
                <a:cubicBezTo>
                  <a:pt x="305172" y="27216"/>
                  <a:pt x="304395" y="26223"/>
                  <a:pt x="304395" y="26223"/>
                </a:cubicBezTo>
                <a:cubicBezTo>
                  <a:pt x="303616" y="26223"/>
                  <a:pt x="302837" y="26722"/>
                  <a:pt x="302837" y="26722"/>
                </a:cubicBezTo>
                <a:cubicBezTo>
                  <a:pt x="302837" y="27216"/>
                  <a:pt x="303616" y="27710"/>
                  <a:pt x="303616" y="28204"/>
                </a:cubicBezTo>
                <a:cubicBezTo>
                  <a:pt x="304395" y="28204"/>
                  <a:pt x="305172" y="29196"/>
                  <a:pt x="305172" y="29196"/>
                </a:cubicBezTo>
                <a:lnTo>
                  <a:pt x="306730" y="28204"/>
                </a:lnTo>
                <a:cubicBezTo>
                  <a:pt x="307508" y="28698"/>
                  <a:pt x="308287" y="29196"/>
                  <a:pt x="308287" y="29196"/>
                </a:cubicBezTo>
                <a:cubicBezTo>
                  <a:pt x="308287" y="29691"/>
                  <a:pt x="306730" y="29691"/>
                  <a:pt x="306730" y="30185"/>
                </a:cubicBezTo>
                <a:cubicBezTo>
                  <a:pt x="306730" y="30679"/>
                  <a:pt x="305172" y="30679"/>
                  <a:pt x="305172" y="31173"/>
                </a:cubicBezTo>
                <a:lnTo>
                  <a:pt x="303616" y="30185"/>
                </a:lnTo>
                <a:cubicBezTo>
                  <a:pt x="303616" y="29691"/>
                  <a:pt x="302059" y="30679"/>
                  <a:pt x="302059" y="30679"/>
                </a:cubicBezTo>
                <a:cubicBezTo>
                  <a:pt x="301280" y="30679"/>
                  <a:pt x="300502" y="29691"/>
                  <a:pt x="300502" y="29691"/>
                </a:cubicBezTo>
                <a:cubicBezTo>
                  <a:pt x="300502" y="29691"/>
                  <a:pt x="302059" y="29196"/>
                  <a:pt x="302059" y="28698"/>
                </a:cubicBezTo>
                <a:cubicBezTo>
                  <a:pt x="302059" y="28698"/>
                  <a:pt x="301280" y="28204"/>
                  <a:pt x="300502" y="27710"/>
                </a:cubicBezTo>
                <a:cubicBezTo>
                  <a:pt x="300502" y="27216"/>
                  <a:pt x="299723" y="27216"/>
                  <a:pt x="299723" y="26722"/>
                </a:cubicBezTo>
                <a:cubicBezTo>
                  <a:pt x="299723" y="26223"/>
                  <a:pt x="301280" y="26223"/>
                  <a:pt x="301280" y="25729"/>
                </a:cubicBezTo>
                <a:cubicBezTo>
                  <a:pt x="301280" y="25729"/>
                  <a:pt x="299723" y="25235"/>
                  <a:pt x="299723" y="24741"/>
                </a:cubicBezTo>
                <a:cubicBezTo>
                  <a:pt x="299723" y="24741"/>
                  <a:pt x="298945" y="25729"/>
                  <a:pt x="298167" y="25729"/>
                </a:cubicBezTo>
                <a:cubicBezTo>
                  <a:pt x="297388" y="25729"/>
                  <a:pt x="297388" y="24247"/>
                  <a:pt x="296609" y="24247"/>
                </a:cubicBezTo>
                <a:cubicBezTo>
                  <a:pt x="296609" y="24247"/>
                  <a:pt x="295831" y="25235"/>
                  <a:pt x="295052" y="25235"/>
                </a:cubicBezTo>
                <a:cubicBezTo>
                  <a:pt x="295052" y="25235"/>
                  <a:pt x="294274" y="24247"/>
                  <a:pt x="293496" y="24247"/>
                </a:cubicBezTo>
                <a:cubicBezTo>
                  <a:pt x="293496" y="24247"/>
                  <a:pt x="292717" y="25235"/>
                  <a:pt x="291938" y="25235"/>
                </a:cubicBezTo>
                <a:cubicBezTo>
                  <a:pt x="291938" y="25235"/>
                  <a:pt x="293496" y="25729"/>
                  <a:pt x="293496" y="26223"/>
                </a:cubicBezTo>
                <a:cubicBezTo>
                  <a:pt x="293496" y="26223"/>
                  <a:pt x="291938" y="26722"/>
                  <a:pt x="291938" y="27216"/>
                </a:cubicBezTo>
                <a:lnTo>
                  <a:pt x="292717" y="28204"/>
                </a:lnTo>
                <a:cubicBezTo>
                  <a:pt x="293496" y="28204"/>
                  <a:pt x="294274" y="27216"/>
                  <a:pt x="295052" y="27216"/>
                </a:cubicBezTo>
                <a:lnTo>
                  <a:pt x="295831" y="28204"/>
                </a:lnTo>
                <a:cubicBezTo>
                  <a:pt x="296609" y="28204"/>
                  <a:pt x="297388" y="27216"/>
                  <a:pt x="298167" y="27710"/>
                </a:cubicBezTo>
                <a:cubicBezTo>
                  <a:pt x="298167" y="27710"/>
                  <a:pt x="298945" y="28204"/>
                  <a:pt x="298945" y="28698"/>
                </a:cubicBezTo>
                <a:cubicBezTo>
                  <a:pt x="299723" y="29196"/>
                  <a:pt x="299723" y="29196"/>
                  <a:pt x="300502" y="29691"/>
                </a:cubicBezTo>
                <a:lnTo>
                  <a:pt x="298945" y="30679"/>
                </a:lnTo>
                <a:lnTo>
                  <a:pt x="299723" y="31667"/>
                </a:lnTo>
                <a:cubicBezTo>
                  <a:pt x="300502" y="32166"/>
                  <a:pt x="301280" y="32166"/>
                  <a:pt x="301280" y="32660"/>
                </a:cubicBezTo>
                <a:lnTo>
                  <a:pt x="299723" y="33648"/>
                </a:lnTo>
                <a:cubicBezTo>
                  <a:pt x="298945" y="33648"/>
                  <a:pt x="298945" y="32660"/>
                  <a:pt x="298167" y="32660"/>
                </a:cubicBezTo>
                <a:cubicBezTo>
                  <a:pt x="298167" y="32166"/>
                  <a:pt x="297388" y="31667"/>
                  <a:pt x="296609" y="31173"/>
                </a:cubicBezTo>
                <a:cubicBezTo>
                  <a:pt x="296609" y="31173"/>
                  <a:pt x="295831" y="32166"/>
                  <a:pt x="295052" y="32166"/>
                </a:cubicBezTo>
                <a:lnTo>
                  <a:pt x="294274" y="31173"/>
                </a:lnTo>
                <a:cubicBezTo>
                  <a:pt x="293496" y="31173"/>
                  <a:pt x="292717" y="30185"/>
                  <a:pt x="292717" y="30185"/>
                </a:cubicBezTo>
                <a:cubicBezTo>
                  <a:pt x="291938" y="30185"/>
                  <a:pt x="291160" y="30679"/>
                  <a:pt x="291160" y="30679"/>
                </a:cubicBezTo>
                <a:cubicBezTo>
                  <a:pt x="290381" y="30679"/>
                  <a:pt x="289602" y="29691"/>
                  <a:pt x="289602" y="29691"/>
                </a:cubicBezTo>
                <a:cubicBezTo>
                  <a:pt x="288825" y="29691"/>
                  <a:pt x="288046" y="30679"/>
                  <a:pt x="288046" y="30679"/>
                </a:cubicBezTo>
                <a:cubicBezTo>
                  <a:pt x="287267" y="30679"/>
                  <a:pt x="287267" y="29691"/>
                  <a:pt x="286489" y="29691"/>
                </a:cubicBezTo>
                <a:cubicBezTo>
                  <a:pt x="285710" y="29691"/>
                  <a:pt x="284932" y="30185"/>
                  <a:pt x="284932" y="30185"/>
                </a:cubicBezTo>
                <a:cubicBezTo>
                  <a:pt x="284153" y="30185"/>
                  <a:pt x="284153" y="29196"/>
                  <a:pt x="283375" y="29196"/>
                </a:cubicBezTo>
                <a:cubicBezTo>
                  <a:pt x="283375" y="29196"/>
                  <a:pt x="284932" y="28698"/>
                  <a:pt x="284932" y="28204"/>
                </a:cubicBezTo>
                <a:cubicBezTo>
                  <a:pt x="285710" y="28204"/>
                  <a:pt x="286489" y="27710"/>
                  <a:pt x="286489" y="27710"/>
                </a:cubicBezTo>
                <a:lnTo>
                  <a:pt x="285710" y="26223"/>
                </a:lnTo>
                <a:cubicBezTo>
                  <a:pt x="284932" y="26223"/>
                  <a:pt x="284153" y="27216"/>
                  <a:pt x="284153" y="27216"/>
                </a:cubicBezTo>
                <a:cubicBezTo>
                  <a:pt x="282597" y="26722"/>
                  <a:pt x="281818" y="25729"/>
                  <a:pt x="281039" y="25235"/>
                </a:cubicBezTo>
                <a:cubicBezTo>
                  <a:pt x="281039" y="24741"/>
                  <a:pt x="280261" y="24247"/>
                  <a:pt x="279482" y="23752"/>
                </a:cubicBezTo>
                <a:lnTo>
                  <a:pt x="277926" y="24741"/>
                </a:lnTo>
                <a:cubicBezTo>
                  <a:pt x="277926" y="25235"/>
                  <a:pt x="279482" y="25729"/>
                  <a:pt x="279482" y="25729"/>
                </a:cubicBezTo>
                <a:cubicBezTo>
                  <a:pt x="279482" y="26223"/>
                  <a:pt x="280261" y="26722"/>
                  <a:pt x="281039" y="27216"/>
                </a:cubicBezTo>
                <a:cubicBezTo>
                  <a:pt x="281039" y="27216"/>
                  <a:pt x="281818" y="27710"/>
                  <a:pt x="281818" y="28204"/>
                </a:cubicBezTo>
                <a:cubicBezTo>
                  <a:pt x="282597" y="28204"/>
                  <a:pt x="283375" y="29196"/>
                  <a:pt x="283375" y="29196"/>
                </a:cubicBezTo>
                <a:lnTo>
                  <a:pt x="281818" y="30185"/>
                </a:lnTo>
                <a:lnTo>
                  <a:pt x="280261" y="29196"/>
                </a:lnTo>
                <a:cubicBezTo>
                  <a:pt x="280261" y="28698"/>
                  <a:pt x="279482" y="28204"/>
                  <a:pt x="278703" y="27710"/>
                </a:cubicBezTo>
                <a:cubicBezTo>
                  <a:pt x="278703" y="28204"/>
                  <a:pt x="277147" y="28204"/>
                  <a:pt x="277147" y="28698"/>
                </a:cubicBezTo>
                <a:cubicBezTo>
                  <a:pt x="277147" y="29196"/>
                  <a:pt x="278703" y="29691"/>
                  <a:pt x="278703" y="29691"/>
                </a:cubicBezTo>
                <a:cubicBezTo>
                  <a:pt x="278703" y="30185"/>
                  <a:pt x="277147" y="30185"/>
                  <a:pt x="277147" y="30679"/>
                </a:cubicBezTo>
                <a:cubicBezTo>
                  <a:pt x="276368" y="31173"/>
                  <a:pt x="277926" y="31667"/>
                  <a:pt x="277926" y="31667"/>
                </a:cubicBezTo>
                <a:cubicBezTo>
                  <a:pt x="277926" y="32166"/>
                  <a:pt x="276368" y="32166"/>
                  <a:pt x="276368" y="32660"/>
                </a:cubicBezTo>
                <a:cubicBezTo>
                  <a:pt x="275590" y="32660"/>
                  <a:pt x="275590" y="31667"/>
                  <a:pt x="274811" y="31667"/>
                </a:cubicBezTo>
                <a:cubicBezTo>
                  <a:pt x="274811" y="31667"/>
                  <a:pt x="274032" y="32166"/>
                  <a:pt x="273254" y="32166"/>
                </a:cubicBezTo>
                <a:cubicBezTo>
                  <a:pt x="273254" y="32166"/>
                  <a:pt x="272476" y="31173"/>
                  <a:pt x="271698" y="31173"/>
                </a:cubicBezTo>
                <a:cubicBezTo>
                  <a:pt x="271698" y="31173"/>
                  <a:pt x="270919" y="30679"/>
                  <a:pt x="270919" y="30185"/>
                </a:cubicBezTo>
                <a:cubicBezTo>
                  <a:pt x="270140" y="30185"/>
                  <a:pt x="269362" y="29196"/>
                  <a:pt x="269362" y="29196"/>
                </a:cubicBezTo>
                <a:cubicBezTo>
                  <a:pt x="268583" y="29196"/>
                  <a:pt x="267804" y="29691"/>
                  <a:pt x="267804" y="29691"/>
                </a:cubicBezTo>
                <a:cubicBezTo>
                  <a:pt x="267027" y="29691"/>
                  <a:pt x="266248" y="30679"/>
                  <a:pt x="266248" y="30679"/>
                </a:cubicBezTo>
                <a:cubicBezTo>
                  <a:pt x="265469" y="31173"/>
                  <a:pt x="264691" y="31667"/>
                  <a:pt x="263912" y="31667"/>
                </a:cubicBezTo>
                <a:lnTo>
                  <a:pt x="263133" y="30679"/>
                </a:lnTo>
                <a:cubicBezTo>
                  <a:pt x="262355" y="30679"/>
                  <a:pt x="261577" y="31173"/>
                  <a:pt x="260798" y="31173"/>
                </a:cubicBezTo>
                <a:cubicBezTo>
                  <a:pt x="260798" y="31173"/>
                  <a:pt x="262355" y="32166"/>
                  <a:pt x="262355" y="32660"/>
                </a:cubicBezTo>
                <a:lnTo>
                  <a:pt x="260798" y="33154"/>
                </a:lnTo>
                <a:lnTo>
                  <a:pt x="259241" y="32166"/>
                </a:lnTo>
                <a:lnTo>
                  <a:pt x="257684" y="33154"/>
                </a:lnTo>
                <a:lnTo>
                  <a:pt x="256128" y="31667"/>
                </a:lnTo>
                <a:cubicBezTo>
                  <a:pt x="256905" y="31667"/>
                  <a:pt x="257684" y="31173"/>
                  <a:pt x="257684" y="31173"/>
                </a:cubicBezTo>
                <a:cubicBezTo>
                  <a:pt x="257684" y="30679"/>
                  <a:pt x="256905" y="30185"/>
                  <a:pt x="256905" y="30185"/>
                </a:cubicBezTo>
                <a:cubicBezTo>
                  <a:pt x="256905" y="29691"/>
                  <a:pt x="255349" y="29196"/>
                  <a:pt x="255349" y="28698"/>
                </a:cubicBezTo>
                <a:lnTo>
                  <a:pt x="256905" y="28204"/>
                </a:lnTo>
                <a:cubicBezTo>
                  <a:pt x="256905" y="27710"/>
                  <a:pt x="256128" y="27216"/>
                  <a:pt x="256128" y="26722"/>
                </a:cubicBezTo>
                <a:lnTo>
                  <a:pt x="257684" y="26223"/>
                </a:lnTo>
                <a:cubicBezTo>
                  <a:pt x="257684" y="25729"/>
                  <a:pt x="256128" y="25235"/>
                  <a:pt x="256128" y="24741"/>
                </a:cubicBezTo>
                <a:cubicBezTo>
                  <a:pt x="255349" y="25235"/>
                  <a:pt x="255349" y="25729"/>
                  <a:pt x="254570" y="25729"/>
                </a:cubicBezTo>
                <a:lnTo>
                  <a:pt x="253013" y="26722"/>
                </a:lnTo>
                <a:cubicBezTo>
                  <a:pt x="252234" y="26722"/>
                  <a:pt x="252234" y="25729"/>
                  <a:pt x="251456" y="25729"/>
                </a:cubicBezTo>
                <a:lnTo>
                  <a:pt x="249899" y="26223"/>
                </a:lnTo>
                <a:cubicBezTo>
                  <a:pt x="249899" y="26223"/>
                  <a:pt x="250678" y="27216"/>
                  <a:pt x="250678" y="27710"/>
                </a:cubicBezTo>
                <a:cubicBezTo>
                  <a:pt x="251456" y="27710"/>
                  <a:pt x="252234" y="28204"/>
                  <a:pt x="252234" y="28698"/>
                </a:cubicBezTo>
                <a:lnTo>
                  <a:pt x="250678" y="29196"/>
                </a:lnTo>
                <a:cubicBezTo>
                  <a:pt x="250678" y="29691"/>
                  <a:pt x="252234" y="30185"/>
                  <a:pt x="252234" y="30679"/>
                </a:cubicBezTo>
                <a:lnTo>
                  <a:pt x="249899" y="31173"/>
                </a:lnTo>
                <a:cubicBezTo>
                  <a:pt x="249899" y="31173"/>
                  <a:pt x="249121" y="30679"/>
                  <a:pt x="249121" y="30185"/>
                </a:cubicBezTo>
                <a:cubicBezTo>
                  <a:pt x="249121" y="30185"/>
                  <a:pt x="247563" y="29691"/>
                  <a:pt x="247563" y="29196"/>
                </a:cubicBezTo>
                <a:cubicBezTo>
                  <a:pt x="247563" y="29196"/>
                  <a:pt x="249121" y="28698"/>
                  <a:pt x="249121" y="28204"/>
                </a:cubicBezTo>
                <a:cubicBezTo>
                  <a:pt x="249121" y="28204"/>
                  <a:pt x="248342" y="27710"/>
                  <a:pt x="247563" y="27216"/>
                </a:cubicBezTo>
                <a:cubicBezTo>
                  <a:pt x="247563" y="26722"/>
                  <a:pt x="246785" y="26722"/>
                  <a:pt x="246785" y="26223"/>
                </a:cubicBezTo>
                <a:cubicBezTo>
                  <a:pt x="246007" y="26223"/>
                  <a:pt x="245228" y="26722"/>
                  <a:pt x="245228" y="26722"/>
                </a:cubicBezTo>
                <a:cubicBezTo>
                  <a:pt x="244450" y="27216"/>
                  <a:pt x="246007" y="28204"/>
                  <a:pt x="246007" y="28204"/>
                </a:cubicBezTo>
                <a:lnTo>
                  <a:pt x="247563" y="29196"/>
                </a:lnTo>
                <a:cubicBezTo>
                  <a:pt x="247563" y="29196"/>
                  <a:pt x="246007" y="29691"/>
                  <a:pt x="246007" y="30185"/>
                </a:cubicBezTo>
                <a:cubicBezTo>
                  <a:pt x="245228" y="30185"/>
                  <a:pt x="244450" y="30679"/>
                  <a:pt x="243671" y="30679"/>
                </a:cubicBezTo>
                <a:lnTo>
                  <a:pt x="242893" y="29691"/>
                </a:lnTo>
                <a:cubicBezTo>
                  <a:pt x="242114" y="29196"/>
                  <a:pt x="242114" y="28698"/>
                  <a:pt x="241335" y="28698"/>
                </a:cubicBezTo>
                <a:cubicBezTo>
                  <a:pt x="241335" y="28698"/>
                  <a:pt x="240558" y="27710"/>
                  <a:pt x="239779" y="27710"/>
                </a:cubicBezTo>
                <a:cubicBezTo>
                  <a:pt x="239779" y="27710"/>
                  <a:pt x="239000" y="28204"/>
                  <a:pt x="238222" y="28204"/>
                </a:cubicBezTo>
                <a:cubicBezTo>
                  <a:pt x="238222" y="28204"/>
                  <a:pt x="239779" y="29196"/>
                  <a:pt x="239779" y="29691"/>
                </a:cubicBezTo>
                <a:lnTo>
                  <a:pt x="238222" y="30185"/>
                </a:lnTo>
                <a:cubicBezTo>
                  <a:pt x="238222" y="30679"/>
                  <a:pt x="239000" y="31173"/>
                  <a:pt x="239000" y="31667"/>
                </a:cubicBezTo>
                <a:lnTo>
                  <a:pt x="237443" y="32166"/>
                </a:lnTo>
                <a:cubicBezTo>
                  <a:pt x="237443" y="32166"/>
                  <a:pt x="236664" y="31173"/>
                  <a:pt x="235886" y="31173"/>
                </a:cubicBezTo>
                <a:cubicBezTo>
                  <a:pt x="235886" y="30679"/>
                  <a:pt x="235108" y="30679"/>
                  <a:pt x="235108" y="30185"/>
                </a:cubicBezTo>
                <a:cubicBezTo>
                  <a:pt x="234329" y="29691"/>
                  <a:pt x="234329" y="29196"/>
                  <a:pt x="233551" y="29196"/>
                </a:cubicBezTo>
                <a:cubicBezTo>
                  <a:pt x="233551" y="28698"/>
                  <a:pt x="232772" y="28204"/>
                  <a:pt x="231993" y="27710"/>
                </a:cubicBezTo>
                <a:lnTo>
                  <a:pt x="230436" y="28698"/>
                </a:lnTo>
                <a:cubicBezTo>
                  <a:pt x="229658" y="28698"/>
                  <a:pt x="229658" y="27710"/>
                  <a:pt x="228880" y="27710"/>
                </a:cubicBezTo>
                <a:lnTo>
                  <a:pt x="227323" y="28204"/>
                </a:lnTo>
                <a:cubicBezTo>
                  <a:pt x="227323" y="28698"/>
                  <a:pt x="228880" y="29196"/>
                  <a:pt x="228880" y="29691"/>
                </a:cubicBezTo>
                <a:lnTo>
                  <a:pt x="227323" y="30185"/>
                </a:lnTo>
                <a:cubicBezTo>
                  <a:pt x="226544" y="30185"/>
                  <a:pt x="226544" y="29196"/>
                  <a:pt x="225765" y="29196"/>
                </a:cubicBezTo>
                <a:cubicBezTo>
                  <a:pt x="224987" y="29196"/>
                  <a:pt x="224209" y="30185"/>
                  <a:pt x="224209" y="30185"/>
                </a:cubicBezTo>
                <a:cubicBezTo>
                  <a:pt x="223430" y="30185"/>
                  <a:pt x="223430" y="29196"/>
                  <a:pt x="222652" y="29196"/>
                </a:cubicBezTo>
                <a:cubicBezTo>
                  <a:pt x="221873" y="28698"/>
                  <a:pt x="221873" y="28204"/>
                  <a:pt x="221094" y="27710"/>
                </a:cubicBezTo>
                <a:cubicBezTo>
                  <a:pt x="221094" y="27710"/>
                  <a:pt x="220316" y="28698"/>
                  <a:pt x="219537" y="28698"/>
                </a:cubicBezTo>
                <a:cubicBezTo>
                  <a:pt x="218759" y="28698"/>
                  <a:pt x="218759" y="27710"/>
                  <a:pt x="217981" y="27710"/>
                </a:cubicBezTo>
                <a:cubicBezTo>
                  <a:pt x="217981" y="27710"/>
                  <a:pt x="217202" y="28204"/>
                  <a:pt x="216423" y="28698"/>
                </a:cubicBezTo>
                <a:lnTo>
                  <a:pt x="217981" y="29691"/>
                </a:lnTo>
                <a:cubicBezTo>
                  <a:pt x="217981" y="29691"/>
                  <a:pt x="216423" y="30185"/>
                  <a:pt x="216423" y="30679"/>
                </a:cubicBezTo>
                <a:cubicBezTo>
                  <a:pt x="216423" y="30679"/>
                  <a:pt x="217202" y="31173"/>
                  <a:pt x="217202" y="31667"/>
                </a:cubicBezTo>
                <a:cubicBezTo>
                  <a:pt x="217981" y="31667"/>
                  <a:pt x="218759" y="32660"/>
                  <a:pt x="218759" y="32660"/>
                </a:cubicBezTo>
                <a:cubicBezTo>
                  <a:pt x="217981" y="32660"/>
                  <a:pt x="217202" y="33648"/>
                  <a:pt x="217202" y="33648"/>
                </a:cubicBezTo>
                <a:cubicBezTo>
                  <a:pt x="216423" y="33154"/>
                  <a:pt x="216423" y="32660"/>
                  <a:pt x="215645" y="32166"/>
                </a:cubicBezTo>
                <a:cubicBezTo>
                  <a:pt x="214866" y="32166"/>
                  <a:pt x="214088" y="33154"/>
                  <a:pt x="214088" y="33154"/>
                </a:cubicBezTo>
                <a:cubicBezTo>
                  <a:pt x="213310" y="33154"/>
                  <a:pt x="212531" y="32166"/>
                  <a:pt x="212531" y="32166"/>
                </a:cubicBezTo>
                <a:lnTo>
                  <a:pt x="214088" y="31173"/>
                </a:lnTo>
                <a:lnTo>
                  <a:pt x="213310" y="30185"/>
                </a:lnTo>
                <a:cubicBezTo>
                  <a:pt x="212531" y="30185"/>
                  <a:pt x="211753" y="31173"/>
                  <a:pt x="210974" y="31173"/>
                </a:cubicBezTo>
                <a:cubicBezTo>
                  <a:pt x="210974" y="31173"/>
                  <a:pt x="210195" y="30185"/>
                  <a:pt x="210195" y="29691"/>
                </a:cubicBezTo>
                <a:cubicBezTo>
                  <a:pt x="209417" y="29691"/>
                  <a:pt x="208638" y="30679"/>
                  <a:pt x="207860" y="30679"/>
                </a:cubicBezTo>
                <a:cubicBezTo>
                  <a:pt x="207860" y="30679"/>
                  <a:pt x="207082" y="30185"/>
                  <a:pt x="207082" y="29691"/>
                </a:cubicBezTo>
                <a:cubicBezTo>
                  <a:pt x="206303" y="29196"/>
                  <a:pt x="205524" y="28698"/>
                  <a:pt x="205524" y="28698"/>
                </a:cubicBezTo>
                <a:cubicBezTo>
                  <a:pt x="205524" y="28204"/>
                  <a:pt x="203967" y="27710"/>
                  <a:pt x="203967" y="27216"/>
                </a:cubicBezTo>
                <a:cubicBezTo>
                  <a:pt x="203967" y="27216"/>
                  <a:pt x="205524" y="26722"/>
                  <a:pt x="206303" y="26722"/>
                </a:cubicBezTo>
                <a:lnTo>
                  <a:pt x="204746" y="25729"/>
                </a:lnTo>
                <a:cubicBezTo>
                  <a:pt x="204746" y="25235"/>
                  <a:pt x="203189" y="26223"/>
                  <a:pt x="203189" y="26223"/>
                </a:cubicBezTo>
                <a:cubicBezTo>
                  <a:pt x="202411" y="26223"/>
                  <a:pt x="201632" y="27216"/>
                  <a:pt x="200854" y="27216"/>
                </a:cubicBezTo>
                <a:lnTo>
                  <a:pt x="200075" y="26223"/>
                </a:lnTo>
                <a:cubicBezTo>
                  <a:pt x="199296" y="26223"/>
                  <a:pt x="198518" y="26722"/>
                  <a:pt x="197740" y="26722"/>
                </a:cubicBezTo>
                <a:cubicBezTo>
                  <a:pt x="196961" y="27710"/>
                  <a:pt x="195404" y="28204"/>
                  <a:pt x="194625" y="28698"/>
                </a:cubicBezTo>
                <a:cubicBezTo>
                  <a:pt x="195404" y="28698"/>
                  <a:pt x="195404" y="29691"/>
                  <a:pt x="196183" y="29691"/>
                </a:cubicBezTo>
                <a:cubicBezTo>
                  <a:pt x="196183" y="29691"/>
                  <a:pt x="194625" y="30679"/>
                  <a:pt x="193847" y="30679"/>
                </a:cubicBezTo>
                <a:lnTo>
                  <a:pt x="193068" y="29691"/>
                </a:lnTo>
                <a:cubicBezTo>
                  <a:pt x="192290" y="29196"/>
                  <a:pt x="192290" y="28698"/>
                  <a:pt x="191512" y="28204"/>
                </a:cubicBezTo>
                <a:cubicBezTo>
                  <a:pt x="191512" y="28698"/>
                  <a:pt x="189954" y="29196"/>
                  <a:pt x="189954" y="29196"/>
                </a:cubicBezTo>
                <a:cubicBezTo>
                  <a:pt x="189954" y="29691"/>
                  <a:pt x="190733" y="30185"/>
                  <a:pt x="191512" y="30185"/>
                </a:cubicBezTo>
                <a:cubicBezTo>
                  <a:pt x="191512" y="30679"/>
                  <a:pt x="192290" y="31173"/>
                  <a:pt x="192290" y="31173"/>
                </a:cubicBezTo>
                <a:cubicBezTo>
                  <a:pt x="192290" y="31667"/>
                  <a:pt x="190733" y="32166"/>
                  <a:pt x="190733" y="32166"/>
                </a:cubicBezTo>
                <a:lnTo>
                  <a:pt x="189176" y="33154"/>
                </a:lnTo>
                <a:cubicBezTo>
                  <a:pt x="188397" y="33154"/>
                  <a:pt x="187619" y="32166"/>
                  <a:pt x="187619" y="32166"/>
                </a:cubicBezTo>
                <a:lnTo>
                  <a:pt x="189176" y="31173"/>
                </a:lnTo>
                <a:lnTo>
                  <a:pt x="188397" y="30185"/>
                </a:lnTo>
                <a:cubicBezTo>
                  <a:pt x="187619" y="29691"/>
                  <a:pt x="186841" y="29196"/>
                  <a:pt x="186841" y="28698"/>
                </a:cubicBezTo>
                <a:lnTo>
                  <a:pt x="185284" y="29691"/>
                </a:lnTo>
                <a:cubicBezTo>
                  <a:pt x="184505" y="30185"/>
                  <a:pt x="183726" y="30679"/>
                  <a:pt x="182948" y="30679"/>
                </a:cubicBezTo>
                <a:lnTo>
                  <a:pt x="182169" y="29691"/>
                </a:lnTo>
                <a:cubicBezTo>
                  <a:pt x="181391" y="29691"/>
                  <a:pt x="180613" y="30185"/>
                  <a:pt x="179834" y="30185"/>
                </a:cubicBezTo>
                <a:cubicBezTo>
                  <a:pt x="179834" y="30679"/>
                  <a:pt x="179055" y="31173"/>
                  <a:pt x="178277" y="31173"/>
                </a:cubicBezTo>
                <a:lnTo>
                  <a:pt x="176720" y="32166"/>
                </a:lnTo>
                <a:cubicBezTo>
                  <a:pt x="176720" y="32166"/>
                  <a:pt x="175942" y="31173"/>
                  <a:pt x="175163" y="31173"/>
                </a:cubicBezTo>
                <a:cubicBezTo>
                  <a:pt x="175163" y="30679"/>
                  <a:pt x="174384" y="30185"/>
                  <a:pt x="174384" y="29691"/>
                </a:cubicBezTo>
                <a:lnTo>
                  <a:pt x="175942" y="29196"/>
                </a:lnTo>
                <a:cubicBezTo>
                  <a:pt x="175942" y="28698"/>
                  <a:pt x="174384" y="28204"/>
                  <a:pt x="174384" y="27710"/>
                </a:cubicBezTo>
                <a:lnTo>
                  <a:pt x="172827" y="28698"/>
                </a:lnTo>
                <a:lnTo>
                  <a:pt x="171271" y="27710"/>
                </a:lnTo>
                <a:cubicBezTo>
                  <a:pt x="171271" y="27710"/>
                  <a:pt x="170492" y="26722"/>
                  <a:pt x="169714" y="26722"/>
                </a:cubicBezTo>
                <a:cubicBezTo>
                  <a:pt x="169714" y="26722"/>
                  <a:pt x="168935" y="27216"/>
                  <a:pt x="168156" y="27216"/>
                </a:cubicBezTo>
                <a:cubicBezTo>
                  <a:pt x="168156" y="27710"/>
                  <a:pt x="166600" y="28204"/>
                  <a:pt x="166600" y="28204"/>
                </a:cubicBezTo>
                <a:cubicBezTo>
                  <a:pt x="166600" y="28204"/>
                  <a:pt x="165821" y="27216"/>
                  <a:pt x="165043" y="27216"/>
                </a:cubicBezTo>
                <a:lnTo>
                  <a:pt x="167378" y="26223"/>
                </a:lnTo>
                <a:lnTo>
                  <a:pt x="165821" y="25235"/>
                </a:lnTo>
                <a:cubicBezTo>
                  <a:pt x="165821" y="24741"/>
                  <a:pt x="165043" y="24247"/>
                  <a:pt x="164264" y="24247"/>
                </a:cubicBezTo>
                <a:cubicBezTo>
                  <a:pt x="164264" y="23752"/>
                  <a:pt x="163485" y="23258"/>
                  <a:pt x="162707" y="22760"/>
                </a:cubicBezTo>
                <a:cubicBezTo>
                  <a:pt x="162707" y="23258"/>
                  <a:pt x="161150" y="23752"/>
                  <a:pt x="161150" y="23752"/>
                </a:cubicBezTo>
                <a:cubicBezTo>
                  <a:pt x="161150" y="24247"/>
                  <a:pt x="161928" y="24741"/>
                  <a:pt x="162707" y="24741"/>
                </a:cubicBezTo>
                <a:cubicBezTo>
                  <a:pt x="162707" y="25235"/>
                  <a:pt x="163485" y="25729"/>
                  <a:pt x="164264" y="26223"/>
                </a:cubicBezTo>
                <a:cubicBezTo>
                  <a:pt x="164264" y="26223"/>
                  <a:pt x="165043" y="26722"/>
                  <a:pt x="165043" y="27216"/>
                </a:cubicBezTo>
                <a:lnTo>
                  <a:pt x="163485" y="27710"/>
                </a:lnTo>
                <a:cubicBezTo>
                  <a:pt x="163485" y="27710"/>
                  <a:pt x="162707" y="27216"/>
                  <a:pt x="161928" y="26722"/>
                </a:cubicBezTo>
                <a:cubicBezTo>
                  <a:pt x="161150" y="26223"/>
                  <a:pt x="160372" y="25235"/>
                  <a:pt x="159593" y="24741"/>
                </a:cubicBezTo>
                <a:lnTo>
                  <a:pt x="158036" y="25235"/>
                </a:lnTo>
                <a:cubicBezTo>
                  <a:pt x="158036" y="25729"/>
                  <a:pt x="158814" y="26223"/>
                  <a:pt x="158814" y="26722"/>
                </a:cubicBezTo>
                <a:cubicBezTo>
                  <a:pt x="159593" y="26722"/>
                  <a:pt x="160372" y="27216"/>
                  <a:pt x="160372" y="27710"/>
                </a:cubicBezTo>
                <a:cubicBezTo>
                  <a:pt x="160372" y="27710"/>
                  <a:pt x="158814" y="28204"/>
                  <a:pt x="158814" y="28698"/>
                </a:cubicBezTo>
                <a:cubicBezTo>
                  <a:pt x="158814" y="28698"/>
                  <a:pt x="160372" y="29196"/>
                  <a:pt x="160372" y="29691"/>
                </a:cubicBezTo>
                <a:cubicBezTo>
                  <a:pt x="160372" y="29691"/>
                  <a:pt x="158814" y="30185"/>
                  <a:pt x="158036" y="30679"/>
                </a:cubicBezTo>
                <a:lnTo>
                  <a:pt x="157257" y="29196"/>
                </a:lnTo>
                <a:cubicBezTo>
                  <a:pt x="156479" y="29196"/>
                  <a:pt x="155701" y="30185"/>
                  <a:pt x="154922" y="30185"/>
                </a:cubicBezTo>
                <a:cubicBezTo>
                  <a:pt x="154922" y="30679"/>
                  <a:pt x="154144" y="30679"/>
                  <a:pt x="153365" y="31173"/>
                </a:cubicBezTo>
                <a:cubicBezTo>
                  <a:pt x="153365" y="31173"/>
                  <a:pt x="152586" y="31667"/>
                  <a:pt x="151808" y="31667"/>
                </a:cubicBezTo>
                <a:cubicBezTo>
                  <a:pt x="151808" y="32166"/>
                  <a:pt x="151029" y="30679"/>
                  <a:pt x="150251" y="30679"/>
                </a:cubicBezTo>
                <a:cubicBezTo>
                  <a:pt x="150251" y="30679"/>
                  <a:pt x="149473" y="31667"/>
                  <a:pt x="148694" y="31667"/>
                </a:cubicBezTo>
                <a:cubicBezTo>
                  <a:pt x="147915" y="31667"/>
                  <a:pt x="147915" y="30679"/>
                  <a:pt x="147137" y="30679"/>
                </a:cubicBezTo>
                <a:cubicBezTo>
                  <a:pt x="147137" y="30679"/>
                  <a:pt x="146358" y="31173"/>
                  <a:pt x="145580" y="31173"/>
                </a:cubicBezTo>
                <a:cubicBezTo>
                  <a:pt x="145580" y="31667"/>
                  <a:pt x="144802" y="32166"/>
                  <a:pt x="144023" y="32166"/>
                </a:cubicBezTo>
                <a:cubicBezTo>
                  <a:pt x="144023" y="32166"/>
                  <a:pt x="143245" y="31173"/>
                  <a:pt x="142466" y="31173"/>
                </a:cubicBezTo>
                <a:cubicBezTo>
                  <a:pt x="142466" y="31173"/>
                  <a:pt x="141687" y="31667"/>
                  <a:pt x="140909" y="32166"/>
                </a:cubicBezTo>
                <a:lnTo>
                  <a:pt x="142466" y="33154"/>
                </a:lnTo>
                <a:lnTo>
                  <a:pt x="143245" y="34142"/>
                </a:lnTo>
                <a:lnTo>
                  <a:pt x="141687" y="35130"/>
                </a:lnTo>
                <a:cubicBezTo>
                  <a:pt x="141687" y="35130"/>
                  <a:pt x="140909" y="34142"/>
                  <a:pt x="140130" y="34142"/>
                </a:cubicBezTo>
                <a:cubicBezTo>
                  <a:pt x="140130" y="33648"/>
                  <a:pt x="139352" y="33154"/>
                  <a:pt x="139352" y="32660"/>
                </a:cubicBezTo>
                <a:cubicBezTo>
                  <a:pt x="138574" y="32660"/>
                  <a:pt x="138574" y="32166"/>
                  <a:pt x="137795" y="31667"/>
                </a:cubicBezTo>
                <a:cubicBezTo>
                  <a:pt x="137016" y="31173"/>
                  <a:pt x="137016" y="31173"/>
                  <a:pt x="136238" y="30679"/>
                </a:cubicBezTo>
                <a:cubicBezTo>
                  <a:pt x="136238" y="30185"/>
                  <a:pt x="135459" y="29691"/>
                  <a:pt x="135459" y="29691"/>
                </a:cubicBezTo>
                <a:cubicBezTo>
                  <a:pt x="135459" y="29196"/>
                  <a:pt x="137016" y="28698"/>
                  <a:pt x="137016" y="28698"/>
                </a:cubicBezTo>
                <a:cubicBezTo>
                  <a:pt x="137016" y="28204"/>
                  <a:pt x="135459" y="27710"/>
                  <a:pt x="135459" y="27710"/>
                </a:cubicBezTo>
                <a:cubicBezTo>
                  <a:pt x="134681" y="27710"/>
                  <a:pt x="134681" y="28204"/>
                  <a:pt x="133903" y="28204"/>
                </a:cubicBezTo>
                <a:cubicBezTo>
                  <a:pt x="133124" y="28204"/>
                  <a:pt x="133124" y="27216"/>
                  <a:pt x="132345" y="27216"/>
                </a:cubicBezTo>
                <a:lnTo>
                  <a:pt x="130788" y="28204"/>
                </a:lnTo>
                <a:lnTo>
                  <a:pt x="132345" y="29196"/>
                </a:lnTo>
                <a:cubicBezTo>
                  <a:pt x="132345" y="29691"/>
                  <a:pt x="130788" y="29691"/>
                  <a:pt x="130010" y="30185"/>
                </a:cubicBezTo>
                <a:cubicBezTo>
                  <a:pt x="130010" y="30185"/>
                  <a:pt x="131567" y="30679"/>
                  <a:pt x="131567" y="31173"/>
                </a:cubicBezTo>
                <a:cubicBezTo>
                  <a:pt x="131567" y="31667"/>
                  <a:pt x="132345" y="32166"/>
                  <a:pt x="133124" y="32166"/>
                </a:cubicBezTo>
                <a:cubicBezTo>
                  <a:pt x="133124" y="32660"/>
                  <a:pt x="134681" y="33154"/>
                  <a:pt x="134681" y="33154"/>
                </a:cubicBezTo>
                <a:cubicBezTo>
                  <a:pt x="133903" y="33648"/>
                  <a:pt x="133124" y="34142"/>
                  <a:pt x="132345" y="34142"/>
                </a:cubicBezTo>
                <a:cubicBezTo>
                  <a:pt x="131567" y="33648"/>
                  <a:pt x="130788" y="32660"/>
                  <a:pt x="130010" y="32166"/>
                </a:cubicBezTo>
                <a:cubicBezTo>
                  <a:pt x="129232" y="32166"/>
                  <a:pt x="128453" y="32660"/>
                  <a:pt x="128453" y="32660"/>
                </a:cubicBezTo>
                <a:cubicBezTo>
                  <a:pt x="127675" y="32660"/>
                  <a:pt x="127675" y="31667"/>
                  <a:pt x="126896" y="31667"/>
                </a:cubicBezTo>
                <a:lnTo>
                  <a:pt x="128453" y="30679"/>
                </a:lnTo>
                <a:cubicBezTo>
                  <a:pt x="128453" y="30679"/>
                  <a:pt x="126896" y="30185"/>
                  <a:pt x="127675" y="29691"/>
                </a:cubicBezTo>
                <a:lnTo>
                  <a:pt x="129232" y="29196"/>
                </a:lnTo>
                <a:cubicBezTo>
                  <a:pt x="128453" y="28698"/>
                  <a:pt x="128453" y="28204"/>
                  <a:pt x="127675" y="27710"/>
                </a:cubicBezTo>
                <a:cubicBezTo>
                  <a:pt x="127675" y="27710"/>
                  <a:pt x="126896" y="26722"/>
                  <a:pt x="126117" y="26722"/>
                </a:cubicBezTo>
                <a:lnTo>
                  <a:pt x="124560" y="27710"/>
                </a:lnTo>
                <a:lnTo>
                  <a:pt x="126117" y="28698"/>
                </a:lnTo>
                <a:cubicBezTo>
                  <a:pt x="126117" y="28698"/>
                  <a:pt x="123782" y="29196"/>
                  <a:pt x="124560" y="29691"/>
                </a:cubicBezTo>
                <a:cubicBezTo>
                  <a:pt x="124560" y="29691"/>
                  <a:pt x="125339" y="30185"/>
                  <a:pt x="125339" y="30679"/>
                </a:cubicBezTo>
                <a:cubicBezTo>
                  <a:pt x="126117" y="30679"/>
                  <a:pt x="126896" y="31667"/>
                  <a:pt x="126896" y="31667"/>
                </a:cubicBezTo>
                <a:cubicBezTo>
                  <a:pt x="126117" y="31667"/>
                  <a:pt x="125339" y="32660"/>
                  <a:pt x="125339" y="32660"/>
                </a:cubicBezTo>
                <a:cubicBezTo>
                  <a:pt x="124560" y="32660"/>
                  <a:pt x="124560" y="31667"/>
                  <a:pt x="123782" y="31667"/>
                </a:cubicBezTo>
                <a:cubicBezTo>
                  <a:pt x="123782" y="31667"/>
                  <a:pt x="122225" y="32660"/>
                  <a:pt x="122225" y="32166"/>
                </a:cubicBezTo>
                <a:cubicBezTo>
                  <a:pt x="121446" y="32166"/>
                  <a:pt x="121446" y="31667"/>
                  <a:pt x="120668" y="31173"/>
                </a:cubicBezTo>
                <a:cubicBezTo>
                  <a:pt x="120668" y="30679"/>
                  <a:pt x="119889" y="30679"/>
                  <a:pt x="119110" y="30185"/>
                </a:cubicBezTo>
                <a:lnTo>
                  <a:pt x="121446" y="29196"/>
                </a:lnTo>
                <a:lnTo>
                  <a:pt x="119889" y="28204"/>
                </a:lnTo>
                <a:cubicBezTo>
                  <a:pt x="119110" y="27710"/>
                  <a:pt x="118333" y="27216"/>
                  <a:pt x="118333" y="27216"/>
                </a:cubicBezTo>
                <a:cubicBezTo>
                  <a:pt x="118333" y="26722"/>
                  <a:pt x="116775" y="26223"/>
                  <a:pt x="117554" y="26223"/>
                </a:cubicBezTo>
                <a:cubicBezTo>
                  <a:pt x="117554" y="25729"/>
                  <a:pt x="119110" y="25235"/>
                  <a:pt x="119110" y="25235"/>
                </a:cubicBezTo>
                <a:cubicBezTo>
                  <a:pt x="119110" y="24741"/>
                  <a:pt x="117554" y="24247"/>
                  <a:pt x="117554" y="24247"/>
                </a:cubicBezTo>
                <a:cubicBezTo>
                  <a:pt x="116775" y="23752"/>
                  <a:pt x="116775" y="23258"/>
                  <a:pt x="115997" y="22760"/>
                </a:cubicBezTo>
                <a:cubicBezTo>
                  <a:pt x="115997" y="22760"/>
                  <a:pt x="115218" y="23752"/>
                  <a:pt x="114440" y="23752"/>
                </a:cubicBezTo>
                <a:cubicBezTo>
                  <a:pt x="114440" y="23752"/>
                  <a:pt x="113661" y="22760"/>
                  <a:pt x="112883" y="22760"/>
                </a:cubicBezTo>
                <a:cubicBezTo>
                  <a:pt x="112883" y="22760"/>
                  <a:pt x="111326" y="23258"/>
                  <a:pt x="111326" y="23752"/>
                </a:cubicBezTo>
                <a:cubicBezTo>
                  <a:pt x="111326" y="23752"/>
                  <a:pt x="112883" y="24247"/>
                  <a:pt x="112883" y="24741"/>
                </a:cubicBezTo>
                <a:lnTo>
                  <a:pt x="111326" y="25235"/>
                </a:lnTo>
                <a:cubicBezTo>
                  <a:pt x="111326" y="25729"/>
                  <a:pt x="112105" y="26223"/>
                  <a:pt x="112105" y="26722"/>
                </a:cubicBezTo>
                <a:cubicBezTo>
                  <a:pt x="112883" y="26722"/>
                  <a:pt x="113661" y="27216"/>
                  <a:pt x="113661" y="27710"/>
                </a:cubicBezTo>
                <a:lnTo>
                  <a:pt x="115218" y="28698"/>
                </a:lnTo>
                <a:cubicBezTo>
                  <a:pt x="115218" y="29196"/>
                  <a:pt x="113661" y="29691"/>
                  <a:pt x="113661" y="29691"/>
                </a:cubicBezTo>
                <a:lnTo>
                  <a:pt x="112105" y="28698"/>
                </a:lnTo>
                <a:cubicBezTo>
                  <a:pt x="112105" y="28204"/>
                  <a:pt x="110547" y="27216"/>
                  <a:pt x="110547" y="27216"/>
                </a:cubicBezTo>
                <a:lnTo>
                  <a:pt x="108990" y="28204"/>
                </a:lnTo>
                <a:cubicBezTo>
                  <a:pt x="108211" y="28204"/>
                  <a:pt x="107434" y="28698"/>
                  <a:pt x="107434" y="29196"/>
                </a:cubicBezTo>
                <a:cubicBezTo>
                  <a:pt x="106655" y="29196"/>
                  <a:pt x="105876" y="29691"/>
                  <a:pt x="105098" y="29691"/>
                </a:cubicBezTo>
                <a:cubicBezTo>
                  <a:pt x="105098" y="30185"/>
                  <a:pt x="106655" y="30679"/>
                  <a:pt x="106655" y="31173"/>
                </a:cubicBezTo>
                <a:lnTo>
                  <a:pt x="105098" y="31667"/>
                </a:lnTo>
                <a:cubicBezTo>
                  <a:pt x="104319" y="31667"/>
                  <a:pt x="104319" y="31173"/>
                  <a:pt x="103540" y="30679"/>
                </a:cubicBezTo>
                <a:cubicBezTo>
                  <a:pt x="103540" y="30679"/>
                  <a:pt x="102762" y="29691"/>
                  <a:pt x="101984" y="29691"/>
                </a:cubicBezTo>
                <a:lnTo>
                  <a:pt x="100427" y="30679"/>
                </a:lnTo>
                <a:cubicBezTo>
                  <a:pt x="100427" y="30185"/>
                  <a:pt x="99648" y="29691"/>
                  <a:pt x="99648" y="29196"/>
                </a:cubicBezTo>
                <a:lnTo>
                  <a:pt x="101205" y="28698"/>
                </a:lnTo>
                <a:cubicBezTo>
                  <a:pt x="101205" y="28204"/>
                  <a:pt x="100427" y="27710"/>
                  <a:pt x="99648" y="27216"/>
                </a:cubicBezTo>
                <a:cubicBezTo>
                  <a:pt x="99648" y="27216"/>
                  <a:pt x="98870" y="26223"/>
                  <a:pt x="98091" y="26223"/>
                </a:cubicBezTo>
                <a:lnTo>
                  <a:pt x="96535" y="27216"/>
                </a:lnTo>
                <a:lnTo>
                  <a:pt x="94977" y="28204"/>
                </a:lnTo>
                <a:cubicBezTo>
                  <a:pt x="94199" y="28204"/>
                  <a:pt x="94199" y="27216"/>
                  <a:pt x="93420" y="26722"/>
                </a:cubicBezTo>
                <a:cubicBezTo>
                  <a:pt x="92641" y="27216"/>
                  <a:pt x="92641" y="27710"/>
                  <a:pt x="91863" y="27710"/>
                </a:cubicBezTo>
                <a:cubicBezTo>
                  <a:pt x="90306" y="28204"/>
                  <a:pt x="89528" y="28698"/>
                  <a:pt x="88749" y="29691"/>
                </a:cubicBezTo>
                <a:cubicBezTo>
                  <a:pt x="89528" y="30185"/>
                  <a:pt x="90306" y="31173"/>
                  <a:pt x="91085" y="31667"/>
                </a:cubicBezTo>
                <a:cubicBezTo>
                  <a:pt x="91863" y="32660"/>
                  <a:pt x="92641" y="33154"/>
                  <a:pt x="93420" y="33648"/>
                </a:cubicBezTo>
                <a:cubicBezTo>
                  <a:pt x="93420" y="34142"/>
                  <a:pt x="91863" y="34142"/>
                  <a:pt x="91863" y="34636"/>
                </a:cubicBezTo>
                <a:cubicBezTo>
                  <a:pt x="91863" y="35130"/>
                  <a:pt x="93420" y="35629"/>
                  <a:pt x="93420" y="35629"/>
                </a:cubicBezTo>
                <a:cubicBezTo>
                  <a:pt x="93420" y="36123"/>
                  <a:pt x="91863" y="36617"/>
                  <a:pt x="91863" y="36617"/>
                </a:cubicBezTo>
                <a:cubicBezTo>
                  <a:pt x="91085" y="36617"/>
                  <a:pt x="90306" y="35629"/>
                  <a:pt x="90306" y="35629"/>
                </a:cubicBezTo>
                <a:cubicBezTo>
                  <a:pt x="89528" y="35130"/>
                  <a:pt x="88749" y="34636"/>
                  <a:pt x="88749" y="34636"/>
                </a:cubicBezTo>
                <a:cubicBezTo>
                  <a:pt x="88749" y="34142"/>
                  <a:pt x="90306" y="33648"/>
                  <a:pt x="90306" y="33648"/>
                </a:cubicBezTo>
                <a:lnTo>
                  <a:pt x="89528" y="32660"/>
                </a:lnTo>
                <a:cubicBezTo>
                  <a:pt x="88749" y="32660"/>
                  <a:pt x="87971" y="33154"/>
                  <a:pt x="87192" y="33154"/>
                </a:cubicBezTo>
                <a:cubicBezTo>
                  <a:pt x="87971" y="33648"/>
                  <a:pt x="88749" y="34142"/>
                  <a:pt x="88749" y="34636"/>
                </a:cubicBezTo>
                <a:lnTo>
                  <a:pt x="87192" y="35130"/>
                </a:lnTo>
                <a:cubicBezTo>
                  <a:pt x="86414" y="35629"/>
                  <a:pt x="85636" y="35629"/>
                  <a:pt x="85636" y="36123"/>
                </a:cubicBezTo>
                <a:cubicBezTo>
                  <a:pt x="84857" y="35629"/>
                  <a:pt x="84078" y="35629"/>
                  <a:pt x="84078" y="35130"/>
                </a:cubicBezTo>
                <a:cubicBezTo>
                  <a:pt x="84078" y="34636"/>
                  <a:pt x="82521" y="34142"/>
                  <a:pt x="82521" y="34142"/>
                </a:cubicBezTo>
                <a:cubicBezTo>
                  <a:pt x="82521" y="33648"/>
                  <a:pt x="84857" y="33154"/>
                  <a:pt x="84857" y="33154"/>
                </a:cubicBezTo>
                <a:cubicBezTo>
                  <a:pt x="84078" y="32660"/>
                  <a:pt x="83300" y="32166"/>
                  <a:pt x="83300" y="32166"/>
                </a:cubicBezTo>
                <a:cubicBezTo>
                  <a:pt x="83300" y="31667"/>
                  <a:pt x="81742" y="31173"/>
                  <a:pt x="81742" y="30679"/>
                </a:cubicBezTo>
                <a:lnTo>
                  <a:pt x="83300" y="30185"/>
                </a:lnTo>
                <a:lnTo>
                  <a:pt x="84857" y="31173"/>
                </a:lnTo>
                <a:lnTo>
                  <a:pt x="86414" y="30185"/>
                </a:lnTo>
                <a:cubicBezTo>
                  <a:pt x="86414" y="30185"/>
                  <a:pt x="85636" y="29691"/>
                  <a:pt x="85636" y="29196"/>
                </a:cubicBezTo>
                <a:lnTo>
                  <a:pt x="84078" y="28204"/>
                </a:lnTo>
                <a:cubicBezTo>
                  <a:pt x="83300" y="28204"/>
                  <a:pt x="82521" y="29196"/>
                  <a:pt x="82521" y="28698"/>
                </a:cubicBezTo>
                <a:cubicBezTo>
                  <a:pt x="81742" y="28698"/>
                  <a:pt x="80965" y="28204"/>
                  <a:pt x="80965" y="27710"/>
                </a:cubicBezTo>
                <a:cubicBezTo>
                  <a:pt x="80186" y="27710"/>
                  <a:pt x="80186" y="27216"/>
                  <a:pt x="79407" y="26722"/>
                </a:cubicBezTo>
                <a:cubicBezTo>
                  <a:pt x="79407" y="26223"/>
                  <a:pt x="78629" y="26223"/>
                  <a:pt x="78629" y="25729"/>
                </a:cubicBezTo>
                <a:lnTo>
                  <a:pt x="80186" y="24741"/>
                </a:lnTo>
                <a:cubicBezTo>
                  <a:pt x="80186" y="24741"/>
                  <a:pt x="81742" y="24247"/>
                  <a:pt x="81742" y="23752"/>
                </a:cubicBezTo>
                <a:cubicBezTo>
                  <a:pt x="81742" y="23752"/>
                  <a:pt x="80186" y="23258"/>
                  <a:pt x="80186" y="22760"/>
                </a:cubicBezTo>
                <a:lnTo>
                  <a:pt x="78629" y="23752"/>
                </a:lnTo>
                <a:cubicBezTo>
                  <a:pt x="78629" y="23752"/>
                  <a:pt x="77850" y="22760"/>
                  <a:pt x="77071" y="22760"/>
                </a:cubicBezTo>
                <a:cubicBezTo>
                  <a:pt x="77071" y="22266"/>
                  <a:pt x="76293" y="21772"/>
                  <a:pt x="76293" y="21277"/>
                </a:cubicBezTo>
                <a:cubicBezTo>
                  <a:pt x="75515" y="21277"/>
                  <a:pt x="74736" y="20783"/>
                  <a:pt x="74736" y="20289"/>
                </a:cubicBezTo>
                <a:cubicBezTo>
                  <a:pt x="73958" y="20289"/>
                  <a:pt x="73958" y="19297"/>
                  <a:pt x="73179" y="19297"/>
                </a:cubicBezTo>
                <a:lnTo>
                  <a:pt x="72401" y="18308"/>
                </a:lnTo>
                <a:cubicBezTo>
                  <a:pt x="71622" y="18308"/>
                  <a:pt x="70843" y="18803"/>
                  <a:pt x="70066" y="18803"/>
                </a:cubicBezTo>
                <a:cubicBezTo>
                  <a:pt x="70843" y="19297"/>
                  <a:pt x="70843" y="19795"/>
                  <a:pt x="71622" y="20289"/>
                </a:cubicBezTo>
                <a:cubicBezTo>
                  <a:pt x="72401" y="20289"/>
                  <a:pt x="72401" y="20783"/>
                  <a:pt x="73179" y="21277"/>
                </a:cubicBezTo>
                <a:cubicBezTo>
                  <a:pt x="73179" y="21277"/>
                  <a:pt x="73958" y="21772"/>
                  <a:pt x="73958" y="22266"/>
                </a:cubicBezTo>
                <a:cubicBezTo>
                  <a:pt x="74736" y="22266"/>
                  <a:pt x="72401" y="22760"/>
                  <a:pt x="72401" y="23258"/>
                </a:cubicBezTo>
                <a:cubicBezTo>
                  <a:pt x="72401" y="23258"/>
                  <a:pt x="73958" y="23752"/>
                  <a:pt x="73958" y="24247"/>
                </a:cubicBezTo>
                <a:cubicBezTo>
                  <a:pt x="73958" y="24741"/>
                  <a:pt x="72401" y="24741"/>
                  <a:pt x="72401" y="25235"/>
                </a:cubicBezTo>
                <a:lnTo>
                  <a:pt x="73179" y="26223"/>
                </a:lnTo>
                <a:cubicBezTo>
                  <a:pt x="73179" y="26223"/>
                  <a:pt x="74736" y="25235"/>
                  <a:pt x="75515" y="25235"/>
                </a:cubicBezTo>
                <a:cubicBezTo>
                  <a:pt x="75515" y="25235"/>
                  <a:pt x="76293" y="24741"/>
                  <a:pt x="77071" y="24741"/>
                </a:cubicBezTo>
                <a:cubicBezTo>
                  <a:pt x="77071" y="24741"/>
                  <a:pt x="77850" y="25729"/>
                  <a:pt x="78629" y="25729"/>
                </a:cubicBezTo>
                <a:cubicBezTo>
                  <a:pt x="78629" y="25729"/>
                  <a:pt x="76293" y="26223"/>
                  <a:pt x="76293" y="26722"/>
                </a:cubicBezTo>
                <a:cubicBezTo>
                  <a:pt x="76293" y="26722"/>
                  <a:pt x="77850" y="27216"/>
                  <a:pt x="77850" y="27710"/>
                </a:cubicBezTo>
                <a:cubicBezTo>
                  <a:pt x="78629" y="28204"/>
                  <a:pt x="79407" y="29196"/>
                  <a:pt x="80186" y="29691"/>
                </a:cubicBezTo>
                <a:cubicBezTo>
                  <a:pt x="80186" y="30185"/>
                  <a:pt x="79407" y="30185"/>
                  <a:pt x="78629" y="30679"/>
                </a:cubicBezTo>
                <a:lnTo>
                  <a:pt x="77071" y="31667"/>
                </a:lnTo>
                <a:cubicBezTo>
                  <a:pt x="76293" y="31667"/>
                  <a:pt x="76293" y="30185"/>
                  <a:pt x="75515" y="30185"/>
                </a:cubicBezTo>
                <a:cubicBezTo>
                  <a:pt x="75515" y="30185"/>
                  <a:pt x="74736" y="31173"/>
                  <a:pt x="73958" y="31173"/>
                </a:cubicBezTo>
                <a:cubicBezTo>
                  <a:pt x="73958" y="31173"/>
                  <a:pt x="73179" y="30185"/>
                  <a:pt x="72401" y="30185"/>
                </a:cubicBezTo>
                <a:cubicBezTo>
                  <a:pt x="72401" y="29691"/>
                  <a:pt x="71622" y="29196"/>
                  <a:pt x="71622" y="29196"/>
                </a:cubicBezTo>
                <a:cubicBezTo>
                  <a:pt x="70843" y="28698"/>
                  <a:pt x="70843" y="28204"/>
                  <a:pt x="70066" y="27710"/>
                </a:cubicBezTo>
                <a:cubicBezTo>
                  <a:pt x="69287" y="27710"/>
                  <a:pt x="68508" y="28698"/>
                  <a:pt x="68508" y="28698"/>
                </a:cubicBezTo>
                <a:cubicBezTo>
                  <a:pt x="67730" y="28698"/>
                  <a:pt x="66951" y="27710"/>
                  <a:pt x="66951" y="27710"/>
                </a:cubicBezTo>
                <a:cubicBezTo>
                  <a:pt x="66172" y="27216"/>
                  <a:pt x="66172" y="26722"/>
                  <a:pt x="65394" y="26722"/>
                </a:cubicBezTo>
                <a:cubicBezTo>
                  <a:pt x="65394" y="26223"/>
                  <a:pt x="64616" y="25235"/>
                  <a:pt x="64616" y="25235"/>
                </a:cubicBezTo>
                <a:cubicBezTo>
                  <a:pt x="63837" y="25235"/>
                  <a:pt x="63059" y="26223"/>
                  <a:pt x="62280" y="26223"/>
                </a:cubicBezTo>
                <a:cubicBezTo>
                  <a:pt x="62280" y="26722"/>
                  <a:pt x="60723" y="26722"/>
                  <a:pt x="60723" y="27216"/>
                </a:cubicBezTo>
                <a:cubicBezTo>
                  <a:pt x="60723" y="27216"/>
                  <a:pt x="62280" y="27710"/>
                  <a:pt x="62280" y="28204"/>
                </a:cubicBezTo>
                <a:cubicBezTo>
                  <a:pt x="62280" y="28204"/>
                  <a:pt x="59944" y="28698"/>
                  <a:pt x="60723" y="29196"/>
                </a:cubicBezTo>
                <a:cubicBezTo>
                  <a:pt x="60723" y="29196"/>
                  <a:pt x="61501" y="29691"/>
                  <a:pt x="61501" y="30185"/>
                </a:cubicBezTo>
                <a:cubicBezTo>
                  <a:pt x="62280" y="30185"/>
                  <a:pt x="62280" y="31173"/>
                  <a:pt x="63059" y="31173"/>
                </a:cubicBezTo>
                <a:cubicBezTo>
                  <a:pt x="62280" y="31173"/>
                  <a:pt x="61501" y="32166"/>
                  <a:pt x="61501" y="32166"/>
                </a:cubicBezTo>
                <a:cubicBezTo>
                  <a:pt x="60723" y="32166"/>
                  <a:pt x="60723" y="31173"/>
                  <a:pt x="59944" y="31173"/>
                </a:cubicBezTo>
                <a:cubicBezTo>
                  <a:pt x="59944" y="30679"/>
                  <a:pt x="58388" y="31667"/>
                  <a:pt x="58388" y="31667"/>
                </a:cubicBezTo>
                <a:cubicBezTo>
                  <a:pt x="57609" y="31667"/>
                  <a:pt x="56831" y="30679"/>
                  <a:pt x="56831" y="30679"/>
                </a:cubicBezTo>
                <a:cubicBezTo>
                  <a:pt x="56831" y="30679"/>
                  <a:pt x="58388" y="30185"/>
                  <a:pt x="58388" y="29691"/>
                </a:cubicBezTo>
                <a:lnTo>
                  <a:pt x="57609" y="28698"/>
                </a:lnTo>
                <a:cubicBezTo>
                  <a:pt x="56831" y="28698"/>
                  <a:pt x="56052" y="29691"/>
                  <a:pt x="55273" y="29691"/>
                </a:cubicBezTo>
                <a:cubicBezTo>
                  <a:pt x="55273" y="29691"/>
                  <a:pt x="54495" y="30185"/>
                  <a:pt x="53717" y="30679"/>
                </a:cubicBezTo>
                <a:lnTo>
                  <a:pt x="52160" y="31173"/>
                </a:lnTo>
                <a:lnTo>
                  <a:pt x="50602" y="30185"/>
                </a:lnTo>
                <a:cubicBezTo>
                  <a:pt x="50602" y="30185"/>
                  <a:pt x="52160" y="29691"/>
                  <a:pt x="52160" y="29196"/>
                </a:cubicBezTo>
                <a:cubicBezTo>
                  <a:pt x="52938" y="29196"/>
                  <a:pt x="51381" y="28698"/>
                  <a:pt x="51381" y="28204"/>
                </a:cubicBezTo>
                <a:cubicBezTo>
                  <a:pt x="51381" y="27710"/>
                  <a:pt x="52938" y="27710"/>
                  <a:pt x="52938" y="27216"/>
                </a:cubicBezTo>
                <a:cubicBezTo>
                  <a:pt x="52938" y="27216"/>
                  <a:pt x="51381" y="26722"/>
                  <a:pt x="51381" y="26223"/>
                </a:cubicBezTo>
                <a:cubicBezTo>
                  <a:pt x="51381" y="26722"/>
                  <a:pt x="49824" y="26722"/>
                  <a:pt x="49824" y="27216"/>
                </a:cubicBezTo>
                <a:lnTo>
                  <a:pt x="51381" y="28204"/>
                </a:lnTo>
                <a:cubicBezTo>
                  <a:pt x="50602" y="28698"/>
                  <a:pt x="49824" y="28698"/>
                  <a:pt x="49824" y="29196"/>
                </a:cubicBezTo>
                <a:cubicBezTo>
                  <a:pt x="49045" y="29196"/>
                  <a:pt x="48267" y="29691"/>
                  <a:pt x="47489" y="30185"/>
                </a:cubicBezTo>
                <a:cubicBezTo>
                  <a:pt x="47489" y="30185"/>
                  <a:pt x="46710" y="30679"/>
                  <a:pt x="45932" y="30679"/>
                </a:cubicBezTo>
                <a:cubicBezTo>
                  <a:pt x="45932" y="30679"/>
                  <a:pt x="45153" y="29691"/>
                  <a:pt x="44374" y="29691"/>
                </a:cubicBezTo>
                <a:lnTo>
                  <a:pt x="43596" y="28698"/>
                </a:lnTo>
                <a:cubicBezTo>
                  <a:pt x="42818" y="28698"/>
                  <a:pt x="42039" y="29691"/>
                  <a:pt x="41261" y="29691"/>
                </a:cubicBezTo>
                <a:cubicBezTo>
                  <a:pt x="41261" y="29196"/>
                  <a:pt x="40482" y="28204"/>
                  <a:pt x="40482" y="28204"/>
                </a:cubicBezTo>
                <a:cubicBezTo>
                  <a:pt x="39703" y="28204"/>
                  <a:pt x="38925" y="29196"/>
                  <a:pt x="38147" y="29196"/>
                </a:cubicBezTo>
                <a:cubicBezTo>
                  <a:pt x="38147" y="29196"/>
                  <a:pt x="37368" y="30185"/>
                  <a:pt x="36590" y="30185"/>
                </a:cubicBezTo>
                <a:cubicBezTo>
                  <a:pt x="36590" y="30185"/>
                  <a:pt x="35811" y="29196"/>
                  <a:pt x="35811" y="28698"/>
                </a:cubicBezTo>
                <a:lnTo>
                  <a:pt x="37368" y="28204"/>
                </a:lnTo>
                <a:cubicBezTo>
                  <a:pt x="37368" y="27710"/>
                  <a:pt x="35811" y="27216"/>
                  <a:pt x="35811" y="27216"/>
                </a:cubicBezTo>
                <a:cubicBezTo>
                  <a:pt x="35811" y="26722"/>
                  <a:pt x="35032" y="26223"/>
                  <a:pt x="34254" y="25729"/>
                </a:cubicBezTo>
                <a:cubicBezTo>
                  <a:pt x="34254" y="25729"/>
                  <a:pt x="33475" y="25235"/>
                  <a:pt x="33475" y="24741"/>
                </a:cubicBezTo>
                <a:cubicBezTo>
                  <a:pt x="32697" y="25235"/>
                  <a:pt x="31919" y="25235"/>
                  <a:pt x="31140" y="25729"/>
                </a:cubicBezTo>
                <a:lnTo>
                  <a:pt x="32697" y="26722"/>
                </a:lnTo>
                <a:cubicBezTo>
                  <a:pt x="32697" y="26722"/>
                  <a:pt x="31140" y="27216"/>
                  <a:pt x="31140" y="27710"/>
                </a:cubicBezTo>
                <a:lnTo>
                  <a:pt x="29583" y="28204"/>
                </a:lnTo>
                <a:cubicBezTo>
                  <a:pt x="29583" y="28698"/>
                  <a:pt x="30362" y="29196"/>
                  <a:pt x="30362" y="29691"/>
                </a:cubicBezTo>
                <a:cubicBezTo>
                  <a:pt x="31140" y="29691"/>
                  <a:pt x="31919" y="30185"/>
                  <a:pt x="31919" y="30679"/>
                </a:cubicBezTo>
                <a:cubicBezTo>
                  <a:pt x="31919" y="30679"/>
                  <a:pt x="30362" y="31173"/>
                  <a:pt x="30362" y="31667"/>
                </a:cubicBezTo>
                <a:lnTo>
                  <a:pt x="28804" y="30185"/>
                </a:lnTo>
                <a:cubicBezTo>
                  <a:pt x="28804" y="30185"/>
                  <a:pt x="28026" y="29196"/>
                  <a:pt x="27248" y="29196"/>
                </a:cubicBezTo>
                <a:cubicBezTo>
                  <a:pt x="27248" y="29196"/>
                  <a:pt x="26469" y="30185"/>
                  <a:pt x="25691" y="30185"/>
                </a:cubicBezTo>
                <a:cubicBezTo>
                  <a:pt x="25691" y="30185"/>
                  <a:pt x="27248" y="30679"/>
                  <a:pt x="27248" y="31173"/>
                </a:cubicBezTo>
                <a:lnTo>
                  <a:pt x="25691" y="32166"/>
                </a:lnTo>
                <a:cubicBezTo>
                  <a:pt x="24912" y="31667"/>
                  <a:pt x="24912" y="31173"/>
                  <a:pt x="24133" y="31173"/>
                </a:cubicBezTo>
                <a:cubicBezTo>
                  <a:pt x="23355" y="30679"/>
                  <a:pt x="23355" y="30185"/>
                  <a:pt x="22577" y="29691"/>
                </a:cubicBezTo>
                <a:cubicBezTo>
                  <a:pt x="22577" y="29691"/>
                  <a:pt x="21798" y="29196"/>
                  <a:pt x="21798" y="28698"/>
                </a:cubicBezTo>
                <a:cubicBezTo>
                  <a:pt x="21020" y="28204"/>
                  <a:pt x="20241" y="28204"/>
                  <a:pt x="20241" y="27710"/>
                </a:cubicBezTo>
                <a:cubicBezTo>
                  <a:pt x="19462" y="27216"/>
                  <a:pt x="19462" y="26722"/>
                  <a:pt x="18684" y="26722"/>
                </a:cubicBezTo>
                <a:cubicBezTo>
                  <a:pt x="18684" y="26223"/>
                  <a:pt x="17127" y="27216"/>
                  <a:pt x="17127" y="27216"/>
                </a:cubicBezTo>
                <a:cubicBezTo>
                  <a:pt x="16349" y="27216"/>
                  <a:pt x="16349" y="26223"/>
                  <a:pt x="15570" y="26223"/>
                </a:cubicBezTo>
                <a:lnTo>
                  <a:pt x="14792" y="25235"/>
                </a:lnTo>
                <a:cubicBezTo>
                  <a:pt x="14013" y="25235"/>
                  <a:pt x="13234" y="24247"/>
                  <a:pt x="13234" y="24247"/>
                </a:cubicBezTo>
                <a:cubicBezTo>
                  <a:pt x="12457" y="24247"/>
                  <a:pt x="11678" y="24741"/>
                  <a:pt x="11678" y="24741"/>
                </a:cubicBezTo>
                <a:cubicBezTo>
                  <a:pt x="10899" y="25235"/>
                  <a:pt x="10121" y="25235"/>
                  <a:pt x="9342" y="25729"/>
                </a:cubicBezTo>
                <a:lnTo>
                  <a:pt x="7785" y="26722"/>
                </a:lnTo>
                <a:cubicBezTo>
                  <a:pt x="7007" y="26223"/>
                  <a:pt x="7007" y="25729"/>
                  <a:pt x="6228" y="25235"/>
                </a:cubicBezTo>
                <a:cubicBezTo>
                  <a:pt x="6228" y="25235"/>
                  <a:pt x="5450" y="24741"/>
                  <a:pt x="5450" y="24247"/>
                </a:cubicBezTo>
                <a:lnTo>
                  <a:pt x="7007" y="23752"/>
                </a:lnTo>
                <a:cubicBezTo>
                  <a:pt x="7007" y="23258"/>
                  <a:pt x="5450" y="22760"/>
                  <a:pt x="5450" y="22266"/>
                </a:cubicBezTo>
                <a:lnTo>
                  <a:pt x="7007" y="21772"/>
                </a:lnTo>
                <a:cubicBezTo>
                  <a:pt x="7785" y="21277"/>
                  <a:pt x="6228" y="20783"/>
                  <a:pt x="6228" y="20289"/>
                </a:cubicBezTo>
                <a:lnTo>
                  <a:pt x="7785" y="19795"/>
                </a:lnTo>
                <a:cubicBezTo>
                  <a:pt x="7785" y="19297"/>
                  <a:pt x="7007" y="18803"/>
                  <a:pt x="6228" y="18308"/>
                </a:cubicBezTo>
                <a:lnTo>
                  <a:pt x="4671" y="19297"/>
                </a:lnTo>
                <a:lnTo>
                  <a:pt x="3114" y="20289"/>
                </a:lnTo>
                <a:lnTo>
                  <a:pt x="1557" y="19297"/>
                </a:lnTo>
                <a:cubicBezTo>
                  <a:pt x="1557" y="18803"/>
                  <a:pt x="3114" y="18308"/>
                  <a:pt x="3114" y="18308"/>
                </a:cubicBezTo>
                <a:cubicBezTo>
                  <a:pt x="3114" y="17814"/>
                  <a:pt x="2335" y="17320"/>
                  <a:pt x="2335" y="17320"/>
                </a:cubicBezTo>
                <a:cubicBezTo>
                  <a:pt x="2335" y="16826"/>
                  <a:pt x="779" y="16328"/>
                  <a:pt x="779" y="15833"/>
                </a:cubicBezTo>
                <a:lnTo>
                  <a:pt x="2335" y="15339"/>
                </a:lnTo>
                <a:cubicBezTo>
                  <a:pt x="2335" y="14845"/>
                  <a:pt x="1557" y="14351"/>
                  <a:pt x="779" y="13853"/>
                </a:cubicBezTo>
                <a:cubicBezTo>
                  <a:pt x="779" y="13853"/>
                  <a:pt x="0" y="13358"/>
                  <a:pt x="0" y="12864"/>
                </a:cubicBezTo>
                <a:lnTo>
                  <a:pt x="1557" y="12370"/>
                </a:lnTo>
                <a:cubicBezTo>
                  <a:pt x="1557" y="11876"/>
                  <a:pt x="0" y="11382"/>
                  <a:pt x="0" y="10888"/>
                </a:cubicBezTo>
                <a:cubicBezTo>
                  <a:pt x="1557" y="10389"/>
                  <a:pt x="2335" y="9895"/>
                  <a:pt x="3892" y="9401"/>
                </a:cubicBezTo>
                <a:cubicBezTo>
                  <a:pt x="4671" y="9895"/>
                  <a:pt x="5450" y="10888"/>
                  <a:pt x="6228" y="11382"/>
                </a:cubicBezTo>
                <a:cubicBezTo>
                  <a:pt x="7007" y="11876"/>
                  <a:pt x="7007" y="12370"/>
                  <a:pt x="7785" y="12864"/>
                </a:cubicBezTo>
                <a:cubicBezTo>
                  <a:pt x="7785" y="12864"/>
                  <a:pt x="8563" y="13358"/>
                  <a:pt x="9342" y="13853"/>
                </a:cubicBezTo>
                <a:lnTo>
                  <a:pt x="10899" y="12864"/>
                </a:lnTo>
                <a:cubicBezTo>
                  <a:pt x="10899" y="12864"/>
                  <a:pt x="11678" y="13853"/>
                  <a:pt x="12457" y="13853"/>
                </a:cubicBezTo>
                <a:cubicBezTo>
                  <a:pt x="12457" y="14351"/>
                  <a:pt x="13234" y="14845"/>
                  <a:pt x="13234" y="15339"/>
                </a:cubicBezTo>
                <a:cubicBezTo>
                  <a:pt x="14013" y="15339"/>
                  <a:pt x="14792" y="14351"/>
                  <a:pt x="14792" y="14351"/>
                </a:cubicBezTo>
                <a:cubicBezTo>
                  <a:pt x="15570" y="14351"/>
                  <a:pt x="16349" y="15339"/>
                  <a:pt x="16349" y="15339"/>
                </a:cubicBezTo>
                <a:cubicBezTo>
                  <a:pt x="17127" y="15833"/>
                  <a:pt x="17127" y="16328"/>
                  <a:pt x="17905" y="16328"/>
                </a:cubicBezTo>
                <a:lnTo>
                  <a:pt x="19462" y="15833"/>
                </a:lnTo>
                <a:cubicBezTo>
                  <a:pt x="19462" y="15339"/>
                  <a:pt x="17905" y="14845"/>
                  <a:pt x="17905" y="14351"/>
                </a:cubicBezTo>
                <a:lnTo>
                  <a:pt x="20241" y="13853"/>
                </a:lnTo>
                <a:cubicBezTo>
                  <a:pt x="20241" y="13358"/>
                  <a:pt x="18684" y="12864"/>
                  <a:pt x="18684" y="12370"/>
                </a:cubicBezTo>
                <a:lnTo>
                  <a:pt x="20241" y="11876"/>
                </a:lnTo>
                <a:lnTo>
                  <a:pt x="21798" y="12864"/>
                </a:lnTo>
                <a:cubicBezTo>
                  <a:pt x="21798" y="12864"/>
                  <a:pt x="22577" y="13853"/>
                  <a:pt x="23355" y="13853"/>
                </a:cubicBezTo>
                <a:cubicBezTo>
                  <a:pt x="23355" y="13853"/>
                  <a:pt x="24133" y="13358"/>
                  <a:pt x="24912" y="13358"/>
                </a:cubicBezTo>
                <a:cubicBezTo>
                  <a:pt x="24133" y="12864"/>
                  <a:pt x="24133" y="12370"/>
                  <a:pt x="23355" y="11876"/>
                </a:cubicBezTo>
                <a:cubicBezTo>
                  <a:pt x="23355" y="11876"/>
                  <a:pt x="22577" y="11382"/>
                  <a:pt x="21798" y="10888"/>
                </a:cubicBezTo>
                <a:lnTo>
                  <a:pt x="21020" y="9895"/>
                </a:lnTo>
                <a:cubicBezTo>
                  <a:pt x="20241" y="9895"/>
                  <a:pt x="19462" y="10888"/>
                  <a:pt x="18684" y="10888"/>
                </a:cubicBezTo>
                <a:cubicBezTo>
                  <a:pt x="18684" y="10389"/>
                  <a:pt x="17905" y="9895"/>
                  <a:pt x="17905" y="9401"/>
                </a:cubicBezTo>
                <a:cubicBezTo>
                  <a:pt x="17127" y="9401"/>
                  <a:pt x="17127" y="8413"/>
                  <a:pt x="16349" y="8413"/>
                </a:cubicBezTo>
                <a:lnTo>
                  <a:pt x="14792" y="9401"/>
                </a:lnTo>
                <a:cubicBezTo>
                  <a:pt x="14013" y="9401"/>
                  <a:pt x="14013" y="8413"/>
                  <a:pt x="13234" y="8413"/>
                </a:cubicBezTo>
                <a:cubicBezTo>
                  <a:pt x="14792" y="7424"/>
                  <a:pt x="15570" y="6926"/>
                  <a:pt x="17127" y="6432"/>
                </a:cubicBezTo>
                <a:cubicBezTo>
                  <a:pt x="17127" y="6926"/>
                  <a:pt x="17905" y="7424"/>
                  <a:pt x="17905" y="7424"/>
                </a:cubicBezTo>
                <a:cubicBezTo>
                  <a:pt x="18684" y="7919"/>
                  <a:pt x="19462" y="8907"/>
                  <a:pt x="19462" y="8907"/>
                </a:cubicBezTo>
                <a:lnTo>
                  <a:pt x="21020" y="7919"/>
                </a:lnTo>
                <a:lnTo>
                  <a:pt x="22577" y="6926"/>
                </a:lnTo>
                <a:cubicBezTo>
                  <a:pt x="23355" y="6926"/>
                  <a:pt x="24133" y="7919"/>
                  <a:pt x="24133" y="7919"/>
                </a:cubicBezTo>
                <a:cubicBezTo>
                  <a:pt x="24912" y="8413"/>
                  <a:pt x="24912" y="8907"/>
                  <a:pt x="25691" y="9401"/>
                </a:cubicBezTo>
                <a:cubicBezTo>
                  <a:pt x="25691" y="9401"/>
                  <a:pt x="26469" y="10389"/>
                  <a:pt x="27248" y="10389"/>
                </a:cubicBezTo>
                <a:lnTo>
                  <a:pt x="28804" y="9401"/>
                </a:lnTo>
                <a:cubicBezTo>
                  <a:pt x="28804" y="9401"/>
                  <a:pt x="29583" y="8907"/>
                  <a:pt x="30362" y="8413"/>
                </a:cubicBezTo>
                <a:cubicBezTo>
                  <a:pt x="30362" y="8413"/>
                  <a:pt x="31140" y="9895"/>
                  <a:pt x="31919" y="9895"/>
                </a:cubicBezTo>
                <a:cubicBezTo>
                  <a:pt x="31919" y="9895"/>
                  <a:pt x="32697" y="8907"/>
                  <a:pt x="33475" y="8907"/>
                </a:cubicBezTo>
                <a:cubicBezTo>
                  <a:pt x="33475" y="8907"/>
                  <a:pt x="34254" y="9895"/>
                  <a:pt x="35032" y="9895"/>
                </a:cubicBezTo>
                <a:cubicBezTo>
                  <a:pt x="35032" y="10389"/>
                  <a:pt x="35811" y="10888"/>
                  <a:pt x="35811" y="10888"/>
                </a:cubicBezTo>
                <a:cubicBezTo>
                  <a:pt x="36590" y="11382"/>
                  <a:pt x="37368" y="10389"/>
                  <a:pt x="38147" y="10389"/>
                </a:cubicBezTo>
                <a:lnTo>
                  <a:pt x="38925" y="11382"/>
                </a:lnTo>
                <a:cubicBezTo>
                  <a:pt x="39703" y="11382"/>
                  <a:pt x="40482" y="12370"/>
                  <a:pt x="40482" y="12370"/>
                </a:cubicBezTo>
                <a:lnTo>
                  <a:pt x="42039" y="11876"/>
                </a:lnTo>
                <a:cubicBezTo>
                  <a:pt x="42818" y="11382"/>
                  <a:pt x="43596" y="10888"/>
                  <a:pt x="43596" y="10888"/>
                </a:cubicBezTo>
                <a:cubicBezTo>
                  <a:pt x="44374" y="10888"/>
                  <a:pt x="45153" y="11876"/>
                  <a:pt x="45153" y="11876"/>
                </a:cubicBezTo>
                <a:lnTo>
                  <a:pt x="46710" y="12864"/>
                </a:lnTo>
                <a:cubicBezTo>
                  <a:pt x="46710" y="12864"/>
                  <a:pt x="47736" y="12214"/>
                  <a:pt x="48123" y="12231"/>
                </a:cubicBezTo>
                <a:lnTo>
                  <a:pt x="48267" y="12370"/>
                </a:lnTo>
                <a:cubicBezTo>
                  <a:pt x="49045" y="12370"/>
                  <a:pt x="49045" y="12864"/>
                  <a:pt x="49824" y="13358"/>
                </a:cubicBezTo>
                <a:cubicBezTo>
                  <a:pt x="49824" y="13358"/>
                  <a:pt x="50602" y="14351"/>
                  <a:pt x="51381" y="14351"/>
                </a:cubicBezTo>
                <a:cubicBezTo>
                  <a:pt x="51381" y="14351"/>
                  <a:pt x="52160" y="13358"/>
                  <a:pt x="52938" y="13358"/>
                </a:cubicBezTo>
                <a:cubicBezTo>
                  <a:pt x="52938" y="13358"/>
                  <a:pt x="53717" y="14351"/>
                  <a:pt x="53717" y="14845"/>
                </a:cubicBezTo>
                <a:cubicBezTo>
                  <a:pt x="54495" y="14845"/>
                  <a:pt x="55273" y="15339"/>
                  <a:pt x="55273" y="15833"/>
                </a:cubicBezTo>
                <a:lnTo>
                  <a:pt x="56831" y="14845"/>
                </a:lnTo>
                <a:lnTo>
                  <a:pt x="56052" y="13853"/>
                </a:lnTo>
                <a:cubicBezTo>
                  <a:pt x="56052" y="13358"/>
                  <a:pt x="57609" y="13358"/>
                  <a:pt x="57609" y="12864"/>
                </a:cubicBezTo>
                <a:lnTo>
                  <a:pt x="56052" y="11876"/>
                </a:lnTo>
                <a:lnTo>
                  <a:pt x="54495" y="12864"/>
                </a:lnTo>
                <a:lnTo>
                  <a:pt x="52938" y="13358"/>
                </a:lnTo>
                <a:cubicBezTo>
                  <a:pt x="52160" y="13358"/>
                  <a:pt x="51381" y="12370"/>
                  <a:pt x="51381" y="12370"/>
                </a:cubicBezTo>
                <a:cubicBezTo>
                  <a:pt x="51381" y="12370"/>
                  <a:pt x="50602" y="11382"/>
                  <a:pt x="49824" y="11382"/>
                </a:cubicBezTo>
                <a:cubicBezTo>
                  <a:pt x="50602" y="10888"/>
                  <a:pt x="51381" y="10888"/>
                  <a:pt x="52160" y="10389"/>
                </a:cubicBezTo>
                <a:cubicBezTo>
                  <a:pt x="52160" y="10389"/>
                  <a:pt x="52938" y="9895"/>
                  <a:pt x="53717" y="9401"/>
                </a:cubicBezTo>
                <a:cubicBezTo>
                  <a:pt x="53717" y="9401"/>
                  <a:pt x="54495" y="8907"/>
                  <a:pt x="55273" y="8907"/>
                </a:cubicBezTo>
                <a:cubicBezTo>
                  <a:pt x="55273" y="8907"/>
                  <a:pt x="56052" y="9895"/>
                  <a:pt x="56831" y="9895"/>
                </a:cubicBezTo>
                <a:cubicBezTo>
                  <a:pt x="56831" y="9895"/>
                  <a:pt x="58388" y="9401"/>
                  <a:pt x="58388" y="8907"/>
                </a:cubicBezTo>
                <a:lnTo>
                  <a:pt x="56831" y="7919"/>
                </a:lnTo>
                <a:cubicBezTo>
                  <a:pt x="56831" y="7919"/>
                  <a:pt x="58388" y="6926"/>
                  <a:pt x="59166" y="6926"/>
                </a:cubicBezTo>
                <a:cubicBezTo>
                  <a:pt x="59166" y="6926"/>
                  <a:pt x="59944" y="7919"/>
                  <a:pt x="59944" y="8413"/>
                </a:cubicBezTo>
                <a:cubicBezTo>
                  <a:pt x="60723" y="8413"/>
                  <a:pt x="60723" y="8907"/>
                  <a:pt x="61501" y="9401"/>
                </a:cubicBezTo>
                <a:cubicBezTo>
                  <a:pt x="61501" y="9895"/>
                  <a:pt x="62280" y="9895"/>
                  <a:pt x="63059" y="10389"/>
                </a:cubicBezTo>
                <a:cubicBezTo>
                  <a:pt x="63059" y="10888"/>
                  <a:pt x="63837" y="11382"/>
                  <a:pt x="63837" y="11382"/>
                </a:cubicBezTo>
                <a:cubicBezTo>
                  <a:pt x="64616" y="11876"/>
                  <a:pt x="64616" y="12370"/>
                  <a:pt x="65394" y="12864"/>
                </a:cubicBezTo>
                <a:lnTo>
                  <a:pt x="66951" y="11876"/>
                </a:lnTo>
                <a:cubicBezTo>
                  <a:pt x="67730" y="11876"/>
                  <a:pt x="68508" y="12864"/>
                  <a:pt x="68508" y="12864"/>
                </a:cubicBezTo>
                <a:cubicBezTo>
                  <a:pt x="69287" y="13358"/>
                  <a:pt x="69287" y="13853"/>
                  <a:pt x="70066" y="13853"/>
                </a:cubicBezTo>
                <a:cubicBezTo>
                  <a:pt x="70066" y="13853"/>
                  <a:pt x="70843" y="13358"/>
                  <a:pt x="71622" y="13358"/>
                </a:cubicBezTo>
                <a:cubicBezTo>
                  <a:pt x="72401" y="12864"/>
                  <a:pt x="72401" y="12370"/>
                  <a:pt x="73179" y="12370"/>
                </a:cubicBezTo>
                <a:cubicBezTo>
                  <a:pt x="73958" y="11876"/>
                  <a:pt x="74736" y="11876"/>
                  <a:pt x="74736" y="11382"/>
                </a:cubicBezTo>
                <a:cubicBezTo>
                  <a:pt x="75515" y="11382"/>
                  <a:pt x="76293" y="10888"/>
                  <a:pt x="77071" y="10389"/>
                </a:cubicBezTo>
                <a:lnTo>
                  <a:pt x="78629" y="9895"/>
                </a:lnTo>
                <a:cubicBezTo>
                  <a:pt x="78629" y="9895"/>
                  <a:pt x="79407" y="10888"/>
                  <a:pt x="80186" y="10888"/>
                </a:cubicBezTo>
                <a:cubicBezTo>
                  <a:pt x="80186" y="10888"/>
                  <a:pt x="80965" y="10389"/>
                  <a:pt x="81742" y="9895"/>
                </a:cubicBezTo>
                <a:cubicBezTo>
                  <a:pt x="82521" y="9895"/>
                  <a:pt x="82521" y="9401"/>
                  <a:pt x="83300" y="9401"/>
                </a:cubicBezTo>
                <a:cubicBezTo>
                  <a:pt x="84078" y="8907"/>
                  <a:pt x="84857" y="8413"/>
                  <a:pt x="84857" y="8413"/>
                </a:cubicBezTo>
                <a:cubicBezTo>
                  <a:pt x="85636" y="8413"/>
                  <a:pt x="86414" y="9401"/>
                  <a:pt x="86414" y="9401"/>
                </a:cubicBezTo>
                <a:cubicBezTo>
                  <a:pt x="87192" y="9401"/>
                  <a:pt x="87971" y="8413"/>
                  <a:pt x="87971" y="8413"/>
                </a:cubicBezTo>
                <a:cubicBezTo>
                  <a:pt x="88749" y="8907"/>
                  <a:pt x="88749" y="9895"/>
                  <a:pt x="89528" y="9895"/>
                </a:cubicBezTo>
                <a:lnTo>
                  <a:pt x="91085" y="8907"/>
                </a:lnTo>
                <a:cubicBezTo>
                  <a:pt x="91863" y="8907"/>
                  <a:pt x="91863" y="9895"/>
                  <a:pt x="92641" y="9895"/>
                </a:cubicBezTo>
                <a:cubicBezTo>
                  <a:pt x="92641" y="10389"/>
                  <a:pt x="93420" y="10888"/>
                  <a:pt x="94199" y="10888"/>
                </a:cubicBezTo>
                <a:cubicBezTo>
                  <a:pt x="94199" y="11382"/>
                  <a:pt x="94977" y="12370"/>
                  <a:pt x="94977" y="12370"/>
                </a:cubicBezTo>
                <a:lnTo>
                  <a:pt x="96535" y="11382"/>
                </a:lnTo>
                <a:cubicBezTo>
                  <a:pt x="97312" y="11382"/>
                  <a:pt x="98091" y="12370"/>
                  <a:pt x="98091" y="12370"/>
                </a:cubicBezTo>
                <a:cubicBezTo>
                  <a:pt x="98870" y="12864"/>
                  <a:pt x="98870" y="13358"/>
                  <a:pt x="99648" y="13358"/>
                </a:cubicBezTo>
                <a:cubicBezTo>
                  <a:pt x="99648" y="13853"/>
                  <a:pt x="100427" y="14351"/>
                  <a:pt x="101205" y="14845"/>
                </a:cubicBezTo>
                <a:cubicBezTo>
                  <a:pt x="101205" y="14845"/>
                  <a:pt x="101984" y="15339"/>
                  <a:pt x="101984" y="15833"/>
                </a:cubicBezTo>
                <a:lnTo>
                  <a:pt x="103540" y="14845"/>
                </a:lnTo>
                <a:cubicBezTo>
                  <a:pt x="104319" y="14845"/>
                  <a:pt x="105098" y="15833"/>
                  <a:pt x="105098" y="15833"/>
                </a:cubicBezTo>
                <a:cubicBezTo>
                  <a:pt x="105098" y="16328"/>
                  <a:pt x="103540" y="16826"/>
                  <a:pt x="103540" y="16826"/>
                </a:cubicBezTo>
                <a:cubicBezTo>
                  <a:pt x="103540" y="17320"/>
                  <a:pt x="104319" y="17814"/>
                  <a:pt x="105098" y="17814"/>
                </a:cubicBezTo>
                <a:cubicBezTo>
                  <a:pt x="105098" y="18308"/>
                  <a:pt x="105876" y="17320"/>
                  <a:pt x="106655" y="17320"/>
                </a:cubicBezTo>
                <a:cubicBezTo>
                  <a:pt x="107434" y="17320"/>
                  <a:pt x="107434" y="18308"/>
                  <a:pt x="108211" y="18308"/>
                </a:cubicBezTo>
                <a:lnTo>
                  <a:pt x="109769" y="17320"/>
                </a:lnTo>
                <a:cubicBezTo>
                  <a:pt x="108990" y="16826"/>
                  <a:pt x="108990" y="16826"/>
                  <a:pt x="108211" y="16328"/>
                </a:cubicBezTo>
                <a:cubicBezTo>
                  <a:pt x="108211" y="15833"/>
                  <a:pt x="107434" y="15339"/>
                  <a:pt x="106655" y="15339"/>
                </a:cubicBezTo>
                <a:cubicBezTo>
                  <a:pt x="106655" y="14845"/>
                  <a:pt x="105876" y="14351"/>
                  <a:pt x="105876" y="13853"/>
                </a:cubicBezTo>
                <a:cubicBezTo>
                  <a:pt x="105098" y="13853"/>
                  <a:pt x="105098" y="13358"/>
                  <a:pt x="104319" y="12864"/>
                </a:cubicBezTo>
                <a:cubicBezTo>
                  <a:pt x="104319" y="12864"/>
                  <a:pt x="103540" y="11876"/>
                  <a:pt x="102762" y="11876"/>
                </a:cubicBezTo>
                <a:lnTo>
                  <a:pt x="101205" y="12864"/>
                </a:lnTo>
                <a:cubicBezTo>
                  <a:pt x="101205" y="12864"/>
                  <a:pt x="100427" y="11876"/>
                  <a:pt x="99648" y="11382"/>
                </a:cubicBezTo>
                <a:lnTo>
                  <a:pt x="101984" y="10888"/>
                </a:lnTo>
                <a:cubicBezTo>
                  <a:pt x="101984" y="10389"/>
                  <a:pt x="100427" y="9895"/>
                  <a:pt x="100427" y="9895"/>
                </a:cubicBezTo>
                <a:cubicBezTo>
                  <a:pt x="99648" y="9401"/>
                  <a:pt x="99648" y="8907"/>
                  <a:pt x="98870" y="8413"/>
                </a:cubicBezTo>
                <a:cubicBezTo>
                  <a:pt x="100427" y="7919"/>
                  <a:pt x="101205" y="7424"/>
                  <a:pt x="102762" y="6926"/>
                </a:cubicBezTo>
                <a:cubicBezTo>
                  <a:pt x="103540" y="7424"/>
                  <a:pt x="104319" y="8413"/>
                  <a:pt x="105098" y="8907"/>
                </a:cubicBezTo>
                <a:cubicBezTo>
                  <a:pt x="105876" y="9401"/>
                  <a:pt x="105876" y="9895"/>
                  <a:pt x="106655" y="10389"/>
                </a:cubicBezTo>
                <a:lnTo>
                  <a:pt x="107434" y="11382"/>
                </a:lnTo>
                <a:cubicBezTo>
                  <a:pt x="108211" y="11382"/>
                  <a:pt x="108990" y="10389"/>
                  <a:pt x="109769" y="10389"/>
                </a:cubicBezTo>
                <a:lnTo>
                  <a:pt x="110547" y="11382"/>
                </a:lnTo>
                <a:cubicBezTo>
                  <a:pt x="111326" y="11382"/>
                  <a:pt x="112105" y="10888"/>
                  <a:pt x="112883" y="10888"/>
                </a:cubicBezTo>
                <a:cubicBezTo>
                  <a:pt x="112883" y="10389"/>
                  <a:pt x="111326" y="9895"/>
                  <a:pt x="111326" y="9401"/>
                </a:cubicBezTo>
                <a:lnTo>
                  <a:pt x="112883" y="8907"/>
                </a:lnTo>
                <a:cubicBezTo>
                  <a:pt x="113661" y="8907"/>
                  <a:pt x="113661" y="9401"/>
                  <a:pt x="114440" y="9895"/>
                </a:cubicBezTo>
                <a:cubicBezTo>
                  <a:pt x="114440" y="10389"/>
                  <a:pt x="115218" y="10389"/>
                  <a:pt x="115997" y="10888"/>
                </a:cubicBezTo>
                <a:cubicBezTo>
                  <a:pt x="115997" y="11382"/>
                  <a:pt x="116775" y="11876"/>
                  <a:pt x="116775" y="11876"/>
                </a:cubicBezTo>
                <a:cubicBezTo>
                  <a:pt x="116775" y="12370"/>
                  <a:pt x="115218" y="12864"/>
                  <a:pt x="115218" y="12864"/>
                </a:cubicBezTo>
                <a:lnTo>
                  <a:pt x="116775" y="13853"/>
                </a:lnTo>
                <a:cubicBezTo>
                  <a:pt x="116775" y="14351"/>
                  <a:pt x="117554" y="14845"/>
                  <a:pt x="117554" y="15339"/>
                </a:cubicBezTo>
                <a:cubicBezTo>
                  <a:pt x="118333" y="14845"/>
                  <a:pt x="119889" y="14351"/>
                  <a:pt x="119889" y="14351"/>
                </a:cubicBezTo>
                <a:cubicBezTo>
                  <a:pt x="119889" y="13853"/>
                  <a:pt x="121446" y="13853"/>
                  <a:pt x="121446" y="13358"/>
                </a:cubicBezTo>
                <a:lnTo>
                  <a:pt x="119889" y="12370"/>
                </a:lnTo>
                <a:cubicBezTo>
                  <a:pt x="119889" y="11876"/>
                  <a:pt x="119110" y="11382"/>
                  <a:pt x="119110" y="11382"/>
                </a:cubicBezTo>
                <a:cubicBezTo>
                  <a:pt x="118333" y="10888"/>
                  <a:pt x="117554" y="10389"/>
                  <a:pt x="117554" y="9895"/>
                </a:cubicBezTo>
                <a:lnTo>
                  <a:pt x="119110" y="9401"/>
                </a:lnTo>
                <a:cubicBezTo>
                  <a:pt x="119889" y="8907"/>
                  <a:pt x="120668" y="8907"/>
                  <a:pt x="120668" y="8413"/>
                </a:cubicBezTo>
                <a:lnTo>
                  <a:pt x="119889" y="7424"/>
                </a:lnTo>
                <a:cubicBezTo>
                  <a:pt x="119889" y="6926"/>
                  <a:pt x="121446" y="6926"/>
                  <a:pt x="121446" y="6432"/>
                </a:cubicBezTo>
                <a:cubicBezTo>
                  <a:pt x="121446" y="5938"/>
                  <a:pt x="119889" y="5938"/>
                  <a:pt x="119889" y="5444"/>
                </a:cubicBezTo>
                <a:lnTo>
                  <a:pt x="121446" y="4455"/>
                </a:lnTo>
                <a:cubicBezTo>
                  <a:pt x="122225" y="4950"/>
                  <a:pt x="123004" y="5444"/>
                  <a:pt x="123004" y="5444"/>
                </a:cubicBezTo>
                <a:cubicBezTo>
                  <a:pt x="123004" y="5938"/>
                  <a:pt x="124560" y="6432"/>
                  <a:pt x="124560" y="6926"/>
                </a:cubicBezTo>
                <a:cubicBezTo>
                  <a:pt x="124560" y="6926"/>
                  <a:pt x="122225" y="7424"/>
                  <a:pt x="123004" y="7424"/>
                </a:cubicBezTo>
                <a:cubicBezTo>
                  <a:pt x="123004" y="7919"/>
                  <a:pt x="123782" y="8413"/>
                  <a:pt x="123782" y="8907"/>
                </a:cubicBezTo>
                <a:lnTo>
                  <a:pt x="122225" y="9401"/>
                </a:lnTo>
                <a:cubicBezTo>
                  <a:pt x="122225" y="9895"/>
                  <a:pt x="123004" y="10389"/>
                  <a:pt x="123782" y="10888"/>
                </a:cubicBezTo>
                <a:cubicBezTo>
                  <a:pt x="123782" y="10888"/>
                  <a:pt x="124560" y="11382"/>
                  <a:pt x="124560" y="11876"/>
                </a:cubicBezTo>
                <a:cubicBezTo>
                  <a:pt x="125339" y="11876"/>
                  <a:pt x="126117" y="12864"/>
                  <a:pt x="126117" y="12864"/>
                </a:cubicBezTo>
                <a:cubicBezTo>
                  <a:pt x="126896" y="12864"/>
                  <a:pt x="127675" y="11876"/>
                  <a:pt x="127675" y="11876"/>
                </a:cubicBezTo>
                <a:cubicBezTo>
                  <a:pt x="128453" y="11876"/>
                  <a:pt x="129232" y="12864"/>
                  <a:pt x="129232" y="13358"/>
                </a:cubicBezTo>
                <a:lnTo>
                  <a:pt x="127675" y="13853"/>
                </a:lnTo>
                <a:cubicBezTo>
                  <a:pt x="127675" y="14351"/>
                  <a:pt x="128453" y="14845"/>
                  <a:pt x="129232" y="14845"/>
                </a:cubicBezTo>
                <a:cubicBezTo>
                  <a:pt x="129232" y="15339"/>
                  <a:pt x="130010" y="15833"/>
                  <a:pt x="130010" y="16328"/>
                </a:cubicBezTo>
                <a:lnTo>
                  <a:pt x="128453" y="16826"/>
                </a:lnTo>
                <a:cubicBezTo>
                  <a:pt x="128453" y="17320"/>
                  <a:pt x="130010" y="17814"/>
                  <a:pt x="130010" y="18308"/>
                </a:cubicBezTo>
                <a:cubicBezTo>
                  <a:pt x="130010" y="18308"/>
                  <a:pt x="128453" y="18803"/>
                  <a:pt x="127675" y="18803"/>
                </a:cubicBezTo>
                <a:cubicBezTo>
                  <a:pt x="127675" y="19297"/>
                  <a:pt x="126117" y="19297"/>
                  <a:pt x="126117" y="19795"/>
                </a:cubicBezTo>
                <a:cubicBezTo>
                  <a:pt x="126117" y="20289"/>
                  <a:pt x="127675" y="20783"/>
                  <a:pt x="127675" y="20783"/>
                </a:cubicBezTo>
                <a:cubicBezTo>
                  <a:pt x="127675" y="21277"/>
                  <a:pt x="126117" y="21277"/>
                  <a:pt x="126117" y="21772"/>
                </a:cubicBezTo>
                <a:cubicBezTo>
                  <a:pt x="126117" y="22266"/>
                  <a:pt x="126896" y="22760"/>
                  <a:pt x="126896" y="22760"/>
                </a:cubicBezTo>
                <a:cubicBezTo>
                  <a:pt x="127675" y="22760"/>
                  <a:pt x="128453" y="22266"/>
                  <a:pt x="129232" y="22266"/>
                </a:cubicBezTo>
                <a:cubicBezTo>
                  <a:pt x="129232" y="21772"/>
                  <a:pt x="130788" y="21277"/>
                  <a:pt x="130788" y="21277"/>
                </a:cubicBezTo>
                <a:cubicBezTo>
                  <a:pt x="130788" y="20783"/>
                  <a:pt x="129232" y="20289"/>
                  <a:pt x="129232" y="20289"/>
                </a:cubicBezTo>
                <a:cubicBezTo>
                  <a:pt x="129232" y="19795"/>
                  <a:pt x="130788" y="19297"/>
                  <a:pt x="130788" y="19297"/>
                </a:cubicBezTo>
                <a:cubicBezTo>
                  <a:pt x="131567" y="18803"/>
                  <a:pt x="130010" y="18308"/>
                  <a:pt x="130010" y="18308"/>
                </a:cubicBezTo>
                <a:cubicBezTo>
                  <a:pt x="130010" y="17814"/>
                  <a:pt x="131567" y="17814"/>
                  <a:pt x="131567" y="17320"/>
                </a:cubicBezTo>
                <a:cubicBezTo>
                  <a:pt x="131567" y="16826"/>
                  <a:pt x="133124" y="16826"/>
                  <a:pt x="133124" y="16328"/>
                </a:cubicBezTo>
                <a:cubicBezTo>
                  <a:pt x="133124" y="16328"/>
                  <a:pt x="131567" y="15833"/>
                  <a:pt x="131567" y="15339"/>
                </a:cubicBezTo>
                <a:cubicBezTo>
                  <a:pt x="131567" y="14845"/>
                  <a:pt x="130788" y="14845"/>
                  <a:pt x="130788" y="14351"/>
                </a:cubicBezTo>
                <a:cubicBezTo>
                  <a:pt x="130788" y="13853"/>
                  <a:pt x="132345" y="13853"/>
                  <a:pt x="132345" y="13358"/>
                </a:cubicBezTo>
                <a:cubicBezTo>
                  <a:pt x="132345" y="12864"/>
                  <a:pt x="130788" y="12370"/>
                  <a:pt x="130788" y="12370"/>
                </a:cubicBezTo>
                <a:cubicBezTo>
                  <a:pt x="130788" y="11876"/>
                  <a:pt x="130010" y="11382"/>
                  <a:pt x="130010" y="11382"/>
                </a:cubicBezTo>
                <a:cubicBezTo>
                  <a:pt x="130010" y="10888"/>
                  <a:pt x="131567" y="10389"/>
                  <a:pt x="131567" y="10389"/>
                </a:cubicBezTo>
                <a:lnTo>
                  <a:pt x="130010" y="9401"/>
                </a:lnTo>
                <a:lnTo>
                  <a:pt x="128453" y="9895"/>
                </a:lnTo>
                <a:lnTo>
                  <a:pt x="126896" y="8907"/>
                </a:lnTo>
                <a:cubicBezTo>
                  <a:pt x="126896" y="8413"/>
                  <a:pt x="126117" y="8413"/>
                  <a:pt x="125339" y="7919"/>
                </a:cubicBezTo>
                <a:cubicBezTo>
                  <a:pt x="126896" y="7424"/>
                  <a:pt x="127675" y="6926"/>
                  <a:pt x="129232" y="5938"/>
                </a:cubicBezTo>
                <a:cubicBezTo>
                  <a:pt x="130010" y="6432"/>
                  <a:pt x="130010" y="7424"/>
                  <a:pt x="130788" y="7424"/>
                </a:cubicBezTo>
                <a:cubicBezTo>
                  <a:pt x="130788" y="7424"/>
                  <a:pt x="131567" y="6432"/>
                  <a:pt x="132345" y="6432"/>
                </a:cubicBezTo>
                <a:cubicBezTo>
                  <a:pt x="133124" y="6432"/>
                  <a:pt x="133124" y="7424"/>
                  <a:pt x="133903" y="7424"/>
                </a:cubicBezTo>
                <a:cubicBezTo>
                  <a:pt x="133903" y="7424"/>
                  <a:pt x="135459" y="6432"/>
                  <a:pt x="135459" y="6926"/>
                </a:cubicBezTo>
                <a:cubicBezTo>
                  <a:pt x="135459" y="6926"/>
                  <a:pt x="136238" y="7424"/>
                  <a:pt x="136238" y="7919"/>
                </a:cubicBezTo>
                <a:cubicBezTo>
                  <a:pt x="137016" y="7919"/>
                  <a:pt x="137795" y="8413"/>
                  <a:pt x="137795" y="8907"/>
                </a:cubicBezTo>
                <a:cubicBezTo>
                  <a:pt x="137795" y="9401"/>
                  <a:pt x="139352" y="9895"/>
                  <a:pt x="139352" y="9895"/>
                </a:cubicBezTo>
                <a:cubicBezTo>
                  <a:pt x="139352" y="10389"/>
                  <a:pt x="137795" y="10389"/>
                  <a:pt x="137795" y="10888"/>
                </a:cubicBezTo>
                <a:lnTo>
                  <a:pt x="138574" y="11876"/>
                </a:lnTo>
                <a:cubicBezTo>
                  <a:pt x="138574" y="11876"/>
                  <a:pt x="140130" y="10888"/>
                  <a:pt x="140909" y="10888"/>
                </a:cubicBezTo>
                <a:lnTo>
                  <a:pt x="141687" y="12370"/>
                </a:lnTo>
                <a:cubicBezTo>
                  <a:pt x="142466" y="12370"/>
                  <a:pt x="143245" y="11382"/>
                  <a:pt x="144023" y="11382"/>
                </a:cubicBezTo>
                <a:lnTo>
                  <a:pt x="144802" y="12370"/>
                </a:lnTo>
                <a:cubicBezTo>
                  <a:pt x="145580" y="13358"/>
                  <a:pt x="147137" y="13853"/>
                  <a:pt x="147915" y="14845"/>
                </a:cubicBezTo>
                <a:cubicBezTo>
                  <a:pt x="147915" y="14351"/>
                  <a:pt x="149473" y="13853"/>
                  <a:pt x="149473" y="13853"/>
                </a:cubicBezTo>
                <a:cubicBezTo>
                  <a:pt x="149473" y="13358"/>
                  <a:pt x="147915" y="12864"/>
                  <a:pt x="147915" y="12864"/>
                </a:cubicBezTo>
                <a:cubicBezTo>
                  <a:pt x="147915" y="12370"/>
                  <a:pt x="149473" y="12370"/>
                  <a:pt x="149473" y="11876"/>
                </a:cubicBezTo>
                <a:lnTo>
                  <a:pt x="148694" y="10888"/>
                </a:lnTo>
                <a:cubicBezTo>
                  <a:pt x="147915" y="10389"/>
                  <a:pt x="147915" y="9895"/>
                  <a:pt x="147137" y="9895"/>
                </a:cubicBezTo>
                <a:cubicBezTo>
                  <a:pt x="147137" y="9401"/>
                  <a:pt x="146358" y="8413"/>
                  <a:pt x="145580" y="8413"/>
                </a:cubicBezTo>
                <a:cubicBezTo>
                  <a:pt x="146358" y="8413"/>
                  <a:pt x="147137" y="7919"/>
                  <a:pt x="147915" y="7919"/>
                </a:cubicBezTo>
                <a:lnTo>
                  <a:pt x="149473" y="6926"/>
                </a:lnTo>
                <a:lnTo>
                  <a:pt x="150251" y="7919"/>
                </a:lnTo>
                <a:cubicBezTo>
                  <a:pt x="151029" y="8413"/>
                  <a:pt x="151808" y="8907"/>
                  <a:pt x="151808" y="8907"/>
                </a:cubicBezTo>
                <a:cubicBezTo>
                  <a:pt x="152586" y="9401"/>
                  <a:pt x="152586" y="9895"/>
                  <a:pt x="153365" y="10389"/>
                </a:cubicBezTo>
                <a:lnTo>
                  <a:pt x="154922" y="11382"/>
                </a:lnTo>
                <a:cubicBezTo>
                  <a:pt x="154144" y="11876"/>
                  <a:pt x="153365" y="11876"/>
                  <a:pt x="152586" y="12370"/>
                </a:cubicBezTo>
                <a:cubicBezTo>
                  <a:pt x="153365" y="12864"/>
                  <a:pt x="154922" y="13853"/>
                  <a:pt x="155701" y="14351"/>
                </a:cubicBezTo>
                <a:cubicBezTo>
                  <a:pt x="155701" y="13853"/>
                  <a:pt x="157257" y="13853"/>
                  <a:pt x="157257" y="13358"/>
                </a:cubicBezTo>
                <a:cubicBezTo>
                  <a:pt x="157257" y="13358"/>
                  <a:pt x="155701" y="12864"/>
                  <a:pt x="155701" y="12370"/>
                </a:cubicBezTo>
                <a:cubicBezTo>
                  <a:pt x="155701" y="11876"/>
                  <a:pt x="157257" y="11876"/>
                  <a:pt x="158036" y="11382"/>
                </a:cubicBezTo>
                <a:cubicBezTo>
                  <a:pt x="158036" y="11382"/>
                  <a:pt x="156479" y="10888"/>
                  <a:pt x="156479" y="10389"/>
                </a:cubicBezTo>
                <a:cubicBezTo>
                  <a:pt x="156479" y="10389"/>
                  <a:pt x="154922" y="9895"/>
                  <a:pt x="154922" y="9401"/>
                </a:cubicBezTo>
                <a:lnTo>
                  <a:pt x="156479" y="8413"/>
                </a:lnTo>
                <a:cubicBezTo>
                  <a:pt x="157257" y="8413"/>
                  <a:pt x="158036" y="7424"/>
                  <a:pt x="158814" y="7919"/>
                </a:cubicBezTo>
                <a:lnTo>
                  <a:pt x="159593" y="8907"/>
                </a:lnTo>
                <a:lnTo>
                  <a:pt x="158036" y="9401"/>
                </a:lnTo>
                <a:cubicBezTo>
                  <a:pt x="158036" y="9895"/>
                  <a:pt x="159593" y="10389"/>
                  <a:pt x="159593" y="10888"/>
                </a:cubicBezTo>
                <a:cubicBezTo>
                  <a:pt x="159593" y="10888"/>
                  <a:pt x="160372" y="11382"/>
                  <a:pt x="160372" y="11876"/>
                </a:cubicBezTo>
                <a:cubicBezTo>
                  <a:pt x="161150" y="12370"/>
                  <a:pt x="161928" y="12864"/>
                  <a:pt x="161928" y="12864"/>
                </a:cubicBezTo>
                <a:lnTo>
                  <a:pt x="163485" y="11876"/>
                </a:lnTo>
                <a:cubicBezTo>
                  <a:pt x="164264" y="11876"/>
                  <a:pt x="165043" y="12864"/>
                  <a:pt x="165043" y="13358"/>
                </a:cubicBezTo>
                <a:cubicBezTo>
                  <a:pt x="165821" y="13358"/>
                  <a:pt x="165821" y="13853"/>
                  <a:pt x="166600" y="14351"/>
                </a:cubicBezTo>
                <a:cubicBezTo>
                  <a:pt x="167378" y="13853"/>
                  <a:pt x="168935" y="13358"/>
                  <a:pt x="169714" y="12864"/>
                </a:cubicBezTo>
                <a:cubicBezTo>
                  <a:pt x="169714" y="12370"/>
                  <a:pt x="168935" y="11876"/>
                  <a:pt x="168935" y="11382"/>
                </a:cubicBezTo>
                <a:cubicBezTo>
                  <a:pt x="168156" y="11382"/>
                  <a:pt x="167378" y="12370"/>
                  <a:pt x="166600" y="12370"/>
                </a:cubicBezTo>
                <a:lnTo>
                  <a:pt x="165821" y="11382"/>
                </a:lnTo>
                <a:cubicBezTo>
                  <a:pt x="165821" y="10888"/>
                  <a:pt x="166600" y="10389"/>
                  <a:pt x="167378" y="10389"/>
                </a:cubicBezTo>
                <a:cubicBezTo>
                  <a:pt x="168156" y="9895"/>
                  <a:pt x="168156" y="9895"/>
                  <a:pt x="168935" y="9401"/>
                </a:cubicBezTo>
                <a:cubicBezTo>
                  <a:pt x="169714" y="9895"/>
                  <a:pt x="169714" y="10888"/>
                  <a:pt x="170492" y="10888"/>
                </a:cubicBezTo>
                <a:cubicBezTo>
                  <a:pt x="170492" y="10888"/>
                  <a:pt x="171271" y="9895"/>
                  <a:pt x="172049" y="9895"/>
                </a:cubicBezTo>
                <a:cubicBezTo>
                  <a:pt x="172827" y="9895"/>
                  <a:pt x="172827" y="8907"/>
                  <a:pt x="173606" y="8907"/>
                </a:cubicBezTo>
                <a:cubicBezTo>
                  <a:pt x="174384" y="8907"/>
                  <a:pt x="174384" y="9895"/>
                  <a:pt x="175163" y="9895"/>
                </a:cubicBezTo>
                <a:lnTo>
                  <a:pt x="176720" y="9401"/>
                </a:lnTo>
                <a:cubicBezTo>
                  <a:pt x="177498" y="9401"/>
                  <a:pt x="177498" y="9895"/>
                  <a:pt x="178277" y="10389"/>
                </a:cubicBezTo>
                <a:cubicBezTo>
                  <a:pt x="179055" y="10888"/>
                  <a:pt x="179834" y="11876"/>
                  <a:pt x="180613" y="12370"/>
                </a:cubicBezTo>
                <a:cubicBezTo>
                  <a:pt x="181391" y="12370"/>
                  <a:pt x="182169" y="11876"/>
                  <a:pt x="182948" y="11876"/>
                </a:cubicBezTo>
                <a:cubicBezTo>
                  <a:pt x="182948" y="11382"/>
                  <a:pt x="183726" y="11382"/>
                  <a:pt x="184505" y="10888"/>
                </a:cubicBezTo>
                <a:cubicBezTo>
                  <a:pt x="184505" y="10888"/>
                  <a:pt x="186062" y="10389"/>
                  <a:pt x="186062" y="9895"/>
                </a:cubicBezTo>
                <a:cubicBezTo>
                  <a:pt x="186841" y="10389"/>
                  <a:pt x="186841" y="10888"/>
                  <a:pt x="187619" y="11382"/>
                </a:cubicBezTo>
                <a:lnTo>
                  <a:pt x="189176" y="10389"/>
                </a:lnTo>
                <a:cubicBezTo>
                  <a:pt x="189954" y="10389"/>
                  <a:pt x="189954" y="10888"/>
                  <a:pt x="190733" y="11382"/>
                </a:cubicBezTo>
                <a:cubicBezTo>
                  <a:pt x="190733" y="11876"/>
                  <a:pt x="191512" y="12370"/>
                  <a:pt x="191512" y="12370"/>
                </a:cubicBezTo>
                <a:cubicBezTo>
                  <a:pt x="192290" y="12864"/>
                  <a:pt x="193068" y="13358"/>
                  <a:pt x="193068" y="13853"/>
                </a:cubicBezTo>
                <a:lnTo>
                  <a:pt x="191512" y="14351"/>
                </a:lnTo>
                <a:cubicBezTo>
                  <a:pt x="191512" y="14845"/>
                  <a:pt x="192290" y="15339"/>
                  <a:pt x="193068" y="15339"/>
                </a:cubicBezTo>
                <a:cubicBezTo>
                  <a:pt x="192290" y="15339"/>
                  <a:pt x="194625" y="14845"/>
                  <a:pt x="194625" y="14845"/>
                </a:cubicBezTo>
                <a:cubicBezTo>
                  <a:pt x="194625" y="14351"/>
                  <a:pt x="193068" y="13853"/>
                  <a:pt x="193068" y="13853"/>
                </a:cubicBezTo>
                <a:cubicBezTo>
                  <a:pt x="193847" y="13358"/>
                  <a:pt x="194625" y="12864"/>
                  <a:pt x="194625" y="12864"/>
                </a:cubicBezTo>
                <a:cubicBezTo>
                  <a:pt x="195404" y="12864"/>
                  <a:pt x="196183" y="13853"/>
                  <a:pt x="196183" y="13853"/>
                </a:cubicBezTo>
                <a:cubicBezTo>
                  <a:pt x="196183" y="13853"/>
                  <a:pt x="197740" y="13358"/>
                  <a:pt x="197740" y="12864"/>
                </a:cubicBezTo>
                <a:cubicBezTo>
                  <a:pt x="197740" y="12864"/>
                  <a:pt x="196183" y="12370"/>
                  <a:pt x="196961" y="11876"/>
                </a:cubicBezTo>
                <a:cubicBezTo>
                  <a:pt x="196961" y="11382"/>
                  <a:pt x="198518" y="11382"/>
                  <a:pt x="198518" y="10888"/>
                </a:cubicBezTo>
                <a:cubicBezTo>
                  <a:pt x="198518" y="10888"/>
                  <a:pt x="196961" y="10389"/>
                  <a:pt x="196961" y="9895"/>
                </a:cubicBezTo>
                <a:lnTo>
                  <a:pt x="195404" y="10888"/>
                </a:lnTo>
                <a:cubicBezTo>
                  <a:pt x="194625" y="10888"/>
                  <a:pt x="193847" y="11876"/>
                  <a:pt x="193847" y="11876"/>
                </a:cubicBezTo>
                <a:cubicBezTo>
                  <a:pt x="193068" y="11876"/>
                  <a:pt x="192290" y="10888"/>
                  <a:pt x="192290" y="10389"/>
                </a:cubicBezTo>
                <a:cubicBezTo>
                  <a:pt x="192290" y="10389"/>
                  <a:pt x="190733" y="9895"/>
                  <a:pt x="190733" y="9401"/>
                </a:cubicBezTo>
                <a:cubicBezTo>
                  <a:pt x="190733" y="9401"/>
                  <a:pt x="192290" y="8907"/>
                  <a:pt x="192290" y="8413"/>
                </a:cubicBezTo>
                <a:cubicBezTo>
                  <a:pt x="192290" y="8413"/>
                  <a:pt x="191512" y="7919"/>
                  <a:pt x="191512" y="7424"/>
                </a:cubicBezTo>
                <a:cubicBezTo>
                  <a:pt x="192290" y="6926"/>
                  <a:pt x="193847" y="6432"/>
                  <a:pt x="194625" y="5938"/>
                </a:cubicBezTo>
                <a:cubicBezTo>
                  <a:pt x="195404" y="6432"/>
                  <a:pt x="195404" y="6432"/>
                  <a:pt x="196183" y="6926"/>
                </a:cubicBezTo>
                <a:cubicBezTo>
                  <a:pt x="196961" y="7424"/>
                  <a:pt x="197740" y="8413"/>
                  <a:pt x="198518" y="8907"/>
                </a:cubicBezTo>
                <a:cubicBezTo>
                  <a:pt x="199296" y="8907"/>
                  <a:pt x="200075" y="8413"/>
                  <a:pt x="200075" y="8413"/>
                </a:cubicBezTo>
                <a:cubicBezTo>
                  <a:pt x="200854" y="8413"/>
                  <a:pt x="201632" y="9401"/>
                  <a:pt x="201632" y="9401"/>
                </a:cubicBezTo>
                <a:cubicBezTo>
                  <a:pt x="201632" y="9401"/>
                  <a:pt x="203189" y="8907"/>
                  <a:pt x="203189" y="8413"/>
                </a:cubicBezTo>
                <a:cubicBezTo>
                  <a:pt x="203967" y="8413"/>
                  <a:pt x="202411" y="7424"/>
                  <a:pt x="202411" y="7424"/>
                </a:cubicBezTo>
                <a:cubicBezTo>
                  <a:pt x="202411" y="6926"/>
                  <a:pt x="203967" y="6926"/>
                  <a:pt x="203967" y="6432"/>
                </a:cubicBezTo>
                <a:cubicBezTo>
                  <a:pt x="203967" y="6432"/>
                  <a:pt x="202411" y="5938"/>
                  <a:pt x="202411" y="5444"/>
                </a:cubicBezTo>
                <a:cubicBezTo>
                  <a:pt x="202411" y="4950"/>
                  <a:pt x="203967" y="4950"/>
                  <a:pt x="203967" y="4455"/>
                </a:cubicBezTo>
                <a:cubicBezTo>
                  <a:pt x="203967" y="4950"/>
                  <a:pt x="205524" y="5444"/>
                  <a:pt x="205524" y="5938"/>
                </a:cubicBezTo>
                <a:cubicBezTo>
                  <a:pt x="205524" y="5938"/>
                  <a:pt x="207082" y="6432"/>
                  <a:pt x="207082" y="6926"/>
                </a:cubicBezTo>
                <a:cubicBezTo>
                  <a:pt x="207082" y="6926"/>
                  <a:pt x="205524" y="7424"/>
                  <a:pt x="205524" y="7919"/>
                </a:cubicBezTo>
                <a:cubicBezTo>
                  <a:pt x="205524" y="7919"/>
                  <a:pt x="206303" y="8413"/>
                  <a:pt x="206303" y="8907"/>
                </a:cubicBezTo>
                <a:cubicBezTo>
                  <a:pt x="206303" y="8907"/>
                  <a:pt x="204746" y="9401"/>
                  <a:pt x="204746" y="9895"/>
                </a:cubicBezTo>
                <a:cubicBezTo>
                  <a:pt x="204746" y="9895"/>
                  <a:pt x="206303" y="10389"/>
                  <a:pt x="206303" y="10888"/>
                </a:cubicBezTo>
                <a:cubicBezTo>
                  <a:pt x="206303" y="11382"/>
                  <a:pt x="207082" y="11382"/>
                  <a:pt x="207860" y="11876"/>
                </a:cubicBezTo>
                <a:cubicBezTo>
                  <a:pt x="207860" y="11876"/>
                  <a:pt x="208638" y="10888"/>
                  <a:pt x="209417" y="10888"/>
                </a:cubicBezTo>
                <a:cubicBezTo>
                  <a:pt x="209417" y="10888"/>
                  <a:pt x="210195" y="11876"/>
                  <a:pt x="210195" y="12370"/>
                </a:cubicBezTo>
                <a:cubicBezTo>
                  <a:pt x="210974" y="12370"/>
                  <a:pt x="211753" y="11382"/>
                  <a:pt x="212531" y="11382"/>
                </a:cubicBezTo>
                <a:lnTo>
                  <a:pt x="213310" y="12370"/>
                </a:lnTo>
                <a:cubicBezTo>
                  <a:pt x="213310" y="12408"/>
                  <a:pt x="213321" y="12446"/>
                  <a:pt x="213337" y="12480"/>
                </a:cubicBezTo>
                <a:cubicBezTo>
                  <a:pt x="212939" y="12653"/>
                  <a:pt x="211753" y="13008"/>
                  <a:pt x="211753" y="13358"/>
                </a:cubicBezTo>
                <a:lnTo>
                  <a:pt x="213310" y="14351"/>
                </a:lnTo>
                <a:lnTo>
                  <a:pt x="214866" y="13358"/>
                </a:lnTo>
                <a:cubicBezTo>
                  <a:pt x="214866" y="13358"/>
                  <a:pt x="213536" y="12936"/>
                  <a:pt x="213337" y="12480"/>
                </a:cubicBezTo>
                <a:cubicBezTo>
                  <a:pt x="213496" y="12412"/>
                  <a:pt x="213532" y="12370"/>
                  <a:pt x="213310" y="12370"/>
                </a:cubicBezTo>
                <a:cubicBezTo>
                  <a:pt x="213310" y="12370"/>
                  <a:pt x="214866" y="11382"/>
                  <a:pt x="215645" y="11382"/>
                </a:cubicBezTo>
                <a:lnTo>
                  <a:pt x="216423" y="12864"/>
                </a:lnTo>
                <a:cubicBezTo>
                  <a:pt x="217202" y="12864"/>
                  <a:pt x="217981" y="11876"/>
                  <a:pt x="218759" y="11876"/>
                </a:cubicBezTo>
                <a:lnTo>
                  <a:pt x="219537" y="12864"/>
                </a:lnTo>
                <a:cubicBezTo>
                  <a:pt x="219537" y="12864"/>
                  <a:pt x="221873" y="12370"/>
                  <a:pt x="221873" y="11876"/>
                </a:cubicBezTo>
                <a:lnTo>
                  <a:pt x="220316" y="10888"/>
                </a:lnTo>
                <a:cubicBezTo>
                  <a:pt x="219537" y="11382"/>
                  <a:pt x="218759" y="11382"/>
                  <a:pt x="218759" y="11876"/>
                </a:cubicBezTo>
                <a:cubicBezTo>
                  <a:pt x="217981" y="11382"/>
                  <a:pt x="217202" y="10888"/>
                  <a:pt x="217202" y="10888"/>
                </a:cubicBezTo>
                <a:cubicBezTo>
                  <a:pt x="216423" y="10389"/>
                  <a:pt x="216423" y="9895"/>
                  <a:pt x="215645" y="9401"/>
                </a:cubicBezTo>
                <a:cubicBezTo>
                  <a:pt x="215645" y="9401"/>
                  <a:pt x="214866" y="8907"/>
                  <a:pt x="214088" y="8413"/>
                </a:cubicBezTo>
                <a:lnTo>
                  <a:pt x="213310" y="7424"/>
                </a:lnTo>
                <a:cubicBezTo>
                  <a:pt x="213310" y="7424"/>
                  <a:pt x="214866" y="6926"/>
                  <a:pt x="214866" y="6432"/>
                </a:cubicBezTo>
                <a:cubicBezTo>
                  <a:pt x="214866" y="6432"/>
                  <a:pt x="214088" y="5938"/>
                  <a:pt x="213310" y="5444"/>
                </a:cubicBezTo>
                <a:cubicBezTo>
                  <a:pt x="213310" y="4950"/>
                  <a:pt x="212531" y="4950"/>
                  <a:pt x="212531" y="4455"/>
                </a:cubicBezTo>
                <a:lnTo>
                  <a:pt x="214088" y="3463"/>
                </a:lnTo>
                <a:cubicBezTo>
                  <a:pt x="214088" y="3463"/>
                  <a:pt x="214866" y="4455"/>
                  <a:pt x="215645" y="4455"/>
                </a:cubicBezTo>
                <a:cubicBezTo>
                  <a:pt x="215645" y="4455"/>
                  <a:pt x="216423" y="3957"/>
                  <a:pt x="217202" y="3957"/>
                </a:cubicBezTo>
                <a:lnTo>
                  <a:pt x="217981" y="4950"/>
                </a:lnTo>
                <a:cubicBezTo>
                  <a:pt x="218759" y="4950"/>
                  <a:pt x="219537" y="5938"/>
                  <a:pt x="219537" y="5938"/>
                </a:cubicBezTo>
                <a:cubicBezTo>
                  <a:pt x="219537" y="5938"/>
                  <a:pt x="217981" y="6432"/>
                  <a:pt x="217981" y="6926"/>
                </a:cubicBezTo>
                <a:cubicBezTo>
                  <a:pt x="217981" y="6926"/>
                  <a:pt x="218759" y="7424"/>
                  <a:pt x="219537" y="7919"/>
                </a:cubicBezTo>
                <a:cubicBezTo>
                  <a:pt x="219537" y="8413"/>
                  <a:pt x="220316" y="8413"/>
                  <a:pt x="220316" y="8907"/>
                </a:cubicBezTo>
                <a:cubicBezTo>
                  <a:pt x="221094" y="9401"/>
                  <a:pt x="221094" y="9895"/>
                  <a:pt x="221873" y="9895"/>
                </a:cubicBezTo>
                <a:cubicBezTo>
                  <a:pt x="222652" y="10389"/>
                  <a:pt x="222652" y="10888"/>
                  <a:pt x="223430" y="11382"/>
                </a:cubicBezTo>
                <a:cubicBezTo>
                  <a:pt x="223430" y="11382"/>
                  <a:pt x="224209" y="11876"/>
                  <a:pt x="224209" y="12370"/>
                </a:cubicBezTo>
                <a:cubicBezTo>
                  <a:pt x="224987" y="12864"/>
                  <a:pt x="225765" y="13358"/>
                  <a:pt x="225765" y="13358"/>
                </a:cubicBezTo>
                <a:lnTo>
                  <a:pt x="227323" y="12370"/>
                </a:lnTo>
                <a:cubicBezTo>
                  <a:pt x="228101" y="12370"/>
                  <a:pt x="228880" y="13853"/>
                  <a:pt x="228880" y="13853"/>
                </a:cubicBezTo>
                <a:cubicBezTo>
                  <a:pt x="229658" y="13853"/>
                  <a:pt x="230436" y="12864"/>
                  <a:pt x="230436" y="12864"/>
                </a:cubicBezTo>
                <a:cubicBezTo>
                  <a:pt x="231215" y="12864"/>
                  <a:pt x="231993" y="13853"/>
                  <a:pt x="231993" y="13853"/>
                </a:cubicBezTo>
                <a:cubicBezTo>
                  <a:pt x="232772" y="14351"/>
                  <a:pt x="232772" y="14845"/>
                  <a:pt x="233551" y="14845"/>
                </a:cubicBezTo>
                <a:cubicBezTo>
                  <a:pt x="233551" y="15339"/>
                  <a:pt x="234329" y="15833"/>
                  <a:pt x="234329" y="16328"/>
                </a:cubicBezTo>
                <a:cubicBezTo>
                  <a:pt x="235108" y="16328"/>
                  <a:pt x="235886" y="17320"/>
                  <a:pt x="235886" y="17320"/>
                </a:cubicBezTo>
                <a:cubicBezTo>
                  <a:pt x="236664" y="17320"/>
                  <a:pt x="237443" y="16328"/>
                  <a:pt x="237443" y="16328"/>
                </a:cubicBezTo>
                <a:cubicBezTo>
                  <a:pt x="237443" y="15833"/>
                  <a:pt x="236664" y="15833"/>
                  <a:pt x="236664" y="15339"/>
                </a:cubicBezTo>
                <a:cubicBezTo>
                  <a:pt x="235886" y="14845"/>
                  <a:pt x="235886" y="14351"/>
                  <a:pt x="235108" y="14351"/>
                </a:cubicBezTo>
                <a:cubicBezTo>
                  <a:pt x="235108" y="13853"/>
                  <a:pt x="233551" y="13358"/>
                  <a:pt x="233551" y="13358"/>
                </a:cubicBezTo>
                <a:cubicBezTo>
                  <a:pt x="233551" y="12864"/>
                  <a:pt x="235108" y="12370"/>
                  <a:pt x="235886" y="12370"/>
                </a:cubicBezTo>
                <a:cubicBezTo>
                  <a:pt x="235886" y="11876"/>
                  <a:pt x="236664" y="11876"/>
                  <a:pt x="237443" y="11382"/>
                </a:cubicBezTo>
                <a:cubicBezTo>
                  <a:pt x="236664" y="11382"/>
                  <a:pt x="236664" y="10389"/>
                  <a:pt x="235886" y="10389"/>
                </a:cubicBezTo>
                <a:cubicBezTo>
                  <a:pt x="236664" y="10389"/>
                  <a:pt x="237443" y="9401"/>
                  <a:pt x="237443" y="9401"/>
                </a:cubicBezTo>
                <a:cubicBezTo>
                  <a:pt x="238222" y="9401"/>
                  <a:pt x="238222" y="10389"/>
                  <a:pt x="239000" y="10389"/>
                </a:cubicBezTo>
                <a:cubicBezTo>
                  <a:pt x="239779" y="10389"/>
                  <a:pt x="240558" y="9895"/>
                  <a:pt x="240558" y="9895"/>
                </a:cubicBezTo>
                <a:cubicBezTo>
                  <a:pt x="241335" y="9895"/>
                  <a:pt x="241335" y="10888"/>
                  <a:pt x="242114" y="10888"/>
                </a:cubicBezTo>
                <a:lnTo>
                  <a:pt x="243671" y="9895"/>
                </a:lnTo>
                <a:cubicBezTo>
                  <a:pt x="244450" y="9895"/>
                  <a:pt x="245228" y="10888"/>
                  <a:pt x="245228" y="10888"/>
                </a:cubicBezTo>
                <a:cubicBezTo>
                  <a:pt x="245228" y="11382"/>
                  <a:pt x="246007" y="11876"/>
                  <a:pt x="246785" y="12370"/>
                </a:cubicBezTo>
                <a:lnTo>
                  <a:pt x="247563" y="13358"/>
                </a:lnTo>
                <a:cubicBezTo>
                  <a:pt x="248342" y="13358"/>
                  <a:pt x="249121" y="12370"/>
                  <a:pt x="249121" y="12370"/>
                </a:cubicBezTo>
                <a:cubicBezTo>
                  <a:pt x="249899" y="12370"/>
                  <a:pt x="250678" y="13358"/>
                  <a:pt x="250678" y="13358"/>
                </a:cubicBezTo>
                <a:cubicBezTo>
                  <a:pt x="251456" y="13853"/>
                  <a:pt x="252234" y="12864"/>
                  <a:pt x="252234" y="12864"/>
                </a:cubicBezTo>
                <a:cubicBezTo>
                  <a:pt x="252234" y="12370"/>
                  <a:pt x="251456" y="11876"/>
                  <a:pt x="251456" y="11876"/>
                </a:cubicBezTo>
                <a:cubicBezTo>
                  <a:pt x="250678" y="11382"/>
                  <a:pt x="250678" y="10888"/>
                  <a:pt x="249899" y="10389"/>
                </a:cubicBezTo>
                <a:cubicBezTo>
                  <a:pt x="249121" y="10389"/>
                  <a:pt x="249121" y="9895"/>
                  <a:pt x="248342" y="9401"/>
                </a:cubicBezTo>
                <a:lnTo>
                  <a:pt x="247563" y="8413"/>
                </a:lnTo>
                <a:cubicBezTo>
                  <a:pt x="247563" y="7919"/>
                  <a:pt x="249121" y="7919"/>
                  <a:pt x="249121" y="7424"/>
                </a:cubicBezTo>
                <a:cubicBezTo>
                  <a:pt x="249121" y="7919"/>
                  <a:pt x="249899" y="8413"/>
                  <a:pt x="250678" y="8413"/>
                </a:cubicBezTo>
                <a:cubicBezTo>
                  <a:pt x="250678" y="8907"/>
                  <a:pt x="251456" y="9895"/>
                  <a:pt x="251456" y="9895"/>
                </a:cubicBezTo>
                <a:cubicBezTo>
                  <a:pt x="252234" y="9895"/>
                  <a:pt x="253013" y="8907"/>
                  <a:pt x="253013" y="8907"/>
                </a:cubicBezTo>
                <a:cubicBezTo>
                  <a:pt x="253792" y="8413"/>
                  <a:pt x="254570" y="8413"/>
                  <a:pt x="255349" y="7919"/>
                </a:cubicBezTo>
                <a:cubicBezTo>
                  <a:pt x="255349" y="8413"/>
                  <a:pt x="256905" y="8907"/>
                  <a:pt x="256128" y="8907"/>
                </a:cubicBezTo>
                <a:cubicBezTo>
                  <a:pt x="256128" y="9401"/>
                  <a:pt x="255349" y="9895"/>
                  <a:pt x="254570" y="9895"/>
                </a:cubicBezTo>
                <a:cubicBezTo>
                  <a:pt x="254570" y="9895"/>
                  <a:pt x="253013" y="10389"/>
                  <a:pt x="253013" y="10888"/>
                </a:cubicBezTo>
                <a:cubicBezTo>
                  <a:pt x="253013" y="10888"/>
                  <a:pt x="253792" y="11382"/>
                  <a:pt x="254570" y="11876"/>
                </a:cubicBezTo>
                <a:cubicBezTo>
                  <a:pt x="254570" y="12370"/>
                  <a:pt x="255349" y="12864"/>
                  <a:pt x="255349" y="12864"/>
                </a:cubicBezTo>
                <a:cubicBezTo>
                  <a:pt x="256128" y="13358"/>
                  <a:pt x="256128" y="13853"/>
                  <a:pt x="256905" y="14351"/>
                </a:cubicBezTo>
                <a:cubicBezTo>
                  <a:pt x="257684" y="14351"/>
                  <a:pt x="257684" y="14845"/>
                  <a:pt x="258463" y="15339"/>
                </a:cubicBezTo>
                <a:lnTo>
                  <a:pt x="259241" y="16328"/>
                </a:lnTo>
                <a:cubicBezTo>
                  <a:pt x="260020" y="16328"/>
                  <a:pt x="261577" y="15339"/>
                  <a:pt x="261577" y="15339"/>
                </a:cubicBezTo>
                <a:lnTo>
                  <a:pt x="260020" y="14351"/>
                </a:lnTo>
                <a:cubicBezTo>
                  <a:pt x="259241" y="13853"/>
                  <a:pt x="259241" y="13853"/>
                  <a:pt x="258463" y="13358"/>
                </a:cubicBezTo>
                <a:cubicBezTo>
                  <a:pt x="257684" y="12370"/>
                  <a:pt x="256905" y="11876"/>
                  <a:pt x="256128" y="10888"/>
                </a:cubicBezTo>
                <a:cubicBezTo>
                  <a:pt x="256905" y="10389"/>
                  <a:pt x="258463" y="9895"/>
                  <a:pt x="259241" y="9401"/>
                </a:cubicBezTo>
                <a:cubicBezTo>
                  <a:pt x="260020" y="9401"/>
                  <a:pt x="260020" y="10389"/>
                  <a:pt x="260798" y="10389"/>
                </a:cubicBezTo>
                <a:cubicBezTo>
                  <a:pt x="261577" y="10389"/>
                  <a:pt x="262355" y="9401"/>
                  <a:pt x="262355" y="9401"/>
                </a:cubicBezTo>
                <a:cubicBezTo>
                  <a:pt x="263133" y="9895"/>
                  <a:pt x="263133" y="10888"/>
                  <a:pt x="263912" y="10888"/>
                </a:cubicBezTo>
                <a:cubicBezTo>
                  <a:pt x="264691" y="10888"/>
                  <a:pt x="265469" y="9895"/>
                  <a:pt x="265469" y="9895"/>
                </a:cubicBezTo>
                <a:cubicBezTo>
                  <a:pt x="266248" y="9895"/>
                  <a:pt x="266248" y="10888"/>
                  <a:pt x="267027" y="10888"/>
                </a:cubicBezTo>
                <a:lnTo>
                  <a:pt x="268583" y="10389"/>
                </a:lnTo>
                <a:cubicBezTo>
                  <a:pt x="268583" y="9895"/>
                  <a:pt x="267027" y="9401"/>
                  <a:pt x="267027" y="8907"/>
                </a:cubicBezTo>
                <a:lnTo>
                  <a:pt x="269362" y="8413"/>
                </a:lnTo>
                <a:cubicBezTo>
                  <a:pt x="269362" y="8413"/>
                  <a:pt x="270140" y="8907"/>
                  <a:pt x="270140" y="9401"/>
                </a:cubicBezTo>
                <a:cubicBezTo>
                  <a:pt x="270919" y="9401"/>
                  <a:pt x="270919" y="10389"/>
                  <a:pt x="271698" y="10389"/>
                </a:cubicBezTo>
                <a:cubicBezTo>
                  <a:pt x="270919" y="10888"/>
                  <a:pt x="269362" y="11382"/>
                  <a:pt x="268583" y="11876"/>
                </a:cubicBezTo>
                <a:cubicBezTo>
                  <a:pt x="269362" y="12864"/>
                  <a:pt x="270140" y="13358"/>
                  <a:pt x="270919" y="14351"/>
                </a:cubicBezTo>
                <a:cubicBezTo>
                  <a:pt x="272476" y="13853"/>
                  <a:pt x="273254" y="13358"/>
                  <a:pt x="274032" y="12864"/>
                </a:cubicBezTo>
                <a:cubicBezTo>
                  <a:pt x="273254" y="11876"/>
                  <a:pt x="272476" y="11382"/>
                  <a:pt x="271698" y="10389"/>
                </a:cubicBezTo>
                <a:lnTo>
                  <a:pt x="273254" y="9401"/>
                </a:lnTo>
                <a:cubicBezTo>
                  <a:pt x="274032" y="9401"/>
                  <a:pt x="274811" y="10389"/>
                  <a:pt x="274811" y="10888"/>
                </a:cubicBezTo>
                <a:cubicBezTo>
                  <a:pt x="275590" y="10888"/>
                  <a:pt x="275590" y="11382"/>
                  <a:pt x="276368" y="11876"/>
                </a:cubicBezTo>
                <a:lnTo>
                  <a:pt x="277147" y="12864"/>
                </a:lnTo>
                <a:cubicBezTo>
                  <a:pt x="277926" y="12864"/>
                  <a:pt x="278703" y="11876"/>
                  <a:pt x="279482" y="11876"/>
                </a:cubicBezTo>
                <a:cubicBezTo>
                  <a:pt x="279482" y="11876"/>
                  <a:pt x="280261" y="12864"/>
                  <a:pt x="280261" y="13358"/>
                </a:cubicBezTo>
                <a:lnTo>
                  <a:pt x="278703" y="13853"/>
                </a:lnTo>
                <a:cubicBezTo>
                  <a:pt x="278703" y="14351"/>
                  <a:pt x="280261" y="14845"/>
                  <a:pt x="280261" y="15339"/>
                </a:cubicBezTo>
                <a:cubicBezTo>
                  <a:pt x="280261" y="15339"/>
                  <a:pt x="281039" y="16328"/>
                  <a:pt x="281818" y="16328"/>
                </a:cubicBezTo>
                <a:cubicBezTo>
                  <a:pt x="281818" y="16328"/>
                  <a:pt x="282597" y="15339"/>
                  <a:pt x="283375" y="15339"/>
                </a:cubicBezTo>
                <a:cubicBezTo>
                  <a:pt x="283375" y="14845"/>
                  <a:pt x="281818" y="14351"/>
                  <a:pt x="281818" y="14351"/>
                </a:cubicBezTo>
                <a:cubicBezTo>
                  <a:pt x="281818" y="13853"/>
                  <a:pt x="283375" y="13853"/>
                  <a:pt x="283375" y="13358"/>
                </a:cubicBezTo>
                <a:cubicBezTo>
                  <a:pt x="284153" y="12864"/>
                  <a:pt x="284932" y="12864"/>
                  <a:pt x="285710" y="12370"/>
                </a:cubicBezTo>
                <a:cubicBezTo>
                  <a:pt x="285710" y="12370"/>
                  <a:pt x="284153" y="11876"/>
                  <a:pt x="284153" y="11382"/>
                </a:cubicBezTo>
                <a:lnTo>
                  <a:pt x="282597" y="12370"/>
                </a:lnTo>
                <a:cubicBezTo>
                  <a:pt x="281818" y="12370"/>
                  <a:pt x="281039" y="11382"/>
                  <a:pt x="281039" y="11382"/>
                </a:cubicBezTo>
                <a:cubicBezTo>
                  <a:pt x="280261" y="10888"/>
                  <a:pt x="280261" y="10389"/>
                  <a:pt x="279482" y="9895"/>
                </a:cubicBezTo>
                <a:cubicBezTo>
                  <a:pt x="279482" y="9895"/>
                  <a:pt x="278703" y="9401"/>
                  <a:pt x="277926" y="8907"/>
                </a:cubicBezTo>
                <a:cubicBezTo>
                  <a:pt x="277926" y="8907"/>
                  <a:pt x="277147" y="8413"/>
                  <a:pt x="277147" y="7919"/>
                </a:cubicBezTo>
                <a:cubicBezTo>
                  <a:pt x="277147" y="7424"/>
                  <a:pt x="275590" y="6926"/>
                  <a:pt x="275590" y="6926"/>
                </a:cubicBezTo>
                <a:cubicBezTo>
                  <a:pt x="275590" y="6432"/>
                  <a:pt x="277147" y="5938"/>
                  <a:pt x="277147" y="5938"/>
                </a:cubicBezTo>
                <a:lnTo>
                  <a:pt x="278703" y="6926"/>
                </a:lnTo>
                <a:cubicBezTo>
                  <a:pt x="279482" y="6926"/>
                  <a:pt x="280261" y="6432"/>
                  <a:pt x="280261" y="6432"/>
                </a:cubicBezTo>
                <a:cubicBezTo>
                  <a:pt x="281039" y="6432"/>
                  <a:pt x="281039" y="7424"/>
                  <a:pt x="281818" y="7424"/>
                </a:cubicBezTo>
                <a:lnTo>
                  <a:pt x="283375" y="6432"/>
                </a:lnTo>
                <a:lnTo>
                  <a:pt x="284932" y="5444"/>
                </a:lnTo>
                <a:cubicBezTo>
                  <a:pt x="285710" y="5938"/>
                  <a:pt x="286489" y="6432"/>
                  <a:pt x="286489" y="6926"/>
                </a:cubicBezTo>
                <a:cubicBezTo>
                  <a:pt x="287267" y="6926"/>
                  <a:pt x="287267" y="7424"/>
                  <a:pt x="288046" y="7919"/>
                </a:cubicBezTo>
                <a:cubicBezTo>
                  <a:pt x="288825" y="8413"/>
                  <a:pt x="289602" y="9401"/>
                  <a:pt x="290381" y="9895"/>
                </a:cubicBezTo>
                <a:cubicBezTo>
                  <a:pt x="291160" y="10888"/>
                  <a:pt x="292717" y="11382"/>
                  <a:pt x="293496" y="12370"/>
                </a:cubicBezTo>
                <a:cubicBezTo>
                  <a:pt x="293496" y="12370"/>
                  <a:pt x="294274" y="12864"/>
                  <a:pt x="294274" y="13358"/>
                </a:cubicBezTo>
                <a:cubicBezTo>
                  <a:pt x="295052" y="13853"/>
                  <a:pt x="295831" y="13853"/>
                  <a:pt x="295831" y="14351"/>
                </a:cubicBezTo>
                <a:cubicBezTo>
                  <a:pt x="295831" y="14845"/>
                  <a:pt x="297388" y="15339"/>
                  <a:pt x="297388" y="15339"/>
                </a:cubicBezTo>
                <a:cubicBezTo>
                  <a:pt x="297388" y="15833"/>
                  <a:pt x="295831" y="16328"/>
                  <a:pt x="295831" y="16328"/>
                </a:cubicBezTo>
                <a:cubicBezTo>
                  <a:pt x="295052" y="16826"/>
                  <a:pt x="296609" y="17320"/>
                  <a:pt x="296609" y="17320"/>
                </a:cubicBezTo>
                <a:cubicBezTo>
                  <a:pt x="296609" y="17320"/>
                  <a:pt x="298945" y="16826"/>
                  <a:pt x="298167" y="16826"/>
                </a:cubicBezTo>
                <a:cubicBezTo>
                  <a:pt x="298167" y="16328"/>
                  <a:pt x="297388" y="15833"/>
                  <a:pt x="297388" y="15339"/>
                </a:cubicBezTo>
                <a:lnTo>
                  <a:pt x="298945" y="14845"/>
                </a:lnTo>
                <a:cubicBezTo>
                  <a:pt x="298945" y="14351"/>
                  <a:pt x="298167" y="13853"/>
                  <a:pt x="297388" y="13853"/>
                </a:cubicBezTo>
                <a:cubicBezTo>
                  <a:pt x="297388" y="13358"/>
                  <a:pt x="296609" y="12864"/>
                  <a:pt x="296609" y="12370"/>
                </a:cubicBezTo>
                <a:cubicBezTo>
                  <a:pt x="296609" y="12370"/>
                  <a:pt x="297388" y="11876"/>
                  <a:pt x="298167" y="11876"/>
                </a:cubicBezTo>
                <a:cubicBezTo>
                  <a:pt x="298167" y="11382"/>
                  <a:pt x="299723" y="10888"/>
                  <a:pt x="299723" y="10888"/>
                </a:cubicBezTo>
                <a:lnTo>
                  <a:pt x="298167" y="9895"/>
                </a:lnTo>
                <a:cubicBezTo>
                  <a:pt x="298167" y="9401"/>
                  <a:pt x="299723" y="8907"/>
                  <a:pt x="300502" y="8907"/>
                </a:cubicBezTo>
                <a:cubicBezTo>
                  <a:pt x="300502" y="8413"/>
                  <a:pt x="301280" y="8413"/>
                  <a:pt x="302059" y="7919"/>
                </a:cubicBezTo>
                <a:cubicBezTo>
                  <a:pt x="302059" y="7919"/>
                  <a:pt x="300502" y="7424"/>
                  <a:pt x="300502" y="6926"/>
                </a:cubicBezTo>
                <a:lnTo>
                  <a:pt x="302059" y="5938"/>
                </a:lnTo>
                <a:cubicBezTo>
                  <a:pt x="302837" y="5938"/>
                  <a:pt x="303616" y="6926"/>
                  <a:pt x="303616" y="7424"/>
                </a:cubicBezTo>
                <a:cubicBezTo>
                  <a:pt x="303616" y="7424"/>
                  <a:pt x="305172" y="7919"/>
                  <a:pt x="305172" y="8413"/>
                </a:cubicBezTo>
                <a:cubicBezTo>
                  <a:pt x="305172" y="8413"/>
                  <a:pt x="302837" y="8907"/>
                  <a:pt x="303616" y="8907"/>
                </a:cubicBezTo>
                <a:cubicBezTo>
                  <a:pt x="303616" y="9401"/>
                  <a:pt x="304395" y="9895"/>
                  <a:pt x="304395" y="10389"/>
                </a:cubicBezTo>
                <a:cubicBezTo>
                  <a:pt x="305172" y="10888"/>
                  <a:pt x="305951" y="11876"/>
                  <a:pt x="307508" y="12370"/>
                </a:cubicBezTo>
                <a:cubicBezTo>
                  <a:pt x="307508" y="11876"/>
                  <a:pt x="309066" y="11876"/>
                  <a:pt x="309066" y="11382"/>
                </a:cubicBezTo>
                <a:cubicBezTo>
                  <a:pt x="309066" y="11382"/>
                  <a:pt x="307508" y="10888"/>
                  <a:pt x="307508" y="10389"/>
                </a:cubicBezTo>
                <a:lnTo>
                  <a:pt x="309066" y="9895"/>
                </a:lnTo>
                <a:cubicBezTo>
                  <a:pt x="309844" y="9401"/>
                  <a:pt x="310622" y="10888"/>
                  <a:pt x="310622" y="10888"/>
                </a:cubicBezTo>
                <a:cubicBezTo>
                  <a:pt x="310622" y="10888"/>
                  <a:pt x="311401" y="11876"/>
                  <a:pt x="312179" y="11876"/>
                </a:cubicBezTo>
                <a:cubicBezTo>
                  <a:pt x="312179" y="11876"/>
                  <a:pt x="313737" y="11382"/>
                  <a:pt x="313737" y="10888"/>
                </a:cubicBezTo>
                <a:lnTo>
                  <a:pt x="312179" y="9895"/>
                </a:lnTo>
                <a:cubicBezTo>
                  <a:pt x="312179" y="9401"/>
                  <a:pt x="313737" y="9401"/>
                  <a:pt x="314515" y="8907"/>
                </a:cubicBezTo>
                <a:cubicBezTo>
                  <a:pt x="314515" y="8907"/>
                  <a:pt x="312958" y="8413"/>
                  <a:pt x="312958" y="7919"/>
                </a:cubicBezTo>
                <a:cubicBezTo>
                  <a:pt x="312958" y="7424"/>
                  <a:pt x="314515" y="7424"/>
                  <a:pt x="314515" y="6926"/>
                </a:cubicBezTo>
                <a:cubicBezTo>
                  <a:pt x="316072" y="6432"/>
                  <a:pt x="316850" y="5938"/>
                  <a:pt x="318407" y="5444"/>
                </a:cubicBezTo>
                <a:cubicBezTo>
                  <a:pt x="319186" y="5938"/>
                  <a:pt x="319965" y="6926"/>
                  <a:pt x="320743" y="7424"/>
                </a:cubicBezTo>
                <a:cubicBezTo>
                  <a:pt x="321521" y="7919"/>
                  <a:pt x="321521" y="8413"/>
                  <a:pt x="322300" y="8907"/>
                </a:cubicBezTo>
                <a:cubicBezTo>
                  <a:pt x="322300" y="8907"/>
                  <a:pt x="323078" y="9401"/>
                  <a:pt x="323078" y="9895"/>
                </a:cubicBezTo>
                <a:cubicBezTo>
                  <a:pt x="323078" y="9895"/>
                  <a:pt x="321521" y="10389"/>
                  <a:pt x="321521" y="10888"/>
                </a:cubicBezTo>
                <a:cubicBezTo>
                  <a:pt x="321521" y="10888"/>
                  <a:pt x="323078" y="11382"/>
                  <a:pt x="323078" y="11876"/>
                </a:cubicBezTo>
                <a:cubicBezTo>
                  <a:pt x="323078" y="12370"/>
                  <a:pt x="323857" y="12864"/>
                  <a:pt x="324636" y="12864"/>
                </a:cubicBezTo>
                <a:cubicBezTo>
                  <a:pt x="324636" y="13358"/>
                  <a:pt x="325414" y="13853"/>
                  <a:pt x="325414" y="13853"/>
                </a:cubicBezTo>
                <a:cubicBezTo>
                  <a:pt x="325414" y="14351"/>
                  <a:pt x="323857" y="14845"/>
                  <a:pt x="323857" y="14845"/>
                </a:cubicBezTo>
                <a:cubicBezTo>
                  <a:pt x="323857" y="14845"/>
                  <a:pt x="324636" y="15833"/>
                  <a:pt x="325414" y="15833"/>
                </a:cubicBezTo>
                <a:lnTo>
                  <a:pt x="326971" y="15339"/>
                </a:lnTo>
                <a:cubicBezTo>
                  <a:pt x="326971" y="14845"/>
                  <a:pt x="325414" y="14351"/>
                  <a:pt x="325414" y="13853"/>
                </a:cubicBezTo>
                <a:lnTo>
                  <a:pt x="326971" y="13358"/>
                </a:lnTo>
                <a:cubicBezTo>
                  <a:pt x="327749" y="12864"/>
                  <a:pt x="328528" y="12370"/>
                  <a:pt x="329306" y="12370"/>
                </a:cubicBezTo>
                <a:cubicBezTo>
                  <a:pt x="329306" y="12370"/>
                  <a:pt x="330864" y="11876"/>
                  <a:pt x="330864" y="11382"/>
                </a:cubicBezTo>
                <a:lnTo>
                  <a:pt x="329306" y="10389"/>
                </a:lnTo>
                <a:lnTo>
                  <a:pt x="330864" y="9401"/>
                </a:lnTo>
                <a:cubicBezTo>
                  <a:pt x="331641" y="9401"/>
                  <a:pt x="333199" y="8907"/>
                  <a:pt x="333199" y="8907"/>
                </a:cubicBezTo>
                <a:cubicBezTo>
                  <a:pt x="333199" y="8413"/>
                  <a:pt x="331641" y="7919"/>
                  <a:pt x="331641" y="7424"/>
                </a:cubicBezTo>
                <a:lnTo>
                  <a:pt x="333199" y="6926"/>
                </a:lnTo>
                <a:cubicBezTo>
                  <a:pt x="333199" y="6432"/>
                  <a:pt x="331641" y="5938"/>
                  <a:pt x="332420" y="5444"/>
                </a:cubicBezTo>
                <a:lnTo>
                  <a:pt x="333977" y="4950"/>
                </a:lnTo>
                <a:cubicBezTo>
                  <a:pt x="333977" y="4950"/>
                  <a:pt x="334756" y="3957"/>
                  <a:pt x="335535" y="3957"/>
                </a:cubicBezTo>
                <a:cubicBezTo>
                  <a:pt x="336312" y="3957"/>
                  <a:pt x="336312" y="4950"/>
                  <a:pt x="337091" y="4950"/>
                </a:cubicBezTo>
                <a:lnTo>
                  <a:pt x="334756" y="5938"/>
                </a:lnTo>
                <a:cubicBezTo>
                  <a:pt x="334756" y="6432"/>
                  <a:pt x="336312" y="6926"/>
                  <a:pt x="336312" y="6926"/>
                </a:cubicBezTo>
                <a:cubicBezTo>
                  <a:pt x="336312" y="7424"/>
                  <a:pt x="334756" y="7424"/>
                  <a:pt x="334756" y="7919"/>
                </a:cubicBezTo>
                <a:lnTo>
                  <a:pt x="336312" y="8907"/>
                </a:lnTo>
                <a:cubicBezTo>
                  <a:pt x="336312" y="8907"/>
                  <a:pt x="337870" y="8413"/>
                  <a:pt x="337870" y="7919"/>
                </a:cubicBezTo>
                <a:lnTo>
                  <a:pt x="336312" y="6926"/>
                </a:lnTo>
                <a:lnTo>
                  <a:pt x="337870" y="5938"/>
                </a:lnTo>
                <a:cubicBezTo>
                  <a:pt x="338648" y="6432"/>
                  <a:pt x="339427" y="7424"/>
                  <a:pt x="339427" y="7424"/>
                </a:cubicBezTo>
                <a:cubicBezTo>
                  <a:pt x="340206" y="7424"/>
                  <a:pt x="340984" y="6432"/>
                  <a:pt x="340984" y="6432"/>
                </a:cubicBezTo>
                <a:cubicBezTo>
                  <a:pt x="341762" y="6432"/>
                  <a:pt x="341762" y="7424"/>
                  <a:pt x="342541" y="7424"/>
                </a:cubicBezTo>
                <a:cubicBezTo>
                  <a:pt x="343319" y="7424"/>
                  <a:pt x="344098" y="6432"/>
                  <a:pt x="344098" y="6926"/>
                </a:cubicBezTo>
                <a:cubicBezTo>
                  <a:pt x="344876" y="6926"/>
                  <a:pt x="345655" y="7424"/>
                  <a:pt x="345655" y="7919"/>
                </a:cubicBezTo>
                <a:lnTo>
                  <a:pt x="344098" y="8413"/>
                </a:lnTo>
                <a:cubicBezTo>
                  <a:pt x="344098" y="8907"/>
                  <a:pt x="345655" y="9401"/>
                  <a:pt x="344876" y="9895"/>
                </a:cubicBezTo>
                <a:lnTo>
                  <a:pt x="343319" y="10389"/>
                </a:lnTo>
                <a:cubicBezTo>
                  <a:pt x="343319" y="10888"/>
                  <a:pt x="344876" y="11382"/>
                  <a:pt x="344876" y="11876"/>
                </a:cubicBezTo>
                <a:lnTo>
                  <a:pt x="346434" y="10888"/>
                </a:lnTo>
                <a:lnTo>
                  <a:pt x="347990" y="11876"/>
                </a:lnTo>
                <a:cubicBezTo>
                  <a:pt x="347990" y="12370"/>
                  <a:pt x="348769" y="12864"/>
                  <a:pt x="349547" y="12864"/>
                </a:cubicBezTo>
                <a:cubicBezTo>
                  <a:pt x="349547" y="13358"/>
                  <a:pt x="347211" y="13853"/>
                  <a:pt x="347211" y="13853"/>
                </a:cubicBezTo>
                <a:lnTo>
                  <a:pt x="348769" y="14845"/>
                </a:lnTo>
                <a:lnTo>
                  <a:pt x="350326" y="14351"/>
                </a:lnTo>
                <a:cubicBezTo>
                  <a:pt x="351105" y="14351"/>
                  <a:pt x="351883" y="15339"/>
                  <a:pt x="351883" y="15339"/>
                </a:cubicBezTo>
                <a:cubicBezTo>
                  <a:pt x="352661" y="15833"/>
                  <a:pt x="352661" y="15833"/>
                  <a:pt x="353440" y="16328"/>
                </a:cubicBezTo>
                <a:cubicBezTo>
                  <a:pt x="353440" y="16826"/>
                  <a:pt x="354218" y="17320"/>
                  <a:pt x="354218" y="17320"/>
                </a:cubicBezTo>
                <a:cubicBezTo>
                  <a:pt x="354218" y="17814"/>
                  <a:pt x="352661" y="17814"/>
                  <a:pt x="352661" y="18308"/>
                </a:cubicBezTo>
                <a:cubicBezTo>
                  <a:pt x="352661" y="18803"/>
                  <a:pt x="354218" y="19297"/>
                  <a:pt x="354218" y="19297"/>
                </a:cubicBezTo>
                <a:lnTo>
                  <a:pt x="355776" y="18803"/>
                </a:lnTo>
                <a:cubicBezTo>
                  <a:pt x="355776" y="18308"/>
                  <a:pt x="354218" y="17814"/>
                  <a:pt x="354218" y="17320"/>
                </a:cubicBezTo>
                <a:lnTo>
                  <a:pt x="356554" y="16826"/>
                </a:lnTo>
                <a:cubicBezTo>
                  <a:pt x="355776" y="16328"/>
                  <a:pt x="354997" y="15833"/>
                  <a:pt x="354997" y="15339"/>
                </a:cubicBezTo>
                <a:cubicBezTo>
                  <a:pt x="354218" y="15339"/>
                  <a:pt x="354218" y="14845"/>
                  <a:pt x="353440" y="14351"/>
                </a:cubicBezTo>
                <a:lnTo>
                  <a:pt x="351883" y="13358"/>
                </a:lnTo>
                <a:cubicBezTo>
                  <a:pt x="352661" y="13358"/>
                  <a:pt x="353440" y="12370"/>
                  <a:pt x="354218" y="12370"/>
                </a:cubicBezTo>
                <a:cubicBezTo>
                  <a:pt x="354218" y="12370"/>
                  <a:pt x="354997" y="11876"/>
                  <a:pt x="355776" y="11876"/>
                </a:cubicBezTo>
                <a:cubicBezTo>
                  <a:pt x="354997" y="11382"/>
                  <a:pt x="354997" y="10888"/>
                  <a:pt x="354218" y="10389"/>
                </a:cubicBezTo>
                <a:cubicBezTo>
                  <a:pt x="354218" y="10389"/>
                  <a:pt x="353440" y="9895"/>
                  <a:pt x="353440" y="9401"/>
                </a:cubicBezTo>
                <a:cubicBezTo>
                  <a:pt x="352661" y="9401"/>
                  <a:pt x="351883" y="8413"/>
                  <a:pt x="351883" y="8413"/>
                </a:cubicBezTo>
                <a:lnTo>
                  <a:pt x="353440" y="7424"/>
                </a:lnTo>
                <a:cubicBezTo>
                  <a:pt x="353440" y="7424"/>
                  <a:pt x="354218" y="8413"/>
                  <a:pt x="354997" y="8413"/>
                </a:cubicBezTo>
                <a:cubicBezTo>
                  <a:pt x="355776" y="9401"/>
                  <a:pt x="356554" y="9895"/>
                  <a:pt x="357333" y="10888"/>
                </a:cubicBezTo>
                <a:cubicBezTo>
                  <a:pt x="357333" y="11382"/>
                  <a:pt x="358889" y="11382"/>
                  <a:pt x="358889" y="11876"/>
                </a:cubicBezTo>
                <a:cubicBezTo>
                  <a:pt x="358889" y="12370"/>
                  <a:pt x="357333" y="12370"/>
                  <a:pt x="357333" y="12864"/>
                </a:cubicBezTo>
                <a:lnTo>
                  <a:pt x="358111" y="13853"/>
                </a:lnTo>
                <a:cubicBezTo>
                  <a:pt x="358111" y="13853"/>
                  <a:pt x="359668" y="12864"/>
                  <a:pt x="360446" y="12864"/>
                </a:cubicBezTo>
                <a:lnTo>
                  <a:pt x="361225" y="13853"/>
                </a:lnTo>
                <a:cubicBezTo>
                  <a:pt x="361225" y="14351"/>
                  <a:pt x="359668" y="14845"/>
                  <a:pt x="359668" y="14845"/>
                </a:cubicBezTo>
                <a:cubicBezTo>
                  <a:pt x="359668" y="15339"/>
                  <a:pt x="361225" y="15833"/>
                  <a:pt x="361225" y="15833"/>
                </a:cubicBezTo>
                <a:cubicBezTo>
                  <a:pt x="361225" y="15833"/>
                  <a:pt x="362004" y="15339"/>
                  <a:pt x="362781" y="15339"/>
                </a:cubicBezTo>
                <a:cubicBezTo>
                  <a:pt x="362781" y="14845"/>
                  <a:pt x="364339" y="14351"/>
                  <a:pt x="364339" y="14351"/>
                </a:cubicBezTo>
                <a:lnTo>
                  <a:pt x="363560" y="13358"/>
                </a:lnTo>
                <a:cubicBezTo>
                  <a:pt x="362781" y="12864"/>
                  <a:pt x="362004" y="12370"/>
                  <a:pt x="362004" y="12370"/>
                </a:cubicBezTo>
                <a:cubicBezTo>
                  <a:pt x="361225" y="11876"/>
                  <a:pt x="361225" y="11382"/>
                  <a:pt x="360446" y="10888"/>
                </a:cubicBezTo>
                <a:lnTo>
                  <a:pt x="362004" y="10389"/>
                </a:lnTo>
                <a:cubicBezTo>
                  <a:pt x="362781" y="9895"/>
                  <a:pt x="361225" y="9401"/>
                  <a:pt x="361225" y="8907"/>
                </a:cubicBezTo>
                <a:lnTo>
                  <a:pt x="362781" y="8413"/>
                </a:lnTo>
                <a:cubicBezTo>
                  <a:pt x="362781" y="8413"/>
                  <a:pt x="363560" y="9401"/>
                  <a:pt x="364339" y="9401"/>
                </a:cubicBezTo>
                <a:cubicBezTo>
                  <a:pt x="364339" y="9895"/>
                  <a:pt x="365117" y="9895"/>
                  <a:pt x="365117" y="10389"/>
                </a:cubicBezTo>
                <a:cubicBezTo>
                  <a:pt x="365896" y="10888"/>
                  <a:pt x="365896" y="11382"/>
                  <a:pt x="366675" y="11382"/>
                </a:cubicBezTo>
                <a:cubicBezTo>
                  <a:pt x="366675" y="11876"/>
                  <a:pt x="368231" y="12370"/>
                  <a:pt x="368231" y="12864"/>
                </a:cubicBezTo>
                <a:lnTo>
                  <a:pt x="365896" y="13358"/>
                </a:lnTo>
                <a:cubicBezTo>
                  <a:pt x="366675" y="13853"/>
                  <a:pt x="367453" y="14351"/>
                  <a:pt x="367453" y="14845"/>
                </a:cubicBezTo>
                <a:cubicBezTo>
                  <a:pt x="368231" y="14845"/>
                  <a:pt x="368231" y="15339"/>
                  <a:pt x="369010" y="15833"/>
                </a:cubicBezTo>
                <a:cubicBezTo>
                  <a:pt x="369010" y="15833"/>
                  <a:pt x="369788" y="16826"/>
                  <a:pt x="370567" y="16826"/>
                </a:cubicBezTo>
                <a:lnTo>
                  <a:pt x="372124" y="15833"/>
                </a:lnTo>
                <a:lnTo>
                  <a:pt x="373681" y="15339"/>
                </a:lnTo>
                <a:cubicBezTo>
                  <a:pt x="373681" y="15339"/>
                  <a:pt x="374459" y="16328"/>
                  <a:pt x="375238" y="16328"/>
                </a:cubicBezTo>
                <a:cubicBezTo>
                  <a:pt x="375238" y="16826"/>
                  <a:pt x="376016" y="16826"/>
                  <a:pt x="376016" y="17320"/>
                </a:cubicBezTo>
                <a:cubicBezTo>
                  <a:pt x="376795" y="17320"/>
                  <a:pt x="378352" y="16826"/>
                  <a:pt x="378352" y="16328"/>
                </a:cubicBezTo>
                <a:cubicBezTo>
                  <a:pt x="378352" y="16328"/>
                  <a:pt x="376795" y="15833"/>
                  <a:pt x="376795" y="15339"/>
                </a:cubicBezTo>
                <a:cubicBezTo>
                  <a:pt x="376016" y="14845"/>
                  <a:pt x="376016" y="14845"/>
                  <a:pt x="375238" y="14351"/>
                </a:cubicBezTo>
                <a:lnTo>
                  <a:pt x="374459" y="13358"/>
                </a:lnTo>
                <a:cubicBezTo>
                  <a:pt x="374459" y="12864"/>
                  <a:pt x="375238" y="12370"/>
                  <a:pt x="376016" y="12370"/>
                </a:cubicBezTo>
                <a:cubicBezTo>
                  <a:pt x="376016" y="12370"/>
                  <a:pt x="376795" y="11382"/>
                  <a:pt x="377574" y="11382"/>
                </a:cubicBezTo>
                <a:cubicBezTo>
                  <a:pt x="377574" y="11382"/>
                  <a:pt x="378352" y="12370"/>
                  <a:pt x="379130" y="12370"/>
                </a:cubicBezTo>
                <a:cubicBezTo>
                  <a:pt x="379130" y="12864"/>
                  <a:pt x="380687" y="11876"/>
                  <a:pt x="380687" y="11876"/>
                </a:cubicBezTo>
                <a:cubicBezTo>
                  <a:pt x="381466" y="11382"/>
                  <a:pt x="382245" y="11382"/>
                  <a:pt x="382245" y="10888"/>
                </a:cubicBezTo>
                <a:lnTo>
                  <a:pt x="380687" y="9895"/>
                </a:lnTo>
                <a:cubicBezTo>
                  <a:pt x="381466" y="9401"/>
                  <a:pt x="383023" y="9401"/>
                  <a:pt x="383023" y="8907"/>
                </a:cubicBezTo>
                <a:cubicBezTo>
                  <a:pt x="383023" y="8907"/>
                  <a:pt x="383802" y="7919"/>
                  <a:pt x="384580" y="7919"/>
                </a:cubicBezTo>
                <a:cubicBezTo>
                  <a:pt x="384580" y="7919"/>
                  <a:pt x="386137" y="8907"/>
                  <a:pt x="386137" y="9401"/>
                </a:cubicBezTo>
                <a:lnTo>
                  <a:pt x="383802" y="9895"/>
                </a:lnTo>
                <a:cubicBezTo>
                  <a:pt x="383802" y="10389"/>
                  <a:pt x="385358" y="10888"/>
                  <a:pt x="385358" y="11382"/>
                </a:cubicBezTo>
                <a:lnTo>
                  <a:pt x="383802" y="11876"/>
                </a:lnTo>
                <a:cubicBezTo>
                  <a:pt x="383023" y="12370"/>
                  <a:pt x="382245" y="12370"/>
                  <a:pt x="382245" y="12864"/>
                </a:cubicBezTo>
                <a:cubicBezTo>
                  <a:pt x="383023" y="13853"/>
                  <a:pt x="383802" y="14351"/>
                  <a:pt x="384580" y="14845"/>
                </a:cubicBezTo>
                <a:cubicBezTo>
                  <a:pt x="384580" y="14845"/>
                  <a:pt x="386137" y="14845"/>
                  <a:pt x="386137" y="14351"/>
                </a:cubicBezTo>
                <a:cubicBezTo>
                  <a:pt x="386137" y="13853"/>
                  <a:pt x="385358" y="13358"/>
                  <a:pt x="385358" y="13358"/>
                </a:cubicBezTo>
                <a:cubicBezTo>
                  <a:pt x="385358" y="12864"/>
                  <a:pt x="386915" y="12370"/>
                  <a:pt x="386915" y="12370"/>
                </a:cubicBezTo>
                <a:cubicBezTo>
                  <a:pt x="386915" y="11876"/>
                  <a:pt x="385358" y="11382"/>
                  <a:pt x="385358" y="11382"/>
                </a:cubicBezTo>
                <a:cubicBezTo>
                  <a:pt x="385358" y="10888"/>
                  <a:pt x="386915" y="10389"/>
                  <a:pt x="386915" y="10389"/>
                </a:cubicBezTo>
                <a:cubicBezTo>
                  <a:pt x="387694" y="9895"/>
                  <a:pt x="388473" y="9895"/>
                  <a:pt x="389251" y="9401"/>
                </a:cubicBezTo>
                <a:cubicBezTo>
                  <a:pt x="389251" y="9895"/>
                  <a:pt x="390029" y="10389"/>
                  <a:pt x="390029" y="10389"/>
                </a:cubicBezTo>
                <a:cubicBezTo>
                  <a:pt x="390808" y="10888"/>
                  <a:pt x="390808" y="11382"/>
                  <a:pt x="391586" y="11876"/>
                </a:cubicBezTo>
                <a:lnTo>
                  <a:pt x="393144" y="10888"/>
                </a:lnTo>
                <a:cubicBezTo>
                  <a:pt x="393922" y="10888"/>
                  <a:pt x="393922" y="11876"/>
                  <a:pt x="394701" y="11876"/>
                </a:cubicBezTo>
                <a:cubicBezTo>
                  <a:pt x="395479" y="11876"/>
                  <a:pt x="396257" y="10888"/>
                  <a:pt x="396257" y="11382"/>
                </a:cubicBezTo>
                <a:cubicBezTo>
                  <a:pt x="397036" y="11382"/>
                  <a:pt x="397036" y="12370"/>
                  <a:pt x="397815" y="12370"/>
                </a:cubicBezTo>
                <a:cubicBezTo>
                  <a:pt x="398593" y="12370"/>
                  <a:pt x="398593" y="11382"/>
                  <a:pt x="399372" y="11382"/>
                </a:cubicBezTo>
                <a:cubicBezTo>
                  <a:pt x="400150" y="11382"/>
                  <a:pt x="400150" y="12370"/>
                  <a:pt x="400928" y="12370"/>
                </a:cubicBezTo>
                <a:cubicBezTo>
                  <a:pt x="400928" y="12370"/>
                  <a:pt x="401707" y="11876"/>
                  <a:pt x="402485" y="11876"/>
                </a:cubicBezTo>
                <a:cubicBezTo>
                  <a:pt x="401707" y="10888"/>
                  <a:pt x="400928" y="10389"/>
                  <a:pt x="400150" y="9401"/>
                </a:cubicBezTo>
                <a:cubicBezTo>
                  <a:pt x="398593" y="8907"/>
                  <a:pt x="397815" y="7919"/>
                  <a:pt x="397036" y="7424"/>
                </a:cubicBezTo>
                <a:cubicBezTo>
                  <a:pt x="398593" y="6432"/>
                  <a:pt x="399372" y="5938"/>
                  <a:pt x="400928" y="5444"/>
                </a:cubicBezTo>
                <a:cubicBezTo>
                  <a:pt x="401707" y="6432"/>
                  <a:pt x="402485" y="6926"/>
                  <a:pt x="403264" y="7919"/>
                </a:cubicBezTo>
                <a:cubicBezTo>
                  <a:pt x="404043" y="7919"/>
                  <a:pt x="404043" y="8413"/>
                  <a:pt x="404821" y="8907"/>
                </a:cubicBezTo>
                <a:cubicBezTo>
                  <a:pt x="404821" y="8907"/>
                  <a:pt x="405600" y="9895"/>
                  <a:pt x="406378" y="9895"/>
                </a:cubicBezTo>
                <a:cubicBezTo>
                  <a:pt x="406378" y="9895"/>
                  <a:pt x="407156" y="9401"/>
                  <a:pt x="407935" y="8907"/>
                </a:cubicBezTo>
                <a:lnTo>
                  <a:pt x="409492" y="8413"/>
                </a:lnTo>
                <a:cubicBezTo>
                  <a:pt x="409492" y="7919"/>
                  <a:pt x="407935" y="7424"/>
                  <a:pt x="407935" y="7424"/>
                </a:cubicBezTo>
                <a:cubicBezTo>
                  <a:pt x="407935" y="6926"/>
                  <a:pt x="406378" y="6432"/>
                  <a:pt x="407156" y="5938"/>
                </a:cubicBezTo>
                <a:lnTo>
                  <a:pt x="408714" y="5444"/>
                </a:lnTo>
                <a:lnTo>
                  <a:pt x="409492" y="6432"/>
                </a:lnTo>
                <a:cubicBezTo>
                  <a:pt x="410271" y="6926"/>
                  <a:pt x="411050" y="6926"/>
                  <a:pt x="411050" y="7424"/>
                </a:cubicBezTo>
                <a:cubicBezTo>
                  <a:pt x="411827" y="7919"/>
                  <a:pt x="412606" y="8413"/>
                  <a:pt x="412606" y="8413"/>
                </a:cubicBezTo>
                <a:cubicBezTo>
                  <a:pt x="412606" y="8907"/>
                  <a:pt x="414163" y="9401"/>
                  <a:pt x="414163" y="9895"/>
                </a:cubicBezTo>
                <a:lnTo>
                  <a:pt x="411827" y="10389"/>
                </a:lnTo>
                <a:lnTo>
                  <a:pt x="413385" y="11382"/>
                </a:lnTo>
                <a:cubicBezTo>
                  <a:pt x="413385" y="11876"/>
                  <a:pt x="414942" y="10888"/>
                  <a:pt x="414942" y="10888"/>
                </a:cubicBezTo>
                <a:cubicBezTo>
                  <a:pt x="415720" y="10389"/>
                  <a:pt x="416498" y="10389"/>
                  <a:pt x="417277" y="9895"/>
                </a:cubicBezTo>
                <a:cubicBezTo>
                  <a:pt x="417277" y="9895"/>
                  <a:pt x="418055" y="9401"/>
                  <a:pt x="418834" y="8907"/>
                </a:cubicBezTo>
                <a:lnTo>
                  <a:pt x="420391" y="8413"/>
                </a:lnTo>
                <a:lnTo>
                  <a:pt x="421948" y="9401"/>
                </a:lnTo>
                <a:cubicBezTo>
                  <a:pt x="421170" y="9401"/>
                  <a:pt x="420391" y="9895"/>
                  <a:pt x="419613" y="10389"/>
                </a:cubicBezTo>
                <a:cubicBezTo>
                  <a:pt x="420391" y="10389"/>
                  <a:pt x="421170" y="10888"/>
                  <a:pt x="421170" y="11382"/>
                </a:cubicBezTo>
                <a:lnTo>
                  <a:pt x="419613" y="11876"/>
                </a:lnTo>
                <a:cubicBezTo>
                  <a:pt x="419613" y="12370"/>
                  <a:pt x="418055" y="12864"/>
                  <a:pt x="418055" y="12864"/>
                </a:cubicBezTo>
                <a:cubicBezTo>
                  <a:pt x="418055" y="13358"/>
                  <a:pt x="418834" y="13853"/>
                  <a:pt x="418834" y="13853"/>
                </a:cubicBezTo>
                <a:cubicBezTo>
                  <a:pt x="420391" y="13358"/>
                  <a:pt x="421170" y="12864"/>
                  <a:pt x="422726" y="12370"/>
                </a:cubicBezTo>
                <a:cubicBezTo>
                  <a:pt x="423505" y="12370"/>
                  <a:pt x="423505" y="11382"/>
                  <a:pt x="424284" y="11382"/>
                </a:cubicBezTo>
                <a:cubicBezTo>
                  <a:pt x="425062" y="11382"/>
                  <a:pt x="425062" y="12864"/>
                  <a:pt x="425841" y="12864"/>
                </a:cubicBezTo>
                <a:lnTo>
                  <a:pt x="427397" y="11876"/>
                </a:lnTo>
                <a:cubicBezTo>
                  <a:pt x="427397" y="12370"/>
                  <a:pt x="428955" y="12370"/>
                  <a:pt x="428955" y="12864"/>
                </a:cubicBezTo>
                <a:cubicBezTo>
                  <a:pt x="428955" y="13358"/>
                  <a:pt x="426620" y="13358"/>
                  <a:pt x="427397" y="13853"/>
                </a:cubicBezTo>
                <a:cubicBezTo>
                  <a:pt x="427397" y="13853"/>
                  <a:pt x="428176" y="14351"/>
                  <a:pt x="428176" y="14845"/>
                </a:cubicBezTo>
                <a:cubicBezTo>
                  <a:pt x="428955" y="15339"/>
                  <a:pt x="428955" y="15833"/>
                  <a:pt x="429733" y="15833"/>
                </a:cubicBezTo>
                <a:cubicBezTo>
                  <a:pt x="430512" y="16328"/>
                  <a:pt x="430512" y="16826"/>
                  <a:pt x="431290" y="16826"/>
                </a:cubicBezTo>
                <a:lnTo>
                  <a:pt x="432847" y="16328"/>
                </a:lnTo>
                <a:cubicBezTo>
                  <a:pt x="432847" y="15833"/>
                  <a:pt x="431290" y="15339"/>
                  <a:pt x="431290" y="15339"/>
                </a:cubicBezTo>
                <a:cubicBezTo>
                  <a:pt x="431290" y="14845"/>
                  <a:pt x="429733" y="14351"/>
                  <a:pt x="429733" y="13853"/>
                </a:cubicBezTo>
                <a:cubicBezTo>
                  <a:pt x="430512" y="13853"/>
                  <a:pt x="432069" y="13358"/>
                  <a:pt x="432069" y="13358"/>
                </a:cubicBezTo>
                <a:cubicBezTo>
                  <a:pt x="432069" y="12864"/>
                  <a:pt x="430512" y="12370"/>
                  <a:pt x="430512" y="11876"/>
                </a:cubicBezTo>
                <a:lnTo>
                  <a:pt x="432069" y="11382"/>
                </a:lnTo>
                <a:cubicBezTo>
                  <a:pt x="432069" y="10888"/>
                  <a:pt x="431290" y="10389"/>
                  <a:pt x="431290" y="9895"/>
                </a:cubicBezTo>
                <a:cubicBezTo>
                  <a:pt x="430512" y="9895"/>
                  <a:pt x="429733" y="9401"/>
                  <a:pt x="429733" y="8907"/>
                </a:cubicBezTo>
                <a:cubicBezTo>
                  <a:pt x="430512" y="8907"/>
                  <a:pt x="430512" y="8413"/>
                  <a:pt x="431290" y="8413"/>
                </a:cubicBezTo>
                <a:cubicBezTo>
                  <a:pt x="432069" y="7919"/>
                  <a:pt x="432069" y="9401"/>
                  <a:pt x="432847" y="9401"/>
                </a:cubicBezTo>
                <a:cubicBezTo>
                  <a:pt x="432847" y="9401"/>
                  <a:pt x="433625" y="8413"/>
                  <a:pt x="434404" y="8413"/>
                </a:cubicBezTo>
                <a:cubicBezTo>
                  <a:pt x="435183" y="8413"/>
                  <a:pt x="435183" y="7919"/>
                  <a:pt x="435961" y="7424"/>
                </a:cubicBezTo>
                <a:cubicBezTo>
                  <a:pt x="435961" y="7424"/>
                  <a:pt x="434404" y="6926"/>
                  <a:pt x="435183" y="6432"/>
                </a:cubicBezTo>
                <a:lnTo>
                  <a:pt x="436740" y="5444"/>
                </a:lnTo>
                <a:cubicBezTo>
                  <a:pt x="436740" y="5938"/>
                  <a:pt x="437519" y="6432"/>
                  <a:pt x="437519" y="6926"/>
                </a:cubicBezTo>
                <a:cubicBezTo>
                  <a:pt x="438296" y="6926"/>
                  <a:pt x="439075" y="7424"/>
                  <a:pt x="439075" y="7919"/>
                </a:cubicBezTo>
                <a:cubicBezTo>
                  <a:pt x="439854" y="8413"/>
                  <a:pt x="440632" y="9401"/>
                  <a:pt x="442189" y="9895"/>
                </a:cubicBezTo>
                <a:cubicBezTo>
                  <a:pt x="442968" y="10888"/>
                  <a:pt x="443746" y="11382"/>
                  <a:pt x="444524" y="12370"/>
                </a:cubicBezTo>
                <a:cubicBezTo>
                  <a:pt x="445303" y="12864"/>
                  <a:pt x="446082" y="13853"/>
                  <a:pt x="446860" y="14351"/>
                </a:cubicBezTo>
                <a:cubicBezTo>
                  <a:pt x="447639" y="14351"/>
                  <a:pt x="448418" y="13853"/>
                  <a:pt x="449195" y="13853"/>
                </a:cubicBezTo>
                <a:cubicBezTo>
                  <a:pt x="449195" y="13358"/>
                  <a:pt x="450753" y="13358"/>
                  <a:pt x="450753" y="12864"/>
                </a:cubicBezTo>
                <a:lnTo>
                  <a:pt x="449195" y="11876"/>
                </a:lnTo>
                <a:cubicBezTo>
                  <a:pt x="449195" y="11382"/>
                  <a:pt x="447639" y="10888"/>
                  <a:pt x="447639" y="10389"/>
                </a:cubicBezTo>
                <a:cubicBezTo>
                  <a:pt x="448418" y="10389"/>
                  <a:pt x="449195" y="9895"/>
                  <a:pt x="449974" y="9895"/>
                </a:cubicBezTo>
                <a:cubicBezTo>
                  <a:pt x="449974" y="9401"/>
                  <a:pt x="450753" y="8907"/>
                  <a:pt x="451531" y="8907"/>
                </a:cubicBezTo>
                <a:cubicBezTo>
                  <a:pt x="451531" y="8907"/>
                  <a:pt x="452310" y="9895"/>
                  <a:pt x="453089" y="9895"/>
                </a:cubicBezTo>
                <a:cubicBezTo>
                  <a:pt x="453089" y="9895"/>
                  <a:pt x="454645" y="9401"/>
                  <a:pt x="454645" y="8907"/>
                </a:cubicBezTo>
                <a:lnTo>
                  <a:pt x="453089" y="7919"/>
                </a:lnTo>
                <a:lnTo>
                  <a:pt x="451531" y="6926"/>
                </a:lnTo>
                <a:cubicBezTo>
                  <a:pt x="451531" y="6926"/>
                  <a:pt x="453089" y="6432"/>
                  <a:pt x="453867" y="5938"/>
                </a:cubicBezTo>
                <a:cubicBezTo>
                  <a:pt x="453867" y="5938"/>
                  <a:pt x="454645" y="5444"/>
                  <a:pt x="455424" y="5444"/>
                </a:cubicBezTo>
                <a:cubicBezTo>
                  <a:pt x="456202" y="5444"/>
                  <a:pt x="456202" y="6432"/>
                  <a:pt x="456981" y="6432"/>
                </a:cubicBezTo>
                <a:cubicBezTo>
                  <a:pt x="456202" y="6432"/>
                  <a:pt x="454645" y="7424"/>
                  <a:pt x="454645" y="7424"/>
                </a:cubicBezTo>
                <a:cubicBezTo>
                  <a:pt x="455424" y="7424"/>
                  <a:pt x="456202" y="7919"/>
                  <a:pt x="456202" y="8413"/>
                </a:cubicBezTo>
                <a:cubicBezTo>
                  <a:pt x="456981" y="8907"/>
                  <a:pt x="456981" y="8907"/>
                  <a:pt x="457759" y="9401"/>
                </a:cubicBezTo>
                <a:cubicBezTo>
                  <a:pt x="457759" y="9895"/>
                  <a:pt x="458538" y="10389"/>
                  <a:pt x="458538" y="10389"/>
                </a:cubicBezTo>
                <a:cubicBezTo>
                  <a:pt x="459317" y="10888"/>
                  <a:pt x="460094" y="11382"/>
                  <a:pt x="460094" y="11382"/>
                </a:cubicBezTo>
                <a:cubicBezTo>
                  <a:pt x="460094" y="11876"/>
                  <a:pt x="461652" y="10888"/>
                  <a:pt x="461652" y="10888"/>
                </a:cubicBezTo>
                <a:cubicBezTo>
                  <a:pt x="462430" y="10888"/>
                  <a:pt x="462430" y="11876"/>
                  <a:pt x="463209" y="11876"/>
                </a:cubicBezTo>
                <a:cubicBezTo>
                  <a:pt x="463988" y="11876"/>
                  <a:pt x="463988" y="12864"/>
                  <a:pt x="464766" y="12864"/>
                </a:cubicBezTo>
                <a:cubicBezTo>
                  <a:pt x="464766" y="12864"/>
                  <a:pt x="466323" y="11876"/>
                  <a:pt x="466323" y="12370"/>
                </a:cubicBezTo>
                <a:cubicBezTo>
                  <a:pt x="467101" y="12370"/>
                  <a:pt x="467101" y="12864"/>
                  <a:pt x="467880" y="13358"/>
                </a:cubicBezTo>
                <a:cubicBezTo>
                  <a:pt x="467880" y="13358"/>
                  <a:pt x="468659" y="13853"/>
                  <a:pt x="468659" y="14351"/>
                </a:cubicBezTo>
                <a:cubicBezTo>
                  <a:pt x="469437" y="14351"/>
                  <a:pt x="470215" y="15339"/>
                  <a:pt x="470215" y="15339"/>
                </a:cubicBezTo>
                <a:lnTo>
                  <a:pt x="468659" y="16328"/>
                </a:lnTo>
                <a:cubicBezTo>
                  <a:pt x="468659" y="16328"/>
                  <a:pt x="469437" y="17320"/>
                  <a:pt x="470215" y="17320"/>
                </a:cubicBezTo>
                <a:cubicBezTo>
                  <a:pt x="470215" y="17320"/>
                  <a:pt x="470994" y="16328"/>
                  <a:pt x="471772" y="16328"/>
                </a:cubicBezTo>
                <a:cubicBezTo>
                  <a:pt x="472551" y="16826"/>
                  <a:pt x="472551" y="17814"/>
                  <a:pt x="473329" y="17814"/>
                </a:cubicBezTo>
                <a:cubicBezTo>
                  <a:pt x="473329" y="17814"/>
                  <a:pt x="474108" y="16826"/>
                  <a:pt x="474886" y="16826"/>
                </a:cubicBezTo>
                <a:cubicBezTo>
                  <a:pt x="474108" y="16328"/>
                  <a:pt x="474108" y="16328"/>
                  <a:pt x="473329" y="15833"/>
                </a:cubicBezTo>
                <a:cubicBezTo>
                  <a:pt x="473329" y="15339"/>
                  <a:pt x="472551" y="14845"/>
                  <a:pt x="471772" y="14845"/>
                </a:cubicBezTo>
                <a:cubicBezTo>
                  <a:pt x="471772" y="14351"/>
                  <a:pt x="474108" y="13853"/>
                  <a:pt x="474108" y="13853"/>
                </a:cubicBezTo>
                <a:lnTo>
                  <a:pt x="472551" y="12864"/>
                </a:lnTo>
                <a:cubicBezTo>
                  <a:pt x="472551" y="12370"/>
                  <a:pt x="470994" y="11876"/>
                  <a:pt x="470994" y="11382"/>
                </a:cubicBezTo>
                <a:lnTo>
                  <a:pt x="472551" y="10888"/>
                </a:lnTo>
                <a:cubicBezTo>
                  <a:pt x="473329" y="10389"/>
                  <a:pt x="471772" y="9895"/>
                  <a:pt x="471772" y="9401"/>
                </a:cubicBezTo>
                <a:lnTo>
                  <a:pt x="473329" y="8907"/>
                </a:lnTo>
                <a:cubicBezTo>
                  <a:pt x="473329" y="8413"/>
                  <a:pt x="471772" y="7919"/>
                  <a:pt x="471772" y="7424"/>
                </a:cubicBezTo>
                <a:cubicBezTo>
                  <a:pt x="471772" y="7424"/>
                  <a:pt x="473329" y="6926"/>
                  <a:pt x="474108" y="6926"/>
                </a:cubicBezTo>
                <a:cubicBezTo>
                  <a:pt x="474108" y="6432"/>
                  <a:pt x="474886" y="6432"/>
                  <a:pt x="475664" y="5938"/>
                </a:cubicBezTo>
                <a:lnTo>
                  <a:pt x="476443" y="6926"/>
                </a:lnTo>
                <a:cubicBezTo>
                  <a:pt x="477222" y="7424"/>
                  <a:pt x="478000" y="6432"/>
                  <a:pt x="478779" y="6432"/>
                </a:cubicBezTo>
                <a:lnTo>
                  <a:pt x="479558" y="7424"/>
                </a:lnTo>
                <a:cubicBezTo>
                  <a:pt x="479558" y="7424"/>
                  <a:pt x="478000" y="7919"/>
                  <a:pt x="478000" y="8413"/>
                </a:cubicBezTo>
                <a:lnTo>
                  <a:pt x="476443" y="8907"/>
                </a:lnTo>
                <a:cubicBezTo>
                  <a:pt x="476443" y="9401"/>
                  <a:pt x="477222" y="9895"/>
                  <a:pt x="478000" y="9895"/>
                </a:cubicBezTo>
                <a:cubicBezTo>
                  <a:pt x="478000" y="10389"/>
                  <a:pt x="478779" y="11382"/>
                  <a:pt x="478779" y="11382"/>
                </a:cubicBezTo>
                <a:cubicBezTo>
                  <a:pt x="479558" y="11382"/>
                  <a:pt x="480335" y="10389"/>
                  <a:pt x="481114" y="10389"/>
                </a:cubicBezTo>
                <a:cubicBezTo>
                  <a:pt x="481114" y="10389"/>
                  <a:pt x="481893" y="9895"/>
                  <a:pt x="482671" y="9401"/>
                </a:cubicBezTo>
                <a:lnTo>
                  <a:pt x="481114" y="8413"/>
                </a:lnTo>
                <a:lnTo>
                  <a:pt x="482671" y="7424"/>
                </a:lnTo>
                <a:cubicBezTo>
                  <a:pt x="483450" y="7919"/>
                  <a:pt x="484228" y="8413"/>
                  <a:pt x="484228" y="8907"/>
                </a:cubicBezTo>
                <a:cubicBezTo>
                  <a:pt x="484228" y="8907"/>
                  <a:pt x="485785" y="9401"/>
                  <a:pt x="485785" y="9895"/>
                </a:cubicBezTo>
                <a:cubicBezTo>
                  <a:pt x="485785" y="9895"/>
                  <a:pt x="483450" y="10389"/>
                  <a:pt x="483450" y="10888"/>
                </a:cubicBezTo>
                <a:cubicBezTo>
                  <a:pt x="484228" y="10888"/>
                  <a:pt x="485007" y="11382"/>
                  <a:pt x="485007" y="11876"/>
                </a:cubicBezTo>
                <a:cubicBezTo>
                  <a:pt x="485785" y="11876"/>
                  <a:pt x="486564" y="12370"/>
                  <a:pt x="486564" y="12864"/>
                </a:cubicBezTo>
                <a:cubicBezTo>
                  <a:pt x="486564" y="12864"/>
                  <a:pt x="485007" y="13358"/>
                  <a:pt x="485007" y="13853"/>
                </a:cubicBezTo>
                <a:cubicBezTo>
                  <a:pt x="485007" y="13853"/>
                  <a:pt x="485785" y="14351"/>
                  <a:pt x="485785" y="14845"/>
                </a:cubicBezTo>
                <a:cubicBezTo>
                  <a:pt x="486564" y="14351"/>
                  <a:pt x="487342" y="14351"/>
                  <a:pt x="488121" y="13853"/>
                </a:cubicBezTo>
                <a:lnTo>
                  <a:pt x="489678" y="13358"/>
                </a:lnTo>
                <a:cubicBezTo>
                  <a:pt x="489678" y="12864"/>
                  <a:pt x="488121" y="12370"/>
                  <a:pt x="488121" y="11876"/>
                </a:cubicBezTo>
                <a:lnTo>
                  <a:pt x="489678" y="11382"/>
                </a:lnTo>
                <a:cubicBezTo>
                  <a:pt x="489678" y="10888"/>
                  <a:pt x="488899" y="10389"/>
                  <a:pt x="488899" y="9895"/>
                </a:cubicBezTo>
                <a:cubicBezTo>
                  <a:pt x="488899" y="9895"/>
                  <a:pt x="487342" y="9401"/>
                  <a:pt x="487342" y="8907"/>
                </a:cubicBezTo>
                <a:cubicBezTo>
                  <a:pt x="487342" y="8413"/>
                  <a:pt x="488899" y="8413"/>
                  <a:pt x="488899" y="7919"/>
                </a:cubicBezTo>
                <a:lnTo>
                  <a:pt x="490457" y="7424"/>
                </a:lnTo>
                <a:cubicBezTo>
                  <a:pt x="491234" y="6926"/>
                  <a:pt x="489678" y="6432"/>
                  <a:pt x="489678" y="6432"/>
                </a:cubicBezTo>
                <a:cubicBezTo>
                  <a:pt x="489678" y="5938"/>
                  <a:pt x="491234" y="5444"/>
                  <a:pt x="491234" y="5444"/>
                </a:cubicBezTo>
                <a:cubicBezTo>
                  <a:pt x="491234" y="5938"/>
                  <a:pt x="492013" y="5938"/>
                  <a:pt x="492792" y="6432"/>
                </a:cubicBezTo>
                <a:lnTo>
                  <a:pt x="493570" y="7424"/>
                </a:lnTo>
                <a:cubicBezTo>
                  <a:pt x="493570" y="7919"/>
                  <a:pt x="492013" y="8413"/>
                  <a:pt x="492013" y="8413"/>
                </a:cubicBezTo>
                <a:cubicBezTo>
                  <a:pt x="492013" y="8907"/>
                  <a:pt x="492792" y="9401"/>
                  <a:pt x="493570" y="9401"/>
                </a:cubicBezTo>
                <a:cubicBezTo>
                  <a:pt x="493570" y="9895"/>
                  <a:pt x="495128" y="10389"/>
                  <a:pt x="495128" y="10389"/>
                </a:cubicBezTo>
                <a:cubicBezTo>
                  <a:pt x="494349" y="10888"/>
                  <a:pt x="493570" y="10888"/>
                  <a:pt x="492792" y="11382"/>
                </a:cubicBezTo>
                <a:cubicBezTo>
                  <a:pt x="493570" y="11382"/>
                  <a:pt x="493570" y="12370"/>
                  <a:pt x="494349" y="12370"/>
                </a:cubicBezTo>
                <a:cubicBezTo>
                  <a:pt x="495128" y="12864"/>
                  <a:pt x="495905" y="11876"/>
                  <a:pt x="495905" y="11876"/>
                </a:cubicBezTo>
                <a:cubicBezTo>
                  <a:pt x="496684" y="11876"/>
                  <a:pt x="496684" y="12864"/>
                  <a:pt x="497463" y="12864"/>
                </a:cubicBezTo>
                <a:lnTo>
                  <a:pt x="499020" y="11876"/>
                </a:lnTo>
                <a:cubicBezTo>
                  <a:pt x="499798" y="11876"/>
                  <a:pt x="500577" y="11382"/>
                  <a:pt x="500577" y="10888"/>
                </a:cubicBezTo>
                <a:cubicBezTo>
                  <a:pt x="501355" y="10888"/>
                  <a:pt x="502133" y="10389"/>
                  <a:pt x="502912" y="10389"/>
                </a:cubicBezTo>
                <a:lnTo>
                  <a:pt x="503691" y="11382"/>
                </a:lnTo>
                <a:cubicBezTo>
                  <a:pt x="504469" y="11876"/>
                  <a:pt x="505248" y="12370"/>
                  <a:pt x="505248" y="12370"/>
                </a:cubicBezTo>
                <a:cubicBezTo>
                  <a:pt x="505248" y="12864"/>
                  <a:pt x="503691" y="13358"/>
                  <a:pt x="503691" y="13358"/>
                </a:cubicBezTo>
                <a:cubicBezTo>
                  <a:pt x="503691" y="13358"/>
                  <a:pt x="504469" y="14351"/>
                  <a:pt x="505248" y="14351"/>
                </a:cubicBezTo>
                <a:cubicBezTo>
                  <a:pt x="505248" y="14845"/>
                  <a:pt x="506027" y="15339"/>
                  <a:pt x="506027" y="15339"/>
                </a:cubicBezTo>
                <a:cubicBezTo>
                  <a:pt x="506804" y="15339"/>
                  <a:pt x="507583" y="14845"/>
                  <a:pt x="507583" y="14845"/>
                </a:cubicBezTo>
                <a:cubicBezTo>
                  <a:pt x="508362" y="14351"/>
                  <a:pt x="509140" y="14351"/>
                  <a:pt x="509919" y="13853"/>
                </a:cubicBezTo>
                <a:cubicBezTo>
                  <a:pt x="509919" y="13358"/>
                  <a:pt x="508362" y="12864"/>
                  <a:pt x="508362" y="12864"/>
                </a:cubicBezTo>
                <a:cubicBezTo>
                  <a:pt x="508362" y="12370"/>
                  <a:pt x="509919" y="11876"/>
                  <a:pt x="509919" y="11876"/>
                </a:cubicBezTo>
                <a:cubicBezTo>
                  <a:pt x="509919" y="11876"/>
                  <a:pt x="511476" y="11382"/>
                  <a:pt x="511476" y="10888"/>
                </a:cubicBezTo>
                <a:cubicBezTo>
                  <a:pt x="511476" y="10888"/>
                  <a:pt x="510698" y="10389"/>
                  <a:pt x="510698" y="9895"/>
                </a:cubicBezTo>
                <a:cubicBezTo>
                  <a:pt x="509919" y="9401"/>
                  <a:pt x="509919" y="9401"/>
                  <a:pt x="509140" y="8907"/>
                </a:cubicBezTo>
                <a:cubicBezTo>
                  <a:pt x="510698" y="8413"/>
                  <a:pt x="511476" y="7919"/>
                  <a:pt x="513033" y="6926"/>
                </a:cubicBezTo>
                <a:cubicBezTo>
                  <a:pt x="513033" y="7424"/>
                  <a:pt x="513811" y="7919"/>
                  <a:pt x="513811" y="8413"/>
                </a:cubicBezTo>
                <a:cubicBezTo>
                  <a:pt x="514590" y="8907"/>
                  <a:pt x="515368" y="9895"/>
                  <a:pt x="516926" y="10389"/>
                </a:cubicBezTo>
                <a:cubicBezTo>
                  <a:pt x="516147" y="10888"/>
                  <a:pt x="514590" y="10888"/>
                  <a:pt x="514590" y="11382"/>
                </a:cubicBezTo>
                <a:cubicBezTo>
                  <a:pt x="514590" y="11876"/>
                  <a:pt x="516147" y="11876"/>
                  <a:pt x="516147" y="12370"/>
                </a:cubicBezTo>
                <a:cubicBezTo>
                  <a:pt x="516147" y="12864"/>
                  <a:pt x="517703" y="13358"/>
                  <a:pt x="517703" y="13358"/>
                </a:cubicBezTo>
                <a:cubicBezTo>
                  <a:pt x="517703" y="13853"/>
                  <a:pt x="515368" y="14351"/>
                  <a:pt x="516147" y="14351"/>
                </a:cubicBezTo>
                <a:cubicBezTo>
                  <a:pt x="516147" y="14845"/>
                  <a:pt x="516926" y="15339"/>
                  <a:pt x="516926" y="15339"/>
                </a:cubicBezTo>
                <a:cubicBezTo>
                  <a:pt x="517703" y="15833"/>
                  <a:pt x="518482" y="16328"/>
                  <a:pt x="518482" y="16826"/>
                </a:cubicBezTo>
                <a:lnTo>
                  <a:pt x="516926" y="17320"/>
                </a:lnTo>
                <a:cubicBezTo>
                  <a:pt x="516926" y="17814"/>
                  <a:pt x="517703" y="18308"/>
                  <a:pt x="517703" y="18308"/>
                </a:cubicBezTo>
                <a:cubicBezTo>
                  <a:pt x="518482" y="18308"/>
                  <a:pt x="520039" y="17814"/>
                  <a:pt x="520039" y="17814"/>
                </a:cubicBezTo>
                <a:cubicBezTo>
                  <a:pt x="520039" y="17320"/>
                  <a:pt x="521597" y="17320"/>
                  <a:pt x="521597" y="16826"/>
                </a:cubicBezTo>
                <a:lnTo>
                  <a:pt x="520039" y="15833"/>
                </a:lnTo>
                <a:cubicBezTo>
                  <a:pt x="520039" y="15339"/>
                  <a:pt x="521597" y="15339"/>
                  <a:pt x="521597" y="14845"/>
                </a:cubicBezTo>
                <a:lnTo>
                  <a:pt x="520818" y="13853"/>
                </a:lnTo>
                <a:cubicBezTo>
                  <a:pt x="520039" y="13358"/>
                  <a:pt x="519261" y="12864"/>
                  <a:pt x="519261" y="12864"/>
                </a:cubicBezTo>
                <a:cubicBezTo>
                  <a:pt x="519261" y="12370"/>
                  <a:pt x="517703" y="11876"/>
                  <a:pt x="517703" y="11382"/>
                </a:cubicBezTo>
                <a:lnTo>
                  <a:pt x="520039" y="10888"/>
                </a:lnTo>
                <a:cubicBezTo>
                  <a:pt x="520039" y="10888"/>
                  <a:pt x="520818" y="11382"/>
                  <a:pt x="520818" y="11876"/>
                </a:cubicBezTo>
                <a:cubicBezTo>
                  <a:pt x="521597" y="11876"/>
                  <a:pt x="522375" y="10888"/>
                  <a:pt x="522375" y="10888"/>
                </a:cubicBezTo>
                <a:cubicBezTo>
                  <a:pt x="523153" y="10888"/>
                  <a:pt x="523932" y="12370"/>
                  <a:pt x="523932" y="11876"/>
                </a:cubicBezTo>
                <a:cubicBezTo>
                  <a:pt x="524710" y="11876"/>
                  <a:pt x="525489" y="11382"/>
                  <a:pt x="525489" y="11382"/>
                </a:cubicBezTo>
                <a:cubicBezTo>
                  <a:pt x="526268" y="11382"/>
                  <a:pt x="527046" y="10389"/>
                  <a:pt x="527824" y="10389"/>
                </a:cubicBezTo>
                <a:lnTo>
                  <a:pt x="528603" y="11382"/>
                </a:lnTo>
                <a:cubicBezTo>
                  <a:pt x="529381" y="11876"/>
                  <a:pt x="529381" y="12370"/>
                  <a:pt x="530160" y="12864"/>
                </a:cubicBezTo>
                <a:cubicBezTo>
                  <a:pt x="530160" y="12864"/>
                  <a:pt x="530938" y="13853"/>
                  <a:pt x="531717" y="13853"/>
                </a:cubicBezTo>
                <a:lnTo>
                  <a:pt x="533273" y="12864"/>
                </a:lnTo>
                <a:cubicBezTo>
                  <a:pt x="534052" y="12864"/>
                  <a:pt x="534052" y="12370"/>
                  <a:pt x="534831" y="11876"/>
                </a:cubicBezTo>
                <a:cubicBezTo>
                  <a:pt x="535609" y="11876"/>
                  <a:pt x="536388" y="11382"/>
                  <a:pt x="536388" y="11382"/>
                </a:cubicBezTo>
                <a:cubicBezTo>
                  <a:pt x="537167" y="11382"/>
                  <a:pt x="537945" y="12370"/>
                  <a:pt x="537945" y="12370"/>
                </a:cubicBezTo>
                <a:cubicBezTo>
                  <a:pt x="537945" y="12370"/>
                  <a:pt x="536388" y="12864"/>
                  <a:pt x="536388" y="13358"/>
                </a:cubicBezTo>
                <a:cubicBezTo>
                  <a:pt x="536388" y="13358"/>
                  <a:pt x="537167" y="14351"/>
                  <a:pt x="537945" y="14351"/>
                </a:cubicBezTo>
                <a:cubicBezTo>
                  <a:pt x="537945" y="14845"/>
                  <a:pt x="538723" y="14845"/>
                  <a:pt x="538723" y="15339"/>
                </a:cubicBezTo>
                <a:cubicBezTo>
                  <a:pt x="539502" y="14845"/>
                  <a:pt x="540280" y="14845"/>
                  <a:pt x="541059" y="14351"/>
                </a:cubicBezTo>
                <a:cubicBezTo>
                  <a:pt x="541059" y="14351"/>
                  <a:pt x="541837" y="13853"/>
                  <a:pt x="542616" y="13853"/>
                </a:cubicBezTo>
                <a:cubicBezTo>
                  <a:pt x="542616" y="13358"/>
                  <a:pt x="544173" y="13358"/>
                  <a:pt x="544173" y="12864"/>
                </a:cubicBezTo>
                <a:cubicBezTo>
                  <a:pt x="544173" y="12864"/>
                  <a:pt x="545730" y="12370"/>
                  <a:pt x="545730" y="11876"/>
                </a:cubicBezTo>
                <a:cubicBezTo>
                  <a:pt x="545730" y="11876"/>
                  <a:pt x="544951" y="11382"/>
                  <a:pt x="544951" y="10888"/>
                </a:cubicBezTo>
                <a:cubicBezTo>
                  <a:pt x="544951" y="10888"/>
                  <a:pt x="546508" y="10389"/>
                  <a:pt x="546508" y="9895"/>
                </a:cubicBezTo>
                <a:lnTo>
                  <a:pt x="548066" y="9401"/>
                </a:lnTo>
                <a:cubicBezTo>
                  <a:pt x="548844" y="9401"/>
                  <a:pt x="548844" y="9895"/>
                  <a:pt x="549622" y="10389"/>
                </a:cubicBezTo>
                <a:cubicBezTo>
                  <a:pt x="550401" y="10888"/>
                  <a:pt x="551179" y="11876"/>
                  <a:pt x="551958" y="12370"/>
                </a:cubicBezTo>
                <a:cubicBezTo>
                  <a:pt x="552737" y="12370"/>
                  <a:pt x="553515" y="11876"/>
                  <a:pt x="553515" y="11876"/>
                </a:cubicBezTo>
                <a:cubicBezTo>
                  <a:pt x="554294" y="11382"/>
                  <a:pt x="555850" y="10888"/>
                  <a:pt x="555850" y="10888"/>
                </a:cubicBezTo>
                <a:cubicBezTo>
                  <a:pt x="555850" y="10389"/>
                  <a:pt x="554294" y="9895"/>
                  <a:pt x="554294" y="9895"/>
                </a:cubicBezTo>
                <a:cubicBezTo>
                  <a:pt x="555072" y="9401"/>
                  <a:pt x="556629" y="8413"/>
                  <a:pt x="557407" y="7919"/>
                </a:cubicBezTo>
                <a:cubicBezTo>
                  <a:pt x="558186" y="8907"/>
                  <a:pt x="559743" y="9401"/>
                  <a:pt x="560521" y="10389"/>
                </a:cubicBezTo>
                <a:cubicBezTo>
                  <a:pt x="559743" y="10389"/>
                  <a:pt x="558965" y="10888"/>
                  <a:pt x="558965" y="10888"/>
                </a:cubicBezTo>
                <a:cubicBezTo>
                  <a:pt x="557407" y="11876"/>
                  <a:pt x="556629" y="12370"/>
                  <a:pt x="555072" y="12864"/>
                </a:cubicBezTo>
                <a:cubicBezTo>
                  <a:pt x="555072" y="13358"/>
                  <a:pt x="556629" y="13358"/>
                  <a:pt x="556629" y="13853"/>
                </a:cubicBezTo>
                <a:cubicBezTo>
                  <a:pt x="556629" y="14351"/>
                  <a:pt x="555072" y="14351"/>
                  <a:pt x="555072" y="14845"/>
                </a:cubicBezTo>
                <a:lnTo>
                  <a:pt x="555850" y="15833"/>
                </a:lnTo>
                <a:cubicBezTo>
                  <a:pt x="556629" y="15833"/>
                  <a:pt x="557407" y="14845"/>
                  <a:pt x="557407" y="14845"/>
                </a:cubicBezTo>
                <a:cubicBezTo>
                  <a:pt x="558186" y="14845"/>
                  <a:pt x="558965" y="15833"/>
                  <a:pt x="558965" y="16328"/>
                </a:cubicBezTo>
                <a:cubicBezTo>
                  <a:pt x="559743" y="16328"/>
                  <a:pt x="560521" y="15339"/>
                  <a:pt x="560521" y="15339"/>
                </a:cubicBezTo>
                <a:cubicBezTo>
                  <a:pt x="561300" y="15339"/>
                  <a:pt x="562078" y="16328"/>
                  <a:pt x="562078" y="16328"/>
                </a:cubicBezTo>
                <a:cubicBezTo>
                  <a:pt x="562857" y="16328"/>
                  <a:pt x="563636" y="15339"/>
                  <a:pt x="563636" y="15339"/>
                </a:cubicBezTo>
                <a:cubicBezTo>
                  <a:pt x="564414" y="15339"/>
                  <a:pt x="565193" y="14845"/>
                  <a:pt x="565971" y="14845"/>
                </a:cubicBezTo>
                <a:lnTo>
                  <a:pt x="566749" y="15833"/>
                </a:lnTo>
                <a:cubicBezTo>
                  <a:pt x="567528" y="15833"/>
                  <a:pt x="568307" y="14845"/>
                  <a:pt x="569085" y="14845"/>
                </a:cubicBezTo>
                <a:lnTo>
                  <a:pt x="567528" y="13853"/>
                </a:lnTo>
                <a:lnTo>
                  <a:pt x="569085" y="12864"/>
                </a:lnTo>
                <a:lnTo>
                  <a:pt x="570642" y="13853"/>
                </a:lnTo>
                <a:cubicBezTo>
                  <a:pt x="570642" y="14351"/>
                  <a:pt x="571420" y="14845"/>
                  <a:pt x="571420" y="15339"/>
                </a:cubicBezTo>
                <a:cubicBezTo>
                  <a:pt x="572199" y="14845"/>
                  <a:pt x="573756" y="14351"/>
                  <a:pt x="573756" y="14351"/>
                </a:cubicBezTo>
                <a:cubicBezTo>
                  <a:pt x="573756" y="13853"/>
                  <a:pt x="572199" y="13358"/>
                  <a:pt x="572199" y="13358"/>
                </a:cubicBezTo>
                <a:cubicBezTo>
                  <a:pt x="571420" y="12864"/>
                  <a:pt x="571420" y="12370"/>
                  <a:pt x="570642" y="12370"/>
                </a:cubicBezTo>
                <a:cubicBezTo>
                  <a:pt x="570642" y="11876"/>
                  <a:pt x="569864" y="11382"/>
                  <a:pt x="569864" y="10888"/>
                </a:cubicBezTo>
                <a:cubicBezTo>
                  <a:pt x="569085" y="10888"/>
                  <a:pt x="568307" y="9895"/>
                  <a:pt x="568307" y="9895"/>
                </a:cubicBezTo>
                <a:cubicBezTo>
                  <a:pt x="567528" y="9895"/>
                  <a:pt x="566749" y="10888"/>
                  <a:pt x="566749" y="10888"/>
                </a:cubicBezTo>
                <a:cubicBezTo>
                  <a:pt x="565971" y="10888"/>
                  <a:pt x="565971" y="9895"/>
                  <a:pt x="565193" y="9895"/>
                </a:cubicBezTo>
                <a:cubicBezTo>
                  <a:pt x="567528" y="8413"/>
                  <a:pt x="569864" y="7424"/>
                  <a:pt x="572199" y="6432"/>
                </a:cubicBezTo>
                <a:cubicBezTo>
                  <a:pt x="572199" y="6432"/>
                  <a:pt x="572977" y="6926"/>
                  <a:pt x="573756" y="7424"/>
                </a:cubicBezTo>
                <a:lnTo>
                  <a:pt x="574535" y="8413"/>
                </a:lnTo>
                <a:cubicBezTo>
                  <a:pt x="574535" y="8907"/>
                  <a:pt x="572977" y="9401"/>
                  <a:pt x="572977" y="9401"/>
                </a:cubicBezTo>
                <a:cubicBezTo>
                  <a:pt x="572977" y="9895"/>
                  <a:pt x="573756" y="9895"/>
                  <a:pt x="574535" y="10389"/>
                </a:cubicBezTo>
                <a:cubicBezTo>
                  <a:pt x="575313" y="11382"/>
                  <a:pt x="576092" y="11876"/>
                  <a:pt x="576870" y="12864"/>
                </a:cubicBezTo>
                <a:cubicBezTo>
                  <a:pt x="577648" y="12370"/>
                  <a:pt x="578427" y="12370"/>
                  <a:pt x="578427" y="11876"/>
                </a:cubicBezTo>
                <a:cubicBezTo>
                  <a:pt x="579206" y="11382"/>
                  <a:pt x="577648" y="10888"/>
                  <a:pt x="577648" y="10888"/>
                </a:cubicBezTo>
                <a:cubicBezTo>
                  <a:pt x="577648" y="10389"/>
                  <a:pt x="579206" y="10389"/>
                  <a:pt x="579206" y="9895"/>
                </a:cubicBezTo>
                <a:cubicBezTo>
                  <a:pt x="579206" y="9401"/>
                  <a:pt x="577648" y="8907"/>
                  <a:pt x="577648" y="8907"/>
                </a:cubicBezTo>
                <a:cubicBezTo>
                  <a:pt x="577648" y="8413"/>
                  <a:pt x="579206" y="7919"/>
                  <a:pt x="579206" y="7919"/>
                </a:cubicBezTo>
                <a:cubicBezTo>
                  <a:pt x="579984" y="7919"/>
                  <a:pt x="580763" y="6926"/>
                  <a:pt x="581541" y="6926"/>
                </a:cubicBezTo>
                <a:cubicBezTo>
                  <a:pt x="581541" y="6926"/>
                  <a:pt x="582319" y="7919"/>
                  <a:pt x="582319" y="8413"/>
                </a:cubicBezTo>
                <a:cubicBezTo>
                  <a:pt x="582319" y="7919"/>
                  <a:pt x="581541" y="8907"/>
                  <a:pt x="580763" y="8907"/>
                </a:cubicBezTo>
                <a:cubicBezTo>
                  <a:pt x="581541" y="8907"/>
                  <a:pt x="581541" y="9895"/>
                  <a:pt x="582319" y="9895"/>
                </a:cubicBezTo>
                <a:cubicBezTo>
                  <a:pt x="582319" y="10389"/>
                  <a:pt x="583877" y="9401"/>
                  <a:pt x="583877" y="9401"/>
                </a:cubicBezTo>
                <a:lnTo>
                  <a:pt x="585434" y="10389"/>
                </a:lnTo>
                <a:cubicBezTo>
                  <a:pt x="585434" y="10888"/>
                  <a:pt x="583877" y="10888"/>
                  <a:pt x="583877" y="11382"/>
                </a:cubicBezTo>
                <a:cubicBezTo>
                  <a:pt x="583098" y="11382"/>
                  <a:pt x="584655" y="11876"/>
                  <a:pt x="584655" y="12370"/>
                </a:cubicBezTo>
                <a:cubicBezTo>
                  <a:pt x="585434" y="11876"/>
                  <a:pt x="586212" y="11876"/>
                  <a:pt x="586212" y="11382"/>
                </a:cubicBezTo>
                <a:cubicBezTo>
                  <a:pt x="586990" y="11382"/>
                  <a:pt x="588547" y="10888"/>
                  <a:pt x="588547" y="10888"/>
                </a:cubicBezTo>
                <a:cubicBezTo>
                  <a:pt x="588547" y="10389"/>
                  <a:pt x="586990" y="9895"/>
                  <a:pt x="586990" y="9401"/>
                </a:cubicBezTo>
                <a:lnTo>
                  <a:pt x="588547" y="8907"/>
                </a:lnTo>
                <a:cubicBezTo>
                  <a:pt x="588547" y="8907"/>
                  <a:pt x="590105" y="9401"/>
                  <a:pt x="590105" y="9895"/>
                </a:cubicBezTo>
                <a:cubicBezTo>
                  <a:pt x="590105" y="9895"/>
                  <a:pt x="590883" y="10888"/>
                  <a:pt x="591662" y="10888"/>
                </a:cubicBezTo>
                <a:lnTo>
                  <a:pt x="593218" y="9895"/>
                </a:lnTo>
                <a:cubicBezTo>
                  <a:pt x="593997" y="10389"/>
                  <a:pt x="593997" y="10888"/>
                  <a:pt x="594776" y="11382"/>
                </a:cubicBezTo>
                <a:cubicBezTo>
                  <a:pt x="594776" y="11382"/>
                  <a:pt x="595554" y="11876"/>
                  <a:pt x="595554" y="12370"/>
                </a:cubicBezTo>
                <a:cubicBezTo>
                  <a:pt x="595554" y="12370"/>
                  <a:pt x="593997" y="12864"/>
                  <a:pt x="593997" y="13358"/>
                </a:cubicBezTo>
                <a:lnTo>
                  <a:pt x="595554" y="14351"/>
                </a:lnTo>
                <a:lnTo>
                  <a:pt x="597111" y="13358"/>
                </a:lnTo>
                <a:lnTo>
                  <a:pt x="598668" y="12370"/>
                </a:lnTo>
                <a:cubicBezTo>
                  <a:pt x="599446" y="12370"/>
                  <a:pt x="600225" y="13358"/>
                  <a:pt x="600225" y="13853"/>
                </a:cubicBezTo>
                <a:cubicBezTo>
                  <a:pt x="600225" y="13853"/>
                  <a:pt x="601004" y="14845"/>
                  <a:pt x="601782" y="14845"/>
                </a:cubicBezTo>
                <a:lnTo>
                  <a:pt x="603339" y="13853"/>
                </a:lnTo>
                <a:cubicBezTo>
                  <a:pt x="604117" y="14351"/>
                  <a:pt x="604117" y="14845"/>
                  <a:pt x="604896" y="14845"/>
                </a:cubicBezTo>
                <a:cubicBezTo>
                  <a:pt x="605675" y="15833"/>
                  <a:pt x="606453" y="16328"/>
                  <a:pt x="607232" y="17320"/>
                </a:cubicBezTo>
                <a:cubicBezTo>
                  <a:pt x="607232" y="16826"/>
                  <a:pt x="608788" y="16826"/>
                  <a:pt x="608788" y="16328"/>
                </a:cubicBezTo>
                <a:cubicBezTo>
                  <a:pt x="608788" y="16328"/>
                  <a:pt x="607232" y="15339"/>
                  <a:pt x="608011" y="15339"/>
                </a:cubicBezTo>
                <a:lnTo>
                  <a:pt x="609567" y="14351"/>
                </a:lnTo>
                <a:lnTo>
                  <a:pt x="608011" y="13358"/>
                </a:lnTo>
                <a:cubicBezTo>
                  <a:pt x="607232" y="13358"/>
                  <a:pt x="606453" y="14351"/>
                  <a:pt x="606453" y="14351"/>
                </a:cubicBezTo>
                <a:cubicBezTo>
                  <a:pt x="605675" y="13358"/>
                  <a:pt x="604896" y="12864"/>
                  <a:pt x="603339" y="11876"/>
                </a:cubicBezTo>
                <a:cubicBezTo>
                  <a:pt x="604896" y="11382"/>
                  <a:pt x="605675" y="10888"/>
                  <a:pt x="607232" y="10389"/>
                </a:cubicBezTo>
                <a:cubicBezTo>
                  <a:pt x="608011" y="10888"/>
                  <a:pt x="608788" y="11876"/>
                  <a:pt x="609567" y="12370"/>
                </a:cubicBezTo>
                <a:cubicBezTo>
                  <a:pt x="610346" y="12370"/>
                  <a:pt x="611124" y="11382"/>
                  <a:pt x="611903" y="11876"/>
                </a:cubicBezTo>
                <a:cubicBezTo>
                  <a:pt x="611903" y="11876"/>
                  <a:pt x="612681" y="12370"/>
                  <a:pt x="612681" y="12864"/>
                </a:cubicBezTo>
                <a:lnTo>
                  <a:pt x="611124" y="13358"/>
                </a:lnTo>
                <a:cubicBezTo>
                  <a:pt x="611124" y="13853"/>
                  <a:pt x="611903" y="14351"/>
                  <a:pt x="612681" y="14845"/>
                </a:cubicBezTo>
                <a:cubicBezTo>
                  <a:pt x="612681" y="14845"/>
                  <a:pt x="613459" y="15339"/>
                  <a:pt x="613459" y="15833"/>
                </a:cubicBezTo>
                <a:cubicBezTo>
                  <a:pt x="613459" y="15339"/>
                  <a:pt x="615795" y="15339"/>
                  <a:pt x="615795" y="14845"/>
                </a:cubicBezTo>
                <a:cubicBezTo>
                  <a:pt x="615795" y="14845"/>
                  <a:pt x="614238" y="14351"/>
                  <a:pt x="614238" y="13853"/>
                </a:cubicBezTo>
                <a:cubicBezTo>
                  <a:pt x="614238" y="13853"/>
                  <a:pt x="615795" y="13358"/>
                  <a:pt x="615795" y="12864"/>
                </a:cubicBezTo>
                <a:cubicBezTo>
                  <a:pt x="616574" y="13358"/>
                  <a:pt x="616574" y="13853"/>
                  <a:pt x="617352" y="14351"/>
                </a:cubicBezTo>
                <a:lnTo>
                  <a:pt x="618909" y="13358"/>
                </a:lnTo>
                <a:cubicBezTo>
                  <a:pt x="619687" y="12864"/>
                  <a:pt x="620466" y="12864"/>
                  <a:pt x="620466" y="12370"/>
                </a:cubicBezTo>
                <a:cubicBezTo>
                  <a:pt x="621245" y="12864"/>
                  <a:pt x="621245" y="13358"/>
                  <a:pt x="622023" y="13358"/>
                </a:cubicBezTo>
                <a:cubicBezTo>
                  <a:pt x="622802" y="13853"/>
                  <a:pt x="622802" y="14351"/>
                  <a:pt x="623580" y="14845"/>
                </a:cubicBezTo>
                <a:lnTo>
                  <a:pt x="624358" y="15833"/>
                </a:lnTo>
                <a:cubicBezTo>
                  <a:pt x="625137" y="15833"/>
                  <a:pt x="625916" y="14845"/>
                  <a:pt x="626694" y="14845"/>
                </a:cubicBezTo>
                <a:lnTo>
                  <a:pt x="627473" y="15833"/>
                </a:lnTo>
                <a:cubicBezTo>
                  <a:pt x="628251" y="15833"/>
                  <a:pt x="629029" y="15339"/>
                  <a:pt x="629808" y="15339"/>
                </a:cubicBezTo>
                <a:cubicBezTo>
                  <a:pt x="629029" y="14845"/>
                  <a:pt x="628251" y="14351"/>
                  <a:pt x="628251" y="13853"/>
                </a:cubicBezTo>
                <a:cubicBezTo>
                  <a:pt x="627473" y="13853"/>
                  <a:pt x="627473" y="13358"/>
                  <a:pt x="626694" y="12864"/>
                </a:cubicBezTo>
                <a:lnTo>
                  <a:pt x="625137" y="11876"/>
                </a:lnTo>
                <a:cubicBezTo>
                  <a:pt x="625916" y="11876"/>
                  <a:pt x="626694" y="10888"/>
                  <a:pt x="627473" y="10888"/>
                </a:cubicBezTo>
                <a:cubicBezTo>
                  <a:pt x="627473" y="10888"/>
                  <a:pt x="629029" y="9895"/>
                  <a:pt x="629029" y="10389"/>
                </a:cubicBezTo>
                <a:cubicBezTo>
                  <a:pt x="629808" y="10389"/>
                  <a:pt x="629808" y="11382"/>
                  <a:pt x="630586" y="11382"/>
                </a:cubicBezTo>
                <a:cubicBezTo>
                  <a:pt x="630586" y="11382"/>
                  <a:pt x="631365" y="10389"/>
                  <a:pt x="632144" y="10389"/>
                </a:cubicBezTo>
                <a:cubicBezTo>
                  <a:pt x="632144" y="10389"/>
                  <a:pt x="632922" y="11382"/>
                  <a:pt x="633701" y="11382"/>
                </a:cubicBezTo>
                <a:cubicBezTo>
                  <a:pt x="633701" y="11876"/>
                  <a:pt x="634479" y="12370"/>
                  <a:pt x="634479" y="12864"/>
                </a:cubicBezTo>
                <a:cubicBezTo>
                  <a:pt x="635257" y="12864"/>
                  <a:pt x="635257" y="13358"/>
                  <a:pt x="636036" y="13853"/>
                </a:cubicBezTo>
                <a:cubicBezTo>
                  <a:pt x="636036" y="13853"/>
                  <a:pt x="636815" y="14845"/>
                  <a:pt x="637593" y="14845"/>
                </a:cubicBezTo>
                <a:lnTo>
                  <a:pt x="639151" y="13853"/>
                </a:lnTo>
                <a:cubicBezTo>
                  <a:pt x="639151" y="13853"/>
                  <a:pt x="639928" y="14845"/>
                  <a:pt x="640707" y="15339"/>
                </a:cubicBezTo>
                <a:lnTo>
                  <a:pt x="641486" y="16328"/>
                </a:lnTo>
                <a:cubicBezTo>
                  <a:pt x="642264" y="16328"/>
                  <a:pt x="643043" y="15339"/>
                  <a:pt x="643821" y="15339"/>
                </a:cubicBezTo>
                <a:lnTo>
                  <a:pt x="644600" y="16328"/>
                </a:lnTo>
                <a:cubicBezTo>
                  <a:pt x="645378" y="16328"/>
                  <a:pt x="646156" y="15833"/>
                  <a:pt x="646935" y="15833"/>
                </a:cubicBezTo>
                <a:cubicBezTo>
                  <a:pt x="646935" y="15339"/>
                  <a:pt x="647714" y="14845"/>
                  <a:pt x="648492" y="14845"/>
                </a:cubicBezTo>
                <a:lnTo>
                  <a:pt x="649271" y="15833"/>
                </a:lnTo>
                <a:lnTo>
                  <a:pt x="647714" y="16826"/>
                </a:lnTo>
                <a:cubicBezTo>
                  <a:pt x="647714" y="16826"/>
                  <a:pt x="649271" y="17320"/>
                  <a:pt x="649271" y="17814"/>
                </a:cubicBezTo>
                <a:cubicBezTo>
                  <a:pt x="649271" y="18308"/>
                  <a:pt x="647714" y="18308"/>
                  <a:pt x="647714" y="18803"/>
                </a:cubicBezTo>
                <a:cubicBezTo>
                  <a:pt x="647714" y="18803"/>
                  <a:pt x="648492" y="19297"/>
                  <a:pt x="648492" y="19795"/>
                </a:cubicBezTo>
                <a:cubicBezTo>
                  <a:pt x="649271" y="19297"/>
                  <a:pt x="650049" y="19297"/>
                  <a:pt x="650827" y="18803"/>
                </a:cubicBezTo>
                <a:cubicBezTo>
                  <a:pt x="651606" y="18308"/>
                  <a:pt x="653163" y="17814"/>
                  <a:pt x="653942" y="17320"/>
                </a:cubicBezTo>
                <a:cubicBezTo>
                  <a:pt x="653942" y="16826"/>
                  <a:pt x="653163" y="16328"/>
                  <a:pt x="652385" y="16328"/>
                </a:cubicBezTo>
                <a:cubicBezTo>
                  <a:pt x="652385" y="15833"/>
                  <a:pt x="651606" y="15339"/>
                  <a:pt x="651606" y="14845"/>
                </a:cubicBezTo>
                <a:cubicBezTo>
                  <a:pt x="650827" y="14845"/>
                  <a:pt x="650049" y="14351"/>
                  <a:pt x="650049" y="13853"/>
                </a:cubicBezTo>
                <a:cubicBezTo>
                  <a:pt x="650049" y="13853"/>
                  <a:pt x="651606" y="13358"/>
                  <a:pt x="651606" y="12864"/>
                </a:cubicBezTo>
                <a:lnTo>
                  <a:pt x="650827" y="11876"/>
                </a:lnTo>
                <a:cubicBezTo>
                  <a:pt x="650049" y="11876"/>
                  <a:pt x="649271" y="11382"/>
                  <a:pt x="649271" y="10888"/>
                </a:cubicBezTo>
                <a:lnTo>
                  <a:pt x="647714" y="11876"/>
                </a:lnTo>
                <a:cubicBezTo>
                  <a:pt x="646935" y="11876"/>
                  <a:pt x="646156" y="12370"/>
                  <a:pt x="645378" y="12370"/>
                </a:cubicBezTo>
                <a:cubicBezTo>
                  <a:pt x="645378" y="12370"/>
                  <a:pt x="644600" y="11876"/>
                  <a:pt x="644600" y="11382"/>
                </a:cubicBezTo>
                <a:cubicBezTo>
                  <a:pt x="643821" y="10888"/>
                  <a:pt x="643043" y="10888"/>
                  <a:pt x="643043" y="10389"/>
                </a:cubicBezTo>
                <a:cubicBezTo>
                  <a:pt x="642264" y="9895"/>
                  <a:pt x="642264" y="9401"/>
                  <a:pt x="641486" y="9401"/>
                </a:cubicBezTo>
                <a:cubicBezTo>
                  <a:pt x="641486" y="8949"/>
                  <a:pt x="640858" y="8497"/>
                  <a:pt x="640748" y="8041"/>
                </a:cubicBezTo>
                <a:cubicBezTo>
                  <a:pt x="640917" y="8164"/>
                  <a:pt x="641591" y="7424"/>
                  <a:pt x="642264" y="7424"/>
                </a:cubicBezTo>
                <a:lnTo>
                  <a:pt x="643043" y="8413"/>
                </a:lnTo>
                <a:cubicBezTo>
                  <a:pt x="643821" y="8413"/>
                  <a:pt x="644600" y="7424"/>
                  <a:pt x="645378" y="7424"/>
                </a:cubicBezTo>
                <a:cubicBezTo>
                  <a:pt x="645378" y="7424"/>
                  <a:pt x="646156" y="8413"/>
                  <a:pt x="646156" y="8907"/>
                </a:cubicBezTo>
                <a:cubicBezTo>
                  <a:pt x="646935" y="8907"/>
                  <a:pt x="647714" y="9895"/>
                  <a:pt x="647714" y="9895"/>
                </a:cubicBezTo>
                <a:cubicBezTo>
                  <a:pt x="648492" y="9895"/>
                  <a:pt x="649271" y="8907"/>
                  <a:pt x="649271" y="8907"/>
                </a:cubicBezTo>
                <a:cubicBezTo>
                  <a:pt x="650049" y="8907"/>
                  <a:pt x="650049" y="9895"/>
                  <a:pt x="650827" y="9895"/>
                </a:cubicBezTo>
                <a:cubicBezTo>
                  <a:pt x="651606" y="9895"/>
                  <a:pt x="652385" y="8907"/>
                  <a:pt x="652385" y="9401"/>
                </a:cubicBezTo>
                <a:cubicBezTo>
                  <a:pt x="653163" y="9401"/>
                  <a:pt x="653942" y="9895"/>
                  <a:pt x="653942" y="10389"/>
                </a:cubicBezTo>
                <a:cubicBezTo>
                  <a:pt x="653942" y="10389"/>
                  <a:pt x="654720" y="11382"/>
                  <a:pt x="655498" y="11382"/>
                </a:cubicBezTo>
                <a:cubicBezTo>
                  <a:pt x="655498" y="11382"/>
                  <a:pt x="656277" y="10389"/>
                  <a:pt x="657056" y="10389"/>
                </a:cubicBezTo>
                <a:lnTo>
                  <a:pt x="658613" y="9895"/>
                </a:lnTo>
                <a:cubicBezTo>
                  <a:pt x="659391" y="9401"/>
                  <a:pt x="660170" y="9401"/>
                  <a:pt x="660170" y="8907"/>
                </a:cubicBezTo>
                <a:cubicBezTo>
                  <a:pt x="660948" y="8907"/>
                  <a:pt x="661726" y="7919"/>
                  <a:pt x="662505" y="7919"/>
                </a:cubicBezTo>
                <a:lnTo>
                  <a:pt x="663284" y="8907"/>
                </a:lnTo>
                <a:cubicBezTo>
                  <a:pt x="664062" y="9401"/>
                  <a:pt x="664062" y="9895"/>
                  <a:pt x="664841" y="10389"/>
                </a:cubicBezTo>
                <a:cubicBezTo>
                  <a:pt x="665620" y="10389"/>
                  <a:pt x="665620" y="10888"/>
                  <a:pt x="666397" y="11382"/>
                </a:cubicBezTo>
                <a:cubicBezTo>
                  <a:pt x="666397" y="11876"/>
                  <a:pt x="667176" y="11876"/>
                  <a:pt x="667176" y="12370"/>
                </a:cubicBezTo>
                <a:cubicBezTo>
                  <a:pt x="667955" y="12864"/>
                  <a:pt x="668733" y="13358"/>
                  <a:pt x="668733" y="13358"/>
                </a:cubicBezTo>
                <a:lnTo>
                  <a:pt x="670290" y="12864"/>
                </a:lnTo>
                <a:cubicBezTo>
                  <a:pt x="671069" y="12370"/>
                  <a:pt x="671847" y="12370"/>
                  <a:pt x="672625" y="11876"/>
                </a:cubicBezTo>
                <a:cubicBezTo>
                  <a:pt x="672625" y="11876"/>
                  <a:pt x="673404" y="10888"/>
                  <a:pt x="674183" y="10888"/>
                </a:cubicBezTo>
                <a:cubicBezTo>
                  <a:pt x="674183" y="10888"/>
                  <a:pt x="674961" y="11876"/>
                  <a:pt x="675740" y="12370"/>
                </a:cubicBezTo>
                <a:cubicBezTo>
                  <a:pt x="675740" y="12370"/>
                  <a:pt x="676519" y="12864"/>
                  <a:pt x="676519" y="13358"/>
                </a:cubicBezTo>
                <a:cubicBezTo>
                  <a:pt x="677296" y="13358"/>
                  <a:pt x="678075" y="12370"/>
                  <a:pt x="678075" y="12370"/>
                </a:cubicBezTo>
                <a:cubicBezTo>
                  <a:pt x="678854" y="12370"/>
                  <a:pt x="679632" y="13358"/>
                  <a:pt x="679632" y="13358"/>
                </a:cubicBezTo>
                <a:cubicBezTo>
                  <a:pt x="680411" y="13358"/>
                  <a:pt x="681190" y="12864"/>
                  <a:pt x="681190" y="12864"/>
                </a:cubicBezTo>
                <a:cubicBezTo>
                  <a:pt x="681968" y="12370"/>
                  <a:pt x="680411" y="11876"/>
                  <a:pt x="680411" y="11382"/>
                </a:cubicBezTo>
                <a:lnTo>
                  <a:pt x="681968" y="10888"/>
                </a:lnTo>
                <a:cubicBezTo>
                  <a:pt x="681968" y="10389"/>
                  <a:pt x="680411" y="9895"/>
                  <a:pt x="680411" y="9401"/>
                </a:cubicBezTo>
                <a:lnTo>
                  <a:pt x="681968" y="8907"/>
                </a:lnTo>
                <a:lnTo>
                  <a:pt x="683525" y="9895"/>
                </a:lnTo>
                <a:lnTo>
                  <a:pt x="685082" y="8907"/>
                </a:lnTo>
                <a:cubicBezTo>
                  <a:pt x="685860" y="8907"/>
                  <a:pt x="686639" y="9895"/>
                  <a:pt x="686639" y="9895"/>
                </a:cubicBezTo>
                <a:cubicBezTo>
                  <a:pt x="687418" y="10389"/>
                  <a:pt x="687418" y="10888"/>
                  <a:pt x="688195" y="11382"/>
                </a:cubicBezTo>
                <a:lnTo>
                  <a:pt x="688974" y="12370"/>
                </a:lnTo>
                <a:cubicBezTo>
                  <a:pt x="689753" y="12370"/>
                  <a:pt x="690531" y="11382"/>
                  <a:pt x="691310" y="11382"/>
                </a:cubicBezTo>
                <a:lnTo>
                  <a:pt x="689753" y="10389"/>
                </a:lnTo>
                <a:lnTo>
                  <a:pt x="691310" y="9401"/>
                </a:lnTo>
                <a:cubicBezTo>
                  <a:pt x="692089" y="9401"/>
                  <a:pt x="692866" y="8907"/>
                  <a:pt x="692866" y="8907"/>
                </a:cubicBezTo>
                <a:cubicBezTo>
                  <a:pt x="693645" y="8907"/>
                  <a:pt x="694424" y="9401"/>
                  <a:pt x="694424" y="9895"/>
                </a:cubicBezTo>
                <a:cubicBezTo>
                  <a:pt x="695202" y="10389"/>
                  <a:pt x="695202" y="10389"/>
                  <a:pt x="695981" y="10888"/>
                </a:cubicBezTo>
                <a:cubicBezTo>
                  <a:pt x="696760" y="11382"/>
                  <a:pt x="696760" y="11876"/>
                  <a:pt x="697538" y="11876"/>
                </a:cubicBezTo>
                <a:cubicBezTo>
                  <a:pt x="697538" y="12370"/>
                  <a:pt x="698316" y="12864"/>
                  <a:pt x="698316" y="13358"/>
                </a:cubicBezTo>
                <a:cubicBezTo>
                  <a:pt x="699095" y="13358"/>
                  <a:pt x="699873" y="12370"/>
                  <a:pt x="700652" y="12370"/>
                </a:cubicBezTo>
                <a:cubicBezTo>
                  <a:pt x="699873" y="12370"/>
                  <a:pt x="699095" y="11382"/>
                  <a:pt x="699095" y="11382"/>
                </a:cubicBezTo>
                <a:cubicBezTo>
                  <a:pt x="699095" y="10888"/>
                  <a:pt x="700652" y="10389"/>
                  <a:pt x="700652" y="10389"/>
                </a:cubicBezTo>
                <a:cubicBezTo>
                  <a:pt x="701430" y="9895"/>
                  <a:pt x="702209" y="9895"/>
                  <a:pt x="702209" y="9401"/>
                </a:cubicBezTo>
                <a:cubicBezTo>
                  <a:pt x="702988" y="9401"/>
                  <a:pt x="703765" y="8907"/>
                  <a:pt x="704544" y="8413"/>
                </a:cubicBezTo>
                <a:lnTo>
                  <a:pt x="705323" y="9895"/>
                </a:lnTo>
                <a:lnTo>
                  <a:pt x="706880" y="10888"/>
                </a:lnTo>
                <a:lnTo>
                  <a:pt x="708437" y="9895"/>
                </a:lnTo>
                <a:cubicBezTo>
                  <a:pt x="708437" y="9895"/>
                  <a:pt x="709994" y="8907"/>
                  <a:pt x="709994" y="9401"/>
                </a:cubicBezTo>
                <a:cubicBezTo>
                  <a:pt x="710772" y="9401"/>
                  <a:pt x="711551" y="9895"/>
                  <a:pt x="711551" y="10389"/>
                </a:cubicBezTo>
                <a:cubicBezTo>
                  <a:pt x="711551" y="10389"/>
                  <a:pt x="712329" y="11382"/>
                  <a:pt x="713108" y="11382"/>
                </a:cubicBezTo>
                <a:lnTo>
                  <a:pt x="714665" y="10389"/>
                </a:lnTo>
                <a:cubicBezTo>
                  <a:pt x="715443" y="10389"/>
                  <a:pt x="716222" y="9895"/>
                  <a:pt x="716222" y="9895"/>
                </a:cubicBezTo>
                <a:cubicBezTo>
                  <a:pt x="716222" y="9401"/>
                  <a:pt x="717779" y="8907"/>
                  <a:pt x="718558" y="8907"/>
                </a:cubicBezTo>
                <a:lnTo>
                  <a:pt x="719336" y="9895"/>
                </a:lnTo>
                <a:cubicBezTo>
                  <a:pt x="720114" y="10389"/>
                  <a:pt x="720893" y="10888"/>
                  <a:pt x="720893" y="10888"/>
                </a:cubicBezTo>
                <a:cubicBezTo>
                  <a:pt x="720893" y="11382"/>
                  <a:pt x="719336" y="11876"/>
                  <a:pt x="719336" y="11876"/>
                </a:cubicBezTo>
                <a:cubicBezTo>
                  <a:pt x="719336" y="12370"/>
                  <a:pt x="720114" y="12864"/>
                  <a:pt x="720114" y="12864"/>
                </a:cubicBezTo>
                <a:cubicBezTo>
                  <a:pt x="720114" y="13358"/>
                  <a:pt x="718558" y="13358"/>
                  <a:pt x="718558" y="13853"/>
                </a:cubicBezTo>
                <a:cubicBezTo>
                  <a:pt x="718558" y="14351"/>
                  <a:pt x="720114" y="14845"/>
                  <a:pt x="720114" y="14845"/>
                </a:cubicBezTo>
                <a:cubicBezTo>
                  <a:pt x="720114" y="15339"/>
                  <a:pt x="718558" y="15339"/>
                  <a:pt x="718558" y="15833"/>
                </a:cubicBezTo>
                <a:lnTo>
                  <a:pt x="719336" y="16826"/>
                </a:lnTo>
                <a:cubicBezTo>
                  <a:pt x="719336" y="16826"/>
                  <a:pt x="720893" y="15833"/>
                  <a:pt x="721671" y="15833"/>
                </a:cubicBezTo>
                <a:cubicBezTo>
                  <a:pt x="721671" y="16328"/>
                  <a:pt x="722450" y="17320"/>
                  <a:pt x="722450" y="17320"/>
                </a:cubicBezTo>
                <a:cubicBezTo>
                  <a:pt x="723229" y="17320"/>
                  <a:pt x="724007" y="16328"/>
                  <a:pt x="724007" y="16328"/>
                </a:cubicBezTo>
                <a:lnTo>
                  <a:pt x="723229" y="15339"/>
                </a:lnTo>
                <a:cubicBezTo>
                  <a:pt x="722450" y="14845"/>
                  <a:pt x="722450" y="14351"/>
                  <a:pt x="721671" y="14351"/>
                </a:cubicBezTo>
                <a:cubicBezTo>
                  <a:pt x="721671" y="13853"/>
                  <a:pt x="720893" y="13358"/>
                  <a:pt x="720114" y="12864"/>
                </a:cubicBezTo>
                <a:lnTo>
                  <a:pt x="722450" y="12370"/>
                </a:lnTo>
                <a:cubicBezTo>
                  <a:pt x="722450" y="11876"/>
                  <a:pt x="720893" y="11382"/>
                  <a:pt x="720893" y="10888"/>
                </a:cubicBezTo>
                <a:lnTo>
                  <a:pt x="722450" y="10389"/>
                </a:lnTo>
                <a:cubicBezTo>
                  <a:pt x="722450" y="9895"/>
                  <a:pt x="721671" y="9401"/>
                  <a:pt x="720893" y="8907"/>
                </a:cubicBezTo>
                <a:cubicBezTo>
                  <a:pt x="720893" y="8907"/>
                  <a:pt x="720114" y="8413"/>
                  <a:pt x="720114" y="7919"/>
                </a:cubicBezTo>
                <a:lnTo>
                  <a:pt x="718558" y="6926"/>
                </a:lnTo>
                <a:cubicBezTo>
                  <a:pt x="718558" y="6432"/>
                  <a:pt x="720114" y="6432"/>
                  <a:pt x="720114" y="5938"/>
                </a:cubicBezTo>
                <a:cubicBezTo>
                  <a:pt x="720893" y="5938"/>
                  <a:pt x="720893" y="6926"/>
                  <a:pt x="721671" y="6926"/>
                </a:cubicBezTo>
                <a:cubicBezTo>
                  <a:pt x="721671" y="7424"/>
                  <a:pt x="723229" y="6432"/>
                  <a:pt x="723229" y="6432"/>
                </a:cubicBezTo>
                <a:lnTo>
                  <a:pt x="724786" y="7424"/>
                </a:lnTo>
                <a:cubicBezTo>
                  <a:pt x="724786" y="7919"/>
                  <a:pt x="723229" y="7919"/>
                  <a:pt x="723229" y="8413"/>
                </a:cubicBezTo>
                <a:lnTo>
                  <a:pt x="724007" y="9401"/>
                </a:lnTo>
                <a:cubicBezTo>
                  <a:pt x="724786" y="9401"/>
                  <a:pt x="725564" y="8413"/>
                  <a:pt x="726342" y="8413"/>
                </a:cubicBezTo>
                <a:lnTo>
                  <a:pt x="727121" y="9401"/>
                </a:lnTo>
                <a:cubicBezTo>
                  <a:pt x="727899" y="9895"/>
                  <a:pt x="728678" y="8907"/>
                  <a:pt x="729457" y="8907"/>
                </a:cubicBezTo>
                <a:lnTo>
                  <a:pt x="730235" y="9895"/>
                </a:lnTo>
                <a:cubicBezTo>
                  <a:pt x="731013" y="9895"/>
                  <a:pt x="731792" y="8907"/>
                  <a:pt x="731792" y="8907"/>
                </a:cubicBezTo>
                <a:cubicBezTo>
                  <a:pt x="732570" y="8907"/>
                  <a:pt x="733349" y="9895"/>
                  <a:pt x="733349" y="10389"/>
                </a:cubicBezTo>
                <a:cubicBezTo>
                  <a:pt x="734128" y="10389"/>
                  <a:pt x="734906" y="9401"/>
                  <a:pt x="734906" y="9401"/>
                </a:cubicBezTo>
                <a:cubicBezTo>
                  <a:pt x="735685" y="9401"/>
                  <a:pt x="736463" y="10389"/>
                  <a:pt x="736463" y="10389"/>
                </a:cubicBezTo>
                <a:cubicBezTo>
                  <a:pt x="737241" y="10389"/>
                  <a:pt x="738020" y="9401"/>
                  <a:pt x="738020" y="9401"/>
                </a:cubicBezTo>
                <a:cubicBezTo>
                  <a:pt x="738799" y="9401"/>
                  <a:pt x="739577" y="8907"/>
                  <a:pt x="740356" y="8907"/>
                </a:cubicBezTo>
                <a:cubicBezTo>
                  <a:pt x="740356" y="8413"/>
                  <a:pt x="741134" y="7919"/>
                  <a:pt x="741912" y="7919"/>
                </a:cubicBezTo>
                <a:cubicBezTo>
                  <a:pt x="741912" y="7919"/>
                  <a:pt x="742691" y="8907"/>
                  <a:pt x="743469" y="8907"/>
                </a:cubicBezTo>
                <a:cubicBezTo>
                  <a:pt x="743469" y="8907"/>
                  <a:pt x="744248" y="7919"/>
                  <a:pt x="745027" y="7919"/>
                </a:cubicBezTo>
                <a:cubicBezTo>
                  <a:pt x="745027" y="8413"/>
                  <a:pt x="745805" y="9401"/>
                  <a:pt x="745805" y="9401"/>
                </a:cubicBezTo>
                <a:cubicBezTo>
                  <a:pt x="746583" y="9401"/>
                  <a:pt x="747362" y="8413"/>
                  <a:pt x="748140" y="8413"/>
                </a:cubicBezTo>
                <a:cubicBezTo>
                  <a:pt x="748140" y="7919"/>
                  <a:pt x="748919" y="7919"/>
                  <a:pt x="749698" y="7424"/>
                </a:cubicBezTo>
                <a:cubicBezTo>
                  <a:pt x="748919" y="7424"/>
                  <a:pt x="748919" y="6926"/>
                  <a:pt x="748140" y="6432"/>
                </a:cubicBezTo>
                <a:cubicBezTo>
                  <a:pt x="748140" y="5938"/>
                  <a:pt x="747362" y="5938"/>
                  <a:pt x="747362" y="5444"/>
                </a:cubicBezTo>
                <a:cubicBezTo>
                  <a:pt x="746583" y="4950"/>
                  <a:pt x="745805" y="4455"/>
                  <a:pt x="745805" y="4455"/>
                </a:cubicBezTo>
                <a:cubicBezTo>
                  <a:pt x="745805" y="3957"/>
                  <a:pt x="747362" y="3463"/>
                  <a:pt x="747362" y="3463"/>
                </a:cubicBezTo>
                <a:cubicBezTo>
                  <a:pt x="748140" y="3463"/>
                  <a:pt x="748140" y="4455"/>
                  <a:pt x="748919" y="4455"/>
                </a:cubicBezTo>
                <a:lnTo>
                  <a:pt x="749698" y="5444"/>
                </a:lnTo>
                <a:cubicBezTo>
                  <a:pt x="750476" y="5938"/>
                  <a:pt x="751255" y="6432"/>
                  <a:pt x="751255" y="6926"/>
                </a:cubicBezTo>
                <a:cubicBezTo>
                  <a:pt x="752033" y="6926"/>
                  <a:pt x="752033" y="7424"/>
                  <a:pt x="752811" y="7919"/>
                </a:cubicBezTo>
                <a:cubicBezTo>
                  <a:pt x="752811" y="8413"/>
                  <a:pt x="753590" y="8413"/>
                  <a:pt x="754369" y="8907"/>
                </a:cubicBezTo>
                <a:cubicBezTo>
                  <a:pt x="754369" y="9401"/>
                  <a:pt x="755147" y="9895"/>
                  <a:pt x="755147" y="9895"/>
                </a:cubicBezTo>
                <a:cubicBezTo>
                  <a:pt x="755926" y="9895"/>
                  <a:pt x="756704" y="9401"/>
                  <a:pt x="756704" y="9401"/>
                </a:cubicBezTo>
                <a:cubicBezTo>
                  <a:pt x="757482" y="9401"/>
                  <a:pt x="758261" y="10389"/>
                  <a:pt x="758261" y="10389"/>
                </a:cubicBezTo>
                <a:cubicBezTo>
                  <a:pt x="759039" y="10389"/>
                  <a:pt x="759818" y="9401"/>
                  <a:pt x="759818" y="9401"/>
                </a:cubicBezTo>
                <a:cubicBezTo>
                  <a:pt x="760597" y="9401"/>
                  <a:pt x="761375" y="8907"/>
                  <a:pt x="762154" y="8413"/>
                </a:cubicBezTo>
                <a:cubicBezTo>
                  <a:pt x="762154" y="8413"/>
                  <a:pt x="762932" y="7919"/>
                  <a:pt x="763710" y="7919"/>
                </a:cubicBezTo>
                <a:cubicBezTo>
                  <a:pt x="763710" y="7919"/>
                  <a:pt x="764489" y="8907"/>
                  <a:pt x="765268" y="8907"/>
                </a:cubicBezTo>
                <a:lnTo>
                  <a:pt x="766825" y="7919"/>
                </a:lnTo>
                <a:lnTo>
                  <a:pt x="765268" y="6926"/>
                </a:lnTo>
                <a:cubicBezTo>
                  <a:pt x="765268" y="6432"/>
                  <a:pt x="764489" y="6432"/>
                  <a:pt x="763710" y="5938"/>
                </a:cubicBezTo>
                <a:cubicBezTo>
                  <a:pt x="763710" y="5444"/>
                  <a:pt x="762932" y="4950"/>
                  <a:pt x="762932" y="4950"/>
                </a:cubicBezTo>
                <a:cubicBezTo>
                  <a:pt x="762932" y="4455"/>
                  <a:pt x="761375" y="5444"/>
                  <a:pt x="760597" y="5444"/>
                </a:cubicBezTo>
                <a:lnTo>
                  <a:pt x="759818" y="4455"/>
                </a:lnTo>
                <a:lnTo>
                  <a:pt x="758261" y="3463"/>
                </a:lnTo>
                <a:lnTo>
                  <a:pt x="759818" y="2475"/>
                </a:lnTo>
                <a:cubicBezTo>
                  <a:pt x="760597" y="2969"/>
                  <a:pt x="760597" y="3463"/>
                  <a:pt x="761375" y="3463"/>
                </a:cubicBezTo>
                <a:cubicBezTo>
                  <a:pt x="762154" y="3463"/>
                  <a:pt x="762154" y="2969"/>
                  <a:pt x="762932" y="2969"/>
                </a:cubicBezTo>
                <a:cubicBezTo>
                  <a:pt x="763710" y="2969"/>
                  <a:pt x="763710" y="3957"/>
                  <a:pt x="764489" y="3957"/>
                </a:cubicBezTo>
                <a:lnTo>
                  <a:pt x="766046" y="2969"/>
                </a:lnTo>
                <a:cubicBezTo>
                  <a:pt x="766825" y="3463"/>
                  <a:pt x="766825" y="3957"/>
                  <a:pt x="767603" y="3957"/>
                </a:cubicBezTo>
                <a:cubicBezTo>
                  <a:pt x="767603" y="4455"/>
                  <a:pt x="768381" y="4950"/>
                  <a:pt x="769160" y="5444"/>
                </a:cubicBezTo>
                <a:lnTo>
                  <a:pt x="766825" y="5938"/>
                </a:lnTo>
                <a:cubicBezTo>
                  <a:pt x="766825" y="6432"/>
                  <a:pt x="768381" y="6926"/>
                  <a:pt x="768381" y="7424"/>
                </a:cubicBezTo>
                <a:cubicBezTo>
                  <a:pt x="768381" y="7424"/>
                  <a:pt x="769160" y="7919"/>
                  <a:pt x="769938" y="8413"/>
                </a:cubicBezTo>
                <a:cubicBezTo>
                  <a:pt x="769938" y="8413"/>
                  <a:pt x="770717" y="8907"/>
                  <a:pt x="770717" y="9401"/>
                </a:cubicBezTo>
                <a:cubicBezTo>
                  <a:pt x="770717" y="9439"/>
                  <a:pt x="770728" y="9477"/>
                  <a:pt x="770744" y="9511"/>
                </a:cubicBezTo>
                <a:cubicBezTo>
                  <a:pt x="770347" y="9684"/>
                  <a:pt x="769160" y="10039"/>
                  <a:pt x="769160" y="10389"/>
                </a:cubicBezTo>
                <a:cubicBezTo>
                  <a:pt x="769160" y="10389"/>
                  <a:pt x="770717" y="10888"/>
                  <a:pt x="770717" y="11382"/>
                </a:cubicBezTo>
                <a:cubicBezTo>
                  <a:pt x="770717" y="10888"/>
                  <a:pt x="772274" y="10888"/>
                  <a:pt x="772274" y="10389"/>
                </a:cubicBezTo>
                <a:cubicBezTo>
                  <a:pt x="772274" y="10389"/>
                  <a:pt x="770944" y="9967"/>
                  <a:pt x="770744" y="9511"/>
                </a:cubicBezTo>
                <a:cubicBezTo>
                  <a:pt x="770903" y="9443"/>
                  <a:pt x="770939" y="9401"/>
                  <a:pt x="770717" y="9401"/>
                </a:cubicBezTo>
                <a:cubicBezTo>
                  <a:pt x="771496" y="8907"/>
                  <a:pt x="773053" y="8907"/>
                  <a:pt x="773053" y="8413"/>
                </a:cubicBezTo>
                <a:cubicBezTo>
                  <a:pt x="773053" y="8413"/>
                  <a:pt x="771496" y="7919"/>
                  <a:pt x="771496" y="7424"/>
                </a:cubicBezTo>
                <a:cubicBezTo>
                  <a:pt x="771496" y="7424"/>
                  <a:pt x="773053" y="6926"/>
                  <a:pt x="773053" y="6432"/>
                </a:cubicBezTo>
                <a:cubicBezTo>
                  <a:pt x="773831" y="6432"/>
                  <a:pt x="774609" y="5938"/>
                  <a:pt x="774609" y="5938"/>
                </a:cubicBezTo>
                <a:cubicBezTo>
                  <a:pt x="775388" y="5444"/>
                  <a:pt x="773831" y="4950"/>
                  <a:pt x="773831" y="4455"/>
                </a:cubicBezTo>
                <a:lnTo>
                  <a:pt x="775388" y="3957"/>
                </a:lnTo>
                <a:cubicBezTo>
                  <a:pt x="776167" y="3463"/>
                  <a:pt x="776167" y="3463"/>
                  <a:pt x="776945" y="2969"/>
                </a:cubicBezTo>
                <a:cubicBezTo>
                  <a:pt x="776945" y="3463"/>
                  <a:pt x="778503" y="3463"/>
                  <a:pt x="778503" y="3957"/>
                </a:cubicBezTo>
                <a:cubicBezTo>
                  <a:pt x="778503" y="4455"/>
                  <a:pt x="776945" y="4455"/>
                  <a:pt x="776945" y="4950"/>
                </a:cubicBezTo>
                <a:lnTo>
                  <a:pt x="777724" y="5938"/>
                </a:lnTo>
                <a:cubicBezTo>
                  <a:pt x="778503" y="6432"/>
                  <a:pt x="779280" y="6926"/>
                  <a:pt x="779280" y="6926"/>
                </a:cubicBezTo>
                <a:cubicBezTo>
                  <a:pt x="780059" y="7919"/>
                  <a:pt x="780838" y="8413"/>
                  <a:pt x="782395" y="9401"/>
                </a:cubicBezTo>
                <a:cubicBezTo>
                  <a:pt x="782395" y="8907"/>
                  <a:pt x="783951" y="8907"/>
                  <a:pt x="783951" y="8413"/>
                </a:cubicBezTo>
                <a:cubicBezTo>
                  <a:pt x="783951" y="8413"/>
                  <a:pt x="785508" y="7919"/>
                  <a:pt x="785508" y="7424"/>
                </a:cubicBezTo>
                <a:cubicBezTo>
                  <a:pt x="785508" y="7424"/>
                  <a:pt x="783951" y="6926"/>
                  <a:pt x="783951" y="6432"/>
                </a:cubicBezTo>
                <a:cubicBezTo>
                  <a:pt x="783951" y="6432"/>
                  <a:pt x="782395" y="5938"/>
                  <a:pt x="783173" y="5444"/>
                </a:cubicBezTo>
                <a:cubicBezTo>
                  <a:pt x="783173" y="4950"/>
                  <a:pt x="784730" y="4950"/>
                  <a:pt x="784730" y="4455"/>
                </a:cubicBezTo>
                <a:lnTo>
                  <a:pt x="783173" y="3463"/>
                </a:lnTo>
                <a:lnTo>
                  <a:pt x="781616" y="2475"/>
                </a:lnTo>
                <a:cubicBezTo>
                  <a:pt x="781616" y="2475"/>
                  <a:pt x="783173" y="1482"/>
                  <a:pt x="783951" y="1482"/>
                </a:cubicBezTo>
                <a:cubicBezTo>
                  <a:pt x="783951" y="1482"/>
                  <a:pt x="784730" y="494"/>
                  <a:pt x="785508" y="494"/>
                </a:cubicBezTo>
                <a:cubicBezTo>
                  <a:pt x="785508" y="494"/>
                  <a:pt x="786287" y="1980"/>
                  <a:pt x="787066" y="1980"/>
                </a:cubicBezTo>
                <a:cubicBezTo>
                  <a:pt x="786287" y="1980"/>
                  <a:pt x="785508" y="2475"/>
                  <a:pt x="784730" y="2475"/>
                </a:cubicBezTo>
                <a:cubicBezTo>
                  <a:pt x="785508" y="2969"/>
                  <a:pt x="785508" y="3463"/>
                  <a:pt x="786287" y="3957"/>
                </a:cubicBezTo>
                <a:lnTo>
                  <a:pt x="787844" y="2969"/>
                </a:lnTo>
                <a:cubicBezTo>
                  <a:pt x="788623" y="2969"/>
                  <a:pt x="789402" y="3957"/>
                  <a:pt x="789402" y="3957"/>
                </a:cubicBezTo>
                <a:cubicBezTo>
                  <a:pt x="789402" y="4455"/>
                  <a:pt x="790958" y="4950"/>
                  <a:pt x="790958" y="4950"/>
                </a:cubicBezTo>
                <a:cubicBezTo>
                  <a:pt x="790958" y="5444"/>
                  <a:pt x="789402" y="5938"/>
                  <a:pt x="788623" y="5938"/>
                </a:cubicBezTo>
                <a:cubicBezTo>
                  <a:pt x="788623" y="5938"/>
                  <a:pt x="787066" y="6432"/>
                  <a:pt x="787066" y="6926"/>
                </a:cubicBezTo>
                <a:cubicBezTo>
                  <a:pt x="787066" y="6926"/>
                  <a:pt x="788623" y="7424"/>
                  <a:pt x="788623" y="7919"/>
                </a:cubicBezTo>
                <a:cubicBezTo>
                  <a:pt x="789402" y="7424"/>
                  <a:pt x="789402" y="7424"/>
                  <a:pt x="790179" y="6926"/>
                </a:cubicBezTo>
                <a:cubicBezTo>
                  <a:pt x="790958" y="6926"/>
                  <a:pt x="791737" y="6432"/>
                  <a:pt x="791737" y="6432"/>
                </a:cubicBezTo>
                <a:cubicBezTo>
                  <a:pt x="792515" y="5938"/>
                  <a:pt x="790958" y="5444"/>
                  <a:pt x="790958" y="4950"/>
                </a:cubicBezTo>
                <a:lnTo>
                  <a:pt x="792515" y="4455"/>
                </a:lnTo>
                <a:cubicBezTo>
                  <a:pt x="792515" y="3957"/>
                  <a:pt x="794072" y="3463"/>
                  <a:pt x="794072" y="3463"/>
                </a:cubicBezTo>
                <a:lnTo>
                  <a:pt x="795629" y="4455"/>
                </a:lnTo>
                <a:cubicBezTo>
                  <a:pt x="795629" y="4455"/>
                  <a:pt x="796408" y="5444"/>
                  <a:pt x="797186" y="5444"/>
                </a:cubicBezTo>
                <a:cubicBezTo>
                  <a:pt x="797186" y="5444"/>
                  <a:pt x="797965" y="4950"/>
                  <a:pt x="798743" y="4950"/>
                </a:cubicBezTo>
                <a:cubicBezTo>
                  <a:pt x="798743" y="4455"/>
                  <a:pt x="800300" y="3957"/>
                  <a:pt x="800300" y="3957"/>
                </a:cubicBezTo>
                <a:cubicBezTo>
                  <a:pt x="800300" y="3957"/>
                  <a:pt x="799522" y="2969"/>
                  <a:pt x="798743" y="2969"/>
                </a:cubicBezTo>
                <a:cubicBezTo>
                  <a:pt x="798743" y="2475"/>
                  <a:pt x="797965" y="1980"/>
                  <a:pt x="797965" y="1980"/>
                </a:cubicBezTo>
                <a:cubicBezTo>
                  <a:pt x="798743" y="988"/>
                  <a:pt x="800300" y="494"/>
                  <a:pt x="801078" y="0"/>
                </a:cubicBezTo>
                <a:cubicBezTo>
                  <a:pt x="801857" y="494"/>
                  <a:pt x="801857" y="988"/>
                  <a:pt x="802636" y="988"/>
                </a:cubicBezTo>
                <a:cubicBezTo>
                  <a:pt x="802636" y="1482"/>
                  <a:pt x="803414" y="1980"/>
                  <a:pt x="803414" y="2475"/>
                </a:cubicBezTo>
                <a:cubicBezTo>
                  <a:pt x="804193" y="2475"/>
                  <a:pt x="804971" y="2969"/>
                  <a:pt x="804971" y="3463"/>
                </a:cubicBezTo>
                <a:cubicBezTo>
                  <a:pt x="804971" y="3463"/>
                  <a:pt x="803414" y="3957"/>
                  <a:pt x="803414" y="4455"/>
                </a:cubicBezTo>
                <a:cubicBezTo>
                  <a:pt x="803414" y="4455"/>
                  <a:pt x="804193" y="4950"/>
                  <a:pt x="804971" y="5444"/>
                </a:cubicBezTo>
                <a:lnTo>
                  <a:pt x="805628" y="5026"/>
                </a:lnTo>
                <a:cubicBezTo>
                  <a:pt x="805320" y="4857"/>
                  <a:pt x="805059" y="4654"/>
                  <a:pt x="805059" y="4455"/>
                </a:cubicBezTo>
                <a:lnTo>
                  <a:pt x="806616" y="3463"/>
                </a:lnTo>
                <a:lnTo>
                  <a:pt x="808173" y="4455"/>
                </a:lnTo>
                <a:cubicBezTo>
                  <a:pt x="808952" y="4455"/>
                  <a:pt x="808952" y="3463"/>
                  <a:pt x="809731" y="3463"/>
                </a:cubicBezTo>
                <a:cubicBezTo>
                  <a:pt x="809731" y="2969"/>
                  <a:pt x="810508" y="2475"/>
                  <a:pt x="810508" y="1980"/>
                </a:cubicBezTo>
                <a:cubicBezTo>
                  <a:pt x="811213" y="2428"/>
                  <a:pt x="812552" y="2876"/>
                  <a:pt x="812800" y="2956"/>
                </a:cubicBezTo>
                <a:cubicBezTo>
                  <a:pt x="813048" y="2876"/>
                  <a:pt x="814387" y="2428"/>
                  <a:pt x="815091" y="1980"/>
                </a:cubicBezTo>
                <a:cubicBezTo>
                  <a:pt x="815091" y="2475"/>
                  <a:pt x="815870" y="2969"/>
                  <a:pt x="815870" y="3463"/>
                </a:cubicBezTo>
                <a:cubicBezTo>
                  <a:pt x="816648" y="3463"/>
                  <a:pt x="816648" y="4455"/>
                  <a:pt x="817427" y="4455"/>
                </a:cubicBezTo>
                <a:lnTo>
                  <a:pt x="818984" y="3463"/>
                </a:lnTo>
                <a:lnTo>
                  <a:pt x="820541" y="4455"/>
                </a:lnTo>
                <a:cubicBezTo>
                  <a:pt x="820541" y="4654"/>
                  <a:pt x="820280" y="4857"/>
                  <a:pt x="819972" y="5026"/>
                </a:cubicBezTo>
                <a:lnTo>
                  <a:pt x="820630" y="5444"/>
                </a:lnTo>
                <a:cubicBezTo>
                  <a:pt x="821407" y="4950"/>
                  <a:pt x="822186" y="4455"/>
                  <a:pt x="822186" y="4455"/>
                </a:cubicBezTo>
                <a:cubicBezTo>
                  <a:pt x="822186" y="3957"/>
                  <a:pt x="820630" y="3463"/>
                  <a:pt x="820630" y="3463"/>
                </a:cubicBezTo>
                <a:cubicBezTo>
                  <a:pt x="820630" y="2969"/>
                  <a:pt x="821407" y="2475"/>
                  <a:pt x="822186" y="2475"/>
                </a:cubicBezTo>
                <a:cubicBezTo>
                  <a:pt x="822186" y="1980"/>
                  <a:pt x="822965" y="1482"/>
                  <a:pt x="822965" y="988"/>
                </a:cubicBezTo>
                <a:cubicBezTo>
                  <a:pt x="823743" y="988"/>
                  <a:pt x="823743" y="494"/>
                  <a:pt x="824522" y="0"/>
                </a:cubicBezTo>
                <a:cubicBezTo>
                  <a:pt x="825300" y="494"/>
                  <a:pt x="826857" y="988"/>
                  <a:pt x="827636" y="1980"/>
                </a:cubicBezTo>
                <a:cubicBezTo>
                  <a:pt x="827636" y="1980"/>
                  <a:pt x="826857" y="2475"/>
                  <a:pt x="826857" y="2969"/>
                </a:cubicBezTo>
                <a:cubicBezTo>
                  <a:pt x="826078" y="2969"/>
                  <a:pt x="825300" y="3957"/>
                  <a:pt x="825300" y="3957"/>
                </a:cubicBezTo>
                <a:cubicBezTo>
                  <a:pt x="825300" y="3957"/>
                  <a:pt x="826857" y="4455"/>
                  <a:pt x="826857" y="4950"/>
                </a:cubicBezTo>
                <a:cubicBezTo>
                  <a:pt x="827636" y="4950"/>
                  <a:pt x="828414" y="5444"/>
                  <a:pt x="828414" y="5444"/>
                </a:cubicBezTo>
                <a:cubicBezTo>
                  <a:pt x="829193" y="5444"/>
                  <a:pt x="829972" y="4455"/>
                  <a:pt x="829972" y="4455"/>
                </a:cubicBezTo>
                <a:lnTo>
                  <a:pt x="831529" y="3463"/>
                </a:lnTo>
                <a:cubicBezTo>
                  <a:pt x="831529" y="3463"/>
                  <a:pt x="833085" y="3957"/>
                  <a:pt x="833085" y="4455"/>
                </a:cubicBezTo>
                <a:lnTo>
                  <a:pt x="834642" y="4950"/>
                </a:lnTo>
                <a:cubicBezTo>
                  <a:pt x="834642" y="5444"/>
                  <a:pt x="833085" y="5938"/>
                  <a:pt x="833864" y="6432"/>
                </a:cubicBezTo>
                <a:cubicBezTo>
                  <a:pt x="833864" y="6432"/>
                  <a:pt x="834642" y="6926"/>
                  <a:pt x="835421" y="6926"/>
                </a:cubicBezTo>
                <a:cubicBezTo>
                  <a:pt x="836199" y="7424"/>
                  <a:pt x="836199" y="7424"/>
                  <a:pt x="836977" y="7919"/>
                </a:cubicBezTo>
                <a:cubicBezTo>
                  <a:pt x="836977" y="7424"/>
                  <a:pt x="838535" y="6926"/>
                  <a:pt x="838535" y="6926"/>
                </a:cubicBezTo>
                <a:cubicBezTo>
                  <a:pt x="838535" y="6432"/>
                  <a:pt x="836977" y="5938"/>
                  <a:pt x="836977" y="5938"/>
                </a:cubicBezTo>
                <a:cubicBezTo>
                  <a:pt x="836199" y="5938"/>
                  <a:pt x="834642" y="5444"/>
                  <a:pt x="834642" y="4950"/>
                </a:cubicBezTo>
                <a:cubicBezTo>
                  <a:pt x="834642" y="4950"/>
                  <a:pt x="836199" y="4455"/>
                  <a:pt x="836199" y="3957"/>
                </a:cubicBezTo>
                <a:cubicBezTo>
                  <a:pt x="836199" y="3957"/>
                  <a:pt x="836977" y="2969"/>
                  <a:pt x="837756" y="2969"/>
                </a:cubicBezTo>
                <a:lnTo>
                  <a:pt x="839313" y="3957"/>
                </a:lnTo>
                <a:cubicBezTo>
                  <a:pt x="840092" y="3463"/>
                  <a:pt x="840092" y="2969"/>
                  <a:pt x="840871" y="2475"/>
                </a:cubicBezTo>
                <a:cubicBezTo>
                  <a:pt x="840092" y="2475"/>
                  <a:pt x="839313" y="1980"/>
                  <a:pt x="838535" y="1980"/>
                </a:cubicBezTo>
                <a:cubicBezTo>
                  <a:pt x="839313" y="1980"/>
                  <a:pt x="840092" y="494"/>
                  <a:pt x="840092" y="494"/>
                </a:cubicBezTo>
                <a:cubicBezTo>
                  <a:pt x="840871" y="494"/>
                  <a:pt x="841649" y="1482"/>
                  <a:pt x="841649" y="1482"/>
                </a:cubicBezTo>
                <a:cubicBezTo>
                  <a:pt x="842428" y="1482"/>
                  <a:pt x="843984" y="2475"/>
                  <a:pt x="843984" y="2475"/>
                </a:cubicBezTo>
                <a:lnTo>
                  <a:pt x="842428" y="3463"/>
                </a:lnTo>
                <a:lnTo>
                  <a:pt x="840871" y="4455"/>
                </a:lnTo>
                <a:cubicBezTo>
                  <a:pt x="840871" y="4950"/>
                  <a:pt x="842428" y="4950"/>
                  <a:pt x="842428" y="5444"/>
                </a:cubicBezTo>
                <a:cubicBezTo>
                  <a:pt x="843206" y="5938"/>
                  <a:pt x="841649" y="6432"/>
                  <a:pt x="841649" y="6432"/>
                </a:cubicBezTo>
                <a:cubicBezTo>
                  <a:pt x="841649" y="6926"/>
                  <a:pt x="840092" y="7424"/>
                  <a:pt x="840092" y="7424"/>
                </a:cubicBezTo>
                <a:cubicBezTo>
                  <a:pt x="840092" y="7919"/>
                  <a:pt x="841649" y="8413"/>
                  <a:pt x="841649" y="8413"/>
                </a:cubicBezTo>
                <a:cubicBezTo>
                  <a:pt x="841649" y="8907"/>
                  <a:pt x="843206" y="8907"/>
                  <a:pt x="843206" y="9401"/>
                </a:cubicBezTo>
                <a:cubicBezTo>
                  <a:pt x="844763" y="8413"/>
                  <a:pt x="845541" y="7919"/>
                  <a:pt x="846320" y="6926"/>
                </a:cubicBezTo>
                <a:cubicBezTo>
                  <a:pt x="846320" y="6926"/>
                  <a:pt x="847098" y="6432"/>
                  <a:pt x="847877" y="5938"/>
                </a:cubicBezTo>
                <a:lnTo>
                  <a:pt x="848655" y="4950"/>
                </a:lnTo>
                <a:cubicBezTo>
                  <a:pt x="848655" y="4455"/>
                  <a:pt x="847098" y="4455"/>
                  <a:pt x="847098" y="3957"/>
                </a:cubicBezTo>
                <a:cubicBezTo>
                  <a:pt x="847098" y="3463"/>
                  <a:pt x="848655" y="3463"/>
                  <a:pt x="848655" y="2969"/>
                </a:cubicBezTo>
                <a:cubicBezTo>
                  <a:pt x="849434" y="3463"/>
                  <a:pt x="849434" y="3463"/>
                  <a:pt x="850212" y="3957"/>
                </a:cubicBezTo>
                <a:lnTo>
                  <a:pt x="851770" y="4455"/>
                </a:lnTo>
                <a:cubicBezTo>
                  <a:pt x="851770" y="4950"/>
                  <a:pt x="850212" y="5444"/>
                  <a:pt x="850991" y="5938"/>
                </a:cubicBezTo>
                <a:cubicBezTo>
                  <a:pt x="850991" y="5938"/>
                  <a:pt x="851770" y="6432"/>
                  <a:pt x="852547" y="6432"/>
                </a:cubicBezTo>
                <a:cubicBezTo>
                  <a:pt x="852547" y="6926"/>
                  <a:pt x="854105" y="7424"/>
                  <a:pt x="854105" y="7424"/>
                </a:cubicBezTo>
                <a:cubicBezTo>
                  <a:pt x="854105" y="7919"/>
                  <a:pt x="852547" y="8413"/>
                  <a:pt x="852547" y="8413"/>
                </a:cubicBezTo>
                <a:cubicBezTo>
                  <a:pt x="852547" y="8907"/>
                  <a:pt x="854105" y="8907"/>
                  <a:pt x="854883" y="9401"/>
                </a:cubicBezTo>
                <a:cubicBezTo>
                  <a:pt x="854661" y="9401"/>
                  <a:pt x="854697" y="9443"/>
                  <a:pt x="854856" y="9511"/>
                </a:cubicBezTo>
                <a:cubicBezTo>
                  <a:pt x="854657" y="9967"/>
                  <a:pt x="853326" y="10389"/>
                  <a:pt x="853326" y="10389"/>
                </a:cubicBezTo>
                <a:cubicBezTo>
                  <a:pt x="853326" y="10888"/>
                  <a:pt x="854883" y="10888"/>
                  <a:pt x="854883" y="11382"/>
                </a:cubicBezTo>
                <a:cubicBezTo>
                  <a:pt x="854883" y="10888"/>
                  <a:pt x="856441" y="10389"/>
                  <a:pt x="856441" y="10389"/>
                </a:cubicBezTo>
                <a:cubicBezTo>
                  <a:pt x="856441" y="10039"/>
                  <a:pt x="855254" y="9684"/>
                  <a:pt x="854856" y="9511"/>
                </a:cubicBezTo>
                <a:cubicBezTo>
                  <a:pt x="854873" y="9477"/>
                  <a:pt x="854883" y="9439"/>
                  <a:pt x="854883" y="9401"/>
                </a:cubicBezTo>
                <a:cubicBezTo>
                  <a:pt x="854883" y="8907"/>
                  <a:pt x="855662" y="8413"/>
                  <a:pt x="855662" y="8413"/>
                </a:cubicBezTo>
                <a:cubicBezTo>
                  <a:pt x="856441" y="7919"/>
                  <a:pt x="857219" y="7424"/>
                  <a:pt x="857219" y="7424"/>
                </a:cubicBezTo>
                <a:cubicBezTo>
                  <a:pt x="857219" y="6926"/>
                  <a:pt x="858776" y="6432"/>
                  <a:pt x="858776" y="5938"/>
                </a:cubicBezTo>
                <a:lnTo>
                  <a:pt x="856441" y="5444"/>
                </a:lnTo>
                <a:cubicBezTo>
                  <a:pt x="857219" y="4950"/>
                  <a:pt x="857997" y="4455"/>
                  <a:pt x="857997" y="3957"/>
                </a:cubicBezTo>
                <a:cubicBezTo>
                  <a:pt x="858776" y="3957"/>
                  <a:pt x="858776" y="3463"/>
                  <a:pt x="859554" y="2969"/>
                </a:cubicBezTo>
                <a:lnTo>
                  <a:pt x="861111" y="3957"/>
                </a:lnTo>
                <a:cubicBezTo>
                  <a:pt x="861890" y="3957"/>
                  <a:pt x="861890" y="2969"/>
                  <a:pt x="862668" y="2969"/>
                </a:cubicBezTo>
                <a:cubicBezTo>
                  <a:pt x="863446" y="2969"/>
                  <a:pt x="863446" y="3463"/>
                  <a:pt x="864225" y="3463"/>
                </a:cubicBezTo>
                <a:cubicBezTo>
                  <a:pt x="865004" y="3463"/>
                  <a:pt x="865004" y="2969"/>
                  <a:pt x="865782" y="2475"/>
                </a:cubicBezTo>
                <a:lnTo>
                  <a:pt x="867340" y="3463"/>
                </a:lnTo>
                <a:lnTo>
                  <a:pt x="865782" y="4455"/>
                </a:lnTo>
                <a:lnTo>
                  <a:pt x="865004" y="5444"/>
                </a:lnTo>
                <a:cubicBezTo>
                  <a:pt x="864225" y="5444"/>
                  <a:pt x="862668" y="4455"/>
                  <a:pt x="862668" y="4950"/>
                </a:cubicBezTo>
                <a:cubicBezTo>
                  <a:pt x="862668" y="4950"/>
                  <a:pt x="861890" y="5444"/>
                  <a:pt x="861890" y="5938"/>
                </a:cubicBezTo>
                <a:cubicBezTo>
                  <a:pt x="861111" y="6432"/>
                  <a:pt x="860333" y="6432"/>
                  <a:pt x="860333" y="6926"/>
                </a:cubicBezTo>
                <a:lnTo>
                  <a:pt x="858776" y="7919"/>
                </a:lnTo>
                <a:lnTo>
                  <a:pt x="860333" y="8907"/>
                </a:lnTo>
                <a:cubicBezTo>
                  <a:pt x="861111" y="8907"/>
                  <a:pt x="861890" y="7919"/>
                  <a:pt x="861890" y="7919"/>
                </a:cubicBezTo>
                <a:cubicBezTo>
                  <a:pt x="862668" y="7919"/>
                  <a:pt x="863446" y="8413"/>
                  <a:pt x="863446" y="8413"/>
                </a:cubicBezTo>
                <a:cubicBezTo>
                  <a:pt x="864225" y="8907"/>
                  <a:pt x="865004" y="9401"/>
                  <a:pt x="865782" y="9401"/>
                </a:cubicBezTo>
                <a:cubicBezTo>
                  <a:pt x="865782" y="9401"/>
                  <a:pt x="866561" y="10389"/>
                  <a:pt x="867340" y="10389"/>
                </a:cubicBezTo>
                <a:cubicBezTo>
                  <a:pt x="867340" y="10389"/>
                  <a:pt x="868117" y="9401"/>
                  <a:pt x="868896" y="9401"/>
                </a:cubicBezTo>
                <a:cubicBezTo>
                  <a:pt x="868896" y="9401"/>
                  <a:pt x="869675" y="9895"/>
                  <a:pt x="870453" y="9895"/>
                </a:cubicBezTo>
                <a:cubicBezTo>
                  <a:pt x="870453" y="9895"/>
                  <a:pt x="871232" y="9401"/>
                  <a:pt x="871232" y="8907"/>
                </a:cubicBezTo>
                <a:cubicBezTo>
                  <a:pt x="872011" y="8413"/>
                  <a:pt x="872789" y="8413"/>
                  <a:pt x="872789" y="7919"/>
                </a:cubicBezTo>
                <a:cubicBezTo>
                  <a:pt x="873567" y="7424"/>
                  <a:pt x="873567" y="6926"/>
                  <a:pt x="874346" y="6926"/>
                </a:cubicBezTo>
                <a:cubicBezTo>
                  <a:pt x="874346" y="6432"/>
                  <a:pt x="875124" y="5938"/>
                  <a:pt x="875903" y="5444"/>
                </a:cubicBezTo>
                <a:lnTo>
                  <a:pt x="876681" y="4455"/>
                </a:lnTo>
                <a:cubicBezTo>
                  <a:pt x="877460" y="4455"/>
                  <a:pt x="877460" y="3463"/>
                  <a:pt x="878239" y="3463"/>
                </a:cubicBezTo>
                <a:cubicBezTo>
                  <a:pt x="878239" y="3463"/>
                  <a:pt x="879795" y="3957"/>
                  <a:pt x="879795" y="4455"/>
                </a:cubicBezTo>
                <a:cubicBezTo>
                  <a:pt x="879795" y="4455"/>
                  <a:pt x="879016" y="4950"/>
                  <a:pt x="878239" y="5444"/>
                </a:cubicBezTo>
                <a:cubicBezTo>
                  <a:pt x="878239" y="5938"/>
                  <a:pt x="877460" y="5938"/>
                  <a:pt x="877460" y="6432"/>
                </a:cubicBezTo>
                <a:cubicBezTo>
                  <a:pt x="876681" y="6926"/>
                  <a:pt x="876681" y="7424"/>
                  <a:pt x="875903" y="7424"/>
                </a:cubicBezTo>
                <a:cubicBezTo>
                  <a:pt x="876681" y="7919"/>
                  <a:pt x="877460" y="7919"/>
                  <a:pt x="877460" y="8413"/>
                </a:cubicBezTo>
                <a:cubicBezTo>
                  <a:pt x="878239" y="8413"/>
                  <a:pt x="879016" y="9401"/>
                  <a:pt x="879795" y="9401"/>
                </a:cubicBezTo>
                <a:cubicBezTo>
                  <a:pt x="879795" y="9401"/>
                  <a:pt x="880574" y="8413"/>
                  <a:pt x="880574" y="7919"/>
                </a:cubicBezTo>
                <a:cubicBezTo>
                  <a:pt x="881352" y="7919"/>
                  <a:pt x="882131" y="8907"/>
                  <a:pt x="882131" y="8907"/>
                </a:cubicBezTo>
                <a:cubicBezTo>
                  <a:pt x="882910" y="8907"/>
                  <a:pt x="883688" y="7919"/>
                  <a:pt x="883688" y="7919"/>
                </a:cubicBezTo>
                <a:cubicBezTo>
                  <a:pt x="884466" y="7919"/>
                  <a:pt x="885245" y="8413"/>
                  <a:pt x="885245" y="8907"/>
                </a:cubicBezTo>
                <a:cubicBezTo>
                  <a:pt x="886023" y="8907"/>
                  <a:pt x="886802" y="9401"/>
                  <a:pt x="887581" y="9401"/>
                </a:cubicBezTo>
                <a:cubicBezTo>
                  <a:pt x="887581" y="9401"/>
                  <a:pt x="888359" y="10389"/>
                  <a:pt x="889138" y="10389"/>
                </a:cubicBezTo>
                <a:cubicBezTo>
                  <a:pt x="889138" y="10389"/>
                  <a:pt x="889916" y="9401"/>
                  <a:pt x="890694" y="9401"/>
                </a:cubicBezTo>
                <a:cubicBezTo>
                  <a:pt x="890694" y="9401"/>
                  <a:pt x="891473" y="10389"/>
                  <a:pt x="892251" y="10389"/>
                </a:cubicBezTo>
                <a:cubicBezTo>
                  <a:pt x="892251" y="9895"/>
                  <a:pt x="893030" y="8907"/>
                  <a:pt x="893809" y="8907"/>
                </a:cubicBezTo>
                <a:cubicBezTo>
                  <a:pt x="893809" y="8907"/>
                  <a:pt x="894587" y="9895"/>
                  <a:pt x="895365" y="9895"/>
                </a:cubicBezTo>
                <a:lnTo>
                  <a:pt x="896144" y="8907"/>
                </a:lnTo>
                <a:cubicBezTo>
                  <a:pt x="896922" y="8907"/>
                  <a:pt x="897701" y="9895"/>
                  <a:pt x="898480" y="9401"/>
                </a:cubicBezTo>
                <a:lnTo>
                  <a:pt x="899258" y="8413"/>
                </a:lnTo>
                <a:cubicBezTo>
                  <a:pt x="900037" y="8413"/>
                  <a:pt x="900815" y="9401"/>
                  <a:pt x="901593" y="9401"/>
                </a:cubicBezTo>
                <a:lnTo>
                  <a:pt x="902372" y="8413"/>
                </a:lnTo>
                <a:cubicBezTo>
                  <a:pt x="902372" y="7919"/>
                  <a:pt x="900815" y="7919"/>
                  <a:pt x="900815" y="7424"/>
                </a:cubicBezTo>
                <a:lnTo>
                  <a:pt x="902372" y="6432"/>
                </a:lnTo>
                <a:cubicBezTo>
                  <a:pt x="902372" y="6432"/>
                  <a:pt x="903929" y="7424"/>
                  <a:pt x="903929" y="6926"/>
                </a:cubicBezTo>
                <a:cubicBezTo>
                  <a:pt x="904708" y="6926"/>
                  <a:pt x="904708" y="5938"/>
                  <a:pt x="905486" y="5938"/>
                </a:cubicBezTo>
                <a:cubicBezTo>
                  <a:pt x="905486" y="6432"/>
                  <a:pt x="907043" y="6432"/>
                  <a:pt x="907043" y="6926"/>
                </a:cubicBezTo>
                <a:lnTo>
                  <a:pt x="905486" y="7919"/>
                </a:lnTo>
                <a:cubicBezTo>
                  <a:pt x="905486" y="8413"/>
                  <a:pt x="904708" y="8907"/>
                  <a:pt x="904708" y="8907"/>
                </a:cubicBezTo>
                <a:cubicBezTo>
                  <a:pt x="903929" y="9401"/>
                  <a:pt x="903150" y="9895"/>
                  <a:pt x="903150" y="10389"/>
                </a:cubicBezTo>
                <a:lnTo>
                  <a:pt x="904708" y="10888"/>
                </a:lnTo>
                <a:cubicBezTo>
                  <a:pt x="904708" y="11382"/>
                  <a:pt x="903150" y="11876"/>
                  <a:pt x="903150" y="12370"/>
                </a:cubicBezTo>
                <a:lnTo>
                  <a:pt x="905486" y="12864"/>
                </a:lnTo>
                <a:cubicBezTo>
                  <a:pt x="904708" y="13358"/>
                  <a:pt x="903929" y="13853"/>
                  <a:pt x="903929" y="14351"/>
                </a:cubicBezTo>
                <a:cubicBezTo>
                  <a:pt x="903150" y="14351"/>
                  <a:pt x="903150" y="14845"/>
                  <a:pt x="902372" y="15339"/>
                </a:cubicBezTo>
                <a:lnTo>
                  <a:pt x="901593" y="16328"/>
                </a:lnTo>
                <a:cubicBezTo>
                  <a:pt x="901593" y="16328"/>
                  <a:pt x="902372" y="17320"/>
                  <a:pt x="903150" y="17320"/>
                </a:cubicBezTo>
                <a:cubicBezTo>
                  <a:pt x="903150" y="17320"/>
                  <a:pt x="903929" y="16328"/>
                  <a:pt x="903929" y="15833"/>
                </a:cubicBezTo>
                <a:cubicBezTo>
                  <a:pt x="904708" y="15833"/>
                  <a:pt x="906264" y="16826"/>
                  <a:pt x="906264" y="16826"/>
                </a:cubicBezTo>
                <a:lnTo>
                  <a:pt x="907043" y="15833"/>
                </a:lnTo>
                <a:cubicBezTo>
                  <a:pt x="907043" y="15339"/>
                  <a:pt x="905486" y="15339"/>
                  <a:pt x="905486" y="14845"/>
                </a:cubicBezTo>
                <a:cubicBezTo>
                  <a:pt x="905486" y="14845"/>
                  <a:pt x="907043" y="14351"/>
                  <a:pt x="907043" y="13853"/>
                </a:cubicBezTo>
                <a:cubicBezTo>
                  <a:pt x="907043" y="13358"/>
                  <a:pt x="905486" y="13358"/>
                  <a:pt x="905486" y="12864"/>
                </a:cubicBezTo>
                <a:cubicBezTo>
                  <a:pt x="905486" y="12864"/>
                  <a:pt x="906264" y="12370"/>
                  <a:pt x="906264" y="11876"/>
                </a:cubicBezTo>
                <a:cubicBezTo>
                  <a:pt x="906264" y="11876"/>
                  <a:pt x="904708" y="11382"/>
                  <a:pt x="904708" y="10888"/>
                </a:cubicBezTo>
                <a:cubicBezTo>
                  <a:pt x="904708" y="10888"/>
                  <a:pt x="905486" y="10389"/>
                  <a:pt x="906264" y="9895"/>
                </a:cubicBezTo>
                <a:lnTo>
                  <a:pt x="907043" y="8907"/>
                </a:lnTo>
                <a:cubicBezTo>
                  <a:pt x="907821" y="8907"/>
                  <a:pt x="909379" y="9401"/>
                  <a:pt x="909379" y="9895"/>
                </a:cubicBezTo>
                <a:cubicBezTo>
                  <a:pt x="909379" y="9895"/>
                  <a:pt x="910157" y="10389"/>
                  <a:pt x="910935" y="10389"/>
                </a:cubicBezTo>
                <a:lnTo>
                  <a:pt x="912492" y="11382"/>
                </a:lnTo>
                <a:cubicBezTo>
                  <a:pt x="913271" y="11382"/>
                  <a:pt x="914050" y="10389"/>
                  <a:pt x="914050" y="10389"/>
                </a:cubicBezTo>
                <a:cubicBezTo>
                  <a:pt x="914050" y="9895"/>
                  <a:pt x="914828" y="9401"/>
                  <a:pt x="915607" y="9401"/>
                </a:cubicBezTo>
                <a:cubicBezTo>
                  <a:pt x="915607" y="8907"/>
                  <a:pt x="917163" y="9895"/>
                  <a:pt x="917163" y="9895"/>
                </a:cubicBezTo>
                <a:lnTo>
                  <a:pt x="918720" y="10888"/>
                </a:lnTo>
                <a:lnTo>
                  <a:pt x="920278" y="9895"/>
                </a:lnTo>
                <a:lnTo>
                  <a:pt x="921056" y="8413"/>
                </a:lnTo>
                <a:cubicBezTo>
                  <a:pt x="921834" y="8907"/>
                  <a:pt x="922613" y="9401"/>
                  <a:pt x="923391" y="9401"/>
                </a:cubicBezTo>
                <a:cubicBezTo>
                  <a:pt x="923391" y="9895"/>
                  <a:pt x="924170" y="9895"/>
                  <a:pt x="924949" y="10389"/>
                </a:cubicBezTo>
                <a:cubicBezTo>
                  <a:pt x="924949" y="10389"/>
                  <a:pt x="926506" y="10888"/>
                  <a:pt x="926506" y="11382"/>
                </a:cubicBezTo>
                <a:cubicBezTo>
                  <a:pt x="926506" y="11382"/>
                  <a:pt x="925727" y="12370"/>
                  <a:pt x="924949" y="12370"/>
                </a:cubicBezTo>
                <a:cubicBezTo>
                  <a:pt x="925727" y="12370"/>
                  <a:pt x="926506" y="13358"/>
                  <a:pt x="927284" y="13358"/>
                </a:cubicBezTo>
                <a:cubicBezTo>
                  <a:pt x="927284" y="12864"/>
                  <a:pt x="928062" y="12370"/>
                  <a:pt x="928062" y="11876"/>
                </a:cubicBezTo>
                <a:cubicBezTo>
                  <a:pt x="928841" y="11876"/>
                  <a:pt x="928841" y="11382"/>
                  <a:pt x="929620" y="10888"/>
                </a:cubicBezTo>
                <a:cubicBezTo>
                  <a:pt x="930398" y="10389"/>
                  <a:pt x="930398" y="10389"/>
                  <a:pt x="931177" y="9895"/>
                </a:cubicBezTo>
                <a:cubicBezTo>
                  <a:pt x="931177" y="9401"/>
                  <a:pt x="931955" y="8907"/>
                  <a:pt x="932733" y="8907"/>
                </a:cubicBezTo>
                <a:cubicBezTo>
                  <a:pt x="932733" y="8907"/>
                  <a:pt x="933512" y="9401"/>
                  <a:pt x="934290" y="9401"/>
                </a:cubicBezTo>
                <a:lnTo>
                  <a:pt x="935848" y="10389"/>
                </a:lnTo>
                <a:lnTo>
                  <a:pt x="934290" y="11382"/>
                </a:lnTo>
                <a:cubicBezTo>
                  <a:pt x="935069" y="11382"/>
                  <a:pt x="935848" y="12370"/>
                  <a:pt x="936626" y="12370"/>
                </a:cubicBezTo>
                <a:lnTo>
                  <a:pt x="937405" y="11382"/>
                </a:lnTo>
                <a:cubicBezTo>
                  <a:pt x="938183" y="10888"/>
                  <a:pt x="938183" y="10389"/>
                  <a:pt x="938961" y="9895"/>
                </a:cubicBezTo>
                <a:cubicBezTo>
                  <a:pt x="938961" y="9895"/>
                  <a:pt x="939740" y="8907"/>
                  <a:pt x="940519" y="8907"/>
                </a:cubicBezTo>
                <a:lnTo>
                  <a:pt x="942076" y="9895"/>
                </a:lnTo>
                <a:lnTo>
                  <a:pt x="943632" y="8907"/>
                </a:lnTo>
                <a:lnTo>
                  <a:pt x="945190" y="9401"/>
                </a:lnTo>
                <a:cubicBezTo>
                  <a:pt x="945190" y="9895"/>
                  <a:pt x="943632" y="10389"/>
                  <a:pt x="943632" y="10888"/>
                </a:cubicBezTo>
                <a:lnTo>
                  <a:pt x="945190" y="11382"/>
                </a:lnTo>
                <a:cubicBezTo>
                  <a:pt x="945190" y="11876"/>
                  <a:pt x="943632" y="12370"/>
                  <a:pt x="944411" y="12864"/>
                </a:cubicBezTo>
                <a:cubicBezTo>
                  <a:pt x="944411" y="12864"/>
                  <a:pt x="945190" y="13358"/>
                  <a:pt x="945968" y="13358"/>
                </a:cubicBezTo>
                <a:cubicBezTo>
                  <a:pt x="945968" y="13358"/>
                  <a:pt x="946747" y="12370"/>
                  <a:pt x="947525" y="12370"/>
                </a:cubicBezTo>
                <a:cubicBezTo>
                  <a:pt x="947525" y="12370"/>
                  <a:pt x="948304" y="13358"/>
                  <a:pt x="949082" y="13358"/>
                </a:cubicBezTo>
                <a:cubicBezTo>
                  <a:pt x="949082" y="12864"/>
                  <a:pt x="949860" y="12370"/>
                  <a:pt x="949860" y="12370"/>
                </a:cubicBezTo>
                <a:cubicBezTo>
                  <a:pt x="950639" y="11876"/>
                  <a:pt x="951418" y="10888"/>
                  <a:pt x="951418" y="10888"/>
                </a:cubicBezTo>
                <a:cubicBezTo>
                  <a:pt x="952196" y="10888"/>
                  <a:pt x="952975" y="11876"/>
                  <a:pt x="952975" y="11876"/>
                </a:cubicBezTo>
                <a:cubicBezTo>
                  <a:pt x="953754" y="12370"/>
                  <a:pt x="954531" y="12370"/>
                  <a:pt x="955310" y="12864"/>
                </a:cubicBezTo>
                <a:lnTo>
                  <a:pt x="956867" y="13358"/>
                </a:lnTo>
                <a:cubicBezTo>
                  <a:pt x="956867" y="13358"/>
                  <a:pt x="957646" y="12864"/>
                  <a:pt x="958424" y="12370"/>
                </a:cubicBezTo>
                <a:cubicBezTo>
                  <a:pt x="958424" y="11876"/>
                  <a:pt x="959202" y="11876"/>
                  <a:pt x="959202" y="11382"/>
                </a:cubicBezTo>
                <a:cubicBezTo>
                  <a:pt x="959981" y="10888"/>
                  <a:pt x="959981" y="10389"/>
                  <a:pt x="960760" y="10389"/>
                </a:cubicBezTo>
                <a:cubicBezTo>
                  <a:pt x="961538" y="9895"/>
                  <a:pt x="961538" y="9401"/>
                  <a:pt x="962317" y="8907"/>
                </a:cubicBezTo>
                <a:lnTo>
                  <a:pt x="963095" y="7919"/>
                </a:lnTo>
                <a:cubicBezTo>
                  <a:pt x="963873" y="7919"/>
                  <a:pt x="964652" y="8907"/>
                  <a:pt x="965430" y="8907"/>
                </a:cubicBezTo>
                <a:cubicBezTo>
                  <a:pt x="965430" y="9401"/>
                  <a:pt x="966209" y="9401"/>
                  <a:pt x="966988" y="9895"/>
                </a:cubicBezTo>
                <a:lnTo>
                  <a:pt x="968545" y="10389"/>
                </a:lnTo>
                <a:cubicBezTo>
                  <a:pt x="969324" y="10389"/>
                  <a:pt x="970101" y="11382"/>
                  <a:pt x="970101" y="11382"/>
                </a:cubicBezTo>
                <a:cubicBezTo>
                  <a:pt x="970880" y="11382"/>
                  <a:pt x="971659" y="10389"/>
                  <a:pt x="971659" y="10389"/>
                </a:cubicBezTo>
                <a:cubicBezTo>
                  <a:pt x="971659" y="9895"/>
                  <a:pt x="972437" y="9401"/>
                  <a:pt x="973216" y="9401"/>
                </a:cubicBezTo>
                <a:cubicBezTo>
                  <a:pt x="973216" y="8907"/>
                  <a:pt x="973994" y="9895"/>
                  <a:pt x="974772" y="9895"/>
                </a:cubicBezTo>
                <a:cubicBezTo>
                  <a:pt x="975551" y="9895"/>
                  <a:pt x="975551" y="8907"/>
                  <a:pt x="976329" y="8907"/>
                </a:cubicBezTo>
                <a:cubicBezTo>
                  <a:pt x="976329" y="8907"/>
                  <a:pt x="977108" y="9895"/>
                  <a:pt x="977887" y="9895"/>
                </a:cubicBezTo>
                <a:cubicBezTo>
                  <a:pt x="977887" y="9895"/>
                  <a:pt x="978665" y="8907"/>
                  <a:pt x="979444" y="8907"/>
                </a:cubicBezTo>
                <a:cubicBezTo>
                  <a:pt x="979444" y="8413"/>
                  <a:pt x="980223" y="7424"/>
                  <a:pt x="980223" y="7424"/>
                </a:cubicBezTo>
                <a:cubicBezTo>
                  <a:pt x="981000" y="7424"/>
                  <a:pt x="981779" y="8413"/>
                  <a:pt x="982558" y="8413"/>
                </a:cubicBezTo>
                <a:lnTo>
                  <a:pt x="983336" y="7424"/>
                </a:lnTo>
                <a:cubicBezTo>
                  <a:pt x="984010" y="7424"/>
                  <a:pt x="984683" y="8164"/>
                  <a:pt x="984852" y="8041"/>
                </a:cubicBezTo>
                <a:cubicBezTo>
                  <a:pt x="984742" y="8497"/>
                  <a:pt x="984115" y="8949"/>
                  <a:pt x="984115" y="9401"/>
                </a:cubicBezTo>
                <a:cubicBezTo>
                  <a:pt x="983336" y="9401"/>
                  <a:pt x="983336" y="9895"/>
                  <a:pt x="982558" y="10389"/>
                </a:cubicBezTo>
                <a:cubicBezTo>
                  <a:pt x="982558" y="10888"/>
                  <a:pt x="981779" y="10888"/>
                  <a:pt x="981000" y="11382"/>
                </a:cubicBezTo>
                <a:cubicBezTo>
                  <a:pt x="981000" y="11876"/>
                  <a:pt x="980223" y="12370"/>
                  <a:pt x="980223" y="12370"/>
                </a:cubicBezTo>
                <a:cubicBezTo>
                  <a:pt x="979444" y="12370"/>
                  <a:pt x="978665" y="11876"/>
                  <a:pt x="977887" y="11876"/>
                </a:cubicBezTo>
                <a:lnTo>
                  <a:pt x="976329" y="10888"/>
                </a:lnTo>
                <a:cubicBezTo>
                  <a:pt x="976329" y="11382"/>
                  <a:pt x="975551" y="11876"/>
                  <a:pt x="974772" y="11876"/>
                </a:cubicBezTo>
                <a:lnTo>
                  <a:pt x="973994" y="12864"/>
                </a:lnTo>
                <a:cubicBezTo>
                  <a:pt x="973994" y="13358"/>
                  <a:pt x="975551" y="13853"/>
                  <a:pt x="975551" y="13853"/>
                </a:cubicBezTo>
                <a:cubicBezTo>
                  <a:pt x="975551" y="14351"/>
                  <a:pt x="974772" y="14845"/>
                  <a:pt x="973994" y="14845"/>
                </a:cubicBezTo>
                <a:cubicBezTo>
                  <a:pt x="973994" y="15339"/>
                  <a:pt x="973216" y="15833"/>
                  <a:pt x="973216" y="16328"/>
                </a:cubicBezTo>
                <a:cubicBezTo>
                  <a:pt x="972437" y="16328"/>
                  <a:pt x="971659" y="16826"/>
                  <a:pt x="971659" y="17320"/>
                </a:cubicBezTo>
                <a:cubicBezTo>
                  <a:pt x="972437" y="17814"/>
                  <a:pt x="973994" y="18308"/>
                  <a:pt x="974772" y="18803"/>
                </a:cubicBezTo>
                <a:cubicBezTo>
                  <a:pt x="975551" y="19297"/>
                  <a:pt x="976329" y="19297"/>
                  <a:pt x="977108" y="19795"/>
                </a:cubicBezTo>
                <a:cubicBezTo>
                  <a:pt x="977108" y="19297"/>
                  <a:pt x="977887" y="18803"/>
                  <a:pt x="977887" y="18803"/>
                </a:cubicBezTo>
                <a:cubicBezTo>
                  <a:pt x="977887" y="18308"/>
                  <a:pt x="976329" y="18308"/>
                  <a:pt x="976329" y="17814"/>
                </a:cubicBezTo>
                <a:cubicBezTo>
                  <a:pt x="976329" y="17320"/>
                  <a:pt x="977887" y="16826"/>
                  <a:pt x="977887" y="16826"/>
                </a:cubicBezTo>
                <a:lnTo>
                  <a:pt x="976329" y="15833"/>
                </a:lnTo>
                <a:lnTo>
                  <a:pt x="977108" y="14845"/>
                </a:lnTo>
                <a:cubicBezTo>
                  <a:pt x="977887" y="14845"/>
                  <a:pt x="978665" y="15339"/>
                  <a:pt x="978665" y="15833"/>
                </a:cubicBezTo>
                <a:cubicBezTo>
                  <a:pt x="979444" y="15833"/>
                  <a:pt x="980223" y="16328"/>
                  <a:pt x="981000" y="16328"/>
                </a:cubicBezTo>
                <a:lnTo>
                  <a:pt x="981779" y="15339"/>
                </a:lnTo>
                <a:cubicBezTo>
                  <a:pt x="982558" y="15339"/>
                  <a:pt x="983336" y="16328"/>
                  <a:pt x="984115" y="16328"/>
                </a:cubicBezTo>
                <a:lnTo>
                  <a:pt x="984893" y="15339"/>
                </a:lnTo>
                <a:cubicBezTo>
                  <a:pt x="985672" y="14845"/>
                  <a:pt x="986450" y="13853"/>
                  <a:pt x="986450" y="13853"/>
                </a:cubicBezTo>
                <a:lnTo>
                  <a:pt x="988007" y="14845"/>
                </a:lnTo>
                <a:cubicBezTo>
                  <a:pt x="988786" y="14845"/>
                  <a:pt x="989564" y="13853"/>
                  <a:pt x="989564" y="13853"/>
                </a:cubicBezTo>
                <a:cubicBezTo>
                  <a:pt x="990342" y="13358"/>
                  <a:pt x="990342" y="12864"/>
                  <a:pt x="991122" y="12864"/>
                </a:cubicBezTo>
                <a:cubicBezTo>
                  <a:pt x="991122" y="12370"/>
                  <a:pt x="991899" y="11876"/>
                  <a:pt x="991899" y="11382"/>
                </a:cubicBezTo>
                <a:cubicBezTo>
                  <a:pt x="992678" y="11382"/>
                  <a:pt x="993457" y="10389"/>
                  <a:pt x="993457" y="10389"/>
                </a:cubicBezTo>
                <a:cubicBezTo>
                  <a:pt x="994235" y="10389"/>
                  <a:pt x="995014" y="11382"/>
                  <a:pt x="995014" y="11382"/>
                </a:cubicBezTo>
                <a:cubicBezTo>
                  <a:pt x="995793" y="11382"/>
                  <a:pt x="995793" y="10389"/>
                  <a:pt x="996570" y="10389"/>
                </a:cubicBezTo>
                <a:cubicBezTo>
                  <a:pt x="996570" y="9895"/>
                  <a:pt x="998128" y="10888"/>
                  <a:pt x="998128" y="10888"/>
                </a:cubicBezTo>
                <a:cubicBezTo>
                  <a:pt x="998906" y="10888"/>
                  <a:pt x="999685" y="11876"/>
                  <a:pt x="1000463" y="11876"/>
                </a:cubicBezTo>
                <a:lnTo>
                  <a:pt x="998906" y="12864"/>
                </a:lnTo>
                <a:cubicBezTo>
                  <a:pt x="998128" y="13358"/>
                  <a:pt x="998128" y="13853"/>
                  <a:pt x="997349" y="13853"/>
                </a:cubicBezTo>
                <a:cubicBezTo>
                  <a:pt x="997349" y="14351"/>
                  <a:pt x="996570" y="14845"/>
                  <a:pt x="995793" y="15339"/>
                </a:cubicBezTo>
                <a:cubicBezTo>
                  <a:pt x="996570" y="15339"/>
                  <a:pt x="997349" y="15833"/>
                  <a:pt x="998128" y="15833"/>
                </a:cubicBezTo>
                <a:lnTo>
                  <a:pt x="998906" y="14845"/>
                </a:lnTo>
                <a:cubicBezTo>
                  <a:pt x="999685" y="14845"/>
                  <a:pt x="1000463" y="15833"/>
                  <a:pt x="1001241" y="15833"/>
                </a:cubicBezTo>
                <a:lnTo>
                  <a:pt x="1002021" y="14845"/>
                </a:lnTo>
                <a:cubicBezTo>
                  <a:pt x="1002799" y="14351"/>
                  <a:pt x="1002799" y="13853"/>
                  <a:pt x="1003577" y="13358"/>
                </a:cubicBezTo>
                <a:cubicBezTo>
                  <a:pt x="1004356" y="13358"/>
                  <a:pt x="1004356" y="12864"/>
                  <a:pt x="1005134" y="12370"/>
                </a:cubicBezTo>
                <a:cubicBezTo>
                  <a:pt x="1005134" y="12864"/>
                  <a:pt x="1005913" y="12864"/>
                  <a:pt x="1006692" y="13358"/>
                </a:cubicBezTo>
                <a:lnTo>
                  <a:pt x="1008248" y="14351"/>
                </a:lnTo>
                <a:cubicBezTo>
                  <a:pt x="1009027" y="13853"/>
                  <a:pt x="1009027" y="13358"/>
                  <a:pt x="1009805" y="12864"/>
                </a:cubicBezTo>
                <a:cubicBezTo>
                  <a:pt x="1009805" y="13358"/>
                  <a:pt x="1011363" y="13853"/>
                  <a:pt x="1011363" y="13853"/>
                </a:cubicBezTo>
                <a:cubicBezTo>
                  <a:pt x="1011363" y="14351"/>
                  <a:pt x="1009805" y="14845"/>
                  <a:pt x="1009805" y="14845"/>
                </a:cubicBezTo>
                <a:cubicBezTo>
                  <a:pt x="1009805" y="15339"/>
                  <a:pt x="1012140" y="15339"/>
                  <a:pt x="1012140" y="15833"/>
                </a:cubicBezTo>
                <a:cubicBezTo>
                  <a:pt x="1012140" y="15339"/>
                  <a:pt x="1012919" y="14845"/>
                  <a:pt x="1012919" y="14845"/>
                </a:cubicBezTo>
                <a:cubicBezTo>
                  <a:pt x="1013698" y="14351"/>
                  <a:pt x="1014476" y="13853"/>
                  <a:pt x="1014476" y="13358"/>
                </a:cubicBezTo>
                <a:lnTo>
                  <a:pt x="1012919" y="12864"/>
                </a:lnTo>
                <a:cubicBezTo>
                  <a:pt x="1012919" y="12370"/>
                  <a:pt x="1013698" y="11876"/>
                  <a:pt x="1013698" y="11876"/>
                </a:cubicBezTo>
                <a:cubicBezTo>
                  <a:pt x="1014476" y="11382"/>
                  <a:pt x="1015255" y="12370"/>
                  <a:pt x="1016033" y="12370"/>
                </a:cubicBezTo>
                <a:cubicBezTo>
                  <a:pt x="1016812" y="11876"/>
                  <a:pt x="1017590" y="10888"/>
                  <a:pt x="1018369" y="10389"/>
                </a:cubicBezTo>
                <a:cubicBezTo>
                  <a:pt x="1019926" y="10888"/>
                  <a:pt x="1020704" y="11382"/>
                  <a:pt x="1022262" y="11876"/>
                </a:cubicBezTo>
                <a:cubicBezTo>
                  <a:pt x="1020704" y="12864"/>
                  <a:pt x="1019926" y="13358"/>
                  <a:pt x="1019147" y="14351"/>
                </a:cubicBezTo>
                <a:cubicBezTo>
                  <a:pt x="1019147" y="14351"/>
                  <a:pt x="1018369" y="13358"/>
                  <a:pt x="1017590" y="13358"/>
                </a:cubicBezTo>
                <a:lnTo>
                  <a:pt x="1016033" y="14351"/>
                </a:lnTo>
                <a:lnTo>
                  <a:pt x="1017590" y="15339"/>
                </a:lnTo>
                <a:cubicBezTo>
                  <a:pt x="1018369" y="15339"/>
                  <a:pt x="1016812" y="16328"/>
                  <a:pt x="1016812" y="16328"/>
                </a:cubicBezTo>
                <a:cubicBezTo>
                  <a:pt x="1016812" y="16826"/>
                  <a:pt x="1018369" y="16826"/>
                  <a:pt x="1018369" y="17320"/>
                </a:cubicBezTo>
                <a:cubicBezTo>
                  <a:pt x="1019147" y="16328"/>
                  <a:pt x="1019926" y="15833"/>
                  <a:pt x="1020704" y="14845"/>
                </a:cubicBezTo>
                <a:cubicBezTo>
                  <a:pt x="1021483" y="14845"/>
                  <a:pt x="1021483" y="14351"/>
                  <a:pt x="1022262" y="13853"/>
                </a:cubicBezTo>
                <a:lnTo>
                  <a:pt x="1023818" y="14845"/>
                </a:lnTo>
                <a:cubicBezTo>
                  <a:pt x="1024597" y="14845"/>
                  <a:pt x="1025375" y="13853"/>
                  <a:pt x="1025375" y="13853"/>
                </a:cubicBezTo>
                <a:cubicBezTo>
                  <a:pt x="1025375" y="13358"/>
                  <a:pt x="1026154" y="12370"/>
                  <a:pt x="1026933" y="12370"/>
                </a:cubicBezTo>
                <a:lnTo>
                  <a:pt x="1028489" y="13358"/>
                </a:lnTo>
                <a:lnTo>
                  <a:pt x="1030046" y="14351"/>
                </a:lnTo>
                <a:lnTo>
                  <a:pt x="1031603" y="13358"/>
                </a:lnTo>
                <a:cubicBezTo>
                  <a:pt x="1031603" y="12864"/>
                  <a:pt x="1030046" y="12370"/>
                  <a:pt x="1030046" y="12370"/>
                </a:cubicBezTo>
                <a:cubicBezTo>
                  <a:pt x="1030046" y="11876"/>
                  <a:pt x="1030825" y="11382"/>
                  <a:pt x="1030825" y="11382"/>
                </a:cubicBezTo>
                <a:cubicBezTo>
                  <a:pt x="1031603" y="10888"/>
                  <a:pt x="1031603" y="10389"/>
                  <a:pt x="1032382" y="9895"/>
                </a:cubicBezTo>
                <a:lnTo>
                  <a:pt x="1033938" y="10888"/>
                </a:lnTo>
                <a:cubicBezTo>
                  <a:pt x="1034717" y="10888"/>
                  <a:pt x="1035496" y="9895"/>
                  <a:pt x="1035496" y="9895"/>
                </a:cubicBezTo>
                <a:cubicBezTo>
                  <a:pt x="1035496" y="9401"/>
                  <a:pt x="1037053" y="8907"/>
                  <a:pt x="1037053" y="8907"/>
                </a:cubicBezTo>
                <a:lnTo>
                  <a:pt x="1038609" y="9401"/>
                </a:lnTo>
                <a:cubicBezTo>
                  <a:pt x="1038609" y="9895"/>
                  <a:pt x="1037053" y="10389"/>
                  <a:pt x="1037053" y="10888"/>
                </a:cubicBezTo>
                <a:cubicBezTo>
                  <a:pt x="1037053" y="10888"/>
                  <a:pt x="1038609" y="11382"/>
                  <a:pt x="1039388" y="11382"/>
                </a:cubicBezTo>
                <a:cubicBezTo>
                  <a:pt x="1039388" y="11876"/>
                  <a:pt x="1040167" y="11876"/>
                  <a:pt x="1040945" y="12370"/>
                </a:cubicBezTo>
                <a:cubicBezTo>
                  <a:pt x="1040945" y="11876"/>
                  <a:pt x="1042502" y="11382"/>
                  <a:pt x="1041724" y="11382"/>
                </a:cubicBezTo>
                <a:cubicBezTo>
                  <a:pt x="1041724" y="10888"/>
                  <a:pt x="1040167" y="10888"/>
                  <a:pt x="1040167" y="10389"/>
                </a:cubicBezTo>
                <a:lnTo>
                  <a:pt x="1041724" y="9401"/>
                </a:lnTo>
                <a:cubicBezTo>
                  <a:pt x="1041724" y="9401"/>
                  <a:pt x="1043281" y="10389"/>
                  <a:pt x="1043281" y="9895"/>
                </a:cubicBezTo>
                <a:cubicBezTo>
                  <a:pt x="1044060" y="9895"/>
                  <a:pt x="1044060" y="8907"/>
                  <a:pt x="1044838" y="8907"/>
                </a:cubicBezTo>
                <a:cubicBezTo>
                  <a:pt x="1044060" y="8907"/>
                  <a:pt x="1043281" y="7919"/>
                  <a:pt x="1043281" y="8413"/>
                </a:cubicBezTo>
                <a:cubicBezTo>
                  <a:pt x="1043281" y="7919"/>
                  <a:pt x="1044060" y="6926"/>
                  <a:pt x="1044060" y="6926"/>
                </a:cubicBezTo>
                <a:cubicBezTo>
                  <a:pt x="1044838" y="6926"/>
                  <a:pt x="1045616" y="7919"/>
                  <a:pt x="1046395" y="7919"/>
                </a:cubicBezTo>
                <a:cubicBezTo>
                  <a:pt x="1046395" y="7919"/>
                  <a:pt x="1047952" y="8413"/>
                  <a:pt x="1047952" y="8907"/>
                </a:cubicBezTo>
                <a:cubicBezTo>
                  <a:pt x="1047952" y="8907"/>
                  <a:pt x="1046395" y="9401"/>
                  <a:pt x="1046395" y="9895"/>
                </a:cubicBezTo>
                <a:cubicBezTo>
                  <a:pt x="1046395" y="10389"/>
                  <a:pt x="1047952" y="10389"/>
                  <a:pt x="1047952" y="10888"/>
                </a:cubicBezTo>
                <a:cubicBezTo>
                  <a:pt x="1047952" y="10888"/>
                  <a:pt x="1046395" y="11382"/>
                  <a:pt x="1047173" y="11876"/>
                </a:cubicBezTo>
                <a:cubicBezTo>
                  <a:pt x="1047173" y="12370"/>
                  <a:pt x="1047952" y="12370"/>
                  <a:pt x="1048731" y="12864"/>
                </a:cubicBezTo>
                <a:cubicBezTo>
                  <a:pt x="1049508" y="11876"/>
                  <a:pt x="1050287" y="11382"/>
                  <a:pt x="1051066" y="10389"/>
                </a:cubicBezTo>
                <a:cubicBezTo>
                  <a:pt x="1051844" y="9895"/>
                  <a:pt x="1052623" y="9895"/>
                  <a:pt x="1052623" y="9401"/>
                </a:cubicBezTo>
                <a:cubicBezTo>
                  <a:pt x="1052623" y="9401"/>
                  <a:pt x="1051066" y="8907"/>
                  <a:pt x="1051066" y="8413"/>
                </a:cubicBezTo>
                <a:lnTo>
                  <a:pt x="1051844" y="7424"/>
                </a:lnTo>
                <a:cubicBezTo>
                  <a:pt x="1052623" y="6926"/>
                  <a:pt x="1053402" y="6432"/>
                  <a:pt x="1053402" y="6432"/>
                </a:cubicBezTo>
                <a:cubicBezTo>
                  <a:pt x="1055737" y="7424"/>
                  <a:pt x="1058072" y="8413"/>
                  <a:pt x="1060408" y="9895"/>
                </a:cubicBezTo>
                <a:cubicBezTo>
                  <a:pt x="1059630" y="9895"/>
                  <a:pt x="1059630" y="10888"/>
                  <a:pt x="1058851" y="10888"/>
                </a:cubicBezTo>
                <a:cubicBezTo>
                  <a:pt x="1058851" y="10888"/>
                  <a:pt x="1058072" y="9895"/>
                  <a:pt x="1057294" y="9895"/>
                </a:cubicBezTo>
                <a:cubicBezTo>
                  <a:pt x="1057294" y="9895"/>
                  <a:pt x="1056515" y="10888"/>
                  <a:pt x="1055737" y="10888"/>
                </a:cubicBezTo>
                <a:cubicBezTo>
                  <a:pt x="1055737" y="11382"/>
                  <a:pt x="1054958" y="11876"/>
                  <a:pt x="1054958" y="12370"/>
                </a:cubicBezTo>
                <a:cubicBezTo>
                  <a:pt x="1054180" y="12370"/>
                  <a:pt x="1054180" y="12864"/>
                  <a:pt x="1053402" y="13358"/>
                </a:cubicBezTo>
                <a:cubicBezTo>
                  <a:pt x="1053402" y="13358"/>
                  <a:pt x="1051844" y="13853"/>
                  <a:pt x="1051844" y="14351"/>
                </a:cubicBezTo>
                <a:cubicBezTo>
                  <a:pt x="1051844" y="14351"/>
                  <a:pt x="1053402" y="14845"/>
                  <a:pt x="1054180" y="15339"/>
                </a:cubicBezTo>
                <a:cubicBezTo>
                  <a:pt x="1054180" y="14845"/>
                  <a:pt x="1054958" y="14351"/>
                  <a:pt x="1054958" y="13853"/>
                </a:cubicBezTo>
                <a:lnTo>
                  <a:pt x="1056515" y="12864"/>
                </a:lnTo>
                <a:lnTo>
                  <a:pt x="1058072" y="13853"/>
                </a:lnTo>
                <a:lnTo>
                  <a:pt x="1056515" y="14845"/>
                </a:lnTo>
                <a:cubicBezTo>
                  <a:pt x="1057294" y="14845"/>
                  <a:pt x="1058072" y="15833"/>
                  <a:pt x="1058851" y="15833"/>
                </a:cubicBezTo>
                <a:lnTo>
                  <a:pt x="1059630" y="14845"/>
                </a:lnTo>
                <a:cubicBezTo>
                  <a:pt x="1060408" y="14845"/>
                  <a:pt x="1061186" y="15339"/>
                  <a:pt x="1061965" y="15339"/>
                </a:cubicBezTo>
                <a:cubicBezTo>
                  <a:pt x="1061965" y="15339"/>
                  <a:pt x="1062743" y="16328"/>
                  <a:pt x="1063522" y="16328"/>
                </a:cubicBezTo>
                <a:cubicBezTo>
                  <a:pt x="1063522" y="16328"/>
                  <a:pt x="1064301" y="15339"/>
                  <a:pt x="1065079" y="15339"/>
                </a:cubicBezTo>
                <a:cubicBezTo>
                  <a:pt x="1065079" y="15339"/>
                  <a:pt x="1065857" y="16328"/>
                  <a:pt x="1066636" y="16328"/>
                </a:cubicBezTo>
                <a:cubicBezTo>
                  <a:pt x="1066636" y="15833"/>
                  <a:pt x="1067414" y="14845"/>
                  <a:pt x="1068193" y="14845"/>
                </a:cubicBezTo>
                <a:cubicBezTo>
                  <a:pt x="1068193" y="14845"/>
                  <a:pt x="1068972" y="15833"/>
                  <a:pt x="1069750" y="15833"/>
                </a:cubicBezTo>
                <a:lnTo>
                  <a:pt x="1070529" y="14845"/>
                </a:lnTo>
                <a:cubicBezTo>
                  <a:pt x="1070529" y="14351"/>
                  <a:pt x="1068972" y="14351"/>
                  <a:pt x="1068972" y="13853"/>
                </a:cubicBezTo>
                <a:cubicBezTo>
                  <a:pt x="1068972" y="13358"/>
                  <a:pt x="1070529" y="13358"/>
                  <a:pt x="1070529" y="12864"/>
                </a:cubicBezTo>
                <a:cubicBezTo>
                  <a:pt x="1068972" y="12370"/>
                  <a:pt x="1068193" y="11876"/>
                  <a:pt x="1066636" y="10888"/>
                </a:cubicBezTo>
                <a:cubicBezTo>
                  <a:pt x="1066636" y="10888"/>
                  <a:pt x="1065857" y="10389"/>
                  <a:pt x="1065079" y="10389"/>
                </a:cubicBezTo>
                <a:cubicBezTo>
                  <a:pt x="1065857" y="9401"/>
                  <a:pt x="1067414" y="8907"/>
                  <a:pt x="1068193" y="7919"/>
                </a:cubicBezTo>
                <a:cubicBezTo>
                  <a:pt x="1068972" y="8413"/>
                  <a:pt x="1070529" y="9401"/>
                  <a:pt x="1071307" y="9895"/>
                </a:cubicBezTo>
                <a:cubicBezTo>
                  <a:pt x="1071307" y="9895"/>
                  <a:pt x="1069750" y="10389"/>
                  <a:pt x="1069750" y="10888"/>
                </a:cubicBezTo>
                <a:cubicBezTo>
                  <a:pt x="1069750" y="10888"/>
                  <a:pt x="1071307" y="11382"/>
                  <a:pt x="1072085" y="11876"/>
                </a:cubicBezTo>
                <a:cubicBezTo>
                  <a:pt x="1072085" y="11876"/>
                  <a:pt x="1072864" y="12370"/>
                  <a:pt x="1073642" y="12370"/>
                </a:cubicBezTo>
                <a:cubicBezTo>
                  <a:pt x="1074421" y="11876"/>
                  <a:pt x="1075200" y="10888"/>
                  <a:pt x="1075978" y="10389"/>
                </a:cubicBezTo>
                <a:cubicBezTo>
                  <a:pt x="1076756" y="9895"/>
                  <a:pt x="1076756" y="9401"/>
                  <a:pt x="1077535" y="9401"/>
                </a:cubicBezTo>
                <a:lnTo>
                  <a:pt x="1079092" y="9895"/>
                </a:lnTo>
                <a:cubicBezTo>
                  <a:pt x="1079092" y="10389"/>
                  <a:pt x="1080649" y="10888"/>
                  <a:pt x="1080649" y="10888"/>
                </a:cubicBezTo>
                <a:cubicBezTo>
                  <a:pt x="1080649" y="11382"/>
                  <a:pt x="1079871" y="11876"/>
                  <a:pt x="1079871" y="11876"/>
                </a:cubicBezTo>
                <a:cubicBezTo>
                  <a:pt x="1079871" y="12370"/>
                  <a:pt x="1081427" y="12864"/>
                  <a:pt x="1081427" y="12864"/>
                </a:cubicBezTo>
                <a:cubicBezTo>
                  <a:pt x="1081427" y="13358"/>
                  <a:pt x="1082984" y="13358"/>
                  <a:pt x="1082984" y="13853"/>
                </a:cubicBezTo>
                <a:cubicBezTo>
                  <a:pt x="1083763" y="13853"/>
                  <a:pt x="1084542" y="14351"/>
                  <a:pt x="1084542" y="14351"/>
                </a:cubicBezTo>
                <a:cubicBezTo>
                  <a:pt x="1085320" y="14845"/>
                  <a:pt x="1086099" y="14845"/>
                  <a:pt x="1086877" y="15339"/>
                </a:cubicBezTo>
                <a:cubicBezTo>
                  <a:pt x="1086877" y="14845"/>
                  <a:pt x="1087655" y="14845"/>
                  <a:pt x="1087655" y="14351"/>
                </a:cubicBezTo>
                <a:cubicBezTo>
                  <a:pt x="1088434" y="14351"/>
                  <a:pt x="1089212" y="13358"/>
                  <a:pt x="1089212" y="13358"/>
                </a:cubicBezTo>
                <a:cubicBezTo>
                  <a:pt x="1089212" y="12864"/>
                  <a:pt x="1087655" y="12370"/>
                  <a:pt x="1087655" y="12370"/>
                </a:cubicBezTo>
                <a:cubicBezTo>
                  <a:pt x="1087655" y="12370"/>
                  <a:pt x="1088434" y="11382"/>
                  <a:pt x="1089212" y="11382"/>
                </a:cubicBezTo>
                <a:cubicBezTo>
                  <a:pt x="1089212" y="11382"/>
                  <a:pt x="1089991" y="11876"/>
                  <a:pt x="1090770" y="11876"/>
                </a:cubicBezTo>
                <a:cubicBezTo>
                  <a:pt x="1091548" y="12370"/>
                  <a:pt x="1091548" y="12864"/>
                  <a:pt x="1092326" y="12864"/>
                </a:cubicBezTo>
                <a:lnTo>
                  <a:pt x="1093883" y="13853"/>
                </a:lnTo>
                <a:cubicBezTo>
                  <a:pt x="1094662" y="13853"/>
                  <a:pt x="1095441" y="12864"/>
                  <a:pt x="1095441" y="12864"/>
                </a:cubicBezTo>
                <a:cubicBezTo>
                  <a:pt x="1096219" y="12370"/>
                  <a:pt x="1096219" y="11876"/>
                  <a:pt x="1096998" y="11382"/>
                </a:cubicBezTo>
                <a:lnTo>
                  <a:pt x="1097776" y="10389"/>
                </a:lnTo>
                <a:cubicBezTo>
                  <a:pt x="1098554" y="10389"/>
                  <a:pt x="1099333" y="11382"/>
                  <a:pt x="1100111" y="11382"/>
                </a:cubicBezTo>
                <a:cubicBezTo>
                  <a:pt x="1100111" y="11382"/>
                  <a:pt x="1100890" y="11876"/>
                  <a:pt x="1101669" y="11876"/>
                </a:cubicBezTo>
                <a:cubicBezTo>
                  <a:pt x="1101669" y="12370"/>
                  <a:pt x="1102447" y="10888"/>
                  <a:pt x="1103225" y="10888"/>
                </a:cubicBezTo>
                <a:cubicBezTo>
                  <a:pt x="1103225" y="10888"/>
                  <a:pt x="1104004" y="11876"/>
                  <a:pt x="1104782" y="11876"/>
                </a:cubicBezTo>
                <a:cubicBezTo>
                  <a:pt x="1104782" y="11382"/>
                  <a:pt x="1105561" y="10888"/>
                  <a:pt x="1105561" y="10888"/>
                </a:cubicBezTo>
                <a:lnTo>
                  <a:pt x="1107896" y="11382"/>
                </a:lnTo>
                <a:cubicBezTo>
                  <a:pt x="1107896" y="11876"/>
                  <a:pt x="1106340" y="12370"/>
                  <a:pt x="1106340" y="12864"/>
                </a:cubicBezTo>
                <a:cubicBezTo>
                  <a:pt x="1106340" y="12864"/>
                  <a:pt x="1105561" y="13358"/>
                  <a:pt x="1104782" y="13853"/>
                </a:cubicBezTo>
                <a:lnTo>
                  <a:pt x="1104004" y="14845"/>
                </a:lnTo>
                <a:cubicBezTo>
                  <a:pt x="1104004" y="15339"/>
                  <a:pt x="1105561" y="15339"/>
                  <a:pt x="1105561" y="15833"/>
                </a:cubicBezTo>
                <a:lnTo>
                  <a:pt x="1104004" y="16826"/>
                </a:lnTo>
                <a:cubicBezTo>
                  <a:pt x="1104004" y="17320"/>
                  <a:pt x="1105561" y="17320"/>
                  <a:pt x="1105561" y="17814"/>
                </a:cubicBezTo>
                <a:cubicBezTo>
                  <a:pt x="1105561" y="17814"/>
                  <a:pt x="1107118" y="18308"/>
                  <a:pt x="1107896" y="18308"/>
                </a:cubicBezTo>
                <a:cubicBezTo>
                  <a:pt x="1107896" y="18308"/>
                  <a:pt x="1108675" y="17814"/>
                  <a:pt x="1108675" y="17320"/>
                </a:cubicBezTo>
                <a:lnTo>
                  <a:pt x="1107118" y="16826"/>
                </a:lnTo>
                <a:cubicBezTo>
                  <a:pt x="1107118" y="16328"/>
                  <a:pt x="1107896" y="15833"/>
                  <a:pt x="1108675" y="15339"/>
                </a:cubicBezTo>
                <a:cubicBezTo>
                  <a:pt x="1108675" y="15339"/>
                  <a:pt x="1109453" y="14845"/>
                  <a:pt x="1109453" y="14351"/>
                </a:cubicBezTo>
                <a:cubicBezTo>
                  <a:pt x="1110232" y="14351"/>
                  <a:pt x="1107896" y="13853"/>
                  <a:pt x="1107896" y="13358"/>
                </a:cubicBezTo>
                <a:cubicBezTo>
                  <a:pt x="1107896" y="13358"/>
                  <a:pt x="1109453" y="12864"/>
                  <a:pt x="1109453" y="12370"/>
                </a:cubicBezTo>
                <a:cubicBezTo>
                  <a:pt x="1109453" y="11876"/>
                  <a:pt x="1111011" y="11876"/>
                  <a:pt x="1111011" y="11382"/>
                </a:cubicBezTo>
                <a:cubicBezTo>
                  <a:pt x="1111011" y="10888"/>
                  <a:pt x="1109453" y="10888"/>
                  <a:pt x="1108675" y="10389"/>
                </a:cubicBezTo>
                <a:cubicBezTo>
                  <a:pt x="1110232" y="9895"/>
                  <a:pt x="1111011" y="8907"/>
                  <a:pt x="1111789" y="8413"/>
                </a:cubicBezTo>
                <a:cubicBezTo>
                  <a:pt x="1111789" y="7919"/>
                  <a:pt x="1112568" y="7424"/>
                  <a:pt x="1112568" y="6926"/>
                </a:cubicBezTo>
                <a:cubicBezTo>
                  <a:pt x="1114124" y="7919"/>
                  <a:pt x="1114903" y="8413"/>
                  <a:pt x="1116460" y="8907"/>
                </a:cubicBezTo>
                <a:cubicBezTo>
                  <a:pt x="1115681" y="9401"/>
                  <a:pt x="1115681" y="9401"/>
                  <a:pt x="1114903" y="9895"/>
                </a:cubicBezTo>
                <a:cubicBezTo>
                  <a:pt x="1114903" y="10389"/>
                  <a:pt x="1114124" y="10888"/>
                  <a:pt x="1114124" y="10888"/>
                </a:cubicBezTo>
                <a:cubicBezTo>
                  <a:pt x="1114124" y="11382"/>
                  <a:pt x="1115681" y="11876"/>
                  <a:pt x="1115681" y="11876"/>
                </a:cubicBezTo>
                <a:cubicBezTo>
                  <a:pt x="1115681" y="11876"/>
                  <a:pt x="1117239" y="12370"/>
                  <a:pt x="1117239" y="12864"/>
                </a:cubicBezTo>
                <a:cubicBezTo>
                  <a:pt x="1117239" y="12864"/>
                  <a:pt x="1115681" y="13358"/>
                  <a:pt x="1115681" y="13853"/>
                </a:cubicBezTo>
                <a:cubicBezTo>
                  <a:pt x="1116460" y="14351"/>
                  <a:pt x="1117239" y="14351"/>
                  <a:pt x="1118017" y="14845"/>
                </a:cubicBezTo>
                <a:cubicBezTo>
                  <a:pt x="1118017" y="14845"/>
                  <a:pt x="1118795" y="15339"/>
                  <a:pt x="1119574" y="15339"/>
                </a:cubicBezTo>
                <a:cubicBezTo>
                  <a:pt x="1119574" y="15339"/>
                  <a:pt x="1120352" y="14845"/>
                  <a:pt x="1120352" y="14351"/>
                </a:cubicBezTo>
                <a:cubicBezTo>
                  <a:pt x="1121131" y="14351"/>
                  <a:pt x="1121910" y="13358"/>
                  <a:pt x="1121910" y="13358"/>
                </a:cubicBezTo>
                <a:cubicBezTo>
                  <a:pt x="1121910" y="13358"/>
                  <a:pt x="1120352" y="12864"/>
                  <a:pt x="1120352" y="12370"/>
                </a:cubicBezTo>
                <a:cubicBezTo>
                  <a:pt x="1120352" y="12370"/>
                  <a:pt x="1121131" y="11876"/>
                  <a:pt x="1121910" y="11382"/>
                </a:cubicBezTo>
                <a:lnTo>
                  <a:pt x="1122688" y="10389"/>
                </a:lnTo>
                <a:cubicBezTo>
                  <a:pt x="1123467" y="10389"/>
                  <a:pt x="1124245" y="10888"/>
                  <a:pt x="1125023" y="10888"/>
                </a:cubicBezTo>
                <a:cubicBezTo>
                  <a:pt x="1125023" y="11382"/>
                  <a:pt x="1125802" y="11876"/>
                  <a:pt x="1126581" y="11876"/>
                </a:cubicBezTo>
                <a:lnTo>
                  <a:pt x="1128138" y="12864"/>
                </a:lnTo>
                <a:cubicBezTo>
                  <a:pt x="1128917" y="12864"/>
                  <a:pt x="1128917" y="11876"/>
                  <a:pt x="1129694" y="11876"/>
                </a:cubicBezTo>
                <a:cubicBezTo>
                  <a:pt x="1129694" y="11876"/>
                  <a:pt x="1130473" y="12864"/>
                  <a:pt x="1131251" y="12370"/>
                </a:cubicBezTo>
                <a:cubicBezTo>
                  <a:pt x="1132030" y="12370"/>
                  <a:pt x="1132030" y="11382"/>
                  <a:pt x="1132809" y="11382"/>
                </a:cubicBezTo>
                <a:cubicBezTo>
                  <a:pt x="1132030" y="10888"/>
                  <a:pt x="1131251" y="10888"/>
                  <a:pt x="1130473" y="10389"/>
                </a:cubicBezTo>
                <a:cubicBezTo>
                  <a:pt x="1130473" y="10389"/>
                  <a:pt x="1132030" y="9895"/>
                  <a:pt x="1132030" y="9401"/>
                </a:cubicBezTo>
                <a:cubicBezTo>
                  <a:pt x="1132809" y="9401"/>
                  <a:pt x="1133587" y="8907"/>
                  <a:pt x="1133587" y="8413"/>
                </a:cubicBezTo>
                <a:cubicBezTo>
                  <a:pt x="1133587" y="8413"/>
                  <a:pt x="1132030" y="7919"/>
                  <a:pt x="1132030" y="7424"/>
                </a:cubicBezTo>
                <a:lnTo>
                  <a:pt x="1132809" y="6432"/>
                </a:lnTo>
                <a:cubicBezTo>
                  <a:pt x="1133587" y="5938"/>
                  <a:pt x="1134366" y="5938"/>
                  <a:pt x="1134366" y="5444"/>
                </a:cubicBezTo>
                <a:cubicBezTo>
                  <a:pt x="1134366" y="5444"/>
                  <a:pt x="1135922" y="5938"/>
                  <a:pt x="1135922" y="6432"/>
                </a:cubicBezTo>
                <a:cubicBezTo>
                  <a:pt x="1135922" y="6432"/>
                  <a:pt x="1134366" y="6926"/>
                  <a:pt x="1135144" y="7424"/>
                </a:cubicBezTo>
                <a:lnTo>
                  <a:pt x="1136701" y="7919"/>
                </a:lnTo>
                <a:cubicBezTo>
                  <a:pt x="1136701" y="8413"/>
                  <a:pt x="1138258" y="8413"/>
                  <a:pt x="1138258" y="8907"/>
                </a:cubicBezTo>
                <a:cubicBezTo>
                  <a:pt x="1138258" y="9401"/>
                  <a:pt x="1136701" y="9895"/>
                  <a:pt x="1136701" y="9895"/>
                </a:cubicBezTo>
                <a:cubicBezTo>
                  <a:pt x="1136701" y="10389"/>
                  <a:pt x="1135922" y="10888"/>
                  <a:pt x="1135922" y="11382"/>
                </a:cubicBezTo>
                <a:lnTo>
                  <a:pt x="1137480" y="11876"/>
                </a:lnTo>
                <a:cubicBezTo>
                  <a:pt x="1137480" y="12370"/>
                  <a:pt x="1135922" y="12864"/>
                  <a:pt x="1135922" y="13358"/>
                </a:cubicBezTo>
                <a:lnTo>
                  <a:pt x="1137480" y="13853"/>
                </a:lnTo>
                <a:cubicBezTo>
                  <a:pt x="1138258" y="14351"/>
                  <a:pt x="1139037" y="14351"/>
                  <a:pt x="1139816" y="14845"/>
                </a:cubicBezTo>
                <a:cubicBezTo>
                  <a:pt x="1139816" y="14351"/>
                  <a:pt x="1140593" y="13853"/>
                  <a:pt x="1140593" y="13853"/>
                </a:cubicBezTo>
                <a:cubicBezTo>
                  <a:pt x="1140593" y="13358"/>
                  <a:pt x="1139037" y="12864"/>
                  <a:pt x="1139037" y="12864"/>
                </a:cubicBezTo>
                <a:cubicBezTo>
                  <a:pt x="1139037" y="12370"/>
                  <a:pt x="1139816" y="11876"/>
                  <a:pt x="1140593" y="11876"/>
                </a:cubicBezTo>
                <a:cubicBezTo>
                  <a:pt x="1140593" y="11382"/>
                  <a:pt x="1141372" y="10888"/>
                  <a:pt x="1142151" y="10888"/>
                </a:cubicBezTo>
                <a:cubicBezTo>
                  <a:pt x="1142151" y="10389"/>
                  <a:pt x="1139816" y="9895"/>
                  <a:pt x="1139816" y="9895"/>
                </a:cubicBezTo>
                <a:cubicBezTo>
                  <a:pt x="1139816" y="9401"/>
                  <a:pt x="1141372" y="8907"/>
                  <a:pt x="1141372" y="8907"/>
                </a:cubicBezTo>
                <a:cubicBezTo>
                  <a:pt x="1141372" y="8413"/>
                  <a:pt x="1142151" y="7919"/>
                  <a:pt x="1142929" y="7424"/>
                </a:cubicBezTo>
                <a:lnTo>
                  <a:pt x="1144486" y="8413"/>
                </a:lnTo>
                <a:lnTo>
                  <a:pt x="1142929" y="9401"/>
                </a:lnTo>
                <a:cubicBezTo>
                  <a:pt x="1143708" y="9895"/>
                  <a:pt x="1144486" y="10389"/>
                  <a:pt x="1144486" y="10389"/>
                </a:cubicBezTo>
                <a:cubicBezTo>
                  <a:pt x="1145264" y="10389"/>
                  <a:pt x="1146043" y="11382"/>
                  <a:pt x="1146821" y="11382"/>
                </a:cubicBezTo>
                <a:cubicBezTo>
                  <a:pt x="1146821" y="11382"/>
                  <a:pt x="1147600" y="10389"/>
                  <a:pt x="1147600" y="9895"/>
                </a:cubicBezTo>
                <a:cubicBezTo>
                  <a:pt x="1148379" y="9895"/>
                  <a:pt x="1149157" y="9401"/>
                  <a:pt x="1149157" y="8907"/>
                </a:cubicBezTo>
                <a:lnTo>
                  <a:pt x="1147600" y="8413"/>
                </a:lnTo>
                <a:cubicBezTo>
                  <a:pt x="1147600" y="7919"/>
                  <a:pt x="1146043" y="7424"/>
                  <a:pt x="1146043" y="7424"/>
                </a:cubicBezTo>
                <a:lnTo>
                  <a:pt x="1146821" y="6432"/>
                </a:lnTo>
                <a:cubicBezTo>
                  <a:pt x="1147600" y="6432"/>
                  <a:pt x="1148379" y="7424"/>
                  <a:pt x="1149157" y="6926"/>
                </a:cubicBezTo>
                <a:lnTo>
                  <a:pt x="1149935" y="5938"/>
                </a:lnTo>
                <a:cubicBezTo>
                  <a:pt x="1150715" y="6432"/>
                  <a:pt x="1151492" y="6432"/>
                  <a:pt x="1151492" y="6926"/>
                </a:cubicBezTo>
                <a:cubicBezTo>
                  <a:pt x="1152271" y="6926"/>
                  <a:pt x="1153828" y="7424"/>
                  <a:pt x="1153828" y="7424"/>
                </a:cubicBezTo>
                <a:cubicBezTo>
                  <a:pt x="1153828" y="7919"/>
                  <a:pt x="1152271" y="8413"/>
                  <a:pt x="1152271" y="8907"/>
                </a:cubicBezTo>
                <a:lnTo>
                  <a:pt x="1153828" y="9401"/>
                </a:lnTo>
                <a:cubicBezTo>
                  <a:pt x="1153828" y="9895"/>
                  <a:pt x="1152271" y="10389"/>
                  <a:pt x="1153050" y="10888"/>
                </a:cubicBezTo>
                <a:lnTo>
                  <a:pt x="1154607" y="11382"/>
                </a:lnTo>
                <a:cubicBezTo>
                  <a:pt x="1154607" y="11876"/>
                  <a:pt x="1153050" y="12370"/>
                  <a:pt x="1153050" y="12864"/>
                </a:cubicBezTo>
                <a:lnTo>
                  <a:pt x="1151492" y="13853"/>
                </a:lnTo>
                <a:cubicBezTo>
                  <a:pt x="1151492" y="13853"/>
                  <a:pt x="1153828" y="14351"/>
                  <a:pt x="1153828" y="14845"/>
                </a:cubicBezTo>
                <a:cubicBezTo>
                  <a:pt x="1153050" y="14845"/>
                  <a:pt x="1152271" y="15339"/>
                  <a:pt x="1152271" y="15833"/>
                </a:cubicBezTo>
                <a:cubicBezTo>
                  <a:pt x="1151492" y="16328"/>
                  <a:pt x="1151492" y="16328"/>
                  <a:pt x="1150715" y="16826"/>
                </a:cubicBezTo>
                <a:cubicBezTo>
                  <a:pt x="1151492" y="16826"/>
                  <a:pt x="1152271" y="17814"/>
                  <a:pt x="1152271" y="17814"/>
                </a:cubicBezTo>
                <a:cubicBezTo>
                  <a:pt x="1153050" y="17814"/>
                  <a:pt x="1153050" y="16826"/>
                  <a:pt x="1153828" y="16328"/>
                </a:cubicBezTo>
                <a:cubicBezTo>
                  <a:pt x="1154607" y="16328"/>
                  <a:pt x="1155386" y="17320"/>
                  <a:pt x="1155386" y="17320"/>
                </a:cubicBezTo>
                <a:cubicBezTo>
                  <a:pt x="1156163" y="17320"/>
                  <a:pt x="1156942" y="16328"/>
                  <a:pt x="1156942" y="16328"/>
                </a:cubicBezTo>
                <a:lnTo>
                  <a:pt x="1155386" y="15339"/>
                </a:lnTo>
                <a:cubicBezTo>
                  <a:pt x="1155386" y="15339"/>
                  <a:pt x="1156163" y="14351"/>
                  <a:pt x="1156942" y="14351"/>
                </a:cubicBezTo>
                <a:cubicBezTo>
                  <a:pt x="1156942" y="13853"/>
                  <a:pt x="1157720" y="13358"/>
                  <a:pt x="1157720" y="13358"/>
                </a:cubicBezTo>
                <a:cubicBezTo>
                  <a:pt x="1158499" y="12864"/>
                  <a:pt x="1158499" y="12370"/>
                  <a:pt x="1159278" y="12370"/>
                </a:cubicBezTo>
                <a:cubicBezTo>
                  <a:pt x="1159278" y="11876"/>
                  <a:pt x="1160834" y="12864"/>
                  <a:pt x="1160834" y="12864"/>
                </a:cubicBezTo>
                <a:cubicBezTo>
                  <a:pt x="1161614" y="12864"/>
                  <a:pt x="1161614" y="11876"/>
                  <a:pt x="1162391" y="11876"/>
                </a:cubicBezTo>
                <a:cubicBezTo>
                  <a:pt x="1163170" y="11876"/>
                  <a:pt x="1163170" y="10888"/>
                  <a:pt x="1163949" y="10888"/>
                </a:cubicBezTo>
                <a:cubicBezTo>
                  <a:pt x="1163949" y="10888"/>
                  <a:pt x="1165506" y="11876"/>
                  <a:pt x="1165506" y="11382"/>
                </a:cubicBezTo>
                <a:cubicBezTo>
                  <a:pt x="1165506" y="11382"/>
                  <a:pt x="1166285" y="10888"/>
                  <a:pt x="1167062" y="10389"/>
                </a:cubicBezTo>
                <a:cubicBezTo>
                  <a:pt x="1167062" y="10389"/>
                  <a:pt x="1167841" y="9895"/>
                  <a:pt x="1167841" y="9401"/>
                </a:cubicBezTo>
                <a:cubicBezTo>
                  <a:pt x="1168620" y="8907"/>
                  <a:pt x="1168620" y="8907"/>
                  <a:pt x="1169398" y="8413"/>
                </a:cubicBezTo>
                <a:cubicBezTo>
                  <a:pt x="1169398" y="7919"/>
                  <a:pt x="1170177" y="7424"/>
                  <a:pt x="1170956" y="7424"/>
                </a:cubicBezTo>
                <a:cubicBezTo>
                  <a:pt x="1170956" y="7424"/>
                  <a:pt x="1169398" y="6432"/>
                  <a:pt x="1168620" y="6432"/>
                </a:cubicBezTo>
                <a:cubicBezTo>
                  <a:pt x="1169398" y="6432"/>
                  <a:pt x="1169398" y="5444"/>
                  <a:pt x="1170177" y="5444"/>
                </a:cubicBezTo>
                <a:cubicBezTo>
                  <a:pt x="1170956" y="5444"/>
                  <a:pt x="1171733" y="5938"/>
                  <a:pt x="1171733" y="5938"/>
                </a:cubicBezTo>
                <a:cubicBezTo>
                  <a:pt x="1172512" y="6432"/>
                  <a:pt x="1174069" y="6926"/>
                  <a:pt x="1174069" y="6926"/>
                </a:cubicBezTo>
                <a:lnTo>
                  <a:pt x="1172512" y="7919"/>
                </a:lnTo>
                <a:lnTo>
                  <a:pt x="1170956" y="8907"/>
                </a:lnTo>
                <a:cubicBezTo>
                  <a:pt x="1170956" y="9401"/>
                  <a:pt x="1172512" y="9895"/>
                  <a:pt x="1172512" y="9895"/>
                </a:cubicBezTo>
                <a:cubicBezTo>
                  <a:pt x="1173290" y="9895"/>
                  <a:pt x="1174069" y="8907"/>
                  <a:pt x="1174069" y="8907"/>
                </a:cubicBezTo>
                <a:cubicBezTo>
                  <a:pt x="1174848" y="8907"/>
                  <a:pt x="1175626" y="9401"/>
                  <a:pt x="1175626" y="9895"/>
                </a:cubicBezTo>
                <a:cubicBezTo>
                  <a:pt x="1176405" y="9895"/>
                  <a:pt x="1177184" y="10389"/>
                  <a:pt x="1177961" y="10389"/>
                </a:cubicBezTo>
                <a:cubicBezTo>
                  <a:pt x="1177961" y="10888"/>
                  <a:pt x="1176405" y="11382"/>
                  <a:pt x="1176405" y="11876"/>
                </a:cubicBezTo>
                <a:lnTo>
                  <a:pt x="1174848" y="12864"/>
                </a:lnTo>
                <a:cubicBezTo>
                  <a:pt x="1174848" y="13358"/>
                  <a:pt x="1176405" y="13358"/>
                  <a:pt x="1176405" y="13853"/>
                </a:cubicBezTo>
                <a:cubicBezTo>
                  <a:pt x="1177184" y="13853"/>
                  <a:pt x="1177961" y="14351"/>
                  <a:pt x="1178740" y="14351"/>
                </a:cubicBezTo>
                <a:cubicBezTo>
                  <a:pt x="1179519" y="13853"/>
                  <a:pt x="1180297" y="12864"/>
                  <a:pt x="1181076" y="12370"/>
                </a:cubicBezTo>
                <a:cubicBezTo>
                  <a:pt x="1181855" y="11382"/>
                  <a:pt x="1182632" y="10888"/>
                  <a:pt x="1183411" y="9895"/>
                </a:cubicBezTo>
                <a:cubicBezTo>
                  <a:pt x="1184968" y="9401"/>
                  <a:pt x="1185747" y="8413"/>
                  <a:pt x="1186526" y="7919"/>
                </a:cubicBezTo>
                <a:cubicBezTo>
                  <a:pt x="1186526" y="7424"/>
                  <a:pt x="1187303" y="6926"/>
                  <a:pt x="1188083" y="6926"/>
                </a:cubicBezTo>
                <a:cubicBezTo>
                  <a:pt x="1188083" y="6432"/>
                  <a:pt x="1188860" y="5938"/>
                  <a:pt x="1188860" y="5444"/>
                </a:cubicBezTo>
                <a:lnTo>
                  <a:pt x="1190418" y="6432"/>
                </a:lnTo>
                <a:cubicBezTo>
                  <a:pt x="1191196" y="6926"/>
                  <a:pt x="1189639" y="7424"/>
                  <a:pt x="1189639" y="7424"/>
                </a:cubicBezTo>
                <a:cubicBezTo>
                  <a:pt x="1190418" y="7919"/>
                  <a:pt x="1190418" y="8413"/>
                  <a:pt x="1191196" y="8413"/>
                </a:cubicBezTo>
                <a:cubicBezTo>
                  <a:pt x="1191975" y="8413"/>
                  <a:pt x="1192754" y="9401"/>
                  <a:pt x="1192754" y="9401"/>
                </a:cubicBezTo>
                <a:cubicBezTo>
                  <a:pt x="1193531" y="9401"/>
                  <a:pt x="1193531" y="7919"/>
                  <a:pt x="1194310" y="8413"/>
                </a:cubicBezTo>
                <a:cubicBezTo>
                  <a:pt x="1195089" y="8413"/>
                  <a:pt x="1195089" y="8907"/>
                  <a:pt x="1195867" y="8907"/>
                </a:cubicBezTo>
                <a:cubicBezTo>
                  <a:pt x="1195867" y="9401"/>
                  <a:pt x="1195089" y="9895"/>
                  <a:pt x="1194310" y="9895"/>
                </a:cubicBezTo>
                <a:cubicBezTo>
                  <a:pt x="1194310" y="10389"/>
                  <a:pt x="1193531" y="10888"/>
                  <a:pt x="1193531" y="11382"/>
                </a:cubicBezTo>
                <a:lnTo>
                  <a:pt x="1195089" y="11876"/>
                </a:lnTo>
                <a:cubicBezTo>
                  <a:pt x="1195089" y="12370"/>
                  <a:pt x="1193531" y="12864"/>
                  <a:pt x="1193531" y="13358"/>
                </a:cubicBezTo>
                <a:cubicBezTo>
                  <a:pt x="1193531" y="13358"/>
                  <a:pt x="1195089" y="13853"/>
                  <a:pt x="1195867" y="13853"/>
                </a:cubicBezTo>
                <a:cubicBezTo>
                  <a:pt x="1195867" y="14351"/>
                  <a:pt x="1194310" y="14845"/>
                  <a:pt x="1194310" y="15339"/>
                </a:cubicBezTo>
                <a:cubicBezTo>
                  <a:pt x="1194310" y="15339"/>
                  <a:pt x="1192754" y="15833"/>
                  <a:pt x="1192754" y="16328"/>
                </a:cubicBezTo>
                <a:lnTo>
                  <a:pt x="1194310" y="16826"/>
                </a:lnTo>
                <a:cubicBezTo>
                  <a:pt x="1195089" y="16826"/>
                  <a:pt x="1195089" y="16328"/>
                  <a:pt x="1195867" y="15833"/>
                </a:cubicBezTo>
                <a:cubicBezTo>
                  <a:pt x="1196646" y="15833"/>
                  <a:pt x="1196646" y="15339"/>
                  <a:pt x="1197425" y="14845"/>
                </a:cubicBezTo>
                <a:cubicBezTo>
                  <a:pt x="1197425" y="14351"/>
                  <a:pt x="1198202" y="13853"/>
                  <a:pt x="1198202" y="13853"/>
                </a:cubicBezTo>
                <a:cubicBezTo>
                  <a:pt x="1198981" y="13358"/>
                  <a:pt x="1196646" y="13358"/>
                  <a:pt x="1196646" y="12864"/>
                </a:cubicBezTo>
                <a:cubicBezTo>
                  <a:pt x="1196646" y="12370"/>
                  <a:pt x="1198202" y="12370"/>
                  <a:pt x="1198202" y="11876"/>
                </a:cubicBezTo>
                <a:lnTo>
                  <a:pt x="1199760" y="12864"/>
                </a:lnTo>
                <a:cubicBezTo>
                  <a:pt x="1200538" y="12864"/>
                  <a:pt x="1200538" y="11382"/>
                  <a:pt x="1201317" y="11382"/>
                </a:cubicBezTo>
                <a:cubicBezTo>
                  <a:pt x="1202095" y="11382"/>
                  <a:pt x="1202095" y="12370"/>
                  <a:pt x="1202874" y="12370"/>
                </a:cubicBezTo>
                <a:cubicBezTo>
                  <a:pt x="1204430" y="12864"/>
                  <a:pt x="1205209" y="13358"/>
                  <a:pt x="1206766" y="13853"/>
                </a:cubicBezTo>
                <a:cubicBezTo>
                  <a:pt x="1206766" y="13853"/>
                  <a:pt x="1207545" y="13358"/>
                  <a:pt x="1207545" y="12864"/>
                </a:cubicBezTo>
                <a:cubicBezTo>
                  <a:pt x="1207545" y="12864"/>
                  <a:pt x="1205988" y="12370"/>
                  <a:pt x="1205988" y="11876"/>
                </a:cubicBezTo>
                <a:lnTo>
                  <a:pt x="1204430" y="11382"/>
                </a:lnTo>
                <a:cubicBezTo>
                  <a:pt x="1204430" y="10888"/>
                  <a:pt x="1205209" y="10389"/>
                  <a:pt x="1205988" y="10389"/>
                </a:cubicBezTo>
                <a:cubicBezTo>
                  <a:pt x="1205209" y="9895"/>
                  <a:pt x="1204430" y="9401"/>
                  <a:pt x="1203652" y="9401"/>
                </a:cubicBezTo>
                <a:lnTo>
                  <a:pt x="1205209" y="8413"/>
                </a:lnTo>
                <a:lnTo>
                  <a:pt x="1206766" y="8907"/>
                </a:lnTo>
                <a:cubicBezTo>
                  <a:pt x="1207545" y="9401"/>
                  <a:pt x="1208324" y="9895"/>
                  <a:pt x="1208324" y="9895"/>
                </a:cubicBezTo>
                <a:cubicBezTo>
                  <a:pt x="1209101" y="10389"/>
                  <a:pt x="1209880" y="10389"/>
                  <a:pt x="1210659" y="10888"/>
                </a:cubicBezTo>
                <a:cubicBezTo>
                  <a:pt x="1210659" y="10888"/>
                  <a:pt x="1212216" y="11876"/>
                  <a:pt x="1212216" y="11382"/>
                </a:cubicBezTo>
                <a:lnTo>
                  <a:pt x="1213773" y="10389"/>
                </a:lnTo>
                <a:lnTo>
                  <a:pt x="1211437" y="9895"/>
                </a:lnTo>
                <a:cubicBezTo>
                  <a:pt x="1211437" y="9401"/>
                  <a:pt x="1212995" y="8907"/>
                  <a:pt x="1212995" y="8413"/>
                </a:cubicBezTo>
                <a:cubicBezTo>
                  <a:pt x="1212995" y="8413"/>
                  <a:pt x="1213773" y="7919"/>
                  <a:pt x="1214551" y="7424"/>
                </a:cubicBezTo>
                <a:cubicBezTo>
                  <a:pt x="1214551" y="6926"/>
                  <a:pt x="1215329" y="6926"/>
                  <a:pt x="1216108" y="6432"/>
                </a:cubicBezTo>
                <a:lnTo>
                  <a:pt x="1216887" y="5444"/>
                </a:lnTo>
                <a:lnTo>
                  <a:pt x="1218444" y="5938"/>
                </a:lnTo>
                <a:cubicBezTo>
                  <a:pt x="1219223" y="6432"/>
                  <a:pt x="1217665" y="6926"/>
                  <a:pt x="1217665" y="7424"/>
                </a:cubicBezTo>
                <a:cubicBezTo>
                  <a:pt x="1217665" y="7424"/>
                  <a:pt x="1216108" y="7919"/>
                  <a:pt x="1216108" y="8413"/>
                </a:cubicBezTo>
                <a:lnTo>
                  <a:pt x="1217665" y="8907"/>
                </a:lnTo>
                <a:cubicBezTo>
                  <a:pt x="1218444" y="9401"/>
                  <a:pt x="1219223" y="9895"/>
                  <a:pt x="1219223" y="9895"/>
                </a:cubicBezTo>
                <a:cubicBezTo>
                  <a:pt x="1220000" y="9895"/>
                  <a:pt x="1220779" y="8907"/>
                  <a:pt x="1220779" y="8907"/>
                </a:cubicBezTo>
                <a:cubicBezTo>
                  <a:pt x="1221558" y="8413"/>
                  <a:pt x="1221558" y="7919"/>
                  <a:pt x="1222336" y="7919"/>
                </a:cubicBezTo>
                <a:cubicBezTo>
                  <a:pt x="1223115" y="6926"/>
                  <a:pt x="1223894" y="6432"/>
                  <a:pt x="1224672" y="5444"/>
                </a:cubicBezTo>
                <a:cubicBezTo>
                  <a:pt x="1226229" y="5938"/>
                  <a:pt x="1227007" y="6432"/>
                  <a:pt x="1228565" y="7424"/>
                </a:cubicBezTo>
                <a:cubicBezTo>
                  <a:pt x="1227786" y="7919"/>
                  <a:pt x="1227007" y="8907"/>
                  <a:pt x="1225450" y="9401"/>
                </a:cubicBezTo>
                <a:cubicBezTo>
                  <a:pt x="1224672" y="10389"/>
                  <a:pt x="1223894" y="10888"/>
                  <a:pt x="1223115" y="11876"/>
                </a:cubicBezTo>
                <a:cubicBezTo>
                  <a:pt x="1223894" y="11876"/>
                  <a:pt x="1224672" y="12370"/>
                  <a:pt x="1224672" y="12370"/>
                </a:cubicBezTo>
                <a:cubicBezTo>
                  <a:pt x="1225450" y="12370"/>
                  <a:pt x="1225450" y="11382"/>
                  <a:pt x="1226229" y="11382"/>
                </a:cubicBezTo>
                <a:cubicBezTo>
                  <a:pt x="1227007" y="11382"/>
                  <a:pt x="1227007" y="12370"/>
                  <a:pt x="1227786" y="12370"/>
                </a:cubicBezTo>
                <a:cubicBezTo>
                  <a:pt x="1228565" y="12370"/>
                  <a:pt x="1228565" y="11382"/>
                  <a:pt x="1229343" y="11382"/>
                </a:cubicBezTo>
                <a:cubicBezTo>
                  <a:pt x="1229343" y="10888"/>
                  <a:pt x="1230122" y="11876"/>
                  <a:pt x="1230899" y="11876"/>
                </a:cubicBezTo>
                <a:cubicBezTo>
                  <a:pt x="1231678" y="11876"/>
                  <a:pt x="1231678" y="10888"/>
                  <a:pt x="1232457" y="10888"/>
                </a:cubicBezTo>
                <a:lnTo>
                  <a:pt x="1234014" y="11876"/>
                </a:lnTo>
                <a:cubicBezTo>
                  <a:pt x="1234793" y="11382"/>
                  <a:pt x="1234793" y="10888"/>
                  <a:pt x="1235570" y="10389"/>
                </a:cubicBezTo>
                <a:cubicBezTo>
                  <a:pt x="1235570" y="10389"/>
                  <a:pt x="1236349" y="9895"/>
                  <a:pt x="1236349" y="9401"/>
                </a:cubicBezTo>
                <a:cubicBezTo>
                  <a:pt x="1237128" y="9895"/>
                  <a:pt x="1237906" y="9895"/>
                  <a:pt x="1238685" y="10389"/>
                </a:cubicBezTo>
                <a:cubicBezTo>
                  <a:pt x="1238685" y="10389"/>
                  <a:pt x="1240242" y="10888"/>
                  <a:pt x="1240242" y="11382"/>
                </a:cubicBezTo>
                <a:cubicBezTo>
                  <a:pt x="1240242" y="11382"/>
                  <a:pt x="1238685" y="11876"/>
                  <a:pt x="1238685" y="12370"/>
                </a:cubicBezTo>
                <a:cubicBezTo>
                  <a:pt x="1238685" y="12370"/>
                  <a:pt x="1240242" y="12864"/>
                  <a:pt x="1240242" y="13358"/>
                </a:cubicBezTo>
                <a:cubicBezTo>
                  <a:pt x="1240242" y="13358"/>
                  <a:pt x="1239464" y="13853"/>
                  <a:pt x="1239464" y="14351"/>
                </a:cubicBezTo>
                <a:cubicBezTo>
                  <a:pt x="1239464" y="14845"/>
                  <a:pt x="1241020" y="14845"/>
                  <a:pt x="1241020" y="14845"/>
                </a:cubicBezTo>
                <a:cubicBezTo>
                  <a:pt x="1241799" y="14351"/>
                  <a:pt x="1242577" y="13853"/>
                  <a:pt x="1243356" y="12864"/>
                </a:cubicBezTo>
                <a:cubicBezTo>
                  <a:pt x="1243356" y="12370"/>
                  <a:pt x="1242577" y="12370"/>
                  <a:pt x="1241799" y="11876"/>
                </a:cubicBezTo>
                <a:lnTo>
                  <a:pt x="1240242" y="11382"/>
                </a:lnTo>
                <a:cubicBezTo>
                  <a:pt x="1240242" y="10888"/>
                  <a:pt x="1241799" y="10389"/>
                  <a:pt x="1241799" y="9895"/>
                </a:cubicBezTo>
                <a:lnTo>
                  <a:pt x="1239464" y="9401"/>
                </a:lnTo>
                <a:cubicBezTo>
                  <a:pt x="1239464" y="8907"/>
                  <a:pt x="1241020" y="7919"/>
                  <a:pt x="1241020" y="7919"/>
                </a:cubicBezTo>
                <a:cubicBezTo>
                  <a:pt x="1241799" y="7919"/>
                  <a:pt x="1242577" y="8907"/>
                  <a:pt x="1242577" y="8907"/>
                </a:cubicBezTo>
                <a:cubicBezTo>
                  <a:pt x="1242577" y="9401"/>
                  <a:pt x="1244135" y="9401"/>
                  <a:pt x="1244913" y="9895"/>
                </a:cubicBezTo>
                <a:lnTo>
                  <a:pt x="1243356" y="10888"/>
                </a:lnTo>
                <a:cubicBezTo>
                  <a:pt x="1243356" y="11382"/>
                  <a:pt x="1244135" y="11382"/>
                  <a:pt x="1244913" y="11876"/>
                </a:cubicBezTo>
                <a:cubicBezTo>
                  <a:pt x="1244913" y="11876"/>
                  <a:pt x="1246469" y="12864"/>
                  <a:pt x="1246469" y="12370"/>
                </a:cubicBezTo>
                <a:cubicBezTo>
                  <a:pt x="1247248" y="12370"/>
                  <a:pt x="1248027" y="11382"/>
                  <a:pt x="1248027" y="11382"/>
                </a:cubicBezTo>
                <a:cubicBezTo>
                  <a:pt x="1248805" y="11382"/>
                  <a:pt x="1249584" y="12370"/>
                  <a:pt x="1249584" y="12370"/>
                </a:cubicBezTo>
                <a:cubicBezTo>
                  <a:pt x="1250363" y="12370"/>
                  <a:pt x="1251141" y="12864"/>
                  <a:pt x="1251141" y="13358"/>
                </a:cubicBezTo>
                <a:lnTo>
                  <a:pt x="1250363" y="14351"/>
                </a:lnTo>
                <a:cubicBezTo>
                  <a:pt x="1249584" y="14845"/>
                  <a:pt x="1249584" y="14845"/>
                  <a:pt x="1248805" y="15339"/>
                </a:cubicBezTo>
                <a:cubicBezTo>
                  <a:pt x="1248805" y="15833"/>
                  <a:pt x="1247248" y="16328"/>
                  <a:pt x="1247248" y="16328"/>
                </a:cubicBezTo>
                <a:cubicBezTo>
                  <a:pt x="1247248" y="16826"/>
                  <a:pt x="1248805" y="17320"/>
                  <a:pt x="1249584" y="17320"/>
                </a:cubicBezTo>
                <a:cubicBezTo>
                  <a:pt x="1249584" y="16826"/>
                  <a:pt x="1250363" y="16826"/>
                  <a:pt x="1250363" y="16328"/>
                </a:cubicBezTo>
                <a:cubicBezTo>
                  <a:pt x="1251141" y="16328"/>
                  <a:pt x="1251919" y="15339"/>
                  <a:pt x="1251919" y="15339"/>
                </a:cubicBezTo>
                <a:lnTo>
                  <a:pt x="1253476" y="15833"/>
                </a:lnTo>
                <a:lnTo>
                  <a:pt x="1255034" y="16826"/>
                </a:lnTo>
                <a:cubicBezTo>
                  <a:pt x="1255812" y="16826"/>
                  <a:pt x="1256591" y="15833"/>
                  <a:pt x="1256591" y="15833"/>
                </a:cubicBezTo>
                <a:cubicBezTo>
                  <a:pt x="1257369" y="15339"/>
                  <a:pt x="1257369" y="14845"/>
                  <a:pt x="1258147" y="14845"/>
                </a:cubicBezTo>
                <a:cubicBezTo>
                  <a:pt x="1258147" y="14351"/>
                  <a:pt x="1258926" y="13853"/>
                  <a:pt x="1259704" y="13358"/>
                </a:cubicBezTo>
                <a:lnTo>
                  <a:pt x="1257369" y="12864"/>
                </a:lnTo>
                <a:cubicBezTo>
                  <a:pt x="1257369" y="12370"/>
                  <a:pt x="1258926" y="11876"/>
                  <a:pt x="1258926" y="11382"/>
                </a:cubicBezTo>
                <a:cubicBezTo>
                  <a:pt x="1259704" y="11382"/>
                  <a:pt x="1259704" y="10888"/>
                  <a:pt x="1260483" y="10389"/>
                </a:cubicBezTo>
                <a:cubicBezTo>
                  <a:pt x="1260483" y="9895"/>
                  <a:pt x="1261262" y="9895"/>
                  <a:pt x="1261262" y="9401"/>
                </a:cubicBezTo>
                <a:cubicBezTo>
                  <a:pt x="1262040" y="9401"/>
                  <a:pt x="1262818" y="8413"/>
                  <a:pt x="1262818" y="8413"/>
                </a:cubicBezTo>
                <a:lnTo>
                  <a:pt x="1264375" y="8907"/>
                </a:lnTo>
                <a:cubicBezTo>
                  <a:pt x="1264375" y="9401"/>
                  <a:pt x="1262818" y="9895"/>
                  <a:pt x="1263597" y="10389"/>
                </a:cubicBezTo>
                <a:lnTo>
                  <a:pt x="1265154" y="10888"/>
                </a:lnTo>
                <a:cubicBezTo>
                  <a:pt x="1264375" y="11382"/>
                  <a:pt x="1264375" y="11876"/>
                  <a:pt x="1263597" y="12370"/>
                </a:cubicBezTo>
                <a:cubicBezTo>
                  <a:pt x="1263597" y="12370"/>
                  <a:pt x="1262818" y="12864"/>
                  <a:pt x="1262040" y="13358"/>
                </a:cubicBezTo>
                <a:lnTo>
                  <a:pt x="1261262" y="14351"/>
                </a:lnTo>
                <a:cubicBezTo>
                  <a:pt x="1261262" y="14351"/>
                  <a:pt x="1262818" y="14845"/>
                  <a:pt x="1262818" y="15339"/>
                </a:cubicBezTo>
                <a:cubicBezTo>
                  <a:pt x="1263597" y="15339"/>
                  <a:pt x="1264375" y="15833"/>
                  <a:pt x="1264375" y="15833"/>
                </a:cubicBezTo>
                <a:cubicBezTo>
                  <a:pt x="1264375" y="15833"/>
                  <a:pt x="1265933" y="15339"/>
                  <a:pt x="1265933" y="14845"/>
                </a:cubicBezTo>
                <a:cubicBezTo>
                  <a:pt x="1265933" y="14845"/>
                  <a:pt x="1264375" y="14351"/>
                  <a:pt x="1264375" y="13853"/>
                </a:cubicBezTo>
                <a:lnTo>
                  <a:pt x="1265154" y="12864"/>
                </a:lnTo>
                <a:cubicBezTo>
                  <a:pt x="1265933" y="12864"/>
                  <a:pt x="1267490" y="13853"/>
                  <a:pt x="1267490" y="13853"/>
                </a:cubicBezTo>
                <a:lnTo>
                  <a:pt x="1268268" y="12864"/>
                </a:lnTo>
                <a:cubicBezTo>
                  <a:pt x="1268268" y="12370"/>
                  <a:pt x="1266711" y="12370"/>
                  <a:pt x="1266711" y="11876"/>
                </a:cubicBezTo>
                <a:cubicBezTo>
                  <a:pt x="1266711" y="11382"/>
                  <a:pt x="1268268" y="11382"/>
                  <a:pt x="1268268" y="10888"/>
                </a:cubicBezTo>
                <a:cubicBezTo>
                  <a:pt x="1269046" y="9895"/>
                  <a:pt x="1269825" y="9401"/>
                  <a:pt x="1270604" y="8413"/>
                </a:cubicBezTo>
                <a:cubicBezTo>
                  <a:pt x="1271382" y="8413"/>
                  <a:pt x="1272161" y="7424"/>
                  <a:pt x="1272161" y="7424"/>
                </a:cubicBezTo>
                <a:lnTo>
                  <a:pt x="1273717" y="8413"/>
                </a:lnTo>
                <a:cubicBezTo>
                  <a:pt x="1273717" y="8413"/>
                  <a:pt x="1272939" y="9401"/>
                  <a:pt x="1272161" y="9401"/>
                </a:cubicBezTo>
                <a:cubicBezTo>
                  <a:pt x="1272161" y="9895"/>
                  <a:pt x="1271382" y="10389"/>
                  <a:pt x="1271382" y="10389"/>
                </a:cubicBezTo>
                <a:cubicBezTo>
                  <a:pt x="1270604" y="10888"/>
                  <a:pt x="1270604" y="11382"/>
                  <a:pt x="1269825" y="11876"/>
                </a:cubicBezTo>
                <a:cubicBezTo>
                  <a:pt x="1270604" y="11876"/>
                  <a:pt x="1271382" y="12370"/>
                  <a:pt x="1271382" y="12370"/>
                </a:cubicBezTo>
                <a:cubicBezTo>
                  <a:pt x="1272161" y="12370"/>
                  <a:pt x="1272939" y="13358"/>
                  <a:pt x="1273717" y="13358"/>
                </a:cubicBezTo>
                <a:lnTo>
                  <a:pt x="1272161" y="14351"/>
                </a:lnTo>
                <a:cubicBezTo>
                  <a:pt x="1271382" y="14845"/>
                  <a:pt x="1271382" y="15339"/>
                  <a:pt x="1270604" y="15339"/>
                </a:cubicBezTo>
                <a:cubicBezTo>
                  <a:pt x="1270604" y="15833"/>
                  <a:pt x="1269825" y="16328"/>
                  <a:pt x="1269046" y="16826"/>
                </a:cubicBezTo>
                <a:lnTo>
                  <a:pt x="1271382" y="17320"/>
                </a:lnTo>
                <a:cubicBezTo>
                  <a:pt x="1271382" y="17814"/>
                  <a:pt x="1269825" y="18308"/>
                  <a:pt x="1269825" y="18803"/>
                </a:cubicBezTo>
                <a:lnTo>
                  <a:pt x="1271382" y="19297"/>
                </a:lnTo>
                <a:cubicBezTo>
                  <a:pt x="1271382" y="19297"/>
                  <a:pt x="1272939" y="18803"/>
                  <a:pt x="1272939" y="18308"/>
                </a:cubicBezTo>
                <a:cubicBezTo>
                  <a:pt x="1272939" y="17814"/>
                  <a:pt x="1271382" y="17814"/>
                  <a:pt x="1271382" y="17320"/>
                </a:cubicBezTo>
                <a:cubicBezTo>
                  <a:pt x="1271382" y="17320"/>
                  <a:pt x="1272161" y="16826"/>
                  <a:pt x="1272161" y="16328"/>
                </a:cubicBezTo>
                <a:cubicBezTo>
                  <a:pt x="1272939" y="15833"/>
                  <a:pt x="1272939" y="15833"/>
                  <a:pt x="1273717" y="15339"/>
                </a:cubicBezTo>
                <a:cubicBezTo>
                  <a:pt x="1273717" y="15339"/>
                  <a:pt x="1274496" y="14351"/>
                  <a:pt x="1275274" y="14351"/>
                </a:cubicBezTo>
                <a:lnTo>
                  <a:pt x="1276832" y="14845"/>
                </a:lnTo>
                <a:lnTo>
                  <a:pt x="1278389" y="13853"/>
                </a:lnTo>
                <a:cubicBezTo>
                  <a:pt x="1278389" y="13853"/>
                  <a:pt x="1276053" y="13358"/>
                  <a:pt x="1276053" y="12864"/>
                </a:cubicBezTo>
                <a:cubicBezTo>
                  <a:pt x="1276832" y="12864"/>
                  <a:pt x="1277610" y="12370"/>
                  <a:pt x="1277610" y="11876"/>
                </a:cubicBezTo>
                <a:lnTo>
                  <a:pt x="1279167" y="10888"/>
                </a:lnTo>
                <a:lnTo>
                  <a:pt x="1280724" y="11876"/>
                </a:lnTo>
                <a:cubicBezTo>
                  <a:pt x="1280724" y="11382"/>
                  <a:pt x="1282281" y="10888"/>
                  <a:pt x="1282281" y="10389"/>
                </a:cubicBezTo>
                <a:lnTo>
                  <a:pt x="1280724" y="9895"/>
                </a:lnTo>
                <a:cubicBezTo>
                  <a:pt x="1279945" y="9401"/>
                  <a:pt x="1281503" y="8907"/>
                  <a:pt x="1281503" y="8413"/>
                </a:cubicBezTo>
                <a:lnTo>
                  <a:pt x="1279945" y="7919"/>
                </a:lnTo>
                <a:cubicBezTo>
                  <a:pt x="1279945" y="7424"/>
                  <a:pt x="1280724" y="6926"/>
                  <a:pt x="1281503" y="6926"/>
                </a:cubicBezTo>
                <a:cubicBezTo>
                  <a:pt x="1281503" y="6432"/>
                  <a:pt x="1282281" y="7424"/>
                  <a:pt x="1283060" y="7424"/>
                </a:cubicBezTo>
                <a:cubicBezTo>
                  <a:pt x="1283838" y="7424"/>
                  <a:pt x="1283838" y="6432"/>
                  <a:pt x="1284616" y="6432"/>
                </a:cubicBezTo>
                <a:cubicBezTo>
                  <a:pt x="1284616" y="6432"/>
                  <a:pt x="1285395" y="7424"/>
                  <a:pt x="1286174" y="7424"/>
                </a:cubicBezTo>
                <a:cubicBezTo>
                  <a:pt x="1286174" y="7424"/>
                  <a:pt x="1286952" y="6432"/>
                  <a:pt x="1287731" y="5938"/>
                </a:cubicBezTo>
                <a:lnTo>
                  <a:pt x="1289287" y="6926"/>
                </a:lnTo>
                <a:lnTo>
                  <a:pt x="1287731" y="7919"/>
                </a:lnTo>
                <a:cubicBezTo>
                  <a:pt x="1287731" y="8413"/>
                  <a:pt x="1289287" y="8907"/>
                  <a:pt x="1289287" y="8907"/>
                </a:cubicBezTo>
                <a:lnTo>
                  <a:pt x="1290844" y="7919"/>
                </a:lnTo>
                <a:cubicBezTo>
                  <a:pt x="1290844" y="7424"/>
                  <a:pt x="1289287" y="7424"/>
                  <a:pt x="1289287" y="6926"/>
                </a:cubicBezTo>
                <a:cubicBezTo>
                  <a:pt x="1289287" y="6926"/>
                  <a:pt x="1290844" y="6432"/>
                  <a:pt x="1290844" y="5938"/>
                </a:cubicBezTo>
                <a:lnTo>
                  <a:pt x="1288509" y="4950"/>
                </a:lnTo>
                <a:cubicBezTo>
                  <a:pt x="1289287" y="4950"/>
                  <a:pt x="1289287" y="3957"/>
                  <a:pt x="1290066" y="3957"/>
                </a:cubicBezTo>
                <a:cubicBezTo>
                  <a:pt x="1290844" y="3957"/>
                  <a:pt x="1291623" y="4950"/>
                  <a:pt x="1291623" y="4950"/>
                </a:cubicBezTo>
                <a:lnTo>
                  <a:pt x="1293180" y="5444"/>
                </a:lnTo>
                <a:cubicBezTo>
                  <a:pt x="1293959" y="5938"/>
                  <a:pt x="1292402" y="6432"/>
                  <a:pt x="1292402" y="6926"/>
                </a:cubicBezTo>
                <a:lnTo>
                  <a:pt x="1293959" y="7424"/>
                </a:lnTo>
                <a:cubicBezTo>
                  <a:pt x="1293959" y="7919"/>
                  <a:pt x="1292402" y="8413"/>
                  <a:pt x="1292402" y="8907"/>
                </a:cubicBezTo>
                <a:cubicBezTo>
                  <a:pt x="1292402" y="8907"/>
                  <a:pt x="1293959" y="9401"/>
                  <a:pt x="1294737" y="9401"/>
                </a:cubicBezTo>
                <a:lnTo>
                  <a:pt x="1296294" y="10389"/>
                </a:lnTo>
                <a:lnTo>
                  <a:pt x="1294737" y="11382"/>
                </a:lnTo>
                <a:cubicBezTo>
                  <a:pt x="1294737" y="11876"/>
                  <a:pt x="1296294" y="12370"/>
                  <a:pt x="1296294" y="12370"/>
                </a:cubicBezTo>
                <a:cubicBezTo>
                  <a:pt x="1297073" y="12370"/>
                  <a:pt x="1297851" y="12864"/>
                  <a:pt x="1298630" y="13358"/>
                </a:cubicBezTo>
                <a:lnTo>
                  <a:pt x="1300186" y="13853"/>
                </a:lnTo>
                <a:cubicBezTo>
                  <a:pt x="1300186" y="14351"/>
                  <a:pt x="1298630" y="14845"/>
                  <a:pt x="1298630" y="15339"/>
                </a:cubicBezTo>
                <a:lnTo>
                  <a:pt x="1300186" y="15833"/>
                </a:lnTo>
                <a:cubicBezTo>
                  <a:pt x="1300965" y="15833"/>
                  <a:pt x="1301744" y="14845"/>
                  <a:pt x="1301744" y="14845"/>
                </a:cubicBezTo>
                <a:cubicBezTo>
                  <a:pt x="1301744" y="14845"/>
                  <a:pt x="1300186" y="14351"/>
                  <a:pt x="1300186" y="13853"/>
                </a:cubicBezTo>
                <a:cubicBezTo>
                  <a:pt x="1300186" y="13853"/>
                  <a:pt x="1300965" y="13358"/>
                  <a:pt x="1300965" y="12864"/>
                </a:cubicBezTo>
                <a:cubicBezTo>
                  <a:pt x="1301744" y="12864"/>
                  <a:pt x="1302522" y="12370"/>
                  <a:pt x="1302522" y="11876"/>
                </a:cubicBezTo>
                <a:cubicBezTo>
                  <a:pt x="1302522" y="11382"/>
                  <a:pt x="1304079" y="10888"/>
                  <a:pt x="1304079" y="10888"/>
                </a:cubicBezTo>
                <a:cubicBezTo>
                  <a:pt x="1304079" y="10389"/>
                  <a:pt x="1302522" y="9895"/>
                  <a:pt x="1302522" y="9895"/>
                </a:cubicBezTo>
                <a:cubicBezTo>
                  <a:pt x="1302522" y="9401"/>
                  <a:pt x="1303301" y="8907"/>
                  <a:pt x="1303301" y="8907"/>
                </a:cubicBezTo>
                <a:cubicBezTo>
                  <a:pt x="1304079" y="8413"/>
                  <a:pt x="1304079" y="7919"/>
                  <a:pt x="1304857" y="7424"/>
                </a:cubicBezTo>
                <a:cubicBezTo>
                  <a:pt x="1305636" y="6926"/>
                  <a:pt x="1306414" y="5938"/>
                  <a:pt x="1307193" y="5444"/>
                </a:cubicBezTo>
                <a:cubicBezTo>
                  <a:pt x="1308750" y="5938"/>
                  <a:pt x="1309529" y="6432"/>
                  <a:pt x="1311085" y="6926"/>
                </a:cubicBezTo>
                <a:cubicBezTo>
                  <a:pt x="1311085" y="7424"/>
                  <a:pt x="1312643" y="7424"/>
                  <a:pt x="1312643" y="7919"/>
                </a:cubicBezTo>
                <a:cubicBezTo>
                  <a:pt x="1312643" y="8413"/>
                  <a:pt x="1311085" y="8907"/>
                  <a:pt x="1311085" y="8907"/>
                </a:cubicBezTo>
                <a:cubicBezTo>
                  <a:pt x="1311864" y="9401"/>
                  <a:pt x="1313421" y="9401"/>
                  <a:pt x="1313421" y="9895"/>
                </a:cubicBezTo>
                <a:lnTo>
                  <a:pt x="1311864" y="10888"/>
                </a:lnTo>
                <a:cubicBezTo>
                  <a:pt x="1311864" y="11382"/>
                  <a:pt x="1313421" y="11876"/>
                  <a:pt x="1313421" y="11876"/>
                </a:cubicBezTo>
                <a:cubicBezTo>
                  <a:pt x="1314200" y="11876"/>
                  <a:pt x="1314978" y="10888"/>
                  <a:pt x="1314978" y="10888"/>
                </a:cubicBezTo>
                <a:cubicBezTo>
                  <a:pt x="1314978" y="10888"/>
                  <a:pt x="1315756" y="9401"/>
                  <a:pt x="1316535" y="9895"/>
                </a:cubicBezTo>
                <a:lnTo>
                  <a:pt x="1318092" y="10389"/>
                </a:lnTo>
                <a:cubicBezTo>
                  <a:pt x="1318092" y="10888"/>
                  <a:pt x="1316535" y="11382"/>
                  <a:pt x="1316535" y="11382"/>
                </a:cubicBezTo>
                <a:cubicBezTo>
                  <a:pt x="1316535" y="11876"/>
                  <a:pt x="1318092" y="11876"/>
                  <a:pt x="1318092" y="12370"/>
                </a:cubicBezTo>
                <a:cubicBezTo>
                  <a:pt x="1319649" y="11876"/>
                  <a:pt x="1320427" y="10888"/>
                  <a:pt x="1321207" y="10389"/>
                </a:cubicBezTo>
                <a:cubicBezTo>
                  <a:pt x="1321207" y="9895"/>
                  <a:pt x="1321984" y="9401"/>
                  <a:pt x="1321984" y="8907"/>
                </a:cubicBezTo>
                <a:cubicBezTo>
                  <a:pt x="1322763" y="8907"/>
                  <a:pt x="1320427" y="8413"/>
                  <a:pt x="1320427" y="8413"/>
                </a:cubicBezTo>
                <a:cubicBezTo>
                  <a:pt x="1320427" y="7919"/>
                  <a:pt x="1321984" y="7424"/>
                  <a:pt x="1321984" y="7424"/>
                </a:cubicBezTo>
                <a:cubicBezTo>
                  <a:pt x="1321984" y="6926"/>
                  <a:pt x="1322763" y="5938"/>
                  <a:pt x="1323542" y="5938"/>
                </a:cubicBezTo>
                <a:lnTo>
                  <a:pt x="1325099" y="6926"/>
                </a:lnTo>
                <a:cubicBezTo>
                  <a:pt x="1325099" y="7424"/>
                  <a:pt x="1323542" y="7919"/>
                  <a:pt x="1323542" y="7919"/>
                </a:cubicBezTo>
                <a:cubicBezTo>
                  <a:pt x="1324320" y="8413"/>
                  <a:pt x="1325099" y="8413"/>
                  <a:pt x="1325099" y="8907"/>
                </a:cubicBezTo>
                <a:cubicBezTo>
                  <a:pt x="1325877" y="8907"/>
                  <a:pt x="1327434" y="9401"/>
                  <a:pt x="1327434" y="9895"/>
                </a:cubicBezTo>
                <a:lnTo>
                  <a:pt x="1325877" y="10888"/>
                </a:lnTo>
                <a:cubicBezTo>
                  <a:pt x="1325877" y="10888"/>
                  <a:pt x="1327434" y="11382"/>
                  <a:pt x="1327434" y="11876"/>
                </a:cubicBezTo>
                <a:cubicBezTo>
                  <a:pt x="1328213" y="11876"/>
                  <a:pt x="1328991" y="12370"/>
                  <a:pt x="1328991" y="12370"/>
                </a:cubicBezTo>
                <a:cubicBezTo>
                  <a:pt x="1328991" y="12864"/>
                  <a:pt x="1328213" y="13358"/>
                  <a:pt x="1328213" y="13853"/>
                </a:cubicBezTo>
                <a:cubicBezTo>
                  <a:pt x="1327434" y="13853"/>
                  <a:pt x="1326655" y="14351"/>
                  <a:pt x="1326655" y="14845"/>
                </a:cubicBezTo>
                <a:lnTo>
                  <a:pt x="1328213" y="15339"/>
                </a:lnTo>
                <a:cubicBezTo>
                  <a:pt x="1328213" y="15833"/>
                  <a:pt x="1327434" y="16328"/>
                  <a:pt x="1327434" y="16826"/>
                </a:cubicBezTo>
                <a:cubicBezTo>
                  <a:pt x="1326655" y="16826"/>
                  <a:pt x="1328991" y="17320"/>
                  <a:pt x="1328991" y="17320"/>
                </a:cubicBezTo>
                <a:cubicBezTo>
                  <a:pt x="1328991" y="17320"/>
                  <a:pt x="1330548" y="16826"/>
                  <a:pt x="1329770" y="16328"/>
                </a:cubicBezTo>
                <a:cubicBezTo>
                  <a:pt x="1329770" y="16328"/>
                  <a:pt x="1328213" y="15833"/>
                  <a:pt x="1328213" y="15339"/>
                </a:cubicBezTo>
                <a:cubicBezTo>
                  <a:pt x="1328213" y="15339"/>
                  <a:pt x="1329770" y="14845"/>
                  <a:pt x="1329770" y="14351"/>
                </a:cubicBezTo>
                <a:cubicBezTo>
                  <a:pt x="1329770" y="13853"/>
                  <a:pt x="1330548" y="13853"/>
                  <a:pt x="1331326" y="13358"/>
                </a:cubicBezTo>
                <a:cubicBezTo>
                  <a:pt x="1331326" y="12864"/>
                  <a:pt x="1332105" y="12370"/>
                  <a:pt x="1332105" y="12370"/>
                </a:cubicBezTo>
                <a:cubicBezTo>
                  <a:pt x="1332883" y="11382"/>
                  <a:pt x="1334441" y="10888"/>
                  <a:pt x="1335219" y="9895"/>
                </a:cubicBezTo>
                <a:cubicBezTo>
                  <a:pt x="1335998" y="9401"/>
                  <a:pt x="1336777" y="8413"/>
                  <a:pt x="1337554" y="7919"/>
                </a:cubicBezTo>
                <a:cubicBezTo>
                  <a:pt x="1338333" y="7424"/>
                  <a:pt x="1338333" y="6926"/>
                  <a:pt x="1339112" y="6926"/>
                </a:cubicBezTo>
                <a:cubicBezTo>
                  <a:pt x="1339112" y="6432"/>
                  <a:pt x="1339890" y="5938"/>
                  <a:pt x="1340669" y="5444"/>
                </a:cubicBezTo>
                <a:lnTo>
                  <a:pt x="1342225" y="6432"/>
                </a:lnTo>
                <a:lnTo>
                  <a:pt x="1343783" y="7424"/>
                </a:lnTo>
                <a:cubicBezTo>
                  <a:pt x="1344561" y="7424"/>
                  <a:pt x="1344561" y="6432"/>
                  <a:pt x="1345340" y="6432"/>
                </a:cubicBezTo>
                <a:cubicBezTo>
                  <a:pt x="1345340" y="6432"/>
                  <a:pt x="1346118" y="6926"/>
                  <a:pt x="1346896" y="6926"/>
                </a:cubicBezTo>
                <a:lnTo>
                  <a:pt x="1348453" y="5938"/>
                </a:lnTo>
                <a:cubicBezTo>
                  <a:pt x="1348453" y="5938"/>
                  <a:pt x="1350011" y="6432"/>
                  <a:pt x="1350011" y="6926"/>
                </a:cubicBezTo>
                <a:cubicBezTo>
                  <a:pt x="1350011" y="6926"/>
                  <a:pt x="1348453" y="7424"/>
                  <a:pt x="1348453" y="7919"/>
                </a:cubicBezTo>
                <a:cubicBezTo>
                  <a:pt x="1348453" y="8413"/>
                  <a:pt x="1347675" y="8907"/>
                  <a:pt x="1347675" y="8907"/>
                </a:cubicBezTo>
                <a:cubicBezTo>
                  <a:pt x="1346896" y="9401"/>
                  <a:pt x="1346118" y="9895"/>
                  <a:pt x="1346118" y="9895"/>
                </a:cubicBezTo>
                <a:cubicBezTo>
                  <a:pt x="1345340" y="10389"/>
                  <a:pt x="1345340" y="10888"/>
                  <a:pt x="1344561" y="11382"/>
                </a:cubicBezTo>
                <a:cubicBezTo>
                  <a:pt x="1344561" y="11382"/>
                  <a:pt x="1343783" y="12370"/>
                  <a:pt x="1343004" y="12370"/>
                </a:cubicBezTo>
                <a:lnTo>
                  <a:pt x="1341447" y="11382"/>
                </a:lnTo>
                <a:cubicBezTo>
                  <a:pt x="1341447" y="11876"/>
                  <a:pt x="1339890" y="12370"/>
                  <a:pt x="1339890" y="12370"/>
                </a:cubicBezTo>
                <a:cubicBezTo>
                  <a:pt x="1340669" y="12864"/>
                  <a:pt x="1341447" y="12864"/>
                  <a:pt x="1342225" y="13358"/>
                </a:cubicBezTo>
                <a:cubicBezTo>
                  <a:pt x="1342225" y="13853"/>
                  <a:pt x="1343783" y="13853"/>
                  <a:pt x="1343783" y="14351"/>
                </a:cubicBezTo>
                <a:cubicBezTo>
                  <a:pt x="1343783" y="14351"/>
                  <a:pt x="1342225" y="14845"/>
                  <a:pt x="1342225" y="15339"/>
                </a:cubicBezTo>
                <a:cubicBezTo>
                  <a:pt x="1343004" y="15339"/>
                  <a:pt x="1343783" y="16328"/>
                  <a:pt x="1343783" y="16328"/>
                </a:cubicBezTo>
                <a:cubicBezTo>
                  <a:pt x="1344561" y="16328"/>
                  <a:pt x="1345340" y="15339"/>
                  <a:pt x="1345340" y="15339"/>
                </a:cubicBezTo>
                <a:cubicBezTo>
                  <a:pt x="1345340" y="14845"/>
                  <a:pt x="1346896" y="14351"/>
                  <a:pt x="1346896" y="13853"/>
                </a:cubicBezTo>
                <a:lnTo>
                  <a:pt x="1345340" y="13358"/>
                </a:lnTo>
                <a:cubicBezTo>
                  <a:pt x="1345340" y="12864"/>
                  <a:pt x="1346118" y="11876"/>
                  <a:pt x="1346118" y="11876"/>
                </a:cubicBezTo>
                <a:cubicBezTo>
                  <a:pt x="1346896" y="11876"/>
                  <a:pt x="1347675" y="12864"/>
                  <a:pt x="1348453" y="12864"/>
                </a:cubicBezTo>
                <a:lnTo>
                  <a:pt x="1349232" y="11876"/>
                </a:lnTo>
                <a:cubicBezTo>
                  <a:pt x="1350011" y="11382"/>
                  <a:pt x="1350011" y="10888"/>
                  <a:pt x="1350789" y="10888"/>
                </a:cubicBezTo>
                <a:cubicBezTo>
                  <a:pt x="1350789" y="10389"/>
                  <a:pt x="1351568" y="9401"/>
                  <a:pt x="1352346" y="9401"/>
                </a:cubicBezTo>
                <a:lnTo>
                  <a:pt x="1353903" y="10389"/>
                </a:lnTo>
                <a:cubicBezTo>
                  <a:pt x="1353124" y="11382"/>
                  <a:pt x="1352346" y="11876"/>
                  <a:pt x="1351568" y="12864"/>
                </a:cubicBezTo>
                <a:cubicBezTo>
                  <a:pt x="1352346" y="13358"/>
                  <a:pt x="1353124" y="13853"/>
                  <a:pt x="1354682" y="14351"/>
                </a:cubicBezTo>
                <a:cubicBezTo>
                  <a:pt x="1355460" y="13358"/>
                  <a:pt x="1356239" y="12864"/>
                  <a:pt x="1357017" y="11876"/>
                </a:cubicBezTo>
                <a:cubicBezTo>
                  <a:pt x="1356239" y="11382"/>
                  <a:pt x="1354682" y="10888"/>
                  <a:pt x="1353903" y="10389"/>
                </a:cubicBezTo>
                <a:cubicBezTo>
                  <a:pt x="1354682" y="10389"/>
                  <a:pt x="1354682" y="9401"/>
                  <a:pt x="1355460" y="9401"/>
                </a:cubicBezTo>
                <a:cubicBezTo>
                  <a:pt x="1355460" y="8907"/>
                  <a:pt x="1356239" y="8413"/>
                  <a:pt x="1356239" y="8413"/>
                </a:cubicBezTo>
                <a:lnTo>
                  <a:pt x="1358574" y="8907"/>
                </a:lnTo>
                <a:cubicBezTo>
                  <a:pt x="1358574" y="9401"/>
                  <a:pt x="1357017" y="9895"/>
                  <a:pt x="1357017" y="10389"/>
                </a:cubicBezTo>
                <a:lnTo>
                  <a:pt x="1358574" y="10888"/>
                </a:lnTo>
                <a:cubicBezTo>
                  <a:pt x="1359353" y="10888"/>
                  <a:pt x="1359353" y="9895"/>
                  <a:pt x="1360131" y="9895"/>
                </a:cubicBezTo>
                <a:cubicBezTo>
                  <a:pt x="1360131" y="9895"/>
                  <a:pt x="1360910" y="10888"/>
                  <a:pt x="1361688" y="10888"/>
                </a:cubicBezTo>
                <a:cubicBezTo>
                  <a:pt x="1362467" y="10888"/>
                  <a:pt x="1362467" y="9895"/>
                  <a:pt x="1363245" y="9401"/>
                </a:cubicBezTo>
                <a:cubicBezTo>
                  <a:pt x="1363245" y="9401"/>
                  <a:pt x="1364023" y="10389"/>
                  <a:pt x="1364802" y="10389"/>
                </a:cubicBezTo>
                <a:cubicBezTo>
                  <a:pt x="1365581" y="10389"/>
                  <a:pt x="1365581" y="9401"/>
                  <a:pt x="1366359" y="9401"/>
                </a:cubicBezTo>
                <a:cubicBezTo>
                  <a:pt x="1367138" y="9895"/>
                  <a:pt x="1368694" y="10389"/>
                  <a:pt x="1369473" y="10888"/>
                </a:cubicBezTo>
                <a:cubicBezTo>
                  <a:pt x="1368694" y="11876"/>
                  <a:pt x="1367916" y="12370"/>
                  <a:pt x="1367138" y="13358"/>
                </a:cubicBezTo>
                <a:cubicBezTo>
                  <a:pt x="1366359" y="13853"/>
                  <a:pt x="1366359" y="13853"/>
                  <a:pt x="1365581" y="14351"/>
                </a:cubicBezTo>
                <a:lnTo>
                  <a:pt x="1364023" y="15339"/>
                </a:lnTo>
                <a:cubicBezTo>
                  <a:pt x="1364023" y="15339"/>
                  <a:pt x="1365581" y="16328"/>
                  <a:pt x="1366359" y="16328"/>
                </a:cubicBezTo>
                <a:lnTo>
                  <a:pt x="1367138" y="15339"/>
                </a:lnTo>
                <a:cubicBezTo>
                  <a:pt x="1367916" y="14845"/>
                  <a:pt x="1367916" y="14351"/>
                  <a:pt x="1368694" y="14351"/>
                </a:cubicBezTo>
                <a:cubicBezTo>
                  <a:pt x="1369473" y="13853"/>
                  <a:pt x="1369473" y="13358"/>
                  <a:pt x="1370252" y="12864"/>
                </a:cubicBezTo>
                <a:cubicBezTo>
                  <a:pt x="1370252" y="12864"/>
                  <a:pt x="1371030" y="12370"/>
                  <a:pt x="1371030" y="11876"/>
                </a:cubicBezTo>
                <a:cubicBezTo>
                  <a:pt x="1371809" y="11382"/>
                  <a:pt x="1372587" y="10888"/>
                  <a:pt x="1372587" y="10888"/>
                </a:cubicBezTo>
                <a:cubicBezTo>
                  <a:pt x="1372587" y="10389"/>
                  <a:pt x="1371030" y="9895"/>
                  <a:pt x="1371030" y="9895"/>
                </a:cubicBezTo>
                <a:cubicBezTo>
                  <a:pt x="1370252" y="9895"/>
                  <a:pt x="1369473" y="9401"/>
                  <a:pt x="1369473" y="8907"/>
                </a:cubicBezTo>
                <a:cubicBezTo>
                  <a:pt x="1368694" y="8907"/>
                  <a:pt x="1370252" y="8413"/>
                  <a:pt x="1370252" y="7919"/>
                </a:cubicBezTo>
                <a:cubicBezTo>
                  <a:pt x="1371030" y="8413"/>
                  <a:pt x="1371809" y="8413"/>
                  <a:pt x="1372587" y="8907"/>
                </a:cubicBezTo>
                <a:cubicBezTo>
                  <a:pt x="1372587" y="8907"/>
                  <a:pt x="1373366" y="9895"/>
                  <a:pt x="1374144" y="9895"/>
                </a:cubicBezTo>
                <a:cubicBezTo>
                  <a:pt x="1374144" y="9895"/>
                  <a:pt x="1374922" y="8907"/>
                  <a:pt x="1374922" y="8413"/>
                </a:cubicBezTo>
                <a:cubicBezTo>
                  <a:pt x="1375701" y="8413"/>
                  <a:pt x="1376480" y="7919"/>
                  <a:pt x="1376480" y="7424"/>
                </a:cubicBezTo>
                <a:cubicBezTo>
                  <a:pt x="1376480" y="7919"/>
                  <a:pt x="1378037" y="7919"/>
                  <a:pt x="1378037" y="8413"/>
                </a:cubicBezTo>
                <a:lnTo>
                  <a:pt x="1377258" y="9401"/>
                </a:lnTo>
                <a:cubicBezTo>
                  <a:pt x="1376480" y="9895"/>
                  <a:pt x="1376480" y="10389"/>
                  <a:pt x="1375701" y="10389"/>
                </a:cubicBezTo>
                <a:cubicBezTo>
                  <a:pt x="1374922" y="10888"/>
                  <a:pt x="1374922" y="11382"/>
                  <a:pt x="1374144" y="11876"/>
                </a:cubicBezTo>
                <a:cubicBezTo>
                  <a:pt x="1374144" y="11876"/>
                  <a:pt x="1373366" y="12370"/>
                  <a:pt x="1373366" y="12864"/>
                </a:cubicBezTo>
                <a:cubicBezTo>
                  <a:pt x="1373366" y="12864"/>
                  <a:pt x="1374144" y="13853"/>
                  <a:pt x="1374922" y="13358"/>
                </a:cubicBezTo>
                <a:cubicBezTo>
                  <a:pt x="1374922" y="13358"/>
                  <a:pt x="1375701" y="12370"/>
                  <a:pt x="1376480" y="12370"/>
                </a:cubicBezTo>
                <a:cubicBezTo>
                  <a:pt x="1376480" y="12370"/>
                  <a:pt x="1377258" y="13358"/>
                  <a:pt x="1378037" y="13358"/>
                </a:cubicBezTo>
                <a:lnTo>
                  <a:pt x="1378816" y="12370"/>
                </a:lnTo>
                <a:cubicBezTo>
                  <a:pt x="1379593" y="11876"/>
                  <a:pt x="1380372" y="11382"/>
                  <a:pt x="1380372" y="10888"/>
                </a:cubicBezTo>
                <a:cubicBezTo>
                  <a:pt x="1380372" y="10888"/>
                  <a:pt x="1381151" y="9895"/>
                  <a:pt x="1381929" y="9895"/>
                </a:cubicBezTo>
                <a:lnTo>
                  <a:pt x="1383486" y="10888"/>
                </a:lnTo>
                <a:cubicBezTo>
                  <a:pt x="1384265" y="10888"/>
                  <a:pt x="1384265" y="9895"/>
                  <a:pt x="1385043" y="9895"/>
                </a:cubicBezTo>
                <a:cubicBezTo>
                  <a:pt x="1385043" y="9895"/>
                  <a:pt x="1385822" y="10389"/>
                  <a:pt x="1386600" y="10389"/>
                </a:cubicBezTo>
                <a:cubicBezTo>
                  <a:pt x="1387379" y="10389"/>
                  <a:pt x="1387379" y="9401"/>
                  <a:pt x="1388157" y="9401"/>
                </a:cubicBezTo>
                <a:cubicBezTo>
                  <a:pt x="1388157" y="9401"/>
                  <a:pt x="1388936" y="10389"/>
                  <a:pt x="1389715" y="10389"/>
                </a:cubicBezTo>
                <a:cubicBezTo>
                  <a:pt x="1388936" y="10389"/>
                  <a:pt x="1388936" y="11382"/>
                  <a:pt x="1388157" y="11382"/>
                </a:cubicBezTo>
                <a:cubicBezTo>
                  <a:pt x="1388936" y="11876"/>
                  <a:pt x="1389715" y="11876"/>
                  <a:pt x="1389715" y="12370"/>
                </a:cubicBezTo>
                <a:cubicBezTo>
                  <a:pt x="1390492" y="12370"/>
                  <a:pt x="1392050" y="12864"/>
                  <a:pt x="1392050" y="13358"/>
                </a:cubicBezTo>
                <a:cubicBezTo>
                  <a:pt x="1392050" y="13358"/>
                  <a:pt x="1390492" y="13853"/>
                  <a:pt x="1390492" y="14351"/>
                </a:cubicBezTo>
                <a:cubicBezTo>
                  <a:pt x="1389715" y="14351"/>
                  <a:pt x="1389715" y="14845"/>
                  <a:pt x="1388936" y="15339"/>
                </a:cubicBezTo>
                <a:cubicBezTo>
                  <a:pt x="1388936" y="15833"/>
                  <a:pt x="1388157" y="15833"/>
                  <a:pt x="1388157" y="16328"/>
                </a:cubicBezTo>
                <a:cubicBezTo>
                  <a:pt x="1388157" y="16328"/>
                  <a:pt x="1388936" y="17320"/>
                  <a:pt x="1389715" y="17320"/>
                </a:cubicBezTo>
                <a:cubicBezTo>
                  <a:pt x="1389715" y="17320"/>
                  <a:pt x="1390492" y="16328"/>
                  <a:pt x="1391271" y="16328"/>
                </a:cubicBezTo>
                <a:cubicBezTo>
                  <a:pt x="1391271" y="15833"/>
                  <a:pt x="1392050" y="15339"/>
                  <a:pt x="1392050" y="14845"/>
                </a:cubicBezTo>
                <a:cubicBezTo>
                  <a:pt x="1392828" y="14845"/>
                  <a:pt x="1392828" y="14351"/>
                  <a:pt x="1393607" y="13853"/>
                </a:cubicBezTo>
                <a:cubicBezTo>
                  <a:pt x="1393607" y="13853"/>
                  <a:pt x="1394386" y="12864"/>
                  <a:pt x="1395164" y="12864"/>
                </a:cubicBezTo>
                <a:cubicBezTo>
                  <a:pt x="1395164" y="12864"/>
                  <a:pt x="1395942" y="13853"/>
                  <a:pt x="1396721" y="13853"/>
                </a:cubicBezTo>
                <a:cubicBezTo>
                  <a:pt x="1396721" y="13853"/>
                  <a:pt x="1397499" y="12370"/>
                  <a:pt x="1398278" y="12370"/>
                </a:cubicBezTo>
                <a:lnTo>
                  <a:pt x="1399835" y="13358"/>
                </a:lnTo>
                <a:cubicBezTo>
                  <a:pt x="1399835" y="13358"/>
                  <a:pt x="1400613" y="12864"/>
                  <a:pt x="1401392" y="12370"/>
                </a:cubicBezTo>
                <a:cubicBezTo>
                  <a:pt x="1401392" y="11876"/>
                  <a:pt x="1402170" y="11382"/>
                  <a:pt x="1402170" y="11382"/>
                </a:cubicBezTo>
                <a:cubicBezTo>
                  <a:pt x="1402949" y="10888"/>
                  <a:pt x="1402949" y="10389"/>
                  <a:pt x="1403727" y="9895"/>
                </a:cubicBezTo>
                <a:cubicBezTo>
                  <a:pt x="1404506" y="9895"/>
                  <a:pt x="1404506" y="9401"/>
                  <a:pt x="1405284" y="8907"/>
                </a:cubicBezTo>
                <a:cubicBezTo>
                  <a:pt x="1405284" y="8413"/>
                  <a:pt x="1406062" y="8413"/>
                  <a:pt x="1406062" y="7919"/>
                </a:cubicBezTo>
                <a:cubicBezTo>
                  <a:pt x="1406841" y="7424"/>
                  <a:pt x="1407620" y="6926"/>
                  <a:pt x="1407620" y="6926"/>
                </a:cubicBezTo>
                <a:cubicBezTo>
                  <a:pt x="1407620" y="6432"/>
                  <a:pt x="1406062" y="5938"/>
                  <a:pt x="1406062" y="5938"/>
                </a:cubicBezTo>
                <a:cubicBezTo>
                  <a:pt x="1406062" y="5938"/>
                  <a:pt x="1406841" y="4950"/>
                  <a:pt x="1407620" y="4950"/>
                </a:cubicBezTo>
                <a:lnTo>
                  <a:pt x="1408398" y="3957"/>
                </a:lnTo>
                <a:cubicBezTo>
                  <a:pt x="1409177" y="3957"/>
                  <a:pt x="1409956" y="4455"/>
                  <a:pt x="1409956" y="4455"/>
                </a:cubicBezTo>
                <a:cubicBezTo>
                  <a:pt x="1410734" y="4455"/>
                  <a:pt x="1411512" y="3463"/>
                  <a:pt x="1411512" y="3463"/>
                </a:cubicBezTo>
                <a:lnTo>
                  <a:pt x="1413069" y="4455"/>
                </a:lnTo>
                <a:cubicBezTo>
                  <a:pt x="1413069" y="4950"/>
                  <a:pt x="1412291" y="4950"/>
                  <a:pt x="1412291" y="5444"/>
                </a:cubicBezTo>
                <a:cubicBezTo>
                  <a:pt x="1411512" y="5938"/>
                  <a:pt x="1410734" y="6432"/>
                  <a:pt x="1410734" y="6432"/>
                </a:cubicBezTo>
                <a:cubicBezTo>
                  <a:pt x="1410734" y="6926"/>
                  <a:pt x="1412291" y="7424"/>
                  <a:pt x="1412291" y="7424"/>
                </a:cubicBezTo>
                <a:lnTo>
                  <a:pt x="1411512" y="8413"/>
                </a:lnTo>
                <a:cubicBezTo>
                  <a:pt x="1410734" y="8907"/>
                  <a:pt x="1409956" y="9401"/>
                  <a:pt x="1409956" y="9401"/>
                </a:cubicBezTo>
                <a:cubicBezTo>
                  <a:pt x="1409177" y="9895"/>
                  <a:pt x="1409177" y="10389"/>
                  <a:pt x="1408398" y="10888"/>
                </a:cubicBezTo>
                <a:cubicBezTo>
                  <a:pt x="1408398" y="10888"/>
                  <a:pt x="1407620" y="11382"/>
                  <a:pt x="1406841" y="11876"/>
                </a:cubicBezTo>
                <a:cubicBezTo>
                  <a:pt x="1406841" y="11382"/>
                  <a:pt x="1406062" y="11382"/>
                  <a:pt x="1405284" y="10888"/>
                </a:cubicBezTo>
                <a:lnTo>
                  <a:pt x="1403727" y="11876"/>
                </a:lnTo>
                <a:cubicBezTo>
                  <a:pt x="1403727" y="12370"/>
                  <a:pt x="1406062" y="12864"/>
                  <a:pt x="1406062" y="12864"/>
                </a:cubicBezTo>
                <a:lnTo>
                  <a:pt x="1406841" y="11876"/>
                </a:lnTo>
                <a:cubicBezTo>
                  <a:pt x="1407620" y="11876"/>
                  <a:pt x="1408398" y="12864"/>
                  <a:pt x="1409177" y="12864"/>
                </a:cubicBezTo>
                <a:lnTo>
                  <a:pt x="1409956" y="11382"/>
                </a:lnTo>
                <a:cubicBezTo>
                  <a:pt x="1410734" y="11382"/>
                  <a:pt x="1412291" y="12370"/>
                  <a:pt x="1412291" y="12370"/>
                </a:cubicBezTo>
                <a:cubicBezTo>
                  <a:pt x="1412069" y="12370"/>
                  <a:pt x="1412104" y="12412"/>
                  <a:pt x="1412264" y="12480"/>
                </a:cubicBezTo>
                <a:cubicBezTo>
                  <a:pt x="1412064" y="12936"/>
                  <a:pt x="1410734" y="13358"/>
                  <a:pt x="1410734" y="13358"/>
                </a:cubicBezTo>
                <a:lnTo>
                  <a:pt x="1412291" y="14351"/>
                </a:lnTo>
                <a:lnTo>
                  <a:pt x="1413848" y="13358"/>
                </a:lnTo>
                <a:cubicBezTo>
                  <a:pt x="1413848" y="13008"/>
                  <a:pt x="1412661" y="12653"/>
                  <a:pt x="1412264" y="12480"/>
                </a:cubicBezTo>
                <a:cubicBezTo>
                  <a:pt x="1412280" y="12446"/>
                  <a:pt x="1412291" y="12408"/>
                  <a:pt x="1412291" y="12370"/>
                </a:cubicBezTo>
                <a:lnTo>
                  <a:pt x="1413069" y="11382"/>
                </a:lnTo>
                <a:cubicBezTo>
                  <a:pt x="1413848" y="11382"/>
                  <a:pt x="1414626" y="12370"/>
                  <a:pt x="1415405" y="12370"/>
                </a:cubicBezTo>
                <a:cubicBezTo>
                  <a:pt x="1415405" y="11876"/>
                  <a:pt x="1416184" y="10888"/>
                  <a:pt x="1416184" y="10888"/>
                </a:cubicBezTo>
                <a:cubicBezTo>
                  <a:pt x="1416962" y="10888"/>
                  <a:pt x="1417740" y="11876"/>
                  <a:pt x="1417740" y="11876"/>
                </a:cubicBezTo>
                <a:cubicBezTo>
                  <a:pt x="1418519" y="11382"/>
                  <a:pt x="1419297" y="11382"/>
                  <a:pt x="1419297" y="10888"/>
                </a:cubicBezTo>
                <a:cubicBezTo>
                  <a:pt x="1419297" y="10389"/>
                  <a:pt x="1420855" y="9895"/>
                  <a:pt x="1420855" y="9895"/>
                </a:cubicBezTo>
                <a:cubicBezTo>
                  <a:pt x="1420855" y="9401"/>
                  <a:pt x="1419297" y="8907"/>
                  <a:pt x="1419297" y="8907"/>
                </a:cubicBezTo>
                <a:cubicBezTo>
                  <a:pt x="1419297" y="8413"/>
                  <a:pt x="1420076" y="7919"/>
                  <a:pt x="1420076" y="7919"/>
                </a:cubicBezTo>
                <a:cubicBezTo>
                  <a:pt x="1420076" y="7424"/>
                  <a:pt x="1418519" y="6926"/>
                  <a:pt x="1418519" y="6926"/>
                </a:cubicBezTo>
                <a:cubicBezTo>
                  <a:pt x="1418519" y="6432"/>
                  <a:pt x="1420076" y="5938"/>
                  <a:pt x="1420076" y="5938"/>
                </a:cubicBezTo>
                <a:cubicBezTo>
                  <a:pt x="1420076" y="5444"/>
                  <a:pt x="1421633" y="4950"/>
                  <a:pt x="1421633" y="4455"/>
                </a:cubicBezTo>
                <a:cubicBezTo>
                  <a:pt x="1421633" y="4950"/>
                  <a:pt x="1423190" y="4950"/>
                  <a:pt x="1423190" y="5444"/>
                </a:cubicBezTo>
                <a:cubicBezTo>
                  <a:pt x="1423190" y="5938"/>
                  <a:pt x="1421633" y="6432"/>
                  <a:pt x="1421633" y="6432"/>
                </a:cubicBezTo>
                <a:cubicBezTo>
                  <a:pt x="1421633" y="6926"/>
                  <a:pt x="1423190" y="6926"/>
                  <a:pt x="1423190" y="7424"/>
                </a:cubicBezTo>
                <a:cubicBezTo>
                  <a:pt x="1423190" y="7424"/>
                  <a:pt x="1421633" y="8413"/>
                  <a:pt x="1422411" y="8413"/>
                </a:cubicBezTo>
                <a:cubicBezTo>
                  <a:pt x="1422411" y="8907"/>
                  <a:pt x="1423968" y="9401"/>
                  <a:pt x="1423968" y="9401"/>
                </a:cubicBezTo>
                <a:cubicBezTo>
                  <a:pt x="1423968" y="9401"/>
                  <a:pt x="1424747" y="8413"/>
                  <a:pt x="1425525" y="8413"/>
                </a:cubicBezTo>
                <a:cubicBezTo>
                  <a:pt x="1425525" y="8413"/>
                  <a:pt x="1426304" y="8907"/>
                  <a:pt x="1427082" y="8907"/>
                </a:cubicBezTo>
                <a:cubicBezTo>
                  <a:pt x="1427861" y="8413"/>
                  <a:pt x="1428639" y="7424"/>
                  <a:pt x="1429418" y="6926"/>
                </a:cubicBezTo>
                <a:cubicBezTo>
                  <a:pt x="1430196" y="6432"/>
                  <a:pt x="1430196" y="6432"/>
                  <a:pt x="1430975" y="5938"/>
                </a:cubicBezTo>
                <a:cubicBezTo>
                  <a:pt x="1431754" y="6432"/>
                  <a:pt x="1433310" y="6926"/>
                  <a:pt x="1434089" y="7424"/>
                </a:cubicBezTo>
                <a:cubicBezTo>
                  <a:pt x="1434089" y="7919"/>
                  <a:pt x="1433310" y="8413"/>
                  <a:pt x="1433310" y="8413"/>
                </a:cubicBezTo>
                <a:cubicBezTo>
                  <a:pt x="1433310" y="8907"/>
                  <a:pt x="1434867" y="9401"/>
                  <a:pt x="1434867" y="9401"/>
                </a:cubicBezTo>
                <a:cubicBezTo>
                  <a:pt x="1434867" y="9895"/>
                  <a:pt x="1433310" y="10389"/>
                  <a:pt x="1433310" y="10389"/>
                </a:cubicBezTo>
                <a:cubicBezTo>
                  <a:pt x="1433310" y="10888"/>
                  <a:pt x="1432532" y="11876"/>
                  <a:pt x="1431754" y="11876"/>
                </a:cubicBezTo>
                <a:cubicBezTo>
                  <a:pt x="1431754" y="11876"/>
                  <a:pt x="1430975" y="10888"/>
                  <a:pt x="1430196" y="10888"/>
                </a:cubicBezTo>
                <a:lnTo>
                  <a:pt x="1428639" y="9895"/>
                </a:lnTo>
                <a:cubicBezTo>
                  <a:pt x="1428639" y="10389"/>
                  <a:pt x="1427082" y="10888"/>
                  <a:pt x="1427082" y="10888"/>
                </a:cubicBezTo>
                <a:cubicBezTo>
                  <a:pt x="1427082" y="11382"/>
                  <a:pt x="1428639" y="11382"/>
                  <a:pt x="1428639" y="11876"/>
                </a:cubicBezTo>
                <a:cubicBezTo>
                  <a:pt x="1429418" y="12370"/>
                  <a:pt x="1427861" y="12864"/>
                  <a:pt x="1427861" y="12864"/>
                </a:cubicBezTo>
                <a:cubicBezTo>
                  <a:pt x="1427861" y="13358"/>
                  <a:pt x="1429418" y="13853"/>
                  <a:pt x="1429418" y="13853"/>
                </a:cubicBezTo>
                <a:cubicBezTo>
                  <a:pt x="1429418" y="13853"/>
                  <a:pt x="1430196" y="12864"/>
                  <a:pt x="1430975" y="12864"/>
                </a:cubicBezTo>
                <a:cubicBezTo>
                  <a:pt x="1430975" y="12864"/>
                  <a:pt x="1431754" y="13358"/>
                  <a:pt x="1432532" y="13853"/>
                </a:cubicBezTo>
                <a:cubicBezTo>
                  <a:pt x="1432532" y="13853"/>
                  <a:pt x="1430975" y="14351"/>
                  <a:pt x="1430975" y="14845"/>
                </a:cubicBezTo>
                <a:cubicBezTo>
                  <a:pt x="1430975" y="14845"/>
                  <a:pt x="1433310" y="15339"/>
                  <a:pt x="1432532" y="15339"/>
                </a:cubicBezTo>
                <a:cubicBezTo>
                  <a:pt x="1433310" y="15339"/>
                  <a:pt x="1434089" y="14845"/>
                  <a:pt x="1434089" y="14351"/>
                </a:cubicBezTo>
                <a:lnTo>
                  <a:pt x="1432532" y="13853"/>
                </a:lnTo>
                <a:cubicBezTo>
                  <a:pt x="1432532" y="13358"/>
                  <a:pt x="1433310" y="12864"/>
                  <a:pt x="1434089" y="12370"/>
                </a:cubicBezTo>
                <a:cubicBezTo>
                  <a:pt x="1434089" y="12370"/>
                  <a:pt x="1434867" y="11876"/>
                  <a:pt x="1434867" y="11382"/>
                </a:cubicBezTo>
                <a:cubicBezTo>
                  <a:pt x="1435646" y="10888"/>
                  <a:pt x="1435646" y="10389"/>
                  <a:pt x="1436425" y="10389"/>
                </a:cubicBezTo>
                <a:lnTo>
                  <a:pt x="1437981" y="11382"/>
                </a:lnTo>
                <a:cubicBezTo>
                  <a:pt x="1438760" y="10888"/>
                  <a:pt x="1438760" y="10389"/>
                  <a:pt x="1439538" y="9895"/>
                </a:cubicBezTo>
                <a:cubicBezTo>
                  <a:pt x="1439538" y="10389"/>
                  <a:pt x="1441095" y="10888"/>
                  <a:pt x="1441095" y="10888"/>
                </a:cubicBezTo>
                <a:cubicBezTo>
                  <a:pt x="1441874" y="11382"/>
                  <a:pt x="1442652" y="11382"/>
                  <a:pt x="1442652" y="11876"/>
                </a:cubicBezTo>
                <a:cubicBezTo>
                  <a:pt x="1443431" y="11876"/>
                  <a:pt x="1444209" y="12370"/>
                  <a:pt x="1444988" y="12370"/>
                </a:cubicBezTo>
                <a:cubicBezTo>
                  <a:pt x="1445766" y="11876"/>
                  <a:pt x="1446545" y="10888"/>
                  <a:pt x="1447324" y="10389"/>
                </a:cubicBezTo>
                <a:cubicBezTo>
                  <a:pt x="1448102" y="9895"/>
                  <a:pt x="1448102" y="9401"/>
                  <a:pt x="1448880" y="9401"/>
                </a:cubicBezTo>
                <a:lnTo>
                  <a:pt x="1450437" y="9895"/>
                </a:lnTo>
                <a:cubicBezTo>
                  <a:pt x="1451216" y="9895"/>
                  <a:pt x="1451216" y="8907"/>
                  <a:pt x="1451995" y="8907"/>
                </a:cubicBezTo>
                <a:cubicBezTo>
                  <a:pt x="1452773" y="8907"/>
                  <a:pt x="1452773" y="9895"/>
                  <a:pt x="1453551" y="9895"/>
                </a:cubicBezTo>
                <a:cubicBezTo>
                  <a:pt x="1454330" y="9895"/>
                  <a:pt x="1455108" y="10888"/>
                  <a:pt x="1455108" y="10888"/>
                </a:cubicBezTo>
                <a:cubicBezTo>
                  <a:pt x="1455887" y="10888"/>
                  <a:pt x="1455887" y="9895"/>
                  <a:pt x="1456665" y="9401"/>
                </a:cubicBezTo>
                <a:cubicBezTo>
                  <a:pt x="1457444" y="9895"/>
                  <a:pt x="1457444" y="9895"/>
                  <a:pt x="1458222" y="10389"/>
                </a:cubicBezTo>
                <a:cubicBezTo>
                  <a:pt x="1459001" y="10389"/>
                  <a:pt x="1459779" y="10888"/>
                  <a:pt x="1459779" y="11382"/>
                </a:cubicBezTo>
                <a:lnTo>
                  <a:pt x="1459001" y="12370"/>
                </a:lnTo>
                <a:cubicBezTo>
                  <a:pt x="1458222" y="12370"/>
                  <a:pt x="1457444" y="11382"/>
                  <a:pt x="1456665" y="11382"/>
                </a:cubicBezTo>
                <a:cubicBezTo>
                  <a:pt x="1456665" y="11876"/>
                  <a:pt x="1455887" y="12370"/>
                  <a:pt x="1455887" y="12864"/>
                </a:cubicBezTo>
                <a:cubicBezTo>
                  <a:pt x="1456665" y="13358"/>
                  <a:pt x="1458222" y="13853"/>
                  <a:pt x="1459001" y="14351"/>
                </a:cubicBezTo>
                <a:cubicBezTo>
                  <a:pt x="1459779" y="13853"/>
                  <a:pt x="1459779" y="13358"/>
                  <a:pt x="1460558" y="13358"/>
                </a:cubicBezTo>
                <a:cubicBezTo>
                  <a:pt x="1460558" y="12864"/>
                  <a:pt x="1461336" y="11876"/>
                  <a:pt x="1462115" y="11876"/>
                </a:cubicBezTo>
                <a:lnTo>
                  <a:pt x="1463672" y="12864"/>
                </a:lnTo>
                <a:cubicBezTo>
                  <a:pt x="1463672" y="12864"/>
                  <a:pt x="1464450" y="12370"/>
                  <a:pt x="1465229" y="11876"/>
                </a:cubicBezTo>
                <a:cubicBezTo>
                  <a:pt x="1465229" y="11382"/>
                  <a:pt x="1466007" y="10888"/>
                  <a:pt x="1466007" y="10888"/>
                </a:cubicBezTo>
                <a:cubicBezTo>
                  <a:pt x="1466007" y="10389"/>
                  <a:pt x="1467565" y="9895"/>
                  <a:pt x="1467565" y="9401"/>
                </a:cubicBezTo>
                <a:lnTo>
                  <a:pt x="1466007" y="8907"/>
                </a:lnTo>
                <a:lnTo>
                  <a:pt x="1466786" y="7919"/>
                </a:lnTo>
                <a:cubicBezTo>
                  <a:pt x="1467565" y="7424"/>
                  <a:pt x="1468343" y="8413"/>
                  <a:pt x="1469121" y="8413"/>
                </a:cubicBezTo>
                <a:lnTo>
                  <a:pt x="1470678" y="9401"/>
                </a:lnTo>
                <a:cubicBezTo>
                  <a:pt x="1470678" y="9895"/>
                  <a:pt x="1469121" y="10389"/>
                  <a:pt x="1469121" y="10389"/>
                </a:cubicBezTo>
                <a:cubicBezTo>
                  <a:pt x="1469121" y="10888"/>
                  <a:pt x="1467565" y="11382"/>
                  <a:pt x="1467565" y="11382"/>
                </a:cubicBezTo>
                <a:cubicBezTo>
                  <a:pt x="1468343" y="11876"/>
                  <a:pt x="1469900" y="11876"/>
                  <a:pt x="1469900" y="12370"/>
                </a:cubicBezTo>
                <a:cubicBezTo>
                  <a:pt x="1469900" y="12864"/>
                  <a:pt x="1468343" y="13358"/>
                  <a:pt x="1468343" y="13358"/>
                </a:cubicBezTo>
                <a:cubicBezTo>
                  <a:pt x="1468343" y="13853"/>
                  <a:pt x="1469900" y="13853"/>
                  <a:pt x="1469900" y="14351"/>
                </a:cubicBezTo>
                <a:cubicBezTo>
                  <a:pt x="1470678" y="13853"/>
                  <a:pt x="1472235" y="12864"/>
                  <a:pt x="1473014" y="12370"/>
                </a:cubicBezTo>
                <a:cubicBezTo>
                  <a:pt x="1472235" y="11876"/>
                  <a:pt x="1471457" y="11876"/>
                  <a:pt x="1470678" y="11382"/>
                </a:cubicBezTo>
                <a:lnTo>
                  <a:pt x="1472235" y="10389"/>
                </a:lnTo>
                <a:cubicBezTo>
                  <a:pt x="1473014" y="9895"/>
                  <a:pt x="1473014" y="9401"/>
                  <a:pt x="1473793" y="8907"/>
                </a:cubicBezTo>
                <a:cubicBezTo>
                  <a:pt x="1473793" y="8907"/>
                  <a:pt x="1474571" y="8413"/>
                  <a:pt x="1475349" y="7919"/>
                </a:cubicBezTo>
                <a:lnTo>
                  <a:pt x="1476128" y="6926"/>
                </a:lnTo>
                <a:lnTo>
                  <a:pt x="1477685" y="7919"/>
                </a:lnTo>
                <a:cubicBezTo>
                  <a:pt x="1478464" y="7919"/>
                  <a:pt x="1479242" y="8413"/>
                  <a:pt x="1480020" y="8413"/>
                </a:cubicBezTo>
                <a:cubicBezTo>
                  <a:pt x="1479242" y="8413"/>
                  <a:pt x="1478464" y="9401"/>
                  <a:pt x="1478464" y="9895"/>
                </a:cubicBezTo>
                <a:cubicBezTo>
                  <a:pt x="1477685" y="9895"/>
                  <a:pt x="1477685" y="10389"/>
                  <a:pt x="1476906" y="10888"/>
                </a:cubicBezTo>
                <a:lnTo>
                  <a:pt x="1476128" y="11876"/>
                </a:lnTo>
                <a:cubicBezTo>
                  <a:pt x="1476128" y="12370"/>
                  <a:pt x="1477685" y="12370"/>
                  <a:pt x="1477685" y="12864"/>
                </a:cubicBezTo>
                <a:cubicBezTo>
                  <a:pt x="1477685" y="12864"/>
                  <a:pt x="1476128" y="13358"/>
                  <a:pt x="1476128" y="13853"/>
                </a:cubicBezTo>
                <a:cubicBezTo>
                  <a:pt x="1476128" y="13853"/>
                  <a:pt x="1477685" y="14351"/>
                  <a:pt x="1477685" y="14845"/>
                </a:cubicBezTo>
                <a:cubicBezTo>
                  <a:pt x="1478464" y="13853"/>
                  <a:pt x="1480020" y="13358"/>
                  <a:pt x="1480799" y="12370"/>
                </a:cubicBezTo>
                <a:lnTo>
                  <a:pt x="1481577" y="11382"/>
                </a:lnTo>
                <a:cubicBezTo>
                  <a:pt x="1482356" y="11382"/>
                  <a:pt x="1483134" y="12370"/>
                  <a:pt x="1483913" y="12370"/>
                </a:cubicBezTo>
                <a:lnTo>
                  <a:pt x="1484692" y="10888"/>
                </a:lnTo>
                <a:cubicBezTo>
                  <a:pt x="1485470" y="10888"/>
                  <a:pt x="1487027" y="11876"/>
                  <a:pt x="1487027" y="11876"/>
                </a:cubicBezTo>
                <a:lnTo>
                  <a:pt x="1487805" y="10888"/>
                </a:lnTo>
                <a:cubicBezTo>
                  <a:pt x="1487805" y="10389"/>
                  <a:pt x="1486248" y="10389"/>
                  <a:pt x="1486248" y="9895"/>
                </a:cubicBezTo>
                <a:cubicBezTo>
                  <a:pt x="1486248" y="9895"/>
                  <a:pt x="1487805" y="9401"/>
                  <a:pt x="1487805" y="8907"/>
                </a:cubicBezTo>
                <a:cubicBezTo>
                  <a:pt x="1487805" y="8413"/>
                  <a:pt x="1488584" y="7919"/>
                  <a:pt x="1489363" y="7919"/>
                </a:cubicBezTo>
                <a:cubicBezTo>
                  <a:pt x="1489363" y="7424"/>
                  <a:pt x="1490141" y="6926"/>
                  <a:pt x="1490141" y="6926"/>
                </a:cubicBezTo>
                <a:cubicBezTo>
                  <a:pt x="1490141" y="6432"/>
                  <a:pt x="1491698" y="7424"/>
                  <a:pt x="1491698" y="7424"/>
                </a:cubicBezTo>
                <a:cubicBezTo>
                  <a:pt x="1492476" y="7424"/>
                  <a:pt x="1492476" y="6432"/>
                  <a:pt x="1493255" y="6432"/>
                </a:cubicBezTo>
                <a:cubicBezTo>
                  <a:pt x="1494034" y="6432"/>
                  <a:pt x="1494812" y="7424"/>
                  <a:pt x="1494812" y="7424"/>
                </a:cubicBezTo>
                <a:cubicBezTo>
                  <a:pt x="1495591" y="7424"/>
                  <a:pt x="1495591" y="6432"/>
                  <a:pt x="1496369" y="5938"/>
                </a:cubicBezTo>
                <a:cubicBezTo>
                  <a:pt x="1497926" y="6926"/>
                  <a:pt x="1498704" y="7424"/>
                  <a:pt x="1500262" y="7919"/>
                </a:cubicBezTo>
                <a:cubicBezTo>
                  <a:pt x="1499483" y="8413"/>
                  <a:pt x="1498704" y="8413"/>
                  <a:pt x="1498704" y="8907"/>
                </a:cubicBezTo>
                <a:lnTo>
                  <a:pt x="1497147" y="9895"/>
                </a:lnTo>
                <a:lnTo>
                  <a:pt x="1495591" y="9401"/>
                </a:lnTo>
                <a:lnTo>
                  <a:pt x="1494034" y="10389"/>
                </a:lnTo>
                <a:cubicBezTo>
                  <a:pt x="1494034" y="10389"/>
                  <a:pt x="1495591" y="10888"/>
                  <a:pt x="1495591" y="11382"/>
                </a:cubicBezTo>
                <a:cubicBezTo>
                  <a:pt x="1495591" y="11382"/>
                  <a:pt x="1494812" y="11876"/>
                  <a:pt x="1494812" y="12370"/>
                </a:cubicBezTo>
                <a:cubicBezTo>
                  <a:pt x="1494812" y="12370"/>
                  <a:pt x="1493255" y="12864"/>
                  <a:pt x="1493255" y="13358"/>
                </a:cubicBezTo>
                <a:cubicBezTo>
                  <a:pt x="1493255" y="13853"/>
                  <a:pt x="1494812" y="13853"/>
                  <a:pt x="1494812" y="14351"/>
                </a:cubicBezTo>
                <a:cubicBezTo>
                  <a:pt x="1494812" y="14845"/>
                  <a:pt x="1494034" y="14845"/>
                  <a:pt x="1494034" y="15339"/>
                </a:cubicBezTo>
                <a:cubicBezTo>
                  <a:pt x="1494034" y="15833"/>
                  <a:pt x="1492476" y="16328"/>
                  <a:pt x="1492476" y="16328"/>
                </a:cubicBezTo>
                <a:cubicBezTo>
                  <a:pt x="1492476" y="16826"/>
                  <a:pt x="1494034" y="16826"/>
                  <a:pt x="1494034" y="17320"/>
                </a:cubicBezTo>
                <a:cubicBezTo>
                  <a:pt x="1494034" y="17814"/>
                  <a:pt x="1495591" y="17814"/>
                  <a:pt x="1495591" y="18308"/>
                </a:cubicBezTo>
                <a:cubicBezTo>
                  <a:pt x="1495591" y="18308"/>
                  <a:pt x="1494034" y="18803"/>
                  <a:pt x="1494812" y="19297"/>
                </a:cubicBezTo>
                <a:cubicBezTo>
                  <a:pt x="1494812" y="19297"/>
                  <a:pt x="1496369" y="19795"/>
                  <a:pt x="1496369" y="20289"/>
                </a:cubicBezTo>
                <a:cubicBezTo>
                  <a:pt x="1496369" y="20289"/>
                  <a:pt x="1494812" y="20783"/>
                  <a:pt x="1494812" y="21277"/>
                </a:cubicBezTo>
                <a:cubicBezTo>
                  <a:pt x="1494812" y="21277"/>
                  <a:pt x="1496369" y="21772"/>
                  <a:pt x="1496369" y="22266"/>
                </a:cubicBezTo>
                <a:cubicBezTo>
                  <a:pt x="1497147" y="22266"/>
                  <a:pt x="1497926" y="22760"/>
                  <a:pt x="1498704" y="22760"/>
                </a:cubicBezTo>
                <a:cubicBezTo>
                  <a:pt x="1498704" y="22760"/>
                  <a:pt x="1499483" y="22266"/>
                  <a:pt x="1499483" y="21772"/>
                </a:cubicBezTo>
                <a:cubicBezTo>
                  <a:pt x="1499483" y="21277"/>
                  <a:pt x="1497926" y="21277"/>
                  <a:pt x="1497926" y="20783"/>
                </a:cubicBezTo>
                <a:cubicBezTo>
                  <a:pt x="1497926" y="20783"/>
                  <a:pt x="1499483" y="20289"/>
                  <a:pt x="1499483" y="19795"/>
                </a:cubicBezTo>
                <a:cubicBezTo>
                  <a:pt x="1499483" y="19297"/>
                  <a:pt x="1497926" y="19297"/>
                  <a:pt x="1497926" y="18803"/>
                </a:cubicBezTo>
                <a:cubicBezTo>
                  <a:pt x="1497147" y="18803"/>
                  <a:pt x="1495591" y="18308"/>
                  <a:pt x="1495591" y="18308"/>
                </a:cubicBezTo>
                <a:cubicBezTo>
                  <a:pt x="1495591" y="17814"/>
                  <a:pt x="1497147" y="17320"/>
                  <a:pt x="1497147" y="16826"/>
                </a:cubicBezTo>
                <a:lnTo>
                  <a:pt x="1495591" y="16328"/>
                </a:lnTo>
                <a:cubicBezTo>
                  <a:pt x="1495591" y="15833"/>
                  <a:pt x="1496369" y="15339"/>
                  <a:pt x="1496369" y="14845"/>
                </a:cubicBezTo>
                <a:cubicBezTo>
                  <a:pt x="1497147" y="14845"/>
                  <a:pt x="1497926" y="14351"/>
                  <a:pt x="1497926" y="13853"/>
                </a:cubicBezTo>
                <a:lnTo>
                  <a:pt x="1496369" y="13358"/>
                </a:lnTo>
                <a:cubicBezTo>
                  <a:pt x="1496369" y="12864"/>
                  <a:pt x="1497147" y="11876"/>
                  <a:pt x="1497926" y="11876"/>
                </a:cubicBezTo>
                <a:cubicBezTo>
                  <a:pt x="1497926" y="11876"/>
                  <a:pt x="1498704" y="12864"/>
                  <a:pt x="1499483" y="12864"/>
                </a:cubicBezTo>
                <a:cubicBezTo>
                  <a:pt x="1499483" y="12864"/>
                  <a:pt x="1500262" y="11876"/>
                  <a:pt x="1501040" y="11876"/>
                </a:cubicBezTo>
                <a:cubicBezTo>
                  <a:pt x="1501040" y="11382"/>
                  <a:pt x="1501818" y="10888"/>
                  <a:pt x="1501818" y="10888"/>
                </a:cubicBezTo>
                <a:cubicBezTo>
                  <a:pt x="1502597" y="10389"/>
                  <a:pt x="1503375" y="9895"/>
                  <a:pt x="1503375" y="9401"/>
                </a:cubicBezTo>
                <a:lnTo>
                  <a:pt x="1501818" y="8907"/>
                </a:lnTo>
                <a:cubicBezTo>
                  <a:pt x="1501818" y="8413"/>
                  <a:pt x="1502597" y="7919"/>
                  <a:pt x="1502597" y="7424"/>
                </a:cubicBezTo>
                <a:cubicBezTo>
                  <a:pt x="1503375" y="7424"/>
                  <a:pt x="1501040" y="6926"/>
                  <a:pt x="1501040" y="6926"/>
                </a:cubicBezTo>
                <a:cubicBezTo>
                  <a:pt x="1501040" y="6432"/>
                  <a:pt x="1502597" y="5938"/>
                  <a:pt x="1502597" y="5444"/>
                </a:cubicBezTo>
                <a:cubicBezTo>
                  <a:pt x="1502597" y="5444"/>
                  <a:pt x="1503375" y="4950"/>
                  <a:pt x="1504154" y="4455"/>
                </a:cubicBezTo>
                <a:lnTo>
                  <a:pt x="1505711" y="5444"/>
                </a:lnTo>
                <a:cubicBezTo>
                  <a:pt x="1505711" y="5938"/>
                  <a:pt x="1504154" y="5938"/>
                  <a:pt x="1504154" y="6432"/>
                </a:cubicBezTo>
                <a:cubicBezTo>
                  <a:pt x="1504154" y="6926"/>
                  <a:pt x="1505711" y="6926"/>
                  <a:pt x="1505711" y="7424"/>
                </a:cubicBezTo>
                <a:lnTo>
                  <a:pt x="1504933" y="8413"/>
                </a:lnTo>
                <a:cubicBezTo>
                  <a:pt x="1504933" y="8907"/>
                  <a:pt x="1505711" y="8907"/>
                  <a:pt x="1506490" y="9401"/>
                </a:cubicBezTo>
                <a:lnTo>
                  <a:pt x="1508046" y="9895"/>
                </a:lnTo>
                <a:cubicBezTo>
                  <a:pt x="1508046" y="10389"/>
                  <a:pt x="1507268" y="10888"/>
                  <a:pt x="1506490" y="11382"/>
                </a:cubicBezTo>
                <a:cubicBezTo>
                  <a:pt x="1506490" y="11382"/>
                  <a:pt x="1505711" y="11876"/>
                  <a:pt x="1505711" y="12370"/>
                </a:cubicBezTo>
                <a:lnTo>
                  <a:pt x="1504154" y="13358"/>
                </a:lnTo>
                <a:cubicBezTo>
                  <a:pt x="1504154" y="13853"/>
                  <a:pt x="1505711" y="13853"/>
                  <a:pt x="1505711" y="14351"/>
                </a:cubicBezTo>
                <a:cubicBezTo>
                  <a:pt x="1505711" y="14351"/>
                  <a:pt x="1507268" y="14845"/>
                  <a:pt x="1508046" y="15339"/>
                </a:cubicBezTo>
                <a:cubicBezTo>
                  <a:pt x="1508046" y="14845"/>
                  <a:pt x="1508825" y="14351"/>
                  <a:pt x="1508825" y="13853"/>
                </a:cubicBezTo>
                <a:lnTo>
                  <a:pt x="1510382" y="12864"/>
                </a:lnTo>
                <a:cubicBezTo>
                  <a:pt x="1510382" y="12864"/>
                  <a:pt x="1508825" y="12370"/>
                  <a:pt x="1508825" y="11876"/>
                </a:cubicBezTo>
                <a:cubicBezTo>
                  <a:pt x="1508825" y="11876"/>
                  <a:pt x="1509604" y="11382"/>
                  <a:pt x="1509604" y="10888"/>
                </a:cubicBezTo>
                <a:cubicBezTo>
                  <a:pt x="1510382" y="10389"/>
                  <a:pt x="1511161" y="10389"/>
                  <a:pt x="1511161" y="9895"/>
                </a:cubicBezTo>
                <a:cubicBezTo>
                  <a:pt x="1511939" y="9401"/>
                  <a:pt x="1511939" y="8907"/>
                  <a:pt x="1512717" y="8907"/>
                </a:cubicBezTo>
                <a:lnTo>
                  <a:pt x="1514274" y="9401"/>
                </a:lnTo>
                <a:cubicBezTo>
                  <a:pt x="1514274" y="9895"/>
                  <a:pt x="1512717" y="10389"/>
                  <a:pt x="1512717" y="10888"/>
                </a:cubicBezTo>
                <a:cubicBezTo>
                  <a:pt x="1513496" y="10888"/>
                  <a:pt x="1514274" y="11382"/>
                  <a:pt x="1515053" y="11382"/>
                </a:cubicBezTo>
                <a:lnTo>
                  <a:pt x="1515832" y="10389"/>
                </a:lnTo>
                <a:cubicBezTo>
                  <a:pt x="1516610" y="10389"/>
                  <a:pt x="1517388" y="11382"/>
                  <a:pt x="1518167" y="11382"/>
                </a:cubicBezTo>
                <a:lnTo>
                  <a:pt x="1518945" y="10389"/>
                </a:lnTo>
                <a:cubicBezTo>
                  <a:pt x="1519724" y="9895"/>
                  <a:pt x="1519724" y="9401"/>
                  <a:pt x="1520503" y="8907"/>
                </a:cubicBezTo>
                <a:cubicBezTo>
                  <a:pt x="1521281" y="8413"/>
                  <a:pt x="1522060" y="7424"/>
                  <a:pt x="1522838" y="6926"/>
                </a:cubicBezTo>
                <a:cubicBezTo>
                  <a:pt x="1524395" y="7424"/>
                  <a:pt x="1525174" y="7919"/>
                  <a:pt x="1526731" y="8413"/>
                </a:cubicBezTo>
                <a:cubicBezTo>
                  <a:pt x="1525952" y="8907"/>
                  <a:pt x="1525952" y="9401"/>
                  <a:pt x="1525174" y="9895"/>
                </a:cubicBezTo>
                <a:cubicBezTo>
                  <a:pt x="1525174" y="9895"/>
                  <a:pt x="1523616" y="10389"/>
                  <a:pt x="1523616" y="10888"/>
                </a:cubicBezTo>
                <a:lnTo>
                  <a:pt x="1525952" y="11382"/>
                </a:lnTo>
                <a:cubicBezTo>
                  <a:pt x="1525174" y="11876"/>
                  <a:pt x="1524395" y="12864"/>
                  <a:pt x="1524395" y="12864"/>
                </a:cubicBezTo>
                <a:lnTo>
                  <a:pt x="1522838" y="11876"/>
                </a:lnTo>
                <a:cubicBezTo>
                  <a:pt x="1522060" y="11876"/>
                  <a:pt x="1521281" y="12864"/>
                  <a:pt x="1521281" y="12864"/>
                </a:cubicBezTo>
                <a:cubicBezTo>
                  <a:pt x="1520503" y="13358"/>
                  <a:pt x="1520503" y="13853"/>
                  <a:pt x="1519724" y="13853"/>
                </a:cubicBezTo>
                <a:cubicBezTo>
                  <a:pt x="1519724" y="14351"/>
                  <a:pt x="1518945" y="14845"/>
                  <a:pt x="1518945" y="15339"/>
                </a:cubicBezTo>
                <a:cubicBezTo>
                  <a:pt x="1518167" y="15339"/>
                  <a:pt x="1517388" y="15833"/>
                  <a:pt x="1517388" y="16328"/>
                </a:cubicBezTo>
                <a:cubicBezTo>
                  <a:pt x="1516610" y="16826"/>
                  <a:pt x="1516610" y="16826"/>
                  <a:pt x="1515832" y="17320"/>
                </a:cubicBezTo>
                <a:lnTo>
                  <a:pt x="1517388" y="18308"/>
                </a:lnTo>
                <a:cubicBezTo>
                  <a:pt x="1518167" y="18308"/>
                  <a:pt x="1518167" y="17320"/>
                  <a:pt x="1518945" y="17320"/>
                </a:cubicBezTo>
                <a:cubicBezTo>
                  <a:pt x="1519724" y="17320"/>
                  <a:pt x="1520503" y="18308"/>
                  <a:pt x="1520503" y="17814"/>
                </a:cubicBezTo>
                <a:cubicBezTo>
                  <a:pt x="1521281" y="17814"/>
                  <a:pt x="1522060" y="17320"/>
                  <a:pt x="1522060" y="16826"/>
                </a:cubicBezTo>
                <a:cubicBezTo>
                  <a:pt x="1522060" y="16826"/>
                  <a:pt x="1520503" y="16328"/>
                  <a:pt x="1520503" y="15833"/>
                </a:cubicBezTo>
                <a:cubicBezTo>
                  <a:pt x="1520503" y="15833"/>
                  <a:pt x="1521281" y="14845"/>
                  <a:pt x="1522060" y="14845"/>
                </a:cubicBezTo>
                <a:lnTo>
                  <a:pt x="1523616" y="15833"/>
                </a:lnTo>
                <a:cubicBezTo>
                  <a:pt x="1523616" y="15339"/>
                  <a:pt x="1524395" y="14845"/>
                  <a:pt x="1524395" y="14845"/>
                </a:cubicBezTo>
                <a:cubicBezTo>
                  <a:pt x="1525174" y="14351"/>
                  <a:pt x="1525952" y="13853"/>
                  <a:pt x="1525952" y="13358"/>
                </a:cubicBezTo>
                <a:cubicBezTo>
                  <a:pt x="1526731" y="13358"/>
                  <a:pt x="1526731" y="12864"/>
                  <a:pt x="1527509" y="12370"/>
                </a:cubicBezTo>
                <a:cubicBezTo>
                  <a:pt x="1527509" y="12370"/>
                  <a:pt x="1528287" y="11382"/>
                  <a:pt x="1529066" y="11382"/>
                </a:cubicBezTo>
                <a:lnTo>
                  <a:pt x="1530623" y="12370"/>
                </a:lnTo>
                <a:cubicBezTo>
                  <a:pt x="1530623" y="12370"/>
                  <a:pt x="1531402" y="11382"/>
                  <a:pt x="1531402" y="10888"/>
                </a:cubicBezTo>
                <a:cubicBezTo>
                  <a:pt x="1532180" y="10888"/>
                  <a:pt x="1532959" y="10389"/>
                  <a:pt x="1532959" y="9895"/>
                </a:cubicBezTo>
                <a:cubicBezTo>
                  <a:pt x="1533737" y="9895"/>
                  <a:pt x="1533737" y="8907"/>
                  <a:pt x="1534515" y="8907"/>
                </a:cubicBezTo>
                <a:lnTo>
                  <a:pt x="1536073" y="9895"/>
                </a:lnTo>
                <a:cubicBezTo>
                  <a:pt x="1536851" y="9895"/>
                  <a:pt x="1536851" y="8907"/>
                  <a:pt x="1537630" y="8413"/>
                </a:cubicBezTo>
                <a:cubicBezTo>
                  <a:pt x="1537630" y="8413"/>
                  <a:pt x="1538409" y="9401"/>
                  <a:pt x="1539186" y="9401"/>
                </a:cubicBezTo>
                <a:cubicBezTo>
                  <a:pt x="1539186" y="9401"/>
                  <a:pt x="1539965" y="8413"/>
                  <a:pt x="1540743" y="8413"/>
                </a:cubicBezTo>
                <a:cubicBezTo>
                  <a:pt x="1540743" y="8413"/>
                  <a:pt x="1541522" y="8907"/>
                  <a:pt x="1542301" y="9401"/>
                </a:cubicBezTo>
                <a:cubicBezTo>
                  <a:pt x="1543079" y="9401"/>
                  <a:pt x="1543079" y="9895"/>
                  <a:pt x="1543858" y="9895"/>
                </a:cubicBezTo>
                <a:cubicBezTo>
                  <a:pt x="1544636" y="10389"/>
                  <a:pt x="1545414" y="10888"/>
                  <a:pt x="1545414" y="10888"/>
                </a:cubicBezTo>
                <a:cubicBezTo>
                  <a:pt x="1546193" y="10888"/>
                  <a:pt x="1546972" y="9895"/>
                  <a:pt x="1546972" y="9895"/>
                </a:cubicBezTo>
                <a:lnTo>
                  <a:pt x="1548529" y="10389"/>
                </a:lnTo>
                <a:cubicBezTo>
                  <a:pt x="1549308" y="10888"/>
                  <a:pt x="1550085" y="11382"/>
                  <a:pt x="1550864" y="11382"/>
                </a:cubicBezTo>
                <a:cubicBezTo>
                  <a:pt x="1550864" y="11876"/>
                  <a:pt x="1551643" y="11876"/>
                  <a:pt x="1552421" y="12370"/>
                </a:cubicBezTo>
                <a:cubicBezTo>
                  <a:pt x="1553200" y="12370"/>
                  <a:pt x="1553200" y="12864"/>
                  <a:pt x="1553979" y="13358"/>
                </a:cubicBezTo>
                <a:cubicBezTo>
                  <a:pt x="1554757" y="13358"/>
                  <a:pt x="1555535" y="13853"/>
                  <a:pt x="1555535" y="13853"/>
                </a:cubicBezTo>
                <a:cubicBezTo>
                  <a:pt x="1556313" y="13853"/>
                  <a:pt x="1556313" y="13358"/>
                  <a:pt x="1557092" y="12864"/>
                </a:cubicBezTo>
                <a:cubicBezTo>
                  <a:pt x="1557092" y="12864"/>
                  <a:pt x="1557871" y="11876"/>
                  <a:pt x="1558649" y="11876"/>
                </a:cubicBezTo>
                <a:lnTo>
                  <a:pt x="1560206" y="12864"/>
                </a:lnTo>
                <a:cubicBezTo>
                  <a:pt x="1560984" y="12370"/>
                  <a:pt x="1560984" y="11876"/>
                  <a:pt x="1561763" y="11382"/>
                </a:cubicBezTo>
                <a:cubicBezTo>
                  <a:pt x="1561763" y="11382"/>
                  <a:pt x="1562542" y="10888"/>
                  <a:pt x="1562542" y="10389"/>
                </a:cubicBezTo>
                <a:cubicBezTo>
                  <a:pt x="1563320" y="9895"/>
                  <a:pt x="1564099" y="9895"/>
                  <a:pt x="1564099" y="9401"/>
                </a:cubicBezTo>
                <a:cubicBezTo>
                  <a:pt x="1564878" y="8907"/>
                  <a:pt x="1564878" y="8413"/>
                  <a:pt x="1565655" y="8413"/>
                </a:cubicBezTo>
                <a:cubicBezTo>
                  <a:pt x="1565655" y="7919"/>
                  <a:pt x="1566434" y="6926"/>
                  <a:pt x="1566434" y="6926"/>
                </a:cubicBezTo>
                <a:cubicBezTo>
                  <a:pt x="1567213" y="6926"/>
                  <a:pt x="1568770" y="7919"/>
                  <a:pt x="1568770" y="7919"/>
                </a:cubicBezTo>
                <a:lnTo>
                  <a:pt x="1567213" y="8907"/>
                </a:lnTo>
                <a:cubicBezTo>
                  <a:pt x="1567213" y="9401"/>
                  <a:pt x="1568770" y="9895"/>
                  <a:pt x="1568770" y="9895"/>
                </a:cubicBezTo>
                <a:cubicBezTo>
                  <a:pt x="1569549" y="9895"/>
                  <a:pt x="1570327" y="8907"/>
                  <a:pt x="1570327" y="8907"/>
                </a:cubicBezTo>
                <a:cubicBezTo>
                  <a:pt x="1571105" y="8907"/>
                  <a:pt x="1571883" y="9401"/>
                  <a:pt x="1571883" y="9401"/>
                </a:cubicBezTo>
                <a:cubicBezTo>
                  <a:pt x="1572662" y="9895"/>
                  <a:pt x="1573441" y="10389"/>
                  <a:pt x="1573441" y="10389"/>
                </a:cubicBezTo>
                <a:cubicBezTo>
                  <a:pt x="1574219" y="10888"/>
                  <a:pt x="1574998" y="10888"/>
                  <a:pt x="1575777" y="11382"/>
                </a:cubicBezTo>
                <a:cubicBezTo>
                  <a:pt x="1574998" y="11382"/>
                  <a:pt x="1574219" y="12370"/>
                  <a:pt x="1574219" y="12370"/>
                </a:cubicBezTo>
                <a:cubicBezTo>
                  <a:pt x="1574219" y="12370"/>
                  <a:pt x="1573441" y="13358"/>
                  <a:pt x="1572662" y="13358"/>
                </a:cubicBezTo>
                <a:lnTo>
                  <a:pt x="1571105" y="12864"/>
                </a:lnTo>
                <a:lnTo>
                  <a:pt x="1569549" y="11876"/>
                </a:lnTo>
                <a:lnTo>
                  <a:pt x="1567991" y="12864"/>
                </a:lnTo>
                <a:cubicBezTo>
                  <a:pt x="1567991" y="13358"/>
                  <a:pt x="1569549" y="13358"/>
                  <a:pt x="1569549" y="13853"/>
                </a:cubicBezTo>
                <a:lnTo>
                  <a:pt x="1568770" y="14845"/>
                </a:lnTo>
                <a:lnTo>
                  <a:pt x="1570327" y="15833"/>
                </a:lnTo>
                <a:cubicBezTo>
                  <a:pt x="1570327" y="15339"/>
                  <a:pt x="1571105" y="14845"/>
                  <a:pt x="1571883" y="14845"/>
                </a:cubicBezTo>
                <a:cubicBezTo>
                  <a:pt x="1571883" y="14351"/>
                  <a:pt x="1572662" y="13358"/>
                  <a:pt x="1572662" y="13358"/>
                </a:cubicBezTo>
                <a:cubicBezTo>
                  <a:pt x="1573441" y="13358"/>
                  <a:pt x="1574219" y="14351"/>
                  <a:pt x="1574219" y="14351"/>
                </a:cubicBezTo>
                <a:cubicBezTo>
                  <a:pt x="1574998" y="14351"/>
                  <a:pt x="1575777" y="13358"/>
                  <a:pt x="1575777" y="13358"/>
                </a:cubicBezTo>
                <a:cubicBezTo>
                  <a:pt x="1576554" y="12864"/>
                  <a:pt x="1576554" y="12370"/>
                  <a:pt x="1577333" y="12370"/>
                </a:cubicBezTo>
                <a:lnTo>
                  <a:pt x="1577478" y="12231"/>
                </a:lnTo>
                <a:cubicBezTo>
                  <a:pt x="1577864" y="12214"/>
                  <a:pt x="1578890" y="12864"/>
                  <a:pt x="1578890" y="12864"/>
                </a:cubicBezTo>
                <a:lnTo>
                  <a:pt x="1580448" y="11876"/>
                </a:lnTo>
                <a:cubicBezTo>
                  <a:pt x="1580448" y="11876"/>
                  <a:pt x="1581226" y="10888"/>
                  <a:pt x="1582004" y="10888"/>
                </a:cubicBezTo>
                <a:cubicBezTo>
                  <a:pt x="1582004" y="10888"/>
                  <a:pt x="1582783" y="11382"/>
                  <a:pt x="1583561" y="11876"/>
                </a:cubicBezTo>
                <a:lnTo>
                  <a:pt x="1585118" y="12370"/>
                </a:lnTo>
                <a:cubicBezTo>
                  <a:pt x="1585118" y="12370"/>
                  <a:pt x="1585897" y="11382"/>
                  <a:pt x="1586675" y="11382"/>
                </a:cubicBezTo>
                <a:lnTo>
                  <a:pt x="1587453" y="10389"/>
                </a:lnTo>
                <a:cubicBezTo>
                  <a:pt x="1588232" y="10389"/>
                  <a:pt x="1589011" y="11382"/>
                  <a:pt x="1589789" y="10888"/>
                </a:cubicBezTo>
                <a:cubicBezTo>
                  <a:pt x="1589789" y="10888"/>
                  <a:pt x="1590568" y="10389"/>
                  <a:pt x="1590568" y="9895"/>
                </a:cubicBezTo>
                <a:cubicBezTo>
                  <a:pt x="1591347" y="9895"/>
                  <a:pt x="1592125" y="8907"/>
                  <a:pt x="1592125" y="8907"/>
                </a:cubicBezTo>
                <a:cubicBezTo>
                  <a:pt x="1592903" y="8907"/>
                  <a:pt x="1593682" y="9895"/>
                  <a:pt x="1593682" y="9895"/>
                </a:cubicBezTo>
                <a:cubicBezTo>
                  <a:pt x="1594460" y="9895"/>
                  <a:pt x="1595239" y="8413"/>
                  <a:pt x="1595239" y="8413"/>
                </a:cubicBezTo>
                <a:cubicBezTo>
                  <a:pt x="1596018" y="8907"/>
                  <a:pt x="1596796" y="9401"/>
                  <a:pt x="1596796" y="9401"/>
                </a:cubicBezTo>
                <a:lnTo>
                  <a:pt x="1598352" y="10389"/>
                </a:lnTo>
                <a:cubicBezTo>
                  <a:pt x="1599131" y="10389"/>
                  <a:pt x="1599910" y="9401"/>
                  <a:pt x="1599910" y="9401"/>
                </a:cubicBezTo>
                <a:cubicBezTo>
                  <a:pt x="1600688" y="8907"/>
                  <a:pt x="1600688" y="8413"/>
                  <a:pt x="1601467" y="7919"/>
                </a:cubicBezTo>
                <a:cubicBezTo>
                  <a:pt x="1601467" y="7919"/>
                  <a:pt x="1602245" y="6926"/>
                  <a:pt x="1603024" y="6926"/>
                </a:cubicBezTo>
                <a:lnTo>
                  <a:pt x="1604581" y="7919"/>
                </a:lnTo>
                <a:lnTo>
                  <a:pt x="1606138" y="8907"/>
                </a:lnTo>
                <a:cubicBezTo>
                  <a:pt x="1606138" y="8907"/>
                  <a:pt x="1606917" y="7919"/>
                  <a:pt x="1607695" y="7424"/>
                </a:cubicBezTo>
                <a:cubicBezTo>
                  <a:pt x="1607695" y="7424"/>
                  <a:pt x="1608473" y="6926"/>
                  <a:pt x="1608473" y="6432"/>
                </a:cubicBezTo>
                <a:cubicBezTo>
                  <a:pt x="1610030" y="6926"/>
                  <a:pt x="1610809" y="7424"/>
                  <a:pt x="1612366" y="8413"/>
                </a:cubicBezTo>
                <a:cubicBezTo>
                  <a:pt x="1611588" y="8413"/>
                  <a:pt x="1611588" y="9401"/>
                  <a:pt x="1610809" y="9401"/>
                </a:cubicBezTo>
                <a:lnTo>
                  <a:pt x="1609252" y="8413"/>
                </a:lnTo>
                <a:cubicBezTo>
                  <a:pt x="1608473" y="8413"/>
                  <a:pt x="1608473" y="9401"/>
                  <a:pt x="1607695" y="9401"/>
                </a:cubicBezTo>
                <a:cubicBezTo>
                  <a:pt x="1607695" y="9895"/>
                  <a:pt x="1606917" y="10389"/>
                  <a:pt x="1606917" y="10888"/>
                </a:cubicBezTo>
                <a:cubicBezTo>
                  <a:pt x="1606138" y="10888"/>
                  <a:pt x="1605359" y="9895"/>
                  <a:pt x="1604581" y="9895"/>
                </a:cubicBezTo>
                <a:lnTo>
                  <a:pt x="1603802" y="10888"/>
                </a:lnTo>
                <a:cubicBezTo>
                  <a:pt x="1603024" y="11382"/>
                  <a:pt x="1602245" y="11876"/>
                  <a:pt x="1602245" y="11876"/>
                </a:cubicBezTo>
                <a:cubicBezTo>
                  <a:pt x="1601467" y="12370"/>
                  <a:pt x="1601467" y="12864"/>
                  <a:pt x="1600688" y="13358"/>
                </a:cubicBezTo>
                <a:cubicBezTo>
                  <a:pt x="1601467" y="13358"/>
                  <a:pt x="1602245" y="13853"/>
                  <a:pt x="1602245" y="13853"/>
                </a:cubicBezTo>
                <a:cubicBezTo>
                  <a:pt x="1603024" y="13853"/>
                  <a:pt x="1603802" y="12864"/>
                  <a:pt x="1603802" y="12864"/>
                </a:cubicBezTo>
                <a:lnTo>
                  <a:pt x="1605359" y="11876"/>
                </a:lnTo>
                <a:lnTo>
                  <a:pt x="1606917" y="12370"/>
                </a:lnTo>
                <a:cubicBezTo>
                  <a:pt x="1606917" y="12864"/>
                  <a:pt x="1605359" y="13358"/>
                  <a:pt x="1605359" y="13853"/>
                </a:cubicBezTo>
                <a:lnTo>
                  <a:pt x="1607695" y="14351"/>
                </a:lnTo>
                <a:cubicBezTo>
                  <a:pt x="1607695" y="14845"/>
                  <a:pt x="1606138" y="15339"/>
                  <a:pt x="1606138" y="15833"/>
                </a:cubicBezTo>
                <a:lnTo>
                  <a:pt x="1607695" y="16328"/>
                </a:lnTo>
                <a:cubicBezTo>
                  <a:pt x="1608473" y="16328"/>
                  <a:pt x="1608473" y="15833"/>
                  <a:pt x="1609252" y="15339"/>
                </a:cubicBezTo>
                <a:cubicBezTo>
                  <a:pt x="1609252" y="15339"/>
                  <a:pt x="1610030" y="14351"/>
                  <a:pt x="1610809" y="14351"/>
                </a:cubicBezTo>
                <a:cubicBezTo>
                  <a:pt x="1610809" y="14351"/>
                  <a:pt x="1611588" y="15339"/>
                  <a:pt x="1612366" y="15339"/>
                </a:cubicBezTo>
                <a:cubicBezTo>
                  <a:pt x="1612366" y="14845"/>
                  <a:pt x="1613144" y="14351"/>
                  <a:pt x="1613144" y="13853"/>
                </a:cubicBezTo>
                <a:cubicBezTo>
                  <a:pt x="1613922" y="13853"/>
                  <a:pt x="1614701" y="12864"/>
                  <a:pt x="1614701" y="12864"/>
                </a:cubicBezTo>
                <a:lnTo>
                  <a:pt x="1616258" y="13853"/>
                </a:lnTo>
                <a:cubicBezTo>
                  <a:pt x="1617037" y="13358"/>
                  <a:pt x="1617816" y="12864"/>
                  <a:pt x="1617816" y="12864"/>
                </a:cubicBezTo>
                <a:cubicBezTo>
                  <a:pt x="1618594" y="12370"/>
                  <a:pt x="1618594" y="11876"/>
                  <a:pt x="1619372" y="11382"/>
                </a:cubicBezTo>
                <a:cubicBezTo>
                  <a:pt x="1620151" y="10888"/>
                  <a:pt x="1620929" y="9895"/>
                  <a:pt x="1621708" y="9401"/>
                </a:cubicBezTo>
                <a:cubicBezTo>
                  <a:pt x="1623265" y="9895"/>
                  <a:pt x="1624043" y="10389"/>
                  <a:pt x="1625600" y="10888"/>
                </a:cubicBezTo>
                <a:cubicBezTo>
                  <a:pt x="1625600" y="11382"/>
                  <a:pt x="1624043" y="11876"/>
                  <a:pt x="1624043" y="12370"/>
                </a:cubicBezTo>
                <a:lnTo>
                  <a:pt x="1625600" y="12864"/>
                </a:lnTo>
                <a:close/>
                <a:moveTo>
                  <a:pt x="10121" y="14845"/>
                </a:moveTo>
                <a:lnTo>
                  <a:pt x="8563" y="15833"/>
                </a:lnTo>
                <a:cubicBezTo>
                  <a:pt x="7785" y="15833"/>
                  <a:pt x="7785" y="14845"/>
                  <a:pt x="7007" y="14845"/>
                </a:cubicBezTo>
                <a:lnTo>
                  <a:pt x="5450" y="15339"/>
                </a:lnTo>
                <a:cubicBezTo>
                  <a:pt x="5450" y="15833"/>
                  <a:pt x="7007" y="16328"/>
                  <a:pt x="7007" y="16328"/>
                </a:cubicBezTo>
                <a:cubicBezTo>
                  <a:pt x="7007" y="16826"/>
                  <a:pt x="7785" y="17814"/>
                  <a:pt x="8563" y="17814"/>
                </a:cubicBezTo>
                <a:cubicBezTo>
                  <a:pt x="8563" y="17814"/>
                  <a:pt x="9342" y="16826"/>
                  <a:pt x="10121" y="16826"/>
                </a:cubicBezTo>
                <a:cubicBezTo>
                  <a:pt x="10121" y="16826"/>
                  <a:pt x="11678" y="16328"/>
                  <a:pt x="11678" y="15833"/>
                </a:cubicBezTo>
                <a:cubicBezTo>
                  <a:pt x="11678" y="15833"/>
                  <a:pt x="10899" y="14845"/>
                  <a:pt x="10121" y="14845"/>
                </a:cubicBezTo>
                <a:close/>
                <a:moveTo>
                  <a:pt x="44374" y="17814"/>
                </a:moveTo>
                <a:cubicBezTo>
                  <a:pt x="43596" y="17320"/>
                  <a:pt x="42818" y="16826"/>
                  <a:pt x="42818" y="16826"/>
                </a:cubicBezTo>
                <a:cubicBezTo>
                  <a:pt x="42818" y="16328"/>
                  <a:pt x="41261" y="17320"/>
                  <a:pt x="41261" y="17320"/>
                </a:cubicBezTo>
                <a:cubicBezTo>
                  <a:pt x="40482" y="17320"/>
                  <a:pt x="39703" y="16328"/>
                  <a:pt x="39703" y="16328"/>
                </a:cubicBezTo>
                <a:cubicBezTo>
                  <a:pt x="38925" y="16328"/>
                  <a:pt x="38925" y="17320"/>
                  <a:pt x="38147" y="17320"/>
                </a:cubicBezTo>
                <a:cubicBezTo>
                  <a:pt x="38147" y="17814"/>
                  <a:pt x="38925" y="17814"/>
                  <a:pt x="38925" y="18308"/>
                </a:cubicBezTo>
                <a:cubicBezTo>
                  <a:pt x="39703" y="18803"/>
                  <a:pt x="40482" y="19297"/>
                  <a:pt x="40482" y="19297"/>
                </a:cubicBezTo>
                <a:lnTo>
                  <a:pt x="42039" y="18803"/>
                </a:lnTo>
                <a:cubicBezTo>
                  <a:pt x="42818" y="18803"/>
                  <a:pt x="43596" y="19795"/>
                  <a:pt x="43596" y="19795"/>
                </a:cubicBezTo>
                <a:cubicBezTo>
                  <a:pt x="44374" y="19795"/>
                  <a:pt x="44374" y="18803"/>
                  <a:pt x="45153" y="18803"/>
                </a:cubicBezTo>
                <a:cubicBezTo>
                  <a:pt x="45153" y="18308"/>
                  <a:pt x="44374" y="18308"/>
                  <a:pt x="44374" y="17814"/>
                </a:cubicBezTo>
                <a:close/>
                <a:moveTo>
                  <a:pt x="47489" y="23258"/>
                </a:moveTo>
                <a:cubicBezTo>
                  <a:pt x="47489" y="22760"/>
                  <a:pt x="46710" y="21772"/>
                  <a:pt x="45932" y="21772"/>
                </a:cubicBezTo>
                <a:cubicBezTo>
                  <a:pt x="45932" y="21772"/>
                  <a:pt x="45153" y="22760"/>
                  <a:pt x="44374" y="22760"/>
                </a:cubicBezTo>
                <a:cubicBezTo>
                  <a:pt x="44374" y="22760"/>
                  <a:pt x="42818" y="23258"/>
                  <a:pt x="42818" y="23752"/>
                </a:cubicBezTo>
                <a:cubicBezTo>
                  <a:pt x="42818" y="23752"/>
                  <a:pt x="43596" y="24741"/>
                  <a:pt x="44374" y="24741"/>
                </a:cubicBezTo>
                <a:lnTo>
                  <a:pt x="45153" y="25729"/>
                </a:lnTo>
                <a:cubicBezTo>
                  <a:pt x="45932" y="25729"/>
                  <a:pt x="46710" y="25235"/>
                  <a:pt x="47489" y="24741"/>
                </a:cubicBezTo>
                <a:lnTo>
                  <a:pt x="49045" y="24247"/>
                </a:lnTo>
                <a:cubicBezTo>
                  <a:pt x="49045" y="23752"/>
                  <a:pt x="47489" y="23258"/>
                  <a:pt x="47489" y="23258"/>
                </a:cubicBezTo>
                <a:close/>
                <a:moveTo>
                  <a:pt x="82521" y="12864"/>
                </a:moveTo>
                <a:cubicBezTo>
                  <a:pt x="82521" y="12864"/>
                  <a:pt x="81742" y="11876"/>
                  <a:pt x="80965" y="11876"/>
                </a:cubicBezTo>
                <a:lnTo>
                  <a:pt x="79407" y="12864"/>
                </a:lnTo>
                <a:cubicBezTo>
                  <a:pt x="79407" y="12864"/>
                  <a:pt x="77850" y="13358"/>
                  <a:pt x="77850" y="13853"/>
                </a:cubicBezTo>
                <a:lnTo>
                  <a:pt x="78629" y="14845"/>
                </a:lnTo>
                <a:cubicBezTo>
                  <a:pt x="79407" y="14845"/>
                  <a:pt x="80186" y="15833"/>
                  <a:pt x="80186" y="15833"/>
                </a:cubicBezTo>
                <a:cubicBezTo>
                  <a:pt x="80186" y="15833"/>
                  <a:pt x="81742" y="15339"/>
                  <a:pt x="81742" y="14845"/>
                </a:cubicBezTo>
                <a:cubicBezTo>
                  <a:pt x="82521" y="14845"/>
                  <a:pt x="84078" y="14351"/>
                  <a:pt x="84078" y="14351"/>
                </a:cubicBezTo>
                <a:cubicBezTo>
                  <a:pt x="84078" y="13853"/>
                  <a:pt x="82521" y="13358"/>
                  <a:pt x="82521" y="12864"/>
                </a:cubicBezTo>
                <a:close/>
                <a:moveTo>
                  <a:pt x="92641" y="14845"/>
                </a:moveTo>
                <a:cubicBezTo>
                  <a:pt x="92641" y="14845"/>
                  <a:pt x="91863" y="14351"/>
                  <a:pt x="91863" y="13853"/>
                </a:cubicBezTo>
                <a:cubicBezTo>
                  <a:pt x="91085" y="13853"/>
                  <a:pt x="90306" y="12864"/>
                  <a:pt x="90306" y="12864"/>
                </a:cubicBezTo>
                <a:lnTo>
                  <a:pt x="88749" y="13853"/>
                </a:lnTo>
                <a:cubicBezTo>
                  <a:pt x="88749" y="13853"/>
                  <a:pt x="90306" y="14351"/>
                  <a:pt x="90306" y="14845"/>
                </a:cubicBezTo>
                <a:cubicBezTo>
                  <a:pt x="89528" y="14845"/>
                  <a:pt x="87971" y="15339"/>
                  <a:pt x="87971" y="15339"/>
                </a:cubicBezTo>
                <a:cubicBezTo>
                  <a:pt x="88749" y="15833"/>
                  <a:pt x="88749" y="16328"/>
                  <a:pt x="89528" y="16826"/>
                </a:cubicBezTo>
                <a:cubicBezTo>
                  <a:pt x="89528" y="16826"/>
                  <a:pt x="90306" y="17814"/>
                  <a:pt x="91085" y="17814"/>
                </a:cubicBezTo>
                <a:lnTo>
                  <a:pt x="92641" y="16826"/>
                </a:lnTo>
                <a:lnTo>
                  <a:pt x="94199" y="16328"/>
                </a:lnTo>
                <a:cubicBezTo>
                  <a:pt x="94199" y="15833"/>
                  <a:pt x="93420" y="15339"/>
                  <a:pt x="92641" y="14845"/>
                </a:cubicBezTo>
                <a:close/>
                <a:moveTo>
                  <a:pt x="149473" y="27710"/>
                </a:moveTo>
                <a:cubicBezTo>
                  <a:pt x="148694" y="27710"/>
                  <a:pt x="148694" y="28698"/>
                  <a:pt x="147915" y="28698"/>
                </a:cubicBezTo>
                <a:cubicBezTo>
                  <a:pt x="147137" y="27710"/>
                  <a:pt x="146358" y="27216"/>
                  <a:pt x="144802" y="26223"/>
                </a:cubicBezTo>
                <a:cubicBezTo>
                  <a:pt x="144802" y="26223"/>
                  <a:pt x="144023" y="25729"/>
                  <a:pt x="144023" y="25235"/>
                </a:cubicBezTo>
                <a:lnTo>
                  <a:pt x="142466" y="26223"/>
                </a:lnTo>
                <a:cubicBezTo>
                  <a:pt x="141687" y="26223"/>
                  <a:pt x="140909" y="25235"/>
                  <a:pt x="140909" y="25235"/>
                </a:cubicBezTo>
                <a:cubicBezTo>
                  <a:pt x="140130" y="24741"/>
                  <a:pt x="140130" y="23752"/>
                  <a:pt x="139352" y="23752"/>
                </a:cubicBezTo>
                <a:cubicBezTo>
                  <a:pt x="138574" y="23752"/>
                  <a:pt x="138574" y="24741"/>
                  <a:pt x="137795" y="24741"/>
                </a:cubicBezTo>
                <a:cubicBezTo>
                  <a:pt x="137016" y="24247"/>
                  <a:pt x="137016" y="24247"/>
                  <a:pt x="136238" y="23752"/>
                </a:cubicBezTo>
                <a:cubicBezTo>
                  <a:pt x="136238" y="23752"/>
                  <a:pt x="134681" y="24247"/>
                  <a:pt x="134681" y="24741"/>
                </a:cubicBezTo>
                <a:cubicBezTo>
                  <a:pt x="134681" y="24741"/>
                  <a:pt x="135459" y="25235"/>
                  <a:pt x="136238" y="25729"/>
                </a:cubicBezTo>
                <a:cubicBezTo>
                  <a:pt x="136238" y="25729"/>
                  <a:pt x="137016" y="26223"/>
                  <a:pt x="137016" y="26722"/>
                </a:cubicBezTo>
                <a:cubicBezTo>
                  <a:pt x="137795" y="27216"/>
                  <a:pt x="138574" y="27216"/>
                  <a:pt x="138574" y="27710"/>
                </a:cubicBezTo>
                <a:cubicBezTo>
                  <a:pt x="139352" y="28204"/>
                  <a:pt x="139352" y="28698"/>
                  <a:pt x="140130" y="28698"/>
                </a:cubicBezTo>
                <a:cubicBezTo>
                  <a:pt x="140130" y="29196"/>
                  <a:pt x="140909" y="29691"/>
                  <a:pt x="140909" y="30185"/>
                </a:cubicBezTo>
                <a:cubicBezTo>
                  <a:pt x="141687" y="30185"/>
                  <a:pt x="142466" y="29196"/>
                  <a:pt x="143245" y="29196"/>
                </a:cubicBezTo>
                <a:cubicBezTo>
                  <a:pt x="143245" y="29196"/>
                  <a:pt x="144023" y="28204"/>
                  <a:pt x="144802" y="28204"/>
                </a:cubicBezTo>
                <a:cubicBezTo>
                  <a:pt x="144802" y="28204"/>
                  <a:pt x="145580" y="29196"/>
                  <a:pt x="146358" y="29196"/>
                </a:cubicBezTo>
                <a:cubicBezTo>
                  <a:pt x="146358" y="29691"/>
                  <a:pt x="147137" y="28698"/>
                  <a:pt x="147915" y="28698"/>
                </a:cubicBezTo>
                <a:cubicBezTo>
                  <a:pt x="147915" y="28698"/>
                  <a:pt x="148694" y="29691"/>
                  <a:pt x="149473" y="29691"/>
                </a:cubicBezTo>
                <a:lnTo>
                  <a:pt x="151029" y="28698"/>
                </a:lnTo>
                <a:lnTo>
                  <a:pt x="149473" y="27710"/>
                </a:lnTo>
                <a:close/>
                <a:moveTo>
                  <a:pt x="162707" y="17814"/>
                </a:moveTo>
                <a:cubicBezTo>
                  <a:pt x="161928" y="17814"/>
                  <a:pt x="161150" y="17320"/>
                  <a:pt x="161150" y="16826"/>
                </a:cubicBezTo>
                <a:cubicBezTo>
                  <a:pt x="161150" y="16328"/>
                  <a:pt x="159593" y="15833"/>
                  <a:pt x="159593" y="15833"/>
                </a:cubicBezTo>
                <a:lnTo>
                  <a:pt x="161928" y="14845"/>
                </a:lnTo>
                <a:cubicBezTo>
                  <a:pt x="161150" y="14845"/>
                  <a:pt x="160372" y="13853"/>
                  <a:pt x="160372" y="13853"/>
                </a:cubicBezTo>
                <a:cubicBezTo>
                  <a:pt x="159593" y="13853"/>
                  <a:pt x="158814" y="14845"/>
                  <a:pt x="158814" y="14845"/>
                </a:cubicBezTo>
                <a:cubicBezTo>
                  <a:pt x="158036" y="14845"/>
                  <a:pt x="157257" y="15339"/>
                  <a:pt x="156479" y="15339"/>
                </a:cubicBezTo>
                <a:cubicBezTo>
                  <a:pt x="156479" y="15833"/>
                  <a:pt x="158036" y="16328"/>
                  <a:pt x="158036" y="16826"/>
                </a:cubicBezTo>
                <a:cubicBezTo>
                  <a:pt x="158036" y="16826"/>
                  <a:pt x="158814" y="17320"/>
                  <a:pt x="159593" y="17814"/>
                </a:cubicBezTo>
                <a:cubicBezTo>
                  <a:pt x="159593" y="17814"/>
                  <a:pt x="160372" y="18308"/>
                  <a:pt x="161150" y="18803"/>
                </a:cubicBezTo>
                <a:cubicBezTo>
                  <a:pt x="161150" y="18803"/>
                  <a:pt x="158814" y="19297"/>
                  <a:pt x="158814" y="19795"/>
                </a:cubicBezTo>
                <a:lnTo>
                  <a:pt x="160372" y="20783"/>
                </a:lnTo>
                <a:cubicBezTo>
                  <a:pt x="161150" y="21277"/>
                  <a:pt x="161150" y="21772"/>
                  <a:pt x="161928" y="21772"/>
                </a:cubicBezTo>
                <a:lnTo>
                  <a:pt x="163485" y="20783"/>
                </a:lnTo>
                <a:cubicBezTo>
                  <a:pt x="163485" y="20783"/>
                  <a:pt x="161928" y="20289"/>
                  <a:pt x="161928" y="19795"/>
                </a:cubicBezTo>
                <a:lnTo>
                  <a:pt x="164264" y="19297"/>
                </a:lnTo>
                <a:cubicBezTo>
                  <a:pt x="163485" y="18803"/>
                  <a:pt x="162707" y="18308"/>
                  <a:pt x="162707" y="17814"/>
                </a:cubicBezTo>
                <a:close/>
                <a:moveTo>
                  <a:pt x="181391" y="15833"/>
                </a:moveTo>
                <a:cubicBezTo>
                  <a:pt x="181391" y="15833"/>
                  <a:pt x="180613" y="16328"/>
                  <a:pt x="179834" y="16328"/>
                </a:cubicBezTo>
                <a:cubicBezTo>
                  <a:pt x="180613" y="16826"/>
                  <a:pt x="180613" y="17320"/>
                  <a:pt x="181391" y="17814"/>
                </a:cubicBezTo>
                <a:cubicBezTo>
                  <a:pt x="181391" y="17814"/>
                  <a:pt x="182169" y="18308"/>
                  <a:pt x="182948" y="18803"/>
                </a:cubicBezTo>
                <a:cubicBezTo>
                  <a:pt x="182948" y="18803"/>
                  <a:pt x="183726" y="17814"/>
                  <a:pt x="184505" y="17814"/>
                </a:cubicBezTo>
                <a:cubicBezTo>
                  <a:pt x="184505" y="17814"/>
                  <a:pt x="185284" y="18803"/>
                  <a:pt x="186062" y="18803"/>
                </a:cubicBezTo>
                <a:cubicBezTo>
                  <a:pt x="186062" y="18803"/>
                  <a:pt x="186841" y="18308"/>
                  <a:pt x="187619" y="18308"/>
                </a:cubicBezTo>
                <a:cubicBezTo>
                  <a:pt x="186841" y="17814"/>
                  <a:pt x="186841" y="17320"/>
                  <a:pt x="186062" y="16826"/>
                </a:cubicBezTo>
                <a:cubicBezTo>
                  <a:pt x="186062" y="16826"/>
                  <a:pt x="185284" y="15833"/>
                  <a:pt x="184505" y="15833"/>
                </a:cubicBezTo>
                <a:cubicBezTo>
                  <a:pt x="184505" y="15833"/>
                  <a:pt x="183726" y="16826"/>
                  <a:pt x="182948" y="16826"/>
                </a:cubicBezTo>
                <a:cubicBezTo>
                  <a:pt x="182948" y="16826"/>
                  <a:pt x="182169" y="15339"/>
                  <a:pt x="181391" y="15833"/>
                </a:cubicBezTo>
                <a:close/>
                <a:moveTo>
                  <a:pt x="188397" y="12370"/>
                </a:moveTo>
                <a:cubicBezTo>
                  <a:pt x="188397" y="12370"/>
                  <a:pt x="186841" y="13358"/>
                  <a:pt x="186841" y="12864"/>
                </a:cubicBezTo>
                <a:cubicBezTo>
                  <a:pt x="186841" y="12864"/>
                  <a:pt x="186062" y="11876"/>
                  <a:pt x="185284" y="11876"/>
                </a:cubicBezTo>
                <a:cubicBezTo>
                  <a:pt x="185284" y="12370"/>
                  <a:pt x="183726" y="12370"/>
                  <a:pt x="183726" y="12864"/>
                </a:cubicBezTo>
                <a:lnTo>
                  <a:pt x="185284" y="13853"/>
                </a:lnTo>
                <a:cubicBezTo>
                  <a:pt x="185284" y="13853"/>
                  <a:pt x="186062" y="14845"/>
                  <a:pt x="186841" y="14845"/>
                </a:cubicBezTo>
                <a:cubicBezTo>
                  <a:pt x="186841" y="14845"/>
                  <a:pt x="187619" y="14351"/>
                  <a:pt x="188397" y="14351"/>
                </a:cubicBezTo>
                <a:lnTo>
                  <a:pt x="189954" y="13358"/>
                </a:lnTo>
                <a:cubicBezTo>
                  <a:pt x="189954" y="13358"/>
                  <a:pt x="189176" y="12370"/>
                  <a:pt x="188397" y="12370"/>
                </a:cubicBezTo>
                <a:close/>
                <a:moveTo>
                  <a:pt x="193068" y="22266"/>
                </a:moveTo>
                <a:cubicBezTo>
                  <a:pt x="192290" y="22266"/>
                  <a:pt x="191512" y="23258"/>
                  <a:pt x="190733" y="23258"/>
                </a:cubicBezTo>
                <a:lnTo>
                  <a:pt x="189954" y="22266"/>
                </a:lnTo>
                <a:cubicBezTo>
                  <a:pt x="189176" y="22266"/>
                  <a:pt x="188397" y="23258"/>
                  <a:pt x="187619" y="23258"/>
                </a:cubicBezTo>
                <a:cubicBezTo>
                  <a:pt x="187619" y="23258"/>
                  <a:pt x="186841" y="22266"/>
                  <a:pt x="186841" y="21772"/>
                </a:cubicBezTo>
                <a:cubicBezTo>
                  <a:pt x="186841" y="22266"/>
                  <a:pt x="185284" y="22266"/>
                  <a:pt x="185284" y="22760"/>
                </a:cubicBezTo>
                <a:cubicBezTo>
                  <a:pt x="184505" y="23258"/>
                  <a:pt x="186062" y="23752"/>
                  <a:pt x="186062" y="23752"/>
                </a:cubicBezTo>
                <a:cubicBezTo>
                  <a:pt x="186841" y="24247"/>
                  <a:pt x="186841" y="24741"/>
                  <a:pt x="187619" y="25235"/>
                </a:cubicBezTo>
                <a:cubicBezTo>
                  <a:pt x="188397" y="25235"/>
                  <a:pt x="188397" y="25729"/>
                  <a:pt x="189176" y="26223"/>
                </a:cubicBezTo>
                <a:cubicBezTo>
                  <a:pt x="189176" y="25729"/>
                  <a:pt x="189954" y="25729"/>
                  <a:pt x="190733" y="25235"/>
                </a:cubicBezTo>
                <a:cubicBezTo>
                  <a:pt x="191512" y="24741"/>
                  <a:pt x="193068" y="24247"/>
                  <a:pt x="193847" y="23752"/>
                </a:cubicBezTo>
                <a:cubicBezTo>
                  <a:pt x="193847" y="23752"/>
                  <a:pt x="193068" y="22760"/>
                  <a:pt x="193068" y="22266"/>
                </a:cubicBezTo>
                <a:close/>
                <a:moveTo>
                  <a:pt x="214866" y="22266"/>
                </a:moveTo>
                <a:cubicBezTo>
                  <a:pt x="214088" y="22266"/>
                  <a:pt x="214088" y="21277"/>
                  <a:pt x="213310" y="21277"/>
                </a:cubicBezTo>
                <a:lnTo>
                  <a:pt x="211753" y="22266"/>
                </a:lnTo>
                <a:cubicBezTo>
                  <a:pt x="210974" y="22266"/>
                  <a:pt x="210195" y="20783"/>
                  <a:pt x="210195" y="21277"/>
                </a:cubicBezTo>
                <a:cubicBezTo>
                  <a:pt x="209417" y="21277"/>
                  <a:pt x="209417" y="21772"/>
                  <a:pt x="208638" y="21772"/>
                </a:cubicBezTo>
                <a:cubicBezTo>
                  <a:pt x="208638" y="22266"/>
                  <a:pt x="209417" y="22760"/>
                  <a:pt x="210195" y="22760"/>
                </a:cubicBezTo>
                <a:cubicBezTo>
                  <a:pt x="210195" y="23258"/>
                  <a:pt x="210974" y="23752"/>
                  <a:pt x="210974" y="24247"/>
                </a:cubicBezTo>
                <a:lnTo>
                  <a:pt x="212531" y="25235"/>
                </a:lnTo>
                <a:lnTo>
                  <a:pt x="214088" y="24247"/>
                </a:lnTo>
                <a:cubicBezTo>
                  <a:pt x="214866" y="24247"/>
                  <a:pt x="215645" y="23752"/>
                  <a:pt x="215645" y="23258"/>
                </a:cubicBezTo>
                <a:cubicBezTo>
                  <a:pt x="215645" y="23258"/>
                  <a:pt x="214866" y="22760"/>
                  <a:pt x="214866" y="22266"/>
                </a:cubicBezTo>
                <a:close/>
                <a:moveTo>
                  <a:pt x="224209" y="23258"/>
                </a:moveTo>
                <a:cubicBezTo>
                  <a:pt x="223430" y="22760"/>
                  <a:pt x="222652" y="22266"/>
                  <a:pt x="222652" y="22266"/>
                </a:cubicBezTo>
                <a:cubicBezTo>
                  <a:pt x="222652" y="21772"/>
                  <a:pt x="221094" y="21277"/>
                  <a:pt x="221094" y="20783"/>
                </a:cubicBezTo>
                <a:lnTo>
                  <a:pt x="222652" y="20289"/>
                </a:lnTo>
                <a:cubicBezTo>
                  <a:pt x="222652" y="19795"/>
                  <a:pt x="221873" y="19297"/>
                  <a:pt x="221873" y="18803"/>
                </a:cubicBezTo>
                <a:cubicBezTo>
                  <a:pt x="221094" y="18803"/>
                  <a:pt x="221094" y="18308"/>
                  <a:pt x="220316" y="17814"/>
                </a:cubicBezTo>
                <a:cubicBezTo>
                  <a:pt x="219537" y="17320"/>
                  <a:pt x="219537" y="17320"/>
                  <a:pt x="218759" y="16826"/>
                </a:cubicBezTo>
                <a:cubicBezTo>
                  <a:pt x="218759" y="17320"/>
                  <a:pt x="217202" y="17320"/>
                  <a:pt x="217202" y="17814"/>
                </a:cubicBezTo>
                <a:cubicBezTo>
                  <a:pt x="217202" y="17814"/>
                  <a:pt x="218759" y="18308"/>
                  <a:pt x="218759" y="18803"/>
                </a:cubicBezTo>
                <a:cubicBezTo>
                  <a:pt x="218759" y="19297"/>
                  <a:pt x="219537" y="19795"/>
                  <a:pt x="219537" y="19795"/>
                </a:cubicBezTo>
                <a:cubicBezTo>
                  <a:pt x="220316" y="19795"/>
                  <a:pt x="221094" y="20783"/>
                  <a:pt x="221094" y="20783"/>
                </a:cubicBezTo>
                <a:cubicBezTo>
                  <a:pt x="221094" y="21277"/>
                  <a:pt x="219537" y="21772"/>
                  <a:pt x="219537" y="21772"/>
                </a:cubicBezTo>
                <a:cubicBezTo>
                  <a:pt x="219537" y="22266"/>
                  <a:pt x="220316" y="22760"/>
                  <a:pt x="221094" y="22760"/>
                </a:cubicBezTo>
                <a:cubicBezTo>
                  <a:pt x="221094" y="23258"/>
                  <a:pt x="221873" y="23752"/>
                  <a:pt x="221873" y="24247"/>
                </a:cubicBezTo>
                <a:lnTo>
                  <a:pt x="220316" y="24741"/>
                </a:lnTo>
                <a:cubicBezTo>
                  <a:pt x="220316" y="25235"/>
                  <a:pt x="221873" y="25729"/>
                  <a:pt x="221873" y="25729"/>
                </a:cubicBezTo>
                <a:cubicBezTo>
                  <a:pt x="221873" y="26223"/>
                  <a:pt x="222652" y="26722"/>
                  <a:pt x="222652" y="27216"/>
                </a:cubicBezTo>
                <a:cubicBezTo>
                  <a:pt x="223430" y="26722"/>
                  <a:pt x="224987" y="26722"/>
                  <a:pt x="224987" y="26223"/>
                </a:cubicBezTo>
                <a:cubicBezTo>
                  <a:pt x="224987" y="25729"/>
                  <a:pt x="223430" y="25235"/>
                  <a:pt x="223430" y="25235"/>
                </a:cubicBezTo>
                <a:cubicBezTo>
                  <a:pt x="223430" y="24741"/>
                  <a:pt x="221873" y="24247"/>
                  <a:pt x="221873" y="24247"/>
                </a:cubicBezTo>
                <a:cubicBezTo>
                  <a:pt x="221873" y="23752"/>
                  <a:pt x="224209" y="23258"/>
                  <a:pt x="224209" y="23258"/>
                </a:cubicBezTo>
                <a:close/>
                <a:moveTo>
                  <a:pt x="234329" y="25235"/>
                </a:moveTo>
                <a:cubicBezTo>
                  <a:pt x="234329" y="24741"/>
                  <a:pt x="233551" y="24247"/>
                  <a:pt x="232772" y="23752"/>
                </a:cubicBezTo>
                <a:lnTo>
                  <a:pt x="231993" y="22760"/>
                </a:lnTo>
                <a:cubicBezTo>
                  <a:pt x="231215" y="22760"/>
                  <a:pt x="230436" y="23752"/>
                  <a:pt x="229658" y="23752"/>
                </a:cubicBezTo>
                <a:cubicBezTo>
                  <a:pt x="229658" y="23752"/>
                  <a:pt x="228101" y="24247"/>
                  <a:pt x="228101" y="24741"/>
                </a:cubicBezTo>
                <a:lnTo>
                  <a:pt x="229658" y="25729"/>
                </a:lnTo>
                <a:cubicBezTo>
                  <a:pt x="230436" y="25729"/>
                  <a:pt x="230436" y="24741"/>
                  <a:pt x="231215" y="24741"/>
                </a:cubicBezTo>
                <a:cubicBezTo>
                  <a:pt x="231993" y="25729"/>
                  <a:pt x="232772" y="26223"/>
                  <a:pt x="234329" y="27216"/>
                </a:cubicBezTo>
                <a:cubicBezTo>
                  <a:pt x="234329" y="26722"/>
                  <a:pt x="235886" y="26722"/>
                  <a:pt x="235886" y="26223"/>
                </a:cubicBezTo>
                <a:cubicBezTo>
                  <a:pt x="235886" y="25729"/>
                  <a:pt x="234329" y="25235"/>
                  <a:pt x="234329" y="25235"/>
                </a:cubicBezTo>
                <a:close/>
                <a:moveTo>
                  <a:pt x="298167" y="18803"/>
                </a:moveTo>
                <a:lnTo>
                  <a:pt x="296609" y="19297"/>
                </a:lnTo>
                <a:cubicBezTo>
                  <a:pt x="295831" y="19795"/>
                  <a:pt x="295052" y="20289"/>
                  <a:pt x="294274" y="20289"/>
                </a:cubicBezTo>
                <a:lnTo>
                  <a:pt x="293496" y="19297"/>
                </a:lnTo>
                <a:cubicBezTo>
                  <a:pt x="292717" y="19297"/>
                  <a:pt x="291938" y="20289"/>
                  <a:pt x="291938" y="19795"/>
                </a:cubicBezTo>
                <a:cubicBezTo>
                  <a:pt x="291160" y="19795"/>
                  <a:pt x="290381" y="19297"/>
                  <a:pt x="290381" y="18803"/>
                </a:cubicBezTo>
                <a:cubicBezTo>
                  <a:pt x="289602" y="18803"/>
                  <a:pt x="289602" y="18308"/>
                  <a:pt x="288825" y="17814"/>
                </a:cubicBezTo>
                <a:cubicBezTo>
                  <a:pt x="288825" y="18308"/>
                  <a:pt x="287267" y="18308"/>
                  <a:pt x="287267" y="18803"/>
                </a:cubicBezTo>
                <a:cubicBezTo>
                  <a:pt x="287267" y="18803"/>
                  <a:pt x="288046" y="19297"/>
                  <a:pt x="288825" y="19795"/>
                </a:cubicBezTo>
                <a:cubicBezTo>
                  <a:pt x="288825" y="20289"/>
                  <a:pt x="289602" y="20783"/>
                  <a:pt x="289602" y="20783"/>
                </a:cubicBezTo>
                <a:cubicBezTo>
                  <a:pt x="290381" y="21277"/>
                  <a:pt x="290381" y="21772"/>
                  <a:pt x="291160" y="21772"/>
                </a:cubicBezTo>
                <a:cubicBezTo>
                  <a:pt x="291160" y="22266"/>
                  <a:pt x="292717" y="21277"/>
                  <a:pt x="292717" y="21277"/>
                </a:cubicBezTo>
                <a:cubicBezTo>
                  <a:pt x="293496" y="21277"/>
                  <a:pt x="294274" y="22266"/>
                  <a:pt x="294274" y="22266"/>
                </a:cubicBezTo>
                <a:cubicBezTo>
                  <a:pt x="295052" y="22266"/>
                  <a:pt x="295831" y="21772"/>
                  <a:pt x="295831" y="21277"/>
                </a:cubicBezTo>
                <a:cubicBezTo>
                  <a:pt x="296609" y="21277"/>
                  <a:pt x="297388" y="20783"/>
                  <a:pt x="297388" y="20783"/>
                </a:cubicBezTo>
                <a:cubicBezTo>
                  <a:pt x="298167" y="20289"/>
                  <a:pt x="298945" y="19795"/>
                  <a:pt x="299723" y="19795"/>
                </a:cubicBezTo>
                <a:cubicBezTo>
                  <a:pt x="298945" y="19795"/>
                  <a:pt x="298945" y="18803"/>
                  <a:pt x="298167" y="18803"/>
                </a:cubicBezTo>
                <a:close/>
                <a:moveTo>
                  <a:pt x="310622" y="17814"/>
                </a:moveTo>
                <a:cubicBezTo>
                  <a:pt x="309844" y="16826"/>
                  <a:pt x="309066" y="16328"/>
                  <a:pt x="308287" y="15339"/>
                </a:cubicBezTo>
                <a:cubicBezTo>
                  <a:pt x="306730" y="15833"/>
                  <a:pt x="305951" y="16826"/>
                  <a:pt x="304395" y="17320"/>
                </a:cubicBezTo>
                <a:cubicBezTo>
                  <a:pt x="305172" y="17814"/>
                  <a:pt x="306730" y="18803"/>
                  <a:pt x="307508" y="19297"/>
                </a:cubicBezTo>
                <a:cubicBezTo>
                  <a:pt x="308287" y="20289"/>
                  <a:pt x="309066" y="20783"/>
                  <a:pt x="309844" y="21772"/>
                </a:cubicBezTo>
                <a:cubicBezTo>
                  <a:pt x="310622" y="21772"/>
                  <a:pt x="310622" y="22266"/>
                  <a:pt x="311401" y="22760"/>
                </a:cubicBezTo>
                <a:cubicBezTo>
                  <a:pt x="312179" y="22266"/>
                  <a:pt x="313737" y="21772"/>
                  <a:pt x="314515" y="20783"/>
                </a:cubicBezTo>
                <a:cubicBezTo>
                  <a:pt x="313737" y="20289"/>
                  <a:pt x="312958" y="19795"/>
                  <a:pt x="312179" y="18803"/>
                </a:cubicBezTo>
                <a:cubicBezTo>
                  <a:pt x="311401" y="18308"/>
                  <a:pt x="311401" y="18308"/>
                  <a:pt x="310622" y="17814"/>
                </a:cubicBezTo>
                <a:close/>
                <a:moveTo>
                  <a:pt x="319186" y="13358"/>
                </a:moveTo>
                <a:cubicBezTo>
                  <a:pt x="318407" y="12864"/>
                  <a:pt x="317629" y="11876"/>
                  <a:pt x="316850" y="11382"/>
                </a:cubicBezTo>
                <a:cubicBezTo>
                  <a:pt x="316072" y="11382"/>
                  <a:pt x="315294" y="11876"/>
                  <a:pt x="315294" y="12370"/>
                </a:cubicBezTo>
                <a:cubicBezTo>
                  <a:pt x="314515" y="12370"/>
                  <a:pt x="312958" y="12864"/>
                  <a:pt x="312958" y="12864"/>
                </a:cubicBezTo>
                <a:cubicBezTo>
                  <a:pt x="312958" y="13358"/>
                  <a:pt x="314515" y="13853"/>
                  <a:pt x="314515" y="13853"/>
                </a:cubicBezTo>
                <a:cubicBezTo>
                  <a:pt x="315294" y="14351"/>
                  <a:pt x="315294" y="14845"/>
                  <a:pt x="316072" y="15339"/>
                </a:cubicBezTo>
                <a:cubicBezTo>
                  <a:pt x="316072" y="15339"/>
                  <a:pt x="316850" y="16328"/>
                  <a:pt x="317629" y="16328"/>
                </a:cubicBezTo>
                <a:lnTo>
                  <a:pt x="319186" y="15339"/>
                </a:lnTo>
                <a:lnTo>
                  <a:pt x="320743" y="14845"/>
                </a:lnTo>
                <a:cubicBezTo>
                  <a:pt x="320743" y="14351"/>
                  <a:pt x="319965" y="13853"/>
                  <a:pt x="319186" y="13358"/>
                </a:cubicBezTo>
                <a:close/>
                <a:moveTo>
                  <a:pt x="343319" y="12370"/>
                </a:moveTo>
                <a:cubicBezTo>
                  <a:pt x="342541" y="12370"/>
                  <a:pt x="342541" y="11876"/>
                  <a:pt x="341762" y="11382"/>
                </a:cubicBezTo>
                <a:cubicBezTo>
                  <a:pt x="341762" y="11382"/>
                  <a:pt x="340984" y="10389"/>
                  <a:pt x="340206" y="10389"/>
                </a:cubicBezTo>
                <a:cubicBezTo>
                  <a:pt x="340206" y="10389"/>
                  <a:pt x="339427" y="10888"/>
                  <a:pt x="338648" y="11382"/>
                </a:cubicBezTo>
                <a:cubicBezTo>
                  <a:pt x="337870" y="11382"/>
                  <a:pt x="337870" y="11876"/>
                  <a:pt x="337091" y="11876"/>
                </a:cubicBezTo>
                <a:cubicBezTo>
                  <a:pt x="336312" y="11876"/>
                  <a:pt x="336312" y="11382"/>
                  <a:pt x="335535" y="10888"/>
                </a:cubicBezTo>
                <a:cubicBezTo>
                  <a:pt x="335535" y="11382"/>
                  <a:pt x="333977" y="11382"/>
                  <a:pt x="333977" y="11876"/>
                </a:cubicBezTo>
                <a:cubicBezTo>
                  <a:pt x="333977" y="11876"/>
                  <a:pt x="334756" y="12864"/>
                  <a:pt x="335535" y="12864"/>
                </a:cubicBezTo>
                <a:cubicBezTo>
                  <a:pt x="335535" y="13358"/>
                  <a:pt x="336312" y="13853"/>
                  <a:pt x="336312" y="13853"/>
                </a:cubicBezTo>
                <a:cubicBezTo>
                  <a:pt x="337091" y="14351"/>
                  <a:pt x="337091" y="14845"/>
                  <a:pt x="337870" y="14845"/>
                </a:cubicBezTo>
                <a:cubicBezTo>
                  <a:pt x="338648" y="15339"/>
                  <a:pt x="339427" y="14351"/>
                  <a:pt x="339427" y="14351"/>
                </a:cubicBezTo>
                <a:cubicBezTo>
                  <a:pt x="340206" y="14351"/>
                  <a:pt x="340984" y="13358"/>
                  <a:pt x="340984" y="13358"/>
                </a:cubicBezTo>
                <a:cubicBezTo>
                  <a:pt x="341762" y="13358"/>
                  <a:pt x="342541" y="14351"/>
                  <a:pt x="342541" y="14351"/>
                </a:cubicBezTo>
                <a:lnTo>
                  <a:pt x="344098" y="13853"/>
                </a:lnTo>
                <a:cubicBezTo>
                  <a:pt x="344098" y="13358"/>
                  <a:pt x="343319" y="12864"/>
                  <a:pt x="343319" y="12370"/>
                </a:cubicBezTo>
                <a:close/>
                <a:moveTo>
                  <a:pt x="362781" y="24247"/>
                </a:moveTo>
                <a:lnTo>
                  <a:pt x="364339" y="23258"/>
                </a:lnTo>
                <a:lnTo>
                  <a:pt x="362781" y="22266"/>
                </a:lnTo>
                <a:cubicBezTo>
                  <a:pt x="362781" y="22266"/>
                  <a:pt x="361225" y="23258"/>
                  <a:pt x="361225" y="22760"/>
                </a:cubicBezTo>
                <a:cubicBezTo>
                  <a:pt x="360446" y="22760"/>
                  <a:pt x="360446" y="22266"/>
                  <a:pt x="359668" y="21772"/>
                </a:cubicBezTo>
                <a:cubicBezTo>
                  <a:pt x="359668" y="22266"/>
                  <a:pt x="358111" y="22266"/>
                  <a:pt x="358111" y="22760"/>
                </a:cubicBezTo>
                <a:cubicBezTo>
                  <a:pt x="358111" y="23258"/>
                  <a:pt x="359668" y="23752"/>
                  <a:pt x="359668" y="23752"/>
                </a:cubicBezTo>
                <a:cubicBezTo>
                  <a:pt x="359668" y="24247"/>
                  <a:pt x="360446" y="24741"/>
                  <a:pt x="360446" y="24741"/>
                </a:cubicBezTo>
                <a:cubicBezTo>
                  <a:pt x="360446" y="25235"/>
                  <a:pt x="358889" y="25729"/>
                  <a:pt x="358889" y="25729"/>
                </a:cubicBezTo>
                <a:cubicBezTo>
                  <a:pt x="358889" y="26223"/>
                  <a:pt x="360446" y="26722"/>
                  <a:pt x="360446" y="26722"/>
                </a:cubicBezTo>
                <a:cubicBezTo>
                  <a:pt x="360446" y="27216"/>
                  <a:pt x="358889" y="27710"/>
                  <a:pt x="358889" y="27710"/>
                </a:cubicBezTo>
                <a:cubicBezTo>
                  <a:pt x="358889" y="28204"/>
                  <a:pt x="359668" y="28698"/>
                  <a:pt x="359668" y="28698"/>
                </a:cubicBezTo>
                <a:cubicBezTo>
                  <a:pt x="360446" y="28698"/>
                  <a:pt x="361225" y="27710"/>
                  <a:pt x="362004" y="28204"/>
                </a:cubicBezTo>
                <a:lnTo>
                  <a:pt x="362781" y="29196"/>
                </a:lnTo>
                <a:cubicBezTo>
                  <a:pt x="363560" y="28698"/>
                  <a:pt x="364339" y="28698"/>
                  <a:pt x="364339" y="28204"/>
                </a:cubicBezTo>
                <a:cubicBezTo>
                  <a:pt x="365117" y="28204"/>
                  <a:pt x="363560" y="27216"/>
                  <a:pt x="363560" y="27216"/>
                </a:cubicBezTo>
                <a:cubicBezTo>
                  <a:pt x="362781" y="26722"/>
                  <a:pt x="362004" y="26223"/>
                  <a:pt x="362004" y="26223"/>
                </a:cubicBezTo>
                <a:cubicBezTo>
                  <a:pt x="362004" y="25729"/>
                  <a:pt x="360446" y="25235"/>
                  <a:pt x="360446" y="24741"/>
                </a:cubicBezTo>
                <a:cubicBezTo>
                  <a:pt x="360446" y="24741"/>
                  <a:pt x="362004" y="24247"/>
                  <a:pt x="362781" y="24247"/>
                </a:cubicBezTo>
                <a:close/>
                <a:moveTo>
                  <a:pt x="377574" y="18308"/>
                </a:moveTo>
                <a:lnTo>
                  <a:pt x="376016" y="19297"/>
                </a:lnTo>
                <a:cubicBezTo>
                  <a:pt x="375238" y="19297"/>
                  <a:pt x="375238" y="18308"/>
                  <a:pt x="374459" y="18308"/>
                </a:cubicBezTo>
                <a:lnTo>
                  <a:pt x="372903" y="18803"/>
                </a:lnTo>
                <a:cubicBezTo>
                  <a:pt x="372903" y="19297"/>
                  <a:pt x="373681" y="19795"/>
                  <a:pt x="374459" y="20289"/>
                </a:cubicBezTo>
                <a:lnTo>
                  <a:pt x="375238" y="21277"/>
                </a:lnTo>
                <a:cubicBezTo>
                  <a:pt x="376016" y="21277"/>
                  <a:pt x="376795" y="20289"/>
                  <a:pt x="377574" y="20289"/>
                </a:cubicBezTo>
                <a:lnTo>
                  <a:pt x="379130" y="19795"/>
                </a:lnTo>
                <a:cubicBezTo>
                  <a:pt x="379130" y="19297"/>
                  <a:pt x="377574" y="18803"/>
                  <a:pt x="377574" y="18308"/>
                </a:cubicBezTo>
                <a:close/>
                <a:moveTo>
                  <a:pt x="390808" y="22760"/>
                </a:moveTo>
                <a:cubicBezTo>
                  <a:pt x="390808" y="22266"/>
                  <a:pt x="390029" y="21277"/>
                  <a:pt x="389251" y="21277"/>
                </a:cubicBezTo>
                <a:cubicBezTo>
                  <a:pt x="389251" y="21277"/>
                  <a:pt x="388473" y="22266"/>
                  <a:pt x="387694" y="22266"/>
                </a:cubicBezTo>
                <a:cubicBezTo>
                  <a:pt x="386915" y="22266"/>
                  <a:pt x="386915" y="21277"/>
                  <a:pt x="386137" y="21277"/>
                </a:cubicBezTo>
                <a:cubicBezTo>
                  <a:pt x="386137" y="21277"/>
                  <a:pt x="384580" y="21772"/>
                  <a:pt x="384580" y="22266"/>
                </a:cubicBezTo>
                <a:cubicBezTo>
                  <a:pt x="384580" y="22266"/>
                  <a:pt x="386137" y="22760"/>
                  <a:pt x="386137" y="23258"/>
                </a:cubicBezTo>
                <a:cubicBezTo>
                  <a:pt x="386137" y="23752"/>
                  <a:pt x="386915" y="23752"/>
                  <a:pt x="387694" y="24247"/>
                </a:cubicBezTo>
                <a:lnTo>
                  <a:pt x="388473" y="25235"/>
                </a:lnTo>
                <a:cubicBezTo>
                  <a:pt x="389251" y="25235"/>
                  <a:pt x="390029" y="24741"/>
                  <a:pt x="390808" y="24741"/>
                </a:cubicBezTo>
                <a:cubicBezTo>
                  <a:pt x="390029" y="24247"/>
                  <a:pt x="389251" y="23752"/>
                  <a:pt x="389251" y="23258"/>
                </a:cubicBezTo>
                <a:lnTo>
                  <a:pt x="390808" y="22760"/>
                </a:lnTo>
                <a:close/>
                <a:moveTo>
                  <a:pt x="411827" y="19297"/>
                </a:moveTo>
                <a:cubicBezTo>
                  <a:pt x="411827" y="19297"/>
                  <a:pt x="411050" y="18308"/>
                  <a:pt x="410271" y="18308"/>
                </a:cubicBezTo>
                <a:cubicBezTo>
                  <a:pt x="410271" y="18308"/>
                  <a:pt x="408714" y="18803"/>
                  <a:pt x="408714" y="19297"/>
                </a:cubicBezTo>
                <a:lnTo>
                  <a:pt x="407156" y="19795"/>
                </a:lnTo>
                <a:cubicBezTo>
                  <a:pt x="407156" y="20289"/>
                  <a:pt x="407935" y="21277"/>
                  <a:pt x="408714" y="21277"/>
                </a:cubicBezTo>
                <a:cubicBezTo>
                  <a:pt x="408714" y="21277"/>
                  <a:pt x="409492" y="20289"/>
                  <a:pt x="410271" y="20289"/>
                </a:cubicBezTo>
                <a:lnTo>
                  <a:pt x="411050" y="21277"/>
                </a:lnTo>
                <a:cubicBezTo>
                  <a:pt x="411050" y="21772"/>
                  <a:pt x="409492" y="21772"/>
                  <a:pt x="409492" y="22266"/>
                </a:cubicBezTo>
                <a:lnTo>
                  <a:pt x="411050" y="23258"/>
                </a:lnTo>
                <a:cubicBezTo>
                  <a:pt x="411050" y="23258"/>
                  <a:pt x="412606" y="22760"/>
                  <a:pt x="412606" y="22266"/>
                </a:cubicBezTo>
                <a:lnTo>
                  <a:pt x="411050" y="21277"/>
                </a:lnTo>
                <a:cubicBezTo>
                  <a:pt x="411827" y="20783"/>
                  <a:pt x="412606" y="20783"/>
                  <a:pt x="413385" y="20289"/>
                </a:cubicBezTo>
                <a:cubicBezTo>
                  <a:pt x="412606" y="20289"/>
                  <a:pt x="412606" y="19795"/>
                  <a:pt x="411827" y="19297"/>
                </a:cubicBezTo>
                <a:close/>
                <a:moveTo>
                  <a:pt x="443746" y="16328"/>
                </a:moveTo>
                <a:cubicBezTo>
                  <a:pt x="442968" y="15833"/>
                  <a:pt x="442968" y="15339"/>
                  <a:pt x="442189" y="14845"/>
                </a:cubicBezTo>
                <a:lnTo>
                  <a:pt x="441411" y="13853"/>
                </a:lnTo>
                <a:cubicBezTo>
                  <a:pt x="440632" y="13853"/>
                  <a:pt x="439854" y="14845"/>
                  <a:pt x="439075" y="14845"/>
                </a:cubicBezTo>
                <a:cubicBezTo>
                  <a:pt x="439854" y="15339"/>
                  <a:pt x="441411" y="16328"/>
                  <a:pt x="442189" y="16826"/>
                </a:cubicBezTo>
                <a:cubicBezTo>
                  <a:pt x="442189" y="17320"/>
                  <a:pt x="442968" y="17814"/>
                  <a:pt x="442968" y="18308"/>
                </a:cubicBezTo>
                <a:cubicBezTo>
                  <a:pt x="443746" y="18308"/>
                  <a:pt x="444524" y="19297"/>
                  <a:pt x="444524" y="19297"/>
                </a:cubicBezTo>
                <a:cubicBezTo>
                  <a:pt x="445303" y="19297"/>
                  <a:pt x="446082" y="18308"/>
                  <a:pt x="446082" y="18308"/>
                </a:cubicBezTo>
                <a:cubicBezTo>
                  <a:pt x="445303" y="17814"/>
                  <a:pt x="444524" y="16826"/>
                  <a:pt x="443746" y="16328"/>
                </a:cubicBezTo>
                <a:close/>
                <a:moveTo>
                  <a:pt x="482671" y="23258"/>
                </a:moveTo>
                <a:lnTo>
                  <a:pt x="481114" y="24247"/>
                </a:lnTo>
                <a:lnTo>
                  <a:pt x="479558" y="25235"/>
                </a:lnTo>
                <a:cubicBezTo>
                  <a:pt x="478779" y="25235"/>
                  <a:pt x="478000" y="24247"/>
                  <a:pt x="478000" y="24247"/>
                </a:cubicBezTo>
                <a:cubicBezTo>
                  <a:pt x="477222" y="23752"/>
                  <a:pt x="477222" y="23258"/>
                  <a:pt x="476443" y="22760"/>
                </a:cubicBezTo>
                <a:cubicBezTo>
                  <a:pt x="476443" y="23258"/>
                  <a:pt x="474886" y="23258"/>
                  <a:pt x="474886" y="23752"/>
                </a:cubicBezTo>
                <a:cubicBezTo>
                  <a:pt x="474886" y="24247"/>
                  <a:pt x="475664" y="24741"/>
                  <a:pt x="476443" y="24741"/>
                </a:cubicBezTo>
                <a:cubicBezTo>
                  <a:pt x="476443" y="25235"/>
                  <a:pt x="477222" y="25729"/>
                  <a:pt x="477222" y="26223"/>
                </a:cubicBezTo>
                <a:cubicBezTo>
                  <a:pt x="478000" y="26223"/>
                  <a:pt x="478779" y="27216"/>
                  <a:pt x="478779" y="27216"/>
                </a:cubicBezTo>
                <a:cubicBezTo>
                  <a:pt x="479558" y="27216"/>
                  <a:pt x="480335" y="26223"/>
                  <a:pt x="480335" y="26223"/>
                </a:cubicBezTo>
                <a:cubicBezTo>
                  <a:pt x="481114" y="26223"/>
                  <a:pt x="481114" y="27216"/>
                  <a:pt x="481893" y="27216"/>
                </a:cubicBezTo>
                <a:cubicBezTo>
                  <a:pt x="482671" y="27216"/>
                  <a:pt x="483450" y="26722"/>
                  <a:pt x="483450" y="26722"/>
                </a:cubicBezTo>
                <a:cubicBezTo>
                  <a:pt x="483450" y="26223"/>
                  <a:pt x="481893" y="25729"/>
                  <a:pt x="481893" y="25235"/>
                </a:cubicBezTo>
                <a:cubicBezTo>
                  <a:pt x="482671" y="25235"/>
                  <a:pt x="484228" y="24741"/>
                  <a:pt x="484228" y="24741"/>
                </a:cubicBezTo>
                <a:cubicBezTo>
                  <a:pt x="484228" y="24247"/>
                  <a:pt x="482671" y="23258"/>
                  <a:pt x="482671" y="23258"/>
                </a:cubicBezTo>
                <a:close/>
                <a:moveTo>
                  <a:pt x="488899" y="23752"/>
                </a:moveTo>
                <a:cubicBezTo>
                  <a:pt x="488121" y="23752"/>
                  <a:pt x="488121" y="23258"/>
                  <a:pt x="487342" y="22760"/>
                </a:cubicBezTo>
                <a:cubicBezTo>
                  <a:pt x="487342" y="23258"/>
                  <a:pt x="485785" y="23258"/>
                  <a:pt x="485785" y="23752"/>
                </a:cubicBezTo>
                <a:cubicBezTo>
                  <a:pt x="485785" y="23752"/>
                  <a:pt x="486564" y="24741"/>
                  <a:pt x="487342" y="24741"/>
                </a:cubicBezTo>
                <a:cubicBezTo>
                  <a:pt x="487342" y="25235"/>
                  <a:pt x="488121" y="25729"/>
                  <a:pt x="488121" y="25729"/>
                </a:cubicBezTo>
                <a:cubicBezTo>
                  <a:pt x="488899" y="26223"/>
                  <a:pt x="489678" y="27216"/>
                  <a:pt x="489678" y="27216"/>
                </a:cubicBezTo>
                <a:cubicBezTo>
                  <a:pt x="490457" y="27216"/>
                  <a:pt x="491234" y="26223"/>
                  <a:pt x="491234" y="26223"/>
                </a:cubicBezTo>
                <a:cubicBezTo>
                  <a:pt x="490457" y="25235"/>
                  <a:pt x="489678" y="24741"/>
                  <a:pt x="488899" y="23752"/>
                </a:cubicBezTo>
                <a:close/>
                <a:moveTo>
                  <a:pt x="513811" y="24247"/>
                </a:moveTo>
                <a:cubicBezTo>
                  <a:pt x="513811" y="23752"/>
                  <a:pt x="513033" y="23258"/>
                  <a:pt x="512254" y="23258"/>
                </a:cubicBezTo>
                <a:cubicBezTo>
                  <a:pt x="512254" y="22760"/>
                  <a:pt x="510698" y="23752"/>
                  <a:pt x="510698" y="23752"/>
                </a:cubicBezTo>
                <a:cubicBezTo>
                  <a:pt x="509919" y="23752"/>
                  <a:pt x="509919" y="22760"/>
                  <a:pt x="509140" y="22760"/>
                </a:cubicBezTo>
                <a:lnTo>
                  <a:pt x="508362" y="21772"/>
                </a:lnTo>
                <a:cubicBezTo>
                  <a:pt x="507583" y="21772"/>
                  <a:pt x="506804" y="22266"/>
                  <a:pt x="506027" y="22266"/>
                </a:cubicBezTo>
                <a:cubicBezTo>
                  <a:pt x="506027" y="22760"/>
                  <a:pt x="505248" y="23258"/>
                  <a:pt x="504469" y="23258"/>
                </a:cubicBezTo>
                <a:cubicBezTo>
                  <a:pt x="505248" y="23752"/>
                  <a:pt x="505248" y="24247"/>
                  <a:pt x="506027" y="24247"/>
                </a:cubicBezTo>
                <a:cubicBezTo>
                  <a:pt x="506027" y="24741"/>
                  <a:pt x="506804" y="25235"/>
                  <a:pt x="507583" y="25729"/>
                </a:cubicBezTo>
                <a:lnTo>
                  <a:pt x="508362" y="26722"/>
                </a:lnTo>
                <a:lnTo>
                  <a:pt x="509919" y="25729"/>
                </a:lnTo>
                <a:cubicBezTo>
                  <a:pt x="510698" y="25729"/>
                  <a:pt x="511476" y="24741"/>
                  <a:pt x="512254" y="24741"/>
                </a:cubicBezTo>
                <a:cubicBezTo>
                  <a:pt x="512254" y="25235"/>
                  <a:pt x="513033" y="25729"/>
                  <a:pt x="513033" y="26223"/>
                </a:cubicBezTo>
                <a:cubicBezTo>
                  <a:pt x="513811" y="25729"/>
                  <a:pt x="515368" y="25729"/>
                  <a:pt x="515368" y="25235"/>
                </a:cubicBezTo>
                <a:lnTo>
                  <a:pt x="513811" y="24247"/>
                </a:lnTo>
                <a:close/>
                <a:moveTo>
                  <a:pt x="542616" y="20783"/>
                </a:moveTo>
                <a:cubicBezTo>
                  <a:pt x="541837" y="20289"/>
                  <a:pt x="541837" y="19795"/>
                  <a:pt x="541059" y="19297"/>
                </a:cubicBezTo>
                <a:cubicBezTo>
                  <a:pt x="541059" y="19297"/>
                  <a:pt x="540280" y="20289"/>
                  <a:pt x="539502" y="20289"/>
                </a:cubicBezTo>
                <a:cubicBezTo>
                  <a:pt x="539502" y="20783"/>
                  <a:pt x="541059" y="21277"/>
                  <a:pt x="541059" y="21277"/>
                </a:cubicBezTo>
                <a:cubicBezTo>
                  <a:pt x="541059" y="21772"/>
                  <a:pt x="539502" y="21772"/>
                  <a:pt x="538723" y="22266"/>
                </a:cubicBezTo>
                <a:cubicBezTo>
                  <a:pt x="539502" y="22760"/>
                  <a:pt x="540280" y="23258"/>
                  <a:pt x="540280" y="23258"/>
                </a:cubicBezTo>
                <a:cubicBezTo>
                  <a:pt x="540280" y="23752"/>
                  <a:pt x="541059" y="24247"/>
                  <a:pt x="541837" y="24741"/>
                </a:cubicBezTo>
                <a:lnTo>
                  <a:pt x="543395" y="23752"/>
                </a:lnTo>
                <a:cubicBezTo>
                  <a:pt x="543395" y="23258"/>
                  <a:pt x="541837" y="22760"/>
                  <a:pt x="541837" y="22760"/>
                </a:cubicBezTo>
                <a:cubicBezTo>
                  <a:pt x="542616" y="22266"/>
                  <a:pt x="544173" y="21772"/>
                  <a:pt x="544173" y="21772"/>
                </a:cubicBezTo>
                <a:cubicBezTo>
                  <a:pt x="544173" y="21277"/>
                  <a:pt x="542616" y="20783"/>
                  <a:pt x="542616" y="20783"/>
                </a:cubicBezTo>
                <a:close/>
                <a:moveTo>
                  <a:pt x="560521" y="24247"/>
                </a:moveTo>
                <a:cubicBezTo>
                  <a:pt x="559743" y="23258"/>
                  <a:pt x="558965" y="22760"/>
                  <a:pt x="558186" y="21772"/>
                </a:cubicBezTo>
                <a:cubicBezTo>
                  <a:pt x="557407" y="22266"/>
                  <a:pt x="555850" y="22266"/>
                  <a:pt x="555850" y="22760"/>
                </a:cubicBezTo>
                <a:cubicBezTo>
                  <a:pt x="555850" y="23258"/>
                  <a:pt x="557407" y="23752"/>
                  <a:pt x="557407" y="23752"/>
                </a:cubicBezTo>
                <a:cubicBezTo>
                  <a:pt x="557407" y="24247"/>
                  <a:pt x="558965" y="24741"/>
                  <a:pt x="558965" y="25235"/>
                </a:cubicBezTo>
                <a:cubicBezTo>
                  <a:pt x="558965" y="25235"/>
                  <a:pt x="556629" y="25729"/>
                  <a:pt x="557407" y="25729"/>
                </a:cubicBezTo>
                <a:cubicBezTo>
                  <a:pt x="557407" y="26223"/>
                  <a:pt x="558186" y="26722"/>
                  <a:pt x="558186" y="26722"/>
                </a:cubicBezTo>
                <a:cubicBezTo>
                  <a:pt x="559743" y="26223"/>
                  <a:pt x="560521" y="25729"/>
                  <a:pt x="562078" y="25235"/>
                </a:cubicBezTo>
                <a:cubicBezTo>
                  <a:pt x="561300" y="24741"/>
                  <a:pt x="561300" y="24741"/>
                  <a:pt x="560521" y="24247"/>
                </a:cubicBezTo>
                <a:close/>
                <a:moveTo>
                  <a:pt x="580763" y="17814"/>
                </a:moveTo>
                <a:cubicBezTo>
                  <a:pt x="579984" y="17814"/>
                  <a:pt x="579984" y="16826"/>
                  <a:pt x="579206" y="16826"/>
                </a:cubicBezTo>
                <a:cubicBezTo>
                  <a:pt x="578427" y="16826"/>
                  <a:pt x="577648" y="17814"/>
                  <a:pt x="577648" y="17814"/>
                </a:cubicBezTo>
                <a:cubicBezTo>
                  <a:pt x="576870" y="17320"/>
                  <a:pt x="576870" y="16826"/>
                  <a:pt x="576092" y="16328"/>
                </a:cubicBezTo>
                <a:cubicBezTo>
                  <a:pt x="575313" y="16328"/>
                  <a:pt x="575313" y="15339"/>
                  <a:pt x="574535" y="15339"/>
                </a:cubicBezTo>
                <a:cubicBezTo>
                  <a:pt x="574535" y="15339"/>
                  <a:pt x="573756" y="16328"/>
                  <a:pt x="572977" y="16328"/>
                </a:cubicBezTo>
                <a:cubicBezTo>
                  <a:pt x="572199" y="16328"/>
                  <a:pt x="572199" y="16826"/>
                  <a:pt x="571420" y="17320"/>
                </a:cubicBezTo>
                <a:cubicBezTo>
                  <a:pt x="572199" y="17320"/>
                  <a:pt x="572199" y="18308"/>
                  <a:pt x="572977" y="18308"/>
                </a:cubicBezTo>
                <a:cubicBezTo>
                  <a:pt x="572977" y="18308"/>
                  <a:pt x="573756" y="17320"/>
                  <a:pt x="574535" y="17320"/>
                </a:cubicBezTo>
                <a:cubicBezTo>
                  <a:pt x="575313" y="17320"/>
                  <a:pt x="575313" y="18308"/>
                  <a:pt x="576092" y="18308"/>
                </a:cubicBezTo>
                <a:cubicBezTo>
                  <a:pt x="576092" y="18803"/>
                  <a:pt x="576870" y="19795"/>
                  <a:pt x="576870" y="19795"/>
                </a:cubicBezTo>
                <a:cubicBezTo>
                  <a:pt x="577648" y="19795"/>
                  <a:pt x="578427" y="18803"/>
                  <a:pt x="579206" y="18803"/>
                </a:cubicBezTo>
                <a:lnTo>
                  <a:pt x="579984" y="19795"/>
                </a:lnTo>
                <a:cubicBezTo>
                  <a:pt x="579984" y="19795"/>
                  <a:pt x="581541" y="19297"/>
                  <a:pt x="581541" y="18803"/>
                </a:cubicBezTo>
                <a:cubicBezTo>
                  <a:pt x="582319" y="18803"/>
                  <a:pt x="580763" y="18308"/>
                  <a:pt x="580763" y="17814"/>
                </a:cubicBezTo>
                <a:close/>
                <a:moveTo>
                  <a:pt x="584655" y="21277"/>
                </a:moveTo>
                <a:cubicBezTo>
                  <a:pt x="584655" y="21277"/>
                  <a:pt x="583098" y="21772"/>
                  <a:pt x="583098" y="22266"/>
                </a:cubicBezTo>
                <a:cubicBezTo>
                  <a:pt x="582319" y="22266"/>
                  <a:pt x="580763" y="22760"/>
                  <a:pt x="580763" y="22760"/>
                </a:cubicBezTo>
                <a:cubicBezTo>
                  <a:pt x="580763" y="23258"/>
                  <a:pt x="582319" y="23752"/>
                  <a:pt x="582319" y="24247"/>
                </a:cubicBezTo>
                <a:cubicBezTo>
                  <a:pt x="583098" y="24247"/>
                  <a:pt x="583098" y="25235"/>
                  <a:pt x="583877" y="25235"/>
                </a:cubicBezTo>
                <a:lnTo>
                  <a:pt x="585434" y="24247"/>
                </a:lnTo>
                <a:lnTo>
                  <a:pt x="583877" y="23258"/>
                </a:lnTo>
                <a:cubicBezTo>
                  <a:pt x="583877" y="22760"/>
                  <a:pt x="585434" y="22760"/>
                  <a:pt x="586212" y="22266"/>
                </a:cubicBezTo>
                <a:cubicBezTo>
                  <a:pt x="585434" y="22266"/>
                  <a:pt x="585434" y="21277"/>
                  <a:pt x="584655" y="21277"/>
                </a:cubicBezTo>
                <a:close/>
                <a:moveTo>
                  <a:pt x="597111" y="22266"/>
                </a:moveTo>
                <a:cubicBezTo>
                  <a:pt x="596333" y="22266"/>
                  <a:pt x="595554" y="21277"/>
                  <a:pt x="595554" y="21277"/>
                </a:cubicBezTo>
                <a:lnTo>
                  <a:pt x="593997" y="22266"/>
                </a:lnTo>
                <a:cubicBezTo>
                  <a:pt x="593218" y="21772"/>
                  <a:pt x="592440" y="21277"/>
                  <a:pt x="592440" y="20783"/>
                </a:cubicBezTo>
                <a:lnTo>
                  <a:pt x="593997" y="20289"/>
                </a:lnTo>
                <a:cubicBezTo>
                  <a:pt x="593997" y="19795"/>
                  <a:pt x="593218" y="19297"/>
                  <a:pt x="592440" y="18803"/>
                </a:cubicBezTo>
                <a:cubicBezTo>
                  <a:pt x="592440" y="18803"/>
                  <a:pt x="591662" y="18308"/>
                  <a:pt x="591662" y="17814"/>
                </a:cubicBezTo>
                <a:lnTo>
                  <a:pt x="590105" y="16826"/>
                </a:lnTo>
                <a:cubicBezTo>
                  <a:pt x="589326" y="16826"/>
                  <a:pt x="589326" y="17320"/>
                  <a:pt x="588547" y="17814"/>
                </a:cubicBezTo>
                <a:cubicBezTo>
                  <a:pt x="588547" y="17814"/>
                  <a:pt x="589326" y="18308"/>
                  <a:pt x="590105" y="18803"/>
                </a:cubicBezTo>
                <a:lnTo>
                  <a:pt x="590883" y="19795"/>
                </a:lnTo>
                <a:cubicBezTo>
                  <a:pt x="591662" y="20289"/>
                  <a:pt x="592440" y="20783"/>
                  <a:pt x="592440" y="20783"/>
                </a:cubicBezTo>
                <a:cubicBezTo>
                  <a:pt x="592440" y="21277"/>
                  <a:pt x="590883" y="21772"/>
                  <a:pt x="590883" y="21772"/>
                </a:cubicBezTo>
                <a:cubicBezTo>
                  <a:pt x="590883" y="22266"/>
                  <a:pt x="591662" y="22760"/>
                  <a:pt x="591662" y="22760"/>
                </a:cubicBezTo>
                <a:cubicBezTo>
                  <a:pt x="592440" y="23258"/>
                  <a:pt x="590105" y="23752"/>
                  <a:pt x="590105" y="23752"/>
                </a:cubicBezTo>
                <a:lnTo>
                  <a:pt x="591662" y="24741"/>
                </a:lnTo>
                <a:lnTo>
                  <a:pt x="593218" y="23752"/>
                </a:lnTo>
                <a:cubicBezTo>
                  <a:pt x="593997" y="24247"/>
                  <a:pt x="593997" y="24741"/>
                  <a:pt x="594776" y="25235"/>
                </a:cubicBezTo>
                <a:cubicBezTo>
                  <a:pt x="595554" y="24741"/>
                  <a:pt x="597111" y="23752"/>
                  <a:pt x="597889" y="23258"/>
                </a:cubicBezTo>
                <a:cubicBezTo>
                  <a:pt x="597889" y="23258"/>
                  <a:pt x="597111" y="22760"/>
                  <a:pt x="597111" y="22266"/>
                </a:cubicBezTo>
                <a:close/>
                <a:moveTo>
                  <a:pt x="603339" y="27710"/>
                </a:moveTo>
                <a:cubicBezTo>
                  <a:pt x="603339" y="27710"/>
                  <a:pt x="602561" y="26722"/>
                  <a:pt x="601782" y="26722"/>
                </a:cubicBezTo>
                <a:lnTo>
                  <a:pt x="601004" y="25729"/>
                </a:lnTo>
                <a:cubicBezTo>
                  <a:pt x="600225" y="25729"/>
                  <a:pt x="599446" y="26223"/>
                  <a:pt x="598668" y="26223"/>
                </a:cubicBezTo>
                <a:cubicBezTo>
                  <a:pt x="600225" y="27216"/>
                  <a:pt x="601004" y="27710"/>
                  <a:pt x="601782" y="28698"/>
                </a:cubicBezTo>
                <a:cubicBezTo>
                  <a:pt x="601782" y="29196"/>
                  <a:pt x="602561" y="29691"/>
                  <a:pt x="603339" y="29691"/>
                </a:cubicBezTo>
                <a:lnTo>
                  <a:pt x="604117" y="30679"/>
                </a:lnTo>
                <a:cubicBezTo>
                  <a:pt x="604896" y="30679"/>
                  <a:pt x="605675" y="30185"/>
                  <a:pt x="606453" y="30185"/>
                </a:cubicBezTo>
                <a:cubicBezTo>
                  <a:pt x="604896" y="29196"/>
                  <a:pt x="604117" y="28698"/>
                  <a:pt x="603339" y="27710"/>
                </a:cubicBezTo>
                <a:close/>
                <a:moveTo>
                  <a:pt x="614238" y="22760"/>
                </a:moveTo>
                <a:cubicBezTo>
                  <a:pt x="613459" y="22266"/>
                  <a:pt x="612681" y="21772"/>
                  <a:pt x="612681" y="21772"/>
                </a:cubicBezTo>
                <a:cubicBezTo>
                  <a:pt x="612681" y="21277"/>
                  <a:pt x="614238" y="20783"/>
                  <a:pt x="614238" y="20783"/>
                </a:cubicBezTo>
                <a:cubicBezTo>
                  <a:pt x="614238" y="20289"/>
                  <a:pt x="612681" y="19795"/>
                  <a:pt x="612681" y="19795"/>
                </a:cubicBezTo>
                <a:cubicBezTo>
                  <a:pt x="612681" y="19297"/>
                  <a:pt x="611903" y="18803"/>
                  <a:pt x="611903" y="18803"/>
                </a:cubicBezTo>
                <a:cubicBezTo>
                  <a:pt x="611124" y="18803"/>
                  <a:pt x="609567" y="19297"/>
                  <a:pt x="609567" y="19297"/>
                </a:cubicBezTo>
                <a:cubicBezTo>
                  <a:pt x="609567" y="19795"/>
                  <a:pt x="611124" y="20289"/>
                  <a:pt x="611124" y="20783"/>
                </a:cubicBezTo>
                <a:cubicBezTo>
                  <a:pt x="611903" y="20783"/>
                  <a:pt x="611903" y="21277"/>
                  <a:pt x="612681" y="21772"/>
                </a:cubicBezTo>
                <a:cubicBezTo>
                  <a:pt x="611903" y="21772"/>
                  <a:pt x="611124" y="22266"/>
                  <a:pt x="611124" y="22266"/>
                </a:cubicBezTo>
                <a:cubicBezTo>
                  <a:pt x="610346" y="22760"/>
                  <a:pt x="609567" y="23258"/>
                  <a:pt x="608788" y="23258"/>
                </a:cubicBezTo>
                <a:lnTo>
                  <a:pt x="608011" y="22266"/>
                </a:lnTo>
                <a:cubicBezTo>
                  <a:pt x="607232" y="22266"/>
                  <a:pt x="605675" y="22760"/>
                  <a:pt x="605675" y="23258"/>
                </a:cubicBezTo>
                <a:cubicBezTo>
                  <a:pt x="605675" y="23258"/>
                  <a:pt x="607232" y="23752"/>
                  <a:pt x="607232" y="24247"/>
                </a:cubicBezTo>
                <a:cubicBezTo>
                  <a:pt x="608011" y="24247"/>
                  <a:pt x="608011" y="25235"/>
                  <a:pt x="608788" y="25235"/>
                </a:cubicBezTo>
                <a:lnTo>
                  <a:pt x="610346" y="24247"/>
                </a:lnTo>
                <a:cubicBezTo>
                  <a:pt x="610346" y="24741"/>
                  <a:pt x="611124" y="25729"/>
                  <a:pt x="611903" y="25729"/>
                </a:cubicBezTo>
                <a:cubicBezTo>
                  <a:pt x="611903" y="25235"/>
                  <a:pt x="612681" y="24741"/>
                  <a:pt x="613459" y="24741"/>
                </a:cubicBezTo>
                <a:cubicBezTo>
                  <a:pt x="613459" y="24741"/>
                  <a:pt x="615016" y="24247"/>
                  <a:pt x="615016" y="23752"/>
                </a:cubicBezTo>
                <a:lnTo>
                  <a:pt x="614238" y="22760"/>
                </a:lnTo>
                <a:close/>
                <a:moveTo>
                  <a:pt x="636815" y="25729"/>
                </a:moveTo>
                <a:lnTo>
                  <a:pt x="635257" y="24741"/>
                </a:lnTo>
                <a:cubicBezTo>
                  <a:pt x="635257" y="24741"/>
                  <a:pt x="633701" y="25729"/>
                  <a:pt x="633701" y="25235"/>
                </a:cubicBezTo>
                <a:cubicBezTo>
                  <a:pt x="632922" y="25235"/>
                  <a:pt x="632922" y="24247"/>
                  <a:pt x="632144" y="24247"/>
                </a:cubicBezTo>
                <a:lnTo>
                  <a:pt x="630586" y="25235"/>
                </a:lnTo>
                <a:cubicBezTo>
                  <a:pt x="629808" y="25235"/>
                  <a:pt x="629808" y="24247"/>
                  <a:pt x="629029" y="24247"/>
                </a:cubicBezTo>
                <a:cubicBezTo>
                  <a:pt x="629029" y="23752"/>
                  <a:pt x="628251" y="23258"/>
                  <a:pt x="627473" y="22760"/>
                </a:cubicBezTo>
                <a:cubicBezTo>
                  <a:pt x="627473" y="22760"/>
                  <a:pt x="626694" y="22266"/>
                  <a:pt x="626694" y="21772"/>
                </a:cubicBezTo>
                <a:cubicBezTo>
                  <a:pt x="626694" y="21772"/>
                  <a:pt x="628251" y="21277"/>
                  <a:pt x="628251" y="20783"/>
                </a:cubicBezTo>
                <a:cubicBezTo>
                  <a:pt x="628251" y="20783"/>
                  <a:pt x="626694" y="20289"/>
                  <a:pt x="626694" y="19795"/>
                </a:cubicBezTo>
                <a:lnTo>
                  <a:pt x="625916" y="18803"/>
                </a:lnTo>
                <a:lnTo>
                  <a:pt x="623580" y="19795"/>
                </a:lnTo>
                <a:cubicBezTo>
                  <a:pt x="623580" y="19795"/>
                  <a:pt x="625137" y="20289"/>
                  <a:pt x="625137" y="20783"/>
                </a:cubicBezTo>
                <a:cubicBezTo>
                  <a:pt x="624358" y="20783"/>
                  <a:pt x="624358" y="21277"/>
                  <a:pt x="623580" y="21772"/>
                </a:cubicBezTo>
                <a:lnTo>
                  <a:pt x="622023" y="22266"/>
                </a:lnTo>
                <a:cubicBezTo>
                  <a:pt x="622023" y="22760"/>
                  <a:pt x="622802" y="23752"/>
                  <a:pt x="622802" y="23752"/>
                </a:cubicBezTo>
                <a:cubicBezTo>
                  <a:pt x="623580" y="23752"/>
                  <a:pt x="624358" y="22760"/>
                  <a:pt x="625137" y="22760"/>
                </a:cubicBezTo>
                <a:lnTo>
                  <a:pt x="625916" y="23752"/>
                </a:lnTo>
                <a:cubicBezTo>
                  <a:pt x="626694" y="24247"/>
                  <a:pt x="626694" y="24741"/>
                  <a:pt x="627473" y="24741"/>
                </a:cubicBezTo>
                <a:cubicBezTo>
                  <a:pt x="627473" y="25235"/>
                  <a:pt x="628251" y="25729"/>
                  <a:pt x="629029" y="26223"/>
                </a:cubicBezTo>
                <a:lnTo>
                  <a:pt x="629808" y="27216"/>
                </a:lnTo>
                <a:cubicBezTo>
                  <a:pt x="630586" y="27216"/>
                  <a:pt x="631365" y="26223"/>
                  <a:pt x="632144" y="26223"/>
                </a:cubicBezTo>
                <a:lnTo>
                  <a:pt x="632922" y="27216"/>
                </a:lnTo>
                <a:cubicBezTo>
                  <a:pt x="633701" y="27216"/>
                  <a:pt x="634479" y="26722"/>
                  <a:pt x="635257" y="26722"/>
                </a:cubicBezTo>
                <a:lnTo>
                  <a:pt x="636036" y="27710"/>
                </a:lnTo>
                <a:cubicBezTo>
                  <a:pt x="636036" y="27216"/>
                  <a:pt x="637593" y="27216"/>
                  <a:pt x="637593" y="26722"/>
                </a:cubicBezTo>
                <a:cubicBezTo>
                  <a:pt x="638372" y="26722"/>
                  <a:pt x="636815" y="25729"/>
                  <a:pt x="636815" y="25729"/>
                </a:cubicBezTo>
                <a:close/>
                <a:moveTo>
                  <a:pt x="663284" y="10888"/>
                </a:moveTo>
                <a:lnTo>
                  <a:pt x="661726" y="9895"/>
                </a:lnTo>
                <a:lnTo>
                  <a:pt x="660170" y="10888"/>
                </a:lnTo>
                <a:cubicBezTo>
                  <a:pt x="659391" y="10888"/>
                  <a:pt x="658613" y="11382"/>
                  <a:pt x="658613" y="11876"/>
                </a:cubicBezTo>
                <a:lnTo>
                  <a:pt x="659391" y="12864"/>
                </a:lnTo>
                <a:cubicBezTo>
                  <a:pt x="660170" y="12864"/>
                  <a:pt x="660948" y="13853"/>
                  <a:pt x="660948" y="13853"/>
                </a:cubicBezTo>
                <a:cubicBezTo>
                  <a:pt x="660948" y="13853"/>
                  <a:pt x="662505" y="13358"/>
                  <a:pt x="662505" y="12864"/>
                </a:cubicBezTo>
                <a:cubicBezTo>
                  <a:pt x="663284" y="12864"/>
                  <a:pt x="664062" y="12370"/>
                  <a:pt x="664062" y="12370"/>
                </a:cubicBezTo>
                <a:cubicBezTo>
                  <a:pt x="664062" y="11876"/>
                  <a:pt x="663284" y="11382"/>
                  <a:pt x="663284" y="10888"/>
                </a:cubicBezTo>
                <a:close/>
                <a:moveTo>
                  <a:pt x="682746" y="22760"/>
                </a:moveTo>
                <a:cubicBezTo>
                  <a:pt x="682746" y="23258"/>
                  <a:pt x="683525" y="23258"/>
                  <a:pt x="683525" y="23752"/>
                </a:cubicBezTo>
                <a:cubicBezTo>
                  <a:pt x="683525" y="24247"/>
                  <a:pt x="681968" y="24247"/>
                  <a:pt x="681968" y="24741"/>
                </a:cubicBezTo>
                <a:lnTo>
                  <a:pt x="683525" y="25729"/>
                </a:lnTo>
                <a:cubicBezTo>
                  <a:pt x="683525" y="25729"/>
                  <a:pt x="684303" y="26722"/>
                  <a:pt x="685082" y="26722"/>
                </a:cubicBezTo>
                <a:cubicBezTo>
                  <a:pt x="685082" y="26722"/>
                  <a:pt x="685860" y="26223"/>
                  <a:pt x="686639" y="25729"/>
                </a:cubicBezTo>
                <a:cubicBezTo>
                  <a:pt x="686639" y="25729"/>
                  <a:pt x="685082" y="25235"/>
                  <a:pt x="685082" y="24741"/>
                </a:cubicBezTo>
                <a:lnTo>
                  <a:pt x="686639" y="24247"/>
                </a:lnTo>
                <a:cubicBezTo>
                  <a:pt x="687418" y="23752"/>
                  <a:pt x="688195" y="23258"/>
                  <a:pt x="688974" y="23258"/>
                </a:cubicBezTo>
                <a:cubicBezTo>
                  <a:pt x="688195" y="22760"/>
                  <a:pt x="687418" y="22266"/>
                  <a:pt x="687418" y="22266"/>
                </a:cubicBezTo>
                <a:cubicBezTo>
                  <a:pt x="686639" y="21772"/>
                  <a:pt x="686639" y="21277"/>
                  <a:pt x="685860" y="20783"/>
                </a:cubicBezTo>
                <a:cubicBezTo>
                  <a:pt x="685082" y="21277"/>
                  <a:pt x="685082" y="21772"/>
                  <a:pt x="684303" y="21772"/>
                </a:cubicBezTo>
                <a:cubicBezTo>
                  <a:pt x="684303" y="21772"/>
                  <a:pt x="682746" y="22266"/>
                  <a:pt x="682746" y="22760"/>
                </a:cubicBezTo>
                <a:close/>
                <a:moveTo>
                  <a:pt x="688974" y="14351"/>
                </a:moveTo>
                <a:cubicBezTo>
                  <a:pt x="688195" y="14351"/>
                  <a:pt x="688195" y="13358"/>
                  <a:pt x="687418" y="13358"/>
                </a:cubicBezTo>
                <a:lnTo>
                  <a:pt x="685860" y="13853"/>
                </a:lnTo>
                <a:cubicBezTo>
                  <a:pt x="685860" y="14351"/>
                  <a:pt x="684303" y="14845"/>
                  <a:pt x="684303" y="14845"/>
                </a:cubicBezTo>
                <a:cubicBezTo>
                  <a:pt x="684303" y="15339"/>
                  <a:pt x="685082" y="15833"/>
                  <a:pt x="685860" y="15833"/>
                </a:cubicBezTo>
                <a:cubicBezTo>
                  <a:pt x="685082" y="16328"/>
                  <a:pt x="683525" y="16328"/>
                  <a:pt x="683525" y="16826"/>
                </a:cubicBezTo>
                <a:lnTo>
                  <a:pt x="685082" y="17814"/>
                </a:lnTo>
                <a:cubicBezTo>
                  <a:pt x="685082" y="17814"/>
                  <a:pt x="686639" y="16826"/>
                  <a:pt x="686639" y="17320"/>
                </a:cubicBezTo>
                <a:cubicBezTo>
                  <a:pt x="687418" y="17320"/>
                  <a:pt x="687418" y="18308"/>
                  <a:pt x="688195" y="18308"/>
                </a:cubicBezTo>
                <a:cubicBezTo>
                  <a:pt x="688195" y="17814"/>
                  <a:pt x="689753" y="17814"/>
                  <a:pt x="689753" y="17320"/>
                </a:cubicBezTo>
                <a:cubicBezTo>
                  <a:pt x="689753" y="16826"/>
                  <a:pt x="688195" y="16328"/>
                  <a:pt x="688195" y="16328"/>
                </a:cubicBezTo>
                <a:cubicBezTo>
                  <a:pt x="688195" y="15833"/>
                  <a:pt x="687418" y="15339"/>
                  <a:pt x="687418" y="15339"/>
                </a:cubicBezTo>
                <a:cubicBezTo>
                  <a:pt x="687418" y="14845"/>
                  <a:pt x="688974" y="14845"/>
                  <a:pt x="688974" y="14351"/>
                </a:cubicBezTo>
                <a:close/>
                <a:moveTo>
                  <a:pt x="702209" y="18308"/>
                </a:moveTo>
                <a:cubicBezTo>
                  <a:pt x="701430" y="18308"/>
                  <a:pt x="701430" y="17320"/>
                  <a:pt x="700652" y="17320"/>
                </a:cubicBezTo>
                <a:lnTo>
                  <a:pt x="699095" y="18308"/>
                </a:lnTo>
                <a:cubicBezTo>
                  <a:pt x="699095" y="18203"/>
                  <a:pt x="699023" y="18165"/>
                  <a:pt x="698911" y="18169"/>
                </a:cubicBezTo>
                <a:cubicBezTo>
                  <a:pt x="698311" y="17650"/>
                  <a:pt x="698249" y="16826"/>
                  <a:pt x="697538" y="16826"/>
                </a:cubicBezTo>
                <a:lnTo>
                  <a:pt x="695981" y="17814"/>
                </a:lnTo>
                <a:lnTo>
                  <a:pt x="697538" y="18803"/>
                </a:lnTo>
                <a:cubicBezTo>
                  <a:pt x="697538" y="18803"/>
                  <a:pt x="698499" y="18194"/>
                  <a:pt x="698911" y="18169"/>
                </a:cubicBezTo>
                <a:cubicBezTo>
                  <a:pt x="698968" y="18220"/>
                  <a:pt x="699028" y="18266"/>
                  <a:pt x="699095" y="18308"/>
                </a:cubicBezTo>
                <a:cubicBezTo>
                  <a:pt x="699873" y="18308"/>
                  <a:pt x="699873" y="18803"/>
                  <a:pt x="700652" y="19297"/>
                </a:cubicBezTo>
                <a:lnTo>
                  <a:pt x="701430" y="20289"/>
                </a:lnTo>
                <a:cubicBezTo>
                  <a:pt x="702209" y="20289"/>
                  <a:pt x="703765" y="19297"/>
                  <a:pt x="703765" y="19297"/>
                </a:cubicBezTo>
                <a:cubicBezTo>
                  <a:pt x="703765" y="19297"/>
                  <a:pt x="702209" y="18803"/>
                  <a:pt x="702209" y="18308"/>
                </a:cubicBezTo>
                <a:close/>
                <a:moveTo>
                  <a:pt x="706101" y="21772"/>
                </a:moveTo>
                <a:cubicBezTo>
                  <a:pt x="705323" y="21772"/>
                  <a:pt x="704544" y="22760"/>
                  <a:pt x="704544" y="22760"/>
                </a:cubicBezTo>
                <a:cubicBezTo>
                  <a:pt x="703765" y="22266"/>
                  <a:pt x="703765" y="21772"/>
                  <a:pt x="702988" y="21277"/>
                </a:cubicBezTo>
                <a:cubicBezTo>
                  <a:pt x="702209" y="21772"/>
                  <a:pt x="700652" y="22760"/>
                  <a:pt x="699873" y="23258"/>
                </a:cubicBezTo>
                <a:cubicBezTo>
                  <a:pt x="699873" y="23258"/>
                  <a:pt x="700652" y="23752"/>
                  <a:pt x="700652" y="24247"/>
                </a:cubicBezTo>
                <a:cubicBezTo>
                  <a:pt x="701430" y="24741"/>
                  <a:pt x="702988" y="25729"/>
                  <a:pt x="703765" y="26223"/>
                </a:cubicBezTo>
                <a:cubicBezTo>
                  <a:pt x="704544" y="25729"/>
                  <a:pt x="706101" y="25235"/>
                  <a:pt x="706880" y="24741"/>
                </a:cubicBezTo>
                <a:cubicBezTo>
                  <a:pt x="706880" y="24247"/>
                  <a:pt x="705323" y="23752"/>
                  <a:pt x="705323" y="23752"/>
                </a:cubicBezTo>
                <a:cubicBezTo>
                  <a:pt x="706101" y="23258"/>
                  <a:pt x="707659" y="23258"/>
                  <a:pt x="707659" y="22760"/>
                </a:cubicBezTo>
                <a:cubicBezTo>
                  <a:pt x="707659" y="22266"/>
                  <a:pt x="706101" y="22266"/>
                  <a:pt x="706101" y="21772"/>
                </a:cubicBezTo>
                <a:close/>
                <a:moveTo>
                  <a:pt x="743469" y="20783"/>
                </a:moveTo>
                <a:lnTo>
                  <a:pt x="741912" y="21772"/>
                </a:lnTo>
                <a:cubicBezTo>
                  <a:pt x="741134" y="22266"/>
                  <a:pt x="741134" y="22266"/>
                  <a:pt x="740356" y="22760"/>
                </a:cubicBezTo>
                <a:cubicBezTo>
                  <a:pt x="739577" y="22266"/>
                  <a:pt x="739577" y="21772"/>
                  <a:pt x="738799" y="21277"/>
                </a:cubicBezTo>
                <a:cubicBezTo>
                  <a:pt x="738799" y="21772"/>
                  <a:pt x="737241" y="22266"/>
                  <a:pt x="737241" y="22266"/>
                </a:cubicBezTo>
                <a:cubicBezTo>
                  <a:pt x="737241" y="22760"/>
                  <a:pt x="738020" y="23258"/>
                  <a:pt x="738799" y="23258"/>
                </a:cubicBezTo>
                <a:cubicBezTo>
                  <a:pt x="738799" y="23752"/>
                  <a:pt x="739577" y="24741"/>
                  <a:pt x="739577" y="24741"/>
                </a:cubicBezTo>
                <a:cubicBezTo>
                  <a:pt x="740356" y="24741"/>
                  <a:pt x="741134" y="23752"/>
                  <a:pt x="741912" y="23752"/>
                </a:cubicBezTo>
                <a:cubicBezTo>
                  <a:pt x="741912" y="24247"/>
                  <a:pt x="742691" y="24247"/>
                  <a:pt x="742691" y="24741"/>
                </a:cubicBezTo>
                <a:cubicBezTo>
                  <a:pt x="743469" y="25235"/>
                  <a:pt x="743469" y="25729"/>
                  <a:pt x="744248" y="25729"/>
                </a:cubicBezTo>
                <a:cubicBezTo>
                  <a:pt x="745027" y="26223"/>
                  <a:pt x="745027" y="26722"/>
                  <a:pt x="745805" y="27216"/>
                </a:cubicBezTo>
                <a:cubicBezTo>
                  <a:pt x="745805" y="26722"/>
                  <a:pt x="747362" y="26722"/>
                  <a:pt x="747362" y="26223"/>
                </a:cubicBezTo>
                <a:lnTo>
                  <a:pt x="745805" y="25235"/>
                </a:lnTo>
                <a:cubicBezTo>
                  <a:pt x="745805" y="24741"/>
                  <a:pt x="745027" y="24247"/>
                  <a:pt x="744248" y="23752"/>
                </a:cubicBezTo>
                <a:cubicBezTo>
                  <a:pt x="744248" y="23752"/>
                  <a:pt x="743469" y="23258"/>
                  <a:pt x="743469" y="22760"/>
                </a:cubicBezTo>
                <a:lnTo>
                  <a:pt x="745027" y="22266"/>
                </a:lnTo>
                <a:cubicBezTo>
                  <a:pt x="745027" y="21772"/>
                  <a:pt x="744248" y="20783"/>
                  <a:pt x="743469" y="20783"/>
                </a:cubicBezTo>
                <a:close/>
                <a:moveTo>
                  <a:pt x="748140" y="13358"/>
                </a:moveTo>
                <a:cubicBezTo>
                  <a:pt x="748140" y="12864"/>
                  <a:pt x="747362" y="12864"/>
                  <a:pt x="747362" y="12370"/>
                </a:cubicBezTo>
                <a:cubicBezTo>
                  <a:pt x="746583" y="12370"/>
                  <a:pt x="745027" y="12864"/>
                  <a:pt x="745027" y="13358"/>
                </a:cubicBezTo>
                <a:cubicBezTo>
                  <a:pt x="745027" y="13358"/>
                  <a:pt x="746583" y="13853"/>
                  <a:pt x="746583" y="14351"/>
                </a:cubicBezTo>
                <a:cubicBezTo>
                  <a:pt x="747362" y="14351"/>
                  <a:pt x="747362" y="15339"/>
                  <a:pt x="748140" y="15339"/>
                </a:cubicBezTo>
                <a:cubicBezTo>
                  <a:pt x="748140" y="15339"/>
                  <a:pt x="748919" y="16328"/>
                  <a:pt x="749698" y="16328"/>
                </a:cubicBezTo>
                <a:cubicBezTo>
                  <a:pt x="749698" y="16328"/>
                  <a:pt x="750476" y="15833"/>
                  <a:pt x="751255" y="15833"/>
                </a:cubicBezTo>
                <a:cubicBezTo>
                  <a:pt x="750476" y="14845"/>
                  <a:pt x="748919" y="14351"/>
                  <a:pt x="748140" y="13358"/>
                </a:cubicBezTo>
                <a:close/>
                <a:moveTo>
                  <a:pt x="764489" y="17814"/>
                </a:moveTo>
                <a:cubicBezTo>
                  <a:pt x="764489" y="17320"/>
                  <a:pt x="763710" y="16826"/>
                  <a:pt x="762932" y="16826"/>
                </a:cubicBezTo>
                <a:cubicBezTo>
                  <a:pt x="762932" y="16328"/>
                  <a:pt x="762154" y="15833"/>
                  <a:pt x="762154" y="15339"/>
                </a:cubicBezTo>
                <a:lnTo>
                  <a:pt x="763710" y="14845"/>
                </a:lnTo>
                <a:cubicBezTo>
                  <a:pt x="763710" y="14351"/>
                  <a:pt x="762932" y="13853"/>
                  <a:pt x="762154" y="13853"/>
                </a:cubicBezTo>
                <a:cubicBezTo>
                  <a:pt x="762154" y="13358"/>
                  <a:pt x="760597" y="14351"/>
                  <a:pt x="760597" y="14351"/>
                </a:cubicBezTo>
                <a:cubicBezTo>
                  <a:pt x="759818" y="14351"/>
                  <a:pt x="759818" y="13853"/>
                  <a:pt x="759039" y="13358"/>
                </a:cubicBezTo>
                <a:cubicBezTo>
                  <a:pt x="759039" y="12864"/>
                  <a:pt x="758261" y="12370"/>
                  <a:pt x="758261" y="12370"/>
                </a:cubicBezTo>
                <a:cubicBezTo>
                  <a:pt x="757482" y="12370"/>
                  <a:pt x="756704" y="12864"/>
                  <a:pt x="755926" y="12864"/>
                </a:cubicBezTo>
                <a:cubicBezTo>
                  <a:pt x="755926" y="12864"/>
                  <a:pt x="755147" y="12370"/>
                  <a:pt x="755147" y="11876"/>
                </a:cubicBezTo>
                <a:cubicBezTo>
                  <a:pt x="755147" y="12370"/>
                  <a:pt x="753590" y="12370"/>
                  <a:pt x="753590" y="12864"/>
                </a:cubicBezTo>
                <a:cubicBezTo>
                  <a:pt x="752811" y="12864"/>
                  <a:pt x="754369" y="13853"/>
                  <a:pt x="754369" y="13853"/>
                </a:cubicBezTo>
                <a:cubicBezTo>
                  <a:pt x="755147" y="14351"/>
                  <a:pt x="755147" y="14845"/>
                  <a:pt x="755926" y="14845"/>
                </a:cubicBezTo>
                <a:cubicBezTo>
                  <a:pt x="755926" y="15339"/>
                  <a:pt x="756704" y="16328"/>
                  <a:pt x="757482" y="16328"/>
                </a:cubicBezTo>
                <a:cubicBezTo>
                  <a:pt x="757482" y="16328"/>
                  <a:pt x="758261" y="15339"/>
                  <a:pt x="759039" y="15339"/>
                </a:cubicBezTo>
                <a:cubicBezTo>
                  <a:pt x="759039" y="15339"/>
                  <a:pt x="759818" y="16328"/>
                  <a:pt x="760597" y="16328"/>
                </a:cubicBezTo>
                <a:lnTo>
                  <a:pt x="761375" y="17320"/>
                </a:lnTo>
                <a:cubicBezTo>
                  <a:pt x="761375" y="17814"/>
                  <a:pt x="759818" y="18308"/>
                  <a:pt x="759818" y="18308"/>
                </a:cubicBezTo>
                <a:cubicBezTo>
                  <a:pt x="759818" y="18803"/>
                  <a:pt x="760597" y="19297"/>
                  <a:pt x="761375" y="19297"/>
                </a:cubicBezTo>
                <a:cubicBezTo>
                  <a:pt x="761375" y="19795"/>
                  <a:pt x="762154" y="20289"/>
                  <a:pt x="762154" y="20783"/>
                </a:cubicBezTo>
                <a:lnTo>
                  <a:pt x="764489" y="19795"/>
                </a:lnTo>
                <a:cubicBezTo>
                  <a:pt x="764489" y="19297"/>
                  <a:pt x="762932" y="18803"/>
                  <a:pt x="762932" y="18803"/>
                </a:cubicBezTo>
                <a:cubicBezTo>
                  <a:pt x="762932" y="18308"/>
                  <a:pt x="764489" y="18308"/>
                  <a:pt x="764489" y="17814"/>
                </a:cubicBezTo>
                <a:close/>
                <a:moveTo>
                  <a:pt x="783951" y="13358"/>
                </a:moveTo>
                <a:cubicBezTo>
                  <a:pt x="783951" y="13853"/>
                  <a:pt x="783173" y="13853"/>
                  <a:pt x="782395" y="14351"/>
                </a:cubicBezTo>
                <a:cubicBezTo>
                  <a:pt x="782395" y="13853"/>
                  <a:pt x="781616" y="13358"/>
                  <a:pt x="780838" y="13358"/>
                </a:cubicBezTo>
                <a:cubicBezTo>
                  <a:pt x="780838" y="12864"/>
                  <a:pt x="780059" y="12370"/>
                  <a:pt x="780059" y="12370"/>
                </a:cubicBezTo>
                <a:cubicBezTo>
                  <a:pt x="779280" y="11876"/>
                  <a:pt x="779280" y="10888"/>
                  <a:pt x="778503" y="10888"/>
                </a:cubicBezTo>
                <a:cubicBezTo>
                  <a:pt x="777724" y="10888"/>
                  <a:pt x="776945" y="11876"/>
                  <a:pt x="776945" y="11876"/>
                </a:cubicBezTo>
                <a:cubicBezTo>
                  <a:pt x="776167" y="11876"/>
                  <a:pt x="776167" y="10888"/>
                  <a:pt x="775388" y="10888"/>
                </a:cubicBezTo>
                <a:lnTo>
                  <a:pt x="773831" y="11382"/>
                </a:lnTo>
                <a:cubicBezTo>
                  <a:pt x="773831" y="11876"/>
                  <a:pt x="775388" y="12370"/>
                  <a:pt x="775388" y="12864"/>
                </a:cubicBezTo>
                <a:lnTo>
                  <a:pt x="776167" y="13853"/>
                </a:lnTo>
                <a:cubicBezTo>
                  <a:pt x="776945" y="13853"/>
                  <a:pt x="777724" y="12864"/>
                  <a:pt x="778503" y="12864"/>
                </a:cubicBezTo>
                <a:lnTo>
                  <a:pt x="779280" y="13853"/>
                </a:lnTo>
                <a:cubicBezTo>
                  <a:pt x="780059" y="14351"/>
                  <a:pt x="780059" y="15339"/>
                  <a:pt x="780838" y="15339"/>
                </a:cubicBezTo>
                <a:lnTo>
                  <a:pt x="782395" y="14351"/>
                </a:lnTo>
                <a:cubicBezTo>
                  <a:pt x="783173" y="14351"/>
                  <a:pt x="783951" y="15339"/>
                  <a:pt x="783951" y="15339"/>
                </a:cubicBezTo>
                <a:cubicBezTo>
                  <a:pt x="783951" y="15339"/>
                  <a:pt x="785508" y="14845"/>
                  <a:pt x="785508" y="14351"/>
                </a:cubicBezTo>
                <a:cubicBezTo>
                  <a:pt x="785508" y="14351"/>
                  <a:pt x="783951" y="13853"/>
                  <a:pt x="783951" y="13358"/>
                </a:cubicBezTo>
                <a:close/>
                <a:moveTo>
                  <a:pt x="812800" y="5093"/>
                </a:moveTo>
                <a:cubicBezTo>
                  <a:pt x="812560" y="5532"/>
                  <a:pt x="811363" y="5938"/>
                  <a:pt x="812066" y="5938"/>
                </a:cubicBezTo>
                <a:cubicBezTo>
                  <a:pt x="812066" y="6174"/>
                  <a:pt x="812426" y="6301"/>
                  <a:pt x="812800" y="6419"/>
                </a:cubicBezTo>
                <a:cubicBezTo>
                  <a:pt x="813174" y="6301"/>
                  <a:pt x="813535" y="6174"/>
                  <a:pt x="813535" y="5938"/>
                </a:cubicBezTo>
                <a:cubicBezTo>
                  <a:pt x="814238" y="5938"/>
                  <a:pt x="813040" y="5532"/>
                  <a:pt x="812800" y="5093"/>
                </a:cubicBezTo>
                <a:close/>
                <a:moveTo>
                  <a:pt x="812066" y="14845"/>
                </a:moveTo>
                <a:cubicBezTo>
                  <a:pt x="812319" y="14845"/>
                  <a:pt x="812574" y="14951"/>
                  <a:pt x="812800" y="15090"/>
                </a:cubicBezTo>
                <a:cubicBezTo>
                  <a:pt x="813027" y="14951"/>
                  <a:pt x="813281" y="14845"/>
                  <a:pt x="813535" y="14845"/>
                </a:cubicBezTo>
                <a:cubicBezTo>
                  <a:pt x="813935" y="14845"/>
                  <a:pt x="814130" y="15107"/>
                  <a:pt x="814331" y="15428"/>
                </a:cubicBezTo>
                <a:cubicBezTo>
                  <a:pt x="814552" y="15153"/>
                  <a:pt x="814743" y="14845"/>
                  <a:pt x="815180" y="14845"/>
                </a:cubicBezTo>
                <a:cubicBezTo>
                  <a:pt x="815180" y="14351"/>
                  <a:pt x="813623" y="14351"/>
                  <a:pt x="813623" y="13853"/>
                </a:cubicBezTo>
                <a:cubicBezTo>
                  <a:pt x="813623" y="13853"/>
                  <a:pt x="815180" y="12864"/>
                  <a:pt x="814402" y="12864"/>
                </a:cubicBezTo>
                <a:lnTo>
                  <a:pt x="814358" y="12839"/>
                </a:lnTo>
                <a:cubicBezTo>
                  <a:pt x="814330" y="12856"/>
                  <a:pt x="814313" y="12864"/>
                  <a:pt x="814313" y="12864"/>
                </a:cubicBezTo>
                <a:cubicBezTo>
                  <a:pt x="813644" y="12864"/>
                  <a:pt x="812975" y="12134"/>
                  <a:pt x="812800" y="11931"/>
                </a:cubicBezTo>
                <a:cubicBezTo>
                  <a:pt x="812626" y="12134"/>
                  <a:pt x="811957" y="12864"/>
                  <a:pt x="811287" y="12864"/>
                </a:cubicBezTo>
                <a:cubicBezTo>
                  <a:pt x="811287" y="12864"/>
                  <a:pt x="811271" y="12856"/>
                  <a:pt x="811242" y="12839"/>
                </a:cubicBezTo>
                <a:lnTo>
                  <a:pt x="811199" y="12864"/>
                </a:lnTo>
                <a:cubicBezTo>
                  <a:pt x="810420" y="12864"/>
                  <a:pt x="811978" y="13853"/>
                  <a:pt x="811978" y="13853"/>
                </a:cubicBezTo>
                <a:cubicBezTo>
                  <a:pt x="811978" y="14351"/>
                  <a:pt x="810420" y="14351"/>
                  <a:pt x="810420" y="14845"/>
                </a:cubicBezTo>
                <a:cubicBezTo>
                  <a:pt x="810857" y="14845"/>
                  <a:pt x="811049" y="15153"/>
                  <a:pt x="811270" y="15428"/>
                </a:cubicBezTo>
                <a:cubicBezTo>
                  <a:pt x="811470" y="15107"/>
                  <a:pt x="811665" y="14845"/>
                  <a:pt x="812066" y="14845"/>
                </a:cubicBezTo>
                <a:close/>
                <a:moveTo>
                  <a:pt x="813535" y="7919"/>
                </a:moveTo>
                <a:cubicBezTo>
                  <a:pt x="813535" y="7919"/>
                  <a:pt x="813174" y="7800"/>
                  <a:pt x="812800" y="7627"/>
                </a:cubicBezTo>
                <a:cubicBezTo>
                  <a:pt x="812426" y="7800"/>
                  <a:pt x="812066" y="7919"/>
                  <a:pt x="812066" y="7919"/>
                </a:cubicBezTo>
                <a:cubicBezTo>
                  <a:pt x="812066" y="8155"/>
                  <a:pt x="812426" y="8278"/>
                  <a:pt x="812800" y="8400"/>
                </a:cubicBezTo>
                <a:cubicBezTo>
                  <a:pt x="813174" y="8278"/>
                  <a:pt x="813535" y="8155"/>
                  <a:pt x="813535" y="7919"/>
                </a:cubicBezTo>
                <a:close/>
                <a:moveTo>
                  <a:pt x="794072" y="17320"/>
                </a:moveTo>
                <a:lnTo>
                  <a:pt x="793294" y="16328"/>
                </a:lnTo>
                <a:cubicBezTo>
                  <a:pt x="792515" y="16328"/>
                  <a:pt x="791737" y="17320"/>
                  <a:pt x="790958" y="16826"/>
                </a:cubicBezTo>
                <a:cubicBezTo>
                  <a:pt x="790958" y="16826"/>
                  <a:pt x="790179" y="17814"/>
                  <a:pt x="789402" y="17814"/>
                </a:cubicBezTo>
                <a:lnTo>
                  <a:pt x="788623" y="16826"/>
                </a:lnTo>
                <a:cubicBezTo>
                  <a:pt x="787844" y="16826"/>
                  <a:pt x="787066" y="17320"/>
                  <a:pt x="786287" y="17814"/>
                </a:cubicBezTo>
                <a:cubicBezTo>
                  <a:pt x="787066" y="17814"/>
                  <a:pt x="787066" y="18803"/>
                  <a:pt x="787844" y="18803"/>
                </a:cubicBezTo>
                <a:cubicBezTo>
                  <a:pt x="788623" y="18803"/>
                  <a:pt x="789402" y="17814"/>
                  <a:pt x="789402" y="17814"/>
                </a:cubicBezTo>
                <a:cubicBezTo>
                  <a:pt x="790179" y="17814"/>
                  <a:pt x="790179" y="18803"/>
                  <a:pt x="790958" y="18803"/>
                </a:cubicBezTo>
                <a:cubicBezTo>
                  <a:pt x="791737" y="19297"/>
                  <a:pt x="792515" y="18308"/>
                  <a:pt x="792515" y="18308"/>
                </a:cubicBezTo>
                <a:cubicBezTo>
                  <a:pt x="793294" y="18308"/>
                  <a:pt x="793294" y="19297"/>
                  <a:pt x="794072" y="19297"/>
                </a:cubicBezTo>
                <a:cubicBezTo>
                  <a:pt x="794850" y="19297"/>
                  <a:pt x="794850" y="18308"/>
                  <a:pt x="795629" y="18308"/>
                </a:cubicBezTo>
                <a:cubicBezTo>
                  <a:pt x="795629" y="18308"/>
                  <a:pt x="794850" y="17814"/>
                  <a:pt x="794072" y="17320"/>
                </a:cubicBezTo>
                <a:close/>
                <a:moveTo>
                  <a:pt x="808433" y="6128"/>
                </a:moveTo>
                <a:cubicBezTo>
                  <a:pt x="808547" y="6276"/>
                  <a:pt x="808660" y="6419"/>
                  <a:pt x="808744" y="6563"/>
                </a:cubicBezTo>
                <a:lnTo>
                  <a:pt x="808952" y="6432"/>
                </a:lnTo>
                <a:cubicBezTo>
                  <a:pt x="808952" y="6432"/>
                  <a:pt x="808740" y="6297"/>
                  <a:pt x="808433" y="6128"/>
                </a:cubicBezTo>
                <a:close/>
                <a:moveTo>
                  <a:pt x="812800" y="3112"/>
                </a:moveTo>
                <a:cubicBezTo>
                  <a:pt x="812556" y="3556"/>
                  <a:pt x="811287" y="3957"/>
                  <a:pt x="811287" y="3957"/>
                </a:cubicBezTo>
                <a:cubicBezTo>
                  <a:pt x="811287" y="4405"/>
                  <a:pt x="812556" y="4451"/>
                  <a:pt x="812800" y="4819"/>
                </a:cubicBezTo>
                <a:cubicBezTo>
                  <a:pt x="813045" y="4451"/>
                  <a:pt x="814313" y="4405"/>
                  <a:pt x="814313" y="3957"/>
                </a:cubicBezTo>
                <a:cubicBezTo>
                  <a:pt x="814313" y="3957"/>
                  <a:pt x="813045" y="3556"/>
                  <a:pt x="812800" y="3112"/>
                </a:cubicBezTo>
                <a:close/>
                <a:moveTo>
                  <a:pt x="816855" y="6563"/>
                </a:moveTo>
                <a:cubicBezTo>
                  <a:pt x="816940" y="6419"/>
                  <a:pt x="817053" y="6276"/>
                  <a:pt x="817167" y="6128"/>
                </a:cubicBezTo>
                <a:cubicBezTo>
                  <a:pt x="816861" y="6297"/>
                  <a:pt x="816648" y="6432"/>
                  <a:pt x="816648" y="6432"/>
                </a:cubicBezTo>
                <a:lnTo>
                  <a:pt x="816855" y="6563"/>
                </a:lnTo>
                <a:close/>
                <a:moveTo>
                  <a:pt x="836977" y="16826"/>
                </a:moveTo>
                <a:lnTo>
                  <a:pt x="836199" y="17814"/>
                </a:lnTo>
                <a:cubicBezTo>
                  <a:pt x="835421" y="17814"/>
                  <a:pt x="834642" y="16826"/>
                  <a:pt x="834642" y="16826"/>
                </a:cubicBezTo>
                <a:cubicBezTo>
                  <a:pt x="833864" y="17320"/>
                  <a:pt x="833085" y="16328"/>
                  <a:pt x="832307" y="16328"/>
                </a:cubicBezTo>
                <a:lnTo>
                  <a:pt x="831529" y="17320"/>
                </a:lnTo>
                <a:cubicBezTo>
                  <a:pt x="830750" y="17814"/>
                  <a:pt x="829972" y="18308"/>
                  <a:pt x="829972" y="18308"/>
                </a:cubicBezTo>
                <a:cubicBezTo>
                  <a:pt x="830750" y="18308"/>
                  <a:pt x="830750" y="19297"/>
                  <a:pt x="831529" y="19297"/>
                </a:cubicBezTo>
                <a:cubicBezTo>
                  <a:pt x="832307" y="19297"/>
                  <a:pt x="832307" y="18308"/>
                  <a:pt x="833085" y="18308"/>
                </a:cubicBezTo>
                <a:cubicBezTo>
                  <a:pt x="833085" y="18308"/>
                  <a:pt x="833864" y="19297"/>
                  <a:pt x="834642" y="18803"/>
                </a:cubicBezTo>
                <a:cubicBezTo>
                  <a:pt x="835421" y="18803"/>
                  <a:pt x="835421" y="17814"/>
                  <a:pt x="836199" y="17814"/>
                </a:cubicBezTo>
                <a:cubicBezTo>
                  <a:pt x="836199" y="17814"/>
                  <a:pt x="836977" y="18803"/>
                  <a:pt x="837756" y="18803"/>
                </a:cubicBezTo>
                <a:cubicBezTo>
                  <a:pt x="838535" y="18803"/>
                  <a:pt x="838535" y="17814"/>
                  <a:pt x="839313" y="17814"/>
                </a:cubicBezTo>
                <a:cubicBezTo>
                  <a:pt x="838535" y="17320"/>
                  <a:pt x="837756" y="16826"/>
                  <a:pt x="836977" y="16826"/>
                </a:cubicBezTo>
                <a:close/>
                <a:moveTo>
                  <a:pt x="850212" y="10888"/>
                </a:moveTo>
                <a:cubicBezTo>
                  <a:pt x="849434" y="10888"/>
                  <a:pt x="849434" y="11876"/>
                  <a:pt x="848655" y="11876"/>
                </a:cubicBezTo>
                <a:cubicBezTo>
                  <a:pt x="848655" y="11876"/>
                  <a:pt x="847877" y="10888"/>
                  <a:pt x="847098" y="10888"/>
                </a:cubicBezTo>
                <a:cubicBezTo>
                  <a:pt x="846320" y="10888"/>
                  <a:pt x="846320" y="11876"/>
                  <a:pt x="845541" y="12370"/>
                </a:cubicBezTo>
                <a:cubicBezTo>
                  <a:pt x="845541" y="12370"/>
                  <a:pt x="844763" y="12864"/>
                  <a:pt x="844763" y="13358"/>
                </a:cubicBezTo>
                <a:cubicBezTo>
                  <a:pt x="843984" y="13358"/>
                  <a:pt x="843206" y="13853"/>
                  <a:pt x="843206" y="14351"/>
                </a:cubicBezTo>
                <a:cubicBezTo>
                  <a:pt x="842428" y="13853"/>
                  <a:pt x="841649" y="13853"/>
                  <a:pt x="841649" y="13358"/>
                </a:cubicBezTo>
                <a:cubicBezTo>
                  <a:pt x="841649" y="13853"/>
                  <a:pt x="840092" y="14351"/>
                  <a:pt x="840092" y="14351"/>
                </a:cubicBezTo>
                <a:cubicBezTo>
                  <a:pt x="840092" y="14845"/>
                  <a:pt x="841649" y="15339"/>
                  <a:pt x="841649" y="15339"/>
                </a:cubicBezTo>
                <a:cubicBezTo>
                  <a:pt x="841649" y="15339"/>
                  <a:pt x="842428" y="14351"/>
                  <a:pt x="843206" y="14351"/>
                </a:cubicBezTo>
                <a:lnTo>
                  <a:pt x="844763" y="15339"/>
                </a:lnTo>
                <a:cubicBezTo>
                  <a:pt x="845541" y="15339"/>
                  <a:pt x="845541" y="14351"/>
                  <a:pt x="846320" y="13853"/>
                </a:cubicBezTo>
                <a:lnTo>
                  <a:pt x="847098" y="12864"/>
                </a:lnTo>
                <a:cubicBezTo>
                  <a:pt x="847877" y="12864"/>
                  <a:pt x="848655" y="13853"/>
                  <a:pt x="849434" y="13853"/>
                </a:cubicBezTo>
                <a:lnTo>
                  <a:pt x="850212" y="12864"/>
                </a:lnTo>
                <a:cubicBezTo>
                  <a:pt x="850212" y="12370"/>
                  <a:pt x="851770" y="11876"/>
                  <a:pt x="851770" y="11382"/>
                </a:cubicBezTo>
                <a:lnTo>
                  <a:pt x="850212" y="10888"/>
                </a:lnTo>
                <a:close/>
                <a:moveTo>
                  <a:pt x="872011" y="12864"/>
                </a:moveTo>
                <a:cubicBezTo>
                  <a:pt x="872011" y="12370"/>
                  <a:pt x="870453" y="12370"/>
                  <a:pt x="870453" y="11876"/>
                </a:cubicBezTo>
                <a:cubicBezTo>
                  <a:pt x="870453" y="12370"/>
                  <a:pt x="869675" y="12864"/>
                  <a:pt x="869675" y="12864"/>
                </a:cubicBezTo>
                <a:cubicBezTo>
                  <a:pt x="868896" y="12864"/>
                  <a:pt x="868117" y="12370"/>
                  <a:pt x="867340" y="12370"/>
                </a:cubicBezTo>
                <a:cubicBezTo>
                  <a:pt x="867340" y="12370"/>
                  <a:pt x="866561" y="12864"/>
                  <a:pt x="866561" y="13358"/>
                </a:cubicBezTo>
                <a:cubicBezTo>
                  <a:pt x="865782" y="13853"/>
                  <a:pt x="865782" y="14351"/>
                  <a:pt x="865004" y="14351"/>
                </a:cubicBezTo>
                <a:cubicBezTo>
                  <a:pt x="865004" y="14351"/>
                  <a:pt x="863446" y="13358"/>
                  <a:pt x="863446" y="13853"/>
                </a:cubicBezTo>
                <a:cubicBezTo>
                  <a:pt x="862668" y="13853"/>
                  <a:pt x="861890" y="14351"/>
                  <a:pt x="861890" y="14845"/>
                </a:cubicBezTo>
                <a:lnTo>
                  <a:pt x="863446" y="15339"/>
                </a:lnTo>
                <a:cubicBezTo>
                  <a:pt x="863446" y="15833"/>
                  <a:pt x="862668" y="16328"/>
                  <a:pt x="862668" y="16826"/>
                </a:cubicBezTo>
                <a:cubicBezTo>
                  <a:pt x="861890" y="16826"/>
                  <a:pt x="861111" y="17320"/>
                  <a:pt x="861111" y="17814"/>
                </a:cubicBezTo>
                <a:cubicBezTo>
                  <a:pt x="861111" y="18308"/>
                  <a:pt x="862668" y="18308"/>
                  <a:pt x="862668" y="18803"/>
                </a:cubicBezTo>
                <a:cubicBezTo>
                  <a:pt x="862668" y="18803"/>
                  <a:pt x="861111" y="19297"/>
                  <a:pt x="861111" y="19795"/>
                </a:cubicBezTo>
                <a:lnTo>
                  <a:pt x="863446" y="20783"/>
                </a:lnTo>
                <a:cubicBezTo>
                  <a:pt x="863446" y="20289"/>
                  <a:pt x="864225" y="19795"/>
                  <a:pt x="864225" y="19297"/>
                </a:cubicBezTo>
                <a:cubicBezTo>
                  <a:pt x="865004" y="19297"/>
                  <a:pt x="865782" y="18803"/>
                  <a:pt x="865782" y="18308"/>
                </a:cubicBezTo>
                <a:cubicBezTo>
                  <a:pt x="865782" y="18308"/>
                  <a:pt x="864225" y="17814"/>
                  <a:pt x="864225" y="17320"/>
                </a:cubicBezTo>
                <a:lnTo>
                  <a:pt x="865004" y="16328"/>
                </a:lnTo>
                <a:cubicBezTo>
                  <a:pt x="865782" y="16328"/>
                  <a:pt x="866561" y="15339"/>
                  <a:pt x="866561" y="15339"/>
                </a:cubicBezTo>
                <a:cubicBezTo>
                  <a:pt x="867340" y="15339"/>
                  <a:pt x="868117" y="16328"/>
                  <a:pt x="868117" y="16328"/>
                </a:cubicBezTo>
                <a:cubicBezTo>
                  <a:pt x="868896" y="16328"/>
                  <a:pt x="869675" y="15339"/>
                  <a:pt x="869675" y="14845"/>
                </a:cubicBezTo>
                <a:cubicBezTo>
                  <a:pt x="870453" y="14845"/>
                  <a:pt x="870453" y="14351"/>
                  <a:pt x="871232" y="13853"/>
                </a:cubicBezTo>
                <a:cubicBezTo>
                  <a:pt x="871232" y="13853"/>
                  <a:pt x="872789" y="12864"/>
                  <a:pt x="872011" y="12864"/>
                </a:cubicBezTo>
                <a:close/>
                <a:moveTo>
                  <a:pt x="878239" y="12370"/>
                </a:moveTo>
                <a:cubicBezTo>
                  <a:pt x="878239" y="12864"/>
                  <a:pt x="877460" y="12864"/>
                  <a:pt x="877460" y="13358"/>
                </a:cubicBezTo>
                <a:cubicBezTo>
                  <a:pt x="876681" y="14351"/>
                  <a:pt x="875124" y="14845"/>
                  <a:pt x="874346" y="15833"/>
                </a:cubicBezTo>
                <a:cubicBezTo>
                  <a:pt x="875124" y="15833"/>
                  <a:pt x="875903" y="16328"/>
                  <a:pt x="875903" y="16328"/>
                </a:cubicBezTo>
                <a:cubicBezTo>
                  <a:pt x="876681" y="16328"/>
                  <a:pt x="877460" y="15339"/>
                  <a:pt x="877460" y="15339"/>
                </a:cubicBezTo>
                <a:cubicBezTo>
                  <a:pt x="878239" y="15339"/>
                  <a:pt x="878239" y="14351"/>
                  <a:pt x="879016" y="14351"/>
                </a:cubicBezTo>
                <a:cubicBezTo>
                  <a:pt x="879016" y="13853"/>
                  <a:pt x="880574" y="13358"/>
                  <a:pt x="880574" y="13358"/>
                </a:cubicBezTo>
                <a:cubicBezTo>
                  <a:pt x="880574" y="12864"/>
                  <a:pt x="879016" y="12370"/>
                  <a:pt x="878239" y="12370"/>
                </a:cubicBezTo>
                <a:close/>
                <a:moveTo>
                  <a:pt x="886802" y="21277"/>
                </a:moveTo>
                <a:cubicBezTo>
                  <a:pt x="886023" y="21772"/>
                  <a:pt x="886023" y="22266"/>
                  <a:pt x="885245" y="22760"/>
                </a:cubicBezTo>
                <a:cubicBezTo>
                  <a:pt x="884466" y="22266"/>
                  <a:pt x="884466" y="22266"/>
                  <a:pt x="883688" y="21772"/>
                </a:cubicBezTo>
                <a:lnTo>
                  <a:pt x="882131" y="20783"/>
                </a:lnTo>
                <a:cubicBezTo>
                  <a:pt x="881352" y="20783"/>
                  <a:pt x="880574" y="21772"/>
                  <a:pt x="880574" y="22266"/>
                </a:cubicBezTo>
                <a:lnTo>
                  <a:pt x="882131" y="22760"/>
                </a:lnTo>
                <a:cubicBezTo>
                  <a:pt x="882131" y="23258"/>
                  <a:pt x="881352" y="23752"/>
                  <a:pt x="881352" y="23752"/>
                </a:cubicBezTo>
                <a:cubicBezTo>
                  <a:pt x="880574" y="24247"/>
                  <a:pt x="879795" y="24741"/>
                  <a:pt x="879795" y="25235"/>
                </a:cubicBezTo>
                <a:lnTo>
                  <a:pt x="878239" y="26223"/>
                </a:lnTo>
                <a:cubicBezTo>
                  <a:pt x="878239" y="26722"/>
                  <a:pt x="879795" y="26722"/>
                  <a:pt x="879795" y="27216"/>
                </a:cubicBezTo>
                <a:cubicBezTo>
                  <a:pt x="880574" y="26722"/>
                  <a:pt x="880574" y="26223"/>
                  <a:pt x="881352" y="25729"/>
                </a:cubicBezTo>
                <a:cubicBezTo>
                  <a:pt x="882131" y="25729"/>
                  <a:pt x="882131" y="25235"/>
                  <a:pt x="882910" y="24741"/>
                </a:cubicBezTo>
                <a:cubicBezTo>
                  <a:pt x="882910" y="24247"/>
                  <a:pt x="883688" y="24247"/>
                  <a:pt x="883688" y="23752"/>
                </a:cubicBezTo>
                <a:cubicBezTo>
                  <a:pt x="884466" y="23752"/>
                  <a:pt x="885245" y="24741"/>
                  <a:pt x="886023" y="24741"/>
                </a:cubicBezTo>
                <a:cubicBezTo>
                  <a:pt x="886023" y="24741"/>
                  <a:pt x="886802" y="23752"/>
                  <a:pt x="886802" y="23258"/>
                </a:cubicBezTo>
                <a:cubicBezTo>
                  <a:pt x="887581" y="23258"/>
                  <a:pt x="888359" y="22760"/>
                  <a:pt x="888359" y="22266"/>
                </a:cubicBezTo>
                <a:cubicBezTo>
                  <a:pt x="888359" y="22266"/>
                  <a:pt x="886802" y="21772"/>
                  <a:pt x="886802" y="21277"/>
                </a:cubicBezTo>
                <a:close/>
                <a:moveTo>
                  <a:pt x="919499" y="21772"/>
                </a:moveTo>
                <a:cubicBezTo>
                  <a:pt x="919499" y="22266"/>
                  <a:pt x="917942" y="22266"/>
                  <a:pt x="917942" y="22760"/>
                </a:cubicBezTo>
                <a:cubicBezTo>
                  <a:pt x="917942" y="23258"/>
                  <a:pt x="919499" y="23258"/>
                  <a:pt x="920278" y="23752"/>
                </a:cubicBezTo>
                <a:cubicBezTo>
                  <a:pt x="920278" y="23752"/>
                  <a:pt x="918720" y="24247"/>
                  <a:pt x="918720" y="24741"/>
                </a:cubicBezTo>
                <a:cubicBezTo>
                  <a:pt x="919499" y="25235"/>
                  <a:pt x="921056" y="25729"/>
                  <a:pt x="921834" y="26223"/>
                </a:cubicBezTo>
                <a:cubicBezTo>
                  <a:pt x="922613" y="25729"/>
                  <a:pt x="924170" y="24741"/>
                  <a:pt x="924949" y="24247"/>
                </a:cubicBezTo>
                <a:cubicBezTo>
                  <a:pt x="924949" y="23752"/>
                  <a:pt x="925727" y="23258"/>
                  <a:pt x="925727" y="23258"/>
                </a:cubicBezTo>
                <a:cubicBezTo>
                  <a:pt x="924949" y="22760"/>
                  <a:pt x="923391" y="21772"/>
                  <a:pt x="922613" y="21277"/>
                </a:cubicBezTo>
                <a:cubicBezTo>
                  <a:pt x="921834" y="21772"/>
                  <a:pt x="921834" y="22266"/>
                  <a:pt x="921056" y="22760"/>
                </a:cubicBezTo>
                <a:cubicBezTo>
                  <a:pt x="921056" y="22760"/>
                  <a:pt x="920278" y="21772"/>
                  <a:pt x="919499" y="21772"/>
                </a:cubicBezTo>
                <a:close/>
                <a:moveTo>
                  <a:pt x="928062" y="16826"/>
                </a:moveTo>
                <a:cubicBezTo>
                  <a:pt x="927351" y="16826"/>
                  <a:pt x="927289" y="17650"/>
                  <a:pt x="926689" y="18169"/>
                </a:cubicBezTo>
                <a:cubicBezTo>
                  <a:pt x="926577" y="18165"/>
                  <a:pt x="926506" y="18203"/>
                  <a:pt x="926506" y="18308"/>
                </a:cubicBezTo>
                <a:lnTo>
                  <a:pt x="924949" y="17320"/>
                </a:lnTo>
                <a:cubicBezTo>
                  <a:pt x="924170" y="17320"/>
                  <a:pt x="924170" y="18308"/>
                  <a:pt x="923391" y="18308"/>
                </a:cubicBezTo>
                <a:cubicBezTo>
                  <a:pt x="923391" y="18803"/>
                  <a:pt x="921834" y="19297"/>
                  <a:pt x="921834" y="19297"/>
                </a:cubicBezTo>
                <a:cubicBezTo>
                  <a:pt x="921834" y="19297"/>
                  <a:pt x="923391" y="20289"/>
                  <a:pt x="924170" y="20289"/>
                </a:cubicBezTo>
                <a:lnTo>
                  <a:pt x="924949" y="19297"/>
                </a:lnTo>
                <a:cubicBezTo>
                  <a:pt x="925727" y="18803"/>
                  <a:pt x="925727" y="18308"/>
                  <a:pt x="926506" y="18308"/>
                </a:cubicBezTo>
                <a:cubicBezTo>
                  <a:pt x="926572" y="18266"/>
                  <a:pt x="926633" y="18220"/>
                  <a:pt x="926689" y="18169"/>
                </a:cubicBezTo>
                <a:cubicBezTo>
                  <a:pt x="927101" y="18194"/>
                  <a:pt x="928062" y="18803"/>
                  <a:pt x="928062" y="18803"/>
                </a:cubicBezTo>
                <a:lnTo>
                  <a:pt x="929620" y="17814"/>
                </a:lnTo>
                <a:lnTo>
                  <a:pt x="928062" y="16826"/>
                </a:lnTo>
                <a:close/>
                <a:moveTo>
                  <a:pt x="939740" y="15833"/>
                </a:moveTo>
                <a:cubicBezTo>
                  <a:pt x="940519" y="15833"/>
                  <a:pt x="941297" y="15339"/>
                  <a:pt x="941297" y="14845"/>
                </a:cubicBezTo>
                <a:cubicBezTo>
                  <a:pt x="941297" y="14845"/>
                  <a:pt x="939740" y="14351"/>
                  <a:pt x="939740" y="13853"/>
                </a:cubicBezTo>
                <a:lnTo>
                  <a:pt x="938183" y="13358"/>
                </a:lnTo>
                <a:cubicBezTo>
                  <a:pt x="937405" y="13358"/>
                  <a:pt x="937405" y="14351"/>
                  <a:pt x="936626" y="14351"/>
                </a:cubicBezTo>
                <a:cubicBezTo>
                  <a:pt x="936626" y="14845"/>
                  <a:pt x="938183" y="14845"/>
                  <a:pt x="938183" y="15339"/>
                </a:cubicBezTo>
                <a:cubicBezTo>
                  <a:pt x="938183" y="15339"/>
                  <a:pt x="937405" y="15833"/>
                  <a:pt x="937405" y="16328"/>
                </a:cubicBezTo>
                <a:cubicBezTo>
                  <a:pt x="937405" y="16328"/>
                  <a:pt x="935848" y="16826"/>
                  <a:pt x="935848" y="17320"/>
                </a:cubicBezTo>
                <a:cubicBezTo>
                  <a:pt x="935848" y="17814"/>
                  <a:pt x="937405" y="17814"/>
                  <a:pt x="937405" y="18308"/>
                </a:cubicBezTo>
                <a:cubicBezTo>
                  <a:pt x="938183" y="18308"/>
                  <a:pt x="938183" y="17320"/>
                  <a:pt x="938961" y="17320"/>
                </a:cubicBezTo>
                <a:cubicBezTo>
                  <a:pt x="938961" y="16826"/>
                  <a:pt x="940519" y="17814"/>
                  <a:pt x="940519" y="17814"/>
                </a:cubicBezTo>
                <a:lnTo>
                  <a:pt x="942076" y="16826"/>
                </a:lnTo>
                <a:cubicBezTo>
                  <a:pt x="942076" y="16328"/>
                  <a:pt x="940519" y="16328"/>
                  <a:pt x="939740" y="15833"/>
                </a:cubicBezTo>
                <a:close/>
                <a:moveTo>
                  <a:pt x="942076" y="23752"/>
                </a:moveTo>
                <a:cubicBezTo>
                  <a:pt x="942076" y="23258"/>
                  <a:pt x="942854" y="23258"/>
                  <a:pt x="942854" y="22760"/>
                </a:cubicBezTo>
                <a:cubicBezTo>
                  <a:pt x="942854" y="22266"/>
                  <a:pt x="941297" y="21772"/>
                  <a:pt x="941297" y="21772"/>
                </a:cubicBezTo>
                <a:cubicBezTo>
                  <a:pt x="940519" y="21772"/>
                  <a:pt x="940519" y="21277"/>
                  <a:pt x="939740" y="20783"/>
                </a:cubicBezTo>
                <a:cubicBezTo>
                  <a:pt x="938961" y="21277"/>
                  <a:pt x="938961" y="21772"/>
                  <a:pt x="938183" y="22266"/>
                </a:cubicBezTo>
                <a:cubicBezTo>
                  <a:pt x="938183" y="22266"/>
                  <a:pt x="937405" y="22760"/>
                  <a:pt x="936626" y="23258"/>
                </a:cubicBezTo>
                <a:cubicBezTo>
                  <a:pt x="937405" y="23258"/>
                  <a:pt x="938183" y="23752"/>
                  <a:pt x="938961" y="24247"/>
                </a:cubicBezTo>
                <a:lnTo>
                  <a:pt x="940519" y="24741"/>
                </a:lnTo>
                <a:cubicBezTo>
                  <a:pt x="940519" y="25235"/>
                  <a:pt x="938961" y="25729"/>
                  <a:pt x="938961" y="25729"/>
                </a:cubicBezTo>
                <a:cubicBezTo>
                  <a:pt x="939740" y="26223"/>
                  <a:pt x="940519" y="26722"/>
                  <a:pt x="940519" y="26722"/>
                </a:cubicBezTo>
                <a:cubicBezTo>
                  <a:pt x="941297" y="26722"/>
                  <a:pt x="942076" y="25729"/>
                  <a:pt x="942076" y="25729"/>
                </a:cubicBezTo>
                <a:lnTo>
                  <a:pt x="943632" y="24741"/>
                </a:lnTo>
                <a:cubicBezTo>
                  <a:pt x="943632" y="24247"/>
                  <a:pt x="942076" y="24247"/>
                  <a:pt x="942076" y="23752"/>
                </a:cubicBezTo>
                <a:close/>
                <a:moveTo>
                  <a:pt x="965430" y="10888"/>
                </a:moveTo>
                <a:lnTo>
                  <a:pt x="963873" y="9895"/>
                </a:lnTo>
                <a:lnTo>
                  <a:pt x="962317" y="10888"/>
                </a:lnTo>
                <a:cubicBezTo>
                  <a:pt x="962317" y="11382"/>
                  <a:pt x="961538" y="11876"/>
                  <a:pt x="961538" y="12370"/>
                </a:cubicBezTo>
                <a:cubicBezTo>
                  <a:pt x="961538" y="12370"/>
                  <a:pt x="962317" y="12864"/>
                  <a:pt x="963095" y="12864"/>
                </a:cubicBezTo>
                <a:cubicBezTo>
                  <a:pt x="963095" y="13358"/>
                  <a:pt x="964652" y="13853"/>
                  <a:pt x="964652" y="13853"/>
                </a:cubicBezTo>
                <a:cubicBezTo>
                  <a:pt x="964652" y="13853"/>
                  <a:pt x="965430" y="12864"/>
                  <a:pt x="966209" y="12864"/>
                </a:cubicBezTo>
                <a:lnTo>
                  <a:pt x="966988" y="11876"/>
                </a:lnTo>
                <a:cubicBezTo>
                  <a:pt x="966988" y="11382"/>
                  <a:pt x="966209" y="10888"/>
                  <a:pt x="965430" y="10888"/>
                </a:cubicBezTo>
                <a:close/>
                <a:moveTo>
                  <a:pt x="1002021" y="21772"/>
                </a:moveTo>
                <a:cubicBezTo>
                  <a:pt x="1001241" y="21277"/>
                  <a:pt x="1001241" y="20783"/>
                  <a:pt x="1000463" y="20783"/>
                </a:cubicBezTo>
                <a:cubicBezTo>
                  <a:pt x="1000463" y="20289"/>
                  <a:pt x="1002021" y="19795"/>
                  <a:pt x="1002021" y="19795"/>
                </a:cubicBezTo>
                <a:lnTo>
                  <a:pt x="999685" y="18803"/>
                </a:lnTo>
                <a:lnTo>
                  <a:pt x="998906" y="19795"/>
                </a:lnTo>
                <a:cubicBezTo>
                  <a:pt x="998906" y="20289"/>
                  <a:pt x="997349" y="20783"/>
                  <a:pt x="997349" y="20783"/>
                </a:cubicBezTo>
                <a:cubicBezTo>
                  <a:pt x="997349" y="21277"/>
                  <a:pt x="998906" y="21772"/>
                  <a:pt x="998906" y="21772"/>
                </a:cubicBezTo>
                <a:cubicBezTo>
                  <a:pt x="998906" y="22266"/>
                  <a:pt x="998128" y="22760"/>
                  <a:pt x="998128" y="22760"/>
                </a:cubicBezTo>
                <a:cubicBezTo>
                  <a:pt x="997349" y="23258"/>
                  <a:pt x="996570" y="23752"/>
                  <a:pt x="996570" y="24247"/>
                </a:cubicBezTo>
                <a:cubicBezTo>
                  <a:pt x="995793" y="24247"/>
                  <a:pt x="995793" y="25235"/>
                  <a:pt x="995014" y="25235"/>
                </a:cubicBezTo>
                <a:lnTo>
                  <a:pt x="993457" y="24247"/>
                </a:lnTo>
                <a:cubicBezTo>
                  <a:pt x="992678" y="24247"/>
                  <a:pt x="992678" y="25235"/>
                  <a:pt x="991899" y="25235"/>
                </a:cubicBezTo>
                <a:cubicBezTo>
                  <a:pt x="991899" y="25729"/>
                  <a:pt x="990342" y="24741"/>
                  <a:pt x="990342" y="24741"/>
                </a:cubicBezTo>
                <a:lnTo>
                  <a:pt x="988786" y="25729"/>
                </a:lnTo>
                <a:cubicBezTo>
                  <a:pt x="988786" y="25729"/>
                  <a:pt x="987229" y="26722"/>
                  <a:pt x="988007" y="26722"/>
                </a:cubicBezTo>
                <a:cubicBezTo>
                  <a:pt x="988007" y="27216"/>
                  <a:pt x="989564" y="27216"/>
                  <a:pt x="989564" y="27710"/>
                </a:cubicBezTo>
                <a:lnTo>
                  <a:pt x="990342" y="26722"/>
                </a:lnTo>
                <a:cubicBezTo>
                  <a:pt x="991122" y="26722"/>
                  <a:pt x="991899" y="27216"/>
                  <a:pt x="992678" y="27216"/>
                </a:cubicBezTo>
                <a:lnTo>
                  <a:pt x="993457" y="26223"/>
                </a:lnTo>
                <a:cubicBezTo>
                  <a:pt x="994235" y="26223"/>
                  <a:pt x="995014" y="27216"/>
                  <a:pt x="995793" y="27216"/>
                </a:cubicBezTo>
                <a:lnTo>
                  <a:pt x="996570" y="26223"/>
                </a:lnTo>
                <a:cubicBezTo>
                  <a:pt x="997349" y="25729"/>
                  <a:pt x="998128" y="25235"/>
                  <a:pt x="998128" y="24741"/>
                </a:cubicBezTo>
                <a:cubicBezTo>
                  <a:pt x="998906" y="24741"/>
                  <a:pt x="998906" y="24247"/>
                  <a:pt x="999685" y="23752"/>
                </a:cubicBezTo>
                <a:lnTo>
                  <a:pt x="1000463" y="22760"/>
                </a:lnTo>
                <a:cubicBezTo>
                  <a:pt x="1001241" y="22760"/>
                  <a:pt x="1002021" y="23752"/>
                  <a:pt x="1002799" y="23752"/>
                </a:cubicBezTo>
                <a:cubicBezTo>
                  <a:pt x="1002799" y="23752"/>
                  <a:pt x="1003577" y="22760"/>
                  <a:pt x="1003577" y="22266"/>
                </a:cubicBezTo>
                <a:lnTo>
                  <a:pt x="1002021" y="21772"/>
                </a:lnTo>
                <a:close/>
                <a:moveTo>
                  <a:pt x="1017590" y="22266"/>
                </a:moveTo>
                <a:lnTo>
                  <a:pt x="1016812" y="23258"/>
                </a:lnTo>
                <a:cubicBezTo>
                  <a:pt x="1016033" y="23258"/>
                  <a:pt x="1015255" y="22760"/>
                  <a:pt x="1014476" y="22266"/>
                </a:cubicBezTo>
                <a:cubicBezTo>
                  <a:pt x="1014476" y="22266"/>
                  <a:pt x="1013698" y="21772"/>
                  <a:pt x="1012919" y="21772"/>
                </a:cubicBezTo>
                <a:cubicBezTo>
                  <a:pt x="1013698" y="21277"/>
                  <a:pt x="1013698" y="20783"/>
                  <a:pt x="1014476" y="20783"/>
                </a:cubicBezTo>
                <a:cubicBezTo>
                  <a:pt x="1014476" y="20289"/>
                  <a:pt x="1016033" y="19795"/>
                  <a:pt x="1016033" y="19297"/>
                </a:cubicBezTo>
                <a:cubicBezTo>
                  <a:pt x="1016033" y="19297"/>
                  <a:pt x="1014476" y="18803"/>
                  <a:pt x="1013698" y="18803"/>
                </a:cubicBezTo>
                <a:cubicBezTo>
                  <a:pt x="1013698" y="18803"/>
                  <a:pt x="1012919" y="19297"/>
                  <a:pt x="1012919" y="19795"/>
                </a:cubicBezTo>
                <a:cubicBezTo>
                  <a:pt x="1012919" y="19795"/>
                  <a:pt x="1011363" y="20289"/>
                  <a:pt x="1011363" y="20783"/>
                </a:cubicBezTo>
                <a:cubicBezTo>
                  <a:pt x="1011363" y="20783"/>
                  <a:pt x="1012919" y="21277"/>
                  <a:pt x="1012919" y="21772"/>
                </a:cubicBezTo>
                <a:cubicBezTo>
                  <a:pt x="1012919" y="21772"/>
                  <a:pt x="1012140" y="22266"/>
                  <a:pt x="1011363" y="22760"/>
                </a:cubicBezTo>
                <a:lnTo>
                  <a:pt x="1010584" y="23752"/>
                </a:lnTo>
                <a:cubicBezTo>
                  <a:pt x="1010584" y="24247"/>
                  <a:pt x="1012140" y="24741"/>
                  <a:pt x="1012140" y="24741"/>
                </a:cubicBezTo>
                <a:cubicBezTo>
                  <a:pt x="1012919" y="24741"/>
                  <a:pt x="1013698" y="25235"/>
                  <a:pt x="1013698" y="25729"/>
                </a:cubicBezTo>
                <a:cubicBezTo>
                  <a:pt x="1014476" y="25729"/>
                  <a:pt x="1015255" y="24741"/>
                  <a:pt x="1015255" y="24247"/>
                </a:cubicBezTo>
                <a:lnTo>
                  <a:pt x="1016812" y="25235"/>
                </a:lnTo>
                <a:cubicBezTo>
                  <a:pt x="1017590" y="25235"/>
                  <a:pt x="1017590" y="24247"/>
                  <a:pt x="1018369" y="24247"/>
                </a:cubicBezTo>
                <a:cubicBezTo>
                  <a:pt x="1018369" y="23752"/>
                  <a:pt x="1019926" y="23258"/>
                  <a:pt x="1019926" y="23258"/>
                </a:cubicBezTo>
                <a:cubicBezTo>
                  <a:pt x="1019926" y="22760"/>
                  <a:pt x="1018369" y="22266"/>
                  <a:pt x="1017590" y="22266"/>
                </a:cubicBezTo>
                <a:close/>
                <a:moveTo>
                  <a:pt x="1024597" y="25729"/>
                </a:moveTo>
                <a:lnTo>
                  <a:pt x="1023818" y="26722"/>
                </a:lnTo>
                <a:cubicBezTo>
                  <a:pt x="1023039" y="26722"/>
                  <a:pt x="1022262" y="27710"/>
                  <a:pt x="1022262" y="27710"/>
                </a:cubicBezTo>
                <a:cubicBezTo>
                  <a:pt x="1021483" y="28698"/>
                  <a:pt x="1020704" y="29196"/>
                  <a:pt x="1019147" y="30185"/>
                </a:cubicBezTo>
                <a:cubicBezTo>
                  <a:pt x="1019926" y="30185"/>
                  <a:pt x="1020704" y="30679"/>
                  <a:pt x="1021483" y="30679"/>
                </a:cubicBezTo>
                <a:lnTo>
                  <a:pt x="1022262" y="29691"/>
                </a:lnTo>
                <a:cubicBezTo>
                  <a:pt x="1023039" y="29691"/>
                  <a:pt x="1023818" y="29196"/>
                  <a:pt x="1023818" y="28698"/>
                </a:cubicBezTo>
                <a:cubicBezTo>
                  <a:pt x="1024597" y="27710"/>
                  <a:pt x="1025375" y="27216"/>
                  <a:pt x="1026933" y="26223"/>
                </a:cubicBezTo>
                <a:cubicBezTo>
                  <a:pt x="1026154" y="26223"/>
                  <a:pt x="1025375" y="25729"/>
                  <a:pt x="1024597" y="25729"/>
                </a:cubicBezTo>
                <a:close/>
                <a:moveTo>
                  <a:pt x="1035496" y="16826"/>
                </a:moveTo>
                <a:lnTo>
                  <a:pt x="1033938" y="17814"/>
                </a:lnTo>
                <a:cubicBezTo>
                  <a:pt x="1033938" y="18308"/>
                  <a:pt x="1033161" y="18803"/>
                  <a:pt x="1033161" y="18803"/>
                </a:cubicBezTo>
                <a:cubicBezTo>
                  <a:pt x="1032382" y="19297"/>
                  <a:pt x="1031603" y="19795"/>
                  <a:pt x="1031603" y="20289"/>
                </a:cubicBezTo>
                <a:lnTo>
                  <a:pt x="1033161" y="20783"/>
                </a:lnTo>
                <a:cubicBezTo>
                  <a:pt x="1033161" y="21277"/>
                  <a:pt x="1032382" y="21772"/>
                  <a:pt x="1031603" y="22266"/>
                </a:cubicBezTo>
                <a:lnTo>
                  <a:pt x="1030046" y="21277"/>
                </a:lnTo>
                <a:cubicBezTo>
                  <a:pt x="1030046" y="21277"/>
                  <a:pt x="1029268" y="22266"/>
                  <a:pt x="1028489" y="22266"/>
                </a:cubicBezTo>
                <a:cubicBezTo>
                  <a:pt x="1028489" y="22760"/>
                  <a:pt x="1027710" y="23258"/>
                  <a:pt x="1027710" y="23258"/>
                </a:cubicBezTo>
                <a:cubicBezTo>
                  <a:pt x="1028489" y="23752"/>
                  <a:pt x="1030046" y="24741"/>
                  <a:pt x="1030825" y="25235"/>
                </a:cubicBezTo>
                <a:cubicBezTo>
                  <a:pt x="1031603" y="24741"/>
                  <a:pt x="1031603" y="24247"/>
                  <a:pt x="1032382" y="23752"/>
                </a:cubicBezTo>
                <a:lnTo>
                  <a:pt x="1033938" y="24741"/>
                </a:lnTo>
                <a:lnTo>
                  <a:pt x="1035496" y="23752"/>
                </a:lnTo>
                <a:cubicBezTo>
                  <a:pt x="1035496" y="23752"/>
                  <a:pt x="1033161" y="23258"/>
                  <a:pt x="1033938" y="22760"/>
                </a:cubicBezTo>
                <a:cubicBezTo>
                  <a:pt x="1033938" y="22760"/>
                  <a:pt x="1034717" y="22266"/>
                  <a:pt x="1034717" y="21772"/>
                </a:cubicBezTo>
                <a:cubicBezTo>
                  <a:pt x="1034717" y="21772"/>
                  <a:pt x="1033161" y="21277"/>
                  <a:pt x="1033161" y="20783"/>
                </a:cubicBezTo>
                <a:cubicBezTo>
                  <a:pt x="1033161" y="20783"/>
                  <a:pt x="1033938" y="20289"/>
                  <a:pt x="1034717" y="19795"/>
                </a:cubicBezTo>
                <a:lnTo>
                  <a:pt x="1035496" y="18803"/>
                </a:lnTo>
                <a:cubicBezTo>
                  <a:pt x="1036274" y="18308"/>
                  <a:pt x="1037053" y="17814"/>
                  <a:pt x="1037053" y="17814"/>
                </a:cubicBezTo>
                <a:cubicBezTo>
                  <a:pt x="1036274" y="17320"/>
                  <a:pt x="1036274" y="16826"/>
                  <a:pt x="1035496" y="16826"/>
                </a:cubicBezTo>
                <a:close/>
                <a:moveTo>
                  <a:pt x="1042502" y="22266"/>
                </a:moveTo>
                <a:cubicBezTo>
                  <a:pt x="1042502" y="21772"/>
                  <a:pt x="1040945" y="21277"/>
                  <a:pt x="1040945" y="21277"/>
                </a:cubicBezTo>
                <a:cubicBezTo>
                  <a:pt x="1040167" y="21277"/>
                  <a:pt x="1040167" y="22266"/>
                  <a:pt x="1039388" y="22266"/>
                </a:cubicBezTo>
                <a:cubicBezTo>
                  <a:pt x="1040167" y="22760"/>
                  <a:pt x="1041724" y="22760"/>
                  <a:pt x="1041724" y="23258"/>
                </a:cubicBezTo>
                <a:lnTo>
                  <a:pt x="1040167" y="24247"/>
                </a:lnTo>
                <a:lnTo>
                  <a:pt x="1041724" y="25235"/>
                </a:lnTo>
                <a:cubicBezTo>
                  <a:pt x="1042502" y="25235"/>
                  <a:pt x="1042502" y="24247"/>
                  <a:pt x="1043281" y="24247"/>
                </a:cubicBezTo>
                <a:cubicBezTo>
                  <a:pt x="1043281" y="23752"/>
                  <a:pt x="1044838" y="23258"/>
                  <a:pt x="1044838" y="22760"/>
                </a:cubicBezTo>
                <a:cubicBezTo>
                  <a:pt x="1044838" y="22760"/>
                  <a:pt x="1043281" y="22266"/>
                  <a:pt x="1042502" y="22266"/>
                </a:cubicBezTo>
                <a:close/>
                <a:moveTo>
                  <a:pt x="1052623" y="16328"/>
                </a:moveTo>
                <a:cubicBezTo>
                  <a:pt x="1051844" y="16328"/>
                  <a:pt x="1051066" y="15339"/>
                  <a:pt x="1051066" y="15339"/>
                </a:cubicBezTo>
                <a:cubicBezTo>
                  <a:pt x="1050287" y="15339"/>
                  <a:pt x="1050287" y="16328"/>
                  <a:pt x="1049508" y="16328"/>
                </a:cubicBezTo>
                <a:cubicBezTo>
                  <a:pt x="1048731" y="16826"/>
                  <a:pt x="1048731" y="17320"/>
                  <a:pt x="1047952" y="17814"/>
                </a:cubicBezTo>
                <a:cubicBezTo>
                  <a:pt x="1047952" y="17814"/>
                  <a:pt x="1047173" y="16826"/>
                  <a:pt x="1046395" y="16826"/>
                </a:cubicBezTo>
                <a:cubicBezTo>
                  <a:pt x="1045616" y="16826"/>
                  <a:pt x="1045616" y="17814"/>
                  <a:pt x="1044838" y="17814"/>
                </a:cubicBezTo>
                <a:cubicBezTo>
                  <a:pt x="1044838" y="18308"/>
                  <a:pt x="1043281" y="18803"/>
                  <a:pt x="1044060" y="18803"/>
                </a:cubicBezTo>
                <a:cubicBezTo>
                  <a:pt x="1044060" y="19297"/>
                  <a:pt x="1045616" y="19795"/>
                  <a:pt x="1045616" y="19795"/>
                </a:cubicBezTo>
                <a:lnTo>
                  <a:pt x="1046395" y="18803"/>
                </a:lnTo>
                <a:cubicBezTo>
                  <a:pt x="1047173" y="18803"/>
                  <a:pt x="1047952" y="19795"/>
                  <a:pt x="1048731" y="19795"/>
                </a:cubicBezTo>
                <a:cubicBezTo>
                  <a:pt x="1048731" y="19795"/>
                  <a:pt x="1049508" y="18803"/>
                  <a:pt x="1049508" y="18308"/>
                </a:cubicBezTo>
                <a:cubicBezTo>
                  <a:pt x="1050287" y="18308"/>
                  <a:pt x="1050287" y="17320"/>
                  <a:pt x="1051066" y="17320"/>
                </a:cubicBezTo>
                <a:cubicBezTo>
                  <a:pt x="1051844" y="17320"/>
                  <a:pt x="1052623" y="18308"/>
                  <a:pt x="1052623" y="18308"/>
                </a:cubicBezTo>
                <a:cubicBezTo>
                  <a:pt x="1053402" y="18308"/>
                  <a:pt x="1053402" y="17320"/>
                  <a:pt x="1054180" y="17320"/>
                </a:cubicBezTo>
                <a:cubicBezTo>
                  <a:pt x="1053402" y="16826"/>
                  <a:pt x="1053402" y="16328"/>
                  <a:pt x="1052623" y="16328"/>
                </a:cubicBezTo>
                <a:close/>
                <a:moveTo>
                  <a:pt x="1067414" y="21772"/>
                </a:moveTo>
                <a:cubicBezTo>
                  <a:pt x="1066636" y="22760"/>
                  <a:pt x="1065857" y="23258"/>
                  <a:pt x="1065079" y="24247"/>
                </a:cubicBezTo>
                <a:cubicBezTo>
                  <a:pt x="1064301" y="24741"/>
                  <a:pt x="1064301" y="24741"/>
                  <a:pt x="1063522" y="25235"/>
                </a:cubicBezTo>
                <a:cubicBezTo>
                  <a:pt x="1065079" y="25729"/>
                  <a:pt x="1065857" y="26223"/>
                  <a:pt x="1067414" y="26722"/>
                </a:cubicBezTo>
                <a:cubicBezTo>
                  <a:pt x="1067414" y="26722"/>
                  <a:pt x="1068193" y="26223"/>
                  <a:pt x="1068193" y="25729"/>
                </a:cubicBezTo>
                <a:cubicBezTo>
                  <a:pt x="1068972" y="25729"/>
                  <a:pt x="1066636" y="25235"/>
                  <a:pt x="1066636" y="25235"/>
                </a:cubicBezTo>
                <a:cubicBezTo>
                  <a:pt x="1066636" y="24741"/>
                  <a:pt x="1068193" y="24247"/>
                  <a:pt x="1068193" y="23752"/>
                </a:cubicBezTo>
                <a:cubicBezTo>
                  <a:pt x="1068193" y="23752"/>
                  <a:pt x="1069750" y="23258"/>
                  <a:pt x="1069750" y="22760"/>
                </a:cubicBezTo>
                <a:cubicBezTo>
                  <a:pt x="1069750" y="22266"/>
                  <a:pt x="1068193" y="22266"/>
                  <a:pt x="1067414" y="21772"/>
                </a:cubicBezTo>
                <a:close/>
                <a:moveTo>
                  <a:pt x="1084542" y="21277"/>
                </a:moveTo>
                <a:cubicBezTo>
                  <a:pt x="1084542" y="21277"/>
                  <a:pt x="1086099" y="20783"/>
                  <a:pt x="1086099" y="20289"/>
                </a:cubicBezTo>
                <a:cubicBezTo>
                  <a:pt x="1085320" y="20289"/>
                  <a:pt x="1084542" y="19297"/>
                  <a:pt x="1084542" y="19297"/>
                </a:cubicBezTo>
                <a:cubicBezTo>
                  <a:pt x="1083763" y="19795"/>
                  <a:pt x="1083763" y="20289"/>
                  <a:pt x="1082984" y="20783"/>
                </a:cubicBezTo>
                <a:cubicBezTo>
                  <a:pt x="1082984" y="20783"/>
                  <a:pt x="1081427" y="21277"/>
                  <a:pt x="1081427" y="21772"/>
                </a:cubicBezTo>
                <a:cubicBezTo>
                  <a:pt x="1081427" y="21772"/>
                  <a:pt x="1082984" y="22266"/>
                  <a:pt x="1083763" y="22760"/>
                </a:cubicBezTo>
                <a:cubicBezTo>
                  <a:pt x="1083763" y="22760"/>
                  <a:pt x="1082206" y="23258"/>
                  <a:pt x="1082206" y="23752"/>
                </a:cubicBezTo>
                <a:lnTo>
                  <a:pt x="1083763" y="24741"/>
                </a:lnTo>
                <a:cubicBezTo>
                  <a:pt x="1084542" y="24247"/>
                  <a:pt x="1085320" y="23752"/>
                  <a:pt x="1085320" y="23258"/>
                </a:cubicBezTo>
                <a:cubicBezTo>
                  <a:pt x="1085320" y="23258"/>
                  <a:pt x="1086099" y="22760"/>
                  <a:pt x="1086877" y="22266"/>
                </a:cubicBezTo>
                <a:cubicBezTo>
                  <a:pt x="1086099" y="21772"/>
                  <a:pt x="1084542" y="21772"/>
                  <a:pt x="1084542" y="21277"/>
                </a:cubicBezTo>
                <a:close/>
                <a:moveTo>
                  <a:pt x="1119574" y="22266"/>
                </a:moveTo>
                <a:cubicBezTo>
                  <a:pt x="1118795" y="22266"/>
                  <a:pt x="1118017" y="21772"/>
                  <a:pt x="1117239" y="21772"/>
                </a:cubicBezTo>
                <a:lnTo>
                  <a:pt x="1116460" y="22760"/>
                </a:lnTo>
                <a:cubicBezTo>
                  <a:pt x="1115681" y="22760"/>
                  <a:pt x="1115681" y="23752"/>
                  <a:pt x="1114903" y="23752"/>
                </a:cubicBezTo>
                <a:cubicBezTo>
                  <a:pt x="1114903" y="23752"/>
                  <a:pt x="1113347" y="22760"/>
                  <a:pt x="1113347" y="23258"/>
                </a:cubicBezTo>
                <a:cubicBezTo>
                  <a:pt x="1112568" y="23258"/>
                  <a:pt x="1111789" y="23752"/>
                  <a:pt x="1111789" y="24247"/>
                </a:cubicBezTo>
                <a:lnTo>
                  <a:pt x="1110232" y="25235"/>
                </a:lnTo>
                <a:cubicBezTo>
                  <a:pt x="1110232" y="25729"/>
                  <a:pt x="1111789" y="25729"/>
                  <a:pt x="1112568" y="26223"/>
                </a:cubicBezTo>
                <a:cubicBezTo>
                  <a:pt x="1112568" y="25729"/>
                  <a:pt x="1113347" y="25235"/>
                  <a:pt x="1113347" y="24741"/>
                </a:cubicBezTo>
                <a:cubicBezTo>
                  <a:pt x="1114124" y="24741"/>
                  <a:pt x="1114903" y="25729"/>
                  <a:pt x="1115681" y="25729"/>
                </a:cubicBezTo>
                <a:lnTo>
                  <a:pt x="1117239" y="26722"/>
                </a:lnTo>
                <a:lnTo>
                  <a:pt x="1118017" y="25729"/>
                </a:lnTo>
                <a:cubicBezTo>
                  <a:pt x="1118795" y="25235"/>
                  <a:pt x="1119574" y="24741"/>
                  <a:pt x="1119574" y="24247"/>
                </a:cubicBezTo>
                <a:cubicBezTo>
                  <a:pt x="1120352" y="24247"/>
                  <a:pt x="1120352" y="23752"/>
                  <a:pt x="1121131" y="23258"/>
                </a:cubicBezTo>
                <a:cubicBezTo>
                  <a:pt x="1120352" y="23258"/>
                  <a:pt x="1119574" y="22760"/>
                  <a:pt x="1119574" y="22266"/>
                </a:cubicBezTo>
                <a:close/>
                <a:moveTo>
                  <a:pt x="1138258" y="22760"/>
                </a:moveTo>
                <a:cubicBezTo>
                  <a:pt x="1137480" y="23258"/>
                  <a:pt x="1137480" y="23752"/>
                  <a:pt x="1136701" y="23752"/>
                </a:cubicBezTo>
                <a:cubicBezTo>
                  <a:pt x="1135922" y="24741"/>
                  <a:pt x="1135144" y="25235"/>
                  <a:pt x="1134366" y="26223"/>
                </a:cubicBezTo>
                <a:cubicBezTo>
                  <a:pt x="1134366" y="26223"/>
                  <a:pt x="1135144" y="27216"/>
                  <a:pt x="1135922" y="27216"/>
                </a:cubicBezTo>
                <a:cubicBezTo>
                  <a:pt x="1135922" y="27216"/>
                  <a:pt x="1136701" y="26223"/>
                  <a:pt x="1137480" y="25729"/>
                </a:cubicBezTo>
                <a:cubicBezTo>
                  <a:pt x="1137480" y="25729"/>
                  <a:pt x="1138258" y="25235"/>
                  <a:pt x="1138258" y="24741"/>
                </a:cubicBezTo>
                <a:cubicBezTo>
                  <a:pt x="1139037" y="24741"/>
                  <a:pt x="1139816" y="23752"/>
                  <a:pt x="1139816" y="23752"/>
                </a:cubicBezTo>
                <a:cubicBezTo>
                  <a:pt x="1139816" y="23258"/>
                  <a:pt x="1138258" y="23258"/>
                  <a:pt x="1138258" y="22760"/>
                </a:cubicBezTo>
                <a:close/>
                <a:moveTo>
                  <a:pt x="1149157" y="22760"/>
                </a:moveTo>
                <a:cubicBezTo>
                  <a:pt x="1148379" y="23258"/>
                  <a:pt x="1148379" y="23752"/>
                  <a:pt x="1147600" y="24247"/>
                </a:cubicBezTo>
                <a:cubicBezTo>
                  <a:pt x="1147600" y="24247"/>
                  <a:pt x="1146821" y="25235"/>
                  <a:pt x="1146043" y="25235"/>
                </a:cubicBezTo>
                <a:lnTo>
                  <a:pt x="1144486" y="24247"/>
                </a:lnTo>
                <a:lnTo>
                  <a:pt x="1142929" y="23258"/>
                </a:lnTo>
                <a:cubicBezTo>
                  <a:pt x="1142929" y="23258"/>
                  <a:pt x="1141372" y="24247"/>
                  <a:pt x="1141372" y="24741"/>
                </a:cubicBezTo>
                <a:cubicBezTo>
                  <a:pt x="1141372" y="24741"/>
                  <a:pt x="1142929" y="25235"/>
                  <a:pt x="1143708" y="25235"/>
                </a:cubicBezTo>
                <a:cubicBezTo>
                  <a:pt x="1143708" y="25729"/>
                  <a:pt x="1142151" y="26223"/>
                  <a:pt x="1142151" y="26722"/>
                </a:cubicBezTo>
                <a:cubicBezTo>
                  <a:pt x="1142151" y="26722"/>
                  <a:pt x="1142929" y="27216"/>
                  <a:pt x="1143708" y="27216"/>
                </a:cubicBezTo>
                <a:cubicBezTo>
                  <a:pt x="1144486" y="27216"/>
                  <a:pt x="1144486" y="26223"/>
                  <a:pt x="1145264" y="26223"/>
                </a:cubicBezTo>
                <a:cubicBezTo>
                  <a:pt x="1145264" y="26223"/>
                  <a:pt x="1146043" y="27216"/>
                  <a:pt x="1146821" y="27216"/>
                </a:cubicBezTo>
                <a:cubicBezTo>
                  <a:pt x="1146821" y="27216"/>
                  <a:pt x="1147600" y="26223"/>
                  <a:pt x="1148379" y="26223"/>
                </a:cubicBezTo>
                <a:cubicBezTo>
                  <a:pt x="1148379" y="25729"/>
                  <a:pt x="1149157" y="25235"/>
                  <a:pt x="1149157" y="24741"/>
                </a:cubicBezTo>
                <a:cubicBezTo>
                  <a:pt x="1149935" y="24741"/>
                  <a:pt x="1150715" y="24247"/>
                  <a:pt x="1150715" y="23752"/>
                </a:cubicBezTo>
                <a:cubicBezTo>
                  <a:pt x="1150715" y="23258"/>
                  <a:pt x="1149157" y="23258"/>
                  <a:pt x="1149157" y="22760"/>
                </a:cubicBezTo>
                <a:close/>
                <a:moveTo>
                  <a:pt x="1184190" y="13853"/>
                </a:moveTo>
                <a:lnTo>
                  <a:pt x="1183411" y="14845"/>
                </a:lnTo>
                <a:cubicBezTo>
                  <a:pt x="1182632" y="15339"/>
                  <a:pt x="1182632" y="15833"/>
                  <a:pt x="1181855" y="16328"/>
                </a:cubicBezTo>
                <a:cubicBezTo>
                  <a:pt x="1181076" y="16826"/>
                  <a:pt x="1180297" y="17814"/>
                  <a:pt x="1179519" y="18308"/>
                </a:cubicBezTo>
                <a:cubicBezTo>
                  <a:pt x="1179519" y="18308"/>
                  <a:pt x="1180297" y="19297"/>
                  <a:pt x="1181076" y="19297"/>
                </a:cubicBezTo>
                <a:cubicBezTo>
                  <a:pt x="1181076" y="19297"/>
                  <a:pt x="1181855" y="18308"/>
                  <a:pt x="1182632" y="18308"/>
                </a:cubicBezTo>
                <a:cubicBezTo>
                  <a:pt x="1182632" y="17814"/>
                  <a:pt x="1183411" y="17320"/>
                  <a:pt x="1183411" y="16826"/>
                </a:cubicBezTo>
                <a:cubicBezTo>
                  <a:pt x="1184190" y="16328"/>
                  <a:pt x="1185747" y="15339"/>
                  <a:pt x="1186526" y="14845"/>
                </a:cubicBezTo>
                <a:cubicBezTo>
                  <a:pt x="1185747" y="14845"/>
                  <a:pt x="1184968" y="13853"/>
                  <a:pt x="1184190" y="13853"/>
                </a:cubicBezTo>
                <a:close/>
                <a:moveTo>
                  <a:pt x="1216887" y="19297"/>
                </a:moveTo>
                <a:cubicBezTo>
                  <a:pt x="1216887" y="18803"/>
                  <a:pt x="1215329" y="18308"/>
                  <a:pt x="1215329" y="18308"/>
                </a:cubicBezTo>
                <a:cubicBezTo>
                  <a:pt x="1214551" y="18308"/>
                  <a:pt x="1213773" y="19297"/>
                  <a:pt x="1213773" y="19297"/>
                </a:cubicBezTo>
                <a:cubicBezTo>
                  <a:pt x="1212995" y="19795"/>
                  <a:pt x="1212995" y="20289"/>
                  <a:pt x="1212216" y="20289"/>
                </a:cubicBezTo>
                <a:cubicBezTo>
                  <a:pt x="1212995" y="20783"/>
                  <a:pt x="1213773" y="20783"/>
                  <a:pt x="1214551" y="21277"/>
                </a:cubicBezTo>
                <a:lnTo>
                  <a:pt x="1212995" y="22266"/>
                </a:lnTo>
                <a:cubicBezTo>
                  <a:pt x="1212995" y="22760"/>
                  <a:pt x="1214551" y="23258"/>
                  <a:pt x="1214551" y="23258"/>
                </a:cubicBezTo>
                <a:lnTo>
                  <a:pt x="1216108" y="22266"/>
                </a:lnTo>
                <a:cubicBezTo>
                  <a:pt x="1216108" y="21772"/>
                  <a:pt x="1214551" y="21772"/>
                  <a:pt x="1214551" y="21277"/>
                </a:cubicBezTo>
                <a:lnTo>
                  <a:pt x="1215329" y="20289"/>
                </a:lnTo>
                <a:cubicBezTo>
                  <a:pt x="1216108" y="20289"/>
                  <a:pt x="1216887" y="21277"/>
                  <a:pt x="1216887" y="21277"/>
                </a:cubicBezTo>
                <a:cubicBezTo>
                  <a:pt x="1217665" y="21277"/>
                  <a:pt x="1218444" y="20289"/>
                  <a:pt x="1218444" y="19795"/>
                </a:cubicBezTo>
                <a:lnTo>
                  <a:pt x="1216887" y="19297"/>
                </a:lnTo>
                <a:close/>
                <a:moveTo>
                  <a:pt x="1239464" y="21277"/>
                </a:moveTo>
                <a:cubicBezTo>
                  <a:pt x="1238685" y="21277"/>
                  <a:pt x="1238685" y="22266"/>
                  <a:pt x="1237906" y="22266"/>
                </a:cubicBezTo>
                <a:cubicBezTo>
                  <a:pt x="1237128" y="22266"/>
                  <a:pt x="1236349" y="21277"/>
                  <a:pt x="1236349" y="21277"/>
                </a:cubicBezTo>
                <a:cubicBezTo>
                  <a:pt x="1235570" y="21277"/>
                  <a:pt x="1234793" y="22266"/>
                  <a:pt x="1234793" y="22760"/>
                </a:cubicBezTo>
                <a:lnTo>
                  <a:pt x="1236349" y="23258"/>
                </a:lnTo>
                <a:cubicBezTo>
                  <a:pt x="1236349" y="23752"/>
                  <a:pt x="1235570" y="24247"/>
                  <a:pt x="1234793" y="24741"/>
                </a:cubicBezTo>
                <a:cubicBezTo>
                  <a:pt x="1235570" y="24741"/>
                  <a:pt x="1236349" y="25235"/>
                  <a:pt x="1237128" y="25235"/>
                </a:cubicBezTo>
                <a:lnTo>
                  <a:pt x="1237906" y="24247"/>
                </a:lnTo>
                <a:cubicBezTo>
                  <a:pt x="1238685" y="23752"/>
                  <a:pt x="1239464" y="23752"/>
                  <a:pt x="1239464" y="23258"/>
                </a:cubicBezTo>
                <a:cubicBezTo>
                  <a:pt x="1239464" y="22760"/>
                  <a:pt x="1241020" y="22266"/>
                  <a:pt x="1241020" y="22266"/>
                </a:cubicBezTo>
                <a:cubicBezTo>
                  <a:pt x="1241020" y="21772"/>
                  <a:pt x="1239464" y="21277"/>
                  <a:pt x="1239464" y="21277"/>
                </a:cubicBezTo>
                <a:close/>
                <a:moveTo>
                  <a:pt x="1251141" y="18308"/>
                </a:moveTo>
                <a:cubicBezTo>
                  <a:pt x="1250363" y="18308"/>
                  <a:pt x="1250363" y="19297"/>
                  <a:pt x="1249584" y="19297"/>
                </a:cubicBezTo>
                <a:lnTo>
                  <a:pt x="1248027" y="18308"/>
                </a:lnTo>
                <a:cubicBezTo>
                  <a:pt x="1248027" y="18803"/>
                  <a:pt x="1246469" y="19297"/>
                  <a:pt x="1246469" y="19795"/>
                </a:cubicBezTo>
                <a:lnTo>
                  <a:pt x="1248027" y="20289"/>
                </a:lnTo>
                <a:cubicBezTo>
                  <a:pt x="1248805" y="20289"/>
                  <a:pt x="1249584" y="21277"/>
                  <a:pt x="1250363" y="21277"/>
                </a:cubicBezTo>
                <a:lnTo>
                  <a:pt x="1251141" y="20289"/>
                </a:lnTo>
                <a:cubicBezTo>
                  <a:pt x="1251919" y="19795"/>
                  <a:pt x="1252698" y="19297"/>
                  <a:pt x="1252698" y="18803"/>
                </a:cubicBezTo>
                <a:lnTo>
                  <a:pt x="1251141" y="18308"/>
                </a:lnTo>
                <a:close/>
                <a:moveTo>
                  <a:pt x="1265933" y="21772"/>
                </a:moveTo>
                <a:cubicBezTo>
                  <a:pt x="1265154" y="22266"/>
                  <a:pt x="1265154" y="22760"/>
                  <a:pt x="1264375" y="22760"/>
                </a:cubicBezTo>
                <a:cubicBezTo>
                  <a:pt x="1264375" y="23258"/>
                  <a:pt x="1262818" y="22266"/>
                  <a:pt x="1262818" y="22266"/>
                </a:cubicBezTo>
                <a:lnTo>
                  <a:pt x="1261262" y="23258"/>
                </a:lnTo>
                <a:lnTo>
                  <a:pt x="1262818" y="24247"/>
                </a:lnTo>
                <a:cubicBezTo>
                  <a:pt x="1263597" y="24247"/>
                  <a:pt x="1265154" y="24741"/>
                  <a:pt x="1265154" y="24741"/>
                </a:cubicBezTo>
                <a:cubicBezTo>
                  <a:pt x="1265154" y="25235"/>
                  <a:pt x="1263597" y="25729"/>
                  <a:pt x="1263597" y="26223"/>
                </a:cubicBezTo>
                <a:cubicBezTo>
                  <a:pt x="1263597" y="26223"/>
                  <a:pt x="1262818" y="26722"/>
                  <a:pt x="1262040" y="27216"/>
                </a:cubicBezTo>
                <a:cubicBezTo>
                  <a:pt x="1262040" y="27216"/>
                  <a:pt x="1260483" y="28204"/>
                  <a:pt x="1261262" y="28204"/>
                </a:cubicBezTo>
                <a:cubicBezTo>
                  <a:pt x="1261262" y="28698"/>
                  <a:pt x="1262040" y="28698"/>
                  <a:pt x="1262818" y="29196"/>
                </a:cubicBezTo>
                <a:lnTo>
                  <a:pt x="1263597" y="28204"/>
                </a:lnTo>
                <a:cubicBezTo>
                  <a:pt x="1264375" y="27710"/>
                  <a:pt x="1265154" y="28698"/>
                  <a:pt x="1265933" y="28698"/>
                </a:cubicBezTo>
                <a:cubicBezTo>
                  <a:pt x="1265933" y="28698"/>
                  <a:pt x="1266711" y="28204"/>
                  <a:pt x="1266711" y="27710"/>
                </a:cubicBezTo>
                <a:cubicBezTo>
                  <a:pt x="1266711" y="27710"/>
                  <a:pt x="1265154" y="27216"/>
                  <a:pt x="1265154" y="26722"/>
                </a:cubicBezTo>
                <a:cubicBezTo>
                  <a:pt x="1265154" y="26722"/>
                  <a:pt x="1266711" y="26223"/>
                  <a:pt x="1266711" y="25729"/>
                </a:cubicBezTo>
                <a:cubicBezTo>
                  <a:pt x="1266711" y="25729"/>
                  <a:pt x="1265154" y="25235"/>
                  <a:pt x="1265154" y="24741"/>
                </a:cubicBezTo>
                <a:cubicBezTo>
                  <a:pt x="1265154" y="24741"/>
                  <a:pt x="1265933" y="24247"/>
                  <a:pt x="1265933" y="23752"/>
                </a:cubicBezTo>
                <a:cubicBezTo>
                  <a:pt x="1265933" y="23752"/>
                  <a:pt x="1267490" y="23258"/>
                  <a:pt x="1267490" y="22760"/>
                </a:cubicBezTo>
                <a:cubicBezTo>
                  <a:pt x="1267490" y="22266"/>
                  <a:pt x="1265933" y="22266"/>
                  <a:pt x="1265933" y="21772"/>
                </a:cubicBezTo>
                <a:close/>
                <a:moveTo>
                  <a:pt x="1290066" y="10888"/>
                </a:moveTo>
                <a:cubicBezTo>
                  <a:pt x="1289287" y="11382"/>
                  <a:pt x="1289287" y="11876"/>
                  <a:pt x="1288509" y="11876"/>
                </a:cubicBezTo>
                <a:cubicBezTo>
                  <a:pt x="1287731" y="11876"/>
                  <a:pt x="1287731" y="11382"/>
                  <a:pt x="1286952" y="11382"/>
                </a:cubicBezTo>
                <a:cubicBezTo>
                  <a:pt x="1286174" y="10888"/>
                  <a:pt x="1285395" y="10389"/>
                  <a:pt x="1285395" y="10389"/>
                </a:cubicBezTo>
                <a:cubicBezTo>
                  <a:pt x="1284616" y="10389"/>
                  <a:pt x="1283838" y="11382"/>
                  <a:pt x="1283838" y="11382"/>
                </a:cubicBezTo>
                <a:cubicBezTo>
                  <a:pt x="1283060" y="11876"/>
                  <a:pt x="1283060" y="12370"/>
                  <a:pt x="1282281" y="12370"/>
                </a:cubicBezTo>
                <a:cubicBezTo>
                  <a:pt x="1282281" y="12864"/>
                  <a:pt x="1281503" y="13358"/>
                  <a:pt x="1281503" y="13853"/>
                </a:cubicBezTo>
                <a:lnTo>
                  <a:pt x="1283060" y="14351"/>
                </a:lnTo>
                <a:cubicBezTo>
                  <a:pt x="1283060" y="14351"/>
                  <a:pt x="1283838" y="13358"/>
                  <a:pt x="1284616" y="13358"/>
                </a:cubicBezTo>
                <a:cubicBezTo>
                  <a:pt x="1284616" y="13358"/>
                  <a:pt x="1285395" y="14351"/>
                  <a:pt x="1286174" y="14351"/>
                </a:cubicBezTo>
                <a:cubicBezTo>
                  <a:pt x="1286174" y="14351"/>
                  <a:pt x="1286952" y="15339"/>
                  <a:pt x="1287731" y="14845"/>
                </a:cubicBezTo>
                <a:cubicBezTo>
                  <a:pt x="1288509" y="14845"/>
                  <a:pt x="1288509" y="14351"/>
                  <a:pt x="1289287" y="13853"/>
                </a:cubicBezTo>
                <a:cubicBezTo>
                  <a:pt x="1289287" y="13853"/>
                  <a:pt x="1290066" y="13358"/>
                  <a:pt x="1290066" y="12864"/>
                </a:cubicBezTo>
                <a:cubicBezTo>
                  <a:pt x="1290844" y="12864"/>
                  <a:pt x="1291623" y="11876"/>
                  <a:pt x="1291623" y="11876"/>
                </a:cubicBezTo>
                <a:cubicBezTo>
                  <a:pt x="1291623" y="11382"/>
                  <a:pt x="1290066" y="11382"/>
                  <a:pt x="1290066" y="10888"/>
                </a:cubicBezTo>
                <a:close/>
                <a:moveTo>
                  <a:pt x="1310307" y="12370"/>
                </a:moveTo>
                <a:cubicBezTo>
                  <a:pt x="1310307" y="11876"/>
                  <a:pt x="1309529" y="11382"/>
                  <a:pt x="1308750" y="11382"/>
                </a:cubicBezTo>
                <a:cubicBezTo>
                  <a:pt x="1307972" y="11876"/>
                  <a:pt x="1307193" y="12864"/>
                  <a:pt x="1306414" y="13358"/>
                </a:cubicBezTo>
                <a:cubicBezTo>
                  <a:pt x="1305636" y="13853"/>
                  <a:pt x="1304857" y="14351"/>
                  <a:pt x="1304857" y="14845"/>
                </a:cubicBezTo>
                <a:lnTo>
                  <a:pt x="1306414" y="15339"/>
                </a:lnTo>
                <a:lnTo>
                  <a:pt x="1307972" y="16328"/>
                </a:lnTo>
                <a:cubicBezTo>
                  <a:pt x="1308750" y="16328"/>
                  <a:pt x="1309529" y="15339"/>
                  <a:pt x="1309529" y="15339"/>
                </a:cubicBezTo>
                <a:cubicBezTo>
                  <a:pt x="1310307" y="14845"/>
                  <a:pt x="1310307" y="14351"/>
                  <a:pt x="1311085" y="13853"/>
                </a:cubicBezTo>
                <a:cubicBezTo>
                  <a:pt x="1311085" y="13853"/>
                  <a:pt x="1312643" y="13358"/>
                  <a:pt x="1312643" y="12864"/>
                </a:cubicBezTo>
                <a:cubicBezTo>
                  <a:pt x="1312643" y="12864"/>
                  <a:pt x="1311085" y="12370"/>
                  <a:pt x="1310307" y="12370"/>
                </a:cubicBezTo>
                <a:close/>
                <a:moveTo>
                  <a:pt x="1317313" y="15339"/>
                </a:moveTo>
                <a:cubicBezTo>
                  <a:pt x="1316535" y="16328"/>
                  <a:pt x="1315756" y="16826"/>
                  <a:pt x="1314978" y="17814"/>
                </a:cubicBezTo>
                <a:cubicBezTo>
                  <a:pt x="1314200" y="18308"/>
                  <a:pt x="1314200" y="18308"/>
                  <a:pt x="1313421" y="18803"/>
                </a:cubicBezTo>
                <a:cubicBezTo>
                  <a:pt x="1312643" y="19795"/>
                  <a:pt x="1311864" y="20289"/>
                  <a:pt x="1311085" y="20783"/>
                </a:cubicBezTo>
                <a:cubicBezTo>
                  <a:pt x="1311864" y="21772"/>
                  <a:pt x="1313421" y="22266"/>
                  <a:pt x="1314200" y="22760"/>
                </a:cubicBezTo>
                <a:cubicBezTo>
                  <a:pt x="1314978" y="22266"/>
                  <a:pt x="1314978" y="21772"/>
                  <a:pt x="1315756" y="21772"/>
                </a:cubicBezTo>
                <a:cubicBezTo>
                  <a:pt x="1316535" y="20783"/>
                  <a:pt x="1317313" y="20289"/>
                  <a:pt x="1318092" y="19297"/>
                </a:cubicBezTo>
                <a:cubicBezTo>
                  <a:pt x="1318871" y="18803"/>
                  <a:pt x="1320427" y="17814"/>
                  <a:pt x="1321207" y="17320"/>
                </a:cubicBezTo>
                <a:cubicBezTo>
                  <a:pt x="1319649" y="16826"/>
                  <a:pt x="1318871" y="15833"/>
                  <a:pt x="1317313" y="15339"/>
                </a:cubicBezTo>
                <a:close/>
                <a:moveTo>
                  <a:pt x="1336777" y="17814"/>
                </a:moveTo>
                <a:cubicBezTo>
                  <a:pt x="1335998" y="18308"/>
                  <a:pt x="1335998" y="18803"/>
                  <a:pt x="1335219" y="18803"/>
                </a:cubicBezTo>
                <a:cubicBezTo>
                  <a:pt x="1335219" y="19297"/>
                  <a:pt x="1334441" y="19795"/>
                  <a:pt x="1333662" y="19795"/>
                </a:cubicBezTo>
                <a:cubicBezTo>
                  <a:pt x="1333662" y="20289"/>
                  <a:pt x="1332883" y="19297"/>
                  <a:pt x="1332105" y="19297"/>
                </a:cubicBezTo>
                <a:lnTo>
                  <a:pt x="1331326" y="20289"/>
                </a:lnTo>
                <a:cubicBezTo>
                  <a:pt x="1330548" y="20289"/>
                  <a:pt x="1329770" y="19795"/>
                  <a:pt x="1328991" y="19297"/>
                </a:cubicBezTo>
                <a:lnTo>
                  <a:pt x="1327434" y="18803"/>
                </a:lnTo>
                <a:cubicBezTo>
                  <a:pt x="1326655" y="18803"/>
                  <a:pt x="1326655" y="19795"/>
                  <a:pt x="1325877" y="19795"/>
                </a:cubicBezTo>
                <a:cubicBezTo>
                  <a:pt x="1326655" y="19795"/>
                  <a:pt x="1327434" y="20289"/>
                  <a:pt x="1328213" y="20783"/>
                </a:cubicBezTo>
                <a:cubicBezTo>
                  <a:pt x="1328213" y="20783"/>
                  <a:pt x="1328991" y="21277"/>
                  <a:pt x="1329770" y="21277"/>
                </a:cubicBezTo>
                <a:cubicBezTo>
                  <a:pt x="1329770" y="21772"/>
                  <a:pt x="1330548" y="22266"/>
                  <a:pt x="1331326" y="22266"/>
                </a:cubicBezTo>
                <a:cubicBezTo>
                  <a:pt x="1331326" y="22266"/>
                  <a:pt x="1332105" y="21277"/>
                  <a:pt x="1332883" y="21277"/>
                </a:cubicBezTo>
                <a:cubicBezTo>
                  <a:pt x="1332883" y="21277"/>
                  <a:pt x="1334441" y="22266"/>
                  <a:pt x="1334441" y="21772"/>
                </a:cubicBezTo>
                <a:cubicBezTo>
                  <a:pt x="1335219" y="21772"/>
                  <a:pt x="1335219" y="21277"/>
                  <a:pt x="1335998" y="20783"/>
                </a:cubicBezTo>
                <a:cubicBezTo>
                  <a:pt x="1335998" y="20783"/>
                  <a:pt x="1336777" y="20289"/>
                  <a:pt x="1336777" y="19795"/>
                </a:cubicBezTo>
                <a:cubicBezTo>
                  <a:pt x="1337554" y="19297"/>
                  <a:pt x="1338333" y="18803"/>
                  <a:pt x="1338333" y="18803"/>
                </a:cubicBezTo>
                <a:cubicBezTo>
                  <a:pt x="1338333" y="18308"/>
                  <a:pt x="1336777" y="18308"/>
                  <a:pt x="1336777" y="17814"/>
                </a:cubicBezTo>
                <a:close/>
                <a:moveTo>
                  <a:pt x="1395942" y="23752"/>
                </a:moveTo>
                <a:cubicBezTo>
                  <a:pt x="1395164" y="23752"/>
                  <a:pt x="1394386" y="22760"/>
                  <a:pt x="1393607" y="22760"/>
                </a:cubicBezTo>
                <a:lnTo>
                  <a:pt x="1392828" y="23752"/>
                </a:lnTo>
                <a:cubicBezTo>
                  <a:pt x="1392050" y="24247"/>
                  <a:pt x="1391271" y="24741"/>
                  <a:pt x="1391271" y="25235"/>
                </a:cubicBezTo>
                <a:cubicBezTo>
                  <a:pt x="1391271" y="25235"/>
                  <a:pt x="1389715" y="25729"/>
                  <a:pt x="1389715" y="26223"/>
                </a:cubicBezTo>
                <a:cubicBezTo>
                  <a:pt x="1389715" y="26722"/>
                  <a:pt x="1391271" y="26722"/>
                  <a:pt x="1391271" y="27216"/>
                </a:cubicBezTo>
                <a:cubicBezTo>
                  <a:pt x="1392828" y="26223"/>
                  <a:pt x="1393607" y="25729"/>
                  <a:pt x="1394386" y="24741"/>
                </a:cubicBezTo>
                <a:cubicBezTo>
                  <a:pt x="1395164" y="24741"/>
                  <a:pt x="1395164" y="25729"/>
                  <a:pt x="1395942" y="25729"/>
                </a:cubicBezTo>
                <a:lnTo>
                  <a:pt x="1397499" y="24741"/>
                </a:lnTo>
                <a:cubicBezTo>
                  <a:pt x="1397499" y="24247"/>
                  <a:pt x="1395942" y="23752"/>
                  <a:pt x="1395942" y="23752"/>
                </a:cubicBezTo>
                <a:close/>
                <a:moveTo>
                  <a:pt x="1406841" y="16826"/>
                </a:moveTo>
                <a:cubicBezTo>
                  <a:pt x="1406062" y="17320"/>
                  <a:pt x="1406062" y="17320"/>
                  <a:pt x="1405284" y="17814"/>
                </a:cubicBezTo>
                <a:cubicBezTo>
                  <a:pt x="1404506" y="18308"/>
                  <a:pt x="1404506" y="18803"/>
                  <a:pt x="1403727" y="18803"/>
                </a:cubicBezTo>
                <a:cubicBezTo>
                  <a:pt x="1403727" y="19297"/>
                  <a:pt x="1402949" y="19795"/>
                  <a:pt x="1402949" y="20289"/>
                </a:cubicBezTo>
                <a:lnTo>
                  <a:pt x="1404506" y="20783"/>
                </a:lnTo>
                <a:cubicBezTo>
                  <a:pt x="1404506" y="21277"/>
                  <a:pt x="1402949" y="21772"/>
                  <a:pt x="1402949" y="22266"/>
                </a:cubicBezTo>
                <a:cubicBezTo>
                  <a:pt x="1402949" y="22266"/>
                  <a:pt x="1402170" y="22760"/>
                  <a:pt x="1401392" y="23258"/>
                </a:cubicBezTo>
                <a:cubicBezTo>
                  <a:pt x="1401392" y="23258"/>
                  <a:pt x="1403727" y="23752"/>
                  <a:pt x="1403727" y="24247"/>
                </a:cubicBezTo>
                <a:cubicBezTo>
                  <a:pt x="1403727" y="24247"/>
                  <a:pt x="1402170" y="24741"/>
                  <a:pt x="1402170" y="25235"/>
                </a:cubicBezTo>
                <a:cubicBezTo>
                  <a:pt x="1402170" y="25235"/>
                  <a:pt x="1400613" y="25729"/>
                  <a:pt x="1400613" y="26223"/>
                </a:cubicBezTo>
                <a:cubicBezTo>
                  <a:pt x="1400613" y="26722"/>
                  <a:pt x="1402170" y="26722"/>
                  <a:pt x="1402949" y="27216"/>
                </a:cubicBezTo>
                <a:cubicBezTo>
                  <a:pt x="1402949" y="26722"/>
                  <a:pt x="1403727" y="26223"/>
                  <a:pt x="1403727" y="25729"/>
                </a:cubicBezTo>
                <a:cubicBezTo>
                  <a:pt x="1403727" y="25729"/>
                  <a:pt x="1405284" y="25235"/>
                  <a:pt x="1405284" y="24741"/>
                </a:cubicBezTo>
                <a:lnTo>
                  <a:pt x="1403727" y="24247"/>
                </a:lnTo>
                <a:cubicBezTo>
                  <a:pt x="1403727" y="23752"/>
                  <a:pt x="1404506" y="23258"/>
                  <a:pt x="1404506" y="22760"/>
                </a:cubicBezTo>
                <a:cubicBezTo>
                  <a:pt x="1405284" y="22760"/>
                  <a:pt x="1406062" y="22266"/>
                  <a:pt x="1406062" y="21772"/>
                </a:cubicBezTo>
                <a:cubicBezTo>
                  <a:pt x="1406062" y="21772"/>
                  <a:pt x="1404506" y="21277"/>
                  <a:pt x="1404506" y="20783"/>
                </a:cubicBezTo>
                <a:cubicBezTo>
                  <a:pt x="1404506" y="20783"/>
                  <a:pt x="1405284" y="19795"/>
                  <a:pt x="1406062" y="19795"/>
                </a:cubicBezTo>
                <a:cubicBezTo>
                  <a:pt x="1406062" y="19795"/>
                  <a:pt x="1406841" y="19297"/>
                  <a:pt x="1406841" y="18803"/>
                </a:cubicBezTo>
                <a:cubicBezTo>
                  <a:pt x="1406841" y="18308"/>
                  <a:pt x="1408398" y="17814"/>
                  <a:pt x="1408398" y="17814"/>
                </a:cubicBezTo>
                <a:cubicBezTo>
                  <a:pt x="1408398" y="17320"/>
                  <a:pt x="1406841" y="17320"/>
                  <a:pt x="1406841" y="16826"/>
                </a:cubicBezTo>
                <a:close/>
                <a:moveTo>
                  <a:pt x="1415405" y="21277"/>
                </a:moveTo>
                <a:cubicBezTo>
                  <a:pt x="1415405" y="20783"/>
                  <a:pt x="1414626" y="22266"/>
                  <a:pt x="1413848" y="22266"/>
                </a:cubicBezTo>
                <a:lnTo>
                  <a:pt x="1412291" y="21277"/>
                </a:lnTo>
                <a:cubicBezTo>
                  <a:pt x="1411512" y="21277"/>
                  <a:pt x="1411512" y="22266"/>
                  <a:pt x="1410734" y="22266"/>
                </a:cubicBezTo>
                <a:cubicBezTo>
                  <a:pt x="1410734" y="22760"/>
                  <a:pt x="1409956" y="23258"/>
                  <a:pt x="1409956" y="23258"/>
                </a:cubicBezTo>
                <a:cubicBezTo>
                  <a:pt x="1409956" y="23752"/>
                  <a:pt x="1410734" y="24247"/>
                  <a:pt x="1411512" y="24247"/>
                </a:cubicBezTo>
                <a:lnTo>
                  <a:pt x="1413069" y="25235"/>
                </a:lnTo>
                <a:lnTo>
                  <a:pt x="1414626" y="24247"/>
                </a:lnTo>
                <a:cubicBezTo>
                  <a:pt x="1414626" y="23752"/>
                  <a:pt x="1415405" y="23258"/>
                  <a:pt x="1415405" y="22760"/>
                </a:cubicBezTo>
                <a:cubicBezTo>
                  <a:pt x="1416184" y="22760"/>
                  <a:pt x="1416962" y="22266"/>
                  <a:pt x="1416962" y="21772"/>
                </a:cubicBezTo>
                <a:cubicBezTo>
                  <a:pt x="1416184" y="21772"/>
                  <a:pt x="1416184" y="21277"/>
                  <a:pt x="1415405" y="21277"/>
                </a:cubicBezTo>
                <a:close/>
                <a:moveTo>
                  <a:pt x="1432532" y="22266"/>
                </a:moveTo>
                <a:cubicBezTo>
                  <a:pt x="1432532" y="22760"/>
                  <a:pt x="1431754" y="23752"/>
                  <a:pt x="1431754" y="23752"/>
                </a:cubicBezTo>
                <a:cubicBezTo>
                  <a:pt x="1432532" y="24247"/>
                  <a:pt x="1434089" y="24741"/>
                  <a:pt x="1434867" y="25235"/>
                </a:cubicBezTo>
                <a:cubicBezTo>
                  <a:pt x="1435646" y="25729"/>
                  <a:pt x="1436425" y="25729"/>
                  <a:pt x="1436425" y="26223"/>
                </a:cubicBezTo>
                <a:cubicBezTo>
                  <a:pt x="1437203" y="25729"/>
                  <a:pt x="1437203" y="25235"/>
                  <a:pt x="1437981" y="25235"/>
                </a:cubicBezTo>
                <a:cubicBezTo>
                  <a:pt x="1438760" y="24741"/>
                  <a:pt x="1438760" y="24247"/>
                  <a:pt x="1439538" y="23752"/>
                </a:cubicBezTo>
                <a:cubicBezTo>
                  <a:pt x="1439538" y="23752"/>
                  <a:pt x="1441095" y="23258"/>
                  <a:pt x="1440317" y="22760"/>
                </a:cubicBezTo>
                <a:cubicBezTo>
                  <a:pt x="1440317" y="22266"/>
                  <a:pt x="1438760" y="22266"/>
                  <a:pt x="1438760" y="21772"/>
                </a:cubicBezTo>
                <a:cubicBezTo>
                  <a:pt x="1438760" y="22266"/>
                  <a:pt x="1437981" y="23258"/>
                  <a:pt x="1437981" y="23258"/>
                </a:cubicBezTo>
                <a:cubicBezTo>
                  <a:pt x="1437203" y="23258"/>
                  <a:pt x="1436425" y="22266"/>
                  <a:pt x="1435646" y="22266"/>
                </a:cubicBezTo>
                <a:lnTo>
                  <a:pt x="1434867" y="23258"/>
                </a:lnTo>
                <a:cubicBezTo>
                  <a:pt x="1434089" y="23258"/>
                  <a:pt x="1433310" y="22266"/>
                  <a:pt x="1432532" y="22266"/>
                </a:cubicBezTo>
                <a:close/>
                <a:moveTo>
                  <a:pt x="1440317" y="11876"/>
                </a:moveTo>
                <a:cubicBezTo>
                  <a:pt x="1439538" y="11876"/>
                  <a:pt x="1438760" y="12864"/>
                  <a:pt x="1438760" y="12864"/>
                </a:cubicBezTo>
                <a:cubicBezTo>
                  <a:pt x="1438760" y="13358"/>
                  <a:pt x="1437203" y="12370"/>
                  <a:pt x="1437203" y="12370"/>
                </a:cubicBezTo>
                <a:cubicBezTo>
                  <a:pt x="1436425" y="12370"/>
                  <a:pt x="1435646" y="13358"/>
                  <a:pt x="1435646" y="13358"/>
                </a:cubicBezTo>
                <a:lnTo>
                  <a:pt x="1437203" y="14351"/>
                </a:lnTo>
                <a:cubicBezTo>
                  <a:pt x="1437981" y="14351"/>
                  <a:pt x="1438760" y="14845"/>
                  <a:pt x="1438760" y="14845"/>
                </a:cubicBezTo>
                <a:cubicBezTo>
                  <a:pt x="1439538" y="14845"/>
                  <a:pt x="1440317" y="13853"/>
                  <a:pt x="1440317" y="13853"/>
                </a:cubicBezTo>
                <a:lnTo>
                  <a:pt x="1441874" y="12864"/>
                </a:lnTo>
                <a:cubicBezTo>
                  <a:pt x="1441874" y="12370"/>
                  <a:pt x="1440317" y="12370"/>
                  <a:pt x="1440317" y="11876"/>
                </a:cubicBezTo>
                <a:close/>
                <a:moveTo>
                  <a:pt x="1444209" y="15833"/>
                </a:moveTo>
                <a:cubicBezTo>
                  <a:pt x="1443431" y="15339"/>
                  <a:pt x="1442652" y="16826"/>
                  <a:pt x="1442652" y="16826"/>
                </a:cubicBezTo>
                <a:cubicBezTo>
                  <a:pt x="1441874" y="16826"/>
                  <a:pt x="1441095" y="15833"/>
                  <a:pt x="1441095" y="15833"/>
                </a:cubicBezTo>
                <a:cubicBezTo>
                  <a:pt x="1440317" y="15833"/>
                  <a:pt x="1439538" y="16826"/>
                  <a:pt x="1439538" y="16826"/>
                </a:cubicBezTo>
                <a:cubicBezTo>
                  <a:pt x="1438760" y="17320"/>
                  <a:pt x="1438760" y="17814"/>
                  <a:pt x="1437981" y="18308"/>
                </a:cubicBezTo>
                <a:cubicBezTo>
                  <a:pt x="1438760" y="18308"/>
                  <a:pt x="1439538" y="18803"/>
                  <a:pt x="1439538" y="18803"/>
                </a:cubicBezTo>
                <a:cubicBezTo>
                  <a:pt x="1440317" y="18803"/>
                  <a:pt x="1441095" y="17814"/>
                  <a:pt x="1441095" y="17814"/>
                </a:cubicBezTo>
                <a:cubicBezTo>
                  <a:pt x="1441874" y="17814"/>
                  <a:pt x="1442652" y="18803"/>
                  <a:pt x="1442652" y="18803"/>
                </a:cubicBezTo>
                <a:cubicBezTo>
                  <a:pt x="1443431" y="18308"/>
                  <a:pt x="1444209" y="17814"/>
                  <a:pt x="1444209" y="17814"/>
                </a:cubicBezTo>
                <a:cubicBezTo>
                  <a:pt x="1444988" y="17320"/>
                  <a:pt x="1444988" y="16826"/>
                  <a:pt x="1445766" y="16328"/>
                </a:cubicBezTo>
                <a:cubicBezTo>
                  <a:pt x="1444988" y="16328"/>
                  <a:pt x="1444209" y="15833"/>
                  <a:pt x="1444209" y="15833"/>
                </a:cubicBezTo>
                <a:close/>
                <a:moveTo>
                  <a:pt x="1466786" y="14845"/>
                </a:moveTo>
                <a:cubicBezTo>
                  <a:pt x="1466786" y="14845"/>
                  <a:pt x="1466007" y="13853"/>
                  <a:pt x="1465229" y="13853"/>
                </a:cubicBezTo>
                <a:cubicBezTo>
                  <a:pt x="1465229" y="13853"/>
                  <a:pt x="1464450" y="14845"/>
                  <a:pt x="1463672" y="14845"/>
                </a:cubicBezTo>
                <a:lnTo>
                  <a:pt x="1466007" y="15833"/>
                </a:lnTo>
                <a:cubicBezTo>
                  <a:pt x="1466007" y="15833"/>
                  <a:pt x="1464450" y="16328"/>
                  <a:pt x="1464450" y="16826"/>
                </a:cubicBezTo>
                <a:cubicBezTo>
                  <a:pt x="1464450" y="17320"/>
                  <a:pt x="1463672" y="17814"/>
                  <a:pt x="1462894" y="17814"/>
                </a:cubicBezTo>
                <a:cubicBezTo>
                  <a:pt x="1462894" y="18308"/>
                  <a:pt x="1462115" y="18803"/>
                  <a:pt x="1461336" y="19297"/>
                </a:cubicBezTo>
                <a:lnTo>
                  <a:pt x="1463672" y="19795"/>
                </a:lnTo>
                <a:cubicBezTo>
                  <a:pt x="1463672" y="20289"/>
                  <a:pt x="1462115" y="20783"/>
                  <a:pt x="1462115" y="20783"/>
                </a:cubicBezTo>
                <a:lnTo>
                  <a:pt x="1463672" y="21772"/>
                </a:lnTo>
                <a:cubicBezTo>
                  <a:pt x="1464450" y="21772"/>
                  <a:pt x="1464450" y="21277"/>
                  <a:pt x="1465229" y="20783"/>
                </a:cubicBezTo>
                <a:lnTo>
                  <a:pt x="1466786" y="19795"/>
                </a:lnTo>
                <a:cubicBezTo>
                  <a:pt x="1466786" y="19297"/>
                  <a:pt x="1464450" y="18803"/>
                  <a:pt x="1464450" y="18803"/>
                </a:cubicBezTo>
                <a:cubicBezTo>
                  <a:pt x="1465229" y="18308"/>
                  <a:pt x="1466007" y="17814"/>
                  <a:pt x="1466007" y="17814"/>
                </a:cubicBezTo>
                <a:cubicBezTo>
                  <a:pt x="1466786" y="17320"/>
                  <a:pt x="1467565" y="16826"/>
                  <a:pt x="1467565" y="16826"/>
                </a:cubicBezTo>
                <a:cubicBezTo>
                  <a:pt x="1467565" y="16328"/>
                  <a:pt x="1469121" y="15833"/>
                  <a:pt x="1469121" y="15339"/>
                </a:cubicBezTo>
                <a:cubicBezTo>
                  <a:pt x="1468343" y="15339"/>
                  <a:pt x="1467565" y="14845"/>
                  <a:pt x="1466786" y="14845"/>
                </a:cubicBezTo>
                <a:close/>
                <a:moveTo>
                  <a:pt x="1489363" y="23752"/>
                </a:moveTo>
                <a:cubicBezTo>
                  <a:pt x="1488584" y="24247"/>
                  <a:pt x="1488584" y="24247"/>
                  <a:pt x="1487805" y="24741"/>
                </a:cubicBezTo>
                <a:cubicBezTo>
                  <a:pt x="1487027" y="24741"/>
                  <a:pt x="1487027" y="23752"/>
                  <a:pt x="1486248" y="23752"/>
                </a:cubicBezTo>
                <a:cubicBezTo>
                  <a:pt x="1485470" y="23752"/>
                  <a:pt x="1485470" y="24741"/>
                  <a:pt x="1484692" y="25235"/>
                </a:cubicBezTo>
                <a:cubicBezTo>
                  <a:pt x="1484692" y="25235"/>
                  <a:pt x="1483913" y="26223"/>
                  <a:pt x="1483134" y="26223"/>
                </a:cubicBezTo>
                <a:lnTo>
                  <a:pt x="1481577" y="25235"/>
                </a:lnTo>
                <a:cubicBezTo>
                  <a:pt x="1481577" y="25729"/>
                  <a:pt x="1480799" y="26223"/>
                  <a:pt x="1480799" y="26223"/>
                </a:cubicBezTo>
                <a:cubicBezTo>
                  <a:pt x="1479242" y="27216"/>
                  <a:pt x="1478464" y="27710"/>
                  <a:pt x="1477685" y="28698"/>
                </a:cubicBezTo>
                <a:cubicBezTo>
                  <a:pt x="1476906" y="28698"/>
                  <a:pt x="1476906" y="27710"/>
                  <a:pt x="1476128" y="27710"/>
                </a:cubicBezTo>
                <a:lnTo>
                  <a:pt x="1474571" y="28698"/>
                </a:lnTo>
                <a:lnTo>
                  <a:pt x="1476128" y="29691"/>
                </a:lnTo>
                <a:cubicBezTo>
                  <a:pt x="1476906" y="29691"/>
                  <a:pt x="1477685" y="28698"/>
                  <a:pt x="1477685" y="28698"/>
                </a:cubicBezTo>
                <a:cubicBezTo>
                  <a:pt x="1478464" y="28698"/>
                  <a:pt x="1479242" y="29691"/>
                  <a:pt x="1479242" y="29196"/>
                </a:cubicBezTo>
                <a:cubicBezTo>
                  <a:pt x="1480020" y="29196"/>
                  <a:pt x="1480799" y="28204"/>
                  <a:pt x="1480799" y="28204"/>
                </a:cubicBezTo>
                <a:cubicBezTo>
                  <a:pt x="1481577" y="28204"/>
                  <a:pt x="1482356" y="29196"/>
                  <a:pt x="1482356" y="29196"/>
                </a:cubicBezTo>
                <a:cubicBezTo>
                  <a:pt x="1483134" y="29196"/>
                  <a:pt x="1483913" y="30185"/>
                  <a:pt x="1484692" y="30185"/>
                </a:cubicBezTo>
                <a:cubicBezTo>
                  <a:pt x="1484692" y="29691"/>
                  <a:pt x="1485470" y="29196"/>
                  <a:pt x="1485470" y="28698"/>
                </a:cubicBezTo>
                <a:cubicBezTo>
                  <a:pt x="1486248" y="28698"/>
                  <a:pt x="1486248" y="28204"/>
                  <a:pt x="1487027" y="27710"/>
                </a:cubicBezTo>
                <a:cubicBezTo>
                  <a:pt x="1487027" y="27216"/>
                  <a:pt x="1487805" y="27216"/>
                  <a:pt x="1488584" y="26722"/>
                </a:cubicBezTo>
                <a:cubicBezTo>
                  <a:pt x="1488584" y="26223"/>
                  <a:pt x="1489363" y="25729"/>
                  <a:pt x="1489363" y="25729"/>
                </a:cubicBezTo>
                <a:cubicBezTo>
                  <a:pt x="1490141" y="25235"/>
                  <a:pt x="1490919" y="24741"/>
                  <a:pt x="1490919" y="24741"/>
                </a:cubicBezTo>
                <a:cubicBezTo>
                  <a:pt x="1490919" y="24247"/>
                  <a:pt x="1489363" y="23752"/>
                  <a:pt x="1489363" y="23752"/>
                </a:cubicBezTo>
                <a:close/>
                <a:moveTo>
                  <a:pt x="1535294" y="14845"/>
                </a:moveTo>
                <a:cubicBezTo>
                  <a:pt x="1535294" y="14351"/>
                  <a:pt x="1536851" y="13853"/>
                  <a:pt x="1536851" y="13853"/>
                </a:cubicBezTo>
                <a:lnTo>
                  <a:pt x="1535294" y="12864"/>
                </a:lnTo>
                <a:cubicBezTo>
                  <a:pt x="1535294" y="12864"/>
                  <a:pt x="1534515" y="13853"/>
                  <a:pt x="1533737" y="13853"/>
                </a:cubicBezTo>
                <a:cubicBezTo>
                  <a:pt x="1533737" y="14351"/>
                  <a:pt x="1532959" y="14845"/>
                  <a:pt x="1532959" y="14845"/>
                </a:cubicBezTo>
                <a:cubicBezTo>
                  <a:pt x="1532180" y="15339"/>
                  <a:pt x="1531402" y="15833"/>
                  <a:pt x="1531402" y="16328"/>
                </a:cubicBezTo>
                <a:lnTo>
                  <a:pt x="1532959" y="16826"/>
                </a:lnTo>
                <a:lnTo>
                  <a:pt x="1534515" y="17814"/>
                </a:lnTo>
                <a:cubicBezTo>
                  <a:pt x="1535294" y="17814"/>
                  <a:pt x="1536073" y="16826"/>
                  <a:pt x="1536073" y="16826"/>
                </a:cubicBezTo>
                <a:cubicBezTo>
                  <a:pt x="1536851" y="16328"/>
                  <a:pt x="1536851" y="15833"/>
                  <a:pt x="1537630" y="15339"/>
                </a:cubicBezTo>
                <a:cubicBezTo>
                  <a:pt x="1537630" y="15339"/>
                  <a:pt x="1536073" y="14845"/>
                  <a:pt x="1535294" y="14845"/>
                </a:cubicBezTo>
                <a:close/>
                <a:moveTo>
                  <a:pt x="1546193" y="12864"/>
                </a:moveTo>
                <a:lnTo>
                  <a:pt x="1544636" y="11876"/>
                </a:lnTo>
                <a:cubicBezTo>
                  <a:pt x="1543858" y="11876"/>
                  <a:pt x="1543079" y="12864"/>
                  <a:pt x="1543079" y="12864"/>
                </a:cubicBezTo>
                <a:cubicBezTo>
                  <a:pt x="1543079" y="13358"/>
                  <a:pt x="1541522" y="13853"/>
                  <a:pt x="1541522" y="14351"/>
                </a:cubicBezTo>
                <a:cubicBezTo>
                  <a:pt x="1541522" y="14351"/>
                  <a:pt x="1543079" y="14845"/>
                  <a:pt x="1543858" y="14845"/>
                </a:cubicBezTo>
                <a:cubicBezTo>
                  <a:pt x="1543858" y="15339"/>
                  <a:pt x="1545414" y="15833"/>
                  <a:pt x="1545414" y="15833"/>
                </a:cubicBezTo>
                <a:cubicBezTo>
                  <a:pt x="1545414" y="15833"/>
                  <a:pt x="1546193" y="14845"/>
                  <a:pt x="1546972" y="14845"/>
                </a:cubicBezTo>
                <a:lnTo>
                  <a:pt x="1547750" y="13853"/>
                </a:lnTo>
                <a:cubicBezTo>
                  <a:pt x="1547750" y="13358"/>
                  <a:pt x="1546193" y="12864"/>
                  <a:pt x="1546193" y="12864"/>
                </a:cubicBezTo>
                <a:close/>
                <a:moveTo>
                  <a:pt x="1579669" y="21772"/>
                </a:moveTo>
                <a:cubicBezTo>
                  <a:pt x="1578890" y="21772"/>
                  <a:pt x="1578112" y="22760"/>
                  <a:pt x="1578112" y="23258"/>
                </a:cubicBezTo>
                <a:cubicBezTo>
                  <a:pt x="1578112" y="23258"/>
                  <a:pt x="1576554" y="23752"/>
                  <a:pt x="1576554" y="24247"/>
                </a:cubicBezTo>
                <a:lnTo>
                  <a:pt x="1578112" y="24741"/>
                </a:lnTo>
                <a:cubicBezTo>
                  <a:pt x="1578890" y="25235"/>
                  <a:pt x="1579669" y="25729"/>
                  <a:pt x="1580448" y="25729"/>
                </a:cubicBezTo>
                <a:lnTo>
                  <a:pt x="1581226" y="24741"/>
                </a:lnTo>
                <a:cubicBezTo>
                  <a:pt x="1582004" y="24741"/>
                  <a:pt x="1582783" y="23752"/>
                  <a:pt x="1582783" y="23752"/>
                </a:cubicBezTo>
                <a:cubicBezTo>
                  <a:pt x="1582783" y="23258"/>
                  <a:pt x="1581226" y="22760"/>
                  <a:pt x="1581226" y="22760"/>
                </a:cubicBezTo>
                <a:cubicBezTo>
                  <a:pt x="1580448" y="22760"/>
                  <a:pt x="1579669" y="21772"/>
                  <a:pt x="1579669" y="21772"/>
                </a:cubicBezTo>
                <a:close/>
                <a:moveTo>
                  <a:pt x="1585897" y="16328"/>
                </a:moveTo>
                <a:cubicBezTo>
                  <a:pt x="1585897" y="16328"/>
                  <a:pt x="1585118" y="17320"/>
                  <a:pt x="1584340" y="17320"/>
                </a:cubicBezTo>
                <a:cubicBezTo>
                  <a:pt x="1584340" y="17320"/>
                  <a:pt x="1582783" y="16328"/>
                  <a:pt x="1582783" y="16826"/>
                </a:cubicBezTo>
                <a:cubicBezTo>
                  <a:pt x="1582783" y="16826"/>
                  <a:pt x="1582004" y="17320"/>
                  <a:pt x="1581226" y="17814"/>
                </a:cubicBezTo>
                <a:cubicBezTo>
                  <a:pt x="1581226" y="18308"/>
                  <a:pt x="1580448" y="18308"/>
                  <a:pt x="1580448" y="18803"/>
                </a:cubicBezTo>
                <a:cubicBezTo>
                  <a:pt x="1581226" y="18803"/>
                  <a:pt x="1581226" y="19795"/>
                  <a:pt x="1582004" y="19795"/>
                </a:cubicBezTo>
                <a:cubicBezTo>
                  <a:pt x="1582004" y="19795"/>
                  <a:pt x="1582783" y="18803"/>
                  <a:pt x="1583561" y="18803"/>
                </a:cubicBezTo>
                <a:lnTo>
                  <a:pt x="1585118" y="19297"/>
                </a:lnTo>
                <a:cubicBezTo>
                  <a:pt x="1585118" y="19297"/>
                  <a:pt x="1585897" y="18803"/>
                  <a:pt x="1586675" y="18308"/>
                </a:cubicBezTo>
                <a:cubicBezTo>
                  <a:pt x="1586675" y="17814"/>
                  <a:pt x="1587453" y="17814"/>
                  <a:pt x="1587453" y="17320"/>
                </a:cubicBezTo>
                <a:cubicBezTo>
                  <a:pt x="1586675" y="17320"/>
                  <a:pt x="1586675" y="16328"/>
                  <a:pt x="1585897" y="16328"/>
                </a:cubicBezTo>
                <a:close/>
                <a:moveTo>
                  <a:pt x="1618594" y="14845"/>
                </a:moveTo>
                <a:cubicBezTo>
                  <a:pt x="1617816" y="14845"/>
                  <a:pt x="1617816" y="15833"/>
                  <a:pt x="1617037" y="15833"/>
                </a:cubicBezTo>
                <a:lnTo>
                  <a:pt x="1615480" y="14845"/>
                </a:lnTo>
                <a:cubicBezTo>
                  <a:pt x="1614701" y="14845"/>
                  <a:pt x="1613922" y="15833"/>
                  <a:pt x="1613922" y="15833"/>
                </a:cubicBezTo>
                <a:cubicBezTo>
                  <a:pt x="1613922" y="16328"/>
                  <a:pt x="1615480" y="16826"/>
                  <a:pt x="1615480" y="16826"/>
                </a:cubicBezTo>
                <a:cubicBezTo>
                  <a:pt x="1616258" y="16826"/>
                  <a:pt x="1617037" y="17814"/>
                  <a:pt x="1617037" y="17814"/>
                </a:cubicBezTo>
                <a:cubicBezTo>
                  <a:pt x="1617816" y="17814"/>
                  <a:pt x="1618594" y="16826"/>
                  <a:pt x="1618594" y="16328"/>
                </a:cubicBezTo>
                <a:cubicBezTo>
                  <a:pt x="1618594" y="16328"/>
                  <a:pt x="1620151" y="15833"/>
                  <a:pt x="1620151" y="15339"/>
                </a:cubicBezTo>
                <a:lnTo>
                  <a:pt x="1618594" y="14845"/>
                </a:lnTo>
                <a:close/>
                <a:moveTo>
                  <a:pt x="1577333" y="12370"/>
                </a:moveTo>
                <a:lnTo>
                  <a:pt x="1575777" y="11382"/>
                </a:lnTo>
                <a:cubicBezTo>
                  <a:pt x="1575777" y="10888"/>
                  <a:pt x="1576554" y="10389"/>
                  <a:pt x="1576554" y="10389"/>
                </a:cubicBezTo>
                <a:cubicBezTo>
                  <a:pt x="1577333" y="10389"/>
                  <a:pt x="1578890" y="10888"/>
                  <a:pt x="1578890" y="10888"/>
                </a:cubicBezTo>
                <a:lnTo>
                  <a:pt x="1577478" y="12231"/>
                </a:lnTo>
                <a:cubicBezTo>
                  <a:pt x="1577389" y="12235"/>
                  <a:pt x="1577333" y="12277"/>
                  <a:pt x="1577333" y="12370"/>
                </a:cubicBezTo>
                <a:close/>
                <a:moveTo>
                  <a:pt x="1197425" y="9895"/>
                </a:moveTo>
                <a:cubicBezTo>
                  <a:pt x="1197425" y="9401"/>
                  <a:pt x="1195867" y="9401"/>
                  <a:pt x="1195867" y="8907"/>
                </a:cubicBezTo>
                <a:cubicBezTo>
                  <a:pt x="1196646" y="8907"/>
                  <a:pt x="1196646" y="7919"/>
                  <a:pt x="1197425" y="7919"/>
                </a:cubicBezTo>
                <a:cubicBezTo>
                  <a:pt x="1197425" y="7919"/>
                  <a:pt x="1198981" y="8413"/>
                  <a:pt x="1198981" y="8907"/>
                </a:cubicBezTo>
                <a:cubicBezTo>
                  <a:pt x="1199760" y="8907"/>
                  <a:pt x="1200538" y="9401"/>
                  <a:pt x="1200538" y="9401"/>
                </a:cubicBezTo>
                <a:cubicBezTo>
                  <a:pt x="1200538" y="9401"/>
                  <a:pt x="1199760" y="10389"/>
                  <a:pt x="1199760" y="10888"/>
                </a:cubicBezTo>
                <a:cubicBezTo>
                  <a:pt x="1198981" y="10888"/>
                  <a:pt x="1198202" y="11382"/>
                  <a:pt x="1198202" y="11876"/>
                </a:cubicBezTo>
                <a:cubicBezTo>
                  <a:pt x="1198202" y="11382"/>
                  <a:pt x="1196646" y="11382"/>
                  <a:pt x="1196646" y="10888"/>
                </a:cubicBezTo>
                <a:lnTo>
                  <a:pt x="1197425" y="9895"/>
                </a:lnTo>
                <a:close/>
                <a:moveTo>
                  <a:pt x="428955" y="10888"/>
                </a:moveTo>
                <a:cubicBezTo>
                  <a:pt x="428955" y="11382"/>
                  <a:pt x="427397" y="11382"/>
                  <a:pt x="427397" y="11876"/>
                </a:cubicBezTo>
                <a:cubicBezTo>
                  <a:pt x="427397" y="11382"/>
                  <a:pt x="426620" y="10888"/>
                  <a:pt x="425841" y="10888"/>
                </a:cubicBezTo>
                <a:cubicBezTo>
                  <a:pt x="425841" y="10389"/>
                  <a:pt x="425062" y="9401"/>
                  <a:pt x="425062" y="9401"/>
                </a:cubicBezTo>
                <a:cubicBezTo>
                  <a:pt x="425062" y="9401"/>
                  <a:pt x="425841" y="8907"/>
                  <a:pt x="426620" y="8907"/>
                </a:cubicBezTo>
                <a:cubicBezTo>
                  <a:pt x="426620" y="8413"/>
                  <a:pt x="428176" y="7919"/>
                  <a:pt x="428176" y="7919"/>
                </a:cubicBezTo>
                <a:cubicBezTo>
                  <a:pt x="428955" y="7919"/>
                  <a:pt x="428955" y="8907"/>
                  <a:pt x="429733" y="8907"/>
                </a:cubicBezTo>
                <a:cubicBezTo>
                  <a:pt x="429733" y="9401"/>
                  <a:pt x="428176" y="9401"/>
                  <a:pt x="428176" y="9895"/>
                </a:cubicBezTo>
                <a:lnTo>
                  <a:pt x="428955" y="10888"/>
                </a:lnTo>
                <a:close/>
                <a:moveTo>
                  <a:pt x="48123" y="12231"/>
                </a:moveTo>
                <a:lnTo>
                  <a:pt x="46710" y="10888"/>
                </a:lnTo>
                <a:cubicBezTo>
                  <a:pt x="46710" y="10888"/>
                  <a:pt x="48267" y="10389"/>
                  <a:pt x="49045" y="10389"/>
                </a:cubicBezTo>
                <a:cubicBezTo>
                  <a:pt x="49045" y="10389"/>
                  <a:pt x="49824" y="10888"/>
                  <a:pt x="49824" y="11382"/>
                </a:cubicBezTo>
                <a:lnTo>
                  <a:pt x="48267" y="12370"/>
                </a:lnTo>
                <a:cubicBezTo>
                  <a:pt x="48267" y="12277"/>
                  <a:pt x="48212" y="12235"/>
                  <a:pt x="48123" y="12231"/>
                </a:cubicBezTo>
                <a:close/>
                <a:moveTo>
                  <a:pt x="1559428" y="31667"/>
                </a:moveTo>
                <a:lnTo>
                  <a:pt x="1557871" y="30679"/>
                </a:lnTo>
                <a:cubicBezTo>
                  <a:pt x="1557871" y="30679"/>
                  <a:pt x="1558649" y="29691"/>
                  <a:pt x="1559428" y="29691"/>
                </a:cubicBezTo>
                <a:cubicBezTo>
                  <a:pt x="1559428" y="29691"/>
                  <a:pt x="1560206" y="30185"/>
                  <a:pt x="1560984" y="30185"/>
                </a:cubicBezTo>
                <a:lnTo>
                  <a:pt x="1562542" y="31173"/>
                </a:lnTo>
                <a:cubicBezTo>
                  <a:pt x="1561763" y="31173"/>
                  <a:pt x="1561763" y="32166"/>
                  <a:pt x="1560984" y="32166"/>
                </a:cubicBezTo>
                <a:cubicBezTo>
                  <a:pt x="1560984" y="32166"/>
                  <a:pt x="1560206" y="31667"/>
                  <a:pt x="1559428" y="31667"/>
                </a:cubicBezTo>
                <a:close/>
                <a:moveTo>
                  <a:pt x="1540743" y="38100"/>
                </a:moveTo>
                <a:lnTo>
                  <a:pt x="1539186" y="37111"/>
                </a:lnTo>
                <a:lnTo>
                  <a:pt x="1539965" y="36123"/>
                </a:lnTo>
                <a:lnTo>
                  <a:pt x="1542301" y="37111"/>
                </a:lnTo>
                <a:cubicBezTo>
                  <a:pt x="1541522" y="37111"/>
                  <a:pt x="1540743" y="38100"/>
                  <a:pt x="1540743" y="38100"/>
                </a:cubicBezTo>
                <a:close/>
                <a:moveTo>
                  <a:pt x="1462115" y="29691"/>
                </a:moveTo>
                <a:cubicBezTo>
                  <a:pt x="1462115" y="30185"/>
                  <a:pt x="1461336" y="31173"/>
                  <a:pt x="1461336" y="31173"/>
                </a:cubicBezTo>
                <a:cubicBezTo>
                  <a:pt x="1460558" y="31173"/>
                  <a:pt x="1459779" y="30185"/>
                  <a:pt x="1459001" y="30185"/>
                </a:cubicBezTo>
                <a:cubicBezTo>
                  <a:pt x="1460558" y="29196"/>
                  <a:pt x="1461336" y="28698"/>
                  <a:pt x="1462115" y="27710"/>
                </a:cubicBezTo>
                <a:cubicBezTo>
                  <a:pt x="1462115" y="28204"/>
                  <a:pt x="1463672" y="28698"/>
                  <a:pt x="1463672" y="28698"/>
                </a:cubicBezTo>
                <a:cubicBezTo>
                  <a:pt x="1463672" y="29196"/>
                  <a:pt x="1462894" y="29691"/>
                  <a:pt x="1462115" y="29691"/>
                </a:cubicBezTo>
                <a:close/>
                <a:moveTo>
                  <a:pt x="1430196" y="31667"/>
                </a:moveTo>
                <a:cubicBezTo>
                  <a:pt x="1430196" y="32166"/>
                  <a:pt x="1428639" y="32660"/>
                  <a:pt x="1428639" y="32660"/>
                </a:cubicBezTo>
                <a:cubicBezTo>
                  <a:pt x="1428639" y="33154"/>
                  <a:pt x="1427861" y="33648"/>
                  <a:pt x="1427082" y="33648"/>
                </a:cubicBezTo>
                <a:cubicBezTo>
                  <a:pt x="1427082" y="34142"/>
                  <a:pt x="1426304" y="33154"/>
                  <a:pt x="1425525" y="33154"/>
                </a:cubicBezTo>
                <a:cubicBezTo>
                  <a:pt x="1424747" y="33154"/>
                  <a:pt x="1424747" y="34142"/>
                  <a:pt x="1424747" y="34142"/>
                </a:cubicBezTo>
                <a:cubicBezTo>
                  <a:pt x="1423968" y="34142"/>
                  <a:pt x="1423190" y="33154"/>
                  <a:pt x="1422411" y="33154"/>
                </a:cubicBezTo>
                <a:cubicBezTo>
                  <a:pt x="1422411" y="33154"/>
                  <a:pt x="1423968" y="32660"/>
                  <a:pt x="1423968" y="32166"/>
                </a:cubicBezTo>
                <a:cubicBezTo>
                  <a:pt x="1423968" y="32166"/>
                  <a:pt x="1422411" y="31667"/>
                  <a:pt x="1422411" y="31173"/>
                </a:cubicBezTo>
                <a:cubicBezTo>
                  <a:pt x="1422411" y="31173"/>
                  <a:pt x="1423190" y="30679"/>
                  <a:pt x="1423190" y="30185"/>
                </a:cubicBezTo>
                <a:cubicBezTo>
                  <a:pt x="1423968" y="29691"/>
                  <a:pt x="1424747" y="29196"/>
                  <a:pt x="1424747" y="29196"/>
                </a:cubicBezTo>
                <a:lnTo>
                  <a:pt x="1426304" y="30185"/>
                </a:lnTo>
                <a:cubicBezTo>
                  <a:pt x="1427082" y="30185"/>
                  <a:pt x="1427082" y="28698"/>
                  <a:pt x="1427861" y="28698"/>
                </a:cubicBezTo>
                <a:cubicBezTo>
                  <a:pt x="1428639" y="28698"/>
                  <a:pt x="1429418" y="29691"/>
                  <a:pt x="1429418" y="29691"/>
                </a:cubicBezTo>
                <a:lnTo>
                  <a:pt x="1428639" y="30679"/>
                </a:lnTo>
                <a:cubicBezTo>
                  <a:pt x="1428639" y="31173"/>
                  <a:pt x="1430196" y="31173"/>
                  <a:pt x="1430196" y="31667"/>
                </a:cubicBezTo>
                <a:close/>
                <a:moveTo>
                  <a:pt x="1404506" y="34636"/>
                </a:moveTo>
                <a:cubicBezTo>
                  <a:pt x="1403727" y="34636"/>
                  <a:pt x="1402949" y="34142"/>
                  <a:pt x="1402170" y="34142"/>
                </a:cubicBezTo>
                <a:cubicBezTo>
                  <a:pt x="1402170" y="33648"/>
                  <a:pt x="1403727" y="33154"/>
                  <a:pt x="1403727" y="33154"/>
                </a:cubicBezTo>
                <a:cubicBezTo>
                  <a:pt x="1404506" y="32660"/>
                  <a:pt x="1404506" y="32166"/>
                  <a:pt x="1405284" y="31667"/>
                </a:cubicBezTo>
                <a:lnTo>
                  <a:pt x="1406841" y="32660"/>
                </a:lnTo>
                <a:cubicBezTo>
                  <a:pt x="1406841" y="32660"/>
                  <a:pt x="1406062" y="33648"/>
                  <a:pt x="1405284" y="33648"/>
                </a:cubicBezTo>
                <a:cubicBezTo>
                  <a:pt x="1405284" y="34142"/>
                  <a:pt x="1404506" y="34636"/>
                  <a:pt x="1404506" y="34636"/>
                </a:cubicBezTo>
                <a:close/>
                <a:moveTo>
                  <a:pt x="1344561" y="32166"/>
                </a:moveTo>
                <a:lnTo>
                  <a:pt x="1343004" y="31173"/>
                </a:lnTo>
                <a:lnTo>
                  <a:pt x="1343783" y="30185"/>
                </a:lnTo>
                <a:lnTo>
                  <a:pt x="1345340" y="31173"/>
                </a:lnTo>
                <a:lnTo>
                  <a:pt x="1344561" y="32166"/>
                </a:lnTo>
                <a:close/>
                <a:moveTo>
                  <a:pt x="1320633" y="31262"/>
                </a:moveTo>
                <a:lnTo>
                  <a:pt x="1320427" y="31173"/>
                </a:lnTo>
                <a:cubicBezTo>
                  <a:pt x="1320624" y="31173"/>
                  <a:pt x="1320672" y="31207"/>
                  <a:pt x="1320633" y="31262"/>
                </a:cubicBezTo>
                <a:close/>
                <a:moveTo>
                  <a:pt x="1321207" y="33154"/>
                </a:moveTo>
                <a:cubicBezTo>
                  <a:pt x="1320427" y="33154"/>
                  <a:pt x="1319649" y="32166"/>
                  <a:pt x="1319649" y="32166"/>
                </a:cubicBezTo>
                <a:cubicBezTo>
                  <a:pt x="1319649" y="31794"/>
                  <a:pt x="1320518" y="31422"/>
                  <a:pt x="1320633" y="31262"/>
                </a:cubicBezTo>
                <a:lnTo>
                  <a:pt x="1322763" y="32166"/>
                </a:lnTo>
                <a:cubicBezTo>
                  <a:pt x="1321984" y="32166"/>
                  <a:pt x="1321207" y="33154"/>
                  <a:pt x="1321207" y="33154"/>
                </a:cubicBezTo>
                <a:close/>
                <a:moveTo>
                  <a:pt x="1306414" y="31173"/>
                </a:moveTo>
                <a:lnTo>
                  <a:pt x="1304857" y="30679"/>
                </a:lnTo>
                <a:cubicBezTo>
                  <a:pt x="1304857" y="30185"/>
                  <a:pt x="1306414" y="29691"/>
                  <a:pt x="1306414" y="29196"/>
                </a:cubicBezTo>
                <a:cubicBezTo>
                  <a:pt x="1306414" y="29691"/>
                  <a:pt x="1307972" y="29691"/>
                  <a:pt x="1307972" y="30185"/>
                </a:cubicBezTo>
                <a:cubicBezTo>
                  <a:pt x="1307972" y="30185"/>
                  <a:pt x="1307193" y="31173"/>
                  <a:pt x="1306414" y="31173"/>
                </a:cubicBezTo>
                <a:close/>
                <a:moveTo>
                  <a:pt x="1216108" y="31173"/>
                </a:moveTo>
                <a:lnTo>
                  <a:pt x="1217665" y="30185"/>
                </a:lnTo>
                <a:lnTo>
                  <a:pt x="1219223" y="30679"/>
                </a:lnTo>
                <a:cubicBezTo>
                  <a:pt x="1219223" y="31173"/>
                  <a:pt x="1218444" y="31667"/>
                  <a:pt x="1217665" y="32166"/>
                </a:cubicBezTo>
                <a:cubicBezTo>
                  <a:pt x="1218444" y="31667"/>
                  <a:pt x="1216108" y="31173"/>
                  <a:pt x="1216108" y="31173"/>
                </a:cubicBezTo>
                <a:close/>
                <a:moveTo>
                  <a:pt x="1162391" y="32660"/>
                </a:moveTo>
                <a:cubicBezTo>
                  <a:pt x="1161614" y="32660"/>
                  <a:pt x="1160834" y="31667"/>
                  <a:pt x="1160056" y="31667"/>
                </a:cubicBezTo>
                <a:cubicBezTo>
                  <a:pt x="1160056" y="32166"/>
                  <a:pt x="1159278" y="32660"/>
                  <a:pt x="1159278" y="33154"/>
                </a:cubicBezTo>
                <a:cubicBezTo>
                  <a:pt x="1158499" y="33154"/>
                  <a:pt x="1157720" y="33648"/>
                  <a:pt x="1157720" y="34142"/>
                </a:cubicBezTo>
                <a:lnTo>
                  <a:pt x="1156163" y="35130"/>
                </a:lnTo>
                <a:lnTo>
                  <a:pt x="1157720" y="36123"/>
                </a:lnTo>
                <a:lnTo>
                  <a:pt x="1156942" y="37111"/>
                </a:lnTo>
                <a:cubicBezTo>
                  <a:pt x="1156163" y="37111"/>
                  <a:pt x="1155386" y="36123"/>
                  <a:pt x="1154607" y="36123"/>
                </a:cubicBezTo>
                <a:lnTo>
                  <a:pt x="1153050" y="35629"/>
                </a:lnTo>
                <a:cubicBezTo>
                  <a:pt x="1153050" y="35130"/>
                  <a:pt x="1154607" y="34636"/>
                  <a:pt x="1154607" y="34142"/>
                </a:cubicBezTo>
                <a:cubicBezTo>
                  <a:pt x="1154607" y="34142"/>
                  <a:pt x="1156163" y="33648"/>
                  <a:pt x="1156163" y="33154"/>
                </a:cubicBezTo>
                <a:cubicBezTo>
                  <a:pt x="1156163" y="33154"/>
                  <a:pt x="1153828" y="32660"/>
                  <a:pt x="1153828" y="32166"/>
                </a:cubicBezTo>
                <a:cubicBezTo>
                  <a:pt x="1154607" y="32166"/>
                  <a:pt x="1155386" y="31173"/>
                  <a:pt x="1155386" y="31173"/>
                </a:cubicBezTo>
                <a:cubicBezTo>
                  <a:pt x="1156163" y="31173"/>
                  <a:pt x="1156942" y="32166"/>
                  <a:pt x="1156942" y="32166"/>
                </a:cubicBezTo>
                <a:cubicBezTo>
                  <a:pt x="1157720" y="32166"/>
                  <a:pt x="1158499" y="31173"/>
                  <a:pt x="1158499" y="31173"/>
                </a:cubicBezTo>
                <a:cubicBezTo>
                  <a:pt x="1158499" y="30679"/>
                  <a:pt x="1160056" y="30185"/>
                  <a:pt x="1160056" y="30185"/>
                </a:cubicBezTo>
                <a:cubicBezTo>
                  <a:pt x="1160834" y="30679"/>
                  <a:pt x="1162391" y="31173"/>
                  <a:pt x="1163170" y="31667"/>
                </a:cubicBezTo>
                <a:lnTo>
                  <a:pt x="1162391" y="32660"/>
                </a:lnTo>
                <a:close/>
                <a:moveTo>
                  <a:pt x="1070529" y="33648"/>
                </a:moveTo>
                <a:cubicBezTo>
                  <a:pt x="1069750" y="33154"/>
                  <a:pt x="1068972" y="33154"/>
                  <a:pt x="1068193" y="32660"/>
                </a:cubicBezTo>
                <a:lnTo>
                  <a:pt x="1066636" y="32166"/>
                </a:lnTo>
                <a:cubicBezTo>
                  <a:pt x="1066636" y="31667"/>
                  <a:pt x="1068193" y="31173"/>
                  <a:pt x="1068193" y="30679"/>
                </a:cubicBezTo>
                <a:lnTo>
                  <a:pt x="1069750" y="31667"/>
                </a:lnTo>
                <a:cubicBezTo>
                  <a:pt x="1070529" y="31667"/>
                  <a:pt x="1070529" y="30679"/>
                  <a:pt x="1071307" y="30679"/>
                </a:cubicBezTo>
                <a:lnTo>
                  <a:pt x="1072864" y="31173"/>
                </a:lnTo>
                <a:cubicBezTo>
                  <a:pt x="1072085" y="32166"/>
                  <a:pt x="1071307" y="32660"/>
                  <a:pt x="1070529" y="33648"/>
                </a:cubicBezTo>
                <a:close/>
                <a:moveTo>
                  <a:pt x="1061965" y="33154"/>
                </a:moveTo>
                <a:cubicBezTo>
                  <a:pt x="1061965" y="33648"/>
                  <a:pt x="1061186" y="34142"/>
                  <a:pt x="1061186" y="34636"/>
                </a:cubicBezTo>
                <a:cubicBezTo>
                  <a:pt x="1060408" y="34636"/>
                  <a:pt x="1059630" y="33648"/>
                  <a:pt x="1059630" y="33648"/>
                </a:cubicBezTo>
                <a:cubicBezTo>
                  <a:pt x="1058851" y="33154"/>
                  <a:pt x="1057294" y="33154"/>
                  <a:pt x="1057294" y="32660"/>
                </a:cubicBezTo>
                <a:lnTo>
                  <a:pt x="1058851" y="31667"/>
                </a:lnTo>
                <a:cubicBezTo>
                  <a:pt x="1059630" y="31173"/>
                  <a:pt x="1059630" y="30679"/>
                  <a:pt x="1060408" y="30679"/>
                </a:cubicBezTo>
                <a:cubicBezTo>
                  <a:pt x="1060408" y="30679"/>
                  <a:pt x="1061186" y="31173"/>
                  <a:pt x="1061965" y="31173"/>
                </a:cubicBezTo>
                <a:cubicBezTo>
                  <a:pt x="1061965" y="31667"/>
                  <a:pt x="1060408" y="32166"/>
                  <a:pt x="1060408" y="32660"/>
                </a:cubicBezTo>
                <a:cubicBezTo>
                  <a:pt x="1060408" y="32660"/>
                  <a:pt x="1062743" y="33154"/>
                  <a:pt x="1061965" y="33154"/>
                </a:cubicBezTo>
                <a:close/>
                <a:moveTo>
                  <a:pt x="1010584" y="32660"/>
                </a:moveTo>
                <a:lnTo>
                  <a:pt x="1012140" y="31667"/>
                </a:lnTo>
                <a:lnTo>
                  <a:pt x="1013698" y="32660"/>
                </a:lnTo>
                <a:cubicBezTo>
                  <a:pt x="1013698" y="32660"/>
                  <a:pt x="1012919" y="33648"/>
                  <a:pt x="1012140" y="33648"/>
                </a:cubicBezTo>
                <a:lnTo>
                  <a:pt x="1010584" y="32660"/>
                </a:lnTo>
                <a:close/>
                <a:moveTo>
                  <a:pt x="959202" y="32166"/>
                </a:moveTo>
                <a:cubicBezTo>
                  <a:pt x="959202" y="32660"/>
                  <a:pt x="960760" y="32660"/>
                  <a:pt x="960760" y="33154"/>
                </a:cubicBezTo>
                <a:cubicBezTo>
                  <a:pt x="960760" y="33154"/>
                  <a:pt x="959202" y="33648"/>
                  <a:pt x="959202" y="34142"/>
                </a:cubicBezTo>
                <a:cubicBezTo>
                  <a:pt x="959981" y="34636"/>
                  <a:pt x="961538" y="34636"/>
                  <a:pt x="961538" y="35130"/>
                </a:cubicBezTo>
                <a:lnTo>
                  <a:pt x="959981" y="36123"/>
                </a:lnTo>
                <a:cubicBezTo>
                  <a:pt x="959202" y="36123"/>
                  <a:pt x="958424" y="35130"/>
                  <a:pt x="958424" y="35130"/>
                </a:cubicBezTo>
                <a:lnTo>
                  <a:pt x="956867" y="34636"/>
                </a:lnTo>
                <a:cubicBezTo>
                  <a:pt x="956089" y="34142"/>
                  <a:pt x="957646" y="33648"/>
                  <a:pt x="957646" y="33154"/>
                </a:cubicBezTo>
                <a:lnTo>
                  <a:pt x="956089" y="32660"/>
                </a:lnTo>
                <a:cubicBezTo>
                  <a:pt x="956089" y="32166"/>
                  <a:pt x="956867" y="31667"/>
                  <a:pt x="957646" y="31173"/>
                </a:cubicBezTo>
                <a:lnTo>
                  <a:pt x="958424" y="30185"/>
                </a:lnTo>
                <a:cubicBezTo>
                  <a:pt x="958424" y="30679"/>
                  <a:pt x="960760" y="30679"/>
                  <a:pt x="960760" y="31173"/>
                </a:cubicBezTo>
                <a:cubicBezTo>
                  <a:pt x="960760" y="31173"/>
                  <a:pt x="959202" y="31667"/>
                  <a:pt x="959202" y="32166"/>
                </a:cubicBezTo>
                <a:close/>
                <a:moveTo>
                  <a:pt x="850212" y="26722"/>
                </a:moveTo>
                <a:cubicBezTo>
                  <a:pt x="849434" y="27216"/>
                  <a:pt x="848655" y="28204"/>
                  <a:pt x="847877" y="28698"/>
                </a:cubicBezTo>
                <a:cubicBezTo>
                  <a:pt x="847098" y="29196"/>
                  <a:pt x="847098" y="29691"/>
                  <a:pt x="846320" y="29691"/>
                </a:cubicBezTo>
                <a:cubicBezTo>
                  <a:pt x="846320" y="30185"/>
                  <a:pt x="845541" y="31173"/>
                  <a:pt x="844763" y="31173"/>
                </a:cubicBezTo>
                <a:lnTo>
                  <a:pt x="843206" y="30185"/>
                </a:lnTo>
                <a:lnTo>
                  <a:pt x="844763" y="29196"/>
                </a:lnTo>
                <a:cubicBezTo>
                  <a:pt x="844763" y="28698"/>
                  <a:pt x="845541" y="28204"/>
                  <a:pt x="846320" y="28204"/>
                </a:cubicBezTo>
                <a:cubicBezTo>
                  <a:pt x="846320" y="27710"/>
                  <a:pt x="847098" y="27216"/>
                  <a:pt x="847098" y="26722"/>
                </a:cubicBezTo>
                <a:lnTo>
                  <a:pt x="845541" y="26223"/>
                </a:lnTo>
                <a:cubicBezTo>
                  <a:pt x="845541" y="25729"/>
                  <a:pt x="847098" y="25235"/>
                  <a:pt x="847098" y="24741"/>
                </a:cubicBezTo>
                <a:cubicBezTo>
                  <a:pt x="847098" y="25235"/>
                  <a:pt x="848655" y="25729"/>
                  <a:pt x="848655" y="25729"/>
                </a:cubicBezTo>
                <a:cubicBezTo>
                  <a:pt x="849434" y="26223"/>
                  <a:pt x="849434" y="26223"/>
                  <a:pt x="850212" y="26722"/>
                </a:cubicBezTo>
                <a:close/>
                <a:moveTo>
                  <a:pt x="778503" y="26722"/>
                </a:moveTo>
                <a:cubicBezTo>
                  <a:pt x="778503" y="27216"/>
                  <a:pt x="779280" y="27710"/>
                  <a:pt x="779280" y="28204"/>
                </a:cubicBezTo>
                <a:cubicBezTo>
                  <a:pt x="780059" y="28204"/>
                  <a:pt x="780838" y="28698"/>
                  <a:pt x="780838" y="29196"/>
                </a:cubicBezTo>
                <a:lnTo>
                  <a:pt x="782395" y="30185"/>
                </a:lnTo>
                <a:lnTo>
                  <a:pt x="780838" y="31173"/>
                </a:lnTo>
                <a:cubicBezTo>
                  <a:pt x="780059" y="31173"/>
                  <a:pt x="779280" y="30185"/>
                  <a:pt x="779280" y="29691"/>
                </a:cubicBezTo>
                <a:cubicBezTo>
                  <a:pt x="778503" y="29691"/>
                  <a:pt x="778503" y="29196"/>
                  <a:pt x="777724" y="28698"/>
                </a:cubicBezTo>
                <a:cubicBezTo>
                  <a:pt x="776945" y="28204"/>
                  <a:pt x="776167" y="27216"/>
                  <a:pt x="775388" y="26722"/>
                </a:cubicBezTo>
                <a:cubicBezTo>
                  <a:pt x="776167" y="26223"/>
                  <a:pt x="776167" y="26223"/>
                  <a:pt x="776945" y="25729"/>
                </a:cubicBezTo>
                <a:cubicBezTo>
                  <a:pt x="776945" y="25729"/>
                  <a:pt x="778503" y="25235"/>
                  <a:pt x="778503" y="24741"/>
                </a:cubicBezTo>
                <a:cubicBezTo>
                  <a:pt x="778503" y="25235"/>
                  <a:pt x="780059" y="25729"/>
                  <a:pt x="780059" y="26223"/>
                </a:cubicBezTo>
                <a:lnTo>
                  <a:pt x="778503" y="26722"/>
                </a:lnTo>
                <a:close/>
                <a:moveTo>
                  <a:pt x="669512" y="32660"/>
                </a:moveTo>
                <a:lnTo>
                  <a:pt x="667955" y="33154"/>
                </a:lnTo>
                <a:cubicBezTo>
                  <a:pt x="667955" y="33648"/>
                  <a:pt x="669512" y="34142"/>
                  <a:pt x="668733" y="34636"/>
                </a:cubicBezTo>
                <a:lnTo>
                  <a:pt x="667176" y="35130"/>
                </a:lnTo>
                <a:cubicBezTo>
                  <a:pt x="667176" y="35130"/>
                  <a:pt x="666397" y="36123"/>
                  <a:pt x="665620" y="36123"/>
                </a:cubicBezTo>
                <a:lnTo>
                  <a:pt x="664062" y="35130"/>
                </a:lnTo>
                <a:cubicBezTo>
                  <a:pt x="664062" y="34636"/>
                  <a:pt x="665620" y="34636"/>
                  <a:pt x="666397" y="34142"/>
                </a:cubicBezTo>
                <a:cubicBezTo>
                  <a:pt x="666397" y="33648"/>
                  <a:pt x="664841" y="33154"/>
                  <a:pt x="664841" y="33154"/>
                </a:cubicBezTo>
                <a:cubicBezTo>
                  <a:pt x="664841" y="32660"/>
                  <a:pt x="666397" y="32660"/>
                  <a:pt x="666397" y="32166"/>
                </a:cubicBezTo>
                <a:cubicBezTo>
                  <a:pt x="666397" y="31667"/>
                  <a:pt x="664841" y="31173"/>
                  <a:pt x="664841" y="31173"/>
                </a:cubicBezTo>
                <a:cubicBezTo>
                  <a:pt x="664841" y="30679"/>
                  <a:pt x="667176" y="30679"/>
                  <a:pt x="667176" y="30185"/>
                </a:cubicBezTo>
                <a:lnTo>
                  <a:pt x="667955" y="31173"/>
                </a:lnTo>
                <a:cubicBezTo>
                  <a:pt x="668733" y="31667"/>
                  <a:pt x="669512" y="32166"/>
                  <a:pt x="669512" y="32660"/>
                </a:cubicBezTo>
                <a:close/>
                <a:moveTo>
                  <a:pt x="615016" y="32660"/>
                </a:moveTo>
                <a:lnTo>
                  <a:pt x="613459" y="33648"/>
                </a:lnTo>
                <a:cubicBezTo>
                  <a:pt x="612681" y="33648"/>
                  <a:pt x="611903" y="32660"/>
                  <a:pt x="611903" y="32660"/>
                </a:cubicBezTo>
                <a:lnTo>
                  <a:pt x="613459" y="31667"/>
                </a:lnTo>
                <a:lnTo>
                  <a:pt x="615016" y="32660"/>
                </a:lnTo>
                <a:close/>
                <a:moveTo>
                  <a:pt x="566749" y="31667"/>
                </a:moveTo>
                <a:lnTo>
                  <a:pt x="568307" y="32660"/>
                </a:lnTo>
                <a:cubicBezTo>
                  <a:pt x="568307" y="33154"/>
                  <a:pt x="566749" y="33154"/>
                  <a:pt x="565971" y="33648"/>
                </a:cubicBezTo>
                <a:cubicBezTo>
                  <a:pt x="565971" y="33648"/>
                  <a:pt x="565193" y="34636"/>
                  <a:pt x="564414" y="34636"/>
                </a:cubicBezTo>
                <a:cubicBezTo>
                  <a:pt x="564414" y="34142"/>
                  <a:pt x="563636" y="33648"/>
                  <a:pt x="563636" y="33154"/>
                </a:cubicBezTo>
                <a:cubicBezTo>
                  <a:pt x="562857" y="33154"/>
                  <a:pt x="565193" y="32660"/>
                  <a:pt x="565193" y="32660"/>
                </a:cubicBezTo>
                <a:cubicBezTo>
                  <a:pt x="565193" y="32166"/>
                  <a:pt x="563636" y="31667"/>
                  <a:pt x="563636" y="31173"/>
                </a:cubicBezTo>
                <a:cubicBezTo>
                  <a:pt x="564414" y="31173"/>
                  <a:pt x="565193" y="30679"/>
                  <a:pt x="565193" y="30679"/>
                </a:cubicBezTo>
                <a:cubicBezTo>
                  <a:pt x="565971" y="30679"/>
                  <a:pt x="565971" y="31173"/>
                  <a:pt x="566749" y="31667"/>
                </a:cubicBezTo>
                <a:close/>
                <a:moveTo>
                  <a:pt x="557407" y="30679"/>
                </a:moveTo>
                <a:cubicBezTo>
                  <a:pt x="557407" y="31173"/>
                  <a:pt x="558965" y="31667"/>
                  <a:pt x="558965" y="32166"/>
                </a:cubicBezTo>
                <a:lnTo>
                  <a:pt x="557407" y="32660"/>
                </a:lnTo>
                <a:cubicBezTo>
                  <a:pt x="556629" y="33154"/>
                  <a:pt x="555850" y="33154"/>
                  <a:pt x="555072" y="33648"/>
                </a:cubicBezTo>
                <a:cubicBezTo>
                  <a:pt x="554294" y="32660"/>
                  <a:pt x="553515" y="32166"/>
                  <a:pt x="552737" y="31173"/>
                </a:cubicBezTo>
                <a:lnTo>
                  <a:pt x="554294" y="30679"/>
                </a:lnTo>
                <a:cubicBezTo>
                  <a:pt x="555072" y="30679"/>
                  <a:pt x="555072" y="31667"/>
                  <a:pt x="555850" y="31667"/>
                </a:cubicBezTo>
                <a:lnTo>
                  <a:pt x="557407" y="30679"/>
                </a:lnTo>
                <a:close/>
                <a:moveTo>
                  <a:pt x="467101" y="31173"/>
                </a:moveTo>
                <a:cubicBezTo>
                  <a:pt x="467101" y="31173"/>
                  <a:pt x="467880" y="32166"/>
                  <a:pt x="468659" y="32166"/>
                </a:cubicBezTo>
                <a:cubicBezTo>
                  <a:pt x="468659" y="32166"/>
                  <a:pt x="469437" y="31173"/>
                  <a:pt x="470215" y="31173"/>
                </a:cubicBezTo>
                <a:cubicBezTo>
                  <a:pt x="470215" y="31173"/>
                  <a:pt x="470994" y="32166"/>
                  <a:pt x="471772" y="32166"/>
                </a:cubicBezTo>
                <a:cubicBezTo>
                  <a:pt x="471772" y="32660"/>
                  <a:pt x="469437" y="33154"/>
                  <a:pt x="469437" y="33154"/>
                </a:cubicBezTo>
                <a:cubicBezTo>
                  <a:pt x="469437" y="33648"/>
                  <a:pt x="470994" y="34142"/>
                  <a:pt x="470994" y="34142"/>
                </a:cubicBezTo>
                <a:cubicBezTo>
                  <a:pt x="470994" y="34636"/>
                  <a:pt x="472551" y="35130"/>
                  <a:pt x="472551" y="35629"/>
                </a:cubicBezTo>
                <a:lnTo>
                  <a:pt x="470994" y="36123"/>
                </a:lnTo>
                <a:cubicBezTo>
                  <a:pt x="470215" y="36123"/>
                  <a:pt x="469437" y="37111"/>
                  <a:pt x="468659" y="37111"/>
                </a:cubicBezTo>
                <a:lnTo>
                  <a:pt x="467880" y="36123"/>
                </a:lnTo>
                <a:lnTo>
                  <a:pt x="469437" y="35130"/>
                </a:lnTo>
                <a:lnTo>
                  <a:pt x="467880" y="34142"/>
                </a:lnTo>
                <a:cubicBezTo>
                  <a:pt x="467880" y="33648"/>
                  <a:pt x="467101" y="33154"/>
                  <a:pt x="466323" y="33154"/>
                </a:cubicBezTo>
                <a:cubicBezTo>
                  <a:pt x="466323" y="32660"/>
                  <a:pt x="465544" y="32166"/>
                  <a:pt x="465544" y="31667"/>
                </a:cubicBezTo>
                <a:cubicBezTo>
                  <a:pt x="464766" y="31667"/>
                  <a:pt x="463988" y="32660"/>
                  <a:pt x="463209" y="32660"/>
                </a:cubicBezTo>
                <a:lnTo>
                  <a:pt x="462430" y="31667"/>
                </a:lnTo>
                <a:cubicBezTo>
                  <a:pt x="463209" y="31173"/>
                  <a:pt x="464766" y="30679"/>
                  <a:pt x="465544" y="30185"/>
                </a:cubicBezTo>
                <a:cubicBezTo>
                  <a:pt x="465544" y="30185"/>
                  <a:pt x="467101" y="30679"/>
                  <a:pt x="467101" y="31173"/>
                </a:cubicBezTo>
                <a:close/>
                <a:moveTo>
                  <a:pt x="409492" y="31173"/>
                </a:moveTo>
                <a:cubicBezTo>
                  <a:pt x="409492" y="31173"/>
                  <a:pt x="407156" y="31667"/>
                  <a:pt x="407935" y="32166"/>
                </a:cubicBezTo>
                <a:cubicBezTo>
                  <a:pt x="407156" y="31667"/>
                  <a:pt x="406378" y="31173"/>
                  <a:pt x="406378" y="30679"/>
                </a:cubicBezTo>
                <a:lnTo>
                  <a:pt x="407935" y="30185"/>
                </a:lnTo>
                <a:lnTo>
                  <a:pt x="409492" y="31173"/>
                </a:lnTo>
                <a:close/>
                <a:moveTo>
                  <a:pt x="319186" y="31173"/>
                </a:moveTo>
                <a:cubicBezTo>
                  <a:pt x="318407" y="31173"/>
                  <a:pt x="317629" y="30185"/>
                  <a:pt x="317629" y="30185"/>
                </a:cubicBezTo>
                <a:cubicBezTo>
                  <a:pt x="317629" y="29691"/>
                  <a:pt x="319186" y="29691"/>
                  <a:pt x="319186" y="29196"/>
                </a:cubicBezTo>
                <a:cubicBezTo>
                  <a:pt x="319186" y="29691"/>
                  <a:pt x="320743" y="30185"/>
                  <a:pt x="320743" y="30679"/>
                </a:cubicBezTo>
                <a:lnTo>
                  <a:pt x="319186" y="31173"/>
                </a:lnTo>
                <a:close/>
                <a:moveTo>
                  <a:pt x="304395" y="33154"/>
                </a:moveTo>
                <a:cubicBezTo>
                  <a:pt x="304395" y="33154"/>
                  <a:pt x="303616" y="32166"/>
                  <a:pt x="302837" y="32166"/>
                </a:cubicBezTo>
                <a:lnTo>
                  <a:pt x="304967" y="31262"/>
                </a:lnTo>
                <a:cubicBezTo>
                  <a:pt x="305083" y="31422"/>
                  <a:pt x="305951" y="31794"/>
                  <a:pt x="305951" y="32166"/>
                </a:cubicBezTo>
                <a:cubicBezTo>
                  <a:pt x="305951" y="32166"/>
                  <a:pt x="305172" y="33154"/>
                  <a:pt x="304395" y="33154"/>
                </a:cubicBezTo>
                <a:close/>
                <a:moveTo>
                  <a:pt x="305172" y="31173"/>
                </a:moveTo>
                <a:lnTo>
                  <a:pt x="304967" y="31262"/>
                </a:lnTo>
                <a:cubicBezTo>
                  <a:pt x="304929" y="31207"/>
                  <a:pt x="304976" y="31173"/>
                  <a:pt x="305172" y="31173"/>
                </a:cubicBezTo>
                <a:close/>
                <a:moveTo>
                  <a:pt x="281039" y="32166"/>
                </a:moveTo>
                <a:lnTo>
                  <a:pt x="280261" y="31173"/>
                </a:lnTo>
                <a:lnTo>
                  <a:pt x="281818" y="30185"/>
                </a:lnTo>
                <a:lnTo>
                  <a:pt x="282597" y="31173"/>
                </a:lnTo>
                <a:lnTo>
                  <a:pt x="281039" y="32166"/>
                </a:lnTo>
                <a:close/>
                <a:moveTo>
                  <a:pt x="221873" y="33154"/>
                </a:moveTo>
                <a:cubicBezTo>
                  <a:pt x="221873" y="33154"/>
                  <a:pt x="223430" y="33648"/>
                  <a:pt x="223430" y="34142"/>
                </a:cubicBezTo>
                <a:cubicBezTo>
                  <a:pt x="222652" y="34142"/>
                  <a:pt x="221873" y="34636"/>
                  <a:pt x="221094" y="34636"/>
                </a:cubicBezTo>
                <a:cubicBezTo>
                  <a:pt x="221094" y="34636"/>
                  <a:pt x="220316" y="34142"/>
                  <a:pt x="220316" y="33648"/>
                </a:cubicBezTo>
                <a:cubicBezTo>
                  <a:pt x="219537" y="33648"/>
                  <a:pt x="218759" y="32660"/>
                  <a:pt x="218759" y="32660"/>
                </a:cubicBezTo>
                <a:lnTo>
                  <a:pt x="220316" y="31667"/>
                </a:lnTo>
                <a:cubicBezTo>
                  <a:pt x="221094" y="32166"/>
                  <a:pt x="221094" y="32660"/>
                  <a:pt x="221873" y="33154"/>
                </a:cubicBezTo>
                <a:close/>
                <a:moveTo>
                  <a:pt x="199296" y="30185"/>
                </a:moveTo>
                <a:lnTo>
                  <a:pt x="200854" y="29196"/>
                </a:lnTo>
                <a:cubicBezTo>
                  <a:pt x="200854" y="29196"/>
                  <a:pt x="201632" y="29691"/>
                  <a:pt x="202411" y="30185"/>
                </a:cubicBezTo>
                <a:cubicBezTo>
                  <a:pt x="202411" y="30679"/>
                  <a:pt x="203189" y="31173"/>
                  <a:pt x="203189" y="31173"/>
                </a:cubicBezTo>
                <a:cubicBezTo>
                  <a:pt x="203189" y="31667"/>
                  <a:pt x="201632" y="32166"/>
                  <a:pt x="201632" y="32166"/>
                </a:cubicBezTo>
                <a:cubicBezTo>
                  <a:pt x="201632" y="32660"/>
                  <a:pt x="203189" y="33154"/>
                  <a:pt x="203189" y="33154"/>
                </a:cubicBezTo>
                <a:cubicBezTo>
                  <a:pt x="202411" y="33154"/>
                  <a:pt x="201632" y="34142"/>
                  <a:pt x="200854" y="34142"/>
                </a:cubicBezTo>
                <a:cubicBezTo>
                  <a:pt x="200854" y="34142"/>
                  <a:pt x="200854" y="33154"/>
                  <a:pt x="200075" y="33154"/>
                </a:cubicBezTo>
                <a:cubicBezTo>
                  <a:pt x="199296" y="33154"/>
                  <a:pt x="198518" y="34142"/>
                  <a:pt x="198518" y="33648"/>
                </a:cubicBezTo>
                <a:cubicBezTo>
                  <a:pt x="197740" y="33648"/>
                  <a:pt x="196961" y="33154"/>
                  <a:pt x="196961" y="32660"/>
                </a:cubicBezTo>
                <a:cubicBezTo>
                  <a:pt x="196961" y="32660"/>
                  <a:pt x="195404" y="32166"/>
                  <a:pt x="195404" y="31667"/>
                </a:cubicBezTo>
                <a:cubicBezTo>
                  <a:pt x="195404" y="31173"/>
                  <a:pt x="196961" y="31173"/>
                  <a:pt x="196961" y="30679"/>
                </a:cubicBezTo>
                <a:lnTo>
                  <a:pt x="196183" y="29691"/>
                </a:lnTo>
                <a:cubicBezTo>
                  <a:pt x="196183" y="29691"/>
                  <a:pt x="196961" y="28698"/>
                  <a:pt x="197740" y="28698"/>
                </a:cubicBezTo>
                <a:cubicBezTo>
                  <a:pt x="198518" y="28698"/>
                  <a:pt x="198518" y="30185"/>
                  <a:pt x="199296" y="30185"/>
                </a:cubicBezTo>
                <a:close/>
                <a:moveTo>
                  <a:pt x="164264" y="31173"/>
                </a:moveTo>
                <a:cubicBezTo>
                  <a:pt x="164264" y="31173"/>
                  <a:pt x="163485" y="30185"/>
                  <a:pt x="163485" y="29691"/>
                </a:cubicBezTo>
                <a:cubicBezTo>
                  <a:pt x="162707" y="29691"/>
                  <a:pt x="161928" y="29196"/>
                  <a:pt x="161928" y="28698"/>
                </a:cubicBezTo>
                <a:cubicBezTo>
                  <a:pt x="161928" y="28698"/>
                  <a:pt x="163485" y="28204"/>
                  <a:pt x="163485" y="27710"/>
                </a:cubicBezTo>
                <a:cubicBezTo>
                  <a:pt x="164264" y="28698"/>
                  <a:pt x="165043" y="29196"/>
                  <a:pt x="166600" y="30185"/>
                </a:cubicBezTo>
                <a:cubicBezTo>
                  <a:pt x="165821" y="30185"/>
                  <a:pt x="165043" y="31173"/>
                  <a:pt x="164264" y="31173"/>
                </a:cubicBezTo>
                <a:close/>
                <a:moveTo>
                  <a:pt x="84857" y="38100"/>
                </a:moveTo>
                <a:cubicBezTo>
                  <a:pt x="84857" y="38100"/>
                  <a:pt x="84078" y="37111"/>
                  <a:pt x="83300" y="37111"/>
                </a:cubicBezTo>
                <a:lnTo>
                  <a:pt x="85636" y="36123"/>
                </a:lnTo>
                <a:lnTo>
                  <a:pt x="86414" y="37111"/>
                </a:lnTo>
                <a:lnTo>
                  <a:pt x="84857" y="38100"/>
                </a:lnTo>
                <a:close/>
                <a:moveTo>
                  <a:pt x="66172" y="29691"/>
                </a:moveTo>
                <a:cubicBezTo>
                  <a:pt x="66951" y="29691"/>
                  <a:pt x="67730" y="30679"/>
                  <a:pt x="67730" y="30679"/>
                </a:cubicBezTo>
                <a:lnTo>
                  <a:pt x="66172" y="31667"/>
                </a:lnTo>
                <a:cubicBezTo>
                  <a:pt x="65394" y="31667"/>
                  <a:pt x="64616" y="32166"/>
                  <a:pt x="64616" y="32166"/>
                </a:cubicBezTo>
                <a:cubicBezTo>
                  <a:pt x="63837" y="32166"/>
                  <a:pt x="63837" y="31173"/>
                  <a:pt x="63059" y="31173"/>
                </a:cubicBezTo>
                <a:lnTo>
                  <a:pt x="64616" y="30185"/>
                </a:lnTo>
                <a:cubicBezTo>
                  <a:pt x="65394" y="30185"/>
                  <a:pt x="66172" y="29691"/>
                  <a:pt x="66172" y="29691"/>
                </a:cubicBezTo>
                <a:close/>
                <a:moveTo>
                  <a:pt x="78629" y="7919"/>
                </a:moveTo>
                <a:cubicBezTo>
                  <a:pt x="79407" y="7919"/>
                  <a:pt x="80186" y="8907"/>
                  <a:pt x="80186" y="8907"/>
                </a:cubicBezTo>
                <a:lnTo>
                  <a:pt x="78629" y="9895"/>
                </a:lnTo>
                <a:lnTo>
                  <a:pt x="77071" y="8907"/>
                </a:lnTo>
                <a:cubicBezTo>
                  <a:pt x="77071" y="8413"/>
                  <a:pt x="78629" y="7919"/>
                  <a:pt x="78629" y="7919"/>
                </a:cubicBezTo>
                <a:close/>
                <a:moveTo>
                  <a:pt x="142466" y="8413"/>
                </a:moveTo>
                <a:cubicBezTo>
                  <a:pt x="142466" y="7919"/>
                  <a:pt x="141687" y="7424"/>
                  <a:pt x="141687" y="7424"/>
                </a:cubicBezTo>
                <a:cubicBezTo>
                  <a:pt x="140909" y="6926"/>
                  <a:pt x="140909" y="6432"/>
                  <a:pt x="140130" y="5938"/>
                </a:cubicBezTo>
                <a:cubicBezTo>
                  <a:pt x="139352" y="5938"/>
                  <a:pt x="139352" y="5444"/>
                  <a:pt x="138574" y="4950"/>
                </a:cubicBezTo>
                <a:cubicBezTo>
                  <a:pt x="139352" y="4950"/>
                  <a:pt x="140130" y="3957"/>
                  <a:pt x="140130" y="3957"/>
                </a:cubicBezTo>
                <a:cubicBezTo>
                  <a:pt x="140909" y="4455"/>
                  <a:pt x="141687" y="4950"/>
                  <a:pt x="141687" y="5444"/>
                </a:cubicBezTo>
                <a:cubicBezTo>
                  <a:pt x="142466" y="5444"/>
                  <a:pt x="142466" y="5938"/>
                  <a:pt x="143245" y="6432"/>
                </a:cubicBezTo>
                <a:cubicBezTo>
                  <a:pt x="143245" y="6926"/>
                  <a:pt x="144023" y="6926"/>
                  <a:pt x="144802" y="7424"/>
                </a:cubicBezTo>
                <a:lnTo>
                  <a:pt x="145580" y="8413"/>
                </a:lnTo>
                <a:lnTo>
                  <a:pt x="144023" y="9401"/>
                </a:lnTo>
                <a:cubicBezTo>
                  <a:pt x="143245" y="8907"/>
                  <a:pt x="143245" y="8907"/>
                  <a:pt x="142466" y="8413"/>
                </a:cubicBezTo>
                <a:close/>
                <a:moveTo>
                  <a:pt x="135459" y="4950"/>
                </a:moveTo>
                <a:cubicBezTo>
                  <a:pt x="135459" y="4455"/>
                  <a:pt x="137016" y="3957"/>
                  <a:pt x="137795" y="3957"/>
                </a:cubicBezTo>
                <a:lnTo>
                  <a:pt x="138574" y="4950"/>
                </a:lnTo>
                <a:lnTo>
                  <a:pt x="137016" y="5938"/>
                </a:lnTo>
                <a:lnTo>
                  <a:pt x="135459" y="4950"/>
                </a:lnTo>
                <a:close/>
                <a:moveTo>
                  <a:pt x="186841" y="7919"/>
                </a:moveTo>
                <a:cubicBezTo>
                  <a:pt x="186841" y="7919"/>
                  <a:pt x="187619" y="8907"/>
                  <a:pt x="187619" y="9401"/>
                </a:cubicBezTo>
                <a:lnTo>
                  <a:pt x="186062" y="9895"/>
                </a:lnTo>
                <a:lnTo>
                  <a:pt x="184505" y="8907"/>
                </a:lnTo>
                <a:cubicBezTo>
                  <a:pt x="184505" y="8907"/>
                  <a:pt x="186062" y="7919"/>
                  <a:pt x="186841" y="7919"/>
                </a:cubicBezTo>
                <a:close/>
                <a:moveTo>
                  <a:pt x="232772" y="9895"/>
                </a:moveTo>
                <a:cubicBezTo>
                  <a:pt x="233551" y="9895"/>
                  <a:pt x="234329" y="9401"/>
                  <a:pt x="234329" y="9401"/>
                </a:cubicBezTo>
                <a:cubicBezTo>
                  <a:pt x="235108" y="9401"/>
                  <a:pt x="235108" y="10389"/>
                  <a:pt x="235886" y="10389"/>
                </a:cubicBezTo>
                <a:lnTo>
                  <a:pt x="234329" y="11382"/>
                </a:lnTo>
                <a:cubicBezTo>
                  <a:pt x="233551" y="11382"/>
                  <a:pt x="233551" y="9895"/>
                  <a:pt x="232772" y="9895"/>
                </a:cubicBezTo>
                <a:close/>
                <a:moveTo>
                  <a:pt x="229658" y="9895"/>
                </a:moveTo>
                <a:lnTo>
                  <a:pt x="231215" y="8907"/>
                </a:lnTo>
                <a:cubicBezTo>
                  <a:pt x="231993" y="8907"/>
                  <a:pt x="232772" y="9895"/>
                  <a:pt x="232772" y="9895"/>
                </a:cubicBezTo>
                <a:cubicBezTo>
                  <a:pt x="231993" y="9895"/>
                  <a:pt x="231993" y="10888"/>
                  <a:pt x="231215" y="10888"/>
                </a:cubicBezTo>
                <a:cubicBezTo>
                  <a:pt x="230436" y="10888"/>
                  <a:pt x="230436" y="9895"/>
                  <a:pt x="229658" y="9895"/>
                </a:cubicBezTo>
                <a:close/>
                <a:moveTo>
                  <a:pt x="226544" y="11382"/>
                </a:moveTo>
                <a:cubicBezTo>
                  <a:pt x="225765" y="10888"/>
                  <a:pt x="225765" y="10888"/>
                  <a:pt x="224987" y="10389"/>
                </a:cubicBezTo>
                <a:lnTo>
                  <a:pt x="223430" y="9401"/>
                </a:lnTo>
                <a:cubicBezTo>
                  <a:pt x="223430" y="8907"/>
                  <a:pt x="224987" y="8413"/>
                  <a:pt x="225765" y="8413"/>
                </a:cubicBezTo>
                <a:cubicBezTo>
                  <a:pt x="225765" y="7919"/>
                  <a:pt x="226544" y="7919"/>
                  <a:pt x="227323" y="7424"/>
                </a:cubicBezTo>
                <a:cubicBezTo>
                  <a:pt x="227323" y="7919"/>
                  <a:pt x="228101" y="8413"/>
                  <a:pt x="228101" y="8907"/>
                </a:cubicBezTo>
                <a:cubicBezTo>
                  <a:pt x="228880" y="8907"/>
                  <a:pt x="229658" y="9895"/>
                  <a:pt x="229658" y="9895"/>
                </a:cubicBezTo>
                <a:cubicBezTo>
                  <a:pt x="229658" y="9895"/>
                  <a:pt x="228101" y="10389"/>
                  <a:pt x="228101" y="10888"/>
                </a:cubicBezTo>
                <a:cubicBezTo>
                  <a:pt x="227323" y="10888"/>
                  <a:pt x="226544" y="11382"/>
                  <a:pt x="226544" y="11382"/>
                </a:cubicBezTo>
                <a:close/>
                <a:moveTo>
                  <a:pt x="460094" y="6432"/>
                </a:moveTo>
                <a:cubicBezTo>
                  <a:pt x="459317" y="6926"/>
                  <a:pt x="457759" y="7424"/>
                  <a:pt x="457759" y="7424"/>
                </a:cubicBezTo>
                <a:lnTo>
                  <a:pt x="456981" y="6432"/>
                </a:lnTo>
                <a:lnTo>
                  <a:pt x="458538" y="5444"/>
                </a:lnTo>
                <a:lnTo>
                  <a:pt x="460094" y="6432"/>
                </a:lnTo>
                <a:close/>
                <a:moveTo>
                  <a:pt x="502912" y="8413"/>
                </a:moveTo>
                <a:cubicBezTo>
                  <a:pt x="502912" y="8907"/>
                  <a:pt x="504469" y="8907"/>
                  <a:pt x="504469" y="9401"/>
                </a:cubicBezTo>
                <a:cubicBezTo>
                  <a:pt x="504469" y="9895"/>
                  <a:pt x="502912" y="9895"/>
                  <a:pt x="502912" y="10389"/>
                </a:cubicBezTo>
                <a:cubicBezTo>
                  <a:pt x="502912" y="9895"/>
                  <a:pt x="501355" y="9401"/>
                  <a:pt x="501355" y="9401"/>
                </a:cubicBezTo>
                <a:cubicBezTo>
                  <a:pt x="501355" y="8907"/>
                  <a:pt x="502912" y="8413"/>
                  <a:pt x="502912" y="8413"/>
                </a:cubicBezTo>
                <a:close/>
                <a:moveTo>
                  <a:pt x="541837" y="10389"/>
                </a:moveTo>
                <a:lnTo>
                  <a:pt x="543395" y="9895"/>
                </a:lnTo>
                <a:cubicBezTo>
                  <a:pt x="543395" y="9895"/>
                  <a:pt x="544173" y="10888"/>
                  <a:pt x="544951" y="10888"/>
                </a:cubicBezTo>
                <a:cubicBezTo>
                  <a:pt x="544173" y="10888"/>
                  <a:pt x="543395" y="11876"/>
                  <a:pt x="542616" y="11876"/>
                </a:cubicBezTo>
                <a:cubicBezTo>
                  <a:pt x="542616" y="11876"/>
                  <a:pt x="541837" y="10888"/>
                  <a:pt x="541837" y="10389"/>
                </a:cubicBezTo>
                <a:close/>
                <a:moveTo>
                  <a:pt x="586212" y="6432"/>
                </a:moveTo>
                <a:lnTo>
                  <a:pt x="587769" y="5444"/>
                </a:lnTo>
                <a:cubicBezTo>
                  <a:pt x="588547" y="5938"/>
                  <a:pt x="588547" y="6432"/>
                  <a:pt x="589326" y="6926"/>
                </a:cubicBezTo>
                <a:cubicBezTo>
                  <a:pt x="589326" y="6926"/>
                  <a:pt x="590105" y="7424"/>
                  <a:pt x="590105" y="7919"/>
                </a:cubicBezTo>
                <a:cubicBezTo>
                  <a:pt x="590883" y="7919"/>
                  <a:pt x="588547" y="8413"/>
                  <a:pt x="588547" y="8907"/>
                </a:cubicBezTo>
                <a:cubicBezTo>
                  <a:pt x="588547" y="8413"/>
                  <a:pt x="587769" y="7919"/>
                  <a:pt x="587769" y="7424"/>
                </a:cubicBezTo>
                <a:cubicBezTo>
                  <a:pt x="586990" y="7424"/>
                  <a:pt x="586212" y="6432"/>
                  <a:pt x="586212" y="6432"/>
                </a:cubicBezTo>
                <a:close/>
                <a:moveTo>
                  <a:pt x="613459" y="10888"/>
                </a:moveTo>
                <a:lnTo>
                  <a:pt x="611903" y="9895"/>
                </a:lnTo>
                <a:cubicBezTo>
                  <a:pt x="611903" y="9401"/>
                  <a:pt x="613459" y="8907"/>
                  <a:pt x="613459" y="8907"/>
                </a:cubicBezTo>
                <a:cubicBezTo>
                  <a:pt x="614238" y="8413"/>
                  <a:pt x="615016" y="7919"/>
                  <a:pt x="615795" y="7919"/>
                </a:cubicBezTo>
                <a:lnTo>
                  <a:pt x="616574" y="8907"/>
                </a:lnTo>
                <a:lnTo>
                  <a:pt x="618130" y="8413"/>
                </a:lnTo>
                <a:cubicBezTo>
                  <a:pt x="618909" y="8413"/>
                  <a:pt x="617352" y="7424"/>
                  <a:pt x="617352" y="6926"/>
                </a:cubicBezTo>
                <a:cubicBezTo>
                  <a:pt x="617352" y="6926"/>
                  <a:pt x="615795" y="6432"/>
                  <a:pt x="615795" y="5938"/>
                </a:cubicBezTo>
                <a:lnTo>
                  <a:pt x="617352" y="5444"/>
                </a:lnTo>
                <a:cubicBezTo>
                  <a:pt x="617352" y="4950"/>
                  <a:pt x="618909" y="6432"/>
                  <a:pt x="618909" y="6432"/>
                </a:cubicBezTo>
                <a:cubicBezTo>
                  <a:pt x="619687" y="6432"/>
                  <a:pt x="619687" y="5444"/>
                  <a:pt x="620466" y="5444"/>
                </a:cubicBezTo>
                <a:lnTo>
                  <a:pt x="622023" y="6432"/>
                </a:lnTo>
                <a:cubicBezTo>
                  <a:pt x="622023" y="6926"/>
                  <a:pt x="622802" y="7424"/>
                  <a:pt x="623580" y="7919"/>
                </a:cubicBezTo>
                <a:cubicBezTo>
                  <a:pt x="623580" y="7424"/>
                  <a:pt x="624358" y="6926"/>
                  <a:pt x="625137" y="6926"/>
                </a:cubicBezTo>
                <a:cubicBezTo>
                  <a:pt x="625137" y="6926"/>
                  <a:pt x="625916" y="7919"/>
                  <a:pt x="626694" y="7919"/>
                </a:cubicBezTo>
                <a:lnTo>
                  <a:pt x="627473" y="8907"/>
                </a:lnTo>
                <a:cubicBezTo>
                  <a:pt x="627473" y="9401"/>
                  <a:pt x="625916" y="9895"/>
                  <a:pt x="625916" y="9895"/>
                </a:cubicBezTo>
                <a:lnTo>
                  <a:pt x="624358" y="8907"/>
                </a:lnTo>
                <a:lnTo>
                  <a:pt x="622802" y="9401"/>
                </a:lnTo>
                <a:cubicBezTo>
                  <a:pt x="622023" y="9895"/>
                  <a:pt x="622023" y="10389"/>
                  <a:pt x="621245" y="10389"/>
                </a:cubicBezTo>
                <a:cubicBezTo>
                  <a:pt x="620466" y="10888"/>
                  <a:pt x="619687" y="10888"/>
                  <a:pt x="619687" y="11382"/>
                </a:cubicBezTo>
                <a:cubicBezTo>
                  <a:pt x="618130" y="11876"/>
                  <a:pt x="617352" y="12370"/>
                  <a:pt x="615795" y="12864"/>
                </a:cubicBezTo>
                <a:cubicBezTo>
                  <a:pt x="615795" y="12864"/>
                  <a:pt x="615016" y="12370"/>
                  <a:pt x="614238" y="11876"/>
                </a:cubicBezTo>
                <a:cubicBezTo>
                  <a:pt x="614238" y="11382"/>
                  <a:pt x="613459" y="11382"/>
                  <a:pt x="613459" y="10888"/>
                </a:cubicBezTo>
                <a:close/>
                <a:moveTo>
                  <a:pt x="637593" y="7919"/>
                </a:moveTo>
                <a:cubicBezTo>
                  <a:pt x="636815" y="7919"/>
                  <a:pt x="636036" y="6926"/>
                  <a:pt x="636036" y="6926"/>
                </a:cubicBezTo>
                <a:lnTo>
                  <a:pt x="637593" y="5938"/>
                </a:lnTo>
                <a:cubicBezTo>
                  <a:pt x="638372" y="6432"/>
                  <a:pt x="638372" y="6926"/>
                  <a:pt x="639151" y="6926"/>
                </a:cubicBezTo>
                <a:cubicBezTo>
                  <a:pt x="639928" y="7424"/>
                  <a:pt x="639928" y="7919"/>
                  <a:pt x="640707" y="7919"/>
                </a:cubicBezTo>
                <a:cubicBezTo>
                  <a:pt x="639928" y="7919"/>
                  <a:pt x="639151" y="8907"/>
                  <a:pt x="638372" y="8907"/>
                </a:cubicBezTo>
                <a:lnTo>
                  <a:pt x="637593" y="7919"/>
                </a:lnTo>
                <a:close/>
                <a:moveTo>
                  <a:pt x="640748" y="8041"/>
                </a:moveTo>
                <a:cubicBezTo>
                  <a:pt x="640721" y="8024"/>
                  <a:pt x="640707" y="7982"/>
                  <a:pt x="640707" y="7919"/>
                </a:cubicBezTo>
                <a:cubicBezTo>
                  <a:pt x="640707" y="7957"/>
                  <a:pt x="640737" y="7999"/>
                  <a:pt x="640748" y="8041"/>
                </a:cubicBezTo>
                <a:close/>
                <a:moveTo>
                  <a:pt x="681190" y="7424"/>
                </a:moveTo>
                <a:cubicBezTo>
                  <a:pt x="680411" y="7919"/>
                  <a:pt x="679632" y="8413"/>
                  <a:pt x="679632" y="8413"/>
                </a:cubicBezTo>
                <a:cubicBezTo>
                  <a:pt x="678854" y="8907"/>
                  <a:pt x="678075" y="9401"/>
                  <a:pt x="677296" y="9401"/>
                </a:cubicBezTo>
                <a:cubicBezTo>
                  <a:pt x="677296" y="9401"/>
                  <a:pt x="676519" y="10389"/>
                  <a:pt x="675740" y="10389"/>
                </a:cubicBezTo>
                <a:cubicBezTo>
                  <a:pt x="675740" y="10389"/>
                  <a:pt x="674961" y="9401"/>
                  <a:pt x="674183" y="8907"/>
                </a:cubicBezTo>
                <a:lnTo>
                  <a:pt x="676519" y="8413"/>
                </a:lnTo>
                <a:cubicBezTo>
                  <a:pt x="676519" y="7919"/>
                  <a:pt x="674961" y="7424"/>
                  <a:pt x="674961" y="6926"/>
                </a:cubicBezTo>
                <a:cubicBezTo>
                  <a:pt x="674183" y="6926"/>
                  <a:pt x="674183" y="6432"/>
                  <a:pt x="673404" y="5938"/>
                </a:cubicBezTo>
                <a:cubicBezTo>
                  <a:pt x="674961" y="5444"/>
                  <a:pt x="675740" y="4950"/>
                  <a:pt x="677296" y="4455"/>
                </a:cubicBezTo>
                <a:lnTo>
                  <a:pt x="678075" y="5444"/>
                </a:lnTo>
                <a:cubicBezTo>
                  <a:pt x="678854" y="5444"/>
                  <a:pt x="679632" y="4455"/>
                  <a:pt x="680411" y="4455"/>
                </a:cubicBezTo>
                <a:cubicBezTo>
                  <a:pt x="680411" y="4455"/>
                  <a:pt x="681190" y="5444"/>
                  <a:pt x="681190" y="5938"/>
                </a:cubicBezTo>
                <a:cubicBezTo>
                  <a:pt x="681968" y="5938"/>
                  <a:pt x="681968" y="6432"/>
                  <a:pt x="682746" y="6926"/>
                </a:cubicBezTo>
                <a:cubicBezTo>
                  <a:pt x="682746" y="6926"/>
                  <a:pt x="684303" y="7424"/>
                  <a:pt x="684303" y="7919"/>
                </a:cubicBezTo>
                <a:cubicBezTo>
                  <a:pt x="684303" y="7919"/>
                  <a:pt x="682746" y="8413"/>
                  <a:pt x="681968" y="8907"/>
                </a:cubicBezTo>
                <a:cubicBezTo>
                  <a:pt x="682746" y="8413"/>
                  <a:pt x="681190" y="7919"/>
                  <a:pt x="681190" y="7424"/>
                </a:cubicBezTo>
                <a:close/>
                <a:moveTo>
                  <a:pt x="810508" y="494"/>
                </a:moveTo>
                <a:lnTo>
                  <a:pt x="812066" y="988"/>
                </a:lnTo>
                <a:cubicBezTo>
                  <a:pt x="812066" y="1482"/>
                  <a:pt x="810508" y="1980"/>
                  <a:pt x="810508" y="1980"/>
                </a:cubicBezTo>
                <a:cubicBezTo>
                  <a:pt x="810508" y="1980"/>
                  <a:pt x="809731" y="1482"/>
                  <a:pt x="808952" y="1482"/>
                </a:cubicBezTo>
                <a:lnTo>
                  <a:pt x="810508" y="494"/>
                </a:lnTo>
                <a:close/>
                <a:moveTo>
                  <a:pt x="815091" y="494"/>
                </a:moveTo>
                <a:lnTo>
                  <a:pt x="816648" y="1482"/>
                </a:lnTo>
                <a:cubicBezTo>
                  <a:pt x="815870" y="1482"/>
                  <a:pt x="815091" y="1980"/>
                  <a:pt x="815091" y="1980"/>
                </a:cubicBezTo>
                <a:cubicBezTo>
                  <a:pt x="815091" y="1980"/>
                  <a:pt x="813535" y="1482"/>
                  <a:pt x="813535" y="988"/>
                </a:cubicBezTo>
                <a:lnTo>
                  <a:pt x="815091" y="494"/>
                </a:lnTo>
                <a:close/>
                <a:moveTo>
                  <a:pt x="942854" y="6926"/>
                </a:moveTo>
                <a:cubicBezTo>
                  <a:pt x="943632" y="6432"/>
                  <a:pt x="943632" y="5938"/>
                  <a:pt x="944411" y="5938"/>
                </a:cubicBezTo>
                <a:cubicBezTo>
                  <a:pt x="944411" y="5444"/>
                  <a:pt x="945190" y="4455"/>
                  <a:pt x="945190" y="4455"/>
                </a:cubicBezTo>
                <a:cubicBezTo>
                  <a:pt x="945968" y="4455"/>
                  <a:pt x="946747" y="5444"/>
                  <a:pt x="947525" y="5444"/>
                </a:cubicBezTo>
                <a:lnTo>
                  <a:pt x="948304" y="4455"/>
                </a:lnTo>
                <a:cubicBezTo>
                  <a:pt x="949860" y="4950"/>
                  <a:pt x="950639" y="5444"/>
                  <a:pt x="952196" y="5938"/>
                </a:cubicBezTo>
                <a:cubicBezTo>
                  <a:pt x="951418" y="6432"/>
                  <a:pt x="951418" y="6926"/>
                  <a:pt x="950639" y="6926"/>
                </a:cubicBezTo>
                <a:cubicBezTo>
                  <a:pt x="950639" y="7424"/>
                  <a:pt x="949082" y="7919"/>
                  <a:pt x="949082" y="8413"/>
                </a:cubicBezTo>
                <a:lnTo>
                  <a:pt x="951418" y="8907"/>
                </a:lnTo>
                <a:cubicBezTo>
                  <a:pt x="950639" y="9401"/>
                  <a:pt x="949860" y="10389"/>
                  <a:pt x="949860" y="10389"/>
                </a:cubicBezTo>
                <a:cubicBezTo>
                  <a:pt x="949082" y="10389"/>
                  <a:pt x="948304" y="9401"/>
                  <a:pt x="948304" y="9401"/>
                </a:cubicBezTo>
                <a:cubicBezTo>
                  <a:pt x="947525" y="9401"/>
                  <a:pt x="946747" y="8907"/>
                  <a:pt x="945968" y="8413"/>
                </a:cubicBezTo>
                <a:cubicBezTo>
                  <a:pt x="945968" y="8413"/>
                  <a:pt x="945190" y="7919"/>
                  <a:pt x="944411" y="7424"/>
                </a:cubicBezTo>
                <a:cubicBezTo>
                  <a:pt x="944411" y="7919"/>
                  <a:pt x="942854" y="8413"/>
                  <a:pt x="943632" y="8907"/>
                </a:cubicBezTo>
                <a:cubicBezTo>
                  <a:pt x="942854" y="8413"/>
                  <a:pt x="941297" y="7919"/>
                  <a:pt x="941297" y="7919"/>
                </a:cubicBezTo>
                <a:cubicBezTo>
                  <a:pt x="941297" y="7424"/>
                  <a:pt x="942854" y="6926"/>
                  <a:pt x="942854" y="6926"/>
                </a:cubicBezTo>
                <a:close/>
                <a:moveTo>
                  <a:pt x="988007" y="5938"/>
                </a:moveTo>
                <a:lnTo>
                  <a:pt x="989564" y="6926"/>
                </a:lnTo>
                <a:cubicBezTo>
                  <a:pt x="989564" y="6926"/>
                  <a:pt x="988786" y="7919"/>
                  <a:pt x="988007" y="7919"/>
                </a:cubicBezTo>
                <a:lnTo>
                  <a:pt x="987229" y="8907"/>
                </a:lnTo>
                <a:cubicBezTo>
                  <a:pt x="986450" y="8907"/>
                  <a:pt x="985672" y="7919"/>
                  <a:pt x="984893" y="7919"/>
                </a:cubicBezTo>
                <a:cubicBezTo>
                  <a:pt x="985672" y="7919"/>
                  <a:pt x="985672" y="7424"/>
                  <a:pt x="986450" y="6926"/>
                </a:cubicBezTo>
                <a:cubicBezTo>
                  <a:pt x="987229" y="6926"/>
                  <a:pt x="987229" y="6432"/>
                  <a:pt x="988007" y="5938"/>
                </a:cubicBezTo>
                <a:close/>
                <a:moveTo>
                  <a:pt x="984852" y="8041"/>
                </a:moveTo>
                <a:cubicBezTo>
                  <a:pt x="984862" y="7999"/>
                  <a:pt x="984893" y="7957"/>
                  <a:pt x="984893" y="7919"/>
                </a:cubicBezTo>
                <a:cubicBezTo>
                  <a:pt x="984893" y="7982"/>
                  <a:pt x="984879" y="8024"/>
                  <a:pt x="984852" y="8041"/>
                </a:cubicBezTo>
                <a:close/>
                <a:moveTo>
                  <a:pt x="1004356" y="10389"/>
                </a:moveTo>
                <a:cubicBezTo>
                  <a:pt x="1003577" y="10389"/>
                  <a:pt x="1003577" y="9895"/>
                  <a:pt x="1002799" y="9401"/>
                </a:cubicBezTo>
                <a:lnTo>
                  <a:pt x="1001241" y="8907"/>
                </a:lnTo>
                <a:lnTo>
                  <a:pt x="999685" y="9895"/>
                </a:lnTo>
                <a:cubicBezTo>
                  <a:pt x="999685" y="9895"/>
                  <a:pt x="998128" y="9401"/>
                  <a:pt x="998128" y="8907"/>
                </a:cubicBezTo>
                <a:lnTo>
                  <a:pt x="998906" y="7919"/>
                </a:lnTo>
                <a:cubicBezTo>
                  <a:pt x="999685" y="7919"/>
                  <a:pt x="1000463" y="6926"/>
                  <a:pt x="1000463" y="6926"/>
                </a:cubicBezTo>
                <a:cubicBezTo>
                  <a:pt x="1001241" y="6926"/>
                  <a:pt x="1002021" y="7424"/>
                  <a:pt x="1002021" y="7919"/>
                </a:cubicBezTo>
                <a:cubicBezTo>
                  <a:pt x="1002799" y="7424"/>
                  <a:pt x="1003577" y="6926"/>
                  <a:pt x="1003577" y="6432"/>
                </a:cubicBezTo>
                <a:lnTo>
                  <a:pt x="1005134" y="5444"/>
                </a:lnTo>
                <a:cubicBezTo>
                  <a:pt x="1005913" y="5444"/>
                  <a:pt x="1005913" y="6432"/>
                  <a:pt x="1006692" y="6432"/>
                </a:cubicBezTo>
                <a:cubicBezTo>
                  <a:pt x="1006692" y="6432"/>
                  <a:pt x="1008248" y="4950"/>
                  <a:pt x="1008248" y="5444"/>
                </a:cubicBezTo>
                <a:lnTo>
                  <a:pt x="1009805" y="5938"/>
                </a:lnTo>
                <a:cubicBezTo>
                  <a:pt x="1009805" y="6432"/>
                  <a:pt x="1008248" y="6926"/>
                  <a:pt x="1008248" y="6926"/>
                </a:cubicBezTo>
                <a:cubicBezTo>
                  <a:pt x="1008248" y="7424"/>
                  <a:pt x="1006692" y="8413"/>
                  <a:pt x="1007469" y="8413"/>
                </a:cubicBezTo>
                <a:lnTo>
                  <a:pt x="1009027" y="8907"/>
                </a:lnTo>
                <a:lnTo>
                  <a:pt x="1009805" y="7919"/>
                </a:lnTo>
                <a:cubicBezTo>
                  <a:pt x="1010584" y="7919"/>
                  <a:pt x="1011363" y="8413"/>
                  <a:pt x="1012140" y="8907"/>
                </a:cubicBezTo>
                <a:cubicBezTo>
                  <a:pt x="1012140" y="8907"/>
                  <a:pt x="1013698" y="9401"/>
                  <a:pt x="1013698" y="9895"/>
                </a:cubicBezTo>
                <a:lnTo>
                  <a:pt x="1012140" y="10888"/>
                </a:lnTo>
                <a:cubicBezTo>
                  <a:pt x="1012140" y="11382"/>
                  <a:pt x="1011363" y="11382"/>
                  <a:pt x="1011363" y="11876"/>
                </a:cubicBezTo>
                <a:cubicBezTo>
                  <a:pt x="1010584" y="12370"/>
                  <a:pt x="1009805" y="12864"/>
                  <a:pt x="1009805" y="12864"/>
                </a:cubicBezTo>
                <a:cubicBezTo>
                  <a:pt x="1008248" y="12370"/>
                  <a:pt x="1007469" y="11876"/>
                  <a:pt x="1005913" y="11382"/>
                </a:cubicBezTo>
                <a:cubicBezTo>
                  <a:pt x="1005913" y="10888"/>
                  <a:pt x="1005134" y="10888"/>
                  <a:pt x="1004356" y="10389"/>
                </a:cubicBezTo>
                <a:close/>
                <a:moveTo>
                  <a:pt x="1035496" y="7919"/>
                </a:moveTo>
                <a:cubicBezTo>
                  <a:pt x="1035496" y="7424"/>
                  <a:pt x="1036274" y="6926"/>
                  <a:pt x="1036274" y="6926"/>
                </a:cubicBezTo>
                <a:cubicBezTo>
                  <a:pt x="1037053" y="6432"/>
                  <a:pt x="1037053" y="5938"/>
                  <a:pt x="1037832" y="5444"/>
                </a:cubicBezTo>
                <a:lnTo>
                  <a:pt x="1039388" y="6432"/>
                </a:lnTo>
                <a:cubicBezTo>
                  <a:pt x="1039388" y="6432"/>
                  <a:pt x="1038609" y="7424"/>
                  <a:pt x="1037832" y="7424"/>
                </a:cubicBezTo>
                <a:cubicBezTo>
                  <a:pt x="1037832" y="7919"/>
                  <a:pt x="1037053" y="8413"/>
                  <a:pt x="1037053" y="8907"/>
                </a:cubicBezTo>
                <a:cubicBezTo>
                  <a:pt x="1037053" y="8413"/>
                  <a:pt x="1034717" y="7919"/>
                  <a:pt x="1035496" y="7919"/>
                </a:cubicBezTo>
                <a:close/>
                <a:moveTo>
                  <a:pt x="1083763" y="10389"/>
                </a:moveTo>
                <a:cubicBezTo>
                  <a:pt x="1083763" y="10888"/>
                  <a:pt x="1082984" y="11876"/>
                  <a:pt x="1082984" y="11876"/>
                </a:cubicBezTo>
                <a:cubicBezTo>
                  <a:pt x="1082206" y="11876"/>
                  <a:pt x="1081427" y="10888"/>
                  <a:pt x="1080649" y="10888"/>
                </a:cubicBezTo>
                <a:cubicBezTo>
                  <a:pt x="1081427" y="10888"/>
                  <a:pt x="1082206" y="9895"/>
                  <a:pt x="1082206" y="9895"/>
                </a:cubicBezTo>
                <a:lnTo>
                  <a:pt x="1083763" y="10389"/>
                </a:lnTo>
                <a:close/>
                <a:moveTo>
                  <a:pt x="1122688" y="8413"/>
                </a:moveTo>
                <a:cubicBezTo>
                  <a:pt x="1122688" y="8413"/>
                  <a:pt x="1124245" y="8907"/>
                  <a:pt x="1124245" y="9401"/>
                </a:cubicBezTo>
                <a:cubicBezTo>
                  <a:pt x="1124245" y="9401"/>
                  <a:pt x="1122688" y="9895"/>
                  <a:pt x="1122688" y="10389"/>
                </a:cubicBezTo>
                <a:cubicBezTo>
                  <a:pt x="1122688" y="9895"/>
                  <a:pt x="1121131" y="9895"/>
                  <a:pt x="1121131" y="9401"/>
                </a:cubicBezTo>
                <a:cubicBezTo>
                  <a:pt x="1121131" y="8907"/>
                  <a:pt x="1122688" y="8907"/>
                  <a:pt x="1122688" y="8413"/>
                </a:cubicBezTo>
                <a:close/>
                <a:moveTo>
                  <a:pt x="1165506" y="6432"/>
                </a:moveTo>
                <a:lnTo>
                  <a:pt x="1167062" y="5444"/>
                </a:lnTo>
                <a:lnTo>
                  <a:pt x="1168620" y="6432"/>
                </a:lnTo>
                <a:lnTo>
                  <a:pt x="1167841" y="7424"/>
                </a:lnTo>
                <a:cubicBezTo>
                  <a:pt x="1167841" y="7424"/>
                  <a:pt x="1166285" y="6926"/>
                  <a:pt x="1165506" y="6432"/>
                </a:cubicBezTo>
                <a:close/>
                <a:moveTo>
                  <a:pt x="1392828" y="9895"/>
                </a:moveTo>
                <a:cubicBezTo>
                  <a:pt x="1392050" y="9895"/>
                  <a:pt x="1392050" y="11382"/>
                  <a:pt x="1391271" y="11382"/>
                </a:cubicBezTo>
                <a:lnTo>
                  <a:pt x="1389715" y="10389"/>
                </a:lnTo>
                <a:cubicBezTo>
                  <a:pt x="1390492" y="10389"/>
                  <a:pt x="1390492" y="9401"/>
                  <a:pt x="1391271" y="9401"/>
                </a:cubicBezTo>
                <a:cubicBezTo>
                  <a:pt x="1391271" y="9401"/>
                  <a:pt x="1392050" y="9895"/>
                  <a:pt x="1392828" y="9895"/>
                </a:cubicBezTo>
                <a:close/>
                <a:moveTo>
                  <a:pt x="1395942" y="9895"/>
                </a:moveTo>
                <a:cubicBezTo>
                  <a:pt x="1395164" y="9895"/>
                  <a:pt x="1395164" y="10888"/>
                  <a:pt x="1394386" y="10888"/>
                </a:cubicBezTo>
                <a:cubicBezTo>
                  <a:pt x="1393607" y="10888"/>
                  <a:pt x="1393607" y="9895"/>
                  <a:pt x="1392828" y="9895"/>
                </a:cubicBezTo>
                <a:cubicBezTo>
                  <a:pt x="1392828" y="9895"/>
                  <a:pt x="1393607" y="8907"/>
                  <a:pt x="1394386" y="8907"/>
                </a:cubicBezTo>
                <a:lnTo>
                  <a:pt x="1395942" y="9895"/>
                </a:lnTo>
                <a:close/>
                <a:moveTo>
                  <a:pt x="1398278" y="7424"/>
                </a:moveTo>
                <a:cubicBezTo>
                  <a:pt x="1399056" y="7919"/>
                  <a:pt x="1399835" y="7919"/>
                  <a:pt x="1399835" y="8413"/>
                </a:cubicBezTo>
                <a:cubicBezTo>
                  <a:pt x="1400613" y="8413"/>
                  <a:pt x="1402170" y="8907"/>
                  <a:pt x="1402170" y="9401"/>
                </a:cubicBezTo>
                <a:lnTo>
                  <a:pt x="1400613" y="10389"/>
                </a:lnTo>
                <a:cubicBezTo>
                  <a:pt x="1399835" y="10888"/>
                  <a:pt x="1399835" y="10888"/>
                  <a:pt x="1399056" y="11382"/>
                </a:cubicBezTo>
                <a:cubicBezTo>
                  <a:pt x="1399056" y="11382"/>
                  <a:pt x="1398278" y="10888"/>
                  <a:pt x="1397499" y="10888"/>
                </a:cubicBezTo>
                <a:cubicBezTo>
                  <a:pt x="1397499" y="10389"/>
                  <a:pt x="1395942" y="9895"/>
                  <a:pt x="1395942" y="9895"/>
                </a:cubicBezTo>
                <a:cubicBezTo>
                  <a:pt x="1395942" y="9895"/>
                  <a:pt x="1396721" y="8907"/>
                  <a:pt x="1397499" y="8907"/>
                </a:cubicBezTo>
                <a:cubicBezTo>
                  <a:pt x="1397499" y="8413"/>
                  <a:pt x="1398278" y="7919"/>
                  <a:pt x="1398278" y="7424"/>
                </a:cubicBezTo>
                <a:close/>
                <a:moveTo>
                  <a:pt x="1438760" y="7919"/>
                </a:moveTo>
                <a:cubicBezTo>
                  <a:pt x="1439538" y="7919"/>
                  <a:pt x="1441095" y="8907"/>
                  <a:pt x="1441095" y="8907"/>
                </a:cubicBezTo>
                <a:lnTo>
                  <a:pt x="1439538" y="9895"/>
                </a:lnTo>
                <a:lnTo>
                  <a:pt x="1437981" y="9401"/>
                </a:lnTo>
                <a:cubicBezTo>
                  <a:pt x="1437981" y="8907"/>
                  <a:pt x="1438760" y="7919"/>
                  <a:pt x="1438760" y="7919"/>
                </a:cubicBezTo>
                <a:close/>
                <a:moveTo>
                  <a:pt x="1482356" y="6432"/>
                </a:moveTo>
                <a:cubicBezTo>
                  <a:pt x="1483134" y="5938"/>
                  <a:pt x="1483134" y="5444"/>
                  <a:pt x="1483913" y="5444"/>
                </a:cubicBezTo>
                <a:cubicBezTo>
                  <a:pt x="1483913" y="4950"/>
                  <a:pt x="1484692" y="4455"/>
                  <a:pt x="1485470" y="3957"/>
                </a:cubicBezTo>
                <a:cubicBezTo>
                  <a:pt x="1485470" y="3957"/>
                  <a:pt x="1486248" y="4950"/>
                  <a:pt x="1487027" y="4950"/>
                </a:cubicBezTo>
                <a:cubicBezTo>
                  <a:pt x="1486248" y="5444"/>
                  <a:pt x="1486248" y="5938"/>
                  <a:pt x="1485470" y="5938"/>
                </a:cubicBezTo>
                <a:cubicBezTo>
                  <a:pt x="1484692" y="6432"/>
                  <a:pt x="1484692" y="6926"/>
                  <a:pt x="1483913" y="7424"/>
                </a:cubicBezTo>
                <a:cubicBezTo>
                  <a:pt x="1483913" y="7424"/>
                  <a:pt x="1483134" y="7919"/>
                  <a:pt x="1483134" y="8413"/>
                </a:cubicBezTo>
                <a:cubicBezTo>
                  <a:pt x="1482356" y="8907"/>
                  <a:pt x="1482356" y="8907"/>
                  <a:pt x="1481577" y="9401"/>
                </a:cubicBezTo>
                <a:lnTo>
                  <a:pt x="1480020" y="8413"/>
                </a:lnTo>
                <a:lnTo>
                  <a:pt x="1480799" y="7424"/>
                </a:lnTo>
                <a:cubicBezTo>
                  <a:pt x="1481577" y="6926"/>
                  <a:pt x="1482356" y="6926"/>
                  <a:pt x="1482356" y="6432"/>
                </a:cubicBezTo>
                <a:close/>
                <a:moveTo>
                  <a:pt x="1490141" y="4950"/>
                </a:moveTo>
                <a:lnTo>
                  <a:pt x="1488584" y="5938"/>
                </a:lnTo>
                <a:lnTo>
                  <a:pt x="1487027" y="4950"/>
                </a:lnTo>
                <a:lnTo>
                  <a:pt x="1487805" y="3957"/>
                </a:lnTo>
                <a:cubicBezTo>
                  <a:pt x="1488584" y="3957"/>
                  <a:pt x="1490141" y="4455"/>
                  <a:pt x="1490141" y="4950"/>
                </a:cubicBezTo>
                <a:close/>
                <a:moveTo>
                  <a:pt x="1546972" y="7919"/>
                </a:moveTo>
                <a:cubicBezTo>
                  <a:pt x="1546972" y="7919"/>
                  <a:pt x="1548529" y="8413"/>
                  <a:pt x="1548529" y="8907"/>
                </a:cubicBezTo>
                <a:lnTo>
                  <a:pt x="1546972" y="9895"/>
                </a:lnTo>
                <a:lnTo>
                  <a:pt x="1545414" y="8907"/>
                </a:lnTo>
                <a:cubicBezTo>
                  <a:pt x="1545414" y="8907"/>
                  <a:pt x="1546193" y="7919"/>
                  <a:pt x="1546972" y="7919"/>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6" name="TextBox 5">
            <a:extLst>
              <a:ext uri="{FF2B5EF4-FFF2-40B4-BE49-F238E27FC236}">
                <a16:creationId xmlns:a16="http://schemas.microsoft.com/office/drawing/2014/main" id="{4CA34A2B-D340-49EC-95BC-2B01E7399BD8}"/>
              </a:ext>
            </a:extLst>
          </p:cNvPr>
          <p:cNvSpPr txBox="1"/>
          <p:nvPr/>
        </p:nvSpPr>
        <p:spPr>
          <a:xfrm>
            <a:off x="535586" y="1039927"/>
            <a:ext cx="12827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a:solidFill>
                  <a:srgbClr val="42464B"/>
                </a:solidFill>
                <a:latin typeface="微软雅黑" panose="020B0503020204020204" charset="-122"/>
                <a:ea typeface="微软雅黑" panose="020B0503020204020204" charset="-122"/>
              </a:rPr>
              <a:t>业务背景介绍</a:t>
            </a:r>
            <a:endParaRPr lang="en-US" sz="1100"/>
          </a:p>
        </p:txBody>
      </p:sp>
      <p:sp>
        <p:nvSpPr>
          <p:cNvPr id="7" name="TextBox 6">
            <a:extLst>
              <a:ext uri="{FF2B5EF4-FFF2-40B4-BE49-F238E27FC236}">
                <a16:creationId xmlns:a16="http://schemas.microsoft.com/office/drawing/2014/main" id="{88E0EA01-242A-4EAF-B033-9ABE7BDF0FEC}"/>
              </a:ext>
            </a:extLst>
          </p:cNvPr>
          <p:cNvSpPr txBox="1"/>
          <p:nvPr/>
        </p:nvSpPr>
        <p:spPr>
          <a:xfrm>
            <a:off x="697118" y="2292642"/>
            <a:ext cx="9791700" cy="494431"/>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400" b="0" dirty="0">
                <a:solidFill>
                  <a:srgbClr val="42464B"/>
                </a:solidFill>
                <a:latin typeface="微软雅黑" panose="020B0503020204020204" charset="-122"/>
                <a:ea typeface="微软雅黑" panose="020B0503020204020204" charset="-122"/>
              </a:rPr>
              <a:t>   1.开发商会通过短信的方式</a:t>
            </a:r>
            <a:r>
              <a:rPr lang="en-US" sz="1400" b="1" dirty="0">
                <a:solidFill>
                  <a:srgbClr val="42464B"/>
                </a:solidFill>
                <a:latin typeface="微软雅黑" panose="020B0503020204020204" charset="-122"/>
                <a:ea typeface="微软雅黑" panose="020B0503020204020204" charset="-122"/>
              </a:rPr>
              <a:t>邀请供应商参与招标</a:t>
            </a:r>
            <a:r>
              <a:rPr lang="en-US" sz="1400" b="0" dirty="0">
                <a:solidFill>
                  <a:srgbClr val="42464B"/>
                </a:solidFill>
                <a:latin typeface="微软雅黑" panose="020B0503020204020204" charset="-122"/>
                <a:ea typeface="微软雅黑" panose="020B0503020204020204" charset="-122"/>
              </a:rPr>
              <a:t>，那么这种触达方式可以直接给到供应商，如果在短信里能提供一个链接，</a:t>
            </a:r>
            <a:endParaRPr lang="en-US" sz="1100" dirty="0"/>
          </a:p>
          <a:p>
            <a:pPr latinLnBrk="1">
              <a:lnSpc>
                <a:spcPct val="113000"/>
              </a:lnSpc>
            </a:pPr>
            <a:r>
              <a:rPr lang="en-US" sz="1400" b="0" dirty="0" err="1">
                <a:solidFill>
                  <a:srgbClr val="42464B"/>
                </a:solidFill>
                <a:latin typeface="微软雅黑" panose="020B0503020204020204" charset="-122"/>
                <a:ea typeface="微软雅黑" panose="020B0503020204020204" charset="-122"/>
              </a:rPr>
              <a:t>可以打开采招小程序，那么对于提高小程序的日活是有很大帮助的。如下所示</a:t>
            </a:r>
            <a:r>
              <a:rPr lang="en-US" sz="1400" b="0" dirty="0">
                <a:solidFill>
                  <a:srgbClr val="42464B"/>
                </a:solidFill>
                <a:latin typeface="微软雅黑" panose="020B0503020204020204" charset="-122"/>
                <a:ea typeface="微软雅黑" panose="020B0503020204020204" charset="-122"/>
              </a:rPr>
              <a:t>：</a:t>
            </a:r>
          </a:p>
        </p:txBody>
      </p:sp>
      <p:pic>
        <p:nvPicPr>
          <p:cNvPr id="8" name="Picture 7">
            <a:extLst>
              <a:ext uri="{FF2B5EF4-FFF2-40B4-BE49-F238E27FC236}">
                <a16:creationId xmlns:a16="http://schemas.microsoft.com/office/drawing/2014/main" id="{EE47CB70-66B5-422D-B6D7-7A5FB3773116}"/>
              </a:ext>
            </a:extLst>
          </p:cNvPr>
          <p:cNvPicPr>
            <a:picLocks noChangeAspect="1"/>
          </p:cNvPicPr>
          <p:nvPr/>
        </p:nvPicPr>
        <p:blipFill>
          <a:blip r:embed="rId3"/>
          <a:stretch>
            <a:fillRect/>
          </a:stretch>
        </p:blipFill>
        <p:spPr>
          <a:xfrm>
            <a:off x="639965" y="2934043"/>
            <a:ext cx="5778500" cy="635487"/>
          </a:xfrm>
          <a:prstGeom prst="rect">
            <a:avLst/>
          </a:prstGeom>
        </p:spPr>
      </p:pic>
      <p:sp>
        <p:nvSpPr>
          <p:cNvPr id="9" name="TextBox 8">
            <a:extLst>
              <a:ext uri="{FF2B5EF4-FFF2-40B4-BE49-F238E27FC236}">
                <a16:creationId xmlns:a16="http://schemas.microsoft.com/office/drawing/2014/main" id="{2A6D8814-F73A-4AF4-8F0A-3D392DE5170E}"/>
              </a:ext>
            </a:extLst>
          </p:cNvPr>
          <p:cNvSpPr txBox="1"/>
          <p:nvPr/>
        </p:nvSpPr>
        <p:spPr>
          <a:xfrm>
            <a:off x="640158" y="3694075"/>
            <a:ext cx="10210800" cy="250966"/>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400" b="0" dirty="0">
                <a:solidFill>
                  <a:srgbClr val="42464B"/>
                </a:solidFill>
                <a:latin typeface="微软雅黑" panose="020B0503020204020204" charset="-122"/>
                <a:ea typeface="微软雅黑" panose="020B0503020204020204" charset="-122"/>
              </a:rPr>
              <a:t>   2.门户的日活是比较高的，日登录次数能有2500以上。</a:t>
            </a:r>
            <a:r>
              <a:rPr lang="zh-CN" altLang="en-US" sz="1400" b="0" dirty="0">
                <a:solidFill>
                  <a:srgbClr val="42464B"/>
                </a:solidFill>
                <a:latin typeface="微软雅黑" panose="020B0503020204020204" charset="-122"/>
                <a:ea typeface="微软雅黑" panose="020B0503020204020204" charset="-122"/>
              </a:rPr>
              <a:t>在</a:t>
            </a:r>
            <a:r>
              <a:rPr lang="zh-CN" altLang="en-US" sz="1400" b="1" dirty="0">
                <a:solidFill>
                  <a:srgbClr val="42464B"/>
                </a:solidFill>
                <a:latin typeface="微软雅黑" panose="020B0503020204020204" charset="-122"/>
                <a:ea typeface="微软雅黑" panose="020B0503020204020204" charset="-122"/>
              </a:rPr>
              <a:t>业务处理的过程</a:t>
            </a:r>
            <a:r>
              <a:rPr lang="zh-CN" altLang="en-US" sz="1400" b="0" dirty="0">
                <a:solidFill>
                  <a:srgbClr val="42464B"/>
                </a:solidFill>
                <a:latin typeface="微软雅黑" panose="020B0503020204020204" charset="-122"/>
                <a:ea typeface="微软雅黑" panose="020B0503020204020204" charset="-122"/>
              </a:rPr>
              <a:t>中引导供应商进入小程序。</a:t>
            </a:r>
            <a:endParaRPr lang="en-US" sz="1400" b="0" dirty="0">
              <a:solidFill>
                <a:srgbClr val="42464B"/>
              </a:solidFill>
              <a:latin typeface="微软雅黑" panose="020B0503020204020204" charset="-122"/>
              <a:ea typeface="微软雅黑" panose="020B0503020204020204" charset="-122"/>
            </a:endParaRPr>
          </a:p>
        </p:txBody>
      </p:sp>
      <p:pic>
        <p:nvPicPr>
          <p:cNvPr id="10" name="Picture 9">
            <a:extLst>
              <a:ext uri="{FF2B5EF4-FFF2-40B4-BE49-F238E27FC236}">
                <a16:creationId xmlns:a16="http://schemas.microsoft.com/office/drawing/2014/main" id="{FE98B8E3-E1F0-4735-A3E1-2FB30D0C1C36}"/>
              </a:ext>
            </a:extLst>
          </p:cNvPr>
          <p:cNvPicPr>
            <a:picLocks noChangeAspect="1"/>
          </p:cNvPicPr>
          <p:nvPr/>
        </p:nvPicPr>
        <p:blipFill>
          <a:blip r:embed="rId4"/>
          <a:stretch>
            <a:fillRect/>
          </a:stretch>
        </p:blipFill>
        <p:spPr>
          <a:xfrm>
            <a:off x="697270" y="4315371"/>
            <a:ext cx="4396659" cy="2149800"/>
          </a:xfrm>
          <a:prstGeom prst="rect">
            <a:avLst/>
          </a:prstGeom>
        </p:spPr>
      </p:pic>
      <p:sp>
        <p:nvSpPr>
          <p:cNvPr id="11" name="TextBox 10">
            <a:extLst>
              <a:ext uri="{FF2B5EF4-FFF2-40B4-BE49-F238E27FC236}">
                <a16:creationId xmlns:a16="http://schemas.microsoft.com/office/drawing/2014/main" id="{8AEB81ED-A0E8-4A1B-A55F-C957326205A8}"/>
              </a:ext>
            </a:extLst>
          </p:cNvPr>
          <p:cNvSpPr txBox="1"/>
          <p:nvPr/>
        </p:nvSpPr>
        <p:spPr>
          <a:xfrm>
            <a:off x="697118" y="1542313"/>
            <a:ext cx="9163050" cy="52070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400" b="0" dirty="0">
                <a:solidFill>
                  <a:srgbClr val="42464B"/>
                </a:solidFill>
                <a:latin typeface="微软雅黑" panose="020B0503020204020204" charset="-122"/>
                <a:ea typeface="微软雅黑" panose="020B0503020204020204" charset="-122"/>
              </a:rPr>
              <a:t>    </a:t>
            </a:r>
            <a:r>
              <a:rPr lang="en-US" sz="1400" b="0" dirty="0" err="1">
                <a:solidFill>
                  <a:srgbClr val="42464B"/>
                </a:solidFill>
                <a:latin typeface="微软雅黑" panose="020B0503020204020204" charset="-122"/>
                <a:ea typeface="微软雅黑" panose="020B0503020204020204" charset="-122"/>
              </a:rPr>
              <a:t>采招小程序作基于微信移动端，那么进入的方式是很灵活的，网页、分享、短链、扫码等，都可以进入小程序，那</a:t>
            </a:r>
            <a:endParaRPr lang="en-US" sz="1100" dirty="0"/>
          </a:p>
          <a:p>
            <a:pPr latinLnBrk="1">
              <a:lnSpc>
                <a:spcPct val="113000"/>
              </a:lnSpc>
            </a:pPr>
            <a:r>
              <a:rPr lang="en-US" sz="1400" b="0" dirty="0" err="1">
                <a:solidFill>
                  <a:srgbClr val="42464B"/>
                </a:solidFill>
                <a:latin typeface="微软雅黑" panose="020B0503020204020204" charset="-122"/>
                <a:ea typeface="微软雅黑" panose="020B0503020204020204" charset="-122"/>
              </a:rPr>
              <a:t>么针对于这些场景，需要将其记录下来，为运营提供数据支持，落实到具体业务上目前涵盖以下两种</a:t>
            </a:r>
            <a:r>
              <a:rPr lang="en-US" sz="1400" b="0" dirty="0">
                <a:solidFill>
                  <a:srgbClr val="42464B"/>
                </a:solidFill>
                <a:latin typeface="微软雅黑" panose="020B0503020204020204" charset="-122"/>
                <a:ea typeface="微软雅黑" panose="020B0503020204020204" charset="-122"/>
              </a:rPr>
              <a:t>。</a:t>
            </a:r>
          </a:p>
        </p:txBody>
      </p:sp>
    </p:spTree>
    <p:extLst>
      <p:ext uri="{BB962C8B-B14F-4D97-AF65-F5344CB8AC3E}">
        <p14:creationId xmlns:p14="http://schemas.microsoft.com/office/powerpoint/2010/main" val="155526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Freeform 1"/>
          <p:cNvSpPr/>
          <p:nvPr/>
        </p:nvSpPr>
        <p:spPr>
          <a:xfrm>
            <a:off x="5773192" y="909488"/>
            <a:ext cx="5557391" cy="5614988"/>
          </a:xfrm>
          <a:custGeom>
            <a:avLst/>
            <a:gdLst/>
            <a:ahLst/>
            <a:cxnLst/>
            <a:rect l="l" t="t" r="r" b="b"/>
            <a:pathLst>
              <a:path w="5168561" h="2175269">
                <a:moveTo>
                  <a:pt x="4706111" y="2175269"/>
                </a:moveTo>
                <a:lnTo>
                  <a:pt x="462450" y="2175269"/>
                </a:lnTo>
                <a:cubicBezTo>
                  <a:pt x="207164" y="2175128"/>
                  <a:pt x="285" y="2072376"/>
                  <a:pt x="0" y="1945582"/>
                </a:cubicBezTo>
                <a:lnTo>
                  <a:pt x="0" y="229687"/>
                </a:lnTo>
                <a:cubicBezTo>
                  <a:pt x="285" y="102893"/>
                  <a:pt x="207164" y="142"/>
                  <a:pt x="462450" y="0"/>
                </a:cubicBezTo>
                <a:lnTo>
                  <a:pt x="4706111" y="0"/>
                </a:lnTo>
                <a:cubicBezTo>
                  <a:pt x="4961397" y="142"/>
                  <a:pt x="5168276" y="102893"/>
                  <a:pt x="5168561" y="229687"/>
                </a:cubicBezTo>
                <a:lnTo>
                  <a:pt x="5168561" y="1945582"/>
                </a:lnTo>
                <a:cubicBezTo>
                  <a:pt x="5168276" y="2072376"/>
                  <a:pt x="4961397" y="2175128"/>
                  <a:pt x="4706111" y="2175269"/>
                </a:cubicBezTo>
                <a:close/>
                <a:moveTo>
                  <a:pt x="462450" y="27022"/>
                </a:moveTo>
                <a:cubicBezTo>
                  <a:pt x="237199" y="27149"/>
                  <a:pt x="54661" y="117811"/>
                  <a:pt x="54406" y="229687"/>
                </a:cubicBezTo>
                <a:lnTo>
                  <a:pt x="54406" y="1945582"/>
                </a:lnTo>
                <a:cubicBezTo>
                  <a:pt x="54661" y="2057458"/>
                  <a:pt x="237199" y="2148121"/>
                  <a:pt x="462450" y="2148247"/>
                </a:cubicBezTo>
                <a:lnTo>
                  <a:pt x="4706111" y="2148247"/>
                </a:lnTo>
                <a:cubicBezTo>
                  <a:pt x="4931361" y="2148121"/>
                  <a:pt x="5113900" y="2057458"/>
                  <a:pt x="5114155" y="1945582"/>
                </a:cubicBezTo>
                <a:lnTo>
                  <a:pt x="5114155" y="229687"/>
                </a:lnTo>
                <a:cubicBezTo>
                  <a:pt x="5113900" y="117811"/>
                  <a:pt x="4931361" y="27149"/>
                  <a:pt x="4706111" y="27022"/>
                </a:cubicBezTo>
                <a:close/>
              </a:path>
            </a:pathLst>
          </a:custGeom>
          <a:solidFill>
            <a:srgbClr val="3F3D56"/>
          </a:solidFill>
        </p:spPr>
        <p:txBody>
          <a:bodyPr lIns="133945" rIns="133945" rtlCol="0" anchor="ctr"/>
          <a:lstStyle/>
          <a:p>
            <a:pPr algn="l"/>
            <a:endParaRPr lang="en-US" sz="1160"/>
          </a:p>
        </p:txBody>
      </p:sp>
      <p:sp>
        <p:nvSpPr>
          <p:cNvPr id="93" name="Freeform 2"/>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94" name="TextBox 3"/>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01. </a:t>
            </a:r>
            <a:r>
              <a:rPr lang="en-US" sz="1898" b="1" spc="105" dirty="0" err="1">
                <a:solidFill>
                  <a:srgbClr val="31859B"/>
                </a:solidFill>
                <a:latin typeface="微软雅黑" panose="020B0503020204020204" charset="-122"/>
                <a:ea typeface="微软雅黑" panose="020B0503020204020204" charset="-122"/>
              </a:rPr>
              <a:t>小程序多场景改造</a:t>
            </a:r>
            <a:endParaRPr lang="en-US" sz="1160" dirty="0"/>
          </a:p>
        </p:txBody>
      </p:sp>
      <p:sp>
        <p:nvSpPr>
          <p:cNvPr id="95" name="Freeform 4"/>
          <p:cNvSpPr/>
          <p:nvPr/>
        </p:nvSpPr>
        <p:spPr>
          <a:xfrm>
            <a:off x="298659" y="1279955"/>
            <a:ext cx="964406" cy="40184"/>
          </a:xfrm>
          <a:custGeom>
            <a:avLst/>
            <a:gdLst/>
            <a:ahLst/>
            <a:cxnLst/>
            <a:rect l="l" t="t" r="r" b="b"/>
            <a:pathLst>
              <a:path w="914400" h="38100">
                <a:moveTo>
                  <a:pt x="914400" y="12864"/>
                </a:moveTo>
                <a:cubicBezTo>
                  <a:pt x="914400" y="13358"/>
                  <a:pt x="913962" y="13853"/>
                  <a:pt x="913962" y="13853"/>
                </a:cubicBezTo>
                <a:cubicBezTo>
                  <a:pt x="913524" y="14351"/>
                  <a:pt x="913087" y="14845"/>
                  <a:pt x="913087" y="15339"/>
                </a:cubicBezTo>
                <a:lnTo>
                  <a:pt x="913962" y="15833"/>
                </a:lnTo>
                <a:cubicBezTo>
                  <a:pt x="913962" y="16328"/>
                  <a:pt x="913087" y="16826"/>
                  <a:pt x="913087" y="17320"/>
                </a:cubicBezTo>
                <a:cubicBezTo>
                  <a:pt x="913087" y="17320"/>
                  <a:pt x="912649" y="17814"/>
                  <a:pt x="912649" y="18308"/>
                </a:cubicBezTo>
                <a:cubicBezTo>
                  <a:pt x="912649" y="18308"/>
                  <a:pt x="913524" y="18803"/>
                  <a:pt x="913524" y="19297"/>
                </a:cubicBezTo>
                <a:lnTo>
                  <a:pt x="912649" y="20289"/>
                </a:lnTo>
                <a:lnTo>
                  <a:pt x="911773" y="19297"/>
                </a:lnTo>
                <a:lnTo>
                  <a:pt x="910897" y="18308"/>
                </a:lnTo>
                <a:cubicBezTo>
                  <a:pt x="910459" y="18803"/>
                  <a:pt x="910021" y="19297"/>
                  <a:pt x="910021" y="19795"/>
                </a:cubicBezTo>
                <a:lnTo>
                  <a:pt x="910897" y="20289"/>
                </a:lnTo>
                <a:cubicBezTo>
                  <a:pt x="910897" y="20783"/>
                  <a:pt x="910021" y="21277"/>
                  <a:pt x="910459" y="21772"/>
                </a:cubicBezTo>
                <a:lnTo>
                  <a:pt x="911335" y="22266"/>
                </a:lnTo>
                <a:cubicBezTo>
                  <a:pt x="911335" y="22760"/>
                  <a:pt x="910459" y="23258"/>
                  <a:pt x="910459" y="23752"/>
                </a:cubicBezTo>
                <a:lnTo>
                  <a:pt x="911335" y="24247"/>
                </a:lnTo>
                <a:cubicBezTo>
                  <a:pt x="911335" y="24741"/>
                  <a:pt x="910897" y="25235"/>
                  <a:pt x="910897" y="25235"/>
                </a:cubicBezTo>
                <a:cubicBezTo>
                  <a:pt x="910459" y="25729"/>
                  <a:pt x="910459" y="26223"/>
                  <a:pt x="910021" y="26722"/>
                </a:cubicBezTo>
                <a:lnTo>
                  <a:pt x="909145" y="25729"/>
                </a:lnTo>
                <a:cubicBezTo>
                  <a:pt x="908708" y="25235"/>
                  <a:pt x="908270" y="25235"/>
                  <a:pt x="907832" y="24741"/>
                </a:cubicBezTo>
                <a:cubicBezTo>
                  <a:pt x="907832" y="24741"/>
                  <a:pt x="907394" y="24247"/>
                  <a:pt x="906956" y="24247"/>
                </a:cubicBezTo>
                <a:cubicBezTo>
                  <a:pt x="906956" y="24247"/>
                  <a:pt x="906518" y="25235"/>
                  <a:pt x="906080" y="25235"/>
                </a:cubicBezTo>
                <a:lnTo>
                  <a:pt x="905642" y="26223"/>
                </a:lnTo>
                <a:cubicBezTo>
                  <a:pt x="905204" y="26223"/>
                  <a:pt x="905204" y="27216"/>
                  <a:pt x="904766" y="27216"/>
                </a:cubicBezTo>
                <a:cubicBezTo>
                  <a:pt x="904766" y="27216"/>
                  <a:pt x="903891" y="26223"/>
                  <a:pt x="903891" y="26722"/>
                </a:cubicBezTo>
                <a:cubicBezTo>
                  <a:pt x="903453" y="26722"/>
                  <a:pt x="903453" y="27216"/>
                  <a:pt x="903015" y="27710"/>
                </a:cubicBezTo>
                <a:cubicBezTo>
                  <a:pt x="903015" y="28204"/>
                  <a:pt x="902577" y="28204"/>
                  <a:pt x="902139" y="28698"/>
                </a:cubicBezTo>
                <a:cubicBezTo>
                  <a:pt x="902139" y="29196"/>
                  <a:pt x="901701" y="29691"/>
                  <a:pt x="901701" y="29691"/>
                </a:cubicBezTo>
                <a:cubicBezTo>
                  <a:pt x="901263" y="30185"/>
                  <a:pt x="901263" y="30679"/>
                  <a:pt x="900825" y="31173"/>
                </a:cubicBezTo>
                <a:cubicBezTo>
                  <a:pt x="900387" y="31173"/>
                  <a:pt x="900387" y="31667"/>
                  <a:pt x="899949" y="32166"/>
                </a:cubicBezTo>
                <a:lnTo>
                  <a:pt x="899073" y="31173"/>
                </a:lnTo>
                <a:cubicBezTo>
                  <a:pt x="899073" y="30679"/>
                  <a:pt x="899949" y="30185"/>
                  <a:pt x="899949" y="30185"/>
                </a:cubicBezTo>
                <a:cubicBezTo>
                  <a:pt x="899511" y="30185"/>
                  <a:pt x="899073" y="29196"/>
                  <a:pt x="899073" y="29196"/>
                </a:cubicBezTo>
                <a:cubicBezTo>
                  <a:pt x="898635" y="29196"/>
                  <a:pt x="898198" y="30185"/>
                  <a:pt x="898198" y="30185"/>
                </a:cubicBezTo>
                <a:lnTo>
                  <a:pt x="897322" y="31667"/>
                </a:lnTo>
                <a:cubicBezTo>
                  <a:pt x="897322" y="31173"/>
                  <a:pt x="896446" y="30679"/>
                  <a:pt x="896446" y="30679"/>
                </a:cubicBezTo>
                <a:cubicBezTo>
                  <a:pt x="896446" y="30185"/>
                  <a:pt x="896884" y="29691"/>
                  <a:pt x="897322" y="29691"/>
                </a:cubicBezTo>
                <a:cubicBezTo>
                  <a:pt x="897322" y="29196"/>
                  <a:pt x="897760" y="28698"/>
                  <a:pt x="897760" y="28204"/>
                </a:cubicBezTo>
                <a:lnTo>
                  <a:pt x="896884" y="27710"/>
                </a:lnTo>
                <a:cubicBezTo>
                  <a:pt x="896884" y="27216"/>
                  <a:pt x="896008" y="26722"/>
                  <a:pt x="896008" y="26722"/>
                </a:cubicBezTo>
                <a:lnTo>
                  <a:pt x="896884" y="25729"/>
                </a:lnTo>
                <a:cubicBezTo>
                  <a:pt x="896446" y="25235"/>
                  <a:pt x="896008" y="25235"/>
                  <a:pt x="895571" y="24741"/>
                </a:cubicBezTo>
                <a:cubicBezTo>
                  <a:pt x="895571" y="25235"/>
                  <a:pt x="895133" y="25729"/>
                  <a:pt x="895133" y="25729"/>
                </a:cubicBezTo>
                <a:cubicBezTo>
                  <a:pt x="894695" y="26223"/>
                  <a:pt x="894257" y="26722"/>
                  <a:pt x="894257" y="27216"/>
                </a:cubicBezTo>
                <a:cubicBezTo>
                  <a:pt x="894257" y="27216"/>
                  <a:pt x="893381" y="27710"/>
                  <a:pt x="893381" y="28204"/>
                </a:cubicBezTo>
                <a:lnTo>
                  <a:pt x="894257" y="28698"/>
                </a:lnTo>
                <a:cubicBezTo>
                  <a:pt x="894257" y="29196"/>
                  <a:pt x="893819" y="30185"/>
                  <a:pt x="893819" y="30185"/>
                </a:cubicBezTo>
                <a:cubicBezTo>
                  <a:pt x="893381" y="30185"/>
                  <a:pt x="892943" y="29196"/>
                  <a:pt x="892943" y="29196"/>
                </a:cubicBezTo>
                <a:cubicBezTo>
                  <a:pt x="892505" y="29196"/>
                  <a:pt x="892067" y="28204"/>
                  <a:pt x="891629" y="28204"/>
                </a:cubicBezTo>
                <a:cubicBezTo>
                  <a:pt x="891629" y="28204"/>
                  <a:pt x="891191" y="29196"/>
                  <a:pt x="891191" y="29691"/>
                </a:cubicBezTo>
                <a:cubicBezTo>
                  <a:pt x="890753" y="29691"/>
                  <a:pt x="890315" y="28698"/>
                  <a:pt x="889877" y="28698"/>
                </a:cubicBezTo>
                <a:lnTo>
                  <a:pt x="889440" y="29691"/>
                </a:lnTo>
                <a:cubicBezTo>
                  <a:pt x="889002" y="29691"/>
                  <a:pt x="888564" y="30679"/>
                  <a:pt x="888564" y="30679"/>
                </a:cubicBezTo>
                <a:cubicBezTo>
                  <a:pt x="888126" y="30679"/>
                  <a:pt x="887688" y="30185"/>
                  <a:pt x="887688" y="30185"/>
                </a:cubicBezTo>
                <a:cubicBezTo>
                  <a:pt x="887250" y="29691"/>
                  <a:pt x="886812" y="29196"/>
                  <a:pt x="886375" y="29196"/>
                </a:cubicBezTo>
                <a:cubicBezTo>
                  <a:pt x="886375" y="28698"/>
                  <a:pt x="885936" y="28698"/>
                  <a:pt x="885499" y="28204"/>
                </a:cubicBezTo>
                <a:lnTo>
                  <a:pt x="886375" y="27216"/>
                </a:lnTo>
                <a:cubicBezTo>
                  <a:pt x="886375" y="26722"/>
                  <a:pt x="885499" y="26722"/>
                  <a:pt x="885499" y="26223"/>
                </a:cubicBezTo>
                <a:cubicBezTo>
                  <a:pt x="885499" y="26722"/>
                  <a:pt x="884623" y="27216"/>
                  <a:pt x="884623" y="27216"/>
                </a:cubicBezTo>
                <a:cubicBezTo>
                  <a:pt x="884623" y="27710"/>
                  <a:pt x="885499" y="27710"/>
                  <a:pt x="885499" y="28204"/>
                </a:cubicBezTo>
                <a:cubicBezTo>
                  <a:pt x="885499" y="28698"/>
                  <a:pt x="884623" y="29196"/>
                  <a:pt x="885061" y="29196"/>
                </a:cubicBezTo>
                <a:cubicBezTo>
                  <a:pt x="885061" y="29691"/>
                  <a:pt x="885936" y="30185"/>
                  <a:pt x="885936" y="30185"/>
                </a:cubicBezTo>
                <a:lnTo>
                  <a:pt x="885061" y="31173"/>
                </a:lnTo>
                <a:lnTo>
                  <a:pt x="884185" y="30679"/>
                </a:lnTo>
                <a:cubicBezTo>
                  <a:pt x="883747" y="30185"/>
                  <a:pt x="883309" y="29691"/>
                  <a:pt x="883309" y="29691"/>
                </a:cubicBezTo>
                <a:cubicBezTo>
                  <a:pt x="882871" y="29691"/>
                  <a:pt x="882433" y="28698"/>
                  <a:pt x="881995" y="28698"/>
                </a:cubicBezTo>
                <a:lnTo>
                  <a:pt x="881557" y="29691"/>
                </a:lnTo>
                <a:cubicBezTo>
                  <a:pt x="881557" y="30185"/>
                  <a:pt x="882433" y="30679"/>
                  <a:pt x="882433" y="30679"/>
                </a:cubicBezTo>
                <a:cubicBezTo>
                  <a:pt x="882433" y="30679"/>
                  <a:pt x="881995" y="31667"/>
                  <a:pt x="881557" y="31667"/>
                </a:cubicBezTo>
                <a:cubicBezTo>
                  <a:pt x="881557" y="31667"/>
                  <a:pt x="880681" y="30679"/>
                  <a:pt x="880681" y="31173"/>
                </a:cubicBezTo>
                <a:cubicBezTo>
                  <a:pt x="880244" y="31173"/>
                  <a:pt x="880244" y="32166"/>
                  <a:pt x="879806" y="32166"/>
                </a:cubicBezTo>
                <a:cubicBezTo>
                  <a:pt x="879806" y="32166"/>
                  <a:pt x="879368" y="31173"/>
                  <a:pt x="878930" y="31173"/>
                </a:cubicBezTo>
                <a:cubicBezTo>
                  <a:pt x="879368" y="31173"/>
                  <a:pt x="879368" y="30185"/>
                  <a:pt x="879806" y="30185"/>
                </a:cubicBezTo>
                <a:cubicBezTo>
                  <a:pt x="879806" y="29691"/>
                  <a:pt x="880244" y="29196"/>
                  <a:pt x="880244" y="29196"/>
                </a:cubicBezTo>
                <a:cubicBezTo>
                  <a:pt x="880681" y="28698"/>
                  <a:pt x="879368" y="28204"/>
                  <a:pt x="879368" y="28204"/>
                </a:cubicBezTo>
                <a:cubicBezTo>
                  <a:pt x="879368" y="27710"/>
                  <a:pt x="880244" y="27216"/>
                  <a:pt x="880244" y="27216"/>
                </a:cubicBezTo>
                <a:cubicBezTo>
                  <a:pt x="880244" y="26722"/>
                  <a:pt x="879368" y="26722"/>
                  <a:pt x="879368" y="26223"/>
                </a:cubicBezTo>
                <a:cubicBezTo>
                  <a:pt x="878930" y="26223"/>
                  <a:pt x="878492" y="25235"/>
                  <a:pt x="878054" y="25235"/>
                </a:cubicBezTo>
                <a:cubicBezTo>
                  <a:pt x="878054" y="25235"/>
                  <a:pt x="877616" y="26223"/>
                  <a:pt x="877616" y="26722"/>
                </a:cubicBezTo>
                <a:cubicBezTo>
                  <a:pt x="877178" y="26722"/>
                  <a:pt x="877178" y="27216"/>
                  <a:pt x="876740" y="27710"/>
                </a:cubicBezTo>
                <a:cubicBezTo>
                  <a:pt x="876740" y="27710"/>
                  <a:pt x="876302" y="28698"/>
                  <a:pt x="875864" y="28698"/>
                </a:cubicBezTo>
                <a:cubicBezTo>
                  <a:pt x="875864" y="28698"/>
                  <a:pt x="875426" y="27710"/>
                  <a:pt x="874988" y="27710"/>
                </a:cubicBezTo>
                <a:cubicBezTo>
                  <a:pt x="874551" y="28204"/>
                  <a:pt x="874551" y="28698"/>
                  <a:pt x="874113" y="29196"/>
                </a:cubicBezTo>
                <a:cubicBezTo>
                  <a:pt x="874113" y="29196"/>
                  <a:pt x="873675" y="29691"/>
                  <a:pt x="873675" y="30185"/>
                </a:cubicBezTo>
                <a:cubicBezTo>
                  <a:pt x="873237" y="30185"/>
                  <a:pt x="872799" y="31173"/>
                  <a:pt x="872799" y="31173"/>
                </a:cubicBezTo>
                <a:cubicBezTo>
                  <a:pt x="872361" y="31173"/>
                  <a:pt x="871923" y="30185"/>
                  <a:pt x="871923" y="30185"/>
                </a:cubicBezTo>
                <a:cubicBezTo>
                  <a:pt x="871486" y="30185"/>
                  <a:pt x="871486" y="31667"/>
                  <a:pt x="871048" y="31667"/>
                </a:cubicBezTo>
                <a:lnTo>
                  <a:pt x="870172" y="30679"/>
                </a:lnTo>
                <a:cubicBezTo>
                  <a:pt x="869734" y="30185"/>
                  <a:pt x="869296" y="30185"/>
                  <a:pt x="869296" y="29691"/>
                </a:cubicBezTo>
                <a:cubicBezTo>
                  <a:pt x="869734" y="29196"/>
                  <a:pt x="870172" y="28204"/>
                  <a:pt x="870610" y="27710"/>
                </a:cubicBezTo>
                <a:cubicBezTo>
                  <a:pt x="870610" y="27216"/>
                  <a:pt x="871486" y="26722"/>
                  <a:pt x="871486" y="26722"/>
                </a:cubicBezTo>
                <a:cubicBezTo>
                  <a:pt x="871486" y="26223"/>
                  <a:pt x="870172" y="25729"/>
                  <a:pt x="870172" y="25729"/>
                </a:cubicBezTo>
                <a:cubicBezTo>
                  <a:pt x="870610" y="25729"/>
                  <a:pt x="871048" y="24741"/>
                  <a:pt x="871048" y="24741"/>
                </a:cubicBezTo>
                <a:cubicBezTo>
                  <a:pt x="871486" y="24741"/>
                  <a:pt x="871923" y="25235"/>
                  <a:pt x="871923" y="25235"/>
                </a:cubicBezTo>
                <a:cubicBezTo>
                  <a:pt x="872361" y="25235"/>
                  <a:pt x="873237" y="26223"/>
                  <a:pt x="873237" y="26223"/>
                </a:cubicBezTo>
                <a:lnTo>
                  <a:pt x="873675" y="25235"/>
                </a:lnTo>
                <a:cubicBezTo>
                  <a:pt x="873675" y="24741"/>
                  <a:pt x="872799" y="24741"/>
                  <a:pt x="872799" y="24247"/>
                </a:cubicBezTo>
                <a:cubicBezTo>
                  <a:pt x="872799" y="23752"/>
                  <a:pt x="873675" y="23258"/>
                  <a:pt x="873675" y="23258"/>
                </a:cubicBezTo>
                <a:cubicBezTo>
                  <a:pt x="873675" y="22760"/>
                  <a:pt x="872361" y="22266"/>
                  <a:pt x="872799" y="22266"/>
                </a:cubicBezTo>
                <a:cubicBezTo>
                  <a:pt x="872799" y="21772"/>
                  <a:pt x="873237" y="21277"/>
                  <a:pt x="873237" y="21277"/>
                </a:cubicBezTo>
                <a:cubicBezTo>
                  <a:pt x="873675" y="20783"/>
                  <a:pt x="873675" y="20289"/>
                  <a:pt x="874113" y="20289"/>
                </a:cubicBezTo>
                <a:cubicBezTo>
                  <a:pt x="874551" y="19795"/>
                  <a:pt x="874551" y="19297"/>
                  <a:pt x="874988" y="18803"/>
                </a:cubicBezTo>
                <a:cubicBezTo>
                  <a:pt x="874551" y="18803"/>
                  <a:pt x="874113" y="18308"/>
                  <a:pt x="873675" y="18308"/>
                </a:cubicBezTo>
                <a:lnTo>
                  <a:pt x="873237" y="19297"/>
                </a:lnTo>
                <a:cubicBezTo>
                  <a:pt x="872799" y="19297"/>
                  <a:pt x="872799" y="20289"/>
                  <a:pt x="872361" y="20289"/>
                </a:cubicBezTo>
                <a:cubicBezTo>
                  <a:pt x="872361" y="20783"/>
                  <a:pt x="871923" y="21277"/>
                  <a:pt x="871486" y="21277"/>
                </a:cubicBezTo>
                <a:cubicBezTo>
                  <a:pt x="871486" y="21772"/>
                  <a:pt x="871048" y="22266"/>
                  <a:pt x="871048" y="22760"/>
                </a:cubicBezTo>
                <a:cubicBezTo>
                  <a:pt x="870610" y="22760"/>
                  <a:pt x="870172" y="23752"/>
                  <a:pt x="870172" y="23752"/>
                </a:cubicBezTo>
                <a:lnTo>
                  <a:pt x="869296" y="22760"/>
                </a:lnTo>
                <a:cubicBezTo>
                  <a:pt x="869296" y="23258"/>
                  <a:pt x="868420" y="23752"/>
                  <a:pt x="868420" y="23752"/>
                </a:cubicBezTo>
                <a:cubicBezTo>
                  <a:pt x="868420" y="24247"/>
                  <a:pt x="869296" y="24741"/>
                  <a:pt x="869296" y="24741"/>
                </a:cubicBezTo>
                <a:lnTo>
                  <a:pt x="870172" y="25729"/>
                </a:lnTo>
                <a:cubicBezTo>
                  <a:pt x="870172" y="26223"/>
                  <a:pt x="869734" y="26223"/>
                  <a:pt x="869734" y="26722"/>
                </a:cubicBezTo>
                <a:cubicBezTo>
                  <a:pt x="869296" y="27216"/>
                  <a:pt x="869296" y="27710"/>
                  <a:pt x="868858" y="27710"/>
                </a:cubicBezTo>
                <a:cubicBezTo>
                  <a:pt x="868858" y="28204"/>
                  <a:pt x="868420" y="28698"/>
                  <a:pt x="867982" y="28698"/>
                </a:cubicBezTo>
                <a:cubicBezTo>
                  <a:pt x="867982" y="29196"/>
                  <a:pt x="867544" y="28204"/>
                  <a:pt x="867106" y="28204"/>
                </a:cubicBezTo>
                <a:lnTo>
                  <a:pt x="866230" y="29196"/>
                </a:lnTo>
                <a:cubicBezTo>
                  <a:pt x="866230" y="29691"/>
                  <a:pt x="865792" y="30185"/>
                  <a:pt x="865792" y="30185"/>
                </a:cubicBezTo>
                <a:lnTo>
                  <a:pt x="866668" y="31173"/>
                </a:lnTo>
                <a:lnTo>
                  <a:pt x="867544" y="30185"/>
                </a:lnTo>
                <a:lnTo>
                  <a:pt x="868420" y="30679"/>
                </a:lnTo>
                <a:cubicBezTo>
                  <a:pt x="868420" y="31173"/>
                  <a:pt x="867544" y="31667"/>
                  <a:pt x="867544" y="32166"/>
                </a:cubicBezTo>
                <a:cubicBezTo>
                  <a:pt x="867544" y="32166"/>
                  <a:pt x="867106" y="32660"/>
                  <a:pt x="866668" y="33154"/>
                </a:cubicBezTo>
                <a:cubicBezTo>
                  <a:pt x="866668" y="33154"/>
                  <a:pt x="867982" y="33648"/>
                  <a:pt x="867982" y="34142"/>
                </a:cubicBezTo>
                <a:cubicBezTo>
                  <a:pt x="867982" y="34142"/>
                  <a:pt x="867106" y="34636"/>
                  <a:pt x="867106" y="35130"/>
                </a:cubicBezTo>
                <a:cubicBezTo>
                  <a:pt x="867106" y="35629"/>
                  <a:pt x="866668" y="35629"/>
                  <a:pt x="866230" y="36123"/>
                </a:cubicBezTo>
                <a:cubicBezTo>
                  <a:pt x="866230" y="35629"/>
                  <a:pt x="865792" y="35629"/>
                  <a:pt x="865355" y="35130"/>
                </a:cubicBezTo>
                <a:lnTo>
                  <a:pt x="864479" y="34636"/>
                </a:lnTo>
                <a:cubicBezTo>
                  <a:pt x="864479" y="34142"/>
                  <a:pt x="864917" y="33648"/>
                  <a:pt x="865355" y="33154"/>
                </a:cubicBezTo>
                <a:cubicBezTo>
                  <a:pt x="864917" y="33154"/>
                  <a:pt x="864479" y="32660"/>
                  <a:pt x="864041" y="32660"/>
                </a:cubicBezTo>
                <a:lnTo>
                  <a:pt x="863603" y="33648"/>
                </a:lnTo>
                <a:cubicBezTo>
                  <a:pt x="863603" y="33648"/>
                  <a:pt x="864479" y="34142"/>
                  <a:pt x="864479" y="34636"/>
                </a:cubicBezTo>
                <a:cubicBezTo>
                  <a:pt x="864479" y="34636"/>
                  <a:pt x="864041" y="35130"/>
                  <a:pt x="863603" y="35629"/>
                </a:cubicBezTo>
                <a:cubicBezTo>
                  <a:pt x="863603" y="35629"/>
                  <a:pt x="863165" y="36617"/>
                  <a:pt x="862727" y="36617"/>
                </a:cubicBezTo>
                <a:cubicBezTo>
                  <a:pt x="862727" y="36617"/>
                  <a:pt x="861852" y="36123"/>
                  <a:pt x="861852" y="35629"/>
                </a:cubicBezTo>
                <a:cubicBezTo>
                  <a:pt x="861852" y="35629"/>
                  <a:pt x="862727" y="35130"/>
                  <a:pt x="862727" y="34636"/>
                </a:cubicBezTo>
                <a:cubicBezTo>
                  <a:pt x="862727" y="34142"/>
                  <a:pt x="861852" y="34142"/>
                  <a:pt x="861852" y="33648"/>
                </a:cubicBezTo>
                <a:cubicBezTo>
                  <a:pt x="862290" y="33154"/>
                  <a:pt x="862727" y="32660"/>
                  <a:pt x="863165" y="31667"/>
                </a:cubicBezTo>
                <a:cubicBezTo>
                  <a:pt x="863603" y="31173"/>
                  <a:pt x="864041" y="30185"/>
                  <a:pt x="864479" y="29691"/>
                </a:cubicBezTo>
                <a:cubicBezTo>
                  <a:pt x="864041" y="28698"/>
                  <a:pt x="863603" y="28204"/>
                  <a:pt x="862727" y="27710"/>
                </a:cubicBezTo>
                <a:cubicBezTo>
                  <a:pt x="862290" y="27710"/>
                  <a:pt x="862290" y="27216"/>
                  <a:pt x="861852" y="26722"/>
                </a:cubicBezTo>
                <a:cubicBezTo>
                  <a:pt x="861414" y="27216"/>
                  <a:pt x="861414" y="28204"/>
                  <a:pt x="860976" y="28204"/>
                </a:cubicBezTo>
                <a:lnTo>
                  <a:pt x="860100" y="27216"/>
                </a:lnTo>
                <a:lnTo>
                  <a:pt x="859224" y="26223"/>
                </a:lnTo>
                <a:cubicBezTo>
                  <a:pt x="858786" y="26223"/>
                  <a:pt x="858348" y="27216"/>
                  <a:pt x="858348" y="27216"/>
                </a:cubicBezTo>
                <a:cubicBezTo>
                  <a:pt x="857910" y="27710"/>
                  <a:pt x="857472" y="28204"/>
                  <a:pt x="857472" y="28698"/>
                </a:cubicBezTo>
                <a:lnTo>
                  <a:pt x="858348" y="29196"/>
                </a:lnTo>
                <a:cubicBezTo>
                  <a:pt x="858348" y="29691"/>
                  <a:pt x="857910" y="30185"/>
                  <a:pt x="857910" y="30679"/>
                </a:cubicBezTo>
                <a:lnTo>
                  <a:pt x="857034" y="29691"/>
                </a:lnTo>
                <a:cubicBezTo>
                  <a:pt x="856596" y="29691"/>
                  <a:pt x="856159" y="30679"/>
                  <a:pt x="856159" y="30679"/>
                </a:cubicBezTo>
                <a:cubicBezTo>
                  <a:pt x="855721" y="31173"/>
                  <a:pt x="855721" y="31667"/>
                  <a:pt x="855283" y="31667"/>
                </a:cubicBezTo>
                <a:lnTo>
                  <a:pt x="854407" y="31173"/>
                </a:lnTo>
                <a:cubicBezTo>
                  <a:pt x="854407" y="30679"/>
                  <a:pt x="855283" y="30185"/>
                  <a:pt x="855283" y="29691"/>
                </a:cubicBezTo>
                <a:cubicBezTo>
                  <a:pt x="854845" y="29691"/>
                  <a:pt x="854407" y="29196"/>
                  <a:pt x="853969" y="29196"/>
                </a:cubicBezTo>
                <a:cubicBezTo>
                  <a:pt x="853969" y="28698"/>
                  <a:pt x="853531" y="28204"/>
                  <a:pt x="853093" y="28204"/>
                </a:cubicBezTo>
                <a:lnTo>
                  <a:pt x="852217" y="27216"/>
                </a:lnTo>
                <a:cubicBezTo>
                  <a:pt x="852217" y="27216"/>
                  <a:pt x="851342" y="28204"/>
                  <a:pt x="851342" y="28698"/>
                </a:cubicBezTo>
                <a:lnTo>
                  <a:pt x="850466" y="29691"/>
                </a:lnTo>
                <a:cubicBezTo>
                  <a:pt x="850466" y="29691"/>
                  <a:pt x="849590" y="29196"/>
                  <a:pt x="849590" y="28698"/>
                </a:cubicBezTo>
                <a:lnTo>
                  <a:pt x="850466" y="27710"/>
                </a:lnTo>
                <a:cubicBezTo>
                  <a:pt x="850466" y="27216"/>
                  <a:pt x="850904" y="26722"/>
                  <a:pt x="851342" y="26722"/>
                </a:cubicBezTo>
                <a:cubicBezTo>
                  <a:pt x="851342" y="26223"/>
                  <a:pt x="851780" y="25729"/>
                  <a:pt x="851780" y="25235"/>
                </a:cubicBezTo>
                <a:lnTo>
                  <a:pt x="850904" y="24741"/>
                </a:lnTo>
                <a:cubicBezTo>
                  <a:pt x="850904" y="24247"/>
                  <a:pt x="851780" y="23752"/>
                  <a:pt x="851780" y="23752"/>
                </a:cubicBezTo>
                <a:cubicBezTo>
                  <a:pt x="851780" y="23258"/>
                  <a:pt x="850904" y="22760"/>
                  <a:pt x="850904" y="22760"/>
                </a:cubicBezTo>
                <a:cubicBezTo>
                  <a:pt x="850466" y="22760"/>
                  <a:pt x="850028" y="23752"/>
                  <a:pt x="850028" y="23752"/>
                </a:cubicBezTo>
                <a:cubicBezTo>
                  <a:pt x="849590" y="23752"/>
                  <a:pt x="849152" y="22760"/>
                  <a:pt x="849152" y="22760"/>
                </a:cubicBezTo>
                <a:cubicBezTo>
                  <a:pt x="848714" y="23258"/>
                  <a:pt x="848714" y="23752"/>
                  <a:pt x="848276" y="24247"/>
                </a:cubicBezTo>
                <a:cubicBezTo>
                  <a:pt x="848276" y="24247"/>
                  <a:pt x="847401" y="24741"/>
                  <a:pt x="847401" y="25235"/>
                </a:cubicBezTo>
                <a:cubicBezTo>
                  <a:pt x="847401" y="25235"/>
                  <a:pt x="848276" y="25729"/>
                  <a:pt x="848276" y="26223"/>
                </a:cubicBezTo>
                <a:cubicBezTo>
                  <a:pt x="848714" y="26223"/>
                  <a:pt x="847838" y="26722"/>
                  <a:pt x="847838" y="27216"/>
                </a:cubicBezTo>
                <a:cubicBezTo>
                  <a:pt x="847838" y="27216"/>
                  <a:pt x="847401" y="27710"/>
                  <a:pt x="846963" y="28204"/>
                </a:cubicBezTo>
                <a:lnTo>
                  <a:pt x="846087" y="29196"/>
                </a:lnTo>
                <a:lnTo>
                  <a:pt x="847401" y="30185"/>
                </a:lnTo>
                <a:cubicBezTo>
                  <a:pt x="846963" y="30679"/>
                  <a:pt x="846525" y="30679"/>
                  <a:pt x="846525" y="31173"/>
                </a:cubicBezTo>
                <a:cubicBezTo>
                  <a:pt x="846087" y="31667"/>
                  <a:pt x="846087" y="32166"/>
                  <a:pt x="845649" y="32166"/>
                </a:cubicBezTo>
                <a:cubicBezTo>
                  <a:pt x="845649" y="32660"/>
                  <a:pt x="844773" y="31667"/>
                  <a:pt x="844773" y="31667"/>
                </a:cubicBezTo>
                <a:cubicBezTo>
                  <a:pt x="844335" y="31667"/>
                  <a:pt x="844335" y="32660"/>
                  <a:pt x="843897" y="32660"/>
                </a:cubicBezTo>
                <a:cubicBezTo>
                  <a:pt x="843897" y="32660"/>
                  <a:pt x="843459" y="31667"/>
                  <a:pt x="843021" y="31667"/>
                </a:cubicBezTo>
                <a:cubicBezTo>
                  <a:pt x="843021" y="31667"/>
                  <a:pt x="843459" y="30679"/>
                  <a:pt x="843897" y="30679"/>
                </a:cubicBezTo>
                <a:cubicBezTo>
                  <a:pt x="843897" y="30185"/>
                  <a:pt x="844335" y="29691"/>
                  <a:pt x="844335" y="29691"/>
                </a:cubicBezTo>
                <a:cubicBezTo>
                  <a:pt x="844773" y="29196"/>
                  <a:pt x="843459" y="28698"/>
                  <a:pt x="843459" y="28698"/>
                </a:cubicBezTo>
                <a:lnTo>
                  <a:pt x="844335" y="27710"/>
                </a:lnTo>
                <a:lnTo>
                  <a:pt x="843459" y="26722"/>
                </a:lnTo>
                <a:cubicBezTo>
                  <a:pt x="843021" y="26722"/>
                  <a:pt x="842583" y="27710"/>
                  <a:pt x="842583" y="27710"/>
                </a:cubicBezTo>
                <a:cubicBezTo>
                  <a:pt x="842145" y="28204"/>
                  <a:pt x="842145" y="28698"/>
                  <a:pt x="841707" y="29196"/>
                </a:cubicBezTo>
                <a:lnTo>
                  <a:pt x="842583" y="29691"/>
                </a:lnTo>
                <a:cubicBezTo>
                  <a:pt x="843021" y="30185"/>
                  <a:pt x="842145" y="30679"/>
                  <a:pt x="842145" y="30679"/>
                </a:cubicBezTo>
                <a:lnTo>
                  <a:pt x="843021" y="31667"/>
                </a:lnTo>
                <a:cubicBezTo>
                  <a:pt x="842583" y="31667"/>
                  <a:pt x="842583" y="32660"/>
                  <a:pt x="842145" y="32660"/>
                </a:cubicBezTo>
                <a:cubicBezTo>
                  <a:pt x="842145" y="32660"/>
                  <a:pt x="841707" y="32166"/>
                  <a:pt x="841270" y="32166"/>
                </a:cubicBezTo>
                <a:cubicBezTo>
                  <a:pt x="840832" y="32660"/>
                  <a:pt x="840394" y="33648"/>
                  <a:pt x="839956" y="34142"/>
                </a:cubicBezTo>
                <a:cubicBezTo>
                  <a:pt x="839518" y="34142"/>
                  <a:pt x="839080" y="33648"/>
                  <a:pt x="838642" y="33154"/>
                </a:cubicBezTo>
                <a:cubicBezTo>
                  <a:pt x="838642" y="33154"/>
                  <a:pt x="839518" y="32660"/>
                  <a:pt x="839518" y="32166"/>
                </a:cubicBezTo>
                <a:cubicBezTo>
                  <a:pt x="839956" y="32166"/>
                  <a:pt x="840394" y="31667"/>
                  <a:pt x="840394" y="31173"/>
                </a:cubicBezTo>
                <a:cubicBezTo>
                  <a:pt x="840394" y="30679"/>
                  <a:pt x="841270" y="30185"/>
                  <a:pt x="841270" y="30185"/>
                </a:cubicBezTo>
                <a:cubicBezTo>
                  <a:pt x="840832" y="29691"/>
                  <a:pt x="839956" y="29691"/>
                  <a:pt x="839956" y="29196"/>
                </a:cubicBezTo>
                <a:lnTo>
                  <a:pt x="840832" y="28204"/>
                </a:lnTo>
                <a:lnTo>
                  <a:pt x="839956" y="27216"/>
                </a:lnTo>
                <a:cubicBezTo>
                  <a:pt x="839518" y="27216"/>
                  <a:pt x="839518" y="28204"/>
                  <a:pt x="839080" y="28204"/>
                </a:cubicBezTo>
                <a:cubicBezTo>
                  <a:pt x="838642" y="28204"/>
                  <a:pt x="838642" y="27710"/>
                  <a:pt x="838205" y="27710"/>
                </a:cubicBezTo>
                <a:cubicBezTo>
                  <a:pt x="838205" y="27710"/>
                  <a:pt x="837329" y="28204"/>
                  <a:pt x="837329" y="28698"/>
                </a:cubicBezTo>
                <a:cubicBezTo>
                  <a:pt x="837329" y="28698"/>
                  <a:pt x="838205" y="29196"/>
                  <a:pt x="838205" y="29691"/>
                </a:cubicBezTo>
                <a:cubicBezTo>
                  <a:pt x="838205" y="29691"/>
                  <a:pt x="837767" y="30185"/>
                  <a:pt x="837767" y="30679"/>
                </a:cubicBezTo>
                <a:cubicBezTo>
                  <a:pt x="837329" y="31173"/>
                  <a:pt x="837329" y="31173"/>
                  <a:pt x="836891" y="31667"/>
                </a:cubicBezTo>
                <a:cubicBezTo>
                  <a:pt x="836453" y="32166"/>
                  <a:pt x="836453" y="32660"/>
                  <a:pt x="836015" y="32660"/>
                </a:cubicBezTo>
                <a:cubicBezTo>
                  <a:pt x="836015" y="33154"/>
                  <a:pt x="835577" y="33648"/>
                  <a:pt x="835577" y="34142"/>
                </a:cubicBezTo>
                <a:cubicBezTo>
                  <a:pt x="835139" y="34142"/>
                  <a:pt x="834701" y="35130"/>
                  <a:pt x="834701" y="35130"/>
                </a:cubicBezTo>
                <a:lnTo>
                  <a:pt x="833825" y="34142"/>
                </a:lnTo>
                <a:lnTo>
                  <a:pt x="834263" y="33154"/>
                </a:lnTo>
                <a:lnTo>
                  <a:pt x="835139" y="32166"/>
                </a:lnTo>
                <a:cubicBezTo>
                  <a:pt x="834701" y="31667"/>
                  <a:pt x="834263" y="31173"/>
                  <a:pt x="834263" y="31173"/>
                </a:cubicBezTo>
                <a:cubicBezTo>
                  <a:pt x="833825" y="31173"/>
                  <a:pt x="833387" y="32166"/>
                  <a:pt x="833387" y="32166"/>
                </a:cubicBezTo>
                <a:cubicBezTo>
                  <a:pt x="832949" y="32166"/>
                  <a:pt x="832511" y="31667"/>
                  <a:pt x="832511" y="31173"/>
                </a:cubicBezTo>
                <a:cubicBezTo>
                  <a:pt x="832074" y="31173"/>
                  <a:pt x="831636" y="30679"/>
                  <a:pt x="831636" y="30679"/>
                </a:cubicBezTo>
                <a:cubicBezTo>
                  <a:pt x="831198" y="30679"/>
                  <a:pt x="831198" y="31667"/>
                  <a:pt x="830760" y="31667"/>
                </a:cubicBezTo>
                <a:cubicBezTo>
                  <a:pt x="830322" y="31667"/>
                  <a:pt x="829884" y="30679"/>
                  <a:pt x="829884" y="30679"/>
                </a:cubicBezTo>
                <a:cubicBezTo>
                  <a:pt x="829447" y="30679"/>
                  <a:pt x="829009" y="32166"/>
                  <a:pt x="829009" y="31667"/>
                </a:cubicBezTo>
                <a:cubicBezTo>
                  <a:pt x="828571" y="31667"/>
                  <a:pt x="828133" y="31173"/>
                  <a:pt x="828133" y="31173"/>
                </a:cubicBezTo>
                <a:cubicBezTo>
                  <a:pt x="827695" y="30679"/>
                  <a:pt x="827257" y="30679"/>
                  <a:pt x="827257" y="30185"/>
                </a:cubicBezTo>
                <a:cubicBezTo>
                  <a:pt x="826819" y="30185"/>
                  <a:pt x="826381" y="29196"/>
                  <a:pt x="825943" y="29196"/>
                </a:cubicBezTo>
                <a:lnTo>
                  <a:pt x="825505" y="30679"/>
                </a:lnTo>
                <a:cubicBezTo>
                  <a:pt x="825067" y="30185"/>
                  <a:pt x="824191" y="29691"/>
                  <a:pt x="824191" y="29691"/>
                </a:cubicBezTo>
                <a:cubicBezTo>
                  <a:pt x="824191" y="29196"/>
                  <a:pt x="825067" y="28698"/>
                  <a:pt x="825067" y="28698"/>
                </a:cubicBezTo>
                <a:cubicBezTo>
                  <a:pt x="825067" y="28204"/>
                  <a:pt x="824191" y="27710"/>
                  <a:pt x="824191" y="27710"/>
                </a:cubicBezTo>
                <a:cubicBezTo>
                  <a:pt x="824191" y="27216"/>
                  <a:pt x="824629" y="26722"/>
                  <a:pt x="825067" y="26722"/>
                </a:cubicBezTo>
                <a:cubicBezTo>
                  <a:pt x="825067" y="26223"/>
                  <a:pt x="825505" y="25729"/>
                  <a:pt x="825505" y="25235"/>
                </a:cubicBezTo>
                <a:lnTo>
                  <a:pt x="824629" y="24741"/>
                </a:lnTo>
                <a:cubicBezTo>
                  <a:pt x="824191" y="25235"/>
                  <a:pt x="823753" y="26223"/>
                  <a:pt x="823316" y="26722"/>
                </a:cubicBezTo>
                <a:cubicBezTo>
                  <a:pt x="822878" y="27216"/>
                  <a:pt x="822440" y="27710"/>
                  <a:pt x="822440" y="27710"/>
                </a:cubicBezTo>
                <a:lnTo>
                  <a:pt x="821564" y="27216"/>
                </a:lnTo>
                <a:cubicBezTo>
                  <a:pt x="821564" y="26722"/>
                  <a:pt x="822002" y="26223"/>
                  <a:pt x="822002" y="26223"/>
                </a:cubicBezTo>
                <a:cubicBezTo>
                  <a:pt x="822440" y="25729"/>
                  <a:pt x="822878" y="25235"/>
                  <a:pt x="822878" y="24741"/>
                </a:cubicBezTo>
                <a:cubicBezTo>
                  <a:pt x="823316" y="24741"/>
                  <a:pt x="823753" y="24247"/>
                  <a:pt x="823753" y="23752"/>
                </a:cubicBezTo>
                <a:cubicBezTo>
                  <a:pt x="823753" y="23752"/>
                  <a:pt x="822878" y="23258"/>
                  <a:pt x="822878" y="22760"/>
                </a:cubicBezTo>
                <a:cubicBezTo>
                  <a:pt x="822440" y="23258"/>
                  <a:pt x="822002" y="23752"/>
                  <a:pt x="822002" y="24247"/>
                </a:cubicBezTo>
                <a:cubicBezTo>
                  <a:pt x="821564" y="24247"/>
                  <a:pt x="821126" y="24741"/>
                  <a:pt x="821126" y="25235"/>
                </a:cubicBezTo>
                <a:lnTo>
                  <a:pt x="820250" y="26223"/>
                </a:lnTo>
                <a:lnTo>
                  <a:pt x="821564" y="27216"/>
                </a:lnTo>
                <a:cubicBezTo>
                  <a:pt x="821126" y="27216"/>
                  <a:pt x="820688" y="28204"/>
                  <a:pt x="820688" y="28204"/>
                </a:cubicBezTo>
                <a:cubicBezTo>
                  <a:pt x="820688" y="28204"/>
                  <a:pt x="819812" y="27710"/>
                  <a:pt x="819812" y="27216"/>
                </a:cubicBezTo>
                <a:cubicBezTo>
                  <a:pt x="819374" y="27216"/>
                  <a:pt x="818936" y="26722"/>
                  <a:pt x="818936" y="26722"/>
                </a:cubicBezTo>
                <a:cubicBezTo>
                  <a:pt x="818499" y="26722"/>
                  <a:pt x="818060" y="27710"/>
                  <a:pt x="818060" y="27710"/>
                </a:cubicBezTo>
                <a:lnTo>
                  <a:pt x="817185" y="28698"/>
                </a:lnTo>
                <a:lnTo>
                  <a:pt x="816309" y="27710"/>
                </a:lnTo>
                <a:cubicBezTo>
                  <a:pt x="816309" y="28204"/>
                  <a:pt x="815433" y="28698"/>
                  <a:pt x="815433" y="29196"/>
                </a:cubicBezTo>
                <a:lnTo>
                  <a:pt x="816309" y="29691"/>
                </a:lnTo>
                <a:cubicBezTo>
                  <a:pt x="816309" y="30185"/>
                  <a:pt x="815871" y="30679"/>
                  <a:pt x="815871" y="31173"/>
                </a:cubicBezTo>
                <a:cubicBezTo>
                  <a:pt x="815433" y="31173"/>
                  <a:pt x="814995" y="32166"/>
                  <a:pt x="814995" y="32166"/>
                </a:cubicBezTo>
                <a:lnTo>
                  <a:pt x="814120" y="31173"/>
                </a:lnTo>
                <a:cubicBezTo>
                  <a:pt x="813682" y="31173"/>
                  <a:pt x="813244" y="30679"/>
                  <a:pt x="813244" y="30185"/>
                </a:cubicBezTo>
                <a:cubicBezTo>
                  <a:pt x="812806" y="30185"/>
                  <a:pt x="812368" y="29691"/>
                  <a:pt x="811930" y="29691"/>
                </a:cubicBezTo>
                <a:lnTo>
                  <a:pt x="811492" y="30679"/>
                </a:lnTo>
                <a:cubicBezTo>
                  <a:pt x="811054" y="30679"/>
                  <a:pt x="810616" y="30185"/>
                  <a:pt x="810178" y="29691"/>
                </a:cubicBezTo>
                <a:lnTo>
                  <a:pt x="809302" y="28698"/>
                </a:lnTo>
                <a:cubicBezTo>
                  <a:pt x="809302" y="29196"/>
                  <a:pt x="808864" y="29691"/>
                  <a:pt x="808427" y="30185"/>
                </a:cubicBezTo>
                <a:lnTo>
                  <a:pt x="807989" y="31173"/>
                </a:lnTo>
                <a:lnTo>
                  <a:pt x="808864" y="32166"/>
                </a:lnTo>
                <a:cubicBezTo>
                  <a:pt x="808864" y="32166"/>
                  <a:pt x="808427" y="33154"/>
                  <a:pt x="807989" y="33154"/>
                </a:cubicBezTo>
                <a:lnTo>
                  <a:pt x="807113" y="32166"/>
                </a:lnTo>
                <a:cubicBezTo>
                  <a:pt x="807113" y="32166"/>
                  <a:pt x="806237" y="31667"/>
                  <a:pt x="806237" y="31173"/>
                </a:cubicBezTo>
                <a:cubicBezTo>
                  <a:pt x="806237" y="31173"/>
                  <a:pt x="806675" y="30679"/>
                  <a:pt x="806675" y="30185"/>
                </a:cubicBezTo>
                <a:cubicBezTo>
                  <a:pt x="807113" y="30185"/>
                  <a:pt x="807551" y="29691"/>
                  <a:pt x="807551" y="29196"/>
                </a:cubicBezTo>
                <a:cubicBezTo>
                  <a:pt x="807551" y="29196"/>
                  <a:pt x="806675" y="28698"/>
                  <a:pt x="806675" y="28204"/>
                </a:cubicBezTo>
                <a:cubicBezTo>
                  <a:pt x="806237" y="28698"/>
                  <a:pt x="806237" y="29196"/>
                  <a:pt x="805800" y="29691"/>
                </a:cubicBezTo>
                <a:lnTo>
                  <a:pt x="805362" y="30679"/>
                </a:lnTo>
                <a:cubicBezTo>
                  <a:pt x="804924" y="30679"/>
                  <a:pt x="804048" y="29691"/>
                  <a:pt x="804048" y="29691"/>
                </a:cubicBezTo>
                <a:cubicBezTo>
                  <a:pt x="804486" y="29691"/>
                  <a:pt x="804486" y="28698"/>
                  <a:pt x="804924" y="28698"/>
                </a:cubicBezTo>
                <a:cubicBezTo>
                  <a:pt x="804486" y="28204"/>
                  <a:pt x="803610" y="27710"/>
                  <a:pt x="803172" y="26722"/>
                </a:cubicBezTo>
                <a:cubicBezTo>
                  <a:pt x="802734" y="26722"/>
                  <a:pt x="802296" y="26223"/>
                  <a:pt x="801858" y="26223"/>
                </a:cubicBezTo>
                <a:lnTo>
                  <a:pt x="801420" y="27216"/>
                </a:lnTo>
                <a:cubicBezTo>
                  <a:pt x="800982" y="27216"/>
                  <a:pt x="800544" y="26223"/>
                  <a:pt x="800106" y="26223"/>
                </a:cubicBezTo>
                <a:cubicBezTo>
                  <a:pt x="800106" y="26223"/>
                  <a:pt x="799231" y="25235"/>
                  <a:pt x="799231" y="25729"/>
                </a:cubicBezTo>
                <a:lnTo>
                  <a:pt x="798355" y="26722"/>
                </a:lnTo>
                <a:cubicBezTo>
                  <a:pt x="798793" y="26722"/>
                  <a:pt x="799669" y="27216"/>
                  <a:pt x="799669" y="27216"/>
                </a:cubicBezTo>
                <a:cubicBezTo>
                  <a:pt x="799669" y="27710"/>
                  <a:pt x="798793" y="28204"/>
                  <a:pt x="798793" y="28698"/>
                </a:cubicBezTo>
                <a:cubicBezTo>
                  <a:pt x="798793" y="28698"/>
                  <a:pt x="798355" y="29196"/>
                  <a:pt x="797917" y="29691"/>
                </a:cubicBezTo>
                <a:cubicBezTo>
                  <a:pt x="797917" y="30185"/>
                  <a:pt x="797479" y="30679"/>
                  <a:pt x="797479" y="30679"/>
                </a:cubicBezTo>
                <a:cubicBezTo>
                  <a:pt x="797041" y="30679"/>
                  <a:pt x="796604" y="29691"/>
                  <a:pt x="796165" y="29691"/>
                </a:cubicBezTo>
                <a:cubicBezTo>
                  <a:pt x="796165" y="30185"/>
                  <a:pt x="795728" y="31173"/>
                  <a:pt x="795728" y="31173"/>
                </a:cubicBezTo>
                <a:cubicBezTo>
                  <a:pt x="795290" y="31173"/>
                  <a:pt x="794852" y="30185"/>
                  <a:pt x="794414" y="30185"/>
                </a:cubicBezTo>
                <a:lnTo>
                  <a:pt x="793976" y="31173"/>
                </a:lnTo>
                <a:lnTo>
                  <a:pt x="794852" y="32166"/>
                </a:lnTo>
                <a:cubicBezTo>
                  <a:pt x="794852" y="32166"/>
                  <a:pt x="794414" y="33154"/>
                  <a:pt x="793976" y="33154"/>
                </a:cubicBezTo>
                <a:cubicBezTo>
                  <a:pt x="793976" y="33154"/>
                  <a:pt x="793538" y="32166"/>
                  <a:pt x="793100" y="32166"/>
                </a:cubicBezTo>
                <a:cubicBezTo>
                  <a:pt x="792662" y="32660"/>
                  <a:pt x="792662" y="33154"/>
                  <a:pt x="792224" y="33648"/>
                </a:cubicBezTo>
                <a:cubicBezTo>
                  <a:pt x="792224" y="33648"/>
                  <a:pt x="791786" y="32660"/>
                  <a:pt x="791348" y="32660"/>
                </a:cubicBezTo>
                <a:cubicBezTo>
                  <a:pt x="791348" y="32660"/>
                  <a:pt x="791786" y="31667"/>
                  <a:pt x="792224" y="31667"/>
                </a:cubicBezTo>
                <a:cubicBezTo>
                  <a:pt x="792224" y="31173"/>
                  <a:pt x="792662" y="30679"/>
                  <a:pt x="792662" y="30679"/>
                </a:cubicBezTo>
                <a:cubicBezTo>
                  <a:pt x="792662" y="30185"/>
                  <a:pt x="791786" y="29691"/>
                  <a:pt x="791786" y="29691"/>
                </a:cubicBezTo>
                <a:lnTo>
                  <a:pt x="792662" y="28698"/>
                </a:lnTo>
                <a:cubicBezTo>
                  <a:pt x="792224" y="28204"/>
                  <a:pt x="791786" y="27710"/>
                  <a:pt x="791786" y="27710"/>
                </a:cubicBezTo>
                <a:cubicBezTo>
                  <a:pt x="791348" y="27710"/>
                  <a:pt x="791348" y="28698"/>
                  <a:pt x="790910" y="28698"/>
                </a:cubicBezTo>
                <a:cubicBezTo>
                  <a:pt x="790472" y="28698"/>
                  <a:pt x="790035" y="27710"/>
                  <a:pt x="790035" y="27710"/>
                </a:cubicBezTo>
                <a:cubicBezTo>
                  <a:pt x="789597" y="28204"/>
                  <a:pt x="789597" y="28698"/>
                  <a:pt x="789159" y="29196"/>
                </a:cubicBezTo>
                <a:cubicBezTo>
                  <a:pt x="788721" y="29196"/>
                  <a:pt x="788721" y="30185"/>
                  <a:pt x="788283" y="30185"/>
                </a:cubicBezTo>
                <a:cubicBezTo>
                  <a:pt x="788283" y="30185"/>
                  <a:pt x="787845" y="29196"/>
                  <a:pt x="787407" y="29196"/>
                </a:cubicBezTo>
                <a:cubicBezTo>
                  <a:pt x="786969" y="29196"/>
                  <a:pt x="786969" y="30185"/>
                  <a:pt x="786531" y="30185"/>
                </a:cubicBezTo>
                <a:lnTo>
                  <a:pt x="785655" y="29691"/>
                </a:lnTo>
                <a:cubicBezTo>
                  <a:pt x="785655" y="29196"/>
                  <a:pt x="786531" y="28698"/>
                  <a:pt x="786531" y="28204"/>
                </a:cubicBezTo>
                <a:lnTo>
                  <a:pt x="785655" y="27710"/>
                </a:lnTo>
                <a:cubicBezTo>
                  <a:pt x="785217" y="27710"/>
                  <a:pt x="785217" y="28698"/>
                  <a:pt x="784780" y="28698"/>
                </a:cubicBezTo>
                <a:lnTo>
                  <a:pt x="783904" y="27710"/>
                </a:lnTo>
                <a:cubicBezTo>
                  <a:pt x="783466" y="28204"/>
                  <a:pt x="783028" y="28698"/>
                  <a:pt x="783028" y="29196"/>
                </a:cubicBezTo>
                <a:cubicBezTo>
                  <a:pt x="782590" y="29196"/>
                  <a:pt x="782590" y="29691"/>
                  <a:pt x="782152" y="30185"/>
                </a:cubicBezTo>
                <a:cubicBezTo>
                  <a:pt x="782152" y="30679"/>
                  <a:pt x="781715" y="30679"/>
                  <a:pt x="781715" y="31173"/>
                </a:cubicBezTo>
                <a:cubicBezTo>
                  <a:pt x="781277" y="31173"/>
                  <a:pt x="780839" y="32166"/>
                  <a:pt x="780839" y="32166"/>
                </a:cubicBezTo>
                <a:lnTo>
                  <a:pt x="779963" y="31667"/>
                </a:lnTo>
                <a:cubicBezTo>
                  <a:pt x="779963" y="31173"/>
                  <a:pt x="780401" y="30679"/>
                  <a:pt x="780401" y="30185"/>
                </a:cubicBezTo>
                <a:lnTo>
                  <a:pt x="779525" y="29691"/>
                </a:lnTo>
                <a:cubicBezTo>
                  <a:pt x="779525" y="29196"/>
                  <a:pt x="780401" y="28204"/>
                  <a:pt x="780401" y="28204"/>
                </a:cubicBezTo>
                <a:cubicBezTo>
                  <a:pt x="779963" y="28204"/>
                  <a:pt x="779525" y="27710"/>
                  <a:pt x="779525" y="27710"/>
                </a:cubicBezTo>
                <a:cubicBezTo>
                  <a:pt x="779087" y="27710"/>
                  <a:pt x="778649" y="28698"/>
                  <a:pt x="778649" y="28698"/>
                </a:cubicBezTo>
                <a:cubicBezTo>
                  <a:pt x="778211" y="28698"/>
                  <a:pt x="778211" y="29196"/>
                  <a:pt x="777773" y="29691"/>
                </a:cubicBezTo>
                <a:lnTo>
                  <a:pt x="777335" y="30679"/>
                </a:lnTo>
                <a:cubicBezTo>
                  <a:pt x="776897" y="30679"/>
                  <a:pt x="776459" y="30185"/>
                  <a:pt x="776021" y="30185"/>
                </a:cubicBezTo>
                <a:cubicBezTo>
                  <a:pt x="776021" y="29691"/>
                  <a:pt x="775146" y="29196"/>
                  <a:pt x="775146" y="29196"/>
                </a:cubicBezTo>
                <a:lnTo>
                  <a:pt x="776021" y="28204"/>
                </a:lnTo>
                <a:cubicBezTo>
                  <a:pt x="776021" y="28204"/>
                  <a:pt x="776897" y="27216"/>
                  <a:pt x="776459" y="26722"/>
                </a:cubicBezTo>
                <a:cubicBezTo>
                  <a:pt x="776459" y="26722"/>
                  <a:pt x="776021" y="26223"/>
                  <a:pt x="775584" y="26223"/>
                </a:cubicBezTo>
                <a:cubicBezTo>
                  <a:pt x="775584" y="26722"/>
                  <a:pt x="775146" y="26722"/>
                  <a:pt x="775146" y="27216"/>
                </a:cubicBezTo>
                <a:cubicBezTo>
                  <a:pt x="774708" y="27710"/>
                  <a:pt x="774270" y="28204"/>
                  <a:pt x="774270" y="28204"/>
                </a:cubicBezTo>
                <a:cubicBezTo>
                  <a:pt x="774270" y="28698"/>
                  <a:pt x="775146" y="29196"/>
                  <a:pt x="775146" y="29196"/>
                </a:cubicBezTo>
                <a:cubicBezTo>
                  <a:pt x="775146" y="29691"/>
                  <a:pt x="774270" y="30185"/>
                  <a:pt x="774270" y="30185"/>
                </a:cubicBezTo>
                <a:cubicBezTo>
                  <a:pt x="774270" y="30679"/>
                  <a:pt x="773832" y="31173"/>
                  <a:pt x="773832" y="31173"/>
                </a:cubicBezTo>
                <a:lnTo>
                  <a:pt x="772519" y="30679"/>
                </a:lnTo>
                <a:cubicBezTo>
                  <a:pt x="772519" y="30185"/>
                  <a:pt x="773394" y="29691"/>
                  <a:pt x="773394" y="29196"/>
                </a:cubicBezTo>
                <a:lnTo>
                  <a:pt x="772519" y="28698"/>
                </a:lnTo>
                <a:cubicBezTo>
                  <a:pt x="772519" y="28204"/>
                  <a:pt x="772956" y="27710"/>
                  <a:pt x="773394" y="27710"/>
                </a:cubicBezTo>
                <a:cubicBezTo>
                  <a:pt x="773394" y="27216"/>
                  <a:pt x="773832" y="26223"/>
                  <a:pt x="773832" y="26223"/>
                </a:cubicBezTo>
                <a:lnTo>
                  <a:pt x="772956" y="25729"/>
                </a:lnTo>
                <a:cubicBezTo>
                  <a:pt x="772519" y="25729"/>
                  <a:pt x="772519" y="26722"/>
                  <a:pt x="772081" y="26722"/>
                </a:cubicBezTo>
                <a:lnTo>
                  <a:pt x="771205" y="25729"/>
                </a:lnTo>
                <a:cubicBezTo>
                  <a:pt x="770767" y="25729"/>
                  <a:pt x="770767" y="25235"/>
                  <a:pt x="770329" y="24741"/>
                </a:cubicBezTo>
                <a:cubicBezTo>
                  <a:pt x="770329" y="25235"/>
                  <a:pt x="769453" y="25729"/>
                  <a:pt x="769453" y="26223"/>
                </a:cubicBezTo>
                <a:lnTo>
                  <a:pt x="770329" y="26722"/>
                </a:lnTo>
                <a:cubicBezTo>
                  <a:pt x="770329" y="27216"/>
                  <a:pt x="769891" y="27710"/>
                  <a:pt x="769891" y="28204"/>
                </a:cubicBezTo>
                <a:lnTo>
                  <a:pt x="770767" y="28698"/>
                </a:lnTo>
                <a:cubicBezTo>
                  <a:pt x="770767" y="29196"/>
                  <a:pt x="769891" y="29691"/>
                  <a:pt x="769891" y="30185"/>
                </a:cubicBezTo>
                <a:cubicBezTo>
                  <a:pt x="769891" y="30185"/>
                  <a:pt x="769453" y="30679"/>
                  <a:pt x="769453" y="31173"/>
                </a:cubicBezTo>
                <a:cubicBezTo>
                  <a:pt x="769453" y="31173"/>
                  <a:pt x="769891" y="31667"/>
                  <a:pt x="770329" y="31667"/>
                </a:cubicBezTo>
                <a:lnTo>
                  <a:pt x="769453" y="33154"/>
                </a:lnTo>
                <a:lnTo>
                  <a:pt x="768577" y="32166"/>
                </a:lnTo>
                <a:lnTo>
                  <a:pt x="767701" y="33154"/>
                </a:lnTo>
                <a:lnTo>
                  <a:pt x="766825" y="32660"/>
                </a:lnTo>
                <a:cubicBezTo>
                  <a:pt x="766825" y="32166"/>
                  <a:pt x="767701" y="31173"/>
                  <a:pt x="767701" y="31173"/>
                </a:cubicBezTo>
                <a:cubicBezTo>
                  <a:pt x="767263" y="31173"/>
                  <a:pt x="766825" y="30679"/>
                  <a:pt x="766388" y="30679"/>
                </a:cubicBezTo>
                <a:lnTo>
                  <a:pt x="765950" y="31667"/>
                </a:lnTo>
                <a:cubicBezTo>
                  <a:pt x="765512" y="31667"/>
                  <a:pt x="765074" y="31173"/>
                  <a:pt x="764636" y="30679"/>
                </a:cubicBezTo>
                <a:cubicBezTo>
                  <a:pt x="764636" y="30679"/>
                  <a:pt x="764198" y="29691"/>
                  <a:pt x="763760" y="29691"/>
                </a:cubicBezTo>
                <a:cubicBezTo>
                  <a:pt x="763760" y="29691"/>
                  <a:pt x="763322" y="29196"/>
                  <a:pt x="762884" y="29196"/>
                </a:cubicBezTo>
                <a:cubicBezTo>
                  <a:pt x="762884" y="29196"/>
                  <a:pt x="762446" y="30185"/>
                  <a:pt x="762008" y="30185"/>
                </a:cubicBezTo>
                <a:cubicBezTo>
                  <a:pt x="762008" y="30679"/>
                  <a:pt x="761571" y="31173"/>
                  <a:pt x="761571" y="31173"/>
                </a:cubicBezTo>
                <a:cubicBezTo>
                  <a:pt x="761133" y="31173"/>
                  <a:pt x="760695" y="32166"/>
                  <a:pt x="760695" y="32166"/>
                </a:cubicBezTo>
                <a:cubicBezTo>
                  <a:pt x="760257" y="32166"/>
                  <a:pt x="759819" y="31667"/>
                  <a:pt x="759819" y="31667"/>
                </a:cubicBezTo>
                <a:cubicBezTo>
                  <a:pt x="759381" y="31667"/>
                  <a:pt x="759381" y="32660"/>
                  <a:pt x="758943" y="32660"/>
                </a:cubicBezTo>
                <a:cubicBezTo>
                  <a:pt x="758943" y="32166"/>
                  <a:pt x="758067" y="32166"/>
                  <a:pt x="758067" y="31667"/>
                </a:cubicBezTo>
                <a:cubicBezTo>
                  <a:pt x="758067" y="31667"/>
                  <a:pt x="758943" y="31173"/>
                  <a:pt x="758505" y="30679"/>
                </a:cubicBezTo>
                <a:cubicBezTo>
                  <a:pt x="758505" y="30185"/>
                  <a:pt x="757629" y="30185"/>
                  <a:pt x="757629" y="29691"/>
                </a:cubicBezTo>
                <a:cubicBezTo>
                  <a:pt x="757629" y="29691"/>
                  <a:pt x="758505" y="29196"/>
                  <a:pt x="758505" y="28698"/>
                </a:cubicBezTo>
                <a:cubicBezTo>
                  <a:pt x="758505" y="28204"/>
                  <a:pt x="757629" y="28204"/>
                  <a:pt x="757629" y="27710"/>
                </a:cubicBezTo>
                <a:cubicBezTo>
                  <a:pt x="757192" y="28204"/>
                  <a:pt x="756754" y="28698"/>
                  <a:pt x="756754" y="29196"/>
                </a:cubicBezTo>
                <a:lnTo>
                  <a:pt x="755878" y="30185"/>
                </a:lnTo>
                <a:lnTo>
                  <a:pt x="755002" y="29196"/>
                </a:lnTo>
                <a:cubicBezTo>
                  <a:pt x="755002" y="29196"/>
                  <a:pt x="755440" y="28204"/>
                  <a:pt x="755878" y="28204"/>
                </a:cubicBezTo>
                <a:cubicBezTo>
                  <a:pt x="755878" y="27710"/>
                  <a:pt x="756316" y="27216"/>
                  <a:pt x="756316" y="27216"/>
                </a:cubicBezTo>
                <a:cubicBezTo>
                  <a:pt x="756754" y="26722"/>
                  <a:pt x="757192" y="26223"/>
                  <a:pt x="757192" y="25729"/>
                </a:cubicBezTo>
                <a:cubicBezTo>
                  <a:pt x="757192" y="25729"/>
                  <a:pt x="758067" y="25235"/>
                  <a:pt x="758067" y="24741"/>
                </a:cubicBezTo>
                <a:lnTo>
                  <a:pt x="757192" y="23752"/>
                </a:lnTo>
                <a:cubicBezTo>
                  <a:pt x="756754" y="24247"/>
                  <a:pt x="756316" y="24741"/>
                  <a:pt x="756316" y="25235"/>
                </a:cubicBezTo>
                <a:cubicBezTo>
                  <a:pt x="755878" y="25729"/>
                  <a:pt x="755440" y="26722"/>
                  <a:pt x="754564" y="27216"/>
                </a:cubicBezTo>
                <a:cubicBezTo>
                  <a:pt x="754564" y="27216"/>
                  <a:pt x="754126" y="26223"/>
                  <a:pt x="753688" y="26223"/>
                </a:cubicBezTo>
                <a:lnTo>
                  <a:pt x="753250" y="27710"/>
                </a:lnTo>
                <a:cubicBezTo>
                  <a:pt x="753250" y="27710"/>
                  <a:pt x="753688" y="28204"/>
                  <a:pt x="754126" y="28204"/>
                </a:cubicBezTo>
                <a:cubicBezTo>
                  <a:pt x="754126" y="28698"/>
                  <a:pt x="755002" y="29196"/>
                  <a:pt x="755002" y="29196"/>
                </a:cubicBezTo>
                <a:cubicBezTo>
                  <a:pt x="754564" y="29196"/>
                  <a:pt x="754564" y="30185"/>
                  <a:pt x="754126" y="30185"/>
                </a:cubicBezTo>
                <a:cubicBezTo>
                  <a:pt x="754126" y="30185"/>
                  <a:pt x="753688" y="29691"/>
                  <a:pt x="753250" y="29691"/>
                </a:cubicBezTo>
                <a:cubicBezTo>
                  <a:pt x="752812" y="29691"/>
                  <a:pt x="752812" y="30679"/>
                  <a:pt x="752374" y="30679"/>
                </a:cubicBezTo>
                <a:cubicBezTo>
                  <a:pt x="752374" y="30679"/>
                  <a:pt x="751937" y="29691"/>
                  <a:pt x="751499" y="29691"/>
                </a:cubicBezTo>
                <a:cubicBezTo>
                  <a:pt x="751499" y="29691"/>
                  <a:pt x="751061" y="30679"/>
                  <a:pt x="750623" y="30679"/>
                </a:cubicBezTo>
                <a:cubicBezTo>
                  <a:pt x="750623" y="30679"/>
                  <a:pt x="750185" y="30185"/>
                  <a:pt x="749747" y="30185"/>
                </a:cubicBezTo>
                <a:cubicBezTo>
                  <a:pt x="749747" y="30185"/>
                  <a:pt x="749309" y="31173"/>
                  <a:pt x="748871" y="31173"/>
                </a:cubicBezTo>
                <a:lnTo>
                  <a:pt x="748434" y="32166"/>
                </a:lnTo>
                <a:cubicBezTo>
                  <a:pt x="747996" y="32166"/>
                  <a:pt x="747558" y="31173"/>
                  <a:pt x="747558" y="31173"/>
                </a:cubicBezTo>
                <a:cubicBezTo>
                  <a:pt x="747120" y="31667"/>
                  <a:pt x="746682" y="32166"/>
                  <a:pt x="746682" y="32660"/>
                </a:cubicBezTo>
                <a:cubicBezTo>
                  <a:pt x="746244" y="32660"/>
                  <a:pt x="746244" y="33648"/>
                  <a:pt x="745806" y="33648"/>
                </a:cubicBezTo>
                <a:lnTo>
                  <a:pt x="744930" y="32660"/>
                </a:lnTo>
                <a:cubicBezTo>
                  <a:pt x="744930" y="32166"/>
                  <a:pt x="745368" y="32166"/>
                  <a:pt x="745806" y="31667"/>
                </a:cubicBezTo>
                <a:lnTo>
                  <a:pt x="746244" y="30679"/>
                </a:lnTo>
                <a:lnTo>
                  <a:pt x="745368" y="29691"/>
                </a:lnTo>
                <a:cubicBezTo>
                  <a:pt x="745806" y="29196"/>
                  <a:pt x="745806" y="29196"/>
                  <a:pt x="746244" y="28698"/>
                </a:cubicBezTo>
                <a:cubicBezTo>
                  <a:pt x="746244" y="28204"/>
                  <a:pt x="746682" y="27710"/>
                  <a:pt x="746682" y="27710"/>
                </a:cubicBezTo>
                <a:cubicBezTo>
                  <a:pt x="747120" y="27216"/>
                  <a:pt x="747558" y="28204"/>
                  <a:pt x="747996" y="28204"/>
                </a:cubicBezTo>
                <a:lnTo>
                  <a:pt x="748434" y="27216"/>
                </a:lnTo>
                <a:cubicBezTo>
                  <a:pt x="748871" y="27216"/>
                  <a:pt x="749309" y="28204"/>
                  <a:pt x="749747" y="28204"/>
                </a:cubicBezTo>
                <a:lnTo>
                  <a:pt x="750185" y="27216"/>
                </a:lnTo>
                <a:cubicBezTo>
                  <a:pt x="750185" y="26722"/>
                  <a:pt x="749309" y="26223"/>
                  <a:pt x="749309" y="26223"/>
                </a:cubicBezTo>
                <a:cubicBezTo>
                  <a:pt x="749309" y="25729"/>
                  <a:pt x="750185" y="25235"/>
                  <a:pt x="750185" y="25235"/>
                </a:cubicBezTo>
                <a:cubicBezTo>
                  <a:pt x="749747" y="25235"/>
                  <a:pt x="749309" y="24247"/>
                  <a:pt x="749309" y="24247"/>
                </a:cubicBezTo>
                <a:cubicBezTo>
                  <a:pt x="748871" y="24247"/>
                  <a:pt x="748434" y="25235"/>
                  <a:pt x="748434" y="25235"/>
                </a:cubicBezTo>
                <a:cubicBezTo>
                  <a:pt x="747996" y="25235"/>
                  <a:pt x="747558" y="24247"/>
                  <a:pt x="747558" y="24247"/>
                </a:cubicBezTo>
                <a:cubicBezTo>
                  <a:pt x="747120" y="24247"/>
                  <a:pt x="747120" y="25729"/>
                  <a:pt x="746682" y="25729"/>
                </a:cubicBezTo>
                <a:cubicBezTo>
                  <a:pt x="746244" y="25729"/>
                  <a:pt x="745806" y="24741"/>
                  <a:pt x="745806" y="24741"/>
                </a:cubicBezTo>
                <a:cubicBezTo>
                  <a:pt x="745806" y="25235"/>
                  <a:pt x="744930" y="25729"/>
                  <a:pt x="744930" y="25729"/>
                </a:cubicBezTo>
                <a:cubicBezTo>
                  <a:pt x="744930" y="26223"/>
                  <a:pt x="745806" y="26223"/>
                  <a:pt x="745806" y="26722"/>
                </a:cubicBezTo>
                <a:cubicBezTo>
                  <a:pt x="745806" y="27216"/>
                  <a:pt x="745368" y="27216"/>
                  <a:pt x="745368" y="27710"/>
                </a:cubicBezTo>
                <a:cubicBezTo>
                  <a:pt x="744930" y="28204"/>
                  <a:pt x="744492" y="28698"/>
                  <a:pt x="744492" y="28698"/>
                </a:cubicBezTo>
                <a:cubicBezTo>
                  <a:pt x="744492" y="29196"/>
                  <a:pt x="745368" y="29691"/>
                  <a:pt x="745368" y="29691"/>
                </a:cubicBezTo>
                <a:cubicBezTo>
                  <a:pt x="745368" y="29691"/>
                  <a:pt x="744930" y="30679"/>
                  <a:pt x="744492" y="30679"/>
                </a:cubicBezTo>
                <a:cubicBezTo>
                  <a:pt x="744492" y="30679"/>
                  <a:pt x="743616" y="29691"/>
                  <a:pt x="743616" y="30185"/>
                </a:cubicBezTo>
                <a:lnTo>
                  <a:pt x="742740" y="31173"/>
                </a:lnTo>
                <a:cubicBezTo>
                  <a:pt x="742740" y="30679"/>
                  <a:pt x="741865" y="30679"/>
                  <a:pt x="741865" y="30185"/>
                </a:cubicBezTo>
                <a:cubicBezTo>
                  <a:pt x="741865" y="29691"/>
                  <a:pt x="740989" y="29691"/>
                  <a:pt x="740989" y="29196"/>
                </a:cubicBezTo>
                <a:cubicBezTo>
                  <a:pt x="740989" y="29196"/>
                  <a:pt x="741427" y="28698"/>
                  <a:pt x="741865" y="28204"/>
                </a:cubicBezTo>
                <a:lnTo>
                  <a:pt x="742740" y="29196"/>
                </a:lnTo>
                <a:cubicBezTo>
                  <a:pt x="742740" y="29196"/>
                  <a:pt x="743179" y="28204"/>
                  <a:pt x="743616" y="28204"/>
                </a:cubicBezTo>
                <a:cubicBezTo>
                  <a:pt x="743616" y="27710"/>
                  <a:pt x="744054" y="27216"/>
                  <a:pt x="744054" y="26722"/>
                </a:cubicBezTo>
                <a:cubicBezTo>
                  <a:pt x="744054" y="26722"/>
                  <a:pt x="743616" y="26223"/>
                  <a:pt x="743179" y="26223"/>
                </a:cubicBezTo>
                <a:cubicBezTo>
                  <a:pt x="743179" y="26223"/>
                  <a:pt x="742740" y="27216"/>
                  <a:pt x="742303" y="27216"/>
                </a:cubicBezTo>
                <a:cubicBezTo>
                  <a:pt x="742303" y="27216"/>
                  <a:pt x="741865" y="26223"/>
                  <a:pt x="741427" y="26223"/>
                </a:cubicBezTo>
                <a:cubicBezTo>
                  <a:pt x="741427" y="26223"/>
                  <a:pt x="740989" y="27216"/>
                  <a:pt x="740551" y="27216"/>
                </a:cubicBezTo>
                <a:cubicBezTo>
                  <a:pt x="740551" y="27710"/>
                  <a:pt x="740113" y="26722"/>
                  <a:pt x="739676" y="26722"/>
                </a:cubicBezTo>
                <a:cubicBezTo>
                  <a:pt x="739676" y="26722"/>
                  <a:pt x="739238" y="27216"/>
                  <a:pt x="739238" y="27710"/>
                </a:cubicBezTo>
                <a:cubicBezTo>
                  <a:pt x="738800" y="28204"/>
                  <a:pt x="738362" y="28204"/>
                  <a:pt x="738362" y="28698"/>
                </a:cubicBezTo>
                <a:lnTo>
                  <a:pt x="737486" y="29691"/>
                </a:lnTo>
                <a:lnTo>
                  <a:pt x="736610" y="29196"/>
                </a:lnTo>
                <a:cubicBezTo>
                  <a:pt x="736610" y="28698"/>
                  <a:pt x="737486" y="28204"/>
                  <a:pt x="737486" y="28204"/>
                </a:cubicBezTo>
                <a:cubicBezTo>
                  <a:pt x="737048" y="27710"/>
                  <a:pt x="736172" y="27216"/>
                  <a:pt x="736172" y="27216"/>
                </a:cubicBezTo>
                <a:cubicBezTo>
                  <a:pt x="736172" y="26722"/>
                  <a:pt x="737048" y="26223"/>
                  <a:pt x="737048" y="26223"/>
                </a:cubicBezTo>
                <a:cubicBezTo>
                  <a:pt x="737048" y="25729"/>
                  <a:pt x="736172" y="25235"/>
                  <a:pt x="736172" y="25235"/>
                </a:cubicBezTo>
                <a:cubicBezTo>
                  <a:pt x="735734" y="25235"/>
                  <a:pt x="735734" y="26223"/>
                  <a:pt x="735296" y="26223"/>
                </a:cubicBezTo>
                <a:cubicBezTo>
                  <a:pt x="735296" y="26722"/>
                  <a:pt x="736172" y="26722"/>
                  <a:pt x="736172" y="27216"/>
                </a:cubicBezTo>
                <a:lnTo>
                  <a:pt x="735734" y="28204"/>
                </a:lnTo>
                <a:cubicBezTo>
                  <a:pt x="735296" y="28698"/>
                  <a:pt x="734858" y="29196"/>
                  <a:pt x="734858" y="29196"/>
                </a:cubicBezTo>
                <a:lnTo>
                  <a:pt x="733982" y="28698"/>
                </a:lnTo>
                <a:cubicBezTo>
                  <a:pt x="733982" y="28204"/>
                  <a:pt x="734858" y="27710"/>
                  <a:pt x="734420" y="27216"/>
                </a:cubicBezTo>
                <a:lnTo>
                  <a:pt x="733545" y="26722"/>
                </a:lnTo>
                <a:cubicBezTo>
                  <a:pt x="733545" y="26223"/>
                  <a:pt x="732669" y="25729"/>
                  <a:pt x="732669" y="25729"/>
                </a:cubicBezTo>
                <a:cubicBezTo>
                  <a:pt x="732669" y="25729"/>
                  <a:pt x="732231" y="26722"/>
                  <a:pt x="731793" y="26722"/>
                </a:cubicBezTo>
                <a:cubicBezTo>
                  <a:pt x="731793" y="27216"/>
                  <a:pt x="731355" y="27710"/>
                  <a:pt x="731355" y="27710"/>
                </a:cubicBezTo>
                <a:cubicBezTo>
                  <a:pt x="730917" y="28204"/>
                  <a:pt x="730479" y="28698"/>
                  <a:pt x="730479" y="29196"/>
                </a:cubicBezTo>
                <a:cubicBezTo>
                  <a:pt x="730479" y="29196"/>
                  <a:pt x="730041" y="30185"/>
                  <a:pt x="729603" y="30185"/>
                </a:cubicBezTo>
                <a:lnTo>
                  <a:pt x="728728" y="29196"/>
                </a:lnTo>
                <a:cubicBezTo>
                  <a:pt x="728289" y="29196"/>
                  <a:pt x="728289" y="30185"/>
                  <a:pt x="727852" y="30185"/>
                </a:cubicBezTo>
                <a:lnTo>
                  <a:pt x="726976" y="29691"/>
                </a:lnTo>
                <a:cubicBezTo>
                  <a:pt x="726976" y="29196"/>
                  <a:pt x="727852" y="28698"/>
                  <a:pt x="727852" y="28204"/>
                </a:cubicBezTo>
                <a:cubicBezTo>
                  <a:pt x="727852" y="28204"/>
                  <a:pt x="726976" y="27710"/>
                  <a:pt x="726538" y="27710"/>
                </a:cubicBezTo>
                <a:cubicBezTo>
                  <a:pt x="726538" y="27710"/>
                  <a:pt x="726100" y="26722"/>
                  <a:pt x="725662" y="26722"/>
                </a:cubicBezTo>
                <a:cubicBezTo>
                  <a:pt x="725662" y="27216"/>
                  <a:pt x="724787" y="27710"/>
                  <a:pt x="724787" y="27710"/>
                </a:cubicBezTo>
                <a:cubicBezTo>
                  <a:pt x="725224" y="28204"/>
                  <a:pt x="726100" y="28204"/>
                  <a:pt x="726100" y="28698"/>
                </a:cubicBezTo>
                <a:cubicBezTo>
                  <a:pt x="726100" y="29196"/>
                  <a:pt x="725224" y="29196"/>
                  <a:pt x="725224" y="29691"/>
                </a:cubicBezTo>
                <a:cubicBezTo>
                  <a:pt x="725224" y="30185"/>
                  <a:pt x="726100" y="30185"/>
                  <a:pt x="726100" y="30679"/>
                </a:cubicBezTo>
                <a:lnTo>
                  <a:pt x="725662" y="31667"/>
                </a:lnTo>
                <a:cubicBezTo>
                  <a:pt x="725224" y="32166"/>
                  <a:pt x="724787" y="32660"/>
                  <a:pt x="724787" y="32660"/>
                </a:cubicBezTo>
                <a:cubicBezTo>
                  <a:pt x="723911" y="32166"/>
                  <a:pt x="723473" y="31667"/>
                  <a:pt x="722597" y="31173"/>
                </a:cubicBezTo>
                <a:cubicBezTo>
                  <a:pt x="722597" y="30679"/>
                  <a:pt x="723473" y="30185"/>
                  <a:pt x="723473" y="30185"/>
                </a:cubicBezTo>
                <a:cubicBezTo>
                  <a:pt x="723473" y="29691"/>
                  <a:pt x="722597" y="29691"/>
                  <a:pt x="722597" y="29196"/>
                </a:cubicBezTo>
                <a:lnTo>
                  <a:pt x="723473" y="28204"/>
                </a:lnTo>
                <a:cubicBezTo>
                  <a:pt x="723035" y="27710"/>
                  <a:pt x="722597" y="27710"/>
                  <a:pt x="722159" y="27216"/>
                </a:cubicBezTo>
                <a:cubicBezTo>
                  <a:pt x="722159" y="27216"/>
                  <a:pt x="721721" y="26722"/>
                  <a:pt x="721283" y="26223"/>
                </a:cubicBezTo>
                <a:cubicBezTo>
                  <a:pt x="720845" y="27216"/>
                  <a:pt x="720407" y="27710"/>
                  <a:pt x="719969" y="28698"/>
                </a:cubicBezTo>
                <a:cubicBezTo>
                  <a:pt x="719969" y="29196"/>
                  <a:pt x="720845" y="29196"/>
                  <a:pt x="720845" y="29691"/>
                </a:cubicBezTo>
                <a:cubicBezTo>
                  <a:pt x="720845" y="29691"/>
                  <a:pt x="719969" y="30185"/>
                  <a:pt x="719969" y="30679"/>
                </a:cubicBezTo>
                <a:cubicBezTo>
                  <a:pt x="719969" y="31173"/>
                  <a:pt x="720845" y="31173"/>
                  <a:pt x="720845" y="31667"/>
                </a:cubicBezTo>
                <a:cubicBezTo>
                  <a:pt x="721283" y="31667"/>
                  <a:pt x="720407" y="32166"/>
                  <a:pt x="720407" y="32660"/>
                </a:cubicBezTo>
                <a:lnTo>
                  <a:pt x="721283" y="33154"/>
                </a:lnTo>
                <a:cubicBezTo>
                  <a:pt x="720845" y="33648"/>
                  <a:pt x="720845" y="34142"/>
                  <a:pt x="720407" y="34636"/>
                </a:cubicBezTo>
                <a:lnTo>
                  <a:pt x="719969" y="35629"/>
                </a:lnTo>
                <a:cubicBezTo>
                  <a:pt x="719531" y="35629"/>
                  <a:pt x="718656" y="34636"/>
                  <a:pt x="718656" y="34636"/>
                </a:cubicBezTo>
                <a:cubicBezTo>
                  <a:pt x="718656" y="34636"/>
                  <a:pt x="719531" y="34142"/>
                  <a:pt x="719531" y="33648"/>
                </a:cubicBezTo>
                <a:cubicBezTo>
                  <a:pt x="719094" y="33154"/>
                  <a:pt x="719094" y="33154"/>
                  <a:pt x="718656" y="32660"/>
                </a:cubicBezTo>
                <a:cubicBezTo>
                  <a:pt x="718218" y="32660"/>
                  <a:pt x="717780" y="32166"/>
                  <a:pt x="717780" y="32166"/>
                </a:cubicBezTo>
                <a:cubicBezTo>
                  <a:pt x="717342" y="31667"/>
                  <a:pt x="718218" y="31173"/>
                  <a:pt x="718218" y="30679"/>
                </a:cubicBezTo>
                <a:cubicBezTo>
                  <a:pt x="718656" y="30679"/>
                  <a:pt x="719094" y="29691"/>
                  <a:pt x="719094" y="29691"/>
                </a:cubicBezTo>
                <a:cubicBezTo>
                  <a:pt x="719094" y="29691"/>
                  <a:pt x="718218" y="29196"/>
                  <a:pt x="718218" y="28698"/>
                </a:cubicBezTo>
                <a:cubicBezTo>
                  <a:pt x="717780" y="28698"/>
                  <a:pt x="717342" y="28204"/>
                  <a:pt x="717342" y="28204"/>
                </a:cubicBezTo>
                <a:cubicBezTo>
                  <a:pt x="716904" y="27710"/>
                  <a:pt x="717780" y="27216"/>
                  <a:pt x="717780" y="26722"/>
                </a:cubicBezTo>
                <a:cubicBezTo>
                  <a:pt x="717780" y="26722"/>
                  <a:pt x="718656" y="26223"/>
                  <a:pt x="718656" y="25729"/>
                </a:cubicBezTo>
                <a:lnTo>
                  <a:pt x="717780" y="25235"/>
                </a:lnTo>
                <a:cubicBezTo>
                  <a:pt x="717780" y="24741"/>
                  <a:pt x="716904" y="24247"/>
                  <a:pt x="716466" y="24247"/>
                </a:cubicBezTo>
                <a:cubicBezTo>
                  <a:pt x="716466" y="24741"/>
                  <a:pt x="716029" y="24741"/>
                  <a:pt x="716029" y="25235"/>
                </a:cubicBezTo>
                <a:cubicBezTo>
                  <a:pt x="716029" y="25235"/>
                  <a:pt x="716904" y="25729"/>
                  <a:pt x="716904" y="26223"/>
                </a:cubicBezTo>
                <a:cubicBezTo>
                  <a:pt x="716904" y="26223"/>
                  <a:pt x="716466" y="26722"/>
                  <a:pt x="716029" y="27216"/>
                </a:cubicBezTo>
                <a:cubicBezTo>
                  <a:pt x="716029" y="27710"/>
                  <a:pt x="715591" y="28204"/>
                  <a:pt x="715591" y="28204"/>
                </a:cubicBezTo>
                <a:cubicBezTo>
                  <a:pt x="715153" y="28204"/>
                  <a:pt x="714715" y="27216"/>
                  <a:pt x="714277" y="27710"/>
                </a:cubicBezTo>
                <a:cubicBezTo>
                  <a:pt x="714277" y="27710"/>
                  <a:pt x="713839" y="28204"/>
                  <a:pt x="713839" y="28698"/>
                </a:cubicBezTo>
                <a:cubicBezTo>
                  <a:pt x="713401" y="28698"/>
                  <a:pt x="712963" y="29196"/>
                  <a:pt x="712963" y="29691"/>
                </a:cubicBezTo>
                <a:cubicBezTo>
                  <a:pt x="712525" y="30185"/>
                  <a:pt x="712525" y="30185"/>
                  <a:pt x="712087" y="30679"/>
                </a:cubicBezTo>
                <a:cubicBezTo>
                  <a:pt x="712087" y="31173"/>
                  <a:pt x="711211" y="31667"/>
                  <a:pt x="711649" y="31667"/>
                </a:cubicBezTo>
                <a:cubicBezTo>
                  <a:pt x="711649" y="32166"/>
                  <a:pt x="712087" y="32660"/>
                  <a:pt x="712525" y="32660"/>
                </a:cubicBezTo>
                <a:lnTo>
                  <a:pt x="713401" y="33648"/>
                </a:lnTo>
                <a:cubicBezTo>
                  <a:pt x="713401" y="33648"/>
                  <a:pt x="712963" y="34636"/>
                  <a:pt x="712525" y="34636"/>
                </a:cubicBezTo>
                <a:cubicBezTo>
                  <a:pt x="712525" y="34636"/>
                  <a:pt x="712087" y="33648"/>
                  <a:pt x="711649" y="33648"/>
                </a:cubicBezTo>
                <a:cubicBezTo>
                  <a:pt x="711649" y="34142"/>
                  <a:pt x="711211" y="35130"/>
                  <a:pt x="710773" y="35130"/>
                </a:cubicBezTo>
                <a:cubicBezTo>
                  <a:pt x="710773" y="34636"/>
                  <a:pt x="710335" y="34142"/>
                  <a:pt x="709898" y="34142"/>
                </a:cubicBezTo>
                <a:lnTo>
                  <a:pt x="709022" y="33154"/>
                </a:lnTo>
                <a:cubicBezTo>
                  <a:pt x="708584" y="33154"/>
                  <a:pt x="708146" y="32166"/>
                  <a:pt x="708146" y="32660"/>
                </a:cubicBezTo>
                <a:cubicBezTo>
                  <a:pt x="707708" y="32660"/>
                  <a:pt x="707270" y="33154"/>
                  <a:pt x="707270" y="33648"/>
                </a:cubicBezTo>
                <a:cubicBezTo>
                  <a:pt x="706832" y="33648"/>
                  <a:pt x="706832" y="34142"/>
                  <a:pt x="706394" y="34636"/>
                </a:cubicBezTo>
                <a:cubicBezTo>
                  <a:pt x="706394" y="35130"/>
                  <a:pt x="705956" y="35130"/>
                  <a:pt x="705956" y="35629"/>
                </a:cubicBezTo>
                <a:cubicBezTo>
                  <a:pt x="705519" y="35629"/>
                  <a:pt x="704643" y="35130"/>
                  <a:pt x="704643" y="35130"/>
                </a:cubicBezTo>
                <a:cubicBezTo>
                  <a:pt x="704643" y="34636"/>
                  <a:pt x="705519" y="34142"/>
                  <a:pt x="705519" y="33648"/>
                </a:cubicBezTo>
                <a:lnTo>
                  <a:pt x="704643" y="33154"/>
                </a:lnTo>
                <a:cubicBezTo>
                  <a:pt x="704643" y="32660"/>
                  <a:pt x="705081" y="32166"/>
                  <a:pt x="705081" y="31667"/>
                </a:cubicBezTo>
                <a:cubicBezTo>
                  <a:pt x="705519" y="31667"/>
                  <a:pt x="705956" y="31173"/>
                  <a:pt x="705956" y="30679"/>
                </a:cubicBezTo>
                <a:lnTo>
                  <a:pt x="706832" y="29691"/>
                </a:lnTo>
                <a:lnTo>
                  <a:pt x="705956" y="28698"/>
                </a:lnTo>
                <a:cubicBezTo>
                  <a:pt x="705519" y="28698"/>
                  <a:pt x="705081" y="28204"/>
                  <a:pt x="704643" y="27710"/>
                </a:cubicBezTo>
                <a:lnTo>
                  <a:pt x="703767" y="27216"/>
                </a:lnTo>
                <a:lnTo>
                  <a:pt x="704643" y="26223"/>
                </a:lnTo>
                <a:cubicBezTo>
                  <a:pt x="704643" y="25729"/>
                  <a:pt x="705519" y="25235"/>
                  <a:pt x="705519" y="24741"/>
                </a:cubicBezTo>
                <a:cubicBezTo>
                  <a:pt x="705081" y="24741"/>
                  <a:pt x="704643" y="24247"/>
                  <a:pt x="704205" y="24247"/>
                </a:cubicBezTo>
                <a:cubicBezTo>
                  <a:pt x="704205" y="23752"/>
                  <a:pt x="703767" y="23752"/>
                  <a:pt x="703329" y="23258"/>
                </a:cubicBezTo>
                <a:cubicBezTo>
                  <a:pt x="703329" y="23752"/>
                  <a:pt x="702891" y="23752"/>
                  <a:pt x="702453" y="24247"/>
                </a:cubicBezTo>
                <a:cubicBezTo>
                  <a:pt x="702453" y="24741"/>
                  <a:pt x="702015" y="25235"/>
                  <a:pt x="702015" y="25235"/>
                </a:cubicBezTo>
                <a:cubicBezTo>
                  <a:pt x="702015" y="25729"/>
                  <a:pt x="701139" y="26223"/>
                  <a:pt x="701139" y="26722"/>
                </a:cubicBezTo>
                <a:lnTo>
                  <a:pt x="702015" y="27216"/>
                </a:lnTo>
                <a:cubicBezTo>
                  <a:pt x="702015" y="27710"/>
                  <a:pt x="701577" y="28204"/>
                  <a:pt x="701577" y="28698"/>
                </a:cubicBezTo>
                <a:cubicBezTo>
                  <a:pt x="701139" y="28698"/>
                  <a:pt x="700702" y="29196"/>
                  <a:pt x="700702" y="29691"/>
                </a:cubicBezTo>
                <a:lnTo>
                  <a:pt x="701577" y="30185"/>
                </a:lnTo>
                <a:cubicBezTo>
                  <a:pt x="701577" y="30679"/>
                  <a:pt x="701139" y="31667"/>
                  <a:pt x="700702" y="31667"/>
                </a:cubicBezTo>
                <a:cubicBezTo>
                  <a:pt x="700702" y="31667"/>
                  <a:pt x="700264" y="30679"/>
                  <a:pt x="699826" y="30679"/>
                </a:cubicBezTo>
                <a:cubicBezTo>
                  <a:pt x="699826" y="30679"/>
                  <a:pt x="699388" y="31667"/>
                  <a:pt x="698950" y="31667"/>
                </a:cubicBezTo>
                <a:cubicBezTo>
                  <a:pt x="698950" y="32166"/>
                  <a:pt x="698512" y="32660"/>
                  <a:pt x="698512" y="32660"/>
                </a:cubicBezTo>
                <a:cubicBezTo>
                  <a:pt x="698512" y="33154"/>
                  <a:pt x="699388" y="33648"/>
                  <a:pt x="699388" y="33648"/>
                </a:cubicBezTo>
                <a:cubicBezTo>
                  <a:pt x="698950" y="34636"/>
                  <a:pt x="698512" y="35130"/>
                  <a:pt x="698074" y="36123"/>
                </a:cubicBezTo>
                <a:cubicBezTo>
                  <a:pt x="697198" y="35130"/>
                  <a:pt x="696760" y="34636"/>
                  <a:pt x="695884" y="34142"/>
                </a:cubicBezTo>
                <a:lnTo>
                  <a:pt x="695008" y="33648"/>
                </a:lnTo>
                <a:cubicBezTo>
                  <a:pt x="695008" y="33154"/>
                  <a:pt x="695884" y="32660"/>
                  <a:pt x="695884" y="32166"/>
                </a:cubicBezTo>
                <a:cubicBezTo>
                  <a:pt x="695446" y="32166"/>
                  <a:pt x="695008" y="31667"/>
                  <a:pt x="694571" y="31667"/>
                </a:cubicBezTo>
                <a:cubicBezTo>
                  <a:pt x="694571" y="31173"/>
                  <a:pt x="695446" y="30679"/>
                  <a:pt x="695446" y="30185"/>
                </a:cubicBezTo>
                <a:lnTo>
                  <a:pt x="694571" y="29691"/>
                </a:lnTo>
                <a:cubicBezTo>
                  <a:pt x="694571" y="29196"/>
                  <a:pt x="695446" y="28698"/>
                  <a:pt x="695446" y="28204"/>
                </a:cubicBezTo>
                <a:cubicBezTo>
                  <a:pt x="695008" y="28204"/>
                  <a:pt x="694133" y="27710"/>
                  <a:pt x="694133" y="27710"/>
                </a:cubicBezTo>
                <a:cubicBezTo>
                  <a:pt x="694133" y="27216"/>
                  <a:pt x="695008" y="26722"/>
                  <a:pt x="695008" y="26223"/>
                </a:cubicBezTo>
                <a:lnTo>
                  <a:pt x="694133" y="25729"/>
                </a:lnTo>
                <a:cubicBezTo>
                  <a:pt x="693695" y="25235"/>
                  <a:pt x="693257" y="25235"/>
                  <a:pt x="693257" y="24741"/>
                </a:cubicBezTo>
                <a:cubicBezTo>
                  <a:pt x="692819" y="25235"/>
                  <a:pt x="692381" y="25729"/>
                  <a:pt x="692381" y="25729"/>
                </a:cubicBezTo>
                <a:cubicBezTo>
                  <a:pt x="691944" y="26223"/>
                  <a:pt x="691506" y="26722"/>
                  <a:pt x="691506" y="27216"/>
                </a:cubicBezTo>
                <a:lnTo>
                  <a:pt x="692381" y="27710"/>
                </a:lnTo>
                <a:cubicBezTo>
                  <a:pt x="692381" y="28204"/>
                  <a:pt x="691944" y="28698"/>
                  <a:pt x="691944" y="28698"/>
                </a:cubicBezTo>
                <a:cubicBezTo>
                  <a:pt x="691506" y="29196"/>
                  <a:pt x="691068" y="29691"/>
                  <a:pt x="691068" y="30185"/>
                </a:cubicBezTo>
                <a:cubicBezTo>
                  <a:pt x="690630" y="30185"/>
                  <a:pt x="690630" y="30679"/>
                  <a:pt x="690192" y="31173"/>
                </a:cubicBezTo>
                <a:cubicBezTo>
                  <a:pt x="689754" y="31667"/>
                  <a:pt x="689316" y="32660"/>
                  <a:pt x="688878" y="33154"/>
                </a:cubicBezTo>
                <a:cubicBezTo>
                  <a:pt x="688440" y="33154"/>
                  <a:pt x="688002" y="32660"/>
                  <a:pt x="688002" y="32660"/>
                </a:cubicBezTo>
                <a:cubicBezTo>
                  <a:pt x="687564" y="32166"/>
                  <a:pt x="687126" y="32166"/>
                  <a:pt x="686688" y="31667"/>
                </a:cubicBezTo>
                <a:cubicBezTo>
                  <a:pt x="686688" y="31173"/>
                  <a:pt x="686250" y="31173"/>
                  <a:pt x="685813" y="30679"/>
                </a:cubicBezTo>
                <a:lnTo>
                  <a:pt x="686688" y="29691"/>
                </a:lnTo>
                <a:lnTo>
                  <a:pt x="685813" y="28698"/>
                </a:lnTo>
                <a:cubicBezTo>
                  <a:pt x="685813" y="28698"/>
                  <a:pt x="686250" y="28204"/>
                  <a:pt x="686250" y="27710"/>
                </a:cubicBezTo>
                <a:cubicBezTo>
                  <a:pt x="686688" y="27216"/>
                  <a:pt x="686688" y="27216"/>
                  <a:pt x="687126" y="26722"/>
                </a:cubicBezTo>
                <a:cubicBezTo>
                  <a:pt x="687564" y="26223"/>
                  <a:pt x="687564" y="25729"/>
                  <a:pt x="688002" y="25729"/>
                </a:cubicBezTo>
                <a:cubicBezTo>
                  <a:pt x="688002" y="25235"/>
                  <a:pt x="688440" y="24741"/>
                  <a:pt x="688440" y="24247"/>
                </a:cubicBezTo>
                <a:cubicBezTo>
                  <a:pt x="688878" y="24247"/>
                  <a:pt x="687564" y="23752"/>
                  <a:pt x="687564" y="23752"/>
                </a:cubicBezTo>
                <a:cubicBezTo>
                  <a:pt x="687126" y="24247"/>
                  <a:pt x="686688" y="25235"/>
                  <a:pt x="686250" y="25729"/>
                </a:cubicBezTo>
                <a:cubicBezTo>
                  <a:pt x="685813" y="26223"/>
                  <a:pt x="685813" y="26722"/>
                  <a:pt x="685375" y="26722"/>
                </a:cubicBezTo>
                <a:cubicBezTo>
                  <a:pt x="685375" y="27216"/>
                  <a:pt x="684499" y="26223"/>
                  <a:pt x="684499" y="26223"/>
                </a:cubicBezTo>
                <a:cubicBezTo>
                  <a:pt x="684061" y="26223"/>
                  <a:pt x="683623" y="27216"/>
                  <a:pt x="683623" y="27216"/>
                </a:cubicBezTo>
                <a:cubicBezTo>
                  <a:pt x="683623" y="27710"/>
                  <a:pt x="683185" y="27710"/>
                  <a:pt x="682748" y="28204"/>
                </a:cubicBezTo>
                <a:cubicBezTo>
                  <a:pt x="682748" y="28698"/>
                  <a:pt x="682310" y="29196"/>
                  <a:pt x="682310" y="29196"/>
                </a:cubicBezTo>
                <a:cubicBezTo>
                  <a:pt x="682310" y="29691"/>
                  <a:pt x="683185" y="30185"/>
                  <a:pt x="683185" y="30185"/>
                </a:cubicBezTo>
                <a:cubicBezTo>
                  <a:pt x="683185" y="30679"/>
                  <a:pt x="682310" y="31173"/>
                  <a:pt x="682310" y="31173"/>
                </a:cubicBezTo>
                <a:cubicBezTo>
                  <a:pt x="682748" y="31173"/>
                  <a:pt x="683185" y="32166"/>
                  <a:pt x="683185" y="32166"/>
                </a:cubicBezTo>
                <a:lnTo>
                  <a:pt x="682748" y="33154"/>
                </a:lnTo>
                <a:cubicBezTo>
                  <a:pt x="682310" y="33154"/>
                  <a:pt x="681872" y="32660"/>
                  <a:pt x="681872" y="32660"/>
                </a:cubicBezTo>
                <a:cubicBezTo>
                  <a:pt x="681434" y="32166"/>
                  <a:pt x="680558" y="31667"/>
                  <a:pt x="680558" y="31667"/>
                </a:cubicBezTo>
                <a:cubicBezTo>
                  <a:pt x="680558" y="31173"/>
                  <a:pt x="681434" y="30679"/>
                  <a:pt x="681434" y="30679"/>
                </a:cubicBezTo>
                <a:cubicBezTo>
                  <a:pt x="681434" y="30185"/>
                  <a:pt x="680558" y="30185"/>
                  <a:pt x="680558" y="29691"/>
                </a:cubicBezTo>
                <a:cubicBezTo>
                  <a:pt x="680558" y="29196"/>
                  <a:pt x="681434" y="28698"/>
                  <a:pt x="681434" y="28698"/>
                </a:cubicBezTo>
                <a:cubicBezTo>
                  <a:pt x="680996" y="28204"/>
                  <a:pt x="680120" y="28204"/>
                  <a:pt x="680120" y="27710"/>
                </a:cubicBezTo>
                <a:cubicBezTo>
                  <a:pt x="680120" y="27216"/>
                  <a:pt x="679244" y="27216"/>
                  <a:pt x="679244" y="26722"/>
                </a:cubicBezTo>
                <a:cubicBezTo>
                  <a:pt x="679244" y="27216"/>
                  <a:pt x="678368" y="27710"/>
                  <a:pt x="678368" y="28204"/>
                </a:cubicBezTo>
                <a:lnTo>
                  <a:pt x="679682" y="28698"/>
                </a:lnTo>
                <a:cubicBezTo>
                  <a:pt x="679682" y="29196"/>
                  <a:pt x="678806" y="29691"/>
                  <a:pt x="678806" y="29691"/>
                </a:cubicBezTo>
                <a:cubicBezTo>
                  <a:pt x="678806" y="30185"/>
                  <a:pt x="678368" y="31173"/>
                  <a:pt x="677930" y="31173"/>
                </a:cubicBezTo>
                <a:lnTo>
                  <a:pt x="677054" y="30185"/>
                </a:lnTo>
                <a:cubicBezTo>
                  <a:pt x="676617" y="30185"/>
                  <a:pt x="676617" y="31173"/>
                  <a:pt x="676179" y="31173"/>
                </a:cubicBezTo>
                <a:cubicBezTo>
                  <a:pt x="675741" y="31173"/>
                  <a:pt x="675741" y="30679"/>
                  <a:pt x="675303" y="30679"/>
                </a:cubicBezTo>
                <a:cubicBezTo>
                  <a:pt x="674865" y="30185"/>
                  <a:pt x="674427" y="29691"/>
                  <a:pt x="674427" y="29691"/>
                </a:cubicBezTo>
                <a:cubicBezTo>
                  <a:pt x="674427" y="29196"/>
                  <a:pt x="675303" y="28698"/>
                  <a:pt x="674865" y="28698"/>
                </a:cubicBezTo>
                <a:cubicBezTo>
                  <a:pt x="674865" y="28204"/>
                  <a:pt x="673989" y="27710"/>
                  <a:pt x="673989" y="27710"/>
                </a:cubicBezTo>
                <a:cubicBezTo>
                  <a:pt x="673989" y="27710"/>
                  <a:pt x="673551" y="26722"/>
                  <a:pt x="673113" y="26722"/>
                </a:cubicBezTo>
                <a:cubicBezTo>
                  <a:pt x="673113" y="26722"/>
                  <a:pt x="672675" y="27710"/>
                  <a:pt x="672237" y="27710"/>
                </a:cubicBezTo>
                <a:cubicBezTo>
                  <a:pt x="672237" y="28204"/>
                  <a:pt x="671800" y="28698"/>
                  <a:pt x="671800" y="29196"/>
                </a:cubicBezTo>
                <a:lnTo>
                  <a:pt x="672675" y="29691"/>
                </a:lnTo>
                <a:cubicBezTo>
                  <a:pt x="672237" y="30185"/>
                  <a:pt x="672237" y="30679"/>
                  <a:pt x="671800" y="31173"/>
                </a:cubicBezTo>
                <a:lnTo>
                  <a:pt x="670924" y="30185"/>
                </a:lnTo>
                <a:cubicBezTo>
                  <a:pt x="670486" y="29691"/>
                  <a:pt x="670048" y="29196"/>
                  <a:pt x="670048" y="29196"/>
                </a:cubicBezTo>
                <a:cubicBezTo>
                  <a:pt x="669610" y="29196"/>
                  <a:pt x="669172" y="28204"/>
                  <a:pt x="668734" y="28204"/>
                </a:cubicBezTo>
                <a:lnTo>
                  <a:pt x="668297" y="29691"/>
                </a:lnTo>
                <a:cubicBezTo>
                  <a:pt x="667858" y="29196"/>
                  <a:pt x="667421" y="28698"/>
                  <a:pt x="666983" y="28698"/>
                </a:cubicBezTo>
                <a:cubicBezTo>
                  <a:pt x="666983" y="28204"/>
                  <a:pt x="667858" y="27710"/>
                  <a:pt x="667858" y="27710"/>
                </a:cubicBezTo>
                <a:cubicBezTo>
                  <a:pt x="667858" y="27216"/>
                  <a:pt x="668734" y="26722"/>
                  <a:pt x="668734" y="26722"/>
                </a:cubicBezTo>
                <a:cubicBezTo>
                  <a:pt x="668734" y="26223"/>
                  <a:pt x="667858" y="25729"/>
                  <a:pt x="667858" y="25729"/>
                </a:cubicBezTo>
                <a:cubicBezTo>
                  <a:pt x="667421" y="25235"/>
                  <a:pt x="666983" y="25235"/>
                  <a:pt x="666545" y="24741"/>
                </a:cubicBezTo>
                <a:cubicBezTo>
                  <a:pt x="666107" y="25729"/>
                  <a:pt x="665669" y="26223"/>
                  <a:pt x="665231" y="27216"/>
                </a:cubicBezTo>
                <a:cubicBezTo>
                  <a:pt x="664793" y="27216"/>
                  <a:pt x="664793" y="27710"/>
                  <a:pt x="664355" y="28204"/>
                </a:cubicBezTo>
                <a:cubicBezTo>
                  <a:pt x="663917" y="28698"/>
                  <a:pt x="663479" y="29691"/>
                  <a:pt x="663041" y="30185"/>
                </a:cubicBezTo>
                <a:cubicBezTo>
                  <a:pt x="662603" y="30679"/>
                  <a:pt x="662603" y="31173"/>
                  <a:pt x="662166" y="31173"/>
                </a:cubicBezTo>
                <a:cubicBezTo>
                  <a:pt x="661728" y="31173"/>
                  <a:pt x="661728" y="30679"/>
                  <a:pt x="661290" y="30679"/>
                </a:cubicBezTo>
                <a:cubicBezTo>
                  <a:pt x="660852" y="30185"/>
                  <a:pt x="660414" y="30185"/>
                  <a:pt x="660414" y="29691"/>
                </a:cubicBezTo>
                <a:cubicBezTo>
                  <a:pt x="660414" y="29691"/>
                  <a:pt x="661290" y="28698"/>
                  <a:pt x="660852" y="28698"/>
                </a:cubicBezTo>
                <a:lnTo>
                  <a:pt x="659976" y="27710"/>
                </a:lnTo>
                <a:lnTo>
                  <a:pt x="659538" y="28698"/>
                </a:lnTo>
                <a:cubicBezTo>
                  <a:pt x="659100" y="29196"/>
                  <a:pt x="658663" y="29691"/>
                  <a:pt x="658663" y="30185"/>
                </a:cubicBezTo>
                <a:lnTo>
                  <a:pt x="659538" y="30679"/>
                </a:lnTo>
                <a:cubicBezTo>
                  <a:pt x="659538" y="31173"/>
                  <a:pt x="659100" y="31667"/>
                  <a:pt x="658663" y="32166"/>
                </a:cubicBezTo>
                <a:cubicBezTo>
                  <a:pt x="658663" y="32166"/>
                  <a:pt x="658225" y="32660"/>
                  <a:pt x="658225" y="33154"/>
                </a:cubicBezTo>
                <a:cubicBezTo>
                  <a:pt x="657787" y="33648"/>
                  <a:pt x="657349" y="33648"/>
                  <a:pt x="657349" y="34142"/>
                </a:cubicBezTo>
                <a:cubicBezTo>
                  <a:pt x="657349" y="34142"/>
                  <a:pt x="656911" y="35130"/>
                  <a:pt x="656473" y="35130"/>
                </a:cubicBezTo>
                <a:lnTo>
                  <a:pt x="655597" y="34636"/>
                </a:lnTo>
                <a:cubicBezTo>
                  <a:pt x="655597" y="34142"/>
                  <a:pt x="656035" y="33648"/>
                  <a:pt x="656473" y="33154"/>
                </a:cubicBezTo>
                <a:lnTo>
                  <a:pt x="656911" y="32166"/>
                </a:lnTo>
                <a:lnTo>
                  <a:pt x="656035" y="31173"/>
                </a:lnTo>
                <a:cubicBezTo>
                  <a:pt x="656035" y="31173"/>
                  <a:pt x="655597" y="32660"/>
                  <a:pt x="655159" y="32660"/>
                </a:cubicBezTo>
                <a:cubicBezTo>
                  <a:pt x="655159" y="32660"/>
                  <a:pt x="654721" y="31667"/>
                  <a:pt x="654283" y="31667"/>
                </a:cubicBezTo>
                <a:cubicBezTo>
                  <a:pt x="654721" y="31173"/>
                  <a:pt x="654721" y="30679"/>
                  <a:pt x="655159" y="30679"/>
                </a:cubicBezTo>
                <a:cubicBezTo>
                  <a:pt x="655159" y="30185"/>
                  <a:pt x="655597" y="29691"/>
                  <a:pt x="656035" y="29196"/>
                </a:cubicBezTo>
                <a:lnTo>
                  <a:pt x="654721" y="28698"/>
                </a:lnTo>
                <a:cubicBezTo>
                  <a:pt x="654721" y="28204"/>
                  <a:pt x="655597" y="27710"/>
                  <a:pt x="655597" y="27710"/>
                </a:cubicBezTo>
                <a:cubicBezTo>
                  <a:pt x="655597" y="27216"/>
                  <a:pt x="656035" y="26722"/>
                  <a:pt x="656473" y="26223"/>
                </a:cubicBezTo>
                <a:cubicBezTo>
                  <a:pt x="656473" y="26223"/>
                  <a:pt x="656911" y="25729"/>
                  <a:pt x="657349" y="25235"/>
                </a:cubicBezTo>
                <a:cubicBezTo>
                  <a:pt x="656911" y="25235"/>
                  <a:pt x="656473" y="24247"/>
                  <a:pt x="656035" y="24247"/>
                </a:cubicBezTo>
                <a:cubicBezTo>
                  <a:pt x="656035" y="24741"/>
                  <a:pt x="655597" y="25235"/>
                  <a:pt x="655597" y="25729"/>
                </a:cubicBezTo>
                <a:cubicBezTo>
                  <a:pt x="655159" y="25729"/>
                  <a:pt x="654721" y="26223"/>
                  <a:pt x="654721" y="26722"/>
                </a:cubicBezTo>
                <a:cubicBezTo>
                  <a:pt x="654283" y="27216"/>
                  <a:pt x="654283" y="27216"/>
                  <a:pt x="653845" y="27710"/>
                </a:cubicBezTo>
                <a:cubicBezTo>
                  <a:pt x="653408" y="28698"/>
                  <a:pt x="652969" y="29196"/>
                  <a:pt x="652532" y="30185"/>
                </a:cubicBezTo>
                <a:cubicBezTo>
                  <a:pt x="652532" y="29691"/>
                  <a:pt x="651218" y="29196"/>
                  <a:pt x="651656" y="29196"/>
                </a:cubicBezTo>
                <a:cubicBezTo>
                  <a:pt x="651656" y="28698"/>
                  <a:pt x="652094" y="28204"/>
                  <a:pt x="652094" y="28204"/>
                </a:cubicBezTo>
                <a:cubicBezTo>
                  <a:pt x="652532" y="27710"/>
                  <a:pt x="652969" y="27216"/>
                  <a:pt x="652969" y="26722"/>
                </a:cubicBezTo>
                <a:lnTo>
                  <a:pt x="652094" y="26223"/>
                </a:lnTo>
                <a:cubicBezTo>
                  <a:pt x="652094" y="25729"/>
                  <a:pt x="652532" y="25235"/>
                  <a:pt x="652532" y="24741"/>
                </a:cubicBezTo>
                <a:cubicBezTo>
                  <a:pt x="652969" y="24741"/>
                  <a:pt x="653408" y="24247"/>
                  <a:pt x="653408" y="23752"/>
                </a:cubicBezTo>
                <a:cubicBezTo>
                  <a:pt x="652969" y="23752"/>
                  <a:pt x="652969" y="22760"/>
                  <a:pt x="652532" y="22760"/>
                </a:cubicBezTo>
                <a:cubicBezTo>
                  <a:pt x="652532" y="23258"/>
                  <a:pt x="651656" y="23752"/>
                  <a:pt x="651656" y="24247"/>
                </a:cubicBezTo>
                <a:cubicBezTo>
                  <a:pt x="651656" y="24247"/>
                  <a:pt x="651218" y="24741"/>
                  <a:pt x="650780" y="25235"/>
                </a:cubicBezTo>
                <a:cubicBezTo>
                  <a:pt x="650780" y="25729"/>
                  <a:pt x="650342" y="25729"/>
                  <a:pt x="650342" y="26223"/>
                </a:cubicBezTo>
                <a:cubicBezTo>
                  <a:pt x="649904" y="26722"/>
                  <a:pt x="649904" y="27216"/>
                  <a:pt x="649467" y="27216"/>
                </a:cubicBezTo>
                <a:cubicBezTo>
                  <a:pt x="649467" y="27710"/>
                  <a:pt x="648591" y="28204"/>
                  <a:pt x="648591" y="28698"/>
                </a:cubicBezTo>
                <a:lnTo>
                  <a:pt x="649904" y="29196"/>
                </a:lnTo>
                <a:cubicBezTo>
                  <a:pt x="649467" y="29691"/>
                  <a:pt x="649028" y="30185"/>
                  <a:pt x="649028" y="30679"/>
                </a:cubicBezTo>
                <a:cubicBezTo>
                  <a:pt x="648591" y="30679"/>
                  <a:pt x="648591" y="31173"/>
                  <a:pt x="648153" y="31667"/>
                </a:cubicBezTo>
                <a:lnTo>
                  <a:pt x="647277" y="30679"/>
                </a:lnTo>
                <a:cubicBezTo>
                  <a:pt x="646839" y="31667"/>
                  <a:pt x="646401" y="32166"/>
                  <a:pt x="645963" y="33154"/>
                </a:cubicBezTo>
                <a:cubicBezTo>
                  <a:pt x="645525" y="32660"/>
                  <a:pt x="644649" y="32166"/>
                  <a:pt x="644649" y="32166"/>
                </a:cubicBezTo>
                <a:cubicBezTo>
                  <a:pt x="644649" y="31667"/>
                  <a:pt x="645525" y="31173"/>
                  <a:pt x="645525" y="31173"/>
                </a:cubicBezTo>
                <a:cubicBezTo>
                  <a:pt x="645525" y="30679"/>
                  <a:pt x="644649" y="30185"/>
                  <a:pt x="644649" y="30185"/>
                </a:cubicBezTo>
                <a:lnTo>
                  <a:pt x="643774" y="31173"/>
                </a:lnTo>
                <a:cubicBezTo>
                  <a:pt x="643774" y="31173"/>
                  <a:pt x="642898" y="30679"/>
                  <a:pt x="642898" y="30185"/>
                </a:cubicBezTo>
                <a:lnTo>
                  <a:pt x="643774" y="29196"/>
                </a:lnTo>
                <a:cubicBezTo>
                  <a:pt x="643336" y="29196"/>
                  <a:pt x="642898" y="28698"/>
                  <a:pt x="642460" y="28698"/>
                </a:cubicBezTo>
                <a:cubicBezTo>
                  <a:pt x="642460" y="28204"/>
                  <a:pt x="642022" y="29691"/>
                  <a:pt x="642022" y="29691"/>
                </a:cubicBezTo>
                <a:cubicBezTo>
                  <a:pt x="641584" y="29691"/>
                  <a:pt x="641146" y="28698"/>
                  <a:pt x="640708" y="28698"/>
                </a:cubicBezTo>
                <a:cubicBezTo>
                  <a:pt x="640270" y="29691"/>
                  <a:pt x="639832" y="30185"/>
                  <a:pt x="639394" y="30679"/>
                </a:cubicBezTo>
                <a:cubicBezTo>
                  <a:pt x="638956" y="31173"/>
                  <a:pt x="638956" y="31667"/>
                  <a:pt x="638518" y="32166"/>
                </a:cubicBezTo>
                <a:cubicBezTo>
                  <a:pt x="638518" y="32166"/>
                  <a:pt x="638081" y="32660"/>
                  <a:pt x="638081" y="33154"/>
                </a:cubicBezTo>
                <a:cubicBezTo>
                  <a:pt x="637643" y="33154"/>
                  <a:pt x="637205" y="34142"/>
                  <a:pt x="637205" y="34142"/>
                </a:cubicBezTo>
                <a:cubicBezTo>
                  <a:pt x="637205" y="34636"/>
                  <a:pt x="638081" y="35130"/>
                  <a:pt x="638081" y="35130"/>
                </a:cubicBezTo>
                <a:cubicBezTo>
                  <a:pt x="638081" y="35629"/>
                  <a:pt x="637643" y="36123"/>
                  <a:pt x="637205" y="36123"/>
                </a:cubicBezTo>
                <a:cubicBezTo>
                  <a:pt x="637205" y="36617"/>
                  <a:pt x="636767" y="37111"/>
                  <a:pt x="636767" y="37111"/>
                </a:cubicBezTo>
                <a:cubicBezTo>
                  <a:pt x="635891" y="36617"/>
                  <a:pt x="635453" y="36123"/>
                  <a:pt x="634578" y="35629"/>
                </a:cubicBezTo>
                <a:cubicBezTo>
                  <a:pt x="634578" y="35130"/>
                  <a:pt x="635453" y="34636"/>
                  <a:pt x="635453" y="34636"/>
                </a:cubicBezTo>
                <a:cubicBezTo>
                  <a:pt x="635453" y="34142"/>
                  <a:pt x="634578" y="33648"/>
                  <a:pt x="634578" y="33648"/>
                </a:cubicBezTo>
                <a:cubicBezTo>
                  <a:pt x="634140" y="33154"/>
                  <a:pt x="633702" y="33154"/>
                  <a:pt x="633264" y="32660"/>
                </a:cubicBezTo>
                <a:cubicBezTo>
                  <a:pt x="633264" y="32660"/>
                  <a:pt x="632826" y="32166"/>
                  <a:pt x="632388" y="32166"/>
                </a:cubicBezTo>
                <a:cubicBezTo>
                  <a:pt x="631950" y="31667"/>
                  <a:pt x="631950" y="31173"/>
                  <a:pt x="631512" y="31173"/>
                </a:cubicBezTo>
                <a:lnTo>
                  <a:pt x="630636" y="30185"/>
                </a:lnTo>
                <a:lnTo>
                  <a:pt x="631074" y="29196"/>
                </a:lnTo>
                <a:cubicBezTo>
                  <a:pt x="631512" y="28698"/>
                  <a:pt x="631950" y="28204"/>
                  <a:pt x="631950" y="28204"/>
                </a:cubicBezTo>
                <a:cubicBezTo>
                  <a:pt x="632388" y="28204"/>
                  <a:pt x="632826" y="28698"/>
                  <a:pt x="632826" y="28698"/>
                </a:cubicBezTo>
                <a:cubicBezTo>
                  <a:pt x="633264" y="28698"/>
                  <a:pt x="633264" y="27710"/>
                  <a:pt x="633702" y="27710"/>
                </a:cubicBezTo>
                <a:cubicBezTo>
                  <a:pt x="633264" y="27216"/>
                  <a:pt x="632388" y="26722"/>
                  <a:pt x="631950" y="26223"/>
                </a:cubicBezTo>
                <a:cubicBezTo>
                  <a:pt x="631512" y="26223"/>
                  <a:pt x="631512" y="27216"/>
                  <a:pt x="631074" y="27216"/>
                </a:cubicBezTo>
                <a:lnTo>
                  <a:pt x="630198" y="26223"/>
                </a:lnTo>
                <a:cubicBezTo>
                  <a:pt x="629760" y="26722"/>
                  <a:pt x="629322" y="27216"/>
                  <a:pt x="629322" y="27710"/>
                </a:cubicBezTo>
                <a:cubicBezTo>
                  <a:pt x="628885" y="27710"/>
                  <a:pt x="628885" y="28204"/>
                  <a:pt x="628447" y="28698"/>
                </a:cubicBezTo>
                <a:cubicBezTo>
                  <a:pt x="628447" y="29196"/>
                  <a:pt x="628009" y="29196"/>
                  <a:pt x="628009" y="29691"/>
                </a:cubicBezTo>
                <a:cubicBezTo>
                  <a:pt x="627571" y="30185"/>
                  <a:pt x="627133" y="30679"/>
                  <a:pt x="627133" y="30679"/>
                </a:cubicBezTo>
                <a:cubicBezTo>
                  <a:pt x="627133" y="31173"/>
                  <a:pt x="626258" y="31667"/>
                  <a:pt x="626258" y="31667"/>
                </a:cubicBezTo>
                <a:cubicBezTo>
                  <a:pt x="626258" y="32166"/>
                  <a:pt x="627133" y="32660"/>
                  <a:pt x="627133" y="32660"/>
                </a:cubicBezTo>
                <a:cubicBezTo>
                  <a:pt x="627571" y="32660"/>
                  <a:pt x="628447" y="33648"/>
                  <a:pt x="628447" y="33648"/>
                </a:cubicBezTo>
                <a:cubicBezTo>
                  <a:pt x="628009" y="33648"/>
                  <a:pt x="627571" y="34636"/>
                  <a:pt x="627571" y="34636"/>
                </a:cubicBezTo>
                <a:cubicBezTo>
                  <a:pt x="627133" y="34636"/>
                  <a:pt x="626695" y="34142"/>
                  <a:pt x="626695" y="33648"/>
                </a:cubicBezTo>
                <a:cubicBezTo>
                  <a:pt x="626258" y="33648"/>
                  <a:pt x="625820" y="33154"/>
                  <a:pt x="625382" y="33154"/>
                </a:cubicBezTo>
                <a:cubicBezTo>
                  <a:pt x="625382" y="32660"/>
                  <a:pt x="624944" y="32166"/>
                  <a:pt x="624506" y="32166"/>
                </a:cubicBezTo>
                <a:cubicBezTo>
                  <a:pt x="624506" y="32166"/>
                  <a:pt x="624068" y="31173"/>
                  <a:pt x="623630" y="31173"/>
                </a:cubicBezTo>
                <a:cubicBezTo>
                  <a:pt x="623630" y="31173"/>
                  <a:pt x="623192" y="32166"/>
                  <a:pt x="622754" y="32660"/>
                </a:cubicBezTo>
                <a:lnTo>
                  <a:pt x="622316" y="33648"/>
                </a:lnTo>
                <a:cubicBezTo>
                  <a:pt x="621878" y="33648"/>
                  <a:pt x="621440" y="32660"/>
                  <a:pt x="621002" y="32660"/>
                </a:cubicBezTo>
                <a:cubicBezTo>
                  <a:pt x="621002" y="32660"/>
                  <a:pt x="620564" y="31667"/>
                  <a:pt x="620127" y="31667"/>
                </a:cubicBezTo>
                <a:cubicBezTo>
                  <a:pt x="620127" y="31667"/>
                  <a:pt x="619689" y="32660"/>
                  <a:pt x="619251" y="33154"/>
                </a:cubicBezTo>
                <a:lnTo>
                  <a:pt x="618813" y="34142"/>
                </a:lnTo>
                <a:cubicBezTo>
                  <a:pt x="618375" y="34142"/>
                  <a:pt x="617937" y="33648"/>
                  <a:pt x="617937" y="33154"/>
                </a:cubicBezTo>
                <a:cubicBezTo>
                  <a:pt x="617499" y="33154"/>
                  <a:pt x="618375" y="32166"/>
                  <a:pt x="618375" y="32166"/>
                </a:cubicBezTo>
                <a:cubicBezTo>
                  <a:pt x="618813" y="31667"/>
                  <a:pt x="619251" y="31173"/>
                  <a:pt x="619251" y="31173"/>
                </a:cubicBezTo>
                <a:cubicBezTo>
                  <a:pt x="619251" y="30679"/>
                  <a:pt x="618375" y="30185"/>
                  <a:pt x="618375" y="30185"/>
                </a:cubicBezTo>
                <a:cubicBezTo>
                  <a:pt x="618375" y="29691"/>
                  <a:pt x="618813" y="29196"/>
                  <a:pt x="618813" y="29196"/>
                </a:cubicBezTo>
                <a:cubicBezTo>
                  <a:pt x="618813" y="28698"/>
                  <a:pt x="617937" y="28698"/>
                  <a:pt x="617937" y="28204"/>
                </a:cubicBezTo>
                <a:cubicBezTo>
                  <a:pt x="617937" y="27710"/>
                  <a:pt x="618813" y="27216"/>
                  <a:pt x="618813" y="27216"/>
                </a:cubicBezTo>
                <a:cubicBezTo>
                  <a:pt x="618813" y="26722"/>
                  <a:pt x="617937" y="26722"/>
                  <a:pt x="617937" y="26223"/>
                </a:cubicBezTo>
                <a:cubicBezTo>
                  <a:pt x="617937" y="25729"/>
                  <a:pt x="618375" y="25235"/>
                  <a:pt x="618375" y="25235"/>
                </a:cubicBezTo>
                <a:cubicBezTo>
                  <a:pt x="618375" y="24741"/>
                  <a:pt x="617499" y="24741"/>
                  <a:pt x="617499" y="24247"/>
                </a:cubicBezTo>
                <a:cubicBezTo>
                  <a:pt x="617499" y="24741"/>
                  <a:pt x="617061" y="25235"/>
                  <a:pt x="616623" y="25235"/>
                </a:cubicBezTo>
                <a:cubicBezTo>
                  <a:pt x="616623" y="25729"/>
                  <a:pt x="616185" y="26223"/>
                  <a:pt x="616185" y="26722"/>
                </a:cubicBezTo>
                <a:cubicBezTo>
                  <a:pt x="615748" y="26722"/>
                  <a:pt x="615309" y="27216"/>
                  <a:pt x="615309" y="27710"/>
                </a:cubicBezTo>
                <a:cubicBezTo>
                  <a:pt x="615309" y="27710"/>
                  <a:pt x="616185" y="28204"/>
                  <a:pt x="616185" y="28698"/>
                </a:cubicBezTo>
                <a:cubicBezTo>
                  <a:pt x="616185" y="28698"/>
                  <a:pt x="615309" y="29196"/>
                  <a:pt x="615748" y="29691"/>
                </a:cubicBezTo>
                <a:lnTo>
                  <a:pt x="616623" y="30185"/>
                </a:lnTo>
                <a:cubicBezTo>
                  <a:pt x="616623" y="30679"/>
                  <a:pt x="615748" y="31173"/>
                  <a:pt x="615748" y="31667"/>
                </a:cubicBezTo>
                <a:lnTo>
                  <a:pt x="616623" y="32166"/>
                </a:lnTo>
                <a:cubicBezTo>
                  <a:pt x="616623" y="32660"/>
                  <a:pt x="616185" y="33648"/>
                  <a:pt x="616185" y="33648"/>
                </a:cubicBezTo>
                <a:cubicBezTo>
                  <a:pt x="615748" y="33648"/>
                  <a:pt x="615309" y="32660"/>
                  <a:pt x="614872" y="32660"/>
                </a:cubicBezTo>
                <a:cubicBezTo>
                  <a:pt x="614872" y="32660"/>
                  <a:pt x="614434" y="31667"/>
                  <a:pt x="613996" y="31667"/>
                </a:cubicBezTo>
                <a:cubicBezTo>
                  <a:pt x="613996" y="31667"/>
                  <a:pt x="613558" y="33154"/>
                  <a:pt x="613120" y="32660"/>
                </a:cubicBezTo>
                <a:cubicBezTo>
                  <a:pt x="613120" y="32660"/>
                  <a:pt x="612682" y="32166"/>
                  <a:pt x="612244" y="32166"/>
                </a:cubicBezTo>
                <a:cubicBezTo>
                  <a:pt x="611806" y="31667"/>
                  <a:pt x="611806" y="31667"/>
                  <a:pt x="611368" y="31173"/>
                </a:cubicBezTo>
                <a:cubicBezTo>
                  <a:pt x="610931" y="31173"/>
                  <a:pt x="610493" y="30679"/>
                  <a:pt x="610493" y="30185"/>
                </a:cubicBezTo>
                <a:cubicBezTo>
                  <a:pt x="610055" y="30185"/>
                  <a:pt x="609617" y="29691"/>
                  <a:pt x="609179" y="29691"/>
                </a:cubicBezTo>
                <a:lnTo>
                  <a:pt x="608741" y="30679"/>
                </a:lnTo>
                <a:cubicBezTo>
                  <a:pt x="608303" y="30679"/>
                  <a:pt x="607865" y="29691"/>
                  <a:pt x="607865" y="29691"/>
                </a:cubicBezTo>
                <a:cubicBezTo>
                  <a:pt x="607427" y="29691"/>
                  <a:pt x="606989" y="30679"/>
                  <a:pt x="606989" y="30679"/>
                </a:cubicBezTo>
                <a:cubicBezTo>
                  <a:pt x="606989" y="31173"/>
                  <a:pt x="607865" y="31667"/>
                  <a:pt x="607865" y="31667"/>
                </a:cubicBezTo>
                <a:cubicBezTo>
                  <a:pt x="607865" y="32166"/>
                  <a:pt x="607427" y="32660"/>
                  <a:pt x="606989" y="32660"/>
                </a:cubicBezTo>
                <a:cubicBezTo>
                  <a:pt x="606989" y="33154"/>
                  <a:pt x="606551" y="33648"/>
                  <a:pt x="606551" y="34142"/>
                </a:cubicBezTo>
                <a:cubicBezTo>
                  <a:pt x="605675" y="33154"/>
                  <a:pt x="605237" y="32660"/>
                  <a:pt x="604362" y="32166"/>
                </a:cubicBezTo>
                <a:cubicBezTo>
                  <a:pt x="604800" y="31667"/>
                  <a:pt x="604800" y="31667"/>
                  <a:pt x="605237" y="31173"/>
                </a:cubicBezTo>
                <a:lnTo>
                  <a:pt x="606113" y="30185"/>
                </a:lnTo>
                <a:cubicBezTo>
                  <a:pt x="606113" y="29691"/>
                  <a:pt x="605237" y="29196"/>
                  <a:pt x="604800" y="29196"/>
                </a:cubicBezTo>
                <a:cubicBezTo>
                  <a:pt x="604800" y="29196"/>
                  <a:pt x="603924" y="28698"/>
                  <a:pt x="603924" y="28204"/>
                </a:cubicBezTo>
                <a:cubicBezTo>
                  <a:pt x="603924" y="28204"/>
                  <a:pt x="604800" y="27710"/>
                  <a:pt x="604800" y="27216"/>
                </a:cubicBezTo>
                <a:cubicBezTo>
                  <a:pt x="604800" y="27216"/>
                  <a:pt x="603924" y="26722"/>
                  <a:pt x="603924" y="26223"/>
                </a:cubicBezTo>
                <a:cubicBezTo>
                  <a:pt x="603924" y="26223"/>
                  <a:pt x="604362" y="25729"/>
                  <a:pt x="604362" y="25235"/>
                </a:cubicBezTo>
                <a:cubicBezTo>
                  <a:pt x="604800" y="25235"/>
                  <a:pt x="605237" y="24247"/>
                  <a:pt x="605237" y="24247"/>
                </a:cubicBezTo>
                <a:cubicBezTo>
                  <a:pt x="605237" y="23752"/>
                  <a:pt x="604362" y="23752"/>
                  <a:pt x="604362" y="23258"/>
                </a:cubicBezTo>
                <a:cubicBezTo>
                  <a:pt x="603924" y="24247"/>
                  <a:pt x="603486" y="24741"/>
                  <a:pt x="602610" y="25729"/>
                </a:cubicBezTo>
                <a:lnTo>
                  <a:pt x="602173" y="26722"/>
                </a:lnTo>
                <a:cubicBezTo>
                  <a:pt x="602173" y="26722"/>
                  <a:pt x="603048" y="27216"/>
                  <a:pt x="603048" y="27710"/>
                </a:cubicBezTo>
                <a:lnTo>
                  <a:pt x="603924" y="28204"/>
                </a:lnTo>
                <a:cubicBezTo>
                  <a:pt x="603924" y="28698"/>
                  <a:pt x="603486" y="29196"/>
                  <a:pt x="603048" y="29691"/>
                </a:cubicBezTo>
                <a:cubicBezTo>
                  <a:pt x="603048" y="29691"/>
                  <a:pt x="602610" y="30185"/>
                  <a:pt x="602610" y="30679"/>
                </a:cubicBezTo>
                <a:cubicBezTo>
                  <a:pt x="601735" y="30185"/>
                  <a:pt x="601297" y="29691"/>
                  <a:pt x="600421" y="28698"/>
                </a:cubicBezTo>
                <a:cubicBezTo>
                  <a:pt x="600421" y="29196"/>
                  <a:pt x="599983" y="29691"/>
                  <a:pt x="599983" y="30185"/>
                </a:cubicBezTo>
                <a:cubicBezTo>
                  <a:pt x="599545" y="30185"/>
                  <a:pt x="599545" y="30679"/>
                  <a:pt x="599107" y="31173"/>
                </a:cubicBezTo>
                <a:cubicBezTo>
                  <a:pt x="598669" y="31173"/>
                  <a:pt x="598669" y="32166"/>
                  <a:pt x="598231" y="32166"/>
                </a:cubicBezTo>
                <a:lnTo>
                  <a:pt x="597355" y="31173"/>
                </a:lnTo>
                <a:lnTo>
                  <a:pt x="598231" y="30185"/>
                </a:lnTo>
                <a:cubicBezTo>
                  <a:pt x="598231" y="30185"/>
                  <a:pt x="596917" y="29691"/>
                  <a:pt x="596917" y="29196"/>
                </a:cubicBezTo>
                <a:cubicBezTo>
                  <a:pt x="596917" y="29196"/>
                  <a:pt x="597793" y="28698"/>
                  <a:pt x="597793" y="28204"/>
                </a:cubicBezTo>
                <a:cubicBezTo>
                  <a:pt x="597355" y="28204"/>
                  <a:pt x="597355" y="27710"/>
                  <a:pt x="596917" y="27216"/>
                </a:cubicBezTo>
                <a:cubicBezTo>
                  <a:pt x="596479" y="27216"/>
                  <a:pt x="596042" y="26722"/>
                  <a:pt x="596042" y="26722"/>
                </a:cubicBezTo>
                <a:cubicBezTo>
                  <a:pt x="595604" y="26722"/>
                  <a:pt x="595166" y="27710"/>
                  <a:pt x="595166" y="27710"/>
                </a:cubicBezTo>
                <a:cubicBezTo>
                  <a:pt x="594728" y="28204"/>
                  <a:pt x="594728" y="28698"/>
                  <a:pt x="594290" y="28698"/>
                </a:cubicBezTo>
                <a:cubicBezTo>
                  <a:pt x="594290" y="29196"/>
                  <a:pt x="593852" y="29691"/>
                  <a:pt x="593852" y="29691"/>
                </a:cubicBezTo>
                <a:cubicBezTo>
                  <a:pt x="593414" y="30185"/>
                  <a:pt x="592976" y="31173"/>
                  <a:pt x="592976" y="31173"/>
                </a:cubicBezTo>
                <a:cubicBezTo>
                  <a:pt x="592539" y="31173"/>
                  <a:pt x="592101" y="30185"/>
                  <a:pt x="592101" y="30185"/>
                </a:cubicBezTo>
                <a:cubicBezTo>
                  <a:pt x="591663" y="30185"/>
                  <a:pt x="591225" y="29691"/>
                  <a:pt x="590787" y="29196"/>
                </a:cubicBezTo>
                <a:lnTo>
                  <a:pt x="591663" y="28204"/>
                </a:lnTo>
                <a:lnTo>
                  <a:pt x="590787" y="27216"/>
                </a:lnTo>
                <a:cubicBezTo>
                  <a:pt x="590787" y="27710"/>
                  <a:pt x="589911" y="28204"/>
                  <a:pt x="589911" y="28698"/>
                </a:cubicBezTo>
                <a:lnTo>
                  <a:pt x="590787" y="29196"/>
                </a:lnTo>
                <a:cubicBezTo>
                  <a:pt x="590787" y="29691"/>
                  <a:pt x="590349" y="30185"/>
                  <a:pt x="590349" y="30679"/>
                </a:cubicBezTo>
                <a:cubicBezTo>
                  <a:pt x="589911" y="30679"/>
                  <a:pt x="589473" y="31173"/>
                  <a:pt x="589473" y="31667"/>
                </a:cubicBezTo>
                <a:cubicBezTo>
                  <a:pt x="589473" y="31667"/>
                  <a:pt x="588597" y="32166"/>
                  <a:pt x="588597" y="32660"/>
                </a:cubicBezTo>
                <a:cubicBezTo>
                  <a:pt x="588597" y="32660"/>
                  <a:pt x="589911" y="33154"/>
                  <a:pt x="589473" y="33648"/>
                </a:cubicBezTo>
                <a:cubicBezTo>
                  <a:pt x="589473" y="33648"/>
                  <a:pt x="589035" y="34142"/>
                  <a:pt x="589035" y="34636"/>
                </a:cubicBezTo>
                <a:cubicBezTo>
                  <a:pt x="588597" y="35130"/>
                  <a:pt x="588597" y="35629"/>
                  <a:pt x="588159" y="35629"/>
                </a:cubicBezTo>
                <a:lnTo>
                  <a:pt x="587284" y="34636"/>
                </a:lnTo>
                <a:cubicBezTo>
                  <a:pt x="586846" y="35130"/>
                  <a:pt x="586846" y="35629"/>
                  <a:pt x="586408" y="36123"/>
                </a:cubicBezTo>
                <a:cubicBezTo>
                  <a:pt x="585970" y="35629"/>
                  <a:pt x="585970" y="35629"/>
                  <a:pt x="585532" y="35130"/>
                </a:cubicBezTo>
                <a:cubicBezTo>
                  <a:pt x="585094" y="34636"/>
                  <a:pt x="584656" y="34636"/>
                  <a:pt x="584656" y="34142"/>
                </a:cubicBezTo>
                <a:cubicBezTo>
                  <a:pt x="584218" y="34142"/>
                  <a:pt x="583780" y="33648"/>
                  <a:pt x="583342" y="33648"/>
                </a:cubicBezTo>
                <a:cubicBezTo>
                  <a:pt x="583342" y="33154"/>
                  <a:pt x="584218" y="32660"/>
                  <a:pt x="584218" y="32166"/>
                </a:cubicBezTo>
                <a:lnTo>
                  <a:pt x="583342" y="31667"/>
                </a:lnTo>
                <a:cubicBezTo>
                  <a:pt x="583342" y="31173"/>
                  <a:pt x="582466" y="30679"/>
                  <a:pt x="582466" y="30679"/>
                </a:cubicBezTo>
                <a:cubicBezTo>
                  <a:pt x="582466" y="30679"/>
                  <a:pt x="583342" y="29691"/>
                  <a:pt x="582904" y="29691"/>
                </a:cubicBezTo>
                <a:cubicBezTo>
                  <a:pt x="582904" y="29196"/>
                  <a:pt x="582466" y="28698"/>
                  <a:pt x="582028" y="28698"/>
                </a:cubicBezTo>
                <a:cubicBezTo>
                  <a:pt x="582028" y="28698"/>
                  <a:pt x="581591" y="29691"/>
                  <a:pt x="581153" y="29691"/>
                </a:cubicBezTo>
                <a:cubicBezTo>
                  <a:pt x="581153" y="29691"/>
                  <a:pt x="580715" y="29196"/>
                  <a:pt x="580277" y="29196"/>
                </a:cubicBezTo>
                <a:lnTo>
                  <a:pt x="579401" y="28204"/>
                </a:lnTo>
                <a:cubicBezTo>
                  <a:pt x="578963" y="28204"/>
                  <a:pt x="578963" y="28698"/>
                  <a:pt x="578525" y="29196"/>
                </a:cubicBezTo>
                <a:cubicBezTo>
                  <a:pt x="578525" y="29691"/>
                  <a:pt x="578087" y="30185"/>
                  <a:pt x="578087" y="30185"/>
                </a:cubicBezTo>
                <a:cubicBezTo>
                  <a:pt x="577650" y="30679"/>
                  <a:pt x="577212" y="31173"/>
                  <a:pt x="577212" y="31667"/>
                </a:cubicBezTo>
                <a:cubicBezTo>
                  <a:pt x="576774" y="31667"/>
                  <a:pt x="576774" y="32166"/>
                  <a:pt x="576336" y="32660"/>
                </a:cubicBezTo>
                <a:lnTo>
                  <a:pt x="575460" y="31667"/>
                </a:lnTo>
                <a:cubicBezTo>
                  <a:pt x="575022" y="31667"/>
                  <a:pt x="575022" y="32660"/>
                  <a:pt x="574584" y="32660"/>
                </a:cubicBezTo>
                <a:cubicBezTo>
                  <a:pt x="574584" y="32660"/>
                  <a:pt x="573708" y="31667"/>
                  <a:pt x="573708" y="32166"/>
                </a:cubicBezTo>
                <a:cubicBezTo>
                  <a:pt x="573270" y="32166"/>
                  <a:pt x="573270" y="32660"/>
                  <a:pt x="572832" y="33154"/>
                </a:cubicBezTo>
                <a:lnTo>
                  <a:pt x="572394" y="34142"/>
                </a:lnTo>
                <a:cubicBezTo>
                  <a:pt x="571957" y="34142"/>
                  <a:pt x="571519" y="33648"/>
                  <a:pt x="571081" y="33154"/>
                </a:cubicBezTo>
                <a:cubicBezTo>
                  <a:pt x="571081" y="33154"/>
                  <a:pt x="570643" y="32660"/>
                  <a:pt x="570205" y="32660"/>
                </a:cubicBezTo>
                <a:cubicBezTo>
                  <a:pt x="570643" y="32660"/>
                  <a:pt x="571081" y="31667"/>
                  <a:pt x="571081" y="31173"/>
                </a:cubicBezTo>
                <a:cubicBezTo>
                  <a:pt x="571081" y="31173"/>
                  <a:pt x="571519" y="30679"/>
                  <a:pt x="571957" y="30185"/>
                </a:cubicBezTo>
                <a:cubicBezTo>
                  <a:pt x="571957" y="29691"/>
                  <a:pt x="572394" y="29691"/>
                  <a:pt x="572394" y="29196"/>
                </a:cubicBezTo>
                <a:cubicBezTo>
                  <a:pt x="572832" y="28698"/>
                  <a:pt x="572832" y="28204"/>
                  <a:pt x="573270" y="28204"/>
                </a:cubicBezTo>
                <a:cubicBezTo>
                  <a:pt x="572394" y="27710"/>
                  <a:pt x="571957" y="26722"/>
                  <a:pt x="571081" y="26223"/>
                </a:cubicBezTo>
                <a:cubicBezTo>
                  <a:pt x="571081" y="26722"/>
                  <a:pt x="570643" y="27216"/>
                  <a:pt x="570643" y="27710"/>
                </a:cubicBezTo>
                <a:lnTo>
                  <a:pt x="569767" y="28698"/>
                </a:lnTo>
                <a:cubicBezTo>
                  <a:pt x="569329" y="28698"/>
                  <a:pt x="568892" y="27710"/>
                  <a:pt x="568892" y="27710"/>
                </a:cubicBezTo>
                <a:cubicBezTo>
                  <a:pt x="568454" y="27710"/>
                  <a:pt x="568454" y="28698"/>
                  <a:pt x="568016" y="28698"/>
                </a:cubicBezTo>
                <a:cubicBezTo>
                  <a:pt x="568016" y="28698"/>
                  <a:pt x="567140" y="27710"/>
                  <a:pt x="567140" y="28204"/>
                </a:cubicBezTo>
                <a:cubicBezTo>
                  <a:pt x="566702" y="28204"/>
                  <a:pt x="566702" y="28698"/>
                  <a:pt x="566264" y="29196"/>
                </a:cubicBezTo>
                <a:cubicBezTo>
                  <a:pt x="566264" y="29691"/>
                  <a:pt x="565826" y="29691"/>
                  <a:pt x="565388" y="30185"/>
                </a:cubicBezTo>
                <a:cubicBezTo>
                  <a:pt x="565388" y="30679"/>
                  <a:pt x="564950" y="31173"/>
                  <a:pt x="564950" y="31173"/>
                </a:cubicBezTo>
                <a:cubicBezTo>
                  <a:pt x="564512" y="31667"/>
                  <a:pt x="564512" y="32166"/>
                  <a:pt x="564074" y="32660"/>
                </a:cubicBezTo>
                <a:lnTo>
                  <a:pt x="563198" y="31667"/>
                </a:lnTo>
                <a:cubicBezTo>
                  <a:pt x="562761" y="31667"/>
                  <a:pt x="562761" y="32660"/>
                  <a:pt x="562323" y="32660"/>
                </a:cubicBezTo>
                <a:cubicBezTo>
                  <a:pt x="561885" y="32166"/>
                  <a:pt x="561885" y="32166"/>
                  <a:pt x="561447" y="31667"/>
                </a:cubicBezTo>
                <a:lnTo>
                  <a:pt x="560571" y="31173"/>
                </a:lnTo>
                <a:cubicBezTo>
                  <a:pt x="560571" y="30679"/>
                  <a:pt x="561447" y="30185"/>
                  <a:pt x="561009" y="29691"/>
                </a:cubicBezTo>
                <a:cubicBezTo>
                  <a:pt x="561009" y="29691"/>
                  <a:pt x="560571" y="29196"/>
                  <a:pt x="560133" y="29196"/>
                </a:cubicBezTo>
                <a:cubicBezTo>
                  <a:pt x="559696" y="28698"/>
                  <a:pt x="559696" y="28698"/>
                  <a:pt x="559257" y="28204"/>
                </a:cubicBezTo>
                <a:cubicBezTo>
                  <a:pt x="558820" y="28204"/>
                  <a:pt x="558820" y="29196"/>
                  <a:pt x="558382" y="29196"/>
                </a:cubicBezTo>
                <a:cubicBezTo>
                  <a:pt x="558382" y="29196"/>
                  <a:pt x="557506" y="28204"/>
                  <a:pt x="557506" y="28698"/>
                </a:cubicBezTo>
                <a:lnTo>
                  <a:pt x="556630" y="29691"/>
                </a:lnTo>
                <a:cubicBezTo>
                  <a:pt x="556630" y="29691"/>
                  <a:pt x="557506" y="30679"/>
                  <a:pt x="557944" y="30185"/>
                </a:cubicBezTo>
                <a:lnTo>
                  <a:pt x="558382" y="29196"/>
                </a:lnTo>
                <a:cubicBezTo>
                  <a:pt x="558820" y="29691"/>
                  <a:pt x="559257" y="30185"/>
                  <a:pt x="559257" y="30185"/>
                </a:cubicBezTo>
                <a:lnTo>
                  <a:pt x="558820" y="31173"/>
                </a:lnTo>
                <a:cubicBezTo>
                  <a:pt x="558382" y="31667"/>
                  <a:pt x="558382" y="32166"/>
                  <a:pt x="557944" y="32166"/>
                </a:cubicBezTo>
                <a:cubicBezTo>
                  <a:pt x="557944" y="32660"/>
                  <a:pt x="557506" y="33648"/>
                  <a:pt x="557068" y="33648"/>
                </a:cubicBezTo>
                <a:cubicBezTo>
                  <a:pt x="557068" y="33648"/>
                  <a:pt x="556630" y="32660"/>
                  <a:pt x="556192" y="32660"/>
                </a:cubicBezTo>
                <a:lnTo>
                  <a:pt x="557068" y="31667"/>
                </a:lnTo>
                <a:cubicBezTo>
                  <a:pt x="557068" y="31173"/>
                  <a:pt x="556192" y="30679"/>
                  <a:pt x="556192" y="30679"/>
                </a:cubicBezTo>
                <a:cubicBezTo>
                  <a:pt x="555754" y="30185"/>
                  <a:pt x="555316" y="30185"/>
                  <a:pt x="554878" y="29691"/>
                </a:cubicBezTo>
                <a:cubicBezTo>
                  <a:pt x="554878" y="30185"/>
                  <a:pt x="554441" y="30679"/>
                  <a:pt x="554441" y="31173"/>
                </a:cubicBezTo>
                <a:cubicBezTo>
                  <a:pt x="554003" y="31173"/>
                  <a:pt x="553565" y="31667"/>
                  <a:pt x="553565" y="32166"/>
                </a:cubicBezTo>
                <a:lnTo>
                  <a:pt x="554441" y="32660"/>
                </a:lnTo>
                <a:cubicBezTo>
                  <a:pt x="554441" y="33154"/>
                  <a:pt x="554003" y="33648"/>
                  <a:pt x="553565" y="34142"/>
                </a:cubicBezTo>
                <a:cubicBezTo>
                  <a:pt x="553565" y="34142"/>
                  <a:pt x="553127" y="34636"/>
                  <a:pt x="553127" y="35130"/>
                </a:cubicBezTo>
                <a:cubicBezTo>
                  <a:pt x="553127" y="35629"/>
                  <a:pt x="552251" y="36123"/>
                  <a:pt x="552251" y="36123"/>
                </a:cubicBezTo>
                <a:cubicBezTo>
                  <a:pt x="552251" y="35629"/>
                  <a:pt x="551375" y="35629"/>
                  <a:pt x="551375" y="35130"/>
                </a:cubicBezTo>
                <a:cubicBezTo>
                  <a:pt x="551375" y="35130"/>
                  <a:pt x="552251" y="34636"/>
                  <a:pt x="552251" y="34142"/>
                </a:cubicBezTo>
                <a:cubicBezTo>
                  <a:pt x="551813" y="34142"/>
                  <a:pt x="550937" y="33648"/>
                  <a:pt x="550937" y="33648"/>
                </a:cubicBezTo>
                <a:cubicBezTo>
                  <a:pt x="550937" y="33154"/>
                  <a:pt x="551813" y="32660"/>
                  <a:pt x="551813" y="32166"/>
                </a:cubicBezTo>
                <a:cubicBezTo>
                  <a:pt x="552251" y="32166"/>
                  <a:pt x="552251" y="31667"/>
                  <a:pt x="552689" y="31173"/>
                </a:cubicBezTo>
                <a:lnTo>
                  <a:pt x="553127" y="30185"/>
                </a:lnTo>
                <a:lnTo>
                  <a:pt x="552251" y="29196"/>
                </a:lnTo>
                <a:cubicBezTo>
                  <a:pt x="552251" y="29196"/>
                  <a:pt x="551813" y="30185"/>
                  <a:pt x="551375" y="30185"/>
                </a:cubicBezTo>
                <a:cubicBezTo>
                  <a:pt x="551375" y="30185"/>
                  <a:pt x="550937" y="29691"/>
                  <a:pt x="550499" y="29691"/>
                </a:cubicBezTo>
                <a:cubicBezTo>
                  <a:pt x="550499" y="29196"/>
                  <a:pt x="550061" y="29196"/>
                  <a:pt x="549623" y="28698"/>
                </a:cubicBezTo>
                <a:lnTo>
                  <a:pt x="550499" y="27710"/>
                </a:lnTo>
                <a:cubicBezTo>
                  <a:pt x="550499" y="27216"/>
                  <a:pt x="549185" y="27216"/>
                  <a:pt x="549185" y="26722"/>
                </a:cubicBezTo>
                <a:cubicBezTo>
                  <a:pt x="549623" y="26223"/>
                  <a:pt x="550061" y="26223"/>
                  <a:pt x="550061" y="25729"/>
                </a:cubicBezTo>
                <a:cubicBezTo>
                  <a:pt x="550061" y="25235"/>
                  <a:pt x="549185" y="25235"/>
                  <a:pt x="549185" y="24741"/>
                </a:cubicBezTo>
                <a:cubicBezTo>
                  <a:pt x="549185" y="24741"/>
                  <a:pt x="549623" y="23752"/>
                  <a:pt x="550061" y="23752"/>
                </a:cubicBezTo>
                <a:lnTo>
                  <a:pt x="550499" y="22760"/>
                </a:lnTo>
                <a:cubicBezTo>
                  <a:pt x="550499" y="22266"/>
                  <a:pt x="549623" y="22266"/>
                  <a:pt x="549623" y="21772"/>
                </a:cubicBezTo>
                <a:cubicBezTo>
                  <a:pt x="549623" y="22266"/>
                  <a:pt x="549185" y="22266"/>
                  <a:pt x="548747" y="22760"/>
                </a:cubicBezTo>
                <a:cubicBezTo>
                  <a:pt x="548747" y="23258"/>
                  <a:pt x="548309" y="23752"/>
                  <a:pt x="548309" y="23752"/>
                </a:cubicBezTo>
                <a:cubicBezTo>
                  <a:pt x="548309" y="24247"/>
                  <a:pt x="547434" y="24741"/>
                  <a:pt x="547434" y="25235"/>
                </a:cubicBezTo>
                <a:lnTo>
                  <a:pt x="548309" y="25729"/>
                </a:lnTo>
                <a:cubicBezTo>
                  <a:pt x="548309" y="26223"/>
                  <a:pt x="547872" y="26722"/>
                  <a:pt x="547872" y="27216"/>
                </a:cubicBezTo>
                <a:cubicBezTo>
                  <a:pt x="547434" y="27216"/>
                  <a:pt x="546996" y="28204"/>
                  <a:pt x="546996" y="28204"/>
                </a:cubicBezTo>
                <a:lnTo>
                  <a:pt x="546120" y="27216"/>
                </a:lnTo>
                <a:cubicBezTo>
                  <a:pt x="545682" y="27710"/>
                  <a:pt x="545245" y="28204"/>
                  <a:pt x="545245" y="28204"/>
                </a:cubicBezTo>
                <a:cubicBezTo>
                  <a:pt x="545245" y="28698"/>
                  <a:pt x="546120" y="28698"/>
                  <a:pt x="546120" y="29196"/>
                </a:cubicBezTo>
                <a:cubicBezTo>
                  <a:pt x="546120" y="29691"/>
                  <a:pt x="545245" y="30185"/>
                  <a:pt x="545245" y="30185"/>
                </a:cubicBezTo>
                <a:cubicBezTo>
                  <a:pt x="545682" y="30679"/>
                  <a:pt x="546558" y="30679"/>
                  <a:pt x="546558" y="31173"/>
                </a:cubicBezTo>
                <a:lnTo>
                  <a:pt x="545682" y="32166"/>
                </a:lnTo>
                <a:lnTo>
                  <a:pt x="544807" y="33154"/>
                </a:lnTo>
                <a:cubicBezTo>
                  <a:pt x="544807" y="33648"/>
                  <a:pt x="545682" y="33648"/>
                  <a:pt x="545682" y="34142"/>
                </a:cubicBezTo>
                <a:cubicBezTo>
                  <a:pt x="545245" y="35130"/>
                  <a:pt x="544807" y="35629"/>
                  <a:pt x="544369" y="36617"/>
                </a:cubicBezTo>
                <a:cubicBezTo>
                  <a:pt x="543931" y="35629"/>
                  <a:pt x="543055" y="35130"/>
                  <a:pt x="542617" y="34636"/>
                </a:cubicBezTo>
                <a:cubicBezTo>
                  <a:pt x="542617" y="34142"/>
                  <a:pt x="543055" y="34142"/>
                  <a:pt x="543055" y="33648"/>
                </a:cubicBezTo>
                <a:cubicBezTo>
                  <a:pt x="543055" y="33154"/>
                  <a:pt x="542179" y="33154"/>
                  <a:pt x="542179" y="32660"/>
                </a:cubicBezTo>
                <a:lnTo>
                  <a:pt x="543055" y="31667"/>
                </a:lnTo>
                <a:cubicBezTo>
                  <a:pt x="543055" y="31173"/>
                  <a:pt x="542179" y="31173"/>
                  <a:pt x="542179" y="30679"/>
                </a:cubicBezTo>
                <a:cubicBezTo>
                  <a:pt x="541741" y="30679"/>
                  <a:pt x="541303" y="30185"/>
                  <a:pt x="540865" y="30185"/>
                </a:cubicBezTo>
                <a:cubicBezTo>
                  <a:pt x="540865" y="29691"/>
                  <a:pt x="539989" y="29196"/>
                  <a:pt x="539989" y="29196"/>
                </a:cubicBezTo>
                <a:lnTo>
                  <a:pt x="540865" y="28204"/>
                </a:lnTo>
                <a:cubicBezTo>
                  <a:pt x="540865" y="27710"/>
                  <a:pt x="541741" y="27216"/>
                  <a:pt x="541741" y="26722"/>
                </a:cubicBezTo>
                <a:cubicBezTo>
                  <a:pt x="541303" y="26722"/>
                  <a:pt x="540865" y="26223"/>
                  <a:pt x="540427" y="26223"/>
                </a:cubicBezTo>
                <a:cubicBezTo>
                  <a:pt x="540427" y="26223"/>
                  <a:pt x="539989" y="26722"/>
                  <a:pt x="539989" y="27216"/>
                </a:cubicBezTo>
                <a:cubicBezTo>
                  <a:pt x="539551" y="27216"/>
                  <a:pt x="539114" y="28204"/>
                  <a:pt x="539114" y="28204"/>
                </a:cubicBezTo>
                <a:cubicBezTo>
                  <a:pt x="539114" y="28698"/>
                  <a:pt x="539989" y="28698"/>
                  <a:pt x="539989" y="29196"/>
                </a:cubicBezTo>
                <a:cubicBezTo>
                  <a:pt x="539989" y="29691"/>
                  <a:pt x="539114" y="29691"/>
                  <a:pt x="539114" y="30185"/>
                </a:cubicBezTo>
                <a:lnTo>
                  <a:pt x="538238" y="29196"/>
                </a:lnTo>
                <a:cubicBezTo>
                  <a:pt x="538238" y="29196"/>
                  <a:pt x="537800" y="30185"/>
                  <a:pt x="537362" y="30679"/>
                </a:cubicBezTo>
                <a:lnTo>
                  <a:pt x="536924" y="31667"/>
                </a:lnTo>
                <a:lnTo>
                  <a:pt x="536048" y="30679"/>
                </a:lnTo>
                <a:cubicBezTo>
                  <a:pt x="535611" y="30679"/>
                  <a:pt x="536487" y="29691"/>
                  <a:pt x="536487" y="29691"/>
                </a:cubicBezTo>
                <a:cubicBezTo>
                  <a:pt x="536487" y="29196"/>
                  <a:pt x="535611" y="29196"/>
                  <a:pt x="535611" y="28698"/>
                </a:cubicBezTo>
                <a:cubicBezTo>
                  <a:pt x="535611" y="28698"/>
                  <a:pt x="536487" y="28204"/>
                  <a:pt x="536487" y="27710"/>
                </a:cubicBezTo>
                <a:cubicBezTo>
                  <a:pt x="536487" y="27710"/>
                  <a:pt x="535611" y="27216"/>
                  <a:pt x="535173" y="26722"/>
                </a:cubicBezTo>
                <a:cubicBezTo>
                  <a:pt x="535173" y="26722"/>
                  <a:pt x="534735" y="26223"/>
                  <a:pt x="534297" y="26223"/>
                </a:cubicBezTo>
                <a:cubicBezTo>
                  <a:pt x="533859" y="26722"/>
                  <a:pt x="533421" y="27710"/>
                  <a:pt x="532983" y="28204"/>
                </a:cubicBezTo>
                <a:cubicBezTo>
                  <a:pt x="532545" y="28698"/>
                  <a:pt x="532545" y="29196"/>
                  <a:pt x="532107" y="29196"/>
                </a:cubicBezTo>
                <a:cubicBezTo>
                  <a:pt x="531669" y="30185"/>
                  <a:pt x="531231" y="30679"/>
                  <a:pt x="530793" y="31667"/>
                </a:cubicBezTo>
                <a:cubicBezTo>
                  <a:pt x="530356" y="32166"/>
                  <a:pt x="530356" y="32166"/>
                  <a:pt x="529918" y="32660"/>
                </a:cubicBezTo>
                <a:cubicBezTo>
                  <a:pt x="529480" y="32166"/>
                  <a:pt x="528604" y="31667"/>
                  <a:pt x="528166" y="31173"/>
                </a:cubicBezTo>
                <a:cubicBezTo>
                  <a:pt x="528166" y="30679"/>
                  <a:pt x="528604" y="30185"/>
                  <a:pt x="528604" y="29691"/>
                </a:cubicBezTo>
                <a:lnTo>
                  <a:pt x="529480" y="28698"/>
                </a:lnTo>
                <a:cubicBezTo>
                  <a:pt x="529480" y="28698"/>
                  <a:pt x="528604" y="28204"/>
                  <a:pt x="528604" y="27710"/>
                </a:cubicBezTo>
                <a:cubicBezTo>
                  <a:pt x="528166" y="27710"/>
                  <a:pt x="527728" y="27216"/>
                  <a:pt x="527290" y="27216"/>
                </a:cubicBezTo>
                <a:lnTo>
                  <a:pt x="526852" y="28204"/>
                </a:lnTo>
                <a:lnTo>
                  <a:pt x="525976" y="27216"/>
                </a:lnTo>
                <a:cubicBezTo>
                  <a:pt x="525538" y="27710"/>
                  <a:pt x="525100" y="28204"/>
                  <a:pt x="525100" y="28204"/>
                </a:cubicBezTo>
                <a:cubicBezTo>
                  <a:pt x="525100" y="28698"/>
                  <a:pt x="525976" y="29196"/>
                  <a:pt x="525976" y="29196"/>
                </a:cubicBezTo>
                <a:cubicBezTo>
                  <a:pt x="525976" y="29691"/>
                  <a:pt x="525100" y="30185"/>
                  <a:pt x="525100" y="30185"/>
                </a:cubicBezTo>
                <a:cubicBezTo>
                  <a:pt x="525100" y="30679"/>
                  <a:pt x="526414" y="31173"/>
                  <a:pt x="526414" y="31173"/>
                </a:cubicBezTo>
                <a:lnTo>
                  <a:pt x="525538" y="32166"/>
                </a:lnTo>
                <a:cubicBezTo>
                  <a:pt x="525100" y="32660"/>
                  <a:pt x="525100" y="33154"/>
                  <a:pt x="524663" y="33648"/>
                </a:cubicBezTo>
                <a:cubicBezTo>
                  <a:pt x="524663" y="33154"/>
                  <a:pt x="523787" y="32660"/>
                  <a:pt x="523787" y="32660"/>
                </a:cubicBezTo>
                <a:cubicBezTo>
                  <a:pt x="523787" y="32166"/>
                  <a:pt x="524663" y="31667"/>
                  <a:pt x="524663" y="31667"/>
                </a:cubicBezTo>
                <a:cubicBezTo>
                  <a:pt x="524225" y="31173"/>
                  <a:pt x="523787" y="31173"/>
                  <a:pt x="523349" y="30679"/>
                </a:cubicBezTo>
                <a:lnTo>
                  <a:pt x="524225" y="29691"/>
                </a:lnTo>
                <a:lnTo>
                  <a:pt x="523349" y="28698"/>
                </a:lnTo>
                <a:lnTo>
                  <a:pt x="522473" y="29691"/>
                </a:lnTo>
                <a:lnTo>
                  <a:pt x="522035" y="30679"/>
                </a:lnTo>
                <a:cubicBezTo>
                  <a:pt x="521597" y="30679"/>
                  <a:pt x="521160" y="30185"/>
                  <a:pt x="520722" y="30185"/>
                </a:cubicBezTo>
                <a:cubicBezTo>
                  <a:pt x="520722" y="29691"/>
                  <a:pt x="519846" y="29691"/>
                  <a:pt x="519846" y="29196"/>
                </a:cubicBezTo>
                <a:lnTo>
                  <a:pt x="520722" y="28204"/>
                </a:lnTo>
                <a:lnTo>
                  <a:pt x="519846" y="27216"/>
                </a:lnTo>
                <a:cubicBezTo>
                  <a:pt x="519408" y="27216"/>
                  <a:pt x="518970" y="28204"/>
                  <a:pt x="518970" y="28204"/>
                </a:cubicBezTo>
                <a:cubicBezTo>
                  <a:pt x="518970" y="28698"/>
                  <a:pt x="518094" y="29196"/>
                  <a:pt x="518094" y="29691"/>
                </a:cubicBezTo>
                <a:lnTo>
                  <a:pt x="518970" y="30185"/>
                </a:lnTo>
                <a:cubicBezTo>
                  <a:pt x="518970" y="30679"/>
                  <a:pt x="518532" y="31173"/>
                  <a:pt x="518532" y="31667"/>
                </a:cubicBezTo>
                <a:cubicBezTo>
                  <a:pt x="518094" y="31173"/>
                  <a:pt x="517656" y="30679"/>
                  <a:pt x="517218" y="30679"/>
                </a:cubicBezTo>
                <a:lnTo>
                  <a:pt x="516342" y="29691"/>
                </a:lnTo>
                <a:cubicBezTo>
                  <a:pt x="516342" y="29196"/>
                  <a:pt x="517218" y="29196"/>
                  <a:pt x="517218" y="28698"/>
                </a:cubicBezTo>
                <a:cubicBezTo>
                  <a:pt x="517218" y="28204"/>
                  <a:pt x="516342" y="28204"/>
                  <a:pt x="516342" y="27710"/>
                </a:cubicBezTo>
                <a:cubicBezTo>
                  <a:pt x="516342" y="27710"/>
                  <a:pt x="516780" y="27216"/>
                  <a:pt x="516780" y="26722"/>
                </a:cubicBezTo>
                <a:cubicBezTo>
                  <a:pt x="516780" y="26223"/>
                  <a:pt x="515904" y="26223"/>
                  <a:pt x="515904" y="25729"/>
                </a:cubicBezTo>
                <a:cubicBezTo>
                  <a:pt x="515466" y="26722"/>
                  <a:pt x="515029" y="27216"/>
                  <a:pt x="514591" y="28204"/>
                </a:cubicBezTo>
                <a:cubicBezTo>
                  <a:pt x="514153" y="28204"/>
                  <a:pt x="514153" y="28698"/>
                  <a:pt x="513715" y="29196"/>
                </a:cubicBezTo>
                <a:cubicBezTo>
                  <a:pt x="513277" y="29691"/>
                  <a:pt x="513277" y="29691"/>
                  <a:pt x="512839" y="30185"/>
                </a:cubicBezTo>
                <a:lnTo>
                  <a:pt x="514153" y="31173"/>
                </a:lnTo>
                <a:lnTo>
                  <a:pt x="513277" y="32166"/>
                </a:lnTo>
                <a:cubicBezTo>
                  <a:pt x="512839" y="32166"/>
                  <a:pt x="512401" y="31667"/>
                  <a:pt x="512401" y="31173"/>
                </a:cubicBezTo>
                <a:cubicBezTo>
                  <a:pt x="512401" y="31667"/>
                  <a:pt x="511526" y="32166"/>
                  <a:pt x="511526" y="32660"/>
                </a:cubicBezTo>
                <a:cubicBezTo>
                  <a:pt x="511526" y="32166"/>
                  <a:pt x="510650" y="32166"/>
                  <a:pt x="510650" y="31667"/>
                </a:cubicBezTo>
                <a:lnTo>
                  <a:pt x="511088" y="30679"/>
                </a:lnTo>
                <a:cubicBezTo>
                  <a:pt x="511526" y="30185"/>
                  <a:pt x="511964" y="29691"/>
                  <a:pt x="511964" y="29196"/>
                </a:cubicBezTo>
                <a:lnTo>
                  <a:pt x="511088" y="28698"/>
                </a:lnTo>
                <a:cubicBezTo>
                  <a:pt x="511088" y="28204"/>
                  <a:pt x="511526" y="27710"/>
                  <a:pt x="511964" y="27710"/>
                </a:cubicBezTo>
                <a:cubicBezTo>
                  <a:pt x="511964" y="27216"/>
                  <a:pt x="512401" y="26722"/>
                  <a:pt x="512401" y="26223"/>
                </a:cubicBezTo>
                <a:lnTo>
                  <a:pt x="511526" y="25729"/>
                </a:lnTo>
                <a:cubicBezTo>
                  <a:pt x="511088" y="25729"/>
                  <a:pt x="511088" y="26223"/>
                  <a:pt x="510650" y="26722"/>
                </a:cubicBezTo>
                <a:lnTo>
                  <a:pt x="510212" y="27710"/>
                </a:lnTo>
                <a:cubicBezTo>
                  <a:pt x="509774" y="27710"/>
                  <a:pt x="509336" y="27216"/>
                  <a:pt x="508898" y="26722"/>
                </a:cubicBezTo>
                <a:cubicBezTo>
                  <a:pt x="508898" y="26722"/>
                  <a:pt x="508460" y="26223"/>
                  <a:pt x="508022" y="26223"/>
                </a:cubicBezTo>
                <a:cubicBezTo>
                  <a:pt x="508022" y="26223"/>
                  <a:pt x="507584" y="27216"/>
                  <a:pt x="507146" y="27216"/>
                </a:cubicBezTo>
                <a:cubicBezTo>
                  <a:pt x="507146" y="27216"/>
                  <a:pt x="506708" y="26223"/>
                  <a:pt x="506271" y="26223"/>
                </a:cubicBezTo>
                <a:cubicBezTo>
                  <a:pt x="506271" y="26223"/>
                  <a:pt x="505395" y="27216"/>
                  <a:pt x="505833" y="27216"/>
                </a:cubicBezTo>
                <a:cubicBezTo>
                  <a:pt x="505833" y="27710"/>
                  <a:pt x="506708" y="28204"/>
                  <a:pt x="506708" y="28204"/>
                </a:cubicBezTo>
                <a:cubicBezTo>
                  <a:pt x="506708" y="28698"/>
                  <a:pt x="505833" y="29196"/>
                  <a:pt x="505833" y="29196"/>
                </a:cubicBezTo>
                <a:cubicBezTo>
                  <a:pt x="505833" y="29691"/>
                  <a:pt x="505395" y="30185"/>
                  <a:pt x="504957" y="30679"/>
                </a:cubicBezTo>
                <a:cubicBezTo>
                  <a:pt x="504957" y="30679"/>
                  <a:pt x="504519" y="29691"/>
                  <a:pt x="504081" y="29691"/>
                </a:cubicBezTo>
                <a:cubicBezTo>
                  <a:pt x="504081" y="29691"/>
                  <a:pt x="503643" y="30679"/>
                  <a:pt x="503205" y="30679"/>
                </a:cubicBezTo>
                <a:cubicBezTo>
                  <a:pt x="503205" y="30679"/>
                  <a:pt x="502768" y="30185"/>
                  <a:pt x="502330" y="29691"/>
                </a:cubicBezTo>
                <a:cubicBezTo>
                  <a:pt x="502330" y="30185"/>
                  <a:pt x="501454" y="31173"/>
                  <a:pt x="501454" y="31173"/>
                </a:cubicBezTo>
                <a:cubicBezTo>
                  <a:pt x="501454" y="30679"/>
                  <a:pt x="500578" y="30185"/>
                  <a:pt x="500578" y="30185"/>
                </a:cubicBezTo>
                <a:lnTo>
                  <a:pt x="501454" y="29196"/>
                </a:lnTo>
                <a:cubicBezTo>
                  <a:pt x="501454" y="28698"/>
                  <a:pt x="501892" y="28204"/>
                  <a:pt x="502330" y="27710"/>
                </a:cubicBezTo>
                <a:lnTo>
                  <a:pt x="503205" y="28698"/>
                </a:lnTo>
                <a:cubicBezTo>
                  <a:pt x="503205" y="28698"/>
                  <a:pt x="503643" y="27710"/>
                  <a:pt x="504081" y="27710"/>
                </a:cubicBezTo>
                <a:cubicBezTo>
                  <a:pt x="504081" y="27216"/>
                  <a:pt x="504519" y="26722"/>
                  <a:pt x="504519" y="26722"/>
                </a:cubicBezTo>
                <a:cubicBezTo>
                  <a:pt x="504519" y="26722"/>
                  <a:pt x="504081" y="25729"/>
                  <a:pt x="503643" y="25729"/>
                </a:cubicBezTo>
                <a:cubicBezTo>
                  <a:pt x="503643" y="25729"/>
                  <a:pt x="503205" y="26722"/>
                  <a:pt x="502768" y="26722"/>
                </a:cubicBezTo>
                <a:cubicBezTo>
                  <a:pt x="502768" y="27216"/>
                  <a:pt x="502330" y="27710"/>
                  <a:pt x="502330" y="27710"/>
                </a:cubicBezTo>
                <a:cubicBezTo>
                  <a:pt x="501892" y="28204"/>
                  <a:pt x="501454" y="27216"/>
                  <a:pt x="501016" y="27216"/>
                </a:cubicBezTo>
                <a:lnTo>
                  <a:pt x="500578" y="28204"/>
                </a:lnTo>
                <a:cubicBezTo>
                  <a:pt x="500140" y="28204"/>
                  <a:pt x="499702" y="27216"/>
                  <a:pt x="499264" y="27216"/>
                </a:cubicBezTo>
                <a:cubicBezTo>
                  <a:pt x="499264" y="27216"/>
                  <a:pt x="498826" y="28204"/>
                  <a:pt x="498826" y="28698"/>
                </a:cubicBezTo>
                <a:cubicBezTo>
                  <a:pt x="498388" y="28698"/>
                  <a:pt x="497950" y="27710"/>
                  <a:pt x="497950" y="27710"/>
                </a:cubicBezTo>
                <a:cubicBezTo>
                  <a:pt x="497512" y="27710"/>
                  <a:pt x="497075" y="28698"/>
                  <a:pt x="497075" y="28698"/>
                </a:cubicBezTo>
                <a:cubicBezTo>
                  <a:pt x="496637" y="28698"/>
                  <a:pt x="496199" y="27710"/>
                  <a:pt x="496199" y="27710"/>
                </a:cubicBezTo>
                <a:cubicBezTo>
                  <a:pt x="495761" y="27710"/>
                  <a:pt x="495323" y="29196"/>
                  <a:pt x="495323" y="29196"/>
                </a:cubicBezTo>
                <a:lnTo>
                  <a:pt x="494447" y="28204"/>
                </a:lnTo>
                <a:cubicBezTo>
                  <a:pt x="494009" y="28204"/>
                  <a:pt x="493571" y="29196"/>
                  <a:pt x="493571" y="29196"/>
                </a:cubicBezTo>
                <a:cubicBezTo>
                  <a:pt x="493133" y="29691"/>
                  <a:pt x="493133" y="30185"/>
                  <a:pt x="492695" y="30185"/>
                </a:cubicBezTo>
                <a:cubicBezTo>
                  <a:pt x="492695" y="30679"/>
                  <a:pt x="491819" y="31173"/>
                  <a:pt x="492257" y="31667"/>
                </a:cubicBezTo>
                <a:lnTo>
                  <a:pt x="493133" y="32166"/>
                </a:lnTo>
                <a:cubicBezTo>
                  <a:pt x="492695" y="32660"/>
                  <a:pt x="492257" y="33154"/>
                  <a:pt x="492257" y="33648"/>
                </a:cubicBezTo>
                <a:cubicBezTo>
                  <a:pt x="491819" y="33648"/>
                  <a:pt x="491819" y="32660"/>
                  <a:pt x="491382" y="32660"/>
                </a:cubicBezTo>
                <a:cubicBezTo>
                  <a:pt x="491382" y="32166"/>
                  <a:pt x="490506" y="32166"/>
                  <a:pt x="490506" y="31667"/>
                </a:cubicBezTo>
                <a:lnTo>
                  <a:pt x="490944" y="30679"/>
                </a:lnTo>
                <a:cubicBezTo>
                  <a:pt x="491382" y="30185"/>
                  <a:pt x="491819" y="29691"/>
                  <a:pt x="491819" y="29691"/>
                </a:cubicBezTo>
                <a:cubicBezTo>
                  <a:pt x="491819" y="29196"/>
                  <a:pt x="492257" y="28698"/>
                  <a:pt x="492695" y="28204"/>
                </a:cubicBezTo>
                <a:cubicBezTo>
                  <a:pt x="492695" y="28204"/>
                  <a:pt x="493133" y="27710"/>
                  <a:pt x="493133" y="27216"/>
                </a:cubicBezTo>
                <a:cubicBezTo>
                  <a:pt x="493133" y="27216"/>
                  <a:pt x="492257" y="26722"/>
                  <a:pt x="492257" y="26223"/>
                </a:cubicBezTo>
                <a:cubicBezTo>
                  <a:pt x="492257" y="26223"/>
                  <a:pt x="493133" y="25729"/>
                  <a:pt x="493133" y="25235"/>
                </a:cubicBezTo>
                <a:lnTo>
                  <a:pt x="492257" y="24741"/>
                </a:lnTo>
                <a:cubicBezTo>
                  <a:pt x="491819" y="25235"/>
                  <a:pt x="490944" y="26223"/>
                  <a:pt x="490506" y="26722"/>
                </a:cubicBezTo>
                <a:cubicBezTo>
                  <a:pt x="490506" y="27216"/>
                  <a:pt x="490068" y="27216"/>
                  <a:pt x="490068" y="27710"/>
                </a:cubicBezTo>
                <a:cubicBezTo>
                  <a:pt x="489192" y="28698"/>
                  <a:pt x="488754" y="29196"/>
                  <a:pt x="488316" y="30185"/>
                </a:cubicBezTo>
                <a:cubicBezTo>
                  <a:pt x="487879" y="29691"/>
                  <a:pt x="487003" y="28698"/>
                  <a:pt x="486565" y="28204"/>
                </a:cubicBezTo>
                <a:cubicBezTo>
                  <a:pt x="486565" y="28204"/>
                  <a:pt x="487003" y="27710"/>
                  <a:pt x="487003" y="27216"/>
                </a:cubicBezTo>
                <a:cubicBezTo>
                  <a:pt x="487003" y="27216"/>
                  <a:pt x="486127" y="26722"/>
                  <a:pt x="486127" y="26223"/>
                </a:cubicBezTo>
                <a:lnTo>
                  <a:pt x="487003" y="25235"/>
                </a:lnTo>
                <a:lnTo>
                  <a:pt x="487879" y="26223"/>
                </a:lnTo>
                <a:lnTo>
                  <a:pt x="488754" y="25235"/>
                </a:lnTo>
                <a:cubicBezTo>
                  <a:pt x="488754" y="24741"/>
                  <a:pt x="489192" y="24247"/>
                  <a:pt x="489192" y="23752"/>
                </a:cubicBezTo>
                <a:cubicBezTo>
                  <a:pt x="488754" y="23258"/>
                  <a:pt x="488316" y="22760"/>
                  <a:pt x="487441" y="22266"/>
                </a:cubicBezTo>
                <a:cubicBezTo>
                  <a:pt x="487003" y="21772"/>
                  <a:pt x="487003" y="21772"/>
                  <a:pt x="486565" y="21277"/>
                </a:cubicBezTo>
                <a:cubicBezTo>
                  <a:pt x="486127" y="22266"/>
                  <a:pt x="485689" y="22760"/>
                  <a:pt x="484813" y="23752"/>
                </a:cubicBezTo>
                <a:cubicBezTo>
                  <a:pt x="484813" y="23752"/>
                  <a:pt x="484375" y="24247"/>
                  <a:pt x="484375" y="24741"/>
                </a:cubicBezTo>
                <a:cubicBezTo>
                  <a:pt x="483937" y="24741"/>
                  <a:pt x="483499" y="25729"/>
                  <a:pt x="483499" y="25729"/>
                </a:cubicBezTo>
                <a:lnTo>
                  <a:pt x="484375" y="26722"/>
                </a:lnTo>
                <a:lnTo>
                  <a:pt x="483937" y="27710"/>
                </a:lnTo>
                <a:cubicBezTo>
                  <a:pt x="483499" y="27710"/>
                  <a:pt x="483061" y="26722"/>
                  <a:pt x="482623" y="26722"/>
                </a:cubicBezTo>
                <a:cubicBezTo>
                  <a:pt x="482623" y="27216"/>
                  <a:pt x="482186" y="27710"/>
                  <a:pt x="482186" y="28204"/>
                </a:cubicBezTo>
                <a:cubicBezTo>
                  <a:pt x="481310" y="28698"/>
                  <a:pt x="480872" y="29691"/>
                  <a:pt x="480434" y="30185"/>
                </a:cubicBezTo>
                <a:cubicBezTo>
                  <a:pt x="480434" y="30679"/>
                  <a:pt x="479996" y="31173"/>
                  <a:pt x="479558" y="31173"/>
                </a:cubicBezTo>
                <a:cubicBezTo>
                  <a:pt x="479558" y="31667"/>
                  <a:pt x="479121" y="32166"/>
                  <a:pt x="479121" y="32660"/>
                </a:cubicBezTo>
                <a:cubicBezTo>
                  <a:pt x="479121" y="32166"/>
                  <a:pt x="478245" y="32166"/>
                  <a:pt x="478245" y="31667"/>
                </a:cubicBezTo>
                <a:cubicBezTo>
                  <a:pt x="477807" y="31173"/>
                  <a:pt x="478683" y="30679"/>
                  <a:pt x="478683" y="30679"/>
                </a:cubicBezTo>
                <a:cubicBezTo>
                  <a:pt x="479121" y="30185"/>
                  <a:pt x="479121" y="29691"/>
                  <a:pt x="479558" y="29196"/>
                </a:cubicBezTo>
                <a:cubicBezTo>
                  <a:pt x="479558" y="29196"/>
                  <a:pt x="479996" y="28698"/>
                  <a:pt x="480434" y="28204"/>
                </a:cubicBezTo>
                <a:cubicBezTo>
                  <a:pt x="480434" y="27710"/>
                  <a:pt x="480872" y="27710"/>
                  <a:pt x="480872" y="27216"/>
                </a:cubicBezTo>
                <a:cubicBezTo>
                  <a:pt x="481310" y="26722"/>
                  <a:pt x="481748" y="26223"/>
                  <a:pt x="481748" y="26223"/>
                </a:cubicBezTo>
                <a:cubicBezTo>
                  <a:pt x="481748" y="25729"/>
                  <a:pt x="480872" y="25235"/>
                  <a:pt x="480872" y="25235"/>
                </a:cubicBezTo>
                <a:lnTo>
                  <a:pt x="481748" y="24247"/>
                </a:lnTo>
                <a:cubicBezTo>
                  <a:pt x="481310" y="24247"/>
                  <a:pt x="480872" y="23258"/>
                  <a:pt x="480434" y="23258"/>
                </a:cubicBezTo>
                <a:lnTo>
                  <a:pt x="479996" y="24247"/>
                </a:lnTo>
                <a:cubicBezTo>
                  <a:pt x="479558" y="24247"/>
                  <a:pt x="479121" y="23752"/>
                  <a:pt x="478683" y="23752"/>
                </a:cubicBezTo>
                <a:cubicBezTo>
                  <a:pt x="478683" y="23258"/>
                  <a:pt x="478245" y="22760"/>
                  <a:pt x="477807" y="22760"/>
                </a:cubicBezTo>
                <a:cubicBezTo>
                  <a:pt x="477807" y="23258"/>
                  <a:pt x="477369" y="23258"/>
                  <a:pt x="476931" y="23752"/>
                </a:cubicBezTo>
                <a:lnTo>
                  <a:pt x="476493" y="24741"/>
                </a:lnTo>
                <a:cubicBezTo>
                  <a:pt x="476055" y="24741"/>
                  <a:pt x="475617" y="24247"/>
                  <a:pt x="475179" y="24247"/>
                </a:cubicBezTo>
                <a:cubicBezTo>
                  <a:pt x="475179" y="23752"/>
                  <a:pt x="474303" y="23258"/>
                  <a:pt x="474303" y="23258"/>
                </a:cubicBezTo>
                <a:cubicBezTo>
                  <a:pt x="474303" y="22760"/>
                  <a:pt x="475179" y="22266"/>
                  <a:pt x="475179" y="22266"/>
                </a:cubicBezTo>
                <a:cubicBezTo>
                  <a:pt x="475179" y="21772"/>
                  <a:pt x="474303" y="21772"/>
                  <a:pt x="474303" y="21277"/>
                </a:cubicBezTo>
                <a:cubicBezTo>
                  <a:pt x="474303" y="20783"/>
                  <a:pt x="475179" y="20289"/>
                  <a:pt x="474741" y="20289"/>
                </a:cubicBezTo>
                <a:cubicBezTo>
                  <a:pt x="474741" y="19795"/>
                  <a:pt x="473866" y="19795"/>
                  <a:pt x="473866" y="19297"/>
                </a:cubicBezTo>
                <a:cubicBezTo>
                  <a:pt x="473866" y="19795"/>
                  <a:pt x="473428" y="20289"/>
                  <a:pt x="472990" y="20289"/>
                </a:cubicBezTo>
                <a:cubicBezTo>
                  <a:pt x="472990" y="20783"/>
                  <a:pt x="472552" y="21277"/>
                  <a:pt x="472552" y="21772"/>
                </a:cubicBezTo>
                <a:lnTo>
                  <a:pt x="473428" y="22266"/>
                </a:lnTo>
                <a:cubicBezTo>
                  <a:pt x="473428" y="22760"/>
                  <a:pt x="474303" y="22760"/>
                  <a:pt x="474303" y="23258"/>
                </a:cubicBezTo>
                <a:lnTo>
                  <a:pt x="473866" y="24247"/>
                </a:lnTo>
                <a:cubicBezTo>
                  <a:pt x="473428" y="24741"/>
                  <a:pt x="472990" y="25235"/>
                  <a:pt x="472990" y="25235"/>
                </a:cubicBezTo>
                <a:cubicBezTo>
                  <a:pt x="472552" y="25235"/>
                  <a:pt x="472114" y="24741"/>
                  <a:pt x="472114" y="24741"/>
                </a:cubicBezTo>
                <a:cubicBezTo>
                  <a:pt x="471676" y="24247"/>
                  <a:pt x="471238" y="23752"/>
                  <a:pt x="470800" y="23752"/>
                </a:cubicBezTo>
                <a:cubicBezTo>
                  <a:pt x="470800" y="23752"/>
                  <a:pt x="470362" y="22760"/>
                  <a:pt x="469924" y="22760"/>
                </a:cubicBezTo>
                <a:cubicBezTo>
                  <a:pt x="469924" y="22760"/>
                  <a:pt x="469486" y="23752"/>
                  <a:pt x="469048" y="24247"/>
                </a:cubicBezTo>
                <a:cubicBezTo>
                  <a:pt x="469048" y="24247"/>
                  <a:pt x="468610" y="24741"/>
                  <a:pt x="468610" y="25235"/>
                </a:cubicBezTo>
                <a:cubicBezTo>
                  <a:pt x="468173" y="25235"/>
                  <a:pt x="467735" y="24247"/>
                  <a:pt x="467297" y="24247"/>
                </a:cubicBezTo>
                <a:lnTo>
                  <a:pt x="466859" y="25235"/>
                </a:lnTo>
                <a:lnTo>
                  <a:pt x="465983" y="26722"/>
                </a:lnTo>
                <a:cubicBezTo>
                  <a:pt x="465983" y="26223"/>
                  <a:pt x="465107" y="25729"/>
                  <a:pt x="465107" y="25729"/>
                </a:cubicBezTo>
                <a:cubicBezTo>
                  <a:pt x="465107" y="25235"/>
                  <a:pt x="465983" y="24741"/>
                  <a:pt x="465983" y="24741"/>
                </a:cubicBezTo>
                <a:cubicBezTo>
                  <a:pt x="465545" y="24247"/>
                  <a:pt x="464669" y="24247"/>
                  <a:pt x="464669" y="23752"/>
                </a:cubicBezTo>
                <a:cubicBezTo>
                  <a:pt x="464669" y="23258"/>
                  <a:pt x="465545" y="22760"/>
                  <a:pt x="465545" y="22760"/>
                </a:cubicBezTo>
                <a:cubicBezTo>
                  <a:pt x="465545" y="22266"/>
                  <a:pt x="464669" y="22266"/>
                  <a:pt x="464669" y="21772"/>
                </a:cubicBezTo>
                <a:cubicBezTo>
                  <a:pt x="464231" y="22266"/>
                  <a:pt x="464231" y="22266"/>
                  <a:pt x="463794" y="22760"/>
                </a:cubicBezTo>
                <a:cubicBezTo>
                  <a:pt x="463794" y="22760"/>
                  <a:pt x="463356" y="23752"/>
                  <a:pt x="462918" y="23752"/>
                </a:cubicBezTo>
                <a:lnTo>
                  <a:pt x="462042" y="23258"/>
                </a:lnTo>
                <a:cubicBezTo>
                  <a:pt x="462042" y="23258"/>
                  <a:pt x="461604" y="23752"/>
                  <a:pt x="461166" y="24247"/>
                </a:cubicBezTo>
                <a:cubicBezTo>
                  <a:pt x="461166" y="24741"/>
                  <a:pt x="460728" y="24741"/>
                  <a:pt x="460728" y="25235"/>
                </a:cubicBezTo>
                <a:cubicBezTo>
                  <a:pt x="460290" y="25729"/>
                  <a:pt x="460290" y="26223"/>
                  <a:pt x="459852" y="26223"/>
                </a:cubicBezTo>
                <a:cubicBezTo>
                  <a:pt x="459852" y="26722"/>
                  <a:pt x="459414" y="27710"/>
                  <a:pt x="458976" y="27710"/>
                </a:cubicBezTo>
                <a:cubicBezTo>
                  <a:pt x="458976" y="27710"/>
                  <a:pt x="458539" y="26722"/>
                  <a:pt x="458101" y="26722"/>
                </a:cubicBezTo>
                <a:cubicBezTo>
                  <a:pt x="458101" y="26223"/>
                  <a:pt x="457225" y="26223"/>
                  <a:pt x="457225" y="25729"/>
                </a:cubicBezTo>
                <a:cubicBezTo>
                  <a:pt x="457225" y="25729"/>
                  <a:pt x="457663" y="24741"/>
                  <a:pt x="458101" y="24741"/>
                </a:cubicBezTo>
                <a:cubicBezTo>
                  <a:pt x="458101" y="24247"/>
                  <a:pt x="458539" y="24247"/>
                  <a:pt x="458539" y="23752"/>
                </a:cubicBezTo>
                <a:cubicBezTo>
                  <a:pt x="458976" y="23752"/>
                  <a:pt x="459414" y="24741"/>
                  <a:pt x="459852" y="24247"/>
                </a:cubicBezTo>
                <a:cubicBezTo>
                  <a:pt x="459852" y="24247"/>
                  <a:pt x="460290" y="23752"/>
                  <a:pt x="460290" y="23258"/>
                </a:cubicBezTo>
                <a:cubicBezTo>
                  <a:pt x="460728" y="23258"/>
                  <a:pt x="461166" y="22266"/>
                  <a:pt x="461166" y="22266"/>
                </a:cubicBezTo>
                <a:cubicBezTo>
                  <a:pt x="461166" y="21772"/>
                  <a:pt x="460290" y="21772"/>
                  <a:pt x="460290" y="21277"/>
                </a:cubicBezTo>
                <a:lnTo>
                  <a:pt x="460728" y="20289"/>
                </a:lnTo>
                <a:cubicBezTo>
                  <a:pt x="461166" y="19795"/>
                  <a:pt x="461604" y="19795"/>
                  <a:pt x="461604" y="19297"/>
                </a:cubicBezTo>
                <a:cubicBezTo>
                  <a:pt x="461462" y="19297"/>
                  <a:pt x="461367" y="19195"/>
                  <a:pt x="461287" y="19052"/>
                </a:cubicBezTo>
                <a:cubicBezTo>
                  <a:pt x="460821" y="19466"/>
                  <a:pt x="460167" y="19875"/>
                  <a:pt x="459803" y="20289"/>
                </a:cubicBezTo>
                <a:cubicBezTo>
                  <a:pt x="459743" y="20222"/>
                  <a:pt x="459692" y="20154"/>
                  <a:pt x="459647" y="20086"/>
                </a:cubicBezTo>
                <a:cubicBezTo>
                  <a:pt x="459478" y="20458"/>
                  <a:pt x="459227" y="20783"/>
                  <a:pt x="458976" y="20783"/>
                </a:cubicBezTo>
                <a:cubicBezTo>
                  <a:pt x="458976" y="20783"/>
                  <a:pt x="458539" y="19795"/>
                  <a:pt x="458101" y="19795"/>
                </a:cubicBezTo>
                <a:cubicBezTo>
                  <a:pt x="458101" y="19297"/>
                  <a:pt x="457663" y="18803"/>
                  <a:pt x="457225" y="18803"/>
                </a:cubicBezTo>
                <a:lnTo>
                  <a:pt x="457200" y="18777"/>
                </a:lnTo>
                <a:lnTo>
                  <a:pt x="457175" y="18803"/>
                </a:lnTo>
                <a:cubicBezTo>
                  <a:pt x="456737" y="18803"/>
                  <a:pt x="456299" y="19297"/>
                  <a:pt x="456299" y="19795"/>
                </a:cubicBezTo>
                <a:cubicBezTo>
                  <a:pt x="455862" y="19795"/>
                  <a:pt x="455424" y="20783"/>
                  <a:pt x="455424" y="20783"/>
                </a:cubicBezTo>
                <a:cubicBezTo>
                  <a:pt x="455173" y="20783"/>
                  <a:pt x="454922" y="20458"/>
                  <a:pt x="454754" y="20086"/>
                </a:cubicBezTo>
                <a:cubicBezTo>
                  <a:pt x="454708" y="20154"/>
                  <a:pt x="454657" y="20222"/>
                  <a:pt x="454598" y="20289"/>
                </a:cubicBezTo>
                <a:cubicBezTo>
                  <a:pt x="454233" y="19875"/>
                  <a:pt x="453580" y="19466"/>
                  <a:pt x="453114" y="19052"/>
                </a:cubicBezTo>
                <a:cubicBezTo>
                  <a:pt x="453034" y="19195"/>
                  <a:pt x="452938" y="19297"/>
                  <a:pt x="452796" y="19297"/>
                </a:cubicBezTo>
                <a:cubicBezTo>
                  <a:pt x="452796" y="19795"/>
                  <a:pt x="453234" y="19795"/>
                  <a:pt x="453672" y="20289"/>
                </a:cubicBezTo>
                <a:lnTo>
                  <a:pt x="454110" y="21277"/>
                </a:lnTo>
                <a:cubicBezTo>
                  <a:pt x="454110" y="21772"/>
                  <a:pt x="453234" y="21772"/>
                  <a:pt x="453234" y="22266"/>
                </a:cubicBezTo>
                <a:cubicBezTo>
                  <a:pt x="453234" y="22266"/>
                  <a:pt x="453672" y="23258"/>
                  <a:pt x="454110" y="23258"/>
                </a:cubicBezTo>
                <a:cubicBezTo>
                  <a:pt x="454110" y="23752"/>
                  <a:pt x="454548" y="24247"/>
                  <a:pt x="454548" y="24247"/>
                </a:cubicBezTo>
                <a:cubicBezTo>
                  <a:pt x="454986" y="24741"/>
                  <a:pt x="455424" y="23752"/>
                  <a:pt x="455862" y="23752"/>
                </a:cubicBezTo>
                <a:cubicBezTo>
                  <a:pt x="455862" y="24247"/>
                  <a:pt x="456299" y="24247"/>
                  <a:pt x="456299" y="24741"/>
                </a:cubicBezTo>
                <a:cubicBezTo>
                  <a:pt x="456737" y="24741"/>
                  <a:pt x="457175" y="25729"/>
                  <a:pt x="457175" y="25729"/>
                </a:cubicBezTo>
                <a:cubicBezTo>
                  <a:pt x="457175" y="26223"/>
                  <a:pt x="456299" y="26223"/>
                  <a:pt x="456299" y="26722"/>
                </a:cubicBezTo>
                <a:cubicBezTo>
                  <a:pt x="455862" y="26722"/>
                  <a:pt x="455424" y="27710"/>
                  <a:pt x="455424" y="27710"/>
                </a:cubicBezTo>
                <a:cubicBezTo>
                  <a:pt x="454986" y="27710"/>
                  <a:pt x="454548" y="26722"/>
                  <a:pt x="454548" y="26223"/>
                </a:cubicBezTo>
                <a:cubicBezTo>
                  <a:pt x="454110" y="26223"/>
                  <a:pt x="454110" y="25729"/>
                  <a:pt x="453672" y="25235"/>
                </a:cubicBezTo>
                <a:cubicBezTo>
                  <a:pt x="453672" y="24741"/>
                  <a:pt x="453234" y="24741"/>
                  <a:pt x="453234" y="24247"/>
                </a:cubicBezTo>
                <a:cubicBezTo>
                  <a:pt x="452796" y="23752"/>
                  <a:pt x="452359" y="23258"/>
                  <a:pt x="452359" y="23258"/>
                </a:cubicBezTo>
                <a:lnTo>
                  <a:pt x="451483" y="23752"/>
                </a:lnTo>
                <a:cubicBezTo>
                  <a:pt x="451045" y="23752"/>
                  <a:pt x="450607" y="22760"/>
                  <a:pt x="450607" y="22760"/>
                </a:cubicBezTo>
                <a:cubicBezTo>
                  <a:pt x="450169" y="22266"/>
                  <a:pt x="450169" y="22266"/>
                  <a:pt x="449731" y="21772"/>
                </a:cubicBezTo>
                <a:cubicBezTo>
                  <a:pt x="449731" y="22266"/>
                  <a:pt x="448855" y="22266"/>
                  <a:pt x="448855" y="22760"/>
                </a:cubicBezTo>
                <a:cubicBezTo>
                  <a:pt x="448855" y="22760"/>
                  <a:pt x="449731" y="23258"/>
                  <a:pt x="449731" y="23752"/>
                </a:cubicBezTo>
                <a:cubicBezTo>
                  <a:pt x="449731" y="24247"/>
                  <a:pt x="448855" y="24247"/>
                  <a:pt x="448417" y="24741"/>
                </a:cubicBezTo>
                <a:cubicBezTo>
                  <a:pt x="448417" y="24741"/>
                  <a:pt x="449293" y="25235"/>
                  <a:pt x="449293" y="25729"/>
                </a:cubicBezTo>
                <a:cubicBezTo>
                  <a:pt x="449293" y="25729"/>
                  <a:pt x="448417" y="26223"/>
                  <a:pt x="448417" y="26722"/>
                </a:cubicBezTo>
                <a:lnTo>
                  <a:pt x="447541" y="25235"/>
                </a:lnTo>
                <a:lnTo>
                  <a:pt x="447103" y="24247"/>
                </a:lnTo>
                <a:cubicBezTo>
                  <a:pt x="446665" y="24247"/>
                  <a:pt x="446228" y="25235"/>
                  <a:pt x="445790" y="25235"/>
                </a:cubicBezTo>
                <a:cubicBezTo>
                  <a:pt x="445790" y="24741"/>
                  <a:pt x="445352" y="24247"/>
                  <a:pt x="445352" y="24247"/>
                </a:cubicBezTo>
                <a:cubicBezTo>
                  <a:pt x="444914" y="23752"/>
                  <a:pt x="444476" y="22760"/>
                  <a:pt x="444476" y="22760"/>
                </a:cubicBezTo>
                <a:cubicBezTo>
                  <a:pt x="444039" y="22760"/>
                  <a:pt x="443601" y="23752"/>
                  <a:pt x="443601" y="23752"/>
                </a:cubicBezTo>
                <a:cubicBezTo>
                  <a:pt x="443163" y="23752"/>
                  <a:pt x="442725" y="24247"/>
                  <a:pt x="442287" y="24741"/>
                </a:cubicBezTo>
                <a:cubicBezTo>
                  <a:pt x="442287" y="24741"/>
                  <a:pt x="441849" y="25235"/>
                  <a:pt x="441411" y="25235"/>
                </a:cubicBezTo>
                <a:cubicBezTo>
                  <a:pt x="441411" y="25235"/>
                  <a:pt x="440973" y="24741"/>
                  <a:pt x="440535" y="24247"/>
                </a:cubicBezTo>
                <a:lnTo>
                  <a:pt x="440097" y="23258"/>
                </a:lnTo>
                <a:cubicBezTo>
                  <a:pt x="440097" y="22760"/>
                  <a:pt x="440973" y="22760"/>
                  <a:pt x="440973" y="22266"/>
                </a:cubicBezTo>
                <a:lnTo>
                  <a:pt x="441849" y="21772"/>
                </a:lnTo>
                <a:cubicBezTo>
                  <a:pt x="441849" y="21277"/>
                  <a:pt x="441411" y="20783"/>
                  <a:pt x="441411" y="20289"/>
                </a:cubicBezTo>
                <a:cubicBezTo>
                  <a:pt x="440973" y="20289"/>
                  <a:pt x="440535" y="19795"/>
                  <a:pt x="440535" y="19297"/>
                </a:cubicBezTo>
                <a:cubicBezTo>
                  <a:pt x="440535" y="19795"/>
                  <a:pt x="439659" y="19795"/>
                  <a:pt x="439659" y="20289"/>
                </a:cubicBezTo>
                <a:cubicBezTo>
                  <a:pt x="439221" y="20289"/>
                  <a:pt x="440097" y="20783"/>
                  <a:pt x="440097" y="21277"/>
                </a:cubicBezTo>
                <a:cubicBezTo>
                  <a:pt x="440097" y="21772"/>
                  <a:pt x="439221" y="21772"/>
                  <a:pt x="439221" y="22266"/>
                </a:cubicBezTo>
                <a:cubicBezTo>
                  <a:pt x="439221" y="22266"/>
                  <a:pt x="440097" y="22760"/>
                  <a:pt x="440097" y="23258"/>
                </a:cubicBezTo>
                <a:cubicBezTo>
                  <a:pt x="440097" y="23258"/>
                  <a:pt x="439221" y="23752"/>
                  <a:pt x="439221" y="24247"/>
                </a:cubicBezTo>
                <a:cubicBezTo>
                  <a:pt x="438783" y="24247"/>
                  <a:pt x="438345" y="24741"/>
                  <a:pt x="437908" y="24741"/>
                </a:cubicBezTo>
                <a:lnTo>
                  <a:pt x="437470" y="23752"/>
                </a:lnTo>
                <a:cubicBezTo>
                  <a:pt x="437032" y="23258"/>
                  <a:pt x="436594" y="23258"/>
                  <a:pt x="436594" y="22760"/>
                </a:cubicBezTo>
                <a:cubicBezTo>
                  <a:pt x="436156" y="22760"/>
                  <a:pt x="435718" y="23258"/>
                  <a:pt x="435718" y="23752"/>
                </a:cubicBezTo>
                <a:cubicBezTo>
                  <a:pt x="435280" y="23752"/>
                  <a:pt x="434842" y="24247"/>
                  <a:pt x="434404" y="24247"/>
                </a:cubicBezTo>
                <a:lnTo>
                  <a:pt x="433966" y="23258"/>
                </a:lnTo>
                <a:cubicBezTo>
                  <a:pt x="433529" y="23258"/>
                  <a:pt x="433091" y="24247"/>
                  <a:pt x="432653" y="24247"/>
                </a:cubicBezTo>
                <a:lnTo>
                  <a:pt x="433529" y="25235"/>
                </a:lnTo>
                <a:cubicBezTo>
                  <a:pt x="433529" y="25235"/>
                  <a:pt x="432653" y="25729"/>
                  <a:pt x="432653" y="26223"/>
                </a:cubicBezTo>
                <a:cubicBezTo>
                  <a:pt x="432653" y="26223"/>
                  <a:pt x="433091" y="26722"/>
                  <a:pt x="433529" y="27216"/>
                </a:cubicBezTo>
                <a:cubicBezTo>
                  <a:pt x="433529" y="27710"/>
                  <a:pt x="433966" y="27710"/>
                  <a:pt x="433966" y="28204"/>
                </a:cubicBezTo>
                <a:cubicBezTo>
                  <a:pt x="434404" y="28698"/>
                  <a:pt x="434842" y="29196"/>
                  <a:pt x="434842" y="29196"/>
                </a:cubicBezTo>
                <a:cubicBezTo>
                  <a:pt x="435280" y="29691"/>
                  <a:pt x="435280" y="30185"/>
                  <a:pt x="435718" y="30679"/>
                </a:cubicBezTo>
                <a:cubicBezTo>
                  <a:pt x="435718" y="30679"/>
                  <a:pt x="436594" y="31173"/>
                  <a:pt x="436156" y="31667"/>
                </a:cubicBezTo>
                <a:cubicBezTo>
                  <a:pt x="436156" y="32166"/>
                  <a:pt x="435280" y="32166"/>
                  <a:pt x="435280" y="32660"/>
                </a:cubicBezTo>
                <a:cubicBezTo>
                  <a:pt x="435280" y="32166"/>
                  <a:pt x="434842" y="31667"/>
                  <a:pt x="434842" y="31173"/>
                </a:cubicBezTo>
                <a:cubicBezTo>
                  <a:pt x="434404" y="31173"/>
                  <a:pt x="433966" y="30679"/>
                  <a:pt x="433966" y="30185"/>
                </a:cubicBezTo>
                <a:cubicBezTo>
                  <a:pt x="433529" y="29691"/>
                  <a:pt x="433091" y="28698"/>
                  <a:pt x="432215" y="28204"/>
                </a:cubicBezTo>
                <a:cubicBezTo>
                  <a:pt x="432215" y="27710"/>
                  <a:pt x="431777" y="27216"/>
                  <a:pt x="431777" y="26722"/>
                </a:cubicBezTo>
                <a:cubicBezTo>
                  <a:pt x="431339" y="26722"/>
                  <a:pt x="430901" y="27710"/>
                  <a:pt x="430463" y="27710"/>
                </a:cubicBezTo>
                <a:lnTo>
                  <a:pt x="430025" y="26722"/>
                </a:lnTo>
                <a:lnTo>
                  <a:pt x="430901" y="25729"/>
                </a:lnTo>
                <a:cubicBezTo>
                  <a:pt x="430901" y="25729"/>
                  <a:pt x="430463" y="24741"/>
                  <a:pt x="430025" y="24741"/>
                </a:cubicBezTo>
                <a:cubicBezTo>
                  <a:pt x="430025" y="24247"/>
                  <a:pt x="429587" y="23752"/>
                  <a:pt x="429587" y="23752"/>
                </a:cubicBezTo>
                <a:cubicBezTo>
                  <a:pt x="428712" y="22760"/>
                  <a:pt x="428274" y="22266"/>
                  <a:pt x="427836" y="21277"/>
                </a:cubicBezTo>
                <a:cubicBezTo>
                  <a:pt x="427398" y="21772"/>
                  <a:pt x="427398" y="21772"/>
                  <a:pt x="426960" y="22266"/>
                </a:cubicBezTo>
                <a:cubicBezTo>
                  <a:pt x="426084" y="22760"/>
                  <a:pt x="425646" y="23258"/>
                  <a:pt x="425208" y="23752"/>
                </a:cubicBezTo>
                <a:cubicBezTo>
                  <a:pt x="425208" y="24247"/>
                  <a:pt x="425646" y="24741"/>
                  <a:pt x="425646" y="25235"/>
                </a:cubicBezTo>
                <a:lnTo>
                  <a:pt x="426522" y="26223"/>
                </a:lnTo>
                <a:lnTo>
                  <a:pt x="427398" y="25235"/>
                </a:lnTo>
                <a:lnTo>
                  <a:pt x="428274" y="26223"/>
                </a:lnTo>
                <a:cubicBezTo>
                  <a:pt x="428274" y="26722"/>
                  <a:pt x="427398" y="27216"/>
                  <a:pt x="427398" y="27216"/>
                </a:cubicBezTo>
                <a:cubicBezTo>
                  <a:pt x="427398" y="27710"/>
                  <a:pt x="427836" y="28204"/>
                  <a:pt x="427836" y="28204"/>
                </a:cubicBezTo>
                <a:cubicBezTo>
                  <a:pt x="427398" y="28698"/>
                  <a:pt x="426522" y="29691"/>
                  <a:pt x="426084" y="30185"/>
                </a:cubicBezTo>
                <a:cubicBezTo>
                  <a:pt x="425646" y="29196"/>
                  <a:pt x="425208" y="28698"/>
                  <a:pt x="424332" y="27710"/>
                </a:cubicBezTo>
                <a:cubicBezTo>
                  <a:pt x="424332" y="27216"/>
                  <a:pt x="423894" y="27216"/>
                  <a:pt x="423894" y="26722"/>
                </a:cubicBezTo>
                <a:cubicBezTo>
                  <a:pt x="423456" y="26223"/>
                  <a:pt x="422581" y="25235"/>
                  <a:pt x="422143" y="24741"/>
                </a:cubicBezTo>
                <a:lnTo>
                  <a:pt x="421267" y="25235"/>
                </a:lnTo>
                <a:cubicBezTo>
                  <a:pt x="421267" y="25729"/>
                  <a:pt x="422143" y="26223"/>
                  <a:pt x="422143" y="26223"/>
                </a:cubicBezTo>
                <a:cubicBezTo>
                  <a:pt x="422143" y="26722"/>
                  <a:pt x="421267" y="27216"/>
                  <a:pt x="421267" y="27216"/>
                </a:cubicBezTo>
                <a:cubicBezTo>
                  <a:pt x="421267" y="27710"/>
                  <a:pt x="421705" y="28204"/>
                  <a:pt x="421705" y="28204"/>
                </a:cubicBezTo>
                <a:cubicBezTo>
                  <a:pt x="422143" y="28698"/>
                  <a:pt x="422581" y="29196"/>
                  <a:pt x="422581" y="29691"/>
                </a:cubicBezTo>
                <a:cubicBezTo>
                  <a:pt x="422581" y="29691"/>
                  <a:pt x="423018" y="30185"/>
                  <a:pt x="423456" y="30679"/>
                </a:cubicBezTo>
                <a:lnTo>
                  <a:pt x="423894" y="31667"/>
                </a:lnTo>
                <a:cubicBezTo>
                  <a:pt x="423894" y="32166"/>
                  <a:pt x="423018" y="32166"/>
                  <a:pt x="423018" y="32660"/>
                </a:cubicBezTo>
                <a:cubicBezTo>
                  <a:pt x="422581" y="32660"/>
                  <a:pt x="422581" y="33648"/>
                  <a:pt x="422143" y="33648"/>
                </a:cubicBezTo>
                <a:cubicBezTo>
                  <a:pt x="422143" y="33154"/>
                  <a:pt x="421705" y="32660"/>
                  <a:pt x="421267" y="32166"/>
                </a:cubicBezTo>
                <a:lnTo>
                  <a:pt x="422143" y="31667"/>
                </a:lnTo>
                <a:cubicBezTo>
                  <a:pt x="422581" y="31173"/>
                  <a:pt x="421705" y="30679"/>
                  <a:pt x="421705" y="30185"/>
                </a:cubicBezTo>
                <a:cubicBezTo>
                  <a:pt x="421267" y="30185"/>
                  <a:pt x="421267" y="29691"/>
                  <a:pt x="420829" y="29196"/>
                </a:cubicBezTo>
                <a:cubicBezTo>
                  <a:pt x="420829" y="29196"/>
                  <a:pt x="420391" y="28204"/>
                  <a:pt x="419953" y="28204"/>
                </a:cubicBezTo>
                <a:lnTo>
                  <a:pt x="419078" y="29196"/>
                </a:lnTo>
                <a:cubicBezTo>
                  <a:pt x="419078" y="29196"/>
                  <a:pt x="418640" y="27710"/>
                  <a:pt x="418202" y="27710"/>
                </a:cubicBezTo>
                <a:cubicBezTo>
                  <a:pt x="418202" y="27710"/>
                  <a:pt x="417764" y="28698"/>
                  <a:pt x="417326" y="28698"/>
                </a:cubicBezTo>
                <a:cubicBezTo>
                  <a:pt x="417326" y="28698"/>
                  <a:pt x="416888" y="27710"/>
                  <a:pt x="416450" y="27710"/>
                </a:cubicBezTo>
                <a:cubicBezTo>
                  <a:pt x="416450" y="27710"/>
                  <a:pt x="416012" y="28698"/>
                  <a:pt x="415574" y="28698"/>
                </a:cubicBezTo>
                <a:cubicBezTo>
                  <a:pt x="415574" y="28204"/>
                  <a:pt x="415136" y="27216"/>
                  <a:pt x="415136" y="27216"/>
                </a:cubicBezTo>
                <a:cubicBezTo>
                  <a:pt x="414698" y="27216"/>
                  <a:pt x="414260" y="28204"/>
                  <a:pt x="413823" y="28204"/>
                </a:cubicBezTo>
                <a:lnTo>
                  <a:pt x="413385" y="27216"/>
                </a:lnTo>
                <a:cubicBezTo>
                  <a:pt x="412947" y="27216"/>
                  <a:pt x="412509" y="28204"/>
                  <a:pt x="412071" y="27710"/>
                </a:cubicBezTo>
                <a:cubicBezTo>
                  <a:pt x="412071" y="27710"/>
                  <a:pt x="411633" y="27216"/>
                  <a:pt x="411633" y="26722"/>
                </a:cubicBezTo>
                <a:cubicBezTo>
                  <a:pt x="411195" y="26722"/>
                  <a:pt x="410758" y="25729"/>
                  <a:pt x="410758" y="25729"/>
                </a:cubicBezTo>
                <a:cubicBezTo>
                  <a:pt x="410320" y="25729"/>
                  <a:pt x="409882" y="26722"/>
                  <a:pt x="409882" y="26722"/>
                </a:cubicBezTo>
                <a:cubicBezTo>
                  <a:pt x="409882" y="26722"/>
                  <a:pt x="410320" y="27216"/>
                  <a:pt x="410320" y="27710"/>
                </a:cubicBezTo>
                <a:cubicBezTo>
                  <a:pt x="410758" y="27710"/>
                  <a:pt x="411195" y="28698"/>
                  <a:pt x="411195" y="28698"/>
                </a:cubicBezTo>
                <a:lnTo>
                  <a:pt x="412071" y="27710"/>
                </a:lnTo>
                <a:cubicBezTo>
                  <a:pt x="412509" y="28204"/>
                  <a:pt x="412947" y="28698"/>
                  <a:pt x="412947" y="29196"/>
                </a:cubicBezTo>
                <a:lnTo>
                  <a:pt x="413823" y="30185"/>
                </a:lnTo>
                <a:cubicBezTo>
                  <a:pt x="413823" y="30185"/>
                  <a:pt x="412947" y="30679"/>
                  <a:pt x="412947" y="31173"/>
                </a:cubicBezTo>
                <a:cubicBezTo>
                  <a:pt x="412947" y="31173"/>
                  <a:pt x="412071" y="30185"/>
                  <a:pt x="412071" y="29691"/>
                </a:cubicBezTo>
                <a:cubicBezTo>
                  <a:pt x="411633" y="30185"/>
                  <a:pt x="411195" y="30679"/>
                  <a:pt x="411195" y="30679"/>
                </a:cubicBezTo>
                <a:cubicBezTo>
                  <a:pt x="410758" y="30679"/>
                  <a:pt x="410320" y="29691"/>
                  <a:pt x="410320" y="29691"/>
                </a:cubicBezTo>
                <a:cubicBezTo>
                  <a:pt x="409882" y="29691"/>
                  <a:pt x="409444" y="30679"/>
                  <a:pt x="409444" y="30679"/>
                </a:cubicBezTo>
                <a:cubicBezTo>
                  <a:pt x="409006" y="30185"/>
                  <a:pt x="408568" y="29691"/>
                  <a:pt x="408568" y="29196"/>
                </a:cubicBezTo>
                <a:cubicBezTo>
                  <a:pt x="408568" y="29196"/>
                  <a:pt x="407692" y="28698"/>
                  <a:pt x="407692" y="28204"/>
                </a:cubicBezTo>
                <a:cubicBezTo>
                  <a:pt x="407692" y="28204"/>
                  <a:pt x="408568" y="27710"/>
                  <a:pt x="408568" y="27216"/>
                </a:cubicBezTo>
                <a:cubicBezTo>
                  <a:pt x="409006" y="27216"/>
                  <a:pt x="408130" y="26223"/>
                  <a:pt x="408130" y="26223"/>
                </a:cubicBezTo>
                <a:cubicBezTo>
                  <a:pt x="407692" y="26223"/>
                  <a:pt x="407254" y="27216"/>
                  <a:pt x="407254" y="27216"/>
                </a:cubicBezTo>
                <a:cubicBezTo>
                  <a:pt x="406816" y="27216"/>
                  <a:pt x="406378" y="26223"/>
                  <a:pt x="406378" y="26223"/>
                </a:cubicBezTo>
                <a:cubicBezTo>
                  <a:pt x="405940" y="26223"/>
                  <a:pt x="405502" y="26722"/>
                  <a:pt x="405502" y="26722"/>
                </a:cubicBezTo>
                <a:cubicBezTo>
                  <a:pt x="405064" y="27216"/>
                  <a:pt x="404627" y="27710"/>
                  <a:pt x="404189" y="27710"/>
                </a:cubicBezTo>
                <a:lnTo>
                  <a:pt x="403751" y="26722"/>
                </a:lnTo>
                <a:cubicBezTo>
                  <a:pt x="403313" y="26223"/>
                  <a:pt x="403313" y="25729"/>
                  <a:pt x="402875" y="25729"/>
                </a:cubicBezTo>
                <a:lnTo>
                  <a:pt x="401999" y="26223"/>
                </a:lnTo>
                <a:cubicBezTo>
                  <a:pt x="401999" y="26722"/>
                  <a:pt x="402437" y="27216"/>
                  <a:pt x="402437" y="27710"/>
                </a:cubicBezTo>
                <a:cubicBezTo>
                  <a:pt x="402875" y="27710"/>
                  <a:pt x="403313" y="28204"/>
                  <a:pt x="403313" y="28698"/>
                </a:cubicBezTo>
                <a:lnTo>
                  <a:pt x="402437" y="29196"/>
                </a:lnTo>
                <a:cubicBezTo>
                  <a:pt x="402437" y="29691"/>
                  <a:pt x="402875" y="30185"/>
                  <a:pt x="403313" y="30679"/>
                </a:cubicBezTo>
                <a:lnTo>
                  <a:pt x="403751" y="31667"/>
                </a:lnTo>
                <a:cubicBezTo>
                  <a:pt x="403751" y="32166"/>
                  <a:pt x="402875" y="32166"/>
                  <a:pt x="402875" y="32660"/>
                </a:cubicBezTo>
                <a:cubicBezTo>
                  <a:pt x="402875" y="32166"/>
                  <a:pt x="401999" y="31667"/>
                  <a:pt x="401999" y="31173"/>
                </a:cubicBezTo>
                <a:cubicBezTo>
                  <a:pt x="401999" y="31667"/>
                  <a:pt x="401561" y="32166"/>
                  <a:pt x="401123" y="32166"/>
                </a:cubicBezTo>
                <a:lnTo>
                  <a:pt x="400247" y="31173"/>
                </a:lnTo>
                <a:lnTo>
                  <a:pt x="401561" y="30185"/>
                </a:lnTo>
                <a:cubicBezTo>
                  <a:pt x="401123" y="29691"/>
                  <a:pt x="401123" y="29691"/>
                  <a:pt x="400685" y="29196"/>
                </a:cubicBezTo>
                <a:cubicBezTo>
                  <a:pt x="400247" y="28698"/>
                  <a:pt x="400247" y="28204"/>
                  <a:pt x="399809" y="28204"/>
                </a:cubicBezTo>
                <a:cubicBezTo>
                  <a:pt x="399372" y="27216"/>
                  <a:pt x="398934" y="26722"/>
                  <a:pt x="398496" y="25729"/>
                </a:cubicBezTo>
                <a:cubicBezTo>
                  <a:pt x="398496" y="26223"/>
                  <a:pt x="397620" y="26223"/>
                  <a:pt x="397620" y="26722"/>
                </a:cubicBezTo>
                <a:cubicBezTo>
                  <a:pt x="397620" y="27216"/>
                  <a:pt x="398058" y="27710"/>
                  <a:pt x="398058" y="27710"/>
                </a:cubicBezTo>
                <a:cubicBezTo>
                  <a:pt x="398058" y="28204"/>
                  <a:pt x="397182" y="28204"/>
                  <a:pt x="397182" y="28698"/>
                </a:cubicBezTo>
                <a:cubicBezTo>
                  <a:pt x="397182" y="29196"/>
                  <a:pt x="398058" y="29196"/>
                  <a:pt x="398058" y="29691"/>
                </a:cubicBezTo>
                <a:lnTo>
                  <a:pt x="397182" y="30679"/>
                </a:lnTo>
                <a:cubicBezTo>
                  <a:pt x="396744" y="30679"/>
                  <a:pt x="396306" y="31173"/>
                  <a:pt x="395868" y="31667"/>
                </a:cubicBezTo>
                <a:cubicBezTo>
                  <a:pt x="395868" y="31173"/>
                  <a:pt x="395431" y="30679"/>
                  <a:pt x="395431" y="30185"/>
                </a:cubicBezTo>
                <a:lnTo>
                  <a:pt x="396306" y="29691"/>
                </a:lnTo>
                <a:cubicBezTo>
                  <a:pt x="396306" y="29196"/>
                  <a:pt x="395431" y="28698"/>
                  <a:pt x="395431" y="28204"/>
                </a:cubicBezTo>
                <a:cubicBezTo>
                  <a:pt x="395431" y="28204"/>
                  <a:pt x="394993" y="27216"/>
                  <a:pt x="394555" y="27216"/>
                </a:cubicBezTo>
                <a:lnTo>
                  <a:pt x="393679" y="28204"/>
                </a:lnTo>
                <a:lnTo>
                  <a:pt x="394555" y="29196"/>
                </a:lnTo>
                <a:cubicBezTo>
                  <a:pt x="394555" y="29691"/>
                  <a:pt x="393679" y="29691"/>
                  <a:pt x="393679" y="30185"/>
                </a:cubicBezTo>
                <a:cubicBezTo>
                  <a:pt x="393241" y="30185"/>
                  <a:pt x="392803" y="30679"/>
                  <a:pt x="392365" y="30679"/>
                </a:cubicBezTo>
                <a:lnTo>
                  <a:pt x="391927" y="29691"/>
                </a:lnTo>
                <a:lnTo>
                  <a:pt x="391051" y="28698"/>
                </a:lnTo>
                <a:lnTo>
                  <a:pt x="390175" y="29691"/>
                </a:lnTo>
                <a:lnTo>
                  <a:pt x="391051" y="30679"/>
                </a:lnTo>
                <a:cubicBezTo>
                  <a:pt x="390613" y="31173"/>
                  <a:pt x="390175" y="31173"/>
                  <a:pt x="389737" y="31667"/>
                </a:cubicBezTo>
                <a:cubicBezTo>
                  <a:pt x="389737" y="31667"/>
                  <a:pt x="390613" y="32166"/>
                  <a:pt x="390613" y="32660"/>
                </a:cubicBezTo>
                <a:cubicBezTo>
                  <a:pt x="390613" y="32660"/>
                  <a:pt x="389737" y="33154"/>
                  <a:pt x="389737" y="33648"/>
                </a:cubicBezTo>
                <a:cubicBezTo>
                  <a:pt x="389300" y="33154"/>
                  <a:pt x="389300" y="32660"/>
                  <a:pt x="388862" y="32166"/>
                </a:cubicBezTo>
                <a:lnTo>
                  <a:pt x="387986" y="31173"/>
                </a:lnTo>
                <a:cubicBezTo>
                  <a:pt x="387986" y="31173"/>
                  <a:pt x="389300" y="30679"/>
                  <a:pt x="389300" y="30185"/>
                </a:cubicBezTo>
                <a:cubicBezTo>
                  <a:pt x="389300" y="30185"/>
                  <a:pt x="388424" y="29691"/>
                  <a:pt x="388424" y="29196"/>
                </a:cubicBezTo>
                <a:cubicBezTo>
                  <a:pt x="388424" y="29196"/>
                  <a:pt x="389300" y="28698"/>
                  <a:pt x="389300" y="28204"/>
                </a:cubicBezTo>
                <a:cubicBezTo>
                  <a:pt x="389300" y="28204"/>
                  <a:pt x="388862" y="27710"/>
                  <a:pt x="388424" y="27216"/>
                </a:cubicBezTo>
                <a:lnTo>
                  <a:pt x="387548" y="28204"/>
                </a:lnTo>
                <a:lnTo>
                  <a:pt x="387110" y="27216"/>
                </a:lnTo>
                <a:cubicBezTo>
                  <a:pt x="386673" y="27216"/>
                  <a:pt x="386235" y="27710"/>
                  <a:pt x="385797" y="27710"/>
                </a:cubicBezTo>
                <a:cubicBezTo>
                  <a:pt x="385797" y="28204"/>
                  <a:pt x="384921" y="28698"/>
                  <a:pt x="384921" y="28698"/>
                </a:cubicBezTo>
                <a:lnTo>
                  <a:pt x="385797" y="29691"/>
                </a:lnTo>
                <a:cubicBezTo>
                  <a:pt x="385797" y="30185"/>
                  <a:pt x="386235" y="30679"/>
                  <a:pt x="386235" y="31173"/>
                </a:cubicBezTo>
                <a:cubicBezTo>
                  <a:pt x="385797" y="31667"/>
                  <a:pt x="384921" y="32166"/>
                  <a:pt x="384483" y="32660"/>
                </a:cubicBezTo>
                <a:cubicBezTo>
                  <a:pt x="384045" y="32166"/>
                  <a:pt x="384045" y="32166"/>
                  <a:pt x="383607" y="31667"/>
                </a:cubicBezTo>
                <a:cubicBezTo>
                  <a:pt x="383169" y="30679"/>
                  <a:pt x="382731" y="30185"/>
                  <a:pt x="382293" y="29196"/>
                </a:cubicBezTo>
                <a:cubicBezTo>
                  <a:pt x="381855" y="29196"/>
                  <a:pt x="381855" y="28698"/>
                  <a:pt x="381417" y="28204"/>
                </a:cubicBezTo>
                <a:cubicBezTo>
                  <a:pt x="380979" y="27710"/>
                  <a:pt x="380542" y="26722"/>
                  <a:pt x="380104" y="26223"/>
                </a:cubicBezTo>
                <a:cubicBezTo>
                  <a:pt x="379666" y="26223"/>
                  <a:pt x="379228" y="26722"/>
                  <a:pt x="379228" y="26722"/>
                </a:cubicBezTo>
                <a:cubicBezTo>
                  <a:pt x="378790" y="27216"/>
                  <a:pt x="377914" y="27710"/>
                  <a:pt x="377914" y="27710"/>
                </a:cubicBezTo>
                <a:cubicBezTo>
                  <a:pt x="377914" y="28204"/>
                  <a:pt x="378790" y="28698"/>
                  <a:pt x="378790" y="28698"/>
                </a:cubicBezTo>
                <a:cubicBezTo>
                  <a:pt x="378790" y="29196"/>
                  <a:pt x="377914" y="29196"/>
                  <a:pt x="377914" y="29691"/>
                </a:cubicBezTo>
                <a:cubicBezTo>
                  <a:pt x="377914" y="29691"/>
                  <a:pt x="378790" y="30679"/>
                  <a:pt x="378352" y="30679"/>
                </a:cubicBezTo>
                <a:lnTo>
                  <a:pt x="377476" y="31667"/>
                </a:lnTo>
                <a:lnTo>
                  <a:pt x="377039" y="30679"/>
                </a:lnTo>
                <a:cubicBezTo>
                  <a:pt x="376601" y="30185"/>
                  <a:pt x="376163" y="29196"/>
                  <a:pt x="376163" y="29196"/>
                </a:cubicBezTo>
                <a:lnTo>
                  <a:pt x="375287" y="30185"/>
                </a:lnTo>
                <a:cubicBezTo>
                  <a:pt x="375287" y="29691"/>
                  <a:pt x="374411" y="29691"/>
                  <a:pt x="374411" y="29196"/>
                </a:cubicBezTo>
                <a:cubicBezTo>
                  <a:pt x="374411" y="28698"/>
                  <a:pt x="375287" y="28698"/>
                  <a:pt x="375287" y="28204"/>
                </a:cubicBezTo>
                <a:cubicBezTo>
                  <a:pt x="375287" y="28204"/>
                  <a:pt x="374849" y="27216"/>
                  <a:pt x="374411" y="27216"/>
                </a:cubicBezTo>
                <a:cubicBezTo>
                  <a:pt x="374411" y="26722"/>
                  <a:pt x="373973" y="26223"/>
                  <a:pt x="373973" y="26223"/>
                </a:cubicBezTo>
                <a:cubicBezTo>
                  <a:pt x="373535" y="26223"/>
                  <a:pt x="373097" y="26722"/>
                  <a:pt x="372659" y="26722"/>
                </a:cubicBezTo>
                <a:cubicBezTo>
                  <a:pt x="372659" y="27216"/>
                  <a:pt x="373535" y="27710"/>
                  <a:pt x="373535" y="28204"/>
                </a:cubicBezTo>
                <a:lnTo>
                  <a:pt x="374411" y="29196"/>
                </a:lnTo>
                <a:cubicBezTo>
                  <a:pt x="374411" y="29196"/>
                  <a:pt x="373535" y="29691"/>
                  <a:pt x="373535" y="30185"/>
                </a:cubicBezTo>
                <a:cubicBezTo>
                  <a:pt x="373097" y="30185"/>
                  <a:pt x="372659" y="30679"/>
                  <a:pt x="372221" y="30679"/>
                </a:cubicBezTo>
                <a:cubicBezTo>
                  <a:pt x="372221" y="31173"/>
                  <a:pt x="371346" y="31173"/>
                  <a:pt x="371346" y="31667"/>
                </a:cubicBezTo>
                <a:lnTo>
                  <a:pt x="372221" y="32660"/>
                </a:lnTo>
                <a:cubicBezTo>
                  <a:pt x="372221" y="33154"/>
                  <a:pt x="371346" y="33154"/>
                  <a:pt x="371346" y="33648"/>
                </a:cubicBezTo>
                <a:cubicBezTo>
                  <a:pt x="371346" y="34142"/>
                  <a:pt x="371783" y="34142"/>
                  <a:pt x="371783" y="34636"/>
                </a:cubicBezTo>
                <a:cubicBezTo>
                  <a:pt x="371346" y="35130"/>
                  <a:pt x="370470" y="35629"/>
                  <a:pt x="370032" y="36617"/>
                </a:cubicBezTo>
                <a:cubicBezTo>
                  <a:pt x="369594" y="35629"/>
                  <a:pt x="369156" y="35130"/>
                  <a:pt x="368718" y="34142"/>
                </a:cubicBezTo>
                <a:cubicBezTo>
                  <a:pt x="368718" y="33648"/>
                  <a:pt x="369594" y="33648"/>
                  <a:pt x="369594" y="33154"/>
                </a:cubicBezTo>
                <a:lnTo>
                  <a:pt x="368718" y="32166"/>
                </a:lnTo>
                <a:lnTo>
                  <a:pt x="367842" y="31173"/>
                </a:lnTo>
                <a:cubicBezTo>
                  <a:pt x="367842" y="30679"/>
                  <a:pt x="368718" y="30679"/>
                  <a:pt x="369156" y="30185"/>
                </a:cubicBezTo>
                <a:cubicBezTo>
                  <a:pt x="369156" y="30185"/>
                  <a:pt x="368280" y="29691"/>
                  <a:pt x="368280" y="29196"/>
                </a:cubicBezTo>
                <a:cubicBezTo>
                  <a:pt x="368280" y="28698"/>
                  <a:pt x="369156" y="28698"/>
                  <a:pt x="369156" y="28204"/>
                </a:cubicBezTo>
                <a:cubicBezTo>
                  <a:pt x="369156" y="28204"/>
                  <a:pt x="368718" y="27710"/>
                  <a:pt x="368280" y="27216"/>
                </a:cubicBezTo>
                <a:lnTo>
                  <a:pt x="367404" y="28204"/>
                </a:lnTo>
                <a:cubicBezTo>
                  <a:pt x="367404" y="28204"/>
                  <a:pt x="366966" y="27216"/>
                  <a:pt x="366528" y="27216"/>
                </a:cubicBezTo>
                <a:cubicBezTo>
                  <a:pt x="366528" y="26722"/>
                  <a:pt x="366090" y="26223"/>
                  <a:pt x="366090" y="25729"/>
                </a:cubicBezTo>
                <a:lnTo>
                  <a:pt x="366966" y="25235"/>
                </a:lnTo>
                <a:cubicBezTo>
                  <a:pt x="366966" y="24741"/>
                  <a:pt x="366090" y="24247"/>
                  <a:pt x="366090" y="23752"/>
                </a:cubicBezTo>
                <a:cubicBezTo>
                  <a:pt x="366090" y="23752"/>
                  <a:pt x="365653" y="23258"/>
                  <a:pt x="365653" y="22760"/>
                </a:cubicBezTo>
                <a:cubicBezTo>
                  <a:pt x="365215" y="22266"/>
                  <a:pt x="364777" y="22266"/>
                  <a:pt x="364777" y="21772"/>
                </a:cubicBezTo>
                <a:cubicBezTo>
                  <a:pt x="364777" y="22266"/>
                  <a:pt x="363901" y="22266"/>
                  <a:pt x="363901" y="22760"/>
                </a:cubicBezTo>
                <a:lnTo>
                  <a:pt x="364339" y="23752"/>
                </a:lnTo>
                <a:cubicBezTo>
                  <a:pt x="364777" y="23752"/>
                  <a:pt x="365215" y="24741"/>
                  <a:pt x="365215" y="24741"/>
                </a:cubicBezTo>
                <a:cubicBezTo>
                  <a:pt x="365215" y="25235"/>
                  <a:pt x="364339" y="25235"/>
                  <a:pt x="364339" y="25729"/>
                </a:cubicBezTo>
                <a:cubicBezTo>
                  <a:pt x="364339" y="26223"/>
                  <a:pt x="364777" y="26223"/>
                  <a:pt x="365215" y="26722"/>
                </a:cubicBezTo>
                <a:cubicBezTo>
                  <a:pt x="365215" y="27216"/>
                  <a:pt x="363901" y="27216"/>
                  <a:pt x="363901" y="27710"/>
                </a:cubicBezTo>
                <a:lnTo>
                  <a:pt x="364777" y="28698"/>
                </a:lnTo>
                <a:cubicBezTo>
                  <a:pt x="364339" y="29196"/>
                  <a:pt x="363901" y="29196"/>
                  <a:pt x="363901" y="29691"/>
                </a:cubicBezTo>
                <a:cubicBezTo>
                  <a:pt x="363463" y="29691"/>
                  <a:pt x="363025" y="30185"/>
                  <a:pt x="363025" y="30185"/>
                </a:cubicBezTo>
                <a:cubicBezTo>
                  <a:pt x="362588" y="30185"/>
                  <a:pt x="362150" y="29196"/>
                  <a:pt x="362150" y="29196"/>
                </a:cubicBezTo>
                <a:lnTo>
                  <a:pt x="361274" y="30185"/>
                </a:lnTo>
                <a:lnTo>
                  <a:pt x="361712" y="31173"/>
                </a:lnTo>
                <a:cubicBezTo>
                  <a:pt x="362150" y="31667"/>
                  <a:pt x="362150" y="32166"/>
                  <a:pt x="362588" y="32166"/>
                </a:cubicBezTo>
                <a:cubicBezTo>
                  <a:pt x="362588" y="32660"/>
                  <a:pt x="363463" y="33154"/>
                  <a:pt x="363463" y="33648"/>
                </a:cubicBezTo>
                <a:cubicBezTo>
                  <a:pt x="363463" y="33648"/>
                  <a:pt x="362588" y="34142"/>
                  <a:pt x="362150" y="34142"/>
                </a:cubicBezTo>
                <a:cubicBezTo>
                  <a:pt x="362150" y="34636"/>
                  <a:pt x="363025" y="35130"/>
                  <a:pt x="363025" y="35130"/>
                </a:cubicBezTo>
                <a:cubicBezTo>
                  <a:pt x="363025" y="35629"/>
                  <a:pt x="362150" y="35629"/>
                  <a:pt x="362150" y="36123"/>
                </a:cubicBezTo>
                <a:cubicBezTo>
                  <a:pt x="362150" y="36123"/>
                  <a:pt x="361274" y="35629"/>
                  <a:pt x="361274" y="35130"/>
                </a:cubicBezTo>
                <a:cubicBezTo>
                  <a:pt x="361274" y="34636"/>
                  <a:pt x="360836" y="34142"/>
                  <a:pt x="360836" y="34142"/>
                </a:cubicBezTo>
                <a:cubicBezTo>
                  <a:pt x="360398" y="33648"/>
                  <a:pt x="359960" y="33154"/>
                  <a:pt x="359960" y="32660"/>
                </a:cubicBezTo>
                <a:lnTo>
                  <a:pt x="360836" y="32166"/>
                </a:lnTo>
                <a:cubicBezTo>
                  <a:pt x="360836" y="31667"/>
                  <a:pt x="360398" y="31173"/>
                  <a:pt x="359960" y="31173"/>
                </a:cubicBezTo>
                <a:cubicBezTo>
                  <a:pt x="359960" y="30679"/>
                  <a:pt x="359522" y="30185"/>
                  <a:pt x="359522" y="29691"/>
                </a:cubicBezTo>
                <a:cubicBezTo>
                  <a:pt x="359084" y="30185"/>
                  <a:pt x="358646" y="30185"/>
                  <a:pt x="358208" y="30679"/>
                </a:cubicBezTo>
                <a:cubicBezTo>
                  <a:pt x="358208" y="30679"/>
                  <a:pt x="357332" y="31173"/>
                  <a:pt x="357332" y="31667"/>
                </a:cubicBezTo>
                <a:lnTo>
                  <a:pt x="358208" y="32660"/>
                </a:lnTo>
                <a:cubicBezTo>
                  <a:pt x="357770" y="32660"/>
                  <a:pt x="357332" y="33648"/>
                  <a:pt x="357332" y="33648"/>
                </a:cubicBezTo>
                <a:cubicBezTo>
                  <a:pt x="356894" y="33648"/>
                  <a:pt x="356457" y="32660"/>
                  <a:pt x="356457" y="32166"/>
                </a:cubicBezTo>
                <a:cubicBezTo>
                  <a:pt x="356019" y="32166"/>
                  <a:pt x="356019" y="31667"/>
                  <a:pt x="355581" y="31173"/>
                </a:cubicBezTo>
                <a:lnTo>
                  <a:pt x="355143" y="30185"/>
                </a:lnTo>
                <a:cubicBezTo>
                  <a:pt x="355143" y="30185"/>
                  <a:pt x="355581" y="29691"/>
                  <a:pt x="356019" y="29196"/>
                </a:cubicBezTo>
                <a:lnTo>
                  <a:pt x="356457" y="30185"/>
                </a:lnTo>
                <a:cubicBezTo>
                  <a:pt x="356894" y="30679"/>
                  <a:pt x="357770" y="29691"/>
                  <a:pt x="357770" y="29691"/>
                </a:cubicBezTo>
                <a:lnTo>
                  <a:pt x="356894" y="28698"/>
                </a:lnTo>
                <a:cubicBezTo>
                  <a:pt x="356894" y="28204"/>
                  <a:pt x="356019" y="29196"/>
                  <a:pt x="356019" y="29196"/>
                </a:cubicBezTo>
                <a:cubicBezTo>
                  <a:pt x="355581" y="29196"/>
                  <a:pt x="355581" y="28204"/>
                  <a:pt x="355143" y="28204"/>
                </a:cubicBezTo>
                <a:cubicBezTo>
                  <a:pt x="354705" y="28698"/>
                  <a:pt x="354705" y="28698"/>
                  <a:pt x="354267" y="29196"/>
                </a:cubicBezTo>
                <a:cubicBezTo>
                  <a:pt x="353829" y="29196"/>
                  <a:pt x="353392" y="29691"/>
                  <a:pt x="353392" y="29691"/>
                </a:cubicBezTo>
                <a:cubicBezTo>
                  <a:pt x="352954" y="30185"/>
                  <a:pt x="353829" y="30679"/>
                  <a:pt x="353829" y="31173"/>
                </a:cubicBezTo>
                <a:lnTo>
                  <a:pt x="352954" y="31667"/>
                </a:lnTo>
                <a:cubicBezTo>
                  <a:pt x="352516" y="32166"/>
                  <a:pt x="352516" y="32166"/>
                  <a:pt x="352078" y="32660"/>
                </a:cubicBezTo>
                <a:cubicBezTo>
                  <a:pt x="351640" y="32660"/>
                  <a:pt x="351640" y="31667"/>
                  <a:pt x="351202" y="31667"/>
                </a:cubicBezTo>
                <a:lnTo>
                  <a:pt x="350326" y="32660"/>
                </a:lnTo>
                <a:cubicBezTo>
                  <a:pt x="349888" y="32166"/>
                  <a:pt x="349888" y="31667"/>
                  <a:pt x="349450" y="31173"/>
                </a:cubicBezTo>
                <a:cubicBezTo>
                  <a:pt x="349450" y="31173"/>
                  <a:pt x="349012" y="30679"/>
                  <a:pt x="349012" y="30185"/>
                </a:cubicBezTo>
                <a:cubicBezTo>
                  <a:pt x="348574" y="29691"/>
                  <a:pt x="348136" y="29691"/>
                  <a:pt x="348136" y="29196"/>
                </a:cubicBezTo>
                <a:cubicBezTo>
                  <a:pt x="347698" y="28698"/>
                  <a:pt x="347698" y="28204"/>
                  <a:pt x="347261" y="28204"/>
                </a:cubicBezTo>
                <a:cubicBezTo>
                  <a:pt x="347261" y="27710"/>
                  <a:pt x="346385" y="28698"/>
                  <a:pt x="346385" y="28698"/>
                </a:cubicBezTo>
                <a:cubicBezTo>
                  <a:pt x="345947" y="28698"/>
                  <a:pt x="345947" y="27710"/>
                  <a:pt x="345509" y="27710"/>
                </a:cubicBezTo>
                <a:cubicBezTo>
                  <a:pt x="345509" y="27710"/>
                  <a:pt x="345071" y="28698"/>
                  <a:pt x="344633" y="28698"/>
                </a:cubicBezTo>
                <a:lnTo>
                  <a:pt x="343757" y="27710"/>
                </a:lnTo>
                <a:cubicBezTo>
                  <a:pt x="343757" y="27216"/>
                  <a:pt x="343319" y="26722"/>
                  <a:pt x="343319" y="26223"/>
                </a:cubicBezTo>
                <a:cubicBezTo>
                  <a:pt x="342444" y="26722"/>
                  <a:pt x="342006" y="27710"/>
                  <a:pt x="341130" y="28204"/>
                </a:cubicBezTo>
                <a:cubicBezTo>
                  <a:pt x="341568" y="28204"/>
                  <a:pt x="341568" y="28698"/>
                  <a:pt x="342006" y="29196"/>
                </a:cubicBezTo>
                <a:cubicBezTo>
                  <a:pt x="342006" y="29691"/>
                  <a:pt x="342444" y="29691"/>
                  <a:pt x="342444" y="30185"/>
                </a:cubicBezTo>
                <a:cubicBezTo>
                  <a:pt x="342882" y="30679"/>
                  <a:pt x="343319" y="31173"/>
                  <a:pt x="343319" y="31173"/>
                </a:cubicBezTo>
                <a:cubicBezTo>
                  <a:pt x="343319" y="31667"/>
                  <a:pt x="343757" y="32660"/>
                  <a:pt x="344195" y="32660"/>
                </a:cubicBezTo>
                <a:cubicBezTo>
                  <a:pt x="343757" y="32660"/>
                  <a:pt x="343319" y="33154"/>
                  <a:pt x="343319" y="33154"/>
                </a:cubicBezTo>
                <a:cubicBezTo>
                  <a:pt x="342882" y="33648"/>
                  <a:pt x="342444" y="34142"/>
                  <a:pt x="342006" y="34142"/>
                </a:cubicBezTo>
                <a:lnTo>
                  <a:pt x="341568" y="33154"/>
                </a:lnTo>
                <a:cubicBezTo>
                  <a:pt x="341130" y="32660"/>
                  <a:pt x="341130" y="32166"/>
                  <a:pt x="340692" y="32166"/>
                </a:cubicBezTo>
                <a:cubicBezTo>
                  <a:pt x="340692" y="31667"/>
                  <a:pt x="339816" y="32660"/>
                  <a:pt x="339816" y="32660"/>
                </a:cubicBezTo>
                <a:cubicBezTo>
                  <a:pt x="339378" y="32660"/>
                  <a:pt x="339378" y="31667"/>
                  <a:pt x="338941" y="31667"/>
                </a:cubicBezTo>
                <a:lnTo>
                  <a:pt x="338065" y="32660"/>
                </a:lnTo>
                <a:cubicBezTo>
                  <a:pt x="337627" y="32166"/>
                  <a:pt x="337627" y="31667"/>
                  <a:pt x="337189" y="31667"/>
                </a:cubicBezTo>
                <a:cubicBezTo>
                  <a:pt x="337189" y="31173"/>
                  <a:pt x="336751" y="30679"/>
                  <a:pt x="336313" y="30185"/>
                </a:cubicBezTo>
                <a:cubicBezTo>
                  <a:pt x="336313" y="30185"/>
                  <a:pt x="335875" y="29691"/>
                  <a:pt x="335875" y="29196"/>
                </a:cubicBezTo>
                <a:cubicBezTo>
                  <a:pt x="335437" y="28698"/>
                  <a:pt x="335437" y="28204"/>
                  <a:pt x="334999" y="28204"/>
                </a:cubicBezTo>
                <a:lnTo>
                  <a:pt x="334123" y="29196"/>
                </a:lnTo>
                <a:cubicBezTo>
                  <a:pt x="333685" y="29196"/>
                  <a:pt x="333247" y="29691"/>
                  <a:pt x="333247" y="29691"/>
                </a:cubicBezTo>
                <a:cubicBezTo>
                  <a:pt x="332810" y="29691"/>
                  <a:pt x="332372" y="28698"/>
                  <a:pt x="332372" y="28698"/>
                </a:cubicBezTo>
                <a:cubicBezTo>
                  <a:pt x="331934" y="28698"/>
                  <a:pt x="331496" y="29196"/>
                  <a:pt x="331496" y="29691"/>
                </a:cubicBezTo>
                <a:cubicBezTo>
                  <a:pt x="331058" y="29691"/>
                  <a:pt x="331934" y="30679"/>
                  <a:pt x="331934" y="30679"/>
                </a:cubicBezTo>
                <a:cubicBezTo>
                  <a:pt x="331934" y="30679"/>
                  <a:pt x="331058" y="31173"/>
                  <a:pt x="331058" y="31667"/>
                </a:cubicBezTo>
                <a:lnTo>
                  <a:pt x="330182" y="32166"/>
                </a:lnTo>
                <a:cubicBezTo>
                  <a:pt x="330182" y="32660"/>
                  <a:pt x="331058" y="33154"/>
                  <a:pt x="331058" y="33648"/>
                </a:cubicBezTo>
                <a:cubicBezTo>
                  <a:pt x="330620" y="33648"/>
                  <a:pt x="330182" y="34142"/>
                  <a:pt x="329745" y="34142"/>
                </a:cubicBezTo>
                <a:cubicBezTo>
                  <a:pt x="329745" y="34636"/>
                  <a:pt x="329307" y="34636"/>
                  <a:pt x="328869" y="35130"/>
                </a:cubicBezTo>
                <a:cubicBezTo>
                  <a:pt x="328431" y="35629"/>
                  <a:pt x="328431" y="35629"/>
                  <a:pt x="327993" y="36123"/>
                </a:cubicBezTo>
                <a:cubicBezTo>
                  <a:pt x="327555" y="35629"/>
                  <a:pt x="327555" y="35130"/>
                  <a:pt x="327117" y="34636"/>
                </a:cubicBezTo>
                <a:lnTo>
                  <a:pt x="326241" y="35629"/>
                </a:lnTo>
                <a:cubicBezTo>
                  <a:pt x="325803" y="35629"/>
                  <a:pt x="325803" y="35130"/>
                  <a:pt x="325365" y="34636"/>
                </a:cubicBezTo>
                <a:cubicBezTo>
                  <a:pt x="325365" y="34142"/>
                  <a:pt x="324927" y="33648"/>
                  <a:pt x="324927" y="33648"/>
                </a:cubicBezTo>
                <a:cubicBezTo>
                  <a:pt x="324489" y="33154"/>
                  <a:pt x="325803" y="32660"/>
                  <a:pt x="325803" y="32660"/>
                </a:cubicBezTo>
                <a:cubicBezTo>
                  <a:pt x="325803" y="32166"/>
                  <a:pt x="324927" y="31667"/>
                  <a:pt x="324927" y="31667"/>
                </a:cubicBezTo>
                <a:cubicBezTo>
                  <a:pt x="324927" y="31173"/>
                  <a:pt x="324489" y="30679"/>
                  <a:pt x="324052" y="30679"/>
                </a:cubicBezTo>
                <a:cubicBezTo>
                  <a:pt x="324052" y="30185"/>
                  <a:pt x="323614" y="29691"/>
                  <a:pt x="323614" y="29196"/>
                </a:cubicBezTo>
                <a:lnTo>
                  <a:pt x="324489" y="28698"/>
                </a:lnTo>
                <a:cubicBezTo>
                  <a:pt x="324489" y="28204"/>
                  <a:pt x="323614" y="27710"/>
                  <a:pt x="323614" y="27216"/>
                </a:cubicBezTo>
                <a:lnTo>
                  <a:pt x="322738" y="28204"/>
                </a:lnTo>
                <a:lnTo>
                  <a:pt x="323614" y="29196"/>
                </a:lnTo>
                <a:cubicBezTo>
                  <a:pt x="323176" y="29691"/>
                  <a:pt x="322738" y="30185"/>
                  <a:pt x="322300" y="30185"/>
                </a:cubicBezTo>
                <a:cubicBezTo>
                  <a:pt x="322300" y="30185"/>
                  <a:pt x="321862" y="31173"/>
                  <a:pt x="321424" y="31173"/>
                </a:cubicBezTo>
                <a:cubicBezTo>
                  <a:pt x="321424" y="31173"/>
                  <a:pt x="320986" y="30185"/>
                  <a:pt x="320549" y="29691"/>
                </a:cubicBezTo>
                <a:cubicBezTo>
                  <a:pt x="320549" y="29691"/>
                  <a:pt x="320111" y="29196"/>
                  <a:pt x="320111" y="28698"/>
                </a:cubicBezTo>
                <a:cubicBezTo>
                  <a:pt x="319673" y="28698"/>
                  <a:pt x="319673" y="28204"/>
                  <a:pt x="319235" y="27710"/>
                </a:cubicBezTo>
                <a:cubicBezTo>
                  <a:pt x="319235" y="27710"/>
                  <a:pt x="318797" y="26722"/>
                  <a:pt x="318359" y="26722"/>
                </a:cubicBezTo>
                <a:cubicBezTo>
                  <a:pt x="318359" y="26722"/>
                  <a:pt x="317921" y="27216"/>
                  <a:pt x="317483" y="27216"/>
                </a:cubicBezTo>
                <a:cubicBezTo>
                  <a:pt x="317045" y="27710"/>
                  <a:pt x="317045" y="28204"/>
                  <a:pt x="316607" y="28204"/>
                </a:cubicBezTo>
                <a:cubicBezTo>
                  <a:pt x="316607" y="28698"/>
                  <a:pt x="317483" y="29196"/>
                  <a:pt x="317483" y="29196"/>
                </a:cubicBezTo>
                <a:cubicBezTo>
                  <a:pt x="317483" y="29691"/>
                  <a:pt x="316169" y="30185"/>
                  <a:pt x="316169" y="30185"/>
                </a:cubicBezTo>
                <a:lnTo>
                  <a:pt x="317045" y="31173"/>
                </a:lnTo>
                <a:lnTo>
                  <a:pt x="316169" y="32166"/>
                </a:lnTo>
                <a:cubicBezTo>
                  <a:pt x="315731" y="32166"/>
                  <a:pt x="315731" y="31173"/>
                  <a:pt x="315293" y="31173"/>
                </a:cubicBezTo>
                <a:cubicBezTo>
                  <a:pt x="314856" y="30679"/>
                  <a:pt x="314856" y="30185"/>
                  <a:pt x="314418" y="30185"/>
                </a:cubicBezTo>
                <a:cubicBezTo>
                  <a:pt x="314418" y="29691"/>
                  <a:pt x="313980" y="29196"/>
                  <a:pt x="313980" y="28698"/>
                </a:cubicBezTo>
                <a:cubicBezTo>
                  <a:pt x="313104" y="29691"/>
                  <a:pt x="312666" y="30185"/>
                  <a:pt x="311790" y="30679"/>
                </a:cubicBezTo>
                <a:cubicBezTo>
                  <a:pt x="311790" y="30185"/>
                  <a:pt x="311352" y="29691"/>
                  <a:pt x="311352" y="29691"/>
                </a:cubicBezTo>
                <a:cubicBezTo>
                  <a:pt x="310914" y="29196"/>
                  <a:pt x="310476" y="28698"/>
                  <a:pt x="310476" y="28204"/>
                </a:cubicBezTo>
                <a:lnTo>
                  <a:pt x="311352" y="27710"/>
                </a:lnTo>
                <a:cubicBezTo>
                  <a:pt x="311352" y="27216"/>
                  <a:pt x="312228" y="26722"/>
                  <a:pt x="312228" y="26722"/>
                </a:cubicBezTo>
                <a:lnTo>
                  <a:pt x="311790" y="25729"/>
                </a:lnTo>
                <a:cubicBezTo>
                  <a:pt x="310914" y="24741"/>
                  <a:pt x="310476" y="24247"/>
                  <a:pt x="310038" y="23258"/>
                </a:cubicBezTo>
                <a:cubicBezTo>
                  <a:pt x="310038" y="23752"/>
                  <a:pt x="309163" y="23752"/>
                  <a:pt x="309163" y="24247"/>
                </a:cubicBezTo>
                <a:cubicBezTo>
                  <a:pt x="309163" y="24247"/>
                  <a:pt x="309600" y="25235"/>
                  <a:pt x="310038" y="25235"/>
                </a:cubicBezTo>
                <a:cubicBezTo>
                  <a:pt x="310038" y="25729"/>
                  <a:pt x="310476" y="26223"/>
                  <a:pt x="310476" y="26223"/>
                </a:cubicBezTo>
                <a:cubicBezTo>
                  <a:pt x="310476" y="26722"/>
                  <a:pt x="309600" y="27216"/>
                  <a:pt x="309600" y="27216"/>
                </a:cubicBezTo>
                <a:cubicBezTo>
                  <a:pt x="309600" y="27710"/>
                  <a:pt x="310476" y="28204"/>
                  <a:pt x="310476" y="28204"/>
                </a:cubicBezTo>
                <a:cubicBezTo>
                  <a:pt x="310476" y="28698"/>
                  <a:pt x="309600" y="29196"/>
                  <a:pt x="309600" y="29196"/>
                </a:cubicBezTo>
                <a:cubicBezTo>
                  <a:pt x="309163" y="29196"/>
                  <a:pt x="308287" y="29691"/>
                  <a:pt x="308287" y="30185"/>
                </a:cubicBezTo>
                <a:lnTo>
                  <a:pt x="309163" y="31173"/>
                </a:lnTo>
                <a:cubicBezTo>
                  <a:pt x="309600" y="31667"/>
                  <a:pt x="309600" y="31667"/>
                  <a:pt x="310038" y="32166"/>
                </a:cubicBezTo>
                <a:cubicBezTo>
                  <a:pt x="309163" y="32660"/>
                  <a:pt x="308725" y="33154"/>
                  <a:pt x="307849" y="34142"/>
                </a:cubicBezTo>
                <a:cubicBezTo>
                  <a:pt x="307849" y="33648"/>
                  <a:pt x="307411" y="33154"/>
                  <a:pt x="307411" y="32660"/>
                </a:cubicBezTo>
                <a:cubicBezTo>
                  <a:pt x="306973" y="32660"/>
                  <a:pt x="306535" y="32166"/>
                  <a:pt x="306535" y="31667"/>
                </a:cubicBezTo>
                <a:cubicBezTo>
                  <a:pt x="306535" y="31667"/>
                  <a:pt x="307411" y="31173"/>
                  <a:pt x="307411" y="30679"/>
                </a:cubicBezTo>
                <a:cubicBezTo>
                  <a:pt x="307411" y="30679"/>
                  <a:pt x="306973" y="29691"/>
                  <a:pt x="306535" y="29691"/>
                </a:cubicBezTo>
                <a:cubicBezTo>
                  <a:pt x="306535" y="29691"/>
                  <a:pt x="306097" y="30679"/>
                  <a:pt x="305660" y="30679"/>
                </a:cubicBezTo>
                <a:lnTo>
                  <a:pt x="305222" y="29691"/>
                </a:lnTo>
                <a:cubicBezTo>
                  <a:pt x="304784" y="29691"/>
                  <a:pt x="304346" y="30185"/>
                  <a:pt x="303908" y="30185"/>
                </a:cubicBezTo>
                <a:cubicBezTo>
                  <a:pt x="303908" y="30679"/>
                  <a:pt x="303470" y="31173"/>
                  <a:pt x="303032" y="31173"/>
                </a:cubicBezTo>
                <a:cubicBezTo>
                  <a:pt x="302594" y="31667"/>
                  <a:pt x="302594" y="31667"/>
                  <a:pt x="302156" y="32166"/>
                </a:cubicBezTo>
                <a:cubicBezTo>
                  <a:pt x="301718" y="32166"/>
                  <a:pt x="301280" y="32660"/>
                  <a:pt x="301280" y="32660"/>
                </a:cubicBezTo>
                <a:cubicBezTo>
                  <a:pt x="300842" y="33154"/>
                  <a:pt x="300404" y="31667"/>
                  <a:pt x="300404" y="31667"/>
                </a:cubicBezTo>
                <a:cubicBezTo>
                  <a:pt x="299966" y="31667"/>
                  <a:pt x="299529" y="32660"/>
                  <a:pt x="299529" y="32660"/>
                </a:cubicBezTo>
                <a:cubicBezTo>
                  <a:pt x="299091" y="32660"/>
                  <a:pt x="298653" y="33648"/>
                  <a:pt x="298215" y="33648"/>
                </a:cubicBezTo>
                <a:cubicBezTo>
                  <a:pt x="298215" y="33648"/>
                  <a:pt x="297777" y="32660"/>
                  <a:pt x="297777" y="32166"/>
                </a:cubicBezTo>
                <a:lnTo>
                  <a:pt x="298653" y="31667"/>
                </a:lnTo>
                <a:cubicBezTo>
                  <a:pt x="298653" y="31173"/>
                  <a:pt x="297777" y="30679"/>
                  <a:pt x="297777" y="30185"/>
                </a:cubicBezTo>
                <a:lnTo>
                  <a:pt x="298653" y="29691"/>
                </a:lnTo>
                <a:cubicBezTo>
                  <a:pt x="299091" y="29196"/>
                  <a:pt x="298215" y="28698"/>
                  <a:pt x="298215" y="28698"/>
                </a:cubicBezTo>
                <a:cubicBezTo>
                  <a:pt x="298215" y="28204"/>
                  <a:pt x="299091" y="27710"/>
                  <a:pt x="299091" y="27710"/>
                </a:cubicBezTo>
                <a:cubicBezTo>
                  <a:pt x="299091" y="27216"/>
                  <a:pt x="298653" y="26722"/>
                  <a:pt x="298215" y="26722"/>
                </a:cubicBezTo>
                <a:cubicBezTo>
                  <a:pt x="298215" y="26223"/>
                  <a:pt x="297777" y="25729"/>
                  <a:pt x="297777" y="25235"/>
                </a:cubicBezTo>
                <a:cubicBezTo>
                  <a:pt x="297339" y="25235"/>
                  <a:pt x="296901" y="24741"/>
                  <a:pt x="296901" y="24247"/>
                </a:cubicBezTo>
                <a:cubicBezTo>
                  <a:pt x="296901" y="24741"/>
                  <a:pt x="296026" y="24741"/>
                  <a:pt x="296026" y="25235"/>
                </a:cubicBezTo>
                <a:cubicBezTo>
                  <a:pt x="296026" y="25235"/>
                  <a:pt x="296464" y="25729"/>
                  <a:pt x="296464" y="26223"/>
                </a:cubicBezTo>
                <a:cubicBezTo>
                  <a:pt x="296464" y="26722"/>
                  <a:pt x="295588" y="26722"/>
                  <a:pt x="295588" y="27216"/>
                </a:cubicBezTo>
                <a:cubicBezTo>
                  <a:pt x="295588" y="27216"/>
                  <a:pt x="296464" y="27710"/>
                  <a:pt x="296464" y="28204"/>
                </a:cubicBezTo>
                <a:cubicBezTo>
                  <a:pt x="296464" y="28698"/>
                  <a:pt x="295588" y="28698"/>
                  <a:pt x="295588" y="29196"/>
                </a:cubicBezTo>
                <a:cubicBezTo>
                  <a:pt x="295588" y="29196"/>
                  <a:pt x="296026" y="29691"/>
                  <a:pt x="296026" y="30185"/>
                </a:cubicBezTo>
                <a:cubicBezTo>
                  <a:pt x="296026" y="30185"/>
                  <a:pt x="295150" y="30679"/>
                  <a:pt x="295150" y="31173"/>
                </a:cubicBezTo>
                <a:cubicBezTo>
                  <a:pt x="295150" y="31173"/>
                  <a:pt x="295588" y="31667"/>
                  <a:pt x="296026" y="32166"/>
                </a:cubicBezTo>
                <a:cubicBezTo>
                  <a:pt x="296026" y="32166"/>
                  <a:pt x="296901" y="33154"/>
                  <a:pt x="296464" y="33154"/>
                </a:cubicBezTo>
                <a:cubicBezTo>
                  <a:pt x="296464" y="33648"/>
                  <a:pt x="296026" y="34142"/>
                  <a:pt x="295588" y="34142"/>
                </a:cubicBezTo>
                <a:lnTo>
                  <a:pt x="295150" y="33154"/>
                </a:lnTo>
                <a:cubicBezTo>
                  <a:pt x="294712" y="32660"/>
                  <a:pt x="294274" y="31667"/>
                  <a:pt x="294274" y="31667"/>
                </a:cubicBezTo>
                <a:cubicBezTo>
                  <a:pt x="293836" y="31667"/>
                  <a:pt x="293398" y="32660"/>
                  <a:pt x="293398" y="32660"/>
                </a:cubicBezTo>
                <a:cubicBezTo>
                  <a:pt x="292960" y="32660"/>
                  <a:pt x="292522" y="33648"/>
                  <a:pt x="292084" y="33648"/>
                </a:cubicBezTo>
                <a:lnTo>
                  <a:pt x="291646" y="32660"/>
                </a:lnTo>
                <a:cubicBezTo>
                  <a:pt x="291208" y="32166"/>
                  <a:pt x="290771" y="31173"/>
                  <a:pt x="290771" y="31173"/>
                </a:cubicBezTo>
                <a:cubicBezTo>
                  <a:pt x="290333" y="31173"/>
                  <a:pt x="289895" y="32166"/>
                  <a:pt x="289895" y="32166"/>
                </a:cubicBezTo>
                <a:cubicBezTo>
                  <a:pt x="289457" y="32166"/>
                  <a:pt x="289019" y="32660"/>
                  <a:pt x="289019" y="33154"/>
                </a:cubicBezTo>
                <a:cubicBezTo>
                  <a:pt x="288581" y="33154"/>
                  <a:pt x="288143" y="33648"/>
                  <a:pt x="287705" y="33648"/>
                </a:cubicBezTo>
                <a:cubicBezTo>
                  <a:pt x="287705" y="34142"/>
                  <a:pt x="287267" y="34636"/>
                  <a:pt x="286829" y="34636"/>
                </a:cubicBezTo>
                <a:cubicBezTo>
                  <a:pt x="286829" y="34636"/>
                  <a:pt x="286392" y="33648"/>
                  <a:pt x="285954" y="33648"/>
                </a:cubicBezTo>
                <a:cubicBezTo>
                  <a:pt x="285954" y="33648"/>
                  <a:pt x="286829" y="32660"/>
                  <a:pt x="287267" y="32660"/>
                </a:cubicBezTo>
                <a:cubicBezTo>
                  <a:pt x="287267" y="32660"/>
                  <a:pt x="288143" y="32166"/>
                  <a:pt x="288143" y="31667"/>
                </a:cubicBezTo>
                <a:cubicBezTo>
                  <a:pt x="288143" y="31667"/>
                  <a:pt x="287267" y="31173"/>
                  <a:pt x="287267" y="30679"/>
                </a:cubicBezTo>
                <a:cubicBezTo>
                  <a:pt x="287267" y="30679"/>
                  <a:pt x="286829" y="30185"/>
                  <a:pt x="286392" y="29691"/>
                </a:cubicBezTo>
                <a:cubicBezTo>
                  <a:pt x="286392" y="29196"/>
                  <a:pt x="285954" y="29196"/>
                  <a:pt x="285954" y="28698"/>
                </a:cubicBezTo>
                <a:cubicBezTo>
                  <a:pt x="285516" y="28204"/>
                  <a:pt x="285516" y="27710"/>
                  <a:pt x="285078" y="27710"/>
                </a:cubicBezTo>
                <a:cubicBezTo>
                  <a:pt x="285078" y="27216"/>
                  <a:pt x="284640" y="26722"/>
                  <a:pt x="284202" y="26223"/>
                </a:cubicBezTo>
                <a:lnTo>
                  <a:pt x="283326" y="27216"/>
                </a:lnTo>
                <a:cubicBezTo>
                  <a:pt x="282888" y="27216"/>
                  <a:pt x="282888" y="26223"/>
                  <a:pt x="282450" y="26223"/>
                </a:cubicBezTo>
                <a:cubicBezTo>
                  <a:pt x="282012" y="26722"/>
                  <a:pt x="281137" y="27216"/>
                  <a:pt x="280699" y="27710"/>
                </a:cubicBezTo>
                <a:cubicBezTo>
                  <a:pt x="281137" y="27710"/>
                  <a:pt x="281137" y="28698"/>
                  <a:pt x="281575" y="28698"/>
                </a:cubicBezTo>
                <a:cubicBezTo>
                  <a:pt x="281575" y="28698"/>
                  <a:pt x="282012" y="28204"/>
                  <a:pt x="282450" y="28204"/>
                </a:cubicBezTo>
                <a:cubicBezTo>
                  <a:pt x="282450" y="28204"/>
                  <a:pt x="282888" y="28698"/>
                  <a:pt x="283326" y="29196"/>
                </a:cubicBezTo>
                <a:lnTo>
                  <a:pt x="283764" y="30185"/>
                </a:lnTo>
                <a:lnTo>
                  <a:pt x="282888" y="31173"/>
                </a:lnTo>
                <a:cubicBezTo>
                  <a:pt x="282450" y="31173"/>
                  <a:pt x="282450" y="31667"/>
                  <a:pt x="282012" y="32166"/>
                </a:cubicBezTo>
                <a:cubicBezTo>
                  <a:pt x="281575" y="32166"/>
                  <a:pt x="281137" y="32660"/>
                  <a:pt x="281137" y="32660"/>
                </a:cubicBezTo>
                <a:cubicBezTo>
                  <a:pt x="280699" y="33154"/>
                  <a:pt x="280261" y="33154"/>
                  <a:pt x="279823" y="33648"/>
                </a:cubicBezTo>
                <a:cubicBezTo>
                  <a:pt x="279823" y="33648"/>
                  <a:pt x="278947" y="34142"/>
                  <a:pt x="278947" y="34636"/>
                </a:cubicBezTo>
                <a:cubicBezTo>
                  <a:pt x="278947" y="34636"/>
                  <a:pt x="279823" y="35130"/>
                  <a:pt x="279823" y="35629"/>
                </a:cubicBezTo>
                <a:cubicBezTo>
                  <a:pt x="278947" y="36123"/>
                  <a:pt x="278509" y="36617"/>
                  <a:pt x="277633" y="37111"/>
                </a:cubicBezTo>
                <a:cubicBezTo>
                  <a:pt x="277633" y="37111"/>
                  <a:pt x="277195" y="36617"/>
                  <a:pt x="277195" y="36123"/>
                </a:cubicBezTo>
                <a:cubicBezTo>
                  <a:pt x="276757" y="36123"/>
                  <a:pt x="276319" y="35629"/>
                  <a:pt x="276319" y="35130"/>
                </a:cubicBezTo>
                <a:cubicBezTo>
                  <a:pt x="276319" y="35130"/>
                  <a:pt x="277195" y="34636"/>
                  <a:pt x="277195" y="34142"/>
                </a:cubicBezTo>
                <a:cubicBezTo>
                  <a:pt x="277195" y="34142"/>
                  <a:pt x="276757" y="33154"/>
                  <a:pt x="276319" y="33154"/>
                </a:cubicBezTo>
                <a:cubicBezTo>
                  <a:pt x="276319" y="32660"/>
                  <a:pt x="275882" y="32166"/>
                  <a:pt x="275882" y="32166"/>
                </a:cubicBezTo>
                <a:cubicBezTo>
                  <a:pt x="275444" y="31667"/>
                  <a:pt x="275444" y="31173"/>
                  <a:pt x="275006" y="30679"/>
                </a:cubicBezTo>
                <a:cubicBezTo>
                  <a:pt x="274568" y="30185"/>
                  <a:pt x="274130" y="29691"/>
                  <a:pt x="273692" y="28698"/>
                </a:cubicBezTo>
                <a:cubicBezTo>
                  <a:pt x="273254" y="28698"/>
                  <a:pt x="272817" y="29691"/>
                  <a:pt x="272379" y="29691"/>
                </a:cubicBezTo>
                <a:cubicBezTo>
                  <a:pt x="272379" y="29691"/>
                  <a:pt x="271941" y="28204"/>
                  <a:pt x="271941" y="28698"/>
                </a:cubicBezTo>
                <a:cubicBezTo>
                  <a:pt x="271503" y="28698"/>
                  <a:pt x="271065" y="29196"/>
                  <a:pt x="270627" y="29196"/>
                </a:cubicBezTo>
                <a:lnTo>
                  <a:pt x="271503" y="30185"/>
                </a:lnTo>
                <a:cubicBezTo>
                  <a:pt x="271503" y="30679"/>
                  <a:pt x="270627" y="31173"/>
                  <a:pt x="270627" y="31173"/>
                </a:cubicBezTo>
                <a:lnTo>
                  <a:pt x="269751" y="30185"/>
                </a:lnTo>
                <a:cubicBezTo>
                  <a:pt x="269751" y="30185"/>
                  <a:pt x="268875" y="30679"/>
                  <a:pt x="268875" y="31173"/>
                </a:cubicBezTo>
                <a:cubicBezTo>
                  <a:pt x="268875" y="31173"/>
                  <a:pt x="269751" y="31667"/>
                  <a:pt x="269751" y="32166"/>
                </a:cubicBezTo>
                <a:cubicBezTo>
                  <a:pt x="269751" y="32166"/>
                  <a:pt x="268875" y="32660"/>
                  <a:pt x="268437" y="33154"/>
                </a:cubicBezTo>
                <a:cubicBezTo>
                  <a:pt x="267999" y="32166"/>
                  <a:pt x="267561" y="31667"/>
                  <a:pt x="267123" y="30679"/>
                </a:cubicBezTo>
                <a:lnTo>
                  <a:pt x="266248" y="31667"/>
                </a:lnTo>
                <a:cubicBezTo>
                  <a:pt x="265810" y="31173"/>
                  <a:pt x="265810" y="30679"/>
                  <a:pt x="265372" y="30679"/>
                </a:cubicBezTo>
                <a:cubicBezTo>
                  <a:pt x="265372" y="30185"/>
                  <a:pt x="264934" y="29691"/>
                  <a:pt x="264496" y="29196"/>
                </a:cubicBezTo>
                <a:lnTo>
                  <a:pt x="265810" y="28698"/>
                </a:lnTo>
                <a:cubicBezTo>
                  <a:pt x="265810" y="28204"/>
                  <a:pt x="264934" y="27710"/>
                  <a:pt x="264934" y="27216"/>
                </a:cubicBezTo>
                <a:cubicBezTo>
                  <a:pt x="264496" y="27216"/>
                  <a:pt x="264496" y="26722"/>
                  <a:pt x="264059" y="26223"/>
                </a:cubicBezTo>
                <a:cubicBezTo>
                  <a:pt x="264059" y="25729"/>
                  <a:pt x="263621" y="25729"/>
                  <a:pt x="263621" y="25235"/>
                </a:cubicBezTo>
                <a:cubicBezTo>
                  <a:pt x="263183" y="24741"/>
                  <a:pt x="262745" y="24247"/>
                  <a:pt x="262745" y="24247"/>
                </a:cubicBezTo>
                <a:cubicBezTo>
                  <a:pt x="262745" y="23752"/>
                  <a:pt x="261869" y="23258"/>
                  <a:pt x="261869" y="22760"/>
                </a:cubicBezTo>
                <a:cubicBezTo>
                  <a:pt x="261431" y="22760"/>
                  <a:pt x="261431" y="23752"/>
                  <a:pt x="260993" y="23752"/>
                </a:cubicBezTo>
                <a:cubicBezTo>
                  <a:pt x="260993" y="24247"/>
                  <a:pt x="261431" y="24741"/>
                  <a:pt x="261869" y="24741"/>
                </a:cubicBezTo>
                <a:cubicBezTo>
                  <a:pt x="261869" y="25235"/>
                  <a:pt x="262307" y="25729"/>
                  <a:pt x="262307" y="26223"/>
                </a:cubicBezTo>
                <a:lnTo>
                  <a:pt x="261431" y="26722"/>
                </a:lnTo>
                <a:cubicBezTo>
                  <a:pt x="261431" y="27216"/>
                  <a:pt x="261869" y="27710"/>
                  <a:pt x="262307" y="28204"/>
                </a:cubicBezTo>
                <a:cubicBezTo>
                  <a:pt x="262307" y="28204"/>
                  <a:pt x="262745" y="28698"/>
                  <a:pt x="262745" y="29196"/>
                </a:cubicBezTo>
                <a:cubicBezTo>
                  <a:pt x="263183" y="29196"/>
                  <a:pt x="261869" y="29691"/>
                  <a:pt x="261869" y="30185"/>
                </a:cubicBezTo>
                <a:cubicBezTo>
                  <a:pt x="261431" y="29196"/>
                  <a:pt x="260993" y="28698"/>
                  <a:pt x="260555" y="27710"/>
                </a:cubicBezTo>
                <a:cubicBezTo>
                  <a:pt x="260117" y="27216"/>
                  <a:pt x="260117" y="27216"/>
                  <a:pt x="259679" y="26722"/>
                </a:cubicBezTo>
                <a:cubicBezTo>
                  <a:pt x="259679" y="26223"/>
                  <a:pt x="259241" y="25729"/>
                  <a:pt x="258803" y="25729"/>
                </a:cubicBezTo>
                <a:cubicBezTo>
                  <a:pt x="258803" y="25235"/>
                  <a:pt x="258366" y="24741"/>
                  <a:pt x="258366" y="24247"/>
                </a:cubicBezTo>
                <a:cubicBezTo>
                  <a:pt x="257928" y="24247"/>
                  <a:pt x="257490" y="25235"/>
                  <a:pt x="257052" y="25235"/>
                </a:cubicBezTo>
                <a:cubicBezTo>
                  <a:pt x="257490" y="25729"/>
                  <a:pt x="257928" y="26223"/>
                  <a:pt x="257928" y="26223"/>
                </a:cubicBezTo>
                <a:cubicBezTo>
                  <a:pt x="258366" y="26722"/>
                  <a:pt x="258803" y="27216"/>
                  <a:pt x="258803" y="27710"/>
                </a:cubicBezTo>
                <a:cubicBezTo>
                  <a:pt x="258803" y="27710"/>
                  <a:pt x="259679" y="28204"/>
                  <a:pt x="259679" y="28698"/>
                </a:cubicBezTo>
                <a:lnTo>
                  <a:pt x="258366" y="29196"/>
                </a:lnTo>
                <a:cubicBezTo>
                  <a:pt x="258803" y="29691"/>
                  <a:pt x="259241" y="30185"/>
                  <a:pt x="259241" y="30679"/>
                </a:cubicBezTo>
                <a:cubicBezTo>
                  <a:pt x="259679" y="30679"/>
                  <a:pt x="259679" y="31173"/>
                  <a:pt x="260117" y="31667"/>
                </a:cubicBezTo>
                <a:cubicBezTo>
                  <a:pt x="259679" y="31667"/>
                  <a:pt x="259241" y="32660"/>
                  <a:pt x="259241" y="32660"/>
                </a:cubicBezTo>
                <a:cubicBezTo>
                  <a:pt x="258803" y="32660"/>
                  <a:pt x="258366" y="31173"/>
                  <a:pt x="258366" y="31173"/>
                </a:cubicBezTo>
                <a:lnTo>
                  <a:pt x="257490" y="32166"/>
                </a:lnTo>
                <a:lnTo>
                  <a:pt x="257928" y="33154"/>
                </a:lnTo>
                <a:cubicBezTo>
                  <a:pt x="258366" y="33648"/>
                  <a:pt x="258803" y="34142"/>
                  <a:pt x="258803" y="34636"/>
                </a:cubicBezTo>
                <a:lnTo>
                  <a:pt x="257928" y="35130"/>
                </a:lnTo>
                <a:cubicBezTo>
                  <a:pt x="257490" y="35130"/>
                  <a:pt x="257052" y="34142"/>
                  <a:pt x="257052" y="34142"/>
                </a:cubicBezTo>
                <a:cubicBezTo>
                  <a:pt x="257052" y="33648"/>
                  <a:pt x="256614" y="33648"/>
                  <a:pt x="256176" y="33154"/>
                </a:cubicBezTo>
                <a:cubicBezTo>
                  <a:pt x="256176" y="32660"/>
                  <a:pt x="255738" y="32166"/>
                  <a:pt x="255738" y="32166"/>
                </a:cubicBezTo>
                <a:cubicBezTo>
                  <a:pt x="255300" y="31667"/>
                  <a:pt x="254862" y="31173"/>
                  <a:pt x="254862" y="30679"/>
                </a:cubicBezTo>
                <a:lnTo>
                  <a:pt x="255738" y="30185"/>
                </a:lnTo>
                <a:cubicBezTo>
                  <a:pt x="255738" y="29691"/>
                  <a:pt x="255300" y="29196"/>
                  <a:pt x="254862" y="28698"/>
                </a:cubicBezTo>
                <a:lnTo>
                  <a:pt x="254424" y="27710"/>
                </a:lnTo>
                <a:lnTo>
                  <a:pt x="253548" y="28698"/>
                </a:lnTo>
                <a:cubicBezTo>
                  <a:pt x="253110" y="28698"/>
                  <a:pt x="253986" y="29691"/>
                  <a:pt x="253986" y="29691"/>
                </a:cubicBezTo>
                <a:cubicBezTo>
                  <a:pt x="253986" y="30185"/>
                  <a:pt x="253548" y="30185"/>
                  <a:pt x="253110" y="30679"/>
                </a:cubicBezTo>
                <a:cubicBezTo>
                  <a:pt x="252673" y="30679"/>
                  <a:pt x="252673" y="31173"/>
                  <a:pt x="252235" y="31173"/>
                </a:cubicBezTo>
                <a:cubicBezTo>
                  <a:pt x="251797" y="31173"/>
                  <a:pt x="251797" y="30679"/>
                  <a:pt x="251359" y="30185"/>
                </a:cubicBezTo>
                <a:cubicBezTo>
                  <a:pt x="250921" y="29691"/>
                  <a:pt x="250483" y="28698"/>
                  <a:pt x="250045" y="28204"/>
                </a:cubicBezTo>
                <a:cubicBezTo>
                  <a:pt x="249607" y="27710"/>
                  <a:pt x="249607" y="27216"/>
                  <a:pt x="249170" y="27216"/>
                </a:cubicBezTo>
                <a:cubicBezTo>
                  <a:pt x="248732" y="26223"/>
                  <a:pt x="248294" y="25729"/>
                  <a:pt x="247856" y="24741"/>
                </a:cubicBezTo>
                <a:cubicBezTo>
                  <a:pt x="247418" y="25235"/>
                  <a:pt x="246980" y="25235"/>
                  <a:pt x="246542" y="25729"/>
                </a:cubicBezTo>
                <a:cubicBezTo>
                  <a:pt x="246542" y="25729"/>
                  <a:pt x="245666" y="26223"/>
                  <a:pt x="245666" y="26722"/>
                </a:cubicBezTo>
                <a:cubicBezTo>
                  <a:pt x="245666" y="26722"/>
                  <a:pt x="246542" y="27216"/>
                  <a:pt x="246542" y="27710"/>
                </a:cubicBezTo>
                <a:cubicBezTo>
                  <a:pt x="246542" y="27710"/>
                  <a:pt x="247418" y="28204"/>
                  <a:pt x="247418" y="28698"/>
                </a:cubicBezTo>
                <a:cubicBezTo>
                  <a:pt x="246980" y="28698"/>
                  <a:pt x="246542" y="29196"/>
                  <a:pt x="246104" y="29691"/>
                </a:cubicBezTo>
                <a:lnTo>
                  <a:pt x="245666" y="28204"/>
                </a:lnTo>
                <a:cubicBezTo>
                  <a:pt x="245228" y="28204"/>
                  <a:pt x="244790" y="29196"/>
                  <a:pt x="244352" y="29196"/>
                </a:cubicBezTo>
                <a:cubicBezTo>
                  <a:pt x="244352" y="29196"/>
                  <a:pt x="243914" y="29691"/>
                  <a:pt x="243476" y="30185"/>
                </a:cubicBezTo>
                <a:lnTo>
                  <a:pt x="242601" y="31173"/>
                </a:lnTo>
                <a:cubicBezTo>
                  <a:pt x="242163" y="30679"/>
                  <a:pt x="242163" y="30185"/>
                  <a:pt x="241725" y="29691"/>
                </a:cubicBezTo>
                <a:lnTo>
                  <a:pt x="242601" y="29196"/>
                </a:lnTo>
                <a:cubicBezTo>
                  <a:pt x="242601" y="28698"/>
                  <a:pt x="242163" y="28204"/>
                  <a:pt x="242163" y="27710"/>
                </a:cubicBezTo>
                <a:cubicBezTo>
                  <a:pt x="241725" y="27710"/>
                  <a:pt x="241287" y="26722"/>
                  <a:pt x="241287" y="26722"/>
                </a:cubicBezTo>
                <a:cubicBezTo>
                  <a:pt x="240849" y="26722"/>
                  <a:pt x="240411" y="27710"/>
                  <a:pt x="240411" y="27710"/>
                </a:cubicBezTo>
                <a:cubicBezTo>
                  <a:pt x="240411" y="27710"/>
                  <a:pt x="239536" y="28204"/>
                  <a:pt x="239536" y="28698"/>
                </a:cubicBezTo>
                <a:cubicBezTo>
                  <a:pt x="239098" y="28698"/>
                  <a:pt x="239974" y="29196"/>
                  <a:pt x="239974" y="29691"/>
                </a:cubicBezTo>
                <a:cubicBezTo>
                  <a:pt x="239974" y="29691"/>
                  <a:pt x="239536" y="30185"/>
                  <a:pt x="239098" y="30679"/>
                </a:cubicBezTo>
                <a:cubicBezTo>
                  <a:pt x="238660" y="30679"/>
                  <a:pt x="238660" y="31173"/>
                  <a:pt x="238222" y="31173"/>
                </a:cubicBezTo>
                <a:cubicBezTo>
                  <a:pt x="237784" y="31173"/>
                  <a:pt x="237784" y="30185"/>
                  <a:pt x="237346" y="30185"/>
                </a:cubicBezTo>
                <a:lnTo>
                  <a:pt x="236470" y="31173"/>
                </a:lnTo>
                <a:cubicBezTo>
                  <a:pt x="236032" y="31173"/>
                  <a:pt x="235594" y="30185"/>
                  <a:pt x="235594" y="29691"/>
                </a:cubicBezTo>
                <a:cubicBezTo>
                  <a:pt x="235594" y="29691"/>
                  <a:pt x="234718" y="29196"/>
                  <a:pt x="234718" y="28698"/>
                </a:cubicBezTo>
                <a:lnTo>
                  <a:pt x="236032" y="28204"/>
                </a:lnTo>
                <a:cubicBezTo>
                  <a:pt x="236032" y="27710"/>
                  <a:pt x="235156" y="27216"/>
                  <a:pt x="235156" y="26722"/>
                </a:cubicBezTo>
                <a:cubicBezTo>
                  <a:pt x="235156" y="27216"/>
                  <a:pt x="234280" y="27216"/>
                  <a:pt x="234280" y="27710"/>
                </a:cubicBezTo>
                <a:cubicBezTo>
                  <a:pt x="234280" y="28204"/>
                  <a:pt x="233405" y="28204"/>
                  <a:pt x="232967" y="28698"/>
                </a:cubicBezTo>
                <a:cubicBezTo>
                  <a:pt x="232967" y="28698"/>
                  <a:pt x="233843" y="29196"/>
                  <a:pt x="233843" y="29691"/>
                </a:cubicBezTo>
                <a:cubicBezTo>
                  <a:pt x="233843" y="30185"/>
                  <a:pt x="232967" y="30185"/>
                  <a:pt x="232967" y="30679"/>
                </a:cubicBezTo>
                <a:cubicBezTo>
                  <a:pt x="232967" y="30679"/>
                  <a:pt x="233843" y="31173"/>
                  <a:pt x="233843" y="31667"/>
                </a:cubicBezTo>
                <a:cubicBezTo>
                  <a:pt x="233843" y="31667"/>
                  <a:pt x="232967" y="32166"/>
                  <a:pt x="232529" y="32660"/>
                </a:cubicBezTo>
                <a:cubicBezTo>
                  <a:pt x="232529" y="32660"/>
                  <a:pt x="232091" y="33154"/>
                  <a:pt x="231653" y="33154"/>
                </a:cubicBezTo>
                <a:lnTo>
                  <a:pt x="231215" y="32166"/>
                </a:lnTo>
                <a:cubicBezTo>
                  <a:pt x="231215" y="32166"/>
                  <a:pt x="231653" y="31173"/>
                  <a:pt x="232091" y="31173"/>
                </a:cubicBezTo>
                <a:cubicBezTo>
                  <a:pt x="232091" y="31173"/>
                  <a:pt x="231215" y="30679"/>
                  <a:pt x="231215" y="30185"/>
                </a:cubicBezTo>
                <a:cubicBezTo>
                  <a:pt x="231215" y="30185"/>
                  <a:pt x="232091" y="29691"/>
                  <a:pt x="232091" y="29196"/>
                </a:cubicBezTo>
                <a:cubicBezTo>
                  <a:pt x="232091" y="29196"/>
                  <a:pt x="231653" y="28698"/>
                  <a:pt x="231653" y="28204"/>
                </a:cubicBezTo>
                <a:cubicBezTo>
                  <a:pt x="231215" y="27710"/>
                  <a:pt x="230777" y="27710"/>
                  <a:pt x="230777" y="27216"/>
                </a:cubicBezTo>
                <a:cubicBezTo>
                  <a:pt x="230777" y="27216"/>
                  <a:pt x="230339" y="26223"/>
                  <a:pt x="229902" y="26223"/>
                </a:cubicBezTo>
                <a:cubicBezTo>
                  <a:pt x="229902" y="26223"/>
                  <a:pt x="229026" y="27216"/>
                  <a:pt x="229026" y="26722"/>
                </a:cubicBezTo>
                <a:cubicBezTo>
                  <a:pt x="228588" y="26722"/>
                  <a:pt x="228588" y="26223"/>
                  <a:pt x="228150" y="25729"/>
                </a:cubicBezTo>
                <a:cubicBezTo>
                  <a:pt x="227712" y="25235"/>
                  <a:pt x="227274" y="24247"/>
                  <a:pt x="226836" y="23752"/>
                </a:cubicBezTo>
                <a:cubicBezTo>
                  <a:pt x="226836" y="23752"/>
                  <a:pt x="225522" y="24247"/>
                  <a:pt x="225960" y="24247"/>
                </a:cubicBezTo>
                <a:cubicBezTo>
                  <a:pt x="225960" y="24741"/>
                  <a:pt x="226398" y="25235"/>
                  <a:pt x="226398" y="25729"/>
                </a:cubicBezTo>
                <a:cubicBezTo>
                  <a:pt x="226836" y="25729"/>
                  <a:pt x="226836" y="26223"/>
                  <a:pt x="227274" y="26722"/>
                </a:cubicBezTo>
                <a:cubicBezTo>
                  <a:pt x="227712" y="27216"/>
                  <a:pt x="227712" y="27216"/>
                  <a:pt x="228150" y="27710"/>
                </a:cubicBezTo>
                <a:cubicBezTo>
                  <a:pt x="228150" y="28204"/>
                  <a:pt x="228588" y="28698"/>
                  <a:pt x="228588" y="28698"/>
                </a:cubicBezTo>
                <a:lnTo>
                  <a:pt x="227712" y="29691"/>
                </a:lnTo>
                <a:lnTo>
                  <a:pt x="228588" y="30679"/>
                </a:lnTo>
                <a:cubicBezTo>
                  <a:pt x="228150" y="31173"/>
                  <a:pt x="227712" y="31173"/>
                  <a:pt x="227712" y="31667"/>
                </a:cubicBezTo>
                <a:cubicBezTo>
                  <a:pt x="227274" y="32166"/>
                  <a:pt x="226836" y="32166"/>
                  <a:pt x="226398" y="32660"/>
                </a:cubicBezTo>
                <a:cubicBezTo>
                  <a:pt x="226398" y="32660"/>
                  <a:pt x="225960" y="33154"/>
                  <a:pt x="225522" y="33154"/>
                </a:cubicBezTo>
                <a:cubicBezTo>
                  <a:pt x="225085" y="32660"/>
                  <a:pt x="224647" y="31667"/>
                  <a:pt x="224209" y="31173"/>
                </a:cubicBezTo>
                <a:cubicBezTo>
                  <a:pt x="223771" y="30679"/>
                  <a:pt x="223771" y="30185"/>
                  <a:pt x="223333" y="30185"/>
                </a:cubicBezTo>
                <a:cubicBezTo>
                  <a:pt x="223333" y="29691"/>
                  <a:pt x="222895" y="29196"/>
                  <a:pt x="222457" y="28698"/>
                </a:cubicBezTo>
                <a:cubicBezTo>
                  <a:pt x="222457" y="28698"/>
                  <a:pt x="222019" y="28204"/>
                  <a:pt x="222019" y="27710"/>
                </a:cubicBezTo>
                <a:lnTo>
                  <a:pt x="222895" y="27216"/>
                </a:lnTo>
                <a:cubicBezTo>
                  <a:pt x="222895" y="26722"/>
                  <a:pt x="222457" y="26223"/>
                  <a:pt x="222019" y="25729"/>
                </a:cubicBezTo>
                <a:cubicBezTo>
                  <a:pt x="222019" y="25729"/>
                  <a:pt x="221581" y="25235"/>
                  <a:pt x="221143" y="24741"/>
                </a:cubicBezTo>
                <a:cubicBezTo>
                  <a:pt x="221143" y="25235"/>
                  <a:pt x="220705" y="25235"/>
                  <a:pt x="220267" y="25729"/>
                </a:cubicBezTo>
                <a:lnTo>
                  <a:pt x="219391" y="26223"/>
                </a:lnTo>
                <a:cubicBezTo>
                  <a:pt x="219391" y="26722"/>
                  <a:pt x="220267" y="27216"/>
                  <a:pt x="220267" y="27710"/>
                </a:cubicBezTo>
                <a:cubicBezTo>
                  <a:pt x="220267" y="27710"/>
                  <a:pt x="219391" y="28204"/>
                  <a:pt x="218954" y="28204"/>
                </a:cubicBezTo>
                <a:cubicBezTo>
                  <a:pt x="218954" y="28698"/>
                  <a:pt x="219829" y="29196"/>
                  <a:pt x="219829" y="29691"/>
                </a:cubicBezTo>
                <a:lnTo>
                  <a:pt x="218954" y="30185"/>
                </a:lnTo>
                <a:cubicBezTo>
                  <a:pt x="218954" y="30679"/>
                  <a:pt x="219829" y="31173"/>
                  <a:pt x="219829" y="31667"/>
                </a:cubicBezTo>
                <a:cubicBezTo>
                  <a:pt x="219391" y="31667"/>
                  <a:pt x="218954" y="32166"/>
                  <a:pt x="218516" y="32166"/>
                </a:cubicBezTo>
                <a:cubicBezTo>
                  <a:pt x="218516" y="32660"/>
                  <a:pt x="219391" y="33154"/>
                  <a:pt x="219391" y="33648"/>
                </a:cubicBezTo>
                <a:lnTo>
                  <a:pt x="218516" y="34142"/>
                </a:lnTo>
                <a:cubicBezTo>
                  <a:pt x="217640" y="34636"/>
                  <a:pt x="217202" y="35130"/>
                  <a:pt x="216326" y="36123"/>
                </a:cubicBezTo>
                <a:cubicBezTo>
                  <a:pt x="215889" y="35130"/>
                  <a:pt x="215451" y="34636"/>
                  <a:pt x="215013" y="33648"/>
                </a:cubicBezTo>
                <a:cubicBezTo>
                  <a:pt x="215013" y="33648"/>
                  <a:pt x="215889" y="33154"/>
                  <a:pt x="215889" y="32660"/>
                </a:cubicBezTo>
                <a:cubicBezTo>
                  <a:pt x="215889" y="32660"/>
                  <a:pt x="215451" y="32166"/>
                  <a:pt x="215451" y="31667"/>
                </a:cubicBezTo>
                <a:cubicBezTo>
                  <a:pt x="215013" y="31667"/>
                  <a:pt x="214575" y="30679"/>
                  <a:pt x="214575" y="30679"/>
                </a:cubicBezTo>
                <a:cubicBezTo>
                  <a:pt x="214137" y="30679"/>
                  <a:pt x="213699" y="31667"/>
                  <a:pt x="213699" y="31667"/>
                </a:cubicBezTo>
                <a:cubicBezTo>
                  <a:pt x="213261" y="31667"/>
                  <a:pt x="212823" y="30679"/>
                  <a:pt x="212823" y="30185"/>
                </a:cubicBezTo>
                <a:lnTo>
                  <a:pt x="213699" y="29691"/>
                </a:lnTo>
                <a:cubicBezTo>
                  <a:pt x="213699" y="29196"/>
                  <a:pt x="213261" y="28698"/>
                  <a:pt x="212823" y="28698"/>
                </a:cubicBezTo>
                <a:cubicBezTo>
                  <a:pt x="212823" y="28204"/>
                  <a:pt x="212385" y="27710"/>
                  <a:pt x="212385" y="27216"/>
                </a:cubicBezTo>
                <a:lnTo>
                  <a:pt x="213261" y="26722"/>
                </a:lnTo>
                <a:cubicBezTo>
                  <a:pt x="213261" y="26223"/>
                  <a:pt x="212385" y="25729"/>
                  <a:pt x="212385" y="25235"/>
                </a:cubicBezTo>
                <a:cubicBezTo>
                  <a:pt x="212385" y="25235"/>
                  <a:pt x="211947" y="24741"/>
                  <a:pt x="211947" y="24247"/>
                </a:cubicBezTo>
                <a:cubicBezTo>
                  <a:pt x="211509" y="23752"/>
                  <a:pt x="211071" y="23752"/>
                  <a:pt x="211071" y="23258"/>
                </a:cubicBezTo>
                <a:cubicBezTo>
                  <a:pt x="210633" y="23752"/>
                  <a:pt x="210195" y="23752"/>
                  <a:pt x="210195" y="24247"/>
                </a:cubicBezTo>
                <a:cubicBezTo>
                  <a:pt x="209758" y="24247"/>
                  <a:pt x="209320" y="24741"/>
                  <a:pt x="208882" y="24741"/>
                </a:cubicBezTo>
                <a:cubicBezTo>
                  <a:pt x="208882" y="25235"/>
                  <a:pt x="209758" y="25729"/>
                  <a:pt x="209758" y="26223"/>
                </a:cubicBezTo>
                <a:lnTo>
                  <a:pt x="210633" y="27216"/>
                </a:lnTo>
                <a:lnTo>
                  <a:pt x="209758" y="27710"/>
                </a:lnTo>
                <a:cubicBezTo>
                  <a:pt x="209320" y="28204"/>
                  <a:pt x="208882" y="28698"/>
                  <a:pt x="208444" y="28698"/>
                </a:cubicBezTo>
                <a:lnTo>
                  <a:pt x="207568" y="29691"/>
                </a:lnTo>
                <a:lnTo>
                  <a:pt x="208444" y="30679"/>
                </a:lnTo>
                <a:cubicBezTo>
                  <a:pt x="208444" y="31173"/>
                  <a:pt x="208882" y="31667"/>
                  <a:pt x="209320" y="31667"/>
                </a:cubicBezTo>
                <a:cubicBezTo>
                  <a:pt x="209320" y="32166"/>
                  <a:pt x="209758" y="32660"/>
                  <a:pt x="209758" y="33154"/>
                </a:cubicBezTo>
                <a:lnTo>
                  <a:pt x="208882" y="33648"/>
                </a:lnTo>
                <a:cubicBezTo>
                  <a:pt x="208882" y="34142"/>
                  <a:pt x="209758" y="34636"/>
                  <a:pt x="209758" y="35130"/>
                </a:cubicBezTo>
                <a:cubicBezTo>
                  <a:pt x="209758" y="35130"/>
                  <a:pt x="208882" y="35629"/>
                  <a:pt x="208444" y="35629"/>
                </a:cubicBezTo>
                <a:cubicBezTo>
                  <a:pt x="208444" y="35130"/>
                  <a:pt x="208006" y="35130"/>
                  <a:pt x="208006" y="34636"/>
                </a:cubicBezTo>
                <a:cubicBezTo>
                  <a:pt x="207568" y="34142"/>
                  <a:pt x="207568" y="33648"/>
                  <a:pt x="207130" y="33648"/>
                </a:cubicBezTo>
                <a:cubicBezTo>
                  <a:pt x="207130" y="33154"/>
                  <a:pt x="206693" y="32660"/>
                  <a:pt x="206255" y="32660"/>
                </a:cubicBezTo>
                <a:cubicBezTo>
                  <a:pt x="206255" y="32166"/>
                  <a:pt x="205817" y="33154"/>
                  <a:pt x="205379" y="33154"/>
                </a:cubicBezTo>
                <a:lnTo>
                  <a:pt x="204503" y="34142"/>
                </a:lnTo>
                <a:cubicBezTo>
                  <a:pt x="204065" y="34142"/>
                  <a:pt x="203627" y="34636"/>
                  <a:pt x="203627" y="35130"/>
                </a:cubicBezTo>
                <a:cubicBezTo>
                  <a:pt x="203189" y="35130"/>
                  <a:pt x="202751" y="34142"/>
                  <a:pt x="202751" y="33648"/>
                </a:cubicBezTo>
                <a:cubicBezTo>
                  <a:pt x="202313" y="33648"/>
                  <a:pt x="201875" y="34636"/>
                  <a:pt x="201875" y="34636"/>
                </a:cubicBezTo>
                <a:cubicBezTo>
                  <a:pt x="201437" y="34636"/>
                  <a:pt x="201000" y="33648"/>
                  <a:pt x="201000" y="33648"/>
                </a:cubicBezTo>
                <a:lnTo>
                  <a:pt x="201875" y="32660"/>
                </a:lnTo>
                <a:cubicBezTo>
                  <a:pt x="202313" y="32660"/>
                  <a:pt x="202751" y="32166"/>
                  <a:pt x="202751" y="31667"/>
                </a:cubicBezTo>
                <a:cubicBezTo>
                  <a:pt x="203189" y="31667"/>
                  <a:pt x="202313" y="31173"/>
                  <a:pt x="202313" y="30679"/>
                </a:cubicBezTo>
                <a:cubicBezTo>
                  <a:pt x="201875" y="30185"/>
                  <a:pt x="201875" y="30185"/>
                  <a:pt x="201437" y="29691"/>
                </a:cubicBezTo>
                <a:cubicBezTo>
                  <a:pt x="201437" y="29196"/>
                  <a:pt x="201000" y="28698"/>
                  <a:pt x="200562" y="28698"/>
                </a:cubicBezTo>
                <a:cubicBezTo>
                  <a:pt x="200562" y="28204"/>
                  <a:pt x="200124" y="27710"/>
                  <a:pt x="200124" y="27710"/>
                </a:cubicBezTo>
                <a:cubicBezTo>
                  <a:pt x="199686" y="27216"/>
                  <a:pt x="199248" y="28204"/>
                  <a:pt x="198810" y="28204"/>
                </a:cubicBezTo>
                <a:cubicBezTo>
                  <a:pt x="198810" y="28204"/>
                  <a:pt x="198372" y="27710"/>
                  <a:pt x="198372" y="27216"/>
                </a:cubicBezTo>
                <a:cubicBezTo>
                  <a:pt x="197934" y="26722"/>
                  <a:pt x="197496" y="26223"/>
                  <a:pt x="197496" y="26223"/>
                </a:cubicBezTo>
                <a:cubicBezTo>
                  <a:pt x="197496" y="25729"/>
                  <a:pt x="198372" y="25235"/>
                  <a:pt x="198372" y="25235"/>
                </a:cubicBezTo>
                <a:cubicBezTo>
                  <a:pt x="198372" y="24741"/>
                  <a:pt x="197934" y="24741"/>
                  <a:pt x="197934" y="24247"/>
                </a:cubicBezTo>
                <a:cubicBezTo>
                  <a:pt x="197496" y="24247"/>
                  <a:pt x="196620" y="24741"/>
                  <a:pt x="196620" y="25235"/>
                </a:cubicBezTo>
                <a:lnTo>
                  <a:pt x="195745" y="25729"/>
                </a:lnTo>
                <a:cubicBezTo>
                  <a:pt x="195745" y="26223"/>
                  <a:pt x="196620" y="26722"/>
                  <a:pt x="196620" y="26722"/>
                </a:cubicBezTo>
                <a:cubicBezTo>
                  <a:pt x="196620" y="27216"/>
                  <a:pt x="197496" y="27710"/>
                  <a:pt x="197058" y="28204"/>
                </a:cubicBezTo>
                <a:cubicBezTo>
                  <a:pt x="197058" y="28204"/>
                  <a:pt x="196620" y="28698"/>
                  <a:pt x="196183" y="28698"/>
                </a:cubicBezTo>
                <a:cubicBezTo>
                  <a:pt x="196183" y="29196"/>
                  <a:pt x="195307" y="29691"/>
                  <a:pt x="195307" y="29691"/>
                </a:cubicBezTo>
                <a:cubicBezTo>
                  <a:pt x="195307" y="29691"/>
                  <a:pt x="195745" y="30679"/>
                  <a:pt x="196183" y="30679"/>
                </a:cubicBezTo>
                <a:cubicBezTo>
                  <a:pt x="196183" y="31173"/>
                  <a:pt x="197058" y="31667"/>
                  <a:pt x="196620" y="32166"/>
                </a:cubicBezTo>
                <a:cubicBezTo>
                  <a:pt x="196620" y="32166"/>
                  <a:pt x="196183" y="32660"/>
                  <a:pt x="195745" y="32660"/>
                </a:cubicBezTo>
                <a:cubicBezTo>
                  <a:pt x="195307" y="33154"/>
                  <a:pt x="195307" y="33154"/>
                  <a:pt x="194869" y="33648"/>
                </a:cubicBezTo>
                <a:cubicBezTo>
                  <a:pt x="194869" y="34142"/>
                  <a:pt x="195745" y="34636"/>
                  <a:pt x="195745" y="34636"/>
                </a:cubicBezTo>
                <a:cubicBezTo>
                  <a:pt x="195745" y="34636"/>
                  <a:pt x="194869" y="35629"/>
                  <a:pt x="194431" y="35629"/>
                </a:cubicBezTo>
                <a:lnTo>
                  <a:pt x="193993" y="34636"/>
                </a:lnTo>
                <a:cubicBezTo>
                  <a:pt x="193555" y="34142"/>
                  <a:pt x="193555" y="33648"/>
                  <a:pt x="193117" y="33154"/>
                </a:cubicBezTo>
                <a:lnTo>
                  <a:pt x="193993" y="32660"/>
                </a:lnTo>
                <a:cubicBezTo>
                  <a:pt x="193993" y="32166"/>
                  <a:pt x="193117" y="31667"/>
                  <a:pt x="193555" y="31667"/>
                </a:cubicBezTo>
                <a:cubicBezTo>
                  <a:pt x="193555" y="31173"/>
                  <a:pt x="194431" y="31173"/>
                  <a:pt x="194431" y="30679"/>
                </a:cubicBezTo>
                <a:cubicBezTo>
                  <a:pt x="194431" y="30185"/>
                  <a:pt x="193555" y="29691"/>
                  <a:pt x="193555" y="29691"/>
                </a:cubicBezTo>
                <a:cubicBezTo>
                  <a:pt x="193555" y="29196"/>
                  <a:pt x="194431" y="29196"/>
                  <a:pt x="194431" y="28698"/>
                </a:cubicBezTo>
                <a:cubicBezTo>
                  <a:pt x="193993" y="27710"/>
                  <a:pt x="193555" y="27216"/>
                  <a:pt x="193117" y="26223"/>
                </a:cubicBezTo>
                <a:cubicBezTo>
                  <a:pt x="192679" y="26722"/>
                  <a:pt x="192241" y="27216"/>
                  <a:pt x="192241" y="27216"/>
                </a:cubicBezTo>
                <a:cubicBezTo>
                  <a:pt x="191804" y="27710"/>
                  <a:pt x="191366" y="27710"/>
                  <a:pt x="190928" y="28204"/>
                </a:cubicBezTo>
                <a:lnTo>
                  <a:pt x="191804" y="29196"/>
                </a:lnTo>
                <a:cubicBezTo>
                  <a:pt x="191804" y="29691"/>
                  <a:pt x="190928" y="29691"/>
                  <a:pt x="190928" y="30185"/>
                </a:cubicBezTo>
                <a:cubicBezTo>
                  <a:pt x="190928" y="30185"/>
                  <a:pt x="191804" y="30679"/>
                  <a:pt x="191804" y="31173"/>
                </a:cubicBezTo>
                <a:cubicBezTo>
                  <a:pt x="190928" y="31667"/>
                  <a:pt x="190490" y="32166"/>
                  <a:pt x="189614" y="32660"/>
                </a:cubicBezTo>
                <a:cubicBezTo>
                  <a:pt x="189614" y="32660"/>
                  <a:pt x="189176" y="32166"/>
                  <a:pt x="188738" y="31667"/>
                </a:cubicBezTo>
                <a:lnTo>
                  <a:pt x="188300" y="30679"/>
                </a:lnTo>
                <a:cubicBezTo>
                  <a:pt x="188300" y="30185"/>
                  <a:pt x="189176" y="30185"/>
                  <a:pt x="189176" y="29691"/>
                </a:cubicBezTo>
                <a:cubicBezTo>
                  <a:pt x="189176" y="29196"/>
                  <a:pt x="188300" y="29196"/>
                  <a:pt x="188300" y="28698"/>
                </a:cubicBezTo>
                <a:cubicBezTo>
                  <a:pt x="188300" y="28204"/>
                  <a:pt x="189176" y="28204"/>
                  <a:pt x="189614" y="27710"/>
                </a:cubicBezTo>
                <a:cubicBezTo>
                  <a:pt x="189614" y="27710"/>
                  <a:pt x="188738" y="27216"/>
                  <a:pt x="188738" y="26722"/>
                </a:cubicBezTo>
                <a:cubicBezTo>
                  <a:pt x="188300" y="26722"/>
                  <a:pt x="187862" y="27710"/>
                  <a:pt x="187862" y="27710"/>
                </a:cubicBezTo>
                <a:cubicBezTo>
                  <a:pt x="187424" y="27710"/>
                  <a:pt x="186548" y="28204"/>
                  <a:pt x="186548" y="28204"/>
                </a:cubicBezTo>
                <a:cubicBezTo>
                  <a:pt x="186548" y="28698"/>
                  <a:pt x="187424" y="29196"/>
                  <a:pt x="187424" y="29691"/>
                </a:cubicBezTo>
                <a:lnTo>
                  <a:pt x="186548" y="30185"/>
                </a:lnTo>
                <a:cubicBezTo>
                  <a:pt x="186111" y="30185"/>
                  <a:pt x="186111" y="29196"/>
                  <a:pt x="185673" y="29196"/>
                </a:cubicBezTo>
                <a:lnTo>
                  <a:pt x="184797" y="30185"/>
                </a:lnTo>
                <a:cubicBezTo>
                  <a:pt x="184359" y="30185"/>
                  <a:pt x="183921" y="29196"/>
                  <a:pt x="183921" y="29196"/>
                </a:cubicBezTo>
                <a:cubicBezTo>
                  <a:pt x="183921" y="28698"/>
                  <a:pt x="183484" y="28204"/>
                  <a:pt x="183046" y="27710"/>
                </a:cubicBezTo>
                <a:cubicBezTo>
                  <a:pt x="183046" y="27710"/>
                  <a:pt x="182608" y="27216"/>
                  <a:pt x="182608" y="26722"/>
                </a:cubicBezTo>
                <a:cubicBezTo>
                  <a:pt x="182170" y="26722"/>
                  <a:pt x="181732" y="25729"/>
                  <a:pt x="181732" y="25729"/>
                </a:cubicBezTo>
                <a:cubicBezTo>
                  <a:pt x="181732" y="25729"/>
                  <a:pt x="180856" y="26223"/>
                  <a:pt x="180856" y="26722"/>
                </a:cubicBezTo>
                <a:lnTo>
                  <a:pt x="179980" y="27216"/>
                </a:lnTo>
                <a:cubicBezTo>
                  <a:pt x="179542" y="27710"/>
                  <a:pt x="180418" y="28204"/>
                  <a:pt x="180418" y="28698"/>
                </a:cubicBezTo>
                <a:lnTo>
                  <a:pt x="179542" y="29196"/>
                </a:lnTo>
                <a:cubicBezTo>
                  <a:pt x="179542" y="29196"/>
                  <a:pt x="179104" y="28698"/>
                  <a:pt x="178666" y="28204"/>
                </a:cubicBezTo>
                <a:lnTo>
                  <a:pt x="178228" y="27216"/>
                </a:lnTo>
                <a:cubicBezTo>
                  <a:pt x="178228" y="26722"/>
                  <a:pt x="179104" y="26722"/>
                  <a:pt x="179104" y="26223"/>
                </a:cubicBezTo>
                <a:cubicBezTo>
                  <a:pt x="178666" y="26223"/>
                  <a:pt x="178666" y="25235"/>
                  <a:pt x="178228" y="25235"/>
                </a:cubicBezTo>
                <a:cubicBezTo>
                  <a:pt x="178228" y="25235"/>
                  <a:pt x="177353" y="25729"/>
                  <a:pt x="177353" y="26223"/>
                </a:cubicBezTo>
                <a:cubicBezTo>
                  <a:pt x="177353" y="26223"/>
                  <a:pt x="178228" y="26722"/>
                  <a:pt x="178228" y="27216"/>
                </a:cubicBezTo>
                <a:cubicBezTo>
                  <a:pt x="178228" y="27216"/>
                  <a:pt x="177353" y="27710"/>
                  <a:pt x="176915" y="28204"/>
                </a:cubicBezTo>
                <a:cubicBezTo>
                  <a:pt x="176915" y="28204"/>
                  <a:pt x="177790" y="28698"/>
                  <a:pt x="177790" y="29196"/>
                </a:cubicBezTo>
                <a:lnTo>
                  <a:pt x="176915" y="29691"/>
                </a:lnTo>
                <a:lnTo>
                  <a:pt x="176039" y="28698"/>
                </a:lnTo>
                <a:cubicBezTo>
                  <a:pt x="176039" y="28204"/>
                  <a:pt x="175601" y="28204"/>
                  <a:pt x="175163" y="27710"/>
                </a:cubicBezTo>
                <a:cubicBezTo>
                  <a:pt x="175163" y="27216"/>
                  <a:pt x="174725" y="26722"/>
                  <a:pt x="174725" y="26722"/>
                </a:cubicBezTo>
                <a:cubicBezTo>
                  <a:pt x="174287" y="26722"/>
                  <a:pt x="173850" y="27710"/>
                  <a:pt x="173850" y="27216"/>
                </a:cubicBezTo>
                <a:cubicBezTo>
                  <a:pt x="173412" y="27216"/>
                  <a:pt x="172974" y="26223"/>
                  <a:pt x="172974" y="26223"/>
                </a:cubicBezTo>
                <a:cubicBezTo>
                  <a:pt x="172536" y="26223"/>
                  <a:pt x="172098" y="27216"/>
                  <a:pt x="172098" y="27216"/>
                </a:cubicBezTo>
                <a:cubicBezTo>
                  <a:pt x="171660" y="27216"/>
                  <a:pt x="171222" y="26223"/>
                  <a:pt x="171222" y="26223"/>
                </a:cubicBezTo>
                <a:cubicBezTo>
                  <a:pt x="170784" y="26223"/>
                  <a:pt x="170346" y="26722"/>
                  <a:pt x="170346" y="26722"/>
                </a:cubicBezTo>
                <a:cubicBezTo>
                  <a:pt x="170346" y="27216"/>
                  <a:pt x="170784" y="27710"/>
                  <a:pt x="170784" y="28204"/>
                </a:cubicBezTo>
                <a:cubicBezTo>
                  <a:pt x="171222" y="28204"/>
                  <a:pt x="171660" y="29196"/>
                  <a:pt x="171660" y="29196"/>
                </a:cubicBezTo>
                <a:lnTo>
                  <a:pt x="172536" y="28204"/>
                </a:lnTo>
                <a:cubicBezTo>
                  <a:pt x="172974" y="28698"/>
                  <a:pt x="173412" y="29196"/>
                  <a:pt x="173412" y="29196"/>
                </a:cubicBezTo>
                <a:cubicBezTo>
                  <a:pt x="173412" y="29691"/>
                  <a:pt x="172536" y="29691"/>
                  <a:pt x="172536" y="30185"/>
                </a:cubicBezTo>
                <a:cubicBezTo>
                  <a:pt x="172536" y="30679"/>
                  <a:pt x="171660" y="30679"/>
                  <a:pt x="171660" y="31173"/>
                </a:cubicBezTo>
                <a:lnTo>
                  <a:pt x="170784" y="30185"/>
                </a:lnTo>
                <a:cubicBezTo>
                  <a:pt x="170784" y="29691"/>
                  <a:pt x="169908" y="30679"/>
                  <a:pt x="169908" y="30679"/>
                </a:cubicBezTo>
                <a:cubicBezTo>
                  <a:pt x="169470" y="30679"/>
                  <a:pt x="169032" y="29691"/>
                  <a:pt x="169032" y="29691"/>
                </a:cubicBezTo>
                <a:cubicBezTo>
                  <a:pt x="169032" y="29691"/>
                  <a:pt x="169908" y="29196"/>
                  <a:pt x="169908" y="28698"/>
                </a:cubicBezTo>
                <a:cubicBezTo>
                  <a:pt x="169908" y="28698"/>
                  <a:pt x="169470" y="28204"/>
                  <a:pt x="169032" y="27710"/>
                </a:cubicBezTo>
                <a:cubicBezTo>
                  <a:pt x="169032" y="27216"/>
                  <a:pt x="168594" y="27216"/>
                  <a:pt x="168594" y="26722"/>
                </a:cubicBezTo>
                <a:cubicBezTo>
                  <a:pt x="168594" y="26223"/>
                  <a:pt x="169470" y="26223"/>
                  <a:pt x="169470" y="25729"/>
                </a:cubicBezTo>
                <a:cubicBezTo>
                  <a:pt x="169470" y="25729"/>
                  <a:pt x="168594" y="25235"/>
                  <a:pt x="168594" y="24741"/>
                </a:cubicBezTo>
                <a:cubicBezTo>
                  <a:pt x="168594" y="24741"/>
                  <a:pt x="168157" y="25729"/>
                  <a:pt x="167719" y="25729"/>
                </a:cubicBezTo>
                <a:cubicBezTo>
                  <a:pt x="167281" y="25729"/>
                  <a:pt x="167281" y="24247"/>
                  <a:pt x="166843" y="24247"/>
                </a:cubicBezTo>
                <a:cubicBezTo>
                  <a:pt x="166843" y="24247"/>
                  <a:pt x="166405" y="25235"/>
                  <a:pt x="165967" y="25235"/>
                </a:cubicBezTo>
                <a:cubicBezTo>
                  <a:pt x="165967" y="25235"/>
                  <a:pt x="165529" y="24247"/>
                  <a:pt x="165091" y="24247"/>
                </a:cubicBezTo>
                <a:cubicBezTo>
                  <a:pt x="165091" y="24247"/>
                  <a:pt x="164653" y="25235"/>
                  <a:pt x="164215" y="25235"/>
                </a:cubicBezTo>
                <a:cubicBezTo>
                  <a:pt x="164215" y="25235"/>
                  <a:pt x="165091" y="25729"/>
                  <a:pt x="165091" y="26223"/>
                </a:cubicBezTo>
                <a:cubicBezTo>
                  <a:pt x="165091" y="26223"/>
                  <a:pt x="164215" y="26722"/>
                  <a:pt x="164215" y="27216"/>
                </a:cubicBezTo>
                <a:lnTo>
                  <a:pt x="164653" y="28204"/>
                </a:lnTo>
                <a:cubicBezTo>
                  <a:pt x="165091" y="28204"/>
                  <a:pt x="165529" y="27216"/>
                  <a:pt x="165967" y="27216"/>
                </a:cubicBezTo>
                <a:lnTo>
                  <a:pt x="166405" y="28204"/>
                </a:lnTo>
                <a:cubicBezTo>
                  <a:pt x="166843" y="28204"/>
                  <a:pt x="167281" y="27216"/>
                  <a:pt x="167719" y="27710"/>
                </a:cubicBezTo>
                <a:cubicBezTo>
                  <a:pt x="167719" y="27710"/>
                  <a:pt x="168157" y="28204"/>
                  <a:pt x="168157" y="28698"/>
                </a:cubicBezTo>
                <a:cubicBezTo>
                  <a:pt x="168594" y="29196"/>
                  <a:pt x="168594" y="29196"/>
                  <a:pt x="169032" y="29691"/>
                </a:cubicBezTo>
                <a:lnTo>
                  <a:pt x="168157" y="30679"/>
                </a:lnTo>
                <a:lnTo>
                  <a:pt x="168594" y="31667"/>
                </a:lnTo>
                <a:cubicBezTo>
                  <a:pt x="169032" y="32166"/>
                  <a:pt x="169470" y="32166"/>
                  <a:pt x="169470" y="32660"/>
                </a:cubicBezTo>
                <a:lnTo>
                  <a:pt x="168594" y="33648"/>
                </a:lnTo>
                <a:cubicBezTo>
                  <a:pt x="168157" y="33648"/>
                  <a:pt x="168157" y="32660"/>
                  <a:pt x="167719" y="32660"/>
                </a:cubicBezTo>
                <a:cubicBezTo>
                  <a:pt x="167719" y="32166"/>
                  <a:pt x="167281" y="31667"/>
                  <a:pt x="166843" y="31173"/>
                </a:cubicBezTo>
                <a:cubicBezTo>
                  <a:pt x="166843" y="31173"/>
                  <a:pt x="166405" y="32166"/>
                  <a:pt x="165967" y="32166"/>
                </a:cubicBezTo>
                <a:lnTo>
                  <a:pt x="165529" y="31173"/>
                </a:lnTo>
                <a:cubicBezTo>
                  <a:pt x="165091" y="31173"/>
                  <a:pt x="164653" y="30185"/>
                  <a:pt x="164653" y="30185"/>
                </a:cubicBezTo>
                <a:cubicBezTo>
                  <a:pt x="164215" y="30185"/>
                  <a:pt x="163777" y="30679"/>
                  <a:pt x="163777" y="30679"/>
                </a:cubicBezTo>
                <a:cubicBezTo>
                  <a:pt x="163339" y="30679"/>
                  <a:pt x="162901" y="29691"/>
                  <a:pt x="162901" y="29691"/>
                </a:cubicBezTo>
                <a:cubicBezTo>
                  <a:pt x="162464" y="29691"/>
                  <a:pt x="162026" y="30679"/>
                  <a:pt x="162026" y="30679"/>
                </a:cubicBezTo>
                <a:cubicBezTo>
                  <a:pt x="161588" y="30679"/>
                  <a:pt x="161588" y="29691"/>
                  <a:pt x="161150" y="29691"/>
                </a:cubicBezTo>
                <a:cubicBezTo>
                  <a:pt x="160712" y="29691"/>
                  <a:pt x="160274" y="30185"/>
                  <a:pt x="160274" y="30185"/>
                </a:cubicBezTo>
                <a:cubicBezTo>
                  <a:pt x="159836" y="30185"/>
                  <a:pt x="159836" y="29196"/>
                  <a:pt x="159399" y="29196"/>
                </a:cubicBezTo>
                <a:cubicBezTo>
                  <a:pt x="159399" y="29196"/>
                  <a:pt x="160274" y="28698"/>
                  <a:pt x="160274" y="28204"/>
                </a:cubicBezTo>
                <a:cubicBezTo>
                  <a:pt x="160712" y="28204"/>
                  <a:pt x="161150" y="27710"/>
                  <a:pt x="161150" y="27710"/>
                </a:cubicBezTo>
                <a:lnTo>
                  <a:pt x="160712" y="26223"/>
                </a:lnTo>
                <a:cubicBezTo>
                  <a:pt x="160274" y="26223"/>
                  <a:pt x="159836" y="27216"/>
                  <a:pt x="159836" y="27216"/>
                </a:cubicBezTo>
                <a:cubicBezTo>
                  <a:pt x="158961" y="26722"/>
                  <a:pt x="158523" y="25729"/>
                  <a:pt x="158085" y="25235"/>
                </a:cubicBezTo>
                <a:cubicBezTo>
                  <a:pt x="158085" y="24741"/>
                  <a:pt x="157647" y="24247"/>
                  <a:pt x="157209" y="23752"/>
                </a:cubicBezTo>
                <a:lnTo>
                  <a:pt x="156333" y="24741"/>
                </a:lnTo>
                <a:cubicBezTo>
                  <a:pt x="156333" y="25235"/>
                  <a:pt x="157209" y="25729"/>
                  <a:pt x="157209" y="25729"/>
                </a:cubicBezTo>
                <a:cubicBezTo>
                  <a:pt x="157209" y="26223"/>
                  <a:pt x="157647" y="26722"/>
                  <a:pt x="158085" y="27216"/>
                </a:cubicBezTo>
                <a:cubicBezTo>
                  <a:pt x="158085" y="27216"/>
                  <a:pt x="158523" y="27710"/>
                  <a:pt x="158523" y="28204"/>
                </a:cubicBezTo>
                <a:cubicBezTo>
                  <a:pt x="158961" y="28204"/>
                  <a:pt x="159399" y="29196"/>
                  <a:pt x="159399" y="29196"/>
                </a:cubicBezTo>
                <a:lnTo>
                  <a:pt x="158523" y="30185"/>
                </a:lnTo>
                <a:lnTo>
                  <a:pt x="157647" y="29196"/>
                </a:lnTo>
                <a:cubicBezTo>
                  <a:pt x="157647" y="28698"/>
                  <a:pt x="157209" y="28204"/>
                  <a:pt x="156771" y="27710"/>
                </a:cubicBezTo>
                <a:cubicBezTo>
                  <a:pt x="156771" y="28204"/>
                  <a:pt x="155895" y="28204"/>
                  <a:pt x="155895" y="28698"/>
                </a:cubicBezTo>
                <a:cubicBezTo>
                  <a:pt x="155895" y="29196"/>
                  <a:pt x="156771" y="29691"/>
                  <a:pt x="156771" y="29691"/>
                </a:cubicBezTo>
                <a:cubicBezTo>
                  <a:pt x="156771" y="30185"/>
                  <a:pt x="155895" y="30185"/>
                  <a:pt x="155895" y="30679"/>
                </a:cubicBezTo>
                <a:cubicBezTo>
                  <a:pt x="155457" y="31173"/>
                  <a:pt x="156333" y="31667"/>
                  <a:pt x="156333" y="31667"/>
                </a:cubicBezTo>
                <a:cubicBezTo>
                  <a:pt x="156333" y="32166"/>
                  <a:pt x="155457" y="32166"/>
                  <a:pt x="155457" y="32660"/>
                </a:cubicBezTo>
                <a:cubicBezTo>
                  <a:pt x="155019" y="32660"/>
                  <a:pt x="155019" y="31667"/>
                  <a:pt x="154581" y="31667"/>
                </a:cubicBezTo>
                <a:cubicBezTo>
                  <a:pt x="154581" y="31667"/>
                  <a:pt x="154143" y="32166"/>
                  <a:pt x="153705" y="32166"/>
                </a:cubicBezTo>
                <a:cubicBezTo>
                  <a:pt x="153705" y="32166"/>
                  <a:pt x="153268" y="31173"/>
                  <a:pt x="152830" y="31173"/>
                </a:cubicBezTo>
                <a:cubicBezTo>
                  <a:pt x="152830" y="31173"/>
                  <a:pt x="152392" y="30679"/>
                  <a:pt x="152392" y="30185"/>
                </a:cubicBezTo>
                <a:cubicBezTo>
                  <a:pt x="151954" y="30185"/>
                  <a:pt x="151516" y="29196"/>
                  <a:pt x="151516" y="29196"/>
                </a:cubicBezTo>
                <a:cubicBezTo>
                  <a:pt x="151078" y="29196"/>
                  <a:pt x="150640" y="29691"/>
                  <a:pt x="150640" y="29691"/>
                </a:cubicBezTo>
                <a:cubicBezTo>
                  <a:pt x="150203" y="29691"/>
                  <a:pt x="149765" y="30679"/>
                  <a:pt x="149765" y="30679"/>
                </a:cubicBezTo>
                <a:cubicBezTo>
                  <a:pt x="149327" y="31173"/>
                  <a:pt x="148889" y="31667"/>
                  <a:pt x="148451" y="31667"/>
                </a:cubicBezTo>
                <a:lnTo>
                  <a:pt x="148013" y="30679"/>
                </a:lnTo>
                <a:cubicBezTo>
                  <a:pt x="147575" y="30679"/>
                  <a:pt x="147137" y="31173"/>
                  <a:pt x="146699" y="31173"/>
                </a:cubicBezTo>
                <a:cubicBezTo>
                  <a:pt x="146699" y="31173"/>
                  <a:pt x="147575" y="32166"/>
                  <a:pt x="147575" y="32660"/>
                </a:cubicBezTo>
                <a:lnTo>
                  <a:pt x="146699" y="33154"/>
                </a:lnTo>
                <a:lnTo>
                  <a:pt x="145823" y="32166"/>
                </a:lnTo>
                <a:lnTo>
                  <a:pt x="144947" y="33154"/>
                </a:lnTo>
                <a:lnTo>
                  <a:pt x="144072" y="31667"/>
                </a:lnTo>
                <a:cubicBezTo>
                  <a:pt x="144509" y="31667"/>
                  <a:pt x="144947" y="31173"/>
                  <a:pt x="144947" y="31173"/>
                </a:cubicBezTo>
                <a:cubicBezTo>
                  <a:pt x="144947" y="30679"/>
                  <a:pt x="144509" y="30185"/>
                  <a:pt x="144509" y="30185"/>
                </a:cubicBezTo>
                <a:cubicBezTo>
                  <a:pt x="144509" y="29691"/>
                  <a:pt x="143634" y="29196"/>
                  <a:pt x="143634" y="28698"/>
                </a:cubicBezTo>
                <a:lnTo>
                  <a:pt x="144509" y="28204"/>
                </a:lnTo>
                <a:cubicBezTo>
                  <a:pt x="144509" y="27710"/>
                  <a:pt x="144072" y="27216"/>
                  <a:pt x="144072" y="26722"/>
                </a:cubicBezTo>
                <a:lnTo>
                  <a:pt x="144947" y="26223"/>
                </a:lnTo>
                <a:cubicBezTo>
                  <a:pt x="144947" y="25729"/>
                  <a:pt x="144072" y="25235"/>
                  <a:pt x="144072" y="24741"/>
                </a:cubicBezTo>
                <a:cubicBezTo>
                  <a:pt x="143634" y="25235"/>
                  <a:pt x="143634" y="25729"/>
                  <a:pt x="143196" y="25729"/>
                </a:cubicBezTo>
                <a:lnTo>
                  <a:pt x="142320" y="26722"/>
                </a:lnTo>
                <a:cubicBezTo>
                  <a:pt x="141882" y="26722"/>
                  <a:pt x="141882" y="25729"/>
                  <a:pt x="141444" y="25729"/>
                </a:cubicBezTo>
                <a:lnTo>
                  <a:pt x="140568" y="26223"/>
                </a:lnTo>
                <a:cubicBezTo>
                  <a:pt x="140568" y="26223"/>
                  <a:pt x="141006" y="27216"/>
                  <a:pt x="141006" y="27710"/>
                </a:cubicBezTo>
                <a:cubicBezTo>
                  <a:pt x="141444" y="27710"/>
                  <a:pt x="141882" y="28204"/>
                  <a:pt x="141882" y="28698"/>
                </a:cubicBezTo>
                <a:lnTo>
                  <a:pt x="141006" y="29196"/>
                </a:lnTo>
                <a:cubicBezTo>
                  <a:pt x="141006" y="29691"/>
                  <a:pt x="141882" y="30185"/>
                  <a:pt x="141882" y="30679"/>
                </a:cubicBezTo>
                <a:lnTo>
                  <a:pt x="140568" y="31173"/>
                </a:lnTo>
                <a:cubicBezTo>
                  <a:pt x="140568" y="31173"/>
                  <a:pt x="140130" y="30679"/>
                  <a:pt x="140130" y="30185"/>
                </a:cubicBezTo>
                <a:cubicBezTo>
                  <a:pt x="140130" y="30185"/>
                  <a:pt x="139255" y="29691"/>
                  <a:pt x="139255" y="29196"/>
                </a:cubicBezTo>
                <a:cubicBezTo>
                  <a:pt x="139255" y="29196"/>
                  <a:pt x="140130" y="28698"/>
                  <a:pt x="140130" y="28204"/>
                </a:cubicBezTo>
                <a:cubicBezTo>
                  <a:pt x="140130" y="28204"/>
                  <a:pt x="139693" y="27710"/>
                  <a:pt x="139255" y="27216"/>
                </a:cubicBezTo>
                <a:cubicBezTo>
                  <a:pt x="139255" y="26722"/>
                  <a:pt x="138817" y="26722"/>
                  <a:pt x="138817" y="26223"/>
                </a:cubicBezTo>
                <a:cubicBezTo>
                  <a:pt x="138379" y="26223"/>
                  <a:pt x="137941" y="26722"/>
                  <a:pt x="137941" y="26722"/>
                </a:cubicBezTo>
                <a:cubicBezTo>
                  <a:pt x="137503" y="27216"/>
                  <a:pt x="138379" y="28204"/>
                  <a:pt x="138379" y="28204"/>
                </a:cubicBezTo>
                <a:lnTo>
                  <a:pt x="139255" y="29196"/>
                </a:lnTo>
                <a:cubicBezTo>
                  <a:pt x="139255" y="29196"/>
                  <a:pt x="138379" y="29691"/>
                  <a:pt x="138379" y="30185"/>
                </a:cubicBezTo>
                <a:cubicBezTo>
                  <a:pt x="137941" y="30185"/>
                  <a:pt x="137503" y="30679"/>
                  <a:pt x="137065" y="30679"/>
                </a:cubicBezTo>
                <a:lnTo>
                  <a:pt x="136627" y="29691"/>
                </a:lnTo>
                <a:cubicBezTo>
                  <a:pt x="136189" y="29196"/>
                  <a:pt x="136189" y="28698"/>
                  <a:pt x="135751" y="28698"/>
                </a:cubicBezTo>
                <a:cubicBezTo>
                  <a:pt x="135751" y="28698"/>
                  <a:pt x="135314" y="27710"/>
                  <a:pt x="134876" y="27710"/>
                </a:cubicBezTo>
                <a:cubicBezTo>
                  <a:pt x="134876" y="27710"/>
                  <a:pt x="134438" y="28204"/>
                  <a:pt x="134000" y="28204"/>
                </a:cubicBezTo>
                <a:cubicBezTo>
                  <a:pt x="134000" y="28204"/>
                  <a:pt x="134876" y="29196"/>
                  <a:pt x="134876" y="29691"/>
                </a:cubicBezTo>
                <a:lnTo>
                  <a:pt x="134000" y="30185"/>
                </a:lnTo>
                <a:cubicBezTo>
                  <a:pt x="134000" y="30679"/>
                  <a:pt x="134438" y="31173"/>
                  <a:pt x="134438" y="31667"/>
                </a:cubicBezTo>
                <a:lnTo>
                  <a:pt x="133562" y="32166"/>
                </a:lnTo>
                <a:cubicBezTo>
                  <a:pt x="133562" y="32166"/>
                  <a:pt x="133124" y="31173"/>
                  <a:pt x="132686" y="31173"/>
                </a:cubicBezTo>
                <a:cubicBezTo>
                  <a:pt x="132686" y="30679"/>
                  <a:pt x="132248" y="30679"/>
                  <a:pt x="132248" y="30185"/>
                </a:cubicBezTo>
                <a:cubicBezTo>
                  <a:pt x="131810" y="29691"/>
                  <a:pt x="131810" y="29196"/>
                  <a:pt x="131372" y="29196"/>
                </a:cubicBezTo>
                <a:cubicBezTo>
                  <a:pt x="131372" y="28698"/>
                  <a:pt x="130934" y="28204"/>
                  <a:pt x="130496" y="27710"/>
                </a:cubicBezTo>
                <a:lnTo>
                  <a:pt x="129620" y="28698"/>
                </a:lnTo>
                <a:cubicBezTo>
                  <a:pt x="129183" y="28698"/>
                  <a:pt x="129183" y="27710"/>
                  <a:pt x="128745" y="27710"/>
                </a:cubicBezTo>
                <a:lnTo>
                  <a:pt x="127869" y="28204"/>
                </a:lnTo>
                <a:cubicBezTo>
                  <a:pt x="127869" y="28698"/>
                  <a:pt x="128745" y="29196"/>
                  <a:pt x="128745" y="29691"/>
                </a:cubicBezTo>
                <a:lnTo>
                  <a:pt x="127869" y="30185"/>
                </a:lnTo>
                <a:cubicBezTo>
                  <a:pt x="127431" y="30185"/>
                  <a:pt x="127431" y="29196"/>
                  <a:pt x="126993" y="29196"/>
                </a:cubicBezTo>
                <a:cubicBezTo>
                  <a:pt x="126555" y="29196"/>
                  <a:pt x="126118" y="30185"/>
                  <a:pt x="126118" y="30185"/>
                </a:cubicBezTo>
                <a:cubicBezTo>
                  <a:pt x="125680" y="30185"/>
                  <a:pt x="125680" y="29196"/>
                  <a:pt x="125242" y="29196"/>
                </a:cubicBezTo>
                <a:cubicBezTo>
                  <a:pt x="124804" y="28698"/>
                  <a:pt x="124804" y="28204"/>
                  <a:pt x="124366" y="27710"/>
                </a:cubicBezTo>
                <a:cubicBezTo>
                  <a:pt x="124366" y="27710"/>
                  <a:pt x="123928" y="28698"/>
                  <a:pt x="123490" y="28698"/>
                </a:cubicBezTo>
                <a:cubicBezTo>
                  <a:pt x="123052" y="28698"/>
                  <a:pt x="123052" y="27710"/>
                  <a:pt x="122614" y="27710"/>
                </a:cubicBezTo>
                <a:cubicBezTo>
                  <a:pt x="122614" y="27710"/>
                  <a:pt x="122176" y="28204"/>
                  <a:pt x="121738" y="28698"/>
                </a:cubicBezTo>
                <a:lnTo>
                  <a:pt x="122614" y="29691"/>
                </a:lnTo>
                <a:cubicBezTo>
                  <a:pt x="122614" y="29691"/>
                  <a:pt x="121738" y="30185"/>
                  <a:pt x="121738" y="30679"/>
                </a:cubicBezTo>
                <a:cubicBezTo>
                  <a:pt x="121738" y="30679"/>
                  <a:pt x="122176" y="31173"/>
                  <a:pt x="122176" y="31667"/>
                </a:cubicBezTo>
                <a:cubicBezTo>
                  <a:pt x="122614" y="31667"/>
                  <a:pt x="123052" y="32660"/>
                  <a:pt x="123052" y="32660"/>
                </a:cubicBezTo>
                <a:cubicBezTo>
                  <a:pt x="122614" y="32660"/>
                  <a:pt x="122176" y="33648"/>
                  <a:pt x="122176" y="33648"/>
                </a:cubicBezTo>
                <a:cubicBezTo>
                  <a:pt x="121738" y="33154"/>
                  <a:pt x="121738" y="32660"/>
                  <a:pt x="121300" y="32166"/>
                </a:cubicBezTo>
                <a:cubicBezTo>
                  <a:pt x="120862" y="32166"/>
                  <a:pt x="120424" y="33154"/>
                  <a:pt x="120424" y="33154"/>
                </a:cubicBezTo>
                <a:cubicBezTo>
                  <a:pt x="119987" y="33154"/>
                  <a:pt x="119549" y="32166"/>
                  <a:pt x="119549" y="32166"/>
                </a:cubicBezTo>
                <a:lnTo>
                  <a:pt x="120424" y="31173"/>
                </a:lnTo>
                <a:lnTo>
                  <a:pt x="119987" y="30185"/>
                </a:lnTo>
                <a:cubicBezTo>
                  <a:pt x="119549" y="30185"/>
                  <a:pt x="119111" y="31173"/>
                  <a:pt x="118673" y="31173"/>
                </a:cubicBezTo>
                <a:cubicBezTo>
                  <a:pt x="118673" y="31173"/>
                  <a:pt x="118235" y="30185"/>
                  <a:pt x="118235" y="29691"/>
                </a:cubicBezTo>
                <a:cubicBezTo>
                  <a:pt x="117797" y="29691"/>
                  <a:pt x="117359" y="30679"/>
                  <a:pt x="116922" y="30679"/>
                </a:cubicBezTo>
                <a:cubicBezTo>
                  <a:pt x="116922" y="30679"/>
                  <a:pt x="116484" y="30185"/>
                  <a:pt x="116484" y="29691"/>
                </a:cubicBezTo>
                <a:cubicBezTo>
                  <a:pt x="116046" y="29196"/>
                  <a:pt x="115608" y="28698"/>
                  <a:pt x="115608" y="28698"/>
                </a:cubicBezTo>
                <a:cubicBezTo>
                  <a:pt x="115608" y="28204"/>
                  <a:pt x="114732" y="27710"/>
                  <a:pt x="114732" y="27216"/>
                </a:cubicBezTo>
                <a:cubicBezTo>
                  <a:pt x="114732" y="27216"/>
                  <a:pt x="115608" y="26722"/>
                  <a:pt x="116046" y="26722"/>
                </a:cubicBezTo>
                <a:lnTo>
                  <a:pt x="115170" y="25729"/>
                </a:lnTo>
                <a:cubicBezTo>
                  <a:pt x="115170" y="25235"/>
                  <a:pt x="114294" y="26223"/>
                  <a:pt x="114294" y="26223"/>
                </a:cubicBezTo>
                <a:cubicBezTo>
                  <a:pt x="113856" y="26223"/>
                  <a:pt x="113418" y="27216"/>
                  <a:pt x="112980" y="27216"/>
                </a:cubicBezTo>
                <a:lnTo>
                  <a:pt x="112542" y="26223"/>
                </a:lnTo>
                <a:cubicBezTo>
                  <a:pt x="112104" y="26223"/>
                  <a:pt x="111666" y="26722"/>
                  <a:pt x="111229" y="26722"/>
                </a:cubicBezTo>
                <a:cubicBezTo>
                  <a:pt x="110791" y="27710"/>
                  <a:pt x="109915" y="28204"/>
                  <a:pt x="109477" y="28698"/>
                </a:cubicBezTo>
                <a:cubicBezTo>
                  <a:pt x="109915" y="28698"/>
                  <a:pt x="109915" y="29691"/>
                  <a:pt x="110353" y="29691"/>
                </a:cubicBezTo>
                <a:cubicBezTo>
                  <a:pt x="110353" y="29691"/>
                  <a:pt x="109477" y="30679"/>
                  <a:pt x="109039" y="30679"/>
                </a:cubicBezTo>
                <a:lnTo>
                  <a:pt x="108601" y="29691"/>
                </a:lnTo>
                <a:cubicBezTo>
                  <a:pt x="108163" y="29196"/>
                  <a:pt x="108163" y="28698"/>
                  <a:pt x="107725" y="28204"/>
                </a:cubicBezTo>
                <a:cubicBezTo>
                  <a:pt x="107725" y="28698"/>
                  <a:pt x="106849" y="29196"/>
                  <a:pt x="106849" y="29196"/>
                </a:cubicBezTo>
                <a:cubicBezTo>
                  <a:pt x="106849" y="29691"/>
                  <a:pt x="107287" y="30185"/>
                  <a:pt x="107725" y="30185"/>
                </a:cubicBezTo>
                <a:cubicBezTo>
                  <a:pt x="107725" y="30679"/>
                  <a:pt x="108163" y="31173"/>
                  <a:pt x="108163" y="31173"/>
                </a:cubicBezTo>
                <a:cubicBezTo>
                  <a:pt x="108163" y="31667"/>
                  <a:pt x="107287" y="32166"/>
                  <a:pt x="107287" y="32166"/>
                </a:cubicBezTo>
                <a:lnTo>
                  <a:pt x="106411" y="33154"/>
                </a:lnTo>
                <a:cubicBezTo>
                  <a:pt x="105974" y="33154"/>
                  <a:pt x="105536" y="32166"/>
                  <a:pt x="105536" y="32166"/>
                </a:cubicBezTo>
                <a:lnTo>
                  <a:pt x="106411" y="31173"/>
                </a:lnTo>
                <a:lnTo>
                  <a:pt x="105974" y="30185"/>
                </a:lnTo>
                <a:cubicBezTo>
                  <a:pt x="105536" y="29691"/>
                  <a:pt x="105098" y="29196"/>
                  <a:pt x="105098" y="28698"/>
                </a:cubicBezTo>
                <a:lnTo>
                  <a:pt x="104222" y="29691"/>
                </a:lnTo>
                <a:cubicBezTo>
                  <a:pt x="103784" y="30185"/>
                  <a:pt x="103346" y="30679"/>
                  <a:pt x="102908" y="30679"/>
                </a:cubicBezTo>
                <a:lnTo>
                  <a:pt x="102470" y="29691"/>
                </a:lnTo>
                <a:cubicBezTo>
                  <a:pt x="102033" y="29691"/>
                  <a:pt x="101595" y="30185"/>
                  <a:pt x="101157" y="30185"/>
                </a:cubicBezTo>
                <a:cubicBezTo>
                  <a:pt x="101157" y="30679"/>
                  <a:pt x="100719" y="31173"/>
                  <a:pt x="100281" y="31173"/>
                </a:cubicBezTo>
                <a:lnTo>
                  <a:pt x="99405" y="32166"/>
                </a:lnTo>
                <a:cubicBezTo>
                  <a:pt x="99405" y="32166"/>
                  <a:pt x="98967" y="31173"/>
                  <a:pt x="98529" y="31173"/>
                </a:cubicBezTo>
                <a:cubicBezTo>
                  <a:pt x="98529" y="30679"/>
                  <a:pt x="98091" y="30185"/>
                  <a:pt x="98091" y="29691"/>
                </a:cubicBezTo>
                <a:lnTo>
                  <a:pt x="98967" y="29196"/>
                </a:lnTo>
                <a:cubicBezTo>
                  <a:pt x="98967" y="28698"/>
                  <a:pt x="98091" y="28204"/>
                  <a:pt x="98091" y="27710"/>
                </a:cubicBezTo>
                <a:lnTo>
                  <a:pt x="97215" y="28698"/>
                </a:lnTo>
                <a:lnTo>
                  <a:pt x="96340" y="27710"/>
                </a:lnTo>
                <a:cubicBezTo>
                  <a:pt x="96340" y="27710"/>
                  <a:pt x="95902" y="26722"/>
                  <a:pt x="95464" y="26722"/>
                </a:cubicBezTo>
                <a:cubicBezTo>
                  <a:pt x="95464" y="26722"/>
                  <a:pt x="95026" y="27216"/>
                  <a:pt x="94588" y="27216"/>
                </a:cubicBezTo>
                <a:cubicBezTo>
                  <a:pt x="94588" y="27710"/>
                  <a:pt x="93713" y="28204"/>
                  <a:pt x="93713" y="28204"/>
                </a:cubicBezTo>
                <a:cubicBezTo>
                  <a:pt x="93713" y="28204"/>
                  <a:pt x="93275" y="27216"/>
                  <a:pt x="92837" y="27216"/>
                </a:cubicBezTo>
                <a:lnTo>
                  <a:pt x="94150" y="26223"/>
                </a:lnTo>
                <a:lnTo>
                  <a:pt x="93275" y="25235"/>
                </a:lnTo>
                <a:cubicBezTo>
                  <a:pt x="93275" y="24741"/>
                  <a:pt x="92837" y="24247"/>
                  <a:pt x="92399" y="24247"/>
                </a:cubicBezTo>
                <a:cubicBezTo>
                  <a:pt x="92399" y="23752"/>
                  <a:pt x="91961" y="23258"/>
                  <a:pt x="91523" y="22760"/>
                </a:cubicBezTo>
                <a:cubicBezTo>
                  <a:pt x="91523" y="23258"/>
                  <a:pt x="90647" y="23752"/>
                  <a:pt x="90647" y="23752"/>
                </a:cubicBezTo>
                <a:cubicBezTo>
                  <a:pt x="90647" y="24247"/>
                  <a:pt x="91085" y="24741"/>
                  <a:pt x="91523" y="24741"/>
                </a:cubicBezTo>
                <a:cubicBezTo>
                  <a:pt x="91523" y="25235"/>
                  <a:pt x="91961" y="25729"/>
                  <a:pt x="92399" y="26223"/>
                </a:cubicBezTo>
                <a:cubicBezTo>
                  <a:pt x="92399" y="26223"/>
                  <a:pt x="92837" y="26722"/>
                  <a:pt x="92837" y="27216"/>
                </a:cubicBezTo>
                <a:lnTo>
                  <a:pt x="91961" y="27710"/>
                </a:lnTo>
                <a:cubicBezTo>
                  <a:pt x="91961" y="27710"/>
                  <a:pt x="91523" y="27216"/>
                  <a:pt x="91085" y="26722"/>
                </a:cubicBezTo>
                <a:cubicBezTo>
                  <a:pt x="90647" y="26223"/>
                  <a:pt x="90209" y="25235"/>
                  <a:pt x="89771" y="24741"/>
                </a:cubicBezTo>
                <a:lnTo>
                  <a:pt x="88895" y="25235"/>
                </a:lnTo>
                <a:cubicBezTo>
                  <a:pt x="88895" y="25729"/>
                  <a:pt x="89333" y="26223"/>
                  <a:pt x="89333" y="26722"/>
                </a:cubicBezTo>
                <a:cubicBezTo>
                  <a:pt x="89771" y="26722"/>
                  <a:pt x="90209" y="27216"/>
                  <a:pt x="90209" y="27710"/>
                </a:cubicBezTo>
                <a:cubicBezTo>
                  <a:pt x="90209" y="27710"/>
                  <a:pt x="89333" y="28204"/>
                  <a:pt x="89333" y="28698"/>
                </a:cubicBezTo>
                <a:cubicBezTo>
                  <a:pt x="89333" y="28698"/>
                  <a:pt x="90209" y="29196"/>
                  <a:pt x="90209" y="29691"/>
                </a:cubicBezTo>
                <a:cubicBezTo>
                  <a:pt x="90209" y="29691"/>
                  <a:pt x="89333" y="30185"/>
                  <a:pt x="88895" y="30679"/>
                </a:cubicBezTo>
                <a:lnTo>
                  <a:pt x="88457" y="29196"/>
                </a:lnTo>
                <a:cubicBezTo>
                  <a:pt x="88019" y="29196"/>
                  <a:pt x="87582" y="30185"/>
                  <a:pt x="87144" y="30185"/>
                </a:cubicBezTo>
                <a:cubicBezTo>
                  <a:pt x="87144" y="30679"/>
                  <a:pt x="86706" y="30679"/>
                  <a:pt x="86268" y="31173"/>
                </a:cubicBezTo>
                <a:cubicBezTo>
                  <a:pt x="86268" y="31173"/>
                  <a:pt x="85830" y="31667"/>
                  <a:pt x="85392" y="31667"/>
                </a:cubicBezTo>
                <a:cubicBezTo>
                  <a:pt x="85392" y="32166"/>
                  <a:pt x="84954" y="30679"/>
                  <a:pt x="84516" y="30679"/>
                </a:cubicBezTo>
                <a:cubicBezTo>
                  <a:pt x="84516" y="30679"/>
                  <a:pt x="84078" y="31667"/>
                  <a:pt x="83641" y="31667"/>
                </a:cubicBezTo>
                <a:cubicBezTo>
                  <a:pt x="83203" y="31667"/>
                  <a:pt x="83203" y="30679"/>
                  <a:pt x="82765" y="30679"/>
                </a:cubicBezTo>
                <a:cubicBezTo>
                  <a:pt x="82765" y="30679"/>
                  <a:pt x="82327" y="31173"/>
                  <a:pt x="81889" y="31173"/>
                </a:cubicBezTo>
                <a:cubicBezTo>
                  <a:pt x="81889" y="31667"/>
                  <a:pt x="81451" y="32166"/>
                  <a:pt x="81013" y="32166"/>
                </a:cubicBezTo>
                <a:cubicBezTo>
                  <a:pt x="81013" y="32166"/>
                  <a:pt x="80575" y="31173"/>
                  <a:pt x="80137" y="31173"/>
                </a:cubicBezTo>
                <a:cubicBezTo>
                  <a:pt x="80137" y="31173"/>
                  <a:pt x="79699" y="31667"/>
                  <a:pt x="79261" y="32166"/>
                </a:cubicBezTo>
                <a:lnTo>
                  <a:pt x="80137" y="33154"/>
                </a:lnTo>
                <a:lnTo>
                  <a:pt x="80575" y="34142"/>
                </a:lnTo>
                <a:lnTo>
                  <a:pt x="79699" y="35130"/>
                </a:lnTo>
                <a:cubicBezTo>
                  <a:pt x="79699" y="35130"/>
                  <a:pt x="79261" y="34142"/>
                  <a:pt x="78823" y="34142"/>
                </a:cubicBezTo>
                <a:cubicBezTo>
                  <a:pt x="78823" y="33648"/>
                  <a:pt x="78386" y="33154"/>
                  <a:pt x="78386" y="32660"/>
                </a:cubicBezTo>
                <a:cubicBezTo>
                  <a:pt x="77948" y="32660"/>
                  <a:pt x="77948" y="32166"/>
                  <a:pt x="77510" y="31667"/>
                </a:cubicBezTo>
                <a:cubicBezTo>
                  <a:pt x="77072" y="31173"/>
                  <a:pt x="77072" y="31173"/>
                  <a:pt x="76634" y="30679"/>
                </a:cubicBezTo>
                <a:cubicBezTo>
                  <a:pt x="76634" y="30185"/>
                  <a:pt x="76196" y="29691"/>
                  <a:pt x="76196" y="29691"/>
                </a:cubicBezTo>
                <a:cubicBezTo>
                  <a:pt x="76196" y="29196"/>
                  <a:pt x="77072" y="28698"/>
                  <a:pt x="77072" y="28698"/>
                </a:cubicBezTo>
                <a:cubicBezTo>
                  <a:pt x="77072" y="28204"/>
                  <a:pt x="76196" y="27710"/>
                  <a:pt x="76196" y="27710"/>
                </a:cubicBezTo>
                <a:cubicBezTo>
                  <a:pt x="75758" y="27710"/>
                  <a:pt x="75758" y="28204"/>
                  <a:pt x="75320" y="28204"/>
                </a:cubicBezTo>
                <a:cubicBezTo>
                  <a:pt x="74882" y="28204"/>
                  <a:pt x="74882" y="27216"/>
                  <a:pt x="74444" y="27216"/>
                </a:cubicBezTo>
                <a:lnTo>
                  <a:pt x="73568" y="28204"/>
                </a:lnTo>
                <a:lnTo>
                  <a:pt x="74444" y="29196"/>
                </a:lnTo>
                <a:cubicBezTo>
                  <a:pt x="74444" y="29691"/>
                  <a:pt x="73568" y="29691"/>
                  <a:pt x="73130" y="30185"/>
                </a:cubicBezTo>
                <a:cubicBezTo>
                  <a:pt x="73130" y="30185"/>
                  <a:pt x="74006" y="30679"/>
                  <a:pt x="74006" y="31173"/>
                </a:cubicBezTo>
                <a:cubicBezTo>
                  <a:pt x="74006" y="31667"/>
                  <a:pt x="74444" y="32166"/>
                  <a:pt x="74882" y="32166"/>
                </a:cubicBezTo>
                <a:cubicBezTo>
                  <a:pt x="74882" y="32660"/>
                  <a:pt x="75758" y="33154"/>
                  <a:pt x="75758" y="33154"/>
                </a:cubicBezTo>
                <a:cubicBezTo>
                  <a:pt x="75320" y="33648"/>
                  <a:pt x="74882" y="34142"/>
                  <a:pt x="74444" y="34142"/>
                </a:cubicBezTo>
                <a:cubicBezTo>
                  <a:pt x="74006" y="33648"/>
                  <a:pt x="73568" y="32660"/>
                  <a:pt x="73130" y="32166"/>
                </a:cubicBezTo>
                <a:cubicBezTo>
                  <a:pt x="72693" y="32166"/>
                  <a:pt x="72255" y="32660"/>
                  <a:pt x="72255" y="32660"/>
                </a:cubicBezTo>
                <a:cubicBezTo>
                  <a:pt x="71817" y="32660"/>
                  <a:pt x="71817" y="31667"/>
                  <a:pt x="71379" y="31667"/>
                </a:cubicBezTo>
                <a:lnTo>
                  <a:pt x="72255" y="30679"/>
                </a:lnTo>
                <a:cubicBezTo>
                  <a:pt x="72255" y="30679"/>
                  <a:pt x="71379" y="30185"/>
                  <a:pt x="71817" y="29691"/>
                </a:cubicBezTo>
                <a:lnTo>
                  <a:pt x="72693" y="29196"/>
                </a:lnTo>
                <a:cubicBezTo>
                  <a:pt x="72255" y="28698"/>
                  <a:pt x="72255" y="28204"/>
                  <a:pt x="71817" y="27710"/>
                </a:cubicBezTo>
                <a:cubicBezTo>
                  <a:pt x="71817" y="27710"/>
                  <a:pt x="71379" y="26722"/>
                  <a:pt x="70941" y="26722"/>
                </a:cubicBezTo>
                <a:lnTo>
                  <a:pt x="70065" y="27710"/>
                </a:lnTo>
                <a:lnTo>
                  <a:pt x="70941" y="28698"/>
                </a:lnTo>
                <a:cubicBezTo>
                  <a:pt x="70941" y="28698"/>
                  <a:pt x="69628" y="29196"/>
                  <a:pt x="70065" y="29691"/>
                </a:cubicBezTo>
                <a:cubicBezTo>
                  <a:pt x="70065" y="29691"/>
                  <a:pt x="70503" y="30185"/>
                  <a:pt x="70503" y="30679"/>
                </a:cubicBezTo>
                <a:cubicBezTo>
                  <a:pt x="70941" y="30679"/>
                  <a:pt x="71379" y="31667"/>
                  <a:pt x="71379" y="31667"/>
                </a:cubicBezTo>
                <a:cubicBezTo>
                  <a:pt x="70941" y="31667"/>
                  <a:pt x="70503" y="32660"/>
                  <a:pt x="70503" y="32660"/>
                </a:cubicBezTo>
                <a:cubicBezTo>
                  <a:pt x="70065" y="32660"/>
                  <a:pt x="70065" y="31667"/>
                  <a:pt x="69628" y="31667"/>
                </a:cubicBezTo>
                <a:cubicBezTo>
                  <a:pt x="69628" y="31667"/>
                  <a:pt x="68752" y="32660"/>
                  <a:pt x="68752" y="32166"/>
                </a:cubicBezTo>
                <a:cubicBezTo>
                  <a:pt x="68314" y="32166"/>
                  <a:pt x="68314" y="31667"/>
                  <a:pt x="67876" y="31173"/>
                </a:cubicBezTo>
                <a:cubicBezTo>
                  <a:pt x="67876" y="30679"/>
                  <a:pt x="67438" y="30679"/>
                  <a:pt x="67000" y="30185"/>
                </a:cubicBezTo>
                <a:lnTo>
                  <a:pt x="68314" y="29196"/>
                </a:lnTo>
                <a:lnTo>
                  <a:pt x="67438" y="28204"/>
                </a:lnTo>
                <a:cubicBezTo>
                  <a:pt x="67000" y="27710"/>
                  <a:pt x="66562" y="27216"/>
                  <a:pt x="66562" y="27216"/>
                </a:cubicBezTo>
                <a:cubicBezTo>
                  <a:pt x="66562" y="26722"/>
                  <a:pt x="65686" y="26223"/>
                  <a:pt x="66124" y="26223"/>
                </a:cubicBezTo>
                <a:cubicBezTo>
                  <a:pt x="66124" y="25729"/>
                  <a:pt x="67000" y="25235"/>
                  <a:pt x="67000" y="25235"/>
                </a:cubicBezTo>
                <a:cubicBezTo>
                  <a:pt x="67000" y="24741"/>
                  <a:pt x="66124" y="24247"/>
                  <a:pt x="66124" y="24247"/>
                </a:cubicBezTo>
                <a:cubicBezTo>
                  <a:pt x="65686" y="23752"/>
                  <a:pt x="65686" y="23258"/>
                  <a:pt x="65248" y="22760"/>
                </a:cubicBezTo>
                <a:cubicBezTo>
                  <a:pt x="65248" y="22760"/>
                  <a:pt x="64810" y="23752"/>
                  <a:pt x="64372" y="23752"/>
                </a:cubicBezTo>
                <a:cubicBezTo>
                  <a:pt x="64372" y="23752"/>
                  <a:pt x="63934" y="22760"/>
                  <a:pt x="63497" y="22760"/>
                </a:cubicBezTo>
                <a:cubicBezTo>
                  <a:pt x="63497" y="22760"/>
                  <a:pt x="62621" y="23258"/>
                  <a:pt x="62621" y="23752"/>
                </a:cubicBezTo>
                <a:cubicBezTo>
                  <a:pt x="62621" y="23752"/>
                  <a:pt x="63497" y="24247"/>
                  <a:pt x="63497" y="24741"/>
                </a:cubicBezTo>
                <a:lnTo>
                  <a:pt x="62621" y="25235"/>
                </a:lnTo>
                <a:cubicBezTo>
                  <a:pt x="62621" y="25729"/>
                  <a:pt x="63059" y="26223"/>
                  <a:pt x="63059" y="26722"/>
                </a:cubicBezTo>
                <a:cubicBezTo>
                  <a:pt x="63497" y="26722"/>
                  <a:pt x="63934" y="27216"/>
                  <a:pt x="63934" y="27710"/>
                </a:cubicBezTo>
                <a:lnTo>
                  <a:pt x="64810" y="28698"/>
                </a:lnTo>
                <a:cubicBezTo>
                  <a:pt x="64810" y="29196"/>
                  <a:pt x="63934" y="29691"/>
                  <a:pt x="63934" y="29691"/>
                </a:cubicBezTo>
                <a:lnTo>
                  <a:pt x="63059" y="28698"/>
                </a:lnTo>
                <a:cubicBezTo>
                  <a:pt x="63059" y="28204"/>
                  <a:pt x="62183" y="27216"/>
                  <a:pt x="62183" y="27216"/>
                </a:cubicBezTo>
                <a:lnTo>
                  <a:pt x="61307" y="28204"/>
                </a:lnTo>
                <a:cubicBezTo>
                  <a:pt x="60869" y="28204"/>
                  <a:pt x="60432" y="28698"/>
                  <a:pt x="60432" y="29196"/>
                </a:cubicBezTo>
                <a:cubicBezTo>
                  <a:pt x="59994" y="29196"/>
                  <a:pt x="59556" y="29691"/>
                  <a:pt x="59118" y="29691"/>
                </a:cubicBezTo>
                <a:cubicBezTo>
                  <a:pt x="59118" y="30185"/>
                  <a:pt x="59994" y="30679"/>
                  <a:pt x="59994" y="31173"/>
                </a:cubicBezTo>
                <a:lnTo>
                  <a:pt x="59118" y="31667"/>
                </a:lnTo>
                <a:cubicBezTo>
                  <a:pt x="58680" y="31667"/>
                  <a:pt x="58680" y="31173"/>
                  <a:pt x="58242" y="30679"/>
                </a:cubicBezTo>
                <a:cubicBezTo>
                  <a:pt x="58242" y="30679"/>
                  <a:pt x="57804" y="29691"/>
                  <a:pt x="57366" y="29691"/>
                </a:cubicBezTo>
                <a:lnTo>
                  <a:pt x="56490" y="30679"/>
                </a:lnTo>
                <a:cubicBezTo>
                  <a:pt x="56490" y="30185"/>
                  <a:pt x="56052" y="29691"/>
                  <a:pt x="56052" y="29196"/>
                </a:cubicBezTo>
                <a:lnTo>
                  <a:pt x="56928" y="28698"/>
                </a:lnTo>
                <a:cubicBezTo>
                  <a:pt x="56928" y="28204"/>
                  <a:pt x="56490" y="27710"/>
                  <a:pt x="56052" y="27216"/>
                </a:cubicBezTo>
                <a:cubicBezTo>
                  <a:pt x="56052" y="27216"/>
                  <a:pt x="55614" y="26223"/>
                  <a:pt x="55176" y="26223"/>
                </a:cubicBezTo>
                <a:lnTo>
                  <a:pt x="54301" y="27216"/>
                </a:lnTo>
                <a:lnTo>
                  <a:pt x="53425" y="28204"/>
                </a:lnTo>
                <a:cubicBezTo>
                  <a:pt x="52987" y="28204"/>
                  <a:pt x="52987" y="27216"/>
                  <a:pt x="52549" y="26722"/>
                </a:cubicBezTo>
                <a:cubicBezTo>
                  <a:pt x="52111" y="27216"/>
                  <a:pt x="52111" y="27710"/>
                  <a:pt x="51673" y="27710"/>
                </a:cubicBezTo>
                <a:cubicBezTo>
                  <a:pt x="50797" y="28204"/>
                  <a:pt x="50359" y="28698"/>
                  <a:pt x="49921" y="29691"/>
                </a:cubicBezTo>
                <a:cubicBezTo>
                  <a:pt x="50359" y="30185"/>
                  <a:pt x="50797" y="31173"/>
                  <a:pt x="51235" y="31667"/>
                </a:cubicBezTo>
                <a:cubicBezTo>
                  <a:pt x="51673" y="32660"/>
                  <a:pt x="52111" y="33154"/>
                  <a:pt x="52549" y="33648"/>
                </a:cubicBezTo>
                <a:cubicBezTo>
                  <a:pt x="52549" y="34142"/>
                  <a:pt x="51673" y="34142"/>
                  <a:pt x="51673" y="34636"/>
                </a:cubicBezTo>
                <a:cubicBezTo>
                  <a:pt x="51673" y="35130"/>
                  <a:pt x="52549" y="35629"/>
                  <a:pt x="52549" y="35629"/>
                </a:cubicBezTo>
                <a:cubicBezTo>
                  <a:pt x="52549" y="36123"/>
                  <a:pt x="51673" y="36617"/>
                  <a:pt x="51673" y="36617"/>
                </a:cubicBezTo>
                <a:cubicBezTo>
                  <a:pt x="51235" y="36617"/>
                  <a:pt x="50797" y="35629"/>
                  <a:pt x="50797" y="35629"/>
                </a:cubicBezTo>
                <a:cubicBezTo>
                  <a:pt x="50359" y="35130"/>
                  <a:pt x="49921" y="34636"/>
                  <a:pt x="49921" y="34636"/>
                </a:cubicBezTo>
                <a:cubicBezTo>
                  <a:pt x="49921" y="34142"/>
                  <a:pt x="50797" y="33648"/>
                  <a:pt x="50797" y="33648"/>
                </a:cubicBezTo>
                <a:lnTo>
                  <a:pt x="50359" y="32660"/>
                </a:lnTo>
                <a:cubicBezTo>
                  <a:pt x="49921" y="32660"/>
                  <a:pt x="49484" y="33154"/>
                  <a:pt x="49046" y="33154"/>
                </a:cubicBezTo>
                <a:cubicBezTo>
                  <a:pt x="49484" y="33648"/>
                  <a:pt x="49921" y="34142"/>
                  <a:pt x="49921" y="34636"/>
                </a:cubicBezTo>
                <a:lnTo>
                  <a:pt x="49046" y="35130"/>
                </a:lnTo>
                <a:cubicBezTo>
                  <a:pt x="48608" y="35629"/>
                  <a:pt x="48170" y="35629"/>
                  <a:pt x="48170" y="36123"/>
                </a:cubicBezTo>
                <a:cubicBezTo>
                  <a:pt x="47732" y="35629"/>
                  <a:pt x="47294" y="35629"/>
                  <a:pt x="47294" y="35130"/>
                </a:cubicBezTo>
                <a:cubicBezTo>
                  <a:pt x="47294" y="34636"/>
                  <a:pt x="46418" y="34142"/>
                  <a:pt x="46418" y="34142"/>
                </a:cubicBezTo>
                <a:cubicBezTo>
                  <a:pt x="46418" y="33648"/>
                  <a:pt x="47732" y="33154"/>
                  <a:pt x="47732" y="33154"/>
                </a:cubicBezTo>
                <a:cubicBezTo>
                  <a:pt x="47294" y="32660"/>
                  <a:pt x="46856" y="32166"/>
                  <a:pt x="46856" y="32166"/>
                </a:cubicBezTo>
                <a:cubicBezTo>
                  <a:pt x="46856" y="31667"/>
                  <a:pt x="45980" y="31173"/>
                  <a:pt x="45980" y="30679"/>
                </a:cubicBezTo>
                <a:lnTo>
                  <a:pt x="46856" y="30185"/>
                </a:lnTo>
                <a:lnTo>
                  <a:pt x="47732" y="31173"/>
                </a:lnTo>
                <a:lnTo>
                  <a:pt x="48608" y="30185"/>
                </a:lnTo>
                <a:cubicBezTo>
                  <a:pt x="48608" y="30185"/>
                  <a:pt x="48170" y="29691"/>
                  <a:pt x="48170" y="29196"/>
                </a:cubicBezTo>
                <a:lnTo>
                  <a:pt x="47294" y="28204"/>
                </a:lnTo>
                <a:cubicBezTo>
                  <a:pt x="46856" y="28204"/>
                  <a:pt x="46418" y="29196"/>
                  <a:pt x="46418" y="28698"/>
                </a:cubicBezTo>
                <a:cubicBezTo>
                  <a:pt x="45980" y="28698"/>
                  <a:pt x="45543" y="28204"/>
                  <a:pt x="45543" y="27710"/>
                </a:cubicBezTo>
                <a:cubicBezTo>
                  <a:pt x="45105" y="27710"/>
                  <a:pt x="45105" y="27216"/>
                  <a:pt x="44667" y="26722"/>
                </a:cubicBezTo>
                <a:cubicBezTo>
                  <a:pt x="44667" y="26223"/>
                  <a:pt x="44229" y="26223"/>
                  <a:pt x="44229" y="25729"/>
                </a:cubicBezTo>
                <a:lnTo>
                  <a:pt x="45105" y="24741"/>
                </a:lnTo>
                <a:cubicBezTo>
                  <a:pt x="45105" y="24741"/>
                  <a:pt x="45980" y="24247"/>
                  <a:pt x="45980" y="23752"/>
                </a:cubicBezTo>
                <a:cubicBezTo>
                  <a:pt x="45980" y="23752"/>
                  <a:pt x="45105" y="23258"/>
                  <a:pt x="45105" y="22760"/>
                </a:cubicBezTo>
                <a:lnTo>
                  <a:pt x="44229" y="23752"/>
                </a:lnTo>
                <a:cubicBezTo>
                  <a:pt x="44229" y="23752"/>
                  <a:pt x="43791" y="22760"/>
                  <a:pt x="43353" y="22760"/>
                </a:cubicBezTo>
                <a:cubicBezTo>
                  <a:pt x="43353" y="22266"/>
                  <a:pt x="42915" y="21772"/>
                  <a:pt x="42915" y="21277"/>
                </a:cubicBezTo>
                <a:cubicBezTo>
                  <a:pt x="42477" y="21277"/>
                  <a:pt x="42039" y="20783"/>
                  <a:pt x="42039" y="20289"/>
                </a:cubicBezTo>
                <a:cubicBezTo>
                  <a:pt x="41601" y="20289"/>
                  <a:pt x="41601" y="19297"/>
                  <a:pt x="41163" y="19297"/>
                </a:cubicBezTo>
                <a:lnTo>
                  <a:pt x="40725" y="18308"/>
                </a:lnTo>
                <a:cubicBezTo>
                  <a:pt x="40287" y="18308"/>
                  <a:pt x="39849" y="18803"/>
                  <a:pt x="39412" y="18803"/>
                </a:cubicBezTo>
                <a:cubicBezTo>
                  <a:pt x="39849" y="19297"/>
                  <a:pt x="39849" y="19795"/>
                  <a:pt x="40287" y="20289"/>
                </a:cubicBezTo>
                <a:cubicBezTo>
                  <a:pt x="40725" y="20289"/>
                  <a:pt x="40725" y="20783"/>
                  <a:pt x="41163" y="21277"/>
                </a:cubicBezTo>
                <a:cubicBezTo>
                  <a:pt x="41163" y="21277"/>
                  <a:pt x="41601" y="21772"/>
                  <a:pt x="41601" y="22266"/>
                </a:cubicBezTo>
                <a:cubicBezTo>
                  <a:pt x="42039" y="22266"/>
                  <a:pt x="40725" y="22760"/>
                  <a:pt x="40725" y="23258"/>
                </a:cubicBezTo>
                <a:cubicBezTo>
                  <a:pt x="40725" y="23258"/>
                  <a:pt x="41601" y="23752"/>
                  <a:pt x="41601" y="24247"/>
                </a:cubicBezTo>
                <a:cubicBezTo>
                  <a:pt x="41601" y="24741"/>
                  <a:pt x="40725" y="24741"/>
                  <a:pt x="40725" y="25235"/>
                </a:cubicBezTo>
                <a:lnTo>
                  <a:pt x="41163" y="26223"/>
                </a:lnTo>
                <a:cubicBezTo>
                  <a:pt x="41163" y="26223"/>
                  <a:pt x="42039" y="25235"/>
                  <a:pt x="42477" y="25235"/>
                </a:cubicBezTo>
                <a:cubicBezTo>
                  <a:pt x="42477" y="25235"/>
                  <a:pt x="42915" y="24741"/>
                  <a:pt x="43353" y="24741"/>
                </a:cubicBezTo>
                <a:cubicBezTo>
                  <a:pt x="43353" y="24741"/>
                  <a:pt x="43791" y="25729"/>
                  <a:pt x="44229" y="25729"/>
                </a:cubicBezTo>
                <a:cubicBezTo>
                  <a:pt x="44229" y="25729"/>
                  <a:pt x="42915" y="26223"/>
                  <a:pt x="42915" y="26722"/>
                </a:cubicBezTo>
                <a:cubicBezTo>
                  <a:pt x="42915" y="26722"/>
                  <a:pt x="43791" y="27216"/>
                  <a:pt x="43791" y="27710"/>
                </a:cubicBezTo>
                <a:cubicBezTo>
                  <a:pt x="44229" y="28204"/>
                  <a:pt x="44667" y="29196"/>
                  <a:pt x="45105" y="29691"/>
                </a:cubicBezTo>
                <a:cubicBezTo>
                  <a:pt x="45105" y="30185"/>
                  <a:pt x="44667" y="30185"/>
                  <a:pt x="44229" y="30679"/>
                </a:cubicBezTo>
                <a:lnTo>
                  <a:pt x="43353" y="31667"/>
                </a:lnTo>
                <a:cubicBezTo>
                  <a:pt x="42915" y="31667"/>
                  <a:pt x="42915" y="30185"/>
                  <a:pt x="42477" y="30185"/>
                </a:cubicBezTo>
                <a:cubicBezTo>
                  <a:pt x="42477" y="30185"/>
                  <a:pt x="42039" y="31173"/>
                  <a:pt x="41601" y="31173"/>
                </a:cubicBezTo>
                <a:cubicBezTo>
                  <a:pt x="41601" y="31173"/>
                  <a:pt x="41163" y="30185"/>
                  <a:pt x="40725" y="30185"/>
                </a:cubicBezTo>
                <a:cubicBezTo>
                  <a:pt x="40725" y="29691"/>
                  <a:pt x="40287" y="29196"/>
                  <a:pt x="40287" y="29196"/>
                </a:cubicBezTo>
                <a:cubicBezTo>
                  <a:pt x="39849" y="28698"/>
                  <a:pt x="39849" y="28204"/>
                  <a:pt x="39412" y="27710"/>
                </a:cubicBezTo>
                <a:cubicBezTo>
                  <a:pt x="38974" y="27710"/>
                  <a:pt x="38536" y="28698"/>
                  <a:pt x="38536" y="28698"/>
                </a:cubicBezTo>
                <a:cubicBezTo>
                  <a:pt x="38098" y="28698"/>
                  <a:pt x="37660" y="27710"/>
                  <a:pt x="37660" y="27710"/>
                </a:cubicBezTo>
                <a:cubicBezTo>
                  <a:pt x="37222" y="27216"/>
                  <a:pt x="37222" y="26722"/>
                  <a:pt x="36784" y="26722"/>
                </a:cubicBezTo>
                <a:cubicBezTo>
                  <a:pt x="36784" y="26223"/>
                  <a:pt x="36347" y="25235"/>
                  <a:pt x="36347" y="25235"/>
                </a:cubicBezTo>
                <a:cubicBezTo>
                  <a:pt x="35909" y="25235"/>
                  <a:pt x="35471" y="26223"/>
                  <a:pt x="35033" y="26223"/>
                </a:cubicBezTo>
                <a:cubicBezTo>
                  <a:pt x="35033" y="26722"/>
                  <a:pt x="34157" y="26722"/>
                  <a:pt x="34157" y="27216"/>
                </a:cubicBezTo>
                <a:cubicBezTo>
                  <a:pt x="34157" y="27216"/>
                  <a:pt x="35033" y="27710"/>
                  <a:pt x="35033" y="28204"/>
                </a:cubicBezTo>
                <a:cubicBezTo>
                  <a:pt x="35033" y="28204"/>
                  <a:pt x="33719" y="28698"/>
                  <a:pt x="34157" y="29196"/>
                </a:cubicBezTo>
                <a:cubicBezTo>
                  <a:pt x="34157" y="29196"/>
                  <a:pt x="34595" y="29691"/>
                  <a:pt x="34595" y="30185"/>
                </a:cubicBezTo>
                <a:cubicBezTo>
                  <a:pt x="35033" y="30185"/>
                  <a:pt x="35033" y="31173"/>
                  <a:pt x="35471" y="31173"/>
                </a:cubicBezTo>
                <a:cubicBezTo>
                  <a:pt x="35033" y="31173"/>
                  <a:pt x="34595" y="32166"/>
                  <a:pt x="34595" y="32166"/>
                </a:cubicBezTo>
                <a:cubicBezTo>
                  <a:pt x="34157" y="32166"/>
                  <a:pt x="34157" y="31173"/>
                  <a:pt x="33719" y="31173"/>
                </a:cubicBezTo>
                <a:cubicBezTo>
                  <a:pt x="33719" y="30679"/>
                  <a:pt x="32843" y="31667"/>
                  <a:pt x="32843" y="31667"/>
                </a:cubicBezTo>
                <a:cubicBezTo>
                  <a:pt x="32405" y="31667"/>
                  <a:pt x="31967" y="30679"/>
                  <a:pt x="31967" y="30679"/>
                </a:cubicBezTo>
                <a:cubicBezTo>
                  <a:pt x="31967" y="30679"/>
                  <a:pt x="32843" y="30185"/>
                  <a:pt x="32843" y="29691"/>
                </a:cubicBezTo>
                <a:lnTo>
                  <a:pt x="32405" y="28698"/>
                </a:lnTo>
                <a:cubicBezTo>
                  <a:pt x="31967" y="28698"/>
                  <a:pt x="31529" y="29691"/>
                  <a:pt x="31091" y="29691"/>
                </a:cubicBezTo>
                <a:cubicBezTo>
                  <a:pt x="31091" y="29691"/>
                  <a:pt x="30653" y="30185"/>
                  <a:pt x="30216" y="30679"/>
                </a:cubicBezTo>
                <a:lnTo>
                  <a:pt x="29340" y="31173"/>
                </a:lnTo>
                <a:lnTo>
                  <a:pt x="28464" y="30185"/>
                </a:lnTo>
                <a:cubicBezTo>
                  <a:pt x="28464" y="30185"/>
                  <a:pt x="29340" y="29691"/>
                  <a:pt x="29340" y="29196"/>
                </a:cubicBezTo>
                <a:cubicBezTo>
                  <a:pt x="29778" y="29196"/>
                  <a:pt x="28902" y="28698"/>
                  <a:pt x="28902" y="28204"/>
                </a:cubicBezTo>
                <a:cubicBezTo>
                  <a:pt x="28902" y="27710"/>
                  <a:pt x="29778" y="27710"/>
                  <a:pt x="29778" y="27216"/>
                </a:cubicBezTo>
                <a:cubicBezTo>
                  <a:pt x="29778" y="27216"/>
                  <a:pt x="28902" y="26722"/>
                  <a:pt x="28902" y="26223"/>
                </a:cubicBezTo>
                <a:cubicBezTo>
                  <a:pt x="28902" y="26722"/>
                  <a:pt x="28026" y="26722"/>
                  <a:pt x="28026" y="27216"/>
                </a:cubicBezTo>
                <a:lnTo>
                  <a:pt x="28902" y="28204"/>
                </a:lnTo>
                <a:cubicBezTo>
                  <a:pt x="28464" y="28698"/>
                  <a:pt x="28026" y="28698"/>
                  <a:pt x="28026" y="29196"/>
                </a:cubicBezTo>
                <a:cubicBezTo>
                  <a:pt x="27588" y="29196"/>
                  <a:pt x="27151" y="29691"/>
                  <a:pt x="26713" y="30185"/>
                </a:cubicBezTo>
                <a:cubicBezTo>
                  <a:pt x="26713" y="30185"/>
                  <a:pt x="26275" y="30679"/>
                  <a:pt x="25837" y="30679"/>
                </a:cubicBezTo>
                <a:cubicBezTo>
                  <a:pt x="25837" y="30679"/>
                  <a:pt x="25399" y="29691"/>
                  <a:pt x="24961" y="29691"/>
                </a:cubicBezTo>
                <a:lnTo>
                  <a:pt x="24523" y="28698"/>
                </a:lnTo>
                <a:cubicBezTo>
                  <a:pt x="24085" y="28698"/>
                  <a:pt x="23647" y="29691"/>
                  <a:pt x="23209" y="29691"/>
                </a:cubicBezTo>
                <a:cubicBezTo>
                  <a:pt x="23209" y="29196"/>
                  <a:pt x="22771" y="28204"/>
                  <a:pt x="22771" y="28204"/>
                </a:cubicBezTo>
                <a:cubicBezTo>
                  <a:pt x="22333" y="28204"/>
                  <a:pt x="21895" y="29196"/>
                  <a:pt x="21458" y="29196"/>
                </a:cubicBezTo>
                <a:cubicBezTo>
                  <a:pt x="21458" y="29196"/>
                  <a:pt x="21020" y="30185"/>
                  <a:pt x="20582" y="30185"/>
                </a:cubicBezTo>
                <a:cubicBezTo>
                  <a:pt x="20582" y="30185"/>
                  <a:pt x="20144" y="29196"/>
                  <a:pt x="20144" y="28698"/>
                </a:cubicBezTo>
                <a:lnTo>
                  <a:pt x="21020" y="28204"/>
                </a:lnTo>
                <a:cubicBezTo>
                  <a:pt x="21020" y="27710"/>
                  <a:pt x="20144" y="27216"/>
                  <a:pt x="20144" y="27216"/>
                </a:cubicBezTo>
                <a:cubicBezTo>
                  <a:pt x="20144" y="26722"/>
                  <a:pt x="19706" y="26223"/>
                  <a:pt x="19268" y="25729"/>
                </a:cubicBezTo>
                <a:cubicBezTo>
                  <a:pt x="19268" y="25729"/>
                  <a:pt x="18830" y="25235"/>
                  <a:pt x="18830" y="24741"/>
                </a:cubicBezTo>
                <a:cubicBezTo>
                  <a:pt x="18392" y="25235"/>
                  <a:pt x="17954" y="25235"/>
                  <a:pt x="17516" y="25729"/>
                </a:cubicBezTo>
                <a:lnTo>
                  <a:pt x="18392" y="26722"/>
                </a:lnTo>
                <a:cubicBezTo>
                  <a:pt x="18392" y="26722"/>
                  <a:pt x="17516" y="27216"/>
                  <a:pt x="17516" y="27710"/>
                </a:cubicBezTo>
                <a:lnTo>
                  <a:pt x="16640" y="28204"/>
                </a:lnTo>
                <a:cubicBezTo>
                  <a:pt x="16640" y="28698"/>
                  <a:pt x="17078" y="29196"/>
                  <a:pt x="17078" y="29691"/>
                </a:cubicBezTo>
                <a:cubicBezTo>
                  <a:pt x="17516" y="29691"/>
                  <a:pt x="17954" y="30185"/>
                  <a:pt x="17954" y="30679"/>
                </a:cubicBezTo>
                <a:cubicBezTo>
                  <a:pt x="17954" y="30679"/>
                  <a:pt x="17078" y="31173"/>
                  <a:pt x="17078" y="31667"/>
                </a:cubicBezTo>
                <a:lnTo>
                  <a:pt x="16202" y="30185"/>
                </a:lnTo>
                <a:cubicBezTo>
                  <a:pt x="16202" y="30185"/>
                  <a:pt x="15765" y="29196"/>
                  <a:pt x="15327" y="29196"/>
                </a:cubicBezTo>
                <a:cubicBezTo>
                  <a:pt x="15327" y="29196"/>
                  <a:pt x="14889" y="30185"/>
                  <a:pt x="14451" y="30185"/>
                </a:cubicBezTo>
                <a:cubicBezTo>
                  <a:pt x="14451" y="30185"/>
                  <a:pt x="15327" y="30679"/>
                  <a:pt x="15327" y="31173"/>
                </a:cubicBezTo>
                <a:lnTo>
                  <a:pt x="14451" y="32166"/>
                </a:lnTo>
                <a:cubicBezTo>
                  <a:pt x="14013" y="31667"/>
                  <a:pt x="14013" y="31173"/>
                  <a:pt x="13575" y="31173"/>
                </a:cubicBezTo>
                <a:cubicBezTo>
                  <a:pt x="13137" y="30679"/>
                  <a:pt x="13137" y="30185"/>
                  <a:pt x="12700" y="29691"/>
                </a:cubicBezTo>
                <a:cubicBezTo>
                  <a:pt x="12700" y="29691"/>
                  <a:pt x="12262" y="29196"/>
                  <a:pt x="12262" y="28698"/>
                </a:cubicBezTo>
                <a:cubicBezTo>
                  <a:pt x="11824" y="28204"/>
                  <a:pt x="11386" y="28204"/>
                  <a:pt x="11386" y="27710"/>
                </a:cubicBezTo>
                <a:cubicBezTo>
                  <a:pt x="10948" y="27216"/>
                  <a:pt x="10948" y="26722"/>
                  <a:pt x="10510" y="26722"/>
                </a:cubicBezTo>
                <a:cubicBezTo>
                  <a:pt x="10510" y="26223"/>
                  <a:pt x="9634" y="27216"/>
                  <a:pt x="9634" y="27216"/>
                </a:cubicBezTo>
                <a:cubicBezTo>
                  <a:pt x="9196" y="27216"/>
                  <a:pt x="9196" y="26223"/>
                  <a:pt x="8758" y="26223"/>
                </a:cubicBezTo>
                <a:lnTo>
                  <a:pt x="8320" y="25235"/>
                </a:lnTo>
                <a:cubicBezTo>
                  <a:pt x="7882" y="25235"/>
                  <a:pt x="7444" y="24247"/>
                  <a:pt x="7444" y="24247"/>
                </a:cubicBezTo>
                <a:cubicBezTo>
                  <a:pt x="7007" y="24247"/>
                  <a:pt x="6569" y="24741"/>
                  <a:pt x="6569" y="24741"/>
                </a:cubicBezTo>
                <a:cubicBezTo>
                  <a:pt x="6131" y="25235"/>
                  <a:pt x="5693" y="25235"/>
                  <a:pt x="5255" y="25729"/>
                </a:cubicBezTo>
                <a:lnTo>
                  <a:pt x="4379" y="26722"/>
                </a:lnTo>
                <a:cubicBezTo>
                  <a:pt x="3942" y="26223"/>
                  <a:pt x="3942" y="25729"/>
                  <a:pt x="3504" y="25235"/>
                </a:cubicBezTo>
                <a:cubicBezTo>
                  <a:pt x="3504" y="25235"/>
                  <a:pt x="3066" y="24741"/>
                  <a:pt x="3066" y="24247"/>
                </a:cubicBezTo>
                <a:lnTo>
                  <a:pt x="3942" y="23752"/>
                </a:lnTo>
                <a:cubicBezTo>
                  <a:pt x="3942" y="23258"/>
                  <a:pt x="3066" y="22760"/>
                  <a:pt x="3066" y="22266"/>
                </a:cubicBezTo>
                <a:lnTo>
                  <a:pt x="3942" y="21772"/>
                </a:lnTo>
                <a:cubicBezTo>
                  <a:pt x="4379" y="21277"/>
                  <a:pt x="3504" y="20783"/>
                  <a:pt x="3504" y="20289"/>
                </a:cubicBezTo>
                <a:lnTo>
                  <a:pt x="4379" y="19795"/>
                </a:lnTo>
                <a:cubicBezTo>
                  <a:pt x="4379" y="19297"/>
                  <a:pt x="3942" y="18803"/>
                  <a:pt x="3504" y="18308"/>
                </a:cubicBezTo>
                <a:lnTo>
                  <a:pt x="2628" y="19297"/>
                </a:lnTo>
                <a:lnTo>
                  <a:pt x="1752" y="20289"/>
                </a:lnTo>
                <a:lnTo>
                  <a:pt x="876" y="19297"/>
                </a:lnTo>
                <a:cubicBezTo>
                  <a:pt x="876" y="18803"/>
                  <a:pt x="1752" y="18308"/>
                  <a:pt x="1752" y="18308"/>
                </a:cubicBezTo>
                <a:cubicBezTo>
                  <a:pt x="1752" y="17814"/>
                  <a:pt x="1314" y="17320"/>
                  <a:pt x="1314" y="17320"/>
                </a:cubicBezTo>
                <a:cubicBezTo>
                  <a:pt x="1314" y="16826"/>
                  <a:pt x="438" y="16328"/>
                  <a:pt x="438" y="15833"/>
                </a:cubicBezTo>
                <a:lnTo>
                  <a:pt x="1314" y="15339"/>
                </a:lnTo>
                <a:cubicBezTo>
                  <a:pt x="1314" y="14845"/>
                  <a:pt x="876" y="14351"/>
                  <a:pt x="438" y="13853"/>
                </a:cubicBezTo>
                <a:cubicBezTo>
                  <a:pt x="438" y="13853"/>
                  <a:pt x="0" y="13358"/>
                  <a:pt x="0" y="12864"/>
                </a:cubicBezTo>
                <a:lnTo>
                  <a:pt x="876" y="12370"/>
                </a:lnTo>
                <a:cubicBezTo>
                  <a:pt x="876" y="11876"/>
                  <a:pt x="0" y="11382"/>
                  <a:pt x="0" y="10888"/>
                </a:cubicBezTo>
                <a:cubicBezTo>
                  <a:pt x="876" y="10389"/>
                  <a:pt x="1314" y="9895"/>
                  <a:pt x="2190" y="9401"/>
                </a:cubicBezTo>
                <a:cubicBezTo>
                  <a:pt x="2628" y="9895"/>
                  <a:pt x="3066" y="10888"/>
                  <a:pt x="3504" y="11382"/>
                </a:cubicBezTo>
                <a:cubicBezTo>
                  <a:pt x="3942" y="11876"/>
                  <a:pt x="3942" y="12370"/>
                  <a:pt x="4379" y="12864"/>
                </a:cubicBezTo>
                <a:cubicBezTo>
                  <a:pt x="4379" y="12864"/>
                  <a:pt x="4817" y="13358"/>
                  <a:pt x="5255" y="13853"/>
                </a:cubicBezTo>
                <a:lnTo>
                  <a:pt x="6131" y="12864"/>
                </a:lnTo>
                <a:cubicBezTo>
                  <a:pt x="6131" y="12864"/>
                  <a:pt x="6569" y="13853"/>
                  <a:pt x="7007" y="13853"/>
                </a:cubicBezTo>
                <a:cubicBezTo>
                  <a:pt x="7007" y="14351"/>
                  <a:pt x="7444" y="14845"/>
                  <a:pt x="7444" y="15339"/>
                </a:cubicBezTo>
                <a:cubicBezTo>
                  <a:pt x="7882" y="15339"/>
                  <a:pt x="8320" y="14351"/>
                  <a:pt x="8320" y="14351"/>
                </a:cubicBezTo>
                <a:cubicBezTo>
                  <a:pt x="8758" y="14351"/>
                  <a:pt x="9196" y="15339"/>
                  <a:pt x="9196" y="15339"/>
                </a:cubicBezTo>
                <a:cubicBezTo>
                  <a:pt x="9634" y="15833"/>
                  <a:pt x="9634" y="16328"/>
                  <a:pt x="10072" y="16328"/>
                </a:cubicBezTo>
                <a:lnTo>
                  <a:pt x="10948" y="15833"/>
                </a:lnTo>
                <a:cubicBezTo>
                  <a:pt x="10948" y="15339"/>
                  <a:pt x="10072" y="14845"/>
                  <a:pt x="10072" y="14351"/>
                </a:cubicBezTo>
                <a:lnTo>
                  <a:pt x="11386" y="13853"/>
                </a:lnTo>
                <a:cubicBezTo>
                  <a:pt x="11386" y="13358"/>
                  <a:pt x="10510" y="12864"/>
                  <a:pt x="10510" y="12370"/>
                </a:cubicBezTo>
                <a:lnTo>
                  <a:pt x="11386" y="11876"/>
                </a:lnTo>
                <a:lnTo>
                  <a:pt x="12262" y="12864"/>
                </a:lnTo>
                <a:cubicBezTo>
                  <a:pt x="12262" y="12864"/>
                  <a:pt x="12700" y="13853"/>
                  <a:pt x="13137" y="13853"/>
                </a:cubicBezTo>
                <a:cubicBezTo>
                  <a:pt x="13137" y="13853"/>
                  <a:pt x="13575" y="13358"/>
                  <a:pt x="14013" y="13358"/>
                </a:cubicBezTo>
                <a:cubicBezTo>
                  <a:pt x="13575" y="12864"/>
                  <a:pt x="13575" y="12370"/>
                  <a:pt x="13137" y="11876"/>
                </a:cubicBezTo>
                <a:cubicBezTo>
                  <a:pt x="13137" y="11876"/>
                  <a:pt x="12700" y="11382"/>
                  <a:pt x="12262" y="10888"/>
                </a:cubicBezTo>
                <a:lnTo>
                  <a:pt x="11824" y="9895"/>
                </a:lnTo>
                <a:cubicBezTo>
                  <a:pt x="11386" y="9895"/>
                  <a:pt x="10948" y="10888"/>
                  <a:pt x="10510" y="10888"/>
                </a:cubicBezTo>
                <a:cubicBezTo>
                  <a:pt x="10510" y="10389"/>
                  <a:pt x="10072" y="9895"/>
                  <a:pt x="10072" y="9401"/>
                </a:cubicBezTo>
                <a:cubicBezTo>
                  <a:pt x="9634" y="9401"/>
                  <a:pt x="9634" y="8413"/>
                  <a:pt x="9196" y="8413"/>
                </a:cubicBezTo>
                <a:lnTo>
                  <a:pt x="8320" y="9401"/>
                </a:lnTo>
                <a:cubicBezTo>
                  <a:pt x="7882" y="9401"/>
                  <a:pt x="7882" y="8413"/>
                  <a:pt x="7444" y="8413"/>
                </a:cubicBezTo>
                <a:cubicBezTo>
                  <a:pt x="8320" y="7424"/>
                  <a:pt x="8758" y="6926"/>
                  <a:pt x="9634" y="6432"/>
                </a:cubicBezTo>
                <a:cubicBezTo>
                  <a:pt x="9634" y="6926"/>
                  <a:pt x="10072" y="7424"/>
                  <a:pt x="10072" y="7424"/>
                </a:cubicBezTo>
                <a:cubicBezTo>
                  <a:pt x="10510" y="7919"/>
                  <a:pt x="10948" y="8907"/>
                  <a:pt x="10948" y="8907"/>
                </a:cubicBezTo>
                <a:lnTo>
                  <a:pt x="11824" y="7919"/>
                </a:lnTo>
                <a:lnTo>
                  <a:pt x="12700" y="6926"/>
                </a:lnTo>
                <a:cubicBezTo>
                  <a:pt x="13137" y="6926"/>
                  <a:pt x="13575" y="7919"/>
                  <a:pt x="13575" y="7919"/>
                </a:cubicBezTo>
                <a:cubicBezTo>
                  <a:pt x="14013" y="8413"/>
                  <a:pt x="14013" y="8907"/>
                  <a:pt x="14451" y="9401"/>
                </a:cubicBezTo>
                <a:cubicBezTo>
                  <a:pt x="14451" y="9401"/>
                  <a:pt x="14889" y="10389"/>
                  <a:pt x="15327" y="10389"/>
                </a:cubicBezTo>
                <a:lnTo>
                  <a:pt x="16202" y="9401"/>
                </a:lnTo>
                <a:cubicBezTo>
                  <a:pt x="16202" y="9401"/>
                  <a:pt x="16640" y="8907"/>
                  <a:pt x="17078" y="8413"/>
                </a:cubicBezTo>
                <a:cubicBezTo>
                  <a:pt x="17078" y="8413"/>
                  <a:pt x="17516" y="9895"/>
                  <a:pt x="17954" y="9895"/>
                </a:cubicBezTo>
                <a:cubicBezTo>
                  <a:pt x="17954" y="9895"/>
                  <a:pt x="18392" y="8907"/>
                  <a:pt x="18830" y="8907"/>
                </a:cubicBezTo>
                <a:cubicBezTo>
                  <a:pt x="18830" y="8907"/>
                  <a:pt x="19268" y="9895"/>
                  <a:pt x="19706" y="9895"/>
                </a:cubicBezTo>
                <a:cubicBezTo>
                  <a:pt x="19706" y="10389"/>
                  <a:pt x="20144" y="10888"/>
                  <a:pt x="20144" y="10888"/>
                </a:cubicBezTo>
                <a:cubicBezTo>
                  <a:pt x="20582" y="11382"/>
                  <a:pt x="21020" y="10389"/>
                  <a:pt x="21458" y="10389"/>
                </a:cubicBezTo>
                <a:lnTo>
                  <a:pt x="21895" y="11382"/>
                </a:lnTo>
                <a:cubicBezTo>
                  <a:pt x="22333" y="11382"/>
                  <a:pt x="22771" y="12370"/>
                  <a:pt x="22771" y="12370"/>
                </a:cubicBezTo>
                <a:lnTo>
                  <a:pt x="23647" y="11876"/>
                </a:lnTo>
                <a:cubicBezTo>
                  <a:pt x="24085" y="11382"/>
                  <a:pt x="24523" y="10888"/>
                  <a:pt x="24523" y="10888"/>
                </a:cubicBezTo>
                <a:cubicBezTo>
                  <a:pt x="24961" y="10888"/>
                  <a:pt x="25399" y="11876"/>
                  <a:pt x="25399" y="11876"/>
                </a:cubicBezTo>
                <a:lnTo>
                  <a:pt x="26275" y="12864"/>
                </a:lnTo>
                <a:cubicBezTo>
                  <a:pt x="26275" y="12864"/>
                  <a:pt x="26852" y="12214"/>
                  <a:pt x="27069" y="12231"/>
                </a:cubicBezTo>
                <a:lnTo>
                  <a:pt x="27151" y="12370"/>
                </a:lnTo>
                <a:cubicBezTo>
                  <a:pt x="27588" y="12370"/>
                  <a:pt x="27588" y="12864"/>
                  <a:pt x="28026" y="13358"/>
                </a:cubicBezTo>
                <a:cubicBezTo>
                  <a:pt x="28026" y="13358"/>
                  <a:pt x="28464" y="14351"/>
                  <a:pt x="28902" y="14351"/>
                </a:cubicBezTo>
                <a:cubicBezTo>
                  <a:pt x="28902" y="14351"/>
                  <a:pt x="29340" y="13358"/>
                  <a:pt x="29778" y="13358"/>
                </a:cubicBezTo>
                <a:cubicBezTo>
                  <a:pt x="29778" y="13358"/>
                  <a:pt x="30216" y="14351"/>
                  <a:pt x="30216" y="14845"/>
                </a:cubicBezTo>
                <a:cubicBezTo>
                  <a:pt x="30653" y="14845"/>
                  <a:pt x="31091" y="15339"/>
                  <a:pt x="31091" y="15833"/>
                </a:cubicBezTo>
                <a:lnTo>
                  <a:pt x="31967" y="14845"/>
                </a:lnTo>
                <a:lnTo>
                  <a:pt x="31529" y="13853"/>
                </a:lnTo>
                <a:cubicBezTo>
                  <a:pt x="31529" y="13358"/>
                  <a:pt x="32405" y="13358"/>
                  <a:pt x="32405" y="12864"/>
                </a:cubicBezTo>
                <a:lnTo>
                  <a:pt x="31529" y="11876"/>
                </a:lnTo>
                <a:lnTo>
                  <a:pt x="30653" y="12864"/>
                </a:lnTo>
                <a:lnTo>
                  <a:pt x="29778" y="13358"/>
                </a:lnTo>
                <a:cubicBezTo>
                  <a:pt x="29340" y="13358"/>
                  <a:pt x="28902" y="12370"/>
                  <a:pt x="28902" y="12370"/>
                </a:cubicBezTo>
                <a:cubicBezTo>
                  <a:pt x="28902" y="12370"/>
                  <a:pt x="28464" y="11382"/>
                  <a:pt x="28026" y="11382"/>
                </a:cubicBezTo>
                <a:cubicBezTo>
                  <a:pt x="28464" y="10888"/>
                  <a:pt x="28902" y="10888"/>
                  <a:pt x="29340" y="10389"/>
                </a:cubicBezTo>
                <a:cubicBezTo>
                  <a:pt x="29340" y="10389"/>
                  <a:pt x="29778" y="9895"/>
                  <a:pt x="30216" y="9401"/>
                </a:cubicBezTo>
                <a:cubicBezTo>
                  <a:pt x="30216" y="9401"/>
                  <a:pt x="30653" y="8907"/>
                  <a:pt x="31091" y="8907"/>
                </a:cubicBezTo>
                <a:cubicBezTo>
                  <a:pt x="31091" y="8907"/>
                  <a:pt x="31529" y="9895"/>
                  <a:pt x="31967" y="9895"/>
                </a:cubicBezTo>
                <a:cubicBezTo>
                  <a:pt x="31967" y="9895"/>
                  <a:pt x="32843" y="9401"/>
                  <a:pt x="32843" y="8907"/>
                </a:cubicBezTo>
                <a:lnTo>
                  <a:pt x="31967" y="7919"/>
                </a:lnTo>
                <a:cubicBezTo>
                  <a:pt x="31967" y="7919"/>
                  <a:pt x="32843" y="6926"/>
                  <a:pt x="33281" y="6926"/>
                </a:cubicBezTo>
                <a:cubicBezTo>
                  <a:pt x="33281" y="6926"/>
                  <a:pt x="33719" y="7919"/>
                  <a:pt x="33719" y="8413"/>
                </a:cubicBezTo>
                <a:cubicBezTo>
                  <a:pt x="34157" y="8413"/>
                  <a:pt x="34157" y="8907"/>
                  <a:pt x="34595" y="9401"/>
                </a:cubicBezTo>
                <a:cubicBezTo>
                  <a:pt x="34595" y="9895"/>
                  <a:pt x="35033" y="9895"/>
                  <a:pt x="35471" y="10389"/>
                </a:cubicBezTo>
                <a:cubicBezTo>
                  <a:pt x="35471" y="10888"/>
                  <a:pt x="35909" y="11382"/>
                  <a:pt x="35909" y="11382"/>
                </a:cubicBezTo>
                <a:cubicBezTo>
                  <a:pt x="36347" y="11876"/>
                  <a:pt x="36347" y="12370"/>
                  <a:pt x="36784" y="12864"/>
                </a:cubicBezTo>
                <a:lnTo>
                  <a:pt x="37660" y="11876"/>
                </a:lnTo>
                <a:cubicBezTo>
                  <a:pt x="38098" y="11876"/>
                  <a:pt x="38536" y="12864"/>
                  <a:pt x="38536" y="12864"/>
                </a:cubicBezTo>
                <a:cubicBezTo>
                  <a:pt x="38974" y="13358"/>
                  <a:pt x="38974" y="13853"/>
                  <a:pt x="39412" y="13853"/>
                </a:cubicBezTo>
                <a:cubicBezTo>
                  <a:pt x="39412" y="13853"/>
                  <a:pt x="39849" y="13358"/>
                  <a:pt x="40287" y="13358"/>
                </a:cubicBezTo>
                <a:cubicBezTo>
                  <a:pt x="40725" y="12864"/>
                  <a:pt x="40725" y="12370"/>
                  <a:pt x="41163" y="12370"/>
                </a:cubicBezTo>
                <a:cubicBezTo>
                  <a:pt x="41601" y="11876"/>
                  <a:pt x="42039" y="11876"/>
                  <a:pt x="42039" y="11382"/>
                </a:cubicBezTo>
                <a:cubicBezTo>
                  <a:pt x="42477" y="11382"/>
                  <a:pt x="42915" y="10888"/>
                  <a:pt x="43353" y="10389"/>
                </a:cubicBezTo>
                <a:lnTo>
                  <a:pt x="44229" y="9895"/>
                </a:lnTo>
                <a:cubicBezTo>
                  <a:pt x="44229" y="9895"/>
                  <a:pt x="44667" y="10888"/>
                  <a:pt x="45105" y="10888"/>
                </a:cubicBezTo>
                <a:cubicBezTo>
                  <a:pt x="45105" y="10888"/>
                  <a:pt x="45543" y="10389"/>
                  <a:pt x="45980" y="9895"/>
                </a:cubicBezTo>
                <a:cubicBezTo>
                  <a:pt x="46418" y="9895"/>
                  <a:pt x="46418" y="9401"/>
                  <a:pt x="46856" y="9401"/>
                </a:cubicBezTo>
                <a:cubicBezTo>
                  <a:pt x="47294" y="8907"/>
                  <a:pt x="47732" y="8413"/>
                  <a:pt x="47732" y="8413"/>
                </a:cubicBezTo>
                <a:cubicBezTo>
                  <a:pt x="48170" y="8413"/>
                  <a:pt x="48608" y="9401"/>
                  <a:pt x="48608" y="9401"/>
                </a:cubicBezTo>
                <a:cubicBezTo>
                  <a:pt x="49046" y="9401"/>
                  <a:pt x="49484" y="8413"/>
                  <a:pt x="49484" y="8413"/>
                </a:cubicBezTo>
                <a:cubicBezTo>
                  <a:pt x="49921" y="8907"/>
                  <a:pt x="49921" y="9895"/>
                  <a:pt x="50359" y="9895"/>
                </a:cubicBezTo>
                <a:lnTo>
                  <a:pt x="51235" y="8907"/>
                </a:lnTo>
                <a:cubicBezTo>
                  <a:pt x="51673" y="8907"/>
                  <a:pt x="51673" y="9895"/>
                  <a:pt x="52111" y="9895"/>
                </a:cubicBezTo>
                <a:cubicBezTo>
                  <a:pt x="52111" y="10389"/>
                  <a:pt x="52549" y="10888"/>
                  <a:pt x="52987" y="10888"/>
                </a:cubicBezTo>
                <a:cubicBezTo>
                  <a:pt x="52987" y="11382"/>
                  <a:pt x="53425" y="12370"/>
                  <a:pt x="53425" y="12370"/>
                </a:cubicBezTo>
                <a:lnTo>
                  <a:pt x="54301" y="11382"/>
                </a:lnTo>
                <a:cubicBezTo>
                  <a:pt x="54738" y="11382"/>
                  <a:pt x="55176" y="12370"/>
                  <a:pt x="55176" y="12370"/>
                </a:cubicBezTo>
                <a:cubicBezTo>
                  <a:pt x="55614" y="12864"/>
                  <a:pt x="55614" y="13358"/>
                  <a:pt x="56052" y="13358"/>
                </a:cubicBezTo>
                <a:cubicBezTo>
                  <a:pt x="56052" y="13853"/>
                  <a:pt x="56490" y="14351"/>
                  <a:pt x="56928" y="14845"/>
                </a:cubicBezTo>
                <a:cubicBezTo>
                  <a:pt x="56928" y="14845"/>
                  <a:pt x="57366" y="15339"/>
                  <a:pt x="57366" y="15833"/>
                </a:cubicBezTo>
                <a:lnTo>
                  <a:pt x="58242" y="14845"/>
                </a:lnTo>
                <a:cubicBezTo>
                  <a:pt x="58680" y="14845"/>
                  <a:pt x="59118" y="15833"/>
                  <a:pt x="59118" y="15833"/>
                </a:cubicBezTo>
                <a:cubicBezTo>
                  <a:pt x="59118" y="16328"/>
                  <a:pt x="58242" y="16826"/>
                  <a:pt x="58242" y="16826"/>
                </a:cubicBezTo>
                <a:cubicBezTo>
                  <a:pt x="58242" y="17320"/>
                  <a:pt x="58680" y="17814"/>
                  <a:pt x="59118" y="17814"/>
                </a:cubicBezTo>
                <a:cubicBezTo>
                  <a:pt x="59118" y="18308"/>
                  <a:pt x="59556" y="17320"/>
                  <a:pt x="59994" y="17320"/>
                </a:cubicBezTo>
                <a:cubicBezTo>
                  <a:pt x="60432" y="17320"/>
                  <a:pt x="60432" y="18308"/>
                  <a:pt x="60869" y="18308"/>
                </a:cubicBezTo>
                <a:lnTo>
                  <a:pt x="61745" y="17320"/>
                </a:lnTo>
                <a:cubicBezTo>
                  <a:pt x="61307" y="16826"/>
                  <a:pt x="61307" y="16826"/>
                  <a:pt x="60869" y="16328"/>
                </a:cubicBezTo>
                <a:cubicBezTo>
                  <a:pt x="60869" y="15833"/>
                  <a:pt x="60432" y="15339"/>
                  <a:pt x="59994" y="15339"/>
                </a:cubicBezTo>
                <a:cubicBezTo>
                  <a:pt x="59994" y="14845"/>
                  <a:pt x="59556" y="14351"/>
                  <a:pt x="59556" y="13853"/>
                </a:cubicBezTo>
                <a:cubicBezTo>
                  <a:pt x="59118" y="13853"/>
                  <a:pt x="59118" y="13358"/>
                  <a:pt x="58680" y="12864"/>
                </a:cubicBezTo>
                <a:cubicBezTo>
                  <a:pt x="58680" y="12864"/>
                  <a:pt x="58242" y="11876"/>
                  <a:pt x="57804" y="11876"/>
                </a:cubicBezTo>
                <a:lnTo>
                  <a:pt x="56928" y="12864"/>
                </a:lnTo>
                <a:cubicBezTo>
                  <a:pt x="56928" y="12864"/>
                  <a:pt x="56490" y="11876"/>
                  <a:pt x="56052" y="11382"/>
                </a:cubicBezTo>
                <a:lnTo>
                  <a:pt x="57366" y="10888"/>
                </a:lnTo>
                <a:cubicBezTo>
                  <a:pt x="57366" y="10389"/>
                  <a:pt x="56490" y="9895"/>
                  <a:pt x="56490" y="9895"/>
                </a:cubicBezTo>
                <a:cubicBezTo>
                  <a:pt x="56052" y="9401"/>
                  <a:pt x="56052" y="8907"/>
                  <a:pt x="55614" y="8413"/>
                </a:cubicBezTo>
                <a:cubicBezTo>
                  <a:pt x="56490" y="7919"/>
                  <a:pt x="56928" y="7424"/>
                  <a:pt x="57804" y="6926"/>
                </a:cubicBezTo>
                <a:cubicBezTo>
                  <a:pt x="58242" y="7424"/>
                  <a:pt x="58680" y="8413"/>
                  <a:pt x="59118" y="8907"/>
                </a:cubicBezTo>
                <a:cubicBezTo>
                  <a:pt x="59556" y="9401"/>
                  <a:pt x="59556" y="9895"/>
                  <a:pt x="59994" y="10389"/>
                </a:cubicBezTo>
                <a:lnTo>
                  <a:pt x="60432" y="11382"/>
                </a:lnTo>
                <a:cubicBezTo>
                  <a:pt x="60869" y="11382"/>
                  <a:pt x="61307" y="10389"/>
                  <a:pt x="61745" y="10389"/>
                </a:cubicBezTo>
                <a:lnTo>
                  <a:pt x="62183" y="11382"/>
                </a:lnTo>
                <a:cubicBezTo>
                  <a:pt x="62621" y="11382"/>
                  <a:pt x="63059" y="10888"/>
                  <a:pt x="63497" y="10888"/>
                </a:cubicBezTo>
                <a:cubicBezTo>
                  <a:pt x="63497" y="10389"/>
                  <a:pt x="62621" y="9895"/>
                  <a:pt x="62621" y="9401"/>
                </a:cubicBezTo>
                <a:lnTo>
                  <a:pt x="63497" y="8907"/>
                </a:lnTo>
                <a:cubicBezTo>
                  <a:pt x="63934" y="8907"/>
                  <a:pt x="63934" y="9401"/>
                  <a:pt x="64372" y="9895"/>
                </a:cubicBezTo>
                <a:cubicBezTo>
                  <a:pt x="64372" y="10389"/>
                  <a:pt x="64810" y="10389"/>
                  <a:pt x="65248" y="10888"/>
                </a:cubicBezTo>
                <a:cubicBezTo>
                  <a:pt x="65248" y="11382"/>
                  <a:pt x="65686" y="11876"/>
                  <a:pt x="65686" y="11876"/>
                </a:cubicBezTo>
                <a:cubicBezTo>
                  <a:pt x="65686" y="12370"/>
                  <a:pt x="64810" y="12864"/>
                  <a:pt x="64810" y="12864"/>
                </a:cubicBezTo>
                <a:lnTo>
                  <a:pt x="65686" y="13853"/>
                </a:lnTo>
                <a:cubicBezTo>
                  <a:pt x="65686" y="14351"/>
                  <a:pt x="66124" y="14845"/>
                  <a:pt x="66124" y="15339"/>
                </a:cubicBezTo>
                <a:cubicBezTo>
                  <a:pt x="66562" y="14845"/>
                  <a:pt x="67438" y="14351"/>
                  <a:pt x="67438" y="14351"/>
                </a:cubicBezTo>
                <a:cubicBezTo>
                  <a:pt x="67438" y="13853"/>
                  <a:pt x="68314" y="13853"/>
                  <a:pt x="68314" y="13358"/>
                </a:cubicBezTo>
                <a:lnTo>
                  <a:pt x="67438" y="12370"/>
                </a:lnTo>
                <a:cubicBezTo>
                  <a:pt x="67438" y="11876"/>
                  <a:pt x="67000" y="11382"/>
                  <a:pt x="67000" y="11382"/>
                </a:cubicBezTo>
                <a:cubicBezTo>
                  <a:pt x="66562" y="10888"/>
                  <a:pt x="66124" y="10389"/>
                  <a:pt x="66124" y="9895"/>
                </a:cubicBezTo>
                <a:lnTo>
                  <a:pt x="67000" y="9401"/>
                </a:lnTo>
                <a:cubicBezTo>
                  <a:pt x="67438" y="8907"/>
                  <a:pt x="67876" y="8907"/>
                  <a:pt x="67876" y="8413"/>
                </a:cubicBezTo>
                <a:lnTo>
                  <a:pt x="67438" y="7424"/>
                </a:lnTo>
                <a:cubicBezTo>
                  <a:pt x="67438" y="6926"/>
                  <a:pt x="68314" y="6926"/>
                  <a:pt x="68314" y="6432"/>
                </a:cubicBezTo>
                <a:cubicBezTo>
                  <a:pt x="68314" y="5938"/>
                  <a:pt x="67438" y="5938"/>
                  <a:pt x="67438" y="5444"/>
                </a:cubicBezTo>
                <a:lnTo>
                  <a:pt x="68314" y="4455"/>
                </a:lnTo>
                <a:cubicBezTo>
                  <a:pt x="68752" y="4950"/>
                  <a:pt x="69190" y="5444"/>
                  <a:pt x="69190" y="5444"/>
                </a:cubicBezTo>
                <a:cubicBezTo>
                  <a:pt x="69190" y="5938"/>
                  <a:pt x="70065" y="6432"/>
                  <a:pt x="70065" y="6926"/>
                </a:cubicBezTo>
                <a:cubicBezTo>
                  <a:pt x="70065" y="6926"/>
                  <a:pt x="68752" y="7424"/>
                  <a:pt x="69190" y="7424"/>
                </a:cubicBezTo>
                <a:cubicBezTo>
                  <a:pt x="69190" y="7919"/>
                  <a:pt x="69628" y="8413"/>
                  <a:pt x="69628" y="8907"/>
                </a:cubicBezTo>
                <a:lnTo>
                  <a:pt x="68752" y="9401"/>
                </a:lnTo>
                <a:cubicBezTo>
                  <a:pt x="68752" y="9895"/>
                  <a:pt x="69190" y="10389"/>
                  <a:pt x="69628" y="10888"/>
                </a:cubicBezTo>
                <a:cubicBezTo>
                  <a:pt x="69628" y="10888"/>
                  <a:pt x="70065" y="11382"/>
                  <a:pt x="70065" y="11876"/>
                </a:cubicBezTo>
                <a:cubicBezTo>
                  <a:pt x="70503" y="11876"/>
                  <a:pt x="70941" y="12864"/>
                  <a:pt x="70941" y="12864"/>
                </a:cubicBezTo>
                <a:cubicBezTo>
                  <a:pt x="71379" y="12864"/>
                  <a:pt x="71817" y="11876"/>
                  <a:pt x="71817" y="11876"/>
                </a:cubicBezTo>
                <a:cubicBezTo>
                  <a:pt x="72255" y="11876"/>
                  <a:pt x="72693" y="12864"/>
                  <a:pt x="72693" y="13358"/>
                </a:cubicBezTo>
                <a:lnTo>
                  <a:pt x="71817" y="13853"/>
                </a:lnTo>
                <a:cubicBezTo>
                  <a:pt x="71817" y="14351"/>
                  <a:pt x="72255" y="14845"/>
                  <a:pt x="72693" y="14845"/>
                </a:cubicBezTo>
                <a:cubicBezTo>
                  <a:pt x="72693" y="15339"/>
                  <a:pt x="73130" y="15833"/>
                  <a:pt x="73130" y="16328"/>
                </a:cubicBezTo>
                <a:lnTo>
                  <a:pt x="72255" y="16826"/>
                </a:lnTo>
                <a:cubicBezTo>
                  <a:pt x="72255" y="17320"/>
                  <a:pt x="73130" y="17814"/>
                  <a:pt x="73130" y="18308"/>
                </a:cubicBezTo>
                <a:cubicBezTo>
                  <a:pt x="73130" y="18308"/>
                  <a:pt x="72255" y="18803"/>
                  <a:pt x="71817" y="18803"/>
                </a:cubicBezTo>
                <a:cubicBezTo>
                  <a:pt x="71817" y="19297"/>
                  <a:pt x="70941" y="19297"/>
                  <a:pt x="70941" y="19795"/>
                </a:cubicBezTo>
                <a:cubicBezTo>
                  <a:pt x="70941" y="20289"/>
                  <a:pt x="71817" y="20783"/>
                  <a:pt x="71817" y="20783"/>
                </a:cubicBezTo>
                <a:cubicBezTo>
                  <a:pt x="71817" y="21277"/>
                  <a:pt x="70941" y="21277"/>
                  <a:pt x="70941" y="21772"/>
                </a:cubicBezTo>
                <a:cubicBezTo>
                  <a:pt x="70941" y="22266"/>
                  <a:pt x="71379" y="22760"/>
                  <a:pt x="71379" y="22760"/>
                </a:cubicBezTo>
                <a:cubicBezTo>
                  <a:pt x="71817" y="22760"/>
                  <a:pt x="72255" y="22266"/>
                  <a:pt x="72693" y="22266"/>
                </a:cubicBezTo>
                <a:cubicBezTo>
                  <a:pt x="72693" y="21772"/>
                  <a:pt x="73568" y="21277"/>
                  <a:pt x="73568" y="21277"/>
                </a:cubicBezTo>
                <a:cubicBezTo>
                  <a:pt x="73568" y="20783"/>
                  <a:pt x="72693" y="20289"/>
                  <a:pt x="72693" y="20289"/>
                </a:cubicBezTo>
                <a:cubicBezTo>
                  <a:pt x="72693" y="19795"/>
                  <a:pt x="73568" y="19297"/>
                  <a:pt x="73568" y="19297"/>
                </a:cubicBezTo>
                <a:cubicBezTo>
                  <a:pt x="74006" y="18803"/>
                  <a:pt x="73130" y="18308"/>
                  <a:pt x="73130" y="18308"/>
                </a:cubicBezTo>
                <a:cubicBezTo>
                  <a:pt x="73130" y="17814"/>
                  <a:pt x="74006" y="17814"/>
                  <a:pt x="74006" y="17320"/>
                </a:cubicBezTo>
                <a:cubicBezTo>
                  <a:pt x="74006" y="16826"/>
                  <a:pt x="74882" y="16826"/>
                  <a:pt x="74882" y="16328"/>
                </a:cubicBezTo>
                <a:cubicBezTo>
                  <a:pt x="74882" y="16328"/>
                  <a:pt x="74006" y="15833"/>
                  <a:pt x="74006" y="15339"/>
                </a:cubicBezTo>
                <a:cubicBezTo>
                  <a:pt x="74006" y="14845"/>
                  <a:pt x="73568" y="14845"/>
                  <a:pt x="73568" y="14351"/>
                </a:cubicBezTo>
                <a:cubicBezTo>
                  <a:pt x="73568" y="13853"/>
                  <a:pt x="74444" y="13853"/>
                  <a:pt x="74444" y="13358"/>
                </a:cubicBezTo>
                <a:cubicBezTo>
                  <a:pt x="74444" y="12864"/>
                  <a:pt x="73568" y="12370"/>
                  <a:pt x="73568" y="12370"/>
                </a:cubicBezTo>
                <a:cubicBezTo>
                  <a:pt x="73568" y="11876"/>
                  <a:pt x="73130" y="11382"/>
                  <a:pt x="73130" y="11382"/>
                </a:cubicBezTo>
                <a:cubicBezTo>
                  <a:pt x="73130" y="10888"/>
                  <a:pt x="74006" y="10389"/>
                  <a:pt x="74006" y="10389"/>
                </a:cubicBezTo>
                <a:lnTo>
                  <a:pt x="73130" y="9401"/>
                </a:lnTo>
                <a:lnTo>
                  <a:pt x="72255" y="9895"/>
                </a:lnTo>
                <a:lnTo>
                  <a:pt x="71379" y="8907"/>
                </a:lnTo>
                <a:cubicBezTo>
                  <a:pt x="71379" y="8413"/>
                  <a:pt x="70941" y="8413"/>
                  <a:pt x="70503" y="7919"/>
                </a:cubicBezTo>
                <a:cubicBezTo>
                  <a:pt x="71379" y="7424"/>
                  <a:pt x="71817" y="6926"/>
                  <a:pt x="72693" y="5938"/>
                </a:cubicBezTo>
                <a:cubicBezTo>
                  <a:pt x="73130" y="6432"/>
                  <a:pt x="73130" y="7424"/>
                  <a:pt x="73568" y="7424"/>
                </a:cubicBezTo>
                <a:cubicBezTo>
                  <a:pt x="73568" y="7424"/>
                  <a:pt x="74006" y="6432"/>
                  <a:pt x="74444" y="6432"/>
                </a:cubicBezTo>
                <a:cubicBezTo>
                  <a:pt x="74882" y="6432"/>
                  <a:pt x="74882" y="7424"/>
                  <a:pt x="75320" y="7424"/>
                </a:cubicBezTo>
                <a:cubicBezTo>
                  <a:pt x="75320" y="7424"/>
                  <a:pt x="76196" y="6432"/>
                  <a:pt x="76196" y="6926"/>
                </a:cubicBezTo>
                <a:cubicBezTo>
                  <a:pt x="76196" y="6926"/>
                  <a:pt x="76634" y="7424"/>
                  <a:pt x="76634" y="7919"/>
                </a:cubicBezTo>
                <a:cubicBezTo>
                  <a:pt x="77072" y="7919"/>
                  <a:pt x="77510" y="8413"/>
                  <a:pt x="77510" y="8907"/>
                </a:cubicBezTo>
                <a:cubicBezTo>
                  <a:pt x="77510" y="9401"/>
                  <a:pt x="78386" y="9895"/>
                  <a:pt x="78386" y="9895"/>
                </a:cubicBezTo>
                <a:cubicBezTo>
                  <a:pt x="78386" y="10389"/>
                  <a:pt x="77510" y="10389"/>
                  <a:pt x="77510" y="10888"/>
                </a:cubicBezTo>
                <a:lnTo>
                  <a:pt x="77948" y="11876"/>
                </a:lnTo>
                <a:cubicBezTo>
                  <a:pt x="77948" y="11876"/>
                  <a:pt x="78823" y="10888"/>
                  <a:pt x="79261" y="10888"/>
                </a:cubicBezTo>
                <a:lnTo>
                  <a:pt x="79699" y="12370"/>
                </a:lnTo>
                <a:cubicBezTo>
                  <a:pt x="80137" y="12370"/>
                  <a:pt x="80575" y="11382"/>
                  <a:pt x="81013" y="11382"/>
                </a:cubicBezTo>
                <a:lnTo>
                  <a:pt x="81451" y="12370"/>
                </a:lnTo>
                <a:cubicBezTo>
                  <a:pt x="81889" y="13358"/>
                  <a:pt x="82765" y="13853"/>
                  <a:pt x="83203" y="14845"/>
                </a:cubicBezTo>
                <a:cubicBezTo>
                  <a:pt x="83203" y="14351"/>
                  <a:pt x="84078" y="13853"/>
                  <a:pt x="84078" y="13853"/>
                </a:cubicBezTo>
                <a:cubicBezTo>
                  <a:pt x="84078" y="13358"/>
                  <a:pt x="83203" y="12864"/>
                  <a:pt x="83203" y="12864"/>
                </a:cubicBezTo>
                <a:cubicBezTo>
                  <a:pt x="83203" y="12370"/>
                  <a:pt x="84078" y="12370"/>
                  <a:pt x="84078" y="11876"/>
                </a:cubicBezTo>
                <a:lnTo>
                  <a:pt x="83641" y="10888"/>
                </a:lnTo>
                <a:cubicBezTo>
                  <a:pt x="83203" y="10389"/>
                  <a:pt x="83203" y="9895"/>
                  <a:pt x="82765" y="9895"/>
                </a:cubicBezTo>
                <a:cubicBezTo>
                  <a:pt x="82765" y="9401"/>
                  <a:pt x="82327" y="8413"/>
                  <a:pt x="81889" y="8413"/>
                </a:cubicBezTo>
                <a:cubicBezTo>
                  <a:pt x="82327" y="8413"/>
                  <a:pt x="82765" y="7919"/>
                  <a:pt x="83203" y="7919"/>
                </a:cubicBezTo>
                <a:lnTo>
                  <a:pt x="84078" y="6926"/>
                </a:lnTo>
                <a:lnTo>
                  <a:pt x="84516" y="7919"/>
                </a:lnTo>
                <a:cubicBezTo>
                  <a:pt x="84954" y="8413"/>
                  <a:pt x="85392" y="8907"/>
                  <a:pt x="85392" y="8907"/>
                </a:cubicBezTo>
                <a:cubicBezTo>
                  <a:pt x="85830" y="9401"/>
                  <a:pt x="85830" y="9895"/>
                  <a:pt x="86268" y="10389"/>
                </a:cubicBezTo>
                <a:lnTo>
                  <a:pt x="87144" y="11382"/>
                </a:lnTo>
                <a:cubicBezTo>
                  <a:pt x="86706" y="11876"/>
                  <a:pt x="86268" y="11876"/>
                  <a:pt x="85830" y="12370"/>
                </a:cubicBezTo>
                <a:cubicBezTo>
                  <a:pt x="86268" y="12864"/>
                  <a:pt x="87144" y="13853"/>
                  <a:pt x="87582" y="14351"/>
                </a:cubicBezTo>
                <a:cubicBezTo>
                  <a:pt x="87582" y="13853"/>
                  <a:pt x="88457" y="13853"/>
                  <a:pt x="88457" y="13358"/>
                </a:cubicBezTo>
                <a:cubicBezTo>
                  <a:pt x="88457" y="13358"/>
                  <a:pt x="87582" y="12864"/>
                  <a:pt x="87582" y="12370"/>
                </a:cubicBezTo>
                <a:cubicBezTo>
                  <a:pt x="87582" y="11876"/>
                  <a:pt x="88457" y="11876"/>
                  <a:pt x="88895" y="11382"/>
                </a:cubicBezTo>
                <a:cubicBezTo>
                  <a:pt x="88895" y="11382"/>
                  <a:pt x="88019" y="10888"/>
                  <a:pt x="88019" y="10389"/>
                </a:cubicBezTo>
                <a:cubicBezTo>
                  <a:pt x="88019" y="10389"/>
                  <a:pt x="87144" y="9895"/>
                  <a:pt x="87144" y="9401"/>
                </a:cubicBezTo>
                <a:lnTo>
                  <a:pt x="88019" y="8413"/>
                </a:lnTo>
                <a:cubicBezTo>
                  <a:pt x="88457" y="8413"/>
                  <a:pt x="88895" y="7424"/>
                  <a:pt x="89333" y="7919"/>
                </a:cubicBezTo>
                <a:lnTo>
                  <a:pt x="89771" y="8907"/>
                </a:lnTo>
                <a:lnTo>
                  <a:pt x="88895" y="9401"/>
                </a:lnTo>
                <a:cubicBezTo>
                  <a:pt x="88895" y="9895"/>
                  <a:pt x="89771" y="10389"/>
                  <a:pt x="89771" y="10888"/>
                </a:cubicBezTo>
                <a:cubicBezTo>
                  <a:pt x="89771" y="10888"/>
                  <a:pt x="90209" y="11382"/>
                  <a:pt x="90209" y="11876"/>
                </a:cubicBezTo>
                <a:cubicBezTo>
                  <a:pt x="90647" y="12370"/>
                  <a:pt x="91085" y="12864"/>
                  <a:pt x="91085" y="12864"/>
                </a:cubicBezTo>
                <a:lnTo>
                  <a:pt x="91961" y="11876"/>
                </a:lnTo>
                <a:cubicBezTo>
                  <a:pt x="92399" y="11876"/>
                  <a:pt x="92837" y="12864"/>
                  <a:pt x="92837" y="13358"/>
                </a:cubicBezTo>
                <a:cubicBezTo>
                  <a:pt x="93275" y="13358"/>
                  <a:pt x="93275" y="13853"/>
                  <a:pt x="93713" y="14351"/>
                </a:cubicBezTo>
                <a:cubicBezTo>
                  <a:pt x="94150" y="13853"/>
                  <a:pt x="95026" y="13358"/>
                  <a:pt x="95464" y="12864"/>
                </a:cubicBezTo>
                <a:cubicBezTo>
                  <a:pt x="95464" y="12370"/>
                  <a:pt x="95026" y="11876"/>
                  <a:pt x="95026" y="11382"/>
                </a:cubicBezTo>
                <a:cubicBezTo>
                  <a:pt x="94588" y="11382"/>
                  <a:pt x="94150" y="12370"/>
                  <a:pt x="93713" y="12370"/>
                </a:cubicBezTo>
                <a:lnTo>
                  <a:pt x="93275" y="11382"/>
                </a:lnTo>
                <a:cubicBezTo>
                  <a:pt x="93275" y="10888"/>
                  <a:pt x="93713" y="10389"/>
                  <a:pt x="94150" y="10389"/>
                </a:cubicBezTo>
                <a:cubicBezTo>
                  <a:pt x="94588" y="9895"/>
                  <a:pt x="94588" y="9895"/>
                  <a:pt x="95026" y="9401"/>
                </a:cubicBezTo>
                <a:cubicBezTo>
                  <a:pt x="95464" y="9895"/>
                  <a:pt x="95464" y="10888"/>
                  <a:pt x="95902" y="10888"/>
                </a:cubicBezTo>
                <a:cubicBezTo>
                  <a:pt x="95902" y="10888"/>
                  <a:pt x="96340" y="9895"/>
                  <a:pt x="96777" y="9895"/>
                </a:cubicBezTo>
                <a:cubicBezTo>
                  <a:pt x="97215" y="9895"/>
                  <a:pt x="97215" y="8907"/>
                  <a:pt x="97653" y="8907"/>
                </a:cubicBezTo>
                <a:cubicBezTo>
                  <a:pt x="98091" y="8907"/>
                  <a:pt x="98091" y="9895"/>
                  <a:pt x="98529" y="9895"/>
                </a:cubicBezTo>
                <a:lnTo>
                  <a:pt x="99405" y="9401"/>
                </a:lnTo>
                <a:cubicBezTo>
                  <a:pt x="99843" y="9401"/>
                  <a:pt x="99843" y="9895"/>
                  <a:pt x="100281" y="10389"/>
                </a:cubicBezTo>
                <a:cubicBezTo>
                  <a:pt x="100719" y="10888"/>
                  <a:pt x="101157" y="11876"/>
                  <a:pt x="101595" y="12370"/>
                </a:cubicBezTo>
                <a:cubicBezTo>
                  <a:pt x="102033" y="12370"/>
                  <a:pt x="102470" y="11876"/>
                  <a:pt x="102908" y="11876"/>
                </a:cubicBezTo>
                <a:cubicBezTo>
                  <a:pt x="102908" y="11382"/>
                  <a:pt x="103346" y="11382"/>
                  <a:pt x="103784" y="10888"/>
                </a:cubicBezTo>
                <a:cubicBezTo>
                  <a:pt x="103784" y="10888"/>
                  <a:pt x="104660" y="10389"/>
                  <a:pt x="104660" y="9895"/>
                </a:cubicBezTo>
                <a:cubicBezTo>
                  <a:pt x="105098" y="10389"/>
                  <a:pt x="105098" y="10888"/>
                  <a:pt x="105536" y="11382"/>
                </a:cubicBezTo>
                <a:lnTo>
                  <a:pt x="106411" y="10389"/>
                </a:lnTo>
                <a:cubicBezTo>
                  <a:pt x="106849" y="10389"/>
                  <a:pt x="106849" y="10888"/>
                  <a:pt x="107287" y="11382"/>
                </a:cubicBezTo>
                <a:cubicBezTo>
                  <a:pt x="107287" y="11876"/>
                  <a:pt x="107725" y="12370"/>
                  <a:pt x="107725" y="12370"/>
                </a:cubicBezTo>
                <a:cubicBezTo>
                  <a:pt x="108163" y="12864"/>
                  <a:pt x="108601" y="13358"/>
                  <a:pt x="108601" y="13853"/>
                </a:cubicBezTo>
                <a:lnTo>
                  <a:pt x="107725" y="14351"/>
                </a:lnTo>
                <a:cubicBezTo>
                  <a:pt x="107725" y="14845"/>
                  <a:pt x="108163" y="15339"/>
                  <a:pt x="108601" y="15339"/>
                </a:cubicBezTo>
                <a:cubicBezTo>
                  <a:pt x="108163" y="15339"/>
                  <a:pt x="109477" y="14845"/>
                  <a:pt x="109477" y="14845"/>
                </a:cubicBezTo>
                <a:cubicBezTo>
                  <a:pt x="109477" y="14351"/>
                  <a:pt x="108601" y="13853"/>
                  <a:pt x="108601" y="13853"/>
                </a:cubicBezTo>
                <a:cubicBezTo>
                  <a:pt x="109039" y="13358"/>
                  <a:pt x="109477" y="12864"/>
                  <a:pt x="109477" y="12864"/>
                </a:cubicBezTo>
                <a:cubicBezTo>
                  <a:pt x="109915" y="12864"/>
                  <a:pt x="110353" y="13853"/>
                  <a:pt x="110353" y="13853"/>
                </a:cubicBezTo>
                <a:cubicBezTo>
                  <a:pt x="110353" y="13853"/>
                  <a:pt x="111229" y="13358"/>
                  <a:pt x="111229" y="12864"/>
                </a:cubicBezTo>
                <a:cubicBezTo>
                  <a:pt x="111229" y="12864"/>
                  <a:pt x="110353" y="12370"/>
                  <a:pt x="110791" y="11876"/>
                </a:cubicBezTo>
                <a:cubicBezTo>
                  <a:pt x="110791" y="11382"/>
                  <a:pt x="111666" y="11382"/>
                  <a:pt x="111666" y="10888"/>
                </a:cubicBezTo>
                <a:cubicBezTo>
                  <a:pt x="111666" y="10888"/>
                  <a:pt x="110791" y="10389"/>
                  <a:pt x="110791" y="9895"/>
                </a:cubicBezTo>
                <a:lnTo>
                  <a:pt x="109915" y="10888"/>
                </a:lnTo>
                <a:cubicBezTo>
                  <a:pt x="109477" y="10888"/>
                  <a:pt x="109039" y="11876"/>
                  <a:pt x="109039" y="11876"/>
                </a:cubicBezTo>
                <a:cubicBezTo>
                  <a:pt x="108601" y="11876"/>
                  <a:pt x="108163" y="10888"/>
                  <a:pt x="108163" y="10389"/>
                </a:cubicBezTo>
                <a:cubicBezTo>
                  <a:pt x="108163" y="10389"/>
                  <a:pt x="107287" y="9895"/>
                  <a:pt x="107287" y="9401"/>
                </a:cubicBezTo>
                <a:cubicBezTo>
                  <a:pt x="107287" y="9401"/>
                  <a:pt x="108163" y="8907"/>
                  <a:pt x="108163" y="8413"/>
                </a:cubicBezTo>
                <a:cubicBezTo>
                  <a:pt x="108163" y="8413"/>
                  <a:pt x="107725" y="7919"/>
                  <a:pt x="107725" y="7424"/>
                </a:cubicBezTo>
                <a:cubicBezTo>
                  <a:pt x="108163" y="6926"/>
                  <a:pt x="109039" y="6432"/>
                  <a:pt x="109477" y="5938"/>
                </a:cubicBezTo>
                <a:cubicBezTo>
                  <a:pt x="109915" y="6432"/>
                  <a:pt x="109915" y="6432"/>
                  <a:pt x="110353" y="6926"/>
                </a:cubicBezTo>
                <a:cubicBezTo>
                  <a:pt x="110791" y="7424"/>
                  <a:pt x="111229" y="8413"/>
                  <a:pt x="111666" y="8907"/>
                </a:cubicBezTo>
                <a:cubicBezTo>
                  <a:pt x="112104" y="8907"/>
                  <a:pt x="112542" y="8413"/>
                  <a:pt x="112542" y="8413"/>
                </a:cubicBezTo>
                <a:cubicBezTo>
                  <a:pt x="112980" y="8413"/>
                  <a:pt x="113418" y="9401"/>
                  <a:pt x="113418" y="9401"/>
                </a:cubicBezTo>
                <a:cubicBezTo>
                  <a:pt x="113418" y="9401"/>
                  <a:pt x="114294" y="8907"/>
                  <a:pt x="114294" y="8413"/>
                </a:cubicBezTo>
                <a:cubicBezTo>
                  <a:pt x="114732" y="8413"/>
                  <a:pt x="113856" y="7424"/>
                  <a:pt x="113856" y="7424"/>
                </a:cubicBezTo>
                <a:cubicBezTo>
                  <a:pt x="113856" y="6926"/>
                  <a:pt x="114732" y="6926"/>
                  <a:pt x="114732" y="6432"/>
                </a:cubicBezTo>
                <a:cubicBezTo>
                  <a:pt x="114732" y="6432"/>
                  <a:pt x="113856" y="5938"/>
                  <a:pt x="113856" y="5444"/>
                </a:cubicBezTo>
                <a:cubicBezTo>
                  <a:pt x="113856" y="4950"/>
                  <a:pt x="114732" y="4950"/>
                  <a:pt x="114732" y="4455"/>
                </a:cubicBezTo>
                <a:cubicBezTo>
                  <a:pt x="114732" y="4950"/>
                  <a:pt x="115608" y="5444"/>
                  <a:pt x="115608" y="5938"/>
                </a:cubicBezTo>
                <a:cubicBezTo>
                  <a:pt x="115608" y="5938"/>
                  <a:pt x="116484" y="6432"/>
                  <a:pt x="116484" y="6926"/>
                </a:cubicBezTo>
                <a:cubicBezTo>
                  <a:pt x="116484" y="6926"/>
                  <a:pt x="115608" y="7424"/>
                  <a:pt x="115608" y="7919"/>
                </a:cubicBezTo>
                <a:cubicBezTo>
                  <a:pt x="115608" y="7919"/>
                  <a:pt x="116046" y="8413"/>
                  <a:pt x="116046" y="8907"/>
                </a:cubicBezTo>
                <a:cubicBezTo>
                  <a:pt x="116046" y="8907"/>
                  <a:pt x="115170" y="9401"/>
                  <a:pt x="115170" y="9895"/>
                </a:cubicBezTo>
                <a:cubicBezTo>
                  <a:pt x="115170" y="9895"/>
                  <a:pt x="116046" y="10389"/>
                  <a:pt x="116046" y="10888"/>
                </a:cubicBezTo>
                <a:cubicBezTo>
                  <a:pt x="116046" y="11382"/>
                  <a:pt x="116484" y="11382"/>
                  <a:pt x="116922" y="11876"/>
                </a:cubicBezTo>
                <a:cubicBezTo>
                  <a:pt x="116922" y="11876"/>
                  <a:pt x="117359" y="10888"/>
                  <a:pt x="117797" y="10888"/>
                </a:cubicBezTo>
                <a:cubicBezTo>
                  <a:pt x="117797" y="10888"/>
                  <a:pt x="118235" y="11876"/>
                  <a:pt x="118235" y="12370"/>
                </a:cubicBezTo>
                <a:cubicBezTo>
                  <a:pt x="118673" y="12370"/>
                  <a:pt x="119111" y="11382"/>
                  <a:pt x="119549" y="11382"/>
                </a:cubicBezTo>
                <a:lnTo>
                  <a:pt x="119987" y="12370"/>
                </a:lnTo>
                <a:cubicBezTo>
                  <a:pt x="119987" y="12408"/>
                  <a:pt x="119993" y="12446"/>
                  <a:pt x="120002" y="12480"/>
                </a:cubicBezTo>
                <a:cubicBezTo>
                  <a:pt x="119779" y="12653"/>
                  <a:pt x="119111" y="13008"/>
                  <a:pt x="119111" y="13358"/>
                </a:cubicBezTo>
                <a:lnTo>
                  <a:pt x="119987" y="14351"/>
                </a:lnTo>
                <a:lnTo>
                  <a:pt x="120862" y="13358"/>
                </a:lnTo>
                <a:cubicBezTo>
                  <a:pt x="120862" y="13358"/>
                  <a:pt x="120114" y="12936"/>
                  <a:pt x="120002" y="12480"/>
                </a:cubicBezTo>
                <a:cubicBezTo>
                  <a:pt x="120092" y="12412"/>
                  <a:pt x="120112" y="12370"/>
                  <a:pt x="119987" y="12370"/>
                </a:cubicBezTo>
                <a:cubicBezTo>
                  <a:pt x="119987" y="12370"/>
                  <a:pt x="120862" y="11382"/>
                  <a:pt x="121300" y="11382"/>
                </a:cubicBezTo>
                <a:lnTo>
                  <a:pt x="121738" y="12864"/>
                </a:lnTo>
                <a:cubicBezTo>
                  <a:pt x="122176" y="12864"/>
                  <a:pt x="122614" y="11876"/>
                  <a:pt x="123052" y="11876"/>
                </a:cubicBezTo>
                <a:lnTo>
                  <a:pt x="123490" y="12864"/>
                </a:lnTo>
                <a:cubicBezTo>
                  <a:pt x="123490" y="12864"/>
                  <a:pt x="124804" y="12370"/>
                  <a:pt x="124804" y="11876"/>
                </a:cubicBezTo>
                <a:lnTo>
                  <a:pt x="123928" y="10888"/>
                </a:lnTo>
                <a:cubicBezTo>
                  <a:pt x="123490" y="11382"/>
                  <a:pt x="123052" y="11382"/>
                  <a:pt x="123052" y="11876"/>
                </a:cubicBezTo>
                <a:cubicBezTo>
                  <a:pt x="122614" y="11382"/>
                  <a:pt x="122176" y="10888"/>
                  <a:pt x="122176" y="10888"/>
                </a:cubicBezTo>
                <a:cubicBezTo>
                  <a:pt x="121738" y="10389"/>
                  <a:pt x="121738" y="9895"/>
                  <a:pt x="121300" y="9401"/>
                </a:cubicBezTo>
                <a:cubicBezTo>
                  <a:pt x="121300" y="9401"/>
                  <a:pt x="120862" y="8907"/>
                  <a:pt x="120424" y="8413"/>
                </a:cubicBezTo>
                <a:lnTo>
                  <a:pt x="119987" y="7424"/>
                </a:lnTo>
                <a:cubicBezTo>
                  <a:pt x="119987" y="7424"/>
                  <a:pt x="120862" y="6926"/>
                  <a:pt x="120862" y="6432"/>
                </a:cubicBezTo>
                <a:cubicBezTo>
                  <a:pt x="120862" y="6432"/>
                  <a:pt x="120424" y="5938"/>
                  <a:pt x="119987" y="5444"/>
                </a:cubicBezTo>
                <a:cubicBezTo>
                  <a:pt x="119987" y="4950"/>
                  <a:pt x="119549" y="4950"/>
                  <a:pt x="119549" y="4455"/>
                </a:cubicBezTo>
                <a:lnTo>
                  <a:pt x="120424" y="3463"/>
                </a:lnTo>
                <a:cubicBezTo>
                  <a:pt x="120424" y="3463"/>
                  <a:pt x="120862" y="4455"/>
                  <a:pt x="121300" y="4455"/>
                </a:cubicBezTo>
                <a:cubicBezTo>
                  <a:pt x="121300" y="4455"/>
                  <a:pt x="121738" y="3957"/>
                  <a:pt x="122176" y="3957"/>
                </a:cubicBezTo>
                <a:lnTo>
                  <a:pt x="122614" y="4950"/>
                </a:lnTo>
                <a:cubicBezTo>
                  <a:pt x="123052" y="4950"/>
                  <a:pt x="123490" y="5938"/>
                  <a:pt x="123490" y="5938"/>
                </a:cubicBezTo>
                <a:cubicBezTo>
                  <a:pt x="123490" y="5938"/>
                  <a:pt x="122614" y="6432"/>
                  <a:pt x="122614" y="6926"/>
                </a:cubicBezTo>
                <a:cubicBezTo>
                  <a:pt x="122614" y="6926"/>
                  <a:pt x="123052" y="7424"/>
                  <a:pt x="123490" y="7919"/>
                </a:cubicBezTo>
                <a:cubicBezTo>
                  <a:pt x="123490" y="8413"/>
                  <a:pt x="123928" y="8413"/>
                  <a:pt x="123928" y="8907"/>
                </a:cubicBezTo>
                <a:cubicBezTo>
                  <a:pt x="124366" y="9401"/>
                  <a:pt x="124366" y="9895"/>
                  <a:pt x="124804" y="9895"/>
                </a:cubicBezTo>
                <a:cubicBezTo>
                  <a:pt x="125242" y="10389"/>
                  <a:pt x="125242" y="10888"/>
                  <a:pt x="125680" y="11382"/>
                </a:cubicBezTo>
                <a:cubicBezTo>
                  <a:pt x="125680" y="11382"/>
                  <a:pt x="126118" y="11876"/>
                  <a:pt x="126118" y="12370"/>
                </a:cubicBezTo>
                <a:cubicBezTo>
                  <a:pt x="126555" y="12864"/>
                  <a:pt x="126993" y="13358"/>
                  <a:pt x="126993" y="13358"/>
                </a:cubicBezTo>
                <a:lnTo>
                  <a:pt x="127869" y="12370"/>
                </a:lnTo>
                <a:cubicBezTo>
                  <a:pt x="128307" y="12370"/>
                  <a:pt x="128745" y="13853"/>
                  <a:pt x="128745" y="13853"/>
                </a:cubicBezTo>
                <a:cubicBezTo>
                  <a:pt x="129183" y="13853"/>
                  <a:pt x="129620" y="12864"/>
                  <a:pt x="129620" y="12864"/>
                </a:cubicBezTo>
                <a:cubicBezTo>
                  <a:pt x="130058" y="12864"/>
                  <a:pt x="130496" y="13853"/>
                  <a:pt x="130496" y="13853"/>
                </a:cubicBezTo>
                <a:cubicBezTo>
                  <a:pt x="130934" y="14351"/>
                  <a:pt x="130934" y="14845"/>
                  <a:pt x="131372" y="14845"/>
                </a:cubicBezTo>
                <a:cubicBezTo>
                  <a:pt x="131372" y="15339"/>
                  <a:pt x="131810" y="15833"/>
                  <a:pt x="131810" y="16328"/>
                </a:cubicBezTo>
                <a:cubicBezTo>
                  <a:pt x="132248" y="16328"/>
                  <a:pt x="132686" y="17320"/>
                  <a:pt x="132686" y="17320"/>
                </a:cubicBezTo>
                <a:cubicBezTo>
                  <a:pt x="133124" y="17320"/>
                  <a:pt x="133562" y="16328"/>
                  <a:pt x="133562" y="16328"/>
                </a:cubicBezTo>
                <a:cubicBezTo>
                  <a:pt x="133562" y="15833"/>
                  <a:pt x="133124" y="15833"/>
                  <a:pt x="133124" y="15339"/>
                </a:cubicBezTo>
                <a:cubicBezTo>
                  <a:pt x="132686" y="14845"/>
                  <a:pt x="132686" y="14351"/>
                  <a:pt x="132248" y="14351"/>
                </a:cubicBezTo>
                <a:cubicBezTo>
                  <a:pt x="132248" y="13853"/>
                  <a:pt x="131372" y="13358"/>
                  <a:pt x="131372" y="13358"/>
                </a:cubicBezTo>
                <a:cubicBezTo>
                  <a:pt x="131372" y="12864"/>
                  <a:pt x="132248" y="12370"/>
                  <a:pt x="132686" y="12370"/>
                </a:cubicBezTo>
                <a:cubicBezTo>
                  <a:pt x="132686" y="11876"/>
                  <a:pt x="133124" y="11876"/>
                  <a:pt x="133562" y="11382"/>
                </a:cubicBezTo>
                <a:cubicBezTo>
                  <a:pt x="133124" y="11382"/>
                  <a:pt x="133124" y="10389"/>
                  <a:pt x="132686" y="10389"/>
                </a:cubicBezTo>
                <a:cubicBezTo>
                  <a:pt x="133124" y="10389"/>
                  <a:pt x="133562" y="9401"/>
                  <a:pt x="133562" y="9401"/>
                </a:cubicBezTo>
                <a:cubicBezTo>
                  <a:pt x="134000" y="9401"/>
                  <a:pt x="134000" y="10389"/>
                  <a:pt x="134438" y="10389"/>
                </a:cubicBezTo>
                <a:cubicBezTo>
                  <a:pt x="134876" y="10389"/>
                  <a:pt x="135314" y="9895"/>
                  <a:pt x="135314" y="9895"/>
                </a:cubicBezTo>
                <a:cubicBezTo>
                  <a:pt x="135751" y="9895"/>
                  <a:pt x="135751" y="10888"/>
                  <a:pt x="136189" y="10888"/>
                </a:cubicBezTo>
                <a:lnTo>
                  <a:pt x="137065" y="9895"/>
                </a:lnTo>
                <a:cubicBezTo>
                  <a:pt x="137503" y="9895"/>
                  <a:pt x="137941" y="10888"/>
                  <a:pt x="137941" y="10888"/>
                </a:cubicBezTo>
                <a:cubicBezTo>
                  <a:pt x="137941" y="11382"/>
                  <a:pt x="138379" y="11876"/>
                  <a:pt x="138817" y="12370"/>
                </a:cubicBezTo>
                <a:lnTo>
                  <a:pt x="139255" y="13358"/>
                </a:lnTo>
                <a:cubicBezTo>
                  <a:pt x="139693" y="13358"/>
                  <a:pt x="140130" y="12370"/>
                  <a:pt x="140130" y="12370"/>
                </a:cubicBezTo>
                <a:cubicBezTo>
                  <a:pt x="140568" y="12370"/>
                  <a:pt x="141006" y="13358"/>
                  <a:pt x="141006" y="13358"/>
                </a:cubicBezTo>
                <a:cubicBezTo>
                  <a:pt x="141444" y="13853"/>
                  <a:pt x="141882" y="12864"/>
                  <a:pt x="141882" y="12864"/>
                </a:cubicBezTo>
                <a:cubicBezTo>
                  <a:pt x="141882" y="12370"/>
                  <a:pt x="141444" y="11876"/>
                  <a:pt x="141444" y="11876"/>
                </a:cubicBezTo>
                <a:cubicBezTo>
                  <a:pt x="141006" y="11382"/>
                  <a:pt x="141006" y="10888"/>
                  <a:pt x="140568" y="10389"/>
                </a:cubicBezTo>
                <a:cubicBezTo>
                  <a:pt x="140130" y="10389"/>
                  <a:pt x="140130" y="9895"/>
                  <a:pt x="139693" y="9401"/>
                </a:cubicBezTo>
                <a:lnTo>
                  <a:pt x="139255" y="8413"/>
                </a:lnTo>
                <a:cubicBezTo>
                  <a:pt x="139255" y="7919"/>
                  <a:pt x="140130" y="7919"/>
                  <a:pt x="140130" y="7424"/>
                </a:cubicBezTo>
                <a:cubicBezTo>
                  <a:pt x="140130" y="7919"/>
                  <a:pt x="140568" y="8413"/>
                  <a:pt x="141006" y="8413"/>
                </a:cubicBezTo>
                <a:cubicBezTo>
                  <a:pt x="141006" y="8907"/>
                  <a:pt x="141444" y="9895"/>
                  <a:pt x="141444" y="9895"/>
                </a:cubicBezTo>
                <a:cubicBezTo>
                  <a:pt x="141882" y="9895"/>
                  <a:pt x="142320" y="8907"/>
                  <a:pt x="142320" y="8907"/>
                </a:cubicBezTo>
                <a:cubicBezTo>
                  <a:pt x="142758" y="8413"/>
                  <a:pt x="143196" y="8413"/>
                  <a:pt x="143634" y="7919"/>
                </a:cubicBezTo>
                <a:cubicBezTo>
                  <a:pt x="143634" y="8413"/>
                  <a:pt x="144509" y="8907"/>
                  <a:pt x="144072" y="8907"/>
                </a:cubicBezTo>
                <a:cubicBezTo>
                  <a:pt x="144072" y="9401"/>
                  <a:pt x="143634" y="9895"/>
                  <a:pt x="143196" y="9895"/>
                </a:cubicBezTo>
                <a:cubicBezTo>
                  <a:pt x="143196" y="9895"/>
                  <a:pt x="142320" y="10389"/>
                  <a:pt x="142320" y="10888"/>
                </a:cubicBezTo>
                <a:cubicBezTo>
                  <a:pt x="142320" y="10888"/>
                  <a:pt x="142758" y="11382"/>
                  <a:pt x="143196" y="11876"/>
                </a:cubicBezTo>
                <a:cubicBezTo>
                  <a:pt x="143196" y="12370"/>
                  <a:pt x="143634" y="12864"/>
                  <a:pt x="143634" y="12864"/>
                </a:cubicBezTo>
                <a:cubicBezTo>
                  <a:pt x="144072" y="13358"/>
                  <a:pt x="144072" y="13853"/>
                  <a:pt x="144509" y="14351"/>
                </a:cubicBezTo>
                <a:cubicBezTo>
                  <a:pt x="144947" y="14351"/>
                  <a:pt x="144947" y="14845"/>
                  <a:pt x="145385" y="15339"/>
                </a:cubicBezTo>
                <a:lnTo>
                  <a:pt x="145823" y="16328"/>
                </a:lnTo>
                <a:cubicBezTo>
                  <a:pt x="146261" y="16328"/>
                  <a:pt x="147137" y="15339"/>
                  <a:pt x="147137" y="15339"/>
                </a:cubicBezTo>
                <a:lnTo>
                  <a:pt x="146261" y="14351"/>
                </a:lnTo>
                <a:cubicBezTo>
                  <a:pt x="145823" y="13853"/>
                  <a:pt x="145823" y="13853"/>
                  <a:pt x="145385" y="13358"/>
                </a:cubicBezTo>
                <a:cubicBezTo>
                  <a:pt x="144947" y="12370"/>
                  <a:pt x="144509" y="11876"/>
                  <a:pt x="144072" y="10888"/>
                </a:cubicBezTo>
                <a:cubicBezTo>
                  <a:pt x="144509" y="10389"/>
                  <a:pt x="145385" y="9895"/>
                  <a:pt x="145823" y="9401"/>
                </a:cubicBezTo>
                <a:cubicBezTo>
                  <a:pt x="146261" y="9401"/>
                  <a:pt x="146261" y="10389"/>
                  <a:pt x="146699" y="10389"/>
                </a:cubicBezTo>
                <a:cubicBezTo>
                  <a:pt x="147137" y="10389"/>
                  <a:pt x="147575" y="9401"/>
                  <a:pt x="147575" y="9401"/>
                </a:cubicBezTo>
                <a:cubicBezTo>
                  <a:pt x="148013" y="9895"/>
                  <a:pt x="148013" y="10888"/>
                  <a:pt x="148451" y="10888"/>
                </a:cubicBezTo>
                <a:cubicBezTo>
                  <a:pt x="148889" y="10888"/>
                  <a:pt x="149327" y="9895"/>
                  <a:pt x="149327" y="9895"/>
                </a:cubicBezTo>
                <a:cubicBezTo>
                  <a:pt x="149765" y="9895"/>
                  <a:pt x="149765" y="10888"/>
                  <a:pt x="150203" y="10888"/>
                </a:cubicBezTo>
                <a:lnTo>
                  <a:pt x="151078" y="10389"/>
                </a:lnTo>
                <a:cubicBezTo>
                  <a:pt x="151078" y="9895"/>
                  <a:pt x="150203" y="9401"/>
                  <a:pt x="150203" y="8907"/>
                </a:cubicBezTo>
                <a:lnTo>
                  <a:pt x="151516" y="8413"/>
                </a:lnTo>
                <a:cubicBezTo>
                  <a:pt x="151516" y="8413"/>
                  <a:pt x="151954" y="8907"/>
                  <a:pt x="151954" y="9401"/>
                </a:cubicBezTo>
                <a:cubicBezTo>
                  <a:pt x="152392" y="9401"/>
                  <a:pt x="152392" y="10389"/>
                  <a:pt x="152830" y="10389"/>
                </a:cubicBezTo>
                <a:cubicBezTo>
                  <a:pt x="152392" y="10888"/>
                  <a:pt x="151516" y="11382"/>
                  <a:pt x="151078" y="11876"/>
                </a:cubicBezTo>
                <a:cubicBezTo>
                  <a:pt x="151516" y="12864"/>
                  <a:pt x="151954" y="13358"/>
                  <a:pt x="152392" y="14351"/>
                </a:cubicBezTo>
                <a:cubicBezTo>
                  <a:pt x="153268" y="13853"/>
                  <a:pt x="153705" y="13358"/>
                  <a:pt x="154143" y="12864"/>
                </a:cubicBezTo>
                <a:cubicBezTo>
                  <a:pt x="153705" y="11876"/>
                  <a:pt x="153268" y="11382"/>
                  <a:pt x="152830" y="10389"/>
                </a:cubicBezTo>
                <a:lnTo>
                  <a:pt x="153705" y="9401"/>
                </a:lnTo>
                <a:cubicBezTo>
                  <a:pt x="154143" y="9401"/>
                  <a:pt x="154581" y="10389"/>
                  <a:pt x="154581" y="10888"/>
                </a:cubicBezTo>
                <a:cubicBezTo>
                  <a:pt x="155019" y="10888"/>
                  <a:pt x="155019" y="11382"/>
                  <a:pt x="155457" y="11876"/>
                </a:cubicBezTo>
                <a:lnTo>
                  <a:pt x="155895" y="12864"/>
                </a:lnTo>
                <a:cubicBezTo>
                  <a:pt x="156333" y="12864"/>
                  <a:pt x="156771" y="11876"/>
                  <a:pt x="157209" y="11876"/>
                </a:cubicBezTo>
                <a:cubicBezTo>
                  <a:pt x="157209" y="11876"/>
                  <a:pt x="157647" y="12864"/>
                  <a:pt x="157647" y="13358"/>
                </a:cubicBezTo>
                <a:lnTo>
                  <a:pt x="156771" y="13853"/>
                </a:lnTo>
                <a:cubicBezTo>
                  <a:pt x="156771" y="14351"/>
                  <a:pt x="157647" y="14845"/>
                  <a:pt x="157647" y="15339"/>
                </a:cubicBezTo>
                <a:cubicBezTo>
                  <a:pt x="157647" y="15339"/>
                  <a:pt x="158085" y="16328"/>
                  <a:pt x="158523" y="16328"/>
                </a:cubicBezTo>
                <a:cubicBezTo>
                  <a:pt x="158523" y="16328"/>
                  <a:pt x="158961" y="15339"/>
                  <a:pt x="159399" y="15339"/>
                </a:cubicBezTo>
                <a:cubicBezTo>
                  <a:pt x="159399" y="14845"/>
                  <a:pt x="158523" y="14351"/>
                  <a:pt x="158523" y="14351"/>
                </a:cubicBezTo>
                <a:cubicBezTo>
                  <a:pt x="158523" y="13853"/>
                  <a:pt x="159399" y="13853"/>
                  <a:pt x="159399" y="13358"/>
                </a:cubicBezTo>
                <a:cubicBezTo>
                  <a:pt x="159836" y="12864"/>
                  <a:pt x="160274" y="12864"/>
                  <a:pt x="160712" y="12370"/>
                </a:cubicBezTo>
                <a:cubicBezTo>
                  <a:pt x="160712" y="12370"/>
                  <a:pt x="159836" y="11876"/>
                  <a:pt x="159836" y="11382"/>
                </a:cubicBezTo>
                <a:lnTo>
                  <a:pt x="158961" y="12370"/>
                </a:lnTo>
                <a:cubicBezTo>
                  <a:pt x="158523" y="12370"/>
                  <a:pt x="158085" y="11382"/>
                  <a:pt x="158085" y="11382"/>
                </a:cubicBezTo>
                <a:cubicBezTo>
                  <a:pt x="157647" y="10888"/>
                  <a:pt x="157647" y="10389"/>
                  <a:pt x="157209" y="9895"/>
                </a:cubicBezTo>
                <a:cubicBezTo>
                  <a:pt x="157209" y="9895"/>
                  <a:pt x="156771" y="9401"/>
                  <a:pt x="156333" y="8907"/>
                </a:cubicBezTo>
                <a:cubicBezTo>
                  <a:pt x="156333" y="8907"/>
                  <a:pt x="155895" y="8413"/>
                  <a:pt x="155895" y="7919"/>
                </a:cubicBezTo>
                <a:cubicBezTo>
                  <a:pt x="155895" y="7424"/>
                  <a:pt x="155019" y="6926"/>
                  <a:pt x="155019" y="6926"/>
                </a:cubicBezTo>
                <a:cubicBezTo>
                  <a:pt x="155019" y="6432"/>
                  <a:pt x="155895" y="5938"/>
                  <a:pt x="155895" y="5938"/>
                </a:cubicBezTo>
                <a:lnTo>
                  <a:pt x="156771" y="6926"/>
                </a:lnTo>
                <a:cubicBezTo>
                  <a:pt x="157209" y="6926"/>
                  <a:pt x="157647" y="6432"/>
                  <a:pt x="157647" y="6432"/>
                </a:cubicBezTo>
                <a:cubicBezTo>
                  <a:pt x="158085" y="6432"/>
                  <a:pt x="158085" y="7424"/>
                  <a:pt x="158523" y="7424"/>
                </a:cubicBezTo>
                <a:lnTo>
                  <a:pt x="159399" y="6432"/>
                </a:lnTo>
                <a:lnTo>
                  <a:pt x="160274" y="5444"/>
                </a:lnTo>
                <a:cubicBezTo>
                  <a:pt x="160712" y="5938"/>
                  <a:pt x="161150" y="6432"/>
                  <a:pt x="161150" y="6926"/>
                </a:cubicBezTo>
                <a:cubicBezTo>
                  <a:pt x="161588" y="6926"/>
                  <a:pt x="161588" y="7424"/>
                  <a:pt x="162026" y="7919"/>
                </a:cubicBezTo>
                <a:cubicBezTo>
                  <a:pt x="162464" y="8413"/>
                  <a:pt x="162901" y="9401"/>
                  <a:pt x="163339" y="9895"/>
                </a:cubicBezTo>
                <a:cubicBezTo>
                  <a:pt x="163777" y="10888"/>
                  <a:pt x="164653" y="11382"/>
                  <a:pt x="165091" y="12370"/>
                </a:cubicBezTo>
                <a:cubicBezTo>
                  <a:pt x="165091" y="12370"/>
                  <a:pt x="165529" y="12864"/>
                  <a:pt x="165529" y="13358"/>
                </a:cubicBezTo>
                <a:cubicBezTo>
                  <a:pt x="165967" y="13853"/>
                  <a:pt x="166405" y="13853"/>
                  <a:pt x="166405" y="14351"/>
                </a:cubicBezTo>
                <a:cubicBezTo>
                  <a:pt x="166405" y="14845"/>
                  <a:pt x="167281" y="15339"/>
                  <a:pt x="167281" y="15339"/>
                </a:cubicBezTo>
                <a:cubicBezTo>
                  <a:pt x="167281" y="15833"/>
                  <a:pt x="166405" y="16328"/>
                  <a:pt x="166405" y="16328"/>
                </a:cubicBezTo>
                <a:cubicBezTo>
                  <a:pt x="165967" y="16826"/>
                  <a:pt x="166843" y="17320"/>
                  <a:pt x="166843" y="17320"/>
                </a:cubicBezTo>
                <a:cubicBezTo>
                  <a:pt x="166843" y="17320"/>
                  <a:pt x="168157" y="16826"/>
                  <a:pt x="167719" y="16826"/>
                </a:cubicBezTo>
                <a:cubicBezTo>
                  <a:pt x="167719" y="16328"/>
                  <a:pt x="167281" y="15833"/>
                  <a:pt x="167281" y="15339"/>
                </a:cubicBezTo>
                <a:lnTo>
                  <a:pt x="168157" y="14845"/>
                </a:lnTo>
                <a:cubicBezTo>
                  <a:pt x="168157" y="14351"/>
                  <a:pt x="167719" y="13853"/>
                  <a:pt x="167281" y="13853"/>
                </a:cubicBezTo>
                <a:cubicBezTo>
                  <a:pt x="167281" y="13358"/>
                  <a:pt x="166843" y="12864"/>
                  <a:pt x="166843" y="12370"/>
                </a:cubicBezTo>
                <a:cubicBezTo>
                  <a:pt x="166843" y="12370"/>
                  <a:pt x="167281" y="11876"/>
                  <a:pt x="167719" y="11876"/>
                </a:cubicBezTo>
                <a:cubicBezTo>
                  <a:pt x="167719" y="11382"/>
                  <a:pt x="168594" y="10888"/>
                  <a:pt x="168594" y="10888"/>
                </a:cubicBezTo>
                <a:lnTo>
                  <a:pt x="167719" y="9895"/>
                </a:lnTo>
                <a:cubicBezTo>
                  <a:pt x="167719" y="9401"/>
                  <a:pt x="168594" y="8907"/>
                  <a:pt x="169032" y="8907"/>
                </a:cubicBezTo>
                <a:cubicBezTo>
                  <a:pt x="169032" y="8413"/>
                  <a:pt x="169470" y="8413"/>
                  <a:pt x="169908" y="7919"/>
                </a:cubicBezTo>
                <a:cubicBezTo>
                  <a:pt x="169908" y="7919"/>
                  <a:pt x="169032" y="7424"/>
                  <a:pt x="169032" y="6926"/>
                </a:cubicBezTo>
                <a:lnTo>
                  <a:pt x="169908" y="5938"/>
                </a:lnTo>
                <a:cubicBezTo>
                  <a:pt x="170346" y="5938"/>
                  <a:pt x="170784" y="6926"/>
                  <a:pt x="170784" y="7424"/>
                </a:cubicBezTo>
                <a:cubicBezTo>
                  <a:pt x="170784" y="7424"/>
                  <a:pt x="171660" y="7919"/>
                  <a:pt x="171660" y="8413"/>
                </a:cubicBezTo>
                <a:cubicBezTo>
                  <a:pt x="171660" y="8413"/>
                  <a:pt x="170346" y="8907"/>
                  <a:pt x="170784" y="8907"/>
                </a:cubicBezTo>
                <a:cubicBezTo>
                  <a:pt x="170784" y="9401"/>
                  <a:pt x="171222" y="9895"/>
                  <a:pt x="171222" y="10389"/>
                </a:cubicBezTo>
                <a:cubicBezTo>
                  <a:pt x="171660" y="10888"/>
                  <a:pt x="172098" y="11876"/>
                  <a:pt x="172974" y="12370"/>
                </a:cubicBezTo>
                <a:cubicBezTo>
                  <a:pt x="172974" y="11876"/>
                  <a:pt x="173850" y="11876"/>
                  <a:pt x="173850" y="11382"/>
                </a:cubicBezTo>
                <a:cubicBezTo>
                  <a:pt x="173850" y="11382"/>
                  <a:pt x="172974" y="10888"/>
                  <a:pt x="172974" y="10389"/>
                </a:cubicBezTo>
                <a:lnTo>
                  <a:pt x="173850" y="9895"/>
                </a:lnTo>
                <a:cubicBezTo>
                  <a:pt x="174287" y="9401"/>
                  <a:pt x="174725" y="10888"/>
                  <a:pt x="174725" y="10888"/>
                </a:cubicBezTo>
                <a:cubicBezTo>
                  <a:pt x="174725" y="10888"/>
                  <a:pt x="175163" y="11876"/>
                  <a:pt x="175601" y="11876"/>
                </a:cubicBezTo>
                <a:cubicBezTo>
                  <a:pt x="175601" y="11876"/>
                  <a:pt x="176477" y="11382"/>
                  <a:pt x="176477" y="10888"/>
                </a:cubicBezTo>
                <a:lnTo>
                  <a:pt x="175601" y="9895"/>
                </a:lnTo>
                <a:cubicBezTo>
                  <a:pt x="175601" y="9401"/>
                  <a:pt x="176477" y="9401"/>
                  <a:pt x="176915" y="8907"/>
                </a:cubicBezTo>
                <a:cubicBezTo>
                  <a:pt x="176915" y="8907"/>
                  <a:pt x="176039" y="8413"/>
                  <a:pt x="176039" y="7919"/>
                </a:cubicBezTo>
                <a:cubicBezTo>
                  <a:pt x="176039" y="7424"/>
                  <a:pt x="176915" y="7424"/>
                  <a:pt x="176915" y="6926"/>
                </a:cubicBezTo>
                <a:cubicBezTo>
                  <a:pt x="177790" y="6432"/>
                  <a:pt x="178228" y="5938"/>
                  <a:pt x="179104" y="5444"/>
                </a:cubicBezTo>
                <a:cubicBezTo>
                  <a:pt x="179542" y="5938"/>
                  <a:pt x="179980" y="6926"/>
                  <a:pt x="180418" y="7424"/>
                </a:cubicBezTo>
                <a:cubicBezTo>
                  <a:pt x="180856" y="7919"/>
                  <a:pt x="180856" y="8413"/>
                  <a:pt x="181294" y="8907"/>
                </a:cubicBezTo>
                <a:cubicBezTo>
                  <a:pt x="181294" y="8907"/>
                  <a:pt x="181732" y="9401"/>
                  <a:pt x="181732" y="9895"/>
                </a:cubicBezTo>
                <a:cubicBezTo>
                  <a:pt x="181732" y="9895"/>
                  <a:pt x="180856" y="10389"/>
                  <a:pt x="180856" y="10888"/>
                </a:cubicBezTo>
                <a:cubicBezTo>
                  <a:pt x="180856" y="10888"/>
                  <a:pt x="181732" y="11382"/>
                  <a:pt x="181732" y="11876"/>
                </a:cubicBezTo>
                <a:cubicBezTo>
                  <a:pt x="181732" y="12370"/>
                  <a:pt x="182170" y="12864"/>
                  <a:pt x="182608" y="12864"/>
                </a:cubicBezTo>
                <a:cubicBezTo>
                  <a:pt x="182608" y="13358"/>
                  <a:pt x="183046" y="13853"/>
                  <a:pt x="183046" y="13853"/>
                </a:cubicBezTo>
                <a:cubicBezTo>
                  <a:pt x="183046" y="14351"/>
                  <a:pt x="182170" y="14845"/>
                  <a:pt x="182170" y="14845"/>
                </a:cubicBezTo>
                <a:cubicBezTo>
                  <a:pt x="182170" y="14845"/>
                  <a:pt x="182608" y="15833"/>
                  <a:pt x="183046" y="15833"/>
                </a:cubicBezTo>
                <a:lnTo>
                  <a:pt x="183921" y="15339"/>
                </a:lnTo>
                <a:cubicBezTo>
                  <a:pt x="183921" y="14845"/>
                  <a:pt x="183046" y="14351"/>
                  <a:pt x="183046" y="13853"/>
                </a:cubicBezTo>
                <a:lnTo>
                  <a:pt x="183921" y="13358"/>
                </a:lnTo>
                <a:cubicBezTo>
                  <a:pt x="184359" y="12864"/>
                  <a:pt x="184797" y="12370"/>
                  <a:pt x="185235" y="12370"/>
                </a:cubicBezTo>
                <a:cubicBezTo>
                  <a:pt x="185235" y="12370"/>
                  <a:pt x="186111" y="11876"/>
                  <a:pt x="186111" y="11382"/>
                </a:cubicBezTo>
                <a:lnTo>
                  <a:pt x="185235" y="10389"/>
                </a:lnTo>
                <a:lnTo>
                  <a:pt x="186111" y="9401"/>
                </a:lnTo>
                <a:cubicBezTo>
                  <a:pt x="186548" y="9401"/>
                  <a:pt x="187424" y="8907"/>
                  <a:pt x="187424" y="8907"/>
                </a:cubicBezTo>
                <a:cubicBezTo>
                  <a:pt x="187424" y="8413"/>
                  <a:pt x="186548" y="7919"/>
                  <a:pt x="186548" y="7424"/>
                </a:cubicBezTo>
                <a:lnTo>
                  <a:pt x="187424" y="6926"/>
                </a:lnTo>
                <a:cubicBezTo>
                  <a:pt x="187424" y="6432"/>
                  <a:pt x="186548" y="5938"/>
                  <a:pt x="186986" y="5444"/>
                </a:cubicBezTo>
                <a:lnTo>
                  <a:pt x="187862" y="4950"/>
                </a:lnTo>
                <a:cubicBezTo>
                  <a:pt x="187862" y="4950"/>
                  <a:pt x="188300" y="3957"/>
                  <a:pt x="188738" y="3957"/>
                </a:cubicBezTo>
                <a:cubicBezTo>
                  <a:pt x="189176" y="3957"/>
                  <a:pt x="189176" y="4950"/>
                  <a:pt x="189614" y="4950"/>
                </a:cubicBezTo>
                <a:lnTo>
                  <a:pt x="188300" y="5938"/>
                </a:lnTo>
                <a:cubicBezTo>
                  <a:pt x="188300" y="6432"/>
                  <a:pt x="189176" y="6926"/>
                  <a:pt x="189176" y="6926"/>
                </a:cubicBezTo>
                <a:cubicBezTo>
                  <a:pt x="189176" y="7424"/>
                  <a:pt x="188300" y="7424"/>
                  <a:pt x="188300" y="7919"/>
                </a:cubicBezTo>
                <a:lnTo>
                  <a:pt x="189176" y="8907"/>
                </a:lnTo>
                <a:cubicBezTo>
                  <a:pt x="189176" y="8907"/>
                  <a:pt x="190052" y="8413"/>
                  <a:pt x="190052" y="7919"/>
                </a:cubicBezTo>
                <a:lnTo>
                  <a:pt x="189176" y="6926"/>
                </a:lnTo>
                <a:lnTo>
                  <a:pt x="190052" y="5938"/>
                </a:lnTo>
                <a:cubicBezTo>
                  <a:pt x="190490" y="6432"/>
                  <a:pt x="190928" y="7424"/>
                  <a:pt x="190928" y="7424"/>
                </a:cubicBezTo>
                <a:cubicBezTo>
                  <a:pt x="191366" y="7424"/>
                  <a:pt x="191804" y="6432"/>
                  <a:pt x="191804" y="6432"/>
                </a:cubicBezTo>
                <a:cubicBezTo>
                  <a:pt x="192241" y="6432"/>
                  <a:pt x="192241" y="7424"/>
                  <a:pt x="192679" y="7424"/>
                </a:cubicBezTo>
                <a:cubicBezTo>
                  <a:pt x="193117" y="7424"/>
                  <a:pt x="193555" y="6432"/>
                  <a:pt x="193555" y="6926"/>
                </a:cubicBezTo>
                <a:cubicBezTo>
                  <a:pt x="193993" y="6926"/>
                  <a:pt x="194431" y="7424"/>
                  <a:pt x="194431" y="7919"/>
                </a:cubicBezTo>
                <a:lnTo>
                  <a:pt x="193555" y="8413"/>
                </a:lnTo>
                <a:cubicBezTo>
                  <a:pt x="193555" y="8907"/>
                  <a:pt x="194431" y="9401"/>
                  <a:pt x="193993" y="9895"/>
                </a:cubicBezTo>
                <a:lnTo>
                  <a:pt x="193117" y="10389"/>
                </a:lnTo>
                <a:cubicBezTo>
                  <a:pt x="193117" y="10888"/>
                  <a:pt x="193993" y="11382"/>
                  <a:pt x="193993" y="11876"/>
                </a:cubicBezTo>
                <a:lnTo>
                  <a:pt x="194869" y="10888"/>
                </a:lnTo>
                <a:lnTo>
                  <a:pt x="195745" y="11876"/>
                </a:lnTo>
                <a:cubicBezTo>
                  <a:pt x="195745" y="12370"/>
                  <a:pt x="196183" y="12864"/>
                  <a:pt x="196620" y="12864"/>
                </a:cubicBezTo>
                <a:cubicBezTo>
                  <a:pt x="196620" y="13358"/>
                  <a:pt x="195307" y="13853"/>
                  <a:pt x="195307" y="13853"/>
                </a:cubicBezTo>
                <a:lnTo>
                  <a:pt x="196183" y="14845"/>
                </a:lnTo>
                <a:lnTo>
                  <a:pt x="197058" y="14351"/>
                </a:lnTo>
                <a:cubicBezTo>
                  <a:pt x="197496" y="14351"/>
                  <a:pt x="197934" y="15339"/>
                  <a:pt x="197934" y="15339"/>
                </a:cubicBezTo>
                <a:cubicBezTo>
                  <a:pt x="198372" y="15833"/>
                  <a:pt x="198372" y="15833"/>
                  <a:pt x="198810" y="16328"/>
                </a:cubicBezTo>
                <a:cubicBezTo>
                  <a:pt x="198810" y="16826"/>
                  <a:pt x="199248" y="17320"/>
                  <a:pt x="199248" y="17320"/>
                </a:cubicBezTo>
                <a:cubicBezTo>
                  <a:pt x="199248" y="17814"/>
                  <a:pt x="198372" y="17814"/>
                  <a:pt x="198372" y="18308"/>
                </a:cubicBezTo>
                <a:cubicBezTo>
                  <a:pt x="198372" y="18803"/>
                  <a:pt x="199248" y="19297"/>
                  <a:pt x="199248" y="19297"/>
                </a:cubicBezTo>
                <a:lnTo>
                  <a:pt x="200124" y="18803"/>
                </a:lnTo>
                <a:cubicBezTo>
                  <a:pt x="200124" y="18308"/>
                  <a:pt x="199248" y="17814"/>
                  <a:pt x="199248" y="17320"/>
                </a:cubicBezTo>
                <a:lnTo>
                  <a:pt x="200562" y="16826"/>
                </a:lnTo>
                <a:cubicBezTo>
                  <a:pt x="200124" y="16328"/>
                  <a:pt x="199686" y="15833"/>
                  <a:pt x="199686" y="15339"/>
                </a:cubicBezTo>
                <a:cubicBezTo>
                  <a:pt x="199248" y="15339"/>
                  <a:pt x="199248" y="14845"/>
                  <a:pt x="198810" y="14351"/>
                </a:cubicBezTo>
                <a:lnTo>
                  <a:pt x="197934" y="13358"/>
                </a:lnTo>
                <a:cubicBezTo>
                  <a:pt x="198372" y="13358"/>
                  <a:pt x="198810" y="12370"/>
                  <a:pt x="199248" y="12370"/>
                </a:cubicBezTo>
                <a:cubicBezTo>
                  <a:pt x="199248" y="12370"/>
                  <a:pt x="199686" y="11876"/>
                  <a:pt x="200124" y="11876"/>
                </a:cubicBezTo>
                <a:cubicBezTo>
                  <a:pt x="199686" y="11382"/>
                  <a:pt x="199686" y="10888"/>
                  <a:pt x="199248" y="10389"/>
                </a:cubicBezTo>
                <a:cubicBezTo>
                  <a:pt x="199248" y="10389"/>
                  <a:pt x="198810" y="9895"/>
                  <a:pt x="198810" y="9401"/>
                </a:cubicBezTo>
                <a:cubicBezTo>
                  <a:pt x="198372" y="9401"/>
                  <a:pt x="197934" y="8413"/>
                  <a:pt x="197934" y="8413"/>
                </a:cubicBezTo>
                <a:lnTo>
                  <a:pt x="198810" y="7424"/>
                </a:lnTo>
                <a:cubicBezTo>
                  <a:pt x="198810" y="7424"/>
                  <a:pt x="199248" y="8413"/>
                  <a:pt x="199686" y="8413"/>
                </a:cubicBezTo>
                <a:cubicBezTo>
                  <a:pt x="200124" y="9401"/>
                  <a:pt x="200562" y="9895"/>
                  <a:pt x="201000" y="10888"/>
                </a:cubicBezTo>
                <a:cubicBezTo>
                  <a:pt x="201000" y="11382"/>
                  <a:pt x="201875" y="11382"/>
                  <a:pt x="201875" y="11876"/>
                </a:cubicBezTo>
                <a:cubicBezTo>
                  <a:pt x="201875" y="12370"/>
                  <a:pt x="201000" y="12370"/>
                  <a:pt x="201000" y="12864"/>
                </a:cubicBezTo>
                <a:lnTo>
                  <a:pt x="201437" y="13853"/>
                </a:lnTo>
                <a:cubicBezTo>
                  <a:pt x="201437" y="13853"/>
                  <a:pt x="202313" y="12864"/>
                  <a:pt x="202751" y="12864"/>
                </a:cubicBezTo>
                <a:lnTo>
                  <a:pt x="203189" y="13853"/>
                </a:lnTo>
                <a:cubicBezTo>
                  <a:pt x="203189" y="14351"/>
                  <a:pt x="202313" y="14845"/>
                  <a:pt x="202313" y="14845"/>
                </a:cubicBezTo>
                <a:cubicBezTo>
                  <a:pt x="202313" y="15339"/>
                  <a:pt x="203189" y="15833"/>
                  <a:pt x="203189" y="15833"/>
                </a:cubicBezTo>
                <a:cubicBezTo>
                  <a:pt x="203189" y="15833"/>
                  <a:pt x="203627" y="15339"/>
                  <a:pt x="204065" y="15339"/>
                </a:cubicBezTo>
                <a:cubicBezTo>
                  <a:pt x="204065" y="14845"/>
                  <a:pt x="204941" y="14351"/>
                  <a:pt x="204941" y="14351"/>
                </a:cubicBezTo>
                <a:lnTo>
                  <a:pt x="204503" y="13358"/>
                </a:lnTo>
                <a:cubicBezTo>
                  <a:pt x="204065" y="12864"/>
                  <a:pt x="203627" y="12370"/>
                  <a:pt x="203627" y="12370"/>
                </a:cubicBezTo>
                <a:cubicBezTo>
                  <a:pt x="203189" y="11876"/>
                  <a:pt x="203189" y="11382"/>
                  <a:pt x="202751" y="10888"/>
                </a:cubicBezTo>
                <a:lnTo>
                  <a:pt x="203627" y="10389"/>
                </a:lnTo>
                <a:cubicBezTo>
                  <a:pt x="204065" y="9895"/>
                  <a:pt x="203189" y="9401"/>
                  <a:pt x="203189" y="8907"/>
                </a:cubicBezTo>
                <a:lnTo>
                  <a:pt x="204065" y="8413"/>
                </a:lnTo>
                <a:cubicBezTo>
                  <a:pt x="204065" y="8413"/>
                  <a:pt x="204503" y="9401"/>
                  <a:pt x="204941" y="9401"/>
                </a:cubicBezTo>
                <a:cubicBezTo>
                  <a:pt x="204941" y="9895"/>
                  <a:pt x="205379" y="9895"/>
                  <a:pt x="205379" y="10389"/>
                </a:cubicBezTo>
                <a:cubicBezTo>
                  <a:pt x="205817" y="10888"/>
                  <a:pt x="205817" y="11382"/>
                  <a:pt x="206255" y="11382"/>
                </a:cubicBezTo>
                <a:cubicBezTo>
                  <a:pt x="206255" y="11876"/>
                  <a:pt x="207130" y="12370"/>
                  <a:pt x="207130" y="12864"/>
                </a:cubicBezTo>
                <a:lnTo>
                  <a:pt x="205817" y="13358"/>
                </a:lnTo>
                <a:cubicBezTo>
                  <a:pt x="206255" y="13853"/>
                  <a:pt x="206693" y="14351"/>
                  <a:pt x="206693" y="14845"/>
                </a:cubicBezTo>
                <a:cubicBezTo>
                  <a:pt x="207130" y="14845"/>
                  <a:pt x="207130" y="15339"/>
                  <a:pt x="207568" y="15833"/>
                </a:cubicBezTo>
                <a:cubicBezTo>
                  <a:pt x="207568" y="15833"/>
                  <a:pt x="208006" y="16826"/>
                  <a:pt x="208444" y="16826"/>
                </a:cubicBezTo>
                <a:lnTo>
                  <a:pt x="209320" y="15833"/>
                </a:lnTo>
                <a:lnTo>
                  <a:pt x="210195" y="15339"/>
                </a:lnTo>
                <a:cubicBezTo>
                  <a:pt x="210195" y="15339"/>
                  <a:pt x="210633" y="16328"/>
                  <a:pt x="211071" y="16328"/>
                </a:cubicBezTo>
                <a:cubicBezTo>
                  <a:pt x="211071" y="16826"/>
                  <a:pt x="211509" y="16826"/>
                  <a:pt x="211509" y="17320"/>
                </a:cubicBezTo>
                <a:cubicBezTo>
                  <a:pt x="211947" y="17320"/>
                  <a:pt x="212823" y="16826"/>
                  <a:pt x="212823" y="16328"/>
                </a:cubicBezTo>
                <a:cubicBezTo>
                  <a:pt x="212823" y="16328"/>
                  <a:pt x="211947" y="15833"/>
                  <a:pt x="211947" y="15339"/>
                </a:cubicBezTo>
                <a:cubicBezTo>
                  <a:pt x="211509" y="14845"/>
                  <a:pt x="211509" y="14845"/>
                  <a:pt x="211071" y="14351"/>
                </a:cubicBezTo>
                <a:lnTo>
                  <a:pt x="210633" y="13358"/>
                </a:lnTo>
                <a:cubicBezTo>
                  <a:pt x="210633" y="12864"/>
                  <a:pt x="211071" y="12370"/>
                  <a:pt x="211509" y="12370"/>
                </a:cubicBezTo>
                <a:cubicBezTo>
                  <a:pt x="211509" y="12370"/>
                  <a:pt x="211947" y="11382"/>
                  <a:pt x="212385" y="11382"/>
                </a:cubicBezTo>
                <a:cubicBezTo>
                  <a:pt x="212385" y="11382"/>
                  <a:pt x="212823" y="12370"/>
                  <a:pt x="213261" y="12370"/>
                </a:cubicBezTo>
                <a:cubicBezTo>
                  <a:pt x="213261" y="12864"/>
                  <a:pt x="214137" y="11876"/>
                  <a:pt x="214137" y="11876"/>
                </a:cubicBezTo>
                <a:cubicBezTo>
                  <a:pt x="214575" y="11382"/>
                  <a:pt x="215013" y="11382"/>
                  <a:pt x="215013" y="10888"/>
                </a:cubicBezTo>
                <a:lnTo>
                  <a:pt x="214137" y="9895"/>
                </a:lnTo>
                <a:cubicBezTo>
                  <a:pt x="214575" y="9401"/>
                  <a:pt x="215451" y="9401"/>
                  <a:pt x="215451" y="8907"/>
                </a:cubicBezTo>
                <a:cubicBezTo>
                  <a:pt x="215451" y="8907"/>
                  <a:pt x="215889" y="7919"/>
                  <a:pt x="216326" y="7919"/>
                </a:cubicBezTo>
                <a:cubicBezTo>
                  <a:pt x="216326" y="7919"/>
                  <a:pt x="217202" y="8907"/>
                  <a:pt x="217202" y="9401"/>
                </a:cubicBezTo>
                <a:lnTo>
                  <a:pt x="215889" y="9895"/>
                </a:lnTo>
                <a:cubicBezTo>
                  <a:pt x="215889" y="10389"/>
                  <a:pt x="216764" y="10888"/>
                  <a:pt x="216764" y="11382"/>
                </a:cubicBezTo>
                <a:lnTo>
                  <a:pt x="215889" y="11876"/>
                </a:lnTo>
                <a:cubicBezTo>
                  <a:pt x="215451" y="12370"/>
                  <a:pt x="215013" y="12370"/>
                  <a:pt x="215013" y="12864"/>
                </a:cubicBezTo>
                <a:cubicBezTo>
                  <a:pt x="215451" y="13853"/>
                  <a:pt x="215889" y="14351"/>
                  <a:pt x="216326" y="14845"/>
                </a:cubicBezTo>
                <a:cubicBezTo>
                  <a:pt x="216326" y="14845"/>
                  <a:pt x="217202" y="14845"/>
                  <a:pt x="217202" y="14351"/>
                </a:cubicBezTo>
                <a:cubicBezTo>
                  <a:pt x="217202" y="13853"/>
                  <a:pt x="216764" y="13358"/>
                  <a:pt x="216764" y="13358"/>
                </a:cubicBezTo>
                <a:cubicBezTo>
                  <a:pt x="216764" y="12864"/>
                  <a:pt x="217640" y="12370"/>
                  <a:pt x="217640" y="12370"/>
                </a:cubicBezTo>
                <a:cubicBezTo>
                  <a:pt x="217640" y="11876"/>
                  <a:pt x="216764" y="11382"/>
                  <a:pt x="216764" y="11382"/>
                </a:cubicBezTo>
                <a:cubicBezTo>
                  <a:pt x="216764" y="10888"/>
                  <a:pt x="217640" y="10389"/>
                  <a:pt x="217640" y="10389"/>
                </a:cubicBezTo>
                <a:cubicBezTo>
                  <a:pt x="218078" y="9895"/>
                  <a:pt x="218516" y="9895"/>
                  <a:pt x="218954" y="9401"/>
                </a:cubicBezTo>
                <a:cubicBezTo>
                  <a:pt x="218954" y="9895"/>
                  <a:pt x="219391" y="10389"/>
                  <a:pt x="219391" y="10389"/>
                </a:cubicBezTo>
                <a:cubicBezTo>
                  <a:pt x="219829" y="10888"/>
                  <a:pt x="219829" y="11382"/>
                  <a:pt x="220267" y="11876"/>
                </a:cubicBezTo>
                <a:lnTo>
                  <a:pt x="221143" y="10888"/>
                </a:lnTo>
                <a:cubicBezTo>
                  <a:pt x="221581" y="10888"/>
                  <a:pt x="221581" y="11876"/>
                  <a:pt x="222019" y="11876"/>
                </a:cubicBezTo>
                <a:cubicBezTo>
                  <a:pt x="222457" y="11876"/>
                  <a:pt x="222895" y="10888"/>
                  <a:pt x="222895" y="11382"/>
                </a:cubicBezTo>
                <a:cubicBezTo>
                  <a:pt x="223333" y="11382"/>
                  <a:pt x="223333" y="12370"/>
                  <a:pt x="223771" y="12370"/>
                </a:cubicBezTo>
                <a:cubicBezTo>
                  <a:pt x="224209" y="12370"/>
                  <a:pt x="224209" y="11382"/>
                  <a:pt x="224647" y="11382"/>
                </a:cubicBezTo>
                <a:cubicBezTo>
                  <a:pt x="225085" y="11382"/>
                  <a:pt x="225085" y="12370"/>
                  <a:pt x="225522" y="12370"/>
                </a:cubicBezTo>
                <a:cubicBezTo>
                  <a:pt x="225522" y="12370"/>
                  <a:pt x="225960" y="11876"/>
                  <a:pt x="226398" y="11876"/>
                </a:cubicBezTo>
                <a:cubicBezTo>
                  <a:pt x="225960" y="10888"/>
                  <a:pt x="225522" y="10389"/>
                  <a:pt x="225085" y="9401"/>
                </a:cubicBezTo>
                <a:cubicBezTo>
                  <a:pt x="224209" y="8907"/>
                  <a:pt x="223771" y="7919"/>
                  <a:pt x="223333" y="7424"/>
                </a:cubicBezTo>
                <a:cubicBezTo>
                  <a:pt x="224209" y="6432"/>
                  <a:pt x="224647" y="5938"/>
                  <a:pt x="225522" y="5444"/>
                </a:cubicBezTo>
                <a:cubicBezTo>
                  <a:pt x="225960" y="6432"/>
                  <a:pt x="226398" y="6926"/>
                  <a:pt x="226836" y="7919"/>
                </a:cubicBezTo>
                <a:cubicBezTo>
                  <a:pt x="227274" y="7919"/>
                  <a:pt x="227274" y="8413"/>
                  <a:pt x="227712" y="8907"/>
                </a:cubicBezTo>
                <a:cubicBezTo>
                  <a:pt x="227712" y="8907"/>
                  <a:pt x="228150" y="9895"/>
                  <a:pt x="228588" y="9895"/>
                </a:cubicBezTo>
                <a:cubicBezTo>
                  <a:pt x="228588" y="9895"/>
                  <a:pt x="229026" y="9401"/>
                  <a:pt x="229464" y="8907"/>
                </a:cubicBezTo>
                <a:lnTo>
                  <a:pt x="230339" y="8413"/>
                </a:lnTo>
                <a:cubicBezTo>
                  <a:pt x="230339" y="7919"/>
                  <a:pt x="229464" y="7424"/>
                  <a:pt x="229464" y="7424"/>
                </a:cubicBezTo>
                <a:cubicBezTo>
                  <a:pt x="229464" y="6926"/>
                  <a:pt x="228588" y="6432"/>
                  <a:pt x="229026" y="5938"/>
                </a:cubicBezTo>
                <a:lnTo>
                  <a:pt x="229902" y="5444"/>
                </a:lnTo>
                <a:lnTo>
                  <a:pt x="230339" y="6432"/>
                </a:lnTo>
                <a:cubicBezTo>
                  <a:pt x="230777" y="6926"/>
                  <a:pt x="231215" y="6926"/>
                  <a:pt x="231215" y="7424"/>
                </a:cubicBezTo>
                <a:cubicBezTo>
                  <a:pt x="231653" y="7919"/>
                  <a:pt x="232091" y="8413"/>
                  <a:pt x="232091" y="8413"/>
                </a:cubicBezTo>
                <a:cubicBezTo>
                  <a:pt x="232091" y="8907"/>
                  <a:pt x="232967" y="9401"/>
                  <a:pt x="232967" y="9895"/>
                </a:cubicBezTo>
                <a:lnTo>
                  <a:pt x="231653" y="10389"/>
                </a:lnTo>
                <a:lnTo>
                  <a:pt x="232529" y="11382"/>
                </a:lnTo>
                <a:cubicBezTo>
                  <a:pt x="232529" y="11876"/>
                  <a:pt x="233405" y="10888"/>
                  <a:pt x="233405" y="10888"/>
                </a:cubicBezTo>
                <a:cubicBezTo>
                  <a:pt x="233843" y="10389"/>
                  <a:pt x="234280" y="10389"/>
                  <a:pt x="234718" y="9895"/>
                </a:cubicBezTo>
                <a:cubicBezTo>
                  <a:pt x="234718" y="9895"/>
                  <a:pt x="235156" y="9401"/>
                  <a:pt x="235594" y="8907"/>
                </a:cubicBezTo>
                <a:lnTo>
                  <a:pt x="236470" y="8413"/>
                </a:lnTo>
                <a:lnTo>
                  <a:pt x="237346" y="9401"/>
                </a:lnTo>
                <a:cubicBezTo>
                  <a:pt x="236908" y="9401"/>
                  <a:pt x="236470" y="9895"/>
                  <a:pt x="236032" y="10389"/>
                </a:cubicBezTo>
                <a:cubicBezTo>
                  <a:pt x="236470" y="10389"/>
                  <a:pt x="236908" y="10888"/>
                  <a:pt x="236908" y="11382"/>
                </a:cubicBezTo>
                <a:lnTo>
                  <a:pt x="236032" y="11876"/>
                </a:lnTo>
                <a:cubicBezTo>
                  <a:pt x="236032" y="12370"/>
                  <a:pt x="235156" y="12864"/>
                  <a:pt x="235156" y="12864"/>
                </a:cubicBezTo>
                <a:cubicBezTo>
                  <a:pt x="235156" y="13358"/>
                  <a:pt x="235594" y="13853"/>
                  <a:pt x="235594" y="13853"/>
                </a:cubicBezTo>
                <a:cubicBezTo>
                  <a:pt x="236470" y="13358"/>
                  <a:pt x="236908" y="12864"/>
                  <a:pt x="237784" y="12370"/>
                </a:cubicBezTo>
                <a:cubicBezTo>
                  <a:pt x="238222" y="12370"/>
                  <a:pt x="238222" y="11382"/>
                  <a:pt x="238660" y="11382"/>
                </a:cubicBezTo>
                <a:cubicBezTo>
                  <a:pt x="239098" y="11382"/>
                  <a:pt x="239098" y="12864"/>
                  <a:pt x="239536" y="12864"/>
                </a:cubicBezTo>
                <a:lnTo>
                  <a:pt x="240411" y="11876"/>
                </a:lnTo>
                <a:cubicBezTo>
                  <a:pt x="240411" y="12370"/>
                  <a:pt x="241287" y="12370"/>
                  <a:pt x="241287" y="12864"/>
                </a:cubicBezTo>
                <a:cubicBezTo>
                  <a:pt x="241287" y="13358"/>
                  <a:pt x="239974" y="13358"/>
                  <a:pt x="240411" y="13853"/>
                </a:cubicBezTo>
                <a:cubicBezTo>
                  <a:pt x="240411" y="13853"/>
                  <a:pt x="240849" y="14351"/>
                  <a:pt x="240849" y="14845"/>
                </a:cubicBezTo>
                <a:cubicBezTo>
                  <a:pt x="241287" y="15339"/>
                  <a:pt x="241287" y="15833"/>
                  <a:pt x="241725" y="15833"/>
                </a:cubicBezTo>
                <a:cubicBezTo>
                  <a:pt x="242163" y="16328"/>
                  <a:pt x="242163" y="16826"/>
                  <a:pt x="242601" y="16826"/>
                </a:cubicBezTo>
                <a:lnTo>
                  <a:pt x="243476" y="16328"/>
                </a:lnTo>
                <a:cubicBezTo>
                  <a:pt x="243476" y="15833"/>
                  <a:pt x="242601" y="15339"/>
                  <a:pt x="242601" y="15339"/>
                </a:cubicBezTo>
                <a:cubicBezTo>
                  <a:pt x="242601" y="14845"/>
                  <a:pt x="241725" y="14351"/>
                  <a:pt x="241725" y="13853"/>
                </a:cubicBezTo>
                <a:cubicBezTo>
                  <a:pt x="242163" y="13853"/>
                  <a:pt x="243039" y="13358"/>
                  <a:pt x="243039" y="13358"/>
                </a:cubicBezTo>
                <a:cubicBezTo>
                  <a:pt x="243039" y="12864"/>
                  <a:pt x="242163" y="12370"/>
                  <a:pt x="242163" y="11876"/>
                </a:cubicBezTo>
                <a:lnTo>
                  <a:pt x="243039" y="11382"/>
                </a:lnTo>
                <a:cubicBezTo>
                  <a:pt x="243039" y="10888"/>
                  <a:pt x="242601" y="10389"/>
                  <a:pt x="242601" y="9895"/>
                </a:cubicBezTo>
                <a:cubicBezTo>
                  <a:pt x="242163" y="9895"/>
                  <a:pt x="241725" y="9401"/>
                  <a:pt x="241725" y="8907"/>
                </a:cubicBezTo>
                <a:cubicBezTo>
                  <a:pt x="242163" y="8907"/>
                  <a:pt x="242163" y="8413"/>
                  <a:pt x="242601" y="8413"/>
                </a:cubicBezTo>
                <a:cubicBezTo>
                  <a:pt x="243039" y="7919"/>
                  <a:pt x="243039" y="9401"/>
                  <a:pt x="243476" y="9401"/>
                </a:cubicBezTo>
                <a:cubicBezTo>
                  <a:pt x="243476" y="9401"/>
                  <a:pt x="243914" y="8413"/>
                  <a:pt x="244352" y="8413"/>
                </a:cubicBezTo>
                <a:cubicBezTo>
                  <a:pt x="244790" y="8413"/>
                  <a:pt x="244790" y="7919"/>
                  <a:pt x="245228" y="7424"/>
                </a:cubicBezTo>
                <a:cubicBezTo>
                  <a:pt x="245228" y="7424"/>
                  <a:pt x="244352" y="6926"/>
                  <a:pt x="244790" y="6432"/>
                </a:cubicBezTo>
                <a:lnTo>
                  <a:pt x="245666" y="5444"/>
                </a:lnTo>
                <a:cubicBezTo>
                  <a:pt x="245666" y="5938"/>
                  <a:pt x="246104" y="6432"/>
                  <a:pt x="246104" y="6926"/>
                </a:cubicBezTo>
                <a:cubicBezTo>
                  <a:pt x="246542" y="6926"/>
                  <a:pt x="246980" y="7424"/>
                  <a:pt x="246980" y="7919"/>
                </a:cubicBezTo>
                <a:cubicBezTo>
                  <a:pt x="247418" y="8413"/>
                  <a:pt x="247856" y="9401"/>
                  <a:pt x="248732" y="9895"/>
                </a:cubicBezTo>
                <a:cubicBezTo>
                  <a:pt x="249170" y="10888"/>
                  <a:pt x="249607" y="11382"/>
                  <a:pt x="250045" y="12370"/>
                </a:cubicBezTo>
                <a:cubicBezTo>
                  <a:pt x="250483" y="12864"/>
                  <a:pt x="250921" y="13853"/>
                  <a:pt x="251359" y="14351"/>
                </a:cubicBezTo>
                <a:cubicBezTo>
                  <a:pt x="251797" y="14351"/>
                  <a:pt x="252235" y="13853"/>
                  <a:pt x="252673" y="13853"/>
                </a:cubicBezTo>
                <a:cubicBezTo>
                  <a:pt x="252673" y="13358"/>
                  <a:pt x="253548" y="13358"/>
                  <a:pt x="253548" y="12864"/>
                </a:cubicBezTo>
                <a:lnTo>
                  <a:pt x="252673" y="11876"/>
                </a:lnTo>
                <a:cubicBezTo>
                  <a:pt x="252673" y="11382"/>
                  <a:pt x="251797" y="10888"/>
                  <a:pt x="251797" y="10389"/>
                </a:cubicBezTo>
                <a:cubicBezTo>
                  <a:pt x="252235" y="10389"/>
                  <a:pt x="252673" y="9895"/>
                  <a:pt x="253110" y="9895"/>
                </a:cubicBezTo>
                <a:cubicBezTo>
                  <a:pt x="253110" y="9401"/>
                  <a:pt x="253548" y="8907"/>
                  <a:pt x="253986" y="8907"/>
                </a:cubicBezTo>
                <a:cubicBezTo>
                  <a:pt x="253986" y="8907"/>
                  <a:pt x="254424" y="9895"/>
                  <a:pt x="254862" y="9895"/>
                </a:cubicBezTo>
                <a:cubicBezTo>
                  <a:pt x="254862" y="9895"/>
                  <a:pt x="255738" y="9401"/>
                  <a:pt x="255738" y="8907"/>
                </a:cubicBezTo>
                <a:lnTo>
                  <a:pt x="254862" y="7919"/>
                </a:lnTo>
                <a:lnTo>
                  <a:pt x="253986" y="6926"/>
                </a:lnTo>
                <a:cubicBezTo>
                  <a:pt x="253986" y="6926"/>
                  <a:pt x="254862" y="6432"/>
                  <a:pt x="255300" y="5938"/>
                </a:cubicBezTo>
                <a:cubicBezTo>
                  <a:pt x="255300" y="5938"/>
                  <a:pt x="255738" y="5444"/>
                  <a:pt x="256176" y="5444"/>
                </a:cubicBezTo>
                <a:cubicBezTo>
                  <a:pt x="256614" y="5444"/>
                  <a:pt x="256614" y="6432"/>
                  <a:pt x="257052" y="6432"/>
                </a:cubicBezTo>
                <a:cubicBezTo>
                  <a:pt x="256614" y="6432"/>
                  <a:pt x="255738" y="7424"/>
                  <a:pt x="255738" y="7424"/>
                </a:cubicBezTo>
                <a:cubicBezTo>
                  <a:pt x="256176" y="7424"/>
                  <a:pt x="256614" y="7919"/>
                  <a:pt x="256614" y="8413"/>
                </a:cubicBezTo>
                <a:cubicBezTo>
                  <a:pt x="257052" y="8907"/>
                  <a:pt x="257052" y="8907"/>
                  <a:pt x="257490" y="9401"/>
                </a:cubicBezTo>
                <a:cubicBezTo>
                  <a:pt x="257490" y="9895"/>
                  <a:pt x="257928" y="10389"/>
                  <a:pt x="257928" y="10389"/>
                </a:cubicBezTo>
                <a:cubicBezTo>
                  <a:pt x="258366" y="10888"/>
                  <a:pt x="258803" y="11382"/>
                  <a:pt x="258803" y="11382"/>
                </a:cubicBezTo>
                <a:cubicBezTo>
                  <a:pt x="258803" y="11876"/>
                  <a:pt x="259679" y="10888"/>
                  <a:pt x="259679" y="10888"/>
                </a:cubicBezTo>
                <a:cubicBezTo>
                  <a:pt x="260117" y="10888"/>
                  <a:pt x="260117" y="11876"/>
                  <a:pt x="260555" y="11876"/>
                </a:cubicBezTo>
                <a:cubicBezTo>
                  <a:pt x="260993" y="11876"/>
                  <a:pt x="260993" y="12864"/>
                  <a:pt x="261431" y="12864"/>
                </a:cubicBezTo>
                <a:cubicBezTo>
                  <a:pt x="261431" y="12864"/>
                  <a:pt x="262307" y="11876"/>
                  <a:pt x="262307" y="12370"/>
                </a:cubicBezTo>
                <a:cubicBezTo>
                  <a:pt x="262745" y="12370"/>
                  <a:pt x="262745" y="12864"/>
                  <a:pt x="263183" y="13358"/>
                </a:cubicBezTo>
                <a:cubicBezTo>
                  <a:pt x="263183" y="13358"/>
                  <a:pt x="263621" y="13853"/>
                  <a:pt x="263621" y="14351"/>
                </a:cubicBezTo>
                <a:cubicBezTo>
                  <a:pt x="264059" y="14351"/>
                  <a:pt x="264496" y="15339"/>
                  <a:pt x="264496" y="15339"/>
                </a:cubicBezTo>
                <a:lnTo>
                  <a:pt x="263621" y="16328"/>
                </a:lnTo>
                <a:cubicBezTo>
                  <a:pt x="263621" y="16328"/>
                  <a:pt x="264059" y="17320"/>
                  <a:pt x="264496" y="17320"/>
                </a:cubicBezTo>
                <a:cubicBezTo>
                  <a:pt x="264496" y="17320"/>
                  <a:pt x="264934" y="16328"/>
                  <a:pt x="265372" y="16328"/>
                </a:cubicBezTo>
                <a:cubicBezTo>
                  <a:pt x="265810" y="16826"/>
                  <a:pt x="265810" y="17814"/>
                  <a:pt x="266248" y="17814"/>
                </a:cubicBezTo>
                <a:cubicBezTo>
                  <a:pt x="266248" y="17814"/>
                  <a:pt x="266686" y="16826"/>
                  <a:pt x="267123" y="16826"/>
                </a:cubicBezTo>
                <a:cubicBezTo>
                  <a:pt x="266686" y="16328"/>
                  <a:pt x="266686" y="16328"/>
                  <a:pt x="266248" y="15833"/>
                </a:cubicBezTo>
                <a:cubicBezTo>
                  <a:pt x="266248" y="15339"/>
                  <a:pt x="265810" y="14845"/>
                  <a:pt x="265372" y="14845"/>
                </a:cubicBezTo>
                <a:cubicBezTo>
                  <a:pt x="265372" y="14351"/>
                  <a:pt x="266686" y="13853"/>
                  <a:pt x="266686" y="13853"/>
                </a:cubicBezTo>
                <a:lnTo>
                  <a:pt x="265810" y="12864"/>
                </a:lnTo>
                <a:cubicBezTo>
                  <a:pt x="265810" y="12370"/>
                  <a:pt x="264934" y="11876"/>
                  <a:pt x="264934" y="11382"/>
                </a:cubicBezTo>
                <a:lnTo>
                  <a:pt x="265810" y="10888"/>
                </a:lnTo>
                <a:cubicBezTo>
                  <a:pt x="266248" y="10389"/>
                  <a:pt x="265372" y="9895"/>
                  <a:pt x="265372" y="9401"/>
                </a:cubicBezTo>
                <a:lnTo>
                  <a:pt x="266248" y="8907"/>
                </a:lnTo>
                <a:cubicBezTo>
                  <a:pt x="266248" y="8413"/>
                  <a:pt x="265372" y="7919"/>
                  <a:pt x="265372" y="7424"/>
                </a:cubicBezTo>
                <a:cubicBezTo>
                  <a:pt x="265372" y="7424"/>
                  <a:pt x="266248" y="6926"/>
                  <a:pt x="266686" y="6926"/>
                </a:cubicBezTo>
                <a:cubicBezTo>
                  <a:pt x="266686" y="6432"/>
                  <a:pt x="267123" y="6432"/>
                  <a:pt x="267561" y="5938"/>
                </a:cubicBezTo>
                <a:lnTo>
                  <a:pt x="267999" y="6926"/>
                </a:lnTo>
                <a:cubicBezTo>
                  <a:pt x="268437" y="7424"/>
                  <a:pt x="268875" y="6432"/>
                  <a:pt x="269313" y="6432"/>
                </a:cubicBezTo>
                <a:lnTo>
                  <a:pt x="269751" y="7424"/>
                </a:lnTo>
                <a:cubicBezTo>
                  <a:pt x="269751" y="7424"/>
                  <a:pt x="268875" y="7919"/>
                  <a:pt x="268875" y="8413"/>
                </a:cubicBezTo>
                <a:lnTo>
                  <a:pt x="267999" y="8907"/>
                </a:lnTo>
                <a:cubicBezTo>
                  <a:pt x="267999" y="9401"/>
                  <a:pt x="268437" y="9895"/>
                  <a:pt x="268875" y="9895"/>
                </a:cubicBezTo>
                <a:cubicBezTo>
                  <a:pt x="268875" y="10389"/>
                  <a:pt x="269313" y="11382"/>
                  <a:pt x="269313" y="11382"/>
                </a:cubicBezTo>
                <a:cubicBezTo>
                  <a:pt x="269751" y="11382"/>
                  <a:pt x="270189" y="10389"/>
                  <a:pt x="270627" y="10389"/>
                </a:cubicBezTo>
                <a:cubicBezTo>
                  <a:pt x="270627" y="10389"/>
                  <a:pt x="271065" y="9895"/>
                  <a:pt x="271503" y="9401"/>
                </a:cubicBezTo>
                <a:lnTo>
                  <a:pt x="270627" y="8413"/>
                </a:lnTo>
                <a:lnTo>
                  <a:pt x="271503" y="7424"/>
                </a:lnTo>
                <a:cubicBezTo>
                  <a:pt x="271941" y="7919"/>
                  <a:pt x="272379" y="8413"/>
                  <a:pt x="272379" y="8907"/>
                </a:cubicBezTo>
                <a:cubicBezTo>
                  <a:pt x="272379" y="8907"/>
                  <a:pt x="273254" y="9401"/>
                  <a:pt x="273254" y="9895"/>
                </a:cubicBezTo>
                <a:cubicBezTo>
                  <a:pt x="273254" y="9895"/>
                  <a:pt x="271941" y="10389"/>
                  <a:pt x="271941" y="10888"/>
                </a:cubicBezTo>
                <a:cubicBezTo>
                  <a:pt x="272379" y="10888"/>
                  <a:pt x="272817" y="11382"/>
                  <a:pt x="272817" y="11876"/>
                </a:cubicBezTo>
                <a:cubicBezTo>
                  <a:pt x="273254" y="11876"/>
                  <a:pt x="273692" y="12370"/>
                  <a:pt x="273692" y="12864"/>
                </a:cubicBezTo>
                <a:cubicBezTo>
                  <a:pt x="273692" y="12864"/>
                  <a:pt x="272817" y="13358"/>
                  <a:pt x="272817" y="13853"/>
                </a:cubicBezTo>
                <a:cubicBezTo>
                  <a:pt x="272817" y="13853"/>
                  <a:pt x="273254" y="14351"/>
                  <a:pt x="273254" y="14845"/>
                </a:cubicBezTo>
                <a:cubicBezTo>
                  <a:pt x="273692" y="14351"/>
                  <a:pt x="274130" y="14351"/>
                  <a:pt x="274568" y="13853"/>
                </a:cubicBezTo>
                <a:lnTo>
                  <a:pt x="275444" y="13358"/>
                </a:lnTo>
                <a:cubicBezTo>
                  <a:pt x="275444" y="12864"/>
                  <a:pt x="274568" y="12370"/>
                  <a:pt x="274568" y="11876"/>
                </a:cubicBezTo>
                <a:lnTo>
                  <a:pt x="275444" y="11382"/>
                </a:lnTo>
                <a:cubicBezTo>
                  <a:pt x="275444" y="10888"/>
                  <a:pt x="275006" y="10389"/>
                  <a:pt x="275006" y="9895"/>
                </a:cubicBezTo>
                <a:cubicBezTo>
                  <a:pt x="275006" y="9895"/>
                  <a:pt x="274130" y="9401"/>
                  <a:pt x="274130" y="8907"/>
                </a:cubicBezTo>
                <a:cubicBezTo>
                  <a:pt x="274130" y="8413"/>
                  <a:pt x="275006" y="8413"/>
                  <a:pt x="275006" y="7919"/>
                </a:cubicBezTo>
                <a:lnTo>
                  <a:pt x="275882" y="7424"/>
                </a:lnTo>
                <a:cubicBezTo>
                  <a:pt x="276319" y="6926"/>
                  <a:pt x="275444" y="6432"/>
                  <a:pt x="275444" y="6432"/>
                </a:cubicBezTo>
                <a:cubicBezTo>
                  <a:pt x="275444" y="5938"/>
                  <a:pt x="276319" y="5444"/>
                  <a:pt x="276319" y="5444"/>
                </a:cubicBezTo>
                <a:cubicBezTo>
                  <a:pt x="276319" y="5938"/>
                  <a:pt x="276757" y="5938"/>
                  <a:pt x="277195" y="6432"/>
                </a:cubicBezTo>
                <a:lnTo>
                  <a:pt x="277633" y="7424"/>
                </a:lnTo>
                <a:cubicBezTo>
                  <a:pt x="277633" y="7919"/>
                  <a:pt x="276757" y="8413"/>
                  <a:pt x="276757" y="8413"/>
                </a:cubicBezTo>
                <a:cubicBezTo>
                  <a:pt x="276757" y="8907"/>
                  <a:pt x="277195" y="9401"/>
                  <a:pt x="277633" y="9401"/>
                </a:cubicBezTo>
                <a:cubicBezTo>
                  <a:pt x="277633" y="9895"/>
                  <a:pt x="278509" y="10389"/>
                  <a:pt x="278509" y="10389"/>
                </a:cubicBezTo>
                <a:cubicBezTo>
                  <a:pt x="278071" y="10888"/>
                  <a:pt x="277633" y="10888"/>
                  <a:pt x="277195" y="11382"/>
                </a:cubicBezTo>
                <a:cubicBezTo>
                  <a:pt x="277633" y="11382"/>
                  <a:pt x="277633" y="12370"/>
                  <a:pt x="278071" y="12370"/>
                </a:cubicBezTo>
                <a:cubicBezTo>
                  <a:pt x="278509" y="12864"/>
                  <a:pt x="278947" y="11876"/>
                  <a:pt x="278947" y="11876"/>
                </a:cubicBezTo>
                <a:cubicBezTo>
                  <a:pt x="279385" y="11876"/>
                  <a:pt x="279385" y="12864"/>
                  <a:pt x="279823" y="12864"/>
                </a:cubicBezTo>
                <a:lnTo>
                  <a:pt x="280699" y="11876"/>
                </a:lnTo>
                <a:cubicBezTo>
                  <a:pt x="281137" y="11876"/>
                  <a:pt x="281575" y="11382"/>
                  <a:pt x="281575" y="10888"/>
                </a:cubicBezTo>
                <a:cubicBezTo>
                  <a:pt x="282012" y="10888"/>
                  <a:pt x="282450" y="10389"/>
                  <a:pt x="282888" y="10389"/>
                </a:cubicBezTo>
                <a:lnTo>
                  <a:pt x="283326" y="11382"/>
                </a:lnTo>
                <a:cubicBezTo>
                  <a:pt x="283764" y="11876"/>
                  <a:pt x="284202" y="12370"/>
                  <a:pt x="284202" y="12370"/>
                </a:cubicBezTo>
                <a:cubicBezTo>
                  <a:pt x="284202" y="12864"/>
                  <a:pt x="283326" y="13358"/>
                  <a:pt x="283326" y="13358"/>
                </a:cubicBezTo>
                <a:cubicBezTo>
                  <a:pt x="283326" y="13358"/>
                  <a:pt x="283764" y="14351"/>
                  <a:pt x="284202" y="14351"/>
                </a:cubicBezTo>
                <a:cubicBezTo>
                  <a:pt x="284202" y="14845"/>
                  <a:pt x="284640" y="15339"/>
                  <a:pt x="284640" y="15339"/>
                </a:cubicBezTo>
                <a:cubicBezTo>
                  <a:pt x="285078" y="15339"/>
                  <a:pt x="285516" y="14845"/>
                  <a:pt x="285516" y="14845"/>
                </a:cubicBezTo>
                <a:cubicBezTo>
                  <a:pt x="285954" y="14351"/>
                  <a:pt x="286392" y="14351"/>
                  <a:pt x="286829" y="13853"/>
                </a:cubicBezTo>
                <a:cubicBezTo>
                  <a:pt x="286829" y="13358"/>
                  <a:pt x="285954" y="12864"/>
                  <a:pt x="285954" y="12864"/>
                </a:cubicBezTo>
                <a:cubicBezTo>
                  <a:pt x="285954" y="12370"/>
                  <a:pt x="286829" y="11876"/>
                  <a:pt x="286829" y="11876"/>
                </a:cubicBezTo>
                <a:cubicBezTo>
                  <a:pt x="286829" y="11876"/>
                  <a:pt x="287705" y="11382"/>
                  <a:pt x="287705" y="10888"/>
                </a:cubicBezTo>
                <a:cubicBezTo>
                  <a:pt x="287705" y="10888"/>
                  <a:pt x="287267" y="10389"/>
                  <a:pt x="287267" y="9895"/>
                </a:cubicBezTo>
                <a:cubicBezTo>
                  <a:pt x="286829" y="9401"/>
                  <a:pt x="286829" y="9401"/>
                  <a:pt x="286392" y="8907"/>
                </a:cubicBezTo>
                <a:cubicBezTo>
                  <a:pt x="287267" y="8413"/>
                  <a:pt x="287705" y="7919"/>
                  <a:pt x="288581" y="6926"/>
                </a:cubicBezTo>
                <a:cubicBezTo>
                  <a:pt x="288581" y="7424"/>
                  <a:pt x="289019" y="7919"/>
                  <a:pt x="289019" y="8413"/>
                </a:cubicBezTo>
                <a:cubicBezTo>
                  <a:pt x="289457" y="8907"/>
                  <a:pt x="289895" y="9895"/>
                  <a:pt x="290771" y="10389"/>
                </a:cubicBezTo>
                <a:cubicBezTo>
                  <a:pt x="290333" y="10888"/>
                  <a:pt x="289457" y="10888"/>
                  <a:pt x="289457" y="11382"/>
                </a:cubicBezTo>
                <a:cubicBezTo>
                  <a:pt x="289457" y="11876"/>
                  <a:pt x="290333" y="11876"/>
                  <a:pt x="290333" y="12370"/>
                </a:cubicBezTo>
                <a:cubicBezTo>
                  <a:pt x="290333" y="12864"/>
                  <a:pt x="291208" y="13358"/>
                  <a:pt x="291208" y="13358"/>
                </a:cubicBezTo>
                <a:cubicBezTo>
                  <a:pt x="291208" y="13853"/>
                  <a:pt x="289895" y="14351"/>
                  <a:pt x="290333" y="14351"/>
                </a:cubicBezTo>
                <a:cubicBezTo>
                  <a:pt x="290333" y="14845"/>
                  <a:pt x="290771" y="15339"/>
                  <a:pt x="290771" y="15339"/>
                </a:cubicBezTo>
                <a:cubicBezTo>
                  <a:pt x="291208" y="15833"/>
                  <a:pt x="291646" y="16328"/>
                  <a:pt x="291646" y="16826"/>
                </a:cubicBezTo>
                <a:lnTo>
                  <a:pt x="290771" y="17320"/>
                </a:lnTo>
                <a:cubicBezTo>
                  <a:pt x="290771" y="17814"/>
                  <a:pt x="291208" y="18308"/>
                  <a:pt x="291208" y="18308"/>
                </a:cubicBezTo>
                <a:cubicBezTo>
                  <a:pt x="291646" y="18308"/>
                  <a:pt x="292522" y="17814"/>
                  <a:pt x="292522" y="17814"/>
                </a:cubicBezTo>
                <a:cubicBezTo>
                  <a:pt x="292522" y="17320"/>
                  <a:pt x="293398" y="17320"/>
                  <a:pt x="293398" y="16826"/>
                </a:cubicBezTo>
                <a:lnTo>
                  <a:pt x="292522" y="15833"/>
                </a:lnTo>
                <a:cubicBezTo>
                  <a:pt x="292522" y="15339"/>
                  <a:pt x="293398" y="15339"/>
                  <a:pt x="293398" y="14845"/>
                </a:cubicBezTo>
                <a:lnTo>
                  <a:pt x="292960" y="13853"/>
                </a:lnTo>
                <a:cubicBezTo>
                  <a:pt x="292522" y="13358"/>
                  <a:pt x="292084" y="12864"/>
                  <a:pt x="292084" y="12864"/>
                </a:cubicBezTo>
                <a:cubicBezTo>
                  <a:pt x="292084" y="12370"/>
                  <a:pt x="291208" y="11876"/>
                  <a:pt x="291208" y="11382"/>
                </a:cubicBezTo>
                <a:lnTo>
                  <a:pt x="292522" y="10888"/>
                </a:lnTo>
                <a:cubicBezTo>
                  <a:pt x="292522" y="10888"/>
                  <a:pt x="292960" y="11382"/>
                  <a:pt x="292960" y="11876"/>
                </a:cubicBezTo>
                <a:cubicBezTo>
                  <a:pt x="293398" y="11876"/>
                  <a:pt x="293836" y="10888"/>
                  <a:pt x="293836" y="10888"/>
                </a:cubicBezTo>
                <a:cubicBezTo>
                  <a:pt x="294274" y="10888"/>
                  <a:pt x="294712" y="12370"/>
                  <a:pt x="294712" y="11876"/>
                </a:cubicBezTo>
                <a:cubicBezTo>
                  <a:pt x="295150" y="11876"/>
                  <a:pt x="295588" y="11382"/>
                  <a:pt x="295588" y="11382"/>
                </a:cubicBezTo>
                <a:cubicBezTo>
                  <a:pt x="296026" y="11382"/>
                  <a:pt x="296464" y="10389"/>
                  <a:pt x="296901" y="10389"/>
                </a:cubicBezTo>
                <a:lnTo>
                  <a:pt x="297339" y="11382"/>
                </a:lnTo>
                <a:cubicBezTo>
                  <a:pt x="297777" y="11876"/>
                  <a:pt x="297777" y="12370"/>
                  <a:pt x="298215" y="12864"/>
                </a:cubicBezTo>
                <a:cubicBezTo>
                  <a:pt x="298215" y="12864"/>
                  <a:pt x="298653" y="13853"/>
                  <a:pt x="299091" y="13853"/>
                </a:cubicBezTo>
                <a:lnTo>
                  <a:pt x="299966" y="12864"/>
                </a:lnTo>
                <a:cubicBezTo>
                  <a:pt x="300404" y="12864"/>
                  <a:pt x="300404" y="12370"/>
                  <a:pt x="300842" y="11876"/>
                </a:cubicBezTo>
                <a:cubicBezTo>
                  <a:pt x="301280" y="11876"/>
                  <a:pt x="301718" y="11382"/>
                  <a:pt x="301718" y="11382"/>
                </a:cubicBezTo>
                <a:cubicBezTo>
                  <a:pt x="302156" y="11382"/>
                  <a:pt x="302594" y="12370"/>
                  <a:pt x="302594" y="12370"/>
                </a:cubicBezTo>
                <a:cubicBezTo>
                  <a:pt x="302594" y="12370"/>
                  <a:pt x="301718" y="12864"/>
                  <a:pt x="301718" y="13358"/>
                </a:cubicBezTo>
                <a:cubicBezTo>
                  <a:pt x="301718" y="13358"/>
                  <a:pt x="302156" y="14351"/>
                  <a:pt x="302594" y="14351"/>
                </a:cubicBezTo>
                <a:cubicBezTo>
                  <a:pt x="302594" y="14845"/>
                  <a:pt x="303032" y="14845"/>
                  <a:pt x="303032" y="15339"/>
                </a:cubicBezTo>
                <a:cubicBezTo>
                  <a:pt x="303470" y="14845"/>
                  <a:pt x="303908" y="14845"/>
                  <a:pt x="304346" y="14351"/>
                </a:cubicBezTo>
                <a:cubicBezTo>
                  <a:pt x="304346" y="14351"/>
                  <a:pt x="304784" y="13853"/>
                  <a:pt x="305222" y="13853"/>
                </a:cubicBezTo>
                <a:cubicBezTo>
                  <a:pt x="305222" y="13358"/>
                  <a:pt x="306097" y="13358"/>
                  <a:pt x="306097" y="12864"/>
                </a:cubicBezTo>
                <a:cubicBezTo>
                  <a:pt x="306097" y="12864"/>
                  <a:pt x="306973" y="12370"/>
                  <a:pt x="306973" y="11876"/>
                </a:cubicBezTo>
                <a:cubicBezTo>
                  <a:pt x="306973" y="11876"/>
                  <a:pt x="306535" y="11382"/>
                  <a:pt x="306535" y="10888"/>
                </a:cubicBezTo>
                <a:cubicBezTo>
                  <a:pt x="306535" y="10888"/>
                  <a:pt x="307411" y="10389"/>
                  <a:pt x="307411" y="9895"/>
                </a:cubicBezTo>
                <a:lnTo>
                  <a:pt x="308287" y="9401"/>
                </a:lnTo>
                <a:cubicBezTo>
                  <a:pt x="308725" y="9401"/>
                  <a:pt x="308725" y="9895"/>
                  <a:pt x="309163" y="10389"/>
                </a:cubicBezTo>
                <a:cubicBezTo>
                  <a:pt x="309600" y="10888"/>
                  <a:pt x="310038" y="11876"/>
                  <a:pt x="310476" y="12370"/>
                </a:cubicBezTo>
                <a:cubicBezTo>
                  <a:pt x="310914" y="12370"/>
                  <a:pt x="311352" y="11876"/>
                  <a:pt x="311352" y="11876"/>
                </a:cubicBezTo>
                <a:cubicBezTo>
                  <a:pt x="311790" y="11382"/>
                  <a:pt x="312666" y="10888"/>
                  <a:pt x="312666" y="10888"/>
                </a:cubicBezTo>
                <a:cubicBezTo>
                  <a:pt x="312666" y="10389"/>
                  <a:pt x="311790" y="9895"/>
                  <a:pt x="311790" y="9895"/>
                </a:cubicBezTo>
                <a:cubicBezTo>
                  <a:pt x="312228" y="9401"/>
                  <a:pt x="313104" y="8413"/>
                  <a:pt x="313542" y="7919"/>
                </a:cubicBezTo>
                <a:cubicBezTo>
                  <a:pt x="313980" y="8907"/>
                  <a:pt x="314856" y="9401"/>
                  <a:pt x="315293" y="10389"/>
                </a:cubicBezTo>
                <a:cubicBezTo>
                  <a:pt x="314856" y="10389"/>
                  <a:pt x="314418" y="10888"/>
                  <a:pt x="314418" y="10888"/>
                </a:cubicBezTo>
                <a:cubicBezTo>
                  <a:pt x="313542" y="11876"/>
                  <a:pt x="313104" y="12370"/>
                  <a:pt x="312228" y="12864"/>
                </a:cubicBezTo>
                <a:cubicBezTo>
                  <a:pt x="312228" y="13358"/>
                  <a:pt x="313104" y="13358"/>
                  <a:pt x="313104" y="13853"/>
                </a:cubicBezTo>
                <a:cubicBezTo>
                  <a:pt x="313104" y="14351"/>
                  <a:pt x="312228" y="14351"/>
                  <a:pt x="312228" y="14845"/>
                </a:cubicBezTo>
                <a:lnTo>
                  <a:pt x="312666" y="15833"/>
                </a:lnTo>
                <a:cubicBezTo>
                  <a:pt x="313104" y="15833"/>
                  <a:pt x="313542" y="14845"/>
                  <a:pt x="313542" y="14845"/>
                </a:cubicBezTo>
                <a:cubicBezTo>
                  <a:pt x="313980" y="14845"/>
                  <a:pt x="314418" y="15833"/>
                  <a:pt x="314418" y="16328"/>
                </a:cubicBezTo>
                <a:cubicBezTo>
                  <a:pt x="314856" y="16328"/>
                  <a:pt x="315293" y="15339"/>
                  <a:pt x="315293" y="15339"/>
                </a:cubicBezTo>
                <a:cubicBezTo>
                  <a:pt x="315731" y="15339"/>
                  <a:pt x="316169" y="16328"/>
                  <a:pt x="316169" y="16328"/>
                </a:cubicBezTo>
                <a:cubicBezTo>
                  <a:pt x="316607" y="16328"/>
                  <a:pt x="317045" y="15339"/>
                  <a:pt x="317045" y="15339"/>
                </a:cubicBezTo>
                <a:cubicBezTo>
                  <a:pt x="317483" y="15339"/>
                  <a:pt x="317921" y="14845"/>
                  <a:pt x="318359" y="14845"/>
                </a:cubicBezTo>
                <a:lnTo>
                  <a:pt x="318797" y="15833"/>
                </a:lnTo>
                <a:cubicBezTo>
                  <a:pt x="319235" y="15833"/>
                  <a:pt x="319673" y="14845"/>
                  <a:pt x="320111" y="14845"/>
                </a:cubicBezTo>
                <a:lnTo>
                  <a:pt x="319235" y="13853"/>
                </a:lnTo>
                <a:lnTo>
                  <a:pt x="320111" y="12864"/>
                </a:lnTo>
                <a:lnTo>
                  <a:pt x="320986" y="13853"/>
                </a:lnTo>
                <a:cubicBezTo>
                  <a:pt x="320986" y="14351"/>
                  <a:pt x="321424" y="14845"/>
                  <a:pt x="321424" y="15339"/>
                </a:cubicBezTo>
                <a:cubicBezTo>
                  <a:pt x="321862" y="14845"/>
                  <a:pt x="322738" y="14351"/>
                  <a:pt x="322738" y="14351"/>
                </a:cubicBezTo>
                <a:cubicBezTo>
                  <a:pt x="322738" y="13853"/>
                  <a:pt x="321862" y="13358"/>
                  <a:pt x="321862" y="13358"/>
                </a:cubicBezTo>
                <a:cubicBezTo>
                  <a:pt x="321424" y="12864"/>
                  <a:pt x="321424" y="12370"/>
                  <a:pt x="320986" y="12370"/>
                </a:cubicBezTo>
                <a:cubicBezTo>
                  <a:pt x="320986" y="11876"/>
                  <a:pt x="320549" y="11382"/>
                  <a:pt x="320549" y="10888"/>
                </a:cubicBezTo>
                <a:cubicBezTo>
                  <a:pt x="320111" y="10888"/>
                  <a:pt x="319673" y="9895"/>
                  <a:pt x="319673" y="9895"/>
                </a:cubicBezTo>
                <a:cubicBezTo>
                  <a:pt x="319235" y="9895"/>
                  <a:pt x="318797" y="10888"/>
                  <a:pt x="318797" y="10888"/>
                </a:cubicBezTo>
                <a:cubicBezTo>
                  <a:pt x="318359" y="10888"/>
                  <a:pt x="318359" y="9895"/>
                  <a:pt x="317921" y="9895"/>
                </a:cubicBezTo>
                <a:cubicBezTo>
                  <a:pt x="319235" y="8413"/>
                  <a:pt x="320549" y="7424"/>
                  <a:pt x="321862" y="6432"/>
                </a:cubicBezTo>
                <a:cubicBezTo>
                  <a:pt x="321862" y="6432"/>
                  <a:pt x="322300" y="6926"/>
                  <a:pt x="322738" y="7424"/>
                </a:cubicBezTo>
                <a:lnTo>
                  <a:pt x="323176" y="8413"/>
                </a:lnTo>
                <a:cubicBezTo>
                  <a:pt x="323176" y="8907"/>
                  <a:pt x="322300" y="9401"/>
                  <a:pt x="322300" y="9401"/>
                </a:cubicBezTo>
                <a:cubicBezTo>
                  <a:pt x="322300" y="9895"/>
                  <a:pt x="322738" y="9895"/>
                  <a:pt x="323176" y="10389"/>
                </a:cubicBezTo>
                <a:cubicBezTo>
                  <a:pt x="323614" y="11382"/>
                  <a:pt x="324052" y="11876"/>
                  <a:pt x="324489" y="12864"/>
                </a:cubicBezTo>
                <a:cubicBezTo>
                  <a:pt x="324927" y="12370"/>
                  <a:pt x="325365" y="12370"/>
                  <a:pt x="325365" y="11876"/>
                </a:cubicBezTo>
                <a:cubicBezTo>
                  <a:pt x="325803" y="11382"/>
                  <a:pt x="324927" y="10888"/>
                  <a:pt x="324927" y="10888"/>
                </a:cubicBezTo>
                <a:cubicBezTo>
                  <a:pt x="324927" y="10389"/>
                  <a:pt x="325803" y="10389"/>
                  <a:pt x="325803" y="9895"/>
                </a:cubicBezTo>
                <a:cubicBezTo>
                  <a:pt x="325803" y="9401"/>
                  <a:pt x="324927" y="8907"/>
                  <a:pt x="324927" y="8907"/>
                </a:cubicBezTo>
                <a:cubicBezTo>
                  <a:pt x="324927" y="8413"/>
                  <a:pt x="325803" y="7919"/>
                  <a:pt x="325803" y="7919"/>
                </a:cubicBezTo>
                <a:cubicBezTo>
                  <a:pt x="326241" y="7919"/>
                  <a:pt x="326679" y="6926"/>
                  <a:pt x="327117" y="6926"/>
                </a:cubicBezTo>
                <a:cubicBezTo>
                  <a:pt x="327117" y="6926"/>
                  <a:pt x="327555" y="7919"/>
                  <a:pt x="327555" y="8413"/>
                </a:cubicBezTo>
                <a:cubicBezTo>
                  <a:pt x="327555" y="7919"/>
                  <a:pt x="327117" y="8907"/>
                  <a:pt x="326679" y="8907"/>
                </a:cubicBezTo>
                <a:cubicBezTo>
                  <a:pt x="327117" y="8907"/>
                  <a:pt x="327117" y="9895"/>
                  <a:pt x="327555" y="9895"/>
                </a:cubicBezTo>
                <a:cubicBezTo>
                  <a:pt x="327555" y="10389"/>
                  <a:pt x="328431" y="9401"/>
                  <a:pt x="328431" y="9401"/>
                </a:cubicBezTo>
                <a:lnTo>
                  <a:pt x="329307" y="10389"/>
                </a:lnTo>
                <a:cubicBezTo>
                  <a:pt x="329307" y="10888"/>
                  <a:pt x="328431" y="10888"/>
                  <a:pt x="328431" y="11382"/>
                </a:cubicBezTo>
                <a:cubicBezTo>
                  <a:pt x="327993" y="11382"/>
                  <a:pt x="328869" y="11876"/>
                  <a:pt x="328869" y="12370"/>
                </a:cubicBezTo>
                <a:cubicBezTo>
                  <a:pt x="329307" y="11876"/>
                  <a:pt x="329745" y="11876"/>
                  <a:pt x="329745" y="11382"/>
                </a:cubicBezTo>
                <a:cubicBezTo>
                  <a:pt x="330182" y="11382"/>
                  <a:pt x="331058" y="10888"/>
                  <a:pt x="331058" y="10888"/>
                </a:cubicBezTo>
                <a:cubicBezTo>
                  <a:pt x="331058" y="10389"/>
                  <a:pt x="330182" y="9895"/>
                  <a:pt x="330182" y="9401"/>
                </a:cubicBezTo>
                <a:lnTo>
                  <a:pt x="331058" y="8907"/>
                </a:lnTo>
                <a:cubicBezTo>
                  <a:pt x="331058" y="8907"/>
                  <a:pt x="331934" y="9401"/>
                  <a:pt x="331934" y="9895"/>
                </a:cubicBezTo>
                <a:cubicBezTo>
                  <a:pt x="331934" y="9895"/>
                  <a:pt x="332372" y="10888"/>
                  <a:pt x="332810" y="10888"/>
                </a:cubicBezTo>
                <a:lnTo>
                  <a:pt x="333685" y="9895"/>
                </a:lnTo>
                <a:cubicBezTo>
                  <a:pt x="334123" y="10389"/>
                  <a:pt x="334123" y="10888"/>
                  <a:pt x="334561" y="11382"/>
                </a:cubicBezTo>
                <a:cubicBezTo>
                  <a:pt x="334561" y="11382"/>
                  <a:pt x="334999" y="11876"/>
                  <a:pt x="334999" y="12370"/>
                </a:cubicBezTo>
                <a:cubicBezTo>
                  <a:pt x="334999" y="12370"/>
                  <a:pt x="334123" y="12864"/>
                  <a:pt x="334123" y="13358"/>
                </a:cubicBezTo>
                <a:lnTo>
                  <a:pt x="334999" y="14351"/>
                </a:lnTo>
                <a:lnTo>
                  <a:pt x="335875" y="13358"/>
                </a:lnTo>
                <a:lnTo>
                  <a:pt x="336751" y="12370"/>
                </a:lnTo>
                <a:cubicBezTo>
                  <a:pt x="337189" y="12370"/>
                  <a:pt x="337627" y="13358"/>
                  <a:pt x="337627" y="13853"/>
                </a:cubicBezTo>
                <a:cubicBezTo>
                  <a:pt x="337627" y="13853"/>
                  <a:pt x="338065" y="14845"/>
                  <a:pt x="338503" y="14845"/>
                </a:cubicBezTo>
                <a:lnTo>
                  <a:pt x="339378" y="13853"/>
                </a:lnTo>
                <a:cubicBezTo>
                  <a:pt x="339816" y="14351"/>
                  <a:pt x="339816" y="14845"/>
                  <a:pt x="340254" y="14845"/>
                </a:cubicBezTo>
                <a:cubicBezTo>
                  <a:pt x="340692" y="15833"/>
                  <a:pt x="341130" y="16328"/>
                  <a:pt x="341568" y="17320"/>
                </a:cubicBezTo>
                <a:cubicBezTo>
                  <a:pt x="341568" y="16826"/>
                  <a:pt x="342444" y="16826"/>
                  <a:pt x="342444" y="16328"/>
                </a:cubicBezTo>
                <a:cubicBezTo>
                  <a:pt x="342444" y="16328"/>
                  <a:pt x="341568" y="15339"/>
                  <a:pt x="342006" y="15339"/>
                </a:cubicBezTo>
                <a:lnTo>
                  <a:pt x="342882" y="14351"/>
                </a:lnTo>
                <a:lnTo>
                  <a:pt x="342006" y="13358"/>
                </a:lnTo>
                <a:cubicBezTo>
                  <a:pt x="341568" y="13358"/>
                  <a:pt x="341130" y="14351"/>
                  <a:pt x="341130" y="14351"/>
                </a:cubicBezTo>
                <a:cubicBezTo>
                  <a:pt x="340692" y="13358"/>
                  <a:pt x="340254" y="12864"/>
                  <a:pt x="339378" y="11876"/>
                </a:cubicBezTo>
                <a:cubicBezTo>
                  <a:pt x="340254" y="11382"/>
                  <a:pt x="340692" y="10888"/>
                  <a:pt x="341568" y="10389"/>
                </a:cubicBezTo>
                <a:cubicBezTo>
                  <a:pt x="342006" y="10888"/>
                  <a:pt x="342444" y="11876"/>
                  <a:pt x="342882" y="12370"/>
                </a:cubicBezTo>
                <a:cubicBezTo>
                  <a:pt x="343319" y="12370"/>
                  <a:pt x="343757" y="11382"/>
                  <a:pt x="344195" y="11876"/>
                </a:cubicBezTo>
                <a:cubicBezTo>
                  <a:pt x="344195" y="11876"/>
                  <a:pt x="344633" y="12370"/>
                  <a:pt x="344633" y="12864"/>
                </a:cubicBezTo>
                <a:lnTo>
                  <a:pt x="343757" y="13358"/>
                </a:lnTo>
                <a:cubicBezTo>
                  <a:pt x="343757" y="13853"/>
                  <a:pt x="344195" y="14351"/>
                  <a:pt x="344633" y="14845"/>
                </a:cubicBezTo>
                <a:cubicBezTo>
                  <a:pt x="344633" y="14845"/>
                  <a:pt x="345071" y="15339"/>
                  <a:pt x="345071" y="15833"/>
                </a:cubicBezTo>
                <a:cubicBezTo>
                  <a:pt x="345071" y="15339"/>
                  <a:pt x="346385" y="15339"/>
                  <a:pt x="346385" y="14845"/>
                </a:cubicBezTo>
                <a:cubicBezTo>
                  <a:pt x="346385" y="14845"/>
                  <a:pt x="345509" y="14351"/>
                  <a:pt x="345509" y="13853"/>
                </a:cubicBezTo>
                <a:cubicBezTo>
                  <a:pt x="345509" y="13853"/>
                  <a:pt x="346385" y="13358"/>
                  <a:pt x="346385" y="12864"/>
                </a:cubicBezTo>
                <a:cubicBezTo>
                  <a:pt x="346823" y="13358"/>
                  <a:pt x="346823" y="13853"/>
                  <a:pt x="347261" y="14351"/>
                </a:cubicBezTo>
                <a:lnTo>
                  <a:pt x="348136" y="13358"/>
                </a:lnTo>
                <a:cubicBezTo>
                  <a:pt x="348574" y="12864"/>
                  <a:pt x="349012" y="12864"/>
                  <a:pt x="349012" y="12370"/>
                </a:cubicBezTo>
                <a:cubicBezTo>
                  <a:pt x="349450" y="12864"/>
                  <a:pt x="349450" y="13358"/>
                  <a:pt x="349888" y="13358"/>
                </a:cubicBezTo>
                <a:cubicBezTo>
                  <a:pt x="350326" y="13853"/>
                  <a:pt x="350326" y="14351"/>
                  <a:pt x="350764" y="14845"/>
                </a:cubicBezTo>
                <a:lnTo>
                  <a:pt x="351202" y="15833"/>
                </a:lnTo>
                <a:cubicBezTo>
                  <a:pt x="351640" y="15833"/>
                  <a:pt x="352078" y="14845"/>
                  <a:pt x="352516" y="14845"/>
                </a:cubicBezTo>
                <a:lnTo>
                  <a:pt x="352954" y="15833"/>
                </a:lnTo>
                <a:cubicBezTo>
                  <a:pt x="353392" y="15833"/>
                  <a:pt x="353829" y="15339"/>
                  <a:pt x="354267" y="15339"/>
                </a:cubicBezTo>
                <a:cubicBezTo>
                  <a:pt x="353829" y="14845"/>
                  <a:pt x="353392" y="14351"/>
                  <a:pt x="353392" y="13853"/>
                </a:cubicBezTo>
                <a:cubicBezTo>
                  <a:pt x="352954" y="13853"/>
                  <a:pt x="352954" y="13358"/>
                  <a:pt x="352516" y="12864"/>
                </a:cubicBezTo>
                <a:lnTo>
                  <a:pt x="351640" y="11876"/>
                </a:lnTo>
                <a:cubicBezTo>
                  <a:pt x="352078" y="11876"/>
                  <a:pt x="352516" y="10888"/>
                  <a:pt x="352954" y="10888"/>
                </a:cubicBezTo>
                <a:cubicBezTo>
                  <a:pt x="352954" y="10888"/>
                  <a:pt x="353829" y="9895"/>
                  <a:pt x="353829" y="10389"/>
                </a:cubicBezTo>
                <a:cubicBezTo>
                  <a:pt x="354267" y="10389"/>
                  <a:pt x="354267" y="11382"/>
                  <a:pt x="354705" y="11382"/>
                </a:cubicBezTo>
                <a:cubicBezTo>
                  <a:pt x="354705" y="11382"/>
                  <a:pt x="355143" y="10389"/>
                  <a:pt x="355581" y="10389"/>
                </a:cubicBezTo>
                <a:cubicBezTo>
                  <a:pt x="355581" y="10389"/>
                  <a:pt x="356019" y="11382"/>
                  <a:pt x="356457" y="11382"/>
                </a:cubicBezTo>
                <a:cubicBezTo>
                  <a:pt x="356457" y="11876"/>
                  <a:pt x="356894" y="12370"/>
                  <a:pt x="356894" y="12864"/>
                </a:cubicBezTo>
                <a:cubicBezTo>
                  <a:pt x="357332" y="12864"/>
                  <a:pt x="357332" y="13358"/>
                  <a:pt x="357770" y="13853"/>
                </a:cubicBezTo>
                <a:cubicBezTo>
                  <a:pt x="357770" y="13853"/>
                  <a:pt x="358208" y="14845"/>
                  <a:pt x="358646" y="14845"/>
                </a:cubicBezTo>
                <a:lnTo>
                  <a:pt x="359522" y="13853"/>
                </a:lnTo>
                <a:cubicBezTo>
                  <a:pt x="359522" y="13853"/>
                  <a:pt x="359960" y="14845"/>
                  <a:pt x="360398" y="15339"/>
                </a:cubicBezTo>
                <a:lnTo>
                  <a:pt x="360836" y="16328"/>
                </a:lnTo>
                <a:cubicBezTo>
                  <a:pt x="361274" y="16328"/>
                  <a:pt x="361712" y="15339"/>
                  <a:pt x="362150" y="15339"/>
                </a:cubicBezTo>
                <a:lnTo>
                  <a:pt x="362588" y="16328"/>
                </a:lnTo>
                <a:cubicBezTo>
                  <a:pt x="363025" y="16328"/>
                  <a:pt x="363463" y="15833"/>
                  <a:pt x="363901" y="15833"/>
                </a:cubicBezTo>
                <a:cubicBezTo>
                  <a:pt x="363901" y="15339"/>
                  <a:pt x="364339" y="14845"/>
                  <a:pt x="364777" y="14845"/>
                </a:cubicBezTo>
                <a:lnTo>
                  <a:pt x="365215" y="15833"/>
                </a:lnTo>
                <a:lnTo>
                  <a:pt x="364339" y="16826"/>
                </a:lnTo>
                <a:cubicBezTo>
                  <a:pt x="364339" y="16826"/>
                  <a:pt x="365215" y="17320"/>
                  <a:pt x="365215" y="17814"/>
                </a:cubicBezTo>
                <a:cubicBezTo>
                  <a:pt x="365215" y="18308"/>
                  <a:pt x="364339" y="18308"/>
                  <a:pt x="364339" y="18803"/>
                </a:cubicBezTo>
                <a:cubicBezTo>
                  <a:pt x="364339" y="18803"/>
                  <a:pt x="364777" y="19297"/>
                  <a:pt x="364777" y="19795"/>
                </a:cubicBezTo>
                <a:cubicBezTo>
                  <a:pt x="365215" y="19297"/>
                  <a:pt x="365653" y="19297"/>
                  <a:pt x="366090" y="18803"/>
                </a:cubicBezTo>
                <a:cubicBezTo>
                  <a:pt x="366528" y="18308"/>
                  <a:pt x="367404" y="17814"/>
                  <a:pt x="367842" y="17320"/>
                </a:cubicBezTo>
                <a:cubicBezTo>
                  <a:pt x="367842" y="16826"/>
                  <a:pt x="367404" y="16328"/>
                  <a:pt x="366966" y="16328"/>
                </a:cubicBezTo>
                <a:cubicBezTo>
                  <a:pt x="366966" y="15833"/>
                  <a:pt x="366528" y="15339"/>
                  <a:pt x="366528" y="14845"/>
                </a:cubicBezTo>
                <a:cubicBezTo>
                  <a:pt x="366090" y="14845"/>
                  <a:pt x="365653" y="14351"/>
                  <a:pt x="365653" y="13853"/>
                </a:cubicBezTo>
                <a:cubicBezTo>
                  <a:pt x="365653" y="13853"/>
                  <a:pt x="366528" y="13358"/>
                  <a:pt x="366528" y="12864"/>
                </a:cubicBezTo>
                <a:lnTo>
                  <a:pt x="366090" y="11876"/>
                </a:lnTo>
                <a:cubicBezTo>
                  <a:pt x="365653" y="11876"/>
                  <a:pt x="365215" y="11382"/>
                  <a:pt x="365215" y="10888"/>
                </a:cubicBezTo>
                <a:lnTo>
                  <a:pt x="364339" y="11876"/>
                </a:lnTo>
                <a:cubicBezTo>
                  <a:pt x="363901" y="11876"/>
                  <a:pt x="363463" y="12370"/>
                  <a:pt x="363025" y="12370"/>
                </a:cubicBezTo>
                <a:cubicBezTo>
                  <a:pt x="363025" y="12370"/>
                  <a:pt x="362588" y="11876"/>
                  <a:pt x="362588" y="11382"/>
                </a:cubicBezTo>
                <a:cubicBezTo>
                  <a:pt x="362150" y="10888"/>
                  <a:pt x="361712" y="10888"/>
                  <a:pt x="361712" y="10389"/>
                </a:cubicBezTo>
                <a:cubicBezTo>
                  <a:pt x="361274" y="9895"/>
                  <a:pt x="361274" y="9401"/>
                  <a:pt x="360836" y="9401"/>
                </a:cubicBezTo>
                <a:cubicBezTo>
                  <a:pt x="360836" y="8949"/>
                  <a:pt x="360483" y="8497"/>
                  <a:pt x="360421" y="8041"/>
                </a:cubicBezTo>
                <a:cubicBezTo>
                  <a:pt x="360516" y="8164"/>
                  <a:pt x="360895" y="7424"/>
                  <a:pt x="361274" y="7424"/>
                </a:cubicBezTo>
                <a:lnTo>
                  <a:pt x="361712" y="8413"/>
                </a:lnTo>
                <a:cubicBezTo>
                  <a:pt x="362150" y="8413"/>
                  <a:pt x="362588" y="7424"/>
                  <a:pt x="363025" y="7424"/>
                </a:cubicBezTo>
                <a:cubicBezTo>
                  <a:pt x="363025" y="7424"/>
                  <a:pt x="363463" y="8413"/>
                  <a:pt x="363463" y="8907"/>
                </a:cubicBezTo>
                <a:cubicBezTo>
                  <a:pt x="363901" y="8907"/>
                  <a:pt x="364339" y="9895"/>
                  <a:pt x="364339" y="9895"/>
                </a:cubicBezTo>
                <a:cubicBezTo>
                  <a:pt x="364777" y="9895"/>
                  <a:pt x="365215" y="8907"/>
                  <a:pt x="365215" y="8907"/>
                </a:cubicBezTo>
                <a:cubicBezTo>
                  <a:pt x="365653" y="8907"/>
                  <a:pt x="365653" y="9895"/>
                  <a:pt x="366090" y="9895"/>
                </a:cubicBezTo>
                <a:cubicBezTo>
                  <a:pt x="366528" y="9895"/>
                  <a:pt x="366966" y="8907"/>
                  <a:pt x="366966" y="9401"/>
                </a:cubicBezTo>
                <a:cubicBezTo>
                  <a:pt x="367404" y="9401"/>
                  <a:pt x="367842" y="9895"/>
                  <a:pt x="367842" y="10389"/>
                </a:cubicBezTo>
                <a:cubicBezTo>
                  <a:pt x="367842" y="10389"/>
                  <a:pt x="368280" y="11382"/>
                  <a:pt x="368718" y="11382"/>
                </a:cubicBezTo>
                <a:cubicBezTo>
                  <a:pt x="368718" y="11382"/>
                  <a:pt x="369156" y="10389"/>
                  <a:pt x="369594" y="10389"/>
                </a:cubicBezTo>
                <a:lnTo>
                  <a:pt x="370470" y="9895"/>
                </a:lnTo>
                <a:cubicBezTo>
                  <a:pt x="370908" y="9401"/>
                  <a:pt x="371346" y="9401"/>
                  <a:pt x="371346" y="8907"/>
                </a:cubicBezTo>
                <a:cubicBezTo>
                  <a:pt x="371783" y="8907"/>
                  <a:pt x="372221" y="7919"/>
                  <a:pt x="372659" y="7919"/>
                </a:cubicBezTo>
                <a:lnTo>
                  <a:pt x="373097" y="8907"/>
                </a:lnTo>
                <a:cubicBezTo>
                  <a:pt x="373535" y="9401"/>
                  <a:pt x="373535" y="9895"/>
                  <a:pt x="373973" y="10389"/>
                </a:cubicBezTo>
                <a:cubicBezTo>
                  <a:pt x="374411" y="10389"/>
                  <a:pt x="374411" y="10888"/>
                  <a:pt x="374849" y="11382"/>
                </a:cubicBezTo>
                <a:cubicBezTo>
                  <a:pt x="374849" y="11876"/>
                  <a:pt x="375287" y="11876"/>
                  <a:pt x="375287" y="12370"/>
                </a:cubicBezTo>
                <a:cubicBezTo>
                  <a:pt x="375725" y="12864"/>
                  <a:pt x="376163" y="13358"/>
                  <a:pt x="376163" y="13358"/>
                </a:cubicBezTo>
                <a:lnTo>
                  <a:pt x="377039" y="12864"/>
                </a:lnTo>
                <a:cubicBezTo>
                  <a:pt x="377476" y="12370"/>
                  <a:pt x="377914" y="12370"/>
                  <a:pt x="378352" y="11876"/>
                </a:cubicBezTo>
                <a:cubicBezTo>
                  <a:pt x="378352" y="11876"/>
                  <a:pt x="378790" y="10888"/>
                  <a:pt x="379228" y="10888"/>
                </a:cubicBezTo>
                <a:cubicBezTo>
                  <a:pt x="379228" y="10888"/>
                  <a:pt x="379666" y="11876"/>
                  <a:pt x="380104" y="12370"/>
                </a:cubicBezTo>
                <a:cubicBezTo>
                  <a:pt x="380104" y="12370"/>
                  <a:pt x="380542" y="12864"/>
                  <a:pt x="380542" y="13358"/>
                </a:cubicBezTo>
                <a:cubicBezTo>
                  <a:pt x="380979" y="13358"/>
                  <a:pt x="381417" y="12370"/>
                  <a:pt x="381417" y="12370"/>
                </a:cubicBezTo>
                <a:cubicBezTo>
                  <a:pt x="381855" y="12370"/>
                  <a:pt x="382293" y="13358"/>
                  <a:pt x="382293" y="13358"/>
                </a:cubicBezTo>
                <a:cubicBezTo>
                  <a:pt x="382731" y="13358"/>
                  <a:pt x="383169" y="12864"/>
                  <a:pt x="383169" y="12864"/>
                </a:cubicBezTo>
                <a:cubicBezTo>
                  <a:pt x="383607" y="12370"/>
                  <a:pt x="382731" y="11876"/>
                  <a:pt x="382731" y="11382"/>
                </a:cubicBezTo>
                <a:lnTo>
                  <a:pt x="383607" y="10888"/>
                </a:lnTo>
                <a:cubicBezTo>
                  <a:pt x="383607" y="10389"/>
                  <a:pt x="382731" y="9895"/>
                  <a:pt x="382731" y="9401"/>
                </a:cubicBezTo>
                <a:lnTo>
                  <a:pt x="383607" y="8907"/>
                </a:lnTo>
                <a:lnTo>
                  <a:pt x="384483" y="9895"/>
                </a:lnTo>
                <a:lnTo>
                  <a:pt x="385359" y="8907"/>
                </a:lnTo>
                <a:cubicBezTo>
                  <a:pt x="385797" y="8907"/>
                  <a:pt x="386235" y="9895"/>
                  <a:pt x="386235" y="9895"/>
                </a:cubicBezTo>
                <a:cubicBezTo>
                  <a:pt x="386673" y="10389"/>
                  <a:pt x="386673" y="10888"/>
                  <a:pt x="387110" y="11382"/>
                </a:cubicBezTo>
                <a:lnTo>
                  <a:pt x="387548" y="12370"/>
                </a:lnTo>
                <a:cubicBezTo>
                  <a:pt x="387986" y="12370"/>
                  <a:pt x="388424" y="11382"/>
                  <a:pt x="388862" y="11382"/>
                </a:cubicBezTo>
                <a:lnTo>
                  <a:pt x="387986" y="10389"/>
                </a:lnTo>
                <a:lnTo>
                  <a:pt x="388862" y="9401"/>
                </a:lnTo>
                <a:cubicBezTo>
                  <a:pt x="389300" y="9401"/>
                  <a:pt x="389737" y="8907"/>
                  <a:pt x="389737" y="8907"/>
                </a:cubicBezTo>
                <a:cubicBezTo>
                  <a:pt x="390175" y="8907"/>
                  <a:pt x="390613" y="9401"/>
                  <a:pt x="390613" y="9895"/>
                </a:cubicBezTo>
                <a:cubicBezTo>
                  <a:pt x="391051" y="10389"/>
                  <a:pt x="391051" y="10389"/>
                  <a:pt x="391489" y="10888"/>
                </a:cubicBezTo>
                <a:cubicBezTo>
                  <a:pt x="391927" y="11382"/>
                  <a:pt x="391927" y="11876"/>
                  <a:pt x="392365" y="11876"/>
                </a:cubicBezTo>
                <a:cubicBezTo>
                  <a:pt x="392365" y="12370"/>
                  <a:pt x="392803" y="12864"/>
                  <a:pt x="392803" y="13358"/>
                </a:cubicBezTo>
                <a:cubicBezTo>
                  <a:pt x="393241" y="13358"/>
                  <a:pt x="393679" y="12370"/>
                  <a:pt x="394117" y="12370"/>
                </a:cubicBezTo>
                <a:cubicBezTo>
                  <a:pt x="393679" y="12370"/>
                  <a:pt x="393241" y="11382"/>
                  <a:pt x="393241" y="11382"/>
                </a:cubicBezTo>
                <a:cubicBezTo>
                  <a:pt x="393241" y="10888"/>
                  <a:pt x="394117" y="10389"/>
                  <a:pt x="394117" y="10389"/>
                </a:cubicBezTo>
                <a:cubicBezTo>
                  <a:pt x="394555" y="9895"/>
                  <a:pt x="394993" y="9895"/>
                  <a:pt x="394993" y="9401"/>
                </a:cubicBezTo>
                <a:cubicBezTo>
                  <a:pt x="395431" y="9401"/>
                  <a:pt x="395868" y="8907"/>
                  <a:pt x="396306" y="8413"/>
                </a:cubicBezTo>
                <a:lnTo>
                  <a:pt x="396744" y="9895"/>
                </a:lnTo>
                <a:lnTo>
                  <a:pt x="397620" y="10888"/>
                </a:lnTo>
                <a:lnTo>
                  <a:pt x="398496" y="9895"/>
                </a:lnTo>
                <a:cubicBezTo>
                  <a:pt x="398496" y="9895"/>
                  <a:pt x="399372" y="8907"/>
                  <a:pt x="399372" y="9401"/>
                </a:cubicBezTo>
                <a:cubicBezTo>
                  <a:pt x="399809" y="9401"/>
                  <a:pt x="400247" y="9895"/>
                  <a:pt x="400247" y="10389"/>
                </a:cubicBezTo>
                <a:cubicBezTo>
                  <a:pt x="400247" y="10389"/>
                  <a:pt x="400685" y="11382"/>
                  <a:pt x="401123" y="11382"/>
                </a:cubicBezTo>
                <a:lnTo>
                  <a:pt x="401999" y="10389"/>
                </a:lnTo>
                <a:cubicBezTo>
                  <a:pt x="402437" y="10389"/>
                  <a:pt x="402875" y="9895"/>
                  <a:pt x="402875" y="9895"/>
                </a:cubicBezTo>
                <a:cubicBezTo>
                  <a:pt x="402875" y="9401"/>
                  <a:pt x="403751" y="8907"/>
                  <a:pt x="404189" y="8907"/>
                </a:cubicBezTo>
                <a:lnTo>
                  <a:pt x="404627" y="9895"/>
                </a:lnTo>
                <a:cubicBezTo>
                  <a:pt x="405064" y="10389"/>
                  <a:pt x="405502" y="10888"/>
                  <a:pt x="405502" y="10888"/>
                </a:cubicBezTo>
                <a:cubicBezTo>
                  <a:pt x="405502" y="11382"/>
                  <a:pt x="404627" y="11876"/>
                  <a:pt x="404627" y="11876"/>
                </a:cubicBezTo>
                <a:cubicBezTo>
                  <a:pt x="404627" y="12370"/>
                  <a:pt x="405064" y="12864"/>
                  <a:pt x="405064" y="12864"/>
                </a:cubicBezTo>
                <a:cubicBezTo>
                  <a:pt x="405064" y="13358"/>
                  <a:pt x="404189" y="13358"/>
                  <a:pt x="404189" y="13853"/>
                </a:cubicBezTo>
                <a:cubicBezTo>
                  <a:pt x="404189" y="14351"/>
                  <a:pt x="405064" y="14845"/>
                  <a:pt x="405064" y="14845"/>
                </a:cubicBezTo>
                <a:cubicBezTo>
                  <a:pt x="405064" y="15339"/>
                  <a:pt x="404189" y="15339"/>
                  <a:pt x="404189" y="15833"/>
                </a:cubicBezTo>
                <a:lnTo>
                  <a:pt x="404627" y="16826"/>
                </a:lnTo>
                <a:cubicBezTo>
                  <a:pt x="404627" y="16826"/>
                  <a:pt x="405502" y="15833"/>
                  <a:pt x="405940" y="15833"/>
                </a:cubicBezTo>
                <a:cubicBezTo>
                  <a:pt x="405940" y="16328"/>
                  <a:pt x="406378" y="17320"/>
                  <a:pt x="406378" y="17320"/>
                </a:cubicBezTo>
                <a:cubicBezTo>
                  <a:pt x="406816" y="17320"/>
                  <a:pt x="407254" y="16328"/>
                  <a:pt x="407254" y="16328"/>
                </a:cubicBezTo>
                <a:lnTo>
                  <a:pt x="406816" y="15339"/>
                </a:lnTo>
                <a:cubicBezTo>
                  <a:pt x="406378" y="14845"/>
                  <a:pt x="406378" y="14351"/>
                  <a:pt x="405940" y="14351"/>
                </a:cubicBezTo>
                <a:cubicBezTo>
                  <a:pt x="405940" y="13853"/>
                  <a:pt x="405502" y="13358"/>
                  <a:pt x="405064" y="12864"/>
                </a:cubicBezTo>
                <a:lnTo>
                  <a:pt x="406378" y="12370"/>
                </a:lnTo>
                <a:cubicBezTo>
                  <a:pt x="406378" y="11876"/>
                  <a:pt x="405502" y="11382"/>
                  <a:pt x="405502" y="10888"/>
                </a:cubicBezTo>
                <a:lnTo>
                  <a:pt x="406378" y="10389"/>
                </a:lnTo>
                <a:cubicBezTo>
                  <a:pt x="406378" y="9895"/>
                  <a:pt x="405940" y="9401"/>
                  <a:pt x="405502" y="8907"/>
                </a:cubicBezTo>
                <a:cubicBezTo>
                  <a:pt x="405502" y="8907"/>
                  <a:pt x="405064" y="8413"/>
                  <a:pt x="405064" y="7919"/>
                </a:cubicBezTo>
                <a:lnTo>
                  <a:pt x="404189" y="6926"/>
                </a:lnTo>
                <a:cubicBezTo>
                  <a:pt x="404189" y="6432"/>
                  <a:pt x="405064" y="6432"/>
                  <a:pt x="405064" y="5938"/>
                </a:cubicBezTo>
                <a:cubicBezTo>
                  <a:pt x="405502" y="5938"/>
                  <a:pt x="405502" y="6926"/>
                  <a:pt x="405940" y="6926"/>
                </a:cubicBezTo>
                <a:cubicBezTo>
                  <a:pt x="405940" y="7424"/>
                  <a:pt x="406816" y="6432"/>
                  <a:pt x="406816" y="6432"/>
                </a:cubicBezTo>
                <a:lnTo>
                  <a:pt x="407692" y="7424"/>
                </a:lnTo>
                <a:cubicBezTo>
                  <a:pt x="407692" y="7919"/>
                  <a:pt x="406816" y="7919"/>
                  <a:pt x="406816" y="8413"/>
                </a:cubicBezTo>
                <a:lnTo>
                  <a:pt x="407254" y="9401"/>
                </a:lnTo>
                <a:cubicBezTo>
                  <a:pt x="407692" y="9401"/>
                  <a:pt x="408130" y="8413"/>
                  <a:pt x="408568" y="8413"/>
                </a:cubicBezTo>
                <a:lnTo>
                  <a:pt x="409006" y="9401"/>
                </a:lnTo>
                <a:cubicBezTo>
                  <a:pt x="409444" y="9895"/>
                  <a:pt x="409882" y="8907"/>
                  <a:pt x="410320" y="8907"/>
                </a:cubicBezTo>
                <a:lnTo>
                  <a:pt x="410758" y="9895"/>
                </a:lnTo>
                <a:cubicBezTo>
                  <a:pt x="411195" y="9895"/>
                  <a:pt x="411633" y="8907"/>
                  <a:pt x="411633" y="8907"/>
                </a:cubicBezTo>
                <a:cubicBezTo>
                  <a:pt x="412071" y="8907"/>
                  <a:pt x="412509" y="9895"/>
                  <a:pt x="412509" y="10389"/>
                </a:cubicBezTo>
                <a:cubicBezTo>
                  <a:pt x="412947" y="10389"/>
                  <a:pt x="413385" y="9401"/>
                  <a:pt x="413385" y="9401"/>
                </a:cubicBezTo>
                <a:cubicBezTo>
                  <a:pt x="413823" y="9401"/>
                  <a:pt x="414260" y="10389"/>
                  <a:pt x="414260" y="10389"/>
                </a:cubicBezTo>
                <a:cubicBezTo>
                  <a:pt x="414698" y="10389"/>
                  <a:pt x="415136" y="9401"/>
                  <a:pt x="415136" y="9401"/>
                </a:cubicBezTo>
                <a:cubicBezTo>
                  <a:pt x="415574" y="9401"/>
                  <a:pt x="416012" y="8907"/>
                  <a:pt x="416450" y="8907"/>
                </a:cubicBezTo>
                <a:cubicBezTo>
                  <a:pt x="416450" y="8413"/>
                  <a:pt x="416888" y="7919"/>
                  <a:pt x="417326" y="7919"/>
                </a:cubicBezTo>
                <a:cubicBezTo>
                  <a:pt x="417326" y="7919"/>
                  <a:pt x="417764" y="8907"/>
                  <a:pt x="418202" y="8907"/>
                </a:cubicBezTo>
                <a:cubicBezTo>
                  <a:pt x="418202" y="8907"/>
                  <a:pt x="418640" y="7919"/>
                  <a:pt x="419078" y="7919"/>
                </a:cubicBezTo>
                <a:cubicBezTo>
                  <a:pt x="419078" y="8413"/>
                  <a:pt x="419516" y="9401"/>
                  <a:pt x="419516" y="9401"/>
                </a:cubicBezTo>
                <a:cubicBezTo>
                  <a:pt x="419953" y="9401"/>
                  <a:pt x="420391" y="8413"/>
                  <a:pt x="420829" y="8413"/>
                </a:cubicBezTo>
                <a:cubicBezTo>
                  <a:pt x="420829" y="7919"/>
                  <a:pt x="421267" y="7919"/>
                  <a:pt x="421705" y="7424"/>
                </a:cubicBezTo>
                <a:cubicBezTo>
                  <a:pt x="421267" y="7424"/>
                  <a:pt x="421267" y="6926"/>
                  <a:pt x="420829" y="6432"/>
                </a:cubicBezTo>
                <a:cubicBezTo>
                  <a:pt x="420829" y="5938"/>
                  <a:pt x="420391" y="5938"/>
                  <a:pt x="420391" y="5444"/>
                </a:cubicBezTo>
                <a:cubicBezTo>
                  <a:pt x="419953" y="4950"/>
                  <a:pt x="419516" y="4455"/>
                  <a:pt x="419516" y="4455"/>
                </a:cubicBezTo>
                <a:cubicBezTo>
                  <a:pt x="419516" y="3957"/>
                  <a:pt x="420391" y="3463"/>
                  <a:pt x="420391" y="3463"/>
                </a:cubicBezTo>
                <a:cubicBezTo>
                  <a:pt x="420829" y="3463"/>
                  <a:pt x="420829" y="4455"/>
                  <a:pt x="421267" y="4455"/>
                </a:cubicBezTo>
                <a:lnTo>
                  <a:pt x="421705" y="5444"/>
                </a:lnTo>
                <a:cubicBezTo>
                  <a:pt x="422143" y="5938"/>
                  <a:pt x="422581" y="6432"/>
                  <a:pt x="422581" y="6926"/>
                </a:cubicBezTo>
                <a:cubicBezTo>
                  <a:pt x="423018" y="6926"/>
                  <a:pt x="423018" y="7424"/>
                  <a:pt x="423456" y="7919"/>
                </a:cubicBezTo>
                <a:cubicBezTo>
                  <a:pt x="423456" y="8413"/>
                  <a:pt x="423894" y="8413"/>
                  <a:pt x="424332" y="8907"/>
                </a:cubicBezTo>
                <a:cubicBezTo>
                  <a:pt x="424332" y="9401"/>
                  <a:pt x="424770" y="9895"/>
                  <a:pt x="424770" y="9895"/>
                </a:cubicBezTo>
                <a:cubicBezTo>
                  <a:pt x="425208" y="9895"/>
                  <a:pt x="425646" y="9401"/>
                  <a:pt x="425646" y="9401"/>
                </a:cubicBezTo>
                <a:cubicBezTo>
                  <a:pt x="426084" y="9401"/>
                  <a:pt x="426522" y="10389"/>
                  <a:pt x="426522" y="10389"/>
                </a:cubicBezTo>
                <a:cubicBezTo>
                  <a:pt x="426960" y="10389"/>
                  <a:pt x="427398" y="9401"/>
                  <a:pt x="427398" y="9401"/>
                </a:cubicBezTo>
                <a:cubicBezTo>
                  <a:pt x="427836" y="9401"/>
                  <a:pt x="428274" y="8907"/>
                  <a:pt x="428712" y="8413"/>
                </a:cubicBezTo>
                <a:cubicBezTo>
                  <a:pt x="428712" y="8413"/>
                  <a:pt x="429149" y="7919"/>
                  <a:pt x="429587" y="7919"/>
                </a:cubicBezTo>
                <a:cubicBezTo>
                  <a:pt x="429587" y="7919"/>
                  <a:pt x="430025" y="8907"/>
                  <a:pt x="430463" y="8907"/>
                </a:cubicBezTo>
                <a:lnTo>
                  <a:pt x="431339" y="7919"/>
                </a:lnTo>
                <a:lnTo>
                  <a:pt x="430463" y="6926"/>
                </a:lnTo>
                <a:cubicBezTo>
                  <a:pt x="430463" y="6432"/>
                  <a:pt x="430025" y="6432"/>
                  <a:pt x="429587" y="5938"/>
                </a:cubicBezTo>
                <a:cubicBezTo>
                  <a:pt x="429587" y="5444"/>
                  <a:pt x="429149" y="4950"/>
                  <a:pt x="429149" y="4950"/>
                </a:cubicBezTo>
                <a:cubicBezTo>
                  <a:pt x="429149" y="4455"/>
                  <a:pt x="428274" y="5444"/>
                  <a:pt x="427836" y="5444"/>
                </a:cubicBezTo>
                <a:lnTo>
                  <a:pt x="427398" y="4455"/>
                </a:lnTo>
                <a:lnTo>
                  <a:pt x="426522" y="3463"/>
                </a:lnTo>
                <a:lnTo>
                  <a:pt x="427398" y="2475"/>
                </a:lnTo>
                <a:cubicBezTo>
                  <a:pt x="427836" y="2969"/>
                  <a:pt x="427836" y="3463"/>
                  <a:pt x="428274" y="3463"/>
                </a:cubicBezTo>
                <a:cubicBezTo>
                  <a:pt x="428712" y="3463"/>
                  <a:pt x="428712" y="2969"/>
                  <a:pt x="429149" y="2969"/>
                </a:cubicBezTo>
                <a:cubicBezTo>
                  <a:pt x="429587" y="2969"/>
                  <a:pt x="429587" y="3957"/>
                  <a:pt x="430025" y="3957"/>
                </a:cubicBezTo>
                <a:lnTo>
                  <a:pt x="430901" y="2969"/>
                </a:lnTo>
                <a:cubicBezTo>
                  <a:pt x="431339" y="3463"/>
                  <a:pt x="431339" y="3957"/>
                  <a:pt x="431777" y="3957"/>
                </a:cubicBezTo>
                <a:cubicBezTo>
                  <a:pt x="431777" y="4455"/>
                  <a:pt x="432215" y="4950"/>
                  <a:pt x="432653" y="5444"/>
                </a:cubicBezTo>
                <a:lnTo>
                  <a:pt x="431339" y="5938"/>
                </a:lnTo>
                <a:cubicBezTo>
                  <a:pt x="431339" y="6432"/>
                  <a:pt x="432215" y="6926"/>
                  <a:pt x="432215" y="7424"/>
                </a:cubicBezTo>
                <a:cubicBezTo>
                  <a:pt x="432215" y="7424"/>
                  <a:pt x="432653" y="7919"/>
                  <a:pt x="433091" y="8413"/>
                </a:cubicBezTo>
                <a:cubicBezTo>
                  <a:pt x="433091" y="8413"/>
                  <a:pt x="433529" y="8907"/>
                  <a:pt x="433529" y="9401"/>
                </a:cubicBezTo>
                <a:cubicBezTo>
                  <a:pt x="433529" y="9439"/>
                  <a:pt x="433535" y="9477"/>
                  <a:pt x="433544" y="9511"/>
                </a:cubicBezTo>
                <a:cubicBezTo>
                  <a:pt x="433320" y="9684"/>
                  <a:pt x="432653" y="10039"/>
                  <a:pt x="432653" y="10389"/>
                </a:cubicBezTo>
                <a:cubicBezTo>
                  <a:pt x="432653" y="10389"/>
                  <a:pt x="433529" y="10888"/>
                  <a:pt x="433529" y="11382"/>
                </a:cubicBezTo>
                <a:cubicBezTo>
                  <a:pt x="433529" y="10888"/>
                  <a:pt x="434404" y="10888"/>
                  <a:pt x="434404" y="10389"/>
                </a:cubicBezTo>
                <a:cubicBezTo>
                  <a:pt x="434404" y="10389"/>
                  <a:pt x="433656" y="9967"/>
                  <a:pt x="433544" y="9511"/>
                </a:cubicBezTo>
                <a:cubicBezTo>
                  <a:pt x="433633" y="9443"/>
                  <a:pt x="433653" y="9401"/>
                  <a:pt x="433529" y="9401"/>
                </a:cubicBezTo>
                <a:cubicBezTo>
                  <a:pt x="433966" y="8907"/>
                  <a:pt x="434842" y="8907"/>
                  <a:pt x="434842" y="8413"/>
                </a:cubicBezTo>
                <a:cubicBezTo>
                  <a:pt x="434842" y="8413"/>
                  <a:pt x="433966" y="7919"/>
                  <a:pt x="433966" y="7424"/>
                </a:cubicBezTo>
                <a:cubicBezTo>
                  <a:pt x="433966" y="7424"/>
                  <a:pt x="434842" y="6926"/>
                  <a:pt x="434842" y="6432"/>
                </a:cubicBezTo>
                <a:cubicBezTo>
                  <a:pt x="435280" y="6432"/>
                  <a:pt x="435718" y="5938"/>
                  <a:pt x="435718" y="5938"/>
                </a:cubicBezTo>
                <a:cubicBezTo>
                  <a:pt x="436156" y="5444"/>
                  <a:pt x="435280" y="4950"/>
                  <a:pt x="435280" y="4455"/>
                </a:cubicBezTo>
                <a:lnTo>
                  <a:pt x="436156" y="3957"/>
                </a:lnTo>
                <a:cubicBezTo>
                  <a:pt x="436594" y="3463"/>
                  <a:pt x="436594" y="3463"/>
                  <a:pt x="437032" y="2969"/>
                </a:cubicBezTo>
                <a:cubicBezTo>
                  <a:pt x="437032" y="3463"/>
                  <a:pt x="437908" y="3463"/>
                  <a:pt x="437908" y="3957"/>
                </a:cubicBezTo>
                <a:cubicBezTo>
                  <a:pt x="437908" y="4455"/>
                  <a:pt x="437032" y="4455"/>
                  <a:pt x="437032" y="4950"/>
                </a:cubicBezTo>
                <a:lnTo>
                  <a:pt x="437470" y="5938"/>
                </a:lnTo>
                <a:cubicBezTo>
                  <a:pt x="437908" y="6432"/>
                  <a:pt x="438345" y="6926"/>
                  <a:pt x="438345" y="6926"/>
                </a:cubicBezTo>
                <a:cubicBezTo>
                  <a:pt x="438783" y="7919"/>
                  <a:pt x="439221" y="8413"/>
                  <a:pt x="440097" y="9401"/>
                </a:cubicBezTo>
                <a:cubicBezTo>
                  <a:pt x="440097" y="8907"/>
                  <a:pt x="440973" y="8907"/>
                  <a:pt x="440973" y="8413"/>
                </a:cubicBezTo>
                <a:cubicBezTo>
                  <a:pt x="440973" y="8413"/>
                  <a:pt x="441849" y="7919"/>
                  <a:pt x="441849" y="7424"/>
                </a:cubicBezTo>
                <a:cubicBezTo>
                  <a:pt x="441849" y="7424"/>
                  <a:pt x="440973" y="6926"/>
                  <a:pt x="440973" y="6432"/>
                </a:cubicBezTo>
                <a:cubicBezTo>
                  <a:pt x="440973" y="6432"/>
                  <a:pt x="440097" y="5938"/>
                  <a:pt x="440535" y="5444"/>
                </a:cubicBezTo>
                <a:cubicBezTo>
                  <a:pt x="440535" y="4950"/>
                  <a:pt x="441411" y="4950"/>
                  <a:pt x="441411" y="4455"/>
                </a:cubicBezTo>
                <a:lnTo>
                  <a:pt x="440535" y="3463"/>
                </a:lnTo>
                <a:lnTo>
                  <a:pt x="439659" y="2475"/>
                </a:lnTo>
                <a:cubicBezTo>
                  <a:pt x="439659" y="2475"/>
                  <a:pt x="440535" y="1482"/>
                  <a:pt x="440973" y="1482"/>
                </a:cubicBezTo>
                <a:cubicBezTo>
                  <a:pt x="440973" y="1482"/>
                  <a:pt x="441411" y="494"/>
                  <a:pt x="441849" y="494"/>
                </a:cubicBezTo>
                <a:cubicBezTo>
                  <a:pt x="441849" y="494"/>
                  <a:pt x="442287" y="1980"/>
                  <a:pt x="442725" y="1980"/>
                </a:cubicBezTo>
                <a:cubicBezTo>
                  <a:pt x="442287" y="1980"/>
                  <a:pt x="441849" y="2475"/>
                  <a:pt x="441411" y="2475"/>
                </a:cubicBezTo>
                <a:cubicBezTo>
                  <a:pt x="441849" y="2969"/>
                  <a:pt x="441849" y="3463"/>
                  <a:pt x="442287" y="3957"/>
                </a:cubicBezTo>
                <a:lnTo>
                  <a:pt x="443163" y="2969"/>
                </a:lnTo>
                <a:cubicBezTo>
                  <a:pt x="443601" y="2969"/>
                  <a:pt x="444039" y="3957"/>
                  <a:pt x="444039" y="3957"/>
                </a:cubicBezTo>
                <a:cubicBezTo>
                  <a:pt x="444039" y="4455"/>
                  <a:pt x="444914" y="4950"/>
                  <a:pt x="444914" y="4950"/>
                </a:cubicBezTo>
                <a:cubicBezTo>
                  <a:pt x="444914" y="5444"/>
                  <a:pt x="444039" y="5938"/>
                  <a:pt x="443601" y="5938"/>
                </a:cubicBezTo>
                <a:cubicBezTo>
                  <a:pt x="443601" y="5938"/>
                  <a:pt x="442725" y="6432"/>
                  <a:pt x="442725" y="6926"/>
                </a:cubicBezTo>
                <a:cubicBezTo>
                  <a:pt x="442725" y="6926"/>
                  <a:pt x="443601" y="7424"/>
                  <a:pt x="443601" y="7919"/>
                </a:cubicBezTo>
                <a:cubicBezTo>
                  <a:pt x="444039" y="7424"/>
                  <a:pt x="444039" y="7424"/>
                  <a:pt x="444476" y="6926"/>
                </a:cubicBezTo>
                <a:cubicBezTo>
                  <a:pt x="444914" y="6926"/>
                  <a:pt x="445352" y="6432"/>
                  <a:pt x="445352" y="6432"/>
                </a:cubicBezTo>
                <a:cubicBezTo>
                  <a:pt x="445790" y="5938"/>
                  <a:pt x="444914" y="5444"/>
                  <a:pt x="444914" y="4950"/>
                </a:cubicBezTo>
                <a:lnTo>
                  <a:pt x="445790" y="4455"/>
                </a:lnTo>
                <a:cubicBezTo>
                  <a:pt x="445790" y="3957"/>
                  <a:pt x="446665" y="3463"/>
                  <a:pt x="446665" y="3463"/>
                </a:cubicBezTo>
                <a:lnTo>
                  <a:pt x="447541" y="4455"/>
                </a:lnTo>
                <a:cubicBezTo>
                  <a:pt x="447541" y="4455"/>
                  <a:pt x="447979" y="5444"/>
                  <a:pt x="448417" y="5444"/>
                </a:cubicBezTo>
                <a:cubicBezTo>
                  <a:pt x="448417" y="5444"/>
                  <a:pt x="448855" y="4950"/>
                  <a:pt x="449293" y="4950"/>
                </a:cubicBezTo>
                <a:cubicBezTo>
                  <a:pt x="449293" y="4455"/>
                  <a:pt x="450169" y="3957"/>
                  <a:pt x="450169" y="3957"/>
                </a:cubicBezTo>
                <a:cubicBezTo>
                  <a:pt x="450169" y="3957"/>
                  <a:pt x="449731" y="2969"/>
                  <a:pt x="449293" y="2969"/>
                </a:cubicBezTo>
                <a:cubicBezTo>
                  <a:pt x="449293" y="2475"/>
                  <a:pt x="448855" y="1980"/>
                  <a:pt x="448855" y="1980"/>
                </a:cubicBezTo>
                <a:cubicBezTo>
                  <a:pt x="449293" y="988"/>
                  <a:pt x="450169" y="494"/>
                  <a:pt x="450607" y="0"/>
                </a:cubicBezTo>
                <a:cubicBezTo>
                  <a:pt x="451045" y="494"/>
                  <a:pt x="451045" y="988"/>
                  <a:pt x="451483" y="988"/>
                </a:cubicBezTo>
                <a:cubicBezTo>
                  <a:pt x="451483" y="1482"/>
                  <a:pt x="451921" y="1980"/>
                  <a:pt x="451921" y="2475"/>
                </a:cubicBezTo>
                <a:cubicBezTo>
                  <a:pt x="452359" y="2475"/>
                  <a:pt x="452796" y="2969"/>
                  <a:pt x="452796" y="3463"/>
                </a:cubicBezTo>
                <a:cubicBezTo>
                  <a:pt x="452796" y="3463"/>
                  <a:pt x="451921" y="3957"/>
                  <a:pt x="451921" y="4455"/>
                </a:cubicBezTo>
                <a:cubicBezTo>
                  <a:pt x="451921" y="4455"/>
                  <a:pt x="452359" y="4950"/>
                  <a:pt x="452796" y="5444"/>
                </a:cubicBezTo>
                <a:lnTo>
                  <a:pt x="453166" y="5026"/>
                </a:lnTo>
                <a:cubicBezTo>
                  <a:pt x="452993" y="4857"/>
                  <a:pt x="452846" y="4654"/>
                  <a:pt x="452846" y="4455"/>
                </a:cubicBezTo>
                <a:lnTo>
                  <a:pt x="453722" y="3463"/>
                </a:lnTo>
                <a:lnTo>
                  <a:pt x="454598" y="4455"/>
                </a:lnTo>
                <a:cubicBezTo>
                  <a:pt x="455036" y="4455"/>
                  <a:pt x="455036" y="3463"/>
                  <a:pt x="455474" y="3463"/>
                </a:cubicBezTo>
                <a:cubicBezTo>
                  <a:pt x="455474" y="2969"/>
                  <a:pt x="455911" y="2475"/>
                  <a:pt x="455911" y="1980"/>
                </a:cubicBezTo>
                <a:cubicBezTo>
                  <a:pt x="456308" y="2428"/>
                  <a:pt x="457061" y="2876"/>
                  <a:pt x="457200" y="2956"/>
                </a:cubicBezTo>
                <a:cubicBezTo>
                  <a:pt x="457340" y="2876"/>
                  <a:pt x="458093" y="2428"/>
                  <a:pt x="458489" y="1980"/>
                </a:cubicBezTo>
                <a:cubicBezTo>
                  <a:pt x="458489" y="2475"/>
                  <a:pt x="458927" y="2969"/>
                  <a:pt x="458927" y="3463"/>
                </a:cubicBezTo>
                <a:cubicBezTo>
                  <a:pt x="459365" y="3463"/>
                  <a:pt x="459365" y="4455"/>
                  <a:pt x="459803" y="4455"/>
                </a:cubicBezTo>
                <a:lnTo>
                  <a:pt x="460679" y="3463"/>
                </a:lnTo>
                <a:lnTo>
                  <a:pt x="461554" y="4455"/>
                </a:lnTo>
                <a:cubicBezTo>
                  <a:pt x="461554" y="4654"/>
                  <a:pt x="461408" y="4857"/>
                  <a:pt x="461235" y="5026"/>
                </a:cubicBezTo>
                <a:lnTo>
                  <a:pt x="461604" y="5444"/>
                </a:lnTo>
                <a:cubicBezTo>
                  <a:pt x="462042" y="4950"/>
                  <a:pt x="462480" y="4455"/>
                  <a:pt x="462480" y="4455"/>
                </a:cubicBezTo>
                <a:cubicBezTo>
                  <a:pt x="462480" y="3957"/>
                  <a:pt x="461604" y="3463"/>
                  <a:pt x="461604" y="3463"/>
                </a:cubicBezTo>
                <a:cubicBezTo>
                  <a:pt x="461604" y="2969"/>
                  <a:pt x="462042" y="2475"/>
                  <a:pt x="462480" y="2475"/>
                </a:cubicBezTo>
                <a:cubicBezTo>
                  <a:pt x="462480" y="1980"/>
                  <a:pt x="462918" y="1482"/>
                  <a:pt x="462918" y="988"/>
                </a:cubicBezTo>
                <a:cubicBezTo>
                  <a:pt x="463356" y="988"/>
                  <a:pt x="463356" y="494"/>
                  <a:pt x="463794" y="0"/>
                </a:cubicBezTo>
                <a:cubicBezTo>
                  <a:pt x="464231" y="494"/>
                  <a:pt x="465107" y="988"/>
                  <a:pt x="465545" y="1980"/>
                </a:cubicBezTo>
                <a:cubicBezTo>
                  <a:pt x="465545" y="1980"/>
                  <a:pt x="465107" y="2475"/>
                  <a:pt x="465107" y="2969"/>
                </a:cubicBezTo>
                <a:cubicBezTo>
                  <a:pt x="464669" y="2969"/>
                  <a:pt x="464231" y="3957"/>
                  <a:pt x="464231" y="3957"/>
                </a:cubicBezTo>
                <a:cubicBezTo>
                  <a:pt x="464231" y="3957"/>
                  <a:pt x="465107" y="4455"/>
                  <a:pt x="465107" y="4950"/>
                </a:cubicBezTo>
                <a:cubicBezTo>
                  <a:pt x="465545" y="4950"/>
                  <a:pt x="465983" y="5444"/>
                  <a:pt x="465983" y="5444"/>
                </a:cubicBezTo>
                <a:cubicBezTo>
                  <a:pt x="466421" y="5444"/>
                  <a:pt x="466859" y="4455"/>
                  <a:pt x="466859" y="4455"/>
                </a:cubicBezTo>
                <a:lnTo>
                  <a:pt x="467735" y="3463"/>
                </a:lnTo>
                <a:cubicBezTo>
                  <a:pt x="467735" y="3463"/>
                  <a:pt x="468610" y="3957"/>
                  <a:pt x="468610" y="4455"/>
                </a:cubicBezTo>
                <a:lnTo>
                  <a:pt x="469486" y="4950"/>
                </a:lnTo>
                <a:cubicBezTo>
                  <a:pt x="469486" y="5444"/>
                  <a:pt x="468610" y="5938"/>
                  <a:pt x="469048" y="6432"/>
                </a:cubicBezTo>
                <a:cubicBezTo>
                  <a:pt x="469048" y="6432"/>
                  <a:pt x="469486" y="6926"/>
                  <a:pt x="469924" y="6926"/>
                </a:cubicBezTo>
                <a:cubicBezTo>
                  <a:pt x="470362" y="7424"/>
                  <a:pt x="470362" y="7424"/>
                  <a:pt x="470800" y="7919"/>
                </a:cubicBezTo>
                <a:cubicBezTo>
                  <a:pt x="470800" y="7424"/>
                  <a:pt x="471676" y="6926"/>
                  <a:pt x="471676" y="6926"/>
                </a:cubicBezTo>
                <a:cubicBezTo>
                  <a:pt x="471676" y="6432"/>
                  <a:pt x="470800" y="5938"/>
                  <a:pt x="470800" y="5938"/>
                </a:cubicBezTo>
                <a:cubicBezTo>
                  <a:pt x="470362" y="5938"/>
                  <a:pt x="469486" y="5444"/>
                  <a:pt x="469486" y="4950"/>
                </a:cubicBezTo>
                <a:cubicBezTo>
                  <a:pt x="469486" y="4950"/>
                  <a:pt x="470362" y="4455"/>
                  <a:pt x="470362" y="3957"/>
                </a:cubicBezTo>
                <a:cubicBezTo>
                  <a:pt x="470362" y="3957"/>
                  <a:pt x="470800" y="2969"/>
                  <a:pt x="471238" y="2969"/>
                </a:cubicBezTo>
                <a:lnTo>
                  <a:pt x="472114" y="3957"/>
                </a:lnTo>
                <a:cubicBezTo>
                  <a:pt x="472552" y="3463"/>
                  <a:pt x="472552" y="2969"/>
                  <a:pt x="472990" y="2475"/>
                </a:cubicBezTo>
                <a:cubicBezTo>
                  <a:pt x="472552" y="2475"/>
                  <a:pt x="472114" y="1980"/>
                  <a:pt x="471676" y="1980"/>
                </a:cubicBezTo>
                <a:cubicBezTo>
                  <a:pt x="472114" y="1980"/>
                  <a:pt x="472552" y="494"/>
                  <a:pt x="472552" y="494"/>
                </a:cubicBezTo>
                <a:cubicBezTo>
                  <a:pt x="472990" y="494"/>
                  <a:pt x="473428" y="1482"/>
                  <a:pt x="473428" y="1482"/>
                </a:cubicBezTo>
                <a:cubicBezTo>
                  <a:pt x="473866" y="1482"/>
                  <a:pt x="474741" y="2475"/>
                  <a:pt x="474741" y="2475"/>
                </a:cubicBezTo>
                <a:lnTo>
                  <a:pt x="473866" y="3463"/>
                </a:lnTo>
                <a:lnTo>
                  <a:pt x="472990" y="4455"/>
                </a:lnTo>
                <a:cubicBezTo>
                  <a:pt x="472990" y="4950"/>
                  <a:pt x="473866" y="4950"/>
                  <a:pt x="473866" y="5444"/>
                </a:cubicBezTo>
                <a:cubicBezTo>
                  <a:pt x="474303" y="5938"/>
                  <a:pt x="473428" y="6432"/>
                  <a:pt x="473428" y="6432"/>
                </a:cubicBezTo>
                <a:cubicBezTo>
                  <a:pt x="473428" y="6926"/>
                  <a:pt x="472552" y="7424"/>
                  <a:pt x="472552" y="7424"/>
                </a:cubicBezTo>
                <a:cubicBezTo>
                  <a:pt x="472552" y="7919"/>
                  <a:pt x="473428" y="8413"/>
                  <a:pt x="473428" y="8413"/>
                </a:cubicBezTo>
                <a:cubicBezTo>
                  <a:pt x="473428" y="8907"/>
                  <a:pt x="474303" y="8907"/>
                  <a:pt x="474303" y="9401"/>
                </a:cubicBezTo>
                <a:cubicBezTo>
                  <a:pt x="475179" y="8413"/>
                  <a:pt x="475617" y="7919"/>
                  <a:pt x="476055" y="6926"/>
                </a:cubicBezTo>
                <a:cubicBezTo>
                  <a:pt x="476055" y="6926"/>
                  <a:pt x="476493" y="6432"/>
                  <a:pt x="476931" y="5938"/>
                </a:cubicBezTo>
                <a:lnTo>
                  <a:pt x="477369" y="4950"/>
                </a:lnTo>
                <a:cubicBezTo>
                  <a:pt x="477369" y="4455"/>
                  <a:pt x="476493" y="4455"/>
                  <a:pt x="476493" y="3957"/>
                </a:cubicBezTo>
                <a:cubicBezTo>
                  <a:pt x="476493" y="3463"/>
                  <a:pt x="477369" y="3463"/>
                  <a:pt x="477369" y="2969"/>
                </a:cubicBezTo>
                <a:cubicBezTo>
                  <a:pt x="477807" y="3463"/>
                  <a:pt x="477807" y="3463"/>
                  <a:pt x="478245" y="3957"/>
                </a:cubicBezTo>
                <a:lnTo>
                  <a:pt x="479121" y="4455"/>
                </a:lnTo>
                <a:cubicBezTo>
                  <a:pt x="479121" y="4950"/>
                  <a:pt x="478245" y="5444"/>
                  <a:pt x="478683" y="5938"/>
                </a:cubicBezTo>
                <a:cubicBezTo>
                  <a:pt x="478683" y="5938"/>
                  <a:pt x="479121" y="6432"/>
                  <a:pt x="479558" y="6432"/>
                </a:cubicBezTo>
                <a:cubicBezTo>
                  <a:pt x="479558" y="6926"/>
                  <a:pt x="480434" y="7424"/>
                  <a:pt x="480434" y="7424"/>
                </a:cubicBezTo>
                <a:cubicBezTo>
                  <a:pt x="480434" y="7919"/>
                  <a:pt x="479558" y="8413"/>
                  <a:pt x="479558" y="8413"/>
                </a:cubicBezTo>
                <a:cubicBezTo>
                  <a:pt x="479558" y="8907"/>
                  <a:pt x="480434" y="8907"/>
                  <a:pt x="480872" y="9401"/>
                </a:cubicBezTo>
                <a:cubicBezTo>
                  <a:pt x="480747" y="9401"/>
                  <a:pt x="480767" y="9443"/>
                  <a:pt x="480857" y="9511"/>
                </a:cubicBezTo>
                <a:cubicBezTo>
                  <a:pt x="480745" y="9967"/>
                  <a:pt x="479996" y="10389"/>
                  <a:pt x="479996" y="10389"/>
                </a:cubicBezTo>
                <a:cubicBezTo>
                  <a:pt x="479996" y="10888"/>
                  <a:pt x="480872" y="10888"/>
                  <a:pt x="480872" y="11382"/>
                </a:cubicBezTo>
                <a:cubicBezTo>
                  <a:pt x="480872" y="10888"/>
                  <a:pt x="481748" y="10389"/>
                  <a:pt x="481748" y="10389"/>
                </a:cubicBezTo>
                <a:cubicBezTo>
                  <a:pt x="481748" y="10039"/>
                  <a:pt x="481080" y="9684"/>
                  <a:pt x="480857" y="9511"/>
                </a:cubicBezTo>
                <a:cubicBezTo>
                  <a:pt x="480866" y="9477"/>
                  <a:pt x="480872" y="9439"/>
                  <a:pt x="480872" y="9401"/>
                </a:cubicBezTo>
                <a:cubicBezTo>
                  <a:pt x="480872" y="8907"/>
                  <a:pt x="481310" y="8413"/>
                  <a:pt x="481310" y="8413"/>
                </a:cubicBezTo>
                <a:cubicBezTo>
                  <a:pt x="481748" y="7919"/>
                  <a:pt x="482186" y="7424"/>
                  <a:pt x="482186" y="7424"/>
                </a:cubicBezTo>
                <a:cubicBezTo>
                  <a:pt x="482186" y="6926"/>
                  <a:pt x="483061" y="6432"/>
                  <a:pt x="483061" y="5938"/>
                </a:cubicBezTo>
                <a:lnTo>
                  <a:pt x="481748" y="5444"/>
                </a:lnTo>
                <a:cubicBezTo>
                  <a:pt x="482186" y="4950"/>
                  <a:pt x="482623" y="4455"/>
                  <a:pt x="482623" y="3957"/>
                </a:cubicBezTo>
                <a:cubicBezTo>
                  <a:pt x="483061" y="3957"/>
                  <a:pt x="483061" y="3463"/>
                  <a:pt x="483499" y="2969"/>
                </a:cubicBezTo>
                <a:lnTo>
                  <a:pt x="484375" y="3957"/>
                </a:lnTo>
                <a:cubicBezTo>
                  <a:pt x="484813" y="3957"/>
                  <a:pt x="484813" y="2969"/>
                  <a:pt x="485251" y="2969"/>
                </a:cubicBezTo>
                <a:cubicBezTo>
                  <a:pt x="485689" y="2969"/>
                  <a:pt x="485689" y="3463"/>
                  <a:pt x="486127" y="3463"/>
                </a:cubicBezTo>
                <a:cubicBezTo>
                  <a:pt x="486565" y="3463"/>
                  <a:pt x="486565" y="2969"/>
                  <a:pt x="487003" y="2475"/>
                </a:cubicBezTo>
                <a:lnTo>
                  <a:pt x="487879" y="3463"/>
                </a:lnTo>
                <a:lnTo>
                  <a:pt x="487003" y="4455"/>
                </a:lnTo>
                <a:lnTo>
                  <a:pt x="486565" y="5444"/>
                </a:lnTo>
                <a:cubicBezTo>
                  <a:pt x="486127" y="5444"/>
                  <a:pt x="485251" y="4455"/>
                  <a:pt x="485251" y="4950"/>
                </a:cubicBezTo>
                <a:cubicBezTo>
                  <a:pt x="485251" y="4950"/>
                  <a:pt x="484813" y="5444"/>
                  <a:pt x="484813" y="5938"/>
                </a:cubicBezTo>
                <a:cubicBezTo>
                  <a:pt x="484375" y="6432"/>
                  <a:pt x="483937" y="6432"/>
                  <a:pt x="483937" y="6926"/>
                </a:cubicBezTo>
                <a:lnTo>
                  <a:pt x="483061" y="7919"/>
                </a:lnTo>
                <a:lnTo>
                  <a:pt x="483937" y="8907"/>
                </a:lnTo>
                <a:cubicBezTo>
                  <a:pt x="484375" y="8907"/>
                  <a:pt x="484813" y="7919"/>
                  <a:pt x="484813" y="7919"/>
                </a:cubicBezTo>
                <a:cubicBezTo>
                  <a:pt x="485251" y="7919"/>
                  <a:pt x="485689" y="8413"/>
                  <a:pt x="485689" y="8413"/>
                </a:cubicBezTo>
                <a:cubicBezTo>
                  <a:pt x="486127" y="8907"/>
                  <a:pt x="486565" y="9401"/>
                  <a:pt x="487003" y="9401"/>
                </a:cubicBezTo>
                <a:cubicBezTo>
                  <a:pt x="487003" y="9401"/>
                  <a:pt x="487441" y="10389"/>
                  <a:pt x="487879" y="10389"/>
                </a:cubicBezTo>
                <a:cubicBezTo>
                  <a:pt x="487879" y="10389"/>
                  <a:pt x="488316" y="9401"/>
                  <a:pt x="488754" y="9401"/>
                </a:cubicBezTo>
                <a:cubicBezTo>
                  <a:pt x="488754" y="9401"/>
                  <a:pt x="489192" y="9895"/>
                  <a:pt x="489630" y="9895"/>
                </a:cubicBezTo>
                <a:cubicBezTo>
                  <a:pt x="489630" y="9895"/>
                  <a:pt x="490068" y="9401"/>
                  <a:pt x="490068" y="8907"/>
                </a:cubicBezTo>
                <a:cubicBezTo>
                  <a:pt x="490506" y="8413"/>
                  <a:pt x="490944" y="8413"/>
                  <a:pt x="490944" y="7919"/>
                </a:cubicBezTo>
                <a:cubicBezTo>
                  <a:pt x="491382" y="7424"/>
                  <a:pt x="491382" y="6926"/>
                  <a:pt x="491819" y="6926"/>
                </a:cubicBezTo>
                <a:cubicBezTo>
                  <a:pt x="491819" y="6432"/>
                  <a:pt x="492257" y="5938"/>
                  <a:pt x="492695" y="5444"/>
                </a:cubicBezTo>
                <a:lnTo>
                  <a:pt x="493133" y="4455"/>
                </a:lnTo>
                <a:cubicBezTo>
                  <a:pt x="493571" y="4455"/>
                  <a:pt x="493571" y="3463"/>
                  <a:pt x="494009" y="3463"/>
                </a:cubicBezTo>
                <a:cubicBezTo>
                  <a:pt x="494009" y="3463"/>
                  <a:pt x="494885" y="3957"/>
                  <a:pt x="494885" y="4455"/>
                </a:cubicBezTo>
                <a:cubicBezTo>
                  <a:pt x="494885" y="4455"/>
                  <a:pt x="494447" y="4950"/>
                  <a:pt x="494009" y="5444"/>
                </a:cubicBezTo>
                <a:cubicBezTo>
                  <a:pt x="494009" y="5938"/>
                  <a:pt x="493571" y="5938"/>
                  <a:pt x="493571" y="6432"/>
                </a:cubicBezTo>
                <a:cubicBezTo>
                  <a:pt x="493133" y="6926"/>
                  <a:pt x="493133" y="7424"/>
                  <a:pt x="492695" y="7424"/>
                </a:cubicBezTo>
                <a:cubicBezTo>
                  <a:pt x="493133" y="7919"/>
                  <a:pt x="493571" y="7919"/>
                  <a:pt x="493571" y="8413"/>
                </a:cubicBezTo>
                <a:cubicBezTo>
                  <a:pt x="494009" y="8413"/>
                  <a:pt x="494447" y="9401"/>
                  <a:pt x="494885" y="9401"/>
                </a:cubicBezTo>
                <a:cubicBezTo>
                  <a:pt x="494885" y="9401"/>
                  <a:pt x="495323" y="8413"/>
                  <a:pt x="495323" y="7919"/>
                </a:cubicBezTo>
                <a:cubicBezTo>
                  <a:pt x="495761" y="7919"/>
                  <a:pt x="496199" y="8907"/>
                  <a:pt x="496199" y="8907"/>
                </a:cubicBezTo>
                <a:cubicBezTo>
                  <a:pt x="496637" y="8907"/>
                  <a:pt x="497075" y="7919"/>
                  <a:pt x="497075" y="7919"/>
                </a:cubicBezTo>
                <a:cubicBezTo>
                  <a:pt x="497512" y="7919"/>
                  <a:pt x="497950" y="8413"/>
                  <a:pt x="497950" y="8907"/>
                </a:cubicBezTo>
                <a:cubicBezTo>
                  <a:pt x="498388" y="8907"/>
                  <a:pt x="498826" y="9401"/>
                  <a:pt x="499264" y="9401"/>
                </a:cubicBezTo>
                <a:cubicBezTo>
                  <a:pt x="499264" y="9401"/>
                  <a:pt x="499702" y="10389"/>
                  <a:pt x="500140" y="10389"/>
                </a:cubicBezTo>
                <a:cubicBezTo>
                  <a:pt x="500140" y="10389"/>
                  <a:pt x="500578" y="9401"/>
                  <a:pt x="501016" y="9401"/>
                </a:cubicBezTo>
                <a:cubicBezTo>
                  <a:pt x="501016" y="9401"/>
                  <a:pt x="501454" y="10389"/>
                  <a:pt x="501892" y="10389"/>
                </a:cubicBezTo>
                <a:cubicBezTo>
                  <a:pt x="501892" y="9895"/>
                  <a:pt x="502330" y="8907"/>
                  <a:pt x="502768" y="8907"/>
                </a:cubicBezTo>
                <a:cubicBezTo>
                  <a:pt x="502768" y="8907"/>
                  <a:pt x="503205" y="9895"/>
                  <a:pt x="503643" y="9895"/>
                </a:cubicBezTo>
                <a:lnTo>
                  <a:pt x="504081" y="8907"/>
                </a:lnTo>
                <a:cubicBezTo>
                  <a:pt x="504519" y="8907"/>
                  <a:pt x="504957" y="9895"/>
                  <a:pt x="505395" y="9401"/>
                </a:cubicBezTo>
                <a:lnTo>
                  <a:pt x="505833" y="8413"/>
                </a:lnTo>
                <a:cubicBezTo>
                  <a:pt x="506271" y="8413"/>
                  <a:pt x="506708" y="9401"/>
                  <a:pt x="507146" y="9401"/>
                </a:cubicBezTo>
                <a:lnTo>
                  <a:pt x="507584" y="8413"/>
                </a:lnTo>
                <a:cubicBezTo>
                  <a:pt x="507584" y="7919"/>
                  <a:pt x="506708" y="7919"/>
                  <a:pt x="506708" y="7424"/>
                </a:cubicBezTo>
                <a:lnTo>
                  <a:pt x="507584" y="6432"/>
                </a:lnTo>
                <a:cubicBezTo>
                  <a:pt x="507584" y="6432"/>
                  <a:pt x="508460" y="7424"/>
                  <a:pt x="508460" y="6926"/>
                </a:cubicBezTo>
                <a:cubicBezTo>
                  <a:pt x="508898" y="6926"/>
                  <a:pt x="508898" y="5938"/>
                  <a:pt x="509336" y="5938"/>
                </a:cubicBezTo>
                <a:cubicBezTo>
                  <a:pt x="509336" y="6432"/>
                  <a:pt x="510212" y="6432"/>
                  <a:pt x="510212" y="6926"/>
                </a:cubicBezTo>
                <a:lnTo>
                  <a:pt x="509336" y="7919"/>
                </a:lnTo>
                <a:cubicBezTo>
                  <a:pt x="509336" y="8413"/>
                  <a:pt x="508898" y="8907"/>
                  <a:pt x="508898" y="8907"/>
                </a:cubicBezTo>
                <a:cubicBezTo>
                  <a:pt x="508460" y="9401"/>
                  <a:pt x="508022" y="9895"/>
                  <a:pt x="508022" y="10389"/>
                </a:cubicBezTo>
                <a:lnTo>
                  <a:pt x="508898" y="10888"/>
                </a:lnTo>
                <a:cubicBezTo>
                  <a:pt x="508898" y="11382"/>
                  <a:pt x="508022" y="11876"/>
                  <a:pt x="508022" y="12370"/>
                </a:cubicBezTo>
                <a:lnTo>
                  <a:pt x="509336" y="12864"/>
                </a:lnTo>
                <a:cubicBezTo>
                  <a:pt x="508898" y="13358"/>
                  <a:pt x="508460" y="13853"/>
                  <a:pt x="508460" y="14351"/>
                </a:cubicBezTo>
                <a:cubicBezTo>
                  <a:pt x="508022" y="14351"/>
                  <a:pt x="508022" y="14845"/>
                  <a:pt x="507584" y="15339"/>
                </a:cubicBezTo>
                <a:lnTo>
                  <a:pt x="507146" y="16328"/>
                </a:lnTo>
                <a:cubicBezTo>
                  <a:pt x="507146" y="16328"/>
                  <a:pt x="507584" y="17320"/>
                  <a:pt x="508022" y="17320"/>
                </a:cubicBezTo>
                <a:cubicBezTo>
                  <a:pt x="508022" y="17320"/>
                  <a:pt x="508460" y="16328"/>
                  <a:pt x="508460" y="15833"/>
                </a:cubicBezTo>
                <a:cubicBezTo>
                  <a:pt x="508898" y="15833"/>
                  <a:pt x="509774" y="16826"/>
                  <a:pt x="509774" y="16826"/>
                </a:cubicBezTo>
                <a:lnTo>
                  <a:pt x="510212" y="15833"/>
                </a:lnTo>
                <a:cubicBezTo>
                  <a:pt x="510212" y="15339"/>
                  <a:pt x="509336" y="15339"/>
                  <a:pt x="509336" y="14845"/>
                </a:cubicBezTo>
                <a:cubicBezTo>
                  <a:pt x="509336" y="14845"/>
                  <a:pt x="510212" y="14351"/>
                  <a:pt x="510212" y="13853"/>
                </a:cubicBezTo>
                <a:cubicBezTo>
                  <a:pt x="510212" y="13358"/>
                  <a:pt x="509336" y="13358"/>
                  <a:pt x="509336" y="12864"/>
                </a:cubicBezTo>
                <a:cubicBezTo>
                  <a:pt x="509336" y="12864"/>
                  <a:pt x="509774" y="12370"/>
                  <a:pt x="509774" y="11876"/>
                </a:cubicBezTo>
                <a:cubicBezTo>
                  <a:pt x="509774" y="11876"/>
                  <a:pt x="508898" y="11382"/>
                  <a:pt x="508898" y="10888"/>
                </a:cubicBezTo>
                <a:cubicBezTo>
                  <a:pt x="508898" y="10888"/>
                  <a:pt x="509336" y="10389"/>
                  <a:pt x="509774" y="9895"/>
                </a:cubicBezTo>
                <a:lnTo>
                  <a:pt x="510212" y="8907"/>
                </a:lnTo>
                <a:cubicBezTo>
                  <a:pt x="510650" y="8907"/>
                  <a:pt x="511526" y="9401"/>
                  <a:pt x="511526" y="9895"/>
                </a:cubicBezTo>
                <a:cubicBezTo>
                  <a:pt x="511526" y="9895"/>
                  <a:pt x="511964" y="10389"/>
                  <a:pt x="512401" y="10389"/>
                </a:cubicBezTo>
                <a:lnTo>
                  <a:pt x="513277" y="11382"/>
                </a:lnTo>
                <a:cubicBezTo>
                  <a:pt x="513715" y="11382"/>
                  <a:pt x="514153" y="10389"/>
                  <a:pt x="514153" y="10389"/>
                </a:cubicBezTo>
                <a:cubicBezTo>
                  <a:pt x="514153" y="9895"/>
                  <a:pt x="514591" y="9401"/>
                  <a:pt x="515029" y="9401"/>
                </a:cubicBezTo>
                <a:cubicBezTo>
                  <a:pt x="515029" y="8907"/>
                  <a:pt x="515904" y="9895"/>
                  <a:pt x="515904" y="9895"/>
                </a:cubicBezTo>
                <a:lnTo>
                  <a:pt x="516780" y="10888"/>
                </a:lnTo>
                <a:lnTo>
                  <a:pt x="517656" y="9895"/>
                </a:lnTo>
                <a:lnTo>
                  <a:pt x="518094" y="8413"/>
                </a:lnTo>
                <a:cubicBezTo>
                  <a:pt x="518532" y="8907"/>
                  <a:pt x="518970" y="9401"/>
                  <a:pt x="519408" y="9401"/>
                </a:cubicBezTo>
                <a:cubicBezTo>
                  <a:pt x="519408" y="9895"/>
                  <a:pt x="519846" y="9895"/>
                  <a:pt x="520284" y="10389"/>
                </a:cubicBezTo>
                <a:cubicBezTo>
                  <a:pt x="520284" y="10389"/>
                  <a:pt x="521160" y="10888"/>
                  <a:pt x="521160" y="11382"/>
                </a:cubicBezTo>
                <a:cubicBezTo>
                  <a:pt x="521160" y="11382"/>
                  <a:pt x="520722" y="12370"/>
                  <a:pt x="520284" y="12370"/>
                </a:cubicBezTo>
                <a:cubicBezTo>
                  <a:pt x="520722" y="12370"/>
                  <a:pt x="521160" y="13358"/>
                  <a:pt x="521597" y="13358"/>
                </a:cubicBezTo>
                <a:cubicBezTo>
                  <a:pt x="521597" y="12864"/>
                  <a:pt x="522035" y="12370"/>
                  <a:pt x="522035" y="11876"/>
                </a:cubicBezTo>
                <a:cubicBezTo>
                  <a:pt x="522473" y="11876"/>
                  <a:pt x="522473" y="11382"/>
                  <a:pt x="522911" y="10888"/>
                </a:cubicBezTo>
                <a:cubicBezTo>
                  <a:pt x="523349" y="10389"/>
                  <a:pt x="523349" y="10389"/>
                  <a:pt x="523787" y="9895"/>
                </a:cubicBezTo>
                <a:cubicBezTo>
                  <a:pt x="523787" y="9401"/>
                  <a:pt x="524225" y="8907"/>
                  <a:pt x="524663" y="8907"/>
                </a:cubicBezTo>
                <a:cubicBezTo>
                  <a:pt x="524663" y="8907"/>
                  <a:pt x="525100" y="9401"/>
                  <a:pt x="525538" y="9401"/>
                </a:cubicBezTo>
                <a:lnTo>
                  <a:pt x="526414" y="10389"/>
                </a:lnTo>
                <a:lnTo>
                  <a:pt x="525538" y="11382"/>
                </a:lnTo>
                <a:cubicBezTo>
                  <a:pt x="525976" y="11382"/>
                  <a:pt x="526414" y="12370"/>
                  <a:pt x="526852" y="12370"/>
                </a:cubicBezTo>
                <a:lnTo>
                  <a:pt x="527290" y="11382"/>
                </a:lnTo>
                <a:cubicBezTo>
                  <a:pt x="527728" y="10888"/>
                  <a:pt x="527728" y="10389"/>
                  <a:pt x="528166" y="9895"/>
                </a:cubicBezTo>
                <a:cubicBezTo>
                  <a:pt x="528166" y="9895"/>
                  <a:pt x="528604" y="8907"/>
                  <a:pt x="529042" y="8907"/>
                </a:cubicBezTo>
                <a:lnTo>
                  <a:pt x="529918" y="9895"/>
                </a:lnTo>
                <a:lnTo>
                  <a:pt x="530793" y="8907"/>
                </a:lnTo>
                <a:lnTo>
                  <a:pt x="531669" y="9401"/>
                </a:lnTo>
                <a:cubicBezTo>
                  <a:pt x="531669" y="9895"/>
                  <a:pt x="530793" y="10389"/>
                  <a:pt x="530793" y="10888"/>
                </a:cubicBezTo>
                <a:lnTo>
                  <a:pt x="531669" y="11382"/>
                </a:lnTo>
                <a:cubicBezTo>
                  <a:pt x="531669" y="11876"/>
                  <a:pt x="530793" y="12370"/>
                  <a:pt x="531231" y="12864"/>
                </a:cubicBezTo>
                <a:cubicBezTo>
                  <a:pt x="531231" y="12864"/>
                  <a:pt x="531669" y="13358"/>
                  <a:pt x="532107" y="13358"/>
                </a:cubicBezTo>
                <a:cubicBezTo>
                  <a:pt x="532107" y="13358"/>
                  <a:pt x="532545" y="12370"/>
                  <a:pt x="532983" y="12370"/>
                </a:cubicBezTo>
                <a:cubicBezTo>
                  <a:pt x="532983" y="12370"/>
                  <a:pt x="533421" y="13358"/>
                  <a:pt x="533859" y="13358"/>
                </a:cubicBezTo>
                <a:cubicBezTo>
                  <a:pt x="533859" y="12864"/>
                  <a:pt x="534297" y="12370"/>
                  <a:pt x="534297" y="12370"/>
                </a:cubicBezTo>
                <a:cubicBezTo>
                  <a:pt x="534735" y="11876"/>
                  <a:pt x="535173" y="10888"/>
                  <a:pt x="535173" y="10888"/>
                </a:cubicBezTo>
                <a:cubicBezTo>
                  <a:pt x="535611" y="10888"/>
                  <a:pt x="536048" y="11876"/>
                  <a:pt x="536048" y="11876"/>
                </a:cubicBezTo>
                <a:cubicBezTo>
                  <a:pt x="536487" y="12370"/>
                  <a:pt x="536924" y="12370"/>
                  <a:pt x="537362" y="12864"/>
                </a:cubicBezTo>
                <a:lnTo>
                  <a:pt x="538238" y="13358"/>
                </a:lnTo>
                <a:cubicBezTo>
                  <a:pt x="538238" y="13358"/>
                  <a:pt x="538676" y="12864"/>
                  <a:pt x="539114" y="12370"/>
                </a:cubicBezTo>
                <a:cubicBezTo>
                  <a:pt x="539114" y="11876"/>
                  <a:pt x="539551" y="11876"/>
                  <a:pt x="539551" y="11382"/>
                </a:cubicBezTo>
                <a:cubicBezTo>
                  <a:pt x="539989" y="10888"/>
                  <a:pt x="539989" y="10389"/>
                  <a:pt x="540427" y="10389"/>
                </a:cubicBezTo>
                <a:cubicBezTo>
                  <a:pt x="540865" y="9895"/>
                  <a:pt x="540865" y="9401"/>
                  <a:pt x="541303" y="8907"/>
                </a:cubicBezTo>
                <a:lnTo>
                  <a:pt x="541741" y="7919"/>
                </a:lnTo>
                <a:cubicBezTo>
                  <a:pt x="542179" y="7919"/>
                  <a:pt x="542617" y="8907"/>
                  <a:pt x="543055" y="8907"/>
                </a:cubicBezTo>
                <a:cubicBezTo>
                  <a:pt x="543055" y="9401"/>
                  <a:pt x="543493" y="9401"/>
                  <a:pt x="543931" y="9895"/>
                </a:cubicBezTo>
                <a:lnTo>
                  <a:pt x="544807" y="10389"/>
                </a:lnTo>
                <a:cubicBezTo>
                  <a:pt x="545245" y="10389"/>
                  <a:pt x="545682" y="11382"/>
                  <a:pt x="545682" y="11382"/>
                </a:cubicBezTo>
                <a:cubicBezTo>
                  <a:pt x="546120" y="11382"/>
                  <a:pt x="546558" y="10389"/>
                  <a:pt x="546558" y="10389"/>
                </a:cubicBezTo>
                <a:cubicBezTo>
                  <a:pt x="546558" y="9895"/>
                  <a:pt x="546996" y="9401"/>
                  <a:pt x="547434" y="9401"/>
                </a:cubicBezTo>
                <a:cubicBezTo>
                  <a:pt x="547434" y="8907"/>
                  <a:pt x="547872" y="9895"/>
                  <a:pt x="548309" y="9895"/>
                </a:cubicBezTo>
                <a:cubicBezTo>
                  <a:pt x="548747" y="9895"/>
                  <a:pt x="548747" y="8907"/>
                  <a:pt x="549185" y="8907"/>
                </a:cubicBezTo>
                <a:cubicBezTo>
                  <a:pt x="549185" y="8907"/>
                  <a:pt x="549623" y="9895"/>
                  <a:pt x="550061" y="9895"/>
                </a:cubicBezTo>
                <a:cubicBezTo>
                  <a:pt x="550061" y="9895"/>
                  <a:pt x="550499" y="8907"/>
                  <a:pt x="550937" y="8907"/>
                </a:cubicBezTo>
                <a:cubicBezTo>
                  <a:pt x="550937" y="8413"/>
                  <a:pt x="551375" y="7424"/>
                  <a:pt x="551375" y="7424"/>
                </a:cubicBezTo>
                <a:cubicBezTo>
                  <a:pt x="551813" y="7424"/>
                  <a:pt x="552251" y="8413"/>
                  <a:pt x="552689" y="8413"/>
                </a:cubicBezTo>
                <a:lnTo>
                  <a:pt x="553127" y="7424"/>
                </a:lnTo>
                <a:cubicBezTo>
                  <a:pt x="553506" y="7424"/>
                  <a:pt x="553884" y="8164"/>
                  <a:pt x="553979" y="8041"/>
                </a:cubicBezTo>
                <a:cubicBezTo>
                  <a:pt x="553918" y="8497"/>
                  <a:pt x="553565" y="8949"/>
                  <a:pt x="553565" y="9401"/>
                </a:cubicBezTo>
                <a:cubicBezTo>
                  <a:pt x="553127" y="9401"/>
                  <a:pt x="553127" y="9895"/>
                  <a:pt x="552689" y="10389"/>
                </a:cubicBezTo>
                <a:cubicBezTo>
                  <a:pt x="552689" y="10888"/>
                  <a:pt x="552251" y="10888"/>
                  <a:pt x="551813" y="11382"/>
                </a:cubicBezTo>
                <a:cubicBezTo>
                  <a:pt x="551813" y="11876"/>
                  <a:pt x="551375" y="12370"/>
                  <a:pt x="551375" y="12370"/>
                </a:cubicBezTo>
                <a:cubicBezTo>
                  <a:pt x="550937" y="12370"/>
                  <a:pt x="550499" y="11876"/>
                  <a:pt x="550061" y="11876"/>
                </a:cubicBezTo>
                <a:lnTo>
                  <a:pt x="549185" y="10888"/>
                </a:lnTo>
                <a:cubicBezTo>
                  <a:pt x="549185" y="11382"/>
                  <a:pt x="548747" y="11876"/>
                  <a:pt x="548309" y="11876"/>
                </a:cubicBezTo>
                <a:lnTo>
                  <a:pt x="547872" y="12864"/>
                </a:lnTo>
                <a:cubicBezTo>
                  <a:pt x="547872" y="13358"/>
                  <a:pt x="548747" y="13853"/>
                  <a:pt x="548747" y="13853"/>
                </a:cubicBezTo>
                <a:cubicBezTo>
                  <a:pt x="548747" y="14351"/>
                  <a:pt x="548309" y="14845"/>
                  <a:pt x="547872" y="14845"/>
                </a:cubicBezTo>
                <a:cubicBezTo>
                  <a:pt x="547872" y="15339"/>
                  <a:pt x="547434" y="15833"/>
                  <a:pt x="547434" y="16328"/>
                </a:cubicBezTo>
                <a:cubicBezTo>
                  <a:pt x="546996" y="16328"/>
                  <a:pt x="546558" y="16826"/>
                  <a:pt x="546558" y="17320"/>
                </a:cubicBezTo>
                <a:cubicBezTo>
                  <a:pt x="546996" y="17814"/>
                  <a:pt x="547872" y="18308"/>
                  <a:pt x="548309" y="18803"/>
                </a:cubicBezTo>
                <a:cubicBezTo>
                  <a:pt x="548747" y="19297"/>
                  <a:pt x="549185" y="19297"/>
                  <a:pt x="549623" y="19795"/>
                </a:cubicBezTo>
                <a:cubicBezTo>
                  <a:pt x="549623" y="19297"/>
                  <a:pt x="550061" y="18803"/>
                  <a:pt x="550061" y="18803"/>
                </a:cubicBezTo>
                <a:cubicBezTo>
                  <a:pt x="550061" y="18308"/>
                  <a:pt x="549185" y="18308"/>
                  <a:pt x="549185" y="17814"/>
                </a:cubicBezTo>
                <a:cubicBezTo>
                  <a:pt x="549185" y="17320"/>
                  <a:pt x="550061" y="16826"/>
                  <a:pt x="550061" y="16826"/>
                </a:cubicBezTo>
                <a:lnTo>
                  <a:pt x="549185" y="15833"/>
                </a:lnTo>
                <a:lnTo>
                  <a:pt x="549623" y="14845"/>
                </a:lnTo>
                <a:cubicBezTo>
                  <a:pt x="550061" y="14845"/>
                  <a:pt x="550499" y="15339"/>
                  <a:pt x="550499" y="15833"/>
                </a:cubicBezTo>
                <a:cubicBezTo>
                  <a:pt x="550937" y="15833"/>
                  <a:pt x="551375" y="16328"/>
                  <a:pt x="551813" y="16328"/>
                </a:cubicBezTo>
                <a:lnTo>
                  <a:pt x="552251" y="15339"/>
                </a:lnTo>
                <a:cubicBezTo>
                  <a:pt x="552689" y="15339"/>
                  <a:pt x="553127" y="16328"/>
                  <a:pt x="553565" y="16328"/>
                </a:cubicBezTo>
                <a:lnTo>
                  <a:pt x="554003" y="15339"/>
                </a:lnTo>
                <a:cubicBezTo>
                  <a:pt x="554441" y="14845"/>
                  <a:pt x="554878" y="13853"/>
                  <a:pt x="554878" y="13853"/>
                </a:cubicBezTo>
                <a:lnTo>
                  <a:pt x="555754" y="14845"/>
                </a:lnTo>
                <a:cubicBezTo>
                  <a:pt x="556192" y="14845"/>
                  <a:pt x="556630" y="13853"/>
                  <a:pt x="556630" y="13853"/>
                </a:cubicBezTo>
                <a:cubicBezTo>
                  <a:pt x="557068" y="13358"/>
                  <a:pt x="557068" y="12864"/>
                  <a:pt x="557506" y="12864"/>
                </a:cubicBezTo>
                <a:cubicBezTo>
                  <a:pt x="557506" y="12370"/>
                  <a:pt x="557944" y="11876"/>
                  <a:pt x="557944" y="11382"/>
                </a:cubicBezTo>
                <a:cubicBezTo>
                  <a:pt x="558382" y="11382"/>
                  <a:pt x="558820" y="10389"/>
                  <a:pt x="558820" y="10389"/>
                </a:cubicBezTo>
                <a:cubicBezTo>
                  <a:pt x="559257" y="10389"/>
                  <a:pt x="559696" y="11382"/>
                  <a:pt x="559696" y="11382"/>
                </a:cubicBezTo>
                <a:cubicBezTo>
                  <a:pt x="560133" y="11382"/>
                  <a:pt x="560133" y="10389"/>
                  <a:pt x="560571" y="10389"/>
                </a:cubicBezTo>
                <a:cubicBezTo>
                  <a:pt x="560571" y="9895"/>
                  <a:pt x="561447" y="10888"/>
                  <a:pt x="561447" y="10888"/>
                </a:cubicBezTo>
                <a:cubicBezTo>
                  <a:pt x="561885" y="10888"/>
                  <a:pt x="562323" y="11876"/>
                  <a:pt x="562761" y="11876"/>
                </a:cubicBezTo>
                <a:lnTo>
                  <a:pt x="561885" y="12864"/>
                </a:lnTo>
                <a:cubicBezTo>
                  <a:pt x="561447" y="13358"/>
                  <a:pt x="561447" y="13853"/>
                  <a:pt x="561009" y="13853"/>
                </a:cubicBezTo>
                <a:cubicBezTo>
                  <a:pt x="561009" y="14351"/>
                  <a:pt x="560571" y="14845"/>
                  <a:pt x="560133" y="15339"/>
                </a:cubicBezTo>
                <a:cubicBezTo>
                  <a:pt x="560571" y="15339"/>
                  <a:pt x="561009" y="15833"/>
                  <a:pt x="561447" y="15833"/>
                </a:cubicBezTo>
                <a:lnTo>
                  <a:pt x="561885" y="14845"/>
                </a:lnTo>
                <a:cubicBezTo>
                  <a:pt x="562323" y="14845"/>
                  <a:pt x="562761" y="15833"/>
                  <a:pt x="563198" y="15833"/>
                </a:cubicBezTo>
                <a:lnTo>
                  <a:pt x="563637" y="14845"/>
                </a:lnTo>
                <a:cubicBezTo>
                  <a:pt x="564074" y="14351"/>
                  <a:pt x="564074" y="13853"/>
                  <a:pt x="564512" y="13358"/>
                </a:cubicBezTo>
                <a:cubicBezTo>
                  <a:pt x="564950" y="13358"/>
                  <a:pt x="564950" y="12864"/>
                  <a:pt x="565388" y="12370"/>
                </a:cubicBezTo>
                <a:cubicBezTo>
                  <a:pt x="565388" y="12864"/>
                  <a:pt x="565826" y="12864"/>
                  <a:pt x="566264" y="13358"/>
                </a:cubicBezTo>
                <a:lnTo>
                  <a:pt x="567140" y="14351"/>
                </a:lnTo>
                <a:cubicBezTo>
                  <a:pt x="567578" y="13853"/>
                  <a:pt x="567578" y="13358"/>
                  <a:pt x="568016" y="12864"/>
                </a:cubicBezTo>
                <a:cubicBezTo>
                  <a:pt x="568016" y="13358"/>
                  <a:pt x="568892" y="13853"/>
                  <a:pt x="568892" y="13853"/>
                </a:cubicBezTo>
                <a:cubicBezTo>
                  <a:pt x="568892" y="14351"/>
                  <a:pt x="568016" y="14845"/>
                  <a:pt x="568016" y="14845"/>
                </a:cubicBezTo>
                <a:cubicBezTo>
                  <a:pt x="568016" y="15339"/>
                  <a:pt x="569329" y="15339"/>
                  <a:pt x="569329" y="15833"/>
                </a:cubicBezTo>
                <a:cubicBezTo>
                  <a:pt x="569329" y="15339"/>
                  <a:pt x="569767" y="14845"/>
                  <a:pt x="569767" y="14845"/>
                </a:cubicBezTo>
                <a:cubicBezTo>
                  <a:pt x="570205" y="14351"/>
                  <a:pt x="570643" y="13853"/>
                  <a:pt x="570643" y="13358"/>
                </a:cubicBezTo>
                <a:lnTo>
                  <a:pt x="569767" y="12864"/>
                </a:lnTo>
                <a:cubicBezTo>
                  <a:pt x="569767" y="12370"/>
                  <a:pt x="570205" y="11876"/>
                  <a:pt x="570205" y="11876"/>
                </a:cubicBezTo>
                <a:cubicBezTo>
                  <a:pt x="570643" y="11382"/>
                  <a:pt x="571081" y="12370"/>
                  <a:pt x="571519" y="12370"/>
                </a:cubicBezTo>
                <a:cubicBezTo>
                  <a:pt x="571957" y="11876"/>
                  <a:pt x="572394" y="10888"/>
                  <a:pt x="572832" y="10389"/>
                </a:cubicBezTo>
                <a:cubicBezTo>
                  <a:pt x="573708" y="10888"/>
                  <a:pt x="574146" y="11382"/>
                  <a:pt x="575022" y="11876"/>
                </a:cubicBezTo>
                <a:cubicBezTo>
                  <a:pt x="574146" y="12864"/>
                  <a:pt x="573708" y="13358"/>
                  <a:pt x="573270" y="14351"/>
                </a:cubicBezTo>
                <a:cubicBezTo>
                  <a:pt x="573270" y="14351"/>
                  <a:pt x="572832" y="13358"/>
                  <a:pt x="572394" y="13358"/>
                </a:cubicBezTo>
                <a:lnTo>
                  <a:pt x="571519" y="14351"/>
                </a:lnTo>
                <a:lnTo>
                  <a:pt x="572394" y="15339"/>
                </a:lnTo>
                <a:cubicBezTo>
                  <a:pt x="572832" y="15339"/>
                  <a:pt x="571957" y="16328"/>
                  <a:pt x="571957" y="16328"/>
                </a:cubicBezTo>
                <a:cubicBezTo>
                  <a:pt x="571957" y="16826"/>
                  <a:pt x="572832" y="16826"/>
                  <a:pt x="572832" y="17320"/>
                </a:cubicBezTo>
                <a:cubicBezTo>
                  <a:pt x="573270" y="16328"/>
                  <a:pt x="573708" y="15833"/>
                  <a:pt x="574146" y="14845"/>
                </a:cubicBezTo>
                <a:cubicBezTo>
                  <a:pt x="574584" y="14845"/>
                  <a:pt x="574584" y="14351"/>
                  <a:pt x="575022" y="13853"/>
                </a:cubicBezTo>
                <a:lnTo>
                  <a:pt x="575898" y="14845"/>
                </a:lnTo>
                <a:cubicBezTo>
                  <a:pt x="576336" y="14845"/>
                  <a:pt x="576774" y="13853"/>
                  <a:pt x="576774" y="13853"/>
                </a:cubicBezTo>
                <a:cubicBezTo>
                  <a:pt x="576774" y="13358"/>
                  <a:pt x="577212" y="12370"/>
                  <a:pt x="577650" y="12370"/>
                </a:cubicBezTo>
                <a:lnTo>
                  <a:pt x="578525" y="13358"/>
                </a:lnTo>
                <a:lnTo>
                  <a:pt x="579401" y="14351"/>
                </a:lnTo>
                <a:lnTo>
                  <a:pt x="580277" y="13358"/>
                </a:lnTo>
                <a:cubicBezTo>
                  <a:pt x="580277" y="12864"/>
                  <a:pt x="579401" y="12370"/>
                  <a:pt x="579401" y="12370"/>
                </a:cubicBezTo>
                <a:cubicBezTo>
                  <a:pt x="579401" y="11876"/>
                  <a:pt x="579839" y="11382"/>
                  <a:pt x="579839" y="11382"/>
                </a:cubicBezTo>
                <a:cubicBezTo>
                  <a:pt x="580277" y="10888"/>
                  <a:pt x="580277" y="10389"/>
                  <a:pt x="580715" y="9895"/>
                </a:cubicBezTo>
                <a:lnTo>
                  <a:pt x="581591" y="10888"/>
                </a:lnTo>
                <a:cubicBezTo>
                  <a:pt x="582028" y="10888"/>
                  <a:pt x="582466" y="9895"/>
                  <a:pt x="582466" y="9895"/>
                </a:cubicBezTo>
                <a:cubicBezTo>
                  <a:pt x="582466" y="9401"/>
                  <a:pt x="583342" y="8907"/>
                  <a:pt x="583342" y="8907"/>
                </a:cubicBezTo>
                <a:lnTo>
                  <a:pt x="584218" y="9401"/>
                </a:lnTo>
                <a:cubicBezTo>
                  <a:pt x="584218" y="9895"/>
                  <a:pt x="583342" y="10389"/>
                  <a:pt x="583342" y="10888"/>
                </a:cubicBezTo>
                <a:cubicBezTo>
                  <a:pt x="583342" y="10888"/>
                  <a:pt x="584218" y="11382"/>
                  <a:pt x="584656" y="11382"/>
                </a:cubicBezTo>
                <a:cubicBezTo>
                  <a:pt x="584656" y="11876"/>
                  <a:pt x="585094" y="11876"/>
                  <a:pt x="585532" y="12370"/>
                </a:cubicBezTo>
                <a:cubicBezTo>
                  <a:pt x="585532" y="11876"/>
                  <a:pt x="586408" y="11382"/>
                  <a:pt x="585970" y="11382"/>
                </a:cubicBezTo>
                <a:cubicBezTo>
                  <a:pt x="585970" y="10888"/>
                  <a:pt x="585094" y="10888"/>
                  <a:pt x="585094" y="10389"/>
                </a:cubicBezTo>
                <a:lnTo>
                  <a:pt x="585970" y="9401"/>
                </a:lnTo>
                <a:cubicBezTo>
                  <a:pt x="585970" y="9401"/>
                  <a:pt x="586846" y="10389"/>
                  <a:pt x="586846" y="9895"/>
                </a:cubicBezTo>
                <a:cubicBezTo>
                  <a:pt x="587284" y="9895"/>
                  <a:pt x="587284" y="8907"/>
                  <a:pt x="587721" y="8907"/>
                </a:cubicBezTo>
                <a:cubicBezTo>
                  <a:pt x="587284" y="8907"/>
                  <a:pt x="586846" y="7919"/>
                  <a:pt x="586846" y="8413"/>
                </a:cubicBezTo>
                <a:cubicBezTo>
                  <a:pt x="586846" y="7919"/>
                  <a:pt x="587284" y="6926"/>
                  <a:pt x="587284" y="6926"/>
                </a:cubicBezTo>
                <a:cubicBezTo>
                  <a:pt x="587721" y="6926"/>
                  <a:pt x="588159" y="7919"/>
                  <a:pt x="588597" y="7919"/>
                </a:cubicBezTo>
                <a:cubicBezTo>
                  <a:pt x="588597" y="7919"/>
                  <a:pt x="589473" y="8413"/>
                  <a:pt x="589473" y="8907"/>
                </a:cubicBezTo>
                <a:cubicBezTo>
                  <a:pt x="589473" y="8907"/>
                  <a:pt x="588597" y="9401"/>
                  <a:pt x="588597" y="9895"/>
                </a:cubicBezTo>
                <a:cubicBezTo>
                  <a:pt x="588597" y="10389"/>
                  <a:pt x="589473" y="10389"/>
                  <a:pt x="589473" y="10888"/>
                </a:cubicBezTo>
                <a:cubicBezTo>
                  <a:pt x="589473" y="10888"/>
                  <a:pt x="588597" y="11382"/>
                  <a:pt x="589035" y="11876"/>
                </a:cubicBezTo>
                <a:cubicBezTo>
                  <a:pt x="589035" y="12370"/>
                  <a:pt x="589473" y="12370"/>
                  <a:pt x="589911" y="12864"/>
                </a:cubicBezTo>
                <a:cubicBezTo>
                  <a:pt x="590349" y="11876"/>
                  <a:pt x="590787" y="11382"/>
                  <a:pt x="591225" y="10389"/>
                </a:cubicBezTo>
                <a:cubicBezTo>
                  <a:pt x="591663" y="9895"/>
                  <a:pt x="592101" y="9895"/>
                  <a:pt x="592101" y="9401"/>
                </a:cubicBezTo>
                <a:cubicBezTo>
                  <a:pt x="592101" y="9401"/>
                  <a:pt x="591225" y="8907"/>
                  <a:pt x="591225" y="8413"/>
                </a:cubicBezTo>
                <a:lnTo>
                  <a:pt x="591663" y="7424"/>
                </a:lnTo>
                <a:cubicBezTo>
                  <a:pt x="592101" y="6926"/>
                  <a:pt x="592539" y="6432"/>
                  <a:pt x="592539" y="6432"/>
                </a:cubicBezTo>
                <a:cubicBezTo>
                  <a:pt x="593852" y="7424"/>
                  <a:pt x="595166" y="8413"/>
                  <a:pt x="596479" y="9895"/>
                </a:cubicBezTo>
                <a:cubicBezTo>
                  <a:pt x="596042" y="9895"/>
                  <a:pt x="596042" y="10888"/>
                  <a:pt x="595604" y="10888"/>
                </a:cubicBezTo>
                <a:cubicBezTo>
                  <a:pt x="595604" y="10888"/>
                  <a:pt x="595166" y="9895"/>
                  <a:pt x="594728" y="9895"/>
                </a:cubicBezTo>
                <a:cubicBezTo>
                  <a:pt x="594728" y="9895"/>
                  <a:pt x="594290" y="10888"/>
                  <a:pt x="593852" y="10888"/>
                </a:cubicBezTo>
                <a:cubicBezTo>
                  <a:pt x="593852" y="11382"/>
                  <a:pt x="593414" y="11876"/>
                  <a:pt x="593414" y="12370"/>
                </a:cubicBezTo>
                <a:cubicBezTo>
                  <a:pt x="592976" y="12370"/>
                  <a:pt x="592976" y="12864"/>
                  <a:pt x="592539" y="13358"/>
                </a:cubicBezTo>
                <a:cubicBezTo>
                  <a:pt x="592539" y="13358"/>
                  <a:pt x="591663" y="13853"/>
                  <a:pt x="591663" y="14351"/>
                </a:cubicBezTo>
                <a:cubicBezTo>
                  <a:pt x="591663" y="14351"/>
                  <a:pt x="592539" y="14845"/>
                  <a:pt x="592976" y="15339"/>
                </a:cubicBezTo>
                <a:cubicBezTo>
                  <a:pt x="592976" y="14845"/>
                  <a:pt x="593414" y="14351"/>
                  <a:pt x="593414" y="13853"/>
                </a:cubicBezTo>
                <a:lnTo>
                  <a:pt x="594290" y="12864"/>
                </a:lnTo>
                <a:lnTo>
                  <a:pt x="595166" y="13853"/>
                </a:lnTo>
                <a:lnTo>
                  <a:pt x="594290" y="14845"/>
                </a:lnTo>
                <a:cubicBezTo>
                  <a:pt x="594728" y="14845"/>
                  <a:pt x="595166" y="15833"/>
                  <a:pt x="595604" y="15833"/>
                </a:cubicBezTo>
                <a:lnTo>
                  <a:pt x="596042" y="14845"/>
                </a:lnTo>
                <a:cubicBezTo>
                  <a:pt x="596479" y="14845"/>
                  <a:pt x="596917" y="15339"/>
                  <a:pt x="597355" y="15339"/>
                </a:cubicBezTo>
                <a:cubicBezTo>
                  <a:pt x="597355" y="15339"/>
                  <a:pt x="597793" y="16328"/>
                  <a:pt x="598231" y="16328"/>
                </a:cubicBezTo>
                <a:cubicBezTo>
                  <a:pt x="598231" y="16328"/>
                  <a:pt x="598669" y="15339"/>
                  <a:pt x="599107" y="15339"/>
                </a:cubicBezTo>
                <a:cubicBezTo>
                  <a:pt x="599107" y="15339"/>
                  <a:pt x="599545" y="16328"/>
                  <a:pt x="599983" y="16328"/>
                </a:cubicBezTo>
                <a:cubicBezTo>
                  <a:pt x="599983" y="15833"/>
                  <a:pt x="600421" y="14845"/>
                  <a:pt x="600859" y="14845"/>
                </a:cubicBezTo>
                <a:cubicBezTo>
                  <a:pt x="600859" y="14845"/>
                  <a:pt x="601297" y="15833"/>
                  <a:pt x="601735" y="15833"/>
                </a:cubicBezTo>
                <a:lnTo>
                  <a:pt x="602173" y="14845"/>
                </a:lnTo>
                <a:cubicBezTo>
                  <a:pt x="602173" y="14351"/>
                  <a:pt x="601297" y="14351"/>
                  <a:pt x="601297" y="13853"/>
                </a:cubicBezTo>
                <a:cubicBezTo>
                  <a:pt x="601297" y="13358"/>
                  <a:pt x="602173" y="13358"/>
                  <a:pt x="602173" y="12864"/>
                </a:cubicBezTo>
                <a:cubicBezTo>
                  <a:pt x="601297" y="12370"/>
                  <a:pt x="600859" y="11876"/>
                  <a:pt x="599983" y="10888"/>
                </a:cubicBezTo>
                <a:cubicBezTo>
                  <a:pt x="599983" y="10888"/>
                  <a:pt x="599545" y="10389"/>
                  <a:pt x="599107" y="10389"/>
                </a:cubicBezTo>
                <a:cubicBezTo>
                  <a:pt x="599545" y="9401"/>
                  <a:pt x="600421" y="8907"/>
                  <a:pt x="600859" y="7919"/>
                </a:cubicBezTo>
                <a:cubicBezTo>
                  <a:pt x="601297" y="8413"/>
                  <a:pt x="602173" y="9401"/>
                  <a:pt x="602610" y="9895"/>
                </a:cubicBezTo>
                <a:cubicBezTo>
                  <a:pt x="602610" y="9895"/>
                  <a:pt x="601735" y="10389"/>
                  <a:pt x="601735" y="10888"/>
                </a:cubicBezTo>
                <a:cubicBezTo>
                  <a:pt x="601735" y="10888"/>
                  <a:pt x="602610" y="11382"/>
                  <a:pt x="603048" y="11876"/>
                </a:cubicBezTo>
                <a:cubicBezTo>
                  <a:pt x="603048" y="11876"/>
                  <a:pt x="603486" y="12370"/>
                  <a:pt x="603924" y="12370"/>
                </a:cubicBezTo>
                <a:cubicBezTo>
                  <a:pt x="604362" y="11876"/>
                  <a:pt x="604800" y="10888"/>
                  <a:pt x="605237" y="10389"/>
                </a:cubicBezTo>
                <a:cubicBezTo>
                  <a:pt x="605675" y="9895"/>
                  <a:pt x="605675" y="9401"/>
                  <a:pt x="606113" y="9401"/>
                </a:cubicBezTo>
                <a:lnTo>
                  <a:pt x="606989" y="9895"/>
                </a:lnTo>
                <a:cubicBezTo>
                  <a:pt x="606989" y="10389"/>
                  <a:pt x="607865" y="10888"/>
                  <a:pt x="607865" y="10888"/>
                </a:cubicBezTo>
                <a:cubicBezTo>
                  <a:pt x="607865" y="11382"/>
                  <a:pt x="607427" y="11876"/>
                  <a:pt x="607427" y="11876"/>
                </a:cubicBezTo>
                <a:cubicBezTo>
                  <a:pt x="607427" y="12370"/>
                  <a:pt x="608303" y="12864"/>
                  <a:pt x="608303" y="12864"/>
                </a:cubicBezTo>
                <a:cubicBezTo>
                  <a:pt x="608303" y="13358"/>
                  <a:pt x="609179" y="13358"/>
                  <a:pt x="609179" y="13853"/>
                </a:cubicBezTo>
                <a:cubicBezTo>
                  <a:pt x="609617" y="13853"/>
                  <a:pt x="610055" y="14351"/>
                  <a:pt x="610055" y="14351"/>
                </a:cubicBezTo>
                <a:cubicBezTo>
                  <a:pt x="610493" y="14845"/>
                  <a:pt x="610931" y="14845"/>
                  <a:pt x="611368" y="15339"/>
                </a:cubicBezTo>
                <a:cubicBezTo>
                  <a:pt x="611368" y="14845"/>
                  <a:pt x="611806" y="14845"/>
                  <a:pt x="611806" y="14351"/>
                </a:cubicBezTo>
                <a:cubicBezTo>
                  <a:pt x="612244" y="14351"/>
                  <a:pt x="612682" y="13358"/>
                  <a:pt x="612682" y="13358"/>
                </a:cubicBezTo>
                <a:cubicBezTo>
                  <a:pt x="612682" y="12864"/>
                  <a:pt x="611806" y="12370"/>
                  <a:pt x="611806" y="12370"/>
                </a:cubicBezTo>
                <a:cubicBezTo>
                  <a:pt x="611806" y="12370"/>
                  <a:pt x="612244" y="11382"/>
                  <a:pt x="612682" y="11382"/>
                </a:cubicBezTo>
                <a:cubicBezTo>
                  <a:pt x="612682" y="11382"/>
                  <a:pt x="613120" y="11876"/>
                  <a:pt x="613558" y="11876"/>
                </a:cubicBezTo>
                <a:cubicBezTo>
                  <a:pt x="613996" y="12370"/>
                  <a:pt x="613996" y="12864"/>
                  <a:pt x="614434" y="12864"/>
                </a:cubicBezTo>
                <a:lnTo>
                  <a:pt x="615309" y="13853"/>
                </a:lnTo>
                <a:cubicBezTo>
                  <a:pt x="615748" y="13853"/>
                  <a:pt x="616185" y="12864"/>
                  <a:pt x="616185" y="12864"/>
                </a:cubicBezTo>
                <a:cubicBezTo>
                  <a:pt x="616623" y="12370"/>
                  <a:pt x="616623" y="11876"/>
                  <a:pt x="617061" y="11382"/>
                </a:cubicBezTo>
                <a:lnTo>
                  <a:pt x="617499" y="10389"/>
                </a:lnTo>
                <a:cubicBezTo>
                  <a:pt x="617937" y="10389"/>
                  <a:pt x="618375" y="11382"/>
                  <a:pt x="618813" y="11382"/>
                </a:cubicBezTo>
                <a:cubicBezTo>
                  <a:pt x="618813" y="11382"/>
                  <a:pt x="619251" y="11876"/>
                  <a:pt x="619689" y="11876"/>
                </a:cubicBezTo>
                <a:cubicBezTo>
                  <a:pt x="619689" y="12370"/>
                  <a:pt x="620127" y="10888"/>
                  <a:pt x="620564" y="10888"/>
                </a:cubicBezTo>
                <a:cubicBezTo>
                  <a:pt x="620564" y="10888"/>
                  <a:pt x="621002" y="11876"/>
                  <a:pt x="621440" y="11876"/>
                </a:cubicBezTo>
                <a:cubicBezTo>
                  <a:pt x="621440" y="11382"/>
                  <a:pt x="621878" y="10888"/>
                  <a:pt x="621878" y="10888"/>
                </a:cubicBezTo>
                <a:lnTo>
                  <a:pt x="623192" y="11382"/>
                </a:lnTo>
                <a:cubicBezTo>
                  <a:pt x="623192" y="11876"/>
                  <a:pt x="622316" y="12370"/>
                  <a:pt x="622316" y="12864"/>
                </a:cubicBezTo>
                <a:cubicBezTo>
                  <a:pt x="622316" y="12864"/>
                  <a:pt x="621878" y="13358"/>
                  <a:pt x="621440" y="13853"/>
                </a:cubicBezTo>
                <a:lnTo>
                  <a:pt x="621002" y="14845"/>
                </a:lnTo>
                <a:cubicBezTo>
                  <a:pt x="621002" y="15339"/>
                  <a:pt x="621878" y="15339"/>
                  <a:pt x="621878" y="15833"/>
                </a:cubicBezTo>
                <a:lnTo>
                  <a:pt x="621002" y="16826"/>
                </a:lnTo>
                <a:cubicBezTo>
                  <a:pt x="621002" y="17320"/>
                  <a:pt x="621878" y="17320"/>
                  <a:pt x="621878" y="17814"/>
                </a:cubicBezTo>
                <a:cubicBezTo>
                  <a:pt x="621878" y="17814"/>
                  <a:pt x="622754" y="18308"/>
                  <a:pt x="623192" y="18308"/>
                </a:cubicBezTo>
                <a:cubicBezTo>
                  <a:pt x="623192" y="18308"/>
                  <a:pt x="623630" y="17814"/>
                  <a:pt x="623630" y="17320"/>
                </a:cubicBezTo>
                <a:lnTo>
                  <a:pt x="622754" y="16826"/>
                </a:lnTo>
                <a:cubicBezTo>
                  <a:pt x="622754" y="16328"/>
                  <a:pt x="623192" y="15833"/>
                  <a:pt x="623630" y="15339"/>
                </a:cubicBezTo>
                <a:cubicBezTo>
                  <a:pt x="623630" y="15339"/>
                  <a:pt x="624068" y="14845"/>
                  <a:pt x="624068" y="14351"/>
                </a:cubicBezTo>
                <a:cubicBezTo>
                  <a:pt x="624506" y="14351"/>
                  <a:pt x="623192" y="13853"/>
                  <a:pt x="623192" y="13358"/>
                </a:cubicBezTo>
                <a:cubicBezTo>
                  <a:pt x="623192" y="13358"/>
                  <a:pt x="624068" y="12864"/>
                  <a:pt x="624068" y="12370"/>
                </a:cubicBezTo>
                <a:cubicBezTo>
                  <a:pt x="624068" y="11876"/>
                  <a:pt x="624944" y="11876"/>
                  <a:pt x="624944" y="11382"/>
                </a:cubicBezTo>
                <a:cubicBezTo>
                  <a:pt x="624944" y="10888"/>
                  <a:pt x="624068" y="10888"/>
                  <a:pt x="623630" y="10389"/>
                </a:cubicBezTo>
                <a:cubicBezTo>
                  <a:pt x="624506" y="9895"/>
                  <a:pt x="624944" y="8907"/>
                  <a:pt x="625382" y="8413"/>
                </a:cubicBezTo>
                <a:cubicBezTo>
                  <a:pt x="625382" y="7919"/>
                  <a:pt x="625820" y="7424"/>
                  <a:pt x="625820" y="6926"/>
                </a:cubicBezTo>
                <a:cubicBezTo>
                  <a:pt x="626695" y="7919"/>
                  <a:pt x="627133" y="8413"/>
                  <a:pt x="628009" y="8907"/>
                </a:cubicBezTo>
                <a:cubicBezTo>
                  <a:pt x="627571" y="9401"/>
                  <a:pt x="627571" y="9401"/>
                  <a:pt x="627133" y="9895"/>
                </a:cubicBezTo>
                <a:cubicBezTo>
                  <a:pt x="627133" y="10389"/>
                  <a:pt x="626695" y="10888"/>
                  <a:pt x="626695" y="10888"/>
                </a:cubicBezTo>
                <a:cubicBezTo>
                  <a:pt x="626695" y="11382"/>
                  <a:pt x="627571" y="11876"/>
                  <a:pt x="627571" y="11876"/>
                </a:cubicBezTo>
                <a:cubicBezTo>
                  <a:pt x="627571" y="11876"/>
                  <a:pt x="628447" y="12370"/>
                  <a:pt x="628447" y="12864"/>
                </a:cubicBezTo>
                <a:cubicBezTo>
                  <a:pt x="628447" y="12864"/>
                  <a:pt x="627571" y="13358"/>
                  <a:pt x="627571" y="13853"/>
                </a:cubicBezTo>
                <a:cubicBezTo>
                  <a:pt x="628009" y="14351"/>
                  <a:pt x="628447" y="14351"/>
                  <a:pt x="628885" y="14845"/>
                </a:cubicBezTo>
                <a:cubicBezTo>
                  <a:pt x="628885" y="14845"/>
                  <a:pt x="629322" y="15339"/>
                  <a:pt x="629760" y="15339"/>
                </a:cubicBezTo>
                <a:cubicBezTo>
                  <a:pt x="629760" y="15339"/>
                  <a:pt x="630198" y="14845"/>
                  <a:pt x="630198" y="14351"/>
                </a:cubicBezTo>
                <a:cubicBezTo>
                  <a:pt x="630636" y="14351"/>
                  <a:pt x="631074" y="13358"/>
                  <a:pt x="631074" y="13358"/>
                </a:cubicBezTo>
                <a:cubicBezTo>
                  <a:pt x="631074" y="13358"/>
                  <a:pt x="630198" y="12864"/>
                  <a:pt x="630198" y="12370"/>
                </a:cubicBezTo>
                <a:cubicBezTo>
                  <a:pt x="630198" y="12370"/>
                  <a:pt x="630636" y="11876"/>
                  <a:pt x="631074" y="11382"/>
                </a:cubicBezTo>
                <a:lnTo>
                  <a:pt x="631512" y="10389"/>
                </a:lnTo>
                <a:cubicBezTo>
                  <a:pt x="631950" y="10389"/>
                  <a:pt x="632388" y="10888"/>
                  <a:pt x="632826" y="10888"/>
                </a:cubicBezTo>
                <a:cubicBezTo>
                  <a:pt x="632826" y="11382"/>
                  <a:pt x="633264" y="11876"/>
                  <a:pt x="633702" y="11876"/>
                </a:cubicBezTo>
                <a:lnTo>
                  <a:pt x="634578" y="12864"/>
                </a:lnTo>
                <a:cubicBezTo>
                  <a:pt x="635016" y="12864"/>
                  <a:pt x="635016" y="11876"/>
                  <a:pt x="635453" y="11876"/>
                </a:cubicBezTo>
                <a:cubicBezTo>
                  <a:pt x="635453" y="11876"/>
                  <a:pt x="635891" y="12864"/>
                  <a:pt x="636329" y="12370"/>
                </a:cubicBezTo>
                <a:cubicBezTo>
                  <a:pt x="636767" y="12370"/>
                  <a:pt x="636767" y="11382"/>
                  <a:pt x="637205" y="11382"/>
                </a:cubicBezTo>
                <a:cubicBezTo>
                  <a:pt x="636767" y="10888"/>
                  <a:pt x="636329" y="10888"/>
                  <a:pt x="635891" y="10389"/>
                </a:cubicBezTo>
                <a:cubicBezTo>
                  <a:pt x="635891" y="10389"/>
                  <a:pt x="636767" y="9895"/>
                  <a:pt x="636767" y="9401"/>
                </a:cubicBezTo>
                <a:cubicBezTo>
                  <a:pt x="637205" y="9401"/>
                  <a:pt x="637643" y="8907"/>
                  <a:pt x="637643" y="8413"/>
                </a:cubicBezTo>
                <a:cubicBezTo>
                  <a:pt x="637643" y="8413"/>
                  <a:pt x="636767" y="7919"/>
                  <a:pt x="636767" y="7424"/>
                </a:cubicBezTo>
                <a:lnTo>
                  <a:pt x="637205" y="6432"/>
                </a:lnTo>
                <a:cubicBezTo>
                  <a:pt x="637643" y="5938"/>
                  <a:pt x="638081" y="5938"/>
                  <a:pt x="638081" y="5444"/>
                </a:cubicBezTo>
                <a:cubicBezTo>
                  <a:pt x="638081" y="5444"/>
                  <a:pt x="638956" y="5938"/>
                  <a:pt x="638956" y="6432"/>
                </a:cubicBezTo>
                <a:cubicBezTo>
                  <a:pt x="638956" y="6432"/>
                  <a:pt x="638081" y="6926"/>
                  <a:pt x="638518" y="7424"/>
                </a:cubicBezTo>
                <a:lnTo>
                  <a:pt x="639394" y="7919"/>
                </a:lnTo>
                <a:cubicBezTo>
                  <a:pt x="639394" y="8413"/>
                  <a:pt x="640270" y="8413"/>
                  <a:pt x="640270" y="8907"/>
                </a:cubicBezTo>
                <a:cubicBezTo>
                  <a:pt x="640270" y="9401"/>
                  <a:pt x="639394" y="9895"/>
                  <a:pt x="639394" y="9895"/>
                </a:cubicBezTo>
                <a:cubicBezTo>
                  <a:pt x="639394" y="10389"/>
                  <a:pt x="638956" y="10888"/>
                  <a:pt x="638956" y="11382"/>
                </a:cubicBezTo>
                <a:lnTo>
                  <a:pt x="639832" y="11876"/>
                </a:lnTo>
                <a:cubicBezTo>
                  <a:pt x="639832" y="12370"/>
                  <a:pt x="638956" y="12864"/>
                  <a:pt x="638956" y="13358"/>
                </a:cubicBezTo>
                <a:lnTo>
                  <a:pt x="639832" y="13853"/>
                </a:lnTo>
                <a:cubicBezTo>
                  <a:pt x="640270" y="14351"/>
                  <a:pt x="640708" y="14351"/>
                  <a:pt x="641146" y="14845"/>
                </a:cubicBezTo>
                <a:cubicBezTo>
                  <a:pt x="641146" y="14351"/>
                  <a:pt x="641584" y="13853"/>
                  <a:pt x="641584" y="13853"/>
                </a:cubicBezTo>
                <a:cubicBezTo>
                  <a:pt x="641584" y="13358"/>
                  <a:pt x="640708" y="12864"/>
                  <a:pt x="640708" y="12864"/>
                </a:cubicBezTo>
                <a:cubicBezTo>
                  <a:pt x="640708" y="12370"/>
                  <a:pt x="641146" y="11876"/>
                  <a:pt x="641584" y="11876"/>
                </a:cubicBezTo>
                <a:cubicBezTo>
                  <a:pt x="641584" y="11382"/>
                  <a:pt x="642022" y="10888"/>
                  <a:pt x="642460" y="10888"/>
                </a:cubicBezTo>
                <a:cubicBezTo>
                  <a:pt x="642460" y="10389"/>
                  <a:pt x="641146" y="9895"/>
                  <a:pt x="641146" y="9895"/>
                </a:cubicBezTo>
                <a:cubicBezTo>
                  <a:pt x="641146" y="9401"/>
                  <a:pt x="642022" y="8907"/>
                  <a:pt x="642022" y="8907"/>
                </a:cubicBezTo>
                <a:cubicBezTo>
                  <a:pt x="642022" y="8413"/>
                  <a:pt x="642460" y="7919"/>
                  <a:pt x="642898" y="7424"/>
                </a:cubicBezTo>
                <a:lnTo>
                  <a:pt x="643774" y="8413"/>
                </a:lnTo>
                <a:lnTo>
                  <a:pt x="642898" y="9401"/>
                </a:lnTo>
                <a:cubicBezTo>
                  <a:pt x="643336" y="9895"/>
                  <a:pt x="643774" y="10389"/>
                  <a:pt x="643774" y="10389"/>
                </a:cubicBezTo>
                <a:cubicBezTo>
                  <a:pt x="644211" y="10389"/>
                  <a:pt x="644649" y="11382"/>
                  <a:pt x="645087" y="11382"/>
                </a:cubicBezTo>
                <a:cubicBezTo>
                  <a:pt x="645087" y="11382"/>
                  <a:pt x="645525" y="10389"/>
                  <a:pt x="645525" y="9895"/>
                </a:cubicBezTo>
                <a:cubicBezTo>
                  <a:pt x="645963" y="9895"/>
                  <a:pt x="646401" y="9401"/>
                  <a:pt x="646401" y="8907"/>
                </a:cubicBezTo>
                <a:lnTo>
                  <a:pt x="645525" y="8413"/>
                </a:lnTo>
                <a:cubicBezTo>
                  <a:pt x="645525" y="7919"/>
                  <a:pt x="644649" y="7424"/>
                  <a:pt x="644649" y="7424"/>
                </a:cubicBezTo>
                <a:lnTo>
                  <a:pt x="645087" y="6432"/>
                </a:lnTo>
                <a:cubicBezTo>
                  <a:pt x="645525" y="6432"/>
                  <a:pt x="645963" y="7424"/>
                  <a:pt x="646401" y="6926"/>
                </a:cubicBezTo>
                <a:lnTo>
                  <a:pt x="646839" y="5938"/>
                </a:lnTo>
                <a:cubicBezTo>
                  <a:pt x="647277" y="6432"/>
                  <a:pt x="647715" y="6432"/>
                  <a:pt x="647715" y="6926"/>
                </a:cubicBezTo>
                <a:cubicBezTo>
                  <a:pt x="648153" y="6926"/>
                  <a:pt x="649028" y="7424"/>
                  <a:pt x="649028" y="7424"/>
                </a:cubicBezTo>
                <a:cubicBezTo>
                  <a:pt x="649028" y="7919"/>
                  <a:pt x="648153" y="8413"/>
                  <a:pt x="648153" y="8907"/>
                </a:cubicBezTo>
                <a:lnTo>
                  <a:pt x="649028" y="9401"/>
                </a:lnTo>
                <a:cubicBezTo>
                  <a:pt x="649028" y="9895"/>
                  <a:pt x="648153" y="10389"/>
                  <a:pt x="648591" y="10888"/>
                </a:cubicBezTo>
                <a:lnTo>
                  <a:pt x="649467" y="11382"/>
                </a:lnTo>
                <a:cubicBezTo>
                  <a:pt x="649467" y="11876"/>
                  <a:pt x="648591" y="12370"/>
                  <a:pt x="648591" y="12864"/>
                </a:cubicBezTo>
                <a:lnTo>
                  <a:pt x="647715" y="13853"/>
                </a:lnTo>
                <a:cubicBezTo>
                  <a:pt x="647715" y="13853"/>
                  <a:pt x="649028" y="14351"/>
                  <a:pt x="649028" y="14845"/>
                </a:cubicBezTo>
                <a:cubicBezTo>
                  <a:pt x="648591" y="14845"/>
                  <a:pt x="648153" y="15339"/>
                  <a:pt x="648153" y="15833"/>
                </a:cubicBezTo>
                <a:cubicBezTo>
                  <a:pt x="647715" y="16328"/>
                  <a:pt x="647715" y="16328"/>
                  <a:pt x="647277" y="16826"/>
                </a:cubicBezTo>
                <a:cubicBezTo>
                  <a:pt x="647715" y="16826"/>
                  <a:pt x="648153" y="17814"/>
                  <a:pt x="648153" y="17814"/>
                </a:cubicBezTo>
                <a:cubicBezTo>
                  <a:pt x="648591" y="17814"/>
                  <a:pt x="648591" y="16826"/>
                  <a:pt x="649028" y="16328"/>
                </a:cubicBezTo>
                <a:cubicBezTo>
                  <a:pt x="649467" y="16328"/>
                  <a:pt x="649904" y="17320"/>
                  <a:pt x="649904" y="17320"/>
                </a:cubicBezTo>
                <a:cubicBezTo>
                  <a:pt x="650342" y="17320"/>
                  <a:pt x="650780" y="16328"/>
                  <a:pt x="650780" y="16328"/>
                </a:cubicBezTo>
                <a:lnTo>
                  <a:pt x="649904" y="15339"/>
                </a:lnTo>
                <a:cubicBezTo>
                  <a:pt x="649904" y="15339"/>
                  <a:pt x="650342" y="14351"/>
                  <a:pt x="650780" y="14351"/>
                </a:cubicBezTo>
                <a:cubicBezTo>
                  <a:pt x="650780" y="13853"/>
                  <a:pt x="651218" y="13358"/>
                  <a:pt x="651218" y="13358"/>
                </a:cubicBezTo>
                <a:cubicBezTo>
                  <a:pt x="651656" y="12864"/>
                  <a:pt x="651656" y="12370"/>
                  <a:pt x="652094" y="12370"/>
                </a:cubicBezTo>
                <a:cubicBezTo>
                  <a:pt x="652094" y="11876"/>
                  <a:pt x="652969" y="12864"/>
                  <a:pt x="652969" y="12864"/>
                </a:cubicBezTo>
                <a:cubicBezTo>
                  <a:pt x="653408" y="12864"/>
                  <a:pt x="653408" y="11876"/>
                  <a:pt x="653845" y="11876"/>
                </a:cubicBezTo>
                <a:cubicBezTo>
                  <a:pt x="654283" y="11876"/>
                  <a:pt x="654283" y="10888"/>
                  <a:pt x="654721" y="10888"/>
                </a:cubicBezTo>
                <a:cubicBezTo>
                  <a:pt x="654721" y="10888"/>
                  <a:pt x="655597" y="11876"/>
                  <a:pt x="655597" y="11382"/>
                </a:cubicBezTo>
                <a:cubicBezTo>
                  <a:pt x="655597" y="11382"/>
                  <a:pt x="656035" y="10888"/>
                  <a:pt x="656473" y="10389"/>
                </a:cubicBezTo>
                <a:cubicBezTo>
                  <a:pt x="656473" y="10389"/>
                  <a:pt x="656911" y="9895"/>
                  <a:pt x="656911" y="9401"/>
                </a:cubicBezTo>
                <a:cubicBezTo>
                  <a:pt x="657349" y="8907"/>
                  <a:pt x="657349" y="8907"/>
                  <a:pt x="657787" y="8413"/>
                </a:cubicBezTo>
                <a:cubicBezTo>
                  <a:pt x="657787" y="7919"/>
                  <a:pt x="658225" y="7424"/>
                  <a:pt x="658663" y="7424"/>
                </a:cubicBezTo>
                <a:cubicBezTo>
                  <a:pt x="658663" y="7424"/>
                  <a:pt x="657787" y="6432"/>
                  <a:pt x="657349" y="6432"/>
                </a:cubicBezTo>
                <a:cubicBezTo>
                  <a:pt x="657787" y="6432"/>
                  <a:pt x="657787" y="5444"/>
                  <a:pt x="658225" y="5444"/>
                </a:cubicBezTo>
                <a:cubicBezTo>
                  <a:pt x="658663" y="5444"/>
                  <a:pt x="659100" y="5938"/>
                  <a:pt x="659100" y="5938"/>
                </a:cubicBezTo>
                <a:cubicBezTo>
                  <a:pt x="659538" y="6432"/>
                  <a:pt x="660414" y="6926"/>
                  <a:pt x="660414" y="6926"/>
                </a:cubicBezTo>
                <a:lnTo>
                  <a:pt x="659538" y="7919"/>
                </a:lnTo>
                <a:lnTo>
                  <a:pt x="658663" y="8907"/>
                </a:lnTo>
                <a:cubicBezTo>
                  <a:pt x="658663" y="9401"/>
                  <a:pt x="659538" y="9895"/>
                  <a:pt x="659538" y="9895"/>
                </a:cubicBezTo>
                <a:cubicBezTo>
                  <a:pt x="659976" y="9895"/>
                  <a:pt x="660414" y="8907"/>
                  <a:pt x="660414" y="8907"/>
                </a:cubicBezTo>
                <a:cubicBezTo>
                  <a:pt x="660852" y="8907"/>
                  <a:pt x="661290" y="9401"/>
                  <a:pt x="661290" y="9895"/>
                </a:cubicBezTo>
                <a:cubicBezTo>
                  <a:pt x="661728" y="9895"/>
                  <a:pt x="662166" y="10389"/>
                  <a:pt x="662603" y="10389"/>
                </a:cubicBezTo>
                <a:cubicBezTo>
                  <a:pt x="662603" y="10888"/>
                  <a:pt x="661728" y="11382"/>
                  <a:pt x="661728" y="11876"/>
                </a:cubicBezTo>
                <a:lnTo>
                  <a:pt x="660852" y="12864"/>
                </a:lnTo>
                <a:cubicBezTo>
                  <a:pt x="660852" y="13358"/>
                  <a:pt x="661728" y="13358"/>
                  <a:pt x="661728" y="13853"/>
                </a:cubicBezTo>
                <a:cubicBezTo>
                  <a:pt x="662166" y="13853"/>
                  <a:pt x="662603" y="14351"/>
                  <a:pt x="663041" y="14351"/>
                </a:cubicBezTo>
                <a:cubicBezTo>
                  <a:pt x="663479" y="13853"/>
                  <a:pt x="663917" y="12864"/>
                  <a:pt x="664355" y="12370"/>
                </a:cubicBezTo>
                <a:cubicBezTo>
                  <a:pt x="664793" y="11382"/>
                  <a:pt x="665231" y="10888"/>
                  <a:pt x="665669" y="9895"/>
                </a:cubicBezTo>
                <a:cubicBezTo>
                  <a:pt x="666545" y="9401"/>
                  <a:pt x="666983" y="8413"/>
                  <a:pt x="667421" y="7919"/>
                </a:cubicBezTo>
                <a:cubicBezTo>
                  <a:pt x="667421" y="7424"/>
                  <a:pt x="667858" y="6926"/>
                  <a:pt x="668297" y="6926"/>
                </a:cubicBezTo>
                <a:cubicBezTo>
                  <a:pt x="668297" y="6432"/>
                  <a:pt x="668734" y="5938"/>
                  <a:pt x="668734" y="5444"/>
                </a:cubicBezTo>
                <a:lnTo>
                  <a:pt x="669610" y="6432"/>
                </a:lnTo>
                <a:cubicBezTo>
                  <a:pt x="670048" y="6926"/>
                  <a:pt x="669172" y="7424"/>
                  <a:pt x="669172" y="7424"/>
                </a:cubicBezTo>
                <a:cubicBezTo>
                  <a:pt x="669610" y="7919"/>
                  <a:pt x="669610" y="8413"/>
                  <a:pt x="670048" y="8413"/>
                </a:cubicBezTo>
                <a:cubicBezTo>
                  <a:pt x="670486" y="8413"/>
                  <a:pt x="670924" y="9401"/>
                  <a:pt x="670924" y="9401"/>
                </a:cubicBezTo>
                <a:cubicBezTo>
                  <a:pt x="671362" y="9401"/>
                  <a:pt x="671362" y="7919"/>
                  <a:pt x="671800" y="8413"/>
                </a:cubicBezTo>
                <a:cubicBezTo>
                  <a:pt x="672237" y="8413"/>
                  <a:pt x="672237" y="8907"/>
                  <a:pt x="672675" y="8907"/>
                </a:cubicBezTo>
                <a:cubicBezTo>
                  <a:pt x="672675" y="9401"/>
                  <a:pt x="672237" y="9895"/>
                  <a:pt x="671800" y="9895"/>
                </a:cubicBezTo>
                <a:cubicBezTo>
                  <a:pt x="671800" y="10389"/>
                  <a:pt x="671362" y="10888"/>
                  <a:pt x="671362" y="11382"/>
                </a:cubicBezTo>
                <a:lnTo>
                  <a:pt x="672237" y="11876"/>
                </a:lnTo>
                <a:cubicBezTo>
                  <a:pt x="672237" y="12370"/>
                  <a:pt x="671362" y="12864"/>
                  <a:pt x="671362" y="13358"/>
                </a:cubicBezTo>
                <a:cubicBezTo>
                  <a:pt x="671362" y="13358"/>
                  <a:pt x="672237" y="13853"/>
                  <a:pt x="672675" y="13853"/>
                </a:cubicBezTo>
                <a:cubicBezTo>
                  <a:pt x="672675" y="14351"/>
                  <a:pt x="671800" y="14845"/>
                  <a:pt x="671800" y="15339"/>
                </a:cubicBezTo>
                <a:cubicBezTo>
                  <a:pt x="671800" y="15339"/>
                  <a:pt x="670924" y="15833"/>
                  <a:pt x="670924" y="16328"/>
                </a:cubicBezTo>
                <a:lnTo>
                  <a:pt x="671800" y="16826"/>
                </a:lnTo>
                <a:cubicBezTo>
                  <a:pt x="672237" y="16826"/>
                  <a:pt x="672237" y="16328"/>
                  <a:pt x="672675" y="15833"/>
                </a:cubicBezTo>
                <a:cubicBezTo>
                  <a:pt x="673113" y="15833"/>
                  <a:pt x="673113" y="15339"/>
                  <a:pt x="673551" y="14845"/>
                </a:cubicBezTo>
                <a:cubicBezTo>
                  <a:pt x="673551" y="14351"/>
                  <a:pt x="673989" y="13853"/>
                  <a:pt x="673989" y="13853"/>
                </a:cubicBezTo>
                <a:cubicBezTo>
                  <a:pt x="674427" y="13358"/>
                  <a:pt x="673113" y="13358"/>
                  <a:pt x="673113" y="12864"/>
                </a:cubicBezTo>
                <a:cubicBezTo>
                  <a:pt x="673113" y="12370"/>
                  <a:pt x="673989" y="12370"/>
                  <a:pt x="673989" y="11876"/>
                </a:cubicBezTo>
                <a:lnTo>
                  <a:pt x="674865" y="12864"/>
                </a:lnTo>
                <a:cubicBezTo>
                  <a:pt x="675303" y="12864"/>
                  <a:pt x="675303" y="11382"/>
                  <a:pt x="675741" y="11382"/>
                </a:cubicBezTo>
                <a:cubicBezTo>
                  <a:pt x="676179" y="11382"/>
                  <a:pt x="676179" y="12370"/>
                  <a:pt x="676617" y="12370"/>
                </a:cubicBezTo>
                <a:cubicBezTo>
                  <a:pt x="677492" y="12864"/>
                  <a:pt x="677930" y="13358"/>
                  <a:pt x="678806" y="13853"/>
                </a:cubicBezTo>
                <a:cubicBezTo>
                  <a:pt x="678806" y="13853"/>
                  <a:pt x="679244" y="13358"/>
                  <a:pt x="679244" y="12864"/>
                </a:cubicBezTo>
                <a:cubicBezTo>
                  <a:pt x="679244" y="12864"/>
                  <a:pt x="678368" y="12370"/>
                  <a:pt x="678368" y="11876"/>
                </a:cubicBezTo>
                <a:lnTo>
                  <a:pt x="677492" y="11382"/>
                </a:lnTo>
                <a:cubicBezTo>
                  <a:pt x="677492" y="10888"/>
                  <a:pt x="677930" y="10389"/>
                  <a:pt x="678368" y="10389"/>
                </a:cubicBezTo>
                <a:cubicBezTo>
                  <a:pt x="677930" y="9895"/>
                  <a:pt x="677492" y="9401"/>
                  <a:pt x="677054" y="9401"/>
                </a:cubicBezTo>
                <a:lnTo>
                  <a:pt x="677930" y="8413"/>
                </a:lnTo>
                <a:lnTo>
                  <a:pt x="678806" y="8907"/>
                </a:lnTo>
                <a:cubicBezTo>
                  <a:pt x="679244" y="9401"/>
                  <a:pt x="679682" y="9895"/>
                  <a:pt x="679682" y="9895"/>
                </a:cubicBezTo>
                <a:cubicBezTo>
                  <a:pt x="680120" y="10389"/>
                  <a:pt x="680558" y="10389"/>
                  <a:pt x="680996" y="10888"/>
                </a:cubicBezTo>
                <a:cubicBezTo>
                  <a:pt x="680996" y="10888"/>
                  <a:pt x="681872" y="11876"/>
                  <a:pt x="681872" y="11382"/>
                </a:cubicBezTo>
                <a:lnTo>
                  <a:pt x="682748" y="10389"/>
                </a:lnTo>
                <a:lnTo>
                  <a:pt x="681434" y="9895"/>
                </a:lnTo>
                <a:cubicBezTo>
                  <a:pt x="681434" y="9401"/>
                  <a:pt x="682310" y="8907"/>
                  <a:pt x="682310" y="8413"/>
                </a:cubicBezTo>
                <a:cubicBezTo>
                  <a:pt x="682310" y="8413"/>
                  <a:pt x="682748" y="7919"/>
                  <a:pt x="683185" y="7424"/>
                </a:cubicBezTo>
                <a:cubicBezTo>
                  <a:pt x="683185" y="6926"/>
                  <a:pt x="683623" y="6926"/>
                  <a:pt x="684061" y="6432"/>
                </a:cubicBezTo>
                <a:lnTo>
                  <a:pt x="684499" y="5444"/>
                </a:lnTo>
                <a:lnTo>
                  <a:pt x="685375" y="5938"/>
                </a:lnTo>
                <a:cubicBezTo>
                  <a:pt x="685813" y="6432"/>
                  <a:pt x="684937" y="6926"/>
                  <a:pt x="684937" y="7424"/>
                </a:cubicBezTo>
                <a:cubicBezTo>
                  <a:pt x="684937" y="7424"/>
                  <a:pt x="684061" y="7919"/>
                  <a:pt x="684061" y="8413"/>
                </a:cubicBezTo>
                <a:lnTo>
                  <a:pt x="684937" y="8907"/>
                </a:lnTo>
                <a:cubicBezTo>
                  <a:pt x="685375" y="9401"/>
                  <a:pt x="685813" y="9895"/>
                  <a:pt x="685813" y="9895"/>
                </a:cubicBezTo>
                <a:cubicBezTo>
                  <a:pt x="686250" y="9895"/>
                  <a:pt x="686688" y="8907"/>
                  <a:pt x="686688" y="8907"/>
                </a:cubicBezTo>
                <a:cubicBezTo>
                  <a:pt x="687126" y="8413"/>
                  <a:pt x="687126" y="7919"/>
                  <a:pt x="687564" y="7919"/>
                </a:cubicBezTo>
                <a:cubicBezTo>
                  <a:pt x="688002" y="6926"/>
                  <a:pt x="688440" y="6432"/>
                  <a:pt x="688878" y="5444"/>
                </a:cubicBezTo>
                <a:cubicBezTo>
                  <a:pt x="689754" y="5938"/>
                  <a:pt x="690192" y="6432"/>
                  <a:pt x="691068" y="7424"/>
                </a:cubicBezTo>
                <a:cubicBezTo>
                  <a:pt x="690630" y="7919"/>
                  <a:pt x="690192" y="8907"/>
                  <a:pt x="689316" y="9401"/>
                </a:cubicBezTo>
                <a:cubicBezTo>
                  <a:pt x="688878" y="10389"/>
                  <a:pt x="688440" y="10888"/>
                  <a:pt x="688002" y="11876"/>
                </a:cubicBezTo>
                <a:cubicBezTo>
                  <a:pt x="688440" y="11876"/>
                  <a:pt x="688878" y="12370"/>
                  <a:pt x="688878" y="12370"/>
                </a:cubicBezTo>
                <a:cubicBezTo>
                  <a:pt x="689316" y="12370"/>
                  <a:pt x="689316" y="11382"/>
                  <a:pt x="689754" y="11382"/>
                </a:cubicBezTo>
                <a:cubicBezTo>
                  <a:pt x="690192" y="11382"/>
                  <a:pt x="690192" y="12370"/>
                  <a:pt x="690630" y="12370"/>
                </a:cubicBezTo>
                <a:cubicBezTo>
                  <a:pt x="691068" y="12370"/>
                  <a:pt x="691068" y="11382"/>
                  <a:pt x="691506" y="11382"/>
                </a:cubicBezTo>
                <a:cubicBezTo>
                  <a:pt x="691506" y="10888"/>
                  <a:pt x="691944" y="11876"/>
                  <a:pt x="692381" y="11876"/>
                </a:cubicBezTo>
                <a:cubicBezTo>
                  <a:pt x="692819" y="11876"/>
                  <a:pt x="692819" y="10888"/>
                  <a:pt x="693257" y="10888"/>
                </a:cubicBezTo>
                <a:lnTo>
                  <a:pt x="694133" y="11876"/>
                </a:lnTo>
                <a:cubicBezTo>
                  <a:pt x="694571" y="11382"/>
                  <a:pt x="694571" y="10888"/>
                  <a:pt x="695008" y="10389"/>
                </a:cubicBezTo>
                <a:cubicBezTo>
                  <a:pt x="695008" y="10389"/>
                  <a:pt x="695446" y="9895"/>
                  <a:pt x="695446" y="9401"/>
                </a:cubicBezTo>
                <a:cubicBezTo>
                  <a:pt x="695884" y="9895"/>
                  <a:pt x="696322" y="9895"/>
                  <a:pt x="696760" y="10389"/>
                </a:cubicBezTo>
                <a:cubicBezTo>
                  <a:pt x="696760" y="10389"/>
                  <a:pt x="697636" y="10888"/>
                  <a:pt x="697636" y="11382"/>
                </a:cubicBezTo>
                <a:cubicBezTo>
                  <a:pt x="697636" y="11382"/>
                  <a:pt x="696760" y="11876"/>
                  <a:pt x="696760" y="12370"/>
                </a:cubicBezTo>
                <a:cubicBezTo>
                  <a:pt x="696760" y="12370"/>
                  <a:pt x="697636" y="12864"/>
                  <a:pt x="697636" y="13358"/>
                </a:cubicBezTo>
                <a:cubicBezTo>
                  <a:pt x="697636" y="13358"/>
                  <a:pt x="697198" y="13853"/>
                  <a:pt x="697198" y="14351"/>
                </a:cubicBezTo>
                <a:cubicBezTo>
                  <a:pt x="697198" y="14845"/>
                  <a:pt x="698074" y="14845"/>
                  <a:pt x="698074" y="14845"/>
                </a:cubicBezTo>
                <a:cubicBezTo>
                  <a:pt x="698512" y="14351"/>
                  <a:pt x="698950" y="13853"/>
                  <a:pt x="699388" y="12864"/>
                </a:cubicBezTo>
                <a:cubicBezTo>
                  <a:pt x="699388" y="12370"/>
                  <a:pt x="698950" y="12370"/>
                  <a:pt x="698512" y="11876"/>
                </a:cubicBezTo>
                <a:lnTo>
                  <a:pt x="697636" y="11382"/>
                </a:lnTo>
                <a:cubicBezTo>
                  <a:pt x="697636" y="10888"/>
                  <a:pt x="698512" y="10389"/>
                  <a:pt x="698512" y="9895"/>
                </a:cubicBezTo>
                <a:lnTo>
                  <a:pt x="697198" y="9401"/>
                </a:lnTo>
                <a:cubicBezTo>
                  <a:pt x="697198" y="8907"/>
                  <a:pt x="698074" y="7919"/>
                  <a:pt x="698074" y="7919"/>
                </a:cubicBezTo>
                <a:cubicBezTo>
                  <a:pt x="698512" y="7919"/>
                  <a:pt x="698950" y="8907"/>
                  <a:pt x="698950" y="8907"/>
                </a:cubicBezTo>
                <a:cubicBezTo>
                  <a:pt x="698950" y="9401"/>
                  <a:pt x="699826" y="9401"/>
                  <a:pt x="700264" y="9895"/>
                </a:cubicBezTo>
                <a:lnTo>
                  <a:pt x="699388" y="10888"/>
                </a:lnTo>
                <a:cubicBezTo>
                  <a:pt x="699388" y="11382"/>
                  <a:pt x="699826" y="11382"/>
                  <a:pt x="700264" y="11876"/>
                </a:cubicBezTo>
                <a:cubicBezTo>
                  <a:pt x="700264" y="11876"/>
                  <a:pt x="701139" y="12864"/>
                  <a:pt x="701139" y="12370"/>
                </a:cubicBezTo>
                <a:cubicBezTo>
                  <a:pt x="701577" y="12370"/>
                  <a:pt x="702015" y="11382"/>
                  <a:pt x="702015" y="11382"/>
                </a:cubicBezTo>
                <a:cubicBezTo>
                  <a:pt x="702453" y="11382"/>
                  <a:pt x="702891" y="12370"/>
                  <a:pt x="702891" y="12370"/>
                </a:cubicBezTo>
                <a:cubicBezTo>
                  <a:pt x="703329" y="12370"/>
                  <a:pt x="703767" y="12864"/>
                  <a:pt x="703767" y="13358"/>
                </a:cubicBezTo>
                <a:lnTo>
                  <a:pt x="703329" y="14351"/>
                </a:lnTo>
                <a:cubicBezTo>
                  <a:pt x="702891" y="14845"/>
                  <a:pt x="702891" y="14845"/>
                  <a:pt x="702453" y="15339"/>
                </a:cubicBezTo>
                <a:cubicBezTo>
                  <a:pt x="702453" y="15833"/>
                  <a:pt x="701577" y="16328"/>
                  <a:pt x="701577" y="16328"/>
                </a:cubicBezTo>
                <a:cubicBezTo>
                  <a:pt x="701577" y="16826"/>
                  <a:pt x="702453" y="17320"/>
                  <a:pt x="702891" y="17320"/>
                </a:cubicBezTo>
                <a:cubicBezTo>
                  <a:pt x="702891" y="16826"/>
                  <a:pt x="703329" y="16826"/>
                  <a:pt x="703329" y="16328"/>
                </a:cubicBezTo>
                <a:cubicBezTo>
                  <a:pt x="703767" y="16328"/>
                  <a:pt x="704205" y="15339"/>
                  <a:pt x="704205" y="15339"/>
                </a:cubicBezTo>
                <a:lnTo>
                  <a:pt x="705081" y="15833"/>
                </a:lnTo>
                <a:lnTo>
                  <a:pt x="705956" y="16826"/>
                </a:lnTo>
                <a:cubicBezTo>
                  <a:pt x="706394" y="16826"/>
                  <a:pt x="706832" y="15833"/>
                  <a:pt x="706832" y="15833"/>
                </a:cubicBezTo>
                <a:cubicBezTo>
                  <a:pt x="707270" y="15339"/>
                  <a:pt x="707270" y="14845"/>
                  <a:pt x="707708" y="14845"/>
                </a:cubicBezTo>
                <a:cubicBezTo>
                  <a:pt x="707708" y="14351"/>
                  <a:pt x="708146" y="13853"/>
                  <a:pt x="708584" y="13358"/>
                </a:cubicBezTo>
                <a:lnTo>
                  <a:pt x="707270" y="12864"/>
                </a:lnTo>
                <a:cubicBezTo>
                  <a:pt x="707270" y="12370"/>
                  <a:pt x="708146" y="11876"/>
                  <a:pt x="708146" y="11382"/>
                </a:cubicBezTo>
                <a:cubicBezTo>
                  <a:pt x="708584" y="11382"/>
                  <a:pt x="708584" y="10888"/>
                  <a:pt x="709022" y="10389"/>
                </a:cubicBezTo>
                <a:cubicBezTo>
                  <a:pt x="709022" y="9895"/>
                  <a:pt x="709460" y="9895"/>
                  <a:pt x="709460" y="9401"/>
                </a:cubicBezTo>
                <a:cubicBezTo>
                  <a:pt x="709898" y="9401"/>
                  <a:pt x="710335" y="8413"/>
                  <a:pt x="710335" y="8413"/>
                </a:cubicBezTo>
                <a:lnTo>
                  <a:pt x="711211" y="8907"/>
                </a:lnTo>
                <a:cubicBezTo>
                  <a:pt x="711211" y="9401"/>
                  <a:pt x="710335" y="9895"/>
                  <a:pt x="710773" y="10389"/>
                </a:cubicBezTo>
                <a:lnTo>
                  <a:pt x="711649" y="10888"/>
                </a:lnTo>
                <a:cubicBezTo>
                  <a:pt x="711211" y="11382"/>
                  <a:pt x="711211" y="11876"/>
                  <a:pt x="710773" y="12370"/>
                </a:cubicBezTo>
                <a:cubicBezTo>
                  <a:pt x="710773" y="12370"/>
                  <a:pt x="710335" y="12864"/>
                  <a:pt x="709898" y="13358"/>
                </a:cubicBezTo>
                <a:lnTo>
                  <a:pt x="709460" y="14351"/>
                </a:lnTo>
                <a:cubicBezTo>
                  <a:pt x="709460" y="14351"/>
                  <a:pt x="710335" y="14845"/>
                  <a:pt x="710335" y="15339"/>
                </a:cubicBezTo>
                <a:cubicBezTo>
                  <a:pt x="710773" y="15339"/>
                  <a:pt x="711211" y="15833"/>
                  <a:pt x="711211" y="15833"/>
                </a:cubicBezTo>
                <a:cubicBezTo>
                  <a:pt x="711211" y="15833"/>
                  <a:pt x="712087" y="15339"/>
                  <a:pt x="712087" y="14845"/>
                </a:cubicBezTo>
                <a:cubicBezTo>
                  <a:pt x="712087" y="14845"/>
                  <a:pt x="711211" y="14351"/>
                  <a:pt x="711211" y="13853"/>
                </a:cubicBezTo>
                <a:lnTo>
                  <a:pt x="711649" y="12864"/>
                </a:lnTo>
                <a:cubicBezTo>
                  <a:pt x="712087" y="12864"/>
                  <a:pt x="712963" y="13853"/>
                  <a:pt x="712963" y="13853"/>
                </a:cubicBezTo>
                <a:lnTo>
                  <a:pt x="713401" y="12864"/>
                </a:lnTo>
                <a:cubicBezTo>
                  <a:pt x="713401" y="12370"/>
                  <a:pt x="712525" y="12370"/>
                  <a:pt x="712525" y="11876"/>
                </a:cubicBezTo>
                <a:cubicBezTo>
                  <a:pt x="712525" y="11382"/>
                  <a:pt x="713401" y="11382"/>
                  <a:pt x="713401" y="10888"/>
                </a:cubicBezTo>
                <a:cubicBezTo>
                  <a:pt x="713839" y="9895"/>
                  <a:pt x="714277" y="9401"/>
                  <a:pt x="714715" y="8413"/>
                </a:cubicBezTo>
                <a:cubicBezTo>
                  <a:pt x="715153" y="8413"/>
                  <a:pt x="715591" y="7424"/>
                  <a:pt x="715591" y="7424"/>
                </a:cubicBezTo>
                <a:lnTo>
                  <a:pt x="716466" y="8413"/>
                </a:lnTo>
                <a:cubicBezTo>
                  <a:pt x="716466" y="8413"/>
                  <a:pt x="716029" y="9401"/>
                  <a:pt x="715591" y="9401"/>
                </a:cubicBezTo>
                <a:cubicBezTo>
                  <a:pt x="715591" y="9895"/>
                  <a:pt x="715153" y="10389"/>
                  <a:pt x="715153" y="10389"/>
                </a:cubicBezTo>
                <a:cubicBezTo>
                  <a:pt x="714715" y="10888"/>
                  <a:pt x="714715" y="11382"/>
                  <a:pt x="714277" y="11876"/>
                </a:cubicBezTo>
                <a:cubicBezTo>
                  <a:pt x="714715" y="11876"/>
                  <a:pt x="715153" y="12370"/>
                  <a:pt x="715153" y="12370"/>
                </a:cubicBezTo>
                <a:cubicBezTo>
                  <a:pt x="715591" y="12370"/>
                  <a:pt x="716029" y="13358"/>
                  <a:pt x="716466" y="13358"/>
                </a:cubicBezTo>
                <a:lnTo>
                  <a:pt x="715591" y="14351"/>
                </a:lnTo>
                <a:cubicBezTo>
                  <a:pt x="715153" y="14845"/>
                  <a:pt x="715153" y="15339"/>
                  <a:pt x="714715" y="15339"/>
                </a:cubicBezTo>
                <a:cubicBezTo>
                  <a:pt x="714715" y="15833"/>
                  <a:pt x="714277" y="16328"/>
                  <a:pt x="713839" y="16826"/>
                </a:cubicBezTo>
                <a:lnTo>
                  <a:pt x="715153" y="17320"/>
                </a:lnTo>
                <a:cubicBezTo>
                  <a:pt x="715153" y="17814"/>
                  <a:pt x="714277" y="18308"/>
                  <a:pt x="714277" y="18803"/>
                </a:cubicBezTo>
                <a:lnTo>
                  <a:pt x="715153" y="19297"/>
                </a:lnTo>
                <a:cubicBezTo>
                  <a:pt x="715153" y="19297"/>
                  <a:pt x="716029" y="18803"/>
                  <a:pt x="716029" y="18308"/>
                </a:cubicBezTo>
                <a:cubicBezTo>
                  <a:pt x="716029" y="17814"/>
                  <a:pt x="715153" y="17814"/>
                  <a:pt x="715153" y="17320"/>
                </a:cubicBezTo>
                <a:cubicBezTo>
                  <a:pt x="715153" y="17320"/>
                  <a:pt x="715591" y="16826"/>
                  <a:pt x="715591" y="16328"/>
                </a:cubicBezTo>
                <a:cubicBezTo>
                  <a:pt x="716029" y="15833"/>
                  <a:pt x="716029" y="15833"/>
                  <a:pt x="716466" y="15339"/>
                </a:cubicBezTo>
                <a:cubicBezTo>
                  <a:pt x="716466" y="15339"/>
                  <a:pt x="716904" y="14351"/>
                  <a:pt x="717342" y="14351"/>
                </a:cubicBezTo>
                <a:lnTo>
                  <a:pt x="718218" y="14845"/>
                </a:lnTo>
                <a:lnTo>
                  <a:pt x="719094" y="13853"/>
                </a:lnTo>
                <a:cubicBezTo>
                  <a:pt x="719094" y="13853"/>
                  <a:pt x="717780" y="13358"/>
                  <a:pt x="717780" y="12864"/>
                </a:cubicBezTo>
                <a:cubicBezTo>
                  <a:pt x="718218" y="12864"/>
                  <a:pt x="718656" y="12370"/>
                  <a:pt x="718656" y="11876"/>
                </a:cubicBezTo>
                <a:lnTo>
                  <a:pt x="719531" y="10888"/>
                </a:lnTo>
                <a:lnTo>
                  <a:pt x="720407" y="11876"/>
                </a:lnTo>
                <a:cubicBezTo>
                  <a:pt x="720407" y="11382"/>
                  <a:pt x="721283" y="10888"/>
                  <a:pt x="721283" y="10389"/>
                </a:cubicBezTo>
                <a:lnTo>
                  <a:pt x="720407" y="9895"/>
                </a:lnTo>
                <a:cubicBezTo>
                  <a:pt x="719969" y="9401"/>
                  <a:pt x="720845" y="8907"/>
                  <a:pt x="720845" y="8413"/>
                </a:cubicBezTo>
                <a:lnTo>
                  <a:pt x="719969" y="7919"/>
                </a:lnTo>
                <a:cubicBezTo>
                  <a:pt x="719969" y="7424"/>
                  <a:pt x="720407" y="6926"/>
                  <a:pt x="720845" y="6926"/>
                </a:cubicBezTo>
                <a:cubicBezTo>
                  <a:pt x="720845" y="6432"/>
                  <a:pt x="721283" y="7424"/>
                  <a:pt x="721721" y="7424"/>
                </a:cubicBezTo>
                <a:cubicBezTo>
                  <a:pt x="722159" y="7424"/>
                  <a:pt x="722159" y="6432"/>
                  <a:pt x="722597" y="6432"/>
                </a:cubicBezTo>
                <a:cubicBezTo>
                  <a:pt x="722597" y="6432"/>
                  <a:pt x="723035" y="7424"/>
                  <a:pt x="723473" y="7424"/>
                </a:cubicBezTo>
                <a:cubicBezTo>
                  <a:pt x="723473" y="7424"/>
                  <a:pt x="723911" y="6432"/>
                  <a:pt x="724349" y="5938"/>
                </a:cubicBezTo>
                <a:lnTo>
                  <a:pt x="725224" y="6926"/>
                </a:lnTo>
                <a:lnTo>
                  <a:pt x="724349" y="7919"/>
                </a:lnTo>
                <a:cubicBezTo>
                  <a:pt x="724349" y="8413"/>
                  <a:pt x="725224" y="8907"/>
                  <a:pt x="725224" y="8907"/>
                </a:cubicBezTo>
                <a:lnTo>
                  <a:pt x="726100" y="7919"/>
                </a:lnTo>
                <a:cubicBezTo>
                  <a:pt x="726100" y="7424"/>
                  <a:pt x="725224" y="7424"/>
                  <a:pt x="725224" y="6926"/>
                </a:cubicBezTo>
                <a:cubicBezTo>
                  <a:pt x="725224" y="6926"/>
                  <a:pt x="726100" y="6432"/>
                  <a:pt x="726100" y="5938"/>
                </a:cubicBezTo>
                <a:lnTo>
                  <a:pt x="724787" y="4950"/>
                </a:lnTo>
                <a:cubicBezTo>
                  <a:pt x="725224" y="4950"/>
                  <a:pt x="725224" y="3957"/>
                  <a:pt x="725662" y="3957"/>
                </a:cubicBezTo>
                <a:cubicBezTo>
                  <a:pt x="726100" y="3957"/>
                  <a:pt x="726538" y="4950"/>
                  <a:pt x="726538" y="4950"/>
                </a:cubicBezTo>
                <a:lnTo>
                  <a:pt x="727414" y="5444"/>
                </a:lnTo>
                <a:cubicBezTo>
                  <a:pt x="727852" y="5938"/>
                  <a:pt x="726976" y="6432"/>
                  <a:pt x="726976" y="6926"/>
                </a:cubicBezTo>
                <a:lnTo>
                  <a:pt x="727852" y="7424"/>
                </a:lnTo>
                <a:cubicBezTo>
                  <a:pt x="727852" y="7919"/>
                  <a:pt x="726976" y="8413"/>
                  <a:pt x="726976" y="8907"/>
                </a:cubicBezTo>
                <a:cubicBezTo>
                  <a:pt x="726976" y="8907"/>
                  <a:pt x="727852" y="9401"/>
                  <a:pt x="728289" y="9401"/>
                </a:cubicBezTo>
                <a:lnTo>
                  <a:pt x="729165" y="10389"/>
                </a:lnTo>
                <a:lnTo>
                  <a:pt x="728289" y="11382"/>
                </a:lnTo>
                <a:cubicBezTo>
                  <a:pt x="728289" y="11876"/>
                  <a:pt x="729165" y="12370"/>
                  <a:pt x="729165" y="12370"/>
                </a:cubicBezTo>
                <a:cubicBezTo>
                  <a:pt x="729603" y="12370"/>
                  <a:pt x="730041" y="12864"/>
                  <a:pt x="730479" y="13358"/>
                </a:cubicBezTo>
                <a:lnTo>
                  <a:pt x="731355" y="13853"/>
                </a:lnTo>
                <a:cubicBezTo>
                  <a:pt x="731355" y="14351"/>
                  <a:pt x="730479" y="14845"/>
                  <a:pt x="730479" y="15339"/>
                </a:cubicBezTo>
                <a:lnTo>
                  <a:pt x="731355" y="15833"/>
                </a:lnTo>
                <a:cubicBezTo>
                  <a:pt x="731793" y="15833"/>
                  <a:pt x="732231" y="14845"/>
                  <a:pt x="732231" y="14845"/>
                </a:cubicBezTo>
                <a:cubicBezTo>
                  <a:pt x="732231" y="14845"/>
                  <a:pt x="731355" y="14351"/>
                  <a:pt x="731355" y="13853"/>
                </a:cubicBezTo>
                <a:cubicBezTo>
                  <a:pt x="731355" y="13853"/>
                  <a:pt x="731793" y="13358"/>
                  <a:pt x="731793" y="12864"/>
                </a:cubicBezTo>
                <a:cubicBezTo>
                  <a:pt x="732231" y="12864"/>
                  <a:pt x="732669" y="12370"/>
                  <a:pt x="732669" y="11876"/>
                </a:cubicBezTo>
                <a:cubicBezTo>
                  <a:pt x="732669" y="11382"/>
                  <a:pt x="733545" y="10888"/>
                  <a:pt x="733545" y="10888"/>
                </a:cubicBezTo>
                <a:cubicBezTo>
                  <a:pt x="733545" y="10389"/>
                  <a:pt x="732669" y="9895"/>
                  <a:pt x="732669" y="9895"/>
                </a:cubicBezTo>
                <a:cubicBezTo>
                  <a:pt x="732669" y="9401"/>
                  <a:pt x="733107" y="8907"/>
                  <a:pt x="733107" y="8907"/>
                </a:cubicBezTo>
                <a:cubicBezTo>
                  <a:pt x="733545" y="8413"/>
                  <a:pt x="733545" y="7919"/>
                  <a:pt x="733982" y="7424"/>
                </a:cubicBezTo>
                <a:cubicBezTo>
                  <a:pt x="734420" y="6926"/>
                  <a:pt x="734858" y="5938"/>
                  <a:pt x="735296" y="5444"/>
                </a:cubicBezTo>
                <a:cubicBezTo>
                  <a:pt x="736172" y="5938"/>
                  <a:pt x="736610" y="6432"/>
                  <a:pt x="737486" y="6926"/>
                </a:cubicBezTo>
                <a:cubicBezTo>
                  <a:pt x="737486" y="7424"/>
                  <a:pt x="738362" y="7424"/>
                  <a:pt x="738362" y="7919"/>
                </a:cubicBezTo>
                <a:cubicBezTo>
                  <a:pt x="738362" y="8413"/>
                  <a:pt x="737486" y="8907"/>
                  <a:pt x="737486" y="8907"/>
                </a:cubicBezTo>
                <a:cubicBezTo>
                  <a:pt x="737924" y="9401"/>
                  <a:pt x="738800" y="9401"/>
                  <a:pt x="738800" y="9895"/>
                </a:cubicBezTo>
                <a:lnTo>
                  <a:pt x="737924" y="10888"/>
                </a:lnTo>
                <a:cubicBezTo>
                  <a:pt x="737924" y="11382"/>
                  <a:pt x="738800" y="11876"/>
                  <a:pt x="738800" y="11876"/>
                </a:cubicBezTo>
                <a:cubicBezTo>
                  <a:pt x="739238" y="11876"/>
                  <a:pt x="739676" y="10888"/>
                  <a:pt x="739676" y="10888"/>
                </a:cubicBezTo>
                <a:cubicBezTo>
                  <a:pt x="739676" y="10888"/>
                  <a:pt x="740113" y="9401"/>
                  <a:pt x="740551" y="9895"/>
                </a:cubicBezTo>
                <a:lnTo>
                  <a:pt x="741427" y="10389"/>
                </a:lnTo>
                <a:cubicBezTo>
                  <a:pt x="741427" y="10888"/>
                  <a:pt x="740551" y="11382"/>
                  <a:pt x="740551" y="11382"/>
                </a:cubicBezTo>
                <a:cubicBezTo>
                  <a:pt x="740551" y="11876"/>
                  <a:pt x="741427" y="11876"/>
                  <a:pt x="741427" y="12370"/>
                </a:cubicBezTo>
                <a:cubicBezTo>
                  <a:pt x="742303" y="11876"/>
                  <a:pt x="742740" y="10888"/>
                  <a:pt x="743179" y="10389"/>
                </a:cubicBezTo>
                <a:cubicBezTo>
                  <a:pt x="743179" y="9895"/>
                  <a:pt x="743616" y="9401"/>
                  <a:pt x="743616" y="8907"/>
                </a:cubicBezTo>
                <a:cubicBezTo>
                  <a:pt x="744054" y="8907"/>
                  <a:pt x="742740" y="8413"/>
                  <a:pt x="742740" y="8413"/>
                </a:cubicBezTo>
                <a:cubicBezTo>
                  <a:pt x="742740" y="7919"/>
                  <a:pt x="743616" y="7424"/>
                  <a:pt x="743616" y="7424"/>
                </a:cubicBezTo>
                <a:cubicBezTo>
                  <a:pt x="743616" y="6926"/>
                  <a:pt x="744054" y="5938"/>
                  <a:pt x="744492" y="5938"/>
                </a:cubicBezTo>
                <a:lnTo>
                  <a:pt x="745368" y="6926"/>
                </a:lnTo>
                <a:cubicBezTo>
                  <a:pt x="745368" y="7424"/>
                  <a:pt x="744492" y="7919"/>
                  <a:pt x="744492" y="7919"/>
                </a:cubicBezTo>
                <a:cubicBezTo>
                  <a:pt x="744930" y="8413"/>
                  <a:pt x="745368" y="8413"/>
                  <a:pt x="745368" y="8907"/>
                </a:cubicBezTo>
                <a:cubicBezTo>
                  <a:pt x="745806" y="8907"/>
                  <a:pt x="746682" y="9401"/>
                  <a:pt x="746682" y="9895"/>
                </a:cubicBezTo>
                <a:lnTo>
                  <a:pt x="745806" y="10888"/>
                </a:lnTo>
                <a:cubicBezTo>
                  <a:pt x="745806" y="10888"/>
                  <a:pt x="746682" y="11382"/>
                  <a:pt x="746682" y="11876"/>
                </a:cubicBezTo>
                <a:cubicBezTo>
                  <a:pt x="747120" y="11876"/>
                  <a:pt x="747558" y="12370"/>
                  <a:pt x="747558" y="12370"/>
                </a:cubicBezTo>
                <a:cubicBezTo>
                  <a:pt x="747558" y="12864"/>
                  <a:pt x="747120" y="13358"/>
                  <a:pt x="747120" y="13853"/>
                </a:cubicBezTo>
                <a:cubicBezTo>
                  <a:pt x="746682" y="13853"/>
                  <a:pt x="746244" y="14351"/>
                  <a:pt x="746244" y="14845"/>
                </a:cubicBezTo>
                <a:lnTo>
                  <a:pt x="747120" y="15339"/>
                </a:lnTo>
                <a:cubicBezTo>
                  <a:pt x="747120" y="15833"/>
                  <a:pt x="746682" y="16328"/>
                  <a:pt x="746682" y="16826"/>
                </a:cubicBezTo>
                <a:cubicBezTo>
                  <a:pt x="746244" y="16826"/>
                  <a:pt x="747558" y="17320"/>
                  <a:pt x="747558" y="17320"/>
                </a:cubicBezTo>
                <a:cubicBezTo>
                  <a:pt x="747558" y="17320"/>
                  <a:pt x="748434" y="16826"/>
                  <a:pt x="747996" y="16328"/>
                </a:cubicBezTo>
                <a:cubicBezTo>
                  <a:pt x="747996" y="16328"/>
                  <a:pt x="747120" y="15833"/>
                  <a:pt x="747120" y="15339"/>
                </a:cubicBezTo>
                <a:cubicBezTo>
                  <a:pt x="747120" y="15339"/>
                  <a:pt x="747996" y="14845"/>
                  <a:pt x="747996" y="14351"/>
                </a:cubicBezTo>
                <a:cubicBezTo>
                  <a:pt x="747996" y="13853"/>
                  <a:pt x="748434" y="13853"/>
                  <a:pt x="748871" y="13358"/>
                </a:cubicBezTo>
                <a:cubicBezTo>
                  <a:pt x="748871" y="12864"/>
                  <a:pt x="749309" y="12370"/>
                  <a:pt x="749309" y="12370"/>
                </a:cubicBezTo>
                <a:cubicBezTo>
                  <a:pt x="749747" y="11382"/>
                  <a:pt x="750623" y="10888"/>
                  <a:pt x="751061" y="9895"/>
                </a:cubicBezTo>
                <a:cubicBezTo>
                  <a:pt x="751499" y="9401"/>
                  <a:pt x="751937" y="8413"/>
                  <a:pt x="752374" y="7919"/>
                </a:cubicBezTo>
                <a:cubicBezTo>
                  <a:pt x="752812" y="7424"/>
                  <a:pt x="752812" y="6926"/>
                  <a:pt x="753250" y="6926"/>
                </a:cubicBezTo>
                <a:cubicBezTo>
                  <a:pt x="753250" y="6432"/>
                  <a:pt x="753688" y="5938"/>
                  <a:pt x="754126" y="5444"/>
                </a:cubicBezTo>
                <a:lnTo>
                  <a:pt x="755002" y="6432"/>
                </a:lnTo>
                <a:lnTo>
                  <a:pt x="755878" y="7424"/>
                </a:lnTo>
                <a:cubicBezTo>
                  <a:pt x="756316" y="7424"/>
                  <a:pt x="756316" y="6432"/>
                  <a:pt x="756754" y="6432"/>
                </a:cubicBezTo>
                <a:cubicBezTo>
                  <a:pt x="756754" y="6432"/>
                  <a:pt x="757192" y="6926"/>
                  <a:pt x="757629" y="6926"/>
                </a:cubicBezTo>
                <a:lnTo>
                  <a:pt x="758505" y="5938"/>
                </a:lnTo>
                <a:cubicBezTo>
                  <a:pt x="758505" y="5938"/>
                  <a:pt x="759381" y="6432"/>
                  <a:pt x="759381" y="6926"/>
                </a:cubicBezTo>
                <a:cubicBezTo>
                  <a:pt x="759381" y="6926"/>
                  <a:pt x="758505" y="7424"/>
                  <a:pt x="758505" y="7919"/>
                </a:cubicBezTo>
                <a:cubicBezTo>
                  <a:pt x="758505" y="8413"/>
                  <a:pt x="758067" y="8907"/>
                  <a:pt x="758067" y="8907"/>
                </a:cubicBezTo>
                <a:cubicBezTo>
                  <a:pt x="757629" y="9401"/>
                  <a:pt x="757192" y="9895"/>
                  <a:pt x="757192" y="9895"/>
                </a:cubicBezTo>
                <a:cubicBezTo>
                  <a:pt x="756754" y="10389"/>
                  <a:pt x="756754" y="10888"/>
                  <a:pt x="756316" y="11382"/>
                </a:cubicBezTo>
                <a:cubicBezTo>
                  <a:pt x="756316" y="11382"/>
                  <a:pt x="755878" y="12370"/>
                  <a:pt x="755440" y="12370"/>
                </a:cubicBezTo>
                <a:lnTo>
                  <a:pt x="754564" y="11382"/>
                </a:lnTo>
                <a:cubicBezTo>
                  <a:pt x="754564" y="11876"/>
                  <a:pt x="753688" y="12370"/>
                  <a:pt x="753688" y="12370"/>
                </a:cubicBezTo>
                <a:cubicBezTo>
                  <a:pt x="754126" y="12864"/>
                  <a:pt x="754564" y="12864"/>
                  <a:pt x="755002" y="13358"/>
                </a:cubicBezTo>
                <a:cubicBezTo>
                  <a:pt x="755002" y="13853"/>
                  <a:pt x="755878" y="13853"/>
                  <a:pt x="755878" y="14351"/>
                </a:cubicBezTo>
                <a:cubicBezTo>
                  <a:pt x="755878" y="14351"/>
                  <a:pt x="755002" y="14845"/>
                  <a:pt x="755002" y="15339"/>
                </a:cubicBezTo>
                <a:cubicBezTo>
                  <a:pt x="755440" y="15339"/>
                  <a:pt x="755878" y="16328"/>
                  <a:pt x="755878" y="16328"/>
                </a:cubicBezTo>
                <a:cubicBezTo>
                  <a:pt x="756316" y="16328"/>
                  <a:pt x="756754" y="15339"/>
                  <a:pt x="756754" y="15339"/>
                </a:cubicBezTo>
                <a:cubicBezTo>
                  <a:pt x="756754" y="14845"/>
                  <a:pt x="757629" y="14351"/>
                  <a:pt x="757629" y="13853"/>
                </a:cubicBezTo>
                <a:lnTo>
                  <a:pt x="756754" y="13358"/>
                </a:lnTo>
                <a:cubicBezTo>
                  <a:pt x="756754" y="12864"/>
                  <a:pt x="757192" y="11876"/>
                  <a:pt x="757192" y="11876"/>
                </a:cubicBezTo>
                <a:cubicBezTo>
                  <a:pt x="757629" y="11876"/>
                  <a:pt x="758067" y="12864"/>
                  <a:pt x="758505" y="12864"/>
                </a:cubicBezTo>
                <a:lnTo>
                  <a:pt x="758943" y="11876"/>
                </a:lnTo>
                <a:cubicBezTo>
                  <a:pt x="759381" y="11382"/>
                  <a:pt x="759381" y="10888"/>
                  <a:pt x="759819" y="10888"/>
                </a:cubicBezTo>
                <a:cubicBezTo>
                  <a:pt x="759819" y="10389"/>
                  <a:pt x="760257" y="9401"/>
                  <a:pt x="760695" y="9401"/>
                </a:cubicBezTo>
                <a:lnTo>
                  <a:pt x="761571" y="10389"/>
                </a:lnTo>
                <a:cubicBezTo>
                  <a:pt x="761133" y="11382"/>
                  <a:pt x="760695" y="11876"/>
                  <a:pt x="760257" y="12864"/>
                </a:cubicBezTo>
                <a:cubicBezTo>
                  <a:pt x="760695" y="13358"/>
                  <a:pt x="761133" y="13853"/>
                  <a:pt x="762008" y="14351"/>
                </a:cubicBezTo>
                <a:cubicBezTo>
                  <a:pt x="762446" y="13358"/>
                  <a:pt x="762884" y="12864"/>
                  <a:pt x="763322" y="11876"/>
                </a:cubicBezTo>
                <a:cubicBezTo>
                  <a:pt x="762884" y="11382"/>
                  <a:pt x="762008" y="10888"/>
                  <a:pt x="761571" y="10389"/>
                </a:cubicBezTo>
                <a:cubicBezTo>
                  <a:pt x="762008" y="10389"/>
                  <a:pt x="762008" y="9401"/>
                  <a:pt x="762446" y="9401"/>
                </a:cubicBezTo>
                <a:cubicBezTo>
                  <a:pt x="762446" y="8907"/>
                  <a:pt x="762884" y="8413"/>
                  <a:pt x="762884" y="8413"/>
                </a:cubicBezTo>
                <a:lnTo>
                  <a:pt x="764198" y="8907"/>
                </a:lnTo>
                <a:cubicBezTo>
                  <a:pt x="764198" y="9401"/>
                  <a:pt x="763322" y="9895"/>
                  <a:pt x="763322" y="10389"/>
                </a:cubicBezTo>
                <a:lnTo>
                  <a:pt x="764198" y="10888"/>
                </a:lnTo>
                <a:cubicBezTo>
                  <a:pt x="764636" y="10888"/>
                  <a:pt x="764636" y="9895"/>
                  <a:pt x="765074" y="9895"/>
                </a:cubicBezTo>
                <a:cubicBezTo>
                  <a:pt x="765074" y="9895"/>
                  <a:pt x="765512" y="10888"/>
                  <a:pt x="765950" y="10888"/>
                </a:cubicBezTo>
                <a:cubicBezTo>
                  <a:pt x="766388" y="10888"/>
                  <a:pt x="766388" y="9895"/>
                  <a:pt x="766825" y="9401"/>
                </a:cubicBezTo>
                <a:cubicBezTo>
                  <a:pt x="766825" y="9401"/>
                  <a:pt x="767263" y="10389"/>
                  <a:pt x="767701" y="10389"/>
                </a:cubicBezTo>
                <a:cubicBezTo>
                  <a:pt x="768139" y="10389"/>
                  <a:pt x="768139" y="9401"/>
                  <a:pt x="768577" y="9401"/>
                </a:cubicBezTo>
                <a:cubicBezTo>
                  <a:pt x="769015" y="9895"/>
                  <a:pt x="769891" y="10389"/>
                  <a:pt x="770329" y="10888"/>
                </a:cubicBezTo>
                <a:cubicBezTo>
                  <a:pt x="769891" y="11876"/>
                  <a:pt x="769453" y="12370"/>
                  <a:pt x="769015" y="13358"/>
                </a:cubicBezTo>
                <a:cubicBezTo>
                  <a:pt x="768577" y="13853"/>
                  <a:pt x="768577" y="13853"/>
                  <a:pt x="768139" y="14351"/>
                </a:cubicBezTo>
                <a:lnTo>
                  <a:pt x="767263" y="15339"/>
                </a:lnTo>
                <a:cubicBezTo>
                  <a:pt x="767263" y="15339"/>
                  <a:pt x="768139" y="16328"/>
                  <a:pt x="768577" y="16328"/>
                </a:cubicBezTo>
                <a:lnTo>
                  <a:pt x="769015" y="15339"/>
                </a:lnTo>
                <a:cubicBezTo>
                  <a:pt x="769453" y="14845"/>
                  <a:pt x="769453" y="14351"/>
                  <a:pt x="769891" y="14351"/>
                </a:cubicBezTo>
                <a:cubicBezTo>
                  <a:pt x="770329" y="13853"/>
                  <a:pt x="770329" y="13358"/>
                  <a:pt x="770767" y="12864"/>
                </a:cubicBezTo>
                <a:cubicBezTo>
                  <a:pt x="770767" y="12864"/>
                  <a:pt x="771205" y="12370"/>
                  <a:pt x="771205" y="11876"/>
                </a:cubicBezTo>
                <a:cubicBezTo>
                  <a:pt x="771643" y="11382"/>
                  <a:pt x="772081" y="10888"/>
                  <a:pt x="772081" y="10888"/>
                </a:cubicBezTo>
                <a:cubicBezTo>
                  <a:pt x="772081" y="10389"/>
                  <a:pt x="771205" y="9895"/>
                  <a:pt x="771205" y="9895"/>
                </a:cubicBezTo>
                <a:cubicBezTo>
                  <a:pt x="770767" y="9895"/>
                  <a:pt x="770329" y="9401"/>
                  <a:pt x="770329" y="8907"/>
                </a:cubicBezTo>
                <a:cubicBezTo>
                  <a:pt x="769891" y="8907"/>
                  <a:pt x="770767" y="8413"/>
                  <a:pt x="770767" y="7919"/>
                </a:cubicBezTo>
                <a:cubicBezTo>
                  <a:pt x="771205" y="8413"/>
                  <a:pt x="771643" y="8413"/>
                  <a:pt x="772081" y="8907"/>
                </a:cubicBezTo>
                <a:cubicBezTo>
                  <a:pt x="772081" y="8907"/>
                  <a:pt x="772519" y="9895"/>
                  <a:pt x="772956" y="9895"/>
                </a:cubicBezTo>
                <a:cubicBezTo>
                  <a:pt x="772956" y="9895"/>
                  <a:pt x="773394" y="8907"/>
                  <a:pt x="773394" y="8413"/>
                </a:cubicBezTo>
                <a:cubicBezTo>
                  <a:pt x="773832" y="8413"/>
                  <a:pt x="774270" y="7919"/>
                  <a:pt x="774270" y="7424"/>
                </a:cubicBezTo>
                <a:cubicBezTo>
                  <a:pt x="774270" y="7919"/>
                  <a:pt x="775146" y="7919"/>
                  <a:pt x="775146" y="8413"/>
                </a:cubicBezTo>
                <a:lnTo>
                  <a:pt x="774708" y="9401"/>
                </a:lnTo>
                <a:cubicBezTo>
                  <a:pt x="774270" y="9895"/>
                  <a:pt x="774270" y="10389"/>
                  <a:pt x="773832" y="10389"/>
                </a:cubicBezTo>
                <a:cubicBezTo>
                  <a:pt x="773394" y="10888"/>
                  <a:pt x="773394" y="11382"/>
                  <a:pt x="772956" y="11876"/>
                </a:cubicBezTo>
                <a:cubicBezTo>
                  <a:pt x="772956" y="11876"/>
                  <a:pt x="772519" y="12370"/>
                  <a:pt x="772519" y="12864"/>
                </a:cubicBezTo>
                <a:cubicBezTo>
                  <a:pt x="772519" y="12864"/>
                  <a:pt x="772956" y="13853"/>
                  <a:pt x="773394" y="13358"/>
                </a:cubicBezTo>
                <a:cubicBezTo>
                  <a:pt x="773394" y="13358"/>
                  <a:pt x="773832" y="12370"/>
                  <a:pt x="774270" y="12370"/>
                </a:cubicBezTo>
                <a:cubicBezTo>
                  <a:pt x="774270" y="12370"/>
                  <a:pt x="774708" y="13358"/>
                  <a:pt x="775146" y="13358"/>
                </a:cubicBezTo>
                <a:lnTo>
                  <a:pt x="775584" y="12370"/>
                </a:lnTo>
                <a:cubicBezTo>
                  <a:pt x="776021" y="11876"/>
                  <a:pt x="776459" y="11382"/>
                  <a:pt x="776459" y="10888"/>
                </a:cubicBezTo>
                <a:cubicBezTo>
                  <a:pt x="776459" y="10888"/>
                  <a:pt x="776897" y="9895"/>
                  <a:pt x="777335" y="9895"/>
                </a:cubicBezTo>
                <a:lnTo>
                  <a:pt x="778211" y="10888"/>
                </a:lnTo>
                <a:cubicBezTo>
                  <a:pt x="778649" y="10888"/>
                  <a:pt x="778649" y="9895"/>
                  <a:pt x="779087" y="9895"/>
                </a:cubicBezTo>
                <a:cubicBezTo>
                  <a:pt x="779087" y="9895"/>
                  <a:pt x="779525" y="10389"/>
                  <a:pt x="779963" y="10389"/>
                </a:cubicBezTo>
                <a:cubicBezTo>
                  <a:pt x="780401" y="10389"/>
                  <a:pt x="780401" y="9401"/>
                  <a:pt x="780839" y="9401"/>
                </a:cubicBezTo>
                <a:cubicBezTo>
                  <a:pt x="780839" y="9401"/>
                  <a:pt x="781277" y="10389"/>
                  <a:pt x="781715" y="10389"/>
                </a:cubicBezTo>
                <a:cubicBezTo>
                  <a:pt x="781277" y="10389"/>
                  <a:pt x="781277" y="11382"/>
                  <a:pt x="780839" y="11382"/>
                </a:cubicBezTo>
                <a:cubicBezTo>
                  <a:pt x="781277" y="11876"/>
                  <a:pt x="781715" y="11876"/>
                  <a:pt x="781715" y="12370"/>
                </a:cubicBezTo>
                <a:cubicBezTo>
                  <a:pt x="782152" y="12370"/>
                  <a:pt x="783028" y="12864"/>
                  <a:pt x="783028" y="13358"/>
                </a:cubicBezTo>
                <a:cubicBezTo>
                  <a:pt x="783028" y="13358"/>
                  <a:pt x="782152" y="13853"/>
                  <a:pt x="782152" y="14351"/>
                </a:cubicBezTo>
                <a:cubicBezTo>
                  <a:pt x="781715" y="14351"/>
                  <a:pt x="781715" y="14845"/>
                  <a:pt x="781277" y="15339"/>
                </a:cubicBezTo>
                <a:cubicBezTo>
                  <a:pt x="781277" y="15833"/>
                  <a:pt x="780839" y="15833"/>
                  <a:pt x="780839" y="16328"/>
                </a:cubicBezTo>
                <a:cubicBezTo>
                  <a:pt x="780839" y="16328"/>
                  <a:pt x="781277" y="17320"/>
                  <a:pt x="781715" y="17320"/>
                </a:cubicBezTo>
                <a:cubicBezTo>
                  <a:pt x="781715" y="17320"/>
                  <a:pt x="782152" y="16328"/>
                  <a:pt x="782590" y="16328"/>
                </a:cubicBezTo>
                <a:cubicBezTo>
                  <a:pt x="782590" y="15833"/>
                  <a:pt x="783028" y="15339"/>
                  <a:pt x="783028" y="14845"/>
                </a:cubicBezTo>
                <a:cubicBezTo>
                  <a:pt x="783466" y="14845"/>
                  <a:pt x="783466" y="14351"/>
                  <a:pt x="783904" y="13853"/>
                </a:cubicBezTo>
                <a:cubicBezTo>
                  <a:pt x="783904" y="13853"/>
                  <a:pt x="784342" y="12864"/>
                  <a:pt x="784780" y="12864"/>
                </a:cubicBezTo>
                <a:cubicBezTo>
                  <a:pt x="784780" y="12864"/>
                  <a:pt x="785217" y="13853"/>
                  <a:pt x="785655" y="13853"/>
                </a:cubicBezTo>
                <a:cubicBezTo>
                  <a:pt x="785655" y="13853"/>
                  <a:pt x="786093" y="12370"/>
                  <a:pt x="786531" y="12370"/>
                </a:cubicBezTo>
                <a:lnTo>
                  <a:pt x="787407" y="13358"/>
                </a:lnTo>
                <a:cubicBezTo>
                  <a:pt x="787407" y="13358"/>
                  <a:pt x="787845" y="12864"/>
                  <a:pt x="788283" y="12370"/>
                </a:cubicBezTo>
                <a:cubicBezTo>
                  <a:pt x="788283" y="11876"/>
                  <a:pt x="788721" y="11382"/>
                  <a:pt x="788721" y="11382"/>
                </a:cubicBezTo>
                <a:cubicBezTo>
                  <a:pt x="789159" y="10888"/>
                  <a:pt x="789159" y="10389"/>
                  <a:pt x="789597" y="9895"/>
                </a:cubicBezTo>
                <a:cubicBezTo>
                  <a:pt x="790035" y="9895"/>
                  <a:pt x="790035" y="9401"/>
                  <a:pt x="790472" y="8907"/>
                </a:cubicBezTo>
                <a:cubicBezTo>
                  <a:pt x="790472" y="8413"/>
                  <a:pt x="790910" y="8413"/>
                  <a:pt x="790910" y="7919"/>
                </a:cubicBezTo>
                <a:cubicBezTo>
                  <a:pt x="791348" y="7424"/>
                  <a:pt x="791786" y="6926"/>
                  <a:pt x="791786" y="6926"/>
                </a:cubicBezTo>
                <a:cubicBezTo>
                  <a:pt x="791786" y="6432"/>
                  <a:pt x="790910" y="5938"/>
                  <a:pt x="790910" y="5938"/>
                </a:cubicBezTo>
                <a:cubicBezTo>
                  <a:pt x="790910" y="5938"/>
                  <a:pt x="791348" y="4950"/>
                  <a:pt x="791786" y="4950"/>
                </a:cubicBezTo>
                <a:lnTo>
                  <a:pt x="792224" y="3957"/>
                </a:lnTo>
                <a:cubicBezTo>
                  <a:pt x="792662" y="3957"/>
                  <a:pt x="793100" y="4455"/>
                  <a:pt x="793100" y="4455"/>
                </a:cubicBezTo>
                <a:cubicBezTo>
                  <a:pt x="793538" y="4455"/>
                  <a:pt x="793976" y="3463"/>
                  <a:pt x="793976" y="3463"/>
                </a:cubicBezTo>
                <a:lnTo>
                  <a:pt x="794852" y="4455"/>
                </a:lnTo>
                <a:cubicBezTo>
                  <a:pt x="794852" y="4950"/>
                  <a:pt x="794414" y="4950"/>
                  <a:pt x="794414" y="5444"/>
                </a:cubicBezTo>
                <a:cubicBezTo>
                  <a:pt x="793976" y="5938"/>
                  <a:pt x="793538" y="6432"/>
                  <a:pt x="793538" y="6432"/>
                </a:cubicBezTo>
                <a:cubicBezTo>
                  <a:pt x="793538" y="6926"/>
                  <a:pt x="794414" y="7424"/>
                  <a:pt x="794414" y="7424"/>
                </a:cubicBezTo>
                <a:lnTo>
                  <a:pt x="793976" y="8413"/>
                </a:lnTo>
                <a:cubicBezTo>
                  <a:pt x="793538" y="8907"/>
                  <a:pt x="793100" y="9401"/>
                  <a:pt x="793100" y="9401"/>
                </a:cubicBezTo>
                <a:cubicBezTo>
                  <a:pt x="792662" y="9895"/>
                  <a:pt x="792662" y="10389"/>
                  <a:pt x="792224" y="10888"/>
                </a:cubicBezTo>
                <a:cubicBezTo>
                  <a:pt x="792224" y="10888"/>
                  <a:pt x="791786" y="11382"/>
                  <a:pt x="791348" y="11876"/>
                </a:cubicBezTo>
                <a:cubicBezTo>
                  <a:pt x="791348" y="11382"/>
                  <a:pt x="790910" y="11382"/>
                  <a:pt x="790472" y="10888"/>
                </a:cubicBezTo>
                <a:lnTo>
                  <a:pt x="789597" y="11876"/>
                </a:lnTo>
                <a:cubicBezTo>
                  <a:pt x="789597" y="12370"/>
                  <a:pt x="790910" y="12864"/>
                  <a:pt x="790910" y="12864"/>
                </a:cubicBezTo>
                <a:lnTo>
                  <a:pt x="791348" y="11876"/>
                </a:lnTo>
                <a:cubicBezTo>
                  <a:pt x="791786" y="11876"/>
                  <a:pt x="792224" y="12864"/>
                  <a:pt x="792662" y="12864"/>
                </a:cubicBezTo>
                <a:lnTo>
                  <a:pt x="793100" y="11382"/>
                </a:lnTo>
                <a:cubicBezTo>
                  <a:pt x="793538" y="11382"/>
                  <a:pt x="794414" y="12370"/>
                  <a:pt x="794414" y="12370"/>
                </a:cubicBezTo>
                <a:cubicBezTo>
                  <a:pt x="794289" y="12370"/>
                  <a:pt x="794309" y="12412"/>
                  <a:pt x="794398" y="12480"/>
                </a:cubicBezTo>
                <a:cubicBezTo>
                  <a:pt x="794286" y="12936"/>
                  <a:pt x="793538" y="13358"/>
                  <a:pt x="793538" y="13358"/>
                </a:cubicBezTo>
                <a:lnTo>
                  <a:pt x="794414" y="14351"/>
                </a:lnTo>
                <a:lnTo>
                  <a:pt x="795290" y="13358"/>
                </a:lnTo>
                <a:cubicBezTo>
                  <a:pt x="795290" y="13008"/>
                  <a:pt x="794622" y="12653"/>
                  <a:pt x="794398" y="12480"/>
                </a:cubicBezTo>
                <a:cubicBezTo>
                  <a:pt x="794408" y="12446"/>
                  <a:pt x="794414" y="12408"/>
                  <a:pt x="794414" y="12370"/>
                </a:cubicBezTo>
                <a:lnTo>
                  <a:pt x="794852" y="11382"/>
                </a:lnTo>
                <a:cubicBezTo>
                  <a:pt x="795290" y="11382"/>
                  <a:pt x="795728" y="12370"/>
                  <a:pt x="796165" y="12370"/>
                </a:cubicBezTo>
                <a:cubicBezTo>
                  <a:pt x="796165" y="11876"/>
                  <a:pt x="796604" y="10888"/>
                  <a:pt x="796604" y="10888"/>
                </a:cubicBezTo>
                <a:cubicBezTo>
                  <a:pt x="797041" y="10888"/>
                  <a:pt x="797479" y="11876"/>
                  <a:pt x="797479" y="11876"/>
                </a:cubicBezTo>
                <a:cubicBezTo>
                  <a:pt x="797917" y="11382"/>
                  <a:pt x="798355" y="11382"/>
                  <a:pt x="798355" y="10888"/>
                </a:cubicBezTo>
                <a:cubicBezTo>
                  <a:pt x="798355" y="10389"/>
                  <a:pt x="799231" y="9895"/>
                  <a:pt x="799231" y="9895"/>
                </a:cubicBezTo>
                <a:cubicBezTo>
                  <a:pt x="799231" y="9401"/>
                  <a:pt x="798355" y="8907"/>
                  <a:pt x="798355" y="8907"/>
                </a:cubicBezTo>
                <a:cubicBezTo>
                  <a:pt x="798355" y="8413"/>
                  <a:pt x="798793" y="7919"/>
                  <a:pt x="798793" y="7919"/>
                </a:cubicBezTo>
                <a:cubicBezTo>
                  <a:pt x="798793" y="7424"/>
                  <a:pt x="797917" y="6926"/>
                  <a:pt x="797917" y="6926"/>
                </a:cubicBezTo>
                <a:cubicBezTo>
                  <a:pt x="797917" y="6432"/>
                  <a:pt x="798793" y="5938"/>
                  <a:pt x="798793" y="5938"/>
                </a:cubicBezTo>
                <a:cubicBezTo>
                  <a:pt x="798793" y="5444"/>
                  <a:pt x="799669" y="4950"/>
                  <a:pt x="799669" y="4455"/>
                </a:cubicBezTo>
                <a:cubicBezTo>
                  <a:pt x="799669" y="4950"/>
                  <a:pt x="800544" y="4950"/>
                  <a:pt x="800544" y="5444"/>
                </a:cubicBezTo>
                <a:cubicBezTo>
                  <a:pt x="800544" y="5938"/>
                  <a:pt x="799669" y="6432"/>
                  <a:pt x="799669" y="6432"/>
                </a:cubicBezTo>
                <a:cubicBezTo>
                  <a:pt x="799669" y="6926"/>
                  <a:pt x="800544" y="6926"/>
                  <a:pt x="800544" y="7424"/>
                </a:cubicBezTo>
                <a:cubicBezTo>
                  <a:pt x="800544" y="7424"/>
                  <a:pt x="799669" y="8413"/>
                  <a:pt x="800106" y="8413"/>
                </a:cubicBezTo>
                <a:cubicBezTo>
                  <a:pt x="800106" y="8907"/>
                  <a:pt x="800982" y="9401"/>
                  <a:pt x="800982" y="9401"/>
                </a:cubicBezTo>
                <a:cubicBezTo>
                  <a:pt x="800982" y="9401"/>
                  <a:pt x="801420" y="8413"/>
                  <a:pt x="801858" y="8413"/>
                </a:cubicBezTo>
                <a:cubicBezTo>
                  <a:pt x="801858" y="8413"/>
                  <a:pt x="802296" y="8907"/>
                  <a:pt x="802734" y="8907"/>
                </a:cubicBezTo>
                <a:cubicBezTo>
                  <a:pt x="803172" y="8413"/>
                  <a:pt x="803610" y="7424"/>
                  <a:pt x="804048" y="6926"/>
                </a:cubicBezTo>
                <a:cubicBezTo>
                  <a:pt x="804486" y="6432"/>
                  <a:pt x="804486" y="6432"/>
                  <a:pt x="804924" y="5938"/>
                </a:cubicBezTo>
                <a:cubicBezTo>
                  <a:pt x="805362" y="6432"/>
                  <a:pt x="806237" y="6926"/>
                  <a:pt x="806675" y="7424"/>
                </a:cubicBezTo>
                <a:cubicBezTo>
                  <a:pt x="806675" y="7919"/>
                  <a:pt x="806237" y="8413"/>
                  <a:pt x="806237" y="8413"/>
                </a:cubicBezTo>
                <a:cubicBezTo>
                  <a:pt x="806237" y="8907"/>
                  <a:pt x="807113" y="9401"/>
                  <a:pt x="807113" y="9401"/>
                </a:cubicBezTo>
                <a:cubicBezTo>
                  <a:pt x="807113" y="9895"/>
                  <a:pt x="806237" y="10389"/>
                  <a:pt x="806237" y="10389"/>
                </a:cubicBezTo>
                <a:cubicBezTo>
                  <a:pt x="806237" y="10888"/>
                  <a:pt x="805800" y="11876"/>
                  <a:pt x="805362" y="11876"/>
                </a:cubicBezTo>
                <a:cubicBezTo>
                  <a:pt x="805362" y="11876"/>
                  <a:pt x="804924" y="10888"/>
                  <a:pt x="804486" y="10888"/>
                </a:cubicBezTo>
                <a:lnTo>
                  <a:pt x="803610" y="9895"/>
                </a:lnTo>
                <a:cubicBezTo>
                  <a:pt x="803610" y="10389"/>
                  <a:pt x="802734" y="10888"/>
                  <a:pt x="802734" y="10888"/>
                </a:cubicBezTo>
                <a:cubicBezTo>
                  <a:pt x="802734" y="11382"/>
                  <a:pt x="803610" y="11382"/>
                  <a:pt x="803610" y="11876"/>
                </a:cubicBezTo>
                <a:cubicBezTo>
                  <a:pt x="804048" y="12370"/>
                  <a:pt x="803172" y="12864"/>
                  <a:pt x="803172" y="12864"/>
                </a:cubicBezTo>
                <a:cubicBezTo>
                  <a:pt x="803172" y="13358"/>
                  <a:pt x="804048" y="13853"/>
                  <a:pt x="804048" y="13853"/>
                </a:cubicBezTo>
                <a:cubicBezTo>
                  <a:pt x="804048" y="13853"/>
                  <a:pt x="804486" y="12864"/>
                  <a:pt x="804924" y="12864"/>
                </a:cubicBezTo>
                <a:cubicBezTo>
                  <a:pt x="804924" y="12864"/>
                  <a:pt x="805362" y="13358"/>
                  <a:pt x="805800" y="13853"/>
                </a:cubicBezTo>
                <a:cubicBezTo>
                  <a:pt x="805800" y="13853"/>
                  <a:pt x="804924" y="14351"/>
                  <a:pt x="804924" y="14845"/>
                </a:cubicBezTo>
                <a:cubicBezTo>
                  <a:pt x="804924" y="14845"/>
                  <a:pt x="806237" y="15339"/>
                  <a:pt x="805800" y="15339"/>
                </a:cubicBezTo>
                <a:cubicBezTo>
                  <a:pt x="806237" y="15339"/>
                  <a:pt x="806675" y="14845"/>
                  <a:pt x="806675" y="14351"/>
                </a:cubicBezTo>
                <a:lnTo>
                  <a:pt x="805800" y="13853"/>
                </a:lnTo>
                <a:cubicBezTo>
                  <a:pt x="805800" y="13358"/>
                  <a:pt x="806237" y="12864"/>
                  <a:pt x="806675" y="12370"/>
                </a:cubicBezTo>
                <a:cubicBezTo>
                  <a:pt x="806675" y="12370"/>
                  <a:pt x="807113" y="11876"/>
                  <a:pt x="807113" y="11382"/>
                </a:cubicBezTo>
                <a:cubicBezTo>
                  <a:pt x="807551" y="10888"/>
                  <a:pt x="807551" y="10389"/>
                  <a:pt x="807989" y="10389"/>
                </a:cubicBezTo>
                <a:lnTo>
                  <a:pt x="808864" y="11382"/>
                </a:lnTo>
                <a:cubicBezTo>
                  <a:pt x="809302" y="10888"/>
                  <a:pt x="809302" y="10389"/>
                  <a:pt x="809740" y="9895"/>
                </a:cubicBezTo>
                <a:cubicBezTo>
                  <a:pt x="809740" y="10389"/>
                  <a:pt x="810616" y="10888"/>
                  <a:pt x="810616" y="10888"/>
                </a:cubicBezTo>
                <a:cubicBezTo>
                  <a:pt x="811054" y="11382"/>
                  <a:pt x="811492" y="11382"/>
                  <a:pt x="811492" y="11876"/>
                </a:cubicBezTo>
                <a:cubicBezTo>
                  <a:pt x="811930" y="11876"/>
                  <a:pt x="812368" y="12370"/>
                  <a:pt x="812806" y="12370"/>
                </a:cubicBezTo>
                <a:cubicBezTo>
                  <a:pt x="813244" y="11876"/>
                  <a:pt x="813682" y="10888"/>
                  <a:pt x="814120" y="10389"/>
                </a:cubicBezTo>
                <a:cubicBezTo>
                  <a:pt x="814558" y="9895"/>
                  <a:pt x="814558" y="9401"/>
                  <a:pt x="814995" y="9401"/>
                </a:cubicBezTo>
                <a:lnTo>
                  <a:pt x="815871" y="9895"/>
                </a:lnTo>
                <a:cubicBezTo>
                  <a:pt x="816309" y="9895"/>
                  <a:pt x="816309" y="8907"/>
                  <a:pt x="816747" y="8907"/>
                </a:cubicBezTo>
                <a:cubicBezTo>
                  <a:pt x="817185" y="8907"/>
                  <a:pt x="817185" y="9895"/>
                  <a:pt x="817623" y="9895"/>
                </a:cubicBezTo>
                <a:cubicBezTo>
                  <a:pt x="818060" y="9895"/>
                  <a:pt x="818499" y="10888"/>
                  <a:pt x="818499" y="10888"/>
                </a:cubicBezTo>
                <a:cubicBezTo>
                  <a:pt x="818936" y="10888"/>
                  <a:pt x="818936" y="9895"/>
                  <a:pt x="819374" y="9401"/>
                </a:cubicBezTo>
                <a:cubicBezTo>
                  <a:pt x="819812" y="9895"/>
                  <a:pt x="819812" y="9895"/>
                  <a:pt x="820250" y="10389"/>
                </a:cubicBezTo>
                <a:cubicBezTo>
                  <a:pt x="820688" y="10389"/>
                  <a:pt x="821126" y="10888"/>
                  <a:pt x="821126" y="11382"/>
                </a:cubicBezTo>
                <a:lnTo>
                  <a:pt x="820688" y="12370"/>
                </a:lnTo>
                <a:cubicBezTo>
                  <a:pt x="820250" y="12370"/>
                  <a:pt x="819812" y="11382"/>
                  <a:pt x="819374" y="11382"/>
                </a:cubicBezTo>
                <a:cubicBezTo>
                  <a:pt x="819374" y="11876"/>
                  <a:pt x="818936" y="12370"/>
                  <a:pt x="818936" y="12864"/>
                </a:cubicBezTo>
                <a:cubicBezTo>
                  <a:pt x="819374" y="13358"/>
                  <a:pt x="820250" y="13853"/>
                  <a:pt x="820688" y="14351"/>
                </a:cubicBezTo>
                <a:cubicBezTo>
                  <a:pt x="821126" y="13853"/>
                  <a:pt x="821126" y="13358"/>
                  <a:pt x="821564" y="13358"/>
                </a:cubicBezTo>
                <a:cubicBezTo>
                  <a:pt x="821564" y="12864"/>
                  <a:pt x="822002" y="11876"/>
                  <a:pt x="822440" y="11876"/>
                </a:cubicBezTo>
                <a:lnTo>
                  <a:pt x="823316" y="12864"/>
                </a:lnTo>
                <a:cubicBezTo>
                  <a:pt x="823316" y="12864"/>
                  <a:pt x="823753" y="12370"/>
                  <a:pt x="824191" y="11876"/>
                </a:cubicBezTo>
                <a:cubicBezTo>
                  <a:pt x="824191" y="11382"/>
                  <a:pt x="824629" y="10888"/>
                  <a:pt x="824629" y="10888"/>
                </a:cubicBezTo>
                <a:cubicBezTo>
                  <a:pt x="824629" y="10389"/>
                  <a:pt x="825505" y="9895"/>
                  <a:pt x="825505" y="9401"/>
                </a:cubicBezTo>
                <a:lnTo>
                  <a:pt x="824629" y="8907"/>
                </a:lnTo>
                <a:lnTo>
                  <a:pt x="825067" y="7919"/>
                </a:lnTo>
                <a:cubicBezTo>
                  <a:pt x="825505" y="7424"/>
                  <a:pt x="825943" y="8413"/>
                  <a:pt x="826381" y="8413"/>
                </a:cubicBezTo>
                <a:lnTo>
                  <a:pt x="827257" y="9401"/>
                </a:lnTo>
                <a:cubicBezTo>
                  <a:pt x="827257" y="9895"/>
                  <a:pt x="826381" y="10389"/>
                  <a:pt x="826381" y="10389"/>
                </a:cubicBezTo>
                <a:cubicBezTo>
                  <a:pt x="826381" y="10888"/>
                  <a:pt x="825505" y="11382"/>
                  <a:pt x="825505" y="11382"/>
                </a:cubicBezTo>
                <a:cubicBezTo>
                  <a:pt x="825943" y="11876"/>
                  <a:pt x="826819" y="11876"/>
                  <a:pt x="826819" y="12370"/>
                </a:cubicBezTo>
                <a:cubicBezTo>
                  <a:pt x="826819" y="12864"/>
                  <a:pt x="825943" y="13358"/>
                  <a:pt x="825943" y="13358"/>
                </a:cubicBezTo>
                <a:cubicBezTo>
                  <a:pt x="825943" y="13853"/>
                  <a:pt x="826819" y="13853"/>
                  <a:pt x="826819" y="14351"/>
                </a:cubicBezTo>
                <a:cubicBezTo>
                  <a:pt x="827257" y="13853"/>
                  <a:pt x="828133" y="12864"/>
                  <a:pt x="828571" y="12370"/>
                </a:cubicBezTo>
                <a:cubicBezTo>
                  <a:pt x="828133" y="11876"/>
                  <a:pt x="827695" y="11876"/>
                  <a:pt x="827257" y="11382"/>
                </a:cubicBezTo>
                <a:lnTo>
                  <a:pt x="828133" y="10389"/>
                </a:lnTo>
                <a:cubicBezTo>
                  <a:pt x="828571" y="9895"/>
                  <a:pt x="828571" y="9401"/>
                  <a:pt x="829009" y="8907"/>
                </a:cubicBezTo>
                <a:cubicBezTo>
                  <a:pt x="829009" y="8907"/>
                  <a:pt x="829447" y="8413"/>
                  <a:pt x="829884" y="7919"/>
                </a:cubicBezTo>
                <a:lnTo>
                  <a:pt x="830322" y="6926"/>
                </a:lnTo>
                <a:lnTo>
                  <a:pt x="831198" y="7919"/>
                </a:lnTo>
                <a:cubicBezTo>
                  <a:pt x="831636" y="7919"/>
                  <a:pt x="832074" y="8413"/>
                  <a:pt x="832511" y="8413"/>
                </a:cubicBezTo>
                <a:cubicBezTo>
                  <a:pt x="832074" y="8413"/>
                  <a:pt x="831636" y="9401"/>
                  <a:pt x="831636" y="9895"/>
                </a:cubicBezTo>
                <a:cubicBezTo>
                  <a:pt x="831198" y="9895"/>
                  <a:pt x="831198" y="10389"/>
                  <a:pt x="830760" y="10888"/>
                </a:cubicBezTo>
                <a:lnTo>
                  <a:pt x="830322" y="11876"/>
                </a:lnTo>
                <a:cubicBezTo>
                  <a:pt x="830322" y="12370"/>
                  <a:pt x="831198" y="12370"/>
                  <a:pt x="831198" y="12864"/>
                </a:cubicBezTo>
                <a:cubicBezTo>
                  <a:pt x="831198" y="12864"/>
                  <a:pt x="830322" y="13358"/>
                  <a:pt x="830322" y="13853"/>
                </a:cubicBezTo>
                <a:cubicBezTo>
                  <a:pt x="830322" y="13853"/>
                  <a:pt x="831198" y="14351"/>
                  <a:pt x="831198" y="14845"/>
                </a:cubicBezTo>
                <a:cubicBezTo>
                  <a:pt x="831636" y="13853"/>
                  <a:pt x="832511" y="13358"/>
                  <a:pt x="832949" y="12370"/>
                </a:cubicBezTo>
                <a:lnTo>
                  <a:pt x="833387" y="11382"/>
                </a:lnTo>
                <a:cubicBezTo>
                  <a:pt x="833825" y="11382"/>
                  <a:pt x="834263" y="12370"/>
                  <a:pt x="834701" y="12370"/>
                </a:cubicBezTo>
                <a:lnTo>
                  <a:pt x="835139" y="10888"/>
                </a:lnTo>
                <a:cubicBezTo>
                  <a:pt x="835577" y="10888"/>
                  <a:pt x="836453" y="11876"/>
                  <a:pt x="836453" y="11876"/>
                </a:cubicBezTo>
                <a:lnTo>
                  <a:pt x="836891" y="10888"/>
                </a:lnTo>
                <a:cubicBezTo>
                  <a:pt x="836891" y="10389"/>
                  <a:pt x="836015" y="10389"/>
                  <a:pt x="836015" y="9895"/>
                </a:cubicBezTo>
                <a:cubicBezTo>
                  <a:pt x="836015" y="9895"/>
                  <a:pt x="836891" y="9401"/>
                  <a:pt x="836891" y="8907"/>
                </a:cubicBezTo>
                <a:cubicBezTo>
                  <a:pt x="836891" y="8413"/>
                  <a:pt x="837329" y="7919"/>
                  <a:pt x="837767" y="7919"/>
                </a:cubicBezTo>
                <a:cubicBezTo>
                  <a:pt x="837767" y="7424"/>
                  <a:pt x="838205" y="6926"/>
                  <a:pt x="838205" y="6926"/>
                </a:cubicBezTo>
                <a:cubicBezTo>
                  <a:pt x="838205" y="6432"/>
                  <a:pt x="839080" y="7424"/>
                  <a:pt x="839080" y="7424"/>
                </a:cubicBezTo>
                <a:cubicBezTo>
                  <a:pt x="839518" y="7424"/>
                  <a:pt x="839518" y="6432"/>
                  <a:pt x="839956" y="6432"/>
                </a:cubicBezTo>
                <a:cubicBezTo>
                  <a:pt x="840394" y="6432"/>
                  <a:pt x="840832" y="7424"/>
                  <a:pt x="840832" y="7424"/>
                </a:cubicBezTo>
                <a:cubicBezTo>
                  <a:pt x="841270" y="7424"/>
                  <a:pt x="841270" y="6432"/>
                  <a:pt x="841707" y="5938"/>
                </a:cubicBezTo>
                <a:cubicBezTo>
                  <a:pt x="842583" y="6926"/>
                  <a:pt x="843021" y="7424"/>
                  <a:pt x="843897" y="7919"/>
                </a:cubicBezTo>
                <a:cubicBezTo>
                  <a:pt x="843459" y="8413"/>
                  <a:pt x="843021" y="8413"/>
                  <a:pt x="843021" y="8907"/>
                </a:cubicBezTo>
                <a:lnTo>
                  <a:pt x="842145" y="9895"/>
                </a:lnTo>
                <a:lnTo>
                  <a:pt x="841270" y="9401"/>
                </a:lnTo>
                <a:lnTo>
                  <a:pt x="840394" y="10389"/>
                </a:lnTo>
                <a:cubicBezTo>
                  <a:pt x="840394" y="10389"/>
                  <a:pt x="841270" y="10888"/>
                  <a:pt x="841270" y="11382"/>
                </a:cubicBezTo>
                <a:cubicBezTo>
                  <a:pt x="841270" y="11382"/>
                  <a:pt x="840832" y="11876"/>
                  <a:pt x="840832" y="12370"/>
                </a:cubicBezTo>
                <a:cubicBezTo>
                  <a:pt x="840832" y="12370"/>
                  <a:pt x="839956" y="12864"/>
                  <a:pt x="839956" y="13358"/>
                </a:cubicBezTo>
                <a:cubicBezTo>
                  <a:pt x="839956" y="13853"/>
                  <a:pt x="840832" y="13853"/>
                  <a:pt x="840832" y="14351"/>
                </a:cubicBezTo>
                <a:cubicBezTo>
                  <a:pt x="840832" y="14845"/>
                  <a:pt x="840394" y="14845"/>
                  <a:pt x="840394" y="15339"/>
                </a:cubicBezTo>
                <a:cubicBezTo>
                  <a:pt x="840394" y="15833"/>
                  <a:pt x="839518" y="16328"/>
                  <a:pt x="839518" y="16328"/>
                </a:cubicBezTo>
                <a:cubicBezTo>
                  <a:pt x="839518" y="16826"/>
                  <a:pt x="840394" y="16826"/>
                  <a:pt x="840394" y="17320"/>
                </a:cubicBezTo>
                <a:cubicBezTo>
                  <a:pt x="840394" y="17814"/>
                  <a:pt x="841270" y="17814"/>
                  <a:pt x="841270" y="18308"/>
                </a:cubicBezTo>
                <a:cubicBezTo>
                  <a:pt x="841270" y="18308"/>
                  <a:pt x="840394" y="18803"/>
                  <a:pt x="840832" y="19297"/>
                </a:cubicBezTo>
                <a:cubicBezTo>
                  <a:pt x="840832" y="19297"/>
                  <a:pt x="841707" y="19795"/>
                  <a:pt x="841707" y="20289"/>
                </a:cubicBezTo>
                <a:cubicBezTo>
                  <a:pt x="841707" y="20289"/>
                  <a:pt x="840832" y="20783"/>
                  <a:pt x="840832" y="21277"/>
                </a:cubicBezTo>
                <a:cubicBezTo>
                  <a:pt x="840832" y="21277"/>
                  <a:pt x="841707" y="21772"/>
                  <a:pt x="841707" y="22266"/>
                </a:cubicBezTo>
                <a:cubicBezTo>
                  <a:pt x="842145" y="22266"/>
                  <a:pt x="842583" y="22760"/>
                  <a:pt x="843021" y="22760"/>
                </a:cubicBezTo>
                <a:cubicBezTo>
                  <a:pt x="843021" y="22760"/>
                  <a:pt x="843459" y="22266"/>
                  <a:pt x="843459" y="21772"/>
                </a:cubicBezTo>
                <a:cubicBezTo>
                  <a:pt x="843459" y="21277"/>
                  <a:pt x="842583" y="21277"/>
                  <a:pt x="842583" y="20783"/>
                </a:cubicBezTo>
                <a:cubicBezTo>
                  <a:pt x="842583" y="20783"/>
                  <a:pt x="843459" y="20289"/>
                  <a:pt x="843459" y="19795"/>
                </a:cubicBezTo>
                <a:cubicBezTo>
                  <a:pt x="843459" y="19297"/>
                  <a:pt x="842583" y="19297"/>
                  <a:pt x="842583" y="18803"/>
                </a:cubicBezTo>
                <a:cubicBezTo>
                  <a:pt x="842145" y="18803"/>
                  <a:pt x="841270" y="18308"/>
                  <a:pt x="841270" y="18308"/>
                </a:cubicBezTo>
                <a:cubicBezTo>
                  <a:pt x="841270" y="17814"/>
                  <a:pt x="842145" y="17320"/>
                  <a:pt x="842145" y="16826"/>
                </a:cubicBezTo>
                <a:lnTo>
                  <a:pt x="841270" y="16328"/>
                </a:lnTo>
                <a:cubicBezTo>
                  <a:pt x="841270" y="15833"/>
                  <a:pt x="841707" y="15339"/>
                  <a:pt x="841707" y="14845"/>
                </a:cubicBezTo>
                <a:cubicBezTo>
                  <a:pt x="842145" y="14845"/>
                  <a:pt x="842583" y="14351"/>
                  <a:pt x="842583" y="13853"/>
                </a:cubicBezTo>
                <a:lnTo>
                  <a:pt x="841707" y="13358"/>
                </a:lnTo>
                <a:cubicBezTo>
                  <a:pt x="841707" y="12864"/>
                  <a:pt x="842145" y="11876"/>
                  <a:pt x="842583" y="11876"/>
                </a:cubicBezTo>
                <a:cubicBezTo>
                  <a:pt x="842583" y="11876"/>
                  <a:pt x="843021" y="12864"/>
                  <a:pt x="843459" y="12864"/>
                </a:cubicBezTo>
                <a:cubicBezTo>
                  <a:pt x="843459" y="12864"/>
                  <a:pt x="843897" y="11876"/>
                  <a:pt x="844335" y="11876"/>
                </a:cubicBezTo>
                <a:cubicBezTo>
                  <a:pt x="844335" y="11382"/>
                  <a:pt x="844773" y="10888"/>
                  <a:pt x="844773" y="10888"/>
                </a:cubicBezTo>
                <a:cubicBezTo>
                  <a:pt x="845211" y="10389"/>
                  <a:pt x="845649" y="9895"/>
                  <a:pt x="845649" y="9401"/>
                </a:cubicBezTo>
                <a:lnTo>
                  <a:pt x="844773" y="8907"/>
                </a:lnTo>
                <a:cubicBezTo>
                  <a:pt x="844773" y="8413"/>
                  <a:pt x="845211" y="7919"/>
                  <a:pt x="845211" y="7424"/>
                </a:cubicBezTo>
                <a:cubicBezTo>
                  <a:pt x="845649" y="7424"/>
                  <a:pt x="844335" y="6926"/>
                  <a:pt x="844335" y="6926"/>
                </a:cubicBezTo>
                <a:cubicBezTo>
                  <a:pt x="844335" y="6432"/>
                  <a:pt x="845211" y="5938"/>
                  <a:pt x="845211" y="5444"/>
                </a:cubicBezTo>
                <a:cubicBezTo>
                  <a:pt x="845211" y="5444"/>
                  <a:pt x="845649" y="4950"/>
                  <a:pt x="846087" y="4455"/>
                </a:cubicBezTo>
                <a:lnTo>
                  <a:pt x="846963" y="5444"/>
                </a:lnTo>
                <a:cubicBezTo>
                  <a:pt x="846963" y="5938"/>
                  <a:pt x="846087" y="5938"/>
                  <a:pt x="846087" y="6432"/>
                </a:cubicBezTo>
                <a:cubicBezTo>
                  <a:pt x="846087" y="6926"/>
                  <a:pt x="846963" y="6926"/>
                  <a:pt x="846963" y="7424"/>
                </a:cubicBezTo>
                <a:lnTo>
                  <a:pt x="846525" y="8413"/>
                </a:lnTo>
                <a:cubicBezTo>
                  <a:pt x="846525" y="8907"/>
                  <a:pt x="846963" y="8907"/>
                  <a:pt x="847401" y="9401"/>
                </a:cubicBezTo>
                <a:lnTo>
                  <a:pt x="848276" y="9895"/>
                </a:lnTo>
                <a:cubicBezTo>
                  <a:pt x="848276" y="10389"/>
                  <a:pt x="847838" y="10888"/>
                  <a:pt x="847401" y="11382"/>
                </a:cubicBezTo>
                <a:cubicBezTo>
                  <a:pt x="847401" y="11382"/>
                  <a:pt x="846963" y="11876"/>
                  <a:pt x="846963" y="12370"/>
                </a:cubicBezTo>
                <a:lnTo>
                  <a:pt x="846087" y="13358"/>
                </a:lnTo>
                <a:cubicBezTo>
                  <a:pt x="846087" y="13853"/>
                  <a:pt x="846963" y="13853"/>
                  <a:pt x="846963" y="14351"/>
                </a:cubicBezTo>
                <a:cubicBezTo>
                  <a:pt x="846963" y="14351"/>
                  <a:pt x="847838" y="14845"/>
                  <a:pt x="848276" y="15339"/>
                </a:cubicBezTo>
                <a:cubicBezTo>
                  <a:pt x="848276" y="14845"/>
                  <a:pt x="848714" y="14351"/>
                  <a:pt x="848714" y="13853"/>
                </a:cubicBezTo>
                <a:lnTo>
                  <a:pt x="849590" y="12864"/>
                </a:lnTo>
                <a:cubicBezTo>
                  <a:pt x="849590" y="12864"/>
                  <a:pt x="848714" y="12370"/>
                  <a:pt x="848714" y="11876"/>
                </a:cubicBezTo>
                <a:cubicBezTo>
                  <a:pt x="848714" y="11876"/>
                  <a:pt x="849152" y="11382"/>
                  <a:pt x="849152" y="10888"/>
                </a:cubicBezTo>
                <a:cubicBezTo>
                  <a:pt x="849590" y="10389"/>
                  <a:pt x="850028" y="10389"/>
                  <a:pt x="850028" y="9895"/>
                </a:cubicBezTo>
                <a:cubicBezTo>
                  <a:pt x="850466" y="9401"/>
                  <a:pt x="850466" y="8907"/>
                  <a:pt x="850904" y="8907"/>
                </a:cubicBezTo>
                <a:lnTo>
                  <a:pt x="851780" y="9401"/>
                </a:lnTo>
                <a:cubicBezTo>
                  <a:pt x="851780" y="9895"/>
                  <a:pt x="850904" y="10389"/>
                  <a:pt x="850904" y="10888"/>
                </a:cubicBezTo>
                <a:cubicBezTo>
                  <a:pt x="851342" y="10888"/>
                  <a:pt x="851780" y="11382"/>
                  <a:pt x="852217" y="11382"/>
                </a:cubicBezTo>
                <a:lnTo>
                  <a:pt x="852656" y="10389"/>
                </a:lnTo>
                <a:cubicBezTo>
                  <a:pt x="853093" y="10389"/>
                  <a:pt x="853531" y="11382"/>
                  <a:pt x="853969" y="11382"/>
                </a:cubicBezTo>
                <a:lnTo>
                  <a:pt x="854407" y="10389"/>
                </a:lnTo>
                <a:cubicBezTo>
                  <a:pt x="854845" y="9895"/>
                  <a:pt x="854845" y="9401"/>
                  <a:pt x="855283" y="8907"/>
                </a:cubicBezTo>
                <a:cubicBezTo>
                  <a:pt x="855721" y="8413"/>
                  <a:pt x="856159" y="7424"/>
                  <a:pt x="856596" y="6926"/>
                </a:cubicBezTo>
                <a:cubicBezTo>
                  <a:pt x="857472" y="7424"/>
                  <a:pt x="857910" y="7919"/>
                  <a:pt x="858786" y="8413"/>
                </a:cubicBezTo>
                <a:cubicBezTo>
                  <a:pt x="858348" y="8907"/>
                  <a:pt x="858348" y="9401"/>
                  <a:pt x="857910" y="9895"/>
                </a:cubicBezTo>
                <a:cubicBezTo>
                  <a:pt x="857910" y="9895"/>
                  <a:pt x="857034" y="10389"/>
                  <a:pt x="857034" y="10888"/>
                </a:cubicBezTo>
                <a:lnTo>
                  <a:pt x="858348" y="11382"/>
                </a:lnTo>
                <a:cubicBezTo>
                  <a:pt x="857910" y="11876"/>
                  <a:pt x="857472" y="12864"/>
                  <a:pt x="857472" y="12864"/>
                </a:cubicBezTo>
                <a:lnTo>
                  <a:pt x="856596" y="11876"/>
                </a:lnTo>
                <a:cubicBezTo>
                  <a:pt x="856159" y="11876"/>
                  <a:pt x="855721" y="12864"/>
                  <a:pt x="855721" y="12864"/>
                </a:cubicBezTo>
                <a:cubicBezTo>
                  <a:pt x="855283" y="13358"/>
                  <a:pt x="855283" y="13853"/>
                  <a:pt x="854845" y="13853"/>
                </a:cubicBezTo>
                <a:cubicBezTo>
                  <a:pt x="854845" y="14351"/>
                  <a:pt x="854407" y="14845"/>
                  <a:pt x="854407" y="15339"/>
                </a:cubicBezTo>
                <a:cubicBezTo>
                  <a:pt x="853969" y="15339"/>
                  <a:pt x="853531" y="15833"/>
                  <a:pt x="853531" y="16328"/>
                </a:cubicBezTo>
                <a:cubicBezTo>
                  <a:pt x="853093" y="16826"/>
                  <a:pt x="853093" y="16826"/>
                  <a:pt x="852656" y="17320"/>
                </a:cubicBezTo>
                <a:lnTo>
                  <a:pt x="853531" y="18308"/>
                </a:lnTo>
                <a:cubicBezTo>
                  <a:pt x="853969" y="18308"/>
                  <a:pt x="853969" y="17320"/>
                  <a:pt x="854407" y="17320"/>
                </a:cubicBezTo>
                <a:cubicBezTo>
                  <a:pt x="854845" y="17320"/>
                  <a:pt x="855283" y="18308"/>
                  <a:pt x="855283" y="17814"/>
                </a:cubicBezTo>
                <a:cubicBezTo>
                  <a:pt x="855721" y="17814"/>
                  <a:pt x="856159" y="17320"/>
                  <a:pt x="856159" y="16826"/>
                </a:cubicBezTo>
                <a:cubicBezTo>
                  <a:pt x="856159" y="16826"/>
                  <a:pt x="855283" y="16328"/>
                  <a:pt x="855283" y="15833"/>
                </a:cubicBezTo>
                <a:cubicBezTo>
                  <a:pt x="855283" y="15833"/>
                  <a:pt x="855721" y="14845"/>
                  <a:pt x="856159" y="14845"/>
                </a:cubicBezTo>
                <a:lnTo>
                  <a:pt x="857034" y="15833"/>
                </a:lnTo>
                <a:cubicBezTo>
                  <a:pt x="857034" y="15339"/>
                  <a:pt x="857472" y="14845"/>
                  <a:pt x="857472" y="14845"/>
                </a:cubicBezTo>
                <a:cubicBezTo>
                  <a:pt x="857910" y="14351"/>
                  <a:pt x="858348" y="13853"/>
                  <a:pt x="858348" y="13358"/>
                </a:cubicBezTo>
                <a:cubicBezTo>
                  <a:pt x="858786" y="13358"/>
                  <a:pt x="858786" y="12864"/>
                  <a:pt x="859224" y="12370"/>
                </a:cubicBezTo>
                <a:cubicBezTo>
                  <a:pt x="859224" y="12370"/>
                  <a:pt x="859662" y="11382"/>
                  <a:pt x="860100" y="11382"/>
                </a:cubicBezTo>
                <a:lnTo>
                  <a:pt x="860976" y="12370"/>
                </a:lnTo>
                <a:cubicBezTo>
                  <a:pt x="860976" y="12370"/>
                  <a:pt x="861414" y="11382"/>
                  <a:pt x="861414" y="10888"/>
                </a:cubicBezTo>
                <a:cubicBezTo>
                  <a:pt x="861852" y="10888"/>
                  <a:pt x="862290" y="10389"/>
                  <a:pt x="862290" y="9895"/>
                </a:cubicBezTo>
                <a:cubicBezTo>
                  <a:pt x="862727" y="9895"/>
                  <a:pt x="862727" y="8907"/>
                  <a:pt x="863165" y="8907"/>
                </a:cubicBezTo>
                <a:lnTo>
                  <a:pt x="864041" y="9895"/>
                </a:lnTo>
                <a:cubicBezTo>
                  <a:pt x="864479" y="9895"/>
                  <a:pt x="864479" y="8907"/>
                  <a:pt x="864917" y="8413"/>
                </a:cubicBezTo>
                <a:cubicBezTo>
                  <a:pt x="864917" y="8413"/>
                  <a:pt x="865355" y="9401"/>
                  <a:pt x="865792" y="9401"/>
                </a:cubicBezTo>
                <a:cubicBezTo>
                  <a:pt x="865792" y="9401"/>
                  <a:pt x="866230" y="8413"/>
                  <a:pt x="866668" y="8413"/>
                </a:cubicBezTo>
                <a:cubicBezTo>
                  <a:pt x="866668" y="8413"/>
                  <a:pt x="867106" y="8907"/>
                  <a:pt x="867544" y="9401"/>
                </a:cubicBezTo>
                <a:cubicBezTo>
                  <a:pt x="867982" y="9401"/>
                  <a:pt x="867982" y="9895"/>
                  <a:pt x="868420" y="9895"/>
                </a:cubicBezTo>
                <a:cubicBezTo>
                  <a:pt x="868858" y="10389"/>
                  <a:pt x="869296" y="10888"/>
                  <a:pt x="869296" y="10888"/>
                </a:cubicBezTo>
                <a:cubicBezTo>
                  <a:pt x="869734" y="10888"/>
                  <a:pt x="870172" y="9895"/>
                  <a:pt x="870172" y="9895"/>
                </a:cubicBezTo>
                <a:lnTo>
                  <a:pt x="871048" y="10389"/>
                </a:lnTo>
                <a:cubicBezTo>
                  <a:pt x="871486" y="10888"/>
                  <a:pt x="871923" y="11382"/>
                  <a:pt x="872361" y="11382"/>
                </a:cubicBezTo>
                <a:cubicBezTo>
                  <a:pt x="872361" y="11876"/>
                  <a:pt x="872799" y="11876"/>
                  <a:pt x="873237" y="12370"/>
                </a:cubicBezTo>
                <a:cubicBezTo>
                  <a:pt x="873675" y="12370"/>
                  <a:pt x="873675" y="12864"/>
                  <a:pt x="874113" y="13358"/>
                </a:cubicBezTo>
                <a:cubicBezTo>
                  <a:pt x="874551" y="13358"/>
                  <a:pt x="874988" y="13853"/>
                  <a:pt x="874988" y="13853"/>
                </a:cubicBezTo>
                <a:cubicBezTo>
                  <a:pt x="875426" y="13853"/>
                  <a:pt x="875426" y="13358"/>
                  <a:pt x="875864" y="12864"/>
                </a:cubicBezTo>
                <a:cubicBezTo>
                  <a:pt x="875864" y="12864"/>
                  <a:pt x="876302" y="11876"/>
                  <a:pt x="876740" y="11876"/>
                </a:cubicBezTo>
                <a:lnTo>
                  <a:pt x="877616" y="12864"/>
                </a:lnTo>
                <a:cubicBezTo>
                  <a:pt x="878054" y="12370"/>
                  <a:pt x="878054" y="11876"/>
                  <a:pt x="878492" y="11382"/>
                </a:cubicBezTo>
                <a:cubicBezTo>
                  <a:pt x="878492" y="11382"/>
                  <a:pt x="878930" y="10888"/>
                  <a:pt x="878930" y="10389"/>
                </a:cubicBezTo>
                <a:cubicBezTo>
                  <a:pt x="879368" y="9895"/>
                  <a:pt x="879806" y="9895"/>
                  <a:pt x="879806" y="9401"/>
                </a:cubicBezTo>
                <a:cubicBezTo>
                  <a:pt x="880244" y="8907"/>
                  <a:pt x="880244" y="8413"/>
                  <a:pt x="880681" y="8413"/>
                </a:cubicBezTo>
                <a:cubicBezTo>
                  <a:pt x="880681" y="7919"/>
                  <a:pt x="881119" y="6926"/>
                  <a:pt x="881119" y="6926"/>
                </a:cubicBezTo>
                <a:cubicBezTo>
                  <a:pt x="881557" y="6926"/>
                  <a:pt x="882433" y="7919"/>
                  <a:pt x="882433" y="7919"/>
                </a:cubicBezTo>
                <a:lnTo>
                  <a:pt x="881557" y="8907"/>
                </a:lnTo>
                <a:cubicBezTo>
                  <a:pt x="881557" y="9401"/>
                  <a:pt x="882433" y="9895"/>
                  <a:pt x="882433" y="9895"/>
                </a:cubicBezTo>
                <a:cubicBezTo>
                  <a:pt x="882871" y="9895"/>
                  <a:pt x="883309" y="8907"/>
                  <a:pt x="883309" y="8907"/>
                </a:cubicBezTo>
                <a:cubicBezTo>
                  <a:pt x="883747" y="8907"/>
                  <a:pt x="884185" y="9401"/>
                  <a:pt x="884185" y="9401"/>
                </a:cubicBezTo>
                <a:cubicBezTo>
                  <a:pt x="884623" y="9895"/>
                  <a:pt x="885061" y="10389"/>
                  <a:pt x="885061" y="10389"/>
                </a:cubicBezTo>
                <a:cubicBezTo>
                  <a:pt x="885499" y="10888"/>
                  <a:pt x="885936" y="10888"/>
                  <a:pt x="886375" y="11382"/>
                </a:cubicBezTo>
                <a:cubicBezTo>
                  <a:pt x="885936" y="11382"/>
                  <a:pt x="885499" y="12370"/>
                  <a:pt x="885499" y="12370"/>
                </a:cubicBezTo>
                <a:cubicBezTo>
                  <a:pt x="885499" y="12370"/>
                  <a:pt x="885061" y="13358"/>
                  <a:pt x="884623" y="13358"/>
                </a:cubicBezTo>
                <a:lnTo>
                  <a:pt x="883747" y="12864"/>
                </a:lnTo>
                <a:lnTo>
                  <a:pt x="882871" y="11876"/>
                </a:lnTo>
                <a:lnTo>
                  <a:pt x="881995" y="12864"/>
                </a:lnTo>
                <a:cubicBezTo>
                  <a:pt x="881995" y="13358"/>
                  <a:pt x="882871" y="13358"/>
                  <a:pt x="882871" y="13853"/>
                </a:cubicBezTo>
                <a:lnTo>
                  <a:pt x="882433" y="14845"/>
                </a:lnTo>
                <a:lnTo>
                  <a:pt x="883309" y="15833"/>
                </a:lnTo>
                <a:cubicBezTo>
                  <a:pt x="883309" y="15339"/>
                  <a:pt x="883747" y="14845"/>
                  <a:pt x="884185" y="14845"/>
                </a:cubicBezTo>
                <a:cubicBezTo>
                  <a:pt x="884185" y="14351"/>
                  <a:pt x="884623" y="13358"/>
                  <a:pt x="884623" y="13358"/>
                </a:cubicBezTo>
                <a:cubicBezTo>
                  <a:pt x="885061" y="13358"/>
                  <a:pt x="885499" y="14351"/>
                  <a:pt x="885499" y="14351"/>
                </a:cubicBezTo>
                <a:cubicBezTo>
                  <a:pt x="885936" y="14351"/>
                  <a:pt x="886375" y="13358"/>
                  <a:pt x="886375" y="13358"/>
                </a:cubicBezTo>
                <a:cubicBezTo>
                  <a:pt x="886812" y="12864"/>
                  <a:pt x="886812" y="12370"/>
                  <a:pt x="887250" y="12370"/>
                </a:cubicBezTo>
                <a:lnTo>
                  <a:pt x="887331" y="12231"/>
                </a:lnTo>
                <a:cubicBezTo>
                  <a:pt x="887549" y="12214"/>
                  <a:pt x="888126" y="12864"/>
                  <a:pt x="888126" y="12864"/>
                </a:cubicBezTo>
                <a:lnTo>
                  <a:pt x="889002" y="11876"/>
                </a:lnTo>
                <a:cubicBezTo>
                  <a:pt x="889002" y="11876"/>
                  <a:pt x="889440" y="10888"/>
                  <a:pt x="889877" y="10888"/>
                </a:cubicBezTo>
                <a:cubicBezTo>
                  <a:pt x="889877" y="10888"/>
                  <a:pt x="890315" y="11382"/>
                  <a:pt x="890753" y="11876"/>
                </a:cubicBezTo>
                <a:lnTo>
                  <a:pt x="891629" y="12370"/>
                </a:lnTo>
                <a:cubicBezTo>
                  <a:pt x="891629" y="12370"/>
                  <a:pt x="892067" y="11382"/>
                  <a:pt x="892505" y="11382"/>
                </a:cubicBezTo>
                <a:lnTo>
                  <a:pt x="892943" y="10389"/>
                </a:lnTo>
                <a:cubicBezTo>
                  <a:pt x="893381" y="10389"/>
                  <a:pt x="893819" y="11382"/>
                  <a:pt x="894257" y="10888"/>
                </a:cubicBezTo>
                <a:cubicBezTo>
                  <a:pt x="894257" y="10888"/>
                  <a:pt x="894695" y="10389"/>
                  <a:pt x="894695" y="9895"/>
                </a:cubicBezTo>
                <a:cubicBezTo>
                  <a:pt x="895133" y="9895"/>
                  <a:pt x="895571" y="8907"/>
                  <a:pt x="895571" y="8907"/>
                </a:cubicBezTo>
                <a:cubicBezTo>
                  <a:pt x="896008" y="8907"/>
                  <a:pt x="896446" y="9895"/>
                  <a:pt x="896446" y="9895"/>
                </a:cubicBezTo>
                <a:cubicBezTo>
                  <a:pt x="896884" y="9895"/>
                  <a:pt x="897322" y="8413"/>
                  <a:pt x="897322" y="8413"/>
                </a:cubicBezTo>
                <a:cubicBezTo>
                  <a:pt x="897760" y="8907"/>
                  <a:pt x="898198" y="9401"/>
                  <a:pt x="898198" y="9401"/>
                </a:cubicBezTo>
                <a:lnTo>
                  <a:pt x="899073" y="10389"/>
                </a:lnTo>
                <a:cubicBezTo>
                  <a:pt x="899511" y="10389"/>
                  <a:pt x="899949" y="9401"/>
                  <a:pt x="899949" y="9401"/>
                </a:cubicBezTo>
                <a:cubicBezTo>
                  <a:pt x="900387" y="8907"/>
                  <a:pt x="900387" y="8413"/>
                  <a:pt x="900825" y="7919"/>
                </a:cubicBezTo>
                <a:cubicBezTo>
                  <a:pt x="900825" y="7919"/>
                  <a:pt x="901263" y="6926"/>
                  <a:pt x="901701" y="6926"/>
                </a:cubicBezTo>
                <a:lnTo>
                  <a:pt x="902577" y="7919"/>
                </a:lnTo>
                <a:lnTo>
                  <a:pt x="903453" y="8907"/>
                </a:lnTo>
                <a:cubicBezTo>
                  <a:pt x="903453" y="8907"/>
                  <a:pt x="903891" y="7919"/>
                  <a:pt x="904329" y="7424"/>
                </a:cubicBezTo>
                <a:cubicBezTo>
                  <a:pt x="904329" y="7424"/>
                  <a:pt x="904766" y="6926"/>
                  <a:pt x="904766" y="6432"/>
                </a:cubicBezTo>
                <a:cubicBezTo>
                  <a:pt x="905642" y="6926"/>
                  <a:pt x="906080" y="7424"/>
                  <a:pt x="906956" y="8413"/>
                </a:cubicBezTo>
                <a:cubicBezTo>
                  <a:pt x="906518" y="8413"/>
                  <a:pt x="906518" y="9401"/>
                  <a:pt x="906080" y="9401"/>
                </a:cubicBezTo>
                <a:lnTo>
                  <a:pt x="905204" y="8413"/>
                </a:lnTo>
                <a:cubicBezTo>
                  <a:pt x="904766" y="8413"/>
                  <a:pt x="904766" y="9401"/>
                  <a:pt x="904329" y="9401"/>
                </a:cubicBezTo>
                <a:cubicBezTo>
                  <a:pt x="904329" y="9895"/>
                  <a:pt x="903891" y="10389"/>
                  <a:pt x="903891" y="10888"/>
                </a:cubicBezTo>
                <a:cubicBezTo>
                  <a:pt x="903453" y="10888"/>
                  <a:pt x="903015" y="9895"/>
                  <a:pt x="902577" y="9895"/>
                </a:cubicBezTo>
                <a:lnTo>
                  <a:pt x="902139" y="10888"/>
                </a:lnTo>
                <a:cubicBezTo>
                  <a:pt x="901701" y="11382"/>
                  <a:pt x="901263" y="11876"/>
                  <a:pt x="901263" y="11876"/>
                </a:cubicBezTo>
                <a:cubicBezTo>
                  <a:pt x="900825" y="12370"/>
                  <a:pt x="900825" y="12864"/>
                  <a:pt x="900387" y="13358"/>
                </a:cubicBezTo>
                <a:cubicBezTo>
                  <a:pt x="900825" y="13358"/>
                  <a:pt x="901263" y="13853"/>
                  <a:pt x="901263" y="13853"/>
                </a:cubicBezTo>
                <a:cubicBezTo>
                  <a:pt x="901701" y="13853"/>
                  <a:pt x="902139" y="12864"/>
                  <a:pt x="902139" y="12864"/>
                </a:cubicBezTo>
                <a:lnTo>
                  <a:pt x="903015" y="11876"/>
                </a:lnTo>
                <a:lnTo>
                  <a:pt x="903891" y="12370"/>
                </a:lnTo>
                <a:cubicBezTo>
                  <a:pt x="903891" y="12864"/>
                  <a:pt x="903015" y="13358"/>
                  <a:pt x="903015" y="13853"/>
                </a:cubicBezTo>
                <a:lnTo>
                  <a:pt x="904329" y="14351"/>
                </a:lnTo>
                <a:cubicBezTo>
                  <a:pt x="904329" y="14845"/>
                  <a:pt x="903453" y="15339"/>
                  <a:pt x="903453" y="15833"/>
                </a:cubicBezTo>
                <a:lnTo>
                  <a:pt x="904329" y="16328"/>
                </a:lnTo>
                <a:cubicBezTo>
                  <a:pt x="904766" y="16328"/>
                  <a:pt x="904766" y="15833"/>
                  <a:pt x="905204" y="15339"/>
                </a:cubicBezTo>
                <a:cubicBezTo>
                  <a:pt x="905204" y="15339"/>
                  <a:pt x="905642" y="14351"/>
                  <a:pt x="906080" y="14351"/>
                </a:cubicBezTo>
                <a:cubicBezTo>
                  <a:pt x="906080" y="14351"/>
                  <a:pt x="906518" y="15339"/>
                  <a:pt x="906956" y="15339"/>
                </a:cubicBezTo>
                <a:cubicBezTo>
                  <a:pt x="906956" y="14845"/>
                  <a:pt x="907394" y="14351"/>
                  <a:pt x="907394" y="13853"/>
                </a:cubicBezTo>
                <a:cubicBezTo>
                  <a:pt x="907832" y="13853"/>
                  <a:pt x="908270" y="12864"/>
                  <a:pt x="908270" y="12864"/>
                </a:cubicBezTo>
                <a:lnTo>
                  <a:pt x="909145" y="13853"/>
                </a:lnTo>
                <a:cubicBezTo>
                  <a:pt x="909583" y="13358"/>
                  <a:pt x="910021" y="12864"/>
                  <a:pt x="910021" y="12864"/>
                </a:cubicBezTo>
                <a:cubicBezTo>
                  <a:pt x="910459" y="12370"/>
                  <a:pt x="910459" y="11876"/>
                  <a:pt x="910897" y="11382"/>
                </a:cubicBezTo>
                <a:cubicBezTo>
                  <a:pt x="911335" y="10888"/>
                  <a:pt x="911773" y="9895"/>
                  <a:pt x="912211" y="9401"/>
                </a:cubicBezTo>
                <a:cubicBezTo>
                  <a:pt x="913087" y="9895"/>
                  <a:pt x="913524" y="10389"/>
                  <a:pt x="914400" y="10888"/>
                </a:cubicBezTo>
                <a:cubicBezTo>
                  <a:pt x="914400" y="11382"/>
                  <a:pt x="913524" y="11876"/>
                  <a:pt x="913524" y="12370"/>
                </a:cubicBezTo>
                <a:lnTo>
                  <a:pt x="914400" y="12864"/>
                </a:lnTo>
                <a:close/>
                <a:moveTo>
                  <a:pt x="5693" y="14845"/>
                </a:moveTo>
                <a:lnTo>
                  <a:pt x="4817" y="15833"/>
                </a:lnTo>
                <a:cubicBezTo>
                  <a:pt x="4379" y="15833"/>
                  <a:pt x="4379" y="14845"/>
                  <a:pt x="3942" y="14845"/>
                </a:cubicBezTo>
                <a:lnTo>
                  <a:pt x="3066" y="15339"/>
                </a:lnTo>
                <a:cubicBezTo>
                  <a:pt x="3066" y="15833"/>
                  <a:pt x="3942" y="16328"/>
                  <a:pt x="3942" y="16328"/>
                </a:cubicBezTo>
                <a:cubicBezTo>
                  <a:pt x="3942" y="16826"/>
                  <a:pt x="4379" y="17814"/>
                  <a:pt x="4817" y="17814"/>
                </a:cubicBezTo>
                <a:cubicBezTo>
                  <a:pt x="4817" y="17814"/>
                  <a:pt x="5255" y="16826"/>
                  <a:pt x="5693" y="16826"/>
                </a:cubicBezTo>
                <a:cubicBezTo>
                  <a:pt x="5693" y="16826"/>
                  <a:pt x="6569" y="16328"/>
                  <a:pt x="6569" y="15833"/>
                </a:cubicBezTo>
                <a:cubicBezTo>
                  <a:pt x="6569" y="15833"/>
                  <a:pt x="6131" y="14845"/>
                  <a:pt x="5693" y="14845"/>
                </a:cubicBezTo>
                <a:close/>
                <a:moveTo>
                  <a:pt x="24961" y="17814"/>
                </a:moveTo>
                <a:cubicBezTo>
                  <a:pt x="24523" y="17320"/>
                  <a:pt x="24085" y="16826"/>
                  <a:pt x="24085" y="16826"/>
                </a:cubicBezTo>
                <a:cubicBezTo>
                  <a:pt x="24085" y="16328"/>
                  <a:pt x="23209" y="17320"/>
                  <a:pt x="23209" y="17320"/>
                </a:cubicBezTo>
                <a:cubicBezTo>
                  <a:pt x="22771" y="17320"/>
                  <a:pt x="22333" y="16328"/>
                  <a:pt x="22333" y="16328"/>
                </a:cubicBezTo>
                <a:cubicBezTo>
                  <a:pt x="21895" y="16328"/>
                  <a:pt x="21895" y="17320"/>
                  <a:pt x="21458" y="17320"/>
                </a:cubicBezTo>
                <a:cubicBezTo>
                  <a:pt x="21458" y="17814"/>
                  <a:pt x="21895" y="17814"/>
                  <a:pt x="21895" y="18308"/>
                </a:cubicBezTo>
                <a:cubicBezTo>
                  <a:pt x="22333" y="18803"/>
                  <a:pt x="22771" y="19297"/>
                  <a:pt x="22771" y="19297"/>
                </a:cubicBezTo>
                <a:lnTo>
                  <a:pt x="23647" y="18803"/>
                </a:lnTo>
                <a:cubicBezTo>
                  <a:pt x="24085" y="18803"/>
                  <a:pt x="24523" y="19795"/>
                  <a:pt x="24523" y="19795"/>
                </a:cubicBezTo>
                <a:cubicBezTo>
                  <a:pt x="24961" y="19795"/>
                  <a:pt x="24961" y="18803"/>
                  <a:pt x="25399" y="18803"/>
                </a:cubicBezTo>
                <a:cubicBezTo>
                  <a:pt x="25399" y="18308"/>
                  <a:pt x="24961" y="18308"/>
                  <a:pt x="24961" y="17814"/>
                </a:cubicBezTo>
                <a:close/>
                <a:moveTo>
                  <a:pt x="26713" y="23258"/>
                </a:moveTo>
                <a:cubicBezTo>
                  <a:pt x="26713" y="22760"/>
                  <a:pt x="26275" y="21772"/>
                  <a:pt x="25837" y="21772"/>
                </a:cubicBezTo>
                <a:cubicBezTo>
                  <a:pt x="25837" y="21772"/>
                  <a:pt x="25399" y="22760"/>
                  <a:pt x="24961" y="22760"/>
                </a:cubicBezTo>
                <a:cubicBezTo>
                  <a:pt x="24961" y="22760"/>
                  <a:pt x="24085" y="23258"/>
                  <a:pt x="24085" y="23752"/>
                </a:cubicBezTo>
                <a:cubicBezTo>
                  <a:pt x="24085" y="23752"/>
                  <a:pt x="24523" y="24741"/>
                  <a:pt x="24961" y="24741"/>
                </a:cubicBezTo>
                <a:lnTo>
                  <a:pt x="25399" y="25729"/>
                </a:lnTo>
                <a:cubicBezTo>
                  <a:pt x="25837" y="25729"/>
                  <a:pt x="26275" y="25235"/>
                  <a:pt x="26713" y="24741"/>
                </a:cubicBezTo>
                <a:lnTo>
                  <a:pt x="27588" y="24247"/>
                </a:lnTo>
                <a:cubicBezTo>
                  <a:pt x="27588" y="23752"/>
                  <a:pt x="26713" y="23258"/>
                  <a:pt x="26713" y="23258"/>
                </a:cubicBezTo>
                <a:close/>
                <a:moveTo>
                  <a:pt x="46418" y="12864"/>
                </a:moveTo>
                <a:cubicBezTo>
                  <a:pt x="46418" y="12864"/>
                  <a:pt x="45980" y="11876"/>
                  <a:pt x="45543" y="11876"/>
                </a:cubicBezTo>
                <a:lnTo>
                  <a:pt x="44667" y="12864"/>
                </a:lnTo>
                <a:cubicBezTo>
                  <a:pt x="44667" y="12864"/>
                  <a:pt x="43791" y="13358"/>
                  <a:pt x="43791" y="13853"/>
                </a:cubicBezTo>
                <a:lnTo>
                  <a:pt x="44229" y="14845"/>
                </a:lnTo>
                <a:cubicBezTo>
                  <a:pt x="44667" y="14845"/>
                  <a:pt x="45105" y="15833"/>
                  <a:pt x="45105" y="15833"/>
                </a:cubicBezTo>
                <a:cubicBezTo>
                  <a:pt x="45105" y="15833"/>
                  <a:pt x="45980" y="15339"/>
                  <a:pt x="45980" y="14845"/>
                </a:cubicBezTo>
                <a:cubicBezTo>
                  <a:pt x="46418" y="14845"/>
                  <a:pt x="47294" y="14351"/>
                  <a:pt x="47294" y="14351"/>
                </a:cubicBezTo>
                <a:cubicBezTo>
                  <a:pt x="47294" y="13853"/>
                  <a:pt x="46418" y="13358"/>
                  <a:pt x="46418" y="12864"/>
                </a:cubicBezTo>
                <a:close/>
                <a:moveTo>
                  <a:pt x="52111" y="14845"/>
                </a:moveTo>
                <a:cubicBezTo>
                  <a:pt x="52111" y="14845"/>
                  <a:pt x="51673" y="14351"/>
                  <a:pt x="51673" y="13853"/>
                </a:cubicBezTo>
                <a:cubicBezTo>
                  <a:pt x="51235" y="13853"/>
                  <a:pt x="50797" y="12864"/>
                  <a:pt x="50797" y="12864"/>
                </a:cubicBezTo>
                <a:lnTo>
                  <a:pt x="49921" y="13853"/>
                </a:lnTo>
                <a:cubicBezTo>
                  <a:pt x="49921" y="13853"/>
                  <a:pt x="50797" y="14351"/>
                  <a:pt x="50797" y="14845"/>
                </a:cubicBezTo>
                <a:cubicBezTo>
                  <a:pt x="50359" y="14845"/>
                  <a:pt x="49484" y="15339"/>
                  <a:pt x="49484" y="15339"/>
                </a:cubicBezTo>
                <a:cubicBezTo>
                  <a:pt x="49921" y="15833"/>
                  <a:pt x="49921" y="16328"/>
                  <a:pt x="50359" y="16826"/>
                </a:cubicBezTo>
                <a:cubicBezTo>
                  <a:pt x="50359" y="16826"/>
                  <a:pt x="50797" y="17814"/>
                  <a:pt x="51235" y="17814"/>
                </a:cubicBezTo>
                <a:lnTo>
                  <a:pt x="52111" y="16826"/>
                </a:lnTo>
                <a:lnTo>
                  <a:pt x="52987" y="16328"/>
                </a:lnTo>
                <a:cubicBezTo>
                  <a:pt x="52987" y="15833"/>
                  <a:pt x="52549" y="15339"/>
                  <a:pt x="52111" y="14845"/>
                </a:cubicBezTo>
                <a:close/>
                <a:moveTo>
                  <a:pt x="84078" y="27710"/>
                </a:moveTo>
                <a:cubicBezTo>
                  <a:pt x="83641" y="27710"/>
                  <a:pt x="83641" y="28698"/>
                  <a:pt x="83203" y="28698"/>
                </a:cubicBezTo>
                <a:cubicBezTo>
                  <a:pt x="82765" y="27710"/>
                  <a:pt x="82327" y="27216"/>
                  <a:pt x="81451" y="26223"/>
                </a:cubicBezTo>
                <a:cubicBezTo>
                  <a:pt x="81451" y="26223"/>
                  <a:pt x="81013" y="25729"/>
                  <a:pt x="81013" y="25235"/>
                </a:cubicBezTo>
                <a:lnTo>
                  <a:pt x="80137" y="26223"/>
                </a:lnTo>
                <a:cubicBezTo>
                  <a:pt x="79699" y="26223"/>
                  <a:pt x="79261" y="25235"/>
                  <a:pt x="79261" y="25235"/>
                </a:cubicBezTo>
                <a:cubicBezTo>
                  <a:pt x="78823" y="24741"/>
                  <a:pt x="78823" y="23752"/>
                  <a:pt x="78386" y="23752"/>
                </a:cubicBezTo>
                <a:cubicBezTo>
                  <a:pt x="77948" y="23752"/>
                  <a:pt x="77948" y="24741"/>
                  <a:pt x="77510" y="24741"/>
                </a:cubicBezTo>
                <a:cubicBezTo>
                  <a:pt x="77072" y="24247"/>
                  <a:pt x="77072" y="24247"/>
                  <a:pt x="76634" y="23752"/>
                </a:cubicBezTo>
                <a:cubicBezTo>
                  <a:pt x="76634" y="23752"/>
                  <a:pt x="75758" y="24247"/>
                  <a:pt x="75758" y="24741"/>
                </a:cubicBezTo>
                <a:cubicBezTo>
                  <a:pt x="75758" y="24741"/>
                  <a:pt x="76196" y="25235"/>
                  <a:pt x="76634" y="25729"/>
                </a:cubicBezTo>
                <a:cubicBezTo>
                  <a:pt x="76634" y="25729"/>
                  <a:pt x="77072" y="26223"/>
                  <a:pt x="77072" y="26722"/>
                </a:cubicBezTo>
                <a:cubicBezTo>
                  <a:pt x="77510" y="27216"/>
                  <a:pt x="77948" y="27216"/>
                  <a:pt x="77948" y="27710"/>
                </a:cubicBezTo>
                <a:cubicBezTo>
                  <a:pt x="78386" y="28204"/>
                  <a:pt x="78386" y="28698"/>
                  <a:pt x="78823" y="28698"/>
                </a:cubicBezTo>
                <a:cubicBezTo>
                  <a:pt x="78823" y="29196"/>
                  <a:pt x="79261" y="29691"/>
                  <a:pt x="79261" y="30185"/>
                </a:cubicBezTo>
                <a:cubicBezTo>
                  <a:pt x="79699" y="30185"/>
                  <a:pt x="80137" y="29196"/>
                  <a:pt x="80575" y="29196"/>
                </a:cubicBezTo>
                <a:cubicBezTo>
                  <a:pt x="80575" y="29196"/>
                  <a:pt x="81013" y="28204"/>
                  <a:pt x="81451" y="28204"/>
                </a:cubicBezTo>
                <a:cubicBezTo>
                  <a:pt x="81451" y="28204"/>
                  <a:pt x="81889" y="29196"/>
                  <a:pt x="82327" y="29196"/>
                </a:cubicBezTo>
                <a:cubicBezTo>
                  <a:pt x="82327" y="29691"/>
                  <a:pt x="82765" y="28698"/>
                  <a:pt x="83203" y="28698"/>
                </a:cubicBezTo>
                <a:cubicBezTo>
                  <a:pt x="83203" y="28698"/>
                  <a:pt x="83641" y="29691"/>
                  <a:pt x="84078" y="29691"/>
                </a:cubicBezTo>
                <a:lnTo>
                  <a:pt x="84954" y="28698"/>
                </a:lnTo>
                <a:lnTo>
                  <a:pt x="84078" y="27710"/>
                </a:lnTo>
                <a:close/>
                <a:moveTo>
                  <a:pt x="91523" y="17814"/>
                </a:moveTo>
                <a:cubicBezTo>
                  <a:pt x="91085" y="17814"/>
                  <a:pt x="90647" y="17320"/>
                  <a:pt x="90647" y="16826"/>
                </a:cubicBezTo>
                <a:cubicBezTo>
                  <a:pt x="90647" y="16328"/>
                  <a:pt x="89771" y="15833"/>
                  <a:pt x="89771" y="15833"/>
                </a:cubicBezTo>
                <a:lnTo>
                  <a:pt x="91085" y="14845"/>
                </a:lnTo>
                <a:cubicBezTo>
                  <a:pt x="90647" y="14845"/>
                  <a:pt x="90209" y="13853"/>
                  <a:pt x="90209" y="13853"/>
                </a:cubicBezTo>
                <a:cubicBezTo>
                  <a:pt x="89771" y="13853"/>
                  <a:pt x="89333" y="14845"/>
                  <a:pt x="89333" y="14845"/>
                </a:cubicBezTo>
                <a:cubicBezTo>
                  <a:pt x="88895" y="14845"/>
                  <a:pt x="88457" y="15339"/>
                  <a:pt x="88019" y="15339"/>
                </a:cubicBezTo>
                <a:cubicBezTo>
                  <a:pt x="88019" y="15833"/>
                  <a:pt x="88895" y="16328"/>
                  <a:pt x="88895" y="16826"/>
                </a:cubicBezTo>
                <a:cubicBezTo>
                  <a:pt x="88895" y="16826"/>
                  <a:pt x="89333" y="17320"/>
                  <a:pt x="89771" y="17814"/>
                </a:cubicBezTo>
                <a:cubicBezTo>
                  <a:pt x="89771" y="17814"/>
                  <a:pt x="90209" y="18308"/>
                  <a:pt x="90647" y="18803"/>
                </a:cubicBezTo>
                <a:cubicBezTo>
                  <a:pt x="90647" y="18803"/>
                  <a:pt x="89333" y="19297"/>
                  <a:pt x="89333" y="19795"/>
                </a:cubicBezTo>
                <a:lnTo>
                  <a:pt x="90209" y="20783"/>
                </a:lnTo>
                <a:cubicBezTo>
                  <a:pt x="90647" y="21277"/>
                  <a:pt x="90647" y="21772"/>
                  <a:pt x="91085" y="21772"/>
                </a:cubicBezTo>
                <a:lnTo>
                  <a:pt x="91961" y="20783"/>
                </a:lnTo>
                <a:cubicBezTo>
                  <a:pt x="91961" y="20783"/>
                  <a:pt x="91085" y="20289"/>
                  <a:pt x="91085" y="19795"/>
                </a:cubicBezTo>
                <a:lnTo>
                  <a:pt x="92399" y="19297"/>
                </a:lnTo>
                <a:cubicBezTo>
                  <a:pt x="91961" y="18803"/>
                  <a:pt x="91523" y="18308"/>
                  <a:pt x="91523" y="17814"/>
                </a:cubicBezTo>
                <a:close/>
                <a:moveTo>
                  <a:pt x="102033" y="15833"/>
                </a:moveTo>
                <a:cubicBezTo>
                  <a:pt x="102033" y="15833"/>
                  <a:pt x="101595" y="16328"/>
                  <a:pt x="101157" y="16328"/>
                </a:cubicBezTo>
                <a:cubicBezTo>
                  <a:pt x="101595" y="16826"/>
                  <a:pt x="101595" y="17320"/>
                  <a:pt x="102033" y="17814"/>
                </a:cubicBezTo>
                <a:cubicBezTo>
                  <a:pt x="102033" y="17814"/>
                  <a:pt x="102470" y="18308"/>
                  <a:pt x="102908" y="18803"/>
                </a:cubicBezTo>
                <a:cubicBezTo>
                  <a:pt x="102908" y="18803"/>
                  <a:pt x="103346" y="17814"/>
                  <a:pt x="103784" y="17814"/>
                </a:cubicBezTo>
                <a:cubicBezTo>
                  <a:pt x="103784" y="17814"/>
                  <a:pt x="104222" y="18803"/>
                  <a:pt x="104660" y="18803"/>
                </a:cubicBezTo>
                <a:cubicBezTo>
                  <a:pt x="104660" y="18803"/>
                  <a:pt x="105098" y="18308"/>
                  <a:pt x="105536" y="18308"/>
                </a:cubicBezTo>
                <a:cubicBezTo>
                  <a:pt x="105098" y="17814"/>
                  <a:pt x="105098" y="17320"/>
                  <a:pt x="104660" y="16826"/>
                </a:cubicBezTo>
                <a:cubicBezTo>
                  <a:pt x="104660" y="16826"/>
                  <a:pt x="104222" y="15833"/>
                  <a:pt x="103784" y="15833"/>
                </a:cubicBezTo>
                <a:cubicBezTo>
                  <a:pt x="103784" y="15833"/>
                  <a:pt x="103346" y="16826"/>
                  <a:pt x="102908" y="16826"/>
                </a:cubicBezTo>
                <a:cubicBezTo>
                  <a:pt x="102908" y="16826"/>
                  <a:pt x="102470" y="15339"/>
                  <a:pt x="102033" y="15833"/>
                </a:cubicBezTo>
                <a:close/>
                <a:moveTo>
                  <a:pt x="105974" y="12370"/>
                </a:moveTo>
                <a:cubicBezTo>
                  <a:pt x="105974" y="12370"/>
                  <a:pt x="105098" y="13358"/>
                  <a:pt x="105098" y="12864"/>
                </a:cubicBezTo>
                <a:cubicBezTo>
                  <a:pt x="105098" y="12864"/>
                  <a:pt x="104660" y="11876"/>
                  <a:pt x="104222" y="11876"/>
                </a:cubicBezTo>
                <a:cubicBezTo>
                  <a:pt x="104222" y="12370"/>
                  <a:pt x="103346" y="12370"/>
                  <a:pt x="103346" y="12864"/>
                </a:cubicBezTo>
                <a:lnTo>
                  <a:pt x="104222" y="13853"/>
                </a:lnTo>
                <a:cubicBezTo>
                  <a:pt x="104222" y="13853"/>
                  <a:pt x="104660" y="14845"/>
                  <a:pt x="105098" y="14845"/>
                </a:cubicBezTo>
                <a:cubicBezTo>
                  <a:pt x="105098" y="14845"/>
                  <a:pt x="105536" y="14351"/>
                  <a:pt x="105974" y="14351"/>
                </a:cubicBezTo>
                <a:lnTo>
                  <a:pt x="106849" y="13358"/>
                </a:lnTo>
                <a:cubicBezTo>
                  <a:pt x="106849" y="13358"/>
                  <a:pt x="106411" y="12370"/>
                  <a:pt x="105974" y="12370"/>
                </a:cubicBezTo>
                <a:close/>
                <a:moveTo>
                  <a:pt x="108601" y="22266"/>
                </a:moveTo>
                <a:cubicBezTo>
                  <a:pt x="108163" y="22266"/>
                  <a:pt x="107725" y="23258"/>
                  <a:pt x="107287" y="23258"/>
                </a:cubicBezTo>
                <a:lnTo>
                  <a:pt x="106849" y="22266"/>
                </a:lnTo>
                <a:cubicBezTo>
                  <a:pt x="106411" y="22266"/>
                  <a:pt x="105974" y="23258"/>
                  <a:pt x="105536" y="23258"/>
                </a:cubicBezTo>
                <a:cubicBezTo>
                  <a:pt x="105536" y="23258"/>
                  <a:pt x="105098" y="22266"/>
                  <a:pt x="105098" y="21772"/>
                </a:cubicBezTo>
                <a:cubicBezTo>
                  <a:pt x="105098" y="22266"/>
                  <a:pt x="104222" y="22266"/>
                  <a:pt x="104222" y="22760"/>
                </a:cubicBezTo>
                <a:cubicBezTo>
                  <a:pt x="103784" y="23258"/>
                  <a:pt x="104660" y="23752"/>
                  <a:pt x="104660" y="23752"/>
                </a:cubicBezTo>
                <a:cubicBezTo>
                  <a:pt x="105098" y="24247"/>
                  <a:pt x="105098" y="24741"/>
                  <a:pt x="105536" y="25235"/>
                </a:cubicBezTo>
                <a:cubicBezTo>
                  <a:pt x="105974" y="25235"/>
                  <a:pt x="105974" y="25729"/>
                  <a:pt x="106411" y="26223"/>
                </a:cubicBezTo>
                <a:cubicBezTo>
                  <a:pt x="106411" y="25729"/>
                  <a:pt x="106849" y="25729"/>
                  <a:pt x="107287" y="25235"/>
                </a:cubicBezTo>
                <a:cubicBezTo>
                  <a:pt x="107725" y="24741"/>
                  <a:pt x="108601" y="24247"/>
                  <a:pt x="109039" y="23752"/>
                </a:cubicBezTo>
                <a:cubicBezTo>
                  <a:pt x="109039" y="23752"/>
                  <a:pt x="108601" y="22760"/>
                  <a:pt x="108601" y="22266"/>
                </a:cubicBezTo>
                <a:close/>
                <a:moveTo>
                  <a:pt x="120862" y="22266"/>
                </a:moveTo>
                <a:cubicBezTo>
                  <a:pt x="120424" y="22266"/>
                  <a:pt x="120424" y="21277"/>
                  <a:pt x="119987" y="21277"/>
                </a:cubicBezTo>
                <a:lnTo>
                  <a:pt x="119111" y="22266"/>
                </a:lnTo>
                <a:cubicBezTo>
                  <a:pt x="118673" y="22266"/>
                  <a:pt x="118235" y="20783"/>
                  <a:pt x="118235" y="21277"/>
                </a:cubicBezTo>
                <a:cubicBezTo>
                  <a:pt x="117797" y="21277"/>
                  <a:pt x="117797" y="21772"/>
                  <a:pt x="117359" y="21772"/>
                </a:cubicBezTo>
                <a:cubicBezTo>
                  <a:pt x="117359" y="22266"/>
                  <a:pt x="117797" y="22760"/>
                  <a:pt x="118235" y="22760"/>
                </a:cubicBezTo>
                <a:cubicBezTo>
                  <a:pt x="118235" y="23258"/>
                  <a:pt x="118673" y="23752"/>
                  <a:pt x="118673" y="24247"/>
                </a:cubicBezTo>
                <a:lnTo>
                  <a:pt x="119549" y="25235"/>
                </a:lnTo>
                <a:lnTo>
                  <a:pt x="120424" y="24247"/>
                </a:lnTo>
                <a:cubicBezTo>
                  <a:pt x="120862" y="24247"/>
                  <a:pt x="121300" y="23752"/>
                  <a:pt x="121300" y="23258"/>
                </a:cubicBezTo>
                <a:cubicBezTo>
                  <a:pt x="121300" y="23258"/>
                  <a:pt x="120862" y="22760"/>
                  <a:pt x="120862" y="22266"/>
                </a:cubicBezTo>
                <a:close/>
                <a:moveTo>
                  <a:pt x="126118" y="23258"/>
                </a:moveTo>
                <a:cubicBezTo>
                  <a:pt x="125680" y="22760"/>
                  <a:pt x="125242" y="22266"/>
                  <a:pt x="125242" y="22266"/>
                </a:cubicBezTo>
                <a:cubicBezTo>
                  <a:pt x="125242" y="21772"/>
                  <a:pt x="124366" y="21277"/>
                  <a:pt x="124366" y="20783"/>
                </a:cubicBezTo>
                <a:lnTo>
                  <a:pt x="125242" y="20289"/>
                </a:lnTo>
                <a:cubicBezTo>
                  <a:pt x="125242" y="19795"/>
                  <a:pt x="124804" y="19297"/>
                  <a:pt x="124804" y="18803"/>
                </a:cubicBezTo>
                <a:cubicBezTo>
                  <a:pt x="124366" y="18803"/>
                  <a:pt x="124366" y="18308"/>
                  <a:pt x="123928" y="17814"/>
                </a:cubicBezTo>
                <a:cubicBezTo>
                  <a:pt x="123490" y="17320"/>
                  <a:pt x="123490" y="17320"/>
                  <a:pt x="123052" y="16826"/>
                </a:cubicBezTo>
                <a:cubicBezTo>
                  <a:pt x="123052" y="17320"/>
                  <a:pt x="122176" y="17320"/>
                  <a:pt x="122176" y="17814"/>
                </a:cubicBezTo>
                <a:cubicBezTo>
                  <a:pt x="122176" y="17814"/>
                  <a:pt x="123052" y="18308"/>
                  <a:pt x="123052" y="18803"/>
                </a:cubicBezTo>
                <a:cubicBezTo>
                  <a:pt x="123052" y="19297"/>
                  <a:pt x="123490" y="19795"/>
                  <a:pt x="123490" y="19795"/>
                </a:cubicBezTo>
                <a:cubicBezTo>
                  <a:pt x="123928" y="19795"/>
                  <a:pt x="124366" y="20783"/>
                  <a:pt x="124366" y="20783"/>
                </a:cubicBezTo>
                <a:cubicBezTo>
                  <a:pt x="124366" y="21277"/>
                  <a:pt x="123490" y="21772"/>
                  <a:pt x="123490" y="21772"/>
                </a:cubicBezTo>
                <a:cubicBezTo>
                  <a:pt x="123490" y="22266"/>
                  <a:pt x="123928" y="22760"/>
                  <a:pt x="124366" y="22760"/>
                </a:cubicBezTo>
                <a:cubicBezTo>
                  <a:pt x="124366" y="23258"/>
                  <a:pt x="124804" y="23752"/>
                  <a:pt x="124804" y="24247"/>
                </a:cubicBezTo>
                <a:lnTo>
                  <a:pt x="123928" y="24741"/>
                </a:lnTo>
                <a:cubicBezTo>
                  <a:pt x="123928" y="25235"/>
                  <a:pt x="124804" y="25729"/>
                  <a:pt x="124804" y="25729"/>
                </a:cubicBezTo>
                <a:cubicBezTo>
                  <a:pt x="124804" y="26223"/>
                  <a:pt x="125242" y="26722"/>
                  <a:pt x="125242" y="27216"/>
                </a:cubicBezTo>
                <a:cubicBezTo>
                  <a:pt x="125680" y="26722"/>
                  <a:pt x="126555" y="26722"/>
                  <a:pt x="126555" y="26223"/>
                </a:cubicBezTo>
                <a:cubicBezTo>
                  <a:pt x="126555" y="25729"/>
                  <a:pt x="125680" y="25235"/>
                  <a:pt x="125680" y="25235"/>
                </a:cubicBezTo>
                <a:cubicBezTo>
                  <a:pt x="125680" y="24741"/>
                  <a:pt x="124804" y="24247"/>
                  <a:pt x="124804" y="24247"/>
                </a:cubicBezTo>
                <a:cubicBezTo>
                  <a:pt x="124804" y="23752"/>
                  <a:pt x="126118" y="23258"/>
                  <a:pt x="126118" y="23258"/>
                </a:cubicBezTo>
                <a:close/>
                <a:moveTo>
                  <a:pt x="131810" y="25235"/>
                </a:moveTo>
                <a:cubicBezTo>
                  <a:pt x="131810" y="24741"/>
                  <a:pt x="131372" y="24247"/>
                  <a:pt x="130934" y="23752"/>
                </a:cubicBezTo>
                <a:lnTo>
                  <a:pt x="130496" y="22760"/>
                </a:lnTo>
                <a:cubicBezTo>
                  <a:pt x="130058" y="22760"/>
                  <a:pt x="129620" y="23752"/>
                  <a:pt x="129183" y="23752"/>
                </a:cubicBezTo>
                <a:cubicBezTo>
                  <a:pt x="129183" y="23752"/>
                  <a:pt x="128307" y="24247"/>
                  <a:pt x="128307" y="24741"/>
                </a:cubicBezTo>
                <a:lnTo>
                  <a:pt x="129183" y="25729"/>
                </a:lnTo>
                <a:cubicBezTo>
                  <a:pt x="129620" y="25729"/>
                  <a:pt x="129620" y="24741"/>
                  <a:pt x="130058" y="24741"/>
                </a:cubicBezTo>
                <a:cubicBezTo>
                  <a:pt x="130496" y="25729"/>
                  <a:pt x="130934" y="26223"/>
                  <a:pt x="131810" y="27216"/>
                </a:cubicBezTo>
                <a:cubicBezTo>
                  <a:pt x="131810" y="26722"/>
                  <a:pt x="132686" y="26722"/>
                  <a:pt x="132686" y="26223"/>
                </a:cubicBezTo>
                <a:cubicBezTo>
                  <a:pt x="132686" y="25729"/>
                  <a:pt x="131810" y="25235"/>
                  <a:pt x="131810" y="25235"/>
                </a:cubicBezTo>
                <a:close/>
                <a:moveTo>
                  <a:pt x="167719" y="18803"/>
                </a:moveTo>
                <a:lnTo>
                  <a:pt x="166843" y="19297"/>
                </a:lnTo>
                <a:cubicBezTo>
                  <a:pt x="166405" y="19795"/>
                  <a:pt x="165967" y="20289"/>
                  <a:pt x="165529" y="20289"/>
                </a:cubicBezTo>
                <a:lnTo>
                  <a:pt x="165091" y="19297"/>
                </a:lnTo>
                <a:cubicBezTo>
                  <a:pt x="164653" y="19297"/>
                  <a:pt x="164215" y="20289"/>
                  <a:pt x="164215" y="19795"/>
                </a:cubicBezTo>
                <a:cubicBezTo>
                  <a:pt x="163777" y="19795"/>
                  <a:pt x="163339" y="19297"/>
                  <a:pt x="163339" y="18803"/>
                </a:cubicBezTo>
                <a:cubicBezTo>
                  <a:pt x="162901" y="18803"/>
                  <a:pt x="162901" y="18308"/>
                  <a:pt x="162464" y="17814"/>
                </a:cubicBezTo>
                <a:cubicBezTo>
                  <a:pt x="162464" y="18308"/>
                  <a:pt x="161588" y="18308"/>
                  <a:pt x="161588" y="18803"/>
                </a:cubicBezTo>
                <a:cubicBezTo>
                  <a:pt x="161588" y="18803"/>
                  <a:pt x="162026" y="19297"/>
                  <a:pt x="162464" y="19795"/>
                </a:cubicBezTo>
                <a:cubicBezTo>
                  <a:pt x="162464" y="20289"/>
                  <a:pt x="162901" y="20783"/>
                  <a:pt x="162901" y="20783"/>
                </a:cubicBezTo>
                <a:cubicBezTo>
                  <a:pt x="163339" y="21277"/>
                  <a:pt x="163339" y="21772"/>
                  <a:pt x="163777" y="21772"/>
                </a:cubicBezTo>
                <a:cubicBezTo>
                  <a:pt x="163777" y="22266"/>
                  <a:pt x="164653" y="21277"/>
                  <a:pt x="164653" y="21277"/>
                </a:cubicBezTo>
                <a:cubicBezTo>
                  <a:pt x="165091" y="21277"/>
                  <a:pt x="165529" y="22266"/>
                  <a:pt x="165529" y="22266"/>
                </a:cubicBezTo>
                <a:cubicBezTo>
                  <a:pt x="165967" y="22266"/>
                  <a:pt x="166405" y="21772"/>
                  <a:pt x="166405" y="21277"/>
                </a:cubicBezTo>
                <a:cubicBezTo>
                  <a:pt x="166843" y="21277"/>
                  <a:pt x="167281" y="20783"/>
                  <a:pt x="167281" y="20783"/>
                </a:cubicBezTo>
                <a:cubicBezTo>
                  <a:pt x="167719" y="20289"/>
                  <a:pt x="168157" y="19795"/>
                  <a:pt x="168594" y="19795"/>
                </a:cubicBezTo>
                <a:cubicBezTo>
                  <a:pt x="168157" y="19795"/>
                  <a:pt x="168157" y="18803"/>
                  <a:pt x="167719" y="18803"/>
                </a:cubicBezTo>
                <a:close/>
                <a:moveTo>
                  <a:pt x="174725" y="17814"/>
                </a:moveTo>
                <a:cubicBezTo>
                  <a:pt x="174287" y="16826"/>
                  <a:pt x="173850" y="16328"/>
                  <a:pt x="173412" y="15339"/>
                </a:cubicBezTo>
                <a:cubicBezTo>
                  <a:pt x="172536" y="15833"/>
                  <a:pt x="172098" y="16826"/>
                  <a:pt x="171222" y="17320"/>
                </a:cubicBezTo>
                <a:cubicBezTo>
                  <a:pt x="171660" y="17814"/>
                  <a:pt x="172536" y="18803"/>
                  <a:pt x="172974" y="19297"/>
                </a:cubicBezTo>
                <a:cubicBezTo>
                  <a:pt x="173412" y="20289"/>
                  <a:pt x="173850" y="20783"/>
                  <a:pt x="174287" y="21772"/>
                </a:cubicBezTo>
                <a:cubicBezTo>
                  <a:pt x="174725" y="21772"/>
                  <a:pt x="174725" y="22266"/>
                  <a:pt x="175163" y="22760"/>
                </a:cubicBezTo>
                <a:cubicBezTo>
                  <a:pt x="175601" y="22266"/>
                  <a:pt x="176477" y="21772"/>
                  <a:pt x="176915" y="20783"/>
                </a:cubicBezTo>
                <a:cubicBezTo>
                  <a:pt x="176477" y="20289"/>
                  <a:pt x="176039" y="19795"/>
                  <a:pt x="175601" y="18803"/>
                </a:cubicBezTo>
                <a:cubicBezTo>
                  <a:pt x="175163" y="18308"/>
                  <a:pt x="175163" y="18308"/>
                  <a:pt x="174725" y="17814"/>
                </a:cubicBezTo>
                <a:close/>
                <a:moveTo>
                  <a:pt x="179542" y="13358"/>
                </a:moveTo>
                <a:cubicBezTo>
                  <a:pt x="179104" y="12864"/>
                  <a:pt x="178666" y="11876"/>
                  <a:pt x="178228" y="11382"/>
                </a:cubicBezTo>
                <a:cubicBezTo>
                  <a:pt x="177790" y="11382"/>
                  <a:pt x="177353" y="11876"/>
                  <a:pt x="177353" y="12370"/>
                </a:cubicBezTo>
                <a:cubicBezTo>
                  <a:pt x="176915" y="12370"/>
                  <a:pt x="176039" y="12864"/>
                  <a:pt x="176039" y="12864"/>
                </a:cubicBezTo>
                <a:cubicBezTo>
                  <a:pt x="176039" y="13358"/>
                  <a:pt x="176915" y="13853"/>
                  <a:pt x="176915" y="13853"/>
                </a:cubicBezTo>
                <a:cubicBezTo>
                  <a:pt x="177353" y="14351"/>
                  <a:pt x="177353" y="14845"/>
                  <a:pt x="177790" y="15339"/>
                </a:cubicBezTo>
                <a:cubicBezTo>
                  <a:pt x="177790" y="15339"/>
                  <a:pt x="178228" y="16328"/>
                  <a:pt x="178666" y="16328"/>
                </a:cubicBezTo>
                <a:lnTo>
                  <a:pt x="179542" y="15339"/>
                </a:lnTo>
                <a:lnTo>
                  <a:pt x="180418" y="14845"/>
                </a:lnTo>
                <a:cubicBezTo>
                  <a:pt x="180418" y="14351"/>
                  <a:pt x="179980" y="13853"/>
                  <a:pt x="179542" y="13358"/>
                </a:cubicBezTo>
                <a:close/>
                <a:moveTo>
                  <a:pt x="193117" y="12370"/>
                </a:moveTo>
                <a:cubicBezTo>
                  <a:pt x="192679" y="12370"/>
                  <a:pt x="192679" y="11876"/>
                  <a:pt x="192241" y="11382"/>
                </a:cubicBezTo>
                <a:cubicBezTo>
                  <a:pt x="192241" y="11382"/>
                  <a:pt x="191804" y="10389"/>
                  <a:pt x="191366" y="10389"/>
                </a:cubicBezTo>
                <a:cubicBezTo>
                  <a:pt x="191366" y="10389"/>
                  <a:pt x="190928" y="10888"/>
                  <a:pt x="190490" y="11382"/>
                </a:cubicBezTo>
                <a:cubicBezTo>
                  <a:pt x="190052" y="11382"/>
                  <a:pt x="190052" y="11876"/>
                  <a:pt x="189614" y="11876"/>
                </a:cubicBezTo>
                <a:cubicBezTo>
                  <a:pt x="189176" y="11876"/>
                  <a:pt x="189176" y="11382"/>
                  <a:pt x="188738" y="10888"/>
                </a:cubicBezTo>
                <a:cubicBezTo>
                  <a:pt x="188738" y="11382"/>
                  <a:pt x="187862" y="11382"/>
                  <a:pt x="187862" y="11876"/>
                </a:cubicBezTo>
                <a:cubicBezTo>
                  <a:pt x="187862" y="11876"/>
                  <a:pt x="188300" y="12864"/>
                  <a:pt x="188738" y="12864"/>
                </a:cubicBezTo>
                <a:cubicBezTo>
                  <a:pt x="188738" y="13358"/>
                  <a:pt x="189176" y="13853"/>
                  <a:pt x="189176" y="13853"/>
                </a:cubicBezTo>
                <a:cubicBezTo>
                  <a:pt x="189614" y="14351"/>
                  <a:pt x="189614" y="14845"/>
                  <a:pt x="190052" y="14845"/>
                </a:cubicBezTo>
                <a:cubicBezTo>
                  <a:pt x="190490" y="15339"/>
                  <a:pt x="190928" y="14351"/>
                  <a:pt x="190928" y="14351"/>
                </a:cubicBezTo>
                <a:cubicBezTo>
                  <a:pt x="191366" y="14351"/>
                  <a:pt x="191804" y="13358"/>
                  <a:pt x="191804" y="13358"/>
                </a:cubicBezTo>
                <a:cubicBezTo>
                  <a:pt x="192241" y="13358"/>
                  <a:pt x="192679" y="14351"/>
                  <a:pt x="192679" y="14351"/>
                </a:cubicBezTo>
                <a:lnTo>
                  <a:pt x="193555" y="13853"/>
                </a:lnTo>
                <a:cubicBezTo>
                  <a:pt x="193555" y="13358"/>
                  <a:pt x="193117" y="12864"/>
                  <a:pt x="193117" y="12370"/>
                </a:cubicBezTo>
                <a:close/>
                <a:moveTo>
                  <a:pt x="204065" y="24247"/>
                </a:moveTo>
                <a:lnTo>
                  <a:pt x="204941" y="23258"/>
                </a:lnTo>
                <a:lnTo>
                  <a:pt x="204065" y="22266"/>
                </a:lnTo>
                <a:cubicBezTo>
                  <a:pt x="204065" y="22266"/>
                  <a:pt x="203189" y="23258"/>
                  <a:pt x="203189" y="22760"/>
                </a:cubicBezTo>
                <a:cubicBezTo>
                  <a:pt x="202751" y="22760"/>
                  <a:pt x="202751" y="22266"/>
                  <a:pt x="202313" y="21772"/>
                </a:cubicBezTo>
                <a:cubicBezTo>
                  <a:pt x="202313" y="22266"/>
                  <a:pt x="201437" y="22266"/>
                  <a:pt x="201437" y="22760"/>
                </a:cubicBezTo>
                <a:cubicBezTo>
                  <a:pt x="201437" y="23258"/>
                  <a:pt x="202313" y="23752"/>
                  <a:pt x="202313" y="23752"/>
                </a:cubicBezTo>
                <a:cubicBezTo>
                  <a:pt x="202313" y="24247"/>
                  <a:pt x="202751" y="24741"/>
                  <a:pt x="202751" y="24741"/>
                </a:cubicBezTo>
                <a:cubicBezTo>
                  <a:pt x="202751" y="25235"/>
                  <a:pt x="201875" y="25729"/>
                  <a:pt x="201875" y="25729"/>
                </a:cubicBezTo>
                <a:cubicBezTo>
                  <a:pt x="201875" y="26223"/>
                  <a:pt x="202751" y="26722"/>
                  <a:pt x="202751" y="26722"/>
                </a:cubicBezTo>
                <a:cubicBezTo>
                  <a:pt x="202751" y="27216"/>
                  <a:pt x="201875" y="27710"/>
                  <a:pt x="201875" y="27710"/>
                </a:cubicBezTo>
                <a:cubicBezTo>
                  <a:pt x="201875" y="28204"/>
                  <a:pt x="202313" y="28698"/>
                  <a:pt x="202313" y="28698"/>
                </a:cubicBezTo>
                <a:cubicBezTo>
                  <a:pt x="202751" y="28698"/>
                  <a:pt x="203189" y="27710"/>
                  <a:pt x="203627" y="28204"/>
                </a:cubicBezTo>
                <a:lnTo>
                  <a:pt x="204065" y="29196"/>
                </a:lnTo>
                <a:cubicBezTo>
                  <a:pt x="204503" y="28698"/>
                  <a:pt x="204941" y="28698"/>
                  <a:pt x="204941" y="28204"/>
                </a:cubicBezTo>
                <a:cubicBezTo>
                  <a:pt x="205379" y="28204"/>
                  <a:pt x="204503" y="27216"/>
                  <a:pt x="204503" y="27216"/>
                </a:cubicBezTo>
                <a:cubicBezTo>
                  <a:pt x="204065" y="26722"/>
                  <a:pt x="203627" y="26223"/>
                  <a:pt x="203627" y="26223"/>
                </a:cubicBezTo>
                <a:cubicBezTo>
                  <a:pt x="203627" y="25729"/>
                  <a:pt x="202751" y="25235"/>
                  <a:pt x="202751" y="24741"/>
                </a:cubicBezTo>
                <a:cubicBezTo>
                  <a:pt x="202751" y="24741"/>
                  <a:pt x="203627" y="24247"/>
                  <a:pt x="204065" y="24247"/>
                </a:cubicBezTo>
                <a:close/>
                <a:moveTo>
                  <a:pt x="212385" y="18308"/>
                </a:moveTo>
                <a:lnTo>
                  <a:pt x="211509" y="19297"/>
                </a:lnTo>
                <a:cubicBezTo>
                  <a:pt x="211071" y="19297"/>
                  <a:pt x="211071" y="18308"/>
                  <a:pt x="210633" y="18308"/>
                </a:cubicBezTo>
                <a:lnTo>
                  <a:pt x="209758" y="18803"/>
                </a:lnTo>
                <a:cubicBezTo>
                  <a:pt x="209758" y="19297"/>
                  <a:pt x="210195" y="19795"/>
                  <a:pt x="210633" y="20289"/>
                </a:cubicBezTo>
                <a:lnTo>
                  <a:pt x="211071" y="21277"/>
                </a:lnTo>
                <a:cubicBezTo>
                  <a:pt x="211509" y="21277"/>
                  <a:pt x="211947" y="20289"/>
                  <a:pt x="212385" y="20289"/>
                </a:cubicBezTo>
                <a:lnTo>
                  <a:pt x="213261" y="19795"/>
                </a:lnTo>
                <a:cubicBezTo>
                  <a:pt x="213261" y="19297"/>
                  <a:pt x="212385" y="18803"/>
                  <a:pt x="212385" y="18308"/>
                </a:cubicBezTo>
                <a:close/>
                <a:moveTo>
                  <a:pt x="219829" y="22760"/>
                </a:moveTo>
                <a:cubicBezTo>
                  <a:pt x="219829" y="22266"/>
                  <a:pt x="219391" y="21277"/>
                  <a:pt x="218954" y="21277"/>
                </a:cubicBezTo>
                <a:cubicBezTo>
                  <a:pt x="218954" y="21277"/>
                  <a:pt x="218516" y="22266"/>
                  <a:pt x="218078" y="22266"/>
                </a:cubicBezTo>
                <a:cubicBezTo>
                  <a:pt x="217640" y="22266"/>
                  <a:pt x="217640" y="21277"/>
                  <a:pt x="217202" y="21277"/>
                </a:cubicBezTo>
                <a:cubicBezTo>
                  <a:pt x="217202" y="21277"/>
                  <a:pt x="216326" y="21772"/>
                  <a:pt x="216326" y="22266"/>
                </a:cubicBezTo>
                <a:cubicBezTo>
                  <a:pt x="216326" y="22266"/>
                  <a:pt x="217202" y="22760"/>
                  <a:pt x="217202" y="23258"/>
                </a:cubicBezTo>
                <a:cubicBezTo>
                  <a:pt x="217202" y="23752"/>
                  <a:pt x="217640" y="23752"/>
                  <a:pt x="218078" y="24247"/>
                </a:cubicBezTo>
                <a:lnTo>
                  <a:pt x="218516" y="25235"/>
                </a:lnTo>
                <a:cubicBezTo>
                  <a:pt x="218954" y="25235"/>
                  <a:pt x="219391" y="24741"/>
                  <a:pt x="219829" y="24741"/>
                </a:cubicBezTo>
                <a:cubicBezTo>
                  <a:pt x="219391" y="24247"/>
                  <a:pt x="218954" y="23752"/>
                  <a:pt x="218954" y="23258"/>
                </a:cubicBezTo>
                <a:lnTo>
                  <a:pt x="219829" y="22760"/>
                </a:lnTo>
                <a:close/>
                <a:moveTo>
                  <a:pt x="231653" y="19297"/>
                </a:moveTo>
                <a:cubicBezTo>
                  <a:pt x="231653" y="19297"/>
                  <a:pt x="231215" y="18308"/>
                  <a:pt x="230777" y="18308"/>
                </a:cubicBezTo>
                <a:cubicBezTo>
                  <a:pt x="230777" y="18308"/>
                  <a:pt x="229902" y="18803"/>
                  <a:pt x="229902" y="19297"/>
                </a:cubicBezTo>
                <a:lnTo>
                  <a:pt x="229026" y="19795"/>
                </a:lnTo>
                <a:cubicBezTo>
                  <a:pt x="229026" y="20289"/>
                  <a:pt x="229464" y="21277"/>
                  <a:pt x="229902" y="21277"/>
                </a:cubicBezTo>
                <a:cubicBezTo>
                  <a:pt x="229902" y="21277"/>
                  <a:pt x="230339" y="20289"/>
                  <a:pt x="230777" y="20289"/>
                </a:cubicBezTo>
                <a:lnTo>
                  <a:pt x="231215" y="21277"/>
                </a:lnTo>
                <a:cubicBezTo>
                  <a:pt x="231215" y="21772"/>
                  <a:pt x="230339" y="21772"/>
                  <a:pt x="230339" y="22266"/>
                </a:cubicBezTo>
                <a:lnTo>
                  <a:pt x="231215" y="23258"/>
                </a:lnTo>
                <a:cubicBezTo>
                  <a:pt x="231215" y="23258"/>
                  <a:pt x="232091" y="22760"/>
                  <a:pt x="232091" y="22266"/>
                </a:cubicBezTo>
                <a:lnTo>
                  <a:pt x="231215" y="21277"/>
                </a:lnTo>
                <a:cubicBezTo>
                  <a:pt x="231653" y="20783"/>
                  <a:pt x="232091" y="20783"/>
                  <a:pt x="232529" y="20289"/>
                </a:cubicBezTo>
                <a:cubicBezTo>
                  <a:pt x="232091" y="20289"/>
                  <a:pt x="232091" y="19795"/>
                  <a:pt x="231653" y="19297"/>
                </a:cubicBezTo>
                <a:close/>
                <a:moveTo>
                  <a:pt x="249607" y="16328"/>
                </a:moveTo>
                <a:cubicBezTo>
                  <a:pt x="249170" y="15833"/>
                  <a:pt x="249170" y="15339"/>
                  <a:pt x="248732" y="14845"/>
                </a:cubicBezTo>
                <a:lnTo>
                  <a:pt x="248294" y="13853"/>
                </a:lnTo>
                <a:cubicBezTo>
                  <a:pt x="247856" y="13853"/>
                  <a:pt x="247418" y="14845"/>
                  <a:pt x="246980" y="14845"/>
                </a:cubicBezTo>
                <a:cubicBezTo>
                  <a:pt x="247418" y="15339"/>
                  <a:pt x="248294" y="16328"/>
                  <a:pt x="248732" y="16826"/>
                </a:cubicBezTo>
                <a:cubicBezTo>
                  <a:pt x="248732" y="17320"/>
                  <a:pt x="249170" y="17814"/>
                  <a:pt x="249170" y="18308"/>
                </a:cubicBezTo>
                <a:cubicBezTo>
                  <a:pt x="249607" y="18308"/>
                  <a:pt x="250045" y="19297"/>
                  <a:pt x="250045" y="19297"/>
                </a:cubicBezTo>
                <a:cubicBezTo>
                  <a:pt x="250483" y="19297"/>
                  <a:pt x="250921" y="18308"/>
                  <a:pt x="250921" y="18308"/>
                </a:cubicBezTo>
                <a:cubicBezTo>
                  <a:pt x="250483" y="17814"/>
                  <a:pt x="250045" y="16826"/>
                  <a:pt x="249607" y="16328"/>
                </a:cubicBezTo>
                <a:close/>
                <a:moveTo>
                  <a:pt x="271503" y="23258"/>
                </a:moveTo>
                <a:lnTo>
                  <a:pt x="270627" y="24247"/>
                </a:lnTo>
                <a:lnTo>
                  <a:pt x="269751" y="25235"/>
                </a:lnTo>
                <a:cubicBezTo>
                  <a:pt x="269313" y="25235"/>
                  <a:pt x="268875" y="24247"/>
                  <a:pt x="268875" y="24247"/>
                </a:cubicBezTo>
                <a:cubicBezTo>
                  <a:pt x="268437" y="23752"/>
                  <a:pt x="268437" y="23258"/>
                  <a:pt x="267999" y="22760"/>
                </a:cubicBezTo>
                <a:cubicBezTo>
                  <a:pt x="267999" y="23258"/>
                  <a:pt x="267123" y="23258"/>
                  <a:pt x="267123" y="23752"/>
                </a:cubicBezTo>
                <a:cubicBezTo>
                  <a:pt x="267123" y="24247"/>
                  <a:pt x="267561" y="24741"/>
                  <a:pt x="267999" y="24741"/>
                </a:cubicBezTo>
                <a:cubicBezTo>
                  <a:pt x="267999" y="25235"/>
                  <a:pt x="268437" y="25729"/>
                  <a:pt x="268437" y="26223"/>
                </a:cubicBezTo>
                <a:cubicBezTo>
                  <a:pt x="268875" y="26223"/>
                  <a:pt x="269313" y="27216"/>
                  <a:pt x="269313" y="27216"/>
                </a:cubicBezTo>
                <a:cubicBezTo>
                  <a:pt x="269751" y="27216"/>
                  <a:pt x="270189" y="26223"/>
                  <a:pt x="270189" y="26223"/>
                </a:cubicBezTo>
                <a:cubicBezTo>
                  <a:pt x="270627" y="26223"/>
                  <a:pt x="270627" y="27216"/>
                  <a:pt x="271065" y="27216"/>
                </a:cubicBezTo>
                <a:cubicBezTo>
                  <a:pt x="271503" y="27216"/>
                  <a:pt x="271941" y="26722"/>
                  <a:pt x="271941" y="26722"/>
                </a:cubicBezTo>
                <a:cubicBezTo>
                  <a:pt x="271941" y="26223"/>
                  <a:pt x="271065" y="25729"/>
                  <a:pt x="271065" y="25235"/>
                </a:cubicBezTo>
                <a:cubicBezTo>
                  <a:pt x="271503" y="25235"/>
                  <a:pt x="272379" y="24741"/>
                  <a:pt x="272379" y="24741"/>
                </a:cubicBezTo>
                <a:cubicBezTo>
                  <a:pt x="272379" y="24247"/>
                  <a:pt x="271503" y="23258"/>
                  <a:pt x="271503" y="23258"/>
                </a:cubicBezTo>
                <a:close/>
                <a:moveTo>
                  <a:pt x="275006" y="23752"/>
                </a:moveTo>
                <a:cubicBezTo>
                  <a:pt x="274568" y="23752"/>
                  <a:pt x="274568" y="23258"/>
                  <a:pt x="274130" y="22760"/>
                </a:cubicBezTo>
                <a:cubicBezTo>
                  <a:pt x="274130" y="23258"/>
                  <a:pt x="273254" y="23258"/>
                  <a:pt x="273254" y="23752"/>
                </a:cubicBezTo>
                <a:cubicBezTo>
                  <a:pt x="273254" y="23752"/>
                  <a:pt x="273692" y="24741"/>
                  <a:pt x="274130" y="24741"/>
                </a:cubicBezTo>
                <a:cubicBezTo>
                  <a:pt x="274130" y="25235"/>
                  <a:pt x="274568" y="25729"/>
                  <a:pt x="274568" y="25729"/>
                </a:cubicBezTo>
                <a:cubicBezTo>
                  <a:pt x="275006" y="26223"/>
                  <a:pt x="275444" y="27216"/>
                  <a:pt x="275444" y="27216"/>
                </a:cubicBezTo>
                <a:cubicBezTo>
                  <a:pt x="275882" y="27216"/>
                  <a:pt x="276319" y="26223"/>
                  <a:pt x="276319" y="26223"/>
                </a:cubicBezTo>
                <a:cubicBezTo>
                  <a:pt x="275882" y="25235"/>
                  <a:pt x="275444" y="24741"/>
                  <a:pt x="275006" y="23752"/>
                </a:cubicBezTo>
                <a:close/>
                <a:moveTo>
                  <a:pt x="289019" y="24247"/>
                </a:moveTo>
                <a:cubicBezTo>
                  <a:pt x="289019" y="23752"/>
                  <a:pt x="288581" y="23258"/>
                  <a:pt x="288143" y="23258"/>
                </a:cubicBezTo>
                <a:cubicBezTo>
                  <a:pt x="288143" y="22760"/>
                  <a:pt x="287267" y="23752"/>
                  <a:pt x="287267" y="23752"/>
                </a:cubicBezTo>
                <a:cubicBezTo>
                  <a:pt x="286829" y="23752"/>
                  <a:pt x="286829" y="22760"/>
                  <a:pt x="286392" y="22760"/>
                </a:cubicBezTo>
                <a:lnTo>
                  <a:pt x="285954" y="21772"/>
                </a:lnTo>
                <a:cubicBezTo>
                  <a:pt x="285516" y="21772"/>
                  <a:pt x="285078" y="22266"/>
                  <a:pt x="284640" y="22266"/>
                </a:cubicBezTo>
                <a:cubicBezTo>
                  <a:pt x="284640" y="22760"/>
                  <a:pt x="284202" y="23258"/>
                  <a:pt x="283764" y="23258"/>
                </a:cubicBezTo>
                <a:cubicBezTo>
                  <a:pt x="284202" y="23752"/>
                  <a:pt x="284202" y="24247"/>
                  <a:pt x="284640" y="24247"/>
                </a:cubicBezTo>
                <a:cubicBezTo>
                  <a:pt x="284640" y="24741"/>
                  <a:pt x="285078" y="25235"/>
                  <a:pt x="285516" y="25729"/>
                </a:cubicBezTo>
                <a:lnTo>
                  <a:pt x="285954" y="26722"/>
                </a:lnTo>
                <a:lnTo>
                  <a:pt x="286829" y="25729"/>
                </a:lnTo>
                <a:cubicBezTo>
                  <a:pt x="287267" y="25729"/>
                  <a:pt x="287705" y="24741"/>
                  <a:pt x="288143" y="24741"/>
                </a:cubicBezTo>
                <a:cubicBezTo>
                  <a:pt x="288143" y="25235"/>
                  <a:pt x="288581" y="25729"/>
                  <a:pt x="288581" y="26223"/>
                </a:cubicBezTo>
                <a:cubicBezTo>
                  <a:pt x="289019" y="25729"/>
                  <a:pt x="289895" y="25729"/>
                  <a:pt x="289895" y="25235"/>
                </a:cubicBezTo>
                <a:lnTo>
                  <a:pt x="289019" y="24247"/>
                </a:lnTo>
                <a:close/>
                <a:moveTo>
                  <a:pt x="305222" y="20783"/>
                </a:moveTo>
                <a:cubicBezTo>
                  <a:pt x="304784" y="20289"/>
                  <a:pt x="304784" y="19795"/>
                  <a:pt x="304346" y="19297"/>
                </a:cubicBezTo>
                <a:cubicBezTo>
                  <a:pt x="304346" y="19297"/>
                  <a:pt x="303908" y="20289"/>
                  <a:pt x="303470" y="20289"/>
                </a:cubicBezTo>
                <a:cubicBezTo>
                  <a:pt x="303470" y="20783"/>
                  <a:pt x="304346" y="21277"/>
                  <a:pt x="304346" y="21277"/>
                </a:cubicBezTo>
                <a:cubicBezTo>
                  <a:pt x="304346" y="21772"/>
                  <a:pt x="303470" y="21772"/>
                  <a:pt x="303032" y="22266"/>
                </a:cubicBezTo>
                <a:cubicBezTo>
                  <a:pt x="303470" y="22760"/>
                  <a:pt x="303908" y="23258"/>
                  <a:pt x="303908" y="23258"/>
                </a:cubicBezTo>
                <a:cubicBezTo>
                  <a:pt x="303908" y="23752"/>
                  <a:pt x="304346" y="24247"/>
                  <a:pt x="304784" y="24741"/>
                </a:cubicBezTo>
                <a:lnTo>
                  <a:pt x="305660" y="23752"/>
                </a:lnTo>
                <a:cubicBezTo>
                  <a:pt x="305660" y="23258"/>
                  <a:pt x="304784" y="22760"/>
                  <a:pt x="304784" y="22760"/>
                </a:cubicBezTo>
                <a:cubicBezTo>
                  <a:pt x="305222" y="22266"/>
                  <a:pt x="306097" y="21772"/>
                  <a:pt x="306097" y="21772"/>
                </a:cubicBezTo>
                <a:cubicBezTo>
                  <a:pt x="306097" y="21277"/>
                  <a:pt x="305222" y="20783"/>
                  <a:pt x="305222" y="20783"/>
                </a:cubicBezTo>
                <a:close/>
                <a:moveTo>
                  <a:pt x="315293" y="24247"/>
                </a:moveTo>
                <a:cubicBezTo>
                  <a:pt x="314856" y="23258"/>
                  <a:pt x="314418" y="22760"/>
                  <a:pt x="313980" y="21772"/>
                </a:cubicBezTo>
                <a:cubicBezTo>
                  <a:pt x="313542" y="22266"/>
                  <a:pt x="312666" y="22266"/>
                  <a:pt x="312666" y="22760"/>
                </a:cubicBezTo>
                <a:cubicBezTo>
                  <a:pt x="312666" y="23258"/>
                  <a:pt x="313542" y="23752"/>
                  <a:pt x="313542" y="23752"/>
                </a:cubicBezTo>
                <a:cubicBezTo>
                  <a:pt x="313542" y="24247"/>
                  <a:pt x="314418" y="24741"/>
                  <a:pt x="314418" y="25235"/>
                </a:cubicBezTo>
                <a:cubicBezTo>
                  <a:pt x="314418" y="25235"/>
                  <a:pt x="313104" y="25729"/>
                  <a:pt x="313542" y="25729"/>
                </a:cubicBezTo>
                <a:cubicBezTo>
                  <a:pt x="313542" y="26223"/>
                  <a:pt x="313980" y="26722"/>
                  <a:pt x="313980" y="26722"/>
                </a:cubicBezTo>
                <a:cubicBezTo>
                  <a:pt x="314856" y="26223"/>
                  <a:pt x="315293" y="25729"/>
                  <a:pt x="316169" y="25235"/>
                </a:cubicBezTo>
                <a:cubicBezTo>
                  <a:pt x="315731" y="24741"/>
                  <a:pt x="315731" y="24741"/>
                  <a:pt x="315293" y="24247"/>
                </a:cubicBezTo>
                <a:close/>
                <a:moveTo>
                  <a:pt x="326679" y="17814"/>
                </a:moveTo>
                <a:cubicBezTo>
                  <a:pt x="326241" y="17814"/>
                  <a:pt x="326241" y="16826"/>
                  <a:pt x="325803" y="16826"/>
                </a:cubicBezTo>
                <a:cubicBezTo>
                  <a:pt x="325365" y="16826"/>
                  <a:pt x="324927" y="17814"/>
                  <a:pt x="324927" y="17814"/>
                </a:cubicBezTo>
                <a:cubicBezTo>
                  <a:pt x="324489" y="17320"/>
                  <a:pt x="324489" y="16826"/>
                  <a:pt x="324052" y="16328"/>
                </a:cubicBezTo>
                <a:cubicBezTo>
                  <a:pt x="323614" y="16328"/>
                  <a:pt x="323614" y="15339"/>
                  <a:pt x="323176" y="15339"/>
                </a:cubicBezTo>
                <a:cubicBezTo>
                  <a:pt x="323176" y="15339"/>
                  <a:pt x="322738" y="16328"/>
                  <a:pt x="322300" y="16328"/>
                </a:cubicBezTo>
                <a:cubicBezTo>
                  <a:pt x="321862" y="16328"/>
                  <a:pt x="321862" y="16826"/>
                  <a:pt x="321424" y="17320"/>
                </a:cubicBezTo>
                <a:cubicBezTo>
                  <a:pt x="321862" y="17320"/>
                  <a:pt x="321862" y="18308"/>
                  <a:pt x="322300" y="18308"/>
                </a:cubicBezTo>
                <a:cubicBezTo>
                  <a:pt x="322300" y="18308"/>
                  <a:pt x="322738" y="17320"/>
                  <a:pt x="323176" y="17320"/>
                </a:cubicBezTo>
                <a:cubicBezTo>
                  <a:pt x="323614" y="17320"/>
                  <a:pt x="323614" y="18308"/>
                  <a:pt x="324052" y="18308"/>
                </a:cubicBezTo>
                <a:cubicBezTo>
                  <a:pt x="324052" y="18803"/>
                  <a:pt x="324489" y="19795"/>
                  <a:pt x="324489" y="19795"/>
                </a:cubicBezTo>
                <a:cubicBezTo>
                  <a:pt x="324927" y="19795"/>
                  <a:pt x="325365" y="18803"/>
                  <a:pt x="325803" y="18803"/>
                </a:cubicBezTo>
                <a:lnTo>
                  <a:pt x="326241" y="19795"/>
                </a:lnTo>
                <a:cubicBezTo>
                  <a:pt x="326241" y="19795"/>
                  <a:pt x="327117" y="19297"/>
                  <a:pt x="327117" y="18803"/>
                </a:cubicBezTo>
                <a:cubicBezTo>
                  <a:pt x="327555" y="18803"/>
                  <a:pt x="326679" y="18308"/>
                  <a:pt x="326679" y="17814"/>
                </a:cubicBezTo>
                <a:close/>
                <a:moveTo>
                  <a:pt x="328869" y="21277"/>
                </a:moveTo>
                <a:cubicBezTo>
                  <a:pt x="328869" y="21277"/>
                  <a:pt x="327993" y="21772"/>
                  <a:pt x="327993" y="22266"/>
                </a:cubicBezTo>
                <a:cubicBezTo>
                  <a:pt x="327555" y="22266"/>
                  <a:pt x="326679" y="22760"/>
                  <a:pt x="326679" y="22760"/>
                </a:cubicBezTo>
                <a:cubicBezTo>
                  <a:pt x="326679" y="23258"/>
                  <a:pt x="327555" y="23752"/>
                  <a:pt x="327555" y="24247"/>
                </a:cubicBezTo>
                <a:cubicBezTo>
                  <a:pt x="327993" y="24247"/>
                  <a:pt x="327993" y="25235"/>
                  <a:pt x="328431" y="25235"/>
                </a:cubicBezTo>
                <a:lnTo>
                  <a:pt x="329307" y="24247"/>
                </a:lnTo>
                <a:lnTo>
                  <a:pt x="328431" y="23258"/>
                </a:lnTo>
                <a:cubicBezTo>
                  <a:pt x="328431" y="22760"/>
                  <a:pt x="329307" y="22760"/>
                  <a:pt x="329745" y="22266"/>
                </a:cubicBezTo>
                <a:cubicBezTo>
                  <a:pt x="329307" y="22266"/>
                  <a:pt x="329307" y="21277"/>
                  <a:pt x="328869" y="21277"/>
                </a:cubicBezTo>
                <a:close/>
                <a:moveTo>
                  <a:pt x="335875" y="22266"/>
                </a:moveTo>
                <a:cubicBezTo>
                  <a:pt x="335437" y="22266"/>
                  <a:pt x="334999" y="21277"/>
                  <a:pt x="334999" y="21277"/>
                </a:cubicBezTo>
                <a:lnTo>
                  <a:pt x="334123" y="22266"/>
                </a:lnTo>
                <a:cubicBezTo>
                  <a:pt x="333685" y="21772"/>
                  <a:pt x="333247" y="21277"/>
                  <a:pt x="333247" y="20783"/>
                </a:cubicBezTo>
                <a:lnTo>
                  <a:pt x="334123" y="20289"/>
                </a:lnTo>
                <a:cubicBezTo>
                  <a:pt x="334123" y="19795"/>
                  <a:pt x="333685" y="19297"/>
                  <a:pt x="333247" y="18803"/>
                </a:cubicBezTo>
                <a:cubicBezTo>
                  <a:pt x="333247" y="18803"/>
                  <a:pt x="332810" y="18308"/>
                  <a:pt x="332810" y="17814"/>
                </a:cubicBezTo>
                <a:lnTo>
                  <a:pt x="331934" y="16826"/>
                </a:lnTo>
                <a:cubicBezTo>
                  <a:pt x="331496" y="16826"/>
                  <a:pt x="331496" y="17320"/>
                  <a:pt x="331058" y="17814"/>
                </a:cubicBezTo>
                <a:cubicBezTo>
                  <a:pt x="331058" y="17814"/>
                  <a:pt x="331496" y="18308"/>
                  <a:pt x="331934" y="18803"/>
                </a:cubicBezTo>
                <a:lnTo>
                  <a:pt x="332372" y="19795"/>
                </a:lnTo>
                <a:cubicBezTo>
                  <a:pt x="332810" y="20289"/>
                  <a:pt x="333247" y="20783"/>
                  <a:pt x="333247" y="20783"/>
                </a:cubicBezTo>
                <a:cubicBezTo>
                  <a:pt x="333247" y="21277"/>
                  <a:pt x="332372" y="21772"/>
                  <a:pt x="332372" y="21772"/>
                </a:cubicBezTo>
                <a:cubicBezTo>
                  <a:pt x="332372" y="22266"/>
                  <a:pt x="332810" y="22760"/>
                  <a:pt x="332810" y="22760"/>
                </a:cubicBezTo>
                <a:cubicBezTo>
                  <a:pt x="333247" y="23258"/>
                  <a:pt x="331934" y="23752"/>
                  <a:pt x="331934" y="23752"/>
                </a:cubicBezTo>
                <a:lnTo>
                  <a:pt x="332810" y="24741"/>
                </a:lnTo>
                <a:lnTo>
                  <a:pt x="333685" y="23752"/>
                </a:lnTo>
                <a:cubicBezTo>
                  <a:pt x="334123" y="24247"/>
                  <a:pt x="334123" y="24741"/>
                  <a:pt x="334561" y="25235"/>
                </a:cubicBezTo>
                <a:cubicBezTo>
                  <a:pt x="334999" y="24741"/>
                  <a:pt x="335875" y="23752"/>
                  <a:pt x="336313" y="23258"/>
                </a:cubicBezTo>
                <a:cubicBezTo>
                  <a:pt x="336313" y="23258"/>
                  <a:pt x="335875" y="22760"/>
                  <a:pt x="335875" y="22266"/>
                </a:cubicBezTo>
                <a:close/>
                <a:moveTo>
                  <a:pt x="339378" y="27710"/>
                </a:moveTo>
                <a:cubicBezTo>
                  <a:pt x="339378" y="27710"/>
                  <a:pt x="338941" y="26722"/>
                  <a:pt x="338503" y="26722"/>
                </a:cubicBezTo>
                <a:lnTo>
                  <a:pt x="338065" y="25729"/>
                </a:lnTo>
                <a:cubicBezTo>
                  <a:pt x="337627" y="25729"/>
                  <a:pt x="337189" y="26223"/>
                  <a:pt x="336751" y="26223"/>
                </a:cubicBezTo>
                <a:cubicBezTo>
                  <a:pt x="337627" y="27216"/>
                  <a:pt x="338065" y="27710"/>
                  <a:pt x="338503" y="28698"/>
                </a:cubicBezTo>
                <a:cubicBezTo>
                  <a:pt x="338503" y="29196"/>
                  <a:pt x="338941" y="29691"/>
                  <a:pt x="339378" y="29691"/>
                </a:cubicBezTo>
                <a:lnTo>
                  <a:pt x="339816" y="30679"/>
                </a:lnTo>
                <a:cubicBezTo>
                  <a:pt x="340254" y="30679"/>
                  <a:pt x="340692" y="30185"/>
                  <a:pt x="341130" y="30185"/>
                </a:cubicBezTo>
                <a:cubicBezTo>
                  <a:pt x="340254" y="29196"/>
                  <a:pt x="339816" y="28698"/>
                  <a:pt x="339378" y="27710"/>
                </a:cubicBezTo>
                <a:close/>
                <a:moveTo>
                  <a:pt x="345509" y="22760"/>
                </a:moveTo>
                <a:cubicBezTo>
                  <a:pt x="345071" y="22266"/>
                  <a:pt x="344633" y="21772"/>
                  <a:pt x="344633" y="21772"/>
                </a:cubicBezTo>
                <a:cubicBezTo>
                  <a:pt x="344633" y="21277"/>
                  <a:pt x="345509" y="20783"/>
                  <a:pt x="345509" y="20783"/>
                </a:cubicBezTo>
                <a:cubicBezTo>
                  <a:pt x="345509" y="20289"/>
                  <a:pt x="344633" y="19795"/>
                  <a:pt x="344633" y="19795"/>
                </a:cubicBezTo>
                <a:cubicBezTo>
                  <a:pt x="344633" y="19297"/>
                  <a:pt x="344195" y="18803"/>
                  <a:pt x="344195" y="18803"/>
                </a:cubicBezTo>
                <a:cubicBezTo>
                  <a:pt x="343757" y="18803"/>
                  <a:pt x="342882" y="19297"/>
                  <a:pt x="342882" y="19297"/>
                </a:cubicBezTo>
                <a:cubicBezTo>
                  <a:pt x="342882" y="19795"/>
                  <a:pt x="343757" y="20289"/>
                  <a:pt x="343757" y="20783"/>
                </a:cubicBezTo>
                <a:cubicBezTo>
                  <a:pt x="344195" y="20783"/>
                  <a:pt x="344195" y="21277"/>
                  <a:pt x="344633" y="21772"/>
                </a:cubicBezTo>
                <a:cubicBezTo>
                  <a:pt x="344195" y="21772"/>
                  <a:pt x="343757" y="22266"/>
                  <a:pt x="343757" y="22266"/>
                </a:cubicBezTo>
                <a:cubicBezTo>
                  <a:pt x="343319" y="22760"/>
                  <a:pt x="342882" y="23258"/>
                  <a:pt x="342444" y="23258"/>
                </a:cubicBezTo>
                <a:lnTo>
                  <a:pt x="342006" y="22266"/>
                </a:lnTo>
                <a:cubicBezTo>
                  <a:pt x="341568" y="22266"/>
                  <a:pt x="340692" y="22760"/>
                  <a:pt x="340692" y="23258"/>
                </a:cubicBezTo>
                <a:cubicBezTo>
                  <a:pt x="340692" y="23258"/>
                  <a:pt x="341568" y="23752"/>
                  <a:pt x="341568" y="24247"/>
                </a:cubicBezTo>
                <a:cubicBezTo>
                  <a:pt x="342006" y="24247"/>
                  <a:pt x="342006" y="25235"/>
                  <a:pt x="342444" y="25235"/>
                </a:cubicBezTo>
                <a:lnTo>
                  <a:pt x="343319" y="24247"/>
                </a:lnTo>
                <a:cubicBezTo>
                  <a:pt x="343319" y="24741"/>
                  <a:pt x="343757" y="25729"/>
                  <a:pt x="344195" y="25729"/>
                </a:cubicBezTo>
                <a:cubicBezTo>
                  <a:pt x="344195" y="25235"/>
                  <a:pt x="344633" y="24741"/>
                  <a:pt x="345071" y="24741"/>
                </a:cubicBezTo>
                <a:cubicBezTo>
                  <a:pt x="345071" y="24741"/>
                  <a:pt x="345947" y="24247"/>
                  <a:pt x="345947" y="23752"/>
                </a:cubicBezTo>
                <a:lnTo>
                  <a:pt x="345509" y="22760"/>
                </a:lnTo>
                <a:close/>
                <a:moveTo>
                  <a:pt x="358208" y="25729"/>
                </a:moveTo>
                <a:lnTo>
                  <a:pt x="357332" y="24741"/>
                </a:lnTo>
                <a:cubicBezTo>
                  <a:pt x="357332" y="24741"/>
                  <a:pt x="356457" y="25729"/>
                  <a:pt x="356457" y="25235"/>
                </a:cubicBezTo>
                <a:cubicBezTo>
                  <a:pt x="356019" y="25235"/>
                  <a:pt x="356019" y="24247"/>
                  <a:pt x="355581" y="24247"/>
                </a:cubicBezTo>
                <a:lnTo>
                  <a:pt x="354705" y="25235"/>
                </a:lnTo>
                <a:cubicBezTo>
                  <a:pt x="354267" y="25235"/>
                  <a:pt x="354267" y="24247"/>
                  <a:pt x="353829" y="24247"/>
                </a:cubicBezTo>
                <a:cubicBezTo>
                  <a:pt x="353829" y="23752"/>
                  <a:pt x="353392" y="23258"/>
                  <a:pt x="352954" y="22760"/>
                </a:cubicBezTo>
                <a:cubicBezTo>
                  <a:pt x="352954" y="22760"/>
                  <a:pt x="352516" y="22266"/>
                  <a:pt x="352516" y="21772"/>
                </a:cubicBezTo>
                <a:cubicBezTo>
                  <a:pt x="352516" y="21772"/>
                  <a:pt x="353392" y="21277"/>
                  <a:pt x="353392" y="20783"/>
                </a:cubicBezTo>
                <a:cubicBezTo>
                  <a:pt x="353392" y="20783"/>
                  <a:pt x="352516" y="20289"/>
                  <a:pt x="352516" y="19795"/>
                </a:cubicBezTo>
                <a:lnTo>
                  <a:pt x="352078" y="18803"/>
                </a:lnTo>
                <a:lnTo>
                  <a:pt x="350764" y="19795"/>
                </a:lnTo>
                <a:cubicBezTo>
                  <a:pt x="350764" y="19795"/>
                  <a:pt x="351640" y="20289"/>
                  <a:pt x="351640" y="20783"/>
                </a:cubicBezTo>
                <a:cubicBezTo>
                  <a:pt x="351202" y="20783"/>
                  <a:pt x="351202" y="21277"/>
                  <a:pt x="350764" y="21772"/>
                </a:cubicBezTo>
                <a:lnTo>
                  <a:pt x="349888" y="22266"/>
                </a:lnTo>
                <a:cubicBezTo>
                  <a:pt x="349888" y="22760"/>
                  <a:pt x="350326" y="23752"/>
                  <a:pt x="350326" y="23752"/>
                </a:cubicBezTo>
                <a:cubicBezTo>
                  <a:pt x="350764" y="23752"/>
                  <a:pt x="351202" y="22760"/>
                  <a:pt x="351640" y="22760"/>
                </a:cubicBezTo>
                <a:lnTo>
                  <a:pt x="352078" y="23752"/>
                </a:lnTo>
                <a:cubicBezTo>
                  <a:pt x="352516" y="24247"/>
                  <a:pt x="352516" y="24741"/>
                  <a:pt x="352954" y="24741"/>
                </a:cubicBezTo>
                <a:cubicBezTo>
                  <a:pt x="352954" y="25235"/>
                  <a:pt x="353392" y="25729"/>
                  <a:pt x="353829" y="26223"/>
                </a:cubicBezTo>
                <a:lnTo>
                  <a:pt x="354267" y="27216"/>
                </a:lnTo>
                <a:cubicBezTo>
                  <a:pt x="354705" y="27216"/>
                  <a:pt x="355143" y="26223"/>
                  <a:pt x="355581" y="26223"/>
                </a:cubicBezTo>
                <a:lnTo>
                  <a:pt x="356019" y="27216"/>
                </a:lnTo>
                <a:cubicBezTo>
                  <a:pt x="356457" y="27216"/>
                  <a:pt x="356894" y="26722"/>
                  <a:pt x="357332" y="26722"/>
                </a:cubicBezTo>
                <a:lnTo>
                  <a:pt x="357770" y="27710"/>
                </a:lnTo>
                <a:cubicBezTo>
                  <a:pt x="357770" y="27216"/>
                  <a:pt x="358646" y="27216"/>
                  <a:pt x="358646" y="26722"/>
                </a:cubicBezTo>
                <a:cubicBezTo>
                  <a:pt x="359084" y="26722"/>
                  <a:pt x="358208" y="25729"/>
                  <a:pt x="358208" y="25729"/>
                </a:cubicBezTo>
                <a:close/>
                <a:moveTo>
                  <a:pt x="373097" y="10888"/>
                </a:moveTo>
                <a:lnTo>
                  <a:pt x="372221" y="9895"/>
                </a:lnTo>
                <a:lnTo>
                  <a:pt x="371346" y="10888"/>
                </a:lnTo>
                <a:cubicBezTo>
                  <a:pt x="370908" y="10888"/>
                  <a:pt x="370470" y="11382"/>
                  <a:pt x="370470" y="11876"/>
                </a:cubicBezTo>
                <a:lnTo>
                  <a:pt x="370908" y="12864"/>
                </a:lnTo>
                <a:cubicBezTo>
                  <a:pt x="371346" y="12864"/>
                  <a:pt x="371783" y="13853"/>
                  <a:pt x="371783" y="13853"/>
                </a:cubicBezTo>
                <a:cubicBezTo>
                  <a:pt x="371783" y="13853"/>
                  <a:pt x="372659" y="13358"/>
                  <a:pt x="372659" y="12864"/>
                </a:cubicBezTo>
                <a:cubicBezTo>
                  <a:pt x="373097" y="12864"/>
                  <a:pt x="373535" y="12370"/>
                  <a:pt x="373535" y="12370"/>
                </a:cubicBezTo>
                <a:cubicBezTo>
                  <a:pt x="373535" y="11876"/>
                  <a:pt x="373097" y="11382"/>
                  <a:pt x="373097" y="10888"/>
                </a:cubicBezTo>
                <a:close/>
                <a:moveTo>
                  <a:pt x="384045" y="22760"/>
                </a:moveTo>
                <a:cubicBezTo>
                  <a:pt x="384045" y="23258"/>
                  <a:pt x="384483" y="23258"/>
                  <a:pt x="384483" y="23752"/>
                </a:cubicBezTo>
                <a:cubicBezTo>
                  <a:pt x="384483" y="24247"/>
                  <a:pt x="383607" y="24247"/>
                  <a:pt x="383607" y="24741"/>
                </a:cubicBezTo>
                <a:lnTo>
                  <a:pt x="384483" y="25729"/>
                </a:lnTo>
                <a:cubicBezTo>
                  <a:pt x="384483" y="25729"/>
                  <a:pt x="384921" y="26722"/>
                  <a:pt x="385359" y="26722"/>
                </a:cubicBezTo>
                <a:cubicBezTo>
                  <a:pt x="385359" y="26722"/>
                  <a:pt x="385797" y="26223"/>
                  <a:pt x="386235" y="25729"/>
                </a:cubicBezTo>
                <a:cubicBezTo>
                  <a:pt x="386235" y="25729"/>
                  <a:pt x="385359" y="25235"/>
                  <a:pt x="385359" y="24741"/>
                </a:cubicBezTo>
                <a:lnTo>
                  <a:pt x="386235" y="24247"/>
                </a:lnTo>
                <a:cubicBezTo>
                  <a:pt x="386673" y="23752"/>
                  <a:pt x="387110" y="23258"/>
                  <a:pt x="387548" y="23258"/>
                </a:cubicBezTo>
                <a:cubicBezTo>
                  <a:pt x="387110" y="22760"/>
                  <a:pt x="386673" y="22266"/>
                  <a:pt x="386673" y="22266"/>
                </a:cubicBezTo>
                <a:cubicBezTo>
                  <a:pt x="386235" y="21772"/>
                  <a:pt x="386235" y="21277"/>
                  <a:pt x="385797" y="20783"/>
                </a:cubicBezTo>
                <a:cubicBezTo>
                  <a:pt x="385359" y="21277"/>
                  <a:pt x="385359" y="21772"/>
                  <a:pt x="384921" y="21772"/>
                </a:cubicBezTo>
                <a:cubicBezTo>
                  <a:pt x="384921" y="21772"/>
                  <a:pt x="384045" y="22266"/>
                  <a:pt x="384045" y="22760"/>
                </a:cubicBezTo>
                <a:close/>
                <a:moveTo>
                  <a:pt x="387548" y="14351"/>
                </a:moveTo>
                <a:cubicBezTo>
                  <a:pt x="387110" y="14351"/>
                  <a:pt x="387110" y="13358"/>
                  <a:pt x="386673" y="13358"/>
                </a:cubicBezTo>
                <a:lnTo>
                  <a:pt x="385797" y="13853"/>
                </a:lnTo>
                <a:cubicBezTo>
                  <a:pt x="385797" y="14351"/>
                  <a:pt x="384921" y="14845"/>
                  <a:pt x="384921" y="14845"/>
                </a:cubicBezTo>
                <a:cubicBezTo>
                  <a:pt x="384921" y="15339"/>
                  <a:pt x="385359" y="15833"/>
                  <a:pt x="385797" y="15833"/>
                </a:cubicBezTo>
                <a:cubicBezTo>
                  <a:pt x="385359" y="16328"/>
                  <a:pt x="384483" y="16328"/>
                  <a:pt x="384483" y="16826"/>
                </a:cubicBezTo>
                <a:lnTo>
                  <a:pt x="385359" y="17814"/>
                </a:lnTo>
                <a:cubicBezTo>
                  <a:pt x="385359" y="17814"/>
                  <a:pt x="386235" y="16826"/>
                  <a:pt x="386235" y="17320"/>
                </a:cubicBezTo>
                <a:cubicBezTo>
                  <a:pt x="386673" y="17320"/>
                  <a:pt x="386673" y="18308"/>
                  <a:pt x="387110" y="18308"/>
                </a:cubicBezTo>
                <a:cubicBezTo>
                  <a:pt x="387110" y="17814"/>
                  <a:pt x="387986" y="17814"/>
                  <a:pt x="387986" y="17320"/>
                </a:cubicBezTo>
                <a:cubicBezTo>
                  <a:pt x="387986" y="16826"/>
                  <a:pt x="387110" y="16328"/>
                  <a:pt x="387110" y="16328"/>
                </a:cubicBezTo>
                <a:cubicBezTo>
                  <a:pt x="387110" y="15833"/>
                  <a:pt x="386673" y="15339"/>
                  <a:pt x="386673" y="15339"/>
                </a:cubicBezTo>
                <a:cubicBezTo>
                  <a:pt x="386673" y="14845"/>
                  <a:pt x="387548" y="14845"/>
                  <a:pt x="387548" y="14351"/>
                </a:cubicBezTo>
                <a:close/>
                <a:moveTo>
                  <a:pt x="394993" y="18308"/>
                </a:moveTo>
                <a:cubicBezTo>
                  <a:pt x="394555" y="18308"/>
                  <a:pt x="394555" y="17320"/>
                  <a:pt x="394117" y="17320"/>
                </a:cubicBezTo>
                <a:lnTo>
                  <a:pt x="393241" y="18308"/>
                </a:lnTo>
                <a:cubicBezTo>
                  <a:pt x="393241" y="18203"/>
                  <a:pt x="393201" y="18165"/>
                  <a:pt x="393138" y="18169"/>
                </a:cubicBezTo>
                <a:cubicBezTo>
                  <a:pt x="392800" y="17650"/>
                  <a:pt x="392765" y="16826"/>
                  <a:pt x="392365" y="16826"/>
                </a:cubicBezTo>
                <a:lnTo>
                  <a:pt x="391489" y="17814"/>
                </a:lnTo>
                <a:lnTo>
                  <a:pt x="392365" y="18803"/>
                </a:lnTo>
                <a:cubicBezTo>
                  <a:pt x="392365" y="18803"/>
                  <a:pt x="392906" y="18194"/>
                  <a:pt x="393138" y="18169"/>
                </a:cubicBezTo>
                <a:cubicBezTo>
                  <a:pt x="393169" y="18220"/>
                  <a:pt x="393203" y="18266"/>
                  <a:pt x="393241" y="18308"/>
                </a:cubicBezTo>
                <a:cubicBezTo>
                  <a:pt x="393679" y="18308"/>
                  <a:pt x="393679" y="18803"/>
                  <a:pt x="394117" y="19297"/>
                </a:cubicBezTo>
                <a:lnTo>
                  <a:pt x="394555" y="20289"/>
                </a:lnTo>
                <a:cubicBezTo>
                  <a:pt x="394993" y="20289"/>
                  <a:pt x="395868" y="19297"/>
                  <a:pt x="395868" y="19297"/>
                </a:cubicBezTo>
                <a:cubicBezTo>
                  <a:pt x="395868" y="19297"/>
                  <a:pt x="394993" y="18803"/>
                  <a:pt x="394993" y="18308"/>
                </a:cubicBezTo>
                <a:close/>
                <a:moveTo>
                  <a:pt x="397182" y="21772"/>
                </a:moveTo>
                <a:cubicBezTo>
                  <a:pt x="396744" y="21772"/>
                  <a:pt x="396306" y="22760"/>
                  <a:pt x="396306" y="22760"/>
                </a:cubicBezTo>
                <a:cubicBezTo>
                  <a:pt x="395868" y="22266"/>
                  <a:pt x="395868" y="21772"/>
                  <a:pt x="395431" y="21277"/>
                </a:cubicBezTo>
                <a:cubicBezTo>
                  <a:pt x="394993" y="21772"/>
                  <a:pt x="394117" y="22760"/>
                  <a:pt x="393679" y="23258"/>
                </a:cubicBezTo>
                <a:cubicBezTo>
                  <a:pt x="393679" y="23258"/>
                  <a:pt x="394117" y="23752"/>
                  <a:pt x="394117" y="24247"/>
                </a:cubicBezTo>
                <a:cubicBezTo>
                  <a:pt x="394555" y="24741"/>
                  <a:pt x="395431" y="25729"/>
                  <a:pt x="395868" y="26223"/>
                </a:cubicBezTo>
                <a:cubicBezTo>
                  <a:pt x="396306" y="25729"/>
                  <a:pt x="397182" y="25235"/>
                  <a:pt x="397620" y="24741"/>
                </a:cubicBezTo>
                <a:cubicBezTo>
                  <a:pt x="397620" y="24247"/>
                  <a:pt x="396744" y="23752"/>
                  <a:pt x="396744" y="23752"/>
                </a:cubicBezTo>
                <a:cubicBezTo>
                  <a:pt x="397182" y="23258"/>
                  <a:pt x="398058" y="23258"/>
                  <a:pt x="398058" y="22760"/>
                </a:cubicBezTo>
                <a:cubicBezTo>
                  <a:pt x="398058" y="22266"/>
                  <a:pt x="397182" y="22266"/>
                  <a:pt x="397182" y="21772"/>
                </a:cubicBezTo>
                <a:close/>
                <a:moveTo>
                  <a:pt x="418202" y="20783"/>
                </a:moveTo>
                <a:lnTo>
                  <a:pt x="417326" y="21772"/>
                </a:lnTo>
                <a:cubicBezTo>
                  <a:pt x="416888" y="22266"/>
                  <a:pt x="416888" y="22266"/>
                  <a:pt x="416450" y="22760"/>
                </a:cubicBezTo>
                <a:cubicBezTo>
                  <a:pt x="416012" y="22266"/>
                  <a:pt x="416012" y="21772"/>
                  <a:pt x="415574" y="21277"/>
                </a:cubicBezTo>
                <a:cubicBezTo>
                  <a:pt x="415574" y="21772"/>
                  <a:pt x="414698" y="22266"/>
                  <a:pt x="414698" y="22266"/>
                </a:cubicBezTo>
                <a:cubicBezTo>
                  <a:pt x="414698" y="22760"/>
                  <a:pt x="415136" y="23258"/>
                  <a:pt x="415574" y="23258"/>
                </a:cubicBezTo>
                <a:cubicBezTo>
                  <a:pt x="415574" y="23752"/>
                  <a:pt x="416012" y="24741"/>
                  <a:pt x="416012" y="24741"/>
                </a:cubicBezTo>
                <a:cubicBezTo>
                  <a:pt x="416450" y="24741"/>
                  <a:pt x="416888" y="23752"/>
                  <a:pt x="417326" y="23752"/>
                </a:cubicBezTo>
                <a:cubicBezTo>
                  <a:pt x="417326" y="24247"/>
                  <a:pt x="417764" y="24247"/>
                  <a:pt x="417764" y="24741"/>
                </a:cubicBezTo>
                <a:cubicBezTo>
                  <a:pt x="418202" y="25235"/>
                  <a:pt x="418202" y="25729"/>
                  <a:pt x="418640" y="25729"/>
                </a:cubicBezTo>
                <a:cubicBezTo>
                  <a:pt x="419078" y="26223"/>
                  <a:pt x="419078" y="26722"/>
                  <a:pt x="419516" y="27216"/>
                </a:cubicBezTo>
                <a:cubicBezTo>
                  <a:pt x="419516" y="26722"/>
                  <a:pt x="420391" y="26722"/>
                  <a:pt x="420391" y="26223"/>
                </a:cubicBezTo>
                <a:lnTo>
                  <a:pt x="419516" y="25235"/>
                </a:lnTo>
                <a:cubicBezTo>
                  <a:pt x="419516" y="24741"/>
                  <a:pt x="419078" y="24247"/>
                  <a:pt x="418640" y="23752"/>
                </a:cubicBezTo>
                <a:cubicBezTo>
                  <a:pt x="418640" y="23752"/>
                  <a:pt x="418202" y="23258"/>
                  <a:pt x="418202" y="22760"/>
                </a:cubicBezTo>
                <a:lnTo>
                  <a:pt x="419078" y="22266"/>
                </a:lnTo>
                <a:cubicBezTo>
                  <a:pt x="419078" y="21772"/>
                  <a:pt x="418640" y="20783"/>
                  <a:pt x="418202" y="20783"/>
                </a:cubicBezTo>
                <a:close/>
                <a:moveTo>
                  <a:pt x="420829" y="13358"/>
                </a:moveTo>
                <a:cubicBezTo>
                  <a:pt x="420829" y="12864"/>
                  <a:pt x="420391" y="12864"/>
                  <a:pt x="420391" y="12370"/>
                </a:cubicBezTo>
                <a:cubicBezTo>
                  <a:pt x="419953" y="12370"/>
                  <a:pt x="419078" y="12864"/>
                  <a:pt x="419078" y="13358"/>
                </a:cubicBezTo>
                <a:cubicBezTo>
                  <a:pt x="419078" y="13358"/>
                  <a:pt x="419953" y="13853"/>
                  <a:pt x="419953" y="14351"/>
                </a:cubicBezTo>
                <a:cubicBezTo>
                  <a:pt x="420391" y="14351"/>
                  <a:pt x="420391" y="15339"/>
                  <a:pt x="420829" y="15339"/>
                </a:cubicBezTo>
                <a:cubicBezTo>
                  <a:pt x="420829" y="15339"/>
                  <a:pt x="421267" y="16328"/>
                  <a:pt x="421705" y="16328"/>
                </a:cubicBezTo>
                <a:cubicBezTo>
                  <a:pt x="421705" y="16328"/>
                  <a:pt x="422143" y="15833"/>
                  <a:pt x="422581" y="15833"/>
                </a:cubicBezTo>
                <a:cubicBezTo>
                  <a:pt x="422143" y="14845"/>
                  <a:pt x="421267" y="14351"/>
                  <a:pt x="420829" y="13358"/>
                </a:cubicBezTo>
                <a:close/>
                <a:moveTo>
                  <a:pt x="430025" y="17814"/>
                </a:moveTo>
                <a:cubicBezTo>
                  <a:pt x="430025" y="17320"/>
                  <a:pt x="429587" y="16826"/>
                  <a:pt x="429149" y="16826"/>
                </a:cubicBezTo>
                <a:cubicBezTo>
                  <a:pt x="429149" y="16328"/>
                  <a:pt x="428712" y="15833"/>
                  <a:pt x="428712" y="15339"/>
                </a:cubicBezTo>
                <a:lnTo>
                  <a:pt x="429587" y="14845"/>
                </a:lnTo>
                <a:cubicBezTo>
                  <a:pt x="429587" y="14351"/>
                  <a:pt x="429149" y="13853"/>
                  <a:pt x="428712" y="13853"/>
                </a:cubicBezTo>
                <a:cubicBezTo>
                  <a:pt x="428712" y="13358"/>
                  <a:pt x="427836" y="14351"/>
                  <a:pt x="427836" y="14351"/>
                </a:cubicBezTo>
                <a:cubicBezTo>
                  <a:pt x="427398" y="14351"/>
                  <a:pt x="427398" y="13853"/>
                  <a:pt x="426960" y="13358"/>
                </a:cubicBezTo>
                <a:cubicBezTo>
                  <a:pt x="426960" y="12864"/>
                  <a:pt x="426522" y="12370"/>
                  <a:pt x="426522" y="12370"/>
                </a:cubicBezTo>
                <a:cubicBezTo>
                  <a:pt x="426084" y="12370"/>
                  <a:pt x="425646" y="12864"/>
                  <a:pt x="425208" y="12864"/>
                </a:cubicBezTo>
                <a:cubicBezTo>
                  <a:pt x="425208" y="12864"/>
                  <a:pt x="424770" y="12370"/>
                  <a:pt x="424770" y="11876"/>
                </a:cubicBezTo>
                <a:cubicBezTo>
                  <a:pt x="424770" y="12370"/>
                  <a:pt x="423894" y="12370"/>
                  <a:pt x="423894" y="12864"/>
                </a:cubicBezTo>
                <a:cubicBezTo>
                  <a:pt x="423456" y="12864"/>
                  <a:pt x="424332" y="13853"/>
                  <a:pt x="424332" y="13853"/>
                </a:cubicBezTo>
                <a:cubicBezTo>
                  <a:pt x="424770" y="14351"/>
                  <a:pt x="424770" y="14845"/>
                  <a:pt x="425208" y="14845"/>
                </a:cubicBezTo>
                <a:cubicBezTo>
                  <a:pt x="425208" y="15339"/>
                  <a:pt x="425646" y="16328"/>
                  <a:pt x="426084" y="16328"/>
                </a:cubicBezTo>
                <a:cubicBezTo>
                  <a:pt x="426084" y="16328"/>
                  <a:pt x="426522" y="15339"/>
                  <a:pt x="426960" y="15339"/>
                </a:cubicBezTo>
                <a:cubicBezTo>
                  <a:pt x="426960" y="15339"/>
                  <a:pt x="427398" y="16328"/>
                  <a:pt x="427836" y="16328"/>
                </a:cubicBezTo>
                <a:lnTo>
                  <a:pt x="428274" y="17320"/>
                </a:lnTo>
                <a:cubicBezTo>
                  <a:pt x="428274" y="17814"/>
                  <a:pt x="427398" y="18308"/>
                  <a:pt x="427398" y="18308"/>
                </a:cubicBezTo>
                <a:cubicBezTo>
                  <a:pt x="427398" y="18803"/>
                  <a:pt x="427836" y="19297"/>
                  <a:pt x="428274" y="19297"/>
                </a:cubicBezTo>
                <a:cubicBezTo>
                  <a:pt x="428274" y="19795"/>
                  <a:pt x="428712" y="20289"/>
                  <a:pt x="428712" y="20783"/>
                </a:cubicBezTo>
                <a:lnTo>
                  <a:pt x="430025" y="19795"/>
                </a:lnTo>
                <a:cubicBezTo>
                  <a:pt x="430025" y="19297"/>
                  <a:pt x="429149" y="18803"/>
                  <a:pt x="429149" y="18803"/>
                </a:cubicBezTo>
                <a:cubicBezTo>
                  <a:pt x="429149" y="18308"/>
                  <a:pt x="430025" y="18308"/>
                  <a:pt x="430025" y="17814"/>
                </a:cubicBezTo>
                <a:close/>
                <a:moveTo>
                  <a:pt x="440973" y="13358"/>
                </a:moveTo>
                <a:cubicBezTo>
                  <a:pt x="440973" y="13853"/>
                  <a:pt x="440535" y="13853"/>
                  <a:pt x="440097" y="14351"/>
                </a:cubicBezTo>
                <a:cubicBezTo>
                  <a:pt x="440097" y="13853"/>
                  <a:pt x="439659" y="13358"/>
                  <a:pt x="439221" y="13358"/>
                </a:cubicBezTo>
                <a:cubicBezTo>
                  <a:pt x="439221" y="12864"/>
                  <a:pt x="438783" y="12370"/>
                  <a:pt x="438783" y="12370"/>
                </a:cubicBezTo>
                <a:cubicBezTo>
                  <a:pt x="438345" y="11876"/>
                  <a:pt x="438345" y="10888"/>
                  <a:pt x="437908" y="10888"/>
                </a:cubicBezTo>
                <a:cubicBezTo>
                  <a:pt x="437470" y="10888"/>
                  <a:pt x="437032" y="11876"/>
                  <a:pt x="437032" y="11876"/>
                </a:cubicBezTo>
                <a:cubicBezTo>
                  <a:pt x="436594" y="11876"/>
                  <a:pt x="436594" y="10888"/>
                  <a:pt x="436156" y="10888"/>
                </a:cubicBezTo>
                <a:lnTo>
                  <a:pt x="435280" y="11382"/>
                </a:lnTo>
                <a:cubicBezTo>
                  <a:pt x="435280" y="11876"/>
                  <a:pt x="436156" y="12370"/>
                  <a:pt x="436156" y="12864"/>
                </a:cubicBezTo>
                <a:lnTo>
                  <a:pt x="436594" y="13853"/>
                </a:lnTo>
                <a:cubicBezTo>
                  <a:pt x="437032" y="13853"/>
                  <a:pt x="437470" y="12864"/>
                  <a:pt x="437908" y="12864"/>
                </a:cubicBezTo>
                <a:lnTo>
                  <a:pt x="438345" y="13853"/>
                </a:lnTo>
                <a:cubicBezTo>
                  <a:pt x="438783" y="14351"/>
                  <a:pt x="438783" y="15339"/>
                  <a:pt x="439221" y="15339"/>
                </a:cubicBezTo>
                <a:lnTo>
                  <a:pt x="440097" y="14351"/>
                </a:lnTo>
                <a:cubicBezTo>
                  <a:pt x="440535" y="14351"/>
                  <a:pt x="440973" y="15339"/>
                  <a:pt x="440973" y="15339"/>
                </a:cubicBezTo>
                <a:cubicBezTo>
                  <a:pt x="440973" y="15339"/>
                  <a:pt x="441849" y="14845"/>
                  <a:pt x="441849" y="14351"/>
                </a:cubicBezTo>
                <a:cubicBezTo>
                  <a:pt x="441849" y="14351"/>
                  <a:pt x="440973" y="13853"/>
                  <a:pt x="440973" y="13358"/>
                </a:cubicBezTo>
                <a:close/>
                <a:moveTo>
                  <a:pt x="457200" y="5093"/>
                </a:moveTo>
                <a:cubicBezTo>
                  <a:pt x="457065" y="5532"/>
                  <a:pt x="456392" y="5938"/>
                  <a:pt x="456787" y="5938"/>
                </a:cubicBezTo>
                <a:cubicBezTo>
                  <a:pt x="456787" y="6174"/>
                  <a:pt x="456990" y="6301"/>
                  <a:pt x="457200" y="6419"/>
                </a:cubicBezTo>
                <a:cubicBezTo>
                  <a:pt x="457411" y="6301"/>
                  <a:pt x="457613" y="6174"/>
                  <a:pt x="457613" y="5938"/>
                </a:cubicBezTo>
                <a:cubicBezTo>
                  <a:pt x="458009" y="5938"/>
                  <a:pt x="457335" y="5532"/>
                  <a:pt x="457200" y="5093"/>
                </a:cubicBezTo>
                <a:close/>
                <a:moveTo>
                  <a:pt x="456787" y="14845"/>
                </a:moveTo>
                <a:cubicBezTo>
                  <a:pt x="456930" y="14845"/>
                  <a:pt x="457073" y="14951"/>
                  <a:pt x="457200" y="15090"/>
                </a:cubicBezTo>
                <a:cubicBezTo>
                  <a:pt x="457328" y="14951"/>
                  <a:pt x="457471" y="14845"/>
                  <a:pt x="457613" y="14845"/>
                </a:cubicBezTo>
                <a:cubicBezTo>
                  <a:pt x="457839" y="14845"/>
                  <a:pt x="457948" y="15107"/>
                  <a:pt x="458061" y="15428"/>
                </a:cubicBezTo>
                <a:cubicBezTo>
                  <a:pt x="458185" y="15153"/>
                  <a:pt x="458293" y="14845"/>
                  <a:pt x="458539" y="14845"/>
                </a:cubicBezTo>
                <a:cubicBezTo>
                  <a:pt x="458539" y="14351"/>
                  <a:pt x="457663" y="14351"/>
                  <a:pt x="457663" y="13853"/>
                </a:cubicBezTo>
                <a:cubicBezTo>
                  <a:pt x="457663" y="13853"/>
                  <a:pt x="458539" y="12864"/>
                  <a:pt x="458101" y="12864"/>
                </a:cubicBezTo>
                <a:lnTo>
                  <a:pt x="458077" y="12839"/>
                </a:lnTo>
                <a:cubicBezTo>
                  <a:pt x="458061" y="12856"/>
                  <a:pt x="458051" y="12864"/>
                  <a:pt x="458051" y="12864"/>
                </a:cubicBezTo>
                <a:cubicBezTo>
                  <a:pt x="457675" y="12864"/>
                  <a:pt x="457298" y="12134"/>
                  <a:pt x="457200" y="11931"/>
                </a:cubicBezTo>
                <a:cubicBezTo>
                  <a:pt x="457102" y="12134"/>
                  <a:pt x="456726" y="12864"/>
                  <a:pt x="456349" y="12864"/>
                </a:cubicBezTo>
                <a:cubicBezTo>
                  <a:pt x="456349" y="12864"/>
                  <a:pt x="456340" y="12856"/>
                  <a:pt x="456324" y="12839"/>
                </a:cubicBezTo>
                <a:lnTo>
                  <a:pt x="456299" y="12864"/>
                </a:lnTo>
                <a:cubicBezTo>
                  <a:pt x="455862" y="12864"/>
                  <a:pt x="456737" y="13853"/>
                  <a:pt x="456737" y="13853"/>
                </a:cubicBezTo>
                <a:cubicBezTo>
                  <a:pt x="456737" y="14351"/>
                  <a:pt x="455862" y="14351"/>
                  <a:pt x="455862" y="14845"/>
                </a:cubicBezTo>
                <a:cubicBezTo>
                  <a:pt x="456107" y="14845"/>
                  <a:pt x="456215" y="15153"/>
                  <a:pt x="456339" y="15428"/>
                </a:cubicBezTo>
                <a:cubicBezTo>
                  <a:pt x="456452" y="15107"/>
                  <a:pt x="456561" y="14845"/>
                  <a:pt x="456787" y="14845"/>
                </a:cubicBezTo>
                <a:close/>
                <a:moveTo>
                  <a:pt x="457613" y="7919"/>
                </a:moveTo>
                <a:cubicBezTo>
                  <a:pt x="457613" y="7919"/>
                  <a:pt x="457411" y="7800"/>
                  <a:pt x="457200" y="7627"/>
                </a:cubicBezTo>
                <a:cubicBezTo>
                  <a:pt x="456990" y="7800"/>
                  <a:pt x="456787" y="7919"/>
                  <a:pt x="456787" y="7919"/>
                </a:cubicBezTo>
                <a:cubicBezTo>
                  <a:pt x="456787" y="8155"/>
                  <a:pt x="456990" y="8278"/>
                  <a:pt x="457200" y="8400"/>
                </a:cubicBezTo>
                <a:cubicBezTo>
                  <a:pt x="457411" y="8278"/>
                  <a:pt x="457613" y="8155"/>
                  <a:pt x="457613" y="7919"/>
                </a:cubicBezTo>
                <a:close/>
                <a:moveTo>
                  <a:pt x="446665" y="17320"/>
                </a:moveTo>
                <a:lnTo>
                  <a:pt x="446228" y="16328"/>
                </a:lnTo>
                <a:cubicBezTo>
                  <a:pt x="445790" y="16328"/>
                  <a:pt x="445352" y="17320"/>
                  <a:pt x="444914" y="16826"/>
                </a:cubicBezTo>
                <a:cubicBezTo>
                  <a:pt x="444914" y="16826"/>
                  <a:pt x="444476" y="17814"/>
                  <a:pt x="444039" y="17814"/>
                </a:cubicBezTo>
                <a:lnTo>
                  <a:pt x="443601" y="16826"/>
                </a:lnTo>
                <a:cubicBezTo>
                  <a:pt x="443163" y="16826"/>
                  <a:pt x="442725" y="17320"/>
                  <a:pt x="442287" y="17814"/>
                </a:cubicBezTo>
                <a:cubicBezTo>
                  <a:pt x="442725" y="17814"/>
                  <a:pt x="442725" y="18803"/>
                  <a:pt x="443163" y="18803"/>
                </a:cubicBezTo>
                <a:cubicBezTo>
                  <a:pt x="443601" y="18803"/>
                  <a:pt x="444039" y="17814"/>
                  <a:pt x="444039" y="17814"/>
                </a:cubicBezTo>
                <a:cubicBezTo>
                  <a:pt x="444476" y="17814"/>
                  <a:pt x="444476" y="18803"/>
                  <a:pt x="444914" y="18803"/>
                </a:cubicBezTo>
                <a:cubicBezTo>
                  <a:pt x="445352" y="19297"/>
                  <a:pt x="445790" y="18308"/>
                  <a:pt x="445790" y="18308"/>
                </a:cubicBezTo>
                <a:cubicBezTo>
                  <a:pt x="446228" y="18308"/>
                  <a:pt x="446228" y="19297"/>
                  <a:pt x="446665" y="19297"/>
                </a:cubicBezTo>
                <a:cubicBezTo>
                  <a:pt x="447103" y="19297"/>
                  <a:pt x="447103" y="18308"/>
                  <a:pt x="447541" y="18308"/>
                </a:cubicBezTo>
                <a:cubicBezTo>
                  <a:pt x="447541" y="18308"/>
                  <a:pt x="447103" y="17814"/>
                  <a:pt x="446665" y="17320"/>
                </a:cubicBezTo>
                <a:close/>
                <a:moveTo>
                  <a:pt x="454744" y="6128"/>
                </a:moveTo>
                <a:cubicBezTo>
                  <a:pt x="454808" y="6276"/>
                  <a:pt x="454871" y="6419"/>
                  <a:pt x="454919" y="6563"/>
                </a:cubicBezTo>
                <a:lnTo>
                  <a:pt x="455036" y="6432"/>
                </a:lnTo>
                <a:cubicBezTo>
                  <a:pt x="455036" y="6432"/>
                  <a:pt x="454916" y="6297"/>
                  <a:pt x="454744" y="6128"/>
                </a:cubicBezTo>
                <a:close/>
                <a:moveTo>
                  <a:pt x="457200" y="3112"/>
                </a:moveTo>
                <a:cubicBezTo>
                  <a:pt x="457063" y="3556"/>
                  <a:pt x="456349" y="3957"/>
                  <a:pt x="456349" y="3957"/>
                </a:cubicBezTo>
                <a:cubicBezTo>
                  <a:pt x="456349" y="4405"/>
                  <a:pt x="457063" y="4451"/>
                  <a:pt x="457200" y="4819"/>
                </a:cubicBezTo>
                <a:cubicBezTo>
                  <a:pt x="457338" y="4451"/>
                  <a:pt x="458051" y="4405"/>
                  <a:pt x="458051" y="3957"/>
                </a:cubicBezTo>
                <a:cubicBezTo>
                  <a:pt x="458051" y="3957"/>
                  <a:pt x="457338" y="3556"/>
                  <a:pt x="457200" y="3112"/>
                </a:cubicBezTo>
                <a:close/>
                <a:moveTo>
                  <a:pt x="459481" y="6563"/>
                </a:moveTo>
                <a:cubicBezTo>
                  <a:pt x="459529" y="6419"/>
                  <a:pt x="459592" y="6276"/>
                  <a:pt x="459657" y="6128"/>
                </a:cubicBezTo>
                <a:cubicBezTo>
                  <a:pt x="459484" y="6297"/>
                  <a:pt x="459365" y="6432"/>
                  <a:pt x="459365" y="6432"/>
                </a:cubicBezTo>
                <a:lnTo>
                  <a:pt x="459481" y="6563"/>
                </a:lnTo>
                <a:close/>
                <a:moveTo>
                  <a:pt x="470800" y="16826"/>
                </a:moveTo>
                <a:lnTo>
                  <a:pt x="470362" y="17814"/>
                </a:lnTo>
                <a:cubicBezTo>
                  <a:pt x="469924" y="17814"/>
                  <a:pt x="469486" y="16826"/>
                  <a:pt x="469486" y="16826"/>
                </a:cubicBezTo>
                <a:cubicBezTo>
                  <a:pt x="469048" y="17320"/>
                  <a:pt x="468610" y="16328"/>
                  <a:pt x="468173" y="16328"/>
                </a:cubicBezTo>
                <a:lnTo>
                  <a:pt x="467735" y="17320"/>
                </a:lnTo>
                <a:cubicBezTo>
                  <a:pt x="467297" y="17814"/>
                  <a:pt x="466859" y="18308"/>
                  <a:pt x="466859" y="18308"/>
                </a:cubicBezTo>
                <a:cubicBezTo>
                  <a:pt x="467297" y="18308"/>
                  <a:pt x="467297" y="19297"/>
                  <a:pt x="467735" y="19297"/>
                </a:cubicBezTo>
                <a:cubicBezTo>
                  <a:pt x="468173" y="19297"/>
                  <a:pt x="468173" y="18308"/>
                  <a:pt x="468610" y="18308"/>
                </a:cubicBezTo>
                <a:cubicBezTo>
                  <a:pt x="468610" y="18308"/>
                  <a:pt x="469048" y="19297"/>
                  <a:pt x="469486" y="18803"/>
                </a:cubicBezTo>
                <a:cubicBezTo>
                  <a:pt x="469924" y="18803"/>
                  <a:pt x="469924" y="17814"/>
                  <a:pt x="470362" y="17814"/>
                </a:cubicBezTo>
                <a:cubicBezTo>
                  <a:pt x="470362" y="17814"/>
                  <a:pt x="470800" y="18803"/>
                  <a:pt x="471238" y="18803"/>
                </a:cubicBezTo>
                <a:cubicBezTo>
                  <a:pt x="471676" y="18803"/>
                  <a:pt x="471676" y="17814"/>
                  <a:pt x="472114" y="17814"/>
                </a:cubicBezTo>
                <a:cubicBezTo>
                  <a:pt x="471676" y="17320"/>
                  <a:pt x="471238" y="16826"/>
                  <a:pt x="470800" y="16826"/>
                </a:cubicBezTo>
                <a:close/>
                <a:moveTo>
                  <a:pt x="478245" y="10888"/>
                </a:moveTo>
                <a:cubicBezTo>
                  <a:pt x="477807" y="10888"/>
                  <a:pt x="477807" y="11876"/>
                  <a:pt x="477369" y="11876"/>
                </a:cubicBezTo>
                <a:cubicBezTo>
                  <a:pt x="477369" y="11876"/>
                  <a:pt x="476931" y="10888"/>
                  <a:pt x="476493" y="10888"/>
                </a:cubicBezTo>
                <a:cubicBezTo>
                  <a:pt x="476055" y="10888"/>
                  <a:pt x="476055" y="11876"/>
                  <a:pt x="475617" y="12370"/>
                </a:cubicBezTo>
                <a:cubicBezTo>
                  <a:pt x="475617" y="12370"/>
                  <a:pt x="475179" y="12864"/>
                  <a:pt x="475179" y="13358"/>
                </a:cubicBezTo>
                <a:cubicBezTo>
                  <a:pt x="474741" y="13358"/>
                  <a:pt x="474303" y="13853"/>
                  <a:pt x="474303" y="14351"/>
                </a:cubicBezTo>
                <a:cubicBezTo>
                  <a:pt x="473866" y="13853"/>
                  <a:pt x="473428" y="13853"/>
                  <a:pt x="473428" y="13358"/>
                </a:cubicBezTo>
                <a:cubicBezTo>
                  <a:pt x="473428" y="13853"/>
                  <a:pt x="472552" y="14351"/>
                  <a:pt x="472552" y="14351"/>
                </a:cubicBezTo>
                <a:cubicBezTo>
                  <a:pt x="472552" y="14845"/>
                  <a:pt x="473428" y="15339"/>
                  <a:pt x="473428" y="15339"/>
                </a:cubicBezTo>
                <a:cubicBezTo>
                  <a:pt x="473428" y="15339"/>
                  <a:pt x="473866" y="14351"/>
                  <a:pt x="474303" y="14351"/>
                </a:cubicBezTo>
                <a:lnTo>
                  <a:pt x="475179" y="15339"/>
                </a:lnTo>
                <a:cubicBezTo>
                  <a:pt x="475617" y="15339"/>
                  <a:pt x="475617" y="14351"/>
                  <a:pt x="476055" y="13853"/>
                </a:cubicBezTo>
                <a:lnTo>
                  <a:pt x="476493" y="12864"/>
                </a:lnTo>
                <a:cubicBezTo>
                  <a:pt x="476931" y="12864"/>
                  <a:pt x="477369" y="13853"/>
                  <a:pt x="477807" y="13853"/>
                </a:cubicBezTo>
                <a:lnTo>
                  <a:pt x="478245" y="12864"/>
                </a:lnTo>
                <a:cubicBezTo>
                  <a:pt x="478245" y="12370"/>
                  <a:pt x="479121" y="11876"/>
                  <a:pt x="479121" y="11382"/>
                </a:cubicBezTo>
                <a:lnTo>
                  <a:pt x="478245" y="10888"/>
                </a:lnTo>
                <a:close/>
                <a:moveTo>
                  <a:pt x="490506" y="12864"/>
                </a:moveTo>
                <a:cubicBezTo>
                  <a:pt x="490506" y="12370"/>
                  <a:pt x="489630" y="12370"/>
                  <a:pt x="489630" y="11876"/>
                </a:cubicBezTo>
                <a:cubicBezTo>
                  <a:pt x="489630" y="12370"/>
                  <a:pt x="489192" y="12864"/>
                  <a:pt x="489192" y="12864"/>
                </a:cubicBezTo>
                <a:cubicBezTo>
                  <a:pt x="488754" y="12864"/>
                  <a:pt x="488316" y="12370"/>
                  <a:pt x="487879" y="12370"/>
                </a:cubicBezTo>
                <a:cubicBezTo>
                  <a:pt x="487879" y="12370"/>
                  <a:pt x="487441" y="12864"/>
                  <a:pt x="487441" y="13358"/>
                </a:cubicBezTo>
                <a:cubicBezTo>
                  <a:pt x="487003" y="13853"/>
                  <a:pt x="487003" y="14351"/>
                  <a:pt x="486565" y="14351"/>
                </a:cubicBezTo>
                <a:cubicBezTo>
                  <a:pt x="486565" y="14351"/>
                  <a:pt x="485689" y="13358"/>
                  <a:pt x="485689" y="13853"/>
                </a:cubicBezTo>
                <a:cubicBezTo>
                  <a:pt x="485251" y="13853"/>
                  <a:pt x="484813" y="14351"/>
                  <a:pt x="484813" y="14845"/>
                </a:cubicBezTo>
                <a:lnTo>
                  <a:pt x="485689" y="15339"/>
                </a:lnTo>
                <a:cubicBezTo>
                  <a:pt x="485689" y="15833"/>
                  <a:pt x="485251" y="16328"/>
                  <a:pt x="485251" y="16826"/>
                </a:cubicBezTo>
                <a:cubicBezTo>
                  <a:pt x="484813" y="16826"/>
                  <a:pt x="484375" y="17320"/>
                  <a:pt x="484375" y="17814"/>
                </a:cubicBezTo>
                <a:cubicBezTo>
                  <a:pt x="484375" y="18308"/>
                  <a:pt x="485251" y="18308"/>
                  <a:pt x="485251" y="18803"/>
                </a:cubicBezTo>
                <a:cubicBezTo>
                  <a:pt x="485251" y="18803"/>
                  <a:pt x="484375" y="19297"/>
                  <a:pt x="484375" y="19795"/>
                </a:cubicBezTo>
                <a:lnTo>
                  <a:pt x="485689" y="20783"/>
                </a:lnTo>
                <a:cubicBezTo>
                  <a:pt x="485689" y="20289"/>
                  <a:pt x="486127" y="19795"/>
                  <a:pt x="486127" y="19297"/>
                </a:cubicBezTo>
                <a:cubicBezTo>
                  <a:pt x="486565" y="19297"/>
                  <a:pt x="487003" y="18803"/>
                  <a:pt x="487003" y="18308"/>
                </a:cubicBezTo>
                <a:cubicBezTo>
                  <a:pt x="487003" y="18308"/>
                  <a:pt x="486127" y="17814"/>
                  <a:pt x="486127" y="17320"/>
                </a:cubicBezTo>
                <a:lnTo>
                  <a:pt x="486565" y="16328"/>
                </a:lnTo>
                <a:cubicBezTo>
                  <a:pt x="487003" y="16328"/>
                  <a:pt x="487441" y="15339"/>
                  <a:pt x="487441" y="15339"/>
                </a:cubicBezTo>
                <a:cubicBezTo>
                  <a:pt x="487879" y="15339"/>
                  <a:pt x="488316" y="16328"/>
                  <a:pt x="488316" y="16328"/>
                </a:cubicBezTo>
                <a:cubicBezTo>
                  <a:pt x="488754" y="16328"/>
                  <a:pt x="489192" y="15339"/>
                  <a:pt x="489192" y="14845"/>
                </a:cubicBezTo>
                <a:cubicBezTo>
                  <a:pt x="489630" y="14845"/>
                  <a:pt x="489630" y="14351"/>
                  <a:pt x="490068" y="13853"/>
                </a:cubicBezTo>
                <a:cubicBezTo>
                  <a:pt x="490068" y="13853"/>
                  <a:pt x="490944" y="12864"/>
                  <a:pt x="490506" y="12864"/>
                </a:cubicBezTo>
                <a:close/>
                <a:moveTo>
                  <a:pt x="494009" y="12370"/>
                </a:moveTo>
                <a:cubicBezTo>
                  <a:pt x="494009" y="12864"/>
                  <a:pt x="493571" y="12864"/>
                  <a:pt x="493571" y="13358"/>
                </a:cubicBezTo>
                <a:cubicBezTo>
                  <a:pt x="493133" y="14351"/>
                  <a:pt x="492257" y="14845"/>
                  <a:pt x="491819" y="15833"/>
                </a:cubicBezTo>
                <a:cubicBezTo>
                  <a:pt x="492257" y="15833"/>
                  <a:pt x="492695" y="16328"/>
                  <a:pt x="492695" y="16328"/>
                </a:cubicBezTo>
                <a:cubicBezTo>
                  <a:pt x="493133" y="16328"/>
                  <a:pt x="493571" y="15339"/>
                  <a:pt x="493571" y="15339"/>
                </a:cubicBezTo>
                <a:cubicBezTo>
                  <a:pt x="494009" y="15339"/>
                  <a:pt x="494009" y="14351"/>
                  <a:pt x="494447" y="14351"/>
                </a:cubicBezTo>
                <a:cubicBezTo>
                  <a:pt x="494447" y="13853"/>
                  <a:pt x="495323" y="13358"/>
                  <a:pt x="495323" y="13358"/>
                </a:cubicBezTo>
                <a:cubicBezTo>
                  <a:pt x="495323" y="12864"/>
                  <a:pt x="494447" y="12370"/>
                  <a:pt x="494009" y="12370"/>
                </a:cubicBezTo>
                <a:close/>
                <a:moveTo>
                  <a:pt x="498826" y="21277"/>
                </a:moveTo>
                <a:cubicBezTo>
                  <a:pt x="498388" y="21772"/>
                  <a:pt x="498388" y="22266"/>
                  <a:pt x="497950" y="22760"/>
                </a:cubicBezTo>
                <a:cubicBezTo>
                  <a:pt x="497512" y="22266"/>
                  <a:pt x="497512" y="22266"/>
                  <a:pt x="497075" y="21772"/>
                </a:cubicBezTo>
                <a:lnTo>
                  <a:pt x="496199" y="20783"/>
                </a:lnTo>
                <a:cubicBezTo>
                  <a:pt x="495761" y="20783"/>
                  <a:pt x="495323" y="21772"/>
                  <a:pt x="495323" y="22266"/>
                </a:cubicBezTo>
                <a:lnTo>
                  <a:pt x="496199" y="22760"/>
                </a:lnTo>
                <a:cubicBezTo>
                  <a:pt x="496199" y="23258"/>
                  <a:pt x="495761" y="23752"/>
                  <a:pt x="495761" y="23752"/>
                </a:cubicBezTo>
                <a:cubicBezTo>
                  <a:pt x="495323" y="24247"/>
                  <a:pt x="494885" y="24741"/>
                  <a:pt x="494885" y="25235"/>
                </a:cubicBezTo>
                <a:lnTo>
                  <a:pt x="494009" y="26223"/>
                </a:lnTo>
                <a:cubicBezTo>
                  <a:pt x="494009" y="26722"/>
                  <a:pt x="494885" y="26722"/>
                  <a:pt x="494885" y="27216"/>
                </a:cubicBezTo>
                <a:cubicBezTo>
                  <a:pt x="495323" y="26722"/>
                  <a:pt x="495323" y="26223"/>
                  <a:pt x="495761" y="25729"/>
                </a:cubicBezTo>
                <a:cubicBezTo>
                  <a:pt x="496199" y="25729"/>
                  <a:pt x="496199" y="25235"/>
                  <a:pt x="496637" y="24741"/>
                </a:cubicBezTo>
                <a:cubicBezTo>
                  <a:pt x="496637" y="24247"/>
                  <a:pt x="497075" y="24247"/>
                  <a:pt x="497075" y="23752"/>
                </a:cubicBezTo>
                <a:cubicBezTo>
                  <a:pt x="497512" y="23752"/>
                  <a:pt x="497950" y="24741"/>
                  <a:pt x="498388" y="24741"/>
                </a:cubicBezTo>
                <a:cubicBezTo>
                  <a:pt x="498388" y="24741"/>
                  <a:pt x="498826" y="23752"/>
                  <a:pt x="498826" y="23258"/>
                </a:cubicBezTo>
                <a:cubicBezTo>
                  <a:pt x="499264" y="23258"/>
                  <a:pt x="499702" y="22760"/>
                  <a:pt x="499702" y="22266"/>
                </a:cubicBezTo>
                <a:cubicBezTo>
                  <a:pt x="499702" y="22266"/>
                  <a:pt x="498826" y="21772"/>
                  <a:pt x="498826" y="21277"/>
                </a:cubicBezTo>
                <a:close/>
                <a:moveTo>
                  <a:pt x="517218" y="21772"/>
                </a:moveTo>
                <a:cubicBezTo>
                  <a:pt x="517218" y="22266"/>
                  <a:pt x="516342" y="22266"/>
                  <a:pt x="516342" y="22760"/>
                </a:cubicBezTo>
                <a:cubicBezTo>
                  <a:pt x="516342" y="23258"/>
                  <a:pt x="517218" y="23258"/>
                  <a:pt x="517656" y="23752"/>
                </a:cubicBezTo>
                <a:cubicBezTo>
                  <a:pt x="517656" y="23752"/>
                  <a:pt x="516780" y="24247"/>
                  <a:pt x="516780" y="24741"/>
                </a:cubicBezTo>
                <a:cubicBezTo>
                  <a:pt x="517218" y="25235"/>
                  <a:pt x="518094" y="25729"/>
                  <a:pt x="518532" y="26223"/>
                </a:cubicBezTo>
                <a:cubicBezTo>
                  <a:pt x="518970" y="25729"/>
                  <a:pt x="519846" y="24741"/>
                  <a:pt x="520284" y="24247"/>
                </a:cubicBezTo>
                <a:cubicBezTo>
                  <a:pt x="520284" y="23752"/>
                  <a:pt x="520722" y="23258"/>
                  <a:pt x="520722" y="23258"/>
                </a:cubicBezTo>
                <a:cubicBezTo>
                  <a:pt x="520284" y="22760"/>
                  <a:pt x="519408" y="21772"/>
                  <a:pt x="518970" y="21277"/>
                </a:cubicBezTo>
                <a:cubicBezTo>
                  <a:pt x="518532" y="21772"/>
                  <a:pt x="518532" y="22266"/>
                  <a:pt x="518094" y="22760"/>
                </a:cubicBezTo>
                <a:cubicBezTo>
                  <a:pt x="518094" y="22760"/>
                  <a:pt x="517656" y="21772"/>
                  <a:pt x="517218" y="21772"/>
                </a:cubicBezTo>
                <a:close/>
                <a:moveTo>
                  <a:pt x="522035" y="16826"/>
                </a:moveTo>
                <a:cubicBezTo>
                  <a:pt x="521635" y="16826"/>
                  <a:pt x="521600" y="17650"/>
                  <a:pt x="521263" y="18169"/>
                </a:cubicBezTo>
                <a:cubicBezTo>
                  <a:pt x="521200" y="18165"/>
                  <a:pt x="521160" y="18203"/>
                  <a:pt x="521160" y="18308"/>
                </a:cubicBezTo>
                <a:lnTo>
                  <a:pt x="520284" y="17320"/>
                </a:lnTo>
                <a:cubicBezTo>
                  <a:pt x="519846" y="17320"/>
                  <a:pt x="519846" y="18308"/>
                  <a:pt x="519408" y="18308"/>
                </a:cubicBezTo>
                <a:cubicBezTo>
                  <a:pt x="519408" y="18803"/>
                  <a:pt x="518532" y="19297"/>
                  <a:pt x="518532" y="19297"/>
                </a:cubicBezTo>
                <a:cubicBezTo>
                  <a:pt x="518532" y="19297"/>
                  <a:pt x="519408" y="20289"/>
                  <a:pt x="519846" y="20289"/>
                </a:cubicBezTo>
                <a:lnTo>
                  <a:pt x="520284" y="19297"/>
                </a:lnTo>
                <a:cubicBezTo>
                  <a:pt x="520722" y="18803"/>
                  <a:pt x="520722" y="18308"/>
                  <a:pt x="521160" y="18308"/>
                </a:cubicBezTo>
                <a:cubicBezTo>
                  <a:pt x="521197" y="18266"/>
                  <a:pt x="521231" y="18220"/>
                  <a:pt x="521263" y="18169"/>
                </a:cubicBezTo>
                <a:cubicBezTo>
                  <a:pt x="521494" y="18194"/>
                  <a:pt x="522035" y="18803"/>
                  <a:pt x="522035" y="18803"/>
                </a:cubicBezTo>
                <a:lnTo>
                  <a:pt x="522911" y="17814"/>
                </a:lnTo>
                <a:lnTo>
                  <a:pt x="522035" y="16826"/>
                </a:lnTo>
                <a:close/>
                <a:moveTo>
                  <a:pt x="528604" y="15833"/>
                </a:moveTo>
                <a:cubicBezTo>
                  <a:pt x="529042" y="15833"/>
                  <a:pt x="529480" y="15339"/>
                  <a:pt x="529480" y="14845"/>
                </a:cubicBezTo>
                <a:cubicBezTo>
                  <a:pt x="529480" y="14845"/>
                  <a:pt x="528604" y="14351"/>
                  <a:pt x="528604" y="13853"/>
                </a:cubicBezTo>
                <a:lnTo>
                  <a:pt x="527728" y="13358"/>
                </a:lnTo>
                <a:cubicBezTo>
                  <a:pt x="527290" y="13358"/>
                  <a:pt x="527290" y="14351"/>
                  <a:pt x="526852" y="14351"/>
                </a:cubicBezTo>
                <a:cubicBezTo>
                  <a:pt x="526852" y="14845"/>
                  <a:pt x="527728" y="14845"/>
                  <a:pt x="527728" y="15339"/>
                </a:cubicBezTo>
                <a:cubicBezTo>
                  <a:pt x="527728" y="15339"/>
                  <a:pt x="527290" y="15833"/>
                  <a:pt x="527290" y="16328"/>
                </a:cubicBezTo>
                <a:cubicBezTo>
                  <a:pt x="527290" y="16328"/>
                  <a:pt x="526414" y="16826"/>
                  <a:pt x="526414" y="17320"/>
                </a:cubicBezTo>
                <a:cubicBezTo>
                  <a:pt x="526414" y="17814"/>
                  <a:pt x="527290" y="17814"/>
                  <a:pt x="527290" y="18308"/>
                </a:cubicBezTo>
                <a:cubicBezTo>
                  <a:pt x="527728" y="18308"/>
                  <a:pt x="527728" y="17320"/>
                  <a:pt x="528166" y="17320"/>
                </a:cubicBezTo>
                <a:cubicBezTo>
                  <a:pt x="528166" y="16826"/>
                  <a:pt x="529042" y="17814"/>
                  <a:pt x="529042" y="17814"/>
                </a:cubicBezTo>
                <a:lnTo>
                  <a:pt x="529918" y="16826"/>
                </a:lnTo>
                <a:cubicBezTo>
                  <a:pt x="529918" y="16328"/>
                  <a:pt x="529042" y="16328"/>
                  <a:pt x="528604" y="15833"/>
                </a:cubicBezTo>
                <a:close/>
                <a:moveTo>
                  <a:pt x="529918" y="23752"/>
                </a:moveTo>
                <a:cubicBezTo>
                  <a:pt x="529918" y="23258"/>
                  <a:pt x="530356" y="23258"/>
                  <a:pt x="530356" y="22760"/>
                </a:cubicBezTo>
                <a:cubicBezTo>
                  <a:pt x="530356" y="22266"/>
                  <a:pt x="529480" y="21772"/>
                  <a:pt x="529480" y="21772"/>
                </a:cubicBezTo>
                <a:cubicBezTo>
                  <a:pt x="529042" y="21772"/>
                  <a:pt x="529042" y="21277"/>
                  <a:pt x="528604" y="20783"/>
                </a:cubicBezTo>
                <a:cubicBezTo>
                  <a:pt x="528166" y="21277"/>
                  <a:pt x="528166" y="21772"/>
                  <a:pt x="527728" y="22266"/>
                </a:cubicBezTo>
                <a:cubicBezTo>
                  <a:pt x="527728" y="22266"/>
                  <a:pt x="527290" y="22760"/>
                  <a:pt x="526852" y="23258"/>
                </a:cubicBezTo>
                <a:cubicBezTo>
                  <a:pt x="527290" y="23258"/>
                  <a:pt x="527728" y="23752"/>
                  <a:pt x="528166" y="24247"/>
                </a:cubicBezTo>
                <a:lnTo>
                  <a:pt x="529042" y="24741"/>
                </a:lnTo>
                <a:cubicBezTo>
                  <a:pt x="529042" y="25235"/>
                  <a:pt x="528166" y="25729"/>
                  <a:pt x="528166" y="25729"/>
                </a:cubicBezTo>
                <a:cubicBezTo>
                  <a:pt x="528604" y="26223"/>
                  <a:pt x="529042" y="26722"/>
                  <a:pt x="529042" y="26722"/>
                </a:cubicBezTo>
                <a:cubicBezTo>
                  <a:pt x="529480" y="26722"/>
                  <a:pt x="529918" y="25729"/>
                  <a:pt x="529918" y="25729"/>
                </a:cubicBezTo>
                <a:lnTo>
                  <a:pt x="530793" y="24741"/>
                </a:lnTo>
                <a:cubicBezTo>
                  <a:pt x="530793" y="24247"/>
                  <a:pt x="529918" y="24247"/>
                  <a:pt x="529918" y="23752"/>
                </a:cubicBezTo>
                <a:close/>
                <a:moveTo>
                  <a:pt x="543055" y="10888"/>
                </a:moveTo>
                <a:lnTo>
                  <a:pt x="542179" y="9895"/>
                </a:lnTo>
                <a:lnTo>
                  <a:pt x="541303" y="10888"/>
                </a:lnTo>
                <a:cubicBezTo>
                  <a:pt x="541303" y="11382"/>
                  <a:pt x="540865" y="11876"/>
                  <a:pt x="540865" y="12370"/>
                </a:cubicBezTo>
                <a:cubicBezTo>
                  <a:pt x="540865" y="12370"/>
                  <a:pt x="541303" y="12864"/>
                  <a:pt x="541741" y="12864"/>
                </a:cubicBezTo>
                <a:cubicBezTo>
                  <a:pt x="541741" y="13358"/>
                  <a:pt x="542617" y="13853"/>
                  <a:pt x="542617" y="13853"/>
                </a:cubicBezTo>
                <a:cubicBezTo>
                  <a:pt x="542617" y="13853"/>
                  <a:pt x="543055" y="12864"/>
                  <a:pt x="543493" y="12864"/>
                </a:cubicBezTo>
                <a:lnTo>
                  <a:pt x="543931" y="11876"/>
                </a:lnTo>
                <a:cubicBezTo>
                  <a:pt x="543931" y="11382"/>
                  <a:pt x="543493" y="10888"/>
                  <a:pt x="543055" y="10888"/>
                </a:cubicBezTo>
                <a:close/>
                <a:moveTo>
                  <a:pt x="563637" y="21772"/>
                </a:moveTo>
                <a:cubicBezTo>
                  <a:pt x="563198" y="21277"/>
                  <a:pt x="563198" y="20783"/>
                  <a:pt x="562761" y="20783"/>
                </a:cubicBezTo>
                <a:cubicBezTo>
                  <a:pt x="562761" y="20289"/>
                  <a:pt x="563637" y="19795"/>
                  <a:pt x="563637" y="19795"/>
                </a:cubicBezTo>
                <a:lnTo>
                  <a:pt x="562323" y="18803"/>
                </a:lnTo>
                <a:lnTo>
                  <a:pt x="561885" y="19795"/>
                </a:lnTo>
                <a:cubicBezTo>
                  <a:pt x="561885" y="20289"/>
                  <a:pt x="561009" y="20783"/>
                  <a:pt x="561009" y="20783"/>
                </a:cubicBezTo>
                <a:cubicBezTo>
                  <a:pt x="561009" y="21277"/>
                  <a:pt x="561885" y="21772"/>
                  <a:pt x="561885" y="21772"/>
                </a:cubicBezTo>
                <a:cubicBezTo>
                  <a:pt x="561885" y="22266"/>
                  <a:pt x="561447" y="22760"/>
                  <a:pt x="561447" y="22760"/>
                </a:cubicBezTo>
                <a:cubicBezTo>
                  <a:pt x="561009" y="23258"/>
                  <a:pt x="560571" y="23752"/>
                  <a:pt x="560571" y="24247"/>
                </a:cubicBezTo>
                <a:cubicBezTo>
                  <a:pt x="560133" y="24247"/>
                  <a:pt x="560133" y="25235"/>
                  <a:pt x="559696" y="25235"/>
                </a:cubicBezTo>
                <a:lnTo>
                  <a:pt x="558820" y="24247"/>
                </a:lnTo>
                <a:cubicBezTo>
                  <a:pt x="558382" y="24247"/>
                  <a:pt x="558382" y="25235"/>
                  <a:pt x="557944" y="25235"/>
                </a:cubicBezTo>
                <a:cubicBezTo>
                  <a:pt x="557944" y="25729"/>
                  <a:pt x="557068" y="24741"/>
                  <a:pt x="557068" y="24741"/>
                </a:cubicBezTo>
                <a:lnTo>
                  <a:pt x="556192" y="25729"/>
                </a:lnTo>
                <a:cubicBezTo>
                  <a:pt x="556192" y="25729"/>
                  <a:pt x="555316" y="26722"/>
                  <a:pt x="555754" y="26722"/>
                </a:cubicBezTo>
                <a:cubicBezTo>
                  <a:pt x="555754" y="27216"/>
                  <a:pt x="556630" y="27216"/>
                  <a:pt x="556630" y="27710"/>
                </a:cubicBezTo>
                <a:lnTo>
                  <a:pt x="557068" y="26722"/>
                </a:lnTo>
                <a:cubicBezTo>
                  <a:pt x="557506" y="26722"/>
                  <a:pt x="557944" y="27216"/>
                  <a:pt x="558382" y="27216"/>
                </a:cubicBezTo>
                <a:lnTo>
                  <a:pt x="558820" y="26223"/>
                </a:lnTo>
                <a:cubicBezTo>
                  <a:pt x="559257" y="26223"/>
                  <a:pt x="559696" y="27216"/>
                  <a:pt x="560133" y="27216"/>
                </a:cubicBezTo>
                <a:lnTo>
                  <a:pt x="560571" y="26223"/>
                </a:lnTo>
                <a:cubicBezTo>
                  <a:pt x="561009" y="25729"/>
                  <a:pt x="561447" y="25235"/>
                  <a:pt x="561447" y="24741"/>
                </a:cubicBezTo>
                <a:cubicBezTo>
                  <a:pt x="561885" y="24741"/>
                  <a:pt x="561885" y="24247"/>
                  <a:pt x="562323" y="23752"/>
                </a:cubicBezTo>
                <a:lnTo>
                  <a:pt x="562761" y="22760"/>
                </a:lnTo>
                <a:cubicBezTo>
                  <a:pt x="563198" y="22760"/>
                  <a:pt x="563637" y="23752"/>
                  <a:pt x="564074" y="23752"/>
                </a:cubicBezTo>
                <a:cubicBezTo>
                  <a:pt x="564074" y="23752"/>
                  <a:pt x="564512" y="22760"/>
                  <a:pt x="564512" y="22266"/>
                </a:cubicBezTo>
                <a:lnTo>
                  <a:pt x="563637" y="21772"/>
                </a:lnTo>
                <a:close/>
                <a:moveTo>
                  <a:pt x="572394" y="22266"/>
                </a:moveTo>
                <a:lnTo>
                  <a:pt x="571957" y="23258"/>
                </a:lnTo>
                <a:cubicBezTo>
                  <a:pt x="571519" y="23258"/>
                  <a:pt x="571081" y="22760"/>
                  <a:pt x="570643" y="22266"/>
                </a:cubicBezTo>
                <a:cubicBezTo>
                  <a:pt x="570643" y="22266"/>
                  <a:pt x="570205" y="21772"/>
                  <a:pt x="569767" y="21772"/>
                </a:cubicBezTo>
                <a:cubicBezTo>
                  <a:pt x="570205" y="21277"/>
                  <a:pt x="570205" y="20783"/>
                  <a:pt x="570643" y="20783"/>
                </a:cubicBezTo>
                <a:cubicBezTo>
                  <a:pt x="570643" y="20289"/>
                  <a:pt x="571519" y="19795"/>
                  <a:pt x="571519" y="19297"/>
                </a:cubicBezTo>
                <a:cubicBezTo>
                  <a:pt x="571519" y="19297"/>
                  <a:pt x="570643" y="18803"/>
                  <a:pt x="570205" y="18803"/>
                </a:cubicBezTo>
                <a:cubicBezTo>
                  <a:pt x="570205" y="18803"/>
                  <a:pt x="569767" y="19297"/>
                  <a:pt x="569767" y="19795"/>
                </a:cubicBezTo>
                <a:cubicBezTo>
                  <a:pt x="569767" y="19795"/>
                  <a:pt x="568892" y="20289"/>
                  <a:pt x="568892" y="20783"/>
                </a:cubicBezTo>
                <a:cubicBezTo>
                  <a:pt x="568892" y="20783"/>
                  <a:pt x="569767" y="21277"/>
                  <a:pt x="569767" y="21772"/>
                </a:cubicBezTo>
                <a:cubicBezTo>
                  <a:pt x="569767" y="21772"/>
                  <a:pt x="569329" y="22266"/>
                  <a:pt x="568892" y="22760"/>
                </a:cubicBezTo>
                <a:lnTo>
                  <a:pt x="568454" y="23752"/>
                </a:lnTo>
                <a:cubicBezTo>
                  <a:pt x="568454" y="24247"/>
                  <a:pt x="569329" y="24741"/>
                  <a:pt x="569329" y="24741"/>
                </a:cubicBezTo>
                <a:cubicBezTo>
                  <a:pt x="569767" y="24741"/>
                  <a:pt x="570205" y="25235"/>
                  <a:pt x="570205" y="25729"/>
                </a:cubicBezTo>
                <a:cubicBezTo>
                  <a:pt x="570643" y="25729"/>
                  <a:pt x="571081" y="24741"/>
                  <a:pt x="571081" y="24247"/>
                </a:cubicBezTo>
                <a:lnTo>
                  <a:pt x="571957" y="25235"/>
                </a:lnTo>
                <a:cubicBezTo>
                  <a:pt x="572394" y="25235"/>
                  <a:pt x="572394" y="24247"/>
                  <a:pt x="572832" y="24247"/>
                </a:cubicBezTo>
                <a:cubicBezTo>
                  <a:pt x="572832" y="23752"/>
                  <a:pt x="573708" y="23258"/>
                  <a:pt x="573708" y="23258"/>
                </a:cubicBezTo>
                <a:cubicBezTo>
                  <a:pt x="573708" y="22760"/>
                  <a:pt x="572832" y="22266"/>
                  <a:pt x="572394" y="22266"/>
                </a:cubicBezTo>
                <a:close/>
                <a:moveTo>
                  <a:pt x="576336" y="25729"/>
                </a:moveTo>
                <a:lnTo>
                  <a:pt x="575898" y="26722"/>
                </a:lnTo>
                <a:cubicBezTo>
                  <a:pt x="575460" y="26722"/>
                  <a:pt x="575022" y="27710"/>
                  <a:pt x="575022" y="27710"/>
                </a:cubicBezTo>
                <a:cubicBezTo>
                  <a:pt x="574584" y="28698"/>
                  <a:pt x="574146" y="29196"/>
                  <a:pt x="573270" y="30185"/>
                </a:cubicBezTo>
                <a:cubicBezTo>
                  <a:pt x="573708" y="30185"/>
                  <a:pt x="574146" y="30679"/>
                  <a:pt x="574584" y="30679"/>
                </a:cubicBezTo>
                <a:lnTo>
                  <a:pt x="575022" y="29691"/>
                </a:lnTo>
                <a:cubicBezTo>
                  <a:pt x="575460" y="29691"/>
                  <a:pt x="575898" y="29196"/>
                  <a:pt x="575898" y="28698"/>
                </a:cubicBezTo>
                <a:cubicBezTo>
                  <a:pt x="576336" y="27710"/>
                  <a:pt x="576774" y="27216"/>
                  <a:pt x="577650" y="26223"/>
                </a:cubicBezTo>
                <a:cubicBezTo>
                  <a:pt x="577212" y="26223"/>
                  <a:pt x="576774" y="25729"/>
                  <a:pt x="576336" y="25729"/>
                </a:cubicBezTo>
                <a:close/>
                <a:moveTo>
                  <a:pt x="582466" y="16826"/>
                </a:moveTo>
                <a:lnTo>
                  <a:pt x="581591" y="17814"/>
                </a:lnTo>
                <a:cubicBezTo>
                  <a:pt x="581591" y="18308"/>
                  <a:pt x="581153" y="18803"/>
                  <a:pt x="581153" y="18803"/>
                </a:cubicBezTo>
                <a:cubicBezTo>
                  <a:pt x="580715" y="19297"/>
                  <a:pt x="580277" y="19795"/>
                  <a:pt x="580277" y="20289"/>
                </a:cubicBezTo>
                <a:lnTo>
                  <a:pt x="581153" y="20783"/>
                </a:lnTo>
                <a:cubicBezTo>
                  <a:pt x="581153" y="21277"/>
                  <a:pt x="580715" y="21772"/>
                  <a:pt x="580277" y="22266"/>
                </a:cubicBezTo>
                <a:lnTo>
                  <a:pt x="579401" y="21277"/>
                </a:lnTo>
                <a:cubicBezTo>
                  <a:pt x="579401" y="21277"/>
                  <a:pt x="578963" y="22266"/>
                  <a:pt x="578525" y="22266"/>
                </a:cubicBezTo>
                <a:cubicBezTo>
                  <a:pt x="578525" y="22760"/>
                  <a:pt x="578087" y="23258"/>
                  <a:pt x="578087" y="23258"/>
                </a:cubicBezTo>
                <a:cubicBezTo>
                  <a:pt x="578525" y="23752"/>
                  <a:pt x="579401" y="24741"/>
                  <a:pt x="579839" y="25235"/>
                </a:cubicBezTo>
                <a:cubicBezTo>
                  <a:pt x="580277" y="24741"/>
                  <a:pt x="580277" y="24247"/>
                  <a:pt x="580715" y="23752"/>
                </a:cubicBezTo>
                <a:lnTo>
                  <a:pt x="581591" y="24741"/>
                </a:lnTo>
                <a:lnTo>
                  <a:pt x="582466" y="23752"/>
                </a:lnTo>
                <a:cubicBezTo>
                  <a:pt x="582466" y="23752"/>
                  <a:pt x="581153" y="23258"/>
                  <a:pt x="581591" y="22760"/>
                </a:cubicBezTo>
                <a:cubicBezTo>
                  <a:pt x="581591" y="22760"/>
                  <a:pt x="582028" y="22266"/>
                  <a:pt x="582028" y="21772"/>
                </a:cubicBezTo>
                <a:cubicBezTo>
                  <a:pt x="582028" y="21772"/>
                  <a:pt x="581153" y="21277"/>
                  <a:pt x="581153" y="20783"/>
                </a:cubicBezTo>
                <a:cubicBezTo>
                  <a:pt x="581153" y="20783"/>
                  <a:pt x="581591" y="20289"/>
                  <a:pt x="582028" y="19795"/>
                </a:cubicBezTo>
                <a:lnTo>
                  <a:pt x="582466" y="18803"/>
                </a:lnTo>
                <a:cubicBezTo>
                  <a:pt x="582904" y="18308"/>
                  <a:pt x="583342" y="17814"/>
                  <a:pt x="583342" y="17814"/>
                </a:cubicBezTo>
                <a:cubicBezTo>
                  <a:pt x="582904" y="17320"/>
                  <a:pt x="582904" y="16826"/>
                  <a:pt x="582466" y="16826"/>
                </a:cubicBezTo>
                <a:close/>
                <a:moveTo>
                  <a:pt x="586408" y="22266"/>
                </a:moveTo>
                <a:cubicBezTo>
                  <a:pt x="586408" y="21772"/>
                  <a:pt x="585532" y="21277"/>
                  <a:pt x="585532" y="21277"/>
                </a:cubicBezTo>
                <a:cubicBezTo>
                  <a:pt x="585094" y="21277"/>
                  <a:pt x="585094" y="22266"/>
                  <a:pt x="584656" y="22266"/>
                </a:cubicBezTo>
                <a:cubicBezTo>
                  <a:pt x="585094" y="22760"/>
                  <a:pt x="585970" y="22760"/>
                  <a:pt x="585970" y="23258"/>
                </a:cubicBezTo>
                <a:lnTo>
                  <a:pt x="585094" y="24247"/>
                </a:lnTo>
                <a:lnTo>
                  <a:pt x="585970" y="25235"/>
                </a:lnTo>
                <a:cubicBezTo>
                  <a:pt x="586408" y="25235"/>
                  <a:pt x="586408" y="24247"/>
                  <a:pt x="586846" y="24247"/>
                </a:cubicBezTo>
                <a:cubicBezTo>
                  <a:pt x="586846" y="23752"/>
                  <a:pt x="587721" y="23258"/>
                  <a:pt x="587721" y="22760"/>
                </a:cubicBezTo>
                <a:cubicBezTo>
                  <a:pt x="587721" y="22760"/>
                  <a:pt x="586846" y="22266"/>
                  <a:pt x="586408" y="22266"/>
                </a:cubicBezTo>
                <a:close/>
                <a:moveTo>
                  <a:pt x="592101" y="16328"/>
                </a:moveTo>
                <a:cubicBezTo>
                  <a:pt x="591663" y="16328"/>
                  <a:pt x="591225" y="15339"/>
                  <a:pt x="591225" y="15339"/>
                </a:cubicBezTo>
                <a:cubicBezTo>
                  <a:pt x="590787" y="15339"/>
                  <a:pt x="590787" y="16328"/>
                  <a:pt x="590349" y="16328"/>
                </a:cubicBezTo>
                <a:cubicBezTo>
                  <a:pt x="589911" y="16826"/>
                  <a:pt x="589911" y="17320"/>
                  <a:pt x="589473" y="17814"/>
                </a:cubicBezTo>
                <a:cubicBezTo>
                  <a:pt x="589473" y="17814"/>
                  <a:pt x="589035" y="16826"/>
                  <a:pt x="588597" y="16826"/>
                </a:cubicBezTo>
                <a:cubicBezTo>
                  <a:pt x="588159" y="16826"/>
                  <a:pt x="588159" y="17814"/>
                  <a:pt x="587721" y="17814"/>
                </a:cubicBezTo>
                <a:cubicBezTo>
                  <a:pt x="587721" y="18308"/>
                  <a:pt x="586846" y="18803"/>
                  <a:pt x="587284" y="18803"/>
                </a:cubicBezTo>
                <a:cubicBezTo>
                  <a:pt x="587284" y="19297"/>
                  <a:pt x="588159" y="19795"/>
                  <a:pt x="588159" y="19795"/>
                </a:cubicBezTo>
                <a:lnTo>
                  <a:pt x="588597" y="18803"/>
                </a:lnTo>
                <a:cubicBezTo>
                  <a:pt x="589035" y="18803"/>
                  <a:pt x="589473" y="19795"/>
                  <a:pt x="589911" y="19795"/>
                </a:cubicBezTo>
                <a:cubicBezTo>
                  <a:pt x="589911" y="19795"/>
                  <a:pt x="590349" y="18803"/>
                  <a:pt x="590349" y="18308"/>
                </a:cubicBezTo>
                <a:cubicBezTo>
                  <a:pt x="590787" y="18308"/>
                  <a:pt x="590787" y="17320"/>
                  <a:pt x="591225" y="17320"/>
                </a:cubicBezTo>
                <a:cubicBezTo>
                  <a:pt x="591663" y="17320"/>
                  <a:pt x="592101" y="18308"/>
                  <a:pt x="592101" y="18308"/>
                </a:cubicBezTo>
                <a:cubicBezTo>
                  <a:pt x="592539" y="18308"/>
                  <a:pt x="592539" y="17320"/>
                  <a:pt x="592976" y="17320"/>
                </a:cubicBezTo>
                <a:cubicBezTo>
                  <a:pt x="592539" y="16826"/>
                  <a:pt x="592539" y="16328"/>
                  <a:pt x="592101" y="16328"/>
                </a:cubicBezTo>
                <a:close/>
                <a:moveTo>
                  <a:pt x="600421" y="21772"/>
                </a:moveTo>
                <a:cubicBezTo>
                  <a:pt x="599983" y="22760"/>
                  <a:pt x="599545" y="23258"/>
                  <a:pt x="599107" y="24247"/>
                </a:cubicBezTo>
                <a:cubicBezTo>
                  <a:pt x="598669" y="24741"/>
                  <a:pt x="598669" y="24741"/>
                  <a:pt x="598231" y="25235"/>
                </a:cubicBezTo>
                <a:cubicBezTo>
                  <a:pt x="599107" y="25729"/>
                  <a:pt x="599545" y="26223"/>
                  <a:pt x="600421" y="26722"/>
                </a:cubicBezTo>
                <a:cubicBezTo>
                  <a:pt x="600421" y="26722"/>
                  <a:pt x="600859" y="26223"/>
                  <a:pt x="600859" y="25729"/>
                </a:cubicBezTo>
                <a:cubicBezTo>
                  <a:pt x="601297" y="25729"/>
                  <a:pt x="599983" y="25235"/>
                  <a:pt x="599983" y="25235"/>
                </a:cubicBezTo>
                <a:cubicBezTo>
                  <a:pt x="599983" y="24741"/>
                  <a:pt x="600859" y="24247"/>
                  <a:pt x="600859" y="23752"/>
                </a:cubicBezTo>
                <a:cubicBezTo>
                  <a:pt x="600859" y="23752"/>
                  <a:pt x="601735" y="23258"/>
                  <a:pt x="601735" y="22760"/>
                </a:cubicBezTo>
                <a:cubicBezTo>
                  <a:pt x="601735" y="22266"/>
                  <a:pt x="600859" y="22266"/>
                  <a:pt x="600421" y="21772"/>
                </a:cubicBezTo>
                <a:close/>
                <a:moveTo>
                  <a:pt x="610055" y="21277"/>
                </a:moveTo>
                <a:cubicBezTo>
                  <a:pt x="610055" y="21277"/>
                  <a:pt x="610931" y="20783"/>
                  <a:pt x="610931" y="20289"/>
                </a:cubicBezTo>
                <a:cubicBezTo>
                  <a:pt x="610493" y="20289"/>
                  <a:pt x="610055" y="19297"/>
                  <a:pt x="610055" y="19297"/>
                </a:cubicBezTo>
                <a:cubicBezTo>
                  <a:pt x="609617" y="19795"/>
                  <a:pt x="609617" y="20289"/>
                  <a:pt x="609179" y="20783"/>
                </a:cubicBezTo>
                <a:cubicBezTo>
                  <a:pt x="609179" y="20783"/>
                  <a:pt x="608303" y="21277"/>
                  <a:pt x="608303" y="21772"/>
                </a:cubicBezTo>
                <a:cubicBezTo>
                  <a:pt x="608303" y="21772"/>
                  <a:pt x="609179" y="22266"/>
                  <a:pt x="609617" y="22760"/>
                </a:cubicBezTo>
                <a:cubicBezTo>
                  <a:pt x="609617" y="22760"/>
                  <a:pt x="608741" y="23258"/>
                  <a:pt x="608741" y="23752"/>
                </a:cubicBezTo>
                <a:lnTo>
                  <a:pt x="609617" y="24741"/>
                </a:lnTo>
                <a:cubicBezTo>
                  <a:pt x="610055" y="24247"/>
                  <a:pt x="610493" y="23752"/>
                  <a:pt x="610493" y="23258"/>
                </a:cubicBezTo>
                <a:cubicBezTo>
                  <a:pt x="610493" y="23258"/>
                  <a:pt x="610931" y="22760"/>
                  <a:pt x="611368" y="22266"/>
                </a:cubicBezTo>
                <a:cubicBezTo>
                  <a:pt x="610931" y="21772"/>
                  <a:pt x="610055" y="21772"/>
                  <a:pt x="610055" y="21277"/>
                </a:cubicBezTo>
                <a:close/>
                <a:moveTo>
                  <a:pt x="629760" y="22266"/>
                </a:moveTo>
                <a:cubicBezTo>
                  <a:pt x="629322" y="22266"/>
                  <a:pt x="628885" y="21772"/>
                  <a:pt x="628447" y="21772"/>
                </a:cubicBezTo>
                <a:lnTo>
                  <a:pt x="628009" y="22760"/>
                </a:lnTo>
                <a:cubicBezTo>
                  <a:pt x="627571" y="22760"/>
                  <a:pt x="627571" y="23752"/>
                  <a:pt x="627133" y="23752"/>
                </a:cubicBezTo>
                <a:cubicBezTo>
                  <a:pt x="627133" y="23752"/>
                  <a:pt x="626258" y="22760"/>
                  <a:pt x="626258" y="23258"/>
                </a:cubicBezTo>
                <a:cubicBezTo>
                  <a:pt x="625820" y="23258"/>
                  <a:pt x="625382" y="23752"/>
                  <a:pt x="625382" y="24247"/>
                </a:cubicBezTo>
                <a:lnTo>
                  <a:pt x="624506" y="25235"/>
                </a:lnTo>
                <a:cubicBezTo>
                  <a:pt x="624506" y="25729"/>
                  <a:pt x="625382" y="25729"/>
                  <a:pt x="625820" y="26223"/>
                </a:cubicBezTo>
                <a:cubicBezTo>
                  <a:pt x="625820" y="25729"/>
                  <a:pt x="626258" y="25235"/>
                  <a:pt x="626258" y="24741"/>
                </a:cubicBezTo>
                <a:cubicBezTo>
                  <a:pt x="626695" y="24741"/>
                  <a:pt x="627133" y="25729"/>
                  <a:pt x="627571" y="25729"/>
                </a:cubicBezTo>
                <a:lnTo>
                  <a:pt x="628447" y="26722"/>
                </a:lnTo>
                <a:lnTo>
                  <a:pt x="628885" y="25729"/>
                </a:lnTo>
                <a:cubicBezTo>
                  <a:pt x="629322" y="25235"/>
                  <a:pt x="629760" y="24741"/>
                  <a:pt x="629760" y="24247"/>
                </a:cubicBezTo>
                <a:cubicBezTo>
                  <a:pt x="630198" y="24247"/>
                  <a:pt x="630198" y="23752"/>
                  <a:pt x="630636" y="23258"/>
                </a:cubicBezTo>
                <a:cubicBezTo>
                  <a:pt x="630198" y="23258"/>
                  <a:pt x="629760" y="22760"/>
                  <a:pt x="629760" y="22266"/>
                </a:cubicBezTo>
                <a:close/>
                <a:moveTo>
                  <a:pt x="640270" y="22760"/>
                </a:moveTo>
                <a:cubicBezTo>
                  <a:pt x="639832" y="23258"/>
                  <a:pt x="639832" y="23752"/>
                  <a:pt x="639394" y="23752"/>
                </a:cubicBezTo>
                <a:cubicBezTo>
                  <a:pt x="638956" y="24741"/>
                  <a:pt x="638518" y="25235"/>
                  <a:pt x="638081" y="26223"/>
                </a:cubicBezTo>
                <a:cubicBezTo>
                  <a:pt x="638081" y="26223"/>
                  <a:pt x="638518" y="27216"/>
                  <a:pt x="638956" y="27216"/>
                </a:cubicBezTo>
                <a:cubicBezTo>
                  <a:pt x="638956" y="27216"/>
                  <a:pt x="639394" y="26223"/>
                  <a:pt x="639832" y="25729"/>
                </a:cubicBezTo>
                <a:cubicBezTo>
                  <a:pt x="639832" y="25729"/>
                  <a:pt x="640270" y="25235"/>
                  <a:pt x="640270" y="24741"/>
                </a:cubicBezTo>
                <a:cubicBezTo>
                  <a:pt x="640708" y="24741"/>
                  <a:pt x="641146" y="23752"/>
                  <a:pt x="641146" y="23752"/>
                </a:cubicBezTo>
                <a:cubicBezTo>
                  <a:pt x="641146" y="23258"/>
                  <a:pt x="640270" y="23258"/>
                  <a:pt x="640270" y="22760"/>
                </a:cubicBezTo>
                <a:close/>
                <a:moveTo>
                  <a:pt x="646401" y="22760"/>
                </a:moveTo>
                <a:cubicBezTo>
                  <a:pt x="645963" y="23258"/>
                  <a:pt x="645963" y="23752"/>
                  <a:pt x="645525" y="24247"/>
                </a:cubicBezTo>
                <a:cubicBezTo>
                  <a:pt x="645525" y="24247"/>
                  <a:pt x="645087" y="25235"/>
                  <a:pt x="644649" y="25235"/>
                </a:cubicBezTo>
                <a:lnTo>
                  <a:pt x="643774" y="24247"/>
                </a:lnTo>
                <a:lnTo>
                  <a:pt x="642898" y="23258"/>
                </a:lnTo>
                <a:cubicBezTo>
                  <a:pt x="642898" y="23258"/>
                  <a:pt x="642022" y="24247"/>
                  <a:pt x="642022" y="24741"/>
                </a:cubicBezTo>
                <a:cubicBezTo>
                  <a:pt x="642022" y="24741"/>
                  <a:pt x="642898" y="25235"/>
                  <a:pt x="643336" y="25235"/>
                </a:cubicBezTo>
                <a:cubicBezTo>
                  <a:pt x="643336" y="25729"/>
                  <a:pt x="642460" y="26223"/>
                  <a:pt x="642460" y="26722"/>
                </a:cubicBezTo>
                <a:cubicBezTo>
                  <a:pt x="642460" y="26722"/>
                  <a:pt x="642898" y="27216"/>
                  <a:pt x="643336" y="27216"/>
                </a:cubicBezTo>
                <a:cubicBezTo>
                  <a:pt x="643774" y="27216"/>
                  <a:pt x="643774" y="26223"/>
                  <a:pt x="644211" y="26223"/>
                </a:cubicBezTo>
                <a:cubicBezTo>
                  <a:pt x="644211" y="26223"/>
                  <a:pt x="644649" y="27216"/>
                  <a:pt x="645087" y="27216"/>
                </a:cubicBezTo>
                <a:cubicBezTo>
                  <a:pt x="645087" y="27216"/>
                  <a:pt x="645525" y="26223"/>
                  <a:pt x="645963" y="26223"/>
                </a:cubicBezTo>
                <a:cubicBezTo>
                  <a:pt x="645963" y="25729"/>
                  <a:pt x="646401" y="25235"/>
                  <a:pt x="646401" y="24741"/>
                </a:cubicBezTo>
                <a:cubicBezTo>
                  <a:pt x="646839" y="24741"/>
                  <a:pt x="647277" y="24247"/>
                  <a:pt x="647277" y="23752"/>
                </a:cubicBezTo>
                <a:cubicBezTo>
                  <a:pt x="647277" y="23258"/>
                  <a:pt x="646401" y="23258"/>
                  <a:pt x="646401" y="22760"/>
                </a:cubicBezTo>
                <a:close/>
                <a:moveTo>
                  <a:pt x="666107" y="13853"/>
                </a:moveTo>
                <a:lnTo>
                  <a:pt x="665669" y="14845"/>
                </a:lnTo>
                <a:cubicBezTo>
                  <a:pt x="665231" y="15339"/>
                  <a:pt x="665231" y="15833"/>
                  <a:pt x="664793" y="16328"/>
                </a:cubicBezTo>
                <a:cubicBezTo>
                  <a:pt x="664355" y="16826"/>
                  <a:pt x="663917" y="17814"/>
                  <a:pt x="663479" y="18308"/>
                </a:cubicBezTo>
                <a:cubicBezTo>
                  <a:pt x="663479" y="18308"/>
                  <a:pt x="663917" y="19297"/>
                  <a:pt x="664355" y="19297"/>
                </a:cubicBezTo>
                <a:cubicBezTo>
                  <a:pt x="664355" y="19297"/>
                  <a:pt x="664793" y="18308"/>
                  <a:pt x="665231" y="18308"/>
                </a:cubicBezTo>
                <a:cubicBezTo>
                  <a:pt x="665231" y="17814"/>
                  <a:pt x="665669" y="17320"/>
                  <a:pt x="665669" y="16826"/>
                </a:cubicBezTo>
                <a:cubicBezTo>
                  <a:pt x="666107" y="16328"/>
                  <a:pt x="666983" y="15339"/>
                  <a:pt x="667421" y="14845"/>
                </a:cubicBezTo>
                <a:cubicBezTo>
                  <a:pt x="666983" y="14845"/>
                  <a:pt x="666545" y="13853"/>
                  <a:pt x="666107" y="13853"/>
                </a:cubicBezTo>
                <a:close/>
                <a:moveTo>
                  <a:pt x="684499" y="19297"/>
                </a:moveTo>
                <a:cubicBezTo>
                  <a:pt x="684499" y="18803"/>
                  <a:pt x="683623" y="18308"/>
                  <a:pt x="683623" y="18308"/>
                </a:cubicBezTo>
                <a:cubicBezTo>
                  <a:pt x="683185" y="18308"/>
                  <a:pt x="682748" y="19297"/>
                  <a:pt x="682748" y="19297"/>
                </a:cubicBezTo>
                <a:cubicBezTo>
                  <a:pt x="682310" y="19795"/>
                  <a:pt x="682310" y="20289"/>
                  <a:pt x="681872" y="20289"/>
                </a:cubicBezTo>
                <a:cubicBezTo>
                  <a:pt x="682310" y="20783"/>
                  <a:pt x="682748" y="20783"/>
                  <a:pt x="683185" y="21277"/>
                </a:cubicBezTo>
                <a:lnTo>
                  <a:pt x="682310" y="22266"/>
                </a:lnTo>
                <a:cubicBezTo>
                  <a:pt x="682310" y="22760"/>
                  <a:pt x="683185" y="23258"/>
                  <a:pt x="683185" y="23258"/>
                </a:cubicBezTo>
                <a:lnTo>
                  <a:pt x="684061" y="22266"/>
                </a:lnTo>
                <a:cubicBezTo>
                  <a:pt x="684061" y="21772"/>
                  <a:pt x="683185" y="21772"/>
                  <a:pt x="683185" y="21277"/>
                </a:cubicBezTo>
                <a:lnTo>
                  <a:pt x="683623" y="20289"/>
                </a:lnTo>
                <a:cubicBezTo>
                  <a:pt x="684061" y="20289"/>
                  <a:pt x="684499" y="21277"/>
                  <a:pt x="684499" y="21277"/>
                </a:cubicBezTo>
                <a:cubicBezTo>
                  <a:pt x="684937" y="21277"/>
                  <a:pt x="685375" y="20289"/>
                  <a:pt x="685375" y="19795"/>
                </a:cubicBezTo>
                <a:lnTo>
                  <a:pt x="684499" y="19297"/>
                </a:lnTo>
                <a:close/>
                <a:moveTo>
                  <a:pt x="697198" y="21277"/>
                </a:moveTo>
                <a:cubicBezTo>
                  <a:pt x="696760" y="21277"/>
                  <a:pt x="696760" y="22266"/>
                  <a:pt x="696322" y="22266"/>
                </a:cubicBezTo>
                <a:cubicBezTo>
                  <a:pt x="695884" y="22266"/>
                  <a:pt x="695446" y="21277"/>
                  <a:pt x="695446" y="21277"/>
                </a:cubicBezTo>
                <a:cubicBezTo>
                  <a:pt x="695008" y="21277"/>
                  <a:pt x="694571" y="22266"/>
                  <a:pt x="694571" y="22760"/>
                </a:cubicBezTo>
                <a:lnTo>
                  <a:pt x="695446" y="23258"/>
                </a:lnTo>
                <a:cubicBezTo>
                  <a:pt x="695446" y="23752"/>
                  <a:pt x="695008" y="24247"/>
                  <a:pt x="694571" y="24741"/>
                </a:cubicBezTo>
                <a:cubicBezTo>
                  <a:pt x="695008" y="24741"/>
                  <a:pt x="695446" y="25235"/>
                  <a:pt x="695884" y="25235"/>
                </a:cubicBezTo>
                <a:lnTo>
                  <a:pt x="696322" y="24247"/>
                </a:lnTo>
                <a:cubicBezTo>
                  <a:pt x="696760" y="23752"/>
                  <a:pt x="697198" y="23752"/>
                  <a:pt x="697198" y="23258"/>
                </a:cubicBezTo>
                <a:cubicBezTo>
                  <a:pt x="697198" y="22760"/>
                  <a:pt x="698074" y="22266"/>
                  <a:pt x="698074" y="22266"/>
                </a:cubicBezTo>
                <a:cubicBezTo>
                  <a:pt x="698074" y="21772"/>
                  <a:pt x="697198" y="21277"/>
                  <a:pt x="697198" y="21277"/>
                </a:cubicBezTo>
                <a:close/>
                <a:moveTo>
                  <a:pt x="703767" y="18308"/>
                </a:moveTo>
                <a:cubicBezTo>
                  <a:pt x="703329" y="18308"/>
                  <a:pt x="703329" y="19297"/>
                  <a:pt x="702891" y="19297"/>
                </a:cubicBezTo>
                <a:lnTo>
                  <a:pt x="702015" y="18308"/>
                </a:lnTo>
                <a:cubicBezTo>
                  <a:pt x="702015" y="18803"/>
                  <a:pt x="701139" y="19297"/>
                  <a:pt x="701139" y="19795"/>
                </a:cubicBezTo>
                <a:lnTo>
                  <a:pt x="702015" y="20289"/>
                </a:lnTo>
                <a:cubicBezTo>
                  <a:pt x="702453" y="20289"/>
                  <a:pt x="702891" y="21277"/>
                  <a:pt x="703329" y="21277"/>
                </a:cubicBezTo>
                <a:lnTo>
                  <a:pt x="703767" y="20289"/>
                </a:lnTo>
                <a:cubicBezTo>
                  <a:pt x="704205" y="19795"/>
                  <a:pt x="704643" y="19297"/>
                  <a:pt x="704643" y="18803"/>
                </a:cubicBezTo>
                <a:lnTo>
                  <a:pt x="703767" y="18308"/>
                </a:lnTo>
                <a:close/>
                <a:moveTo>
                  <a:pt x="712087" y="21772"/>
                </a:moveTo>
                <a:cubicBezTo>
                  <a:pt x="711649" y="22266"/>
                  <a:pt x="711649" y="22760"/>
                  <a:pt x="711211" y="22760"/>
                </a:cubicBezTo>
                <a:cubicBezTo>
                  <a:pt x="711211" y="23258"/>
                  <a:pt x="710335" y="22266"/>
                  <a:pt x="710335" y="22266"/>
                </a:cubicBezTo>
                <a:lnTo>
                  <a:pt x="709460" y="23258"/>
                </a:lnTo>
                <a:lnTo>
                  <a:pt x="710335" y="24247"/>
                </a:lnTo>
                <a:cubicBezTo>
                  <a:pt x="710773" y="24247"/>
                  <a:pt x="711649" y="24741"/>
                  <a:pt x="711649" y="24741"/>
                </a:cubicBezTo>
                <a:cubicBezTo>
                  <a:pt x="711649" y="25235"/>
                  <a:pt x="710773" y="25729"/>
                  <a:pt x="710773" y="26223"/>
                </a:cubicBezTo>
                <a:cubicBezTo>
                  <a:pt x="710773" y="26223"/>
                  <a:pt x="710335" y="26722"/>
                  <a:pt x="709898" y="27216"/>
                </a:cubicBezTo>
                <a:cubicBezTo>
                  <a:pt x="709898" y="27216"/>
                  <a:pt x="709022" y="28204"/>
                  <a:pt x="709460" y="28204"/>
                </a:cubicBezTo>
                <a:cubicBezTo>
                  <a:pt x="709460" y="28698"/>
                  <a:pt x="709898" y="28698"/>
                  <a:pt x="710335" y="29196"/>
                </a:cubicBezTo>
                <a:lnTo>
                  <a:pt x="710773" y="28204"/>
                </a:lnTo>
                <a:cubicBezTo>
                  <a:pt x="711211" y="27710"/>
                  <a:pt x="711649" y="28698"/>
                  <a:pt x="712087" y="28698"/>
                </a:cubicBezTo>
                <a:cubicBezTo>
                  <a:pt x="712087" y="28698"/>
                  <a:pt x="712525" y="28204"/>
                  <a:pt x="712525" y="27710"/>
                </a:cubicBezTo>
                <a:cubicBezTo>
                  <a:pt x="712525" y="27710"/>
                  <a:pt x="711649" y="27216"/>
                  <a:pt x="711649" y="26722"/>
                </a:cubicBezTo>
                <a:cubicBezTo>
                  <a:pt x="711649" y="26722"/>
                  <a:pt x="712525" y="26223"/>
                  <a:pt x="712525" y="25729"/>
                </a:cubicBezTo>
                <a:cubicBezTo>
                  <a:pt x="712525" y="25729"/>
                  <a:pt x="711649" y="25235"/>
                  <a:pt x="711649" y="24741"/>
                </a:cubicBezTo>
                <a:cubicBezTo>
                  <a:pt x="711649" y="24741"/>
                  <a:pt x="712087" y="24247"/>
                  <a:pt x="712087" y="23752"/>
                </a:cubicBezTo>
                <a:cubicBezTo>
                  <a:pt x="712087" y="23752"/>
                  <a:pt x="712963" y="23258"/>
                  <a:pt x="712963" y="22760"/>
                </a:cubicBezTo>
                <a:cubicBezTo>
                  <a:pt x="712963" y="22266"/>
                  <a:pt x="712087" y="22266"/>
                  <a:pt x="712087" y="21772"/>
                </a:cubicBezTo>
                <a:close/>
                <a:moveTo>
                  <a:pt x="725662" y="10888"/>
                </a:moveTo>
                <a:cubicBezTo>
                  <a:pt x="725224" y="11382"/>
                  <a:pt x="725224" y="11876"/>
                  <a:pt x="724787" y="11876"/>
                </a:cubicBezTo>
                <a:cubicBezTo>
                  <a:pt x="724349" y="11876"/>
                  <a:pt x="724349" y="11382"/>
                  <a:pt x="723911" y="11382"/>
                </a:cubicBezTo>
                <a:cubicBezTo>
                  <a:pt x="723473" y="10888"/>
                  <a:pt x="723035" y="10389"/>
                  <a:pt x="723035" y="10389"/>
                </a:cubicBezTo>
                <a:cubicBezTo>
                  <a:pt x="722597" y="10389"/>
                  <a:pt x="722159" y="11382"/>
                  <a:pt x="722159" y="11382"/>
                </a:cubicBezTo>
                <a:cubicBezTo>
                  <a:pt x="721721" y="11876"/>
                  <a:pt x="721721" y="12370"/>
                  <a:pt x="721283" y="12370"/>
                </a:cubicBezTo>
                <a:cubicBezTo>
                  <a:pt x="721283" y="12864"/>
                  <a:pt x="720845" y="13358"/>
                  <a:pt x="720845" y="13853"/>
                </a:cubicBezTo>
                <a:lnTo>
                  <a:pt x="721721" y="14351"/>
                </a:lnTo>
                <a:cubicBezTo>
                  <a:pt x="721721" y="14351"/>
                  <a:pt x="722159" y="13358"/>
                  <a:pt x="722597" y="13358"/>
                </a:cubicBezTo>
                <a:cubicBezTo>
                  <a:pt x="722597" y="13358"/>
                  <a:pt x="723035" y="14351"/>
                  <a:pt x="723473" y="14351"/>
                </a:cubicBezTo>
                <a:cubicBezTo>
                  <a:pt x="723473" y="14351"/>
                  <a:pt x="723911" y="15339"/>
                  <a:pt x="724349" y="14845"/>
                </a:cubicBezTo>
                <a:cubicBezTo>
                  <a:pt x="724787" y="14845"/>
                  <a:pt x="724787" y="14351"/>
                  <a:pt x="725224" y="13853"/>
                </a:cubicBezTo>
                <a:cubicBezTo>
                  <a:pt x="725224" y="13853"/>
                  <a:pt x="725662" y="13358"/>
                  <a:pt x="725662" y="12864"/>
                </a:cubicBezTo>
                <a:cubicBezTo>
                  <a:pt x="726100" y="12864"/>
                  <a:pt x="726538" y="11876"/>
                  <a:pt x="726538" y="11876"/>
                </a:cubicBezTo>
                <a:cubicBezTo>
                  <a:pt x="726538" y="11382"/>
                  <a:pt x="725662" y="11382"/>
                  <a:pt x="725662" y="10888"/>
                </a:cubicBezTo>
                <a:close/>
                <a:moveTo>
                  <a:pt x="737048" y="12370"/>
                </a:moveTo>
                <a:cubicBezTo>
                  <a:pt x="737048" y="11876"/>
                  <a:pt x="736610" y="11382"/>
                  <a:pt x="736172" y="11382"/>
                </a:cubicBezTo>
                <a:cubicBezTo>
                  <a:pt x="735734" y="11876"/>
                  <a:pt x="735296" y="12864"/>
                  <a:pt x="734858" y="13358"/>
                </a:cubicBezTo>
                <a:cubicBezTo>
                  <a:pt x="734420" y="13853"/>
                  <a:pt x="733982" y="14351"/>
                  <a:pt x="733982" y="14845"/>
                </a:cubicBezTo>
                <a:lnTo>
                  <a:pt x="734858" y="15339"/>
                </a:lnTo>
                <a:lnTo>
                  <a:pt x="735734" y="16328"/>
                </a:lnTo>
                <a:cubicBezTo>
                  <a:pt x="736172" y="16328"/>
                  <a:pt x="736610" y="15339"/>
                  <a:pt x="736610" y="15339"/>
                </a:cubicBezTo>
                <a:cubicBezTo>
                  <a:pt x="737048" y="14845"/>
                  <a:pt x="737048" y="14351"/>
                  <a:pt x="737486" y="13853"/>
                </a:cubicBezTo>
                <a:cubicBezTo>
                  <a:pt x="737486" y="13853"/>
                  <a:pt x="738362" y="13358"/>
                  <a:pt x="738362" y="12864"/>
                </a:cubicBezTo>
                <a:cubicBezTo>
                  <a:pt x="738362" y="12864"/>
                  <a:pt x="737486" y="12370"/>
                  <a:pt x="737048" y="12370"/>
                </a:cubicBezTo>
                <a:close/>
                <a:moveTo>
                  <a:pt x="740989" y="15339"/>
                </a:moveTo>
                <a:cubicBezTo>
                  <a:pt x="740551" y="16328"/>
                  <a:pt x="740113" y="16826"/>
                  <a:pt x="739676" y="17814"/>
                </a:cubicBezTo>
                <a:cubicBezTo>
                  <a:pt x="739238" y="18308"/>
                  <a:pt x="739238" y="18308"/>
                  <a:pt x="738800" y="18803"/>
                </a:cubicBezTo>
                <a:cubicBezTo>
                  <a:pt x="738362" y="19795"/>
                  <a:pt x="737924" y="20289"/>
                  <a:pt x="737486" y="20783"/>
                </a:cubicBezTo>
                <a:cubicBezTo>
                  <a:pt x="737924" y="21772"/>
                  <a:pt x="738800" y="22266"/>
                  <a:pt x="739238" y="22760"/>
                </a:cubicBezTo>
                <a:cubicBezTo>
                  <a:pt x="739676" y="22266"/>
                  <a:pt x="739676" y="21772"/>
                  <a:pt x="740113" y="21772"/>
                </a:cubicBezTo>
                <a:cubicBezTo>
                  <a:pt x="740551" y="20783"/>
                  <a:pt x="740989" y="20289"/>
                  <a:pt x="741427" y="19297"/>
                </a:cubicBezTo>
                <a:cubicBezTo>
                  <a:pt x="741865" y="18803"/>
                  <a:pt x="742740" y="17814"/>
                  <a:pt x="743179" y="17320"/>
                </a:cubicBezTo>
                <a:cubicBezTo>
                  <a:pt x="742303" y="16826"/>
                  <a:pt x="741865" y="15833"/>
                  <a:pt x="740989" y="15339"/>
                </a:cubicBezTo>
                <a:close/>
                <a:moveTo>
                  <a:pt x="751937" y="17814"/>
                </a:moveTo>
                <a:cubicBezTo>
                  <a:pt x="751499" y="18308"/>
                  <a:pt x="751499" y="18803"/>
                  <a:pt x="751061" y="18803"/>
                </a:cubicBezTo>
                <a:cubicBezTo>
                  <a:pt x="751061" y="19297"/>
                  <a:pt x="750623" y="19795"/>
                  <a:pt x="750185" y="19795"/>
                </a:cubicBezTo>
                <a:cubicBezTo>
                  <a:pt x="750185" y="20289"/>
                  <a:pt x="749747" y="19297"/>
                  <a:pt x="749309" y="19297"/>
                </a:cubicBezTo>
                <a:lnTo>
                  <a:pt x="748871" y="20289"/>
                </a:lnTo>
                <a:cubicBezTo>
                  <a:pt x="748434" y="20289"/>
                  <a:pt x="747996" y="19795"/>
                  <a:pt x="747558" y="19297"/>
                </a:cubicBezTo>
                <a:lnTo>
                  <a:pt x="746682" y="18803"/>
                </a:lnTo>
                <a:cubicBezTo>
                  <a:pt x="746244" y="18803"/>
                  <a:pt x="746244" y="19795"/>
                  <a:pt x="745806" y="19795"/>
                </a:cubicBezTo>
                <a:cubicBezTo>
                  <a:pt x="746244" y="19795"/>
                  <a:pt x="746682" y="20289"/>
                  <a:pt x="747120" y="20783"/>
                </a:cubicBezTo>
                <a:cubicBezTo>
                  <a:pt x="747120" y="20783"/>
                  <a:pt x="747558" y="21277"/>
                  <a:pt x="747996" y="21277"/>
                </a:cubicBezTo>
                <a:cubicBezTo>
                  <a:pt x="747996" y="21772"/>
                  <a:pt x="748434" y="22266"/>
                  <a:pt x="748871" y="22266"/>
                </a:cubicBezTo>
                <a:cubicBezTo>
                  <a:pt x="748871" y="22266"/>
                  <a:pt x="749309" y="21277"/>
                  <a:pt x="749747" y="21277"/>
                </a:cubicBezTo>
                <a:cubicBezTo>
                  <a:pt x="749747" y="21277"/>
                  <a:pt x="750623" y="22266"/>
                  <a:pt x="750623" y="21772"/>
                </a:cubicBezTo>
                <a:cubicBezTo>
                  <a:pt x="751061" y="21772"/>
                  <a:pt x="751061" y="21277"/>
                  <a:pt x="751499" y="20783"/>
                </a:cubicBezTo>
                <a:cubicBezTo>
                  <a:pt x="751499" y="20783"/>
                  <a:pt x="751937" y="20289"/>
                  <a:pt x="751937" y="19795"/>
                </a:cubicBezTo>
                <a:cubicBezTo>
                  <a:pt x="752374" y="19297"/>
                  <a:pt x="752812" y="18803"/>
                  <a:pt x="752812" y="18803"/>
                </a:cubicBezTo>
                <a:cubicBezTo>
                  <a:pt x="752812" y="18308"/>
                  <a:pt x="751937" y="18308"/>
                  <a:pt x="751937" y="17814"/>
                </a:cubicBezTo>
                <a:close/>
                <a:moveTo>
                  <a:pt x="785217" y="23752"/>
                </a:moveTo>
                <a:cubicBezTo>
                  <a:pt x="784780" y="23752"/>
                  <a:pt x="784342" y="22760"/>
                  <a:pt x="783904" y="22760"/>
                </a:cubicBezTo>
                <a:lnTo>
                  <a:pt x="783466" y="23752"/>
                </a:lnTo>
                <a:cubicBezTo>
                  <a:pt x="783028" y="24247"/>
                  <a:pt x="782590" y="24741"/>
                  <a:pt x="782590" y="25235"/>
                </a:cubicBezTo>
                <a:cubicBezTo>
                  <a:pt x="782590" y="25235"/>
                  <a:pt x="781715" y="25729"/>
                  <a:pt x="781715" y="26223"/>
                </a:cubicBezTo>
                <a:cubicBezTo>
                  <a:pt x="781715" y="26722"/>
                  <a:pt x="782590" y="26722"/>
                  <a:pt x="782590" y="27216"/>
                </a:cubicBezTo>
                <a:cubicBezTo>
                  <a:pt x="783466" y="26223"/>
                  <a:pt x="783904" y="25729"/>
                  <a:pt x="784342" y="24741"/>
                </a:cubicBezTo>
                <a:cubicBezTo>
                  <a:pt x="784780" y="24741"/>
                  <a:pt x="784780" y="25729"/>
                  <a:pt x="785217" y="25729"/>
                </a:cubicBezTo>
                <a:lnTo>
                  <a:pt x="786093" y="24741"/>
                </a:lnTo>
                <a:cubicBezTo>
                  <a:pt x="786093" y="24247"/>
                  <a:pt x="785217" y="23752"/>
                  <a:pt x="785217" y="23752"/>
                </a:cubicBezTo>
                <a:close/>
                <a:moveTo>
                  <a:pt x="791348" y="16826"/>
                </a:moveTo>
                <a:cubicBezTo>
                  <a:pt x="790910" y="17320"/>
                  <a:pt x="790910" y="17320"/>
                  <a:pt x="790472" y="17814"/>
                </a:cubicBezTo>
                <a:cubicBezTo>
                  <a:pt x="790035" y="18308"/>
                  <a:pt x="790035" y="18803"/>
                  <a:pt x="789597" y="18803"/>
                </a:cubicBezTo>
                <a:cubicBezTo>
                  <a:pt x="789597" y="19297"/>
                  <a:pt x="789159" y="19795"/>
                  <a:pt x="789159" y="20289"/>
                </a:cubicBezTo>
                <a:lnTo>
                  <a:pt x="790035" y="20783"/>
                </a:lnTo>
                <a:cubicBezTo>
                  <a:pt x="790035" y="21277"/>
                  <a:pt x="789159" y="21772"/>
                  <a:pt x="789159" y="22266"/>
                </a:cubicBezTo>
                <a:cubicBezTo>
                  <a:pt x="789159" y="22266"/>
                  <a:pt x="788721" y="22760"/>
                  <a:pt x="788283" y="23258"/>
                </a:cubicBezTo>
                <a:cubicBezTo>
                  <a:pt x="788283" y="23258"/>
                  <a:pt x="789597" y="23752"/>
                  <a:pt x="789597" y="24247"/>
                </a:cubicBezTo>
                <a:cubicBezTo>
                  <a:pt x="789597" y="24247"/>
                  <a:pt x="788721" y="24741"/>
                  <a:pt x="788721" y="25235"/>
                </a:cubicBezTo>
                <a:cubicBezTo>
                  <a:pt x="788721" y="25235"/>
                  <a:pt x="787845" y="25729"/>
                  <a:pt x="787845" y="26223"/>
                </a:cubicBezTo>
                <a:cubicBezTo>
                  <a:pt x="787845" y="26722"/>
                  <a:pt x="788721" y="26722"/>
                  <a:pt x="789159" y="27216"/>
                </a:cubicBezTo>
                <a:cubicBezTo>
                  <a:pt x="789159" y="26722"/>
                  <a:pt x="789597" y="26223"/>
                  <a:pt x="789597" y="25729"/>
                </a:cubicBezTo>
                <a:cubicBezTo>
                  <a:pt x="789597" y="25729"/>
                  <a:pt x="790472" y="25235"/>
                  <a:pt x="790472" y="24741"/>
                </a:cubicBezTo>
                <a:lnTo>
                  <a:pt x="789597" y="24247"/>
                </a:lnTo>
                <a:cubicBezTo>
                  <a:pt x="789597" y="23752"/>
                  <a:pt x="790035" y="23258"/>
                  <a:pt x="790035" y="22760"/>
                </a:cubicBezTo>
                <a:cubicBezTo>
                  <a:pt x="790472" y="22760"/>
                  <a:pt x="790910" y="22266"/>
                  <a:pt x="790910" y="21772"/>
                </a:cubicBezTo>
                <a:cubicBezTo>
                  <a:pt x="790910" y="21772"/>
                  <a:pt x="790035" y="21277"/>
                  <a:pt x="790035" y="20783"/>
                </a:cubicBezTo>
                <a:cubicBezTo>
                  <a:pt x="790035" y="20783"/>
                  <a:pt x="790472" y="19795"/>
                  <a:pt x="790910" y="19795"/>
                </a:cubicBezTo>
                <a:cubicBezTo>
                  <a:pt x="790910" y="19795"/>
                  <a:pt x="791348" y="19297"/>
                  <a:pt x="791348" y="18803"/>
                </a:cubicBezTo>
                <a:cubicBezTo>
                  <a:pt x="791348" y="18308"/>
                  <a:pt x="792224" y="17814"/>
                  <a:pt x="792224" y="17814"/>
                </a:cubicBezTo>
                <a:cubicBezTo>
                  <a:pt x="792224" y="17320"/>
                  <a:pt x="791348" y="17320"/>
                  <a:pt x="791348" y="16826"/>
                </a:cubicBezTo>
                <a:close/>
                <a:moveTo>
                  <a:pt x="796165" y="21277"/>
                </a:moveTo>
                <a:cubicBezTo>
                  <a:pt x="796165" y="20783"/>
                  <a:pt x="795728" y="22266"/>
                  <a:pt x="795290" y="22266"/>
                </a:cubicBezTo>
                <a:lnTo>
                  <a:pt x="794414" y="21277"/>
                </a:lnTo>
                <a:cubicBezTo>
                  <a:pt x="793976" y="21277"/>
                  <a:pt x="793976" y="22266"/>
                  <a:pt x="793538" y="22266"/>
                </a:cubicBezTo>
                <a:cubicBezTo>
                  <a:pt x="793538" y="22760"/>
                  <a:pt x="793100" y="23258"/>
                  <a:pt x="793100" y="23258"/>
                </a:cubicBezTo>
                <a:cubicBezTo>
                  <a:pt x="793100" y="23752"/>
                  <a:pt x="793538" y="24247"/>
                  <a:pt x="793976" y="24247"/>
                </a:cubicBezTo>
                <a:lnTo>
                  <a:pt x="794852" y="25235"/>
                </a:lnTo>
                <a:lnTo>
                  <a:pt x="795728" y="24247"/>
                </a:lnTo>
                <a:cubicBezTo>
                  <a:pt x="795728" y="23752"/>
                  <a:pt x="796165" y="23258"/>
                  <a:pt x="796165" y="22760"/>
                </a:cubicBezTo>
                <a:cubicBezTo>
                  <a:pt x="796604" y="22760"/>
                  <a:pt x="797041" y="22266"/>
                  <a:pt x="797041" y="21772"/>
                </a:cubicBezTo>
                <a:cubicBezTo>
                  <a:pt x="796604" y="21772"/>
                  <a:pt x="796604" y="21277"/>
                  <a:pt x="796165" y="21277"/>
                </a:cubicBezTo>
                <a:close/>
                <a:moveTo>
                  <a:pt x="805800" y="22266"/>
                </a:moveTo>
                <a:cubicBezTo>
                  <a:pt x="805800" y="22760"/>
                  <a:pt x="805362" y="23752"/>
                  <a:pt x="805362" y="23752"/>
                </a:cubicBezTo>
                <a:cubicBezTo>
                  <a:pt x="805800" y="24247"/>
                  <a:pt x="806675" y="24741"/>
                  <a:pt x="807113" y="25235"/>
                </a:cubicBezTo>
                <a:cubicBezTo>
                  <a:pt x="807551" y="25729"/>
                  <a:pt x="807989" y="25729"/>
                  <a:pt x="807989" y="26223"/>
                </a:cubicBezTo>
                <a:cubicBezTo>
                  <a:pt x="808427" y="25729"/>
                  <a:pt x="808427" y="25235"/>
                  <a:pt x="808864" y="25235"/>
                </a:cubicBezTo>
                <a:cubicBezTo>
                  <a:pt x="809302" y="24741"/>
                  <a:pt x="809302" y="24247"/>
                  <a:pt x="809740" y="23752"/>
                </a:cubicBezTo>
                <a:cubicBezTo>
                  <a:pt x="809740" y="23752"/>
                  <a:pt x="810616" y="23258"/>
                  <a:pt x="810178" y="22760"/>
                </a:cubicBezTo>
                <a:cubicBezTo>
                  <a:pt x="810178" y="22266"/>
                  <a:pt x="809302" y="22266"/>
                  <a:pt x="809302" y="21772"/>
                </a:cubicBezTo>
                <a:cubicBezTo>
                  <a:pt x="809302" y="22266"/>
                  <a:pt x="808864" y="23258"/>
                  <a:pt x="808864" y="23258"/>
                </a:cubicBezTo>
                <a:cubicBezTo>
                  <a:pt x="808427" y="23258"/>
                  <a:pt x="807989" y="22266"/>
                  <a:pt x="807551" y="22266"/>
                </a:cubicBezTo>
                <a:lnTo>
                  <a:pt x="807113" y="23258"/>
                </a:lnTo>
                <a:cubicBezTo>
                  <a:pt x="806675" y="23258"/>
                  <a:pt x="806237" y="22266"/>
                  <a:pt x="805800" y="22266"/>
                </a:cubicBezTo>
                <a:close/>
                <a:moveTo>
                  <a:pt x="810178" y="11876"/>
                </a:moveTo>
                <a:cubicBezTo>
                  <a:pt x="809740" y="11876"/>
                  <a:pt x="809302" y="12864"/>
                  <a:pt x="809302" y="12864"/>
                </a:cubicBezTo>
                <a:cubicBezTo>
                  <a:pt x="809302" y="13358"/>
                  <a:pt x="808427" y="12370"/>
                  <a:pt x="808427" y="12370"/>
                </a:cubicBezTo>
                <a:cubicBezTo>
                  <a:pt x="807989" y="12370"/>
                  <a:pt x="807551" y="13358"/>
                  <a:pt x="807551" y="13358"/>
                </a:cubicBezTo>
                <a:lnTo>
                  <a:pt x="808427" y="14351"/>
                </a:lnTo>
                <a:cubicBezTo>
                  <a:pt x="808864" y="14351"/>
                  <a:pt x="809302" y="14845"/>
                  <a:pt x="809302" y="14845"/>
                </a:cubicBezTo>
                <a:cubicBezTo>
                  <a:pt x="809740" y="14845"/>
                  <a:pt x="810178" y="13853"/>
                  <a:pt x="810178" y="13853"/>
                </a:cubicBezTo>
                <a:lnTo>
                  <a:pt x="811054" y="12864"/>
                </a:lnTo>
                <a:cubicBezTo>
                  <a:pt x="811054" y="12370"/>
                  <a:pt x="810178" y="12370"/>
                  <a:pt x="810178" y="11876"/>
                </a:cubicBezTo>
                <a:close/>
                <a:moveTo>
                  <a:pt x="812368" y="15833"/>
                </a:moveTo>
                <a:cubicBezTo>
                  <a:pt x="811930" y="15339"/>
                  <a:pt x="811492" y="16826"/>
                  <a:pt x="811492" y="16826"/>
                </a:cubicBezTo>
                <a:cubicBezTo>
                  <a:pt x="811054" y="16826"/>
                  <a:pt x="810616" y="15833"/>
                  <a:pt x="810616" y="15833"/>
                </a:cubicBezTo>
                <a:cubicBezTo>
                  <a:pt x="810178" y="15833"/>
                  <a:pt x="809740" y="16826"/>
                  <a:pt x="809740" y="16826"/>
                </a:cubicBezTo>
                <a:cubicBezTo>
                  <a:pt x="809302" y="17320"/>
                  <a:pt x="809302" y="17814"/>
                  <a:pt x="808864" y="18308"/>
                </a:cubicBezTo>
                <a:cubicBezTo>
                  <a:pt x="809302" y="18308"/>
                  <a:pt x="809740" y="18803"/>
                  <a:pt x="809740" y="18803"/>
                </a:cubicBezTo>
                <a:cubicBezTo>
                  <a:pt x="810178" y="18803"/>
                  <a:pt x="810616" y="17814"/>
                  <a:pt x="810616" y="17814"/>
                </a:cubicBezTo>
                <a:cubicBezTo>
                  <a:pt x="811054" y="17814"/>
                  <a:pt x="811492" y="18803"/>
                  <a:pt x="811492" y="18803"/>
                </a:cubicBezTo>
                <a:cubicBezTo>
                  <a:pt x="811930" y="18308"/>
                  <a:pt x="812368" y="17814"/>
                  <a:pt x="812368" y="17814"/>
                </a:cubicBezTo>
                <a:cubicBezTo>
                  <a:pt x="812806" y="17320"/>
                  <a:pt x="812806" y="16826"/>
                  <a:pt x="813244" y="16328"/>
                </a:cubicBezTo>
                <a:cubicBezTo>
                  <a:pt x="812806" y="16328"/>
                  <a:pt x="812368" y="15833"/>
                  <a:pt x="812368" y="15833"/>
                </a:cubicBezTo>
                <a:close/>
                <a:moveTo>
                  <a:pt x="825067" y="14845"/>
                </a:moveTo>
                <a:cubicBezTo>
                  <a:pt x="825067" y="14845"/>
                  <a:pt x="824629" y="13853"/>
                  <a:pt x="824191" y="13853"/>
                </a:cubicBezTo>
                <a:cubicBezTo>
                  <a:pt x="824191" y="13853"/>
                  <a:pt x="823753" y="14845"/>
                  <a:pt x="823316" y="14845"/>
                </a:cubicBezTo>
                <a:lnTo>
                  <a:pt x="824629" y="15833"/>
                </a:lnTo>
                <a:cubicBezTo>
                  <a:pt x="824629" y="15833"/>
                  <a:pt x="823753" y="16328"/>
                  <a:pt x="823753" y="16826"/>
                </a:cubicBezTo>
                <a:cubicBezTo>
                  <a:pt x="823753" y="17320"/>
                  <a:pt x="823316" y="17814"/>
                  <a:pt x="822878" y="17814"/>
                </a:cubicBezTo>
                <a:cubicBezTo>
                  <a:pt x="822878" y="18308"/>
                  <a:pt x="822440" y="18803"/>
                  <a:pt x="822002" y="19297"/>
                </a:cubicBezTo>
                <a:lnTo>
                  <a:pt x="823316" y="19795"/>
                </a:lnTo>
                <a:cubicBezTo>
                  <a:pt x="823316" y="20289"/>
                  <a:pt x="822440" y="20783"/>
                  <a:pt x="822440" y="20783"/>
                </a:cubicBezTo>
                <a:lnTo>
                  <a:pt x="823316" y="21772"/>
                </a:lnTo>
                <a:cubicBezTo>
                  <a:pt x="823753" y="21772"/>
                  <a:pt x="823753" y="21277"/>
                  <a:pt x="824191" y="20783"/>
                </a:cubicBezTo>
                <a:lnTo>
                  <a:pt x="825067" y="19795"/>
                </a:lnTo>
                <a:cubicBezTo>
                  <a:pt x="825067" y="19297"/>
                  <a:pt x="823753" y="18803"/>
                  <a:pt x="823753" y="18803"/>
                </a:cubicBezTo>
                <a:cubicBezTo>
                  <a:pt x="824191" y="18308"/>
                  <a:pt x="824629" y="17814"/>
                  <a:pt x="824629" y="17814"/>
                </a:cubicBezTo>
                <a:cubicBezTo>
                  <a:pt x="825067" y="17320"/>
                  <a:pt x="825505" y="16826"/>
                  <a:pt x="825505" y="16826"/>
                </a:cubicBezTo>
                <a:cubicBezTo>
                  <a:pt x="825505" y="16328"/>
                  <a:pt x="826381" y="15833"/>
                  <a:pt x="826381" y="15339"/>
                </a:cubicBezTo>
                <a:cubicBezTo>
                  <a:pt x="825943" y="15339"/>
                  <a:pt x="825505" y="14845"/>
                  <a:pt x="825067" y="14845"/>
                </a:cubicBezTo>
                <a:close/>
                <a:moveTo>
                  <a:pt x="837767" y="23752"/>
                </a:moveTo>
                <a:cubicBezTo>
                  <a:pt x="837329" y="24247"/>
                  <a:pt x="837329" y="24247"/>
                  <a:pt x="836891" y="24741"/>
                </a:cubicBezTo>
                <a:cubicBezTo>
                  <a:pt x="836453" y="24741"/>
                  <a:pt x="836453" y="23752"/>
                  <a:pt x="836015" y="23752"/>
                </a:cubicBezTo>
                <a:cubicBezTo>
                  <a:pt x="835577" y="23752"/>
                  <a:pt x="835577" y="24741"/>
                  <a:pt x="835139" y="25235"/>
                </a:cubicBezTo>
                <a:cubicBezTo>
                  <a:pt x="835139" y="25235"/>
                  <a:pt x="834701" y="26223"/>
                  <a:pt x="834263" y="26223"/>
                </a:cubicBezTo>
                <a:lnTo>
                  <a:pt x="833387" y="25235"/>
                </a:lnTo>
                <a:cubicBezTo>
                  <a:pt x="833387" y="25729"/>
                  <a:pt x="832949" y="26223"/>
                  <a:pt x="832949" y="26223"/>
                </a:cubicBezTo>
                <a:cubicBezTo>
                  <a:pt x="832074" y="27216"/>
                  <a:pt x="831636" y="27710"/>
                  <a:pt x="831198" y="28698"/>
                </a:cubicBezTo>
                <a:cubicBezTo>
                  <a:pt x="830760" y="28698"/>
                  <a:pt x="830760" y="27710"/>
                  <a:pt x="830322" y="27710"/>
                </a:cubicBezTo>
                <a:lnTo>
                  <a:pt x="829447" y="28698"/>
                </a:lnTo>
                <a:lnTo>
                  <a:pt x="830322" y="29691"/>
                </a:lnTo>
                <a:cubicBezTo>
                  <a:pt x="830760" y="29691"/>
                  <a:pt x="831198" y="28698"/>
                  <a:pt x="831198" y="28698"/>
                </a:cubicBezTo>
                <a:cubicBezTo>
                  <a:pt x="831636" y="28698"/>
                  <a:pt x="832074" y="29691"/>
                  <a:pt x="832074" y="29196"/>
                </a:cubicBezTo>
                <a:cubicBezTo>
                  <a:pt x="832511" y="29196"/>
                  <a:pt x="832949" y="28204"/>
                  <a:pt x="832949" y="28204"/>
                </a:cubicBezTo>
                <a:cubicBezTo>
                  <a:pt x="833387" y="28204"/>
                  <a:pt x="833825" y="29196"/>
                  <a:pt x="833825" y="29196"/>
                </a:cubicBezTo>
                <a:cubicBezTo>
                  <a:pt x="834263" y="29196"/>
                  <a:pt x="834701" y="30185"/>
                  <a:pt x="835139" y="30185"/>
                </a:cubicBezTo>
                <a:cubicBezTo>
                  <a:pt x="835139" y="29691"/>
                  <a:pt x="835577" y="29196"/>
                  <a:pt x="835577" y="28698"/>
                </a:cubicBezTo>
                <a:cubicBezTo>
                  <a:pt x="836015" y="28698"/>
                  <a:pt x="836015" y="28204"/>
                  <a:pt x="836453" y="27710"/>
                </a:cubicBezTo>
                <a:cubicBezTo>
                  <a:pt x="836453" y="27216"/>
                  <a:pt x="836891" y="27216"/>
                  <a:pt x="837329" y="26722"/>
                </a:cubicBezTo>
                <a:cubicBezTo>
                  <a:pt x="837329" y="26223"/>
                  <a:pt x="837767" y="25729"/>
                  <a:pt x="837767" y="25729"/>
                </a:cubicBezTo>
                <a:cubicBezTo>
                  <a:pt x="838205" y="25235"/>
                  <a:pt x="838642" y="24741"/>
                  <a:pt x="838642" y="24741"/>
                </a:cubicBezTo>
                <a:cubicBezTo>
                  <a:pt x="838642" y="24247"/>
                  <a:pt x="837767" y="23752"/>
                  <a:pt x="837767" y="23752"/>
                </a:cubicBezTo>
                <a:close/>
                <a:moveTo>
                  <a:pt x="863603" y="14845"/>
                </a:moveTo>
                <a:cubicBezTo>
                  <a:pt x="863603" y="14351"/>
                  <a:pt x="864479" y="13853"/>
                  <a:pt x="864479" y="13853"/>
                </a:cubicBezTo>
                <a:lnTo>
                  <a:pt x="863603" y="12864"/>
                </a:lnTo>
                <a:cubicBezTo>
                  <a:pt x="863603" y="12864"/>
                  <a:pt x="863165" y="13853"/>
                  <a:pt x="862727" y="13853"/>
                </a:cubicBezTo>
                <a:cubicBezTo>
                  <a:pt x="862727" y="14351"/>
                  <a:pt x="862290" y="14845"/>
                  <a:pt x="862290" y="14845"/>
                </a:cubicBezTo>
                <a:cubicBezTo>
                  <a:pt x="861852" y="15339"/>
                  <a:pt x="861414" y="15833"/>
                  <a:pt x="861414" y="16328"/>
                </a:cubicBezTo>
                <a:lnTo>
                  <a:pt x="862290" y="16826"/>
                </a:lnTo>
                <a:lnTo>
                  <a:pt x="863165" y="17814"/>
                </a:lnTo>
                <a:cubicBezTo>
                  <a:pt x="863603" y="17814"/>
                  <a:pt x="864041" y="16826"/>
                  <a:pt x="864041" y="16826"/>
                </a:cubicBezTo>
                <a:cubicBezTo>
                  <a:pt x="864479" y="16328"/>
                  <a:pt x="864479" y="15833"/>
                  <a:pt x="864917" y="15339"/>
                </a:cubicBezTo>
                <a:cubicBezTo>
                  <a:pt x="864917" y="15339"/>
                  <a:pt x="864041" y="14845"/>
                  <a:pt x="863603" y="14845"/>
                </a:cubicBezTo>
                <a:close/>
                <a:moveTo>
                  <a:pt x="869734" y="12864"/>
                </a:moveTo>
                <a:lnTo>
                  <a:pt x="868858" y="11876"/>
                </a:lnTo>
                <a:cubicBezTo>
                  <a:pt x="868420" y="11876"/>
                  <a:pt x="867982" y="12864"/>
                  <a:pt x="867982" y="12864"/>
                </a:cubicBezTo>
                <a:cubicBezTo>
                  <a:pt x="867982" y="13358"/>
                  <a:pt x="867106" y="13853"/>
                  <a:pt x="867106" y="14351"/>
                </a:cubicBezTo>
                <a:cubicBezTo>
                  <a:pt x="867106" y="14351"/>
                  <a:pt x="867982" y="14845"/>
                  <a:pt x="868420" y="14845"/>
                </a:cubicBezTo>
                <a:cubicBezTo>
                  <a:pt x="868420" y="15339"/>
                  <a:pt x="869296" y="15833"/>
                  <a:pt x="869296" y="15833"/>
                </a:cubicBezTo>
                <a:cubicBezTo>
                  <a:pt x="869296" y="15833"/>
                  <a:pt x="869734" y="14845"/>
                  <a:pt x="870172" y="14845"/>
                </a:cubicBezTo>
                <a:lnTo>
                  <a:pt x="870610" y="13853"/>
                </a:lnTo>
                <a:cubicBezTo>
                  <a:pt x="870610" y="13358"/>
                  <a:pt x="869734" y="12864"/>
                  <a:pt x="869734" y="12864"/>
                </a:cubicBezTo>
                <a:close/>
                <a:moveTo>
                  <a:pt x="888564" y="21772"/>
                </a:moveTo>
                <a:cubicBezTo>
                  <a:pt x="888126" y="21772"/>
                  <a:pt x="887688" y="22760"/>
                  <a:pt x="887688" y="23258"/>
                </a:cubicBezTo>
                <a:cubicBezTo>
                  <a:pt x="887688" y="23258"/>
                  <a:pt x="886812" y="23752"/>
                  <a:pt x="886812" y="24247"/>
                </a:cubicBezTo>
                <a:lnTo>
                  <a:pt x="887688" y="24741"/>
                </a:lnTo>
                <a:cubicBezTo>
                  <a:pt x="888126" y="25235"/>
                  <a:pt x="888564" y="25729"/>
                  <a:pt x="889002" y="25729"/>
                </a:cubicBezTo>
                <a:lnTo>
                  <a:pt x="889440" y="24741"/>
                </a:lnTo>
                <a:cubicBezTo>
                  <a:pt x="889877" y="24741"/>
                  <a:pt x="890315" y="23752"/>
                  <a:pt x="890315" y="23752"/>
                </a:cubicBezTo>
                <a:cubicBezTo>
                  <a:pt x="890315" y="23258"/>
                  <a:pt x="889440" y="22760"/>
                  <a:pt x="889440" y="22760"/>
                </a:cubicBezTo>
                <a:cubicBezTo>
                  <a:pt x="889002" y="22760"/>
                  <a:pt x="888564" y="21772"/>
                  <a:pt x="888564" y="21772"/>
                </a:cubicBezTo>
                <a:close/>
                <a:moveTo>
                  <a:pt x="892067" y="16328"/>
                </a:moveTo>
                <a:cubicBezTo>
                  <a:pt x="892067" y="16328"/>
                  <a:pt x="891629" y="17320"/>
                  <a:pt x="891191" y="17320"/>
                </a:cubicBezTo>
                <a:cubicBezTo>
                  <a:pt x="891191" y="17320"/>
                  <a:pt x="890315" y="16328"/>
                  <a:pt x="890315" y="16826"/>
                </a:cubicBezTo>
                <a:cubicBezTo>
                  <a:pt x="890315" y="16826"/>
                  <a:pt x="889877" y="17320"/>
                  <a:pt x="889440" y="17814"/>
                </a:cubicBezTo>
                <a:cubicBezTo>
                  <a:pt x="889440" y="18308"/>
                  <a:pt x="889002" y="18308"/>
                  <a:pt x="889002" y="18803"/>
                </a:cubicBezTo>
                <a:cubicBezTo>
                  <a:pt x="889440" y="18803"/>
                  <a:pt x="889440" y="19795"/>
                  <a:pt x="889877" y="19795"/>
                </a:cubicBezTo>
                <a:cubicBezTo>
                  <a:pt x="889877" y="19795"/>
                  <a:pt x="890315" y="18803"/>
                  <a:pt x="890753" y="18803"/>
                </a:cubicBezTo>
                <a:lnTo>
                  <a:pt x="891629" y="19297"/>
                </a:lnTo>
                <a:cubicBezTo>
                  <a:pt x="891629" y="19297"/>
                  <a:pt x="892067" y="18803"/>
                  <a:pt x="892505" y="18308"/>
                </a:cubicBezTo>
                <a:cubicBezTo>
                  <a:pt x="892505" y="17814"/>
                  <a:pt x="892943" y="17814"/>
                  <a:pt x="892943" y="17320"/>
                </a:cubicBezTo>
                <a:cubicBezTo>
                  <a:pt x="892505" y="17320"/>
                  <a:pt x="892505" y="16328"/>
                  <a:pt x="892067" y="16328"/>
                </a:cubicBezTo>
                <a:close/>
                <a:moveTo>
                  <a:pt x="910459" y="14845"/>
                </a:moveTo>
                <a:cubicBezTo>
                  <a:pt x="910021" y="14845"/>
                  <a:pt x="910021" y="15833"/>
                  <a:pt x="909583" y="15833"/>
                </a:cubicBezTo>
                <a:lnTo>
                  <a:pt x="908708" y="14845"/>
                </a:lnTo>
                <a:cubicBezTo>
                  <a:pt x="908270" y="14845"/>
                  <a:pt x="907832" y="15833"/>
                  <a:pt x="907832" y="15833"/>
                </a:cubicBezTo>
                <a:cubicBezTo>
                  <a:pt x="907832" y="16328"/>
                  <a:pt x="908708" y="16826"/>
                  <a:pt x="908708" y="16826"/>
                </a:cubicBezTo>
                <a:cubicBezTo>
                  <a:pt x="909145" y="16826"/>
                  <a:pt x="909583" y="17814"/>
                  <a:pt x="909583" y="17814"/>
                </a:cubicBezTo>
                <a:cubicBezTo>
                  <a:pt x="910021" y="17814"/>
                  <a:pt x="910459" y="16826"/>
                  <a:pt x="910459" y="16328"/>
                </a:cubicBezTo>
                <a:cubicBezTo>
                  <a:pt x="910459" y="16328"/>
                  <a:pt x="911335" y="15833"/>
                  <a:pt x="911335" y="15339"/>
                </a:cubicBezTo>
                <a:lnTo>
                  <a:pt x="910459" y="14845"/>
                </a:lnTo>
                <a:close/>
                <a:moveTo>
                  <a:pt x="887250" y="12370"/>
                </a:moveTo>
                <a:lnTo>
                  <a:pt x="886375" y="11382"/>
                </a:lnTo>
                <a:cubicBezTo>
                  <a:pt x="886375" y="10888"/>
                  <a:pt x="886812" y="10389"/>
                  <a:pt x="886812" y="10389"/>
                </a:cubicBezTo>
                <a:cubicBezTo>
                  <a:pt x="887250" y="10389"/>
                  <a:pt x="888126" y="10888"/>
                  <a:pt x="888126" y="10888"/>
                </a:cubicBezTo>
                <a:lnTo>
                  <a:pt x="887331" y="12231"/>
                </a:lnTo>
                <a:cubicBezTo>
                  <a:pt x="887281" y="12235"/>
                  <a:pt x="887250" y="12277"/>
                  <a:pt x="887250" y="12370"/>
                </a:cubicBezTo>
                <a:close/>
                <a:moveTo>
                  <a:pt x="673551" y="9895"/>
                </a:moveTo>
                <a:cubicBezTo>
                  <a:pt x="673551" y="9401"/>
                  <a:pt x="672675" y="9401"/>
                  <a:pt x="672675" y="8907"/>
                </a:cubicBezTo>
                <a:cubicBezTo>
                  <a:pt x="673113" y="8907"/>
                  <a:pt x="673113" y="7919"/>
                  <a:pt x="673551" y="7919"/>
                </a:cubicBezTo>
                <a:cubicBezTo>
                  <a:pt x="673551" y="7919"/>
                  <a:pt x="674427" y="8413"/>
                  <a:pt x="674427" y="8907"/>
                </a:cubicBezTo>
                <a:cubicBezTo>
                  <a:pt x="674865" y="8907"/>
                  <a:pt x="675303" y="9401"/>
                  <a:pt x="675303" y="9401"/>
                </a:cubicBezTo>
                <a:cubicBezTo>
                  <a:pt x="675303" y="9401"/>
                  <a:pt x="674865" y="10389"/>
                  <a:pt x="674865" y="10888"/>
                </a:cubicBezTo>
                <a:cubicBezTo>
                  <a:pt x="674427" y="10888"/>
                  <a:pt x="673989" y="11382"/>
                  <a:pt x="673989" y="11876"/>
                </a:cubicBezTo>
                <a:cubicBezTo>
                  <a:pt x="673989" y="11382"/>
                  <a:pt x="673113" y="11382"/>
                  <a:pt x="673113" y="10888"/>
                </a:cubicBezTo>
                <a:lnTo>
                  <a:pt x="673551" y="9895"/>
                </a:lnTo>
                <a:close/>
                <a:moveTo>
                  <a:pt x="241287" y="10888"/>
                </a:moveTo>
                <a:cubicBezTo>
                  <a:pt x="241287" y="11382"/>
                  <a:pt x="240411" y="11382"/>
                  <a:pt x="240411" y="11876"/>
                </a:cubicBezTo>
                <a:cubicBezTo>
                  <a:pt x="240411" y="11382"/>
                  <a:pt x="239974" y="10888"/>
                  <a:pt x="239536" y="10888"/>
                </a:cubicBezTo>
                <a:cubicBezTo>
                  <a:pt x="239536" y="10389"/>
                  <a:pt x="239098" y="9401"/>
                  <a:pt x="239098" y="9401"/>
                </a:cubicBezTo>
                <a:cubicBezTo>
                  <a:pt x="239098" y="9401"/>
                  <a:pt x="239536" y="8907"/>
                  <a:pt x="239974" y="8907"/>
                </a:cubicBezTo>
                <a:cubicBezTo>
                  <a:pt x="239974" y="8413"/>
                  <a:pt x="240849" y="7919"/>
                  <a:pt x="240849" y="7919"/>
                </a:cubicBezTo>
                <a:cubicBezTo>
                  <a:pt x="241287" y="7919"/>
                  <a:pt x="241287" y="8907"/>
                  <a:pt x="241725" y="8907"/>
                </a:cubicBezTo>
                <a:cubicBezTo>
                  <a:pt x="241725" y="9401"/>
                  <a:pt x="240849" y="9401"/>
                  <a:pt x="240849" y="9895"/>
                </a:cubicBezTo>
                <a:lnTo>
                  <a:pt x="241287" y="10888"/>
                </a:lnTo>
                <a:close/>
                <a:moveTo>
                  <a:pt x="27069" y="12231"/>
                </a:moveTo>
                <a:lnTo>
                  <a:pt x="26275" y="10888"/>
                </a:lnTo>
                <a:cubicBezTo>
                  <a:pt x="26275" y="10888"/>
                  <a:pt x="27151" y="10389"/>
                  <a:pt x="27588" y="10389"/>
                </a:cubicBezTo>
                <a:cubicBezTo>
                  <a:pt x="27588" y="10389"/>
                  <a:pt x="28026" y="10888"/>
                  <a:pt x="28026" y="11382"/>
                </a:cubicBezTo>
                <a:lnTo>
                  <a:pt x="27151" y="12370"/>
                </a:lnTo>
                <a:cubicBezTo>
                  <a:pt x="27151" y="12277"/>
                  <a:pt x="27119" y="12235"/>
                  <a:pt x="27069" y="12231"/>
                </a:cubicBezTo>
                <a:close/>
                <a:moveTo>
                  <a:pt x="877178" y="31667"/>
                </a:moveTo>
                <a:lnTo>
                  <a:pt x="876302" y="30679"/>
                </a:lnTo>
                <a:cubicBezTo>
                  <a:pt x="876302" y="30679"/>
                  <a:pt x="876740" y="29691"/>
                  <a:pt x="877178" y="29691"/>
                </a:cubicBezTo>
                <a:cubicBezTo>
                  <a:pt x="877178" y="29691"/>
                  <a:pt x="877616" y="30185"/>
                  <a:pt x="878054" y="30185"/>
                </a:cubicBezTo>
                <a:lnTo>
                  <a:pt x="878930" y="31173"/>
                </a:lnTo>
                <a:cubicBezTo>
                  <a:pt x="878492" y="31173"/>
                  <a:pt x="878492" y="32166"/>
                  <a:pt x="878054" y="32166"/>
                </a:cubicBezTo>
                <a:cubicBezTo>
                  <a:pt x="878054" y="32166"/>
                  <a:pt x="877616" y="31667"/>
                  <a:pt x="877178" y="31667"/>
                </a:cubicBezTo>
                <a:close/>
                <a:moveTo>
                  <a:pt x="866668" y="38100"/>
                </a:moveTo>
                <a:lnTo>
                  <a:pt x="865792" y="37111"/>
                </a:lnTo>
                <a:lnTo>
                  <a:pt x="866230" y="36123"/>
                </a:lnTo>
                <a:lnTo>
                  <a:pt x="867544" y="37111"/>
                </a:lnTo>
                <a:cubicBezTo>
                  <a:pt x="867106" y="37111"/>
                  <a:pt x="866668" y="38100"/>
                  <a:pt x="866668" y="38100"/>
                </a:cubicBezTo>
                <a:close/>
                <a:moveTo>
                  <a:pt x="822440" y="29691"/>
                </a:moveTo>
                <a:cubicBezTo>
                  <a:pt x="822440" y="30185"/>
                  <a:pt x="822002" y="31173"/>
                  <a:pt x="822002" y="31173"/>
                </a:cubicBezTo>
                <a:cubicBezTo>
                  <a:pt x="821564" y="31173"/>
                  <a:pt x="821126" y="30185"/>
                  <a:pt x="820688" y="30185"/>
                </a:cubicBezTo>
                <a:cubicBezTo>
                  <a:pt x="821564" y="29196"/>
                  <a:pt x="822002" y="28698"/>
                  <a:pt x="822440" y="27710"/>
                </a:cubicBezTo>
                <a:cubicBezTo>
                  <a:pt x="822440" y="28204"/>
                  <a:pt x="823316" y="28698"/>
                  <a:pt x="823316" y="28698"/>
                </a:cubicBezTo>
                <a:cubicBezTo>
                  <a:pt x="823316" y="29196"/>
                  <a:pt x="822878" y="29691"/>
                  <a:pt x="822440" y="29691"/>
                </a:cubicBezTo>
                <a:close/>
                <a:moveTo>
                  <a:pt x="804486" y="31667"/>
                </a:moveTo>
                <a:cubicBezTo>
                  <a:pt x="804486" y="32166"/>
                  <a:pt x="803610" y="32660"/>
                  <a:pt x="803610" y="32660"/>
                </a:cubicBezTo>
                <a:cubicBezTo>
                  <a:pt x="803610" y="33154"/>
                  <a:pt x="803172" y="33648"/>
                  <a:pt x="802734" y="33648"/>
                </a:cubicBezTo>
                <a:cubicBezTo>
                  <a:pt x="802734" y="34142"/>
                  <a:pt x="802296" y="33154"/>
                  <a:pt x="801858" y="33154"/>
                </a:cubicBezTo>
                <a:cubicBezTo>
                  <a:pt x="801420" y="33154"/>
                  <a:pt x="801420" y="34142"/>
                  <a:pt x="801420" y="34142"/>
                </a:cubicBezTo>
                <a:cubicBezTo>
                  <a:pt x="800982" y="34142"/>
                  <a:pt x="800544" y="33154"/>
                  <a:pt x="800106" y="33154"/>
                </a:cubicBezTo>
                <a:cubicBezTo>
                  <a:pt x="800106" y="33154"/>
                  <a:pt x="800982" y="32660"/>
                  <a:pt x="800982" y="32166"/>
                </a:cubicBezTo>
                <a:cubicBezTo>
                  <a:pt x="800982" y="32166"/>
                  <a:pt x="800106" y="31667"/>
                  <a:pt x="800106" y="31173"/>
                </a:cubicBezTo>
                <a:cubicBezTo>
                  <a:pt x="800106" y="31173"/>
                  <a:pt x="800544" y="30679"/>
                  <a:pt x="800544" y="30185"/>
                </a:cubicBezTo>
                <a:cubicBezTo>
                  <a:pt x="800982" y="29691"/>
                  <a:pt x="801420" y="29196"/>
                  <a:pt x="801420" y="29196"/>
                </a:cubicBezTo>
                <a:lnTo>
                  <a:pt x="802296" y="30185"/>
                </a:lnTo>
                <a:cubicBezTo>
                  <a:pt x="802734" y="30185"/>
                  <a:pt x="802734" y="28698"/>
                  <a:pt x="803172" y="28698"/>
                </a:cubicBezTo>
                <a:cubicBezTo>
                  <a:pt x="803610" y="28698"/>
                  <a:pt x="804048" y="29691"/>
                  <a:pt x="804048" y="29691"/>
                </a:cubicBezTo>
                <a:lnTo>
                  <a:pt x="803610" y="30679"/>
                </a:lnTo>
                <a:cubicBezTo>
                  <a:pt x="803610" y="31173"/>
                  <a:pt x="804486" y="31173"/>
                  <a:pt x="804486" y="31667"/>
                </a:cubicBezTo>
                <a:close/>
                <a:moveTo>
                  <a:pt x="790035" y="34636"/>
                </a:moveTo>
                <a:cubicBezTo>
                  <a:pt x="789597" y="34636"/>
                  <a:pt x="789159" y="34142"/>
                  <a:pt x="788721" y="34142"/>
                </a:cubicBezTo>
                <a:cubicBezTo>
                  <a:pt x="788721" y="33648"/>
                  <a:pt x="789597" y="33154"/>
                  <a:pt x="789597" y="33154"/>
                </a:cubicBezTo>
                <a:cubicBezTo>
                  <a:pt x="790035" y="32660"/>
                  <a:pt x="790035" y="32166"/>
                  <a:pt x="790472" y="31667"/>
                </a:cubicBezTo>
                <a:lnTo>
                  <a:pt x="791348" y="32660"/>
                </a:lnTo>
                <a:cubicBezTo>
                  <a:pt x="791348" y="32660"/>
                  <a:pt x="790910" y="33648"/>
                  <a:pt x="790472" y="33648"/>
                </a:cubicBezTo>
                <a:cubicBezTo>
                  <a:pt x="790472" y="34142"/>
                  <a:pt x="790035" y="34636"/>
                  <a:pt x="790035" y="34636"/>
                </a:cubicBezTo>
                <a:close/>
                <a:moveTo>
                  <a:pt x="756316" y="32166"/>
                </a:moveTo>
                <a:lnTo>
                  <a:pt x="755440" y="31173"/>
                </a:lnTo>
                <a:lnTo>
                  <a:pt x="755878" y="30185"/>
                </a:lnTo>
                <a:lnTo>
                  <a:pt x="756754" y="31173"/>
                </a:lnTo>
                <a:lnTo>
                  <a:pt x="756316" y="32166"/>
                </a:lnTo>
                <a:close/>
                <a:moveTo>
                  <a:pt x="742856" y="31262"/>
                </a:moveTo>
                <a:lnTo>
                  <a:pt x="742740" y="31173"/>
                </a:lnTo>
                <a:cubicBezTo>
                  <a:pt x="742851" y="31173"/>
                  <a:pt x="742878" y="31207"/>
                  <a:pt x="742856" y="31262"/>
                </a:cubicBezTo>
                <a:close/>
                <a:moveTo>
                  <a:pt x="743179" y="33154"/>
                </a:moveTo>
                <a:cubicBezTo>
                  <a:pt x="742740" y="33154"/>
                  <a:pt x="742303" y="32166"/>
                  <a:pt x="742303" y="32166"/>
                </a:cubicBezTo>
                <a:cubicBezTo>
                  <a:pt x="742303" y="31794"/>
                  <a:pt x="742791" y="31422"/>
                  <a:pt x="742856" y="31262"/>
                </a:cubicBezTo>
                <a:lnTo>
                  <a:pt x="744054" y="32166"/>
                </a:lnTo>
                <a:cubicBezTo>
                  <a:pt x="743616" y="32166"/>
                  <a:pt x="743179" y="33154"/>
                  <a:pt x="743179" y="33154"/>
                </a:cubicBezTo>
                <a:close/>
                <a:moveTo>
                  <a:pt x="734858" y="31173"/>
                </a:moveTo>
                <a:lnTo>
                  <a:pt x="733982" y="30679"/>
                </a:lnTo>
                <a:cubicBezTo>
                  <a:pt x="733982" y="30185"/>
                  <a:pt x="734858" y="29691"/>
                  <a:pt x="734858" y="29196"/>
                </a:cubicBezTo>
                <a:cubicBezTo>
                  <a:pt x="734858" y="29691"/>
                  <a:pt x="735734" y="29691"/>
                  <a:pt x="735734" y="30185"/>
                </a:cubicBezTo>
                <a:cubicBezTo>
                  <a:pt x="735734" y="30185"/>
                  <a:pt x="735296" y="31173"/>
                  <a:pt x="734858" y="31173"/>
                </a:cubicBezTo>
                <a:close/>
                <a:moveTo>
                  <a:pt x="684061" y="31173"/>
                </a:moveTo>
                <a:lnTo>
                  <a:pt x="684937" y="30185"/>
                </a:lnTo>
                <a:lnTo>
                  <a:pt x="685813" y="30679"/>
                </a:lnTo>
                <a:cubicBezTo>
                  <a:pt x="685813" y="31173"/>
                  <a:pt x="685375" y="31667"/>
                  <a:pt x="684937" y="32166"/>
                </a:cubicBezTo>
                <a:cubicBezTo>
                  <a:pt x="685375" y="31667"/>
                  <a:pt x="684061" y="31173"/>
                  <a:pt x="684061" y="31173"/>
                </a:cubicBezTo>
                <a:close/>
                <a:moveTo>
                  <a:pt x="653845" y="32660"/>
                </a:moveTo>
                <a:cubicBezTo>
                  <a:pt x="653408" y="32660"/>
                  <a:pt x="652969" y="31667"/>
                  <a:pt x="652532" y="31667"/>
                </a:cubicBezTo>
                <a:cubicBezTo>
                  <a:pt x="652532" y="32166"/>
                  <a:pt x="652094" y="32660"/>
                  <a:pt x="652094" y="33154"/>
                </a:cubicBezTo>
                <a:cubicBezTo>
                  <a:pt x="651656" y="33154"/>
                  <a:pt x="651218" y="33648"/>
                  <a:pt x="651218" y="34142"/>
                </a:cubicBezTo>
                <a:lnTo>
                  <a:pt x="650342" y="35130"/>
                </a:lnTo>
                <a:lnTo>
                  <a:pt x="651218" y="36123"/>
                </a:lnTo>
                <a:lnTo>
                  <a:pt x="650780" y="37111"/>
                </a:lnTo>
                <a:cubicBezTo>
                  <a:pt x="650342" y="37111"/>
                  <a:pt x="649904" y="36123"/>
                  <a:pt x="649467" y="36123"/>
                </a:cubicBezTo>
                <a:lnTo>
                  <a:pt x="648591" y="35629"/>
                </a:lnTo>
                <a:cubicBezTo>
                  <a:pt x="648591" y="35130"/>
                  <a:pt x="649467" y="34636"/>
                  <a:pt x="649467" y="34142"/>
                </a:cubicBezTo>
                <a:cubicBezTo>
                  <a:pt x="649467" y="34142"/>
                  <a:pt x="650342" y="33648"/>
                  <a:pt x="650342" y="33154"/>
                </a:cubicBezTo>
                <a:cubicBezTo>
                  <a:pt x="650342" y="33154"/>
                  <a:pt x="649028" y="32660"/>
                  <a:pt x="649028" y="32166"/>
                </a:cubicBezTo>
                <a:cubicBezTo>
                  <a:pt x="649467" y="32166"/>
                  <a:pt x="649904" y="31173"/>
                  <a:pt x="649904" y="31173"/>
                </a:cubicBezTo>
                <a:cubicBezTo>
                  <a:pt x="650342" y="31173"/>
                  <a:pt x="650780" y="32166"/>
                  <a:pt x="650780" y="32166"/>
                </a:cubicBezTo>
                <a:cubicBezTo>
                  <a:pt x="651218" y="32166"/>
                  <a:pt x="651656" y="31173"/>
                  <a:pt x="651656" y="31173"/>
                </a:cubicBezTo>
                <a:cubicBezTo>
                  <a:pt x="651656" y="30679"/>
                  <a:pt x="652532" y="30185"/>
                  <a:pt x="652532" y="30185"/>
                </a:cubicBezTo>
                <a:cubicBezTo>
                  <a:pt x="652969" y="30679"/>
                  <a:pt x="653845" y="31173"/>
                  <a:pt x="654283" y="31667"/>
                </a:cubicBezTo>
                <a:lnTo>
                  <a:pt x="653845" y="32660"/>
                </a:lnTo>
                <a:close/>
                <a:moveTo>
                  <a:pt x="602173" y="33648"/>
                </a:moveTo>
                <a:cubicBezTo>
                  <a:pt x="601735" y="33154"/>
                  <a:pt x="601297" y="33154"/>
                  <a:pt x="600859" y="32660"/>
                </a:cubicBezTo>
                <a:lnTo>
                  <a:pt x="599983" y="32166"/>
                </a:lnTo>
                <a:cubicBezTo>
                  <a:pt x="599983" y="31667"/>
                  <a:pt x="600859" y="31173"/>
                  <a:pt x="600859" y="30679"/>
                </a:cubicBezTo>
                <a:lnTo>
                  <a:pt x="601735" y="31667"/>
                </a:lnTo>
                <a:cubicBezTo>
                  <a:pt x="602173" y="31667"/>
                  <a:pt x="602173" y="30679"/>
                  <a:pt x="602610" y="30679"/>
                </a:cubicBezTo>
                <a:lnTo>
                  <a:pt x="603486" y="31173"/>
                </a:lnTo>
                <a:cubicBezTo>
                  <a:pt x="603048" y="32166"/>
                  <a:pt x="602610" y="32660"/>
                  <a:pt x="602173" y="33648"/>
                </a:cubicBezTo>
                <a:close/>
                <a:moveTo>
                  <a:pt x="597355" y="33154"/>
                </a:moveTo>
                <a:cubicBezTo>
                  <a:pt x="597355" y="33648"/>
                  <a:pt x="596917" y="34142"/>
                  <a:pt x="596917" y="34636"/>
                </a:cubicBezTo>
                <a:cubicBezTo>
                  <a:pt x="596479" y="34636"/>
                  <a:pt x="596042" y="33648"/>
                  <a:pt x="596042" y="33648"/>
                </a:cubicBezTo>
                <a:cubicBezTo>
                  <a:pt x="595604" y="33154"/>
                  <a:pt x="594728" y="33154"/>
                  <a:pt x="594728" y="32660"/>
                </a:cubicBezTo>
                <a:lnTo>
                  <a:pt x="595604" y="31667"/>
                </a:lnTo>
                <a:cubicBezTo>
                  <a:pt x="596042" y="31173"/>
                  <a:pt x="596042" y="30679"/>
                  <a:pt x="596479" y="30679"/>
                </a:cubicBezTo>
                <a:cubicBezTo>
                  <a:pt x="596479" y="30679"/>
                  <a:pt x="596917" y="31173"/>
                  <a:pt x="597355" y="31173"/>
                </a:cubicBezTo>
                <a:cubicBezTo>
                  <a:pt x="597355" y="31667"/>
                  <a:pt x="596479" y="32166"/>
                  <a:pt x="596479" y="32660"/>
                </a:cubicBezTo>
                <a:cubicBezTo>
                  <a:pt x="596479" y="32660"/>
                  <a:pt x="597793" y="33154"/>
                  <a:pt x="597355" y="33154"/>
                </a:cubicBezTo>
                <a:close/>
                <a:moveTo>
                  <a:pt x="568454" y="32660"/>
                </a:moveTo>
                <a:lnTo>
                  <a:pt x="569329" y="31667"/>
                </a:lnTo>
                <a:lnTo>
                  <a:pt x="570205" y="32660"/>
                </a:lnTo>
                <a:cubicBezTo>
                  <a:pt x="570205" y="32660"/>
                  <a:pt x="569767" y="33648"/>
                  <a:pt x="569329" y="33648"/>
                </a:cubicBezTo>
                <a:lnTo>
                  <a:pt x="568454" y="32660"/>
                </a:lnTo>
                <a:close/>
                <a:moveTo>
                  <a:pt x="539551" y="32166"/>
                </a:moveTo>
                <a:cubicBezTo>
                  <a:pt x="539551" y="32660"/>
                  <a:pt x="540427" y="32660"/>
                  <a:pt x="540427" y="33154"/>
                </a:cubicBezTo>
                <a:cubicBezTo>
                  <a:pt x="540427" y="33154"/>
                  <a:pt x="539551" y="33648"/>
                  <a:pt x="539551" y="34142"/>
                </a:cubicBezTo>
                <a:cubicBezTo>
                  <a:pt x="539989" y="34636"/>
                  <a:pt x="540865" y="34636"/>
                  <a:pt x="540865" y="35130"/>
                </a:cubicBezTo>
                <a:lnTo>
                  <a:pt x="539989" y="36123"/>
                </a:lnTo>
                <a:cubicBezTo>
                  <a:pt x="539551" y="36123"/>
                  <a:pt x="539114" y="35130"/>
                  <a:pt x="539114" y="35130"/>
                </a:cubicBezTo>
                <a:lnTo>
                  <a:pt x="538238" y="34636"/>
                </a:lnTo>
                <a:cubicBezTo>
                  <a:pt x="537800" y="34142"/>
                  <a:pt x="538676" y="33648"/>
                  <a:pt x="538676" y="33154"/>
                </a:cubicBezTo>
                <a:lnTo>
                  <a:pt x="537800" y="32660"/>
                </a:lnTo>
                <a:cubicBezTo>
                  <a:pt x="537800" y="32166"/>
                  <a:pt x="538238" y="31667"/>
                  <a:pt x="538676" y="31173"/>
                </a:cubicBezTo>
                <a:lnTo>
                  <a:pt x="539114" y="30185"/>
                </a:lnTo>
                <a:cubicBezTo>
                  <a:pt x="539114" y="30679"/>
                  <a:pt x="540427" y="30679"/>
                  <a:pt x="540427" y="31173"/>
                </a:cubicBezTo>
                <a:cubicBezTo>
                  <a:pt x="540427" y="31173"/>
                  <a:pt x="539551" y="31667"/>
                  <a:pt x="539551" y="32166"/>
                </a:cubicBezTo>
                <a:close/>
                <a:moveTo>
                  <a:pt x="478245" y="26722"/>
                </a:moveTo>
                <a:cubicBezTo>
                  <a:pt x="477807" y="27216"/>
                  <a:pt x="477369" y="28204"/>
                  <a:pt x="476931" y="28698"/>
                </a:cubicBezTo>
                <a:cubicBezTo>
                  <a:pt x="476493" y="29196"/>
                  <a:pt x="476493" y="29691"/>
                  <a:pt x="476055" y="29691"/>
                </a:cubicBezTo>
                <a:cubicBezTo>
                  <a:pt x="476055" y="30185"/>
                  <a:pt x="475617" y="31173"/>
                  <a:pt x="475179" y="31173"/>
                </a:cubicBezTo>
                <a:lnTo>
                  <a:pt x="474303" y="30185"/>
                </a:lnTo>
                <a:lnTo>
                  <a:pt x="475179" y="29196"/>
                </a:lnTo>
                <a:cubicBezTo>
                  <a:pt x="475179" y="28698"/>
                  <a:pt x="475617" y="28204"/>
                  <a:pt x="476055" y="28204"/>
                </a:cubicBezTo>
                <a:cubicBezTo>
                  <a:pt x="476055" y="27710"/>
                  <a:pt x="476493" y="27216"/>
                  <a:pt x="476493" y="26722"/>
                </a:cubicBezTo>
                <a:lnTo>
                  <a:pt x="475617" y="26223"/>
                </a:lnTo>
                <a:cubicBezTo>
                  <a:pt x="475617" y="25729"/>
                  <a:pt x="476493" y="25235"/>
                  <a:pt x="476493" y="24741"/>
                </a:cubicBezTo>
                <a:cubicBezTo>
                  <a:pt x="476493" y="25235"/>
                  <a:pt x="477369" y="25729"/>
                  <a:pt x="477369" y="25729"/>
                </a:cubicBezTo>
                <a:cubicBezTo>
                  <a:pt x="477807" y="26223"/>
                  <a:pt x="477807" y="26223"/>
                  <a:pt x="478245" y="26722"/>
                </a:cubicBezTo>
                <a:close/>
                <a:moveTo>
                  <a:pt x="437908" y="26722"/>
                </a:moveTo>
                <a:cubicBezTo>
                  <a:pt x="437908" y="27216"/>
                  <a:pt x="438345" y="27710"/>
                  <a:pt x="438345" y="28204"/>
                </a:cubicBezTo>
                <a:cubicBezTo>
                  <a:pt x="438783" y="28204"/>
                  <a:pt x="439221" y="28698"/>
                  <a:pt x="439221" y="29196"/>
                </a:cubicBezTo>
                <a:lnTo>
                  <a:pt x="440097" y="30185"/>
                </a:lnTo>
                <a:lnTo>
                  <a:pt x="439221" y="31173"/>
                </a:lnTo>
                <a:cubicBezTo>
                  <a:pt x="438783" y="31173"/>
                  <a:pt x="438345" y="30185"/>
                  <a:pt x="438345" y="29691"/>
                </a:cubicBezTo>
                <a:cubicBezTo>
                  <a:pt x="437908" y="29691"/>
                  <a:pt x="437908" y="29196"/>
                  <a:pt x="437470" y="28698"/>
                </a:cubicBezTo>
                <a:cubicBezTo>
                  <a:pt x="437032" y="28204"/>
                  <a:pt x="436594" y="27216"/>
                  <a:pt x="436156" y="26722"/>
                </a:cubicBezTo>
                <a:cubicBezTo>
                  <a:pt x="436594" y="26223"/>
                  <a:pt x="436594" y="26223"/>
                  <a:pt x="437032" y="25729"/>
                </a:cubicBezTo>
                <a:cubicBezTo>
                  <a:pt x="437032" y="25729"/>
                  <a:pt x="437908" y="25235"/>
                  <a:pt x="437908" y="24741"/>
                </a:cubicBezTo>
                <a:cubicBezTo>
                  <a:pt x="437908" y="25235"/>
                  <a:pt x="438783" y="25729"/>
                  <a:pt x="438783" y="26223"/>
                </a:cubicBezTo>
                <a:lnTo>
                  <a:pt x="437908" y="26722"/>
                </a:lnTo>
                <a:close/>
                <a:moveTo>
                  <a:pt x="376601" y="32660"/>
                </a:moveTo>
                <a:lnTo>
                  <a:pt x="375725" y="33154"/>
                </a:lnTo>
                <a:cubicBezTo>
                  <a:pt x="375725" y="33648"/>
                  <a:pt x="376601" y="34142"/>
                  <a:pt x="376163" y="34636"/>
                </a:cubicBezTo>
                <a:lnTo>
                  <a:pt x="375287" y="35130"/>
                </a:lnTo>
                <a:cubicBezTo>
                  <a:pt x="375287" y="35130"/>
                  <a:pt x="374849" y="36123"/>
                  <a:pt x="374411" y="36123"/>
                </a:cubicBezTo>
                <a:lnTo>
                  <a:pt x="373535" y="35130"/>
                </a:lnTo>
                <a:cubicBezTo>
                  <a:pt x="373535" y="34636"/>
                  <a:pt x="374411" y="34636"/>
                  <a:pt x="374849" y="34142"/>
                </a:cubicBezTo>
                <a:cubicBezTo>
                  <a:pt x="374849" y="33648"/>
                  <a:pt x="373973" y="33154"/>
                  <a:pt x="373973" y="33154"/>
                </a:cubicBezTo>
                <a:cubicBezTo>
                  <a:pt x="373973" y="32660"/>
                  <a:pt x="374849" y="32660"/>
                  <a:pt x="374849" y="32166"/>
                </a:cubicBezTo>
                <a:cubicBezTo>
                  <a:pt x="374849" y="31667"/>
                  <a:pt x="373973" y="31173"/>
                  <a:pt x="373973" y="31173"/>
                </a:cubicBezTo>
                <a:cubicBezTo>
                  <a:pt x="373973" y="30679"/>
                  <a:pt x="375287" y="30679"/>
                  <a:pt x="375287" y="30185"/>
                </a:cubicBezTo>
                <a:lnTo>
                  <a:pt x="375725" y="31173"/>
                </a:lnTo>
                <a:cubicBezTo>
                  <a:pt x="376163" y="31667"/>
                  <a:pt x="376601" y="32166"/>
                  <a:pt x="376601" y="32660"/>
                </a:cubicBezTo>
                <a:close/>
                <a:moveTo>
                  <a:pt x="345947" y="32660"/>
                </a:moveTo>
                <a:lnTo>
                  <a:pt x="345071" y="33648"/>
                </a:lnTo>
                <a:cubicBezTo>
                  <a:pt x="344633" y="33648"/>
                  <a:pt x="344195" y="32660"/>
                  <a:pt x="344195" y="32660"/>
                </a:cubicBezTo>
                <a:lnTo>
                  <a:pt x="345071" y="31667"/>
                </a:lnTo>
                <a:lnTo>
                  <a:pt x="345947" y="32660"/>
                </a:lnTo>
                <a:close/>
                <a:moveTo>
                  <a:pt x="318797" y="31667"/>
                </a:moveTo>
                <a:lnTo>
                  <a:pt x="319673" y="32660"/>
                </a:lnTo>
                <a:cubicBezTo>
                  <a:pt x="319673" y="33154"/>
                  <a:pt x="318797" y="33154"/>
                  <a:pt x="318359" y="33648"/>
                </a:cubicBezTo>
                <a:cubicBezTo>
                  <a:pt x="318359" y="33648"/>
                  <a:pt x="317921" y="34636"/>
                  <a:pt x="317483" y="34636"/>
                </a:cubicBezTo>
                <a:cubicBezTo>
                  <a:pt x="317483" y="34142"/>
                  <a:pt x="317045" y="33648"/>
                  <a:pt x="317045" y="33154"/>
                </a:cubicBezTo>
                <a:cubicBezTo>
                  <a:pt x="316607" y="33154"/>
                  <a:pt x="317921" y="32660"/>
                  <a:pt x="317921" y="32660"/>
                </a:cubicBezTo>
                <a:cubicBezTo>
                  <a:pt x="317921" y="32166"/>
                  <a:pt x="317045" y="31667"/>
                  <a:pt x="317045" y="31173"/>
                </a:cubicBezTo>
                <a:cubicBezTo>
                  <a:pt x="317483" y="31173"/>
                  <a:pt x="317921" y="30679"/>
                  <a:pt x="317921" y="30679"/>
                </a:cubicBezTo>
                <a:cubicBezTo>
                  <a:pt x="318359" y="30679"/>
                  <a:pt x="318359" y="31173"/>
                  <a:pt x="318797" y="31667"/>
                </a:cubicBezTo>
                <a:close/>
                <a:moveTo>
                  <a:pt x="313542" y="30679"/>
                </a:moveTo>
                <a:cubicBezTo>
                  <a:pt x="313542" y="31173"/>
                  <a:pt x="314418" y="31667"/>
                  <a:pt x="314418" y="32166"/>
                </a:cubicBezTo>
                <a:lnTo>
                  <a:pt x="313542" y="32660"/>
                </a:lnTo>
                <a:cubicBezTo>
                  <a:pt x="313104" y="33154"/>
                  <a:pt x="312666" y="33154"/>
                  <a:pt x="312228" y="33648"/>
                </a:cubicBezTo>
                <a:cubicBezTo>
                  <a:pt x="311790" y="32660"/>
                  <a:pt x="311352" y="32166"/>
                  <a:pt x="310914" y="31173"/>
                </a:cubicBezTo>
                <a:lnTo>
                  <a:pt x="311790" y="30679"/>
                </a:lnTo>
                <a:cubicBezTo>
                  <a:pt x="312228" y="30679"/>
                  <a:pt x="312228" y="31667"/>
                  <a:pt x="312666" y="31667"/>
                </a:cubicBezTo>
                <a:lnTo>
                  <a:pt x="313542" y="30679"/>
                </a:lnTo>
                <a:close/>
                <a:moveTo>
                  <a:pt x="262745" y="31173"/>
                </a:moveTo>
                <a:cubicBezTo>
                  <a:pt x="262745" y="31173"/>
                  <a:pt x="263183" y="32166"/>
                  <a:pt x="263621" y="32166"/>
                </a:cubicBezTo>
                <a:cubicBezTo>
                  <a:pt x="263621" y="32166"/>
                  <a:pt x="264059" y="31173"/>
                  <a:pt x="264496" y="31173"/>
                </a:cubicBezTo>
                <a:cubicBezTo>
                  <a:pt x="264496" y="31173"/>
                  <a:pt x="264934" y="32166"/>
                  <a:pt x="265372" y="32166"/>
                </a:cubicBezTo>
                <a:cubicBezTo>
                  <a:pt x="265372" y="32660"/>
                  <a:pt x="264059" y="33154"/>
                  <a:pt x="264059" y="33154"/>
                </a:cubicBezTo>
                <a:cubicBezTo>
                  <a:pt x="264059" y="33648"/>
                  <a:pt x="264934" y="34142"/>
                  <a:pt x="264934" y="34142"/>
                </a:cubicBezTo>
                <a:cubicBezTo>
                  <a:pt x="264934" y="34636"/>
                  <a:pt x="265810" y="35130"/>
                  <a:pt x="265810" y="35629"/>
                </a:cubicBezTo>
                <a:lnTo>
                  <a:pt x="264934" y="36123"/>
                </a:lnTo>
                <a:cubicBezTo>
                  <a:pt x="264496" y="36123"/>
                  <a:pt x="264059" y="37111"/>
                  <a:pt x="263621" y="37111"/>
                </a:cubicBezTo>
                <a:lnTo>
                  <a:pt x="263183" y="36123"/>
                </a:lnTo>
                <a:lnTo>
                  <a:pt x="264059" y="35130"/>
                </a:lnTo>
                <a:lnTo>
                  <a:pt x="263183" y="34142"/>
                </a:lnTo>
                <a:cubicBezTo>
                  <a:pt x="263183" y="33648"/>
                  <a:pt x="262745" y="33154"/>
                  <a:pt x="262307" y="33154"/>
                </a:cubicBezTo>
                <a:cubicBezTo>
                  <a:pt x="262307" y="32660"/>
                  <a:pt x="261869" y="32166"/>
                  <a:pt x="261869" y="31667"/>
                </a:cubicBezTo>
                <a:cubicBezTo>
                  <a:pt x="261431" y="31667"/>
                  <a:pt x="260993" y="32660"/>
                  <a:pt x="260555" y="32660"/>
                </a:cubicBezTo>
                <a:lnTo>
                  <a:pt x="260117" y="31667"/>
                </a:lnTo>
                <a:cubicBezTo>
                  <a:pt x="260555" y="31173"/>
                  <a:pt x="261431" y="30679"/>
                  <a:pt x="261869" y="30185"/>
                </a:cubicBezTo>
                <a:cubicBezTo>
                  <a:pt x="261869" y="30185"/>
                  <a:pt x="262745" y="30679"/>
                  <a:pt x="262745" y="31173"/>
                </a:cubicBezTo>
                <a:close/>
                <a:moveTo>
                  <a:pt x="230339" y="31173"/>
                </a:moveTo>
                <a:cubicBezTo>
                  <a:pt x="230339" y="31173"/>
                  <a:pt x="229026" y="31667"/>
                  <a:pt x="229464" y="32166"/>
                </a:cubicBezTo>
                <a:cubicBezTo>
                  <a:pt x="229026" y="31667"/>
                  <a:pt x="228588" y="31173"/>
                  <a:pt x="228588" y="30679"/>
                </a:cubicBezTo>
                <a:lnTo>
                  <a:pt x="229464" y="30185"/>
                </a:lnTo>
                <a:lnTo>
                  <a:pt x="230339" y="31173"/>
                </a:lnTo>
                <a:close/>
                <a:moveTo>
                  <a:pt x="179542" y="31173"/>
                </a:moveTo>
                <a:cubicBezTo>
                  <a:pt x="179104" y="31173"/>
                  <a:pt x="178666" y="30185"/>
                  <a:pt x="178666" y="30185"/>
                </a:cubicBezTo>
                <a:cubicBezTo>
                  <a:pt x="178666" y="29691"/>
                  <a:pt x="179542" y="29691"/>
                  <a:pt x="179542" y="29196"/>
                </a:cubicBezTo>
                <a:cubicBezTo>
                  <a:pt x="179542" y="29691"/>
                  <a:pt x="180418" y="30185"/>
                  <a:pt x="180418" y="30679"/>
                </a:cubicBezTo>
                <a:lnTo>
                  <a:pt x="179542" y="31173"/>
                </a:lnTo>
                <a:close/>
                <a:moveTo>
                  <a:pt x="171222" y="33154"/>
                </a:moveTo>
                <a:cubicBezTo>
                  <a:pt x="171222" y="33154"/>
                  <a:pt x="170784" y="32166"/>
                  <a:pt x="170346" y="32166"/>
                </a:cubicBezTo>
                <a:lnTo>
                  <a:pt x="171544" y="31262"/>
                </a:lnTo>
                <a:cubicBezTo>
                  <a:pt x="171609" y="31422"/>
                  <a:pt x="172098" y="31794"/>
                  <a:pt x="172098" y="32166"/>
                </a:cubicBezTo>
                <a:cubicBezTo>
                  <a:pt x="172098" y="32166"/>
                  <a:pt x="171660" y="33154"/>
                  <a:pt x="171222" y="33154"/>
                </a:cubicBezTo>
                <a:close/>
                <a:moveTo>
                  <a:pt x="171660" y="31173"/>
                </a:moveTo>
                <a:lnTo>
                  <a:pt x="171544" y="31262"/>
                </a:lnTo>
                <a:cubicBezTo>
                  <a:pt x="171523" y="31207"/>
                  <a:pt x="171549" y="31173"/>
                  <a:pt x="171660" y="31173"/>
                </a:cubicBezTo>
                <a:close/>
                <a:moveTo>
                  <a:pt x="158085" y="32166"/>
                </a:moveTo>
                <a:lnTo>
                  <a:pt x="157647" y="31173"/>
                </a:lnTo>
                <a:lnTo>
                  <a:pt x="158523" y="30185"/>
                </a:lnTo>
                <a:lnTo>
                  <a:pt x="158961" y="31173"/>
                </a:lnTo>
                <a:lnTo>
                  <a:pt x="158085" y="32166"/>
                </a:lnTo>
                <a:close/>
                <a:moveTo>
                  <a:pt x="124804" y="33154"/>
                </a:moveTo>
                <a:cubicBezTo>
                  <a:pt x="124804" y="33154"/>
                  <a:pt x="125680" y="33648"/>
                  <a:pt x="125680" y="34142"/>
                </a:cubicBezTo>
                <a:cubicBezTo>
                  <a:pt x="125242" y="34142"/>
                  <a:pt x="124804" y="34636"/>
                  <a:pt x="124366" y="34636"/>
                </a:cubicBezTo>
                <a:cubicBezTo>
                  <a:pt x="124366" y="34636"/>
                  <a:pt x="123928" y="34142"/>
                  <a:pt x="123928" y="33648"/>
                </a:cubicBezTo>
                <a:cubicBezTo>
                  <a:pt x="123490" y="33648"/>
                  <a:pt x="123052" y="32660"/>
                  <a:pt x="123052" y="32660"/>
                </a:cubicBezTo>
                <a:lnTo>
                  <a:pt x="123928" y="31667"/>
                </a:lnTo>
                <a:cubicBezTo>
                  <a:pt x="124366" y="32166"/>
                  <a:pt x="124366" y="32660"/>
                  <a:pt x="124804" y="33154"/>
                </a:cubicBezTo>
                <a:close/>
                <a:moveTo>
                  <a:pt x="112104" y="30185"/>
                </a:moveTo>
                <a:lnTo>
                  <a:pt x="112980" y="29196"/>
                </a:lnTo>
                <a:cubicBezTo>
                  <a:pt x="112980" y="29196"/>
                  <a:pt x="113418" y="29691"/>
                  <a:pt x="113856" y="30185"/>
                </a:cubicBezTo>
                <a:cubicBezTo>
                  <a:pt x="113856" y="30679"/>
                  <a:pt x="114294" y="31173"/>
                  <a:pt x="114294" y="31173"/>
                </a:cubicBezTo>
                <a:cubicBezTo>
                  <a:pt x="114294" y="31667"/>
                  <a:pt x="113418" y="32166"/>
                  <a:pt x="113418" y="32166"/>
                </a:cubicBezTo>
                <a:cubicBezTo>
                  <a:pt x="113418" y="32660"/>
                  <a:pt x="114294" y="33154"/>
                  <a:pt x="114294" y="33154"/>
                </a:cubicBezTo>
                <a:cubicBezTo>
                  <a:pt x="113856" y="33154"/>
                  <a:pt x="113418" y="34142"/>
                  <a:pt x="112980" y="34142"/>
                </a:cubicBezTo>
                <a:cubicBezTo>
                  <a:pt x="112980" y="34142"/>
                  <a:pt x="112980" y="33154"/>
                  <a:pt x="112542" y="33154"/>
                </a:cubicBezTo>
                <a:cubicBezTo>
                  <a:pt x="112104" y="33154"/>
                  <a:pt x="111666" y="34142"/>
                  <a:pt x="111666" y="33648"/>
                </a:cubicBezTo>
                <a:cubicBezTo>
                  <a:pt x="111229" y="33648"/>
                  <a:pt x="110791" y="33154"/>
                  <a:pt x="110791" y="32660"/>
                </a:cubicBezTo>
                <a:cubicBezTo>
                  <a:pt x="110791" y="32660"/>
                  <a:pt x="109915" y="32166"/>
                  <a:pt x="109915" y="31667"/>
                </a:cubicBezTo>
                <a:cubicBezTo>
                  <a:pt x="109915" y="31173"/>
                  <a:pt x="110791" y="31173"/>
                  <a:pt x="110791" y="30679"/>
                </a:cubicBezTo>
                <a:lnTo>
                  <a:pt x="110353" y="29691"/>
                </a:lnTo>
                <a:cubicBezTo>
                  <a:pt x="110353" y="29691"/>
                  <a:pt x="110791" y="28698"/>
                  <a:pt x="111229" y="28698"/>
                </a:cubicBezTo>
                <a:cubicBezTo>
                  <a:pt x="111666" y="28698"/>
                  <a:pt x="111666" y="30185"/>
                  <a:pt x="112104" y="30185"/>
                </a:cubicBezTo>
                <a:close/>
                <a:moveTo>
                  <a:pt x="92399" y="31173"/>
                </a:moveTo>
                <a:cubicBezTo>
                  <a:pt x="92399" y="31173"/>
                  <a:pt x="91961" y="30185"/>
                  <a:pt x="91961" y="29691"/>
                </a:cubicBezTo>
                <a:cubicBezTo>
                  <a:pt x="91523" y="29691"/>
                  <a:pt x="91085" y="29196"/>
                  <a:pt x="91085" y="28698"/>
                </a:cubicBezTo>
                <a:cubicBezTo>
                  <a:pt x="91085" y="28698"/>
                  <a:pt x="91961" y="28204"/>
                  <a:pt x="91961" y="27710"/>
                </a:cubicBezTo>
                <a:cubicBezTo>
                  <a:pt x="92399" y="28698"/>
                  <a:pt x="92837" y="29196"/>
                  <a:pt x="93713" y="30185"/>
                </a:cubicBezTo>
                <a:cubicBezTo>
                  <a:pt x="93275" y="30185"/>
                  <a:pt x="92837" y="31173"/>
                  <a:pt x="92399" y="31173"/>
                </a:cubicBezTo>
                <a:close/>
                <a:moveTo>
                  <a:pt x="47732" y="38100"/>
                </a:moveTo>
                <a:cubicBezTo>
                  <a:pt x="47732" y="38100"/>
                  <a:pt x="47294" y="37111"/>
                  <a:pt x="46856" y="37111"/>
                </a:cubicBezTo>
                <a:lnTo>
                  <a:pt x="48170" y="36123"/>
                </a:lnTo>
                <a:lnTo>
                  <a:pt x="48608" y="37111"/>
                </a:lnTo>
                <a:lnTo>
                  <a:pt x="47732" y="38100"/>
                </a:lnTo>
                <a:close/>
                <a:moveTo>
                  <a:pt x="37222" y="29691"/>
                </a:moveTo>
                <a:cubicBezTo>
                  <a:pt x="37660" y="29691"/>
                  <a:pt x="38098" y="30679"/>
                  <a:pt x="38098" y="30679"/>
                </a:cubicBezTo>
                <a:lnTo>
                  <a:pt x="37222" y="31667"/>
                </a:lnTo>
                <a:cubicBezTo>
                  <a:pt x="36784" y="31667"/>
                  <a:pt x="36347" y="32166"/>
                  <a:pt x="36347" y="32166"/>
                </a:cubicBezTo>
                <a:cubicBezTo>
                  <a:pt x="35909" y="32166"/>
                  <a:pt x="35909" y="31173"/>
                  <a:pt x="35471" y="31173"/>
                </a:cubicBezTo>
                <a:lnTo>
                  <a:pt x="36347" y="30185"/>
                </a:lnTo>
                <a:cubicBezTo>
                  <a:pt x="36784" y="30185"/>
                  <a:pt x="37222" y="29691"/>
                  <a:pt x="37222" y="29691"/>
                </a:cubicBezTo>
                <a:close/>
                <a:moveTo>
                  <a:pt x="44229" y="7919"/>
                </a:moveTo>
                <a:cubicBezTo>
                  <a:pt x="44667" y="7919"/>
                  <a:pt x="45105" y="8907"/>
                  <a:pt x="45105" y="8907"/>
                </a:cubicBezTo>
                <a:lnTo>
                  <a:pt x="44229" y="9895"/>
                </a:lnTo>
                <a:lnTo>
                  <a:pt x="43353" y="8907"/>
                </a:lnTo>
                <a:cubicBezTo>
                  <a:pt x="43353" y="8413"/>
                  <a:pt x="44229" y="7919"/>
                  <a:pt x="44229" y="7919"/>
                </a:cubicBezTo>
                <a:close/>
                <a:moveTo>
                  <a:pt x="80137" y="8413"/>
                </a:moveTo>
                <a:cubicBezTo>
                  <a:pt x="80137" y="7919"/>
                  <a:pt x="79699" y="7424"/>
                  <a:pt x="79699" y="7424"/>
                </a:cubicBezTo>
                <a:cubicBezTo>
                  <a:pt x="79261" y="6926"/>
                  <a:pt x="79261" y="6432"/>
                  <a:pt x="78823" y="5938"/>
                </a:cubicBezTo>
                <a:cubicBezTo>
                  <a:pt x="78386" y="5938"/>
                  <a:pt x="78386" y="5444"/>
                  <a:pt x="77948" y="4950"/>
                </a:cubicBezTo>
                <a:cubicBezTo>
                  <a:pt x="78386" y="4950"/>
                  <a:pt x="78823" y="3957"/>
                  <a:pt x="78823" y="3957"/>
                </a:cubicBezTo>
                <a:cubicBezTo>
                  <a:pt x="79261" y="4455"/>
                  <a:pt x="79699" y="4950"/>
                  <a:pt x="79699" y="5444"/>
                </a:cubicBezTo>
                <a:cubicBezTo>
                  <a:pt x="80137" y="5444"/>
                  <a:pt x="80137" y="5938"/>
                  <a:pt x="80575" y="6432"/>
                </a:cubicBezTo>
                <a:cubicBezTo>
                  <a:pt x="80575" y="6926"/>
                  <a:pt x="81013" y="6926"/>
                  <a:pt x="81451" y="7424"/>
                </a:cubicBezTo>
                <a:lnTo>
                  <a:pt x="81889" y="8413"/>
                </a:lnTo>
                <a:lnTo>
                  <a:pt x="81013" y="9401"/>
                </a:lnTo>
                <a:cubicBezTo>
                  <a:pt x="80575" y="8907"/>
                  <a:pt x="80575" y="8907"/>
                  <a:pt x="80137" y="8413"/>
                </a:cubicBezTo>
                <a:close/>
                <a:moveTo>
                  <a:pt x="76196" y="4950"/>
                </a:moveTo>
                <a:cubicBezTo>
                  <a:pt x="76196" y="4455"/>
                  <a:pt x="77072" y="3957"/>
                  <a:pt x="77510" y="3957"/>
                </a:cubicBezTo>
                <a:lnTo>
                  <a:pt x="77948" y="4950"/>
                </a:lnTo>
                <a:lnTo>
                  <a:pt x="77072" y="5938"/>
                </a:lnTo>
                <a:lnTo>
                  <a:pt x="76196" y="4950"/>
                </a:lnTo>
                <a:close/>
                <a:moveTo>
                  <a:pt x="105098" y="7919"/>
                </a:moveTo>
                <a:cubicBezTo>
                  <a:pt x="105098" y="7919"/>
                  <a:pt x="105536" y="8907"/>
                  <a:pt x="105536" y="9401"/>
                </a:cubicBezTo>
                <a:lnTo>
                  <a:pt x="104660" y="9895"/>
                </a:lnTo>
                <a:lnTo>
                  <a:pt x="103784" y="8907"/>
                </a:lnTo>
                <a:cubicBezTo>
                  <a:pt x="103784" y="8907"/>
                  <a:pt x="104660" y="7919"/>
                  <a:pt x="105098" y="7919"/>
                </a:cubicBezTo>
                <a:close/>
                <a:moveTo>
                  <a:pt x="130934" y="9895"/>
                </a:moveTo>
                <a:cubicBezTo>
                  <a:pt x="131372" y="9895"/>
                  <a:pt x="131810" y="9401"/>
                  <a:pt x="131810" y="9401"/>
                </a:cubicBezTo>
                <a:cubicBezTo>
                  <a:pt x="132248" y="9401"/>
                  <a:pt x="132248" y="10389"/>
                  <a:pt x="132686" y="10389"/>
                </a:cubicBezTo>
                <a:lnTo>
                  <a:pt x="131810" y="11382"/>
                </a:lnTo>
                <a:cubicBezTo>
                  <a:pt x="131372" y="11382"/>
                  <a:pt x="131372" y="9895"/>
                  <a:pt x="130934" y="9895"/>
                </a:cubicBezTo>
                <a:close/>
                <a:moveTo>
                  <a:pt x="129183" y="9895"/>
                </a:moveTo>
                <a:lnTo>
                  <a:pt x="130058" y="8907"/>
                </a:lnTo>
                <a:cubicBezTo>
                  <a:pt x="130496" y="8907"/>
                  <a:pt x="130934" y="9895"/>
                  <a:pt x="130934" y="9895"/>
                </a:cubicBezTo>
                <a:cubicBezTo>
                  <a:pt x="130496" y="9895"/>
                  <a:pt x="130496" y="10888"/>
                  <a:pt x="130058" y="10888"/>
                </a:cubicBezTo>
                <a:cubicBezTo>
                  <a:pt x="129620" y="10888"/>
                  <a:pt x="129620" y="9895"/>
                  <a:pt x="129183" y="9895"/>
                </a:cubicBezTo>
                <a:close/>
                <a:moveTo>
                  <a:pt x="127431" y="11382"/>
                </a:moveTo>
                <a:cubicBezTo>
                  <a:pt x="126993" y="10888"/>
                  <a:pt x="126993" y="10888"/>
                  <a:pt x="126555" y="10389"/>
                </a:cubicBezTo>
                <a:lnTo>
                  <a:pt x="125680" y="9401"/>
                </a:lnTo>
                <a:cubicBezTo>
                  <a:pt x="125680" y="8907"/>
                  <a:pt x="126555" y="8413"/>
                  <a:pt x="126993" y="8413"/>
                </a:cubicBezTo>
                <a:cubicBezTo>
                  <a:pt x="126993" y="7919"/>
                  <a:pt x="127431" y="7919"/>
                  <a:pt x="127869" y="7424"/>
                </a:cubicBezTo>
                <a:cubicBezTo>
                  <a:pt x="127869" y="7919"/>
                  <a:pt x="128307" y="8413"/>
                  <a:pt x="128307" y="8907"/>
                </a:cubicBezTo>
                <a:cubicBezTo>
                  <a:pt x="128745" y="8907"/>
                  <a:pt x="129183" y="9895"/>
                  <a:pt x="129183" y="9895"/>
                </a:cubicBezTo>
                <a:cubicBezTo>
                  <a:pt x="129183" y="9895"/>
                  <a:pt x="128307" y="10389"/>
                  <a:pt x="128307" y="10888"/>
                </a:cubicBezTo>
                <a:cubicBezTo>
                  <a:pt x="127869" y="10888"/>
                  <a:pt x="127431" y="11382"/>
                  <a:pt x="127431" y="11382"/>
                </a:cubicBezTo>
                <a:close/>
                <a:moveTo>
                  <a:pt x="258803" y="6432"/>
                </a:moveTo>
                <a:cubicBezTo>
                  <a:pt x="258366" y="6926"/>
                  <a:pt x="257490" y="7424"/>
                  <a:pt x="257490" y="7424"/>
                </a:cubicBezTo>
                <a:lnTo>
                  <a:pt x="257052" y="6432"/>
                </a:lnTo>
                <a:lnTo>
                  <a:pt x="257928" y="5444"/>
                </a:lnTo>
                <a:lnTo>
                  <a:pt x="258803" y="6432"/>
                </a:lnTo>
                <a:close/>
                <a:moveTo>
                  <a:pt x="282888" y="8413"/>
                </a:moveTo>
                <a:cubicBezTo>
                  <a:pt x="282888" y="8907"/>
                  <a:pt x="283764" y="8907"/>
                  <a:pt x="283764" y="9401"/>
                </a:cubicBezTo>
                <a:cubicBezTo>
                  <a:pt x="283764" y="9895"/>
                  <a:pt x="282888" y="9895"/>
                  <a:pt x="282888" y="10389"/>
                </a:cubicBezTo>
                <a:cubicBezTo>
                  <a:pt x="282888" y="9895"/>
                  <a:pt x="282012" y="9401"/>
                  <a:pt x="282012" y="9401"/>
                </a:cubicBezTo>
                <a:cubicBezTo>
                  <a:pt x="282012" y="8907"/>
                  <a:pt x="282888" y="8413"/>
                  <a:pt x="282888" y="8413"/>
                </a:cubicBezTo>
                <a:close/>
                <a:moveTo>
                  <a:pt x="304784" y="10389"/>
                </a:moveTo>
                <a:lnTo>
                  <a:pt x="305660" y="9895"/>
                </a:lnTo>
                <a:cubicBezTo>
                  <a:pt x="305660" y="9895"/>
                  <a:pt x="306097" y="10888"/>
                  <a:pt x="306535" y="10888"/>
                </a:cubicBezTo>
                <a:cubicBezTo>
                  <a:pt x="306097" y="10888"/>
                  <a:pt x="305660" y="11876"/>
                  <a:pt x="305222" y="11876"/>
                </a:cubicBezTo>
                <a:cubicBezTo>
                  <a:pt x="305222" y="11876"/>
                  <a:pt x="304784" y="10888"/>
                  <a:pt x="304784" y="10389"/>
                </a:cubicBezTo>
                <a:close/>
                <a:moveTo>
                  <a:pt x="329745" y="6432"/>
                </a:moveTo>
                <a:lnTo>
                  <a:pt x="330620" y="5444"/>
                </a:lnTo>
                <a:cubicBezTo>
                  <a:pt x="331058" y="5938"/>
                  <a:pt x="331058" y="6432"/>
                  <a:pt x="331496" y="6926"/>
                </a:cubicBezTo>
                <a:cubicBezTo>
                  <a:pt x="331496" y="6926"/>
                  <a:pt x="331934" y="7424"/>
                  <a:pt x="331934" y="7919"/>
                </a:cubicBezTo>
                <a:cubicBezTo>
                  <a:pt x="332372" y="7919"/>
                  <a:pt x="331058" y="8413"/>
                  <a:pt x="331058" y="8907"/>
                </a:cubicBezTo>
                <a:cubicBezTo>
                  <a:pt x="331058" y="8413"/>
                  <a:pt x="330620" y="7919"/>
                  <a:pt x="330620" y="7424"/>
                </a:cubicBezTo>
                <a:cubicBezTo>
                  <a:pt x="330182" y="7424"/>
                  <a:pt x="329745" y="6432"/>
                  <a:pt x="329745" y="6432"/>
                </a:cubicBezTo>
                <a:close/>
                <a:moveTo>
                  <a:pt x="345071" y="10888"/>
                </a:moveTo>
                <a:lnTo>
                  <a:pt x="344195" y="9895"/>
                </a:lnTo>
                <a:cubicBezTo>
                  <a:pt x="344195" y="9401"/>
                  <a:pt x="345071" y="8907"/>
                  <a:pt x="345071" y="8907"/>
                </a:cubicBezTo>
                <a:cubicBezTo>
                  <a:pt x="345509" y="8413"/>
                  <a:pt x="345947" y="7919"/>
                  <a:pt x="346385" y="7919"/>
                </a:cubicBezTo>
                <a:lnTo>
                  <a:pt x="346823" y="8907"/>
                </a:lnTo>
                <a:lnTo>
                  <a:pt x="347698" y="8413"/>
                </a:lnTo>
                <a:cubicBezTo>
                  <a:pt x="348136" y="8413"/>
                  <a:pt x="347261" y="7424"/>
                  <a:pt x="347261" y="6926"/>
                </a:cubicBezTo>
                <a:cubicBezTo>
                  <a:pt x="347261" y="6926"/>
                  <a:pt x="346385" y="6432"/>
                  <a:pt x="346385" y="5938"/>
                </a:cubicBezTo>
                <a:lnTo>
                  <a:pt x="347261" y="5444"/>
                </a:lnTo>
                <a:cubicBezTo>
                  <a:pt x="347261" y="4950"/>
                  <a:pt x="348136" y="6432"/>
                  <a:pt x="348136" y="6432"/>
                </a:cubicBezTo>
                <a:cubicBezTo>
                  <a:pt x="348574" y="6432"/>
                  <a:pt x="348574" y="5444"/>
                  <a:pt x="349012" y="5444"/>
                </a:cubicBezTo>
                <a:lnTo>
                  <a:pt x="349888" y="6432"/>
                </a:lnTo>
                <a:cubicBezTo>
                  <a:pt x="349888" y="6926"/>
                  <a:pt x="350326" y="7424"/>
                  <a:pt x="350764" y="7919"/>
                </a:cubicBezTo>
                <a:cubicBezTo>
                  <a:pt x="350764" y="7424"/>
                  <a:pt x="351202" y="6926"/>
                  <a:pt x="351640" y="6926"/>
                </a:cubicBezTo>
                <a:cubicBezTo>
                  <a:pt x="351640" y="6926"/>
                  <a:pt x="352078" y="7919"/>
                  <a:pt x="352516" y="7919"/>
                </a:cubicBezTo>
                <a:lnTo>
                  <a:pt x="352954" y="8907"/>
                </a:lnTo>
                <a:cubicBezTo>
                  <a:pt x="352954" y="9401"/>
                  <a:pt x="352078" y="9895"/>
                  <a:pt x="352078" y="9895"/>
                </a:cubicBezTo>
                <a:lnTo>
                  <a:pt x="351202" y="8907"/>
                </a:lnTo>
                <a:lnTo>
                  <a:pt x="350326" y="9401"/>
                </a:lnTo>
                <a:cubicBezTo>
                  <a:pt x="349888" y="9895"/>
                  <a:pt x="349888" y="10389"/>
                  <a:pt x="349450" y="10389"/>
                </a:cubicBezTo>
                <a:cubicBezTo>
                  <a:pt x="349012" y="10888"/>
                  <a:pt x="348574" y="10888"/>
                  <a:pt x="348574" y="11382"/>
                </a:cubicBezTo>
                <a:cubicBezTo>
                  <a:pt x="347698" y="11876"/>
                  <a:pt x="347261" y="12370"/>
                  <a:pt x="346385" y="12864"/>
                </a:cubicBezTo>
                <a:cubicBezTo>
                  <a:pt x="346385" y="12864"/>
                  <a:pt x="345947" y="12370"/>
                  <a:pt x="345509" y="11876"/>
                </a:cubicBezTo>
                <a:cubicBezTo>
                  <a:pt x="345509" y="11382"/>
                  <a:pt x="345071" y="11382"/>
                  <a:pt x="345071" y="10888"/>
                </a:cubicBezTo>
                <a:close/>
                <a:moveTo>
                  <a:pt x="358646" y="7919"/>
                </a:moveTo>
                <a:cubicBezTo>
                  <a:pt x="358208" y="7919"/>
                  <a:pt x="357770" y="6926"/>
                  <a:pt x="357770" y="6926"/>
                </a:cubicBezTo>
                <a:lnTo>
                  <a:pt x="358646" y="5938"/>
                </a:lnTo>
                <a:cubicBezTo>
                  <a:pt x="359084" y="6432"/>
                  <a:pt x="359084" y="6926"/>
                  <a:pt x="359522" y="6926"/>
                </a:cubicBezTo>
                <a:cubicBezTo>
                  <a:pt x="359960" y="7424"/>
                  <a:pt x="359960" y="7919"/>
                  <a:pt x="360398" y="7919"/>
                </a:cubicBezTo>
                <a:cubicBezTo>
                  <a:pt x="359960" y="7919"/>
                  <a:pt x="359522" y="8907"/>
                  <a:pt x="359084" y="8907"/>
                </a:cubicBezTo>
                <a:lnTo>
                  <a:pt x="358646" y="7919"/>
                </a:lnTo>
                <a:close/>
                <a:moveTo>
                  <a:pt x="360421" y="8041"/>
                </a:moveTo>
                <a:cubicBezTo>
                  <a:pt x="360406" y="8024"/>
                  <a:pt x="360398" y="7982"/>
                  <a:pt x="360398" y="7919"/>
                </a:cubicBezTo>
                <a:cubicBezTo>
                  <a:pt x="360398" y="7957"/>
                  <a:pt x="360415" y="7999"/>
                  <a:pt x="360421" y="8041"/>
                </a:cubicBezTo>
                <a:close/>
                <a:moveTo>
                  <a:pt x="383169" y="7424"/>
                </a:moveTo>
                <a:cubicBezTo>
                  <a:pt x="382731" y="7919"/>
                  <a:pt x="382293" y="8413"/>
                  <a:pt x="382293" y="8413"/>
                </a:cubicBezTo>
                <a:cubicBezTo>
                  <a:pt x="381855" y="8907"/>
                  <a:pt x="381417" y="9401"/>
                  <a:pt x="380979" y="9401"/>
                </a:cubicBezTo>
                <a:cubicBezTo>
                  <a:pt x="380979" y="9401"/>
                  <a:pt x="380542" y="10389"/>
                  <a:pt x="380104" y="10389"/>
                </a:cubicBezTo>
                <a:cubicBezTo>
                  <a:pt x="380104" y="10389"/>
                  <a:pt x="379666" y="9401"/>
                  <a:pt x="379228" y="8907"/>
                </a:cubicBezTo>
                <a:lnTo>
                  <a:pt x="380542" y="8413"/>
                </a:lnTo>
                <a:cubicBezTo>
                  <a:pt x="380542" y="7919"/>
                  <a:pt x="379666" y="7424"/>
                  <a:pt x="379666" y="6926"/>
                </a:cubicBezTo>
                <a:cubicBezTo>
                  <a:pt x="379228" y="6926"/>
                  <a:pt x="379228" y="6432"/>
                  <a:pt x="378790" y="5938"/>
                </a:cubicBezTo>
                <a:cubicBezTo>
                  <a:pt x="379666" y="5444"/>
                  <a:pt x="380104" y="4950"/>
                  <a:pt x="380979" y="4455"/>
                </a:cubicBezTo>
                <a:lnTo>
                  <a:pt x="381417" y="5444"/>
                </a:lnTo>
                <a:cubicBezTo>
                  <a:pt x="381855" y="5444"/>
                  <a:pt x="382293" y="4455"/>
                  <a:pt x="382731" y="4455"/>
                </a:cubicBezTo>
                <a:cubicBezTo>
                  <a:pt x="382731" y="4455"/>
                  <a:pt x="383169" y="5444"/>
                  <a:pt x="383169" y="5938"/>
                </a:cubicBezTo>
                <a:cubicBezTo>
                  <a:pt x="383607" y="5938"/>
                  <a:pt x="383607" y="6432"/>
                  <a:pt x="384045" y="6926"/>
                </a:cubicBezTo>
                <a:cubicBezTo>
                  <a:pt x="384045" y="6926"/>
                  <a:pt x="384921" y="7424"/>
                  <a:pt x="384921" y="7919"/>
                </a:cubicBezTo>
                <a:cubicBezTo>
                  <a:pt x="384921" y="7919"/>
                  <a:pt x="384045" y="8413"/>
                  <a:pt x="383607" y="8907"/>
                </a:cubicBezTo>
                <a:cubicBezTo>
                  <a:pt x="384045" y="8413"/>
                  <a:pt x="383169" y="7919"/>
                  <a:pt x="383169" y="7424"/>
                </a:cubicBezTo>
                <a:close/>
                <a:moveTo>
                  <a:pt x="455911" y="494"/>
                </a:moveTo>
                <a:lnTo>
                  <a:pt x="456787" y="988"/>
                </a:lnTo>
                <a:cubicBezTo>
                  <a:pt x="456787" y="1482"/>
                  <a:pt x="455911" y="1980"/>
                  <a:pt x="455911" y="1980"/>
                </a:cubicBezTo>
                <a:cubicBezTo>
                  <a:pt x="455911" y="1980"/>
                  <a:pt x="455474" y="1482"/>
                  <a:pt x="455036" y="1482"/>
                </a:cubicBezTo>
                <a:lnTo>
                  <a:pt x="455911" y="494"/>
                </a:lnTo>
                <a:close/>
                <a:moveTo>
                  <a:pt x="458489" y="494"/>
                </a:moveTo>
                <a:lnTo>
                  <a:pt x="459365" y="1482"/>
                </a:lnTo>
                <a:cubicBezTo>
                  <a:pt x="458927" y="1482"/>
                  <a:pt x="458489" y="1980"/>
                  <a:pt x="458489" y="1980"/>
                </a:cubicBezTo>
                <a:cubicBezTo>
                  <a:pt x="458489" y="1980"/>
                  <a:pt x="457613" y="1482"/>
                  <a:pt x="457613" y="988"/>
                </a:cubicBezTo>
                <a:lnTo>
                  <a:pt x="458489" y="494"/>
                </a:lnTo>
                <a:close/>
                <a:moveTo>
                  <a:pt x="530356" y="6926"/>
                </a:moveTo>
                <a:cubicBezTo>
                  <a:pt x="530793" y="6432"/>
                  <a:pt x="530793" y="5938"/>
                  <a:pt x="531231" y="5938"/>
                </a:cubicBezTo>
                <a:cubicBezTo>
                  <a:pt x="531231" y="5444"/>
                  <a:pt x="531669" y="4455"/>
                  <a:pt x="531669" y="4455"/>
                </a:cubicBezTo>
                <a:cubicBezTo>
                  <a:pt x="532107" y="4455"/>
                  <a:pt x="532545" y="5444"/>
                  <a:pt x="532983" y="5444"/>
                </a:cubicBezTo>
                <a:lnTo>
                  <a:pt x="533421" y="4455"/>
                </a:lnTo>
                <a:cubicBezTo>
                  <a:pt x="534297" y="4950"/>
                  <a:pt x="534735" y="5444"/>
                  <a:pt x="535611" y="5938"/>
                </a:cubicBezTo>
                <a:cubicBezTo>
                  <a:pt x="535173" y="6432"/>
                  <a:pt x="535173" y="6926"/>
                  <a:pt x="534735" y="6926"/>
                </a:cubicBezTo>
                <a:cubicBezTo>
                  <a:pt x="534735" y="7424"/>
                  <a:pt x="533859" y="7919"/>
                  <a:pt x="533859" y="8413"/>
                </a:cubicBezTo>
                <a:lnTo>
                  <a:pt x="535173" y="8907"/>
                </a:lnTo>
                <a:cubicBezTo>
                  <a:pt x="534735" y="9401"/>
                  <a:pt x="534297" y="10389"/>
                  <a:pt x="534297" y="10389"/>
                </a:cubicBezTo>
                <a:cubicBezTo>
                  <a:pt x="533859" y="10389"/>
                  <a:pt x="533421" y="9401"/>
                  <a:pt x="533421" y="9401"/>
                </a:cubicBezTo>
                <a:cubicBezTo>
                  <a:pt x="532983" y="9401"/>
                  <a:pt x="532545" y="8907"/>
                  <a:pt x="532107" y="8413"/>
                </a:cubicBezTo>
                <a:cubicBezTo>
                  <a:pt x="532107" y="8413"/>
                  <a:pt x="531669" y="7919"/>
                  <a:pt x="531231" y="7424"/>
                </a:cubicBezTo>
                <a:cubicBezTo>
                  <a:pt x="531231" y="7919"/>
                  <a:pt x="530356" y="8413"/>
                  <a:pt x="530793" y="8907"/>
                </a:cubicBezTo>
                <a:cubicBezTo>
                  <a:pt x="530356" y="8413"/>
                  <a:pt x="529480" y="7919"/>
                  <a:pt x="529480" y="7919"/>
                </a:cubicBezTo>
                <a:cubicBezTo>
                  <a:pt x="529480" y="7424"/>
                  <a:pt x="530356" y="6926"/>
                  <a:pt x="530356" y="6926"/>
                </a:cubicBezTo>
                <a:close/>
                <a:moveTo>
                  <a:pt x="555754" y="5938"/>
                </a:moveTo>
                <a:lnTo>
                  <a:pt x="556630" y="6926"/>
                </a:lnTo>
                <a:cubicBezTo>
                  <a:pt x="556630" y="6926"/>
                  <a:pt x="556192" y="7919"/>
                  <a:pt x="555754" y="7919"/>
                </a:cubicBezTo>
                <a:lnTo>
                  <a:pt x="555316" y="8907"/>
                </a:lnTo>
                <a:cubicBezTo>
                  <a:pt x="554878" y="8907"/>
                  <a:pt x="554441" y="7919"/>
                  <a:pt x="554003" y="7919"/>
                </a:cubicBezTo>
                <a:cubicBezTo>
                  <a:pt x="554441" y="7919"/>
                  <a:pt x="554441" y="7424"/>
                  <a:pt x="554878" y="6926"/>
                </a:cubicBezTo>
                <a:cubicBezTo>
                  <a:pt x="555316" y="6926"/>
                  <a:pt x="555316" y="6432"/>
                  <a:pt x="555754" y="5938"/>
                </a:cubicBezTo>
                <a:close/>
                <a:moveTo>
                  <a:pt x="553979" y="8041"/>
                </a:moveTo>
                <a:cubicBezTo>
                  <a:pt x="553985" y="7999"/>
                  <a:pt x="554003" y="7957"/>
                  <a:pt x="554003" y="7919"/>
                </a:cubicBezTo>
                <a:cubicBezTo>
                  <a:pt x="554003" y="7982"/>
                  <a:pt x="553995" y="8024"/>
                  <a:pt x="553979" y="8041"/>
                </a:cubicBezTo>
                <a:close/>
                <a:moveTo>
                  <a:pt x="564950" y="10389"/>
                </a:moveTo>
                <a:cubicBezTo>
                  <a:pt x="564512" y="10389"/>
                  <a:pt x="564512" y="9895"/>
                  <a:pt x="564074" y="9401"/>
                </a:cubicBezTo>
                <a:lnTo>
                  <a:pt x="563198" y="8907"/>
                </a:lnTo>
                <a:lnTo>
                  <a:pt x="562323" y="9895"/>
                </a:lnTo>
                <a:cubicBezTo>
                  <a:pt x="562323" y="9895"/>
                  <a:pt x="561447" y="9401"/>
                  <a:pt x="561447" y="8907"/>
                </a:cubicBezTo>
                <a:lnTo>
                  <a:pt x="561885" y="7919"/>
                </a:lnTo>
                <a:cubicBezTo>
                  <a:pt x="562323" y="7919"/>
                  <a:pt x="562761" y="6926"/>
                  <a:pt x="562761" y="6926"/>
                </a:cubicBezTo>
                <a:cubicBezTo>
                  <a:pt x="563198" y="6926"/>
                  <a:pt x="563637" y="7424"/>
                  <a:pt x="563637" y="7919"/>
                </a:cubicBezTo>
                <a:cubicBezTo>
                  <a:pt x="564074" y="7424"/>
                  <a:pt x="564512" y="6926"/>
                  <a:pt x="564512" y="6432"/>
                </a:cubicBezTo>
                <a:lnTo>
                  <a:pt x="565388" y="5444"/>
                </a:lnTo>
                <a:cubicBezTo>
                  <a:pt x="565826" y="5444"/>
                  <a:pt x="565826" y="6432"/>
                  <a:pt x="566264" y="6432"/>
                </a:cubicBezTo>
                <a:cubicBezTo>
                  <a:pt x="566264" y="6432"/>
                  <a:pt x="567140" y="4950"/>
                  <a:pt x="567140" y="5444"/>
                </a:cubicBezTo>
                <a:lnTo>
                  <a:pt x="568016" y="5938"/>
                </a:lnTo>
                <a:cubicBezTo>
                  <a:pt x="568016" y="6432"/>
                  <a:pt x="567140" y="6926"/>
                  <a:pt x="567140" y="6926"/>
                </a:cubicBezTo>
                <a:cubicBezTo>
                  <a:pt x="567140" y="7424"/>
                  <a:pt x="566264" y="8413"/>
                  <a:pt x="566702" y="8413"/>
                </a:cubicBezTo>
                <a:lnTo>
                  <a:pt x="567578" y="8907"/>
                </a:lnTo>
                <a:lnTo>
                  <a:pt x="568016" y="7919"/>
                </a:lnTo>
                <a:cubicBezTo>
                  <a:pt x="568454" y="7919"/>
                  <a:pt x="568892" y="8413"/>
                  <a:pt x="569329" y="8907"/>
                </a:cubicBezTo>
                <a:cubicBezTo>
                  <a:pt x="569329" y="8907"/>
                  <a:pt x="570205" y="9401"/>
                  <a:pt x="570205" y="9895"/>
                </a:cubicBezTo>
                <a:lnTo>
                  <a:pt x="569329" y="10888"/>
                </a:lnTo>
                <a:cubicBezTo>
                  <a:pt x="569329" y="11382"/>
                  <a:pt x="568892" y="11382"/>
                  <a:pt x="568892" y="11876"/>
                </a:cubicBezTo>
                <a:cubicBezTo>
                  <a:pt x="568454" y="12370"/>
                  <a:pt x="568016" y="12864"/>
                  <a:pt x="568016" y="12864"/>
                </a:cubicBezTo>
                <a:cubicBezTo>
                  <a:pt x="567140" y="12370"/>
                  <a:pt x="566702" y="11876"/>
                  <a:pt x="565826" y="11382"/>
                </a:cubicBezTo>
                <a:cubicBezTo>
                  <a:pt x="565826" y="10888"/>
                  <a:pt x="565388" y="10888"/>
                  <a:pt x="564950" y="10389"/>
                </a:cubicBezTo>
                <a:close/>
                <a:moveTo>
                  <a:pt x="582466" y="7919"/>
                </a:moveTo>
                <a:cubicBezTo>
                  <a:pt x="582466" y="7424"/>
                  <a:pt x="582904" y="6926"/>
                  <a:pt x="582904" y="6926"/>
                </a:cubicBezTo>
                <a:cubicBezTo>
                  <a:pt x="583342" y="6432"/>
                  <a:pt x="583342" y="5938"/>
                  <a:pt x="583780" y="5444"/>
                </a:cubicBezTo>
                <a:lnTo>
                  <a:pt x="584656" y="6432"/>
                </a:lnTo>
                <a:cubicBezTo>
                  <a:pt x="584656" y="6432"/>
                  <a:pt x="584218" y="7424"/>
                  <a:pt x="583780" y="7424"/>
                </a:cubicBezTo>
                <a:cubicBezTo>
                  <a:pt x="583780" y="7919"/>
                  <a:pt x="583342" y="8413"/>
                  <a:pt x="583342" y="8907"/>
                </a:cubicBezTo>
                <a:cubicBezTo>
                  <a:pt x="583342" y="8413"/>
                  <a:pt x="582028" y="7919"/>
                  <a:pt x="582466" y="7919"/>
                </a:cubicBezTo>
                <a:close/>
                <a:moveTo>
                  <a:pt x="609617" y="10389"/>
                </a:moveTo>
                <a:cubicBezTo>
                  <a:pt x="609617" y="10888"/>
                  <a:pt x="609179" y="11876"/>
                  <a:pt x="609179" y="11876"/>
                </a:cubicBezTo>
                <a:cubicBezTo>
                  <a:pt x="608741" y="11876"/>
                  <a:pt x="608303" y="10888"/>
                  <a:pt x="607865" y="10888"/>
                </a:cubicBezTo>
                <a:cubicBezTo>
                  <a:pt x="608303" y="10888"/>
                  <a:pt x="608741" y="9895"/>
                  <a:pt x="608741" y="9895"/>
                </a:cubicBezTo>
                <a:lnTo>
                  <a:pt x="609617" y="10389"/>
                </a:lnTo>
                <a:close/>
                <a:moveTo>
                  <a:pt x="631512" y="8413"/>
                </a:moveTo>
                <a:cubicBezTo>
                  <a:pt x="631512" y="8413"/>
                  <a:pt x="632388" y="8907"/>
                  <a:pt x="632388" y="9401"/>
                </a:cubicBezTo>
                <a:cubicBezTo>
                  <a:pt x="632388" y="9401"/>
                  <a:pt x="631512" y="9895"/>
                  <a:pt x="631512" y="10389"/>
                </a:cubicBezTo>
                <a:cubicBezTo>
                  <a:pt x="631512" y="9895"/>
                  <a:pt x="630636" y="9895"/>
                  <a:pt x="630636" y="9401"/>
                </a:cubicBezTo>
                <a:cubicBezTo>
                  <a:pt x="630636" y="8907"/>
                  <a:pt x="631512" y="8907"/>
                  <a:pt x="631512" y="8413"/>
                </a:cubicBezTo>
                <a:close/>
                <a:moveTo>
                  <a:pt x="655597" y="6432"/>
                </a:moveTo>
                <a:lnTo>
                  <a:pt x="656473" y="5444"/>
                </a:lnTo>
                <a:lnTo>
                  <a:pt x="657349" y="6432"/>
                </a:lnTo>
                <a:lnTo>
                  <a:pt x="656911" y="7424"/>
                </a:lnTo>
                <a:cubicBezTo>
                  <a:pt x="656911" y="7424"/>
                  <a:pt x="656035" y="6926"/>
                  <a:pt x="655597" y="6432"/>
                </a:cubicBezTo>
                <a:close/>
                <a:moveTo>
                  <a:pt x="783466" y="9895"/>
                </a:moveTo>
                <a:cubicBezTo>
                  <a:pt x="783028" y="9895"/>
                  <a:pt x="783028" y="11382"/>
                  <a:pt x="782590" y="11382"/>
                </a:cubicBezTo>
                <a:lnTo>
                  <a:pt x="781715" y="10389"/>
                </a:lnTo>
                <a:cubicBezTo>
                  <a:pt x="782152" y="10389"/>
                  <a:pt x="782152" y="9401"/>
                  <a:pt x="782590" y="9401"/>
                </a:cubicBezTo>
                <a:cubicBezTo>
                  <a:pt x="782590" y="9401"/>
                  <a:pt x="783028" y="9895"/>
                  <a:pt x="783466" y="9895"/>
                </a:cubicBezTo>
                <a:close/>
                <a:moveTo>
                  <a:pt x="785217" y="9895"/>
                </a:moveTo>
                <a:cubicBezTo>
                  <a:pt x="784780" y="9895"/>
                  <a:pt x="784780" y="10888"/>
                  <a:pt x="784342" y="10888"/>
                </a:cubicBezTo>
                <a:cubicBezTo>
                  <a:pt x="783904" y="10888"/>
                  <a:pt x="783904" y="9895"/>
                  <a:pt x="783466" y="9895"/>
                </a:cubicBezTo>
                <a:cubicBezTo>
                  <a:pt x="783466" y="9895"/>
                  <a:pt x="783904" y="8907"/>
                  <a:pt x="784342" y="8907"/>
                </a:cubicBezTo>
                <a:lnTo>
                  <a:pt x="785217" y="9895"/>
                </a:lnTo>
                <a:close/>
                <a:moveTo>
                  <a:pt x="786531" y="7424"/>
                </a:moveTo>
                <a:cubicBezTo>
                  <a:pt x="786969" y="7919"/>
                  <a:pt x="787407" y="7919"/>
                  <a:pt x="787407" y="8413"/>
                </a:cubicBezTo>
                <a:cubicBezTo>
                  <a:pt x="787845" y="8413"/>
                  <a:pt x="788721" y="8907"/>
                  <a:pt x="788721" y="9401"/>
                </a:cubicBezTo>
                <a:lnTo>
                  <a:pt x="787845" y="10389"/>
                </a:lnTo>
                <a:cubicBezTo>
                  <a:pt x="787407" y="10888"/>
                  <a:pt x="787407" y="10888"/>
                  <a:pt x="786969" y="11382"/>
                </a:cubicBezTo>
                <a:cubicBezTo>
                  <a:pt x="786969" y="11382"/>
                  <a:pt x="786531" y="10888"/>
                  <a:pt x="786093" y="10888"/>
                </a:cubicBezTo>
                <a:cubicBezTo>
                  <a:pt x="786093" y="10389"/>
                  <a:pt x="785217" y="9895"/>
                  <a:pt x="785217" y="9895"/>
                </a:cubicBezTo>
                <a:cubicBezTo>
                  <a:pt x="785217" y="9895"/>
                  <a:pt x="785655" y="8907"/>
                  <a:pt x="786093" y="8907"/>
                </a:cubicBezTo>
                <a:cubicBezTo>
                  <a:pt x="786093" y="8413"/>
                  <a:pt x="786531" y="7919"/>
                  <a:pt x="786531" y="7424"/>
                </a:cubicBezTo>
                <a:close/>
                <a:moveTo>
                  <a:pt x="809302" y="7919"/>
                </a:moveTo>
                <a:cubicBezTo>
                  <a:pt x="809740" y="7919"/>
                  <a:pt x="810616" y="8907"/>
                  <a:pt x="810616" y="8907"/>
                </a:cubicBezTo>
                <a:lnTo>
                  <a:pt x="809740" y="9895"/>
                </a:lnTo>
                <a:lnTo>
                  <a:pt x="808864" y="9401"/>
                </a:lnTo>
                <a:cubicBezTo>
                  <a:pt x="808864" y="8907"/>
                  <a:pt x="809302" y="7919"/>
                  <a:pt x="809302" y="7919"/>
                </a:cubicBezTo>
                <a:close/>
                <a:moveTo>
                  <a:pt x="833825" y="6432"/>
                </a:moveTo>
                <a:cubicBezTo>
                  <a:pt x="834263" y="5938"/>
                  <a:pt x="834263" y="5444"/>
                  <a:pt x="834701" y="5444"/>
                </a:cubicBezTo>
                <a:cubicBezTo>
                  <a:pt x="834701" y="4950"/>
                  <a:pt x="835139" y="4455"/>
                  <a:pt x="835577" y="3957"/>
                </a:cubicBezTo>
                <a:cubicBezTo>
                  <a:pt x="835577" y="3957"/>
                  <a:pt x="836015" y="4950"/>
                  <a:pt x="836453" y="4950"/>
                </a:cubicBezTo>
                <a:cubicBezTo>
                  <a:pt x="836015" y="5444"/>
                  <a:pt x="836015" y="5938"/>
                  <a:pt x="835577" y="5938"/>
                </a:cubicBezTo>
                <a:cubicBezTo>
                  <a:pt x="835139" y="6432"/>
                  <a:pt x="835139" y="6926"/>
                  <a:pt x="834701" y="7424"/>
                </a:cubicBezTo>
                <a:cubicBezTo>
                  <a:pt x="834701" y="7424"/>
                  <a:pt x="834263" y="7919"/>
                  <a:pt x="834263" y="8413"/>
                </a:cubicBezTo>
                <a:cubicBezTo>
                  <a:pt x="833825" y="8907"/>
                  <a:pt x="833825" y="8907"/>
                  <a:pt x="833387" y="9401"/>
                </a:cubicBezTo>
                <a:lnTo>
                  <a:pt x="832511" y="8413"/>
                </a:lnTo>
                <a:lnTo>
                  <a:pt x="832949" y="7424"/>
                </a:lnTo>
                <a:cubicBezTo>
                  <a:pt x="833387" y="6926"/>
                  <a:pt x="833825" y="6926"/>
                  <a:pt x="833825" y="6432"/>
                </a:cubicBezTo>
                <a:close/>
                <a:moveTo>
                  <a:pt x="838205" y="4950"/>
                </a:moveTo>
                <a:lnTo>
                  <a:pt x="837329" y="5938"/>
                </a:lnTo>
                <a:lnTo>
                  <a:pt x="836453" y="4950"/>
                </a:lnTo>
                <a:lnTo>
                  <a:pt x="836891" y="3957"/>
                </a:lnTo>
                <a:cubicBezTo>
                  <a:pt x="837329" y="3957"/>
                  <a:pt x="838205" y="4455"/>
                  <a:pt x="838205" y="4950"/>
                </a:cubicBezTo>
                <a:close/>
                <a:moveTo>
                  <a:pt x="870172" y="7919"/>
                </a:moveTo>
                <a:cubicBezTo>
                  <a:pt x="870172" y="7919"/>
                  <a:pt x="871048" y="8413"/>
                  <a:pt x="871048" y="8907"/>
                </a:cubicBezTo>
                <a:lnTo>
                  <a:pt x="870172" y="9895"/>
                </a:lnTo>
                <a:lnTo>
                  <a:pt x="869296" y="8907"/>
                </a:lnTo>
                <a:cubicBezTo>
                  <a:pt x="869296" y="8907"/>
                  <a:pt x="869734" y="7919"/>
                  <a:pt x="870172" y="7919"/>
                </a:cubicBezTo>
                <a:close/>
              </a:path>
            </a:pathLst>
          </a:custGeom>
          <a:solidFill>
            <a:srgbClr val="262626"/>
          </a:solidFill>
        </p:spPr>
        <p:txBody>
          <a:bodyPr lIns="133945" rIns="133945" rtlCol="0" anchor="ctr"/>
          <a:lstStyle/>
          <a:p>
            <a:pPr algn="l"/>
            <a:endParaRPr lang="en-US" sz="1160"/>
          </a:p>
        </p:txBody>
      </p:sp>
      <p:sp>
        <p:nvSpPr>
          <p:cNvPr id="97" name="TextBox 6"/>
          <p:cNvSpPr txBox="1"/>
          <p:nvPr/>
        </p:nvSpPr>
        <p:spPr>
          <a:xfrm>
            <a:off x="6095745" y="1320031"/>
            <a:ext cx="4833457" cy="521674"/>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477" dirty="0">
                <a:solidFill>
                  <a:srgbClr val="42464B"/>
                </a:solidFill>
                <a:latin typeface="微软雅黑" panose="020B0503020204020204" charset="-122"/>
                <a:ea typeface="微软雅黑" panose="020B0503020204020204" charset="-122"/>
              </a:rPr>
              <a:t>  1.</a:t>
            </a:r>
            <a:r>
              <a:rPr lang="zh-CN" altLang="en-US" sz="1477" dirty="0">
                <a:solidFill>
                  <a:srgbClr val="42464B"/>
                </a:solidFill>
                <a:latin typeface="微软雅黑" panose="020B0503020204020204" charset="-122"/>
                <a:ea typeface="微软雅黑" panose="020B0503020204020204" charset="-122"/>
              </a:rPr>
              <a:t>梳理符合业务场景对应的数值，为模拟对应的场景提供对应的数据</a:t>
            </a:r>
            <a:endParaRPr lang="en-US" altLang="zh-CN" sz="1477" dirty="0">
              <a:solidFill>
                <a:srgbClr val="42464B"/>
              </a:solidFill>
              <a:latin typeface="微软雅黑" panose="020B0503020204020204" charset="-122"/>
              <a:ea typeface="微软雅黑" panose="020B0503020204020204" charset="-122"/>
            </a:endParaRPr>
          </a:p>
        </p:txBody>
      </p:sp>
      <p:sp>
        <p:nvSpPr>
          <p:cNvPr id="100" name="Freeform 9"/>
          <p:cNvSpPr/>
          <p:nvPr/>
        </p:nvSpPr>
        <p:spPr>
          <a:xfrm>
            <a:off x="8024049" y="6322299"/>
            <a:ext cx="976395" cy="259066"/>
          </a:xfrm>
          <a:custGeom>
            <a:avLst/>
            <a:gdLst/>
            <a:ahLst/>
            <a:cxnLst/>
            <a:rect l="l" t="t" r="r" b="b"/>
            <a:pathLst>
              <a:path w="925767" h="245633">
                <a:moveTo>
                  <a:pt x="878534" y="0"/>
                </a:moveTo>
                <a:cubicBezTo>
                  <a:pt x="904607" y="31"/>
                  <a:pt x="925736" y="21162"/>
                  <a:pt x="925767" y="47237"/>
                </a:cubicBezTo>
                <a:lnTo>
                  <a:pt x="925767" y="198396"/>
                </a:lnTo>
                <a:cubicBezTo>
                  <a:pt x="925736" y="224471"/>
                  <a:pt x="904607" y="245602"/>
                  <a:pt x="878534" y="245633"/>
                </a:cubicBezTo>
                <a:lnTo>
                  <a:pt x="47233" y="245633"/>
                </a:lnTo>
                <a:cubicBezTo>
                  <a:pt x="21160" y="245602"/>
                  <a:pt x="31" y="224471"/>
                  <a:pt x="0" y="198396"/>
                </a:cubicBezTo>
                <a:lnTo>
                  <a:pt x="0" y="47237"/>
                </a:lnTo>
                <a:cubicBezTo>
                  <a:pt x="31" y="21162"/>
                  <a:pt x="21160" y="31"/>
                  <a:pt x="47233" y="0"/>
                </a:cubicBezTo>
              </a:path>
            </a:pathLst>
          </a:custGeom>
          <a:solidFill>
            <a:srgbClr val="6C63FF"/>
          </a:solidFill>
        </p:spPr>
        <p:txBody>
          <a:bodyPr lIns="133945" rIns="133945" rtlCol="0" anchor="ctr"/>
          <a:lstStyle/>
          <a:p>
            <a:pPr algn="l"/>
            <a:endParaRPr lang="en-US" sz="1160"/>
          </a:p>
        </p:txBody>
      </p:sp>
      <p:sp>
        <p:nvSpPr>
          <p:cNvPr id="2" name="TextBox 5"/>
          <p:cNvSpPr txBox="1"/>
          <p:nvPr/>
        </p:nvSpPr>
        <p:spPr>
          <a:xfrm>
            <a:off x="231499" y="909275"/>
            <a:ext cx="924223" cy="298793"/>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zh-CN" altLang="en-US" sz="1688">
                <a:solidFill>
                  <a:srgbClr val="42464B"/>
                </a:solidFill>
                <a:latin typeface="微软雅黑" panose="020B0503020204020204" charset="-122"/>
                <a:ea typeface="微软雅黑" panose="020B0503020204020204" charset="-122"/>
              </a:rPr>
              <a:t>技术预研</a:t>
            </a:r>
          </a:p>
        </p:txBody>
      </p:sp>
      <p:pic>
        <p:nvPicPr>
          <p:cNvPr id="3" name="图片 2"/>
          <p:cNvPicPr>
            <a:picLocks noChangeAspect="1"/>
          </p:cNvPicPr>
          <p:nvPr/>
        </p:nvPicPr>
        <p:blipFill>
          <a:blip r:embed="rId2"/>
          <a:stretch>
            <a:fillRect/>
          </a:stretch>
        </p:blipFill>
        <p:spPr>
          <a:xfrm>
            <a:off x="309563" y="1419821"/>
            <a:ext cx="3536156" cy="1301948"/>
          </a:xfrm>
          <a:prstGeom prst="rect">
            <a:avLst/>
          </a:prstGeom>
        </p:spPr>
      </p:pic>
      <p:sp>
        <p:nvSpPr>
          <p:cNvPr id="4" name="TextBox 6"/>
          <p:cNvSpPr txBox="1"/>
          <p:nvPr/>
        </p:nvSpPr>
        <p:spPr>
          <a:xfrm>
            <a:off x="6046460" y="2094734"/>
            <a:ext cx="4833457" cy="521674"/>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477" dirty="0">
                <a:solidFill>
                  <a:srgbClr val="42464B"/>
                </a:solidFill>
                <a:latin typeface="微软雅黑" panose="020B0503020204020204" charset="-122"/>
                <a:ea typeface="微软雅黑" panose="020B0503020204020204" charset="-122"/>
              </a:rPr>
              <a:t>  2.</a:t>
            </a:r>
            <a:r>
              <a:rPr lang="zh-CN" altLang="en-US" sz="1477" dirty="0">
                <a:solidFill>
                  <a:srgbClr val="42464B"/>
                </a:solidFill>
                <a:latin typeface="微软雅黑" panose="020B0503020204020204" charset="-122"/>
                <a:ea typeface="微软雅黑" panose="020B0503020204020204" charset="-122"/>
              </a:rPr>
              <a:t>分别对扫码进入和短链进入的场景，搭建技术</a:t>
            </a:r>
            <a:r>
              <a:rPr lang="en-US" altLang="zh-CN" sz="1477" dirty="0">
                <a:solidFill>
                  <a:srgbClr val="42464B"/>
                </a:solidFill>
                <a:latin typeface="微软雅黑" panose="020B0503020204020204" charset="-122"/>
                <a:ea typeface="微软雅黑" panose="020B0503020204020204" charset="-122"/>
              </a:rPr>
              <a:t>demo</a:t>
            </a:r>
            <a:r>
              <a:rPr lang="zh-CN" altLang="en-US" sz="1477" dirty="0">
                <a:solidFill>
                  <a:srgbClr val="42464B"/>
                </a:solidFill>
                <a:latin typeface="微软雅黑" panose="020B0503020204020204" charset="-122"/>
                <a:ea typeface="微软雅黑" panose="020B0503020204020204" charset="-122"/>
              </a:rPr>
              <a:t>，确保在技术上能够实现业务需求。</a:t>
            </a:r>
          </a:p>
        </p:txBody>
      </p:sp>
      <p:sp>
        <p:nvSpPr>
          <p:cNvPr id="5" name="TextBox 6"/>
          <p:cNvSpPr txBox="1"/>
          <p:nvPr/>
        </p:nvSpPr>
        <p:spPr>
          <a:xfrm>
            <a:off x="6095745" y="2876351"/>
            <a:ext cx="4833457" cy="2216754"/>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477" dirty="0">
                <a:solidFill>
                  <a:srgbClr val="42464B"/>
                </a:solidFill>
                <a:latin typeface="微软雅黑" panose="020B0503020204020204" charset="-122"/>
                <a:ea typeface="微软雅黑" panose="020B0503020204020204" charset="-122"/>
              </a:rPr>
              <a:t>3.</a:t>
            </a:r>
            <a:r>
              <a:rPr lang="zh-CN" altLang="en-US" sz="1477" b="1" dirty="0">
                <a:solidFill>
                  <a:srgbClr val="42464B"/>
                </a:solidFill>
                <a:latin typeface="微软雅黑" panose="020B0503020204020204" charset="-122"/>
                <a:ea typeface="微软雅黑" panose="020B0503020204020204" charset="-122"/>
              </a:rPr>
              <a:t>问题总结：</a:t>
            </a:r>
            <a:endParaRPr lang="en-US" altLang="zh-CN" sz="1477" b="1" dirty="0">
              <a:solidFill>
                <a:srgbClr val="42464B"/>
              </a:solidFill>
              <a:latin typeface="微软雅黑" panose="020B0503020204020204" charset="-122"/>
              <a:ea typeface="微软雅黑" panose="020B0503020204020204" charset="-122"/>
            </a:endParaRPr>
          </a:p>
          <a:p>
            <a:pPr algn="l" latinLnBrk="1">
              <a:lnSpc>
                <a:spcPct val="113000"/>
              </a:lnSpc>
            </a:pPr>
            <a:endParaRPr lang="zh-CN" altLang="en-US" sz="1477" b="1" dirty="0">
              <a:solidFill>
                <a:srgbClr val="42464B"/>
              </a:solidFill>
              <a:latin typeface="微软雅黑" panose="020B0503020204020204" charset="-122"/>
              <a:ea typeface="微软雅黑" panose="020B0503020204020204" charset="-122"/>
            </a:endParaRPr>
          </a:p>
          <a:p>
            <a:pPr latinLnBrk="1">
              <a:lnSpc>
                <a:spcPct val="113000"/>
              </a:lnSpc>
              <a:spcAft>
                <a:spcPts val="316"/>
              </a:spcAft>
            </a:pPr>
            <a:r>
              <a:rPr lang="en-US" altLang="zh-CN" sz="1477" dirty="0">
                <a:solidFill>
                  <a:srgbClr val="42464B"/>
                </a:solidFill>
                <a:latin typeface="微软雅黑" panose="020B0503020204020204" charset="-122"/>
                <a:ea typeface="微软雅黑" panose="020B0503020204020204" charset="-122"/>
              </a:rPr>
              <a:t>1.</a:t>
            </a:r>
            <a:r>
              <a:rPr lang="zh-CN" altLang="en-US" sz="1477" dirty="0">
                <a:solidFill>
                  <a:srgbClr val="42464B"/>
                </a:solidFill>
                <a:latin typeface="微软雅黑" panose="020B0503020204020204" charset="-122"/>
                <a:ea typeface="微软雅黑" panose="020B0503020204020204" charset="-122"/>
              </a:rPr>
              <a:t>通过短链的方式进入，苹果和安卓</a:t>
            </a:r>
            <a:r>
              <a:rPr lang="zh-CN" altLang="en-US" sz="1477" b="1" dirty="0">
                <a:latin typeface="微软雅黑" panose="020B0503020204020204" charset="-122"/>
                <a:ea typeface="微软雅黑" panose="020B0503020204020204" charset="-122"/>
              </a:rPr>
              <a:t>存在系统性兼容问题</a:t>
            </a:r>
            <a:r>
              <a:rPr lang="zh-CN" altLang="en-US" sz="1477" dirty="0">
                <a:solidFill>
                  <a:srgbClr val="00B050"/>
                </a:solidFill>
                <a:latin typeface="微软雅黑" panose="020B0503020204020204" charset="-122"/>
                <a:ea typeface="微软雅黑" panose="020B0503020204020204" charset="-122"/>
              </a:rPr>
              <a:t>。</a:t>
            </a:r>
            <a:endParaRPr lang="en-US" altLang="zh-CN" sz="1477" dirty="0">
              <a:solidFill>
                <a:srgbClr val="00B050"/>
              </a:solidFill>
              <a:latin typeface="微软雅黑" panose="020B0503020204020204" charset="-122"/>
              <a:ea typeface="微软雅黑" panose="020B0503020204020204" charset="-122"/>
            </a:endParaRPr>
          </a:p>
          <a:p>
            <a:pPr latinLnBrk="1">
              <a:lnSpc>
                <a:spcPct val="113000"/>
              </a:lnSpc>
              <a:spcAft>
                <a:spcPts val="316"/>
              </a:spcAft>
            </a:pPr>
            <a:r>
              <a:rPr lang="en-US" altLang="zh-CN" sz="1477" dirty="0">
                <a:solidFill>
                  <a:srgbClr val="42464B"/>
                </a:solidFill>
                <a:latin typeface="微软雅黑" panose="020B0503020204020204" charset="-122"/>
                <a:ea typeface="微软雅黑" panose="020B0503020204020204" charset="-122"/>
              </a:rPr>
              <a:t>2. </a:t>
            </a:r>
            <a:r>
              <a:rPr lang="zh-CN" altLang="en-US" sz="1477" dirty="0">
                <a:solidFill>
                  <a:srgbClr val="42464B"/>
                </a:solidFill>
                <a:latin typeface="微软雅黑" panose="020B0503020204020204" charset="-122"/>
                <a:ea typeface="微软雅黑" panose="020B0503020204020204" charset="-122"/>
              </a:rPr>
              <a:t>用户在登录后进入首页的逻辑不一样，</a:t>
            </a:r>
            <a:r>
              <a:rPr lang="zh-CN" altLang="en-US" sz="1477" b="1" dirty="0">
                <a:solidFill>
                  <a:srgbClr val="42464B"/>
                </a:solidFill>
                <a:latin typeface="微软雅黑" panose="020B0503020204020204" charset="-122"/>
                <a:ea typeface="微软雅黑" panose="020B0503020204020204" charset="-122"/>
              </a:rPr>
              <a:t>统一触发时机</a:t>
            </a:r>
            <a:endParaRPr lang="en-US" altLang="zh-CN" sz="1477" b="1" dirty="0">
              <a:solidFill>
                <a:srgbClr val="42464B"/>
              </a:solidFill>
              <a:latin typeface="微软雅黑" panose="020B0503020204020204" charset="-122"/>
              <a:ea typeface="微软雅黑" panose="020B0503020204020204" charset="-122"/>
            </a:endParaRPr>
          </a:p>
          <a:p>
            <a:pPr latinLnBrk="1">
              <a:lnSpc>
                <a:spcPct val="113000"/>
              </a:lnSpc>
              <a:spcAft>
                <a:spcPts val="316"/>
              </a:spcAft>
            </a:pPr>
            <a:r>
              <a:rPr lang="en-US" altLang="zh-CN" sz="1477" dirty="0">
                <a:solidFill>
                  <a:srgbClr val="42464B"/>
                </a:solidFill>
                <a:latin typeface="微软雅黑" panose="020B0503020204020204" charset="-122"/>
                <a:ea typeface="微软雅黑" panose="020B0503020204020204" charset="-122"/>
              </a:rPr>
              <a:t>3. </a:t>
            </a:r>
            <a:r>
              <a:rPr lang="zh-CN" altLang="en-US" sz="1477" dirty="0">
                <a:solidFill>
                  <a:srgbClr val="42464B"/>
                </a:solidFill>
                <a:latin typeface="微软雅黑" panose="020B0503020204020204" charset="-122"/>
                <a:ea typeface="微软雅黑" panose="020B0503020204020204" charset="-122"/>
              </a:rPr>
              <a:t>用户打开一次短链后，怎么防止在切换页面的时候</a:t>
            </a:r>
            <a:r>
              <a:rPr lang="zh-CN" altLang="en-US" sz="1477" b="1" dirty="0">
                <a:solidFill>
                  <a:srgbClr val="42464B"/>
                </a:solidFill>
                <a:latin typeface="微软雅黑" panose="020B0503020204020204" charset="-122"/>
                <a:ea typeface="微软雅黑" panose="020B0503020204020204" charset="-122"/>
              </a:rPr>
              <a:t>重复触发</a:t>
            </a:r>
            <a:r>
              <a:rPr lang="zh-CN" altLang="en-US" sz="1477" dirty="0">
                <a:solidFill>
                  <a:srgbClr val="42464B"/>
                </a:solidFill>
                <a:latin typeface="微软雅黑" panose="020B0503020204020204" charset="-122"/>
                <a:ea typeface="微软雅黑" panose="020B0503020204020204" charset="-122"/>
              </a:rPr>
              <a:t>路由跳转。</a:t>
            </a:r>
          </a:p>
          <a:p>
            <a:pPr latinLnBrk="1">
              <a:lnSpc>
                <a:spcPct val="113000"/>
              </a:lnSpc>
              <a:spcAft>
                <a:spcPts val="316"/>
              </a:spcAft>
            </a:pPr>
            <a:r>
              <a:rPr lang="en-US" altLang="zh-CN" sz="1477" dirty="0">
                <a:solidFill>
                  <a:srgbClr val="42464B"/>
                </a:solidFill>
                <a:latin typeface="微软雅黑" panose="020B0503020204020204" charset="-122"/>
                <a:ea typeface="微软雅黑" panose="020B0503020204020204" charset="-122"/>
              </a:rPr>
              <a:t>4.</a:t>
            </a:r>
            <a:r>
              <a:rPr lang="zh-CN" altLang="en-US" sz="1477" dirty="0">
                <a:solidFill>
                  <a:srgbClr val="42464B"/>
                </a:solidFill>
                <a:latin typeface="微软雅黑" panose="020B0503020204020204" charset="-122"/>
                <a:ea typeface="微软雅黑" panose="020B0503020204020204" charset="-122"/>
              </a:rPr>
              <a:t>路由的参数如何设计？</a:t>
            </a:r>
          </a:p>
          <a:p>
            <a:pPr algn="l" latinLnBrk="1">
              <a:lnSpc>
                <a:spcPct val="113000"/>
              </a:lnSpc>
            </a:pPr>
            <a:endParaRPr lang="zh-CN" altLang="en-US" sz="1477" dirty="0">
              <a:solidFill>
                <a:srgbClr val="42464B"/>
              </a:solidFill>
              <a:latin typeface="微软雅黑" panose="020B0503020204020204" charset="-122"/>
              <a:ea typeface="微软雅黑" panose="020B0503020204020204" charset="-122"/>
            </a:endParaRP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fade">
                                      <p:cBhvr>
                                        <p:cTn id="10" dur="1000"/>
                                        <p:tgtEl>
                                          <p:spTgt spid="9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fade">
                                      <p:cBhvr>
                                        <p:cTn id="13" dur="1000"/>
                                        <p:tgtEl>
                                          <p:spTgt spid="9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1000"/>
                                        <p:tgtEl>
                                          <p:spTgt spid="9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fade">
                                      <p:cBhvr>
                                        <p:cTn id="19" dur="1000"/>
                                        <p:tgtEl>
                                          <p:spTgt spid="9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1000"/>
                                        <p:tgtEl>
                                          <p:spTgt spid="10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bldLvl="0" animBg="1"/>
      <p:bldP spid="93" grpId="0" animBg="1"/>
      <p:bldP spid="94" grpId="0" animBg="1"/>
      <p:bldP spid="95" grpId="0" animBg="1"/>
      <p:bldP spid="97" grpId="0" bldLvl="0" animBg="1"/>
      <p:bldP spid="100" grpId="0" bldLvl="0" animBg="1"/>
      <p:bldP spid="2" grpId="0" bldLvl="0" animBg="1"/>
      <p:bldP spid="4" grpId="0" bldLvl="0" animBg="1"/>
      <p:bldP spid="5"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2"/>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94" name="TextBox 3"/>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a:solidFill>
                  <a:srgbClr val="31859B"/>
                </a:solidFill>
                <a:latin typeface="微软雅黑" panose="020B0503020204020204" charset="-122"/>
                <a:ea typeface="微软雅黑" panose="020B0503020204020204" charset="-122"/>
              </a:rPr>
              <a:t>02. 小程序多场景改造</a:t>
            </a:r>
            <a:endParaRPr lang="en-US" sz="1160"/>
          </a:p>
        </p:txBody>
      </p:sp>
      <p:sp>
        <p:nvSpPr>
          <p:cNvPr id="95" name="Freeform 4"/>
          <p:cNvSpPr/>
          <p:nvPr/>
        </p:nvSpPr>
        <p:spPr>
          <a:xfrm>
            <a:off x="298659" y="1279955"/>
            <a:ext cx="964406" cy="40184"/>
          </a:xfrm>
          <a:custGeom>
            <a:avLst/>
            <a:gdLst/>
            <a:ahLst/>
            <a:cxnLst/>
            <a:rect l="l" t="t" r="r" b="b"/>
            <a:pathLst>
              <a:path w="914400" h="38100">
                <a:moveTo>
                  <a:pt x="914400" y="12864"/>
                </a:moveTo>
                <a:cubicBezTo>
                  <a:pt x="914400" y="13358"/>
                  <a:pt x="913962" y="13853"/>
                  <a:pt x="913962" y="13853"/>
                </a:cubicBezTo>
                <a:cubicBezTo>
                  <a:pt x="913524" y="14351"/>
                  <a:pt x="913087" y="14845"/>
                  <a:pt x="913087" y="15339"/>
                </a:cubicBezTo>
                <a:lnTo>
                  <a:pt x="913962" y="15833"/>
                </a:lnTo>
                <a:cubicBezTo>
                  <a:pt x="913962" y="16328"/>
                  <a:pt x="913087" y="16826"/>
                  <a:pt x="913087" y="17320"/>
                </a:cubicBezTo>
                <a:cubicBezTo>
                  <a:pt x="913087" y="17320"/>
                  <a:pt x="912649" y="17814"/>
                  <a:pt x="912649" y="18308"/>
                </a:cubicBezTo>
                <a:cubicBezTo>
                  <a:pt x="912649" y="18308"/>
                  <a:pt x="913524" y="18803"/>
                  <a:pt x="913524" y="19297"/>
                </a:cubicBezTo>
                <a:lnTo>
                  <a:pt x="912649" y="20289"/>
                </a:lnTo>
                <a:lnTo>
                  <a:pt x="911773" y="19297"/>
                </a:lnTo>
                <a:lnTo>
                  <a:pt x="910897" y="18308"/>
                </a:lnTo>
                <a:cubicBezTo>
                  <a:pt x="910459" y="18803"/>
                  <a:pt x="910021" y="19297"/>
                  <a:pt x="910021" y="19795"/>
                </a:cubicBezTo>
                <a:lnTo>
                  <a:pt x="910897" y="20289"/>
                </a:lnTo>
                <a:cubicBezTo>
                  <a:pt x="910897" y="20783"/>
                  <a:pt x="910021" y="21277"/>
                  <a:pt x="910459" y="21772"/>
                </a:cubicBezTo>
                <a:lnTo>
                  <a:pt x="911335" y="22266"/>
                </a:lnTo>
                <a:cubicBezTo>
                  <a:pt x="911335" y="22760"/>
                  <a:pt x="910459" y="23258"/>
                  <a:pt x="910459" y="23752"/>
                </a:cubicBezTo>
                <a:lnTo>
                  <a:pt x="911335" y="24247"/>
                </a:lnTo>
                <a:cubicBezTo>
                  <a:pt x="911335" y="24741"/>
                  <a:pt x="910897" y="25235"/>
                  <a:pt x="910897" y="25235"/>
                </a:cubicBezTo>
                <a:cubicBezTo>
                  <a:pt x="910459" y="25729"/>
                  <a:pt x="910459" y="26223"/>
                  <a:pt x="910021" y="26722"/>
                </a:cubicBezTo>
                <a:lnTo>
                  <a:pt x="909145" y="25729"/>
                </a:lnTo>
                <a:cubicBezTo>
                  <a:pt x="908708" y="25235"/>
                  <a:pt x="908270" y="25235"/>
                  <a:pt x="907832" y="24741"/>
                </a:cubicBezTo>
                <a:cubicBezTo>
                  <a:pt x="907832" y="24741"/>
                  <a:pt x="907394" y="24247"/>
                  <a:pt x="906956" y="24247"/>
                </a:cubicBezTo>
                <a:cubicBezTo>
                  <a:pt x="906956" y="24247"/>
                  <a:pt x="906518" y="25235"/>
                  <a:pt x="906080" y="25235"/>
                </a:cubicBezTo>
                <a:lnTo>
                  <a:pt x="905642" y="26223"/>
                </a:lnTo>
                <a:cubicBezTo>
                  <a:pt x="905204" y="26223"/>
                  <a:pt x="905204" y="27216"/>
                  <a:pt x="904766" y="27216"/>
                </a:cubicBezTo>
                <a:cubicBezTo>
                  <a:pt x="904766" y="27216"/>
                  <a:pt x="903891" y="26223"/>
                  <a:pt x="903891" y="26722"/>
                </a:cubicBezTo>
                <a:cubicBezTo>
                  <a:pt x="903453" y="26722"/>
                  <a:pt x="903453" y="27216"/>
                  <a:pt x="903015" y="27710"/>
                </a:cubicBezTo>
                <a:cubicBezTo>
                  <a:pt x="903015" y="28204"/>
                  <a:pt x="902577" y="28204"/>
                  <a:pt x="902139" y="28698"/>
                </a:cubicBezTo>
                <a:cubicBezTo>
                  <a:pt x="902139" y="29196"/>
                  <a:pt x="901701" y="29691"/>
                  <a:pt x="901701" y="29691"/>
                </a:cubicBezTo>
                <a:cubicBezTo>
                  <a:pt x="901263" y="30185"/>
                  <a:pt x="901263" y="30679"/>
                  <a:pt x="900825" y="31173"/>
                </a:cubicBezTo>
                <a:cubicBezTo>
                  <a:pt x="900387" y="31173"/>
                  <a:pt x="900387" y="31667"/>
                  <a:pt x="899949" y="32166"/>
                </a:cubicBezTo>
                <a:lnTo>
                  <a:pt x="899073" y="31173"/>
                </a:lnTo>
                <a:cubicBezTo>
                  <a:pt x="899073" y="30679"/>
                  <a:pt x="899949" y="30185"/>
                  <a:pt x="899949" y="30185"/>
                </a:cubicBezTo>
                <a:cubicBezTo>
                  <a:pt x="899511" y="30185"/>
                  <a:pt x="899073" y="29196"/>
                  <a:pt x="899073" y="29196"/>
                </a:cubicBezTo>
                <a:cubicBezTo>
                  <a:pt x="898635" y="29196"/>
                  <a:pt x="898198" y="30185"/>
                  <a:pt x="898198" y="30185"/>
                </a:cubicBezTo>
                <a:lnTo>
                  <a:pt x="897322" y="31667"/>
                </a:lnTo>
                <a:cubicBezTo>
                  <a:pt x="897322" y="31173"/>
                  <a:pt x="896446" y="30679"/>
                  <a:pt x="896446" y="30679"/>
                </a:cubicBezTo>
                <a:cubicBezTo>
                  <a:pt x="896446" y="30185"/>
                  <a:pt x="896884" y="29691"/>
                  <a:pt x="897322" y="29691"/>
                </a:cubicBezTo>
                <a:cubicBezTo>
                  <a:pt x="897322" y="29196"/>
                  <a:pt x="897760" y="28698"/>
                  <a:pt x="897760" y="28204"/>
                </a:cubicBezTo>
                <a:lnTo>
                  <a:pt x="896884" y="27710"/>
                </a:lnTo>
                <a:cubicBezTo>
                  <a:pt x="896884" y="27216"/>
                  <a:pt x="896008" y="26722"/>
                  <a:pt x="896008" y="26722"/>
                </a:cubicBezTo>
                <a:lnTo>
                  <a:pt x="896884" y="25729"/>
                </a:lnTo>
                <a:cubicBezTo>
                  <a:pt x="896446" y="25235"/>
                  <a:pt x="896008" y="25235"/>
                  <a:pt x="895571" y="24741"/>
                </a:cubicBezTo>
                <a:cubicBezTo>
                  <a:pt x="895571" y="25235"/>
                  <a:pt x="895133" y="25729"/>
                  <a:pt x="895133" y="25729"/>
                </a:cubicBezTo>
                <a:cubicBezTo>
                  <a:pt x="894695" y="26223"/>
                  <a:pt x="894257" y="26722"/>
                  <a:pt x="894257" y="27216"/>
                </a:cubicBezTo>
                <a:cubicBezTo>
                  <a:pt x="894257" y="27216"/>
                  <a:pt x="893381" y="27710"/>
                  <a:pt x="893381" y="28204"/>
                </a:cubicBezTo>
                <a:lnTo>
                  <a:pt x="894257" y="28698"/>
                </a:lnTo>
                <a:cubicBezTo>
                  <a:pt x="894257" y="29196"/>
                  <a:pt x="893819" y="30185"/>
                  <a:pt x="893819" y="30185"/>
                </a:cubicBezTo>
                <a:cubicBezTo>
                  <a:pt x="893381" y="30185"/>
                  <a:pt x="892943" y="29196"/>
                  <a:pt x="892943" y="29196"/>
                </a:cubicBezTo>
                <a:cubicBezTo>
                  <a:pt x="892505" y="29196"/>
                  <a:pt x="892067" y="28204"/>
                  <a:pt x="891629" y="28204"/>
                </a:cubicBezTo>
                <a:cubicBezTo>
                  <a:pt x="891629" y="28204"/>
                  <a:pt x="891191" y="29196"/>
                  <a:pt x="891191" y="29691"/>
                </a:cubicBezTo>
                <a:cubicBezTo>
                  <a:pt x="890753" y="29691"/>
                  <a:pt x="890315" y="28698"/>
                  <a:pt x="889877" y="28698"/>
                </a:cubicBezTo>
                <a:lnTo>
                  <a:pt x="889440" y="29691"/>
                </a:lnTo>
                <a:cubicBezTo>
                  <a:pt x="889002" y="29691"/>
                  <a:pt x="888564" y="30679"/>
                  <a:pt x="888564" y="30679"/>
                </a:cubicBezTo>
                <a:cubicBezTo>
                  <a:pt x="888126" y="30679"/>
                  <a:pt x="887688" y="30185"/>
                  <a:pt x="887688" y="30185"/>
                </a:cubicBezTo>
                <a:cubicBezTo>
                  <a:pt x="887250" y="29691"/>
                  <a:pt x="886812" y="29196"/>
                  <a:pt x="886375" y="29196"/>
                </a:cubicBezTo>
                <a:cubicBezTo>
                  <a:pt x="886375" y="28698"/>
                  <a:pt x="885936" y="28698"/>
                  <a:pt x="885499" y="28204"/>
                </a:cubicBezTo>
                <a:lnTo>
                  <a:pt x="886375" y="27216"/>
                </a:lnTo>
                <a:cubicBezTo>
                  <a:pt x="886375" y="26722"/>
                  <a:pt x="885499" y="26722"/>
                  <a:pt x="885499" y="26223"/>
                </a:cubicBezTo>
                <a:cubicBezTo>
                  <a:pt x="885499" y="26722"/>
                  <a:pt x="884623" y="27216"/>
                  <a:pt x="884623" y="27216"/>
                </a:cubicBezTo>
                <a:cubicBezTo>
                  <a:pt x="884623" y="27710"/>
                  <a:pt x="885499" y="27710"/>
                  <a:pt x="885499" y="28204"/>
                </a:cubicBezTo>
                <a:cubicBezTo>
                  <a:pt x="885499" y="28698"/>
                  <a:pt x="884623" y="29196"/>
                  <a:pt x="885061" y="29196"/>
                </a:cubicBezTo>
                <a:cubicBezTo>
                  <a:pt x="885061" y="29691"/>
                  <a:pt x="885936" y="30185"/>
                  <a:pt x="885936" y="30185"/>
                </a:cubicBezTo>
                <a:lnTo>
                  <a:pt x="885061" y="31173"/>
                </a:lnTo>
                <a:lnTo>
                  <a:pt x="884185" y="30679"/>
                </a:lnTo>
                <a:cubicBezTo>
                  <a:pt x="883747" y="30185"/>
                  <a:pt x="883309" y="29691"/>
                  <a:pt x="883309" y="29691"/>
                </a:cubicBezTo>
                <a:cubicBezTo>
                  <a:pt x="882871" y="29691"/>
                  <a:pt x="882433" y="28698"/>
                  <a:pt x="881995" y="28698"/>
                </a:cubicBezTo>
                <a:lnTo>
                  <a:pt x="881557" y="29691"/>
                </a:lnTo>
                <a:cubicBezTo>
                  <a:pt x="881557" y="30185"/>
                  <a:pt x="882433" y="30679"/>
                  <a:pt x="882433" y="30679"/>
                </a:cubicBezTo>
                <a:cubicBezTo>
                  <a:pt x="882433" y="30679"/>
                  <a:pt x="881995" y="31667"/>
                  <a:pt x="881557" y="31667"/>
                </a:cubicBezTo>
                <a:cubicBezTo>
                  <a:pt x="881557" y="31667"/>
                  <a:pt x="880681" y="30679"/>
                  <a:pt x="880681" y="31173"/>
                </a:cubicBezTo>
                <a:cubicBezTo>
                  <a:pt x="880244" y="31173"/>
                  <a:pt x="880244" y="32166"/>
                  <a:pt x="879806" y="32166"/>
                </a:cubicBezTo>
                <a:cubicBezTo>
                  <a:pt x="879806" y="32166"/>
                  <a:pt x="879368" y="31173"/>
                  <a:pt x="878930" y="31173"/>
                </a:cubicBezTo>
                <a:cubicBezTo>
                  <a:pt x="879368" y="31173"/>
                  <a:pt x="879368" y="30185"/>
                  <a:pt x="879806" y="30185"/>
                </a:cubicBezTo>
                <a:cubicBezTo>
                  <a:pt x="879806" y="29691"/>
                  <a:pt x="880244" y="29196"/>
                  <a:pt x="880244" y="29196"/>
                </a:cubicBezTo>
                <a:cubicBezTo>
                  <a:pt x="880681" y="28698"/>
                  <a:pt x="879368" y="28204"/>
                  <a:pt x="879368" y="28204"/>
                </a:cubicBezTo>
                <a:cubicBezTo>
                  <a:pt x="879368" y="27710"/>
                  <a:pt x="880244" y="27216"/>
                  <a:pt x="880244" y="27216"/>
                </a:cubicBezTo>
                <a:cubicBezTo>
                  <a:pt x="880244" y="26722"/>
                  <a:pt x="879368" y="26722"/>
                  <a:pt x="879368" y="26223"/>
                </a:cubicBezTo>
                <a:cubicBezTo>
                  <a:pt x="878930" y="26223"/>
                  <a:pt x="878492" y="25235"/>
                  <a:pt x="878054" y="25235"/>
                </a:cubicBezTo>
                <a:cubicBezTo>
                  <a:pt x="878054" y="25235"/>
                  <a:pt x="877616" y="26223"/>
                  <a:pt x="877616" y="26722"/>
                </a:cubicBezTo>
                <a:cubicBezTo>
                  <a:pt x="877178" y="26722"/>
                  <a:pt x="877178" y="27216"/>
                  <a:pt x="876740" y="27710"/>
                </a:cubicBezTo>
                <a:cubicBezTo>
                  <a:pt x="876740" y="27710"/>
                  <a:pt x="876302" y="28698"/>
                  <a:pt x="875864" y="28698"/>
                </a:cubicBezTo>
                <a:cubicBezTo>
                  <a:pt x="875864" y="28698"/>
                  <a:pt x="875426" y="27710"/>
                  <a:pt x="874988" y="27710"/>
                </a:cubicBezTo>
                <a:cubicBezTo>
                  <a:pt x="874551" y="28204"/>
                  <a:pt x="874551" y="28698"/>
                  <a:pt x="874113" y="29196"/>
                </a:cubicBezTo>
                <a:cubicBezTo>
                  <a:pt x="874113" y="29196"/>
                  <a:pt x="873675" y="29691"/>
                  <a:pt x="873675" y="30185"/>
                </a:cubicBezTo>
                <a:cubicBezTo>
                  <a:pt x="873237" y="30185"/>
                  <a:pt x="872799" y="31173"/>
                  <a:pt x="872799" y="31173"/>
                </a:cubicBezTo>
                <a:cubicBezTo>
                  <a:pt x="872361" y="31173"/>
                  <a:pt x="871923" y="30185"/>
                  <a:pt x="871923" y="30185"/>
                </a:cubicBezTo>
                <a:cubicBezTo>
                  <a:pt x="871486" y="30185"/>
                  <a:pt x="871486" y="31667"/>
                  <a:pt x="871048" y="31667"/>
                </a:cubicBezTo>
                <a:lnTo>
                  <a:pt x="870172" y="30679"/>
                </a:lnTo>
                <a:cubicBezTo>
                  <a:pt x="869734" y="30185"/>
                  <a:pt x="869296" y="30185"/>
                  <a:pt x="869296" y="29691"/>
                </a:cubicBezTo>
                <a:cubicBezTo>
                  <a:pt x="869734" y="29196"/>
                  <a:pt x="870172" y="28204"/>
                  <a:pt x="870610" y="27710"/>
                </a:cubicBezTo>
                <a:cubicBezTo>
                  <a:pt x="870610" y="27216"/>
                  <a:pt x="871486" y="26722"/>
                  <a:pt x="871486" y="26722"/>
                </a:cubicBezTo>
                <a:cubicBezTo>
                  <a:pt x="871486" y="26223"/>
                  <a:pt x="870172" y="25729"/>
                  <a:pt x="870172" y="25729"/>
                </a:cubicBezTo>
                <a:cubicBezTo>
                  <a:pt x="870610" y="25729"/>
                  <a:pt x="871048" y="24741"/>
                  <a:pt x="871048" y="24741"/>
                </a:cubicBezTo>
                <a:cubicBezTo>
                  <a:pt x="871486" y="24741"/>
                  <a:pt x="871923" y="25235"/>
                  <a:pt x="871923" y="25235"/>
                </a:cubicBezTo>
                <a:cubicBezTo>
                  <a:pt x="872361" y="25235"/>
                  <a:pt x="873237" y="26223"/>
                  <a:pt x="873237" y="26223"/>
                </a:cubicBezTo>
                <a:lnTo>
                  <a:pt x="873675" y="25235"/>
                </a:lnTo>
                <a:cubicBezTo>
                  <a:pt x="873675" y="24741"/>
                  <a:pt x="872799" y="24741"/>
                  <a:pt x="872799" y="24247"/>
                </a:cubicBezTo>
                <a:cubicBezTo>
                  <a:pt x="872799" y="23752"/>
                  <a:pt x="873675" y="23258"/>
                  <a:pt x="873675" y="23258"/>
                </a:cubicBezTo>
                <a:cubicBezTo>
                  <a:pt x="873675" y="22760"/>
                  <a:pt x="872361" y="22266"/>
                  <a:pt x="872799" y="22266"/>
                </a:cubicBezTo>
                <a:cubicBezTo>
                  <a:pt x="872799" y="21772"/>
                  <a:pt x="873237" y="21277"/>
                  <a:pt x="873237" y="21277"/>
                </a:cubicBezTo>
                <a:cubicBezTo>
                  <a:pt x="873675" y="20783"/>
                  <a:pt x="873675" y="20289"/>
                  <a:pt x="874113" y="20289"/>
                </a:cubicBezTo>
                <a:cubicBezTo>
                  <a:pt x="874551" y="19795"/>
                  <a:pt x="874551" y="19297"/>
                  <a:pt x="874988" y="18803"/>
                </a:cubicBezTo>
                <a:cubicBezTo>
                  <a:pt x="874551" y="18803"/>
                  <a:pt x="874113" y="18308"/>
                  <a:pt x="873675" y="18308"/>
                </a:cubicBezTo>
                <a:lnTo>
                  <a:pt x="873237" y="19297"/>
                </a:lnTo>
                <a:cubicBezTo>
                  <a:pt x="872799" y="19297"/>
                  <a:pt x="872799" y="20289"/>
                  <a:pt x="872361" y="20289"/>
                </a:cubicBezTo>
                <a:cubicBezTo>
                  <a:pt x="872361" y="20783"/>
                  <a:pt x="871923" y="21277"/>
                  <a:pt x="871486" y="21277"/>
                </a:cubicBezTo>
                <a:cubicBezTo>
                  <a:pt x="871486" y="21772"/>
                  <a:pt x="871048" y="22266"/>
                  <a:pt x="871048" y="22760"/>
                </a:cubicBezTo>
                <a:cubicBezTo>
                  <a:pt x="870610" y="22760"/>
                  <a:pt x="870172" y="23752"/>
                  <a:pt x="870172" y="23752"/>
                </a:cubicBezTo>
                <a:lnTo>
                  <a:pt x="869296" y="22760"/>
                </a:lnTo>
                <a:cubicBezTo>
                  <a:pt x="869296" y="23258"/>
                  <a:pt x="868420" y="23752"/>
                  <a:pt x="868420" y="23752"/>
                </a:cubicBezTo>
                <a:cubicBezTo>
                  <a:pt x="868420" y="24247"/>
                  <a:pt x="869296" y="24741"/>
                  <a:pt x="869296" y="24741"/>
                </a:cubicBezTo>
                <a:lnTo>
                  <a:pt x="870172" y="25729"/>
                </a:lnTo>
                <a:cubicBezTo>
                  <a:pt x="870172" y="26223"/>
                  <a:pt x="869734" y="26223"/>
                  <a:pt x="869734" y="26722"/>
                </a:cubicBezTo>
                <a:cubicBezTo>
                  <a:pt x="869296" y="27216"/>
                  <a:pt x="869296" y="27710"/>
                  <a:pt x="868858" y="27710"/>
                </a:cubicBezTo>
                <a:cubicBezTo>
                  <a:pt x="868858" y="28204"/>
                  <a:pt x="868420" y="28698"/>
                  <a:pt x="867982" y="28698"/>
                </a:cubicBezTo>
                <a:cubicBezTo>
                  <a:pt x="867982" y="29196"/>
                  <a:pt x="867544" y="28204"/>
                  <a:pt x="867106" y="28204"/>
                </a:cubicBezTo>
                <a:lnTo>
                  <a:pt x="866230" y="29196"/>
                </a:lnTo>
                <a:cubicBezTo>
                  <a:pt x="866230" y="29691"/>
                  <a:pt x="865792" y="30185"/>
                  <a:pt x="865792" y="30185"/>
                </a:cubicBezTo>
                <a:lnTo>
                  <a:pt x="866668" y="31173"/>
                </a:lnTo>
                <a:lnTo>
                  <a:pt x="867544" y="30185"/>
                </a:lnTo>
                <a:lnTo>
                  <a:pt x="868420" y="30679"/>
                </a:lnTo>
                <a:cubicBezTo>
                  <a:pt x="868420" y="31173"/>
                  <a:pt x="867544" y="31667"/>
                  <a:pt x="867544" y="32166"/>
                </a:cubicBezTo>
                <a:cubicBezTo>
                  <a:pt x="867544" y="32166"/>
                  <a:pt x="867106" y="32660"/>
                  <a:pt x="866668" y="33154"/>
                </a:cubicBezTo>
                <a:cubicBezTo>
                  <a:pt x="866668" y="33154"/>
                  <a:pt x="867982" y="33648"/>
                  <a:pt x="867982" y="34142"/>
                </a:cubicBezTo>
                <a:cubicBezTo>
                  <a:pt x="867982" y="34142"/>
                  <a:pt x="867106" y="34636"/>
                  <a:pt x="867106" y="35130"/>
                </a:cubicBezTo>
                <a:cubicBezTo>
                  <a:pt x="867106" y="35629"/>
                  <a:pt x="866668" y="35629"/>
                  <a:pt x="866230" y="36123"/>
                </a:cubicBezTo>
                <a:cubicBezTo>
                  <a:pt x="866230" y="35629"/>
                  <a:pt x="865792" y="35629"/>
                  <a:pt x="865355" y="35130"/>
                </a:cubicBezTo>
                <a:lnTo>
                  <a:pt x="864479" y="34636"/>
                </a:lnTo>
                <a:cubicBezTo>
                  <a:pt x="864479" y="34142"/>
                  <a:pt x="864917" y="33648"/>
                  <a:pt x="865355" y="33154"/>
                </a:cubicBezTo>
                <a:cubicBezTo>
                  <a:pt x="864917" y="33154"/>
                  <a:pt x="864479" y="32660"/>
                  <a:pt x="864041" y="32660"/>
                </a:cubicBezTo>
                <a:lnTo>
                  <a:pt x="863603" y="33648"/>
                </a:lnTo>
                <a:cubicBezTo>
                  <a:pt x="863603" y="33648"/>
                  <a:pt x="864479" y="34142"/>
                  <a:pt x="864479" y="34636"/>
                </a:cubicBezTo>
                <a:cubicBezTo>
                  <a:pt x="864479" y="34636"/>
                  <a:pt x="864041" y="35130"/>
                  <a:pt x="863603" y="35629"/>
                </a:cubicBezTo>
                <a:cubicBezTo>
                  <a:pt x="863603" y="35629"/>
                  <a:pt x="863165" y="36617"/>
                  <a:pt x="862727" y="36617"/>
                </a:cubicBezTo>
                <a:cubicBezTo>
                  <a:pt x="862727" y="36617"/>
                  <a:pt x="861852" y="36123"/>
                  <a:pt x="861852" y="35629"/>
                </a:cubicBezTo>
                <a:cubicBezTo>
                  <a:pt x="861852" y="35629"/>
                  <a:pt x="862727" y="35130"/>
                  <a:pt x="862727" y="34636"/>
                </a:cubicBezTo>
                <a:cubicBezTo>
                  <a:pt x="862727" y="34142"/>
                  <a:pt x="861852" y="34142"/>
                  <a:pt x="861852" y="33648"/>
                </a:cubicBezTo>
                <a:cubicBezTo>
                  <a:pt x="862290" y="33154"/>
                  <a:pt x="862727" y="32660"/>
                  <a:pt x="863165" y="31667"/>
                </a:cubicBezTo>
                <a:cubicBezTo>
                  <a:pt x="863603" y="31173"/>
                  <a:pt x="864041" y="30185"/>
                  <a:pt x="864479" y="29691"/>
                </a:cubicBezTo>
                <a:cubicBezTo>
                  <a:pt x="864041" y="28698"/>
                  <a:pt x="863603" y="28204"/>
                  <a:pt x="862727" y="27710"/>
                </a:cubicBezTo>
                <a:cubicBezTo>
                  <a:pt x="862290" y="27710"/>
                  <a:pt x="862290" y="27216"/>
                  <a:pt x="861852" y="26722"/>
                </a:cubicBezTo>
                <a:cubicBezTo>
                  <a:pt x="861414" y="27216"/>
                  <a:pt x="861414" y="28204"/>
                  <a:pt x="860976" y="28204"/>
                </a:cubicBezTo>
                <a:lnTo>
                  <a:pt x="860100" y="27216"/>
                </a:lnTo>
                <a:lnTo>
                  <a:pt x="859224" y="26223"/>
                </a:lnTo>
                <a:cubicBezTo>
                  <a:pt x="858786" y="26223"/>
                  <a:pt x="858348" y="27216"/>
                  <a:pt x="858348" y="27216"/>
                </a:cubicBezTo>
                <a:cubicBezTo>
                  <a:pt x="857910" y="27710"/>
                  <a:pt x="857472" y="28204"/>
                  <a:pt x="857472" y="28698"/>
                </a:cubicBezTo>
                <a:lnTo>
                  <a:pt x="858348" y="29196"/>
                </a:lnTo>
                <a:cubicBezTo>
                  <a:pt x="858348" y="29691"/>
                  <a:pt x="857910" y="30185"/>
                  <a:pt x="857910" y="30679"/>
                </a:cubicBezTo>
                <a:lnTo>
                  <a:pt x="857034" y="29691"/>
                </a:lnTo>
                <a:cubicBezTo>
                  <a:pt x="856596" y="29691"/>
                  <a:pt x="856159" y="30679"/>
                  <a:pt x="856159" y="30679"/>
                </a:cubicBezTo>
                <a:cubicBezTo>
                  <a:pt x="855721" y="31173"/>
                  <a:pt x="855721" y="31667"/>
                  <a:pt x="855283" y="31667"/>
                </a:cubicBezTo>
                <a:lnTo>
                  <a:pt x="854407" y="31173"/>
                </a:lnTo>
                <a:cubicBezTo>
                  <a:pt x="854407" y="30679"/>
                  <a:pt x="855283" y="30185"/>
                  <a:pt x="855283" y="29691"/>
                </a:cubicBezTo>
                <a:cubicBezTo>
                  <a:pt x="854845" y="29691"/>
                  <a:pt x="854407" y="29196"/>
                  <a:pt x="853969" y="29196"/>
                </a:cubicBezTo>
                <a:cubicBezTo>
                  <a:pt x="853969" y="28698"/>
                  <a:pt x="853531" y="28204"/>
                  <a:pt x="853093" y="28204"/>
                </a:cubicBezTo>
                <a:lnTo>
                  <a:pt x="852217" y="27216"/>
                </a:lnTo>
                <a:cubicBezTo>
                  <a:pt x="852217" y="27216"/>
                  <a:pt x="851342" y="28204"/>
                  <a:pt x="851342" y="28698"/>
                </a:cubicBezTo>
                <a:lnTo>
                  <a:pt x="850466" y="29691"/>
                </a:lnTo>
                <a:cubicBezTo>
                  <a:pt x="850466" y="29691"/>
                  <a:pt x="849590" y="29196"/>
                  <a:pt x="849590" y="28698"/>
                </a:cubicBezTo>
                <a:lnTo>
                  <a:pt x="850466" y="27710"/>
                </a:lnTo>
                <a:cubicBezTo>
                  <a:pt x="850466" y="27216"/>
                  <a:pt x="850904" y="26722"/>
                  <a:pt x="851342" y="26722"/>
                </a:cubicBezTo>
                <a:cubicBezTo>
                  <a:pt x="851342" y="26223"/>
                  <a:pt x="851780" y="25729"/>
                  <a:pt x="851780" y="25235"/>
                </a:cubicBezTo>
                <a:lnTo>
                  <a:pt x="850904" y="24741"/>
                </a:lnTo>
                <a:cubicBezTo>
                  <a:pt x="850904" y="24247"/>
                  <a:pt x="851780" y="23752"/>
                  <a:pt x="851780" y="23752"/>
                </a:cubicBezTo>
                <a:cubicBezTo>
                  <a:pt x="851780" y="23258"/>
                  <a:pt x="850904" y="22760"/>
                  <a:pt x="850904" y="22760"/>
                </a:cubicBezTo>
                <a:cubicBezTo>
                  <a:pt x="850466" y="22760"/>
                  <a:pt x="850028" y="23752"/>
                  <a:pt x="850028" y="23752"/>
                </a:cubicBezTo>
                <a:cubicBezTo>
                  <a:pt x="849590" y="23752"/>
                  <a:pt x="849152" y="22760"/>
                  <a:pt x="849152" y="22760"/>
                </a:cubicBezTo>
                <a:cubicBezTo>
                  <a:pt x="848714" y="23258"/>
                  <a:pt x="848714" y="23752"/>
                  <a:pt x="848276" y="24247"/>
                </a:cubicBezTo>
                <a:cubicBezTo>
                  <a:pt x="848276" y="24247"/>
                  <a:pt x="847401" y="24741"/>
                  <a:pt x="847401" y="25235"/>
                </a:cubicBezTo>
                <a:cubicBezTo>
                  <a:pt x="847401" y="25235"/>
                  <a:pt x="848276" y="25729"/>
                  <a:pt x="848276" y="26223"/>
                </a:cubicBezTo>
                <a:cubicBezTo>
                  <a:pt x="848714" y="26223"/>
                  <a:pt x="847838" y="26722"/>
                  <a:pt x="847838" y="27216"/>
                </a:cubicBezTo>
                <a:cubicBezTo>
                  <a:pt x="847838" y="27216"/>
                  <a:pt x="847401" y="27710"/>
                  <a:pt x="846963" y="28204"/>
                </a:cubicBezTo>
                <a:lnTo>
                  <a:pt x="846087" y="29196"/>
                </a:lnTo>
                <a:lnTo>
                  <a:pt x="847401" y="30185"/>
                </a:lnTo>
                <a:cubicBezTo>
                  <a:pt x="846963" y="30679"/>
                  <a:pt x="846525" y="30679"/>
                  <a:pt x="846525" y="31173"/>
                </a:cubicBezTo>
                <a:cubicBezTo>
                  <a:pt x="846087" y="31667"/>
                  <a:pt x="846087" y="32166"/>
                  <a:pt x="845649" y="32166"/>
                </a:cubicBezTo>
                <a:cubicBezTo>
                  <a:pt x="845649" y="32660"/>
                  <a:pt x="844773" y="31667"/>
                  <a:pt x="844773" y="31667"/>
                </a:cubicBezTo>
                <a:cubicBezTo>
                  <a:pt x="844335" y="31667"/>
                  <a:pt x="844335" y="32660"/>
                  <a:pt x="843897" y="32660"/>
                </a:cubicBezTo>
                <a:cubicBezTo>
                  <a:pt x="843897" y="32660"/>
                  <a:pt x="843459" y="31667"/>
                  <a:pt x="843021" y="31667"/>
                </a:cubicBezTo>
                <a:cubicBezTo>
                  <a:pt x="843021" y="31667"/>
                  <a:pt x="843459" y="30679"/>
                  <a:pt x="843897" y="30679"/>
                </a:cubicBezTo>
                <a:cubicBezTo>
                  <a:pt x="843897" y="30185"/>
                  <a:pt x="844335" y="29691"/>
                  <a:pt x="844335" y="29691"/>
                </a:cubicBezTo>
                <a:cubicBezTo>
                  <a:pt x="844773" y="29196"/>
                  <a:pt x="843459" y="28698"/>
                  <a:pt x="843459" y="28698"/>
                </a:cubicBezTo>
                <a:lnTo>
                  <a:pt x="844335" y="27710"/>
                </a:lnTo>
                <a:lnTo>
                  <a:pt x="843459" y="26722"/>
                </a:lnTo>
                <a:cubicBezTo>
                  <a:pt x="843021" y="26722"/>
                  <a:pt x="842583" y="27710"/>
                  <a:pt x="842583" y="27710"/>
                </a:cubicBezTo>
                <a:cubicBezTo>
                  <a:pt x="842145" y="28204"/>
                  <a:pt x="842145" y="28698"/>
                  <a:pt x="841707" y="29196"/>
                </a:cubicBezTo>
                <a:lnTo>
                  <a:pt x="842583" y="29691"/>
                </a:lnTo>
                <a:cubicBezTo>
                  <a:pt x="843021" y="30185"/>
                  <a:pt x="842145" y="30679"/>
                  <a:pt x="842145" y="30679"/>
                </a:cubicBezTo>
                <a:lnTo>
                  <a:pt x="843021" y="31667"/>
                </a:lnTo>
                <a:cubicBezTo>
                  <a:pt x="842583" y="31667"/>
                  <a:pt x="842583" y="32660"/>
                  <a:pt x="842145" y="32660"/>
                </a:cubicBezTo>
                <a:cubicBezTo>
                  <a:pt x="842145" y="32660"/>
                  <a:pt x="841707" y="32166"/>
                  <a:pt x="841270" y="32166"/>
                </a:cubicBezTo>
                <a:cubicBezTo>
                  <a:pt x="840832" y="32660"/>
                  <a:pt x="840394" y="33648"/>
                  <a:pt x="839956" y="34142"/>
                </a:cubicBezTo>
                <a:cubicBezTo>
                  <a:pt x="839518" y="34142"/>
                  <a:pt x="839080" y="33648"/>
                  <a:pt x="838642" y="33154"/>
                </a:cubicBezTo>
                <a:cubicBezTo>
                  <a:pt x="838642" y="33154"/>
                  <a:pt x="839518" y="32660"/>
                  <a:pt x="839518" y="32166"/>
                </a:cubicBezTo>
                <a:cubicBezTo>
                  <a:pt x="839956" y="32166"/>
                  <a:pt x="840394" y="31667"/>
                  <a:pt x="840394" y="31173"/>
                </a:cubicBezTo>
                <a:cubicBezTo>
                  <a:pt x="840394" y="30679"/>
                  <a:pt x="841270" y="30185"/>
                  <a:pt x="841270" y="30185"/>
                </a:cubicBezTo>
                <a:cubicBezTo>
                  <a:pt x="840832" y="29691"/>
                  <a:pt x="839956" y="29691"/>
                  <a:pt x="839956" y="29196"/>
                </a:cubicBezTo>
                <a:lnTo>
                  <a:pt x="840832" y="28204"/>
                </a:lnTo>
                <a:lnTo>
                  <a:pt x="839956" y="27216"/>
                </a:lnTo>
                <a:cubicBezTo>
                  <a:pt x="839518" y="27216"/>
                  <a:pt x="839518" y="28204"/>
                  <a:pt x="839080" y="28204"/>
                </a:cubicBezTo>
                <a:cubicBezTo>
                  <a:pt x="838642" y="28204"/>
                  <a:pt x="838642" y="27710"/>
                  <a:pt x="838205" y="27710"/>
                </a:cubicBezTo>
                <a:cubicBezTo>
                  <a:pt x="838205" y="27710"/>
                  <a:pt x="837329" y="28204"/>
                  <a:pt x="837329" y="28698"/>
                </a:cubicBezTo>
                <a:cubicBezTo>
                  <a:pt x="837329" y="28698"/>
                  <a:pt x="838205" y="29196"/>
                  <a:pt x="838205" y="29691"/>
                </a:cubicBezTo>
                <a:cubicBezTo>
                  <a:pt x="838205" y="29691"/>
                  <a:pt x="837767" y="30185"/>
                  <a:pt x="837767" y="30679"/>
                </a:cubicBezTo>
                <a:cubicBezTo>
                  <a:pt x="837329" y="31173"/>
                  <a:pt x="837329" y="31173"/>
                  <a:pt x="836891" y="31667"/>
                </a:cubicBezTo>
                <a:cubicBezTo>
                  <a:pt x="836453" y="32166"/>
                  <a:pt x="836453" y="32660"/>
                  <a:pt x="836015" y="32660"/>
                </a:cubicBezTo>
                <a:cubicBezTo>
                  <a:pt x="836015" y="33154"/>
                  <a:pt x="835577" y="33648"/>
                  <a:pt x="835577" y="34142"/>
                </a:cubicBezTo>
                <a:cubicBezTo>
                  <a:pt x="835139" y="34142"/>
                  <a:pt x="834701" y="35130"/>
                  <a:pt x="834701" y="35130"/>
                </a:cubicBezTo>
                <a:lnTo>
                  <a:pt x="833825" y="34142"/>
                </a:lnTo>
                <a:lnTo>
                  <a:pt x="834263" y="33154"/>
                </a:lnTo>
                <a:lnTo>
                  <a:pt x="835139" y="32166"/>
                </a:lnTo>
                <a:cubicBezTo>
                  <a:pt x="834701" y="31667"/>
                  <a:pt x="834263" y="31173"/>
                  <a:pt x="834263" y="31173"/>
                </a:cubicBezTo>
                <a:cubicBezTo>
                  <a:pt x="833825" y="31173"/>
                  <a:pt x="833387" y="32166"/>
                  <a:pt x="833387" y="32166"/>
                </a:cubicBezTo>
                <a:cubicBezTo>
                  <a:pt x="832949" y="32166"/>
                  <a:pt x="832511" y="31667"/>
                  <a:pt x="832511" y="31173"/>
                </a:cubicBezTo>
                <a:cubicBezTo>
                  <a:pt x="832074" y="31173"/>
                  <a:pt x="831636" y="30679"/>
                  <a:pt x="831636" y="30679"/>
                </a:cubicBezTo>
                <a:cubicBezTo>
                  <a:pt x="831198" y="30679"/>
                  <a:pt x="831198" y="31667"/>
                  <a:pt x="830760" y="31667"/>
                </a:cubicBezTo>
                <a:cubicBezTo>
                  <a:pt x="830322" y="31667"/>
                  <a:pt x="829884" y="30679"/>
                  <a:pt x="829884" y="30679"/>
                </a:cubicBezTo>
                <a:cubicBezTo>
                  <a:pt x="829447" y="30679"/>
                  <a:pt x="829009" y="32166"/>
                  <a:pt x="829009" y="31667"/>
                </a:cubicBezTo>
                <a:cubicBezTo>
                  <a:pt x="828571" y="31667"/>
                  <a:pt x="828133" y="31173"/>
                  <a:pt x="828133" y="31173"/>
                </a:cubicBezTo>
                <a:cubicBezTo>
                  <a:pt x="827695" y="30679"/>
                  <a:pt x="827257" y="30679"/>
                  <a:pt x="827257" y="30185"/>
                </a:cubicBezTo>
                <a:cubicBezTo>
                  <a:pt x="826819" y="30185"/>
                  <a:pt x="826381" y="29196"/>
                  <a:pt x="825943" y="29196"/>
                </a:cubicBezTo>
                <a:lnTo>
                  <a:pt x="825505" y="30679"/>
                </a:lnTo>
                <a:cubicBezTo>
                  <a:pt x="825067" y="30185"/>
                  <a:pt x="824191" y="29691"/>
                  <a:pt x="824191" y="29691"/>
                </a:cubicBezTo>
                <a:cubicBezTo>
                  <a:pt x="824191" y="29196"/>
                  <a:pt x="825067" y="28698"/>
                  <a:pt x="825067" y="28698"/>
                </a:cubicBezTo>
                <a:cubicBezTo>
                  <a:pt x="825067" y="28204"/>
                  <a:pt x="824191" y="27710"/>
                  <a:pt x="824191" y="27710"/>
                </a:cubicBezTo>
                <a:cubicBezTo>
                  <a:pt x="824191" y="27216"/>
                  <a:pt x="824629" y="26722"/>
                  <a:pt x="825067" y="26722"/>
                </a:cubicBezTo>
                <a:cubicBezTo>
                  <a:pt x="825067" y="26223"/>
                  <a:pt x="825505" y="25729"/>
                  <a:pt x="825505" y="25235"/>
                </a:cubicBezTo>
                <a:lnTo>
                  <a:pt x="824629" y="24741"/>
                </a:lnTo>
                <a:cubicBezTo>
                  <a:pt x="824191" y="25235"/>
                  <a:pt x="823753" y="26223"/>
                  <a:pt x="823316" y="26722"/>
                </a:cubicBezTo>
                <a:cubicBezTo>
                  <a:pt x="822878" y="27216"/>
                  <a:pt x="822440" y="27710"/>
                  <a:pt x="822440" y="27710"/>
                </a:cubicBezTo>
                <a:lnTo>
                  <a:pt x="821564" y="27216"/>
                </a:lnTo>
                <a:cubicBezTo>
                  <a:pt x="821564" y="26722"/>
                  <a:pt x="822002" y="26223"/>
                  <a:pt x="822002" y="26223"/>
                </a:cubicBezTo>
                <a:cubicBezTo>
                  <a:pt x="822440" y="25729"/>
                  <a:pt x="822878" y="25235"/>
                  <a:pt x="822878" y="24741"/>
                </a:cubicBezTo>
                <a:cubicBezTo>
                  <a:pt x="823316" y="24741"/>
                  <a:pt x="823753" y="24247"/>
                  <a:pt x="823753" y="23752"/>
                </a:cubicBezTo>
                <a:cubicBezTo>
                  <a:pt x="823753" y="23752"/>
                  <a:pt x="822878" y="23258"/>
                  <a:pt x="822878" y="22760"/>
                </a:cubicBezTo>
                <a:cubicBezTo>
                  <a:pt x="822440" y="23258"/>
                  <a:pt x="822002" y="23752"/>
                  <a:pt x="822002" y="24247"/>
                </a:cubicBezTo>
                <a:cubicBezTo>
                  <a:pt x="821564" y="24247"/>
                  <a:pt x="821126" y="24741"/>
                  <a:pt x="821126" y="25235"/>
                </a:cubicBezTo>
                <a:lnTo>
                  <a:pt x="820250" y="26223"/>
                </a:lnTo>
                <a:lnTo>
                  <a:pt x="821564" y="27216"/>
                </a:lnTo>
                <a:cubicBezTo>
                  <a:pt x="821126" y="27216"/>
                  <a:pt x="820688" y="28204"/>
                  <a:pt x="820688" y="28204"/>
                </a:cubicBezTo>
                <a:cubicBezTo>
                  <a:pt x="820688" y="28204"/>
                  <a:pt x="819812" y="27710"/>
                  <a:pt x="819812" y="27216"/>
                </a:cubicBezTo>
                <a:cubicBezTo>
                  <a:pt x="819374" y="27216"/>
                  <a:pt x="818936" y="26722"/>
                  <a:pt x="818936" y="26722"/>
                </a:cubicBezTo>
                <a:cubicBezTo>
                  <a:pt x="818499" y="26722"/>
                  <a:pt x="818060" y="27710"/>
                  <a:pt x="818060" y="27710"/>
                </a:cubicBezTo>
                <a:lnTo>
                  <a:pt x="817185" y="28698"/>
                </a:lnTo>
                <a:lnTo>
                  <a:pt x="816309" y="27710"/>
                </a:lnTo>
                <a:cubicBezTo>
                  <a:pt x="816309" y="28204"/>
                  <a:pt x="815433" y="28698"/>
                  <a:pt x="815433" y="29196"/>
                </a:cubicBezTo>
                <a:lnTo>
                  <a:pt x="816309" y="29691"/>
                </a:lnTo>
                <a:cubicBezTo>
                  <a:pt x="816309" y="30185"/>
                  <a:pt x="815871" y="30679"/>
                  <a:pt x="815871" y="31173"/>
                </a:cubicBezTo>
                <a:cubicBezTo>
                  <a:pt x="815433" y="31173"/>
                  <a:pt x="814995" y="32166"/>
                  <a:pt x="814995" y="32166"/>
                </a:cubicBezTo>
                <a:lnTo>
                  <a:pt x="814120" y="31173"/>
                </a:lnTo>
                <a:cubicBezTo>
                  <a:pt x="813682" y="31173"/>
                  <a:pt x="813244" y="30679"/>
                  <a:pt x="813244" y="30185"/>
                </a:cubicBezTo>
                <a:cubicBezTo>
                  <a:pt x="812806" y="30185"/>
                  <a:pt x="812368" y="29691"/>
                  <a:pt x="811930" y="29691"/>
                </a:cubicBezTo>
                <a:lnTo>
                  <a:pt x="811492" y="30679"/>
                </a:lnTo>
                <a:cubicBezTo>
                  <a:pt x="811054" y="30679"/>
                  <a:pt x="810616" y="30185"/>
                  <a:pt x="810178" y="29691"/>
                </a:cubicBezTo>
                <a:lnTo>
                  <a:pt x="809302" y="28698"/>
                </a:lnTo>
                <a:cubicBezTo>
                  <a:pt x="809302" y="29196"/>
                  <a:pt x="808864" y="29691"/>
                  <a:pt x="808427" y="30185"/>
                </a:cubicBezTo>
                <a:lnTo>
                  <a:pt x="807989" y="31173"/>
                </a:lnTo>
                <a:lnTo>
                  <a:pt x="808864" y="32166"/>
                </a:lnTo>
                <a:cubicBezTo>
                  <a:pt x="808864" y="32166"/>
                  <a:pt x="808427" y="33154"/>
                  <a:pt x="807989" y="33154"/>
                </a:cubicBezTo>
                <a:lnTo>
                  <a:pt x="807113" y="32166"/>
                </a:lnTo>
                <a:cubicBezTo>
                  <a:pt x="807113" y="32166"/>
                  <a:pt x="806237" y="31667"/>
                  <a:pt x="806237" y="31173"/>
                </a:cubicBezTo>
                <a:cubicBezTo>
                  <a:pt x="806237" y="31173"/>
                  <a:pt x="806675" y="30679"/>
                  <a:pt x="806675" y="30185"/>
                </a:cubicBezTo>
                <a:cubicBezTo>
                  <a:pt x="807113" y="30185"/>
                  <a:pt x="807551" y="29691"/>
                  <a:pt x="807551" y="29196"/>
                </a:cubicBezTo>
                <a:cubicBezTo>
                  <a:pt x="807551" y="29196"/>
                  <a:pt x="806675" y="28698"/>
                  <a:pt x="806675" y="28204"/>
                </a:cubicBezTo>
                <a:cubicBezTo>
                  <a:pt x="806237" y="28698"/>
                  <a:pt x="806237" y="29196"/>
                  <a:pt x="805800" y="29691"/>
                </a:cubicBezTo>
                <a:lnTo>
                  <a:pt x="805362" y="30679"/>
                </a:lnTo>
                <a:cubicBezTo>
                  <a:pt x="804924" y="30679"/>
                  <a:pt x="804048" y="29691"/>
                  <a:pt x="804048" y="29691"/>
                </a:cubicBezTo>
                <a:cubicBezTo>
                  <a:pt x="804486" y="29691"/>
                  <a:pt x="804486" y="28698"/>
                  <a:pt x="804924" y="28698"/>
                </a:cubicBezTo>
                <a:cubicBezTo>
                  <a:pt x="804486" y="28204"/>
                  <a:pt x="803610" y="27710"/>
                  <a:pt x="803172" y="26722"/>
                </a:cubicBezTo>
                <a:cubicBezTo>
                  <a:pt x="802734" y="26722"/>
                  <a:pt x="802296" y="26223"/>
                  <a:pt x="801858" y="26223"/>
                </a:cubicBezTo>
                <a:lnTo>
                  <a:pt x="801420" y="27216"/>
                </a:lnTo>
                <a:cubicBezTo>
                  <a:pt x="800982" y="27216"/>
                  <a:pt x="800544" y="26223"/>
                  <a:pt x="800106" y="26223"/>
                </a:cubicBezTo>
                <a:cubicBezTo>
                  <a:pt x="800106" y="26223"/>
                  <a:pt x="799231" y="25235"/>
                  <a:pt x="799231" y="25729"/>
                </a:cubicBezTo>
                <a:lnTo>
                  <a:pt x="798355" y="26722"/>
                </a:lnTo>
                <a:cubicBezTo>
                  <a:pt x="798793" y="26722"/>
                  <a:pt x="799669" y="27216"/>
                  <a:pt x="799669" y="27216"/>
                </a:cubicBezTo>
                <a:cubicBezTo>
                  <a:pt x="799669" y="27710"/>
                  <a:pt x="798793" y="28204"/>
                  <a:pt x="798793" y="28698"/>
                </a:cubicBezTo>
                <a:cubicBezTo>
                  <a:pt x="798793" y="28698"/>
                  <a:pt x="798355" y="29196"/>
                  <a:pt x="797917" y="29691"/>
                </a:cubicBezTo>
                <a:cubicBezTo>
                  <a:pt x="797917" y="30185"/>
                  <a:pt x="797479" y="30679"/>
                  <a:pt x="797479" y="30679"/>
                </a:cubicBezTo>
                <a:cubicBezTo>
                  <a:pt x="797041" y="30679"/>
                  <a:pt x="796604" y="29691"/>
                  <a:pt x="796165" y="29691"/>
                </a:cubicBezTo>
                <a:cubicBezTo>
                  <a:pt x="796165" y="30185"/>
                  <a:pt x="795728" y="31173"/>
                  <a:pt x="795728" y="31173"/>
                </a:cubicBezTo>
                <a:cubicBezTo>
                  <a:pt x="795290" y="31173"/>
                  <a:pt x="794852" y="30185"/>
                  <a:pt x="794414" y="30185"/>
                </a:cubicBezTo>
                <a:lnTo>
                  <a:pt x="793976" y="31173"/>
                </a:lnTo>
                <a:lnTo>
                  <a:pt x="794852" y="32166"/>
                </a:lnTo>
                <a:cubicBezTo>
                  <a:pt x="794852" y="32166"/>
                  <a:pt x="794414" y="33154"/>
                  <a:pt x="793976" y="33154"/>
                </a:cubicBezTo>
                <a:cubicBezTo>
                  <a:pt x="793976" y="33154"/>
                  <a:pt x="793538" y="32166"/>
                  <a:pt x="793100" y="32166"/>
                </a:cubicBezTo>
                <a:cubicBezTo>
                  <a:pt x="792662" y="32660"/>
                  <a:pt x="792662" y="33154"/>
                  <a:pt x="792224" y="33648"/>
                </a:cubicBezTo>
                <a:cubicBezTo>
                  <a:pt x="792224" y="33648"/>
                  <a:pt x="791786" y="32660"/>
                  <a:pt x="791348" y="32660"/>
                </a:cubicBezTo>
                <a:cubicBezTo>
                  <a:pt x="791348" y="32660"/>
                  <a:pt x="791786" y="31667"/>
                  <a:pt x="792224" y="31667"/>
                </a:cubicBezTo>
                <a:cubicBezTo>
                  <a:pt x="792224" y="31173"/>
                  <a:pt x="792662" y="30679"/>
                  <a:pt x="792662" y="30679"/>
                </a:cubicBezTo>
                <a:cubicBezTo>
                  <a:pt x="792662" y="30185"/>
                  <a:pt x="791786" y="29691"/>
                  <a:pt x="791786" y="29691"/>
                </a:cubicBezTo>
                <a:lnTo>
                  <a:pt x="792662" y="28698"/>
                </a:lnTo>
                <a:cubicBezTo>
                  <a:pt x="792224" y="28204"/>
                  <a:pt x="791786" y="27710"/>
                  <a:pt x="791786" y="27710"/>
                </a:cubicBezTo>
                <a:cubicBezTo>
                  <a:pt x="791348" y="27710"/>
                  <a:pt x="791348" y="28698"/>
                  <a:pt x="790910" y="28698"/>
                </a:cubicBezTo>
                <a:cubicBezTo>
                  <a:pt x="790472" y="28698"/>
                  <a:pt x="790035" y="27710"/>
                  <a:pt x="790035" y="27710"/>
                </a:cubicBezTo>
                <a:cubicBezTo>
                  <a:pt x="789597" y="28204"/>
                  <a:pt x="789597" y="28698"/>
                  <a:pt x="789159" y="29196"/>
                </a:cubicBezTo>
                <a:cubicBezTo>
                  <a:pt x="788721" y="29196"/>
                  <a:pt x="788721" y="30185"/>
                  <a:pt x="788283" y="30185"/>
                </a:cubicBezTo>
                <a:cubicBezTo>
                  <a:pt x="788283" y="30185"/>
                  <a:pt x="787845" y="29196"/>
                  <a:pt x="787407" y="29196"/>
                </a:cubicBezTo>
                <a:cubicBezTo>
                  <a:pt x="786969" y="29196"/>
                  <a:pt x="786969" y="30185"/>
                  <a:pt x="786531" y="30185"/>
                </a:cubicBezTo>
                <a:lnTo>
                  <a:pt x="785655" y="29691"/>
                </a:lnTo>
                <a:cubicBezTo>
                  <a:pt x="785655" y="29196"/>
                  <a:pt x="786531" y="28698"/>
                  <a:pt x="786531" y="28204"/>
                </a:cubicBezTo>
                <a:lnTo>
                  <a:pt x="785655" y="27710"/>
                </a:lnTo>
                <a:cubicBezTo>
                  <a:pt x="785217" y="27710"/>
                  <a:pt x="785217" y="28698"/>
                  <a:pt x="784780" y="28698"/>
                </a:cubicBezTo>
                <a:lnTo>
                  <a:pt x="783904" y="27710"/>
                </a:lnTo>
                <a:cubicBezTo>
                  <a:pt x="783466" y="28204"/>
                  <a:pt x="783028" y="28698"/>
                  <a:pt x="783028" y="29196"/>
                </a:cubicBezTo>
                <a:cubicBezTo>
                  <a:pt x="782590" y="29196"/>
                  <a:pt x="782590" y="29691"/>
                  <a:pt x="782152" y="30185"/>
                </a:cubicBezTo>
                <a:cubicBezTo>
                  <a:pt x="782152" y="30679"/>
                  <a:pt x="781715" y="30679"/>
                  <a:pt x="781715" y="31173"/>
                </a:cubicBezTo>
                <a:cubicBezTo>
                  <a:pt x="781277" y="31173"/>
                  <a:pt x="780839" y="32166"/>
                  <a:pt x="780839" y="32166"/>
                </a:cubicBezTo>
                <a:lnTo>
                  <a:pt x="779963" y="31667"/>
                </a:lnTo>
                <a:cubicBezTo>
                  <a:pt x="779963" y="31173"/>
                  <a:pt x="780401" y="30679"/>
                  <a:pt x="780401" y="30185"/>
                </a:cubicBezTo>
                <a:lnTo>
                  <a:pt x="779525" y="29691"/>
                </a:lnTo>
                <a:cubicBezTo>
                  <a:pt x="779525" y="29196"/>
                  <a:pt x="780401" y="28204"/>
                  <a:pt x="780401" y="28204"/>
                </a:cubicBezTo>
                <a:cubicBezTo>
                  <a:pt x="779963" y="28204"/>
                  <a:pt x="779525" y="27710"/>
                  <a:pt x="779525" y="27710"/>
                </a:cubicBezTo>
                <a:cubicBezTo>
                  <a:pt x="779087" y="27710"/>
                  <a:pt x="778649" y="28698"/>
                  <a:pt x="778649" y="28698"/>
                </a:cubicBezTo>
                <a:cubicBezTo>
                  <a:pt x="778211" y="28698"/>
                  <a:pt x="778211" y="29196"/>
                  <a:pt x="777773" y="29691"/>
                </a:cubicBezTo>
                <a:lnTo>
                  <a:pt x="777335" y="30679"/>
                </a:lnTo>
                <a:cubicBezTo>
                  <a:pt x="776897" y="30679"/>
                  <a:pt x="776459" y="30185"/>
                  <a:pt x="776021" y="30185"/>
                </a:cubicBezTo>
                <a:cubicBezTo>
                  <a:pt x="776021" y="29691"/>
                  <a:pt x="775146" y="29196"/>
                  <a:pt x="775146" y="29196"/>
                </a:cubicBezTo>
                <a:lnTo>
                  <a:pt x="776021" y="28204"/>
                </a:lnTo>
                <a:cubicBezTo>
                  <a:pt x="776021" y="28204"/>
                  <a:pt x="776897" y="27216"/>
                  <a:pt x="776459" y="26722"/>
                </a:cubicBezTo>
                <a:cubicBezTo>
                  <a:pt x="776459" y="26722"/>
                  <a:pt x="776021" y="26223"/>
                  <a:pt x="775584" y="26223"/>
                </a:cubicBezTo>
                <a:cubicBezTo>
                  <a:pt x="775584" y="26722"/>
                  <a:pt x="775146" y="26722"/>
                  <a:pt x="775146" y="27216"/>
                </a:cubicBezTo>
                <a:cubicBezTo>
                  <a:pt x="774708" y="27710"/>
                  <a:pt x="774270" y="28204"/>
                  <a:pt x="774270" y="28204"/>
                </a:cubicBezTo>
                <a:cubicBezTo>
                  <a:pt x="774270" y="28698"/>
                  <a:pt x="775146" y="29196"/>
                  <a:pt x="775146" y="29196"/>
                </a:cubicBezTo>
                <a:cubicBezTo>
                  <a:pt x="775146" y="29691"/>
                  <a:pt x="774270" y="30185"/>
                  <a:pt x="774270" y="30185"/>
                </a:cubicBezTo>
                <a:cubicBezTo>
                  <a:pt x="774270" y="30679"/>
                  <a:pt x="773832" y="31173"/>
                  <a:pt x="773832" y="31173"/>
                </a:cubicBezTo>
                <a:lnTo>
                  <a:pt x="772519" y="30679"/>
                </a:lnTo>
                <a:cubicBezTo>
                  <a:pt x="772519" y="30185"/>
                  <a:pt x="773394" y="29691"/>
                  <a:pt x="773394" y="29196"/>
                </a:cubicBezTo>
                <a:lnTo>
                  <a:pt x="772519" y="28698"/>
                </a:lnTo>
                <a:cubicBezTo>
                  <a:pt x="772519" y="28204"/>
                  <a:pt x="772956" y="27710"/>
                  <a:pt x="773394" y="27710"/>
                </a:cubicBezTo>
                <a:cubicBezTo>
                  <a:pt x="773394" y="27216"/>
                  <a:pt x="773832" y="26223"/>
                  <a:pt x="773832" y="26223"/>
                </a:cubicBezTo>
                <a:lnTo>
                  <a:pt x="772956" y="25729"/>
                </a:lnTo>
                <a:cubicBezTo>
                  <a:pt x="772519" y="25729"/>
                  <a:pt x="772519" y="26722"/>
                  <a:pt x="772081" y="26722"/>
                </a:cubicBezTo>
                <a:lnTo>
                  <a:pt x="771205" y="25729"/>
                </a:lnTo>
                <a:cubicBezTo>
                  <a:pt x="770767" y="25729"/>
                  <a:pt x="770767" y="25235"/>
                  <a:pt x="770329" y="24741"/>
                </a:cubicBezTo>
                <a:cubicBezTo>
                  <a:pt x="770329" y="25235"/>
                  <a:pt x="769453" y="25729"/>
                  <a:pt x="769453" y="26223"/>
                </a:cubicBezTo>
                <a:lnTo>
                  <a:pt x="770329" y="26722"/>
                </a:lnTo>
                <a:cubicBezTo>
                  <a:pt x="770329" y="27216"/>
                  <a:pt x="769891" y="27710"/>
                  <a:pt x="769891" y="28204"/>
                </a:cubicBezTo>
                <a:lnTo>
                  <a:pt x="770767" y="28698"/>
                </a:lnTo>
                <a:cubicBezTo>
                  <a:pt x="770767" y="29196"/>
                  <a:pt x="769891" y="29691"/>
                  <a:pt x="769891" y="30185"/>
                </a:cubicBezTo>
                <a:cubicBezTo>
                  <a:pt x="769891" y="30185"/>
                  <a:pt x="769453" y="30679"/>
                  <a:pt x="769453" y="31173"/>
                </a:cubicBezTo>
                <a:cubicBezTo>
                  <a:pt x="769453" y="31173"/>
                  <a:pt x="769891" y="31667"/>
                  <a:pt x="770329" y="31667"/>
                </a:cubicBezTo>
                <a:lnTo>
                  <a:pt x="769453" y="33154"/>
                </a:lnTo>
                <a:lnTo>
                  <a:pt x="768577" y="32166"/>
                </a:lnTo>
                <a:lnTo>
                  <a:pt x="767701" y="33154"/>
                </a:lnTo>
                <a:lnTo>
                  <a:pt x="766825" y="32660"/>
                </a:lnTo>
                <a:cubicBezTo>
                  <a:pt x="766825" y="32166"/>
                  <a:pt x="767701" y="31173"/>
                  <a:pt x="767701" y="31173"/>
                </a:cubicBezTo>
                <a:cubicBezTo>
                  <a:pt x="767263" y="31173"/>
                  <a:pt x="766825" y="30679"/>
                  <a:pt x="766388" y="30679"/>
                </a:cubicBezTo>
                <a:lnTo>
                  <a:pt x="765950" y="31667"/>
                </a:lnTo>
                <a:cubicBezTo>
                  <a:pt x="765512" y="31667"/>
                  <a:pt x="765074" y="31173"/>
                  <a:pt x="764636" y="30679"/>
                </a:cubicBezTo>
                <a:cubicBezTo>
                  <a:pt x="764636" y="30679"/>
                  <a:pt x="764198" y="29691"/>
                  <a:pt x="763760" y="29691"/>
                </a:cubicBezTo>
                <a:cubicBezTo>
                  <a:pt x="763760" y="29691"/>
                  <a:pt x="763322" y="29196"/>
                  <a:pt x="762884" y="29196"/>
                </a:cubicBezTo>
                <a:cubicBezTo>
                  <a:pt x="762884" y="29196"/>
                  <a:pt x="762446" y="30185"/>
                  <a:pt x="762008" y="30185"/>
                </a:cubicBezTo>
                <a:cubicBezTo>
                  <a:pt x="762008" y="30679"/>
                  <a:pt x="761571" y="31173"/>
                  <a:pt x="761571" y="31173"/>
                </a:cubicBezTo>
                <a:cubicBezTo>
                  <a:pt x="761133" y="31173"/>
                  <a:pt x="760695" y="32166"/>
                  <a:pt x="760695" y="32166"/>
                </a:cubicBezTo>
                <a:cubicBezTo>
                  <a:pt x="760257" y="32166"/>
                  <a:pt x="759819" y="31667"/>
                  <a:pt x="759819" y="31667"/>
                </a:cubicBezTo>
                <a:cubicBezTo>
                  <a:pt x="759381" y="31667"/>
                  <a:pt x="759381" y="32660"/>
                  <a:pt x="758943" y="32660"/>
                </a:cubicBezTo>
                <a:cubicBezTo>
                  <a:pt x="758943" y="32166"/>
                  <a:pt x="758067" y="32166"/>
                  <a:pt x="758067" y="31667"/>
                </a:cubicBezTo>
                <a:cubicBezTo>
                  <a:pt x="758067" y="31667"/>
                  <a:pt x="758943" y="31173"/>
                  <a:pt x="758505" y="30679"/>
                </a:cubicBezTo>
                <a:cubicBezTo>
                  <a:pt x="758505" y="30185"/>
                  <a:pt x="757629" y="30185"/>
                  <a:pt x="757629" y="29691"/>
                </a:cubicBezTo>
                <a:cubicBezTo>
                  <a:pt x="757629" y="29691"/>
                  <a:pt x="758505" y="29196"/>
                  <a:pt x="758505" y="28698"/>
                </a:cubicBezTo>
                <a:cubicBezTo>
                  <a:pt x="758505" y="28204"/>
                  <a:pt x="757629" y="28204"/>
                  <a:pt x="757629" y="27710"/>
                </a:cubicBezTo>
                <a:cubicBezTo>
                  <a:pt x="757192" y="28204"/>
                  <a:pt x="756754" y="28698"/>
                  <a:pt x="756754" y="29196"/>
                </a:cubicBezTo>
                <a:lnTo>
                  <a:pt x="755878" y="30185"/>
                </a:lnTo>
                <a:lnTo>
                  <a:pt x="755002" y="29196"/>
                </a:lnTo>
                <a:cubicBezTo>
                  <a:pt x="755002" y="29196"/>
                  <a:pt x="755440" y="28204"/>
                  <a:pt x="755878" y="28204"/>
                </a:cubicBezTo>
                <a:cubicBezTo>
                  <a:pt x="755878" y="27710"/>
                  <a:pt x="756316" y="27216"/>
                  <a:pt x="756316" y="27216"/>
                </a:cubicBezTo>
                <a:cubicBezTo>
                  <a:pt x="756754" y="26722"/>
                  <a:pt x="757192" y="26223"/>
                  <a:pt x="757192" y="25729"/>
                </a:cubicBezTo>
                <a:cubicBezTo>
                  <a:pt x="757192" y="25729"/>
                  <a:pt x="758067" y="25235"/>
                  <a:pt x="758067" y="24741"/>
                </a:cubicBezTo>
                <a:lnTo>
                  <a:pt x="757192" y="23752"/>
                </a:lnTo>
                <a:cubicBezTo>
                  <a:pt x="756754" y="24247"/>
                  <a:pt x="756316" y="24741"/>
                  <a:pt x="756316" y="25235"/>
                </a:cubicBezTo>
                <a:cubicBezTo>
                  <a:pt x="755878" y="25729"/>
                  <a:pt x="755440" y="26722"/>
                  <a:pt x="754564" y="27216"/>
                </a:cubicBezTo>
                <a:cubicBezTo>
                  <a:pt x="754564" y="27216"/>
                  <a:pt x="754126" y="26223"/>
                  <a:pt x="753688" y="26223"/>
                </a:cubicBezTo>
                <a:lnTo>
                  <a:pt x="753250" y="27710"/>
                </a:lnTo>
                <a:cubicBezTo>
                  <a:pt x="753250" y="27710"/>
                  <a:pt x="753688" y="28204"/>
                  <a:pt x="754126" y="28204"/>
                </a:cubicBezTo>
                <a:cubicBezTo>
                  <a:pt x="754126" y="28698"/>
                  <a:pt x="755002" y="29196"/>
                  <a:pt x="755002" y="29196"/>
                </a:cubicBezTo>
                <a:cubicBezTo>
                  <a:pt x="754564" y="29196"/>
                  <a:pt x="754564" y="30185"/>
                  <a:pt x="754126" y="30185"/>
                </a:cubicBezTo>
                <a:cubicBezTo>
                  <a:pt x="754126" y="30185"/>
                  <a:pt x="753688" y="29691"/>
                  <a:pt x="753250" y="29691"/>
                </a:cubicBezTo>
                <a:cubicBezTo>
                  <a:pt x="752812" y="29691"/>
                  <a:pt x="752812" y="30679"/>
                  <a:pt x="752374" y="30679"/>
                </a:cubicBezTo>
                <a:cubicBezTo>
                  <a:pt x="752374" y="30679"/>
                  <a:pt x="751937" y="29691"/>
                  <a:pt x="751499" y="29691"/>
                </a:cubicBezTo>
                <a:cubicBezTo>
                  <a:pt x="751499" y="29691"/>
                  <a:pt x="751061" y="30679"/>
                  <a:pt x="750623" y="30679"/>
                </a:cubicBezTo>
                <a:cubicBezTo>
                  <a:pt x="750623" y="30679"/>
                  <a:pt x="750185" y="30185"/>
                  <a:pt x="749747" y="30185"/>
                </a:cubicBezTo>
                <a:cubicBezTo>
                  <a:pt x="749747" y="30185"/>
                  <a:pt x="749309" y="31173"/>
                  <a:pt x="748871" y="31173"/>
                </a:cubicBezTo>
                <a:lnTo>
                  <a:pt x="748434" y="32166"/>
                </a:lnTo>
                <a:cubicBezTo>
                  <a:pt x="747996" y="32166"/>
                  <a:pt x="747558" y="31173"/>
                  <a:pt x="747558" y="31173"/>
                </a:cubicBezTo>
                <a:cubicBezTo>
                  <a:pt x="747120" y="31667"/>
                  <a:pt x="746682" y="32166"/>
                  <a:pt x="746682" y="32660"/>
                </a:cubicBezTo>
                <a:cubicBezTo>
                  <a:pt x="746244" y="32660"/>
                  <a:pt x="746244" y="33648"/>
                  <a:pt x="745806" y="33648"/>
                </a:cubicBezTo>
                <a:lnTo>
                  <a:pt x="744930" y="32660"/>
                </a:lnTo>
                <a:cubicBezTo>
                  <a:pt x="744930" y="32166"/>
                  <a:pt x="745368" y="32166"/>
                  <a:pt x="745806" y="31667"/>
                </a:cubicBezTo>
                <a:lnTo>
                  <a:pt x="746244" y="30679"/>
                </a:lnTo>
                <a:lnTo>
                  <a:pt x="745368" y="29691"/>
                </a:lnTo>
                <a:cubicBezTo>
                  <a:pt x="745806" y="29196"/>
                  <a:pt x="745806" y="29196"/>
                  <a:pt x="746244" y="28698"/>
                </a:cubicBezTo>
                <a:cubicBezTo>
                  <a:pt x="746244" y="28204"/>
                  <a:pt x="746682" y="27710"/>
                  <a:pt x="746682" y="27710"/>
                </a:cubicBezTo>
                <a:cubicBezTo>
                  <a:pt x="747120" y="27216"/>
                  <a:pt x="747558" y="28204"/>
                  <a:pt x="747996" y="28204"/>
                </a:cubicBezTo>
                <a:lnTo>
                  <a:pt x="748434" y="27216"/>
                </a:lnTo>
                <a:cubicBezTo>
                  <a:pt x="748871" y="27216"/>
                  <a:pt x="749309" y="28204"/>
                  <a:pt x="749747" y="28204"/>
                </a:cubicBezTo>
                <a:lnTo>
                  <a:pt x="750185" y="27216"/>
                </a:lnTo>
                <a:cubicBezTo>
                  <a:pt x="750185" y="26722"/>
                  <a:pt x="749309" y="26223"/>
                  <a:pt x="749309" y="26223"/>
                </a:cubicBezTo>
                <a:cubicBezTo>
                  <a:pt x="749309" y="25729"/>
                  <a:pt x="750185" y="25235"/>
                  <a:pt x="750185" y="25235"/>
                </a:cubicBezTo>
                <a:cubicBezTo>
                  <a:pt x="749747" y="25235"/>
                  <a:pt x="749309" y="24247"/>
                  <a:pt x="749309" y="24247"/>
                </a:cubicBezTo>
                <a:cubicBezTo>
                  <a:pt x="748871" y="24247"/>
                  <a:pt x="748434" y="25235"/>
                  <a:pt x="748434" y="25235"/>
                </a:cubicBezTo>
                <a:cubicBezTo>
                  <a:pt x="747996" y="25235"/>
                  <a:pt x="747558" y="24247"/>
                  <a:pt x="747558" y="24247"/>
                </a:cubicBezTo>
                <a:cubicBezTo>
                  <a:pt x="747120" y="24247"/>
                  <a:pt x="747120" y="25729"/>
                  <a:pt x="746682" y="25729"/>
                </a:cubicBezTo>
                <a:cubicBezTo>
                  <a:pt x="746244" y="25729"/>
                  <a:pt x="745806" y="24741"/>
                  <a:pt x="745806" y="24741"/>
                </a:cubicBezTo>
                <a:cubicBezTo>
                  <a:pt x="745806" y="25235"/>
                  <a:pt x="744930" y="25729"/>
                  <a:pt x="744930" y="25729"/>
                </a:cubicBezTo>
                <a:cubicBezTo>
                  <a:pt x="744930" y="26223"/>
                  <a:pt x="745806" y="26223"/>
                  <a:pt x="745806" y="26722"/>
                </a:cubicBezTo>
                <a:cubicBezTo>
                  <a:pt x="745806" y="27216"/>
                  <a:pt x="745368" y="27216"/>
                  <a:pt x="745368" y="27710"/>
                </a:cubicBezTo>
                <a:cubicBezTo>
                  <a:pt x="744930" y="28204"/>
                  <a:pt x="744492" y="28698"/>
                  <a:pt x="744492" y="28698"/>
                </a:cubicBezTo>
                <a:cubicBezTo>
                  <a:pt x="744492" y="29196"/>
                  <a:pt x="745368" y="29691"/>
                  <a:pt x="745368" y="29691"/>
                </a:cubicBezTo>
                <a:cubicBezTo>
                  <a:pt x="745368" y="29691"/>
                  <a:pt x="744930" y="30679"/>
                  <a:pt x="744492" y="30679"/>
                </a:cubicBezTo>
                <a:cubicBezTo>
                  <a:pt x="744492" y="30679"/>
                  <a:pt x="743616" y="29691"/>
                  <a:pt x="743616" y="30185"/>
                </a:cubicBezTo>
                <a:lnTo>
                  <a:pt x="742740" y="31173"/>
                </a:lnTo>
                <a:cubicBezTo>
                  <a:pt x="742740" y="30679"/>
                  <a:pt x="741865" y="30679"/>
                  <a:pt x="741865" y="30185"/>
                </a:cubicBezTo>
                <a:cubicBezTo>
                  <a:pt x="741865" y="29691"/>
                  <a:pt x="740989" y="29691"/>
                  <a:pt x="740989" y="29196"/>
                </a:cubicBezTo>
                <a:cubicBezTo>
                  <a:pt x="740989" y="29196"/>
                  <a:pt x="741427" y="28698"/>
                  <a:pt x="741865" y="28204"/>
                </a:cubicBezTo>
                <a:lnTo>
                  <a:pt x="742740" y="29196"/>
                </a:lnTo>
                <a:cubicBezTo>
                  <a:pt x="742740" y="29196"/>
                  <a:pt x="743179" y="28204"/>
                  <a:pt x="743616" y="28204"/>
                </a:cubicBezTo>
                <a:cubicBezTo>
                  <a:pt x="743616" y="27710"/>
                  <a:pt x="744054" y="27216"/>
                  <a:pt x="744054" y="26722"/>
                </a:cubicBezTo>
                <a:cubicBezTo>
                  <a:pt x="744054" y="26722"/>
                  <a:pt x="743616" y="26223"/>
                  <a:pt x="743179" y="26223"/>
                </a:cubicBezTo>
                <a:cubicBezTo>
                  <a:pt x="743179" y="26223"/>
                  <a:pt x="742740" y="27216"/>
                  <a:pt x="742303" y="27216"/>
                </a:cubicBezTo>
                <a:cubicBezTo>
                  <a:pt x="742303" y="27216"/>
                  <a:pt x="741865" y="26223"/>
                  <a:pt x="741427" y="26223"/>
                </a:cubicBezTo>
                <a:cubicBezTo>
                  <a:pt x="741427" y="26223"/>
                  <a:pt x="740989" y="27216"/>
                  <a:pt x="740551" y="27216"/>
                </a:cubicBezTo>
                <a:cubicBezTo>
                  <a:pt x="740551" y="27710"/>
                  <a:pt x="740113" y="26722"/>
                  <a:pt x="739676" y="26722"/>
                </a:cubicBezTo>
                <a:cubicBezTo>
                  <a:pt x="739676" y="26722"/>
                  <a:pt x="739238" y="27216"/>
                  <a:pt x="739238" y="27710"/>
                </a:cubicBezTo>
                <a:cubicBezTo>
                  <a:pt x="738800" y="28204"/>
                  <a:pt x="738362" y="28204"/>
                  <a:pt x="738362" y="28698"/>
                </a:cubicBezTo>
                <a:lnTo>
                  <a:pt x="737486" y="29691"/>
                </a:lnTo>
                <a:lnTo>
                  <a:pt x="736610" y="29196"/>
                </a:lnTo>
                <a:cubicBezTo>
                  <a:pt x="736610" y="28698"/>
                  <a:pt x="737486" y="28204"/>
                  <a:pt x="737486" y="28204"/>
                </a:cubicBezTo>
                <a:cubicBezTo>
                  <a:pt x="737048" y="27710"/>
                  <a:pt x="736172" y="27216"/>
                  <a:pt x="736172" y="27216"/>
                </a:cubicBezTo>
                <a:cubicBezTo>
                  <a:pt x="736172" y="26722"/>
                  <a:pt x="737048" y="26223"/>
                  <a:pt x="737048" y="26223"/>
                </a:cubicBezTo>
                <a:cubicBezTo>
                  <a:pt x="737048" y="25729"/>
                  <a:pt x="736172" y="25235"/>
                  <a:pt x="736172" y="25235"/>
                </a:cubicBezTo>
                <a:cubicBezTo>
                  <a:pt x="735734" y="25235"/>
                  <a:pt x="735734" y="26223"/>
                  <a:pt x="735296" y="26223"/>
                </a:cubicBezTo>
                <a:cubicBezTo>
                  <a:pt x="735296" y="26722"/>
                  <a:pt x="736172" y="26722"/>
                  <a:pt x="736172" y="27216"/>
                </a:cubicBezTo>
                <a:lnTo>
                  <a:pt x="735734" y="28204"/>
                </a:lnTo>
                <a:cubicBezTo>
                  <a:pt x="735296" y="28698"/>
                  <a:pt x="734858" y="29196"/>
                  <a:pt x="734858" y="29196"/>
                </a:cubicBezTo>
                <a:lnTo>
                  <a:pt x="733982" y="28698"/>
                </a:lnTo>
                <a:cubicBezTo>
                  <a:pt x="733982" y="28204"/>
                  <a:pt x="734858" y="27710"/>
                  <a:pt x="734420" y="27216"/>
                </a:cubicBezTo>
                <a:lnTo>
                  <a:pt x="733545" y="26722"/>
                </a:lnTo>
                <a:cubicBezTo>
                  <a:pt x="733545" y="26223"/>
                  <a:pt x="732669" y="25729"/>
                  <a:pt x="732669" y="25729"/>
                </a:cubicBezTo>
                <a:cubicBezTo>
                  <a:pt x="732669" y="25729"/>
                  <a:pt x="732231" y="26722"/>
                  <a:pt x="731793" y="26722"/>
                </a:cubicBezTo>
                <a:cubicBezTo>
                  <a:pt x="731793" y="27216"/>
                  <a:pt x="731355" y="27710"/>
                  <a:pt x="731355" y="27710"/>
                </a:cubicBezTo>
                <a:cubicBezTo>
                  <a:pt x="730917" y="28204"/>
                  <a:pt x="730479" y="28698"/>
                  <a:pt x="730479" y="29196"/>
                </a:cubicBezTo>
                <a:cubicBezTo>
                  <a:pt x="730479" y="29196"/>
                  <a:pt x="730041" y="30185"/>
                  <a:pt x="729603" y="30185"/>
                </a:cubicBezTo>
                <a:lnTo>
                  <a:pt x="728728" y="29196"/>
                </a:lnTo>
                <a:cubicBezTo>
                  <a:pt x="728289" y="29196"/>
                  <a:pt x="728289" y="30185"/>
                  <a:pt x="727852" y="30185"/>
                </a:cubicBezTo>
                <a:lnTo>
                  <a:pt x="726976" y="29691"/>
                </a:lnTo>
                <a:cubicBezTo>
                  <a:pt x="726976" y="29196"/>
                  <a:pt x="727852" y="28698"/>
                  <a:pt x="727852" y="28204"/>
                </a:cubicBezTo>
                <a:cubicBezTo>
                  <a:pt x="727852" y="28204"/>
                  <a:pt x="726976" y="27710"/>
                  <a:pt x="726538" y="27710"/>
                </a:cubicBezTo>
                <a:cubicBezTo>
                  <a:pt x="726538" y="27710"/>
                  <a:pt x="726100" y="26722"/>
                  <a:pt x="725662" y="26722"/>
                </a:cubicBezTo>
                <a:cubicBezTo>
                  <a:pt x="725662" y="27216"/>
                  <a:pt x="724787" y="27710"/>
                  <a:pt x="724787" y="27710"/>
                </a:cubicBezTo>
                <a:cubicBezTo>
                  <a:pt x="725224" y="28204"/>
                  <a:pt x="726100" y="28204"/>
                  <a:pt x="726100" y="28698"/>
                </a:cubicBezTo>
                <a:cubicBezTo>
                  <a:pt x="726100" y="29196"/>
                  <a:pt x="725224" y="29196"/>
                  <a:pt x="725224" y="29691"/>
                </a:cubicBezTo>
                <a:cubicBezTo>
                  <a:pt x="725224" y="30185"/>
                  <a:pt x="726100" y="30185"/>
                  <a:pt x="726100" y="30679"/>
                </a:cubicBezTo>
                <a:lnTo>
                  <a:pt x="725662" y="31667"/>
                </a:lnTo>
                <a:cubicBezTo>
                  <a:pt x="725224" y="32166"/>
                  <a:pt x="724787" y="32660"/>
                  <a:pt x="724787" y="32660"/>
                </a:cubicBezTo>
                <a:cubicBezTo>
                  <a:pt x="723911" y="32166"/>
                  <a:pt x="723473" y="31667"/>
                  <a:pt x="722597" y="31173"/>
                </a:cubicBezTo>
                <a:cubicBezTo>
                  <a:pt x="722597" y="30679"/>
                  <a:pt x="723473" y="30185"/>
                  <a:pt x="723473" y="30185"/>
                </a:cubicBezTo>
                <a:cubicBezTo>
                  <a:pt x="723473" y="29691"/>
                  <a:pt x="722597" y="29691"/>
                  <a:pt x="722597" y="29196"/>
                </a:cubicBezTo>
                <a:lnTo>
                  <a:pt x="723473" y="28204"/>
                </a:lnTo>
                <a:cubicBezTo>
                  <a:pt x="723035" y="27710"/>
                  <a:pt x="722597" y="27710"/>
                  <a:pt x="722159" y="27216"/>
                </a:cubicBezTo>
                <a:cubicBezTo>
                  <a:pt x="722159" y="27216"/>
                  <a:pt x="721721" y="26722"/>
                  <a:pt x="721283" y="26223"/>
                </a:cubicBezTo>
                <a:cubicBezTo>
                  <a:pt x="720845" y="27216"/>
                  <a:pt x="720407" y="27710"/>
                  <a:pt x="719969" y="28698"/>
                </a:cubicBezTo>
                <a:cubicBezTo>
                  <a:pt x="719969" y="29196"/>
                  <a:pt x="720845" y="29196"/>
                  <a:pt x="720845" y="29691"/>
                </a:cubicBezTo>
                <a:cubicBezTo>
                  <a:pt x="720845" y="29691"/>
                  <a:pt x="719969" y="30185"/>
                  <a:pt x="719969" y="30679"/>
                </a:cubicBezTo>
                <a:cubicBezTo>
                  <a:pt x="719969" y="31173"/>
                  <a:pt x="720845" y="31173"/>
                  <a:pt x="720845" y="31667"/>
                </a:cubicBezTo>
                <a:cubicBezTo>
                  <a:pt x="721283" y="31667"/>
                  <a:pt x="720407" y="32166"/>
                  <a:pt x="720407" y="32660"/>
                </a:cubicBezTo>
                <a:lnTo>
                  <a:pt x="721283" y="33154"/>
                </a:lnTo>
                <a:cubicBezTo>
                  <a:pt x="720845" y="33648"/>
                  <a:pt x="720845" y="34142"/>
                  <a:pt x="720407" y="34636"/>
                </a:cubicBezTo>
                <a:lnTo>
                  <a:pt x="719969" y="35629"/>
                </a:lnTo>
                <a:cubicBezTo>
                  <a:pt x="719531" y="35629"/>
                  <a:pt x="718656" y="34636"/>
                  <a:pt x="718656" y="34636"/>
                </a:cubicBezTo>
                <a:cubicBezTo>
                  <a:pt x="718656" y="34636"/>
                  <a:pt x="719531" y="34142"/>
                  <a:pt x="719531" y="33648"/>
                </a:cubicBezTo>
                <a:cubicBezTo>
                  <a:pt x="719094" y="33154"/>
                  <a:pt x="719094" y="33154"/>
                  <a:pt x="718656" y="32660"/>
                </a:cubicBezTo>
                <a:cubicBezTo>
                  <a:pt x="718218" y="32660"/>
                  <a:pt x="717780" y="32166"/>
                  <a:pt x="717780" y="32166"/>
                </a:cubicBezTo>
                <a:cubicBezTo>
                  <a:pt x="717342" y="31667"/>
                  <a:pt x="718218" y="31173"/>
                  <a:pt x="718218" y="30679"/>
                </a:cubicBezTo>
                <a:cubicBezTo>
                  <a:pt x="718656" y="30679"/>
                  <a:pt x="719094" y="29691"/>
                  <a:pt x="719094" y="29691"/>
                </a:cubicBezTo>
                <a:cubicBezTo>
                  <a:pt x="719094" y="29691"/>
                  <a:pt x="718218" y="29196"/>
                  <a:pt x="718218" y="28698"/>
                </a:cubicBezTo>
                <a:cubicBezTo>
                  <a:pt x="717780" y="28698"/>
                  <a:pt x="717342" y="28204"/>
                  <a:pt x="717342" y="28204"/>
                </a:cubicBezTo>
                <a:cubicBezTo>
                  <a:pt x="716904" y="27710"/>
                  <a:pt x="717780" y="27216"/>
                  <a:pt x="717780" y="26722"/>
                </a:cubicBezTo>
                <a:cubicBezTo>
                  <a:pt x="717780" y="26722"/>
                  <a:pt x="718656" y="26223"/>
                  <a:pt x="718656" y="25729"/>
                </a:cubicBezTo>
                <a:lnTo>
                  <a:pt x="717780" y="25235"/>
                </a:lnTo>
                <a:cubicBezTo>
                  <a:pt x="717780" y="24741"/>
                  <a:pt x="716904" y="24247"/>
                  <a:pt x="716466" y="24247"/>
                </a:cubicBezTo>
                <a:cubicBezTo>
                  <a:pt x="716466" y="24741"/>
                  <a:pt x="716029" y="24741"/>
                  <a:pt x="716029" y="25235"/>
                </a:cubicBezTo>
                <a:cubicBezTo>
                  <a:pt x="716029" y="25235"/>
                  <a:pt x="716904" y="25729"/>
                  <a:pt x="716904" y="26223"/>
                </a:cubicBezTo>
                <a:cubicBezTo>
                  <a:pt x="716904" y="26223"/>
                  <a:pt x="716466" y="26722"/>
                  <a:pt x="716029" y="27216"/>
                </a:cubicBezTo>
                <a:cubicBezTo>
                  <a:pt x="716029" y="27710"/>
                  <a:pt x="715591" y="28204"/>
                  <a:pt x="715591" y="28204"/>
                </a:cubicBezTo>
                <a:cubicBezTo>
                  <a:pt x="715153" y="28204"/>
                  <a:pt x="714715" y="27216"/>
                  <a:pt x="714277" y="27710"/>
                </a:cubicBezTo>
                <a:cubicBezTo>
                  <a:pt x="714277" y="27710"/>
                  <a:pt x="713839" y="28204"/>
                  <a:pt x="713839" y="28698"/>
                </a:cubicBezTo>
                <a:cubicBezTo>
                  <a:pt x="713401" y="28698"/>
                  <a:pt x="712963" y="29196"/>
                  <a:pt x="712963" y="29691"/>
                </a:cubicBezTo>
                <a:cubicBezTo>
                  <a:pt x="712525" y="30185"/>
                  <a:pt x="712525" y="30185"/>
                  <a:pt x="712087" y="30679"/>
                </a:cubicBezTo>
                <a:cubicBezTo>
                  <a:pt x="712087" y="31173"/>
                  <a:pt x="711211" y="31667"/>
                  <a:pt x="711649" y="31667"/>
                </a:cubicBezTo>
                <a:cubicBezTo>
                  <a:pt x="711649" y="32166"/>
                  <a:pt x="712087" y="32660"/>
                  <a:pt x="712525" y="32660"/>
                </a:cubicBezTo>
                <a:lnTo>
                  <a:pt x="713401" y="33648"/>
                </a:lnTo>
                <a:cubicBezTo>
                  <a:pt x="713401" y="33648"/>
                  <a:pt x="712963" y="34636"/>
                  <a:pt x="712525" y="34636"/>
                </a:cubicBezTo>
                <a:cubicBezTo>
                  <a:pt x="712525" y="34636"/>
                  <a:pt x="712087" y="33648"/>
                  <a:pt x="711649" y="33648"/>
                </a:cubicBezTo>
                <a:cubicBezTo>
                  <a:pt x="711649" y="34142"/>
                  <a:pt x="711211" y="35130"/>
                  <a:pt x="710773" y="35130"/>
                </a:cubicBezTo>
                <a:cubicBezTo>
                  <a:pt x="710773" y="34636"/>
                  <a:pt x="710335" y="34142"/>
                  <a:pt x="709898" y="34142"/>
                </a:cubicBezTo>
                <a:lnTo>
                  <a:pt x="709022" y="33154"/>
                </a:lnTo>
                <a:cubicBezTo>
                  <a:pt x="708584" y="33154"/>
                  <a:pt x="708146" y="32166"/>
                  <a:pt x="708146" y="32660"/>
                </a:cubicBezTo>
                <a:cubicBezTo>
                  <a:pt x="707708" y="32660"/>
                  <a:pt x="707270" y="33154"/>
                  <a:pt x="707270" y="33648"/>
                </a:cubicBezTo>
                <a:cubicBezTo>
                  <a:pt x="706832" y="33648"/>
                  <a:pt x="706832" y="34142"/>
                  <a:pt x="706394" y="34636"/>
                </a:cubicBezTo>
                <a:cubicBezTo>
                  <a:pt x="706394" y="35130"/>
                  <a:pt x="705956" y="35130"/>
                  <a:pt x="705956" y="35629"/>
                </a:cubicBezTo>
                <a:cubicBezTo>
                  <a:pt x="705519" y="35629"/>
                  <a:pt x="704643" y="35130"/>
                  <a:pt x="704643" y="35130"/>
                </a:cubicBezTo>
                <a:cubicBezTo>
                  <a:pt x="704643" y="34636"/>
                  <a:pt x="705519" y="34142"/>
                  <a:pt x="705519" y="33648"/>
                </a:cubicBezTo>
                <a:lnTo>
                  <a:pt x="704643" y="33154"/>
                </a:lnTo>
                <a:cubicBezTo>
                  <a:pt x="704643" y="32660"/>
                  <a:pt x="705081" y="32166"/>
                  <a:pt x="705081" y="31667"/>
                </a:cubicBezTo>
                <a:cubicBezTo>
                  <a:pt x="705519" y="31667"/>
                  <a:pt x="705956" y="31173"/>
                  <a:pt x="705956" y="30679"/>
                </a:cubicBezTo>
                <a:lnTo>
                  <a:pt x="706832" y="29691"/>
                </a:lnTo>
                <a:lnTo>
                  <a:pt x="705956" y="28698"/>
                </a:lnTo>
                <a:cubicBezTo>
                  <a:pt x="705519" y="28698"/>
                  <a:pt x="705081" y="28204"/>
                  <a:pt x="704643" y="27710"/>
                </a:cubicBezTo>
                <a:lnTo>
                  <a:pt x="703767" y="27216"/>
                </a:lnTo>
                <a:lnTo>
                  <a:pt x="704643" y="26223"/>
                </a:lnTo>
                <a:cubicBezTo>
                  <a:pt x="704643" y="25729"/>
                  <a:pt x="705519" y="25235"/>
                  <a:pt x="705519" y="24741"/>
                </a:cubicBezTo>
                <a:cubicBezTo>
                  <a:pt x="705081" y="24741"/>
                  <a:pt x="704643" y="24247"/>
                  <a:pt x="704205" y="24247"/>
                </a:cubicBezTo>
                <a:cubicBezTo>
                  <a:pt x="704205" y="23752"/>
                  <a:pt x="703767" y="23752"/>
                  <a:pt x="703329" y="23258"/>
                </a:cubicBezTo>
                <a:cubicBezTo>
                  <a:pt x="703329" y="23752"/>
                  <a:pt x="702891" y="23752"/>
                  <a:pt x="702453" y="24247"/>
                </a:cubicBezTo>
                <a:cubicBezTo>
                  <a:pt x="702453" y="24741"/>
                  <a:pt x="702015" y="25235"/>
                  <a:pt x="702015" y="25235"/>
                </a:cubicBezTo>
                <a:cubicBezTo>
                  <a:pt x="702015" y="25729"/>
                  <a:pt x="701139" y="26223"/>
                  <a:pt x="701139" y="26722"/>
                </a:cubicBezTo>
                <a:lnTo>
                  <a:pt x="702015" y="27216"/>
                </a:lnTo>
                <a:cubicBezTo>
                  <a:pt x="702015" y="27710"/>
                  <a:pt x="701577" y="28204"/>
                  <a:pt x="701577" y="28698"/>
                </a:cubicBezTo>
                <a:cubicBezTo>
                  <a:pt x="701139" y="28698"/>
                  <a:pt x="700702" y="29196"/>
                  <a:pt x="700702" y="29691"/>
                </a:cubicBezTo>
                <a:lnTo>
                  <a:pt x="701577" y="30185"/>
                </a:lnTo>
                <a:cubicBezTo>
                  <a:pt x="701577" y="30679"/>
                  <a:pt x="701139" y="31667"/>
                  <a:pt x="700702" y="31667"/>
                </a:cubicBezTo>
                <a:cubicBezTo>
                  <a:pt x="700702" y="31667"/>
                  <a:pt x="700264" y="30679"/>
                  <a:pt x="699826" y="30679"/>
                </a:cubicBezTo>
                <a:cubicBezTo>
                  <a:pt x="699826" y="30679"/>
                  <a:pt x="699388" y="31667"/>
                  <a:pt x="698950" y="31667"/>
                </a:cubicBezTo>
                <a:cubicBezTo>
                  <a:pt x="698950" y="32166"/>
                  <a:pt x="698512" y="32660"/>
                  <a:pt x="698512" y="32660"/>
                </a:cubicBezTo>
                <a:cubicBezTo>
                  <a:pt x="698512" y="33154"/>
                  <a:pt x="699388" y="33648"/>
                  <a:pt x="699388" y="33648"/>
                </a:cubicBezTo>
                <a:cubicBezTo>
                  <a:pt x="698950" y="34636"/>
                  <a:pt x="698512" y="35130"/>
                  <a:pt x="698074" y="36123"/>
                </a:cubicBezTo>
                <a:cubicBezTo>
                  <a:pt x="697198" y="35130"/>
                  <a:pt x="696760" y="34636"/>
                  <a:pt x="695884" y="34142"/>
                </a:cubicBezTo>
                <a:lnTo>
                  <a:pt x="695008" y="33648"/>
                </a:lnTo>
                <a:cubicBezTo>
                  <a:pt x="695008" y="33154"/>
                  <a:pt x="695884" y="32660"/>
                  <a:pt x="695884" y="32166"/>
                </a:cubicBezTo>
                <a:cubicBezTo>
                  <a:pt x="695446" y="32166"/>
                  <a:pt x="695008" y="31667"/>
                  <a:pt x="694571" y="31667"/>
                </a:cubicBezTo>
                <a:cubicBezTo>
                  <a:pt x="694571" y="31173"/>
                  <a:pt x="695446" y="30679"/>
                  <a:pt x="695446" y="30185"/>
                </a:cubicBezTo>
                <a:lnTo>
                  <a:pt x="694571" y="29691"/>
                </a:lnTo>
                <a:cubicBezTo>
                  <a:pt x="694571" y="29196"/>
                  <a:pt x="695446" y="28698"/>
                  <a:pt x="695446" y="28204"/>
                </a:cubicBezTo>
                <a:cubicBezTo>
                  <a:pt x="695008" y="28204"/>
                  <a:pt x="694133" y="27710"/>
                  <a:pt x="694133" y="27710"/>
                </a:cubicBezTo>
                <a:cubicBezTo>
                  <a:pt x="694133" y="27216"/>
                  <a:pt x="695008" y="26722"/>
                  <a:pt x="695008" y="26223"/>
                </a:cubicBezTo>
                <a:lnTo>
                  <a:pt x="694133" y="25729"/>
                </a:lnTo>
                <a:cubicBezTo>
                  <a:pt x="693695" y="25235"/>
                  <a:pt x="693257" y="25235"/>
                  <a:pt x="693257" y="24741"/>
                </a:cubicBezTo>
                <a:cubicBezTo>
                  <a:pt x="692819" y="25235"/>
                  <a:pt x="692381" y="25729"/>
                  <a:pt x="692381" y="25729"/>
                </a:cubicBezTo>
                <a:cubicBezTo>
                  <a:pt x="691944" y="26223"/>
                  <a:pt x="691506" y="26722"/>
                  <a:pt x="691506" y="27216"/>
                </a:cubicBezTo>
                <a:lnTo>
                  <a:pt x="692381" y="27710"/>
                </a:lnTo>
                <a:cubicBezTo>
                  <a:pt x="692381" y="28204"/>
                  <a:pt x="691944" y="28698"/>
                  <a:pt x="691944" y="28698"/>
                </a:cubicBezTo>
                <a:cubicBezTo>
                  <a:pt x="691506" y="29196"/>
                  <a:pt x="691068" y="29691"/>
                  <a:pt x="691068" y="30185"/>
                </a:cubicBezTo>
                <a:cubicBezTo>
                  <a:pt x="690630" y="30185"/>
                  <a:pt x="690630" y="30679"/>
                  <a:pt x="690192" y="31173"/>
                </a:cubicBezTo>
                <a:cubicBezTo>
                  <a:pt x="689754" y="31667"/>
                  <a:pt x="689316" y="32660"/>
                  <a:pt x="688878" y="33154"/>
                </a:cubicBezTo>
                <a:cubicBezTo>
                  <a:pt x="688440" y="33154"/>
                  <a:pt x="688002" y="32660"/>
                  <a:pt x="688002" y="32660"/>
                </a:cubicBezTo>
                <a:cubicBezTo>
                  <a:pt x="687564" y="32166"/>
                  <a:pt x="687126" y="32166"/>
                  <a:pt x="686688" y="31667"/>
                </a:cubicBezTo>
                <a:cubicBezTo>
                  <a:pt x="686688" y="31173"/>
                  <a:pt x="686250" y="31173"/>
                  <a:pt x="685813" y="30679"/>
                </a:cubicBezTo>
                <a:lnTo>
                  <a:pt x="686688" y="29691"/>
                </a:lnTo>
                <a:lnTo>
                  <a:pt x="685813" y="28698"/>
                </a:lnTo>
                <a:cubicBezTo>
                  <a:pt x="685813" y="28698"/>
                  <a:pt x="686250" y="28204"/>
                  <a:pt x="686250" y="27710"/>
                </a:cubicBezTo>
                <a:cubicBezTo>
                  <a:pt x="686688" y="27216"/>
                  <a:pt x="686688" y="27216"/>
                  <a:pt x="687126" y="26722"/>
                </a:cubicBezTo>
                <a:cubicBezTo>
                  <a:pt x="687564" y="26223"/>
                  <a:pt x="687564" y="25729"/>
                  <a:pt x="688002" y="25729"/>
                </a:cubicBezTo>
                <a:cubicBezTo>
                  <a:pt x="688002" y="25235"/>
                  <a:pt x="688440" y="24741"/>
                  <a:pt x="688440" y="24247"/>
                </a:cubicBezTo>
                <a:cubicBezTo>
                  <a:pt x="688878" y="24247"/>
                  <a:pt x="687564" y="23752"/>
                  <a:pt x="687564" y="23752"/>
                </a:cubicBezTo>
                <a:cubicBezTo>
                  <a:pt x="687126" y="24247"/>
                  <a:pt x="686688" y="25235"/>
                  <a:pt x="686250" y="25729"/>
                </a:cubicBezTo>
                <a:cubicBezTo>
                  <a:pt x="685813" y="26223"/>
                  <a:pt x="685813" y="26722"/>
                  <a:pt x="685375" y="26722"/>
                </a:cubicBezTo>
                <a:cubicBezTo>
                  <a:pt x="685375" y="27216"/>
                  <a:pt x="684499" y="26223"/>
                  <a:pt x="684499" y="26223"/>
                </a:cubicBezTo>
                <a:cubicBezTo>
                  <a:pt x="684061" y="26223"/>
                  <a:pt x="683623" y="27216"/>
                  <a:pt x="683623" y="27216"/>
                </a:cubicBezTo>
                <a:cubicBezTo>
                  <a:pt x="683623" y="27710"/>
                  <a:pt x="683185" y="27710"/>
                  <a:pt x="682748" y="28204"/>
                </a:cubicBezTo>
                <a:cubicBezTo>
                  <a:pt x="682748" y="28698"/>
                  <a:pt x="682310" y="29196"/>
                  <a:pt x="682310" y="29196"/>
                </a:cubicBezTo>
                <a:cubicBezTo>
                  <a:pt x="682310" y="29691"/>
                  <a:pt x="683185" y="30185"/>
                  <a:pt x="683185" y="30185"/>
                </a:cubicBezTo>
                <a:cubicBezTo>
                  <a:pt x="683185" y="30679"/>
                  <a:pt x="682310" y="31173"/>
                  <a:pt x="682310" y="31173"/>
                </a:cubicBezTo>
                <a:cubicBezTo>
                  <a:pt x="682748" y="31173"/>
                  <a:pt x="683185" y="32166"/>
                  <a:pt x="683185" y="32166"/>
                </a:cubicBezTo>
                <a:lnTo>
                  <a:pt x="682748" y="33154"/>
                </a:lnTo>
                <a:cubicBezTo>
                  <a:pt x="682310" y="33154"/>
                  <a:pt x="681872" y="32660"/>
                  <a:pt x="681872" y="32660"/>
                </a:cubicBezTo>
                <a:cubicBezTo>
                  <a:pt x="681434" y="32166"/>
                  <a:pt x="680558" y="31667"/>
                  <a:pt x="680558" y="31667"/>
                </a:cubicBezTo>
                <a:cubicBezTo>
                  <a:pt x="680558" y="31173"/>
                  <a:pt x="681434" y="30679"/>
                  <a:pt x="681434" y="30679"/>
                </a:cubicBezTo>
                <a:cubicBezTo>
                  <a:pt x="681434" y="30185"/>
                  <a:pt x="680558" y="30185"/>
                  <a:pt x="680558" y="29691"/>
                </a:cubicBezTo>
                <a:cubicBezTo>
                  <a:pt x="680558" y="29196"/>
                  <a:pt x="681434" y="28698"/>
                  <a:pt x="681434" y="28698"/>
                </a:cubicBezTo>
                <a:cubicBezTo>
                  <a:pt x="680996" y="28204"/>
                  <a:pt x="680120" y="28204"/>
                  <a:pt x="680120" y="27710"/>
                </a:cubicBezTo>
                <a:cubicBezTo>
                  <a:pt x="680120" y="27216"/>
                  <a:pt x="679244" y="27216"/>
                  <a:pt x="679244" y="26722"/>
                </a:cubicBezTo>
                <a:cubicBezTo>
                  <a:pt x="679244" y="27216"/>
                  <a:pt x="678368" y="27710"/>
                  <a:pt x="678368" y="28204"/>
                </a:cubicBezTo>
                <a:lnTo>
                  <a:pt x="679682" y="28698"/>
                </a:lnTo>
                <a:cubicBezTo>
                  <a:pt x="679682" y="29196"/>
                  <a:pt x="678806" y="29691"/>
                  <a:pt x="678806" y="29691"/>
                </a:cubicBezTo>
                <a:cubicBezTo>
                  <a:pt x="678806" y="30185"/>
                  <a:pt x="678368" y="31173"/>
                  <a:pt x="677930" y="31173"/>
                </a:cubicBezTo>
                <a:lnTo>
                  <a:pt x="677054" y="30185"/>
                </a:lnTo>
                <a:cubicBezTo>
                  <a:pt x="676617" y="30185"/>
                  <a:pt x="676617" y="31173"/>
                  <a:pt x="676179" y="31173"/>
                </a:cubicBezTo>
                <a:cubicBezTo>
                  <a:pt x="675741" y="31173"/>
                  <a:pt x="675741" y="30679"/>
                  <a:pt x="675303" y="30679"/>
                </a:cubicBezTo>
                <a:cubicBezTo>
                  <a:pt x="674865" y="30185"/>
                  <a:pt x="674427" y="29691"/>
                  <a:pt x="674427" y="29691"/>
                </a:cubicBezTo>
                <a:cubicBezTo>
                  <a:pt x="674427" y="29196"/>
                  <a:pt x="675303" y="28698"/>
                  <a:pt x="674865" y="28698"/>
                </a:cubicBezTo>
                <a:cubicBezTo>
                  <a:pt x="674865" y="28204"/>
                  <a:pt x="673989" y="27710"/>
                  <a:pt x="673989" y="27710"/>
                </a:cubicBezTo>
                <a:cubicBezTo>
                  <a:pt x="673989" y="27710"/>
                  <a:pt x="673551" y="26722"/>
                  <a:pt x="673113" y="26722"/>
                </a:cubicBezTo>
                <a:cubicBezTo>
                  <a:pt x="673113" y="26722"/>
                  <a:pt x="672675" y="27710"/>
                  <a:pt x="672237" y="27710"/>
                </a:cubicBezTo>
                <a:cubicBezTo>
                  <a:pt x="672237" y="28204"/>
                  <a:pt x="671800" y="28698"/>
                  <a:pt x="671800" y="29196"/>
                </a:cubicBezTo>
                <a:lnTo>
                  <a:pt x="672675" y="29691"/>
                </a:lnTo>
                <a:cubicBezTo>
                  <a:pt x="672237" y="30185"/>
                  <a:pt x="672237" y="30679"/>
                  <a:pt x="671800" y="31173"/>
                </a:cubicBezTo>
                <a:lnTo>
                  <a:pt x="670924" y="30185"/>
                </a:lnTo>
                <a:cubicBezTo>
                  <a:pt x="670486" y="29691"/>
                  <a:pt x="670048" y="29196"/>
                  <a:pt x="670048" y="29196"/>
                </a:cubicBezTo>
                <a:cubicBezTo>
                  <a:pt x="669610" y="29196"/>
                  <a:pt x="669172" y="28204"/>
                  <a:pt x="668734" y="28204"/>
                </a:cubicBezTo>
                <a:lnTo>
                  <a:pt x="668297" y="29691"/>
                </a:lnTo>
                <a:cubicBezTo>
                  <a:pt x="667858" y="29196"/>
                  <a:pt x="667421" y="28698"/>
                  <a:pt x="666983" y="28698"/>
                </a:cubicBezTo>
                <a:cubicBezTo>
                  <a:pt x="666983" y="28204"/>
                  <a:pt x="667858" y="27710"/>
                  <a:pt x="667858" y="27710"/>
                </a:cubicBezTo>
                <a:cubicBezTo>
                  <a:pt x="667858" y="27216"/>
                  <a:pt x="668734" y="26722"/>
                  <a:pt x="668734" y="26722"/>
                </a:cubicBezTo>
                <a:cubicBezTo>
                  <a:pt x="668734" y="26223"/>
                  <a:pt x="667858" y="25729"/>
                  <a:pt x="667858" y="25729"/>
                </a:cubicBezTo>
                <a:cubicBezTo>
                  <a:pt x="667421" y="25235"/>
                  <a:pt x="666983" y="25235"/>
                  <a:pt x="666545" y="24741"/>
                </a:cubicBezTo>
                <a:cubicBezTo>
                  <a:pt x="666107" y="25729"/>
                  <a:pt x="665669" y="26223"/>
                  <a:pt x="665231" y="27216"/>
                </a:cubicBezTo>
                <a:cubicBezTo>
                  <a:pt x="664793" y="27216"/>
                  <a:pt x="664793" y="27710"/>
                  <a:pt x="664355" y="28204"/>
                </a:cubicBezTo>
                <a:cubicBezTo>
                  <a:pt x="663917" y="28698"/>
                  <a:pt x="663479" y="29691"/>
                  <a:pt x="663041" y="30185"/>
                </a:cubicBezTo>
                <a:cubicBezTo>
                  <a:pt x="662603" y="30679"/>
                  <a:pt x="662603" y="31173"/>
                  <a:pt x="662166" y="31173"/>
                </a:cubicBezTo>
                <a:cubicBezTo>
                  <a:pt x="661728" y="31173"/>
                  <a:pt x="661728" y="30679"/>
                  <a:pt x="661290" y="30679"/>
                </a:cubicBezTo>
                <a:cubicBezTo>
                  <a:pt x="660852" y="30185"/>
                  <a:pt x="660414" y="30185"/>
                  <a:pt x="660414" y="29691"/>
                </a:cubicBezTo>
                <a:cubicBezTo>
                  <a:pt x="660414" y="29691"/>
                  <a:pt x="661290" y="28698"/>
                  <a:pt x="660852" y="28698"/>
                </a:cubicBezTo>
                <a:lnTo>
                  <a:pt x="659976" y="27710"/>
                </a:lnTo>
                <a:lnTo>
                  <a:pt x="659538" y="28698"/>
                </a:lnTo>
                <a:cubicBezTo>
                  <a:pt x="659100" y="29196"/>
                  <a:pt x="658663" y="29691"/>
                  <a:pt x="658663" y="30185"/>
                </a:cubicBezTo>
                <a:lnTo>
                  <a:pt x="659538" y="30679"/>
                </a:lnTo>
                <a:cubicBezTo>
                  <a:pt x="659538" y="31173"/>
                  <a:pt x="659100" y="31667"/>
                  <a:pt x="658663" y="32166"/>
                </a:cubicBezTo>
                <a:cubicBezTo>
                  <a:pt x="658663" y="32166"/>
                  <a:pt x="658225" y="32660"/>
                  <a:pt x="658225" y="33154"/>
                </a:cubicBezTo>
                <a:cubicBezTo>
                  <a:pt x="657787" y="33648"/>
                  <a:pt x="657349" y="33648"/>
                  <a:pt x="657349" y="34142"/>
                </a:cubicBezTo>
                <a:cubicBezTo>
                  <a:pt x="657349" y="34142"/>
                  <a:pt x="656911" y="35130"/>
                  <a:pt x="656473" y="35130"/>
                </a:cubicBezTo>
                <a:lnTo>
                  <a:pt x="655597" y="34636"/>
                </a:lnTo>
                <a:cubicBezTo>
                  <a:pt x="655597" y="34142"/>
                  <a:pt x="656035" y="33648"/>
                  <a:pt x="656473" y="33154"/>
                </a:cubicBezTo>
                <a:lnTo>
                  <a:pt x="656911" y="32166"/>
                </a:lnTo>
                <a:lnTo>
                  <a:pt x="656035" y="31173"/>
                </a:lnTo>
                <a:cubicBezTo>
                  <a:pt x="656035" y="31173"/>
                  <a:pt x="655597" y="32660"/>
                  <a:pt x="655159" y="32660"/>
                </a:cubicBezTo>
                <a:cubicBezTo>
                  <a:pt x="655159" y="32660"/>
                  <a:pt x="654721" y="31667"/>
                  <a:pt x="654283" y="31667"/>
                </a:cubicBezTo>
                <a:cubicBezTo>
                  <a:pt x="654721" y="31173"/>
                  <a:pt x="654721" y="30679"/>
                  <a:pt x="655159" y="30679"/>
                </a:cubicBezTo>
                <a:cubicBezTo>
                  <a:pt x="655159" y="30185"/>
                  <a:pt x="655597" y="29691"/>
                  <a:pt x="656035" y="29196"/>
                </a:cubicBezTo>
                <a:lnTo>
                  <a:pt x="654721" y="28698"/>
                </a:lnTo>
                <a:cubicBezTo>
                  <a:pt x="654721" y="28204"/>
                  <a:pt x="655597" y="27710"/>
                  <a:pt x="655597" y="27710"/>
                </a:cubicBezTo>
                <a:cubicBezTo>
                  <a:pt x="655597" y="27216"/>
                  <a:pt x="656035" y="26722"/>
                  <a:pt x="656473" y="26223"/>
                </a:cubicBezTo>
                <a:cubicBezTo>
                  <a:pt x="656473" y="26223"/>
                  <a:pt x="656911" y="25729"/>
                  <a:pt x="657349" y="25235"/>
                </a:cubicBezTo>
                <a:cubicBezTo>
                  <a:pt x="656911" y="25235"/>
                  <a:pt x="656473" y="24247"/>
                  <a:pt x="656035" y="24247"/>
                </a:cubicBezTo>
                <a:cubicBezTo>
                  <a:pt x="656035" y="24741"/>
                  <a:pt x="655597" y="25235"/>
                  <a:pt x="655597" y="25729"/>
                </a:cubicBezTo>
                <a:cubicBezTo>
                  <a:pt x="655159" y="25729"/>
                  <a:pt x="654721" y="26223"/>
                  <a:pt x="654721" y="26722"/>
                </a:cubicBezTo>
                <a:cubicBezTo>
                  <a:pt x="654283" y="27216"/>
                  <a:pt x="654283" y="27216"/>
                  <a:pt x="653845" y="27710"/>
                </a:cubicBezTo>
                <a:cubicBezTo>
                  <a:pt x="653408" y="28698"/>
                  <a:pt x="652969" y="29196"/>
                  <a:pt x="652532" y="30185"/>
                </a:cubicBezTo>
                <a:cubicBezTo>
                  <a:pt x="652532" y="29691"/>
                  <a:pt x="651218" y="29196"/>
                  <a:pt x="651656" y="29196"/>
                </a:cubicBezTo>
                <a:cubicBezTo>
                  <a:pt x="651656" y="28698"/>
                  <a:pt x="652094" y="28204"/>
                  <a:pt x="652094" y="28204"/>
                </a:cubicBezTo>
                <a:cubicBezTo>
                  <a:pt x="652532" y="27710"/>
                  <a:pt x="652969" y="27216"/>
                  <a:pt x="652969" y="26722"/>
                </a:cubicBezTo>
                <a:lnTo>
                  <a:pt x="652094" y="26223"/>
                </a:lnTo>
                <a:cubicBezTo>
                  <a:pt x="652094" y="25729"/>
                  <a:pt x="652532" y="25235"/>
                  <a:pt x="652532" y="24741"/>
                </a:cubicBezTo>
                <a:cubicBezTo>
                  <a:pt x="652969" y="24741"/>
                  <a:pt x="653408" y="24247"/>
                  <a:pt x="653408" y="23752"/>
                </a:cubicBezTo>
                <a:cubicBezTo>
                  <a:pt x="652969" y="23752"/>
                  <a:pt x="652969" y="22760"/>
                  <a:pt x="652532" y="22760"/>
                </a:cubicBezTo>
                <a:cubicBezTo>
                  <a:pt x="652532" y="23258"/>
                  <a:pt x="651656" y="23752"/>
                  <a:pt x="651656" y="24247"/>
                </a:cubicBezTo>
                <a:cubicBezTo>
                  <a:pt x="651656" y="24247"/>
                  <a:pt x="651218" y="24741"/>
                  <a:pt x="650780" y="25235"/>
                </a:cubicBezTo>
                <a:cubicBezTo>
                  <a:pt x="650780" y="25729"/>
                  <a:pt x="650342" y="25729"/>
                  <a:pt x="650342" y="26223"/>
                </a:cubicBezTo>
                <a:cubicBezTo>
                  <a:pt x="649904" y="26722"/>
                  <a:pt x="649904" y="27216"/>
                  <a:pt x="649467" y="27216"/>
                </a:cubicBezTo>
                <a:cubicBezTo>
                  <a:pt x="649467" y="27710"/>
                  <a:pt x="648591" y="28204"/>
                  <a:pt x="648591" y="28698"/>
                </a:cubicBezTo>
                <a:lnTo>
                  <a:pt x="649904" y="29196"/>
                </a:lnTo>
                <a:cubicBezTo>
                  <a:pt x="649467" y="29691"/>
                  <a:pt x="649028" y="30185"/>
                  <a:pt x="649028" y="30679"/>
                </a:cubicBezTo>
                <a:cubicBezTo>
                  <a:pt x="648591" y="30679"/>
                  <a:pt x="648591" y="31173"/>
                  <a:pt x="648153" y="31667"/>
                </a:cubicBezTo>
                <a:lnTo>
                  <a:pt x="647277" y="30679"/>
                </a:lnTo>
                <a:cubicBezTo>
                  <a:pt x="646839" y="31667"/>
                  <a:pt x="646401" y="32166"/>
                  <a:pt x="645963" y="33154"/>
                </a:cubicBezTo>
                <a:cubicBezTo>
                  <a:pt x="645525" y="32660"/>
                  <a:pt x="644649" y="32166"/>
                  <a:pt x="644649" y="32166"/>
                </a:cubicBezTo>
                <a:cubicBezTo>
                  <a:pt x="644649" y="31667"/>
                  <a:pt x="645525" y="31173"/>
                  <a:pt x="645525" y="31173"/>
                </a:cubicBezTo>
                <a:cubicBezTo>
                  <a:pt x="645525" y="30679"/>
                  <a:pt x="644649" y="30185"/>
                  <a:pt x="644649" y="30185"/>
                </a:cubicBezTo>
                <a:lnTo>
                  <a:pt x="643774" y="31173"/>
                </a:lnTo>
                <a:cubicBezTo>
                  <a:pt x="643774" y="31173"/>
                  <a:pt x="642898" y="30679"/>
                  <a:pt x="642898" y="30185"/>
                </a:cubicBezTo>
                <a:lnTo>
                  <a:pt x="643774" y="29196"/>
                </a:lnTo>
                <a:cubicBezTo>
                  <a:pt x="643336" y="29196"/>
                  <a:pt x="642898" y="28698"/>
                  <a:pt x="642460" y="28698"/>
                </a:cubicBezTo>
                <a:cubicBezTo>
                  <a:pt x="642460" y="28204"/>
                  <a:pt x="642022" y="29691"/>
                  <a:pt x="642022" y="29691"/>
                </a:cubicBezTo>
                <a:cubicBezTo>
                  <a:pt x="641584" y="29691"/>
                  <a:pt x="641146" y="28698"/>
                  <a:pt x="640708" y="28698"/>
                </a:cubicBezTo>
                <a:cubicBezTo>
                  <a:pt x="640270" y="29691"/>
                  <a:pt x="639832" y="30185"/>
                  <a:pt x="639394" y="30679"/>
                </a:cubicBezTo>
                <a:cubicBezTo>
                  <a:pt x="638956" y="31173"/>
                  <a:pt x="638956" y="31667"/>
                  <a:pt x="638518" y="32166"/>
                </a:cubicBezTo>
                <a:cubicBezTo>
                  <a:pt x="638518" y="32166"/>
                  <a:pt x="638081" y="32660"/>
                  <a:pt x="638081" y="33154"/>
                </a:cubicBezTo>
                <a:cubicBezTo>
                  <a:pt x="637643" y="33154"/>
                  <a:pt x="637205" y="34142"/>
                  <a:pt x="637205" y="34142"/>
                </a:cubicBezTo>
                <a:cubicBezTo>
                  <a:pt x="637205" y="34636"/>
                  <a:pt x="638081" y="35130"/>
                  <a:pt x="638081" y="35130"/>
                </a:cubicBezTo>
                <a:cubicBezTo>
                  <a:pt x="638081" y="35629"/>
                  <a:pt x="637643" y="36123"/>
                  <a:pt x="637205" y="36123"/>
                </a:cubicBezTo>
                <a:cubicBezTo>
                  <a:pt x="637205" y="36617"/>
                  <a:pt x="636767" y="37111"/>
                  <a:pt x="636767" y="37111"/>
                </a:cubicBezTo>
                <a:cubicBezTo>
                  <a:pt x="635891" y="36617"/>
                  <a:pt x="635453" y="36123"/>
                  <a:pt x="634578" y="35629"/>
                </a:cubicBezTo>
                <a:cubicBezTo>
                  <a:pt x="634578" y="35130"/>
                  <a:pt x="635453" y="34636"/>
                  <a:pt x="635453" y="34636"/>
                </a:cubicBezTo>
                <a:cubicBezTo>
                  <a:pt x="635453" y="34142"/>
                  <a:pt x="634578" y="33648"/>
                  <a:pt x="634578" y="33648"/>
                </a:cubicBezTo>
                <a:cubicBezTo>
                  <a:pt x="634140" y="33154"/>
                  <a:pt x="633702" y="33154"/>
                  <a:pt x="633264" y="32660"/>
                </a:cubicBezTo>
                <a:cubicBezTo>
                  <a:pt x="633264" y="32660"/>
                  <a:pt x="632826" y="32166"/>
                  <a:pt x="632388" y="32166"/>
                </a:cubicBezTo>
                <a:cubicBezTo>
                  <a:pt x="631950" y="31667"/>
                  <a:pt x="631950" y="31173"/>
                  <a:pt x="631512" y="31173"/>
                </a:cubicBezTo>
                <a:lnTo>
                  <a:pt x="630636" y="30185"/>
                </a:lnTo>
                <a:lnTo>
                  <a:pt x="631074" y="29196"/>
                </a:lnTo>
                <a:cubicBezTo>
                  <a:pt x="631512" y="28698"/>
                  <a:pt x="631950" y="28204"/>
                  <a:pt x="631950" y="28204"/>
                </a:cubicBezTo>
                <a:cubicBezTo>
                  <a:pt x="632388" y="28204"/>
                  <a:pt x="632826" y="28698"/>
                  <a:pt x="632826" y="28698"/>
                </a:cubicBezTo>
                <a:cubicBezTo>
                  <a:pt x="633264" y="28698"/>
                  <a:pt x="633264" y="27710"/>
                  <a:pt x="633702" y="27710"/>
                </a:cubicBezTo>
                <a:cubicBezTo>
                  <a:pt x="633264" y="27216"/>
                  <a:pt x="632388" y="26722"/>
                  <a:pt x="631950" y="26223"/>
                </a:cubicBezTo>
                <a:cubicBezTo>
                  <a:pt x="631512" y="26223"/>
                  <a:pt x="631512" y="27216"/>
                  <a:pt x="631074" y="27216"/>
                </a:cubicBezTo>
                <a:lnTo>
                  <a:pt x="630198" y="26223"/>
                </a:lnTo>
                <a:cubicBezTo>
                  <a:pt x="629760" y="26722"/>
                  <a:pt x="629322" y="27216"/>
                  <a:pt x="629322" y="27710"/>
                </a:cubicBezTo>
                <a:cubicBezTo>
                  <a:pt x="628885" y="27710"/>
                  <a:pt x="628885" y="28204"/>
                  <a:pt x="628447" y="28698"/>
                </a:cubicBezTo>
                <a:cubicBezTo>
                  <a:pt x="628447" y="29196"/>
                  <a:pt x="628009" y="29196"/>
                  <a:pt x="628009" y="29691"/>
                </a:cubicBezTo>
                <a:cubicBezTo>
                  <a:pt x="627571" y="30185"/>
                  <a:pt x="627133" y="30679"/>
                  <a:pt x="627133" y="30679"/>
                </a:cubicBezTo>
                <a:cubicBezTo>
                  <a:pt x="627133" y="31173"/>
                  <a:pt x="626258" y="31667"/>
                  <a:pt x="626258" y="31667"/>
                </a:cubicBezTo>
                <a:cubicBezTo>
                  <a:pt x="626258" y="32166"/>
                  <a:pt x="627133" y="32660"/>
                  <a:pt x="627133" y="32660"/>
                </a:cubicBezTo>
                <a:cubicBezTo>
                  <a:pt x="627571" y="32660"/>
                  <a:pt x="628447" y="33648"/>
                  <a:pt x="628447" y="33648"/>
                </a:cubicBezTo>
                <a:cubicBezTo>
                  <a:pt x="628009" y="33648"/>
                  <a:pt x="627571" y="34636"/>
                  <a:pt x="627571" y="34636"/>
                </a:cubicBezTo>
                <a:cubicBezTo>
                  <a:pt x="627133" y="34636"/>
                  <a:pt x="626695" y="34142"/>
                  <a:pt x="626695" y="33648"/>
                </a:cubicBezTo>
                <a:cubicBezTo>
                  <a:pt x="626258" y="33648"/>
                  <a:pt x="625820" y="33154"/>
                  <a:pt x="625382" y="33154"/>
                </a:cubicBezTo>
                <a:cubicBezTo>
                  <a:pt x="625382" y="32660"/>
                  <a:pt x="624944" y="32166"/>
                  <a:pt x="624506" y="32166"/>
                </a:cubicBezTo>
                <a:cubicBezTo>
                  <a:pt x="624506" y="32166"/>
                  <a:pt x="624068" y="31173"/>
                  <a:pt x="623630" y="31173"/>
                </a:cubicBezTo>
                <a:cubicBezTo>
                  <a:pt x="623630" y="31173"/>
                  <a:pt x="623192" y="32166"/>
                  <a:pt x="622754" y="32660"/>
                </a:cubicBezTo>
                <a:lnTo>
                  <a:pt x="622316" y="33648"/>
                </a:lnTo>
                <a:cubicBezTo>
                  <a:pt x="621878" y="33648"/>
                  <a:pt x="621440" y="32660"/>
                  <a:pt x="621002" y="32660"/>
                </a:cubicBezTo>
                <a:cubicBezTo>
                  <a:pt x="621002" y="32660"/>
                  <a:pt x="620564" y="31667"/>
                  <a:pt x="620127" y="31667"/>
                </a:cubicBezTo>
                <a:cubicBezTo>
                  <a:pt x="620127" y="31667"/>
                  <a:pt x="619689" y="32660"/>
                  <a:pt x="619251" y="33154"/>
                </a:cubicBezTo>
                <a:lnTo>
                  <a:pt x="618813" y="34142"/>
                </a:lnTo>
                <a:cubicBezTo>
                  <a:pt x="618375" y="34142"/>
                  <a:pt x="617937" y="33648"/>
                  <a:pt x="617937" y="33154"/>
                </a:cubicBezTo>
                <a:cubicBezTo>
                  <a:pt x="617499" y="33154"/>
                  <a:pt x="618375" y="32166"/>
                  <a:pt x="618375" y="32166"/>
                </a:cubicBezTo>
                <a:cubicBezTo>
                  <a:pt x="618813" y="31667"/>
                  <a:pt x="619251" y="31173"/>
                  <a:pt x="619251" y="31173"/>
                </a:cubicBezTo>
                <a:cubicBezTo>
                  <a:pt x="619251" y="30679"/>
                  <a:pt x="618375" y="30185"/>
                  <a:pt x="618375" y="30185"/>
                </a:cubicBezTo>
                <a:cubicBezTo>
                  <a:pt x="618375" y="29691"/>
                  <a:pt x="618813" y="29196"/>
                  <a:pt x="618813" y="29196"/>
                </a:cubicBezTo>
                <a:cubicBezTo>
                  <a:pt x="618813" y="28698"/>
                  <a:pt x="617937" y="28698"/>
                  <a:pt x="617937" y="28204"/>
                </a:cubicBezTo>
                <a:cubicBezTo>
                  <a:pt x="617937" y="27710"/>
                  <a:pt x="618813" y="27216"/>
                  <a:pt x="618813" y="27216"/>
                </a:cubicBezTo>
                <a:cubicBezTo>
                  <a:pt x="618813" y="26722"/>
                  <a:pt x="617937" y="26722"/>
                  <a:pt x="617937" y="26223"/>
                </a:cubicBezTo>
                <a:cubicBezTo>
                  <a:pt x="617937" y="25729"/>
                  <a:pt x="618375" y="25235"/>
                  <a:pt x="618375" y="25235"/>
                </a:cubicBezTo>
                <a:cubicBezTo>
                  <a:pt x="618375" y="24741"/>
                  <a:pt x="617499" y="24741"/>
                  <a:pt x="617499" y="24247"/>
                </a:cubicBezTo>
                <a:cubicBezTo>
                  <a:pt x="617499" y="24741"/>
                  <a:pt x="617061" y="25235"/>
                  <a:pt x="616623" y="25235"/>
                </a:cubicBezTo>
                <a:cubicBezTo>
                  <a:pt x="616623" y="25729"/>
                  <a:pt x="616185" y="26223"/>
                  <a:pt x="616185" y="26722"/>
                </a:cubicBezTo>
                <a:cubicBezTo>
                  <a:pt x="615748" y="26722"/>
                  <a:pt x="615309" y="27216"/>
                  <a:pt x="615309" y="27710"/>
                </a:cubicBezTo>
                <a:cubicBezTo>
                  <a:pt x="615309" y="27710"/>
                  <a:pt x="616185" y="28204"/>
                  <a:pt x="616185" y="28698"/>
                </a:cubicBezTo>
                <a:cubicBezTo>
                  <a:pt x="616185" y="28698"/>
                  <a:pt x="615309" y="29196"/>
                  <a:pt x="615748" y="29691"/>
                </a:cubicBezTo>
                <a:lnTo>
                  <a:pt x="616623" y="30185"/>
                </a:lnTo>
                <a:cubicBezTo>
                  <a:pt x="616623" y="30679"/>
                  <a:pt x="615748" y="31173"/>
                  <a:pt x="615748" y="31667"/>
                </a:cubicBezTo>
                <a:lnTo>
                  <a:pt x="616623" y="32166"/>
                </a:lnTo>
                <a:cubicBezTo>
                  <a:pt x="616623" y="32660"/>
                  <a:pt x="616185" y="33648"/>
                  <a:pt x="616185" y="33648"/>
                </a:cubicBezTo>
                <a:cubicBezTo>
                  <a:pt x="615748" y="33648"/>
                  <a:pt x="615309" y="32660"/>
                  <a:pt x="614872" y="32660"/>
                </a:cubicBezTo>
                <a:cubicBezTo>
                  <a:pt x="614872" y="32660"/>
                  <a:pt x="614434" y="31667"/>
                  <a:pt x="613996" y="31667"/>
                </a:cubicBezTo>
                <a:cubicBezTo>
                  <a:pt x="613996" y="31667"/>
                  <a:pt x="613558" y="33154"/>
                  <a:pt x="613120" y="32660"/>
                </a:cubicBezTo>
                <a:cubicBezTo>
                  <a:pt x="613120" y="32660"/>
                  <a:pt x="612682" y="32166"/>
                  <a:pt x="612244" y="32166"/>
                </a:cubicBezTo>
                <a:cubicBezTo>
                  <a:pt x="611806" y="31667"/>
                  <a:pt x="611806" y="31667"/>
                  <a:pt x="611368" y="31173"/>
                </a:cubicBezTo>
                <a:cubicBezTo>
                  <a:pt x="610931" y="31173"/>
                  <a:pt x="610493" y="30679"/>
                  <a:pt x="610493" y="30185"/>
                </a:cubicBezTo>
                <a:cubicBezTo>
                  <a:pt x="610055" y="30185"/>
                  <a:pt x="609617" y="29691"/>
                  <a:pt x="609179" y="29691"/>
                </a:cubicBezTo>
                <a:lnTo>
                  <a:pt x="608741" y="30679"/>
                </a:lnTo>
                <a:cubicBezTo>
                  <a:pt x="608303" y="30679"/>
                  <a:pt x="607865" y="29691"/>
                  <a:pt x="607865" y="29691"/>
                </a:cubicBezTo>
                <a:cubicBezTo>
                  <a:pt x="607427" y="29691"/>
                  <a:pt x="606989" y="30679"/>
                  <a:pt x="606989" y="30679"/>
                </a:cubicBezTo>
                <a:cubicBezTo>
                  <a:pt x="606989" y="31173"/>
                  <a:pt x="607865" y="31667"/>
                  <a:pt x="607865" y="31667"/>
                </a:cubicBezTo>
                <a:cubicBezTo>
                  <a:pt x="607865" y="32166"/>
                  <a:pt x="607427" y="32660"/>
                  <a:pt x="606989" y="32660"/>
                </a:cubicBezTo>
                <a:cubicBezTo>
                  <a:pt x="606989" y="33154"/>
                  <a:pt x="606551" y="33648"/>
                  <a:pt x="606551" y="34142"/>
                </a:cubicBezTo>
                <a:cubicBezTo>
                  <a:pt x="605675" y="33154"/>
                  <a:pt x="605237" y="32660"/>
                  <a:pt x="604362" y="32166"/>
                </a:cubicBezTo>
                <a:cubicBezTo>
                  <a:pt x="604800" y="31667"/>
                  <a:pt x="604800" y="31667"/>
                  <a:pt x="605237" y="31173"/>
                </a:cubicBezTo>
                <a:lnTo>
                  <a:pt x="606113" y="30185"/>
                </a:lnTo>
                <a:cubicBezTo>
                  <a:pt x="606113" y="29691"/>
                  <a:pt x="605237" y="29196"/>
                  <a:pt x="604800" y="29196"/>
                </a:cubicBezTo>
                <a:cubicBezTo>
                  <a:pt x="604800" y="29196"/>
                  <a:pt x="603924" y="28698"/>
                  <a:pt x="603924" y="28204"/>
                </a:cubicBezTo>
                <a:cubicBezTo>
                  <a:pt x="603924" y="28204"/>
                  <a:pt x="604800" y="27710"/>
                  <a:pt x="604800" y="27216"/>
                </a:cubicBezTo>
                <a:cubicBezTo>
                  <a:pt x="604800" y="27216"/>
                  <a:pt x="603924" y="26722"/>
                  <a:pt x="603924" y="26223"/>
                </a:cubicBezTo>
                <a:cubicBezTo>
                  <a:pt x="603924" y="26223"/>
                  <a:pt x="604362" y="25729"/>
                  <a:pt x="604362" y="25235"/>
                </a:cubicBezTo>
                <a:cubicBezTo>
                  <a:pt x="604800" y="25235"/>
                  <a:pt x="605237" y="24247"/>
                  <a:pt x="605237" y="24247"/>
                </a:cubicBezTo>
                <a:cubicBezTo>
                  <a:pt x="605237" y="23752"/>
                  <a:pt x="604362" y="23752"/>
                  <a:pt x="604362" y="23258"/>
                </a:cubicBezTo>
                <a:cubicBezTo>
                  <a:pt x="603924" y="24247"/>
                  <a:pt x="603486" y="24741"/>
                  <a:pt x="602610" y="25729"/>
                </a:cubicBezTo>
                <a:lnTo>
                  <a:pt x="602173" y="26722"/>
                </a:lnTo>
                <a:cubicBezTo>
                  <a:pt x="602173" y="26722"/>
                  <a:pt x="603048" y="27216"/>
                  <a:pt x="603048" y="27710"/>
                </a:cubicBezTo>
                <a:lnTo>
                  <a:pt x="603924" y="28204"/>
                </a:lnTo>
                <a:cubicBezTo>
                  <a:pt x="603924" y="28698"/>
                  <a:pt x="603486" y="29196"/>
                  <a:pt x="603048" y="29691"/>
                </a:cubicBezTo>
                <a:cubicBezTo>
                  <a:pt x="603048" y="29691"/>
                  <a:pt x="602610" y="30185"/>
                  <a:pt x="602610" y="30679"/>
                </a:cubicBezTo>
                <a:cubicBezTo>
                  <a:pt x="601735" y="30185"/>
                  <a:pt x="601297" y="29691"/>
                  <a:pt x="600421" y="28698"/>
                </a:cubicBezTo>
                <a:cubicBezTo>
                  <a:pt x="600421" y="29196"/>
                  <a:pt x="599983" y="29691"/>
                  <a:pt x="599983" y="30185"/>
                </a:cubicBezTo>
                <a:cubicBezTo>
                  <a:pt x="599545" y="30185"/>
                  <a:pt x="599545" y="30679"/>
                  <a:pt x="599107" y="31173"/>
                </a:cubicBezTo>
                <a:cubicBezTo>
                  <a:pt x="598669" y="31173"/>
                  <a:pt x="598669" y="32166"/>
                  <a:pt x="598231" y="32166"/>
                </a:cubicBezTo>
                <a:lnTo>
                  <a:pt x="597355" y="31173"/>
                </a:lnTo>
                <a:lnTo>
                  <a:pt x="598231" y="30185"/>
                </a:lnTo>
                <a:cubicBezTo>
                  <a:pt x="598231" y="30185"/>
                  <a:pt x="596917" y="29691"/>
                  <a:pt x="596917" y="29196"/>
                </a:cubicBezTo>
                <a:cubicBezTo>
                  <a:pt x="596917" y="29196"/>
                  <a:pt x="597793" y="28698"/>
                  <a:pt x="597793" y="28204"/>
                </a:cubicBezTo>
                <a:cubicBezTo>
                  <a:pt x="597355" y="28204"/>
                  <a:pt x="597355" y="27710"/>
                  <a:pt x="596917" y="27216"/>
                </a:cubicBezTo>
                <a:cubicBezTo>
                  <a:pt x="596479" y="27216"/>
                  <a:pt x="596042" y="26722"/>
                  <a:pt x="596042" y="26722"/>
                </a:cubicBezTo>
                <a:cubicBezTo>
                  <a:pt x="595604" y="26722"/>
                  <a:pt x="595166" y="27710"/>
                  <a:pt x="595166" y="27710"/>
                </a:cubicBezTo>
                <a:cubicBezTo>
                  <a:pt x="594728" y="28204"/>
                  <a:pt x="594728" y="28698"/>
                  <a:pt x="594290" y="28698"/>
                </a:cubicBezTo>
                <a:cubicBezTo>
                  <a:pt x="594290" y="29196"/>
                  <a:pt x="593852" y="29691"/>
                  <a:pt x="593852" y="29691"/>
                </a:cubicBezTo>
                <a:cubicBezTo>
                  <a:pt x="593414" y="30185"/>
                  <a:pt x="592976" y="31173"/>
                  <a:pt x="592976" y="31173"/>
                </a:cubicBezTo>
                <a:cubicBezTo>
                  <a:pt x="592539" y="31173"/>
                  <a:pt x="592101" y="30185"/>
                  <a:pt x="592101" y="30185"/>
                </a:cubicBezTo>
                <a:cubicBezTo>
                  <a:pt x="591663" y="30185"/>
                  <a:pt x="591225" y="29691"/>
                  <a:pt x="590787" y="29196"/>
                </a:cubicBezTo>
                <a:lnTo>
                  <a:pt x="591663" y="28204"/>
                </a:lnTo>
                <a:lnTo>
                  <a:pt x="590787" y="27216"/>
                </a:lnTo>
                <a:cubicBezTo>
                  <a:pt x="590787" y="27710"/>
                  <a:pt x="589911" y="28204"/>
                  <a:pt x="589911" y="28698"/>
                </a:cubicBezTo>
                <a:lnTo>
                  <a:pt x="590787" y="29196"/>
                </a:lnTo>
                <a:cubicBezTo>
                  <a:pt x="590787" y="29691"/>
                  <a:pt x="590349" y="30185"/>
                  <a:pt x="590349" y="30679"/>
                </a:cubicBezTo>
                <a:cubicBezTo>
                  <a:pt x="589911" y="30679"/>
                  <a:pt x="589473" y="31173"/>
                  <a:pt x="589473" y="31667"/>
                </a:cubicBezTo>
                <a:cubicBezTo>
                  <a:pt x="589473" y="31667"/>
                  <a:pt x="588597" y="32166"/>
                  <a:pt x="588597" y="32660"/>
                </a:cubicBezTo>
                <a:cubicBezTo>
                  <a:pt x="588597" y="32660"/>
                  <a:pt x="589911" y="33154"/>
                  <a:pt x="589473" y="33648"/>
                </a:cubicBezTo>
                <a:cubicBezTo>
                  <a:pt x="589473" y="33648"/>
                  <a:pt x="589035" y="34142"/>
                  <a:pt x="589035" y="34636"/>
                </a:cubicBezTo>
                <a:cubicBezTo>
                  <a:pt x="588597" y="35130"/>
                  <a:pt x="588597" y="35629"/>
                  <a:pt x="588159" y="35629"/>
                </a:cubicBezTo>
                <a:lnTo>
                  <a:pt x="587284" y="34636"/>
                </a:lnTo>
                <a:cubicBezTo>
                  <a:pt x="586846" y="35130"/>
                  <a:pt x="586846" y="35629"/>
                  <a:pt x="586408" y="36123"/>
                </a:cubicBezTo>
                <a:cubicBezTo>
                  <a:pt x="585970" y="35629"/>
                  <a:pt x="585970" y="35629"/>
                  <a:pt x="585532" y="35130"/>
                </a:cubicBezTo>
                <a:cubicBezTo>
                  <a:pt x="585094" y="34636"/>
                  <a:pt x="584656" y="34636"/>
                  <a:pt x="584656" y="34142"/>
                </a:cubicBezTo>
                <a:cubicBezTo>
                  <a:pt x="584218" y="34142"/>
                  <a:pt x="583780" y="33648"/>
                  <a:pt x="583342" y="33648"/>
                </a:cubicBezTo>
                <a:cubicBezTo>
                  <a:pt x="583342" y="33154"/>
                  <a:pt x="584218" y="32660"/>
                  <a:pt x="584218" y="32166"/>
                </a:cubicBezTo>
                <a:lnTo>
                  <a:pt x="583342" y="31667"/>
                </a:lnTo>
                <a:cubicBezTo>
                  <a:pt x="583342" y="31173"/>
                  <a:pt x="582466" y="30679"/>
                  <a:pt x="582466" y="30679"/>
                </a:cubicBezTo>
                <a:cubicBezTo>
                  <a:pt x="582466" y="30679"/>
                  <a:pt x="583342" y="29691"/>
                  <a:pt x="582904" y="29691"/>
                </a:cubicBezTo>
                <a:cubicBezTo>
                  <a:pt x="582904" y="29196"/>
                  <a:pt x="582466" y="28698"/>
                  <a:pt x="582028" y="28698"/>
                </a:cubicBezTo>
                <a:cubicBezTo>
                  <a:pt x="582028" y="28698"/>
                  <a:pt x="581591" y="29691"/>
                  <a:pt x="581153" y="29691"/>
                </a:cubicBezTo>
                <a:cubicBezTo>
                  <a:pt x="581153" y="29691"/>
                  <a:pt x="580715" y="29196"/>
                  <a:pt x="580277" y="29196"/>
                </a:cubicBezTo>
                <a:lnTo>
                  <a:pt x="579401" y="28204"/>
                </a:lnTo>
                <a:cubicBezTo>
                  <a:pt x="578963" y="28204"/>
                  <a:pt x="578963" y="28698"/>
                  <a:pt x="578525" y="29196"/>
                </a:cubicBezTo>
                <a:cubicBezTo>
                  <a:pt x="578525" y="29691"/>
                  <a:pt x="578087" y="30185"/>
                  <a:pt x="578087" y="30185"/>
                </a:cubicBezTo>
                <a:cubicBezTo>
                  <a:pt x="577650" y="30679"/>
                  <a:pt x="577212" y="31173"/>
                  <a:pt x="577212" y="31667"/>
                </a:cubicBezTo>
                <a:cubicBezTo>
                  <a:pt x="576774" y="31667"/>
                  <a:pt x="576774" y="32166"/>
                  <a:pt x="576336" y="32660"/>
                </a:cubicBezTo>
                <a:lnTo>
                  <a:pt x="575460" y="31667"/>
                </a:lnTo>
                <a:cubicBezTo>
                  <a:pt x="575022" y="31667"/>
                  <a:pt x="575022" y="32660"/>
                  <a:pt x="574584" y="32660"/>
                </a:cubicBezTo>
                <a:cubicBezTo>
                  <a:pt x="574584" y="32660"/>
                  <a:pt x="573708" y="31667"/>
                  <a:pt x="573708" y="32166"/>
                </a:cubicBezTo>
                <a:cubicBezTo>
                  <a:pt x="573270" y="32166"/>
                  <a:pt x="573270" y="32660"/>
                  <a:pt x="572832" y="33154"/>
                </a:cubicBezTo>
                <a:lnTo>
                  <a:pt x="572394" y="34142"/>
                </a:lnTo>
                <a:cubicBezTo>
                  <a:pt x="571957" y="34142"/>
                  <a:pt x="571519" y="33648"/>
                  <a:pt x="571081" y="33154"/>
                </a:cubicBezTo>
                <a:cubicBezTo>
                  <a:pt x="571081" y="33154"/>
                  <a:pt x="570643" y="32660"/>
                  <a:pt x="570205" y="32660"/>
                </a:cubicBezTo>
                <a:cubicBezTo>
                  <a:pt x="570643" y="32660"/>
                  <a:pt x="571081" y="31667"/>
                  <a:pt x="571081" y="31173"/>
                </a:cubicBezTo>
                <a:cubicBezTo>
                  <a:pt x="571081" y="31173"/>
                  <a:pt x="571519" y="30679"/>
                  <a:pt x="571957" y="30185"/>
                </a:cubicBezTo>
                <a:cubicBezTo>
                  <a:pt x="571957" y="29691"/>
                  <a:pt x="572394" y="29691"/>
                  <a:pt x="572394" y="29196"/>
                </a:cubicBezTo>
                <a:cubicBezTo>
                  <a:pt x="572832" y="28698"/>
                  <a:pt x="572832" y="28204"/>
                  <a:pt x="573270" y="28204"/>
                </a:cubicBezTo>
                <a:cubicBezTo>
                  <a:pt x="572394" y="27710"/>
                  <a:pt x="571957" y="26722"/>
                  <a:pt x="571081" y="26223"/>
                </a:cubicBezTo>
                <a:cubicBezTo>
                  <a:pt x="571081" y="26722"/>
                  <a:pt x="570643" y="27216"/>
                  <a:pt x="570643" y="27710"/>
                </a:cubicBezTo>
                <a:lnTo>
                  <a:pt x="569767" y="28698"/>
                </a:lnTo>
                <a:cubicBezTo>
                  <a:pt x="569329" y="28698"/>
                  <a:pt x="568892" y="27710"/>
                  <a:pt x="568892" y="27710"/>
                </a:cubicBezTo>
                <a:cubicBezTo>
                  <a:pt x="568454" y="27710"/>
                  <a:pt x="568454" y="28698"/>
                  <a:pt x="568016" y="28698"/>
                </a:cubicBezTo>
                <a:cubicBezTo>
                  <a:pt x="568016" y="28698"/>
                  <a:pt x="567140" y="27710"/>
                  <a:pt x="567140" y="28204"/>
                </a:cubicBezTo>
                <a:cubicBezTo>
                  <a:pt x="566702" y="28204"/>
                  <a:pt x="566702" y="28698"/>
                  <a:pt x="566264" y="29196"/>
                </a:cubicBezTo>
                <a:cubicBezTo>
                  <a:pt x="566264" y="29691"/>
                  <a:pt x="565826" y="29691"/>
                  <a:pt x="565388" y="30185"/>
                </a:cubicBezTo>
                <a:cubicBezTo>
                  <a:pt x="565388" y="30679"/>
                  <a:pt x="564950" y="31173"/>
                  <a:pt x="564950" y="31173"/>
                </a:cubicBezTo>
                <a:cubicBezTo>
                  <a:pt x="564512" y="31667"/>
                  <a:pt x="564512" y="32166"/>
                  <a:pt x="564074" y="32660"/>
                </a:cubicBezTo>
                <a:lnTo>
                  <a:pt x="563198" y="31667"/>
                </a:lnTo>
                <a:cubicBezTo>
                  <a:pt x="562761" y="31667"/>
                  <a:pt x="562761" y="32660"/>
                  <a:pt x="562323" y="32660"/>
                </a:cubicBezTo>
                <a:cubicBezTo>
                  <a:pt x="561885" y="32166"/>
                  <a:pt x="561885" y="32166"/>
                  <a:pt x="561447" y="31667"/>
                </a:cubicBezTo>
                <a:lnTo>
                  <a:pt x="560571" y="31173"/>
                </a:lnTo>
                <a:cubicBezTo>
                  <a:pt x="560571" y="30679"/>
                  <a:pt x="561447" y="30185"/>
                  <a:pt x="561009" y="29691"/>
                </a:cubicBezTo>
                <a:cubicBezTo>
                  <a:pt x="561009" y="29691"/>
                  <a:pt x="560571" y="29196"/>
                  <a:pt x="560133" y="29196"/>
                </a:cubicBezTo>
                <a:cubicBezTo>
                  <a:pt x="559696" y="28698"/>
                  <a:pt x="559696" y="28698"/>
                  <a:pt x="559257" y="28204"/>
                </a:cubicBezTo>
                <a:cubicBezTo>
                  <a:pt x="558820" y="28204"/>
                  <a:pt x="558820" y="29196"/>
                  <a:pt x="558382" y="29196"/>
                </a:cubicBezTo>
                <a:cubicBezTo>
                  <a:pt x="558382" y="29196"/>
                  <a:pt x="557506" y="28204"/>
                  <a:pt x="557506" y="28698"/>
                </a:cubicBezTo>
                <a:lnTo>
                  <a:pt x="556630" y="29691"/>
                </a:lnTo>
                <a:cubicBezTo>
                  <a:pt x="556630" y="29691"/>
                  <a:pt x="557506" y="30679"/>
                  <a:pt x="557944" y="30185"/>
                </a:cubicBezTo>
                <a:lnTo>
                  <a:pt x="558382" y="29196"/>
                </a:lnTo>
                <a:cubicBezTo>
                  <a:pt x="558820" y="29691"/>
                  <a:pt x="559257" y="30185"/>
                  <a:pt x="559257" y="30185"/>
                </a:cubicBezTo>
                <a:lnTo>
                  <a:pt x="558820" y="31173"/>
                </a:lnTo>
                <a:cubicBezTo>
                  <a:pt x="558382" y="31667"/>
                  <a:pt x="558382" y="32166"/>
                  <a:pt x="557944" y="32166"/>
                </a:cubicBezTo>
                <a:cubicBezTo>
                  <a:pt x="557944" y="32660"/>
                  <a:pt x="557506" y="33648"/>
                  <a:pt x="557068" y="33648"/>
                </a:cubicBezTo>
                <a:cubicBezTo>
                  <a:pt x="557068" y="33648"/>
                  <a:pt x="556630" y="32660"/>
                  <a:pt x="556192" y="32660"/>
                </a:cubicBezTo>
                <a:lnTo>
                  <a:pt x="557068" y="31667"/>
                </a:lnTo>
                <a:cubicBezTo>
                  <a:pt x="557068" y="31173"/>
                  <a:pt x="556192" y="30679"/>
                  <a:pt x="556192" y="30679"/>
                </a:cubicBezTo>
                <a:cubicBezTo>
                  <a:pt x="555754" y="30185"/>
                  <a:pt x="555316" y="30185"/>
                  <a:pt x="554878" y="29691"/>
                </a:cubicBezTo>
                <a:cubicBezTo>
                  <a:pt x="554878" y="30185"/>
                  <a:pt x="554441" y="30679"/>
                  <a:pt x="554441" y="31173"/>
                </a:cubicBezTo>
                <a:cubicBezTo>
                  <a:pt x="554003" y="31173"/>
                  <a:pt x="553565" y="31667"/>
                  <a:pt x="553565" y="32166"/>
                </a:cubicBezTo>
                <a:lnTo>
                  <a:pt x="554441" y="32660"/>
                </a:lnTo>
                <a:cubicBezTo>
                  <a:pt x="554441" y="33154"/>
                  <a:pt x="554003" y="33648"/>
                  <a:pt x="553565" y="34142"/>
                </a:cubicBezTo>
                <a:cubicBezTo>
                  <a:pt x="553565" y="34142"/>
                  <a:pt x="553127" y="34636"/>
                  <a:pt x="553127" y="35130"/>
                </a:cubicBezTo>
                <a:cubicBezTo>
                  <a:pt x="553127" y="35629"/>
                  <a:pt x="552251" y="36123"/>
                  <a:pt x="552251" y="36123"/>
                </a:cubicBezTo>
                <a:cubicBezTo>
                  <a:pt x="552251" y="35629"/>
                  <a:pt x="551375" y="35629"/>
                  <a:pt x="551375" y="35130"/>
                </a:cubicBezTo>
                <a:cubicBezTo>
                  <a:pt x="551375" y="35130"/>
                  <a:pt x="552251" y="34636"/>
                  <a:pt x="552251" y="34142"/>
                </a:cubicBezTo>
                <a:cubicBezTo>
                  <a:pt x="551813" y="34142"/>
                  <a:pt x="550937" y="33648"/>
                  <a:pt x="550937" y="33648"/>
                </a:cubicBezTo>
                <a:cubicBezTo>
                  <a:pt x="550937" y="33154"/>
                  <a:pt x="551813" y="32660"/>
                  <a:pt x="551813" y="32166"/>
                </a:cubicBezTo>
                <a:cubicBezTo>
                  <a:pt x="552251" y="32166"/>
                  <a:pt x="552251" y="31667"/>
                  <a:pt x="552689" y="31173"/>
                </a:cubicBezTo>
                <a:lnTo>
                  <a:pt x="553127" y="30185"/>
                </a:lnTo>
                <a:lnTo>
                  <a:pt x="552251" y="29196"/>
                </a:lnTo>
                <a:cubicBezTo>
                  <a:pt x="552251" y="29196"/>
                  <a:pt x="551813" y="30185"/>
                  <a:pt x="551375" y="30185"/>
                </a:cubicBezTo>
                <a:cubicBezTo>
                  <a:pt x="551375" y="30185"/>
                  <a:pt x="550937" y="29691"/>
                  <a:pt x="550499" y="29691"/>
                </a:cubicBezTo>
                <a:cubicBezTo>
                  <a:pt x="550499" y="29196"/>
                  <a:pt x="550061" y="29196"/>
                  <a:pt x="549623" y="28698"/>
                </a:cubicBezTo>
                <a:lnTo>
                  <a:pt x="550499" y="27710"/>
                </a:lnTo>
                <a:cubicBezTo>
                  <a:pt x="550499" y="27216"/>
                  <a:pt x="549185" y="27216"/>
                  <a:pt x="549185" y="26722"/>
                </a:cubicBezTo>
                <a:cubicBezTo>
                  <a:pt x="549623" y="26223"/>
                  <a:pt x="550061" y="26223"/>
                  <a:pt x="550061" y="25729"/>
                </a:cubicBezTo>
                <a:cubicBezTo>
                  <a:pt x="550061" y="25235"/>
                  <a:pt x="549185" y="25235"/>
                  <a:pt x="549185" y="24741"/>
                </a:cubicBezTo>
                <a:cubicBezTo>
                  <a:pt x="549185" y="24741"/>
                  <a:pt x="549623" y="23752"/>
                  <a:pt x="550061" y="23752"/>
                </a:cubicBezTo>
                <a:lnTo>
                  <a:pt x="550499" y="22760"/>
                </a:lnTo>
                <a:cubicBezTo>
                  <a:pt x="550499" y="22266"/>
                  <a:pt x="549623" y="22266"/>
                  <a:pt x="549623" y="21772"/>
                </a:cubicBezTo>
                <a:cubicBezTo>
                  <a:pt x="549623" y="22266"/>
                  <a:pt x="549185" y="22266"/>
                  <a:pt x="548747" y="22760"/>
                </a:cubicBezTo>
                <a:cubicBezTo>
                  <a:pt x="548747" y="23258"/>
                  <a:pt x="548309" y="23752"/>
                  <a:pt x="548309" y="23752"/>
                </a:cubicBezTo>
                <a:cubicBezTo>
                  <a:pt x="548309" y="24247"/>
                  <a:pt x="547434" y="24741"/>
                  <a:pt x="547434" y="25235"/>
                </a:cubicBezTo>
                <a:lnTo>
                  <a:pt x="548309" y="25729"/>
                </a:lnTo>
                <a:cubicBezTo>
                  <a:pt x="548309" y="26223"/>
                  <a:pt x="547872" y="26722"/>
                  <a:pt x="547872" y="27216"/>
                </a:cubicBezTo>
                <a:cubicBezTo>
                  <a:pt x="547434" y="27216"/>
                  <a:pt x="546996" y="28204"/>
                  <a:pt x="546996" y="28204"/>
                </a:cubicBezTo>
                <a:lnTo>
                  <a:pt x="546120" y="27216"/>
                </a:lnTo>
                <a:cubicBezTo>
                  <a:pt x="545682" y="27710"/>
                  <a:pt x="545245" y="28204"/>
                  <a:pt x="545245" y="28204"/>
                </a:cubicBezTo>
                <a:cubicBezTo>
                  <a:pt x="545245" y="28698"/>
                  <a:pt x="546120" y="28698"/>
                  <a:pt x="546120" y="29196"/>
                </a:cubicBezTo>
                <a:cubicBezTo>
                  <a:pt x="546120" y="29691"/>
                  <a:pt x="545245" y="30185"/>
                  <a:pt x="545245" y="30185"/>
                </a:cubicBezTo>
                <a:cubicBezTo>
                  <a:pt x="545682" y="30679"/>
                  <a:pt x="546558" y="30679"/>
                  <a:pt x="546558" y="31173"/>
                </a:cubicBezTo>
                <a:lnTo>
                  <a:pt x="545682" y="32166"/>
                </a:lnTo>
                <a:lnTo>
                  <a:pt x="544807" y="33154"/>
                </a:lnTo>
                <a:cubicBezTo>
                  <a:pt x="544807" y="33648"/>
                  <a:pt x="545682" y="33648"/>
                  <a:pt x="545682" y="34142"/>
                </a:cubicBezTo>
                <a:cubicBezTo>
                  <a:pt x="545245" y="35130"/>
                  <a:pt x="544807" y="35629"/>
                  <a:pt x="544369" y="36617"/>
                </a:cubicBezTo>
                <a:cubicBezTo>
                  <a:pt x="543931" y="35629"/>
                  <a:pt x="543055" y="35130"/>
                  <a:pt x="542617" y="34636"/>
                </a:cubicBezTo>
                <a:cubicBezTo>
                  <a:pt x="542617" y="34142"/>
                  <a:pt x="543055" y="34142"/>
                  <a:pt x="543055" y="33648"/>
                </a:cubicBezTo>
                <a:cubicBezTo>
                  <a:pt x="543055" y="33154"/>
                  <a:pt x="542179" y="33154"/>
                  <a:pt x="542179" y="32660"/>
                </a:cubicBezTo>
                <a:lnTo>
                  <a:pt x="543055" y="31667"/>
                </a:lnTo>
                <a:cubicBezTo>
                  <a:pt x="543055" y="31173"/>
                  <a:pt x="542179" y="31173"/>
                  <a:pt x="542179" y="30679"/>
                </a:cubicBezTo>
                <a:cubicBezTo>
                  <a:pt x="541741" y="30679"/>
                  <a:pt x="541303" y="30185"/>
                  <a:pt x="540865" y="30185"/>
                </a:cubicBezTo>
                <a:cubicBezTo>
                  <a:pt x="540865" y="29691"/>
                  <a:pt x="539989" y="29196"/>
                  <a:pt x="539989" y="29196"/>
                </a:cubicBezTo>
                <a:lnTo>
                  <a:pt x="540865" y="28204"/>
                </a:lnTo>
                <a:cubicBezTo>
                  <a:pt x="540865" y="27710"/>
                  <a:pt x="541741" y="27216"/>
                  <a:pt x="541741" y="26722"/>
                </a:cubicBezTo>
                <a:cubicBezTo>
                  <a:pt x="541303" y="26722"/>
                  <a:pt x="540865" y="26223"/>
                  <a:pt x="540427" y="26223"/>
                </a:cubicBezTo>
                <a:cubicBezTo>
                  <a:pt x="540427" y="26223"/>
                  <a:pt x="539989" y="26722"/>
                  <a:pt x="539989" y="27216"/>
                </a:cubicBezTo>
                <a:cubicBezTo>
                  <a:pt x="539551" y="27216"/>
                  <a:pt x="539114" y="28204"/>
                  <a:pt x="539114" y="28204"/>
                </a:cubicBezTo>
                <a:cubicBezTo>
                  <a:pt x="539114" y="28698"/>
                  <a:pt x="539989" y="28698"/>
                  <a:pt x="539989" y="29196"/>
                </a:cubicBezTo>
                <a:cubicBezTo>
                  <a:pt x="539989" y="29691"/>
                  <a:pt x="539114" y="29691"/>
                  <a:pt x="539114" y="30185"/>
                </a:cubicBezTo>
                <a:lnTo>
                  <a:pt x="538238" y="29196"/>
                </a:lnTo>
                <a:cubicBezTo>
                  <a:pt x="538238" y="29196"/>
                  <a:pt x="537800" y="30185"/>
                  <a:pt x="537362" y="30679"/>
                </a:cubicBezTo>
                <a:lnTo>
                  <a:pt x="536924" y="31667"/>
                </a:lnTo>
                <a:lnTo>
                  <a:pt x="536048" y="30679"/>
                </a:lnTo>
                <a:cubicBezTo>
                  <a:pt x="535611" y="30679"/>
                  <a:pt x="536487" y="29691"/>
                  <a:pt x="536487" y="29691"/>
                </a:cubicBezTo>
                <a:cubicBezTo>
                  <a:pt x="536487" y="29196"/>
                  <a:pt x="535611" y="29196"/>
                  <a:pt x="535611" y="28698"/>
                </a:cubicBezTo>
                <a:cubicBezTo>
                  <a:pt x="535611" y="28698"/>
                  <a:pt x="536487" y="28204"/>
                  <a:pt x="536487" y="27710"/>
                </a:cubicBezTo>
                <a:cubicBezTo>
                  <a:pt x="536487" y="27710"/>
                  <a:pt x="535611" y="27216"/>
                  <a:pt x="535173" y="26722"/>
                </a:cubicBezTo>
                <a:cubicBezTo>
                  <a:pt x="535173" y="26722"/>
                  <a:pt x="534735" y="26223"/>
                  <a:pt x="534297" y="26223"/>
                </a:cubicBezTo>
                <a:cubicBezTo>
                  <a:pt x="533859" y="26722"/>
                  <a:pt x="533421" y="27710"/>
                  <a:pt x="532983" y="28204"/>
                </a:cubicBezTo>
                <a:cubicBezTo>
                  <a:pt x="532545" y="28698"/>
                  <a:pt x="532545" y="29196"/>
                  <a:pt x="532107" y="29196"/>
                </a:cubicBezTo>
                <a:cubicBezTo>
                  <a:pt x="531669" y="30185"/>
                  <a:pt x="531231" y="30679"/>
                  <a:pt x="530793" y="31667"/>
                </a:cubicBezTo>
                <a:cubicBezTo>
                  <a:pt x="530356" y="32166"/>
                  <a:pt x="530356" y="32166"/>
                  <a:pt x="529918" y="32660"/>
                </a:cubicBezTo>
                <a:cubicBezTo>
                  <a:pt x="529480" y="32166"/>
                  <a:pt x="528604" y="31667"/>
                  <a:pt x="528166" y="31173"/>
                </a:cubicBezTo>
                <a:cubicBezTo>
                  <a:pt x="528166" y="30679"/>
                  <a:pt x="528604" y="30185"/>
                  <a:pt x="528604" y="29691"/>
                </a:cubicBezTo>
                <a:lnTo>
                  <a:pt x="529480" y="28698"/>
                </a:lnTo>
                <a:cubicBezTo>
                  <a:pt x="529480" y="28698"/>
                  <a:pt x="528604" y="28204"/>
                  <a:pt x="528604" y="27710"/>
                </a:cubicBezTo>
                <a:cubicBezTo>
                  <a:pt x="528166" y="27710"/>
                  <a:pt x="527728" y="27216"/>
                  <a:pt x="527290" y="27216"/>
                </a:cubicBezTo>
                <a:lnTo>
                  <a:pt x="526852" y="28204"/>
                </a:lnTo>
                <a:lnTo>
                  <a:pt x="525976" y="27216"/>
                </a:lnTo>
                <a:cubicBezTo>
                  <a:pt x="525538" y="27710"/>
                  <a:pt x="525100" y="28204"/>
                  <a:pt x="525100" y="28204"/>
                </a:cubicBezTo>
                <a:cubicBezTo>
                  <a:pt x="525100" y="28698"/>
                  <a:pt x="525976" y="29196"/>
                  <a:pt x="525976" y="29196"/>
                </a:cubicBezTo>
                <a:cubicBezTo>
                  <a:pt x="525976" y="29691"/>
                  <a:pt x="525100" y="30185"/>
                  <a:pt x="525100" y="30185"/>
                </a:cubicBezTo>
                <a:cubicBezTo>
                  <a:pt x="525100" y="30679"/>
                  <a:pt x="526414" y="31173"/>
                  <a:pt x="526414" y="31173"/>
                </a:cubicBezTo>
                <a:lnTo>
                  <a:pt x="525538" y="32166"/>
                </a:lnTo>
                <a:cubicBezTo>
                  <a:pt x="525100" y="32660"/>
                  <a:pt x="525100" y="33154"/>
                  <a:pt x="524663" y="33648"/>
                </a:cubicBezTo>
                <a:cubicBezTo>
                  <a:pt x="524663" y="33154"/>
                  <a:pt x="523787" y="32660"/>
                  <a:pt x="523787" y="32660"/>
                </a:cubicBezTo>
                <a:cubicBezTo>
                  <a:pt x="523787" y="32166"/>
                  <a:pt x="524663" y="31667"/>
                  <a:pt x="524663" y="31667"/>
                </a:cubicBezTo>
                <a:cubicBezTo>
                  <a:pt x="524225" y="31173"/>
                  <a:pt x="523787" y="31173"/>
                  <a:pt x="523349" y="30679"/>
                </a:cubicBezTo>
                <a:lnTo>
                  <a:pt x="524225" y="29691"/>
                </a:lnTo>
                <a:lnTo>
                  <a:pt x="523349" y="28698"/>
                </a:lnTo>
                <a:lnTo>
                  <a:pt x="522473" y="29691"/>
                </a:lnTo>
                <a:lnTo>
                  <a:pt x="522035" y="30679"/>
                </a:lnTo>
                <a:cubicBezTo>
                  <a:pt x="521597" y="30679"/>
                  <a:pt x="521160" y="30185"/>
                  <a:pt x="520722" y="30185"/>
                </a:cubicBezTo>
                <a:cubicBezTo>
                  <a:pt x="520722" y="29691"/>
                  <a:pt x="519846" y="29691"/>
                  <a:pt x="519846" y="29196"/>
                </a:cubicBezTo>
                <a:lnTo>
                  <a:pt x="520722" y="28204"/>
                </a:lnTo>
                <a:lnTo>
                  <a:pt x="519846" y="27216"/>
                </a:lnTo>
                <a:cubicBezTo>
                  <a:pt x="519408" y="27216"/>
                  <a:pt x="518970" y="28204"/>
                  <a:pt x="518970" y="28204"/>
                </a:cubicBezTo>
                <a:cubicBezTo>
                  <a:pt x="518970" y="28698"/>
                  <a:pt x="518094" y="29196"/>
                  <a:pt x="518094" y="29691"/>
                </a:cubicBezTo>
                <a:lnTo>
                  <a:pt x="518970" y="30185"/>
                </a:lnTo>
                <a:cubicBezTo>
                  <a:pt x="518970" y="30679"/>
                  <a:pt x="518532" y="31173"/>
                  <a:pt x="518532" y="31667"/>
                </a:cubicBezTo>
                <a:cubicBezTo>
                  <a:pt x="518094" y="31173"/>
                  <a:pt x="517656" y="30679"/>
                  <a:pt x="517218" y="30679"/>
                </a:cubicBezTo>
                <a:lnTo>
                  <a:pt x="516342" y="29691"/>
                </a:lnTo>
                <a:cubicBezTo>
                  <a:pt x="516342" y="29196"/>
                  <a:pt x="517218" y="29196"/>
                  <a:pt x="517218" y="28698"/>
                </a:cubicBezTo>
                <a:cubicBezTo>
                  <a:pt x="517218" y="28204"/>
                  <a:pt x="516342" y="28204"/>
                  <a:pt x="516342" y="27710"/>
                </a:cubicBezTo>
                <a:cubicBezTo>
                  <a:pt x="516342" y="27710"/>
                  <a:pt x="516780" y="27216"/>
                  <a:pt x="516780" y="26722"/>
                </a:cubicBezTo>
                <a:cubicBezTo>
                  <a:pt x="516780" y="26223"/>
                  <a:pt x="515904" y="26223"/>
                  <a:pt x="515904" y="25729"/>
                </a:cubicBezTo>
                <a:cubicBezTo>
                  <a:pt x="515466" y="26722"/>
                  <a:pt x="515029" y="27216"/>
                  <a:pt x="514591" y="28204"/>
                </a:cubicBezTo>
                <a:cubicBezTo>
                  <a:pt x="514153" y="28204"/>
                  <a:pt x="514153" y="28698"/>
                  <a:pt x="513715" y="29196"/>
                </a:cubicBezTo>
                <a:cubicBezTo>
                  <a:pt x="513277" y="29691"/>
                  <a:pt x="513277" y="29691"/>
                  <a:pt x="512839" y="30185"/>
                </a:cubicBezTo>
                <a:lnTo>
                  <a:pt x="514153" y="31173"/>
                </a:lnTo>
                <a:lnTo>
                  <a:pt x="513277" y="32166"/>
                </a:lnTo>
                <a:cubicBezTo>
                  <a:pt x="512839" y="32166"/>
                  <a:pt x="512401" y="31667"/>
                  <a:pt x="512401" y="31173"/>
                </a:cubicBezTo>
                <a:cubicBezTo>
                  <a:pt x="512401" y="31667"/>
                  <a:pt x="511526" y="32166"/>
                  <a:pt x="511526" y="32660"/>
                </a:cubicBezTo>
                <a:cubicBezTo>
                  <a:pt x="511526" y="32166"/>
                  <a:pt x="510650" y="32166"/>
                  <a:pt x="510650" y="31667"/>
                </a:cubicBezTo>
                <a:lnTo>
                  <a:pt x="511088" y="30679"/>
                </a:lnTo>
                <a:cubicBezTo>
                  <a:pt x="511526" y="30185"/>
                  <a:pt x="511964" y="29691"/>
                  <a:pt x="511964" y="29196"/>
                </a:cubicBezTo>
                <a:lnTo>
                  <a:pt x="511088" y="28698"/>
                </a:lnTo>
                <a:cubicBezTo>
                  <a:pt x="511088" y="28204"/>
                  <a:pt x="511526" y="27710"/>
                  <a:pt x="511964" y="27710"/>
                </a:cubicBezTo>
                <a:cubicBezTo>
                  <a:pt x="511964" y="27216"/>
                  <a:pt x="512401" y="26722"/>
                  <a:pt x="512401" y="26223"/>
                </a:cubicBezTo>
                <a:lnTo>
                  <a:pt x="511526" y="25729"/>
                </a:lnTo>
                <a:cubicBezTo>
                  <a:pt x="511088" y="25729"/>
                  <a:pt x="511088" y="26223"/>
                  <a:pt x="510650" y="26722"/>
                </a:cubicBezTo>
                <a:lnTo>
                  <a:pt x="510212" y="27710"/>
                </a:lnTo>
                <a:cubicBezTo>
                  <a:pt x="509774" y="27710"/>
                  <a:pt x="509336" y="27216"/>
                  <a:pt x="508898" y="26722"/>
                </a:cubicBezTo>
                <a:cubicBezTo>
                  <a:pt x="508898" y="26722"/>
                  <a:pt x="508460" y="26223"/>
                  <a:pt x="508022" y="26223"/>
                </a:cubicBezTo>
                <a:cubicBezTo>
                  <a:pt x="508022" y="26223"/>
                  <a:pt x="507584" y="27216"/>
                  <a:pt x="507146" y="27216"/>
                </a:cubicBezTo>
                <a:cubicBezTo>
                  <a:pt x="507146" y="27216"/>
                  <a:pt x="506708" y="26223"/>
                  <a:pt x="506271" y="26223"/>
                </a:cubicBezTo>
                <a:cubicBezTo>
                  <a:pt x="506271" y="26223"/>
                  <a:pt x="505395" y="27216"/>
                  <a:pt x="505833" y="27216"/>
                </a:cubicBezTo>
                <a:cubicBezTo>
                  <a:pt x="505833" y="27710"/>
                  <a:pt x="506708" y="28204"/>
                  <a:pt x="506708" y="28204"/>
                </a:cubicBezTo>
                <a:cubicBezTo>
                  <a:pt x="506708" y="28698"/>
                  <a:pt x="505833" y="29196"/>
                  <a:pt x="505833" y="29196"/>
                </a:cubicBezTo>
                <a:cubicBezTo>
                  <a:pt x="505833" y="29691"/>
                  <a:pt x="505395" y="30185"/>
                  <a:pt x="504957" y="30679"/>
                </a:cubicBezTo>
                <a:cubicBezTo>
                  <a:pt x="504957" y="30679"/>
                  <a:pt x="504519" y="29691"/>
                  <a:pt x="504081" y="29691"/>
                </a:cubicBezTo>
                <a:cubicBezTo>
                  <a:pt x="504081" y="29691"/>
                  <a:pt x="503643" y="30679"/>
                  <a:pt x="503205" y="30679"/>
                </a:cubicBezTo>
                <a:cubicBezTo>
                  <a:pt x="503205" y="30679"/>
                  <a:pt x="502768" y="30185"/>
                  <a:pt x="502330" y="29691"/>
                </a:cubicBezTo>
                <a:cubicBezTo>
                  <a:pt x="502330" y="30185"/>
                  <a:pt x="501454" y="31173"/>
                  <a:pt x="501454" y="31173"/>
                </a:cubicBezTo>
                <a:cubicBezTo>
                  <a:pt x="501454" y="30679"/>
                  <a:pt x="500578" y="30185"/>
                  <a:pt x="500578" y="30185"/>
                </a:cubicBezTo>
                <a:lnTo>
                  <a:pt x="501454" y="29196"/>
                </a:lnTo>
                <a:cubicBezTo>
                  <a:pt x="501454" y="28698"/>
                  <a:pt x="501892" y="28204"/>
                  <a:pt x="502330" y="27710"/>
                </a:cubicBezTo>
                <a:lnTo>
                  <a:pt x="503205" y="28698"/>
                </a:lnTo>
                <a:cubicBezTo>
                  <a:pt x="503205" y="28698"/>
                  <a:pt x="503643" y="27710"/>
                  <a:pt x="504081" y="27710"/>
                </a:cubicBezTo>
                <a:cubicBezTo>
                  <a:pt x="504081" y="27216"/>
                  <a:pt x="504519" y="26722"/>
                  <a:pt x="504519" y="26722"/>
                </a:cubicBezTo>
                <a:cubicBezTo>
                  <a:pt x="504519" y="26722"/>
                  <a:pt x="504081" y="25729"/>
                  <a:pt x="503643" y="25729"/>
                </a:cubicBezTo>
                <a:cubicBezTo>
                  <a:pt x="503643" y="25729"/>
                  <a:pt x="503205" y="26722"/>
                  <a:pt x="502768" y="26722"/>
                </a:cubicBezTo>
                <a:cubicBezTo>
                  <a:pt x="502768" y="27216"/>
                  <a:pt x="502330" y="27710"/>
                  <a:pt x="502330" y="27710"/>
                </a:cubicBezTo>
                <a:cubicBezTo>
                  <a:pt x="501892" y="28204"/>
                  <a:pt x="501454" y="27216"/>
                  <a:pt x="501016" y="27216"/>
                </a:cubicBezTo>
                <a:lnTo>
                  <a:pt x="500578" y="28204"/>
                </a:lnTo>
                <a:cubicBezTo>
                  <a:pt x="500140" y="28204"/>
                  <a:pt x="499702" y="27216"/>
                  <a:pt x="499264" y="27216"/>
                </a:cubicBezTo>
                <a:cubicBezTo>
                  <a:pt x="499264" y="27216"/>
                  <a:pt x="498826" y="28204"/>
                  <a:pt x="498826" y="28698"/>
                </a:cubicBezTo>
                <a:cubicBezTo>
                  <a:pt x="498388" y="28698"/>
                  <a:pt x="497950" y="27710"/>
                  <a:pt x="497950" y="27710"/>
                </a:cubicBezTo>
                <a:cubicBezTo>
                  <a:pt x="497512" y="27710"/>
                  <a:pt x="497075" y="28698"/>
                  <a:pt x="497075" y="28698"/>
                </a:cubicBezTo>
                <a:cubicBezTo>
                  <a:pt x="496637" y="28698"/>
                  <a:pt x="496199" y="27710"/>
                  <a:pt x="496199" y="27710"/>
                </a:cubicBezTo>
                <a:cubicBezTo>
                  <a:pt x="495761" y="27710"/>
                  <a:pt x="495323" y="29196"/>
                  <a:pt x="495323" y="29196"/>
                </a:cubicBezTo>
                <a:lnTo>
                  <a:pt x="494447" y="28204"/>
                </a:lnTo>
                <a:cubicBezTo>
                  <a:pt x="494009" y="28204"/>
                  <a:pt x="493571" y="29196"/>
                  <a:pt x="493571" y="29196"/>
                </a:cubicBezTo>
                <a:cubicBezTo>
                  <a:pt x="493133" y="29691"/>
                  <a:pt x="493133" y="30185"/>
                  <a:pt x="492695" y="30185"/>
                </a:cubicBezTo>
                <a:cubicBezTo>
                  <a:pt x="492695" y="30679"/>
                  <a:pt x="491819" y="31173"/>
                  <a:pt x="492257" y="31667"/>
                </a:cubicBezTo>
                <a:lnTo>
                  <a:pt x="493133" y="32166"/>
                </a:lnTo>
                <a:cubicBezTo>
                  <a:pt x="492695" y="32660"/>
                  <a:pt x="492257" y="33154"/>
                  <a:pt x="492257" y="33648"/>
                </a:cubicBezTo>
                <a:cubicBezTo>
                  <a:pt x="491819" y="33648"/>
                  <a:pt x="491819" y="32660"/>
                  <a:pt x="491382" y="32660"/>
                </a:cubicBezTo>
                <a:cubicBezTo>
                  <a:pt x="491382" y="32166"/>
                  <a:pt x="490506" y="32166"/>
                  <a:pt x="490506" y="31667"/>
                </a:cubicBezTo>
                <a:lnTo>
                  <a:pt x="490944" y="30679"/>
                </a:lnTo>
                <a:cubicBezTo>
                  <a:pt x="491382" y="30185"/>
                  <a:pt x="491819" y="29691"/>
                  <a:pt x="491819" y="29691"/>
                </a:cubicBezTo>
                <a:cubicBezTo>
                  <a:pt x="491819" y="29196"/>
                  <a:pt x="492257" y="28698"/>
                  <a:pt x="492695" y="28204"/>
                </a:cubicBezTo>
                <a:cubicBezTo>
                  <a:pt x="492695" y="28204"/>
                  <a:pt x="493133" y="27710"/>
                  <a:pt x="493133" y="27216"/>
                </a:cubicBezTo>
                <a:cubicBezTo>
                  <a:pt x="493133" y="27216"/>
                  <a:pt x="492257" y="26722"/>
                  <a:pt x="492257" y="26223"/>
                </a:cubicBezTo>
                <a:cubicBezTo>
                  <a:pt x="492257" y="26223"/>
                  <a:pt x="493133" y="25729"/>
                  <a:pt x="493133" y="25235"/>
                </a:cubicBezTo>
                <a:lnTo>
                  <a:pt x="492257" y="24741"/>
                </a:lnTo>
                <a:cubicBezTo>
                  <a:pt x="491819" y="25235"/>
                  <a:pt x="490944" y="26223"/>
                  <a:pt x="490506" y="26722"/>
                </a:cubicBezTo>
                <a:cubicBezTo>
                  <a:pt x="490506" y="27216"/>
                  <a:pt x="490068" y="27216"/>
                  <a:pt x="490068" y="27710"/>
                </a:cubicBezTo>
                <a:cubicBezTo>
                  <a:pt x="489192" y="28698"/>
                  <a:pt x="488754" y="29196"/>
                  <a:pt x="488316" y="30185"/>
                </a:cubicBezTo>
                <a:cubicBezTo>
                  <a:pt x="487879" y="29691"/>
                  <a:pt x="487003" y="28698"/>
                  <a:pt x="486565" y="28204"/>
                </a:cubicBezTo>
                <a:cubicBezTo>
                  <a:pt x="486565" y="28204"/>
                  <a:pt x="487003" y="27710"/>
                  <a:pt x="487003" y="27216"/>
                </a:cubicBezTo>
                <a:cubicBezTo>
                  <a:pt x="487003" y="27216"/>
                  <a:pt x="486127" y="26722"/>
                  <a:pt x="486127" y="26223"/>
                </a:cubicBezTo>
                <a:lnTo>
                  <a:pt x="487003" y="25235"/>
                </a:lnTo>
                <a:lnTo>
                  <a:pt x="487879" y="26223"/>
                </a:lnTo>
                <a:lnTo>
                  <a:pt x="488754" y="25235"/>
                </a:lnTo>
                <a:cubicBezTo>
                  <a:pt x="488754" y="24741"/>
                  <a:pt x="489192" y="24247"/>
                  <a:pt x="489192" y="23752"/>
                </a:cubicBezTo>
                <a:cubicBezTo>
                  <a:pt x="488754" y="23258"/>
                  <a:pt x="488316" y="22760"/>
                  <a:pt x="487441" y="22266"/>
                </a:cubicBezTo>
                <a:cubicBezTo>
                  <a:pt x="487003" y="21772"/>
                  <a:pt x="487003" y="21772"/>
                  <a:pt x="486565" y="21277"/>
                </a:cubicBezTo>
                <a:cubicBezTo>
                  <a:pt x="486127" y="22266"/>
                  <a:pt x="485689" y="22760"/>
                  <a:pt x="484813" y="23752"/>
                </a:cubicBezTo>
                <a:cubicBezTo>
                  <a:pt x="484813" y="23752"/>
                  <a:pt x="484375" y="24247"/>
                  <a:pt x="484375" y="24741"/>
                </a:cubicBezTo>
                <a:cubicBezTo>
                  <a:pt x="483937" y="24741"/>
                  <a:pt x="483499" y="25729"/>
                  <a:pt x="483499" y="25729"/>
                </a:cubicBezTo>
                <a:lnTo>
                  <a:pt x="484375" y="26722"/>
                </a:lnTo>
                <a:lnTo>
                  <a:pt x="483937" y="27710"/>
                </a:lnTo>
                <a:cubicBezTo>
                  <a:pt x="483499" y="27710"/>
                  <a:pt x="483061" y="26722"/>
                  <a:pt x="482623" y="26722"/>
                </a:cubicBezTo>
                <a:cubicBezTo>
                  <a:pt x="482623" y="27216"/>
                  <a:pt x="482186" y="27710"/>
                  <a:pt x="482186" y="28204"/>
                </a:cubicBezTo>
                <a:cubicBezTo>
                  <a:pt x="481310" y="28698"/>
                  <a:pt x="480872" y="29691"/>
                  <a:pt x="480434" y="30185"/>
                </a:cubicBezTo>
                <a:cubicBezTo>
                  <a:pt x="480434" y="30679"/>
                  <a:pt x="479996" y="31173"/>
                  <a:pt x="479558" y="31173"/>
                </a:cubicBezTo>
                <a:cubicBezTo>
                  <a:pt x="479558" y="31667"/>
                  <a:pt x="479121" y="32166"/>
                  <a:pt x="479121" y="32660"/>
                </a:cubicBezTo>
                <a:cubicBezTo>
                  <a:pt x="479121" y="32166"/>
                  <a:pt x="478245" y="32166"/>
                  <a:pt x="478245" y="31667"/>
                </a:cubicBezTo>
                <a:cubicBezTo>
                  <a:pt x="477807" y="31173"/>
                  <a:pt x="478683" y="30679"/>
                  <a:pt x="478683" y="30679"/>
                </a:cubicBezTo>
                <a:cubicBezTo>
                  <a:pt x="479121" y="30185"/>
                  <a:pt x="479121" y="29691"/>
                  <a:pt x="479558" y="29196"/>
                </a:cubicBezTo>
                <a:cubicBezTo>
                  <a:pt x="479558" y="29196"/>
                  <a:pt x="479996" y="28698"/>
                  <a:pt x="480434" y="28204"/>
                </a:cubicBezTo>
                <a:cubicBezTo>
                  <a:pt x="480434" y="27710"/>
                  <a:pt x="480872" y="27710"/>
                  <a:pt x="480872" y="27216"/>
                </a:cubicBezTo>
                <a:cubicBezTo>
                  <a:pt x="481310" y="26722"/>
                  <a:pt x="481748" y="26223"/>
                  <a:pt x="481748" y="26223"/>
                </a:cubicBezTo>
                <a:cubicBezTo>
                  <a:pt x="481748" y="25729"/>
                  <a:pt x="480872" y="25235"/>
                  <a:pt x="480872" y="25235"/>
                </a:cubicBezTo>
                <a:lnTo>
                  <a:pt x="481748" y="24247"/>
                </a:lnTo>
                <a:cubicBezTo>
                  <a:pt x="481310" y="24247"/>
                  <a:pt x="480872" y="23258"/>
                  <a:pt x="480434" y="23258"/>
                </a:cubicBezTo>
                <a:lnTo>
                  <a:pt x="479996" y="24247"/>
                </a:lnTo>
                <a:cubicBezTo>
                  <a:pt x="479558" y="24247"/>
                  <a:pt x="479121" y="23752"/>
                  <a:pt x="478683" y="23752"/>
                </a:cubicBezTo>
                <a:cubicBezTo>
                  <a:pt x="478683" y="23258"/>
                  <a:pt x="478245" y="22760"/>
                  <a:pt x="477807" y="22760"/>
                </a:cubicBezTo>
                <a:cubicBezTo>
                  <a:pt x="477807" y="23258"/>
                  <a:pt x="477369" y="23258"/>
                  <a:pt x="476931" y="23752"/>
                </a:cubicBezTo>
                <a:lnTo>
                  <a:pt x="476493" y="24741"/>
                </a:lnTo>
                <a:cubicBezTo>
                  <a:pt x="476055" y="24741"/>
                  <a:pt x="475617" y="24247"/>
                  <a:pt x="475179" y="24247"/>
                </a:cubicBezTo>
                <a:cubicBezTo>
                  <a:pt x="475179" y="23752"/>
                  <a:pt x="474303" y="23258"/>
                  <a:pt x="474303" y="23258"/>
                </a:cubicBezTo>
                <a:cubicBezTo>
                  <a:pt x="474303" y="22760"/>
                  <a:pt x="475179" y="22266"/>
                  <a:pt x="475179" y="22266"/>
                </a:cubicBezTo>
                <a:cubicBezTo>
                  <a:pt x="475179" y="21772"/>
                  <a:pt x="474303" y="21772"/>
                  <a:pt x="474303" y="21277"/>
                </a:cubicBezTo>
                <a:cubicBezTo>
                  <a:pt x="474303" y="20783"/>
                  <a:pt x="475179" y="20289"/>
                  <a:pt x="474741" y="20289"/>
                </a:cubicBezTo>
                <a:cubicBezTo>
                  <a:pt x="474741" y="19795"/>
                  <a:pt x="473866" y="19795"/>
                  <a:pt x="473866" y="19297"/>
                </a:cubicBezTo>
                <a:cubicBezTo>
                  <a:pt x="473866" y="19795"/>
                  <a:pt x="473428" y="20289"/>
                  <a:pt x="472990" y="20289"/>
                </a:cubicBezTo>
                <a:cubicBezTo>
                  <a:pt x="472990" y="20783"/>
                  <a:pt x="472552" y="21277"/>
                  <a:pt x="472552" y="21772"/>
                </a:cubicBezTo>
                <a:lnTo>
                  <a:pt x="473428" y="22266"/>
                </a:lnTo>
                <a:cubicBezTo>
                  <a:pt x="473428" y="22760"/>
                  <a:pt x="474303" y="22760"/>
                  <a:pt x="474303" y="23258"/>
                </a:cubicBezTo>
                <a:lnTo>
                  <a:pt x="473866" y="24247"/>
                </a:lnTo>
                <a:cubicBezTo>
                  <a:pt x="473428" y="24741"/>
                  <a:pt x="472990" y="25235"/>
                  <a:pt x="472990" y="25235"/>
                </a:cubicBezTo>
                <a:cubicBezTo>
                  <a:pt x="472552" y="25235"/>
                  <a:pt x="472114" y="24741"/>
                  <a:pt x="472114" y="24741"/>
                </a:cubicBezTo>
                <a:cubicBezTo>
                  <a:pt x="471676" y="24247"/>
                  <a:pt x="471238" y="23752"/>
                  <a:pt x="470800" y="23752"/>
                </a:cubicBezTo>
                <a:cubicBezTo>
                  <a:pt x="470800" y="23752"/>
                  <a:pt x="470362" y="22760"/>
                  <a:pt x="469924" y="22760"/>
                </a:cubicBezTo>
                <a:cubicBezTo>
                  <a:pt x="469924" y="22760"/>
                  <a:pt x="469486" y="23752"/>
                  <a:pt x="469048" y="24247"/>
                </a:cubicBezTo>
                <a:cubicBezTo>
                  <a:pt x="469048" y="24247"/>
                  <a:pt x="468610" y="24741"/>
                  <a:pt x="468610" y="25235"/>
                </a:cubicBezTo>
                <a:cubicBezTo>
                  <a:pt x="468173" y="25235"/>
                  <a:pt x="467735" y="24247"/>
                  <a:pt x="467297" y="24247"/>
                </a:cubicBezTo>
                <a:lnTo>
                  <a:pt x="466859" y="25235"/>
                </a:lnTo>
                <a:lnTo>
                  <a:pt x="465983" y="26722"/>
                </a:lnTo>
                <a:cubicBezTo>
                  <a:pt x="465983" y="26223"/>
                  <a:pt x="465107" y="25729"/>
                  <a:pt x="465107" y="25729"/>
                </a:cubicBezTo>
                <a:cubicBezTo>
                  <a:pt x="465107" y="25235"/>
                  <a:pt x="465983" y="24741"/>
                  <a:pt x="465983" y="24741"/>
                </a:cubicBezTo>
                <a:cubicBezTo>
                  <a:pt x="465545" y="24247"/>
                  <a:pt x="464669" y="24247"/>
                  <a:pt x="464669" y="23752"/>
                </a:cubicBezTo>
                <a:cubicBezTo>
                  <a:pt x="464669" y="23258"/>
                  <a:pt x="465545" y="22760"/>
                  <a:pt x="465545" y="22760"/>
                </a:cubicBezTo>
                <a:cubicBezTo>
                  <a:pt x="465545" y="22266"/>
                  <a:pt x="464669" y="22266"/>
                  <a:pt x="464669" y="21772"/>
                </a:cubicBezTo>
                <a:cubicBezTo>
                  <a:pt x="464231" y="22266"/>
                  <a:pt x="464231" y="22266"/>
                  <a:pt x="463794" y="22760"/>
                </a:cubicBezTo>
                <a:cubicBezTo>
                  <a:pt x="463794" y="22760"/>
                  <a:pt x="463356" y="23752"/>
                  <a:pt x="462918" y="23752"/>
                </a:cubicBezTo>
                <a:lnTo>
                  <a:pt x="462042" y="23258"/>
                </a:lnTo>
                <a:cubicBezTo>
                  <a:pt x="462042" y="23258"/>
                  <a:pt x="461604" y="23752"/>
                  <a:pt x="461166" y="24247"/>
                </a:cubicBezTo>
                <a:cubicBezTo>
                  <a:pt x="461166" y="24741"/>
                  <a:pt x="460728" y="24741"/>
                  <a:pt x="460728" y="25235"/>
                </a:cubicBezTo>
                <a:cubicBezTo>
                  <a:pt x="460290" y="25729"/>
                  <a:pt x="460290" y="26223"/>
                  <a:pt x="459852" y="26223"/>
                </a:cubicBezTo>
                <a:cubicBezTo>
                  <a:pt x="459852" y="26722"/>
                  <a:pt x="459414" y="27710"/>
                  <a:pt x="458976" y="27710"/>
                </a:cubicBezTo>
                <a:cubicBezTo>
                  <a:pt x="458976" y="27710"/>
                  <a:pt x="458539" y="26722"/>
                  <a:pt x="458101" y="26722"/>
                </a:cubicBezTo>
                <a:cubicBezTo>
                  <a:pt x="458101" y="26223"/>
                  <a:pt x="457225" y="26223"/>
                  <a:pt x="457225" y="25729"/>
                </a:cubicBezTo>
                <a:cubicBezTo>
                  <a:pt x="457225" y="25729"/>
                  <a:pt x="457663" y="24741"/>
                  <a:pt x="458101" y="24741"/>
                </a:cubicBezTo>
                <a:cubicBezTo>
                  <a:pt x="458101" y="24247"/>
                  <a:pt x="458539" y="24247"/>
                  <a:pt x="458539" y="23752"/>
                </a:cubicBezTo>
                <a:cubicBezTo>
                  <a:pt x="458976" y="23752"/>
                  <a:pt x="459414" y="24741"/>
                  <a:pt x="459852" y="24247"/>
                </a:cubicBezTo>
                <a:cubicBezTo>
                  <a:pt x="459852" y="24247"/>
                  <a:pt x="460290" y="23752"/>
                  <a:pt x="460290" y="23258"/>
                </a:cubicBezTo>
                <a:cubicBezTo>
                  <a:pt x="460728" y="23258"/>
                  <a:pt x="461166" y="22266"/>
                  <a:pt x="461166" y="22266"/>
                </a:cubicBezTo>
                <a:cubicBezTo>
                  <a:pt x="461166" y="21772"/>
                  <a:pt x="460290" y="21772"/>
                  <a:pt x="460290" y="21277"/>
                </a:cubicBezTo>
                <a:lnTo>
                  <a:pt x="460728" y="20289"/>
                </a:lnTo>
                <a:cubicBezTo>
                  <a:pt x="461166" y="19795"/>
                  <a:pt x="461604" y="19795"/>
                  <a:pt x="461604" y="19297"/>
                </a:cubicBezTo>
                <a:cubicBezTo>
                  <a:pt x="461462" y="19297"/>
                  <a:pt x="461367" y="19195"/>
                  <a:pt x="461287" y="19052"/>
                </a:cubicBezTo>
                <a:cubicBezTo>
                  <a:pt x="460821" y="19466"/>
                  <a:pt x="460167" y="19875"/>
                  <a:pt x="459803" y="20289"/>
                </a:cubicBezTo>
                <a:cubicBezTo>
                  <a:pt x="459743" y="20222"/>
                  <a:pt x="459692" y="20154"/>
                  <a:pt x="459647" y="20086"/>
                </a:cubicBezTo>
                <a:cubicBezTo>
                  <a:pt x="459478" y="20458"/>
                  <a:pt x="459227" y="20783"/>
                  <a:pt x="458976" y="20783"/>
                </a:cubicBezTo>
                <a:cubicBezTo>
                  <a:pt x="458976" y="20783"/>
                  <a:pt x="458539" y="19795"/>
                  <a:pt x="458101" y="19795"/>
                </a:cubicBezTo>
                <a:cubicBezTo>
                  <a:pt x="458101" y="19297"/>
                  <a:pt x="457663" y="18803"/>
                  <a:pt x="457225" y="18803"/>
                </a:cubicBezTo>
                <a:lnTo>
                  <a:pt x="457200" y="18777"/>
                </a:lnTo>
                <a:lnTo>
                  <a:pt x="457175" y="18803"/>
                </a:lnTo>
                <a:cubicBezTo>
                  <a:pt x="456737" y="18803"/>
                  <a:pt x="456299" y="19297"/>
                  <a:pt x="456299" y="19795"/>
                </a:cubicBezTo>
                <a:cubicBezTo>
                  <a:pt x="455862" y="19795"/>
                  <a:pt x="455424" y="20783"/>
                  <a:pt x="455424" y="20783"/>
                </a:cubicBezTo>
                <a:cubicBezTo>
                  <a:pt x="455173" y="20783"/>
                  <a:pt x="454922" y="20458"/>
                  <a:pt x="454754" y="20086"/>
                </a:cubicBezTo>
                <a:cubicBezTo>
                  <a:pt x="454708" y="20154"/>
                  <a:pt x="454657" y="20222"/>
                  <a:pt x="454598" y="20289"/>
                </a:cubicBezTo>
                <a:cubicBezTo>
                  <a:pt x="454233" y="19875"/>
                  <a:pt x="453580" y="19466"/>
                  <a:pt x="453114" y="19052"/>
                </a:cubicBezTo>
                <a:cubicBezTo>
                  <a:pt x="453034" y="19195"/>
                  <a:pt x="452938" y="19297"/>
                  <a:pt x="452796" y="19297"/>
                </a:cubicBezTo>
                <a:cubicBezTo>
                  <a:pt x="452796" y="19795"/>
                  <a:pt x="453234" y="19795"/>
                  <a:pt x="453672" y="20289"/>
                </a:cubicBezTo>
                <a:lnTo>
                  <a:pt x="454110" y="21277"/>
                </a:lnTo>
                <a:cubicBezTo>
                  <a:pt x="454110" y="21772"/>
                  <a:pt x="453234" y="21772"/>
                  <a:pt x="453234" y="22266"/>
                </a:cubicBezTo>
                <a:cubicBezTo>
                  <a:pt x="453234" y="22266"/>
                  <a:pt x="453672" y="23258"/>
                  <a:pt x="454110" y="23258"/>
                </a:cubicBezTo>
                <a:cubicBezTo>
                  <a:pt x="454110" y="23752"/>
                  <a:pt x="454548" y="24247"/>
                  <a:pt x="454548" y="24247"/>
                </a:cubicBezTo>
                <a:cubicBezTo>
                  <a:pt x="454986" y="24741"/>
                  <a:pt x="455424" y="23752"/>
                  <a:pt x="455862" y="23752"/>
                </a:cubicBezTo>
                <a:cubicBezTo>
                  <a:pt x="455862" y="24247"/>
                  <a:pt x="456299" y="24247"/>
                  <a:pt x="456299" y="24741"/>
                </a:cubicBezTo>
                <a:cubicBezTo>
                  <a:pt x="456737" y="24741"/>
                  <a:pt x="457175" y="25729"/>
                  <a:pt x="457175" y="25729"/>
                </a:cubicBezTo>
                <a:cubicBezTo>
                  <a:pt x="457175" y="26223"/>
                  <a:pt x="456299" y="26223"/>
                  <a:pt x="456299" y="26722"/>
                </a:cubicBezTo>
                <a:cubicBezTo>
                  <a:pt x="455862" y="26722"/>
                  <a:pt x="455424" y="27710"/>
                  <a:pt x="455424" y="27710"/>
                </a:cubicBezTo>
                <a:cubicBezTo>
                  <a:pt x="454986" y="27710"/>
                  <a:pt x="454548" y="26722"/>
                  <a:pt x="454548" y="26223"/>
                </a:cubicBezTo>
                <a:cubicBezTo>
                  <a:pt x="454110" y="26223"/>
                  <a:pt x="454110" y="25729"/>
                  <a:pt x="453672" y="25235"/>
                </a:cubicBezTo>
                <a:cubicBezTo>
                  <a:pt x="453672" y="24741"/>
                  <a:pt x="453234" y="24741"/>
                  <a:pt x="453234" y="24247"/>
                </a:cubicBezTo>
                <a:cubicBezTo>
                  <a:pt x="452796" y="23752"/>
                  <a:pt x="452359" y="23258"/>
                  <a:pt x="452359" y="23258"/>
                </a:cubicBezTo>
                <a:lnTo>
                  <a:pt x="451483" y="23752"/>
                </a:lnTo>
                <a:cubicBezTo>
                  <a:pt x="451045" y="23752"/>
                  <a:pt x="450607" y="22760"/>
                  <a:pt x="450607" y="22760"/>
                </a:cubicBezTo>
                <a:cubicBezTo>
                  <a:pt x="450169" y="22266"/>
                  <a:pt x="450169" y="22266"/>
                  <a:pt x="449731" y="21772"/>
                </a:cubicBezTo>
                <a:cubicBezTo>
                  <a:pt x="449731" y="22266"/>
                  <a:pt x="448855" y="22266"/>
                  <a:pt x="448855" y="22760"/>
                </a:cubicBezTo>
                <a:cubicBezTo>
                  <a:pt x="448855" y="22760"/>
                  <a:pt x="449731" y="23258"/>
                  <a:pt x="449731" y="23752"/>
                </a:cubicBezTo>
                <a:cubicBezTo>
                  <a:pt x="449731" y="24247"/>
                  <a:pt x="448855" y="24247"/>
                  <a:pt x="448417" y="24741"/>
                </a:cubicBezTo>
                <a:cubicBezTo>
                  <a:pt x="448417" y="24741"/>
                  <a:pt x="449293" y="25235"/>
                  <a:pt x="449293" y="25729"/>
                </a:cubicBezTo>
                <a:cubicBezTo>
                  <a:pt x="449293" y="25729"/>
                  <a:pt x="448417" y="26223"/>
                  <a:pt x="448417" y="26722"/>
                </a:cubicBezTo>
                <a:lnTo>
                  <a:pt x="447541" y="25235"/>
                </a:lnTo>
                <a:lnTo>
                  <a:pt x="447103" y="24247"/>
                </a:lnTo>
                <a:cubicBezTo>
                  <a:pt x="446665" y="24247"/>
                  <a:pt x="446228" y="25235"/>
                  <a:pt x="445790" y="25235"/>
                </a:cubicBezTo>
                <a:cubicBezTo>
                  <a:pt x="445790" y="24741"/>
                  <a:pt x="445352" y="24247"/>
                  <a:pt x="445352" y="24247"/>
                </a:cubicBezTo>
                <a:cubicBezTo>
                  <a:pt x="444914" y="23752"/>
                  <a:pt x="444476" y="22760"/>
                  <a:pt x="444476" y="22760"/>
                </a:cubicBezTo>
                <a:cubicBezTo>
                  <a:pt x="444039" y="22760"/>
                  <a:pt x="443601" y="23752"/>
                  <a:pt x="443601" y="23752"/>
                </a:cubicBezTo>
                <a:cubicBezTo>
                  <a:pt x="443163" y="23752"/>
                  <a:pt x="442725" y="24247"/>
                  <a:pt x="442287" y="24741"/>
                </a:cubicBezTo>
                <a:cubicBezTo>
                  <a:pt x="442287" y="24741"/>
                  <a:pt x="441849" y="25235"/>
                  <a:pt x="441411" y="25235"/>
                </a:cubicBezTo>
                <a:cubicBezTo>
                  <a:pt x="441411" y="25235"/>
                  <a:pt x="440973" y="24741"/>
                  <a:pt x="440535" y="24247"/>
                </a:cubicBezTo>
                <a:lnTo>
                  <a:pt x="440097" y="23258"/>
                </a:lnTo>
                <a:cubicBezTo>
                  <a:pt x="440097" y="22760"/>
                  <a:pt x="440973" y="22760"/>
                  <a:pt x="440973" y="22266"/>
                </a:cubicBezTo>
                <a:lnTo>
                  <a:pt x="441849" y="21772"/>
                </a:lnTo>
                <a:cubicBezTo>
                  <a:pt x="441849" y="21277"/>
                  <a:pt x="441411" y="20783"/>
                  <a:pt x="441411" y="20289"/>
                </a:cubicBezTo>
                <a:cubicBezTo>
                  <a:pt x="440973" y="20289"/>
                  <a:pt x="440535" y="19795"/>
                  <a:pt x="440535" y="19297"/>
                </a:cubicBezTo>
                <a:cubicBezTo>
                  <a:pt x="440535" y="19795"/>
                  <a:pt x="439659" y="19795"/>
                  <a:pt x="439659" y="20289"/>
                </a:cubicBezTo>
                <a:cubicBezTo>
                  <a:pt x="439221" y="20289"/>
                  <a:pt x="440097" y="20783"/>
                  <a:pt x="440097" y="21277"/>
                </a:cubicBezTo>
                <a:cubicBezTo>
                  <a:pt x="440097" y="21772"/>
                  <a:pt x="439221" y="21772"/>
                  <a:pt x="439221" y="22266"/>
                </a:cubicBezTo>
                <a:cubicBezTo>
                  <a:pt x="439221" y="22266"/>
                  <a:pt x="440097" y="22760"/>
                  <a:pt x="440097" y="23258"/>
                </a:cubicBezTo>
                <a:cubicBezTo>
                  <a:pt x="440097" y="23258"/>
                  <a:pt x="439221" y="23752"/>
                  <a:pt x="439221" y="24247"/>
                </a:cubicBezTo>
                <a:cubicBezTo>
                  <a:pt x="438783" y="24247"/>
                  <a:pt x="438345" y="24741"/>
                  <a:pt x="437908" y="24741"/>
                </a:cubicBezTo>
                <a:lnTo>
                  <a:pt x="437470" y="23752"/>
                </a:lnTo>
                <a:cubicBezTo>
                  <a:pt x="437032" y="23258"/>
                  <a:pt x="436594" y="23258"/>
                  <a:pt x="436594" y="22760"/>
                </a:cubicBezTo>
                <a:cubicBezTo>
                  <a:pt x="436156" y="22760"/>
                  <a:pt x="435718" y="23258"/>
                  <a:pt x="435718" y="23752"/>
                </a:cubicBezTo>
                <a:cubicBezTo>
                  <a:pt x="435280" y="23752"/>
                  <a:pt x="434842" y="24247"/>
                  <a:pt x="434404" y="24247"/>
                </a:cubicBezTo>
                <a:lnTo>
                  <a:pt x="433966" y="23258"/>
                </a:lnTo>
                <a:cubicBezTo>
                  <a:pt x="433529" y="23258"/>
                  <a:pt x="433091" y="24247"/>
                  <a:pt x="432653" y="24247"/>
                </a:cubicBezTo>
                <a:lnTo>
                  <a:pt x="433529" y="25235"/>
                </a:lnTo>
                <a:cubicBezTo>
                  <a:pt x="433529" y="25235"/>
                  <a:pt x="432653" y="25729"/>
                  <a:pt x="432653" y="26223"/>
                </a:cubicBezTo>
                <a:cubicBezTo>
                  <a:pt x="432653" y="26223"/>
                  <a:pt x="433091" y="26722"/>
                  <a:pt x="433529" y="27216"/>
                </a:cubicBezTo>
                <a:cubicBezTo>
                  <a:pt x="433529" y="27710"/>
                  <a:pt x="433966" y="27710"/>
                  <a:pt x="433966" y="28204"/>
                </a:cubicBezTo>
                <a:cubicBezTo>
                  <a:pt x="434404" y="28698"/>
                  <a:pt x="434842" y="29196"/>
                  <a:pt x="434842" y="29196"/>
                </a:cubicBezTo>
                <a:cubicBezTo>
                  <a:pt x="435280" y="29691"/>
                  <a:pt x="435280" y="30185"/>
                  <a:pt x="435718" y="30679"/>
                </a:cubicBezTo>
                <a:cubicBezTo>
                  <a:pt x="435718" y="30679"/>
                  <a:pt x="436594" y="31173"/>
                  <a:pt x="436156" y="31667"/>
                </a:cubicBezTo>
                <a:cubicBezTo>
                  <a:pt x="436156" y="32166"/>
                  <a:pt x="435280" y="32166"/>
                  <a:pt x="435280" y="32660"/>
                </a:cubicBezTo>
                <a:cubicBezTo>
                  <a:pt x="435280" y="32166"/>
                  <a:pt x="434842" y="31667"/>
                  <a:pt x="434842" y="31173"/>
                </a:cubicBezTo>
                <a:cubicBezTo>
                  <a:pt x="434404" y="31173"/>
                  <a:pt x="433966" y="30679"/>
                  <a:pt x="433966" y="30185"/>
                </a:cubicBezTo>
                <a:cubicBezTo>
                  <a:pt x="433529" y="29691"/>
                  <a:pt x="433091" y="28698"/>
                  <a:pt x="432215" y="28204"/>
                </a:cubicBezTo>
                <a:cubicBezTo>
                  <a:pt x="432215" y="27710"/>
                  <a:pt x="431777" y="27216"/>
                  <a:pt x="431777" y="26722"/>
                </a:cubicBezTo>
                <a:cubicBezTo>
                  <a:pt x="431339" y="26722"/>
                  <a:pt x="430901" y="27710"/>
                  <a:pt x="430463" y="27710"/>
                </a:cubicBezTo>
                <a:lnTo>
                  <a:pt x="430025" y="26722"/>
                </a:lnTo>
                <a:lnTo>
                  <a:pt x="430901" y="25729"/>
                </a:lnTo>
                <a:cubicBezTo>
                  <a:pt x="430901" y="25729"/>
                  <a:pt x="430463" y="24741"/>
                  <a:pt x="430025" y="24741"/>
                </a:cubicBezTo>
                <a:cubicBezTo>
                  <a:pt x="430025" y="24247"/>
                  <a:pt x="429587" y="23752"/>
                  <a:pt x="429587" y="23752"/>
                </a:cubicBezTo>
                <a:cubicBezTo>
                  <a:pt x="428712" y="22760"/>
                  <a:pt x="428274" y="22266"/>
                  <a:pt x="427836" y="21277"/>
                </a:cubicBezTo>
                <a:cubicBezTo>
                  <a:pt x="427398" y="21772"/>
                  <a:pt x="427398" y="21772"/>
                  <a:pt x="426960" y="22266"/>
                </a:cubicBezTo>
                <a:cubicBezTo>
                  <a:pt x="426084" y="22760"/>
                  <a:pt x="425646" y="23258"/>
                  <a:pt x="425208" y="23752"/>
                </a:cubicBezTo>
                <a:cubicBezTo>
                  <a:pt x="425208" y="24247"/>
                  <a:pt x="425646" y="24741"/>
                  <a:pt x="425646" y="25235"/>
                </a:cubicBezTo>
                <a:lnTo>
                  <a:pt x="426522" y="26223"/>
                </a:lnTo>
                <a:lnTo>
                  <a:pt x="427398" y="25235"/>
                </a:lnTo>
                <a:lnTo>
                  <a:pt x="428274" y="26223"/>
                </a:lnTo>
                <a:cubicBezTo>
                  <a:pt x="428274" y="26722"/>
                  <a:pt x="427398" y="27216"/>
                  <a:pt x="427398" y="27216"/>
                </a:cubicBezTo>
                <a:cubicBezTo>
                  <a:pt x="427398" y="27710"/>
                  <a:pt x="427836" y="28204"/>
                  <a:pt x="427836" y="28204"/>
                </a:cubicBezTo>
                <a:cubicBezTo>
                  <a:pt x="427398" y="28698"/>
                  <a:pt x="426522" y="29691"/>
                  <a:pt x="426084" y="30185"/>
                </a:cubicBezTo>
                <a:cubicBezTo>
                  <a:pt x="425646" y="29196"/>
                  <a:pt x="425208" y="28698"/>
                  <a:pt x="424332" y="27710"/>
                </a:cubicBezTo>
                <a:cubicBezTo>
                  <a:pt x="424332" y="27216"/>
                  <a:pt x="423894" y="27216"/>
                  <a:pt x="423894" y="26722"/>
                </a:cubicBezTo>
                <a:cubicBezTo>
                  <a:pt x="423456" y="26223"/>
                  <a:pt x="422581" y="25235"/>
                  <a:pt x="422143" y="24741"/>
                </a:cubicBezTo>
                <a:lnTo>
                  <a:pt x="421267" y="25235"/>
                </a:lnTo>
                <a:cubicBezTo>
                  <a:pt x="421267" y="25729"/>
                  <a:pt x="422143" y="26223"/>
                  <a:pt x="422143" y="26223"/>
                </a:cubicBezTo>
                <a:cubicBezTo>
                  <a:pt x="422143" y="26722"/>
                  <a:pt x="421267" y="27216"/>
                  <a:pt x="421267" y="27216"/>
                </a:cubicBezTo>
                <a:cubicBezTo>
                  <a:pt x="421267" y="27710"/>
                  <a:pt x="421705" y="28204"/>
                  <a:pt x="421705" y="28204"/>
                </a:cubicBezTo>
                <a:cubicBezTo>
                  <a:pt x="422143" y="28698"/>
                  <a:pt x="422581" y="29196"/>
                  <a:pt x="422581" y="29691"/>
                </a:cubicBezTo>
                <a:cubicBezTo>
                  <a:pt x="422581" y="29691"/>
                  <a:pt x="423018" y="30185"/>
                  <a:pt x="423456" y="30679"/>
                </a:cubicBezTo>
                <a:lnTo>
                  <a:pt x="423894" y="31667"/>
                </a:lnTo>
                <a:cubicBezTo>
                  <a:pt x="423894" y="32166"/>
                  <a:pt x="423018" y="32166"/>
                  <a:pt x="423018" y="32660"/>
                </a:cubicBezTo>
                <a:cubicBezTo>
                  <a:pt x="422581" y="32660"/>
                  <a:pt x="422581" y="33648"/>
                  <a:pt x="422143" y="33648"/>
                </a:cubicBezTo>
                <a:cubicBezTo>
                  <a:pt x="422143" y="33154"/>
                  <a:pt x="421705" y="32660"/>
                  <a:pt x="421267" y="32166"/>
                </a:cubicBezTo>
                <a:lnTo>
                  <a:pt x="422143" y="31667"/>
                </a:lnTo>
                <a:cubicBezTo>
                  <a:pt x="422581" y="31173"/>
                  <a:pt x="421705" y="30679"/>
                  <a:pt x="421705" y="30185"/>
                </a:cubicBezTo>
                <a:cubicBezTo>
                  <a:pt x="421267" y="30185"/>
                  <a:pt x="421267" y="29691"/>
                  <a:pt x="420829" y="29196"/>
                </a:cubicBezTo>
                <a:cubicBezTo>
                  <a:pt x="420829" y="29196"/>
                  <a:pt x="420391" y="28204"/>
                  <a:pt x="419953" y="28204"/>
                </a:cubicBezTo>
                <a:lnTo>
                  <a:pt x="419078" y="29196"/>
                </a:lnTo>
                <a:cubicBezTo>
                  <a:pt x="419078" y="29196"/>
                  <a:pt x="418640" y="27710"/>
                  <a:pt x="418202" y="27710"/>
                </a:cubicBezTo>
                <a:cubicBezTo>
                  <a:pt x="418202" y="27710"/>
                  <a:pt x="417764" y="28698"/>
                  <a:pt x="417326" y="28698"/>
                </a:cubicBezTo>
                <a:cubicBezTo>
                  <a:pt x="417326" y="28698"/>
                  <a:pt x="416888" y="27710"/>
                  <a:pt x="416450" y="27710"/>
                </a:cubicBezTo>
                <a:cubicBezTo>
                  <a:pt x="416450" y="27710"/>
                  <a:pt x="416012" y="28698"/>
                  <a:pt x="415574" y="28698"/>
                </a:cubicBezTo>
                <a:cubicBezTo>
                  <a:pt x="415574" y="28204"/>
                  <a:pt x="415136" y="27216"/>
                  <a:pt x="415136" y="27216"/>
                </a:cubicBezTo>
                <a:cubicBezTo>
                  <a:pt x="414698" y="27216"/>
                  <a:pt x="414260" y="28204"/>
                  <a:pt x="413823" y="28204"/>
                </a:cubicBezTo>
                <a:lnTo>
                  <a:pt x="413385" y="27216"/>
                </a:lnTo>
                <a:cubicBezTo>
                  <a:pt x="412947" y="27216"/>
                  <a:pt x="412509" y="28204"/>
                  <a:pt x="412071" y="27710"/>
                </a:cubicBezTo>
                <a:cubicBezTo>
                  <a:pt x="412071" y="27710"/>
                  <a:pt x="411633" y="27216"/>
                  <a:pt x="411633" y="26722"/>
                </a:cubicBezTo>
                <a:cubicBezTo>
                  <a:pt x="411195" y="26722"/>
                  <a:pt x="410758" y="25729"/>
                  <a:pt x="410758" y="25729"/>
                </a:cubicBezTo>
                <a:cubicBezTo>
                  <a:pt x="410320" y="25729"/>
                  <a:pt x="409882" y="26722"/>
                  <a:pt x="409882" y="26722"/>
                </a:cubicBezTo>
                <a:cubicBezTo>
                  <a:pt x="409882" y="26722"/>
                  <a:pt x="410320" y="27216"/>
                  <a:pt x="410320" y="27710"/>
                </a:cubicBezTo>
                <a:cubicBezTo>
                  <a:pt x="410758" y="27710"/>
                  <a:pt x="411195" y="28698"/>
                  <a:pt x="411195" y="28698"/>
                </a:cubicBezTo>
                <a:lnTo>
                  <a:pt x="412071" y="27710"/>
                </a:lnTo>
                <a:cubicBezTo>
                  <a:pt x="412509" y="28204"/>
                  <a:pt x="412947" y="28698"/>
                  <a:pt x="412947" y="29196"/>
                </a:cubicBezTo>
                <a:lnTo>
                  <a:pt x="413823" y="30185"/>
                </a:lnTo>
                <a:cubicBezTo>
                  <a:pt x="413823" y="30185"/>
                  <a:pt x="412947" y="30679"/>
                  <a:pt x="412947" y="31173"/>
                </a:cubicBezTo>
                <a:cubicBezTo>
                  <a:pt x="412947" y="31173"/>
                  <a:pt x="412071" y="30185"/>
                  <a:pt x="412071" y="29691"/>
                </a:cubicBezTo>
                <a:cubicBezTo>
                  <a:pt x="411633" y="30185"/>
                  <a:pt x="411195" y="30679"/>
                  <a:pt x="411195" y="30679"/>
                </a:cubicBezTo>
                <a:cubicBezTo>
                  <a:pt x="410758" y="30679"/>
                  <a:pt x="410320" y="29691"/>
                  <a:pt x="410320" y="29691"/>
                </a:cubicBezTo>
                <a:cubicBezTo>
                  <a:pt x="409882" y="29691"/>
                  <a:pt x="409444" y="30679"/>
                  <a:pt x="409444" y="30679"/>
                </a:cubicBezTo>
                <a:cubicBezTo>
                  <a:pt x="409006" y="30185"/>
                  <a:pt x="408568" y="29691"/>
                  <a:pt x="408568" y="29196"/>
                </a:cubicBezTo>
                <a:cubicBezTo>
                  <a:pt x="408568" y="29196"/>
                  <a:pt x="407692" y="28698"/>
                  <a:pt x="407692" y="28204"/>
                </a:cubicBezTo>
                <a:cubicBezTo>
                  <a:pt x="407692" y="28204"/>
                  <a:pt x="408568" y="27710"/>
                  <a:pt x="408568" y="27216"/>
                </a:cubicBezTo>
                <a:cubicBezTo>
                  <a:pt x="409006" y="27216"/>
                  <a:pt x="408130" y="26223"/>
                  <a:pt x="408130" y="26223"/>
                </a:cubicBezTo>
                <a:cubicBezTo>
                  <a:pt x="407692" y="26223"/>
                  <a:pt x="407254" y="27216"/>
                  <a:pt x="407254" y="27216"/>
                </a:cubicBezTo>
                <a:cubicBezTo>
                  <a:pt x="406816" y="27216"/>
                  <a:pt x="406378" y="26223"/>
                  <a:pt x="406378" y="26223"/>
                </a:cubicBezTo>
                <a:cubicBezTo>
                  <a:pt x="405940" y="26223"/>
                  <a:pt x="405502" y="26722"/>
                  <a:pt x="405502" y="26722"/>
                </a:cubicBezTo>
                <a:cubicBezTo>
                  <a:pt x="405064" y="27216"/>
                  <a:pt x="404627" y="27710"/>
                  <a:pt x="404189" y="27710"/>
                </a:cubicBezTo>
                <a:lnTo>
                  <a:pt x="403751" y="26722"/>
                </a:lnTo>
                <a:cubicBezTo>
                  <a:pt x="403313" y="26223"/>
                  <a:pt x="403313" y="25729"/>
                  <a:pt x="402875" y="25729"/>
                </a:cubicBezTo>
                <a:lnTo>
                  <a:pt x="401999" y="26223"/>
                </a:lnTo>
                <a:cubicBezTo>
                  <a:pt x="401999" y="26722"/>
                  <a:pt x="402437" y="27216"/>
                  <a:pt x="402437" y="27710"/>
                </a:cubicBezTo>
                <a:cubicBezTo>
                  <a:pt x="402875" y="27710"/>
                  <a:pt x="403313" y="28204"/>
                  <a:pt x="403313" y="28698"/>
                </a:cubicBezTo>
                <a:lnTo>
                  <a:pt x="402437" y="29196"/>
                </a:lnTo>
                <a:cubicBezTo>
                  <a:pt x="402437" y="29691"/>
                  <a:pt x="402875" y="30185"/>
                  <a:pt x="403313" y="30679"/>
                </a:cubicBezTo>
                <a:lnTo>
                  <a:pt x="403751" y="31667"/>
                </a:lnTo>
                <a:cubicBezTo>
                  <a:pt x="403751" y="32166"/>
                  <a:pt x="402875" y="32166"/>
                  <a:pt x="402875" y="32660"/>
                </a:cubicBezTo>
                <a:cubicBezTo>
                  <a:pt x="402875" y="32166"/>
                  <a:pt x="401999" y="31667"/>
                  <a:pt x="401999" y="31173"/>
                </a:cubicBezTo>
                <a:cubicBezTo>
                  <a:pt x="401999" y="31667"/>
                  <a:pt x="401561" y="32166"/>
                  <a:pt x="401123" y="32166"/>
                </a:cubicBezTo>
                <a:lnTo>
                  <a:pt x="400247" y="31173"/>
                </a:lnTo>
                <a:lnTo>
                  <a:pt x="401561" y="30185"/>
                </a:lnTo>
                <a:cubicBezTo>
                  <a:pt x="401123" y="29691"/>
                  <a:pt x="401123" y="29691"/>
                  <a:pt x="400685" y="29196"/>
                </a:cubicBezTo>
                <a:cubicBezTo>
                  <a:pt x="400247" y="28698"/>
                  <a:pt x="400247" y="28204"/>
                  <a:pt x="399809" y="28204"/>
                </a:cubicBezTo>
                <a:cubicBezTo>
                  <a:pt x="399372" y="27216"/>
                  <a:pt x="398934" y="26722"/>
                  <a:pt x="398496" y="25729"/>
                </a:cubicBezTo>
                <a:cubicBezTo>
                  <a:pt x="398496" y="26223"/>
                  <a:pt x="397620" y="26223"/>
                  <a:pt x="397620" y="26722"/>
                </a:cubicBezTo>
                <a:cubicBezTo>
                  <a:pt x="397620" y="27216"/>
                  <a:pt x="398058" y="27710"/>
                  <a:pt x="398058" y="27710"/>
                </a:cubicBezTo>
                <a:cubicBezTo>
                  <a:pt x="398058" y="28204"/>
                  <a:pt x="397182" y="28204"/>
                  <a:pt x="397182" y="28698"/>
                </a:cubicBezTo>
                <a:cubicBezTo>
                  <a:pt x="397182" y="29196"/>
                  <a:pt x="398058" y="29196"/>
                  <a:pt x="398058" y="29691"/>
                </a:cubicBezTo>
                <a:lnTo>
                  <a:pt x="397182" y="30679"/>
                </a:lnTo>
                <a:cubicBezTo>
                  <a:pt x="396744" y="30679"/>
                  <a:pt x="396306" y="31173"/>
                  <a:pt x="395868" y="31667"/>
                </a:cubicBezTo>
                <a:cubicBezTo>
                  <a:pt x="395868" y="31173"/>
                  <a:pt x="395431" y="30679"/>
                  <a:pt x="395431" y="30185"/>
                </a:cubicBezTo>
                <a:lnTo>
                  <a:pt x="396306" y="29691"/>
                </a:lnTo>
                <a:cubicBezTo>
                  <a:pt x="396306" y="29196"/>
                  <a:pt x="395431" y="28698"/>
                  <a:pt x="395431" y="28204"/>
                </a:cubicBezTo>
                <a:cubicBezTo>
                  <a:pt x="395431" y="28204"/>
                  <a:pt x="394993" y="27216"/>
                  <a:pt x="394555" y="27216"/>
                </a:cubicBezTo>
                <a:lnTo>
                  <a:pt x="393679" y="28204"/>
                </a:lnTo>
                <a:lnTo>
                  <a:pt x="394555" y="29196"/>
                </a:lnTo>
                <a:cubicBezTo>
                  <a:pt x="394555" y="29691"/>
                  <a:pt x="393679" y="29691"/>
                  <a:pt x="393679" y="30185"/>
                </a:cubicBezTo>
                <a:cubicBezTo>
                  <a:pt x="393241" y="30185"/>
                  <a:pt x="392803" y="30679"/>
                  <a:pt x="392365" y="30679"/>
                </a:cubicBezTo>
                <a:lnTo>
                  <a:pt x="391927" y="29691"/>
                </a:lnTo>
                <a:lnTo>
                  <a:pt x="391051" y="28698"/>
                </a:lnTo>
                <a:lnTo>
                  <a:pt x="390175" y="29691"/>
                </a:lnTo>
                <a:lnTo>
                  <a:pt x="391051" y="30679"/>
                </a:lnTo>
                <a:cubicBezTo>
                  <a:pt x="390613" y="31173"/>
                  <a:pt x="390175" y="31173"/>
                  <a:pt x="389737" y="31667"/>
                </a:cubicBezTo>
                <a:cubicBezTo>
                  <a:pt x="389737" y="31667"/>
                  <a:pt x="390613" y="32166"/>
                  <a:pt x="390613" y="32660"/>
                </a:cubicBezTo>
                <a:cubicBezTo>
                  <a:pt x="390613" y="32660"/>
                  <a:pt x="389737" y="33154"/>
                  <a:pt x="389737" y="33648"/>
                </a:cubicBezTo>
                <a:cubicBezTo>
                  <a:pt x="389300" y="33154"/>
                  <a:pt x="389300" y="32660"/>
                  <a:pt x="388862" y="32166"/>
                </a:cubicBezTo>
                <a:lnTo>
                  <a:pt x="387986" y="31173"/>
                </a:lnTo>
                <a:cubicBezTo>
                  <a:pt x="387986" y="31173"/>
                  <a:pt x="389300" y="30679"/>
                  <a:pt x="389300" y="30185"/>
                </a:cubicBezTo>
                <a:cubicBezTo>
                  <a:pt x="389300" y="30185"/>
                  <a:pt x="388424" y="29691"/>
                  <a:pt x="388424" y="29196"/>
                </a:cubicBezTo>
                <a:cubicBezTo>
                  <a:pt x="388424" y="29196"/>
                  <a:pt x="389300" y="28698"/>
                  <a:pt x="389300" y="28204"/>
                </a:cubicBezTo>
                <a:cubicBezTo>
                  <a:pt x="389300" y="28204"/>
                  <a:pt x="388862" y="27710"/>
                  <a:pt x="388424" y="27216"/>
                </a:cubicBezTo>
                <a:lnTo>
                  <a:pt x="387548" y="28204"/>
                </a:lnTo>
                <a:lnTo>
                  <a:pt x="387110" y="27216"/>
                </a:lnTo>
                <a:cubicBezTo>
                  <a:pt x="386673" y="27216"/>
                  <a:pt x="386235" y="27710"/>
                  <a:pt x="385797" y="27710"/>
                </a:cubicBezTo>
                <a:cubicBezTo>
                  <a:pt x="385797" y="28204"/>
                  <a:pt x="384921" y="28698"/>
                  <a:pt x="384921" y="28698"/>
                </a:cubicBezTo>
                <a:lnTo>
                  <a:pt x="385797" y="29691"/>
                </a:lnTo>
                <a:cubicBezTo>
                  <a:pt x="385797" y="30185"/>
                  <a:pt x="386235" y="30679"/>
                  <a:pt x="386235" y="31173"/>
                </a:cubicBezTo>
                <a:cubicBezTo>
                  <a:pt x="385797" y="31667"/>
                  <a:pt x="384921" y="32166"/>
                  <a:pt x="384483" y="32660"/>
                </a:cubicBezTo>
                <a:cubicBezTo>
                  <a:pt x="384045" y="32166"/>
                  <a:pt x="384045" y="32166"/>
                  <a:pt x="383607" y="31667"/>
                </a:cubicBezTo>
                <a:cubicBezTo>
                  <a:pt x="383169" y="30679"/>
                  <a:pt x="382731" y="30185"/>
                  <a:pt x="382293" y="29196"/>
                </a:cubicBezTo>
                <a:cubicBezTo>
                  <a:pt x="381855" y="29196"/>
                  <a:pt x="381855" y="28698"/>
                  <a:pt x="381417" y="28204"/>
                </a:cubicBezTo>
                <a:cubicBezTo>
                  <a:pt x="380979" y="27710"/>
                  <a:pt x="380542" y="26722"/>
                  <a:pt x="380104" y="26223"/>
                </a:cubicBezTo>
                <a:cubicBezTo>
                  <a:pt x="379666" y="26223"/>
                  <a:pt x="379228" y="26722"/>
                  <a:pt x="379228" y="26722"/>
                </a:cubicBezTo>
                <a:cubicBezTo>
                  <a:pt x="378790" y="27216"/>
                  <a:pt x="377914" y="27710"/>
                  <a:pt x="377914" y="27710"/>
                </a:cubicBezTo>
                <a:cubicBezTo>
                  <a:pt x="377914" y="28204"/>
                  <a:pt x="378790" y="28698"/>
                  <a:pt x="378790" y="28698"/>
                </a:cubicBezTo>
                <a:cubicBezTo>
                  <a:pt x="378790" y="29196"/>
                  <a:pt x="377914" y="29196"/>
                  <a:pt x="377914" y="29691"/>
                </a:cubicBezTo>
                <a:cubicBezTo>
                  <a:pt x="377914" y="29691"/>
                  <a:pt x="378790" y="30679"/>
                  <a:pt x="378352" y="30679"/>
                </a:cubicBezTo>
                <a:lnTo>
                  <a:pt x="377476" y="31667"/>
                </a:lnTo>
                <a:lnTo>
                  <a:pt x="377039" y="30679"/>
                </a:lnTo>
                <a:cubicBezTo>
                  <a:pt x="376601" y="30185"/>
                  <a:pt x="376163" y="29196"/>
                  <a:pt x="376163" y="29196"/>
                </a:cubicBezTo>
                <a:lnTo>
                  <a:pt x="375287" y="30185"/>
                </a:lnTo>
                <a:cubicBezTo>
                  <a:pt x="375287" y="29691"/>
                  <a:pt x="374411" y="29691"/>
                  <a:pt x="374411" y="29196"/>
                </a:cubicBezTo>
                <a:cubicBezTo>
                  <a:pt x="374411" y="28698"/>
                  <a:pt x="375287" y="28698"/>
                  <a:pt x="375287" y="28204"/>
                </a:cubicBezTo>
                <a:cubicBezTo>
                  <a:pt x="375287" y="28204"/>
                  <a:pt x="374849" y="27216"/>
                  <a:pt x="374411" y="27216"/>
                </a:cubicBezTo>
                <a:cubicBezTo>
                  <a:pt x="374411" y="26722"/>
                  <a:pt x="373973" y="26223"/>
                  <a:pt x="373973" y="26223"/>
                </a:cubicBezTo>
                <a:cubicBezTo>
                  <a:pt x="373535" y="26223"/>
                  <a:pt x="373097" y="26722"/>
                  <a:pt x="372659" y="26722"/>
                </a:cubicBezTo>
                <a:cubicBezTo>
                  <a:pt x="372659" y="27216"/>
                  <a:pt x="373535" y="27710"/>
                  <a:pt x="373535" y="28204"/>
                </a:cubicBezTo>
                <a:lnTo>
                  <a:pt x="374411" y="29196"/>
                </a:lnTo>
                <a:cubicBezTo>
                  <a:pt x="374411" y="29196"/>
                  <a:pt x="373535" y="29691"/>
                  <a:pt x="373535" y="30185"/>
                </a:cubicBezTo>
                <a:cubicBezTo>
                  <a:pt x="373097" y="30185"/>
                  <a:pt x="372659" y="30679"/>
                  <a:pt x="372221" y="30679"/>
                </a:cubicBezTo>
                <a:cubicBezTo>
                  <a:pt x="372221" y="31173"/>
                  <a:pt x="371346" y="31173"/>
                  <a:pt x="371346" y="31667"/>
                </a:cubicBezTo>
                <a:lnTo>
                  <a:pt x="372221" y="32660"/>
                </a:lnTo>
                <a:cubicBezTo>
                  <a:pt x="372221" y="33154"/>
                  <a:pt x="371346" y="33154"/>
                  <a:pt x="371346" y="33648"/>
                </a:cubicBezTo>
                <a:cubicBezTo>
                  <a:pt x="371346" y="34142"/>
                  <a:pt x="371783" y="34142"/>
                  <a:pt x="371783" y="34636"/>
                </a:cubicBezTo>
                <a:cubicBezTo>
                  <a:pt x="371346" y="35130"/>
                  <a:pt x="370470" y="35629"/>
                  <a:pt x="370032" y="36617"/>
                </a:cubicBezTo>
                <a:cubicBezTo>
                  <a:pt x="369594" y="35629"/>
                  <a:pt x="369156" y="35130"/>
                  <a:pt x="368718" y="34142"/>
                </a:cubicBezTo>
                <a:cubicBezTo>
                  <a:pt x="368718" y="33648"/>
                  <a:pt x="369594" y="33648"/>
                  <a:pt x="369594" y="33154"/>
                </a:cubicBezTo>
                <a:lnTo>
                  <a:pt x="368718" y="32166"/>
                </a:lnTo>
                <a:lnTo>
                  <a:pt x="367842" y="31173"/>
                </a:lnTo>
                <a:cubicBezTo>
                  <a:pt x="367842" y="30679"/>
                  <a:pt x="368718" y="30679"/>
                  <a:pt x="369156" y="30185"/>
                </a:cubicBezTo>
                <a:cubicBezTo>
                  <a:pt x="369156" y="30185"/>
                  <a:pt x="368280" y="29691"/>
                  <a:pt x="368280" y="29196"/>
                </a:cubicBezTo>
                <a:cubicBezTo>
                  <a:pt x="368280" y="28698"/>
                  <a:pt x="369156" y="28698"/>
                  <a:pt x="369156" y="28204"/>
                </a:cubicBezTo>
                <a:cubicBezTo>
                  <a:pt x="369156" y="28204"/>
                  <a:pt x="368718" y="27710"/>
                  <a:pt x="368280" y="27216"/>
                </a:cubicBezTo>
                <a:lnTo>
                  <a:pt x="367404" y="28204"/>
                </a:lnTo>
                <a:cubicBezTo>
                  <a:pt x="367404" y="28204"/>
                  <a:pt x="366966" y="27216"/>
                  <a:pt x="366528" y="27216"/>
                </a:cubicBezTo>
                <a:cubicBezTo>
                  <a:pt x="366528" y="26722"/>
                  <a:pt x="366090" y="26223"/>
                  <a:pt x="366090" y="25729"/>
                </a:cubicBezTo>
                <a:lnTo>
                  <a:pt x="366966" y="25235"/>
                </a:lnTo>
                <a:cubicBezTo>
                  <a:pt x="366966" y="24741"/>
                  <a:pt x="366090" y="24247"/>
                  <a:pt x="366090" y="23752"/>
                </a:cubicBezTo>
                <a:cubicBezTo>
                  <a:pt x="366090" y="23752"/>
                  <a:pt x="365653" y="23258"/>
                  <a:pt x="365653" y="22760"/>
                </a:cubicBezTo>
                <a:cubicBezTo>
                  <a:pt x="365215" y="22266"/>
                  <a:pt x="364777" y="22266"/>
                  <a:pt x="364777" y="21772"/>
                </a:cubicBezTo>
                <a:cubicBezTo>
                  <a:pt x="364777" y="22266"/>
                  <a:pt x="363901" y="22266"/>
                  <a:pt x="363901" y="22760"/>
                </a:cubicBezTo>
                <a:lnTo>
                  <a:pt x="364339" y="23752"/>
                </a:lnTo>
                <a:cubicBezTo>
                  <a:pt x="364777" y="23752"/>
                  <a:pt x="365215" y="24741"/>
                  <a:pt x="365215" y="24741"/>
                </a:cubicBezTo>
                <a:cubicBezTo>
                  <a:pt x="365215" y="25235"/>
                  <a:pt x="364339" y="25235"/>
                  <a:pt x="364339" y="25729"/>
                </a:cubicBezTo>
                <a:cubicBezTo>
                  <a:pt x="364339" y="26223"/>
                  <a:pt x="364777" y="26223"/>
                  <a:pt x="365215" y="26722"/>
                </a:cubicBezTo>
                <a:cubicBezTo>
                  <a:pt x="365215" y="27216"/>
                  <a:pt x="363901" y="27216"/>
                  <a:pt x="363901" y="27710"/>
                </a:cubicBezTo>
                <a:lnTo>
                  <a:pt x="364777" y="28698"/>
                </a:lnTo>
                <a:cubicBezTo>
                  <a:pt x="364339" y="29196"/>
                  <a:pt x="363901" y="29196"/>
                  <a:pt x="363901" y="29691"/>
                </a:cubicBezTo>
                <a:cubicBezTo>
                  <a:pt x="363463" y="29691"/>
                  <a:pt x="363025" y="30185"/>
                  <a:pt x="363025" y="30185"/>
                </a:cubicBezTo>
                <a:cubicBezTo>
                  <a:pt x="362588" y="30185"/>
                  <a:pt x="362150" y="29196"/>
                  <a:pt x="362150" y="29196"/>
                </a:cubicBezTo>
                <a:lnTo>
                  <a:pt x="361274" y="30185"/>
                </a:lnTo>
                <a:lnTo>
                  <a:pt x="361712" y="31173"/>
                </a:lnTo>
                <a:cubicBezTo>
                  <a:pt x="362150" y="31667"/>
                  <a:pt x="362150" y="32166"/>
                  <a:pt x="362588" y="32166"/>
                </a:cubicBezTo>
                <a:cubicBezTo>
                  <a:pt x="362588" y="32660"/>
                  <a:pt x="363463" y="33154"/>
                  <a:pt x="363463" y="33648"/>
                </a:cubicBezTo>
                <a:cubicBezTo>
                  <a:pt x="363463" y="33648"/>
                  <a:pt x="362588" y="34142"/>
                  <a:pt x="362150" y="34142"/>
                </a:cubicBezTo>
                <a:cubicBezTo>
                  <a:pt x="362150" y="34636"/>
                  <a:pt x="363025" y="35130"/>
                  <a:pt x="363025" y="35130"/>
                </a:cubicBezTo>
                <a:cubicBezTo>
                  <a:pt x="363025" y="35629"/>
                  <a:pt x="362150" y="35629"/>
                  <a:pt x="362150" y="36123"/>
                </a:cubicBezTo>
                <a:cubicBezTo>
                  <a:pt x="362150" y="36123"/>
                  <a:pt x="361274" y="35629"/>
                  <a:pt x="361274" y="35130"/>
                </a:cubicBezTo>
                <a:cubicBezTo>
                  <a:pt x="361274" y="34636"/>
                  <a:pt x="360836" y="34142"/>
                  <a:pt x="360836" y="34142"/>
                </a:cubicBezTo>
                <a:cubicBezTo>
                  <a:pt x="360398" y="33648"/>
                  <a:pt x="359960" y="33154"/>
                  <a:pt x="359960" y="32660"/>
                </a:cubicBezTo>
                <a:lnTo>
                  <a:pt x="360836" y="32166"/>
                </a:lnTo>
                <a:cubicBezTo>
                  <a:pt x="360836" y="31667"/>
                  <a:pt x="360398" y="31173"/>
                  <a:pt x="359960" y="31173"/>
                </a:cubicBezTo>
                <a:cubicBezTo>
                  <a:pt x="359960" y="30679"/>
                  <a:pt x="359522" y="30185"/>
                  <a:pt x="359522" y="29691"/>
                </a:cubicBezTo>
                <a:cubicBezTo>
                  <a:pt x="359084" y="30185"/>
                  <a:pt x="358646" y="30185"/>
                  <a:pt x="358208" y="30679"/>
                </a:cubicBezTo>
                <a:cubicBezTo>
                  <a:pt x="358208" y="30679"/>
                  <a:pt x="357332" y="31173"/>
                  <a:pt x="357332" y="31667"/>
                </a:cubicBezTo>
                <a:lnTo>
                  <a:pt x="358208" y="32660"/>
                </a:lnTo>
                <a:cubicBezTo>
                  <a:pt x="357770" y="32660"/>
                  <a:pt x="357332" y="33648"/>
                  <a:pt x="357332" y="33648"/>
                </a:cubicBezTo>
                <a:cubicBezTo>
                  <a:pt x="356894" y="33648"/>
                  <a:pt x="356457" y="32660"/>
                  <a:pt x="356457" y="32166"/>
                </a:cubicBezTo>
                <a:cubicBezTo>
                  <a:pt x="356019" y="32166"/>
                  <a:pt x="356019" y="31667"/>
                  <a:pt x="355581" y="31173"/>
                </a:cubicBezTo>
                <a:lnTo>
                  <a:pt x="355143" y="30185"/>
                </a:lnTo>
                <a:cubicBezTo>
                  <a:pt x="355143" y="30185"/>
                  <a:pt x="355581" y="29691"/>
                  <a:pt x="356019" y="29196"/>
                </a:cubicBezTo>
                <a:lnTo>
                  <a:pt x="356457" y="30185"/>
                </a:lnTo>
                <a:cubicBezTo>
                  <a:pt x="356894" y="30679"/>
                  <a:pt x="357770" y="29691"/>
                  <a:pt x="357770" y="29691"/>
                </a:cubicBezTo>
                <a:lnTo>
                  <a:pt x="356894" y="28698"/>
                </a:lnTo>
                <a:cubicBezTo>
                  <a:pt x="356894" y="28204"/>
                  <a:pt x="356019" y="29196"/>
                  <a:pt x="356019" y="29196"/>
                </a:cubicBezTo>
                <a:cubicBezTo>
                  <a:pt x="355581" y="29196"/>
                  <a:pt x="355581" y="28204"/>
                  <a:pt x="355143" y="28204"/>
                </a:cubicBezTo>
                <a:cubicBezTo>
                  <a:pt x="354705" y="28698"/>
                  <a:pt x="354705" y="28698"/>
                  <a:pt x="354267" y="29196"/>
                </a:cubicBezTo>
                <a:cubicBezTo>
                  <a:pt x="353829" y="29196"/>
                  <a:pt x="353392" y="29691"/>
                  <a:pt x="353392" y="29691"/>
                </a:cubicBezTo>
                <a:cubicBezTo>
                  <a:pt x="352954" y="30185"/>
                  <a:pt x="353829" y="30679"/>
                  <a:pt x="353829" y="31173"/>
                </a:cubicBezTo>
                <a:lnTo>
                  <a:pt x="352954" y="31667"/>
                </a:lnTo>
                <a:cubicBezTo>
                  <a:pt x="352516" y="32166"/>
                  <a:pt x="352516" y="32166"/>
                  <a:pt x="352078" y="32660"/>
                </a:cubicBezTo>
                <a:cubicBezTo>
                  <a:pt x="351640" y="32660"/>
                  <a:pt x="351640" y="31667"/>
                  <a:pt x="351202" y="31667"/>
                </a:cubicBezTo>
                <a:lnTo>
                  <a:pt x="350326" y="32660"/>
                </a:lnTo>
                <a:cubicBezTo>
                  <a:pt x="349888" y="32166"/>
                  <a:pt x="349888" y="31667"/>
                  <a:pt x="349450" y="31173"/>
                </a:cubicBezTo>
                <a:cubicBezTo>
                  <a:pt x="349450" y="31173"/>
                  <a:pt x="349012" y="30679"/>
                  <a:pt x="349012" y="30185"/>
                </a:cubicBezTo>
                <a:cubicBezTo>
                  <a:pt x="348574" y="29691"/>
                  <a:pt x="348136" y="29691"/>
                  <a:pt x="348136" y="29196"/>
                </a:cubicBezTo>
                <a:cubicBezTo>
                  <a:pt x="347698" y="28698"/>
                  <a:pt x="347698" y="28204"/>
                  <a:pt x="347261" y="28204"/>
                </a:cubicBezTo>
                <a:cubicBezTo>
                  <a:pt x="347261" y="27710"/>
                  <a:pt x="346385" y="28698"/>
                  <a:pt x="346385" y="28698"/>
                </a:cubicBezTo>
                <a:cubicBezTo>
                  <a:pt x="345947" y="28698"/>
                  <a:pt x="345947" y="27710"/>
                  <a:pt x="345509" y="27710"/>
                </a:cubicBezTo>
                <a:cubicBezTo>
                  <a:pt x="345509" y="27710"/>
                  <a:pt x="345071" y="28698"/>
                  <a:pt x="344633" y="28698"/>
                </a:cubicBezTo>
                <a:lnTo>
                  <a:pt x="343757" y="27710"/>
                </a:lnTo>
                <a:cubicBezTo>
                  <a:pt x="343757" y="27216"/>
                  <a:pt x="343319" y="26722"/>
                  <a:pt x="343319" y="26223"/>
                </a:cubicBezTo>
                <a:cubicBezTo>
                  <a:pt x="342444" y="26722"/>
                  <a:pt x="342006" y="27710"/>
                  <a:pt x="341130" y="28204"/>
                </a:cubicBezTo>
                <a:cubicBezTo>
                  <a:pt x="341568" y="28204"/>
                  <a:pt x="341568" y="28698"/>
                  <a:pt x="342006" y="29196"/>
                </a:cubicBezTo>
                <a:cubicBezTo>
                  <a:pt x="342006" y="29691"/>
                  <a:pt x="342444" y="29691"/>
                  <a:pt x="342444" y="30185"/>
                </a:cubicBezTo>
                <a:cubicBezTo>
                  <a:pt x="342882" y="30679"/>
                  <a:pt x="343319" y="31173"/>
                  <a:pt x="343319" y="31173"/>
                </a:cubicBezTo>
                <a:cubicBezTo>
                  <a:pt x="343319" y="31667"/>
                  <a:pt x="343757" y="32660"/>
                  <a:pt x="344195" y="32660"/>
                </a:cubicBezTo>
                <a:cubicBezTo>
                  <a:pt x="343757" y="32660"/>
                  <a:pt x="343319" y="33154"/>
                  <a:pt x="343319" y="33154"/>
                </a:cubicBezTo>
                <a:cubicBezTo>
                  <a:pt x="342882" y="33648"/>
                  <a:pt x="342444" y="34142"/>
                  <a:pt x="342006" y="34142"/>
                </a:cubicBezTo>
                <a:lnTo>
                  <a:pt x="341568" y="33154"/>
                </a:lnTo>
                <a:cubicBezTo>
                  <a:pt x="341130" y="32660"/>
                  <a:pt x="341130" y="32166"/>
                  <a:pt x="340692" y="32166"/>
                </a:cubicBezTo>
                <a:cubicBezTo>
                  <a:pt x="340692" y="31667"/>
                  <a:pt x="339816" y="32660"/>
                  <a:pt x="339816" y="32660"/>
                </a:cubicBezTo>
                <a:cubicBezTo>
                  <a:pt x="339378" y="32660"/>
                  <a:pt x="339378" y="31667"/>
                  <a:pt x="338941" y="31667"/>
                </a:cubicBezTo>
                <a:lnTo>
                  <a:pt x="338065" y="32660"/>
                </a:lnTo>
                <a:cubicBezTo>
                  <a:pt x="337627" y="32166"/>
                  <a:pt x="337627" y="31667"/>
                  <a:pt x="337189" y="31667"/>
                </a:cubicBezTo>
                <a:cubicBezTo>
                  <a:pt x="337189" y="31173"/>
                  <a:pt x="336751" y="30679"/>
                  <a:pt x="336313" y="30185"/>
                </a:cubicBezTo>
                <a:cubicBezTo>
                  <a:pt x="336313" y="30185"/>
                  <a:pt x="335875" y="29691"/>
                  <a:pt x="335875" y="29196"/>
                </a:cubicBezTo>
                <a:cubicBezTo>
                  <a:pt x="335437" y="28698"/>
                  <a:pt x="335437" y="28204"/>
                  <a:pt x="334999" y="28204"/>
                </a:cubicBezTo>
                <a:lnTo>
                  <a:pt x="334123" y="29196"/>
                </a:lnTo>
                <a:cubicBezTo>
                  <a:pt x="333685" y="29196"/>
                  <a:pt x="333247" y="29691"/>
                  <a:pt x="333247" y="29691"/>
                </a:cubicBezTo>
                <a:cubicBezTo>
                  <a:pt x="332810" y="29691"/>
                  <a:pt x="332372" y="28698"/>
                  <a:pt x="332372" y="28698"/>
                </a:cubicBezTo>
                <a:cubicBezTo>
                  <a:pt x="331934" y="28698"/>
                  <a:pt x="331496" y="29196"/>
                  <a:pt x="331496" y="29691"/>
                </a:cubicBezTo>
                <a:cubicBezTo>
                  <a:pt x="331058" y="29691"/>
                  <a:pt x="331934" y="30679"/>
                  <a:pt x="331934" y="30679"/>
                </a:cubicBezTo>
                <a:cubicBezTo>
                  <a:pt x="331934" y="30679"/>
                  <a:pt x="331058" y="31173"/>
                  <a:pt x="331058" y="31667"/>
                </a:cubicBezTo>
                <a:lnTo>
                  <a:pt x="330182" y="32166"/>
                </a:lnTo>
                <a:cubicBezTo>
                  <a:pt x="330182" y="32660"/>
                  <a:pt x="331058" y="33154"/>
                  <a:pt x="331058" y="33648"/>
                </a:cubicBezTo>
                <a:cubicBezTo>
                  <a:pt x="330620" y="33648"/>
                  <a:pt x="330182" y="34142"/>
                  <a:pt x="329745" y="34142"/>
                </a:cubicBezTo>
                <a:cubicBezTo>
                  <a:pt x="329745" y="34636"/>
                  <a:pt x="329307" y="34636"/>
                  <a:pt x="328869" y="35130"/>
                </a:cubicBezTo>
                <a:cubicBezTo>
                  <a:pt x="328431" y="35629"/>
                  <a:pt x="328431" y="35629"/>
                  <a:pt x="327993" y="36123"/>
                </a:cubicBezTo>
                <a:cubicBezTo>
                  <a:pt x="327555" y="35629"/>
                  <a:pt x="327555" y="35130"/>
                  <a:pt x="327117" y="34636"/>
                </a:cubicBezTo>
                <a:lnTo>
                  <a:pt x="326241" y="35629"/>
                </a:lnTo>
                <a:cubicBezTo>
                  <a:pt x="325803" y="35629"/>
                  <a:pt x="325803" y="35130"/>
                  <a:pt x="325365" y="34636"/>
                </a:cubicBezTo>
                <a:cubicBezTo>
                  <a:pt x="325365" y="34142"/>
                  <a:pt x="324927" y="33648"/>
                  <a:pt x="324927" y="33648"/>
                </a:cubicBezTo>
                <a:cubicBezTo>
                  <a:pt x="324489" y="33154"/>
                  <a:pt x="325803" y="32660"/>
                  <a:pt x="325803" y="32660"/>
                </a:cubicBezTo>
                <a:cubicBezTo>
                  <a:pt x="325803" y="32166"/>
                  <a:pt x="324927" y="31667"/>
                  <a:pt x="324927" y="31667"/>
                </a:cubicBezTo>
                <a:cubicBezTo>
                  <a:pt x="324927" y="31173"/>
                  <a:pt x="324489" y="30679"/>
                  <a:pt x="324052" y="30679"/>
                </a:cubicBezTo>
                <a:cubicBezTo>
                  <a:pt x="324052" y="30185"/>
                  <a:pt x="323614" y="29691"/>
                  <a:pt x="323614" y="29196"/>
                </a:cubicBezTo>
                <a:lnTo>
                  <a:pt x="324489" y="28698"/>
                </a:lnTo>
                <a:cubicBezTo>
                  <a:pt x="324489" y="28204"/>
                  <a:pt x="323614" y="27710"/>
                  <a:pt x="323614" y="27216"/>
                </a:cubicBezTo>
                <a:lnTo>
                  <a:pt x="322738" y="28204"/>
                </a:lnTo>
                <a:lnTo>
                  <a:pt x="323614" y="29196"/>
                </a:lnTo>
                <a:cubicBezTo>
                  <a:pt x="323176" y="29691"/>
                  <a:pt x="322738" y="30185"/>
                  <a:pt x="322300" y="30185"/>
                </a:cubicBezTo>
                <a:cubicBezTo>
                  <a:pt x="322300" y="30185"/>
                  <a:pt x="321862" y="31173"/>
                  <a:pt x="321424" y="31173"/>
                </a:cubicBezTo>
                <a:cubicBezTo>
                  <a:pt x="321424" y="31173"/>
                  <a:pt x="320986" y="30185"/>
                  <a:pt x="320549" y="29691"/>
                </a:cubicBezTo>
                <a:cubicBezTo>
                  <a:pt x="320549" y="29691"/>
                  <a:pt x="320111" y="29196"/>
                  <a:pt x="320111" y="28698"/>
                </a:cubicBezTo>
                <a:cubicBezTo>
                  <a:pt x="319673" y="28698"/>
                  <a:pt x="319673" y="28204"/>
                  <a:pt x="319235" y="27710"/>
                </a:cubicBezTo>
                <a:cubicBezTo>
                  <a:pt x="319235" y="27710"/>
                  <a:pt x="318797" y="26722"/>
                  <a:pt x="318359" y="26722"/>
                </a:cubicBezTo>
                <a:cubicBezTo>
                  <a:pt x="318359" y="26722"/>
                  <a:pt x="317921" y="27216"/>
                  <a:pt x="317483" y="27216"/>
                </a:cubicBezTo>
                <a:cubicBezTo>
                  <a:pt x="317045" y="27710"/>
                  <a:pt x="317045" y="28204"/>
                  <a:pt x="316607" y="28204"/>
                </a:cubicBezTo>
                <a:cubicBezTo>
                  <a:pt x="316607" y="28698"/>
                  <a:pt x="317483" y="29196"/>
                  <a:pt x="317483" y="29196"/>
                </a:cubicBezTo>
                <a:cubicBezTo>
                  <a:pt x="317483" y="29691"/>
                  <a:pt x="316169" y="30185"/>
                  <a:pt x="316169" y="30185"/>
                </a:cubicBezTo>
                <a:lnTo>
                  <a:pt x="317045" y="31173"/>
                </a:lnTo>
                <a:lnTo>
                  <a:pt x="316169" y="32166"/>
                </a:lnTo>
                <a:cubicBezTo>
                  <a:pt x="315731" y="32166"/>
                  <a:pt x="315731" y="31173"/>
                  <a:pt x="315293" y="31173"/>
                </a:cubicBezTo>
                <a:cubicBezTo>
                  <a:pt x="314856" y="30679"/>
                  <a:pt x="314856" y="30185"/>
                  <a:pt x="314418" y="30185"/>
                </a:cubicBezTo>
                <a:cubicBezTo>
                  <a:pt x="314418" y="29691"/>
                  <a:pt x="313980" y="29196"/>
                  <a:pt x="313980" y="28698"/>
                </a:cubicBezTo>
                <a:cubicBezTo>
                  <a:pt x="313104" y="29691"/>
                  <a:pt x="312666" y="30185"/>
                  <a:pt x="311790" y="30679"/>
                </a:cubicBezTo>
                <a:cubicBezTo>
                  <a:pt x="311790" y="30185"/>
                  <a:pt x="311352" y="29691"/>
                  <a:pt x="311352" y="29691"/>
                </a:cubicBezTo>
                <a:cubicBezTo>
                  <a:pt x="310914" y="29196"/>
                  <a:pt x="310476" y="28698"/>
                  <a:pt x="310476" y="28204"/>
                </a:cubicBezTo>
                <a:lnTo>
                  <a:pt x="311352" y="27710"/>
                </a:lnTo>
                <a:cubicBezTo>
                  <a:pt x="311352" y="27216"/>
                  <a:pt x="312228" y="26722"/>
                  <a:pt x="312228" y="26722"/>
                </a:cubicBezTo>
                <a:lnTo>
                  <a:pt x="311790" y="25729"/>
                </a:lnTo>
                <a:cubicBezTo>
                  <a:pt x="310914" y="24741"/>
                  <a:pt x="310476" y="24247"/>
                  <a:pt x="310038" y="23258"/>
                </a:cubicBezTo>
                <a:cubicBezTo>
                  <a:pt x="310038" y="23752"/>
                  <a:pt x="309163" y="23752"/>
                  <a:pt x="309163" y="24247"/>
                </a:cubicBezTo>
                <a:cubicBezTo>
                  <a:pt x="309163" y="24247"/>
                  <a:pt x="309600" y="25235"/>
                  <a:pt x="310038" y="25235"/>
                </a:cubicBezTo>
                <a:cubicBezTo>
                  <a:pt x="310038" y="25729"/>
                  <a:pt x="310476" y="26223"/>
                  <a:pt x="310476" y="26223"/>
                </a:cubicBezTo>
                <a:cubicBezTo>
                  <a:pt x="310476" y="26722"/>
                  <a:pt x="309600" y="27216"/>
                  <a:pt x="309600" y="27216"/>
                </a:cubicBezTo>
                <a:cubicBezTo>
                  <a:pt x="309600" y="27710"/>
                  <a:pt x="310476" y="28204"/>
                  <a:pt x="310476" y="28204"/>
                </a:cubicBezTo>
                <a:cubicBezTo>
                  <a:pt x="310476" y="28698"/>
                  <a:pt x="309600" y="29196"/>
                  <a:pt x="309600" y="29196"/>
                </a:cubicBezTo>
                <a:cubicBezTo>
                  <a:pt x="309163" y="29196"/>
                  <a:pt x="308287" y="29691"/>
                  <a:pt x="308287" y="30185"/>
                </a:cubicBezTo>
                <a:lnTo>
                  <a:pt x="309163" y="31173"/>
                </a:lnTo>
                <a:cubicBezTo>
                  <a:pt x="309600" y="31667"/>
                  <a:pt x="309600" y="31667"/>
                  <a:pt x="310038" y="32166"/>
                </a:cubicBezTo>
                <a:cubicBezTo>
                  <a:pt x="309163" y="32660"/>
                  <a:pt x="308725" y="33154"/>
                  <a:pt x="307849" y="34142"/>
                </a:cubicBezTo>
                <a:cubicBezTo>
                  <a:pt x="307849" y="33648"/>
                  <a:pt x="307411" y="33154"/>
                  <a:pt x="307411" y="32660"/>
                </a:cubicBezTo>
                <a:cubicBezTo>
                  <a:pt x="306973" y="32660"/>
                  <a:pt x="306535" y="32166"/>
                  <a:pt x="306535" y="31667"/>
                </a:cubicBezTo>
                <a:cubicBezTo>
                  <a:pt x="306535" y="31667"/>
                  <a:pt x="307411" y="31173"/>
                  <a:pt x="307411" y="30679"/>
                </a:cubicBezTo>
                <a:cubicBezTo>
                  <a:pt x="307411" y="30679"/>
                  <a:pt x="306973" y="29691"/>
                  <a:pt x="306535" y="29691"/>
                </a:cubicBezTo>
                <a:cubicBezTo>
                  <a:pt x="306535" y="29691"/>
                  <a:pt x="306097" y="30679"/>
                  <a:pt x="305660" y="30679"/>
                </a:cubicBezTo>
                <a:lnTo>
                  <a:pt x="305222" y="29691"/>
                </a:lnTo>
                <a:cubicBezTo>
                  <a:pt x="304784" y="29691"/>
                  <a:pt x="304346" y="30185"/>
                  <a:pt x="303908" y="30185"/>
                </a:cubicBezTo>
                <a:cubicBezTo>
                  <a:pt x="303908" y="30679"/>
                  <a:pt x="303470" y="31173"/>
                  <a:pt x="303032" y="31173"/>
                </a:cubicBezTo>
                <a:cubicBezTo>
                  <a:pt x="302594" y="31667"/>
                  <a:pt x="302594" y="31667"/>
                  <a:pt x="302156" y="32166"/>
                </a:cubicBezTo>
                <a:cubicBezTo>
                  <a:pt x="301718" y="32166"/>
                  <a:pt x="301280" y="32660"/>
                  <a:pt x="301280" y="32660"/>
                </a:cubicBezTo>
                <a:cubicBezTo>
                  <a:pt x="300842" y="33154"/>
                  <a:pt x="300404" y="31667"/>
                  <a:pt x="300404" y="31667"/>
                </a:cubicBezTo>
                <a:cubicBezTo>
                  <a:pt x="299966" y="31667"/>
                  <a:pt x="299529" y="32660"/>
                  <a:pt x="299529" y="32660"/>
                </a:cubicBezTo>
                <a:cubicBezTo>
                  <a:pt x="299091" y="32660"/>
                  <a:pt x="298653" y="33648"/>
                  <a:pt x="298215" y="33648"/>
                </a:cubicBezTo>
                <a:cubicBezTo>
                  <a:pt x="298215" y="33648"/>
                  <a:pt x="297777" y="32660"/>
                  <a:pt x="297777" y="32166"/>
                </a:cubicBezTo>
                <a:lnTo>
                  <a:pt x="298653" y="31667"/>
                </a:lnTo>
                <a:cubicBezTo>
                  <a:pt x="298653" y="31173"/>
                  <a:pt x="297777" y="30679"/>
                  <a:pt x="297777" y="30185"/>
                </a:cubicBezTo>
                <a:lnTo>
                  <a:pt x="298653" y="29691"/>
                </a:lnTo>
                <a:cubicBezTo>
                  <a:pt x="299091" y="29196"/>
                  <a:pt x="298215" y="28698"/>
                  <a:pt x="298215" y="28698"/>
                </a:cubicBezTo>
                <a:cubicBezTo>
                  <a:pt x="298215" y="28204"/>
                  <a:pt x="299091" y="27710"/>
                  <a:pt x="299091" y="27710"/>
                </a:cubicBezTo>
                <a:cubicBezTo>
                  <a:pt x="299091" y="27216"/>
                  <a:pt x="298653" y="26722"/>
                  <a:pt x="298215" y="26722"/>
                </a:cubicBezTo>
                <a:cubicBezTo>
                  <a:pt x="298215" y="26223"/>
                  <a:pt x="297777" y="25729"/>
                  <a:pt x="297777" y="25235"/>
                </a:cubicBezTo>
                <a:cubicBezTo>
                  <a:pt x="297339" y="25235"/>
                  <a:pt x="296901" y="24741"/>
                  <a:pt x="296901" y="24247"/>
                </a:cubicBezTo>
                <a:cubicBezTo>
                  <a:pt x="296901" y="24741"/>
                  <a:pt x="296026" y="24741"/>
                  <a:pt x="296026" y="25235"/>
                </a:cubicBezTo>
                <a:cubicBezTo>
                  <a:pt x="296026" y="25235"/>
                  <a:pt x="296464" y="25729"/>
                  <a:pt x="296464" y="26223"/>
                </a:cubicBezTo>
                <a:cubicBezTo>
                  <a:pt x="296464" y="26722"/>
                  <a:pt x="295588" y="26722"/>
                  <a:pt x="295588" y="27216"/>
                </a:cubicBezTo>
                <a:cubicBezTo>
                  <a:pt x="295588" y="27216"/>
                  <a:pt x="296464" y="27710"/>
                  <a:pt x="296464" y="28204"/>
                </a:cubicBezTo>
                <a:cubicBezTo>
                  <a:pt x="296464" y="28698"/>
                  <a:pt x="295588" y="28698"/>
                  <a:pt x="295588" y="29196"/>
                </a:cubicBezTo>
                <a:cubicBezTo>
                  <a:pt x="295588" y="29196"/>
                  <a:pt x="296026" y="29691"/>
                  <a:pt x="296026" y="30185"/>
                </a:cubicBezTo>
                <a:cubicBezTo>
                  <a:pt x="296026" y="30185"/>
                  <a:pt x="295150" y="30679"/>
                  <a:pt x="295150" y="31173"/>
                </a:cubicBezTo>
                <a:cubicBezTo>
                  <a:pt x="295150" y="31173"/>
                  <a:pt x="295588" y="31667"/>
                  <a:pt x="296026" y="32166"/>
                </a:cubicBezTo>
                <a:cubicBezTo>
                  <a:pt x="296026" y="32166"/>
                  <a:pt x="296901" y="33154"/>
                  <a:pt x="296464" y="33154"/>
                </a:cubicBezTo>
                <a:cubicBezTo>
                  <a:pt x="296464" y="33648"/>
                  <a:pt x="296026" y="34142"/>
                  <a:pt x="295588" y="34142"/>
                </a:cubicBezTo>
                <a:lnTo>
                  <a:pt x="295150" y="33154"/>
                </a:lnTo>
                <a:cubicBezTo>
                  <a:pt x="294712" y="32660"/>
                  <a:pt x="294274" y="31667"/>
                  <a:pt x="294274" y="31667"/>
                </a:cubicBezTo>
                <a:cubicBezTo>
                  <a:pt x="293836" y="31667"/>
                  <a:pt x="293398" y="32660"/>
                  <a:pt x="293398" y="32660"/>
                </a:cubicBezTo>
                <a:cubicBezTo>
                  <a:pt x="292960" y="32660"/>
                  <a:pt x="292522" y="33648"/>
                  <a:pt x="292084" y="33648"/>
                </a:cubicBezTo>
                <a:lnTo>
                  <a:pt x="291646" y="32660"/>
                </a:lnTo>
                <a:cubicBezTo>
                  <a:pt x="291208" y="32166"/>
                  <a:pt x="290771" y="31173"/>
                  <a:pt x="290771" y="31173"/>
                </a:cubicBezTo>
                <a:cubicBezTo>
                  <a:pt x="290333" y="31173"/>
                  <a:pt x="289895" y="32166"/>
                  <a:pt x="289895" y="32166"/>
                </a:cubicBezTo>
                <a:cubicBezTo>
                  <a:pt x="289457" y="32166"/>
                  <a:pt x="289019" y="32660"/>
                  <a:pt x="289019" y="33154"/>
                </a:cubicBezTo>
                <a:cubicBezTo>
                  <a:pt x="288581" y="33154"/>
                  <a:pt x="288143" y="33648"/>
                  <a:pt x="287705" y="33648"/>
                </a:cubicBezTo>
                <a:cubicBezTo>
                  <a:pt x="287705" y="34142"/>
                  <a:pt x="287267" y="34636"/>
                  <a:pt x="286829" y="34636"/>
                </a:cubicBezTo>
                <a:cubicBezTo>
                  <a:pt x="286829" y="34636"/>
                  <a:pt x="286392" y="33648"/>
                  <a:pt x="285954" y="33648"/>
                </a:cubicBezTo>
                <a:cubicBezTo>
                  <a:pt x="285954" y="33648"/>
                  <a:pt x="286829" y="32660"/>
                  <a:pt x="287267" y="32660"/>
                </a:cubicBezTo>
                <a:cubicBezTo>
                  <a:pt x="287267" y="32660"/>
                  <a:pt x="288143" y="32166"/>
                  <a:pt x="288143" y="31667"/>
                </a:cubicBezTo>
                <a:cubicBezTo>
                  <a:pt x="288143" y="31667"/>
                  <a:pt x="287267" y="31173"/>
                  <a:pt x="287267" y="30679"/>
                </a:cubicBezTo>
                <a:cubicBezTo>
                  <a:pt x="287267" y="30679"/>
                  <a:pt x="286829" y="30185"/>
                  <a:pt x="286392" y="29691"/>
                </a:cubicBezTo>
                <a:cubicBezTo>
                  <a:pt x="286392" y="29196"/>
                  <a:pt x="285954" y="29196"/>
                  <a:pt x="285954" y="28698"/>
                </a:cubicBezTo>
                <a:cubicBezTo>
                  <a:pt x="285516" y="28204"/>
                  <a:pt x="285516" y="27710"/>
                  <a:pt x="285078" y="27710"/>
                </a:cubicBezTo>
                <a:cubicBezTo>
                  <a:pt x="285078" y="27216"/>
                  <a:pt x="284640" y="26722"/>
                  <a:pt x="284202" y="26223"/>
                </a:cubicBezTo>
                <a:lnTo>
                  <a:pt x="283326" y="27216"/>
                </a:lnTo>
                <a:cubicBezTo>
                  <a:pt x="282888" y="27216"/>
                  <a:pt x="282888" y="26223"/>
                  <a:pt x="282450" y="26223"/>
                </a:cubicBezTo>
                <a:cubicBezTo>
                  <a:pt x="282012" y="26722"/>
                  <a:pt x="281137" y="27216"/>
                  <a:pt x="280699" y="27710"/>
                </a:cubicBezTo>
                <a:cubicBezTo>
                  <a:pt x="281137" y="27710"/>
                  <a:pt x="281137" y="28698"/>
                  <a:pt x="281575" y="28698"/>
                </a:cubicBezTo>
                <a:cubicBezTo>
                  <a:pt x="281575" y="28698"/>
                  <a:pt x="282012" y="28204"/>
                  <a:pt x="282450" y="28204"/>
                </a:cubicBezTo>
                <a:cubicBezTo>
                  <a:pt x="282450" y="28204"/>
                  <a:pt x="282888" y="28698"/>
                  <a:pt x="283326" y="29196"/>
                </a:cubicBezTo>
                <a:lnTo>
                  <a:pt x="283764" y="30185"/>
                </a:lnTo>
                <a:lnTo>
                  <a:pt x="282888" y="31173"/>
                </a:lnTo>
                <a:cubicBezTo>
                  <a:pt x="282450" y="31173"/>
                  <a:pt x="282450" y="31667"/>
                  <a:pt x="282012" y="32166"/>
                </a:cubicBezTo>
                <a:cubicBezTo>
                  <a:pt x="281575" y="32166"/>
                  <a:pt x="281137" y="32660"/>
                  <a:pt x="281137" y="32660"/>
                </a:cubicBezTo>
                <a:cubicBezTo>
                  <a:pt x="280699" y="33154"/>
                  <a:pt x="280261" y="33154"/>
                  <a:pt x="279823" y="33648"/>
                </a:cubicBezTo>
                <a:cubicBezTo>
                  <a:pt x="279823" y="33648"/>
                  <a:pt x="278947" y="34142"/>
                  <a:pt x="278947" y="34636"/>
                </a:cubicBezTo>
                <a:cubicBezTo>
                  <a:pt x="278947" y="34636"/>
                  <a:pt x="279823" y="35130"/>
                  <a:pt x="279823" y="35629"/>
                </a:cubicBezTo>
                <a:cubicBezTo>
                  <a:pt x="278947" y="36123"/>
                  <a:pt x="278509" y="36617"/>
                  <a:pt x="277633" y="37111"/>
                </a:cubicBezTo>
                <a:cubicBezTo>
                  <a:pt x="277633" y="37111"/>
                  <a:pt x="277195" y="36617"/>
                  <a:pt x="277195" y="36123"/>
                </a:cubicBezTo>
                <a:cubicBezTo>
                  <a:pt x="276757" y="36123"/>
                  <a:pt x="276319" y="35629"/>
                  <a:pt x="276319" y="35130"/>
                </a:cubicBezTo>
                <a:cubicBezTo>
                  <a:pt x="276319" y="35130"/>
                  <a:pt x="277195" y="34636"/>
                  <a:pt x="277195" y="34142"/>
                </a:cubicBezTo>
                <a:cubicBezTo>
                  <a:pt x="277195" y="34142"/>
                  <a:pt x="276757" y="33154"/>
                  <a:pt x="276319" y="33154"/>
                </a:cubicBezTo>
                <a:cubicBezTo>
                  <a:pt x="276319" y="32660"/>
                  <a:pt x="275882" y="32166"/>
                  <a:pt x="275882" y="32166"/>
                </a:cubicBezTo>
                <a:cubicBezTo>
                  <a:pt x="275444" y="31667"/>
                  <a:pt x="275444" y="31173"/>
                  <a:pt x="275006" y="30679"/>
                </a:cubicBezTo>
                <a:cubicBezTo>
                  <a:pt x="274568" y="30185"/>
                  <a:pt x="274130" y="29691"/>
                  <a:pt x="273692" y="28698"/>
                </a:cubicBezTo>
                <a:cubicBezTo>
                  <a:pt x="273254" y="28698"/>
                  <a:pt x="272817" y="29691"/>
                  <a:pt x="272379" y="29691"/>
                </a:cubicBezTo>
                <a:cubicBezTo>
                  <a:pt x="272379" y="29691"/>
                  <a:pt x="271941" y="28204"/>
                  <a:pt x="271941" y="28698"/>
                </a:cubicBezTo>
                <a:cubicBezTo>
                  <a:pt x="271503" y="28698"/>
                  <a:pt x="271065" y="29196"/>
                  <a:pt x="270627" y="29196"/>
                </a:cubicBezTo>
                <a:lnTo>
                  <a:pt x="271503" y="30185"/>
                </a:lnTo>
                <a:cubicBezTo>
                  <a:pt x="271503" y="30679"/>
                  <a:pt x="270627" y="31173"/>
                  <a:pt x="270627" y="31173"/>
                </a:cubicBezTo>
                <a:lnTo>
                  <a:pt x="269751" y="30185"/>
                </a:lnTo>
                <a:cubicBezTo>
                  <a:pt x="269751" y="30185"/>
                  <a:pt x="268875" y="30679"/>
                  <a:pt x="268875" y="31173"/>
                </a:cubicBezTo>
                <a:cubicBezTo>
                  <a:pt x="268875" y="31173"/>
                  <a:pt x="269751" y="31667"/>
                  <a:pt x="269751" y="32166"/>
                </a:cubicBezTo>
                <a:cubicBezTo>
                  <a:pt x="269751" y="32166"/>
                  <a:pt x="268875" y="32660"/>
                  <a:pt x="268437" y="33154"/>
                </a:cubicBezTo>
                <a:cubicBezTo>
                  <a:pt x="267999" y="32166"/>
                  <a:pt x="267561" y="31667"/>
                  <a:pt x="267123" y="30679"/>
                </a:cubicBezTo>
                <a:lnTo>
                  <a:pt x="266248" y="31667"/>
                </a:lnTo>
                <a:cubicBezTo>
                  <a:pt x="265810" y="31173"/>
                  <a:pt x="265810" y="30679"/>
                  <a:pt x="265372" y="30679"/>
                </a:cubicBezTo>
                <a:cubicBezTo>
                  <a:pt x="265372" y="30185"/>
                  <a:pt x="264934" y="29691"/>
                  <a:pt x="264496" y="29196"/>
                </a:cubicBezTo>
                <a:lnTo>
                  <a:pt x="265810" y="28698"/>
                </a:lnTo>
                <a:cubicBezTo>
                  <a:pt x="265810" y="28204"/>
                  <a:pt x="264934" y="27710"/>
                  <a:pt x="264934" y="27216"/>
                </a:cubicBezTo>
                <a:cubicBezTo>
                  <a:pt x="264496" y="27216"/>
                  <a:pt x="264496" y="26722"/>
                  <a:pt x="264059" y="26223"/>
                </a:cubicBezTo>
                <a:cubicBezTo>
                  <a:pt x="264059" y="25729"/>
                  <a:pt x="263621" y="25729"/>
                  <a:pt x="263621" y="25235"/>
                </a:cubicBezTo>
                <a:cubicBezTo>
                  <a:pt x="263183" y="24741"/>
                  <a:pt x="262745" y="24247"/>
                  <a:pt x="262745" y="24247"/>
                </a:cubicBezTo>
                <a:cubicBezTo>
                  <a:pt x="262745" y="23752"/>
                  <a:pt x="261869" y="23258"/>
                  <a:pt x="261869" y="22760"/>
                </a:cubicBezTo>
                <a:cubicBezTo>
                  <a:pt x="261431" y="22760"/>
                  <a:pt x="261431" y="23752"/>
                  <a:pt x="260993" y="23752"/>
                </a:cubicBezTo>
                <a:cubicBezTo>
                  <a:pt x="260993" y="24247"/>
                  <a:pt x="261431" y="24741"/>
                  <a:pt x="261869" y="24741"/>
                </a:cubicBezTo>
                <a:cubicBezTo>
                  <a:pt x="261869" y="25235"/>
                  <a:pt x="262307" y="25729"/>
                  <a:pt x="262307" y="26223"/>
                </a:cubicBezTo>
                <a:lnTo>
                  <a:pt x="261431" y="26722"/>
                </a:lnTo>
                <a:cubicBezTo>
                  <a:pt x="261431" y="27216"/>
                  <a:pt x="261869" y="27710"/>
                  <a:pt x="262307" y="28204"/>
                </a:cubicBezTo>
                <a:cubicBezTo>
                  <a:pt x="262307" y="28204"/>
                  <a:pt x="262745" y="28698"/>
                  <a:pt x="262745" y="29196"/>
                </a:cubicBezTo>
                <a:cubicBezTo>
                  <a:pt x="263183" y="29196"/>
                  <a:pt x="261869" y="29691"/>
                  <a:pt x="261869" y="30185"/>
                </a:cubicBezTo>
                <a:cubicBezTo>
                  <a:pt x="261431" y="29196"/>
                  <a:pt x="260993" y="28698"/>
                  <a:pt x="260555" y="27710"/>
                </a:cubicBezTo>
                <a:cubicBezTo>
                  <a:pt x="260117" y="27216"/>
                  <a:pt x="260117" y="27216"/>
                  <a:pt x="259679" y="26722"/>
                </a:cubicBezTo>
                <a:cubicBezTo>
                  <a:pt x="259679" y="26223"/>
                  <a:pt x="259241" y="25729"/>
                  <a:pt x="258803" y="25729"/>
                </a:cubicBezTo>
                <a:cubicBezTo>
                  <a:pt x="258803" y="25235"/>
                  <a:pt x="258366" y="24741"/>
                  <a:pt x="258366" y="24247"/>
                </a:cubicBezTo>
                <a:cubicBezTo>
                  <a:pt x="257928" y="24247"/>
                  <a:pt x="257490" y="25235"/>
                  <a:pt x="257052" y="25235"/>
                </a:cubicBezTo>
                <a:cubicBezTo>
                  <a:pt x="257490" y="25729"/>
                  <a:pt x="257928" y="26223"/>
                  <a:pt x="257928" y="26223"/>
                </a:cubicBezTo>
                <a:cubicBezTo>
                  <a:pt x="258366" y="26722"/>
                  <a:pt x="258803" y="27216"/>
                  <a:pt x="258803" y="27710"/>
                </a:cubicBezTo>
                <a:cubicBezTo>
                  <a:pt x="258803" y="27710"/>
                  <a:pt x="259679" y="28204"/>
                  <a:pt x="259679" y="28698"/>
                </a:cubicBezTo>
                <a:lnTo>
                  <a:pt x="258366" y="29196"/>
                </a:lnTo>
                <a:cubicBezTo>
                  <a:pt x="258803" y="29691"/>
                  <a:pt x="259241" y="30185"/>
                  <a:pt x="259241" y="30679"/>
                </a:cubicBezTo>
                <a:cubicBezTo>
                  <a:pt x="259679" y="30679"/>
                  <a:pt x="259679" y="31173"/>
                  <a:pt x="260117" y="31667"/>
                </a:cubicBezTo>
                <a:cubicBezTo>
                  <a:pt x="259679" y="31667"/>
                  <a:pt x="259241" y="32660"/>
                  <a:pt x="259241" y="32660"/>
                </a:cubicBezTo>
                <a:cubicBezTo>
                  <a:pt x="258803" y="32660"/>
                  <a:pt x="258366" y="31173"/>
                  <a:pt x="258366" y="31173"/>
                </a:cubicBezTo>
                <a:lnTo>
                  <a:pt x="257490" y="32166"/>
                </a:lnTo>
                <a:lnTo>
                  <a:pt x="257928" y="33154"/>
                </a:lnTo>
                <a:cubicBezTo>
                  <a:pt x="258366" y="33648"/>
                  <a:pt x="258803" y="34142"/>
                  <a:pt x="258803" y="34636"/>
                </a:cubicBezTo>
                <a:lnTo>
                  <a:pt x="257928" y="35130"/>
                </a:lnTo>
                <a:cubicBezTo>
                  <a:pt x="257490" y="35130"/>
                  <a:pt x="257052" y="34142"/>
                  <a:pt x="257052" y="34142"/>
                </a:cubicBezTo>
                <a:cubicBezTo>
                  <a:pt x="257052" y="33648"/>
                  <a:pt x="256614" y="33648"/>
                  <a:pt x="256176" y="33154"/>
                </a:cubicBezTo>
                <a:cubicBezTo>
                  <a:pt x="256176" y="32660"/>
                  <a:pt x="255738" y="32166"/>
                  <a:pt x="255738" y="32166"/>
                </a:cubicBezTo>
                <a:cubicBezTo>
                  <a:pt x="255300" y="31667"/>
                  <a:pt x="254862" y="31173"/>
                  <a:pt x="254862" y="30679"/>
                </a:cubicBezTo>
                <a:lnTo>
                  <a:pt x="255738" y="30185"/>
                </a:lnTo>
                <a:cubicBezTo>
                  <a:pt x="255738" y="29691"/>
                  <a:pt x="255300" y="29196"/>
                  <a:pt x="254862" y="28698"/>
                </a:cubicBezTo>
                <a:lnTo>
                  <a:pt x="254424" y="27710"/>
                </a:lnTo>
                <a:lnTo>
                  <a:pt x="253548" y="28698"/>
                </a:lnTo>
                <a:cubicBezTo>
                  <a:pt x="253110" y="28698"/>
                  <a:pt x="253986" y="29691"/>
                  <a:pt x="253986" y="29691"/>
                </a:cubicBezTo>
                <a:cubicBezTo>
                  <a:pt x="253986" y="30185"/>
                  <a:pt x="253548" y="30185"/>
                  <a:pt x="253110" y="30679"/>
                </a:cubicBezTo>
                <a:cubicBezTo>
                  <a:pt x="252673" y="30679"/>
                  <a:pt x="252673" y="31173"/>
                  <a:pt x="252235" y="31173"/>
                </a:cubicBezTo>
                <a:cubicBezTo>
                  <a:pt x="251797" y="31173"/>
                  <a:pt x="251797" y="30679"/>
                  <a:pt x="251359" y="30185"/>
                </a:cubicBezTo>
                <a:cubicBezTo>
                  <a:pt x="250921" y="29691"/>
                  <a:pt x="250483" y="28698"/>
                  <a:pt x="250045" y="28204"/>
                </a:cubicBezTo>
                <a:cubicBezTo>
                  <a:pt x="249607" y="27710"/>
                  <a:pt x="249607" y="27216"/>
                  <a:pt x="249170" y="27216"/>
                </a:cubicBezTo>
                <a:cubicBezTo>
                  <a:pt x="248732" y="26223"/>
                  <a:pt x="248294" y="25729"/>
                  <a:pt x="247856" y="24741"/>
                </a:cubicBezTo>
                <a:cubicBezTo>
                  <a:pt x="247418" y="25235"/>
                  <a:pt x="246980" y="25235"/>
                  <a:pt x="246542" y="25729"/>
                </a:cubicBezTo>
                <a:cubicBezTo>
                  <a:pt x="246542" y="25729"/>
                  <a:pt x="245666" y="26223"/>
                  <a:pt x="245666" y="26722"/>
                </a:cubicBezTo>
                <a:cubicBezTo>
                  <a:pt x="245666" y="26722"/>
                  <a:pt x="246542" y="27216"/>
                  <a:pt x="246542" y="27710"/>
                </a:cubicBezTo>
                <a:cubicBezTo>
                  <a:pt x="246542" y="27710"/>
                  <a:pt x="247418" y="28204"/>
                  <a:pt x="247418" y="28698"/>
                </a:cubicBezTo>
                <a:cubicBezTo>
                  <a:pt x="246980" y="28698"/>
                  <a:pt x="246542" y="29196"/>
                  <a:pt x="246104" y="29691"/>
                </a:cubicBezTo>
                <a:lnTo>
                  <a:pt x="245666" y="28204"/>
                </a:lnTo>
                <a:cubicBezTo>
                  <a:pt x="245228" y="28204"/>
                  <a:pt x="244790" y="29196"/>
                  <a:pt x="244352" y="29196"/>
                </a:cubicBezTo>
                <a:cubicBezTo>
                  <a:pt x="244352" y="29196"/>
                  <a:pt x="243914" y="29691"/>
                  <a:pt x="243476" y="30185"/>
                </a:cubicBezTo>
                <a:lnTo>
                  <a:pt x="242601" y="31173"/>
                </a:lnTo>
                <a:cubicBezTo>
                  <a:pt x="242163" y="30679"/>
                  <a:pt x="242163" y="30185"/>
                  <a:pt x="241725" y="29691"/>
                </a:cubicBezTo>
                <a:lnTo>
                  <a:pt x="242601" y="29196"/>
                </a:lnTo>
                <a:cubicBezTo>
                  <a:pt x="242601" y="28698"/>
                  <a:pt x="242163" y="28204"/>
                  <a:pt x="242163" y="27710"/>
                </a:cubicBezTo>
                <a:cubicBezTo>
                  <a:pt x="241725" y="27710"/>
                  <a:pt x="241287" y="26722"/>
                  <a:pt x="241287" y="26722"/>
                </a:cubicBezTo>
                <a:cubicBezTo>
                  <a:pt x="240849" y="26722"/>
                  <a:pt x="240411" y="27710"/>
                  <a:pt x="240411" y="27710"/>
                </a:cubicBezTo>
                <a:cubicBezTo>
                  <a:pt x="240411" y="27710"/>
                  <a:pt x="239536" y="28204"/>
                  <a:pt x="239536" y="28698"/>
                </a:cubicBezTo>
                <a:cubicBezTo>
                  <a:pt x="239098" y="28698"/>
                  <a:pt x="239974" y="29196"/>
                  <a:pt x="239974" y="29691"/>
                </a:cubicBezTo>
                <a:cubicBezTo>
                  <a:pt x="239974" y="29691"/>
                  <a:pt x="239536" y="30185"/>
                  <a:pt x="239098" y="30679"/>
                </a:cubicBezTo>
                <a:cubicBezTo>
                  <a:pt x="238660" y="30679"/>
                  <a:pt x="238660" y="31173"/>
                  <a:pt x="238222" y="31173"/>
                </a:cubicBezTo>
                <a:cubicBezTo>
                  <a:pt x="237784" y="31173"/>
                  <a:pt x="237784" y="30185"/>
                  <a:pt x="237346" y="30185"/>
                </a:cubicBezTo>
                <a:lnTo>
                  <a:pt x="236470" y="31173"/>
                </a:lnTo>
                <a:cubicBezTo>
                  <a:pt x="236032" y="31173"/>
                  <a:pt x="235594" y="30185"/>
                  <a:pt x="235594" y="29691"/>
                </a:cubicBezTo>
                <a:cubicBezTo>
                  <a:pt x="235594" y="29691"/>
                  <a:pt x="234718" y="29196"/>
                  <a:pt x="234718" y="28698"/>
                </a:cubicBezTo>
                <a:lnTo>
                  <a:pt x="236032" y="28204"/>
                </a:lnTo>
                <a:cubicBezTo>
                  <a:pt x="236032" y="27710"/>
                  <a:pt x="235156" y="27216"/>
                  <a:pt x="235156" y="26722"/>
                </a:cubicBezTo>
                <a:cubicBezTo>
                  <a:pt x="235156" y="27216"/>
                  <a:pt x="234280" y="27216"/>
                  <a:pt x="234280" y="27710"/>
                </a:cubicBezTo>
                <a:cubicBezTo>
                  <a:pt x="234280" y="28204"/>
                  <a:pt x="233405" y="28204"/>
                  <a:pt x="232967" y="28698"/>
                </a:cubicBezTo>
                <a:cubicBezTo>
                  <a:pt x="232967" y="28698"/>
                  <a:pt x="233843" y="29196"/>
                  <a:pt x="233843" y="29691"/>
                </a:cubicBezTo>
                <a:cubicBezTo>
                  <a:pt x="233843" y="30185"/>
                  <a:pt x="232967" y="30185"/>
                  <a:pt x="232967" y="30679"/>
                </a:cubicBezTo>
                <a:cubicBezTo>
                  <a:pt x="232967" y="30679"/>
                  <a:pt x="233843" y="31173"/>
                  <a:pt x="233843" y="31667"/>
                </a:cubicBezTo>
                <a:cubicBezTo>
                  <a:pt x="233843" y="31667"/>
                  <a:pt x="232967" y="32166"/>
                  <a:pt x="232529" y="32660"/>
                </a:cubicBezTo>
                <a:cubicBezTo>
                  <a:pt x="232529" y="32660"/>
                  <a:pt x="232091" y="33154"/>
                  <a:pt x="231653" y="33154"/>
                </a:cubicBezTo>
                <a:lnTo>
                  <a:pt x="231215" y="32166"/>
                </a:lnTo>
                <a:cubicBezTo>
                  <a:pt x="231215" y="32166"/>
                  <a:pt x="231653" y="31173"/>
                  <a:pt x="232091" y="31173"/>
                </a:cubicBezTo>
                <a:cubicBezTo>
                  <a:pt x="232091" y="31173"/>
                  <a:pt x="231215" y="30679"/>
                  <a:pt x="231215" y="30185"/>
                </a:cubicBezTo>
                <a:cubicBezTo>
                  <a:pt x="231215" y="30185"/>
                  <a:pt x="232091" y="29691"/>
                  <a:pt x="232091" y="29196"/>
                </a:cubicBezTo>
                <a:cubicBezTo>
                  <a:pt x="232091" y="29196"/>
                  <a:pt x="231653" y="28698"/>
                  <a:pt x="231653" y="28204"/>
                </a:cubicBezTo>
                <a:cubicBezTo>
                  <a:pt x="231215" y="27710"/>
                  <a:pt x="230777" y="27710"/>
                  <a:pt x="230777" y="27216"/>
                </a:cubicBezTo>
                <a:cubicBezTo>
                  <a:pt x="230777" y="27216"/>
                  <a:pt x="230339" y="26223"/>
                  <a:pt x="229902" y="26223"/>
                </a:cubicBezTo>
                <a:cubicBezTo>
                  <a:pt x="229902" y="26223"/>
                  <a:pt x="229026" y="27216"/>
                  <a:pt x="229026" y="26722"/>
                </a:cubicBezTo>
                <a:cubicBezTo>
                  <a:pt x="228588" y="26722"/>
                  <a:pt x="228588" y="26223"/>
                  <a:pt x="228150" y="25729"/>
                </a:cubicBezTo>
                <a:cubicBezTo>
                  <a:pt x="227712" y="25235"/>
                  <a:pt x="227274" y="24247"/>
                  <a:pt x="226836" y="23752"/>
                </a:cubicBezTo>
                <a:cubicBezTo>
                  <a:pt x="226836" y="23752"/>
                  <a:pt x="225522" y="24247"/>
                  <a:pt x="225960" y="24247"/>
                </a:cubicBezTo>
                <a:cubicBezTo>
                  <a:pt x="225960" y="24741"/>
                  <a:pt x="226398" y="25235"/>
                  <a:pt x="226398" y="25729"/>
                </a:cubicBezTo>
                <a:cubicBezTo>
                  <a:pt x="226836" y="25729"/>
                  <a:pt x="226836" y="26223"/>
                  <a:pt x="227274" y="26722"/>
                </a:cubicBezTo>
                <a:cubicBezTo>
                  <a:pt x="227712" y="27216"/>
                  <a:pt x="227712" y="27216"/>
                  <a:pt x="228150" y="27710"/>
                </a:cubicBezTo>
                <a:cubicBezTo>
                  <a:pt x="228150" y="28204"/>
                  <a:pt x="228588" y="28698"/>
                  <a:pt x="228588" y="28698"/>
                </a:cubicBezTo>
                <a:lnTo>
                  <a:pt x="227712" y="29691"/>
                </a:lnTo>
                <a:lnTo>
                  <a:pt x="228588" y="30679"/>
                </a:lnTo>
                <a:cubicBezTo>
                  <a:pt x="228150" y="31173"/>
                  <a:pt x="227712" y="31173"/>
                  <a:pt x="227712" y="31667"/>
                </a:cubicBezTo>
                <a:cubicBezTo>
                  <a:pt x="227274" y="32166"/>
                  <a:pt x="226836" y="32166"/>
                  <a:pt x="226398" y="32660"/>
                </a:cubicBezTo>
                <a:cubicBezTo>
                  <a:pt x="226398" y="32660"/>
                  <a:pt x="225960" y="33154"/>
                  <a:pt x="225522" y="33154"/>
                </a:cubicBezTo>
                <a:cubicBezTo>
                  <a:pt x="225085" y="32660"/>
                  <a:pt x="224647" y="31667"/>
                  <a:pt x="224209" y="31173"/>
                </a:cubicBezTo>
                <a:cubicBezTo>
                  <a:pt x="223771" y="30679"/>
                  <a:pt x="223771" y="30185"/>
                  <a:pt x="223333" y="30185"/>
                </a:cubicBezTo>
                <a:cubicBezTo>
                  <a:pt x="223333" y="29691"/>
                  <a:pt x="222895" y="29196"/>
                  <a:pt x="222457" y="28698"/>
                </a:cubicBezTo>
                <a:cubicBezTo>
                  <a:pt x="222457" y="28698"/>
                  <a:pt x="222019" y="28204"/>
                  <a:pt x="222019" y="27710"/>
                </a:cubicBezTo>
                <a:lnTo>
                  <a:pt x="222895" y="27216"/>
                </a:lnTo>
                <a:cubicBezTo>
                  <a:pt x="222895" y="26722"/>
                  <a:pt x="222457" y="26223"/>
                  <a:pt x="222019" y="25729"/>
                </a:cubicBezTo>
                <a:cubicBezTo>
                  <a:pt x="222019" y="25729"/>
                  <a:pt x="221581" y="25235"/>
                  <a:pt x="221143" y="24741"/>
                </a:cubicBezTo>
                <a:cubicBezTo>
                  <a:pt x="221143" y="25235"/>
                  <a:pt x="220705" y="25235"/>
                  <a:pt x="220267" y="25729"/>
                </a:cubicBezTo>
                <a:lnTo>
                  <a:pt x="219391" y="26223"/>
                </a:lnTo>
                <a:cubicBezTo>
                  <a:pt x="219391" y="26722"/>
                  <a:pt x="220267" y="27216"/>
                  <a:pt x="220267" y="27710"/>
                </a:cubicBezTo>
                <a:cubicBezTo>
                  <a:pt x="220267" y="27710"/>
                  <a:pt x="219391" y="28204"/>
                  <a:pt x="218954" y="28204"/>
                </a:cubicBezTo>
                <a:cubicBezTo>
                  <a:pt x="218954" y="28698"/>
                  <a:pt x="219829" y="29196"/>
                  <a:pt x="219829" y="29691"/>
                </a:cubicBezTo>
                <a:lnTo>
                  <a:pt x="218954" y="30185"/>
                </a:lnTo>
                <a:cubicBezTo>
                  <a:pt x="218954" y="30679"/>
                  <a:pt x="219829" y="31173"/>
                  <a:pt x="219829" y="31667"/>
                </a:cubicBezTo>
                <a:cubicBezTo>
                  <a:pt x="219391" y="31667"/>
                  <a:pt x="218954" y="32166"/>
                  <a:pt x="218516" y="32166"/>
                </a:cubicBezTo>
                <a:cubicBezTo>
                  <a:pt x="218516" y="32660"/>
                  <a:pt x="219391" y="33154"/>
                  <a:pt x="219391" y="33648"/>
                </a:cubicBezTo>
                <a:lnTo>
                  <a:pt x="218516" y="34142"/>
                </a:lnTo>
                <a:cubicBezTo>
                  <a:pt x="217640" y="34636"/>
                  <a:pt x="217202" y="35130"/>
                  <a:pt x="216326" y="36123"/>
                </a:cubicBezTo>
                <a:cubicBezTo>
                  <a:pt x="215889" y="35130"/>
                  <a:pt x="215451" y="34636"/>
                  <a:pt x="215013" y="33648"/>
                </a:cubicBezTo>
                <a:cubicBezTo>
                  <a:pt x="215013" y="33648"/>
                  <a:pt x="215889" y="33154"/>
                  <a:pt x="215889" y="32660"/>
                </a:cubicBezTo>
                <a:cubicBezTo>
                  <a:pt x="215889" y="32660"/>
                  <a:pt x="215451" y="32166"/>
                  <a:pt x="215451" y="31667"/>
                </a:cubicBezTo>
                <a:cubicBezTo>
                  <a:pt x="215013" y="31667"/>
                  <a:pt x="214575" y="30679"/>
                  <a:pt x="214575" y="30679"/>
                </a:cubicBezTo>
                <a:cubicBezTo>
                  <a:pt x="214137" y="30679"/>
                  <a:pt x="213699" y="31667"/>
                  <a:pt x="213699" y="31667"/>
                </a:cubicBezTo>
                <a:cubicBezTo>
                  <a:pt x="213261" y="31667"/>
                  <a:pt x="212823" y="30679"/>
                  <a:pt x="212823" y="30185"/>
                </a:cubicBezTo>
                <a:lnTo>
                  <a:pt x="213699" y="29691"/>
                </a:lnTo>
                <a:cubicBezTo>
                  <a:pt x="213699" y="29196"/>
                  <a:pt x="213261" y="28698"/>
                  <a:pt x="212823" y="28698"/>
                </a:cubicBezTo>
                <a:cubicBezTo>
                  <a:pt x="212823" y="28204"/>
                  <a:pt x="212385" y="27710"/>
                  <a:pt x="212385" y="27216"/>
                </a:cubicBezTo>
                <a:lnTo>
                  <a:pt x="213261" y="26722"/>
                </a:lnTo>
                <a:cubicBezTo>
                  <a:pt x="213261" y="26223"/>
                  <a:pt x="212385" y="25729"/>
                  <a:pt x="212385" y="25235"/>
                </a:cubicBezTo>
                <a:cubicBezTo>
                  <a:pt x="212385" y="25235"/>
                  <a:pt x="211947" y="24741"/>
                  <a:pt x="211947" y="24247"/>
                </a:cubicBezTo>
                <a:cubicBezTo>
                  <a:pt x="211509" y="23752"/>
                  <a:pt x="211071" y="23752"/>
                  <a:pt x="211071" y="23258"/>
                </a:cubicBezTo>
                <a:cubicBezTo>
                  <a:pt x="210633" y="23752"/>
                  <a:pt x="210195" y="23752"/>
                  <a:pt x="210195" y="24247"/>
                </a:cubicBezTo>
                <a:cubicBezTo>
                  <a:pt x="209758" y="24247"/>
                  <a:pt x="209320" y="24741"/>
                  <a:pt x="208882" y="24741"/>
                </a:cubicBezTo>
                <a:cubicBezTo>
                  <a:pt x="208882" y="25235"/>
                  <a:pt x="209758" y="25729"/>
                  <a:pt x="209758" y="26223"/>
                </a:cubicBezTo>
                <a:lnTo>
                  <a:pt x="210633" y="27216"/>
                </a:lnTo>
                <a:lnTo>
                  <a:pt x="209758" y="27710"/>
                </a:lnTo>
                <a:cubicBezTo>
                  <a:pt x="209320" y="28204"/>
                  <a:pt x="208882" y="28698"/>
                  <a:pt x="208444" y="28698"/>
                </a:cubicBezTo>
                <a:lnTo>
                  <a:pt x="207568" y="29691"/>
                </a:lnTo>
                <a:lnTo>
                  <a:pt x="208444" y="30679"/>
                </a:lnTo>
                <a:cubicBezTo>
                  <a:pt x="208444" y="31173"/>
                  <a:pt x="208882" y="31667"/>
                  <a:pt x="209320" y="31667"/>
                </a:cubicBezTo>
                <a:cubicBezTo>
                  <a:pt x="209320" y="32166"/>
                  <a:pt x="209758" y="32660"/>
                  <a:pt x="209758" y="33154"/>
                </a:cubicBezTo>
                <a:lnTo>
                  <a:pt x="208882" y="33648"/>
                </a:lnTo>
                <a:cubicBezTo>
                  <a:pt x="208882" y="34142"/>
                  <a:pt x="209758" y="34636"/>
                  <a:pt x="209758" y="35130"/>
                </a:cubicBezTo>
                <a:cubicBezTo>
                  <a:pt x="209758" y="35130"/>
                  <a:pt x="208882" y="35629"/>
                  <a:pt x="208444" y="35629"/>
                </a:cubicBezTo>
                <a:cubicBezTo>
                  <a:pt x="208444" y="35130"/>
                  <a:pt x="208006" y="35130"/>
                  <a:pt x="208006" y="34636"/>
                </a:cubicBezTo>
                <a:cubicBezTo>
                  <a:pt x="207568" y="34142"/>
                  <a:pt x="207568" y="33648"/>
                  <a:pt x="207130" y="33648"/>
                </a:cubicBezTo>
                <a:cubicBezTo>
                  <a:pt x="207130" y="33154"/>
                  <a:pt x="206693" y="32660"/>
                  <a:pt x="206255" y="32660"/>
                </a:cubicBezTo>
                <a:cubicBezTo>
                  <a:pt x="206255" y="32166"/>
                  <a:pt x="205817" y="33154"/>
                  <a:pt x="205379" y="33154"/>
                </a:cubicBezTo>
                <a:lnTo>
                  <a:pt x="204503" y="34142"/>
                </a:lnTo>
                <a:cubicBezTo>
                  <a:pt x="204065" y="34142"/>
                  <a:pt x="203627" y="34636"/>
                  <a:pt x="203627" y="35130"/>
                </a:cubicBezTo>
                <a:cubicBezTo>
                  <a:pt x="203189" y="35130"/>
                  <a:pt x="202751" y="34142"/>
                  <a:pt x="202751" y="33648"/>
                </a:cubicBezTo>
                <a:cubicBezTo>
                  <a:pt x="202313" y="33648"/>
                  <a:pt x="201875" y="34636"/>
                  <a:pt x="201875" y="34636"/>
                </a:cubicBezTo>
                <a:cubicBezTo>
                  <a:pt x="201437" y="34636"/>
                  <a:pt x="201000" y="33648"/>
                  <a:pt x="201000" y="33648"/>
                </a:cubicBezTo>
                <a:lnTo>
                  <a:pt x="201875" y="32660"/>
                </a:lnTo>
                <a:cubicBezTo>
                  <a:pt x="202313" y="32660"/>
                  <a:pt x="202751" y="32166"/>
                  <a:pt x="202751" y="31667"/>
                </a:cubicBezTo>
                <a:cubicBezTo>
                  <a:pt x="203189" y="31667"/>
                  <a:pt x="202313" y="31173"/>
                  <a:pt x="202313" y="30679"/>
                </a:cubicBezTo>
                <a:cubicBezTo>
                  <a:pt x="201875" y="30185"/>
                  <a:pt x="201875" y="30185"/>
                  <a:pt x="201437" y="29691"/>
                </a:cubicBezTo>
                <a:cubicBezTo>
                  <a:pt x="201437" y="29196"/>
                  <a:pt x="201000" y="28698"/>
                  <a:pt x="200562" y="28698"/>
                </a:cubicBezTo>
                <a:cubicBezTo>
                  <a:pt x="200562" y="28204"/>
                  <a:pt x="200124" y="27710"/>
                  <a:pt x="200124" y="27710"/>
                </a:cubicBezTo>
                <a:cubicBezTo>
                  <a:pt x="199686" y="27216"/>
                  <a:pt x="199248" y="28204"/>
                  <a:pt x="198810" y="28204"/>
                </a:cubicBezTo>
                <a:cubicBezTo>
                  <a:pt x="198810" y="28204"/>
                  <a:pt x="198372" y="27710"/>
                  <a:pt x="198372" y="27216"/>
                </a:cubicBezTo>
                <a:cubicBezTo>
                  <a:pt x="197934" y="26722"/>
                  <a:pt x="197496" y="26223"/>
                  <a:pt x="197496" y="26223"/>
                </a:cubicBezTo>
                <a:cubicBezTo>
                  <a:pt x="197496" y="25729"/>
                  <a:pt x="198372" y="25235"/>
                  <a:pt x="198372" y="25235"/>
                </a:cubicBezTo>
                <a:cubicBezTo>
                  <a:pt x="198372" y="24741"/>
                  <a:pt x="197934" y="24741"/>
                  <a:pt x="197934" y="24247"/>
                </a:cubicBezTo>
                <a:cubicBezTo>
                  <a:pt x="197496" y="24247"/>
                  <a:pt x="196620" y="24741"/>
                  <a:pt x="196620" y="25235"/>
                </a:cubicBezTo>
                <a:lnTo>
                  <a:pt x="195745" y="25729"/>
                </a:lnTo>
                <a:cubicBezTo>
                  <a:pt x="195745" y="26223"/>
                  <a:pt x="196620" y="26722"/>
                  <a:pt x="196620" y="26722"/>
                </a:cubicBezTo>
                <a:cubicBezTo>
                  <a:pt x="196620" y="27216"/>
                  <a:pt x="197496" y="27710"/>
                  <a:pt x="197058" y="28204"/>
                </a:cubicBezTo>
                <a:cubicBezTo>
                  <a:pt x="197058" y="28204"/>
                  <a:pt x="196620" y="28698"/>
                  <a:pt x="196183" y="28698"/>
                </a:cubicBezTo>
                <a:cubicBezTo>
                  <a:pt x="196183" y="29196"/>
                  <a:pt x="195307" y="29691"/>
                  <a:pt x="195307" y="29691"/>
                </a:cubicBezTo>
                <a:cubicBezTo>
                  <a:pt x="195307" y="29691"/>
                  <a:pt x="195745" y="30679"/>
                  <a:pt x="196183" y="30679"/>
                </a:cubicBezTo>
                <a:cubicBezTo>
                  <a:pt x="196183" y="31173"/>
                  <a:pt x="197058" y="31667"/>
                  <a:pt x="196620" y="32166"/>
                </a:cubicBezTo>
                <a:cubicBezTo>
                  <a:pt x="196620" y="32166"/>
                  <a:pt x="196183" y="32660"/>
                  <a:pt x="195745" y="32660"/>
                </a:cubicBezTo>
                <a:cubicBezTo>
                  <a:pt x="195307" y="33154"/>
                  <a:pt x="195307" y="33154"/>
                  <a:pt x="194869" y="33648"/>
                </a:cubicBezTo>
                <a:cubicBezTo>
                  <a:pt x="194869" y="34142"/>
                  <a:pt x="195745" y="34636"/>
                  <a:pt x="195745" y="34636"/>
                </a:cubicBezTo>
                <a:cubicBezTo>
                  <a:pt x="195745" y="34636"/>
                  <a:pt x="194869" y="35629"/>
                  <a:pt x="194431" y="35629"/>
                </a:cubicBezTo>
                <a:lnTo>
                  <a:pt x="193993" y="34636"/>
                </a:lnTo>
                <a:cubicBezTo>
                  <a:pt x="193555" y="34142"/>
                  <a:pt x="193555" y="33648"/>
                  <a:pt x="193117" y="33154"/>
                </a:cubicBezTo>
                <a:lnTo>
                  <a:pt x="193993" y="32660"/>
                </a:lnTo>
                <a:cubicBezTo>
                  <a:pt x="193993" y="32166"/>
                  <a:pt x="193117" y="31667"/>
                  <a:pt x="193555" y="31667"/>
                </a:cubicBezTo>
                <a:cubicBezTo>
                  <a:pt x="193555" y="31173"/>
                  <a:pt x="194431" y="31173"/>
                  <a:pt x="194431" y="30679"/>
                </a:cubicBezTo>
                <a:cubicBezTo>
                  <a:pt x="194431" y="30185"/>
                  <a:pt x="193555" y="29691"/>
                  <a:pt x="193555" y="29691"/>
                </a:cubicBezTo>
                <a:cubicBezTo>
                  <a:pt x="193555" y="29196"/>
                  <a:pt x="194431" y="29196"/>
                  <a:pt x="194431" y="28698"/>
                </a:cubicBezTo>
                <a:cubicBezTo>
                  <a:pt x="193993" y="27710"/>
                  <a:pt x="193555" y="27216"/>
                  <a:pt x="193117" y="26223"/>
                </a:cubicBezTo>
                <a:cubicBezTo>
                  <a:pt x="192679" y="26722"/>
                  <a:pt x="192241" y="27216"/>
                  <a:pt x="192241" y="27216"/>
                </a:cubicBezTo>
                <a:cubicBezTo>
                  <a:pt x="191804" y="27710"/>
                  <a:pt x="191366" y="27710"/>
                  <a:pt x="190928" y="28204"/>
                </a:cubicBezTo>
                <a:lnTo>
                  <a:pt x="191804" y="29196"/>
                </a:lnTo>
                <a:cubicBezTo>
                  <a:pt x="191804" y="29691"/>
                  <a:pt x="190928" y="29691"/>
                  <a:pt x="190928" y="30185"/>
                </a:cubicBezTo>
                <a:cubicBezTo>
                  <a:pt x="190928" y="30185"/>
                  <a:pt x="191804" y="30679"/>
                  <a:pt x="191804" y="31173"/>
                </a:cubicBezTo>
                <a:cubicBezTo>
                  <a:pt x="190928" y="31667"/>
                  <a:pt x="190490" y="32166"/>
                  <a:pt x="189614" y="32660"/>
                </a:cubicBezTo>
                <a:cubicBezTo>
                  <a:pt x="189614" y="32660"/>
                  <a:pt x="189176" y="32166"/>
                  <a:pt x="188738" y="31667"/>
                </a:cubicBezTo>
                <a:lnTo>
                  <a:pt x="188300" y="30679"/>
                </a:lnTo>
                <a:cubicBezTo>
                  <a:pt x="188300" y="30185"/>
                  <a:pt x="189176" y="30185"/>
                  <a:pt x="189176" y="29691"/>
                </a:cubicBezTo>
                <a:cubicBezTo>
                  <a:pt x="189176" y="29196"/>
                  <a:pt x="188300" y="29196"/>
                  <a:pt x="188300" y="28698"/>
                </a:cubicBezTo>
                <a:cubicBezTo>
                  <a:pt x="188300" y="28204"/>
                  <a:pt x="189176" y="28204"/>
                  <a:pt x="189614" y="27710"/>
                </a:cubicBezTo>
                <a:cubicBezTo>
                  <a:pt x="189614" y="27710"/>
                  <a:pt x="188738" y="27216"/>
                  <a:pt x="188738" y="26722"/>
                </a:cubicBezTo>
                <a:cubicBezTo>
                  <a:pt x="188300" y="26722"/>
                  <a:pt x="187862" y="27710"/>
                  <a:pt x="187862" y="27710"/>
                </a:cubicBezTo>
                <a:cubicBezTo>
                  <a:pt x="187424" y="27710"/>
                  <a:pt x="186548" y="28204"/>
                  <a:pt x="186548" y="28204"/>
                </a:cubicBezTo>
                <a:cubicBezTo>
                  <a:pt x="186548" y="28698"/>
                  <a:pt x="187424" y="29196"/>
                  <a:pt x="187424" y="29691"/>
                </a:cubicBezTo>
                <a:lnTo>
                  <a:pt x="186548" y="30185"/>
                </a:lnTo>
                <a:cubicBezTo>
                  <a:pt x="186111" y="30185"/>
                  <a:pt x="186111" y="29196"/>
                  <a:pt x="185673" y="29196"/>
                </a:cubicBezTo>
                <a:lnTo>
                  <a:pt x="184797" y="30185"/>
                </a:lnTo>
                <a:cubicBezTo>
                  <a:pt x="184359" y="30185"/>
                  <a:pt x="183921" y="29196"/>
                  <a:pt x="183921" y="29196"/>
                </a:cubicBezTo>
                <a:cubicBezTo>
                  <a:pt x="183921" y="28698"/>
                  <a:pt x="183484" y="28204"/>
                  <a:pt x="183046" y="27710"/>
                </a:cubicBezTo>
                <a:cubicBezTo>
                  <a:pt x="183046" y="27710"/>
                  <a:pt x="182608" y="27216"/>
                  <a:pt x="182608" y="26722"/>
                </a:cubicBezTo>
                <a:cubicBezTo>
                  <a:pt x="182170" y="26722"/>
                  <a:pt x="181732" y="25729"/>
                  <a:pt x="181732" y="25729"/>
                </a:cubicBezTo>
                <a:cubicBezTo>
                  <a:pt x="181732" y="25729"/>
                  <a:pt x="180856" y="26223"/>
                  <a:pt x="180856" y="26722"/>
                </a:cubicBezTo>
                <a:lnTo>
                  <a:pt x="179980" y="27216"/>
                </a:lnTo>
                <a:cubicBezTo>
                  <a:pt x="179542" y="27710"/>
                  <a:pt x="180418" y="28204"/>
                  <a:pt x="180418" y="28698"/>
                </a:cubicBezTo>
                <a:lnTo>
                  <a:pt x="179542" y="29196"/>
                </a:lnTo>
                <a:cubicBezTo>
                  <a:pt x="179542" y="29196"/>
                  <a:pt x="179104" y="28698"/>
                  <a:pt x="178666" y="28204"/>
                </a:cubicBezTo>
                <a:lnTo>
                  <a:pt x="178228" y="27216"/>
                </a:lnTo>
                <a:cubicBezTo>
                  <a:pt x="178228" y="26722"/>
                  <a:pt x="179104" y="26722"/>
                  <a:pt x="179104" y="26223"/>
                </a:cubicBezTo>
                <a:cubicBezTo>
                  <a:pt x="178666" y="26223"/>
                  <a:pt x="178666" y="25235"/>
                  <a:pt x="178228" y="25235"/>
                </a:cubicBezTo>
                <a:cubicBezTo>
                  <a:pt x="178228" y="25235"/>
                  <a:pt x="177353" y="25729"/>
                  <a:pt x="177353" y="26223"/>
                </a:cubicBezTo>
                <a:cubicBezTo>
                  <a:pt x="177353" y="26223"/>
                  <a:pt x="178228" y="26722"/>
                  <a:pt x="178228" y="27216"/>
                </a:cubicBezTo>
                <a:cubicBezTo>
                  <a:pt x="178228" y="27216"/>
                  <a:pt x="177353" y="27710"/>
                  <a:pt x="176915" y="28204"/>
                </a:cubicBezTo>
                <a:cubicBezTo>
                  <a:pt x="176915" y="28204"/>
                  <a:pt x="177790" y="28698"/>
                  <a:pt x="177790" y="29196"/>
                </a:cubicBezTo>
                <a:lnTo>
                  <a:pt x="176915" y="29691"/>
                </a:lnTo>
                <a:lnTo>
                  <a:pt x="176039" y="28698"/>
                </a:lnTo>
                <a:cubicBezTo>
                  <a:pt x="176039" y="28204"/>
                  <a:pt x="175601" y="28204"/>
                  <a:pt x="175163" y="27710"/>
                </a:cubicBezTo>
                <a:cubicBezTo>
                  <a:pt x="175163" y="27216"/>
                  <a:pt x="174725" y="26722"/>
                  <a:pt x="174725" y="26722"/>
                </a:cubicBezTo>
                <a:cubicBezTo>
                  <a:pt x="174287" y="26722"/>
                  <a:pt x="173850" y="27710"/>
                  <a:pt x="173850" y="27216"/>
                </a:cubicBezTo>
                <a:cubicBezTo>
                  <a:pt x="173412" y="27216"/>
                  <a:pt x="172974" y="26223"/>
                  <a:pt x="172974" y="26223"/>
                </a:cubicBezTo>
                <a:cubicBezTo>
                  <a:pt x="172536" y="26223"/>
                  <a:pt x="172098" y="27216"/>
                  <a:pt x="172098" y="27216"/>
                </a:cubicBezTo>
                <a:cubicBezTo>
                  <a:pt x="171660" y="27216"/>
                  <a:pt x="171222" y="26223"/>
                  <a:pt x="171222" y="26223"/>
                </a:cubicBezTo>
                <a:cubicBezTo>
                  <a:pt x="170784" y="26223"/>
                  <a:pt x="170346" y="26722"/>
                  <a:pt x="170346" y="26722"/>
                </a:cubicBezTo>
                <a:cubicBezTo>
                  <a:pt x="170346" y="27216"/>
                  <a:pt x="170784" y="27710"/>
                  <a:pt x="170784" y="28204"/>
                </a:cubicBezTo>
                <a:cubicBezTo>
                  <a:pt x="171222" y="28204"/>
                  <a:pt x="171660" y="29196"/>
                  <a:pt x="171660" y="29196"/>
                </a:cubicBezTo>
                <a:lnTo>
                  <a:pt x="172536" y="28204"/>
                </a:lnTo>
                <a:cubicBezTo>
                  <a:pt x="172974" y="28698"/>
                  <a:pt x="173412" y="29196"/>
                  <a:pt x="173412" y="29196"/>
                </a:cubicBezTo>
                <a:cubicBezTo>
                  <a:pt x="173412" y="29691"/>
                  <a:pt x="172536" y="29691"/>
                  <a:pt x="172536" y="30185"/>
                </a:cubicBezTo>
                <a:cubicBezTo>
                  <a:pt x="172536" y="30679"/>
                  <a:pt x="171660" y="30679"/>
                  <a:pt x="171660" y="31173"/>
                </a:cubicBezTo>
                <a:lnTo>
                  <a:pt x="170784" y="30185"/>
                </a:lnTo>
                <a:cubicBezTo>
                  <a:pt x="170784" y="29691"/>
                  <a:pt x="169908" y="30679"/>
                  <a:pt x="169908" y="30679"/>
                </a:cubicBezTo>
                <a:cubicBezTo>
                  <a:pt x="169470" y="30679"/>
                  <a:pt x="169032" y="29691"/>
                  <a:pt x="169032" y="29691"/>
                </a:cubicBezTo>
                <a:cubicBezTo>
                  <a:pt x="169032" y="29691"/>
                  <a:pt x="169908" y="29196"/>
                  <a:pt x="169908" y="28698"/>
                </a:cubicBezTo>
                <a:cubicBezTo>
                  <a:pt x="169908" y="28698"/>
                  <a:pt x="169470" y="28204"/>
                  <a:pt x="169032" y="27710"/>
                </a:cubicBezTo>
                <a:cubicBezTo>
                  <a:pt x="169032" y="27216"/>
                  <a:pt x="168594" y="27216"/>
                  <a:pt x="168594" y="26722"/>
                </a:cubicBezTo>
                <a:cubicBezTo>
                  <a:pt x="168594" y="26223"/>
                  <a:pt x="169470" y="26223"/>
                  <a:pt x="169470" y="25729"/>
                </a:cubicBezTo>
                <a:cubicBezTo>
                  <a:pt x="169470" y="25729"/>
                  <a:pt x="168594" y="25235"/>
                  <a:pt x="168594" y="24741"/>
                </a:cubicBezTo>
                <a:cubicBezTo>
                  <a:pt x="168594" y="24741"/>
                  <a:pt x="168157" y="25729"/>
                  <a:pt x="167719" y="25729"/>
                </a:cubicBezTo>
                <a:cubicBezTo>
                  <a:pt x="167281" y="25729"/>
                  <a:pt x="167281" y="24247"/>
                  <a:pt x="166843" y="24247"/>
                </a:cubicBezTo>
                <a:cubicBezTo>
                  <a:pt x="166843" y="24247"/>
                  <a:pt x="166405" y="25235"/>
                  <a:pt x="165967" y="25235"/>
                </a:cubicBezTo>
                <a:cubicBezTo>
                  <a:pt x="165967" y="25235"/>
                  <a:pt x="165529" y="24247"/>
                  <a:pt x="165091" y="24247"/>
                </a:cubicBezTo>
                <a:cubicBezTo>
                  <a:pt x="165091" y="24247"/>
                  <a:pt x="164653" y="25235"/>
                  <a:pt x="164215" y="25235"/>
                </a:cubicBezTo>
                <a:cubicBezTo>
                  <a:pt x="164215" y="25235"/>
                  <a:pt x="165091" y="25729"/>
                  <a:pt x="165091" y="26223"/>
                </a:cubicBezTo>
                <a:cubicBezTo>
                  <a:pt x="165091" y="26223"/>
                  <a:pt x="164215" y="26722"/>
                  <a:pt x="164215" y="27216"/>
                </a:cubicBezTo>
                <a:lnTo>
                  <a:pt x="164653" y="28204"/>
                </a:lnTo>
                <a:cubicBezTo>
                  <a:pt x="165091" y="28204"/>
                  <a:pt x="165529" y="27216"/>
                  <a:pt x="165967" y="27216"/>
                </a:cubicBezTo>
                <a:lnTo>
                  <a:pt x="166405" y="28204"/>
                </a:lnTo>
                <a:cubicBezTo>
                  <a:pt x="166843" y="28204"/>
                  <a:pt x="167281" y="27216"/>
                  <a:pt x="167719" y="27710"/>
                </a:cubicBezTo>
                <a:cubicBezTo>
                  <a:pt x="167719" y="27710"/>
                  <a:pt x="168157" y="28204"/>
                  <a:pt x="168157" y="28698"/>
                </a:cubicBezTo>
                <a:cubicBezTo>
                  <a:pt x="168594" y="29196"/>
                  <a:pt x="168594" y="29196"/>
                  <a:pt x="169032" y="29691"/>
                </a:cubicBezTo>
                <a:lnTo>
                  <a:pt x="168157" y="30679"/>
                </a:lnTo>
                <a:lnTo>
                  <a:pt x="168594" y="31667"/>
                </a:lnTo>
                <a:cubicBezTo>
                  <a:pt x="169032" y="32166"/>
                  <a:pt x="169470" y="32166"/>
                  <a:pt x="169470" y="32660"/>
                </a:cubicBezTo>
                <a:lnTo>
                  <a:pt x="168594" y="33648"/>
                </a:lnTo>
                <a:cubicBezTo>
                  <a:pt x="168157" y="33648"/>
                  <a:pt x="168157" y="32660"/>
                  <a:pt x="167719" y="32660"/>
                </a:cubicBezTo>
                <a:cubicBezTo>
                  <a:pt x="167719" y="32166"/>
                  <a:pt x="167281" y="31667"/>
                  <a:pt x="166843" y="31173"/>
                </a:cubicBezTo>
                <a:cubicBezTo>
                  <a:pt x="166843" y="31173"/>
                  <a:pt x="166405" y="32166"/>
                  <a:pt x="165967" y="32166"/>
                </a:cubicBezTo>
                <a:lnTo>
                  <a:pt x="165529" y="31173"/>
                </a:lnTo>
                <a:cubicBezTo>
                  <a:pt x="165091" y="31173"/>
                  <a:pt x="164653" y="30185"/>
                  <a:pt x="164653" y="30185"/>
                </a:cubicBezTo>
                <a:cubicBezTo>
                  <a:pt x="164215" y="30185"/>
                  <a:pt x="163777" y="30679"/>
                  <a:pt x="163777" y="30679"/>
                </a:cubicBezTo>
                <a:cubicBezTo>
                  <a:pt x="163339" y="30679"/>
                  <a:pt x="162901" y="29691"/>
                  <a:pt x="162901" y="29691"/>
                </a:cubicBezTo>
                <a:cubicBezTo>
                  <a:pt x="162464" y="29691"/>
                  <a:pt x="162026" y="30679"/>
                  <a:pt x="162026" y="30679"/>
                </a:cubicBezTo>
                <a:cubicBezTo>
                  <a:pt x="161588" y="30679"/>
                  <a:pt x="161588" y="29691"/>
                  <a:pt x="161150" y="29691"/>
                </a:cubicBezTo>
                <a:cubicBezTo>
                  <a:pt x="160712" y="29691"/>
                  <a:pt x="160274" y="30185"/>
                  <a:pt x="160274" y="30185"/>
                </a:cubicBezTo>
                <a:cubicBezTo>
                  <a:pt x="159836" y="30185"/>
                  <a:pt x="159836" y="29196"/>
                  <a:pt x="159399" y="29196"/>
                </a:cubicBezTo>
                <a:cubicBezTo>
                  <a:pt x="159399" y="29196"/>
                  <a:pt x="160274" y="28698"/>
                  <a:pt x="160274" y="28204"/>
                </a:cubicBezTo>
                <a:cubicBezTo>
                  <a:pt x="160712" y="28204"/>
                  <a:pt x="161150" y="27710"/>
                  <a:pt x="161150" y="27710"/>
                </a:cubicBezTo>
                <a:lnTo>
                  <a:pt x="160712" y="26223"/>
                </a:lnTo>
                <a:cubicBezTo>
                  <a:pt x="160274" y="26223"/>
                  <a:pt x="159836" y="27216"/>
                  <a:pt x="159836" y="27216"/>
                </a:cubicBezTo>
                <a:cubicBezTo>
                  <a:pt x="158961" y="26722"/>
                  <a:pt x="158523" y="25729"/>
                  <a:pt x="158085" y="25235"/>
                </a:cubicBezTo>
                <a:cubicBezTo>
                  <a:pt x="158085" y="24741"/>
                  <a:pt x="157647" y="24247"/>
                  <a:pt x="157209" y="23752"/>
                </a:cubicBezTo>
                <a:lnTo>
                  <a:pt x="156333" y="24741"/>
                </a:lnTo>
                <a:cubicBezTo>
                  <a:pt x="156333" y="25235"/>
                  <a:pt x="157209" y="25729"/>
                  <a:pt x="157209" y="25729"/>
                </a:cubicBezTo>
                <a:cubicBezTo>
                  <a:pt x="157209" y="26223"/>
                  <a:pt x="157647" y="26722"/>
                  <a:pt x="158085" y="27216"/>
                </a:cubicBezTo>
                <a:cubicBezTo>
                  <a:pt x="158085" y="27216"/>
                  <a:pt x="158523" y="27710"/>
                  <a:pt x="158523" y="28204"/>
                </a:cubicBezTo>
                <a:cubicBezTo>
                  <a:pt x="158961" y="28204"/>
                  <a:pt x="159399" y="29196"/>
                  <a:pt x="159399" y="29196"/>
                </a:cubicBezTo>
                <a:lnTo>
                  <a:pt x="158523" y="30185"/>
                </a:lnTo>
                <a:lnTo>
                  <a:pt x="157647" y="29196"/>
                </a:lnTo>
                <a:cubicBezTo>
                  <a:pt x="157647" y="28698"/>
                  <a:pt x="157209" y="28204"/>
                  <a:pt x="156771" y="27710"/>
                </a:cubicBezTo>
                <a:cubicBezTo>
                  <a:pt x="156771" y="28204"/>
                  <a:pt x="155895" y="28204"/>
                  <a:pt x="155895" y="28698"/>
                </a:cubicBezTo>
                <a:cubicBezTo>
                  <a:pt x="155895" y="29196"/>
                  <a:pt x="156771" y="29691"/>
                  <a:pt x="156771" y="29691"/>
                </a:cubicBezTo>
                <a:cubicBezTo>
                  <a:pt x="156771" y="30185"/>
                  <a:pt x="155895" y="30185"/>
                  <a:pt x="155895" y="30679"/>
                </a:cubicBezTo>
                <a:cubicBezTo>
                  <a:pt x="155457" y="31173"/>
                  <a:pt x="156333" y="31667"/>
                  <a:pt x="156333" y="31667"/>
                </a:cubicBezTo>
                <a:cubicBezTo>
                  <a:pt x="156333" y="32166"/>
                  <a:pt x="155457" y="32166"/>
                  <a:pt x="155457" y="32660"/>
                </a:cubicBezTo>
                <a:cubicBezTo>
                  <a:pt x="155019" y="32660"/>
                  <a:pt x="155019" y="31667"/>
                  <a:pt x="154581" y="31667"/>
                </a:cubicBezTo>
                <a:cubicBezTo>
                  <a:pt x="154581" y="31667"/>
                  <a:pt x="154143" y="32166"/>
                  <a:pt x="153705" y="32166"/>
                </a:cubicBezTo>
                <a:cubicBezTo>
                  <a:pt x="153705" y="32166"/>
                  <a:pt x="153268" y="31173"/>
                  <a:pt x="152830" y="31173"/>
                </a:cubicBezTo>
                <a:cubicBezTo>
                  <a:pt x="152830" y="31173"/>
                  <a:pt x="152392" y="30679"/>
                  <a:pt x="152392" y="30185"/>
                </a:cubicBezTo>
                <a:cubicBezTo>
                  <a:pt x="151954" y="30185"/>
                  <a:pt x="151516" y="29196"/>
                  <a:pt x="151516" y="29196"/>
                </a:cubicBezTo>
                <a:cubicBezTo>
                  <a:pt x="151078" y="29196"/>
                  <a:pt x="150640" y="29691"/>
                  <a:pt x="150640" y="29691"/>
                </a:cubicBezTo>
                <a:cubicBezTo>
                  <a:pt x="150203" y="29691"/>
                  <a:pt x="149765" y="30679"/>
                  <a:pt x="149765" y="30679"/>
                </a:cubicBezTo>
                <a:cubicBezTo>
                  <a:pt x="149327" y="31173"/>
                  <a:pt x="148889" y="31667"/>
                  <a:pt x="148451" y="31667"/>
                </a:cubicBezTo>
                <a:lnTo>
                  <a:pt x="148013" y="30679"/>
                </a:lnTo>
                <a:cubicBezTo>
                  <a:pt x="147575" y="30679"/>
                  <a:pt x="147137" y="31173"/>
                  <a:pt x="146699" y="31173"/>
                </a:cubicBezTo>
                <a:cubicBezTo>
                  <a:pt x="146699" y="31173"/>
                  <a:pt x="147575" y="32166"/>
                  <a:pt x="147575" y="32660"/>
                </a:cubicBezTo>
                <a:lnTo>
                  <a:pt x="146699" y="33154"/>
                </a:lnTo>
                <a:lnTo>
                  <a:pt x="145823" y="32166"/>
                </a:lnTo>
                <a:lnTo>
                  <a:pt x="144947" y="33154"/>
                </a:lnTo>
                <a:lnTo>
                  <a:pt x="144072" y="31667"/>
                </a:lnTo>
                <a:cubicBezTo>
                  <a:pt x="144509" y="31667"/>
                  <a:pt x="144947" y="31173"/>
                  <a:pt x="144947" y="31173"/>
                </a:cubicBezTo>
                <a:cubicBezTo>
                  <a:pt x="144947" y="30679"/>
                  <a:pt x="144509" y="30185"/>
                  <a:pt x="144509" y="30185"/>
                </a:cubicBezTo>
                <a:cubicBezTo>
                  <a:pt x="144509" y="29691"/>
                  <a:pt x="143634" y="29196"/>
                  <a:pt x="143634" y="28698"/>
                </a:cubicBezTo>
                <a:lnTo>
                  <a:pt x="144509" y="28204"/>
                </a:lnTo>
                <a:cubicBezTo>
                  <a:pt x="144509" y="27710"/>
                  <a:pt x="144072" y="27216"/>
                  <a:pt x="144072" y="26722"/>
                </a:cubicBezTo>
                <a:lnTo>
                  <a:pt x="144947" y="26223"/>
                </a:lnTo>
                <a:cubicBezTo>
                  <a:pt x="144947" y="25729"/>
                  <a:pt x="144072" y="25235"/>
                  <a:pt x="144072" y="24741"/>
                </a:cubicBezTo>
                <a:cubicBezTo>
                  <a:pt x="143634" y="25235"/>
                  <a:pt x="143634" y="25729"/>
                  <a:pt x="143196" y="25729"/>
                </a:cubicBezTo>
                <a:lnTo>
                  <a:pt x="142320" y="26722"/>
                </a:lnTo>
                <a:cubicBezTo>
                  <a:pt x="141882" y="26722"/>
                  <a:pt x="141882" y="25729"/>
                  <a:pt x="141444" y="25729"/>
                </a:cubicBezTo>
                <a:lnTo>
                  <a:pt x="140568" y="26223"/>
                </a:lnTo>
                <a:cubicBezTo>
                  <a:pt x="140568" y="26223"/>
                  <a:pt x="141006" y="27216"/>
                  <a:pt x="141006" y="27710"/>
                </a:cubicBezTo>
                <a:cubicBezTo>
                  <a:pt x="141444" y="27710"/>
                  <a:pt x="141882" y="28204"/>
                  <a:pt x="141882" y="28698"/>
                </a:cubicBezTo>
                <a:lnTo>
                  <a:pt x="141006" y="29196"/>
                </a:lnTo>
                <a:cubicBezTo>
                  <a:pt x="141006" y="29691"/>
                  <a:pt x="141882" y="30185"/>
                  <a:pt x="141882" y="30679"/>
                </a:cubicBezTo>
                <a:lnTo>
                  <a:pt x="140568" y="31173"/>
                </a:lnTo>
                <a:cubicBezTo>
                  <a:pt x="140568" y="31173"/>
                  <a:pt x="140130" y="30679"/>
                  <a:pt x="140130" y="30185"/>
                </a:cubicBezTo>
                <a:cubicBezTo>
                  <a:pt x="140130" y="30185"/>
                  <a:pt x="139255" y="29691"/>
                  <a:pt x="139255" y="29196"/>
                </a:cubicBezTo>
                <a:cubicBezTo>
                  <a:pt x="139255" y="29196"/>
                  <a:pt x="140130" y="28698"/>
                  <a:pt x="140130" y="28204"/>
                </a:cubicBezTo>
                <a:cubicBezTo>
                  <a:pt x="140130" y="28204"/>
                  <a:pt x="139693" y="27710"/>
                  <a:pt x="139255" y="27216"/>
                </a:cubicBezTo>
                <a:cubicBezTo>
                  <a:pt x="139255" y="26722"/>
                  <a:pt x="138817" y="26722"/>
                  <a:pt x="138817" y="26223"/>
                </a:cubicBezTo>
                <a:cubicBezTo>
                  <a:pt x="138379" y="26223"/>
                  <a:pt x="137941" y="26722"/>
                  <a:pt x="137941" y="26722"/>
                </a:cubicBezTo>
                <a:cubicBezTo>
                  <a:pt x="137503" y="27216"/>
                  <a:pt x="138379" y="28204"/>
                  <a:pt x="138379" y="28204"/>
                </a:cubicBezTo>
                <a:lnTo>
                  <a:pt x="139255" y="29196"/>
                </a:lnTo>
                <a:cubicBezTo>
                  <a:pt x="139255" y="29196"/>
                  <a:pt x="138379" y="29691"/>
                  <a:pt x="138379" y="30185"/>
                </a:cubicBezTo>
                <a:cubicBezTo>
                  <a:pt x="137941" y="30185"/>
                  <a:pt x="137503" y="30679"/>
                  <a:pt x="137065" y="30679"/>
                </a:cubicBezTo>
                <a:lnTo>
                  <a:pt x="136627" y="29691"/>
                </a:lnTo>
                <a:cubicBezTo>
                  <a:pt x="136189" y="29196"/>
                  <a:pt x="136189" y="28698"/>
                  <a:pt x="135751" y="28698"/>
                </a:cubicBezTo>
                <a:cubicBezTo>
                  <a:pt x="135751" y="28698"/>
                  <a:pt x="135314" y="27710"/>
                  <a:pt x="134876" y="27710"/>
                </a:cubicBezTo>
                <a:cubicBezTo>
                  <a:pt x="134876" y="27710"/>
                  <a:pt x="134438" y="28204"/>
                  <a:pt x="134000" y="28204"/>
                </a:cubicBezTo>
                <a:cubicBezTo>
                  <a:pt x="134000" y="28204"/>
                  <a:pt x="134876" y="29196"/>
                  <a:pt x="134876" y="29691"/>
                </a:cubicBezTo>
                <a:lnTo>
                  <a:pt x="134000" y="30185"/>
                </a:lnTo>
                <a:cubicBezTo>
                  <a:pt x="134000" y="30679"/>
                  <a:pt x="134438" y="31173"/>
                  <a:pt x="134438" y="31667"/>
                </a:cubicBezTo>
                <a:lnTo>
                  <a:pt x="133562" y="32166"/>
                </a:lnTo>
                <a:cubicBezTo>
                  <a:pt x="133562" y="32166"/>
                  <a:pt x="133124" y="31173"/>
                  <a:pt x="132686" y="31173"/>
                </a:cubicBezTo>
                <a:cubicBezTo>
                  <a:pt x="132686" y="30679"/>
                  <a:pt x="132248" y="30679"/>
                  <a:pt x="132248" y="30185"/>
                </a:cubicBezTo>
                <a:cubicBezTo>
                  <a:pt x="131810" y="29691"/>
                  <a:pt x="131810" y="29196"/>
                  <a:pt x="131372" y="29196"/>
                </a:cubicBezTo>
                <a:cubicBezTo>
                  <a:pt x="131372" y="28698"/>
                  <a:pt x="130934" y="28204"/>
                  <a:pt x="130496" y="27710"/>
                </a:cubicBezTo>
                <a:lnTo>
                  <a:pt x="129620" y="28698"/>
                </a:lnTo>
                <a:cubicBezTo>
                  <a:pt x="129183" y="28698"/>
                  <a:pt x="129183" y="27710"/>
                  <a:pt x="128745" y="27710"/>
                </a:cubicBezTo>
                <a:lnTo>
                  <a:pt x="127869" y="28204"/>
                </a:lnTo>
                <a:cubicBezTo>
                  <a:pt x="127869" y="28698"/>
                  <a:pt x="128745" y="29196"/>
                  <a:pt x="128745" y="29691"/>
                </a:cubicBezTo>
                <a:lnTo>
                  <a:pt x="127869" y="30185"/>
                </a:lnTo>
                <a:cubicBezTo>
                  <a:pt x="127431" y="30185"/>
                  <a:pt x="127431" y="29196"/>
                  <a:pt x="126993" y="29196"/>
                </a:cubicBezTo>
                <a:cubicBezTo>
                  <a:pt x="126555" y="29196"/>
                  <a:pt x="126118" y="30185"/>
                  <a:pt x="126118" y="30185"/>
                </a:cubicBezTo>
                <a:cubicBezTo>
                  <a:pt x="125680" y="30185"/>
                  <a:pt x="125680" y="29196"/>
                  <a:pt x="125242" y="29196"/>
                </a:cubicBezTo>
                <a:cubicBezTo>
                  <a:pt x="124804" y="28698"/>
                  <a:pt x="124804" y="28204"/>
                  <a:pt x="124366" y="27710"/>
                </a:cubicBezTo>
                <a:cubicBezTo>
                  <a:pt x="124366" y="27710"/>
                  <a:pt x="123928" y="28698"/>
                  <a:pt x="123490" y="28698"/>
                </a:cubicBezTo>
                <a:cubicBezTo>
                  <a:pt x="123052" y="28698"/>
                  <a:pt x="123052" y="27710"/>
                  <a:pt x="122614" y="27710"/>
                </a:cubicBezTo>
                <a:cubicBezTo>
                  <a:pt x="122614" y="27710"/>
                  <a:pt x="122176" y="28204"/>
                  <a:pt x="121738" y="28698"/>
                </a:cubicBezTo>
                <a:lnTo>
                  <a:pt x="122614" y="29691"/>
                </a:lnTo>
                <a:cubicBezTo>
                  <a:pt x="122614" y="29691"/>
                  <a:pt x="121738" y="30185"/>
                  <a:pt x="121738" y="30679"/>
                </a:cubicBezTo>
                <a:cubicBezTo>
                  <a:pt x="121738" y="30679"/>
                  <a:pt x="122176" y="31173"/>
                  <a:pt x="122176" y="31667"/>
                </a:cubicBezTo>
                <a:cubicBezTo>
                  <a:pt x="122614" y="31667"/>
                  <a:pt x="123052" y="32660"/>
                  <a:pt x="123052" y="32660"/>
                </a:cubicBezTo>
                <a:cubicBezTo>
                  <a:pt x="122614" y="32660"/>
                  <a:pt x="122176" y="33648"/>
                  <a:pt x="122176" y="33648"/>
                </a:cubicBezTo>
                <a:cubicBezTo>
                  <a:pt x="121738" y="33154"/>
                  <a:pt x="121738" y="32660"/>
                  <a:pt x="121300" y="32166"/>
                </a:cubicBezTo>
                <a:cubicBezTo>
                  <a:pt x="120862" y="32166"/>
                  <a:pt x="120424" y="33154"/>
                  <a:pt x="120424" y="33154"/>
                </a:cubicBezTo>
                <a:cubicBezTo>
                  <a:pt x="119987" y="33154"/>
                  <a:pt x="119549" y="32166"/>
                  <a:pt x="119549" y="32166"/>
                </a:cubicBezTo>
                <a:lnTo>
                  <a:pt x="120424" y="31173"/>
                </a:lnTo>
                <a:lnTo>
                  <a:pt x="119987" y="30185"/>
                </a:lnTo>
                <a:cubicBezTo>
                  <a:pt x="119549" y="30185"/>
                  <a:pt x="119111" y="31173"/>
                  <a:pt x="118673" y="31173"/>
                </a:cubicBezTo>
                <a:cubicBezTo>
                  <a:pt x="118673" y="31173"/>
                  <a:pt x="118235" y="30185"/>
                  <a:pt x="118235" y="29691"/>
                </a:cubicBezTo>
                <a:cubicBezTo>
                  <a:pt x="117797" y="29691"/>
                  <a:pt x="117359" y="30679"/>
                  <a:pt x="116922" y="30679"/>
                </a:cubicBezTo>
                <a:cubicBezTo>
                  <a:pt x="116922" y="30679"/>
                  <a:pt x="116484" y="30185"/>
                  <a:pt x="116484" y="29691"/>
                </a:cubicBezTo>
                <a:cubicBezTo>
                  <a:pt x="116046" y="29196"/>
                  <a:pt x="115608" y="28698"/>
                  <a:pt x="115608" y="28698"/>
                </a:cubicBezTo>
                <a:cubicBezTo>
                  <a:pt x="115608" y="28204"/>
                  <a:pt x="114732" y="27710"/>
                  <a:pt x="114732" y="27216"/>
                </a:cubicBezTo>
                <a:cubicBezTo>
                  <a:pt x="114732" y="27216"/>
                  <a:pt x="115608" y="26722"/>
                  <a:pt x="116046" y="26722"/>
                </a:cubicBezTo>
                <a:lnTo>
                  <a:pt x="115170" y="25729"/>
                </a:lnTo>
                <a:cubicBezTo>
                  <a:pt x="115170" y="25235"/>
                  <a:pt x="114294" y="26223"/>
                  <a:pt x="114294" y="26223"/>
                </a:cubicBezTo>
                <a:cubicBezTo>
                  <a:pt x="113856" y="26223"/>
                  <a:pt x="113418" y="27216"/>
                  <a:pt x="112980" y="27216"/>
                </a:cubicBezTo>
                <a:lnTo>
                  <a:pt x="112542" y="26223"/>
                </a:lnTo>
                <a:cubicBezTo>
                  <a:pt x="112104" y="26223"/>
                  <a:pt x="111666" y="26722"/>
                  <a:pt x="111229" y="26722"/>
                </a:cubicBezTo>
                <a:cubicBezTo>
                  <a:pt x="110791" y="27710"/>
                  <a:pt x="109915" y="28204"/>
                  <a:pt x="109477" y="28698"/>
                </a:cubicBezTo>
                <a:cubicBezTo>
                  <a:pt x="109915" y="28698"/>
                  <a:pt x="109915" y="29691"/>
                  <a:pt x="110353" y="29691"/>
                </a:cubicBezTo>
                <a:cubicBezTo>
                  <a:pt x="110353" y="29691"/>
                  <a:pt x="109477" y="30679"/>
                  <a:pt x="109039" y="30679"/>
                </a:cubicBezTo>
                <a:lnTo>
                  <a:pt x="108601" y="29691"/>
                </a:lnTo>
                <a:cubicBezTo>
                  <a:pt x="108163" y="29196"/>
                  <a:pt x="108163" y="28698"/>
                  <a:pt x="107725" y="28204"/>
                </a:cubicBezTo>
                <a:cubicBezTo>
                  <a:pt x="107725" y="28698"/>
                  <a:pt x="106849" y="29196"/>
                  <a:pt x="106849" y="29196"/>
                </a:cubicBezTo>
                <a:cubicBezTo>
                  <a:pt x="106849" y="29691"/>
                  <a:pt x="107287" y="30185"/>
                  <a:pt x="107725" y="30185"/>
                </a:cubicBezTo>
                <a:cubicBezTo>
                  <a:pt x="107725" y="30679"/>
                  <a:pt x="108163" y="31173"/>
                  <a:pt x="108163" y="31173"/>
                </a:cubicBezTo>
                <a:cubicBezTo>
                  <a:pt x="108163" y="31667"/>
                  <a:pt x="107287" y="32166"/>
                  <a:pt x="107287" y="32166"/>
                </a:cubicBezTo>
                <a:lnTo>
                  <a:pt x="106411" y="33154"/>
                </a:lnTo>
                <a:cubicBezTo>
                  <a:pt x="105974" y="33154"/>
                  <a:pt x="105536" y="32166"/>
                  <a:pt x="105536" y="32166"/>
                </a:cubicBezTo>
                <a:lnTo>
                  <a:pt x="106411" y="31173"/>
                </a:lnTo>
                <a:lnTo>
                  <a:pt x="105974" y="30185"/>
                </a:lnTo>
                <a:cubicBezTo>
                  <a:pt x="105536" y="29691"/>
                  <a:pt x="105098" y="29196"/>
                  <a:pt x="105098" y="28698"/>
                </a:cubicBezTo>
                <a:lnTo>
                  <a:pt x="104222" y="29691"/>
                </a:lnTo>
                <a:cubicBezTo>
                  <a:pt x="103784" y="30185"/>
                  <a:pt x="103346" y="30679"/>
                  <a:pt x="102908" y="30679"/>
                </a:cubicBezTo>
                <a:lnTo>
                  <a:pt x="102470" y="29691"/>
                </a:lnTo>
                <a:cubicBezTo>
                  <a:pt x="102033" y="29691"/>
                  <a:pt x="101595" y="30185"/>
                  <a:pt x="101157" y="30185"/>
                </a:cubicBezTo>
                <a:cubicBezTo>
                  <a:pt x="101157" y="30679"/>
                  <a:pt x="100719" y="31173"/>
                  <a:pt x="100281" y="31173"/>
                </a:cubicBezTo>
                <a:lnTo>
                  <a:pt x="99405" y="32166"/>
                </a:lnTo>
                <a:cubicBezTo>
                  <a:pt x="99405" y="32166"/>
                  <a:pt x="98967" y="31173"/>
                  <a:pt x="98529" y="31173"/>
                </a:cubicBezTo>
                <a:cubicBezTo>
                  <a:pt x="98529" y="30679"/>
                  <a:pt x="98091" y="30185"/>
                  <a:pt x="98091" y="29691"/>
                </a:cubicBezTo>
                <a:lnTo>
                  <a:pt x="98967" y="29196"/>
                </a:lnTo>
                <a:cubicBezTo>
                  <a:pt x="98967" y="28698"/>
                  <a:pt x="98091" y="28204"/>
                  <a:pt x="98091" y="27710"/>
                </a:cubicBezTo>
                <a:lnTo>
                  <a:pt x="97215" y="28698"/>
                </a:lnTo>
                <a:lnTo>
                  <a:pt x="96340" y="27710"/>
                </a:lnTo>
                <a:cubicBezTo>
                  <a:pt x="96340" y="27710"/>
                  <a:pt x="95902" y="26722"/>
                  <a:pt x="95464" y="26722"/>
                </a:cubicBezTo>
                <a:cubicBezTo>
                  <a:pt x="95464" y="26722"/>
                  <a:pt x="95026" y="27216"/>
                  <a:pt x="94588" y="27216"/>
                </a:cubicBezTo>
                <a:cubicBezTo>
                  <a:pt x="94588" y="27710"/>
                  <a:pt x="93713" y="28204"/>
                  <a:pt x="93713" y="28204"/>
                </a:cubicBezTo>
                <a:cubicBezTo>
                  <a:pt x="93713" y="28204"/>
                  <a:pt x="93275" y="27216"/>
                  <a:pt x="92837" y="27216"/>
                </a:cubicBezTo>
                <a:lnTo>
                  <a:pt x="94150" y="26223"/>
                </a:lnTo>
                <a:lnTo>
                  <a:pt x="93275" y="25235"/>
                </a:lnTo>
                <a:cubicBezTo>
                  <a:pt x="93275" y="24741"/>
                  <a:pt x="92837" y="24247"/>
                  <a:pt x="92399" y="24247"/>
                </a:cubicBezTo>
                <a:cubicBezTo>
                  <a:pt x="92399" y="23752"/>
                  <a:pt x="91961" y="23258"/>
                  <a:pt x="91523" y="22760"/>
                </a:cubicBezTo>
                <a:cubicBezTo>
                  <a:pt x="91523" y="23258"/>
                  <a:pt x="90647" y="23752"/>
                  <a:pt x="90647" y="23752"/>
                </a:cubicBezTo>
                <a:cubicBezTo>
                  <a:pt x="90647" y="24247"/>
                  <a:pt x="91085" y="24741"/>
                  <a:pt x="91523" y="24741"/>
                </a:cubicBezTo>
                <a:cubicBezTo>
                  <a:pt x="91523" y="25235"/>
                  <a:pt x="91961" y="25729"/>
                  <a:pt x="92399" y="26223"/>
                </a:cubicBezTo>
                <a:cubicBezTo>
                  <a:pt x="92399" y="26223"/>
                  <a:pt x="92837" y="26722"/>
                  <a:pt x="92837" y="27216"/>
                </a:cubicBezTo>
                <a:lnTo>
                  <a:pt x="91961" y="27710"/>
                </a:lnTo>
                <a:cubicBezTo>
                  <a:pt x="91961" y="27710"/>
                  <a:pt x="91523" y="27216"/>
                  <a:pt x="91085" y="26722"/>
                </a:cubicBezTo>
                <a:cubicBezTo>
                  <a:pt x="90647" y="26223"/>
                  <a:pt x="90209" y="25235"/>
                  <a:pt x="89771" y="24741"/>
                </a:cubicBezTo>
                <a:lnTo>
                  <a:pt x="88895" y="25235"/>
                </a:lnTo>
                <a:cubicBezTo>
                  <a:pt x="88895" y="25729"/>
                  <a:pt x="89333" y="26223"/>
                  <a:pt x="89333" y="26722"/>
                </a:cubicBezTo>
                <a:cubicBezTo>
                  <a:pt x="89771" y="26722"/>
                  <a:pt x="90209" y="27216"/>
                  <a:pt x="90209" y="27710"/>
                </a:cubicBezTo>
                <a:cubicBezTo>
                  <a:pt x="90209" y="27710"/>
                  <a:pt x="89333" y="28204"/>
                  <a:pt x="89333" y="28698"/>
                </a:cubicBezTo>
                <a:cubicBezTo>
                  <a:pt x="89333" y="28698"/>
                  <a:pt x="90209" y="29196"/>
                  <a:pt x="90209" y="29691"/>
                </a:cubicBezTo>
                <a:cubicBezTo>
                  <a:pt x="90209" y="29691"/>
                  <a:pt x="89333" y="30185"/>
                  <a:pt x="88895" y="30679"/>
                </a:cubicBezTo>
                <a:lnTo>
                  <a:pt x="88457" y="29196"/>
                </a:lnTo>
                <a:cubicBezTo>
                  <a:pt x="88019" y="29196"/>
                  <a:pt x="87582" y="30185"/>
                  <a:pt x="87144" y="30185"/>
                </a:cubicBezTo>
                <a:cubicBezTo>
                  <a:pt x="87144" y="30679"/>
                  <a:pt x="86706" y="30679"/>
                  <a:pt x="86268" y="31173"/>
                </a:cubicBezTo>
                <a:cubicBezTo>
                  <a:pt x="86268" y="31173"/>
                  <a:pt x="85830" y="31667"/>
                  <a:pt x="85392" y="31667"/>
                </a:cubicBezTo>
                <a:cubicBezTo>
                  <a:pt x="85392" y="32166"/>
                  <a:pt x="84954" y="30679"/>
                  <a:pt x="84516" y="30679"/>
                </a:cubicBezTo>
                <a:cubicBezTo>
                  <a:pt x="84516" y="30679"/>
                  <a:pt x="84078" y="31667"/>
                  <a:pt x="83641" y="31667"/>
                </a:cubicBezTo>
                <a:cubicBezTo>
                  <a:pt x="83203" y="31667"/>
                  <a:pt x="83203" y="30679"/>
                  <a:pt x="82765" y="30679"/>
                </a:cubicBezTo>
                <a:cubicBezTo>
                  <a:pt x="82765" y="30679"/>
                  <a:pt x="82327" y="31173"/>
                  <a:pt x="81889" y="31173"/>
                </a:cubicBezTo>
                <a:cubicBezTo>
                  <a:pt x="81889" y="31667"/>
                  <a:pt x="81451" y="32166"/>
                  <a:pt x="81013" y="32166"/>
                </a:cubicBezTo>
                <a:cubicBezTo>
                  <a:pt x="81013" y="32166"/>
                  <a:pt x="80575" y="31173"/>
                  <a:pt x="80137" y="31173"/>
                </a:cubicBezTo>
                <a:cubicBezTo>
                  <a:pt x="80137" y="31173"/>
                  <a:pt x="79699" y="31667"/>
                  <a:pt x="79261" y="32166"/>
                </a:cubicBezTo>
                <a:lnTo>
                  <a:pt x="80137" y="33154"/>
                </a:lnTo>
                <a:lnTo>
                  <a:pt x="80575" y="34142"/>
                </a:lnTo>
                <a:lnTo>
                  <a:pt x="79699" y="35130"/>
                </a:lnTo>
                <a:cubicBezTo>
                  <a:pt x="79699" y="35130"/>
                  <a:pt x="79261" y="34142"/>
                  <a:pt x="78823" y="34142"/>
                </a:cubicBezTo>
                <a:cubicBezTo>
                  <a:pt x="78823" y="33648"/>
                  <a:pt x="78386" y="33154"/>
                  <a:pt x="78386" y="32660"/>
                </a:cubicBezTo>
                <a:cubicBezTo>
                  <a:pt x="77948" y="32660"/>
                  <a:pt x="77948" y="32166"/>
                  <a:pt x="77510" y="31667"/>
                </a:cubicBezTo>
                <a:cubicBezTo>
                  <a:pt x="77072" y="31173"/>
                  <a:pt x="77072" y="31173"/>
                  <a:pt x="76634" y="30679"/>
                </a:cubicBezTo>
                <a:cubicBezTo>
                  <a:pt x="76634" y="30185"/>
                  <a:pt x="76196" y="29691"/>
                  <a:pt x="76196" y="29691"/>
                </a:cubicBezTo>
                <a:cubicBezTo>
                  <a:pt x="76196" y="29196"/>
                  <a:pt x="77072" y="28698"/>
                  <a:pt x="77072" y="28698"/>
                </a:cubicBezTo>
                <a:cubicBezTo>
                  <a:pt x="77072" y="28204"/>
                  <a:pt x="76196" y="27710"/>
                  <a:pt x="76196" y="27710"/>
                </a:cubicBezTo>
                <a:cubicBezTo>
                  <a:pt x="75758" y="27710"/>
                  <a:pt x="75758" y="28204"/>
                  <a:pt x="75320" y="28204"/>
                </a:cubicBezTo>
                <a:cubicBezTo>
                  <a:pt x="74882" y="28204"/>
                  <a:pt x="74882" y="27216"/>
                  <a:pt x="74444" y="27216"/>
                </a:cubicBezTo>
                <a:lnTo>
                  <a:pt x="73568" y="28204"/>
                </a:lnTo>
                <a:lnTo>
                  <a:pt x="74444" y="29196"/>
                </a:lnTo>
                <a:cubicBezTo>
                  <a:pt x="74444" y="29691"/>
                  <a:pt x="73568" y="29691"/>
                  <a:pt x="73130" y="30185"/>
                </a:cubicBezTo>
                <a:cubicBezTo>
                  <a:pt x="73130" y="30185"/>
                  <a:pt x="74006" y="30679"/>
                  <a:pt x="74006" y="31173"/>
                </a:cubicBezTo>
                <a:cubicBezTo>
                  <a:pt x="74006" y="31667"/>
                  <a:pt x="74444" y="32166"/>
                  <a:pt x="74882" y="32166"/>
                </a:cubicBezTo>
                <a:cubicBezTo>
                  <a:pt x="74882" y="32660"/>
                  <a:pt x="75758" y="33154"/>
                  <a:pt x="75758" y="33154"/>
                </a:cubicBezTo>
                <a:cubicBezTo>
                  <a:pt x="75320" y="33648"/>
                  <a:pt x="74882" y="34142"/>
                  <a:pt x="74444" y="34142"/>
                </a:cubicBezTo>
                <a:cubicBezTo>
                  <a:pt x="74006" y="33648"/>
                  <a:pt x="73568" y="32660"/>
                  <a:pt x="73130" y="32166"/>
                </a:cubicBezTo>
                <a:cubicBezTo>
                  <a:pt x="72693" y="32166"/>
                  <a:pt x="72255" y="32660"/>
                  <a:pt x="72255" y="32660"/>
                </a:cubicBezTo>
                <a:cubicBezTo>
                  <a:pt x="71817" y="32660"/>
                  <a:pt x="71817" y="31667"/>
                  <a:pt x="71379" y="31667"/>
                </a:cubicBezTo>
                <a:lnTo>
                  <a:pt x="72255" y="30679"/>
                </a:lnTo>
                <a:cubicBezTo>
                  <a:pt x="72255" y="30679"/>
                  <a:pt x="71379" y="30185"/>
                  <a:pt x="71817" y="29691"/>
                </a:cubicBezTo>
                <a:lnTo>
                  <a:pt x="72693" y="29196"/>
                </a:lnTo>
                <a:cubicBezTo>
                  <a:pt x="72255" y="28698"/>
                  <a:pt x="72255" y="28204"/>
                  <a:pt x="71817" y="27710"/>
                </a:cubicBezTo>
                <a:cubicBezTo>
                  <a:pt x="71817" y="27710"/>
                  <a:pt x="71379" y="26722"/>
                  <a:pt x="70941" y="26722"/>
                </a:cubicBezTo>
                <a:lnTo>
                  <a:pt x="70065" y="27710"/>
                </a:lnTo>
                <a:lnTo>
                  <a:pt x="70941" y="28698"/>
                </a:lnTo>
                <a:cubicBezTo>
                  <a:pt x="70941" y="28698"/>
                  <a:pt x="69628" y="29196"/>
                  <a:pt x="70065" y="29691"/>
                </a:cubicBezTo>
                <a:cubicBezTo>
                  <a:pt x="70065" y="29691"/>
                  <a:pt x="70503" y="30185"/>
                  <a:pt x="70503" y="30679"/>
                </a:cubicBezTo>
                <a:cubicBezTo>
                  <a:pt x="70941" y="30679"/>
                  <a:pt x="71379" y="31667"/>
                  <a:pt x="71379" y="31667"/>
                </a:cubicBezTo>
                <a:cubicBezTo>
                  <a:pt x="70941" y="31667"/>
                  <a:pt x="70503" y="32660"/>
                  <a:pt x="70503" y="32660"/>
                </a:cubicBezTo>
                <a:cubicBezTo>
                  <a:pt x="70065" y="32660"/>
                  <a:pt x="70065" y="31667"/>
                  <a:pt x="69628" y="31667"/>
                </a:cubicBezTo>
                <a:cubicBezTo>
                  <a:pt x="69628" y="31667"/>
                  <a:pt x="68752" y="32660"/>
                  <a:pt x="68752" y="32166"/>
                </a:cubicBezTo>
                <a:cubicBezTo>
                  <a:pt x="68314" y="32166"/>
                  <a:pt x="68314" y="31667"/>
                  <a:pt x="67876" y="31173"/>
                </a:cubicBezTo>
                <a:cubicBezTo>
                  <a:pt x="67876" y="30679"/>
                  <a:pt x="67438" y="30679"/>
                  <a:pt x="67000" y="30185"/>
                </a:cubicBezTo>
                <a:lnTo>
                  <a:pt x="68314" y="29196"/>
                </a:lnTo>
                <a:lnTo>
                  <a:pt x="67438" y="28204"/>
                </a:lnTo>
                <a:cubicBezTo>
                  <a:pt x="67000" y="27710"/>
                  <a:pt x="66562" y="27216"/>
                  <a:pt x="66562" y="27216"/>
                </a:cubicBezTo>
                <a:cubicBezTo>
                  <a:pt x="66562" y="26722"/>
                  <a:pt x="65686" y="26223"/>
                  <a:pt x="66124" y="26223"/>
                </a:cubicBezTo>
                <a:cubicBezTo>
                  <a:pt x="66124" y="25729"/>
                  <a:pt x="67000" y="25235"/>
                  <a:pt x="67000" y="25235"/>
                </a:cubicBezTo>
                <a:cubicBezTo>
                  <a:pt x="67000" y="24741"/>
                  <a:pt x="66124" y="24247"/>
                  <a:pt x="66124" y="24247"/>
                </a:cubicBezTo>
                <a:cubicBezTo>
                  <a:pt x="65686" y="23752"/>
                  <a:pt x="65686" y="23258"/>
                  <a:pt x="65248" y="22760"/>
                </a:cubicBezTo>
                <a:cubicBezTo>
                  <a:pt x="65248" y="22760"/>
                  <a:pt x="64810" y="23752"/>
                  <a:pt x="64372" y="23752"/>
                </a:cubicBezTo>
                <a:cubicBezTo>
                  <a:pt x="64372" y="23752"/>
                  <a:pt x="63934" y="22760"/>
                  <a:pt x="63497" y="22760"/>
                </a:cubicBezTo>
                <a:cubicBezTo>
                  <a:pt x="63497" y="22760"/>
                  <a:pt x="62621" y="23258"/>
                  <a:pt x="62621" y="23752"/>
                </a:cubicBezTo>
                <a:cubicBezTo>
                  <a:pt x="62621" y="23752"/>
                  <a:pt x="63497" y="24247"/>
                  <a:pt x="63497" y="24741"/>
                </a:cubicBezTo>
                <a:lnTo>
                  <a:pt x="62621" y="25235"/>
                </a:lnTo>
                <a:cubicBezTo>
                  <a:pt x="62621" y="25729"/>
                  <a:pt x="63059" y="26223"/>
                  <a:pt x="63059" y="26722"/>
                </a:cubicBezTo>
                <a:cubicBezTo>
                  <a:pt x="63497" y="26722"/>
                  <a:pt x="63934" y="27216"/>
                  <a:pt x="63934" y="27710"/>
                </a:cubicBezTo>
                <a:lnTo>
                  <a:pt x="64810" y="28698"/>
                </a:lnTo>
                <a:cubicBezTo>
                  <a:pt x="64810" y="29196"/>
                  <a:pt x="63934" y="29691"/>
                  <a:pt x="63934" y="29691"/>
                </a:cubicBezTo>
                <a:lnTo>
                  <a:pt x="63059" y="28698"/>
                </a:lnTo>
                <a:cubicBezTo>
                  <a:pt x="63059" y="28204"/>
                  <a:pt x="62183" y="27216"/>
                  <a:pt x="62183" y="27216"/>
                </a:cubicBezTo>
                <a:lnTo>
                  <a:pt x="61307" y="28204"/>
                </a:lnTo>
                <a:cubicBezTo>
                  <a:pt x="60869" y="28204"/>
                  <a:pt x="60432" y="28698"/>
                  <a:pt x="60432" y="29196"/>
                </a:cubicBezTo>
                <a:cubicBezTo>
                  <a:pt x="59994" y="29196"/>
                  <a:pt x="59556" y="29691"/>
                  <a:pt x="59118" y="29691"/>
                </a:cubicBezTo>
                <a:cubicBezTo>
                  <a:pt x="59118" y="30185"/>
                  <a:pt x="59994" y="30679"/>
                  <a:pt x="59994" y="31173"/>
                </a:cubicBezTo>
                <a:lnTo>
                  <a:pt x="59118" y="31667"/>
                </a:lnTo>
                <a:cubicBezTo>
                  <a:pt x="58680" y="31667"/>
                  <a:pt x="58680" y="31173"/>
                  <a:pt x="58242" y="30679"/>
                </a:cubicBezTo>
                <a:cubicBezTo>
                  <a:pt x="58242" y="30679"/>
                  <a:pt x="57804" y="29691"/>
                  <a:pt x="57366" y="29691"/>
                </a:cubicBezTo>
                <a:lnTo>
                  <a:pt x="56490" y="30679"/>
                </a:lnTo>
                <a:cubicBezTo>
                  <a:pt x="56490" y="30185"/>
                  <a:pt x="56052" y="29691"/>
                  <a:pt x="56052" y="29196"/>
                </a:cubicBezTo>
                <a:lnTo>
                  <a:pt x="56928" y="28698"/>
                </a:lnTo>
                <a:cubicBezTo>
                  <a:pt x="56928" y="28204"/>
                  <a:pt x="56490" y="27710"/>
                  <a:pt x="56052" y="27216"/>
                </a:cubicBezTo>
                <a:cubicBezTo>
                  <a:pt x="56052" y="27216"/>
                  <a:pt x="55614" y="26223"/>
                  <a:pt x="55176" y="26223"/>
                </a:cubicBezTo>
                <a:lnTo>
                  <a:pt x="54301" y="27216"/>
                </a:lnTo>
                <a:lnTo>
                  <a:pt x="53425" y="28204"/>
                </a:lnTo>
                <a:cubicBezTo>
                  <a:pt x="52987" y="28204"/>
                  <a:pt x="52987" y="27216"/>
                  <a:pt x="52549" y="26722"/>
                </a:cubicBezTo>
                <a:cubicBezTo>
                  <a:pt x="52111" y="27216"/>
                  <a:pt x="52111" y="27710"/>
                  <a:pt x="51673" y="27710"/>
                </a:cubicBezTo>
                <a:cubicBezTo>
                  <a:pt x="50797" y="28204"/>
                  <a:pt x="50359" y="28698"/>
                  <a:pt x="49921" y="29691"/>
                </a:cubicBezTo>
                <a:cubicBezTo>
                  <a:pt x="50359" y="30185"/>
                  <a:pt x="50797" y="31173"/>
                  <a:pt x="51235" y="31667"/>
                </a:cubicBezTo>
                <a:cubicBezTo>
                  <a:pt x="51673" y="32660"/>
                  <a:pt x="52111" y="33154"/>
                  <a:pt x="52549" y="33648"/>
                </a:cubicBezTo>
                <a:cubicBezTo>
                  <a:pt x="52549" y="34142"/>
                  <a:pt x="51673" y="34142"/>
                  <a:pt x="51673" y="34636"/>
                </a:cubicBezTo>
                <a:cubicBezTo>
                  <a:pt x="51673" y="35130"/>
                  <a:pt x="52549" y="35629"/>
                  <a:pt x="52549" y="35629"/>
                </a:cubicBezTo>
                <a:cubicBezTo>
                  <a:pt x="52549" y="36123"/>
                  <a:pt x="51673" y="36617"/>
                  <a:pt x="51673" y="36617"/>
                </a:cubicBezTo>
                <a:cubicBezTo>
                  <a:pt x="51235" y="36617"/>
                  <a:pt x="50797" y="35629"/>
                  <a:pt x="50797" y="35629"/>
                </a:cubicBezTo>
                <a:cubicBezTo>
                  <a:pt x="50359" y="35130"/>
                  <a:pt x="49921" y="34636"/>
                  <a:pt x="49921" y="34636"/>
                </a:cubicBezTo>
                <a:cubicBezTo>
                  <a:pt x="49921" y="34142"/>
                  <a:pt x="50797" y="33648"/>
                  <a:pt x="50797" y="33648"/>
                </a:cubicBezTo>
                <a:lnTo>
                  <a:pt x="50359" y="32660"/>
                </a:lnTo>
                <a:cubicBezTo>
                  <a:pt x="49921" y="32660"/>
                  <a:pt x="49484" y="33154"/>
                  <a:pt x="49046" y="33154"/>
                </a:cubicBezTo>
                <a:cubicBezTo>
                  <a:pt x="49484" y="33648"/>
                  <a:pt x="49921" y="34142"/>
                  <a:pt x="49921" y="34636"/>
                </a:cubicBezTo>
                <a:lnTo>
                  <a:pt x="49046" y="35130"/>
                </a:lnTo>
                <a:cubicBezTo>
                  <a:pt x="48608" y="35629"/>
                  <a:pt x="48170" y="35629"/>
                  <a:pt x="48170" y="36123"/>
                </a:cubicBezTo>
                <a:cubicBezTo>
                  <a:pt x="47732" y="35629"/>
                  <a:pt x="47294" y="35629"/>
                  <a:pt x="47294" y="35130"/>
                </a:cubicBezTo>
                <a:cubicBezTo>
                  <a:pt x="47294" y="34636"/>
                  <a:pt x="46418" y="34142"/>
                  <a:pt x="46418" y="34142"/>
                </a:cubicBezTo>
                <a:cubicBezTo>
                  <a:pt x="46418" y="33648"/>
                  <a:pt x="47732" y="33154"/>
                  <a:pt x="47732" y="33154"/>
                </a:cubicBezTo>
                <a:cubicBezTo>
                  <a:pt x="47294" y="32660"/>
                  <a:pt x="46856" y="32166"/>
                  <a:pt x="46856" y="32166"/>
                </a:cubicBezTo>
                <a:cubicBezTo>
                  <a:pt x="46856" y="31667"/>
                  <a:pt x="45980" y="31173"/>
                  <a:pt x="45980" y="30679"/>
                </a:cubicBezTo>
                <a:lnTo>
                  <a:pt x="46856" y="30185"/>
                </a:lnTo>
                <a:lnTo>
                  <a:pt x="47732" y="31173"/>
                </a:lnTo>
                <a:lnTo>
                  <a:pt x="48608" y="30185"/>
                </a:lnTo>
                <a:cubicBezTo>
                  <a:pt x="48608" y="30185"/>
                  <a:pt x="48170" y="29691"/>
                  <a:pt x="48170" y="29196"/>
                </a:cubicBezTo>
                <a:lnTo>
                  <a:pt x="47294" y="28204"/>
                </a:lnTo>
                <a:cubicBezTo>
                  <a:pt x="46856" y="28204"/>
                  <a:pt x="46418" y="29196"/>
                  <a:pt x="46418" y="28698"/>
                </a:cubicBezTo>
                <a:cubicBezTo>
                  <a:pt x="45980" y="28698"/>
                  <a:pt x="45543" y="28204"/>
                  <a:pt x="45543" y="27710"/>
                </a:cubicBezTo>
                <a:cubicBezTo>
                  <a:pt x="45105" y="27710"/>
                  <a:pt x="45105" y="27216"/>
                  <a:pt x="44667" y="26722"/>
                </a:cubicBezTo>
                <a:cubicBezTo>
                  <a:pt x="44667" y="26223"/>
                  <a:pt x="44229" y="26223"/>
                  <a:pt x="44229" y="25729"/>
                </a:cubicBezTo>
                <a:lnTo>
                  <a:pt x="45105" y="24741"/>
                </a:lnTo>
                <a:cubicBezTo>
                  <a:pt x="45105" y="24741"/>
                  <a:pt x="45980" y="24247"/>
                  <a:pt x="45980" y="23752"/>
                </a:cubicBezTo>
                <a:cubicBezTo>
                  <a:pt x="45980" y="23752"/>
                  <a:pt x="45105" y="23258"/>
                  <a:pt x="45105" y="22760"/>
                </a:cubicBezTo>
                <a:lnTo>
                  <a:pt x="44229" y="23752"/>
                </a:lnTo>
                <a:cubicBezTo>
                  <a:pt x="44229" y="23752"/>
                  <a:pt x="43791" y="22760"/>
                  <a:pt x="43353" y="22760"/>
                </a:cubicBezTo>
                <a:cubicBezTo>
                  <a:pt x="43353" y="22266"/>
                  <a:pt x="42915" y="21772"/>
                  <a:pt x="42915" y="21277"/>
                </a:cubicBezTo>
                <a:cubicBezTo>
                  <a:pt x="42477" y="21277"/>
                  <a:pt x="42039" y="20783"/>
                  <a:pt x="42039" y="20289"/>
                </a:cubicBezTo>
                <a:cubicBezTo>
                  <a:pt x="41601" y="20289"/>
                  <a:pt x="41601" y="19297"/>
                  <a:pt x="41163" y="19297"/>
                </a:cubicBezTo>
                <a:lnTo>
                  <a:pt x="40725" y="18308"/>
                </a:lnTo>
                <a:cubicBezTo>
                  <a:pt x="40287" y="18308"/>
                  <a:pt x="39849" y="18803"/>
                  <a:pt x="39412" y="18803"/>
                </a:cubicBezTo>
                <a:cubicBezTo>
                  <a:pt x="39849" y="19297"/>
                  <a:pt x="39849" y="19795"/>
                  <a:pt x="40287" y="20289"/>
                </a:cubicBezTo>
                <a:cubicBezTo>
                  <a:pt x="40725" y="20289"/>
                  <a:pt x="40725" y="20783"/>
                  <a:pt x="41163" y="21277"/>
                </a:cubicBezTo>
                <a:cubicBezTo>
                  <a:pt x="41163" y="21277"/>
                  <a:pt x="41601" y="21772"/>
                  <a:pt x="41601" y="22266"/>
                </a:cubicBezTo>
                <a:cubicBezTo>
                  <a:pt x="42039" y="22266"/>
                  <a:pt x="40725" y="22760"/>
                  <a:pt x="40725" y="23258"/>
                </a:cubicBezTo>
                <a:cubicBezTo>
                  <a:pt x="40725" y="23258"/>
                  <a:pt x="41601" y="23752"/>
                  <a:pt x="41601" y="24247"/>
                </a:cubicBezTo>
                <a:cubicBezTo>
                  <a:pt x="41601" y="24741"/>
                  <a:pt x="40725" y="24741"/>
                  <a:pt x="40725" y="25235"/>
                </a:cubicBezTo>
                <a:lnTo>
                  <a:pt x="41163" y="26223"/>
                </a:lnTo>
                <a:cubicBezTo>
                  <a:pt x="41163" y="26223"/>
                  <a:pt x="42039" y="25235"/>
                  <a:pt x="42477" y="25235"/>
                </a:cubicBezTo>
                <a:cubicBezTo>
                  <a:pt x="42477" y="25235"/>
                  <a:pt x="42915" y="24741"/>
                  <a:pt x="43353" y="24741"/>
                </a:cubicBezTo>
                <a:cubicBezTo>
                  <a:pt x="43353" y="24741"/>
                  <a:pt x="43791" y="25729"/>
                  <a:pt x="44229" y="25729"/>
                </a:cubicBezTo>
                <a:cubicBezTo>
                  <a:pt x="44229" y="25729"/>
                  <a:pt x="42915" y="26223"/>
                  <a:pt x="42915" y="26722"/>
                </a:cubicBezTo>
                <a:cubicBezTo>
                  <a:pt x="42915" y="26722"/>
                  <a:pt x="43791" y="27216"/>
                  <a:pt x="43791" y="27710"/>
                </a:cubicBezTo>
                <a:cubicBezTo>
                  <a:pt x="44229" y="28204"/>
                  <a:pt x="44667" y="29196"/>
                  <a:pt x="45105" y="29691"/>
                </a:cubicBezTo>
                <a:cubicBezTo>
                  <a:pt x="45105" y="30185"/>
                  <a:pt x="44667" y="30185"/>
                  <a:pt x="44229" y="30679"/>
                </a:cubicBezTo>
                <a:lnTo>
                  <a:pt x="43353" y="31667"/>
                </a:lnTo>
                <a:cubicBezTo>
                  <a:pt x="42915" y="31667"/>
                  <a:pt x="42915" y="30185"/>
                  <a:pt x="42477" y="30185"/>
                </a:cubicBezTo>
                <a:cubicBezTo>
                  <a:pt x="42477" y="30185"/>
                  <a:pt x="42039" y="31173"/>
                  <a:pt x="41601" y="31173"/>
                </a:cubicBezTo>
                <a:cubicBezTo>
                  <a:pt x="41601" y="31173"/>
                  <a:pt x="41163" y="30185"/>
                  <a:pt x="40725" y="30185"/>
                </a:cubicBezTo>
                <a:cubicBezTo>
                  <a:pt x="40725" y="29691"/>
                  <a:pt x="40287" y="29196"/>
                  <a:pt x="40287" y="29196"/>
                </a:cubicBezTo>
                <a:cubicBezTo>
                  <a:pt x="39849" y="28698"/>
                  <a:pt x="39849" y="28204"/>
                  <a:pt x="39412" y="27710"/>
                </a:cubicBezTo>
                <a:cubicBezTo>
                  <a:pt x="38974" y="27710"/>
                  <a:pt x="38536" y="28698"/>
                  <a:pt x="38536" y="28698"/>
                </a:cubicBezTo>
                <a:cubicBezTo>
                  <a:pt x="38098" y="28698"/>
                  <a:pt x="37660" y="27710"/>
                  <a:pt x="37660" y="27710"/>
                </a:cubicBezTo>
                <a:cubicBezTo>
                  <a:pt x="37222" y="27216"/>
                  <a:pt x="37222" y="26722"/>
                  <a:pt x="36784" y="26722"/>
                </a:cubicBezTo>
                <a:cubicBezTo>
                  <a:pt x="36784" y="26223"/>
                  <a:pt x="36347" y="25235"/>
                  <a:pt x="36347" y="25235"/>
                </a:cubicBezTo>
                <a:cubicBezTo>
                  <a:pt x="35909" y="25235"/>
                  <a:pt x="35471" y="26223"/>
                  <a:pt x="35033" y="26223"/>
                </a:cubicBezTo>
                <a:cubicBezTo>
                  <a:pt x="35033" y="26722"/>
                  <a:pt x="34157" y="26722"/>
                  <a:pt x="34157" y="27216"/>
                </a:cubicBezTo>
                <a:cubicBezTo>
                  <a:pt x="34157" y="27216"/>
                  <a:pt x="35033" y="27710"/>
                  <a:pt x="35033" y="28204"/>
                </a:cubicBezTo>
                <a:cubicBezTo>
                  <a:pt x="35033" y="28204"/>
                  <a:pt x="33719" y="28698"/>
                  <a:pt x="34157" y="29196"/>
                </a:cubicBezTo>
                <a:cubicBezTo>
                  <a:pt x="34157" y="29196"/>
                  <a:pt x="34595" y="29691"/>
                  <a:pt x="34595" y="30185"/>
                </a:cubicBezTo>
                <a:cubicBezTo>
                  <a:pt x="35033" y="30185"/>
                  <a:pt x="35033" y="31173"/>
                  <a:pt x="35471" y="31173"/>
                </a:cubicBezTo>
                <a:cubicBezTo>
                  <a:pt x="35033" y="31173"/>
                  <a:pt x="34595" y="32166"/>
                  <a:pt x="34595" y="32166"/>
                </a:cubicBezTo>
                <a:cubicBezTo>
                  <a:pt x="34157" y="32166"/>
                  <a:pt x="34157" y="31173"/>
                  <a:pt x="33719" y="31173"/>
                </a:cubicBezTo>
                <a:cubicBezTo>
                  <a:pt x="33719" y="30679"/>
                  <a:pt x="32843" y="31667"/>
                  <a:pt x="32843" y="31667"/>
                </a:cubicBezTo>
                <a:cubicBezTo>
                  <a:pt x="32405" y="31667"/>
                  <a:pt x="31967" y="30679"/>
                  <a:pt x="31967" y="30679"/>
                </a:cubicBezTo>
                <a:cubicBezTo>
                  <a:pt x="31967" y="30679"/>
                  <a:pt x="32843" y="30185"/>
                  <a:pt x="32843" y="29691"/>
                </a:cubicBezTo>
                <a:lnTo>
                  <a:pt x="32405" y="28698"/>
                </a:lnTo>
                <a:cubicBezTo>
                  <a:pt x="31967" y="28698"/>
                  <a:pt x="31529" y="29691"/>
                  <a:pt x="31091" y="29691"/>
                </a:cubicBezTo>
                <a:cubicBezTo>
                  <a:pt x="31091" y="29691"/>
                  <a:pt x="30653" y="30185"/>
                  <a:pt x="30216" y="30679"/>
                </a:cubicBezTo>
                <a:lnTo>
                  <a:pt x="29340" y="31173"/>
                </a:lnTo>
                <a:lnTo>
                  <a:pt x="28464" y="30185"/>
                </a:lnTo>
                <a:cubicBezTo>
                  <a:pt x="28464" y="30185"/>
                  <a:pt x="29340" y="29691"/>
                  <a:pt x="29340" y="29196"/>
                </a:cubicBezTo>
                <a:cubicBezTo>
                  <a:pt x="29778" y="29196"/>
                  <a:pt x="28902" y="28698"/>
                  <a:pt x="28902" y="28204"/>
                </a:cubicBezTo>
                <a:cubicBezTo>
                  <a:pt x="28902" y="27710"/>
                  <a:pt x="29778" y="27710"/>
                  <a:pt x="29778" y="27216"/>
                </a:cubicBezTo>
                <a:cubicBezTo>
                  <a:pt x="29778" y="27216"/>
                  <a:pt x="28902" y="26722"/>
                  <a:pt x="28902" y="26223"/>
                </a:cubicBezTo>
                <a:cubicBezTo>
                  <a:pt x="28902" y="26722"/>
                  <a:pt x="28026" y="26722"/>
                  <a:pt x="28026" y="27216"/>
                </a:cubicBezTo>
                <a:lnTo>
                  <a:pt x="28902" y="28204"/>
                </a:lnTo>
                <a:cubicBezTo>
                  <a:pt x="28464" y="28698"/>
                  <a:pt x="28026" y="28698"/>
                  <a:pt x="28026" y="29196"/>
                </a:cubicBezTo>
                <a:cubicBezTo>
                  <a:pt x="27588" y="29196"/>
                  <a:pt x="27151" y="29691"/>
                  <a:pt x="26713" y="30185"/>
                </a:cubicBezTo>
                <a:cubicBezTo>
                  <a:pt x="26713" y="30185"/>
                  <a:pt x="26275" y="30679"/>
                  <a:pt x="25837" y="30679"/>
                </a:cubicBezTo>
                <a:cubicBezTo>
                  <a:pt x="25837" y="30679"/>
                  <a:pt x="25399" y="29691"/>
                  <a:pt x="24961" y="29691"/>
                </a:cubicBezTo>
                <a:lnTo>
                  <a:pt x="24523" y="28698"/>
                </a:lnTo>
                <a:cubicBezTo>
                  <a:pt x="24085" y="28698"/>
                  <a:pt x="23647" y="29691"/>
                  <a:pt x="23209" y="29691"/>
                </a:cubicBezTo>
                <a:cubicBezTo>
                  <a:pt x="23209" y="29196"/>
                  <a:pt x="22771" y="28204"/>
                  <a:pt x="22771" y="28204"/>
                </a:cubicBezTo>
                <a:cubicBezTo>
                  <a:pt x="22333" y="28204"/>
                  <a:pt x="21895" y="29196"/>
                  <a:pt x="21458" y="29196"/>
                </a:cubicBezTo>
                <a:cubicBezTo>
                  <a:pt x="21458" y="29196"/>
                  <a:pt x="21020" y="30185"/>
                  <a:pt x="20582" y="30185"/>
                </a:cubicBezTo>
                <a:cubicBezTo>
                  <a:pt x="20582" y="30185"/>
                  <a:pt x="20144" y="29196"/>
                  <a:pt x="20144" y="28698"/>
                </a:cubicBezTo>
                <a:lnTo>
                  <a:pt x="21020" y="28204"/>
                </a:lnTo>
                <a:cubicBezTo>
                  <a:pt x="21020" y="27710"/>
                  <a:pt x="20144" y="27216"/>
                  <a:pt x="20144" y="27216"/>
                </a:cubicBezTo>
                <a:cubicBezTo>
                  <a:pt x="20144" y="26722"/>
                  <a:pt x="19706" y="26223"/>
                  <a:pt x="19268" y="25729"/>
                </a:cubicBezTo>
                <a:cubicBezTo>
                  <a:pt x="19268" y="25729"/>
                  <a:pt x="18830" y="25235"/>
                  <a:pt x="18830" y="24741"/>
                </a:cubicBezTo>
                <a:cubicBezTo>
                  <a:pt x="18392" y="25235"/>
                  <a:pt x="17954" y="25235"/>
                  <a:pt x="17516" y="25729"/>
                </a:cubicBezTo>
                <a:lnTo>
                  <a:pt x="18392" y="26722"/>
                </a:lnTo>
                <a:cubicBezTo>
                  <a:pt x="18392" y="26722"/>
                  <a:pt x="17516" y="27216"/>
                  <a:pt x="17516" y="27710"/>
                </a:cubicBezTo>
                <a:lnTo>
                  <a:pt x="16640" y="28204"/>
                </a:lnTo>
                <a:cubicBezTo>
                  <a:pt x="16640" y="28698"/>
                  <a:pt x="17078" y="29196"/>
                  <a:pt x="17078" y="29691"/>
                </a:cubicBezTo>
                <a:cubicBezTo>
                  <a:pt x="17516" y="29691"/>
                  <a:pt x="17954" y="30185"/>
                  <a:pt x="17954" y="30679"/>
                </a:cubicBezTo>
                <a:cubicBezTo>
                  <a:pt x="17954" y="30679"/>
                  <a:pt x="17078" y="31173"/>
                  <a:pt x="17078" y="31667"/>
                </a:cubicBezTo>
                <a:lnTo>
                  <a:pt x="16202" y="30185"/>
                </a:lnTo>
                <a:cubicBezTo>
                  <a:pt x="16202" y="30185"/>
                  <a:pt x="15765" y="29196"/>
                  <a:pt x="15327" y="29196"/>
                </a:cubicBezTo>
                <a:cubicBezTo>
                  <a:pt x="15327" y="29196"/>
                  <a:pt x="14889" y="30185"/>
                  <a:pt x="14451" y="30185"/>
                </a:cubicBezTo>
                <a:cubicBezTo>
                  <a:pt x="14451" y="30185"/>
                  <a:pt x="15327" y="30679"/>
                  <a:pt x="15327" y="31173"/>
                </a:cubicBezTo>
                <a:lnTo>
                  <a:pt x="14451" y="32166"/>
                </a:lnTo>
                <a:cubicBezTo>
                  <a:pt x="14013" y="31667"/>
                  <a:pt x="14013" y="31173"/>
                  <a:pt x="13575" y="31173"/>
                </a:cubicBezTo>
                <a:cubicBezTo>
                  <a:pt x="13137" y="30679"/>
                  <a:pt x="13137" y="30185"/>
                  <a:pt x="12700" y="29691"/>
                </a:cubicBezTo>
                <a:cubicBezTo>
                  <a:pt x="12700" y="29691"/>
                  <a:pt x="12262" y="29196"/>
                  <a:pt x="12262" y="28698"/>
                </a:cubicBezTo>
                <a:cubicBezTo>
                  <a:pt x="11824" y="28204"/>
                  <a:pt x="11386" y="28204"/>
                  <a:pt x="11386" y="27710"/>
                </a:cubicBezTo>
                <a:cubicBezTo>
                  <a:pt x="10948" y="27216"/>
                  <a:pt x="10948" y="26722"/>
                  <a:pt x="10510" y="26722"/>
                </a:cubicBezTo>
                <a:cubicBezTo>
                  <a:pt x="10510" y="26223"/>
                  <a:pt x="9634" y="27216"/>
                  <a:pt x="9634" y="27216"/>
                </a:cubicBezTo>
                <a:cubicBezTo>
                  <a:pt x="9196" y="27216"/>
                  <a:pt x="9196" y="26223"/>
                  <a:pt x="8758" y="26223"/>
                </a:cubicBezTo>
                <a:lnTo>
                  <a:pt x="8320" y="25235"/>
                </a:lnTo>
                <a:cubicBezTo>
                  <a:pt x="7882" y="25235"/>
                  <a:pt x="7444" y="24247"/>
                  <a:pt x="7444" y="24247"/>
                </a:cubicBezTo>
                <a:cubicBezTo>
                  <a:pt x="7007" y="24247"/>
                  <a:pt x="6569" y="24741"/>
                  <a:pt x="6569" y="24741"/>
                </a:cubicBezTo>
                <a:cubicBezTo>
                  <a:pt x="6131" y="25235"/>
                  <a:pt x="5693" y="25235"/>
                  <a:pt x="5255" y="25729"/>
                </a:cubicBezTo>
                <a:lnTo>
                  <a:pt x="4379" y="26722"/>
                </a:lnTo>
                <a:cubicBezTo>
                  <a:pt x="3942" y="26223"/>
                  <a:pt x="3942" y="25729"/>
                  <a:pt x="3504" y="25235"/>
                </a:cubicBezTo>
                <a:cubicBezTo>
                  <a:pt x="3504" y="25235"/>
                  <a:pt x="3066" y="24741"/>
                  <a:pt x="3066" y="24247"/>
                </a:cubicBezTo>
                <a:lnTo>
                  <a:pt x="3942" y="23752"/>
                </a:lnTo>
                <a:cubicBezTo>
                  <a:pt x="3942" y="23258"/>
                  <a:pt x="3066" y="22760"/>
                  <a:pt x="3066" y="22266"/>
                </a:cubicBezTo>
                <a:lnTo>
                  <a:pt x="3942" y="21772"/>
                </a:lnTo>
                <a:cubicBezTo>
                  <a:pt x="4379" y="21277"/>
                  <a:pt x="3504" y="20783"/>
                  <a:pt x="3504" y="20289"/>
                </a:cubicBezTo>
                <a:lnTo>
                  <a:pt x="4379" y="19795"/>
                </a:lnTo>
                <a:cubicBezTo>
                  <a:pt x="4379" y="19297"/>
                  <a:pt x="3942" y="18803"/>
                  <a:pt x="3504" y="18308"/>
                </a:cubicBezTo>
                <a:lnTo>
                  <a:pt x="2628" y="19297"/>
                </a:lnTo>
                <a:lnTo>
                  <a:pt x="1752" y="20289"/>
                </a:lnTo>
                <a:lnTo>
                  <a:pt x="876" y="19297"/>
                </a:lnTo>
                <a:cubicBezTo>
                  <a:pt x="876" y="18803"/>
                  <a:pt x="1752" y="18308"/>
                  <a:pt x="1752" y="18308"/>
                </a:cubicBezTo>
                <a:cubicBezTo>
                  <a:pt x="1752" y="17814"/>
                  <a:pt x="1314" y="17320"/>
                  <a:pt x="1314" y="17320"/>
                </a:cubicBezTo>
                <a:cubicBezTo>
                  <a:pt x="1314" y="16826"/>
                  <a:pt x="438" y="16328"/>
                  <a:pt x="438" y="15833"/>
                </a:cubicBezTo>
                <a:lnTo>
                  <a:pt x="1314" y="15339"/>
                </a:lnTo>
                <a:cubicBezTo>
                  <a:pt x="1314" y="14845"/>
                  <a:pt x="876" y="14351"/>
                  <a:pt x="438" y="13853"/>
                </a:cubicBezTo>
                <a:cubicBezTo>
                  <a:pt x="438" y="13853"/>
                  <a:pt x="0" y="13358"/>
                  <a:pt x="0" y="12864"/>
                </a:cubicBezTo>
                <a:lnTo>
                  <a:pt x="876" y="12370"/>
                </a:lnTo>
                <a:cubicBezTo>
                  <a:pt x="876" y="11876"/>
                  <a:pt x="0" y="11382"/>
                  <a:pt x="0" y="10888"/>
                </a:cubicBezTo>
                <a:cubicBezTo>
                  <a:pt x="876" y="10389"/>
                  <a:pt x="1314" y="9895"/>
                  <a:pt x="2190" y="9401"/>
                </a:cubicBezTo>
                <a:cubicBezTo>
                  <a:pt x="2628" y="9895"/>
                  <a:pt x="3066" y="10888"/>
                  <a:pt x="3504" y="11382"/>
                </a:cubicBezTo>
                <a:cubicBezTo>
                  <a:pt x="3942" y="11876"/>
                  <a:pt x="3942" y="12370"/>
                  <a:pt x="4379" y="12864"/>
                </a:cubicBezTo>
                <a:cubicBezTo>
                  <a:pt x="4379" y="12864"/>
                  <a:pt x="4817" y="13358"/>
                  <a:pt x="5255" y="13853"/>
                </a:cubicBezTo>
                <a:lnTo>
                  <a:pt x="6131" y="12864"/>
                </a:lnTo>
                <a:cubicBezTo>
                  <a:pt x="6131" y="12864"/>
                  <a:pt x="6569" y="13853"/>
                  <a:pt x="7007" y="13853"/>
                </a:cubicBezTo>
                <a:cubicBezTo>
                  <a:pt x="7007" y="14351"/>
                  <a:pt x="7444" y="14845"/>
                  <a:pt x="7444" y="15339"/>
                </a:cubicBezTo>
                <a:cubicBezTo>
                  <a:pt x="7882" y="15339"/>
                  <a:pt x="8320" y="14351"/>
                  <a:pt x="8320" y="14351"/>
                </a:cubicBezTo>
                <a:cubicBezTo>
                  <a:pt x="8758" y="14351"/>
                  <a:pt x="9196" y="15339"/>
                  <a:pt x="9196" y="15339"/>
                </a:cubicBezTo>
                <a:cubicBezTo>
                  <a:pt x="9634" y="15833"/>
                  <a:pt x="9634" y="16328"/>
                  <a:pt x="10072" y="16328"/>
                </a:cubicBezTo>
                <a:lnTo>
                  <a:pt x="10948" y="15833"/>
                </a:lnTo>
                <a:cubicBezTo>
                  <a:pt x="10948" y="15339"/>
                  <a:pt x="10072" y="14845"/>
                  <a:pt x="10072" y="14351"/>
                </a:cubicBezTo>
                <a:lnTo>
                  <a:pt x="11386" y="13853"/>
                </a:lnTo>
                <a:cubicBezTo>
                  <a:pt x="11386" y="13358"/>
                  <a:pt x="10510" y="12864"/>
                  <a:pt x="10510" y="12370"/>
                </a:cubicBezTo>
                <a:lnTo>
                  <a:pt x="11386" y="11876"/>
                </a:lnTo>
                <a:lnTo>
                  <a:pt x="12262" y="12864"/>
                </a:lnTo>
                <a:cubicBezTo>
                  <a:pt x="12262" y="12864"/>
                  <a:pt x="12700" y="13853"/>
                  <a:pt x="13137" y="13853"/>
                </a:cubicBezTo>
                <a:cubicBezTo>
                  <a:pt x="13137" y="13853"/>
                  <a:pt x="13575" y="13358"/>
                  <a:pt x="14013" y="13358"/>
                </a:cubicBezTo>
                <a:cubicBezTo>
                  <a:pt x="13575" y="12864"/>
                  <a:pt x="13575" y="12370"/>
                  <a:pt x="13137" y="11876"/>
                </a:cubicBezTo>
                <a:cubicBezTo>
                  <a:pt x="13137" y="11876"/>
                  <a:pt x="12700" y="11382"/>
                  <a:pt x="12262" y="10888"/>
                </a:cubicBezTo>
                <a:lnTo>
                  <a:pt x="11824" y="9895"/>
                </a:lnTo>
                <a:cubicBezTo>
                  <a:pt x="11386" y="9895"/>
                  <a:pt x="10948" y="10888"/>
                  <a:pt x="10510" y="10888"/>
                </a:cubicBezTo>
                <a:cubicBezTo>
                  <a:pt x="10510" y="10389"/>
                  <a:pt x="10072" y="9895"/>
                  <a:pt x="10072" y="9401"/>
                </a:cubicBezTo>
                <a:cubicBezTo>
                  <a:pt x="9634" y="9401"/>
                  <a:pt x="9634" y="8413"/>
                  <a:pt x="9196" y="8413"/>
                </a:cubicBezTo>
                <a:lnTo>
                  <a:pt x="8320" y="9401"/>
                </a:lnTo>
                <a:cubicBezTo>
                  <a:pt x="7882" y="9401"/>
                  <a:pt x="7882" y="8413"/>
                  <a:pt x="7444" y="8413"/>
                </a:cubicBezTo>
                <a:cubicBezTo>
                  <a:pt x="8320" y="7424"/>
                  <a:pt x="8758" y="6926"/>
                  <a:pt x="9634" y="6432"/>
                </a:cubicBezTo>
                <a:cubicBezTo>
                  <a:pt x="9634" y="6926"/>
                  <a:pt x="10072" y="7424"/>
                  <a:pt x="10072" y="7424"/>
                </a:cubicBezTo>
                <a:cubicBezTo>
                  <a:pt x="10510" y="7919"/>
                  <a:pt x="10948" y="8907"/>
                  <a:pt x="10948" y="8907"/>
                </a:cubicBezTo>
                <a:lnTo>
                  <a:pt x="11824" y="7919"/>
                </a:lnTo>
                <a:lnTo>
                  <a:pt x="12700" y="6926"/>
                </a:lnTo>
                <a:cubicBezTo>
                  <a:pt x="13137" y="6926"/>
                  <a:pt x="13575" y="7919"/>
                  <a:pt x="13575" y="7919"/>
                </a:cubicBezTo>
                <a:cubicBezTo>
                  <a:pt x="14013" y="8413"/>
                  <a:pt x="14013" y="8907"/>
                  <a:pt x="14451" y="9401"/>
                </a:cubicBezTo>
                <a:cubicBezTo>
                  <a:pt x="14451" y="9401"/>
                  <a:pt x="14889" y="10389"/>
                  <a:pt x="15327" y="10389"/>
                </a:cubicBezTo>
                <a:lnTo>
                  <a:pt x="16202" y="9401"/>
                </a:lnTo>
                <a:cubicBezTo>
                  <a:pt x="16202" y="9401"/>
                  <a:pt x="16640" y="8907"/>
                  <a:pt x="17078" y="8413"/>
                </a:cubicBezTo>
                <a:cubicBezTo>
                  <a:pt x="17078" y="8413"/>
                  <a:pt x="17516" y="9895"/>
                  <a:pt x="17954" y="9895"/>
                </a:cubicBezTo>
                <a:cubicBezTo>
                  <a:pt x="17954" y="9895"/>
                  <a:pt x="18392" y="8907"/>
                  <a:pt x="18830" y="8907"/>
                </a:cubicBezTo>
                <a:cubicBezTo>
                  <a:pt x="18830" y="8907"/>
                  <a:pt x="19268" y="9895"/>
                  <a:pt x="19706" y="9895"/>
                </a:cubicBezTo>
                <a:cubicBezTo>
                  <a:pt x="19706" y="10389"/>
                  <a:pt x="20144" y="10888"/>
                  <a:pt x="20144" y="10888"/>
                </a:cubicBezTo>
                <a:cubicBezTo>
                  <a:pt x="20582" y="11382"/>
                  <a:pt x="21020" y="10389"/>
                  <a:pt x="21458" y="10389"/>
                </a:cubicBezTo>
                <a:lnTo>
                  <a:pt x="21895" y="11382"/>
                </a:lnTo>
                <a:cubicBezTo>
                  <a:pt x="22333" y="11382"/>
                  <a:pt x="22771" y="12370"/>
                  <a:pt x="22771" y="12370"/>
                </a:cubicBezTo>
                <a:lnTo>
                  <a:pt x="23647" y="11876"/>
                </a:lnTo>
                <a:cubicBezTo>
                  <a:pt x="24085" y="11382"/>
                  <a:pt x="24523" y="10888"/>
                  <a:pt x="24523" y="10888"/>
                </a:cubicBezTo>
                <a:cubicBezTo>
                  <a:pt x="24961" y="10888"/>
                  <a:pt x="25399" y="11876"/>
                  <a:pt x="25399" y="11876"/>
                </a:cubicBezTo>
                <a:lnTo>
                  <a:pt x="26275" y="12864"/>
                </a:lnTo>
                <a:cubicBezTo>
                  <a:pt x="26275" y="12864"/>
                  <a:pt x="26852" y="12214"/>
                  <a:pt x="27069" y="12231"/>
                </a:cubicBezTo>
                <a:lnTo>
                  <a:pt x="27151" y="12370"/>
                </a:lnTo>
                <a:cubicBezTo>
                  <a:pt x="27588" y="12370"/>
                  <a:pt x="27588" y="12864"/>
                  <a:pt x="28026" y="13358"/>
                </a:cubicBezTo>
                <a:cubicBezTo>
                  <a:pt x="28026" y="13358"/>
                  <a:pt x="28464" y="14351"/>
                  <a:pt x="28902" y="14351"/>
                </a:cubicBezTo>
                <a:cubicBezTo>
                  <a:pt x="28902" y="14351"/>
                  <a:pt x="29340" y="13358"/>
                  <a:pt x="29778" y="13358"/>
                </a:cubicBezTo>
                <a:cubicBezTo>
                  <a:pt x="29778" y="13358"/>
                  <a:pt x="30216" y="14351"/>
                  <a:pt x="30216" y="14845"/>
                </a:cubicBezTo>
                <a:cubicBezTo>
                  <a:pt x="30653" y="14845"/>
                  <a:pt x="31091" y="15339"/>
                  <a:pt x="31091" y="15833"/>
                </a:cubicBezTo>
                <a:lnTo>
                  <a:pt x="31967" y="14845"/>
                </a:lnTo>
                <a:lnTo>
                  <a:pt x="31529" y="13853"/>
                </a:lnTo>
                <a:cubicBezTo>
                  <a:pt x="31529" y="13358"/>
                  <a:pt x="32405" y="13358"/>
                  <a:pt x="32405" y="12864"/>
                </a:cubicBezTo>
                <a:lnTo>
                  <a:pt x="31529" y="11876"/>
                </a:lnTo>
                <a:lnTo>
                  <a:pt x="30653" y="12864"/>
                </a:lnTo>
                <a:lnTo>
                  <a:pt x="29778" y="13358"/>
                </a:lnTo>
                <a:cubicBezTo>
                  <a:pt x="29340" y="13358"/>
                  <a:pt x="28902" y="12370"/>
                  <a:pt x="28902" y="12370"/>
                </a:cubicBezTo>
                <a:cubicBezTo>
                  <a:pt x="28902" y="12370"/>
                  <a:pt x="28464" y="11382"/>
                  <a:pt x="28026" y="11382"/>
                </a:cubicBezTo>
                <a:cubicBezTo>
                  <a:pt x="28464" y="10888"/>
                  <a:pt x="28902" y="10888"/>
                  <a:pt x="29340" y="10389"/>
                </a:cubicBezTo>
                <a:cubicBezTo>
                  <a:pt x="29340" y="10389"/>
                  <a:pt x="29778" y="9895"/>
                  <a:pt x="30216" y="9401"/>
                </a:cubicBezTo>
                <a:cubicBezTo>
                  <a:pt x="30216" y="9401"/>
                  <a:pt x="30653" y="8907"/>
                  <a:pt x="31091" y="8907"/>
                </a:cubicBezTo>
                <a:cubicBezTo>
                  <a:pt x="31091" y="8907"/>
                  <a:pt x="31529" y="9895"/>
                  <a:pt x="31967" y="9895"/>
                </a:cubicBezTo>
                <a:cubicBezTo>
                  <a:pt x="31967" y="9895"/>
                  <a:pt x="32843" y="9401"/>
                  <a:pt x="32843" y="8907"/>
                </a:cubicBezTo>
                <a:lnTo>
                  <a:pt x="31967" y="7919"/>
                </a:lnTo>
                <a:cubicBezTo>
                  <a:pt x="31967" y="7919"/>
                  <a:pt x="32843" y="6926"/>
                  <a:pt x="33281" y="6926"/>
                </a:cubicBezTo>
                <a:cubicBezTo>
                  <a:pt x="33281" y="6926"/>
                  <a:pt x="33719" y="7919"/>
                  <a:pt x="33719" y="8413"/>
                </a:cubicBezTo>
                <a:cubicBezTo>
                  <a:pt x="34157" y="8413"/>
                  <a:pt x="34157" y="8907"/>
                  <a:pt x="34595" y="9401"/>
                </a:cubicBezTo>
                <a:cubicBezTo>
                  <a:pt x="34595" y="9895"/>
                  <a:pt x="35033" y="9895"/>
                  <a:pt x="35471" y="10389"/>
                </a:cubicBezTo>
                <a:cubicBezTo>
                  <a:pt x="35471" y="10888"/>
                  <a:pt x="35909" y="11382"/>
                  <a:pt x="35909" y="11382"/>
                </a:cubicBezTo>
                <a:cubicBezTo>
                  <a:pt x="36347" y="11876"/>
                  <a:pt x="36347" y="12370"/>
                  <a:pt x="36784" y="12864"/>
                </a:cubicBezTo>
                <a:lnTo>
                  <a:pt x="37660" y="11876"/>
                </a:lnTo>
                <a:cubicBezTo>
                  <a:pt x="38098" y="11876"/>
                  <a:pt x="38536" y="12864"/>
                  <a:pt x="38536" y="12864"/>
                </a:cubicBezTo>
                <a:cubicBezTo>
                  <a:pt x="38974" y="13358"/>
                  <a:pt x="38974" y="13853"/>
                  <a:pt x="39412" y="13853"/>
                </a:cubicBezTo>
                <a:cubicBezTo>
                  <a:pt x="39412" y="13853"/>
                  <a:pt x="39849" y="13358"/>
                  <a:pt x="40287" y="13358"/>
                </a:cubicBezTo>
                <a:cubicBezTo>
                  <a:pt x="40725" y="12864"/>
                  <a:pt x="40725" y="12370"/>
                  <a:pt x="41163" y="12370"/>
                </a:cubicBezTo>
                <a:cubicBezTo>
                  <a:pt x="41601" y="11876"/>
                  <a:pt x="42039" y="11876"/>
                  <a:pt x="42039" y="11382"/>
                </a:cubicBezTo>
                <a:cubicBezTo>
                  <a:pt x="42477" y="11382"/>
                  <a:pt x="42915" y="10888"/>
                  <a:pt x="43353" y="10389"/>
                </a:cubicBezTo>
                <a:lnTo>
                  <a:pt x="44229" y="9895"/>
                </a:lnTo>
                <a:cubicBezTo>
                  <a:pt x="44229" y="9895"/>
                  <a:pt x="44667" y="10888"/>
                  <a:pt x="45105" y="10888"/>
                </a:cubicBezTo>
                <a:cubicBezTo>
                  <a:pt x="45105" y="10888"/>
                  <a:pt x="45543" y="10389"/>
                  <a:pt x="45980" y="9895"/>
                </a:cubicBezTo>
                <a:cubicBezTo>
                  <a:pt x="46418" y="9895"/>
                  <a:pt x="46418" y="9401"/>
                  <a:pt x="46856" y="9401"/>
                </a:cubicBezTo>
                <a:cubicBezTo>
                  <a:pt x="47294" y="8907"/>
                  <a:pt x="47732" y="8413"/>
                  <a:pt x="47732" y="8413"/>
                </a:cubicBezTo>
                <a:cubicBezTo>
                  <a:pt x="48170" y="8413"/>
                  <a:pt x="48608" y="9401"/>
                  <a:pt x="48608" y="9401"/>
                </a:cubicBezTo>
                <a:cubicBezTo>
                  <a:pt x="49046" y="9401"/>
                  <a:pt x="49484" y="8413"/>
                  <a:pt x="49484" y="8413"/>
                </a:cubicBezTo>
                <a:cubicBezTo>
                  <a:pt x="49921" y="8907"/>
                  <a:pt x="49921" y="9895"/>
                  <a:pt x="50359" y="9895"/>
                </a:cubicBezTo>
                <a:lnTo>
                  <a:pt x="51235" y="8907"/>
                </a:lnTo>
                <a:cubicBezTo>
                  <a:pt x="51673" y="8907"/>
                  <a:pt x="51673" y="9895"/>
                  <a:pt x="52111" y="9895"/>
                </a:cubicBezTo>
                <a:cubicBezTo>
                  <a:pt x="52111" y="10389"/>
                  <a:pt x="52549" y="10888"/>
                  <a:pt x="52987" y="10888"/>
                </a:cubicBezTo>
                <a:cubicBezTo>
                  <a:pt x="52987" y="11382"/>
                  <a:pt x="53425" y="12370"/>
                  <a:pt x="53425" y="12370"/>
                </a:cubicBezTo>
                <a:lnTo>
                  <a:pt x="54301" y="11382"/>
                </a:lnTo>
                <a:cubicBezTo>
                  <a:pt x="54738" y="11382"/>
                  <a:pt x="55176" y="12370"/>
                  <a:pt x="55176" y="12370"/>
                </a:cubicBezTo>
                <a:cubicBezTo>
                  <a:pt x="55614" y="12864"/>
                  <a:pt x="55614" y="13358"/>
                  <a:pt x="56052" y="13358"/>
                </a:cubicBezTo>
                <a:cubicBezTo>
                  <a:pt x="56052" y="13853"/>
                  <a:pt x="56490" y="14351"/>
                  <a:pt x="56928" y="14845"/>
                </a:cubicBezTo>
                <a:cubicBezTo>
                  <a:pt x="56928" y="14845"/>
                  <a:pt x="57366" y="15339"/>
                  <a:pt x="57366" y="15833"/>
                </a:cubicBezTo>
                <a:lnTo>
                  <a:pt x="58242" y="14845"/>
                </a:lnTo>
                <a:cubicBezTo>
                  <a:pt x="58680" y="14845"/>
                  <a:pt x="59118" y="15833"/>
                  <a:pt x="59118" y="15833"/>
                </a:cubicBezTo>
                <a:cubicBezTo>
                  <a:pt x="59118" y="16328"/>
                  <a:pt x="58242" y="16826"/>
                  <a:pt x="58242" y="16826"/>
                </a:cubicBezTo>
                <a:cubicBezTo>
                  <a:pt x="58242" y="17320"/>
                  <a:pt x="58680" y="17814"/>
                  <a:pt x="59118" y="17814"/>
                </a:cubicBezTo>
                <a:cubicBezTo>
                  <a:pt x="59118" y="18308"/>
                  <a:pt x="59556" y="17320"/>
                  <a:pt x="59994" y="17320"/>
                </a:cubicBezTo>
                <a:cubicBezTo>
                  <a:pt x="60432" y="17320"/>
                  <a:pt x="60432" y="18308"/>
                  <a:pt x="60869" y="18308"/>
                </a:cubicBezTo>
                <a:lnTo>
                  <a:pt x="61745" y="17320"/>
                </a:lnTo>
                <a:cubicBezTo>
                  <a:pt x="61307" y="16826"/>
                  <a:pt x="61307" y="16826"/>
                  <a:pt x="60869" y="16328"/>
                </a:cubicBezTo>
                <a:cubicBezTo>
                  <a:pt x="60869" y="15833"/>
                  <a:pt x="60432" y="15339"/>
                  <a:pt x="59994" y="15339"/>
                </a:cubicBezTo>
                <a:cubicBezTo>
                  <a:pt x="59994" y="14845"/>
                  <a:pt x="59556" y="14351"/>
                  <a:pt x="59556" y="13853"/>
                </a:cubicBezTo>
                <a:cubicBezTo>
                  <a:pt x="59118" y="13853"/>
                  <a:pt x="59118" y="13358"/>
                  <a:pt x="58680" y="12864"/>
                </a:cubicBezTo>
                <a:cubicBezTo>
                  <a:pt x="58680" y="12864"/>
                  <a:pt x="58242" y="11876"/>
                  <a:pt x="57804" y="11876"/>
                </a:cubicBezTo>
                <a:lnTo>
                  <a:pt x="56928" y="12864"/>
                </a:lnTo>
                <a:cubicBezTo>
                  <a:pt x="56928" y="12864"/>
                  <a:pt x="56490" y="11876"/>
                  <a:pt x="56052" y="11382"/>
                </a:cubicBezTo>
                <a:lnTo>
                  <a:pt x="57366" y="10888"/>
                </a:lnTo>
                <a:cubicBezTo>
                  <a:pt x="57366" y="10389"/>
                  <a:pt x="56490" y="9895"/>
                  <a:pt x="56490" y="9895"/>
                </a:cubicBezTo>
                <a:cubicBezTo>
                  <a:pt x="56052" y="9401"/>
                  <a:pt x="56052" y="8907"/>
                  <a:pt x="55614" y="8413"/>
                </a:cubicBezTo>
                <a:cubicBezTo>
                  <a:pt x="56490" y="7919"/>
                  <a:pt x="56928" y="7424"/>
                  <a:pt x="57804" y="6926"/>
                </a:cubicBezTo>
                <a:cubicBezTo>
                  <a:pt x="58242" y="7424"/>
                  <a:pt x="58680" y="8413"/>
                  <a:pt x="59118" y="8907"/>
                </a:cubicBezTo>
                <a:cubicBezTo>
                  <a:pt x="59556" y="9401"/>
                  <a:pt x="59556" y="9895"/>
                  <a:pt x="59994" y="10389"/>
                </a:cubicBezTo>
                <a:lnTo>
                  <a:pt x="60432" y="11382"/>
                </a:lnTo>
                <a:cubicBezTo>
                  <a:pt x="60869" y="11382"/>
                  <a:pt x="61307" y="10389"/>
                  <a:pt x="61745" y="10389"/>
                </a:cubicBezTo>
                <a:lnTo>
                  <a:pt x="62183" y="11382"/>
                </a:lnTo>
                <a:cubicBezTo>
                  <a:pt x="62621" y="11382"/>
                  <a:pt x="63059" y="10888"/>
                  <a:pt x="63497" y="10888"/>
                </a:cubicBezTo>
                <a:cubicBezTo>
                  <a:pt x="63497" y="10389"/>
                  <a:pt x="62621" y="9895"/>
                  <a:pt x="62621" y="9401"/>
                </a:cubicBezTo>
                <a:lnTo>
                  <a:pt x="63497" y="8907"/>
                </a:lnTo>
                <a:cubicBezTo>
                  <a:pt x="63934" y="8907"/>
                  <a:pt x="63934" y="9401"/>
                  <a:pt x="64372" y="9895"/>
                </a:cubicBezTo>
                <a:cubicBezTo>
                  <a:pt x="64372" y="10389"/>
                  <a:pt x="64810" y="10389"/>
                  <a:pt x="65248" y="10888"/>
                </a:cubicBezTo>
                <a:cubicBezTo>
                  <a:pt x="65248" y="11382"/>
                  <a:pt x="65686" y="11876"/>
                  <a:pt x="65686" y="11876"/>
                </a:cubicBezTo>
                <a:cubicBezTo>
                  <a:pt x="65686" y="12370"/>
                  <a:pt x="64810" y="12864"/>
                  <a:pt x="64810" y="12864"/>
                </a:cubicBezTo>
                <a:lnTo>
                  <a:pt x="65686" y="13853"/>
                </a:lnTo>
                <a:cubicBezTo>
                  <a:pt x="65686" y="14351"/>
                  <a:pt x="66124" y="14845"/>
                  <a:pt x="66124" y="15339"/>
                </a:cubicBezTo>
                <a:cubicBezTo>
                  <a:pt x="66562" y="14845"/>
                  <a:pt x="67438" y="14351"/>
                  <a:pt x="67438" y="14351"/>
                </a:cubicBezTo>
                <a:cubicBezTo>
                  <a:pt x="67438" y="13853"/>
                  <a:pt x="68314" y="13853"/>
                  <a:pt x="68314" y="13358"/>
                </a:cubicBezTo>
                <a:lnTo>
                  <a:pt x="67438" y="12370"/>
                </a:lnTo>
                <a:cubicBezTo>
                  <a:pt x="67438" y="11876"/>
                  <a:pt x="67000" y="11382"/>
                  <a:pt x="67000" y="11382"/>
                </a:cubicBezTo>
                <a:cubicBezTo>
                  <a:pt x="66562" y="10888"/>
                  <a:pt x="66124" y="10389"/>
                  <a:pt x="66124" y="9895"/>
                </a:cubicBezTo>
                <a:lnTo>
                  <a:pt x="67000" y="9401"/>
                </a:lnTo>
                <a:cubicBezTo>
                  <a:pt x="67438" y="8907"/>
                  <a:pt x="67876" y="8907"/>
                  <a:pt x="67876" y="8413"/>
                </a:cubicBezTo>
                <a:lnTo>
                  <a:pt x="67438" y="7424"/>
                </a:lnTo>
                <a:cubicBezTo>
                  <a:pt x="67438" y="6926"/>
                  <a:pt x="68314" y="6926"/>
                  <a:pt x="68314" y="6432"/>
                </a:cubicBezTo>
                <a:cubicBezTo>
                  <a:pt x="68314" y="5938"/>
                  <a:pt x="67438" y="5938"/>
                  <a:pt x="67438" y="5444"/>
                </a:cubicBezTo>
                <a:lnTo>
                  <a:pt x="68314" y="4455"/>
                </a:lnTo>
                <a:cubicBezTo>
                  <a:pt x="68752" y="4950"/>
                  <a:pt x="69190" y="5444"/>
                  <a:pt x="69190" y="5444"/>
                </a:cubicBezTo>
                <a:cubicBezTo>
                  <a:pt x="69190" y="5938"/>
                  <a:pt x="70065" y="6432"/>
                  <a:pt x="70065" y="6926"/>
                </a:cubicBezTo>
                <a:cubicBezTo>
                  <a:pt x="70065" y="6926"/>
                  <a:pt x="68752" y="7424"/>
                  <a:pt x="69190" y="7424"/>
                </a:cubicBezTo>
                <a:cubicBezTo>
                  <a:pt x="69190" y="7919"/>
                  <a:pt x="69628" y="8413"/>
                  <a:pt x="69628" y="8907"/>
                </a:cubicBezTo>
                <a:lnTo>
                  <a:pt x="68752" y="9401"/>
                </a:lnTo>
                <a:cubicBezTo>
                  <a:pt x="68752" y="9895"/>
                  <a:pt x="69190" y="10389"/>
                  <a:pt x="69628" y="10888"/>
                </a:cubicBezTo>
                <a:cubicBezTo>
                  <a:pt x="69628" y="10888"/>
                  <a:pt x="70065" y="11382"/>
                  <a:pt x="70065" y="11876"/>
                </a:cubicBezTo>
                <a:cubicBezTo>
                  <a:pt x="70503" y="11876"/>
                  <a:pt x="70941" y="12864"/>
                  <a:pt x="70941" y="12864"/>
                </a:cubicBezTo>
                <a:cubicBezTo>
                  <a:pt x="71379" y="12864"/>
                  <a:pt x="71817" y="11876"/>
                  <a:pt x="71817" y="11876"/>
                </a:cubicBezTo>
                <a:cubicBezTo>
                  <a:pt x="72255" y="11876"/>
                  <a:pt x="72693" y="12864"/>
                  <a:pt x="72693" y="13358"/>
                </a:cubicBezTo>
                <a:lnTo>
                  <a:pt x="71817" y="13853"/>
                </a:lnTo>
                <a:cubicBezTo>
                  <a:pt x="71817" y="14351"/>
                  <a:pt x="72255" y="14845"/>
                  <a:pt x="72693" y="14845"/>
                </a:cubicBezTo>
                <a:cubicBezTo>
                  <a:pt x="72693" y="15339"/>
                  <a:pt x="73130" y="15833"/>
                  <a:pt x="73130" y="16328"/>
                </a:cubicBezTo>
                <a:lnTo>
                  <a:pt x="72255" y="16826"/>
                </a:lnTo>
                <a:cubicBezTo>
                  <a:pt x="72255" y="17320"/>
                  <a:pt x="73130" y="17814"/>
                  <a:pt x="73130" y="18308"/>
                </a:cubicBezTo>
                <a:cubicBezTo>
                  <a:pt x="73130" y="18308"/>
                  <a:pt x="72255" y="18803"/>
                  <a:pt x="71817" y="18803"/>
                </a:cubicBezTo>
                <a:cubicBezTo>
                  <a:pt x="71817" y="19297"/>
                  <a:pt x="70941" y="19297"/>
                  <a:pt x="70941" y="19795"/>
                </a:cubicBezTo>
                <a:cubicBezTo>
                  <a:pt x="70941" y="20289"/>
                  <a:pt x="71817" y="20783"/>
                  <a:pt x="71817" y="20783"/>
                </a:cubicBezTo>
                <a:cubicBezTo>
                  <a:pt x="71817" y="21277"/>
                  <a:pt x="70941" y="21277"/>
                  <a:pt x="70941" y="21772"/>
                </a:cubicBezTo>
                <a:cubicBezTo>
                  <a:pt x="70941" y="22266"/>
                  <a:pt x="71379" y="22760"/>
                  <a:pt x="71379" y="22760"/>
                </a:cubicBezTo>
                <a:cubicBezTo>
                  <a:pt x="71817" y="22760"/>
                  <a:pt x="72255" y="22266"/>
                  <a:pt x="72693" y="22266"/>
                </a:cubicBezTo>
                <a:cubicBezTo>
                  <a:pt x="72693" y="21772"/>
                  <a:pt x="73568" y="21277"/>
                  <a:pt x="73568" y="21277"/>
                </a:cubicBezTo>
                <a:cubicBezTo>
                  <a:pt x="73568" y="20783"/>
                  <a:pt x="72693" y="20289"/>
                  <a:pt x="72693" y="20289"/>
                </a:cubicBezTo>
                <a:cubicBezTo>
                  <a:pt x="72693" y="19795"/>
                  <a:pt x="73568" y="19297"/>
                  <a:pt x="73568" y="19297"/>
                </a:cubicBezTo>
                <a:cubicBezTo>
                  <a:pt x="74006" y="18803"/>
                  <a:pt x="73130" y="18308"/>
                  <a:pt x="73130" y="18308"/>
                </a:cubicBezTo>
                <a:cubicBezTo>
                  <a:pt x="73130" y="17814"/>
                  <a:pt x="74006" y="17814"/>
                  <a:pt x="74006" y="17320"/>
                </a:cubicBezTo>
                <a:cubicBezTo>
                  <a:pt x="74006" y="16826"/>
                  <a:pt x="74882" y="16826"/>
                  <a:pt x="74882" y="16328"/>
                </a:cubicBezTo>
                <a:cubicBezTo>
                  <a:pt x="74882" y="16328"/>
                  <a:pt x="74006" y="15833"/>
                  <a:pt x="74006" y="15339"/>
                </a:cubicBezTo>
                <a:cubicBezTo>
                  <a:pt x="74006" y="14845"/>
                  <a:pt x="73568" y="14845"/>
                  <a:pt x="73568" y="14351"/>
                </a:cubicBezTo>
                <a:cubicBezTo>
                  <a:pt x="73568" y="13853"/>
                  <a:pt x="74444" y="13853"/>
                  <a:pt x="74444" y="13358"/>
                </a:cubicBezTo>
                <a:cubicBezTo>
                  <a:pt x="74444" y="12864"/>
                  <a:pt x="73568" y="12370"/>
                  <a:pt x="73568" y="12370"/>
                </a:cubicBezTo>
                <a:cubicBezTo>
                  <a:pt x="73568" y="11876"/>
                  <a:pt x="73130" y="11382"/>
                  <a:pt x="73130" y="11382"/>
                </a:cubicBezTo>
                <a:cubicBezTo>
                  <a:pt x="73130" y="10888"/>
                  <a:pt x="74006" y="10389"/>
                  <a:pt x="74006" y="10389"/>
                </a:cubicBezTo>
                <a:lnTo>
                  <a:pt x="73130" y="9401"/>
                </a:lnTo>
                <a:lnTo>
                  <a:pt x="72255" y="9895"/>
                </a:lnTo>
                <a:lnTo>
                  <a:pt x="71379" y="8907"/>
                </a:lnTo>
                <a:cubicBezTo>
                  <a:pt x="71379" y="8413"/>
                  <a:pt x="70941" y="8413"/>
                  <a:pt x="70503" y="7919"/>
                </a:cubicBezTo>
                <a:cubicBezTo>
                  <a:pt x="71379" y="7424"/>
                  <a:pt x="71817" y="6926"/>
                  <a:pt x="72693" y="5938"/>
                </a:cubicBezTo>
                <a:cubicBezTo>
                  <a:pt x="73130" y="6432"/>
                  <a:pt x="73130" y="7424"/>
                  <a:pt x="73568" y="7424"/>
                </a:cubicBezTo>
                <a:cubicBezTo>
                  <a:pt x="73568" y="7424"/>
                  <a:pt x="74006" y="6432"/>
                  <a:pt x="74444" y="6432"/>
                </a:cubicBezTo>
                <a:cubicBezTo>
                  <a:pt x="74882" y="6432"/>
                  <a:pt x="74882" y="7424"/>
                  <a:pt x="75320" y="7424"/>
                </a:cubicBezTo>
                <a:cubicBezTo>
                  <a:pt x="75320" y="7424"/>
                  <a:pt x="76196" y="6432"/>
                  <a:pt x="76196" y="6926"/>
                </a:cubicBezTo>
                <a:cubicBezTo>
                  <a:pt x="76196" y="6926"/>
                  <a:pt x="76634" y="7424"/>
                  <a:pt x="76634" y="7919"/>
                </a:cubicBezTo>
                <a:cubicBezTo>
                  <a:pt x="77072" y="7919"/>
                  <a:pt x="77510" y="8413"/>
                  <a:pt x="77510" y="8907"/>
                </a:cubicBezTo>
                <a:cubicBezTo>
                  <a:pt x="77510" y="9401"/>
                  <a:pt x="78386" y="9895"/>
                  <a:pt x="78386" y="9895"/>
                </a:cubicBezTo>
                <a:cubicBezTo>
                  <a:pt x="78386" y="10389"/>
                  <a:pt x="77510" y="10389"/>
                  <a:pt x="77510" y="10888"/>
                </a:cubicBezTo>
                <a:lnTo>
                  <a:pt x="77948" y="11876"/>
                </a:lnTo>
                <a:cubicBezTo>
                  <a:pt x="77948" y="11876"/>
                  <a:pt x="78823" y="10888"/>
                  <a:pt x="79261" y="10888"/>
                </a:cubicBezTo>
                <a:lnTo>
                  <a:pt x="79699" y="12370"/>
                </a:lnTo>
                <a:cubicBezTo>
                  <a:pt x="80137" y="12370"/>
                  <a:pt x="80575" y="11382"/>
                  <a:pt x="81013" y="11382"/>
                </a:cubicBezTo>
                <a:lnTo>
                  <a:pt x="81451" y="12370"/>
                </a:lnTo>
                <a:cubicBezTo>
                  <a:pt x="81889" y="13358"/>
                  <a:pt x="82765" y="13853"/>
                  <a:pt x="83203" y="14845"/>
                </a:cubicBezTo>
                <a:cubicBezTo>
                  <a:pt x="83203" y="14351"/>
                  <a:pt x="84078" y="13853"/>
                  <a:pt x="84078" y="13853"/>
                </a:cubicBezTo>
                <a:cubicBezTo>
                  <a:pt x="84078" y="13358"/>
                  <a:pt x="83203" y="12864"/>
                  <a:pt x="83203" y="12864"/>
                </a:cubicBezTo>
                <a:cubicBezTo>
                  <a:pt x="83203" y="12370"/>
                  <a:pt x="84078" y="12370"/>
                  <a:pt x="84078" y="11876"/>
                </a:cubicBezTo>
                <a:lnTo>
                  <a:pt x="83641" y="10888"/>
                </a:lnTo>
                <a:cubicBezTo>
                  <a:pt x="83203" y="10389"/>
                  <a:pt x="83203" y="9895"/>
                  <a:pt x="82765" y="9895"/>
                </a:cubicBezTo>
                <a:cubicBezTo>
                  <a:pt x="82765" y="9401"/>
                  <a:pt x="82327" y="8413"/>
                  <a:pt x="81889" y="8413"/>
                </a:cubicBezTo>
                <a:cubicBezTo>
                  <a:pt x="82327" y="8413"/>
                  <a:pt x="82765" y="7919"/>
                  <a:pt x="83203" y="7919"/>
                </a:cubicBezTo>
                <a:lnTo>
                  <a:pt x="84078" y="6926"/>
                </a:lnTo>
                <a:lnTo>
                  <a:pt x="84516" y="7919"/>
                </a:lnTo>
                <a:cubicBezTo>
                  <a:pt x="84954" y="8413"/>
                  <a:pt x="85392" y="8907"/>
                  <a:pt x="85392" y="8907"/>
                </a:cubicBezTo>
                <a:cubicBezTo>
                  <a:pt x="85830" y="9401"/>
                  <a:pt x="85830" y="9895"/>
                  <a:pt x="86268" y="10389"/>
                </a:cubicBezTo>
                <a:lnTo>
                  <a:pt x="87144" y="11382"/>
                </a:lnTo>
                <a:cubicBezTo>
                  <a:pt x="86706" y="11876"/>
                  <a:pt x="86268" y="11876"/>
                  <a:pt x="85830" y="12370"/>
                </a:cubicBezTo>
                <a:cubicBezTo>
                  <a:pt x="86268" y="12864"/>
                  <a:pt x="87144" y="13853"/>
                  <a:pt x="87582" y="14351"/>
                </a:cubicBezTo>
                <a:cubicBezTo>
                  <a:pt x="87582" y="13853"/>
                  <a:pt x="88457" y="13853"/>
                  <a:pt x="88457" y="13358"/>
                </a:cubicBezTo>
                <a:cubicBezTo>
                  <a:pt x="88457" y="13358"/>
                  <a:pt x="87582" y="12864"/>
                  <a:pt x="87582" y="12370"/>
                </a:cubicBezTo>
                <a:cubicBezTo>
                  <a:pt x="87582" y="11876"/>
                  <a:pt x="88457" y="11876"/>
                  <a:pt x="88895" y="11382"/>
                </a:cubicBezTo>
                <a:cubicBezTo>
                  <a:pt x="88895" y="11382"/>
                  <a:pt x="88019" y="10888"/>
                  <a:pt x="88019" y="10389"/>
                </a:cubicBezTo>
                <a:cubicBezTo>
                  <a:pt x="88019" y="10389"/>
                  <a:pt x="87144" y="9895"/>
                  <a:pt x="87144" y="9401"/>
                </a:cubicBezTo>
                <a:lnTo>
                  <a:pt x="88019" y="8413"/>
                </a:lnTo>
                <a:cubicBezTo>
                  <a:pt x="88457" y="8413"/>
                  <a:pt x="88895" y="7424"/>
                  <a:pt x="89333" y="7919"/>
                </a:cubicBezTo>
                <a:lnTo>
                  <a:pt x="89771" y="8907"/>
                </a:lnTo>
                <a:lnTo>
                  <a:pt x="88895" y="9401"/>
                </a:lnTo>
                <a:cubicBezTo>
                  <a:pt x="88895" y="9895"/>
                  <a:pt x="89771" y="10389"/>
                  <a:pt x="89771" y="10888"/>
                </a:cubicBezTo>
                <a:cubicBezTo>
                  <a:pt x="89771" y="10888"/>
                  <a:pt x="90209" y="11382"/>
                  <a:pt x="90209" y="11876"/>
                </a:cubicBezTo>
                <a:cubicBezTo>
                  <a:pt x="90647" y="12370"/>
                  <a:pt x="91085" y="12864"/>
                  <a:pt x="91085" y="12864"/>
                </a:cubicBezTo>
                <a:lnTo>
                  <a:pt x="91961" y="11876"/>
                </a:lnTo>
                <a:cubicBezTo>
                  <a:pt x="92399" y="11876"/>
                  <a:pt x="92837" y="12864"/>
                  <a:pt x="92837" y="13358"/>
                </a:cubicBezTo>
                <a:cubicBezTo>
                  <a:pt x="93275" y="13358"/>
                  <a:pt x="93275" y="13853"/>
                  <a:pt x="93713" y="14351"/>
                </a:cubicBezTo>
                <a:cubicBezTo>
                  <a:pt x="94150" y="13853"/>
                  <a:pt x="95026" y="13358"/>
                  <a:pt x="95464" y="12864"/>
                </a:cubicBezTo>
                <a:cubicBezTo>
                  <a:pt x="95464" y="12370"/>
                  <a:pt x="95026" y="11876"/>
                  <a:pt x="95026" y="11382"/>
                </a:cubicBezTo>
                <a:cubicBezTo>
                  <a:pt x="94588" y="11382"/>
                  <a:pt x="94150" y="12370"/>
                  <a:pt x="93713" y="12370"/>
                </a:cubicBezTo>
                <a:lnTo>
                  <a:pt x="93275" y="11382"/>
                </a:lnTo>
                <a:cubicBezTo>
                  <a:pt x="93275" y="10888"/>
                  <a:pt x="93713" y="10389"/>
                  <a:pt x="94150" y="10389"/>
                </a:cubicBezTo>
                <a:cubicBezTo>
                  <a:pt x="94588" y="9895"/>
                  <a:pt x="94588" y="9895"/>
                  <a:pt x="95026" y="9401"/>
                </a:cubicBezTo>
                <a:cubicBezTo>
                  <a:pt x="95464" y="9895"/>
                  <a:pt x="95464" y="10888"/>
                  <a:pt x="95902" y="10888"/>
                </a:cubicBezTo>
                <a:cubicBezTo>
                  <a:pt x="95902" y="10888"/>
                  <a:pt x="96340" y="9895"/>
                  <a:pt x="96777" y="9895"/>
                </a:cubicBezTo>
                <a:cubicBezTo>
                  <a:pt x="97215" y="9895"/>
                  <a:pt x="97215" y="8907"/>
                  <a:pt x="97653" y="8907"/>
                </a:cubicBezTo>
                <a:cubicBezTo>
                  <a:pt x="98091" y="8907"/>
                  <a:pt x="98091" y="9895"/>
                  <a:pt x="98529" y="9895"/>
                </a:cubicBezTo>
                <a:lnTo>
                  <a:pt x="99405" y="9401"/>
                </a:lnTo>
                <a:cubicBezTo>
                  <a:pt x="99843" y="9401"/>
                  <a:pt x="99843" y="9895"/>
                  <a:pt x="100281" y="10389"/>
                </a:cubicBezTo>
                <a:cubicBezTo>
                  <a:pt x="100719" y="10888"/>
                  <a:pt x="101157" y="11876"/>
                  <a:pt x="101595" y="12370"/>
                </a:cubicBezTo>
                <a:cubicBezTo>
                  <a:pt x="102033" y="12370"/>
                  <a:pt x="102470" y="11876"/>
                  <a:pt x="102908" y="11876"/>
                </a:cubicBezTo>
                <a:cubicBezTo>
                  <a:pt x="102908" y="11382"/>
                  <a:pt x="103346" y="11382"/>
                  <a:pt x="103784" y="10888"/>
                </a:cubicBezTo>
                <a:cubicBezTo>
                  <a:pt x="103784" y="10888"/>
                  <a:pt x="104660" y="10389"/>
                  <a:pt x="104660" y="9895"/>
                </a:cubicBezTo>
                <a:cubicBezTo>
                  <a:pt x="105098" y="10389"/>
                  <a:pt x="105098" y="10888"/>
                  <a:pt x="105536" y="11382"/>
                </a:cubicBezTo>
                <a:lnTo>
                  <a:pt x="106411" y="10389"/>
                </a:lnTo>
                <a:cubicBezTo>
                  <a:pt x="106849" y="10389"/>
                  <a:pt x="106849" y="10888"/>
                  <a:pt x="107287" y="11382"/>
                </a:cubicBezTo>
                <a:cubicBezTo>
                  <a:pt x="107287" y="11876"/>
                  <a:pt x="107725" y="12370"/>
                  <a:pt x="107725" y="12370"/>
                </a:cubicBezTo>
                <a:cubicBezTo>
                  <a:pt x="108163" y="12864"/>
                  <a:pt x="108601" y="13358"/>
                  <a:pt x="108601" y="13853"/>
                </a:cubicBezTo>
                <a:lnTo>
                  <a:pt x="107725" y="14351"/>
                </a:lnTo>
                <a:cubicBezTo>
                  <a:pt x="107725" y="14845"/>
                  <a:pt x="108163" y="15339"/>
                  <a:pt x="108601" y="15339"/>
                </a:cubicBezTo>
                <a:cubicBezTo>
                  <a:pt x="108163" y="15339"/>
                  <a:pt x="109477" y="14845"/>
                  <a:pt x="109477" y="14845"/>
                </a:cubicBezTo>
                <a:cubicBezTo>
                  <a:pt x="109477" y="14351"/>
                  <a:pt x="108601" y="13853"/>
                  <a:pt x="108601" y="13853"/>
                </a:cubicBezTo>
                <a:cubicBezTo>
                  <a:pt x="109039" y="13358"/>
                  <a:pt x="109477" y="12864"/>
                  <a:pt x="109477" y="12864"/>
                </a:cubicBezTo>
                <a:cubicBezTo>
                  <a:pt x="109915" y="12864"/>
                  <a:pt x="110353" y="13853"/>
                  <a:pt x="110353" y="13853"/>
                </a:cubicBezTo>
                <a:cubicBezTo>
                  <a:pt x="110353" y="13853"/>
                  <a:pt x="111229" y="13358"/>
                  <a:pt x="111229" y="12864"/>
                </a:cubicBezTo>
                <a:cubicBezTo>
                  <a:pt x="111229" y="12864"/>
                  <a:pt x="110353" y="12370"/>
                  <a:pt x="110791" y="11876"/>
                </a:cubicBezTo>
                <a:cubicBezTo>
                  <a:pt x="110791" y="11382"/>
                  <a:pt x="111666" y="11382"/>
                  <a:pt x="111666" y="10888"/>
                </a:cubicBezTo>
                <a:cubicBezTo>
                  <a:pt x="111666" y="10888"/>
                  <a:pt x="110791" y="10389"/>
                  <a:pt x="110791" y="9895"/>
                </a:cubicBezTo>
                <a:lnTo>
                  <a:pt x="109915" y="10888"/>
                </a:lnTo>
                <a:cubicBezTo>
                  <a:pt x="109477" y="10888"/>
                  <a:pt x="109039" y="11876"/>
                  <a:pt x="109039" y="11876"/>
                </a:cubicBezTo>
                <a:cubicBezTo>
                  <a:pt x="108601" y="11876"/>
                  <a:pt x="108163" y="10888"/>
                  <a:pt x="108163" y="10389"/>
                </a:cubicBezTo>
                <a:cubicBezTo>
                  <a:pt x="108163" y="10389"/>
                  <a:pt x="107287" y="9895"/>
                  <a:pt x="107287" y="9401"/>
                </a:cubicBezTo>
                <a:cubicBezTo>
                  <a:pt x="107287" y="9401"/>
                  <a:pt x="108163" y="8907"/>
                  <a:pt x="108163" y="8413"/>
                </a:cubicBezTo>
                <a:cubicBezTo>
                  <a:pt x="108163" y="8413"/>
                  <a:pt x="107725" y="7919"/>
                  <a:pt x="107725" y="7424"/>
                </a:cubicBezTo>
                <a:cubicBezTo>
                  <a:pt x="108163" y="6926"/>
                  <a:pt x="109039" y="6432"/>
                  <a:pt x="109477" y="5938"/>
                </a:cubicBezTo>
                <a:cubicBezTo>
                  <a:pt x="109915" y="6432"/>
                  <a:pt x="109915" y="6432"/>
                  <a:pt x="110353" y="6926"/>
                </a:cubicBezTo>
                <a:cubicBezTo>
                  <a:pt x="110791" y="7424"/>
                  <a:pt x="111229" y="8413"/>
                  <a:pt x="111666" y="8907"/>
                </a:cubicBezTo>
                <a:cubicBezTo>
                  <a:pt x="112104" y="8907"/>
                  <a:pt x="112542" y="8413"/>
                  <a:pt x="112542" y="8413"/>
                </a:cubicBezTo>
                <a:cubicBezTo>
                  <a:pt x="112980" y="8413"/>
                  <a:pt x="113418" y="9401"/>
                  <a:pt x="113418" y="9401"/>
                </a:cubicBezTo>
                <a:cubicBezTo>
                  <a:pt x="113418" y="9401"/>
                  <a:pt x="114294" y="8907"/>
                  <a:pt x="114294" y="8413"/>
                </a:cubicBezTo>
                <a:cubicBezTo>
                  <a:pt x="114732" y="8413"/>
                  <a:pt x="113856" y="7424"/>
                  <a:pt x="113856" y="7424"/>
                </a:cubicBezTo>
                <a:cubicBezTo>
                  <a:pt x="113856" y="6926"/>
                  <a:pt x="114732" y="6926"/>
                  <a:pt x="114732" y="6432"/>
                </a:cubicBezTo>
                <a:cubicBezTo>
                  <a:pt x="114732" y="6432"/>
                  <a:pt x="113856" y="5938"/>
                  <a:pt x="113856" y="5444"/>
                </a:cubicBezTo>
                <a:cubicBezTo>
                  <a:pt x="113856" y="4950"/>
                  <a:pt x="114732" y="4950"/>
                  <a:pt x="114732" y="4455"/>
                </a:cubicBezTo>
                <a:cubicBezTo>
                  <a:pt x="114732" y="4950"/>
                  <a:pt x="115608" y="5444"/>
                  <a:pt x="115608" y="5938"/>
                </a:cubicBezTo>
                <a:cubicBezTo>
                  <a:pt x="115608" y="5938"/>
                  <a:pt x="116484" y="6432"/>
                  <a:pt x="116484" y="6926"/>
                </a:cubicBezTo>
                <a:cubicBezTo>
                  <a:pt x="116484" y="6926"/>
                  <a:pt x="115608" y="7424"/>
                  <a:pt x="115608" y="7919"/>
                </a:cubicBezTo>
                <a:cubicBezTo>
                  <a:pt x="115608" y="7919"/>
                  <a:pt x="116046" y="8413"/>
                  <a:pt x="116046" y="8907"/>
                </a:cubicBezTo>
                <a:cubicBezTo>
                  <a:pt x="116046" y="8907"/>
                  <a:pt x="115170" y="9401"/>
                  <a:pt x="115170" y="9895"/>
                </a:cubicBezTo>
                <a:cubicBezTo>
                  <a:pt x="115170" y="9895"/>
                  <a:pt x="116046" y="10389"/>
                  <a:pt x="116046" y="10888"/>
                </a:cubicBezTo>
                <a:cubicBezTo>
                  <a:pt x="116046" y="11382"/>
                  <a:pt x="116484" y="11382"/>
                  <a:pt x="116922" y="11876"/>
                </a:cubicBezTo>
                <a:cubicBezTo>
                  <a:pt x="116922" y="11876"/>
                  <a:pt x="117359" y="10888"/>
                  <a:pt x="117797" y="10888"/>
                </a:cubicBezTo>
                <a:cubicBezTo>
                  <a:pt x="117797" y="10888"/>
                  <a:pt x="118235" y="11876"/>
                  <a:pt x="118235" y="12370"/>
                </a:cubicBezTo>
                <a:cubicBezTo>
                  <a:pt x="118673" y="12370"/>
                  <a:pt x="119111" y="11382"/>
                  <a:pt x="119549" y="11382"/>
                </a:cubicBezTo>
                <a:lnTo>
                  <a:pt x="119987" y="12370"/>
                </a:lnTo>
                <a:cubicBezTo>
                  <a:pt x="119987" y="12408"/>
                  <a:pt x="119993" y="12446"/>
                  <a:pt x="120002" y="12480"/>
                </a:cubicBezTo>
                <a:cubicBezTo>
                  <a:pt x="119779" y="12653"/>
                  <a:pt x="119111" y="13008"/>
                  <a:pt x="119111" y="13358"/>
                </a:cubicBezTo>
                <a:lnTo>
                  <a:pt x="119987" y="14351"/>
                </a:lnTo>
                <a:lnTo>
                  <a:pt x="120862" y="13358"/>
                </a:lnTo>
                <a:cubicBezTo>
                  <a:pt x="120862" y="13358"/>
                  <a:pt x="120114" y="12936"/>
                  <a:pt x="120002" y="12480"/>
                </a:cubicBezTo>
                <a:cubicBezTo>
                  <a:pt x="120092" y="12412"/>
                  <a:pt x="120112" y="12370"/>
                  <a:pt x="119987" y="12370"/>
                </a:cubicBezTo>
                <a:cubicBezTo>
                  <a:pt x="119987" y="12370"/>
                  <a:pt x="120862" y="11382"/>
                  <a:pt x="121300" y="11382"/>
                </a:cubicBezTo>
                <a:lnTo>
                  <a:pt x="121738" y="12864"/>
                </a:lnTo>
                <a:cubicBezTo>
                  <a:pt x="122176" y="12864"/>
                  <a:pt x="122614" y="11876"/>
                  <a:pt x="123052" y="11876"/>
                </a:cubicBezTo>
                <a:lnTo>
                  <a:pt x="123490" y="12864"/>
                </a:lnTo>
                <a:cubicBezTo>
                  <a:pt x="123490" y="12864"/>
                  <a:pt x="124804" y="12370"/>
                  <a:pt x="124804" y="11876"/>
                </a:cubicBezTo>
                <a:lnTo>
                  <a:pt x="123928" y="10888"/>
                </a:lnTo>
                <a:cubicBezTo>
                  <a:pt x="123490" y="11382"/>
                  <a:pt x="123052" y="11382"/>
                  <a:pt x="123052" y="11876"/>
                </a:cubicBezTo>
                <a:cubicBezTo>
                  <a:pt x="122614" y="11382"/>
                  <a:pt x="122176" y="10888"/>
                  <a:pt x="122176" y="10888"/>
                </a:cubicBezTo>
                <a:cubicBezTo>
                  <a:pt x="121738" y="10389"/>
                  <a:pt x="121738" y="9895"/>
                  <a:pt x="121300" y="9401"/>
                </a:cubicBezTo>
                <a:cubicBezTo>
                  <a:pt x="121300" y="9401"/>
                  <a:pt x="120862" y="8907"/>
                  <a:pt x="120424" y="8413"/>
                </a:cubicBezTo>
                <a:lnTo>
                  <a:pt x="119987" y="7424"/>
                </a:lnTo>
                <a:cubicBezTo>
                  <a:pt x="119987" y="7424"/>
                  <a:pt x="120862" y="6926"/>
                  <a:pt x="120862" y="6432"/>
                </a:cubicBezTo>
                <a:cubicBezTo>
                  <a:pt x="120862" y="6432"/>
                  <a:pt x="120424" y="5938"/>
                  <a:pt x="119987" y="5444"/>
                </a:cubicBezTo>
                <a:cubicBezTo>
                  <a:pt x="119987" y="4950"/>
                  <a:pt x="119549" y="4950"/>
                  <a:pt x="119549" y="4455"/>
                </a:cubicBezTo>
                <a:lnTo>
                  <a:pt x="120424" y="3463"/>
                </a:lnTo>
                <a:cubicBezTo>
                  <a:pt x="120424" y="3463"/>
                  <a:pt x="120862" y="4455"/>
                  <a:pt x="121300" y="4455"/>
                </a:cubicBezTo>
                <a:cubicBezTo>
                  <a:pt x="121300" y="4455"/>
                  <a:pt x="121738" y="3957"/>
                  <a:pt x="122176" y="3957"/>
                </a:cubicBezTo>
                <a:lnTo>
                  <a:pt x="122614" y="4950"/>
                </a:lnTo>
                <a:cubicBezTo>
                  <a:pt x="123052" y="4950"/>
                  <a:pt x="123490" y="5938"/>
                  <a:pt x="123490" y="5938"/>
                </a:cubicBezTo>
                <a:cubicBezTo>
                  <a:pt x="123490" y="5938"/>
                  <a:pt x="122614" y="6432"/>
                  <a:pt x="122614" y="6926"/>
                </a:cubicBezTo>
                <a:cubicBezTo>
                  <a:pt x="122614" y="6926"/>
                  <a:pt x="123052" y="7424"/>
                  <a:pt x="123490" y="7919"/>
                </a:cubicBezTo>
                <a:cubicBezTo>
                  <a:pt x="123490" y="8413"/>
                  <a:pt x="123928" y="8413"/>
                  <a:pt x="123928" y="8907"/>
                </a:cubicBezTo>
                <a:cubicBezTo>
                  <a:pt x="124366" y="9401"/>
                  <a:pt x="124366" y="9895"/>
                  <a:pt x="124804" y="9895"/>
                </a:cubicBezTo>
                <a:cubicBezTo>
                  <a:pt x="125242" y="10389"/>
                  <a:pt x="125242" y="10888"/>
                  <a:pt x="125680" y="11382"/>
                </a:cubicBezTo>
                <a:cubicBezTo>
                  <a:pt x="125680" y="11382"/>
                  <a:pt x="126118" y="11876"/>
                  <a:pt x="126118" y="12370"/>
                </a:cubicBezTo>
                <a:cubicBezTo>
                  <a:pt x="126555" y="12864"/>
                  <a:pt x="126993" y="13358"/>
                  <a:pt x="126993" y="13358"/>
                </a:cubicBezTo>
                <a:lnTo>
                  <a:pt x="127869" y="12370"/>
                </a:lnTo>
                <a:cubicBezTo>
                  <a:pt x="128307" y="12370"/>
                  <a:pt x="128745" y="13853"/>
                  <a:pt x="128745" y="13853"/>
                </a:cubicBezTo>
                <a:cubicBezTo>
                  <a:pt x="129183" y="13853"/>
                  <a:pt x="129620" y="12864"/>
                  <a:pt x="129620" y="12864"/>
                </a:cubicBezTo>
                <a:cubicBezTo>
                  <a:pt x="130058" y="12864"/>
                  <a:pt x="130496" y="13853"/>
                  <a:pt x="130496" y="13853"/>
                </a:cubicBezTo>
                <a:cubicBezTo>
                  <a:pt x="130934" y="14351"/>
                  <a:pt x="130934" y="14845"/>
                  <a:pt x="131372" y="14845"/>
                </a:cubicBezTo>
                <a:cubicBezTo>
                  <a:pt x="131372" y="15339"/>
                  <a:pt x="131810" y="15833"/>
                  <a:pt x="131810" y="16328"/>
                </a:cubicBezTo>
                <a:cubicBezTo>
                  <a:pt x="132248" y="16328"/>
                  <a:pt x="132686" y="17320"/>
                  <a:pt x="132686" y="17320"/>
                </a:cubicBezTo>
                <a:cubicBezTo>
                  <a:pt x="133124" y="17320"/>
                  <a:pt x="133562" y="16328"/>
                  <a:pt x="133562" y="16328"/>
                </a:cubicBezTo>
                <a:cubicBezTo>
                  <a:pt x="133562" y="15833"/>
                  <a:pt x="133124" y="15833"/>
                  <a:pt x="133124" y="15339"/>
                </a:cubicBezTo>
                <a:cubicBezTo>
                  <a:pt x="132686" y="14845"/>
                  <a:pt x="132686" y="14351"/>
                  <a:pt x="132248" y="14351"/>
                </a:cubicBezTo>
                <a:cubicBezTo>
                  <a:pt x="132248" y="13853"/>
                  <a:pt x="131372" y="13358"/>
                  <a:pt x="131372" y="13358"/>
                </a:cubicBezTo>
                <a:cubicBezTo>
                  <a:pt x="131372" y="12864"/>
                  <a:pt x="132248" y="12370"/>
                  <a:pt x="132686" y="12370"/>
                </a:cubicBezTo>
                <a:cubicBezTo>
                  <a:pt x="132686" y="11876"/>
                  <a:pt x="133124" y="11876"/>
                  <a:pt x="133562" y="11382"/>
                </a:cubicBezTo>
                <a:cubicBezTo>
                  <a:pt x="133124" y="11382"/>
                  <a:pt x="133124" y="10389"/>
                  <a:pt x="132686" y="10389"/>
                </a:cubicBezTo>
                <a:cubicBezTo>
                  <a:pt x="133124" y="10389"/>
                  <a:pt x="133562" y="9401"/>
                  <a:pt x="133562" y="9401"/>
                </a:cubicBezTo>
                <a:cubicBezTo>
                  <a:pt x="134000" y="9401"/>
                  <a:pt x="134000" y="10389"/>
                  <a:pt x="134438" y="10389"/>
                </a:cubicBezTo>
                <a:cubicBezTo>
                  <a:pt x="134876" y="10389"/>
                  <a:pt x="135314" y="9895"/>
                  <a:pt x="135314" y="9895"/>
                </a:cubicBezTo>
                <a:cubicBezTo>
                  <a:pt x="135751" y="9895"/>
                  <a:pt x="135751" y="10888"/>
                  <a:pt x="136189" y="10888"/>
                </a:cubicBezTo>
                <a:lnTo>
                  <a:pt x="137065" y="9895"/>
                </a:lnTo>
                <a:cubicBezTo>
                  <a:pt x="137503" y="9895"/>
                  <a:pt x="137941" y="10888"/>
                  <a:pt x="137941" y="10888"/>
                </a:cubicBezTo>
                <a:cubicBezTo>
                  <a:pt x="137941" y="11382"/>
                  <a:pt x="138379" y="11876"/>
                  <a:pt x="138817" y="12370"/>
                </a:cubicBezTo>
                <a:lnTo>
                  <a:pt x="139255" y="13358"/>
                </a:lnTo>
                <a:cubicBezTo>
                  <a:pt x="139693" y="13358"/>
                  <a:pt x="140130" y="12370"/>
                  <a:pt x="140130" y="12370"/>
                </a:cubicBezTo>
                <a:cubicBezTo>
                  <a:pt x="140568" y="12370"/>
                  <a:pt x="141006" y="13358"/>
                  <a:pt x="141006" y="13358"/>
                </a:cubicBezTo>
                <a:cubicBezTo>
                  <a:pt x="141444" y="13853"/>
                  <a:pt x="141882" y="12864"/>
                  <a:pt x="141882" y="12864"/>
                </a:cubicBezTo>
                <a:cubicBezTo>
                  <a:pt x="141882" y="12370"/>
                  <a:pt x="141444" y="11876"/>
                  <a:pt x="141444" y="11876"/>
                </a:cubicBezTo>
                <a:cubicBezTo>
                  <a:pt x="141006" y="11382"/>
                  <a:pt x="141006" y="10888"/>
                  <a:pt x="140568" y="10389"/>
                </a:cubicBezTo>
                <a:cubicBezTo>
                  <a:pt x="140130" y="10389"/>
                  <a:pt x="140130" y="9895"/>
                  <a:pt x="139693" y="9401"/>
                </a:cubicBezTo>
                <a:lnTo>
                  <a:pt x="139255" y="8413"/>
                </a:lnTo>
                <a:cubicBezTo>
                  <a:pt x="139255" y="7919"/>
                  <a:pt x="140130" y="7919"/>
                  <a:pt x="140130" y="7424"/>
                </a:cubicBezTo>
                <a:cubicBezTo>
                  <a:pt x="140130" y="7919"/>
                  <a:pt x="140568" y="8413"/>
                  <a:pt x="141006" y="8413"/>
                </a:cubicBezTo>
                <a:cubicBezTo>
                  <a:pt x="141006" y="8907"/>
                  <a:pt x="141444" y="9895"/>
                  <a:pt x="141444" y="9895"/>
                </a:cubicBezTo>
                <a:cubicBezTo>
                  <a:pt x="141882" y="9895"/>
                  <a:pt x="142320" y="8907"/>
                  <a:pt x="142320" y="8907"/>
                </a:cubicBezTo>
                <a:cubicBezTo>
                  <a:pt x="142758" y="8413"/>
                  <a:pt x="143196" y="8413"/>
                  <a:pt x="143634" y="7919"/>
                </a:cubicBezTo>
                <a:cubicBezTo>
                  <a:pt x="143634" y="8413"/>
                  <a:pt x="144509" y="8907"/>
                  <a:pt x="144072" y="8907"/>
                </a:cubicBezTo>
                <a:cubicBezTo>
                  <a:pt x="144072" y="9401"/>
                  <a:pt x="143634" y="9895"/>
                  <a:pt x="143196" y="9895"/>
                </a:cubicBezTo>
                <a:cubicBezTo>
                  <a:pt x="143196" y="9895"/>
                  <a:pt x="142320" y="10389"/>
                  <a:pt x="142320" y="10888"/>
                </a:cubicBezTo>
                <a:cubicBezTo>
                  <a:pt x="142320" y="10888"/>
                  <a:pt x="142758" y="11382"/>
                  <a:pt x="143196" y="11876"/>
                </a:cubicBezTo>
                <a:cubicBezTo>
                  <a:pt x="143196" y="12370"/>
                  <a:pt x="143634" y="12864"/>
                  <a:pt x="143634" y="12864"/>
                </a:cubicBezTo>
                <a:cubicBezTo>
                  <a:pt x="144072" y="13358"/>
                  <a:pt x="144072" y="13853"/>
                  <a:pt x="144509" y="14351"/>
                </a:cubicBezTo>
                <a:cubicBezTo>
                  <a:pt x="144947" y="14351"/>
                  <a:pt x="144947" y="14845"/>
                  <a:pt x="145385" y="15339"/>
                </a:cubicBezTo>
                <a:lnTo>
                  <a:pt x="145823" y="16328"/>
                </a:lnTo>
                <a:cubicBezTo>
                  <a:pt x="146261" y="16328"/>
                  <a:pt x="147137" y="15339"/>
                  <a:pt x="147137" y="15339"/>
                </a:cubicBezTo>
                <a:lnTo>
                  <a:pt x="146261" y="14351"/>
                </a:lnTo>
                <a:cubicBezTo>
                  <a:pt x="145823" y="13853"/>
                  <a:pt x="145823" y="13853"/>
                  <a:pt x="145385" y="13358"/>
                </a:cubicBezTo>
                <a:cubicBezTo>
                  <a:pt x="144947" y="12370"/>
                  <a:pt x="144509" y="11876"/>
                  <a:pt x="144072" y="10888"/>
                </a:cubicBezTo>
                <a:cubicBezTo>
                  <a:pt x="144509" y="10389"/>
                  <a:pt x="145385" y="9895"/>
                  <a:pt x="145823" y="9401"/>
                </a:cubicBezTo>
                <a:cubicBezTo>
                  <a:pt x="146261" y="9401"/>
                  <a:pt x="146261" y="10389"/>
                  <a:pt x="146699" y="10389"/>
                </a:cubicBezTo>
                <a:cubicBezTo>
                  <a:pt x="147137" y="10389"/>
                  <a:pt x="147575" y="9401"/>
                  <a:pt x="147575" y="9401"/>
                </a:cubicBezTo>
                <a:cubicBezTo>
                  <a:pt x="148013" y="9895"/>
                  <a:pt x="148013" y="10888"/>
                  <a:pt x="148451" y="10888"/>
                </a:cubicBezTo>
                <a:cubicBezTo>
                  <a:pt x="148889" y="10888"/>
                  <a:pt x="149327" y="9895"/>
                  <a:pt x="149327" y="9895"/>
                </a:cubicBezTo>
                <a:cubicBezTo>
                  <a:pt x="149765" y="9895"/>
                  <a:pt x="149765" y="10888"/>
                  <a:pt x="150203" y="10888"/>
                </a:cubicBezTo>
                <a:lnTo>
                  <a:pt x="151078" y="10389"/>
                </a:lnTo>
                <a:cubicBezTo>
                  <a:pt x="151078" y="9895"/>
                  <a:pt x="150203" y="9401"/>
                  <a:pt x="150203" y="8907"/>
                </a:cubicBezTo>
                <a:lnTo>
                  <a:pt x="151516" y="8413"/>
                </a:lnTo>
                <a:cubicBezTo>
                  <a:pt x="151516" y="8413"/>
                  <a:pt x="151954" y="8907"/>
                  <a:pt x="151954" y="9401"/>
                </a:cubicBezTo>
                <a:cubicBezTo>
                  <a:pt x="152392" y="9401"/>
                  <a:pt x="152392" y="10389"/>
                  <a:pt x="152830" y="10389"/>
                </a:cubicBezTo>
                <a:cubicBezTo>
                  <a:pt x="152392" y="10888"/>
                  <a:pt x="151516" y="11382"/>
                  <a:pt x="151078" y="11876"/>
                </a:cubicBezTo>
                <a:cubicBezTo>
                  <a:pt x="151516" y="12864"/>
                  <a:pt x="151954" y="13358"/>
                  <a:pt x="152392" y="14351"/>
                </a:cubicBezTo>
                <a:cubicBezTo>
                  <a:pt x="153268" y="13853"/>
                  <a:pt x="153705" y="13358"/>
                  <a:pt x="154143" y="12864"/>
                </a:cubicBezTo>
                <a:cubicBezTo>
                  <a:pt x="153705" y="11876"/>
                  <a:pt x="153268" y="11382"/>
                  <a:pt x="152830" y="10389"/>
                </a:cubicBezTo>
                <a:lnTo>
                  <a:pt x="153705" y="9401"/>
                </a:lnTo>
                <a:cubicBezTo>
                  <a:pt x="154143" y="9401"/>
                  <a:pt x="154581" y="10389"/>
                  <a:pt x="154581" y="10888"/>
                </a:cubicBezTo>
                <a:cubicBezTo>
                  <a:pt x="155019" y="10888"/>
                  <a:pt x="155019" y="11382"/>
                  <a:pt x="155457" y="11876"/>
                </a:cubicBezTo>
                <a:lnTo>
                  <a:pt x="155895" y="12864"/>
                </a:lnTo>
                <a:cubicBezTo>
                  <a:pt x="156333" y="12864"/>
                  <a:pt x="156771" y="11876"/>
                  <a:pt x="157209" y="11876"/>
                </a:cubicBezTo>
                <a:cubicBezTo>
                  <a:pt x="157209" y="11876"/>
                  <a:pt x="157647" y="12864"/>
                  <a:pt x="157647" y="13358"/>
                </a:cubicBezTo>
                <a:lnTo>
                  <a:pt x="156771" y="13853"/>
                </a:lnTo>
                <a:cubicBezTo>
                  <a:pt x="156771" y="14351"/>
                  <a:pt x="157647" y="14845"/>
                  <a:pt x="157647" y="15339"/>
                </a:cubicBezTo>
                <a:cubicBezTo>
                  <a:pt x="157647" y="15339"/>
                  <a:pt x="158085" y="16328"/>
                  <a:pt x="158523" y="16328"/>
                </a:cubicBezTo>
                <a:cubicBezTo>
                  <a:pt x="158523" y="16328"/>
                  <a:pt x="158961" y="15339"/>
                  <a:pt x="159399" y="15339"/>
                </a:cubicBezTo>
                <a:cubicBezTo>
                  <a:pt x="159399" y="14845"/>
                  <a:pt x="158523" y="14351"/>
                  <a:pt x="158523" y="14351"/>
                </a:cubicBezTo>
                <a:cubicBezTo>
                  <a:pt x="158523" y="13853"/>
                  <a:pt x="159399" y="13853"/>
                  <a:pt x="159399" y="13358"/>
                </a:cubicBezTo>
                <a:cubicBezTo>
                  <a:pt x="159836" y="12864"/>
                  <a:pt x="160274" y="12864"/>
                  <a:pt x="160712" y="12370"/>
                </a:cubicBezTo>
                <a:cubicBezTo>
                  <a:pt x="160712" y="12370"/>
                  <a:pt x="159836" y="11876"/>
                  <a:pt x="159836" y="11382"/>
                </a:cubicBezTo>
                <a:lnTo>
                  <a:pt x="158961" y="12370"/>
                </a:lnTo>
                <a:cubicBezTo>
                  <a:pt x="158523" y="12370"/>
                  <a:pt x="158085" y="11382"/>
                  <a:pt x="158085" y="11382"/>
                </a:cubicBezTo>
                <a:cubicBezTo>
                  <a:pt x="157647" y="10888"/>
                  <a:pt x="157647" y="10389"/>
                  <a:pt x="157209" y="9895"/>
                </a:cubicBezTo>
                <a:cubicBezTo>
                  <a:pt x="157209" y="9895"/>
                  <a:pt x="156771" y="9401"/>
                  <a:pt x="156333" y="8907"/>
                </a:cubicBezTo>
                <a:cubicBezTo>
                  <a:pt x="156333" y="8907"/>
                  <a:pt x="155895" y="8413"/>
                  <a:pt x="155895" y="7919"/>
                </a:cubicBezTo>
                <a:cubicBezTo>
                  <a:pt x="155895" y="7424"/>
                  <a:pt x="155019" y="6926"/>
                  <a:pt x="155019" y="6926"/>
                </a:cubicBezTo>
                <a:cubicBezTo>
                  <a:pt x="155019" y="6432"/>
                  <a:pt x="155895" y="5938"/>
                  <a:pt x="155895" y="5938"/>
                </a:cubicBezTo>
                <a:lnTo>
                  <a:pt x="156771" y="6926"/>
                </a:lnTo>
                <a:cubicBezTo>
                  <a:pt x="157209" y="6926"/>
                  <a:pt x="157647" y="6432"/>
                  <a:pt x="157647" y="6432"/>
                </a:cubicBezTo>
                <a:cubicBezTo>
                  <a:pt x="158085" y="6432"/>
                  <a:pt x="158085" y="7424"/>
                  <a:pt x="158523" y="7424"/>
                </a:cubicBezTo>
                <a:lnTo>
                  <a:pt x="159399" y="6432"/>
                </a:lnTo>
                <a:lnTo>
                  <a:pt x="160274" y="5444"/>
                </a:lnTo>
                <a:cubicBezTo>
                  <a:pt x="160712" y="5938"/>
                  <a:pt x="161150" y="6432"/>
                  <a:pt x="161150" y="6926"/>
                </a:cubicBezTo>
                <a:cubicBezTo>
                  <a:pt x="161588" y="6926"/>
                  <a:pt x="161588" y="7424"/>
                  <a:pt x="162026" y="7919"/>
                </a:cubicBezTo>
                <a:cubicBezTo>
                  <a:pt x="162464" y="8413"/>
                  <a:pt x="162901" y="9401"/>
                  <a:pt x="163339" y="9895"/>
                </a:cubicBezTo>
                <a:cubicBezTo>
                  <a:pt x="163777" y="10888"/>
                  <a:pt x="164653" y="11382"/>
                  <a:pt x="165091" y="12370"/>
                </a:cubicBezTo>
                <a:cubicBezTo>
                  <a:pt x="165091" y="12370"/>
                  <a:pt x="165529" y="12864"/>
                  <a:pt x="165529" y="13358"/>
                </a:cubicBezTo>
                <a:cubicBezTo>
                  <a:pt x="165967" y="13853"/>
                  <a:pt x="166405" y="13853"/>
                  <a:pt x="166405" y="14351"/>
                </a:cubicBezTo>
                <a:cubicBezTo>
                  <a:pt x="166405" y="14845"/>
                  <a:pt x="167281" y="15339"/>
                  <a:pt x="167281" y="15339"/>
                </a:cubicBezTo>
                <a:cubicBezTo>
                  <a:pt x="167281" y="15833"/>
                  <a:pt x="166405" y="16328"/>
                  <a:pt x="166405" y="16328"/>
                </a:cubicBezTo>
                <a:cubicBezTo>
                  <a:pt x="165967" y="16826"/>
                  <a:pt x="166843" y="17320"/>
                  <a:pt x="166843" y="17320"/>
                </a:cubicBezTo>
                <a:cubicBezTo>
                  <a:pt x="166843" y="17320"/>
                  <a:pt x="168157" y="16826"/>
                  <a:pt x="167719" y="16826"/>
                </a:cubicBezTo>
                <a:cubicBezTo>
                  <a:pt x="167719" y="16328"/>
                  <a:pt x="167281" y="15833"/>
                  <a:pt x="167281" y="15339"/>
                </a:cubicBezTo>
                <a:lnTo>
                  <a:pt x="168157" y="14845"/>
                </a:lnTo>
                <a:cubicBezTo>
                  <a:pt x="168157" y="14351"/>
                  <a:pt x="167719" y="13853"/>
                  <a:pt x="167281" y="13853"/>
                </a:cubicBezTo>
                <a:cubicBezTo>
                  <a:pt x="167281" y="13358"/>
                  <a:pt x="166843" y="12864"/>
                  <a:pt x="166843" y="12370"/>
                </a:cubicBezTo>
                <a:cubicBezTo>
                  <a:pt x="166843" y="12370"/>
                  <a:pt x="167281" y="11876"/>
                  <a:pt x="167719" y="11876"/>
                </a:cubicBezTo>
                <a:cubicBezTo>
                  <a:pt x="167719" y="11382"/>
                  <a:pt x="168594" y="10888"/>
                  <a:pt x="168594" y="10888"/>
                </a:cubicBezTo>
                <a:lnTo>
                  <a:pt x="167719" y="9895"/>
                </a:lnTo>
                <a:cubicBezTo>
                  <a:pt x="167719" y="9401"/>
                  <a:pt x="168594" y="8907"/>
                  <a:pt x="169032" y="8907"/>
                </a:cubicBezTo>
                <a:cubicBezTo>
                  <a:pt x="169032" y="8413"/>
                  <a:pt x="169470" y="8413"/>
                  <a:pt x="169908" y="7919"/>
                </a:cubicBezTo>
                <a:cubicBezTo>
                  <a:pt x="169908" y="7919"/>
                  <a:pt x="169032" y="7424"/>
                  <a:pt x="169032" y="6926"/>
                </a:cubicBezTo>
                <a:lnTo>
                  <a:pt x="169908" y="5938"/>
                </a:lnTo>
                <a:cubicBezTo>
                  <a:pt x="170346" y="5938"/>
                  <a:pt x="170784" y="6926"/>
                  <a:pt x="170784" y="7424"/>
                </a:cubicBezTo>
                <a:cubicBezTo>
                  <a:pt x="170784" y="7424"/>
                  <a:pt x="171660" y="7919"/>
                  <a:pt x="171660" y="8413"/>
                </a:cubicBezTo>
                <a:cubicBezTo>
                  <a:pt x="171660" y="8413"/>
                  <a:pt x="170346" y="8907"/>
                  <a:pt x="170784" y="8907"/>
                </a:cubicBezTo>
                <a:cubicBezTo>
                  <a:pt x="170784" y="9401"/>
                  <a:pt x="171222" y="9895"/>
                  <a:pt x="171222" y="10389"/>
                </a:cubicBezTo>
                <a:cubicBezTo>
                  <a:pt x="171660" y="10888"/>
                  <a:pt x="172098" y="11876"/>
                  <a:pt x="172974" y="12370"/>
                </a:cubicBezTo>
                <a:cubicBezTo>
                  <a:pt x="172974" y="11876"/>
                  <a:pt x="173850" y="11876"/>
                  <a:pt x="173850" y="11382"/>
                </a:cubicBezTo>
                <a:cubicBezTo>
                  <a:pt x="173850" y="11382"/>
                  <a:pt x="172974" y="10888"/>
                  <a:pt x="172974" y="10389"/>
                </a:cubicBezTo>
                <a:lnTo>
                  <a:pt x="173850" y="9895"/>
                </a:lnTo>
                <a:cubicBezTo>
                  <a:pt x="174287" y="9401"/>
                  <a:pt x="174725" y="10888"/>
                  <a:pt x="174725" y="10888"/>
                </a:cubicBezTo>
                <a:cubicBezTo>
                  <a:pt x="174725" y="10888"/>
                  <a:pt x="175163" y="11876"/>
                  <a:pt x="175601" y="11876"/>
                </a:cubicBezTo>
                <a:cubicBezTo>
                  <a:pt x="175601" y="11876"/>
                  <a:pt x="176477" y="11382"/>
                  <a:pt x="176477" y="10888"/>
                </a:cubicBezTo>
                <a:lnTo>
                  <a:pt x="175601" y="9895"/>
                </a:lnTo>
                <a:cubicBezTo>
                  <a:pt x="175601" y="9401"/>
                  <a:pt x="176477" y="9401"/>
                  <a:pt x="176915" y="8907"/>
                </a:cubicBezTo>
                <a:cubicBezTo>
                  <a:pt x="176915" y="8907"/>
                  <a:pt x="176039" y="8413"/>
                  <a:pt x="176039" y="7919"/>
                </a:cubicBezTo>
                <a:cubicBezTo>
                  <a:pt x="176039" y="7424"/>
                  <a:pt x="176915" y="7424"/>
                  <a:pt x="176915" y="6926"/>
                </a:cubicBezTo>
                <a:cubicBezTo>
                  <a:pt x="177790" y="6432"/>
                  <a:pt x="178228" y="5938"/>
                  <a:pt x="179104" y="5444"/>
                </a:cubicBezTo>
                <a:cubicBezTo>
                  <a:pt x="179542" y="5938"/>
                  <a:pt x="179980" y="6926"/>
                  <a:pt x="180418" y="7424"/>
                </a:cubicBezTo>
                <a:cubicBezTo>
                  <a:pt x="180856" y="7919"/>
                  <a:pt x="180856" y="8413"/>
                  <a:pt x="181294" y="8907"/>
                </a:cubicBezTo>
                <a:cubicBezTo>
                  <a:pt x="181294" y="8907"/>
                  <a:pt x="181732" y="9401"/>
                  <a:pt x="181732" y="9895"/>
                </a:cubicBezTo>
                <a:cubicBezTo>
                  <a:pt x="181732" y="9895"/>
                  <a:pt x="180856" y="10389"/>
                  <a:pt x="180856" y="10888"/>
                </a:cubicBezTo>
                <a:cubicBezTo>
                  <a:pt x="180856" y="10888"/>
                  <a:pt x="181732" y="11382"/>
                  <a:pt x="181732" y="11876"/>
                </a:cubicBezTo>
                <a:cubicBezTo>
                  <a:pt x="181732" y="12370"/>
                  <a:pt x="182170" y="12864"/>
                  <a:pt x="182608" y="12864"/>
                </a:cubicBezTo>
                <a:cubicBezTo>
                  <a:pt x="182608" y="13358"/>
                  <a:pt x="183046" y="13853"/>
                  <a:pt x="183046" y="13853"/>
                </a:cubicBezTo>
                <a:cubicBezTo>
                  <a:pt x="183046" y="14351"/>
                  <a:pt x="182170" y="14845"/>
                  <a:pt x="182170" y="14845"/>
                </a:cubicBezTo>
                <a:cubicBezTo>
                  <a:pt x="182170" y="14845"/>
                  <a:pt x="182608" y="15833"/>
                  <a:pt x="183046" y="15833"/>
                </a:cubicBezTo>
                <a:lnTo>
                  <a:pt x="183921" y="15339"/>
                </a:lnTo>
                <a:cubicBezTo>
                  <a:pt x="183921" y="14845"/>
                  <a:pt x="183046" y="14351"/>
                  <a:pt x="183046" y="13853"/>
                </a:cubicBezTo>
                <a:lnTo>
                  <a:pt x="183921" y="13358"/>
                </a:lnTo>
                <a:cubicBezTo>
                  <a:pt x="184359" y="12864"/>
                  <a:pt x="184797" y="12370"/>
                  <a:pt x="185235" y="12370"/>
                </a:cubicBezTo>
                <a:cubicBezTo>
                  <a:pt x="185235" y="12370"/>
                  <a:pt x="186111" y="11876"/>
                  <a:pt x="186111" y="11382"/>
                </a:cubicBezTo>
                <a:lnTo>
                  <a:pt x="185235" y="10389"/>
                </a:lnTo>
                <a:lnTo>
                  <a:pt x="186111" y="9401"/>
                </a:lnTo>
                <a:cubicBezTo>
                  <a:pt x="186548" y="9401"/>
                  <a:pt x="187424" y="8907"/>
                  <a:pt x="187424" y="8907"/>
                </a:cubicBezTo>
                <a:cubicBezTo>
                  <a:pt x="187424" y="8413"/>
                  <a:pt x="186548" y="7919"/>
                  <a:pt x="186548" y="7424"/>
                </a:cubicBezTo>
                <a:lnTo>
                  <a:pt x="187424" y="6926"/>
                </a:lnTo>
                <a:cubicBezTo>
                  <a:pt x="187424" y="6432"/>
                  <a:pt x="186548" y="5938"/>
                  <a:pt x="186986" y="5444"/>
                </a:cubicBezTo>
                <a:lnTo>
                  <a:pt x="187862" y="4950"/>
                </a:lnTo>
                <a:cubicBezTo>
                  <a:pt x="187862" y="4950"/>
                  <a:pt x="188300" y="3957"/>
                  <a:pt x="188738" y="3957"/>
                </a:cubicBezTo>
                <a:cubicBezTo>
                  <a:pt x="189176" y="3957"/>
                  <a:pt x="189176" y="4950"/>
                  <a:pt x="189614" y="4950"/>
                </a:cubicBezTo>
                <a:lnTo>
                  <a:pt x="188300" y="5938"/>
                </a:lnTo>
                <a:cubicBezTo>
                  <a:pt x="188300" y="6432"/>
                  <a:pt x="189176" y="6926"/>
                  <a:pt x="189176" y="6926"/>
                </a:cubicBezTo>
                <a:cubicBezTo>
                  <a:pt x="189176" y="7424"/>
                  <a:pt x="188300" y="7424"/>
                  <a:pt x="188300" y="7919"/>
                </a:cubicBezTo>
                <a:lnTo>
                  <a:pt x="189176" y="8907"/>
                </a:lnTo>
                <a:cubicBezTo>
                  <a:pt x="189176" y="8907"/>
                  <a:pt x="190052" y="8413"/>
                  <a:pt x="190052" y="7919"/>
                </a:cubicBezTo>
                <a:lnTo>
                  <a:pt x="189176" y="6926"/>
                </a:lnTo>
                <a:lnTo>
                  <a:pt x="190052" y="5938"/>
                </a:lnTo>
                <a:cubicBezTo>
                  <a:pt x="190490" y="6432"/>
                  <a:pt x="190928" y="7424"/>
                  <a:pt x="190928" y="7424"/>
                </a:cubicBezTo>
                <a:cubicBezTo>
                  <a:pt x="191366" y="7424"/>
                  <a:pt x="191804" y="6432"/>
                  <a:pt x="191804" y="6432"/>
                </a:cubicBezTo>
                <a:cubicBezTo>
                  <a:pt x="192241" y="6432"/>
                  <a:pt x="192241" y="7424"/>
                  <a:pt x="192679" y="7424"/>
                </a:cubicBezTo>
                <a:cubicBezTo>
                  <a:pt x="193117" y="7424"/>
                  <a:pt x="193555" y="6432"/>
                  <a:pt x="193555" y="6926"/>
                </a:cubicBezTo>
                <a:cubicBezTo>
                  <a:pt x="193993" y="6926"/>
                  <a:pt x="194431" y="7424"/>
                  <a:pt x="194431" y="7919"/>
                </a:cubicBezTo>
                <a:lnTo>
                  <a:pt x="193555" y="8413"/>
                </a:lnTo>
                <a:cubicBezTo>
                  <a:pt x="193555" y="8907"/>
                  <a:pt x="194431" y="9401"/>
                  <a:pt x="193993" y="9895"/>
                </a:cubicBezTo>
                <a:lnTo>
                  <a:pt x="193117" y="10389"/>
                </a:lnTo>
                <a:cubicBezTo>
                  <a:pt x="193117" y="10888"/>
                  <a:pt x="193993" y="11382"/>
                  <a:pt x="193993" y="11876"/>
                </a:cubicBezTo>
                <a:lnTo>
                  <a:pt x="194869" y="10888"/>
                </a:lnTo>
                <a:lnTo>
                  <a:pt x="195745" y="11876"/>
                </a:lnTo>
                <a:cubicBezTo>
                  <a:pt x="195745" y="12370"/>
                  <a:pt x="196183" y="12864"/>
                  <a:pt x="196620" y="12864"/>
                </a:cubicBezTo>
                <a:cubicBezTo>
                  <a:pt x="196620" y="13358"/>
                  <a:pt x="195307" y="13853"/>
                  <a:pt x="195307" y="13853"/>
                </a:cubicBezTo>
                <a:lnTo>
                  <a:pt x="196183" y="14845"/>
                </a:lnTo>
                <a:lnTo>
                  <a:pt x="197058" y="14351"/>
                </a:lnTo>
                <a:cubicBezTo>
                  <a:pt x="197496" y="14351"/>
                  <a:pt x="197934" y="15339"/>
                  <a:pt x="197934" y="15339"/>
                </a:cubicBezTo>
                <a:cubicBezTo>
                  <a:pt x="198372" y="15833"/>
                  <a:pt x="198372" y="15833"/>
                  <a:pt x="198810" y="16328"/>
                </a:cubicBezTo>
                <a:cubicBezTo>
                  <a:pt x="198810" y="16826"/>
                  <a:pt x="199248" y="17320"/>
                  <a:pt x="199248" y="17320"/>
                </a:cubicBezTo>
                <a:cubicBezTo>
                  <a:pt x="199248" y="17814"/>
                  <a:pt x="198372" y="17814"/>
                  <a:pt x="198372" y="18308"/>
                </a:cubicBezTo>
                <a:cubicBezTo>
                  <a:pt x="198372" y="18803"/>
                  <a:pt x="199248" y="19297"/>
                  <a:pt x="199248" y="19297"/>
                </a:cubicBezTo>
                <a:lnTo>
                  <a:pt x="200124" y="18803"/>
                </a:lnTo>
                <a:cubicBezTo>
                  <a:pt x="200124" y="18308"/>
                  <a:pt x="199248" y="17814"/>
                  <a:pt x="199248" y="17320"/>
                </a:cubicBezTo>
                <a:lnTo>
                  <a:pt x="200562" y="16826"/>
                </a:lnTo>
                <a:cubicBezTo>
                  <a:pt x="200124" y="16328"/>
                  <a:pt x="199686" y="15833"/>
                  <a:pt x="199686" y="15339"/>
                </a:cubicBezTo>
                <a:cubicBezTo>
                  <a:pt x="199248" y="15339"/>
                  <a:pt x="199248" y="14845"/>
                  <a:pt x="198810" y="14351"/>
                </a:cubicBezTo>
                <a:lnTo>
                  <a:pt x="197934" y="13358"/>
                </a:lnTo>
                <a:cubicBezTo>
                  <a:pt x="198372" y="13358"/>
                  <a:pt x="198810" y="12370"/>
                  <a:pt x="199248" y="12370"/>
                </a:cubicBezTo>
                <a:cubicBezTo>
                  <a:pt x="199248" y="12370"/>
                  <a:pt x="199686" y="11876"/>
                  <a:pt x="200124" y="11876"/>
                </a:cubicBezTo>
                <a:cubicBezTo>
                  <a:pt x="199686" y="11382"/>
                  <a:pt x="199686" y="10888"/>
                  <a:pt x="199248" y="10389"/>
                </a:cubicBezTo>
                <a:cubicBezTo>
                  <a:pt x="199248" y="10389"/>
                  <a:pt x="198810" y="9895"/>
                  <a:pt x="198810" y="9401"/>
                </a:cubicBezTo>
                <a:cubicBezTo>
                  <a:pt x="198372" y="9401"/>
                  <a:pt x="197934" y="8413"/>
                  <a:pt x="197934" y="8413"/>
                </a:cubicBezTo>
                <a:lnTo>
                  <a:pt x="198810" y="7424"/>
                </a:lnTo>
                <a:cubicBezTo>
                  <a:pt x="198810" y="7424"/>
                  <a:pt x="199248" y="8413"/>
                  <a:pt x="199686" y="8413"/>
                </a:cubicBezTo>
                <a:cubicBezTo>
                  <a:pt x="200124" y="9401"/>
                  <a:pt x="200562" y="9895"/>
                  <a:pt x="201000" y="10888"/>
                </a:cubicBezTo>
                <a:cubicBezTo>
                  <a:pt x="201000" y="11382"/>
                  <a:pt x="201875" y="11382"/>
                  <a:pt x="201875" y="11876"/>
                </a:cubicBezTo>
                <a:cubicBezTo>
                  <a:pt x="201875" y="12370"/>
                  <a:pt x="201000" y="12370"/>
                  <a:pt x="201000" y="12864"/>
                </a:cubicBezTo>
                <a:lnTo>
                  <a:pt x="201437" y="13853"/>
                </a:lnTo>
                <a:cubicBezTo>
                  <a:pt x="201437" y="13853"/>
                  <a:pt x="202313" y="12864"/>
                  <a:pt x="202751" y="12864"/>
                </a:cubicBezTo>
                <a:lnTo>
                  <a:pt x="203189" y="13853"/>
                </a:lnTo>
                <a:cubicBezTo>
                  <a:pt x="203189" y="14351"/>
                  <a:pt x="202313" y="14845"/>
                  <a:pt x="202313" y="14845"/>
                </a:cubicBezTo>
                <a:cubicBezTo>
                  <a:pt x="202313" y="15339"/>
                  <a:pt x="203189" y="15833"/>
                  <a:pt x="203189" y="15833"/>
                </a:cubicBezTo>
                <a:cubicBezTo>
                  <a:pt x="203189" y="15833"/>
                  <a:pt x="203627" y="15339"/>
                  <a:pt x="204065" y="15339"/>
                </a:cubicBezTo>
                <a:cubicBezTo>
                  <a:pt x="204065" y="14845"/>
                  <a:pt x="204941" y="14351"/>
                  <a:pt x="204941" y="14351"/>
                </a:cubicBezTo>
                <a:lnTo>
                  <a:pt x="204503" y="13358"/>
                </a:lnTo>
                <a:cubicBezTo>
                  <a:pt x="204065" y="12864"/>
                  <a:pt x="203627" y="12370"/>
                  <a:pt x="203627" y="12370"/>
                </a:cubicBezTo>
                <a:cubicBezTo>
                  <a:pt x="203189" y="11876"/>
                  <a:pt x="203189" y="11382"/>
                  <a:pt x="202751" y="10888"/>
                </a:cubicBezTo>
                <a:lnTo>
                  <a:pt x="203627" y="10389"/>
                </a:lnTo>
                <a:cubicBezTo>
                  <a:pt x="204065" y="9895"/>
                  <a:pt x="203189" y="9401"/>
                  <a:pt x="203189" y="8907"/>
                </a:cubicBezTo>
                <a:lnTo>
                  <a:pt x="204065" y="8413"/>
                </a:lnTo>
                <a:cubicBezTo>
                  <a:pt x="204065" y="8413"/>
                  <a:pt x="204503" y="9401"/>
                  <a:pt x="204941" y="9401"/>
                </a:cubicBezTo>
                <a:cubicBezTo>
                  <a:pt x="204941" y="9895"/>
                  <a:pt x="205379" y="9895"/>
                  <a:pt x="205379" y="10389"/>
                </a:cubicBezTo>
                <a:cubicBezTo>
                  <a:pt x="205817" y="10888"/>
                  <a:pt x="205817" y="11382"/>
                  <a:pt x="206255" y="11382"/>
                </a:cubicBezTo>
                <a:cubicBezTo>
                  <a:pt x="206255" y="11876"/>
                  <a:pt x="207130" y="12370"/>
                  <a:pt x="207130" y="12864"/>
                </a:cubicBezTo>
                <a:lnTo>
                  <a:pt x="205817" y="13358"/>
                </a:lnTo>
                <a:cubicBezTo>
                  <a:pt x="206255" y="13853"/>
                  <a:pt x="206693" y="14351"/>
                  <a:pt x="206693" y="14845"/>
                </a:cubicBezTo>
                <a:cubicBezTo>
                  <a:pt x="207130" y="14845"/>
                  <a:pt x="207130" y="15339"/>
                  <a:pt x="207568" y="15833"/>
                </a:cubicBezTo>
                <a:cubicBezTo>
                  <a:pt x="207568" y="15833"/>
                  <a:pt x="208006" y="16826"/>
                  <a:pt x="208444" y="16826"/>
                </a:cubicBezTo>
                <a:lnTo>
                  <a:pt x="209320" y="15833"/>
                </a:lnTo>
                <a:lnTo>
                  <a:pt x="210195" y="15339"/>
                </a:lnTo>
                <a:cubicBezTo>
                  <a:pt x="210195" y="15339"/>
                  <a:pt x="210633" y="16328"/>
                  <a:pt x="211071" y="16328"/>
                </a:cubicBezTo>
                <a:cubicBezTo>
                  <a:pt x="211071" y="16826"/>
                  <a:pt x="211509" y="16826"/>
                  <a:pt x="211509" y="17320"/>
                </a:cubicBezTo>
                <a:cubicBezTo>
                  <a:pt x="211947" y="17320"/>
                  <a:pt x="212823" y="16826"/>
                  <a:pt x="212823" y="16328"/>
                </a:cubicBezTo>
                <a:cubicBezTo>
                  <a:pt x="212823" y="16328"/>
                  <a:pt x="211947" y="15833"/>
                  <a:pt x="211947" y="15339"/>
                </a:cubicBezTo>
                <a:cubicBezTo>
                  <a:pt x="211509" y="14845"/>
                  <a:pt x="211509" y="14845"/>
                  <a:pt x="211071" y="14351"/>
                </a:cubicBezTo>
                <a:lnTo>
                  <a:pt x="210633" y="13358"/>
                </a:lnTo>
                <a:cubicBezTo>
                  <a:pt x="210633" y="12864"/>
                  <a:pt x="211071" y="12370"/>
                  <a:pt x="211509" y="12370"/>
                </a:cubicBezTo>
                <a:cubicBezTo>
                  <a:pt x="211509" y="12370"/>
                  <a:pt x="211947" y="11382"/>
                  <a:pt x="212385" y="11382"/>
                </a:cubicBezTo>
                <a:cubicBezTo>
                  <a:pt x="212385" y="11382"/>
                  <a:pt x="212823" y="12370"/>
                  <a:pt x="213261" y="12370"/>
                </a:cubicBezTo>
                <a:cubicBezTo>
                  <a:pt x="213261" y="12864"/>
                  <a:pt x="214137" y="11876"/>
                  <a:pt x="214137" y="11876"/>
                </a:cubicBezTo>
                <a:cubicBezTo>
                  <a:pt x="214575" y="11382"/>
                  <a:pt x="215013" y="11382"/>
                  <a:pt x="215013" y="10888"/>
                </a:cubicBezTo>
                <a:lnTo>
                  <a:pt x="214137" y="9895"/>
                </a:lnTo>
                <a:cubicBezTo>
                  <a:pt x="214575" y="9401"/>
                  <a:pt x="215451" y="9401"/>
                  <a:pt x="215451" y="8907"/>
                </a:cubicBezTo>
                <a:cubicBezTo>
                  <a:pt x="215451" y="8907"/>
                  <a:pt x="215889" y="7919"/>
                  <a:pt x="216326" y="7919"/>
                </a:cubicBezTo>
                <a:cubicBezTo>
                  <a:pt x="216326" y="7919"/>
                  <a:pt x="217202" y="8907"/>
                  <a:pt x="217202" y="9401"/>
                </a:cubicBezTo>
                <a:lnTo>
                  <a:pt x="215889" y="9895"/>
                </a:lnTo>
                <a:cubicBezTo>
                  <a:pt x="215889" y="10389"/>
                  <a:pt x="216764" y="10888"/>
                  <a:pt x="216764" y="11382"/>
                </a:cubicBezTo>
                <a:lnTo>
                  <a:pt x="215889" y="11876"/>
                </a:lnTo>
                <a:cubicBezTo>
                  <a:pt x="215451" y="12370"/>
                  <a:pt x="215013" y="12370"/>
                  <a:pt x="215013" y="12864"/>
                </a:cubicBezTo>
                <a:cubicBezTo>
                  <a:pt x="215451" y="13853"/>
                  <a:pt x="215889" y="14351"/>
                  <a:pt x="216326" y="14845"/>
                </a:cubicBezTo>
                <a:cubicBezTo>
                  <a:pt x="216326" y="14845"/>
                  <a:pt x="217202" y="14845"/>
                  <a:pt x="217202" y="14351"/>
                </a:cubicBezTo>
                <a:cubicBezTo>
                  <a:pt x="217202" y="13853"/>
                  <a:pt x="216764" y="13358"/>
                  <a:pt x="216764" y="13358"/>
                </a:cubicBezTo>
                <a:cubicBezTo>
                  <a:pt x="216764" y="12864"/>
                  <a:pt x="217640" y="12370"/>
                  <a:pt x="217640" y="12370"/>
                </a:cubicBezTo>
                <a:cubicBezTo>
                  <a:pt x="217640" y="11876"/>
                  <a:pt x="216764" y="11382"/>
                  <a:pt x="216764" y="11382"/>
                </a:cubicBezTo>
                <a:cubicBezTo>
                  <a:pt x="216764" y="10888"/>
                  <a:pt x="217640" y="10389"/>
                  <a:pt x="217640" y="10389"/>
                </a:cubicBezTo>
                <a:cubicBezTo>
                  <a:pt x="218078" y="9895"/>
                  <a:pt x="218516" y="9895"/>
                  <a:pt x="218954" y="9401"/>
                </a:cubicBezTo>
                <a:cubicBezTo>
                  <a:pt x="218954" y="9895"/>
                  <a:pt x="219391" y="10389"/>
                  <a:pt x="219391" y="10389"/>
                </a:cubicBezTo>
                <a:cubicBezTo>
                  <a:pt x="219829" y="10888"/>
                  <a:pt x="219829" y="11382"/>
                  <a:pt x="220267" y="11876"/>
                </a:cubicBezTo>
                <a:lnTo>
                  <a:pt x="221143" y="10888"/>
                </a:lnTo>
                <a:cubicBezTo>
                  <a:pt x="221581" y="10888"/>
                  <a:pt x="221581" y="11876"/>
                  <a:pt x="222019" y="11876"/>
                </a:cubicBezTo>
                <a:cubicBezTo>
                  <a:pt x="222457" y="11876"/>
                  <a:pt x="222895" y="10888"/>
                  <a:pt x="222895" y="11382"/>
                </a:cubicBezTo>
                <a:cubicBezTo>
                  <a:pt x="223333" y="11382"/>
                  <a:pt x="223333" y="12370"/>
                  <a:pt x="223771" y="12370"/>
                </a:cubicBezTo>
                <a:cubicBezTo>
                  <a:pt x="224209" y="12370"/>
                  <a:pt x="224209" y="11382"/>
                  <a:pt x="224647" y="11382"/>
                </a:cubicBezTo>
                <a:cubicBezTo>
                  <a:pt x="225085" y="11382"/>
                  <a:pt x="225085" y="12370"/>
                  <a:pt x="225522" y="12370"/>
                </a:cubicBezTo>
                <a:cubicBezTo>
                  <a:pt x="225522" y="12370"/>
                  <a:pt x="225960" y="11876"/>
                  <a:pt x="226398" y="11876"/>
                </a:cubicBezTo>
                <a:cubicBezTo>
                  <a:pt x="225960" y="10888"/>
                  <a:pt x="225522" y="10389"/>
                  <a:pt x="225085" y="9401"/>
                </a:cubicBezTo>
                <a:cubicBezTo>
                  <a:pt x="224209" y="8907"/>
                  <a:pt x="223771" y="7919"/>
                  <a:pt x="223333" y="7424"/>
                </a:cubicBezTo>
                <a:cubicBezTo>
                  <a:pt x="224209" y="6432"/>
                  <a:pt x="224647" y="5938"/>
                  <a:pt x="225522" y="5444"/>
                </a:cubicBezTo>
                <a:cubicBezTo>
                  <a:pt x="225960" y="6432"/>
                  <a:pt x="226398" y="6926"/>
                  <a:pt x="226836" y="7919"/>
                </a:cubicBezTo>
                <a:cubicBezTo>
                  <a:pt x="227274" y="7919"/>
                  <a:pt x="227274" y="8413"/>
                  <a:pt x="227712" y="8907"/>
                </a:cubicBezTo>
                <a:cubicBezTo>
                  <a:pt x="227712" y="8907"/>
                  <a:pt x="228150" y="9895"/>
                  <a:pt x="228588" y="9895"/>
                </a:cubicBezTo>
                <a:cubicBezTo>
                  <a:pt x="228588" y="9895"/>
                  <a:pt x="229026" y="9401"/>
                  <a:pt x="229464" y="8907"/>
                </a:cubicBezTo>
                <a:lnTo>
                  <a:pt x="230339" y="8413"/>
                </a:lnTo>
                <a:cubicBezTo>
                  <a:pt x="230339" y="7919"/>
                  <a:pt x="229464" y="7424"/>
                  <a:pt x="229464" y="7424"/>
                </a:cubicBezTo>
                <a:cubicBezTo>
                  <a:pt x="229464" y="6926"/>
                  <a:pt x="228588" y="6432"/>
                  <a:pt x="229026" y="5938"/>
                </a:cubicBezTo>
                <a:lnTo>
                  <a:pt x="229902" y="5444"/>
                </a:lnTo>
                <a:lnTo>
                  <a:pt x="230339" y="6432"/>
                </a:lnTo>
                <a:cubicBezTo>
                  <a:pt x="230777" y="6926"/>
                  <a:pt x="231215" y="6926"/>
                  <a:pt x="231215" y="7424"/>
                </a:cubicBezTo>
                <a:cubicBezTo>
                  <a:pt x="231653" y="7919"/>
                  <a:pt x="232091" y="8413"/>
                  <a:pt x="232091" y="8413"/>
                </a:cubicBezTo>
                <a:cubicBezTo>
                  <a:pt x="232091" y="8907"/>
                  <a:pt x="232967" y="9401"/>
                  <a:pt x="232967" y="9895"/>
                </a:cubicBezTo>
                <a:lnTo>
                  <a:pt x="231653" y="10389"/>
                </a:lnTo>
                <a:lnTo>
                  <a:pt x="232529" y="11382"/>
                </a:lnTo>
                <a:cubicBezTo>
                  <a:pt x="232529" y="11876"/>
                  <a:pt x="233405" y="10888"/>
                  <a:pt x="233405" y="10888"/>
                </a:cubicBezTo>
                <a:cubicBezTo>
                  <a:pt x="233843" y="10389"/>
                  <a:pt x="234280" y="10389"/>
                  <a:pt x="234718" y="9895"/>
                </a:cubicBezTo>
                <a:cubicBezTo>
                  <a:pt x="234718" y="9895"/>
                  <a:pt x="235156" y="9401"/>
                  <a:pt x="235594" y="8907"/>
                </a:cubicBezTo>
                <a:lnTo>
                  <a:pt x="236470" y="8413"/>
                </a:lnTo>
                <a:lnTo>
                  <a:pt x="237346" y="9401"/>
                </a:lnTo>
                <a:cubicBezTo>
                  <a:pt x="236908" y="9401"/>
                  <a:pt x="236470" y="9895"/>
                  <a:pt x="236032" y="10389"/>
                </a:cubicBezTo>
                <a:cubicBezTo>
                  <a:pt x="236470" y="10389"/>
                  <a:pt x="236908" y="10888"/>
                  <a:pt x="236908" y="11382"/>
                </a:cubicBezTo>
                <a:lnTo>
                  <a:pt x="236032" y="11876"/>
                </a:lnTo>
                <a:cubicBezTo>
                  <a:pt x="236032" y="12370"/>
                  <a:pt x="235156" y="12864"/>
                  <a:pt x="235156" y="12864"/>
                </a:cubicBezTo>
                <a:cubicBezTo>
                  <a:pt x="235156" y="13358"/>
                  <a:pt x="235594" y="13853"/>
                  <a:pt x="235594" y="13853"/>
                </a:cubicBezTo>
                <a:cubicBezTo>
                  <a:pt x="236470" y="13358"/>
                  <a:pt x="236908" y="12864"/>
                  <a:pt x="237784" y="12370"/>
                </a:cubicBezTo>
                <a:cubicBezTo>
                  <a:pt x="238222" y="12370"/>
                  <a:pt x="238222" y="11382"/>
                  <a:pt x="238660" y="11382"/>
                </a:cubicBezTo>
                <a:cubicBezTo>
                  <a:pt x="239098" y="11382"/>
                  <a:pt x="239098" y="12864"/>
                  <a:pt x="239536" y="12864"/>
                </a:cubicBezTo>
                <a:lnTo>
                  <a:pt x="240411" y="11876"/>
                </a:lnTo>
                <a:cubicBezTo>
                  <a:pt x="240411" y="12370"/>
                  <a:pt x="241287" y="12370"/>
                  <a:pt x="241287" y="12864"/>
                </a:cubicBezTo>
                <a:cubicBezTo>
                  <a:pt x="241287" y="13358"/>
                  <a:pt x="239974" y="13358"/>
                  <a:pt x="240411" y="13853"/>
                </a:cubicBezTo>
                <a:cubicBezTo>
                  <a:pt x="240411" y="13853"/>
                  <a:pt x="240849" y="14351"/>
                  <a:pt x="240849" y="14845"/>
                </a:cubicBezTo>
                <a:cubicBezTo>
                  <a:pt x="241287" y="15339"/>
                  <a:pt x="241287" y="15833"/>
                  <a:pt x="241725" y="15833"/>
                </a:cubicBezTo>
                <a:cubicBezTo>
                  <a:pt x="242163" y="16328"/>
                  <a:pt x="242163" y="16826"/>
                  <a:pt x="242601" y="16826"/>
                </a:cubicBezTo>
                <a:lnTo>
                  <a:pt x="243476" y="16328"/>
                </a:lnTo>
                <a:cubicBezTo>
                  <a:pt x="243476" y="15833"/>
                  <a:pt x="242601" y="15339"/>
                  <a:pt x="242601" y="15339"/>
                </a:cubicBezTo>
                <a:cubicBezTo>
                  <a:pt x="242601" y="14845"/>
                  <a:pt x="241725" y="14351"/>
                  <a:pt x="241725" y="13853"/>
                </a:cubicBezTo>
                <a:cubicBezTo>
                  <a:pt x="242163" y="13853"/>
                  <a:pt x="243039" y="13358"/>
                  <a:pt x="243039" y="13358"/>
                </a:cubicBezTo>
                <a:cubicBezTo>
                  <a:pt x="243039" y="12864"/>
                  <a:pt x="242163" y="12370"/>
                  <a:pt x="242163" y="11876"/>
                </a:cubicBezTo>
                <a:lnTo>
                  <a:pt x="243039" y="11382"/>
                </a:lnTo>
                <a:cubicBezTo>
                  <a:pt x="243039" y="10888"/>
                  <a:pt x="242601" y="10389"/>
                  <a:pt x="242601" y="9895"/>
                </a:cubicBezTo>
                <a:cubicBezTo>
                  <a:pt x="242163" y="9895"/>
                  <a:pt x="241725" y="9401"/>
                  <a:pt x="241725" y="8907"/>
                </a:cubicBezTo>
                <a:cubicBezTo>
                  <a:pt x="242163" y="8907"/>
                  <a:pt x="242163" y="8413"/>
                  <a:pt x="242601" y="8413"/>
                </a:cubicBezTo>
                <a:cubicBezTo>
                  <a:pt x="243039" y="7919"/>
                  <a:pt x="243039" y="9401"/>
                  <a:pt x="243476" y="9401"/>
                </a:cubicBezTo>
                <a:cubicBezTo>
                  <a:pt x="243476" y="9401"/>
                  <a:pt x="243914" y="8413"/>
                  <a:pt x="244352" y="8413"/>
                </a:cubicBezTo>
                <a:cubicBezTo>
                  <a:pt x="244790" y="8413"/>
                  <a:pt x="244790" y="7919"/>
                  <a:pt x="245228" y="7424"/>
                </a:cubicBezTo>
                <a:cubicBezTo>
                  <a:pt x="245228" y="7424"/>
                  <a:pt x="244352" y="6926"/>
                  <a:pt x="244790" y="6432"/>
                </a:cubicBezTo>
                <a:lnTo>
                  <a:pt x="245666" y="5444"/>
                </a:lnTo>
                <a:cubicBezTo>
                  <a:pt x="245666" y="5938"/>
                  <a:pt x="246104" y="6432"/>
                  <a:pt x="246104" y="6926"/>
                </a:cubicBezTo>
                <a:cubicBezTo>
                  <a:pt x="246542" y="6926"/>
                  <a:pt x="246980" y="7424"/>
                  <a:pt x="246980" y="7919"/>
                </a:cubicBezTo>
                <a:cubicBezTo>
                  <a:pt x="247418" y="8413"/>
                  <a:pt x="247856" y="9401"/>
                  <a:pt x="248732" y="9895"/>
                </a:cubicBezTo>
                <a:cubicBezTo>
                  <a:pt x="249170" y="10888"/>
                  <a:pt x="249607" y="11382"/>
                  <a:pt x="250045" y="12370"/>
                </a:cubicBezTo>
                <a:cubicBezTo>
                  <a:pt x="250483" y="12864"/>
                  <a:pt x="250921" y="13853"/>
                  <a:pt x="251359" y="14351"/>
                </a:cubicBezTo>
                <a:cubicBezTo>
                  <a:pt x="251797" y="14351"/>
                  <a:pt x="252235" y="13853"/>
                  <a:pt x="252673" y="13853"/>
                </a:cubicBezTo>
                <a:cubicBezTo>
                  <a:pt x="252673" y="13358"/>
                  <a:pt x="253548" y="13358"/>
                  <a:pt x="253548" y="12864"/>
                </a:cubicBezTo>
                <a:lnTo>
                  <a:pt x="252673" y="11876"/>
                </a:lnTo>
                <a:cubicBezTo>
                  <a:pt x="252673" y="11382"/>
                  <a:pt x="251797" y="10888"/>
                  <a:pt x="251797" y="10389"/>
                </a:cubicBezTo>
                <a:cubicBezTo>
                  <a:pt x="252235" y="10389"/>
                  <a:pt x="252673" y="9895"/>
                  <a:pt x="253110" y="9895"/>
                </a:cubicBezTo>
                <a:cubicBezTo>
                  <a:pt x="253110" y="9401"/>
                  <a:pt x="253548" y="8907"/>
                  <a:pt x="253986" y="8907"/>
                </a:cubicBezTo>
                <a:cubicBezTo>
                  <a:pt x="253986" y="8907"/>
                  <a:pt x="254424" y="9895"/>
                  <a:pt x="254862" y="9895"/>
                </a:cubicBezTo>
                <a:cubicBezTo>
                  <a:pt x="254862" y="9895"/>
                  <a:pt x="255738" y="9401"/>
                  <a:pt x="255738" y="8907"/>
                </a:cubicBezTo>
                <a:lnTo>
                  <a:pt x="254862" y="7919"/>
                </a:lnTo>
                <a:lnTo>
                  <a:pt x="253986" y="6926"/>
                </a:lnTo>
                <a:cubicBezTo>
                  <a:pt x="253986" y="6926"/>
                  <a:pt x="254862" y="6432"/>
                  <a:pt x="255300" y="5938"/>
                </a:cubicBezTo>
                <a:cubicBezTo>
                  <a:pt x="255300" y="5938"/>
                  <a:pt x="255738" y="5444"/>
                  <a:pt x="256176" y="5444"/>
                </a:cubicBezTo>
                <a:cubicBezTo>
                  <a:pt x="256614" y="5444"/>
                  <a:pt x="256614" y="6432"/>
                  <a:pt x="257052" y="6432"/>
                </a:cubicBezTo>
                <a:cubicBezTo>
                  <a:pt x="256614" y="6432"/>
                  <a:pt x="255738" y="7424"/>
                  <a:pt x="255738" y="7424"/>
                </a:cubicBezTo>
                <a:cubicBezTo>
                  <a:pt x="256176" y="7424"/>
                  <a:pt x="256614" y="7919"/>
                  <a:pt x="256614" y="8413"/>
                </a:cubicBezTo>
                <a:cubicBezTo>
                  <a:pt x="257052" y="8907"/>
                  <a:pt x="257052" y="8907"/>
                  <a:pt x="257490" y="9401"/>
                </a:cubicBezTo>
                <a:cubicBezTo>
                  <a:pt x="257490" y="9895"/>
                  <a:pt x="257928" y="10389"/>
                  <a:pt x="257928" y="10389"/>
                </a:cubicBezTo>
                <a:cubicBezTo>
                  <a:pt x="258366" y="10888"/>
                  <a:pt x="258803" y="11382"/>
                  <a:pt x="258803" y="11382"/>
                </a:cubicBezTo>
                <a:cubicBezTo>
                  <a:pt x="258803" y="11876"/>
                  <a:pt x="259679" y="10888"/>
                  <a:pt x="259679" y="10888"/>
                </a:cubicBezTo>
                <a:cubicBezTo>
                  <a:pt x="260117" y="10888"/>
                  <a:pt x="260117" y="11876"/>
                  <a:pt x="260555" y="11876"/>
                </a:cubicBezTo>
                <a:cubicBezTo>
                  <a:pt x="260993" y="11876"/>
                  <a:pt x="260993" y="12864"/>
                  <a:pt x="261431" y="12864"/>
                </a:cubicBezTo>
                <a:cubicBezTo>
                  <a:pt x="261431" y="12864"/>
                  <a:pt x="262307" y="11876"/>
                  <a:pt x="262307" y="12370"/>
                </a:cubicBezTo>
                <a:cubicBezTo>
                  <a:pt x="262745" y="12370"/>
                  <a:pt x="262745" y="12864"/>
                  <a:pt x="263183" y="13358"/>
                </a:cubicBezTo>
                <a:cubicBezTo>
                  <a:pt x="263183" y="13358"/>
                  <a:pt x="263621" y="13853"/>
                  <a:pt x="263621" y="14351"/>
                </a:cubicBezTo>
                <a:cubicBezTo>
                  <a:pt x="264059" y="14351"/>
                  <a:pt x="264496" y="15339"/>
                  <a:pt x="264496" y="15339"/>
                </a:cubicBezTo>
                <a:lnTo>
                  <a:pt x="263621" y="16328"/>
                </a:lnTo>
                <a:cubicBezTo>
                  <a:pt x="263621" y="16328"/>
                  <a:pt x="264059" y="17320"/>
                  <a:pt x="264496" y="17320"/>
                </a:cubicBezTo>
                <a:cubicBezTo>
                  <a:pt x="264496" y="17320"/>
                  <a:pt x="264934" y="16328"/>
                  <a:pt x="265372" y="16328"/>
                </a:cubicBezTo>
                <a:cubicBezTo>
                  <a:pt x="265810" y="16826"/>
                  <a:pt x="265810" y="17814"/>
                  <a:pt x="266248" y="17814"/>
                </a:cubicBezTo>
                <a:cubicBezTo>
                  <a:pt x="266248" y="17814"/>
                  <a:pt x="266686" y="16826"/>
                  <a:pt x="267123" y="16826"/>
                </a:cubicBezTo>
                <a:cubicBezTo>
                  <a:pt x="266686" y="16328"/>
                  <a:pt x="266686" y="16328"/>
                  <a:pt x="266248" y="15833"/>
                </a:cubicBezTo>
                <a:cubicBezTo>
                  <a:pt x="266248" y="15339"/>
                  <a:pt x="265810" y="14845"/>
                  <a:pt x="265372" y="14845"/>
                </a:cubicBezTo>
                <a:cubicBezTo>
                  <a:pt x="265372" y="14351"/>
                  <a:pt x="266686" y="13853"/>
                  <a:pt x="266686" y="13853"/>
                </a:cubicBezTo>
                <a:lnTo>
                  <a:pt x="265810" y="12864"/>
                </a:lnTo>
                <a:cubicBezTo>
                  <a:pt x="265810" y="12370"/>
                  <a:pt x="264934" y="11876"/>
                  <a:pt x="264934" y="11382"/>
                </a:cubicBezTo>
                <a:lnTo>
                  <a:pt x="265810" y="10888"/>
                </a:lnTo>
                <a:cubicBezTo>
                  <a:pt x="266248" y="10389"/>
                  <a:pt x="265372" y="9895"/>
                  <a:pt x="265372" y="9401"/>
                </a:cubicBezTo>
                <a:lnTo>
                  <a:pt x="266248" y="8907"/>
                </a:lnTo>
                <a:cubicBezTo>
                  <a:pt x="266248" y="8413"/>
                  <a:pt x="265372" y="7919"/>
                  <a:pt x="265372" y="7424"/>
                </a:cubicBezTo>
                <a:cubicBezTo>
                  <a:pt x="265372" y="7424"/>
                  <a:pt x="266248" y="6926"/>
                  <a:pt x="266686" y="6926"/>
                </a:cubicBezTo>
                <a:cubicBezTo>
                  <a:pt x="266686" y="6432"/>
                  <a:pt x="267123" y="6432"/>
                  <a:pt x="267561" y="5938"/>
                </a:cubicBezTo>
                <a:lnTo>
                  <a:pt x="267999" y="6926"/>
                </a:lnTo>
                <a:cubicBezTo>
                  <a:pt x="268437" y="7424"/>
                  <a:pt x="268875" y="6432"/>
                  <a:pt x="269313" y="6432"/>
                </a:cubicBezTo>
                <a:lnTo>
                  <a:pt x="269751" y="7424"/>
                </a:lnTo>
                <a:cubicBezTo>
                  <a:pt x="269751" y="7424"/>
                  <a:pt x="268875" y="7919"/>
                  <a:pt x="268875" y="8413"/>
                </a:cubicBezTo>
                <a:lnTo>
                  <a:pt x="267999" y="8907"/>
                </a:lnTo>
                <a:cubicBezTo>
                  <a:pt x="267999" y="9401"/>
                  <a:pt x="268437" y="9895"/>
                  <a:pt x="268875" y="9895"/>
                </a:cubicBezTo>
                <a:cubicBezTo>
                  <a:pt x="268875" y="10389"/>
                  <a:pt x="269313" y="11382"/>
                  <a:pt x="269313" y="11382"/>
                </a:cubicBezTo>
                <a:cubicBezTo>
                  <a:pt x="269751" y="11382"/>
                  <a:pt x="270189" y="10389"/>
                  <a:pt x="270627" y="10389"/>
                </a:cubicBezTo>
                <a:cubicBezTo>
                  <a:pt x="270627" y="10389"/>
                  <a:pt x="271065" y="9895"/>
                  <a:pt x="271503" y="9401"/>
                </a:cubicBezTo>
                <a:lnTo>
                  <a:pt x="270627" y="8413"/>
                </a:lnTo>
                <a:lnTo>
                  <a:pt x="271503" y="7424"/>
                </a:lnTo>
                <a:cubicBezTo>
                  <a:pt x="271941" y="7919"/>
                  <a:pt x="272379" y="8413"/>
                  <a:pt x="272379" y="8907"/>
                </a:cubicBezTo>
                <a:cubicBezTo>
                  <a:pt x="272379" y="8907"/>
                  <a:pt x="273254" y="9401"/>
                  <a:pt x="273254" y="9895"/>
                </a:cubicBezTo>
                <a:cubicBezTo>
                  <a:pt x="273254" y="9895"/>
                  <a:pt x="271941" y="10389"/>
                  <a:pt x="271941" y="10888"/>
                </a:cubicBezTo>
                <a:cubicBezTo>
                  <a:pt x="272379" y="10888"/>
                  <a:pt x="272817" y="11382"/>
                  <a:pt x="272817" y="11876"/>
                </a:cubicBezTo>
                <a:cubicBezTo>
                  <a:pt x="273254" y="11876"/>
                  <a:pt x="273692" y="12370"/>
                  <a:pt x="273692" y="12864"/>
                </a:cubicBezTo>
                <a:cubicBezTo>
                  <a:pt x="273692" y="12864"/>
                  <a:pt x="272817" y="13358"/>
                  <a:pt x="272817" y="13853"/>
                </a:cubicBezTo>
                <a:cubicBezTo>
                  <a:pt x="272817" y="13853"/>
                  <a:pt x="273254" y="14351"/>
                  <a:pt x="273254" y="14845"/>
                </a:cubicBezTo>
                <a:cubicBezTo>
                  <a:pt x="273692" y="14351"/>
                  <a:pt x="274130" y="14351"/>
                  <a:pt x="274568" y="13853"/>
                </a:cubicBezTo>
                <a:lnTo>
                  <a:pt x="275444" y="13358"/>
                </a:lnTo>
                <a:cubicBezTo>
                  <a:pt x="275444" y="12864"/>
                  <a:pt x="274568" y="12370"/>
                  <a:pt x="274568" y="11876"/>
                </a:cubicBezTo>
                <a:lnTo>
                  <a:pt x="275444" y="11382"/>
                </a:lnTo>
                <a:cubicBezTo>
                  <a:pt x="275444" y="10888"/>
                  <a:pt x="275006" y="10389"/>
                  <a:pt x="275006" y="9895"/>
                </a:cubicBezTo>
                <a:cubicBezTo>
                  <a:pt x="275006" y="9895"/>
                  <a:pt x="274130" y="9401"/>
                  <a:pt x="274130" y="8907"/>
                </a:cubicBezTo>
                <a:cubicBezTo>
                  <a:pt x="274130" y="8413"/>
                  <a:pt x="275006" y="8413"/>
                  <a:pt x="275006" y="7919"/>
                </a:cubicBezTo>
                <a:lnTo>
                  <a:pt x="275882" y="7424"/>
                </a:lnTo>
                <a:cubicBezTo>
                  <a:pt x="276319" y="6926"/>
                  <a:pt x="275444" y="6432"/>
                  <a:pt x="275444" y="6432"/>
                </a:cubicBezTo>
                <a:cubicBezTo>
                  <a:pt x="275444" y="5938"/>
                  <a:pt x="276319" y="5444"/>
                  <a:pt x="276319" y="5444"/>
                </a:cubicBezTo>
                <a:cubicBezTo>
                  <a:pt x="276319" y="5938"/>
                  <a:pt x="276757" y="5938"/>
                  <a:pt x="277195" y="6432"/>
                </a:cubicBezTo>
                <a:lnTo>
                  <a:pt x="277633" y="7424"/>
                </a:lnTo>
                <a:cubicBezTo>
                  <a:pt x="277633" y="7919"/>
                  <a:pt x="276757" y="8413"/>
                  <a:pt x="276757" y="8413"/>
                </a:cubicBezTo>
                <a:cubicBezTo>
                  <a:pt x="276757" y="8907"/>
                  <a:pt x="277195" y="9401"/>
                  <a:pt x="277633" y="9401"/>
                </a:cubicBezTo>
                <a:cubicBezTo>
                  <a:pt x="277633" y="9895"/>
                  <a:pt x="278509" y="10389"/>
                  <a:pt x="278509" y="10389"/>
                </a:cubicBezTo>
                <a:cubicBezTo>
                  <a:pt x="278071" y="10888"/>
                  <a:pt x="277633" y="10888"/>
                  <a:pt x="277195" y="11382"/>
                </a:cubicBezTo>
                <a:cubicBezTo>
                  <a:pt x="277633" y="11382"/>
                  <a:pt x="277633" y="12370"/>
                  <a:pt x="278071" y="12370"/>
                </a:cubicBezTo>
                <a:cubicBezTo>
                  <a:pt x="278509" y="12864"/>
                  <a:pt x="278947" y="11876"/>
                  <a:pt x="278947" y="11876"/>
                </a:cubicBezTo>
                <a:cubicBezTo>
                  <a:pt x="279385" y="11876"/>
                  <a:pt x="279385" y="12864"/>
                  <a:pt x="279823" y="12864"/>
                </a:cubicBezTo>
                <a:lnTo>
                  <a:pt x="280699" y="11876"/>
                </a:lnTo>
                <a:cubicBezTo>
                  <a:pt x="281137" y="11876"/>
                  <a:pt x="281575" y="11382"/>
                  <a:pt x="281575" y="10888"/>
                </a:cubicBezTo>
                <a:cubicBezTo>
                  <a:pt x="282012" y="10888"/>
                  <a:pt x="282450" y="10389"/>
                  <a:pt x="282888" y="10389"/>
                </a:cubicBezTo>
                <a:lnTo>
                  <a:pt x="283326" y="11382"/>
                </a:lnTo>
                <a:cubicBezTo>
                  <a:pt x="283764" y="11876"/>
                  <a:pt x="284202" y="12370"/>
                  <a:pt x="284202" y="12370"/>
                </a:cubicBezTo>
                <a:cubicBezTo>
                  <a:pt x="284202" y="12864"/>
                  <a:pt x="283326" y="13358"/>
                  <a:pt x="283326" y="13358"/>
                </a:cubicBezTo>
                <a:cubicBezTo>
                  <a:pt x="283326" y="13358"/>
                  <a:pt x="283764" y="14351"/>
                  <a:pt x="284202" y="14351"/>
                </a:cubicBezTo>
                <a:cubicBezTo>
                  <a:pt x="284202" y="14845"/>
                  <a:pt x="284640" y="15339"/>
                  <a:pt x="284640" y="15339"/>
                </a:cubicBezTo>
                <a:cubicBezTo>
                  <a:pt x="285078" y="15339"/>
                  <a:pt x="285516" y="14845"/>
                  <a:pt x="285516" y="14845"/>
                </a:cubicBezTo>
                <a:cubicBezTo>
                  <a:pt x="285954" y="14351"/>
                  <a:pt x="286392" y="14351"/>
                  <a:pt x="286829" y="13853"/>
                </a:cubicBezTo>
                <a:cubicBezTo>
                  <a:pt x="286829" y="13358"/>
                  <a:pt x="285954" y="12864"/>
                  <a:pt x="285954" y="12864"/>
                </a:cubicBezTo>
                <a:cubicBezTo>
                  <a:pt x="285954" y="12370"/>
                  <a:pt x="286829" y="11876"/>
                  <a:pt x="286829" y="11876"/>
                </a:cubicBezTo>
                <a:cubicBezTo>
                  <a:pt x="286829" y="11876"/>
                  <a:pt x="287705" y="11382"/>
                  <a:pt x="287705" y="10888"/>
                </a:cubicBezTo>
                <a:cubicBezTo>
                  <a:pt x="287705" y="10888"/>
                  <a:pt x="287267" y="10389"/>
                  <a:pt x="287267" y="9895"/>
                </a:cubicBezTo>
                <a:cubicBezTo>
                  <a:pt x="286829" y="9401"/>
                  <a:pt x="286829" y="9401"/>
                  <a:pt x="286392" y="8907"/>
                </a:cubicBezTo>
                <a:cubicBezTo>
                  <a:pt x="287267" y="8413"/>
                  <a:pt x="287705" y="7919"/>
                  <a:pt x="288581" y="6926"/>
                </a:cubicBezTo>
                <a:cubicBezTo>
                  <a:pt x="288581" y="7424"/>
                  <a:pt x="289019" y="7919"/>
                  <a:pt x="289019" y="8413"/>
                </a:cubicBezTo>
                <a:cubicBezTo>
                  <a:pt x="289457" y="8907"/>
                  <a:pt x="289895" y="9895"/>
                  <a:pt x="290771" y="10389"/>
                </a:cubicBezTo>
                <a:cubicBezTo>
                  <a:pt x="290333" y="10888"/>
                  <a:pt x="289457" y="10888"/>
                  <a:pt x="289457" y="11382"/>
                </a:cubicBezTo>
                <a:cubicBezTo>
                  <a:pt x="289457" y="11876"/>
                  <a:pt x="290333" y="11876"/>
                  <a:pt x="290333" y="12370"/>
                </a:cubicBezTo>
                <a:cubicBezTo>
                  <a:pt x="290333" y="12864"/>
                  <a:pt x="291208" y="13358"/>
                  <a:pt x="291208" y="13358"/>
                </a:cubicBezTo>
                <a:cubicBezTo>
                  <a:pt x="291208" y="13853"/>
                  <a:pt x="289895" y="14351"/>
                  <a:pt x="290333" y="14351"/>
                </a:cubicBezTo>
                <a:cubicBezTo>
                  <a:pt x="290333" y="14845"/>
                  <a:pt x="290771" y="15339"/>
                  <a:pt x="290771" y="15339"/>
                </a:cubicBezTo>
                <a:cubicBezTo>
                  <a:pt x="291208" y="15833"/>
                  <a:pt x="291646" y="16328"/>
                  <a:pt x="291646" y="16826"/>
                </a:cubicBezTo>
                <a:lnTo>
                  <a:pt x="290771" y="17320"/>
                </a:lnTo>
                <a:cubicBezTo>
                  <a:pt x="290771" y="17814"/>
                  <a:pt x="291208" y="18308"/>
                  <a:pt x="291208" y="18308"/>
                </a:cubicBezTo>
                <a:cubicBezTo>
                  <a:pt x="291646" y="18308"/>
                  <a:pt x="292522" y="17814"/>
                  <a:pt x="292522" y="17814"/>
                </a:cubicBezTo>
                <a:cubicBezTo>
                  <a:pt x="292522" y="17320"/>
                  <a:pt x="293398" y="17320"/>
                  <a:pt x="293398" y="16826"/>
                </a:cubicBezTo>
                <a:lnTo>
                  <a:pt x="292522" y="15833"/>
                </a:lnTo>
                <a:cubicBezTo>
                  <a:pt x="292522" y="15339"/>
                  <a:pt x="293398" y="15339"/>
                  <a:pt x="293398" y="14845"/>
                </a:cubicBezTo>
                <a:lnTo>
                  <a:pt x="292960" y="13853"/>
                </a:lnTo>
                <a:cubicBezTo>
                  <a:pt x="292522" y="13358"/>
                  <a:pt x="292084" y="12864"/>
                  <a:pt x="292084" y="12864"/>
                </a:cubicBezTo>
                <a:cubicBezTo>
                  <a:pt x="292084" y="12370"/>
                  <a:pt x="291208" y="11876"/>
                  <a:pt x="291208" y="11382"/>
                </a:cubicBezTo>
                <a:lnTo>
                  <a:pt x="292522" y="10888"/>
                </a:lnTo>
                <a:cubicBezTo>
                  <a:pt x="292522" y="10888"/>
                  <a:pt x="292960" y="11382"/>
                  <a:pt x="292960" y="11876"/>
                </a:cubicBezTo>
                <a:cubicBezTo>
                  <a:pt x="293398" y="11876"/>
                  <a:pt x="293836" y="10888"/>
                  <a:pt x="293836" y="10888"/>
                </a:cubicBezTo>
                <a:cubicBezTo>
                  <a:pt x="294274" y="10888"/>
                  <a:pt x="294712" y="12370"/>
                  <a:pt x="294712" y="11876"/>
                </a:cubicBezTo>
                <a:cubicBezTo>
                  <a:pt x="295150" y="11876"/>
                  <a:pt x="295588" y="11382"/>
                  <a:pt x="295588" y="11382"/>
                </a:cubicBezTo>
                <a:cubicBezTo>
                  <a:pt x="296026" y="11382"/>
                  <a:pt x="296464" y="10389"/>
                  <a:pt x="296901" y="10389"/>
                </a:cubicBezTo>
                <a:lnTo>
                  <a:pt x="297339" y="11382"/>
                </a:lnTo>
                <a:cubicBezTo>
                  <a:pt x="297777" y="11876"/>
                  <a:pt x="297777" y="12370"/>
                  <a:pt x="298215" y="12864"/>
                </a:cubicBezTo>
                <a:cubicBezTo>
                  <a:pt x="298215" y="12864"/>
                  <a:pt x="298653" y="13853"/>
                  <a:pt x="299091" y="13853"/>
                </a:cubicBezTo>
                <a:lnTo>
                  <a:pt x="299966" y="12864"/>
                </a:lnTo>
                <a:cubicBezTo>
                  <a:pt x="300404" y="12864"/>
                  <a:pt x="300404" y="12370"/>
                  <a:pt x="300842" y="11876"/>
                </a:cubicBezTo>
                <a:cubicBezTo>
                  <a:pt x="301280" y="11876"/>
                  <a:pt x="301718" y="11382"/>
                  <a:pt x="301718" y="11382"/>
                </a:cubicBezTo>
                <a:cubicBezTo>
                  <a:pt x="302156" y="11382"/>
                  <a:pt x="302594" y="12370"/>
                  <a:pt x="302594" y="12370"/>
                </a:cubicBezTo>
                <a:cubicBezTo>
                  <a:pt x="302594" y="12370"/>
                  <a:pt x="301718" y="12864"/>
                  <a:pt x="301718" y="13358"/>
                </a:cubicBezTo>
                <a:cubicBezTo>
                  <a:pt x="301718" y="13358"/>
                  <a:pt x="302156" y="14351"/>
                  <a:pt x="302594" y="14351"/>
                </a:cubicBezTo>
                <a:cubicBezTo>
                  <a:pt x="302594" y="14845"/>
                  <a:pt x="303032" y="14845"/>
                  <a:pt x="303032" y="15339"/>
                </a:cubicBezTo>
                <a:cubicBezTo>
                  <a:pt x="303470" y="14845"/>
                  <a:pt x="303908" y="14845"/>
                  <a:pt x="304346" y="14351"/>
                </a:cubicBezTo>
                <a:cubicBezTo>
                  <a:pt x="304346" y="14351"/>
                  <a:pt x="304784" y="13853"/>
                  <a:pt x="305222" y="13853"/>
                </a:cubicBezTo>
                <a:cubicBezTo>
                  <a:pt x="305222" y="13358"/>
                  <a:pt x="306097" y="13358"/>
                  <a:pt x="306097" y="12864"/>
                </a:cubicBezTo>
                <a:cubicBezTo>
                  <a:pt x="306097" y="12864"/>
                  <a:pt x="306973" y="12370"/>
                  <a:pt x="306973" y="11876"/>
                </a:cubicBezTo>
                <a:cubicBezTo>
                  <a:pt x="306973" y="11876"/>
                  <a:pt x="306535" y="11382"/>
                  <a:pt x="306535" y="10888"/>
                </a:cubicBezTo>
                <a:cubicBezTo>
                  <a:pt x="306535" y="10888"/>
                  <a:pt x="307411" y="10389"/>
                  <a:pt x="307411" y="9895"/>
                </a:cubicBezTo>
                <a:lnTo>
                  <a:pt x="308287" y="9401"/>
                </a:lnTo>
                <a:cubicBezTo>
                  <a:pt x="308725" y="9401"/>
                  <a:pt x="308725" y="9895"/>
                  <a:pt x="309163" y="10389"/>
                </a:cubicBezTo>
                <a:cubicBezTo>
                  <a:pt x="309600" y="10888"/>
                  <a:pt x="310038" y="11876"/>
                  <a:pt x="310476" y="12370"/>
                </a:cubicBezTo>
                <a:cubicBezTo>
                  <a:pt x="310914" y="12370"/>
                  <a:pt x="311352" y="11876"/>
                  <a:pt x="311352" y="11876"/>
                </a:cubicBezTo>
                <a:cubicBezTo>
                  <a:pt x="311790" y="11382"/>
                  <a:pt x="312666" y="10888"/>
                  <a:pt x="312666" y="10888"/>
                </a:cubicBezTo>
                <a:cubicBezTo>
                  <a:pt x="312666" y="10389"/>
                  <a:pt x="311790" y="9895"/>
                  <a:pt x="311790" y="9895"/>
                </a:cubicBezTo>
                <a:cubicBezTo>
                  <a:pt x="312228" y="9401"/>
                  <a:pt x="313104" y="8413"/>
                  <a:pt x="313542" y="7919"/>
                </a:cubicBezTo>
                <a:cubicBezTo>
                  <a:pt x="313980" y="8907"/>
                  <a:pt x="314856" y="9401"/>
                  <a:pt x="315293" y="10389"/>
                </a:cubicBezTo>
                <a:cubicBezTo>
                  <a:pt x="314856" y="10389"/>
                  <a:pt x="314418" y="10888"/>
                  <a:pt x="314418" y="10888"/>
                </a:cubicBezTo>
                <a:cubicBezTo>
                  <a:pt x="313542" y="11876"/>
                  <a:pt x="313104" y="12370"/>
                  <a:pt x="312228" y="12864"/>
                </a:cubicBezTo>
                <a:cubicBezTo>
                  <a:pt x="312228" y="13358"/>
                  <a:pt x="313104" y="13358"/>
                  <a:pt x="313104" y="13853"/>
                </a:cubicBezTo>
                <a:cubicBezTo>
                  <a:pt x="313104" y="14351"/>
                  <a:pt x="312228" y="14351"/>
                  <a:pt x="312228" y="14845"/>
                </a:cubicBezTo>
                <a:lnTo>
                  <a:pt x="312666" y="15833"/>
                </a:lnTo>
                <a:cubicBezTo>
                  <a:pt x="313104" y="15833"/>
                  <a:pt x="313542" y="14845"/>
                  <a:pt x="313542" y="14845"/>
                </a:cubicBezTo>
                <a:cubicBezTo>
                  <a:pt x="313980" y="14845"/>
                  <a:pt x="314418" y="15833"/>
                  <a:pt x="314418" y="16328"/>
                </a:cubicBezTo>
                <a:cubicBezTo>
                  <a:pt x="314856" y="16328"/>
                  <a:pt x="315293" y="15339"/>
                  <a:pt x="315293" y="15339"/>
                </a:cubicBezTo>
                <a:cubicBezTo>
                  <a:pt x="315731" y="15339"/>
                  <a:pt x="316169" y="16328"/>
                  <a:pt x="316169" y="16328"/>
                </a:cubicBezTo>
                <a:cubicBezTo>
                  <a:pt x="316607" y="16328"/>
                  <a:pt x="317045" y="15339"/>
                  <a:pt x="317045" y="15339"/>
                </a:cubicBezTo>
                <a:cubicBezTo>
                  <a:pt x="317483" y="15339"/>
                  <a:pt x="317921" y="14845"/>
                  <a:pt x="318359" y="14845"/>
                </a:cubicBezTo>
                <a:lnTo>
                  <a:pt x="318797" y="15833"/>
                </a:lnTo>
                <a:cubicBezTo>
                  <a:pt x="319235" y="15833"/>
                  <a:pt x="319673" y="14845"/>
                  <a:pt x="320111" y="14845"/>
                </a:cubicBezTo>
                <a:lnTo>
                  <a:pt x="319235" y="13853"/>
                </a:lnTo>
                <a:lnTo>
                  <a:pt x="320111" y="12864"/>
                </a:lnTo>
                <a:lnTo>
                  <a:pt x="320986" y="13853"/>
                </a:lnTo>
                <a:cubicBezTo>
                  <a:pt x="320986" y="14351"/>
                  <a:pt x="321424" y="14845"/>
                  <a:pt x="321424" y="15339"/>
                </a:cubicBezTo>
                <a:cubicBezTo>
                  <a:pt x="321862" y="14845"/>
                  <a:pt x="322738" y="14351"/>
                  <a:pt x="322738" y="14351"/>
                </a:cubicBezTo>
                <a:cubicBezTo>
                  <a:pt x="322738" y="13853"/>
                  <a:pt x="321862" y="13358"/>
                  <a:pt x="321862" y="13358"/>
                </a:cubicBezTo>
                <a:cubicBezTo>
                  <a:pt x="321424" y="12864"/>
                  <a:pt x="321424" y="12370"/>
                  <a:pt x="320986" y="12370"/>
                </a:cubicBezTo>
                <a:cubicBezTo>
                  <a:pt x="320986" y="11876"/>
                  <a:pt x="320549" y="11382"/>
                  <a:pt x="320549" y="10888"/>
                </a:cubicBezTo>
                <a:cubicBezTo>
                  <a:pt x="320111" y="10888"/>
                  <a:pt x="319673" y="9895"/>
                  <a:pt x="319673" y="9895"/>
                </a:cubicBezTo>
                <a:cubicBezTo>
                  <a:pt x="319235" y="9895"/>
                  <a:pt x="318797" y="10888"/>
                  <a:pt x="318797" y="10888"/>
                </a:cubicBezTo>
                <a:cubicBezTo>
                  <a:pt x="318359" y="10888"/>
                  <a:pt x="318359" y="9895"/>
                  <a:pt x="317921" y="9895"/>
                </a:cubicBezTo>
                <a:cubicBezTo>
                  <a:pt x="319235" y="8413"/>
                  <a:pt x="320549" y="7424"/>
                  <a:pt x="321862" y="6432"/>
                </a:cubicBezTo>
                <a:cubicBezTo>
                  <a:pt x="321862" y="6432"/>
                  <a:pt x="322300" y="6926"/>
                  <a:pt x="322738" y="7424"/>
                </a:cubicBezTo>
                <a:lnTo>
                  <a:pt x="323176" y="8413"/>
                </a:lnTo>
                <a:cubicBezTo>
                  <a:pt x="323176" y="8907"/>
                  <a:pt x="322300" y="9401"/>
                  <a:pt x="322300" y="9401"/>
                </a:cubicBezTo>
                <a:cubicBezTo>
                  <a:pt x="322300" y="9895"/>
                  <a:pt x="322738" y="9895"/>
                  <a:pt x="323176" y="10389"/>
                </a:cubicBezTo>
                <a:cubicBezTo>
                  <a:pt x="323614" y="11382"/>
                  <a:pt x="324052" y="11876"/>
                  <a:pt x="324489" y="12864"/>
                </a:cubicBezTo>
                <a:cubicBezTo>
                  <a:pt x="324927" y="12370"/>
                  <a:pt x="325365" y="12370"/>
                  <a:pt x="325365" y="11876"/>
                </a:cubicBezTo>
                <a:cubicBezTo>
                  <a:pt x="325803" y="11382"/>
                  <a:pt x="324927" y="10888"/>
                  <a:pt x="324927" y="10888"/>
                </a:cubicBezTo>
                <a:cubicBezTo>
                  <a:pt x="324927" y="10389"/>
                  <a:pt x="325803" y="10389"/>
                  <a:pt x="325803" y="9895"/>
                </a:cubicBezTo>
                <a:cubicBezTo>
                  <a:pt x="325803" y="9401"/>
                  <a:pt x="324927" y="8907"/>
                  <a:pt x="324927" y="8907"/>
                </a:cubicBezTo>
                <a:cubicBezTo>
                  <a:pt x="324927" y="8413"/>
                  <a:pt x="325803" y="7919"/>
                  <a:pt x="325803" y="7919"/>
                </a:cubicBezTo>
                <a:cubicBezTo>
                  <a:pt x="326241" y="7919"/>
                  <a:pt x="326679" y="6926"/>
                  <a:pt x="327117" y="6926"/>
                </a:cubicBezTo>
                <a:cubicBezTo>
                  <a:pt x="327117" y="6926"/>
                  <a:pt x="327555" y="7919"/>
                  <a:pt x="327555" y="8413"/>
                </a:cubicBezTo>
                <a:cubicBezTo>
                  <a:pt x="327555" y="7919"/>
                  <a:pt x="327117" y="8907"/>
                  <a:pt x="326679" y="8907"/>
                </a:cubicBezTo>
                <a:cubicBezTo>
                  <a:pt x="327117" y="8907"/>
                  <a:pt x="327117" y="9895"/>
                  <a:pt x="327555" y="9895"/>
                </a:cubicBezTo>
                <a:cubicBezTo>
                  <a:pt x="327555" y="10389"/>
                  <a:pt x="328431" y="9401"/>
                  <a:pt x="328431" y="9401"/>
                </a:cubicBezTo>
                <a:lnTo>
                  <a:pt x="329307" y="10389"/>
                </a:lnTo>
                <a:cubicBezTo>
                  <a:pt x="329307" y="10888"/>
                  <a:pt x="328431" y="10888"/>
                  <a:pt x="328431" y="11382"/>
                </a:cubicBezTo>
                <a:cubicBezTo>
                  <a:pt x="327993" y="11382"/>
                  <a:pt x="328869" y="11876"/>
                  <a:pt x="328869" y="12370"/>
                </a:cubicBezTo>
                <a:cubicBezTo>
                  <a:pt x="329307" y="11876"/>
                  <a:pt x="329745" y="11876"/>
                  <a:pt x="329745" y="11382"/>
                </a:cubicBezTo>
                <a:cubicBezTo>
                  <a:pt x="330182" y="11382"/>
                  <a:pt x="331058" y="10888"/>
                  <a:pt x="331058" y="10888"/>
                </a:cubicBezTo>
                <a:cubicBezTo>
                  <a:pt x="331058" y="10389"/>
                  <a:pt x="330182" y="9895"/>
                  <a:pt x="330182" y="9401"/>
                </a:cubicBezTo>
                <a:lnTo>
                  <a:pt x="331058" y="8907"/>
                </a:lnTo>
                <a:cubicBezTo>
                  <a:pt x="331058" y="8907"/>
                  <a:pt x="331934" y="9401"/>
                  <a:pt x="331934" y="9895"/>
                </a:cubicBezTo>
                <a:cubicBezTo>
                  <a:pt x="331934" y="9895"/>
                  <a:pt x="332372" y="10888"/>
                  <a:pt x="332810" y="10888"/>
                </a:cubicBezTo>
                <a:lnTo>
                  <a:pt x="333685" y="9895"/>
                </a:lnTo>
                <a:cubicBezTo>
                  <a:pt x="334123" y="10389"/>
                  <a:pt x="334123" y="10888"/>
                  <a:pt x="334561" y="11382"/>
                </a:cubicBezTo>
                <a:cubicBezTo>
                  <a:pt x="334561" y="11382"/>
                  <a:pt x="334999" y="11876"/>
                  <a:pt x="334999" y="12370"/>
                </a:cubicBezTo>
                <a:cubicBezTo>
                  <a:pt x="334999" y="12370"/>
                  <a:pt x="334123" y="12864"/>
                  <a:pt x="334123" y="13358"/>
                </a:cubicBezTo>
                <a:lnTo>
                  <a:pt x="334999" y="14351"/>
                </a:lnTo>
                <a:lnTo>
                  <a:pt x="335875" y="13358"/>
                </a:lnTo>
                <a:lnTo>
                  <a:pt x="336751" y="12370"/>
                </a:lnTo>
                <a:cubicBezTo>
                  <a:pt x="337189" y="12370"/>
                  <a:pt x="337627" y="13358"/>
                  <a:pt x="337627" y="13853"/>
                </a:cubicBezTo>
                <a:cubicBezTo>
                  <a:pt x="337627" y="13853"/>
                  <a:pt x="338065" y="14845"/>
                  <a:pt x="338503" y="14845"/>
                </a:cubicBezTo>
                <a:lnTo>
                  <a:pt x="339378" y="13853"/>
                </a:lnTo>
                <a:cubicBezTo>
                  <a:pt x="339816" y="14351"/>
                  <a:pt x="339816" y="14845"/>
                  <a:pt x="340254" y="14845"/>
                </a:cubicBezTo>
                <a:cubicBezTo>
                  <a:pt x="340692" y="15833"/>
                  <a:pt x="341130" y="16328"/>
                  <a:pt x="341568" y="17320"/>
                </a:cubicBezTo>
                <a:cubicBezTo>
                  <a:pt x="341568" y="16826"/>
                  <a:pt x="342444" y="16826"/>
                  <a:pt x="342444" y="16328"/>
                </a:cubicBezTo>
                <a:cubicBezTo>
                  <a:pt x="342444" y="16328"/>
                  <a:pt x="341568" y="15339"/>
                  <a:pt x="342006" y="15339"/>
                </a:cubicBezTo>
                <a:lnTo>
                  <a:pt x="342882" y="14351"/>
                </a:lnTo>
                <a:lnTo>
                  <a:pt x="342006" y="13358"/>
                </a:lnTo>
                <a:cubicBezTo>
                  <a:pt x="341568" y="13358"/>
                  <a:pt x="341130" y="14351"/>
                  <a:pt x="341130" y="14351"/>
                </a:cubicBezTo>
                <a:cubicBezTo>
                  <a:pt x="340692" y="13358"/>
                  <a:pt x="340254" y="12864"/>
                  <a:pt x="339378" y="11876"/>
                </a:cubicBezTo>
                <a:cubicBezTo>
                  <a:pt x="340254" y="11382"/>
                  <a:pt x="340692" y="10888"/>
                  <a:pt x="341568" y="10389"/>
                </a:cubicBezTo>
                <a:cubicBezTo>
                  <a:pt x="342006" y="10888"/>
                  <a:pt x="342444" y="11876"/>
                  <a:pt x="342882" y="12370"/>
                </a:cubicBezTo>
                <a:cubicBezTo>
                  <a:pt x="343319" y="12370"/>
                  <a:pt x="343757" y="11382"/>
                  <a:pt x="344195" y="11876"/>
                </a:cubicBezTo>
                <a:cubicBezTo>
                  <a:pt x="344195" y="11876"/>
                  <a:pt x="344633" y="12370"/>
                  <a:pt x="344633" y="12864"/>
                </a:cubicBezTo>
                <a:lnTo>
                  <a:pt x="343757" y="13358"/>
                </a:lnTo>
                <a:cubicBezTo>
                  <a:pt x="343757" y="13853"/>
                  <a:pt x="344195" y="14351"/>
                  <a:pt x="344633" y="14845"/>
                </a:cubicBezTo>
                <a:cubicBezTo>
                  <a:pt x="344633" y="14845"/>
                  <a:pt x="345071" y="15339"/>
                  <a:pt x="345071" y="15833"/>
                </a:cubicBezTo>
                <a:cubicBezTo>
                  <a:pt x="345071" y="15339"/>
                  <a:pt x="346385" y="15339"/>
                  <a:pt x="346385" y="14845"/>
                </a:cubicBezTo>
                <a:cubicBezTo>
                  <a:pt x="346385" y="14845"/>
                  <a:pt x="345509" y="14351"/>
                  <a:pt x="345509" y="13853"/>
                </a:cubicBezTo>
                <a:cubicBezTo>
                  <a:pt x="345509" y="13853"/>
                  <a:pt x="346385" y="13358"/>
                  <a:pt x="346385" y="12864"/>
                </a:cubicBezTo>
                <a:cubicBezTo>
                  <a:pt x="346823" y="13358"/>
                  <a:pt x="346823" y="13853"/>
                  <a:pt x="347261" y="14351"/>
                </a:cubicBezTo>
                <a:lnTo>
                  <a:pt x="348136" y="13358"/>
                </a:lnTo>
                <a:cubicBezTo>
                  <a:pt x="348574" y="12864"/>
                  <a:pt x="349012" y="12864"/>
                  <a:pt x="349012" y="12370"/>
                </a:cubicBezTo>
                <a:cubicBezTo>
                  <a:pt x="349450" y="12864"/>
                  <a:pt x="349450" y="13358"/>
                  <a:pt x="349888" y="13358"/>
                </a:cubicBezTo>
                <a:cubicBezTo>
                  <a:pt x="350326" y="13853"/>
                  <a:pt x="350326" y="14351"/>
                  <a:pt x="350764" y="14845"/>
                </a:cubicBezTo>
                <a:lnTo>
                  <a:pt x="351202" y="15833"/>
                </a:lnTo>
                <a:cubicBezTo>
                  <a:pt x="351640" y="15833"/>
                  <a:pt x="352078" y="14845"/>
                  <a:pt x="352516" y="14845"/>
                </a:cubicBezTo>
                <a:lnTo>
                  <a:pt x="352954" y="15833"/>
                </a:lnTo>
                <a:cubicBezTo>
                  <a:pt x="353392" y="15833"/>
                  <a:pt x="353829" y="15339"/>
                  <a:pt x="354267" y="15339"/>
                </a:cubicBezTo>
                <a:cubicBezTo>
                  <a:pt x="353829" y="14845"/>
                  <a:pt x="353392" y="14351"/>
                  <a:pt x="353392" y="13853"/>
                </a:cubicBezTo>
                <a:cubicBezTo>
                  <a:pt x="352954" y="13853"/>
                  <a:pt x="352954" y="13358"/>
                  <a:pt x="352516" y="12864"/>
                </a:cubicBezTo>
                <a:lnTo>
                  <a:pt x="351640" y="11876"/>
                </a:lnTo>
                <a:cubicBezTo>
                  <a:pt x="352078" y="11876"/>
                  <a:pt x="352516" y="10888"/>
                  <a:pt x="352954" y="10888"/>
                </a:cubicBezTo>
                <a:cubicBezTo>
                  <a:pt x="352954" y="10888"/>
                  <a:pt x="353829" y="9895"/>
                  <a:pt x="353829" y="10389"/>
                </a:cubicBezTo>
                <a:cubicBezTo>
                  <a:pt x="354267" y="10389"/>
                  <a:pt x="354267" y="11382"/>
                  <a:pt x="354705" y="11382"/>
                </a:cubicBezTo>
                <a:cubicBezTo>
                  <a:pt x="354705" y="11382"/>
                  <a:pt x="355143" y="10389"/>
                  <a:pt x="355581" y="10389"/>
                </a:cubicBezTo>
                <a:cubicBezTo>
                  <a:pt x="355581" y="10389"/>
                  <a:pt x="356019" y="11382"/>
                  <a:pt x="356457" y="11382"/>
                </a:cubicBezTo>
                <a:cubicBezTo>
                  <a:pt x="356457" y="11876"/>
                  <a:pt x="356894" y="12370"/>
                  <a:pt x="356894" y="12864"/>
                </a:cubicBezTo>
                <a:cubicBezTo>
                  <a:pt x="357332" y="12864"/>
                  <a:pt x="357332" y="13358"/>
                  <a:pt x="357770" y="13853"/>
                </a:cubicBezTo>
                <a:cubicBezTo>
                  <a:pt x="357770" y="13853"/>
                  <a:pt x="358208" y="14845"/>
                  <a:pt x="358646" y="14845"/>
                </a:cubicBezTo>
                <a:lnTo>
                  <a:pt x="359522" y="13853"/>
                </a:lnTo>
                <a:cubicBezTo>
                  <a:pt x="359522" y="13853"/>
                  <a:pt x="359960" y="14845"/>
                  <a:pt x="360398" y="15339"/>
                </a:cubicBezTo>
                <a:lnTo>
                  <a:pt x="360836" y="16328"/>
                </a:lnTo>
                <a:cubicBezTo>
                  <a:pt x="361274" y="16328"/>
                  <a:pt x="361712" y="15339"/>
                  <a:pt x="362150" y="15339"/>
                </a:cubicBezTo>
                <a:lnTo>
                  <a:pt x="362588" y="16328"/>
                </a:lnTo>
                <a:cubicBezTo>
                  <a:pt x="363025" y="16328"/>
                  <a:pt x="363463" y="15833"/>
                  <a:pt x="363901" y="15833"/>
                </a:cubicBezTo>
                <a:cubicBezTo>
                  <a:pt x="363901" y="15339"/>
                  <a:pt x="364339" y="14845"/>
                  <a:pt x="364777" y="14845"/>
                </a:cubicBezTo>
                <a:lnTo>
                  <a:pt x="365215" y="15833"/>
                </a:lnTo>
                <a:lnTo>
                  <a:pt x="364339" y="16826"/>
                </a:lnTo>
                <a:cubicBezTo>
                  <a:pt x="364339" y="16826"/>
                  <a:pt x="365215" y="17320"/>
                  <a:pt x="365215" y="17814"/>
                </a:cubicBezTo>
                <a:cubicBezTo>
                  <a:pt x="365215" y="18308"/>
                  <a:pt x="364339" y="18308"/>
                  <a:pt x="364339" y="18803"/>
                </a:cubicBezTo>
                <a:cubicBezTo>
                  <a:pt x="364339" y="18803"/>
                  <a:pt x="364777" y="19297"/>
                  <a:pt x="364777" y="19795"/>
                </a:cubicBezTo>
                <a:cubicBezTo>
                  <a:pt x="365215" y="19297"/>
                  <a:pt x="365653" y="19297"/>
                  <a:pt x="366090" y="18803"/>
                </a:cubicBezTo>
                <a:cubicBezTo>
                  <a:pt x="366528" y="18308"/>
                  <a:pt x="367404" y="17814"/>
                  <a:pt x="367842" y="17320"/>
                </a:cubicBezTo>
                <a:cubicBezTo>
                  <a:pt x="367842" y="16826"/>
                  <a:pt x="367404" y="16328"/>
                  <a:pt x="366966" y="16328"/>
                </a:cubicBezTo>
                <a:cubicBezTo>
                  <a:pt x="366966" y="15833"/>
                  <a:pt x="366528" y="15339"/>
                  <a:pt x="366528" y="14845"/>
                </a:cubicBezTo>
                <a:cubicBezTo>
                  <a:pt x="366090" y="14845"/>
                  <a:pt x="365653" y="14351"/>
                  <a:pt x="365653" y="13853"/>
                </a:cubicBezTo>
                <a:cubicBezTo>
                  <a:pt x="365653" y="13853"/>
                  <a:pt x="366528" y="13358"/>
                  <a:pt x="366528" y="12864"/>
                </a:cubicBezTo>
                <a:lnTo>
                  <a:pt x="366090" y="11876"/>
                </a:lnTo>
                <a:cubicBezTo>
                  <a:pt x="365653" y="11876"/>
                  <a:pt x="365215" y="11382"/>
                  <a:pt x="365215" y="10888"/>
                </a:cubicBezTo>
                <a:lnTo>
                  <a:pt x="364339" y="11876"/>
                </a:lnTo>
                <a:cubicBezTo>
                  <a:pt x="363901" y="11876"/>
                  <a:pt x="363463" y="12370"/>
                  <a:pt x="363025" y="12370"/>
                </a:cubicBezTo>
                <a:cubicBezTo>
                  <a:pt x="363025" y="12370"/>
                  <a:pt x="362588" y="11876"/>
                  <a:pt x="362588" y="11382"/>
                </a:cubicBezTo>
                <a:cubicBezTo>
                  <a:pt x="362150" y="10888"/>
                  <a:pt x="361712" y="10888"/>
                  <a:pt x="361712" y="10389"/>
                </a:cubicBezTo>
                <a:cubicBezTo>
                  <a:pt x="361274" y="9895"/>
                  <a:pt x="361274" y="9401"/>
                  <a:pt x="360836" y="9401"/>
                </a:cubicBezTo>
                <a:cubicBezTo>
                  <a:pt x="360836" y="8949"/>
                  <a:pt x="360483" y="8497"/>
                  <a:pt x="360421" y="8041"/>
                </a:cubicBezTo>
                <a:cubicBezTo>
                  <a:pt x="360516" y="8164"/>
                  <a:pt x="360895" y="7424"/>
                  <a:pt x="361274" y="7424"/>
                </a:cubicBezTo>
                <a:lnTo>
                  <a:pt x="361712" y="8413"/>
                </a:lnTo>
                <a:cubicBezTo>
                  <a:pt x="362150" y="8413"/>
                  <a:pt x="362588" y="7424"/>
                  <a:pt x="363025" y="7424"/>
                </a:cubicBezTo>
                <a:cubicBezTo>
                  <a:pt x="363025" y="7424"/>
                  <a:pt x="363463" y="8413"/>
                  <a:pt x="363463" y="8907"/>
                </a:cubicBezTo>
                <a:cubicBezTo>
                  <a:pt x="363901" y="8907"/>
                  <a:pt x="364339" y="9895"/>
                  <a:pt x="364339" y="9895"/>
                </a:cubicBezTo>
                <a:cubicBezTo>
                  <a:pt x="364777" y="9895"/>
                  <a:pt x="365215" y="8907"/>
                  <a:pt x="365215" y="8907"/>
                </a:cubicBezTo>
                <a:cubicBezTo>
                  <a:pt x="365653" y="8907"/>
                  <a:pt x="365653" y="9895"/>
                  <a:pt x="366090" y="9895"/>
                </a:cubicBezTo>
                <a:cubicBezTo>
                  <a:pt x="366528" y="9895"/>
                  <a:pt x="366966" y="8907"/>
                  <a:pt x="366966" y="9401"/>
                </a:cubicBezTo>
                <a:cubicBezTo>
                  <a:pt x="367404" y="9401"/>
                  <a:pt x="367842" y="9895"/>
                  <a:pt x="367842" y="10389"/>
                </a:cubicBezTo>
                <a:cubicBezTo>
                  <a:pt x="367842" y="10389"/>
                  <a:pt x="368280" y="11382"/>
                  <a:pt x="368718" y="11382"/>
                </a:cubicBezTo>
                <a:cubicBezTo>
                  <a:pt x="368718" y="11382"/>
                  <a:pt x="369156" y="10389"/>
                  <a:pt x="369594" y="10389"/>
                </a:cubicBezTo>
                <a:lnTo>
                  <a:pt x="370470" y="9895"/>
                </a:lnTo>
                <a:cubicBezTo>
                  <a:pt x="370908" y="9401"/>
                  <a:pt x="371346" y="9401"/>
                  <a:pt x="371346" y="8907"/>
                </a:cubicBezTo>
                <a:cubicBezTo>
                  <a:pt x="371783" y="8907"/>
                  <a:pt x="372221" y="7919"/>
                  <a:pt x="372659" y="7919"/>
                </a:cubicBezTo>
                <a:lnTo>
                  <a:pt x="373097" y="8907"/>
                </a:lnTo>
                <a:cubicBezTo>
                  <a:pt x="373535" y="9401"/>
                  <a:pt x="373535" y="9895"/>
                  <a:pt x="373973" y="10389"/>
                </a:cubicBezTo>
                <a:cubicBezTo>
                  <a:pt x="374411" y="10389"/>
                  <a:pt x="374411" y="10888"/>
                  <a:pt x="374849" y="11382"/>
                </a:cubicBezTo>
                <a:cubicBezTo>
                  <a:pt x="374849" y="11876"/>
                  <a:pt x="375287" y="11876"/>
                  <a:pt x="375287" y="12370"/>
                </a:cubicBezTo>
                <a:cubicBezTo>
                  <a:pt x="375725" y="12864"/>
                  <a:pt x="376163" y="13358"/>
                  <a:pt x="376163" y="13358"/>
                </a:cubicBezTo>
                <a:lnTo>
                  <a:pt x="377039" y="12864"/>
                </a:lnTo>
                <a:cubicBezTo>
                  <a:pt x="377476" y="12370"/>
                  <a:pt x="377914" y="12370"/>
                  <a:pt x="378352" y="11876"/>
                </a:cubicBezTo>
                <a:cubicBezTo>
                  <a:pt x="378352" y="11876"/>
                  <a:pt x="378790" y="10888"/>
                  <a:pt x="379228" y="10888"/>
                </a:cubicBezTo>
                <a:cubicBezTo>
                  <a:pt x="379228" y="10888"/>
                  <a:pt x="379666" y="11876"/>
                  <a:pt x="380104" y="12370"/>
                </a:cubicBezTo>
                <a:cubicBezTo>
                  <a:pt x="380104" y="12370"/>
                  <a:pt x="380542" y="12864"/>
                  <a:pt x="380542" y="13358"/>
                </a:cubicBezTo>
                <a:cubicBezTo>
                  <a:pt x="380979" y="13358"/>
                  <a:pt x="381417" y="12370"/>
                  <a:pt x="381417" y="12370"/>
                </a:cubicBezTo>
                <a:cubicBezTo>
                  <a:pt x="381855" y="12370"/>
                  <a:pt x="382293" y="13358"/>
                  <a:pt x="382293" y="13358"/>
                </a:cubicBezTo>
                <a:cubicBezTo>
                  <a:pt x="382731" y="13358"/>
                  <a:pt x="383169" y="12864"/>
                  <a:pt x="383169" y="12864"/>
                </a:cubicBezTo>
                <a:cubicBezTo>
                  <a:pt x="383607" y="12370"/>
                  <a:pt x="382731" y="11876"/>
                  <a:pt x="382731" y="11382"/>
                </a:cubicBezTo>
                <a:lnTo>
                  <a:pt x="383607" y="10888"/>
                </a:lnTo>
                <a:cubicBezTo>
                  <a:pt x="383607" y="10389"/>
                  <a:pt x="382731" y="9895"/>
                  <a:pt x="382731" y="9401"/>
                </a:cubicBezTo>
                <a:lnTo>
                  <a:pt x="383607" y="8907"/>
                </a:lnTo>
                <a:lnTo>
                  <a:pt x="384483" y="9895"/>
                </a:lnTo>
                <a:lnTo>
                  <a:pt x="385359" y="8907"/>
                </a:lnTo>
                <a:cubicBezTo>
                  <a:pt x="385797" y="8907"/>
                  <a:pt x="386235" y="9895"/>
                  <a:pt x="386235" y="9895"/>
                </a:cubicBezTo>
                <a:cubicBezTo>
                  <a:pt x="386673" y="10389"/>
                  <a:pt x="386673" y="10888"/>
                  <a:pt x="387110" y="11382"/>
                </a:cubicBezTo>
                <a:lnTo>
                  <a:pt x="387548" y="12370"/>
                </a:lnTo>
                <a:cubicBezTo>
                  <a:pt x="387986" y="12370"/>
                  <a:pt x="388424" y="11382"/>
                  <a:pt x="388862" y="11382"/>
                </a:cubicBezTo>
                <a:lnTo>
                  <a:pt x="387986" y="10389"/>
                </a:lnTo>
                <a:lnTo>
                  <a:pt x="388862" y="9401"/>
                </a:lnTo>
                <a:cubicBezTo>
                  <a:pt x="389300" y="9401"/>
                  <a:pt x="389737" y="8907"/>
                  <a:pt x="389737" y="8907"/>
                </a:cubicBezTo>
                <a:cubicBezTo>
                  <a:pt x="390175" y="8907"/>
                  <a:pt x="390613" y="9401"/>
                  <a:pt x="390613" y="9895"/>
                </a:cubicBezTo>
                <a:cubicBezTo>
                  <a:pt x="391051" y="10389"/>
                  <a:pt x="391051" y="10389"/>
                  <a:pt x="391489" y="10888"/>
                </a:cubicBezTo>
                <a:cubicBezTo>
                  <a:pt x="391927" y="11382"/>
                  <a:pt x="391927" y="11876"/>
                  <a:pt x="392365" y="11876"/>
                </a:cubicBezTo>
                <a:cubicBezTo>
                  <a:pt x="392365" y="12370"/>
                  <a:pt x="392803" y="12864"/>
                  <a:pt x="392803" y="13358"/>
                </a:cubicBezTo>
                <a:cubicBezTo>
                  <a:pt x="393241" y="13358"/>
                  <a:pt x="393679" y="12370"/>
                  <a:pt x="394117" y="12370"/>
                </a:cubicBezTo>
                <a:cubicBezTo>
                  <a:pt x="393679" y="12370"/>
                  <a:pt x="393241" y="11382"/>
                  <a:pt x="393241" y="11382"/>
                </a:cubicBezTo>
                <a:cubicBezTo>
                  <a:pt x="393241" y="10888"/>
                  <a:pt x="394117" y="10389"/>
                  <a:pt x="394117" y="10389"/>
                </a:cubicBezTo>
                <a:cubicBezTo>
                  <a:pt x="394555" y="9895"/>
                  <a:pt x="394993" y="9895"/>
                  <a:pt x="394993" y="9401"/>
                </a:cubicBezTo>
                <a:cubicBezTo>
                  <a:pt x="395431" y="9401"/>
                  <a:pt x="395868" y="8907"/>
                  <a:pt x="396306" y="8413"/>
                </a:cubicBezTo>
                <a:lnTo>
                  <a:pt x="396744" y="9895"/>
                </a:lnTo>
                <a:lnTo>
                  <a:pt x="397620" y="10888"/>
                </a:lnTo>
                <a:lnTo>
                  <a:pt x="398496" y="9895"/>
                </a:lnTo>
                <a:cubicBezTo>
                  <a:pt x="398496" y="9895"/>
                  <a:pt x="399372" y="8907"/>
                  <a:pt x="399372" y="9401"/>
                </a:cubicBezTo>
                <a:cubicBezTo>
                  <a:pt x="399809" y="9401"/>
                  <a:pt x="400247" y="9895"/>
                  <a:pt x="400247" y="10389"/>
                </a:cubicBezTo>
                <a:cubicBezTo>
                  <a:pt x="400247" y="10389"/>
                  <a:pt x="400685" y="11382"/>
                  <a:pt x="401123" y="11382"/>
                </a:cubicBezTo>
                <a:lnTo>
                  <a:pt x="401999" y="10389"/>
                </a:lnTo>
                <a:cubicBezTo>
                  <a:pt x="402437" y="10389"/>
                  <a:pt x="402875" y="9895"/>
                  <a:pt x="402875" y="9895"/>
                </a:cubicBezTo>
                <a:cubicBezTo>
                  <a:pt x="402875" y="9401"/>
                  <a:pt x="403751" y="8907"/>
                  <a:pt x="404189" y="8907"/>
                </a:cubicBezTo>
                <a:lnTo>
                  <a:pt x="404627" y="9895"/>
                </a:lnTo>
                <a:cubicBezTo>
                  <a:pt x="405064" y="10389"/>
                  <a:pt x="405502" y="10888"/>
                  <a:pt x="405502" y="10888"/>
                </a:cubicBezTo>
                <a:cubicBezTo>
                  <a:pt x="405502" y="11382"/>
                  <a:pt x="404627" y="11876"/>
                  <a:pt x="404627" y="11876"/>
                </a:cubicBezTo>
                <a:cubicBezTo>
                  <a:pt x="404627" y="12370"/>
                  <a:pt x="405064" y="12864"/>
                  <a:pt x="405064" y="12864"/>
                </a:cubicBezTo>
                <a:cubicBezTo>
                  <a:pt x="405064" y="13358"/>
                  <a:pt x="404189" y="13358"/>
                  <a:pt x="404189" y="13853"/>
                </a:cubicBezTo>
                <a:cubicBezTo>
                  <a:pt x="404189" y="14351"/>
                  <a:pt x="405064" y="14845"/>
                  <a:pt x="405064" y="14845"/>
                </a:cubicBezTo>
                <a:cubicBezTo>
                  <a:pt x="405064" y="15339"/>
                  <a:pt x="404189" y="15339"/>
                  <a:pt x="404189" y="15833"/>
                </a:cubicBezTo>
                <a:lnTo>
                  <a:pt x="404627" y="16826"/>
                </a:lnTo>
                <a:cubicBezTo>
                  <a:pt x="404627" y="16826"/>
                  <a:pt x="405502" y="15833"/>
                  <a:pt x="405940" y="15833"/>
                </a:cubicBezTo>
                <a:cubicBezTo>
                  <a:pt x="405940" y="16328"/>
                  <a:pt x="406378" y="17320"/>
                  <a:pt x="406378" y="17320"/>
                </a:cubicBezTo>
                <a:cubicBezTo>
                  <a:pt x="406816" y="17320"/>
                  <a:pt x="407254" y="16328"/>
                  <a:pt x="407254" y="16328"/>
                </a:cubicBezTo>
                <a:lnTo>
                  <a:pt x="406816" y="15339"/>
                </a:lnTo>
                <a:cubicBezTo>
                  <a:pt x="406378" y="14845"/>
                  <a:pt x="406378" y="14351"/>
                  <a:pt x="405940" y="14351"/>
                </a:cubicBezTo>
                <a:cubicBezTo>
                  <a:pt x="405940" y="13853"/>
                  <a:pt x="405502" y="13358"/>
                  <a:pt x="405064" y="12864"/>
                </a:cubicBezTo>
                <a:lnTo>
                  <a:pt x="406378" y="12370"/>
                </a:lnTo>
                <a:cubicBezTo>
                  <a:pt x="406378" y="11876"/>
                  <a:pt x="405502" y="11382"/>
                  <a:pt x="405502" y="10888"/>
                </a:cubicBezTo>
                <a:lnTo>
                  <a:pt x="406378" y="10389"/>
                </a:lnTo>
                <a:cubicBezTo>
                  <a:pt x="406378" y="9895"/>
                  <a:pt x="405940" y="9401"/>
                  <a:pt x="405502" y="8907"/>
                </a:cubicBezTo>
                <a:cubicBezTo>
                  <a:pt x="405502" y="8907"/>
                  <a:pt x="405064" y="8413"/>
                  <a:pt x="405064" y="7919"/>
                </a:cubicBezTo>
                <a:lnTo>
                  <a:pt x="404189" y="6926"/>
                </a:lnTo>
                <a:cubicBezTo>
                  <a:pt x="404189" y="6432"/>
                  <a:pt x="405064" y="6432"/>
                  <a:pt x="405064" y="5938"/>
                </a:cubicBezTo>
                <a:cubicBezTo>
                  <a:pt x="405502" y="5938"/>
                  <a:pt x="405502" y="6926"/>
                  <a:pt x="405940" y="6926"/>
                </a:cubicBezTo>
                <a:cubicBezTo>
                  <a:pt x="405940" y="7424"/>
                  <a:pt x="406816" y="6432"/>
                  <a:pt x="406816" y="6432"/>
                </a:cubicBezTo>
                <a:lnTo>
                  <a:pt x="407692" y="7424"/>
                </a:lnTo>
                <a:cubicBezTo>
                  <a:pt x="407692" y="7919"/>
                  <a:pt x="406816" y="7919"/>
                  <a:pt x="406816" y="8413"/>
                </a:cubicBezTo>
                <a:lnTo>
                  <a:pt x="407254" y="9401"/>
                </a:lnTo>
                <a:cubicBezTo>
                  <a:pt x="407692" y="9401"/>
                  <a:pt x="408130" y="8413"/>
                  <a:pt x="408568" y="8413"/>
                </a:cubicBezTo>
                <a:lnTo>
                  <a:pt x="409006" y="9401"/>
                </a:lnTo>
                <a:cubicBezTo>
                  <a:pt x="409444" y="9895"/>
                  <a:pt x="409882" y="8907"/>
                  <a:pt x="410320" y="8907"/>
                </a:cubicBezTo>
                <a:lnTo>
                  <a:pt x="410758" y="9895"/>
                </a:lnTo>
                <a:cubicBezTo>
                  <a:pt x="411195" y="9895"/>
                  <a:pt x="411633" y="8907"/>
                  <a:pt x="411633" y="8907"/>
                </a:cubicBezTo>
                <a:cubicBezTo>
                  <a:pt x="412071" y="8907"/>
                  <a:pt x="412509" y="9895"/>
                  <a:pt x="412509" y="10389"/>
                </a:cubicBezTo>
                <a:cubicBezTo>
                  <a:pt x="412947" y="10389"/>
                  <a:pt x="413385" y="9401"/>
                  <a:pt x="413385" y="9401"/>
                </a:cubicBezTo>
                <a:cubicBezTo>
                  <a:pt x="413823" y="9401"/>
                  <a:pt x="414260" y="10389"/>
                  <a:pt x="414260" y="10389"/>
                </a:cubicBezTo>
                <a:cubicBezTo>
                  <a:pt x="414698" y="10389"/>
                  <a:pt x="415136" y="9401"/>
                  <a:pt x="415136" y="9401"/>
                </a:cubicBezTo>
                <a:cubicBezTo>
                  <a:pt x="415574" y="9401"/>
                  <a:pt x="416012" y="8907"/>
                  <a:pt x="416450" y="8907"/>
                </a:cubicBezTo>
                <a:cubicBezTo>
                  <a:pt x="416450" y="8413"/>
                  <a:pt x="416888" y="7919"/>
                  <a:pt x="417326" y="7919"/>
                </a:cubicBezTo>
                <a:cubicBezTo>
                  <a:pt x="417326" y="7919"/>
                  <a:pt x="417764" y="8907"/>
                  <a:pt x="418202" y="8907"/>
                </a:cubicBezTo>
                <a:cubicBezTo>
                  <a:pt x="418202" y="8907"/>
                  <a:pt x="418640" y="7919"/>
                  <a:pt x="419078" y="7919"/>
                </a:cubicBezTo>
                <a:cubicBezTo>
                  <a:pt x="419078" y="8413"/>
                  <a:pt x="419516" y="9401"/>
                  <a:pt x="419516" y="9401"/>
                </a:cubicBezTo>
                <a:cubicBezTo>
                  <a:pt x="419953" y="9401"/>
                  <a:pt x="420391" y="8413"/>
                  <a:pt x="420829" y="8413"/>
                </a:cubicBezTo>
                <a:cubicBezTo>
                  <a:pt x="420829" y="7919"/>
                  <a:pt x="421267" y="7919"/>
                  <a:pt x="421705" y="7424"/>
                </a:cubicBezTo>
                <a:cubicBezTo>
                  <a:pt x="421267" y="7424"/>
                  <a:pt x="421267" y="6926"/>
                  <a:pt x="420829" y="6432"/>
                </a:cubicBezTo>
                <a:cubicBezTo>
                  <a:pt x="420829" y="5938"/>
                  <a:pt x="420391" y="5938"/>
                  <a:pt x="420391" y="5444"/>
                </a:cubicBezTo>
                <a:cubicBezTo>
                  <a:pt x="419953" y="4950"/>
                  <a:pt x="419516" y="4455"/>
                  <a:pt x="419516" y="4455"/>
                </a:cubicBezTo>
                <a:cubicBezTo>
                  <a:pt x="419516" y="3957"/>
                  <a:pt x="420391" y="3463"/>
                  <a:pt x="420391" y="3463"/>
                </a:cubicBezTo>
                <a:cubicBezTo>
                  <a:pt x="420829" y="3463"/>
                  <a:pt x="420829" y="4455"/>
                  <a:pt x="421267" y="4455"/>
                </a:cubicBezTo>
                <a:lnTo>
                  <a:pt x="421705" y="5444"/>
                </a:lnTo>
                <a:cubicBezTo>
                  <a:pt x="422143" y="5938"/>
                  <a:pt x="422581" y="6432"/>
                  <a:pt x="422581" y="6926"/>
                </a:cubicBezTo>
                <a:cubicBezTo>
                  <a:pt x="423018" y="6926"/>
                  <a:pt x="423018" y="7424"/>
                  <a:pt x="423456" y="7919"/>
                </a:cubicBezTo>
                <a:cubicBezTo>
                  <a:pt x="423456" y="8413"/>
                  <a:pt x="423894" y="8413"/>
                  <a:pt x="424332" y="8907"/>
                </a:cubicBezTo>
                <a:cubicBezTo>
                  <a:pt x="424332" y="9401"/>
                  <a:pt x="424770" y="9895"/>
                  <a:pt x="424770" y="9895"/>
                </a:cubicBezTo>
                <a:cubicBezTo>
                  <a:pt x="425208" y="9895"/>
                  <a:pt x="425646" y="9401"/>
                  <a:pt x="425646" y="9401"/>
                </a:cubicBezTo>
                <a:cubicBezTo>
                  <a:pt x="426084" y="9401"/>
                  <a:pt x="426522" y="10389"/>
                  <a:pt x="426522" y="10389"/>
                </a:cubicBezTo>
                <a:cubicBezTo>
                  <a:pt x="426960" y="10389"/>
                  <a:pt x="427398" y="9401"/>
                  <a:pt x="427398" y="9401"/>
                </a:cubicBezTo>
                <a:cubicBezTo>
                  <a:pt x="427836" y="9401"/>
                  <a:pt x="428274" y="8907"/>
                  <a:pt x="428712" y="8413"/>
                </a:cubicBezTo>
                <a:cubicBezTo>
                  <a:pt x="428712" y="8413"/>
                  <a:pt x="429149" y="7919"/>
                  <a:pt x="429587" y="7919"/>
                </a:cubicBezTo>
                <a:cubicBezTo>
                  <a:pt x="429587" y="7919"/>
                  <a:pt x="430025" y="8907"/>
                  <a:pt x="430463" y="8907"/>
                </a:cubicBezTo>
                <a:lnTo>
                  <a:pt x="431339" y="7919"/>
                </a:lnTo>
                <a:lnTo>
                  <a:pt x="430463" y="6926"/>
                </a:lnTo>
                <a:cubicBezTo>
                  <a:pt x="430463" y="6432"/>
                  <a:pt x="430025" y="6432"/>
                  <a:pt x="429587" y="5938"/>
                </a:cubicBezTo>
                <a:cubicBezTo>
                  <a:pt x="429587" y="5444"/>
                  <a:pt x="429149" y="4950"/>
                  <a:pt x="429149" y="4950"/>
                </a:cubicBezTo>
                <a:cubicBezTo>
                  <a:pt x="429149" y="4455"/>
                  <a:pt x="428274" y="5444"/>
                  <a:pt x="427836" y="5444"/>
                </a:cubicBezTo>
                <a:lnTo>
                  <a:pt x="427398" y="4455"/>
                </a:lnTo>
                <a:lnTo>
                  <a:pt x="426522" y="3463"/>
                </a:lnTo>
                <a:lnTo>
                  <a:pt x="427398" y="2475"/>
                </a:lnTo>
                <a:cubicBezTo>
                  <a:pt x="427836" y="2969"/>
                  <a:pt x="427836" y="3463"/>
                  <a:pt x="428274" y="3463"/>
                </a:cubicBezTo>
                <a:cubicBezTo>
                  <a:pt x="428712" y="3463"/>
                  <a:pt x="428712" y="2969"/>
                  <a:pt x="429149" y="2969"/>
                </a:cubicBezTo>
                <a:cubicBezTo>
                  <a:pt x="429587" y="2969"/>
                  <a:pt x="429587" y="3957"/>
                  <a:pt x="430025" y="3957"/>
                </a:cubicBezTo>
                <a:lnTo>
                  <a:pt x="430901" y="2969"/>
                </a:lnTo>
                <a:cubicBezTo>
                  <a:pt x="431339" y="3463"/>
                  <a:pt x="431339" y="3957"/>
                  <a:pt x="431777" y="3957"/>
                </a:cubicBezTo>
                <a:cubicBezTo>
                  <a:pt x="431777" y="4455"/>
                  <a:pt x="432215" y="4950"/>
                  <a:pt x="432653" y="5444"/>
                </a:cubicBezTo>
                <a:lnTo>
                  <a:pt x="431339" y="5938"/>
                </a:lnTo>
                <a:cubicBezTo>
                  <a:pt x="431339" y="6432"/>
                  <a:pt x="432215" y="6926"/>
                  <a:pt x="432215" y="7424"/>
                </a:cubicBezTo>
                <a:cubicBezTo>
                  <a:pt x="432215" y="7424"/>
                  <a:pt x="432653" y="7919"/>
                  <a:pt x="433091" y="8413"/>
                </a:cubicBezTo>
                <a:cubicBezTo>
                  <a:pt x="433091" y="8413"/>
                  <a:pt x="433529" y="8907"/>
                  <a:pt x="433529" y="9401"/>
                </a:cubicBezTo>
                <a:cubicBezTo>
                  <a:pt x="433529" y="9439"/>
                  <a:pt x="433535" y="9477"/>
                  <a:pt x="433544" y="9511"/>
                </a:cubicBezTo>
                <a:cubicBezTo>
                  <a:pt x="433320" y="9684"/>
                  <a:pt x="432653" y="10039"/>
                  <a:pt x="432653" y="10389"/>
                </a:cubicBezTo>
                <a:cubicBezTo>
                  <a:pt x="432653" y="10389"/>
                  <a:pt x="433529" y="10888"/>
                  <a:pt x="433529" y="11382"/>
                </a:cubicBezTo>
                <a:cubicBezTo>
                  <a:pt x="433529" y="10888"/>
                  <a:pt x="434404" y="10888"/>
                  <a:pt x="434404" y="10389"/>
                </a:cubicBezTo>
                <a:cubicBezTo>
                  <a:pt x="434404" y="10389"/>
                  <a:pt x="433656" y="9967"/>
                  <a:pt x="433544" y="9511"/>
                </a:cubicBezTo>
                <a:cubicBezTo>
                  <a:pt x="433633" y="9443"/>
                  <a:pt x="433653" y="9401"/>
                  <a:pt x="433529" y="9401"/>
                </a:cubicBezTo>
                <a:cubicBezTo>
                  <a:pt x="433966" y="8907"/>
                  <a:pt x="434842" y="8907"/>
                  <a:pt x="434842" y="8413"/>
                </a:cubicBezTo>
                <a:cubicBezTo>
                  <a:pt x="434842" y="8413"/>
                  <a:pt x="433966" y="7919"/>
                  <a:pt x="433966" y="7424"/>
                </a:cubicBezTo>
                <a:cubicBezTo>
                  <a:pt x="433966" y="7424"/>
                  <a:pt x="434842" y="6926"/>
                  <a:pt x="434842" y="6432"/>
                </a:cubicBezTo>
                <a:cubicBezTo>
                  <a:pt x="435280" y="6432"/>
                  <a:pt x="435718" y="5938"/>
                  <a:pt x="435718" y="5938"/>
                </a:cubicBezTo>
                <a:cubicBezTo>
                  <a:pt x="436156" y="5444"/>
                  <a:pt x="435280" y="4950"/>
                  <a:pt x="435280" y="4455"/>
                </a:cubicBezTo>
                <a:lnTo>
                  <a:pt x="436156" y="3957"/>
                </a:lnTo>
                <a:cubicBezTo>
                  <a:pt x="436594" y="3463"/>
                  <a:pt x="436594" y="3463"/>
                  <a:pt x="437032" y="2969"/>
                </a:cubicBezTo>
                <a:cubicBezTo>
                  <a:pt x="437032" y="3463"/>
                  <a:pt x="437908" y="3463"/>
                  <a:pt x="437908" y="3957"/>
                </a:cubicBezTo>
                <a:cubicBezTo>
                  <a:pt x="437908" y="4455"/>
                  <a:pt x="437032" y="4455"/>
                  <a:pt x="437032" y="4950"/>
                </a:cubicBezTo>
                <a:lnTo>
                  <a:pt x="437470" y="5938"/>
                </a:lnTo>
                <a:cubicBezTo>
                  <a:pt x="437908" y="6432"/>
                  <a:pt x="438345" y="6926"/>
                  <a:pt x="438345" y="6926"/>
                </a:cubicBezTo>
                <a:cubicBezTo>
                  <a:pt x="438783" y="7919"/>
                  <a:pt x="439221" y="8413"/>
                  <a:pt x="440097" y="9401"/>
                </a:cubicBezTo>
                <a:cubicBezTo>
                  <a:pt x="440097" y="8907"/>
                  <a:pt x="440973" y="8907"/>
                  <a:pt x="440973" y="8413"/>
                </a:cubicBezTo>
                <a:cubicBezTo>
                  <a:pt x="440973" y="8413"/>
                  <a:pt x="441849" y="7919"/>
                  <a:pt x="441849" y="7424"/>
                </a:cubicBezTo>
                <a:cubicBezTo>
                  <a:pt x="441849" y="7424"/>
                  <a:pt x="440973" y="6926"/>
                  <a:pt x="440973" y="6432"/>
                </a:cubicBezTo>
                <a:cubicBezTo>
                  <a:pt x="440973" y="6432"/>
                  <a:pt x="440097" y="5938"/>
                  <a:pt x="440535" y="5444"/>
                </a:cubicBezTo>
                <a:cubicBezTo>
                  <a:pt x="440535" y="4950"/>
                  <a:pt x="441411" y="4950"/>
                  <a:pt x="441411" y="4455"/>
                </a:cubicBezTo>
                <a:lnTo>
                  <a:pt x="440535" y="3463"/>
                </a:lnTo>
                <a:lnTo>
                  <a:pt x="439659" y="2475"/>
                </a:lnTo>
                <a:cubicBezTo>
                  <a:pt x="439659" y="2475"/>
                  <a:pt x="440535" y="1482"/>
                  <a:pt x="440973" y="1482"/>
                </a:cubicBezTo>
                <a:cubicBezTo>
                  <a:pt x="440973" y="1482"/>
                  <a:pt x="441411" y="494"/>
                  <a:pt x="441849" y="494"/>
                </a:cubicBezTo>
                <a:cubicBezTo>
                  <a:pt x="441849" y="494"/>
                  <a:pt x="442287" y="1980"/>
                  <a:pt x="442725" y="1980"/>
                </a:cubicBezTo>
                <a:cubicBezTo>
                  <a:pt x="442287" y="1980"/>
                  <a:pt x="441849" y="2475"/>
                  <a:pt x="441411" y="2475"/>
                </a:cubicBezTo>
                <a:cubicBezTo>
                  <a:pt x="441849" y="2969"/>
                  <a:pt x="441849" y="3463"/>
                  <a:pt x="442287" y="3957"/>
                </a:cubicBezTo>
                <a:lnTo>
                  <a:pt x="443163" y="2969"/>
                </a:lnTo>
                <a:cubicBezTo>
                  <a:pt x="443601" y="2969"/>
                  <a:pt x="444039" y="3957"/>
                  <a:pt x="444039" y="3957"/>
                </a:cubicBezTo>
                <a:cubicBezTo>
                  <a:pt x="444039" y="4455"/>
                  <a:pt x="444914" y="4950"/>
                  <a:pt x="444914" y="4950"/>
                </a:cubicBezTo>
                <a:cubicBezTo>
                  <a:pt x="444914" y="5444"/>
                  <a:pt x="444039" y="5938"/>
                  <a:pt x="443601" y="5938"/>
                </a:cubicBezTo>
                <a:cubicBezTo>
                  <a:pt x="443601" y="5938"/>
                  <a:pt x="442725" y="6432"/>
                  <a:pt x="442725" y="6926"/>
                </a:cubicBezTo>
                <a:cubicBezTo>
                  <a:pt x="442725" y="6926"/>
                  <a:pt x="443601" y="7424"/>
                  <a:pt x="443601" y="7919"/>
                </a:cubicBezTo>
                <a:cubicBezTo>
                  <a:pt x="444039" y="7424"/>
                  <a:pt x="444039" y="7424"/>
                  <a:pt x="444476" y="6926"/>
                </a:cubicBezTo>
                <a:cubicBezTo>
                  <a:pt x="444914" y="6926"/>
                  <a:pt x="445352" y="6432"/>
                  <a:pt x="445352" y="6432"/>
                </a:cubicBezTo>
                <a:cubicBezTo>
                  <a:pt x="445790" y="5938"/>
                  <a:pt x="444914" y="5444"/>
                  <a:pt x="444914" y="4950"/>
                </a:cubicBezTo>
                <a:lnTo>
                  <a:pt x="445790" y="4455"/>
                </a:lnTo>
                <a:cubicBezTo>
                  <a:pt x="445790" y="3957"/>
                  <a:pt x="446665" y="3463"/>
                  <a:pt x="446665" y="3463"/>
                </a:cubicBezTo>
                <a:lnTo>
                  <a:pt x="447541" y="4455"/>
                </a:lnTo>
                <a:cubicBezTo>
                  <a:pt x="447541" y="4455"/>
                  <a:pt x="447979" y="5444"/>
                  <a:pt x="448417" y="5444"/>
                </a:cubicBezTo>
                <a:cubicBezTo>
                  <a:pt x="448417" y="5444"/>
                  <a:pt x="448855" y="4950"/>
                  <a:pt x="449293" y="4950"/>
                </a:cubicBezTo>
                <a:cubicBezTo>
                  <a:pt x="449293" y="4455"/>
                  <a:pt x="450169" y="3957"/>
                  <a:pt x="450169" y="3957"/>
                </a:cubicBezTo>
                <a:cubicBezTo>
                  <a:pt x="450169" y="3957"/>
                  <a:pt x="449731" y="2969"/>
                  <a:pt x="449293" y="2969"/>
                </a:cubicBezTo>
                <a:cubicBezTo>
                  <a:pt x="449293" y="2475"/>
                  <a:pt x="448855" y="1980"/>
                  <a:pt x="448855" y="1980"/>
                </a:cubicBezTo>
                <a:cubicBezTo>
                  <a:pt x="449293" y="988"/>
                  <a:pt x="450169" y="494"/>
                  <a:pt x="450607" y="0"/>
                </a:cubicBezTo>
                <a:cubicBezTo>
                  <a:pt x="451045" y="494"/>
                  <a:pt x="451045" y="988"/>
                  <a:pt x="451483" y="988"/>
                </a:cubicBezTo>
                <a:cubicBezTo>
                  <a:pt x="451483" y="1482"/>
                  <a:pt x="451921" y="1980"/>
                  <a:pt x="451921" y="2475"/>
                </a:cubicBezTo>
                <a:cubicBezTo>
                  <a:pt x="452359" y="2475"/>
                  <a:pt x="452796" y="2969"/>
                  <a:pt x="452796" y="3463"/>
                </a:cubicBezTo>
                <a:cubicBezTo>
                  <a:pt x="452796" y="3463"/>
                  <a:pt x="451921" y="3957"/>
                  <a:pt x="451921" y="4455"/>
                </a:cubicBezTo>
                <a:cubicBezTo>
                  <a:pt x="451921" y="4455"/>
                  <a:pt x="452359" y="4950"/>
                  <a:pt x="452796" y="5444"/>
                </a:cubicBezTo>
                <a:lnTo>
                  <a:pt x="453166" y="5026"/>
                </a:lnTo>
                <a:cubicBezTo>
                  <a:pt x="452993" y="4857"/>
                  <a:pt x="452846" y="4654"/>
                  <a:pt x="452846" y="4455"/>
                </a:cubicBezTo>
                <a:lnTo>
                  <a:pt x="453722" y="3463"/>
                </a:lnTo>
                <a:lnTo>
                  <a:pt x="454598" y="4455"/>
                </a:lnTo>
                <a:cubicBezTo>
                  <a:pt x="455036" y="4455"/>
                  <a:pt x="455036" y="3463"/>
                  <a:pt x="455474" y="3463"/>
                </a:cubicBezTo>
                <a:cubicBezTo>
                  <a:pt x="455474" y="2969"/>
                  <a:pt x="455911" y="2475"/>
                  <a:pt x="455911" y="1980"/>
                </a:cubicBezTo>
                <a:cubicBezTo>
                  <a:pt x="456308" y="2428"/>
                  <a:pt x="457061" y="2876"/>
                  <a:pt x="457200" y="2956"/>
                </a:cubicBezTo>
                <a:cubicBezTo>
                  <a:pt x="457340" y="2876"/>
                  <a:pt x="458093" y="2428"/>
                  <a:pt x="458489" y="1980"/>
                </a:cubicBezTo>
                <a:cubicBezTo>
                  <a:pt x="458489" y="2475"/>
                  <a:pt x="458927" y="2969"/>
                  <a:pt x="458927" y="3463"/>
                </a:cubicBezTo>
                <a:cubicBezTo>
                  <a:pt x="459365" y="3463"/>
                  <a:pt x="459365" y="4455"/>
                  <a:pt x="459803" y="4455"/>
                </a:cubicBezTo>
                <a:lnTo>
                  <a:pt x="460679" y="3463"/>
                </a:lnTo>
                <a:lnTo>
                  <a:pt x="461554" y="4455"/>
                </a:lnTo>
                <a:cubicBezTo>
                  <a:pt x="461554" y="4654"/>
                  <a:pt x="461408" y="4857"/>
                  <a:pt x="461235" y="5026"/>
                </a:cubicBezTo>
                <a:lnTo>
                  <a:pt x="461604" y="5444"/>
                </a:lnTo>
                <a:cubicBezTo>
                  <a:pt x="462042" y="4950"/>
                  <a:pt x="462480" y="4455"/>
                  <a:pt x="462480" y="4455"/>
                </a:cubicBezTo>
                <a:cubicBezTo>
                  <a:pt x="462480" y="3957"/>
                  <a:pt x="461604" y="3463"/>
                  <a:pt x="461604" y="3463"/>
                </a:cubicBezTo>
                <a:cubicBezTo>
                  <a:pt x="461604" y="2969"/>
                  <a:pt x="462042" y="2475"/>
                  <a:pt x="462480" y="2475"/>
                </a:cubicBezTo>
                <a:cubicBezTo>
                  <a:pt x="462480" y="1980"/>
                  <a:pt x="462918" y="1482"/>
                  <a:pt x="462918" y="988"/>
                </a:cubicBezTo>
                <a:cubicBezTo>
                  <a:pt x="463356" y="988"/>
                  <a:pt x="463356" y="494"/>
                  <a:pt x="463794" y="0"/>
                </a:cubicBezTo>
                <a:cubicBezTo>
                  <a:pt x="464231" y="494"/>
                  <a:pt x="465107" y="988"/>
                  <a:pt x="465545" y="1980"/>
                </a:cubicBezTo>
                <a:cubicBezTo>
                  <a:pt x="465545" y="1980"/>
                  <a:pt x="465107" y="2475"/>
                  <a:pt x="465107" y="2969"/>
                </a:cubicBezTo>
                <a:cubicBezTo>
                  <a:pt x="464669" y="2969"/>
                  <a:pt x="464231" y="3957"/>
                  <a:pt x="464231" y="3957"/>
                </a:cubicBezTo>
                <a:cubicBezTo>
                  <a:pt x="464231" y="3957"/>
                  <a:pt x="465107" y="4455"/>
                  <a:pt x="465107" y="4950"/>
                </a:cubicBezTo>
                <a:cubicBezTo>
                  <a:pt x="465545" y="4950"/>
                  <a:pt x="465983" y="5444"/>
                  <a:pt x="465983" y="5444"/>
                </a:cubicBezTo>
                <a:cubicBezTo>
                  <a:pt x="466421" y="5444"/>
                  <a:pt x="466859" y="4455"/>
                  <a:pt x="466859" y="4455"/>
                </a:cubicBezTo>
                <a:lnTo>
                  <a:pt x="467735" y="3463"/>
                </a:lnTo>
                <a:cubicBezTo>
                  <a:pt x="467735" y="3463"/>
                  <a:pt x="468610" y="3957"/>
                  <a:pt x="468610" y="4455"/>
                </a:cubicBezTo>
                <a:lnTo>
                  <a:pt x="469486" y="4950"/>
                </a:lnTo>
                <a:cubicBezTo>
                  <a:pt x="469486" y="5444"/>
                  <a:pt x="468610" y="5938"/>
                  <a:pt x="469048" y="6432"/>
                </a:cubicBezTo>
                <a:cubicBezTo>
                  <a:pt x="469048" y="6432"/>
                  <a:pt x="469486" y="6926"/>
                  <a:pt x="469924" y="6926"/>
                </a:cubicBezTo>
                <a:cubicBezTo>
                  <a:pt x="470362" y="7424"/>
                  <a:pt x="470362" y="7424"/>
                  <a:pt x="470800" y="7919"/>
                </a:cubicBezTo>
                <a:cubicBezTo>
                  <a:pt x="470800" y="7424"/>
                  <a:pt x="471676" y="6926"/>
                  <a:pt x="471676" y="6926"/>
                </a:cubicBezTo>
                <a:cubicBezTo>
                  <a:pt x="471676" y="6432"/>
                  <a:pt x="470800" y="5938"/>
                  <a:pt x="470800" y="5938"/>
                </a:cubicBezTo>
                <a:cubicBezTo>
                  <a:pt x="470362" y="5938"/>
                  <a:pt x="469486" y="5444"/>
                  <a:pt x="469486" y="4950"/>
                </a:cubicBezTo>
                <a:cubicBezTo>
                  <a:pt x="469486" y="4950"/>
                  <a:pt x="470362" y="4455"/>
                  <a:pt x="470362" y="3957"/>
                </a:cubicBezTo>
                <a:cubicBezTo>
                  <a:pt x="470362" y="3957"/>
                  <a:pt x="470800" y="2969"/>
                  <a:pt x="471238" y="2969"/>
                </a:cubicBezTo>
                <a:lnTo>
                  <a:pt x="472114" y="3957"/>
                </a:lnTo>
                <a:cubicBezTo>
                  <a:pt x="472552" y="3463"/>
                  <a:pt x="472552" y="2969"/>
                  <a:pt x="472990" y="2475"/>
                </a:cubicBezTo>
                <a:cubicBezTo>
                  <a:pt x="472552" y="2475"/>
                  <a:pt x="472114" y="1980"/>
                  <a:pt x="471676" y="1980"/>
                </a:cubicBezTo>
                <a:cubicBezTo>
                  <a:pt x="472114" y="1980"/>
                  <a:pt x="472552" y="494"/>
                  <a:pt x="472552" y="494"/>
                </a:cubicBezTo>
                <a:cubicBezTo>
                  <a:pt x="472990" y="494"/>
                  <a:pt x="473428" y="1482"/>
                  <a:pt x="473428" y="1482"/>
                </a:cubicBezTo>
                <a:cubicBezTo>
                  <a:pt x="473866" y="1482"/>
                  <a:pt x="474741" y="2475"/>
                  <a:pt x="474741" y="2475"/>
                </a:cubicBezTo>
                <a:lnTo>
                  <a:pt x="473866" y="3463"/>
                </a:lnTo>
                <a:lnTo>
                  <a:pt x="472990" y="4455"/>
                </a:lnTo>
                <a:cubicBezTo>
                  <a:pt x="472990" y="4950"/>
                  <a:pt x="473866" y="4950"/>
                  <a:pt x="473866" y="5444"/>
                </a:cubicBezTo>
                <a:cubicBezTo>
                  <a:pt x="474303" y="5938"/>
                  <a:pt x="473428" y="6432"/>
                  <a:pt x="473428" y="6432"/>
                </a:cubicBezTo>
                <a:cubicBezTo>
                  <a:pt x="473428" y="6926"/>
                  <a:pt x="472552" y="7424"/>
                  <a:pt x="472552" y="7424"/>
                </a:cubicBezTo>
                <a:cubicBezTo>
                  <a:pt x="472552" y="7919"/>
                  <a:pt x="473428" y="8413"/>
                  <a:pt x="473428" y="8413"/>
                </a:cubicBezTo>
                <a:cubicBezTo>
                  <a:pt x="473428" y="8907"/>
                  <a:pt x="474303" y="8907"/>
                  <a:pt x="474303" y="9401"/>
                </a:cubicBezTo>
                <a:cubicBezTo>
                  <a:pt x="475179" y="8413"/>
                  <a:pt x="475617" y="7919"/>
                  <a:pt x="476055" y="6926"/>
                </a:cubicBezTo>
                <a:cubicBezTo>
                  <a:pt x="476055" y="6926"/>
                  <a:pt x="476493" y="6432"/>
                  <a:pt x="476931" y="5938"/>
                </a:cubicBezTo>
                <a:lnTo>
                  <a:pt x="477369" y="4950"/>
                </a:lnTo>
                <a:cubicBezTo>
                  <a:pt x="477369" y="4455"/>
                  <a:pt x="476493" y="4455"/>
                  <a:pt x="476493" y="3957"/>
                </a:cubicBezTo>
                <a:cubicBezTo>
                  <a:pt x="476493" y="3463"/>
                  <a:pt x="477369" y="3463"/>
                  <a:pt x="477369" y="2969"/>
                </a:cubicBezTo>
                <a:cubicBezTo>
                  <a:pt x="477807" y="3463"/>
                  <a:pt x="477807" y="3463"/>
                  <a:pt x="478245" y="3957"/>
                </a:cubicBezTo>
                <a:lnTo>
                  <a:pt x="479121" y="4455"/>
                </a:lnTo>
                <a:cubicBezTo>
                  <a:pt x="479121" y="4950"/>
                  <a:pt x="478245" y="5444"/>
                  <a:pt x="478683" y="5938"/>
                </a:cubicBezTo>
                <a:cubicBezTo>
                  <a:pt x="478683" y="5938"/>
                  <a:pt x="479121" y="6432"/>
                  <a:pt x="479558" y="6432"/>
                </a:cubicBezTo>
                <a:cubicBezTo>
                  <a:pt x="479558" y="6926"/>
                  <a:pt x="480434" y="7424"/>
                  <a:pt x="480434" y="7424"/>
                </a:cubicBezTo>
                <a:cubicBezTo>
                  <a:pt x="480434" y="7919"/>
                  <a:pt x="479558" y="8413"/>
                  <a:pt x="479558" y="8413"/>
                </a:cubicBezTo>
                <a:cubicBezTo>
                  <a:pt x="479558" y="8907"/>
                  <a:pt x="480434" y="8907"/>
                  <a:pt x="480872" y="9401"/>
                </a:cubicBezTo>
                <a:cubicBezTo>
                  <a:pt x="480747" y="9401"/>
                  <a:pt x="480767" y="9443"/>
                  <a:pt x="480857" y="9511"/>
                </a:cubicBezTo>
                <a:cubicBezTo>
                  <a:pt x="480745" y="9967"/>
                  <a:pt x="479996" y="10389"/>
                  <a:pt x="479996" y="10389"/>
                </a:cubicBezTo>
                <a:cubicBezTo>
                  <a:pt x="479996" y="10888"/>
                  <a:pt x="480872" y="10888"/>
                  <a:pt x="480872" y="11382"/>
                </a:cubicBezTo>
                <a:cubicBezTo>
                  <a:pt x="480872" y="10888"/>
                  <a:pt x="481748" y="10389"/>
                  <a:pt x="481748" y="10389"/>
                </a:cubicBezTo>
                <a:cubicBezTo>
                  <a:pt x="481748" y="10039"/>
                  <a:pt x="481080" y="9684"/>
                  <a:pt x="480857" y="9511"/>
                </a:cubicBezTo>
                <a:cubicBezTo>
                  <a:pt x="480866" y="9477"/>
                  <a:pt x="480872" y="9439"/>
                  <a:pt x="480872" y="9401"/>
                </a:cubicBezTo>
                <a:cubicBezTo>
                  <a:pt x="480872" y="8907"/>
                  <a:pt x="481310" y="8413"/>
                  <a:pt x="481310" y="8413"/>
                </a:cubicBezTo>
                <a:cubicBezTo>
                  <a:pt x="481748" y="7919"/>
                  <a:pt x="482186" y="7424"/>
                  <a:pt x="482186" y="7424"/>
                </a:cubicBezTo>
                <a:cubicBezTo>
                  <a:pt x="482186" y="6926"/>
                  <a:pt x="483061" y="6432"/>
                  <a:pt x="483061" y="5938"/>
                </a:cubicBezTo>
                <a:lnTo>
                  <a:pt x="481748" y="5444"/>
                </a:lnTo>
                <a:cubicBezTo>
                  <a:pt x="482186" y="4950"/>
                  <a:pt x="482623" y="4455"/>
                  <a:pt x="482623" y="3957"/>
                </a:cubicBezTo>
                <a:cubicBezTo>
                  <a:pt x="483061" y="3957"/>
                  <a:pt x="483061" y="3463"/>
                  <a:pt x="483499" y="2969"/>
                </a:cubicBezTo>
                <a:lnTo>
                  <a:pt x="484375" y="3957"/>
                </a:lnTo>
                <a:cubicBezTo>
                  <a:pt x="484813" y="3957"/>
                  <a:pt x="484813" y="2969"/>
                  <a:pt x="485251" y="2969"/>
                </a:cubicBezTo>
                <a:cubicBezTo>
                  <a:pt x="485689" y="2969"/>
                  <a:pt x="485689" y="3463"/>
                  <a:pt x="486127" y="3463"/>
                </a:cubicBezTo>
                <a:cubicBezTo>
                  <a:pt x="486565" y="3463"/>
                  <a:pt x="486565" y="2969"/>
                  <a:pt x="487003" y="2475"/>
                </a:cubicBezTo>
                <a:lnTo>
                  <a:pt x="487879" y="3463"/>
                </a:lnTo>
                <a:lnTo>
                  <a:pt x="487003" y="4455"/>
                </a:lnTo>
                <a:lnTo>
                  <a:pt x="486565" y="5444"/>
                </a:lnTo>
                <a:cubicBezTo>
                  <a:pt x="486127" y="5444"/>
                  <a:pt x="485251" y="4455"/>
                  <a:pt x="485251" y="4950"/>
                </a:cubicBezTo>
                <a:cubicBezTo>
                  <a:pt x="485251" y="4950"/>
                  <a:pt x="484813" y="5444"/>
                  <a:pt x="484813" y="5938"/>
                </a:cubicBezTo>
                <a:cubicBezTo>
                  <a:pt x="484375" y="6432"/>
                  <a:pt x="483937" y="6432"/>
                  <a:pt x="483937" y="6926"/>
                </a:cubicBezTo>
                <a:lnTo>
                  <a:pt x="483061" y="7919"/>
                </a:lnTo>
                <a:lnTo>
                  <a:pt x="483937" y="8907"/>
                </a:lnTo>
                <a:cubicBezTo>
                  <a:pt x="484375" y="8907"/>
                  <a:pt x="484813" y="7919"/>
                  <a:pt x="484813" y="7919"/>
                </a:cubicBezTo>
                <a:cubicBezTo>
                  <a:pt x="485251" y="7919"/>
                  <a:pt x="485689" y="8413"/>
                  <a:pt x="485689" y="8413"/>
                </a:cubicBezTo>
                <a:cubicBezTo>
                  <a:pt x="486127" y="8907"/>
                  <a:pt x="486565" y="9401"/>
                  <a:pt x="487003" y="9401"/>
                </a:cubicBezTo>
                <a:cubicBezTo>
                  <a:pt x="487003" y="9401"/>
                  <a:pt x="487441" y="10389"/>
                  <a:pt x="487879" y="10389"/>
                </a:cubicBezTo>
                <a:cubicBezTo>
                  <a:pt x="487879" y="10389"/>
                  <a:pt x="488316" y="9401"/>
                  <a:pt x="488754" y="9401"/>
                </a:cubicBezTo>
                <a:cubicBezTo>
                  <a:pt x="488754" y="9401"/>
                  <a:pt x="489192" y="9895"/>
                  <a:pt x="489630" y="9895"/>
                </a:cubicBezTo>
                <a:cubicBezTo>
                  <a:pt x="489630" y="9895"/>
                  <a:pt x="490068" y="9401"/>
                  <a:pt x="490068" y="8907"/>
                </a:cubicBezTo>
                <a:cubicBezTo>
                  <a:pt x="490506" y="8413"/>
                  <a:pt x="490944" y="8413"/>
                  <a:pt x="490944" y="7919"/>
                </a:cubicBezTo>
                <a:cubicBezTo>
                  <a:pt x="491382" y="7424"/>
                  <a:pt x="491382" y="6926"/>
                  <a:pt x="491819" y="6926"/>
                </a:cubicBezTo>
                <a:cubicBezTo>
                  <a:pt x="491819" y="6432"/>
                  <a:pt x="492257" y="5938"/>
                  <a:pt x="492695" y="5444"/>
                </a:cubicBezTo>
                <a:lnTo>
                  <a:pt x="493133" y="4455"/>
                </a:lnTo>
                <a:cubicBezTo>
                  <a:pt x="493571" y="4455"/>
                  <a:pt x="493571" y="3463"/>
                  <a:pt x="494009" y="3463"/>
                </a:cubicBezTo>
                <a:cubicBezTo>
                  <a:pt x="494009" y="3463"/>
                  <a:pt x="494885" y="3957"/>
                  <a:pt x="494885" y="4455"/>
                </a:cubicBezTo>
                <a:cubicBezTo>
                  <a:pt x="494885" y="4455"/>
                  <a:pt x="494447" y="4950"/>
                  <a:pt x="494009" y="5444"/>
                </a:cubicBezTo>
                <a:cubicBezTo>
                  <a:pt x="494009" y="5938"/>
                  <a:pt x="493571" y="5938"/>
                  <a:pt x="493571" y="6432"/>
                </a:cubicBezTo>
                <a:cubicBezTo>
                  <a:pt x="493133" y="6926"/>
                  <a:pt x="493133" y="7424"/>
                  <a:pt x="492695" y="7424"/>
                </a:cubicBezTo>
                <a:cubicBezTo>
                  <a:pt x="493133" y="7919"/>
                  <a:pt x="493571" y="7919"/>
                  <a:pt x="493571" y="8413"/>
                </a:cubicBezTo>
                <a:cubicBezTo>
                  <a:pt x="494009" y="8413"/>
                  <a:pt x="494447" y="9401"/>
                  <a:pt x="494885" y="9401"/>
                </a:cubicBezTo>
                <a:cubicBezTo>
                  <a:pt x="494885" y="9401"/>
                  <a:pt x="495323" y="8413"/>
                  <a:pt x="495323" y="7919"/>
                </a:cubicBezTo>
                <a:cubicBezTo>
                  <a:pt x="495761" y="7919"/>
                  <a:pt x="496199" y="8907"/>
                  <a:pt x="496199" y="8907"/>
                </a:cubicBezTo>
                <a:cubicBezTo>
                  <a:pt x="496637" y="8907"/>
                  <a:pt x="497075" y="7919"/>
                  <a:pt x="497075" y="7919"/>
                </a:cubicBezTo>
                <a:cubicBezTo>
                  <a:pt x="497512" y="7919"/>
                  <a:pt x="497950" y="8413"/>
                  <a:pt x="497950" y="8907"/>
                </a:cubicBezTo>
                <a:cubicBezTo>
                  <a:pt x="498388" y="8907"/>
                  <a:pt x="498826" y="9401"/>
                  <a:pt x="499264" y="9401"/>
                </a:cubicBezTo>
                <a:cubicBezTo>
                  <a:pt x="499264" y="9401"/>
                  <a:pt x="499702" y="10389"/>
                  <a:pt x="500140" y="10389"/>
                </a:cubicBezTo>
                <a:cubicBezTo>
                  <a:pt x="500140" y="10389"/>
                  <a:pt x="500578" y="9401"/>
                  <a:pt x="501016" y="9401"/>
                </a:cubicBezTo>
                <a:cubicBezTo>
                  <a:pt x="501016" y="9401"/>
                  <a:pt x="501454" y="10389"/>
                  <a:pt x="501892" y="10389"/>
                </a:cubicBezTo>
                <a:cubicBezTo>
                  <a:pt x="501892" y="9895"/>
                  <a:pt x="502330" y="8907"/>
                  <a:pt x="502768" y="8907"/>
                </a:cubicBezTo>
                <a:cubicBezTo>
                  <a:pt x="502768" y="8907"/>
                  <a:pt x="503205" y="9895"/>
                  <a:pt x="503643" y="9895"/>
                </a:cubicBezTo>
                <a:lnTo>
                  <a:pt x="504081" y="8907"/>
                </a:lnTo>
                <a:cubicBezTo>
                  <a:pt x="504519" y="8907"/>
                  <a:pt x="504957" y="9895"/>
                  <a:pt x="505395" y="9401"/>
                </a:cubicBezTo>
                <a:lnTo>
                  <a:pt x="505833" y="8413"/>
                </a:lnTo>
                <a:cubicBezTo>
                  <a:pt x="506271" y="8413"/>
                  <a:pt x="506708" y="9401"/>
                  <a:pt x="507146" y="9401"/>
                </a:cubicBezTo>
                <a:lnTo>
                  <a:pt x="507584" y="8413"/>
                </a:lnTo>
                <a:cubicBezTo>
                  <a:pt x="507584" y="7919"/>
                  <a:pt x="506708" y="7919"/>
                  <a:pt x="506708" y="7424"/>
                </a:cubicBezTo>
                <a:lnTo>
                  <a:pt x="507584" y="6432"/>
                </a:lnTo>
                <a:cubicBezTo>
                  <a:pt x="507584" y="6432"/>
                  <a:pt x="508460" y="7424"/>
                  <a:pt x="508460" y="6926"/>
                </a:cubicBezTo>
                <a:cubicBezTo>
                  <a:pt x="508898" y="6926"/>
                  <a:pt x="508898" y="5938"/>
                  <a:pt x="509336" y="5938"/>
                </a:cubicBezTo>
                <a:cubicBezTo>
                  <a:pt x="509336" y="6432"/>
                  <a:pt x="510212" y="6432"/>
                  <a:pt x="510212" y="6926"/>
                </a:cubicBezTo>
                <a:lnTo>
                  <a:pt x="509336" y="7919"/>
                </a:lnTo>
                <a:cubicBezTo>
                  <a:pt x="509336" y="8413"/>
                  <a:pt x="508898" y="8907"/>
                  <a:pt x="508898" y="8907"/>
                </a:cubicBezTo>
                <a:cubicBezTo>
                  <a:pt x="508460" y="9401"/>
                  <a:pt x="508022" y="9895"/>
                  <a:pt x="508022" y="10389"/>
                </a:cubicBezTo>
                <a:lnTo>
                  <a:pt x="508898" y="10888"/>
                </a:lnTo>
                <a:cubicBezTo>
                  <a:pt x="508898" y="11382"/>
                  <a:pt x="508022" y="11876"/>
                  <a:pt x="508022" y="12370"/>
                </a:cubicBezTo>
                <a:lnTo>
                  <a:pt x="509336" y="12864"/>
                </a:lnTo>
                <a:cubicBezTo>
                  <a:pt x="508898" y="13358"/>
                  <a:pt x="508460" y="13853"/>
                  <a:pt x="508460" y="14351"/>
                </a:cubicBezTo>
                <a:cubicBezTo>
                  <a:pt x="508022" y="14351"/>
                  <a:pt x="508022" y="14845"/>
                  <a:pt x="507584" y="15339"/>
                </a:cubicBezTo>
                <a:lnTo>
                  <a:pt x="507146" y="16328"/>
                </a:lnTo>
                <a:cubicBezTo>
                  <a:pt x="507146" y="16328"/>
                  <a:pt x="507584" y="17320"/>
                  <a:pt x="508022" y="17320"/>
                </a:cubicBezTo>
                <a:cubicBezTo>
                  <a:pt x="508022" y="17320"/>
                  <a:pt x="508460" y="16328"/>
                  <a:pt x="508460" y="15833"/>
                </a:cubicBezTo>
                <a:cubicBezTo>
                  <a:pt x="508898" y="15833"/>
                  <a:pt x="509774" y="16826"/>
                  <a:pt x="509774" y="16826"/>
                </a:cubicBezTo>
                <a:lnTo>
                  <a:pt x="510212" y="15833"/>
                </a:lnTo>
                <a:cubicBezTo>
                  <a:pt x="510212" y="15339"/>
                  <a:pt x="509336" y="15339"/>
                  <a:pt x="509336" y="14845"/>
                </a:cubicBezTo>
                <a:cubicBezTo>
                  <a:pt x="509336" y="14845"/>
                  <a:pt x="510212" y="14351"/>
                  <a:pt x="510212" y="13853"/>
                </a:cubicBezTo>
                <a:cubicBezTo>
                  <a:pt x="510212" y="13358"/>
                  <a:pt x="509336" y="13358"/>
                  <a:pt x="509336" y="12864"/>
                </a:cubicBezTo>
                <a:cubicBezTo>
                  <a:pt x="509336" y="12864"/>
                  <a:pt x="509774" y="12370"/>
                  <a:pt x="509774" y="11876"/>
                </a:cubicBezTo>
                <a:cubicBezTo>
                  <a:pt x="509774" y="11876"/>
                  <a:pt x="508898" y="11382"/>
                  <a:pt x="508898" y="10888"/>
                </a:cubicBezTo>
                <a:cubicBezTo>
                  <a:pt x="508898" y="10888"/>
                  <a:pt x="509336" y="10389"/>
                  <a:pt x="509774" y="9895"/>
                </a:cubicBezTo>
                <a:lnTo>
                  <a:pt x="510212" y="8907"/>
                </a:lnTo>
                <a:cubicBezTo>
                  <a:pt x="510650" y="8907"/>
                  <a:pt x="511526" y="9401"/>
                  <a:pt x="511526" y="9895"/>
                </a:cubicBezTo>
                <a:cubicBezTo>
                  <a:pt x="511526" y="9895"/>
                  <a:pt x="511964" y="10389"/>
                  <a:pt x="512401" y="10389"/>
                </a:cubicBezTo>
                <a:lnTo>
                  <a:pt x="513277" y="11382"/>
                </a:lnTo>
                <a:cubicBezTo>
                  <a:pt x="513715" y="11382"/>
                  <a:pt x="514153" y="10389"/>
                  <a:pt x="514153" y="10389"/>
                </a:cubicBezTo>
                <a:cubicBezTo>
                  <a:pt x="514153" y="9895"/>
                  <a:pt x="514591" y="9401"/>
                  <a:pt x="515029" y="9401"/>
                </a:cubicBezTo>
                <a:cubicBezTo>
                  <a:pt x="515029" y="8907"/>
                  <a:pt x="515904" y="9895"/>
                  <a:pt x="515904" y="9895"/>
                </a:cubicBezTo>
                <a:lnTo>
                  <a:pt x="516780" y="10888"/>
                </a:lnTo>
                <a:lnTo>
                  <a:pt x="517656" y="9895"/>
                </a:lnTo>
                <a:lnTo>
                  <a:pt x="518094" y="8413"/>
                </a:lnTo>
                <a:cubicBezTo>
                  <a:pt x="518532" y="8907"/>
                  <a:pt x="518970" y="9401"/>
                  <a:pt x="519408" y="9401"/>
                </a:cubicBezTo>
                <a:cubicBezTo>
                  <a:pt x="519408" y="9895"/>
                  <a:pt x="519846" y="9895"/>
                  <a:pt x="520284" y="10389"/>
                </a:cubicBezTo>
                <a:cubicBezTo>
                  <a:pt x="520284" y="10389"/>
                  <a:pt x="521160" y="10888"/>
                  <a:pt x="521160" y="11382"/>
                </a:cubicBezTo>
                <a:cubicBezTo>
                  <a:pt x="521160" y="11382"/>
                  <a:pt x="520722" y="12370"/>
                  <a:pt x="520284" y="12370"/>
                </a:cubicBezTo>
                <a:cubicBezTo>
                  <a:pt x="520722" y="12370"/>
                  <a:pt x="521160" y="13358"/>
                  <a:pt x="521597" y="13358"/>
                </a:cubicBezTo>
                <a:cubicBezTo>
                  <a:pt x="521597" y="12864"/>
                  <a:pt x="522035" y="12370"/>
                  <a:pt x="522035" y="11876"/>
                </a:cubicBezTo>
                <a:cubicBezTo>
                  <a:pt x="522473" y="11876"/>
                  <a:pt x="522473" y="11382"/>
                  <a:pt x="522911" y="10888"/>
                </a:cubicBezTo>
                <a:cubicBezTo>
                  <a:pt x="523349" y="10389"/>
                  <a:pt x="523349" y="10389"/>
                  <a:pt x="523787" y="9895"/>
                </a:cubicBezTo>
                <a:cubicBezTo>
                  <a:pt x="523787" y="9401"/>
                  <a:pt x="524225" y="8907"/>
                  <a:pt x="524663" y="8907"/>
                </a:cubicBezTo>
                <a:cubicBezTo>
                  <a:pt x="524663" y="8907"/>
                  <a:pt x="525100" y="9401"/>
                  <a:pt x="525538" y="9401"/>
                </a:cubicBezTo>
                <a:lnTo>
                  <a:pt x="526414" y="10389"/>
                </a:lnTo>
                <a:lnTo>
                  <a:pt x="525538" y="11382"/>
                </a:lnTo>
                <a:cubicBezTo>
                  <a:pt x="525976" y="11382"/>
                  <a:pt x="526414" y="12370"/>
                  <a:pt x="526852" y="12370"/>
                </a:cubicBezTo>
                <a:lnTo>
                  <a:pt x="527290" y="11382"/>
                </a:lnTo>
                <a:cubicBezTo>
                  <a:pt x="527728" y="10888"/>
                  <a:pt x="527728" y="10389"/>
                  <a:pt x="528166" y="9895"/>
                </a:cubicBezTo>
                <a:cubicBezTo>
                  <a:pt x="528166" y="9895"/>
                  <a:pt x="528604" y="8907"/>
                  <a:pt x="529042" y="8907"/>
                </a:cubicBezTo>
                <a:lnTo>
                  <a:pt x="529918" y="9895"/>
                </a:lnTo>
                <a:lnTo>
                  <a:pt x="530793" y="8907"/>
                </a:lnTo>
                <a:lnTo>
                  <a:pt x="531669" y="9401"/>
                </a:lnTo>
                <a:cubicBezTo>
                  <a:pt x="531669" y="9895"/>
                  <a:pt x="530793" y="10389"/>
                  <a:pt x="530793" y="10888"/>
                </a:cubicBezTo>
                <a:lnTo>
                  <a:pt x="531669" y="11382"/>
                </a:lnTo>
                <a:cubicBezTo>
                  <a:pt x="531669" y="11876"/>
                  <a:pt x="530793" y="12370"/>
                  <a:pt x="531231" y="12864"/>
                </a:cubicBezTo>
                <a:cubicBezTo>
                  <a:pt x="531231" y="12864"/>
                  <a:pt x="531669" y="13358"/>
                  <a:pt x="532107" y="13358"/>
                </a:cubicBezTo>
                <a:cubicBezTo>
                  <a:pt x="532107" y="13358"/>
                  <a:pt x="532545" y="12370"/>
                  <a:pt x="532983" y="12370"/>
                </a:cubicBezTo>
                <a:cubicBezTo>
                  <a:pt x="532983" y="12370"/>
                  <a:pt x="533421" y="13358"/>
                  <a:pt x="533859" y="13358"/>
                </a:cubicBezTo>
                <a:cubicBezTo>
                  <a:pt x="533859" y="12864"/>
                  <a:pt x="534297" y="12370"/>
                  <a:pt x="534297" y="12370"/>
                </a:cubicBezTo>
                <a:cubicBezTo>
                  <a:pt x="534735" y="11876"/>
                  <a:pt x="535173" y="10888"/>
                  <a:pt x="535173" y="10888"/>
                </a:cubicBezTo>
                <a:cubicBezTo>
                  <a:pt x="535611" y="10888"/>
                  <a:pt x="536048" y="11876"/>
                  <a:pt x="536048" y="11876"/>
                </a:cubicBezTo>
                <a:cubicBezTo>
                  <a:pt x="536487" y="12370"/>
                  <a:pt x="536924" y="12370"/>
                  <a:pt x="537362" y="12864"/>
                </a:cubicBezTo>
                <a:lnTo>
                  <a:pt x="538238" y="13358"/>
                </a:lnTo>
                <a:cubicBezTo>
                  <a:pt x="538238" y="13358"/>
                  <a:pt x="538676" y="12864"/>
                  <a:pt x="539114" y="12370"/>
                </a:cubicBezTo>
                <a:cubicBezTo>
                  <a:pt x="539114" y="11876"/>
                  <a:pt x="539551" y="11876"/>
                  <a:pt x="539551" y="11382"/>
                </a:cubicBezTo>
                <a:cubicBezTo>
                  <a:pt x="539989" y="10888"/>
                  <a:pt x="539989" y="10389"/>
                  <a:pt x="540427" y="10389"/>
                </a:cubicBezTo>
                <a:cubicBezTo>
                  <a:pt x="540865" y="9895"/>
                  <a:pt x="540865" y="9401"/>
                  <a:pt x="541303" y="8907"/>
                </a:cubicBezTo>
                <a:lnTo>
                  <a:pt x="541741" y="7919"/>
                </a:lnTo>
                <a:cubicBezTo>
                  <a:pt x="542179" y="7919"/>
                  <a:pt x="542617" y="8907"/>
                  <a:pt x="543055" y="8907"/>
                </a:cubicBezTo>
                <a:cubicBezTo>
                  <a:pt x="543055" y="9401"/>
                  <a:pt x="543493" y="9401"/>
                  <a:pt x="543931" y="9895"/>
                </a:cubicBezTo>
                <a:lnTo>
                  <a:pt x="544807" y="10389"/>
                </a:lnTo>
                <a:cubicBezTo>
                  <a:pt x="545245" y="10389"/>
                  <a:pt x="545682" y="11382"/>
                  <a:pt x="545682" y="11382"/>
                </a:cubicBezTo>
                <a:cubicBezTo>
                  <a:pt x="546120" y="11382"/>
                  <a:pt x="546558" y="10389"/>
                  <a:pt x="546558" y="10389"/>
                </a:cubicBezTo>
                <a:cubicBezTo>
                  <a:pt x="546558" y="9895"/>
                  <a:pt x="546996" y="9401"/>
                  <a:pt x="547434" y="9401"/>
                </a:cubicBezTo>
                <a:cubicBezTo>
                  <a:pt x="547434" y="8907"/>
                  <a:pt x="547872" y="9895"/>
                  <a:pt x="548309" y="9895"/>
                </a:cubicBezTo>
                <a:cubicBezTo>
                  <a:pt x="548747" y="9895"/>
                  <a:pt x="548747" y="8907"/>
                  <a:pt x="549185" y="8907"/>
                </a:cubicBezTo>
                <a:cubicBezTo>
                  <a:pt x="549185" y="8907"/>
                  <a:pt x="549623" y="9895"/>
                  <a:pt x="550061" y="9895"/>
                </a:cubicBezTo>
                <a:cubicBezTo>
                  <a:pt x="550061" y="9895"/>
                  <a:pt x="550499" y="8907"/>
                  <a:pt x="550937" y="8907"/>
                </a:cubicBezTo>
                <a:cubicBezTo>
                  <a:pt x="550937" y="8413"/>
                  <a:pt x="551375" y="7424"/>
                  <a:pt x="551375" y="7424"/>
                </a:cubicBezTo>
                <a:cubicBezTo>
                  <a:pt x="551813" y="7424"/>
                  <a:pt x="552251" y="8413"/>
                  <a:pt x="552689" y="8413"/>
                </a:cubicBezTo>
                <a:lnTo>
                  <a:pt x="553127" y="7424"/>
                </a:lnTo>
                <a:cubicBezTo>
                  <a:pt x="553506" y="7424"/>
                  <a:pt x="553884" y="8164"/>
                  <a:pt x="553979" y="8041"/>
                </a:cubicBezTo>
                <a:cubicBezTo>
                  <a:pt x="553918" y="8497"/>
                  <a:pt x="553565" y="8949"/>
                  <a:pt x="553565" y="9401"/>
                </a:cubicBezTo>
                <a:cubicBezTo>
                  <a:pt x="553127" y="9401"/>
                  <a:pt x="553127" y="9895"/>
                  <a:pt x="552689" y="10389"/>
                </a:cubicBezTo>
                <a:cubicBezTo>
                  <a:pt x="552689" y="10888"/>
                  <a:pt x="552251" y="10888"/>
                  <a:pt x="551813" y="11382"/>
                </a:cubicBezTo>
                <a:cubicBezTo>
                  <a:pt x="551813" y="11876"/>
                  <a:pt x="551375" y="12370"/>
                  <a:pt x="551375" y="12370"/>
                </a:cubicBezTo>
                <a:cubicBezTo>
                  <a:pt x="550937" y="12370"/>
                  <a:pt x="550499" y="11876"/>
                  <a:pt x="550061" y="11876"/>
                </a:cubicBezTo>
                <a:lnTo>
                  <a:pt x="549185" y="10888"/>
                </a:lnTo>
                <a:cubicBezTo>
                  <a:pt x="549185" y="11382"/>
                  <a:pt x="548747" y="11876"/>
                  <a:pt x="548309" y="11876"/>
                </a:cubicBezTo>
                <a:lnTo>
                  <a:pt x="547872" y="12864"/>
                </a:lnTo>
                <a:cubicBezTo>
                  <a:pt x="547872" y="13358"/>
                  <a:pt x="548747" y="13853"/>
                  <a:pt x="548747" y="13853"/>
                </a:cubicBezTo>
                <a:cubicBezTo>
                  <a:pt x="548747" y="14351"/>
                  <a:pt x="548309" y="14845"/>
                  <a:pt x="547872" y="14845"/>
                </a:cubicBezTo>
                <a:cubicBezTo>
                  <a:pt x="547872" y="15339"/>
                  <a:pt x="547434" y="15833"/>
                  <a:pt x="547434" y="16328"/>
                </a:cubicBezTo>
                <a:cubicBezTo>
                  <a:pt x="546996" y="16328"/>
                  <a:pt x="546558" y="16826"/>
                  <a:pt x="546558" y="17320"/>
                </a:cubicBezTo>
                <a:cubicBezTo>
                  <a:pt x="546996" y="17814"/>
                  <a:pt x="547872" y="18308"/>
                  <a:pt x="548309" y="18803"/>
                </a:cubicBezTo>
                <a:cubicBezTo>
                  <a:pt x="548747" y="19297"/>
                  <a:pt x="549185" y="19297"/>
                  <a:pt x="549623" y="19795"/>
                </a:cubicBezTo>
                <a:cubicBezTo>
                  <a:pt x="549623" y="19297"/>
                  <a:pt x="550061" y="18803"/>
                  <a:pt x="550061" y="18803"/>
                </a:cubicBezTo>
                <a:cubicBezTo>
                  <a:pt x="550061" y="18308"/>
                  <a:pt x="549185" y="18308"/>
                  <a:pt x="549185" y="17814"/>
                </a:cubicBezTo>
                <a:cubicBezTo>
                  <a:pt x="549185" y="17320"/>
                  <a:pt x="550061" y="16826"/>
                  <a:pt x="550061" y="16826"/>
                </a:cubicBezTo>
                <a:lnTo>
                  <a:pt x="549185" y="15833"/>
                </a:lnTo>
                <a:lnTo>
                  <a:pt x="549623" y="14845"/>
                </a:lnTo>
                <a:cubicBezTo>
                  <a:pt x="550061" y="14845"/>
                  <a:pt x="550499" y="15339"/>
                  <a:pt x="550499" y="15833"/>
                </a:cubicBezTo>
                <a:cubicBezTo>
                  <a:pt x="550937" y="15833"/>
                  <a:pt x="551375" y="16328"/>
                  <a:pt x="551813" y="16328"/>
                </a:cubicBezTo>
                <a:lnTo>
                  <a:pt x="552251" y="15339"/>
                </a:lnTo>
                <a:cubicBezTo>
                  <a:pt x="552689" y="15339"/>
                  <a:pt x="553127" y="16328"/>
                  <a:pt x="553565" y="16328"/>
                </a:cubicBezTo>
                <a:lnTo>
                  <a:pt x="554003" y="15339"/>
                </a:lnTo>
                <a:cubicBezTo>
                  <a:pt x="554441" y="14845"/>
                  <a:pt x="554878" y="13853"/>
                  <a:pt x="554878" y="13853"/>
                </a:cubicBezTo>
                <a:lnTo>
                  <a:pt x="555754" y="14845"/>
                </a:lnTo>
                <a:cubicBezTo>
                  <a:pt x="556192" y="14845"/>
                  <a:pt x="556630" y="13853"/>
                  <a:pt x="556630" y="13853"/>
                </a:cubicBezTo>
                <a:cubicBezTo>
                  <a:pt x="557068" y="13358"/>
                  <a:pt x="557068" y="12864"/>
                  <a:pt x="557506" y="12864"/>
                </a:cubicBezTo>
                <a:cubicBezTo>
                  <a:pt x="557506" y="12370"/>
                  <a:pt x="557944" y="11876"/>
                  <a:pt x="557944" y="11382"/>
                </a:cubicBezTo>
                <a:cubicBezTo>
                  <a:pt x="558382" y="11382"/>
                  <a:pt x="558820" y="10389"/>
                  <a:pt x="558820" y="10389"/>
                </a:cubicBezTo>
                <a:cubicBezTo>
                  <a:pt x="559257" y="10389"/>
                  <a:pt x="559696" y="11382"/>
                  <a:pt x="559696" y="11382"/>
                </a:cubicBezTo>
                <a:cubicBezTo>
                  <a:pt x="560133" y="11382"/>
                  <a:pt x="560133" y="10389"/>
                  <a:pt x="560571" y="10389"/>
                </a:cubicBezTo>
                <a:cubicBezTo>
                  <a:pt x="560571" y="9895"/>
                  <a:pt x="561447" y="10888"/>
                  <a:pt x="561447" y="10888"/>
                </a:cubicBezTo>
                <a:cubicBezTo>
                  <a:pt x="561885" y="10888"/>
                  <a:pt x="562323" y="11876"/>
                  <a:pt x="562761" y="11876"/>
                </a:cubicBezTo>
                <a:lnTo>
                  <a:pt x="561885" y="12864"/>
                </a:lnTo>
                <a:cubicBezTo>
                  <a:pt x="561447" y="13358"/>
                  <a:pt x="561447" y="13853"/>
                  <a:pt x="561009" y="13853"/>
                </a:cubicBezTo>
                <a:cubicBezTo>
                  <a:pt x="561009" y="14351"/>
                  <a:pt x="560571" y="14845"/>
                  <a:pt x="560133" y="15339"/>
                </a:cubicBezTo>
                <a:cubicBezTo>
                  <a:pt x="560571" y="15339"/>
                  <a:pt x="561009" y="15833"/>
                  <a:pt x="561447" y="15833"/>
                </a:cubicBezTo>
                <a:lnTo>
                  <a:pt x="561885" y="14845"/>
                </a:lnTo>
                <a:cubicBezTo>
                  <a:pt x="562323" y="14845"/>
                  <a:pt x="562761" y="15833"/>
                  <a:pt x="563198" y="15833"/>
                </a:cubicBezTo>
                <a:lnTo>
                  <a:pt x="563637" y="14845"/>
                </a:lnTo>
                <a:cubicBezTo>
                  <a:pt x="564074" y="14351"/>
                  <a:pt x="564074" y="13853"/>
                  <a:pt x="564512" y="13358"/>
                </a:cubicBezTo>
                <a:cubicBezTo>
                  <a:pt x="564950" y="13358"/>
                  <a:pt x="564950" y="12864"/>
                  <a:pt x="565388" y="12370"/>
                </a:cubicBezTo>
                <a:cubicBezTo>
                  <a:pt x="565388" y="12864"/>
                  <a:pt x="565826" y="12864"/>
                  <a:pt x="566264" y="13358"/>
                </a:cubicBezTo>
                <a:lnTo>
                  <a:pt x="567140" y="14351"/>
                </a:lnTo>
                <a:cubicBezTo>
                  <a:pt x="567578" y="13853"/>
                  <a:pt x="567578" y="13358"/>
                  <a:pt x="568016" y="12864"/>
                </a:cubicBezTo>
                <a:cubicBezTo>
                  <a:pt x="568016" y="13358"/>
                  <a:pt x="568892" y="13853"/>
                  <a:pt x="568892" y="13853"/>
                </a:cubicBezTo>
                <a:cubicBezTo>
                  <a:pt x="568892" y="14351"/>
                  <a:pt x="568016" y="14845"/>
                  <a:pt x="568016" y="14845"/>
                </a:cubicBezTo>
                <a:cubicBezTo>
                  <a:pt x="568016" y="15339"/>
                  <a:pt x="569329" y="15339"/>
                  <a:pt x="569329" y="15833"/>
                </a:cubicBezTo>
                <a:cubicBezTo>
                  <a:pt x="569329" y="15339"/>
                  <a:pt x="569767" y="14845"/>
                  <a:pt x="569767" y="14845"/>
                </a:cubicBezTo>
                <a:cubicBezTo>
                  <a:pt x="570205" y="14351"/>
                  <a:pt x="570643" y="13853"/>
                  <a:pt x="570643" y="13358"/>
                </a:cubicBezTo>
                <a:lnTo>
                  <a:pt x="569767" y="12864"/>
                </a:lnTo>
                <a:cubicBezTo>
                  <a:pt x="569767" y="12370"/>
                  <a:pt x="570205" y="11876"/>
                  <a:pt x="570205" y="11876"/>
                </a:cubicBezTo>
                <a:cubicBezTo>
                  <a:pt x="570643" y="11382"/>
                  <a:pt x="571081" y="12370"/>
                  <a:pt x="571519" y="12370"/>
                </a:cubicBezTo>
                <a:cubicBezTo>
                  <a:pt x="571957" y="11876"/>
                  <a:pt x="572394" y="10888"/>
                  <a:pt x="572832" y="10389"/>
                </a:cubicBezTo>
                <a:cubicBezTo>
                  <a:pt x="573708" y="10888"/>
                  <a:pt x="574146" y="11382"/>
                  <a:pt x="575022" y="11876"/>
                </a:cubicBezTo>
                <a:cubicBezTo>
                  <a:pt x="574146" y="12864"/>
                  <a:pt x="573708" y="13358"/>
                  <a:pt x="573270" y="14351"/>
                </a:cubicBezTo>
                <a:cubicBezTo>
                  <a:pt x="573270" y="14351"/>
                  <a:pt x="572832" y="13358"/>
                  <a:pt x="572394" y="13358"/>
                </a:cubicBezTo>
                <a:lnTo>
                  <a:pt x="571519" y="14351"/>
                </a:lnTo>
                <a:lnTo>
                  <a:pt x="572394" y="15339"/>
                </a:lnTo>
                <a:cubicBezTo>
                  <a:pt x="572832" y="15339"/>
                  <a:pt x="571957" y="16328"/>
                  <a:pt x="571957" y="16328"/>
                </a:cubicBezTo>
                <a:cubicBezTo>
                  <a:pt x="571957" y="16826"/>
                  <a:pt x="572832" y="16826"/>
                  <a:pt x="572832" y="17320"/>
                </a:cubicBezTo>
                <a:cubicBezTo>
                  <a:pt x="573270" y="16328"/>
                  <a:pt x="573708" y="15833"/>
                  <a:pt x="574146" y="14845"/>
                </a:cubicBezTo>
                <a:cubicBezTo>
                  <a:pt x="574584" y="14845"/>
                  <a:pt x="574584" y="14351"/>
                  <a:pt x="575022" y="13853"/>
                </a:cubicBezTo>
                <a:lnTo>
                  <a:pt x="575898" y="14845"/>
                </a:lnTo>
                <a:cubicBezTo>
                  <a:pt x="576336" y="14845"/>
                  <a:pt x="576774" y="13853"/>
                  <a:pt x="576774" y="13853"/>
                </a:cubicBezTo>
                <a:cubicBezTo>
                  <a:pt x="576774" y="13358"/>
                  <a:pt x="577212" y="12370"/>
                  <a:pt x="577650" y="12370"/>
                </a:cubicBezTo>
                <a:lnTo>
                  <a:pt x="578525" y="13358"/>
                </a:lnTo>
                <a:lnTo>
                  <a:pt x="579401" y="14351"/>
                </a:lnTo>
                <a:lnTo>
                  <a:pt x="580277" y="13358"/>
                </a:lnTo>
                <a:cubicBezTo>
                  <a:pt x="580277" y="12864"/>
                  <a:pt x="579401" y="12370"/>
                  <a:pt x="579401" y="12370"/>
                </a:cubicBezTo>
                <a:cubicBezTo>
                  <a:pt x="579401" y="11876"/>
                  <a:pt x="579839" y="11382"/>
                  <a:pt x="579839" y="11382"/>
                </a:cubicBezTo>
                <a:cubicBezTo>
                  <a:pt x="580277" y="10888"/>
                  <a:pt x="580277" y="10389"/>
                  <a:pt x="580715" y="9895"/>
                </a:cubicBezTo>
                <a:lnTo>
                  <a:pt x="581591" y="10888"/>
                </a:lnTo>
                <a:cubicBezTo>
                  <a:pt x="582028" y="10888"/>
                  <a:pt x="582466" y="9895"/>
                  <a:pt x="582466" y="9895"/>
                </a:cubicBezTo>
                <a:cubicBezTo>
                  <a:pt x="582466" y="9401"/>
                  <a:pt x="583342" y="8907"/>
                  <a:pt x="583342" y="8907"/>
                </a:cubicBezTo>
                <a:lnTo>
                  <a:pt x="584218" y="9401"/>
                </a:lnTo>
                <a:cubicBezTo>
                  <a:pt x="584218" y="9895"/>
                  <a:pt x="583342" y="10389"/>
                  <a:pt x="583342" y="10888"/>
                </a:cubicBezTo>
                <a:cubicBezTo>
                  <a:pt x="583342" y="10888"/>
                  <a:pt x="584218" y="11382"/>
                  <a:pt x="584656" y="11382"/>
                </a:cubicBezTo>
                <a:cubicBezTo>
                  <a:pt x="584656" y="11876"/>
                  <a:pt x="585094" y="11876"/>
                  <a:pt x="585532" y="12370"/>
                </a:cubicBezTo>
                <a:cubicBezTo>
                  <a:pt x="585532" y="11876"/>
                  <a:pt x="586408" y="11382"/>
                  <a:pt x="585970" y="11382"/>
                </a:cubicBezTo>
                <a:cubicBezTo>
                  <a:pt x="585970" y="10888"/>
                  <a:pt x="585094" y="10888"/>
                  <a:pt x="585094" y="10389"/>
                </a:cubicBezTo>
                <a:lnTo>
                  <a:pt x="585970" y="9401"/>
                </a:lnTo>
                <a:cubicBezTo>
                  <a:pt x="585970" y="9401"/>
                  <a:pt x="586846" y="10389"/>
                  <a:pt x="586846" y="9895"/>
                </a:cubicBezTo>
                <a:cubicBezTo>
                  <a:pt x="587284" y="9895"/>
                  <a:pt x="587284" y="8907"/>
                  <a:pt x="587721" y="8907"/>
                </a:cubicBezTo>
                <a:cubicBezTo>
                  <a:pt x="587284" y="8907"/>
                  <a:pt x="586846" y="7919"/>
                  <a:pt x="586846" y="8413"/>
                </a:cubicBezTo>
                <a:cubicBezTo>
                  <a:pt x="586846" y="7919"/>
                  <a:pt x="587284" y="6926"/>
                  <a:pt x="587284" y="6926"/>
                </a:cubicBezTo>
                <a:cubicBezTo>
                  <a:pt x="587721" y="6926"/>
                  <a:pt x="588159" y="7919"/>
                  <a:pt x="588597" y="7919"/>
                </a:cubicBezTo>
                <a:cubicBezTo>
                  <a:pt x="588597" y="7919"/>
                  <a:pt x="589473" y="8413"/>
                  <a:pt x="589473" y="8907"/>
                </a:cubicBezTo>
                <a:cubicBezTo>
                  <a:pt x="589473" y="8907"/>
                  <a:pt x="588597" y="9401"/>
                  <a:pt x="588597" y="9895"/>
                </a:cubicBezTo>
                <a:cubicBezTo>
                  <a:pt x="588597" y="10389"/>
                  <a:pt x="589473" y="10389"/>
                  <a:pt x="589473" y="10888"/>
                </a:cubicBezTo>
                <a:cubicBezTo>
                  <a:pt x="589473" y="10888"/>
                  <a:pt x="588597" y="11382"/>
                  <a:pt x="589035" y="11876"/>
                </a:cubicBezTo>
                <a:cubicBezTo>
                  <a:pt x="589035" y="12370"/>
                  <a:pt x="589473" y="12370"/>
                  <a:pt x="589911" y="12864"/>
                </a:cubicBezTo>
                <a:cubicBezTo>
                  <a:pt x="590349" y="11876"/>
                  <a:pt x="590787" y="11382"/>
                  <a:pt x="591225" y="10389"/>
                </a:cubicBezTo>
                <a:cubicBezTo>
                  <a:pt x="591663" y="9895"/>
                  <a:pt x="592101" y="9895"/>
                  <a:pt x="592101" y="9401"/>
                </a:cubicBezTo>
                <a:cubicBezTo>
                  <a:pt x="592101" y="9401"/>
                  <a:pt x="591225" y="8907"/>
                  <a:pt x="591225" y="8413"/>
                </a:cubicBezTo>
                <a:lnTo>
                  <a:pt x="591663" y="7424"/>
                </a:lnTo>
                <a:cubicBezTo>
                  <a:pt x="592101" y="6926"/>
                  <a:pt x="592539" y="6432"/>
                  <a:pt x="592539" y="6432"/>
                </a:cubicBezTo>
                <a:cubicBezTo>
                  <a:pt x="593852" y="7424"/>
                  <a:pt x="595166" y="8413"/>
                  <a:pt x="596479" y="9895"/>
                </a:cubicBezTo>
                <a:cubicBezTo>
                  <a:pt x="596042" y="9895"/>
                  <a:pt x="596042" y="10888"/>
                  <a:pt x="595604" y="10888"/>
                </a:cubicBezTo>
                <a:cubicBezTo>
                  <a:pt x="595604" y="10888"/>
                  <a:pt x="595166" y="9895"/>
                  <a:pt x="594728" y="9895"/>
                </a:cubicBezTo>
                <a:cubicBezTo>
                  <a:pt x="594728" y="9895"/>
                  <a:pt x="594290" y="10888"/>
                  <a:pt x="593852" y="10888"/>
                </a:cubicBezTo>
                <a:cubicBezTo>
                  <a:pt x="593852" y="11382"/>
                  <a:pt x="593414" y="11876"/>
                  <a:pt x="593414" y="12370"/>
                </a:cubicBezTo>
                <a:cubicBezTo>
                  <a:pt x="592976" y="12370"/>
                  <a:pt x="592976" y="12864"/>
                  <a:pt x="592539" y="13358"/>
                </a:cubicBezTo>
                <a:cubicBezTo>
                  <a:pt x="592539" y="13358"/>
                  <a:pt x="591663" y="13853"/>
                  <a:pt x="591663" y="14351"/>
                </a:cubicBezTo>
                <a:cubicBezTo>
                  <a:pt x="591663" y="14351"/>
                  <a:pt x="592539" y="14845"/>
                  <a:pt x="592976" y="15339"/>
                </a:cubicBezTo>
                <a:cubicBezTo>
                  <a:pt x="592976" y="14845"/>
                  <a:pt x="593414" y="14351"/>
                  <a:pt x="593414" y="13853"/>
                </a:cubicBezTo>
                <a:lnTo>
                  <a:pt x="594290" y="12864"/>
                </a:lnTo>
                <a:lnTo>
                  <a:pt x="595166" y="13853"/>
                </a:lnTo>
                <a:lnTo>
                  <a:pt x="594290" y="14845"/>
                </a:lnTo>
                <a:cubicBezTo>
                  <a:pt x="594728" y="14845"/>
                  <a:pt x="595166" y="15833"/>
                  <a:pt x="595604" y="15833"/>
                </a:cubicBezTo>
                <a:lnTo>
                  <a:pt x="596042" y="14845"/>
                </a:lnTo>
                <a:cubicBezTo>
                  <a:pt x="596479" y="14845"/>
                  <a:pt x="596917" y="15339"/>
                  <a:pt x="597355" y="15339"/>
                </a:cubicBezTo>
                <a:cubicBezTo>
                  <a:pt x="597355" y="15339"/>
                  <a:pt x="597793" y="16328"/>
                  <a:pt x="598231" y="16328"/>
                </a:cubicBezTo>
                <a:cubicBezTo>
                  <a:pt x="598231" y="16328"/>
                  <a:pt x="598669" y="15339"/>
                  <a:pt x="599107" y="15339"/>
                </a:cubicBezTo>
                <a:cubicBezTo>
                  <a:pt x="599107" y="15339"/>
                  <a:pt x="599545" y="16328"/>
                  <a:pt x="599983" y="16328"/>
                </a:cubicBezTo>
                <a:cubicBezTo>
                  <a:pt x="599983" y="15833"/>
                  <a:pt x="600421" y="14845"/>
                  <a:pt x="600859" y="14845"/>
                </a:cubicBezTo>
                <a:cubicBezTo>
                  <a:pt x="600859" y="14845"/>
                  <a:pt x="601297" y="15833"/>
                  <a:pt x="601735" y="15833"/>
                </a:cubicBezTo>
                <a:lnTo>
                  <a:pt x="602173" y="14845"/>
                </a:lnTo>
                <a:cubicBezTo>
                  <a:pt x="602173" y="14351"/>
                  <a:pt x="601297" y="14351"/>
                  <a:pt x="601297" y="13853"/>
                </a:cubicBezTo>
                <a:cubicBezTo>
                  <a:pt x="601297" y="13358"/>
                  <a:pt x="602173" y="13358"/>
                  <a:pt x="602173" y="12864"/>
                </a:cubicBezTo>
                <a:cubicBezTo>
                  <a:pt x="601297" y="12370"/>
                  <a:pt x="600859" y="11876"/>
                  <a:pt x="599983" y="10888"/>
                </a:cubicBezTo>
                <a:cubicBezTo>
                  <a:pt x="599983" y="10888"/>
                  <a:pt x="599545" y="10389"/>
                  <a:pt x="599107" y="10389"/>
                </a:cubicBezTo>
                <a:cubicBezTo>
                  <a:pt x="599545" y="9401"/>
                  <a:pt x="600421" y="8907"/>
                  <a:pt x="600859" y="7919"/>
                </a:cubicBezTo>
                <a:cubicBezTo>
                  <a:pt x="601297" y="8413"/>
                  <a:pt x="602173" y="9401"/>
                  <a:pt x="602610" y="9895"/>
                </a:cubicBezTo>
                <a:cubicBezTo>
                  <a:pt x="602610" y="9895"/>
                  <a:pt x="601735" y="10389"/>
                  <a:pt x="601735" y="10888"/>
                </a:cubicBezTo>
                <a:cubicBezTo>
                  <a:pt x="601735" y="10888"/>
                  <a:pt x="602610" y="11382"/>
                  <a:pt x="603048" y="11876"/>
                </a:cubicBezTo>
                <a:cubicBezTo>
                  <a:pt x="603048" y="11876"/>
                  <a:pt x="603486" y="12370"/>
                  <a:pt x="603924" y="12370"/>
                </a:cubicBezTo>
                <a:cubicBezTo>
                  <a:pt x="604362" y="11876"/>
                  <a:pt x="604800" y="10888"/>
                  <a:pt x="605237" y="10389"/>
                </a:cubicBezTo>
                <a:cubicBezTo>
                  <a:pt x="605675" y="9895"/>
                  <a:pt x="605675" y="9401"/>
                  <a:pt x="606113" y="9401"/>
                </a:cubicBezTo>
                <a:lnTo>
                  <a:pt x="606989" y="9895"/>
                </a:lnTo>
                <a:cubicBezTo>
                  <a:pt x="606989" y="10389"/>
                  <a:pt x="607865" y="10888"/>
                  <a:pt x="607865" y="10888"/>
                </a:cubicBezTo>
                <a:cubicBezTo>
                  <a:pt x="607865" y="11382"/>
                  <a:pt x="607427" y="11876"/>
                  <a:pt x="607427" y="11876"/>
                </a:cubicBezTo>
                <a:cubicBezTo>
                  <a:pt x="607427" y="12370"/>
                  <a:pt x="608303" y="12864"/>
                  <a:pt x="608303" y="12864"/>
                </a:cubicBezTo>
                <a:cubicBezTo>
                  <a:pt x="608303" y="13358"/>
                  <a:pt x="609179" y="13358"/>
                  <a:pt x="609179" y="13853"/>
                </a:cubicBezTo>
                <a:cubicBezTo>
                  <a:pt x="609617" y="13853"/>
                  <a:pt x="610055" y="14351"/>
                  <a:pt x="610055" y="14351"/>
                </a:cubicBezTo>
                <a:cubicBezTo>
                  <a:pt x="610493" y="14845"/>
                  <a:pt x="610931" y="14845"/>
                  <a:pt x="611368" y="15339"/>
                </a:cubicBezTo>
                <a:cubicBezTo>
                  <a:pt x="611368" y="14845"/>
                  <a:pt x="611806" y="14845"/>
                  <a:pt x="611806" y="14351"/>
                </a:cubicBezTo>
                <a:cubicBezTo>
                  <a:pt x="612244" y="14351"/>
                  <a:pt x="612682" y="13358"/>
                  <a:pt x="612682" y="13358"/>
                </a:cubicBezTo>
                <a:cubicBezTo>
                  <a:pt x="612682" y="12864"/>
                  <a:pt x="611806" y="12370"/>
                  <a:pt x="611806" y="12370"/>
                </a:cubicBezTo>
                <a:cubicBezTo>
                  <a:pt x="611806" y="12370"/>
                  <a:pt x="612244" y="11382"/>
                  <a:pt x="612682" y="11382"/>
                </a:cubicBezTo>
                <a:cubicBezTo>
                  <a:pt x="612682" y="11382"/>
                  <a:pt x="613120" y="11876"/>
                  <a:pt x="613558" y="11876"/>
                </a:cubicBezTo>
                <a:cubicBezTo>
                  <a:pt x="613996" y="12370"/>
                  <a:pt x="613996" y="12864"/>
                  <a:pt x="614434" y="12864"/>
                </a:cubicBezTo>
                <a:lnTo>
                  <a:pt x="615309" y="13853"/>
                </a:lnTo>
                <a:cubicBezTo>
                  <a:pt x="615748" y="13853"/>
                  <a:pt x="616185" y="12864"/>
                  <a:pt x="616185" y="12864"/>
                </a:cubicBezTo>
                <a:cubicBezTo>
                  <a:pt x="616623" y="12370"/>
                  <a:pt x="616623" y="11876"/>
                  <a:pt x="617061" y="11382"/>
                </a:cubicBezTo>
                <a:lnTo>
                  <a:pt x="617499" y="10389"/>
                </a:lnTo>
                <a:cubicBezTo>
                  <a:pt x="617937" y="10389"/>
                  <a:pt x="618375" y="11382"/>
                  <a:pt x="618813" y="11382"/>
                </a:cubicBezTo>
                <a:cubicBezTo>
                  <a:pt x="618813" y="11382"/>
                  <a:pt x="619251" y="11876"/>
                  <a:pt x="619689" y="11876"/>
                </a:cubicBezTo>
                <a:cubicBezTo>
                  <a:pt x="619689" y="12370"/>
                  <a:pt x="620127" y="10888"/>
                  <a:pt x="620564" y="10888"/>
                </a:cubicBezTo>
                <a:cubicBezTo>
                  <a:pt x="620564" y="10888"/>
                  <a:pt x="621002" y="11876"/>
                  <a:pt x="621440" y="11876"/>
                </a:cubicBezTo>
                <a:cubicBezTo>
                  <a:pt x="621440" y="11382"/>
                  <a:pt x="621878" y="10888"/>
                  <a:pt x="621878" y="10888"/>
                </a:cubicBezTo>
                <a:lnTo>
                  <a:pt x="623192" y="11382"/>
                </a:lnTo>
                <a:cubicBezTo>
                  <a:pt x="623192" y="11876"/>
                  <a:pt x="622316" y="12370"/>
                  <a:pt x="622316" y="12864"/>
                </a:cubicBezTo>
                <a:cubicBezTo>
                  <a:pt x="622316" y="12864"/>
                  <a:pt x="621878" y="13358"/>
                  <a:pt x="621440" y="13853"/>
                </a:cubicBezTo>
                <a:lnTo>
                  <a:pt x="621002" y="14845"/>
                </a:lnTo>
                <a:cubicBezTo>
                  <a:pt x="621002" y="15339"/>
                  <a:pt x="621878" y="15339"/>
                  <a:pt x="621878" y="15833"/>
                </a:cubicBezTo>
                <a:lnTo>
                  <a:pt x="621002" y="16826"/>
                </a:lnTo>
                <a:cubicBezTo>
                  <a:pt x="621002" y="17320"/>
                  <a:pt x="621878" y="17320"/>
                  <a:pt x="621878" y="17814"/>
                </a:cubicBezTo>
                <a:cubicBezTo>
                  <a:pt x="621878" y="17814"/>
                  <a:pt x="622754" y="18308"/>
                  <a:pt x="623192" y="18308"/>
                </a:cubicBezTo>
                <a:cubicBezTo>
                  <a:pt x="623192" y="18308"/>
                  <a:pt x="623630" y="17814"/>
                  <a:pt x="623630" y="17320"/>
                </a:cubicBezTo>
                <a:lnTo>
                  <a:pt x="622754" y="16826"/>
                </a:lnTo>
                <a:cubicBezTo>
                  <a:pt x="622754" y="16328"/>
                  <a:pt x="623192" y="15833"/>
                  <a:pt x="623630" y="15339"/>
                </a:cubicBezTo>
                <a:cubicBezTo>
                  <a:pt x="623630" y="15339"/>
                  <a:pt x="624068" y="14845"/>
                  <a:pt x="624068" y="14351"/>
                </a:cubicBezTo>
                <a:cubicBezTo>
                  <a:pt x="624506" y="14351"/>
                  <a:pt x="623192" y="13853"/>
                  <a:pt x="623192" y="13358"/>
                </a:cubicBezTo>
                <a:cubicBezTo>
                  <a:pt x="623192" y="13358"/>
                  <a:pt x="624068" y="12864"/>
                  <a:pt x="624068" y="12370"/>
                </a:cubicBezTo>
                <a:cubicBezTo>
                  <a:pt x="624068" y="11876"/>
                  <a:pt x="624944" y="11876"/>
                  <a:pt x="624944" y="11382"/>
                </a:cubicBezTo>
                <a:cubicBezTo>
                  <a:pt x="624944" y="10888"/>
                  <a:pt x="624068" y="10888"/>
                  <a:pt x="623630" y="10389"/>
                </a:cubicBezTo>
                <a:cubicBezTo>
                  <a:pt x="624506" y="9895"/>
                  <a:pt x="624944" y="8907"/>
                  <a:pt x="625382" y="8413"/>
                </a:cubicBezTo>
                <a:cubicBezTo>
                  <a:pt x="625382" y="7919"/>
                  <a:pt x="625820" y="7424"/>
                  <a:pt x="625820" y="6926"/>
                </a:cubicBezTo>
                <a:cubicBezTo>
                  <a:pt x="626695" y="7919"/>
                  <a:pt x="627133" y="8413"/>
                  <a:pt x="628009" y="8907"/>
                </a:cubicBezTo>
                <a:cubicBezTo>
                  <a:pt x="627571" y="9401"/>
                  <a:pt x="627571" y="9401"/>
                  <a:pt x="627133" y="9895"/>
                </a:cubicBezTo>
                <a:cubicBezTo>
                  <a:pt x="627133" y="10389"/>
                  <a:pt x="626695" y="10888"/>
                  <a:pt x="626695" y="10888"/>
                </a:cubicBezTo>
                <a:cubicBezTo>
                  <a:pt x="626695" y="11382"/>
                  <a:pt x="627571" y="11876"/>
                  <a:pt x="627571" y="11876"/>
                </a:cubicBezTo>
                <a:cubicBezTo>
                  <a:pt x="627571" y="11876"/>
                  <a:pt x="628447" y="12370"/>
                  <a:pt x="628447" y="12864"/>
                </a:cubicBezTo>
                <a:cubicBezTo>
                  <a:pt x="628447" y="12864"/>
                  <a:pt x="627571" y="13358"/>
                  <a:pt x="627571" y="13853"/>
                </a:cubicBezTo>
                <a:cubicBezTo>
                  <a:pt x="628009" y="14351"/>
                  <a:pt x="628447" y="14351"/>
                  <a:pt x="628885" y="14845"/>
                </a:cubicBezTo>
                <a:cubicBezTo>
                  <a:pt x="628885" y="14845"/>
                  <a:pt x="629322" y="15339"/>
                  <a:pt x="629760" y="15339"/>
                </a:cubicBezTo>
                <a:cubicBezTo>
                  <a:pt x="629760" y="15339"/>
                  <a:pt x="630198" y="14845"/>
                  <a:pt x="630198" y="14351"/>
                </a:cubicBezTo>
                <a:cubicBezTo>
                  <a:pt x="630636" y="14351"/>
                  <a:pt x="631074" y="13358"/>
                  <a:pt x="631074" y="13358"/>
                </a:cubicBezTo>
                <a:cubicBezTo>
                  <a:pt x="631074" y="13358"/>
                  <a:pt x="630198" y="12864"/>
                  <a:pt x="630198" y="12370"/>
                </a:cubicBezTo>
                <a:cubicBezTo>
                  <a:pt x="630198" y="12370"/>
                  <a:pt x="630636" y="11876"/>
                  <a:pt x="631074" y="11382"/>
                </a:cubicBezTo>
                <a:lnTo>
                  <a:pt x="631512" y="10389"/>
                </a:lnTo>
                <a:cubicBezTo>
                  <a:pt x="631950" y="10389"/>
                  <a:pt x="632388" y="10888"/>
                  <a:pt x="632826" y="10888"/>
                </a:cubicBezTo>
                <a:cubicBezTo>
                  <a:pt x="632826" y="11382"/>
                  <a:pt x="633264" y="11876"/>
                  <a:pt x="633702" y="11876"/>
                </a:cubicBezTo>
                <a:lnTo>
                  <a:pt x="634578" y="12864"/>
                </a:lnTo>
                <a:cubicBezTo>
                  <a:pt x="635016" y="12864"/>
                  <a:pt x="635016" y="11876"/>
                  <a:pt x="635453" y="11876"/>
                </a:cubicBezTo>
                <a:cubicBezTo>
                  <a:pt x="635453" y="11876"/>
                  <a:pt x="635891" y="12864"/>
                  <a:pt x="636329" y="12370"/>
                </a:cubicBezTo>
                <a:cubicBezTo>
                  <a:pt x="636767" y="12370"/>
                  <a:pt x="636767" y="11382"/>
                  <a:pt x="637205" y="11382"/>
                </a:cubicBezTo>
                <a:cubicBezTo>
                  <a:pt x="636767" y="10888"/>
                  <a:pt x="636329" y="10888"/>
                  <a:pt x="635891" y="10389"/>
                </a:cubicBezTo>
                <a:cubicBezTo>
                  <a:pt x="635891" y="10389"/>
                  <a:pt x="636767" y="9895"/>
                  <a:pt x="636767" y="9401"/>
                </a:cubicBezTo>
                <a:cubicBezTo>
                  <a:pt x="637205" y="9401"/>
                  <a:pt x="637643" y="8907"/>
                  <a:pt x="637643" y="8413"/>
                </a:cubicBezTo>
                <a:cubicBezTo>
                  <a:pt x="637643" y="8413"/>
                  <a:pt x="636767" y="7919"/>
                  <a:pt x="636767" y="7424"/>
                </a:cubicBezTo>
                <a:lnTo>
                  <a:pt x="637205" y="6432"/>
                </a:lnTo>
                <a:cubicBezTo>
                  <a:pt x="637643" y="5938"/>
                  <a:pt x="638081" y="5938"/>
                  <a:pt x="638081" y="5444"/>
                </a:cubicBezTo>
                <a:cubicBezTo>
                  <a:pt x="638081" y="5444"/>
                  <a:pt x="638956" y="5938"/>
                  <a:pt x="638956" y="6432"/>
                </a:cubicBezTo>
                <a:cubicBezTo>
                  <a:pt x="638956" y="6432"/>
                  <a:pt x="638081" y="6926"/>
                  <a:pt x="638518" y="7424"/>
                </a:cubicBezTo>
                <a:lnTo>
                  <a:pt x="639394" y="7919"/>
                </a:lnTo>
                <a:cubicBezTo>
                  <a:pt x="639394" y="8413"/>
                  <a:pt x="640270" y="8413"/>
                  <a:pt x="640270" y="8907"/>
                </a:cubicBezTo>
                <a:cubicBezTo>
                  <a:pt x="640270" y="9401"/>
                  <a:pt x="639394" y="9895"/>
                  <a:pt x="639394" y="9895"/>
                </a:cubicBezTo>
                <a:cubicBezTo>
                  <a:pt x="639394" y="10389"/>
                  <a:pt x="638956" y="10888"/>
                  <a:pt x="638956" y="11382"/>
                </a:cubicBezTo>
                <a:lnTo>
                  <a:pt x="639832" y="11876"/>
                </a:lnTo>
                <a:cubicBezTo>
                  <a:pt x="639832" y="12370"/>
                  <a:pt x="638956" y="12864"/>
                  <a:pt x="638956" y="13358"/>
                </a:cubicBezTo>
                <a:lnTo>
                  <a:pt x="639832" y="13853"/>
                </a:lnTo>
                <a:cubicBezTo>
                  <a:pt x="640270" y="14351"/>
                  <a:pt x="640708" y="14351"/>
                  <a:pt x="641146" y="14845"/>
                </a:cubicBezTo>
                <a:cubicBezTo>
                  <a:pt x="641146" y="14351"/>
                  <a:pt x="641584" y="13853"/>
                  <a:pt x="641584" y="13853"/>
                </a:cubicBezTo>
                <a:cubicBezTo>
                  <a:pt x="641584" y="13358"/>
                  <a:pt x="640708" y="12864"/>
                  <a:pt x="640708" y="12864"/>
                </a:cubicBezTo>
                <a:cubicBezTo>
                  <a:pt x="640708" y="12370"/>
                  <a:pt x="641146" y="11876"/>
                  <a:pt x="641584" y="11876"/>
                </a:cubicBezTo>
                <a:cubicBezTo>
                  <a:pt x="641584" y="11382"/>
                  <a:pt x="642022" y="10888"/>
                  <a:pt x="642460" y="10888"/>
                </a:cubicBezTo>
                <a:cubicBezTo>
                  <a:pt x="642460" y="10389"/>
                  <a:pt x="641146" y="9895"/>
                  <a:pt x="641146" y="9895"/>
                </a:cubicBezTo>
                <a:cubicBezTo>
                  <a:pt x="641146" y="9401"/>
                  <a:pt x="642022" y="8907"/>
                  <a:pt x="642022" y="8907"/>
                </a:cubicBezTo>
                <a:cubicBezTo>
                  <a:pt x="642022" y="8413"/>
                  <a:pt x="642460" y="7919"/>
                  <a:pt x="642898" y="7424"/>
                </a:cubicBezTo>
                <a:lnTo>
                  <a:pt x="643774" y="8413"/>
                </a:lnTo>
                <a:lnTo>
                  <a:pt x="642898" y="9401"/>
                </a:lnTo>
                <a:cubicBezTo>
                  <a:pt x="643336" y="9895"/>
                  <a:pt x="643774" y="10389"/>
                  <a:pt x="643774" y="10389"/>
                </a:cubicBezTo>
                <a:cubicBezTo>
                  <a:pt x="644211" y="10389"/>
                  <a:pt x="644649" y="11382"/>
                  <a:pt x="645087" y="11382"/>
                </a:cubicBezTo>
                <a:cubicBezTo>
                  <a:pt x="645087" y="11382"/>
                  <a:pt x="645525" y="10389"/>
                  <a:pt x="645525" y="9895"/>
                </a:cubicBezTo>
                <a:cubicBezTo>
                  <a:pt x="645963" y="9895"/>
                  <a:pt x="646401" y="9401"/>
                  <a:pt x="646401" y="8907"/>
                </a:cubicBezTo>
                <a:lnTo>
                  <a:pt x="645525" y="8413"/>
                </a:lnTo>
                <a:cubicBezTo>
                  <a:pt x="645525" y="7919"/>
                  <a:pt x="644649" y="7424"/>
                  <a:pt x="644649" y="7424"/>
                </a:cubicBezTo>
                <a:lnTo>
                  <a:pt x="645087" y="6432"/>
                </a:lnTo>
                <a:cubicBezTo>
                  <a:pt x="645525" y="6432"/>
                  <a:pt x="645963" y="7424"/>
                  <a:pt x="646401" y="6926"/>
                </a:cubicBezTo>
                <a:lnTo>
                  <a:pt x="646839" y="5938"/>
                </a:lnTo>
                <a:cubicBezTo>
                  <a:pt x="647277" y="6432"/>
                  <a:pt x="647715" y="6432"/>
                  <a:pt x="647715" y="6926"/>
                </a:cubicBezTo>
                <a:cubicBezTo>
                  <a:pt x="648153" y="6926"/>
                  <a:pt x="649028" y="7424"/>
                  <a:pt x="649028" y="7424"/>
                </a:cubicBezTo>
                <a:cubicBezTo>
                  <a:pt x="649028" y="7919"/>
                  <a:pt x="648153" y="8413"/>
                  <a:pt x="648153" y="8907"/>
                </a:cubicBezTo>
                <a:lnTo>
                  <a:pt x="649028" y="9401"/>
                </a:lnTo>
                <a:cubicBezTo>
                  <a:pt x="649028" y="9895"/>
                  <a:pt x="648153" y="10389"/>
                  <a:pt x="648591" y="10888"/>
                </a:cubicBezTo>
                <a:lnTo>
                  <a:pt x="649467" y="11382"/>
                </a:lnTo>
                <a:cubicBezTo>
                  <a:pt x="649467" y="11876"/>
                  <a:pt x="648591" y="12370"/>
                  <a:pt x="648591" y="12864"/>
                </a:cubicBezTo>
                <a:lnTo>
                  <a:pt x="647715" y="13853"/>
                </a:lnTo>
                <a:cubicBezTo>
                  <a:pt x="647715" y="13853"/>
                  <a:pt x="649028" y="14351"/>
                  <a:pt x="649028" y="14845"/>
                </a:cubicBezTo>
                <a:cubicBezTo>
                  <a:pt x="648591" y="14845"/>
                  <a:pt x="648153" y="15339"/>
                  <a:pt x="648153" y="15833"/>
                </a:cubicBezTo>
                <a:cubicBezTo>
                  <a:pt x="647715" y="16328"/>
                  <a:pt x="647715" y="16328"/>
                  <a:pt x="647277" y="16826"/>
                </a:cubicBezTo>
                <a:cubicBezTo>
                  <a:pt x="647715" y="16826"/>
                  <a:pt x="648153" y="17814"/>
                  <a:pt x="648153" y="17814"/>
                </a:cubicBezTo>
                <a:cubicBezTo>
                  <a:pt x="648591" y="17814"/>
                  <a:pt x="648591" y="16826"/>
                  <a:pt x="649028" y="16328"/>
                </a:cubicBezTo>
                <a:cubicBezTo>
                  <a:pt x="649467" y="16328"/>
                  <a:pt x="649904" y="17320"/>
                  <a:pt x="649904" y="17320"/>
                </a:cubicBezTo>
                <a:cubicBezTo>
                  <a:pt x="650342" y="17320"/>
                  <a:pt x="650780" y="16328"/>
                  <a:pt x="650780" y="16328"/>
                </a:cubicBezTo>
                <a:lnTo>
                  <a:pt x="649904" y="15339"/>
                </a:lnTo>
                <a:cubicBezTo>
                  <a:pt x="649904" y="15339"/>
                  <a:pt x="650342" y="14351"/>
                  <a:pt x="650780" y="14351"/>
                </a:cubicBezTo>
                <a:cubicBezTo>
                  <a:pt x="650780" y="13853"/>
                  <a:pt x="651218" y="13358"/>
                  <a:pt x="651218" y="13358"/>
                </a:cubicBezTo>
                <a:cubicBezTo>
                  <a:pt x="651656" y="12864"/>
                  <a:pt x="651656" y="12370"/>
                  <a:pt x="652094" y="12370"/>
                </a:cubicBezTo>
                <a:cubicBezTo>
                  <a:pt x="652094" y="11876"/>
                  <a:pt x="652969" y="12864"/>
                  <a:pt x="652969" y="12864"/>
                </a:cubicBezTo>
                <a:cubicBezTo>
                  <a:pt x="653408" y="12864"/>
                  <a:pt x="653408" y="11876"/>
                  <a:pt x="653845" y="11876"/>
                </a:cubicBezTo>
                <a:cubicBezTo>
                  <a:pt x="654283" y="11876"/>
                  <a:pt x="654283" y="10888"/>
                  <a:pt x="654721" y="10888"/>
                </a:cubicBezTo>
                <a:cubicBezTo>
                  <a:pt x="654721" y="10888"/>
                  <a:pt x="655597" y="11876"/>
                  <a:pt x="655597" y="11382"/>
                </a:cubicBezTo>
                <a:cubicBezTo>
                  <a:pt x="655597" y="11382"/>
                  <a:pt x="656035" y="10888"/>
                  <a:pt x="656473" y="10389"/>
                </a:cubicBezTo>
                <a:cubicBezTo>
                  <a:pt x="656473" y="10389"/>
                  <a:pt x="656911" y="9895"/>
                  <a:pt x="656911" y="9401"/>
                </a:cubicBezTo>
                <a:cubicBezTo>
                  <a:pt x="657349" y="8907"/>
                  <a:pt x="657349" y="8907"/>
                  <a:pt x="657787" y="8413"/>
                </a:cubicBezTo>
                <a:cubicBezTo>
                  <a:pt x="657787" y="7919"/>
                  <a:pt x="658225" y="7424"/>
                  <a:pt x="658663" y="7424"/>
                </a:cubicBezTo>
                <a:cubicBezTo>
                  <a:pt x="658663" y="7424"/>
                  <a:pt x="657787" y="6432"/>
                  <a:pt x="657349" y="6432"/>
                </a:cubicBezTo>
                <a:cubicBezTo>
                  <a:pt x="657787" y="6432"/>
                  <a:pt x="657787" y="5444"/>
                  <a:pt x="658225" y="5444"/>
                </a:cubicBezTo>
                <a:cubicBezTo>
                  <a:pt x="658663" y="5444"/>
                  <a:pt x="659100" y="5938"/>
                  <a:pt x="659100" y="5938"/>
                </a:cubicBezTo>
                <a:cubicBezTo>
                  <a:pt x="659538" y="6432"/>
                  <a:pt x="660414" y="6926"/>
                  <a:pt x="660414" y="6926"/>
                </a:cubicBezTo>
                <a:lnTo>
                  <a:pt x="659538" y="7919"/>
                </a:lnTo>
                <a:lnTo>
                  <a:pt x="658663" y="8907"/>
                </a:lnTo>
                <a:cubicBezTo>
                  <a:pt x="658663" y="9401"/>
                  <a:pt x="659538" y="9895"/>
                  <a:pt x="659538" y="9895"/>
                </a:cubicBezTo>
                <a:cubicBezTo>
                  <a:pt x="659976" y="9895"/>
                  <a:pt x="660414" y="8907"/>
                  <a:pt x="660414" y="8907"/>
                </a:cubicBezTo>
                <a:cubicBezTo>
                  <a:pt x="660852" y="8907"/>
                  <a:pt x="661290" y="9401"/>
                  <a:pt x="661290" y="9895"/>
                </a:cubicBezTo>
                <a:cubicBezTo>
                  <a:pt x="661728" y="9895"/>
                  <a:pt x="662166" y="10389"/>
                  <a:pt x="662603" y="10389"/>
                </a:cubicBezTo>
                <a:cubicBezTo>
                  <a:pt x="662603" y="10888"/>
                  <a:pt x="661728" y="11382"/>
                  <a:pt x="661728" y="11876"/>
                </a:cubicBezTo>
                <a:lnTo>
                  <a:pt x="660852" y="12864"/>
                </a:lnTo>
                <a:cubicBezTo>
                  <a:pt x="660852" y="13358"/>
                  <a:pt x="661728" y="13358"/>
                  <a:pt x="661728" y="13853"/>
                </a:cubicBezTo>
                <a:cubicBezTo>
                  <a:pt x="662166" y="13853"/>
                  <a:pt x="662603" y="14351"/>
                  <a:pt x="663041" y="14351"/>
                </a:cubicBezTo>
                <a:cubicBezTo>
                  <a:pt x="663479" y="13853"/>
                  <a:pt x="663917" y="12864"/>
                  <a:pt x="664355" y="12370"/>
                </a:cubicBezTo>
                <a:cubicBezTo>
                  <a:pt x="664793" y="11382"/>
                  <a:pt x="665231" y="10888"/>
                  <a:pt x="665669" y="9895"/>
                </a:cubicBezTo>
                <a:cubicBezTo>
                  <a:pt x="666545" y="9401"/>
                  <a:pt x="666983" y="8413"/>
                  <a:pt x="667421" y="7919"/>
                </a:cubicBezTo>
                <a:cubicBezTo>
                  <a:pt x="667421" y="7424"/>
                  <a:pt x="667858" y="6926"/>
                  <a:pt x="668297" y="6926"/>
                </a:cubicBezTo>
                <a:cubicBezTo>
                  <a:pt x="668297" y="6432"/>
                  <a:pt x="668734" y="5938"/>
                  <a:pt x="668734" y="5444"/>
                </a:cubicBezTo>
                <a:lnTo>
                  <a:pt x="669610" y="6432"/>
                </a:lnTo>
                <a:cubicBezTo>
                  <a:pt x="670048" y="6926"/>
                  <a:pt x="669172" y="7424"/>
                  <a:pt x="669172" y="7424"/>
                </a:cubicBezTo>
                <a:cubicBezTo>
                  <a:pt x="669610" y="7919"/>
                  <a:pt x="669610" y="8413"/>
                  <a:pt x="670048" y="8413"/>
                </a:cubicBezTo>
                <a:cubicBezTo>
                  <a:pt x="670486" y="8413"/>
                  <a:pt x="670924" y="9401"/>
                  <a:pt x="670924" y="9401"/>
                </a:cubicBezTo>
                <a:cubicBezTo>
                  <a:pt x="671362" y="9401"/>
                  <a:pt x="671362" y="7919"/>
                  <a:pt x="671800" y="8413"/>
                </a:cubicBezTo>
                <a:cubicBezTo>
                  <a:pt x="672237" y="8413"/>
                  <a:pt x="672237" y="8907"/>
                  <a:pt x="672675" y="8907"/>
                </a:cubicBezTo>
                <a:cubicBezTo>
                  <a:pt x="672675" y="9401"/>
                  <a:pt x="672237" y="9895"/>
                  <a:pt x="671800" y="9895"/>
                </a:cubicBezTo>
                <a:cubicBezTo>
                  <a:pt x="671800" y="10389"/>
                  <a:pt x="671362" y="10888"/>
                  <a:pt x="671362" y="11382"/>
                </a:cubicBezTo>
                <a:lnTo>
                  <a:pt x="672237" y="11876"/>
                </a:lnTo>
                <a:cubicBezTo>
                  <a:pt x="672237" y="12370"/>
                  <a:pt x="671362" y="12864"/>
                  <a:pt x="671362" y="13358"/>
                </a:cubicBezTo>
                <a:cubicBezTo>
                  <a:pt x="671362" y="13358"/>
                  <a:pt x="672237" y="13853"/>
                  <a:pt x="672675" y="13853"/>
                </a:cubicBezTo>
                <a:cubicBezTo>
                  <a:pt x="672675" y="14351"/>
                  <a:pt x="671800" y="14845"/>
                  <a:pt x="671800" y="15339"/>
                </a:cubicBezTo>
                <a:cubicBezTo>
                  <a:pt x="671800" y="15339"/>
                  <a:pt x="670924" y="15833"/>
                  <a:pt x="670924" y="16328"/>
                </a:cubicBezTo>
                <a:lnTo>
                  <a:pt x="671800" y="16826"/>
                </a:lnTo>
                <a:cubicBezTo>
                  <a:pt x="672237" y="16826"/>
                  <a:pt x="672237" y="16328"/>
                  <a:pt x="672675" y="15833"/>
                </a:cubicBezTo>
                <a:cubicBezTo>
                  <a:pt x="673113" y="15833"/>
                  <a:pt x="673113" y="15339"/>
                  <a:pt x="673551" y="14845"/>
                </a:cubicBezTo>
                <a:cubicBezTo>
                  <a:pt x="673551" y="14351"/>
                  <a:pt x="673989" y="13853"/>
                  <a:pt x="673989" y="13853"/>
                </a:cubicBezTo>
                <a:cubicBezTo>
                  <a:pt x="674427" y="13358"/>
                  <a:pt x="673113" y="13358"/>
                  <a:pt x="673113" y="12864"/>
                </a:cubicBezTo>
                <a:cubicBezTo>
                  <a:pt x="673113" y="12370"/>
                  <a:pt x="673989" y="12370"/>
                  <a:pt x="673989" y="11876"/>
                </a:cubicBezTo>
                <a:lnTo>
                  <a:pt x="674865" y="12864"/>
                </a:lnTo>
                <a:cubicBezTo>
                  <a:pt x="675303" y="12864"/>
                  <a:pt x="675303" y="11382"/>
                  <a:pt x="675741" y="11382"/>
                </a:cubicBezTo>
                <a:cubicBezTo>
                  <a:pt x="676179" y="11382"/>
                  <a:pt x="676179" y="12370"/>
                  <a:pt x="676617" y="12370"/>
                </a:cubicBezTo>
                <a:cubicBezTo>
                  <a:pt x="677492" y="12864"/>
                  <a:pt x="677930" y="13358"/>
                  <a:pt x="678806" y="13853"/>
                </a:cubicBezTo>
                <a:cubicBezTo>
                  <a:pt x="678806" y="13853"/>
                  <a:pt x="679244" y="13358"/>
                  <a:pt x="679244" y="12864"/>
                </a:cubicBezTo>
                <a:cubicBezTo>
                  <a:pt x="679244" y="12864"/>
                  <a:pt x="678368" y="12370"/>
                  <a:pt x="678368" y="11876"/>
                </a:cubicBezTo>
                <a:lnTo>
                  <a:pt x="677492" y="11382"/>
                </a:lnTo>
                <a:cubicBezTo>
                  <a:pt x="677492" y="10888"/>
                  <a:pt x="677930" y="10389"/>
                  <a:pt x="678368" y="10389"/>
                </a:cubicBezTo>
                <a:cubicBezTo>
                  <a:pt x="677930" y="9895"/>
                  <a:pt x="677492" y="9401"/>
                  <a:pt x="677054" y="9401"/>
                </a:cubicBezTo>
                <a:lnTo>
                  <a:pt x="677930" y="8413"/>
                </a:lnTo>
                <a:lnTo>
                  <a:pt x="678806" y="8907"/>
                </a:lnTo>
                <a:cubicBezTo>
                  <a:pt x="679244" y="9401"/>
                  <a:pt x="679682" y="9895"/>
                  <a:pt x="679682" y="9895"/>
                </a:cubicBezTo>
                <a:cubicBezTo>
                  <a:pt x="680120" y="10389"/>
                  <a:pt x="680558" y="10389"/>
                  <a:pt x="680996" y="10888"/>
                </a:cubicBezTo>
                <a:cubicBezTo>
                  <a:pt x="680996" y="10888"/>
                  <a:pt x="681872" y="11876"/>
                  <a:pt x="681872" y="11382"/>
                </a:cubicBezTo>
                <a:lnTo>
                  <a:pt x="682748" y="10389"/>
                </a:lnTo>
                <a:lnTo>
                  <a:pt x="681434" y="9895"/>
                </a:lnTo>
                <a:cubicBezTo>
                  <a:pt x="681434" y="9401"/>
                  <a:pt x="682310" y="8907"/>
                  <a:pt x="682310" y="8413"/>
                </a:cubicBezTo>
                <a:cubicBezTo>
                  <a:pt x="682310" y="8413"/>
                  <a:pt x="682748" y="7919"/>
                  <a:pt x="683185" y="7424"/>
                </a:cubicBezTo>
                <a:cubicBezTo>
                  <a:pt x="683185" y="6926"/>
                  <a:pt x="683623" y="6926"/>
                  <a:pt x="684061" y="6432"/>
                </a:cubicBezTo>
                <a:lnTo>
                  <a:pt x="684499" y="5444"/>
                </a:lnTo>
                <a:lnTo>
                  <a:pt x="685375" y="5938"/>
                </a:lnTo>
                <a:cubicBezTo>
                  <a:pt x="685813" y="6432"/>
                  <a:pt x="684937" y="6926"/>
                  <a:pt x="684937" y="7424"/>
                </a:cubicBezTo>
                <a:cubicBezTo>
                  <a:pt x="684937" y="7424"/>
                  <a:pt x="684061" y="7919"/>
                  <a:pt x="684061" y="8413"/>
                </a:cubicBezTo>
                <a:lnTo>
                  <a:pt x="684937" y="8907"/>
                </a:lnTo>
                <a:cubicBezTo>
                  <a:pt x="685375" y="9401"/>
                  <a:pt x="685813" y="9895"/>
                  <a:pt x="685813" y="9895"/>
                </a:cubicBezTo>
                <a:cubicBezTo>
                  <a:pt x="686250" y="9895"/>
                  <a:pt x="686688" y="8907"/>
                  <a:pt x="686688" y="8907"/>
                </a:cubicBezTo>
                <a:cubicBezTo>
                  <a:pt x="687126" y="8413"/>
                  <a:pt x="687126" y="7919"/>
                  <a:pt x="687564" y="7919"/>
                </a:cubicBezTo>
                <a:cubicBezTo>
                  <a:pt x="688002" y="6926"/>
                  <a:pt x="688440" y="6432"/>
                  <a:pt x="688878" y="5444"/>
                </a:cubicBezTo>
                <a:cubicBezTo>
                  <a:pt x="689754" y="5938"/>
                  <a:pt x="690192" y="6432"/>
                  <a:pt x="691068" y="7424"/>
                </a:cubicBezTo>
                <a:cubicBezTo>
                  <a:pt x="690630" y="7919"/>
                  <a:pt x="690192" y="8907"/>
                  <a:pt x="689316" y="9401"/>
                </a:cubicBezTo>
                <a:cubicBezTo>
                  <a:pt x="688878" y="10389"/>
                  <a:pt x="688440" y="10888"/>
                  <a:pt x="688002" y="11876"/>
                </a:cubicBezTo>
                <a:cubicBezTo>
                  <a:pt x="688440" y="11876"/>
                  <a:pt x="688878" y="12370"/>
                  <a:pt x="688878" y="12370"/>
                </a:cubicBezTo>
                <a:cubicBezTo>
                  <a:pt x="689316" y="12370"/>
                  <a:pt x="689316" y="11382"/>
                  <a:pt x="689754" y="11382"/>
                </a:cubicBezTo>
                <a:cubicBezTo>
                  <a:pt x="690192" y="11382"/>
                  <a:pt x="690192" y="12370"/>
                  <a:pt x="690630" y="12370"/>
                </a:cubicBezTo>
                <a:cubicBezTo>
                  <a:pt x="691068" y="12370"/>
                  <a:pt x="691068" y="11382"/>
                  <a:pt x="691506" y="11382"/>
                </a:cubicBezTo>
                <a:cubicBezTo>
                  <a:pt x="691506" y="10888"/>
                  <a:pt x="691944" y="11876"/>
                  <a:pt x="692381" y="11876"/>
                </a:cubicBezTo>
                <a:cubicBezTo>
                  <a:pt x="692819" y="11876"/>
                  <a:pt x="692819" y="10888"/>
                  <a:pt x="693257" y="10888"/>
                </a:cubicBezTo>
                <a:lnTo>
                  <a:pt x="694133" y="11876"/>
                </a:lnTo>
                <a:cubicBezTo>
                  <a:pt x="694571" y="11382"/>
                  <a:pt x="694571" y="10888"/>
                  <a:pt x="695008" y="10389"/>
                </a:cubicBezTo>
                <a:cubicBezTo>
                  <a:pt x="695008" y="10389"/>
                  <a:pt x="695446" y="9895"/>
                  <a:pt x="695446" y="9401"/>
                </a:cubicBezTo>
                <a:cubicBezTo>
                  <a:pt x="695884" y="9895"/>
                  <a:pt x="696322" y="9895"/>
                  <a:pt x="696760" y="10389"/>
                </a:cubicBezTo>
                <a:cubicBezTo>
                  <a:pt x="696760" y="10389"/>
                  <a:pt x="697636" y="10888"/>
                  <a:pt x="697636" y="11382"/>
                </a:cubicBezTo>
                <a:cubicBezTo>
                  <a:pt x="697636" y="11382"/>
                  <a:pt x="696760" y="11876"/>
                  <a:pt x="696760" y="12370"/>
                </a:cubicBezTo>
                <a:cubicBezTo>
                  <a:pt x="696760" y="12370"/>
                  <a:pt x="697636" y="12864"/>
                  <a:pt x="697636" y="13358"/>
                </a:cubicBezTo>
                <a:cubicBezTo>
                  <a:pt x="697636" y="13358"/>
                  <a:pt x="697198" y="13853"/>
                  <a:pt x="697198" y="14351"/>
                </a:cubicBezTo>
                <a:cubicBezTo>
                  <a:pt x="697198" y="14845"/>
                  <a:pt x="698074" y="14845"/>
                  <a:pt x="698074" y="14845"/>
                </a:cubicBezTo>
                <a:cubicBezTo>
                  <a:pt x="698512" y="14351"/>
                  <a:pt x="698950" y="13853"/>
                  <a:pt x="699388" y="12864"/>
                </a:cubicBezTo>
                <a:cubicBezTo>
                  <a:pt x="699388" y="12370"/>
                  <a:pt x="698950" y="12370"/>
                  <a:pt x="698512" y="11876"/>
                </a:cubicBezTo>
                <a:lnTo>
                  <a:pt x="697636" y="11382"/>
                </a:lnTo>
                <a:cubicBezTo>
                  <a:pt x="697636" y="10888"/>
                  <a:pt x="698512" y="10389"/>
                  <a:pt x="698512" y="9895"/>
                </a:cubicBezTo>
                <a:lnTo>
                  <a:pt x="697198" y="9401"/>
                </a:lnTo>
                <a:cubicBezTo>
                  <a:pt x="697198" y="8907"/>
                  <a:pt x="698074" y="7919"/>
                  <a:pt x="698074" y="7919"/>
                </a:cubicBezTo>
                <a:cubicBezTo>
                  <a:pt x="698512" y="7919"/>
                  <a:pt x="698950" y="8907"/>
                  <a:pt x="698950" y="8907"/>
                </a:cubicBezTo>
                <a:cubicBezTo>
                  <a:pt x="698950" y="9401"/>
                  <a:pt x="699826" y="9401"/>
                  <a:pt x="700264" y="9895"/>
                </a:cubicBezTo>
                <a:lnTo>
                  <a:pt x="699388" y="10888"/>
                </a:lnTo>
                <a:cubicBezTo>
                  <a:pt x="699388" y="11382"/>
                  <a:pt x="699826" y="11382"/>
                  <a:pt x="700264" y="11876"/>
                </a:cubicBezTo>
                <a:cubicBezTo>
                  <a:pt x="700264" y="11876"/>
                  <a:pt x="701139" y="12864"/>
                  <a:pt x="701139" y="12370"/>
                </a:cubicBezTo>
                <a:cubicBezTo>
                  <a:pt x="701577" y="12370"/>
                  <a:pt x="702015" y="11382"/>
                  <a:pt x="702015" y="11382"/>
                </a:cubicBezTo>
                <a:cubicBezTo>
                  <a:pt x="702453" y="11382"/>
                  <a:pt x="702891" y="12370"/>
                  <a:pt x="702891" y="12370"/>
                </a:cubicBezTo>
                <a:cubicBezTo>
                  <a:pt x="703329" y="12370"/>
                  <a:pt x="703767" y="12864"/>
                  <a:pt x="703767" y="13358"/>
                </a:cubicBezTo>
                <a:lnTo>
                  <a:pt x="703329" y="14351"/>
                </a:lnTo>
                <a:cubicBezTo>
                  <a:pt x="702891" y="14845"/>
                  <a:pt x="702891" y="14845"/>
                  <a:pt x="702453" y="15339"/>
                </a:cubicBezTo>
                <a:cubicBezTo>
                  <a:pt x="702453" y="15833"/>
                  <a:pt x="701577" y="16328"/>
                  <a:pt x="701577" y="16328"/>
                </a:cubicBezTo>
                <a:cubicBezTo>
                  <a:pt x="701577" y="16826"/>
                  <a:pt x="702453" y="17320"/>
                  <a:pt x="702891" y="17320"/>
                </a:cubicBezTo>
                <a:cubicBezTo>
                  <a:pt x="702891" y="16826"/>
                  <a:pt x="703329" y="16826"/>
                  <a:pt x="703329" y="16328"/>
                </a:cubicBezTo>
                <a:cubicBezTo>
                  <a:pt x="703767" y="16328"/>
                  <a:pt x="704205" y="15339"/>
                  <a:pt x="704205" y="15339"/>
                </a:cubicBezTo>
                <a:lnTo>
                  <a:pt x="705081" y="15833"/>
                </a:lnTo>
                <a:lnTo>
                  <a:pt x="705956" y="16826"/>
                </a:lnTo>
                <a:cubicBezTo>
                  <a:pt x="706394" y="16826"/>
                  <a:pt x="706832" y="15833"/>
                  <a:pt x="706832" y="15833"/>
                </a:cubicBezTo>
                <a:cubicBezTo>
                  <a:pt x="707270" y="15339"/>
                  <a:pt x="707270" y="14845"/>
                  <a:pt x="707708" y="14845"/>
                </a:cubicBezTo>
                <a:cubicBezTo>
                  <a:pt x="707708" y="14351"/>
                  <a:pt x="708146" y="13853"/>
                  <a:pt x="708584" y="13358"/>
                </a:cubicBezTo>
                <a:lnTo>
                  <a:pt x="707270" y="12864"/>
                </a:lnTo>
                <a:cubicBezTo>
                  <a:pt x="707270" y="12370"/>
                  <a:pt x="708146" y="11876"/>
                  <a:pt x="708146" y="11382"/>
                </a:cubicBezTo>
                <a:cubicBezTo>
                  <a:pt x="708584" y="11382"/>
                  <a:pt x="708584" y="10888"/>
                  <a:pt x="709022" y="10389"/>
                </a:cubicBezTo>
                <a:cubicBezTo>
                  <a:pt x="709022" y="9895"/>
                  <a:pt x="709460" y="9895"/>
                  <a:pt x="709460" y="9401"/>
                </a:cubicBezTo>
                <a:cubicBezTo>
                  <a:pt x="709898" y="9401"/>
                  <a:pt x="710335" y="8413"/>
                  <a:pt x="710335" y="8413"/>
                </a:cubicBezTo>
                <a:lnTo>
                  <a:pt x="711211" y="8907"/>
                </a:lnTo>
                <a:cubicBezTo>
                  <a:pt x="711211" y="9401"/>
                  <a:pt x="710335" y="9895"/>
                  <a:pt x="710773" y="10389"/>
                </a:cubicBezTo>
                <a:lnTo>
                  <a:pt x="711649" y="10888"/>
                </a:lnTo>
                <a:cubicBezTo>
                  <a:pt x="711211" y="11382"/>
                  <a:pt x="711211" y="11876"/>
                  <a:pt x="710773" y="12370"/>
                </a:cubicBezTo>
                <a:cubicBezTo>
                  <a:pt x="710773" y="12370"/>
                  <a:pt x="710335" y="12864"/>
                  <a:pt x="709898" y="13358"/>
                </a:cubicBezTo>
                <a:lnTo>
                  <a:pt x="709460" y="14351"/>
                </a:lnTo>
                <a:cubicBezTo>
                  <a:pt x="709460" y="14351"/>
                  <a:pt x="710335" y="14845"/>
                  <a:pt x="710335" y="15339"/>
                </a:cubicBezTo>
                <a:cubicBezTo>
                  <a:pt x="710773" y="15339"/>
                  <a:pt x="711211" y="15833"/>
                  <a:pt x="711211" y="15833"/>
                </a:cubicBezTo>
                <a:cubicBezTo>
                  <a:pt x="711211" y="15833"/>
                  <a:pt x="712087" y="15339"/>
                  <a:pt x="712087" y="14845"/>
                </a:cubicBezTo>
                <a:cubicBezTo>
                  <a:pt x="712087" y="14845"/>
                  <a:pt x="711211" y="14351"/>
                  <a:pt x="711211" y="13853"/>
                </a:cubicBezTo>
                <a:lnTo>
                  <a:pt x="711649" y="12864"/>
                </a:lnTo>
                <a:cubicBezTo>
                  <a:pt x="712087" y="12864"/>
                  <a:pt x="712963" y="13853"/>
                  <a:pt x="712963" y="13853"/>
                </a:cubicBezTo>
                <a:lnTo>
                  <a:pt x="713401" y="12864"/>
                </a:lnTo>
                <a:cubicBezTo>
                  <a:pt x="713401" y="12370"/>
                  <a:pt x="712525" y="12370"/>
                  <a:pt x="712525" y="11876"/>
                </a:cubicBezTo>
                <a:cubicBezTo>
                  <a:pt x="712525" y="11382"/>
                  <a:pt x="713401" y="11382"/>
                  <a:pt x="713401" y="10888"/>
                </a:cubicBezTo>
                <a:cubicBezTo>
                  <a:pt x="713839" y="9895"/>
                  <a:pt x="714277" y="9401"/>
                  <a:pt x="714715" y="8413"/>
                </a:cubicBezTo>
                <a:cubicBezTo>
                  <a:pt x="715153" y="8413"/>
                  <a:pt x="715591" y="7424"/>
                  <a:pt x="715591" y="7424"/>
                </a:cubicBezTo>
                <a:lnTo>
                  <a:pt x="716466" y="8413"/>
                </a:lnTo>
                <a:cubicBezTo>
                  <a:pt x="716466" y="8413"/>
                  <a:pt x="716029" y="9401"/>
                  <a:pt x="715591" y="9401"/>
                </a:cubicBezTo>
                <a:cubicBezTo>
                  <a:pt x="715591" y="9895"/>
                  <a:pt x="715153" y="10389"/>
                  <a:pt x="715153" y="10389"/>
                </a:cubicBezTo>
                <a:cubicBezTo>
                  <a:pt x="714715" y="10888"/>
                  <a:pt x="714715" y="11382"/>
                  <a:pt x="714277" y="11876"/>
                </a:cubicBezTo>
                <a:cubicBezTo>
                  <a:pt x="714715" y="11876"/>
                  <a:pt x="715153" y="12370"/>
                  <a:pt x="715153" y="12370"/>
                </a:cubicBezTo>
                <a:cubicBezTo>
                  <a:pt x="715591" y="12370"/>
                  <a:pt x="716029" y="13358"/>
                  <a:pt x="716466" y="13358"/>
                </a:cubicBezTo>
                <a:lnTo>
                  <a:pt x="715591" y="14351"/>
                </a:lnTo>
                <a:cubicBezTo>
                  <a:pt x="715153" y="14845"/>
                  <a:pt x="715153" y="15339"/>
                  <a:pt x="714715" y="15339"/>
                </a:cubicBezTo>
                <a:cubicBezTo>
                  <a:pt x="714715" y="15833"/>
                  <a:pt x="714277" y="16328"/>
                  <a:pt x="713839" y="16826"/>
                </a:cubicBezTo>
                <a:lnTo>
                  <a:pt x="715153" y="17320"/>
                </a:lnTo>
                <a:cubicBezTo>
                  <a:pt x="715153" y="17814"/>
                  <a:pt x="714277" y="18308"/>
                  <a:pt x="714277" y="18803"/>
                </a:cubicBezTo>
                <a:lnTo>
                  <a:pt x="715153" y="19297"/>
                </a:lnTo>
                <a:cubicBezTo>
                  <a:pt x="715153" y="19297"/>
                  <a:pt x="716029" y="18803"/>
                  <a:pt x="716029" y="18308"/>
                </a:cubicBezTo>
                <a:cubicBezTo>
                  <a:pt x="716029" y="17814"/>
                  <a:pt x="715153" y="17814"/>
                  <a:pt x="715153" y="17320"/>
                </a:cubicBezTo>
                <a:cubicBezTo>
                  <a:pt x="715153" y="17320"/>
                  <a:pt x="715591" y="16826"/>
                  <a:pt x="715591" y="16328"/>
                </a:cubicBezTo>
                <a:cubicBezTo>
                  <a:pt x="716029" y="15833"/>
                  <a:pt x="716029" y="15833"/>
                  <a:pt x="716466" y="15339"/>
                </a:cubicBezTo>
                <a:cubicBezTo>
                  <a:pt x="716466" y="15339"/>
                  <a:pt x="716904" y="14351"/>
                  <a:pt x="717342" y="14351"/>
                </a:cubicBezTo>
                <a:lnTo>
                  <a:pt x="718218" y="14845"/>
                </a:lnTo>
                <a:lnTo>
                  <a:pt x="719094" y="13853"/>
                </a:lnTo>
                <a:cubicBezTo>
                  <a:pt x="719094" y="13853"/>
                  <a:pt x="717780" y="13358"/>
                  <a:pt x="717780" y="12864"/>
                </a:cubicBezTo>
                <a:cubicBezTo>
                  <a:pt x="718218" y="12864"/>
                  <a:pt x="718656" y="12370"/>
                  <a:pt x="718656" y="11876"/>
                </a:cubicBezTo>
                <a:lnTo>
                  <a:pt x="719531" y="10888"/>
                </a:lnTo>
                <a:lnTo>
                  <a:pt x="720407" y="11876"/>
                </a:lnTo>
                <a:cubicBezTo>
                  <a:pt x="720407" y="11382"/>
                  <a:pt x="721283" y="10888"/>
                  <a:pt x="721283" y="10389"/>
                </a:cubicBezTo>
                <a:lnTo>
                  <a:pt x="720407" y="9895"/>
                </a:lnTo>
                <a:cubicBezTo>
                  <a:pt x="719969" y="9401"/>
                  <a:pt x="720845" y="8907"/>
                  <a:pt x="720845" y="8413"/>
                </a:cubicBezTo>
                <a:lnTo>
                  <a:pt x="719969" y="7919"/>
                </a:lnTo>
                <a:cubicBezTo>
                  <a:pt x="719969" y="7424"/>
                  <a:pt x="720407" y="6926"/>
                  <a:pt x="720845" y="6926"/>
                </a:cubicBezTo>
                <a:cubicBezTo>
                  <a:pt x="720845" y="6432"/>
                  <a:pt x="721283" y="7424"/>
                  <a:pt x="721721" y="7424"/>
                </a:cubicBezTo>
                <a:cubicBezTo>
                  <a:pt x="722159" y="7424"/>
                  <a:pt x="722159" y="6432"/>
                  <a:pt x="722597" y="6432"/>
                </a:cubicBezTo>
                <a:cubicBezTo>
                  <a:pt x="722597" y="6432"/>
                  <a:pt x="723035" y="7424"/>
                  <a:pt x="723473" y="7424"/>
                </a:cubicBezTo>
                <a:cubicBezTo>
                  <a:pt x="723473" y="7424"/>
                  <a:pt x="723911" y="6432"/>
                  <a:pt x="724349" y="5938"/>
                </a:cubicBezTo>
                <a:lnTo>
                  <a:pt x="725224" y="6926"/>
                </a:lnTo>
                <a:lnTo>
                  <a:pt x="724349" y="7919"/>
                </a:lnTo>
                <a:cubicBezTo>
                  <a:pt x="724349" y="8413"/>
                  <a:pt x="725224" y="8907"/>
                  <a:pt x="725224" y="8907"/>
                </a:cubicBezTo>
                <a:lnTo>
                  <a:pt x="726100" y="7919"/>
                </a:lnTo>
                <a:cubicBezTo>
                  <a:pt x="726100" y="7424"/>
                  <a:pt x="725224" y="7424"/>
                  <a:pt x="725224" y="6926"/>
                </a:cubicBezTo>
                <a:cubicBezTo>
                  <a:pt x="725224" y="6926"/>
                  <a:pt x="726100" y="6432"/>
                  <a:pt x="726100" y="5938"/>
                </a:cubicBezTo>
                <a:lnTo>
                  <a:pt x="724787" y="4950"/>
                </a:lnTo>
                <a:cubicBezTo>
                  <a:pt x="725224" y="4950"/>
                  <a:pt x="725224" y="3957"/>
                  <a:pt x="725662" y="3957"/>
                </a:cubicBezTo>
                <a:cubicBezTo>
                  <a:pt x="726100" y="3957"/>
                  <a:pt x="726538" y="4950"/>
                  <a:pt x="726538" y="4950"/>
                </a:cubicBezTo>
                <a:lnTo>
                  <a:pt x="727414" y="5444"/>
                </a:lnTo>
                <a:cubicBezTo>
                  <a:pt x="727852" y="5938"/>
                  <a:pt x="726976" y="6432"/>
                  <a:pt x="726976" y="6926"/>
                </a:cubicBezTo>
                <a:lnTo>
                  <a:pt x="727852" y="7424"/>
                </a:lnTo>
                <a:cubicBezTo>
                  <a:pt x="727852" y="7919"/>
                  <a:pt x="726976" y="8413"/>
                  <a:pt x="726976" y="8907"/>
                </a:cubicBezTo>
                <a:cubicBezTo>
                  <a:pt x="726976" y="8907"/>
                  <a:pt x="727852" y="9401"/>
                  <a:pt x="728289" y="9401"/>
                </a:cubicBezTo>
                <a:lnTo>
                  <a:pt x="729165" y="10389"/>
                </a:lnTo>
                <a:lnTo>
                  <a:pt x="728289" y="11382"/>
                </a:lnTo>
                <a:cubicBezTo>
                  <a:pt x="728289" y="11876"/>
                  <a:pt x="729165" y="12370"/>
                  <a:pt x="729165" y="12370"/>
                </a:cubicBezTo>
                <a:cubicBezTo>
                  <a:pt x="729603" y="12370"/>
                  <a:pt x="730041" y="12864"/>
                  <a:pt x="730479" y="13358"/>
                </a:cubicBezTo>
                <a:lnTo>
                  <a:pt x="731355" y="13853"/>
                </a:lnTo>
                <a:cubicBezTo>
                  <a:pt x="731355" y="14351"/>
                  <a:pt x="730479" y="14845"/>
                  <a:pt x="730479" y="15339"/>
                </a:cubicBezTo>
                <a:lnTo>
                  <a:pt x="731355" y="15833"/>
                </a:lnTo>
                <a:cubicBezTo>
                  <a:pt x="731793" y="15833"/>
                  <a:pt x="732231" y="14845"/>
                  <a:pt x="732231" y="14845"/>
                </a:cubicBezTo>
                <a:cubicBezTo>
                  <a:pt x="732231" y="14845"/>
                  <a:pt x="731355" y="14351"/>
                  <a:pt x="731355" y="13853"/>
                </a:cubicBezTo>
                <a:cubicBezTo>
                  <a:pt x="731355" y="13853"/>
                  <a:pt x="731793" y="13358"/>
                  <a:pt x="731793" y="12864"/>
                </a:cubicBezTo>
                <a:cubicBezTo>
                  <a:pt x="732231" y="12864"/>
                  <a:pt x="732669" y="12370"/>
                  <a:pt x="732669" y="11876"/>
                </a:cubicBezTo>
                <a:cubicBezTo>
                  <a:pt x="732669" y="11382"/>
                  <a:pt x="733545" y="10888"/>
                  <a:pt x="733545" y="10888"/>
                </a:cubicBezTo>
                <a:cubicBezTo>
                  <a:pt x="733545" y="10389"/>
                  <a:pt x="732669" y="9895"/>
                  <a:pt x="732669" y="9895"/>
                </a:cubicBezTo>
                <a:cubicBezTo>
                  <a:pt x="732669" y="9401"/>
                  <a:pt x="733107" y="8907"/>
                  <a:pt x="733107" y="8907"/>
                </a:cubicBezTo>
                <a:cubicBezTo>
                  <a:pt x="733545" y="8413"/>
                  <a:pt x="733545" y="7919"/>
                  <a:pt x="733982" y="7424"/>
                </a:cubicBezTo>
                <a:cubicBezTo>
                  <a:pt x="734420" y="6926"/>
                  <a:pt x="734858" y="5938"/>
                  <a:pt x="735296" y="5444"/>
                </a:cubicBezTo>
                <a:cubicBezTo>
                  <a:pt x="736172" y="5938"/>
                  <a:pt x="736610" y="6432"/>
                  <a:pt x="737486" y="6926"/>
                </a:cubicBezTo>
                <a:cubicBezTo>
                  <a:pt x="737486" y="7424"/>
                  <a:pt x="738362" y="7424"/>
                  <a:pt x="738362" y="7919"/>
                </a:cubicBezTo>
                <a:cubicBezTo>
                  <a:pt x="738362" y="8413"/>
                  <a:pt x="737486" y="8907"/>
                  <a:pt x="737486" y="8907"/>
                </a:cubicBezTo>
                <a:cubicBezTo>
                  <a:pt x="737924" y="9401"/>
                  <a:pt x="738800" y="9401"/>
                  <a:pt x="738800" y="9895"/>
                </a:cubicBezTo>
                <a:lnTo>
                  <a:pt x="737924" y="10888"/>
                </a:lnTo>
                <a:cubicBezTo>
                  <a:pt x="737924" y="11382"/>
                  <a:pt x="738800" y="11876"/>
                  <a:pt x="738800" y="11876"/>
                </a:cubicBezTo>
                <a:cubicBezTo>
                  <a:pt x="739238" y="11876"/>
                  <a:pt x="739676" y="10888"/>
                  <a:pt x="739676" y="10888"/>
                </a:cubicBezTo>
                <a:cubicBezTo>
                  <a:pt x="739676" y="10888"/>
                  <a:pt x="740113" y="9401"/>
                  <a:pt x="740551" y="9895"/>
                </a:cubicBezTo>
                <a:lnTo>
                  <a:pt x="741427" y="10389"/>
                </a:lnTo>
                <a:cubicBezTo>
                  <a:pt x="741427" y="10888"/>
                  <a:pt x="740551" y="11382"/>
                  <a:pt x="740551" y="11382"/>
                </a:cubicBezTo>
                <a:cubicBezTo>
                  <a:pt x="740551" y="11876"/>
                  <a:pt x="741427" y="11876"/>
                  <a:pt x="741427" y="12370"/>
                </a:cubicBezTo>
                <a:cubicBezTo>
                  <a:pt x="742303" y="11876"/>
                  <a:pt x="742740" y="10888"/>
                  <a:pt x="743179" y="10389"/>
                </a:cubicBezTo>
                <a:cubicBezTo>
                  <a:pt x="743179" y="9895"/>
                  <a:pt x="743616" y="9401"/>
                  <a:pt x="743616" y="8907"/>
                </a:cubicBezTo>
                <a:cubicBezTo>
                  <a:pt x="744054" y="8907"/>
                  <a:pt x="742740" y="8413"/>
                  <a:pt x="742740" y="8413"/>
                </a:cubicBezTo>
                <a:cubicBezTo>
                  <a:pt x="742740" y="7919"/>
                  <a:pt x="743616" y="7424"/>
                  <a:pt x="743616" y="7424"/>
                </a:cubicBezTo>
                <a:cubicBezTo>
                  <a:pt x="743616" y="6926"/>
                  <a:pt x="744054" y="5938"/>
                  <a:pt x="744492" y="5938"/>
                </a:cubicBezTo>
                <a:lnTo>
                  <a:pt x="745368" y="6926"/>
                </a:lnTo>
                <a:cubicBezTo>
                  <a:pt x="745368" y="7424"/>
                  <a:pt x="744492" y="7919"/>
                  <a:pt x="744492" y="7919"/>
                </a:cubicBezTo>
                <a:cubicBezTo>
                  <a:pt x="744930" y="8413"/>
                  <a:pt x="745368" y="8413"/>
                  <a:pt x="745368" y="8907"/>
                </a:cubicBezTo>
                <a:cubicBezTo>
                  <a:pt x="745806" y="8907"/>
                  <a:pt x="746682" y="9401"/>
                  <a:pt x="746682" y="9895"/>
                </a:cubicBezTo>
                <a:lnTo>
                  <a:pt x="745806" y="10888"/>
                </a:lnTo>
                <a:cubicBezTo>
                  <a:pt x="745806" y="10888"/>
                  <a:pt x="746682" y="11382"/>
                  <a:pt x="746682" y="11876"/>
                </a:cubicBezTo>
                <a:cubicBezTo>
                  <a:pt x="747120" y="11876"/>
                  <a:pt x="747558" y="12370"/>
                  <a:pt x="747558" y="12370"/>
                </a:cubicBezTo>
                <a:cubicBezTo>
                  <a:pt x="747558" y="12864"/>
                  <a:pt x="747120" y="13358"/>
                  <a:pt x="747120" y="13853"/>
                </a:cubicBezTo>
                <a:cubicBezTo>
                  <a:pt x="746682" y="13853"/>
                  <a:pt x="746244" y="14351"/>
                  <a:pt x="746244" y="14845"/>
                </a:cubicBezTo>
                <a:lnTo>
                  <a:pt x="747120" y="15339"/>
                </a:lnTo>
                <a:cubicBezTo>
                  <a:pt x="747120" y="15833"/>
                  <a:pt x="746682" y="16328"/>
                  <a:pt x="746682" y="16826"/>
                </a:cubicBezTo>
                <a:cubicBezTo>
                  <a:pt x="746244" y="16826"/>
                  <a:pt x="747558" y="17320"/>
                  <a:pt x="747558" y="17320"/>
                </a:cubicBezTo>
                <a:cubicBezTo>
                  <a:pt x="747558" y="17320"/>
                  <a:pt x="748434" y="16826"/>
                  <a:pt x="747996" y="16328"/>
                </a:cubicBezTo>
                <a:cubicBezTo>
                  <a:pt x="747996" y="16328"/>
                  <a:pt x="747120" y="15833"/>
                  <a:pt x="747120" y="15339"/>
                </a:cubicBezTo>
                <a:cubicBezTo>
                  <a:pt x="747120" y="15339"/>
                  <a:pt x="747996" y="14845"/>
                  <a:pt x="747996" y="14351"/>
                </a:cubicBezTo>
                <a:cubicBezTo>
                  <a:pt x="747996" y="13853"/>
                  <a:pt x="748434" y="13853"/>
                  <a:pt x="748871" y="13358"/>
                </a:cubicBezTo>
                <a:cubicBezTo>
                  <a:pt x="748871" y="12864"/>
                  <a:pt x="749309" y="12370"/>
                  <a:pt x="749309" y="12370"/>
                </a:cubicBezTo>
                <a:cubicBezTo>
                  <a:pt x="749747" y="11382"/>
                  <a:pt x="750623" y="10888"/>
                  <a:pt x="751061" y="9895"/>
                </a:cubicBezTo>
                <a:cubicBezTo>
                  <a:pt x="751499" y="9401"/>
                  <a:pt x="751937" y="8413"/>
                  <a:pt x="752374" y="7919"/>
                </a:cubicBezTo>
                <a:cubicBezTo>
                  <a:pt x="752812" y="7424"/>
                  <a:pt x="752812" y="6926"/>
                  <a:pt x="753250" y="6926"/>
                </a:cubicBezTo>
                <a:cubicBezTo>
                  <a:pt x="753250" y="6432"/>
                  <a:pt x="753688" y="5938"/>
                  <a:pt x="754126" y="5444"/>
                </a:cubicBezTo>
                <a:lnTo>
                  <a:pt x="755002" y="6432"/>
                </a:lnTo>
                <a:lnTo>
                  <a:pt x="755878" y="7424"/>
                </a:lnTo>
                <a:cubicBezTo>
                  <a:pt x="756316" y="7424"/>
                  <a:pt x="756316" y="6432"/>
                  <a:pt x="756754" y="6432"/>
                </a:cubicBezTo>
                <a:cubicBezTo>
                  <a:pt x="756754" y="6432"/>
                  <a:pt x="757192" y="6926"/>
                  <a:pt x="757629" y="6926"/>
                </a:cubicBezTo>
                <a:lnTo>
                  <a:pt x="758505" y="5938"/>
                </a:lnTo>
                <a:cubicBezTo>
                  <a:pt x="758505" y="5938"/>
                  <a:pt x="759381" y="6432"/>
                  <a:pt x="759381" y="6926"/>
                </a:cubicBezTo>
                <a:cubicBezTo>
                  <a:pt x="759381" y="6926"/>
                  <a:pt x="758505" y="7424"/>
                  <a:pt x="758505" y="7919"/>
                </a:cubicBezTo>
                <a:cubicBezTo>
                  <a:pt x="758505" y="8413"/>
                  <a:pt x="758067" y="8907"/>
                  <a:pt x="758067" y="8907"/>
                </a:cubicBezTo>
                <a:cubicBezTo>
                  <a:pt x="757629" y="9401"/>
                  <a:pt x="757192" y="9895"/>
                  <a:pt x="757192" y="9895"/>
                </a:cubicBezTo>
                <a:cubicBezTo>
                  <a:pt x="756754" y="10389"/>
                  <a:pt x="756754" y="10888"/>
                  <a:pt x="756316" y="11382"/>
                </a:cubicBezTo>
                <a:cubicBezTo>
                  <a:pt x="756316" y="11382"/>
                  <a:pt x="755878" y="12370"/>
                  <a:pt x="755440" y="12370"/>
                </a:cubicBezTo>
                <a:lnTo>
                  <a:pt x="754564" y="11382"/>
                </a:lnTo>
                <a:cubicBezTo>
                  <a:pt x="754564" y="11876"/>
                  <a:pt x="753688" y="12370"/>
                  <a:pt x="753688" y="12370"/>
                </a:cubicBezTo>
                <a:cubicBezTo>
                  <a:pt x="754126" y="12864"/>
                  <a:pt x="754564" y="12864"/>
                  <a:pt x="755002" y="13358"/>
                </a:cubicBezTo>
                <a:cubicBezTo>
                  <a:pt x="755002" y="13853"/>
                  <a:pt x="755878" y="13853"/>
                  <a:pt x="755878" y="14351"/>
                </a:cubicBezTo>
                <a:cubicBezTo>
                  <a:pt x="755878" y="14351"/>
                  <a:pt x="755002" y="14845"/>
                  <a:pt x="755002" y="15339"/>
                </a:cubicBezTo>
                <a:cubicBezTo>
                  <a:pt x="755440" y="15339"/>
                  <a:pt x="755878" y="16328"/>
                  <a:pt x="755878" y="16328"/>
                </a:cubicBezTo>
                <a:cubicBezTo>
                  <a:pt x="756316" y="16328"/>
                  <a:pt x="756754" y="15339"/>
                  <a:pt x="756754" y="15339"/>
                </a:cubicBezTo>
                <a:cubicBezTo>
                  <a:pt x="756754" y="14845"/>
                  <a:pt x="757629" y="14351"/>
                  <a:pt x="757629" y="13853"/>
                </a:cubicBezTo>
                <a:lnTo>
                  <a:pt x="756754" y="13358"/>
                </a:lnTo>
                <a:cubicBezTo>
                  <a:pt x="756754" y="12864"/>
                  <a:pt x="757192" y="11876"/>
                  <a:pt x="757192" y="11876"/>
                </a:cubicBezTo>
                <a:cubicBezTo>
                  <a:pt x="757629" y="11876"/>
                  <a:pt x="758067" y="12864"/>
                  <a:pt x="758505" y="12864"/>
                </a:cubicBezTo>
                <a:lnTo>
                  <a:pt x="758943" y="11876"/>
                </a:lnTo>
                <a:cubicBezTo>
                  <a:pt x="759381" y="11382"/>
                  <a:pt x="759381" y="10888"/>
                  <a:pt x="759819" y="10888"/>
                </a:cubicBezTo>
                <a:cubicBezTo>
                  <a:pt x="759819" y="10389"/>
                  <a:pt x="760257" y="9401"/>
                  <a:pt x="760695" y="9401"/>
                </a:cubicBezTo>
                <a:lnTo>
                  <a:pt x="761571" y="10389"/>
                </a:lnTo>
                <a:cubicBezTo>
                  <a:pt x="761133" y="11382"/>
                  <a:pt x="760695" y="11876"/>
                  <a:pt x="760257" y="12864"/>
                </a:cubicBezTo>
                <a:cubicBezTo>
                  <a:pt x="760695" y="13358"/>
                  <a:pt x="761133" y="13853"/>
                  <a:pt x="762008" y="14351"/>
                </a:cubicBezTo>
                <a:cubicBezTo>
                  <a:pt x="762446" y="13358"/>
                  <a:pt x="762884" y="12864"/>
                  <a:pt x="763322" y="11876"/>
                </a:cubicBezTo>
                <a:cubicBezTo>
                  <a:pt x="762884" y="11382"/>
                  <a:pt x="762008" y="10888"/>
                  <a:pt x="761571" y="10389"/>
                </a:cubicBezTo>
                <a:cubicBezTo>
                  <a:pt x="762008" y="10389"/>
                  <a:pt x="762008" y="9401"/>
                  <a:pt x="762446" y="9401"/>
                </a:cubicBezTo>
                <a:cubicBezTo>
                  <a:pt x="762446" y="8907"/>
                  <a:pt x="762884" y="8413"/>
                  <a:pt x="762884" y="8413"/>
                </a:cubicBezTo>
                <a:lnTo>
                  <a:pt x="764198" y="8907"/>
                </a:lnTo>
                <a:cubicBezTo>
                  <a:pt x="764198" y="9401"/>
                  <a:pt x="763322" y="9895"/>
                  <a:pt x="763322" y="10389"/>
                </a:cubicBezTo>
                <a:lnTo>
                  <a:pt x="764198" y="10888"/>
                </a:lnTo>
                <a:cubicBezTo>
                  <a:pt x="764636" y="10888"/>
                  <a:pt x="764636" y="9895"/>
                  <a:pt x="765074" y="9895"/>
                </a:cubicBezTo>
                <a:cubicBezTo>
                  <a:pt x="765074" y="9895"/>
                  <a:pt x="765512" y="10888"/>
                  <a:pt x="765950" y="10888"/>
                </a:cubicBezTo>
                <a:cubicBezTo>
                  <a:pt x="766388" y="10888"/>
                  <a:pt x="766388" y="9895"/>
                  <a:pt x="766825" y="9401"/>
                </a:cubicBezTo>
                <a:cubicBezTo>
                  <a:pt x="766825" y="9401"/>
                  <a:pt x="767263" y="10389"/>
                  <a:pt x="767701" y="10389"/>
                </a:cubicBezTo>
                <a:cubicBezTo>
                  <a:pt x="768139" y="10389"/>
                  <a:pt x="768139" y="9401"/>
                  <a:pt x="768577" y="9401"/>
                </a:cubicBezTo>
                <a:cubicBezTo>
                  <a:pt x="769015" y="9895"/>
                  <a:pt x="769891" y="10389"/>
                  <a:pt x="770329" y="10888"/>
                </a:cubicBezTo>
                <a:cubicBezTo>
                  <a:pt x="769891" y="11876"/>
                  <a:pt x="769453" y="12370"/>
                  <a:pt x="769015" y="13358"/>
                </a:cubicBezTo>
                <a:cubicBezTo>
                  <a:pt x="768577" y="13853"/>
                  <a:pt x="768577" y="13853"/>
                  <a:pt x="768139" y="14351"/>
                </a:cubicBezTo>
                <a:lnTo>
                  <a:pt x="767263" y="15339"/>
                </a:lnTo>
                <a:cubicBezTo>
                  <a:pt x="767263" y="15339"/>
                  <a:pt x="768139" y="16328"/>
                  <a:pt x="768577" y="16328"/>
                </a:cubicBezTo>
                <a:lnTo>
                  <a:pt x="769015" y="15339"/>
                </a:lnTo>
                <a:cubicBezTo>
                  <a:pt x="769453" y="14845"/>
                  <a:pt x="769453" y="14351"/>
                  <a:pt x="769891" y="14351"/>
                </a:cubicBezTo>
                <a:cubicBezTo>
                  <a:pt x="770329" y="13853"/>
                  <a:pt x="770329" y="13358"/>
                  <a:pt x="770767" y="12864"/>
                </a:cubicBezTo>
                <a:cubicBezTo>
                  <a:pt x="770767" y="12864"/>
                  <a:pt x="771205" y="12370"/>
                  <a:pt x="771205" y="11876"/>
                </a:cubicBezTo>
                <a:cubicBezTo>
                  <a:pt x="771643" y="11382"/>
                  <a:pt x="772081" y="10888"/>
                  <a:pt x="772081" y="10888"/>
                </a:cubicBezTo>
                <a:cubicBezTo>
                  <a:pt x="772081" y="10389"/>
                  <a:pt x="771205" y="9895"/>
                  <a:pt x="771205" y="9895"/>
                </a:cubicBezTo>
                <a:cubicBezTo>
                  <a:pt x="770767" y="9895"/>
                  <a:pt x="770329" y="9401"/>
                  <a:pt x="770329" y="8907"/>
                </a:cubicBezTo>
                <a:cubicBezTo>
                  <a:pt x="769891" y="8907"/>
                  <a:pt x="770767" y="8413"/>
                  <a:pt x="770767" y="7919"/>
                </a:cubicBezTo>
                <a:cubicBezTo>
                  <a:pt x="771205" y="8413"/>
                  <a:pt x="771643" y="8413"/>
                  <a:pt x="772081" y="8907"/>
                </a:cubicBezTo>
                <a:cubicBezTo>
                  <a:pt x="772081" y="8907"/>
                  <a:pt x="772519" y="9895"/>
                  <a:pt x="772956" y="9895"/>
                </a:cubicBezTo>
                <a:cubicBezTo>
                  <a:pt x="772956" y="9895"/>
                  <a:pt x="773394" y="8907"/>
                  <a:pt x="773394" y="8413"/>
                </a:cubicBezTo>
                <a:cubicBezTo>
                  <a:pt x="773832" y="8413"/>
                  <a:pt x="774270" y="7919"/>
                  <a:pt x="774270" y="7424"/>
                </a:cubicBezTo>
                <a:cubicBezTo>
                  <a:pt x="774270" y="7919"/>
                  <a:pt x="775146" y="7919"/>
                  <a:pt x="775146" y="8413"/>
                </a:cubicBezTo>
                <a:lnTo>
                  <a:pt x="774708" y="9401"/>
                </a:lnTo>
                <a:cubicBezTo>
                  <a:pt x="774270" y="9895"/>
                  <a:pt x="774270" y="10389"/>
                  <a:pt x="773832" y="10389"/>
                </a:cubicBezTo>
                <a:cubicBezTo>
                  <a:pt x="773394" y="10888"/>
                  <a:pt x="773394" y="11382"/>
                  <a:pt x="772956" y="11876"/>
                </a:cubicBezTo>
                <a:cubicBezTo>
                  <a:pt x="772956" y="11876"/>
                  <a:pt x="772519" y="12370"/>
                  <a:pt x="772519" y="12864"/>
                </a:cubicBezTo>
                <a:cubicBezTo>
                  <a:pt x="772519" y="12864"/>
                  <a:pt x="772956" y="13853"/>
                  <a:pt x="773394" y="13358"/>
                </a:cubicBezTo>
                <a:cubicBezTo>
                  <a:pt x="773394" y="13358"/>
                  <a:pt x="773832" y="12370"/>
                  <a:pt x="774270" y="12370"/>
                </a:cubicBezTo>
                <a:cubicBezTo>
                  <a:pt x="774270" y="12370"/>
                  <a:pt x="774708" y="13358"/>
                  <a:pt x="775146" y="13358"/>
                </a:cubicBezTo>
                <a:lnTo>
                  <a:pt x="775584" y="12370"/>
                </a:lnTo>
                <a:cubicBezTo>
                  <a:pt x="776021" y="11876"/>
                  <a:pt x="776459" y="11382"/>
                  <a:pt x="776459" y="10888"/>
                </a:cubicBezTo>
                <a:cubicBezTo>
                  <a:pt x="776459" y="10888"/>
                  <a:pt x="776897" y="9895"/>
                  <a:pt x="777335" y="9895"/>
                </a:cubicBezTo>
                <a:lnTo>
                  <a:pt x="778211" y="10888"/>
                </a:lnTo>
                <a:cubicBezTo>
                  <a:pt x="778649" y="10888"/>
                  <a:pt x="778649" y="9895"/>
                  <a:pt x="779087" y="9895"/>
                </a:cubicBezTo>
                <a:cubicBezTo>
                  <a:pt x="779087" y="9895"/>
                  <a:pt x="779525" y="10389"/>
                  <a:pt x="779963" y="10389"/>
                </a:cubicBezTo>
                <a:cubicBezTo>
                  <a:pt x="780401" y="10389"/>
                  <a:pt x="780401" y="9401"/>
                  <a:pt x="780839" y="9401"/>
                </a:cubicBezTo>
                <a:cubicBezTo>
                  <a:pt x="780839" y="9401"/>
                  <a:pt x="781277" y="10389"/>
                  <a:pt x="781715" y="10389"/>
                </a:cubicBezTo>
                <a:cubicBezTo>
                  <a:pt x="781277" y="10389"/>
                  <a:pt x="781277" y="11382"/>
                  <a:pt x="780839" y="11382"/>
                </a:cubicBezTo>
                <a:cubicBezTo>
                  <a:pt x="781277" y="11876"/>
                  <a:pt x="781715" y="11876"/>
                  <a:pt x="781715" y="12370"/>
                </a:cubicBezTo>
                <a:cubicBezTo>
                  <a:pt x="782152" y="12370"/>
                  <a:pt x="783028" y="12864"/>
                  <a:pt x="783028" y="13358"/>
                </a:cubicBezTo>
                <a:cubicBezTo>
                  <a:pt x="783028" y="13358"/>
                  <a:pt x="782152" y="13853"/>
                  <a:pt x="782152" y="14351"/>
                </a:cubicBezTo>
                <a:cubicBezTo>
                  <a:pt x="781715" y="14351"/>
                  <a:pt x="781715" y="14845"/>
                  <a:pt x="781277" y="15339"/>
                </a:cubicBezTo>
                <a:cubicBezTo>
                  <a:pt x="781277" y="15833"/>
                  <a:pt x="780839" y="15833"/>
                  <a:pt x="780839" y="16328"/>
                </a:cubicBezTo>
                <a:cubicBezTo>
                  <a:pt x="780839" y="16328"/>
                  <a:pt x="781277" y="17320"/>
                  <a:pt x="781715" y="17320"/>
                </a:cubicBezTo>
                <a:cubicBezTo>
                  <a:pt x="781715" y="17320"/>
                  <a:pt x="782152" y="16328"/>
                  <a:pt x="782590" y="16328"/>
                </a:cubicBezTo>
                <a:cubicBezTo>
                  <a:pt x="782590" y="15833"/>
                  <a:pt x="783028" y="15339"/>
                  <a:pt x="783028" y="14845"/>
                </a:cubicBezTo>
                <a:cubicBezTo>
                  <a:pt x="783466" y="14845"/>
                  <a:pt x="783466" y="14351"/>
                  <a:pt x="783904" y="13853"/>
                </a:cubicBezTo>
                <a:cubicBezTo>
                  <a:pt x="783904" y="13853"/>
                  <a:pt x="784342" y="12864"/>
                  <a:pt x="784780" y="12864"/>
                </a:cubicBezTo>
                <a:cubicBezTo>
                  <a:pt x="784780" y="12864"/>
                  <a:pt x="785217" y="13853"/>
                  <a:pt x="785655" y="13853"/>
                </a:cubicBezTo>
                <a:cubicBezTo>
                  <a:pt x="785655" y="13853"/>
                  <a:pt x="786093" y="12370"/>
                  <a:pt x="786531" y="12370"/>
                </a:cubicBezTo>
                <a:lnTo>
                  <a:pt x="787407" y="13358"/>
                </a:lnTo>
                <a:cubicBezTo>
                  <a:pt x="787407" y="13358"/>
                  <a:pt x="787845" y="12864"/>
                  <a:pt x="788283" y="12370"/>
                </a:cubicBezTo>
                <a:cubicBezTo>
                  <a:pt x="788283" y="11876"/>
                  <a:pt x="788721" y="11382"/>
                  <a:pt x="788721" y="11382"/>
                </a:cubicBezTo>
                <a:cubicBezTo>
                  <a:pt x="789159" y="10888"/>
                  <a:pt x="789159" y="10389"/>
                  <a:pt x="789597" y="9895"/>
                </a:cubicBezTo>
                <a:cubicBezTo>
                  <a:pt x="790035" y="9895"/>
                  <a:pt x="790035" y="9401"/>
                  <a:pt x="790472" y="8907"/>
                </a:cubicBezTo>
                <a:cubicBezTo>
                  <a:pt x="790472" y="8413"/>
                  <a:pt x="790910" y="8413"/>
                  <a:pt x="790910" y="7919"/>
                </a:cubicBezTo>
                <a:cubicBezTo>
                  <a:pt x="791348" y="7424"/>
                  <a:pt x="791786" y="6926"/>
                  <a:pt x="791786" y="6926"/>
                </a:cubicBezTo>
                <a:cubicBezTo>
                  <a:pt x="791786" y="6432"/>
                  <a:pt x="790910" y="5938"/>
                  <a:pt x="790910" y="5938"/>
                </a:cubicBezTo>
                <a:cubicBezTo>
                  <a:pt x="790910" y="5938"/>
                  <a:pt x="791348" y="4950"/>
                  <a:pt x="791786" y="4950"/>
                </a:cubicBezTo>
                <a:lnTo>
                  <a:pt x="792224" y="3957"/>
                </a:lnTo>
                <a:cubicBezTo>
                  <a:pt x="792662" y="3957"/>
                  <a:pt x="793100" y="4455"/>
                  <a:pt x="793100" y="4455"/>
                </a:cubicBezTo>
                <a:cubicBezTo>
                  <a:pt x="793538" y="4455"/>
                  <a:pt x="793976" y="3463"/>
                  <a:pt x="793976" y="3463"/>
                </a:cubicBezTo>
                <a:lnTo>
                  <a:pt x="794852" y="4455"/>
                </a:lnTo>
                <a:cubicBezTo>
                  <a:pt x="794852" y="4950"/>
                  <a:pt x="794414" y="4950"/>
                  <a:pt x="794414" y="5444"/>
                </a:cubicBezTo>
                <a:cubicBezTo>
                  <a:pt x="793976" y="5938"/>
                  <a:pt x="793538" y="6432"/>
                  <a:pt x="793538" y="6432"/>
                </a:cubicBezTo>
                <a:cubicBezTo>
                  <a:pt x="793538" y="6926"/>
                  <a:pt x="794414" y="7424"/>
                  <a:pt x="794414" y="7424"/>
                </a:cubicBezTo>
                <a:lnTo>
                  <a:pt x="793976" y="8413"/>
                </a:lnTo>
                <a:cubicBezTo>
                  <a:pt x="793538" y="8907"/>
                  <a:pt x="793100" y="9401"/>
                  <a:pt x="793100" y="9401"/>
                </a:cubicBezTo>
                <a:cubicBezTo>
                  <a:pt x="792662" y="9895"/>
                  <a:pt x="792662" y="10389"/>
                  <a:pt x="792224" y="10888"/>
                </a:cubicBezTo>
                <a:cubicBezTo>
                  <a:pt x="792224" y="10888"/>
                  <a:pt x="791786" y="11382"/>
                  <a:pt x="791348" y="11876"/>
                </a:cubicBezTo>
                <a:cubicBezTo>
                  <a:pt x="791348" y="11382"/>
                  <a:pt x="790910" y="11382"/>
                  <a:pt x="790472" y="10888"/>
                </a:cubicBezTo>
                <a:lnTo>
                  <a:pt x="789597" y="11876"/>
                </a:lnTo>
                <a:cubicBezTo>
                  <a:pt x="789597" y="12370"/>
                  <a:pt x="790910" y="12864"/>
                  <a:pt x="790910" y="12864"/>
                </a:cubicBezTo>
                <a:lnTo>
                  <a:pt x="791348" y="11876"/>
                </a:lnTo>
                <a:cubicBezTo>
                  <a:pt x="791786" y="11876"/>
                  <a:pt x="792224" y="12864"/>
                  <a:pt x="792662" y="12864"/>
                </a:cubicBezTo>
                <a:lnTo>
                  <a:pt x="793100" y="11382"/>
                </a:lnTo>
                <a:cubicBezTo>
                  <a:pt x="793538" y="11382"/>
                  <a:pt x="794414" y="12370"/>
                  <a:pt x="794414" y="12370"/>
                </a:cubicBezTo>
                <a:cubicBezTo>
                  <a:pt x="794289" y="12370"/>
                  <a:pt x="794309" y="12412"/>
                  <a:pt x="794398" y="12480"/>
                </a:cubicBezTo>
                <a:cubicBezTo>
                  <a:pt x="794286" y="12936"/>
                  <a:pt x="793538" y="13358"/>
                  <a:pt x="793538" y="13358"/>
                </a:cubicBezTo>
                <a:lnTo>
                  <a:pt x="794414" y="14351"/>
                </a:lnTo>
                <a:lnTo>
                  <a:pt x="795290" y="13358"/>
                </a:lnTo>
                <a:cubicBezTo>
                  <a:pt x="795290" y="13008"/>
                  <a:pt x="794622" y="12653"/>
                  <a:pt x="794398" y="12480"/>
                </a:cubicBezTo>
                <a:cubicBezTo>
                  <a:pt x="794408" y="12446"/>
                  <a:pt x="794414" y="12408"/>
                  <a:pt x="794414" y="12370"/>
                </a:cubicBezTo>
                <a:lnTo>
                  <a:pt x="794852" y="11382"/>
                </a:lnTo>
                <a:cubicBezTo>
                  <a:pt x="795290" y="11382"/>
                  <a:pt x="795728" y="12370"/>
                  <a:pt x="796165" y="12370"/>
                </a:cubicBezTo>
                <a:cubicBezTo>
                  <a:pt x="796165" y="11876"/>
                  <a:pt x="796604" y="10888"/>
                  <a:pt x="796604" y="10888"/>
                </a:cubicBezTo>
                <a:cubicBezTo>
                  <a:pt x="797041" y="10888"/>
                  <a:pt x="797479" y="11876"/>
                  <a:pt x="797479" y="11876"/>
                </a:cubicBezTo>
                <a:cubicBezTo>
                  <a:pt x="797917" y="11382"/>
                  <a:pt x="798355" y="11382"/>
                  <a:pt x="798355" y="10888"/>
                </a:cubicBezTo>
                <a:cubicBezTo>
                  <a:pt x="798355" y="10389"/>
                  <a:pt x="799231" y="9895"/>
                  <a:pt x="799231" y="9895"/>
                </a:cubicBezTo>
                <a:cubicBezTo>
                  <a:pt x="799231" y="9401"/>
                  <a:pt x="798355" y="8907"/>
                  <a:pt x="798355" y="8907"/>
                </a:cubicBezTo>
                <a:cubicBezTo>
                  <a:pt x="798355" y="8413"/>
                  <a:pt x="798793" y="7919"/>
                  <a:pt x="798793" y="7919"/>
                </a:cubicBezTo>
                <a:cubicBezTo>
                  <a:pt x="798793" y="7424"/>
                  <a:pt x="797917" y="6926"/>
                  <a:pt x="797917" y="6926"/>
                </a:cubicBezTo>
                <a:cubicBezTo>
                  <a:pt x="797917" y="6432"/>
                  <a:pt x="798793" y="5938"/>
                  <a:pt x="798793" y="5938"/>
                </a:cubicBezTo>
                <a:cubicBezTo>
                  <a:pt x="798793" y="5444"/>
                  <a:pt x="799669" y="4950"/>
                  <a:pt x="799669" y="4455"/>
                </a:cubicBezTo>
                <a:cubicBezTo>
                  <a:pt x="799669" y="4950"/>
                  <a:pt x="800544" y="4950"/>
                  <a:pt x="800544" y="5444"/>
                </a:cubicBezTo>
                <a:cubicBezTo>
                  <a:pt x="800544" y="5938"/>
                  <a:pt x="799669" y="6432"/>
                  <a:pt x="799669" y="6432"/>
                </a:cubicBezTo>
                <a:cubicBezTo>
                  <a:pt x="799669" y="6926"/>
                  <a:pt x="800544" y="6926"/>
                  <a:pt x="800544" y="7424"/>
                </a:cubicBezTo>
                <a:cubicBezTo>
                  <a:pt x="800544" y="7424"/>
                  <a:pt x="799669" y="8413"/>
                  <a:pt x="800106" y="8413"/>
                </a:cubicBezTo>
                <a:cubicBezTo>
                  <a:pt x="800106" y="8907"/>
                  <a:pt x="800982" y="9401"/>
                  <a:pt x="800982" y="9401"/>
                </a:cubicBezTo>
                <a:cubicBezTo>
                  <a:pt x="800982" y="9401"/>
                  <a:pt x="801420" y="8413"/>
                  <a:pt x="801858" y="8413"/>
                </a:cubicBezTo>
                <a:cubicBezTo>
                  <a:pt x="801858" y="8413"/>
                  <a:pt x="802296" y="8907"/>
                  <a:pt x="802734" y="8907"/>
                </a:cubicBezTo>
                <a:cubicBezTo>
                  <a:pt x="803172" y="8413"/>
                  <a:pt x="803610" y="7424"/>
                  <a:pt x="804048" y="6926"/>
                </a:cubicBezTo>
                <a:cubicBezTo>
                  <a:pt x="804486" y="6432"/>
                  <a:pt x="804486" y="6432"/>
                  <a:pt x="804924" y="5938"/>
                </a:cubicBezTo>
                <a:cubicBezTo>
                  <a:pt x="805362" y="6432"/>
                  <a:pt x="806237" y="6926"/>
                  <a:pt x="806675" y="7424"/>
                </a:cubicBezTo>
                <a:cubicBezTo>
                  <a:pt x="806675" y="7919"/>
                  <a:pt x="806237" y="8413"/>
                  <a:pt x="806237" y="8413"/>
                </a:cubicBezTo>
                <a:cubicBezTo>
                  <a:pt x="806237" y="8907"/>
                  <a:pt x="807113" y="9401"/>
                  <a:pt x="807113" y="9401"/>
                </a:cubicBezTo>
                <a:cubicBezTo>
                  <a:pt x="807113" y="9895"/>
                  <a:pt x="806237" y="10389"/>
                  <a:pt x="806237" y="10389"/>
                </a:cubicBezTo>
                <a:cubicBezTo>
                  <a:pt x="806237" y="10888"/>
                  <a:pt x="805800" y="11876"/>
                  <a:pt x="805362" y="11876"/>
                </a:cubicBezTo>
                <a:cubicBezTo>
                  <a:pt x="805362" y="11876"/>
                  <a:pt x="804924" y="10888"/>
                  <a:pt x="804486" y="10888"/>
                </a:cubicBezTo>
                <a:lnTo>
                  <a:pt x="803610" y="9895"/>
                </a:lnTo>
                <a:cubicBezTo>
                  <a:pt x="803610" y="10389"/>
                  <a:pt x="802734" y="10888"/>
                  <a:pt x="802734" y="10888"/>
                </a:cubicBezTo>
                <a:cubicBezTo>
                  <a:pt x="802734" y="11382"/>
                  <a:pt x="803610" y="11382"/>
                  <a:pt x="803610" y="11876"/>
                </a:cubicBezTo>
                <a:cubicBezTo>
                  <a:pt x="804048" y="12370"/>
                  <a:pt x="803172" y="12864"/>
                  <a:pt x="803172" y="12864"/>
                </a:cubicBezTo>
                <a:cubicBezTo>
                  <a:pt x="803172" y="13358"/>
                  <a:pt x="804048" y="13853"/>
                  <a:pt x="804048" y="13853"/>
                </a:cubicBezTo>
                <a:cubicBezTo>
                  <a:pt x="804048" y="13853"/>
                  <a:pt x="804486" y="12864"/>
                  <a:pt x="804924" y="12864"/>
                </a:cubicBezTo>
                <a:cubicBezTo>
                  <a:pt x="804924" y="12864"/>
                  <a:pt x="805362" y="13358"/>
                  <a:pt x="805800" y="13853"/>
                </a:cubicBezTo>
                <a:cubicBezTo>
                  <a:pt x="805800" y="13853"/>
                  <a:pt x="804924" y="14351"/>
                  <a:pt x="804924" y="14845"/>
                </a:cubicBezTo>
                <a:cubicBezTo>
                  <a:pt x="804924" y="14845"/>
                  <a:pt x="806237" y="15339"/>
                  <a:pt x="805800" y="15339"/>
                </a:cubicBezTo>
                <a:cubicBezTo>
                  <a:pt x="806237" y="15339"/>
                  <a:pt x="806675" y="14845"/>
                  <a:pt x="806675" y="14351"/>
                </a:cubicBezTo>
                <a:lnTo>
                  <a:pt x="805800" y="13853"/>
                </a:lnTo>
                <a:cubicBezTo>
                  <a:pt x="805800" y="13358"/>
                  <a:pt x="806237" y="12864"/>
                  <a:pt x="806675" y="12370"/>
                </a:cubicBezTo>
                <a:cubicBezTo>
                  <a:pt x="806675" y="12370"/>
                  <a:pt x="807113" y="11876"/>
                  <a:pt x="807113" y="11382"/>
                </a:cubicBezTo>
                <a:cubicBezTo>
                  <a:pt x="807551" y="10888"/>
                  <a:pt x="807551" y="10389"/>
                  <a:pt x="807989" y="10389"/>
                </a:cubicBezTo>
                <a:lnTo>
                  <a:pt x="808864" y="11382"/>
                </a:lnTo>
                <a:cubicBezTo>
                  <a:pt x="809302" y="10888"/>
                  <a:pt x="809302" y="10389"/>
                  <a:pt x="809740" y="9895"/>
                </a:cubicBezTo>
                <a:cubicBezTo>
                  <a:pt x="809740" y="10389"/>
                  <a:pt x="810616" y="10888"/>
                  <a:pt x="810616" y="10888"/>
                </a:cubicBezTo>
                <a:cubicBezTo>
                  <a:pt x="811054" y="11382"/>
                  <a:pt x="811492" y="11382"/>
                  <a:pt x="811492" y="11876"/>
                </a:cubicBezTo>
                <a:cubicBezTo>
                  <a:pt x="811930" y="11876"/>
                  <a:pt x="812368" y="12370"/>
                  <a:pt x="812806" y="12370"/>
                </a:cubicBezTo>
                <a:cubicBezTo>
                  <a:pt x="813244" y="11876"/>
                  <a:pt x="813682" y="10888"/>
                  <a:pt x="814120" y="10389"/>
                </a:cubicBezTo>
                <a:cubicBezTo>
                  <a:pt x="814558" y="9895"/>
                  <a:pt x="814558" y="9401"/>
                  <a:pt x="814995" y="9401"/>
                </a:cubicBezTo>
                <a:lnTo>
                  <a:pt x="815871" y="9895"/>
                </a:lnTo>
                <a:cubicBezTo>
                  <a:pt x="816309" y="9895"/>
                  <a:pt x="816309" y="8907"/>
                  <a:pt x="816747" y="8907"/>
                </a:cubicBezTo>
                <a:cubicBezTo>
                  <a:pt x="817185" y="8907"/>
                  <a:pt x="817185" y="9895"/>
                  <a:pt x="817623" y="9895"/>
                </a:cubicBezTo>
                <a:cubicBezTo>
                  <a:pt x="818060" y="9895"/>
                  <a:pt x="818499" y="10888"/>
                  <a:pt x="818499" y="10888"/>
                </a:cubicBezTo>
                <a:cubicBezTo>
                  <a:pt x="818936" y="10888"/>
                  <a:pt x="818936" y="9895"/>
                  <a:pt x="819374" y="9401"/>
                </a:cubicBezTo>
                <a:cubicBezTo>
                  <a:pt x="819812" y="9895"/>
                  <a:pt x="819812" y="9895"/>
                  <a:pt x="820250" y="10389"/>
                </a:cubicBezTo>
                <a:cubicBezTo>
                  <a:pt x="820688" y="10389"/>
                  <a:pt x="821126" y="10888"/>
                  <a:pt x="821126" y="11382"/>
                </a:cubicBezTo>
                <a:lnTo>
                  <a:pt x="820688" y="12370"/>
                </a:lnTo>
                <a:cubicBezTo>
                  <a:pt x="820250" y="12370"/>
                  <a:pt x="819812" y="11382"/>
                  <a:pt x="819374" y="11382"/>
                </a:cubicBezTo>
                <a:cubicBezTo>
                  <a:pt x="819374" y="11876"/>
                  <a:pt x="818936" y="12370"/>
                  <a:pt x="818936" y="12864"/>
                </a:cubicBezTo>
                <a:cubicBezTo>
                  <a:pt x="819374" y="13358"/>
                  <a:pt x="820250" y="13853"/>
                  <a:pt x="820688" y="14351"/>
                </a:cubicBezTo>
                <a:cubicBezTo>
                  <a:pt x="821126" y="13853"/>
                  <a:pt x="821126" y="13358"/>
                  <a:pt x="821564" y="13358"/>
                </a:cubicBezTo>
                <a:cubicBezTo>
                  <a:pt x="821564" y="12864"/>
                  <a:pt x="822002" y="11876"/>
                  <a:pt x="822440" y="11876"/>
                </a:cubicBezTo>
                <a:lnTo>
                  <a:pt x="823316" y="12864"/>
                </a:lnTo>
                <a:cubicBezTo>
                  <a:pt x="823316" y="12864"/>
                  <a:pt x="823753" y="12370"/>
                  <a:pt x="824191" y="11876"/>
                </a:cubicBezTo>
                <a:cubicBezTo>
                  <a:pt x="824191" y="11382"/>
                  <a:pt x="824629" y="10888"/>
                  <a:pt x="824629" y="10888"/>
                </a:cubicBezTo>
                <a:cubicBezTo>
                  <a:pt x="824629" y="10389"/>
                  <a:pt x="825505" y="9895"/>
                  <a:pt x="825505" y="9401"/>
                </a:cubicBezTo>
                <a:lnTo>
                  <a:pt x="824629" y="8907"/>
                </a:lnTo>
                <a:lnTo>
                  <a:pt x="825067" y="7919"/>
                </a:lnTo>
                <a:cubicBezTo>
                  <a:pt x="825505" y="7424"/>
                  <a:pt x="825943" y="8413"/>
                  <a:pt x="826381" y="8413"/>
                </a:cubicBezTo>
                <a:lnTo>
                  <a:pt x="827257" y="9401"/>
                </a:lnTo>
                <a:cubicBezTo>
                  <a:pt x="827257" y="9895"/>
                  <a:pt x="826381" y="10389"/>
                  <a:pt x="826381" y="10389"/>
                </a:cubicBezTo>
                <a:cubicBezTo>
                  <a:pt x="826381" y="10888"/>
                  <a:pt x="825505" y="11382"/>
                  <a:pt x="825505" y="11382"/>
                </a:cubicBezTo>
                <a:cubicBezTo>
                  <a:pt x="825943" y="11876"/>
                  <a:pt x="826819" y="11876"/>
                  <a:pt x="826819" y="12370"/>
                </a:cubicBezTo>
                <a:cubicBezTo>
                  <a:pt x="826819" y="12864"/>
                  <a:pt x="825943" y="13358"/>
                  <a:pt x="825943" y="13358"/>
                </a:cubicBezTo>
                <a:cubicBezTo>
                  <a:pt x="825943" y="13853"/>
                  <a:pt x="826819" y="13853"/>
                  <a:pt x="826819" y="14351"/>
                </a:cubicBezTo>
                <a:cubicBezTo>
                  <a:pt x="827257" y="13853"/>
                  <a:pt x="828133" y="12864"/>
                  <a:pt x="828571" y="12370"/>
                </a:cubicBezTo>
                <a:cubicBezTo>
                  <a:pt x="828133" y="11876"/>
                  <a:pt x="827695" y="11876"/>
                  <a:pt x="827257" y="11382"/>
                </a:cubicBezTo>
                <a:lnTo>
                  <a:pt x="828133" y="10389"/>
                </a:lnTo>
                <a:cubicBezTo>
                  <a:pt x="828571" y="9895"/>
                  <a:pt x="828571" y="9401"/>
                  <a:pt x="829009" y="8907"/>
                </a:cubicBezTo>
                <a:cubicBezTo>
                  <a:pt x="829009" y="8907"/>
                  <a:pt x="829447" y="8413"/>
                  <a:pt x="829884" y="7919"/>
                </a:cubicBezTo>
                <a:lnTo>
                  <a:pt x="830322" y="6926"/>
                </a:lnTo>
                <a:lnTo>
                  <a:pt x="831198" y="7919"/>
                </a:lnTo>
                <a:cubicBezTo>
                  <a:pt x="831636" y="7919"/>
                  <a:pt x="832074" y="8413"/>
                  <a:pt x="832511" y="8413"/>
                </a:cubicBezTo>
                <a:cubicBezTo>
                  <a:pt x="832074" y="8413"/>
                  <a:pt x="831636" y="9401"/>
                  <a:pt x="831636" y="9895"/>
                </a:cubicBezTo>
                <a:cubicBezTo>
                  <a:pt x="831198" y="9895"/>
                  <a:pt x="831198" y="10389"/>
                  <a:pt x="830760" y="10888"/>
                </a:cubicBezTo>
                <a:lnTo>
                  <a:pt x="830322" y="11876"/>
                </a:lnTo>
                <a:cubicBezTo>
                  <a:pt x="830322" y="12370"/>
                  <a:pt x="831198" y="12370"/>
                  <a:pt x="831198" y="12864"/>
                </a:cubicBezTo>
                <a:cubicBezTo>
                  <a:pt x="831198" y="12864"/>
                  <a:pt x="830322" y="13358"/>
                  <a:pt x="830322" y="13853"/>
                </a:cubicBezTo>
                <a:cubicBezTo>
                  <a:pt x="830322" y="13853"/>
                  <a:pt x="831198" y="14351"/>
                  <a:pt x="831198" y="14845"/>
                </a:cubicBezTo>
                <a:cubicBezTo>
                  <a:pt x="831636" y="13853"/>
                  <a:pt x="832511" y="13358"/>
                  <a:pt x="832949" y="12370"/>
                </a:cubicBezTo>
                <a:lnTo>
                  <a:pt x="833387" y="11382"/>
                </a:lnTo>
                <a:cubicBezTo>
                  <a:pt x="833825" y="11382"/>
                  <a:pt x="834263" y="12370"/>
                  <a:pt x="834701" y="12370"/>
                </a:cubicBezTo>
                <a:lnTo>
                  <a:pt x="835139" y="10888"/>
                </a:lnTo>
                <a:cubicBezTo>
                  <a:pt x="835577" y="10888"/>
                  <a:pt x="836453" y="11876"/>
                  <a:pt x="836453" y="11876"/>
                </a:cubicBezTo>
                <a:lnTo>
                  <a:pt x="836891" y="10888"/>
                </a:lnTo>
                <a:cubicBezTo>
                  <a:pt x="836891" y="10389"/>
                  <a:pt x="836015" y="10389"/>
                  <a:pt x="836015" y="9895"/>
                </a:cubicBezTo>
                <a:cubicBezTo>
                  <a:pt x="836015" y="9895"/>
                  <a:pt x="836891" y="9401"/>
                  <a:pt x="836891" y="8907"/>
                </a:cubicBezTo>
                <a:cubicBezTo>
                  <a:pt x="836891" y="8413"/>
                  <a:pt x="837329" y="7919"/>
                  <a:pt x="837767" y="7919"/>
                </a:cubicBezTo>
                <a:cubicBezTo>
                  <a:pt x="837767" y="7424"/>
                  <a:pt x="838205" y="6926"/>
                  <a:pt x="838205" y="6926"/>
                </a:cubicBezTo>
                <a:cubicBezTo>
                  <a:pt x="838205" y="6432"/>
                  <a:pt x="839080" y="7424"/>
                  <a:pt x="839080" y="7424"/>
                </a:cubicBezTo>
                <a:cubicBezTo>
                  <a:pt x="839518" y="7424"/>
                  <a:pt x="839518" y="6432"/>
                  <a:pt x="839956" y="6432"/>
                </a:cubicBezTo>
                <a:cubicBezTo>
                  <a:pt x="840394" y="6432"/>
                  <a:pt x="840832" y="7424"/>
                  <a:pt x="840832" y="7424"/>
                </a:cubicBezTo>
                <a:cubicBezTo>
                  <a:pt x="841270" y="7424"/>
                  <a:pt x="841270" y="6432"/>
                  <a:pt x="841707" y="5938"/>
                </a:cubicBezTo>
                <a:cubicBezTo>
                  <a:pt x="842583" y="6926"/>
                  <a:pt x="843021" y="7424"/>
                  <a:pt x="843897" y="7919"/>
                </a:cubicBezTo>
                <a:cubicBezTo>
                  <a:pt x="843459" y="8413"/>
                  <a:pt x="843021" y="8413"/>
                  <a:pt x="843021" y="8907"/>
                </a:cubicBezTo>
                <a:lnTo>
                  <a:pt x="842145" y="9895"/>
                </a:lnTo>
                <a:lnTo>
                  <a:pt x="841270" y="9401"/>
                </a:lnTo>
                <a:lnTo>
                  <a:pt x="840394" y="10389"/>
                </a:lnTo>
                <a:cubicBezTo>
                  <a:pt x="840394" y="10389"/>
                  <a:pt x="841270" y="10888"/>
                  <a:pt x="841270" y="11382"/>
                </a:cubicBezTo>
                <a:cubicBezTo>
                  <a:pt x="841270" y="11382"/>
                  <a:pt x="840832" y="11876"/>
                  <a:pt x="840832" y="12370"/>
                </a:cubicBezTo>
                <a:cubicBezTo>
                  <a:pt x="840832" y="12370"/>
                  <a:pt x="839956" y="12864"/>
                  <a:pt x="839956" y="13358"/>
                </a:cubicBezTo>
                <a:cubicBezTo>
                  <a:pt x="839956" y="13853"/>
                  <a:pt x="840832" y="13853"/>
                  <a:pt x="840832" y="14351"/>
                </a:cubicBezTo>
                <a:cubicBezTo>
                  <a:pt x="840832" y="14845"/>
                  <a:pt x="840394" y="14845"/>
                  <a:pt x="840394" y="15339"/>
                </a:cubicBezTo>
                <a:cubicBezTo>
                  <a:pt x="840394" y="15833"/>
                  <a:pt x="839518" y="16328"/>
                  <a:pt x="839518" y="16328"/>
                </a:cubicBezTo>
                <a:cubicBezTo>
                  <a:pt x="839518" y="16826"/>
                  <a:pt x="840394" y="16826"/>
                  <a:pt x="840394" y="17320"/>
                </a:cubicBezTo>
                <a:cubicBezTo>
                  <a:pt x="840394" y="17814"/>
                  <a:pt x="841270" y="17814"/>
                  <a:pt x="841270" y="18308"/>
                </a:cubicBezTo>
                <a:cubicBezTo>
                  <a:pt x="841270" y="18308"/>
                  <a:pt x="840394" y="18803"/>
                  <a:pt x="840832" y="19297"/>
                </a:cubicBezTo>
                <a:cubicBezTo>
                  <a:pt x="840832" y="19297"/>
                  <a:pt x="841707" y="19795"/>
                  <a:pt x="841707" y="20289"/>
                </a:cubicBezTo>
                <a:cubicBezTo>
                  <a:pt x="841707" y="20289"/>
                  <a:pt x="840832" y="20783"/>
                  <a:pt x="840832" y="21277"/>
                </a:cubicBezTo>
                <a:cubicBezTo>
                  <a:pt x="840832" y="21277"/>
                  <a:pt x="841707" y="21772"/>
                  <a:pt x="841707" y="22266"/>
                </a:cubicBezTo>
                <a:cubicBezTo>
                  <a:pt x="842145" y="22266"/>
                  <a:pt x="842583" y="22760"/>
                  <a:pt x="843021" y="22760"/>
                </a:cubicBezTo>
                <a:cubicBezTo>
                  <a:pt x="843021" y="22760"/>
                  <a:pt x="843459" y="22266"/>
                  <a:pt x="843459" y="21772"/>
                </a:cubicBezTo>
                <a:cubicBezTo>
                  <a:pt x="843459" y="21277"/>
                  <a:pt x="842583" y="21277"/>
                  <a:pt x="842583" y="20783"/>
                </a:cubicBezTo>
                <a:cubicBezTo>
                  <a:pt x="842583" y="20783"/>
                  <a:pt x="843459" y="20289"/>
                  <a:pt x="843459" y="19795"/>
                </a:cubicBezTo>
                <a:cubicBezTo>
                  <a:pt x="843459" y="19297"/>
                  <a:pt x="842583" y="19297"/>
                  <a:pt x="842583" y="18803"/>
                </a:cubicBezTo>
                <a:cubicBezTo>
                  <a:pt x="842145" y="18803"/>
                  <a:pt x="841270" y="18308"/>
                  <a:pt x="841270" y="18308"/>
                </a:cubicBezTo>
                <a:cubicBezTo>
                  <a:pt x="841270" y="17814"/>
                  <a:pt x="842145" y="17320"/>
                  <a:pt x="842145" y="16826"/>
                </a:cubicBezTo>
                <a:lnTo>
                  <a:pt x="841270" y="16328"/>
                </a:lnTo>
                <a:cubicBezTo>
                  <a:pt x="841270" y="15833"/>
                  <a:pt x="841707" y="15339"/>
                  <a:pt x="841707" y="14845"/>
                </a:cubicBezTo>
                <a:cubicBezTo>
                  <a:pt x="842145" y="14845"/>
                  <a:pt x="842583" y="14351"/>
                  <a:pt x="842583" y="13853"/>
                </a:cubicBezTo>
                <a:lnTo>
                  <a:pt x="841707" y="13358"/>
                </a:lnTo>
                <a:cubicBezTo>
                  <a:pt x="841707" y="12864"/>
                  <a:pt x="842145" y="11876"/>
                  <a:pt x="842583" y="11876"/>
                </a:cubicBezTo>
                <a:cubicBezTo>
                  <a:pt x="842583" y="11876"/>
                  <a:pt x="843021" y="12864"/>
                  <a:pt x="843459" y="12864"/>
                </a:cubicBezTo>
                <a:cubicBezTo>
                  <a:pt x="843459" y="12864"/>
                  <a:pt x="843897" y="11876"/>
                  <a:pt x="844335" y="11876"/>
                </a:cubicBezTo>
                <a:cubicBezTo>
                  <a:pt x="844335" y="11382"/>
                  <a:pt x="844773" y="10888"/>
                  <a:pt x="844773" y="10888"/>
                </a:cubicBezTo>
                <a:cubicBezTo>
                  <a:pt x="845211" y="10389"/>
                  <a:pt x="845649" y="9895"/>
                  <a:pt x="845649" y="9401"/>
                </a:cubicBezTo>
                <a:lnTo>
                  <a:pt x="844773" y="8907"/>
                </a:lnTo>
                <a:cubicBezTo>
                  <a:pt x="844773" y="8413"/>
                  <a:pt x="845211" y="7919"/>
                  <a:pt x="845211" y="7424"/>
                </a:cubicBezTo>
                <a:cubicBezTo>
                  <a:pt x="845649" y="7424"/>
                  <a:pt x="844335" y="6926"/>
                  <a:pt x="844335" y="6926"/>
                </a:cubicBezTo>
                <a:cubicBezTo>
                  <a:pt x="844335" y="6432"/>
                  <a:pt x="845211" y="5938"/>
                  <a:pt x="845211" y="5444"/>
                </a:cubicBezTo>
                <a:cubicBezTo>
                  <a:pt x="845211" y="5444"/>
                  <a:pt x="845649" y="4950"/>
                  <a:pt x="846087" y="4455"/>
                </a:cubicBezTo>
                <a:lnTo>
                  <a:pt x="846963" y="5444"/>
                </a:lnTo>
                <a:cubicBezTo>
                  <a:pt x="846963" y="5938"/>
                  <a:pt x="846087" y="5938"/>
                  <a:pt x="846087" y="6432"/>
                </a:cubicBezTo>
                <a:cubicBezTo>
                  <a:pt x="846087" y="6926"/>
                  <a:pt x="846963" y="6926"/>
                  <a:pt x="846963" y="7424"/>
                </a:cubicBezTo>
                <a:lnTo>
                  <a:pt x="846525" y="8413"/>
                </a:lnTo>
                <a:cubicBezTo>
                  <a:pt x="846525" y="8907"/>
                  <a:pt x="846963" y="8907"/>
                  <a:pt x="847401" y="9401"/>
                </a:cubicBezTo>
                <a:lnTo>
                  <a:pt x="848276" y="9895"/>
                </a:lnTo>
                <a:cubicBezTo>
                  <a:pt x="848276" y="10389"/>
                  <a:pt x="847838" y="10888"/>
                  <a:pt x="847401" y="11382"/>
                </a:cubicBezTo>
                <a:cubicBezTo>
                  <a:pt x="847401" y="11382"/>
                  <a:pt x="846963" y="11876"/>
                  <a:pt x="846963" y="12370"/>
                </a:cubicBezTo>
                <a:lnTo>
                  <a:pt x="846087" y="13358"/>
                </a:lnTo>
                <a:cubicBezTo>
                  <a:pt x="846087" y="13853"/>
                  <a:pt x="846963" y="13853"/>
                  <a:pt x="846963" y="14351"/>
                </a:cubicBezTo>
                <a:cubicBezTo>
                  <a:pt x="846963" y="14351"/>
                  <a:pt x="847838" y="14845"/>
                  <a:pt x="848276" y="15339"/>
                </a:cubicBezTo>
                <a:cubicBezTo>
                  <a:pt x="848276" y="14845"/>
                  <a:pt x="848714" y="14351"/>
                  <a:pt x="848714" y="13853"/>
                </a:cubicBezTo>
                <a:lnTo>
                  <a:pt x="849590" y="12864"/>
                </a:lnTo>
                <a:cubicBezTo>
                  <a:pt x="849590" y="12864"/>
                  <a:pt x="848714" y="12370"/>
                  <a:pt x="848714" y="11876"/>
                </a:cubicBezTo>
                <a:cubicBezTo>
                  <a:pt x="848714" y="11876"/>
                  <a:pt x="849152" y="11382"/>
                  <a:pt x="849152" y="10888"/>
                </a:cubicBezTo>
                <a:cubicBezTo>
                  <a:pt x="849590" y="10389"/>
                  <a:pt x="850028" y="10389"/>
                  <a:pt x="850028" y="9895"/>
                </a:cubicBezTo>
                <a:cubicBezTo>
                  <a:pt x="850466" y="9401"/>
                  <a:pt x="850466" y="8907"/>
                  <a:pt x="850904" y="8907"/>
                </a:cubicBezTo>
                <a:lnTo>
                  <a:pt x="851780" y="9401"/>
                </a:lnTo>
                <a:cubicBezTo>
                  <a:pt x="851780" y="9895"/>
                  <a:pt x="850904" y="10389"/>
                  <a:pt x="850904" y="10888"/>
                </a:cubicBezTo>
                <a:cubicBezTo>
                  <a:pt x="851342" y="10888"/>
                  <a:pt x="851780" y="11382"/>
                  <a:pt x="852217" y="11382"/>
                </a:cubicBezTo>
                <a:lnTo>
                  <a:pt x="852656" y="10389"/>
                </a:lnTo>
                <a:cubicBezTo>
                  <a:pt x="853093" y="10389"/>
                  <a:pt x="853531" y="11382"/>
                  <a:pt x="853969" y="11382"/>
                </a:cubicBezTo>
                <a:lnTo>
                  <a:pt x="854407" y="10389"/>
                </a:lnTo>
                <a:cubicBezTo>
                  <a:pt x="854845" y="9895"/>
                  <a:pt x="854845" y="9401"/>
                  <a:pt x="855283" y="8907"/>
                </a:cubicBezTo>
                <a:cubicBezTo>
                  <a:pt x="855721" y="8413"/>
                  <a:pt x="856159" y="7424"/>
                  <a:pt x="856596" y="6926"/>
                </a:cubicBezTo>
                <a:cubicBezTo>
                  <a:pt x="857472" y="7424"/>
                  <a:pt x="857910" y="7919"/>
                  <a:pt x="858786" y="8413"/>
                </a:cubicBezTo>
                <a:cubicBezTo>
                  <a:pt x="858348" y="8907"/>
                  <a:pt x="858348" y="9401"/>
                  <a:pt x="857910" y="9895"/>
                </a:cubicBezTo>
                <a:cubicBezTo>
                  <a:pt x="857910" y="9895"/>
                  <a:pt x="857034" y="10389"/>
                  <a:pt x="857034" y="10888"/>
                </a:cubicBezTo>
                <a:lnTo>
                  <a:pt x="858348" y="11382"/>
                </a:lnTo>
                <a:cubicBezTo>
                  <a:pt x="857910" y="11876"/>
                  <a:pt x="857472" y="12864"/>
                  <a:pt x="857472" y="12864"/>
                </a:cubicBezTo>
                <a:lnTo>
                  <a:pt x="856596" y="11876"/>
                </a:lnTo>
                <a:cubicBezTo>
                  <a:pt x="856159" y="11876"/>
                  <a:pt x="855721" y="12864"/>
                  <a:pt x="855721" y="12864"/>
                </a:cubicBezTo>
                <a:cubicBezTo>
                  <a:pt x="855283" y="13358"/>
                  <a:pt x="855283" y="13853"/>
                  <a:pt x="854845" y="13853"/>
                </a:cubicBezTo>
                <a:cubicBezTo>
                  <a:pt x="854845" y="14351"/>
                  <a:pt x="854407" y="14845"/>
                  <a:pt x="854407" y="15339"/>
                </a:cubicBezTo>
                <a:cubicBezTo>
                  <a:pt x="853969" y="15339"/>
                  <a:pt x="853531" y="15833"/>
                  <a:pt x="853531" y="16328"/>
                </a:cubicBezTo>
                <a:cubicBezTo>
                  <a:pt x="853093" y="16826"/>
                  <a:pt x="853093" y="16826"/>
                  <a:pt x="852656" y="17320"/>
                </a:cubicBezTo>
                <a:lnTo>
                  <a:pt x="853531" y="18308"/>
                </a:lnTo>
                <a:cubicBezTo>
                  <a:pt x="853969" y="18308"/>
                  <a:pt x="853969" y="17320"/>
                  <a:pt x="854407" y="17320"/>
                </a:cubicBezTo>
                <a:cubicBezTo>
                  <a:pt x="854845" y="17320"/>
                  <a:pt x="855283" y="18308"/>
                  <a:pt x="855283" y="17814"/>
                </a:cubicBezTo>
                <a:cubicBezTo>
                  <a:pt x="855721" y="17814"/>
                  <a:pt x="856159" y="17320"/>
                  <a:pt x="856159" y="16826"/>
                </a:cubicBezTo>
                <a:cubicBezTo>
                  <a:pt x="856159" y="16826"/>
                  <a:pt x="855283" y="16328"/>
                  <a:pt x="855283" y="15833"/>
                </a:cubicBezTo>
                <a:cubicBezTo>
                  <a:pt x="855283" y="15833"/>
                  <a:pt x="855721" y="14845"/>
                  <a:pt x="856159" y="14845"/>
                </a:cubicBezTo>
                <a:lnTo>
                  <a:pt x="857034" y="15833"/>
                </a:lnTo>
                <a:cubicBezTo>
                  <a:pt x="857034" y="15339"/>
                  <a:pt x="857472" y="14845"/>
                  <a:pt x="857472" y="14845"/>
                </a:cubicBezTo>
                <a:cubicBezTo>
                  <a:pt x="857910" y="14351"/>
                  <a:pt x="858348" y="13853"/>
                  <a:pt x="858348" y="13358"/>
                </a:cubicBezTo>
                <a:cubicBezTo>
                  <a:pt x="858786" y="13358"/>
                  <a:pt x="858786" y="12864"/>
                  <a:pt x="859224" y="12370"/>
                </a:cubicBezTo>
                <a:cubicBezTo>
                  <a:pt x="859224" y="12370"/>
                  <a:pt x="859662" y="11382"/>
                  <a:pt x="860100" y="11382"/>
                </a:cubicBezTo>
                <a:lnTo>
                  <a:pt x="860976" y="12370"/>
                </a:lnTo>
                <a:cubicBezTo>
                  <a:pt x="860976" y="12370"/>
                  <a:pt x="861414" y="11382"/>
                  <a:pt x="861414" y="10888"/>
                </a:cubicBezTo>
                <a:cubicBezTo>
                  <a:pt x="861852" y="10888"/>
                  <a:pt x="862290" y="10389"/>
                  <a:pt x="862290" y="9895"/>
                </a:cubicBezTo>
                <a:cubicBezTo>
                  <a:pt x="862727" y="9895"/>
                  <a:pt x="862727" y="8907"/>
                  <a:pt x="863165" y="8907"/>
                </a:cubicBezTo>
                <a:lnTo>
                  <a:pt x="864041" y="9895"/>
                </a:lnTo>
                <a:cubicBezTo>
                  <a:pt x="864479" y="9895"/>
                  <a:pt x="864479" y="8907"/>
                  <a:pt x="864917" y="8413"/>
                </a:cubicBezTo>
                <a:cubicBezTo>
                  <a:pt x="864917" y="8413"/>
                  <a:pt x="865355" y="9401"/>
                  <a:pt x="865792" y="9401"/>
                </a:cubicBezTo>
                <a:cubicBezTo>
                  <a:pt x="865792" y="9401"/>
                  <a:pt x="866230" y="8413"/>
                  <a:pt x="866668" y="8413"/>
                </a:cubicBezTo>
                <a:cubicBezTo>
                  <a:pt x="866668" y="8413"/>
                  <a:pt x="867106" y="8907"/>
                  <a:pt x="867544" y="9401"/>
                </a:cubicBezTo>
                <a:cubicBezTo>
                  <a:pt x="867982" y="9401"/>
                  <a:pt x="867982" y="9895"/>
                  <a:pt x="868420" y="9895"/>
                </a:cubicBezTo>
                <a:cubicBezTo>
                  <a:pt x="868858" y="10389"/>
                  <a:pt x="869296" y="10888"/>
                  <a:pt x="869296" y="10888"/>
                </a:cubicBezTo>
                <a:cubicBezTo>
                  <a:pt x="869734" y="10888"/>
                  <a:pt x="870172" y="9895"/>
                  <a:pt x="870172" y="9895"/>
                </a:cubicBezTo>
                <a:lnTo>
                  <a:pt x="871048" y="10389"/>
                </a:lnTo>
                <a:cubicBezTo>
                  <a:pt x="871486" y="10888"/>
                  <a:pt x="871923" y="11382"/>
                  <a:pt x="872361" y="11382"/>
                </a:cubicBezTo>
                <a:cubicBezTo>
                  <a:pt x="872361" y="11876"/>
                  <a:pt x="872799" y="11876"/>
                  <a:pt x="873237" y="12370"/>
                </a:cubicBezTo>
                <a:cubicBezTo>
                  <a:pt x="873675" y="12370"/>
                  <a:pt x="873675" y="12864"/>
                  <a:pt x="874113" y="13358"/>
                </a:cubicBezTo>
                <a:cubicBezTo>
                  <a:pt x="874551" y="13358"/>
                  <a:pt x="874988" y="13853"/>
                  <a:pt x="874988" y="13853"/>
                </a:cubicBezTo>
                <a:cubicBezTo>
                  <a:pt x="875426" y="13853"/>
                  <a:pt x="875426" y="13358"/>
                  <a:pt x="875864" y="12864"/>
                </a:cubicBezTo>
                <a:cubicBezTo>
                  <a:pt x="875864" y="12864"/>
                  <a:pt x="876302" y="11876"/>
                  <a:pt x="876740" y="11876"/>
                </a:cubicBezTo>
                <a:lnTo>
                  <a:pt x="877616" y="12864"/>
                </a:lnTo>
                <a:cubicBezTo>
                  <a:pt x="878054" y="12370"/>
                  <a:pt x="878054" y="11876"/>
                  <a:pt x="878492" y="11382"/>
                </a:cubicBezTo>
                <a:cubicBezTo>
                  <a:pt x="878492" y="11382"/>
                  <a:pt x="878930" y="10888"/>
                  <a:pt x="878930" y="10389"/>
                </a:cubicBezTo>
                <a:cubicBezTo>
                  <a:pt x="879368" y="9895"/>
                  <a:pt x="879806" y="9895"/>
                  <a:pt x="879806" y="9401"/>
                </a:cubicBezTo>
                <a:cubicBezTo>
                  <a:pt x="880244" y="8907"/>
                  <a:pt x="880244" y="8413"/>
                  <a:pt x="880681" y="8413"/>
                </a:cubicBezTo>
                <a:cubicBezTo>
                  <a:pt x="880681" y="7919"/>
                  <a:pt x="881119" y="6926"/>
                  <a:pt x="881119" y="6926"/>
                </a:cubicBezTo>
                <a:cubicBezTo>
                  <a:pt x="881557" y="6926"/>
                  <a:pt x="882433" y="7919"/>
                  <a:pt x="882433" y="7919"/>
                </a:cubicBezTo>
                <a:lnTo>
                  <a:pt x="881557" y="8907"/>
                </a:lnTo>
                <a:cubicBezTo>
                  <a:pt x="881557" y="9401"/>
                  <a:pt x="882433" y="9895"/>
                  <a:pt x="882433" y="9895"/>
                </a:cubicBezTo>
                <a:cubicBezTo>
                  <a:pt x="882871" y="9895"/>
                  <a:pt x="883309" y="8907"/>
                  <a:pt x="883309" y="8907"/>
                </a:cubicBezTo>
                <a:cubicBezTo>
                  <a:pt x="883747" y="8907"/>
                  <a:pt x="884185" y="9401"/>
                  <a:pt x="884185" y="9401"/>
                </a:cubicBezTo>
                <a:cubicBezTo>
                  <a:pt x="884623" y="9895"/>
                  <a:pt x="885061" y="10389"/>
                  <a:pt x="885061" y="10389"/>
                </a:cubicBezTo>
                <a:cubicBezTo>
                  <a:pt x="885499" y="10888"/>
                  <a:pt x="885936" y="10888"/>
                  <a:pt x="886375" y="11382"/>
                </a:cubicBezTo>
                <a:cubicBezTo>
                  <a:pt x="885936" y="11382"/>
                  <a:pt x="885499" y="12370"/>
                  <a:pt x="885499" y="12370"/>
                </a:cubicBezTo>
                <a:cubicBezTo>
                  <a:pt x="885499" y="12370"/>
                  <a:pt x="885061" y="13358"/>
                  <a:pt x="884623" y="13358"/>
                </a:cubicBezTo>
                <a:lnTo>
                  <a:pt x="883747" y="12864"/>
                </a:lnTo>
                <a:lnTo>
                  <a:pt x="882871" y="11876"/>
                </a:lnTo>
                <a:lnTo>
                  <a:pt x="881995" y="12864"/>
                </a:lnTo>
                <a:cubicBezTo>
                  <a:pt x="881995" y="13358"/>
                  <a:pt x="882871" y="13358"/>
                  <a:pt x="882871" y="13853"/>
                </a:cubicBezTo>
                <a:lnTo>
                  <a:pt x="882433" y="14845"/>
                </a:lnTo>
                <a:lnTo>
                  <a:pt x="883309" y="15833"/>
                </a:lnTo>
                <a:cubicBezTo>
                  <a:pt x="883309" y="15339"/>
                  <a:pt x="883747" y="14845"/>
                  <a:pt x="884185" y="14845"/>
                </a:cubicBezTo>
                <a:cubicBezTo>
                  <a:pt x="884185" y="14351"/>
                  <a:pt x="884623" y="13358"/>
                  <a:pt x="884623" y="13358"/>
                </a:cubicBezTo>
                <a:cubicBezTo>
                  <a:pt x="885061" y="13358"/>
                  <a:pt x="885499" y="14351"/>
                  <a:pt x="885499" y="14351"/>
                </a:cubicBezTo>
                <a:cubicBezTo>
                  <a:pt x="885936" y="14351"/>
                  <a:pt x="886375" y="13358"/>
                  <a:pt x="886375" y="13358"/>
                </a:cubicBezTo>
                <a:cubicBezTo>
                  <a:pt x="886812" y="12864"/>
                  <a:pt x="886812" y="12370"/>
                  <a:pt x="887250" y="12370"/>
                </a:cubicBezTo>
                <a:lnTo>
                  <a:pt x="887331" y="12231"/>
                </a:lnTo>
                <a:cubicBezTo>
                  <a:pt x="887549" y="12214"/>
                  <a:pt x="888126" y="12864"/>
                  <a:pt x="888126" y="12864"/>
                </a:cubicBezTo>
                <a:lnTo>
                  <a:pt x="889002" y="11876"/>
                </a:lnTo>
                <a:cubicBezTo>
                  <a:pt x="889002" y="11876"/>
                  <a:pt x="889440" y="10888"/>
                  <a:pt x="889877" y="10888"/>
                </a:cubicBezTo>
                <a:cubicBezTo>
                  <a:pt x="889877" y="10888"/>
                  <a:pt x="890315" y="11382"/>
                  <a:pt x="890753" y="11876"/>
                </a:cubicBezTo>
                <a:lnTo>
                  <a:pt x="891629" y="12370"/>
                </a:lnTo>
                <a:cubicBezTo>
                  <a:pt x="891629" y="12370"/>
                  <a:pt x="892067" y="11382"/>
                  <a:pt x="892505" y="11382"/>
                </a:cubicBezTo>
                <a:lnTo>
                  <a:pt x="892943" y="10389"/>
                </a:lnTo>
                <a:cubicBezTo>
                  <a:pt x="893381" y="10389"/>
                  <a:pt x="893819" y="11382"/>
                  <a:pt x="894257" y="10888"/>
                </a:cubicBezTo>
                <a:cubicBezTo>
                  <a:pt x="894257" y="10888"/>
                  <a:pt x="894695" y="10389"/>
                  <a:pt x="894695" y="9895"/>
                </a:cubicBezTo>
                <a:cubicBezTo>
                  <a:pt x="895133" y="9895"/>
                  <a:pt x="895571" y="8907"/>
                  <a:pt x="895571" y="8907"/>
                </a:cubicBezTo>
                <a:cubicBezTo>
                  <a:pt x="896008" y="8907"/>
                  <a:pt x="896446" y="9895"/>
                  <a:pt x="896446" y="9895"/>
                </a:cubicBezTo>
                <a:cubicBezTo>
                  <a:pt x="896884" y="9895"/>
                  <a:pt x="897322" y="8413"/>
                  <a:pt x="897322" y="8413"/>
                </a:cubicBezTo>
                <a:cubicBezTo>
                  <a:pt x="897760" y="8907"/>
                  <a:pt x="898198" y="9401"/>
                  <a:pt x="898198" y="9401"/>
                </a:cubicBezTo>
                <a:lnTo>
                  <a:pt x="899073" y="10389"/>
                </a:lnTo>
                <a:cubicBezTo>
                  <a:pt x="899511" y="10389"/>
                  <a:pt x="899949" y="9401"/>
                  <a:pt x="899949" y="9401"/>
                </a:cubicBezTo>
                <a:cubicBezTo>
                  <a:pt x="900387" y="8907"/>
                  <a:pt x="900387" y="8413"/>
                  <a:pt x="900825" y="7919"/>
                </a:cubicBezTo>
                <a:cubicBezTo>
                  <a:pt x="900825" y="7919"/>
                  <a:pt x="901263" y="6926"/>
                  <a:pt x="901701" y="6926"/>
                </a:cubicBezTo>
                <a:lnTo>
                  <a:pt x="902577" y="7919"/>
                </a:lnTo>
                <a:lnTo>
                  <a:pt x="903453" y="8907"/>
                </a:lnTo>
                <a:cubicBezTo>
                  <a:pt x="903453" y="8907"/>
                  <a:pt x="903891" y="7919"/>
                  <a:pt x="904329" y="7424"/>
                </a:cubicBezTo>
                <a:cubicBezTo>
                  <a:pt x="904329" y="7424"/>
                  <a:pt x="904766" y="6926"/>
                  <a:pt x="904766" y="6432"/>
                </a:cubicBezTo>
                <a:cubicBezTo>
                  <a:pt x="905642" y="6926"/>
                  <a:pt x="906080" y="7424"/>
                  <a:pt x="906956" y="8413"/>
                </a:cubicBezTo>
                <a:cubicBezTo>
                  <a:pt x="906518" y="8413"/>
                  <a:pt x="906518" y="9401"/>
                  <a:pt x="906080" y="9401"/>
                </a:cubicBezTo>
                <a:lnTo>
                  <a:pt x="905204" y="8413"/>
                </a:lnTo>
                <a:cubicBezTo>
                  <a:pt x="904766" y="8413"/>
                  <a:pt x="904766" y="9401"/>
                  <a:pt x="904329" y="9401"/>
                </a:cubicBezTo>
                <a:cubicBezTo>
                  <a:pt x="904329" y="9895"/>
                  <a:pt x="903891" y="10389"/>
                  <a:pt x="903891" y="10888"/>
                </a:cubicBezTo>
                <a:cubicBezTo>
                  <a:pt x="903453" y="10888"/>
                  <a:pt x="903015" y="9895"/>
                  <a:pt x="902577" y="9895"/>
                </a:cubicBezTo>
                <a:lnTo>
                  <a:pt x="902139" y="10888"/>
                </a:lnTo>
                <a:cubicBezTo>
                  <a:pt x="901701" y="11382"/>
                  <a:pt x="901263" y="11876"/>
                  <a:pt x="901263" y="11876"/>
                </a:cubicBezTo>
                <a:cubicBezTo>
                  <a:pt x="900825" y="12370"/>
                  <a:pt x="900825" y="12864"/>
                  <a:pt x="900387" y="13358"/>
                </a:cubicBezTo>
                <a:cubicBezTo>
                  <a:pt x="900825" y="13358"/>
                  <a:pt x="901263" y="13853"/>
                  <a:pt x="901263" y="13853"/>
                </a:cubicBezTo>
                <a:cubicBezTo>
                  <a:pt x="901701" y="13853"/>
                  <a:pt x="902139" y="12864"/>
                  <a:pt x="902139" y="12864"/>
                </a:cubicBezTo>
                <a:lnTo>
                  <a:pt x="903015" y="11876"/>
                </a:lnTo>
                <a:lnTo>
                  <a:pt x="903891" y="12370"/>
                </a:lnTo>
                <a:cubicBezTo>
                  <a:pt x="903891" y="12864"/>
                  <a:pt x="903015" y="13358"/>
                  <a:pt x="903015" y="13853"/>
                </a:cubicBezTo>
                <a:lnTo>
                  <a:pt x="904329" y="14351"/>
                </a:lnTo>
                <a:cubicBezTo>
                  <a:pt x="904329" y="14845"/>
                  <a:pt x="903453" y="15339"/>
                  <a:pt x="903453" y="15833"/>
                </a:cubicBezTo>
                <a:lnTo>
                  <a:pt x="904329" y="16328"/>
                </a:lnTo>
                <a:cubicBezTo>
                  <a:pt x="904766" y="16328"/>
                  <a:pt x="904766" y="15833"/>
                  <a:pt x="905204" y="15339"/>
                </a:cubicBezTo>
                <a:cubicBezTo>
                  <a:pt x="905204" y="15339"/>
                  <a:pt x="905642" y="14351"/>
                  <a:pt x="906080" y="14351"/>
                </a:cubicBezTo>
                <a:cubicBezTo>
                  <a:pt x="906080" y="14351"/>
                  <a:pt x="906518" y="15339"/>
                  <a:pt x="906956" y="15339"/>
                </a:cubicBezTo>
                <a:cubicBezTo>
                  <a:pt x="906956" y="14845"/>
                  <a:pt x="907394" y="14351"/>
                  <a:pt x="907394" y="13853"/>
                </a:cubicBezTo>
                <a:cubicBezTo>
                  <a:pt x="907832" y="13853"/>
                  <a:pt x="908270" y="12864"/>
                  <a:pt x="908270" y="12864"/>
                </a:cubicBezTo>
                <a:lnTo>
                  <a:pt x="909145" y="13853"/>
                </a:lnTo>
                <a:cubicBezTo>
                  <a:pt x="909583" y="13358"/>
                  <a:pt x="910021" y="12864"/>
                  <a:pt x="910021" y="12864"/>
                </a:cubicBezTo>
                <a:cubicBezTo>
                  <a:pt x="910459" y="12370"/>
                  <a:pt x="910459" y="11876"/>
                  <a:pt x="910897" y="11382"/>
                </a:cubicBezTo>
                <a:cubicBezTo>
                  <a:pt x="911335" y="10888"/>
                  <a:pt x="911773" y="9895"/>
                  <a:pt x="912211" y="9401"/>
                </a:cubicBezTo>
                <a:cubicBezTo>
                  <a:pt x="913087" y="9895"/>
                  <a:pt x="913524" y="10389"/>
                  <a:pt x="914400" y="10888"/>
                </a:cubicBezTo>
                <a:cubicBezTo>
                  <a:pt x="914400" y="11382"/>
                  <a:pt x="913524" y="11876"/>
                  <a:pt x="913524" y="12370"/>
                </a:cubicBezTo>
                <a:lnTo>
                  <a:pt x="914400" y="12864"/>
                </a:lnTo>
                <a:close/>
                <a:moveTo>
                  <a:pt x="5693" y="14845"/>
                </a:moveTo>
                <a:lnTo>
                  <a:pt x="4817" y="15833"/>
                </a:lnTo>
                <a:cubicBezTo>
                  <a:pt x="4379" y="15833"/>
                  <a:pt x="4379" y="14845"/>
                  <a:pt x="3942" y="14845"/>
                </a:cubicBezTo>
                <a:lnTo>
                  <a:pt x="3066" y="15339"/>
                </a:lnTo>
                <a:cubicBezTo>
                  <a:pt x="3066" y="15833"/>
                  <a:pt x="3942" y="16328"/>
                  <a:pt x="3942" y="16328"/>
                </a:cubicBezTo>
                <a:cubicBezTo>
                  <a:pt x="3942" y="16826"/>
                  <a:pt x="4379" y="17814"/>
                  <a:pt x="4817" y="17814"/>
                </a:cubicBezTo>
                <a:cubicBezTo>
                  <a:pt x="4817" y="17814"/>
                  <a:pt x="5255" y="16826"/>
                  <a:pt x="5693" y="16826"/>
                </a:cubicBezTo>
                <a:cubicBezTo>
                  <a:pt x="5693" y="16826"/>
                  <a:pt x="6569" y="16328"/>
                  <a:pt x="6569" y="15833"/>
                </a:cubicBezTo>
                <a:cubicBezTo>
                  <a:pt x="6569" y="15833"/>
                  <a:pt x="6131" y="14845"/>
                  <a:pt x="5693" y="14845"/>
                </a:cubicBezTo>
                <a:close/>
                <a:moveTo>
                  <a:pt x="24961" y="17814"/>
                </a:moveTo>
                <a:cubicBezTo>
                  <a:pt x="24523" y="17320"/>
                  <a:pt x="24085" y="16826"/>
                  <a:pt x="24085" y="16826"/>
                </a:cubicBezTo>
                <a:cubicBezTo>
                  <a:pt x="24085" y="16328"/>
                  <a:pt x="23209" y="17320"/>
                  <a:pt x="23209" y="17320"/>
                </a:cubicBezTo>
                <a:cubicBezTo>
                  <a:pt x="22771" y="17320"/>
                  <a:pt x="22333" y="16328"/>
                  <a:pt x="22333" y="16328"/>
                </a:cubicBezTo>
                <a:cubicBezTo>
                  <a:pt x="21895" y="16328"/>
                  <a:pt x="21895" y="17320"/>
                  <a:pt x="21458" y="17320"/>
                </a:cubicBezTo>
                <a:cubicBezTo>
                  <a:pt x="21458" y="17814"/>
                  <a:pt x="21895" y="17814"/>
                  <a:pt x="21895" y="18308"/>
                </a:cubicBezTo>
                <a:cubicBezTo>
                  <a:pt x="22333" y="18803"/>
                  <a:pt x="22771" y="19297"/>
                  <a:pt x="22771" y="19297"/>
                </a:cubicBezTo>
                <a:lnTo>
                  <a:pt x="23647" y="18803"/>
                </a:lnTo>
                <a:cubicBezTo>
                  <a:pt x="24085" y="18803"/>
                  <a:pt x="24523" y="19795"/>
                  <a:pt x="24523" y="19795"/>
                </a:cubicBezTo>
                <a:cubicBezTo>
                  <a:pt x="24961" y="19795"/>
                  <a:pt x="24961" y="18803"/>
                  <a:pt x="25399" y="18803"/>
                </a:cubicBezTo>
                <a:cubicBezTo>
                  <a:pt x="25399" y="18308"/>
                  <a:pt x="24961" y="18308"/>
                  <a:pt x="24961" y="17814"/>
                </a:cubicBezTo>
                <a:close/>
                <a:moveTo>
                  <a:pt x="26713" y="23258"/>
                </a:moveTo>
                <a:cubicBezTo>
                  <a:pt x="26713" y="22760"/>
                  <a:pt x="26275" y="21772"/>
                  <a:pt x="25837" y="21772"/>
                </a:cubicBezTo>
                <a:cubicBezTo>
                  <a:pt x="25837" y="21772"/>
                  <a:pt x="25399" y="22760"/>
                  <a:pt x="24961" y="22760"/>
                </a:cubicBezTo>
                <a:cubicBezTo>
                  <a:pt x="24961" y="22760"/>
                  <a:pt x="24085" y="23258"/>
                  <a:pt x="24085" y="23752"/>
                </a:cubicBezTo>
                <a:cubicBezTo>
                  <a:pt x="24085" y="23752"/>
                  <a:pt x="24523" y="24741"/>
                  <a:pt x="24961" y="24741"/>
                </a:cubicBezTo>
                <a:lnTo>
                  <a:pt x="25399" y="25729"/>
                </a:lnTo>
                <a:cubicBezTo>
                  <a:pt x="25837" y="25729"/>
                  <a:pt x="26275" y="25235"/>
                  <a:pt x="26713" y="24741"/>
                </a:cubicBezTo>
                <a:lnTo>
                  <a:pt x="27588" y="24247"/>
                </a:lnTo>
                <a:cubicBezTo>
                  <a:pt x="27588" y="23752"/>
                  <a:pt x="26713" y="23258"/>
                  <a:pt x="26713" y="23258"/>
                </a:cubicBezTo>
                <a:close/>
                <a:moveTo>
                  <a:pt x="46418" y="12864"/>
                </a:moveTo>
                <a:cubicBezTo>
                  <a:pt x="46418" y="12864"/>
                  <a:pt x="45980" y="11876"/>
                  <a:pt x="45543" y="11876"/>
                </a:cubicBezTo>
                <a:lnTo>
                  <a:pt x="44667" y="12864"/>
                </a:lnTo>
                <a:cubicBezTo>
                  <a:pt x="44667" y="12864"/>
                  <a:pt x="43791" y="13358"/>
                  <a:pt x="43791" y="13853"/>
                </a:cubicBezTo>
                <a:lnTo>
                  <a:pt x="44229" y="14845"/>
                </a:lnTo>
                <a:cubicBezTo>
                  <a:pt x="44667" y="14845"/>
                  <a:pt x="45105" y="15833"/>
                  <a:pt x="45105" y="15833"/>
                </a:cubicBezTo>
                <a:cubicBezTo>
                  <a:pt x="45105" y="15833"/>
                  <a:pt x="45980" y="15339"/>
                  <a:pt x="45980" y="14845"/>
                </a:cubicBezTo>
                <a:cubicBezTo>
                  <a:pt x="46418" y="14845"/>
                  <a:pt x="47294" y="14351"/>
                  <a:pt x="47294" y="14351"/>
                </a:cubicBezTo>
                <a:cubicBezTo>
                  <a:pt x="47294" y="13853"/>
                  <a:pt x="46418" y="13358"/>
                  <a:pt x="46418" y="12864"/>
                </a:cubicBezTo>
                <a:close/>
                <a:moveTo>
                  <a:pt x="52111" y="14845"/>
                </a:moveTo>
                <a:cubicBezTo>
                  <a:pt x="52111" y="14845"/>
                  <a:pt x="51673" y="14351"/>
                  <a:pt x="51673" y="13853"/>
                </a:cubicBezTo>
                <a:cubicBezTo>
                  <a:pt x="51235" y="13853"/>
                  <a:pt x="50797" y="12864"/>
                  <a:pt x="50797" y="12864"/>
                </a:cubicBezTo>
                <a:lnTo>
                  <a:pt x="49921" y="13853"/>
                </a:lnTo>
                <a:cubicBezTo>
                  <a:pt x="49921" y="13853"/>
                  <a:pt x="50797" y="14351"/>
                  <a:pt x="50797" y="14845"/>
                </a:cubicBezTo>
                <a:cubicBezTo>
                  <a:pt x="50359" y="14845"/>
                  <a:pt x="49484" y="15339"/>
                  <a:pt x="49484" y="15339"/>
                </a:cubicBezTo>
                <a:cubicBezTo>
                  <a:pt x="49921" y="15833"/>
                  <a:pt x="49921" y="16328"/>
                  <a:pt x="50359" y="16826"/>
                </a:cubicBezTo>
                <a:cubicBezTo>
                  <a:pt x="50359" y="16826"/>
                  <a:pt x="50797" y="17814"/>
                  <a:pt x="51235" y="17814"/>
                </a:cubicBezTo>
                <a:lnTo>
                  <a:pt x="52111" y="16826"/>
                </a:lnTo>
                <a:lnTo>
                  <a:pt x="52987" y="16328"/>
                </a:lnTo>
                <a:cubicBezTo>
                  <a:pt x="52987" y="15833"/>
                  <a:pt x="52549" y="15339"/>
                  <a:pt x="52111" y="14845"/>
                </a:cubicBezTo>
                <a:close/>
                <a:moveTo>
                  <a:pt x="84078" y="27710"/>
                </a:moveTo>
                <a:cubicBezTo>
                  <a:pt x="83641" y="27710"/>
                  <a:pt x="83641" y="28698"/>
                  <a:pt x="83203" y="28698"/>
                </a:cubicBezTo>
                <a:cubicBezTo>
                  <a:pt x="82765" y="27710"/>
                  <a:pt x="82327" y="27216"/>
                  <a:pt x="81451" y="26223"/>
                </a:cubicBezTo>
                <a:cubicBezTo>
                  <a:pt x="81451" y="26223"/>
                  <a:pt x="81013" y="25729"/>
                  <a:pt x="81013" y="25235"/>
                </a:cubicBezTo>
                <a:lnTo>
                  <a:pt x="80137" y="26223"/>
                </a:lnTo>
                <a:cubicBezTo>
                  <a:pt x="79699" y="26223"/>
                  <a:pt x="79261" y="25235"/>
                  <a:pt x="79261" y="25235"/>
                </a:cubicBezTo>
                <a:cubicBezTo>
                  <a:pt x="78823" y="24741"/>
                  <a:pt x="78823" y="23752"/>
                  <a:pt x="78386" y="23752"/>
                </a:cubicBezTo>
                <a:cubicBezTo>
                  <a:pt x="77948" y="23752"/>
                  <a:pt x="77948" y="24741"/>
                  <a:pt x="77510" y="24741"/>
                </a:cubicBezTo>
                <a:cubicBezTo>
                  <a:pt x="77072" y="24247"/>
                  <a:pt x="77072" y="24247"/>
                  <a:pt x="76634" y="23752"/>
                </a:cubicBezTo>
                <a:cubicBezTo>
                  <a:pt x="76634" y="23752"/>
                  <a:pt x="75758" y="24247"/>
                  <a:pt x="75758" y="24741"/>
                </a:cubicBezTo>
                <a:cubicBezTo>
                  <a:pt x="75758" y="24741"/>
                  <a:pt x="76196" y="25235"/>
                  <a:pt x="76634" y="25729"/>
                </a:cubicBezTo>
                <a:cubicBezTo>
                  <a:pt x="76634" y="25729"/>
                  <a:pt x="77072" y="26223"/>
                  <a:pt x="77072" y="26722"/>
                </a:cubicBezTo>
                <a:cubicBezTo>
                  <a:pt x="77510" y="27216"/>
                  <a:pt x="77948" y="27216"/>
                  <a:pt x="77948" y="27710"/>
                </a:cubicBezTo>
                <a:cubicBezTo>
                  <a:pt x="78386" y="28204"/>
                  <a:pt x="78386" y="28698"/>
                  <a:pt x="78823" y="28698"/>
                </a:cubicBezTo>
                <a:cubicBezTo>
                  <a:pt x="78823" y="29196"/>
                  <a:pt x="79261" y="29691"/>
                  <a:pt x="79261" y="30185"/>
                </a:cubicBezTo>
                <a:cubicBezTo>
                  <a:pt x="79699" y="30185"/>
                  <a:pt x="80137" y="29196"/>
                  <a:pt x="80575" y="29196"/>
                </a:cubicBezTo>
                <a:cubicBezTo>
                  <a:pt x="80575" y="29196"/>
                  <a:pt x="81013" y="28204"/>
                  <a:pt x="81451" y="28204"/>
                </a:cubicBezTo>
                <a:cubicBezTo>
                  <a:pt x="81451" y="28204"/>
                  <a:pt x="81889" y="29196"/>
                  <a:pt x="82327" y="29196"/>
                </a:cubicBezTo>
                <a:cubicBezTo>
                  <a:pt x="82327" y="29691"/>
                  <a:pt x="82765" y="28698"/>
                  <a:pt x="83203" y="28698"/>
                </a:cubicBezTo>
                <a:cubicBezTo>
                  <a:pt x="83203" y="28698"/>
                  <a:pt x="83641" y="29691"/>
                  <a:pt x="84078" y="29691"/>
                </a:cubicBezTo>
                <a:lnTo>
                  <a:pt x="84954" y="28698"/>
                </a:lnTo>
                <a:lnTo>
                  <a:pt x="84078" y="27710"/>
                </a:lnTo>
                <a:close/>
                <a:moveTo>
                  <a:pt x="91523" y="17814"/>
                </a:moveTo>
                <a:cubicBezTo>
                  <a:pt x="91085" y="17814"/>
                  <a:pt x="90647" y="17320"/>
                  <a:pt x="90647" y="16826"/>
                </a:cubicBezTo>
                <a:cubicBezTo>
                  <a:pt x="90647" y="16328"/>
                  <a:pt x="89771" y="15833"/>
                  <a:pt x="89771" y="15833"/>
                </a:cubicBezTo>
                <a:lnTo>
                  <a:pt x="91085" y="14845"/>
                </a:lnTo>
                <a:cubicBezTo>
                  <a:pt x="90647" y="14845"/>
                  <a:pt x="90209" y="13853"/>
                  <a:pt x="90209" y="13853"/>
                </a:cubicBezTo>
                <a:cubicBezTo>
                  <a:pt x="89771" y="13853"/>
                  <a:pt x="89333" y="14845"/>
                  <a:pt x="89333" y="14845"/>
                </a:cubicBezTo>
                <a:cubicBezTo>
                  <a:pt x="88895" y="14845"/>
                  <a:pt x="88457" y="15339"/>
                  <a:pt x="88019" y="15339"/>
                </a:cubicBezTo>
                <a:cubicBezTo>
                  <a:pt x="88019" y="15833"/>
                  <a:pt x="88895" y="16328"/>
                  <a:pt x="88895" y="16826"/>
                </a:cubicBezTo>
                <a:cubicBezTo>
                  <a:pt x="88895" y="16826"/>
                  <a:pt x="89333" y="17320"/>
                  <a:pt x="89771" y="17814"/>
                </a:cubicBezTo>
                <a:cubicBezTo>
                  <a:pt x="89771" y="17814"/>
                  <a:pt x="90209" y="18308"/>
                  <a:pt x="90647" y="18803"/>
                </a:cubicBezTo>
                <a:cubicBezTo>
                  <a:pt x="90647" y="18803"/>
                  <a:pt x="89333" y="19297"/>
                  <a:pt x="89333" y="19795"/>
                </a:cubicBezTo>
                <a:lnTo>
                  <a:pt x="90209" y="20783"/>
                </a:lnTo>
                <a:cubicBezTo>
                  <a:pt x="90647" y="21277"/>
                  <a:pt x="90647" y="21772"/>
                  <a:pt x="91085" y="21772"/>
                </a:cubicBezTo>
                <a:lnTo>
                  <a:pt x="91961" y="20783"/>
                </a:lnTo>
                <a:cubicBezTo>
                  <a:pt x="91961" y="20783"/>
                  <a:pt x="91085" y="20289"/>
                  <a:pt x="91085" y="19795"/>
                </a:cubicBezTo>
                <a:lnTo>
                  <a:pt x="92399" y="19297"/>
                </a:lnTo>
                <a:cubicBezTo>
                  <a:pt x="91961" y="18803"/>
                  <a:pt x="91523" y="18308"/>
                  <a:pt x="91523" y="17814"/>
                </a:cubicBezTo>
                <a:close/>
                <a:moveTo>
                  <a:pt x="102033" y="15833"/>
                </a:moveTo>
                <a:cubicBezTo>
                  <a:pt x="102033" y="15833"/>
                  <a:pt x="101595" y="16328"/>
                  <a:pt x="101157" y="16328"/>
                </a:cubicBezTo>
                <a:cubicBezTo>
                  <a:pt x="101595" y="16826"/>
                  <a:pt x="101595" y="17320"/>
                  <a:pt x="102033" y="17814"/>
                </a:cubicBezTo>
                <a:cubicBezTo>
                  <a:pt x="102033" y="17814"/>
                  <a:pt x="102470" y="18308"/>
                  <a:pt x="102908" y="18803"/>
                </a:cubicBezTo>
                <a:cubicBezTo>
                  <a:pt x="102908" y="18803"/>
                  <a:pt x="103346" y="17814"/>
                  <a:pt x="103784" y="17814"/>
                </a:cubicBezTo>
                <a:cubicBezTo>
                  <a:pt x="103784" y="17814"/>
                  <a:pt x="104222" y="18803"/>
                  <a:pt x="104660" y="18803"/>
                </a:cubicBezTo>
                <a:cubicBezTo>
                  <a:pt x="104660" y="18803"/>
                  <a:pt x="105098" y="18308"/>
                  <a:pt x="105536" y="18308"/>
                </a:cubicBezTo>
                <a:cubicBezTo>
                  <a:pt x="105098" y="17814"/>
                  <a:pt x="105098" y="17320"/>
                  <a:pt x="104660" y="16826"/>
                </a:cubicBezTo>
                <a:cubicBezTo>
                  <a:pt x="104660" y="16826"/>
                  <a:pt x="104222" y="15833"/>
                  <a:pt x="103784" y="15833"/>
                </a:cubicBezTo>
                <a:cubicBezTo>
                  <a:pt x="103784" y="15833"/>
                  <a:pt x="103346" y="16826"/>
                  <a:pt x="102908" y="16826"/>
                </a:cubicBezTo>
                <a:cubicBezTo>
                  <a:pt x="102908" y="16826"/>
                  <a:pt x="102470" y="15339"/>
                  <a:pt x="102033" y="15833"/>
                </a:cubicBezTo>
                <a:close/>
                <a:moveTo>
                  <a:pt x="105974" y="12370"/>
                </a:moveTo>
                <a:cubicBezTo>
                  <a:pt x="105974" y="12370"/>
                  <a:pt x="105098" y="13358"/>
                  <a:pt x="105098" y="12864"/>
                </a:cubicBezTo>
                <a:cubicBezTo>
                  <a:pt x="105098" y="12864"/>
                  <a:pt x="104660" y="11876"/>
                  <a:pt x="104222" y="11876"/>
                </a:cubicBezTo>
                <a:cubicBezTo>
                  <a:pt x="104222" y="12370"/>
                  <a:pt x="103346" y="12370"/>
                  <a:pt x="103346" y="12864"/>
                </a:cubicBezTo>
                <a:lnTo>
                  <a:pt x="104222" y="13853"/>
                </a:lnTo>
                <a:cubicBezTo>
                  <a:pt x="104222" y="13853"/>
                  <a:pt x="104660" y="14845"/>
                  <a:pt x="105098" y="14845"/>
                </a:cubicBezTo>
                <a:cubicBezTo>
                  <a:pt x="105098" y="14845"/>
                  <a:pt x="105536" y="14351"/>
                  <a:pt x="105974" y="14351"/>
                </a:cubicBezTo>
                <a:lnTo>
                  <a:pt x="106849" y="13358"/>
                </a:lnTo>
                <a:cubicBezTo>
                  <a:pt x="106849" y="13358"/>
                  <a:pt x="106411" y="12370"/>
                  <a:pt x="105974" y="12370"/>
                </a:cubicBezTo>
                <a:close/>
                <a:moveTo>
                  <a:pt x="108601" y="22266"/>
                </a:moveTo>
                <a:cubicBezTo>
                  <a:pt x="108163" y="22266"/>
                  <a:pt x="107725" y="23258"/>
                  <a:pt x="107287" y="23258"/>
                </a:cubicBezTo>
                <a:lnTo>
                  <a:pt x="106849" y="22266"/>
                </a:lnTo>
                <a:cubicBezTo>
                  <a:pt x="106411" y="22266"/>
                  <a:pt x="105974" y="23258"/>
                  <a:pt x="105536" y="23258"/>
                </a:cubicBezTo>
                <a:cubicBezTo>
                  <a:pt x="105536" y="23258"/>
                  <a:pt x="105098" y="22266"/>
                  <a:pt x="105098" y="21772"/>
                </a:cubicBezTo>
                <a:cubicBezTo>
                  <a:pt x="105098" y="22266"/>
                  <a:pt x="104222" y="22266"/>
                  <a:pt x="104222" y="22760"/>
                </a:cubicBezTo>
                <a:cubicBezTo>
                  <a:pt x="103784" y="23258"/>
                  <a:pt x="104660" y="23752"/>
                  <a:pt x="104660" y="23752"/>
                </a:cubicBezTo>
                <a:cubicBezTo>
                  <a:pt x="105098" y="24247"/>
                  <a:pt x="105098" y="24741"/>
                  <a:pt x="105536" y="25235"/>
                </a:cubicBezTo>
                <a:cubicBezTo>
                  <a:pt x="105974" y="25235"/>
                  <a:pt x="105974" y="25729"/>
                  <a:pt x="106411" y="26223"/>
                </a:cubicBezTo>
                <a:cubicBezTo>
                  <a:pt x="106411" y="25729"/>
                  <a:pt x="106849" y="25729"/>
                  <a:pt x="107287" y="25235"/>
                </a:cubicBezTo>
                <a:cubicBezTo>
                  <a:pt x="107725" y="24741"/>
                  <a:pt x="108601" y="24247"/>
                  <a:pt x="109039" y="23752"/>
                </a:cubicBezTo>
                <a:cubicBezTo>
                  <a:pt x="109039" y="23752"/>
                  <a:pt x="108601" y="22760"/>
                  <a:pt x="108601" y="22266"/>
                </a:cubicBezTo>
                <a:close/>
                <a:moveTo>
                  <a:pt x="120862" y="22266"/>
                </a:moveTo>
                <a:cubicBezTo>
                  <a:pt x="120424" y="22266"/>
                  <a:pt x="120424" y="21277"/>
                  <a:pt x="119987" y="21277"/>
                </a:cubicBezTo>
                <a:lnTo>
                  <a:pt x="119111" y="22266"/>
                </a:lnTo>
                <a:cubicBezTo>
                  <a:pt x="118673" y="22266"/>
                  <a:pt x="118235" y="20783"/>
                  <a:pt x="118235" y="21277"/>
                </a:cubicBezTo>
                <a:cubicBezTo>
                  <a:pt x="117797" y="21277"/>
                  <a:pt x="117797" y="21772"/>
                  <a:pt x="117359" y="21772"/>
                </a:cubicBezTo>
                <a:cubicBezTo>
                  <a:pt x="117359" y="22266"/>
                  <a:pt x="117797" y="22760"/>
                  <a:pt x="118235" y="22760"/>
                </a:cubicBezTo>
                <a:cubicBezTo>
                  <a:pt x="118235" y="23258"/>
                  <a:pt x="118673" y="23752"/>
                  <a:pt x="118673" y="24247"/>
                </a:cubicBezTo>
                <a:lnTo>
                  <a:pt x="119549" y="25235"/>
                </a:lnTo>
                <a:lnTo>
                  <a:pt x="120424" y="24247"/>
                </a:lnTo>
                <a:cubicBezTo>
                  <a:pt x="120862" y="24247"/>
                  <a:pt x="121300" y="23752"/>
                  <a:pt x="121300" y="23258"/>
                </a:cubicBezTo>
                <a:cubicBezTo>
                  <a:pt x="121300" y="23258"/>
                  <a:pt x="120862" y="22760"/>
                  <a:pt x="120862" y="22266"/>
                </a:cubicBezTo>
                <a:close/>
                <a:moveTo>
                  <a:pt x="126118" y="23258"/>
                </a:moveTo>
                <a:cubicBezTo>
                  <a:pt x="125680" y="22760"/>
                  <a:pt x="125242" y="22266"/>
                  <a:pt x="125242" y="22266"/>
                </a:cubicBezTo>
                <a:cubicBezTo>
                  <a:pt x="125242" y="21772"/>
                  <a:pt x="124366" y="21277"/>
                  <a:pt x="124366" y="20783"/>
                </a:cubicBezTo>
                <a:lnTo>
                  <a:pt x="125242" y="20289"/>
                </a:lnTo>
                <a:cubicBezTo>
                  <a:pt x="125242" y="19795"/>
                  <a:pt x="124804" y="19297"/>
                  <a:pt x="124804" y="18803"/>
                </a:cubicBezTo>
                <a:cubicBezTo>
                  <a:pt x="124366" y="18803"/>
                  <a:pt x="124366" y="18308"/>
                  <a:pt x="123928" y="17814"/>
                </a:cubicBezTo>
                <a:cubicBezTo>
                  <a:pt x="123490" y="17320"/>
                  <a:pt x="123490" y="17320"/>
                  <a:pt x="123052" y="16826"/>
                </a:cubicBezTo>
                <a:cubicBezTo>
                  <a:pt x="123052" y="17320"/>
                  <a:pt x="122176" y="17320"/>
                  <a:pt x="122176" y="17814"/>
                </a:cubicBezTo>
                <a:cubicBezTo>
                  <a:pt x="122176" y="17814"/>
                  <a:pt x="123052" y="18308"/>
                  <a:pt x="123052" y="18803"/>
                </a:cubicBezTo>
                <a:cubicBezTo>
                  <a:pt x="123052" y="19297"/>
                  <a:pt x="123490" y="19795"/>
                  <a:pt x="123490" y="19795"/>
                </a:cubicBezTo>
                <a:cubicBezTo>
                  <a:pt x="123928" y="19795"/>
                  <a:pt x="124366" y="20783"/>
                  <a:pt x="124366" y="20783"/>
                </a:cubicBezTo>
                <a:cubicBezTo>
                  <a:pt x="124366" y="21277"/>
                  <a:pt x="123490" y="21772"/>
                  <a:pt x="123490" y="21772"/>
                </a:cubicBezTo>
                <a:cubicBezTo>
                  <a:pt x="123490" y="22266"/>
                  <a:pt x="123928" y="22760"/>
                  <a:pt x="124366" y="22760"/>
                </a:cubicBezTo>
                <a:cubicBezTo>
                  <a:pt x="124366" y="23258"/>
                  <a:pt x="124804" y="23752"/>
                  <a:pt x="124804" y="24247"/>
                </a:cubicBezTo>
                <a:lnTo>
                  <a:pt x="123928" y="24741"/>
                </a:lnTo>
                <a:cubicBezTo>
                  <a:pt x="123928" y="25235"/>
                  <a:pt x="124804" y="25729"/>
                  <a:pt x="124804" y="25729"/>
                </a:cubicBezTo>
                <a:cubicBezTo>
                  <a:pt x="124804" y="26223"/>
                  <a:pt x="125242" y="26722"/>
                  <a:pt x="125242" y="27216"/>
                </a:cubicBezTo>
                <a:cubicBezTo>
                  <a:pt x="125680" y="26722"/>
                  <a:pt x="126555" y="26722"/>
                  <a:pt x="126555" y="26223"/>
                </a:cubicBezTo>
                <a:cubicBezTo>
                  <a:pt x="126555" y="25729"/>
                  <a:pt x="125680" y="25235"/>
                  <a:pt x="125680" y="25235"/>
                </a:cubicBezTo>
                <a:cubicBezTo>
                  <a:pt x="125680" y="24741"/>
                  <a:pt x="124804" y="24247"/>
                  <a:pt x="124804" y="24247"/>
                </a:cubicBezTo>
                <a:cubicBezTo>
                  <a:pt x="124804" y="23752"/>
                  <a:pt x="126118" y="23258"/>
                  <a:pt x="126118" y="23258"/>
                </a:cubicBezTo>
                <a:close/>
                <a:moveTo>
                  <a:pt x="131810" y="25235"/>
                </a:moveTo>
                <a:cubicBezTo>
                  <a:pt x="131810" y="24741"/>
                  <a:pt x="131372" y="24247"/>
                  <a:pt x="130934" y="23752"/>
                </a:cubicBezTo>
                <a:lnTo>
                  <a:pt x="130496" y="22760"/>
                </a:lnTo>
                <a:cubicBezTo>
                  <a:pt x="130058" y="22760"/>
                  <a:pt x="129620" y="23752"/>
                  <a:pt x="129183" y="23752"/>
                </a:cubicBezTo>
                <a:cubicBezTo>
                  <a:pt x="129183" y="23752"/>
                  <a:pt x="128307" y="24247"/>
                  <a:pt x="128307" y="24741"/>
                </a:cubicBezTo>
                <a:lnTo>
                  <a:pt x="129183" y="25729"/>
                </a:lnTo>
                <a:cubicBezTo>
                  <a:pt x="129620" y="25729"/>
                  <a:pt x="129620" y="24741"/>
                  <a:pt x="130058" y="24741"/>
                </a:cubicBezTo>
                <a:cubicBezTo>
                  <a:pt x="130496" y="25729"/>
                  <a:pt x="130934" y="26223"/>
                  <a:pt x="131810" y="27216"/>
                </a:cubicBezTo>
                <a:cubicBezTo>
                  <a:pt x="131810" y="26722"/>
                  <a:pt x="132686" y="26722"/>
                  <a:pt x="132686" y="26223"/>
                </a:cubicBezTo>
                <a:cubicBezTo>
                  <a:pt x="132686" y="25729"/>
                  <a:pt x="131810" y="25235"/>
                  <a:pt x="131810" y="25235"/>
                </a:cubicBezTo>
                <a:close/>
                <a:moveTo>
                  <a:pt x="167719" y="18803"/>
                </a:moveTo>
                <a:lnTo>
                  <a:pt x="166843" y="19297"/>
                </a:lnTo>
                <a:cubicBezTo>
                  <a:pt x="166405" y="19795"/>
                  <a:pt x="165967" y="20289"/>
                  <a:pt x="165529" y="20289"/>
                </a:cubicBezTo>
                <a:lnTo>
                  <a:pt x="165091" y="19297"/>
                </a:lnTo>
                <a:cubicBezTo>
                  <a:pt x="164653" y="19297"/>
                  <a:pt x="164215" y="20289"/>
                  <a:pt x="164215" y="19795"/>
                </a:cubicBezTo>
                <a:cubicBezTo>
                  <a:pt x="163777" y="19795"/>
                  <a:pt x="163339" y="19297"/>
                  <a:pt x="163339" y="18803"/>
                </a:cubicBezTo>
                <a:cubicBezTo>
                  <a:pt x="162901" y="18803"/>
                  <a:pt x="162901" y="18308"/>
                  <a:pt x="162464" y="17814"/>
                </a:cubicBezTo>
                <a:cubicBezTo>
                  <a:pt x="162464" y="18308"/>
                  <a:pt x="161588" y="18308"/>
                  <a:pt x="161588" y="18803"/>
                </a:cubicBezTo>
                <a:cubicBezTo>
                  <a:pt x="161588" y="18803"/>
                  <a:pt x="162026" y="19297"/>
                  <a:pt x="162464" y="19795"/>
                </a:cubicBezTo>
                <a:cubicBezTo>
                  <a:pt x="162464" y="20289"/>
                  <a:pt x="162901" y="20783"/>
                  <a:pt x="162901" y="20783"/>
                </a:cubicBezTo>
                <a:cubicBezTo>
                  <a:pt x="163339" y="21277"/>
                  <a:pt x="163339" y="21772"/>
                  <a:pt x="163777" y="21772"/>
                </a:cubicBezTo>
                <a:cubicBezTo>
                  <a:pt x="163777" y="22266"/>
                  <a:pt x="164653" y="21277"/>
                  <a:pt x="164653" y="21277"/>
                </a:cubicBezTo>
                <a:cubicBezTo>
                  <a:pt x="165091" y="21277"/>
                  <a:pt x="165529" y="22266"/>
                  <a:pt x="165529" y="22266"/>
                </a:cubicBezTo>
                <a:cubicBezTo>
                  <a:pt x="165967" y="22266"/>
                  <a:pt x="166405" y="21772"/>
                  <a:pt x="166405" y="21277"/>
                </a:cubicBezTo>
                <a:cubicBezTo>
                  <a:pt x="166843" y="21277"/>
                  <a:pt x="167281" y="20783"/>
                  <a:pt x="167281" y="20783"/>
                </a:cubicBezTo>
                <a:cubicBezTo>
                  <a:pt x="167719" y="20289"/>
                  <a:pt x="168157" y="19795"/>
                  <a:pt x="168594" y="19795"/>
                </a:cubicBezTo>
                <a:cubicBezTo>
                  <a:pt x="168157" y="19795"/>
                  <a:pt x="168157" y="18803"/>
                  <a:pt x="167719" y="18803"/>
                </a:cubicBezTo>
                <a:close/>
                <a:moveTo>
                  <a:pt x="174725" y="17814"/>
                </a:moveTo>
                <a:cubicBezTo>
                  <a:pt x="174287" y="16826"/>
                  <a:pt x="173850" y="16328"/>
                  <a:pt x="173412" y="15339"/>
                </a:cubicBezTo>
                <a:cubicBezTo>
                  <a:pt x="172536" y="15833"/>
                  <a:pt x="172098" y="16826"/>
                  <a:pt x="171222" y="17320"/>
                </a:cubicBezTo>
                <a:cubicBezTo>
                  <a:pt x="171660" y="17814"/>
                  <a:pt x="172536" y="18803"/>
                  <a:pt x="172974" y="19297"/>
                </a:cubicBezTo>
                <a:cubicBezTo>
                  <a:pt x="173412" y="20289"/>
                  <a:pt x="173850" y="20783"/>
                  <a:pt x="174287" y="21772"/>
                </a:cubicBezTo>
                <a:cubicBezTo>
                  <a:pt x="174725" y="21772"/>
                  <a:pt x="174725" y="22266"/>
                  <a:pt x="175163" y="22760"/>
                </a:cubicBezTo>
                <a:cubicBezTo>
                  <a:pt x="175601" y="22266"/>
                  <a:pt x="176477" y="21772"/>
                  <a:pt x="176915" y="20783"/>
                </a:cubicBezTo>
                <a:cubicBezTo>
                  <a:pt x="176477" y="20289"/>
                  <a:pt x="176039" y="19795"/>
                  <a:pt x="175601" y="18803"/>
                </a:cubicBezTo>
                <a:cubicBezTo>
                  <a:pt x="175163" y="18308"/>
                  <a:pt x="175163" y="18308"/>
                  <a:pt x="174725" y="17814"/>
                </a:cubicBezTo>
                <a:close/>
                <a:moveTo>
                  <a:pt x="179542" y="13358"/>
                </a:moveTo>
                <a:cubicBezTo>
                  <a:pt x="179104" y="12864"/>
                  <a:pt x="178666" y="11876"/>
                  <a:pt x="178228" y="11382"/>
                </a:cubicBezTo>
                <a:cubicBezTo>
                  <a:pt x="177790" y="11382"/>
                  <a:pt x="177353" y="11876"/>
                  <a:pt x="177353" y="12370"/>
                </a:cubicBezTo>
                <a:cubicBezTo>
                  <a:pt x="176915" y="12370"/>
                  <a:pt x="176039" y="12864"/>
                  <a:pt x="176039" y="12864"/>
                </a:cubicBezTo>
                <a:cubicBezTo>
                  <a:pt x="176039" y="13358"/>
                  <a:pt x="176915" y="13853"/>
                  <a:pt x="176915" y="13853"/>
                </a:cubicBezTo>
                <a:cubicBezTo>
                  <a:pt x="177353" y="14351"/>
                  <a:pt x="177353" y="14845"/>
                  <a:pt x="177790" y="15339"/>
                </a:cubicBezTo>
                <a:cubicBezTo>
                  <a:pt x="177790" y="15339"/>
                  <a:pt x="178228" y="16328"/>
                  <a:pt x="178666" y="16328"/>
                </a:cubicBezTo>
                <a:lnTo>
                  <a:pt x="179542" y="15339"/>
                </a:lnTo>
                <a:lnTo>
                  <a:pt x="180418" y="14845"/>
                </a:lnTo>
                <a:cubicBezTo>
                  <a:pt x="180418" y="14351"/>
                  <a:pt x="179980" y="13853"/>
                  <a:pt x="179542" y="13358"/>
                </a:cubicBezTo>
                <a:close/>
                <a:moveTo>
                  <a:pt x="193117" y="12370"/>
                </a:moveTo>
                <a:cubicBezTo>
                  <a:pt x="192679" y="12370"/>
                  <a:pt x="192679" y="11876"/>
                  <a:pt x="192241" y="11382"/>
                </a:cubicBezTo>
                <a:cubicBezTo>
                  <a:pt x="192241" y="11382"/>
                  <a:pt x="191804" y="10389"/>
                  <a:pt x="191366" y="10389"/>
                </a:cubicBezTo>
                <a:cubicBezTo>
                  <a:pt x="191366" y="10389"/>
                  <a:pt x="190928" y="10888"/>
                  <a:pt x="190490" y="11382"/>
                </a:cubicBezTo>
                <a:cubicBezTo>
                  <a:pt x="190052" y="11382"/>
                  <a:pt x="190052" y="11876"/>
                  <a:pt x="189614" y="11876"/>
                </a:cubicBezTo>
                <a:cubicBezTo>
                  <a:pt x="189176" y="11876"/>
                  <a:pt x="189176" y="11382"/>
                  <a:pt x="188738" y="10888"/>
                </a:cubicBezTo>
                <a:cubicBezTo>
                  <a:pt x="188738" y="11382"/>
                  <a:pt x="187862" y="11382"/>
                  <a:pt x="187862" y="11876"/>
                </a:cubicBezTo>
                <a:cubicBezTo>
                  <a:pt x="187862" y="11876"/>
                  <a:pt x="188300" y="12864"/>
                  <a:pt x="188738" y="12864"/>
                </a:cubicBezTo>
                <a:cubicBezTo>
                  <a:pt x="188738" y="13358"/>
                  <a:pt x="189176" y="13853"/>
                  <a:pt x="189176" y="13853"/>
                </a:cubicBezTo>
                <a:cubicBezTo>
                  <a:pt x="189614" y="14351"/>
                  <a:pt x="189614" y="14845"/>
                  <a:pt x="190052" y="14845"/>
                </a:cubicBezTo>
                <a:cubicBezTo>
                  <a:pt x="190490" y="15339"/>
                  <a:pt x="190928" y="14351"/>
                  <a:pt x="190928" y="14351"/>
                </a:cubicBezTo>
                <a:cubicBezTo>
                  <a:pt x="191366" y="14351"/>
                  <a:pt x="191804" y="13358"/>
                  <a:pt x="191804" y="13358"/>
                </a:cubicBezTo>
                <a:cubicBezTo>
                  <a:pt x="192241" y="13358"/>
                  <a:pt x="192679" y="14351"/>
                  <a:pt x="192679" y="14351"/>
                </a:cubicBezTo>
                <a:lnTo>
                  <a:pt x="193555" y="13853"/>
                </a:lnTo>
                <a:cubicBezTo>
                  <a:pt x="193555" y="13358"/>
                  <a:pt x="193117" y="12864"/>
                  <a:pt x="193117" y="12370"/>
                </a:cubicBezTo>
                <a:close/>
                <a:moveTo>
                  <a:pt x="204065" y="24247"/>
                </a:moveTo>
                <a:lnTo>
                  <a:pt x="204941" y="23258"/>
                </a:lnTo>
                <a:lnTo>
                  <a:pt x="204065" y="22266"/>
                </a:lnTo>
                <a:cubicBezTo>
                  <a:pt x="204065" y="22266"/>
                  <a:pt x="203189" y="23258"/>
                  <a:pt x="203189" y="22760"/>
                </a:cubicBezTo>
                <a:cubicBezTo>
                  <a:pt x="202751" y="22760"/>
                  <a:pt x="202751" y="22266"/>
                  <a:pt x="202313" y="21772"/>
                </a:cubicBezTo>
                <a:cubicBezTo>
                  <a:pt x="202313" y="22266"/>
                  <a:pt x="201437" y="22266"/>
                  <a:pt x="201437" y="22760"/>
                </a:cubicBezTo>
                <a:cubicBezTo>
                  <a:pt x="201437" y="23258"/>
                  <a:pt x="202313" y="23752"/>
                  <a:pt x="202313" y="23752"/>
                </a:cubicBezTo>
                <a:cubicBezTo>
                  <a:pt x="202313" y="24247"/>
                  <a:pt x="202751" y="24741"/>
                  <a:pt x="202751" y="24741"/>
                </a:cubicBezTo>
                <a:cubicBezTo>
                  <a:pt x="202751" y="25235"/>
                  <a:pt x="201875" y="25729"/>
                  <a:pt x="201875" y="25729"/>
                </a:cubicBezTo>
                <a:cubicBezTo>
                  <a:pt x="201875" y="26223"/>
                  <a:pt x="202751" y="26722"/>
                  <a:pt x="202751" y="26722"/>
                </a:cubicBezTo>
                <a:cubicBezTo>
                  <a:pt x="202751" y="27216"/>
                  <a:pt x="201875" y="27710"/>
                  <a:pt x="201875" y="27710"/>
                </a:cubicBezTo>
                <a:cubicBezTo>
                  <a:pt x="201875" y="28204"/>
                  <a:pt x="202313" y="28698"/>
                  <a:pt x="202313" y="28698"/>
                </a:cubicBezTo>
                <a:cubicBezTo>
                  <a:pt x="202751" y="28698"/>
                  <a:pt x="203189" y="27710"/>
                  <a:pt x="203627" y="28204"/>
                </a:cubicBezTo>
                <a:lnTo>
                  <a:pt x="204065" y="29196"/>
                </a:lnTo>
                <a:cubicBezTo>
                  <a:pt x="204503" y="28698"/>
                  <a:pt x="204941" y="28698"/>
                  <a:pt x="204941" y="28204"/>
                </a:cubicBezTo>
                <a:cubicBezTo>
                  <a:pt x="205379" y="28204"/>
                  <a:pt x="204503" y="27216"/>
                  <a:pt x="204503" y="27216"/>
                </a:cubicBezTo>
                <a:cubicBezTo>
                  <a:pt x="204065" y="26722"/>
                  <a:pt x="203627" y="26223"/>
                  <a:pt x="203627" y="26223"/>
                </a:cubicBezTo>
                <a:cubicBezTo>
                  <a:pt x="203627" y="25729"/>
                  <a:pt x="202751" y="25235"/>
                  <a:pt x="202751" y="24741"/>
                </a:cubicBezTo>
                <a:cubicBezTo>
                  <a:pt x="202751" y="24741"/>
                  <a:pt x="203627" y="24247"/>
                  <a:pt x="204065" y="24247"/>
                </a:cubicBezTo>
                <a:close/>
                <a:moveTo>
                  <a:pt x="212385" y="18308"/>
                </a:moveTo>
                <a:lnTo>
                  <a:pt x="211509" y="19297"/>
                </a:lnTo>
                <a:cubicBezTo>
                  <a:pt x="211071" y="19297"/>
                  <a:pt x="211071" y="18308"/>
                  <a:pt x="210633" y="18308"/>
                </a:cubicBezTo>
                <a:lnTo>
                  <a:pt x="209758" y="18803"/>
                </a:lnTo>
                <a:cubicBezTo>
                  <a:pt x="209758" y="19297"/>
                  <a:pt x="210195" y="19795"/>
                  <a:pt x="210633" y="20289"/>
                </a:cubicBezTo>
                <a:lnTo>
                  <a:pt x="211071" y="21277"/>
                </a:lnTo>
                <a:cubicBezTo>
                  <a:pt x="211509" y="21277"/>
                  <a:pt x="211947" y="20289"/>
                  <a:pt x="212385" y="20289"/>
                </a:cubicBezTo>
                <a:lnTo>
                  <a:pt x="213261" y="19795"/>
                </a:lnTo>
                <a:cubicBezTo>
                  <a:pt x="213261" y="19297"/>
                  <a:pt x="212385" y="18803"/>
                  <a:pt x="212385" y="18308"/>
                </a:cubicBezTo>
                <a:close/>
                <a:moveTo>
                  <a:pt x="219829" y="22760"/>
                </a:moveTo>
                <a:cubicBezTo>
                  <a:pt x="219829" y="22266"/>
                  <a:pt x="219391" y="21277"/>
                  <a:pt x="218954" y="21277"/>
                </a:cubicBezTo>
                <a:cubicBezTo>
                  <a:pt x="218954" y="21277"/>
                  <a:pt x="218516" y="22266"/>
                  <a:pt x="218078" y="22266"/>
                </a:cubicBezTo>
                <a:cubicBezTo>
                  <a:pt x="217640" y="22266"/>
                  <a:pt x="217640" y="21277"/>
                  <a:pt x="217202" y="21277"/>
                </a:cubicBezTo>
                <a:cubicBezTo>
                  <a:pt x="217202" y="21277"/>
                  <a:pt x="216326" y="21772"/>
                  <a:pt x="216326" y="22266"/>
                </a:cubicBezTo>
                <a:cubicBezTo>
                  <a:pt x="216326" y="22266"/>
                  <a:pt x="217202" y="22760"/>
                  <a:pt x="217202" y="23258"/>
                </a:cubicBezTo>
                <a:cubicBezTo>
                  <a:pt x="217202" y="23752"/>
                  <a:pt x="217640" y="23752"/>
                  <a:pt x="218078" y="24247"/>
                </a:cubicBezTo>
                <a:lnTo>
                  <a:pt x="218516" y="25235"/>
                </a:lnTo>
                <a:cubicBezTo>
                  <a:pt x="218954" y="25235"/>
                  <a:pt x="219391" y="24741"/>
                  <a:pt x="219829" y="24741"/>
                </a:cubicBezTo>
                <a:cubicBezTo>
                  <a:pt x="219391" y="24247"/>
                  <a:pt x="218954" y="23752"/>
                  <a:pt x="218954" y="23258"/>
                </a:cubicBezTo>
                <a:lnTo>
                  <a:pt x="219829" y="22760"/>
                </a:lnTo>
                <a:close/>
                <a:moveTo>
                  <a:pt x="231653" y="19297"/>
                </a:moveTo>
                <a:cubicBezTo>
                  <a:pt x="231653" y="19297"/>
                  <a:pt x="231215" y="18308"/>
                  <a:pt x="230777" y="18308"/>
                </a:cubicBezTo>
                <a:cubicBezTo>
                  <a:pt x="230777" y="18308"/>
                  <a:pt x="229902" y="18803"/>
                  <a:pt x="229902" y="19297"/>
                </a:cubicBezTo>
                <a:lnTo>
                  <a:pt x="229026" y="19795"/>
                </a:lnTo>
                <a:cubicBezTo>
                  <a:pt x="229026" y="20289"/>
                  <a:pt x="229464" y="21277"/>
                  <a:pt x="229902" y="21277"/>
                </a:cubicBezTo>
                <a:cubicBezTo>
                  <a:pt x="229902" y="21277"/>
                  <a:pt x="230339" y="20289"/>
                  <a:pt x="230777" y="20289"/>
                </a:cubicBezTo>
                <a:lnTo>
                  <a:pt x="231215" y="21277"/>
                </a:lnTo>
                <a:cubicBezTo>
                  <a:pt x="231215" y="21772"/>
                  <a:pt x="230339" y="21772"/>
                  <a:pt x="230339" y="22266"/>
                </a:cubicBezTo>
                <a:lnTo>
                  <a:pt x="231215" y="23258"/>
                </a:lnTo>
                <a:cubicBezTo>
                  <a:pt x="231215" y="23258"/>
                  <a:pt x="232091" y="22760"/>
                  <a:pt x="232091" y="22266"/>
                </a:cubicBezTo>
                <a:lnTo>
                  <a:pt x="231215" y="21277"/>
                </a:lnTo>
                <a:cubicBezTo>
                  <a:pt x="231653" y="20783"/>
                  <a:pt x="232091" y="20783"/>
                  <a:pt x="232529" y="20289"/>
                </a:cubicBezTo>
                <a:cubicBezTo>
                  <a:pt x="232091" y="20289"/>
                  <a:pt x="232091" y="19795"/>
                  <a:pt x="231653" y="19297"/>
                </a:cubicBezTo>
                <a:close/>
                <a:moveTo>
                  <a:pt x="249607" y="16328"/>
                </a:moveTo>
                <a:cubicBezTo>
                  <a:pt x="249170" y="15833"/>
                  <a:pt x="249170" y="15339"/>
                  <a:pt x="248732" y="14845"/>
                </a:cubicBezTo>
                <a:lnTo>
                  <a:pt x="248294" y="13853"/>
                </a:lnTo>
                <a:cubicBezTo>
                  <a:pt x="247856" y="13853"/>
                  <a:pt x="247418" y="14845"/>
                  <a:pt x="246980" y="14845"/>
                </a:cubicBezTo>
                <a:cubicBezTo>
                  <a:pt x="247418" y="15339"/>
                  <a:pt x="248294" y="16328"/>
                  <a:pt x="248732" y="16826"/>
                </a:cubicBezTo>
                <a:cubicBezTo>
                  <a:pt x="248732" y="17320"/>
                  <a:pt x="249170" y="17814"/>
                  <a:pt x="249170" y="18308"/>
                </a:cubicBezTo>
                <a:cubicBezTo>
                  <a:pt x="249607" y="18308"/>
                  <a:pt x="250045" y="19297"/>
                  <a:pt x="250045" y="19297"/>
                </a:cubicBezTo>
                <a:cubicBezTo>
                  <a:pt x="250483" y="19297"/>
                  <a:pt x="250921" y="18308"/>
                  <a:pt x="250921" y="18308"/>
                </a:cubicBezTo>
                <a:cubicBezTo>
                  <a:pt x="250483" y="17814"/>
                  <a:pt x="250045" y="16826"/>
                  <a:pt x="249607" y="16328"/>
                </a:cubicBezTo>
                <a:close/>
                <a:moveTo>
                  <a:pt x="271503" y="23258"/>
                </a:moveTo>
                <a:lnTo>
                  <a:pt x="270627" y="24247"/>
                </a:lnTo>
                <a:lnTo>
                  <a:pt x="269751" y="25235"/>
                </a:lnTo>
                <a:cubicBezTo>
                  <a:pt x="269313" y="25235"/>
                  <a:pt x="268875" y="24247"/>
                  <a:pt x="268875" y="24247"/>
                </a:cubicBezTo>
                <a:cubicBezTo>
                  <a:pt x="268437" y="23752"/>
                  <a:pt x="268437" y="23258"/>
                  <a:pt x="267999" y="22760"/>
                </a:cubicBezTo>
                <a:cubicBezTo>
                  <a:pt x="267999" y="23258"/>
                  <a:pt x="267123" y="23258"/>
                  <a:pt x="267123" y="23752"/>
                </a:cubicBezTo>
                <a:cubicBezTo>
                  <a:pt x="267123" y="24247"/>
                  <a:pt x="267561" y="24741"/>
                  <a:pt x="267999" y="24741"/>
                </a:cubicBezTo>
                <a:cubicBezTo>
                  <a:pt x="267999" y="25235"/>
                  <a:pt x="268437" y="25729"/>
                  <a:pt x="268437" y="26223"/>
                </a:cubicBezTo>
                <a:cubicBezTo>
                  <a:pt x="268875" y="26223"/>
                  <a:pt x="269313" y="27216"/>
                  <a:pt x="269313" y="27216"/>
                </a:cubicBezTo>
                <a:cubicBezTo>
                  <a:pt x="269751" y="27216"/>
                  <a:pt x="270189" y="26223"/>
                  <a:pt x="270189" y="26223"/>
                </a:cubicBezTo>
                <a:cubicBezTo>
                  <a:pt x="270627" y="26223"/>
                  <a:pt x="270627" y="27216"/>
                  <a:pt x="271065" y="27216"/>
                </a:cubicBezTo>
                <a:cubicBezTo>
                  <a:pt x="271503" y="27216"/>
                  <a:pt x="271941" y="26722"/>
                  <a:pt x="271941" y="26722"/>
                </a:cubicBezTo>
                <a:cubicBezTo>
                  <a:pt x="271941" y="26223"/>
                  <a:pt x="271065" y="25729"/>
                  <a:pt x="271065" y="25235"/>
                </a:cubicBezTo>
                <a:cubicBezTo>
                  <a:pt x="271503" y="25235"/>
                  <a:pt x="272379" y="24741"/>
                  <a:pt x="272379" y="24741"/>
                </a:cubicBezTo>
                <a:cubicBezTo>
                  <a:pt x="272379" y="24247"/>
                  <a:pt x="271503" y="23258"/>
                  <a:pt x="271503" y="23258"/>
                </a:cubicBezTo>
                <a:close/>
                <a:moveTo>
                  <a:pt x="275006" y="23752"/>
                </a:moveTo>
                <a:cubicBezTo>
                  <a:pt x="274568" y="23752"/>
                  <a:pt x="274568" y="23258"/>
                  <a:pt x="274130" y="22760"/>
                </a:cubicBezTo>
                <a:cubicBezTo>
                  <a:pt x="274130" y="23258"/>
                  <a:pt x="273254" y="23258"/>
                  <a:pt x="273254" y="23752"/>
                </a:cubicBezTo>
                <a:cubicBezTo>
                  <a:pt x="273254" y="23752"/>
                  <a:pt x="273692" y="24741"/>
                  <a:pt x="274130" y="24741"/>
                </a:cubicBezTo>
                <a:cubicBezTo>
                  <a:pt x="274130" y="25235"/>
                  <a:pt x="274568" y="25729"/>
                  <a:pt x="274568" y="25729"/>
                </a:cubicBezTo>
                <a:cubicBezTo>
                  <a:pt x="275006" y="26223"/>
                  <a:pt x="275444" y="27216"/>
                  <a:pt x="275444" y="27216"/>
                </a:cubicBezTo>
                <a:cubicBezTo>
                  <a:pt x="275882" y="27216"/>
                  <a:pt x="276319" y="26223"/>
                  <a:pt x="276319" y="26223"/>
                </a:cubicBezTo>
                <a:cubicBezTo>
                  <a:pt x="275882" y="25235"/>
                  <a:pt x="275444" y="24741"/>
                  <a:pt x="275006" y="23752"/>
                </a:cubicBezTo>
                <a:close/>
                <a:moveTo>
                  <a:pt x="289019" y="24247"/>
                </a:moveTo>
                <a:cubicBezTo>
                  <a:pt x="289019" y="23752"/>
                  <a:pt x="288581" y="23258"/>
                  <a:pt x="288143" y="23258"/>
                </a:cubicBezTo>
                <a:cubicBezTo>
                  <a:pt x="288143" y="22760"/>
                  <a:pt x="287267" y="23752"/>
                  <a:pt x="287267" y="23752"/>
                </a:cubicBezTo>
                <a:cubicBezTo>
                  <a:pt x="286829" y="23752"/>
                  <a:pt x="286829" y="22760"/>
                  <a:pt x="286392" y="22760"/>
                </a:cubicBezTo>
                <a:lnTo>
                  <a:pt x="285954" y="21772"/>
                </a:lnTo>
                <a:cubicBezTo>
                  <a:pt x="285516" y="21772"/>
                  <a:pt x="285078" y="22266"/>
                  <a:pt x="284640" y="22266"/>
                </a:cubicBezTo>
                <a:cubicBezTo>
                  <a:pt x="284640" y="22760"/>
                  <a:pt x="284202" y="23258"/>
                  <a:pt x="283764" y="23258"/>
                </a:cubicBezTo>
                <a:cubicBezTo>
                  <a:pt x="284202" y="23752"/>
                  <a:pt x="284202" y="24247"/>
                  <a:pt x="284640" y="24247"/>
                </a:cubicBezTo>
                <a:cubicBezTo>
                  <a:pt x="284640" y="24741"/>
                  <a:pt x="285078" y="25235"/>
                  <a:pt x="285516" y="25729"/>
                </a:cubicBezTo>
                <a:lnTo>
                  <a:pt x="285954" y="26722"/>
                </a:lnTo>
                <a:lnTo>
                  <a:pt x="286829" y="25729"/>
                </a:lnTo>
                <a:cubicBezTo>
                  <a:pt x="287267" y="25729"/>
                  <a:pt x="287705" y="24741"/>
                  <a:pt x="288143" y="24741"/>
                </a:cubicBezTo>
                <a:cubicBezTo>
                  <a:pt x="288143" y="25235"/>
                  <a:pt x="288581" y="25729"/>
                  <a:pt x="288581" y="26223"/>
                </a:cubicBezTo>
                <a:cubicBezTo>
                  <a:pt x="289019" y="25729"/>
                  <a:pt x="289895" y="25729"/>
                  <a:pt x="289895" y="25235"/>
                </a:cubicBezTo>
                <a:lnTo>
                  <a:pt x="289019" y="24247"/>
                </a:lnTo>
                <a:close/>
                <a:moveTo>
                  <a:pt x="305222" y="20783"/>
                </a:moveTo>
                <a:cubicBezTo>
                  <a:pt x="304784" y="20289"/>
                  <a:pt x="304784" y="19795"/>
                  <a:pt x="304346" y="19297"/>
                </a:cubicBezTo>
                <a:cubicBezTo>
                  <a:pt x="304346" y="19297"/>
                  <a:pt x="303908" y="20289"/>
                  <a:pt x="303470" y="20289"/>
                </a:cubicBezTo>
                <a:cubicBezTo>
                  <a:pt x="303470" y="20783"/>
                  <a:pt x="304346" y="21277"/>
                  <a:pt x="304346" y="21277"/>
                </a:cubicBezTo>
                <a:cubicBezTo>
                  <a:pt x="304346" y="21772"/>
                  <a:pt x="303470" y="21772"/>
                  <a:pt x="303032" y="22266"/>
                </a:cubicBezTo>
                <a:cubicBezTo>
                  <a:pt x="303470" y="22760"/>
                  <a:pt x="303908" y="23258"/>
                  <a:pt x="303908" y="23258"/>
                </a:cubicBezTo>
                <a:cubicBezTo>
                  <a:pt x="303908" y="23752"/>
                  <a:pt x="304346" y="24247"/>
                  <a:pt x="304784" y="24741"/>
                </a:cubicBezTo>
                <a:lnTo>
                  <a:pt x="305660" y="23752"/>
                </a:lnTo>
                <a:cubicBezTo>
                  <a:pt x="305660" y="23258"/>
                  <a:pt x="304784" y="22760"/>
                  <a:pt x="304784" y="22760"/>
                </a:cubicBezTo>
                <a:cubicBezTo>
                  <a:pt x="305222" y="22266"/>
                  <a:pt x="306097" y="21772"/>
                  <a:pt x="306097" y="21772"/>
                </a:cubicBezTo>
                <a:cubicBezTo>
                  <a:pt x="306097" y="21277"/>
                  <a:pt x="305222" y="20783"/>
                  <a:pt x="305222" y="20783"/>
                </a:cubicBezTo>
                <a:close/>
                <a:moveTo>
                  <a:pt x="315293" y="24247"/>
                </a:moveTo>
                <a:cubicBezTo>
                  <a:pt x="314856" y="23258"/>
                  <a:pt x="314418" y="22760"/>
                  <a:pt x="313980" y="21772"/>
                </a:cubicBezTo>
                <a:cubicBezTo>
                  <a:pt x="313542" y="22266"/>
                  <a:pt x="312666" y="22266"/>
                  <a:pt x="312666" y="22760"/>
                </a:cubicBezTo>
                <a:cubicBezTo>
                  <a:pt x="312666" y="23258"/>
                  <a:pt x="313542" y="23752"/>
                  <a:pt x="313542" y="23752"/>
                </a:cubicBezTo>
                <a:cubicBezTo>
                  <a:pt x="313542" y="24247"/>
                  <a:pt x="314418" y="24741"/>
                  <a:pt x="314418" y="25235"/>
                </a:cubicBezTo>
                <a:cubicBezTo>
                  <a:pt x="314418" y="25235"/>
                  <a:pt x="313104" y="25729"/>
                  <a:pt x="313542" y="25729"/>
                </a:cubicBezTo>
                <a:cubicBezTo>
                  <a:pt x="313542" y="26223"/>
                  <a:pt x="313980" y="26722"/>
                  <a:pt x="313980" y="26722"/>
                </a:cubicBezTo>
                <a:cubicBezTo>
                  <a:pt x="314856" y="26223"/>
                  <a:pt x="315293" y="25729"/>
                  <a:pt x="316169" y="25235"/>
                </a:cubicBezTo>
                <a:cubicBezTo>
                  <a:pt x="315731" y="24741"/>
                  <a:pt x="315731" y="24741"/>
                  <a:pt x="315293" y="24247"/>
                </a:cubicBezTo>
                <a:close/>
                <a:moveTo>
                  <a:pt x="326679" y="17814"/>
                </a:moveTo>
                <a:cubicBezTo>
                  <a:pt x="326241" y="17814"/>
                  <a:pt x="326241" y="16826"/>
                  <a:pt x="325803" y="16826"/>
                </a:cubicBezTo>
                <a:cubicBezTo>
                  <a:pt x="325365" y="16826"/>
                  <a:pt x="324927" y="17814"/>
                  <a:pt x="324927" y="17814"/>
                </a:cubicBezTo>
                <a:cubicBezTo>
                  <a:pt x="324489" y="17320"/>
                  <a:pt x="324489" y="16826"/>
                  <a:pt x="324052" y="16328"/>
                </a:cubicBezTo>
                <a:cubicBezTo>
                  <a:pt x="323614" y="16328"/>
                  <a:pt x="323614" y="15339"/>
                  <a:pt x="323176" y="15339"/>
                </a:cubicBezTo>
                <a:cubicBezTo>
                  <a:pt x="323176" y="15339"/>
                  <a:pt x="322738" y="16328"/>
                  <a:pt x="322300" y="16328"/>
                </a:cubicBezTo>
                <a:cubicBezTo>
                  <a:pt x="321862" y="16328"/>
                  <a:pt x="321862" y="16826"/>
                  <a:pt x="321424" y="17320"/>
                </a:cubicBezTo>
                <a:cubicBezTo>
                  <a:pt x="321862" y="17320"/>
                  <a:pt x="321862" y="18308"/>
                  <a:pt x="322300" y="18308"/>
                </a:cubicBezTo>
                <a:cubicBezTo>
                  <a:pt x="322300" y="18308"/>
                  <a:pt x="322738" y="17320"/>
                  <a:pt x="323176" y="17320"/>
                </a:cubicBezTo>
                <a:cubicBezTo>
                  <a:pt x="323614" y="17320"/>
                  <a:pt x="323614" y="18308"/>
                  <a:pt x="324052" y="18308"/>
                </a:cubicBezTo>
                <a:cubicBezTo>
                  <a:pt x="324052" y="18803"/>
                  <a:pt x="324489" y="19795"/>
                  <a:pt x="324489" y="19795"/>
                </a:cubicBezTo>
                <a:cubicBezTo>
                  <a:pt x="324927" y="19795"/>
                  <a:pt x="325365" y="18803"/>
                  <a:pt x="325803" y="18803"/>
                </a:cubicBezTo>
                <a:lnTo>
                  <a:pt x="326241" y="19795"/>
                </a:lnTo>
                <a:cubicBezTo>
                  <a:pt x="326241" y="19795"/>
                  <a:pt x="327117" y="19297"/>
                  <a:pt x="327117" y="18803"/>
                </a:cubicBezTo>
                <a:cubicBezTo>
                  <a:pt x="327555" y="18803"/>
                  <a:pt x="326679" y="18308"/>
                  <a:pt x="326679" y="17814"/>
                </a:cubicBezTo>
                <a:close/>
                <a:moveTo>
                  <a:pt x="328869" y="21277"/>
                </a:moveTo>
                <a:cubicBezTo>
                  <a:pt x="328869" y="21277"/>
                  <a:pt x="327993" y="21772"/>
                  <a:pt x="327993" y="22266"/>
                </a:cubicBezTo>
                <a:cubicBezTo>
                  <a:pt x="327555" y="22266"/>
                  <a:pt x="326679" y="22760"/>
                  <a:pt x="326679" y="22760"/>
                </a:cubicBezTo>
                <a:cubicBezTo>
                  <a:pt x="326679" y="23258"/>
                  <a:pt x="327555" y="23752"/>
                  <a:pt x="327555" y="24247"/>
                </a:cubicBezTo>
                <a:cubicBezTo>
                  <a:pt x="327993" y="24247"/>
                  <a:pt x="327993" y="25235"/>
                  <a:pt x="328431" y="25235"/>
                </a:cubicBezTo>
                <a:lnTo>
                  <a:pt x="329307" y="24247"/>
                </a:lnTo>
                <a:lnTo>
                  <a:pt x="328431" y="23258"/>
                </a:lnTo>
                <a:cubicBezTo>
                  <a:pt x="328431" y="22760"/>
                  <a:pt x="329307" y="22760"/>
                  <a:pt x="329745" y="22266"/>
                </a:cubicBezTo>
                <a:cubicBezTo>
                  <a:pt x="329307" y="22266"/>
                  <a:pt x="329307" y="21277"/>
                  <a:pt x="328869" y="21277"/>
                </a:cubicBezTo>
                <a:close/>
                <a:moveTo>
                  <a:pt x="335875" y="22266"/>
                </a:moveTo>
                <a:cubicBezTo>
                  <a:pt x="335437" y="22266"/>
                  <a:pt x="334999" y="21277"/>
                  <a:pt x="334999" y="21277"/>
                </a:cubicBezTo>
                <a:lnTo>
                  <a:pt x="334123" y="22266"/>
                </a:lnTo>
                <a:cubicBezTo>
                  <a:pt x="333685" y="21772"/>
                  <a:pt x="333247" y="21277"/>
                  <a:pt x="333247" y="20783"/>
                </a:cubicBezTo>
                <a:lnTo>
                  <a:pt x="334123" y="20289"/>
                </a:lnTo>
                <a:cubicBezTo>
                  <a:pt x="334123" y="19795"/>
                  <a:pt x="333685" y="19297"/>
                  <a:pt x="333247" y="18803"/>
                </a:cubicBezTo>
                <a:cubicBezTo>
                  <a:pt x="333247" y="18803"/>
                  <a:pt x="332810" y="18308"/>
                  <a:pt x="332810" y="17814"/>
                </a:cubicBezTo>
                <a:lnTo>
                  <a:pt x="331934" y="16826"/>
                </a:lnTo>
                <a:cubicBezTo>
                  <a:pt x="331496" y="16826"/>
                  <a:pt x="331496" y="17320"/>
                  <a:pt x="331058" y="17814"/>
                </a:cubicBezTo>
                <a:cubicBezTo>
                  <a:pt x="331058" y="17814"/>
                  <a:pt x="331496" y="18308"/>
                  <a:pt x="331934" y="18803"/>
                </a:cubicBezTo>
                <a:lnTo>
                  <a:pt x="332372" y="19795"/>
                </a:lnTo>
                <a:cubicBezTo>
                  <a:pt x="332810" y="20289"/>
                  <a:pt x="333247" y="20783"/>
                  <a:pt x="333247" y="20783"/>
                </a:cubicBezTo>
                <a:cubicBezTo>
                  <a:pt x="333247" y="21277"/>
                  <a:pt x="332372" y="21772"/>
                  <a:pt x="332372" y="21772"/>
                </a:cubicBezTo>
                <a:cubicBezTo>
                  <a:pt x="332372" y="22266"/>
                  <a:pt x="332810" y="22760"/>
                  <a:pt x="332810" y="22760"/>
                </a:cubicBezTo>
                <a:cubicBezTo>
                  <a:pt x="333247" y="23258"/>
                  <a:pt x="331934" y="23752"/>
                  <a:pt x="331934" y="23752"/>
                </a:cubicBezTo>
                <a:lnTo>
                  <a:pt x="332810" y="24741"/>
                </a:lnTo>
                <a:lnTo>
                  <a:pt x="333685" y="23752"/>
                </a:lnTo>
                <a:cubicBezTo>
                  <a:pt x="334123" y="24247"/>
                  <a:pt x="334123" y="24741"/>
                  <a:pt x="334561" y="25235"/>
                </a:cubicBezTo>
                <a:cubicBezTo>
                  <a:pt x="334999" y="24741"/>
                  <a:pt x="335875" y="23752"/>
                  <a:pt x="336313" y="23258"/>
                </a:cubicBezTo>
                <a:cubicBezTo>
                  <a:pt x="336313" y="23258"/>
                  <a:pt x="335875" y="22760"/>
                  <a:pt x="335875" y="22266"/>
                </a:cubicBezTo>
                <a:close/>
                <a:moveTo>
                  <a:pt x="339378" y="27710"/>
                </a:moveTo>
                <a:cubicBezTo>
                  <a:pt x="339378" y="27710"/>
                  <a:pt x="338941" y="26722"/>
                  <a:pt x="338503" y="26722"/>
                </a:cubicBezTo>
                <a:lnTo>
                  <a:pt x="338065" y="25729"/>
                </a:lnTo>
                <a:cubicBezTo>
                  <a:pt x="337627" y="25729"/>
                  <a:pt x="337189" y="26223"/>
                  <a:pt x="336751" y="26223"/>
                </a:cubicBezTo>
                <a:cubicBezTo>
                  <a:pt x="337627" y="27216"/>
                  <a:pt x="338065" y="27710"/>
                  <a:pt x="338503" y="28698"/>
                </a:cubicBezTo>
                <a:cubicBezTo>
                  <a:pt x="338503" y="29196"/>
                  <a:pt x="338941" y="29691"/>
                  <a:pt x="339378" y="29691"/>
                </a:cubicBezTo>
                <a:lnTo>
                  <a:pt x="339816" y="30679"/>
                </a:lnTo>
                <a:cubicBezTo>
                  <a:pt x="340254" y="30679"/>
                  <a:pt x="340692" y="30185"/>
                  <a:pt x="341130" y="30185"/>
                </a:cubicBezTo>
                <a:cubicBezTo>
                  <a:pt x="340254" y="29196"/>
                  <a:pt x="339816" y="28698"/>
                  <a:pt x="339378" y="27710"/>
                </a:cubicBezTo>
                <a:close/>
                <a:moveTo>
                  <a:pt x="345509" y="22760"/>
                </a:moveTo>
                <a:cubicBezTo>
                  <a:pt x="345071" y="22266"/>
                  <a:pt x="344633" y="21772"/>
                  <a:pt x="344633" y="21772"/>
                </a:cubicBezTo>
                <a:cubicBezTo>
                  <a:pt x="344633" y="21277"/>
                  <a:pt x="345509" y="20783"/>
                  <a:pt x="345509" y="20783"/>
                </a:cubicBezTo>
                <a:cubicBezTo>
                  <a:pt x="345509" y="20289"/>
                  <a:pt x="344633" y="19795"/>
                  <a:pt x="344633" y="19795"/>
                </a:cubicBezTo>
                <a:cubicBezTo>
                  <a:pt x="344633" y="19297"/>
                  <a:pt x="344195" y="18803"/>
                  <a:pt x="344195" y="18803"/>
                </a:cubicBezTo>
                <a:cubicBezTo>
                  <a:pt x="343757" y="18803"/>
                  <a:pt x="342882" y="19297"/>
                  <a:pt x="342882" y="19297"/>
                </a:cubicBezTo>
                <a:cubicBezTo>
                  <a:pt x="342882" y="19795"/>
                  <a:pt x="343757" y="20289"/>
                  <a:pt x="343757" y="20783"/>
                </a:cubicBezTo>
                <a:cubicBezTo>
                  <a:pt x="344195" y="20783"/>
                  <a:pt x="344195" y="21277"/>
                  <a:pt x="344633" y="21772"/>
                </a:cubicBezTo>
                <a:cubicBezTo>
                  <a:pt x="344195" y="21772"/>
                  <a:pt x="343757" y="22266"/>
                  <a:pt x="343757" y="22266"/>
                </a:cubicBezTo>
                <a:cubicBezTo>
                  <a:pt x="343319" y="22760"/>
                  <a:pt x="342882" y="23258"/>
                  <a:pt x="342444" y="23258"/>
                </a:cubicBezTo>
                <a:lnTo>
                  <a:pt x="342006" y="22266"/>
                </a:lnTo>
                <a:cubicBezTo>
                  <a:pt x="341568" y="22266"/>
                  <a:pt x="340692" y="22760"/>
                  <a:pt x="340692" y="23258"/>
                </a:cubicBezTo>
                <a:cubicBezTo>
                  <a:pt x="340692" y="23258"/>
                  <a:pt x="341568" y="23752"/>
                  <a:pt x="341568" y="24247"/>
                </a:cubicBezTo>
                <a:cubicBezTo>
                  <a:pt x="342006" y="24247"/>
                  <a:pt x="342006" y="25235"/>
                  <a:pt x="342444" y="25235"/>
                </a:cubicBezTo>
                <a:lnTo>
                  <a:pt x="343319" y="24247"/>
                </a:lnTo>
                <a:cubicBezTo>
                  <a:pt x="343319" y="24741"/>
                  <a:pt x="343757" y="25729"/>
                  <a:pt x="344195" y="25729"/>
                </a:cubicBezTo>
                <a:cubicBezTo>
                  <a:pt x="344195" y="25235"/>
                  <a:pt x="344633" y="24741"/>
                  <a:pt x="345071" y="24741"/>
                </a:cubicBezTo>
                <a:cubicBezTo>
                  <a:pt x="345071" y="24741"/>
                  <a:pt x="345947" y="24247"/>
                  <a:pt x="345947" y="23752"/>
                </a:cubicBezTo>
                <a:lnTo>
                  <a:pt x="345509" y="22760"/>
                </a:lnTo>
                <a:close/>
                <a:moveTo>
                  <a:pt x="358208" y="25729"/>
                </a:moveTo>
                <a:lnTo>
                  <a:pt x="357332" y="24741"/>
                </a:lnTo>
                <a:cubicBezTo>
                  <a:pt x="357332" y="24741"/>
                  <a:pt x="356457" y="25729"/>
                  <a:pt x="356457" y="25235"/>
                </a:cubicBezTo>
                <a:cubicBezTo>
                  <a:pt x="356019" y="25235"/>
                  <a:pt x="356019" y="24247"/>
                  <a:pt x="355581" y="24247"/>
                </a:cubicBezTo>
                <a:lnTo>
                  <a:pt x="354705" y="25235"/>
                </a:lnTo>
                <a:cubicBezTo>
                  <a:pt x="354267" y="25235"/>
                  <a:pt x="354267" y="24247"/>
                  <a:pt x="353829" y="24247"/>
                </a:cubicBezTo>
                <a:cubicBezTo>
                  <a:pt x="353829" y="23752"/>
                  <a:pt x="353392" y="23258"/>
                  <a:pt x="352954" y="22760"/>
                </a:cubicBezTo>
                <a:cubicBezTo>
                  <a:pt x="352954" y="22760"/>
                  <a:pt x="352516" y="22266"/>
                  <a:pt x="352516" y="21772"/>
                </a:cubicBezTo>
                <a:cubicBezTo>
                  <a:pt x="352516" y="21772"/>
                  <a:pt x="353392" y="21277"/>
                  <a:pt x="353392" y="20783"/>
                </a:cubicBezTo>
                <a:cubicBezTo>
                  <a:pt x="353392" y="20783"/>
                  <a:pt x="352516" y="20289"/>
                  <a:pt x="352516" y="19795"/>
                </a:cubicBezTo>
                <a:lnTo>
                  <a:pt x="352078" y="18803"/>
                </a:lnTo>
                <a:lnTo>
                  <a:pt x="350764" y="19795"/>
                </a:lnTo>
                <a:cubicBezTo>
                  <a:pt x="350764" y="19795"/>
                  <a:pt x="351640" y="20289"/>
                  <a:pt x="351640" y="20783"/>
                </a:cubicBezTo>
                <a:cubicBezTo>
                  <a:pt x="351202" y="20783"/>
                  <a:pt x="351202" y="21277"/>
                  <a:pt x="350764" y="21772"/>
                </a:cubicBezTo>
                <a:lnTo>
                  <a:pt x="349888" y="22266"/>
                </a:lnTo>
                <a:cubicBezTo>
                  <a:pt x="349888" y="22760"/>
                  <a:pt x="350326" y="23752"/>
                  <a:pt x="350326" y="23752"/>
                </a:cubicBezTo>
                <a:cubicBezTo>
                  <a:pt x="350764" y="23752"/>
                  <a:pt x="351202" y="22760"/>
                  <a:pt x="351640" y="22760"/>
                </a:cubicBezTo>
                <a:lnTo>
                  <a:pt x="352078" y="23752"/>
                </a:lnTo>
                <a:cubicBezTo>
                  <a:pt x="352516" y="24247"/>
                  <a:pt x="352516" y="24741"/>
                  <a:pt x="352954" y="24741"/>
                </a:cubicBezTo>
                <a:cubicBezTo>
                  <a:pt x="352954" y="25235"/>
                  <a:pt x="353392" y="25729"/>
                  <a:pt x="353829" y="26223"/>
                </a:cubicBezTo>
                <a:lnTo>
                  <a:pt x="354267" y="27216"/>
                </a:lnTo>
                <a:cubicBezTo>
                  <a:pt x="354705" y="27216"/>
                  <a:pt x="355143" y="26223"/>
                  <a:pt x="355581" y="26223"/>
                </a:cubicBezTo>
                <a:lnTo>
                  <a:pt x="356019" y="27216"/>
                </a:lnTo>
                <a:cubicBezTo>
                  <a:pt x="356457" y="27216"/>
                  <a:pt x="356894" y="26722"/>
                  <a:pt x="357332" y="26722"/>
                </a:cubicBezTo>
                <a:lnTo>
                  <a:pt x="357770" y="27710"/>
                </a:lnTo>
                <a:cubicBezTo>
                  <a:pt x="357770" y="27216"/>
                  <a:pt x="358646" y="27216"/>
                  <a:pt x="358646" y="26722"/>
                </a:cubicBezTo>
                <a:cubicBezTo>
                  <a:pt x="359084" y="26722"/>
                  <a:pt x="358208" y="25729"/>
                  <a:pt x="358208" y="25729"/>
                </a:cubicBezTo>
                <a:close/>
                <a:moveTo>
                  <a:pt x="373097" y="10888"/>
                </a:moveTo>
                <a:lnTo>
                  <a:pt x="372221" y="9895"/>
                </a:lnTo>
                <a:lnTo>
                  <a:pt x="371346" y="10888"/>
                </a:lnTo>
                <a:cubicBezTo>
                  <a:pt x="370908" y="10888"/>
                  <a:pt x="370470" y="11382"/>
                  <a:pt x="370470" y="11876"/>
                </a:cubicBezTo>
                <a:lnTo>
                  <a:pt x="370908" y="12864"/>
                </a:lnTo>
                <a:cubicBezTo>
                  <a:pt x="371346" y="12864"/>
                  <a:pt x="371783" y="13853"/>
                  <a:pt x="371783" y="13853"/>
                </a:cubicBezTo>
                <a:cubicBezTo>
                  <a:pt x="371783" y="13853"/>
                  <a:pt x="372659" y="13358"/>
                  <a:pt x="372659" y="12864"/>
                </a:cubicBezTo>
                <a:cubicBezTo>
                  <a:pt x="373097" y="12864"/>
                  <a:pt x="373535" y="12370"/>
                  <a:pt x="373535" y="12370"/>
                </a:cubicBezTo>
                <a:cubicBezTo>
                  <a:pt x="373535" y="11876"/>
                  <a:pt x="373097" y="11382"/>
                  <a:pt x="373097" y="10888"/>
                </a:cubicBezTo>
                <a:close/>
                <a:moveTo>
                  <a:pt x="384045" y="22760"/>
                </a:moveTo>
                <a:cubicBezTo>
                  <a:pt x="384045" y="23258"/>
                  <a:pt x="384483" y="23258"/>
                  <a:pt x="384483" y="23752"/>
                </a:cubicBezTo>
                <a:cubicBezTo>
                  <a:pt x="384483" y="24247"/>
                  <a:pt x="383607" y="24247"/>
                  <a:pt x="383607" y="24741"/>
                </a:cubicBezTo>
                <a:lnTo>
                  <a:pt x="384483" y="25729"/>
                </a:lnTo>
                <a:cubicBezTo>
                  <a:pt x="384483" y="25729"/>
                  <a:pt x="384921" y="26722"/>
                  <a:pt x="385359" y="26722"/>
                </a:cubicBezTo>
                <a:cubicBezTo>
                  <a:pt x="385359" y="26722"/>
                  <a:pt x="385797" y="26223"/>
                  <a:pt x="386235" y="25729"/>
                </a:cubicBezTo>
                <a:cubicBezTo>
                  <a:pt x="386235" y="25729"/>
                  <a:pt x="385359" y="25235"/>
                  <a:pt x="385359" y="24741"/>
                </a:cubicBezTo>
                <a:lnTo>
                  <a:pt x="386235" y="24247"/>
                </a:lnTo>
                <a:cubicBezTo>
                  <a:pt x="386673" y="23752"/>
                  <a:pt x="387110" y="23258"/>
                  <a:pt x="387548" y="23258"/>
                </a:cubicBezTo>
                <a:cubicBezTo>
                  <a:pt x="387110" y="22760"/>
                  <a:pt x="386673" y="22266"/>
                  <a:pt x="386673" y="22266"/>
                </a:cubicBezTo>
                <a:cubicBezTo>
                  <a:pt x="386235" y="21772"/>
                  <a:pt x="386235" y="21277"/>
                  <a:pt x="385797" y="20783"/>
                </a:cubicBezTo>
                <a:cubicBezTo>
                  <a:pt x="385359" y="21277"/>
                  <a:pt x="385359" y="21772"/>
                  <a:pt x="384921" y="21772"/>
                </a:cubicBezTo>
                <a:cubicBezTo>
                  <a:pt x="384921" y="21772"/>
                  <a:pt x="384045" y="22266"/>
                  <a:pt x="384045" y="22760"/>
                </a:cubicBezTo>
                <a:close/>
                <a:moveTo>
                  <a:pt x="387548" y="14351"/>
                </a:moveTo>
                <a:cubicBezTo>
                  <a:pt x="387110" y="14351"/>
                  <a:pt x="387110" y="13358"/>
                  <a:pt x="386673" y="13358"/>
                </a:cubicBezTo>
                <a:lnTo>
                  <a:pt x="385797" y="13853"/>
                </a:lnTo>
                <a:cubicBezTo>
                  <a:pt x="385797" y="14351"/>
                  <a:pt x="384921" y="14845"/>
                  <a:pt x="384921" y="14845"/>
                </a:cubicBezTo>
                <a:cubicBezTo>
                  <a:pt x="384921" y="15339"/>
                  <a:pt x="385359" y="15833"/>
                  <a:pt x="385797" y="15833"/>
                </a:cubicBezTo>
                <a:cubicBezTo>
                  <a:pt x="385359" y="16328"/>
                  <a:pt x="384483" y="16328"/>
                  <a:pt x="384483" y="16826"/>
                </a:cubicBezTo>
                <a:lnTo>
                  <a:pt x="385359" y="17814"/>
                </a:lnTo>
                <a:cubicBezTo>
                  <a:pt x="385359" y="17814"/>
                  <a:pt x="386235" y="16826"/>
                  <a:pt x="386235" y="17320"/>
                </a:cubicBezTo>
                <a:cubicBezTo>
                  <a:pt x="386673" y="17320"/>
                  <a:pt x="386673" y="18308"/>
                  <a:pt x="387110" y="18308"/>
                </a:cubicBezTo>
                <a:cubicBezTo>
                  <a:pt x="387110" y="17814"/>
                  <a:pt x="387986" y="17814"/>
                  <a:pt x="387986" y="17320"/>
                </a:cubicBezTo>
                <a:cubicBezTo>
                  <a:pt x="387986" y="16826"/>
                  <a:pt x="387110" y="16328"/>
                  <a:pt x="387110" y="16328"/>
                </a:cubicBezTo>
                <a:cubicBezTo>
                  <a:pt x="387110" y="15833"/>
                  <a:pt x="386673" y="15339"/>
                  <a:pt x="386673" y="15339"/>
                </a:cubicBezTo>
                <a:cubicBezTo>
                  <a:pt x="386673" y="14845"/>
                  <a:pt x="387548" y="14845"/>
                  <a:pt x="387548" y="14351"/>
                </a:cubicBezTo>
                <a:close/>
                <a:moveTo>
                  <a:pt x="394993" y="18308"/>
                </a:moveTo>
                <a:cubicBezTo>
                  <a:pt x="394555" y="18308"/>
                  <a:pt x="394555" y="17320"/>
                  <a:pt x="394117" y="17320"/>
                </a:cubicBezTo>
                <a:lnTo>
                  <a:pt x="393241" y="18308"/>
                </a:lnTo>
                <a:cubicBezTo>
                  <a:pt x="393241" y="18203"/>
                  <a:pt x="393201" y="18165"/>
                  <a:pt x="393138" y="18169"/>
                </a:cubicBezTo>
                <a:cubicBezTo>
                  <a:pt x="392800" y="17650"/>
                  <a:pt x="392765" y="16826"/>
                  <a:pt x="392365" y="16826"/>
                </a:cubicBezTo>
                <a:lnTo>
                  <a:pt x="391489" y="17814"/>
                </a:lnTo>
                <a:lnTo>
                  <a:pt x="392365" y="18803"/>
                </a:lnTo>
                <a:cubicBezTo>
                  <a:pt x="392365" y="18803"/>
                  <a:pt x="392906" y="18194"/>
                  <a:pt x="393138" y="18169"/>
                </a:cubicBezTo>
                <a:cubicBezTo>
                  <a:pt x="393169" y="18220"/>
                  <a:pt x="393203" y="18266"/>
                  <a:pt x="393241" y="18308"/>
                </a:cubicBezTo>
                <a:cubicBezTo>
                  <a:pt x="393679" y="18308"/>
                  <a:pt x="393679" y="18803"/>
                  <a:pt x="394117" y="19297"/>
                </a:cubicBezTo>
                <a:lnTo>
                  <a:pt x="394555" y="20289"/>
                </a:lnTo>
                <a:cubicBezTo>
                  <a:pt x="394993" y="20289"/>
                  <a:pt x="395868" y="19297"/>
                  <a:pt x="395868" y="19297"/>
                </a:cubicBezTo>
                <a:cubicBezTo>
                  <a:pt x="395868" y="19297"/>
                  <a:pt x="394993" y="18803"/>
                  <a:pt x="394993" y="18308"/>
                </a:cubicBezTo>
                <a:close/>
                <a:moveTo>
                  <a:pt x="397182" y="21772"/>
                </a:moveTo>
                <a:cubicBezTo>
                  <a:pt x="396744" y="21772"/>
                  <a:pt x="396306" y="22760"/>
                  <a:pt x="396306" y="22760"/>
                </a:cubicBezTo>
                <a:cubicBezTo>
                  <a:pt x="395868" y="22266"/>
                  <a:pt x="395868" y="21772"/>
                  <a:pt x="395431" y="21277"/>
                </a:cubicBezTo>
                <a:cubicBezTo>
                  <a:pt x="394993" y="21772"/>
                  <a:pt x="394117" y="22760"/>
                  <a:pt x="393679" y="23258"/>
                </a:cubicBezTo>
                <a:cubicBezTo>
                  <a:pt x="393679" y="23258"/>
                  <a:pt x="394117" y="23752"/>
                  <a:pt x="394117" y="24247"/>
                </a:cubicBezTo>
                <a:cubicBezTo>
                  <a:pt x="394555" y="24741"/>
                  <a:pt x="395431" y="25729"/>
                  <a:pt x="395868" y="26223"/>
                </a:cubicBezTo>
                <a:cubicBezTo>
                  <a:pt x="396306" y="25729"/>
                  <a:pt x="397182" y="25235"/>
                  <a:pt x="397620" y="24741"/>
                </a:cubicBezTo>
                <a:cubicBezTo>
                  <a:pt x="397620" y="24247"/>
                  <a:pt x="396744" y="23752"/>
                  <a:pt x="396744" y="23752"/>
                </a:cubicBezTo>
                <a:cubicBezTo>
                  <a:pt x="397182" y="23258"/>
                  <a:pt x="398058" y="23258"/>
                  <a:pt x="398058" y="22760"/>
                </a:cubicBezTo>
                <a:cubicBezTo>
                  <a:pt x="398058" y="22266"/>
                  <a:pt x="397182" y="22266"/>
                  <a:pt x="397182" y="21772"/>
                </a:cubicBezTo>
                <a:close/>
                <a:moveTo>
                  <a:pt x="418202" y="20783"/>
                </a:moveTo>
                <a:lnTo>
                  <a:pt x="417326" y="21772"/>
                </a:lnTo>
                <a:cubicBezTo>
                  <a:pt x="416888" y="22266"/>
                  <a:pt x="416888" y="22266"/>
                  <a:pt x="416450" y="22760"/>
                </a:cubicBezTo>
                <a:cubicBezTo>
                  <a:pt x="416012" y="22266"/>
                  <a:pt x="416012" y="21772"/>
                  <a:pt x="415574" y="21277"/>
                </a:cubicBezTo>
                <a:cubicBezTo>
                  <a:pt x="415574" y="21772"/>
                  <a:pt x="414698" y="22266"/>
                  <a:pt x="414698" y="22266"/>
                </a:cubicBezTo>
                <a:cubicBezTo>
                  <a:pt x="414698" y="22760"/>
                  <a:pt x="415136" y="23258"/>
                  <a:pt x="415574" y="23258"/>
                </a:cubicBezTo>
                <a:cubicBezTo>
                  <a:pt x="415574" y="23752"/>
                  <a:pt x="416012" y="24741"/>
                  <a:pt x="416012" y="24741"/>
                </a:cubicBezTo>
                <a:cubicBezTo>
                  <a:pt x="416450" y="24741"/>
                  <a:pt x="416888" y="23752"/>
                  <a:pt x="417326" y="23752"/>
                </a:cubicBezTo>
                <a:cubicBezTo>
                  <a:pt x="417326" y="24247"/>
                  <a:pt x="417764" y="24247"/>
                  <a:pt x="417764" y="24741"/>
                </a:cubicBezTo>
                <a:cubicBezTo>
                  <a:pt x="418202" y="25235"/>
                  <a:pt x="418202" y="25729"/>
                  <a:pt x="418640" y="25729"/>
                </a:cubicBezTo>
                <a:cubicBezTo>
                  <a:pt x="419078" y="26223"/>
                  <a:pt x="419078" y="26722"/>
                  <a:pt x="419516" y="27216"/>
                </a:cubicBezTo>
                <a:cubicBezTo>
                  <a:pt x="419516" y="26722"/>
                  <a:pt x="420391" y="26722"/>
                  <a:pt x="420391" y="26223"/>
                </a:cubicBezTo>
                <a:lnTo>
                  <a:pt x="419516" y="25235"/>
                </a:lnTo>
                <a:cubicBezTo>
                  <a:pt x="419516" y="24741"/>
                  <a:pt x="419078" y="24247"/>
                  <a:pt x="418640" y="23752"/>
                </a:cubicBezTo>
                <a:cubicBezTo>
                  <a:pt x="418640" y="23752"/>
                  <a:pt x="418202" y="23258"/>
                  <a:pt x="418202" y="22760"/>
                </a:cubicBezTo>
                <a:lnTo>
                  <a:pt x="419078" y="22266"/>
                </a:lnTo>
                <a:cubicBezTo>
                  <a:pt x="419078" y="21772"/>
                  <a:pt x="418640" y="20783"/>
                  <a:pt x="418202" y="20783"/>
                </a:cubicBezTo>
                <a:close/>
                <a:moveTo>
                  <a:pt x="420829" y="13358"/>
                </a:moveTo>
                <a:cubicBezTo>
                  <a:pt x="420829" y="12864"/>
                  <a:pt x="420391" y="12864"/>
                  <a:pt x="420391" y="12370"/>
                </a:cubicBezTo>
                <a:cubicBezTo>
                  <a:pt x="419953" y="12370"/>
                  <a:pt x="419078" y="12864"/>
                  <a:pt x="419078" y="13358"/>
                </a:cubicBezTo>
                <a:cubicBezTo>
                  <a:pt x="419078" y="13358"/>
                  <a:pt x="419953" y="13853"/>
                  <a:pt x="419953" y="14351"/>
                </a:cubicBezTo>
                <a:cubicBezTo>
                  <a:pt x="420391" y="14351"/>
                  <a:pt x="420391" y="15339"/>
                  <a:pt x="420829" y="15339"/>
                </a:cubicBezTo>
                <a:cubicBezTo>
                  <a:pt x="420829" y="15339"/>
                  <a:pt x="421267" y="16328"/>
                  <a:pt x="421705" y="16328"/>
                </a:cubicBezTo>
                <a:cubicBezTo>
                  <a:pt x="421705" y="16328"/>
                  <a:pt x="422143" y="15833"/>
                  <a:pt x="422581" y="15833"/>
                </a:cubicBezTo>
                <a:cubicBezTo>
                  <a:pt x="422143" y="14845"/>
                  <a:pt x="421267" y="14351"/>
                  <a:pt x="420829" y="13358"/>
                </a:cubicBezTo>
                <a:close/>
                <a:moveTo>
                  <a:pt x="430025" y="17814"/>
                </a:moveTo>
                <a:cubicBezTo>
                  <a:pt x="430025" y="17320"/>
                  <a:pt x="429587" y="16826"/>
                  <a:pt x="429149" y="16826"/>
                </a:cubicBezTo>
                <a:cubicBezTo>
                  <a:pt x="429149" y="16328"/>
                  <a:pt x="428712" y="15833"/>
                  <a:pt x="428712" y="15339"/>
                </a:cubicBezTo>
                <a:lnTo>
                  <a:pt x="429587" y="14845"/>
                </a:lnTo>
                <a:cubicBezTo>
                  <a:pt x="429587" y="14351"/>
                  <a:pt x="429149" y="13853"/>
                  <a:pt x="428712" y="13853"/>
                </a:cubicBezTo>
                <a:cubicBezTo>
                  <a:pt x="428712" y="13358"/>
                  <a:pt x="427836" y="14351"/>
                  <a:pt x="427836" y="14351"/>
                </a:cubicBezTo>
                <a:cubicBezTo>
                  <a:pt x="427398" y="14351"/>
                  <a:pt x="427398" y="13853"/>
                  <a:pt x="426960" y="13358"/>
                </a:cubicBezTo>
                <a:cubicBezTo>
                  <a:pt x="426960" y="12864"/>
                  <a:pt x="426522" y="12370"/>
                  <a:pt x="426522" y="12370"/>
                </a:cubicBezTo>
                <a:cubicBezTo>
                  <a:pt x="426084" y="12370"/>
                  <a:pt x="425646" y="12864"/>
                  <a:pt x="425208" y="12864"/>
                </a:cubicBezTo>
                <a:cubicBezTo>
                  <a:pt x="425208" y="12864"/>
                  <a:pt x="424770" y="12370"/>
                  <a:pt x="424770" y="11876"/>
                </a:cubicBezTo>
                <a:cubicBezTo>
                  <a:pt x="424770" y="12370"/>
                  <a:pt x="423894" y="12370"/>
                  <a:pt x="423894" y="12864"/>
                </a:cubicBezTo>
                <a:cubicBezTo>
                  <a:pt x="423456" y="12864"/>
                  <a:pt x="424332" y="13853"/>
                  <a:pt x="424332" y="13853"/>
                </a:cubicBezTo>
                <a:cubicBezTo>
                  <a:pt x="424770" y="14351"/>
                  <a:pt x="424770" y="14845"/>
                  <a:pt x="425208" y="14845"/>
                </a:cubicBezTo>
                <a:cubicBezTo>
                  <a:pt x="425208" y="15339"/>
                  <a:pt x="425646" y="16328"/>
                  <a:pt x="426084" y="16328"/>
                </a:cubicBezTo>
                <a:cubicBezTo>
                  <a:pt x="426084" y="16328"/>
                  <a:pt x="426522" y="15339"/>
                  <a:pt x="426960" y="15339"/>
                </a:cubicBezTo>
                <a:cubicBezTo>
                  <a:pt x="426960" y="15339"/>
                  <a:pt x="427398" y="16328"/>
                  <a:pt x="427836" y="16328"/>
                </a:cubicBezTo>
                <a:lnTo>
                  <a:pt x="428274" y="17320"/>
                </a:lnTo>
                <a:cubicBezTo>
                  <a:pt x="428274" y="17814"/>
                  <a:pt x="427398" y="18308"/>
                  <a:pt x="427398" y="18308"/>
                </a:cubicBezTo>
                <a:cubicBezTo>
                  <a:pt x="427398" y="18803"/>
                  <a:pt x="427836" y="19297"/>
                  <a:pt x="428274" y="19297"/>
                </a:cubicBezTo>
                <a:cubicBezTo>
                  <a:pt x="428274" y="19795"/>
                  <a:pt x="428712" y="20289"/>
                  <a:pt x="428712" y="20783"/>
                </a:cubicBezTo>
                <a:lnTo>
                  <a:pt x="430025" y="19795"/>
                </a:lnTo>
                <a:cubicBezTo>
                  <a:pt x="430025" y="19297"/>
                  <a:pt x="429149" y="18803"/>
                  <a:pt x="429149" y="18803"/>
                </a:cubicBezTo>
                <a:cubicBezTo>
                  <a:pt x="429149" y="18308"/>
                  <a:pt x="430025" y="18308"/>
                  <a:pt x="430025" y="17814"/>
                </a:cubicBezTo>
                <a:close/>
                <a:moveTo>
                  <a:pt x="440973" y="13358"/>
                </a:moveTo>
                <a:cubicBezTo>
                  <a:pt x="440973" y="13853"/>
                  <a:pt x="440535" y="13853"/>
                  <a:pt x="440097" y="14351"/>
                </a:cubicBezTo>
                <a:cubicBezTo>
                  <a:pt x="440097" y="13853"/>
                  <a:pt x="439659" y="13358"/>
                  <a:pt x="439221" y="13358"/>
                </a:cubicBezTo>
                <a:cubicBezTo>
                  <a:pt x="439221" y="12864"/>
                  <a:pt x="438783" y="12370"/>
                  <a:pt x="438783" y="12370"/>
                </a:cubicBezTo>
                <a:cubicBezTo>
                  <a:pt x="438345" y="11876"/>
                  <a:pt x="438345" y="10888"/>
                  <a:pt x="437908" y="10888"/>
                </a:cubicBezTo>
                <a:cubicBezTo>
                  <a:pt x="437470" y="10888"/>
                  <a:pt x="437032" y="11876"/>
                  <a:pt x="437032" y="11876"/>
                </a:cubicBezTo>
                <a:cubicBezTo>
                  <a:pt x="436594" y="11876"/>
                  <a:pt x="436594" y="10888"/>
                  <a:pt x="436156" y="10888"/>
                </a:cubicBezTo>
                <a:lnTo>
                  <a:pt x="435280" y="11382"/>
                </a:lnTo>
                <a:cubicBezTo>
                  <a:pt x="435280" y="11876"/>
                  <a:pt x="436156" y="12370"/>
                  <a:pt x="436156" y="12864"/>
                </a:cubicBezTo>
                <a:lnTo>
                  <a:pt x="436594" y="13853"/>
                </a:lnTo>
                <a:cubicBezTo>
                  <a:pt x="437032" y="13853"/>
                  <a:pt x="437470" y="12864"/>
                  <a:pt x="437908" y="12864"/>
                </a:cubicBezTo>
                <a:lnTo>
                  <a:pt x="438345" y="13853"/>
                </a:lnTo>
                <a:cubicBezTo>
                  <a:pt x="438783" y="14351"/>
                  <a:pt x="438783" y="15339"/>
                  <a:pt x="439221" y="15339"/>
                </a:cubicBezTo>
                <a:lnTo>
                  <a:pt x="440097" y="14351"/>
                </a:lnTo>
                <a:cubicBezTo>
                  <a:pt x="440535" y="14351"/>
                  <a:pt x="440973" y="15339"/>
                  <a:pt x="440973" y="15339"/>
                </a:cubicBezTo>
                <a:cubicBezTo>
                  <a:pt x="440973" y="15339"/>
                  <a:pt x="441849" y="14845"/>
                  <a:pt x="441849" y="14351"/>
                </a:cubicBezTo>
                <a:cubicBezTo>
                  <a:pt x="441849" y="14351"/>
                  <a:pt x="440973" y="13853"/>
                  <a:pt x="440973" y="13358"/>
                </a:cubicBezTo>
                <a:close/>
                <a:moveTo>
                  <a:pt x="457200" y="5093"/>
                </a:moveTo>
                <a:cubicBezTo>
                  <a:pt x="457065" y="5532"/>
                  <a:pt x="456392" y="5938"/>
                  <a:pt x="456787" y="5938"/>
                </a:cubicBezTo>
                <a:cubicBezTo>
                  <a:pt x="456787" y="6174"/>
                  <a:pt x="456990" y="6301"/>
                  <a:pt x="457200" y="6419"/>
                </a:cubicBezTo>
                <a:cubicBezTo>
                  <a:pt x="457411" y="6301"/>
                  <a:pt x="457613" y="6174"/>
                  <a:pt x="457613" y="5938"/>
                </a:cubicBezTo>
                <a:cubicBezTo>
                  <a:pt x="458009" y="5938"/>
                  <a:pt x="457335" y="5532"/>
                  <a:pt x="457200" y="5093"/>
                </a:cubicBezTo>
                <a:close/>
                <a:moveTo>
                  <a:pt x="456787" y="14845"/>
                </a:moveTo>
                <a:cubicBezTo>
                  <a:pt x="456930" y="14845"/>
                  <a:pt x="457073" y="14951"/>
                  <a:pt x="457200" y="15090"/>
                </a:cubicBezTo>
                <a:cubicBezTo>
                  <a:pt x="457328" y="14951"/>
                  <a:pt x="457471" y="14845"/>
                  <a:pt x="457613" y="14845"/>
                </a:cubicBezTo>
                <a:cubicBezTo>
                  <a:pt x="457839" y="14845"/>
                  <a:pt x="457948" y="15107"/>
                  <a:pt x="458061" y="15428"/>
                </a:cubicBezTo>
                <a:cubicBezTo>
                  <a:pt x="458185" y="15153"/>
                  <a:pt x="458293" y="14845"/>
                  <a:pt x="458539" y="14845"/>
                </a:cubicBezTo>
                <a:cubicBezTo>
                  <a:pt x="458539" y="14351"/>
                  <a:pt x="457663" y="14351"/>
                  <a:pt x="457663" y="13853"/>
                </a:cubicBezTo>
                <a:cubicBezTo>
                  <a:pt x="457663" y="13853"/>
                  <a:pt x="458539" y="12864"/>
                  <a:pt x="458101" y="12864"/>
                </a:cubicBezTo>
                <a:lnTo>
                  <a:pt x="458077" y="12839"/>
                </a:lnTo>
                <a:cubicBezTo>
                  <a:pt x="458061" y="12856"/>
                  <a:pt x="458051" y="12864"/>
                  <a:pt x="458051" y="12864"/>
                </a:cubicBezTo>
                <a:cubicBezTo>
                  <a:pt x="457675" y="12864"/>
                  <a:pt x="457298" y="12134"/>
                  <a:pt x="457200" y="11931"/>
                </a:cubicBezTo>
                <a:cubicBezTo>
                  <a:pt x="457102" y="12134"/>
                  <a:pt x="456726" y="12864"/>
                  <a:pt x="456349" y="12864"/>
                </a:cubicBezTo>
                <a:cubicBezTo>
                  <a:pt x="456349" y="12864"/>
                  <a:pt x="456340" y="12856"/>
                  <a:pt x="456324" y="12839"/>
                </a:cubicBezTo>
                <a:lnTo>
                  <a:pt x="456299" y="12864"/>
                </a:lnTo>
                <a:cubicBezTo>
                  <a:pt x="455862" y="12864"/>
                  <a:pt x="456737" y="13853"/>
                  <a:pt x="456737" y="13853"/>
                </a:cubicBezTo>
                <a:cubicBezTo>
                  <a:pt x="456737" y="14351"/>
                  <a:pt x="455862" y="14351"/>
                  <a:pt x="455862" y="14845"/>
                </a:cubicBezTo>
                <a:cubicBezTo>
                  <a:pt x="456107" y="14845"/>
                  <a:pt x="456215" y="15153"/>
                  <a:pt x="456339" y="15428"/>
                </a:cubicBezTo>
                <a:cubicBezTo>
                  <a:pt x="456452" y="15107"/>
                  <a:pt x="456561" y="14845"/>
                  <a:pt x="456787" y="14845"/>
                </a:cubicBezTo>
                <a:close/>
                <a:moveTo>
                  <a:pt x="457613" y="7919"/>
                </a:moveTo>
                <a:cubicBezTo>
                  <a:pt x="457613" y="7919"/>
                  <a:pt x="457411" y="7800"/>
                  <a:pt x="457200" y="7627"/>
                </a:cubicBezTo>
                <a:cubicBezTo>
                  <a:pt x="456990" y="7800"/>
                  <a:pt x="456787" y="7919"/>
                  <a:pt x="456787" y="7919"/>
                </a:cubicBezTo>
                <a:cubicBezTo>
                  <a:pt x="456787" y="8155"/>
                  <a:pt x="456990" y="8278"/>
                  <a:pt x="457200" y="8400"/>
                </a:cubicBezTo>
                <a:cubicBezTo>
                  <a:pt x="457411" y="8278"/>
                  <a:pt x="457613" y="8155"/>
                  <a:pt x="457613" y="7919"/>
                </a:cubicBezTo>
                <a:close/>
                <a:moveTo>
                  <a:pt x="446665" y="17320"/>
                </a:moveTo>
                <a:lnTo>
                  <a:pt x="446228" y="16328"/>
                </a:lnTo>
                <a:cubicBezTo>
                  <a:pt x="445790" y="16328"/>
                  <a:pt x="445352" y="17320"/>
                  <a:pt x="444914" y="16826"/>
                </a:cubicBezTo>
                <a:cubicBezTo>
                  <a:pt x="444914" y="16826"/>
                  <a:pt x="444476" y="17814"/>
                  <a:pt x="444039" y="17814"/>
                </a:cubicBezTo>
                <a:lnTo>
                  <a:pt x="443601" y="16826"/>
                </a:lnTo>
                <a:cubicBezTo>
                  <a:pt x="443163" y="16826"/>
                  <a:pt x="442725" y="17320"/>
                  <a:pt x="442287" y="17814"/>
                </a:cubicBezTo>
                <a:cubicBezTo>
                  <a:pt x="442725" y="17814"/>
                  <a:pt x="442725" y="18803"/>
                  <a:pt x="443163" y="18803"/>
                </a:cubicBezTo>
                <a:cubicBezTo>
                  <a:pt x="443601" y="18803"/>
                  <a:pt x="444039" y="17814"/>
                  <a:pt x="444039" y="17814"/>
                </a:cubicBezTo>
                <a:cubicBezTo>
                  <a:pt x="444476" y="17814"/>
                  <a:pt x="444476" y="18803"/>
                  <a:pt x="444914" y="18803"/>
                </a:cubicBezTo>
                <a:cubicBezTo>
                  <a:pt x="445352" y="19297"/>
                  <a:pt x="445790" y="18308"/>
                  <a:pt x="445790" y="18308"/>
                </a:cubicBezTo>
                <a:cubicBezTo>
                  <a:pt x="446228" y="18308"/>
                  <a:pt x="446228" y="19297"/>
                  <a:pt x="446665" y="19297"/>
                </a:cubicBezTo>
                <a:cubicBezTo>
                  <a:pt x="447103" y="19297"/>
                  <a:pt x="447103" y="18308"/>
                  <a:pt x="447541" y="18308"/>
                </a:cubicBezTo>
                <a:cubicBezTo>
                  <a:pt x="447541" y="18308"/>
                  <a:pt x="447103" y="17814"/>
                  <a:pt x="446665" y="17320"/>
                </a:cubicBezTo>
                <a:close/>
                <a:moveTo>
                  <a:pt x="454744" y="6128"/>
                </a:moveTo>
                <a:cubicBezTo>
                  <a:pt x="454808" y="6276"/>
                  <a:pt x="454871" y="6419"/>
                  <a:pt x="454919" y="6563"/>
                </a:cubicBezTo>
                <a:lnTo>
                  <a:pt x="455036" y="6432"/>
                </a:lnTo>
                <a:cubicBezTo>
                  <a:pt x="455036" y="6432"/>
                  <a:pt x="454916" y="6297"/>
                  <a:pt x="454744" y="6128"/>
                </a:cubicBezTo>
                <a:close/>
                <a:moveTo>
                  <a:pt x="457200" y="3112"/>
                </a:moveTo>
                <a:cubicBezTo>
                  <a:pt x="457063" y="3556"/>
                  <a:pt x="456349" y="3957"/>
                  <a:pt x="456349" y="3957"/>
                </a:cubicBezTo>
                <a:cubicBezTo>
                  <a:pt x="456349" y="4405"/>
                  <a:pt x="457063" y="4451"/>
                  <a:pt x="457200" y="4819"/>
                </a:cubicBezTo>
                <a:cubicBezTo>
                  <a:pt x="457338" y="4451"/>
                  <a:pt x="458051" y="4405"/>
                  <a:pt x="458051" y="3957"/>
                </a:cubicBezTo>
                <a:cubicBezTo>
                  <a:pt x="458051" y="3957"/>
                  <a:pt x="457338" y="3556"/>
                  <a:pt x="457200" y="3112"/>
                </a:cubicBezTo>
                <a:close/>
                <a:moveTo>
                  <a:pt x="459481" y="6563"/>
                </a:moveTo>
                <a:cubicBezTo>
                  <a:pt x="459529" y="6419"/>
                  <a:pt x="459592" y="6276"/>
                  <a:pt x="459657" y="6128"/>
                </a:cubicBezTo>
                <a:cubicBezTo>
                  <a:pt x="459484" y="6297"/>
                  <a:pt x="459365" y="6432"/>
                  <a:pt x="459365" y="6432"/>
                </a:cubicBezTo>
                <a:lnTo>
                  <a:pt x="459481" y="6563"/>
                </a:lnTo>
                <a:close/>
                <a:moveTo>
                  <a:pt x="470800" y="16826"/>
                </a:moveTo>
                <a:lnTo>
                  <a:pt x="470362" y="17814"/>
                </a:lnTo>
                <a:cubicBezTo>
                  <a:pt x="469924" y="17814"/>
                  <a:pt x="469486" y="16826"/>
                  <a:pt x="469486" y="16826"/>
                </a:cubicBezTo>
                <a:cubicBezTo>
                  <a:pt x="469048" y="17320"/>
                  <a:pt x="468610" y="16328"/>
                  <a:pt x="468173" y="16328"/>
                </a:cubicBezTo>
                <a:lnTo>
                  <a:pt x="467735" y="17320"/>
                </a:lnTo>
                <a:cubicBezTo>
                  <a:pt x="467297" y="17814"/>
                  <a:pt x="466859" y="18308"/>
                  <a:pt x="466859" y="18308"/>
                </a:cubicBezTo>
                <a:cubicBezTo>
                  <a:pt x="467297" y="18308"/>
                  <a:pt x="467297" y="19297"/>
                  <a:pt x="467735" y="19297"/>
                </a:cubicBezTo>
                <a:cubicBezTo>
                  <a:pt x="468173" y="19297"/>
                  <a:pt x="468173" y="18308"/>
                  <a:pt x="468610" y="18308"/>
                </a:cubicBezTo>
                <a:cubicBezTo>
                  <a:pt x="468610" y="18308"/>
                  <a:pt x="469048" y="19297"/>
                  <a:pt x="469486" y="18803"/>
                </a:cubicBezTo>
                <a:cubicBezTo>
                  <a:pt x="469924" y="18803"/>
                  <a:pt x="469924" y="17814"/>
                  <a:pt x="470362" y="17814"/>
                </a:cubicBezTo>
                <a:cubicBezTo>
                  <a:pt x="470362" y="17814"/>
                  <a:pt x="470800" y="18803"/>
                  <a:pt x="471238" y="18803"/>
                </a:cubicBezTo>
                <a:cubicBezTo>
                  <a:pt x="471676" y="18803"/>
                  <a:pt x="471676" y="17814"/>
                  <a:pt x="472114" y="17814"/>
                </a:cubicBezTo>
                <a:cubicBezTo>
                  <a:pt x="471676" y="17320"/>
                  <a:pt x="471238" y="16826"/>
                  <a:pt x="470800" y="16826"/>
                </a:cubicBezTo>
                <a:close/>
                <a:moveTo>
                  <a:pt x="478245" y="10888"/>
                </a:moveTo>
                <a:cubicBezTo>
                  <a:pt x="477807" y="10888"/>
                  <a:pt x="477807" y="11876"/>
                  <a:pt x="477369" y="11876"/>
                </a:cubicBezTo>
                <a:cubicBezTo>
                  <a:pt x="477369" y="11876"/>
                  <a:pt x="476931" y="10888"/>
                  <a:pt x="476493" y="10888"/>
                </a:cubicBezTo>
                <a:cubicBezTo>
                  <a:pt x="476055" y="10888"/>
                  <a:pt x="476055" y="11876"/>
                  <a:pt x="475617" y="12370"/>
                </a:cubicBezTo>
                <a:cubicBezTo>
                  <a:pt x="475617" y="12370"/>
                  <a:pt x="475179" y="12864"/>
                  <a:pt x="475179" y="13358"/>
                </a:cubicBezTo>
                <a:cubicBezTo>
                  <a:pt x="474741" y="13358"/>
                  <a:pt x="474303" y="13853"/>
                  <a:pt x="474303" y="14351"/>
                </a:cubicBezTo>
                <a:cubicBezTo>
                  <a:pt x="473866" y="13853"/>
                  <a:pt x="473428" y="13853"/>
                  <a:pt x="473428" y="13358"/>
                </a:cubicBezTo>
                <a:cubicBezTo>
                  <a:pt x="473428" y="13853"/>
                  <a:pt x="472552" y="14351"/>
                  <a:pt x="472552" y="14351"/>
                </a:cubicBezTo>
                <a:cubicBezTo>
                  <a:pt x="472552" y="14845"/>
                  <a:pt x="473428" y="15339"/>
                  <a:pt x="473428" y="15339"/>
                </a:cubicBezTo>
                <a:cubicBezTo>
                  <a:pt x="473428" y="15339"/>
                  <a:pt x="473866" y="14351"/>
                  <a:pt x="474303" y="14351"/>
                </a:cubicBezTo>
                <a:lnTo>
                  <a:pt x="475179" y="15339"/>
                </a:lnTo>
                <a:cubicBezTo>
                  <a:pt x="475617" y="15339"/>
                  <a:pt x="475617" y="14351"/>
                  <a:pt x="476055" y="13853"/>
                </a:cubicBezTo>
                <a:lnTo>
                  <a:pt x="476493" y="12864"/>
                </a:lnTo>
                <a:cubicBezTo>
                  <a:pt x="476931" y="12864"/>
                  <a:pt x="477369" y="13853"/>
                  <a:pt x="477807" y="13853"/>
                </a:cubicBezTo>
                <a:lnTo>
                  <a:pt x="478245" y="12864"/>
                </a:lnTo>
                <a:cubicBezTo>
                  <a:pt x="478245" y="12370"/>
                  <a:pt x="479121" y="11876"/>
                  <a:pt x="479121" y="11382"/>
                </a:cubicBezTo>
                <a:lnTo>
                  <a:pt x="478245" y="10888"/>
                </a:lnTo>
                <a:close/>
                <a:moveTo>
                  <a:pt x="490506" y="12864"/>
                </a:moveTo>
                <a:cubicBezTo>
                  <a:pt x="490506" y="12370"/>
                  <a:pt x="489630" y="12370"/>
                  <a:pt x="489630" y="11876"/>
                </a:cubicBezTo>
                <a:cubicBezTo>
                  <a:pt x="489630" y="12370"/>
                  <a:pt x="489192" y="12864"/>
                  <a:pt x="489192" y="12864"/>
                </a:cubicBezTo>
                <a:cubicBezTo>
                  <a:pt x="488754" y="12864"/>
                  <a:pt x="488316" y="12370"/>
                  <a:pt x="487879" y="12370"/>
                </a:cubicBezTo>
                <a:cubicBezTo>
                  <a:pt x="487879" y="12370"/>
                  <a:pt x="487441" y="12864"/>
                  <a:pt x="487441" y="13358"/>
                </a:cubicBezTo>
                <a:cubicBezTo>
                  <a:pt x="487003" y="13853"/>
                  <a:pt x="487003" y="14351"/>
                  <a:pt x="486565" y="14351"/>
                </a:cubicBezTo>
                <a:cubicBezTo>
                  <a:pt x="486565" y="14351"/>
                  <a:pt x="485689" y="13358"/>
                  <a:pt x="485689" y="13853"/>
                </a:cubicBezTo>
                <a:cubicBezTo>
                  <a:pt x="485251" y="13853"/>
                  <a:pt x="484813" y="14351"/>
                  <a:pt x="484813" y="14845"/>
                </a:cubicBezTo>
                <a:lnTo>
                  <a:pt x="485689" y="15339"/>
                </a:lnTo>
                <a:cubicBezTo>
                  <a:pt x="485689" y="15833"/>
                  <a:pt x="485251" y="16328"/>
                  <a:pt x="485251" y="16826"/>
                </a:cubicBezTo>
                <a:cubicBezTo>
                  <a:pt x="484813" y="16826"/>
                  <a:pt x="484375" y="17320"/>
                  <a:pt x="484375" y="17814"/>
                </a:cubicBezTo>
                <a:cubicBezTo>
                  <a:pt x="484375" y="18308"/>
                  <a:pt x="485251" y="18308"/>
                  <a:pt x="485251" y="18803"/>
                </a:cubicBezTo>
                <a:cubicBezTo>
                  <a:pt x="485251" y="18803"/>
                  <a:pt x="484375" y="19297"/>
                  <a:pt x="484375" y="19795"/>
                </a:cubicBezTo>
                <a:lnTo>
                  <a:pt x="485689" y="20783"/>
                </a:lnTo>
                <a:cubicBezTo>
                  <a:pt x="485689" y="20289"/>
                  <a:pt x="486127" y="19795"/>
                  <a:pt x="486127" y="19297"/>
                </a:cubicBezTo>
                <a:cubicBezTo>
                  <a:pt x="486565" y="19297"/>
                  <a:pt x="487003" y="18803"/>
                  <a:pt x="487003" y="18308"/>
                </a:cubicBezTo>
                <a:cubicBezTo>
                  <a:pt x="487003" y="18308"/>
                  <a:pt x="486127" y="17814"/>
                  <a:pt x="486127" y="17320"/>
                </a:cubicBezTo>
                <a:lnTo>
                  <a:pt x="486565" y="16328"/>
                </a:lnTo>
                <a:cubicBezTo>
                  <a:pt x="487003" y="16328"/>
                  <a:pt x="487441" y="15339"/>
                  <a:pt x="487441" y="15339"/>
                </a:cubicBezTo>
                <a:cubicBezTo>
                  <a:pt x="487879" y="15339"/>
                  <a:pt x="488316" y="16328"/>
                  <a:pt x="488316" y="16328"/>
                </a:cubicBezTo>
                <a:cubicBezTo>
                  <a:pt x="488754" y="16328"/>
                  <a:pt x="489192" y="15339"/>
                  <a:pt x="489192" y="14845"/>
                </a:cubicBezTo>
                <a:cubicBezTo>
                  <a:pt x="489630" y="14845"/>
                  <a:pt x="489630" y="14351"/>
                  <a:pt x="490068" y="13853"/>
                </a:cubicBezTo>
                <a:cubicBezTo>
                  <a:pt x="490068" y="13853"/>
                  <a:pt x="490944" y="12864"/>
                  <a:pt x="490506" y="12864"/>
                </a:cubicBezTo>
                <a:close/>
                <a:moveTo>
                  <a:pt x="494009" y="12370"/>
                </a:moveTo>
                <a:cubicBezTo>
                  <a:pt x="494009" y="12864"/>
                  <a:pt x="493571" y="12864"/>
                  <a:pt x="493571" y="13358"/>
                </a:cubicBezTo>
                <a:cubicBezTo>
                  <a:pt x="493133" y="14351"/>
                  <a:pt x="492257" y="14845"/>
                  <a:pt x="491819" y="15833"/>
                </a:cubicBezTo>
                <a:cubicBezTo>
                  <a:pt x="492257" y="15833"/>
                  <a:pt x="492695" y="16328"/>
                  <a:pt x="492695" y="16328"/>
                </a:cubicBezTo>
                <a:cubicBezTo>
                  <a:pt x="493133" y="16328"/>
                  <a:pt x="493571" y="15339"/>
                  <a:pt x="493571" y="15339"/>
                </a:cubicBezTo>
                <a:cubicBezTo>
                  <a:pt x="494009" y="15339"/>
                  <a:pt x="494009" y="14351"/>
                  <a:pt x="494447" y="14351"/>
                </a:cubicBezTo>
                <a:cubicBezTo>
                  <a:pt x="494447" y="13853"/>
                  <a:pt x="495323" y="13358"/>
                  <a:pt x="495323" y="13358"/>
                </a:cubicBezTo>
                <a:cubicBezTo>
                  <a:pt x="495323" y="12864"/>
                  <a:pt x="494447" y="12370"/>
                  <a:pt x="494009" y="12370"/>
                </a:cubicBezTo>
                <a:close/>
                <a:moveTo>
                  <a:pt x="498826" y="21277"/>
                </a:moveTo>
                <a:cubicBezTo>
                  <a:pt x="498388" y="21772"/>
                  <a:pt x="498388" y="22266"/>
                  <a:pt x="497950" y="22760"/>
                </a:cubicBezTo>
                <a:cubicBezTo>
                  <a:pt x="497512" y="22266"/>
                  <a:pt x="497512" y="22266"/>
                  <a:pt x="497075" y="21772"/>
                </a:cubicBezTo>
                <a:lnTo>
                  <a:pt x="496199" y="20783"/>
                </a:lnTo>
                <a:cubicBezTo>
                  <a:pt x="495761" y="20783"/>
                  <a:pt x="495323" y="21772"/>
                  <a:pt x="495323" y="22266"/>
                </a:cubicBezTo>
                <a:lnTo>
                  <a:pt x="496199" y="22760"/>
                </a:lnTo>
                <a:cubicBezTo>
                  <a:pt x="496199" y="23258"/>
                  <a:pt x="495761" y="23752"/>
                  <a:pt x="495761" y="23752"/>
                </a:cubicBezTo>
                <a:cubicBezTo>
                  <a:pt x="495323" y="24247"/>
                  <a:pt x="494885" y="24741"/>
                  <a:pt x="494885" y="25235"/>
                </a:cubicBezTo>
                <a:lnTo>
                  <a:pt x="494009" y="26223"/>
                </a:lnTo>
                <a:cubicBezTo>
                  <a:pt x="494009" y="26722"/>
                  <a:pt x="494885" y="26722"/>
                  <a:pt x="494885" y="27216"/>
                </a:cubicBezTo>
                <a:cubicBezTo>
                  <a:pt x="495323" y="26722"/>
                  <a:pt x="495323" y="26223"/>
                  <a:pt x="495761" y="25729"/>
                </a:cubicBezTo>
                <a:cubicBezTo>
                  <a:pt x="496199" y="25729"/>
                  <a:pt x="496199" y="25235"/>
                  <a:pt x="496637" y="24741"/>
                </a:cubicBezTo>
                <a:cubicBezTo>
                  <a:pt x="496637" y="24247"/>
                  <a:pt x="497075" y="24247"/>
                  <a:pt x="497075" y="23752"/>
                </a:cubicBezTo>
                <a:cubicBezTo>
                  <a:pt x="497512" y="23752"/>
                  <a:pt x="497950" y="24741"/>
                  <a:pt x="498388" y="24741"/>
                </a:cubicBezTo>
                <a:cubicBezTo>
                  <a:pt x="498388" y="24741"/>
                  <a:pt x="498826" y="23752"/>
                  <a:pt x="498826" y="23258"/>
                </a:cubicBezTo>
                <a:cubicBezTo>
                  <a:pt x="499264" y="23258"/>
                  <a:pt x="499702" y="22760"/>
                  <a:pt x="499702" y="22266"/>
                </a:cubicBezTo>
                <a:cubicBezTo>
                  <a:pt x="499702" y="22266"/>
                  <a:pt x="498826" y="21772"/>
                  <a:pt x="498826" y="21277"/>
                </a:cubicBezTo>
                <a:close/>
                <a:moveTo>
                  <a:pt x="517218" y="21772"/>
                </a:moveTo>
                <a:cubicBezTo>
                  <a:pt x="517218" y="22266"/>
                  <a:pt x="516342" y="22266"/>
                  <a:pt x="516342" y="22760"/>
                </a:cubicBezTo>
                <a:cubicBezTo>
                  <a:pt x="516342" y="23258"/>
                  <a:pt x="517218" y="23258"/>
                  <a:pt x="517656" y="23752"/>
                </a:cubicBezTo>
                <a:cubicBezTo>
                  <a:pt x="517656" y="23752"/>
                  <a:pt x="516780" y="24247"/>
                  <a:pt x="516780" y="24741"/>
                </a:cubicBezTo>
                <a:cubicBezTo>
                  <a:pt x="517218" y="25235"/>
                  <a:pt x="518094" y="25729"/>
                  <a:pt x="518532" y="26223"/>
                </a:cubicBezTo>
                <a:cubicBezTo>
                  <a:pt x="518970" y="25729"/>
                  <a:pt x="519846" y="24741"/>
                  <a:pt x="520284" y="24247"/>
                </a:cubicBezTo>
                <a:cubicBezTo>
                  <a:pt x="520284" y="23752"/>
                  <a:pt x="520722" y="23258"/>
                  <a:pt x="520722" y="23258"/>
                </a:cubicBezTo>
                <a:cubicBezTo>
                  <a:pt x="520284" y="22760"/>
                  <a:pt x="519408" y="21772"/>
                  <a:pt x="518970" y="21277"/>
                </a:cubicBezTo>
                <a:cubicBezTo>
                  <a:pt x="518532" y="21772"/>
                  <a:pt x="518532" y="22266"/>
                  <a:pt x="518094" y="22760"/>
                </a:cubicBezTo>
                <a:cubicBezTo>
                  <a:pt x="518094" y="22760"/>
                  <a:pt x="517656" y="21772"/>
                  <a:pt x="517218" y="21772"/>
                </a:cubicBezTo>
                <a:close/>
                <a:moveTo>
                  <a:pt x="522035" y="16826"/>
                </a:moveTo>
                <a:cubicBezTo>
                  <a:pt x="521635" y="16826"/>
                  <a:pt x="521600" y="17650"/>
                  <a:pt x="521263" y="18169"/>
                </a:cubicBezTo>
                <a:cubicBezTo>
                  <a:pt x="521200" y="18165"/>
                  <a:pt x="521160" y="18203"/>
                  <a:pt x="521160" y="18308"/>
                </a:cubicBezTo>
                <a:lnTo>
                  <a:pt x="520284" y="17320"/>
                </a:lnTo>
                <a:cubicBezTo>
                  <a:pt x="519846" y="17320"/>
                  <a:pt x="519846" y="18308"/>
                  <a:pt x="519408" y="18308"/>
                </a:cubicBezTo>
                <a:cubicBezTo>
                  <a:pt x="519408" y="18803"/>
                  <a:pt x="518532" y="19297"/>
                  <a:pt x="518532" y="19297"/>
                </a:cubicBezTo>
                <a:cubicBezTo>
                  <a:pt x="518532" y="19297"/>
                  <a:pt x="519408" y="20289"/>
                  <a:pt x="519846" y="20289"/>
                </a:cubicBezTo>
                <a:lnTo>
                  <a:pt x="520284" y="19297"/>
                </a:lnTo>
                <a:cubicBezTo>
                  <a:pt x="520722" y="18803"/>
                  <a:pt x="520722" y="18308"/>
                  <a:pt x="521160" y="18308"/>
                </a:cubicBezTo>
                <a:cubicBezTo>
                  <a:pt x="521197" y="18266"/>
                  <a:pt x="521231" y="18220"/>
                  <a:pt x="521263" y="18169"/>
                </a:cubicBezTo>
                <a:cubicBezTo>
                  <a:pt x="521494" y="18194"/>
                  <a:pt x="522035" y="18803"/>
                  <a:pt x="522035" y="18803"/>
                </a:cubicBezTo>
                <a:lnTo>
                  <a:pt x="522911" y="17814"/>
                </a:lnTo>
                <a:lnTo>
                  <a:pt x="522035" y="16826"/>
                </a:lnTo>
                <a:close/>
                <a:moveTo>
                  <a:pt x="528604" y="15833"/>
                </a:moveTo>
                <a:cubicBezTo>
                  <a:pt x="529042" y="15833"/>
                  <a:pt x="529480" y="15339"/>
                  <a:pt x="529480" y="14845"/>
                </a:cubicBezTo>
                <a:cubicBezTo>
                  <a:pt x="529480" y="14845"/>
                  <a:pt x="528604" y="14351"/>
                  <a:pt x="528604" y="13853"/>
                </a:cubicBezTo>
                <a:lnTo>
                  <a:pt x="527728" y="13358"/>
                </a:lnTo>
                <a:cubicBezTo>
                  <a:pt x="527290" y="13358"/>
                  <a:pt x="527290" y="14351"/>
                  <a:pt x="526852" y="14351"/>
                </a:cubicBezTo>
                <a:cubicBezTo>
                  <a:pt x="526852" y="14845"/>
                  <a:pt x="527728" y="14845"/>
                  <a:pt x="527728" y="15339"/>
                </a:cubicBezTo>
                <a:cubicBezTo>
                  <a:pt x="527728" y="15339"/>
                  <a:pt x="527290" y="15833"/>
                  <a:pt x="527290" y="16328"/>
                </a:cubicBezTo>
                <a:cubicBezTo>
                  <a:pt x="527290" y="16328"/>
                  <a:pt x="526414" y="16826"/>
                  <a:pt x="526414" y="17320"/>
                </a:cubicBezTo>
                <a:cubicBezTo>
                  <a:pt x="526414" y="17814"/>
                  <a:pt x="527290" y="17814"/>
                  <a:pt x="527290" y="18308"/>
                </a:cubicBezTo>
                <a:cubicBezTo>
                  <a:pt x="527728" y="18308"/>
                  <a:pt x="527728" y="17320"/>
                  <a:pt x="528166" y="17320"/>
                </a:cubicBezTo>
                <a:cubicBezTo>
                  <a:pt x="528166" y="16826"/>
                  <a:pt x="529042" y="17814"/>
                  <a:pt x="529042" y="17814"/>
                </a:cubicBezTo>
                <a:lnTo>
                  <a:pt x="529918" y="16826"/>
                </a:lnTo>
                <a:cubicBezTo>
                  <a:pt x="529918" y="16328"/>
                  <a:pt x="529042" y="16328"/>
                  <a:pt x="528604" y="15833"/>
                </a:cubicBezTo>
                <a:close/>
                <a:moveTo>
                  <a:pt x="529918" y="23752"/>
                </a:moveTo>
                <a:cubicBezTo>
                  <a:pt x="529918" y="23258"/>
                  <a:pt x="530356" y="23258"/>
                  <a:pt x="530356" y="22760"/>
                </a:cubicBezTo>
                <a:cubicBezTo>
                  <a:pt x="530356" y="22266"/>
                  <a:pt x="529480" y="21772"/>
                  <a:pt x="529480" y="21772"/>
                </a:cubicBezTo>
                <a:cubicBezTo>
                  <a:pt x="529042" y="21772"/>
                  <a:pt x="529042" y="21277"/>
                  <a:pt x="528604" y="20783"/>
                </a:cubicBezTo>
                <a:cubicBezTo>
                  <a:pt x="528166" y="21277"/>
                  <a:pt x="528166" y="21772"/>
                  <a:pt x="527728" y="22266"/>
                </a:cubicBezTo>
                <a:cubicBezTo>
                  <a:pt x="527728" y="22266"/>
                  <a:pt x="527290" y="22760"/>
                  <a:pt x="526852" y="23258"/>
                </a:cubicBezTo>
                <a:cubicBezTo>
                  <a:pt x="527290" y="23258"/>
                  <a:pt x="527728" y="23752"/>
                  <a:pt x="528166" y="24247"/>
                </a:cubicBezTo>
                <a:lnTo>
                  <a:pt x="529042" y="24741"/>
                </a:lnTo>
                <a:cubicBezTo>
                  <a:pt x="529042" y="25235"/>
                  <a:pt x="528166" y="25729"/>
                  <a:pt x="528166" y="25729"/>
                </a:cubicBezTo>
                <a:cubicBezTo>
                  <a:pt x="528604" y="26223"/>
                  <a:pt x="529042" y="26722"/>
                  <a:pt x="529042" y="26722"/>
                </a:cubicBezTo>
                <a:cubicBezTo>
                  <a:pt x="529480" y="26722"/>
                  <a:pt x="529918" y="25729"/>
                  <a:pt x="529918" y="25729"/>
                </a:cubicBezTo>
                <a:lnTo>
                  <a:pt x="530793" y="24741"/>
                </a:lnTo>
                <a:cubicBezTo>
                  <a:pt x="530793" y="24247"/>
                  <a:pt x="529918" y="24247"/>
                  <a:pt x="529918" y="23752"/>
                </a:cubicBezTo>
                <a:close/>
                <a:moveTo>
                  <a:pt x="543055" y="10888"/>
                </a:moveTo>
                <a:lnTo>
                  <a:pt x="542179" y="9895"/>
                </a:lnTo>
                <a:lnTo>
                  <a:pt x="541303" y="10888"/>
                </a:lnTo>
                <a:cubicBezTo>
                  <a:pt x="541303" y="11382"/>
                  <a:pt x="540865" y="11876"/>
                  <a:pt x="540865" y="12370"/>
                </a:cubicBezTo>
                <a:cubicBezTo>
                  <a:pt x="540865" y="12370"/>
                  <a:pt x="541303" y="12864"/>
                  <a:pt x="541741" y="12864"/>
                </a:cubicBezTo>
                <a:cubicBezTo>
                  <a:pt x="541741" y="13358"/>
                  <a:pt x="542617" y="13853"/>
                  <a:pt x="542617" y="13853"/>
                </a:cubicBezTo>
                <a:cubicBezTo>
                  <a:pt x="542617" y="13853"/>
                  <a:pt x="543055" y="12864"/>
                  <a:pt x="543493" y="12864"/>
                </a:cubicBezTo>
                <a:lnTo>
                  <a:pt x="543931" y="11876"/>
                </a:lnTo>
                <a:cubicBezTo>
                  <a:pt x="543931" y="11382"/>
                  <a:pt x="543493" y="10888"/>
                  <a:pt x="543055" y="10888"/>
                </a:cubicBezTo>
                <a:close/>
                <a:moveTo>
                  <a:pt x="563637" y="21772"/>
                </a:moveTo>
                <a:cubicBezTo>
                  <a:pt x="563198" y="21277"/>
                  <a:pt x="563198" y="20783"/>
                  <a:pt x="562761" y="20783"/>
                </a:cubicBezTo>
                <a:cubicBezTo>
                  <a:pt x="562761" y="20289"/>
                  <a:pt x="563637" y="19795"/>
                  <a:pt x="563637" y="19795"/>
                </a:cubicBezTo>
                <a:lnTo>
                  <a:pt x="562323" y="18803"/>
                </a:lnTo>
                <a:lnTo>
                  <a:pt x="561885" y="19795"/>
                </a:lnTo>
                <a:cubicBezTo>
                  <a:pt x="561885" y="20289"/>
                  <a:pt x="561009" y="20783"/>
                  <a:pt x="561009" y="20783"/>
                </a:cubicBezTo>
                <a:cubicBezTo>
                  <a:pt x="561009" y="21277"/>
                  <a:pt x="561885" y="21772"/>
                  <a:pt x="561885" y="21772"/>
                </a:cubicBezTo>
                <a:cubicBezTo>
                  <a:pt x="561885" y="22266"/>
                  <a:pt x="561447" y="22760"/>
                  <a:pt x="561447" y="22760"/>
                </a:cubicBezTo>
                <a:cubicBezTo>
                  <a:pt x="561009" y="23258"/>
                  <a:pt x="560571" y="23752"/>
                  <a:pt x="560571" y="24247"/>
                </a:cubicBezTo>
                <a:cubicBezTo>
                  <a:pt x="560133" y="24247"/>
                  <a:pt x="560133" y="25235"/>
                  <a:pt x="559696" y="25235"/>
                </a:cubicBezTo>
                <a:lnTo>
                  <a:pt x="558820" y="24247"/>
                </a:lnTo>
                <a:cubicBezTo>
                  <a:pt x="558382" y="24247"/>
                  <a:pt x="558382" y="25235"/>
                  <a:pt x="557944" y="25235"/>
                </a:cubicBezTo>
                <a:cubicBezTo>
                  <a:pt x="557944" y="25729"/>
                  <a:pt x="557068" y="24741"/>
                  <a:pt x="557068" y="24741"/>
                </a:cubicBezTo>
                <a:lnTo>
                  <a:pt x="556192" y="25729"/>
                </a:lnTo>
                <a:cubicBezTo>
                  <a:pt x="556192" y="25729"/>
                  <a:pt x="555316" y="26722"/>
                  <a:pt x="555754" y="26722"/>
                </a:cubicBezTo>
                <a:cubicBezTo>
                  <a:pt x="555754" y="27216"/>
                  <a:pt x="556630" y="27216"/>
                  <a:pt x="556630" y="27710"/>
                </a:cubicBezTo>
                <a:lnTo>
                  <a:pt x="557068" y="26722"/>
                </a:lnTo>
                <a:cubicBezTo>
                  <a:pt x="557506" y="26722"/>
                  <a:pt x="557944" y="27216"/>
                  <a:pt x="558382" y="27216"/>
                </a:cubicBezTo>
                <a:lnTo>
                  <a:pt x="558820" y="26223"/>
                </a:lnTo>
                <a:cubicBezTo>
                  <a:pt x="559257" y="26223"/>
                  <a:pt x="559696" y="27216"/>
                  <a:pt x="560133" y="27216"/>
                </a:cubicBezTo>
                <a:lnTo>
                  <a:pt x="560571" y="26223"/>
                </a:lnTo>
                <a:cubicBezTo>
                  <a:pt x="561009" y="25729"/>
                  <a:pt x="561447" y="25235"/>
                  <a:pt x="561447" y="24741"/>
                </a:cubicBezTo>
                <a:cubicBezTo>
                  <a:pt x="561885" y="24741"/>
                  <a:pt x="561885" y="24247"/>
                  <a:pt x="562323" y="23752"/>
                </a:cubicBezTo>
                <a:lnTo>
                  <a:pt x="562761" y="22760"/>
                </a:lnTo>
                <a:cubicBezTo>
                  <a:pt x="563198" y="22760"/>
                  <a:pt x="563637" y="23752"/>
                  <a:pt x="564074" y="23752"/>
                </a:cubicBezTo>
                <a:cubicBezTo>
                  <a:pt x="564074" y="23752"/>
                  <a:pt x="564512" y="22760"/>
                  <a:pt x="564512" y="22266"/>
                </a:cubicBezTo>
                <a:lnTo>
                  <a:pt x="563637" y="21772"/>
                </a:lnTo>
                <a:close/>
                <a:moveTo>
                  <a:pt x="572394" y="22266"/>
                </a:moveTo>
                <a:lnTo>
                  <a:pt x="571957" y="23258"/>
                </a:lnTo>
                <a:cubicBezTo>
                  <a:pt x="571519" y="23258"/>
                  <a:pt x="571081" y="22760"/>
                  <a:pt x="570643" y="22266"/>
                </a:cubicBezTo>
                <a:cubicBezTo>
                  <a:pt x="570643" y="22266"/>
                  <a:pt x="570205" y="21772"/>
                  <a:pt x="569767" y="21772"/>
                </a:cubicBezTo>
                <a:cubicBezTo>
                  <a:pt x="570205" y="21277"/>
                  <a:pt x="570205" y="20783"/>
                  <a:pt x="570643" y="20783"/>
                </a:cubicBezTo>
                <a:cubicBezTo>
                  <a:pt x="570643" y="20289"/>
                  <a:pt x="571519" y="19795"/>
                  <a:pt x="571519" y="19297"/>
                </a:cubicBezTo>
                <a:cubicBezTo>
                  <a:pt x="571519" y="19297"/>
                  <a:pt x="570643" y="18803"/>
                  <a:pt x="570205" y="18803"/>
                </a:cubicBezTo>
                <a:cubicBezTo>
                  <a:pt x="570205" y="18803"/>
                  <a:pt x="569767" y="19297"/>
                  <a:pt x="569767" y="19795"/>
                </a:cubicBezTo>
                <a:cubicBezTo>
                  <a:pt x="569767" y="19795"/>
                  <a:pt x="568892" y="20289"/>
                  <a:pt x="568892" y="20783"/>
                </a:cubicBezTo>
                <a:cubicBezTo>
                  <a:pt x="568892" y="20783"/>
                  <a:pt x="569767" y="21277"/>
                  <a:pt x="569767" y="21772"/>
                </a:cubicBezTo>
                <a:cubicBezTo>
                  <a:pt x="569767" y="21772"/>
                  <a:pt x="569329" y="22266"/>
                  <a:pt x="568892" y="22760"/>
                </a:cubicBezTo>
                <a:lnTo>
                  <a:pt x="568454" y="23752"/>
                </a:lnTo>
                <a:cubicBezTo>
                  <a:pt x="568454" y="24247"/>
                  <a:pt x="569329" y="24741"/>
                  <a:pt x="569329" y="24741"/>
                </a:cubicBezTo>
                <a:cubicBezTo>
                  <a:pt x="569767" y="24741"/>
                  <a:pt x="570205" y="25235"/>
                  <a:pt x="570205" y="25729"/>
                </a:cubicBezTo>
                <a:cubicBezTo>
                  <a:pt x="570643" y="25729"/>
                  <a:pt x="571081" y="24741"/>
                  <a:pt x="571081" y="24247"/>
                </a:cubicBezTo>
                <a:lnTo>
                  <a:pt x="571957" y="25235"/>
                </a:lnTo>
                <a:cubicBezTo>
                  <a:pt x="572394" y="25235"/>
                  <a:pt x="572394" y="24247"/>
                  <a:pt x="572832" y="24247"/>
                </a:cubicBezTo>
                <a:cubicBezTo>
                  <a:pt x="572832" y="23752"/>
                  <a:pt x="573708" y="23258"/>
                  <a:pt x="573708" y="23258"/>
                </a:cubicBezTo>
                <a:cubicBezTo>
                  <a:pt x="573708" y="22760"/>
                  <a:pt x="572832" y="22266"/>
                  <a:pt x="572394" y="22266"/>
                </a:cubicBezTo>
                <a:close/>
                <a:moveTo>
                  <a:pt x="576336" y="25729"/>
                </a:moveTo>
                <a:lnTo>
                  <a:pt x="575898" y="26722"/>
                </a:lnTo>
                <a:cubicBezTo>
                  <a:pt x="575460" y="26722"/>
                  <a:pt x="575022" y="27710"/>
                  <a:pt x="575022" y="27710"/>
                </a:cubicBezTo>
                <a:cubicBezTo>
                  <a:pt x="574584" y="28698"/>
                  <a:pt x="574146" y="29196"/>
                  <a:pt x="573270" y="30185"/>
                </a:cubicBezTo>
                <a:cubicBezTo>
                  <a:pt x="573708" y="30185"/>
                  <a:pt x="574146" y="30679"/>
                  <a:pt x="574584" y="30679"/>
                </a:cubicBezTo>
                <a:lnTo>
                  <a:pt x="575022" y="29691"/>
                </a:lnTo>
                <a:cubicBezTo>
                  <a:pt x="575460" y="29691"/>
                  <a:pt x="575898" y="29196"/>
                  <a:pt x="575898" y="28698"/>
                </a:cubicBezTo>
                <a:cubicBezTo>
                  <a:pt x="576336" y="27710"/>
                  <a:pt x="576774" y="27216"/>
                  <a:pt x="577650" y="26223"/>
                </a:cubicBezTo>
                <a:cubicBezTo>
                  <a:pt x="577212" y="26223"/>
                  <a:pt x="576774" y="25729"/>
                  <a:pt x="576336" y="25729"/>
                </a:cubicBezTo>
                <a:close/>
                <a:moveTo>
                  <a:pt x="582466" y="16826"/>
                </a:moveTo>
                <a:lnTo>
                  <a:pt x="581591" y="17814"/>
                </a:lnTo>
                <a:cubicBezTo>
                  <a:pt x="581591" y="18308"/>
                  <a:pt x="581153" y="18803"/>
                  <a:pt x="581153" y="18803"/>
                </a:cubicBezTo>
                <a:cubicBezTo>
                  <a:pt x="580715" y="19297"/>
                  <a:pt x="580277" y="19795"/>
                  <a:pt x="580277" y="20289"/>
                </a:cubicBezTo>
                <a:lnTo>
                  <a:pt x="581153" y="20783"/>
                </a:lnTo>
                <a:cubicBezTo>
                  <a:pt x="581153" y="21277"/>
                  <a:pt x="580715" y="21772"/>
                  <a:pt x="580277" y="22266"/>
                </a:cubicBezTo>
                <a:lnTo>
                  <a:pt x="579401" y="21277"/>
                </a:lnTo>
                <a:cubicBezTo>
                  <a:pt x="579401" y="21277"/>
                  <a:pt x="578963" y="22266"/>
                  <a:pt x="578525" y="22266"/>
                </a:cubicBezTo>
                <a:cubicBezTo>
                  <a:pt x="578525" y="22760"/>
                  <a:pt x="578087" y="23258"/>
                  <a:pt x="578087" y="23258"/>
                </a:cubicBezTo>
                <a:cubicBezTo>
                  <a:pt x="578525" y="23752"/>
                  <a:pt x="579401" y="24741"/>
                  <a:pt x="579839" y="25235"/>
                </a:cubicBezTo>
                <a:cubicBezTo>
                  <a:pt x="580277" y="24741"/>
                  <a:pt x="580277" y="24247"/>
                  <a:pt x="580715" y="23752"/>
                </a:cubicBezTo>
                <a:lnTo>
                  <a:pt x="581591" y="24741"/>
                </a:lnTo>
                <a:lnTo>
                  <a:pt x="582466" y="23752"/>
                </a:lnTo>
                <a:cubicBezTo>
                  <a:pt x="582466" y="23752"/>
                  <a:pt x="581153" y="23258"/>
                  <a:pt x="581591" y="22760"/>
                </a:cubicBezTo>
                <a:cubicBezTo>
                  <a:pt x="581591" y="22760"/>
                  <a:pt x="582028" y="22266"/>
                  <a:pt x="582028" y="21772"/>
                </a:cubicBezTo>
                <a:cubicBezTo>
                  <a:pt x="582028" y="21772"/>
                  <a:pt x="581153" y="21277"/>
                  <a:pt x="581153" y="20783"/>
                </a:cubicBezTo>
                <a:cubicBezTo>
                  <a:pt x="581153" y="20783"/>
                  <a:pt x="581591" y="20289"/>
                  <a:pt x="582028" y="19795"/>
                </a:cubicBezTo>
                <a:lnTo>
                  <a:pt x="582466" y="18803"/>
                </a:lnTo>
                <a:cubicBezTo>
                  <a:pt x="582904" y="18308"/>
                  <a:pt x="583342" y="17814"/>
                  <a:pt x="583342" y="17814"/>
                </a:cubicBezTo>
                <a:cubicBezTo>
                  <a:pt x="582904" y="17320"/>
                  <a:pt x="582904" y="16826"/>
                  <a:pt x="582466" y="16826"/>
                </a:cubicBezTo>
                <a:close/>
                <a:moveTo>
                  <a:pt x="586408" y="22266"/>
                </a:moveTo>
                <a:cubicBezTo>
                  <a:pt x="586408" y="21772"/>
                  <a:pt x="585532" y="21277"/>
                  <a:pt x="585532" y="21277"/>
                </a:cubicBezTo>
                <a:cubicBezTo>
                  <a:pt x="585094" y="21277"/>
                  <a:pt x="585094" y="22266"/>
                  <a:pt x="584656" y="22266"/>
                </a:cubicBezTo>
                <a:cubicBezTo>
                  <a:pt x="585094" y="22760"/>
                  <a:pt x="585970" y="22760"/>
                  <a:pt x="585970" y="23258"/>
                </a:cubicBezTo>
                <a:lnTo>
                  <a:pt x="585094" y="24247"/>
                </a:lnTo>
                <a:lnTo>
                  <a:pt x="585970" y="25235"/>
                </a:lnTo>
                <a:cubicBezTo>
                  <a:pt x="586408" y="25235"/>
                  <a:pt x="586408" y="24247"/>
                  <a:pt x="586846" y="24247"/>
                </a:cubicBezTo>
                <a:cubicBezTo>
                  <a:pt x="586846" y="23752"/>
                  <a:pt x="587721" y="23258"/>
                  <a:pt x="587721" y="22760"/>
                </a:cubicBezTo>
                <a:cubicBezTo>
                  <a:pt x="587721" y="22760"/>
                  <a:pt x="586846" y="22266"/>
                  <a:pt x="586408" y="22266"/>
                </a:cubicBezTo>
                <a:close/>
                <a:moveTo>
                  <a:pt x="592101" y="16328"/>
                </a:moveTo>
                <a:cubicBezTo>
                  <a:pt x="591663" y="16328"/>
                  <a:pt x="591225" y="15339"/>
                  <a:pt x="591225" y="15339"/>
                </a:cubicBezTo>
                <a:cubicBezTo>
                  <a:pt x="590787" y="15339"/>
                  <a:pt x="590787" y="16328"/>
                  <a:pt x="590349" y="16328"/>
                </a:cubicBezTo>
                <a:cubicBezTo>
                  <a:pt x="589911" y="16826"/>
                  <a:pt x="589911" y="17320"/>
                  <a:pt x="589473" y="17814"/>
                </a:cubicBezTo>
                <a:cubicBezTo>
                  <a:pt x="589473" y="17814"/>
                  <a:pt x="589035" y="16826"/>
                  <a:pt x="588597" y="16826"/>
                </a:cubicBezTo>
                <a:cubicBezTo>
                  <a:pt x="588159" y="16826"/>
                  <a:pt x="588159" y="17814"/>
                  <a:pt x="587721" y="17814"/>
                </a:cubicBezTo>
                <a:cubicBezTo>
                  <a:pt x="587721" y="18308"/>
                  <a:pt x="586846" y="18803"/>
                  <a:pt x="587284" y="18803"/>
                </a:cubicBezTo>
                <a:cubicBezTo>
                  <a:pt x="587284" y="19297"/>
                  <a:pt x="588159" y="19795"/>
                  <a:pt x="588159" y="19795"/>
                </a:cubicBezTo>
                <a:lnTo>
                  <a:pt x="588597" y="18803"/>
                </a:lnTo>
                <a:cubicBezTo>
                  <a:pt x="589035" y="18803"/>
                  <a:pt x="589473" y="19795"/>
                  <a:pt x="589911" y="19795"/>
                </a:cubicBezTo>
                <a:cubicBezTo>
                  <a:pt x="589911" y="19795"/>
                  <a:pt x="590349" y="18803"/>
                  <a:pt x="590349" y="18308"/>
                </a:cubicBezTo>
                <a:cubicBezTo>
                  <a:pt x="590787" y="18308"/>
                  <a:pt x="590787" y="17320"/>
                  <a:pt x="591225" y="17320"/>
                </a:cubicBezTo>
                <a:cubicBezTo>
                  <a:pt x="591663" y="17320"/>
                  <a:pt x="592101" y="18308"/>
                  <a:pt x="592101" y="18308"/>
                </a:cubicBezTo>
                <a:cubicBezTo>
                  <a:pt x="592539" y="18308"/>
                  <a:pt x="592539" y="17320"/>
                  <a:pt x="592976" y="17320"/>
                </a:cubicBezTo>
                <a:cubicBezTo>
                  <a:pt x="592539" y="16826"/>
                  <a:pt x="592539" y="16328"/>
                  <a:pt x="592101" y="16328"/>
                </a:cubicBezTo>
                <a:close/>
                <a:moveTo>
                  <a:pt x="600421" y="21772"/>
                </a:moveTo>
                <a:cubicBezTo>
                  <a:pt x="599983" y="22760"/>
                  <a:pt x="599545" y="23258"/>
                  <a:pt x="599107" y="24247"/>
                </a:cubicBezTo>
                <a:cubicBezTo>
                  <a:pt x="598669" y="24741"/>
                  <a:pt x="598669" y="24741"/>
                  <a:pt x="598231" y="25235"/>
                </a:cubicBezTo>
                <a:cubicBezTo>
                  <a:pt x="599107" y="25729"/>
                  <a:pt x="599545" y="26223"/>
                  <a:pt x="600421" y="26722"/>
                </a:cubicBezTo>
                <a:cubicBezTo>
                  <a:pt x="600421" y="26722"/>
                  <a:pt x="600859" y="26223"/>
                  <a:pt x="600859" y="25729"/>
                </a:cubicBezTo>
                <a:cubicBezTo>
                  <a:pt x="601297" y="25729"/>
                  <a:pt x="599983" y="25235"/>
                  <a:pt x="599983" y="25235"/>
                </a:cubicBezTo>
                <a:cubicBezTo>
                  <a:pt x="599983" y="24741"/>
                  <a:pt x="600859" y="24247"/>
                  <a:pt x="600859" y="23752"/>
                </a:cubicBezTo>
                <a:cubicBezTo>
                  <a:pt x="600859" y="23752"/>
                  <a:pt x="601735" y="23258"/>
                  <a:pt x="601735" y="22760"/>
                </a:cubicBezTo>
                <a:cubicBezTo>
                  <a:pt x="601735" y="22266"/>
                  <a:pt x="600859" y="22266"/>
                  <a:pt x="600421" y="21772"/>
                </a:cubicBezTo>
                <a:close/>
                <a:moveTo>
                  <a:pt x="610055" y="21277"/>
                </a:moveTo>
                <a:cubicBezTo>
                  <a:pt x="610055" y="21277"/>
                  <a:pt x="610931" y="20783"/>
                  <a:pt x="610931" y="20289"/>
                </a:cubicBezTo>
                <a:cubicBezTo>
                  <a:pt x="610493" y="20289"/>
                  <a:pt x="610055" y="19297"/>
                  <a:pt x="610055" y="19297"/>
                </a:cubicBezTo>
                <a:cubicBezTo>
                  <a:pt x="609617" y="19795"/>
                  <a:pt x="609617" y="20289"/>
                  <a:pt x="609179" y="20783"/>
                </a:cubicBezTo>
                <a:cubicBezTo>
                  <a:pt x="609179" y="20783"/>
                  <a:pt x="608303" y="21277"/>
                  <a:pt x="608303" y="21772"/>
                </a:cubicBezTo>
                <a:cubicBezTo>
                  <a:pt x="608303" y="21772"/>
                  <a:pt x="609179" y="22266"/>
                  <a:pt x="609617" y="22760"/>
                </a:cubicBezTo>
                <a:cubicBezTo>
                  <a:pt x="609617" y="22760"/>
                  <a:pt x="608741" y="23258"/>
                  <a:pt x="608741" y="23752"/>
                </a:cubicBezTo>
                <a:lnTo>
                  <a:pt x="609617" y="24741"/>
                </a:lnTo>
                <a:cubicBezTo>
                  <a:pt x="610055" y="24247"/>
                  <a:pt x="610493" y="23752"/>
                  <a:pt x="610493" y="23258"/>
                </a:cubicBezTo>
                <a:cubicBezTo>
                  <a:pt x="610493" y="23258"/>
                  <a:pt x="610931" y="22760"/>
                  <a:pt x="611368" y="22266"/>
                </a:cubicBezTo>
                <a:cubicBezTo>
                  <a:pt x="610931" y="21772"/>
                  <a:pt x="610055" y="21772"/>
                  <a:pt x="610055" y="21277"/>
                </a:cubicBezTo>
                <a:close/>
                <a:moveTo>
                  <a:pt x="629760" y="22266"/>
                </a:moveTo>
                <a:cubicBezTo>
                  <a:pt x="629322" y="22266"/>
                  <a:pt x="628885" y="21772"/>
                  <a:pt x="628447" y="21772"/>
                </a:cubicBezTo>
                <a:lnTo>
                  <a:pt x="628009" y="22760"/>
                </a:lnTo>
                <a:cubicBezTo>
                  <a:pt x="627571" y="22760"/>
                  <a:pt x="627571" y="23752"/>
                  <a:pt x="627133" y="23752"/>
                </a:cubicBezTo>
                <a:cubicBezTo>
                  <a:pt x="627133" y="23752"/>
                  <a:pt x="626258" y="22760"/>
                  <a:pt x="626258" y="23258"/>
                </a:cubicBezTo>
                <a:cubicBezTo>
                  <a:pt x="625820" y="23258"/>
                  <a:pt x="625382" y="23752"/>
                  <a:pt x="625382" y="24247"/>
                </a:cubicBezTo>
                <a:lnTo>
                  <a:pt x="624506" y="25235"/>
                </a:lnTo>
                <a:cubicBezTo>
                  <a:pt x="624506" y="25729"/>
                  <a:pt x="625382" y="25729"/>
                  <a:pt x="625820" y="26223"/>
                </a:cubicBezTo>
                <a:cubicBezTo>
                  <a:pt x="625820" y="25729"/>
                  <a:pt x="626258" y="25235"/>
                  <a:pt x="626258" y="24741"/>
                </a:cubicBezTo>
                <a:cubicBezTo>
                  <a:pt x="626695" y="24741"/>
                  <a:pt x="627133" y="25729"/>
                  <a:pt x="627571" y="25729"/>
                </a:cubicBezTo>
                <a:lnTo>
                  <a:pt x="628447" y="26722"/>
                </a:lnTo>
                <a:lnTo>
                  <a:pt x="628885" y="25729"/>
                </a:lnTo>
                <a:cubicBezTo>
                  <a:pt x="629322" y="25235"/>
                  <a:pt x="629760" y="24741"/>
                  <a:pt x="629760" y="24247"/>
                </a:cubicBezTo>
                <a:cubicBezTo>
                  <a:pt x="630198" y="24247"/>
                  <a:pt x="630198" y="23752"/>
                  <a:pt x="630636" y="23258"/>
                </a:cubicBezTo>
                <a:cubicBezTo>
                  <a:pt x="630198" y="23258"/>
                  <a:pt x="629760" y="22760"/>
                  <a:pt x="629760" y="22266"/>
                </a:cubicBezTo>
                <a:close/>
                <a:moveTo>
                  <a:pt x="640270" y="22760"/>
                </a:moveTo>
                <a:cubicBezTo>
                  <a:pt x="639832" y="23258"/>
                  <a:pt x="639832" y="23752"/>
                  <a:pt x="639394" y="23752"/>
                </a:cubicBezTo>
                <a:cubicBezTo>
                  <a:pt x="638956" y="24741"/>
                  <a:pt x="638518" y="25235"/>
                  <a:pt x="638081" y="26223"/>
                </a:cubicBezTo>
                <a:cubicBezTo>
                  <a:pt x="638081" y="26223"/>
                  <a:pt x="638518" y="27216"/>
                  <a:pt x="638956" y="27216"/>
                </a:cubicBezTo>
                <a:cubicBezTo>
                  <a:pt x="638956" y="27216"/>
                  <a:pt x="639394" y="26223"/>
                  <a:pt x="639832" y="25729"/>
                </a:cubicBezTo>
                <a:cubicBezTo>
                  <a:pt x="639832" y="25729"/>
                  <a:pt x="640270" y="25235"/>
                  <a:pt x="640270" y="24741"/>
                </a:cubicBezTo>
                <a:cubicBezTo>
                  <a:pt x="640708" y="24741"/>
                  <a:pt x="641146" y="23752"/>
                  <a:pt x="641146" y="23752"/>
                </a:cubicBezTo>
                <a:cubicBezTo>
                  <a:pt x="641146" y="23258"/>
                  <a:pt x="640270" y="23258"/>
                  <a:pt x="640270" y="22760"/>
                </a:cubicBezTo>
                <a:close/>
                <a:moveTo>
                  <a:pt x="646401" y="22760"/>
                </a:moveTo>
                <a:cubicBezTo>
                  <a:pt x="645963" y="23258"/>
                  <a:pt x="645963" y="23752"/>
                  <a:pt x="645525" y="24247"/>
                </a:cubicBezTo>
                <a:cubicBezTo>
                  <a:pt x="645525" y="24247"/>
                  <a:pt x="645087" y="25235"/>
                  <a:pt x="644649" y="25235"/>
                </a:cubicBezTo>
                <a:lnTo>
                  <a:pt x="643774" y="24247"/>
                </a:lnTo>
                <a:lnTo>
                  <a:pt x="642898" y="23258"/>
                </a:lnTo>
                <a:cubicBezTo>
                  <a:pt x="642898" y="23258"/>
                  <a:pt x="642022" y="24247"/>
                  <a:pt x="642022" y="24741"/>
                </a:cubicBezTo>
                <a:cubicBezTo>
                  <a:pt x="642022" y="24741"/>
                  <a:pt x="642898" y="25235"/>
                  <a:pt x="643336" y="25235"/>
                </a:cubicBezTo>
                <a:cubicBezTo>
                  <a:pt x="643336" y="25729"/>
                  <a:pt x="642460" y="26223"/>
                  <a:pt x="642460" y="26722"/>
                </a:cubicBezTo>
                <a:cubicBezTo>
                  <a:pt x="642460" y="26722"/>
                  <a:pt x="642898" y="27216"/>
                  <a:pt x="643336" y="27216"/>
                </a:cubicBezTo>
                <a:cubicBezTo>
                  <a:pt x="643774" y="27216"/>
                  <a:pt x="643774" y="26223"/>
                  <a:pt x="644211" y="26223"/>
                </a:cubicBezTo>
                <a:cubicBezTo>
                  <a:pt x="644211" y="26223"/>
                  <a:pt x="644649" y="27216"/>
                  <a:pt x="645087" y="27216"/>
                </a:cubicBezTo>
                <a:cubicBezTo>
                  <a:pt x="645087" y="27216"/>
                  <a:pt x="645525" y="26223"/>
                  <a:pt x="645963" y="26223"/>
                </a:cubicBezTo>
                <a:cubicBezTo>
                  <a:pt x="645963" y="25729"/>
                  <a:pt x="646401" y="25235"/>
                  <a:pt x="646401" y="24741"/>
                </a:cubicBezTo>
                <a:cubicBezTo>
                  <a:pt x="646839" y="24741"/>
                  <a:pt x="647277" y="24247"/>
                  <a:pt x="647277" y="23752"/>
                </a:cubicBezTo>
                <a:cubicBezTo>
                  <a:pt x="647277" y="23258"/>
                  <a:pt x="646401" y="23258"/>
                  <a:pt x="646401" y="22760"/>
                </a:cubicBezTo>
                <a:close/>
                <a:moveTo>
                  <a:pt x="666107" y="13853"/>
                </a:moveTo>
                <a:lnTo>
                  <a:pt x="665669" y="14845"/>
                </a:lnTo>
                <a:cubicBezTo>
                  <a:pt x="665231" y="15339"/>
                  <a:pt x="665231" y="15833"/>
                  <a:pt x="664793" y="16328"/>
                </a:cubicBezTo>
                <a:cubicBezTo>
                  <a:pt x="664355" y="16826"/>
                  <a:pt x="663917" y="17814"/>
                  <a:pt x="663479" y="18308"/>
                </a:cubicBezTo>
                <a:cubicBezTo>
                  <a:pt x="663479" y="18308"/>
                  <a:pt x="663917" y="19297"/>
                  <a:pt x="664355" y="19297"/>
                </a:cubicBezTo>
                <a:cubicBezTo>
                  <a:pt x="664355" y="19297"/>
                  <a:pt x="664793" y="18308"/>
                  <a:pt x="665231" y="18308"/>
                </a:cubicBezTo>
                <a:cubicBezTo>
                  <a:pt x="665231" y="17814"/>
                  <a:pt x="665669" y="17320"/>
                  <a:pt x="665669" y="16826"/>
                </a:cubicBezTo>
                <a:cubicBezTo>
                  <a:pt x="666107" y="16328"/>
                  <a:pt x="666983" y="15339"/>
                  <a:pt x="667421" y="14845"/>
                </a:cubicBezTo>
                <a:cubicBezTo>
                  <a:pt x="666983" y="14845"/>
                  <a:pt x="666545" y="13853"/>
                  <a:pt x="666107" y="13853"/>
                </a:cubicBezTo>
                <a:close/>
                <a:moveTo>
                  <a:pt x="684499" y="19297"/>
                </a:moveTo>
                <a:cubicBezTo>
                  <a:pt x="684499" y="18803"/>
                  <a:pt x="683623" y="18308"/>
                  <a:pt x="683623" y="18308"/>
                </a:cubicBezTo>
                <a:cubicBezTo>
                  <a:pt x="683185" y="18308"/>
                  <a:pt x="682748" y="19297"/>
                  <a:pt x="682748" y="19297"/>
                </a:cubicBezTo>
                <a:cubicBezTo>
                  <a:pt x="682310" y="19795"/>
                  <a:pt x="682310" y="20289"/>
                  <a:pt x="681872" y="20289"/>
                </a:cubicBezTo>
                <a:cubicBezTo>
                  <a:pt x="682310" y="20783"/>
                  <a:pt x="682748" y="20783"/>
                  <a:pt x="683185" y="21277"/>
                </a:cubicBezTo>
                <a:lnTo>
                  <a:pt x="682310" y="22266"/>
                </a:lnTo>
                <a:cubicBezTo>
                  <a:pt x="682310" y="22760"/>
                  <a:pt x="683185" y="23258"/>
                  <a:pt x="683185" y="23258"/>
                </a:cubicBezTo>
                <a:lnTo>
                  <a:pt x="684061" y="22266"/>
                </a:lnTo>
                <a:cubicBezTo>
                  <a:pt x="684061" y="21772"/>
                  <a:pt x="683185" y="21772"/>
                  <a:pt x="683185" y="21277"/>
                </a:cubicBezTo>
                <a:lnTo>
                  <a:pt x="683623" y="20289"/>
                </a:lnTo>
                <a:cubicBezTo>
                  <a:pt x="684061" y="20289"/>
                  <a:pt x="684499" y="21277"/>
                  <a:pt x="684499" y="21277"/>
                </a:cubicBezTo>
                <a:cubicBezTo>
                  <a:pt x="684937" y="21277"/>
                  <a:pt x="685375" y="20289"/>
                  <a:pt x="685375" y="19795"/>
                </a:cubicBezTo>
                <a:lnTo>
                  <a:pt x="684499" y="19297"/>
                </a:lnTo>
                <a:close/>
                <a:moveTo>
                  <a:pt x="697198" y="21277"/>
                </a:moveTo>
                <a:cubicBezTo>
                  <a:pt x="696760" y="21277"/>
                  <a:pt x="696760" y="22266"/>
                  <a:pt x="696322" y="22266"/>
                </a:cubicBezTo>
                <a:cubicBezTo>
                  <a:pt x="695884" y="22266"/>
                  <a:pt x="695446" y="21277"/>
                  <a:pt x="695446" y="21277"/>
                </a:cubicBezTo>
                <a:cubicBezTo>
                  <a:pt x="695008" y="21277"/>
                  <a:pt x="694571" y="22266"/>
                  <a:pt x="694571" y="22760"/>
                </a:cubicBezTo>
                <a:lnTo>
                  <a:pt x="695446" y="23258"/>
                </a:lnTo>
                <a:cubicBezTo>
                  <a:pt x="695446" y="23752"/>
                  <a:pt x="695008" y="24247"/>
                  <a:pt x="694571" y="24741"/>
                </a:cubicBezTo>
                <a:cubicBezTo>
                  <a:pt x="695008" y="24741"/>
                  <a:pt x="695446" y="25235"/>
                  <a:pt x="695884" y="25235"/>
                </a:cubicBezTo>
                <a:lnTo>
                  <a:pt x="696322" y="24247"/>
                </a:lnTo>
                <a:cubicBezTo>
                  <a:pt x="696760" y="23752"/>
                  <a:pt x="697198" y="23752"/>
                  <a:pt x="697198" y="23258"/>
                </a:cubicBezTo>
                <a:cubicBezTo>
                  <a:pt x="697198" y="22760"/>
                  <a:pt x="698074" y="22266"/>
                  <a:pt x="698074" y="22266"/>
                </a:cubicBezTo>
                <a:cubicBezTo>
                  <a:pt x="698074" y="21772"/>
                  <a:pt x="697198" y="21277"/>
                  <a:pt x="697198" y="21277"/>
                </a:cubicBezTo>
                <a:close/>
                <a:moveTo>
                  <a:pt x="703767" y="18308"/>
                </a:moveTo>
                <a:cubicBezTo>
                  <a:pt x="703329" y="18308"/>
                  <a:pt x="703329" y="19297"/>
                  <a:pt x="702891" y="19297"/>
                </a:cubicBezTo>
                <a:lnTo>
                  <a:pt x="702015" y="18308"/>
                </a:lnTo>
                <a:cubicBezTo>
                  <a:pt x="702015" y="18803"/>
                  <a:pt x="701139" y="19297"/>
                  <a:pt x="701139" y="19795"/>
                </a:cubicBezTo>
                <a:lnTo>
                  <a:pt x="702015" y="20289"/>
                </a:lnTo>
                <a:cubicBezTo>
                  <a:pt x="702453" y="20289"/>
                  <a:pt x="702891" y="21277"/>
                  <a:pt x="703329" y="21277"/>
                </a:cubicBezTo>
                <a:lnTo>
                  <a:pt x="703767" y="20289"/>
                </a:lnTo>
                <a:cubicBezTo>
                  <a:pt x="704205" y="19795"/>
                  <a:pt x="704643" y="19297"/>
                  <a:pt x="704643" y="18803"/>
                </a:cubicBezTo>
                <a:lnTo>
                  <a:pt x="703767" y="18308"/>
                </a:lnTo>
                <a:close/>
                <a:moveTo>
                  <a:pt x="712087" y="21772"/>
                </a:moveTo>
                <a:cubicBezTo>
                  <a:pt x="711649" y="22266"/>
                  <a:pt x="711649" y="22760"/>
                  <a:pt x="711211" y="22760"/>
                </a:cubicBezTo>
                <a:cubicBezTo>
                  <a:pt x="711211" y="23258"/>
                  <a:pt x="710335" y="22266"/>
                  <a:pt x="710335" y="22266"/>
                </a:cubicBezTo>
                <a:lnTo>
                  <a:pt x="709460" y="23258"/>
                </a:lnTo>
                <a:lnTo>
                  <a:pt x="710335" y="24247"/>
                </a:lnTo>
                <a:cubicBezTo>
                  <a:pt x="710773" y="24247"/>
                  <a:pt x="711649" y="24741"/>
                  <a:pt x="711649" y="24741"/>
                </a:cubicBezTo>
                <a:cubicBezTo>
                  <a:pt x="711649" y="25235"/>
                  <a:pt x="710773" y="25729"/>
                  <a:pt x="710773" y="26223"/>
                </a:cubicBezTo>
                <a:cubicBezTo>
                  <a:pt x="710773" y="26223"/>
                  <a:pt x="710335" y="26722"/>
                  <a:pt x="709898" y="27216"/>
                </a:cubicBezTo>
                <a:cubicBezTo>
                  <a:pt x="709898" y="27216"/>
                  <a:pt x="709022" y="28204"/>
                  <a:pt x="709460" y="28204"/>
                </a:cubicBezTo>
                <a:cubicBezTo>
                  <a:pt x="709460" y="28698"/>
                  <a:pt x="709898" y="28698"/>
                  <a:pt x="710335" y="29196"/>
                </a:cubicBezTo>
                <a:lnTo>
                  <a:pt x="710773" y="28204"/>
                </a:lnTo>
                <a:cubicBezTo>
                  <a:pt x="711211" y="27710"/>
                  <a:pt x="711649" y="28698"/>
                  <a:pt x="712087" y="28698"/>
                </a:cubicBezTo>
                <a:cubicBezTo>
                  <a:pt x="712087" y="28698"/>
                  <a:pt x="712525" y="28204"/>
                  <a:pt x="712525" y="27710"/>
                </a:cubicBezTo>
                <a:cubicBezTo>
                  <a:pt x="712525" y="27710"/>
                  <a:pt x="711649" y="27216"/>
                  <a:pt x="711649" y="26722"/>
                </a:cubicBezTo>
                <a:cubicBezTo>
                  <a:pt x="711649" y="26722"/>
                  <a:pt x="712525" y="26223"/>
                  <a:pt x="712525" y="25729"/>
                </a:cubicBezTo>
                <a:cubicBezTo>
                  <a:pt x="712525" y="25729"/>
                  <a:pt x="711649" y="25235"/>
                  <a:pt x="711649" y="24741"/>
                </a:cubicBezTo>
                <a:cubicBezTo>
                  <a:pt x="711649" y="24741"/>
                  <a:pt x="712087" y="24247"/>
                  <a:pt x="712087" y="23752"/>
                </a:cubicBezTo>
                <a:cubicBezTo>
                  <a:pt x="712087" y="23752"/>
                  <a:pt x="712963" y="23258"/>
                  <a:pt x="712963" y="22760"/>
                </a:cubicBezTo>
                <a:cubicBezTo>
                  <a:pt x="712963" y="22266"/>
                  <a:pt x="712087" y="22266"/>
                  <a:pt x="712087" y="21772"/>
                </a:cubicBezTo>
                <a:close/>
                <a:moveTo>
                  <a:pt x="725662" y="10888"/>
                </a:moveTo>
                <a:cubicBezTo>
                  <a:pt x="725224" y="11382"/>
                  <a:pt x="725224" y="11876"/>
                  <a:pt x="724787" y="11876"/>
                </a:cubicBezTo>
                <a:cubicBezTo>
                  <a:pt x="724349" y="11876"/>
                  <a:pt x="724349" y="11382"/>
                  <a:pt x="723911" y="11382"/>
                </a:cubicBezTo>
                <a:cubicBezTo>
                  <a:pt x="723473" y="10888"/>
                  <a:pt x="723035" y="10389"/>
                  <a:pt x="723035" y="10389"/>
                </a:cubicBezTo>
                <a:cubicBezTo>
                  <a:pt x="722597" y="10389"/>
                  <a:pt x="722159" y="11382"/>
                  <a:pt x="722159" y="11382"/>
                </a:cubicBezTo>
                <a:cubicBezTo>
                  <a:pt x="721721" y="11876"/>
                  <a:pt x="721721" y="12370"/>
                  <a:pt x="721283" y="12370"/>
                </a:cubicBezTo>
                <a:cubicBezTo>
                  <a:pt x="721283" y="12864"/>
                  <a:pt x="720845" y="13358"/>
                  <a:pt x="720845" y="13853"/>
                </a:cubicBezTo>
                <a:lnTo>
                  <a:pt x="721721" y="14351"/>
                </a:lnTo>
                <a:cubicBezTo>
                  <a:pt x="721721" y="14351"/>
                  <a:pt x="722159" y="13358"/>
                  <a:pt x="722597" y="13358"/>
                </a:cubicBezTo>
                <a:cubicBezTo>
                  <a:pt x="722597" y="13358"/>
                  <a:pt x="723035" y="14351"/>
                  <a:pt x="723473" y="14351"/>
                </a:cubicBezTo>
                <a:cubicBezTo>
                  <a:pt x="723473" y="14351"/>
                  <a:pt x="723911" y="15339"/>
                  <a:pt x="724349" y="14845"/>
                </a:cubicBezTo>
                <a:cubicBezTo>
                  <a:pt x="724787" y="14845"/>
                  <a:pt x="724787" y="14351"/>
                  <a:pt x="725224" y="13853"/>
                </a:cubicBezTo>
                <a:cubicBezTo>
                  <a:pt x="725224" y="13853"/>
                  <a:pt x="725662" y="13358"/>
                  <a:pt x="725662" y="12864"/>
                </a:cubicBezTo>
                <a:cubicBezTo>
                  <a:pt x="726100" y="12864"/>
                  <a:pt x="726538" y="11876"/>
                  <a:pt x="726538" y="11876"/>
                </a:cubicBezTo>
                <a:cubicBezTo>
                  <a:pt x="726538" y="11382"/>
                  <a:pt x="725662" y="11382"/>
                  <a:pt x="725662" y="10888"/>
                </a:cubicBezTo>
                <a:close/>
                <a:moveTo>
                  <a:pt x="737048" y="12370"/>
                </a:moveTo>
                <a:cubicBezTo>
                  <a:pt x="737048" y="11876"/>
                  <a:pt x="736610" y="11382"/>
                  <a:pt x="736172" y="11382"/>
                </a:cubicBezTo>
                <a:cubicBezTo>
                  <a:pt x="735734" y="11876"/>
                  <a:pt x="735296" y="12864"/>
                  <a:pt x="734858" y="13358"/>
                </a:cubicBezTo>
                <a:cubicBezTo>
                  <a:pt x="734420" y="13853"/>
                  <a:pt x="733982" y="14351"/>
                  <a:pt x="733982" y="14845"/>
                </a:cubicBezTo>
                <a:lnTo>
                  <a:pt x="734858" y="15339"/>
                </a:lnTo>
                <a:lnTo>
                  <a:pt x="735734" y="16328"/>
                </a:lnTo>
                <a:cubicBezTo>
                  <a:pt x="736172" y="16328"/>
                  <a:pt x="736610" y="15339"/>
                  <a:pt x="736610" y="15339"/>
                </a:cubicBezTo>
                <a:cubicBezTo>
                  <a:pt x="737048" y="14845"/>
                  <a:pt x="737048" y="14351"/>
                  <a:pt x="737486" y="13853"/>
                </a:cubicBezTo>
                <a:cubicBezTo>
                  <a:pt x="737486" y="13853"/>
                  <a:pt x="738362" y="13358"/>
                  <a:pt x="738362" y="12864"/>
                </a:cubicBezTo>
                <a:cubicBezTo>
                  <a:pt x="738362" y="12864"/>
                  <a:pt x="737486" y="12370"/>
                  <a:pt x="737048" y="12370"/>
                </a:cubicBezTo>
                <a:close/>
                <a:moveTo>
                  <a:pt x="740989" y="15339"/>
                </a:moveTo>
                <a:cubicBezTo>
                  <a:pt x="740551" y="16328"/>
                  <a:pt x="740113" y="16826"/>
                  <a:pt x="739676" y="17814"/>
                </a:cubicBezTo>
                <a:cubicBezTo>
                  <a:pt x="739238" y="18308"/>
                  <a:pt x="739238" y="18308"/>
                  <a:pt x="738800" y="18803"/>
                </a:cubicBezTo>
                <a:cubicBezTo>
                  <a:pt x="738362" y="19795"/>
                  <a:pt x="737924" y="20289"/>
                  <a:pt x="737486" y="20783"/>
                </a:cubicBezTo>
                <a:cubicBezTo>
                  <a:pt x="737924" y="21772"/>
                  <a:pt x="738800" y="22266"/>
                  <a:pt x="739238" y="22760"/>
                </a:cubicBezTo>
                <a:cubicBezTo>
                  <a:pt x="739676" y="22266"/>
                  <a:pt x="739676" y="21772"/>
                  <a:pt x="740113" y="21772"/>
                </a:cubicBezTo>
                <a:cubicBezTo>
                  <a:pt x="740551" y="20783"/>
                  <a:pt x="740989" y="20289"/>
                  <a:pt x="741427" y="19297"/>
                </a:cubicBezTo>
                <a:cubicBezTo>
                  <a:pt x="741865" y="18803"/>
                  <a:pt x="742740" y="17814"/>
                  <a:pt x="743179" y="17320"/>
                </a:cubicBezTo>
                <a:cubicBezTo>
                  <a:pt x="742303" y="16826"/>
                  <a:pt x="741865" y="15833"/>
                  <a:pt x="740989" y="15339"/>
                </a:cubicBezTo>
                <a:close/>
                <a:moveTo>
                  <a:pt x="751937" y="17814"/>
                </a:moveTo>
                <a:cubicBezTo>
                  <a:pt x="751499" y="18308"/>
                  <a:pt x="751499" y="18803"/>
                  <a:pt x="751061" y="18803"/>
                </a:cubicBezTo>
                <a:cubicBezTo>
                  <a:pt x="751061" y="19297"/>
                  <a:pt x="750623" y="19795"/>
                  <a:pt x="750185" y="19795"/>
                </a:cubicBezTo>
                <a:cubicBezTo>
                  <a:pt x="750185" y="20289"/>
                  <a:pt x="749747" y="19297"/>
                  <a:pt x="749309" y="19297"/>
                </a:cubicBezTo>
                <a:lnTo>
                  <a:pt x="748871" y="20289"/>
                </a:lnTo>
                <a:cubicBezTo>
                  <a:pt x="748434" y="20289"/>
                  <a:pt x="747996" y="19795"/>
                  <a:pt x="747558" y="19297"/>
                </a:cubicBezTo>
                <a:lnTo>
                  <a:pt x="746682" y="18803"/>
                </a:lnTo>
                <a:cubicBezTo>
                  <a:pt x="746244" y="18803"/>
                  <a:pt x="746244" y="19795"/>
                  <a:pt x="745806" y="19795"/>
                </a:cubicBezTo>
                <a:cubicBezTo>
                  <a:pt x="746244" y="19795"/>
                  <a:pt x="746682" y="20289"/>
                  <a:pt x="747120" y="20783"/>
                </a:cubicBezTo>
                <a:cubicBezTo>
                  <a:pt x="747120" y="20783"/>
                  <a:pt x="747558" y="21277"/>
                  <a:pt x="747996" y="21277"/>
                </a:cubicBezTo>
                <a:cubicBezTo>
                  <a:pt x="747996" y="21772"/>
                  <a:pt x="748434" y="22266"/>
                  <a:pt x="748871" y="22266"/>
                </a:cubicBezTo>
                <a:cubicBezTo>
                  <a:pt x="748871" y="22266"/>
                  <a:pt x="749309" y="21277"/>
                  <a:pt x="749747" y="21277"/>
                </a:cubicBezTo>
                <a:cubicBezTo>
                  <a:pt x="749747" y="21277"/>
                  <a:pt x="750623" y="22266"/>
                  <a:pt x="750623" y="21772"/>
                </a:cubicBezTo>
                <a:cubicBezTo>
                  <a:pt x="751061" y="21772"/>
                  <a:pt x="751061" y="21277"/>
                  <a:pt x="751499" y="20783"/>
                </a:cubicBezTo>
                <a:cubicBezTo>
                  <a:pt x="751499" y="20783"/>
                  <a:pt x="751937" y="20289"/>
                  <a:pt x="751937" y="19795"/>
                </a:cubicBezTo>
                <a:cubicBezTo>
                  <a:pt x="752374" y="19297"/>
                  <a:pt x="752812" y="18803"/>
                  <a:pt x="752812" y="18803"/>
                </a:cubicBezTo>
                <a:cubicBezTo>
                  <a:pt x="752812" y="18308"/>
                  <a:pt x="751937" y="18308"/>
                  <a:pt x="751937" y="17814"/>
                </a:cubicBezTo>
                <a:close/>
                <a:moveTo>
                  <a:pt x="785217" y="23752"/>
                </a:moveTo>
                <a:cubicBezTo>
                  <a:pt x="784780" y="23752"/>
                  <a:pt x="784342" y="22760"/>
                  <a:pt x="783904" y="22760"/>
                </a:cubicBezTo>
                <a:lnTo>
                  <a:pt x="783466" y="23752"/>
                </a:lnTo>
                <a:cubicBezTo>
                  <a:pt x="783028" y="24247"/>
                  <a:pt x="782590" y="24741"/>
                  <a:pt x="782590" y="25235"/>
                </a:cubicBezTo>
                <a:cubicBezTo>
                  <a:pt x="782590" y="25235"/>
                  <a:pt x="781715" y="25729"/>
                  <a:pt x="781715" y="26223"/>
                </a:cubicBezTo>
                <a:cubicBezTo>
                  <a:pt x="781715" y="26722"/>
                  <a:pt x="782590" y="26722"/>
                  <a:pt x="782590" y="27216"/>
                </a:cubicBezTo>
                <a:cubicBezTo>
                  <a:pt x="783466" y="26223"/>
                  <a:pt x="783904" y="25729"/>
                  <a:pt x="784342" y="24741"/>
                </a:cubicBezTo>
                <a:cubicBezTo>
                  <a:pt x="784780" y="24741"/>
                  <a:pt x="784780" y="25729"/>
                  <a:pt x="785217" y="25729"/>
                </a:cubicBezTo>
                <a:lnTo>
                  <a:pt x="786093" y="24741"/>
                </a:lnTo>
                <a:cubicBezTo>
                  <a:pt x="786093" y="24247"/>
                  <a:pt x="785217" y="23752"/>
                  <a:pt x="785217" y="23752"/>
                </a:cubicBezTo>
                <a:close/>
                <a:moveTo>
                  <a:pt x="791348" y="16826"/>
                </a:moveTo>
                <a:cubicBezTo>
                  <a:pt x="790910" y="17320"/>
                  <a:pt x="790910" y="17320"/>
                  <a:pt x="790472" y="17814"/>
                </a:cubicBezTo>
                <a:cubicBezTo>
                  <a:pt x="790035" y="18308"/>
                  <a:pt x="790035" y="18803"/>
                  <a:pt x="789597" y="18803"/>
                </a:cubicBezTo>
                <a:cubicBezTo>
                  <a:pt x="789597" y="19297"/>
                  <a:pt x="789159" y="19795"/>
                  <a:pt x="789159" y="20289"/>
                </a:cubicBezTo>
                <a:lnTo>
                  <a:pt x="790035" y="20783"/>
                </a:lnTo>
                <a:cubicBezTo>
                  <a:pt x="790035" y="21277"/>
                  <a:pt x="789159" y="21772"/>
                  <a:pt x="789159" y="22266"/>
                </a:cubicBezTo>
                <a:cubicBezTo>
                  <a:pt x="789159" y="22266"/>
                  <a:pt x="788721" y="22760"/>
                  <a:pt x="788283" y="23258"/>
                </a:cubicBezTo>
                <a:cubicBezTo>
                  <a:pt x="788283" y="23258"/>
                  <a:pt x="789597" y="23752"/>
                  <a:pt x="789597" y="24247"/>
                </a:cubicBezTo>
                <a:cubicBezTo>
                  <a:pt x="789597" y="24247"/>
                  <a:pt x="788721" y="24741"/>
                  <a:pt x="788721" y="25235"/>
                </a:cubicBezTo>
                <a:cubicBezTo>
                  <a:pt x="788721" y="25235"/>
                  <a:pt x="787845" y="25729"/>
                  <a:pt x="787845" y="26223"/>
                </a:cubicBezTo>
                <a:cubicBezTo>
                  <a:pt x="787845" y="26722"/>
                  <a:pt x="788721" y="26722"/>
                  <a:pt x="789159" y="27216"/>
                </a:cubicBezTo>
                <a:cubicBezTo>
                  <a:pt x="789159" y="26722"/>
                  <a:pt x="789597" y="26223"/>
                  <a:pt x="789597" y="25729"/>
                </a:cubicBezTo>
                <a:cubicBezTo>
                  <a:pt x="789597" y="25729"/>
                  <a:pt x="790472" y="25235"/>
                  <a:pt x="790472" y="24741"/>
                </a:cubicBezTo>
                <a:lnTo>
                  <a:pt x="789597" y="24247"/>
                </a:lnTo>
                <a:cubicBezTo>
                  <a:pt x="789597" y="23752"/>
                  <a:pt x="790035" y="23258"/>
                  <a:pt x="790035" y="22760"/>
                </a:cubicBezTo>
                <a:cubicBezTo>
                  <a:pt x="790472" y="22760"/>
                  <a:pt x="790910" y="22266"/>
                  <a:pt x="790910" y="21772"/>
                </a:cubicBezTo>
                <a:cubicBezTo>
                  <a:pt x="790910" y="21772"/>
                  <a:pt x="790035" y="21277"/>
                  <a:pt x="790035" y="20783"/>
                </a:cubicBezTo>
                <a:cubicBezTo>
                  <a:pt x="790035" y="20783"/>
                  <a:pt x="790472" y="19795"/>
                  <a:pt x="790910" y="19795"/>
                </a:cubicBezTo>
                <a:cubicBezTo>
                  <a:pt x="790910" y="19795"/>
                  <a:pt x="791348" y="19297"/>
                  <a:pt x="791348" y="18803"/>
                </a:cubicBezTo>
                <a:cubicBezTo>
                  <a:pt x="791348" y="18308"/>
                  <a:pt x="792224" y="17814"/>
                  <a:pt x="792224" y="17814"/>
                </a:cubicBezTo>
                <a:cubicBezTo>
                  <a:pt x="792224" y="17320"/>
                  <a:pt x="791348" y="17320"/>
                  <a:pt x="791348" y="16826"/>
                </a:cubicBezTo>
                <a:close/>
                <a:moveTo>
                  <a:pt x="796165" y="21277"/>
                </a:moveTo>
                <a:cubicBezTo>
                  <a:pt x="796165" y="20783"/>
                  <a:pt x="795728" y="22266"/>
                  <a:pt x="795290" y="22266"/>
                </a:cubicBezTo>
                <a:lnTo>
                  <a:pt x="794414" y="21277"/>
                </a:lnTo>
                <a:cubicBezTo>
                  <a:pt x="793976" y="21277"/>
                  <a:pt x="793976" y="22266"/>
                  <a:pt x="793538" y="22266"/>
                </a:cubicBezTo>
                <a:cubicBezTo>
                  <a:pt x="793538" y="22760"/>
                  <a:pt x="793100" y="23258"/>
                  <a:pt x="793100" y="23258"/>
                </a:cubicBezTo>
                <a:cubicBezTo>
                  <a:pt x="793100" y="23752"/>
                  <a:pt x="793538" y="24247"/>
                  <a:pt x="793976" y="24247"/>
                </a:cubicBezTo>
                <a:lnTo>
                  <a:pt x="794852" y="25235"/>
                </a:lnTo>
                <a:lnTo>
                  <a:pt x="795728" y="24247"/>
                </a:lnTo>
                <a:cubicBezTo>
                  <a:pt x="795728" y="23752"/>
                  <a:pt x="796165" y="23258"/>
                  <a:pt x="796165" y="22760"/>
                </a:cubicBezTo>
                <a:cubicBezTo>
                  <a:pt x="796604" y="22760"/>
                  <a:pt x="797041" y="22266"/>
                  <a:pt x="797041" y="21772"/>
                </a:cubicBezTo>
                <a:cubicBezTo>
                  <a:pt x="796604" y="21772"/>
                  <a:pt x="796604" y="21277"/>
                  <a:pt x="796165" y="21277"/>
                </a:cubicBezTo>
                <a:close/>
                <a:moveTo>
                  <a:pt x="805800" y="22266"/>
                </a:moveTo>
                <a:cubicBezTo>
                  <a:pt x="805800" y="22760"/>
                  <a:pt x="805362" y="23752"/>
                  <a:pt x="805362" y="23752"/>
                </a:cubicBezTo>
                <a:cubicBezTo>
                  <a:pt x="805800" y="24247"/>
                  <a:pt x="806675" y="24741"/>
                  <a:pt x="807113" y="25235"/>
                </a:cubicBezTo>
                <a:cubicBezTo>
                  <a:pt x="807551" y="25729"/>
                  <a:pt x="807989" y="25729"/>
                  <a:pt x="807989" y="26223"/>
                </a:cubicBezTo>
                <a:cubicBezTo>
                  <a:pt x="808427" y="25729"/>
                  <a:pt x="808427" y="25235"/>
                  <a:pt x="808864" y="25235"/>
                </a:cubicBezTo>
                <a:cubicBezTo>
                  <a:pt x="809302" y="24741"/>
                  <a:pt x="809302" y="24247"/>
                  <a:pt x="809740" y="23752"/>
                </a:cubicBezTo>
                <a:cubicBezTo>
                  <a:pt x="809740" y="23752"/>
                  <a:pt x="810616" y="23258"/>
                  <a:pt x="810178" y="22760"/>
                </a:cubicBezTo>
                <a:cubicBezTo>
                  <a:pt x="810178" y="22266"/>
                  <a:pt x="809302" y="22266"/>
                  <a:pt x="809302" y="21772"/>
                </a:cubicBezTo>
                <a:cubicBezTo>
                  <a:pt x="809302" y="22266"/>
                  <a:pt x="808864" y="23258"/>
                  <a:pt x="808864" y="23258"/>
                </a:cubicBezTo>
                <a:cubicBezTo>
                  <a:pt x="808427" y="23258"/>
                  <a:pt x="807989" y="22266"/>
                  <a:pt x="807551" y="22266"/>
                </a:cubicBezTo>
                <a:lnTo>
                  <a:pt x="807113" y="23258"/>
                </a:lnTo>
                <a:cubicBezTo>
                  <a:pt x="806675" y="23258"/>
                  <a:pt x="806237" y="22266"/>
                  <a:pt x="805800" y="22266"/>
                </a:cubicBezTo>
                <a:close/>
                <a:moveTo>
                  <a:pt x="810178" y="11876"/>
                </a:moveTo>
                <a:cubicBezTo>
                  <a:pt x="809740" y="11876"/>
                  <a:pt x="809302" y="12864"/>
                  <a:pt x="809302" y="12864"/>
                </a:cubicBezTo>
                <a:cubicBezTo>
                  <a:pt x="809302" y="13358"/>
                  <a:pt x="808427" y="12370"/>
                  <a:pt x="808427" y="12370"/>
                </a:cubicBezTo>
                <a:cubicBezTo>
                  <a:pt x="807989" y="12370"/>
                  <a:pt x="807551" y="13358"/>
                  <a:pt x="807551" y="13358"/>
                </a:cubicBezTo>
                <a:lnTo>
                  <a:pt x="808427" y="14351"/>
                </a:lnTo>
                <a:cubicBezTo>
                  <a:pt x="808864" y="14351"/>
                  <a:pt x="809302" y="14845"/>
                  <a:pt x="809302" y="14845"/>
                </a:cubicBezTo>
                <a:cubicBezTo>
                  <a:pt x="809740" y="14845"/>
                  <a:pt x="810178" y="13853"/>
                  <a:pt x="810178" y="13853"/>
                </a:cubicBezTo>
                <a:lnTo>
                  <a:pt x="811054" y="12864"/>
                </a:lnTo>
                <a:cubicBezTo>
                  <a:pt x="811054" y="12370"/>
                  <a:pt x="810178" y="12370"/>
                  <a:pt x="810178" y="11876"/>
                </a:cubicBezTo>
                <a:close/>
                <a:moveTo>
                  <a:pt x="812368" y="15833"/>
                </a:moveTo>
                <a:cubicBezTo>
                  <a:pt x="811930" y="15339"/>
                  <a:pt x="811492" y="16826"/>
                  <a:pt x="811492" y="16826"/>
                </a:cubicBezTo>
                <a:cubicBezTo>
                  <a:pt x="811054" y="16826"/>
                  <a:pt x="810616" y="15833"/>
                  <a:pt x="810616" y="15833"/>
                </a:cubicBezTo>
                <a:cubicBezTo>
                  <a:pt x="810178" y="15833"/>
                  <a:pt x="809740" y="16826"/>
                  <a:pt x="809740" y="16826"/>
                </a:cubicBezTo>
                <a:cubicBezTo>
                  <a:pt x="809302" y="17320"/>
                  <a:pt x="809302" y="17814"/>
                  <a:pt x="808864" y="18308"/>
                </a:cubicBezTo>
                <a:cubicBezTo>
                  <a:pt x="809302" y="18308"/>
                  <a:pt x="809740" y="18803"/>
                  <a:pt x="809740" y="18803"/>
                </a:cubicBezTo>
                <a:cubicBezTo>
                  <a:pt x="810178" y="18803"/>
                  <a:pt x="810616" y="17814"/>
                  <a:pt x="810616" y="17814"/>
                </a:cubicBezTo>
                <a:cubicBezTo>
                  <a:pt x="811054" y="17814"/>
                  <a:pt x="811492" y="18803"/>
                  <a:pt x="811492" y="18803"/>
                </a:cubicBezTo>
                <a:cubicBezTo>
                  <a:pt x="811930" y="18308"/>
                  <a:pt x="812368" y="17814"/>
                  <a:pt x="812368" y="17814"/>
                </a:cubicBezTo>
                <a:cubicBezTo>
                  <a:pt x="812806" y="17320"/>
                  <a:pt x="812806" y="16826"/>
                  <a:pt x="813244" y="16328"/>
                </a:cubicBezTo>
                <a:cubicBezTo>
                  <a:pt x="812806" y="16328"/>
                  <a:pt x="812368" y="15833"/>
                  <a:pt x="812368" y="15833"/>
                </a:cubicBezTo>
                <a:close/>
                <a:moveTo>
                  <a:pt x="825067" y="14845"/>
                </a:moveTo>
                <a:cubicBezTo>
                  <a:pt x="825067" y="14845"/>
                  <a:pt x="824629" y="13853"/>
                  <a:pt x="824191" y="13853"/>
                </a:cubicBezTo>
                <a:cubicBezTo>
                  <a:pt x="824191" y="13853"/>
                  <a:pt x="823753" y="14845"/>
                  <a:pt x="823316" y="14845"/>
                </a:cubicBezTo>
                <a:lnTo>
                  <a:pt x="824629" y="15833"/>
                </a:lnTo>
                <a:cubicBezTo>
                  <a:pt x="824629" y="15833"/>
                  <a:pt x="823753" y="16328"/>
                  <a:pt x="823753" y="16826"/>
                </a:cubicBezTo>
                <a:cubicBezTo>
                  <a:pt x="823753" y="17320"/>
                  <a:pt x="823316" y="17814"/>
                  <a:pt x="822878" y="17814"/>
                </a:cubicBezTo>
                <a:cubicBezTo>
                  <a:pt x="822878" y="18308"/>
                  <a:pt x="822440" y="18803"/>
                  <a:pt x="822002" y="19297"/>
                </a:cubicBezTo>
                <a:lnTo>
                  <a:pt x="823316" y="19795"/>
                </a:lnTo>
                <a:cubicBezTo>
                  <a:pt x="823316" y="20289"/>
                  <a:pt x="822440" y="20783"/>
                  <a:pt x="822440" y="20783"/>
                </a:cubicBezTo>
                <a:lnTo>
                  <a:pt x="823316" y="21772"/>
                </a:lnTo>
                <a:cubicBezTo>
                  <a:pt x="823753" y="21772"/>
                  <a:pt x="823753" y="21277"/>
                  <a:pt x="824191" y="20783"/>
                </a:cubicBezTo>
                <a:lnTo>
                  <a:pt x="825067" y="19795"/>
                </a:lnTo>
                <a:cubicBezTo>
                  <a:pt x="825067" y="19297"/>
                  <a:pt x="823753" y="18803"/>
                  <a:pt x="823753" y="18803"/>
                </a:cubicBezTo>
                <a:cubicBezTo>
                  <a:pt x="824191" y="18308"/>
                  <a:pt x="824629" y="17814"/>
                  <a:pt x="824629" y="17814"/>
                </a:cubicBezTo>
                <a:cubicBezTo>
                  <a:pt x="825067" y="17320"/>
                  <a:pt x="825505" y="16826"/>
                  <a:pt x="825505" y="16826"/>
                </a:cubicBezTo>
                <a:cubicBezTo>
                  <a:pt x="825505" y="16328"/>
                  <a:pt x="826381" y="15833"/>
                  <a:pt x="826381" y="15339"/>
                </a:cubicBezTo>
                <a:cubicBezTo>
                  <a:pt x="825943" y="15339"/>
                  <a:pt x="825505" y="14845"/>
                  <a:pt x="825067" y="14845"/>
                </a:cubicBezTo>
                <a:close/>
                <a:moveTo>
                  <a:pt x="837767" y="23752"/>
                </a:moveTo>
                <a:cubicBezTo>
                  <a:pt x="837329" y="24247"/>
                  <a:pt x="837329" y="24247"/>
                  <a:pt x="836891" y="24741"/>
                </a:cubicBezTo>
                <a:cubicBezTo>
                  <a:pt x="836453" y="24741"/>
                  <a:pt x="836453" y="23752"/>
                  <a:pt x="836015" y="23752"/>
                </a:cubicBezTo>
                <a:cubicBezTo>
                  <a:pt x="835577" y="23752"/>
                  <a:pt x="835577" y="24741"/>
                  <a:pt x="835139" y="25235"/>
                </a:cubicBezTo>
                <a:cubicBezTo>
                  <a:pt x="835139" y="25235"/>
                  <a:pt x="834701" y="26223"/>
                  <a:pt x="834263" y="26223"/>
                </a:cubicBezTo>
                <a:lnTo>
                  <a:pt x="833387" y="25235"/>
                </a:lnTo>
                <a:cubicBezTo>
                  <a:pt x="833387" y="25729"/>
                  <a:pt x="832949" y="26223"/>
                  <a:pt x="832949" y="26223"/>
                </a:cubicBezTo>
                <a:cubicBezTo>
                  <a:pt x="832074" y="27216"/>
                  <a:pt x="831636" y="27710"/>
                  <a:pt x="831198" y="28698"/>
                </a:cubicBezTo>
                <a:cubicBezTo>
                  <a:pt x="830760" y="28698"/>
                  <a:pt x="830760" y="27710"/>
                  <a:pt x="830322" y="27710"/>
                </a:cubicBezTo>
                <a:lnTo>
                  <a:pt x="829447" y="28698"/>
                </a:lnTo>
                <a:lnTo>
                  <a:pt x="830322" y="29691"/>
                </a:lnTo>
                <a:cubicBezTo>
                  <a:pt x="830760" y="29691"/>
                  <a:pt x="831198" y="28698"/>
                  <a:pt x="831198" y="28698"/>
                </a:cubicBezTo>
                <a:cubicBezTo>
                  <a:pt x="831636" y="28698"/>
                  <a:pt x="832074" y="29691"/>
                  <a:pt x="832074" y="29196"/>
                </a:cubicBezTo>
                <a:cubicBezTo>
                  <a:pt x="832511" y="29196"/>
                  <a:pt x="832949" y="28204"/>
                  <a:pt x="832949" y="28204"/>
                </a:cubicBezTo>
                <a:cubicBezTo>
                  <a:pt x="833387" y="28204"/>
                  <a:pt x="833825" y="29196"/>
                  <a:pt x="833825" y="29196"/>
                </a:cubicBezTo>
                <a:cubicBezTo>
                  <a:pt x="834263" y="29196"/>
                  <a:pt x="834701" y="30185"/>
                  <a:pt x="835139" y="30185"/>
                </a:cubicBezTo>
                <a:cubicBezTo>
                  <a:pt x="835139" y="29691"/>
                  <a:pt x="835577" y="29196"/>
                  <a:pt x="835577" y="28698"/>
                </a:cubicBezTo>
                <a:cubicBezTo>
                  <a:pt x="836015" y="28698"/>
                  <a:pt x="836015" y="28204"/>
                  <a:pt x="836453" y="27710"/>
                </a:cubicBezTo>
                <a:cubicBezTo>
                  <a:pt x="836453" y="27216"/>
                  <a:pt x="836891" y="27216"/>
                  <a:pt x="837329" y="26722"/>
                </a:cubicBezTo>
                <a:cubicBezTo>
                  <a:pt x="837329" y="26223"/>
                  <a:pt x="837767" y="25729"/>
                  <a:pt x="837767" y="25729"/>
                </a:cubicBezTo>
                <a:cubicBezTo>
                  <a:pt x="838205" y="25235"/>
                  <a:pt x="838642" y="24741"/>
                  <a:pt x="838642" y="24741"/>
                </a:cubicBezTo>
                <a:cubicBezTo>
                  <a:pt x="838642" y="24247"/>
                  <a:pt x="837767" y="23752"/>
                  <a:pt x="837767" y="23752"/>
                </a:cubicBezTo>
                <a:close/>
                <a:moveTo>
                  <a:pt x="863603" y="14845"/>
                </a:moveTo>
                <a:cubicBezTo>
                  <a:pt x="863603" y="14351"/>
                  <a:pt x="864479" y="13853"/>
                  <a:pt x="864479" y="13853"/>
                </a:cubicBezTo>
                <a:lnTo>
                  <a:pt x="863603" y="12864"/>
                </a:lnTo>
                <a:cubicBezTo>
                  <a:pt x="863603" y="12864"/>
                  <a:pt x="863165" y="13853"/>
                  <a:pt x="862727" y="13853"/>
                </a:cubicBezTo>
                <a:cubicBezTo>
                  <a:pt x="862727" y="14351"/>
                  <a:pt x="862290" y="14845"/>
                  <a:pt x="862290" y="14845"/>
                </a:cubicBezTo>
                <a:cubicBezTo>
                  <a:pt x="861852" y="15339"/>
                  <a:pt x="861414" y="15833"/>
                  <a:pt x="861414" y="16328"/>
                </a:cubicBezTo>
                <a:lnTo>
                  <a:pt x="862290" y="16826"/>
                </a:lnTo>
                <a:lnTo>
                  <a:pt x="863165" y="17814"/>
                </a:lnTo>
                <a:cubicBezTo>
                  <a:pt x="863603" y="17814"/>
                  <a:pt x="864041" y="16826"/>
                  <a:pt x="864041" y="16826"/>
                </a:cubicBezTo>
                <a:cubicBezTo>
                  <a:pt x="864479" y="16328"/>
                  <a:pt x="864479" y="15833"/>
                  <a:pt x="864917" y="15339"/>
                </a:cubicBezTo>
                <a:cubicBezTo>
                  <a:pt x="864917" y="15339"/>
                  <a:pt x="864041" y="14845"/>
                  <a:pt x="863603" y="14845"/>
                </a:cubicBezTo>
                <a:close/>
                <a:moveTo>
                  <a:pt x="869734" y="12864"/>
                </a:moveTo>
                <a:lnTo>
                  <a:pt x="868858" y="11876"/>
                </a:lnTo>
                <a:cubicBezTo>
                  <a:pt x="868420" y="11876"/>
                  <a:pt x="867982" y="12864"/>
                  <a:pt x="867982" y="12864"/>
                </a:cubicBezTo>
                <a:cubicBezTo>
                  <a:pt x="867982" y="13358"/>
                  <a:pt x="867106" y="13853"/>
                  <a:pt x="867106" y="14351"/>
                </a:cubicBezTo>
                <a:cubicBezTo>
                  <a:pt x="867106" y="14351"/>
                  <a:pt x="867982" y="14845"/>
                  <a:pt x="868420" y="14845"/>
                </a:cubicBezTo>
                <a:cubicBezTo>
                  <a:pt x="868420" y="15339"/>
                  <a:pt x="869296" y="15833"/>
                  <a:pt x="869296" y="15833"/>
                </a:cubicBezTo>
                <a:cubicBezTo>
                  <a:pt x="869296" y="15833"/>
                  <a:pt x="869734" y="14845"/>
                  <a:pt x="870172" y="14845"/>
                </a:cubicBezTo>
                <a:lnTo>
                  <a:pt x="870610" y="13853"/>
                </a:lnTo>
                <a:cubicBezTo>
                  <a:pt x="870610" y="13358"/>
                  <a:pt x="869734" y="12864"/>
                  <a:pt x="869734" y="12864"/>
                </a:cubicBezTo>
                <a:close/>
                <a:moveTo>
                  <a:pt x="888564" y="21772"/>
                </a:moveTo>
                <a:cubicBezTo>
                  <a:pt x="888126" y="21772"/>
                  <a:pt x="887688" y="22760"/>
                  <a:pt x="887688" y="23258"/>
                </a:cubicBezTo>
                <a:cubicBezTo>
                  <a:pt x="887688" y="23258"/>
                  <a:pt x="886812" y="23752"/>
                  <a:pt x="886812" y="24247"/>
                </a:cubicBezTo>
                <a:lnTo>
                  <a:pt x="887688" y="24741"/>
                </a:lnTo>
                <a:cubicBezTo>
                  <a:pt x="888126" y="25235"/>
                  <a:pt x="888564" y="25729"/>
                  <a:pt x="889002" y="25729"/>
                </a:cubicBezTo>
                <a:lnTo>
                  <a:pt x="889440" y="24741"/>
                </a:lnTo>
                <a:cubicBezTo>
                  <a:pt x="889877" y="24741"/>
                  <a:pt x="890315" y="23752"/>
                  <a:pt x="890315" y="23752"/>
                </a:cubicBezTo>
                <a:cubicBezTo>
                  <a:pt x="890315" y="23258"/>
                  <a:pt x="889440" y="22760"/>
                  <a:pt x="889440" y="22760"/>
                </a:cubicBezTo>
                <a:cubicBezTo>
                  <a:pt x="889002" y="22760"/>
                  <a:pt x="888564" y="21772"/>
                  <a:pt x="888564" y="21772"/>
                </a:cubicBezTo>
                <a:close/>
                <a:moveTo>
                  <a:pt x="892067" y="16328"/>
                </a:moveTo>
                <a:cubicBezTo>
                  <a:pt x="892067" y="16328"/>
                  <a:pt x="891629" y="17320"/>
                  <a:pt x="891191" y="17320"/>
                </a:cubicBezTo>
                <a:cubicBezTo>
                  <a:pt x="891191" y="17320"/>
                  <a:pt x="890315" y="16328"/>
                  <a:pt x="890315" y="16826"/>
                </a:cubicBezTo>
                <a:cubicBezTo>
                  <a:pt x="890315" y="16826"/>
                  <a:pt x="889877" y="17320"/>
                  <a:pt x="889440" y="17814"/>
                </a:cubicBezTo>
                <a:cubicBezTo>
                  <a:pt x="889440" y="18308"/>
                  <a:pt x="889002" y="18308"/>
                  <a:pt x="889002" y="18803"/>
                </a:cubicBezTo>
                <a:cubicBezTo>
                  <a:pt x="889440" y="18803"/>
                  <a:pt x="889440" y="19795"/>
                  <a:pt x="889877" y="19795"/>
                </a:cubicBezTo>
                <a:cubicBezTo>
                  <a:pt x="889877" y="19795"/>
                  <a:pt x="890315" y="18803"/>
                  <a:pt x="890753" y="18803"/>
                </a:cubicBezTo>
                <a:lnTo>
                  <a:pt x="891629" y="19297"/>
                </a:lnTo>
                <a:cubicBezTo>
                  <a:pt x="891629" y="19297"/>
                  <a:pt x="892067" y="18803"/>
                  <a:pt x="892505" y="18308"/>
                </a:cubicBezTo>
                <a:cubicBezTo>
                  <a:pt x="892505" y="17814"/>
                  <a:pt x="892943" y="17814"/>
                  <a:pt x="892943" y="17320"/>
                </a:cubicBezTo>
                <a:cubicBezTo>
                  <a:pt x="892505" y="17320"/>
                  <a:pt x="892505" y="16328"/>
                  <a:pt x="892067" y="16328"/>
                </a:cubicBezTo>
                <a:close/>
                <a:moveTo>
                  <a:pt x="910459" y="14845"/>
                </a:moveTo>
                <a:cubicBezTo>
                  <a:pt x="910021" y="14845"/>
                  <a:pt x="910021" y="15833"/>
                  <a:pt x="909583" y="15833"/>
                </a:cubicBezTo>
                <a:lnTo>
                  <a:pt x="908708" y="14845"/>
                </a:lnTo>
                <a:cubicBezTo>
                  <a:pt x="908270" y="14845"/>
                  <a:pt x="907832" y="15833"/>
                  <a:pt x="907832" y="15833"/>
                </a:cubicBezTo>
                <a:cubicBezTo>
                  <a:pt x="907832" y="16328"/>
                  <a:pt x="908708" y="16826"/>
                  <a:pt x="908708" y="16826"/>
                </a:cubicBezTo>
                <a:cubicBezTo>
                  <a:pt x="909145" y="16826"/>
                  <a:pt x="909583" y="17814"/>
                  <a:pt x="909583" y="17814"/>
                </a:cubicBezTo>
                <a:cubicBezTo>
                  <a:pt x="910021" y="17814"/>
                  <a:pt x="910459" y="16826"/>
                  <a:pt x="910459" y="16328"/>
                </a:cubicBezTo>
                <a:cubicBezTo>
                  <a:pt x="910459" y="16328"/>
                  <a:pt x="911335" y="15833"/>
                  <a:pt x="911335" y="15339"/>
                </a:cubicBezTo>
                <a:lnTo>
                  <a:pt x="910459" y="14845"/>
                </a:lnTo>
                <a:close/>
                <a:moveTo>
                  <a:pt x="887250" y="12370"/>
                </a:moveTo>
                <a:lnTo>
                  <a:pt x="886375" y="11382"/>
                </a:lnTo>
                <a:cubicBezTo>
                  <a:pt x="886375" y="10888"/>
                  <a:pt x="886812" y="10389"/>
                  <a:pt x="886812" y="10389"/>
                </a:cubicBezTo>
                <a:cubicBezTo>
                  <a:pt x="887250" y="10389"/>
                  <a:pt x="888126" y="10888"/>
                  <a:pt x="888126" y="10888"/>
                </a:cubicBezTo>
                <a:lnTo>
                  <a:pt x="887331" y="12231"/>
                </a:lnTo>
                <a:cubicBezTo>
                  <a:pt x="887281" y="12235"/>
                  <a:pt x="887250" y="12277"/>
                  <a:pt x="887250" y="12370"/>
                </a:cubicBezTo>
                <a:close/>
                <a:moveTo>
                  <a:pt x="673551" y="9895"/>
                </a:moveTo>
                <a:cubicBezTo>
                  <a:pt x="673551" y="9401"/>
                  <a:pt x="672675" y="9401"/>
                  <a:pt x="672675" y="8907"/>
                </a:cubicBezTo>
                <a:cubicBezTo>
                  <a:pt x="673113" y="8907"/>
                  <a:pt x="673113" y="7919"/>
                  <a:pt x="673551" y="7919"/>
                </a:cubicBezTo>
                <a:cubicBezTo>
                  <a:pt x="673551" y="7919"/>
                  <a:pt x="674427" y="8413"/>
                  <a:pt x="674427" y="8907"/>
                </a:cubicBezTo>
                <a:cubicBezTo>
                  <a:pt x="674865" y="8907"/>
                  <a:pt x="675303" y="9401"/>
                  <a:pt x="675303" y="9401"/>
                </a:cubicBezTo>
                <a:cubicBezTo>
                  <a:pt x="675303" y="9401"/>
                  <a:pt x="674865" y="10389"/>
                  <a:pt x="674865" y="10888"/>
                </a:cubicBezTo>
                <a:cubicBezTo>
                  <a:pt x="674427" y="10888"/>
                  <a:pt x="673989" y="11382"/>
                  <a:pt x="673989" y="11876"/>
                </a:cubicBezTo>
                <a:cubicBezTo>
                  <a:pt x="673989" y="11382"/>
                  <a:pt x="673113" y="11382"/>
                  <a:pt x="673113" y="10888"/>
                </a:cubicBezTo>
                <a:lnTo>
                  <a:pt x="673551" y="9895"/>
                </a:lnTo>
                <a:close/>
                <a:moveTo>
                  <a:pt x="241287" y="10888"/>
                </a:moveTo>
                <a:cubicBezTo>
                  <a:pt x="241287" y="11382"/>
                  <a:pt x="240411" y="11382"/>
                  <a:pt x="240411" y="11876"/>
                </a:cubicBezTo>
                <a:cubicBezTo>
                  <a:pt x="240411" y="11382"/>
                  <a:pt x="239974" y="10888"/>
                  <a:pt x="239536" y="10888"/>
                </a:cubicBezTo>
                <a:cubicBezTo>
                  <a:pt x="239536" y="10389"/>
                  <a:pt x="239098" y="9401"/>
                  <a:pt x="239098" y="9401"/>
                </a:cubicBezTo>
                <a:cubicBezTo>
                  <a:pt x="239098" y="9401"/>
                  <a:pt x="239536" y="8907"/>
                  <a:pt x="239974" y="8907"/>
                </a:cubicBezTo>
                <a:cubicBezTo>
                  <a:pt x="239974" y="8413"/>
                  <a:pt x="240849" y="7919"/>
                  <a:pt x="240849" y="7919"/>
                </a:cubicBezTo>
                <a:cubicBezTo>
                  <a:pt x="241287" y="7919"/>
                  <a:pt x="241287" y="8907"/>
                  <a:pt x="241725" y="8907"/>
                </a:cubicBezTo>
                <a:cubicBezTo>
                  <a:pt x="241725" y="9401"/>
                  <a:pt x="240849" y="9401"/>
                  <a:pt x="240849" y="9895"/>
                </a:cubicBezTo>
                <a:lnTo>
                  <a:pt x="241287" y="10888"/>
                </a:lnTo>
                <a:close/>
                <a:moveTo>
                  <a:pt x="27069" y="12231"/>
                </a:moveTo>
                <a:lnTo>
                  <a:pt x="26275" y="10888"/>
                </a:lnTo>
                <a:cubicBezTo>
                  <a:pt x="26275" y="10888"/>
                  <a:pt x="27151" y="10389"/>
                  <a:pt x="27588" y="10389"/>
                </a:cubicBezTo>
                <a:cubicBezTo>
                  <a:pt x="27588" y="10389"/>
                  <a:pt x="28026" y="10888"/>
                  <a:pt x="28026" y="11382"/>
                </a:cubicBezTo>
                <a:lnTo>
                  <a:pt x="27151" y="12370"/>
                </a:lnTo>
                <a:cubicBezTo>
                  <a:pt x="27151" y="12277"/>
                  <a:pt x="27119" y="12235"/>
                  <a:pt x="27069" y="12231"/>
                </a:cubicBezTo>
                <a:close/>
                <a:moveTo>
                  <a:pt x="877178" y="31667"/>
                </a:moveTo>
                <a:lnTo>
                  <a:pt x="876302" y="30679"/>
                </a:lnTo>
                <a:cubicBezTo>
                  <a:pt x="876302" y="30679"/>
                  <a:pt x="876740" y="29691"/>
                  <a:pt x="877178" y="29691"/>
                </a:cubicBezTo>
                <a:cubicBezTo>
                  <a:pt x="877178" y="29691"/>
                  <a:pt x="877616" y="30185"/>
                  <a:pt x="878054" y="30185"/>
                </a:cubicBezTo>
                <a:lnTo>
                  <a:pt x="878930" y="31173"/>
                </a:lnTo>
                <a:cubicBezTo>
                  <a:pt x="878492" y="31173"/>
                  <a:pt x="878492" y="32166"/>
                  <a:pt x="878054" y="32166"/>
                </a:cubicBezTo>
                <a:cubicBezTo>
                  <a:pt x="878054" y="32166"/>
                  <a:pt x="877616" y="31667"/>
                  <a:pt x="877178" y="31667"/>
                </a:cubicBezTo>
                <a:close/>
                <a:moveTo>
                  <a:pt x="866668" y="38100"/>
                </a:moveTo>
                <a:lnTo>
                  <a:pt x="865792" y="37111"/>
                </a:lnTo>
                <a:lnTo>
                  <a:pt x="866230" y="36123"/>
                </a:lnTo>
                <a:lnTo>
                  <a:pt x="867544" y="37111"/>
                </a:lnTo>
                <a:cubicBezTo>
                  <a:pt x="867106" y="37111"/>
                  <a:pt x="866668" y="38100"/>
                  <a:pt x="866668" y="38100"/>
                </a:cubicBezTo>
                <a:close/>
                <a:moveTo>
                  <a:pt x="822440" y="29691"/>
                </a:moveTo>
                <a:cubicBezTo>
                  <a:pt x="822440" y="30185"/>
                  <a:pt x="822002" y="31173"/>
                  <a:pt x="822002" y="31173"/>
                </a:cubicBezTo>
                <a:cubicBezTo>
                  <a:pt x="821564" y="31173"/>
                  <a:pt x="821126" y="30185"/>
                  <a:pt x="820688" y="30185"/>
                </a:cubicBezTo>
                <a:cubicBezTo>
                  <a:pt x="821564" y="29196"/>
                  <a:pt x="822002" y="28698"/>
                  <a:pt x="822440" y="27710"/>
                </a:cubicBezTo>
                <a:cubicBezTo>
                  <a:pt x="822440" y="28204"/>
                  <a:pt x="823316" y="28698"/>
                  <a:pt x="823316" y="28698"/>
                </a:cubicBezTo>
                <a:cubicBezTo>
                  <a:pt x="823316" y="29196"/>
                  <a:pt x="822878" y="29691"/>
                  <a:pt x="822440" y="29691"/>
                </a:cubicBezTo>
                <a:close/>
                <a:moveTo>
                  <a:pt x="804486" y="31667"/>
                </a:moveTo>
                <a:cubicBezTo>
                  <a:pt x="804486" y="32166"/>
                  <a:pt x="803610" y="32660"/>
                  <a:pt x="803610" y="32660"/>
                </a:cubicBezTo>
                <a:cubicBezTo>
                  <a:pt x="803610" y="33154"/>
                  <a:pt x="803172" y="33648"/>
                  <a:pt x="802734" y="33648"/>
                </a:cubicBezTo>
                <a:cubicBezTo>
                  <a:pt x="802734" y="34142"/>
                  <a:pt x="802296" y="33154"/>
                  <a:pt x="801858" y="33154"/>
                </a:cubicBezTo>
                <a:cubicBezTo>
                  <a:pt x="801420" y="33154"/>
                  <a:pt x="801420" y="34142"/>
                  <a:pt x="801420" y="34142"/>
                </a:cubicBezTo>
                <a:cubicBezTo>
                  <a:pt x="800982" y="34142"/>
                  <a:pt x="800544" y="33154"/>
                  <a:pt x="800106" y="33154"/>
                </a:cubicBezTo>
                <a:cubicBezTo>
                  <a:pt x="800106" y="33154"/>
                  <a:pt x="800982" y="32660"/>
                  <a:pt x="800982" y="32166"/>
                </a:cubicBezTo>
                <a:cubicBezTo>
                  <a:pt x="800982" y="32166"/>
                  <a:pt x="800106" y="31667"/>
                  <a:pt x="800106" y="31173"/>
                </a:cubicBezTo>
                <a:cubicBezTo>
                  <a:pt x="800106" y="31173"/>
                  <a:pt x="800544" y="30679"/>
                  <a:pt x="800544" y="30185"/>
                </a:cubicBezTo>
                <a:cubicBezTo>
                  <a:pt x="800982" y="29691"/>
                  <a:pt x="801420" y="29196"/>
                  <a:pt x="801420" y="29196"/>
                </a:cubicBezTo>
                <a:lnTo>
                  <a:pt x="802296" y="30185"/>
                </a:lnTo>
                <a:cubicBezTo>
                  <a:pt x="802734" y="30185"/>
                  <a:pt x="802734" y="28698"/>
                  <a:pt x="803172" y="28698"/>
                </a:cubicBezTo>
                <a:cubicBezTo>
                  <a:pt x="803610" y="28698"/>
                  <a:pt x="804048" y="29691"/>
                  <a:pt x="804048" y="29691"/>
                </a:cubicBezTo>
                <a:lnTo>
                  <a:pt x="803610" y="30679"/>
                </a:lnTo>
                <a:cubicBezTo>
                  <a:pt x="803610" y="31173"/>
                  <a:pt x="804486" y="31173"/>
                  <a:pt x="804486" y="31667"/>
                </a:cubicBezTo>
                <a:close/>
                <a:moveTo>
                  <a:pt x="790035" y="34636"/>
                </a:moveTo>
                <a:cubicBezTo>
                  <a:pt x="789597" y="34636"/>
                  <a:pt x="789159" y="34142"/>
                  <a:pt x="788721" y="34142"/>
                </a:cubicBezTo>
                <a:cubicBezTo>
                  <a:pt x="788721" y="33648"/>
                  <a:pt x="789597" y="33154"/>
                  <a:pt x="789597" y="33154"/>
                </a:cubicBezTo>
                <a:cubicBezTo>
                  <a:pt x="790035" y="32660"/>
                  <a:pt x="790035" y="32166"/>
                  <a:pt x="790472" y="31667"/>
                </a:cubicBezTo>
                <a:lnTo>
                  <a:pt x="791348" y="32660"/>
                </a:lnTo>
                <a:cubicBezTo>
                  <a:pt x="791348" y="32660"/>
                  <a:pt x="790910" y="33648"/>
                  <a:pt x="790472" y="33648"/>
                </a:cubicBezTo>
                <a:cubicBezTo>
                  <a:pt x="790472" y="34142"/>
                  <a:pt x="790035" y="34636"/>
                  <a:pt x="790035" y="34636"/>
                </a:cubicBezTo>
                <a:close/>
                <a:moveTo>
                  <a:pt x="756316" y="32166"/>
                </a:moveTo>
                <a:lnTo>
                  <a:pt x="755440" y="31173"/>
                </a:lnTo>
                <a:lnTo>
                  <a:pt x="755878" y="30185"/>
                </a:lnTo>
                <a:lnTo>
                  <a:pt x="756754" y="31173"/>
                </a:lnTo>
                <a:lnTo>
                  <a:pt x="756316" y="32166"/>
                </a:lnTo>
                <a:close/>
                <a:moveTo>
                  <a:pt x="742856" y="31262"/>
                </a:moveTo>
                <a:lnTo>
                  <a:pt x="742740" y="31173"/>
                </a:lnTo>
                <a:cubicBezTo>
                  <a:pt x="742851" y="31173"/>
                  <a:pt x="742878" y="31207"/>
                  <a:pt x="742856" y="31262"/>
                </a:cubicBezTo>
                <a:close/>
                <a:moveTo>
                  <a:pt x="743179" y="33154"/>
                </a:moveTo>
                <a:cubicBezTo>
                  <a:pt x="742740" y="33154"/>
                  <a:pt x="742303" y="32166"/>
                  <a:pt x="742303" y="32166"/>
                </a:cubicBezTo>
                <a:cubicBezTo>
                  <a:pt x="742303" y="31794"/>
                  <a:pt x="742791" y="31422"/>
                  <a:pt x="742856" y="31262"/>
                </a:cubicBezTo>
                <a:lnTo>
                  <a:pt x="744054" y="32166"/>
                </a:lnTo>
                <a:cubicBezTo>
                  <a:pt x="743616" y="32166"/>
                  <a:pt x="743179" y="33154"/>
                  <a:pt x="743179" y="33154"/>
                </a:cubicBezTo>
                <a:close/>
                <a:moveTo>
                  <a:pt x="734858" y="31173"/>
                </a:moveTo>
                <a:lnTo>
                  <a:pt x="733982" y="30679"/>
                </a:lnTo>
                <a:cubicBezTo>
                  <a:pt x="733982" y="30185"/>
                  <a:pt x="734858" y="29691"/>
                  <a:pt x="734858" y="29196"/>
                </a:cubicBezTo>
                <a:cubicBezTo>
                  <a:pt x="734858" y="29691"/>
                  <a:pt x="735734" y="29691"/>
                  <a:pt x="735734" y="30185"/>
                </a:cubicBezTo>
                <a:cubicBezTo>
                  <a:pt x="735734" y="30185"/>
                  <a:pt x="735296" y="31173"/>
                  <a:pt x="734858" y="31173"/>
                </a:cubicBezTo>
                <a:close/>
                <a:moveTo>
                  <a:pt x="684061" y="31173"/>
                </a:moveTo>
                <a:lnTo>
                  <a:pt x="684937" y="30185"/>
                </a:lnTo>
                <a:lnTo>
                  <a:pt x="685813" y="30679"/>
                </a:lnTo>
                <a:cubicBezTo>
                  <a:pt x="685813" y="31173"/>
                  <a:pt x="685375" y="31667"/>
                  <a:pt x="684937" y="32166"/>
                </a:cubicBezTo>
                <a:cubicBezTo>
                  <a:pt x="685375" y="31667"/>
                  <a:pt x="684061" y="31173"/>
                  <a:pt x="684061" y="31173"/>
                </a:cubicBezTo>
                <a:close/>
                <a:moveTo>
                  <a:pt x="653845" y="32660"/>
                </a:moveTo>
                <a:cubicBezTo>
                  <a:pt x="653408" y="32660"/>
                  <a:pt x="652969" y="31667"/>
                  <a:pt x="652532" y="31667"/>
                </a:cubicBezTo>
                <a:cubicBezTo>
                  <a:pt x="652532" y="32166"/>
                  <a:pt x="652094" y="32660"/>
                  <a:pt x="652094" y="33154"/>
                </a:cubicBezTo>
                <a:cubicBezTo>
                  <a:pt x="651656" y="33154"/>
                  <a:pt x="651218" y="33648"/>
                  <a:pt x="651218" y="34142"/>
                </a:cubicBezTo>
                <a:lnTo>
                  <a:pt x="650342" y="35130"/>
                </a:lnTo>
                <a:lnTo>
                  <a:pt x="651218" y="36123"/>
                </a:lnTo>
                <a:lnTo>
                  <a:pt x="650780" y="37111"/>
                </a:lnTo>
                <a:cubicBezTo>
                  <a:pt x="650342" y="37111"/>
                  <a:pt x="649904" y="36123"/>
                  <a:pt x="649467" y="36123"/>
                </a:cubicBezTo>
                <a:lnTo>
                  <a:pt x="648591" y="35629"/>
                </a:lnTo>
                <a:cubicBezTo>
                  <a:pt x="648591" y="35130"/>
                  <a:pt x="649467" y="34636"/>
                  <a:pt x="649467" y="34142"/>
                </a:cubicBezTo>
                <a:cubicBezTo>
                  <a:pt x="649467" y="34142"/>
                  <a:pt x="650342" y="33648"/>
                  <a:pt x="650342" y="33154"/>
                </a:cubicBezTo>
                <a:cubicBezTo>
                  <a:pt x="650342" y="33154"/>
                  <a:pt x="649028" y="32660"/>
                  <a:pt x="649028" y="32166"/>
                </a:cubicBezTo>
                <a:cubicBezTo>
                  <a:pt x="649467" y="32166"/>
                  <a:pt x="649904" y="31173"/>
                  <a:pt x="649904" y="31173"/>
                </a:cubicBezTo>
                <a:cubicBezTo>
                  <a:pt x="650342" y="31173"/>
                  <a:pt x="650780" y="32166"/>
                  <a:pt x="650780" y="32166"/>
                </a:cubicBezTo>
                <a:cubicBezTo>
                  <a:pt x="651218" y="32166"/>
                  <a:pt x="651656" y="31173"/>
                  <a:pt x="651656" y="31173"/>
                </a:cubicBezTo>
                <a:cubicBezTo>
                  <a:pt x="651656" y="30679"/>
                  <a:pt x="652532" y="30185"/>
                  <a:pt x="652532" y="30185"/>
                </a:cubicBezTo>
                <a:cubicBezTo>
                  <a:pt x="652969" y="30679"/>
                  <a:pt x="653845" y="31173"/>
                  <a:pt x="654283" y="31667"/>
                </a:cubicBezTo>
                <a:lnTo>
                  <a:pt x="653845" y="32660"/>
                </a:lnTo>
                <a:close/>
                <a:moveTo>
                  <a:pt x="602173" y="33648"/>
                </a:moveTo>
                <a:cubicBezTo>
                  <a:pt x="601735" y="33154"/>
                  <a:pt x="601297" y="33154"/>
                  <a:pt x="600859" y="32660"/>
                </a:cubicBezTo>
                <a:lnTo>
                  <a:pt x="599983" y="32166"/>
                </a:lnTo>
                <a:cubicBezTo>
                  <a:pt x="599983" y="31667"/>
                  <a:pt x="600859" y="31173"/>
                  <a:pt x="600859" y="30679"/>
                </a:cubicBezTo>
                <a:lnTo>
                  <a:pt x="601735" y="31667"/>
                </a:lnTo>
                <a:cubicBezTo>
                  <a:pt x="602173" y="31667"/>
                  <a:pt x="602173" y="30679"/>
                  <a:pt x="602610" y="30679"/>
                </a:cubicBezTo>
                <a:lnTo>
                  <a:pt x="603486" y="31173"/>
                </a:lnTo>
                <a:cubicBezTo>
                  <a:pt x="603048" y="32166"/>
                  <a:pt x="602610" y="32660"/>
                  <a:pt x="602173" y="33648"/>
                </a:cubicBezTo>
                <a:close/>
                <a:moveTo>
                  <a:pt x="597355" y="33154"/>
                </a:moveTo>
                <a:cubicBezTo>
                  <a:pt x="597355" y="33648"/>
                  <a:pt x="596917" y="34142"/>
                  <a:pt x="596917" y="34636"/>
                </a:cubicBezTo>
                <a:cubicBezTo>
                  <a:pt x="596479" y="34636"/>
                  <a:pt x="596042" y="33648"/>
                  <a:pt x="596042" y="33648"/>
                </a:cubicBezTo>
                <a:cubicBezTo>
                  <a:pt x="595604" y="33154"/>
                  <a:pt x="594728" y="33154"/>
                  <a:pt x="594728" y="32660"/>
                </a:cubicBezTo>
                <a:lnTo>
                  <a:pt x="595604" y="31667"/>
                </a:lnTo>
                <a:cubicBezTo>
                  <a:pt x="596042" y="31173"/>
                  <a:pt x="596042" y="30679"/>
                  <a:pt x="596479" y="30679"/>
                </a:cubicBezTo>
                <a:cubicBezTo>
                  <a:pt x="596479" y="30679"/>
                  <a:pt x="596917" y="31173"/>
                  <a:pt x="597355" y="31173"/>
                </a:cubicBezTo>
                <a:cubicBezTo>
                  <a:pt x="597355" y="31667"/>
                  <a:pt x="596479" y="32166"/>
                  <a:pt x="596479" y="32660"/>
                </a:cubicBezTo>
                <a:cubicBezTo>
                  <a:pt x="596479" y="32660"/>
                  <a:pt x="597793" y="33154"/>
                  <a:pt x="597355" y="33154"/>
                </a:cubicBezTo>
                <a:close/>
                <a:moveTo>
                  <a:pt x="568454" y="32660"/>
                </a:moveTo>
                <a:lnTo>
                  <a:pt x="569329" y="31667"/>
                </a:lnTo>
                <a:lnTo>
                  <a:pt x="570205" y="32660"/>
                </a:lnTo>
                <a:cubicBezTo>
                  <a:pt x="570205" y="32660"/>
                  <a:pt x="569767" y="33648"/>
                  <a:pt x="569329" y="33648"/>
                </a:cubicBezTo>
                <a:lnTo>
                  <a:pt x="568454" y="32660"/>
                </a:lnTo>
                <a:close/>
                <a:moveTo>
                  <a:pt x="539551" y="32166"/>
                </a:moveTo>
                <a:cubicBezTo>
                  <a:pt x="539551" y="32660"/>
                  <a:pt x="540427" y="32660"/>
                  <a:pt x="540427" y="33154"/>
                </a:cubicBezTo>
                <a:cubicBezTo>
                  <a:pt x="540427" y="33154"/>
                  <a:pt x="539551" y="33648"/>
                  <a:pt x="539551" y="34142"/>
                </a:cubicBezTo>
                <a:cubicBezTo>
                  <a:pt x="539989" y="34636"/>
                  <a:pt x="540865" y="34636"/>
                  <a:pt x="540865" y="35130"/>
                </a:cubicBezTo>
                <a:lnTo>
                  <a:pt x="539989" y="36123"/>
                </a:lnTo>
                <a:cubicBezTo>
                  <a:pt x="539551" y="36123"/>
                  <a:pt x="539114" y="35130"/>
                  <a:pt x="539114" y="35130"/>
                </a:cubicBezTo>
                <a:lnTo>
                  <a:pt x="538238" y="34636"/>
                </a:lnTo>
                <a:cubicBezTo>
                  <a:pt x="537800" y="34142"/>
                  <a:pt x="538676" y="33648"/>
                  <a:pt x="538676" y="33154"/>
                </a:cubicBezTo>
                <a:lnTo>
                  <a:pt x="537800" y="32660"/>
                </a:lnTo>
                <a:cubicBezTo>
                  <a:pt x="537800" y="32166"/>
                  <a:pt x="538238" y="31667"/>
                  <a:pt x="538676" y="31173"/>
                </a:cubicBezTo>
                <a:lnTo>
                  <a:pt x="539114" y="30185"/>
                </a:lnTo>
                <a:cubicBezTo>
                  <a:pt x="539114" y="30679"/>
                  <a:pt x="540427" y="30679"/>
                  <a:pt x="540427" y="31173"/>
                </a:cubicBezTo>
                <a:cubicBezTo>
                  <a:pt x="540427" y="31173"/>
                  <a:pt x="539551" y="31667"/>
                  <a:pt x="539551" y="32166"/>
                </a:cubicBezTo>
                <a:close/>
                <a:moveTo>
                  <a:pt x="478245" y="26722"/>
                </a:moveTo>
                <a:cubicBezTo>
                  <a:pt x="477807" y="27216"/>
                  <a:pt x="477369" y="28204"/>
                  <a:pt x="476931" y="28698"/>
                </a:cubicBezTo>
                <a:cubicBezTo>
                  <a:pt x="476493" y="29196"/>
                  <a:pt x="476493" y="29691"/>
                  <a:pt x="476055" y="29691"/>
                </a:cubicBezTo>
                <a:cubicBezTo>
                  <a:pt x="476055" y="30185"/>
                  <a:pt x="475617" y="31173"/>
                  <a:pt x="475179" y="31173"/>
                </a:cubicBezTo>
                <a:lnTo>
                  <a:pt x="474303" y="30185"/>
                </a:lnTo>
                <a:lnTo>
                  <a:pt x="475179" y="29196"/>
                </a:lnTo>
                <a:cubicBezTo>
                  <a:pt x="475179" y="28698"/>
                  <a:pt x="475617" y="28204"/>
                  <a:pt x="476055" y="28204"/>
                </a:cubicBezTo>
                <a:cubicBezTo>
                  <a:pt x="476055" y="27710"/>
                  <a:pt x="476493" y="27216"/>
                  <a:pt x="476493" y="26722"/>
                </a:cubicBezTo>
                <a:lnTo>
                  <a:pt x="475617" y="26223"/>
                </a:lnTo>
                <a:cubicBezTo>
                  <a:pt x="475617" y="25729"/>
                  <a:pt x="476493" y="25235"/>
                  <a:pt x="476493" y="24741"/>
                </a:cubicBezTo>
                <a:cubicBezTo>
                  <a:pt x="476493" y="25235"/>
                  <a:pt x="477369" y="25729"/>
                  <a:pt x="477369" y="25729"/>
                </a:cubicBezTo>
                <a:cubicBezTo>
                  <a:pt x="477807" y="26223"/>
                  <a:pt x="477807" y="26223"/>
                  <a:pt x="478245" y="26722"/>
                </a:cubicBezTo>
                <a:close/>
                <a:moveTo>
                  <a:pt x="437908" y="26722"/>
                </a:moveTo>
                <a:cubicBezTo>
                  <a:pt x="437908" y="27216"/>
                  <a:pt x="438345" y="27710"/>
                  <a:pt x="438345" y="28204"/>
                </a:cubicBezTo>
                <a:cubicBezTo>
                  <a:pt x="438783" y="28204"/>
                  <a:pt x="439221" y="28698"/>
                  <a:pt x="439221" y="29196"/>
                </a:cubicBezTo>
                <a:lnTo>
                  <a:pt x="440097" y="30185"/>
                </a:lnTo>
                <a:lnTo>
                  <a:pt x="439221" y="31173"/>
                </a:lnTo>
                <a:cubicBezTo>
                  <a:pt x="438783" y="31173"/>
                  <a:pt x="438345" y="30185"/>
                  <a:pt x="438345" y="29691"/>
                </a:cubicBezTo>
                <a:cubicBezTo>
                  <a:pt x="437908" y="29691"/>
                  <a:pt x="437908" y="29196"/>
                  <a:pt x="437470" y="28698"/>
                </a:cubicBezTo>
                <a:cubicBezTo>
                  <a:pt x="437032" y="28204"/>
                  <a:pt x="436594" y="27216"/>
                  <a:pt x="436156" y="26722"/>
                </a:cubicBezTo>
                <a:cubicBezTo>
                  <a:pt x="436594" y="26223"/>
                  <a:pt x="436594" y="26223"/>
                  <a:pt x="437032" y="25729"/>
                </a:cubicBezTo>
                <a:cubicBezTo>
                  <a:pt x="437032" y="25729"/>
                  <a:pt x="437908" y="25235"/>
                  <a:pt x="437908" y="24741"/>
                </a:cubicBezTo>
                <a:cubicBezTo>
                  <a:pt x="437908" y="25235"/>
                  <a:pt x="438783" y="25729"/>
                  <a:pt x="438783" y="26223"/>
                </a:cubicBezTo>
                <a:lnTo>
                  <a:pt x="437908" y="26722"/>
                </a:lnTo>
                <a:close/>
                <a:moveTo>
                  <a:pt x="376601" y="32660"/>
                </a:moveTo>
                <a:lnTo>
                  <a:pt x="375725" y="33154"/>
                </a:lnTo>
                <a:cubicBezTo>
                  <a:pt x="375725" y="33648"/>
                  <a:pt x="376601" y="34142"/>
                  <a:pt x="376163" y="34636"/>
                </a:cubicBezTo>
                <a:lnTo>
                  <a:pt x="375287" y="35130"/>
                </a:lnTo>
                <a:cubicBezTo>
                  <a:pt x="375287" y="35130"/>
                  <a:pt x="374849" y="36123"/>
                  <a:pt x="374411" y="36123"/>
                </a:cubicBezTo>
                <a:lnTo>
                  <a:pt x="373535" y="35130"/>
                </a:lnTo>
                <a:cubicBezTo>
                  <a:pt x="373535" y="34636"/>
                  <a:pt x="374411" y="34636"/>
                  <a:pt x="374849" y="34142"/>
                </a:cubicBezTo>
                <a:cubicBezTo>
                  <a:pt x="374849" y="33648"/>
                  <a:pt x="373973" y="33154"/>
                  <a:pt x="373973" y="33154"/>
                </a:cubicBezTo>
                <a:cubicBezTo>
                  <a:pt x="373973" y="32660"/>
                  <a:pt x="374849" y="32660"/>
                  <a:pt x="374849" y="32166"/>
                </a:cubicBezTo>
                <a:cubicBezTo>
                  <a:pt x="374849" y="31667"/>
                  <a:pt x="373973" y="31173"/>
                  <a:pt x="373973" y="31173"/>
                </a:cubicBezTo>
                <a:cubicBezTo>
                  <a:pt x="373973" y="30679"/>
                  <a:pt x="375287" y="30679"/>
                  <a:pt x="375287" y="30185"/>
                </a:cubicBezTo>
                <a:lnTo>
                  <a:pt x="375725" y="31173"/>
                </a:lnTo>
                <a:cubicBezTo>
                  <a:pt x="376163" y="31667"/>
                  <a:pt x="376601" y="32166"/>
                  <a:pt x="376601" y="32660"/>
                </a:cubicBezTo>
                <a:close/>
                <a:moveTo>
                  <a:pt x="345947" y="32660"/>
                </a:moveTo>
                <a:lnTo>
                  <a:pt x="345071" y="33648"/>
                </a:lnTo>
                <a:cubicBezTo>
                  <a:pt x="344633" y="33648"/>
                  <a:pt x="344195" y="32660"/>
                  <a:pt x="344195" y="32660"/>
                </a:cubicBezTo>
                <a:lnTo>
                  <a:pt x="345071" y="31667"/>
                </a:lnTo>
                <a:lnTo>
                  <a:pt x="345947" y="32660"/>
                </a:lnTo>
                <a:close/>
                <a:moveTo>
                  <a:pt x="318797" y="31667"/>
                </a:moveTo>
                <a:lnTo>
                  <a:pt x="319673" y="32660"/>
                </a:lnTo>
                <a:cubicBezTo>
                  <a:pt x="319673" y="33154"/>
                  <a:pt x="318797" y="33154"/>
                  <a:pt x="318359" y="33648"/>
                </a:cubicBezTo>
                <a:cubicBezTo>
                  <a:pt x="318359" y="33648"/>
                  <a:pt x="317921" y="34636"/>
                  <a:pt x="317483" y="34636"/>
                </a:cubicBezTo>
                <a:cubicBezTo>
                  <a:pt x="317483" y="34142"/>
                  <a:pt x="317045" y="33648"/>
                  <a:pt x="317045" y="33154"/>
                </a:cubicBezTo>
                <a:cubicBezTo>
                  <a:pt x="316607" y="33154"/>
                  <a:pt x="317921" y="32660"/>
                  <a:pt x="317921" y="32660"/>
                </a:cubicBezTo>
                <a:cubicBezTo>
                  <a:pt x="317921" y="32166"/>
                  <a:pt x="317045" y="31667"/>
                  <a:pt x="317045" y="31173"/>
                </a:cubicBezTo>
                <a:cubicBezTo>
                  <a:pt x="317483" y="31173"/>
                  <a:pt x="317921" y="30679"/>
                  <a:pt x="317921" y="30679"/>
                </a:cubicBezTo>
                <a:cubicBezTo>
                  <a:pt x="318359" y="30679"/>
                  <a:pt x="318359" y="31173"/>
                  <a:pt x="318797" y="31667"/>
                </a:cubicBezTo>
                <a:close/>
                <a:moveTo>
                  <a:pt x="313542" y="30679"/>
                </a:moveTo>
                <a:cubicBezTo>
                  <a:pt x="313542" y="31173"/>
                  <a:pt x="314418" y="31667"/>
                  <a:pt x="314418" y="32166"/>
                </a:cubicBezTo>
                <a:lnTo>
                  <a:pt x="313542" y="32660"/>
                </a:lnTo>
                <a:cubicBezTo>
                  <a:pt x="313104" y="33154"/>
                  <a:pt x="312666" y="33154"/>
                  <a:pt x="312228" y="33648"/>
                </a:cubicBezTo>
                <a:cubicBezTo>
                  <a:pt x="311790" y="32660"/>
                  <a:pt x="311352" y="32166"/>
                  <a:pt x="310914" y="31173"/>
                </a:cubicBezTo>
                <a:lnTo>
                  <a:pt x="311790" y="30679"/>
                </a:lnTo>
                <a:cubicBezTo>
                  <a:pt x="312228" y="30679"/>
                  <a:pt x="312228" y="31667"/>
                  <a:pt x="312666" y="31667"/>
                </a:cubicBezTo>
                <a:lnTo>
                  <a:pt x="313542" y="30679"/>
                </a:lnTo>
                <a:close/>
                <a:moveTo>
                  <a:pt x="262745" y="31173"/>
                </a:moveTo>
                <a:cubicBezTo>
                  <a:pt x="262745" y="31173"/>
                  <a:pt x="263183" y="32166"/>
                  <a:pt x="263621" y="32166"/>
                </a:cubicBezTo>
                <a:cubicBezTo>
                  <a:pt x="263621" y="32166"/>
                  <a:pt x="264059" y="31173"/>
                  <a:pt x="264496" y="31173"/>
                </a:cubicBezTo>
                <a:cubicBezTo>
                  <a:pt x="264496" y="31173"/>
                  <a:pt x="264934" y="32166"/>
                  <a:pt x="265372" y="32166"/>
                </a:cubicBezTo>
                <a:cubicBezTo>
                  <a:pt x="265372" y="32660"/>
                  <a:pt x="264059" y="33154"/>
                  <a:pt x="264059" y="33154"/>
                </a:cubicBezTo>
                <a:cubicBezTo>
                  <a:pt x="264059" y="33648"/>
                  <a:pt x="264934" y="34142"/>
                  <a:pt x="264934" y="34142"/>
                </a:cubicBezTo>
                <a:cubicBezTo>
                  <a:pt x="264934" y="34636"/>
                  <a:pt x="265810" y="35130"/>
                  <a:pt x="265810" y="35629"/>
                </a:cubicBezTo>
                <a:lnTo>
                  <a:pt x="264934" y="36123"/>
                </a:lnTo>
                <a:cubicBezTo>
                  <a:pt x="264496" y="36123"/>
                  <a:pt x="264059" y="37111"/>
                  <a:pt x="263621" y="37111"/>
                </a:cubicBezTo>
                <a:lnTo>
                  <a:pt x="263183" y="36123"/>
                </a:lnTo>
                <a:lnTo>
                  <a:pt x="264059" y="35130"/>
                </a:lnTo>
                <a:lnTo>
                  <a:pt x="263183" y="34142"/>
                </a:lnTo>
                <a:cubicBezTo>
                  <a:pt x="263183" y="33648"/>
                  <a:pt x="262745" y="33154"/>
                  <a:pt x="262307" y="33154"/>
                </a:cubicBezTo>
                <a:cubicBezTo>
                  <a:pt x="262307" y="32660"/>
                  <a:pt x="261869" y="32166"/>
                  <a:pt x="261869" y="31667"/>
                </a:cubicBezTo>
                <a:cubicBezTo>
                  <a:pt x="261431" y="31667"/>
                  <a:pt x="260993" y="32660"/>
                  <a:pt x="260555" y="32660"/>
                </a:cubicBezTo>
                <a:lnTo>
                  <a:pt x="260117" y="31667"/>
                </a:lnTo>
                <a:cubicBezTo>
                  <a:pt x="260555" y="31173"/>
                  <a:pt x="261431" y="30679"/>
                  <a:pt x="261869" y="30185"/>
                </a:cubicBezTo>
                <a:cubicBezTo>
                  <a:pt x="261869" y="30185"/>
                  <a:pt x="262745" y="30679"/>
                  <a:pt x="262745" y="31173"/>
                </a:cubicBezTo>
                <a:close/>
                <a:moveTo>
                  <a:pt x="230339" y="31173"/>
                </a:moveTo>
                <a:cubicBezTo>
                  <a:pt x="230339" y="31173"/>
                  <a:pt x="229026" y="31667"/>
                  <a:pt x="229464" y="32166"/>
                </a:cubicBezTo>
                <a:cubicBezTo>
                  <a:pt x="229026" y="31667"/>
                  <a:pt x="228588" y="31173"/>
                  <a:pt x="228588" y="30679"/>
                </a:cubicBezTo>
                <a:lnTo>
                  <a:pt x="229464" y="30185"/>
                </a:lnTo>
                <a:lnTo>
                  <a:pt x="230339" y="31173"/>
                </a:lnTo>
                <a:close/>
                <a:moveTo>
                  <a:pt x="179542" y="31173"/>
                </a:moveTo>
                <a:cubicBezTo>
                  <a:pt x="179104" y="31173"/>
                  <a:pt x="178666" y="30185"/>
                  <a:pt x="178666" y="30185"/>
                </a:cubicBezTo>
                <a:cubicBezTo>
                  <a:pt x="178666" y="29691"/>
                  <a:pt x="179542" y="29691"/>
                  <a:pt x="179542" y="29196"/>
                </a:cubicBezTo>
                <a:cubicBezTo>
                  <a:pt x="179542" y="29691"/>
                  <a:pt x="180418" y="30185"/>
                  <a:pt x="180418" y="30679"/>
                </a:cubicBezTo>
                <a:lnTo>
                  <a:pt x="179542" y="31173"/>
                </a:lnTo>
                <a:close/>
                <a:moveTo>
                  <a:pt x="171222" y="33154"/>
                </a:moveTo>
                <a:cubicBezTo>
                  <a:pt x="171222" y="33154"/>
                  <a:pt x="170784" y="32166"/>
                  <a:pt x="170346" y="32166"/>
                </a:cubicBezTo>
                <a:lnTo>
                  <a:pt x="171544" y="31262"/>
                </a:lnTo>
                <a:cubicBezTo>
                  <a:pt x="171609" y="31422"/>
                  <a:pt x="172098" y="31794"/>
                  <a:pt x="172098" y="32166"/>
                </a:cubicBezTo>
                <a:cubicBezTo>
                  <a:pt x="172098" y="32166"/>
                  <a:pt x="171660" y="33154"/>
                  <a:pt x="171222" y="33154"/>
                </a:cubicBezTo>
                <a:close/>
                <a:moveTo>
                  <a:pt x="171660" y="31173"/>
                </a:moveTo>
                <a:lnTo>
                  <a:pt x="171544" y="31262"/>
                </a:lnTo>
                <a:cubicBezTo>
                  <a:pt x="171523" y="31207"/>
                  <a:pt x="171549" y="31173"/>
                  <a:pt x="171660" y="31173"/>
                </a:cubicBezTo>
                <a:close/>
                <a:moveTo>
                  <a:pt x="158085" y="32166"/>
                </a:moveTo>
                <a:lnTo>
                  <a:pt x="157647" y="31173"/>
                </a:lnTo>
                <a:lnTo>
                  <a:pt x="158523" y="30185"/>
                </a:lnTo>
                <a:lnTo>
                  <a:pt x="158961" y="31173"/>
                </a:lnTo>
                <a:lnTo>
                  <a:pt x="158085" y="32166"/>
                </a:lnTo>
                <a:close/>
                <a:moveTo>
                  <a:pt x="124804" y="33154"/>
                </a:moveTo>
                <a:cubicBezTo>
                  <a:pt x="124804" y="33154"/>
                  <a:pt x="125680" y="33648"/>
                  <a:pt x="125680" y="34142"/>
                </a:cubicBezTo>
                <a:cubicBezTo>
                  <a:pt x="125242" y="34142"/>
                  <a:pt x="124804" y="34636"/>
                  <a:pt x="124366" y="34636"/>
                </a:cubicBezTo>
                <a:cubicBezTo>
                  <a:pt x="124366" y="34636"/>
                  <a:pt x="123928" y="34142"/>
                  <a:pt x="123928" y="33648"/>
                </a:cubicBezTo>
                <a:cubicBezTo>
                  <a:pt x="123490" y="33648"/>
                  <a:pt x="123052" y="32660"/>
                  <a:pt x="123052" y="32660"/>
                </a:cubicBezTo>
                <a:lnTo>
                  <a:pt x="123928" y="31667"/>
                </a:lnTo>
                <a:cubicBezTo>
                  <a:pt x="124366" y="32166"/>
                  <a:pt x="124366" y="32660"/>
                  <a:pt x="124804" y="33154"/>
                </a:cubicBezTo>
                <a:close/>
                <a:moveTo>
                  <a:pt x="112104" y="30185"/>
                </a:moveTo>
                <a:lnTo>
                  <a:pt x="112980" y="29196"/>
                </a:lnTo>
                <a:cubicBezTo>
                  <a:pt x="112980" y="29196"/>
                  <a:pt x="113418" y="29691"/>
                  <a:pt x="113856" y="30185"/>
                </a:cubicBezTo>
                <a:cubicBezTo>
                  <a:pt x="113856" y="30679"/>
                  <a:pt x="114294" y="31173"/>
                  <a:pt x="114294" y="31173"/>
                </a:cubicBezTo>
                <a:cubicBezTo>
                  <a:pt x="114294" y="31667"/>
                  <a:pt x="113418" y="32166"/>
                  <a:pt x="113418" y="32166"/>
                </a:cubicBezTo>
                <a:cubicBezTo>
                  <a:pt x="113418" y="32660"/>
                  <a:pt x="114294" y="33154"/>
                  <a:pt x="114294" y="33154"/>
                </a:cubicBezTo>
                <a:cubicBezTo>
                  <a:pt x="113856" y="33154"/>
                  <a:pt x="113418" y="34142"/>
                  <a:pt x="112980" y="34142"/>
                </a:cubicBezTo>
                <a:cubicBezTo>
                  <a:pt x="112980" y="34142"/>
                  <a:pt x="112980" y="33154"/>
                  <a:pt x="112542" y="33154"/>
                </a:cubicBezTo>
                <a:cubicBezTo>
                  <a:pt x="112104" y="33154"/>
                  <a:pt x="111666" y="34142"/>
                  <a:pt x="111666" y="33648"/>
                </a:cubicBezTo>
                <a:cubicBezTo>
                  <a:pt x="111229" y="33648"/>
                  <a:pt x="110791" y="33154"/>
                  <a:pt x="110791" y="32660"/>
                </a:cubicBezTo>
                <a:cubicBezTo>
                  <a:pt x="110791" y="32660"/>
                  <a:pt x="109915" y="32166"/>
                  <a:pt x="109915" y="31667"/>
                </a:cubicBezTo>
                <a:cubicBezTo>
                  <a:pt x="109915" y="31173"/>
                  <a:pt x="110791" y="31173"/>
                  <a:pt x="110791" y="30679"/>
                </a:cubicBezTo>
                <a:lnTo>
                  <a:pt x="110353" y="29691"/>
                </a:lnTo>
                <a:cubicBezTo>
                  <a:pt x="110353" y="29691"/>
                  <a:pt x="110791" y="28698"/>
                  <a:pt x="111229" y="28698"/>
                </a:cubicBezTo>
                <a:cubicBezTo>
                  <a:pt x="111666" y="28698"/>
                  <a:pt x="111666" y="30185"/>
                  <a:pt x="112104" y="30185"/>
                </a:cubicBezTo>
                <a:close/>
                <a:moveTo>
                  <a:pt x="92399" y="31173"/>
                </a:moveTo>
                <a:cubicBezTo>
                  <a:pt x="92399" y="31173"/>
                  <a:pt x="91961" y="30185"/>
                  <a:pt x="91961" y="29691"/>
                </a:cubicBezTo>
                <a:cubicBezTo>
                  <a:pt x="91523" y="29691"/>
                  <a:pt x="91085" y="29196"/>
                  <a:pt x="91085" y="28698"/>
                </a:cubicBezTo>
                <a:cubicBezTo>
                  <a:pt x="91085" y="28698"/>
                  <a:pt x="91961" y="28204"/>
                  <a:pt x="91961" y="27710"/>
                </a:cubicBezTo>
                <a:cubicBezTo>
                  <a:pt x="92399" y="28698"/>
                  <a:pt x="92837" y="29196"/>
                  <a:pt x="93713" y="30185"/>
                </a:cubicBezTo>
                <a:cubicBezTo>
                  <a:pt x="93275" y="30185"/>
                  <a:pt x="92837" y="31173"/>
                  <a:pt x="92399" y="31173"/>
                </a:cubicBezTo>
                <a:close/>
                <a:moveTo>
                  <a:pt x="47732" y="38100"/>
                </a:moveTo>
                <a:cubicBezTo>
                  <a:pt x="47732" y="38100"/>
                  <a:pt x="47294" y="37111"/>
                  <a:pt x="46856" y="37111"/>
                </a:cubicBezTo>
                <a:lnTo>
                  <a:pt x="48170" y="36123"/>
                </a:lnTo>
                <a:lnTo>
                  <a:pt x="48608" y="37111"/>
                </a:lnTo>
                <a:lnTo>
                  <a:pt x="47732" y="38100"/>
                </a:lnTo>
                <a:close/>
                <a:moveTo>
                  <a:pt x="37222" y="29691"/>
                </a:moveTo>
                <a:cubicBezTo>
                  <a:pt x="37660" y="29691"/>
                  <a:pt x="38098" y="30679"/>
                  <a:pt x="38098" y="30679"/>
                </a:cubicBezTo>
                <a:lnTo>
                  <a:pt x="37222" y="31667"/>
                </a:lnTo>
                <a:cubicBezTo>
                  <a:pt x="36784" y="31667"/>
                  <a:pt x="36347" y="32166"/>
                  <a:pt x="36347" y="32166"/>
                </a:cubicBezTo>
                <a:cubicBezTo>
                  <a:pt x="35909" y="32166"/>
                  <a:pt x="35909" y="31173"/>
                  <a:pt x="35471" y="31173"/>
                </a:cubicBezTo>
                <a:lnTo>
                  <a:pt x="36347" y="30185"/>
                </a:lnTo>
                <a:cubicBezTo>
                  <a:pt x="36784" y="30185"/>
                  <a:pt x="37222" y="29691"/>
                  <a:pt x="37222" y="29691"/>
                </a:cubicBezTo>
                <a:close/>
                <a:moveTo>
                  <a:pt x="44229" y="7919"/>
                </a:moveTo>
                <a:cubicBezTo>
                  <a:pt x="44667" y="7919"/>
                  <a:pt x="45105" y="8907"/>
                  <a:pt x="45105" y="8907"/>
                </a:cubicBezTo>
                <a:lnTo>
                  <a:pt x="44229" y="9895"/>
                </a:lnTo>
                <a:lnTo>
                  <a:pt x="43353" y="8907"/>
                </a:lnTo>
                <a:cubicBezTo>
                  <a:pt x="43353" y="8413"/>
                  <a:pt x="44229" y="7919"/>
                  <a:pt x="44229" y="7919"/>
                </a:cubicBezTo>
                <a:close/>
                <a:moveTo>
                  <a:pt x="80137" y="8413"/>
                </a:moveTo>
                <a:cubicBezTo>
                  <a:pt x="80137" y="7919"/>
                  <a:pt x="79699" y="7424"/>
                  <a:pt x="79699" y="7424"/>
                </a:cubicBezTo>
                <a:cubicBezTo>
                  <a:pt x="79261" y="6926"/>
                  <a:pt x="79261" y="6432"/>
                  <a:pt x="78823" y="5938"/>
                </a:cubicBezTo>
                <a:cubicBezTo>
                  <a:pt x="78386" y="5938"/>
                  <a:pt x="78386" y="5444"/>
                  <a:pt x="77948" y="4950"/>
                </a:cubicBezTo>
                <a:cubicBezTo>
                  <a:pt x="78386" y="4950"/>
                  <a:pt x="78823" y="3957"/>
                  <a:pt x="78823" y="3957"/>
                </a:cubicBezTo>
                <a:cubicBezTo>
                  <a:pt x="79261" y="4455"/>
                  <a:pt x="79699" y="4950"/>
                  <a:pt x="79699" y="5444"/>
                </a:cubicBezTo>
                <a:cubicBezTo>
                  <a:pt x="80137" y="5444"/>
                  <a:pt x="80137" y="5938"/>
                  <a:pt x="80575" y="6432"/>
                </a:cubicBezTo>
                <a:cubicBezTo>
                  <a:pt x="80575" y="6926"/>
                  <a:pt x="81013" y="6926"/>
                  <a:pt x="81451" y="7424"/>
                </a:cubicBezTo>
                <a:lnTo>
                  <a:pt x="81889" y="8413"/>
                </a:lnTo>
                <a:lnTo>
                  <a:pt x="81013" y="9401"/>
                </a:lnTo>
                <a:cubicBezTo>
                  <a:pt x="80575" y="8907"/>
                  <a:pt x="80575" y="8907"/>
                  <a:pt x="80137" y="8413"/>
                </a:cubicBezTo>
                <a:close/>
                <a:moveTo>
                  <a:pt x="76196" y="4950"/>
                </a:moveTo>
                <a:cubicBezTo>
                  <a:pt x="76196" y="4455"/>
                  <a:pt x="77072" y="3957"/>
                  <a:pt x="77510" y="3957"/>
                </a:cubicBezTo>
                <a:lnTo>
                  <a:pt x="77948" y="4950"/>
                </a:lnTo>
                <a:lnTo>
                  <a:pt x="77072" y="5938"/>
                </a:lnTo>
                <a:lnTo>
                  <a:pt x="76196" y="4950"/>
                </a:lnTo>
                <a:close/>
                <a:moveTo>
                  <a:pt x="105098" y="7919"/>
                </a:moveTo>
                <a:cubicBezTo>
                  <a:pt x="105098" y="7919"/>
                  <a:pt x="105536" y="8907"/>
                  <a:pt x="105536" y="9401"/>
                </a:cubicBezTo>
                <a:lnTo>
                  <a:pt x="104660" y="9895"/>
                </a:lnTo>
                <a:lnTo>
                  <a:pt x="103784" y="8907"/>
                </a:lnTo>
                <a:cubicBezTo>
                  <a:pt x="103784" y="8907"/>
                  <a:pt x="104660" y="7919"/>
                  <a:pt x="105098" y="7919"/>
                </a:cubicBezTo>
                <a:close/>
                <a:moveTo>
                  <a:pt x="130934" y="9895"/>
                </a:moveTo>
                <a:cubicBezTo>
                  <a:pt x="131372" y="9895"/>
                  <a:pt x="131810" y="9401"/>
                  <a:pt x="131810" y="9401"/>
                </a:cubicBezTo>
                <a:cubicBezTo>
                  <a:pt x="132248" y="9401"/>
                  <a:pt x="132248" y="10389"/>
                  <a:pt x="132686" y="10389"/>
                </a:cubicBezTo>
                <a:lnTo>
                  <a:pt x="131810" y="11382"/>
                </a:lnTo>
                <a:cubicBezTo>
                  <a:pt x="131372" y="11382"/>
                  <a:pt x="131372" y="9895"/>
                  <a:pt x="130934" y="9895"/>
                </a:cubicBezTo>
                <a:close/>
                <a:moveTo>
                  <a:pt x="129183" y="9895"/>
                </a:moveTo>
                <a:lnTo>
                  <a:pt x="130058" y="8907"/>
                </a:lnTo>
                <a:cubicBezTo>
                  <a:pt x="130496" y="8907"/>
                  <a:pt x="130934" y="9895"/>
                  <a:pt x="130934" y="9895"/>
                </a:cubicBezTo>
                <a:cubicBezTo>
                  <a:pt x="130496" y="9895"/>
                  <a:pt x="130496" y="10888"/>
                  <a:pt x="130058" y="10888"/>
                </a:cubicBezTo>
                <a:cubicBezTo>
                  <a:pt x="129620" y="10888"/>
                  <a:pt x="129620" y="9895"/>
                  <a:pt x="129183" y="9895"/>
                </a:cubicBezTo>
                <a:close/>
                <a:moveTo>
                  <a:pt x="127431" y="11382"/>
                </a:moveTo>
                <a:cubicBezTo>
                  <a:pt x="126993" y="10888"/>
                  <a:pt x="126993" y="10888"/>
                  <a:pt x="126555" y="10389"/>
                </a:cubicBezTo>
                <a:lnTo>
                  <a:pt x="125680" y="9401"/>
                </a:lnTo>
                <a:cubicBezTo>
                  <a:pt x="125680" y="8907"/>
                  <a:pt x="126555" y="8413"/>
                  <a:pt x="126993" y="8413"/>
                </a:cubicBezTo>
                <a:cubicBezTo>
                  <a:pt x="126993" y="7919"/>
                  <a:pt x="127431" y="7919"/>
                  <a:pt x="127869" y="7424"/>
                </a:cubicBezTo>
                <a:cubicBezTo>
                  <a:pt x="127869" y="7919"/>
                  <a:pt x="128307" y="8413"/>
                  <a:pt x="128307" y="8907"/>
                </a:cubicBezTo>
                <a:cubicBezTo>
                  <a:pt x="128745" y="8907"/>
                  <a:pt x="129183" y="9895"/>
                  <a:pt x="129183" y="9895"/>
                </a:cubicBezTo>
                <a:cubicBezTo>
                  <a:pt x="129183" y="9895"/>
                  <a:pt x="128307" y="10389"/>
                  <a:pt x="128307" y="10888"/>
                </a:cubicBezTo>
                <a:cubicBezTo>
                  <a:pt x="127869" y="10888"/>
                  <a:pt x="127431" y="11382"/>
                  <a:pt x="127431" y="11382"/>
                </a:cubicBezTo>
                <a:close/>
                <a:moveTo>
                  <a:pt x="258803" y="6432"/>
                </a:moveTo>
                <a:cubicBezTo>
                  <a:pt x="258366" y="6926"/>
                  <a:pt x="257490" y="7424"/>
                  <a:pt x="257490" y="7424"/>
                </a:cubicBezTo>
                <a:lnTo>
                  <a:pt x="257052" y="6432"/>
                </a:lnTo>
                <a:lnTo>
                  <a:pt x="257928" y="5444"/>
                </a:lnTo>
                <a:lnTo>
                  <a:pt x="258803" y="6432"/>
                </a:lnTo>
                <a:close/>
                <a:moveTo>
                  <a:pt x="282888" y="8413"/>
                </a:moveTo>
                <a:cubicBezTo>
                  <a:pt x="282888" y="8907"/>
                  <a:pt x="283764" y="8907"/>
                  <a:pt x="283764" y="9401"/>
                </a:cubicBezTo>
                <a:cubicBezTo>
                  <a:pt x="283764" y="9895"/>
                  <a:pt x="282888" y="9895"/>
                  <a:pt x="282888" y="10389"/>
                </a:cubicBezTo>
                <a:cubicBezTo>
                  <a:pt x="282888" y="9895"/>
                  <a:pt x="282012" y="9401"/>
                  <a:pt x="282012" y="9401"/>
                </a:cubicBezTo>
                <a:cubicBezTo>
                  <a:pt x="282012" y="8907"/>
                  <a:pt x="282888" y="8413"/>
                  <a:pt x="282888" y="8413"/>
                </a:cubicBezTo>
                <a:close/>
                <a:moveTo>
                  <a:pt x="304784" y="10389"/>
                </a:moveTo>
                <a:lnTo>
                  <a:pt x="305660" y="9895"/>
                </a:lnTo>
                <a:cubicBezTo>
                  <a:pt x="305660" y="9895"/>
                  <a:pt x="306097" y="10888"/>
                  <a:pt x="306535" y="10888"/>
                </a:cubicBezTo>
                <a:cubicBezTo>
                  <a:pt x="306097" y="10888"/>
                  <a:pt x="305660" y="11876"/>
                  <a:pt x="305222" y="11876"/>
                </a:cubicBezTo>
                <a:cubicBezTo>
                  <a:pt x="305222" y="11876"/>
                  <a:pt x="304784" y="10888"/>
                  <a:pt x="304784" y="10389"/>
                </a:cubicBezTo>
                <a:close/>
                <a:moveTo>
                  <a:pt x="329745" y="6432"/>
                </a:moveTo>
                <a:lnTo>
                  <a:pt x="330620" y="5444"/>
                </a:lnTo>
                <a:cubicBezTo>
                  <a:pt x="331058" y="5938"/>
                  <a:pt x="331058" y="6432"/>
                  <a:pt x="331496" y="6926"/>
                </a:cubicBezTo>
                <a:cubicBezTo>
                  <a:pt x="331496" y="6926"/>
                  <a:pt x="331934" y="7424"/>
                  <a:pt x="331934" y="7919"/>
                </a:cubicBezTo>
                <a:cubicBezTo>
                  <a:pt x="332372" y="7919"/>
                  <a:pt x="331058" y="8413"/>
                  <a:pt x="331058" y="8907"/>
                </a:cubicBezTo>
                <a:cubicBezTo>
                  <a:pt x="331058" y="8413"/>
                  <a:pt x="330620" y="7919"/>
                  <a:pt x="330620" y="7424"/>
                </a:cubicBezTo>
                <a:cubicBezTo>
                  <a:pt x="330182" y="7424"/>
                  <a:pt x="329745" y="6432"/>
                  <a:pt x="329745" y="6432"/>
                </a:cubicBezTo>
                <a:close/>
                <a:moveTo>
                  <a:pt x="345071" y="10888"/>
                </a:moveTo>
                <a:lnTo>
                  <a:pt x="344195" y="9895"/>
                </a:lnTo>
                <a:cubicBezTo>
                  <a:pt x="344195" y="9401"/>
                  <a:pt x="345071" y="8907"/>
                  <a:pt x="345071" y="8907"/>
                </a:cubicBezTo>
                <a:cubicBezTo>
                  <a:pt x="345509" y="8413"/>
                  <a:pt x="345947" y="7919"/>
                  <a:pt x="346385" y="7919"/>
                </a:cubicBezTo>
                <a:lnTo>
                  <a:pt x="346823" y="8907"/>
                </a:lnTo>
                <a:lnTo>
                  <a:pt x="347698" y="8413"/>
                </a:lnTo>
                <a:cubicBezTo>
                  <a:pt x="348136" y="8413"/>
                  <a:pt x="347261" y="7424"/>
                  <a:pt x="347261" y="6926"/>
                </a:cubicBezTo>
                <a:cubicBezTo>
                  <a:pt x="347261" y="6926"/>
                  <a:pt x="346385" y="6432"/>
                  <a:pt x="346385" y="5938"/>
                </a:cubicBezTo>
                <a:lnTo>
                  <a:pt x="347261" y="5444"/>
                </a:lnTo>
                <a:cubicBezTo>
                  <a:pt x="347261" y="4950"/>
                  <a:pt x="348136" y="6432"/>
                  <a:pt x="348136" y="6432"/>
                </a:cubicBezTo>
                <a:cubicBezTo>
                  <a:pt x="348574" y="6432"/>
                  <a:pt x="348574" y="5444"/>
                  <a:pt x="349012" y="5444"/>
                </a:cubicBezTo>
                <a:lnTo>
                  <a:pt x="349888" y="6432"/>
                </a:lnTo>
                <a:cubicBezTo>
                  <a:pt x="349888" y="6926"/>
                  <a:pt x="350326" y="7424"/>
                  <a:pt x="350764" y="7919"/>
                </a:cubicBezTo>
                <a:cubicBezTo>
                  <a:pt x="350764" y="7424"/>
                  <a:pt x="351202" y="6926"/>
                  <a:pt x="351640" y="6926"/>
                </a:cubicBezTo>
                <a:cubicBezTo>
                  <a:pt x="351640" y="6926"/>
                  <a:pt x="352078" y="7919"/>
                  <a:pt x="352516" y="7919"/>
                </a:cubicBezTo>
                <a:lnTo>
                  <a:pt x="352954" y="8907"/>
                </a:lnTo>
                <a:cubicBezTo>
                  <a:pt x="352954" y="9401"/>
                  <a:pt x="352078" y="9895"/>
                  <a:pt x="352078" y="9895"/>
                </a:cubicBezTo>
                <a:lnTo>
                  <a:pt x="351202" y="8907"/>
                </a:lnTo>
                <a:lnTo>
                  <a:pt x="350326" y="9401"/>
                </a:lnTo>
                <a:cubicBezTo>
                  <a:pt x="349888" y="9895"/>
                  <a:pt x="349888" y="10389"/>
                  <a:pt x="349450" y="10389"/>
                </a:cubicBezTo>
                <a:cubicBezTo>
                  <a:pt x="349012" y="10888"/>
                  <a:pt x="348574" y="10888"/>
                  <a:pt x="348574" y="11382"/>
                </a:cubicBezTo>
                <a:cubicBezTo>
                  <a:pt x="347698" y="11876"/>
                  <a:pt x="347261" y="12370"/>
                  <a:pt x="346385" y="12864"/>
                </a:cubicBezTo>
                <a:cubicBezTo>
                  <a:pt x="346385" y="12864"/>
                  <a:pt x="345947" y="12370"/>
                  <a:pt x="345509" y="11876"/>
                </a:cubicBezTo>
                <a:cubicBezTo>
                  <a:pt x="345509" y="11382"/>
                  <a:pt x="345071" y="11382"/>
                  <a:pt x="345071" y="10888"/>
                </a:cubicBezTo>
                <a:close/>
                <a:moveTo>
                  <a:pt x="358646" y="7919"/>
                </a:moveTo>
                <a:cubicBezTo>
                  <a:pt x="358208" y="7919"/>
                  <a:pt x="357770" y="6926"/>
                  <a:pt x="357770" y="6926"/>
                </a:cubicBezTo>
                <a:lnTo>
                  <a:pt x="358646" y="5938"/>
                </a:lnTo>
                <a:cubicBezTo>
                  <a:pt x="359084" y="6432"/>
                  <a:pt x="359084" y="6926"/>
                  <a:pt x="359522" y="6926"/>
                </a:cubicBezTo>
                <a:cubicBezTo>
                  <a:pt x="359960" y="7424"/>
                  <a:pt x="359960" y="7919"/>
                  <a:pt x="360398" y="7919"/>
                </a:cubicBezTo>
                <a:cubicBezTo>
                  <a:pt x="359960" y="7919"/>
                  <a:pt x="359522" y="8907"/>
                  <a:pt x="359084" y="8907"/>
                </a:cubicBezTo>
                <a:lnTo>
                  <a:pt x="358646" y="7919"/>
                </a:lnTo>
                <a:close/>
                <a:moveTo>
                  <a:pt x="360421" y="8041"/>
                </a:moveTo>
                <a:cubicBezTo>
                  <a:pt x="360406" y="8024"/>
                  <a:pt x="360398" y="7982"/>
                  <a:pt x="360398" y="7919"/>
                </a:cubicBezTo>
                <a:cubicBezTo>
                  <a:pt x="360398" y="7957"/>
                  <a:pt x="360415" y="7999"/>
                  <a:pt x="360421" y="8041"/>
                </a:cubicBezTo>
                <a:close/>
                <a:moveTo>
                  <a:pt x="383169" y="7424"/>
                </a:moveTo>
                <a:cubicBezTo>
                  <a:pt x="382731" y="7919"/>
                  <a:pt x="382293" y="8413"/>
                  <a:pt x="382293" y="8413"/>
                </a:cubicBezTo>
                <a:cubicBezTo>
                  <a:pt x="381855" y="8907"/>
                  <a:pt x="381417" y="9401"/>
                  <a:pt x="380979" y="9401"/>
                </a:cubicBezTo>
                <a:cubicBezTo>
                  <a:pt x="380979" y="9401"/>
                  <a:pt x="380542" y="10389"/>
                  <a:pt x="380104" y="10389"/>
                </a:cubicBezTo>
                <a:cubicBezTo>
                  <a:pt x="380104" y="10389"/>
                  <a:pt x="379666" y="9401"/>
                  <a:pt x="379228" y="8907"/>
                </a:cubicBezTo>
                <a:lnTo>
                  <a:pt x="380542" y="8413"/>
                </a:lnTo>
                <a:cubicBezTo>
                  <a:pt x="380542" y="7919"/>
                  <a:pt x="379666" y="7424"/>
                  <a:pt x="379666" y="6926"/>
                </a:cubicBezTo>
                <a:cubicBezTo>
                  <a:pt x="379228" y="6926"/>
                  <a:pt x="379228" y="6432"/>
                  <a:pt x="378790" y="5938"/>
                </a:cubicBezTo>
                <a:cubicBezTo>
                  <a:pt x="379666" y="5444"/>
                  <a:pt x="380104" y="4950"/>
                  <a:pt x="380979" y="4455"/>
                </a:cubicBezTo>
                <a:lnTo>
                  <a:pt x="381417" y="5444"/>
                </a:lnTo>
                <a:cubicBezTo>
                  <a:pt x="381855" y="5444"/>
                  <a:pt x="382293" y="4455"/>
                  <a:pt x="382731" y="4455"/>
                </a:cubicBezTo>
                <a:cubicBezTo>
                  <a:pt x="382731" y="4455"/>
                  <a:pt x="383169" y="5444"/>
                  <a:pt x="383169" y="5938"/>
                </a:cubicBezTo>
                <a:cubicBezTo>
                  <a:pt x="383607" y="5938"/>
                  <a:pt x="383607" y="6432"/>
                  <a:pt x="384045" y="6926"/>
                </a:cubicBezTo>
                <a:cubicBezTo>
                  <a:pt x="384045" y="6926"/>
                  <a:pt x="384921" y="7424"/>
                  <a:pt x="384921" y="7919"/>
                </a:cubicBezTo>
                <a:cubicBezTo>
                  <a:pt x="384921" y="7919"/>
                  <a:pt x="384045" y="8413"/>
                  <a:pt x="383607" y="8907"/>
                </a:cubicBezTo>
                <a:cubicBezTo>
                  <a:pt x="384045" y="8413"/>
                  <a:pt x="383169" y="7919"/>
                  <a:pt x="383169" y="7424"/>
                </a:cubicBezTo>
                <a:close/>
                <a:moveTo>
                  <a:pt x="455911" y="494"/>
                </a:moveTo>
                <a:lnTo>
                  <a:pt x="456787" y="988"/>
                </a:lnTo>
                <a:cubicBezTo>
                  <a:pt x="456787" y="1482"/>
                  <a:pt x="455911" y="1980"/>
                  <a:pt x="455911" y="1980"/>
                </a:cubicBezTo>
                <a:cubicBezTo>
                  <a:pt x="455911" y="1980"/>
                  <a:pt x="455474" y="1482"/>
                  <a:pt x="455036" y="1482"/>
                </a:cubicBezTo>
                <a:lnTo>
                  <a:pt x="455911" y="494"/>
                </a:lnTo>
                <a:close/>
                <a:moveTo>
                  <a:pt x="458489" y="494"/>
                </a:moveTo>
                <a:lnTo>
                  <a:pt x="459365" y="1482"/>
                </a:lnTo>
                <a:cubicBezTo>
                  <a:pt x="458927" y="1482"/>
                  <a:pt x="458489" y="1980"/>
                  <a:pt x="458489" y="1980"/>
                </a:cubicBezTo>
                <a:cubicBezTo>
                  <a:pt x="458489" y="1980"/>
                  <a:pt x="457613" y="1482"/>
                  <a:pt x="457613" y="988"/>
                </a:cubicBezTo>
                <a:lnTo>
                  <a:pt x="458489" y="494"/>
                </a:lnTo>
                <a:close/>
                <a:moveTo>
                  <a:pt x="530356" y="6926"/>
                </a:moveTo>
                <a:cubicBezTo>
                  <a:pt x="530793" y="6432"/>
                  <a:pt x="530793" y="5938"/>
                  <a:pt x="531231" y="5938"/>
                </a:cubicBezTo>
                <a:cubicBezTo>
                  <a:pt x="531231" y="5444"/>
                  <a:pt x="531669" y="4455"/>
                  <a:pt x="531669" y="4455"/>
                </a:cubicBezTo>
                <a:cubicBezTo>
                  <a:pt x="532107" y="4455"/>
                  <a:pt x="532545" y="5444"/>
                  <a:pt x="532983" y="5444"/>
                </a:cubicBezTo>
                <a:lnTo>
                  <a:pt x="533421" y="4455"/>
                </a:lnTo>
                <a:cubicBezTo>
                  <a:pt x="534297" y="4950"/>
                  <a:pt x="534735" y="5444"/>
                  <a:pt x="535611" y="5938"/>
                </a:cubicBezTo>
                <a:cubicBezTo>
                  <a:pt x="535173" y="6432"/>
                  <a:pt x="535173" y="6926"/>
                  <a:pt x="534735" y="6926"/>
                </a:cubicBezTo>
                <a:cubicBezTo>
                  <a:pt x="534735" y="7424"/>
                  <a:pt x="533859" y="7919"/>
                  <a:pt x="533859" y="8413"/>
                </a:cubicBezTo>
                <a:lnTo>
                  <a:pt x="535173" y="8907"/>
                </a:lnTo>
                <a:cubicBezTo>
                  <a:pt x="534735" y="9401"/>
                  <a:pt x="534297" y="10389"/>
                  <a:pt x="534297" y="10389"/>
                </a:cubicBezTo>
                <a:cubicBezTo>
                  <a:pt x="533859" y="10389"/>
                  <a:pt x="533421" y="9401"/>
                  <a:pt x="533421" y="9401"/>
                </a:cubicBezTo>
                <a:cubicBezTo>
                  <a:pt x="532983" y="9401"/>
                  <a:pt x="532545" y="8907"/>
                  <a:pt x="532107" y="8413"/>
                </a:cubicBezTo>
                <a:cubicBezTo>
                  <a:pt x="532107" y="8413"/>
                  <a:pt x="531669" y="7919"/>
                  <a:pt x="531231" y="7424"/>
                </a:cubicBezTo>
                <a:cubicBezTo>
                  <a:pt x="531231" y="7919"/>
                  <a:pt x="530356" y="8413"/>
                  <a:pt x="530793" y="8907"/>
                </a:cubicBezTo>
                <a:cubicBezTo>
                  <a:pt x="530356" y="8413"/>
                  <a:pt x="529480" y="7919"/>
                  <a:pt x="529480" y="7919"/>
                </a:cubicBezTo>
                <a:cubicBezTo>
                  <a:pt x="529480" y="7424"/>
                  <a:pt x="530356" y="6926"/>
                  <a:pt x="530356" y="6926"/>
                </a:cubicBezTo>
                <a:close/>
                <a:moveTo>
                  <a:pt x="555754" y="5938"/>
                </a:moveTo>
                <a:lnTo>
                  <a:pt x="556630" y="6926"/>
                </a:lnTo>
                <a:cubicBezTo>
                  <a:pt x="556630" y="6926"/>
                  <a:pt x="556192" y="7919"/>
                  <a:pt x="555754" y="7919"/>
                </a:cubicBezTo>
                <a:lnTo>
                  <a:pt x="555316" y="8907"/>
                </a:lnTo>
                <a:cubicBezTo>
                  <a:pt x="554878" y="8907"/>
                  <a:pt x="554441" y="7919"/>
                  <a:pt x="554003" y="7919"/>
                </a:cubicBezTo>
                <a:cubicBezTo>
                  <a:pt x="554441" y="7919"/>
                  <a:pt x="554441" y="7424"/>
                  <a:pt x="554878" y="6926"/>
                </a:cubicBezTo>
                <a:cubicBezTo>
                  <a:pt x="555316" y="6926"/>
                  <a:pt x="555316" y="6432"/>
                  <a:pt x="555754" y="5938"/>
                </a:cubicBezTo>
                <a:close/>
                <a:moveTo>
                  <a:pt x="553979" y="8041"/>
                </a:moveTo>
                <a:cubicBezTo>
                  <a:pt x="553985" y="7999"/>
                  <a:pt x="554003" y="7957"/>
                  <a:pt x="554003" y="7919"/>
                </a:cubicBezTo>
                <a:cubicBezTo>
                  <a:pt x="554003" y="7982"/>
                  <a:pt x="553995" y="8024"/>
                  <a:pt x="553979" y="8041"/>
                </a:cubicBezTo>
                <a:close/>
                <a:moveTo>
                  <a:pt x="564950" y="10389"/>
                </a:moveTo>
                <a:cubicBezTo>
                  <a:pt x="564512" y="10389"/>
                  <a:pt x="564512" y="9895"/>
                  <a:pt x="564074" y="9401"/>
                </a:cubicBezTo>
                <a:lnTo>
                  <a:pt x="563198" y="8907"/>
                </a:lnTo>
                <a:lnTo>
                  <a:pt x="562323" y="9895"/>
                </a:lnTo>
                <a:cubicBezTo>
                  <a:pt x="562323" y="9895"/>
                  <a:pt x="561447" y="9401"/>
                  <a:pt x="561447" y="8907"/>
                </a:cubicBezTo>
                <a:lnTo>
                  <a:pt x="561885" y="7919"/>
                </a:lnTo>
                <a:cubicBezTo>
                  <a:pt x="562323" y="7919"/>
                  <a:pt x="562761" y="6926"/>
                  <a:pt x="562761" y="6926"/>
                </a:cubicBezTo>
                <a:cubicBezTo>
                  <a:pt x="563198" y="6926"/>
                  <a:pt x="563637" y="7424"/>
                  <a:pt x="563637" y="7919"/>
                </a:cubicBezTo>
                <a:cubicBezTo>
                  <a:pt x="564074" y="7424"/>
                  <a:pt x="564512" y="6926"/>
                  <a:pt x="564512" y="6432"/>
                </a:cubicBezTo>
                <a:lnTo>
                  <a:pt x="565388" y="5444"/>
                </a:lnTo>
                <a:cubicBezTo>
                  <a:pt x="565826" y="5444"/>
                  <a:pt x="565826" y="6432"/>
                  <a:pt x="566264" y="6432"/>
                </a:cubicBezTo>
                <a:cubicBezTo>
                  <a:pt x="566264" y="6432"/>
                  <a:pt x="567140" y="4950"/>
                  <a:pt x="567140" y="5444"/>
                </a:cubicBezTo>
                <a:lnTo>
                  <a:pt x="568016" y="5938"/>
                </a:lnTo>
                <a:cubicBezTo>
                  <a:pt x="568016" y="6432"/>
                  <a:pt x="567140" y="6926"/>
                  <a:pt x="567140" y="6926"/>
                </a:cubicBezTo>
                <a:cubicBezTo>
                  <a:pt x="567140" y="7424"/>
                  <a:pt x="566264" y="8413"/>
                  <a:pt x="566702" y="8413"/>
                </a:cubicBezTo>
                <a:lnTo>
                  <a:pt x="567578" y="8907"/>
                </a:lnTo>
                <a:lnTo>
                  <a:pt x="568016" y="7919"/>
                </a:lnTo>
                <a:cubicBezTo>
                  <a:pt x="568454" y="7919"/>
                  <a:pt x="568892" y="8413"/>
                  <a:pt x="569329" y="8907"/>
                </a:cubicBezTo>
                <a:cubicBezTo>
                  <a:pt x="569329" y="8907"/>
                  <a:pt x="570205" y="9401"/>
                  <a:pt x="570205" y="9895"/>
                </a:cubicBezTo>
                <a:lnTo>
                  <a:pt x="569329" y="10888"/>
                </a:lnTo>
                <a:cubicBezTo>
                  <a:pt x="569329" y="11382"/>
                  <a:pt x="568892" y="11382"/>
                  <a:pt x="568892" y="11876"/>
                </a:cubicBezTo>
                <a:cubicBezTo>
                  <a:pt x="568454" y="12370"/>
                  <a:pt x="568016" y="12864"/>
                  <a:pt x="568016" y="12864"/>
                </a:cubicBezTo>
                <a:cubicBezTo>
                  <a:pt x="567140" y="12370"/>
                  <a:pt x="566702" y="11876"/>
                  <a:pt x="565826" y="11382"/>
                </a:cubicBezTo>
                <a:cubicBezTo>
                  <a:pt x="565826" y="10888"/>
                  <a:pt x="565388" y="10888"/>
                  <a:pt x="564950" y="10389"/>
                </a:cubicBezTo>
                <a:close/>
                <a:moveTo>
                  <a:pt x="582466" y="7919"/>
                </a:moveTo>
                <a:cubicBezTo>
                  <a:pt x="582466" y="7424"/>
                  <a:pt x="582904" y="6926"/>
                  <a:pt x="582904" y="6926"/>
                </a:cubicBezTo>
                <a:cubicBezTo>
                  <a:pt x="583342" y="6432"/>
                  <a:pt x="583342" y="5938"/>
                  <a:pt x="583780" y="5444"/>
                </a:cubicBezTo>
                <a:lnTo>
                  <a:pt x="584656" y="6432"/>
                </a:lnTo>
                <a:cubicBezTo>
                  <a:pt x="584656" y="6432"/>
                  <a:pt x="584218" y="7424"/>
                  <a:pt x="583780" y="7424"/>
                </a:cubicBezTo>
                <a:cubicBezTo>
                  <a:pt x="583780" y="7919"/>
                  <a:pt x="583342" y="8413"/>
                  <a:pt x="583342" y="8907"/>
                </a:cubicBezTo>
                <a:cubicBezTo>
                  <a:pt x="583342" y="8413"/>
                  <a:pt x="582028" y="7919"/>
                  <a:pt x="582466" y="7919"/>
                </a:cubicBezTo>
                <a:close/>
                <a:moveTo>
                  <a:pt x="609617" y="10389"/>
                </a:moveTo>
                <a:cubicBezTo>
                  <a:pt x="609617" y="10888"/>
                  <a:pt x="609179" y="11876"/>
                  <a:pt x="609179" y="11876"/>
                </a:cubicBezTo>
                <a:cubicBezTo>
                  <a:pt x="608741" y="11876"/>
                  <a:pt x="608303" y="10888"/>
                  <a:pt x="607865" y="10888"/>
                </a:cubicBezTo>
                <a:cubicBezTo>
                  <a:pt x="608303" y="10888"/>
                  <a:pt x="608741" y="9895"/>
                  <a:pt x="608741" y="9895"/>
                </a:cubicBezTo>
                <a:lnTo>
                  <a:pt x="609617" y="10389"/>
                </a:lnTo>
                <a:close/>
                <a:moveTo>
                  <a:pt x="631512" y="8413"/>
                </a:moveTo>
                <a:cubicBezTo>
                  <a:pt x="631512" y="8413"/>
                  <a:pt x="632388" y="8907"/>
                  <a:pt x="632388" y="9401"/>
                </a:cubicBezTo>
                <a:cubicBezTo>
                  <a:pt x="632388" y="9401"/>
                  <a:pt x="631512" y="9895"/>
                  <a:pt x="631512" y="10389"/>
                </a:cubicBezTo>
                <a:cubicBezTo>
                  <a:pt x="631512" y="9895"/>
                  <a:pt x="630636" y="9895"/>
                  <a:pt x="630636" y="9401"/>
                </a:cubicBezTo>
                <a:cubicBezTo>
                  <a:pt x="630636" y="8907"/>
                  <a:pt x="631512" y="8907"/>
                  <a:pt x="631512" y="8413"/>
                </a:cubicBezTo>
                <a:close/>
                <a:moveTo>
                  <a:pt x="655597" y="6432"/>
                </a:moveTo>
                <a:lnTo>
                  <a:pt x="656473" y="5444"/>
                </a:lnTo>
                <a:lnTo>
                  <a:pt x="657349" y="6432"/>
                </a:lnTo>
                <a:lnTo>
                  <a:pt x="656911" y="7424"/>
                </a:lnTo>
                <a:cubicBezTo>
                  <a:pt x="656911" y="7424"/>
                  <a:pt x="656035" y="6926"/>
                  <a:pt x="655597" y="6432"/>
                </a:cubicBezTo>
                <a:close/>
                <a:moveTo>
                  <a:pt x="783466" y="9895"/>
                </a:moveTo>
                <a:cubicBezTo>
                  <a:pt x="783028" y="9895"/>
                  <a:pt x="783028" y="11382"/>
                  <a:pt x="782590" y="11382"/>
                </a:cubicBezTo>
                <a:lnTo>
                  <a:pt x="781715" y="10389"/>
                </a:lnTo>
                <a:cubicBezTo>
                  <a:pt x="782152" y="10389"/>
                  <a:pt x="782152" y="9401"/>
                  <a:pt x="782590" y="9401"/>
                </a:cubicBezTo>
                <a:cubicBezTo>
                  <a:pt x="782590" y="9401"/>
                  <a:pt x="783028" y="9895"/>
                  <a:pt x="783466" y="9895"/>
                </a:cubicBezTo>
                <a:close/>
                <a:moveTo>
                  <a:pt x="785217" y="9895"/>
                </a:moveTo>
                <a:cubicBezTo>
                  <a:pt x="784780" y="9895"/>
                  <a:pt x="784780" y="10888"/>
                  <a:pt x="784342" y="10888"/>
                </a:cubicBezTo>
                <a:cubicBezTo>
                  <a:pt x="783904" y="10888"/>
                  <a:pt x="783904" y="9895"/>
                  <a:pt x="783466" y="9895"/>
                </a:cubicBezTo>
                <a:cubicBezTo>
                  <a:pt x="783466" y="9895"/>
                  <a:pt x="783904" y="8907"/>
                  <a:pt x="784342" y="8907"/>
                </a:cubicBezTo>
                <a:lnTo>
                  <a:pt x="785217" y="9895"/>
                </a:lnTo>
                <a:close/>
                <a:moveTo>
                  <a:pt x="786531" y="7424"/>
                </a:moveTo>
                <a:cubicBezTo>
                  <a:pt x="786969" y="7919"/>
                  <a:pt x="787407" y="7919"/>
                  <a:pt x="787407" y="8413"/>
                </a:cubicBezTo>
                <a:cubicBezTo>
                  <a:pt x="787845" y="8413"/>
                  <a:pt x="788721" y="8907"/>
                  <a:pt x="788721" y="9401"/>
                </a:cubicBezTo>
                <a:lnTo>
                  <a:pt x="787845" y="10389"/>
                </a:lnTo>
                <a:cubicBezTo>
                  <a:pt x="787407" y="10888"/>
                  <a:pt x="787407" y="10888"/>
                  <a:pt x="786969" y="11382"/>
                </a:cubicBezTo>
                <a:cubicBezTo>
                  <a:pt x="786969" y="11382"/>
                  <a:pt x="786531" y="10888"/>
                  <a:pt x="786093" y="10888"/>
                </a:cubicBezTo>
                <a:cubicBezTo>
                  <a:pt x="786093" y="10389"/>
                  <a:pt x="785217" y="9895"/>
                  <a:pt x="785217" y="9895"/>
                </a:cubicBezTo>
                <a:cubicBezTo>
                  <a:pt x="785217" y="9895"/>
                  <a:pt x="785655" y="8907"/>
                  <a:pt x="786093" y="8907"/>
                </a:cubicBezTo>
                <a:cubicBezTo>
                  <a:pt x="786093" y="8413"/>
                  <a:pt x="786531" y="7919"/>
                  <a:pt x="786531" y="7424"/>
                </a:cubicBezTo>
                <a:close/>
                <a:moveTo>
                  <a:pt x="809302" y="7919"/>
                </a:moveTo>
                <a:cubicBezTo>
                  <a:pt x="809740" y="7919"/>
                  <a:pt x="810616" y="8907"/>
                  <a:pt x="810616" y="8907"/>
                </a:cubicBezTo>
                <a:lnTo>
                  <a:pt x="809740" y="9895"/>
                </a:lnTo>
                <a:lnTo>
                  <a:pt x="808864" y="9401"/>
                </a:lnTo>
                <a:cubicBezTo>
                  <a:pt x="808864" y="8907"/>
                  <a:pt x="809302" y="7919"/>
                  <a:pt x="809302" y="7919"/>
                </a:cubicBezTo>
                <a:close/>
                <a:moveTo>
                  <a:pt x="833825" y="6432"/>
                </a:moveTo>
                <a:cubicBezTo>
                  <a:pt x="834263" y="5938"/>
                  <a:pt x="834263" y="5444"/>
                  <a:pt x="834701" y="5444"/>
                </a:cubicBezTo>
                <a:cubicBezTo>
                  <a:pt x="834701" y="4950"/>
                  <a:pt x="835139" y="4455"/>
                  <a:pt x="835577" y="3957"/>
                </a:cubicBezTo>
                <a:cubicBezTo>
                  <a:pt x="835577" y="3957"/>
                  <a:pt x="836015" y="4950"/>
                  <a:pt x="836453" y="4950"/>
                </a:cubicBezTo>
                <a:cubicBezTo>
                  <a:pt x="836015" y="5444"/>
                  <a:pt x="836015" y="5938"/>
                  <a:pt x="835577" y="5938"/>
                </a:cubicBezTo>
                <a:cubicBezTo>
                  <a:pt x="835139" y="6432"/>
                  <a:pt x="835139" y="6926"/>
                  <a:pt x="834701" y="7424"/>
                </a:cubicBezTo>
                <a:cubicBezTo>
                  <a:pt x="834701" y="7424"/>
                  <a:pt x="834263" y="7919"/>
                  <a:pt x="834263" y="8413"/>
                </a:cubicBezTo>
                <a:cubicBezTo>
                  <a:pt x="833825" y="8907"/>
                  <a:pt x="833825" y="8907"/>
                  <a:pt x="833387" y="9401"/>
                </a:cubicBezTo>
                <a:lnTo>
                  <a:pt x="832511" y="8413"/>
                </a:lnTo>
                <a:lnTo>
                  <a:pt x="832949" y="7424"/>
                </a:lnTo>
                <a:cubicBezTo>
                  <a:pt x="833387" y="6926"/>
                  <a:pt x="833825" y="6926"/>
                  <a:pt x="833825" y="6432"/>
                </a:cubicBezTo>
                <a:close/>
                <a:moveTo>
                  <a:pt x="838205" y="4950"/>
                </a:moveTo>
                <a:lnTo>
                  <a:pt x="837329" y="5938"/>
                </a:lnTo>
                <a:lnTo>
                  <a:pt x="836453" y="4950"/>
                </a:lnTo>
                <a:lnTo>
                  <a:pt x="836891" y="3957"/>
                </a:lnTo>
                <a:cubicBezTo>
                  <a:pt x="837329" y="3957"/>
                  <a:pt x="838205" y="4455"/>
                  <a:pt x="838205" y="4950"/>
                </a:cubicBezTo>
                <a:close/>
                <a:moveTo>
                  <a:pt x="870172" y="7919"/>
                </a:moveTo>
                <a:cubicBezTo>
                  <a:pt x="870172" y="7919"/>
                  <a:pt x="871048" y="8413"/>
                  <a:pt x="871048" y="8907"/>
                </a:cubicBezTo>
                <a:lnTo>
                  <a:pt x="870172" y="9895"/>
                </a:lnTo>
                <a:lnTo>
                  <a:pt x="869296" y="8907"/>
                </a:lnTo>
                <a:cubicBezTo>
                  <a:pt x="869296" y="8907"/>
                  <a:pt x="869734" y="7919"/>
                  <a:pt x="870172" y="7919"/>
                </a:cubicBezTo>
                <a:close/>
              </a:path>
            </a:pathLst>
          </a:custGeom>
          <a:solidFill>
            <a:srgbClr val="262626"/>
          </a:solidFill>
        </p:spPr>
        <p:txBody>
          <a:bodyPr lIns="133945" rIns="133945" rtlCol="0" anchor="ctr"/>
          <a:lstStyle/>
          <a:p>
            <a:pPr algn="l"/>
            <a:endParaRPr lang="en-US" sz="1160"/>
          </a:p>
        </p:txBody>
      </p:sp>
      <p:sp>
        <p:nvSpPr>
          <p:cNvPr id="96" name="TextBox 5"/>
          <p:cNvSpPr txBox="1"/>
          <p:nvPr/>
        </p:nvSpPr>
        <p:spPr>
          <a:xfrm>
            <a:off x="231499" y="909275"/>
            <a:ext cx="924223" cy="303730"/>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688" dirty="0" err="1">
                <a:solidFill>
                  <a:srgbClr val="42464B"/>
                </a:solidFill>
                <a:latin typeface="微软雅黑" panose="020B0503020204020204" charset="-122"/>
                <a:ea typeface="微软雅黑" panose="020B0503020204020204" charset="-122"/>
              </a:rPr>
              <a:t>任务拆分</a:t>
            </a:r>
            <a:endParaRPr lang="en-US" sz="1160" dirty="0"/>
          </a:p>
        </p:txBody>
      </p:sp>
      <p:pic>
        <p:nvPicPr>
          <p:cNvPr id="6" name="图片 5">
            <a:extLst>
              <a:ext uri="{FF2B5EF4-FFF2-40B4-BE49-F238E27FC236}">
                <a16:creationId xmlns:a16="http://schemas.microsoft.com/office/drawing/2014/main" id="{9FB6B1C7-9B7C-4BAE-860E-1DE69D29EA7C}"/>
              </a:ext>
            </a:extLst>
          </p:cNvPr>
          <p:cNvPicPr>
            <a:picLocks noChangeAspect="1"/>
          </p:cNvPicPr>
          <p:nvPr/>
        </p:nvPicPr>
        <p:blipFill>
          <a:blip r:embed="rId2"/>
          <a:stretch>
            <a:fillRect/>
          </a:stretch>
        </p:blipFill>
        <p:spPr>
          <a:xfrm>
            <a:off x="231499" y="1485750"/>
            <a:ext cx="5906012" cy="4092295"/>
          </a:xfrm>
          <a:prstGeom prst="rect">
            <a:avLst/>
          </a:prstGeom>
        </p:spPr>
      </p:pic>
      <p:sp>
        <p:nvSpPr>
          <p:cNvPr id="18" name="Freeform 1">
            <a:extLst>
              <a:ext uri="{FF2B5EF4-FFF2-40B4-BE49-F238E27FC236}">
                <a16:creationId xmlns:a16="http://schemas.microsoft.com/office/drawing/2014/main" id="{14A20530-C9B8-46E1-B6CB-14756AC91E1D}"/>
              </a:ext>
            </a:extLst>
          </p:cNvPr>
          <p:cNvSpPr/>
          <p:nvPr/>
        </p:nvSpPr>
        <p:spPr>
          <a:xfrm>
            <a:off x="6285988" y="534841"/>
            <a:ext cx="5906012" cy="6063183"/>
          </a:xfrm>
          <a:custGeom>
            <a:avLst/>
            <a:gdLst/>
            <a:ahLst/>
            <a:cxnLst/>
            <a:rect l="l" t="t" r="r" b="b"/>
            <a:pathLst>
              <a:path w="5168561" h="2175269">
                <a:moveTo>
                  <a:pt x="4706111" y="2175269"/>
                </a:moveTo>
                <a:lnTo>
                  <a:pt x="462450" y="2175269"/>
                </a:lnTo>
                <a:cubicBezTo>
                  <a:pt x="207164" y="2175128"/>
                  <a:pt x="285" y="2072376"/>
                  <a:pt x="0" y="1945582"/>
                </a:cubicBezTo>
                <a:lnTo>
                  <a:pt x="0" y="229687"/>
                </a:lnTo>
                <a:cubicBezTo>
                  <a:pt x="285" y="102893"/>
                  <a:pt x="207164" y="142"/>
                  <a:pt x="462450" y="0"/>
                </a:cubicBezTo>
                <a:lnTo>
                  <a:pt x="4706111" y="0"/>
                </a:lnTo>
                <a:cubicBezTo>
                  <a:pt x="4961397" y="142"/>
                  <a:pt x="5168276" y="102893"/>
                  <a:pt x="5168561" y="229687"/>
                </a:cubicBezTo>
                <a:lnTo>
                  <a:pt x="5168561" y="1945582"/>
                </a:lnTo>
                <a:cubicBezTo>
                  <a:pt x="5168276" y="2072376"/>
                  <a:pt x="4961397" y="2175128"/>
                  <a:pt x="4706111" y="2175269"/>
                </a:cubicBezTo>
                <a:close/>
                <a:moveTo>
                  <a:pt x="462450" y="27022"/>
                </a:moveTo>
                <a:cubicBezTo>
                  <a:pt x="237199" y="27149"/>
                  <a:pt x="54661" y="117811"/>
                  <a:pt x="54406" y="229687"/>
                </a:cubicBezTo>
                <a:lnTo>
                  <a:pt x="54406" y="1945582"/>
                </a:lnTo>
                <a:cubicBezTo>
                  <a:pt x="54661" y="2057458"/>
                  <a:pt x="237199" y="2148121"/>
                  <a:pt x="462450" y="2148247"/>
                </a:cubicBezTo>
                <a:lnTo>
                  <a:pt x="4706111" y="2148247"/>
                </a:lnTo>
                <a:cubicBezTo>
                  <a:pt x="4931361" y="2148121"/>
                  <a:pt x="5113900" y="2057458"/>
                  <a:pt x="5114155" y="1945582"/>
                </a:cubicBezTo>
                <a:lnTo>
                  <a:pt x="5114155" y="229687"/>
                </a:lnTo>
                <a:cubicBezTo>
                  <a:pt x="5113900" y="117811"/>
                  <a:pt x="4931361" y="27149"/>
                  <a:pt x="4706111" y="27022"/>
                </a:cubicBezTo>
                <a:close/>
              </a:path>
            </a:pathLst>
          </a:custGeom>
          <a:solidFill>
            <a:srgbClr val="3F3D56"/>
          </a:solidFill>
        </p:spPr>
        <p:txBody>
          <a:bodyPr lIns="133945" rIns="133945" rtlCol="0" anchor="ctr"/>
          <a:lstStyle/>
          <a:p>
            <a:pPr algn="l"/>
            <a:endParaRPr lang="en-US" sz="1160"/>
          </a:p>
        </p:txBody>
      </p:sp>
      <p:sp>
        <p:nvSpPr>
          <p:cNvPr id="19" name="TextBox 6">
            <a:extLst>
              <a:ext uri="{FF2B5EF4-FFF2-40B4-BE49-F238E27FC236}">
                <a16:creationId xmlns:a16="http://schemas.microsoft.com/office/drawing/2014/main" id="{82FFE690-CBC7-4A02-B491-032E277F498B}"/>
              </a:ext>
            </a:extLst>
          </p:cNvPr>
          <p:cNvSpPr txBox="1"/>
          <p:nvPr/>
        </p:nvSpPr>
        <p:spPr>
          <a:xfrm>
            <a:off x="6481482" y="709319"/>
            <a:ext cx="5626367" cy="4362213"/>
          </a:xfrm>
          <a:prstGeom prst="rect">
            <a:avLst/>
          </a:prstGeom>
          <a:solidFill>
            <a:srgbClr val="FFFFFF">
              <a:alpha val="0"/>
            </a:srgbClr>
          </a:solidFill>
        </p:spPr>
        <p:txBody>
          <a:bodyPr wrap="square" lIns="33486" tIns="13395" rIns="33486" bIns="13395" rtlCol="0" anchor="t">
            <a:spAutoFit/>
          </a:bodyPr>
          <a:lstStyle/>
          <a:p>
            <a:pPr latinLnBrk="1">
              <a:lnSpc>
                <a:spcPct val="150000"/>
              </a:lnSpc>
            </a:pPr>
            <a:r>
              <a:rPr lang="en-US" sz="1477" dirty="0">
                <a:solidFill>
                  <a:srgbClr val="42464B"/>
                </a:solidFill>
                <a:latin typeface="微软雅黑" panose="020B0503020204020204" charset="-122"/>
                <a:ea typeface="微软雅黑" panose="020B0503020204020204" charset="-122"/>
              </a:rPr>
              <a:t>   </a:t>
            </a:r>
            <a:r>
              <a:rPr lang="en-US" sz="1477" b="1" dirty="0" err="1">
                <a:solidFill>
                  <a:srgbClr val="42464B"/>
                </a:solidFill>
                <a:latin typeface="微软雅黑" panose="020B0503020204020204" charset="-122"/>
                <a:ea typeface="微软雅黑" panose="020B0503020204020204" charset="-122"/>
              </a:rPr>
              <a:t>实现思路</a:t>
            </a:r>
            <a:r>
              <a:rPr lang="en-US" sz="1477" dirty="0">
                <a:solidFill>
                  <a:srgbClr val="42464B"/>
                </a:solidFill>
                <a:latin typeface="微软雅黑" panose="020B0503020204020204" charset="-122"/>
                <a:ea typeface="微软雅黑" panose="020B0503020204020204" charset="-122"/>
              </a:rPr>
              <a:t>：</a:t>
            </a:r>
          </a:p>
          <a:p>
            <a:pPr latinLnBrk="1">
              <a:lnSpc>
                <a:spcPct val="200000"/>
              </a:lnSpc>
            </a:pPr>
            <a:r>
              <a:rPr lang="en-US" sz="1200" dirty="0">
                <a:solidFill>
                  <a:srgbClr val="42464B"/>
                </a:solidFill>
                <a:latin typeface="微软雅黑" panose="020B0503020204020204" charset="-122"/>
                <a:ea typeface="微软雅黑" panose="020B0503020204020204" charset="-122"/>
              </a:rPr>
              <a:t>1.基于微信提供的场景标识来区分不同场景进入小程序</a:t>
            </a:r>
            <a:r>
              <a:rPr lang="zh-CN" altLang="en-US" sz="1200" dirty="0">
                <a:solidFill>
                  <a:srgbClr val="42464B"/>
                </a:solidFill>
                <a:latin typeface="微软雅黑" panose="020B0503020204020204" charset="-122"/>
                <a:ea typeface="微软雅黑" panose="020B0503020204020204" charset="-122"/>
              </a:rPr>
              <a:t>。</a:t>
            </a:r>
            <a:endParaRPr lang="en-US" sz="1200" dirty="0">
              <a:solidFill>
                <a:srgbClr val="42464B"/>
              </a:solidFill>
              <a:latin typeface="微软雅黑" panose="020B0503020204020204" charset="-122"/>
              <a:ea typeface="微软雅黑" panose="020B0503020204020204" charset="-122"/>
            </a:endParaRPr>
          </a:p>
          <a:p>
            <a:pPr latinLnBrk="1">
              <a:lnSpc>
                <a:spcPct val="200000"/>
              </a:lnSpc>
            </a:pPr>
            <a:r>
              <a:rPr lang="en-US" altLang="zh-CN" sz="1200" dirty="0">
                <a:solidFill>
                  <a:srgbClr val="42464B"/>
                </a:solidFill>
                <a:latin typeface="微软雅黑" panose="020B0503020204020204" charset="-122"/>
                <a:ea typeface="微软雅黑" panose="020B0503020204020204" charset="-122"/>
              </a:rPr>
              <a:t>2.</a:t>
            </a:r>
            <a:r>
              <a:rPr lang="zh-CN" altLang="en-US" sz="1200" dirty="0">
                <a:solidFill>
                  <a:srgbClr val="42464B"/>
                </a:solidFill>
                <a:latin typeface="微软雅黑" panose="020B0503020204020204" charset="-122"/>
                <a:ea typeface="微软雅黑" panose="020B0503020204020204" charset="-122"/>
              </a:rPr>
              <a:t>选择在</a:t>
            </a:r>
            <a:r>
              <a:rPr lang="en-US" altLang="zh-CN" sz="1200" dirty="0" err="1">
                <a:solidFill>
                  <a:srgbClr val="42464B"/>
                </a:solidFill>
                <a:latin typeface="微软雅黑" panose="020B0503020204020204" charset="-122"/>
                <a:ea typeface="微软雅黑" panose="020B0503020204020204" charset="-122"/>
              </a:rPr>
              <a:t>onShow</a:t>
            </a:r>
            <a:r>
              <a:rPr lang="zh-CN" altLang="en-US" sz="1200" dirty="0">
                <a:solidFill>
                  <a:srgbClr val="42464B"/>
                </a:solidFill>
                <a:latin typeface="微软雅黑" panose="020B0503020204020204" charset="-122"/>
                <a:ea typeface="微软雅黑" panose="020B0503020204020204" charset="-122"/>
              </a:rPr>
              <a:t>的生命周期拿到路由数据，注入</a:t>
            </a:r>
            <a:r>
              <a:rPr lang="en-US" altLang="zh-CN" sz="1200" dirty="0" err="1">
                <a:solidFill>
                  <a:srgbClr val="42464B"/>
                </a:solidFill>
                <a:latin typeface="微软雅黑" panose="020B0503020204020204" charset="-122"/>
                <a:ea typeface="微软雅黑" panose="020B0503020204020204" charset="-122"/>
              </a:rPr>
              <a:t>SceneModulel</a:t>
            </a:r>
            <a:r>
              <a:rPr lang="zh-CN" altLang="en-US" sz="1200" dirty="0">
                <a:solidFill>
                  <a:srgbClr val="42464B"/>
                </a:solidFill>
                <a:latin typeface="微软雅黑" panose="020B0503020204020204" charset="-122"/>
                <a:ea typeface="微软雅黑" panose="020B0503020204020204" charset="-122"/>
              </a:rPr>
              <a:t>类并初始化数据。</a:t>
            </a:r>
            <a:endParaRPr lang="en-US" altLang="zh-CN" sz="1200" dirty="0">
              <a:solidFill>
                <a:srgbClr val="42464B"/>
              </a:solidFill>
              <a:latin typeface="微软雅黑" panose="020B0503020204020204" charset="-122"/>
              <a:ea typeface="微软雅黑" panose="020B0503020204020204" charset="-122"/>
            </a:endParaRPr>
          </a:p>
          <a:p>
            <a:pPr latinLnBrk="1">
              <a:lnSpc>
                <a:spcPct val="200000"/>
              </a:lnSpc>
            </a:pPr>
            <a:r>
              <a:rPr lang="en-US" altLang="zh-CN" sz="1200" dirty="0">
                <a:solidFill>
                  <a:srgbClr val="42464B"/>
                </a:solidFill>
                <a:latin typeface="微软雅黑" panose="020B0503020204020204" charset="-122"/>
                <a:ea typeface="微软雅黑" panose="020B0503020204020204" charset="-122"/>
              </a:rPr>
              <a:t>3.</a:t>
            </a:r>
            <a:r>
              <a:rPr lang="zh-CN" altLang="en-US" sz="1200" dirty="0">
                <a:solidFill>
                  <a:srgbClr val="42464B"/>
                </a:solidFill>
                <a:latin typeface="微软雅黑" panose="020B0503020204020204" charset="-122"/>
                <a:ea typeface="微软雅黑" panose="020B0503020204020204" charset="-122"/>
              </a:rPr>
              <a:t>通过分层解析路由参数得到</a:t>
            </a:r>
            <a:r>
              <a:rPr lang="en-US" altLang="zh-CN" sz="1200" dirty="0">
                <a:solidFill>
                  <a:srgbClr val="42464B"/>
                </a:solidFill>
                <a:latin typeface="微软雅黑" panose="020B0503020204020204" charset="-122"/>
                <a:ea typeface="微软雅黑" panose="020B0503020204020204" charset="-122"/>
              </a:rPr>
              <a:t>query</a:t>
            </a:r>
            <a:r>
              <a:rPr lang="zh-CN" altLang="en-US" sz="1200" dirty="0">
                <a:solidFill>
                  <a:srgbClr val="42464B"/>
                </a:solidFill>
                <a:latin typeface="微软雅黑" panose="020B0503020204020204" charset="-122"/>
                <a:ea typeface="微软雅黑" panose="020B0503020204020204" charset="-122"/>
              </a:rPr>
              <a:t>（应用内跳转携带的参数）、上报事件名称、以及</a:t>
            </a:r>
            <a:r>
              <a:rPr lang="en-US" altLang="zh-CN" sz="1200" dirty="0" err="1">
                <a:solidFill>
                  <a:srgbClr val="42464B"/>
                </a:solidFill>
                <a:latin typeface="微软雅黑" panose="020B0503020204020204" charset="-122"/>
                <a:ea typeface="微软雅黑" panose="020B0503020204020204" charset="-122"/>
              </a:rPr>
              <a:t>来做不同行为的处理</a:t>
            </a:r>
            <a:r>
              <a:rPr lang="zh-CN" altLang="en-US" sz="1200" dirty="0">
                <a:solidFill>
                  <a:srgbClr val="42464B"/>
                </a:solidFill>
                <a:latin typeface="微软雅黑" panose="020B0503020204020204" charset="-122"/>
                <a:ea typeface="微软雅黑" panose="020B0503020204020204" charset="-122"/>
              </a:rPr>
              <a:t>（跳转、弹窗等）</a:t>
            </a:r>
            <a:r>
              <a:rPr lang="en-US" altLang="zh-CN" sz="1200" dirty="0">
                <a:solidFill>
                  <a:srgbClr val="42464B"/>
                </a:solidFill>
                <a:latin typeface="微软雅黑" panose="020B0503020204020204" charset="-122"/>
                <a:ea typeface="微软雅黑" panose="020B0503020204020204" charset="-122"/>
              </a:rPr>
              <a:t>。</a:t>
            </a:r>
          </a:p>
          <a:p>
            <a:pPr latinLnBrk="1">
              <a:lnSpc>
                <a:spcPct val="200000"/>
              </a:lnSpc>
            </a:pPr>
            <a:r>
              <a:rPr lang="en-US" altLang="zh-CN" sz="1200" dirty="0">
                <a:solidFill>
                  <a:srgbClr val="42464B"/>
                </a:solidFill>
                <a:latin typeface="微软雅黑" panose="020B0503020204020204" charset="-122"/>
                <a:ea typeface="微软雅黑" panose="020B0503020204020204" charset="-122"/>
              </a:rPr>
              <a:t>4</a:t>
            </a:r>
            <a:r>
              <a:rPr lang="en-US" altLang="zh-CN" sz="1200" b="1" dirty="0">
                <a:solidFill>
                  <a:srgbClr val="42464B"/>
                </a:solidFill>
                <a:latin typeface="微软雅黑" panose="020B0503020204020204" charset="-122"/>
                <a:ea typeface="微软雅黑" panose="020B0503020204020204" charset="-122"/>
              </a:rPr>
              <a:t>.</a:t>
            </a:r>
            <a:r>
              <a:rPr lang="zh-CN" altLang="en-US" sz="1200" dirty="0">
                <a:solidFill>
                  <a:srgbClr val="42464B"/>
                </a:solidFill>
                <a:latin typeface="微软雅黑" panose="020B0503020204020204" charset="-122"/>
                <a:ea typeface="微软雅黑" panose="020B0503020204020204" charset="-122"/>
              </a:rPr>
              <a:t>防重处理</a:t>
            </a:r>
            <a:r>
              <a:rPr lang="zh-CN" altLang="en-US" sz="1200" b="1" dirty="0">
                <a:solidFill>
                  <a:srgbClr val="42464B"/>
                </a:solidFill>
                <a:latin typeface="微软雅黑" panose="020B0503020204020204" charset="-122"/>
                <a:ea typeface="微软雅黑" panose="020B0503020204020204" charset="-122"/>
              </a:rPr>
              <a:t>：</a:t>
            </a:r>
            <a:r>
              <a:rPr lang="zh-CN" altLang="en-US" sz="1200" dirty="0">
                <a:solidFill>
                  <a:srgbClr val="42464B"/>
                </a:solidFill>
                <a:latin typeface="微软雅黑" panose="020B0503020204020204" charset="-122"/>
                <a:ea typeface="微软雅黑" panose="020B0503020204020204" charset="-122"/>
              </a:rPr>
              <a:t>每一次从不同渠道进入后，都将为 </a:t>
            </a:r>
            <a:r>
              <a:rPr lang="en-US" altLang="zh-CN" sz="1200" dirty="0" err="1">
                <a:solidFill>
                  <a:srgbClr val="42464B"/>
                </a:solidFill>
                <a:latin typeface="微软雅黑" panose="020B0503020204020204" charset="-122"/>
                <a:ea typeface="微软雅黑" panose="020B0503020204020204" charset="-122"/>
              </a:rPr>
              <a:t>SceneModulel</a:t>
            </a:r>
            <a:r>
              <a:rPr lang="en-US" altLang="zh-CN" sz="1200" dirty="0">
                <a:solidFill>
                  <a:srgbClr val="42464B"/>
                </a:solidFill>
                <a:latin typeface="微软雅黑" panose="020B0503020204020204" charset="-122"/>
                <a:ea typeface="微软雅黑" panose="020B0503020204020204" charset="-122"/>
              </a:rPr>
              <a:t> </a:t>
            </a:r>
            <a:r>
              <a:rPr lang="zh-CN" altLang="en-US" sz="1200" dirty="0">
                <a:solidFill>
                  <a:srgbClr val="42464B"/>
                </a:solidFill>
                <a:latin typeface="微软雅黑" panose="020B0503020204020204" charset="-122"/>
                <a:ea typeface="微软雅黑" panose="020B0503020204020204" charset="-122"/>
              </a:rPr>
              <a:t>实例上去挂载一个开关来标识此次场景的处理是否完成，避免用户在切换公司</a:t>
            </a:r>
            <a:r>
              <a:rPr lang="en-US" altLang="zh-CN" sz="1200" dirty="0">
                <a:solidFill>
                  <a:srgbClr val="42464B"/>
                </a:solidFill>
                <a:latin typeface="微软雅黑" panose="020B0503020204020204" charset="-122"/>
                <a:ea typeface="微软雅黑" panose="020B0503020204020204" charset="-122"/>
              </a:rPr>
              <a:t>/</a:t>
            </a:r>
            <a:r>
              <a:rPr lang="zh-CN" altLang="en-US" sz="1200" dirty="0">
                <a:solidFill>
                  <a:srgbClr val="42464B"/>
                </a:solidFill>
                <a:latin typeface="微软雅黑" panose="020B0503020204020204" charset="-122"/>
                <a:ea typeface="微软雅黑" panose="020B0503020204020204" charset="-122"/>
              </a:rPr>
              <a:t>账号后回到页面后重复触发。</a:t>
            </a:r>
            <a:endParaRPr lang="en-US" altLang="zh-CN" sz="1200" dirty="0">
              <a:solidFill>
                <a:srgbClr val="42464B"/>
              </a:solidFill>
              <a:latin typeface="微软雅黑" panose="020B0503020204020204" charset="-122"/>
              <a:ea typeface="微软雅黑" panose="020B0503020204020204" charset="-122"/>
            </a:endParaRPr>
          </a:p>
          <a:p>
            <a:pPr latinLnBrk="1">
              <a:lnSpc>
                <a:spcPct val="200000"/>
              </a:lnSpc>
            </a:pPr>
            <a:r>
              <a:rPr lang="en-US" altLang="zh-CN" sz="1200" dirty="0">
                <a:solidFill>
                  <a:srgbClr val="42464B"/>
                </a:solidFill>
                <a:latin typeface="微软雅黑" panose="020B0503020204020204" charset="-122"/>
                <a:ea typeface="微软雅黑" panose="020B0503020204020204" charset="-122"/>
              </a:rPr>
              <a:t>5.</a:t>
            </a:r>
            <a:r>
              <a:rPr lang="zh-CN" altLang="en-US" sz="1200" dirty="0">
                <a:solidFill>
                  <a:srgbClr val="42464B"/>
                </a:solidFill>
                <a:latin typeface="微软雅黑" panose="020B0503020204020204" charset="-122"/>
                <a:ea typeface="微软雅黑" panose="020B0503020204020204" charset="-122"/>
              </a:rPr>
              <a:t>系统兼容性：</a:t>
            </a:r>
            <a:r>
              <a:rPr lang="en-US" altLang="zh-CN" sz="1200" dirty="0">
                <a:solidFill>
                  <a:srgbClr val="42464B"/>
                </a:solidFill>
                <a:latin typeface="微软雅黑" panose="020B0503020204020204" charset="-122"/>
                <a:ea typeface="微软雅黑" panose="020B0503020204020204" charset="-122"/>
              </a:rPr>
              <a:t>iOS</a:t>
            </a:r>
            <a:r>
              <a:rPr lang="zh-CN" altLang="en-US" sz="1200" dirty="0">
                <a:solidFill>
                  <a:srgbClr val="42464B"/>
                </a:solidFill>
                <a:latin typeface="微软雅黑" panose="020B0503020204020204" charset="-122"/>
                <a:ea typeface="微软雅黑" panose="020B0503020204020204" charset="-122"/>
              </a:rPr>
              <a:t>系统支持识别 </a:t>
            </a:r>
            <a:r>
              <a:rPr lang="en-US" altLang="zh-CN" sz="1200" dirty="0">
                <a:solidFill>
                  <a:srgbClr val="42464B"/>
                </a:solidFill>
                <a:latin typeface="微软雅黑" panose="020B0503020204020204" charset="-122"/>
                <a:ea typeface="微软雅黑" panose="020B0503020204020204" charset="-122"/>
              </a:rPr>
              <a:t>URL Scheme</a:t>
            </a:r>
            <a:r>
              <a:rPr lang="zh-CN" altLang="en-US" sz="1200" dirty="0">
                <a:solidFill>
                  <a:srgbClr val="42464B"/>
                </a:solidFill>
                <a:latin typeface="微软雅黑" panose="020B0503020204020204" charset="-122"/>
                <a:ea typeface="微软雅黑" panose="020B0503020204020204" charset="-122"/>
              </a:rPr>
              <a:t>直接跳转小程序。</a:t>
            </a:r>
            <a:r>
              <a:rPr lang="en-US" altLang="zh-CN" sz="1200" dirty="0">
                <a:solidFill>
                  <a:srgbClr val="42464B"/>
                </a:solidFill>
                <a:latin typeface="微软雅黑" panose="020B0503020204020204" charset="-122"/>
                <a:ea typeface="微软雅黑" panose="020B0503020204020204" charset="-122"/>
              </a:rPr>
              <a:t>Android</a:t>
            </a:r>
            <a:r>
              <a:rPr lang="zh-CN" altLang="en-US" sz="1200" dirty="0">
                <a:solidFill>
                  <a:srgbClr val="42464B"/>
                </a:solidFill>
                <a:latin typeface="微软雅黑" panose="020B0503020204020204" charset="-122"/>
                <a:ea typeface="微软雅黑" panose="020B0503020204020204" charset="-122"/>
              </a:rPr>
              <a:t>系统不支持直接识别 </a:t>
            </a:r>
            <a:r>
              <a:rPr lang="en-US" altLang="zh-CN" sz="1200" dirty="0">
                <a:solidFill>
                  <a:srgbClr val="42464B"/>
                </a:solidFill>
                <a:latin typeface="微软雅黑" panose="020B0503020204020204" charset="-122"/>
                <a:ea typeface="微软雅黑" panose="020B0503020204020204" charset="-122"/>
              </a:rPr>
              <a:t>URL Scheme</a:t>
            </a:r>
            <a:r>
              <a:rPr lang="zh-CN" altLang="en-US" sz="1200" dirty="0">
                <a:solidFill>
                  <a:srgbClr val="42464B"/>
                </a:solidFill>
                <a:latin typeface="微软雅黑" panose="020B0503020204020204" charset="-122"/>
                <a:ea typeface="微软雅黑" panose="020B0503020204020204" charset="-122"/>
              </a:rPr>
              <a:t>，用户无法通过</a:t>
            </a:r>
            <a:r>
              <a:rPr lang="en-US" altLang="zh-CN" sz="1200" dirty="0">
                <a:solidFill>
                  <a:srgbClr val="42464B"/>
                </a:solidFill>
                <a:latin typeface="微软雅黑" panose="020B0503020204020204" charset="-122"/>
                <a:ea typeface="微软雅黑" panose="020B0503020204020204" charset="-122"/>
              </a:rPr>
              <a:t>Scheme </a:t>
            </a:r>
            <a:r>
              <a:rPr lang="zh-CN" altLang="en-US" sz="1200" dirty="0">
                <a:solidFill>
                  <a:srgbClr val="42464B"/>
                </a:solidFill>
                <a:latin typeface="微软雅黑" panose="020B0503020204020204" charset="-122"/>
                <a:ea typeface="微软雅黑" panose="020B0503020204020204" charset="-122"/>
              </a:rPr>
              <a:t>正常打开小程序</a:t>
            </a:r>
            <a:r>
              <a:rPr lang="en-US" altLang="zh-CN" sz="1200" dirty="0">
                <a:solidFill>
                  <a:srgbClr val="42464B"/>
                </a:solidFill>
                <a:latin typeface="微软雅黑" panose="020B0503020204020204" charset="-122"/>
                <a:ea typeface="微软雅黑" panose="020B0503020204020204" charset="-122"/>
              </a:rPr>
              <a:t>,</a:t>
            </a:r>
            <a:r>
              <a:rPr lang="zh-CN" altLang="en-US" sz="1200" dirty="0">
                <a:solidFill>
                  <a:srgbClr val="42464B"/>
                </a:solidFill>
                <a:latin typeface="微软雅黑" panose="020B0503020204020204" charset="-122"/>
                <a:ea typeface="微软雅黑" panose="020B0503020204020204" charset="-122"/>
              </a:rPr>
              <a:t>所以统一使用</a:t>
            </a:r>
            <a:r>
              <a:rPr lang="en-US" altLang="zh-CN" sz="1200" dirty="0">
                <a:solidFill>
                  <a:srgbClr val="42464B"/>
                </a:solidFill>
                <a:latin typeface="微软雅黑" panose="020B0503020204020204" charset="-122"/>
                <a:ea typeface="微软雅黑" panose="020B0503020204020204" charset="-122"/>
              </a:rPr>
              <a:t>H5</a:t>
            </a:r>
            <a:r>
              <a:rPr lang="zh-CN" altLang="en-US" sz="1200" dirty="0">
                <a:solidFill>
                  <a:srgbClr val="42464B"/>
                </a:solidFill>
                <a:latin typeface="微软雅黑" panose="020B0503020204020204" charset="-122"/>
                <a:ea typeface="微软雅黑" panose="020B0503020204020204" charset="-122"/>
              </a:rPr>
              <a:t>网页唤醒小程序</a:t>
            </a:r>
            <a:endParaRPr lang="en-US" altLang="zh-CN" sz="1200" dirty="0"/>
          </a:p>
          <a:p>
            <a:pPr latinLnBrk="1">
              <a:lnSpc>
                <a:spcPct val="150000"/>
              </a:lnSpc>
            </a:pPr>
            <a:endParaRPr lang="en-US" sz="1477" dirty="0">
              <a:solidFill>
                <a:srgbClr val="42464B"/>
              </a:solidFill>
              <a:latin typeface="微软雅黑" panose="020B0503020204020204" charset="-122"/>
              <a:ea typeface="微软雅黑" panose="020B0503020204020204" charset="-122"/>
            </a:endParaRPr>
          </a:p>
        </p:txBody>
      </p:sp>
      <p:sp>
        <p:nvSpPr>
          <p:cNvPr id="21" name="Freeform 9">
            <a:extLst>
              <a:ext uri="{FF2B5EF4-FFF2-40B4-BE49-F238E27FC236}">
                <a16:creationId xmlns:a16="http://schemas.microsoft.com/office/drawing/2014/main" id="{50F789CD-5823-4CB5-ABBC-5A72C5737F87}"/>
              </a:ext>
            </a:extLst>
          </p:cNvPr>
          <p:cNvSpPr/>
          <p:nvPr/>
        </p:nvSpPr>
        <p:spPr>
          <a:xfrm>
            <a:off x="8921585" y="405308"/>
            <a:ext cx="976395" cy="259066"/>
          </a:xfrm>
          <a:custGeom>
            <a:avLst/>
            <a:gdLst/>
            <a:ahLst/>
            <a:cxnLst/>
            <a:rect l="l" t="t" r="r" b="b"/>
            <a:pathLst>
              <a:path w="925767" h="245633">
                <a:moveTo>
                  <a:pt x="878534" y="0"/>
                </a:moveTo>
                <a:cubicBezTo>
                  <a:pt x="904607" y="31"/>
                  <a:pt x="925736" y="21162"/>
                  <a:pt x="925767" y="47237"/>
                </a:cubicBezTo>
                <a:lnTo>
                  <a:pt x="925767" y="198396"/>
                </a:lnTo>
                <a:cubicBezTo>
                  <a:pt x="925736" y="224471"/>
                  <a:pt x="904607" y="245602"/>
                  <a:pt x="878534" y="245633"/>
                </a:cubicBezTo>
                <a:lnTo>
                  <a:pt x="47233" y="245633"/>
                </a:lnTo>
                <a:cubicBezTo>
                  <a:pt x="21160" y="245602"/>
                  <a:pt x="31" y="224471"/>
                  <a:pt x="0" y="198396"/>
                </a:cubicBezTo>
                <a:lnTo>
                  <a:pt x="0" y="47237"/>
                </a:lnTo>
                <a:cubicBezTo>
                  <a:pt x="31" y="21162"/>
                  <a:pt x="21160" y="31"/>
                  <a:pt x="47233" y="0"/>
                </a:cubicBezTo>
              </a:path>
            </a:pathLst>
          </a:custGeom>
          <a:solidFill>
            <a:srgbClr val="6C63FF"/>
          </a:solidFill>
        </p:spPr>
        <p:txBody>
          <a:bodyPr lIns="133945" rIns="133945" rtlCol="0" anchor="ctr"/>
          <a:lstStyle/>
          <a:p>
            <a:pPr algn="l"/>
            <a:endParaRPr lang="en-US" sz="116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10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1000"/>
                                        <p:tgtEl>
                                          <p:spTgt spid="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1000"/>
                                        <p:tgtEl>
                                          <p:spTgt spid="9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bldLvl="0" animBg="1"/>
      <p:bldP spid="94" grpId="0" bldLvl="0" animBg="1"/>
      <p:bldP spid="95" grpId="0" bldLvl="0" animBg="1"/>
      <p:bldP spid="96" grpId="0" bldLvl="0" animBg="1"/>
      <p:bldP spid="18" grpId="0" bldLvl="0" animBg="1"/>
      <p:bldP spid="19" grpId="0" bldLvl="0" animBg="1"/>
      <p:bldP spid="21"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02"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01. </a:t>
            </a:r>
            <a:r>
              <a:rPr lang="en-US" sz="1898" b="1" spc="105" dirty="0" err="1">
                <a:solidFill>
                  <a:srgbClr val="31859B"/>
                </a:solidFill>
                <a:latin typeface="微软雅黑" panose="020B0503020204020204" charset="-122"/>
                <a:ea typeface="微软雅黑" panose="020B0503020204020204" charset="-122"/>
              </a:rPr>
              <a:t>小程序多场景改造</a:t>
            </a:r>
            <a:endParaRPr lang="en-US" sz="1160" dirty="0"/>
          </a:p>
        </p:txBody>
      </p:sp>
      <p:sp>
        <p:nvSpPr>
          <p:cNvPr id="103" name="Freeform 3"/>
          <p:cNvSpPr/>
          <p:nvPr/>
        </p:nvSpPr>
        <p:spPr>
          <a:xfrm>
            <a:off x="285292" y="1289560"/>
            <a:ext cx="1245301" cy="51887"/>
          </a:xfrm>
          <a:custGeom>
            <a:avLst/>
            <a:gdLst/>
            <a:ahLst/>
            <a:cxnLst/>
            <a:rect l="l" t="t" r="r" b="b"/>
            <a:pathLst>
              <a:path w="1180730" h="49197">
                <a:moveTo>
                  <a:pt x="1180730" y="16611"/>
                </a:moveTo>
                <a:cubicBezTo>
                  <a:pt x="1180730" y="17249"/>
                  <a:pt x="1180165" y="17887"/>
                  <a:pt x="1180165" y="17887"/>
                </a:cubicBezTo>
                <a:cubicBezTo>
                  <a:pt x="1179599" y="18531"/>
                  <a:pt x="1179034" y="19169"/>
                  <a:pt x="1179034" y="19807"/>
                </a:cubicBezTo>
                <a:lnTo>
                  <a:pt x="1180165" y="20445"/>
                </a:lnTo>
                <a:cubicBezTo>
                  <a:pt x="1180165" y="21083"/>
                  <a:pt x="1179034" y="21727"/>
                  <a:pt x="1179034" y="22365"/>
                </a:cubicBezTo>
                <a:cubicBezTo>
                  <a:pt x="1179034" y="22365"/>
                  <a:pt x="1178468" y="23003"/>
                  <a:pt x="1178468" y="23641"/>
                </a:cubicBezTo>
                <a:cubicBezTo>
                  <a:pt x="1178468" y="23641"/>
                  <a:pt x="1179599" y="24279"/>
                  <a:pt x="1179599" y="24917"/>
                </a:cubicBezTo>
                <a:lnTo>
                  <a:pt x="1178468" y="26199"/>
                </a:lnTo>
                <a:lnTo>
                  <a:pt x="1177337" y="24917"/>
                </a:lnTo>
                <a:lnTo>
                  <a:pt x="1176206" y="23641"/>
                </a:lnTo>
                <a:cubicBezTo>
                  <a:pt x="1175641" y="24279"/>
                  <a:pt x="1175076" y="24917"/>
                  <a:pt x="1175076" y="25561"/>
                </a:cubicBezTo>
                <a:lnTo>
                  <a:pt x="1176206" y="26199"/>
                </a:lnTo>
                <a:cubicBezTo>
                  <a:pt x="1176206" y="26837"/>
                  <a:pt x="1175076" y="27475"/>
                  <a:pt x="1175641" y="28113"/>
                </a:cubicBezTo>
                <a:lnTo>
                  <a:pt x="1176772" y="28751"/>
                </a:lnTo>
                <a:cubicBezTo>
                  <a:pt x="1176772" y="29389"/>
                  <a:pt x="1175641" y="30033"/>
                  <a:pt x="1175641" y="30671"/>
                </a:cubicBezTo>
                <a:lnTo>
                  <a:pt x="1176772" y="31309"/>
                </a:lnTo>
                <a:cubicBezTo>
                  <a:pt x="1176772" y="31947"/>
                  <a:pt x="1176206" y="32585"/>
                  <a:pt x="1176206" y="32585"/>
                </a:cubicBezTo>
                <a:cubicBezTo>
                  <a:pt x="1175641" y="33223"/>
                  <a:pt x="1175641" y="33861"/>
                  <a:pt x="1175076" y="34505"/>
                </a:cubicBezTo>
                <a:lnTo>
                  <a:pt x="1173945" y="33223"/>
                </a:lnTo>
                <a:cubicBezTo>
                  <a:pt x="1173379" y="32585"/>
                  <a:pt x="1172814" y="32585"/>
                  <a:pt x="1172248" y="31947"/>
                </a:cubicBezTo>
                <a:cubicBezTo>
                  <a:pt x="1172248" y="31947"/>
                  <a:pt x="1171683" y="31309"/>
                  <a:pt x="1171118" y="31309"/>
                </a:cubicBezTo>
                <a:cubicBezTo>
                  <a:pt x="1171118" y="31309"/>
                  <a:pt x="1170552" y="32585"/>
                  <a:pt x="1169987" y="32585"/>
                </a:cubicBezTo>
                <a:lnTo>
                  <a:pt x="1169421" y="33861"/>
                </a:lnTo>
                <a:cubicBezTo>
                  <a:pt x="1168855" y="33861"/>
                  <a:pt x="1168855" y="35143"/>
                  <a:pt x="1168290" y="35143"/>
                </a:cubicBezTo>
                <a:cubicBezTo>
                  <a:pt x="1168290" y="35143"/>
                  <a:pt x="1167159" y="33861"/>
                  <a:pt x="1167159" y="34505"/>
                </a:cubicBezTo>
                <a:cubicBezTo>
                  <a:pt x="1166594" y="34505"/>
                  <a:pt x="1166594" y="35143"/>
                  <a:pt x="1166028" y="35781"/>
                </a:cubicBezTo>
                <a:cubicBezTo>
                  <a:pt x="1166028" y="36419"/>
                  <a:pt x="1165463" y="36419"/>
                  <a:pt x="1164897" y="37057"/>
                </a:cubicBezTo>
                <a:cubicBezTo>
                  <a:pt x="1164897" y="37701"/>
                  <a:pt x="1164332" y="38339"/>
                  <a:pt x="1164332" y="38339"/>
                </a:cubicBezTo>
                <a:cubicBezTo>
                  <a:pt x="1163766" y="38977"/>
                  <a:pt x="1163766" y="39615"/>
                  <a:pt x="1163201" y="40253"/>
                </a:cubicBezTo>
                <a:cubicBezTo>
                  <a:pt x="1162636" y="40253"/>
                  <a:pt x="1162636" y="40891"/>
                  <a:pt x="1162070" y="41534"/>
                </a:cubicBezTo>
                <a:lnTo>
                  <a:pt x="1160939" y="40253"/>
                </a:lnTo>
                <a:cubicBezTo>
                  <a:pt x="1160939" y="39615"/>
                  <a:pt x="1162070" y="38977"/>
                  <a:pt x="1162070" y="38977"/>
                </a:cubicBezTo>
                <a:cubicBezTo>
                  <a:pt x="1161505" y="38977"/>
                  <a:pt x="1160939" y="37701"/>
                  <a:pt x="1160939" y="37701"/>
                </a:cubicBezTo>
                <a:cubicBezTo>
                  <a:pt x="1160374" y="37701"/>
                  <a:pt x="1159809" y="38977"/>
                  <a:pt x="1159809" y="38977"/>
                </a:cubicBezTo>
                <a:lnTo>
                  <a:pt x="1158678" y="40891"/>
                </a:lnTo>
                <a:cubicBezTo>
                  <a:pt x="1158678" y="40253"/>
                  <a:pt x="1157546" y="39615"/>
                  <a:pt x="1157546" y="39615"/>
                </a:cubicBezTo>
                <a:cubicBezTo>
                  <a:pt x="1157546" y="38977"/>
                  <a:pt x="1158112" y="38339"/>
                  <a:pt x="1158678" y="38339"/>
                </a:cubicBezTo>
                <a:cubicBezTo>
                  <a:pt x="1158678" y="37701"/>
                  <a:pt x="1159243" y="37057"/>
                  <a:pt x="1159243" y="36419"/>
                </a:cubicBezTo>
                <a:lnTo>
                  <a:pt x="1158112" y="35781"/>
                </a:lnTo>
                <a:cubicBezTo>
                  <a:pt x="1158112" y="35143"/>
                  <a:pt x="1156981" y="34505"/>
                  <a:pt x="1156981" y="34505"/>
                </a:cubicBezTo>
                <a:lnTo>
                  <a:pt x="1158112" y="33223"/>
                </a:lnTo>
                <a:cubicBezTo>
                  <a:pt x="1157546" y="32585"/>
                  <a:pt x="1156981" y="32585"/>
                  <a:pt x="1156416" y="31947"/>
                </a:cubicBezTo>
                <a:cubicBezTo>
                  <a:pt x="1156416" y="32585"/>
                  <a:pt x="1155850" y="33223"/>
                  <a:pt x="1155850" y="33223"/>
                </a:cubicBezTo>
                <a:cubicBezTo>
                  <a:pt x="1155285" y="33861"/>
                  <a:pt x="1154719" y="34505"/>
                  <a:pt x="1154719" y="35143"/>
                </a:cubicBezTo>
                <a:cubicBezTo>
                  <a:pt x="1154719" y="35143"/>
                  <a:pt x="1153588" y="35781"/>
                  <a:pt x="1153588" y="36419"/>
                </a:cubicBezTo>
                <a:lnTo>
                  <a:pt x="1154719" y="37057"/>
                </a:lnTo>
                <a:cubicBezTo>
                  <a:pt x="1154719" y="37701"/>
                  <a:pt x="1154154" y="38977"/>
                  <a:pt x="1154154" y="38977"/>
                </a:cubicBezTo>
                <a:cubicBezTo>
                  <a:pt x="1153588" y="38977"/>
                  <a:pt x="1153023" y="37701"/>
                  <a:pt x="1153023" y="37701"/>
                </a:cubicBezTo>
                <a:cubicBezTo>
                  <a:pt x="1152457" y="37701"/>
                  <a:pt x="1151892" y="36419"/>
                  <a:pt x="1151327" y="36419"/>
                </a:cubicBezTo>
                <a:cubicBezTo>
                  <a:pt x="1151327" y="36419"/>
                  <a:pt x="1150761" y="37701"/>
                  <a:pt x="1150761" y="38339"/>
                </a:cubicBezTo>
                <a:cubicBezTo>
                  <a:pt x="1150196" y="38339"/>
                  <a:pt x="1149630" y="37057"/>
                  <a:pt x="1149065" y="37057"/>
                </a:cubicBezTo>
                <a:lnTo>
                  <a:pt x="1148500" y="38339"/>
                </a:lnTo>
                <a:cubicBezTo>
                  <a:pt x="1147934" y="38339"/>
                  <a:pt x="1147369" y="39615"/>
                  <a:pt x="1147369" y="39615"/>
                </a:cubicBezTo>
                <a:cubicBezTo>
                  <a:pt x="1146803" y="39615"/>
                  <a:pt x="1146237" y="38977"/>
                  <a:pt x="1146237" y="38977"/>
                </a:cubicBezTo>
                <a:cubicBezTo>
                  <a:pt x="1145672" y="38339"/>
                  <a:pt x="1145106" y="37701"/>
                  <a:pt x="1144541" y="37701"/>
                </a:cubicBezTo>
                <a:cubicBezTo>
                  <a:pt x="1144541" y="37057"/>
                  <a:pt x="1143976" y="37057"/>
                  <a:pt x="1143410" y="36419"/>
                </a:cubicBezTo>
                <a:lnTo>
                  <a:pt x="1144541" y="35143"/>
                </a:lnTo>
                <a:cubicBezTo>
                  <a:pt x="1144541" y="34505"/>
                  <a:pt x="1143410" y="34505"/>
                  <a:pt x="1143410" y="33861"/>
                </a:cubicBezTo>
                <a:cubicBezTo>
                  <a:pt x="1143410" y="34505"/>
                  <a:pt x="1142279" y="35143"/>
                  <a:pt x="1142279" y="35143"/>
                </a:cubicBezTo>
                <a:cubicBezTo>
                  <a:pt x="1142279" y="35781"/>
                  <a:pt x="1143410" y="35781"/>
                  <a:pt x="1143410" y="36419"/>
                </a:cubicBezTo>
                <a:cubicBezTo>
                  <a:pt x="1143410" y="37057"/>
                  <a:pt x="1142279" y="37701"/>
                  <a:pt x="1142845" y="37701"/>
                </a:cubicBezTo>
                <a:cubicBezTo>
                  <a:pt x="1142845" y="38339"/>
                  <a:pt x="1143976" y="38977"/>
                  <a:pt x="1143976" y="38977"/>
                </a:cubicBezTo>
                <a:lnTo>
                  <a:pt x="1142845" y="40253"/>
                </a:lnTo>
                <a:lnTo>
                  <a:pt x="1141714" y="39615"/>
                </a:lnTo>
                <a:cubicBezTo>
                  <a:pt x="1141148" y="38977"/>
                  <a:pt x="1140583" y="38339"/>
                  <a:pt x="1140583" y="38339"/>
                </a:cubicBezTo>
                <a:cubicBezTo>
                  <a:pt x="1140018" y="38339"/>
                  <a:pt x="1139452" y="37057"/>
                  <a:pt x="1138887" y="37057"/>
                </a:cubicBezTo>
                <a:lnTo>
                  <a:pt x="1138321" y="38339"/>
                </a:lnTo>
                <a:cubicBezTo>
                  <a:pt x="1138321" y="38977"/>
                  <a:pt x="1139452" y="39615"/>
                  <a:pt x="1139452" y="39615"/>
                </a:cubicBezTo>
                <a:cubicBezTo>
                  <a:pt x="1139452" y="39615"/>
                  <a:pt x="1138887" y="40891"/>
                  <a:pt x="1138321" y="40891"/>
                </a:cubicBezTo>
                <a:cubicBezTo>
                  <a:pt x="1138321" y="40891"/>
                  <a:pt x="1137190" y="39615"/>
                  <a:pt x="1137190" y="40253"/>
                </a:cubicBezTo>
                <a:cubicBezTo>
                  <a:pt x="1136625" y="40253"/>
                  <a:pt x="1136625" y="41534"/>
                  <a:pt x="1136060" y="41534"/>
                </a:cubicBezTo>
                <a:cubicBezTo>
                  <a:pt x="1136060" y="41534"/>
                  <a:pt x="1135494" y="40253"/>
                  <a:pt x="1134928" y="40253"/>
                </a:cubicBezTo>
                <a:cubicBezTo>
                  <a:pt x="1135494" y="40253"/>
                  <a:pt x="1135494" y="38977"/>
                  <a:pt x="1136060" y="38977"/>
                </a:cubicBezTo>
                <a:cubicBezTo>
                  <a:pt x="1136060" y="38339"/>
                  <a:pt x="1136625" y="37701"/>
                  <a:pt x="1136625" y="37701"/>
                </a:cubicBezTo>
                <a:cubicBezTo>
                  <a:pt x="1137190" y="37057"/>
                  <a:pt x="1135494" y="36419"/>
                  <a:pt x="1135494" y="36419"/>
                </a:cubicBezTo>
                <a:cubicBezTo>
                  <a:pt x="1135494" y="35781"/>
                  <a:pt x="1136625" y="35143"/>
                  <a:pt x="1136625" y="35143"/>
                </a:cubicBezTo>
                <a:cubicBezTo>
                  <a:pt x="1136625" y="34505"/>
                  <a:pt x="1135494" y="34505"/>
                  <a:pt x="1135494" y="33861"/>
                </a:cubicBezTo>
                <a:cubicBezTo>
                  <a:pt x="1134928" y="33861"/>
                  <a:pt x="1134363" y="32585"/>
                  <a:pt x="1133797" y="32585"/>
                </a:cubicBezTo>
                <a:cubicBezTo>
                  <a:pt x="1133797" y="32585"/>
                  <a:pt x="1133232" y="33861"/>
                  <a:pt x="1133232" y="34505"/>
                </a:cubicBezTo>
                <a:cubicBezTo>
                  <a:pt x="1132667" y="34505"/>
                  <a:pt x="1132667" y="35143"/>
                  <a:pt x="1132101" y="35781"/>
                </a:cubicBezTo>
                <a:cubicBezTo>
                  <a:pt x="1132101" y="35781"/>
                  <a:pt x="1131536" y="37057"/>
                  <a:pt x="1130970" y="37057"/>
                </a:cubicBezTo>
                <a:cubicBezTo>
                  <a:pt x="1130970" y="37057"/>
                  <a:pt x="1130405" y="35781"/>
                  <a:pt x="1129839" y="35781"/>
                </a:cubicBezTo>
                <a:cubicBezTo>
                  <a:pt x="1129274" y="36419"/>
                  <a:pt x="1129274" y="37057"/>
                  <a:pt x="1128709" y="37701"/>
                </a:cubicBezTo>
                <a:cubicBezTo>
                  <a:pt x="1128709" y="37701"/>
                  <a:pt x="1128143" y="38339"/>
                  <a:pt x="1128143" y="38977"/>
                </a:cubicBezTo>
                <a:cubicBezTo>
                  <a:pt x="1127578" y="38977"/>
                  <a:pt x="1127012" y="40253"/>
                  <a:pt x="1127012" y="40253"/>
                </a:cubicBezTo>
                <a:cubicBezTo>
                  <a:pt x="1126447" y="40253"/>
                  <a:pt x="1125881" y="38977"/>
                  <a:pt x="1125881" y="38977"/>
                </a:cubicBezTo>
                <a:cubicBezTo>
                  <a:pt x="1125316" y="38977"/>
                  <a:pt x="1125316" y="40891"/>
                  <a:pt x="1124750" y="40891"/>
                </a:cubicBezTo>
                <a:lnTo>
                  <a:pt x="1123619" y="39615"/>
                </a:lnTo>
                <a:cubicBezTo>
                  <a:pt x="1123054" y="38977"/>
                  <a:pt x="1122488" y="38977"/>
                  <a:pt x="1122488" y="38339"/>
                </a:cubicBezTo>
                <a:cubicBezTo>
                  <a:pt x="1123054" y="37701"/>
                  <a:pt x="1123619" y="36419"/>
                  <a:pt x="1124185" y="35781"/>
                </a:cubicBezTo>
                <a:cubicBezTo>
                  <a:pt x="1124185" y="35143"/>
                  <a:pt x="1125316" y="34505"/>
                  <a:pt x="1125316" y="34505"/>
                </a:cubicBezTo>
                <a:cubicBezTo>
                  <a:pt x="1125316" y="33861"/>
                  <a:pt x="1123619" y="33223"/>
                  <a:pt x="1123619" y="33223"/>
                </a:cubicBezTo>
                <a:cubicBezTo>
                  <a:pt x="1124185" y="33223"/>
                  <a:pt x="1124750" y="31947"/>
                  <a:pt x="1124750" y="31947"/>
                </a:cubicBezTo>
                <a:cubicBezTo>
                  <a:pt x="1125316" y="31947"/>
                  <a:pt x="1125881" y="32585"/>
                  <a:pt x="1125881" y="32585"/>
                </a:cubicBezTo>
                <a:cubicBezTo>
                  <a:pt x="1126447" y="32585"/>
                  <a:pt x="1127578" y="33861"/>
                  <a:pt x="1127578" y="33861"/>
                </a:cubicBezTo>
                <a:lnTo>
                  <a:pt x="1128143" y="32585"/>
                </a:lnTo>
                <a:cubicBezTo>
                  <a:pt x="1128143" y="31947"/>
                  <a:pt x="1127012" y="31947"/>
                  <a:pt x="1127012" y="31309"/>
                </a:cubicBezTo>
                <a:cubicBezTo>
                  <a:pt x="1127012" y="30671"/>
                  <a:pt x="1128143" y="30033"/>
                  <a:pt x="1128143" y="30033"/>
                </a:cubicBezTo>
                <a:cubicBezTo>
                  <a:pt x="1128143" y="29389"/>
                  <a:pt x="1126447" y="28751"/>
                  <a:pt x="1127012" y="28751"/>
                </a:cubicBezTo>
                <a:cubicBezTo>
                  <a:pt x="1127012" y="28113"/>
                  <a:pt x="1127578" y="27475"/>
                  <a:pt x="1127578" y="27475"/>
                </a:cubicBezTo>
                <a:cubicBezTo>
                  <a:pt x="1128143" y="26837"/>
                  <a:pt x="1128143" y="26199"/>
                  <a:pt x="1128709" y="26199"/>
                </a:cubicBezTo>
                <a:cubicBezTo>
                  <a:pt x="1129274" y="25561"/>
                  <a:pt x="1129274" y="24917"/>
                  <a:pt x="1129839" y="24279"/>
                </a:cubicBezTo>
                <a:cubicBezTo>
                  <a:pt x="1129274" y="24279"/>
                  <a:pt x="1128709" y="23641"/>
                  <a:pt x="1128143" y="23641"/>
                </a:cubicBezTo>
                <a:lnTo>
                  <a:pt x="1127578" y="24917"/>
                </a:lnTo>
                <a:cubicBezTo>
                  <a:pt x="1127012" y="24917"/>
                  <a:pt x="1127012" y="26199"/>
                  <a:pt x="1126447" y="26199"/>
                </a:cubicBezTo>
                <a:cubicBezTo>
                  <a:pt x="1126447" y="26837"/>
                  <a:pt x="1125881" y="27475"/>
                  <a:pt x="1125316" y="27475"/>
                </a:cubicBezTo>
                <a:cubicBezTo>
                  <a:pt x="1125316" y="28113"/>
                  <a:pt x="1124750" y="28751"/>
                  <a:pt x="1124750" y="29389"/>
                </a:cubicBezTo>
                <a:cubicBezTo>
                  <a:pt x="1124185" y="29389"/>
                  <a:pt x="1123619" y="30671"/>
                  <a:pt x="1123619" y="30671"/>
                </a:cubicBezTo>
                <a:lnTo>
                  <a:pt x="1122488" y="29389"/>
                </a:lnTo>
                <a:cubicBezTo>
                  <a:pt x="1122488" y="30033"/>
                  <a:pt x="1121358" y="30671"/>
                  <a:pt x="1121358" y="30671"/>
                </a:cubicBezTo>
                <a:cubicBezTo>
                  <a:pt x="1121358" y="31309"/>
                  <a:pt x="1122488" y="31947"/>
                  <a:pt x="1122488" y="31947"/>
                </a:cubicBezTo>
                <a:lnTo>
                  <a:pt x="1123619" y="33223"/>
                </a:lnTo>
                <a:cubicBezTo>
                  <a:pt x="1123619" y="33861"/>
                  <a:pt x="1123054" y="33861"/>
                  <a:pt x="1123054" y="34505"/>
                </a:cubicBezTo>
                <a:cubicBezTo>
                  <a:pt x="1122488" y="35143"/>
                  <a:pt x="1122488" y="35781"/>
                  <a:pt x="1121923" y="35781"/>
                </a:cubicBezTo>
                <a:cubicBezTo>
                  <a:pt x="1121923" y="36419"/>
                  <a:pt x="1121358" y="37057"/>
                  <a:pt x="1120792" y="37057"/>
                </a:cubicBezTo>
                <a:cubicBezTo>
                  <a:pt x="1120792" y="37701"/>
                  <a:pt x="1120227" y="36419"/>
                  <a:pt x="1119661" y="36419"/>
                </a:cubicBezTo>
                <a:lnTo>
                  <a:pt x="1118530" y="37701"/>
                </a:lnTo>
                <a:cubicBezTo>
                  <a:pt x="1118530" y="38339"/>
                  <a:pt x="1117965" y="38977"/>
                  <a:pt x="1117965" y="38977"/>
                </a:cubicBezTo>
                <a:lnTo>
                  <a:pt x="1119096" y="40253"/>
                </a:lnTo>
                <a:lnTo>
                  <a:pt x="1120227" y="38977"/>
                </a:lnTo>
                <a:lnTo>
                  <a:pt x="1121358" y="39615"/>
                </a:lnTo>
                <a:cubicBezTo>
                  <a:pt x="1121358" y="40253"/>
                  <a:pt x="1120227" y="40891"/>
                  <a:pt x="1120227" y="41534"/>
                </a:cubicBezTo>
                <a:cubicBezTo>
                  <a:pt x="1120227" y="41534"/>
                  <a:pt x="1119661" y="42172"/>
                  <a:pt x="1119096" y="42811"/>
                </a:cubicBezTo>
                <a:cubicBezTo>
                  <a:pt x="1119096" y="42811"/>
                  <a:pt x="1120792" y="43449"/>
                  <a:pt x="1120792" y="44087"/>
                </a:cubicBezTo>
                <a:cubicBezTo>
                  <a:pt x="1120792" y="44087"/>
                  <a:pt x="1119661" y="44725"/>
                  <a:pt x="1119661" y="45363"/>
                </a:cubicBezTo>
                <a:cubicBezTo>
                  <a:pt x="1119661" y="46006"/>
                  <a:pt x="1119096" y="46006"/>
                  <a:pt x="1118530" y="46644"/>
                </a:cubicBezTo>
                <a:cubicBezTo>
                  <a:pt x="1118530" y="46006"/>
                  <a:pt x="1117965" y="46006"/>
                  <a:pt x="1117400" y="45363"/>
                </a:cubicBezTo>
                <a:lnTo>
                  <a:pt x="1116269" y="44725"/>
                </a:lnTo>
                <a:cubicBezTo>
                  <a:pt x="1116269" y="44087"/>
                  <a:pt x="1116834" y="43449"/>
                  <a:pt x="1117400" y="42811"/>
                </a:cubicBezTo>
                <a:cubicBezTo>
                  <a:pt x="1116834" y="42811"/>
                  <a:pt x="1116269" y="42172"/>
                  <a:pt x="1115703" y="42172"/>
                </a:cubicBezTo>
                <a:lnTo>
                  <a:pt x="1115137" y="43449"/>
                </a:lnTo>
                <a:cubicBezTo>
                  <a:pt x="1115137" y="43449"/>
                  <a:pt x="1116269" y="44087"/>
                  <a:pt x="1116269" y="44725"/>
                </a:cubicBezTo>
                <a:cubicBezTo>
                  <a:pt x="1116269" y="44725"/>
                  <a:pt x="1115703" y="45363"/>
                  <a:pt x="1115137" y="46006"/>
                </a:cubicBezTo>
                <a:cubicBezTo>
                  <a:pt x="1115137" y="46006"/>
                  <a:pt x="1114572" y="47283"/>
                  <a:pt x="1114006" y="47283"/>
                </a:cubicBezTo>
                <a:cubicBezTo>
                  <a:pt x="1114006" y="47283"/>
                  <a:pt x="1112876" y="46644"/>
                  <a:pt x="1112876" y="46006"/>
                </a:cubicBezTo>
                <a:cubicBezTo>
                  <a:pt x="1112876" y="46006"/>
                  <a:pt x="1114006" y="45363"/>
                  <a:pt x="1114006" y="44725"/>
                </a:cubicBezTo>
                <a:cubicBezTo>
                  <a:pt x="1114006" y="44087"/>
                  <a:pt x="1112876" y="44087"/>
                  <a:pt x="1112876" y="43449"/>
                </a:cubicBezTo>
                <a:cubicBezTo>
                  <a:pt x="1113441" y="42811"/>
                  <a:pt x="1114006" y="42172"/>
                  <a:pt x="1114572" y="40891"/>
                </a:cubicBezTo>
                <a:cubicBezTo>
                  <a:pt x="1115137" y="40253"/>
                  <a:pt x="1115703" y="38977"/>
                  <a:pt x="1116269" y="38339"/>
                </a:cubicBezTo>
                <a:cubicBezTo>
                  <a:pt x="1115703" y="37057"/>
                  <a:pt x="1115137" y="36419"/>
                  <a:pt x="1114006" y="35781"/>
                </a:cubicBezTo>
                <a:cubicBezTo>
                  <a:pt x="1113441" y="35781"/>
                  <a:pt x="1113441" y="35143"/>
                  <a:pt x="1112876" y="34505"/>
                </a:cubicBezTo>
                <a:cubicBezTo>
                  <a:pt x="1112310" y="35143"/>
                  <a:pt x="1112310" y="36419"/>
                  <a:pt x="1111745" y="36419"/>
                </a:cubicBezTo>
                <a:lnTo>
                  <a:pt x="1110614" y="35143"/>
                </a:lnTo>
                <a:lnTo>
                  <a:pt x="1109483" y="33861"/>
                </a:lnTo>
                <a:cubicBezTo>
                  <a:pt x="1108918" y="33861"/>
                  <a:pt x="1108352" y="35143"/>
                  <a:pt x="1108352" y="35143"/>
                </a:cubicBezTo>
                <a:cubicBezTo>
                  <a:pt x="1107787" y="35781"/>
                  <a:pt x="1107221" y="36419"/>
                  <a:pt x="1107221" y="37057"/>
                </a:cubicBezTo>
                <a:lnTo>
                  <a:pt x="1108352" y="37701"/>
                </a:lnTo>
                <a:cubicBezTo>
                  <a:pt x="1108352" y="38339"/>
                  <a:pt x="1107787" y="38977"/>
                  <a:pt x="1107787" y="39615"/>
                </a:cubicBezTo>
                <a:lnTo>
                  <a:pt x="1106656" y="38339"/>
                </a:lnTo>
                <a:cubicBezTo>
                  <a:pt x="1106090" y="38339"/>
                  <a:pt x="1105525" y="39615"/>
                  <a:pt x="1105525" y="39615"/>
                </a:cubicBezTo>
                <a:cubicBezTo>
                  <a:pt x="1104960" y="40253"/>
                  <a:pt x="1104960" y="40891"/>
                  <a:pt x="1104394" y="40891"/>
                </a:cubicBezTo>
                <a:lnTo>
                  <a:pt x="1103263" y="40253"/>
                </a:lnTo>
                <a:cubicBezTo>
                  <a:pt x="1103263" y="39615"/>
                  <a:pt x="1104394" y="38977"/>
                  <a:pt x="1104394" y="38339"/>
                </a:cubicBezTo>
                <a:cubicBezTo>
                  <a:pt x="1103828" y="38339"/>
                  <a:pt x="1103263" y="37701"/>
                  <a:pt x="1102697" y="37701"/>
                </a:cubicBezTo>
                <a:cubicBezTo>
                  <a:pt x="1102697" y="37057"/>
                  <a:pt x="1102132" y="36419"/>
                  <a:pt x="1101567" y="36419"/>
                </a:cubicBezTo>
                <a:lnTo>
                  <a:pt x="1100436" y="35143"/>
                </a:lnTo>
                <a:cubicBezTo>
                  <a:pt x="1100436" y="35143"/>
                  <a:pt x="1099305" y="36419"/>
                  <a:pt x="1099305" y="37057"/>
                </a:cubicBezTo>
                <a:lnTo>
                  <a:pt x="1098174" y="38339"/>
                </a:lnTo>
                <a:cubicBezTo>
                  <a:pt x="1098174" y="38339"/>
                  <a:pt x="1097043" y="37701"/>
                  <a:pt x="1097043" y="37057"/>
                </a:cubicBezTo>
                <a:lnTo>
                  <a:pt x="1098174" y="35781"/>
                </a:lnTo>
                <a:cubicBezTo>
                  <a:pt x="1098174" y="35143"/>
                  <a:pt x="1098739" y="34505"/>
                  <a:pt x="1099305" y="34505"/>
                </a:cubicBezTo>
                <a:cubicBezTo>
                  <a:pt x="1099305" y="33861"/>
                  <a:pt x="1099870" y="33223"/>
                  <a:pt x="1099870" y="32585"/>
                </a:cubicBezTo>
                <a:lnTo>
                  <a:pt x="1098739" y="31947"/>
                </a:lnTo>
                <a:cubicBezTo>
                  <a:pt x="1098739" y="31309"/>
                  <a:pt x="1099870" y="30671"/>
                  <a:pt x="1099870" y="30671"/>
                </a:cubicBezTo>
                <a:cubicBezTo>
                  <a:pt x="1099870" y="30033"/>
                  <a:pt x="1098739" y="29389"/>
                  <a:pt x="1098739" y="29389"/>
                </a:cubicBezTo>
                <a:cubicBezTo>
                  <a:pt x="1098174" y="29389"/>
                  <a:pt x="1097609" y="30671"/>
                  <a:pt x="1097609" y="30671"/>
                </a:cubicBezTo>
                <a:cubicBezTo>
                  <a:pt x="1097043" y="30671"/>
                  <a:pt x="1096478" y="29389"/>
                  <a:pt x="1096478" y="29389"/>
                </a:cubicBezTo>
                <a:cubicBezTo>
                  <a:pt x="1095912" y="30033"/>
                  <a:pt x="1095912" y="30671"/>
                  <a:pt x="1095347" y="31309"/>
                </a:cubicBezTo>
                <a:cubicBezTo>
                  <a:pt x="1095347" y="31309"/>
                  <a:pt x="1094216" y="31947"/>
                  <a:pt x="1094216" y="32585"/>
                </a:cubicBezTo>
                <a:cubicBezTo>
                  <a:pt x="1094216" y="32585"/>
                  <a:pt x="1095347" y="33223"/>
                  <a:pt x="1095347" y="33861"/>
                </a:cubicBezTo>
                <a:cubicBezTo>
                  <a:pt x="1095912" y="33861"/>
                  <a:pt x="1094781" y="34505"/>
                  <a:pt x="1094781" y="35143"/>
                </a:cubicBezTo>
                <a:cubicBezTo>
                  <a:pt x="1094781" y="35143"/>
                  <a:pt x="1094216" y="35781"/>
                  <a:pt x="1093651" y="36419"/>
                </a:cubicBezTo>
                <a:lnTo>
                  <a:pt x="1092519" y="37701"/>
                </a:lnTo>
                <a:lnTo>
                  <a:pt x="1094216" y="38977"/>
                </a:lnTo>
                <a:cubicBezTo>
                  <a:pt x="1093651" y="39615"/>
                  <a:pt x="1093085" y="39615"/>
                  <a:pt x="1093085" y="40253"/>
                </a:cubicBezTo>
                <a:cubicBezTo>
                  <a:pt x="1092519" y="40891"/>
                  <a:pt x="1092519" y="41534"/>
                  <a:pt x="1091954" y="41534"/>
                </a:cubicBezTo>
                <a:cubicBezTo>
                  <a:pt x="1091954" y="42172"/>
                  <a:pt x="1090823" y="40891"/>
                  <a:pt x="1090823" y="40891"/>
                </a:cubicBezTo>
                <a:cubicBezTo>
                  <a:pt x="1090258" y="40891"/>
                  <a:pt x="1090258" y="42172"/>
                  <a:pt x="1089692" y="42172"/>
                </a:cubicBezTo>
                <a:cubicBezTo>
                  <a:pt x="1089692" y="42172"/>
                  <a:pt x="1089127" y="40891"/>
                  <a:pt x="1088561" y="40891"/>
                </a:cubicBezTo>
                <a:cubicBezTo>
                  <a:pt x="1088561" y="40891"/>
                  <a:pt x="1089127" y="39615"/>
                  <a:pt x="1089692" y="39615"/>
                </a:cubicBezTo>
                <a:cubicBezTo>
                  <a:pt x="1089692" y="38977"/>
                  <a:pt x="1090258" y="38339"/>
                  <a:pt x="1090258" y="38339"/>
                </a:cubicBezTo>
                <a:cubicBezTo>
                  <a:pt x="1090823" y="37701"/>
                  <a:pt x="1089127" y="37057"/>
                  <a:pt x="1089127" y="37057"/>
                </a:cubicBezTo>
                <a:lnTo>
                  <a:pt x="1090258" y="35781"/>
                </a:lnTo>
                <a:lnTo>
                  <a:pt x="1089127" y="34505"/>
                </a:lnTo>
                <a:cubicBezTo>
                  <a:pt x="1088561" y="34505"/>
                  <a:pt x="1087996" y="35781"/>
                  <a:pt x="1087996" y="35781"/>
                </a:cubicBezTo>
                <a:cubicBezTo>
                  <a:pt x="1087430" y="36419"/>
                  <a:pt x="1087430" y="37057"/>
                  <a:pt x="1086865" y="37701"/>
                </a:cubicBezTo>
                <a:lnTo>
                  <a:pt x="1087996" y="38339"/>
                </a:lnTo>
                <a:cubicBezTo>
                  <a:pt x="1088561" y="38977"/>
                  <a:pt x="1087430" y="39615"/>
                  <a:pt x="1087430" y="39615"/>
                </a:cubicBezTo>
                <a:lnTo>
                  <a:pt x="1088561" y="40891"/>
                </a:lnTo>
                <a:cubicBezTo>
                  <a:pt x="1087996" y="40891"/>
                  <a:pt x="1087996" y="42172"/>
                  <a:pt x="1087430" y="42172"/>
                </a:cubicBezTo>
                <a:cubicBezTo>
                  <a:pt x="1087430" y="42172"/>
                  <a:pt x="1086865" y="41534"/>
                  <a:pt x="1086300" y="41534"/>
                </a:cubicBezTo>
                <a:cubicBezTo>
                  <a:pt x="1085734" y="42172"/>
                  <a:pt x="1085169" y="43449"/>
                  <a:pt x="1084603" y="44087"/>
                </a:cubicBezTo>
                <a:cubicBezTo>
                  <a:pt x="1084037" y="44087"/>
                  <a:pt x="1083472" y="43449"/>
                  <a:pt x="1082906" y="42811"/>
                </a:cubicBezTo>
                <a:cubicBezTo>
                  <a:pt x="1082906" y="42811"/>
                  <a:pt x="1084037" y="42172"/>
                  <a:pt x="1084037" y="41534"/>
                </a:cubicBezTo>
                <a:cubicBezTo>
                  <a:pt x="1084603" y="41534"/>
                  <a:pt x="1085169" y="40891"/>
                  <a:pt x="1085169" y="40253"/>
                </a:cubicBezTo>
                <a:cubicBezTo>
                  <a:pt x="1085169" y="39615"/>
                  <a:pt x="1086300" y="38977"/>
                  <a:pt x="1086300" y="38977"/>
                </a:cubicBezTo>
                <a:cubicBezTo>
                  <a:pt x="1085734" y="38339"/>
                  <a:pt x="1084603" y="38339"/>
                  <a:pt x="1084603" y="37701"/>
                </a:cubicBezTo>
                <a:lnTo>
                  <a:pt x="1085734" y="36419"/>
                </a:lnTo>
                <a:lnTo>
                  <a:pt x="1084603" y="35143"/>
                </a:lnTo>
                <a:cubicBezTo>
                  <a:pt x="1084037" y="35143"/>
                  <a:pt x="1084037" y="36419"/>
                  <a:pt x="1083472" y="36419"/>
                </a:cubicBezTo>
                <a:cubicBezTo>
                  <a:pt x="1082906" y="36419"/>
                  <a:pt x="1082906" y="35781"/>
                  <a:pt x="1082342" y="35781"/>
                </a:cubicBezTo>
                <a:cubicBezTo>
                  <a:pt x="1082342" y="35781"/>
                  <a:pt x="1081210" y="36419"/>
                  <a:pt x="1081210" y="37057"/>
                </a:cubicBezTo>
                <a:cubicBezTo>
                  <a:pt x="1081210" y="37057"/>
                  <a:pt x="1082342" y="37701"/>
                  <a:pt x="1082342" y="38339"/>
                </a:cubicBezTo>
                <a:cubicBezTo>
                  <a:pt x="1082342" y="38339"/>
                  <a:pt x="1081776" y="38977"/>
                  <a:pt x="1081776" y="39615"/>
                </a:cubicBezTo>
                <a:cubicBezTo>
                  <a:pt x="1081210" y="40253"/>
                  <a:pt x="1081210" y="40253"/>
                  <a:pt x="1080645" y="40891"/>
                </a:cubicBezTo>
                <a:cubicBezTo>
                  <a:pt x="1080079" y="41534"/>
                  <a:pt x="1080079" y="42172"/>
                  <a:pt x="1079514" y="42172"/>
                </a:cubicBezTo>
                <a:cubicBezTo>
                  <a:pt x="1079514" y="42811"/>
                  <a:pt x="1078948" y="43449"/>
                  <a:pt x="1078948" y="44087"/>
                </a:cubicBezTo>
                <a:cubicBezTo>
                  <a:pt x="1078383" y="44087"/>
                  <a:pt x="1077818" y="45363"/>
                  <a:pt x="1077818" y="45363"/>
                </a:cubicBezTo>
                <a:lnTo>
                  <a:pt x="1076687" y="44087"/>
                </a:lnTo>
                <a:lnTo>
                  <a:pt x="1077252" y="42811"/>
                </a:lnTo>
                <a:lnTo>
                  <a:pt x="1078383" y="41534"/>
                </a:lnTo>
                <a:cubicBezTo>
                  <a:pt x="1077818" y="40891"/>
                  <a:pt x="1077252" y="40253"/>
                  <a:pt x="1077252" y="40253"/>
                </a:cubicBezTo>
                <a:cubicBezTo>
                  <a:pt x="1076687" y="40253"/>
                  <a:pt x="1076121" y="41534"/>
                  <a:pt x="1076121" y="41534"/>
                </a:cubicBezTo>
                <a:cubicBezTo>
                  <a:pt x="1075556" y="41534"/>
                  <a:pt x="1074990" y="40891"/>
                  <a:pt x="1074990" y="40253"/>
                </a:cubicBezTo>
                <a:cubicBezTo>
                  <a:pt x="1074425" y="40253"/>
                  <a:pt x="1073860" y="39615"/>
                  <a:pt x="1073860" y="39615"/>
                </a:cubicBezTo>
                <a:cubicBezTo>
                  <a:pt x="1073294" y="39615"/>
                  <a:pt x="1073294" y="40891"/>
                  <a:pt x="1072728" y="40891"/>
                </a:cubicBezTo>
                <a:cubicBezTo>
                  <a:pt x="1072163" y="40891"/>
                  <a:pt x="1071597" y="39615"/>
                  <a:pt x="1071597" y="39615"/>
                </a:cubicBezTo>
                <a:cubicBezTo>
                  <a:pt x="1071033" y="39615"/>
                  <a:pt x="1070467" y="41534"/>
                  <a:pt x="1070467" y="40891"/>
                </a:cubicBezTo>
                <a:cubicBezTo>
                  <a:pt x="1069901" y="40891"/>
                  <a:pt x="1069336" y="40253"/>
                  <a:pt x="1069336" y="40253"/>
                </a:cubicBezTo>
                <a:cubicBezTo>
                  <a:pt x="1068770" y="39615"/>
                  <a:pt x="1068205" y="39615"/>
                  <a:pt x="1068205" y="38977"/>
                </a:cubicBezTo>
                <a:cubicBezTo>
                  <a:pt x="1067640" y="38977"/>
                  <a:pt x="1067074" y="37701"/>
                  <a:pt x="1066509" y="37701"/>
                </a:cubicBezTo>
                <a:lnTo>
                  <a:pt x="1065943" y="39615"/>
                </a:lnTo>
                <a:cubicBezTo>
                  <a:pt x="1065378" y="38977"/>
                  <a:pt x="1064247" y="38339"/>
                  <a:pt x="1064247" y="38339"/>
                </a:cubicBezTo>
                <a:cubicBezTo>
                  <a:pt x="1064247" y="37701"/>
                  <a:pt x="1065378" y="37057"/>
                  <a:pt x="1065378" y="37057"/>
                </a:cubicBezTo>
                <a:cubicBezTo>
                  <a:pt x="1065378" y="36419"/>
                  <a:pt x="1064247" y="35781"/>
                  <a:pt x="1064247" y="35781"/>
                </a:cubicBezTo>
                <a:cubicBezTo>
                  <a:pt x="1064247" y="35143"/>
                  <a:pt x="1064812" y="34505"/>
                  <a:pt x="1065378" y="34505"/>
                </a:cubicBezTo>
                <a:cubicBezTo>
                  <a:pt x="1065378" y="33861"/>
                  <a:pt x="1065943" y="33223"/>
                  <a:pt x="1065943" y="32585"/>
                </a:cubicBezTo>
                <a:lnTo>
                  <a:pt x="1064812" y="31947"/>
                </a:lnTo>
                <a:cubicBezTo>
                  <a:pt x="1064247" y="32585"/>
                  <a:pt x="1063681" y="33861"/>
                  <a:pt x="1063116" y="34505"/>
                </a:cubicBezTo>
                <a:cubicBezTo>
                  <a:pt x="1062551" y="35143"/>
                  <a:pt x="1061985" y="35781"/>
                  <a:pt x="1061985" y="35781"/>
                </a:cubicBezTo>
                <a:lnTo>
                  <a:pt x="1060854" y="35143"/>
                </a:lnTo>
                <a:cubicBezTo>
                  <a:pt x="1060854" y="34505"/>
                  <a:pt x="1061419" y="33861"/>
                  <a:pt x="1061419" y="33861"/>
                </a:cubicBezTo>
                <a:cubicBezTo>
                  <a:pt x="1061985" y="33223"/>
                  <a:pt x="1062551" y="32585"/>
                  <a:pt x="1062551" y="31947"/>
                </a:cubicBezTo>
                <a:cubicBezTo>
                  <a:pt x="1063116" y="31947"/>
                  <a:pt x="1063681" y="31309"/>
                  <a:pt x="1063681" y="30671"/>
                </a:cubicBezTo>
                <a:cubicBezTo>
                  <a:pt x="1063681" y="30671"/>
                  <a:pt x="1062551" y="30033"/>
                  <a:pt x="1062551" y="29389"/>
                </a:cubicBezTo>
                <a:cubicBezTo>
                  <a:pt x="1061985" y="30033"/>
                  <a:pt x="1061419" y="30671"/>
                  <a:pt x="1061419" y="31309"/>
                </a:cubicBezTo>
                <a:cubicBezTo>
                  <a:pt x="1060854" y="31309"/>
                  <a:pt x="1060288" y="31947"/>
                  <a:pt x="1060288" y="32585"/>
                </a:cubicBezTo>
                <a:lnTo>
                  <a:pt x="1059157" y="33861"/>
                </a:lnTo>
                <a:lnTo>
                  <a:pt x="1060854" y="35143"/>
                </a:lnTo>
                <a:cubicBezTo>
                  <a:pt x="1060288" y="35143"/>
                  <a:pt x="1059723" y="36419"/>
                  <a:pt x="1059723" y="36419"/>
                </a:cubicBezTo>
                <a:cubicBezTo>
                  <a:pt x="1059723" y="36419"/>
                  <a:pt x="1058592" y="35781"/>
                  <a:pt x="1058592" y="35143"/>
                </a:cubicBezTo>
                <a:cubicBezTo>
                  <a:pt x="1058027" y="35143"/>
                  <a:pt x="1057461" y="34505"/>
                  <a:pt x="1057461" y="34505"/>
                </a:cubicBezTo>
                <a:cubicBezTo>
                  <a:pt x="1056896" y="34505"/>
                  <a:pt x="1056330" y="35781"/>
                  <a:pt x="1056330" y="35781"/>
                </a:cubicBezTo>
                <a:lnTo>
                  <a:pt x="1055200" y="37057"/>
                </a:lnTo>
                <a:lnTo>
                  <a:pt x="1054069" y="35781"/>
                </a:lnTo>
                <a:cubicBezTo>
                  <a:pt x="1054069" y="36419"/>
                  <a:pt x="1052938" y="37057"/>
                  <a:pt x="1052938" y="37701"/>
                </a:cubicBezTo>
                <a:lnTo>
                  <a:pt x="1054069" y="38339"/>
                </a:lnTo>
                <a:cubicBezTo>
                  <a:pt x="1054069" y="38977"/>
                  <a:pt x="1053503" y="39615"/>
                  <a:pt x="1053503" y="40253"/>
                </a:cubicBezTo>
                <a:cubicBezTo>
                  <a:pt x="1052938" y="40253"/>
                  <a:pt x="1052372" y="41534"/>
                  <a:pt x="1052372" y="41534"/>
                </a:cubicBezTo>
                <a:lnTo>
                  <a:pt x="1051242" y="40253"/>
                </a:lnTo>
                <a:cubicBezTo>
                  <a:pt x="1050676" y="40253"/>
                  <a:pt x="1050110" y="39615"/>
                  <a:pt x="1050110" y="38977"/>
                </a:cubicBezTo>
                <a:cubicBezTo>
                  <a:pt x="1049545" y="38977"/>
                  <a:pt x="1048979" y="38339"/>
                  <a:pt x="1048414" y="38339"/>
                </a:cubicBezTo>
                <a:lnTo>
                  <a:pt x="1047848" y="39615"/>
                </a:lnTo>
                <a:cubicBezTo>
                  <a:pt x="1047283" y="39615"/>
                  <a:pt x="1046718" y="38977"/>
                  <a:pt x="1046152" y="38339"/>
                </a:cubicBezTo>
                <a:lnTo>
                  <a:pt x="1045021" y="37057"/>
                </a:lnTo>
                <a:cubicBezTo>
                  <a:pt x="1045021" y="37701"/>
                  <a:pt x="1044456" y="38339"/>
                  <a:pt x="1043891" y="38977"/>
                </a:cubicBezTo>
                <a:lnTo>
                  <a:pt x="1043325" y="40253"/>
                </a:lnTo>
                <a:lnTo>
                  <a:pt x="1044456" y="41534"/>
                </a:lnTo>
                <a:cubicBezTo>
                  <a:pt x="1044456" y="41534"/>
                  <a:pt x="1043891" y="42811"/>
                  <a:pt x="1043325" y="42811"/>
                </a:cubicBezTo>
                <a:lnTo>
                  <a:pt x="1042194" y="41534"/>
                </a:lnTo>
                <a:cubicBezTo>
                  <a:pt x="1042194" y="41534"/>
                  <a:pt x="1041063" y="40891"/>
                  <a:pt x="1041063" y="40253"/>
                </a:cubicBezTo>
                <a:cubicBezTo>
                  <a:pt x="1041063" y="40253"/>
                  <a:pt x="1041629" y="39615"/>
                  <a:pt x="1041629" y="38977"/>
                </a:cubicBezTo>
                <a:cubicBezTo>
                  <a:pt x="1042194" y="38977"/>
                  <a:pt x="1042760" y="38339"/>
                  <a:pt x="1042760" y="37701"/>
                </a:cubicBezTo>
                <a:cubicBezTo>
                  <a:pt x="1042760" y="37701"/>
                  <a:pt x="1041629" y="37057"/>
                  <a:pt x="1041629" y="36419"/>
                </a:cubicBezTo>
                <a:cubicBezTo>
                  <a:pt x="1041063" y="37057"/>
                  <a:pt x="1041063" y="37701"/>
                  <a:pt x="1040498" y="38339"/>
                </a:cubicBezTo>
                <a:lnTo>
                  <a:pt x="1039932" y="39615"/>
                </a:lnTo>
                <a:cubicBezTo>
                  <a:pt x="1039367" y="39615"/>
                  <a:pt x="1038236" y="38339"/>
                  <a:pt x="1038236" y="38339"/>
                </a:cubicBezTo>
                <a:cubicBezTo>
                  <a:pt x="1038801" y="38339"/>
                  <a:pt x="1038801" y="37057"/>
                  <a:pt x="1039367" y="37057"/>
                </a:cubicBezTo>
                <a:cubicBezTo>
                  <a:pt x="1038801" y="36419"/>
                  <a:pt x="1037670" y="35781"/>
                  <a:pt x="1037105" y="34505"/>
                </a:cubicBezTo>
                <a:cubicBezTo>
                  <a:pt x="1036539" y="34505"/>
                  <a:pt x="1035974" y="33861"/>
                  <a:pt x="1035409" y="33861"/>
                </a:cubicBezTo>
                <a:lnTo>
                  <a:pt x="1034843" y="35143"/>
                </a:lnTo>
                <a:cubicBezTo>
                  <a:pt x="1034278" y="35143"/>
                  <a:pt x="1033712" y="33861"/>
                  <a:pt x="1033147" y="33861"/>
                </a:cubicBezTo>
                <a:cubicBezTo>
                  <a:pt x="1033147" y="33861"/>
                  <a:pt x="1032016" y="32585"/>
                  <a:pt x="1032016" y="33223"/>
                </a:cubicBezTo>
                <a:lnTo>
                  <a:pt x="1030885" y="34505"/>
                </a:lnTo>
                <a:cubicBezTo>
                  <a:pt x="1031451" y="34505"/>
                  <a:pt x="1032582" y="35143"/>
                  <a:pt x="1032582" y="35143"/>
                </a:cubicBezTo>
                <a:cubicBezTo>
                  <a:pt x="1032582" y="35781"/>
                  <a:pt x="1031451" y="36419"/>
                  <a:pt x="1031451" y="37057"/>
                </a:cubicBezTo>
                <a:cubicBezTo>
                  <a:pt x="1031451" y="37057"/>
                  <a:pt x="1030885" y="37701"/>
                  <a:pt x="1030319" y="38339"/>
                </a:cubicBezTo>
                <a:cubicBezTo>
                  <a:pt x="1030319" y="38977"/>
                  <a:pt x="1029754" y="39615"/>
                  <a:pt x="1029754" y="39615"/>
                </a:cubicBezTo>
                <a:cubicBezTo>
                  <a:pt x="1029188" y="39615"/>
                  <a:pt x="1028624" y="38339"/>
                  <a:pt x="1028058" y="38339"/>
                </a:cubicBezTo>
                <a:cubicBezTo>
                  <a:pt x="1028058" y="38977"/>
                  <a:pt x="1027492" y="40253"/>
                  <a:pt x="1027492" y="40253"/>
                </a:cubicBezTo>
                <a:cubicBezTo>
                  <a:pt x="1026927" y="40253"/>
                  <a:pt x="1026361" y="38977"/>
                  <a:pt x="1025796" y="38977"/>
                </a:cubicBezTo>
                <a:lnTo>
                  <a:pt x="1025230" y="40253"/>
                </a:lnTo>
                <a:lnTo>
                  <a:pt x="1026361" y="41534"/>
                </a:lnTo>
                <a:cubicBezTo>
                  <a:pt x="1026361" y="41534"/>
                  <a:pt x="1025796" y="42811"/>
                  <a:pt x="1025230" y="42811"/>
                </a:cubicBezTo>
                <a:cubicBezTo>
                  <a:pt x="1025230" y="42811"/>
                  <a:pt x="1024665" y="41534"/>
                  <a:pt x="1024100" y="41534"/>
                </a:cubicBezTo>
                <a:cubicBezTo>
                  <a:pt x="1023534" y="42172"/>
                  <a:pt x="1023534" y="42811"/>
                  <a:pt x="1022969" y="43449"/>
                </a:cubicBezTo>
                <a:cubicBezTo>
                  <a:pt x="1022969" y="43449"/>
                  <a:pt x="1022403" y="42172"/>
                  <a:pt x="1021838" y="42172"/>
                </a:cubicBezTo>
                <a:cubicBezTo>
                  <a:pt x="1021838" y="42172"/>
                  <a:pt x="1022403" y="40891"/>
                  <a:pt x="1022969" y="40891"/>
                </a:cubicBezTo>
                <a:cubicBezTo>
                  <a:pt x="1022969" y="40253"/>
                  <a:pt x="1023534" y="39615"/>
                  <a:pt x="1023534" y="39615"/>
                </a:cubicBezTo>
                <a:cubicBezTo>
                  <a:pt x="1023534" y="38977"/>
                  <a:pt x="1022403" y="38339"/>
                  <a:pt x="1022403" y="38339"/>
                </a:cubicBezTo>
                <a:lnTo>
                  <a:pt x="1023534" y="37057"/>
                </a:lnTo>
                <a:cubicBezTo>
                  <a:pt x="1022969" y="36419"/>
                  <a:pt x="1022403" y="35781"/>
                  <a:pt x="1022403" y="35781"/>
                </a:cubicBezTo>
                <a:cubicBezTo>
                  <a:pt x="1021838" y="35781"/>
                  <a:pt x="1021838" y="37057"/>
                  <a:pt x="1021272" y="37057"/>
                </a:cubicBezTo>
                <a:cubicBezTo>
                  <a:pt x="1020706" y="37057"/>
                  <a:pt x="1020142" y="35781"/>
                  <a:pt x="1020142" y="35781"/>
                </a:cubicBezTo>
                <a:cubicBezTo>
                  <a:pt x="1019576" y="36419"/>
                  <a:pt x="1019576" y="37057"/>
                  <a:pt x="1019010" y="37701"/>
                </a:cubicBezTo>
                <a:cubicBezTo>
                  <a:pt x="1018445" y="37701"/>
                  <a:pt x="1018445" y="38977"/>
                  <a:pt x="1017879" y="38977"/>
                </a:cubicBezTo>
                <a:cubicBezTo>
                  <a:pt x="1017879" y="38977"/>
                  <a:pt x="1017314" y="37701"/>
                  <a:pt x="1016749" y="37701"/>
                </a:cubicBezTo>
                <a:cubicBezTo>
                  <a:pt x="1016183" y="37701"/>
                  <a:pt x="1016183" y="38977"/>
                  <a:pt x="1015618" y="38977"/>
                </a:cubicBezTo>
                <a:lnTo>
                  <a:pt x="1014487" y="38339"/>
                </a:lnTo>
                <a:cubicBezTo>
                  <a:pt x="1014487" y="37701"/>
                  <a:pt x="1015618" y="37057"/>
                  <a:pt x="1015618" y="36419"/>
                </a:cubicBezTo>
                <a:lnTo>
                  <a:pt x="1014487" y="35781"/>
                </a:lnTo>
                <a:cubicBezTo>
                  <a:pt x="1013921" y="35781"/>
                  <a:pt x="1013921" y="37057"/>
                  <a:pt x="1013356" y="37057"/>
                </a:cubicBezTo>
                <a:lnTo>
                  <a:pt x="1012225" y="35781"/>
                </a:lnTo>
                <a:cubicBezTo>
                  <a:pt x="1011660" y="36419"/>
                  <a:pt x="1011094" y="37057"/>
                  <a:pt x="1011094" y="37701"/>
                </a:cubicBezTo>
                <a:cubicBezTo>
                  <a:pt x="1010529" y="37701"/>
                  <a:pt x="1010529" y="38339"/>
                  <a:pt x="1009963" y="38977"/>
                </a:cubicBezTo>
                <a:cubicBezTo>
                  <a:pt x="1009963" y="39615"/>
                  <a:pt x="1009398" y="39615"/>
                  <a:pt x="1009398" y="40253"/>
                </a:cubicBezTo>
                <a:cubicBezTo>
                  <a:pt x="1008833" y="40253"/>
                  <a:pt x="1008267" y="41534"/>
                  <a:pt x="1008267" y="41534"/>
                </a:cubicBezTo>
                <a:lnTo>
                  <a:pt x="1007136" y="40891"/>
                </a:lnTo>
                <a:cubicBezTo>
                  <a:pt x="1007136" y="40253"/>
                  <a:pt x="1007701" y="39615"/>
                  <a:pt x="1007701" y="38977"/>
                </a:cubicBezTo>
                <a:lnTo>
                  <a:pt x="1006570" y="38339"/>
                </a:lnTo>
                <a:cubicBezTo>
                  <a:pt x="1006570" y="37701"/>
                  <a:pt x="1007701" y="36419"/>
                  <a:pt x="1007701" y="36419"/>
                </a:cubicBezTo>
                <a:cubicBezTo>
                  <a:pt x="1007136" y="36419"/>
                  <a:pt x="1006570" y="35781"/>
                  <a:pt x="1006570" y="35781"/>
                </a:cubicBezTo>
                <a:cubicBezTo>
                  <a:pt x="1006005" y="35781"/>
                  <a:pt x="1005440" y="37057"/>
                  <a:pt x="1005440" y="37057"/>
                </a:cubicBezTo>
                <a:cubicBezTo>
                  <a:pt x="1004874" y="37057"/>
                  <a:pt x="1004874" y="37701"/>
                  <a:pt x="1004309" y="38339"/>
                </a:cubicBezTo>
                <a:lnTo>
                  <a:pt x="1003743" y="39615"/>
                </a:lnTo>
                <a:cubicBezTo>
                  <a:pt x="1003178" y="39615"/>
                  <a:pt x="1002612" y="38977"/>
                  <a:pt x="1002047" y="38977"/>
                </a:cubicBezTo>
                <a:cubicBezTo>
                  <a:pt x="1002047" y="38339"/>
                  <a:pt x="1000916" y="37701"/>
                  <a:pt x="1000916" y="37701"/>
                </a:cubicBezTo>
                <a:lnTo>
                  <a:pt x="1002047" y="36419"/>
                </a:lnTo>
                <a:cubicBezTo>
                  <a:pt x="1002047" y="36419"/>
                  <a:pt x="1003178" y="35143"/>
                  <a:pt x="1002612" y="34505"/>
                </a:cubicBezTo>
                <a:cubicBezTo>
                  <a:pt x="1002612" y="34505"/>
                  <a:pt x="1002047" y="33861"/>
                  <a:pt x="1001482" y="33861"/>
                </a:cubicBezTo>
                <a:cubicBezTo>
                  <a:pt x="1001482" y="34505"/>
                  <a:pt x="1000916" y="34505"/>
                  <a:pt x="1000916" y="35143"/>
                </a:cubicBezTo>
                <a:cubicBezTo>
                  <a:pt x="1000351" y="35781"/>
                  <a:pt x="999785" y="36419"/>
                  <a:pt x="999785" y="36419"/>
                </a:cubicBezTo>
                <a:cubicBezTo>
                  <a:pt x="999785" y="37057"/>
                  <a:pt x="1000916" y="37701"/>
                  <a:pt x="1000916" y="37701"/>
                </a:cubicBezTo>
                <a:cubicBezTo>
                  <a:pt x="1000916" y="38339"/>
                  <a:pt x="999785" y="38977"/>
                  <a:pt x="999785" y="38977"/>
                </a:cubicBezTo>
                <a:cubicBezTo>
                  <a:pt x="999785" y="39615"/>
                  <a:pt x="999220" y="40253"/>
                  <a:pt x="999220" y="40253"/>
                </a:cubicBezTo>
                <a:lnTo>
                  <a:pt x="997524" y="39615"/>
                </a:lnTo>
                <a:cubicBezTo>
                  <a:pt x="997524" y="38977"/>
                  <a:pt x="998654" y="38339"/>
                  <a:pt x="998654" y="37701"/>
                </a:cubicBezTo>
                <a:lnTo>
                  <a:pt x="997524" y="37057"/>
                </a:lnTo>
                <a:cubicBezTo>
                  <a:pt x="997524" y="36419"/>
                  <a:pt x="998088" y="35781"/>
                  <a:pt x="998654" y="35781"/>
                </a:cubicBezTo>
                <a:cubicBezTo>
                  <a:pt x="998654" y="35143"/>
                  <a:pt x="999220" y="33861"/>
                  <a:pt x="999220" y="33861"/>
                </a:cubicBezTo>
                <a:lnTo>
                  <a:pt x="998088" y="33223"/>
                </a:lnTo>
                <a:cubicBezTo>
                  <a:pt x="997524" y="33223"/>
                  <a:pt x="997524" y="34505"/>
                  <a:pt x="996958" y="34505"/>
                </a:cubicBezTo>
                <a:lnTo>
                  <a:pt x="995827" y="33223"/>
                </a:lnTo>
                <a:cubicBezTo>
                  <a:pt x="995261" y="33223"/>
                  <a:pt x="995261" y="32585"/>
                  <a:pt x="994696" y="31947"/>
                </a:cubicBezTo>
                <a:cubicBezTo>
                  <a:pt x="994696" y="32585"/>
                  <a:pt x="993565" y="33223"/>
                  <a:pt x="993565" y="33861"/>
                </a:cubicBezTo>
                <a:lnTo>
                  <a:pt x="994696" y="34505"/>
                </a:lnTo>
                <a:cubicBezTo>
                  <a:pt x="994696" y="35143"/>
                  <a:pt x="994130" y="35781"/>
                  <a:pt x="994130" y="36419"/>
                </a:cubicBezTo>
                <a:lnTo>
                  <a:pt x="995261" y="37057"/>
                </a:lnTo>
                <a:cubicBezTo>
                  <a:pt x="995261" y="37701"/>
                  <a:pt x="994130" y="38339"/>
                  <a:pt x="994130" y="38977"/>
                </a:cubicBezTo>
                <a:cubicBezTo>
                  <a:pt x="994130" y="38977"/>
                  <a:pt x="993565" y="39615"/>
                  <a:pt x="993565" y="40253"/>
                </a:cubicBezTo>
                <a:cubicBezTo>
                  <a:pt x="993565" y="40253"/>
                  <a:pt x="994130" y="40891"/>
                  <a:pt x="994696" y="40891"/>
                </a:cubicBezTo>
                <a:lnTo>
                  <a:pt x="993565" y="42811"/>
                </a:lnTo>
                <a:lnTo>
                  <a:pt x="992434" y="41534"/>
                </a:lnTo>
                <a:lnTo>
                  <a:pt x="991303" y="42811"/>
                </a:lnTo>
                <a:lnTo>
                  <a:pt x="990172" y="42172"/>
                </a:lnTo>
                <a:cubicBezTo>
                  <a:pt x="990172" y="41534"/>
                  <a:pt x="991303" y="40253"/>
                  <a:pt x="991303" y="40253"/>
                </a:cubicBezTo>
                <a:cubicBezTo>
                  <a:pt x="990738" y="40253"/>
                  <a:pt x="990172" y="39615"/>
                  <a:pt x="989607" y="39615"/>
                </a:cubicBezTo>
                <a:lnTo>
                  <a:pt x="989042" y="40891"/>
                </a:lnTo>
                <a:cubicBezTo>
                  <a:pt x="988476" y="40891"/>
                  <a:pt x="987911" y="40253"/>
                  <a:pt x="987345" y="39615"/>
                </a:cubicBezTo>
                <a:cubicBezTo>
                  <a:pt x="987345" y="39615"/>
                  <a:pt x="986779" y="38339"/>
                  <a:pt x="986214" y="38339"/>
                </a:cubicBezTo>
                <a:cubicBezTo>
                  <a:pt x="986214" y="38339"/>
                  <a:pt x="985649" y="37701"/>
                  <a:pt x="985083" y="37701"/>
                </a:cubicBezTo>
                <a:cubicBezTo>
                  <a:pt x="985083" y="37701"/>
                  <a:pt x="984518" y="38977"/>
                  <a:pt x="983952" y="38977"/>
                </a:cubicBezTo>
                <a:cubicBezTo>
                  <a:pt x="983952" y="39615"/>
                  <a:pt x="983387" y="40253"/>
                  <a:pt x="983387" y="40253"/>
                </a:cubicBezTo>
                <a:cubicBezTo>
                  <a:pt x="982821" y="40253"/>
                  <a:pt x="982256" y="41534"/>
                  <a:pt x="982256" y="41534"/>
                </a:cubicBezTo>
                <a:cubicBezTo>
                  <a:pt x="981691" y="41534"/>
                  <a:pt x="981125" y="40891"/>
                  <a:pt x="981125" y="40891"/>
                </a:cubicBezTo>
                <a:cubicBezTo>
                  <a:pt x="980560" y="40891"/>
                  <a:pt x="980560" y="42172"/>
                  <a:pt x="979994" y="42172"/>
                </a:cubicBezTo>
                <a:cubicBezTo>
                  <a:pt x="979994" y="41534"/>
                  <a:pt x="978863" y="41534"/>
                  <a:pt x="978863" y="40891"/>
                </a:cubicBezTo>
                <a:cubicBezTo>
                  <a:pt x="978863" y="40891"/>
                  <a:pt x="979994" y="40253"/>
                  <a:pt x="979429" y="39615"/>
                </a:cubicBezTo>
                <a:cubicBezTo>
                  <a:pt x="979429" y="38977"/>
                  <a:pt x="978298" y="38977"/>
                  <a:pt x="978298" y="38339"/>
                </a:cubicBezTo>
                <a:cubicBezTo>
                  <a:pt x="978298" y="38339"/>
                  <a:pt x="979429" y="37701"/>
                  <a:pt x="979429" y="37057"/>
                </a:cubicBezTo>
                <a:cubicBezTo>
                  <a:pt x="979429" y="36419"/>
                  <a:pt x="978298" y="36419"/>
                  <a:pt x="978298" y="35781"/>
                </a:cubicBezTo>
                <a:cubicBezTo>
                  <a:pt x="977733" y="36419"/>
                  <a:pt x="977167" y="37057"/>
                  <a:pt x="977167" y="37701"/>
                </a:cubicBezTo>
                <a:lnTo>
                  <a:pt x="976036" y="38977"/>
                </a:lnTo>
                <a:lnTo>
                  <a:pt x="974905" y="37701"/>
                </a:lnTo>
                <a:cubicBezTo>
                  <a:pt x="974905" y="37701"/>
                  <a:pt x="975470" y="36419"/>
                  <a:pt x="976036" y="36419"/>
                </a:cubicBezTo>
                <a:cubicBezTo>
                  <a:pt x="976036" y="35781"/>
                  <a:pt x="976601" y="35143"/>
                  <a:pt x="976601" y="35143"/>
                </a:cubicBezTo>
                <a:cubicBezTo>
                  <a:pt x="977167" y="34505"/>
                  <a:pt x="977733" y="33861"/>
                  <a:pt x="977733" y="33223"/>
                </a:cubicBezTo>
                <a:cubicBezTo>
                  <a:pt x="977733" y="33223"/>
                  <a:pt x="978863" y="32585"/>
                  <a:pt x="978863" y="31947"/>
                </a:cubicBezTo>
                <a:lnTo>
                  <a:pt x="977733" y="30671"/>
                </a:lnTo>
                <a:cubicBezTo>
                  <a:pt x="977167" y="31309"/>
                  <a:pt x="976601" y="31947"/>
                  <a:pt x="976601" y="32585"/>
                </a:cubicBezTo>
                <a:cubicBezTo>
                  <a:pt x="976036" y="33223"/>
                  <a:pt x="975470" y="34505"/>
                  <a:pt x="974340" y="35143"/>
                </a:cubicBezTo>
                <a:cubicBezTo>
                  <a:pt x="974340" y="35143"/>
                  <a:pt x="973774" y="33861"/>
                  <a:pt x="973209" y="33861"/>
                </a:cubicBezTo>
                <a:lnTo>
                  <a:pt x="972643" y="35781"/>
                </a:lnTo>
                <a:cubicBezTo>
                  <a:pt x="972643" y="35781"/>
                  <a:pt x="973209" y="36419"/>
                  <a:pt x="973774" y="36419"/>
                </a:cubicBezTo>
                <a:cubicBezTo>
                  <a:pt x="973774" y="37057"/>
                  <a:pt x="974905" y="37701"/>
                  <a:pt x="974905" y="37701"/>
                </a:cubicBezTo>
                <a:cubicBezTo>
                  <a:pt x="974340" y="37701"/>
                  <a:pt x="974340" y="38977"/>
                  <a:pt x="973774" y="38977"/>
                </a:cubicBezTo>
                <a:cubicBezTo>
                  <a:pt x="973774" y="38977"/>
                  <a:pt x="973209" y="38339"/>
                  <a:pt x="972643" y="38339"/>
                </a:cubicBezTo>
                <a:cubicBezTo>
                  <a:pt x="972078" y="38339"/>
                  <a:pt x="972078" y="39615"/>
                  <a:pt x="971512" y="39615"/>
                </a:cubicBezTo>
                <a:cubicBezTo>
                  <a:pt x="971512" y="39615"/>
                  <a:pt x="970947" y="38339"/>
                  <a:pt x="970382" y="38339"/>
                </a:cubicBezTo>
                <a:cubicBezTo>
                  <a:pt x="970382" y="38339"/>
                  <a:pt x="969816" y="39615"/>
                  <a:pt x="969251" y="39615"/>
                </a:cubicBezTo>
                <a:cubicBezTo>
                  <a:pt x="969251" y="39615"/>
                  <a:pt x="968685" y="38977"/>
                  <a:pt x="968120" y="38977"/>
                </a:cubicBezTo>
                <a:cubicBezTo>
                  <a:pt x="968120" y="38977"/>
                  <a:pt x="967554" y="40253"/>
                  <a:pt x="966988" y="40253"/>
                </a:cubicBezTo>
                <a:lnTo>
                  <a:pt x="966424" y="41534"/>
                </a:lnTo>
                <a:cubicBezTo>
                  <a:pt x="965858" y="41534"/>
                  <a:pt x="965292" y="40253"/>
                  <a:pt x="965292" y="40253"/>
                </a:cubicBezTo>
                <a:cubicBezTo>
                  <a:pt x="964727" y="40891"/>
                  <a:pt x="964161" y="41534"/>
                  <a:pt x="964161" y="42172"/>
                </a:cubicBezTo>
                <a:cubicBezTo>
                  <a:pt x="963596" y="42172"/>
                  <a:pt x="963596" y="43449"/>
                  <a:pt x="963031" y="43449"/>
                </a:cubicBezTo>
                <a:lnTo>
                  <a:pt x="961900" y="42172"/>
                </a:lnTo>
                <a:cubicBezTo>
                  <a:pt x="961900" y="41534"/>
                  <a:pt x="962465" y="41534"/>
                  <a:pt x="963031" y="40891"/>
                </a:cubicBezTo>
                <a:lnTo>
                  <a:pt x="963596" y="39615"/>
                </a:lnTo>
                <a:lnTo>
                  <a:pt x="962465" y="38339"/>
                </a:lnTo>
                <a:cubicBezTo>
                  <a:pt x="963031" y="37701"/>
                  <a:pt x="963031" y="37701"/>
                  <a:pt x="963596" y="37057"/>
                </a:cubicBezTo>
                <a:cubicBezTo>
                  <a:pt x="963596" y="36419"/>
                  <a:pt x="964161" y="35781"/>
                  <a:pt x="964161" y="35781"/>
                </a:cubicBezTo>
                <a:cubicBezTo>
                  <a:pt x="964727" y="35143"/>
                  <a:pt x="965292" y="36419"/>
                  <a:pt x="965858" y="36419"/>
                </a:cubicBezTo>
                <a:lnTo>
                  <a:pt x="966424" y="35143"/>
                </a:lnTo>
                <a:cubicBezTo>
                  <a:pt x="966988" y="35143"/>
                  <a:pt x="967554" y="36419"/>
                  <a:pt x="968120" y="36419"/>
                </a:cubicBezTo>
                <a:lnTo>
                  <a:pt x="968685" y="35143"/>
                </a:lnTo>
                <a:cubicBezTo>
                  <a:pt x="968685" y="34505"/>
                  <a:pt x="967554" y="33861"/>
                  <a:pt x="967554" y="33861"/>
                </a:cubicBezTo>
                <a:cubicBezTo>
                  <a:pt x="967554" y="33223"/>
                  <a:pt x="968685" y="32585"/>
                  <a:pt x="968685" y="32585"/>
                </a:cubicBezTo>
                <a:cubicBezTo>
                  <a:pt x="968120" y="32585"/>
                  <a:pt x="967554" y="31309"/>
                  <a:pt x="967554" y="31309"/>
                </a:cubicBezTo>
                <a:cubicBezTo>
                  <a:pt x="966988" y="31309"/>
                  <a:pt x="966424" y="32585"/>
                  <a:pt x="966424" y="32585"/>
                </a:cubicBezTo>
                <a:cubicBezTo>
                  <a:pt x="965858" y="32585"/>
                  <a:pt x="965292" y="31309"/>
                  <a:pt x="965292" y="31309"/>
                </a:cubicBezTo>
                <a:cubicBezTo>
                  <a:pt x="964727" y="31309"/>
                  <a:pt x="964727" y="33223"/>
                  <a:pt x="964161" y="33223"/>
                </a:cubicBezTo>
                <a:cubicBezTo>
                  <a:pt x="963596" y="33223"/>
                  <a:pt x="963031" y="31947"/>
                  <a:pt x="963031" y="31947"/>
                </a:cubicBezTo>
                <a:cubicBezTo>
                  <a:pt x="963031" y="32585"/>
                  <a:pt x="961900" y="33223"/>
                  <a:pt x="961900" y="33223"/>
                </a:cubicBezTo>
                <a:cubicBezTo>
                  <a:pt x="961900" y="33861"/>
                  <a:pt x="963031" y="33861"/>
                  <a:pt x="963031" y="34505"/>
                </a:cubicBezTo>
                <a:cubicBezTo>
                  <a:pt x="963031" y="35143"/>
                  <a:pt x="962465" y="35143"/>
                  <a:pt x="962465" y="35781"/>
                </a:cubicBezTo>
                <a:cubicBezTo>
                  <a:pt x="961900" y="36419"/>
                  <a:pt x="961334" y="37057"/>
                  <a:pt x="961334" y="37057"/>
                </a:cubicBezTo>
                <a:cubicBezTo>
                  <a:pt x="961334" y="37701"/>
                  <a:pt x="962465" y="38339"/>
                  <a:pt x="962465" y="38339"/>
                </a:cubicBezTo>
                <a:cubicBezTo>
                  <a:pt x="962465" y="38339"/>
                  <a:pt x="961900" y="39615"/>
                  <a:pt x="961334" y="39615"/>
                </a:cubicBezTo>
                <a:cubicBezTo>
                  <a:pt x="961334" y="39615"/>
                  <a:pt x="960203" y="38339"/>
                  <a:pt x="960203" y="38977"/>
                </a:cubicBezTo>
                <a:lnTo>
                  <a:pt x="959072" y="40253"/>
                </a:lnTo>
                <a:cubicBezTo>
                  <a:pt x="959072" y="39615"/>
                  <a:pt x="957942" y="39615"/>
                  <a:pt x="957942" y="38977"/>
                </a:cubicBezTo>
                <a:cubicBezTo>
                  <a:pt x="957942" y="38339"/>
                  <a:pt x="956810" y="38339"/>
                  <a:pt x="956810" y="37701"/>
                </a:cubicBezTo>
                <a:cubicBezTo>
                  <a:pt x="956810" y="37701"/>
                  <a:pt x="957376" y="37057"/>
                  <a:pt x="957942" y="36419"/>
                </a:cubicBezTo>
                <a:lnTo>
                  <a:pt x="959072" y="37701"/>
                </a:lnTo>
                <a:cubicBezTo>
                  <a:pt x="959072" y="37701"/>
                  <a:pt x="959638" y="36419"/>
                  <a:pt x="960203" y="36419"/>
                </a:cubicBezTo>
                <a:cubicBezTo>
                  <a:pt x="960203" y="35781"/>
                  <a:pt x="960769" y="35143"/>
                  <a:pt x="960769" y="34505"/>
                </a:cubicBezTo>
                <a:cubicBezTo>
                  <a:pt x="960769" y="34505"/>
                  <a:pt x="960203" y="33861"/>
                  <a:pt x="959638" y="33861"/>
                </a:cubicBezTo>
                <a:cubicBezTo>
                  <a:pt x="959638" y="33861"/>
                  <a:pt x="959072" y="35143"/>
                  <a:pt x="958507" y="35143"/>
                </a:cubicBezTo>
                <a:cubicBezTo>
                  <a:pt x="958507" y="35143"/>
                  <a:pt x="957942" y="33861"/>
                  <a:pt x="957376" y="33861"/>
                </a:cubicBezTo>
                <a:cubicBezTo>
                  <a:pt x="957376" y="33861"/>
                  <a:pt x="956810" y="35143"/>
                  <a:pt x="956245" y="35143"/>
                </a:cubicBezTo>
                <a:cubicBezTo>
                  <a:pt x="956245" y="35781"/>
                  <a:pt x="955679" y="34505"/>
                  <a:pt x="955115" y="34505"/>
                </a:cubicBezTo>
                <a:cubicBezTo>
                  <a:pt x="955115" y="34505"/>
                  <a:pt x="954549" y="35143"/>
                  <a:pt x="954549" y="35781"/>
                </a:cubicBezTo>
                <a:cubicBezTo>
                  <a:pt x="953983" y="36419"/>
                  <a:pt x="953418" y="36419"/>
                  <a:pt x="953418" y="37057"/>
                </a:cubicBezTo>
                <a:lnTo>
                  <a:pt x="952287" y="38339"/>
                </a:lnTo>
                <a:lnTo>
                  <a:pt x="951156" y="37701"/>
                </a:lnTo>
                <a:cubicBezTo>
                  <a:pt x="951156" y="37057"/>
                  <a:pt x="952287" y="36419"/>
                  <a:pt x="952287" y="36419"/>
                </a:cubicBezTo>
                <a:cubicBezTo>
                  <a:pt x="951721" y="35781"/>
                  <a:pt x="950591" y="35143"/>
                  <a:pt x="950591" y="35143"/>
                </a:cubicBezTo>
                <a:cubicBezTo>
                  <a:pt x="950591" y="34505"/>
                  <a:pt x="951721" y="33861"/>
                  <a:pt x="951721" y="33861"/>
                </a:cubicBezTo>
                <a:cubicBezTo>
                  <a:pt x="951721" y="33223"/>
                  <a:pt x="950591" y="32585"/>
                  <a:pt x="950591" y="32585"/>
                </a:cubicBezTo>
                <a:cubicBezTo>
                  <a:pt x="950025" y="32585"/>
                  <a:pt x="950025" y="33861"/>
                  <a:pt x="949460" y="33861"/>
                </a:cubicBezTo>
                <a:cubicBezTo>
                  <a:pt x="949460" y="34505"/>
                  <a:pt x="950591" y="34505"/>
                  <a:pt x="950591" y="35143"/>
                </a:cubicBezTo>
                <a:lnTo>
                  <a:pt x="950025" y="36419"/>
                </a:lnTo>
                <a:cubicBezTo>
                  <a:pt x="949460" y="37057"/>
                  <a:pt x="948894" y="37701"/>
                  <a:pt x="948894" y="37701"/>
                </a:cubicBezTo>
                <a:lnTo>
                  <a:pt x="947763" y="37057"/>
                </a:lnTo>
                <a:cubicBezTo>
                  <a:pt x="947763" y="36419"/>
                  <a:pt x="948894" y="35781"/>
                  <a:pt x="948329" y="35143"/>
                </a:cubicBezTo>
                <a:lnTo>
                  <a:pt x="947198" y="34505"/>
                </a:lnTo>
                <a:cubicBezTo>
                  <a:pt x="947198" y="33861"/>
                  <a:pt x="946067" y="33223"/>
                  <a:pt x="946067" y="33223"/>
                </a:cubicBezTo>
                <a:cubicBezTo>
                  <a:pt x="946067" y="33223"/>
                  <a:pt x="945502" y="34505"/>
                  <a:pt x="944936" y="34505"/>
                </a:cubicBezTo>
                <a:cubicBezTo>
                  <a:pt x="944936" y="35143"/>
                  <a:pt x="944370" y="35781"/>
                  <a:pt x="944370" y="35781"/>
                </a:cubicBezTo>
                <a:cubicBezTo>
                  <a:pt x="943806" y="36419"/>
                  <a:pt x="943240" y="37057"/>
                  <a:pt x="943240" y="37701"/>
                </a:cubicBezTo>
                <a:cubicBezTo>
                  <a:pt x="943240" y="37701"/>
                  <a:pt x="942674" y="38977"/>
                  <a:pt x="942109" y="38977"/>
                </a:cubicBezTo>
                <a:lnTo>
                  <a:pt x="940978" y="37701"/>
                </a:lnTo>
                <a:cubicBezTo>
                  <a:pt x="940412" y="37701"/>
                  <a:pt x="940412" y="38977"/>
                  <a:pt x="939847" y="38977"/>
                </a:cubicBezTo>
                <a:lnTo>
                  <a:pt x="938716" y="38339"/>
                </a:lnTo>
                <a:cubicBezTo>
                  <a:pt x="938716" y="37701"/>
                  <a:pt x="939847" y="37057"/>
                  <a:pt x="939847" y="36419"/>
                </a:cubicBezTo>
                <a:cubicBezTo>
                  <a:pt x="939847" y="36419"/>
                  <a:pt x="938716" y="35781"/>
                  <a:pt x="938151" y="35781"/>
                </a:cubicBezTo>
                <a:cubicBezTo>
                  <a:pt x="938151" y="35781"/>
                  <a:pt x="937585" y="34505"/>
                  <a:pt x="937020" y="34505"/>
                </a:cubicBezTo>
                <a:cubicBezTo>
                  <a:pt x="937020" y="35143"/>
                  <a:pt x="935889" y="35781"/>
                  <a:pt x="935889" y="35781"/>
                </a:cubicBezTo>
                <a:cubicBezTo>
                  <a:pt x="936454" y="36419"/>
                  <a:pt x="937585" y="36419"/>
                  <a:pt x="937585" y="37057"/>
                </a:cubicBezTo>
                <a:cubicBezTo>
                  <a:pt x="937585" y="37701"/>
                  <a:pt x="936454" y="37701"/>
                  <a:pt x="936454" y="38339"/>
                </a:cubicBezTo>
                <a:cubicBezTo>
                  <a:pt x="936454" y="38977"/>
                  <a:pt x="937585" y="38977"/>
                  <a:pt x="937585" y="39615"/>
                </a:cubicBezTo>
                <a:lnTo>
                  <a:pt x="937020" y="40891"/>
                </a:lnTo>
                <a:cubicBezTo>
                  <a:pt x="936454" y="41534"/>
                  <a:pt x="935889" y="42172"/>
                  <a:pt x="935889" y="42172"/>
                </a:cubicBezTo>
                <a:cubicBezTo>
                  <a:pt x="934758" y="41534"/>
                  <a:pt x="934193" y="40891"/>
                  <a:pt x="933061" y="40253"/>
                </a:cubicBezTo>
                <a:cubicBezTo>
                  <a:pt x="933061" y="39615"/>
                  <a:pt x="934193" y="38977"/>
                  <a:pt x="934193" y="38977"/>
                </a:cubicBezTo>
                <a:cubicBezTo>
                  <a:pt x="934193" y="38339"/>
                  <a:pt x="933061" y="38339"/>
                  <a:pt x="933061" y="37701"/>
                </a:cubicBezTo>
                <a:lnTo>
                  <a:pt x="934193" y="36419"/>
                </a:lnTo>
                <a:cubicBezTo>
                  <a:pt x="933627" y="35781"/>
                  <a:pt x="933061" y="35781"/>
                  <a:pt x="932496" y="35143"/>
                </a:cubicBezTo>
                <a:cubicBezTo>
                  <a:pt x="932496" y="35143"/>
                  <a:pt x="931931" y="34505"/>
                  <a:pt x="931365" y="33861"/>
                </a:cubicBezTo>
                <a:cubicBezTo>
                  <a:pt x="930800" y="35143"/>
                  <a:pt x="930234" y="35781"/>
                  <a:pt x="929669" y="37057"/>
                </a:cubicBezTo>
                <a:cubicBezTo>
                  <a:pt x="929669" y="37701"/>
                  <a:pt x="930800" y="37701"/>
                  <a:pt x="930800" y="38339"/>
                </a:cubicBezTo>
                <a:cubicBezTo>
                  <a:pt x="930800" y="38339"/>
                  <a:pt x="929669" y="38977"/>
                  <a:pt x="929669" y="39615"/>
                </a:cubicBezTo>
                <a:cubicBezTo>
                  <a:pt x="929669" y="40253"/>
                  <a:pt x="930800" y="40253"/>
                  <a:pt x="930800" y="40891"/>
                </a:cubicBezTo>
                <a:cubicBezTo>
                  <a:pt x="931365" y="40891"/>
                  <a:pt x="930234" y="41534"/>
                  <a:pt x="930234" y="42172"/>
                </a:cubicBezTo>
                <a:lnTo>
                  <a:pt x="931365" y="42811"/>
                </a:lnTo>
                <a:cubicBezTo>
                  <a:pt x="930800" y="43449"/>
                  <a:pt x="930800" y="44087"/>
                  <a:pt x="930234" y="44725"/>
                </a:cubicBezTo>
                <a:lnTo>
                  <a:pt x="929669" y="46006"/>
                </a:lnTo>
                <a:cubicBezTo>
                  <a:pt x="929103" y="46006"/>
                  <a:pt x="927973" y="44725"/>
                  <a:pt x="927973" y="44725"/>
                </a:cubicBezTo>
                <a:cubicBezTo>
                  <a:pt x="927973" y="44725"/>
                  <a:pt x="929103" y="44087"/>
                  <a:pt x="929103" y="43449"/>
                </a:cubicBezTo>
                <a:cubicBezTo>
                  <a:pt x="928538" y="42811"/>
                  <a:pt x="928538" y="42811"/>
                  <a:pt x="927973" y="42172"/>
                </a:cubicBezTo>
                <a:cubicBezTo>
                  <a:pt x="927407" y="42172"/>
                  <a:pt x="926842" y="41534"/>
                  <a:pt x="926842" y="41534"/>
                </a:cubicBezTo>
                <a:cubicBezTo>
                  <a:pt x="926276" y="40891"/>
                  <a:pt x="927407" y="40253"/>
                  <a:pt x="927407" y="39615"/>
                </a:cubicBezTo>
                <a:cubicBezTo>
                  <a:pt x="927973" y="39615"/>
                  <a:pt x="928538" y="38339"/>
                  <a:pt x="928538" y="38339"/>
                </a:cubicBezTo>
                <a:cubicBezTo>
                  <a:pt x="928538" y="38339"/>
                  <a:pt x="927407" y="37701"/>
                  <a:pt x="927407" y="37057"/>
                </a:cubicBezTo>
                <a:cubicBezTo>
                  <a:pt x="926842" y="37057"/>
                  <a:pt x="926276" y="36419"/>
                  <a:pt x="926276" y="36419"/>
                </a:cubicBezTo>
                <a:cubicBezTo>
                  <a:pt x="925711" y="35781"/>
                  <a:pt x="926842" y="35143"/>
                  <a:pt x="926842" y="34505"/>
                </a:cubicBezTo>
                <a:cubicBezTo>
                  <a:pt x="926842" y="34505"/>
                  <a:pt x="927973" y="33861"/>
                  <a:pt x="927973" y="33223"/>
                </a:cubicBezTo>
                <a:lnTo>
                  <a:pt x="926842" y="32585"/>
                </a:lnTo>
                <a:cubicBezTo>
                  <a:pt x="926842" y="31947"/>
                  <a:pt x="925711" y="31309"/>
                  <a:pt x="925145" y="31309"/>
                </a:cubicBezTo>
                <a:cubicBezTo>
                  <a:pt x="925145" y="31947"/>
                  <a:pt x="924580" y="31947"/>
                  <a:pt x="924580" y="32585"/>
                </a:cubicBezTo>
                <a:cubicBezTo>
                  <a:pt x="924580" y="32585"/>
                  <a:pt x="925711" y="33223"/>
                  <a:pt x="925711" y="33861"/>
                </a:cubicBezTo>
                <a:cubicBezTo>
                  <a:pt x="925711" y="33861"/>
                  <a:pt x="925145" y="34505"/>
                  <a:pt x="924580" y="35143"/>
                </a:cubicBezTo>
                <a:cubicBezTo>
                  <a:pt x="924580" y="35781"/>
                  <a:pt x="924015" y="36419"/>
                  <a:pt x="924015" y="36419"/>
                </a:cubicBezTo>
                <a:cubicBezTo>
                  <a:pt x="923449" y="36419"/>
                  <a:pt x="922883" y="35143"/>
                  <a:pt x="922318" y="35781"/>
                </a:cubicBezTo>
                <a:cubicBezTo>
                  <a:pt x="922318" y="35781"/>
                  <a:pt x="921752" y="36419"/>
                  <a:pt x="921752" y="37057"/>
                </a:cubicBezTo>
                <a:cubicBezTo>
                  <a:pt x="921187" y="37057"/>
                  <a:pt x="920622" y="37701"/>
                  <a:pt x="920622" y="38339"/>
                </a:cubicBezTo>
                <a:cubicBezTo>
                  <a:pt x="920056" y="38977"/>
                  <a:pt x="920056" y="38977"/>
                  <a:pt x="919491" y="39615"/>
                </a:cubicBezTo>
                <a:cubicBezTo>
                  <a:pt x="919491" y="40253"/>
                  <a:pt x="918360" y="40891"/>
                  <a:pt x="918925" y="40891"/>
                </a:cubicBezTo>
                <a:cubicBezTo>
                  <a:pt x="918925" y="41534"/>
                  <a:pt x="919491" y="42172"/>
                  <a:pt x="920056" y="42172"/>
                </a:cubicBezTo>
                <a:lnTo>
                  <a:pt x="921187" y="43449"/>
                </a:lnTo>
                <a:cubicBezTo>
                  <a:pt x="921187" y="43449"/>
                  <a:pt x="920622" y="44725"/>
                  <a:pt x="920056" y="44725"/>
                </a:cubicBezTo>
                <a:cubicBezTo>
                  <a:pt x="920056" y="44725"/>
                  <a:pt x="919491" y="43449"/>
                  <a:pt x="918925" y="43449"/>
                </a:cubicBezTo>
                <a:cubicBezTo>
                  <a:pt x="918925" y="44087"/>
                  <a:pt x="918360" y="45363"/>
                  <a:pt x="917794" y="45363"/>
                </a:cubicBezTo>
                <a:cubicBezTo>
                  <a:pt x="917794" y="44725"/>
                  <a:pt x="917229" y="44087"/>
                  <a:pt x="916664" y="44087"/>
                </a:cubicBezTo>
                <a:lnTo>
                  <a:pt x="915533" y="42811"/>
                </a:lnTo>
                <a:cubicBezTo>
                  <a:pt x="914967" y="42811"/>
                  <a:pt x="914402" y="41534"/>
                  <a:pt x="914402" y="42172"/>
                </a:cubicBezTo>
                <a:cubicBezTo>
                  <a:pt x="913836" y="42172"/>
                  <a:pt x="913270" y="42811"/>
                  <a:pt x="913270" y="43449"/>
                </a:cubicBezTo>
                <a:cubicBezTo>
                  <a:pt x="912706" y="43449"/>
                  <a:pt x="912706" y="44087"/>
                  <a:pt x="912140" y="44725"/>
                </a:cubicBezTo>
                <a:cubicBezTo>
                  <a:pt x="912140" y="45363"/>
                  <a:pt x="911574" y="45363"/>
                  <a:pt x="911574" y="46006"/>
                </a:cubicBezTo>
                <a:cubicBezTo>
                  <a:pt x="911009" y="46006"/>
                  <a:pt x="909878" y="45363"/>
                  <a:pt x="909878" y="45363"/>
                </a:cubicBezTo>
                <a:cubicBezTo>
                  <a:pt x="909878" y="44725"/>
                  <a:pt x="911009" y="44087"/>
                  <a:pt x="911009" y="43449"/>
                </a:cubicBezTo>
                <a:lnTo>
                  <a:pt x="909878" y="42811"/>
                </a:lnTo>
                <a:cubicBezTo>
                  <a:pt x="909878" y="42172"/>
                  <a:pt x="910443" y="41534"/>
                  <a:pt x="910443" y="40891"/>
                </a:cubicBezTo>
                <a:cubicBezTo>
                  <a:pt x="911009" y="40891"/>
                  <a:pt x="911574" y="40253"/>
                  <a:pt x="911574" y="39615"/>
                </a:cubicBezTo>
                <a:lnTo>
                  <a:pt x="912706" y="38339"/>
                </a:lnTo>
                <a:lnTo>
                  <a:pt x="911574" y="37057"/>
                </a:lnTo>
                <a:cubicBezTo>
                  <a:pt x="911009" y="37057"/>
                  <a:pt x="910443" y="36419"/>
                  <a:pt x="909878" y="35781"/>
                </a:cubicBezTo>
                <a:lnTo>
                  <a:pt x="908747" y="35143"/>
                </a:lnTo>
                <a:lnTo>
                  <a:pt x="909878" y="33861"/>
                </a:lnTo>
                <a:cubicBezTo>
                  <a:pt x="909878" y="33223"/>
                  <a:pt x="911009" y="32585"/>
                  <a:pt x="911009" y="31947"/>
                </a:cubicBezTo>
                <a:cubicBezTo>
                  <a:pt x="910443" y="31947"/>
                  <a:pt x="909878" y="31309"/>
                  <a:pt x="909312" y="31309"/>
                </a:cubicBezTo>
                <a:cubicBezTo>
                  <a:pt x="909312" y="30671"/>
                  <a:pt x="908747" y="30671"/>
                  <a:pt x="908182" y="30033"/>
                </a:cubicBezTo>
                <a:cubicBezTo>
                  <a:pt x="908182" y="30671"/>
                  <a:pt x="907616" y="30671"/>
                  <a:pt x="907051" y="31309"/>
                </a:cubicBezTo>
                <a:cubicBezTo>
                  <a:pt x="907051" y="31947"/>
                  <a:pt x="906485" y="32585"/>
                  <a:pt x="906485" y="32585"/>
                </a:cubicBezTo>
                <a:cubicBezTo>
                  <a:pt x="906485" y="33223"/>
                  <a:pt x="905354" y="33861"/>
                  <a:pt x="905354" y="34505"/>
                </a:cubicBezTo>
                <a:lnTo>
                  <a:pt x="906485" y="35143"/>
                </a:lnTo>
                <a:cubicBezTo>
                  <a:pt x="906485" y="35781"/>
                  <a:pt x="905920" y="36419"/>
                  <a:pt x="905920" y="37057"/>
                </a:cubicBezTo>
                <a:cubicBezTo>
                  <a:pt x="905354" y="37057"/>
                  <a:pt x="904789" y="37701"/>
                  <a:pt x="904789" y="38339"/>
                </a:cubicBezTo>
                <a:lnTo>
                  <a:pt x="905920" y="38977"/>
                </a:lnTo>
                <a:cubicBezTo>
                  <a:pt x="905920" y="39615"/>
                  <a:pt x="905354" y="40891"/>
                  <a:pt x="904789" y="40891"/>
                </a:cubicBezTo>
                <a:cubicBezTo>
                  <a:pt x="904789" y="40891"/>
                  <a:pt x="904224" y="39615"/>
                  <a:pt x="903658" y="39615"/>
                </a:cubicBezTo>
                <a:cubicBezTo>
                  <a:pt x="903658" y="39615"/>
                  <a:pt x="903092" y="40891"/>
                  <a:pt x="902527" y="40891"/>
                </a:cubicBezTo>
                <a:cubicBezTo>
                  <a:pt x="902527" y="41534"/>
                  <a:pt x="901961" y="42172"/>
                  <a:pt x="901961" y="42172"/>
                </a:cubicBezTo>
                <a:cubicBezTo>
                  <a:pt x="901961" y="42811"/>
                  <a:pt x="903092" y="43449"/>
                  <a:pt x="903092" y="43449"/>
                </a:cubicBezTo>
                <a:cubicBezTo>
                  <a:pt x="902527" y="44725"/>
                  <a:pt x="901961" y="45363"/>
                  <a:pt x="901396" y="46644"/>
                </a:cubicBezTo>
                <a:cubicBezTo>
                  <a:pt x="900265" y="45363"/>
                  <a:pt x="899700" y="44725"/>
                  <a:pt x="898569" y="44087"/>
                </a:cubicBezTo>
                <a:lnTo>
                  <a:pt x="897438" y="43449"/>
                </a:lnTo>
                <a:cubicBezTo>
                  <a:pt x="897438" y="42811"/>
                  <a:pt x="898569" y="42172"/>
                  <a:pt x="898569" y="41534"/>
                </a:cubicBezTo>
                <a:cubicBezTo>
                  <a:pt x="898003" y="41534"/>
                  <a:pt x="897438" y="40891"/>
                  <a:pt x="896873" y="40891"/>
                </a:cubicBezTo>
                <a:cubicBezTo>
                  <a:pt x="896873" y="40253"/>
                  <a:pt x="898003" y="39615"/>
                  <a:pt x="898003" y="38977"/>
                </a:cubicBezTo>
                <a:lnTo>
                  <a:pt x="896873" y="38339"/>
                </a:lnTo>
                <a:cubicBezTo>
                  <a:pt x="896873" y="37701"/>
                  <a:pt x="898003" y="37057"/>
                  <a:pt x="898003" y="36419"/>
                </a:cubicBezTo>
                <a:cubicBezTo>
                  <a:pt x="897438" y="36419"/>
                  <a:pt x="896307" y="35781"/>
                  <a:pt x="896307" y="35781"/>
                </a:cubicBezTo>
                <a:cubicBezTo>
                  <a:pt x="896307" y="35143"/>
                  <a:pt x="897438" y="34505"/>
                  <a:pt x="897438" y="33861"/>
                </a:cubicBezTo>
                <a:lnTo>
                  <a:pt x="896307" y="33223"/>
                </a:lnTo>
                <a:cubicBezTo>
                  <a:pt x="895742" y="32585"/>
                  <a:pt x="895176" y="32585"/>
                  <a:pt x="895176" y="31947"/>
                </a:cubicBezTo>
                <a:cubicBezTo>
                  <a:pt x="894611" y="32585"/>
                  <a:pt x="894045" y="33223"/>
                  <a:pt x="894045" y="33223"/>
                </a:cubicBezTo>
                <a:cubicBezTo>
                  <a:pt x="893480" y="33861"/>
                  <a:pt x="892915" y="34505"/>
                  <a:pt x="892915" y="35143"/>
                </a:cubicBezTo>
                <a:lnTo>
                  <a:pt x="894045" y="35781"/>
                </a:lnTo>
                <a:cubicBezTo>
                  <a:pt x="894045" y="36419"/>
                  <a:pt x="893480" y="37057"/>
                  <a:pt x="893480" y="37057"/>
                </a:cubicBezTo>
                <a:cubicBezTo>
                  <a:pt x="892915" y="37701"/>
                  <a:pt x="892349" y="38339"/>
                  <a:pt x="892349" y="38977"/>
                </a:cubicBezTo>
                <a:cubicBezTo>
                  <a:pt x="891783" y="38977"/>
                  <a:pt x="891783" y="39615"/>
                  <a:pt x="891218" y="40253"/>
                </a:cubicBezTo>
                <a:cubicBezTo>
                  <a:pt x="890652" y="40891"/>
                  <a:pt x="890087" y="42172"/>
                  <a:pt x="889522" y="42811"/>
                </a:cubicBezTo>
                <a:cubicBezTo>
                  <a:pt x="888956" y="42811"/>
                  <a:pt x="888391" y="42172"/>
                  <a:pt x="888391" y="42172"/>
                </a:cubicBezTo>
                <a:cubicBezTo>
                  <a:pt x="887825" y="41534"/>
                  <a:pt x="887260" y="41534"/>
                  <a:pt x="886694" y="40891"/>
                </a:cubicBezTo>
                <a:cubicBezTo>
                  <a:pt x="886694" y="40253"/>
                  <a:pt x="886129" y="40253"/>
                  <a:pt x="885564" y="39615"/>
                </a:cubicBezTo>
                <a:lnTo>
                  <a:pt x="886694" y="38339"/>
                </a:lnTo>
                <a:lnTo>
                  <a:pt x="885564" y="37057"/>
                </a:lnTo>
                <a:cubicBezTo>
                  <a:pt x="885564" y="37057"/>
                  <a:pt x="886129" y="36419"/>
                  <a:pt x="886129" y="35781"/>
                </a:cubicBezTo>
                <a:cubicBezTo>
                  <a:pt x="886694" y="35143"/>
                  <a:pt x="886694" y="35143"/>
                  <a:pt x="887260" y="34505"/>
                </a:cubicBezTo>
                <a:cubicBezTo>
                  <a:pt x="887825" y="33861"/>
                  <a:pt x="887825" y="33223"/>
                  <a:pt x="888391" y="33223"/>
                </a:cubicBezTo>
                <a:cubicBezTo>
                  <a:pt x="888391" y="32585"/>
                  <a:pt x="888956" y="31947"/>
                  <a:pt x="888956" y="31309"/>
                </a:cubicBezTo>
                <a:cubicBezTo>
                  <a:pt x="889522" y="31309"/>
                  <a:pt x="887825" y="30671"/>
                  <a:pt x="887825" y="30671"/>
                </a:cubicBezTo>
                <a:cubicBezTo>
                  <a:pt x="887260" y="31309"/>
                  <a:pt x="886694" y="32585"/>
                  <a:pt x="886129" y="33223"/>
                </a:cubicBezTo>
                <a:cubicBezTo>
                  <a:pt x="885564" y="33861"/>
                  <a:pt x="885564" y="34505"/>
                  <a:pt x="884998" y="34505"/>
                </a:cubicBezTo>
                <a:cubicBezTo>
                  <a:pt x="884998" y="35143"/>
                  <a:pt x="883867" y="33861"/>
                  <a:pt x="883867" y="33861"/>
                </a:cubicBezTo>
                <a:cubicBezTo>
                  <a:pt x="883302" y="33861"/>
                  <a:pt x="882736" y="35143"/>
                  <a:pt x="882736" y="35143"/>
                </a:cubicBezTo>
                <a:cubicBezTo>
                  <a:pt x="882736" y="35781"/>
                  <a:pt x="882170" y="35781"/>
                  <a:pt x="881606" y="36419"/>
                </a:cubicBezTo>
                <a:cubicBezTo>
                  <a:pt x="881606" y="37057"/>
                  <a:pt x="881040" y="37701"/>
                  <a:pt x="881040" y="37701"/>
                </a:cubicBezTo>
                <a:cubicBezTo>
                  <a:pt x="881040" y="38339"/>
                  <a:pt x="882170" y="38977"/>
                  <a:pt x="882170" y="38977"/>
                </a:cubicBezTo>
                <a:cubicBezTo>
                  <a:pt x="882170" y="39615"/>
                  <a:pt x="881040" y="40253"/>
                  <a:pt x="881040" y="40253"/>
                </a:cubicBezTo>
                <a:cubicBezTo>
                  <a:pt x="881606" y="40253"/>
                  <a:pt x="882170" y="41534"/>
                  <a:pt x="882170" y="41534"/>
                </a:cubicBezTo>
                <a:lnTo>
                  <a:pt x="881606" y="42811"/>
                </a:lnTo>
                <a:cubicBezTo>
                  <a:pt x="881040" y="42811"/>
                  <a:pt x="880475" y="42172"/>
                  <a:pt x="880475" y="42172"/>
                </a:cubicBezTo>
                <a:cubicBezTo>
                  <a:pt x="879909" y="41534"/>
                  <a:pt x="878778" y="40891"/>
                  <a:pt x="878778" y="40891"/>
                </a:cubicBezTo>
                <a:cubicBezTo>
                  <a:pt x="878778" y="40253"/>
                  <a:pt x="879909" y="39615"/>
                  <a:pt x="879909" y="39615"/>
                </a:cubicBezTo>
                <a:cubicBezTo>
                  <a:pt x="879909" y="38977"/>
                  <a:pt x="878778" y="38977"/>
                  <a:pt x="878778" y="38339"/>
                </a:cubicBezTo>
                <a:cubicBezTo>
                  <a:pt x="878778" y="37701"/>
                  <a:pt x="879909" y="37057"/>
                  <a:pt x="879909" y="37057"/>
                </a:cubicBezTo>
                <a:cubicBezTo>
                  <a:pt x="879343" y="36419"/>
                  <a:pt x="878212" y="36419"/>
                  <a:pt x="878212" y="35781"/>
                </a:cubicBezTo>
                <a:cubicBezTo>
                  <a:pt x="878212" y="35143"/>
                  <a:pt x="877082" y="35143"/>
                  <a:pt x="877082" y="34505"/>
                </a:cubicBezTo>
                <a:cubicBezTo>
                  <a:pt x="877082" y="35143"/>
                  <a:pt x="875951" y="35781"/>
                  <a:pt x="875951" y="36419"/>
                </a:cubicBezTo>
                <a:lnTo>
                  <a:pt x="877647" y="37057"/>
                </a:lnTo>
                <a:cubicBezTo>
                  <a:pt x="877647" y="37701"/>
                  <a:pt x="876516" y="38339"/>
                  <a:pt x="876516" y="38339"/>
                </a:cubicBezTo>
                <a:cubicBezTo>
                  <a:pt x="876516" y="38977"/>
                  <a:pt x="875951" y="40253"/>
                  <a:pt x="875385" y="40253"/>
                </a:cubicBezTo>
                <a:lnTo>
                  <a:pt x="874254" y="38977"/>
                </a:lnTo>
                <a:cubicBezTo>
                  <a:pt x="873689" y="38977"/>
                  <a:pt x="873689" y="40253"/>
                  <a:pt x="873124" y="40253"/>
                </a:cubicBezTo>
                <a:cubicBezTo>
                  <a:pt x="872558" y="40253"/>
                  <a:pt x="872558" y="39615"/>
                  <a:pt x="871993" y="39615"/>
                </a:cubicBezTo>
                <a:cubicBezTo>
                  <a:pt x="871427" y="38977"/>
                  <a:pt x="870861" y="38339"/>
                  <a:pt x="870861" y="38339"/>
                </a:cubicBezTo>
                <a:cubicBezTo>
                  <a:pt x="870861" y="37701"/>
                  <a:pt x="871993" y="37057"/>
                  <a:pt x="871427" y="37057"/>
                </a:cubicBezTo>
                <a:cubicBezTo>
                  <a:pt x="871427" y="36419"/>
                  <a:pt x="870296" y="35781"/>
                  <a:pt x="870296" y="35781"/>
                </a:cubicBezTo>
                <a:cubicBezTo>
                  <a:pt x="870296" y="35781"/>
                  <a:pt x="869731" y="34505"/>
                  <a:pt x="869165" y="34505"/>
                </a:cubicBezTo>
                <a:cubicBezTo>
                  <a:pt x="869165" y="34505"/>
                  <a:pt x="868600" y="35781"/>
                  <a:pt x="868034" y="35781"/>
                </a:cubicBezTo>
                <a:cubicBezTo>
                  <a:pt x="868034" y="36419"/>
                  <a:pt x="867469" y="37057"/>
                  <a:pt x="867469" y="37701"/>
                </a:cubicBezTo>
                <a:lnTo>
                  <a:pt x="868600" y="38339"/>
                </a:lnTo>
                <a:cubicBezTo>
                  <a:pt x="868034" y="38977"/>
                  <a:pt x="868034" y="39615"/>
                  <a:pt x="867469" y="40253"/>
                </a:cubicBezTo>
                <a:lnTo>
                  <a:pt x="866338" y="38977"/>
                </a:lnTo>
                <a:cubicBezTo>
                  <a:pt x="865773" y="38339"/>
                  <a:pt x="865207" y="37701"/>
                  <a:pt x="865207" y="37701"/>
                </a:cubicBezTo>
                <a:cubicBezTo>
                  <a:pt x="864642" y="37701"/>
                  <a:pt x="864076" y="36419"/>
                  <a:pt x="863511" y="36419"/>
                </a:cubicBezTo>
                <a:lnTo>
                  <a:pt x="862946" y="38339"/>
                </a:lnTo>
                <a:cubicBezTo>
                  <a:pt x="862380" y="37701"/>
                  <a:pt x="861815" y="37057"/>
                  <a:pt x="861249" y="37057"/>
                </a:cubicBezTo>
                <a:cubicBezTo>
                  <a:pt x="861249" y="36419"/>
                  <a:pt x="862380" y="35781"/>
                  <a:pt x="862380" y="35781"/>
                </a:cubicBezTo>
                <a:cubicBezTo>
                  <a:pt x="862380" y="35143"/>
                  <a:pt x="863511" y="34505"/>
                  <a:pt x="863511" y="34505"/>
                </a:cubicBezTo>
                <a:cubicBezTo>
                  <a:pt x="863511" y="33861"/>
                  <a:pt x="862380" y="33223"/>
                  <a:pt x="862380" y="33223"/>
                </a:cubicBezTo>
                <a:cubicBezTo>
                  <a:pt x="861815" y="32585"/>
                  <a:pt x="861249" y="32585"/>
                  <a:pt x="860684" y="31947"/>
                </a:cubicBezTo>
                <a:cubicBezTo>
                  <a:pt x="860118" y="33223"/>
                  <a:pt x="859552" y="33861"/>
                  <a:pt x="858987" y="35143"/>
                </a:cubicBezTo>
                <a:cubicBezTo>
                  <a:pt x="858422" y="35143"/>
                  <a:pt x="858422" y="35781"/>
                  <a:pt x="857856" y="36419"/>
                </a:cubicBezTo>
                <a:cubicBezTo>
                  <a:pt x="857291" y="37057"/>
                  <a:pt x="856725" y="38339"/>
                  <a:pt x="856160" y="38977"/>
                </a:cubicBezTo>
                <a:cubicBezTo>
                  <a:pt x="855594" y="39615"/>
                  <a:pt x="855594" y="40253"/>
                  <a:pt x="855029" y="40253"/>
                </a:cubicBezTo>
                <a:cubicBezTo>
                  <a:pt x="854464" y="40253"/>
                  <a:pt x="854464" y="39615"/>
                  <a:pt x="853898" y="39615"/>
                </a:cubicBezTo>
                <a:cubicBezTo>
                  <a:pt x="853333" y="38977"/>
                  <a:pt x="852767" y="38977"/>
                  <a:pt x="852767" y="38339"/>
                </a:cubicBezTo>
                <a:cubicBezTo>
                  <a:pt x="852767" y="38339"/>
                  <a:pt x="853898" y="37057"/>
                  <a:pt x="853333" y="37057"/>
                </a:cubicBezTo>
                <a:lnTo>
                  <a:pt x="852202" y="35781"/>
                </a:lnTo>
                <a:lnTo>
                  <a:pt x="851636" y="37057"/>
                </a:lnTo>
                <a:cubicBezTo>
                  <a:pt x="851071" y="37701"/>
                  <a:pt x="850506" y="38339"/>
                  <a:pt x="850506" y="38977"/>
                </a:cubicBezTo>
                <a:lnTo>
                  <a:pt x="851636" y="39615"/>
                </a:lnTo>
                <a:cubicBezTo>
                  <a:pt x="851636" y="40253"/>
                  <a:pt x="851071" y="40891"/>
                  <a:pt x="850506" y="41534"/>
                </a:cubicBezTo>
                <a:cubicBezTo>
                  <a:pt x="850506" y="41534"/>
                  <a:pt x="849940" y="42172"/>
                  <a:pt x="849940" y="42811"/>
                </a:cubicBezTo>
                <a:cubicBezTo>
                  <a:pt x="849374" y="43449"/>
                  <a:pt x="848809" y="43449"/>
                  <a:pt x="848809" y="44087"/>
                </a:cubicBezTo>
                <a:cubicBezTo>
                  <a:pt x="848809" y="44087"/>
                  <a:pt x="848243" y="45363"/>
                  <a:pt x="847678" y="45363"/>
                </a:cubicBezTo>
                <a:lnTo>
                  <a:pt x="846547" y="44725"/>
                </a:lnTo>
                <a:cubicBezTo>
                  <a:pt x="846547" y="44087"/>
                  <a:pt x="847113" y="43449"/>
                  <a:pt x="847678" y="42811"/>
                </a:cubicBezTo>
                <a:lnTo>
                  <a:pt x="848243" y="41534"/>
                </a:lnTo>
                <a:lnTo>
                  <a:pt x="847113" y="40253"/>
                </a:lnTo>
                <a:cubicBezTo>
                  <a:pt x="847113" y="40253"/>
                  <a:pt x="846547" y="42172"/>
                  <a:pt x="845982" y="42172"/>
                </a:cubicBezTo>
                <a:cubicBezTo>
                  <a:pt x="845982" y="42172"/>
                  <a:pt x="845416" y="40891"/>
                  <a:pt x="844851" y="40891"/>
                </a:cubicBezTo>
                <a:cubicBezTo>
                  <a:pt x="845416" y="40253"/>
                  <a:pt x="845416" y="39615"/>
                  <a:pt x="845982" y="39615"/>
                </a:cubicBezTo>
                <a:cubicBezTo>
                  <a:pt x="845982" y="38977"/>
                  <a:pt x="846547" y="38339"/>
                  <a:pt x="847113" y="37701"/>
                </a:cubicBezTo>
                <a:lnTo>
                  <a:pt x="845416" y="37057"/>
                </a:lnTo>
                <a:cubicBezTo>
                  <a:pt x="845416" y="36419"/>
                  <a:pt x="846547" y="35781"/>
                  <a:pt x="846547" y="35781"/>
                </a:cubicBezTo>
                <a:cubicBezTo>
                  <a:pt x="846547" y="35143"/>
                  <a:pt x="847113" y="34505"/>
                  <a:pt x="847678" y="33861"/>
                </a:cubicBezTo>
                <a:cubicBezTo>
                  <a:pt x="847678" y="33861"/>
                  <a:pt x="848243" y="33223"/>
                  <a:pt x="848809" y="32585"/>
                </a:cubicBezTo>
                <a:cubicBezTo>
                  <a:pt x="848243" y="32585"/>
                  <a:pt x="847678" y="31309"/>
                  <a:pt x="847113" y="31309"/>
                </a:cubicBezTo>
                <a:cubicBezTo>
                  <a:pt x="847113" y="31947"/>
                  <a:pt x="846547" y="32585"/>
                  <a:pt x="846547" y="33223"/>
                </a:cubicBezTo>
                <a:cubicBezTo>
                  <a:pt x="845982" y="33223"/>
                  <a:pt x="845416" y="33861"/>
                  <a:pt x="845416" y="34505"/>
                </a:cubicBezTo>
                <a:cubicBezTo>
                  <a:pt x="844851" y="35143"/>
                  <a:pt x="844851" y="35143"/>
                  <a:pt x="844285" y="35781"/>
                </a:cubicBezTo>
                <a:cubicBezTo>
                  <a:pt x="843720" y="37057"/>
                  <a:pt x="843154" y="37701"/>
                  <a:pt x="842589" y="38977"/>
                </a:cubicBezTo>
                <a:cubicBezTo>
                  <a:pt x="842589" y="38339"/>
                  <a:pt x="840893" y="37701"/>
                  <a:pt x="841458" y="37701"/>
                </a:cubicBezTo>
                <a:cubicBezTo>
                  <a:pt x="841458" y="37057"/>
                  <a:pt x="842024" y="36419"/>
                  <a:pt x="842024" y="36419"/>
                </a:cubicBezTo>
                <a:cubicBezTo>
                  <a:pt x="842589" y="35781"/>
                  <a:pt x="843154" y="35143"/>
                  <a:pt x="843154" y="34505"/>
                </a:cubicBezTo>
                <a:lnTo>
                  <a:pt x="842024" y="33861"/>
                </a:lnTo>
                <a:cubicBezTo>
                  <a:pt x="842024" y="33223"/>
                  <a:pt x="842589" y="32585"/>
                  <a:pt x="842589" y="31947"/>
                </a:cubicBezTo>
                <a:cubicBezTo>
                  <a:pt x="843154" y="31947"/>
                  <a:pt x="843720" y="31309"/>
                  <a:pt x="843720" y="30671"/>
                </a:cubicBezTo>
                <a:cubicBezTo>
                  <a:pt x="843154" y="30671"/>
                  <a:pt x="843154" y="29389"/>
                  <a:pt x="842589" y="29389"/>
                </a:cubicBezTo>
                <a:cubicBezTo>
                  <a:pt x="842589" y="30033"/>
                  <a:pt x="841458" y="30671"/>
                  <a:pt x="841458" y="31309"/>
                </a:cubicBezTo>
                <a:cubicBezTo>
                  <a:pt x="841458" y="31309"/>
                  <a:pt x="840893" y="31947"/>
                  <a:pt x="840327" y="32585"/>
                </a:cubicBezTo>
                <a:cubicBezTo>
                  <a:pt x="840327" y="33223"/>
                  <a:pt x="839761" y="33223"/>
                  <a:pt x="839761" y="33861"/>
                </a:cubicBezTo>
                <a:cubicBezTo>
                  <a:pt x="839197" y="34505"/>
                  <a:pt x="839197" y="35143"/>
                  <a:pt x="838631" y="35143"/>
                </a:cubicBezTo>
                <a:cubicBezTo>
                  <a:pt x="838631" y="35781"/>
                  <a:pt x="837500" y="36419"/>
                  <a:pt x="837500" y="37057"/>
                </a:cubicBezTo>
                <a:lnTo>
                  <a:pt x="839197" y="37701"/>
                </a:lnTo>
                <a:cubicBezTo>
                  <a:pt x="838631" y="38339"/>
                  <a:pt x="838065" y="38977"/>
                  <a:pt x="838065" y="39615"/>
                </a:cubicBezTo>
                <a:cubicBezTo>
                  <a:pt x="837500" y="39615"/>
                  <a:pt x="837500" y="40253"/>
                  <a:pt x="836934" y="40891"/>
                </a:cubicBezTo>
                <a:lnTo>
                  <a:pt x="835804" y="39615"/>
                </a:lnTo>
                <a:cubicBezTo>
                  <a:pt x="835238" y="40891"/>
                  <a:pt x="834673" y="41534"/>
                  <a:pt x="834107" y="42811"/>
                </a:cubicBezTo>
                <a:cubicBezTo>
                  <a:pt x="833542" y="42172"/>
                  <a:pt x="832411" y="41534"/>
                  <a:pt x="832411" y="41534"/>
                </a:cubicBezTo>
                <a:cubicBezTo>
                  <a:pt x="832411" y="40891"/>
                  <a:pt x="833542" y="40253"/>
                  <a:pt x="833542" y="40253"/>
                </a:cubicBezTo>
                <a:cubicBezTo>
                  <a:pt x="833542" y="39615"/>
                  <a:pt x="832411" y="38977"/>
                  <a:pt x="832411" y="38977"/>
                </a:cubicBezTo>
                <a:lnTo>
                  <a:pt x="831280" y="40253"/>
                </a:lnTo>
                <a:cubicBezTo>
                  <a:pt x="831280" y="40253"/>
                  <a:pt x="830149" y="39615"/>
                  <a:pt x="830149" y="38977"/>
                </a:cubicBezTo>
                <a:lnTo>
                  <a:pt x="831280" y="37701"/>
                </a:lnTo>
                <a:cubicBezTo>
                  <a:pt x="830715" y="37701"/>
                  <a:pt x="830149" y="37057"/>
                  <a:pt x="829584" y="37057"/>
                </a:cubicBezTo>
                <a:cubicBezTo>
                  <a:pt x="829584" y="36419"/>
                  <a:pt x="829018" y="38339"/>
                  <a:pt x="829018" y="38339"/>
                </a:cubicBezTo>
                <a:cubicBezTo>
                  <a:pt x="828452" y="38339"/>
                  <a:pt x="827888" y="37057"/>
                  <a:pt x="827322" y="37057"/>
                </a:cubicBezTo>
                <a:cubicBezTo>
                  <a:pt x="826756" y="38339"/>
                  <a:pt x="826191" y="38977"/>
                  <a:pt x="825625" y="39615"/>
                </a:cubicBezTo>
                <a:cubicBezTo>
                  <a:pt x="825060" y="40253"/>
                  <a:pt x="825060" y="40891"/>
                  <a:pt x="824494" y="41534"/>
                </a:cubicBezTo>
                <a:cubicBezTo>
                  <a:pt x="824494" y="41534"/>
                  <a:pt x="823929" y="42172"/>
                  <a:pt x="823929" y="42811"/>
                </a:cubicBezTo>
                <a:cubicBezTo>
                  <a:pt x="823364" y="42811"/>
                  <a:pt x="822798" y="44087"/>
                  <a:pt x="822798" y="44087"/>
                </a:cubicBezTo>
                <a:cubicBezTo>
                  <a:pt x="822798" y="44725"/>
                  <a:pt x="823929" y="45363"/>
                  <a:pt x="823929" y="45363"/>
                </a:cubicBezTo>
                <a:cubicBezTo>
                  <a:pt x="823929" y="46006"/>
                  <a:pt x="823364" y="46644"/>
                  <a:pt x="822798" y="46644"/>
                </a:cubicBezTo>
                <a:cubicBezTo>
                  <a:pt x="822798" y="47283"/>
                  <a:pt x="822233" y="47921"/>
                  <a:pt x="822233" y="47921"/>
                </a:cubicBezTo>
                <a:cubicBezTo>
                  <a:pt x="821102" y="47283"/>
                  <a:pt x="820536" y="46644"/>
                  <a:pt x="819406" y="46006"/>
                </a:cubicBezTo>
                <a:cubicBezTo>
                  <a:pt x="819406" y="45363"/>
                  <a:pt x="820536" y="44725"/>
                  <a:pt x="820536" y="44725"/>
                </a:cubicBezTo>
                <a:cubicBezTo>
                  <a:pt x="820536" y="44087"/>
                  <a:pt x="819406" y="43449"/>
                  <a:pt x="819406" y="43449"/>
                </a:cubicBezTo>
                <a:cubicBezTo>
                  <a:pt x="818840" y="42811"/>
                  <a:pt x="818275" y="42811"/>
                  <a:pt x="817709" y="42172"/>
                </a:cubicBezTo>
                <a:cubicBezTo>
                  <a:pt x="817709" y="42172"/>
                  <a:pt x="817143" y="41534"/>
                  <a:pt x="816578" y="41534"/>
                </a:cubicBezTo>
                <a:cubicBezTo>
                  <a:pt x="816013" y="40891"/>
                  <a:pt x="816013" y="40253"/>
                  <a:pt x="815447" y="40253"/>
                </a:cubicBezTo>
                <a:lnTo>
                  <a:pt x="814316" y="38977"/>
                </a:lnTo>
                <a:lnTo>
                  <a:pt x="814882" y="37701"/>
                </a:lnTo>
                <a:cubicBezTo>
                  <a:pt x="815447" y="37057"/>
                  <a:pt x="816013" y="36419"/>
                  <a:pt x="816013" y="36419"/>
                </a:cubicBezTo>
                <a:cubicBezTo>
                  <a:pt x="816578" y="36419"/>
                  <a:pt x="817143" y="37057"/>
                  <a:pt x="817143" y="37057"/>
                </a:cubicBezTo>
                <a:cubicBezTo>
                  <a:pt x="817709" y="37057"/>
                  <a:pt x="817709" y="35781"/>
                  <a:pt x="818275" y="35781"/>
                </a:cubicBezTo>
                <a:cubicBezTo>
                  <a:pt x="817709" y="35143"/>
                  <a:pt x="816578" y="34505"/>
                  <a:pt x="816013" y="33861"/>
                </a:cubicBezTo>
                <a:cubicBezTo>
                  <a:pt x="815447" y="33861"/>
                  <a:pt x="815447" y="35143"/>
                  <a:pt x="814882" y="35143"/>
                </a:cubicBezTo>
                <a:lnTo>
                  <a:pt x="813751" y="33861"/>
                </a:lnTo>
                <a:cubicBezTo>
                  <a:pt x="813185" y="34505"/>
                  <a:pt x="812620" y="35143"/>
                  <a:pt x="812620" y="35781"/>
                </a:cubicBezTo>
                <a:cubicBezTo>
                  <a:pt x="812055" y="35781"/>
                  <a:pt x="812055" y="36419"/>
                  <a:pt x="811489" y="37057"/>
                </a:cubicBezTo>
                <a:cubicBezTo>
                  <a:pt x="811489" y="37701"/>
                  <a:pt x="810924" y="37701"/>
                  <a:pt x="810924" y="38339"/>
                </a:cubicBezTo>
                <a:cubicBezTo>
                  <a:pt x="810358" y="38977"/>
                  <a:pt x="809793" y="39615"/>
                  <a:pt x="809793" y="39615"/>
                </a:cubicBezTo>
                <a:cubicBezTo>
                  <a:pt x="809793" y="40253"/>
                  <a:pt x="808662" y="40891"/>
                  <a:pt x="808662" y="40891"/>
                </a:cubicBezTo>
                <a:cubicBezTo>
                  <a:pt x="808662" y="41534"/>
                  <a:pt x="809793" y="42172"/>
                  <a:pt x="809793" y="42172"/>
                </a:cubicBezTo>
                <a:cubicBezTo>
                  <a:pt x="810358" y="42172"/>
                  <a:pt x="811489" y="43449"/>
                  <a:pt x="811489" y="43449"/>
                </a:cubicBezTo>
                <a:cubicBezTo>
                  <a:pt x="810924" y="43449"/>
                  <a:pt x="810358" y="44725"/>
                  <a:pt x="810358" y="44725"/>
                </a:cubicBezTo>
                <a:cubicBezTo>
                  <a:pt x="809793" y="44725"/>
                  <a:pt x="809227" y="44087"/>
                  <a:pt x="809227" y="43449"/>
                </a:cubicBezTo>
                <a:cubicBezTo>
                  <a:pt x="808662" y="43449"/>
                  <a:pt x="808097" y="42811"/>
                  <a:pt x="807531" y="42811"/>
                </a:cubicBezTo>
                <a:cubicBezTo>
                  <a:pt x="807531" y="42172"/>
                  <a:pt x="806966" y="41534"/>
                  <a:pt x="806400" y="41534"/>
                </a:cubicBezTo>
                <a:cubicBezTo>
                  <a:pt x="806400" y="41534"/>
                  <a:pt x="805834" y="40253"/>
                  <a:pt x="805269" y="40253"/>
                </a:cubicBezTo>
                <a:cubicBezTo>
                  <a:pt x="805269" y="40253"/>
                  <a:pt x="804703" y="41534"/>
                  <a:pt x="804138" y="42172"/>
                </a:cubicBezTo>
                <a:lnTo>
                  <a:pt x="803573" y="43449"/>
                </a:lnTo>
                <a:cubicBezTo>
                  <a:pt x="803007" y="43449"/>
                  <a:pt x="802442" y="42172"/>
                  <a:pt x="801876" y="42172"/>
                </a:cubicBezTo>
                <a:cubicBezTo>
                  <a:pt x="801876" y="42172"/>
                  <a:pt x="801311" y="40891"/>
                  <a:pt x="800746" y="40891"/>
                </a:cubicBezTo>
                <a:cubicBezTo>
                  <a:pt x="800746" y="40891"/>
                  <a:pt x="800180" y="42172"/>
                  <a:pt x="799615" y="42811"/>
                </a:cubicBezTo>
                <a:lnTo>
                  <a:pt x="799049" y="44087"/>
                </a:lnTo>
                <a:cubicBezTo>
                  <a:pt x="798484" y="44087"/>
                  <a:pt x="797918" y="43449"/>
                  <a:pt x="797918" y="42811"/>
                </a:cubicBezTo>
                <a:cubicBezTo>
                  <a:pt x="797353" y="42811"/>
                  <a:pt x="798484" y="41534"/>
                  <a:pt x="798484" y="41534"/>
                </a:cubicBezTo>
                <a:cubicBezTo>
                  <a:pt x="799049" y="40891"/>
                  <a:pt x="799615" y="40253"/>
                  <a:pt x="799615" y="40253"/>
                </a:cubicBezTo>
                <a:cubicBezTo>
                  <a:pt x="799615" y="39615"/>
                  <a:pt x="798484" y="38977"/>
                  <a:pt x="798484" y="38977"/>
                </a:cubicBezTo>
                <a:cubicBezTo>
                  <a:pt x="798484" y="38339"/>
                  <a:pt x="799049" y="37701"/>
                  <a:pt x="799049" y="37701"/>
                </a:cubicBezTo>
                <a:cubicBezTo>
                  <a:pt x="799049" y="37057"/>
                  <a:pt x="797918" y="37057"/>
                  <a:pt x="797918" y="36419"/>
                </a:cubicBezTo>
                <a:cubicBezTo>
                  <a:pt x="797918" y="35781"/>
                  <a:pt x="799049" y="35143"/>
                  <a:pt x="799049" y="35143"/>
                </a:cubicBezTo>
                <a:cubicBezTo>
                  <a:pt x="799049" y="34505"/>
                  <a:pt x="797918" y="34505"/>
                  <a:pt x="797918" y="33861"/>
                </a:cubicBezTo>
                <a:cubicBezTo>
                  <a:pt x="797918" y="33223"/>
                  <a:pt x="798484" y="32585"/>
                  <a:pt x="798484" y="32585"/>
                </a:cubicBezTo>
                <a:cubicBezTo>
                  <a:pt x="798484" y="31947"/>
                  <a:pt x="797353" y="31947"/>
                  <a:pt x="797353" y="31309"/>
                </a:cubicBezTo>
                <a:cubicBezTo>
                  <a:pt x="797353" y="31947"/>
                  <a:pt x="796788" y="32585"/>
                  <a:pt x="796222" y="32585"/>
                </a:cubicBezTo>
                <a:cubicBezTo>
                  <a:pt x="796222" y="33223"/>
                  <a:pt x="795656" y="33861"/>
                  <a:pt x="795656" y="34505"/>
                </a:cubicBezTo>
                <a:cubicBezTo>
                  <a:pt x="795091" y="34505"/>
                  <a:pt x="794525" y="35143"/>
                  <a:pt x="794525" y="35781"/>
                </a:cubicBezTo>
                <a:cubicBezTo>
                  <a:pt x="794525" y="35781"/>
                  <a:pt x="795656" y="36419"/>
                  <a:pt x="795656" y="37057"/>
                </a:cubicBezTo>
                <a:cubicBezTo>
                  <a:pt x="795656" y="37057"/>
                  <a:pt x="794525" y="37701"/>
                  <a:pt x="795091" y="38339"/>
                </a:cubicBezTo>
                <a:lnTo>
                  <a:pt x="796222" y="38977"/>
                </a:lnTo>
                <a:cubicBezTo>
                  <a:pt x="796222" y="39615"/>
                  <a:pt x="795091" y="40253"/>
                  <a:pt x="795091" y="40891"/>
                </a:cubicBezTo>
                <a:lnTo>
                  <a:pt x="796222" y="41534"/>
                </a:lnTo>
                <a:cubicBezTo>
                  <a:pt x="796222" y="42172"/>
                  <a:pt x="795656" y="43449"/>
                  <a:pt x="795656" y="43449"/>
                </a:cubicBezTo>
                <a:cubicBezTo>
                  <a:pt x="795091" y="43449"/>
                  <a:pt x="794525" y="42172"/>
                  <a:pt x="793960" y="42172"/>
                </a:cubicBezTo>
                <a:cubicBezTo>
                  <a:pt x="793960" y="42172"/>
                  <a:pt x="793394" y="40891"/>
                  <a:pt x="792829" y="40891"/>
                </a:cubicBezTo>
                <a:cubicBezTo>
                  <a:pt x="792829" y="40891"/>
                  <a:pt x="792264" y="42811"/>
                  <a:pt x="791698" y="42172"/>
                </a:cubicBezTo>
                <a:cubicBezTo>
                  <a:pt x="791698" y="42172"/>
                  <a:pt x="791133" y="41534"/>
                  <a:pt x="790567" y="41534"/>
                </a:cubicBezTo>
                <a:cubicBezTo>
                  <a:pt x="790002" y="40891"/>
                  <a:pt x="790002" y="40891"/>
                  <a:pt x="789436" y="40253"/>
                </a:cubicBezTo>
                <a:cubicBezTo>
                  <a:pt x="788871" y="40253"/>
                  <a:pt x="788306" y="39615"/>
                  <a:pt x="788306" y="38977"/>
                </a:cubicBezTo>
                <a:cubicBezTo>
                  <a:pt x="787740" y="38977"/>
                  <a:pt x="787175" y="38339"/>
                  <a:pt x="786609" y="38339"/>
                </a:cubicBezTo>
                <a:lnTo>
                  <a:pt x="786043" y="39615"/>
                </a:lnTo>
                <a:cubicBezTo>
                  <a:pt x="785478" y="39615"/>
                  <a:pt x="784913" y="38339"/>
                  <a:pt x="784913" y="38339"/>
                </a:cubicBezTo>
                <a:cubicBezTo>
                  <a:pt x="784347" y="38339"/>
                  <a:pt x="783782" y="39615"/>
                  <a:pt x="783782" y="39615"/>
                </a:cubicBezTo>
                <a:cubicBezTo>
                  <a:pt x="783782" y="40253"/>
                  <a:pt x="784913" y="40891"/>
                  <a:pt x="784913" y="40891"/>
                </a:cubicBezTo>
                <a:cubicBezTo>
                  <a:pt x="784913" y="41534"/>
                  <a:pt x="784347" y="42172"/>
                  <a:pt x="783782" y="42172"/>
                </a:cubicBezTo>
                <a:cubicBezTo>
                  <a:pt x="783782" y="42811"/>
                  <a:pt x="783216" y="43449"/>
                  <a:pt x="783216" y="44087"/>
                </a:cubicBezTo>
                <a:cubicBezTo>
                  <a:pt x="782085" y="42811"/>
                  <a:pt x="781520" y="42172"/>
                  <a:pt x="780389" y="41534"/>
                </a:cubicBezTo>
                <a:cubicBezTo>
                  <a:pt x="780955" y="40891"/>
                  <a:pt x="780955" y="40891"/>
                  <a:pt x="781520" y="40253"/>
                </a:cubicBezTo>
                <a:lnTo>
                  <a:pt x="782651" y="38977"/>
                </a:lnTo>
                <a:cubicBezTo>
                  <a:pt x="782651" y="38339"/>
                  <a:pt x="781520" y="37701"/>
                  <a:pt x="780955" y="37701"/>
                </a:cubicBezTo>
                <a:cubicBezTo>
                  <a:pt x="780955" y="37701"/>
                  <a:pt x="779824" y="37057"/>
                  <a:pt x="779824" y="36419"/>
                </a:cubicBezTo>
                <a:cubicBezTo>
                  <a:pt x="779824" y="36419"/>
                  <a:pt x="780955" y="35781"/>
                  <a:pt x="780955" y="35143"/>
                </a:cubicBezTo>
                <a:cubicBezTo>
                  <a:pt x="780955" y="35143"/>
                  <a:pt x="779824" y="34505"/>
                  <a:pt x="779824" y="33861"/>
                </a:cubicBezTo>
                <a:cubicBezTo>
                  <a:pt x="779824" y="33861"/>
                  <a:pt x="780389" y="33223"/>
                  <a:pt x="780389" y="32585"/>
                </a:cubicBezTo>
                <a:cubicBezTo>
                  <a:pt x="780955" y="32585"/>
                  <a:pt x="781520" y="31309"/>
                  <a:pt x="781520" y="31309"/>
                </a:cubicBezTo>
                <a:cubicBezTo>
                  <a:pt x="781520" y="30671"/>
                  <a:pt x="780389" y="30671"/>
                  <a:pt x="780389" y="30033"/>
                </a:cubicBezTo>
                <a:cubicBezTo>
                  <a:pt x="779824" y="31309"/>
                  <a:pt x="779258" y="31947"/>
                  <a:pt x="778127" y="33223"/>
                </a:cubicBezTo>
                <a:lnTo>
                  <a:pt x="777562" y="34505"/>
                </a:lnTo>
                <a:cubicBezTo>
                  <a:pt x="777562" y="34505"/>
                  <a:pt x="778693" y="35143"/>
                  <a:pt x="778693" y="35781"/>
                </a:cubicBezTo>
                <a:lnTo>
                  <a:pt x="779824" y="36419"/>
                </a:lnTo>
                <a:cubicBezTo>
                  <a:pt x="779824" y="37057"/>
                  <a:pt x="779258" y="37701"/>
                  <a:pt x="778693" y="38339"/>
                </a:cubicBezTo>
                <a:cubicBezTo>
                  <a:pt x="778693" y="38339"/>
                  <a:pt x="778127" y="38977"/>
                  <a:pt x="778127" y="39615"/>
                </a:cubicBezTo>
                <a:cubicBezTo>
                  <a:pt x="776997" y="38977"/>
                  <a:pt x="776431" y="38339"/>
                  <a:pt x="775300" y="37057"/>
                </a:cubicBezTo>
                <a:cubicBezTo>
                  <a:pt x="775300" y="37701"/>
                  <a:pt x="774734" y="38339"/>
                  <a:pt x="774734" y="38977"/>
                </a:cubicBezTo>
                <a:cubicBezTo>
                  <a:pt x="774169" y="38977"/>
                  <a:pt x="774169" y="39615"/>
                  <a:pt x="773604" y="40253"/>
                </a:cubicBezTo>
                <a:cubicBezTo>
                  <a:pt x="773038" y="40253"/>
                  <a:pt x="773038" y="41534"/>
                  <a:pt x="772473" y="41534"/>
                </a:cubicBezTo>
                <a:lnTo>
                  <a:pt x="771342" y="40253"/>
                </a:lnTo>
                <a:lnTo>
                  <a:pt x="772473" y="38977"/>
                </a:lnTo>
                <a:cubicBezTo>
                  <a:pt x="772473" y="38977"/>
                  <a:pt x="770776" y="38339"/>
                  <a:pt x="770776" y="37701"/>
                </a:cubicBezTo>
                <a:cubicBezTo>
                  <a:pt x="770776" y="37701"/>
                  <a:pt x="771907" y="37057"/>
                  <a:pt x="771907" y="36419"/>
                </a:cubicBezTo>
                <a:cubicBezTo>
                  <a:pt x="771342" y="36419"/>
                  <a:pt x="771342" y="35781"/>
                  <a:pt x="770776" y="35143"/>
                </a:cubicBezTo>
                <a:cubicBezTo>
                  <a:pt x="770211" y="35143"/>
                  <a:pt x="769646" y="34505"/>
                  <a:pt x="769646" y="34505"/>
                </a:cubicBezTo>
                <a:cubicBezTo>
                  <a:pt x="769080" y="34505"/>
                  <a:pt x="768515" y="35781"/>
                  <a:pt x="768515" y="35781"/>
                </a:cubicBezTo>
                <a:cubicBezTo>
                  <a:pt x="767949" y="36419"/>
                  <a:pt x="767949" y="37057"/>
                  <a:pt x="767384" y="37057"/>
                </a:cubicBezTo>
                <a:cubicBezTo>
                  <a:pt x="767384" y="37701"/>
                  <a:pt x="766818" y="38339"/>
                  <a:pt x="766818" y="38339"/>
                </a:cubicBezTo>
                <a:cubicBezTo>
                  <a:pt x="766253" y="38977"/>
                  <a:pt x="765688" y="40253"/>
                  <a:pt x="765688" y="40253"/>
                </a:cubicBezTo>
                <a:cubicBezTo>
                  <a:pt x="765122" y="40253"/>
                  <a:pt x="764557" y="38977"/>
                  <a:pt x="764557" y="38977"/>
                </a:cubicBezTo>
                <a:cubicBezTo>
                  <a:pt x="763991" y="38977"/>
                  <a:pt x="763425" y="38339"/>
                  <a:pt x="762860" y="37701"/>
                </a:cubicBezTo>
                <a:lnTo>
                  <a:pt x="763991" y="36419"/>
                </a:lnTo>
                <a:lnTo>
                  <a:pt x="762860" y="35143"/>
                </a:lnTo>
                <a:cubicBezTo>
                  <a:pt x="762860" y="35781"/>
                  <a:pt x="761729" y="36419"/>
                  <a:pt x="761729" y="37057"/>
                </a:cubicBezTo>
                <a:lnTo>
                  <a:pt x="762860" y="37701"/>
                </a:lnTo>
                <a:cubicBezTo>
                  <a:pt x="762860" y="38339"/>
                  <a:pt x="762294" y="38977"/>
                  <a:pt x="762294" y="39615"/>
                </a:cubicBezTo>
                <a:cubicBezTo>
                  <a:pt x="761729" y="39615"/>
                  <a:pt x="761164" y="40253"/>
                  <a:pt x="761164" y="40891"/>
                </a:cubicBezTo>
                <a:cubicBezTo>
                  <a:pt x="761164" y="40891"/>
                  <a:pt x="760033" y="41534"/>
                  <a:pt x="760033" y="42172"/>
                </a:cubicBezTo>
                <a:cubicBezTo>
                  <a:pt x="760033" y="42172"/>
                  <a:pt x="761729" y="42811"/>
                  <a:pt x="761164" y="43449"/>
                </a:cubicBezTo>
                <a:cubicBezTo>
                  <a:pt x="761164" y="43449"/>
                  <a:pt x="760598" y="44087"/>
                  <a:pt x="760598" y="44725"/>
                </a:cubicBezTo>
                <a:cubicBezTo>
                  <a:pt x="760033" y="45363"/>
                  <a:pt x="760033" y="46006"/>
                  <a:pt x="759467" y="46006"/>
                </a:cubicBezTo>
                <a:lnTo>
                  <a:pt x="758337" y="44725"/>
                </a:lnTo>
                <a:cubicBezTo>
                  <a:pt x="757771" y="45363"/>
                  <a:pt x="757771" y="46006"/>
                  <a:pt x="757206" y="46644"/>
                </a:cubicBezTo>
                <a:cubicBezTo>
                  <a:pt x="756640" y="46006"/>
                  <a:pt x="756640" y="46006"/>
                  <a:pt x="756075" y="45363"/>
                </a:cubicBezTo>
                <a:cubicBezTo>
                  <a:pt x="755509" y="44725"/>
                  <a:pt x="754943" y="44725"/>
                  <a:pt x="754943" y="44087"/>
                </a:cubicBezTo>
                <a:cubicBezTo>
                  <a:pt x="754378" y="44087"/>
                  <a:pt x="753813" y="43449"/>
                  <a:pt x="753248" y="43449"/>
                </a:cubicBezTo>
                <a:cubicBezTo>
                  <a:pt x="753248" y="42811"/>
                  <a:pt x="754378" y="42172"/>
                  <a:pt x="754378" y="41534"/>
                </a:cubicBezTo>
                <a:lnTo>
                  <a:pt x="753248" y="40891"/>
                </a:lnTo>
                <a:cubicBezTo>
                  <a:pt x="753248" y="40253"/>
                  <a:pt x="752116" y="39615"/>
                  <a:pt x="752116" y="39615"/>
                </a:cubicBezTo>
                <a:cubicBezTo>
                  <a:pt x="752116" y="39615"/>
                  <a:pt x="753248" y="38339"/>
                  <a:pt x="752682" y="38339"/>
                </a:cubicBezTo>
                <a:cubicBezTo>
                  <a:pt x="752682" y="37701"/>
                  <a:pt x="752116" y="37057"/>
                  <a:pt x="751551" y="37057"/>
                </a:cubicBezTo>
                <a:cubicBezTo>
                  <a:pt x="751551" y="37057"/>
                  <a:pt x="750985" y="38339"/>
                  <a:pt x="750420" y="38339"/>
                </a:cubicBezTo>
                <a:cubicBezTo>
                  <a:pt x="750420" y="38339"/>
                  <a:pt x="749855" y="37701"/>
                  <a:pt x="749289" y="37701"/>
                </a:cubicBezTo>
                <a:lnTo>
                  <a:pt x="748158" y="36419"/>
                </a:lnTo>
                <a:cubicBezTo>
                  <a:pt x="747593" y="36419"/>
                  <a:pt x="747593" y="37057"/>
                  <a:pt x="747027" y="37701"/>
                </a:cubicBezTo>
                <a:cubicBezTo>
                  <a:pt x="747027" y="38339"/>
                  <a:pt x="746462" y="38977"/>
                  <a:pt x="746462" y="38977"/>
                </a:cubicBezTo>
                <a:cubicBezTo>
                  <a:pt x="745897" y="39615"/>
                  <a:pt x="745331" y="40253"/>
                  <a:pt x="745331" y="40891"/>
                </a:cubicBezTo>
                <a:cubicBezTo>
                  <a:pt x="744766" y="40891"/>
                  <a:pt x="744766" y="41534"/>
                  <a:pt x="744200" y="42172"/>
                </a:cubicBezTo>
                <a:lnTo>
                  <a:pt x="743069" y="40891"/>
                </a:lnTo>
                <a:cubicBezTo>
                  <a:pt x="742504" y="40891"/>
                  <a:pt x="742504" y="42172"/>
                  <a:pt x="741938" y="42172"/>
                </a:cubicBezTo>
                <a:cubicBezTo>
                  <a:pt x="741938" y="42172"/>
                  <a:pt x="740807" y="40891"/>
                  <a:pt x="740807" y="41534"/>
                </a:cubicBezTo>
                <a:cubicBezTo>
                  <a:pt x="740242" y="41534"/>
                  <a:pt x="740242" y="42172"/>
                  <a:pt x="739676" y="42811"/>
                </a:cubicBezTo>
                <a:lnTo>
                  <a:pt x="739111" y="44087"/>
                </a:lnTo>
                <a:cubicBezTo>
                  <a:pt x="738546" y="44087"/>
                  <a:pt x="737980" y="43449"/>
                  <a:pt x="737415" y="42811"/>
                </a:cubicBezTo>
                <a:cubicBezTo>
                  <a:pt x="737415" y="42811"/>
                  <a:pt x="736849" y="42172"/>
                  <a:pt x="736284" y="42172"/>
                </a:cubicBezTo>
                <a:cubicBezTo>
                  <a:pt x="736849" y="42172"/>
                  <a:pt x="737415" y="40891"/>
                  <a:pt x="737415" y="40253"/>
                </a:cubicBezTo>
                <a:cubicBezTo>
                  <a:pt x="737415" y="40253"/>
                  <a:pt x="737980" y="39615"/>
                  <a:pt x="738546" y="38977"/>
                </a:cubicBezTo>
                <a:cubicBezTo>
                  <a:pt x="738546" y="38339"/>
                  <a:pt x="739111" y="38339"/>
                  <a:pt x="739111" y="37701"/>
                </a:cubicBezTo>
                <a:cubicBezTo>
                  <a:pt x="739676" y="37057"/>
                  <a:pt x="739676" y="36419"/>
                  <a:pt x="740242" y="36419"/>
                </a:cubicBezTo>
                <a:cubicBezTo>
                  <a:pt x="739111" y="35781"/>
                  <a:pt x="738546" y="34505"/>
                  <a:pt x="737415" y="33861"/>
                </a:cubicBezTo>
                <a:cubicBezTo>
                  <a:pt x="737415" y="34505"/>
                  <a:pt x="736849" y="35143"/>
                  <a:pt x="736849" y="35781"/>
                </a:cubicBezTo>
                <a:lnTo>
                  <a:pt x="735718" y="37057"/>
                </a:lnTo>
                <a:cubicBezTo>
                  <a:pt x="735153" y="37057"/>
                  <a:pt x="734588" y="35781"/>
                  <a:pt x="734588" y="35781"/>
                </a:cubicBezTo>
                <a:cubicBezTo>
                  <a:pt x="734022" y="35781"/>
                  <a:pt x="734022" y="37057"/>
                  <a:pt x="733457" y="37057"/>
                </a:cubicBezTo>
                <a:cubicBezTo>
                  <a:pt x="733457" y="37057"/>
                  <a:pt x="732325" y="35781"/>
                  <a:pt x="732325" y="36419"/>
                </a:cubicBezTo>
                <a:cubicBezTo>
                  <a:pt x="731760" y="36419"/>
                  <a:pt x="731760" y="37057"/>
                  <a:pt x="731195" y="37701"/>
                </a:cubicBezTo>
                <a:cubicBezTo>
                  <a:pt x="731195" y="38339"/>
                  <a:pt x="730629" y="38339"/>
                  <a:pt x="730064" y="38977"/>
                </a:cubicBezTo>
                <a:cubicBezTo>
                  <a:pt x="730064" y="39615"/>
                  <a:pt x="729498" y="40253"/>
                  <a:pt x="729498" y="40253"/>
                </a:cubicBezTo>
                <a:cubicBezTo>
                  <a:pt x="728933" y="40891"/>
                  <a:pt x="728933" y="41534"/>
                  <a:pt x="728367" y="42172"/>
                </a:cubicBezTo>
                <a:lnTo>
                  <a:pt x="727236" y="40891"/>
                </a:lnTo>
                <a:cubicBezTo>
                  <a:pt x="726671" y="40891"/>
                  <a:pt x="726671" y="42172"/>
                  <a:pt x="726106" y="42172"/>
                </a:cubicBezTo>
                <a:cubicBezTo>
                  <a:pt x="725540" y="41534"/>
                  <a:pt x="725540" y="41534"/>
                  <a:pt x="724975" y="40891"/>
                </a:cubicBezTo>
                <a:lnTo>
                  <a:pt x="723844" y="40253"/>
                </a:lnTo>
                <a:cubicBezTo>
                  <a:pt x="723844" y="39615"/>
                  <a:pt x="724975" y="38977"/>
                  <a:pt x="724409" y="38339"/>
                </a:cubicBezTo>
                <a:cubicBezTo>
                  <a:pt x="724409" y="38339"/>
                  <a:pt x="723844" y="37701"/>
                  <a:pt x="723279" y="37701"/>
                </a:cubicBezTo>
                <a:cubicBezTo>
                  <a:pt x="722713" y="37057"/>
                  <a:pt x="722713" y="37057"/>
                  <a:pt x="722148" y="36419"/>
                </a:cubicBezTo>
                <a:cubicBezTo>
                  <a:pt x="721582" y="36419"/>
                  <a:pt x="721582" y="37701"/>
                  <a:pt x="721016" y="37701"/>
                </a:cubicBezTo>
                <a:cubicBezTo>
                  <a:pt x="721016" y="37701"/>
                  <a:pt x="719886" y="36419"/>
                  <a:pt x="719886" y="37057"/>
                </a:cubicBezTo>
                <a:lnTo>
                  <a:pt x="718755" y="38339"/>
                </a:lnTo>
                <a:cubicBezTo>
                  <a:pt x="718755" y="38339"/>
                  <a:pt x="719886" y="39615"/>
                  <a:pt x="720451" y="38977"/>
                </a:cubicBezTo>
                <a:lnTo>
                  <a:pt x="721016" y="37701"/>
                </a:lnTo>
                <a:cubicBezTo>
                  <a:pt x="721582" y="38339"/>
                  <a:pt x="722148" y="38977"/>
                  <a:pt x="722148" y="38977"/>
                </a:cubicBezTo>
                <a:lnTo>
                  <a:pt x="721582" y="40253"/>
                </a:lnTo>
                <a:cubicBezTo>
                  <a:pt x="721016" y="40891"/>
                  <a:pt x="721016" y="41534"/>
                  <a:pt x="720451" y="41534"/>
                </a:cubicBezTo>
                <a:cubicBezTo>
                  <a:pt x="720451" y="42172"/>
                  <a:pt x="719886" y="43449"/>
                  <a:pt x="719320" y="43449"/>
                </a:cubicBezTo>
                <a:cubicBezTo>
                  <a:pt x="719320" y="43449"/>
                  <a:pt x="718755" y="42172"/>
                  <a:pt x="718189" y="42172"/>
                </a:cubicBezTo>
                <a:lnTo>
                  <a:pt x="719320" y="40891"/>
                </a:lnTo>
                <a:cubicBezTo>
                  <a:pt x="719320" y="40253"/>
                  <a:pt x="718189" y="39615"/>
                  <a:pt x="718189" y="39615"/>
                </a:cubicBezTo>
                <a:cubicBezTo>
                  <a:pt x="717624" y="38977"/>
                  <a:pt x="717058" y="38977"/>
                  <a:pt x="716493" y="38339"/>
                </a:cubicBezTo>
                <a:cubicBezTo>
                  <a:pt x="716493" y="38977"/>
                  <a:pt x="715928" y="39615"/>
                  <a:pt x="715928" y="40253"/>
                </a:cubicBezTo>
                <a:cubicBezTo>
                  <a:pt x="715362" y="40253"/>
                  <a:pt x="714797" y="40891"/>
                  <a:pt x="714797" y="41534"/>
                </a:cubicBezTo>
                <a:lnTo>
                  <a:pt x="715928" y="42172"/>
                </a:lnTo>
                <a:cubicBezTo>
                  <a:pt x="715928" y="42811"/>
                  <a:pt x="715362" y="43449"/>
                  <a:pt x="714797" y="44087"/>
                </a:cubicBezTo>
                <a:cubicBezTo>
                  <a:pt x="714797" y="44087"/>
                  <a:pt x="714231" y="44725"/>
                  <a:pt x="714231" y="45363"/>
                </a:cubicBezTo>
                <a:cubicBezTo>
                  <a:pt x="714231" y="46006"/>
                  <a:pt x="713100" y="46644"/>
                  <a:pt x="713100" y="46644"/>
                </a:cubicBezTo>
                <a:cubicBezTo>
                  <a:pt x="713100" y="46006"/>
                  <a:pt x="711970" y="46006"/>
                  <a:pt x="711970" y="45363"/>
                </a:cubicBezTo>
                <a:cubicBezTo>
                  <a:pt x="711970" y="45363"/>
                  <a:pt x="713100" y="44725"/>
                  <a:pt x="713100" y="44087"/>
                </a:cubicBezTo>
                <a:cubicBezTo>
                  <a:pt x="712535" y="44087"/>
                  <a:pt x="711404" y="43449"/>
                  <a:pt x="711404" y="43449"/>
                </a:cubicBezTo>
                <a:cubicBezTo>
                  <a:pt x="711404" y="42811"/>
                  <a:pt x="712535" y="42172"/>
                  <a:pt x="712535" y="41534"/>
                </a:cubicBezTo>
                <a:cubicBezTo>
                  <a:pt x="713100" y="41534"/>
                  <a:pt x="713100" y="40891"/>
                  <a:pt x="713666" y="40253"/>
                </a:cubicBezTo>
                <a:lnTo>
                  <a:pt x="714231" y="38977"/>
                </a:lnTo>
                <a:lnTo>
                  <a:pt x="713100" y="37701"/>
                </a:lnTo>
                <a:cubicBezTo>
                  <a:pt x="713100" y="37701"/>
                  <a:pt x="712535" y="38977"/>
                  <a:pt x="711970" y="38977"/>
                </a:cubicBezTo>
                <a:cubicBezTo>
                  <a:pt x="711970" y="38977"/>
                  <a:pt x="711404" y="38339"/>
                  <a:pt x="710838" y="38339"/>
                </a:cubicBezTo>
                <a:cubicBezTo>
                  <a:pt x="710838" y="37701"/>
                  <a:pt x="710273" y="37701"/>
                  <a:pt x="709707" y="37057"/>
                </a:cubicBezTo>
                <a:lnTo>
                  <a:pt x="710838" y="35781"/>
                </a:lnTo>
                <a:cubicBezTo>
                  <a:pt x="710838" y="35143"/>
                  <a:pt x="709142" y="35143"/>
                  <a:pt x="709142" y="34505"/>
                </a:cubicBezTo>
                <a:cubicBezTo>
                  <a:pt x="709707" y="33861"/>
                  <a:pt x="710273" y="33861"/>
                  <a:pt x="710273" y="33223"/>
                </a:cubicBezTo>
                <a:cubicBezTo>
                  <a:pt x="710273" y="32585"/>
                  <a:pt x="709142" y="32585"/>
                  <a:pt x="709142" y="31947"/>
                </a:cubicBezTo>
                <a:cubicBezTo>
                  <a:pt x="709142" y="31947"/>
                  <a:pt x="709707" y="30671"/>
                  <a:pt x="710273" y="30671"/>
                </a:cubicBezTo>
                <a:lnTo>
                  <a:pt x="710838" y="29389"/>
                </a:lnTo>
                <a:cubicBezTo>
                  <a:pt x="710838" y="28751"/>
                  <a:pt x="709707" y="28751"/>
                  <a:pt x="709707" y="28113"/>
                </a:cubicBezTo>
                <a:cubicBezTo>
                  <a:pt x="709707" y="28751"/>
                  <a:pt x="709142" y="28751"/>
                  <a:pt x="708576" y="29389"/>
                </a:cubicBezTo>
                <a:cubicBezTo>
                  <a:pt x="708576" y="30033"/>
                  <a:pt x="708011" y="30671"/>
                  <a:pt x="708011" y="30671"/>
                </a:cubicBezTo>
                <a:cubicBezTo>
                  <a:pt x="708011" y="31309"/>
                  <a:pt x="706880" y="31947"/>
                  <a:pt x="706880" y="32585"/>
                </a:cubicBezTo>
                <a:lnTo>
                  <a:pt x="708011" y="33223"/>
                </a:lnTo>
                <a:cubicBezTo>
                  <a:pt x="708011" y="33861"/>
                  <a:pt x="707446" y="34505"/>
                  <a:pt x="707446" y="35143"/>
                </a:cubicBezTo>
                <a:cubicBezTo>
                  <a:pt x="706880" y="35143"/>
                  <a:pt x="706315" y="36419"/>
                  <a:pt x="706315" y="36419"/>
                </a:cubicBezTo>
                <a:lnTo>
                  <a:pt x="705184" y="35143"/>
                </a:lnTo>
                <a:cubicBezTo>
                  <a:pt x="704618" y="35781"/>
                  <a:pt x="704053" y="36419"/>
                  <a:pt x="704053" y="36419"/>
                </a:cubicBezTo>
                <a:cubicBezTo>
                  <a:pt x="704053" y="37057"/>
                  <a:pt x="705184" y="37057"/>
                  <a:pt x="705184" y="37701"/>
                </a:cubicBezTo>
                <a:cubicBezTo>
                  <a:pt x="705184" y="38339"/>
                  <a:pt x="704053" y="38977"/>
                  <a:pt x="704053" y="38977"/>
                </a:cubicBezTo>
                <a:cubicBezTo>
                  <a:pt x="704618" y="39615"/>
                  <a:pt x="705749" y="39615"/>
                  <a:pt x="705749" y="40253"/>
                </a:cubicBezTo>
                <a:lnTo>
                  <a:pt x="704618" y="41534"/>
                </a:lnTo>
                <a:lnTo>
                  <a:pt x="703488" y="42811"/>
                </a:lnTo>
                <a:cubicBezTo>
                  <a:pt x="703488" y="43449"/>
                  <a:pt x="704618" y="43449"/>
                  <a:pt x="704618" y="44087"/>
                </a:cubicBezTo>
                <a:cubicBezTo>
                  <a:pt x="704053" y="45363"/>
                  <a:pt x="703488" y="46006"/>
                  <a:pt x="702922" y="47283"/>
                </a:cubicBezTo>
                <a:cubicBezTo>
                  <a:pt x="702357" y="46006"/>
                  <a:pt x="701225" y="45363"/>
                  <a:pt x="700660" y="44725"/>
                </a:cubicBezTo>
                <a:cubicBezTo>
                  <a:pt x="700660" y="44087"/>
                  <a:pt x="701225" y="44087"/>
                  <a:pt x="701225" y="43449"/>
                </a:cubicBezTo>
                <a:cubicBezTo>
                  <a:pt x="701225" y="42811"/>
                  <a:pt x="700094" y="42811"/>
                  <a:pt x="700094" y="42172"/>
                </a:cubicBezTo>
                <a:lnTo>
                  <a:pt x="701225" y="40891"/>
                </a:lnTo>
                <a:cubicBezTo>
                  <a:pt x="701225" y="40253"/>
                  <a:pt x="700094" y="40253"/>
                  <a:pt x="700094" y="39615"/>
                </a:cubicBezTo>
                <a:cubicBezTo>
                  <a:pt x="699530" y="39615"/>
                  <a:pt x="698964" y="38977"/>
                  <a:pt x="698398" y="38977"/>
                </a:cubicBezTo>
                <a:cubicBezTo>
                  <a:pt x="698398" y="38339"/>
                  <a:pt x="697267" y="37701"/>
                  <a:pt x="697267" y="37701"/>
                </a:cubicBezTo>
                <a:lnTo>
                  <a:pt x="698398" y="36419"/>
                </a:lnTo>
                <a:cubicBezTo>
                  <a:pt x="698398" y="35781"/>
                  <a:pt x="699530" y="35143"/>
                  <a:pt x="699530" y="34505"/>
                </a:cubicBezTo>
                <a:cubicBezTo>
                  <a:pt x="698964" y="34505"/>
                  <a:pt x="698398" y="33861"/>
                  <a:pt x="697833" y="33861"/>
                </a:cubicBezTo>
                <a:cubicBezTo>
                  <a:pt x="697833" y="33861"/>
                  <a:pt x="697267" y="34505"/>
                  <a:pt x="697267" y="35143"/>
                </a:cubicBezTo>
                <a:cubicBezTo>
                  <a:pt x="696702" y="35143"/>
                  <a:pt x="696137" y="36419"/>
                  <a:pt x="696137" y="36419"/>
                </a:cubicBezTo>
                <a:cubicBezTo>
                  <a:pt x="696137" y="37057"/>
                  <a:pt x="697267" y="37057"/>
                  <a:pt x="697267" y="37701"/>
                </a:cubicBezTo>
                <a:cubicBezTo>
                  <a:pt x="697267" y="38339"/>
                  <a:pt x="696137" y="38339"/>
                  <a:pt x="696137" y="38977"/>
                </a:cubicBezTo>
                <a:lnTo>
                  <a:pt x="695006" y="37701"/>
                </a:lnTo>
                <a:cubicBezTo>
                  <a:pt x="695006" y="37701"/>
                  <a:pt x="694440" y="38977"/>
                  <a:pt x="693875" y="39615"/>
                </a:cubicBezTo>
                <a:lnTo>
                  <a:pt x="693309" y="40891"/>
                </a:lnTo>
                <a:lnTo>
                  <a:pt x="692179" y="39615"/>
                </a:lnTo>
                <a:cubicBezTo>
                  <a:pt x="691613" y="39615"/>
                  <a:pt x="692744" y="38339"/>
                  <a:pt x="692744" y="38339"/>
                </a:cubicBezTo>
                <a:cubicBezTo>
                  <a:pt x="692744" y="37701"/>
                  <a:pt x="691613" y="37701"/>
                  <a:pt x="691613" y="37057"/>
                </a:cubicBezTo>
                <a:cubicBezTo>
                  <a:pt x="691613" y="37057"/>
                  <a:pt x="692744" y="36419"/>
                  <a:pt x="692744" y="35781"/>
                </a:cubicBezTo>
                <a:cubicBezTo>
                  <a:pt x="692744" y="35781"/>
                  <a:pt x="691613" y="35143"/>
                  <a:pt x="691048" y="34505"/>
                </a:cubicBezTo>
                <a:cubicBezTo>
                  <a:pt x="691048" y="34505"/>
                  <a:pt x="690482" y="33861"/>
                  <a:pt x="689916" y="33861"/>
                </a:cubicBezTo>
                <a:cubicBezTo>
                  <a:pt x="689351" y="34505"/>
                  <a:pt x="688786" y="35781"/>
                  <a:pt x="688220" y="36419"/>
                </a:cubicBezTo>
                <a:cubicBezTo>
                  <a:pt x="687655" y="37057"/>
                  <a:pt x="687655" y="37701"/>
                  <a:pt x="687089" y="37701"/>
                </a:cubicBezTo>
                <a:cubicBezTo>
                  <a:pt x="686524" y="38977"/>
                  <a:pt x="685958" y="39615"/>
                  <a:pt x="685393" y="40891"/>
                </a:cubicBezTo>
                <a:cubicBezTo>
                  <a:pt x="684828" y="41534"/>
                  <a:pt x="684828" y="41534"/>
                  <a:pt x="684262" y="42172"/>
                </a:cubicBezTo>
                <a:cubicBezTo>
                  <a:pt x="683697" y="41534"/>
                  <a:pt x="682566" y="40891"/>
                  <a:pt x="682000" y="40253"/>
                </a:cubicBezTo>
                <a:cubicBezTo>
                  <a:pt x="682000" y="39615"/>
                  <a:pt x="682566" y="38977"/>
                  <a:pt x="682566" y="38339"/>
                </a:cubicBezTo>
                <a:lnTo>
                  <a:pt x="683697" y="37057"/>
                </a:lnTo>
                <a:cubicBezTo>
                  <a:pt x="683697" y="37057"/>
                  <a:pt x="682566" y="36419"/>
                  <a:pt x="682566" y="35781"/>
                </a:cubicBezTo>
                <a:cubicBezTo>
                  <a:pt x="682000" y="35781"/>
                  <a:pt x="681435" y="35143"/>
                  <a:pt x="680870" y="35143"/>
                </a:cubicBezTo>
                <a:lnTo>
                  <a:pt x="680304" y="36419"/>
                </a:lnTo>
                <a:lnTo>
                  <a:pt x="679173" y="35143"/>
                </a:lnTo>
                <a:cubicBezTo>
                  <a:pt x="678607" y="35781"/>
                  <a:pt x="678042" y="36419"/>
                  <a:pt x="678042" y="36419"/>
                </a:cubicBezTo>
                <a:cubicBezTo>
                  <a:pt x="678042" y="37057"/>
                  <a:pt x="679173" y="37701"/>
                  <a:pt x="679173" y="37701"/>
                </a:cubicBezTo>
                <a:cubicBezTo>
                  <a:pt x="679173" y="38339"/>
                  <a:pt x="678042" y="38977"/>
                  <a:pt x="678042" y="38977"/>
                </a:cubicBezTo>
                <a:cubicBezTo>
                  <a:pt x="678042" y="39615"/>
                  <a:pt x="679739" y="40253"/>
                  <a:pt x="679739" y="40253"/>
                </a:cubicBezTo>
                <a:lnTo>
                  <a:pt x="678607" y="41534"/>
                </a:lnTo>
                <a:cubicBezTo>
                  <a:pt x="678042" y="42172"/>
                  <a:pt x="678042" y="42811"/>
                  <a:pt x="677476" y="43449"/>
                </a:cubicBezTo>
                <a:cubicBezTo>
                  <a:pt x="677476" y="42811"/>
                  <a:pt x="676346" y="42172"/>
                  <a:pt x="676346" y="42172"/>
                </a:cubicBezTo>
                <a:cubicBezTo>
                  <a:pt x="676346" y="41534"/>
                  <a:pt x="677476" y="40891"/>
                  <a:pt x="677476" y="40891"/>
                </a:cubicBezTo>
                <a:cubicBezTo>
                  <a:pt x="676911" y="40253"/>
                  <a:pt x="676346" y="40253"/>
                  <a:pt x="675780" y="39615"/>
                </a:cubicBezTo>
                <a:lnTo>
                  <a:pt x="676911" y="38339"/>
                </a:lnTo>
                <a:lnTo>
                  <a:pt x="675780" y="37057"/>
                </a:lnTo>
                <a:lnTo>
                  <a:pt x="674649" y="38339"/>
                </a:lnTo>
                <a:lnTo>
                  <a:pt x="674084" y="39615"/>
                </a:lnTo>
                <a:cubicBezTo>
                  <a:pt x="673518" y="39615"/>
                  <a:pt x="672953" y="38977"/>
                  <a:pt x="672388" y="38977"/>
                </a:cubicBezTo>
                <a:cubicBezTo>
                  <a:pt x="672388" y="38339"/>
                  <a:pt x="671257" y="38339"/>
                  <a:pt x="671257" y="37701"/>
                </a:cubicBezTo>
                <a:lnTo>
                  <a:pt x="672388" y="36419"/>
                </a:lnTo>
                <a:lnTo>
                  <a:pt x="671257" y="35143"/>
                </a:lnTo>
                <a:cubicBezTo>
                  <a:pt x="670691" y="35143"/>
                  <a:pt x="670126" y="36419"/>
                  <a:pt x="670126" y="36419"/>
                </a:cubicBezTo>
                <a:cubicBezTo>
                  <a:pt x="670126" y="37057"/>
                  <a:pt x="668995" y="37701"/>
                  <a:pt x="668995" y="38339"/>
                </a:cubicBezTo>
                <a:lnTo>
                  <a:pt x="670126" y="38977"/>
                </a:lnTo>
                <a:cubicBezTo>
                  <a:pt x="670126" y="39615"/>
                  <a:pt x="669560" y="40253"/>
                  <a:pt x="669560" y="40891"/>
                </a:cubicBezTo>
                <a:cubicBezTo>
                  <a:pt x="668995" y="40253"/>
                  <a:pt x="668430" y="39615"/>
                  <a:pt x="667864" y="39615"/>
                </a:cubicBezTo>
                <a:lnTo>
                  <a:pt x="666733" y="38339"/>
                </a:lnTo>
                <a:cubicBezTo>
                  <a:pt x="666733" y="37701"/>
                  <a:pt x="667864" y="37701"/>
                  <a:pt x="667864" y="37057"/>
                </a:cubicBezTo>
                <a:cubicBezTo>
                  <a:pt x="667864" y="36419"/>
                  <a:pt x="666733" y="36419"/>
                  <a:pt x="666733" y="35781"/>
                </a:cubicBezTo>
                <a:cubicBezTo>
                  <a:pt x="666733" y="35781"/>
                  <a:pt x="667298" y="35143"/>
                  <a:pt x="667298" y="34505"/>
                </a:cubicBezTo>
                <a:cubicBezTo>
                  <a:pt x="667298" y="33861"/>
                  <a:pt x="666167" y="33861"/>
                  <a:pt x="666167" y="33223"/>
                </a:cubicBezTo>
                <a:cubicBezTo>
                  <a:pt x="665602" y="34505"/>
                  <a:pt x="665037" y="35143"/>
                  <a:pt x="664471" y="36419"/>
                </a:cubicBezTo>
                <a:cubicBezTo>
                  <a:pt x="663906" y="36419"/>
                  <a:pt x="663906" y="37057"/>
                  <a:pt x="663340" y="37701"/>
                </a:cubicBezTo>
                <a:cubicBezTo>
                  <a:pt x="662775" y="38339"/>
                  <a:pt x="662775" y="38339"/>
                  <a:pt x="662209" y="38977"/>
                </a:cubicBezTo>
                <a:lnTo>
                  <a:pt x="663906" y="40253"/>
                </a:lnTo>
                <a:lnTo>
                  <a:pt x="662775" y="41534"/>
                </a:lnTo>
                <a:cubicBezTo>
                  <a:pt x="662209" y="41534"/>
                  <a:pt x="661644" y="40891"/>
                  <a:pt x="661644" y="40253"/>
                </a:cubicBezTo>
                <a:cubicBezTo>
                  <a:pt x="661644" y="40891"/>
                  <a:pt x="660513" y="41534"/>
                  <a:pt x="660513" y="42172"/>
                </a:cubicBezTo>
                <a:cubicBezTo>
                  <a:pt x="660513" y="41534"/>
                  <a:pt x="659382" y="41534"/>
                  <a:pt x="659382" y="40891"/>
                </a:cubicBezTo>
                <a:lnTo>
                  <a:pt x="659948" y="39615"/>
                </a:lnTo>
                <a:cubicBezTo>
                  <a:pt x="660513" y="38977"/>
                  <a:pt x="661079" y="38339"/>
                  <a:pt x="661079" y="37701"/>
                </a:cubicBezTo>
                <a:lnTo>
                  <a:pt x="659948" y="37057"/>
                </a:lnTo>
                <a:cubicBezTo>
                  <a:pt x="659948" y="36419"/>
                  <a:pt x="660513" y="35781"/>
                  <a:pt x="661079" y="35781"/>
                </a:cubicBezTo>
                <a:cubicBezTo>
                  <a:pt x="661079" y="35143"/>
                  <a:pt x="661644" y="34505"/>
                  <a:pt x="661644" y="33861"/>
                </a:cubicBezTo>
                <a:lnTo>
                  <a:pt x="660513" y="33223"/>
                </a:lnTo>
                <a:cubicBezTo>
                  <a:pt x="659948" y="33223"/>
                  <a:pt x="659948" y="33861"/>
                  <a:pt x="659382" y="34505"/>
                </a:cubicBezTo>
                <a:lnTo>
                  <a:pt x="658817" y="35781"/>
                </a:lnTo>
                <a:cubicBezTo>
                  <a:pt x="658251" y="35781"/>
                  <a:pt x="657686" y="35143"/>
                  <a:pt x="657120" y="34505"/>
                </a:cubicBezTo>
                <a:cubicBezTo>
                  <a:pt x="657120" y="34505"/>
                  <a:pt x="656555" y="33861"/>
                  <a:pt x="655989" y="33861"/>
                </a:cubicBezTo>
                <a:cubicBezTo>
                  <a:pt x="655989" y="33861"/>
                  <a:pt x="655424" y="35143"/>
                  <a:pt x="654858" y="35143"/>
                </a:cubicBezTo>
                <a:cubicBezTo>
                  <a:pt x="654858" y="35143"/>
                  <a:pt x="654293" y="33861"/>
                  <a:pt x="653728" y="33861"/>
                </a:cubicBezTo>
                <a:cubicBezTo>
                  <a:pt x="653728" y="33861"/>
                  <a:pt x="652597" y="35143"/>
                  <a:pt x="653162" y="35143"/>
                </a:cubicBezTo>
                <a:cubicBezTo>
                  <a:pt x="653162" y="35781"/>
                  <a:pt x="654293" y="36419"/>
                  <a:pt x="654293" y="36419"/>
                </a:cubicBezTo>
                <a:cubicBezTo>
                  <a:pt x="654293" y="37057"/>
                  <a:pt x="653162" y="37701"/>
                  <a:pt x="653162" y="37701"/>
                </a:cubicBezTo>
                <a:cubicBezTo>
                  <a:pt x="653162" y="38339"/>
                  <a:pt x="652597" y="38977"/>
                  <a:pt x="652031" y="39615"/>
                </a:cubicBezTo>
                <a:cubicBezTo>
                  <a:pt x="652031" y="39615"/>
                  <a:pt x="651466" y="38339"/>
                  <a:pt x="650900" y="38339"/>
                </a:cubicBezTo>
                <a:cubicBezTo>
                  <a:pt x="650900" y="38339"/>
                  <a:pt x="650335" y="39615"/>
                  <a:pt x="649770" y="39615"/>
                </a:cubicBezTo>
                <a:cubicBezTo>
                  <a:pt x="649770" y="39615"/>
                  <a:pt x="649204" y="38977"/>
                  <a:pt x="648639" y="38339"/>
                </a:cubicBezTo>
                <a:cubicBezTo>
                  <a:pt x="648639" y="38977"/>
                  <a:pt x="647507" y="40253"/>
                  <a:pt x="647507" y="40253"/>
                </a:cubicBezTo>
                <a:cubicBezTo>
                  <a:pt x="647507" y="39615"/>
                  <a:pt x="646376" y="38977"/>
                  <a:pt x="646376" y="38977"/>
                </a:cubicBezTo>
                <a:lnTo>
                  <a:pt x="647507" y="37701"/>
                </a:lnTo>
                <a:cubicBezTo>
                  <a:pt x="647507" y="37057"/>
                  <a:pt x="648073" y="36419"/>
                  <a:pt x="648639" y="35781"/>
                </a:cubicBezTo>
                <a:lnTo>
                  <a:pt x="649770" y="37057"/>
                </a:lnTo>
                <a:cubicBezTo>
                  <a:pt x="649770" y="37057"/>
                  <a:pt x="650335" y="35781"/>
                  <a:pt x="650900" y="35781"/>
                </a:cubicBezTo>
                <a:cubicBezTo>
                  <a:pt x="650900" y="35143"/>
                  <a:pt x="651466" y="34505"/>
                  <a:pt x="651466" y="34505"/>
                </a:cubicBezTo>
                <a:cubicBezTo>
                  <a:pt x="651466" y="34505"/>
                  <a:pt x="650900" y="33223"/>
                  <a:pt x="650335" y="33223"/>
                </a:cubicBezTo>
                <a:cubicBezTo>
                  <a:pt x="650335" y="33223"/>
                  <a:pt x="649770" y="34505"/>
                  <a:pt x="649204" y="34505"/>
                </a:cubicBezTo>
                <a:cubicBezTo>
                  <a:pt x="649204" y="35143"/>
                  <a:pt x="648639" y="35781"/>
                  <a:pt x="648639" y="35781"/>
                </a:cubicBezTo>
                <a:cubicBezTo>
                  <a:pt x="648073" y="36419"/>
                  <a:pt x="647507" y="35143"/>
                  <a:pt x="646942" y="35143"/>
                </a:cubicBezTo>
                <a:lnTo>
                  <a:pt x="646376" y="36419"/>
                </a:lnTo>
                <a:cubicBezTo>
                  <a:pt x="645811" y="36419"/>
                  <a:pt x="645246" y="35143"/>
                  <a:pt x="644680" y="35143"/>
                </a:cubicBezTo>
                <a:cubicBezTo>
                  <a:pt x="644680" y="35143"/>
                  <a:pt x="644115" y="36419"/>
                  <a:pt x="644115" y="37057"/>
                </a:cubicBezTo>
                <a:cubicBezTo>
                  <a:pt x="643549" y="37057"/>
                  <a:pt x="642984" y="35781"/>
                  <a:pt x="642984" y="35781"/>
                </a:cubicBezTo>
                <a:cubicBezTo>
                  <a:pt x="642418" y="35781"/>
                  <a:pt x="641853" y="37057"/>
                  <a:pt x="641853" y="37057"/>
                </a:cubicBezTo>
                <a:cubicBezTo>
                  <a:pt x="641288" y="37057"/>
                  <a:pt x="640722" y="35781"/>
                  <a:pt x="640722" y="35781"/>
                </a:cubicBezTo>
                <a:cubicBezTo>
                  <a:pt x="640157" y="35781"/>
                  <a:pt x="639591" y="37701"/>
                  <a:pt x="639591" y="37701"/>
                </a:cubicBezTo>
                <a:lnTo>
                  <a:pt x="638460" y="36419"/>
                </a:lnTo>
                <a:cubicBezTo>
                  <a:pt x="637895" y="36419"/>
                  <a:pt x="637330" y="37701"/>
                  <a:pt x="637330" y="37701"/>
                </a:cubicBezTo>
                <a:cubicBezTo>
                  <a:pt x="636764" y="38339"/>
                  <a:pt x="636764" y="38977"/>
                  <a:pt x="636198" y="38977"/>
                </a:cubicBezTo>
                <a:cubicBezTo>
                  <a:pt x="636198" y="39615"/>
                  <a:pt x="635067" y="40253"/>
                  <a:pt x="635633" y="40891"/>
                </a:cubicBezTo>
                <a:lnTo>
                  <a:pt x="636764" y="41534"/>
                </a:lnTo>
                <a:cubicBezTo>
                  <a:pt x="636198" y="42172"/>
                  <a:pt x="635633" y="42811"/>
                  <a:pt x="635633" y="43449"/>
                </a:cubicBezTo>
                <a:cubicBezTo>
                  <a:pt x="635067" y="43449"/>
                  <a:pt x="635067" y="42172"/>
                  <a:pt x="634502" y="42172"/>
                </a:cubicBezTo>
                <a:cubicBezTo>
                  <a:pt x="634502" y="41534"/>
                  <a:pt x="633371" y="41534"/>
                  <a:pt x="633371" y="40891"/>
                </a:cubicBezTo>
                <a:lnTo>
                  <a:pt x="633937" y="39615"/>
                </a:lnTo>
                <a:cubicBezTo>
                  <a:pt x="634502" y="38977"/>
                  <a:pt x="635067" y="38339"/>
                  <a:pt x="635067" y="38339"/>
                </a:cubicBezTo>
                <a:cubicBezTo>
                  <a:pt x="635067" y="37701"/>
                  <a:pt x="635633" y="37057"/>
                  <a:pt x="636198" y="36419"/>
                </a:cubicBezTo>
                <a:cubicBezTo>
                  <a:pt x="636198" y="36419"/>
                  <a:pt x="636764" y="35781"/>
                  <a:pt x="636764" y="35143"/>
                </a:cubicBezTo>
                <a:cubicBezTo>
                  <a:pt x="636764" y="35143"/>
                  <a:pt x="635633" y="34505"/>
                  <a:pt x="635633" y="33861"/>
                </a:cubicBezTo>
                <a:cubicBezTo>
                  <a:pt x="635633" y="33861"/>
                  <a:pt x="636764" y="33223"/>
                  <a:pt x="636764" y="32585"/>
                </a:cubicBezTo>
                <a:lnTo>
                  <a:pt x="635633" y="31947"/>
                </a:lnTo>
                <a:cubicBezTo>
                  <a:pt x="635067" y="32585"/>
                  <a:pt x="633937" y="33861"/>
                  <a:pt x="633371" y="34505"/>
                </a:cubicBezTo>
                <a:cubicBezTo>
                  <a:pt x="633371" y="35143"/>
                  <a:pt x="632806" y="35143"/>
                  <a:pt x="632806" y="35781"/>
                </a:cubicBezTo>
                <a:cubicBezTo>
                  <a:pt x="631675" y="37057"/>
                  <a:pt x="631109" y="37701"/>
                  <a:pt x="630544" y="38977"/>
                </a:cubicBezTo>
                <a:cubicBezTo>
                  <a:pt x="629979" y="38339"/>
                  <a:pt x="628848" y="37057"/>
                  <a:pt x="628282" y="36419"/>
                </a:cubicBezTo>
                <a:cubicBezTo>
                  <a:pt x="628282" y="36419"/>
                  <a:pt x="628848" y="35781"/>
                  <a:pt x="628848" y="35143"/>
                </a:cubicBezTo>
                <a:cubicBezTo>
                  <a:pt x="628848" y="35143"/>
                  <a:pt x="627717" y="34505"/>
                  <a:pt x="627717" y="33861"/>
                </a:cubicBezTo>
                <a:lnTo>
                  <a:pt x="628848" y="32585"/>
                </a:lnTo>
                <a:lnTo>
                  <a:pt x="629979" y="33861"/>
                </a:lnTo>
                <a:lnTo>
                  <a:pt x="631109" y="32585"/>
                </a:lnTo>
                <a:cubicBezTo>
                  <a:pt x="631109" y="31947"/>
                  <a:pt x="631675" y="31309"/>
                  <a:pt x="631675" y="30671"/>
                </a:cubicBezTo>
                <a:cubicBezTo>
                  <a:pt x="631109" y="30033"/>
                  <a:pt x="630544" y="29389"/>
                  <a:pt x="629413" y="28751"/>
                </a:cubicBezTo>
                <a:cubicBezTo>
                  <a:pt x="628848" y="28113"/>
                  <a:pt x="628848" y="28113"/>
                  <a:pt x="628282" y="27475"/>
                </a:cubicBezTo>
                <a:cubicBezTo>
                  <a:pt x="627717" y="28751"/>
                  <a:pt x="627151" y="29389"/>
                  <a:pt x="626021" y="30671"/>
                </a:cubicBezTo>
                <a:cubicBezTo>
                  <a:pt x="626021" y="30671"/>
                  <a:pt x="625455" y="31309"/>
                  <a:pt x="625455" y="31947"/>
                </a:cubicBezTo>
                <a:cubicBezTo>
                  <a:pt x="624889" y="31947"/>
                  <a:pt x="624324" y="33223"/>
                  <a:pt x="624324" y="33223"/>
                </a:cubicBezTo>
                <a:lnTo>
                  <a:pt x="625455" y="34505"/>
                </a:lnTo>
                <a:lnTo>
                  <a:pt x="624889" y="35781"/>
                </a:lnTo>
                <a:cubicBezTo>
                  <a:pt x="624324" y="35781"/>
                  <a:pt x="623758" y="34505"/>
                  <a:pt x="623193" y="34505"/>
                </a:cubicBezTo>
                <a:cubicBezTo>
                  <a:pt x="623193" y="35143"/>
                  <a:pt x="622628" y="35781"/>
                  <a:pt x="622628" y="36419"/>
                </a:cubicBezTo>
                <a:cubicBezTo>
                  <a:pt x="621497" y="37057"/>
                  <a:pt x="620931" y="38339"/>
                  <a:pt x="620366" y="38977"/>
                </a:cubicBezTo>
                <a:cubicBezTo>
                  <a:pt x="620366" y="39615"/>
                  <a:pt x="619800" y="40253"/>
                  <a:pt x="619235" y="40253"/>
                </a:cubicBezTo>
                <a:cubicBezTo>
                  <a:pt x="619235" y="40891"/>
                  <a:pt x="618670" y="41534"/>
                  <a:pt x="618670" y="42172"/>
                </a:cubicBezTo>
                <a:cubicBezTo>
                  <a:pt x="618670" y="41534"/>
                  <a:pt x="617539" y="41534"/>
                  <a:pt x="617539" y="40891"/>
                </a:cubicBezTo>
                <a:cubicBezTo>
                  <a:pt x="616973" y="40253"/>
                  <a:pt x="618104" y="39615"/>
                  <a:pt x="618104" y="39615"/>
                </a:cubicBezTo>
                <a:cubicBezTo>
                  <a:pt x="618670" y="38977"/>
                  <a:pt x="618670" y="38339"/>
                  <a:pt x="619235" y="37701"/>
                </a:cubicBezTo>
                <a:cubicBezTo>
                  <a:pt x="619235" y="37701"/>
                  <a:pt x="619800" y="37057"/>
                  <a:pt x="620366" y="36419"/>
                </a:cubicBezTo>
                <a:cubicBezTo>
                  <a:pt x="620366" y="35781"/>
                  <a:pt x="620931" y="35781"/>
                  <a:pt x="620931" y="35143"/>
                </a:cubicBezTo>
                <a:cubicBezTo>
                  <a:pt x="621497" y="34505"/>
                  <a:pt x="622062" y="33861"/>
                  <a:pt x="622062" y="33861"/>
                </a:cubicBezTo>
                <a:cubicBezTo>
                  <a:pt x="622062" y="33223"/>
                  <a:pt x="620931" y="32585"/>
                  <a:pt x="620931" y="32585"/>
                </a:cubicBezTo>
                <a:lnTo>
                  <a:pt x="622062" y="31309"/>
                </a:lnTo>
                <a:cubicBezTo>
                  <a:pt x="621497" y="31309"/>
                  <a:pt x="620931" y="30033"/>
                  <a:pt x="620366" y="30033"/>
                </a:cubicBezTo>
                <a:lnTo>
                  <a:pt x="619800" y="31309"/>
                </a:lnTo>
                <a:cubicBezTo>
                  <a:pt x="619235" y="31309"/>
                  <a:pt x="618670" y="30671"/>
                  <a:pt x="618104" y="30671"/>
                </a:cubicBezTo>
                <a:cubicBezTo>
                  <a:pt x="618104" y="30033"/>
                  <a:pt x="617539" y="29389"/>
                  <a:pt x="616973" y="29389"/>
                </a:cubicBezTo>
                <a:cubicBezTo>
                  <a:pt x="616973" y="30033"/>
                  <a:pt x="616407" y="30033"/>
                  <a:pt x="615842" y="30671"/>
                </a:cubicBezTo>
                <a:lnTo>
                  <a:pt x="615276" y="31947"/>
                </a:lnTo>
                <a:cubicBezTo>
                  <a:pt x="614712" y="31947"/>
                  <a:pt x="614146" y="31309"/>
                  <a:pt x="613580" y="31309"/>
                </a:cubicBezTo>
                <a:cubicBezTo>
                  <a:pt x="613580" y="30671"/>
                  <a:pt x="612449" y="30033"/>
                  <a:pt x="612449" y="30033"/>
                </a:cubicBezTo>
                <a:cubicBezTo>
                  <a:pt x="612449" y="29389"/>
                  <a:pt x="613580" y="28751"/>
                  <a:pt x="613580" y="28751"/>
                </a:cubicBezTo>
                <a:cubicBezTo>
                  <a:pt x="613580" y="28113"/>
                  <a:pt x="612449" y="28113"/>
                  <a:pt x="612449" y="27475"/>
                </a:cubicBezTo>
                <a:cubicBezTo>
                  <a:pt x="612449" y="26837"/>
                  <a:pt x="613580" y="26199"/>
                  <a:pt x="613015" y="26199"/>
                </a:cubicBezTo>
                <a:cubicBezTo>
                  <a:pt x="613015" y="25561"/>
                  <a:pt x="611884" y="25561"/>
                  <a:pt x="611884" y="24917"/>
                </a:cubicBezTo>
                <a:cubicBezTo>
                  <a:pt x="611884" y="25561"/>
                  <a:pt x="611319" y="26199"/>
                  <a:pt x="610753" y="26199"/>
                </a:cubicBezTo>
                <a:cubicBezTo>
                  <a:pt x="610753" y="26837"/>
                  <a:pt x="610188" y="27475"/>
                  <a:pt x="610188" y="28113"/>
                </a:cubicBezTo>
                <a:lnTo>
                  <a:pt x="611319" y="28751"/>
                </a:lnTo>
                <a:cubicBezTo>
                  <a:pt x="611319" y="29389"/>
                  <a:pt x="612449" y="29389"/>
                  <a:pt x="612449" y="30033"/>
                </a:cubicBezTo>
                <a:lnTo>
                  <a:pt x="611884" y="31309"/>
                </a:lnTo>
                <a:cubicBezTo>
                  <a:pt x="611319" y="31947"/>
                  <a:pt x="610753" y="32585"/>
                  <a:pt x="610753" y="32585"/>
                </a:cubicBezTo>
                <a:cubicBezTo>
                  <a:pt x="610188" y="32585"/>
                  <a:pt x="609622" y="31947"/>
                  <a:pt x="609622" y="31947"/>
                </a:cubicBezTo>
                <a:cubicBezTo>
                  <a:pt x="609057" y="31309"/>
                  <a:pt x="608491" y="30671"/>
                  <a:pt x="607926" y="30671"/>
                </a:cubicBezTo>
                <a:cubicBezTo>
                  <a:pt x="607926" y="30671"/>
                  <a:pt x="607360" y="29389"/>
                  <a:pt x="606795" y="29389"/>
                </a:cubicBezTo>
                <a:cubicBezTo>
                  <a:pt x="606795" y="29389"/>
                  <a:pt x="606230" y="30671"/>
                  <a:pt x="605664" y="31309"/>
                </a:cubicBezTo>
                <a:cubicBezTo>
                  <a:pt x="605664" y="31309"/>
                  <a:pt x="605098" y="31947"/>
                  <a:pt x="605098" y="32585"/>
                </a:cubicBezTo>
                <a:cubicBezTo>
                  <a:pt x="604533" y="32585"/>
                  <a:pt x="603968" y="31309"/>
                  <a:pt x="603402" y="31309"/>
                </a:cubicBezTo>
                <a:lnTo>
                  <a:pt x="602837" y="32585"/>
                </a:lnTo>
                <a:lnTo>
                  <a:pt x="601706" y="34505"/>
                </a:lnTo>
                <a:cubicBezTo>
                  <a:pt x="601706" y="33861"/>
                  <a:pt x="600575" y="33223"/>
                  <a:pt x="600575" y="33223"/>
                </a:cubicBezTo>
                <a:cubicBezTo>
                  <a:pt x="600575" y="32585"/>
                  <a:pt x="601706" y="31947"/>
                  <a:pt x="601706" y="31947"/>
                </a:cubicBezTo>
                <a:cubicBezTo>
                  <a:pt x="601140" y="31309"/>
                  <a:pt x="600009" y="31309"/>
                  <a:pt x="600009" y="30671"/>
                </a:cubicBezTo>
                <a:cubicBezTo>
                  <a:pt x="600009" y="30033"/>
                  <a:pt x="601140" y="29389"/>
                  <a:pt x="601140" y="29389"/>
                </a:cubicBezTo>
                <a:cubicBezTo>
                  <a:pt x="601140" y="28751"/>
                  <a:pt x="600009" y="28751"/>
                  <a:pt x="600009" y="28113"/>
                </a:cubicBezTo>
                <a:cubicBezTo>
                  <a:pt x="599444" y="28751"/>
                  <a:pt x="599444" y="28751"/>
                  <a:pt x="598879" y="29389"/>
                </a:cubicBezTo>
                <a:cubicBezTo>
                  <a:pt x="598879" y="29389"/>
                  <a:pt x="598313" y="30671"/>
                  <a:pt x="597748" y="30671"/>
                </a:cubicBezTo>
                <a:lnTo>
                  <a:pt x="596617" y="30033"/>
                </a:lnTo>
                <a:cubicBezTo>
                  <a:pt x="596617" y="30033"/>
                  <a:pt x="596052" y="30671"/>
                  <a:pt x="595486" y="31309"/>
                </a:cubicBezTo>
                <a:cubicBezTo>
                  <a:pt x="595486" y="31947"/>
                  <a:pt x="594921" y="31947"/>
                  <a:pt x="594921" y="32585"/>
                </a:cubicBezTo>
                <a:cubicBezTo>
                  <a:pt x="594355" y="33223"/>
                  <a:pt x="594355" y="33861"/>
                  <a:pt x="593789" y="33861"/>
                </a:cubicBezTo>
                <a:cubicBezTo>
                  <a:pt x="593789" y="34505"/>
                  <a:pt x="593224" y="35781"/>
                  <a:pt x="592658" y="35781"/>
                </a:cubicBezTo>
                <a:cubicBezTo>
                  <a:pt x="592658" y="35781"/>
                  <a:pt x="592093" y="34505"/>
                  <a:pt x="591528" y="34505"/>
                </a:cubicBezTo>
                <a:cubicBezTo>
                  <a:pt x="591528" y="33861"/>
                  <a:pt x="590397" y="33861"/>
                  <a:pt x="590397" y="33223"/>
                </a:cubicBezTo>
                <a:cubicBezTo>
                  <a:pt x="590397" y="33223"/>
                  <a:pt x="590962" y="31947"/>
                  <a:pt x="591528" y="31947"/>
                </a:cubicBezTo>
                <a:cubicBezTo>
                  <a:pt x="591528" y="31309"/>
                  <a:pt x="592093" y="31309"/>
                  <a:pt x="592093" y="30671"/>
                </a:cubicBezTo>
                <a:cubicBezTo>
                  <a:pt x="592658" y="30671"/>
                  <a:pt x="593224" y="31947"/>
                  <a:pt x="593789" y="31309"/>
                </a:cubicBezTo>
                <a:cubicBezTo>
                  <a:pt x="593789" y="31309"/>
                  <a:pt x="594355" y="30671"/>
                  <a:pt x="594355" y="30033"/>
                </a:cubicBezTo>
                <a:cubicBezTo>
                  <a:pt x="594921" y="30033"/>
                  <a:pt x="595486" y="28751"/>
                  <a:pt x="595486" y="28751"/>
                </a:cubicBezTo>
                <a:cubicBezTo>
                  <a:pt x="595486" y="28113"/>
                  <a:pt x="594355" y="28113"/>
                  <a:pt x="594355" y="27475"/>
                </a:cubicBezTo>
                <a:lnTo>
                  <a:pt x="594921" y="26199"/>
                </a:lnTo>
                <a:cubicBezTo>
                  <a:pt x="595486" y="25561"/>
                  <a:pt x="596052" y="25561"/>
                  <a:pt x="596052" y="24917"/>
                </a:cubicBezTo>
                <a:cubicBezTo>
                  <a:pt x="595868" y="24917"/>
                  <a:pt x="595745" y="24786"/>
                  <a:pt x="595642" y="24601"/>
                </a:cubicBezTo>
                <a:cubicBezTo>
                  <a:pt x="595040" y="25135"/>
                  <a:pt x="594196" y="25664"/>
                  <a:pt x="593725" y="26199"/>
                </a:cubicBezTo>
                <a:cubicBezTo>
                  <a:pt x="593648" y="26112"/>
                  <a:pt x="593582" y="26024"/>
                  <a:pt x="593524" y="25937"/>
                </a:cubicBezTo>
                <a:cubicBezTo>
                  <a:pt x="593306" y="26417"/>
                  <a:pt x="592982" y="26837"/>
                  <a:pt x="592658" y="26837"/>
                </a:cubicBezTo>
                <a:cubicBezTo>
                  <a:pt x="592658" y="26837"/>
                  <a:pt x="592093" y="25561"/>
                  <a:pt x="591528" y="25561"/>
                </a:cubicBezTo>
                <a:cubicBezTo>
                  <a:pt x="591528" y="24917"/>
                  <a:pt x="590962" y="24279"/>
                  <a:pt x="590397" y="24279"/>
                </a:cubicBezTo>
                <a:lnTo>
                  <a:pt x="590365" y="24246"/>
                </a:lnTo>
                <a:lnTo>
                  <a:pt x="590333" y="24279"/>
                </a:lnTo>
                <a:cubicBezTo>
                  <a:pt x="589767" y="24279"/>
                  <a:pt x="589202" y="24917"/>
                  <a:pt x="589202" y="25561"/>
                </a:cubicBezTo>
                <a:cubicBezTo>
                  <a:pt x="588636" y="25561"/>
                  <a:pt x="588071" y="26837"/>
                  <a:pt x="588071" y="26837"/>
                </a:cubicBezTo>
                <a:cubicBezTo>
                  <a:pt x="587747" y="26837"/>
                  <a:pt x="587423" y="26417"/>
                  <a:pt x="587206" y="25937"/>
                </a:cubicBezTo>
                <a:cubicBezTo>
                  <a:pt x="587147" y="26024"/>
                  <a:pt x="587081" y="26112"/>
                  <a:pt x="587004" y="26199"/>
                </a:cubicBezTo>
                <a:cubicBezTo>
                  <a:pt x="586534" y="25664"/>
                  <a:pt x="585690" y="25135"/>
                  <a:pt x="585088" y="24601"/>
                </a:cubicBezTo>
                <a:cubicBezTo>
                  <a:pt x="584985" y="24786"/>
                  <a:pt x="584861" y="24917"/>
                  <a:pt x="584678" y="24917"/>
                </a:cubicBezTo>
                <a:cubicBezTo>
                  <a:pt x="584678" y="25561"/>
                  <a:pt x="585244" y="25561"/>
                  <a:pt x="585809" y="26199"/>
                </a:cubicBezTo>
                <a:lnTo>
                  <a:pt x="586375" y="27475"/>
                </a:lnTo>
                <a:cubicBezTo>
                  <a:pt x="586375" y="28113"/>
                  <a:pt x="585244" y="28113"/>
                  <a:pt x="585244" y="28751"/>
                </a:cubicBezTo>
                <a:cubicBezTo>
                  <a:pt x="585244" y="28751"/>
                  <a:pt x="585809" y="30033"/>
                  <a:pt x="586375" y="30033"/>
                </a:cubicBezTo>
                <a:cubicBezTo>
                  <a:pt x="586375" y="30671"/>
                  <a:pt x="586940" y="31309"/>
                  <a:pt x="586940" y="31309"/>
                </a:cubicBezTo>
                <a:cubicBezTo>
                  <a:pt x="587506" y="31947"/>
                  <a:pt x="588071" y="30671"/>
                  <a:pt x="588636" y="30671"/>
                </a:cubicBezTo>
                <a:cubicBezTo>
                  <a:pt x="588636" y="31309"/>
                  <a:pt x="589202" y="31309"/>
                  <a:pt x="589202" y="31947"/>
                </a:cubicBezTo>
                <a:cubicBezTo>
                  <a:pt x="589767" y="31947"/>
                  <a:pt x="590333" y="33223"/>
                  <a:pt x="590333" y="33223"/>
                </a:cubicBezTo>
                <a:cubicBezTo>
                  <a:pt x="590333" y="33861"/>
                  <a:pt x="589202" y="33861"/>
                  <a:pt x="589202" y="34505"/>
                </a:cubicBezTo>
                <a:cubicBezTo>
                  <a:pt x="588636" y="34505"/>
                  <a:pt x="588071" y="35781"/>
                  <a:pt x="588071" y="35781"/>
                </a:cubicBezTo>
                <a:cubicBezTo>
                  <a:pt x="587506" y="35781"/>
                  <a:pt x="586940" y="34505"/>
                  <a:pt x="586940" y="33861"/>
                </a:cubicBezTo>
                <a:cubicBezTo>
                  <a:pt x="586375" y="33861"/>
                  <a:pt x="586375" y="33223"/>
                  <a:pt x="585809" y="32585"/>
                </a:cubicBezTo>
                <a:cubicBezTo>
                  <a:pt x="585809" y="31947"/>
                  <a:pt x="585244" y="31947"/>
                  <a:pt x="585244" y="31309"/>
                </a:cubicBezTo>
                <a:cubicBezTo>
                  <a:pt x="584678" y="30671"/>
                  <a:pt x="584113" y="30033"/>
                  <a:pt x="584113" y="30033"/>
                </a:cubicBezTo>
                <a:lnTo>
                  <a:pt x="582982" y="30671"/>
                </a:lnTo>
                <a:cubicBezTo>
                  <a:pt x="582416" y="30671"/>
                  <a:pt x="581851" y="29389"/>
                  <a:pt x="581851" y="29389"/>
                </a:cubicBezTo>
                <a:cubicBezTo>
                  <a:pt x="581285" y="28751"/>
                  <a:pt x="581285" y="28751"/>
                  <a:pt x="580720" y="28113"/>
                </a:cubicBezTo>
                <a:cubicBezTo>
                  <a:pt x="580720" y="28751"/>
                  <a:pt x="579589" y="28751"/>
                  <a:pt x="579589" y="29389"/>
                </a:cubicBezTo>
                <a:cubicBezTo>
                  <a:pt x="579589" y="29389"/>
                  <a:pt x="580720" y="30033"/>
                  <a:pt x="580720" y="30671"/>
                </a:cubicBezTo>
                <a:cubicBezTo>
                  <a:pt x="580720" y="31309"/>
                  <a:pt x="579589" y="31309"/>
                  <a:pt x="579024" y="31947"/>
                </a:cubicBezTo>
                <a:cubicBezTo>
                  <a:pt x="579024" y="31947"/>
                  <a:pt x="580155" y="32585"/>
                  <a:pt x="580155" y="33223"/>
                </a:cubicBezTo>
                <a:cubicBezTo>
                  <a:pt x="580155" y="33223"/>
                  <a:pt x="579024" y="33861"/>
                  <a:pt x="579024" y="34505"/>
                </a:cubicBezTo>
                <a:lnTo>
                  <a:pt x="577893" y="32585"/>
                </a:lnTo>
                <a:lnTo>
                  <a:pt x="577327" y="31309"/>
                </a:lnTo>
                <a:cubicBezTo>
                  <a:pt x="576762" y="31309"/>
                  <a:pt x="576197" y="32585"/>
                  <a:pt x="575631" y="32585"/>
                </a:cubicBezTo>
                <a:cubicBezTo>
                  <a:pt x="575631" y="31947"/>
                  <a:pt x="575066" y="31309"/>
                  <a:pt x="575066" y="31309"/>
                </a:cubicBezTo>
                <a:cubicBezTo>
                  <a:pt x="574500" y="30671"/>
                  <a:pt x="573935" y="29389"/>
                  <a:pt x="573935" y="29389"/>
                </a:cubicBezTo>
                <a:cubicBezTo>
                  <a:pt x="573370" y="29389"/>
                  <a:pt x="572804" y="30671"/>
                  <a:pt x="572804" y="30671"/>
                </a:cubicBezTo>
                <a:cubicBezTo>
                  <a:pt x="572239" y="30671"/>
                  <a:pt x="571673" y="31309"/>
                  <a:pt x="571107" y="31947"/>
                </a:cubicBezTo>
                <a:cubicBezTo>
                  <a:pt x="571107" y="31947"/>
                  <a:pt x="570542" y="32585"/>
                  <a:pt x="569976" y="32585"/>
                </a:cubicBezTo>
                <a:cubicBezTo>
                  <a:pt x="569976" y="32585"/>
                  <a:pt x="569411" y="31947"/>
                  <a:pt x="568845" y="31309"/>
                </a:cubicBezTo>
                <a:lnTo>
                  <a:pt x="568280" y="30033"/>
                </a:lnTo>
                <a:cubicBezTo>
                  <a:pt x="568280" y="29389"/>
                  <a:pt x="569411" y="29389"/>
                  <a:pt x="569411" y="28751"/>
                </a:cubicBezTo>
                <a:lnTo>
                  <a:pt x="570542" y="28113"/>
                </a:lnTo>
                <a:cubicBezTo>
                  <a:pt x="570542" y="27475"/>
                  <a:pt x="569976" y="26837"/>
                  <a:pt x="569976" y="26199"/>
                </a:cubicBezTo>
                <a:cubicBezTo>
                  <a:pt x="569411" y="26199"/>
                  <a:pt x="568845" y="25561"/>
                  <a:pt x="568845" y="24917"/>
                </a:cubicBezTo>
                <a:cubicBezTo>
                  <a:pt x="568845" y="25561"/>
                  <a:pt x="567715" y="25561"/>
                  <a:pt x="567715" y="26199"/>
                </a:cubicBezTo>
                <a:cubicBezTo>
                  <a:pt x="567149" y="26199"/>
                  <a:pt x="568280" y="26837"/>
                  <a:pt x="568280" y="27475"/>
                </a:cubicBezTo>
                <a:cubicBezTo>
                  <a:pt x="568280" y="28113"/>
                  <a:pt x="567149" y="28113"/>
                  <a:pt x="567149" y="28751"/>
                </a:cubicBezTo>
                <a:cubicBezTo>
                  <a:pt x="567149" y="28751"/>
                  <a:pt x="568280" y="29389"/>
                  <a:pt x="568280" y="30033"/>
                </a:cubicBezTo>
                <a:cubicBezTo>
                  <a:pt x="568280" y="30033"/>
                  <a:pt x="567149" y="30671"/>
                  <a:pt x="567149" y="31309"/>
                </a:cubicBezTo>
                <a:cubicBezTo>
                  <a:pt x="566584" y="31309"/>
                  <a:pt x="566018" y="31947"/>
                  <a:pt x="565453" y="31947"/>
                </a:cubicBezTo>
                <a:lnTo>
                  <a:pt x="564888" y="30671"/>
                </a:lnTo>
                <a:cubicBezTo>
                  <a:pt x="564322" y="30033"/>
                  <a:pt x="563757" y="30033"/>
                  <a:pt x="563757" y="29389"/>
                </a:cubicBezTo>
                <a:cubicBezTo>
                  <a:pt x="563191" y="29389"/>
                  <a:pt x="562625" y="30033"/>
                  <a:pt x="562625" y="30671"/>
                </a:cubicBezTo>
                <a:cubicBezTo>
                  <a:pt x="562060" y="30671"/>
                  <a:pt x="561495" y="31309"/>
                  <a:pt x="560930" y="31309"/>
                </a:cubicBezTo>
                <a:lnTo>
                  <a:pt x="560364" y="30033"/>
                </a:lnTo>
                <a:cubicBezTo>
                  <a:pt x="559798" y="30033"/>
                  <a:pt x="559233" y="31309"/>
                  <a:pt x="558667" y="31309"/>
                </a:cubicBezTo>
                <a:lnTo>
                  <a:pt x="559798" y="32585"/>
                </a:lnTo>
                <a:cubicBezTo>
                  <a:pt x="559798" y="32585"/>
                  <a:pt x="558667" y="33223"/>
                  <a:pt x="558667" y="33861"/>
                </a:cubicBezTo>
                <a:cubicBezTo>
                  <a:pt x="558667" y="33861"/>
                  <a:pt x="559233" y="34505"/>
                  <a:pt x="559798" y="35143"/>
                </a:cubicBezTo>
                <a:cubicBezTo>
                  <a:pt x="559798" y="35781"/>
                  <a:pt x="560364" y="35781"/>
                  <a:pt x="560364" y="36419"/>
                </a:cubicBezTo>
                <a:cubicBezTo>
                  <a:pt x="560930" y="37057"/>
                  <a:pt x="561495" y="37701"/>
                  <a:pt x="561495" y="37701"/>
                </a:cubicBezTo>
                <a:cubicBezTo>
                  <a:pt x="562060" y="38339"/>
                  <a:pt x="562060" y="38977"/>
                  <a:pt x="562625" y="39615"/>
                </a:cubicBezTo>
                <a:cubicBezTo>
                  <a:pt x="562625" y="39615"/>
                  <a:pt x="563757" y="40253"/>
                  <a:pt x="563191" y="40891"/>
                </a:cubicBezTo>
                <a:cubicBezTo>
                  <a:pt x="563191" y="41534"/>
                  <a:pt x="562060" y="41534"/>
                  <a:pt x="562060" y="42172"/>
                </a:cubicBezTo>
                <a:cubicBezTo>
                  <a:pt x="562060" y="41534"/>
                  <a:pt x="561495" y="40891"/>
                  <a:pt x="561495" y="40253"/>
                </a:cubicBezTo>
                <a:cubicBezTo>
                  <a:pt x="560930" y="40253"/>
                  <a:pt x="560364" y="39615"/>
                  <a:pt x="560364" y="38977"/>
                </a:cubicBezTo>
                <a:cubicBezTo>
                  <a:pt x="559798" y="38339"/>
                  <a:pt x="559233" y="37057"/>
                  <a:pt x="558102" y="36419"/>
                </a:cubicBezTo>
                <a:cubicBezTo>
                  <a:pt x="558102" y="35781"/>
                  <a:pt x="557537" y="35143"/>
                  <a:pt x="557537" y="34505"/>
                </a:cubicBezTo>
                <a:cubicBezTo>
                  <a:pt x="556971" y="34505"/>
                  <a:pt x="556406" y="35781"/>
                  <a:pt x="555840" y="35781"/>
                </a:cubicBezTo>
                <a:lnTo>
                  <a:pt x="555275" y="34505"/>
                </a:lnTo>
                <a:lnTo>
                  <a:pt x="556406" y="33223"/>
                </a:lnTo>
                <a:cubicBezTo>
                  <a:pt x="556406" y="33223"/>
                  <a:pt x="555840" y="31947"/>
                  <a:pt x="555275" y="31947"/>
                </a:cubicBezTo>
                <a:cubicBezTo>
                  <a:pt x="555275" y="31309"/>
                  <a:pt x="554709" y="30671"/>
                  <a:pt x="554709" y="30671"/>
                </a:cubicBezTo>
                <a:cubicBezTo>
                  <a:pt x="553579" y="29389"/>
                  <a:pt x="553013" y="28751"/>
                  <a:pt x="552448" y="27475"/>
                </a:cubicBezTo>
                <a:cubicBezTo>
                  <a:pt x="551882" y="28113"/>
                  <a:pt x="551882" y="28113"/>
                  <a:pt x="551316" y="28751"/>
                </a:cubicBezTo>
                <a:cubicBezTo>
                  <a:pt x="550185" y="29389"/>
                  <a:pt x="549620" y="30033"/>
                  <a:pt x="549055" y="30671"/>
                </a:cubicBezTo>
                <a:cubicBezTo>
                  <a:pt x="549055" y="31309"/>
                  <a:pt x="549620" y="31947"/>
                  <a:pt x="549620" y="32585"/>
                </a:cubicBezTo>
                <a:lnTo>
                  <a:pt x="550751" y="33861"/>
                </a:lnTo>
                <a:lnTo>
                  <a:pt x="551882" y="32585"/>
                </a:lnTo>
                <a:lnTo>
                  <a:pt x="553013" y="33861"/>
                </a:lnTo>
                <a:cubicBezTo>
                  <a:pt x="553013" y="34505"/>
                  <a:pt x="551882" y="35143"/>
                  <a:pt x="551882" y="35143"/>
                </a:cubicBezTo>
                <a:cubicBezTo>
                  <a:pt x="551882" y="35781"/>
                  <a:pt x="552448" y="36419"/>
                  <a:pt x="552448" y="36419"/>
                </a:cubicBezTo>
                <a:cubicBezTo>
                  <a:pt x="551882" y="37057"/>
                  <a:pt x="550751" y="38339"/>
                  <a:pt x="550185" y="38977"/>
                </a:cubicBezTo>
                <a:cubicBezTo>
                  <a:pt x="549620" y="37701"/>
                  <a:pt x="549055" y="37057"/>
                  <a:pt x="547924" y="35781"/>
                </a:cubicBezTo>
                <a:cubicBezTo>
                  <a:pt x="547924" y="35143"/>
                  <a:pt x="547358" y="35143"/>
                  <a:pt x="547358" y="34505"/>
                </a:cubicBezTo>
                <a:cubicBezTo>
                  <a:pt x="546793" y="33861"/>
                  <a:pt x="545662" y="32585"/>
                  <a:pt x="545097" y="31947"/>
                </a:cubicBezTo>
                <a:lnTo>
                  <a:pt x="543966" y="32585"/>
                </a:lnTo>
                <a:cubicBezTo>
                  <a:pt x="543966" y="33223"/>
                  <a:pt x="545097" y="33861"/>
                  <a:pt x="545097" y="33861"/>
                </a:cubicBezTo>
                <a:cubicBezTo>
                  <a:pt x="545097" y="34505"/>
                  <a:pt x="543966" y="35143"/>
                  <a:pt x="543966" y="35143"/>
                </a:cubicBezTo>
                <a:cubicBezTo>
                  <a:pt x="543966" y="35781"/>
                  <a:pt x="544531" y="36419"/>
                  <a:pt x="544531" y="36419"/>
                </a:cubicBezTo>
                <a:cubicBezTo>
                  <a:pt x="545097" y="37057"/>
                  <a:pt x="545662" y="37701"/>
                  <a:pt x="545662" y="38339"/>
                </a:cubicBezTo>
                <a:cubicBezTo>
                  <a:pt x="545662" y="38339"/>
                  <a:pt x="546227" y="38977"/>
                  <a:pt x="546793" y="39615"/>
                </a:cubicBezTo>
                <a:lnTo>
                  <a:pt x="547358" y="40891"/>
                </a:lnTo>
                <a:cubicBezTo>
                  <a:pt x="547358" y="41534"/>
                  <a:pt x="546227" y="41534"/>
                  <a:pt x="546227" y="42172"/>
                </a:cubicBezTo>
                <a:cubicBezTo>
                  <a:pt x="545662" y="42172"/>
                  <a:pt x="545662" y="43449"/>
                  <a:pt x="545097" y="43449"/>
                </a:cubicBezTo>
                <a:cubicBezTo>
                  <a:pt x="545097" y="42811"/>
                  <a:pt x="544531" y="42172"/>
                  <a:pt x="543966" y="41534"/>
                </a:cubicBezTo>
                <a:lnTo>
                  <a:pt x="545097" y="40891"/>
                </a:lnTo>
                <a:cubicBezTo>
                  <a:pt x="545662" y="40253"/>
                  <a:pt x="544531" y="39615"/>
                  <a:pt x="544531" y="38977"/>
                </a:cubicBezTo>
                <a:cubicBezTo>
                  <a:pt x="543966" y="38977"/>
                  <a:pt x="543966" y="38339"/>
                  <a:pt x="543400" y="37701"/>
                </a:cubicBezTo>
                <a:cubicBezTo>
                  <a:pt x="543400" y="37701"/>
                  <a:pt x="542835" y="36419"/>
                  <a:pt x="542269" y="36419"/>
                </a:cubicBezTo>
                <a:lnTo>
                  <a:pt x="541139" y="37701"/>
                </a:lnTo>
                <a:cubicBezTo>
                  <a:pt x="541139" y="37701"/>
                  <a:pt x="540573" y="35781"/>
                  <a:pt x="540007" y="35781"/>
                </a:cubicBezTo>
                <a:cubicBezTo>
                  <a:pt x="540007" y="35781"/>
                  <a:pt x="539442" y="37057"/>
                  <a:pt x="538876" y="37057"/>
                </a:cubicBezTo>
                <a:cubicBezTo>
                  <a:pt x="538876" y="37057"/>
                  <a:pt x="538311" y="35781"/>
                  <a:pt x="537746" y="35781"/>
                </a:cubicBezTo>
                <a:cubicBezTo>
                  <a:pt x="537746" y="35781"/>
                  <a:pt x="537180" y="37057"/>
                  <a:pt x="536615" y="37057"/>
                </a:cubicBezTo>
                <a:cubicBezTo>
                  <a:pt x="536615" y="36419"/>
                  <a:pt x="536049" y="35143"/>
                  <a:pt x="536049" y="35143"/>
                </a:cubicBezTo>
                <a:cubicBezTo>
                  <a:pt x="535484" y="35143"/>
                  <a:pt x="534918" y="36419"/>
                  <a:pt x="534353" y="36419"/>
                </a:cubicBezTo>
                <a:lnTo>
                  <a:pt x="533788" y="35143"/>
                </a:lnTo>
                <a:cubicBezTo>
                  <a:pt x="533222" y="35143"/>
                  <a:pt x="532657" y="36419"/>
                  <a:pt x="532091" y="35781"/>
                </a:cubicBezTo>
                <a:cubicBezTo>
                  <a:pt x="532091" y="35781"/>
                  <a:pt x="531526" y="35143"/>
                  <a:pt x="531526" y="34505"/>
                </a:cubicBezTo>
                <a:cubicBezTo>
                  <a:pt x="530960" y="34505"/>
                  <a:pt x="530395" y="33223"/>
                  <a:pt x="530395" y="33223"/>
                </a:cubicBezTo>
                <a:cubicBezTo>
                  <a:pt x="529830" y="33223"/>
                  <a:pt x="529264" y="34505"/>
                  <a:pt x="529264" y="34505"/>
                </a:cubicBezTo>
                <a:cubicBezTo>
                  <a:pt x="529264" y="34505"/>
                  <a:pt x="529830" y="35143"/>
                  <a:pt x="529830" y="35781"/>
                </a:cubicBezTo>
                <a:cubicBezTo>
                  <a:pt x="530395" y="35781"/>
                  <a:pt x="530960" y="37057"/>
                  <a:pt x="530960" y="37057"/>
                </a:cubicBezTo>
                <a:lnTo>
                  <a:pt x="532091" y="35781"/>
                </a:lnTo>
                <a:cubicBezTo>
                  <a:pt x="532657" y="36419"/>
                  <a:pt x="533222" y="37057"/>
                  <a:pt x="533222" y="37701"/>
                </a:cubicBezTo>
                <a:lnTo>
                  <a:pt x="534353" y="38977"/>
                </a:lnTo>
                <a:cubicBezTo>
                  <a:pt x="534353" y="38977"/>
                  <a:pt x="533222" y="39615"/>
                  <a:pt x="533222" y="40253"/>
                </a:cubicBezTo>
                <a:cubicBezTo>
                  <a:pt x="533222" y="40253"/>
                  <a:pt x="532091" y="38977"/>
                  <a:pt x="532091" y="38339"/>
                </a:cubicBezTo>
                <a:cubicBezTo>
                  <a:pt x="531526" y="38977"/>
                  <a:pt x="530960" y="39615"/>
                  <a:pt x="530960" y="39615"/>
                </a:cubicBezTo>
                <a:cubicBezTo>
                  <a:pt x="530395" y="39615"/>
                  <a:pt x="529830" y="38339"/>
                  <a:pt x="529830" y="38339"/>
                </a:cubicBezTo>
                <a:cubicBezTo>
                  <a:pt x="529264" y="38339"/>
                  <a:pt x="528698" y="39615"/>
                  <a:pt x="528698" y="39615"/>
                </a:cubicBezTo>
                <a:cubicBezTo>
                  <a:pt x="528133" y="38977"/>
                  <a:pt x="527567" y="38339"/>
                  <a:pt x="527567" y="37701"/>
                </a:cubicBezTo>
                <a:cubicBezTo>
                  <a:pt x="527567" y="37701"/>
                  <a:pt x="526437" y="37057"/>
                  <a:pt x="526437" y="36419"/>
                </a:cubicBezTo>
                <a:cubicBezTo>
                  <a:pt x="526437" y="36419"/>
                  <a:pt x="527567" y="35781"/>
                  <a:pt x="527567" y="35143"/>
                </a:cubicBezTo>
                <a:cubicBezTo>
                  <a:pt x="528133" y="35143"/>
                  <a:pt x="527002" y="33861"/>
                  <a:pt x="527002" y="33861"/>
                </a:cubicBezTo>
                <a:cubicBezTo>
                  <a:pt x="526437" y="33861"/>
                  <a:pt x="525871" y="35143"/>
                  <a:pt x="525871" y="35143"/>
                </a:cubicBezTo>
                <a:cubicBezTo>
                  <a:pt x="525306" y="35143"/>
                  <a:pt x="524740" y="33861"/>
                  <a:pt x="524740" y="33861"/>
                </a:cubicBezTo>
                <a:cubicBezTo>
                  <a:pt x="524175" y="33861"/>
                  <a:pt x="523609" y="34505"/>
                  <a:pt x="523609" y="34505"/>
                </a:cubicBezTo>
                <a:cubicBezTo>
                  <a:pt x="523044" y="35143"/>
                  <a:pt x="522479" y="35781"/>
                  <a:pt x="521913" y="35781"/>
                </a:cubicBezTo>
                <a:lnTo>
                  <a:pt x="521348" y="34505"/>
                </a:lnTo>
                <a:cubicBezTo>
                  <a:pt x="520782" y="33861"/>
                  <a:pt x="520782" y="33223"/>
                  <a:pt x="520217" y="33223"/>
                </a:cubicBezTo>
                <a:lnTo>
                  <a:pt x="519085" y="33861"/>
                </a:lnTo>
                <a:cubicBezTo>
                  <a:pt x="519085" y="34505"/>
                  <a:pt x="519651" y="35143"/>
                  <a:pt x="519651" y="35781"/>
                </a:cubicBezTo>
                <a:cubicBezTo>
                  <a:pt x="520217" y="35781"/>
                  <a:pt x="520782" y="36419"/>
                  <a:pt x="520782" y="37057"/>
                </a:cubicBezTo>
                <a:lnTo>
                  <a:pt x="519651" y="37701"/>
                </a:lnTo>
                <a:cubicBezTo>
                  <a:pt x="519651" y="38339"/>
                  <a:pt x="520217" y="38977"/>
                  <a:pt x="520782" y="39615"/>
                </a:cubicBezTo>
                <a:lnTo>
                  <a:pt x="521348" y="40891"/>
                </a:lnTo>
                <a:cubicBezTo>
                  <a:pt x="521348" y="41534"/>
                  <a:pt x="520217" y="41534"/>
                  <a:pt x="520217" y="42172"/>
                </a:cubicBezTo>
                <a:cubicBezTo>
                  <a:pt x="520217" y="41534"/>
                  <a:pt x="519085" y="40891"/>
                  <a:pt x="519085" y="40253"/>
                </a:cubicBezTo>
                <a:cubicBezTo>
                  <a:pt x="519085" y="40891"/>
                  <a:pt x="518520" y="41534"/>
                  <a:pt x="517955" y="41534"/>
                </a:cubicBezTo>
                <a:lnTo>
                  <a:pt x="516824" y="40253"/>
                </a:lnTo>
                <a:lnTo>
                  <a:pt x="518520" y="38977"/>
                </a:lnTo>
                <a:cubicBezTo>
                  <a:pt x="517955" y="38339"/>
                  <a:pt x="517955" y="38339"/>
                  <a:pt x="517389" y="37701"/>
                </a:cubicBezTo>
                <a:cubicBezTo>
                  <a:pt x="516824" y="37057"/>
                  <a:pt x="516824" y="36419"/>
                  <a:pt x="516258" y="36419"/>
                </a:cubicBezTo>
                <a:cubicBezTo>
                  <a:pt x="515693" y="35143"/>
                  <a:pt x="515127" y="34505"/>
                  <a:pt x="514562" y="33223"/>
                </a:cubicBezTo>
                <a:cubicBezTo>
                  <a:pt x="514562" y="33861"/>
                  <a:pt x="513431" y="33861"/>
                  <a:pt x="513431" y="34505"/>
                </a:cubicBezTo>
                <a:cubicBezTo>
                  <a:pt x="513431" y="35143"/>
                  <a:pt x="513997" y="35781"/>
                  <a:pt x="513997" y="35781"/>
                </a:cubicBezTo>
                <a:cubicBezTo>
                  <a:pt x="513997" y="36419"/>
                  <a:pt x="512866" y="36419"/>
                  <a:pt x="512866" y="37057"/>
                </a:cubicBezTo>
                <a:cubicBezTo>
                  <a:pt x="512866" y="37701"/>
                  <a:pt x="513997" y="37701"/>
                  <a:pt x="513997" y="38339"/>
                </a:cubicBezTo>
                <a:lnTo>
                  <a:pt x="512866" y="39615"/>
                </a:lnTo>
                <a:cubicBezTo>
                  <a:pt x="512300" y="39615"/>
                  <a:pt x="511735" y="40253"/>
                  <a:pt x="511169" y="40891"/>
                </a:cubicBezTo>
                <a:cubicBezTo>
                  <a:pt x="511169" y="40253"/>
                  <a:pt x="510604" y="39615"/>
                  <a:pt x="510604" y="38977"/>
                </a:cubicBezTo>
                <a:lnTo>
                  <a:pt x="511735" y="38339"/>
                </a:lnTo>
                <a:cubicBezTo>
                  <a:pt x="511735" y="37701"/>
                  <a:pt x="510604" y="37057"/>
                  <a:pt x="510604" y="36419"/>
                </a:cubicBezTo>
                <a:cubicBezTo>
                  <a:pt x="510604" y="36419"/>
                  <a:pt x="510039" y="35143"/>
                  <a:pt x="509473" y="35143"/>
                </a:cubicBezTo>
                <a:lnTo>
                  <a:pt x="508342" y="36419"/>
                </a:lnTo>
                <a:lnTo>
                  <a:pt x="509473" y="37701"/>
                </a:lnTo>
                <a:cubicBezTo>
                  <a:pt x="509473" y="38339"/>
                  <a:pt x="508342" y="38339"/>
                  <a:pt x="508342" y="38977"/>
                </a:cubicBezTo>
                <a:cubicBezTo>
                  <a:pt x="507776" y="38977"/>
                  <a:pt x="507211" y="39615"/>
                  <a:pt x="506646" y="39615"/>
                </a:cubicBezTo>
                <a:lnTo>
                  <a:pt x="506080" y="38339"/>
                </a:lnTo>
                <a:lnTo>
                  <a:pt x="504949" y="37057"/>
                </a:lnTo>
                <a:lnTo>
                  <a:pt x="503818" y="38339"/>
                </a:lnTo>
                <a:lnTo>
                  <a:pt x="504949" y="39615"/>
                </a:lnTo>
                <a:cubicBezTo>
                  <a:pt x="504384" y="40253"/>
                  <a:pt x="503818" y="40253"/>
                  <a:pt x="503253" y="40891"/>
                </a:cubicBezTo>
                <a:cubicBezTo>
                  <a:pt x="503253" y="40891"/>
                  <a:pt x="504384" y="41534"/>
                  <a:pt x="504384" y="42172"/>
                </a:cubicBezTo>
                <a:cubicBezTo>
                  <a:pt x="504384" y="42172"/>
                  <a:pt x="503253" y="42811"/>
                  <a:pt x="503253" y="43449"/>
                </a:cubicBezTo>
                <a:cubicBezTo>
                  <a:pt x="502688" y="42811"/>
                  <a:pt x="502688" y="42172"/>
                  <a:pt x="502122" y="41534"/>
                </a:cubicBezTo>
                <a:lnTo>
                  <a:pt x="500991" y="40253"/>
                </a:lnTo>
                <a:cubicBezTo>
                  <a:pt x="500991" y="40253"/>
                  <a:pt x="502688" y="39615"/>
                  <a:pt x="502688" y="38977"/>
                </a:cubicBezTo>
                <a:cubicBezTo>
                  <a:pt x="502688" y="38977"/>
                  <a:pt x="501557" y="38339"/>
                  <a:pt x="501557" y="37701"/>
                </a:cubicBezTo>
                <a:cubicBezTo>
                  <a:pt x="501557" y="37701"/>
                  <a:pt x="502688" y="37057"/>
                  <a:pt x="502688" y="36419"/>
                </a:cubicBezTo>
                <a:cubicBezTo>
                  <a:pt x="502688" y="36419"/>
                  <a:pt x="502122" y="35781"/>
                  <a:pt x="501557" y="35143"/>
                </a:cubicBezTo>
                <a:lnTo>
                  <a:pt x="500426" y="36419"/>
                </a:lnTo>
                <a:lnTo>
                  <a:pt x="499860" y="35143"/>
                </a:lnTo>
                <a:cubicBezTo>
                  <a:pt x="499295" y="35143"/>
                  <a:pt x="498730" y="35781"/>
                  <a:pt x="498164" y="35781"/>
                </a:cubicBezTo>
                <a:cubicBezTo>
                  <a:pt x="498164" y="36419"/>
                  <a:pt x="497033" y="37057"/>
                  <a:pt x="497033" y="37057"/>
                </a:cubicBezTo>
                <a:lnTo>
                  <a:pt x="498164" y="38339"/>
                </a:lnTo>
                <a:cubicBezTo>
                  <a:pt x="498164" y="38977"/>
                  <a:pt x="498730" y="39615"/>
                  <a:pt x="498730" y="40253"/>
                </a:cubicBezTo>
                <a:cubicBezTo>
                  <a:pt x="498164" y="40891"/>
                  <a:pt x="497033" y="41534"/>
                  <a:pt x="496467" y="42172"/>
                </a:cubicBezTo>
                <a:cubicBezTo>
                  <a:pt x="495902" y="41534"/>
                  <a:pt x="495902" y="41534"/>
                  <a:pt x="495337" y="40891"/>
                </a:cubicBezTo>
                <a:cubicBezTo>
                  <a:pt x="494771" y="39615"/>
                  <a:pt x="494206" y="38977"/>
                  <a:pt x="493640" y="37701"/>
                </a:cubicBezTo>
                <a:cubicBezTo>
                  <a:pt x="493075" y="37701"/>
                  <a:pt x="493075" y="37057"/>
                  <a:pt x="492509" y="36419"/>
                </a:cubicBezTo>
                <a:cubicBezTo>
                  <a:pt x="491944" y="35781"/>
                  <a:pt x="491379" y="34505"/>
                  <a:pt x="490813" y="33861"/>
                </a:cubicBezTo>
                <a:cubicBezTo>
                  <a:pt x="490248" y="33861"/>
                  <a:pt x="489682" y="34505"/>
                  <a:pt x="489682" y="34505"/>
                </a:cubicBezTo>
                <a:cubicBezTo>
                  <a:pt x="489117" y="35143"/>
                  <a:pt x="487985" y="35781"/>
                  <a:pt x="487985" y="35781"/>
                </a:cubicBezTo>
                <a:cubicBezTo>
                  <a:pt x="487985" y="36419"/>
                  <a:pt x="489117" y="37057"/>
                  <a:pt x="489117" y="37057"/>
                </a:cubicBezTo>
                <a:cubicBezTo>
                  <a:pt x="489117" y="37701"/>
                  <a:pt x="487985" y="37701"/>
                  <a:pt x="487985" y="38339"/>
                </a:cubicBezTo>
                <a:cubicBezTo>
                  <a:pt x="487985" y="38339"/>
                  <a:pt x="489117" y="39615"/>
                  <a:pt x="488551" y="39615"/>
                </a:cubicBezTo>
                <a:lnTo>
                  <a:pt x="487421" y="40891"/>
                </a:lnTo>
                <a:lnTo>
                  <a:pt x="486855" y="39615"/>
                </a:lnTo>
                <a:cubicBezTo>
                  <a:pt x="486289" y="38977"/>
                  <a:pt x="485724" y="37701"/>
                  <a:pt x="485724" y="37701"/>
                </a:cubicBezTo>
                <a:lnTo>
                  <a:pt x="484593" y="38977"/>
                </a:lnTo>
                <a:cubicBezTo>
                  <a:pt x="484593" y="38339"/>
                  <a:pt x="483462" y="38339"/>
                  <a:pt x="483462" y="37701"/>
                </a:cubicBezTo>
                <a:cubicBezTo>
                  <a:pt x="483462" y="37057"/>
                  <a:pt x="484593" y="37057"/>
                  <a:pt x="484593" y="36419"/>
                </a:cubicBezTo>
                <a:cubicBezTo>
                  <a:pt x="484593" y="36419"/>
                  <a:pt x="484027" y="35143"/>
                  <a:pt x="483462" y="35143"/>
                </a:cubicBezTo>
                <a:cubicBezTo>
                  <a:pt x="483462" y="34505"/>
                  <a:pt x="482897" y="33861"/>
                  <a:pt x="482897" y="33861"/>
                </a:cubicBezTo>
                <a:cubicBezTo>
                  <a:pt x="482331" y="33861"/>
                  <a:pt x="481766" y="34505"/>
                  <a:pt x="481200" y="34505"/>
                </a:cubicBezTo>
                <a:cubicBezTo>
                  <a:pt x="481200" y="35143"/>
                  <a:pt x="482331" y="35781"/>
                  <a:pt x="482331" y="36419"/>
                </a:cubicBezTo>
                <a:lnTo>
                  <a:pt x="483462" y="37701"/>
                </a:lnTo>
                <a:cubicBezTo>
                  <a:pt x="483462" y="37701"/>
                  <a:pt x="482331" y="38339"/>
                  <a:pt x="482331" y="38977"/>
                </a:cubicBezTo>
                <a:cubicBezTo>
                  <a:pt x="481766" y="38977"/>
                  <a:pt x="481200" y="39615"/>
                  <a:pt x="480635" y="39615"/>
                </a:cubicBezTo>
                <a:cubicBezTo>
                  <a:pt x="480635" y="40253"/>
                  <a:pt x="479504" y="40253"/>
                  <a:pt x="479504" y="40891"/>
                </a:cubicBezTo>
                <a:lnTo>
                  <a:pt x="480635" y="42172"/>
                </a:lnTo>
                <a:cubicBezTo>
                  <a:pt x="480635" y="42811"/>
                  <a:pt x="479504" y="42811"/>
                  <a:pt x="479504" y="43449"/>
                </a:cubicBezTo>
                <a:cubicBezTo>
                  <a:pt x="479504" y="44087"/>
                  <a:pt x="480069" y="44087"/>
                  <a:pt x="480069" y="44725"/>
                </a:cubicBezTo>
                <a:cubicBezTo>
                  <a:pt x="479504" y="45363"/>
                  <a:pt x="478373" y="46006"/>
                  <a:pt x="477808" y="47283"/>
                </a:cubicBezTo>
                <a:cubicBezTo>
                  <a:pt x="477242" y="46006"/>
                  <a:pt x="476676" y="45363"/>
                  <a:pt x="476111" y="44087"/>
                </a:cubicBezTo>
                <a:cubicBezTo>
                  <a:pt x="476111" y="43449"/>
                  <a:pt x="477242" y="43449"/>
                  <a:pt x="477242" y="42811"/>
                </a:cubicBezTo>
                <a:lnTo>
                  <a:pt x="476111" y="41534"/>
                </a:lnTo>
                <a:lnTo>
                  <a:pt x="474980" y="40253"/>
                </a:lnTo>
                <a:cubicBezTo>
                  <a:pt x="474980" y="39615"/>
                  <a:pt x="476111" y="39615"/>
                  <a:pt x="476676" y="38977"/>
                </a:cubicBezTo>
                <a:cubicBezTo>
                  <a:pt x="476676" y="38977"/>
                  <a:pt x="475546" y="38339"/>
                  <a:pt x="475546" y="37701"/>
                </a:cubicBezTo>
                <a:cubicBezTo>
                  <a:pt x="475546" y="37057"/>
                  <a:pt x="476676" y="37057"/>
                  <a:pt x="476676" y="36419"/>
                </a:cubicBezTo>
                <a:cubicBezTo>
                  <a:pt x="476676" y="36419"/>
                  <a:pt x="476111" y="35781"/>
                  <a:pt x="475546" y="35143"/>
                </a:cubicBezTo>
                <a:lnTo>
                  <a:pt x="474415" y="36419"/>
                </a:lnTo>
                <a:cubicBezTo>
                  <a:pt x="474415" y="36419"/>
                  <a:pt x="473849" y="35143"/>
                  <a:pt x="473284" y="35143"/>
                </a:cubicBezTo>
                <a:cubicBezTo>
                  <a:pt x="473284" y="34505"/>
                  <a:pt x="472718" y="33861"/>
                  <a:pt x="472718" y="33223"/>
                </a:cubicBezTo>
                <a:lnTo>
                  <a:pt x="473849" y="32585"/>
                </a:lnTo>
                <a:cubicBezTo>
                  <a:pt x="473849" y="31947"/>
                  <a:pt x="472718" y="31309"/>
                  <a:pt x="472718" y="30671"/>
                </a:cubicBezTo>
                <a:cubicBezTo>
                  <a:pt x="472718" y="30671"/>
                  <a:pt x="472153" y="30033"/>
                  <a:pt x="472153" y="29389"/>
                </a:cubicBezTo>
                <a:cubicBezTo>
                  <a:pt x="471588" y="28751"/>
                  <a:pt x="471022" y="28751"/>
                  <a:pt x="471022" y="28113"/>
                </a:cubicBezTo>
                <a:cubicBezTo>
                  <a:pt x="471022" y="28751"/>
                  <a:pt x="469891" y="28751"/>
                  <a:pt x="469891" y="29389"/>
                </a:cubicBezTo>
                <a:lnTo>
                  <a:pt x="470457" y="30671"/>
                </a:lnTo>
                <a:cubicBezTo>
                  <a:pt x="471022" y="30671"/>
                  <a:pt x="471588" y="31947"/>
                  <a:pt x="471588" y="31947"/>
                </a:cubicBezTo>
                <a:cubicBezTo>
                  <a:pt x="471588" y="32585"/>
                  <a:pt x="470457" y="32585"/>
                  <a:pt x="470457" y="33223"/>
                </a:cubicBezTo>
                <a:cubicBezTo>
                  <a:pt x="470457" y="33861"/>
                  <a:pt x="471022" y="33861"/>
                  <a:pt x="471588" y="34505"/>
                </a:cubicBezTo>
                <a:cubicBezTo>
                  <a:pt x="471588" y="35143"/>
                  <a:pt x="469891" y="35143"/>
                  <a:pt x="469891" y="35781"/>
                </a:cubicBezTo>
                <a:lnTo>
                  <a:pt x="471022" y="37057"/>
                </a:lnTo>
                <a:cubicBezTo>
                  <a:pt x="470457" y="37701"/>
                  <a:pt x="469891" y="37701"/>
                  <a:pt x="469891" y="38339"/>
                </a:cubicBezTo>
                <a:cubicBezTo>
                  <a:pt x="469326" y="38339"/>
                  <a:pt x="468760" y="38977"/>
                  <a:pt x="468760" y="38977"/>
                </a:cubicBezTo>
                <a:cubicBezTo>
                  <a:pt x="468195" y="38977"/>
                  <a:pt x="467630" y="37701"/>
                  <a:pt x="467630" y="37701"/>
                </a:cubicBezTo>
                <a:lnTo>
                  <a:pt x="466498" y="38977"/>
                </a:lnTo>
                <a:lnTo>
                  <a:pt x="467064" y="40253"/>
                </a:lnTo>
                <a:cubicBezTo>
                  <a:pt x="467630" y="40891"/>
                  <a:pt x="467630" y="41534"/>
                  <a:pt x="468195" y="41534"/>
                </a:cubicBezTo>
                <a:cubicBezTo>
                  <a:pt x="468195" y="42172"/>
                  <a:pt x="469326" y="42811"/>
                  <a:pt x="469326" y="43449"/>
                </a:cubicBezTo>
                <a:cubicBezTo>
                  <a:pt x="469326" y="43449"/>
                  <a:pt x="468195" y="44087"/>
                  <a:pt x="467630" y="44087"/>
                </a:cubicBezTo>
                <a:cubicBezTo>
                  <a:pt x="467630" y="44725"/>
                  <a:pt x="468760" y="45363"/>
                  <a:pt x="468760" y="45363"/>
                </a:cubicBezTo>
                <a:cubicBezTo>
                  <a:pt x="468760" y="46006"/>
                  <a:pt x="467630" y="46006"/>
                  <a:pt x="467630" y="46644"/>
                </a:cubicBezTo>
                <a:cubicBezTo>
                  <a:pt x="467630" y="46644"/>
                  <a:pt x="466498" y="46006"/>
                  <a:pt x="466498" y="45363"/>
                </a:cubicBezTo>
                <a:cubicBezTo>
                  <a:pt x="466498" y="44725"/>
                  <a:pt x="465933" y="44087"/>
                  <a:pt x="465933" y="44087"/>
                </a:cubicBezTo>
                <a:cubicBezTo>
                  <a:pt x="465367" y="43449"/>
                  <a:pt x="464802" y="42811"/>
                  <a:pt x="464802" y="42172"/>
                </a:cubicBezTo>
                <a:lnTo>
                  <a:pt x="465933" y="41534"/>
                </a:lnTo>
                <a:cubicBezTo>
                  <a:pt x="465933" y="40891"/>
                  <a:pt x="465367" y="40253"/>
                  <a:pt x="464802" y="40253"/>
                </a:cubicBezTo>
                <a:cubicBezTo>
                  <a:pt x="464802" y="39615"/>
                  <a:pt x="464237" y="38977"/>
                  <a:pt x="464237" y="38339"/>
                </a:cubicBezTo>
                <a:cubicBezTo>
                  <a:pt x="463671" y="38977"/>
                  <a:pt x="463106" y="38977"/>
                  <a:pt x="462540" y="39615"/>
                </a:cubicBezTo>
                <a:cubicBezTo>
                  <a:pt x="462540" y="39615"/>
                  <a:pt x="461409" y="40253"/>
                  <a:pt x="461409" y="40891"/>
                </a:cubicBezTo>
                <a:lnTo>
                  <a:pt x="462540" y="42172"/>
                </a:lnTo>
                <a:cubicBezTo>
                  <a:pt x="461975" y="42172"/>
                  <a:pt x="461409" y="43449"/>
                  <a:pt x="461409" y="43449"/>
                </a:cubicBezTo>
                <a:cubicBezTo>
                  <a:pt x="460844" y="43449"/>
                  <a:pt x="460279" y="42172"/>
                  <a:pt x="460279" y="41534"/>
                </a:cubicBezTo>
                <a:cubicBezTo>
                  <a:pt x="459713" y="41534"/>
                  <a:pt x="459713" y="40891"/>
                  <a:pt x="459148" y="40253"/>
                </a:cubicBezTo>
                <a:lnTo>
                  <a:pt x="458582" y="38977"/>
                </a:lnTo>
                <a:cubicBezTo>
                  <a:pt x="458582" y="38977"/>
                  <a:pt x="459148" y="38339"/>
                  <a:pt x="459713" y="37701"/>
                </a:cubicBezTo>
                <a:lnTo>
                  <a:pt x="460279" y="38977"/>
                </a:lnTo>
                <a:cubicBezTo>
                  <a:pt x="460844" y="39615"/>
                  <a:pt x="461975" y="38339"/>
                  <a:pt x="461975" y="38339"/>
                </a:cubicBezTo>
                <a:lnTo>
                  <a:pt x="460844" y="37057"/>
                </a:lnTo>
                <a:cubicBezTo>
                  <a:pt x="460844" y="36419"/>
                  <a:pt x="459713" y="37701"/>
                  <a:pt x="459713" y="37701"/>
                </a:cubicBezTo>
                <a:cubicBezTo>
                  <a:pt x="459148" y="37701"/>
                  <a:pt x="459148" y="36419"/>
                  <a:pt x="458582" y="36419"/>
                </a:cubicBezTo>
                <a:cubicBezTo>
                  <a:pt x="458017" y="37057"/>
                  <a:pt x="458017" y="37057"/>
                  <a:pt x="457451" y="37701"/>
                </a:cubicBezTo>
                <a:cubicBezTo>
                  <a:pt x="456885" y="37701"/>
                  <a:pt x="456321" y="38339"/>
                  <a:pt x="456321" y="38339"/>
                </a:cubicBezTo>
                <a:cubicBezTo>
                  <a:pt x="455755" y="38977"/>
                  <a:pt x="456885" y="39615"/>
                  <a:pt x="456885" y="40253"/>
                </a:cubicBezTo>
                <a:lnTo>
                  <a:pt x="455755" y="40891"/>
                </a:lnTo>
                <a:cubicBezTo>
                  <a:pt x="455189" y="41534"/>
                  <a:pt x="455189" y="41534"/>
                  <a:pt x="454624" y="42172"/>
                </a:cubicBezTo>
                <a:cubicBezTo>
                  <a:pt x="454058" y="42172"/>
                  <a:pt x="454058" y="40891"/>
                  <a:pt x="453493" y="40891"/>
                </a:cubicBezTo>
                <a:lnTo>
                  <a:pt x="452362" y="42172"/>
                </a:lnTo>
                <a:cubicBezTo>
                  <a:pt x="451797" y="41534"/>
                  <a:pt x="451797" y="40891"/>
                  <a:pt x="451231" y="40253"/>
                </a:cubicBezTo>
                <a:cubicBezTo>
                  <a:pt x="451231" y="40253"/>
                  <a:pt x="450666" y="39615"/>
                  <a:pt x="450666" y="38977"/>
                </a:cubicBezTo>
                <a:cubicBezTo>
                  <a:pt x="450100" y="38339"/>
                  <a:pt x="449535" y="38339"/>
                  <a:pt x="449535" y="37701"/>
                </a:cubicBezTo>
                <a:cubicBezTo>
                  <a:pt x="448969" y="37057"/>
                  <a:pt x="448969" y="36419"/>
                  <a:pt x="448404" y="36419"/>
                </a:cubicBezTo>
                <a:cubicBezTo>
                  <a:pt x="448404" y="35781"/>
                  <a:pt x="447273" y="37057"/>
                  <a:pt x="447273" y="37057"/>
                </a:cubicBezTo>
                <a:cubicBezTo>
                  <a:pt x="446708" y="37057"/>
                  <a:pt x="446708" y="35781"/>
                  <a:pt x="446142" y="35781"/>
                </a:cubicBezTo>
                <a:cubicBezTo>
                  <a:pt x="446142" y="35781"/>
                  <a:pt x="445576" y="37057"/>
                  <a:pt x="445012" y="37057"/>
                </a:cubicBezTo>
                <a:lnTo>
                  <a:pt x="443880" y="35781"/>
                </a:lnTo>
                <a:cubicBezTo>
                  <a:pt x="443880" y="35143"/>
                  <a:pt x="443315" y="34505"/>
                  <a:pt x="443315" y="33861"/>
                </a:cubicBezTo>
                <a:cubicBezTo>
                  <a:pt x="442184" y="34505"/>
                  <a:pt x="441619" y="35781"/>
                  <a:pt x="440488" y="36419"/>
                </a:cubicBezTo>
                <a:cubicBezTo>
                  <a:pt x="441053" y="36419"/>
                  <a:pt x="441053" y="37057"/>
                  <a:pt x="441619" y="37701"/>
                </a:cubicBezTo>
                <a:cubicBezTo>
                  <a:pt x="441619" y="38339"/>
                  <a:pt x="442184" y="38339"/>
                  <a:pt x="442184" y="38977"/>
                </a:cubicBezTo>
                <a:cubicBezTo>
                  <a:pt x="442749" y="39615"/>
                  <a:pt x="443315" y="40253"/>
                  <a:pt x="443315" y="40253"/>
                </a:cubicBezTo>
                <a:cubicBezTo>
                  <a:pt x="443315" y="40891"/>
                  <a:pt x="443880" y="42172"/>
                  <a:pt x="444446" y="42172"/>
                </a:cubicBezTo>
                <a:cubicBezTo>
                  <a:pt x="443880" y="42172"/>
                  <a:pt x="443315" y="42811"/>
                  <a:pt x="443315" y="42811"/>
                </a:cubicBezTo>
                <a:cubicBezTo>
                  <a:pt x="442749" y="43449"/>
                  <a:pt x="442184" y="44087"/>
                  <a:pt x="441619" y="44087"/>
                </a:cubicBezTo>
                <a:lnTo>
                  <a:pt x="441053" y="42811"/>
                </a:lnTo>
                <a:cubicBezTo>
                  <a:pt x="440488" y="42172"/>
                  <a:pt x="440488" y="41534"/>
                  <a:pt x="439922" y="41534"/>
                </a:cubicBezTo>
                <a:cubicBezTo>
                  <a:pt x="439922" y="40891"/>
                  <a:pt x="438791" y="42172"/>
                  <a:pt x="438791" y="42172"/>
                </a:cubicBezTo>
                <a:cubicBezTo>
                  <a:pt x="438226" y="42172"/>
                  <a:pt x="438226" y="40891"/>
                  <a:pt x="437661" y="40891"/>
                </a:cubicBezTo>
                <a:lnTo>
                  <a:pt x="436530" y="42172"/>
                </a:lnTo>
                <a:cubicBezTo>
                  <a:pt x="435964" y="41534"/>
                  <a:pt x="435964" y="40891"/>
                  <a:pt x="435399" y="40891"/>
                </a:cubicBezTo>
                <a:cubicBezTo>
                  <a:pt x="435399" y="40253"/>
                  <a:pt x="434833" y="39615"/>
                  <a:pt x="434267" y="38977"/>
                </a:cubicBezTo>
                <a:cubicBezTo>
                  <a:pt x="434267" y="38977"/>
                  <a:pt x="433703" y="38339"/>
                  <a:pt x="433703" y="37701"/>
                </a:cubicBezTo>
                <a:cubicBezTo>
                  <a:pt x="433137" y="37057"/>
                  <a:pt x="433137" y="36419"/>
                  <a:pt x="432571" y="36419"/>
                </a:cubicBezTo>
                <a:lnTo>
                  <a:pt x="431440" y="37701"/>
                </a:lnTo>
                <a:cubicBezTo>
                  <a:pt x="430875" y="37701"/>
                  <a:pt x="430309" y="38339"/>
                  <a:pt x="430309" y="38339"/>
                </a:cubicBezTo>
                <a:cubicBezTo>
                  <a:pt x="429744" y="38339"/>
                  <a:pt x="429179" y="37057"/>
                  <a:pt x="429179" y="37057"/>
                </a:cubicBezTo>
                <a:cubicBezTo>
                  <a:pt x="428613" y="37057"/>
                  <a:pt x="428048" y="37701"/>
                  <a:pt x="428048" y="38339"/>
                </a:cubicBezTo>
                <a:cubicBezTo>
                  <a:pt x="427482" y="38339"/>
                  <a:pt x="428613" y="39615"/>
                  <a:pt x="428613" y="39615"/>
                </a:cubicBezTo>
                <a:cubicBezTo>
                  <a:pt x="428613" y="39615"/>
                  <a:pt x="427482" y="40253"/>
                  <a:pt x="427482" y="40891"/>
                </a:cubicBezTo>
                <a:lnTo>
                  <a:pt x="426351" y="41534"/>
                </a:lnTo>
                <a:cubicBezTo>
                  <a:pt x="426351" y="42172"/>
                  <a:pt x="427482" y="42811"/>
                  <a:pt x="427482" y="43449"/>
                </a:cubicBezTo>
                <a:cubicBezTo>
                  <a:pt x="426917" y="43449"/>
                  <a:pt x="426351" y="44087"/>
                  <a:pt x="425786" y="44087"/>
                </a:cubicBezTo>
                <a:cubicBezTo>
                  <a:pt x="425786" y="44725"/>
                  <a:pt x="425221" y="44725"/>
                  <a:pt x="424655" y="45363"/>
                </a:cubicBezTo>
                <a:cubicBezTo>
                  <a:pt x="424090" y="46006"/>
                  <a:pt x="424090" y="46006"/>
                  <a:pt x="423524" y="46644"/>
                </a:cubicBezTo>
                <a:cubicBezTo>
                  <a:pt x="422958" y="46006"/>
                  <a:pt x="422958" y="45363"/>
                  <a:pt x="422393" y="44725"/>
                </a:cubicBezTo>
                <a:lnTo>
                  <a:pt x="421262" y="46006"/>
                </a:lnTo>
                <a:cubicBezTo>
                  <a:pt x="420697" y="46006"/>
                  <a:pt x="420697" y="45363"/>
                  <a:pt x="420131" y="44725"/>
                </a:cubicBezTo>
                <a:cubicBezTo>
                  <a:pt x="420131" y="44087"/>
                  <a:pt x="419566" y="43449"/>
                  <a:pt x="419566" y="43449"/>
                </a:cubicBezTo>
                <a:cubicBezTo>
                  <a:pt x="419000" y="42811"/>
                  <a:pt x="420697" y="42172"/>
                  <a:pt x="420697" y="42172"/>
                </a:cubicBezTo>
                <a:cubicBezTo>
                  <a:pt x="420697" y="41534"/>
                  <a:pt x="419566" y="40891"/>
                  <a:pt x="419566" y="40891"/>
                </a:cubicBezTo>
                <a:cubicBezTo>
                  <a:pt x="419566" y="40253"/>
                  <a:pt x="419000" y="39615"/>
                  <a:pt x="418435" y="39615"/>
                </a:cubicBezTo>
                <a:cubicBezTo>
                  <a:pt x="418435" y="38977"/>
                  <a:pt x="417870" y="38339"/>
                  <a:pt x="417870" y="37701"/>
                </a:cubicBezTo>
                <a:lnTo>
                  <a:pt x="419000" y="37057"/>
                </a:lnTo>
                <a:cubicBezTo>
                  <a:pt x="419000" y="36419"/>
                  <a:pt x="417870" y="35781"/>
                  <a:pt x="417870" y="35143"/>
                </a:cubicBezTo>
                <a:lnTo>
                  <a:pt x="416739" y="36419"/>
                </a:lnTo>
                <a:lnTo>
                  <a:pt x="417870" y="37701"/>
                </a:lnTo>
                <a:cubicBezTo>
                  <a:pt x="417304" y="38339"/>
                  <a:pt x="416739" y="38977"/>
                  <a:pt x="416173" y="38977"/>
                </a:cubicBezTo>
                <a:cubicBezTo>
                  <a:pt x="416173" y="38977"/>
                  <a:pt x="415608" y="40253"/>
                  <a:pt x="415042" y="40253"/>
                </a:cubicBezTo>
                <a:cubicBezTo>
                  <a:pt x="415042" y="40253"/>
                  <a:pt x="414477" y="38977"/>
                  <a:pt x="413912" y="38339"/>
                </a:cubicBezTo>
                <a:cubicBezTo>
                  <a:pt x="413912" y="38339"/>
                  <a:pt x="413346" y="37701"/>
                  <a:pt x="413346" y="37057"/>
                </a:cubicBezTo>
                <a:cubicBezTo>
                  <a:pt x="412780" y="37057"/>
                  <a:pt x="412780" y="36419"/>
                  <a:pt x="412215" y="35781"/>
                </a:cubicBezTo>
                <a:cubicBezTo>
                  <a:pt x="412215" y="35781"/>
                  <a:pt x="411649" y="34505"/>
                  <a:pt x="411084" y="34505"/>
                </a:cubicBezTo>
                <a:cubicBezTo>
                  <a:pt x="411084" y="34505"/>
                  <a:pt x="410519" y="35143"/>
                  <a:pt x="409953" y="35143"/>
                </a:cubicBezTo>
                <a:cubicBezTo>
                  <a:pt x="409388" y="35781"/>
                  <a:pt x="409388" y="36419"/>
                  <a:pt x="408822" y="36419"/>
                </a:cubicBezTo>
                <a:cubicBezTo>
                  <a:pt x="408822" y="37057"/>
                  <a:pt x="409953" y="37701"/>
                  <a:pt x="409953" y="37701"/>
                </a:cubicBezTo>
                <a:cubicBezTo>
                  <a:pt x="409953" y="38339"/>
                  <a:pt x="408257" y="38977"/>
                  <a:pt x="408257" y="38977"/>
                </a:cubicBezTo>
                <a:lnTo>
                  <a:pt x="409388" y="40253"/>
                </a:lnTo>
                <a:lnTo>
                  <a:pt x="408257" y="41534"/>
                </a:lnTo>
                <a:cubicBezTo>
                  <a:pt x="407691" y="41534"/>
                  <a:pt x="407691" y="40253"/>
                  <a:pt x="407126" y="40253"/>
                </a:cubicBezTo>
                <a:cubicBezTo>
                  <a:pt x="406561" y="39615"/>
                  <a:pt x="406561" y="38977"/>
                  <a:pt x="405995" y="38977"/>
                </a:cubicBezTo>
                <a:cubicBezTo>
                  <a:pt x="405995" y="38339"/>
                  <a:pt x="405430" y="37701"/>
                  <a:pt x="405430" y="37057"/>
                </a:cubicBezTo>
                <a:cubicBezTo>
                  <a:pt x="404299" y="38339"/>
                  <a:pt x="403733" y="38977"/>
                  <a:pt x="402603" y="39615"/>
                </a:cubicBezTo>
                <a:cubicBezTo>
                  <a:pt x="402603" y="38977"/>
                  <a:pt x="402037" y="38339"/>
                  <a:pt x="402037" y="38339"/>
                </a:cubicBezTo>
                <a:cubicBezTo>
                  <a:pt x="401471" y="37701"/>
                  <a:pt x="400906" y="37057"/>
                  <a:pt x="400906" y="36419"/>
                </a:cubicBezTo>
                <a:lnTo>
                  <a:pt x="402037" y="35781"/>
                </a:lnTo>
                <a:cubicBezTo>
                  <a:pt x="402037" y="35143"/>
                  <a:pt x="403167" y="34505"/>
                  <a:pt x="403167" y="34505"/>
                </a:cubicBezTo>
                <a:lnTo>
                  <a:pt x="402603" y="33223"/>
                </a:lnTo>
                <a:cubicBezTo>
                  <a:pt x="401471" y="31947"/>
                  <a:pt x="400906" y="31309"/>
                  <a:pt x="400340" y="30033"/>
                </a:cubicBezTo>
                <a:cubicBezTo>
                  <a:pt x="400340" y="30671"/>
                  <a:pt x="399209" y="30671"/>
                  <a:pt x="399209" y="31309"/>
                </a:cubicBezTo>
                <a:cubicBezTo>
                  <a:pt x="399209" y="31309"/>
                  <a:pt x="399775" y="32585"/>
                  <a:pt x="400340" y="32585"/>
                </a:cubicBezTo>
                <a:cubicBezTo>
                  <a:pt x="400340" y="33223"/>
                  <a:pt x="400906" y="33861"/>
                  <a:pt x="400906" y="33861"/>
                </a:cubicBezTo>
                <a:cubicBezTo>
                  <a:pt x="400906" y="34505"/>
                  <a:pt x="399775" y="35143"/>
                  <a:pt x="399775" y="35143"/>
                </a:cubicBezTo>
                <a:cubicBezTo>
                  <a:pt x="399775" y="35781"/>
                  <a:pt x="400906" y="36419"/>
                  <a:pt x="400906" y="36419"/>
                </a:cubicBezTo>
                <a:cubicBezTo>
                  <a:pt x="400906" y="37057"/>
                  <a:pt x="399775" y="37701"/>
                  <a:pt x="399775" y="37701"/>
                </a:cubicBezTo>
                <a:cubicBezTo>
                  <a:pt x="399209" y="37701"/>
                  <a:pt x="398079" y="38339"/>
                  <a:pt x="398079" y="38977"/>
                </a:cubicBezTo>
                <a:lnTo>
                  <a:pt x="399209" y="40253"/>
                </a:lnTo>
                <a:cubicBezTo>
                  <a:pt x="399775" y="40891"/>
                  <a:pt x="399775" y="40891"/>
                  <a:pt x="400340" y="41534"/>
                </a:cubicBezTo>
                <a:cubicBezTo>
                  <a:pt x="399209" y="42172"/>
                  <a:pt x="398644" y="42811"/>
                  <a:pt x="397513" y="44087"/>
                </a:cubicBezTo>
                <a:cubicBezTo>
                  <a:pt x="397513" y="43449"/>
                  <a:pt x="396948" y="42811"/>
                  <a:pt x="396948" y="42172"/>
                </a:cubicBezTo>
                <a:cubicBezTo>
                  <a:pt x="396382" y="42172"/>
                  <a:pt x="395817" y="41534"/>
                  <a:pt x="395817" y="40891"/>
                </a:cubicBezTo>
                <a:cubicBezTo>
                  <a:pt x="395817" y="40891"/>
                  <a:pt x="396948" y="40253"/>
                  <a:pt x="396948" y="39615"/>
                </a:cubicBezTo>
                <a:cubicBezTo>
                  <a:pt x="396948" y="39615"/>
                  <a:pt x="396382" y="38339"/>
                  <a:pt x="395817" y="38339"/>
                </a:cubicBezTo>
                <a:cubicBezTo>
                  <a:pt x="395817" y="38339"/>
                  <a:pt x="395251" y="39615"/>
                  <a:pt x="394686" y="39615"/>
                </a:cubicBezTo>
                <a:lnTo>
                  <a:pt x="394121" y="38339"/>
                </a:lnTo>
                <a:cubicBezTo>
                  <a:pt x="393555" y="38339"/>
                  <a:pt x="392990" y="38977"/>
                  <a:pt x="392424" y="38977"/>
                </a:cubicBezTo>
                <a:cubicBezTo>
                  <a:pt x="392424" y="39615"/>
                  <a:pt x="391858" y="40253"/>
                  <a:pt x="391293" y="40253"/>
                </a:cubicBezTo>
                <a:cubicBezTo>
                  <a:pt x="390728" y="40891"/>
                  <a:pt x="390728" y="40891"/>
                  <a:pt x="390162" y="41534"/>
                </a:cubicBezTo>
                <a:cubicBezTo>
                  <a:pt x="389597" y="41534"/>
                  <a:pt x="389031" y="42172"/>
                  <a:pt x="389031" y="42172"/>
                </a:cubicBezTo>
                <a:cubicBezTo>
                  <a:pt x="388466" y="42811"/>
                  <a:pt x="387900" y="40891"/>
                  <a:pt x="387900" y="40891"/>
                </a:cubicBezTo>
                <a:cubicBezTo>
                  <a:pt x="387335" y="40891"/>
                  <a:pt x="386770" y="42172"/>
                  <a:pt x="386770" y="42172"/>
                </a:cubicBezTo>
                <a:cubicBezTo>
                  <a:pt x="386204" y="42172"/>
                  <a:pt x="385639" y="43449"/>
                  <a:pt x="385073" y="43449"/>
                </a:cubicBezTo>
                <a:cubicBezTo>
                  <a:pt x="385073" y="43449"/>
                  <a:pt x="384508" y="42172"/>
                  <a:pt x="384508" y="41534"/>
                </a:cubicBezTo>
                <a:lnTo>
                  <a:pt x="385639" y="40891"/>
                </a:lnTo>
                <a:cubicBezTo>
                  <a:pt x="385639" y="40253"/>
                  <a:pt x="384508" y="39615"/>
                  <a:pt x="384508" y="38977"/>
                </a:cubicBezTo>
                <a:lnTo>
                  <a:pt x="385639" y="38339"/>
                </a:lnTo>
                <a:cubicBezTo>
                  <a:pt x="386204" y="37701"/>
                  <a:pt x="385073" y="37057"/>
                  <a:pt x="385073" y="37057"/>
                </a:cubicBezTo>
                <a:cubicBezTo>
                  <a:pt x="385073" y="36419"/>
                  <a:pt x="386204" y="35781"/>
                  <a:pt x="386204" y="35781"/>
                </a:cubicBezTo>
                <a:cubicBezTo>
                  <a:pt x="386204" y="35143"/>
                  <a:pt x="385639" y="34505"/>
                  <a:pt x="385073" y="34505"/>
                </a:cubicBezTo>
                <a:cubicBezTo>
                  <a:pt x="385073" y="33861"/>
                  <a:pt x="384508" y="33223"/>
                  <a:pt x="384508" y="32585"/>
                </a:cubicBezTo>
                <a:cubicBezTo>
                  <a:pt x="383942" y="32585"/>
                  <a:pt x="383376" y="31947"/>
                  <a:pt x="383376" y="31309"/>
                </a:cubicBezTo>
                <a:cubicBezTo>
                  <a:pt x="383376" y="31947"/>
                  <a:pt x="382246" y="31947"/>
                  <a:pt x="382246" y="32585"/>
                </a:cubicBezTo>
                <a:cubicBezTo>
                  <a:pt x="382246" y="32585"/>
                  <a:pt x="382812" y="33223"/>
                  <a:pt x="382812" y="33861"/>
                </a:cubicBezTo>
                <a:cubicBezTo>
                  <a:pt x="382812" y="34505"/>
                  <a:pt x="381681" y="34505"/>
                  <a:pt x="381681" y="35143"/>
                </a:cubicBezTo>
                <a:cubicBezTo>
                  <a:pt x="381681" y="35143"/>
                  <a:pt x="382812" y="35781"/>
                  <a:pt x="382812" y="36419"/>
                </a:cubicBezTo>
                <a:cubicBezTo>
                  <a:pt x="382812" y="37057"/>
                  <a:pt x="381681" y="37057"/>
                  <a:pt x="381681" y="37701"/>
                </a:cubicBezTo>
                <a:cubicBezTo>
                  <a:pt x="381681" y="37701"/>
                  <a:pt x="382246" y="38339"/>
                  <a:pt x="382246" y="38977"/>
                </a:cubicBezTo>
                <a:cubicBezTo>
                  <a:pt x="382246" y="38977"/>
                  <a:pt x="381115" y="39615"/>
                  <a:pt x="381115" y="40253"/>
                </a:cubicBezTo>
                <a:cubicBezTo>
                  <a:pt x="381115" y="40253"/>
                  <a:pt x="381681" y="40891"/>
                  <a:pt x="382246" y="41534"/>
                </a:cubicBezTo>
                <a:cubicBezTo>
                  <a:pt x="382246" y="41534"/>
                  <a:pt x="383376" y="42811"/>
                  <a:pt x="382812" y="42811"/>
                </a:cubicBezTo>
                <a:cubicBezTo>
                  <a:pt x="382812" y="43449"/>
                  <a:pt x="382246" y="44087"/>
                  <a:pt x="381681" y="44087"/>
                </a:cubicBezTo>
                <a:lnTo>
                  <a:pt x="381115" y="42811"/>
                </a:lnTo>
                <a:cubicBezTo>
                  <a:pt x="380549" y="42172"/>
                  <a:pt x="379984" y="40891"/>
                  <a:pt x="379984" y="40891"/>
                </a:cubicBezTo>
                <a:cubicBezTo>
                  <a:pt x="379419" y="40891"/>
                  <a:pt x="378853" y="42172"/>
                  <a:pt x="378853" y="42172"/>
                </a:cubicBezTo>
                <a:cubicBezTo>
                  <a:pt x="378288" y="42172"/>
                  <a:pt x="377722" y="43449"/>
                  <a:pt x="377157" y="43449"/>
                </a:cubicBezTo>
                <a:lnTo>
                  <a:pt x="376591" y="42172"/>
                </a:lnTo>
                <a:cubicBezTo>
                  <a:pt x="376026" y="41534"/>
                  <a:pt x="375461" y="40253"/>
                  <a:pt x="375461" y="40253"/>
                </a:cubicBezTo>
                <a:cubicBezTo>
                  <a:pt x="374895" y="40253"/>
                  <a:pt x="374330" y="41534"/>
                  <a:pt x="374330" y="41534"/>
                </a:cubicBezTo>
                <a:cubicBezTo>
                  <a:pt x="373764" y="41534"/>
                  <a:pt x="373199" y="42172"/>
                  <a:pt x="373199" y="42811"/>
                </a:cubicBezTo>
                <a:cubicBezTo>
                  <a:pt x="372633" y="42811"/>
                  <a:pt x="372067" y="43449"/>
                  <a:pt x="371503" y="43449"/>
                </a:cubicBezTo>
                <a:cubicBezTo>
                  <a:pt x="371503" y="44087"/>
                  <a:pt x="370937" y="44725"/>
                  <a:pt x="370371" y="44725"/>
                </a:cubicBezTo>
                <a:cubicBezTo>
                  <a:pt x="370371" y="44725"/>
                  <a:pt x="369806" y="43449"/>
                  <a:pt x="369240" y="43449"/>
                </a:cubicBezTo>
                <a:cubicBezTo>
                  <a:pt x="369240" y="43449"/>
                  <a:pt x="370371" y="42172"/>
                  <a:pt x="370937" y="42172"/>
                </a:cubicBezTo>
                <a:cubicBezTo>
                  <a:pt x="370937" y="42172"/>
                  <a:pt x="372067" y="41534"/>
                  <a:pt x="372067" y="40891"/>
                </a:cubicBezTo>
                <a:cubicBezTo>
                  <a:pt x="372067" y="40891"/>
                  <a:pt x="370937" y="40253"/>
                  <a:pt x="370937" y="39615"/>
                </a:cubicBezTo>
                <a:cubicBezTo>
                  <a:pt x="370937" y="39615"/>
                  <a:pt x="370371" y="38977"/>
                  <a:pt x="369806" y="38339"/>
                </a:cubicBezTo>
                <a:cubicBezTo>
                  <a:pt x="369806" y="37701"/>
                  <a:pt x="369240" y="37701"/>
                  <a:pt x="369240" y="37057"/>
                </a:cubicBezTo>
                <a:cubicBezTo>
                  <a:pt x="368675" y="36419"/>
                  <a:pt x="368675" y="35781"/>
                  <a:pt x="368109" y="35781"/>
                </a:cubicBezTo>
                <a:cubicBezTo>
                  <a:pt x="368109" y="35143"/>
                  <a:pt x="367544" y="34505"/>
                  <a:pt x="366979" y="33861"/>
                </a:cubicBezTo>
                <a:lnTo>
                  <a:pt x="365848" y="35143"/>
                </a:lnTo>
                <a:cubicBezTo>
                  <a:pt x="365282" y="35143"/>
                  <a:pt x="365282" y="33861"/>
                  <a:pt x="364717" y="33861"/>
                </a:cubicBezTo>
                <a:cubicBezTo>
                  <a:pt x="364151" y="34505"/>
                  <a:pt x="363021" y="35143"/>
                  <a:pt x="362455" y="35781"/>
                </a:cubicBezTo>
                <a:cubicBezTo>
                  <a:pt x="363021" y="35781"/>
                  <a:pt x="363021" y="37057"/>
                  <a:pt x="363586" y="37057"/>
                </a:cubicBezTo>
                <a:cubicBezTo>
                  <a:pt x="363586" y="37057"/>
                  <a:pt x="364151" y="36419"/>
                  <a:pt x="364717" y="36419"/>
                </a:cubicBezTo>
                <a:cubicBezTo>
                  <a:pt x="364717" y="36419"/>
                  <a:pt x="365282" y="37057"/>
                  <a:pt x="365848" y="37701"/>
                </a:cubicBezTo>
                <a:lnTo>
                  <a:pt x="366413" y="38977"/>
                </a:lnTo>
                <a:lnTo>
                  <a:pt x="365282" y="40253"/>
                </a:lnTo>
                <a:cubicBezTo>
                  <a:pt x="364717" y="40253"/>
                  <a:pt x="364717" y="40891"/>
                  <a:pt x="364151" y="41534"/>
                </a:cubicBezTo>
                <a:cubicBezTo>
                  <a:pt x="363586" y="41534"/>
                  <a:pt x="363021" y="42172"/>
                  <a:pt x="363021" y="42172"/>
                </a:cubicBezTo>
                <a:cubicBezTo>
                  <a:pt x="362455" y="42811"/>
                  <a:pt x="361890" y="42811"/>
                  <a:pt x="361324" y="43449"/>
                </a:cubicBezTo>
                <a:cubicBezTo>
                  <a:pt x="361324" y="43449"/>
                  <a:pt x="360193" y="44087"/>
                  <a:pt x="360193" y="44725"/>
                </a:cubicBezTo>
                <a:cubicBezTo>
                  <a:pt x="360193" y="44725"/>
                  <a:pt x="361324" y="45363"/>
                  <a:pt x="361324" y="46006"/>
                </a:cubicBezTo>
                <a:cubicBezTo>
                  <a:pt x="360193" y="46644"/>
                  <a:pt x="359628" y="47283"/>
                  <a:pt x="358497" y="47921"/>
                </a:cubicBezTo>
                <a:cubicBezTo>
                  <a:pt x="358497" y="47921"/>
                  <a:pt x="357931" y="47283"/>
                  <a:pt x="357931" y="46644"/>
                </a:cubicBezTo>
                <a:cubicBezTo>
                  <a:pt x="357366" y="46644"/>
                  <a:pt x="356800" y="46006"/>
                  <a:pt x="356800" y="45363"/>
                </a:cubicBezTo>
                <a:cubicBezTo>
                  <a:pt x="356800" y="45363"/>
                  <a:pt x="357931" y="44725"/>
                  <a:pt x="357931" y="44087"/>
                </a:cubicBezTo>
                <a:cubicBezTo>
                  <a:pt x="357931" y="44087"/>
                  <a:pt x="357366" y="42811"/>
                  <a:pt x="356800" y="42811"/>
                </a:cubicBezTo>
                <a:cubicBezTo>
                  <a:pt x="356800" y="42172"/>
                  <a:pt x="356235" y="41534"/>
                  <a:pt x="356235" y="41534"/>
                </a:cubicBezTo>
                <a:cubicBezTo>
                  <a:pt x="355670" y="40891"/>
                  <a:pt x="355670" y="40253"/>
                  <a:pt x="355104" y="39615"/>
                </a:cubicBezTo>
                <a:cubicBezTo>
                  <a:pt x="354539" y="38977"/>
                  <a:pt x="353973" y="38339"/>
                  <a:pt x="353408" y="37057"/>
                </a:cubicBezTo>
                <a:cubicBezTo>
                  <a:pt x="352842" y="37057"/>
                  <a:pt x="352277" y="38339"/>
                  <a:pt x="351712" y="38339"/>
                </a:cubicBezTo>
                <a:cubicBezTo>
                  <a:pt x="351712" y="38339"/>
                  <a:pt x="351146" y="36419"/>
                  <a:pt x="351146" y="37057"/>
                </a:cubicBezTo>
                <a:cubicBezTo>
                  <a:pt x="350581" y="37057"/>
                  <a:pt x="350015" y="37701"/>
                  <a:pt x="349449" y="37701"/>
                </a:cubicBezTo>
                <a:lnTo>
                  <a:pt x="350581" y="38977"/>
                </a:lnTo>
                <a:cubicBezTo>
                  <a:pt x="350581" y="39615"/>
                  <a:pt x="349449" y="40253"/>
                  <a:pt x="349449" y="40253"/>
                </a:cubicBezTo>
                <a:lnTo>
                  <a:pt x="348319" y="38977"/>
                </a:lnTo>
                <a:cubicBezTo>
                  <a:pt x="348319" y="38977"/>
                  <a:pt x="347188" y="39615"/>
                  <a:pt x="347188" y="40253"/>
                </a:cubicBezTo>
                <a:cubicBezTo>
                  <a:pt x="347188" y="40253"/>
                  <a:pt x="348319" y="40891"/>
                  <a:pt x="348319" y="41534"/>
                </a:cubicBezTo>
                <a:cubicBezTo>
                  <a:pt x="348319" y="41534"/>
                  <a:pt x="347188" y="42172"/>
                  <a:pt x="346622" y="42811"/>
                </a:cubicBezTo>
                <a:cubicBezTo>
                  <a:pt x="346057" y="41534"/>
                  <a:pt x="345491" y="40891"/>
                  <a:pt x="344926" y="39615"/>
                </a:cubicBezTo>
                <a:lnTo>
                  <a:pt x="343795" y="40891"/>
                </a:lnTo>
                <a:cubicBezTo>
                  <a:pt x="343230" y="40253"/>
                  <a:pt x="343230" y="39615"/>
                  <a:pt x="342664" y="39615"/>
                </a:cubicBezTo>
                <a:cubicBezTo>
                  <a:pt x="342664" y="38977"/>
                  <a:pt x="342099" y="38339"/>
                  <a:pt x="341533" y="37701"/>
                </a:cubicBezTo>
                <a:lnTo>
                  <a:pt x="343230" y="37057"/>
                </a:lnTo>
                <a:cubicBezTo>
                  <a:pt x="343230" y="36419"/>
                  <a:pt x="342099" y="35781"/>
                  <a:pt x="342099" y="35143"/>
                </a:cubicBezTo>
                <a:cubicBezTo>
                  <a:pt x="341533" y="35143"/>
                  <a:pt x="341533" y="34505"/>
                  <a:pt x="340968" y="33861"/>
                </a:cubicBezTo>
                <a:cubicBezTo>
                  <a:pt x="340968" y="33223"/>
                  <a:pt x="340403" y="33223"/>
                  <a:pt x="340403" y="32585"/>
                </a:cubicBezTo>
                <a:cubicBezTo>
                  <a:pt x="339837" y="31947"/>
                  <a:pt x="339272" y="31309"/>
                  <a:pt x="339272" y="31309"/>
                </a:cubicBezTo>
                <a:cubicBezTo>
                  <a:pt x="339272" y="30671"/>
                  <a:pt x="338140" y="30033"/>
                  <a:pt x="338140" y="29389"/>
                </a:cubicBezTo>
                <a:cubicBezTo>
                  <a:pt x="337576" y="29389"/>
                  <a:pt x="337576" y="30671"/>
                  <a:pt x="337010" y="30671"/>
                </a:cubicBezTo>
                <a:cubicBezTo>
                  <a:pt x="337010" y="31309"/>
                  <a:pt x="337576" y="31947"/>
                  <a:pt x="338140" y="31947"/>
                </a:cubicBezTo>
                <a:cubicBezTo>
                  <a:pt x="338140" y="32585"/>
                  <a:pt x="338706" y="33223"/>
                  <a:pt x="338706" y="33861"/>
                </a:cubicBezTo>
                <a:lnTo>
                  <a:pt x="337576" y="34505"/>
                </a:lnTo>
                <a:cubicBezTo>
                  <a:pt x="337576" y="35143"/>
                  <a:pt x="338140" y="35781"/>
                  <a:pt x="338706" y="36419"/>
                </a:cubicBezTo>
                <a:cubicBezTo>
                  <a:pt x="338706" y="36419"/>
                  <a:pt x="339272" y="37057"/>
                  <a:pt x="339272" y="37701"/>
                </a:cubicBezTo>
                <a:cubicBezTo>
                  <a:pt x="339837" y="37701"/>
                  <a:pt x="338140" y="38339"/>
                  <a:pt x="338140" y="38977"/>
                </a:cubicBezTo>
                <a:cubicBezTo>
                  <a:pt x="337576" y="37701"/>
                  <a:pt x="337010" y="37057"/>
                  <a:pt x="336444" y="35781"/>
                </a:cubicBezTo>
                <a:cubicBezTo>
                  <a:pt x="335879" y="35143"/>
                  <a:pt x="335879" y="35143"/>
                  <a:pt x="335313" y="34505"/>
                </a:cubicBezTo>
                <a:cubicBezTo>
                  <a:pt x="335313" y="33861"/>
                  <a:pt x="334748" y="33223"/>
                  <a:pt x="334182" y="33223"/>
                </a:cubicBezTo>
                <a:cubicBezTo>
                  <a:pt x="334182" y="32585"/>
                  <a:pt x="333617" y="31947"/>
                  <a:pt x="333617" y="31309"/>
                </a:cubicBezTo>
                <a:cubicBezTo>
                  <a:pt x="333052" y="31309"/>
                  <a:pt x="332486" y="32585"/>
                  <a:pt x="331921" y="32585"/>
                </a:cubicBezTo>
                <a:cubicBezTo>
                  <a:pt x="332486" y="33223"/>
                  <a:pt x="333052" y="33861"/>
                  <a:pt x="333052" y="33861"/>
                </a:cubicBezTo>
                <a:cubicBezTo>
                  <a:pt x="333617" y="34505"/>
                  <a:pt x="334182" y="35143"/>
                  <a:pt x="334182" y="35781"/>
                </a:cubicBezTo>
                <a:cubicBezTo>
                  <a:pt x="334182" y="35781"/>
                  <a:pt x="335313" y="36419"/>
                  <a:pt x="335313" y="37057"/>
                </a:cubicBezTo>
                <a:lnTo>
                  <a:pt x="333617" y="37701"/>
                </a:lnTo>
                <a:cubicBezTo>
                  <a:pt x="334182" y="38339"/>
                  <a:pt x="334748" y="38977"/>
                  <a:pt x="334748" y="39615"/>
                </a:cubicBezTo>
                <a:cubicBezTo>
                  <a:pt x="335313" y="39615"/>
                  <a:pt x="335313" y="40253"/>
                  <a:pt x="335879" y="40891"/>
                </a:cubicBezTo>
                <a:cubicBezTo>
                  <a:pt x="335313" y="40891"/>
                  <a:pt x="334748" y="42172"/>
                  <a:pt x="334748" y="42172"/>
                </a:cubicBezTo>
                <a:cubicBezTo>
                  <a:pt x="334182" y="42172"/>
                  <a:pt x="333617" y="40253"/>
                  <a:pt x="333617" y="40253"/>
                </a:cubicBezTo>
                <a:lnTo>
                  <a:pt x="332486" y="41534"/>
                </a:lnTo>
                <a:lnTo>
                  <a:pt x="333052" y="42811"/>
                </a:lnTo>
                <a:cubicBezTo>
                  <a:pt x="333617" y="43449"/>
                  <a:pt x="334182" y="44087"/>
                  <a:pt x="334182" y="44725"/>
                </a:cubicBezTo>
                <a:lnTo>
                  <a:pt x="333052" y="45363"/>
                </a:lnTo>
                <a:cubicBezTo>
                  <a:pt x="332486" y="45363"/>
                  <a:pt x="331921" y="44087"/>
                  <a:pt x="331921" y="44087"/>
                </a:cubicBezTo>
                <a:cubicBezTo>
                  <a:pt x="331921" y="43449"/>
                  <a:pt x="331355" y="43449"/>
                  <a:pt x="330790" y="42811"/>
                </a:cubicBezTo>
                <a:cubicBezTo>
                  <a:pt x="330790" y="42172"/>
                  <a:pt x="330224" y="41534"/>
                  <a:pt x="330224" y="41534"/>
                </a:cubicBezTo>
                <a:cubicBezTo>
                  <a:pt x="329659" y="40891"/>
                  <a:pt x="329094" y="40253"/>
                  <a:pt x="329094" y="39615"/>
                </a:cubicBezTo>
                <a:lnTo>
                  <a:pt x="330224" y="38977"/>
                </a:lnTo>
                <a:cubicBezTo>
                  <a:pt x="330224" y="38339"/>
                  <a:pt x="329659" y="37701"/>
                  <a:pt x="329094" y="37057"/>
                </a:cubicBezTo>
                <a:lnTo>
                  <a:pt x="328528" y="35781"/>
                </a:lnTo>
                <a:lnTo>
                  <a:pt x="327397" y="37057"/>
                </a:lnTo>
                <a:cubicBezTo>
                  <a:pt x="326831" y="37057"/>
                  <a:pt x="327963" y="38339"/>
                  <a:pt x="327963" y="38339"/>
                </a:cubicBezTo>
                <a:cubicBezTo>
                  <a:pt x="327963" y="38977"/>
                  <a:pt x="327397" y="38977"/>
                  <a:pt x="326831" y="39615"/>
                </a:cubicBezTo>
                <a:cubicBezTo>
                  <a:pt x="326266" y="39615"/>
                  <a:pt x="326266" y="40253"/>
                  <a:pt x="325701" y="40253"/>
                </a:cubicBezTo>
                <a:cubicBezTo>
                  <a:pt x="325135" y="40253"/>
                  <a:pt x="325135" y="39615"/>
                  <a:pt x="324570" y="38977"/>
                </a:cubicBezTo>
                <a:cubicBezTo>
                  <a:pt x="324004" y="38339"/>
                  <a:pt x="323439" y="37057"/>
                  <a:pt x="322873" y="36419"/>
                </a:cubicBezTo>
                <a:cubicBezTo>
                  <a:pt x="322308" y="35781"/>
                  <a:pt x="322308" y="35143"/>
                  <a:pt x="321743" y="35143"/>
                </a:cubicBezTo>
                <a:cubicBezTo>
                  <a:pt x="321177" y="33861"/>
                  <a:pt x="320612" y="33223"/>
                  <a:pt x="320046" y="31947"/>
                </a:cubicBezTo>
                <a:cubicBezTo>
                  <a:pt x="319481" y="32585"/>
                  <a:pt x="318915" y="32585"/>
                  <a:pt x="318349" y="33223"/>
                </a:cubicBezTo>
                <a:cubicBezTo>
                  <a:pt x="318349" y="33223"/>
                  <a:pt x="317219" y="33861"/>
                  <a:pt x="317219" y="34505"/>
                </a:cubicBezTo>
                <a:cubicBezTo>
                  <a:pt x="317219" y="34505"/>
                  <a:pt x="318349" y="35143"/>
                  <a:pt x="318349" y="35781"/>
                </a:cubicBezTo>
                <a:cubicBezTo>
                  <a:pt x="318349" y="35781"/>
                  <a:pt x="319481" y="36419"/>
                  <a:pt x="319481" y="37057"/>
                </a:cubicBezTo>
                <a:cubicBezTo>
                  <a:pt x="318915" y="37057"/>
                  <a:pt x="318349" y="37701"/>
                  <a:pt x="317785" y="38339"/>
                </a:cubicBezTo>
                <a:lnTo>
                  <a:pt x="317219" y="36419"/>
                </a:lnTo>
                <a:cubicBezTo>
                  <a:pt x="316653" y="36419"/>
                  <a:pt x="316088" y="37701"/>
                  <a:pt x="315522" y="37701"/>
                </a:cubicBezTo>
                <a:cubicBezTo>
                  <a:pt x="315522" y="37701"/>
                  <a:pt x="314957" y="38339"/>
                  <a:pt x="314391" y="38977"/>
                </a:cubicBezTo>
                <a:lnTo>
                  <a:pt x="313261" y="40253"/>
                </a:lnTo>
                <a:cubicBezTo>
                  <a:pt x="312695" y="39615"/>
                  <a:pt x="312695" y="38977"/>
                  <a:pt x="312130" y="38339"/>
                </a:cubicBezTo>
                <a:lnTo>
                  <a:pt x="313261" y="37701"/>
                </a:lnTo>
                <a:cubicBezTo>
                  <a:pt x="313261" y="37057"/>
                  <a:pt x="312695" y="36419"/>
                  <a:pt x="312695" y="35781"/>
                </a:cubicBezTo>
                <a:cubicBezTo>
                  <a:pt x="312130" y="35781"/>
                  <a:pt x="311564" y="34505"/>
                  <a:pt x="311564" y="34505"/>
                </a:cubicBezTo>
                <a:cubicBezTo>
                  <a:pt x="310999" y="34505"/>
                  <a:pt x="310433" y="35781"/>
                  <a:pt x="310433" y="35781"/>
                </a:cubicBezTo>
                <a:cubicBezTo>
                  <a:pt x="310433" y="35781"/>
                  <a:pt x="309303" y="36419"/>
                  <a:pt x="309303" y="37057"/>
                </a:cubicBezTo>
                <a:cubicBezTo>
                  <a:pt x="308737" y="37057"/>
                  <a:pt x="309868" y="37701"/>
                  <a:pt x="309868" y="38339"/>
                </a:cubicBezTo>
                <a:cubicBezTo>
                  <a:pt x="309868" y="38339"/>
                  <a:pt x="309303" y="38977"/>
                  <a:pt x="308737" y="39615"/>
                </a:cubicBezTo>
                <a:cubicBezTo>
                  <a:pt x="308172" y="39615"/>
                  <a:pt x="308172" y="40253"/>
                  <a:pt x="307606" y="40253"/>
                </a:cubicBezTo>
                <a:cubicBezTo>
                  <a:pt x="307040" y="40253"/>
                  <a:pt x="307040" y="38977"/>
                  <a:pt x="306475" y="38977"/>
                </a:cubicBezTo>
                <a:lnTo>
                  <a:pt x="305344" y="40253"/>
                </a:lnTo>
                <a:cubicBezTo>
                  <a:pt x="304779" y="40253"/>
                  <a:pt x="304213" y="38977"/>
                  <a:pt x="304213" y="38339"/>
                </a:cubicBezTo>
                <a:cubicBezTo>
                  <a:pt x="304213" y="38339"/>
                  <a:pt x="303082" y="37701"/>
                  <a:pt x="303082" y="37057"/>
                </a:cubicBezTo>
                <a:lnTo>
                  <a:pt x="304779" y="36419"/>
                </a:lnTo>
                <a:cubicBezTo>
                  <a:pt x="304779" y="35781"/>
                  <a:pt x="303648" y="35143"/>
                  <a:pt x="303648" y="34505"/>
                </a:cubicBezTo>
                <a:cubicBezTo>
                  <a:pt x="303648" y="35143"/>
                  <a:pt x="302517" y="35143"/>
                  <a:pt x="302517" y="35781"/>
                </a:cubicBezTo>
                <a:cubicBezTo>
                  <a:pt x="302517" y="36419"/>
                  <a:pt x="301386" y="36419"/>
                  <a:pt x="300821" y="37057"/>
                </a:cubicBezTo>
                <a:cubicBezTo>
                  <a:pt x="300821" y="37057"/>
                  <a:pt x="301952" y="37701"/>
                  <a:pt x="301952" y="38339"/>
                </a:cubicBezTo>
                <a:cubicBezTo>
                  <a:pt x="301952" y="38977"/>
                  <a:pt x="300821" y="38977"/>
                  <a:pt x="300821" y="39615"/>
                </a:cubicBezTo>
                <a:cubicBezTo>
                  <a:pt x="300821" y="39615"/>
                  <a:pt x="301952" y="40253"/>
                  <a:pt x="301952" y="40891"/>
                </a:cubicBezTo>
                <a:cubicBezTo>
                  <a:pt x="301952" y="40891"/>
                  <a:pt x="300821" y="41534"/>
                  <a:pt x="300255" y="42172"/>
                </a:cubicBezTo>
                <a:cubicBezTo>
                  <a:pt x="300255" y="42172"/>
                  <a:pt x="299690" y="42811"/>
                  <a:pt x="299124" y="42811"/>
                </a:cubicBezTo>
                <a:lnTo>
                  <a:pt x="298559" y="41534"/>
                </a:lnTo>
                <a:cubicBezTo>
                  <a:pt x="298559" y="41534"/>
                  <a:pt x="299124" y="40253"/>
                  <a:pt x="299690" y="40253"/>
                </a:cubicBezTo>
                <a:cubicBezTo>
                  <a:pt x="299690" y="40253"/>
                  <a:pt x="298559" y="39615"/>
                  <a:pt x="298559" y="38977"/>
                </a:cubicBezTo>
                <a:cubicBezTo>
                  <a:pt x="298559" y="38977"/>
                  <a:pt x="299690" y="38339"/>
                  <a:pt x="299690" y="37701"/>
                </a:cubicBezTo>
                <a:cubicBezTo>
                  <a:pt x="299690" y="37701"/>
                  <a:pt x="299124" y="37057"/>
                  <a:pt x="299124" y="36419"/>
                </a:cubicBezTo>
                <a:cubicBezTo>
                  <a:pt x="298559" y="35781"/>
                  <a:pt x="297994" y="35781"/>
                  <a:pt x="297994" y="35143"/>
                </a:cubicBezTo>
                <a:cubicBezTo>
                  <a:pt x="297994" y="35143"/>
                  <a:pt x="297428" y="33861"/>
                  <a:pt x="296863" y="33861"/>
                </a:cubicBezTo>
                <a:cubicBezTo>
                  <a:pt x="296863" y="33861"/>
                  <a:pt x="295731" y="35143"/>
                  <a:pt x="295731" y="34505"/>
                </a:cubicBezTo>
                <a:cubicBezTo>
                  <a:pt x="295166" y="34505"/>
                  <a:pt x="295166" y="33861"/>
                  <a:pt x="294601" y="33223"/>
                </a:cubicBezTo>
                <a:cubicBezTo>
                  <a:pt x="294035" y="32585"/>
                  <a:pt x="293470" y="31309"/>
                  <a:pt x="292904" y="30671"/>
                </a:cubicBezTo>
                <a:cubicBezTo>
                  <a:pt x="292904" y="30671"/>
                  <a:pt x="291208" y="31309"/>
                  <a:pt x="291773" y="31309"/>
                </a:cubicBezTo>
                <a:cubicBezTo>
                  <a:pt x="291773" y="31947"/>
                  <a:pt x="292339" y="32585"/>
                  <a:pt x="292339" y="33223"/>
                </a:cubicBezTo>
                <a:cubicBezTo>
                  <a:pt x="292904" y="33223"/>
                  <a:pt x="292904" y="33861"/>
                  <a:pt x="293470" y="34505"/>
                </a:cubicBezTo>
                <a:cubicBezTo>
                  <a:pt x="294035" y="35143"/>
                  <a:pt x="294035" y="35143"/>
                  <a:pt x="294601" y="35781"/>
                </a:cubicBezTo>
                <a:cubicBezTo>
                  <a:pt x="294601" y="36419"/>
                  <a:pt x="295166" y="37057"/>
                  <a:pt x="295166" y="37057"/>
                </a:cubicBezTo>
                <a:lnTo>
                  <a:pt x="294035" y="38339"/>
                </a:lnTo>
                <a:lnTo>
                  <a:pt x="295166" y="39615"/>
                </a:lnTo>
                <a:cubicBezTo>
                  <a:pt x="294601" y="40253"/>
                  <a:pt x="294035" y="40253"/>
                  <a:pt x="294035" y="40891"/>
                </a:cubicBezTo>
                <a:cubicBezTo>
                  <a:pt x="293470" y="41534"/>
                  <a:pt x="292904" y="41534"/>
                  <a:pt x="292339" y="42172"/>
                </a:cubicBezTo>
                <a:cubicBezTo>
                  <a:pt x="292339" y="42172"/>
                  <a:pt x="291773" y="42811"/>
                  <a:pt x="291208" y="42811"/>
                </a:cubicBezTo>
                <a:cubicBezTo>
                  <a:pt x="290643" y="42172"/>
                  <a:pt x="290077" y="40891"/>
                  <a:pt x="289512" y="40253"/>
                </a:cubicBezTo>
                <a:cubicBezTo>
                  <a:pt x="288946" y="39615"/>
                  <a:pt x="288946" y="38977"/>
                  <a:pt x="288381" y="38977"/>
                </a:cubicBezTo>
                <a:cubicBezTo>
                  <a:pt x="288381" y="38339"/>
                  <a:pt x="287815" y="37701"/>
                  <a:pt x="287250" y="37057"/>
                </a:cubicBezTo>
                <a:cubicBezTo>
                  <a:pt x="287250" y="37057"/>
                  <a:pt x="286685" y="36419"/>
                  <a:pt x="286685" y="35781"/>
                </a:cubicBezTo>
                <a:lnTo>
                  <a:pt x="287815" y="35143"/>
                </a:lnTo>
                <a:cubicBezTo>
                  <a:pt x="287815" y="34505"/>
                  <a:pt x="287250" y="33861"/>
                  <a:pt x="286685" y="33223"/>
                </a:cubicBezTo>
                <a:cubicBezTo>
                  <a:pt x="286685" y="33223"/>
                  <a:pt x="286119" y="32585"/>
                  <a:pt x="285554" y="31947"/>
                </a:cubicBezTo>
                <a:cubicBezTo>
                  <a:pt x="285554" y="32585"/>
                  <a:pt x="284988" y="32585"/>
                  <a:pt x="284422" y="33223"/>
                </a:cubicBezTo>
                <a:lnTo>
                  <a:pt x="283291" y="33861"/>
                </a:lnTo>
                <a:cubicBezTo>
                  <a:pt x="283291" y="34505"/>
                  <a:pt x="284422" y="35143"/>
                  <a:pt x="284422" y="35781"/>
                </a:cubicBezTo>
                <a:cubicBezTo>
                  <a:pt x="284422" y="35781"/>
                  <a:pt x="283291" y="36419"/>
                  <a:pt x="282726" y="36419"/>
                </a:cubicBezTo>
                <a:cubicBezTo>
                  <a:pt x="282726" y="37057"/>
                  <a:pt x="283857" y="37701"/>
                  <a:pt x="283857" y="38339"/>
                </a:cubicBezTo>
                <a:lnTo>
                  <a:pt x="282726" y="38977"/>
                </a:lnTo>
                <a:cubicBezTo>
                  <a:pt x="282726" y="39615"/>
                  <a:pt x="283857" y="40253"/>
                  <a:pt x="283857" y="40891"/>
                </a:cubicBezTo>
                <a:cubicBezTo>
                  <a:pt x="283291" y="40891"/>
                  <a:pt x="282726" y="41534"/>
                  <a:pt x="282161" y="41534"/>
                </a:cubicBezTo>
                <a:cubicBezTo>
                  <a:pt x="282161" y="42172"/>
                  <a:pt x="283291" y="42811"/>
                  <a:pt x="283291" y="43449"/>
                </a:cubicBezTo>
                <a:lnTo>
                  <a:pt x="282161" y="44087"/>
                </a:lnTo>
                <a:cubicBezTo>
                  <a:pt x="281030" y="44725"/>
                  <a:pt x="280464" y="45363"/>
                  <a:pt x="279333" y="46644"/>
                </a:cubicBezTo>
                <a:cubicBezTo>
                  <a:pt x="278768" y="45363"/>
                  <a:pt x="278203" y="44725"/>
                  <a:pt x="277637" y="43449"/>
                </a:cubicBezTo>
                <a:cubicBezTo>
                  <a:pt x="277637" y="43449"/>
                  <a:pt x="278768" y="42811"/>
                  <a:pt x="278768" y="42172"/>
                </a:cubicBezTo>
                <a:cubicBezTo>
                  <a:pt x="278768" y="42172"/>
                  <a:pt x="278203" y="41534"/>
                  <a:pt x="278203" y="40891"/>
                </a:cubicBezTo>
                <a:cubicBezTo>
                  <a:pt x="277637" y="40891"/>
                  <a:pt x="277072" y="39615"/>
                  <a:pt x="277072" y="39615"/>
                </a:cubicBezTo>
                <a:cubicBezTo>
                  <a:pt x="276506" y="39615"/>
                  <a:pt x="275940" y="40891"/>
                  <a:pt x="275940" y="40891"/>
                </a:cubicBezTo>
                <a:cubicBezTo>
                  <a:pt x="275375" y="40891"/>
                  <a:pt x="274810" y="39615"/>
                  <a:pt x="274810" y="38977"/>
                </a:cubicBezTo>
                <a:lnTo>
                  <a:pt x="275940" y="38339"/>
                </a:lnTo>
                <a:cubicBezTo>
                  <a:pt x="275940" y="37701"/>
                  <a:pt x="275375" y="37057"/>
                  <a:pt x="274810" y="37057"/>
                </a:cubicBezTo>
                <a:cubicBezTo>
                  <a:pt x="274810" y="36419"/>
                  <a:pt x="274244" y="35781"/>
                  <a:pt x="274244" y="35143"/>
                </a:cubicBezTo>
                <a:lnTo>
                  <a:pt x="275375" y="34505"/>
                </a:lnTo>
                <a:cubicBezTo>
                  <a:pt x="275375" y="33861"/>
                  <a:pt x="274244" y="33223"/>
                  <a:pt x="274244" y="32585"/>
                </a:cubicBezTo>
                <a:cubicBezTo>
                  <a:pt x="274244" y="32585"/>
                  <a:pt x="273679" y="31947"/>
                  <a:pt x="273679" y="31309"/>
                </a:cubicBezTo>
                <a:cubicBezTo>
                  <a:pt x="273113" y="30671"/>
                  <a:pt x="272548" y="30671"/>
                  <a:pt x="272548" y="30033"/>
                </a:cubicBezTo>
                <a:cubicBezTo>
                  <a:pt x="271982" y="30671"/>
                  <a:pt x="271417" y="30671"/>
                  <a:pt x="271417" y="31309"/>
                </a:cubicBezTo>
                <a:cubicBezTo>
                  <a:pt x="270852" y="31309"/>
                  <a:pt x="270286" y="31947"/>
                  <a:pt x="269721" y="31947"/>
                </a:cubicBezTo>
                <a:cubicBezTo>
                  <a:pt x="269721" y="32585"/>
                  <a:pt x="270852" y="33223"/>
                  <a:pt x="270852" y="33861"/>
                </a:cubicBezTo>
                <a:lnTo>
                  <a:pt x="271982" y="35143"/>
                </a:lnTo>
                <a:lnTo>
                  <a:pt x="270852" y="35781"/>
                </a:lnTo>
                <a:cubicBezTo>
                  <a:pt x="270286" y="36419"/>
                  <a:pt x="269721" y="37057"/>
                  <a:pt x="269155" y="37057"/>
                </a:cubicBezTo>
                <a:lnTo>
                  <a:pt x="268024" y="38339"/>
                </a:lnTo>
                <a:lnTo>
                  <a:pt x="269155" y="39615"/>
                </a:lnTo>
                <a:cubicBezTo>
                  <a:pt x="269155" y="40253"/>
                  <a:pt x="269721" y="40891"/>
                  <a:pt x="270286" y="40891"/>
                </a:cubicBezTo>
                <a:cubicBezTo>
                  <a:pt x="270286" y="41534"/>
                  <a:pt x="270852" y="42172"/>
                  <a:pt x="270852" y="42811"/>
                </a:cubicBezTo>
                <a:lnTo>
                  <a:pt x="269721" y="43449"/>
                </a:lnTo>
                <a:cubicBezTo>
                  <a:pt x="269721" y="44087"/>
                  <a:pt x="270852" y="44725"/>
                  <a:pt x="270852" y="45363"/>
                </a:cubicBezTo>
                <a:cubicBezTo>
                  <a:pt x="270852" y="45363"/>
                  <a:pt x="269721" y="46006"/>
                  <a:pt x="269155" y="46006"/>
                </a:cubicBezTo>
                <a:cubicBezTo>
                  <a:pt x="269155" y="45363"/>
                  <a:pt x="268590" y="45363"/>
                  <a:pt x="268590" y="44725"/>
                </a:cubicBezTo>
                <a:cubicBezTo>
                  <a:pt x="268024" y="44087"/>
                  <a:pt x="268024" y="43449"/>
                  <a:pt x="267459" y="43449"/>
                </a:cubicBezTo>
                <a:cubicBezTo>
                  <a:pt x="267459" y="42811"/>
                  <a:pt x="266894" y="42172"/>
                  <a:pt x="266328" y="42172"/>
                </a:cubicBezTo>
                <a:cubicBezTo>
                  <a:pt x="266328" y="41534"/>
                  <a:pt x="265763" y="42811"/>
                  <a:pt x="265197" y="42811"/>
                </a:cubicBezTo>
                <a:lnTo>
                  <a:pt x="264066" y="44087"/>
                </a:lnTo>
                <a:cubicBezTo>
                  <a:pt x="263500" y="44087"/>
                  <a:pt x="262935" y="44725"/>
                  <a:pt x="262935" y="45363"/>
                </a:cubicBezTo>
                <a:cubicBezTo>
                  <a:pt x="262370" y="45363"/>
                  <a:pt x="261804" y="44087"/>
                  <a:pt x="261804" y="43449"/>
                </a:cubicBezTo>
                <a:cubicBezTo>
                  <a:pt x="261239" y="43449"/>
                  <a:pt x="260673" y="44725"/>
                  <a:pt x="260673" y="44725"/>
                </a:cubicBezTo>
                <a:cubicBezTo>
                  <a:pt x="260108" y="44725"/>
                  <a:pt x="259543" y="43449"/>
                  <a:pt x="259543" y="43449"/>
                </a:cubicBezTo>
                <a:lnTo>
                  <a:pt x="260673" y="42172"/>
                </a:lnTo>
                <a:cubicBezTo>
                  <a:pt x="261239" y="42172"/>
                  <a:pt x="261804" y="41534"/>
                  <a:pt x="261804" y="40891"/>
                </a:cubicBezTo>
                <a:cubicBezTo>
                  <a:pt x="262370" y="40891"/>
                  <a:pt x="261239" y="40253"/>
                  <a:pt x="261239" y="39615"/>
                </a:cubicBezTo>
                <a:cubicBezTo>
                  <a:pt x="260673" y="38977"/>
                  <a:pt x="260673" y="38977"/>
                  <a:pt x="260108" y="38339"/>
                </a:cubicBezTo>
                <a:cubicBezTo>
                  <a:pt x="260108" y="37701"/>
                  <a:pt x="259543" y="37057"/>
                  <a:pt x="258977" y="37057"/>
                </a:cubicBezTo>
                <a:cubicBezTo>
                  <a:pt x="258977" y="36419"/>
                  <a:pt x="258412" y="35781"/>
                  <a:pt x="258412" y="35781"/>
                </a:cubicBezTo>
                <a:cubicBezTo>
                  <a:pt x="257846" y="35143"/>
                  <a:pt x="257281" y="36419"/>
                  <a:pt x="256715" y="36419"/>
                </a:cubicBezTo>
                <a:cubicBezTo>
                  <a:pt x="256715" y="36419"/>
                  <a:pt x="256150" y="35781"/>
                  <a:pt x="256150" y="35143"/>
                </a:cubicBezTo>
                <a:cubicBezTo>
                  <a:pt x="255585" y="34505"/>
                  <a:pt x="255019" y="33861"/>
                  <a:pt x="255019" y="33861"/>
                </a:cubicBezTo>
                <a:cubicBezTo>
                  <a:pt x="255019" y="33223"/>
                  <a:pt x="256150" y="32585"/>
                  <a:pt x="256150" y="32585"/>
                </a:cubicBezTo>
                <a:cubicBezTo>
                  <a:pt x="256150" y="31947"/>
                  <a:pt x="255585" y="31947"/>
                  <a:pt x="255585" y="31309"/>
                </a:cubicBezTo>
                <a:cubicBezTo>
                  <a:pt x="255019" y="31309"/>
                  <a:pt x="253888" y="31947"/>
                  <a:pt x="253888" y="32585"/>
                </a:cubicBezTo>
                <a:lnTo>
                  <a:pt x="252757" y="33223"/>
                </a:lnTo>
                <a:cubicBezTo>
                  <a:pt x="252757" y="33861"/>
                  <a:pt x="253888" y="34505"/>
                  <a:pt x="253888" y="34505"/>
                </a:cubicBezTo>
                <a:cubicBezTo>
                  <a:pt x="253888" y="35143"/>
                  <a:pt x="255019" y="35781"/>
                  <a:pt x="254454" y="36419"/>
                </a:cubicBezTo>
                <a:cubicBezTo>
                  <a:pt x="254454" y="36419"/>
                  <a:pt x="253888" y="37057"/>
                  <a:pt x="253322" y="37057"/>
                </a:cubicBezTo>
                <a:cubicBezTo>
                  <a:pt x="253322" y="37701"/>
                  <a:pt x="252191" y="38339"/>
                  <a:pt x="252191" y="38339"/>
                </a:cubicBezTo>
                <a:cubicBezTo>
                  <a:pt x="252191" y="38339"/>
                  <a:pt x="252757" y="39615"/>
                  <a:pt x="253322" y="39615"/>
                </a:cubicBezTo>
                <a:cubicBezTo>
                  <a:pt x="253322" y="40253"/>
                  <a:pt x="254454" y="40891"/>
                  <a:pt x="253888" y="41534"/>
                </a:cubicBezTo>
                <a:cubicBezTo>
                  <a:pt x="253888" y="41534"/>
                  <a:pt x="253322" y="42172"/>
                  <a:pt x="252757" y="42172"/>
                </a:cubicBezTo>
                <a:cubicBezTo>
                  <a:pt x="252191" y="42811"/>
                  <a:pt x="252191" y="42811"/>
                  <a:pt x="251626" y="43449"/>
                </a:cubicBezTo>
                <a:cubicBezTo>
                  <a:pt x="251626" y="44087"/>
                  <a:pt x="252757" y="44725"/>
                  <a:pt x="252757" y="44725"/>
                </a:cubicBezTo>
                <a:cubicBezTo>
                  <a:pt x="252757" y="44725"/>
                  <a:pt x="251626" y="46006"/>
                  <a:pt x="251061" y="46006"/>
                </a:cubicBezTo>
                <a:lnTo>
                  <a:pt x="250495" y="44725"/>
                </a:lnTo>
                <a:cubicBezTo>
                  <a:pt x="249930" y="44087"/>
                  <a:pt x="249930" y="43449"/>
                  <a:pt x="249364" y="42811"/>
                </a:cubicBezTo>
                <a:lnTo>
                  <a:pt x="250495" y="42172"/>
                </a:lnTo>
                <a:cubicBezTo>
                  <a:pt x="250495" y="41534"/>
                  <a:pt x="249364" y="40891"/>
                  <a:pt x="249930" y="40891"/>
                </a:cubicBezTo>
                <a:cubicBezTo>
                  <a:pt x="249930" y="40253"/>
                  <a:pt x="251061" y="40253"/>
                  <a:pt x="251061" y="39615"/>
                </a:cubicBezTo>
                <a:cubicBezTo>
                  <a:pt x="251061" y="38977"/>
                  <a:pt x="249930" y="38339"/>
                  <a:pt x="249930" y="38339"/>
                </a:cubicBezTo>
                <a:cubicBezTo>
                  <a:pt x="249930" y="37701"/>
                  <a:pt x="251061" y="37701"/>
                  <a:pt x="251061" y="37057"/>
                </a:cubicBezTo>
                <a:cubicBezTo>
                  <a:pt x="250495" y="35781"/>
                  <a:pt x="249930" y="35143"/>
                  <a:pt x="249364" y="33861"/>
                </a:cubicBezTo>
                <a:cubicBezTo>
                  <a:pt x="248799" y="34505"/>
                  <a:pt x="248233" y="35143"/>
                  <a:pt x="248233" y="35143"/>
                </a:cubicBezTo>
                <a:cubicBezTo>
                  <a:pt x="247668" y="35781"/>
                  <a:pt x="247103" y="35781"/>
                  <a:pt x="246537" y="36419"/>
                </a:cubicBezTo>
                <a:lnTo>
                  <a:pt x="247668" y="37701"/>
                </a:lnTo>
                <a:cubicBezTo>
                  <a:pt x="247668" y="38339"/>
                  <a:pt x="246537" y="38339"/>
                  <a:pt x="246537" y="38977"/>
                </a:cubicBezTo>
                <a:cubicBezTo>
                  <a:pt x="246537" y="38977"/>
                  <a:pt x="247668" y="39615"/>
                  <a:pt x="247668" y="40253"/>
                </a:cubicBezTo>
                <a:cubicBezTo>
                  <a:pt x="246537" y="40891"/>
                  <a:pt x="245972" y="41534"/>
                  <a:pt x="244841" y="42172"/>
                </a:cubicBezTo>
                <a:cubicBezTo>
                  <a:pt x="244841" y="42172"/>
                  <a:pt x="244275" y="41534"/>
                  <a:pt x="243710" y="40891"/>
                </a:cubicBezTo>
                <a:lnTo>
                  <a:pt x="243145" y="39615"/>
                </a:lnTo>
                <a:cubicBezTo>
                  <a:pt x="243145" y="38977"/>
                  <a:pt x="244275" y="38977"/>
                  <a:pt x="244275" y="38339"/>
                </a:cubicBezTo>
                <a:cubicBezTo>
                  <a:pt x="244275" y="37701"/>
                  <a:pt x="243145" y="37701"/>
                  <a:pt x="243145" y="37057"/>
                </a:cubicBezTo>
                <a:cubicBezTo>
                  <a:pt x="243145" y="36419"/>
                  <a:pt x="244275" y="36419"/>
                  <a:pt x="244841" y="35781"/>
                </a:cubicBezTo>
                <a:cubicBezTo>
                  <a:pt x="244841" y="35781"/>
                  <a:pt x="243710" y="35143"/>
                  <a:pt x="243710" y="34505"/>
                </a:cubicBezTo>
                <a:cubicBezTo>
                  <a:pt x="243145" y="34505"/>
                  <a:pt x="242579" y="35781"/>
                  <a:pt x="242579" y="35781"/>
                </a:cubicBezTo>
                <a:cubicBezTo>
                  <a:pt x="242013" y="35781"/>
                  <a:pt x="240882" y="36419"/>
                  <a:pt x="240882" y="36419"/>
                </a:cubicBezTo>
                <a:cubicBezTo>
                  <a:pt x="240882" y="37057"/>
                  <a:pt x="242013" y="37701"/>
                  <a:pt x="242013" y="38339"/>
                </a:cubicBezTo>
                <a:lnTo>
                  <a:pt x="240882" y="38977"/>
                </a:lnTo>
                <a:cubicBezTo>
                  <a:pt x="240317" y="38977"/>
                  <a:pt x="240317" y="37701"/>
                  <a:pt x="239752" y="37701"/>
                </a:cubicBezTo>
                <a:lnTo>
                  <a:pt x="238621" y="38977"/>
                </a:lnTo>
                <a:cubicBezTo>
                  <a:pt x="238055" y="38977"/>
                  <a:pt x="237490" y="37701"/>
                  <a:pt x="237490" y="37701"/>
                </a:cubicBezTo>
                <a:cubicBezTo>
                  <a:pt x="237490" y="37057"/>
                  <a:pt x="236925" y="36419"/>
                  <a:pt x="236359" y="35781"/>
                </a:cubicBezTo>
                <a:cubicBezTo>
                  <a:pt x="236359" y="35781"/>
                  <a:pt x="235794" y="35143"/>
                  <a:pt x="235794" y="34505"/>
                </a:cubicBezTo>
                <a:cubicBezTo>
                  <a:pt x="235228" y="34505"/>
                  <a:pt x="234663" y="33223"/>
                  <a:pt x="234663" y="33223"/>
                </a:cubicBezTo>
                <a:cubicBezTo>
                  <a:pt x="234663" y="33223"/>
                  <a:pt x="233531" y="33861"/>
                  <a:pt x="233531" y="34505"/>
                </a:cubicBezTo>
                <a:lnTo>
                  <a:pt x="232401" y="35143"/>
                </a:lnTo>
                <a:cubicBezTo>
                  <a:pt x="231835" y="35781"/>
                  <a:pt x="232967" y="36419"/>
                  <a:pt x="232967" y="37057"/>
                </a:cubicBezTo>
                <a:lnTo>
                  <a:pt x="231835" y="37701"/>
                </a:lnTo>
                <a:cubicBezTo>
                  <a:pt x="231835" y="37701"/>
                  <a:pt x="231270" y="37057"/>
                  <a:pt x="230704" y="36419"/>
                </a:cubicBezTo>
                <a:lnTo>
                  <a:pt x="230139" y="35143"/>
                </a:lnTo>
                <a:cubicBezTo>
                  <a:pt x="230139" y="34505"/>
                  <a:pt x="231270" y="34505"/>
                  <a:pt x="231270" y="33861"/>
                </a:cubicBezTo>
                <a:cubicBezTo>
                  <a:pt x="230704" y="33861"/>
                  <a:pt x="230704" y="32585"/>
                  <a:pt x="230139" y="32585"/>
                </a:cubicBezTo>
                <a:cubicBezTo>
                  <a:pt x="230139" y="32585"/>
                  <a:pt x="229008" y="33223"/>
                  <a:pt x="229008" y="33861"/>
                </a:cubicBezTo>
                <a:cubicBezTo>
                  <a:pt x="229008" y="33861"/>
                  <a:pt x="230139" y="34505"/>
                  <a:pt x="230139" y="35143"/>
                </a:cubicBezTo>
                <a:cubicBezTo>
                  <a:pt x="230139" y="35143"/>
                  <a:pt x="229008" y="35781"/>
                  <a:pt x="228443" y="36419"/>
                </a:cubicBezTo>
                <a:cubicBezTo>
                  <a:pt x="228443" y="36419"/>
                  <a:pt x="229573" y="37057"/>
                  <a:pt x="229573" y="37701"/>
                </a:cubicBezTo>
                <a:lnTo>
                  <a:pt x="228443" y="38339"/>
                </a:lnTo>
                <a:lnTo>
                  <a:pt x="227312" y="37057"/>
                </a:lnTo>
                <a:cubicBezTo>
                  <a:pt x="227312" y="36419"/>
                  <a:pt x="226746" y="36419"/>
                  <a:pt x="226181" y="35781"/>
                </a:cubicBezTo>
                <a:cubicBezTo>
                  <a:pt x="226181" y="35143"/>
                  <a:pt x="225615" y="34505"/>
                  <a:pt x="225615" y="34505"/>
                </a:cubicBezTo>
                <a:cubicBezTo>
                  <a:pt x="225050" y="34505"/>
                  <a:pt x="224485" y="35781"/>
                  <a:pt x="224485" y="35143"/>
                </a:cubicBezTo>
                <a:cubicBezTo>
                  <a:pt x="223919" y="35143"/>
                  <a:pt x="223354" y="33861"/>
                  <a:pt x="223354" y="33861"/>
                </a:cubicBezTo>
                <a:cubicBezTo>
                  <a:pt x="222788" y="33861"/>
                  <a:pt x="222222" y="35143"/>
                  <a:pt x="222222" y="35143"/>
                </a:cubicBezTo>
                <a:cubicBezTo>
                  <a:pt x="221657" y="35143"/>
                  <a:pt x="221092" y="33861"/>
                  <a:pt x="221092" y="33861"/>
                </a:cubicBezTo>
                <a:cubicBezTo>
                  <a:pt x="220526" y="33861"/>
                  <a:pt x="219961" y="34505"/>
                  <a:pt x="219961" y="34505"/>
                </a:cubicBezTo>
                <a:cubicBezTo>
                  <a:pt x="219961" y="35143"/>
                  <a:pt x="220526" y="35781"/>
                  <a:pt x="220526" y="36419"/>
                </a:cubicBezTo>
                <a:cubicBezTo>
                  <a:pt x="221092" y="36419"/>
                  <a:pt x="221657" y="37701"/>
                  <a:pt x="221657" y="37701"/>
                </a:cubicBezTo>
                <a:lnTo>
                  <a:pt x="222788" y="36419"/>
                </a:lnTo>
                <a:cubicBezTo>
                  <a:pt x="223354" y="37057"/>
                  <a:pt x="223919" y="37701"/>
                  <a:pt x="223919" y="37701"/>
                </a:cubicBezTo>
                <a:cubicBezTo>
                  <a:pt x="223919" y="38339"/>
                  <a:pt x="222788" y="38339"/>
                  <a:pt x="222788" y="38977"/>
                </a:cubicBezTo>
                <a:cubicBezTo>
                  <a:pt x="222788" y="39615"/>
                  <a:pt x="221657" y="39615"/>
                  <a:pt x="221657" y="40253"/>
                </a:cubicBezTo>
                <a:lnTo>
                  <a:pt x="220526" y="38977"/>
                </a:lnTo>
                <a:cubicBezTo>
                  <a:pt x="220526" y="38339"/>
                  <a:pt x="219395" y="39615"/>
                  <a:pt x="219395" y="39615"/>
                </a:cubicBezTo>
                <a:cubicBezTo>
                  <a:pt x="218830" y="39615"/>
                  <a:pt x="218264" y="38339"/>
                  <a:pt x="218264" y="38339"/>
                </a:cubicBezTo>
                <a:cubicBezTo>
                  <a:pt x="218264" y="38339"/>
                  <a:pt x="219395" y="37701"/>
                  <a:pt x="219395" y="37057"/>
                </a:cubicBezTo>
                <a:cubicBezTo>
                  <a:pt x="219395" y="37057"/>
                  <a:pt x="218830" y="36419"/>
                  <a:pt x="218264" y="35781"/>
                </a:cubicBezTo>
                <a:cubicBezTo>
                  <a:pt x="218264" y="35143"/>
                  <a:pt x="217699" y="35143"/>
                  <a:pt x="217699" y="34505"/>
                </a:cubicBezTo>
                <a:cubicBezTo>
                  <a:pt x="217699" y="33861"/>
                  <a:pt x="218830" y="33861"/>
                  <a:pt x="218830" y="33223"/>
                </a:cubicBezTo>
                <a:cubicBezTo>
                  <a:pt x="218830" y="33223"/>
                  <a:pt x="217699" y="32585"/>
                  <a:pt x="217699" y="31947"/>
                </a:cubicBezTo>
                <a:cubicBezTo>
                  <a:pt x="217699" y="31947"/>
                  <a:pt x="217134" y="33223"/>
                  <a:pt x="216568" y="33223"/>
                </a:cubicBezTo>
                <a:cubicBezTo>
                  <a:pt x="216003" y="33223"/>
                  <a:pt x="216003" y="31309"/>
                  <a:pt x="215437" y="31309"/>
                </a:cubicBezTo>
                <a:cubicBezTo>
                  <a:pt x="215437" y="31309"/>
                  <a:pt x="214872" y="32585"/>
                  <a:pt x="214306" y="32585"/>
                </a:cubicBezTo>
                <a:cubicBezTo>
                  <a:pt x="214306" y="32585"/>
                  <a:pt x="213741" y="31309"/>
                  <a:pt x="213176" y="31309"/>
                </a:cubicBezTo>
                <a:cubicBezTo>
                  <a:pt x="213176" y="31309"/>
                  <a:pt x="212610" y="32585"/>
                  <a:pt x="212045" y="32585"/>
                </a:cubicBezTo>
                <a:cubicBezTo>
                  <a:pt x="212045" y="32585"/>
                  <a:pt x="213176" y="33223"/>
                  <a:pt x="213176" y="33861"/>
                </a:cubicBezTo>
                <a:cubicBezTo>
                  <a:pt x="213176" y="33861"/>
                  <a:pt x="212045" y="34505"/>
                  <a:pt x="212045" y="35143"/>
                </a:cubicBezTo>
                <a:lnTo>
                  <a:pt x="212610" y="36419"/>
                </a:lnTo>
                <a:cubicBezTo>
                  <a:pt x="213176" y="36419"/>
                  <a:pt x="213741" y="35143"/>
                  <a:pt x="214306" y="35143"/>
                </a:cubicBezTo>
                <a:lnTo>
                  <a:pt x="214872" y="36419"/>
                </a:lnTo>
                <a:cubicBezTo>
                  <a:pt x="215437" y="36419"/>
                  <a:pt x="216003" y="35143"/>
                  <a:pt x="216568" y="35781"/>
                </a:cubicBezTo>
                <a:cubicBezTo>
                  <a:pt x="216568" y="35781"/>
                  <a:pt x="217134" y="36419"/>
                  <a:pt x="217134" y="37057"/>
                </a:cubicBezTo>
                <a:cubicBezTo>
                  <a:pt x="217699" y="37701"/>
                  <a:pt x="217699" y="37701"/>
                  <a:pt x="218264" y="38339"/>
                </a:cubicBezTo>
                <a:lnTo>
                  <a:pt x="217134" y="39615"/>
                </a:lnTo>
                <a:lnTo>
                  <a:pt x="217699" y="40891"/>
                </a:lnTo>
                <a:cubicBezTo>
                  <a:pt x="218264" y="41534"/>
                  <a:pt x="218830" y="41534"/>
                  <a:pt x="218830" y="42172"/>
                </a:cubicBezTo>
                <a:lnTo>
                  <a:pt x="217699" y="43449"/>
                </a:lnTo>
                <a:cubicBezTo>
                  <a:pt x="217134" y="43449"/>
                  <a:pt x="217134" y="42172"/>
                  <a:pt x="216568" y="42172"/>
                </a:cubicBezTo>
                <a:cubicBezTo>
                  <a:pt x="216568" y="41534"/>
                  <a:pt x="216003" y="40891"/>
                  <a:pt x="215437" y="40253"/>
                </a:cubicBezTo>
                <a:cubicBezTo>
                  <a:pt x="215437" y="40253"/>
                  <a:pt x="214872" y="41534"/>
                  <a:pt x="214306" y="41534"/>
                </a:cubicBezTo>
                <a:lnTo>
                  <a:pt x="213741" y="40253"/>
                </a:lnTo>
                <a:cubicBezTo>
                  <a:pt x="213176" y="40253"/>
                  <a:pt x="212610" y="38977"/>
                  <a:pt x="212610" y="38977"/>
                </a:cubicBezTo>
                <a:cubicBezTo>
                  <a:pt x="212045" y="38977"/>
                  <a:pt x="211479" y="39615"/>
                  <a:pt x="211479" y="39615"/>
                </a:cubicBezTo>
                <a:cubicBezTo>
                  <a:pt x="210913" y="39615"/>
                  <a:pt x="210348" y="38339"/>
                  <a:pt x="210348" y="38339"/>
                </a:cubicBezTo>
                <a:cubicBezTo>
                  <a:pt x="209783" y="38339"/>
                  <a:pt x="209217" y="39615"/>
                  <a:pt x="209217" y="39615"/>
                </a:cubicBezTo>
                <a:cubicBezTo>
                  <a:pt x="208652" y="39615"/>
                  <a:pt x="208652" y="38339"/>
                  <a:pt x="208086" y="38339"/>
                </a:cubicBezTo>
                <a:cubicBezTo>
                  <a:pt x="207521" y="38339"/>
                  <a:pt x="206955" y="38977"/>
                  <a:pt x="206955" y="38977"/>
                </a:cubicBezTo>
                <a:cubicBezTo>
                  <a:pt x="206390" y="38977"/>
                  <a:pt x="206390" y="37701"/>
                  <a:pt x="205825" y="37701"/>
                </a:cubicBezTo>
                <a:cubicBezTo>
                  <a:pt x="205825" y="37701"/>
                  <a:pt x="206955" y="37057"/>
                  <a:pt x="206955" y="36419"/>
                </a:cubicBezTo>
                <a:cubicBezTo>
                  <a:pt x="207521" y="36419"/>
                  <a:pt x="208086" y="35781"/>
                  <a:pt x="208086" y="35781"/>
                </a:cubicBezTo>
                <a:lnTo>
                  <a:pt x="207521" y="33861"/>
                </a:lnTo>
                <a:cubicBezTo>
                  <a:pt x="206955" y="33861"/>
                  <a:pt x="206390" y="35143"/>
                  <a:pt x="206390" y="35143"/>
                </a:cubicBezTo>
                <a:cubicBezTo>
                  <a:pt x="205259" y="34505"/>
                  <a:pt x="204694" y="33223"/>
                  <a:pt x="204128" y="32585"/>
                </a:cubicBezTo>
                <a:cubicBezTo>
                  <a:pt x="204128" y="31947"/>
                  <a:pt x="203563" y="31309"/>
                  <a:pt x="202997" y="30671"/>
                </a:cubicBezTo>
                <a:lnTo>
                  <a:pt x="201867" y="31947"/>
                </a:lnTo>
                <a:cubicBezTo>
                  <a:pt x="201867" y="32585"/>
                  <a:pt x="202997" y="33223"/>
                  <a:pt x="202997" y="33223"/>
                </a:cubicBezTo>
                <a:cubicBezTo>
                  <a:pt x="202997" y="33861"/>
                  <a:pt x="203563" y="34505"/>
                  <a:pt x="204128" y="35143"/>
                </a:cubicBezTo>
                <a:cubicBezTo>
                  <a:pt x="204128" y="35143"/>
                  <a:pt x="204694" y="35781"/>
                  <a:pt x="204694" y="36419"/>
                </a:cubicBezTo>
                <a:cubicBezTo>
                  <a:pt x="205259" y="36419"/>
                  <a:pt x="205825" y="37701"/>
                  <a:pt x="205825" y="37701"/>
                </a:cubicBezTo>
                <a:lnTo>
                  <a:pt x="204694" y="38977"/>
                </a:lnTo>
                <a:lnTo>
                  <a:pt x="203563" y="37701"/>
                </a:lnTo>
                <a:cubicBezTo>
                  <a:pt x="203563" y="37057"/>
                  <a:pt x="202997" y="36419"/>
                  <a:pt x="202432" y="35781"/>
                </a:cubicBezTo>
                <a:cubicBezTo>
                  <a:pt x="202432" y="36419"/>
                  <a:pt x="201301" y="36419"/>
                  <a:pt x="201301" y="37057"/>
                </a:cubicBezTo>
                <a:cubicBezTo>
                  <a:pt x="201301" y="37701"/>
                  <a:pt x="202432" y="38339"/>
                  <a:pt x="202432" y="38339"/>
                </a:cubicBezTo>
                <a:cubicBezTo>
                  <a:pt x="202432" y="38977"/>
                  <a:pt x="201301" y="38977"/>
                  <a:pt x="201301" y="39615"/>
                </a:cubicBezTo>
                <a:cubicBezTo>
                  <a:pt x="200736" y="40253"/>
                  <a:pt x="201867" y="40891"/>
                  <a:pt x="201867" y="40891"/>
                </a:cubicBezTo>
                <a:cubicBezTo>
                  <a:pt x="201867" y="41534"/>
                  <a:pt x="200736" y="41534"/>
                  <a:pt x="200736" y="42172"/>
                </a:cubicBezTo>
                <a:cubicBezTo>
                  <a:pt x="200170" y="42172"/>
                  <a:pt x="200170" y="40891"/>
                  <a:pt x="199604" y="40891"/>
                </a:cubicBezTo>
                <a:cubicBezTo>
                  <a:pt x="199604" y="40891"/>
                  <a:pt x="199039" y="41534"/>
                  <a:pt x="198473" y="41534"/>
                </a:cubicBezTo>
                <a:cubicBezTo>
                  <a:pt x="198473" y="41534"/>
                  <a:pt x="197908" y="40253"/>
                  <a:pt x="197343" y="40253"/>
                </a:cubicBezTo>
                <a:cubicBezTo>
                  <a:pt x="197343" y="40253"/>
                  <a:pt x="196777" y="39615"/>
                  <a:pt x="196777" y="38977"/>
                </a:cubicBezTo>
                <a:cubicBezTo>
                  <a:pt x="196212" y="38977"/>
                  <a:pt x="195646" y="37701"/>
                  <a:pt x="195646" y="37701"/>
                </a:cubicBezTo>
                <a:cubicBezTo>
                  <a:pt x="195081" y="37701"/>
                  <a:pt x="194515" y="38339"/>
                  <a:pt x="194515" y="38339"/>
                </a:cubicBezTo>
                <a:cubicBezTo>
                  <a:pt x="193950" y="38339"/>
                  <a:pt x="193385" y="39615"/>
                  <a:pt x="193385" y="39615"/>
                </a:cubicBezTo>
                <a:cubicBezTo>
                  <a:pt x="192819" y="40253"/>
                  <a:pt x="192254" y="40891"/>
                  <a:pt x="191688" y="40891"/>
                </a:cubicBezTo>
                <a:lnTo>
                  <a:pt x="191122" y="39615"/>
                </a:lnTo>
                <a:cubicBezTo>
                  <a:pt x="190557" y="39615"/>
                  <a:pt x="189992" y="40253"/>
                  <a:pt x="189427" y="40253"/>
                </a:cubicBezTo>
                <a:cubicBezTo>
                  <a:pt x="189427" y="40253"/>
                  <a:pt x="190557" y="41534"/>
                  <a:pt x="190557" y="42172"/>
                </a:cubicBezTo>
                <a:lnTo>
                  <a:pt x="189427" y="42811"/>
                </a:lnTo>
                <a:lnTo>
                  <a:pt x="188295" y="41534"/>
                </a:lnTo>
                <a:lnTo>
                  <a:pt x="187164" y="42811"/>
                </a:lnTo>
                <a:lnTo>
                  <a:pt x="186034" y="40891"/>
                </a:lnTo>
                <a:cubicBezTo>
                  <a:pt x="186599" y="40891"/>
                  <a:pt x="187164" y="40253"/>
                  <a:pt x="187164" y="40253"/>
                </a:cubicBezTo>
                <a:cubicBezTo>
                  <a:pt x="187164" y="39615"/>
                  <a:pt x="186599" y="38977"/>
                  <a:pt x="186599" y="38977"/>
                </a:cubicBezTo>
                <a:cubicBezTo>
                  <a:pt x="186599" y="38339"/>
                  <a:pt x="185468" y="37701"/>
                  <a:pt x="185468" y="37057"/>
                </a:cubicBezTo>
                <a:lnTo>
                  <a:pt x="186599" y="36419"/>
                </a:lnTo>
                <a:cubicBezTo>
                  <a:pt x="186599" y="35781"/>
                  <a:pt x="186034" y="35143"/>
                  <a:pt x="186034" y="34505"/>
                </a:cubicBezTo>
                <a:lnTo>
                  <a:pt x="187164" y="33861"/>
                </a:lnTo>
                <a:cubicBezTo>
                  <a:pt x="187164" y="33223"/>
                  <a:pt x="186034" y="32585"/>
                  <a:pt x="186034" y="31947"/>
                </a:cubicBezTo>
                <a:cubicBezTo>
                  <a:pt x="185468" y="32585"/>
                  <a:pt x="185468" y="33223"/>
                  <a:pt x="184903" y="33223"/>
                </a:cubicBezTo>
                <a:lnTo>
                  <a:pt x="183772" y="34505"/>
                </a:lnTo>
                <a:cubicBezTo>
                  <a:pt x="183206" y="34505"/>
                  <a:pt x="183206" y="33223"/>
                  <a:pt x="182641" y="33223"/>
                </a:cubicBezTo>
                <a:lnTo>
                  <a:pt x="181510" y="33861"/>
                </a:lnTo>
                <a:cubicBezTo>
                  <a:pt x="181510" y="33861"/>
                  <a:pt x="182076" y="35143"/>
                  <a:pt x="182076" y="35781"/>
                </a:cubicBezTo>
                <a:cubicBezTo>
                  <a:pt x="182641" y="35781"/>
                  <a:pt x="183206" y="36419"/>
                  <a:pt x="183206" y="37057"/>
                </a:cubicBezTo>
                <a:lnTo>
                  <a:pt x="182076" y="37701"/>
                </a:lnTo>
                <a:cubicBezTo>
                  <a:pt x="182076" y="38339"/>
                  <a:pt x="183206" y="38977"/>
                  <a:pt x="183206" y="39615"/>
                </a:cubicBezTo>
                <a:lnTo>
                  <a:pt x="181510" y="40253"/>
                </a:lnTo>
                <a:cubicBezTo>
                  <a:pt x="181510" y="40253"/>
                  <a:pt x="180945" y="39615"/>
                  <a:pt x="180945" y="38977"/>
                </a:cubicBezTo>
                <a:cubicBezTo>
                  <a:pt x="180945" y="38977"/>
                  <a:pt x="179813" y="38339"/>
                  <a:pt x="179813" y="37701"/>
                </a:cubicBezTo>
                <a:cubicBezTo>
                  <a:pt x="179813" y="37701"/>
                  <a:pt x="180945" y="37057"/>
                  <a:pt x="180945" y="36419"/>
                </a:cubicBezTo>
                <a:cubicBezTo>
                  <a:pt x="180945" y="36419"/>
                  <a:pt x="180379" y="35781"/>
                  <a:pt x="179813" y="35143"/>
                </a:cubicBezTo>
                <a:cubicBezTo>
                  <a:pt x="179813" y="34505"/>
                  <a:pt x="179248" y="34505"/>
                  <a:pt x="179248" y="33861"/>
                </a:cubicBezTo>
                <a:cubicBezTo>
                  <a:pt x="178683" y="33861"/>
                  <a:pt x="178117" y="34505"/>
                  <a:pt x="178117" y="34505"/>
                </a:cubicBezTo>
                <a:cubicBezTo>
                  <a:pt x="177552" y="35143"/>
                  <a:pt x="178683" y="36419"/>
                  <a:pt x="178683" y="36419"/>
                </a:cubicBezTo>
                <a:lnTo>
                  <a:pt x="179813" y="37701"/>
                </a:lnTo>
                <a:cubicBezTo>
                  <a:pt x="179813" y="37701"/>
                  <a:pt x="178683" y="38339"/>
                  <a:pt x="178683" y="38977"/>
                </a:cubicBezTo>
                <a:cubicBezTo>
                  <a:pt x="178117" y="38977"/>
                  <a:pt x="177552" y="39615"/>
                  <a:pt x="176986" y="39615"/>
                </a:cubicBezTo>
                <a:lnTo>
                  <a:pt x="176421" y="38339"/>
                </a:lnTo>
                <a:cubicBezTo>
                  <a:pt x="175855" y="37701"/>
                  <a:pt x="175855" y="37057"/>
                  <a:pt x="175290" y="37057"/>
                </a:cubicBezTo>
                <a:cubicBezTo>
                  <a:pt x="175290" y="37057"/>
                  <a:pt x="174725" y="35781"/>
                  <a:pt x="174159" y="35781"/>
                </a:cubicBezTo>
                <a:cubicBezTo>
                  <a:pt x="174159" y="35781"/>
                  <a:pt x="173594" y="36419"/>
                  <a:pt x="173028" y="36419"/>
                </a:cubicBezTo>
                <a:cubicBezTo>
                  <a:pt x="173028" y="36419"/>
                  <a:pt x="174159" y="37701"/>
                  <a:pt x="174159" y="38339"/>
                </a:cubicBezTo>
                <a:lnTo>
                  <a:pt x="173028" y="38977"/>
                </a:lnTo>
                <a:cubicBezTo>
                  <a:pt x="173028" y="39615"/>
                  <a:pt x="173594" y="40253"/>
                  <a:pt x="173594" y="40891"/>
                </a:cubicBezTo>
                <a:lnTo>
                  <a:pt x="172463" y="41534"/>
                </a:lnTo>
                <a:cubicBezTo>
                  <a:pt x="172463" y="41534"/>
                  <a:pt x="171897" y="40253"/>
                  <a:pt x="171332" y="40253"/>
                </a:cubicBezTo>
                <a:cubicBezTo>
                  <a:pt x="171332" y="39615"/>
                  <a:pt x="170767" y="39615"/>
                  <a:pt x="170767" y="38977"/>
                </a:cubicBezTo>
                <a:cubicBezTo>
                  <a:pt x="170201" y="38339"/>
                  <a:pt x="170201" y="37701"/>
                  <a:pt x="169636" y="37701"/>
                </a:cubicBezTo>
                <a:cubicBezTo>
                  <a:pt x="169636" y="37057"/>
                  <a:pt x="169070" y="36419"/>
                  <a:pt x="168504" y="35781"/>
                </a:cubicBezTo>
                <a:lnTo>
                  <a:pt x="167373" y="37057"/>
                </a:lnTo>
                <a:cubicBezTo>
                  <a:pt x="166808" y="37057"/>
                  <a:pt x="166808" y="35781"/>
                  <a:pt x="166243" y="35781"/>
                </a:cubicBezTo>
                <a:lnTo>
                  <a:pt x="165112" y="36419"/>
                </a:lnTo>
                <a:cubicBezTo>
                  <a:pt x="165112" y="37057"/>
                  <a:pt x="166243" y="37701"/>
                  <a:pt x="166243" y="38339"/>
                </a:cubicBezTo>
                <a:lnTo>
                  <a:pt x="165112" y="38977"/>
                </a:lnTo>
                <a:cubicBezTo>
                  <a:pt x="164546" y="38977"/>
                  <a:pt x="164546" y="37701"/>
                  <a:pt x="163981" y="37701"/>
                </a:cubicBezTo>
                <a:cubicBezTo>
                  <a:pt x="163415" y="37701"/>
                  <a:pt x="162850" y="38977"/>
                  <a:pt x="162850" y="38977"/>
                </a:cubicBezTo>
                <a:cubicBezTo>
                  <a:pt x="162285" y="38977"/>
                  <a:pt x="162285" y="37701"/>
                  <a:pt x="161719" y="37701"/>
                </a:cubicBezTo>
                <a:cubicBezTo>
                  <a:pt x="161154" y="37057"/>
                  <a:pt x="161154" y="36419"/>
                  <a:pt x="160588" y="35781"/>
                </a:cubicBezTo>
                <a:cubicBezTo>
                  <a:pt x="160588" y="35781"/>
                  <a:pt x="160023" y="37057"/>
                  <a:pt x="159457" y="37057"/>
                </a:cubicBezTo>
                <a:cubicBezTo>
                  <a:pt x="158892" y="37057"/>
                  <a:pt x="158892" y="35781"/>
                  <a:pt x="158327" y="35781"/>
                </a:cubicBezTo>
                <a:cubicBezTo>
                  <a:pt x="158327" y="35781"/>
                  <a:pt x="157761" y="36419"/>
                  <a:pt x="157195" y="37057"/>
                </a:cubicBezTo>
                <a:lnTo>
                  <a:pt x="158327" y="38339"/>
                </a:lnTo>
                <a:cubicBezTo>
                  <a:pt x="158327" y="38339"/>
                  <a:pt x="157195" y="38977"/>
                  <a:pt x="157195" y="39615"/>
                </a:cubicBezTo>
                <a:cubicBezTo>
                  <a:pt x="157195" y="39615"/>
                  <a:pt x="157761" y="40253"/>
                  <a:pt x="157761" y="40891"/>
                </a:cubicBezTo>
                <a:cubicBezTo>
                  <a:pt x="158327" y="40891"/>
                  <a:pt x="158892" y="42172"/>
                  <a:pt x="158892" y="42172"/>
                </a:cubicBezTo>
                <a:cubicBezTo>
                  <a:pt x="158327" y="42172"/>
                  <a:pt x="157761" y="43449"/>
                  <a:pt x="157761" y="43449"/>
                </a:cubicBezTo>
                <a:cubicBezTo>
                  <a:pt x="157195" y="42811"/>
                  <a:pt x="157195" y="42172"/>
                  <a:pt x="156630" y="41534"/>
                </a:cubicBezTo>
                <a:cubicBezTo>
                  <a:pt x="156064" y="41534"/>
                  <a:pt x="155499" y="42811"/>
                  <a:pt x="155499" y="42811"/>
                </a:cubicBezTo>
                <a:cubicBezTo>
                  <a:pt x="154934" y="42811"/>
                  <a:pt x="154368" y="41534"/>
                  <a:pt x="154368" y="41534"/>
                </a:cubicBezTo>
                <a:lnTo>
                  <a:pt x="155499" y="40253"/>
                </a:lnTo>
                <a:lnTo>
                  <a:pt x="154934" y="38977"/>
                </a:lnTo>
                <a:cubicBezTo>
                  <a:pt x="154368" y="38977"/>
                  <a:pt x="153803" y="40253"/>
                  <a:pt x="153237" y="40253"/>
                </a:cubicBezTo>
                <a:cubicBezTo>
                  <a:pt x="153237" y="40253"/>
                  <a:pt x="152672" y="38977"/>
                  <a:pt x="152672" y="38339"/>
                </a:cubicBezTo>
                <a:cubicBezTo>
                  <a:pt x="152106" y="38339"/>
                  <a:pt x="151541" y="39615"/>
                  <a:pt x="150976" y="39615"/>
                </a:cubicBezTo>
                <a:cubicBezTo>
                  <a:pt x="150976" y="39615"/>
                  <a:pt x="150410" y="38977"/>
                  <a:pt x="150410" y="38339"/>
                </a:cubicBezTo>
                <a:cubicBezTo>
                  <a:pt x="149845" y="37701"/>
                  <a:pt x="149279" y="37057"/>
                  <a:pt x="149279" y="37057"/>
                </a:cubicBezTo>
                <a:cubicBezTo>
                  <a:pt x="149279" y="36419"/>
                  <a:pt x="148148" y="35781"/>
                  <a:pt x="148148" y="35143"/>
                </a:cubicBezTo>
                <a:cubicBezTo>
                  <a:pt x="148148" y="35143"/>
                  <a:pt x="149279" y="34505"/>
                  <a:pt x="149845" y="34505"/>
                </a:cubicBezTo>
                <a:lnTo>
                  <a:pt x="148714" y="33223"/>
                </a:lnTo>
                <a:cubicBezTo>
                  <a:pt x="148714" y="32585"/>
                  <a:pt x="147582" y="33861"/>
                  <a:pt x="147582" y="33861"/>
                </a:cubicBezTo>
                <a:cubicBezTo>
                  <a:pt x="147018" y="33861"/>
                  <a:pt x="146452" y="35143"/>
                  <a:pt x="145886" y="35143"/>
                </a:cubicBezTo>
                <a:lnTo>
                  <a:pt x="145321" y="33861"/>
                </a:lnTo>
                <a:cubicBezTo>
                  <a:pt x="144755" y="33861"/>
                  <a:pt x="144190" y="34505"/>
                  <a:pt x="143625" y="34505"/>
                </a:cubicBezTo>
                <a:cubicBezTo>
                  <a:pt x="143059" y="35781"/>
                  <a:pt x="141928" y="36419"/>
                  <a:pt x="141363" y="37057"/>
                </a:cubicBezTo>
                <a:cubicBezTo>
                  <a:pt x="141928" y="37057"/>
                  <a:pt x="141928" y="38339"/>
                  <a:pt x="142494" y="38339"/>
                </a:cubicBezTo>
                <a:cubicBezTo>
                  <a:pt x="142494" y="38339"/>
                  <a:pt x="141363" y="39615"/>
                  <a:pt x="140797" y="39615"/>
                </a:cubicBezTo>
                <a:lnTo>
                  <a:pt x="140232" y="38339"/>
                </a:lnTo>
                <a:cubicBezTo>
                  <a:pt x="139667" y="37701"/>
                  <a:pt x="139667" y="37057"/>
                  <a:pt x="139101" y="36419"/>
                </a:cubicBezTo>
                <a:cubicBezTo>
                  <a:pt x="139101" y="37057"/>
                  <a:pt x="137970" y="37701"/>
                  <a:pt x="137970" y="37701"/>
                </a:cubicBezTo>
                <a:cubicBezTo>
                  <a:pt x="137970" y="38339"/>
                  <a:pt x="138536" y="38977"/>
                  <a:pt x="139101" y="38977"/>
                </a:cubicBezTo>
                <a:cubicBezTo>
                  <a:pt x="139101" y="39615"/>
                  <a:pt x="139667" y="40253"/>
                  <a:pt x="139667" y="40253"/>
                </a:cubicBezTo>
                <a:cubicBezTo>
                  <a:pt x="139667" y="40891"/>
                  <a:pt x="138536" y="41534"/>
                  <a:pt x="138536" y="41534"/>
                </a:cubicBezTo>
                <a:lnTo>
                  <a:pt x="137404" y="42811"/>
                </a:lnTo>
                <a:cubicBezTo>
                  <a:pt x="136839" y="42811"/>
                  <a:pt x="136273" y="41534"/>
                  <a:pt x="136273" y="41534"/>
                </a:cubicBezTo>
                <a:lnTo>
                  <a:pt x="137404" y="40253"/>
                </a:lnTo>
                <a:lnTo>
                  <a:pt x="136839" y="38977"/>
                </a:lnTo>
                <a:cubicBezTo>
                  <a:pt x="136273" y="38339"/>
                  <a:pt x="135708" y="37701"/>
                  <a:pt x="135708" y="37057"/>
                </a:cubicBezTo>
                <a:lnTo>
                  <a:pt x="134577" y="38339"/>
                </a:lnTo>
                <a:cubicBezTo>
                  <a:pt x="134012" y="38977"/>
                  <a:pt x="133446" y="39615"/>
                  <a:pt x="132881" y="39615"/>
                </a:cubicBezTo>
                <a:lnTo>
                  <a:pt x="132315" y="38339"/>
                </a:lnTo>
                <a:cubicBezTo>
                  <a:pt x="131750" y="38339"/>
                  <a:pt x="131185" y="38977"/>
                  <a:pt x="130619" y="38977"/>
                </a:cubicBezTo>
                <a:cubicBezTo>
                  <a:pt x="130619" y="39615"/>
                  <a:pt x="130054" y="40253"/>
                  <a:pt x="129488" y="40253"/>
                </a:cubicBezTo>
                <a:lnTo>
                  <a:pt x="128358" y="41534"/>
                </a:lnTo>
                <a:cubicBezTo>
                  <a:pt x="128358" y="41534"/>
                  <a:pt x="127792" y="40253"/>
                  <a:pt x="127227" y="40253"/>
                </a:cubicBezTo>
                <a:cubicBezTo>
                  <a:pt x="127227" y="39615"/>
                  <a:pt x="126661" y="38977"/>
                  <a:pt x="126661" y="38339"/>
                </a:cubicBezTo>
                <a:lnTo>
                  <a:pt x="127792" y="37701"/>
                </a:lnTo>
                <a:cubicBezTo>
                  <a:pt x="127792" y="37057"/>
                  <a:pt x="126661" y="36419"/>
                  <a:pt x="126661" y="35781"/>
                </a:cubicBezTo>
                <a:lnTo>
                  <a:pt x="125530" y="37057"/>
                </a:lnTo>
                <a:lnTo>
                  <a:pt x="124399" y="35781"/>
                </a:lnTo>
                <a:cubicBezTo>
                  <a:pt x="124399" y="35781"/>
                  <a:pt x="123834" y="34505"/>
                  <a:pt x="123268" y="34505"/>
                </a:cubicBezTo>
                <a:cubicBezTo>
                  <a:pt x="123268" y="34505"/>
                  <a:pt x="122703" y="35143"/>
                  <a:pt x="122137" y="35143"/>
                </a:cubicBezTo>
                <a:cubicBezTo>
                  <a:pt x="122137" y="35781"/>
                  <a:pt x="121007" y="36419"/>
                  <a:pt x="121007" y="36419"/>
                </a:cubicBezTo>
                <a:cubicBezTo>
                  <a:pt x="121007" y="36419"/>
                  <a:pt x="120441" y="35143"/>
                  <a:pt x="119876" y="35143"/>
                </a:cubicBezTo>
                <a:lnTo>
                  <a:pt x="121572" y="33861"/>
                </a:lnTo>
                <a:lnTo>
                  <a:pt x="120441" y="32585"/>
                </a:lnTo>
                <a:cubicBezTo>
                  <a:pt x="120441" y="31947"/>
                  <a:pt x="119876" y="31309"/>
                  <a:pt x="119310" y="31309"/>
                </a:cubicBezTo>
                <a:cubicBezTo>
                  <a:pt x="119310" y="30671"/>
                  <a:pt x="118745" y="30033"/>
                  <a:pt x="118179" y="29389"/>
                </a:cubicBezTo>
                <a:cubicBezTo>
                  <a:pt x="118179" y="30033"/>
                  <a:pt x="117049" y="30671"/>
                  <a:pt x="117049" y="30671"/>
                </a:cubicBezTo>
                <a:cubicBezTo>
                  <a:pt x="117049" y="31309"/>
                  <a:pt x="117614" y="31947"/>
                  <a:pt x="118179" y="31947"/>
                </a:cubicBezTo>
                <a:cubicBezTo>
                  <a:pt x="118179" y="32585"/>
                  <a:pt x="118745" y="33223"/>
                  <a:pt x="119310" y="33861"/>
                </a:cubicBezTo>
                <a:cubicBezTo>
                  <a:pt x="119310" y="33861"/>
                  <a:pt x="119876" y="34505"/>
                  <a:pt x="119876" y="35143"/>
                </a:cubicBezTo>
                <a:lnTo>
                  <a:pt x="118745" y="35781"/>
                </a:lnTo>
                <a:cubicBezTo>
                  <a:pt x="118745" y="35781"/>
                  <a:pt x="118179" y="35143"/>
                  <a:pt x="117614" y="34505"/>
                </a:cubicBezTo>
                <a:cubicBezTo>
                  <a:pt x="117049" y="33861"/>
                  <a:pt x="116483" y="32585"/>
                  <a:pt x="115918" y="31947"/>
                </a:cubicBezTo>
                <a:lnTo>
                  <a:pt x="114786" y="32585"/>
                </a:lnTo>
                <a:cubicBezTo>
                  <a:pt x="114786" y="33223"/>
                  <a:pt x="115352" y="33861"/>
                  <a:pt x="115352" y="34505"/>
                </a:cubicBezTo>
                <a:cubicBezTo>
                  <a:pt x="115918" y="34505"/>
                  <a:pt x="116483" y="35143"/>
                  <a:pt x="116483" y="35781"/>
                </a:cubicBezTo>
                <a:cubicBezTo>
                  <a:pt x="116483" y="35781"/>
                  <a:pt x="115352" y="36419"/>
                  <a:pt x="115352" y="37057"/>
                </a:cubicBezTo>
                <a:cubicBezTo>
                  <a:pt x="115352" y="37057"/>
                  <a:pt x="116483" y="37701"/>
                  <a:pt x="116483" y="38339"/>
                </a:cubicBezTo>
                <a:cubicBezTo>
                  <a:pt x="116483" y="38339"/>
                  <a:pt x="115352" y="38977"/>
                  <a:pt x="114786" y="39615"/>
                </a:cubicBezTo>
                <a:lnTo>
                  <a:pt x="114221" y="37701"/>
                </a:lnTo>
                <a:cubicBezTo>
                  <a:pt x="113655" y="37701"/>
                  <a:pt x="113090" y="38977"/>
                  <a:pt x="112525" y="38977"/>
                </a:cubicBezTo>
                <a:cubicBezTo>
                  <a:pt x="112525" y="39615"/>
                  <a:pt x="111959" y="39615"/>
                  <a:pt x="111394" y="40253"/>
                </a:cubicBezTo>
                <a:cubicBezTo>
                  <a:pt x="111394" y="40253"/>
                  <a:pt x="110828" y="40891"/>
                  <a:pt x="110263" y="40891"/>
                </a:cubicBezTo>
                <a:cubicBezTo>
                  <a:pt x="110263" y="41534"/>
                  <a:pt x="109697" y="39615"/>
                  <a:pt x="109132" y="39615"/>
                </a:cubicBezTo>
                <a:cubicBezTo>
                  <a:pt x="109132" y="39615"/>
                  <a:pt x="108567" y="40891"/>
                  <a:pt x="108001" y="40891"/>
                </a:cubicBezTo>
                <a:cubicBezTo>
                  <a:pt x="107436" y="40891"/>
                  <a:pt x="107436" y="39615"/>
                  <a:pt x="106870" y="39615"/>
                </a:cubicBezTo>
                <a:cubicBezTo>
                  <a:pt x="106870" y="39615"/>
                  <a:pt x="106305" y="40253"/>
                  <a:pt x="105739" y="40253"/>
                </a:cubicBezTo>
                <a:cubicBezTo>
                  <a:pt x="105739" y="40891"/>
                  <a:pt x="105174" y="41534"/>
                  <a:pt x="104609" y="41534"/>
                </a:cubicBezTo>
                <a:cubicBezTo>
                  <a:pt x="104609" y="41534"/>
                  <a:pt x="104043" y="40253"/>
                  <a:pt x="103477" y="40253"/>
                </a:cubicBezTo>
                <a:cubicBezTo>
                  <a:pt x="103477" y="40253"/>
                  <a:pt x="102912" y="40891"/>
                  <a:pt x="102346" y="41534"/>
                </a:cubicBezTo>
                <a:lnTo>
                  <a:pt x="103477" y="42811"/>
                </a:lnTo>
                <a:lnTo>
                  <a:pt x="104043" y="44087"/>
                </a:lnTo>
                <a:lnTo>
                  <a:pt x="102912" y="45363"/>
                </a:lnTo>
                <a:cubicBezTo>
                  <a:pt x="102912" y="45363"/>
                  <a:pt x="102346" y="44087"/>
                  <a:pt x="101781" y="44087"/>
                </a:cubicBezTo>
                <a:cubicBezTo>
                  <a:pt x="101781" y="43449"/>
                  <a:pt x="101216" y="42811"/>
                  <a:pt x="101216" y="42172"/>
                </a:cubicBezTo>
                <a:cubicBezTo>
                  <a:pt x="100650" y="42172"/>
                  <a:pt x="100650" y="41534"/>
                  <a:pt x="100085" y="40891"/>
                </a:cubicBezTo>
                <a:cubicBezTo>
                  <a:pt x="99519" y="40253"/>
                  <a:pt x="99519" y="40253"/>
                  <a:pt x="98954" y="39615"/>
                </a:cubicBezTo>
                <a:cubicBezTo>
                  <a:pt x="98954" y="38977"/>
                  <a:pt x="98388" y="38339"/>
                  <a:pt x="98388" y="38339"/>
                </a:cubicBezTo>
                <a:cubicBezTo>
                  <a:pt x="98388" y="37701"/>
                  <a:pt x="99519" y="37057"/>
                  <a:pt x="99519" y="37057"/>
                </a:cubicBezTo>
                <a:cubicBezTo>
                  <a:pt x="99519" y="36419"/>
                  <a:pt x="98388" y="35781"/>
                  <a:pt x="98388" y="35781"/>
                </a:cubicBezTo>
                <a:cubicBezTo>
                  <a:pt x="97823" y="35781"/>
                  <a:pt x="97823" y="36419"/>
                  <a:pt x="97258" y="36419"/>
                </a:cubicBezTo>
                <a:cubicBezTo>
                  <a:pt x="96692" y="36419"/>
                  <a:pt x="96692" y="35143"/>
                  <a:pt x="96127" y="35143"/>
                </a:cubicBezTo>
                <a:lnTo>
                  <a:pt x="94995" y="36419"/>
                </a:lnTo>
                <a:lnTo>
                  <a:pt x="96127" y="37701"/>
                </a:lnTo>
                <a:cubicBezTo>
                  <a:pt x="96127" y="38339"/>
                  <a:pt x="94995" y="38339"/>
                  <a:pt x="94430" y="38977"/>
                </a:cubicBezTo>
                <a:cubicBezTo>
                  <a:pt x="94430" y="38977"/>
                  <a:pt x="95561" y="39615"/>
                  <a:pt x="95561" y="40253"/>
                </a:cubicBezTo>
                <a:cubicBezTo>
                  <a:pt x="95561" y="40891"/>
                  <a:pt x="96127" y="41534"/>
                  <a:pt x="96692" y="41534"/>
                </a:cubicBezTo>
                <a:cubicBezTo>
                  <a:pt x="96692" y="42172"/>
                  <a:pt x="97823" y="42811"/>
                  <a:pt x="97823" y="42811"/>
                </a:cubicBezTo>
                <a:cubicBezTo>
                  <a:pt x="97258" y="43449"/>
                  <a:pt x="96692" y="44087"/>
                  <a:pt x="96127" y="44087"/>
                </a:cubicBezTo>
                <a:cubicBezTo>
                  <a:pt x="95561" y="43449"/>
                  <a:pt x="94995" y="42172"/>
                  <a:pt x="94430" y="41534"/>
                </a:cubicBezTo>
                <a:cubicBezTo>
                  <a:pt x="93865" y="41534"/>
                  <a:pt x="93300" y="42172"/>
                  <a:pt x="93300" y="42172"/>
                </a:cubicBezTo>
                <a:cubicBezTo>
                  <a:pt x="92734" y="42172"/>
                  <a:pt x="92734" y="40891"/>
                  <a:pt x="92168" y="40891"/>
                </a:cubicBezTo>
                <a:lnTo>
                  <a:pt x="93300" y="39615"/>
                </a:lnTo>
                <a:cubicBezTo>
                  <a:pt x="93300" y="39615"/>
                  <a:pt x="92168" y="38977"/>
                  <a:pt x="92734" y="38339"/>
                </a:cubicBezTo>
                <a:lnTo>
                  <a:pt x="93865" y="37701"/>
                </a:lnTo>
                <a:cubicBezTo>
                  <a:pt x="93300" y="37057"/>
                  <a:pt x="93300" y="36419"/>
                  <a:pt x="92734" y="35781"/>
                </a:cubicBezTo>
                <a:cubicBezTo>
                  <a:pt x="92734" y="35781"/>
                  <a:pt x="92168" y="34505"/>
                  <a:pt x="91603" y="34505"/>
                </a:cubicBezTo>
                <a:lnTo>
                  <a:pt x="90472" y="35781"/>
                </a:lnTo>
                <a:lnTo>
                  <a:pt x="91603" y="37057"/>
                </a:lnTo>
                <a:cubicBezTo>
                  <a:pt x="91603" y="37057"/>
                  <a:pt x="89907" y="37701"/>
                  <a:pt x="90472" y="38339"/>
                </a:cubicBezTo>
                <a:cubicBezTo>
                  <a:pt x="90472" y="38339"/>
                  <a:pt x="91037" y="38977"/>
                  <a:pt x="91037" y="39615"/>
                </a:cubicBezTo>
                <a:cubicBezTo>
                  <a:pt x="91603" y="39615"/>
                  <a:pt x="92168" y="40891"/>
                  <a:pt x="92168" y="40891"/>
                </a:cubicBezTo>
                <a:cubicBezTo>
                  <a:pt x="91603" y="40891"/>
                  <a:pt x="91037" y="42172"/>
                  <a:pt x="91037" y="42172"/>
                </a:cubicBezTo>
                <a:cubicBezTo>
                  <a:pt x="90472" y="42172"/>
                  <a:pt x="90472" y="40891"/>
                  <a:pt x="89907" y="40891"/>
                </a:cubicBezTo>
                <a:cubicBezTo>
                  <a:pt x="89907" y="40891"/>
                  <a:pt x="88776" y="42172"/>
                  <a:pt x="88776" y="41534"/>
                </a:cubicBezTo>
                <a:cubicBezTo>
                  <a:pt x="88210" y="41534"/>
                  <a:pt x="88210" y="40891"/>
                  <a:pt x="87645" y="40253"/>
                </a:cubicBezTo>
                <a:cubicBezTo>
                  <a:pt x="87645" y="39615"/>
                  <a:pt x="87079" y="39615"/>
                  <a:pt x="86514" y="38977"/>
                </a:cubicBezTo>
                <a:lnTo>
                  <a:pt x="88210" y="37701"/>
                </a:lnTo>
                <a:lnTo>
                  <a:pt x="87079" y="36419"/>
                </a:lnTo>
                <a:cubicBezTo>
                  <a:pt x="86514" y="35781"/>
                  <a:pt x="85949" y="35143"/>
                  <a:pt x="85949" y="35143"/>
                </a:cubicBezTo>
                <a:cubicBezTo>
                  <a:pt x="85949" y="34505"/>
                  <a:pt x="84818" y="33861"/>
                  <a:pt x="85383" y="33861"/>
                </a:cubicBezTo>
                <a:cubicBezTo>
                  <a:pt x="85383" y="33223"/>
                  <a:pt x="86514" y="32585"/>
                  <a:pt x="86514" y="32585"/>
                </a:cubicBezTo>
                <a:cubicBezTo>
                  <a:pt x="86514" y="31947"/>
                  <a:pt x="85383" y="31309"/>
                  <a:pt x="85383" y="31309"/>
                </a:cubicBezTo>
                <a:cubicBezTo>
                  <a:pt x="84818" y="30671"/>
                  <a:pt x="84818" y="30033"/>
                  <a:pt x="84252" y="29389"/>
                </a:cubicBezTo>
                <a:cubicBezTo>
                  <a:pt x="84252" y="29389"/>
                  <a:pt x="83686" y="30671"/>
                  <a:pt x="83121" y="30671"/>
                </a:cubicBezTo>
                <a:cubicBezTo>
                  <a:pt x="83121" y="30671"/>
                  <a:pt x="82555" y="29389"/>
                  <a:pt x="81990" y="29389"/>
                </a:cubicBezTo>
                <a:cubicBezTo>
                  <a:pt x="81990" y="29389"/>
                  <a:pt x="80859" y="30033"/>
                  <a:pt x="80859" y="30671"/>
                </a:cubicBezTo>
                <a:cubicBezTo>
                  <a:pt x="80859" y="30671"/>
                  <a:pt x="81990" y="31309"/>
                  <a:pt x="81990" y="31947"/>
                </a:cubicBezTo>
                <a:lnTo>
                  <a:pt x="80859" y="32585"/>
                </a:lnTo>
                <a:cubicBezTo>
                  <a:pt x="80859" y="33223"/>
                  <a:pt x="81425" y="33861"/>
                  <a:pt x="81425" y="34505"/>
                </a:cubicBezTo>
                <a:cubicBezTo>
                  <a:pt x="81990" y="34505"/>
                  <a:pt x="82555" y="35143"/>
                  <a:pt x="82555" y="35781"/>
                </a:cubicBezTo>
                <a:lnTo>
                  <a:pt x="83686" y="37057"/>
                </a:lnTo>
                <a:cubicBezTo>
                  <a:pt x="83686" y="37701"/>
                  <a:pt x="82555" y="38339"/>
                  <a:pt x="82555" y="38339"/>
                </a:cubicBezTo>
                <a:lnTo>
                  <a:pt x="81425" y="37057"/>
                </a:lnTo>
                <a:cubicBezTo>
                  <a:pt x="81425" y="36419"/>
                  <a:pt x="80294" y="35143"/>
                  <a:pt x="80294" y="35143"/>
                </a:cubicBezTo>
                <a:lnTo>
                  <a:pt x="79163" y="36419"/>
                </a:lnTo>
                <a:cubicBezTo>
                  <a:pt x="78597" y="36419"/>
                  <a:pt x="78032" y="37057"/>
                  <a:pt x="78032" y="37701"/>
                </a:cubicBezTo>
                <a:cubicBezTo>
                  <a:pt x="77467" y="37701"/>
                  <a:pt x="76901" y="38339"/>
                  <a:pt x="76336" y="38339"/>
                </a:cubicBezTo>
                <a:cubicBezTo>
                  <a:pt x="76336" y="38977"/>
                  <a:pt x="77467" y="39615"/>
                  <a:pt x="77467" y="40253"/>
                </a:cubicBezTo>
                <a:lnTo>
                  <a:pt x="76336" y="40891"/>
                </a:lnTo>
                <a:cubicBezTo>
                  <a:pt x="75770" y="40891"/>
                  <a:pt x="75770" y="40253"/>
                  <a:pt x="75205" y="39615"/>
                </a:cubicBezTo>
                <a:cubicBezTo>
                  <a:pt x="75205" y="39615"/>
                  <a:pt x="74639" y="38339"/>
                  <a:pt x="74074" y="38339"/>
                </a:cubicBezTo>
                <a:lnTo>
                  <a:pt x="72943" y="39615"/>
                </a:lnTo>
                <a:cubicBezTo>
                  <a:pt x="72943" y="38977"/>
                  <a:pt x="72377" y="38339"/>
                  <a:pt x="72377" y="37701"/>
                </a:cubicBezTo>
                <a:lnTo>
                  <a:pt x="73509" y="37057"/>
                </a:lnTo>
                <a:cubicBezTo>
                  <a:pt x="73509" y="36419"/>
                  <a:pt x="72943" y="35781"/>
                  <a:pt x="72377" y="35143"/>
                </a:cubicBezTo>
                <a:cubicBezTo>
                  <a:pt x="72377" y="35143"/>
                  <a:pt x="71812" y="33861"/>
                  <a:pt x="71246" y="33861"/>
                </a:cubicBezTo>
                <a:lnTo>
                  <a:pt x="70116" y="35143"/>
                </a:lnTo>
                <a:lnTo>
                  <a:pt x="68985" y="36419"/>
                </a:lnTo>
                <a:cubicBezTo>
                  <a:pt x="68419" y="36419"/>
                  <a:pt x="68419" y="35143"/>
                  <a:pt x="67854" y="34505"/>
                </a:cubicBezTo>
                <a:cubicBezTo>
                  <a:pt x="67288" y="35143"/>
                  <a:pt x="67288" y="35781"/>
                  <a:pt x="66723" y="35781"/>
                </a:cubicBezTo>
                <a:cubicBezTo>
                  <a:pt x="65592" y="36419"/>
                  <a:pt x="65027" y="37057"/>
                  <a:pt x="64461" y="38339"/>
                </a:cubicBezTo>
                <a:cubicBezTo>
                  <a:pt x="65027" y="38977"/>
                  <a:pt x="65592" y="40253"/>
                  <a:pt x="66158" y="40891"/>
                </a:cubicBezTo>
                <a:cubicBezTo>
                  <a:pt x="66723" y="42172"/>
                  <a:pt x="67288" y="42811"/>
                  <a:pt x="67854" y="43449"/>
                </a:cubicBezTo>
                <a:cubicBezTo>
                  <a:pt x="67854" y="44087"/>
                  <a:pt x="66723" y="44087"/>
                  <a:pt x="66723" y="44725"/>
                </a:cubicBezTo>
                <a:cubicBezTo>
                  <a:pt x="66723" y="45363"/>
                  <a:pt x="67854" y="46006"/>
                  <a:pt x="67854" y="46006"/>
                </a:cubicBezTo>
                <a:cubicBezTo>
                  <a:pt x="67854" y="46644"/>
                  <a:pt x="66723" y="47283"/>
                  <a:pt x="66723" y="47283"/>
                </a:cubicBezTo>
                <a:cubicBezTo>
                  <a:pt x="66158" y="47283"/>
                  <a:pt x="65592" y="46006"/>
                  <a:pt x="65592" y="46006"/>
                </a:cubicBezTo>
                <a:cubicBezTo>
                  <a:pt x="65027" y="45363"/>
                  <a:pt x="64461" y="44725"/>
                  <a:pt x="64461" y="44725"/>
                </a:cubicBezTo>
                <a:cubicBezTo>
                  <a:pt x="64461" y="44087"/>
                  <a:pt x="65592" y="43449"/>
                  <a:pt x="65592" y="43449"/>
                </a:cubicBezTo>
                <a:lnTo>
                  <a:pt x="65027" y="42172"/>
                </a:lnTo>
                <a:cubicBezTo>
                  <a:pt x="64461" y="42172"/>
                  <a:pt x="63896" y="42811"/>
                  <a:pt x="63330" y="42811"/>
                </a:cubicBezTo>
                <a:cubicBezTo>
                  <a:pt x="63896" y="43449"/>
                  <a:pt x="64461" y="44087"/>
                  <a:pt x="64461" y="44725"/>
                </a:cubicBezTo>
                <a:lnTo>
                  <a:pt x="63330" y="45363"/>
                </a:lnTo>
                <a:cubicBezTo>
                  <a:pt x="62765" y="46006"/>
                  <a:pt x="62200" y="46006"/>
                  <a:pt x="62200" y="46644"/>
                </a:cubicBezTo>
                <a:cubicBezTo>
                  <a:pt x="61634" y="46006"/>
                  <a:pt x="61068" y="46006"/>
                  <a:pt x="61068" y="45363"/>
                </a:cubicBezTo>
                <a:cubicBezTo>
                  <a:pt x="61068" y="44725"/>
                  <a:pt x="59937" y="44087"/>
                  <a:pt x="59937" y="44087"/>
                </a:cubicBezTo>
                <a:cubicBezTo>
                  <a:pt x="59937" y="43449"/>
                  <a:pt x="61634" y="42811"/>
                  <a:pt x="61634" y="42811"/>
                </a:cubicBezTo>
                <a:cubicBezTo>
                  <a:pt x="61068" y="42172"/>
                  <a:pt x="60503" y="41534"/>
                  <a:pt x="60503" y="41534"/>
                </a:cubicBezTo>
                <a:cubicBezTo>
                  <a:pt x="60503" y="40891"/>
                  <a:pt x="59372" y="40253"/>
                  <a:pt x="59372" y="39615"/>
                </a:cubicBezTo>
                <a:lnTo>
                  <a:pt x="60503" y="38977"/>
                </a:lnTo>
                <a:lnTo>
                  <a:pt x="61634" y="40253"/>
                </a:lnTo>
                <a:lnTo>
                  <a:pt x="62765" y="38977"/>
                </a:lnTo>
                <a:cubicBezTo>
                  <a:pt x="62765" y="38977"/>
                  <a:pt x="62200" y="38339"/>
                  <a:pt x="62200" y="37701"/>
                </a:cubicBezTo>
                <a:lnTo>
                  <a:pt x="61068" y="36419"/>
                </a:lnTo>
                <a:cubicBezTo>
                  <a:pt x="60503" y="36419"/>
                  <a:pt x="59937" y="37701"/>
                  <a:pt x="59937" y="37057"/>
                </a:cubicBezTo>
                <a:cubicBezTo>
                  <a:pt x="59372" y="37057"/>
                  <a:pt x="58807" y="36419"/>
                  <a:pt x="58807" y="35781"/>
                </a:cubicBezTo>
                <a:cubicBezTo>
                  <a:pt x="58241" y="35781"/>
                  <a:pt x="58241" y="35143"/>
                  <a:pt x="57676" y="34505"/>
                </a:cubicBezTo>
                <a:cubicBezTo>
                  <a:pt x="57676" y="33861"/>
                  <a:pt x="57110" y="33861"/>
                  <a:pt x="57110" y="33223"/>
                </a:cubicBezTo>
                <a:lnTo>
                  <a:pt x="58241" y="31947"/>
                </a:lnTo>
                <a:cubicBezTo>
                  <a:pt x="58241" y="31947"/>
                  <a:pt x="59372" y="31309"/>
                  <a:pt x="59372" y="30671"/>
                </a:cubicBezTo>
                <a:cubicBezTo>
                  <a:pt x="59372" y="30671"/>
                  <a:pt x="58241" y="30033"/>
                  <a:pt x="58241" y="29389"/>
                </a:cubicBezTo>
                <a:lnTo>
                  <a:pt x="57110" y="30671"/>
                </a:lnTo>
                <a:cubicBezTo>
                  <a:pt x="57110" y="30671"/>
                  <a:pt x="56545" y="29389"/>
                  <a:pt x="55979" y="29389"/>
                </a:cubicBezTo>
                <a:cubicBezTo>
                  <a:pt x="55979" y="28751"/>
                  <a:pt x="55414" y="28113"/>
                  <a:pt x="55414" y="27475"/>
                </a:cubicBezTo>
                <a:cubicBezTo>
                  <a:pt x="54849" y="27475"/>
                  <a:pt x="54283" y="26837"/>
                  <a:pt x="54283" y="26199"/>
                </a:cubicBezTo>
                <a:cubicBezTo>
                  <a:pt x="53718" y="26199"/>
                  <a:pt x="53718" y="24917"/>
                  <a:pt x="53152" y="24917"/>
                </a:cubicBezTo>
                <a:lnTo>
                  <a:pt x="52587" y="23641"/>
                </a:lnTo>
                <a:cubicBezTo>
                  <a:pt x="52021" y="23641"/>
                  <a:pt x="51455" y="24279"/>
                  <a:pt x="50891" y="24279"/>
                </a:cubicBezTo>
                <a:cubicBezTo>
                  <a:pt x="51455" y="24917"/>
                  <a:pt x="51455" y="25561"/>
                  <a:pt x="52021" y="26199"/>
                </a:cubicBezTo>
                <a:cubicBezTo>
                  <a:pt x="52587" y="26199"/>
                  <a:pt x="52587" y="26837"/>
                  <a:pt x="53152" y="27475"/>
                </a:cubicBezTo>
                <a:cubicBezTo>
                  <a:pt x="53152" y="27475"/>
                  <a:pt x="53718" y="28113"/>
                  <a:pt x="53718" y="28751"/>
                </a:cubicBezTo>
                <a:cubicBezTo>
                  <a:pt x="54283" y="28751"/>
                  <a:pt x="52587" y="29389"/>
                  <a:pt x="52587" y="30033"/>
                </a:cubicBezTo>
                <a:cubicBezTo>
                  <a:pt x="52587" y="30033"/>
                  <a:pt x="53718" y="30671"/>
                  <a:pt x="53718" y="31309"/>
                </a:cubicBezTo>
                <a:cubicBezTo>
                  <a:pt x="53718" y="31947"/>
                  <a:pt x="52587" y="31947"/>
                  <a:pt x="52587" y="32585"/>
                </a:cubicBezTo>
                <a:lnTo>
                  <a:pt x="53152" y="33861"/>
                </a:lnTo>
                <a:cubicBezTo>
                  <a:pt x="53152" y="33861"/>
                  <a:pt x="54283" y="32585"/>
                  <a:pt x="54849" y="32585"/>
                </a:cubicBezTo>
                <a:cubicBezTo>
                  <a:pt x="54849" y="32585"/>
                  <a:pt x="55414" y="31947"/>
                  <a:pt x="55979" y="31947"/>
                </a:cubicBezTo>
                <a:cubicBezTo>
                  <a:pt x="55979" y="31947"/>
                  <a:pt x="56545" y="33223"/>
                  <a:pt x="57110" y="33223"/>
                </a:cubicBezTo>
                <a:cubicBezTo>
                  <a:pt x="57110" y="33223"/>
                  <a:pt x="55414" y="33861"/>
                  <a:pt x="55414" y="34505"/>
                </a:cubicBezTo>
                <a:cubicBezTo>
                  <a:pt x="55414" y="34505"/>
                  <a:pt x="56545" y="35143"/>
                  <a:pt x="56545" y="35781"/>
                </a:cubicBezTo>
                <a:cubicBezTo>
                  <a:pt x="57110" y="36419"/>
                  <a:pt x="57676" y="37701"/>
                  <a:pt x="58241" y="38339"/>
                </a:cubicBezTo>
                <a:cubicBezTo>
                  <a:pt x="58241" y="38977"/>
                  <a:pt x="57676" y="38977"/>
                  <a:pt x="57110" y="39615"/>
                </a:cubicBezTo>
                <a:lnTo>
                  <a:pt x="55979" y="40891"/>
                </a:lnTo>
                <a:cubicBezTo>
                  <a:pt x="55414" y="40891"/>
                  <a:pt x="55414" y="38977"/>
                  <a:pt x="54849" y="38977"/>
                </a:cubicBezTo>
                <a:cubicBezTo>
                  <a:pt x="54849" y="38977"/>
                  <a:pt x="54283" y="40253"/>
                  <a:pt x="53718" y="40253"/>
                </a:cubicBezTo>
                <a:cubicBezTo>
                  <a:pt x="53718" y="40253"/>
                  <a:pt x="53152" y="38977"/>
                  <a:pt x="52587" y="38977"/>
                </a:cubicBezTo>
                <a:cubicBezTo>
                  <a:pt x="52587" y="38339"/>
                  <a:pt x="52021" y="37701"/>
                  <a:pt x="52021" y="37701"/>
                </a:cubicBezTo>
                <a:cubicBezTo>
                  <a:pt x="51455" y="37057"/>
                  <a:pt x="51455" y="36419"/>
                  <a:pt x="50891" y="35781"/>
                </a:cubicBezTo>
                <a:cubicBezTo>
                  <a:pt x="50325" y="35781"/>
                  <a:pt x="49759" y="37057"/>
                  <a:pt x="49759" y="37057"/>
                </a:cubicBezTo>
                <a:cubicBezTo>
                  <a:pt x="49194" y="37057"/>
                  <a:pt x="48628" y="35781"/>
                  <a:pt x="48628" y="35781"/>
                </a:cubicBezTo>
                <a:cubicBezTo>
                  <a:pt x="48063" y="35143"/>
                  <a:pt x="48063" y="34505"/>
                  <a:pt x="47497" y="34505"/>
                </a:cubicBezTo>
                <a:cubicBezTo>
                  <a:pt x="47497" y="33861"/>
                  <a:pt x="46932" y="32585"/>
                  <a:pt x="46932" y="32585"/>
                </a:cubicBezTo>
                <a:cubicBezTo>
                  <a:pt x="46367" y="32585"/>
                  <a:pt x="45801" y="33861"/>
                  <a:pt x="45236" y="33861"/>
                </a:cubicBezTo>
                <a:cubicBezTo>
                  <a:pt x="45236" y="34505"/>
                  <a:pt x="44105" y="34505"/>
                  <a:pt x="44105" y="35143"/>
                </a:cubicBezTo>
                <a:cubicBezTo>
                  <a:pt x="44105" y="35143"/>
                  <a:pt x="45236" y="35781"/>
                  <a:pt x="45236" y="36419"/>
                </a:cubicBezTo>
                <a:cubicBezTo>
                  <a:pt x="45236" y="36419"/>
                  <a:pt x="43539" y="37057"/>
                  <a:pt x="44105" y="37701"/>
                </a:cubicBezTo>
                <a:cubicBezTo>
                  <a:pt x="44105" y="37701"/>
                  <a:pt x="44670" y="38339"/>
                  <a:pt x="44670" y="38977"/>
                </a:cubicBezTo>
                <a:cubicBezTo>
                  <a:pt x="45236" y="38977"/>
                  <a:pt x="45236" y="40253"/>
                  <a:pt x="45801" y="40253"/>
                </a:cubicBezTo>
                <a:cubicBezTo>
                  <a:pt x="45236" y="40253"/>
                  <a:pt x="44670" y="41534"/>
                  <a:pt x="44670" y="41534"/>
                </a:cubicBezTo>
                <a:cubicBezTo>
                  <a:pt x="44105" y="41534"/>
                  <a:pt x="44105" y="40253"/>
                  <a:pt x="43539" y="40253"/>
                </a:cubicBezTo>
                <a:cubicBezTo>
                  <a:pt x="43539" y="39615"/>
                  <a:pt x="42409" y="40891"/>
                  <a:pt x="42409" y="40891"/>
                </a:cubicBezTo>
                <a:cubicBezTo>
                  <a:pt x="41843" y="40891"/>
                  <a:pt x="41277" y="39615"/>
                  <a:pt x="41277" y="39615"/>
                </a:cubicBezTo>
                <a:cubicBezTo>
                  <a:pt x="41277" y="39615"/>
                  <a:pt x="42409" y="38977"/>
                  <a:pt x="42409" y="38339"/>
                </a:cubicBezTo>
                <a:lnTo>
                  <a:pt x="41843" y="37057"/>
                </a:lnTo>
                <a:cubicBezTo>
                  <a:pt x="41277" y="37057"/>
                  <a:pt x="40712" y="38339"/>
                  <a:pt x="40146" y="38339"/>
                </a:cubicBezTo>
                <a:cubicBezTo>
                  <a:pt x="40146" y="38339"/>
                  <a:pt x="39581" y="38977"/>
                  <a:pt x="39016" y="39615"/>
                </a:cubicBezTo>
                <a:lnTo>
                  <a:pt x="37885" y="40253"/>
                </a:lnTo>
                <a:lnTo>
                  <a:pt x="36754" y="38977"/>
                </a:lnTo>
                <a:cubicBezTo>
                  <a:pt x="36754" y="38977"/>
                  <a:pt x="37885" y="38339"/>
                  <a:pt x="37885" y="37701"/>
                </a:cubicBezTo>
                <a:cubicBezTo>
                  <a:pt x="38450" y="37701"/>
                  <a:pt x="37319" y="37057"/>
                  <a:pt x="37319" y="36419"/>
                </a:cubicBezTo>
                <a:cubicBezTo>
                  <a:pt x="37319" y="35781"/>
                  <a:pt x="38450" y="35781"/>
                  <a:pt x="38450" y="35143"/>
                </a:cubicBezTo>
                <a:cubicBezTo>
                  <a:pt x="38450" y="35143"/>
                  <a:pt x="37319" y="34505"/>
                  <a:pt x="37319" y="33861"/>
                </a:cubicBezTo>
                <a:cubicBezTo>
                  <a:pt x="37319" y="34505"/>
                  <a:pt x="36188" y="34505"/>
                  <a:pt x="36188" y="35143"/>
                </a:cubicBezTo>
                <a:lnTo>
                  <a:pt x="37319" y="36419"/>
                </a:lnTo>
                <a:cubicBezTo>
                  <a:pt x="36754" y="37057"/>
                  <a:pt x="36188" y="37057"/>
                  <a:pt x="36188" y="37701"/>
                </a:cubicBezTo>
                <a:cubicBezTo>
                  <a:pt x="35623" y="37701"/>
                  <a:pt x="35058" y="38339"/>
                  <a:pt x="34492" y="38977"/>
                </a:cubicBezTo>
                <a:cubicBezTo>
                  <a:pt x="34492" y="38977"/>
                  <a:pt x="33927" y="39615"/>
                  <a:pt x="33361" y="39615"/>
                </a:cubicBezTo>
                <a:cubicBezTo>
                  <a:pt x="33361" y="39615"/>
                  <a:pt x="32796" y="38339"/>
                  <a:pt x="32230" y="38339"/>
                </a:cubicBezTo>
                <a:lnTo>
                  <a:pt x="31664" y="37057"/>
                </a:lnTo>
                <a:cubicBezTo>
                  <a:pt x="31100" y="37057"/>
                  <a:pt x="30534" y="38339"/>
                  <a:pt x="29968" y="38339"/>
                </a:cubicBezTo>
                <a:cubicBezTo>
                  <a:pt x="29968" y="37701"/>
                  <a:pt x="29403" y="36419"/>
                  <a:pt x="29403" y="36419"/>
                </a:cubicBezTo>
                <a:cubicBezTo>
                  <a:pt x="28837" y="36419"/>
                  <a:pt x="28272" y="37701"/>
                  <a:pt x="27707" y="37701"/>
                </a:cubicBezTo>
                <a:cubicBezTo>
                  <a:pt x="27707" y="37701"/>
                  <a:pt x="27141" y="38977"/>
                  <a:pt x="26576" y="38977"/>
                </a:cubicBezTo>
                <a:cubicBezTo>
                  <a:pt x="26576" y="38977"/>
                  <a:pt x="26010" y="37701"/>
                  <a:pt x="26010" y="37057"/>
                </a:cubicBezTo>
                <a:lnTo>
                  <a:pt x="27141" y="36419"/>
                </a:lnTo>
                <a:cubicBezTo>
                  <a:pt x="27141" y="35781"/>
                  <a:pt x="26010" y="35143"/>
                  <a:pt x="26010" y="35143"/>
                </a:cubicBezTo>
                <a:cubicBezTo>
                  <a:pt x="26010" y="34505"/>
                  <a:pt x="25445" y="33861"/>
                  <a:pt x="24879" y="33223"/>
                </a:cubicBezTo>
                <a:cubicBezTo>
                  <a:pt x="24879" y="33223"/>
                  <a:pt x="24314" y="32585"/>
                  <a:pt x="24314" y="31947"/>
                </a:cubicBezTo>
                <a:cubicBezTo>
                  <a:pt x="23749" y="32585"/>
                  <a:pt x="23183" y="32585"/>
                  <a:pt x="22618" y="33223"/>
                </a:cubicBezTo>
                <a:lnTo>
                  <a:pt x="23749" y="34505"/>
                </a:lnTo>
                <a:cubicBezTo>
                  <a:pt x="23749" y="34505"/>
                  <a:pt x="22618" y="35143"/>
                  <a:pt x="22618" y="35781"/>
                </a:cubicBezTo>
                <a:lnTo>
                  <a:pt x="21487" y="36419"/>
                </a:lnTo>
                <a:cubicBezTo>
                  <a:pt x="21487" y="37057"/>
                  <a:pt x="22052" y="37701"/>
                  <a:pt x="22052" y="38339"/>
                </a:cubicBezTo>
                <a:cubicBezTo>
                  <a:pt x="22618" y="38339"/>
                  <a:pt x="23183" y="38977"/>
                  <a:pt x="23183" y="39615"/>
                </a:cubicBezTo>
                <a:cubicBezTo>
                  <a:pt x="23183" y="39615"/>
                  <a:pt x="22052" y="40253"/>
                  <a:pt x="22052" y="40891"/>
                </a:cubicBezTo>
                <a:lnTo>
                  <a:pt x="20921" y="38977"/>
                </a:lnTo>
                <a:cubicBezTo>
                  <a:pt x="20921" y="38977"/>
                  <a:pt x="20355" y="37701"/>
                  <a:pt x="19791" y="37701"/>
                </a:cubicBezTo>
                <a:cubicBezTo>
                  <a:pt x="19791" y="37701"/>
                  <a:pt x="19225" y="38977"/>
                  <a:pt x="18659" y="38977"/>
                </a:cubicBezTo>
                <a:cubicBezTo>
                  <a:pt x="18659" y="38977"/>
                  <a:pt x="19791" y="39615"/>
                  <a:pt x="19791" y="40253"/>
                </a:cubicBezTo>
                <a:lnTo>
                  <a:pt x="18659" y="41534"/>
                </a:lnTo>
                <a:cubicBezTo>
                  <a:pt x="18094" y="40891"/>
                  <a:pt x="18094" y="40253"/>
                  <a:pt x="17528" y="40253"/>
                </a:cubicBezTo>
                <a:cubicBezTo>
                  <a:pt x="16963" y="39615"/>
                  <a:pt x="16963" y="38977"/>
                  <a:pt x="16398" y="38339"/>
                </a:cubicBezTo>
                <a:cubicBezTo>
                  <a:pt x="16398" y="38339"/>
                  <a:pt x="15832" y="37701"/>
                  <a:pt x="15832" y="37057"/>
                </a:cubicBezTo>
                <a:cubicBezTo>
                  <a:pt x="15267" y="36419"/>
                  <a:pt x="14701" y="36419"/>
                  <a:pt x="14701" y="35781"/>
                </a:cubicBezTo>
                <a:cubicBezTo>
                  <a:pt x="14136" y="35143"/>
                  <a:pt x="14136" y="34505"/>
                  <a:pt x="13570" y="34505"/>
                </a:cubicBezTo>
                <a:cubicBezTo>
                  <a:pt x="13570" y="33861"/>
                  <a:pt x="12440" y="35143"/>
                  <a:pt x="12440" y="35143"/>
                </a:cubicBezTo>
                <a:cubicBezTo>
                  <a:pt x="11874" y="35143"/>
                  <a:pt x="11874" y="33861"/>
                  <a:pt x="11309" y="33861"/>
                </a:cubicBezTo>
                <a:lnTo>
                  <a:pt x="10743" y="32585"/>
                </a:lnTo>
                <a:cubicBezTo>
                  <a:pt x="10178" y="32585"/>
                  <a:pt x="9612" y="31309"/>
                  <a:pt x="9612" y="31309"/>
                </a:cubicBezTo>
                <a:cubicBezTo>
                  <a:pt x="9047" y="31309"/>
                  <a:pt x="8482" y="31947"/>
                  <a:pt x="8482" y="31947"/>
                </a:cubicBezTo>
                <a:cubicBezTo>
                  <a:pt x="7916" y="32585"/>
                  <a:pt x="7350" y="32585"/>
                  <a:pt x="6785" y="33223"/>
                </a:cubicBezTo>
                <a:lnTo>
                  <a:pt x="5654" y="34505"/>
                </a:lnTo>
                <a:cubicBezTo>
                  <a:pt x="5089" y="33861"/>
                  <a:pt x="5089" y="33223"/>
                  <a:pt x="4523" y="32585"/>
                </a:cubicBezTo>
                <a:cubicBezTo>
                  <a:pt x="4523" y="32585"/>
                  <a:pt x="3958" y="31947"/>
                  <a:pt x="3958" y="31309"/>
                </a:cubicBezTo>
                <a:lnTo>
                  <a:pt x="5089" y="30671"/>
                </a:lnTo>
                <a:cubicBezTo>
                  <a:pt x="5089" y="30033"/>
                  <a:pt x="3958" y="29389"/>
                  <a:pt x="3958" y="28751"/>
                </a:cubicBezTo>
                <a:lnTo>
                  <a:pt x="5089" y="28113"/>
                </a:lnTo>
                <a:cubicBezTo>
                  <a:pt x="5654" y="27475"/>
                  <a:pt x="4523" y="26837"/>
                  <a:pt x="4523" y="26199"/>
                </a:cubicBezTo>
                <a:lnTo>
                  <a:pt x="5654" y="25561"/>
                </a:lnTo>
                <a:cubicBezTo>
                  <a:pt x="5654" y="24917"/>
                  <a:pt x="5089" y="24279"/>
                  <a:pt x="4523" y="23641"/>
                </a:cubicBezTo>
                <a:lnTo>
                  <a:pt x="3392" y="24917"/>
                </a:lnTo>
                <a:lnTo>
                  <a:pt x="2261" y="26199"/>
                </a:lnTo>
                <a:lnTo>
                  <a:pt x="1131" y="24917"/>
                </a:lnTo>
                <a:cubicBezTo>
                  <a:pt x="1131" y="24279"/>
                  <a:pt x="2261" y="23641"/>
                  <a:pt x="2261" y="23641"/>
                </a:cubicBezTo>
                <a:cubicBezTo>
                  <a:pt x="2261" y="23003"/>
                  <a:pt x="1696" y="22365"/>
                  <a:pt x="1696" y="22365"/>
                </a:cubicBezTo>
                <a:cubicBezTo>
                  <a:pt x="1696" y="21727"/>
                  <a:pt x="565" y="21083"/>
                  <a:pt x="565" y="20445"/>
                </a:cubicBezTo>
                <a:lnTo>
                  <a:pt x="1696" y="19807"/>
                </a:lnTo>
                <a:cubicBezTo>
                  <a:pt x="1696" y="19169"/>
                  <a:pt x="1131" y="18531"/>
                  <a:pt x="565" y="17887"/>
                </a:cubicBezTo>
                <a:cubicBezTo>
                  <a:pt x="565" y="17887"/>
                  <a:pt x="0" y="17249"/>
                  <a:pt x="0" y="16611"/>
                </a:cubicBezTo>
                <a:lnTo>
                  <a:pt x="1131" y="15973"/>
                </a:lnTo>
                <a:cubicBezTo>
                  <a:pt x="1131" y="15335"/>
                  <a:pt x="0" y="14697"/>
                  <a:pt x="0" y="14059"/>
                </a:cubicBezTo>
                <a:cubicBezTo>
                  <a:pt x="1131" y="13415"/>
                  <a:pt x="1696" y="12777"/>
                  <a:pt x="2827" y="12139"/>
                </a:cubicBezTo>
                <a:cubicBezTo>
                  <a:pt x="3392" y="12777"/>
                  <a:pt x="3958" y="14059"/>
                  <a:pt x="4523" y="14697"/>
                </a:cubicBezTo>
                <a:cubicBezTo>
                  <a:pt x="5089" y="15335"/>
                  <a:pt x="5089" y="15973"/>
                  <a:pt x="5654" y="16611"/>
                </a:cubicBezTo>
                <a:cubicBezTo>
                  <a:pt x="5654" y="16611"/>
                  <a:pt x="6219" y="17249"/>
                  <a:pt x="6785" y="17887"/>
                </a:cubicBezTo>
                <a:lnTo>
                  <a:pt x="7916" y="16611"/>
                </a:lnTo>
                <a:cubicBezTo>
                  <a:pt x="7916" y="16611"/>
                  <a:pt x="8482" y="17887"/>
                  <a:pt x="9047" y="17887"/>
                </a:cubicBezTo>
                <a:cubicBezTo>
                  <a:pt x="9047" y="18531"/>
                  <a:pt x="9612" y="19169"/>
                  <a:pt x="9612" y="19807"/>
                </a:cubicBezTo>
                <a:cubicBezTo>
                  <a:pt x="10178" y="19807"/>
                  <a:pt x="10743" y="18531"/>
                  <a:pt x="10743" y="18531"/>
                </a:cubicBezTo>
                <a:cubicBezTo>
                  <a:pt x="11309" y="18531"/>
                  <a:pt x="11874" y="19807"/>
                  <a:pt x="11874" y="19807"/>
                </a:cubicBezTo>
                <a:cubicBezTo>
                  <a:pt x="12440" y="20445"/>
                  <a:pt x="12440" y="21083"/>
                  <a:pt x="13005" y="21083"/>
                </a:cubicBezTo>
                <a:lnTo>
                  <a:pt x="14136" y="20445"/>
                </a:lnTo>
                <a:cubicBezTo>
                  <a:pt x="14136" y="19807"/>
                  <a:pt x="13005" y="19169"/>
                  <a:pt x="13005" y="18531"/>
                </a:cubicBezTo>
                <a:lnTo>
                  <a:pt x="14701" y="17887"/>
                </a:lnTo>
                <a:cubicBezTo>
                  <a:pt x="14701" y="17249"/>
                  <a:pt x="13570" y="16611"/>
                  <a:pt x="13570" y="15973"/>
                </a:cubicBezTo>
                <a:lnTo>
                  <a:pt x="14701" y="15335"/>
                </a:lnTo>
                <a:lnTo>
                  <a:pt x="15832" y="16611"/>
                </a:lnTo>
                <a:cubicBezTo>
                  <a:pt x="15832" y="16611"/>
                  <a:pt x="16398" y="17887"/>
                  <a:pt x="16963" y="17887"/>
                </a:cubicBezTo>
                <a:cubicBezTo>
                  <a:pt x="16963" y="17887"/>
                  <a:pt x="17528" y="17249"/>
                  <a:pt x="18094" y="17249"/>
                </a:cubicBezTo>
                <a:cubicBezTo>
                  <a:pt x="17528" y="16611"/>
                  <a:pt x="17528" y="15973"/>
                  <a:pt x="16963" y="15335"/>
                </a:cubicBezTo>
                <a:cubicBezTo>
                  <a:pt x="16963" y="15335"/>
                  <a:pt x="16398" y="14697"/>
                  <a:pt x="15832" y="14059"/>
                </a:cubicBezTo>
                <a:lnTo>
                  <a:pt x="15267" y="12777"/>
                </a:lnTo>
                <a:cubicBezTo>
                  <a:pt x="14701" y="12777"/>
                  <a:pt x="14136" y="14059"/>
                  <a:pt x="13570" y="14059"/>
                </a:cubicBezTo>
                <a:cubicBezTo>
                  <a:pt x="13570" y="13415"/>
                  <a:pt x="13005" y="12777"/>
                  <a:pt x="13005" y="12139"/>
                </a:cubicBezTo>
                <a:cubicBezTo>
                  <a:pt x="12440" y="12139"/>
                  <a:pt x="12440" y="10863"/>
                  <a:pt x="11874" y="10863"/>
                </a:cubicBezTo>
                <a:lnTo>
                  <a:pt x="10743" y="12139"/>
                </a:lnTo>
                <a:cubicBezTo>
                  <a:pt x="10178" y="12139"/>
                  <a:pt x="10178" y="10863"/>
                  <a:pt x="9612" y="10863"/>
                </a:cubicBezTo>
                <a:cubicBezTo>
                  <a:pt x="10743" y="9587"/>
                  <a:pt x="11309" y="8943"/>
                  <a:pt x="12440" y="8305"/>
                </a:cubicBezTo>
                <a:cubicBezTo>
                  <a:pt x="12440" y="8943"/>
                  <a:pt x="13005" y="9587"/>
                  <a:pt x="13005" y="9587"/>
                </a:cubicBezTo>
                <a:cubicBezTo>
                  <a:pt x="13570" y="10225"/>
                  <a:pt x="14136" y="11501"/>
                  <a:pt x="14136" y="11501"/>
                </a:cubicBezTo>
                <a:lnTo>
                  <a:pt x="15267" y="10225"/>
                </a:lnTo>
                <a:lnTo>
                  <a:pt x="16398" y="8943"/>
                </a:lnTo>
                <a:cubicBezTo>
                  <a:pt x="16963" y="8943"/>
                  <a:pt x="17528" y="10225"/>
                  <a:pt x="17528" y="10225"/>
                </a:cubicBezTo>
                <a:cubicBezTo>
                  <a:pt x="18094" y="10863"/>
                  <a:pt x="18094" y="11501"/>
                  <a:pt x="18659" y="12139"/>
                </a:cubicBezTo>
                <a:cubicBezTo>
                  <a:pt x="18659" y="12139"/>
                  <a:pt x="19225" y="13415"/>
                  <a:pt x="19791" y="13415"/>
                </a:cubicBezTo>
                <a:lnTo>
                  <a:pt x="20921" y="12139"/>
                </a:lnTo>
                <a:cubicBezTo>
                  <a:pt x="20921" y="12139"/>
                  <a:pt x="21487" y="11501"/>
                  <a:pt x="22052" y="10863"/>
                </a:cubicBezTo>
                <a:cubicBezTo>
                  <a:pt x="22052" y="10863"/>
                  <a:pt x="22618" y="12777"/>
                  <a:pt x="23183" y="12777"/>
                </a:cubicBezTo>
                <a:cubicBezTo>
                  <a:pt x="23183" y="12777"/>
                  <a:pt x="23749" y="11501"/>
                  <a:pt x="24314" y="11501"/>
                </a:cubicBezTo>
                <a:cubicBezTo>
                  <a:pt x="24314" y="11501"/>
                  <a:pt x="24879" y="12777"/>
                  <a:pt x="25445" y="12777"/>
                </a:cubicBezTo>
                <a:cubicBezTo>
                  <a:pt x="25445" y="13415"/>
                  <a:pt x="26010" y="14059"/>
                  <a:pt x="26010" y="14059"/>
                </a:cubicBezTo>
                <a:cubicBezTo>
                  <a:pt x="26576" y="14697"/>
                  <a:pt x="27141" y="13415"/>
                  <a:pt x="27707" y="13415"/>
                </a:cubicBezTo>
                <a:lnTo>
                  <a:pt x="28272" y="14697"/>
                </a:lnTo>
                <a:cubicBezTo>
                  <a:pt x="28837" y="14697"/>
                  <a:pt x="29403" y="15973"/>
                  <a:pt x="29403" y="15973"/>
                </a:cubicBezTo>
                <a:lnTo>
                  <a:pt x="30534" y="15335"/>
                </a:lnTo>
                <a:cubicBezTo>
                  <a:pt x="31100" y="14697"/>
                  <a:pt x="31664" y="14059"/>
                  <a:pt x="31664" y="14059"/>
                </a:cubicBezTo>
                <a:cubicBezTo>
                  <a:pt x="32230" y="14059"/>
                  <a:pt x="32796" y="15335"/>
                  <a:pt x="32796" y="15335"/>
                </a:cubicBezTo>
                <a:lnTo>
                  <a:pt x="33927" y="16611"/>
                </a:lnTo>
                <a:cubicBezTo>
                  <a:pt x="33927" y="16611"/>
                  <a:pt x="34672" y="15771"/>
                  <a:pt x="34953" y="15793"/>
                </a:cubicBezTo>
                <a:lnTo>
                  <a:pt x="35058" y="15973"/>
                </a:lnTo>
                <a:cubicBezTo>
                  <a:pt x="35623" y="15973"/>
                  <a:pt x="35623" y="16611"/>
                  <a:pt x="36188" y="17249"/>
                </a:cubicBezTo>
                <a:cubicBezTo>
                  <a:pt x="36188" y="17249"/>
                  <a:pt x="36754" y="18531"/>
                  <a:pt x="37319" y="18531"/>
                </a:cubicBezTo>
                <a:cubicBezTo>
                  <a:pt x="37319" y="18531"/>
                  <a:pt x="37885" y="17249"/>
                  <a:pt x="38450" y="17249"/>
                </a:cubicBezTo>
                <a:cubicBezTo>
                  <a:pt x="38450" y="17249"/>
                  <a:pt x="39016" y="18531"/>
                  <a:pt x="39016" y="19169"/>
                </a:cubicBezTo>
                <a:cubicBezTo>
                  <a:pt x="39581" y="19169"/>
                  <a:pt x="40146" y="19807"/>
                  <a:pt x="40146" y="20445"/>
                </a:cubicBezTo>
                <a:lnTo>
                  <a:pt x="41277" y="19169"/>
                </a:lnTo>
                <a:lnTo>
                  <a:pt x="40712" y="17887"/>
                </a:lnTo>
                <a:cubicBezTo>
                  <a:pt x="40712" y="17249"/>
                  <a:pt x="41843" y="17249"/>
                  <a:pt x="41843" y="16611"/>
                </a:cubicBezTo>
                <a:lnTo>
                  <a:pt x="40712" y="15335"/>
                </a:lnTo>
                <a:lnTo>
                  <a:pt x="39581" y="16611"/>
                </a:lnTo>
                <a:lnTo>
                  <a:pt x="38450" y="17249"/>
                </a:lnTo>
                <a:cubicBezTo>
                  <a:pt x="37885" y="17249"/>
                  <a:pt x="37319" y="15973"/>
                  <a:pt x="37319" y="15973"/>
                </a:cubicBezTo>
                <a:cubicBezTo>
                  <a:pt x="37319" y="15973"/>
                  <a:pt x="36754" y="14697"/>
                  <a:pt x="36188" y="14697"/>
                </a:cubicBezTo>
                <a:cubicBezTo>
                  <a:pt x="36754" y="14059"/>
                  <a:pt x="37319" y="14059"/>
                  <a:pt x="37885" y="13415"/>
                </a:cubicBezTo>
                <a:cubicBezTo>
                  <a:pt x="37885" y="13415"/>
                  <a:pt x="38450" y="12777"/>
                  <a:pt x="39016" y="12139"/>
                </a:cubicBezTo>
                <a:cubicBezTo>
                  <a:pt x="39016" y="12139"/>
                  <a:pt x="39581" y="11501"/>
                  <a:pt x="40146" y="11501"/>
                </a:cubicBezTo>
                <a:cubicBezTo>
                  <a:pt x="40146" y="11501"/>
                  <a:pt x="40712" y="12777"/>
                  <a:pt x="41277" y="12777"/>
                </a:cubicBezTo>
                <a:cubicBezTo>
                  <a:pt x="41277" y="12777"/>
                  <a:pt x="42409" y="12139"/>
                  <a:pt x="42409" y="11501"/>
                </a:cubicBezTo>
                <a:lnTo>
                  <a:pt x="41277" y="10225"/>
                </a:lnTo>
                <a:cubicBezTo>
                  <a:pt x="41277" y="10225"/>
                  <a:pt x="42409" y="8943"/>
                  <a:pt x="42974" y="8943"/>
                </a:cubicBezTo>
                <a:cubicBezTo>
                  <a:pt x="42974" y="8943"/>
                  <a:pt x="43539" y="10225"/>
                  <a:pt x="43539" y="10863"/>
                </a:cubicBezTo>
                <a:cubicBezTo>
                  <a:pt x="44105" y="10863"/>
                  <a:pt x="44105" y="11501"/>
                  <a:pt x="44670" y="12139"/>
                </a:cubicBezTo>
                <a:cubicBezTo>
                  <a:pt x="44670" y="12777"/>
                  <a:pt x="45236" y="12777"/>
                  <a:pt x="45801" y="13415"/>
                </a:cubicBezTo>
                <a:cubicBezTo>
                  <a:pt x="45801" y="14059"/>
                  <a:pt x="46367" y="14697"/>
                  <a:pt x="46367" y="14697"/>
                </a:cubicBezTo>
                <a:cubicBezTo>
                  <a:pt x="46932" y="15335"/>
                  <a:pt x="46932" y="15973"/>
                  <a:pt x="47497" y="16611"/>
                </a:cubicBezTo>
                <a:lnTo>
                  <a:pt x="48628" y="15335"/>
                </a:lnTo>
                <a:cubicBezTo>
                  <a:pt x="49194" y="15335"/>
                  <a:pt x="49759" y="16611"/>
                  <a:pt x="49759" y="16611"/>
                </a:cubicBezTo>
                <a:cubicBezTo>
                  <a:pt x="50325" y="17249"/>
                  <a:pt x="50325" y="17887"/>
                  <a:pt x="50891" y="17887"/>
                </a:cubicBezTo>
                <a:cubicBezTo>
                  <a:pt x="50891" y="17887"/>
                  <a:pt x="51455" y="17249"/>
                  <a:pt x="52021" y="17249"/>
                </a:cubicBezTo>
                <a:cubicBezTo>
                  <a:pt x="52587" y="16611"/>
                  <a:pt x="52587" y="15973"/>
                  <a:pt x="53152" y="15973"/>
                </a:cubicBezTo>
                <a:cubicBezTo>
                  <a:pt x="53718" y="15335"/>
                  <a:pt x="54283" y="15335"/>
                  <a:pt x="54283" y="14697"/>
                </a:cubicBezTo>
                <a:cubicBezTo>
                  <a:pt x="54849" y="14697"/>
                  <a:pt x="55414" y="14059"/>
                  <a:pt x="55979" y="13415"/>
                </a:cubicBezTo>
                <a:lnTo>
                  <a:pt x="57110" y="12777"/>
                </a:lnTo>
                <a:cubicBezTo>
                  <a:pt x="57110" y="12777"/>
                  <a:pt x="57676" y="14059"/>
                  <a:pt x="58241" y="14059"/>
                </a:cubicBezTo>
                <a:cubicBezTo>
                  <a:pt x="58241" y="14059"/>
                  <a:pt x="58807" y="13415"/>
                  <a:pt x="59372" y="12777"/>
                </a:cubicBezTo>
                <a:cubicBezTo>
                  <a:pt x="59937" y="12777"/>
                  <a:pt x="59937" y="12139"/>
                  <a:pt x="60503" y="12139"/>
                </a:cubicBezTo>
                <a:cubicBezTo>
                  <a:pt x="61068" y="11501"/>
                  <a:pt x="61634" y="10863"/>
                  <a:pt x="61634" y="10863"/>
                </a:cubicBezTo>
                <a:cubicBezTo>
                  <a:pt x="62200" y="10863"/>
                  <a:pt x="62765" y="12139"/>
                  <a:pt x="62765" y="12139"/>
                </a:cubicBezTo>
                <a:cubicBezTo>
                  <a:pt x="63330" y="12139"/>
                  <a:pt x="63896" y="10863"/>
                  <a:pt x="63896" y="10863"/>
                </a:cubicBezTo>
                <a:cubicBezTo>
                  <a:pt x="64461" y="11501"/>
                  <a:pt x="64461" y="12777"/>
                  <a:pt x="65027" y="12777"/>
                </a:cubicBezTo>
                <a:lnTo>
                  <a:pt x="66158" y="11501"/>
                </a:lnTo>
                <a:cubicBezTo>
                  <a:pt x="66723" y="11501"/>
                  <a:pt x="66723" y="12777"/>
                  <a:pt x="67288" y="12777"/>
                </a:cubicBezTo>
                <a:cubicBezTo>
                  <a:pt x="67288" y="13415"/>
                  <a:pt x="67854" y="14059"/>
                  <a:pt x="68419" y="14059"/>
                </a:cubicBezTo>
                <a:cubicBezTo>
                  <a:pt x="68419" y="14697"/>
                  <a:pt x="68985" y="15973"/>
                  <a:pt x="68985" y="15973"/>
                </a:cubicBezTo>
                <a:lnTo>
                  <a:pt x="70116" y="14697"/>
                </a:lnTo>
                <a:cubicBezTo>
                  <a:pt x="70681" y="14697"/>
                  <a:pt x="71246" y="15973"/>
                  <a:pt x="71246" y="15973"/>
                </a:cubicBezTo>
                <a:cubicBezTo>
                  <a:pt x="71812" y="16611"/>
                  <a:pt x="71812" y="17249"/>
                  <a:pt x="72377" y="17249"/>
                </a:cubicBezTo>
                <a:cubicBezTo>
                  <a:pt x="72377" y="17887"/>
                  <a:pt x="72943" y="18531"/>
                  <a:pt x="73509" y="19169"/>
                </a:cubicBezTo>
                <a:cubicBezTo>
                  <a:pt x="73509" y="19169"/>
                  <a:pt x="74074" y="19807"/>
                  <a:pt x="74074" y="20445"/>
                </a:cubicBezTo>
                <a:lnTo>
                  <a:pt x="75205" y="19169"/>
                </a:lnTo>
                <a:cubicBezTo>
                  <a:pt x="75770" y="19169"/>
                  <a:pt x="76336" y="20445"/>
                  <a:pt x="76336" y="20445"/>
                </a:cubicBezTo>
                <a:cubicBezTo>
                  <a:pt x="76336" y="21083"/>
                  <a:pt x="75205" y="21727"/>
                  <a:pt x="75205" y="21727"/>
                </a:cubicBezTo>
                <a:cubicBezTo>
                  <a:pt x="75205" y="22365"/>
                  <a:pt x="75770" y="23003"/>
                  <a:pt x="76336" y="23003"/>
                </a:cubicBezTo>
                <a:cubicBezTo>
                  <a:pt x="76336" y="23641"/>
                  <a:pt x="76901" y="22365"/>
                  <a:pt x="77467" y="22365"/>
                </a:cubicBezTo>
                <a:cubicBezTo>
                  <a:pt x="78032" y="22365"/>
                  <a:pt x="78032" y="23641"/>
                  <a:pt x="78597" y="23641"/>
                </a:cubicBezTo>
                <a:lnTo>
                  <a:pt x="79728" y="22365"/>
                </a:lnTo>
                <a:cubicBezTo>
                  <a:pt x="79163" y="21727"/>
                  <a:pt x="79163" y="21727"/>
                  <a:pt x="78597" y="21083"/>
                </a:cubicBezTo>
                <a:cubicBezTo>
                  <a:pt x="78597" y="20445"/>
                  <a:pt x="78032" y="19807"/>
                  <a:pt x="77467" y="19807"/>
                </a:cubicBezTo>
                <a:cubicBezTo>
                  <a:pt x="77467" y="19169"/>
                  <a:pt x="76901" y="18531"/>
                  <a:pt x="76901" y="17887"/>
                </a:cubicBezTo>
                <a:cubicBezTo>
                  <a:pt x="76336" y="17887"/>
                  <a:pt x="76336" y="17249"/>
                  <a:pt x="75770" y="16611"/>
                </a:cubicBezTo>
                <a:cubicBezTo>
                  <a:pt x="75770" y="16611"/>
                  <a:pt x="75205" y="15335"/>
                  <a:pt x="74639" y="15335"/>
                </a:cubicBezTo>
                <a:lnTo>
                  <a:pt x="73509" y="16611"/>
                </a:lnTo>
                <a:cubicBezTo>
                  <a:pt x="73509" y="16611"/>
                  <a:pt x="72943" y="15335"/>
                  <a:pt x="72377" y="14697"/>
                </a:cubicBezTo>
                <a:lnTo>
                  <a:pt x="74074" y="14059"/>
                </a:lnTo>
                <a:cubicBezTo>
                  <a:pt x="74074" y="13415"/>
                  <a:pt x="72943" y="12777"/>
                  <a:pt x="72943" y="12777"/>
                </a:cubicBezTo>
                <a:cubicBezTo>
                  <a:pt x="72377" y="12139"/>
                  <a:pt x="72377" y="11501"/>
                  <a:pt x="71812" y="10863"/>
                </a:cubicBezTo>
                <a:cubicBezTo>
                  <a:pt x="72943" y="10225"/>
                  <a:pt x="73509" y="9587"/>
                  <a:pt x="74639" y="8943"/>
                </a:cubicBezTo>
                <a:cubicBezTo>
                  <a:pt x="75205" y="9587"/>
                  <a:pt x="75770" y="10863"/>
                  <a:pt x="76336" y="11501"/>
                </a:cubicBezTo>
                <a:cubicBezTo>
                  <a:pt x="76901" y="12139"/>
                  <a:pt x="76901" y="12777"/>
                  <a:pt x="77467" y="13415"/>
                </a:cubicBezTo>
                <a:lnTo>
                  <a:pt x="78032" y="14697"/>
                </a:lnTo>
                <a:cubicBezTo>
                  <a:pt x="78597" y="14697"/>
                  <a:pt x="79163" y="13415"/>
                  <a:pt x="79728" y="13415"/>
                </a:cubicBezTo>
                <a:lnTo>
                  <a:pt x="80294" y="14697"/>
                </a:lnTo>
                <a:cubicBezTo>
                  <a:pt x="80859" y="14697"/>
                  <a:pt x="81425" y="14059"/>
                  <a:pt x="81990" y="14059"/>
                </a:cubicBezTo>
                <a:cubicBezTo>
                  <a:pt x="81990" y="13415"/>
                  <a:pt x="80859" y="12777"/>
                  <a:pt x="80859" y="12139"/>
                </a:cubicBezTo>
                <a:lnTo>
                  <a:pt x="81990" y="11501"/>
                </a:lnTo>
                <a:cubicBezTo>
                  <a:pt x="82555" y="11501"/>
                  <a:pt x="82555" y="12139"/>
                  <a:pt x="83121" y="12777"/>
                </a:cubicBezTo>
                <a:cubicBezTo>
                  <a:pt x="83121" y="13415"/>
                  <a:pt x="83686" y="13415"/>
                  <a:pt x="84252" y="14059"/>
                </a:cubicBezTo>
                <a:cubicBezTo>
                  <a:pt x="84252" y="14697"/>
                  <a:pt x="84818" y="15335"/>
                  <a:pt x="84818" y="15335"/>
                </a:cubicBezTo>
                <a:cubicBezTo>
                  <a:pt x="84818" y="15973"/>
                  <a:pt x="83686" y="16611"/>
                  <a:pt x="83686" y="16611"/>
                </a:cubicBezTo>
                <a:lnTo>
                  <a:pt x="84818" y="17887"/>
                </a:lnTo>
                <a:cubicBezTo>
                  <a:pt x="84818" y="18531"/>
                  <a:pt x="85383" y="19169"/>
                  <a:pt x="85383" y="19807"/>
                </a:cubicBezTo>
                <a:cubicBezTo>
                  <a:pt x="85949" y="19169"/>
                  <a:pt x="87079" y="18531"/>
                  <a:pt x="87079" y="18531"/>
                </a:cubicBezTo>
                <a:cubicBezTo>
                  <a:pt x="87079" y="17887"/>
                  <a:pt x="88210" y="17887"/>
                  <a:pt x="88210" y="17249"/>
                </a:cubicBezTo>
                <a:lnTo>
                  <a:pt x="87079" y="15973"/>
                </a:lnTo>
                <a:cubicBezTo>
                  <a:pt x="87079" y="15335"/>
                  <a:pt x="86514" y="14697"/>
                  <a:pt x="86514" y="14697"/>
                </a:cubicBezTo>
                <a:cubicBezTo>
                  <a:pt x="85949" y="14059"/>
                  <a:pt x="85383" y="13415"/>
                  <a:pt x="85383" y="12777"/>
                </a:cubicBezTo>
                <a:lnTo>
                  <a:pt x="86514" y="12139"/>
                </a:lnTo>
                <a:cubicBezTo>
                  <a:pt x="87079" y="11501"/>
                  <a:pt x="87645" y="11501"/>
                  <a:pt x="87645" y="10863"/>
                </a:cubicBezTo>
                <a:lnTo>
                  <a:pt x="87079" y="9587"/>
                </a:lnTo>
                <a:cubicBezTo>
                  <a:pt x="87079" y="8943"/>
                  <a:pt x="88210" y="8943"/>
                  <a:pt x="88210" y="8305"/>
                </a:cubicBezTo>
                <a:cubicBezTo>
                  <a:pt x="88210" y="7667"/>
                  <a:pt x="87079" y="7667"/>
                  <a:pt x="87079" y="7029"/>
                </a:cubicBezTo>
                <a:lnTo>
                  <a:pt x="88210" y="5753"/>
                </a:lnTo>
                <a:cubicBezTo>
                  <a:pt x="88776" y="6391"/>
                  <a:pt x="89341" y="7029"/>
                  <a:pt x="89341" y="7029"/>
                </a:cubicBezTo>
                <a:cubicBezTo>
                  <a:pt x="89341" y="7667"/>
                  <a:pt x="90472" y="8305"/>
                  <a:pt x="90472" y="8943"/>
                </a:cubicBezTo>
                <a:cubicBezTo>
                  <a:pt x="90472" y="8943"/>
                  <a:pt x="88776" y="9587"/>
                  <a:pt x="89341" y="9587"/>
                </a:cubicBezTo>
                <a:cubicBezTo>
                  <a:pt x="89341" y="10225"/>
                  <a:pt x="89907" y="10863"/>
                  <a:pt x="89907" y="11501"/>
                </a:cubicBezTo>
                <a:lnTo>
                  <a:pt x="88776" y="12139"/>
                </a:lnTo>
                <a:cubicBezTo>
                  <a:pt x="88776" y="12777"/>
                  <a:pt x="89341" y="13415"/>
                  <a:pt x="89907" y="14059"/>
                </a:cubicBezTo>
                <a:cubicBezTo>
                  <a:pt x="89907" y="14059"/>
                  <a:pt x="90472" y="14697"/>
                  <a:pt x="90472" y="15335"/>
                </a:cubicBezTo>
                <a:cubicBezTo>
                  <a:pt x="91037" y="15335"/>
                  <a:pt x="91603" y="16611"/>
                  <a:pt x="91603" y="16611"/>
                </a:cubicBezTo>
                <a:cubicBezTo>
                  <a:pt x="92168" y="16611"/>
                  <a:pt x="92734" y="15335"/>
                  <a:pt x="92734" y="15335"/>
                </a:cubicBezTo>
                <a:cubicBezTo>
                  <a:pt x="93300" y="15335"/>
                  <a:pt x="93865" y="16611"/>
                  <a:pt x="93865" y="17249"/>
                </a:cubicBezTo>
                <a:lnTo>
                  <a:pt x="92734" y="17887"/>
                </a:lnTo>
                <a:cubicBezTo>
                  <a:pt x="92734" y="18531"/>
                  <a:pt x="93300" y="19169"/>
                  <a:pt x="93865" y="19169"/>
                </a:cubicBezTo>
                <a:cubicBezTo>
                  <a:pt x="93865" y="19807"/>
                  <a:pt x="94430" y="20445"/>
                  <a:pt x="94430" y="21083"/>
                </a:cubicBezTo>
                <a:lnTo>
                  <a:pt x="93300" y="21727"/>
                </a:lnTo>
                <a:cubicBezTo>
                  <a:pt x="93300" y="22365"/>
                  <a:pt x="94430" y="23003"/>
                  <a:pt x="94430" y="23641"/>
                </a:cubicBezTo>
                <a:cubicBezTo>
                  <a:pt x="94430" y="23641"/>
                  <a:pt x="93300" y="24279"/>
                  <a:pt x="92734" y="24279"/>
                </a:cubicBezTo>
                <a:cubicBezTo>
                  <a:pt x="92734" y="24917"/>
                  <a:pt x="91603" y="24917"/>
                  <a:pt x="91603" y="25561"/>
                </a:cubicBezTo>
                <a:cubicBezTo>
                  <a:pt x="91603" y="26199"/>
                  <a:pt x="92734" y="26837"/>
                  <a:pt x="92734" y="26837"/>
                </a:cubicBezTo>
                <a:cubicBezTo>
                  <a:pt x="92734" y="27475"/>
                  <a:pt x="91603" y="27475"/>
                  <a:pt x="91603" y="28113"/>
                </a:cubicBezTo>
                <a:cubicBezTo>
                  <a:pt x="91603" y="28751"/>
                  <a:pt x="92168" y="29389"/>
                  <a:pt x="92168" y="29389"/>
                </a:cubicBezTo>
                <a:cubicBezTo>
                  <a:pt x="92734" y="29389"/>
                  <a:pt x="93300" y="28751"/>
                  <a:pt x="93865" y="28751"/>
                </a:cubicBezTo>
                <a:cubicBezTo>
                  <a:pt x="93865" y="28113"/>
                  <a:pt x="94995" y="27475"/>
                  <a:pt x="94995" y="27475"/>
                </a:cubicBezTo>
                <a:cubicBezTo>
                  <a:pt x="94995" y="26837"/>
                  <a:pt x="93865" y="26199"/>
                  <a:pt x="93865" y="26199"/>
                </a:cubicBezTo>
                <a:cubicBezTo>
                  <a:pt x="93865" y="25561"/>
                  <a:pt x="94995" y="24917"/>
                  <a:pt x="94995" y="24917"/>
                </a:cubicBezTo>
                <a:cubicBezTo>
                  <a:pt x="95561" y="24279"/>
                  <a:pt x="94430" y="23641"/>
                  <a:pt x="94430" y="23641"/>
                </a:cubicBezTo>
                <a:cubicBezTo>
                  <a:pt x="94430" y="23003"/>
                  <a:pt x="95561" y="23003"/>
                  <a:pt x="95561" y="22365"/>
                </a:cubicBezTo>
                <a:cubicBezTo>
                  <a:pt x="95561" y="21727"/>
                  <a:pt x="96692" y="21727"/>
                  <a:pt x="96692" y="21083"/>
                </a:cubicBezTo>
                <a:cubicBezTo>
                  <a:pt x="96692" y="21083"/>
                  <a:pt x="95561" y="20445"/>
                  <a:pt x="95561" y="19807"/>
                </a:cubicBezTo>
                <a:cubicBezTo>
                  <a:pt x="95561" y="19169"/>
                  <a:pt x="94995" y="19169"/>
                  <a:pt x="94995" y="18531"/>
                </a:cubicBezTo>
                <a:cubicBezTo>
                  <a:pt x="94995" y="17887"/>
                  <a:pt x="96127" y="17887"/>
                  <a:pt x="96127" y="17249"/>
                </a:cubicBezTo>
                <a:cubicBezTo>
                  <a:pt x="96127" y="16611"/>
                  <a:pt x="94995" y="15973"/>
                  <a:pt x="94995" y="15973"/>
                </a:cubicBezTo>
                <a:cubicBezTo>
                  <a:pt x="94995" y="15335"/>
                  <a:pt x="94430" y="14697"/>
                  <a:pt x="94430" y="14697"/>
                </a:cubicBezTo>
                <a:cubicBezTo>
                  <a:pt x="94430" y="14059"/>
                  <a:pt x="95561" y="13415"/>
                  <a:pt x="95561" y="13415"/>
                </a:cubicBezTo>
                <a:lnTo>
                  <a:pt x="94430" y="12139"/>
                </a:lnTo>
                <a:lnTo>
                  <a:pt x="93300" y="12777"/>
                </a:lnTo>
                <a:lnTo>
                  <a:pt x="92168" y="11501"/>
                </a:lnTo>
                <a:cubicBezTo>
                  <a:pt x="92168" y="10863"/>
                  <a:pt x="91603" y="10863"/>
                  <a:pt x="91037" y="10225"/>
                </a:cubicBezTo>
                <a:cubicBezTo>
                  <a:pt x="92168" y="9587"/>
                  <a:pt x="92734" y="8943"/>
                  <a:pt x="93865" y="7667"/>
                </a:cubicBezTo>
                <a:cubicBezTo>
                  <a:pt x="94430" y="8305"/>
                  <a:pt x="94430" y="9587"/>
                  <a:pt x="94995" y="9587"/>
                </a:cubicBezTo>
                <a:cubicBezTo>
                  <a:pt x="94995" y="9587"/>
                  <a:pt x="95561" y="8305"/>
                  <a:pt x="96127" y="8305"/>
                </a:cubicBezTo>
                <a:cubicBezTo>
                  <a:pt x="96692" y="8305"/>
                  <a:pt x="96692" y="9587"/>
                  <a:pt x="97258" y="9587"/>
                </a:cubicBezTo>
                <a:cubicBezTo>
                  <a:pt x="97258" y="9587"/>
                  <a:pt x="98388" y="8305"/>
                  <a:pt x="98388" y="8943"/>
                </a:cubicBezTo>
                <a:cubicBezTo>
                  <a:pt x="98388" y="8943"/>
                  <a:pt x="98954" y="9587"/>
                  <a:pt x="98954" y="10225"/>
                </a:cubicBezTo>
                <a:cubicBezTo>
                  <a:pt x="99519" y="10225"/>
                  <a:pt x="100085" y="10863"/>
                  <a:pt x="100085" y="11501"/>
                </a:cubicBezTo>
                <a:cubicBezTo>
                  <a:pt x="100085" y="12139"/>
                  <a:pt x="101216" y="12777"/>
                  <a:pt x="101216" y="12777"/>
                </a:cubicBezTo>
                <a:cubicBezTo>
                  <a:pt x="101216" y="13415"/>
                  <a:pt x="100085" y="13415"/>
                  <a:pt x="100085" y="14059"/>
                </a:cubicBezTo>
                <a:lnTo>
                  <a:pt x="100650" y="15335"/>
                </a:lnTo>
                <a:cubicBezTo>
                  <a:pt x="100650" y="15335"/>
                  <a:pt x="101781" y="14059"/>
                  <a:pt x="102346" y="14059"/>
                </a:cubicBezTo>
                <a:lnTo>
                  <a:pt x="102912" y="15973"/>
                </a:lnTo>
                <a:cubicBezTo>
                  <a:pt x="103477" y="15973"/>
                  <a:pt x="104043" y="14697"/>
                  <a:pt x="104609" y="14697"/>
                </a:cubicBezTo>
                <a:lnTo>
                  <a:pt x="105174" y="15973"/>
                </a:lnTo>
                <a:cubicBezTo>
                  <a:pt x="105739" y="17249"/>
                  <a:pt x="106870" y="17887"/>
                  <a:pt x="107436" y="19169"/>
                </a:cubicBezTo>
                <a:cubicBezTo>
                  <a:pt x="107436" y="18531"/>
                  <a:pt x="108567" y="17887"/>
                  <a:pt x="108567" y="17887"/>
                </a:cubicBezTo>
                <a:cubicBezTo>
                  <a:pt x="108567" y="17249"/>
                  <a:pt x="107436" y="16611"/>
                  <a:pt x="107436" y="16611"/>
                </a:cubicBezTo>
                <a:cubicBezTo>
                  <a:pt x="107436" y="15973"/>
                  <a:pt x="108567" y="15973"/>
                  <a:pt x="108567" y="15335"/>
                </a:cubicBezTo>
                <a:lnTo>
                  <a:pt x="108001" y="14059"/>
                </a:lnTo>
                <a:cubicBezTo>
                  <a:pt x="107436" y="13415"/>
                  <a:pt x="107436" y="12777"/>
                  <a:pt x="106870" y="12777"/>
                </a:cubicBezTo>
                <a:cubicBezTo>
                  <a:pt x="106870" y="12139"/>
                  <a:pt x="106305" y="10863"/>
                  <a:pt x="105739" y="10863"/>
                </a:cubicBezTo>
                <a:cubicBezTo>
                  <a:pt x="106305" y="10863"/>
                  <a:pt x="106870" y="10225"/>
                  <a:pt x="107436" y="10225"/>
                </a:cubicBezTo>
                <a:lnTo>
                  <a:pt x="108567" y="8943"/>
                </a:lnTo>
                <a:lnTo>
                  <a:pt x="109132" y="10225"/>
                </a:lnTo>
                <a:cubicBezTo>
                  <a:pt x="109697" y="10863"/>
                  <a:pt x="110263" y="11501"/>
                  <a:pt x="110263" y="11501"/>
                </a:cubicBezTo>
                <a:cubicBezTo>
                  <a:pt x="110828" y="12139"/>
                  <a:pt x="110828" y="12777"/>
                  <a:pt x="111394" y="13415"/>
                </a:cubicBezTo>
                <a:lnTo>
                  <a:pt x="112525" y="14697"/>
                </a:lnTo>
                <a:cubicBezTo>
                  <a:pt x="111959" y="15335"/>
                  <a:pt x="111394" y="15335"/>
                  <a:pt x="110828" y="15973"/>
                </a:cubicBezTo>
                <a:cubicBezTo>
                  <a:pt x="111394" y="16611"/>
                  <a:pt x="112525" y="17887"/>
                  <a:pt x="113090" y="18531"/>
                </a:cubicBezTo>
                <a:cubicBezTo>
                  <a:pt x="113090" y="17887"/>
                  <a:pt x="114221" y="17887"/>
                  <a:pt x="114221" y="17249"/>
                </a:cubicBezTo>
                <a:cubicBezTo>
                  <a:pt x="114221" y="17249"/>
                  <a:pt x="113090" y="16611"/>
                  <a:pt x="113090" y="15973"/>
                </a:cubicBezTo>
                <a:cubicBezTo>
                  <a:pt x="113090" y="15335"/>
                  <a:pt x="114221" y="15335"/>
                  <a:pt x="114786" y="14697"/>
                </a:cubicBezTo>
                <a:cubicBezTo>
                  <a:pt x="114786" y="14697"/>
                  <a:pt x="113655" y="14059"/>
                  <a:pt x="113655" y="13415"/>
                </a:cubicBezTo>
                <a:cubicBezTo>
                  <a:pt x="113655" y="13415"/>
                  <a:pt x="112525" y="12777"/>
                  <a:pt x="112525" y="12139"/>
                </a:cubicBezTo>
                <a:lnTo>
                  <a:pt x="113655" y="10863"/>
                </a:lnTo>
                <a:cubicBezTo>
                  <a:pt x="114221" y="10863"/>
                  <a:pt x="114786" y="9587"/>
                  <a:pt x="115352" y="10225"/>
                </a:cubicBezTo>
                <a:lnTo>
                  <a:pt x="115918" y="11501"/>
                </a:lnTo>
                <a:lnTo>
                  <a:pt x="114786" y="12139"/>
                </a:lnTo>
                <a:cubicBezTo>
                  <a:pt x="114786" y="12777"/>
                  <a:pt x="115918" y="13415"/>
                  <a:pt x="115918" y="14059"/>
                </a:cubicBezTo>
                <a:cubicBezTo>
                  <a:pt x="115918" y="14059"/>
                  <a:pt x="116483" y="14697"/>
                  <a:pt x="116483" y="15335"/>
                </a:cubicBezTo>
                <a:cubicBezTo>
                  <a:pt x="117049" y="15973"/>
                  <a:pt x="117614" y="16611"/>
                  <a:pt x="117614" y="16611"/>
                </a:cubicBezTo>
                <a:lnTo>
                  <a:pt x="118745" y="15335"/>
                </a:lnTo>
                <a:cubicBezTo>
                  <a:pt x="119310" y="15335"/>
                  <a:pt x="119876" y="16611"/>
                  <a:pt x="119876" y="17249"/>
                </a:cubicBezTo>
                <a:cubicBezTo>
                  <a:pt x="120441" y="17249"/>
                  <a:pt x="120441" y="17887"/>
                  <a:pt x="121007" y="18531"/>
                </a:cubicBezTo>
                <a:cubicBezTo>
                  <a:pt x="121572" y="17887"/>
                  <a:pt x="122703" y="17249"/>
                  <a:pt x="123268" y="16611"/>
                </a:cubicBezTo>
                <a:cubicBezTo>
                  <a:pt x="123268" y="15973"/>
                  <a:pt x="122703" y="15335"/>
                  <a:pt x="122703" y="14697"/>
                </a:cubicBezTo>
                <a:cubicBezTo>
                  <a:pt x="122137" y="14697"/>
                  <a:pt x="121572" y="15973"/>
                  <a:pt x="121007" y="15973"/>
                </a:cubicBezTo>
                <a:lnTo>
                  <a:pt x="120441" y="14697"/>
                </a:lnTo>
                <a:cubicBezTo>
                  <a:pt x="120441" y="14059"/>
                  <a:pt x="121007" y="13415"/>
                  <a:pt x="121572" y="13415"/>
                </a:cubicBezTo>
                <a:cubicBezTo>
                  <a:pt x="122137" y="12777"/>
                  <a:pt x="122137" y="12777"/>
                  <a:pt x="122703" y="12139"/>
                </a:cubicBezTo>
                <a:cubicBezTo>
                  <a:pt x="123268" y="12777"/>
                  <a:pt x="123268" y="14059"/>
                  <a:pt x="123834" y="14059"/>
                </a:cubicBezTo>
                <a:cubicBezTo>
                  <a:pt x="123834" y="14059"/>
                  <a:pt x="124399" y="12777"/>
                  <a:pt x="124964" y="12777"/>
                </a:cubicBezTo>
                <a:cubicBezTo>
                  <a:pt x="125530" y="12777"/>
                  <a:pt x="125530" y="11501"/>
                  <a:pt x="126095" y="11501"/>
                </a:cubicBezTo>
                <a:cubicBezTo>
                  <a:pt x="126661" y="11501"/>
                  <a:pt x="126661" y="12777"/>
                  <a:pt x="127227" y="12777"/>
                </a:cubicBezTo>
                <a:lnTo>
                  <a:pt x="128358" y="12139"/>
                </a:lnTo>
                <a:cubicBezTo>
                  <a:pt x="128923" y="12139"/>
                  <a:pt x="128923" y="12777"/>
                  <a:pt x="129488" y="13415"/>
                </a:cubicBezTo>
                <a:cubicBezTo>
                  <a:pt x="130054" y="14059"/>
                  <a:pt x="130619" y="15335"/>
                  <a:pt x="131185" y="15973"/>
                </a:cubicBezTo>
                <a:cubicBezTo>
                  <a:pt x="131750" y="15973"/>
                  <a:pt x="132315" y="15335"/>
                  <a:pt x="132881" y="15335"/>
                </a:cubicBezTo>
                <a:cubicBezTo>
                  <a:pt x="132881" y="14697"/>
                  <a:pt x="133446" y="14697"/>
                  <a:pt x="134012" y="14059"/>
                </a:cubicBezTo>
                <a:cubicBezTo>
                  <a:pt x="134012" y="14059"/>
                  <a:pt x="135143" y="13415"/>
                  <a:pt x="135143" y="12777"/>
                </a:cubicBezTo>
                <a:cubicBezTo>
                  <a:pt x="135708" y="13415"/>
                  <a:pt x="135708" y="14059"/>
                  <a:pt x="136273" y="14697"/>
                </a:cubicBezTo>
                <a:lnTo>
                  <a:pt x="137404" y="13415"/>
                </a:lnTo>
                <a:cubicBezTo>
                  <a:pt x="137970" y="13415"/>
                  <a:pt x="137970" y="14059"/>
                  <a:pt x="138536" y="14697"/>
                </a:cubicBezTo>
                <a:cubicBezTo>
                  <a:pt x="138536" y="15335"/>
                  <a:pt x="139101" y="15973"/>
                  <a:pt x="139101" y="15973"/>
                </a:cubicBezTo>
                <a:cubicBezTo>
                  <a:pt x="139667" y="16611"/>
                  <a:pt x="140232" y="17249"/>
                  <a:pt x="140232" y="17887"/>
                </a:cubicBezTo>
                <a:lnTo>
                  <a:pt x="139101" y="18531"/>
                </a:lnTo>
                <a:cubicBezTo>
                  <a:pt x="139101" y="19169"/>
                  <a:pt x="139667" y="19807"/>
                  <a:pt x="140232" y="19807"/>
                </a:cubicBezTo>
                <a:cubicBezTo>
                  <a:pt x="139667" y="19807"/>
                  <a:pt x="141363" y="19169"/>
                  <a:pt x="141363" y="19169"/>
                </a:cubicBezTo>
                <a:cubicBezTo>
                  <a:pt x="141363" y="18531"/>
                  <a:pt x="140232" y="17887"/>
                  <a:pt x="140232" y="17887"/>
                </a:cubicBezTo>
                <a:cubicBezTo>
                  <a:pt x="140797" y="17249"/>
                  <a:pt x="141363" y="16611"/>
                  <a:pt x="141363" y="16611"/>
                </a:cubicBezTo>
                <a:cubicBezTo>
                  <a:pt x="141928" y="16611"/>
                  <a:pt x="142494" y="17887"/>
                  <a:pt x="142494" y="17887"/>
                </a:cubicBezTo>
                <a:cubicBezTo>
                  <a:pt x="142494" y="17887"/>
                  <a:pt x="143625" y="17249"/>
                  <a:pt x="143625" y="16611"/>
                </a:cubicBezTo>
                <a:cubicBezTo>
                  <a:pt x="143625" y="16611"/>
                  <a:pt x="142494" y="15973"/>
                  <a:pt x="143059" y="15335"/>
                </a:cubicBezTo>
                <a:cubicBezTo>
                  <a:pt x="143059" y="14697"/>
                  <a:pt x="144190" y="14697"/>
                  <a:pt x="144190" y="14059"/>
                </a:cubicBezTo>
                <a:cubicBezTo>
                  <a:pt x="144190" y="14059"/>
                  <a:pt x="143059" y="13415"/>
                  <a:pt x="143059" y="12777"/>
                </a:cubicBezTo>
                <a:lnTo>
                  <a:pt x="141928" y="14059"/>
                </a:lnTo>
                <a:cubicBezTo>
                  <a:pt x="141363" y="14059"/>
                  <a:pt x="140797" y="15335"/>
                  <a:pt x="140797" y="15335"/>
                </a:cubicBezTo>
                <a:cubicBezTo>
                  <a:pt x="140232" y="15335"/>
                  <a:pt x="139667" y="14059"/>
                  <a:pt x="139667" y="13415"/>
                </a:cubicBezTo>
                <a:cubicBezTo>
                  <a:pt x="139667" y="13415"/>
                  <a:pt x="138536" y="12777"/>
                  <a:pt x="138536" y="12139"/>
                </a:cubicBezTo>
                <a:cubicBezTo>
                  <a:pt x="138536" y="12139"/>
                  <a:pt x="139667" y="11501"/>
                  <a:pt x="139667" y="10863"/>
                </a:cubicBezTo>
                <a:cubicBezTo>
                  <a:pt x="139667" y="10863"/>
                  <a:pt x="139101" y="10225"/>
                  <a:pt x="139101" y="9587"/>
                </a:cubicBezTo>
                <a:cubicBezTo>
                  <a:pt x="139667" y="8943"/>
                  <a:pt x="140797" y="8305"/>
                  <a:pt x="141363" y="7667"/>
                </a:cubicBezTo>
                <a:cubicBezTo>
                  <a:pt x="141928" y="8305"/>
                  <a:pt x="141928" y="8305"/>
                  <a:pt x="142494" y="8943"/>
                </a:cubicBezTo>
                <a:cubicBezTo>
                  <a:pt x="143059" y="9587"/>
                  <a:pt x="143625" y="10863"/>
                  <a:pt x="144190" y="11501"/>
                </a:cubicBezTo>
                <a:cubicBezTo>
                  <a:pt x="144755" y="11501"/>
                  <a:pt x="145321" y="10863"/>
                  <a:pt x="145321" y="10863"/>
                </a:cubicBezTo>
                <a:cubicBezTo>
                  <a:pt x="145886" y="10863"/>
                  <a:pt x="146452" y="12139"/>
                  <a:pt x="146452" y="12139"/>
                </a:cubicBezTo>
                <a:cubicBezTo>
                  <a:pt x="146452" y="12139"/>
                  <a:pt x="147582" y="11501"/>
                  <a:pt x="147582" y="10863"/>
                </a:cubicBezTo>
                <a:cubicBezTo>
                  <a:pt x="148148" y="10863"/>
                  <a:pt x="147018" y="9587"/>
                  <a:pt x="147018" y="9587"/>
                </a:cubicBezTo>
                <a:cubicBezTo>
                  <a:pt x="147018" y="8943"/>
                  <a:pt x="148148" y="8943"/>
                  <a:pt x="148148" y="8305"/>
                </a:cubicBezTo>
                <a:cubicBezTo>
                  <a:pt x="148148" y="8305"/>
                  <a:pt x="147018" y="7667"/>
                  <a:pt x="147018" y="7029"/>
                </a:cubicBezTo>
                <a:cubicBezTo>
                  <a:pt x="147018" y="6391"/>
                  <a:pt x="148148" y="6391"/>
                  <a:pt x="148148" y="5753"/>
                </a:cubicBezTo>
                <a:cubicBezTo>
                  <a:pt x="148148" y="6391"/>
                  <a:pt x="149279" y="7029"/>
                  <a:pt x="149279" y="7667"/>
                </a:cubicBezTo>
                <a:cubicBezTo>
                  <a:pt x="149279" y="7667"/>
                  <a:pt x="150410" y="8305"/>
                  <a:pt x="150410" y="8943"/>
                </a:cubicBezTo>
                <a:cubicBezTo>
                  <a:pt x="150410" y="8943"/>
                  <a:pt x="149279" y="9587"/>
                  <a:pt x="149279" y="10225"/>
                </a:cubicBezTo>
                <a:cubicBezTo>
                  <a:pt x="149279" y="10225"/>
                  <a:pt x="149845" y="10863"/>
                  <a:pt x="149845" y="11501"/>
                </a:cubicBezTo>
                <a:cubicBezTo>
                  <a:pt x="149845" y="11501"/>
                  <a:pt x="148714" y="12139"/>
                  <a:pt x="148714" y="12777"/>
                </a:cubicBezTo>
                <a:cubicBezTo>
                  <a:pt x="148714" y="12777"/>
                  <a:pt x="149845" y="13415"/>
                  <a:pt x="149845" y="14059"/>
                </a:cubicBezTo>
                <a:cubicBezTo>
                  <a:pt x="149845" y="14697"/>
                  <a:pt x="150410" y="14697"/>
                  <a:pt x="150976" y="15335"/>
                </a:cubicBezTo>
                <a:cubicBezTo>
                  <a:pt x="150976" y="15335"/>
                  <a:pt x="151541" y="14059"/>
                  <a:pt x="152106" y="14059"/>
                </a:cubicBezTo>
                <a:cubicBezTo>
                  <a:pt x="152106" y="14059"/>
                  <a:pt x="152672" y="15335"/>
                  <a:pt x="152672" y="15973"/>
                </a:cubicBezTo>
                <a:cubicBezTo>
                  <a:pt x="153237" y="15973"/>
                  <a:pt x="153803" y="14697"/>
                  <a:pt x="154368" y="14697"/>
                </a:cubicBezTo>
                <a:lnTo>
                  <a:pt x="154934" y="15973"/>
                </a:lnTo>
                <a:cubicBezTo>
                  <a:pt x="154934" y="16022"/>
                  <a:pt x="154942" y="16071"/>
                  <a:pt x="154953" y="16115"/>
                </a:cubicBezTo>
                <a:cubicBezTo>
                  <a:pt x="154665" y="16339"/>
                  <a:pt x="153803" y="16797"/>
                  <a:pt x="153803" y="17249"/>
                </a:cubicBezTo>
                <a:lnTo>
                  <a:pt x="154934" y="18531"/>
                </a:lnTo>
                <a:lnTo>
                  <a:pt x="156064" y="17249"/>
                </a:lnTo>
                <a:cubicBezTo>
                  <a:pt x="156064" y="17249"/>
                  <a:pt x="155098" y="16704"/>
                  <a:pt x="154953" y="16115"/>
                </a:cubicBezTo>
                <a:cubicBezTo>
                  <a:pt x="155069" y="16028"/>
                  <a:pt x="155095" y="15973"/>
                  <a:pt x="154934" y="15973"/>
                </a:cubicBezTo>
                <a:cubicBezTo>
                  <a:pt x="154934" y="15973"/>
                  <a:pt x="156064" y="14697"/>
                  <a:pt x="156630" y="14697"/>
                </a:cubicBezTo>
                <a:lnTo>
                  <a:pt x="157195" y="16611"/>
                </a:lnTo>
                <a:cubicBezTo>
                  <a:pt x="157761" y="16611"/>
                  <a:pt x="158327" y="15335"/>
                  <a:pt x="158892" y="15335"/>
                </a:cubicBezTo>
                <a:lnTo>
                  <a:pt x="159457" y="16611"/>
                </a:lnTo>
                <a:cubicBezTo>
                  <a:pt x="159457" y="16611"/>
                  <a:pt x="161154" y="15973"/>
                  <a:pt x="161154" y="15335"/>
                </a:cubicBezTo>
                <a:lnTo>
                  <a:pt x="160023" y="14059"/>
                </a:lnTo>
                <a:cubicBezTo>
                  <a:pt x="159457" y="14697"/>
                  <a:pt x="158892" y="14697"/>
                  <a:pt x="158892" y="15335"/>
                </a:cubicBezTo>
                <a:cubicBezTo>
                  <a:pt x="158327" y="14697"/>
                  <a:pt x="157761" y="14059"/>
                  <a:pt x="157761" y="14059"/>
                </a:cubicBezTo>
                <a:cubicBezTo>
                  <a:pt x="157195" y="13415"/>
                  <a:pt x="157195" y="12777"/>
                  <a:pt x="156630" y="12139"/>
                </a:cubicBezTo>
                <a:cubicBezTo>
                  <a:pt x="156630" y="12139"/>
                  <a:pt x="156064" y="11501"/>
                  <a:pt x="155499" y="10863"/>
                </a:cubicBezTo>
                <a:lnTo>
                  <a:pt x="154934" y="9587"/>
                </a:lnTo>
                <a:cubicBezTo>
                  <a:pt x="154934" y="9587"/>
                  <a:pt x="156064" y="8943"/>
                  <a:pt x="156064" y="8305"/>
                </a:cubicBezTo>
                <a:cubicBezTo>
                  <a:pt x="156064" y="8305"/>
                  <a:pt x="155499" y="7667"/>
                  <a:pt x="154934" y="7029"/>
                </a:cubicBezTo>
                <a:cubicBezTo>
                  <a:pt x="154934" y="6391"/>
                  <a:pt x="154368" y="6391"/>
                  <a:pt x="154368" y="5753"/>
                </a:cubicBezTo>
                <a:lnTo>
                  <a:pt x="155499" y="4472"/>
                </a:lnTo>
                <a:cubicBezTo>
                  <a:pt x="155499" y="4472"/>
                  <a:pt x="156064" y="5753"/>
                  <a:pt x="156630" y="5753"/>
                </a:cubicBezTo>
                <a:cubicBezTo>
                  <a:pt x="156630" y="5753"/>
                  <a:pt x="157195" y="5110"/>
                  <a:pt x="157761" y="5110"/>
                </a:cubicBezTo>
                <a:lnTo>
                  <a:pt x="158327" y="6391"/>
                </a:lnTo>
                <a:cubicBezTo>
                  <a:pt x="158892" y="6391"/>
                  <a:pt x="159457" y="7667"/>
                  <a:pt x="159457" y="7667"/>
                </a:cubicBezTo>
                <a:cubicBezTo>
                  <a:pt x="159457" y="7667"/>
                  <a:pt x="158327" y="8305"/>
                  <a:pt x="158327" y="8943"/>
                </a:cubicBezTo>
                <a:cubicBezTo>
                  <a:pt x="158327" y="8943"/>
                  <a:pt x="158892" y="9587"/>
                  <a:pt x="159457" y="10225"/>
                </a:cubicBezTo>
                <a:cubicBezTo>
                  <a:pt x="159457" y="10863"/>
                  <a:pt x="160023" y="10863"/>
                  <a:pt x="160023" y="11501"/>
                </a:cubicBezTo>
                <a:cubicBezTo>
                  <a:pt x="160588" y="12139"/>
                  <a:pt x="160588" y="12777"/>
                  <a:pt x="161154" y="12777"/>
                </a:cubicBezTo>
                <a:cubicBezTo>
                  <a:pt x="161719" y="13415"/>
                  <a:pt x="161719" y="14059"/>
                  <a:pt x="162285" y="14697"/>
                </a:cubicBezTo>
                <a:cubicBezTo>
                  <a:pt x="162285" y="14697"/>
                  <a:pt x="162850" y="15335"/>
                  <a:pt x="162850" y="15973"/>
                </a:cubicBezTo>
                <a:cubicBezTo>
                  <a:pt x="163415" y="16611"/>
                  <a:pt x="163981" y="17249"/>
                  <a:pt x="163981" y="17249"/>
                </a:cubicBezTo>
                <a:lnTo>
                  <a:pt x="165112" y="15973"/>
                </a:lnTo>
                <a:cubicBezTo>
                  <a:pt x="165677" y="15973"/>
                  <a:pt x="166243" y="17887"/>
                  <a:pt x="166243" y="17887"/>
                </a:cubicBezTo>
                <a:cubicBezTo>
                  <a:pt x="166808" y="17887"/>
                  <a:pt x="167373" y="16611"/>
                  <a:pt x="167373" y="16611"/>
                </a:cubicBezTo>
                <a:cubicBezTo>
                  <a:pt x="167939" y="16611"/>
                  <a:pt x="168504" y="17887"/>
                  <a:pt x="168504" y="17887"/>
                </a:cubicBezTo>
                <a:cubicBezTo>
                  <a:pt x="169070" y="18531"/>
                  <a:pt x="169070" y="19169"/>
                  <a:pt x="169636" y="19169"/>
                </a:cubicBezTo>
                <a:cubicBezTo>
                  <a:pt x="169636" y="19807"/>
                  <a:pt x="170201" y="20445"/>
                  <a:pt x="170201" y="21083"/>
                </a:cubicBezTo>
                <a:cubicBezTo>
                  <a:pt x="170767" y="21083"/>
                  <a:pt x="171332" y="22365"/>
                  <a:pt x="171332" y="22365"/>
                </a:cubicBezTo>
                <a:cubicBezTo>
                  <a:pt x="171897" y="22365"/>
                  <a:pt x="172463" y="21083"/>
                  <a:pt x="172463" y="21083"/>
                </a:cubicBezTo>
                <a:cubicBezTo>
                  <a:pt x="172463" y="20445"/>
                  <a:pt x="171897" y="20445"/>
                  <a:pt x="171897" y="19807"/>
                </a:cubicBezTo>
                <a:cubicBezTo>
                  <a:pt x="171332" y="19169"/>
                  <a:pt x="171332" y="18531"/>
                  <a:pt x="170767" y="18531"/>
                </a:cubicBezTo>
                <a:cubicBezTo>
                  <a:pt x="170767" y="17887"/>
                  <a:pt x="169636" y="17249"/>
                  <a:pt x="169636" y="17249"/>
                </a:cubicBezTo>
                <a:cubicBezTo>
                  <a:pt x="169636" y="16611"/>
                  <a:pt x="170767" y="15973"/>
                  <a:pt x="171332" y="15973"/>
                </a:cubicBezTo>
                <a:cubicBezTo>
                  <a:pt x="171332" y="15335"/>
                  <a:pt x="171897" y="15335"/>
                  <a:pt x="172463" y="14697"/>
                </a:cubicBezTo>
                <a:cubicBezTo>
                  <a:pt x="171897" y="14697"/>
                  <a:pt x="171897" y="13415"/>
                  <a:pt x="171332" y="13415"/>
                </a:cubicBezTo>
                <a:cubicBezTo>
                  <a:pt x="171897" y="13415"/>
                  <a:pt x="172463" y="12139"/>
                  <a:pt x="172463" y="12139"/>
                </a:cubicBezTo>
                <a:cubicBezTo>
                  <a:pt x="173028" y="12139"/>
                  <a:pt x="173028" y="13415"/>
                  <a:pt x="173594" y="13415"/>
                </a:cubicBezTo>
                <a:cubicBezTo>
                  <a:pt x="174159" y="13415"/>
                  <a:pt x="174725" y="12777"/>
                  <a:pt x="174725" y="12777"/>
                </a:cubicBezTo>
                <a:cubicBezTo>
                  <a:pt x="175290" y="12777"/>
                  <a:pt x="175290" y="14059"/>
                  <a:pt x="175855" y="14059"/>
                </a:cubicBezTo>
                <a:lnTo>
                  <a:pt x="176986" y="12777"/>
                </a:lnTo>
                <a:cubicBezTo>
                  <a:pt x="177552" y="12777"/>
                  <a:pt x="178117" y="14059"/>
                  <a:pt x="178117" y="14059"/>
                </a:cubicBezTo>
                <a:cubicBezTo>
                  <a:pt x="178117" y="14697"/>
                  <a:pt x="178683" y="15335"/>
                  <a:pt x="179248" y="15973"/>
                </a:cubicBezTo>
                <a:lnTo>
                  <a:pt x="179813" y="17249"/>
                </a:lnTo>
                <a:cubicBezTo>
                  <a:pt x="180379" y="17249"/>
                  <a:pt x="180945" y="15973"/>
                  <a:pt x="180945" y="15973"/>
                </a:cubicBezTo>
                <a:cubicBezTo>
                  <a:pt x="181510" y="15973"/>
                  <a:pt x="182076" y="17249"/>
                  <a:pt x="182076" y="17249"/>
                </a:cubicBezTo>
                <a:cubicBezTo>
                  <a:pt x="182641" y="17887"/>
                  <a:pt x="183206" y="16611"/>
                  <a:pt x="183206" y="16611"/>
                </a:cubicBezTo>
                <a:cubicBezTo>
                  <a:pt x="183206" y="15973"/>
                  <a:pt x="182641" y="15335"/>
                  <a:pt x="182641" y="15335"/>
                </a:cubicBezTo>
                <a:cubicBezTo>
                  <a:pt x="182076" y="14697"/>
                  <a:pt x="182076" y="14059"/>
                  <a:pt x="181510" y="13415"/>
                </a:cubicBezTo>
                <a:cubicBezTo>
                  <a:pt x="180945" y="13415"/>
                  <a:pt x="180945" y="12777"/>
                  <a:pt x="180379" y="12139"/>
                </a:cubicBezTo>
                <a:lnTo>
                  <a:pt x="179813" y="10863"/>
                </a:lnTo>
                <a:cubicBezTo>
                  <a:pt x="179813" y="10225"/>
                  <a:pt x="180945" y="10225"/>
                  <a:pt x="180945" y="9587"/>
                </a:cubicBezTo>
                <a:cubicBezTo>
                  <a:pt x="180945" y="10225"/>
                  <a:pt x="181510" y="10863"/>
                  <a:pt x="182076" y="10863"/>
                </a:cubicBezTo>
                <a:cubicBezTo>
                  <a:pt x="182076" y="11501"/>
                  <a:pt x="182641" y="12777"/>
                  <a:pt x="182641" y="12777"/>
                </a:cubicBezTo>
                <a:cubicBezTo>
                  <a:pt x="183206" y="12777"/>
                  <a:pt x="183772" y="11501"/>
                  <a:pt x="183772" y="11501"/>
                </a:cubicBezTo>
                <a:cubicBezTo>
                  <a:pt x="184337" y="10863"/>
                  <a:pt x="184903" y="10863"/>
                  <a:pt x="185468" y="10225"/>
                </a:cubicBezTo>
                <a:cubicBezTo>
                  <a:pt x="185468" y="10863"/>
                  <a:pt x="186599" y="11501"/>
                  <a:pt x="186034" y="11501"/>
                </a:cubicBezTo>
                <a:cubicBezTo>
                  <a:pt x="186034" y="12139"/>
                  <a:pt x="185468" y="12777"/>
                  <a:pt x="184903" y="12777"/>
                </a:cubicBezTo>
                <a:cubicBezTo>
                  <a:pt x="184903" y="12777"/>
                  <a:pt x="183772" y="13415"/>
                  <a:pt x="183772" y="14059"/>
                </a:cubicBezTo>
                <a:cubicBezTo>
                  <a:pt x="183772" y="14059"/>
                  <a:pt x="184337" y="14697"/>
                  <a:pt x="184903" y="15335"/>
                </a:cubicBezTo>
                <a:cubicBezTo>
                  <a:pt x="184903" y="15973"/>
                  <a:pt x="185468" y="16611"/>
                  <a:pt x="185468" y="16611"/>
                </a:cubicBezTo>
                <a:cubicBezTo>
                  <a:pt x="186034" y="17249"/>
                  <a:pt x="186034" y="17887"/>
                  <a:pt x="186599" y="18531"/>
                </a:cubicBezTo>
                <a:cubicBezTo>
                  <a:pt x="187164" y="18531"/>
                  <a:pt x="187164" y="19169"/>
                  <a:pt x="187730" y="19807"/>
                </a:cubicBezTo>
                <a:lnTo>
                  <a:pt x="188295" y="21083"/>
                </a:lnTo>
                <a:cubicBezTo>
                  <a:pt x="188861" y="21083"/>
                  <a:pt x="189992" y="19807"/>
                  <a:pt x="189992" y="19807"/>
                </a:cubicBezTo>
                <a:lnTo>
                  <a:pt x="188861" y="18531"/>
                </a:lnTo>
                <a:cubicBezTo>
                  <a:pt x="188295" y="17887"/>
                  <a:pt x="188295" y="17887"/>
                  <a:pt x="187730" y="17249"/>
                </a:cubicBezTo>
                <a:cubicBezTo>
                  <a:pt x="187164" y="15973"/>
                  <a:pt x="186599" y="15335"/>
                  <a:pt x="186034" y="14059"/>
                </a:cubicBezTo>
                <a:cubicBezTo>
                  <a:pt x="186599" y="13415"/>
                  <a:pt x="187730" y="12777"/>
                  <a:pt x="188295" y="12139"/>
                </a:cubicBezTo>
                <a:cubicBezTo>
                  <a:pt x="188861" y="12139"/>
                  <a:pt x="188861" y="13415"/>
                  <a:pt x="189427" y="13415"/>
                </a:cubicBezTo>
                <a:cubicBezTo>
                  <a:pt x="189992" y="13415"/>
                  <a:pt x="190557" y="12139"/>
                  <a:pt x="190557" y="12139"/>
                </a:cubicBezTo>
                <a:cubicBezTo>
                  <a:pt x="191122" y="12777"/>
                  <a:pt x="191122" y="14059"/>
                  <a:pt x="191688" y="14059"/>
                </a:cubicBezTo>
                <a:cubicBezTo>
                  <a:pt x="192254" y="14059"/>
                  <a:pt x="192819" y="12777"/>
                  <a:pt x="192819" y="12777"/>
                </a:cubicBezTo>
                <a:cubicBezTo>
                  <a:pt x="193385" y="12777"/>
                  <a:pt x="193385" y="14059"/>
                  <a:pt x="193950" y="14059"/>
                </a:cubicBezTo>
                <a:lnTo>
                  <a:pt x="195081" y="13415"/>
                </a:lnTo>
                <a:cubicBezTo>
                  <a:pt x="195081" y="12777"/>
                  <a:pt x="193950" y="12139"/>
                  <a:pt x="193950" y="11501"/>
                </a:cubicBezTo>
                <a:lnTo>
                  <a:pt x="195646" y="10863"/>
                </a:lnTo>
                <a:cubicBezTo>
                  <a:pt x="195646" y="10863"/>
                  <a:pt x="196212" y="11501"/>
                  <a:pt x="196212" y="12139"/>
                </a:cubicBezTo>
                <a:cubicBezTo>
                  <a:pt x="196777" y="12139"/>
                  <a:pt x="196777" y="13415"/>
                  <a:pt x="197343" y="13415"/>
                </a:cubicBezTo>
                <a:cubicBezTo>
                  <a:pt x="196777" y="14059"/>
                  <a:pt x="195646" y="14697"/>
                  <a:pt x="195081" y="15335"/>
                </a:cubicBezTo>
                <a:cubicBezTo>
                  <a:pt x="195646" y="16611"/>
                  <a:pt x="196212" y="17249"/>
                  <a:pt x="196777" y="18531"/>
                </a:cubicBezTo>
                <a:cubicBezTo>
                  <a:pt x="197908" y="17887"/>
                  <a:pt x="198473" y="17249"/>
                  <a:pt x="199039" y="16611"/>
                </a:cubicBezTo>
                <a:cubicBezTo>
                  <a:pt x="198473" y="15335"/>
                  <a:pt x="197908" y="14697"/>
                  <a:pt x="197343" y="13415"/>
                </a:cubicBezTo>
                <a:lnTo>
                  <a:pt x="198473" y="12139"/>
                </a:lnTo>
                <a:cubicBezTo>
                  <a:pt x="199039" y="12139"/>
                  <a:pt x="199604" y="13415"/>
                  <a:pt x="199604" y="14059"/>
                </a:cubicBezTo>
                <a:cubicBezTo>
                  <a:pt x="200170" y="14059"/>
                  <a:pt x="200170" y="14697"/>
                  <a:pt x="200736" y="15335"/>
                </a:cubicBezTo>
                <a:lnTo>
                  <a:pt x="201301" y="16611"/>
                </a:lnTo>
                <a:cubicBezTo>
                  <a:pt x="201867" y="16611"/>
                  <a:pt x="202432" y="15335"/>
                  <a:pt x="202997" y="15335"/>
                </a:cubicBezTo>
                <a:cubicBezTo>
                  <a:pt x="202997" y="15335"/>
                  <a:pt x="203563" y="16611"/>
                  <a:pt x="203563" y="17249"/>
                </a:cubicBezTo>
                <a:lnTo>
                  <a:pt x="202432" y="17887"/>
                </a:lnTo>
                <a:cubicBezTo>
                  <a:pt x="202432" y="18531"/>
                  <a:pt x="203563" y="19169"/>
                  <a:pt x="203563" y="19807"/>
                </a:cubicBezTo>
                <a:cubicBezTo>
                  <a:pt x="203563" y="19807"/>
                  <a:pt x="204128" y="21083"/>
                  <a:pt x="204694" y="21083"/>
                </a:cubicBezTo>
                <a:cubicBezTo>
                  <a:pt x="204694" y="21083"/>
                  <a:pt x="205259" y="19807"/>
                  <a:pt x="205825" y="19807"/>
                </a:cubicBezTo>
                <a:cubicBezTo>
                  <a:pt x="205825" y="19169"/>
                  <a:pt x="204694" y="18531"/>
                  <a:pt x="204694" y="18531"/>
                </a:cubicBezTo>
                <a:cubicBezTo>
                  <a:pt x="204694" y="17887"/>
                  <a:pt x="205825" y="17887"/>
                  <a:pt x="205825" y="17249"/>
                </a:cubicBezTo>
                <a:cubicBezTo>
                  <a:pt x="206390" y="16611"/>
                  <a:pt x="206955" y="16611"/>
                  <a:pt x="207521" y="15973"/>
                </a:cubicBezTo>
                <a:cubicBezTo>
                  <a:pt x="207521" y="15973"/>
                  <a:pt x="206390" y="15335"/>
                  <a:pt x="206390" y="14697"/>
                </a:cubicBezTo>
                <a:lnTo>
                  <a:pt x="205259" y="15973"/>
                </a:lnTo>
                <a:cubicBezTo>
                  <a:pt x="204694" y="15973"/>
                  <a:pt x="204128" y="14697"/>
                  <a:pt x="204128" y="14697"/>
                </a:cubicBezTo>
                <a:cubicBezTo>
                  <a:pt x="203563" y="14059"/>
                  <a:pt x="203563" y="13415"/>
                  <a:pt x="202997" y="12777"/>
                </a:cubicBezTo>
                <a:cubicBezTo>
                  <a:pt x="202997" y="12777"/>
                  <a:pt x="202432" y="12139"/>
                  <a:pt x="201867" y="11501"/>
                </a:cubicBezTo>
                <a:cubicBezTo>
                  <a:pt x="201867" y="11501"/>
                  <a:pt x="201301" y="10863"/>
                  <a:pt x="201301" y="10225"/>
                </a:cubicBezTo>
                <a:cubicBezTo>
                  <a:pt x="201301" y="9587"/>
                  <a:pt x="200170" y="8943"/>
                  <a:pt x="200170" y="8943"/>
                </a:cubicBezTo>
                <a:cubicBezTo>
                  <a:pt x="200170" y="8305"/>
                  <a:pt x="201301" y="7667"/>
                  <a:pt x="201301" y="7667"/>
                </a:cubicBezTo>
                <a:lnTo>
                  <a:pt x="202432" y="8943"/>
                </a:lnTo>
                <a:cubicBezTo>
                  <a:pt x="202997" y="8943"/>
                  <a:pt x="203563" y="8305"/>
                  <a:pt x="203563" y="8305"/>
                </a:cubicBezTo>
                <a:cubicBezTo>
                  <a:pt x="204128" y="8305"/>
                  <a:pt x="204128" y="9587"/>
                  <a:pt x="204694" y="9587"/>
                </a:cubicBezTo>
                <a:lnTo>
                  <a:pt x="205825" y="8305"/>
                </a:lnTo>
                <a:lnTo>
                  <a:pt x="206955" y="7029"/>
                </a:lnTo>
                <a:cubicBezTo>
                  <a:pt x="207521" y="7667"/>
                  <a:pt x="208086" y="8305"/>
                  <a:pt x="208086" y="8943"/>
                </a:cubicBezTo>
                <a:cubicBezTo>
                  <a:pt x="208652" y="8943"/>
                  <a:pt x="208652" y="9587"/>
                  <a:pt x="209217" y="10225"/>
                </a:cubicBezTo>
                <a:cubicBezTo>
                  <a:pt x="209783" y="10863"/>
                  <a:pt x="210348" y="12139"/>
                  <a:pt x="210913" y="12777"/>
                </a:cubicBezTo>
                <a:cubicBezTo>
                  <a:pt x="211479" y="14059"/>
                  <a:pt x="212610" y="14697"/>
                  <a:pt x="213176" y="15973"/>
                </a:cubicBezTo>
                <a:cubicBezTo>
                  <a:pt x="213176" y="15973"/>
                  <a:pt x="213741" y="16611"/>
                  <a:pt x="213741" y="17249"/>
                </a:cubicBezTo>
                <a:cubicBezTo>
                  <a:pt x="214306" y="17887"/>
                  <a:pt x="214872" y="17887"/>
                  <a:pt x="214872" y="18531"/>
                </a:cubicBezTo>
                <a:cubicBezTo>
                  <a:pt x="214872" y="19169"/>
                  <a:pt x="216003" y="19807"/>
                  <a:pt x="216003" y="19807"/>
                </a:cubicBezTo>
                <a:cubicBezTo>
                  <a:pt x="216003" y="20445"/>
                  <a:pt x="214872" y="21083"/>
                  <a:pt x="214872" y="21083"/>
                </a:cubicBezTo>
                <a:cubicBezTo>
                  <a:pt x="214306" y="21727"/>
                  <a:pt x="215437" y="22365"/>
                  <a:pt x="215437" y="22365"/>
                </a:cubicBezTo>
                <a:cubicBezTo>
                  <a:pt x="215437" y="22365"/>
                  <a:pt x="217134" y="21727"/>
                  <a:pt x="216568" y="21727"/>
                </a:cubicBezTo>
                <a:cubicBezTo>
                  <a:pt x="216568" y="21083"/>
                  <a:pt x="216003" y="20445"/>
                  <a:pt x="216003" y="19807"/>
                </a:cubicBezTo>
                <a:lnTo>
                  <a:pt x="217134" y="19169"/>
                </a:lnTo>
                <a:cubicBezTo>
                  <a:pt x="217134" y="18531"/>
                  <a:pt x="216568" y="17887"/>
                  <a:pt x="216003" y="17887"/>
                </a:cubicBezTo>
                <a:cubicBezTo>
                  <a:pt x="216003" y="17249"/>
                  <a:pt x="215437" y="16611"/>
                  <a:pt x="215437" y="15973"/>
                </a:cubicBezTo>
                <a:cubicBezTo>
                  <a:pt x="215437" y="15973"/>
                  <a:pt x="216003" y="15335"/>
                  <a:pt x="216568" y="15335"/>
                </a:cubicBezTo>
                <a:cubicBezTo>
                  <a:pt x="216568" y="14697"/>
                  <a:pt x="217699" y="14059"/>
                  <a:pt x="217699" y="14059"/>
                </a:cubicBezTo>
                <a:lnTo>
                  <a:pt x="216568" y="12777"/>
                </a:lnTo>
                <a:cubicBezTo>
                  <a:pt x="216568" y="12139"/>
                  <a:pt x="217699" y="11501"/>
                  <a:pt x="218264" y="11501"/>
                </a:cubicBezTo>
                <a:cubicBezTo>
                  <a:pt x="218264" y="10863"/>
                  <a:pt x="218830" y="10863"/>
                  <a:pt x="219395" y="10225"/>
                </a:cubicBezTo>
                <a:cubicBezTo>
                  <a:pt x="219395" y="10225"/>
                  <a:pt x="218264" y="9587"/>
                  <a:pt x="218264" y="8943"/>
                </a:cubicBezTo>
                <a:lnTo>
                  <a:pt x="219395" y="7667"/>
                </a:lnTo>
                <a:cubicBezTo>
                  <a:pt x="219961" y="7667"/>
                  <a:pt x="220526" y="8943"/>
                  <a:pt x="220526" y="9587"/>
                </a:cubicBezTo>
                <a:cubicBezTo>
                  <a:pt x="220526" y="9587"/>
                  <a:pt x="221657" y="10225"/>
                  <a:pt x="221657" y="10863"/>
                </a:cubicBezTo>
                <a:cubicBezTo>
                  <a:pt x="221657" y="10863"/>
                  <a:pt x="219961" y="11501"/>
                  <a:pt x="220526" y="11501"/>
                </a:cubicBezTo>
                <a:cubicBezTo>
                  <a:pt x="220526" y="12139"/>
                  <a:pt x="221092" y="12777"/>
                  <a:pt x="221092" y="13415"/>
                </a:cubicBezTo>
                <a:cubicBezTo>
                  <a:pt x="221657" y="14059"/>
                  <a:pt x="222222" y="15335"/>
                  <a:pt x="223354" y="15973"/>
                </a:cubicBezTo>
                <a:cubicBezTo>
                  <a:pt x="223354" y="15335"/>
                  <a:pt x="224485" y="15335"/>
                  <a:pt x="224485" y="14697"/>
                </a:cubicBezTo>
                <a:cubicBezTo>
                  <a:pt x="224485" y="14697"/>
                  <a:pt x="223354" y="14059"/>
                  <a:pt x="223354" y="13415"/>
                </a:cubicBezTo>
                <a:lnTo>
                  <a:pt x="224485" y="12777"/>
                </a:lnTo>
                <a:cubicBezTo>
                  <a:pt x="225050" y="12139"/>
                  <a:pt x="225615" y="14059"/>
                  <a:pt x="225615" y="14059"/>
                </a:cubicBezTo>
                <a:cubicBezTo>
                  <a:pt x="225615" y="14059"/>
                  <a:pt x="226181" y="15335"/>
                  <a:pt x="226746" y="15335"/>
                </a:cubicBezTo>
                <a:cubicBezTo>
                  <a:pt x="226746" y="15335"/>
                  <a:pt x="227877" y="14697"/>
                  <a:pt x="227877" y="14059"/>
                </a:cubicBezTo>
                <a:lnTo>
                  <a:pt x="226746" y="12777"/>
                </a:lnTo>
                <a:cubicBezTo>
                  <a:pt x="226746" y="12139"/>
                  <a:pt x="227877" y="12139"/>
                  <a:pt x="228443" y="11501"/>
                </a:cubicBezTo>
                <a:cubicBezTo>
                  <a:pt x="228443" y="11501"/>
                  <a:pt x="227312" y="10863"/>
                  <a:pt x="227312" y="10225"/>
                </a:cubicBezTo>
                <a:cubicBezTo>
                  <a:pt x="227312" y="9587"/>
                  <a:pt x="228443" y="9587"/>
                  <a:pt x="228443" y="8943"/>
                </a:cubicBezTo>
                <a:cubicBezTo>
                  <a:pt x="229573" y="8305"/>
                  <a:pt x="230139" y="7667"/>
                  <a:pt x="231270" y="7029"/>
                </a:cubicBezTo>
                <a:cubicBezTo>
                  <a:pt x="231835" y="7667"/>
                  <a:pt x="232401" y="8943"/>
                  <a:pt x="232967" y="9587"/>
                </a:cubicBezTo>
                <a:cubicBezTo>
                  <a:pt x="233531" y="10225"/>
                  <a:pt x="233531" y="10863"/>
                  <a:pt x="234097" y="11501"/>
                </a:cubicBezTo>
                <a:cubicBezTo>
                  <a:pt x="234097" y="11501"/>
                  <a:pt x="234663" y="12139"/>
                  <a:pt x="234663" y="12777"/>
                </a:cubicBezTo>
                <a:cubicBezTo>
                  <a:pt x="234663" y="12777"/>
                  <a:pt x="233531" y="13415"/>
                  <a:pt x="233531" y="14059"/>
                </a:cubicBezTo>
                <a:cubicBezTo>
                  <a:pt x="233531" y="14059"/>
                  <a:pt x="234663" y="14697"/>
                  <a:pt x="234663" y="15335"/>
                </a:cubicBezTo>
                <a:cubicBezTo>
                  <a:pt x="234663" y="15973"/>
                  <a:pt x="235228" y="16611"/>
                  <a:pt x="235794" y="16611"/>
                </a:cubicBezTo>
                <a:cubicBezTo>
                  <a:pt x="235794" y="17249"/>
                  <a:pt x="236359" y="17887"/>
                  <a:pt x="236359" y="17887"/>
                </a:cubicBezTo>
                <a:cubicBezTo>
                  <a:pt x="236359" y="18531"/>
                  <a:pt x="235228" y="19169"/>
                  <a:pt x="235228" y="19169"/>
                </a:cubicBezTo>
                <a:cubicBezTo>
                  <a:pt x="235228" y="19169"/>
                  <a:pt x="235794" y="20445"/>
                  <a:pt x="236359" y="20445"/>
                </a:cubicBezTo>
                <a:lnTo>
                  <a:pt x="237490" y="19807"/>
                </a:lnTo>
                <a:cubicBezTo>
                  <a:pt x="237490" y="19169"/>
                  <a:pt x="236359" y="18531"/>
                  <a:pt x="236359" y="17887"/>
                </a:cubicBezTo>
                <a:lnTo>
                  <a:pt x="237490" y="17249"/>
                </a:lnTo>
                <a:cubicBezTo>
                  <a:pt x="238055" y="16611"/>
                  <a:pt x="238621" y="15973"/>
                  <a:pt x="239186" y="15973"/>
                </a:cubicBezTo>
                <a:cubicBezTo>
                  <a:pt x="239186" y="15973"/>
                  <a:pt x="240317" y="15335"/>
                  <a:pt x="240317" y="14697"/>
                </a:cubicBezTo>
                <a:lnTo>
                  <a:pt x="239186" y="13415"/>
                </a:lnTo>
                <a:lnTo>
                  <a:pt x="240317" y="12139"/>
                </a:lnTo>
                <a:cubicBezTo>
                  <a:pt x="240882" y="12139"/>
                  <a:pt x="242013" y="11501"/>
                  <a:pt x="242013" y="11501"/>
                </a:cubicBezTo>
                <a:cubicBezTo>
                  <a:pt x="242013" y="10863"/>
                  <a:pt x="240882" y="10225"/>
                  <a:pt x="240882" y="9587"/>
                </a:cubicBezTo>
                <a:lnTo>
                  <a:pt x="242013" y="8943"/>
                </a:lnTo>
                <a:cubicBezTo>
                  <a:pt x="242013" y="8305"/>
                  <a:pt x="240882" y="7667"/>
                  <a:pt x="241448" y="7029"/>
                </a:cubicBezTo>
                <a:lnTo>
                  <a:pt x="242579" y="6391"/>
                </a:lnTo>
                <a:cubicBezTo>
                  <a:pt x="242579" y="6391"/>
                  <a:pt x="243145" y="5110"/>
                  <a:pt x="243710" y="5110"/>
                </a:cubicBezTo>
                <a:cubicBezTo>
                  <a:pt x="244275" y="5110"/>
                  <a:pt x="244275" y="6391"/>
                  <a:pt x="244841" y="6391"/>
                </a:cubicBezTo>
                <a:lnTo>
                  <a:pt x="243145" y="7667"/>
                </a:lnTo>
                <a:cubicBezTo>
                  <a:pt x="243145" y="8305"/>
                  <a:pt x="244275" y="8943"/>
                  <a:pt x="244275" y="8943"/>
                </a:cubicBezTo>
                <a:cubicBezTo>
                  <a:pt x="244275" y="9587"/>
                  <a:pt x="243145" y="9587"/>
                  <a:pt x="243145" y="10225"/>
                </a:cubicBezTo>
                <a:lnTo>
                  <a:pt x="244275" y="11501"/>
                </a:lnTo>
                <a:cubicBezTo>
                  <a:pt x="244275" y="11501"/>
                  <a:pt x="245406" y="10863"/>
                  <a:pt x="245406" y="10225"/>
                </a:cubicBezTo>
                <a:lnTo>
                  <a:pt x="244275" y="8943"/>
                </a:lnTo>
                <a:lnTo>
                  <a:pt x="245406" y="7667"/>
                </a:lnTo>
                <a:cubicBezTo>
                  <a:pt x="245972" y="8305"/>
                  <a:pt x="246537" y="9587"/>
                  <a:pt x="246537" y="9587"/>
                </a:cubicBezTo>
                <a:cubicBezTo>
                  <a:pt x="247103" y="9587"/>
                  <a:pt x="247668" y="8305"/>
                  <a:pt x="247668" y="8305"/>
                </a:cubicBezTo>
                <a:cubicBezTo>
                  <a:pt x="248233" y="8305"/>
                  <a:pt x="248233" y="9587"/>
                  <a:pt x="248799" y="9587"/>
                </a:cubicBezTo>
                <a:cubicBezTo>
                  <a:pt x="249364" y="9587"/>
                  <a:pt x="249930" y="8305"/>
                  <a:pt x="249930" y="8943"/>
                </a:cubicBezTo>
                <a:cubicBezTo>
                  <a:pt x="250495" y="8943"/>
                  <a:pt x="251061" y="9587"/>
                  <a:pt x="251061" y="10225"/>
                </a:cubicBezTo>
                <a:lnTo>
                  <a:pt x="249930" y="10863"/>
                </a:lnTo>
                <a:cubicBezTo>
                  <a:pt x="249930" y="11501"/>
                  <a:pt x="251061" y="12139"/>
                  <a:pt x="250495" y="12777"/>
                </a:cubicBezTo>
                <a:lnTo>
                  <a:pt x="249364" y="13415"/>
                </a:lnTo>
                <a:cubicBezTo>
                  <a:pt x="249364" y="14059"/>
                  <a:pt x="250495" y="14697"/>
                  <a:pt x="250495" y="15335"/>
                </a:cubicBezTo>
                <a:lnTo>
                  <a:pt x="251626" y="14059"/>
                </a:lnTo>
                <a:lnTo>
                  <a:pt x="252757" y="15335"/>
                </a:lnTo>
                <a:cubicBezTo>
                  <a:pt x="252757" y="15973"/>
                  <a:pt x="253322" y="16611"/>
                  <a:pt x="253888" y="16611"/>
                </a:cubicBezTo>
                <a:cubicBezTo>
                  <a:pt x="253888" y="17249"/>
                  <a:pt x="252191" y="17887"/>
                  <a:pt x="252191" y="17887"/>
                </a:cubicBezTo>
                <a:lnTo>
                  <a:pt x="253322" y="19169"/>
                </a:lnTo>
                <a:lnTo>
                  <a:pt x="254454" y="18531"/>
                </a:lnTo>
                <a:cubicBezTo>
                  <a:pt x="255019" y="18531"/>
                  <a:pt x="255585" y="19807"/>
                  <a:pt x="255585" y="19807"/>
                </a:cubicBezTo>
                <a:cubicBezTo>
                  <a:pt x="256150" y="20445"/>
                  <a:pt x="256150" y="20445"/>
                  <a:pt x="256715" y="21083"/>
                </a:cubicBezTo>
                <a:cubicBezTo>
                  <a:pt x="256715" y="21727"/>
                  <a:pt x="257281" y="22365"/>
                  <a:pt x="257281" y="22365"/>
                </a:cubicBezTo>
                <a:cubicBezTo>
                  <a:pt x="257281" y="23003"/>
                  <a:pt x="256150" y="23003"/>
                  <a:pt x="256150" y="23641"/>
                </a:cubicBezTo>
                <a:cubicBezTo>
                  <a:pt x="256150" y="24279"/>
                  <a:pt x="257281" y="24917"/>
                  <a:pt x="257281" y="24917"/>
                </a:cubicBezTo>
                <a:lnTo>
                  <a:pt x="258412" y="24279"/>
                </a:lnTo>
                <a:cubicBezTo>
                  <a:pt x="258412" y="23641"/>
                  <a:pt x="257281" y="23003"/>
                  <a:pt x="257281" y="22365"/>
                </a:cubicBezTo>
                <a:lnTo>
                  <a:pt x="258977" y="21727"/>
                </a:lnTo>
                <a:cubicBezTo>
                  <a:pt x="258412" y="21083"/>
                  <a:pt x="257846" y="20445"/>
                  <a:pt x="257846" y="19807"/>
                </a:cubicBezTo>
                <a:cubicBezTo>
                  <a:pt x="257281" y="19807"/>
                  <a:pt x="257281" y="19169"/>
                  <a:pt x="256715" y="18531"/>
                </a:cubicBezTo>
                <a:lnTo>
                  <a:pt x="255585" y="17249"/>
                </a:lnTo>
                <a:cubicBezTo>
                  <a:pt x="256150" y="17249"/>
                  <a:pt x="256715" y="15973"/>
                  <a:pt x="257281" y="15973"/>
                </a:cubicBezTo>
                <a:cubicBezTo>
                  <a:pt x="257281" y="15973"/>
                  <a:pt x="257846" y="15335"/>
                  <a:pt x="258412" y="15335"/>
                </a:cubicBezTo>
                <a:cubicBezTo>
                  <a:pt x="257846" y="14697"/>
                  <a:pt x="257846" y="14059"/>
                  <a:pt x="257281" y="13415"/>
                </a:cubicBezTo>
                <a:cubicBezTo>
                  <a:pt x="257281" y="13415"/>
                  <a:pt x="256715" y="12777"/>
                  <a:pt x="256715" y="12139"/>
                </a:cubicBezTo>
                <a:cubicBezTo>
                  <a:pt x="256150" y="12139"/>
                  <a:pt x="255585" y="10863"/>
                  <a:pt x="255585" y="10863"/>
                </a:cubicBezTo>
                <a:lnTo>
                  <a:pt x="256715" y="9587"/>
                </a:lnTo>
                <a:cubicBezTo>
                  <a:pt x="256715" y="9587"/>
                  <a:pt x="257281" y="10863"/>
                  <a:pt x="257846" y="10863"/>
                </a:cubicBezTo>
                <a:cubicBezTo>
                  <a:pt x="258412" y="12139"/>
                  <a:pt x="258977" y="12777"/>
                  <a:pt x="259543" y="14059"/>
                </a:cubicBezTo>
                <a:cubicBezTo>
                  <a:pt x="259543" y="14697"/>
                  <a:pt x="260673" y="14697"/>
                  <a:pt x="260673" y="15335"/>
                </a:cubicBezTo>
                <a:cubicBezTo>
                  <a:pt x="260673" y="15973"/>
                  <a:pt x="259543" y="15973"/>
                  <a:pt x="259543" y="16611"/>
                </a:cubicBezTo>
                <a:lnTo>
                  <a:pt x="260108" y="17887"/>
                </a:lnTo>
                <a:cubicBezTo>
                  <a:pt x="260108" y="17887"/>
                  <a:pt x="261239" y="16611"/>
                  <a:pt x="261804" y="16611"/>
                </a:cubicBezTo>
                <a:lnTo>
                  <a:pt x="262370" y="17887"/>
                </a:lnTo>
                <a:cubicBezTo>
                  <a:pt x="262370" y="18531"/>
                  <a:pt x="261239" y="19169"/>
                  <a:pt x="261239" y="19169"/>
                </a:cubicBezTo>
                <a:cubicBezTo>
                  <a:pt x="261239" y="19807"/>
                  <a:pt x="262370" y="20445"/>
                  <a:pt x="262370" y="20445"/>
                </a:cubicBezTo>
                <a:cubicBezTo>
                  <a:pt x="262370" y="20445"/>
                  <a:pt x="262935" y="19807"/>
                  <a:pt x="263500" y="19807"/>
                </a:cubicBezTo>
                <a:cubicBezTo>
                  <a:pt x="263500" y="19169"/>
                  <a:pt x="264631" y="18531"/>
                  <a:pt x="264631" y="18531"/>
                </a:cubicBezTo>
                <a:lnTo>
                  <a:pt x="264066" y="17249"/>
                </a:lnTo>
                <a:cubicBezTo>
                  <a:pt x="263500" y="16611"/>
                  <a:pt x="262935" y="15973"/>
                  <a:pt x="262935" y="15973"/>
                </a:cubicBezTo>
                <a:cubicBezTo>
                  <a:pt x="262370" y="15335"/>
                  <a:pt x="262370" y="14697"/>
                  <a:pt x="261804" y="14059"/>
                </a:cubicBezTo>
                <a:lnTo>
                  <a:pt x="262935" y="13415"/>
                </a:lnTo>
                <a:cubicBezTo>
                  <a:pt x="263500" y="12777"/>
                  <a:pt x="262370" y="12139"/>
                  <a:pt x="262370" y="11501"/>
                </a:cubicBezTo>
                <a:lnTo>
                  <a:pt x="263500" y="10863"/>
                </a:lnTo>
                <a:cubicBezTo>
                  <a:pt x="263500" y="10863"/>
                  <a:pt x="264066" y="12139"/>
                  <a:pt x="264631" y="12139"/>
                </a:cubicBezTo>
                <a:cubicBezTo>
                  <a:pt x="264631" y="12777"/>
                  <a:pt x="265197" y="12777"/>
                  <a:pt x="265197" y="13415"/>
                </a:cubicBezTo>
                <a:cubicBezTo>
                  <a:pt x="265763" y="14059"/>
                  <a:pt x="265763" y="14697"/>
                  <a:pt x="266328" y="14697"/>
                </a:cubicBezTo>
                <a:cubicBezTo>
                  <a:pt x="266328" y="15335"/>
                  <a:pt x="267459" y="15973"/>
                  <a:pt x="267459" y="16611"/>
                </a:cubicBezTo>
                <a:lnTo>
                  <a:pt x="265763" y="17249"/>
                </a:lnTo>
                <a:cubicBezTo>
                  <a:pt x="266328" y="17887"/>
                  <a:pt x="266894" y="18531"/>
                  <a:pt x="266894" y="19169"/>
                </a:cubicBezTo>
                <a:cubicBezTo>
                  <a:pt x="267459" y="19169"/>
                  <a:pt x="267459" y="19807"/>
                  <a:pt x="268024" y="20445"/>
                </a:cubicBezTo>
                <a:cubicBezTo>
                  <a:pt x="268024" y="20445"/>
                  <a:pt x="268590" y="21727"/>
                  <a:pt x="269155" y="21727"/>
                </a:cubicBezTo>
                <a:lnTo>
                  <a:pt x="270286" y="20445"/>
                </a:lnTo>
                <a:lnTo>
                  <a:pt x="271417" y="19807"/>
                </a:lnTo>
                <a:cubicBezTo>
                  <a:pt x="271417" y="19807"/>
                  <a:pt x="271982" y="21083"/>
                  <a:pt x="272548" y="21083"/>
                </a:cubicBezTo>
                <a:cubicBezTo>
                  <a:pt x="272548" y="21727"/>
                  <a:pt x="273113" y="21727"/>
                  <a:pt x="273113" y="22365"/>
                </a:cubicBezTo>
                <a:cubicBezTo>
                  <a:pt x="273679" y="22365"/>
                  <a:pt x="274810" y="21727"/>
                  <a:pt x="274810" y="21083"/>
                </a:cubicBezTo>
                <a:cubicBezTo>
                  <a:pt x="274810" y="21083"/>
                  <a:pt x="273679" y="20445"/>
                  <a:pt x="273679" y="19807"/>
                </a:cubicBezTo>
                <a:cubicBezTo>
                  <a:pt x="273113" y="19169"/>
                  <a:pt x="273113" y="19169"/>
                  <a:pt x="272548" y="18531"/>
                </a:cubicBezTo>
                <a:lnTo>
                  <a:pt x="271982" y="17249"/>
                </a:lnTo>
                <a:cubicBezTo>
                  <a:pt x="271982" y="16611"/>
                  <a:pt x="272548" y="15973"/>
                  <a:pt x="273113" y="15973"/>
                </a:cubicBezTo>
                <a:cubicBezTo>
                  <a:pt x="273113" y="15973"/>
                  <a:pt x="273679" y="14697"/>
                  <a:pt x="274244" y="14697"/>
                </a:cubicBezTo>
                <a:cubicBezTo>
                  <a:pt x="274244" y="14697"/>
                  <a:pt x="274810" y="15973"/>
                  <a:pt x="275375" y="15973"/>
                </a:cubicBezTo>
                <a:cubicBezTo>
                  <a:pt x="275375" y="16611"/>
                  <a:pt x="276506" y="15335"/>
                  <a:pt x="276506" y="15335"/>
                </a:cubicBezTo>
                <a:cubicBezTo>
                  <a:pt x="277072" y="14697"/>
                  <a:pt x="277637" y="14697"/>
                  <a:pt x="277637" y="14059"/>
                </a:cubicBezTo>
                <a:lnTo>
                  <a:pt x="276506" y="12777"/>
                </a:lnTo>
                <a:cubicBezTo>
                  <a:pt x="277072" y="12139"/>
                  <a:pt x="278203" y="12139"/>
                  <a:pt x="278203" y="11501"/>
                </a:cubicBezTo>
                <a:cubicBezTo>
                  <a:pt x="278203" y="11501"/>
                  <a:pt x="278768" y="10225"/>
                  <a:pt x="279333" y="10225"/>
                </a:cubicBezTo>
                <a:cubicBezTo>
                  <a:pt x="279333" y="10225"/>
                  <a:pt x="280464" y="11501"/>
                  <a:pt x="280464" y="12139"/>
                </a:cubicBezTo>
                <a:lnTo>
                  <a:pt x="278768" y="12777"/>
                </a:lnTo>
                <a:cubicBezTo>
                  <a:pt x="278768" y="13415"/>
                  <a:pt x="279899" y="14059"/>
                  <a:pt x="279899" y="14697"/>
                </a:cubicBezTo>
                <a:lnTo>
                  <a:pt x="278768" y="15335"/>
                </a:lnTo>
                <a:cubicBezTo>
                  <a:pt x="278203" y="15973"/>
                  <a:pt x="277637" y="15973"/>
                  <a:pt x="277637" y="16611"/>
                </a:cubicBezTo>
                <a:cubicBezTo>
                  <a:pt x="278203" y="17887"/>
                  <a:pt x="278768" y="18531"/>
                  <a:pt x="279333" y="19169"/>
                </a:cubicBezTo>
                <a:cubicBezTo>
                  <a:pt x="279333" y="19169"/>
                  <a:pt x="280464" y="19169"/>
                  <a:pt x="280464" y="18531"/>
                </a:cubicBezTo>
                <a:cubicBezTo>
                  <a:pt x="280464" y="17887"/>
                  <a:pt x="279899" y="17249"/>
                  <a:pt x="279899" y="17249"/>
                </a:cubicBezTo>
                <a:cubicBezTo>
                  <a:pt x="279899" y="16611"/>
                  <a:pt x="281030" y="15973"/>
                  <a:pt x="281030" y="15973"/>
                </a:cubicBezTo>
                <a:cubicBezTo>
                  <a:pt x="281030" y="15335"/>
                  <a:pt x="279899" y="14697"/>
                  <a:pt x="279899" y="14697"/>
                </a:cubicBezTo>
                <a:cubicBezTo>
                  <a:pt x="279899" y="14059"/>
                  <a:pt x="281030" y="13415"/>
                  <a:pt x="281030" y="13415"/>
                </a:cubicBezTo>
                <a:cubicBezTo>
                  <a:pt x="281595" y="12777"/>
                  <a:pt x="282161" y="12777"/>
                  <a:pt x="282726" y="12139"/>
                </a:cubicBezTo>
                <a:cubicBezTo>
                  <a:pt x="282726" y="12777"/>
                  <a:pt x="283291" y="13415"/>
                  <a:pt x="283291" y="13415"/>
                </a:cubicBezTo>
                <a:cubicBezTo>
                  <a:pt x="283857" y="14059"/>
                  <a:pt x="283857" y="14697"/>
                  <a:pt x="284422" y="15335"/>
                </a:cubicBezTo>
                <a:lnTo>
                  <a:pt x="285554" y="14059"/>
                </a:lnTo>
                <a:cubicBezTo>
                  <a:pt x="286119" y="14059"/>
                  <a:pt x="286119" y="15335"/>
                  <a:pt x="286685" y="15335"/>
                </a:cubicBezTo>
                <a:cubicBezTo>
                  <a:pt x="287250" y="15335"/>
                  <a:pt x="287815" y="14059"/>
                  <a:pt x="287815" y="14697"/>
                </a:cubicBezTo>
                <a:cubicBezTo>
                  <a:pt x="288381" y="14697"/>
                  <a:pt x="288381" y="15973"/>
                  <a:pt x="288946" y="15973"/>
                </a:cubicBezTo>
                <a:cubicBezTo>
                  <a:pt x="289512" y="15973"/>
                  <a:pt x="289512" y="14697"/>
                  <a:pt x="290077" y="14697"/>
                </a:cubicBezTo>
                <a:cubicBezTo>
                  <a:pt x="290643" y="14697"/>
                  <a:pt x="290643" y="15973"/>
                  <a:pt x="291208" y="15973"/>
                </a:cubicBezTo>
                <a:cubicBezTo>
                  <a:pt x="291208" y="15973"/>
                  <a:pt x="291773" y="15335"/>
                  <a:pt x="292339" y="15335"/>
                </a:cubicBezTo>
                <a:cubicBezTo>
                  <a:pt x="291773" y="14059"/>
                  <a:pt x="291208" y="13415"/>
                  <a:pt x="290643" y="12139"/>
                </a:cubicBezTo>
                <a:cubicBezTo>
                  <a:pt x="289512" y="11501"/>
                  <a:pt x="288946" y="10225"/>
                  <a:pt x="288381" y="9587"/>
                </a:cubicBezTo>
                <a:cubicBezTo>
                  <a:pt x="289512" y="8305"/>
                  <a:pt x="290077" y="7667"/>
                  <a:pt x="291208" y="7029"/>
                </a:cubicBezTo>
                <a:cubicBezTo>
                  <a:pt x="291773" y="8305"/>
                  <a:pt x="292339" y="8943"/>
                  <a:pt x="292904" y="10225"/>
                </a:cubicBezTo>
                <a:cubicBezTo>
                  <a:pt x="293470" y="10225"/>
                  <a:pt x="293470" y="10863"/>
                  <a:pt x="294035" y="11501"/>
                </a:cubicBezTo>
                <a:cubicBezTo>
                  <a:pt x="294035" y="11501"/>
                  <a:pt x="294601" y="12777"/>
                  <a:pt x="295166" y="12777"/>
                </a:cubicBezTo>
                <a:cubicBezTo>
                  <a:pt x="295166" y="12777"/>
                  <a:pt x="295731" y="12139"/>
                  <a:pt x="296297" y="11501"/>
                </a:cubicBezTo>
                <a:lnTo>
                  <a:pt x="297428" y="10863"/>
                </a:lnTo>
                <a:cubicBezTo>
                  <a:pt x="297428" y="10225"/>
                  <a:pt x="296297" y="9587"/>
                  <a:pt x="296297" y="9587"/>
                </a:cubicBezTo>
                <a:cubicBezTo>
                  <a:pt x="296297" y="8943"/>
                  <a:pt x="295166" y="8305"/>
                  <a:pt x="295731" y="7667"/>
                </a:cubicBezTo>
                <a:lnTo>
                  <a:pt x="296863" y="7029"/>
                </a:lnTo>
                <a:lnTo>
                  <a:pt x="297428" y="8305"/>
                </a:lnTo>
                <a:cubicBezTo>
                  <a:pt x="297994" y="8943"/>
                  <a:pt x="298559" y="8943"/>
                  <a:pt x="298559" y="9587"/>
                </a:cubicBezTo>
                <a:cubicBezTo>
                  <a:pt x="299124" y="10225"/>
                  <a:pt x="299690" y="10863"/>
                  <a:pt x="299690" y="10863"/>
                </a:cubicBezTo>
                <a:cubicBezTo>
                  <a:pt x="299690" y="11501"/>
                  <a:pt x="300821" y="12139"/>
                  <a:pt x="300821" y="12777"/>
                </a:cubicBezTo>
                <a:lnTo>
                  <a:pt x="299124" y="13415"/>
                </a:lnTo>
                <a:lnTo>
                  <a:pt x="300255" y="14697"/>
                </a:lnTo>
                <a:cubicBezTo>
                  <a:pt x="300255" y="15335"/>
                  <a:pt x="301386" y="14059"/>
                  <a:pt x="301386" y="14059"/>
                </a:cubicBezTo>
                <a:cubicBezTo>
                  <a:pt x="301952" y="13415"/>
                  <a:pt x="302517" y="13415"/>
                  <a:pt x="303082" y="12777"/>
                </a:cubicBezTo>
                <a:cubicBezTo>
                  <a:pt x="303082" y="12777"/>
                  <a:pt x="303648" y="12139"/>
                  <a:pt x="304213" y="11501"/>
                </a:cubicBezTo>
                <a:lnTo>
                  <a:pt x="305344" y="10863"/>
                </a:lnTo>
                <a:lnTo>
                  <a:pt x="306475" y="12139"/>
                </a:lnTo>
                <a:cubicBezTo>
                  <a:pt x="305910" y="12139"/>
                  <a:pt x="305344" y="12777"/>
                  <a:pt x="304779" y="13415"/>
                </a:cubicBezTo>
                <a:cubicBezTo>
                  <a:pt x="305344" y="13415"/>
                  <a:pt x="305910" y="14059"/>
                  <a:pt x="305910" y="14697"/>
                </a:cubicBezTo>
                <a:lnTo>
                  <a:pt x="304779" y="15335"/>
                </a:lnTo>
                <a:cubicBezTo>
                  <a:pt x="304779" y="15973"/>
                  <a:pt x="303648" y="16611"/>
                  <a:pt x="303648" y="16611"/>
                </a:cubicBezTo>
                <a:cubicBezTo>
                  <a:pt x="303648" y="17249"/>
                  <a:pt x="304213" y="17887"/>
                  <a:pt x="304213" y="17887"/>
                </a:cubicBezTo>
                <a:cubicBezTo>
                  <a:pt x="305344" y="17249"/>
                  <a:pt x="305910" y="16611"/>
                  <a:pt x="307040" y="15973"/>
                </a:cubicBezTo>
                <a:cubicBezTo>
                  <a:pt x="307606" y="15973"/>
                  <a:pt x="307606" y="14697"/>
                  <a:pt x="308172" y="14697"/>
                </a:cubicBezTo>
                <a:cubicBezTo>
                  <a:pt x="308737" y="14697"/>
                  <a:pt x="308737" y="16611"/>
                  <a:pt x="309303" y="16611"/>
                </a:cubicBezTo>
                <a:lnTo>
                  <a:pt x="310433" y="15335"/>
                </a:lnTo>
                <a:cubicBezTo>
                  <a:pt x="310433" y="15973"/>
                  <a:pt x="311564" y="15973"/>
                  <a:pt x="311564" y="16611"/>
                </a:cubicBezTo>
                <a:cubicBezTo>
                  <a:pt x="311564" y="17249"/>
                  <a:pt x="309868" y="17249"/>
                  <a:pt x="310433" y="17887"/>
                </a:cubicBezTo>
                <a:cubicBezTo>
                  <a:pt x="310433" y="17887"/>
                  <a:pt x="310999" y="18531"/>
                  <a:pt x="310999" y="19169"/>
                </a:cubicBezTo>
                <a:cubicBezTo>
                  <a:pt x="311564" y="19807"/>
                  <a:pt x="311564" y="20445"/>
                  <a:pt x="312130" y="20445"/>
                </a:cubicBezTo>
                <a:cubicBezTo>
                  <a:pt x="312695" y="21083"/>
                  <a:pt x="312695" y="21727"/>
                  <a:pt x="313261" y="21727"/>
                </a:cubicBezTo>
                <a:lnTo>
                  <a:pt x="314391" y="21083"/>
                </a:lnTo>
                <a:cubicBezTo>
                  <a:pt x="314391" y="20445"/>
                  <a:pt x="313261" y="19807"/>
                  <a:pt x="313261" y="19807"/>
                </a:cubicBezTo>
                <a:cubicBezTo>
                  <a:pt x="313261" y="19169"/>
                  <a:pt x="312130" y="18531"/>
                  <a:pt x="312130" y="17887"/>
                </a:cubicBezTo>
                <a:cubicBezTo>
                  <a:pt x="312695" y="17887"/>
                  <a:pt x="313826" y="17249"/>
                  <a:pt x="313826" y="17249"/>
                </a:cubicBezTo>
                <a:cubicBezTo>
                  <a:pt x="313826" y="16611"/>
                  <a:pt x="312695" y="15973"/>
                  <a:pt x="312695" y="15335"/>
                </a:cubicBezTo>
                <a:lnTo>
                  <a:pt x="313826" y="14697"/>
                </a:lnTo>
                <a:cubicBezTo>
                  <a:pt x="313826" y="14059"/>
                  <a:pt x="313261" y="13415"/>
                  <a:pt x="313261" y="12777"/>
                </a:cubicBezTo>
                <a:cubicBezTo>
                  <a:pt x="312695" y="12777"/>
                  <a:pt x="312130" y="12139"/>
                  <a:pt x="312130" y="11501"/>
                </a:cubicBezTo>
                <a:cubicBezTo>
                  <a:pt x="312695" y="11501"/>
                  <a:pt x="312695" y="10863"/>
                  <a:pt x="313261" y="10863"/>
                </a:cubicBezTo>
                <a:cubicBezTo>
                  <a:pt x="313826" y="10225"/>
                  <a:pt x="313826" y="12139"/>
                  <a:pt x="314391" y="12139"/>
                </a:cubicBezTo>
                <a:cubicBezTo>
                  <a:pt x="314391" y="12139"/>
                  <a:pt x="314957" y="10863"/>
                  <a:pt x="315522" y="10863"/>
                </a:cubicBezTo>
                <a:cubicBezTo>
                  <a:pt x="316088" y="10863"/>
                  <a:pt x="316088" y="10225"/>
                  <a:pt x="316653" y="9587"/>
                </a:cubicBezTo>
                <a:cubicBezTo>
                  <a:pt x="316653" y="9587"/>
                  <a:pt x="315522" y="8943"/>
                  <a:pt x="316088" y="8305"/>
                </a:cubicBezTo>
                <a:lnTo>
                  <a:pt x="317219" y="7029"/>
                </a:lnTo>
                <a:cubicBezTo>
                  <a:pt x="317219" y="7667"/>
                  <a:pt x="317785" y="8305"/>
                  <a:pt x="317785" y="8943"/>
                </a:cubicBezTo>
                <a:cubicBezTo>
                  <a:pt x="318349" y="8943"/>
                  <a:pt x="318915" y="9587"/>
                  <a:pt x="318915" y="10225"/>
                </a:cubicBezTo>
                <a:cubicBezTo>
                  <a:pt x="319481" y="10863"/>
                  <a:pt x="320046" y="12139"/>
                  <a:pt x="321177" y="12777"/>
                </a:cubicBezTo>
                <a:cubicBezTo>
                  <a:pt x="321743" y="14059"/>
                  <a:pt x="322308" y="14697"/>
                  <a:pt x="322873" y="15973"/>
                </a:cubicBezTo>
                <a:cubicBezTo>
                  <a:pt x="323439" y="16611"/>
                  <a:pt x="324004" y="17887"/>
                  <a:pt x="324570" y="18531"/>
                </a:cubicBezTo>
                <a:cubicBezTo>
                  <a:pt x="325135" y="18531"/>
                  <a:pt x="325701" y="17887"/>
                  <a:pt x="326266" y="17887"/>
                </a:cubicBezTo>
                <a:cubicBezTo>
                  <a:pt x="326266" y="17249"/>
                  <a:pt x="327397" y="17249"/>
                  <a:pt x="327397" y="16611"/>
                </a:cubicBezTo>
                <a:lnTo>
                  <a:pt x="326266" y="15335"/>
                </a:lnTo>
                <a:cubicBezTo>
                  <a:pt x="326266" y="14697"/>
                  <a:pt x="325135" y="14059"/>
                  <a:pt x="325135" y="13415"/>
                </a:cubicBezTo>
                <a:cubicBezTo>
                  <a:pt x="325701" y="13415"/>
                  <a:pt x="326266" y="12777"/>
                  <a:pt x="326831" y="12777"/>
                </a:cubicBezTo>
                <a:cubicBezTo>
                  <a:pt x="326831" y="12139"/>
                  <a:pt x="327397" y="11501"/>
                  <a:pt x="327963" y="11501"/>
                </a:cubicBezTo>
                <a:cubicBezTo>
                  <a:pt x="327963" y="11501"/>
                  <a:pt x="328528" y="12777"/>
                  <a:pt x="329094" y="12777"/>
                </a:cubicBezTo>
                <a:cubicBezTo>
                  <a:pt x="329094" y="12777"/>
                  <a:pt x="330224" y="12139"/>
                  <a:pt x="330224" y="11501"/>
                </a:cubicBezTo>
                <a:lnTo>
                  <a:pt x="329094" y="10225"/>
                </a:lnTo>
                <a:lnTo>
                  <a:pt x="327963" y="8943"/>
                </a:lnTo>
                <a:cubicBezTo>
                  <a:pt x="327963" y="8943"/>
                  <a:pt x="329094" y="8305"/>
                  <a:pt x="329659" y="7667"/>
                </a:cubicBezTo>
                <a:cubicBezTo>
                  <a:pt x="329659" y="7667"/>
                  <a:pt x="330224" y="7029"/>
                  <a:pt x="330790" y="7029"/>
                </a:cubicBezTo>
                <a:cubicBezTo>
                  <a:pt x="331355" y="7029"/>
                  <a:pt x="331355" y="8305"/>
                  <a:pt x="331921" y="8305"/>
                </a:cubicBezTo>
                <a:cubicBezTo>
                  <a:pt x="331355" y="8305"/>
                  <a:pt x="330224" y="9587"/>
                  <a:pt x="330224" y="9587"/>
                </a:cubicBezTo>
                <a:cubicBezTo>
                  <a:pt x="330790" y="9587"/>
                  <a:pt x="331355" y="10225"/>
                  <a:pt x="331355" y="10863"/>
                </a:cubicBezTo>
                <a:cubicBezTo>
                  <a:pt x="331921" y="11501"/>
                  <a:pt x="331921" y="11501"/>
                  <a:pt x="332486" y="12139"/>
                </a:cubicBezTo>
                <a:cubicBezTo>
                  <a:pt x="332486" y="12777"/>
                  <a:pt x="333052" y="13415"/>
                  <a:pt x="333052" y="13415"/>
                </a:cubicBezTo>
                <a:cubicBezTo>
                  <a:pt x="333617" y="14059"/>
                  <a:pt x="334182" y="14697"/>
                  <a:pt x="334182" y="14697"/>
                </a:cubicBezTo>
                <a:cubicBezTo>
                  <a:pt x="334182" y="15335"/>
                  <a:pt x="335313" y="14059"/>
                  <a:pt x="335313" y="14059"/>
                </a:cubicBezTo>
                <a:cubicBezTo>
                  <a:pt x="335879" y="14059"/>
                  <a:pt x="335879" y="15335"/>
                  <a:pt x="336444" y="15335"/>
                </a:cubicBezTo>
                <a:cubicBezTo>
                  <a:pt x="337010" y="15335"/>
                  <a:pt x="337010" y="16611"/>
                  <a:pt x="337576" y="16611"/>
                </a:cubicBezTo>
                <a:cubicBezTo>
                  <a:pt x="337576" y="16611"/>
                  <a:pt x="338706" y="15335"/>
                  <a:pt x="338706" y="15973"/>
                </a:cubicBezTo>
                <a:cubicBezTo>
                  <a:pt x="339272" y="15973"/>
                  <a:pt x="339272" y="16611"/>
                  <a:pt x="339837" y="17249"/>
                </a:cubicBezTo>
                <a:cubicBezTo>
                  <a:pt x="339837" y="17249"/>
                  <a:pt x="340403" y="17887"/>
                  <a:pt x="340403" y="18531"/>
                </a:cubicBezTo>
                <a:cubicBezTo>
                  <a:pt x="340968" y="18531"/>
                  <a:pt x="341533" y="19807"/>
                  <a:pt x="341533" y="19807"/>
                </a:cubicBezTo>
                <a:lnTo>
                  <a:pt x="340403" y="21083"/>
                </a:lnTo>
                <a:cubicBezTo>
                  <a:pt x="340403" y="21083"/>
                  <a:pt x="340968" y="22365"/>
                  <a:pt x="341533" y="22365"/>
                </a:cubicBezTo>
                <a:cubicBezTo>
                  <a:pt x="341533" y="22365"/>
                  <a:pt x="342099" y="21083"/>
                  <a:pt x="342664" y="21083"/>
                </a:cubicBezTo>
                <a:cubicBezTo>
                  <a:pt x="343230" y="21727"/>
                  <a:pt x="343230" y="23003"/>
                  <a:pt x="343795" y="23003"/>
                </a:cubicBezTo>
                <a:cubicBezTo>
                  <a:pt x="343795" y="23003"/>
                  <a:pt x="344361" y="21727"/>
                  <a:pt x="344926" y="21727"/>
                </a:cubicBezTo>
                <a:cubicBezTo>
                  <a:pt x="344361" y="21083"/>
                  <a:pt x="344361" y="21083"/>
                  <a:pt x="343795" y="20445"/>
                </a:cubicBezTo>
                <a:cubicBezTo>
                  <a:pt x="343795" y="19807"/>
                  <a:pt x="343230" y="19169"/>
                  <a:pt x="342664" y="19169"/>
                </a:cubicBezTo>
                <a:cubicBezTo>
                  <a:pt x="342664" y="18531"/>
                  <a:pt x="344361" y="17887"/>
                  <a:pt x="344361" y="17887"/>
                </a:cubicBezTo>
                <a:lnTo>
                  <a:pt x="343230" y="16611"/>
                </a:lnTo>
                <a:cubicBezTo>
                  <a:pt x="343230" y="15973"/>
                  <a:pt x="342099" y="15335"/>
                  <a:pt x="342099" y="14697"/>
                </a:cubicBezTo>
                <a:lnTo>
                  <a:pt x="343230" y="14059"/>
                </a:lnTo>
                <a:cubicBezTo>
                  <a:pt x="343795" y="13415"/>
                  <a:pt x="342664" y="12777"/>
                  <a:pt x="342664" y="12139"/>
                </a:cubicBezTo>
                <a:lnTo>
                  <a:pt x="343795" y="11501"/>
                </a:lnTo>
                <a:cubicBezTo>
                  <a:pt x="343795" y="10863"/>
                  <a:pt x="342664" y="10225"/>
                  <a:pt x="342664" y="9587"/>
                </a:cubicBezTo>
                <a:cubicBezTo>
                  <a:pt x="342664" y="9587"/>
                  <a:pt x="343795" y="8943"/>
                  <a:pt x="344361" y="8943"/>
                </a:cubicBezTo>
                <a:cubicBezTo>
                  <a:pt x="344361" y="8305"/>
                  <a:pt x="344926" y="8305"/>
                  <a:pt x="345491" y="7667"/>
                </a:cubicBezTo>
                <a:lnTo>
                  <a:pt x="346057" y="8943"/>
                </a:lnTo>
                <a:cubicBezTo>
                  <a:pt x="346622" y="9587"/>
                  <a:pt x="347188" y="8305"/>
                  <a:pt x="347753" y="8305"/>
                </a:cubicBezTo>
                <a:lnTo>
                  <a:pt x="348319" y="9587"/>
                </a:lnTo>
                <a:cubicBezTo>
                  <a:pt x="348319" y="9587"/>
                  <a:pt x="347188" y="10225"/>
                  <a:pt x="347188" y="10863"/>
                </a:cubicBezTo>
                <a:lnTo>
                  <a:pt x="346057" y="11501"/>
                </a:lnTo>
                <a:cubicBezTo>
                  <a:pt x="346057" y="12139"/>
                  <a:pt x="346622" y="12777"/>
                  <a:pt x="347188" y="12777"/>
                </a:cubicBezTo>
                <a:cubicBezTo>
                  <a:pt x="347188" y="13415"/>
                  <a:pt x="347753" y="14697"/>
                  <a:pt x="347753" y="14697"/>
                </a:cubicBezTo>
                <a:cubicBezTo>
                  <a:pt x="348319" y="14697"/>
                  <a:pt x="348884" y="13415"/>
                  <a:pt x="349449" y="13415"/>
                </a:cubicBezTo>
                <a:cubicBezTo>
                  <a:pt x="349449" y="13415"/>
                  <a:pt x="350015" y="12777"/>
                  <a:pt x="350581" y="12139"/>
                </a:cubicBezTo>
                <a:lnTo>
                  <a:pt x="349449" y="10863"/>
                </a:lnTo>
                <a:lnTo>
                  <a:pt x="350581" y="9587"/>
                </a:lnTo>
                <a:cubicBezTo>
                  <a:pt x="351146" y="10225"/>
                  <a:pt x="351712" y="10863"/>
                  <a:pt x="351712" y="11501"/>
                </a:cubicBezTo>
                <a:cubicBezTo>
                  <a:pt x="351712" y="11501"/>
                  <a:pt x="352842" y="12139"/>
                  <a:pt x="352842" y="12777"/>
                </a:cubicBezTo>
                <a:cubicBezTo>
                  <a:pt x="352842" y="12777"/>
                  <a:pt x="351146" y="13415"/>
                  <a:pt x="351146" y="14059"/>
                </a:cubicBezTo>
                <a:cubicBezTo>
                  <a:pt x="351712" y="14059"/>
                  <a:pt x="352277" y="14697"/>
                  <a:pt x="352277" y="15335"/>
                </a:cubicBezTo>
                <a:cubicBezTo>
                  <a:pt x="352842" y="15335"/>
                  <a:pt x="353408" y="15973"/>
                  <a:pt x="353408" y="16611"/>
                </a:cubicBezTo>
                <a:cubicBezTo>
                  <a:pt x="353408" y="16611"/>
                  <a:pt x="352277" y="17249"/>
                  <a:pt x="352277" y="17887"/>
                </a:cubicBezTo>
                <a:cubicBezTo>
                  <a:pt x="352277" y="17887"/>
                  <a:pt x="352842" y="18531"/>
                  <a:pt x="352842" y="19169"/>
                </a:cubicBezTo>
                <a:cubicBezTo>
                  <a:pt x="353408" y="18531"/>
                  <a:pt x="353973" y="18531"/>
                  <a:pt x="354539" y="17887"/>
                </a:cubicBezTo>
                <a:lnTo>
                  <a:pt x="355670" y="17249"/>
                </a:lnTo>
                <a:cubicBezTo>
                  <a:pt x="355670" y="16611"/>
                  <a:pt x="354539" y="15973"/>
                  <a:pt x="354539" y="15335"/>
                </a:cubicBezTo>
                <a:lnTo>
                  <a:pt x="355670" y="14697"/>
                </a:lnTo>
                <a:cubicBezTo>
                  <a:pt x="355670" y="14059"/>
                  <a:pt x="355104" y="13415"/>
                  <a:pt x="355104" y="12777"/>
                </a:cubicBezTo>
                <a:cubicBezTo>
                  <a:pt x="355104" y="12777"/>
                  <a:pt x="353973" y="12139"/>
                  <a:pt x="353973" y="11501"/>
                </a:cubicBezTo>
                <a:cubicBezTo>
                  <a:pt x="353973" y="10863"/>
                  <a:pt x="355104" y="10863"/>
                  <a:pt x="355104" y="10225"/>
                </a:cubicBezTo>
                <a:lnTo>
                  <a:pt x="356235" y="9587"/>
                </a:lnTo>
                <a:cubicBezTo>
                  <a:pt x="356800" y="8943"/>
                  <a:pt x="355670" y="8305"/>
                  <a:pt x="355670" y="8305"/>
                </a:cubicBezTo>
                <a:cubicBezTo>
                  <a:pt x="355670" y="7667"/>
                  <a:pt x="356800" y="7029"/>
                  <a:pt x="356800" y="7029"/>
                </a:cubicBezTo>
                <a:cubicBezTo>
                  <a:pt x="356800" y="7667"/>
                  <a:pt x="357366" y="7667"/>
                  <a:pt x="357931" y="8305"/>
                </a:cubicBezTo>
                <a:lnTo>
                  <a:pt x="358497" y="9587"/>
                </a:lnTo>
                <a:cubicBezTo>
                  <a:pt x="358497" y="10225"/>
                  <a:pt x="357366" y="10863"/>
                  <a:pt x="357366" y="10863"/>
                </a:cubicBezTo>
                <a:cubicBezTo>
                  <a:pt x="357366" y="11501"/>
                  <a:pt x="357931" y="12139"/>
                  <a:pt x="358497" y="12139"/>
                </a:cubicBezTo>
                <a:cubicBezTo>
                  <a:pt x="358497" y="12777"/>
                  <a:pt x="359628" y="13415"/>
                  <a:pt x="359628" y="13415"/>
                </a:cubicBezTo>
                <a:cubicBezTo>
                  <a:pt x="359062" y="14059"/>
                  <a:pt x="358497" y="14059"/>
                  <a:pt x="357931" y="14697"/>
                </a:cubicBezTo>
                <a:cubicBezTo>
                  <a:pt x="358497" y="14697"/>
                  <a:pt x="358497" y="15973"/>
                  <a:pt x="359062" y="15973"/>
                </a:cubicBezTo>
                <a:cubicBezTo>
                  <a:pt x="359628" y="16611"/>
                  <a:pt x="360193" y="15335"/>
                  <a:pt x="360193" y="15335"/>
                </a:cubicBezTo>
                <a:cubicBezTo>
                  <a:pt x="360758" y="15335"/>
                  <a:pt x="360758" y="16611"/>
                  <a:pt x="361324" y="16611"/>
                </a:cubicBezTo>
                <a:lnTo>
                  <a:pt x="362455" y="15335"/>
                </a:lnTo>
                <a:cubicBezTo>
                  <a:pt x="363021" y="15335"/>
                  <a:pt x="363586" y="14697"/>
                  <a:pt x="363586" y="14059"/>
                </a:cubicBezTo>
                <a:cubicBezTo>
                  <a:pt x="364151" y="14059"/>
                  <a:pt x="364717" y="13415"/>
                  <a:pt x="365282" y="13415"/>
                </a:cubicBezTo>
                <a:lnTo>
                  <a:pt x="365848" y="14697"/>
                </a:lnTo>
                <a:cubicBezTo>
                  <a:pt x="366413" y="15335"/>
                  <a:pt x="366979" y="15973"/>
                  <a:pt x="366979" y="15973"/>
                </a:cubicBezTo>
                <a:cubicBezTo>
                  <a:pt x="366979" y="16611"/>
                  <a:pt x="365848" y="17249"/>
                  <a:pt x="365848" y="17249"/>
                </a:cubicBezTo>
                <a:cubicBezTo>
                  <a:pt x="365848" y="17249"/>
                  <a:pt x="366413" y="18531"/>
                  <a:pt x="366979" y="18531"/>
                </a:cubicBezTo>
                <a:cubicBezTo>
                  <a:pt x="366979" y="19169"/>
                  <a:pt x="367544" y="19807"/>
                  <a:pt x="367544" y="19807"/>
                </a:cubicBezTo>
                <a:cubicBezTo>
                  <a:pt x="368109" y="19807"/>
                  <a:pt x="368675" y="19169"/>
                  <a:pt x="368675" y="19169"/>
                </a:cubicBezTo>
                <a:cubicBezTo>
                  <a:pt x="369240" y="18531"/>
                  <a:pt x="369806" y="18531"/>
                  <a:pt x="370371" y="17887"/>
                </a:cubicBezTo>
                <a:cubicBezTo>
                  <a:pt x="370371" y="17249"/>
                  <a:pt x="369240" y="16611"/>
                  <a:pt x="369240" y="16611"/>
                </a:cubicBezTo>
                <a:cubicBezTo>
                  <a:pt x="369240" y="15973"/>
                  <a:pt x="370371" y="15335"/>
                  <a:pt x="370371" y="15335"/>
                </a:cubicBezTo>
                <a:cubicBezTo>
                  <a:pt x="370371" y="15335"/>
                  <a:pt x="371503" y="14697"/>
                  <a:pt x="371503" y="14059"/>
                </a:cubicBezTo>
                <a:cubicBezTo>
                  <a:pt x="371503" y="14059"/>
                  <a:pt x="370937" y="13415"/>
                  <a:pt x="370937" y="12777"/>
                </a:cubicBezTo>
                <a:cubicBezTo>
                  <a:pt x="370371" y="12139"/>
                  <a:pt x="370371" y="12139"/>
                  <a:pt x="369806" y="11501"/>
                </a:cubicBezTo>
                <a:cubicBezTo>
                  <a:pt x="370937" y="10863"/>
                  <a:pt x="371503" y="10225"/>
                  <a:pt x="372633" y="8943"/>
                </a:cubicBezTo>
                <a:cubicBezTo>
                  <a:pt x="372633" y="9587"/>
                  <a:pt x="373199" y="10225"/>
                  <a:pt x="373199" y="10863"/>
                </a:cubicBezTo>
                <a:cubicBezTo>
                  <a:pt x="373764" y="11501"/>
                  <a:pt x="374330" y="12777"/>
                  <a:pt x="375461" y="13415"/>
                </a:cubicBezTo>
                <a:cubicBezTo>
                  <a:pt x="374895" y="14059"/>
                  <a:pt x="373764" y="14059"/>
                  <a:pt x="373764" y="14697"/>
                </a:cubicBezTo>
                <a:cubicBezTo>
                  <a:pt x="373764" y="15335"/>
                  <a:pt x="374895" y="15335"/>
                  <a:pt x="374895" y="15973"/>
                </a:cubicBezTo>
                <a:cubicBezTo>
                  <a:pt x="374895" y="16611"/>
                  <a:pt x="376026" y="17249"/>
                  <a:pt x="376026" y="17249"/>
                </a:cubicBezTo>
                <a:cubicBezTo>
                  <a:pt x="376026" y="17887"/>
                  <a:pt x="374330" y="18531"/>
                  <a:pt x="374895" y="18531"/>
                </a:cubicBezTo>
                <a:cubicBezTo>
                  <a:pt x="374895" y="19169"/>
                  <a:pt x="375461" y="19807"/>
                  <a:pt x="375461" y="19807"/>
                </a:cubicBezTo>
                <a:cubicBezTo>
                  <a:pt x="376026" y="20445"/>
                  <a:pt x="376591" y="21083"/>
                  <a:pt x="376591" y="21727"/>
                </a:cubicBezTo>
                <a:lnTo>
                  <a:pt x="375461" y="22365"/>
                </a:lnTo>
                <a:cubicBezTo>
                  <a:pt x="375461" y="23003"/>
                  <a:pt x="376026" y="23641"/>
                  <a:pt x="376026" y="23641"/>
                </a:cubicBezTo>
                <a:cubicBezTo>
                  <a:pt x="376591" y="23641"/>
                  <a:pt x="377722" y="23003"/>
                  <a:pt x="377722" y="23003"/>
                </a:cubicBezTo>
                <a:cubicBezTo>
                  <a:pt x="377722" y="22365"/>
                  <a:pt x="378853" y="22365"/>
                  <a:pt x="378853" y="21727"/>
                </a:cubicBezTo>
                <a:lnTo>
                  <a:pt x="377722" y="20445"/>
                </a:lnTo>
                <a:cubicBezTo>
                  <a:pt x="377722" y="19807"/>
                  <a:pt x="378853" y="19807"/>
                  <a:pt x="378853" y="19169"/>
                </a:cubicBezTo>
                <a:lnTo>
                  <a:pt x="378288" y="17887"/>
                </a:lnTo>
                <a:cubicBezTo>
                  <a:pt x="377722" y="17249"/>
                  <a:pt x="377157" y="16611"/>
                  <a:pt x="377157" y="16611"/>
                </a:cubicBezTo>
                <a:cubicBezTo>
                  <a:pt x="377157" y="15973"/>
                  <a:pt x="376026" y="15335"/>
                  <a:pt x="376026" y="14697"/>
                </a:cubicBezTo>
                <a:lnTo>
                  <a:pt x="377722" y="14059"/>
                </a:lnTo>
                <a:cubicBezTo>
                  <a:pt x="377722" y="14059"/>
                  <a:pt x="378288" y="14697"/>
                  <a:pt x="378288" y="15335"/>
                </a:cubicBezTo>
                <a:cubicBezTo>
                  <a:pt x="378853" y="15335"/>
                  <a:pt x="379419" y="14059"/>
                  <a:pt x="379419" y="14059"/>
                </a:cubicBezTo>
                <a:cubicBezTo>
                  <a:pt x="379984" y="14059"/>
                  <a:pt x="380549" y="15973"/>
                  <a:pt x="380549" y="15335"/>
                </a:cubicBezTo>
                <a:cubicBezTo>
                  <a:pt x="381115" y="15335"/>
                  <a:pt x="381681" y="14697"/>
                  <a:pt x="381681" y="14697"/>
                </a:cubicBezTo>
                <a:cubicBezTo>
                  <a:pt x="382246" y="14697"/>
                  <a:pt x="382812" y="13415"/>
                  <a:pt x="383376" y="13415"/>
                </a:cubicBezTo>
                <a:lnTo>
                  <a:pt x="383942" y="14697"/>
                </a:lnTo>
                <a:cubicBezTo>
                  <a:pt x="384508" y="15335"/>
                  <a:pt x="384508" y="15973"/>
                  <a:pt x="385073" y="16611"/>
                </a:cubicBezTo>
                <a:cubicBezTo>
                  <a:pt x="385073" y="16611"/>
                  <a:pt x="385639" y="17887"/>
                  <a:pt x="386204" y="17887"/>
                </a:cubicBezTo>
                <a:lnTo>
                  <a:pt x="387335" y="16611"/>
                </a:lnTo>
                <a:cubicBezTo>
                  <a:pt x="387900" y="16611"/>
                  <a:pt x="387900" y="15973"/>
                  <a:pt x="388466" y="15335"/>
                </a:cubicBezTo>
                <a:cubicBezTo>
                  <a:pt x="389031" y="15335"/>
                  <a:pt x="389597" y="14697"/>
                  <a:pt x="389597" y="14697"/>
                </a:cubicBezTo>
                <a:cubicBezTo>
                  <a:pt x="390162" y="14697"/>
                  <a:pt x="390728" y="15973"/>
                  <a:pt x="390728" y="15973"/>
                </a:cubicBezTo>
                <a:cubicBezTo>
                  <a:pt x="390728" y="15973"/>
                  <a:pt x="389597" y="16611"/>
                  <a:pt x="389597" y="17249"/>
                </a:cubicBezTo>
                <a:cubicBezTo>
                  <a:pt x="389597" y="17249"/>
                  <a:pt x="390162" y="18531"/>
                  <a:pt x="390728" y="18531"/>
                </a:cubicBezTo>
                <a:cubicBezTo>
                  <a:pt x="390728" y="19169"/>
                  <a:pt x="391293" y="19169"/>
                  <a:pt x="391293" y="19807"/>
                </a:cubicBezTo>
                <a:cubicBezTo>
                  <a:pt x="391858" y="19169"/>
                  <a:pt x="392424" y="19169"/>
                  <a:pt x="392990" y="18531"/>
                </a:cubicBezTo>
                <a:cubicBezTo>
                  <a:pt x="392990" y="18531"/>
                  <a:pt x="393555" y="17887"/>
                  <a:pt x="394121" y="17887"/>
                </a:cubicBezTo>
                <a:cubicBezTo>
                  <a:pt x="394121" y="17249"/>
                  <a:pt x="395251" y="17249"/>
                  <a:pt x="395251" y="16611"/>
                </a:cubicBezTo>
                <a:cubicBezTo>
                  <a:pt x="395251" y="16611"/>
                  <a:pt x="396382" y="15973"/>
                  <a:pt x="396382" y="15335"/>
                </a:cubicBezTo>
                <a:cubicBezTo>
                  <a:pt x="396382" y="15335"/>
                  <a:pt x="395817" y="14697"/>
                  <a:pt x="395817" y="14059"/>
                </a:cubicBezTo>
                <a:cubicBezTo>
                  <a:pt x="395817" y="14059"/>
                  <a:pt x="396948" y="13415"/>
                  <a:pt x="396948" y="12777"/>
                </a:cubicBezTo>
                <a:lnTo>
                  <a:pt x="398079" y="12139"/>
                </a:lnTo>
                <a:cubicBezTo>
                  <a:pt x="398644" y="12139"/>
                  <a:pt x="398644" y="12777"/>
                  <a:pt x="399209" y="13415"/>
                </a:cubicBezTo>
                <a:cubicBezTo>
                  <a:pt x="399775" y="14059"/>
                  <a:pt x="400340" y="15335"/>
                  <a:pt x="400906" y="15973"/>
                </a:cubicBezTo>
                <a:cubicBezTo>
                  <a:pt x="401471" y="15973"/>
                  <a:pt x="402037" y="15335"/>
                  <a:pt x="402037" y="15335"/>
                </a:cubicBezTo>
                <a:cubicBezTo>
                  <a:pt x="402603" y="14697"/>
                  <a:pt x="403733" y="14059"/>
                  <a:pt x="403733" y="14059"/>
                </a:cubicBezTo>
                <a:cubicBezTo>
                  <a:pt x="403733" y="13415"/>
                  <a:pt x="402603" y="12777"/>
                  <a:pt x="402603" y="12777"/>
                </a:cubicBezTo>
                <a:cubicBezTo>
                  <a:pt x="403167" y="12139"/>
                  <a:pt x="404299" y="10863"/>
                  <a:pt x="404864" y="10225"/>
                </a:cubicBezTo>
                <a:cubicBezTo>
                  <a:pt x="405430" y="11501"/>
                  <a:pt x="406561" y="12139"/>
                  <a:pt x="407126" y="13415"/>
                </a:cubicBezTo>
                <a:cubicBezTo>
                  <a:pt x="406561" y="13415"/>
                  <a:pt x="405995" y="14059"/>
                  <a:pt x="405995" y="14059"/>
                </a:cubicBezTo>
                <a:cubicBezTo>
                  <a:pt x="404864" y="15335"/>
                  <a:pt x="404299" y="15973"/>
                  <a:pt x="403167" y="16611"/>
                </a:cubicBezTo>
                <a:cubicBezTo>
                  <a:pt x="403167" y="17249"/>
                  <a:pt x="404299" y="17249"/>
                  <a:pt x="404299" y="17887"/>
                </a:cubicBezTo>
                <a:cubicBezTo>
                  <a:pt x="404299" y="18531"/>
                  <a:pt x="403167" y="18531"/>
                  <a:pt x="403167" y="19169"/>
                </a:cubicBezTo>
                <a:lnTo>
                  <a:pt x="403733" y="20445"/>
                </a:lnTo>
                <a:cubicBezTo>
                  <a:pt x="404299" y="20445"/>
                  <a:pt x="404864" y="19169"/>
                  <a:pt x="404864" y="19169"/>
                </a:cubicBezTo>
                <a:cubicBezTo>
                  <a:pt x="405430" y="19169"/>
                  <a:pt x="405995" y="20445"/>
                  <a:pt x="405995" y="21083"/>
                </a:cubicBezTo>
                <a:cubicBezTo>
                  <a:pt x="406561" y="21083"/>
                  <a:pt x="407126" y="19807"/>
                  <a:pt x="407126" y="19807"/>
                </a:cubicBezTo>
                <a:cubicBezTo>
                  <a:pt x="407691" y="19807"/>
                  <a:pt x="408257" y="21083"/>
                  <a:pt x="408257" y="21083"/>
                </a:cubicBezTo>
                <a:cubicBezTo>
                  <a:pt x="408822" y="21083"/>
                  <a:pt x="409388" y="19807"/>
                  <a:pt x="409388" y="19807"/>
                </a:cubicBezTo>
                <a:cubicBezTo>
                  <a:pt x="409953" y="19807"/>
                  <a:pt x="410519" y="19169"/>
                  <a:pt x="411084" y="19169"/>
                </a:cubicBezTo>
                <a:lnTo>
                  <a:pt x="411649" y="20445"/>
                </a:lnTo>
                <a:cubicBezTo>
                  <a:pt x="412215" y="20445"/>
                  <a:pt x="412780" y="19169"/>
                  <a:pt x="413346" y="19169"/>
                </a:cubicBezTo>
                <a:lnTo>
                  <a:pt x="412215" y="17887"/>
                </a:lnTo>
                <a:lnTo>
                  <a:pt x="413346" y="16611"/>
                </a:lnTo>
                <a:lnTo>
                  <a:pt x="414477" y="17887"/>
                </a:lnTo>
                <a:cubicBezTo>
                  <a:pt x="414477" y="18531"/>
                  <a:pt x="415042" y="19169"/>
                  <a:pt x="415042" y="19807"/>
                </a:cubicBezTo>
                <a:cubicBezTo>
                  <a:pt x="415608" y="19169"/>
                  <a:pt x="416739" y="18531"/>
                  <a:pt x="416739" y="18531"/>
                </a:cubicBezTo>
                <a:cubicBezTo>
                  <a:pt x="416739" y="17887"/>
                  <a:pt x="415608" y="17249"/>
                  <a:pt x="415608" y="17249"/>
                </a:cubicBezTo>
                <a:cubicBezTo>
                  <a:pt x="415042" y="16611"/>
                  <a:pt x="415042" y="15973"/>
                  <a:pt x="414477" y="15973"/>
                </a:cubicBezTo>
                <a:cubicBezTo>
                  <a:pt x="414477" y="15335"/>
                  <a:pt x="413912" y="14697"/>
                  <a:pt x="413912" y="14059"/>
                </a:cubicBezTo>
                <a:cubicBezTo>
                  <a:pt x="413346" y="14059"/>
                  <a:pt x="412780" y="12777"/>
                  <a:pt x="412780" y="12777"/>
                </a:cubicBezTo>
                <a:cubicBezTo>
                  <a:pt x="412215" y="12777"/>
                  <a:pt x="411649" y="14059"/>
                  <a:pt x="411649" y="14059"/>
                </a:cubicBezTo>
                <a:cubicBezTo>
                  <a:pt x="411084" y="14059"/>
                  <a:pt x="411084" y="12777"/>
                  <a:pt x="410519" y="12777"/>
                </a:cubicBezTo>
                <a:cubicBezTo>
                  <a:pt x="412215" y="10863"/>
                  <a:pt x="413912" y="9587"/>
                  <a:pt x="415608" y="8305"/>
                </a:cubicBezTo>
                <a:cubicBezTo>
                  <a:pt x="415608" y="8305"/>
                  <a:pt x="416173" y="8943"/>
                  <a:pt x="416739" y="9587"/>
                </a:cubicBezTo>
                <a:lnTo>
                  <a:pt x="417304" y="10863"/>
                </a:lnTo>
                <a:cubicBezTo>
                  <a:pt x="417304" y="11501"/>
                  <a:pt x="416173" y="12139"/>
                  <a:pt x="416173" y="12139"/>
                </a:cubicBezTo>
                <a:cubicBezTo>
                  <a:pt x="416173" y="12777"/>
                  <a:pt x="416739" y="12777"/>
                  <a:pt x="417304" y="13415"/>
                </a:cubicBezTo>
                <a:cubicBezTo>
                  <a:pt x="417870" y="14697"/>
                  <a:pt x="418435" y="15335"/>
                  <a:pt x="419000" y="16611"/>
                </a:cubicBezTo>
                <a:cubicBezTo>
                  <a:pt x="419566" y="15973"/>
                  <a:pt x="420131" y="15973"/>
                  <a:pt x="420131" y="15335"/>
                </a:cubicBezTo>
                <a:cubicBezTo>
                  <a:pt x="420697" y="14697"/>
                  <a:pt x="419566" y="14059"/>
                  <a:pt x="419566" y="14059"/>
                </a:cubicBezTo>
                <a:cubicBezTo>
                  <a:pt x="419566" y="13415"/>
                  <a:pt x="420697" y="13415"/>
                  <a:pt x="420697" y="12777"/>
                </a:cubicBezTo>
                <a:cubicBezTo>
                  <a:pt x="420697" y="12139"/>
                  <a:pt x="419566" y="11501"/>
                  <a:pt x="419566" y="11501"/>
                </a:cubicBezTo>
                <a:cubicBezTo>
                  <a:pt x="419566" y="10863"/>
                  <a:pt x="420697" y="10225"/>
                  <a:pt x="420697" y="10225"/>
                </a:cubicBezTo>
                <a:cubicBezTo>
                  <a:pt x="421262" y="10225"/>
                  <a:pt x="421828" y="8943"/>
                  <a:pt x="422393" y="8943"/>
                </a:cubicBezTo>
                <a:cubicBezTo>
                  <a:pt x="422393" y="8943"/>
                  <a:pt x="422958" y="10225"/>
                  <a:pt x="422958" y="10863"/>
                </a:cubicBezTo>
                <a:cubicBezTo>
                  <a:pt x="422958" y="10225"/>
                  <a:pt x="422393" y="11501"/>
                  <a:pt x="421828" y="11501"/>
                </a:cubicBezTo>
                <a:cubicBezTo>
                  <a:pt x="422393" y="11501"/>
                  <a:pt x="422393" y="12777"/>
                  <a:pt x="422958" y="12777"/>
                </a:cubicBezTo>
                <a:cubicBezTo>
                  <a:pt x="422958" y="13415"/>
                  <a:pt x="424090" y="12139"/>
                  <a:pt x="424090" y="12139"/>
                </a:cubicBezTo>
                <a:lnTo>
                  <a:pt x="425221" y="13415"/>
                </a:lnTo>
                <a:cubicBezTo>
                  <a:pt x="425221" y="14059"/>
                  <a:pt x="424090" y="14059"/>
                  <a:pt x="424090" y="14697"/>
                </a:cubicBezTo>
                <a:cubicBezTo>
                  <a:pt x="423524" y="14697"/>
                  <a:pt x="424655" y="15335"/>
                  <a:pt x="424655" y="15973"/>
                </a:cubicBezTo>
                <a:cubicBezTo>
                  <a:pt x="425221" y="15335"/>
                  <a:pt x="425786" y="15335"/>
                  <a:pt x="425786" y="14697"/>
                </a:cubicBezTo>
                <a:cubicBezTo>
                  <a:pt x="426351" y="14697"/>
                  <a:pt x="427482" y="14059"/>
                  <a:pt x="427482" y="14059"/>
                </a:cubicBezTo>
                <a:cubicBezTo>
                  <a:pt x="427482" y="13415"/>
                  <a:pt x="426351" y="12777"/>
                  <a:pt x="426351" y="12139"/>
                </a:cubicBezTo>
                <a:lnTo>
                  <a:pt x="427482" y="11501"/>
                </a:lnTo>
                <a:cubicBezTo>
                  <a:pt x="427482" y="11501"/>
                  <a:pt x="428613" y="12139"/>
                  <a:pt x="428613" y="12777"/>
                </a:cubicBezTo>
                <a:cubicBezTo>
                  <a:pt x="428613" y="12777"/>
                  <a:pt x="429179" y="14059"/>
                  <a:pt x="429744" y="14059"/>
                </a:cubicBezTo>
                <a:lnTo>
                  <a:pt x="430875" y="12777"/>
                </a:lnTo>
                <a:cubicBezTo>
                  <a:pt x="431440" y="13415"/>
                  <a:pt x="431440" y="14059"/>
                  <a:pt x="432006" y="14697"/>
                </a:cubicBezTo>
                <a:cubicBezTo>
                  <a:pt x="432006" y="14697"/>
                  <a:pt x="432571" y="15335"/>
                  <a:pt x="432571" y="15973"/>
                </a:cubicBezTo>
                <a:cubicBezTo>
                  <a:pt x="432571" y="15973"/>
                  <a:pt x="431440" y="16611"/>
                  <a:pt x="431440" y="17249"/>
                </a:cubicBezTo>
                <a:lnTo>
                  <a:pt x="432571" y="18531"/>
                </a:lnTo>
                <a:lnTo>
                  <a:pt x="433703" y="17249"/>
                </a:lnTo>
                <a:lnTo>
                  <a:pt x="434833" y="15973"/>
                </a:lnTo>
                <a:cubicBezTo>
                  <a:pt x="435399" y="15973"/>
                  <a:pt x="435964" y="17249"/>
                  <a:pt x="435964" y="17887"/>
                </a:cubicBezTo>
                <a:cubicBezTo>
                  <a:pt x="435964" y="17887"/>
                  <a:pt x="436530" y="19169"/>
                  <a:pt x="437095" y="19169"/>
                </a:cubicBezTo>
                <a:lnTo>
                  <a:pt x="438226" y="17887"/>
                </a:lnTo>
                <a:cubicBezTo>
                  <a:pt x="438791" y="18531"/>
                  <a:pt x="438791" y="19169"/>
                  <a:pt x="439357" y="19169"/>
                </a:cubicBezTo>
                <a:cubicBezTo>
                  <a:pt x="439922" y="20445"/>
                  <a:pt x="440488" y="21083"/>
                  <a:pt x="441053" y="22365"/>
                </a:cubicBezTo>
                <a:cubicBezTo>
                  <a:pt x="441053" y="21727"/>
                  <a:pt x="442184" y="21727"/>
                  <a:pt x="442184" y="21083"/>
                </a:cubicBezTo>
                <a:cubicBezTo>
                  <a:pt x="442184" y="21083"/>
                  <a:pt x="441053" y="19807"/>
                  <a:pt x="441619" y="19807"/>
                </a:cubicBezTo>
                <a:lnTo>
                  <a:pt x="442749" y="18531"/>
                </a:lnTo>
                <a:lnTo>
                  <a:pt x="441619" y="17249"/>
                </a:lnTo>
                <a:cubicBezTo>
                  <a:pt x="441053" y="17249"/>
                  <a:pt x="440488" y="18531"/>
                  <a:pt x="440488" y="18531"/>
                </a:cubicBezTo>
                <a:cubicBezTo>
                  <a:pt x="439922" y="17249"/>
                  <a:pt x="439357" y="16611"/>
                  <a:pt x="438226" y="15335"/>
                </a:cubicBezTo>
                <a:cubicBezTo>
                  <a:pt x="439357" y="14697"/>
                  <a:pt x="439922" y="14059"/>
                  <a:pt x="441053" y="13415"/>
                </a:cubicBezTo>
                <a:cubicBezTo>
                  <a:pt x="441619" y="14059"/>
                  <a:pt x="442184" y="15335"/>
                  <a:pt x="442749" y="15973"/>
                </a:cubicBezTo>
                <a:cubicBezTo>
                  <a:pt x="443315" y="15973"/>
                  <a:pt x="443880" y="14697"/>
                  <a:pt x="444446" y="15335"/>
                </a:cubicBezTo>
                <a:cubicBezTo>
                  <a:pt x="444446" y="15335"/>
                  <a:pt x="445012" y="15973"/>
                  <a:pt x="445012" y="16611"/>
                </a:cubicBezTo>
                <a:lnTo>
                  <a:pt x="443880" y="17249"/>
                </a:lnTo>
                <a:cubicBezTo>
                  <a:pt x="443880" y="17887"/>
                  <a:pt x="444446" y="18531"/>
                  <a:pt x="445012" y="19169"/>
                </a:cubicBezTo>
                <a:cubicBezTo>
                  <a:pt x="445012" y="19169"/>
                  <a:pt x="445576" y="19807"/>
                  <a:pt x="445576" y="20445"/>
                </a:cubicBezTo>
                <a:cubicBezTo>
                  <a:pt x="445576" y="19807"/>
                  <a:pt x="447273" y="19807"/>
                  <a:pt x="447273" y="19169"/>
                </a:cubicBezTo>
                <a:cubicBezTo>
                  <a:pt x="447273" y="19169"/>
                  <a:pt x="446142" y="18531"/>
                  <a:pt x="446142" y="17887"/>
                </a:cubicBezTo>
                <a:cubicBezTo>
                  <a:pt x="446142" y="17887"/>
                  <a:pt x="447273" y="17249"/>
                  <a:pt x="447273" y="16611"/>
                </a:cubicBezTo>
                <a:cubicBezTo>
                  <a:pt x="447839" y="17249"/>
                  <a:pt x="447839" y="17887"/>
                  <a:pt x="448404" y="18531"/>
                </a:cubicBezTo>
                <a:lnTo>
                  <a:pt x="449535" y="17249"/>
                </a:lnTo>
                <a:cubicBezTo>
                  <a:pt x="450100" y="16611"/>
                  <a:pt x="450666" y="16611"/>
                  <a:pt x="450666" y="15973"/>
                </a:cubicBezTo>
                <a:cubicBezTo>
                  <a:pt x="451231" y="16611"/>
                  <a:pt x="451231" y="17249"/>
                  <a:pt x="451797" y="17249"/>
                </a:cubicBezTo>
                <a:cubicBezTo>
                  <a:pt x="452362" y="17887"/>
                  <a:pt x="452362" y="18531"/>
                  <a:pt x="452927" y="19169"/>
                </a:cubicBezTo>
                <a:lnTo>
                  <a:pt x="453493" y="20445"/>
                </a:lnTo>
                <a:cubicBezTo>
                  <a:pt x="454058" y="20445"/>
                  <a:pt x="454624" y="19169"/>
                  <a:pt x="455189" y="19169"/>
                </a:cubicBezTo>
                <a:lnTo>
                  <a:pt x="455755" y="20445"/>
                </a:lnTo>
                <a:cubicBezTo>
                  <a:pt x="456321" y="20445"/>
                  <a:pt x="456885" y="19807"/>
                  <a:pt x="457451" y="19807"/>
                </a:cubicBezTo>
                <a:cubicBezTo>
                  <a:pt x="456885" y="19169"/>
                  <a:pt x="456321" y="18531"/>
                  <a:pt x="456321" y="17887"/>
                </a:cubicBezTo>
                <a:cubicBezTo>
                  <a:pt x="455755" y="17887"/>
                  <a:pt x="455755" y="17249"/>
                  <a:pt x="455189" y="16611"/>
                </a:cubicBezTo>
                <a:lnTo>
                  <a:pt x="454058" y="15335"/>
                </a:lnTo>
                <a:cubicBezTo>
                  <a:pt x="454624" y="15335"/>
                  <a:pt x="455189" y="14059"/>
                  <a:pt x="455755" y="14059"/>
                </a:cubicBezTo>
                <a:cubicBezTo>
                  <a:pt x="455755" y="14059"/>
                  <a:pt x="456885" y="12777"/>
                  <a:pt x="456885" y="13415"/>
                </a:cubicBezTo>
                <a:cubicBezTo>
                  <a:pt x="457451" y="13415"/>
                  <a:pt x="457451" y="14697"/>
                  <a:pt x="458017" y="14697"/>
                </a:cubicBezTo>
                <a:cubicBezTo>
                  <a:pt x="458017" y="14697"/>
                  <a:pt x="458582" y="13415"/>
                  <a:pt x="459148" y="13415"/>
                </a:cubicBezTo>
                <a:cubicBezTo>
                  <a:pt x="459148" y="13415"/>
                  <a:pt x="459713" y="14697"/>
                  <a:pt x="460279" y="14697"/>
                </a:cubicBezTo>
                <a:cubicBezTo>
                  <a:pt x="460279" y="15335"/>
                  <a:pt x="460844" y="15973"/>
                  <a:pt x="460844" y="16611"/>
                </a:cubicBezTo>
                <a:cubicBezTo>
                  <a:pt x="461409" y="16611"/>
                  <a:pt x="461409" y="17249"/>
                  <a:pt x="461975" y="17887"/>
                </a:cubicBezTo>
                <a:cubicBezTo>
                  <a:pt x="461975" y="17887"/>
                  <a:pt x="462540" y="19169"/>
                  <a:pt x="463106" y="19169"/>
                </a:cubicBezTo>
                <a:lnTo>
                  <a:pt x="464237" y="17887"/>
                </a:lnTo>
                <a:cubicBezTo>
                  <a:pt x="464237" y="17887"/>
                  <a:pt x="464802" y="19169"/>
                  <a:pt x="465367" y="19807"/>
                </a:cubicBezTo>
                <a:lnTo>
                  <a:pt x="465933" y="21083"/>
                </a:lnTo>
                <a:cubicBezTo>
                  <a:pt x="466498" y="21083"/>
                  <a:pt x="467064" y="19807"/>
                  <a:pt x="467630" y="19807"/>
                </a:cubicBezTo>
                <a:lnTo>
                  <a:pt x="468195" y="21083"/>
                </a:lnTo>
                <a:cubicBezTo>
                  <a:pt x="468760" y="21083"/>
                  <a:pt x="469326" y="20445"/>
                  <a:pt x="469891" y="20445"/>
                </a:cubicBezTo>
                <a:cubicBezTo>
                  <a:pt x="469891" y="19807"/>
                  <a:pt x="470457" y="19169"/>
                  <a:pt x="471022" y="19169"/>
                </a:cubicBezTo>
                <a:lnTo>
                  <a:pt x="471588" y="20445"/>
                </a:lnTo>
                <a:lnTo>
                  <a:pt x="470457" y="21727"/>
                </a:lnTo>
                <a:cubicBezTo>
                  <a:pt x="470457" y="21727"/>
                  <a:pt x="471588" y="22365"/>
                  <a:pt x="471588" y="23003"/>
                </a:cubicBezTo>
                <a:cubicBezTo>
                  <a:pt x="471588" y="23641"/>
                  <a:pt x="470457" y="23641"/>
                  <a:pt x="470457" y="24279"/>
                </a:cubicBezTo>
                <a:cubicBezTo>
                  <a:pt x="470457" y="24279"/>
                  <a:pt x="471022" y="24917"/>
                  <a:pt x="471022" y="25561"/>
                </a:cubicBezTo>
                <a:cubicBezTo>
                  <a:pt x="471588" y="24917"/>
                  <a:pt x="472153" y="24917"/>
                  <a:pt x="472718" y="24279"/>
                </a:cubicBezTo>
                <a:cubicBezTo>
                  <a:pt x="473284" y="23641"/>
                  <a:pt x="474415" y="23003"/>
                  <a:pt x="474980" y="22365"/>
                </a:cubicBezTo>
                <a:cubicBezTo>
                  <a:pt x="474980" y="21727"/>
                  <a:pt x="474415" y="21083"/>
                  <a:pt x="473849" y="21083"/>
                </a:cubicBezTo>
                <a:cubicBezTo>
                  <a:pt x="473849" y="20445"/>
                  <a:pt x="473284" y="19807"/>
                  <a:pt x="473284" y="19169"/>
                </a:cubicBezTo>
                <a:cubicBezTo>
                  <a:pt x="472718" y="19169"/>
                  <a:pt x="472153" y="18531"/>
                  <a:pt x="472153" y="17887"/>
                </a:cubicBezTo>
                <a:cubicBezTo>
                  <a:pt x="472153" y="17887"/>
                  <a:pt x="473284" y="17249"/>
                  <a:pt x="473284" y="16611"/>
                </a:cubicBezTo>
                <a:lnTo>
                  <a:pt x="472718" y="15335"/>
                </a:lnTo>
                <a:cubicBezTo>
                  <a:pt x="472153" y="15335"/>
                  <a:pt x="471588" y="14697"/>
                  <a:pt x="471588" y="14059"/>
                </a:cubicBezTo>
                <a:lnTo>
                  <a:pt x="470457" y="15335"/>
                </a:lnTo>
                <a:cubicBezTo>
                  <a:pt x="469891" y="15335"/>
                  <a:pt x="469326" y="15973"/>
                  <a:pt x="468760" y="15973"/>
                </a:cubicBezTo>
                <a:cubicBezTo>
                  <a:pt x="468760" y="15973"/>
                  <a:pt x="468195" y="15335"/>
                  <a:pt x="468195" y="14697"/>
                </a:cubicBezTo>
                <a:cubicBezTo>
                  <a:pt x="467630" y="14059"/>
                  <a:pt x="467064" y="14059"/>
                  <a:pt x="467064" y="13415"/>
                </a:cubicBezTo>
                <a:cubicBezTo>
                  <a:pt x="466498" y="12777"/>
                  <a:pt x="466498" y="12139"/>
                  <a:pt x="465933" y="12139"/>
                </a:cubicBezTo>
                <a:cubicBezTo>
                  <a:pt x="465933" y="11556"/>
                  <a:pt x="465477" y="10972"/>
                  <a:pt x="465397" y="10383"/>
                </a:cubicBezTo>
                <a:cubicBezTo>
                  <a:pt x="465520" y="10541"/>
                  <a:pt x="466009" y="9587"/>
                  <a:pt x="466498" y="9587"/>
                </a:cubicBezTo>
                <a:lnTo>
                  <a:pt x="467064" y="10863"/>
                </a:lnTo>
                <a:cubicBezTo>
                  <a:pt x="467630" y="10863"/>
                  <a:pt x="468195" y="9587"/>
                  <a:pt x="468760" y="9587"/>
                </a:cubicBezTo>
                <a:cubicBezTo>
                  <a:pt x="468760" y="9587"/>
                  <a:pt x="469326" y="10863"/>
                  <a:pt x="469326" y="11501"/>
                </a:cubicBezTo>
                <a:cubicBezTo>
                  <a:pt x="469891" y="11501"/>
                  <a:pt x="470457" y="12777"/>
                  <a:pt x="470457" y="12777"/>
                </a:cubicBezTo>
                <a:cubicBezTo>
                  <a:pt x="471022" y="12777"/>
                  <a:pt x="471588" y="11501"/>
                  <a:pt x="471588" y="11501"/>
                </a:cubicBezTo>
                <a:cubicBezTo>
                  <a:pt x="472153" y="11501"/>
                  <a:pt x="472153" y="12777"/>
                  <a:pt x="472718" y="12777"/>
                </a:cubicBezTo>
                <a:cubicBezTo>
                  <a:pt x="473284" y="12777"/>
                  <a:pt x="473849" y="11501"/>
                  <a:pt x="473849" y="12139"/>
                </a:cubicBezTo>
                <a:cubicBezTo>
                  <a:pt x="474415" y="12139"/>
                  <a:pt x="474980" y="12777"/>
                  <a:pt x="474980" y="13415"/>
                </a:cubicBezTo>
                <a:cubicBezTo>
                  <a:pt x="474980" y="13415"/>
                  <a:pt x="475546" y="14697"/>
                  <a:pt x="476111" y="14697"/>
                </a:cubicBezTo>
                <a:cubicBezTo>
                  <a:pt x="476111" y="14697"/>
                  <a:pt x="476676" y="13415"/>
                  <a:pt x="477242" y="13415"/>
                </a:cubicBezTo>
                <a:lnTo>
                  <a:pt x="478373" y="12777"/>
                </a:lnTo>
                <a:cubicBezTo>
                  <a:pt x="478939" y="12139"/>
                  <a:pt x="479504" y="12139"/>
                  <a:pt x="479504" y="11501"/>
                </a:cubicBezTo>
                <a:cubicBezTo>
                  <a:pt x="480069" y="11501"/>
                  <a:pt x="480635" y="10225"/>
                  <a:pt x="481200" y="10225"/>
                </a:cubicBezTo>
                <a:lnTo>
                  <a:pt x="481766" y="11501"/>
                </a:lnTo>
                <a:cubicBezTo>
                  <a:pt x="482331" y="12139"/>
                  <a:pt x="482331" y="12777"/>
                  <a:pt x="482897" y="13415"/>
                </a:cubicBezTo>
                <a:cubicBezTo>
                  <a:pt x="483462" y="13415"/>
                  <a:pt x="483462" y="14059"/>
                  <a:pt x="484027" y="14697"/>
                </a:cubicBezTo>
                <a:cubicBezTo>
                  <a:pt x="484027" y="15335"/>
                  <a:pt x="484593" y="15335"/>
                  <a:pt x="484593" y="15973"/>
                </a:cubicBezTo>
                <a:cubicBezTo>
                  <a:pt x="485158" y="16611"/>
                  <a:pt x="485724" y="17249"/>
                  <a:pt x="485724" y="17249"/>
                </a:cubicBezTo>
                <a:lnTo>
                  <a:pt x="486855" y="16611"/>
                </a:lnTo>
                <a:cubicBezTo>
                  <a:pt x="487421" y="15973"/>
                  <a:pt x="487985" y="15973"/>
                  <a:pt x="488551" y="15335"/>
                </a:cubicBezTo>
                <a:cubicBezTo>
                  <a:pt x="488551" y="15335"/>
                  <a:pt x="489117" y="14059"/>
                  <a:pt x="489682" y="14059"/>
                </a:cubicBezTo>
                <a:cubicBezTo>
                  <a:pt x="489682" y="14059"/>
                  <a:pt x="490248" y="15335"/>
                  <a:pt x="490813" y="15973"/>
                </a:cubicBezTo>
                <a:cubicBezTo>
                  <a:pt x="490813" y="15973"/>
                  <a:pt x="491379" y="16611"/>
                  <a:pt x="491379" y="17249"/>
                </a:cubicBezTo>
                <a:cubicBezTo>
                  <a:pt x="491944" y="17249"/>
                  <a:pt x="492509" y="15973"/>
                  <a:pt x="492509" y="15973"/>
                </a:cubicBezTo>
                <a:cubicBezTo>
                  <a:pt x="493075" y="15973"/>
                  <a:pt x="493640" y="17249"/>
                  <a:pt x="493640" y="17249"/>
                </a:cubicBezTo>
                <a:cubicBezTo>
                  <a:pt x="494206" y="17249"/>
                  <a:pt x="494771" y="16611"/>
                  <a:pt x="494771" y="16611"/>
                </a:cubicBezTo>
                <a:cubicBezTo>
                  <a:pt x="495337" y="15973"/>
                  <a:pt x="494206" y="15335"/>
                  <a:pt x="494206" y="14697"/>
                </a:cubicBezTo>
                <a:lnTo>
                  <a:pt x="495337" y="14059"/>
                </a:lnTo>
                <a:cubicBezTo>
                  <a:pt x="495337" y="13415"/>
                  <a:pt x="494206" y="12777"/>
                  <a:pt x="494206" y="12139"/>
                </a:cubicBezTo>
                <a:lnTo>
                  <a:pt x="495337" y="11501"/>
                </a:lnTo>
                <a:lnTo>
                  <a:pt x="496467" y="12777"/>
                </a:lnTo>
                <a:lnTo>
                  <a:pt x="497598" y="11501"/>
                </a:lnTo>
                <a:cubicBezTo>
                  <a:pt x="498164" y="11501"/>
                  <a:pt x="498730" y="12777"/>
                  <a:pt x="498730" y="12777"/>
                </a:cubicBezTo>
                <a:cubicBezTo>
                  <a:pt x="499295" y="13415"/>
                  <a:pt x="499295" y="14059"/>
                  <a:pt x="499860" y="14697"/>
                </a:cubicBezTo>
                <a:lnTo>
                  <a:pt x="500426" y="15973"/>
                </a:lnTo>
                <a:cubicBezTo>
                  <a:pt x="500991" y="15973"/>
                  <a:pt x="501557" y="14697"/>
                  <a:pt x="502122" y="14697"/>
                </a:cubicBezTo>
                <a:lnTo>
                  <a:pt x="500991" y="13415"/>
                </a:lnTo>
                <a:lnTo>
                  <a:pt x="502122" y="12139"/>
                </a:lnTo>
                <a:cubicBezTo>
                  <a:pt x="502688" y="12139"/>
                  <a:pt x="503253" y="11501"/>
                  <a:pt x="503253" y="11501"/>
                </a:cubicBezTo>
                <a:cubicBezTo>
                  <a:pt x="503818" y="11501"/>
                  <a:pt x="504384" y="12139"/>
                  <a:pt x="504384" y="12777"/>
                </a:cubicBezTo>
                <a:cubicBezTo>
                  <a:pt x="504949" y="13415"/>
                  <a:pt x="504949" y="13415"/>
                  <a:pt x="505515" y="14059"/>
                </a:cubicBezTo>
                <a:cubicBezTo>
                  <a:pt x="506080" y="14697"/>
                  <a:pt x="506080" y="15335"/>
                  <a:pt x="506646" y="15335"/>
                </a:cubicBezTo>
                <a:cubicBezTo>
                  <a:pt x="506646" y="15973"/>
                  <a:pt x="507211" y="16611"/>
                  <a:pt x="507211" y="17249"/>
                </a:cubicBezTo>
                <a:cubicBezTo>
                  <a:pt x="507776" y="17249"/>
                  <a:pt x="508342" y="15973"/>
                  <a:pt x="508907" y="15973"/>
                </a:cubicBezTo>
                <a:cubicBezTo>
                  <a:pt x="508342" y="15973"/>
                  <a:pt x="507776" y="14697"/>
                  <a:pt x="507776" y="14697"/>
                </a:cubicBezTo>
                <a:cubicBezTo>
                  <a:pt x="507776" y="14059"/>
                  <a:pt x="508907" y="13415"/>
                  <a:pt x="508907" y="13415"/>
                </a:cubicBezTo>
                <a:cubicBezTo>
                  <a:pt x="509473" y="12777"/>
                  <a:pt x="510039" y="12777"/>
                  <a:pt x="510039" y="12139"/>
                </a:cubicBezTo>
                <a:cubicBezTo>
                  <a:pt x="510604" y="12139"/>
                  <a:pt x="511169" y="11501"/>
                  <a:pt x="511735" y="10863"/>
                </a:cubicBezTo>
                <a:lnTo>
                  <a:pt x="512300" y="12777"/>
                </a:lnTo>
                <a:lnTo>
                  <a:pt x="513431" y="14059"/>
                </a:lnTo>
                <a:lnTo>
                  <a:pt x="514562" y="12777"/>
                </a:lnTo>
                <a:cubicBezTo>
                  <a:pt x="514562" y="12777"/>
                  <a:pt x="515693" y="11501"/>
                  <a:pt x="515693" y="12139"/>
                </a:cubicBezTo>
                <a:cubicBezTo>
                  <a:pt x="516258" y="12139"/>
                  <a:pt x="516824" y="12777"/>
                  <a:pt x="516824" y="13415"/>
                </a:cubicBezTo>
                <a:cubicBezTo>
                  <a:pt x="516824" y="13415"/>
                  <a:pt x="517389" y="14697"/>
                  <a:pt x="517955" y="14697"/>
                </a:cubicBezTo>
                <a:lnTo>
                  <a:pt x="519085" y="13415"/>
                </a:lnTo>
                <a:cubicBezTo>
                  <a:pt x="519651" y="13415"/>
                  <a:pt x="520217" y="12777"/>
                  <a:pt x="520217" y="12777"/>
                </a:cubicBezTo>
                <a:cubicBezTo>
                  <a:pt x="520217" y="12139"/>
                  <a:pt x="521348" y="11501"/>
                  <a:pt x="521913" y="11501"/>
                </a:cubicBezTo>
                <a:lnTo>
                  <a:pt x="522479" y="12777"/>
                </a:lnTo>
                <a:cubicBezTo>
                  <a:pt x="523044" y="13415"/>
                  <a:pt x="523609" y="14059"/>
                  <a:pt x="523609" y="14059"/>
                </a:cubicBezTo>
                <a:cubicBezTo>
                  <a:pt x="523609" y="14697"/>
                  <a:pt x="522479" y="15335"/>
                  <a:pt x="522479" y="15335"/>
                </a:cubicBezTo>
                <a:cubicBezTo>
                  <a:pt x="522479" y="15973"/>
                  <a:pt x="523044" y="16611"/>
                  <a:pt x="523044" y="16611"/>
                </a:cubicBezTo>
                <a:cubicBezTo>
                  <a:pt x="523044" y="17249"/>
                  <a:pt x="521913" y="17249"/>
                  <a:pt x="521913" y="17887"/>
                </a:cubicBezTo>
                <a:cubicBezTo>
                  <a:pt x="521913" y="18531"/>
                  <a:pt x="523044" y="19169"/>
                  <a:pt x="523044" y="19169"/>
                </a:cubicBezTo>
                <a:cubicBezTo>
                  <a:pt x="523044" y="19807"/>
                  <a:pt x="521913" y="19807"/>
                  <a:pt x="521913" y="20445"/>
                </a:cubicBezTo>
                <a:lnTo>
                  <a:pt x="522479" y="21727"/>
                </a:lnTo>
                <a:cubicBezTo>
                  <a:pt x="522479" y="21727"/>
                  <a:pt x="523609" y="20445"/>
                  <a:pt x="524175" y="20445"/>
                </a:cubicBezTo>
                <a:cubicBezTo>
                  <a:pt x="524175" y="21083"/>
                  <a:pt x="524740" y="22365"/>
                  <a:pt x="524740" y="22365"/>
                </a:cubicBezTo>
                <a:cubicBezTo>
                  <a:pt x="525306" y="22365"/>
                  <a:pt x="525871" y="21083"/>
                  <a:pt x="525871" y="21083"/>
                </a:cubicBezTo>
                <a:lnTo>
                  <a:pt x="525306" y="19807"/>
                </a:lnTo>
                <a:cubicBezTo>
                  <a:pt x="524740" y="19169"/>
                  <a:pt x="524740" y="18531"/>
                  <a:pt x="524175" y="18531"/>
                </a:cubicBezTo>
                <a:cubicBezTo>
                  <a:pt x="524175" y="17887"/>
                  <a:pt x="523609" y="17249"/>
                  <a:pt x="523044" y="16611"/>
                </a:cubicBezTo>
                <a:lnTo>
                  <a:pt x="524740" y="15973"/>
                </a:lnTo>
                <a:cubicBezTo>
                  <a:pt x="524740" y="15335"/>
                  <a:pt x="523609" y="14697"/>
                  <a:pt x="523609" y="14059"/>
                </a:cubicBezTo>
                <a:lnTo>
                  <a:pt x="524740" y="13415"/>
                </a:lnTo>
                <a:cubicBezTo>
                  <a:pt x="524740" y="12777"/>
                  <a:pt x="524175" y="12139"/>
                  <a:pt x="523609" y="11501"/>
                </a:cubicBezTo>
                <a:cubicBezTo>
                  <a:pt x="523609" y="11501"/>
                  <a:pt x="523044" y="10863"/>
                  <a:pt x="523044" y="10225"/>
                </a:cubicBezTo>
                <a:lnTo>
                  <a:pt x="521913" y="8943"/>
                </a:lnTo>
                <a:cubicBezTo>
                  <a:pt x="521913" y="8305"/>
                  <a:pt x="523044" y="8305"/>
                  <a:pt x="523044" y="7667"/>
                </a:cubicBezTo>
                <a:cubicBezTo>
                  <a:pt x="523609" y="7667"/>
                  <a:pt x="523609" y="8943"/>
                  <a:pt x="524175" y="8943"/>
                </a:cubicBezTo>
                <a:cubicBezTo>
                  <a:pt x="524175" y="9587"/>
                  <a:pt x="525306" y="8305"/>
                  <a:pt x="525306" y="8305"/>
                </a:cubicBezTo>
                <a:lnTo>
                  <a:pt x="526437" y="9587"/>
                </a:lnTo>
                <a:cubicBezTo>
                  <a:pt x="526437" y="10225"/>
                  <a:pt x="525306" y="10225"/>
                  <a:pt x="525306" y="10863"/>
                </a:cubicBezTo>
                <a:lnTo>
                  <a:pt x="525871" y="12139"/>
                </a:lnTo>
                <a:cubicBezTo>
                  <a:pt x="526437" y="12139"/>
                  <a:pt x="527002" y="10863"/>
                  <a:pt x="527567" y="10863"/>
                </a:cubicBezTo>
                <a:lnTo>
                  <a:pt x="528133" y="12139"/>
                </a:lnTo>
                <a:cubicBezTo>
                  <a:pt x="528698" y="12777"/>
                  <a:pt x="529264" y="11501"/>
                  <a:pt x="529830" y="11501"/>
                </a:cubicBezTo>
                <a:lnTo>
                  <a:pt x="530395" y="12777"/>
                </a:lnTo>
                <a:cubicBezTo>
                  <a:pt x="530960" y="12777"/>
                  <a:pt x="531526" y="11501"/>
                  <a:pt x="531526" y="11501"/>
                </a:cubicBezTo>
                <a:cubicBezTo>
                  <a:pt x="532091" y="11501"/>
                  <a:pt x="532657" y="12777"/>
                  <a:pt x="532657" y="13415"/>
                </a:cubicBezTo>
                <a:cubicBezTo>
                  <a:pt x="533222" y="13415"/>
                  <a:pt x="533788" y="12139"/>
                  <a:pt x="533788" y="12139"/>
                </a:cubicBezTo>
                <a:cubicBezTo>
                  <a:pt x="534353" y="12139"/>
                  <a:pt x="534918" y="13415"/>
                  <a:pt x="534918" y="13415"/>
                </a:cubicBezTo>
                <a:cubicBezTo>
                  <a:pt x="535484" y="13415"/>
                  <a:pt x="536049" y="12139"/>
                  <a:pt x="536049" y="12139"/>
                </a:cubicBezTo>
                <a:cubicBezTo>
                  <a:pt x="536615" y="12139"/>
                  <a:pt x="537180" y="11501"/>
                  <a:pt x="537746" y="11501"/>
                </a:cubicBezTo>
                <a:cubicBezTo>
                  <a:pt x="537746" y="10863"/>
                  <a:pt x="538311" y="10225"/>
                  <a:pt x="538876" y="10225"/>
                </a:cubicBezTo>
                <a:cubicBezTo>
                  <a:pt x="538876" y="10225"/>
                  <a:pt x="539442" y="11501"/>
                  <a:pt x="540007" y="11501"/>
                </a:cubicBezTo>
                <a:cubicBezTo>
                  <a:pt x="540007" y="11501"/>
                  <a:pt x="540573" y="10225"/>
                  <a:pt x="541139" y="10225"/>
                </a:cubicBezTo>
                <a:cubicBezTo>
                  <a:pt x="541139" y="10863"/>
                  <a:pt x="541704" y="12139"/>
                  <a:pt x="541704" y="12139"/>
                </a:cubicBezTo>
                <a:cubicBezTo>
                  <a:pt x="542269" y="12139"/>
                  <a:pt x="542835" y="10863"/>
                  <a:pt x="543400" y="10863"/>
                </a:cubicBezTo>
                <a:cubicBezTo>
                  <a:pt x="543400" y="10225"/>
                  <a:pt x="543966" y="10225"/>
                  <a:pt x="544531" y="9587"/>
                </a:cubicBezTo>
                <a:cubicBezTo>
                  <a:pt x="543966" y="9587"/>
                  <a:pt x="543966" y="8943"/>
                  <a:pt x="543400" y="8305"/>
                </a:cubicBezTo>
                <a:cubicBezTo>
                  <a:pt x="543400" y="7667"/>
                  <a:pt x="542835" y="7667"/>
                  <a:pt x="542835" y="7029"/>
                </a:cubicBezTo>
                <a:cubicBezTo>
                  <a:pt x="542269" y="6391"/>
                  <a:pt x="541704" y="5753"/>
                  <a:pt x="541704" y="5753"/>
                </a:cubicBezTo>
                <a:cubicBezTo>
                  <a:pt x="541704" y="5110"/>
                  <a:pt x="542835" y="4472"/>
                  <a:pt x="542835" y="4472"/>
                </a:cubicBezTo>
                <a:cubicBezTo>
                  <a:pt x="543400" y="4472"/>
                  <a:pt x="543400" y="5753"/>
                  <a:pt x="543966" y="5753"/>
                </a:cubicBezTo>
                <a:lnTo>
                  <a:pt x="544531" y="7029"/>
                </a:lnTo>
                <a:cubicBezTo>
                  <a:pt x="545097" y="7667"/>
                  <a:pt x="545662" y="8305"/>
                  <a:pt x="545662" y="8943"/>
                </a:cubicBezTo>
                <a:cubicBezTo>
                  <a:pt x="546227" y="8943"/>
                  <a:pt x="546227" y="9587"/>
                  <a:pt x="546793" y="10225"/>
                </a:cubicBezTo>
                <a:cubicBezTo>
                  <a:pt x="546793" y="10863"/>
                  <a:pt x="547358" y="10863"/>
                  <a:pt x="547924" y="11501"/>
                </a:cubicBezTo>
                <a:cubicBezTo>
                  <a:pt x="547924" y="12139"/>
                  <a:pt x="548489" y="12777"/>
                  <a:pt x="548489" y="12777"/>
                </a:cubicBezTo>
                <a:cubicBezTo>
                  <a:pt x="549055" y="12777"/>
                  <a:pt x="549620" y="12139"/>
                  <a:pt x="549620" y="12139"/>
                </a:cubicBezTo>
                <a:cubicBezTo>
                  <a:pt x="550185" y="12139"/>
                  <a:pt x="550751" y="13415"/>
                  <a:pt x="550751" y="13415"/>
                </a:cubicBezTo>
                <a:cubicBezTo>
                  <a:pt x="551316" y="13415"/>
                  <a:pt x="551882" y="12139"/>
                  <a:pt x="551882" y="12139"/>
                </a:cubicBezTo>
                <a:cubicBezTo>
                  <a:pt x="552448" y="12139"/>
                  <a:pt x="553013" y="11501"/>
                  <a:pt x="553579" y="10863"/>
                </a:cubicBezTo>
                <a:cubicBezTo>
                  <a:pt x="553579" y="10863"/>
                  <a:pt x="554144" y="10225"/>
                  <a:pt x="554709" y="10225"/>
                </a:cubicBezTo>
                <a:cubicBezTo>
                  <a:pt x="554709" y="10225"/>
                  <a:pt x="555275" y="11501"/>
                  <a:pt x="555840" y="11501"/>
                </a:cubicBezTo>
                <a:lnTo>
                  <a:pt x="556971" y="10225"/>
                </a:lnTo>
                <a:lnTo>
                  <a:pt x="555840" y="8943"/>
                </a:lnTo>
                <a:cubicBezTo>
                  <a:pt x="555840" y="8305"/>
                  <a:pt x="555275" y="8305"/>
                  <a:pt x="554709" y="7667"/>
                </a:cubicBezTo>
                <a:cubicBezTo>
                  <a:pt x="554709" y="7029"/>
                  <a:pt x="554144" y="6391"/>
                  <a:pt x="554144" y="6391"/>
                </a:cubicBezTo>
                <a:cubicBezTo>
                  <a:pt x="554144" y="5753"/>
                  <a:pt x="553013" y="7029"/>
                  <a:pt x="552448" y="7029"/>
                </a:cubicBezTo>
                <a:lnTo>
                  <a:pt x="551882" y="5753"/>
                </a:lnTo>
                <a:lnTo>
                  <a:pt x="550751" y="4472"/>
                </a:lnTo>
                <a:lnTo>
                  <a:pt x="551882" y="3195"/>
                </a:lnTo>
                <a:cubicBezTo>
                  <a:pt x="552448" y="3833"/>
                  <a:pt x="552448" y="4472"/>
                  <a:pt x="553013" y="4472"/>
                </a:cubicBezTo>
                <a:cubicBezTo>
                  <a:pt x="553579" y="4472"/>
                  <a:pt x="553579" y="3833"/>
                  <a:pt x="554144" y="3833"/>
                </a:cubicBezTo>
                <a:cubicBezTo>
                  <a:pt x="554709" y="3833"/>
                  <a:pt x="554709" y="5110"/>
                  <a:pt x="555275" y="5110"/>
                </a:cubicBezTo>
                <a:lnTo>
                  <a:pt x="556406" y="3833"/>
                </a:lnTo>
                <a:cubicBezTo>
                  <a:pt x="556971" y="4472"/>
                  <a:pt x="556971" y="5110"/>
                  <a:pt x="557537" y="5110"/>
                </a:cubicBezTo>
                <a:cubicBezTo>
                  <a:pt x="557537" y="5753"/>
                  <a:pt x="558102" y="6391"/>
                  <a:pt x="558667" y="7029"/>
                </a:cubicBezTo>
                <a:lnTo>
                  <a:pt x="556971" y="7667"/>
                </a:lnTo>
                <a:cubicBezTo>
                  <a:pt x="556971" y="8305"/>
                  <a:pt x="558102" y="8943"/>
                  <a:pt x="558102" y="9587"/>
                </a:cubicBezTo>
                <a:cubicBezTo>
                  <a:pt x="558102" y="9587"/>
                  <a:pt x="558667" y="10225"/>
                  <a:pt x="559233" y="10863"/>
                </a:cubicBezTo>
                <a:cubicBezTo>
                  <a:pt x="559233" y="10863"/>
                  <a:pt x="559798" y="11501"/>
                  <a:pt x="559798" y="12139"/>
                </a:cubicBezTo>
                <a:cubicBezTo>
                  <a:pt x="559798" y="12188"/>
                  <a:pt x="559806" y="12237"/>
                  <a:pt x="559818" y="12281"/>
                </a:cubicBezTo>
                <a:cubicBezTo>
                  <a:pt x="559529" y="12505"/>
                  <a:pt x="558667" y="12963"/>
                  <a:pt x="558667" y="13415"/>
                </a:cubicBezTo>
                <a:cubicBezTo>
                  <a:pt x="558667" y="13415"/>
                  <a:pt x="559798" y="14059"/>
                  <a:pt x="559798" y="14697"/>
                </a:cubicBezTo>
                <a:cubicBezTo>
                  <a:pt x="559798" y="14059"/>
                  <a:pt x="560930" y="14059"/>
                  <a:pt x="560930" y="13415"/>
                </a:cubicBezTo>
                <a:cubicBezTo>
                  <a:pt x="560930" y="13415"/>
                  <a:pt x="559963" y="12870"/>
                  <a:pt x="559818" y="12281"/>
                </a:cubicBezTo>
                <a:cubicBezTo>
                  <a:pt x="559934" y="12194"/>
                  <a:pt x="559960" y="12139"/>
                  <a:pt x="559798" y="12139"/>
                </a:cubicBezTo>
                <a:cubicBezTo>
                  <a:pt x="560364" y="11501"/>
                  <a:pt x="561495" y="11501"/>
                  <a:pt x="561495" y="10863"/>
                </a:cubicBezTo>
                <a:cubicBezTo>
                  <a:pt x="561495" y="10863"/>
                  <a:pt x="560364" y="10225"/>
                  <a:pt x="560364" y="9587"/>
                </a:cubicBezTo>
                <a:cubicBezTo>
                  <a:pt x="560364" y="9587"/>
                  <a:pt x="561495" y="8943"/>
                  <a:pt x="561495" y="8305"/>
                </a:cubicBezTo>
                <a:cubicBezTo>
                  <a:pt x="562060" y="8305"/>
                  <a:pt x="562625" y="7667"/>
                  <a:pt x="562625" y="7667"/>
                </a:cubicBezTo>
                <a:cubicBezTo>
                  <a:pt x="563191" y="7029"/>
                  <a:pt x="562060" y="6391"/>
                  <a:pt x="562060" y="5753"/>
                </a:cubicBezTo>
                <a:lnTo>
                  <a:pt x="563191" y="5110"/>
                </a:lnTo>
                <a:cubicBezTo>
                  <a:pt x="563757" y="4472"/>
                  <a:pt x="563757" y="4472"/>
                  <a:pt x="564322" y="3833"/>
                </a:cubicBezTo>
                <a:cubicBezTo>
                  <a:pt x="564322" y="4472"/>
                  <a:pt x="565453" y="4472"/>
                  <a:pt x="565453" y="5110"/>
                </a:cubicBezTo>
                <a:cubicBezTo>
                  <a:pt x="565453" y="5753"/>
                  <a:pt x="564322" y="5753"/>
                  <a:pt x="564322" y="6391"/>
                </a:cubicBezTo>
                <a:lnTo>
                  <a:pt x="564888" y="7667"/>
                </a:lnTo>
                <a:cubicBezTo>
                  <a:pt x="565453" y="8305"/>
                  <a:pt x="566018" y="8943"/>
                  <a:pt x="566018" y="8943"/>
                </a:cubicBezTo>
                <a:cubicBezTo>
                  <a:pt x="566584" y="10225"/>
                  <a:pt x="567149" y="10863"/>
                  <a:pt x="568280" y="12139"/>
                </a:cubicBezTo>
                <a:cubicBezTo>
                  <a:pt x="568280" y="11501"/>
                  <a:pt x="569411" y="11501"/>
                  <a:pt x="569411" y="10863"/>
                </a:cubicBezTo>
                <a:cubicBezTo>
                  <a:pt x="569411" y="10863"/>
                  <a:pt x="570542" y="10225"/>
                  <a:pt x="570542" y="9587"/>
                </a:cubicBezTo>
                <a:cubicBezTo>
                  <a:pt x="570542" y="9587"/>
                  <a:pt x="569411" y="8943"/>
                  <a:pt x="569411" y="8305"/>
                </a:cubicBezTo>
                <a:cubicBezTo>
                  <a:pt x="569411" y="8305"/>
                  <a:pt x="568280" y="7667"/>
                  <a:pt x="568845" y="7029"/>
                </a:cubicBezTo>
                <a:cubicBezTo>
                  <a:pt x="568845" y="6391"/>
                  <a:pt x="569976" y="6391"/>
                  <a:pt x="569976" y="5753"/>
                </a:cubicBezTo>
                <a:lnTo>
                  <a:pt x="568845" y="4472"/>
                </a:lnTo>
                <a:lnTo>
                  <a:pt x="567715" y="3195"/>
                </a:lnTo>
                <a:cubicBezTo>
                  <a:pt x="567715" y="3195"/>
                  <a:pt x="568845" y="1914"/>
                  <a:pt x="569411" y="1914"/>
                </a:cubicBezTo>
                <a:cubicBezTo>
                  <a:pt x="569411" y="1914"/>
                  <a:pt x="569976" y="638"/>
                  <a:pt x="570542" y="638"/>
                </a:cubicBezTo>
                <a:cubicBezTo>
                  <a:pt x="570542" y="638"/>
                  <a:pt x="571107" y="2557"/>
                  <a:pt x="571673" y="2557"/>
                </a:cubicBezTo>
                <a:cubicBezTo>
                  <a:pt x="571107" y="2557"/>
                  <a:pt x="570542" y="3195"/>
                  <a:pt x="569976" y="3195"/>
                </a:cubicBezTo>
                <a:cubicBezTo>
                  <a:pt x="570542" y="3833"/>
                  <a:pt x="570542" y="4472"/>
                  <a:pt x="571107" y="5110"/>
                </a:cubicBezTo>
                <a:lnTo>
                  <a:pt x="572239" y="3833"/>
                </a:lnTo>
                <a:cubicBezTo>
                  <a:pt x="572804" y="3833"/>
                  <a:pt x="573370" y="5110"/>
                  <a:pt x="573370" y="5110"/>
                </a:cubicBezTo>
                <a:cubicBezTo>
                  <a:pt x="573370" y="5753"/>
                  <a:pt x="574500" y="6391"/>
                  <a:pt x="574500" y="6391"/>
                </a:cubicBezTo>
                <a:cubicBezTo>
                  <a:pt x="574500" y="7029"/>
                  <a:pt x="573370" y="7667"/>
                  <a:pt x="572804" y="7667"/>
                </a:cubicBezTo>
                <a:cubicBezTo>
                  <a:pt x="572804" y="7667"/>
                  <a:pt x="571673" y="8305"/>
                  <a:pt x="571673" y="8943"/>
                </a:cubicBezTo>
                <a:cubicBezTo>
                  <a:pt x="571673" y="8943"/>
                  <a:pt x="572804" y="9587"/>
                  <a:pt x="572804" y="10225"/>
                </a:cubicBezTo>
                <a:cubicBezTo>
                  <a:pt x="573370" y="9587"/>
                  <a:pt x="573370" y="9587"/>
                  <a:pt x="573935" y="8943"/>
                </a:cubicBezTo>
                <a:cubicBezTo>
                  <a:pt x="574500" y="8943"/>
                  <a:pt x="575066" y="8305"/>
                  <a:pt x="575066" y="8305"/>
                </a:cubicBezTo>
                <a:cubicBezTo>
                  <a:pt x="575631" y="7667"/>
                  <a:pt x="574500" y="7029"/>
                  <a:pt x="574500" y="6391"/>
                </a:cubicBezTo>
                <a:lnTo>
                  <a:pt x="575631" y="5753"/>
                </a:lnTo>
                <a:cubicBezTo>
                  <a:pt x="575631" y="5110"/>
                  <a:pt x="576762" y="4472"/>
                  <a:pt x="576762" y="4472"/>
                </a:cubicBezTo>
                <a:lnTo>
                  <a:pt x="577893" y="5753"/>
                </a:lnTo>
                <a:cubicBezTo>
                  <a:pt x="577893" y="5753"/>
                  <a:pt x="578458" y="7029"/>
                  <a:pt x="579024" y="7029"/>
                </a:cubicBezTo>
                <a:cubicBezTo>
                  <a:pt x="579024" y="7029"/>
                  <a:pt x="579589" y="6391"/>
                  <a:pt x="580155" y="6391"/>
                </a:cubicBezTo>
                <a:cubicBezTo>
                  <a:pt x="580155" y="5753"/>
                  <a:pt x="581285" y="5110"/>
                  <a:pt x="581285" y="5110"/>
                </a:cubicBezTo>
                <a:cubicBezTo>
                  <a:pt x="581285" y="5110"/>
                  <a:pt x="580720" y="3833"/>
                  <a:pt x="580155" y="3833"/>
                </a:cubicBezTo>
                <a:cubicBezTo>
                  <a:pt x="580155" y="3195"/>
                  <a:pt x="579589" y="2557"/>
                  <a:pt x="579589" y="2557"/>
                </a:cubicBezTo>
                <a:cubicBezTo>
                  <a:pt x="580155" y="1276"/>
                  <a:pt x="581285" y="638"/>
                  <a:pt x="581851" y="0"/>
                </a:cubicBezTo>
                <a:cubicBezTo>
                  <a:pt x="582416" y="638"/>
                  <a:pt x="582416" y="1276"/>
                  <a:pt x="582982" y="1276"/>
                </a:cubicBezTo>
                <a:cubicBezTo>
                  <a:pt x="582982" y="1914"/>
                  <a:pt x="583548" y="2557"/>
                  <a:pt x="583548" y="3195"/>
                </a:cubicBezTo>
                <a:cubicBezTo>
                  <a:pt x="584113" y="3195"/>
                  <a:pt x="584678" y="3833"/>
                  <a:pt x="584678" y="4472"/>
                </a:cubicBezTo>
                <a:cubicBezTo>
                  <a:pt x="584678" y="4472"/>
                  <a:pt x="583548" y="5110"/>
                  <a:pt x="583548" y="5753"/>
                </a:cubicBezTo>
                <a:cubicBezTo>
                  <a:pt x="583548" y="5753"/>
                  <a:pt x="584113" y="6391"/>
                  <a:pt x="584678" y="7029"/>
                </a:cubicBezTo>
                <a:lnTo>
                  <a:pt x="585155" y="6489"/>
                </a:lnTo>
                <a:cubicBezTo>
                  <a:pt x="584932" y="6271"/>
                  <a:pt x="584742" y="6009"/>
                  <a:pt x="584742" y="5753"/>
                </a:cubicBezTo>
                <a:lnTo>
                  <a:pt x="585873" y="4472"/>
                </a:lnTo>
                <a:lnTo>
                  <a:pt x="587004" y="5753"/>
                </a:lnTo>
                <a:cubicBezTo>
                  <a:pt x="587570" y="5753"/>
                  <a:pt x="587570" y="4472"/>
                  <a:pt x="588135" y="4472"/>
                </a:cubicBezTo>
                <a:cubicBezTo>
                  <a:pt x="588135" y="3833"/>
                  <a:pt x="588700" y="3195"/>
                  <a:pt x="588700" y="2557"/>
                </a:cubicBezTo>
                <a:cubicBezTo>
                  <a:pt x="589212" y="3135"/>
                  <a:pt x="590185" y="3713"/>
                  <a:pt x="590365" y="3817"/>
                </a:cubicBezTo>
                <a:cubicBezTo>
                  <a:pt x="590545" y="3713"/>
                  <a:pt x="591517" y="3135"/>
                  <a:pt x="592029" y="2557"/>
                </a:cubicBezTo>
                <a:cubicBezTo>
                  <a:pt x="592029" y="3195"/>
                  <a:pt x="592594" y="3833"/>
                  <a:pt x="592594" y="4472"/>
                </a:cubicBezTo>
                <a:cubicBezTo>
                  <a:pt x="593160" y="4472"/>
                  <a:pt x="593160" y="5753"/>
                  <a:pt x="593725" y="5753"/>
                </a:cubicBezTo>
                <a:lnTo>
                  <a:pt x="594857" y="4472"/>
                </a:lnTo>
                <a:lnTo>
                  <a:pt x="595987" y="5753"/>
                </a:lnTo>
                <a:cubicBezTo>
                  <a:pt x="595987" y="6009"/>
                  <a:pt x="595798" y="6271"/>
                  <a:pt x="595574" y="6489"/>
                </a:cubicBezTo>
                <a:lnTo>
                  <a:pt x="596052" y="7029"/>
                </a:lnTo>
                <a:cubicBezTo>
                  <a:pt x="596617" y="6391"/>
                  <a:pt x="597182" y="5753"/>
                  <a:pt x="597182" y="5753"/>
                </a:cubicBezTo>
                <a:cubicBezTo>
                  <a:pt x="597182" y="5110"/>
                  <a:pt x="596052" y="4472"/>
                  <a:pt x="596052" y="4472"/>
                </a:cubicBezTo>
                <a:cubicBezTo>
                  <a:pt x="596052" y="3833"/>
                  <a:pt x="596617" y="3195"/>
                  <a:pt x="597182" y="3195"/>
                </a:cubicBezTo>
                <a:cubicBezTo>
                  <a:pt x="597182" y="2557"/>
                  <a:pt x="597748" y="1914"/>
                  <a:pt x="597748" y="1276"/>
                </a:cubicBezTo>
                <a:cubicBezTo>
                  <a:pt x="598313" y="1276"/>
                  <a:pt x="598313" y="638"/>
                  <a:pt x="598879" y="0"/>
                </a:cubicBezTo>
                <a:cubicBezTo>
                  <a:pt x="599444" y="638"/>
                  <a:pt x="600575" y="1276"/>
                  <a:pt x="601140" y="2557"/>
                </a:cubicBezTo>
                <a:cubicBezTo>
                  <a:pt x="601140" y="2557"/>
                  <a:pt x="600575" y="3195"/>
                  <a:pt x="600575" y="3833"/>
                </a:cubicBezTo>
                <a:cubicBezTo>
                  <a:pt x="600009" y="3833"/>
                  <a:pt x="599444" y="5110"/>
                  <a:pt x="599444" y="5110"/>
                </a:cubicBezTo>
                <a:cubicBezTo>
                  <a:pt x="599444" y="5110"/>
                  <a:pt x="600575" y="5753"/>
                  <a:pt x="600575" y="6391"/>
                </a:cubicBezTo>
                <a:cubicBezTo>
                  <a:pt x="601140" y="6391"/>
                  <a:pt x="601706" y="7029"/>
                  <a:pt x="601706" y="7029"/>
                </a:cubicBezTo>
                <a:cubicBezTo>
                  <a:pt x="602271" y="7029"/>
                  <a:pt x="602837" y="5753"/>
                  <a:pt x="602837" y="5753"/>
                </a:cubicBezTo>
                <a:lnTo>
                  <a:pt x="603968" y="4472"/>
                </a:lnTo>
                <a:cubicBezTo>
                  <a:pt x="603968" y="4472"/>
                  <a:pt x="605098" y="5110"/>
                  <a:pt x="605098" y="5753"/>
                </a:cubicBezTo>
                <a:lnTo>
                  <a:pt x="606230" y="6391"/>
                </a:lnTo>
                <a:cubicBezTo>
                  <a:pt x="606230" y="7029"/>
                  <a:pt x="605098" y="7667"/>
                  <a:pt x="605664" y="8305"/>
                </a:cubicBezTo>
                <a:cubicBezTo>
                  <a:pt x="605664" y="8305"/>
                  <a:pt x="606230" y="8943"/>
                  <a:pt x="606795" y="8943"/>
                </a:cubicBezTo>
                <a:cubicBezTo>
                  <a:pt x="607360" y="9587"/>
                  <a:pt x="607360" y="9587"/>
                  <a:pt x="607926" y="10225"/>
                </a:cubicBezTo>
                <a:cubicBezTo>
                  <a:pt x="607926" y="9587"/>
                  <a:pt x="609057" y="8943"/>
                  <a:pt x="609057" y="8943"/>
                </a:cubicBezTo>
                <a:cubicBezTo>
                  <a:pt x="609057" y="8305"/>
                  <a:pt x="607926" y="7667"/>
                  <a:pt x="607926" y="7667"/>
                </a:cubicBezTo>
                <a:cubicBezTo>
                  <a:pt x="607360" y="7667"/>
                  <a:pt x="606230" y="7029"/>
                  <a:pt x="606230" y="6391"/>
                </a:cubicBezTo>
                <a:cubicBezTo>
                  <a:pt x="606230" y="6391"/>
                  <a:pt x="607360" y="5753"/>
                  <a:pt x="607360" y="5110"/>
                </a:cubicBezTo>
                <a:cubicBezTo>
                  <a:pt x="607360" y="5110"/>
                  <a:pt x="607926" y="3833"/>
                  <a:pt x="608491" y="3833"/>
                </a:cubicBezTo>
                <a:lnTo>
                  <a:pt x="609622" y="5110"/>
                </a:lnTo>
                <a:cubicBezTo>
                  <a:pt x="610188" y="4472"/>
                  <a:pt x="610188" y="3833"/>
                  <a:pt x="610753" y="3195"/>
                </a:cubicBezTo>
                <a:cubicBezTo>
                  <a:pt x="610188" y="3195"/>
                  <a:pt x="609622" y="2557"/>
                  <a:pt x="609057" y="2557"/>
                </a:cubicBezTo>
                <a:cubicBezTo>
                  <a:pt x="609622" y="2557"/>
                  <a:pt x="610188" y="638"/>
                  <a:pt x="610188" y="638"/>
                </a:cubicBezTo>
                <a:cubicBezTo>
                  <a:pt x="610753" y="638"/>
                  <a:pt x="611319" y="1914"/>
                  <a:pt x="611319" y="1914"/>
                </a:cubicBezTo>
                <a:cubicBezTo>
                  <a:pt x="611884" y="1914"/>
                  <a:pt x="613015" y="3195"/>
                  <a:pt x="613015" y="3195"/>
                </a:cubicBezTo>
                <a:lnTo>
                  <a:pt x="611884" y="4472"/>
                </a:lnTo>
                <a:lnTo>
                  <a:pt x="610753" y="5753"/>
                </a:lnTo>
                <a:cubicBezTo>
                  <a:pt x="610753" y="6391"/>
                  <a:pt x="611884" y="6391"/>
                  <a:pt x="611884" y="7029"/>
                </a:cubicBezTo>
                <a:cubicBezTo>
                  <a:pt x="612449" y="7667"/>
                  <a:pt x="611319" y="8305"/>
                  <a:pt x="611319" y="8305"/>
                </a:cubicBezTo>
                <a:cubicBezTo>
                  <a:pt x="611319" y="8943"/>
                  <a:pt x="610188" y="9587"/>
                  <a:pt x="610188" y="9587"/>
                </a:cubicBezTo>
                <a:cubicBezTo>
                  <a:pt x="610188" y="10225"/>
                  <a:pt x="611319" y="10863"/>
                  <a:pt x="611319" y="10863"/>
                </a:cubicBezTo>
                <a:cubicBezTo>
                  <a:pt x="611319" y="11501"/>
                  <a:pt x="612449" y="11501"/>
                  <a:pt x="612449" y="12139"/>
                </a:cubicBezTo>
                <a:cubicBezTo>
                  <a:pt x="613580" y="10863"/>
                  <a:pt x="614146" y="10225"/>
                  <a:pt x="614712" y="8943"/>
                </a:cubicBezTo>
                <a:cubicBezTo>
                  <a:pt x="614712" y="8943"/>
                  <a:pt x="615276" y="8305"/>
                  <a:pt x="615842" y="7667"/>
                </a:cubicBezTo>
                <a:lnTo>
                  <a:pt x="616407" y="6391"/>
                </a:lnTo>
                <a:cubicBezTo>
                  <a:pt x="616407" y="5753"/>
                  <a:pt x="615276" y="5753"/>
                  <a:pt x="615276" y="5110"/>
                </a:cubicBezTo>
                <a:cubicBezTo>
                  <a:pt x="615276" y="4472"/>
                  <a:pt x="616407" y="4472"/>
                  <a:pt x="616407" y="3833"/>
                </a:cubicBezTo>
                <a:cubicBezTo>
                  <a:pt x="616973" y="4472"/>
                  <a:pt x="616973" y="4472"/>
                  <a:pt x="617539" y="5110"/>
                </a:cubicBezTo>
                <a:lnTo>
                  <a:pt x="618670" y="5753"/>
                </a:lnTo>
                <a:cubicBezTo>
                  <a:pt x="618670" y="6391"/>
                  <a:pt x="617539" y="7029"/>
                  <a:pt x="618104" y="7667"/>
                </a:cubicBezTo>
                <a:cubicBezTo>
                  <a:pt x="618104" y="7667"/>
                  <a:pt x="618670" y="8305"/>
                  <a:pt x="619235" y="8305"/>
                </a:cubicBezTo>
                <a:cubicBezTo>
                  <a:pt x="619235" y="8943"/>
                  <a:pt x="620366" y="9587"/>
                  <a:pt x="620366" y="9587"/>
                </a:cubicBezTo>
                <a:cubicBezTo>
                  <a:pt x="620366" y="10225"/>
                  <a:pt x="619235" y="10863"/>
                  <a:pt x="619235" y="10863"/>
                </a:cubicBezTo>
                <a:cubicBezTo>
                  <a:pt x="619235" y="11501"/>
                  <a:pt x="620366" y="11501"/>
                  <a:pt x="620931" y="12139"/>
                </a:cubicBezTo>
                <a:cubicBezTo>
                  <a:pt x="620770" y="12139"/>
                  <a:pt x="620796" y="12194"/>
                  <a:pt x="620912" y="12281"/>
                </a:cubicBezTo>
                <a:cubicBezTo>
                  <a:pt x="620767" y="12870"/>
                  <a:pt x="619800" y="13415"/>
                  <a:pt x="619800" y="13415"/>
                </a:cubicBezTo>
                <a:cubicBezTo>
                  <a:pt x="619800" y="14059"/>
                  <a:pt x="620931" y="14059"/>
                  <a:pt x="620931" y="14697"/>
                </a:cubicBezTo>
                <a:cubicBezTo>
                  <a:pt x="620931" y="14059"/>
                  <a:pt x="622062" y="13415"/>
                  <a:pt x="622062" y="13415"/>
                </a:cubicBezTo>
                <a:cubicBezTo>
                  <a:pt x="622062" y="12963"/>
                  <a:pt x="621200" y="12505"/>
                  <a:pt x="620912" y="12281"/>
                </a:cubicBezTo>
                <a:cubicBezTo>
                  <a:pt x="620923" y="12237"/>
                  <a:pt x="620931" y="12188"/>
                  <a:pt x="620931" y="12139"/>
                </a:cubicBezTo>
                <a:cubicBezTo>
                  <a:pt x="620931" y="11501"/>
                  <a:pt x="621497" y="10863"/>
                  <a:pt x="621497" y="10863"/>
                </a:cubicBezTo>
                <a:cubicBezTo>
                  <a:pt x="622062" y="10225"/>
                  <a:pt x="622628" y="9587"/>
                  <a:pt x="622628" y="9587"/>
                </a:cubicBezTo>
                <a:cubicBezTo>
                  <a:pt x="622628" y="8943"/>
                  <a:pt x="623758" y="8305"/>
                  <a:pt x="623758" y="7667"/>
                </a:cubicBezTo>
                <a:lnTo>
                  <a:pt x="622062" y="7029"/>
                </a:lnTo>
                <a:cubicBezTo>
                  <a:pt x="622628" y="6391"/>
                  <a:pt x="623193" y="5753"/>
                  <a:pt x="623193" y="5110"/>
                </a:cubicBezTo>
                <a:cubicBezTo>
                  <a:pt x="623758" y="5110"/>
                  <a:pt x="623758" y="4472"/>
                  <a:pt x="624324" y="3833"/>
                </a:cubicBezTo>
                <a:lnTo>
                  <a:pt x="625455" y="5110"/>
                </a:lnTo>
                <a:cubicBezTo>
                  <a:pt x="626021" y="5110"/>
                  <a:pt x="626021" y="3833"/>
                  <a:pt x="626585" y="3833"/>
                </a:cubicBezTo>
                <a:cubicBezTo>
                  <a:pt x="627151" y="3833"/>
                  <a:pt x="627151" y="4472"/>
                  <a:pt x="627717" y="4472"/>
                </a:cubicBezTo>
                <a:cubicBezTo>
                  <a:pt x="628282" y="4472"/>
                  <a:pt x="628282" y="3833"/>
                  <a:pt x="628848" y="3195"/>
                </a:cubicBezTo>
                <a:lnTo>
                  <a:pt x="629979" y="4472"/>
                </a:lnTo>
                <a:lnTo>
                  <a:pt x="628848" y="5753"/>
                </a:lnTo>
                <a:lnTo>
                  <a:pt x="628282" y="7029"/>
                </a:lnTo>
                <a:cubicBezTo>
                  <a:pt x="627717" y="7029"/>
                  <a:pt x="626585" y="5753"/>
                  <a:pt x="626585" y="6391"/>
                </a:cubicBezTo>
                <a:cubicBezTo>
                  <a:pt x="626585" y="6391"/>
                  <a:pt x="626021" y="7029"/>
                  <a:pt x="626021" y="7667"/>
                </a:cubicBezTo>
                <a:cubicBezTo>
                  <a:pt x="625455" y="8305"/>
                  <a:pt x="624889" y="8305"/>
                  <a:pt x="624889" y="8943"/>
                </a:cubicBezTo>
                <a:lnTo>
                  <a:pt x="623758" y="10225"/>
                </a:lnTo>
                <a:lnTo>
                  <a:pt x="624889" y="11501"/>
                </a:lnTo>
                <a:cubicBezTo>
                  <a:pt x="625455" y="11501"/>
                  <a:pt x="626021" y="10225"/>
                  <a:pt x="626021" y="10225"/>
                </a:cubicBezTo>
                <a:cubicBezTo>
                  <a:pt x="626585" y="10225"/>
                  <a:pt x="627151" y="10863"/>
                  <a:pt x="627151" y="10863"/>
                </a:cubicBezTo>
                <a:cubicBezTo>
                  <a:pt x="627717" y="11501"/>
                  <a:pt x="628282" y="12139"/>
                  <a:pt x="628848" y="12139"/>
                </a:cubicBezTo>
                <a:cubicBezTo>
                  <a:pt x="628848" y="12139"/>
                  <a:pt x="629413" y="13415"/>
                  <a:pt x="629979" y="13415"/>
                </a:cubicBezTo>
                <a:cubicBezTo>
                  <a:pt x="629979" y="13415"/>
                  <a:pt x="630544" y="12139"/>
                  <a:pt x="631109" y="12139"/>
                </a:cubicBezTo>
                <a:cubicBezTo>
                  <a:pt x="631109" y="12139"/>
                  <a:pt x="631675" y="12777"/>
                  <a:pt x="632240" y="12777"/>
                </a:cubicBezTo>
                <a:cubicBezTo>
                  <a:pt x="632240" y="12777"/>
                  <a:pt x="632806" y="12139"/>
                  <a:pt x="632806" y="11501"/>
                </a:cubicBezTo>
                <a:cubicBezTo>
                  <a:pt x="633371" y="10863"/>
                  <a:pt x="633937" y="10863"/>
                  <a:pt x="633937" y="10225"/>
                </a:cubicBezTo>
                <a:cubicBezTo>
                  <a:pt x="634502" y="9587"/>
                  <a:pt x="634502" y="8943"/>
                  <a:pt x="635067" y="8943"/>
                </a:cubicBezTo>
                <a:cubicBezTo>
                  <a:pt x="635067" y="8305"/>
                  <a:pt x="635633" y="7667"/>
                  <a:pt x="636198" y="7029"/>
                </a:cubicBezTo>
                <a:lnTo>
                  <a:pt x="636764" y="5753"/>
                </a:lnTo>
                <a:cubicBezTo>
                  <a:pt x="637330" y="5753"/>
                  <a:pt x="637330" y="4472"/>
                  <a:pt x="637895" y="4472"/>
                </a:cubicBezTo>
                <a:cubicBezTo>
                  <a:pt x="637895" y="4472"/>
                  <a:pt x="639026" y="5110"/>
                  <a:pt x="639026" y="5753"/>
                </a:cubicBezTo>
                <a:cubicBezTo>
                  <a:pt x="639026" y="5753"/>
                  <a:pt x="638460" y="6391"/>
                  <a:pt x="637895" y="7029"/>
                </a:cubicBezTo>
                <a:cubicBezTo>
                  <a:pt x="637895" y="7667"/>
                  <a:pt x="637330" y="7667"/>
                  <a:pt x="637330" y="8305"/>
                </a:cubicBezTo>
                <a:cubicBezTo>
                  <a:pt x="636764" y="8943"/>
                  <a:pt x="636764" y="9587"/>
                  <a:pt x="636198" y="9587"/>
                </a:cubicBezTo>
                <a:cubicBezTo>
                  <a:pt x="636764" y="10225"/>
                  <a:pt x="637330" y="10225"/>
                  <a:pt x="637330" y="10863"/>
                </a:cubicBezTo>
                <a:cubicBezTo>
                  <a:pt x="637895" y="10863"/>
                  <a:pt x="638460" y="12139"/>
                  <a:pt x="639026" y="12139"/>
                </a:cubicBezTo>
                <a:cubicBezTo>
                  <a:pt x="639026" y="12139"/>
                  <a:pt x="639591" y="10863"/>
                  <a:pt x="639591" y="10225"/>
                </a:cubicBezTo>
                <a:cubicBezTo>
                  <a:pt x="640157" y="10225"/>
                  <a:pt x="640722" y="11501"/>
                  <a:pt x="640722" y="11501"/>
                </a:cubicBezTo>
                <a:cubicBezTo>
                  <a:pt x="641288" y="11501"/>
                  <a:pt x="641853" y="10225"/>
                  <a:pt x="641853" y="10225"/>
                </a:cubicBezTo>
                <a:cubicBezTo>
                  <a:pt x="642418" y="10225"/>
                  <a:pt x="642984" y="10863"/>
                  <a:pt x="642984" y="11501"/>
                </a:cubicBezTo>
                <a:cubicBezTo>
                  <a:pt x="643549" y="11501"/>
                  <a:pt x="644115" y="12139"/>
                  <a:pt x="644680" y="12139"/>
                </a:cubicBezTo>
                <a:cubicBezTo>
                  <a:pt x="644680" y="12139"/>
                  <a:pt x="645246" y="13415"/>
                  <a:pt x="645811" y="13415"/>
                </a:cubicBezTo>
                <a:cubicBezTo>
                  <a:pt x="645811" y="13415"/>
                  <a:pt x="646376" y="12139"/>
                  <a:pt x="646942" y="12139"/>
                </a:cubicBezTo>
                <a:cubicBezTo>
                  <a:pt x="646942" y="12139"/>
                  <a:pt x="647507" y="13415"/>
                  <a:pt x="648073" y="13415"/>
                </a:cubicBezTo>
                <a:cubicBezTo>
                  <a:pt x="648073" y="12777"/>
                  <a:pt x="648639" y="11501"/>
                  <a:pt x="649204" y="11501"/>
                </a:cubicBezTo>
                <a:cubicBezTo>
                  <a:pt x="649204" y="11501"/>
                  <a:pt x="649770" y="12777"/>
                  <a:pt x="650335" y="12777"/>
                </a:cubicBezTo>
                <a:lnTo>
                  <a:pt x="650900" y="11501"/>
                </a:lnTo>
                <a:cubicBezTo>
                  <a:pt x="651466" y="11501"/>
                  <a:pt x="652031" y="12777"/>
                  <a:pt x="652597" y="12139"/>
                </a:cubicBezTo>
                <a:lnTo>
                  <a:pt x="653162" y="10863"/>
                </a:lnTo>
                <a:cubicBezTo>
                  <a:pt x="653728" y="10863"/>
                  <a:pt x="654293" y="12139"/>
                  <a:pt x="654858" y="12139"/>
                </a:cubicBezTo>
                <a:lnTo>
                  <a:pt x="655424" y="10863"/>
                </a:lnTo>
                <a:cubicBezTo>
                  <a:pt x="655424" y="10225"/>
                  <a:pt x="654293" y="10225"/>
                  <a:pt x="654293" y="9587"/>
                </a:cubicBezTo>
                <a:lnTo>
                  <a:pt x="655424" y="8305"/>
                </a:lnTo>
                <a:cubicBezTo>
                  <a:pt x="655424" y="8305"/>
                  <a:pt x="656555" y="9587"/>
                  <a:pt x="656555" y="8943"/>
                </a:cubicBezTo>
                <a:cubicBezTo>
                  <a:pt x="657120" y="8943"/>
                  <a:pt x="657120" y="7667"/>
                  <a:pt x="657686" y="7667"/>
                </a:cubicBezTo>
                <a:cubicBezTo>
                  <a:pt x="657686" y="8305"/>
                  <a:pt x="658817" y="8305"/>
                  <a:pt x="658817" y="8943"/>
                </a:cubicBezTo>
                <a:lnTo>
                  <a:pt x="657686" y="10225"/>
                </a:lnTo>
                <a:cubicBezTo>
                  <a:pt x="657686" y="10863"/>
                  <a:pt x="657120" y="11501"/>
                  <a:pt x="657120" y="11501"/>
                </a:cubicBezTo>
                <a:cubicBezTo>
                  <a:pt x="656555" y="12139"/>
                  <a:pt x="655989" y="12777"/>
                  <a:pt x="655989" y="13415"/>
                </a:cubicBezTo>
                <a:lnTo>
                  <a:pt x="657120" y="14059"/>
                </a:lnTo>
                <a:cubicBezTo>
                  <a:pt x="657120" y="14697"/>
                  <a:pt x="655989" y="15335"/>
                  <a:pt x="655989" y="15973"/>
                </a:cubicBezTo>
                <a:lnTo>
                  <a:pt x="657686" y="16611"/>
                </a:lnTo>
                <a:cubicBezTo>
                  <a:pt x="657120" y="17249"/>
                  <a:pt x="656555" y="17887"/>
                  <a:pt x="656555" y="18531"/>
                </a:cubicBezTo>
                <a:cubicBezTo>
                  <a:pt x="655989" y="18531"/>
                  <a:pt x="655989" y="19169"/>
                  <a:pt x="655424" y="19807"/>
                </a:cubicBezTo>
                <a:lnTo>
                  <a:pt x="654858" y="21083"/>
                </a:lnTo>
                <a:cubicBezTo>
                  <a:pt x="654858" y="21083"/>
                  <a:pt x="655424" y="22365"/>
                  <a:pt x="655989" y="22365"/>
                </a:cubicBezTo>
                <a:cubicBezTo>
                  <a:pt x="655989" y="22365"/>
                  <a:pt x="656555" y="21083"/>
                  <a:pt x="656555" y="20445"/>
                </a:cubicBezTo>
                <a:cubicBezTo>
                  <a:pt x="657120" y="20445"/>
                  <a:pt x="658251" y="21727"/>
                  <a:pt x="658251" y="21727"/>
                </a:cubicBezTo>
                <a:lnTo>
                  <a:pt x="658817" y="20445"/>
                </a:lnTo>
                <a:cubicBezTo>
                  <a:pt x="658817" y="19807"/>
                  <a:pt x="657686" y="19807"/>
                  <a:pt x="657686" y="19169"/>
                </a:cubicBezTo>
                <a:cubicBezTo>
                  <a:pt x="657686" y="19169"/>
                  <a:pt x="658817" y="18531"/>
                  <a:pt x="658817" y="17887"/>
                </a:cubicBezTo>
                <a:cubicBezTo>
                  <a:pt x="658817" y="17249"/>
                  <a:pt x="657686" y="17249"/>
                  <a:pt x="657686" y="16611"/>
                </a:cubicBezTo>
                <a:cubicBezTo>
                  <a:pt x="657686" y="16611"/>
                  <a:pt x="658251" y="15973"/>
                  <a:pt x="658251" y="15335"/>
                </a:cubicBezTo>
                <a:cubicBezTo>
                  <a:pt x="658251" y="15335"/>
                  <a:pt x="657120" y="14697"/>
                  <a:pt x="657120" y="14059"/>
                </a:cubicBezTo>
                <a:cubicBezTo>
                  <a:pt x="657120" y="14059"/>
                  <a:pt x="657686" y="13415"/>
                  <a:pt x="658251" y="12777"/>
                </a:cubicBezTo>
                <a:lnTo>
                  <a:pt x="658817" y="11501"/>
                </a:lnTo>
                <a:cubicBezTo>
                  <a:pt x="659382" y="11501"/>
                  <a:pt x="660513" y="12139"/>
                  <a:pt x="660513" y="12777"/>
                </a:cubicBezTo>
                <a:cubicBezTo>
                  <a:pt x="660513" y="12777"/>
                  <a:pt x="661079" y="13415"/>
                  <a:pt x="661644" y="13415"/>
                </a:cubicBezTo>
                <a:lnTo>
                  <a:pt x="662775" y="14697"/>
                </a:lnTo>
                <a:cubicBezTo>
                  <a:pt x="663340" y="14697"/>
                  <a:pt x="663906" y="13415"/>
                  <a:pt x="663906" y="13415"/>
                </a:cubicBezTo>
                <a:cubicBezTo>
                  <a:pt x="663906" y="12777"/>
                  <a:pt x="664471" y="12139"/>
                  <a:pt x="665037" y="12139"/>
                </a:cubicBezTo>
                <a:cubicBezTo>
                  <a:pt x="665037" y="11501"/>
                  <a:pt x="666167" y="12777"/>
                  <a:pt x="666167" y="12777"/>
                </a:cubicBezTo>
                <a:lnTo>
                  <a:pt x="667298" y="14059"/>
                </a:lnTo>
                <a:lnTo>
                  <a:pt x="668430" y="12777"/>
                </a:lnTo>
                <a:lnTo>
                  <a:pt x="668995" y="10863"/>
                </a:lnTo>
                <a:cubicBezTo>
                  <a:pt x="669560" y="11501"/>
                  <a:pt x="670126" y="12139"/>
                  <a:pt x="670691" y="12139"/>
                </a:cubicBezTo>
                <a:cubicBezTo>
                  <a:pt x="670691" y="12777"/>
                  <a:pt x="671257" y="12777"/>
                  <a:pt x="671822" y="13415"/>
                </a:cubicBezTo>
                <a:cubicBezTo>
                  <a:pt x="671822" y="13415"/>
                  <a:pt x="672953" y="14059"/>
                  <a:pt x="672953" y="14697"/>
                </a:cubicBezTo>
                <a:cubicBezTo>
                  <a:pt x="672953" y="14697"/>
                  <a:pt x="672388" y="15973"/>
                  <a:pt x="671822" y="15973"/>
                </a:cubicBezTo>
                <a:cubicBezTo>
                  <a:pt x="672388" y="15973"/>
                  <a:pt x="672953" y="17249"/>
                  <a:pt x="673518" y="17249"/>
                </a:cubicBezTo>
                <a:cubicBezTo>
                  <a:pt x="673518" y="16611"/>
                  <a:pt x="674084" y="15973"/>
                  <a:pt x="674084" y="15335"/>
                </a:cubicBezTo>
                <a:cubicBezTo>
                  <a:pt x="674649" y="15335"/>
                  <a:pt x="674649" y="14697"/>
                  <a:pt x="675215" y="14059"/>
                </a:cubicBezTo>
                <a:cubicBezTo>
                  <a:pt x="675780" y="13415"/>
                  <a:pt x="675780" y="13415"/>
                  <a:pt x="676346" y="12777"/>
                </a:cubicBezTo>
                <a:cubicBezTo>
                  <a:pt x="676346" y="12139"/>
                  <a:pt x="676911" y="11501"/>
                  <a:pt x="677476" y="11501"/>
                </a:cubicBezTo>
                <a:cubicBezTo>
                  <a:pt x="677476" y="11501"/>
                  <a:pt x="678042" y="12139"/>
                  <a:pt x="678607" y="12139"/>
                </a:cubicBezTo>
                <a:lnTo>
                  <a:pt x="679739" y="13415"/>
                </a:lnTo>
                <a:lnTo>
                  <a:pt x="678607" y="14697"/>
                </a:lnTo>
                <a:cubicBezTo>
                  <a:pt x="679173" y="14697"/>
                  <a:pt x="679739" y="15973"/>
                  <a:pt x="680304" y="15973"/>
                </a:cubicBezTo>
                <a:lnTo>
                  <a:pt x="680870" y="14697"/>
                </a:lnTo>
                <a:cubicBezTo>
                  <a:pt x="681435" y="14059"/>
                  <a:pt x="681435" y="13415"/>
                  <a:pt x="682000" y="12777"/>
                </a:cubicBezTo>
                <a:cubicBezTo>
                  <a:pt x="682000" y="12777"/>
                  <a:pt x="682566" y="11501"/>
                  <a:pt x="683131" y="11501"/>
                </a:cubicBezTo>
                <a:lnTo>
                  <a:pt x="684262" y="12777"/>
                </a:lnTo>
                <a:lnTo>
                  <a:pt x="685393" y="11501"/>
                </a:lnTo>
                <a:lnTo>
                  <a:pt x="686524" y="12139"/>
                </a:lnTo>
                <a:cubicBezTo>
                  <a:pt x="686524" y="12777"/>
                  <a:pt x="685393" y="13415"/>
                  <a:pt x="685393" y="14059"/>
                </a:cubicBezTo>
                <a:lnTo>
                  <a:pt x="686524" y="14697"/>
                </a:lnTo>
                <a:cubicBezTo>
                  <a:pt x="686524" y="15335"/>
                  <a:pt x="685393" y="15973"/>
                  <a:pt x="685958" y="16611"/>
                </a:cubicBezTo>
                <a:cubicBezTo>
                  <a:pt x="685958" y="16611"/>
                  <a:pt x="686524" y="17249"/>
                  <a:pt x="687089" y="17249"/>
                </a:cubicBezTo>
                <a:cubicBezTo>
                  <a:pt x="687089" y="17249"/>
                  <a:pt x="687655" y="15973"/>
                  <a:pt x="688220" y="15973"/>
                </a:cubicBezTo>
                <a:cubicBezTo>
                  <a:pt x="688220" y="15973"/>
                  <a:pt x="688786" y="17249"/>
                  <a:pt x="689351" y="17249"/>
                </a:cubicBezTo>
                <a:cubicBezTo>
                  <a:pt x="689351" y="16611"/>
                  <a:pt x="689916" y="15973"/>
                  <a:pt x="689916" y="15973"/>
                </a:cubicBezTo>
                <a:cubicBezTo>
                  <a:pt x="690482" y="15335"/>
                  <a:pt x="691048" y="14059"/>
                  <a:pt x="691048" y="14059"/>
                </a:cubicBezTo>
                <a:cubicBezTo>
                  <a:pt x="691613" y="14059"/>
                  <a:pt x="692179" y="15335"/>
                  <a:pt x="692179" y="15335"/>
                </a:cubicBezTo>
                <a:cubicBezTo>
                  <a:pt x="692744" y="15973"/>
                  <a:pt x="693309" y="15973"/>
                  <a:pt x="693875" y="16611"/>
                </a:cubicBezTo>
                <a:lnTo>
                  <a:pt x="695006" y="17249"/>
                </a:lnTo>
                <a:cubicBezTo>
                  <a:pt x="695006" y="17249"/>
                  <a:pt x="695571" y="16611"/>
                  <a:pt x="696137" y="15973"/>
                </a:cubicBezTo>
                <a:cubicBezTo>
                  <a:pt x="696137" y="15335"/>
                  <a:pt x="696702" y="15335"/>
                  <a:pt x="696702" y="14697"/>
                </a:cubicBezTo>
                <a:cubicBezTo>
                  <a:pt x="697267" y="14059"/>
                  <a:pt x="697267" y="13415"/>
                  <a:pt x="697833" y="13415"/>
                </a:cubicBezTo>
                <a:cubicBezTo>
                  <a:pt x="698398" y="12777"/>
                  <a:pt x="698398" y="12139"/>
                  <a:pt x="698964" y="11501"/>
                </a:cubicBezTo>
                <a:lnTo>
                  <a:pt x="699530" y="10225"/>
                </a:lnTo>
                <a:cubicBezTo>
                  <a:pt x="700094" y="10225"/>
                  <a:pt x="700660" y="11501"/>
                  <a:pt x="701225" y="11501"/>
                </a:cubicBezTo>
                <a:cubicBezTo>
                  <a:pt x="701225" y="12139"/>
                  <a:pt x="701791" y="12139"/>
                  <a:pt x="702357" y="12777"/>
                </a:cubicBezTo>
                <a:lnTo>
                  <a:pt x="703488" y="13415"/>
                </a:lnTo>
                <a:cubicBezTo>
                  <a:pt x="704053" y="13415"/>
                  <a:pt x="704618" y="14697"/>
                  <a:pt x="704618" y="14697"/>
                </a:cubicBezTo>
                <a:cubicBezTo>
                  <a:pt x="705184" y="14697"/>
                  <a:pt x="705749" y="13415"/>
                  <a:pt x="705749" y="13415"/>
                </a:cubicBezTo>
                <a:cubicBezTo>
                  <a:pt x="705749" y="12777"/>
                  <a:pt x="706315" y="12139"/>
                  <a:pt x="706880" y="12139"/>
                </a:cubicBezTo>
                <a:cubicBezTo>
                  <a:pt x="706880" y="11501"/>
                  <a:pt x="707446" y="12777"/>
                  <a:pt x="708011" y="12777"/>
                </a:cubicBezTo>
                <a:cubicBezTo>
                  <a:pt x="708576" y="12777"/>
                  <a:pt x="708576" y="11501"/>
                  <a:pt x="709142" y="11501"/>
                </a:cubicBezTo>
                <a:cubicBezTo>
                  <a:pt x="709142" y="11501"/>
                  <a:pt x="709707" y="12777"/>
                  <a:pt x="710273" y="12777"/>
                </a:cubicBezTo>
                <a:cubicBezTo>
                  <a:pt x="710273" y="12777"/>
                  <a:pt x="710838" y="11501"/>
                  <a:pt x="711404" y="11501"/>
                </a:cubicBezTo>
                <a:cubicBezTo>
                  <a:pt x="711404" y="10863"/>
                  <a:pt x="711970" y="9587"/>
                  <a:pt x="711970" y="9587"/>
                </a:cubicBezTo>
                <a:cubicBezTo>
                  <a:pt x="712535" y="9587"/>
                  <a:pt x="713100" y="10863"/>
                  <a:pt x="713666" y="10863"/>
                </a:cubicBezTo>
                <a:lnTo>
                  <a:pt x="714231" y="9587"/>
                </a:lnTo>
                <a:cubicBezTo>
                  <a:pt x="714720" y="9587"/>
                  <a:pt x="715209" y="10541"/>
                  <a:pt x="715332" y="10383"/>
                </a:cubicBezTo>
                <a:cubicBezTo>
                  <a:pt x="715253" y="10972"/>
                  <a:pt x="714797" y="11556"/>
                  <a:pt x="714797" y="12139"/>
                </a:cubicBezTo>
                <a:cubicBezTo>
                  <a:pt x="714231" y="12139"/>
                  <a:pt x="714231" y="12777"/>
                  <a:pt x="713666" y="13415"/>
                </a:cubicBezTo>
                <a:cubicBezTo>
                  <a:pt x="713666" y="14059"/>
                  <a:pt x="713100" y="14059"/>
                  <a:pt x="712535" y="14697"/>
                </a:cubicBezTo>
                <a:cubicBezTo>
                  <a:pt x="712535" y="15335"/>
                  <a:pt x="711970" y="15973"/>
                  <a:pt x="711970" y="15973"/>
                </a:cubicBezTo>
                <a:cubicBezTo>
                  <a:pt x="711404" y="15973"/>
                  <a:pt x="710838" y="15335"/>
                  <a:pt x="710273" y="15335"/>
                </a:cubicBezTo>
                <a:lnTo>
                  <a:pt x="709142" y="14059"/>
                </a:lnTo>
                <a:cubicBezTo>
                  <a:pt x="709142" y="14697"/>
                  <a:pt x="708576" y="15335"/>
                  <a:pt x="708011" y="15335"/>
                </a:cubicBezTo>
                <a:lnTo>
                  <a:pt x="707446" y="16611"/>
                </a:lnTo>
                <a:cubicBezTo>
                  <a:pt x="707446" y="17249"/>
                  <a:pt x="708576" y="17887"/>
                  <a:pt x="708576" y="17887"/>
                </a:cubicBezTo>
                <a:cubicBezTo>
                  <a:pt x="708576" y="18531"/>
                  <a:pt x="708011" y="19169"/>
                  <a:pt x="707446" y="19169"/>
                </a:cubicBezTo>
                <a:cubicBezTo>
                  <a:pt x="707446" y="19807"/>
                  <a:pt x="706880" y="20445"/>
                  <a:pt x="706880" y="21083"/>
                </a:cubicBezTo>
                <a:cubicBezTo>
                  <a:pt x="706315" y="21083"/>
                  <a:pt x="705749" y="21727"/>
                  <a:pt x="705749" y="22365"/>
                </a:cubicBezTo>
                <a:cubicBezTo>
                  <a:pt x="706315" y="23003"/>
                  <a:pt x="707446" y="23641"/>
                  <a:pt x="708011" y="24279"/>
                </a:cubicBezTo>
                <a:cubicBezTo>
                  <a:pt x="708576" y="24917"/>
                  <a:pt x="709142" y="24917"/>
                  <a:pt x="709707" y="25561"/>
                </a:cubicBezTo>
                <a:cubicBezTo>
                  <a:pt x="709707" y="24917"/>
                  <a:pt x="710273" y="24279"/>
                  <a:pt x="710273" y="24279"/>
                </a:cubicBezTo>
                <a:cubicBezTo>
                  <a:pt x="710273" y="23641"/>
                  <a:pt x="709142" y="23641"/>
                  <a:pt x="709142" y="23003"/>
                </a:cubicBezTo>
                <a:cubicBezTo>
                  <a:pt x="709142" y="22365"/>
                  <a:pt x="710273" y="21727"/>
                  <a:pt x="710273" y="21727"/>
                </a:cubicBezTo>
                <a:lnTo>
                  <a:pt x="709142" y="20445"/>
                </a:lnTo>
                <a:lnTo>
                  <a:pt x="709707" y="19169"/>
                </a:lnTo>
                <a:cubicBezTo>
                  <a:pt x="710273" y="19169"/>
                  <a:pt x="710838" y="19807"/>
                  <a:pt x="710838" y="20445"/>
                </a:cubicBezTo>
                <a:cubicBezTo>
                  <a:pt x="711404" y="20445"/>
                  <a:pt x="711970" y="21083"/>
                  <a:pt x="712535" y="21083"/>
                </a:cubicBezTo>
                <a:lnTo>
                  <a:pt x="713100" y="19807"/>
                </a:lnTo>
                <a:cubicBezTo>
                  <a:pt x="713666" y="19807"/>
                  <a:pt x="714231" y="21083"/>
                  <a:pt x="714797" y="21083"/>
                </a:cubicBezTo>
                <a:lnTo>
                  <a:pt x="715362" y="19807"/>
                </a:lnTo>
                <a:cubicBezTo>
                  <a:pt x="715928" y="19169"/>
                  <a:pt x="716493" y="17887"/>
                  <a:pt x="716493" y="17887"/>
                </a:cubicBezTo>
                <a:lnTo>
                  <a:pt x="717624" y="19169"/>
                </a:lnTo>
                <a:cubicBezTo>
                  <a:pt x="718189" y="19169"/>
                  <a:pt x="718755" y="17887"/>
                  <a:pt x="718755" y="17887"/>
                </a:cubicBezTo>
                <a:cubicBezTo>
                  <a:pt x="719320" y="17249"/>
                  <a:pt x="719320" y="16611"/>
                  <a:pt x="719886" y="16611"/>
                </a:cubicBezTo>
                <a:cubicBezTo>
                  <a:pt x="719886" y="15973"/>
                  <a:pt x="720451" y="15335"/>
                  <a:pt x="720451" y="14697"/>
                </a:cubicBezTo>
                <a:cubicBezTo>
                  <a:pt x="721016" y="14697"/>
                  <a:pt x="721582" y="13415"/>
                  <a:pt x="721582" y="13415"/>
                </a:cubicBezTo>
                <a:cubicBezTo>
                  <a:pt x="722148" y="13415"/>
                  <a:pt x="722713" y="14697"/>
                  <a:pt x="722713" y="14697"/>
                </a:cubicBezTo>
                <a:cubicBezTo>
                  <a:pt x="723279" y="14697"/>
                  <a:pt x="723279" y="13415"/>
                  <a:pt x="723844" y="13415"/>
                </a:cubicBezTo>
                <a:cubicBezTo>
                  <a:pt x="723844" y="12777"/>
                  <a:pt x="724975" y="14059"/>
                  <a:pt x="724975" y="14059"/>
                </a:cubicBezTo>
                <a:cubicBezTo>
                  <a:pt x="725540" y="14059"/>
                  <a:pt x="726106" y="15335"/>
                  <a:pt x="726671" y="15335"/>
                </a:cubicBezTo>
                <a:lnTo>
                  <a:pt x="725540" y="16611"/>
                </a:lnTo>
                <a:cubicBezTo>
                  <a:pt x="724975" y="17249"/>
                  <a:pt x="724975" y="17887"/>
                  <a:pt x="724409" y="17887"/>
                </a:cubicBezTo>
                <a:cubicBezTo>
                  <a:pt x="724409" y="18531"/>
                  <a:pt x="723844" y="19169"/>
                  <a:pt x="723279" y="19807"/>
                </a:cubicBezTo>
                <a:cubicBezTo>
                  <a:pt x="723844" y="19807"/>
                  <a:pt x="724409" y="20445"/>
                  <a:pt x="724975" y="20445"/>
                </a:cubicBezTo>
                <a:lnTo>
                  <a:pt x="725540" y="19169"/>
                </a:lnTo>
                <a:cubicBezTo>
                  <a:pt x="726106" y="19169"/>
                  <a:pt x="726671" y="20445"/>
                  <a:pt x="727236" y="20445"/>
                </a:cubicBezTo>
                <a:lnTo>
                  <a:pt x="727802" y="19169"/>
                </a:lnTo>
                <a:cubicBezTo>
                  <a:pt x="728367" y="18531"/>
                  <a:pt x="728367" y="17887"/>
                  <a:pt x="728933" y="17249"/>
                </a:cubicBezTo>
                <a:cubicBezTo>
                  <a:pt x="729498" y="17249"/>
                  <a:pt x="729498" y="16611"/>
                  <a:pt x="730064" y="15973"/>
                </a:cubicBezTo>
                <a:cubicBezTo>
                  <a:pt x="730064" y="16611"/>
                  <a:pt x="730629" y="16611"/>
                  <a:pt x="731195" y="17249"/>
                </a:cubicBezTo>
                <a:lnTo>
                  <a:pt x="732325" y="18531"/>
                </a:lnTo>
                <a:cubicBezTo>
                  <a:pt x="732891" y="17887"/>
                  <a:pt x="732891" y="17249"/>
                  <a:pt x="733457" y="16611"/>
                </a:cubicBezTo>
                <a:cubicBezTo>
                  <a:pt x="733457" y="17249"/>
                  <a:pt x="734588" y="17887"/>
                  <a:pt x="734588" y="17887"/>
                </a:cubicBezTo>
                <a:cubicBezTo>
                  <a:pt x="734588" y="18531"/>
                  <a:pt x="733457" y="19169"/>
                  <a:pt x="733457" y="19169"/>
                </a:cubicBezTo>
                <a:cubicBezTo>
                  <a:pt x="733457" y="19807"/>
                  <a:pt x="735153" y="19807"/>
                  <a:pt x="735153" y="20445"/>
                </a:cubicBezTo>
                <a:cubicBezTo>
                  <a:pt x="735153" y="19807"/>
                  <a:pt x="735718" y="19169"/>
                  <a:pt x="735718" y="19169"/>
                </a:cubicBezTo>
                <a:cubicBezTo>
                  <a:pt x="736284" y="18531"/>
                  <a:pt x="736849" y="17887"/>
                  <a:pt x="736849" y="17249"/>
                </a:cubicBezTo>
                <a:lnTo>
                  <a:pt x="735718" y="16611"/>
                </a:lnTo>
                <a:cubicBezTo>
                  <a:pt x="735718" y="15973"/>
                  <a:pt x="736284" y="15335"/>
                  <a:pt x="736284" y="15335"/>
                </a:cubicBezTo>
                <a:cubicBezTo>
                  <a:pt x="736849" y="14697"/>
                  <a:pt x="737415" y="15973"/>
                  <a:pt x="737980" y="15973"/>
                </a:cubicBezTo>
                <a:cubicBezTo>
                  <a:pt x="738546" y="15335"/>
                  <a:pt x="739111" y="14059"/>
                  <a:pt x="739676" y="13415"/>
                </a:cubicBezTo>
                <a:cubicBezTo>
                  <a:pt x="740807" y="14059"/>
                  <a:pt x="741373" y="14697"/>
                  <a:pt x="742504" y="15335"/>
                </a:cubicBezTo>
                <a:cubicBezTo>
                  <a:pt x="741373" y="16611"/>
                  <a:pt x="740807" y="17249"/>
                  <a:pt x="740242" y="18531"/>
                </a:cubicBezTo>
                <a:cubicBezTo>
                  <a:pt x="740242" y="18531"/>
                  <a:pt x="739676" y="17249"/>
                  <a:pt x="739111" y="17249"/>
                </a:cubicBezTo>
                <a:lnTo>
                  <a:pt x="737980" y="18531"/>
                </a:lnTo>
                <a:lnTo>
                  <a:pt x="739111" y="19807"/>
                </a:lnTo>
                <a:cubicBezTo>
                  <a:pt x="739676" y="19807"/>
                  <a:pt x="738546" y="21083"/>
                  <a:pt x="738546" y="21083"/>
                </a:cubicBezTo>
                <a:cubicBezTo>
                  <a:pt x="738546" y="21727"/>
                  <a:pt x="739676" y="21727"/>
                  <a:pt x="739676" y="22365"/>
                </a:cubicBezTo>
                <a:cubicBezTo>
                  <a:pt x="740242" y="21083"/>
                  <a:pt x="740807" y="20445"/>
                  <a:pt x="741373" y="19169"/>
                </a:cubicBezTo>
                <a:cubicBezTo>
                  <a:pt x="741938" y="19169"/>
                  <a:pt x="741938" y="18531"/>
                  <a:pt x="742504" y="17887"/>
                </a:cubicBezTo>
                <a:lnTo>
                  <a:pt x="743634" y="19169"/>
                </a:lnTo>
                <a:cubicBezTo>
                  <a:pt x="744200" y="19169"/>
                  <a:pt x="744766" y="17887"/>
                  <a:pt x="744766" y="17887"/>
                </a:cubicBezTo>
                <a:cubicBezTo>
                  <a:pt x="744766" y="17249"/>
                  <a:pt x="745331" y="15973"/>
                  <a:pt x="745897" y="15973"/>
                </a:cubicBezTo>
                <a:lnTo>
                  <a:pt x="747027" y="17249"/>
                </a:lnTo>
                <a:lnTo>
                  <a:pt x="748158" y="18531"/>
                </a:lnTo>
                <a:lnTo>
                  <a:pt x="749289" y="17249"/>
                </a:lnTo>
                <a:cubicBezTo>
                  <a:pt x="749289" y="16611"/>
                  <a:pt x="748158" y="15973"/>
                  <a:pt x="748158" y="15973"/>
                </a:cubicBezTo>
                <a:cubicBezTo>
                  <a:pt x="748158" y="15335"/>
                  <a:pt x="748724" y="14697"/>
                  <a:pt x="748724" y="14697"/>
                </a:cubicBezTo>
                <a:cubicBezTo>
                  <a:pt x="749289" y="14059"/>
                  <a:pt x="749289" y="13415"/>
                  <a:pt x="749855" y="12777"/>
                </a:cubicBezTo>
                <a:lnTo>
                  <a:pt x="750985" y="14059"/>
                </a:lnTo>
                <a:cubicBezTo>
                  <a:pt x="751551" y="14059"/>
                  <a:pt x="752116" y="12777"/>
                  <a:pt x="752116" y="12777"/>
                </a:cubicBezTo>
                <a:cubicBezTo>
                  <a:pt x="752116" y="12139"/>
                  <a:pt x="753248" y="11501"/>
                  <a:pt x="753248" y="11501"/>
                </a:cubicBezTo>
                <a:lnTo>
                  <a:pt x="754378" y="12139"/>
                </a:lnTo>
                <a:cubicBezTo>
                  <a:pt x="754378" y="12777"/>
                  <a:pt x="753248" y="13415"/>
                  <a:pt x="753248" y="14059"/>
                </a:cubicBezTo>
                <a:cubicBezTo>
                  <a:pt x="753248" y="14059"/>
                  <a:pt x="754378" y="14697"/>
                  <a:pt x="754943" y="14697"/>
                </a:cubicBezTo>
                <a:cubicBezTo>
                  <a:pt x="754943" y="15335"/>
                  <a:pt x="755509" y="15335"/>
                  <a:pt x="756075" y="15973"/>
                </a:cubicBezTo>
                <a:cubicBezTo>
                  <a:pt x="756075" y="15335"/>
                  <a:pt x="757206" y="14697"/>
                  <a:pt x="756640" y="14697"/>
                </a:cubicBezTo>
                <a:cubicBezTo>
                  <a:pt x="756640" y="14059"/>
                  <a:pt x="755509" y="14059"/>
                  <a:pt x="755509" y="13415"/>
                </a:cubicBezTo>
                <a:lnTo>
                  <a:pt x="756640" y="12139"/>
                </a:lnTo>
                <a:cubicBezTo>
                  <a:pt x="756640" y="12139"/>
                  <a:pt x="757771" y="13415"/>
                  <a:pt x="757771" y="12777"/>
                </a:cubicBezTo>
                <a:cubicBezTo>
                  <a:pt x="758337" y="12777"/>
                  <a:pt x="758337" y="11501"/>
                  <a:pt x="758902" y="11501"/>
                </a:cubicBezTo>
                <a:cubicBezTo>
                  <a:pt x="758337" y="11501"/>
                  <a:pt x="757771" y="10225"/>
                  <a:pt x="757771" y="10863"/>
                </a:cubicBezTo>
                <a:cubicBezTo>
                  <a:pt x="757771" y="10225"/>
                  <a:pt x="758337" y="8943"/>
                  <a:pt x="758337" y="8943"/>
                </a:cubicBezTo>
                <a:cubicBezTo>
                  <a:pt x="758902" y="8943"/>
                  <a:pt x="759467" y="10225"/>
                  <a:pt x="760033" y="10225"/>
                </a:cubicBezTo>
                <a:cubicBezTo>
                  <a:pt x="760033" y="10225"/>
                  <a:pt x="761164" y="10863"/>
                  <a:pt x="761164" y="11501"/>
                </a:cubicBezTo>
                <a:cubicBezTo>
                  <a:pt x="761164" y="11501"/>
                  <a:pt x="760033" y="12139"/>
                  <a:pt x="760033" y="12777"/>
                </a:cubicBezTo>
                <a:cubicBezTo>
                  <a:pt x="760033" y="13415"/>
                  <a:pt x="761164" y="13415"/>
                  <a:pt x="761164" y="14059"/>
                </a:cubicBezTo>
                <a:cubicBezTo>
                  <a:pt x="761164" y="14059"/>
                  <a:pt x="760033" y="14697"/>
                  <a:pt x="760598" y="15335"/>
                </a:cubicBezTo>
                <a:cubicBezTo>
                  <a:pt x="760598" y="15973"/>
                  <a:pt x="761164" y="15973"/>
                  <a:pt x="761729" y="16611"/>
                </a:cubicBezTo>
                <a:cubicBezTo>
                  <a:pt x="762294" y="15335"/>
                  <a:pt x="762860" y="14697"/>
                  <a:pt x="763425" y="13415"/>
                </a:cubicBezTo>
                <a:cubicBezTo>
                  <a:pt x="763991" y="12777"/>
                  <a:pt x="764557" y="12777"/>
                  <a:pt x="764557" y="12139"/>
                </a:cubicBezTo>
                <a:cubicBezTo>
                  <a:pt x="764557" y="12139"/>
                  <a:pt x="763425" y="11501"/>
                  <a:pt x="763425" y="10863"/>
                </a:cubicBezTo>
                <a:lnTo>
                  <a:pt x="763991" y="9587"/>
                </a:lnTo>
                <a:cubicBezTo>
                  <a:pt x="764557" y="8943"/>
                  <a:pt x="765122" y="8305"/>
                  <a:pt x="765122" y="8305"/>
                </a:cubicBezTo>
                <a:cubicBezTo>
                  <a:pt x="766818" y="9587"/>
                  <a:pt x="768515" y="10863"/>
                  <a:pt x="770211" y="12777"/>
                </a:cubicBezTo>
                <a:cubicBezTo>
                  <a:pt x="769646" y="12777"/>
                  <a:pt x="769646" y="14059"/>
                  <a:pt x="769080" y="14059"/>
                </a:cubicBezTo>
                <a:cubicBezTo>
                  <a:pt x="769080" y="14059"/>
                  <a:pt x="768515" y="12777"/>
                  <a:pt x="767949" y="12777"/>
                </a:cubicBezTo>
                <a:cubicBezTo>
                  <a:pt x="767949" y="12777"/>
                  <a:pt x="767384" y="14059"/>
                  <a:pt x="766818" y="14059"/>
                </a:cubicBezTo>
                <a:cubicBezTo>
                  <a:pt x="766818" y="14697"/>
                  <a:pt x="766253" y="15335"/>
                  <a:pt x="766253" y="15973"/>
                </a:cubicBezTo>
                <a:cubicBezTo>
                  <a:pt x="765688" y="15973"/>
                  <a:pt x="765688" y="16611"/>
                  <a:pt x="765122" y="17249"/>
                </a:cubicBezTo>
                <a:cubicBezTo>
                  <a:pt x="765122" y="17249"/>
                  <a:pt x="763991" y="17887"/>
                  <a:pt x="763991" y="18531"/>
                </a:cubicBezTo>
                <a:cubicBezTo>
                  <a:pt x="763991" y="18531"/>
                  <a:pt x="765122" y="19169"/>
                  <a:pt x="765688" y="19807"/>
                </a:cubicBezTo>
                <a:cubicBezTo>
                  <a:pt x="765688" y="19169"/>
                  <a:pt x="766253" y="18531"/>
                  <a:pt x="766253" y="17887"/>
                </a:cubicBezTo>
                <a:lnTo>
                  <a:pt x="767384" y="16611"/>
                </a:lnTo>
                <a:lnTo>
                  <a:pt x="768515" y="17887"/>
                </a:lnTo>
                <a:lnTo>
                  <a:pt x="767384" y="19169"/>
                </a:lnTo>
                <a:cubicBezTo>
                  <a:pt x="767949" y="19169"/>
                  <a:pt x="768515" y="20445"/>
                  <a:pt x="769080" y="20445"/>
                </a:cubicBezTo>
                <a:lnTo>
                  <a:pt x="769646" y="19169"/>
                </a:lnTo>
                <a:cubicBezTo>
                  <a:pt x="770211" y="19169"/>
                  <a:pt x="770776" y="19807"/>
                  <a:pt x="771342" y="19807"/>
                </a:cubicBezTo>
                <a:cubicBezTo>
                  <a:pt x="771342" y="19807"/>
                  <a:pt x="771907" y="21083"/>
                  <a:pt x="772473" y="21083"/>
                </a:cubicBezTo>
                <a:cubicBezTo>
                  <a:pt x="772473" y="21083"/>
                  <a:pt x="773038" y="19807"/>
                  <a:pt x="773604" y="19807"/>
                </a:cubicBezTo>
                <a:cubicBezTo>
                  <a:pt x="773604" y="19807"/>
                  <a:pt x="774169" y="21083"/>
                  <a:pt x="774734" y="21083"/>
                </a:cubicBezTo>
                <a:cubicBezTo>
                  <a:pt x="774734" y="20445"/>
                  <a:pt x="775300" y="19169"/>
                  <a:pt x="775866" y="19169"/>
                </a:cubicBezTo>
                <a:cubicBezTo>
                  <a:pt x="775866" y="19169"/>
                  <a:pt x="776431" y="20445"/>
                  <a:pt x="776997" y="20445"/>
                </a:cubicBezTo>
                <a:lnTo>
                  <a:pt x="777562" y="19169"/>
                </a:lnTo>
                <a:cubicBezTo>
                  <a:pt x="777562" y="18531"/>
                  <a:pt x="776431" y="18531"/>
                  <a:pt x="776431" y="17887"/>
                </a:cubicBezTo>
                <a:cubicBezTo>
                  <a:pt x="776431" y="17249"/>
                  <a:pt x="777562" y="17249"/>
                  <a:pt x="777562" y="16611"/>
                </a:cubicBezTo>
                <a:cubicBezTo>
                  <a:pt x="776431" y="15973"/>
                  <a:pt x="775866" y="15335"/>
                  <a:pt x="774734" y="14059"/>
                </a:cubicBezTo>
                <a:cubicBezTo>
                  <a:pt x="774734" y="14059"/>
                  <a:pt x="774169" y="13415"/>
                  <a:pt x="773604" y="13415"/>
                </a:cubicBezTo>
                <a:cubicBezTo>
                  <a:pt x="774169" y="12139"/>
                  <a:pt x="775300" y="11501"/>
                  <a:pt x="775866" y="10225"/>
                </a:cubicBezTo>
                <a:cubicBezTo>
                  <a:pt x="776431" y="10863"/>
                  <a:pt x="777562" y="12139"/>
                  <a:pt x="778127" y="12777"/>
                </a:cubicBezTo>
                <a:cubicBezTo>
                  <a:pt x="778127" y="12777"/>
                  <a:pt x="776997" y="13415"/>
                  <a:pt x="776997" y="14059"/>
                </a:cubicBezTo>
                <a:cubicBezTo>
                  <a:pt x="776997" y="14059"/>
                  <a:pt x="778127" y="14697"/>
                  <a:pt x="778693" y="15335"/>
                </a:cubicBezTo>
                <a:cubicBezTo>
                  <a:pt x="778693" y="15335"/>
                  <a:pt x="779258" y="15973"/>
                  <a:pt x="779824" y="15973"/>
                </a:cubicBezTo>
                <a:cubicBezTo>
                  <a:pt x="780389" y="15335"/>
                  <a:pt x="780955" y="14059"/>
                  <a:pt x="781520" y="13415"/>
                </a:cubicBezTo>
                <a:cubicBezTo>
                  <a:pt x="782085" y="12777"/>
                  <a:pt x="782085" y="12139"/>
                  <a:pt x="782651" y="12139"/>
                </a:cubicBezTo>
                <a:lnTo>
                  <a:pt x="783782" y="12777"/>
                </a:lnTo>
                <a:cubicBezTo>
                  <a:pt x="783782" y="13415"/>
                  <a:pt x="784913" y="14059"/>
                  <a:pt x="784913" y="14059"/>
                </a:cubicBezTo>
                <a:cubicBezTo>
                  <a:pt x="784913" y="14697"/>
                  <a:pt x="784347" y="15335"/>
                  <a:pt x="784347" y="15335"/>
                </a:cubicBezTo>
                <a:cubicBezTo>
                  <a:pt x="784347" y="15973"/>
                  <a:pt x="785478" y="16611"/>
                  <a:pt x="785478" y="16611"/>
                </a:cubicBezTo>
                <a:cubicBezTo>
                  <a:pt x="785478" y="17249"/>
                  <a:pt x="786609" y="17249"/>
                  <a:pt x="786609" y="17887"/>
                </a:cubicBezTo>
                <a:cubicBezTo>
                  <a:pt x="787175" y="17887"/>
                  <a:pt x="787740" y="18531"/>
                  <a:pt x="787740" y="18531"/>
                </a:cubicBezTo>
                <a:cubicBezTo>
                  <a:pt x="788306" y="19169"/>
                  <a:pt x="788871" y="19169"/>
                  <a:pt x="789436" y="19807"/>
                </a:cubicBezTo>
                <a:cubicBezTo>
                  <a:pt x="789436" y="19169"/>
                  <a:pt x="790002" y="19169"/>
                  <a:pt x="790002" y="18531"/>
                </a:cubicBezTo>
                <a:cubicBezTo>
                  <a:pt x="790567" y="18531"/>
                  <a:pt x="791133" y="17249"/>
                  <a:pt x="791133" y="17249"/>
                </a:cubicBezTo>
                <a:cubicBezTo>
                  <a:pt x="791133" y="16611"/>
                  <a:pt x="790002" y="15973"/>
                  <a:pt x="790002" y="15973"/>
                </a:cubicBezTo>
                <a:cubicBezTo>
                  <a:pt x="790002" y="15973"/>
                  <a:pt x="790567" y="14697"/>
                  <a:pt x="791133" y="14697"/>
                </a:cubicBezTo>
                <a:cubicBezTo>
                  <a:pt x="791133" y="14697"/>
                  <a:pt x="791698" y="15335"/>
                  <a:pt x="792264" y="15335"/>
                </a:cubicBezTo>
                <a:cubicBezTo>
                  <a:pt x="792829" y="15973"/>
                  <a:pt x="792829" y="16611"/>
                  <a:pt x="793394" y="16611"/>
                </a:cubicBezTo>
                <a:lnTo>
                  <a:pt x="794525" y="17887"/>
                </a:lnTo>
                <a:cubicBezTo>
                  <a:pt x="795091" y="17887"/>
                  <a:pt x="795656" y="16611"/>
                  <a:pt x="795656" y="16611"/>
                </a:cubicBezTo>
                <a:cubicBezTo>
                  <a:pt x="796222" y="15973"/>
                  <a:pt x="796222" y="15335"/>
                  <a:pt x="796788" y="14697"/>
                </a:cubicBezTo>
                <a:lnTo>
                  <a:pt x="797353" y="13415"/>
                </a:lnTo>
                <a:cubicBezTo>
                  <a:pt x="797918" y="13415"/>
                  <a:pt x="798484" y="14697"/>
                  <a:pt x="799049" y="14697"/>
                </a:cubicBezTo>
                <a:cubicBezTo>
                  <a:pt x="799049" y="14697"/>
                  <a:pt x="799615" y="15335"/>
                  <a:pt x="800180" y="15335"/>
                </a:cubicBezTo>
                <a:cubicBezTo>
                  <a:pt x="800180" y="15973"/>
                  <a:pt x="800746" y="14059"/>
                  <a:pt x="801311" y="14059"/>
                </a:cubicBezTo>
                <a:cubicBezTo>
                  <a:pt x="801311" y="14059"/>
                  <a:pt x="801876" y="15335"/>
                  <a:pt x="802442" y="15335"/>
                </a:cubicBezTo>
                <a:cubicBezTo>
                  <a:pt x="802442" y="14697"/>
                  <a:pt x="803007" y="14059"/>
                  <a:pt x="803007" y="14059"/>
                </a:cubicBezTo>
                <a:lnTo>
                  <a:pt x="804703" y="14697"/>
                </a:lnTo>
                <a:cubicBezTo>
                  <a:pt x="804703" y="15335"/>
                  <a:pt x="803573" y="15973"/>
                  <a:pt x="803573" y="16611"/>
                </a:cubicBezTo>
                <a:cubicBezTo>
                  <a:pt x="803573" y="16611"/>
                  <a:pt x="803007" y="17249"/>
                  <a:pt x="802442" y="17887"/>
                </a:cubicBezTo>
                <a:lnTo>
                  <a:pt x="801876" y="19169"/>
                </a:lnTo>
                <a:cubicBezTo>
                  <a:pt x="801876" y="19807"/>
                  <a:pt x="803007" y="19807"/>
                  <a:pt x="803007" y="20445"/>
                </a:cubicBezTo>
                <a:lnTo>
                  <a:pt x="801876" y="21727"/>
                </a:lnTo>
                <a:cubicBezTo>
                  <a:pt x="801876" y="22365"/>
                  <a:pt x="803007" y="22365"/>
                  <a:pt x="803007" y="23003"/>
                </a:cubicBezTo>
                <a:cubicBezTo>
                  <a:pt x="803007" y="23003"/>
                  <a:pt x="804138" y="23641"/>
                  <a:pt x="804703" y="23641"/>
                </a:cubicBezTo>
                <a:cubicBezTo>
                  <a:pt x="804703" y="23641"/>
                  <a:pt x="805269" y="23003"/>
                  <a:pt x="805269" y="22365"/>
                </a:cubicBezTo>
                <a:lnTo>
                  <a:pt x="804138" y="21727"/>
                </a:lnTo>
                <a:cubicBezTo>
                  <a:pt x="804138" y="21083"/>
                  <a:pt x="804703" y="20445"/>
                  <a:pt x="805269" y="19807"/>
                </a:cubicBezTo>
                <a:cubicBezTo>
                  <a:pt x="805269" y="19807"/>
                  <a:pt x="805834" y="19169"/>
                  <a:pt x="805834" y="18531"/>
                </a:cubicBezTo>
                <a:cubicBezTo>
                  <a:pt x="806400" y="18531"/>
                  <a:pt x="804703" y="17887"/>
                  <a:pt x="804703" y="17249"/>
                </a:cubicBezTo>
                <a:cubicBezTo>
                  <a:pt x="804703" y="17249"/>
                  <a:pt x="805834" y="16611"/>
                  <a:pt x="805834" y="15973"/>
                </a:cubicBezTo>
                <a:cubicBezTo>
                  <a:pt x="805834" y="15335"/>
                  <a:pt x="806966" y="15335"/>
                  <a:pt x="806966" y="14697"/>
                </a:cubicBezTo>
                <a:cubicBezTo>
                  <a:pt x="806966" y="14059"/>
                  <a:pt x="805834" y="14059"/>
                  <a:pt x="805269" y="13415"/>
                </a:cubicBezTo>
                <a:cubicBezTo>
                  <a:pt x="806400" y="12777"/>
                  <a:pt x="806966" y="11501"/>
                  <a:pt x="807531" y="10863"/>
                </a:cubicBezTo>
                <a:cubicBezTo>
                  <a:pt x="807531" y="10225"/>
                  <a:pt x="808097" y="9587"/>
                  <a:pt x="808097" y="8943"/>
                </a:cubicBezTo>
                <a:cubicBezTo>
                  <a:pt x="809227" y="10225"/>
                  <a:pt x="809793" y="10863"/>
                  <a:pt x="810924" y="11501"/>
                </a:cubicBezTo>
                <a:cubicBezTo>
                  <a:pt x="810358" y="12139"/>
                  <a:pt x="810358" y="12139"/>
                  <a:pt x="809793" y="12777"/>
                </a:cubicBezTo>
                <a:cubicBezTo>
                  <a:pt x="809793" y="13415"/>
                  <a:pt x="809227" y="14059"/>
                  <a:pt x="809227" y="14059"/>
                </a:cubicBezTo>
                <a:cubicBezTo>
                  <a:pt x="809227" y="14697"/>
                  <a:pt x="810358" y="15335"/>
                  <a:pt x="810358" y="15335"/>
                </a:cubicBezTo>
                <a:cubicBezTo>
                  <a:pt x="810358" y="15335"/>
                  <a:pt x="811489" y="15973"/>
                  <a:pt x="811489" y="16611"/>
                </a:cubicBezTo>
                <a:cubicBezTo>
                  <a:pt x="811489" y="16611"/>
                  <a:pt x="810358" y="17249"/>
                  <a:pt x="810358" y="17887"/>
                </a:cubicBezTo>
                <a:cubicBezTo>
                  <a:pt x="810924" y="18531"/>
                  <a:pt x="811489" y="18531"/>
                  <a:pt x="812055" y="19169"/>
                </a:cubicBezTo>
                <a:cubicBezTo>
                  <a:pt x="812055" y="19169"/>
                  <a:pt x="812620" y="19807"/>
                  <a:pt x="813185" y="19807"/>
                </a:cubicBezTo>
                <a:cubicBezTo>
                  <a:pt x="813185" y="19807"/>
                  <a:pt x="813751" y="19169"/>
                  <a:pt x="813751" y="18531"/>
                </a:cubicBezTo>
                <a:cubicBezTo>
                  <a:pt x="814316" y="18531"/>
                  <a:pt x="814882" y="17249"/>
                  <a:pt x="814882" y="17249"/>
                </a:cubicBezTo>
                <a:cubicBezTo>
                  <a:pt x="814882" y="17249"/>
                  <a:pt x="813751" y="16611"/>
                  <a:pt x="813751" y="15973"/>
                </a:cubicBezTo>
                <a:cubicBezTo>
                  <a:pt x="813751" y="15973"/>
                  <a:pt x="814316" y="15335"/>
                  <a:pt x="814882" y="14697"/>
                </a:cubicBezTo>
                <a:lnTo>
                  <a:pt x="815447" y="13415"/>
                </a:lnTo>
                <a:cubicBezTo>
                  <a:pt x="816013" y="13415"/>
                  <a:pt x="816578" y="14059"/>
                  <a:pt x="817143" y="14059"/>
                </a:cubicBezTo>
                <a:cubicBezTo>
                  <a:pt x="817143" y="14697"/>
                  <a:pt x="817709" y="15335"/>
                  <a:pt x="818275" y="15335"/>
                </a:cubicBezTo>
                <a:lnTo>
                  <a:pt x="819406" y="16611"/>
                </a:lnTo>
                <a:cubicBezTo>
                  <a:pt x="819971" y="16611"/>
                  <a:pt x="819971" y="15335"/>
                  <a:pt x="820536" y="15335"/>
                </a:cubicBezTo>
                <a:cubicBezTo>
                  <a:pt x="820536" y="15335"/>
                  <a:pt x="821102" y="16611"/>
                  <a:pt x="821667" y="15973"/>
                </a:cubicBezTo>
                <a:cubicBezTo>
                  <a:pt x="822233" y="15973"/>
                  <a:pt x="822233" y="14697"/>
                  <a:pt x="822798" y="14697"/>
                </a:cubicBezTo>
                <a:cubicBezTo>
                  <a:pt x="822233" y="14059"/>
                  <a:pt x="821667" y="14059"/>
                  <a:pt x="821102" y="13415"/>
                </a:cubicBezTo>
                <a:cubicBezTo>
                  <a:pt x="821102" y="13415"/>
                  <a:pt x="822233" y="12777"/>
                  <a:pt x="822233" y="12139"/>
                </a:cubicBezTo>
                <a:cubicBezTo>
                  <a:pt x="822798" y="12139"/>
                  <a:pt x="823364" y="11501"/>
                  <a:pt x="823364" y="10863"/>
                </a:cubicBezTo>
                <a:cubicBezTo>
                  <a:pt x="823364" y="10863"/>
                  <a:pt x="822233" y="10225"/>
                  <a:pt x="822233" y="9587"/>
                </a:cubicBezTo>
                <a:lnTo>
                  <a:pt x="822798" y="8305"/>
                </a:lnTo>
                <a:cubicBezTo>
                  <a:pt x="823364" y="7667"/>
                  <a:pt x="823929" y="7667"/>
                  <a:pt x="823929" y="7029"/>
                </a:cubicBezTo>
                <a:cubicBezTo>
                  <a:pt x="823929" y="7029"/>
                  <a:pt x="825060" y="7667"/>
                  <a:pt x="825060" y="8305"/>
                </a:cubicBezTo>
                <a:cubicBezTo>
                  <a:pt x="825060" y="8305"/>
                  <a:pt x="823929" y="8943"/>
                  <a:pt x="824494" y="9587"/>
                </a:cubicBezTo>
                <a:lnTo>
                  <a:pt x="825625" y="10225"/>
                </a:lnTo>
                <a:cubicBezTo>
                  <a:pt x="825625" y="10863"/>
                  <a:pt x="826756" y="10863"/>
                  <a:pt x="826756" y="11501"/>
                </a:cubicBezTo>
                <a:cubicBezTo>
                  <a:pt x="826756" y="12139"/>
                  <a:pt x="825625" y="12777"/>
                  <a:pt x="825625" y="12777"/>
                </a:cubicBezTo>
                <a:cubicBezTo>
                  <a:pt x="825625" y="13415"/>
                  <a:pt x="825060" y="14059"/>
                  <a:pt x="825060" y="14697"/>
                </a:cubicBezTo>
                <a:lnTo>
                  <a:pt x="826191" y="15335"/>
                </a:lnTo>
                <a:cubicBezTo>
                  <a:pt x="826191" y="15973"/>
                  <a:pt x="825060" y="16611"/>
                  <a:pt x="825060" y="17249"/>
                </a:cubicBezTo>
                <a:lnTo>
                  <a:pt x="826191" y="17887"/>
                </a:lnTo>
                <a:cubicBezTo>
                  <a:pt x="826756" y="18531"/>
                  <a:pt x="827322" y="18531"/>
                  <a:pt x="827888" y="19169"/>
                </a:cubicBezTo>
                <a:cubicBezTo>
                  <a:pt x="827888" y="18531"/>
                  <a:pt x="828452" y="17887"/>
                  <a:pt x="828452" y="17887"/>
                </a:cubicBezTo>
                <a:cubicBezTo>
                  <a:pt x="828452" y="17249"/>
                  <a:pt x="827322" y="16611"/>
                  <a:pt x="827322" y="16611"/>
                </a:cubicBezTo>
                <a:cubicBezTo>
                  <a:pt x="827322" y="15973"/>
                  <a:pt x="827888" y="15335"/>
                  <a:pt x="828452" y="15335"/>
                </a:cubicBezTo>
                <a:cubicBezTo>
                  <a:pt x="828452" y="14697"/>
                  <a:pt x="829018" y="14059"/>
                  <a:pt x="829584" y="14059"/>
                </a:cubicBezTo>
                <a:cubicBezTo>
                  <a:pt x="829584" y="13415"/>
                  <a:pt x="827888" y="12777"/>
                  <a:pt x="827888" y="12777"/>
                </a:cubicBezTo>
                <a:cubicBezTo>
                  <a:pt x="827888" y="12139"/>
                  <a:pt x="829018" y="11501"/>
                  <a:pt x="829018" y="11501"/>
                </a:cubicBezTo>
                <a:cubicBezTo>
                  <a:pt x="829018" y="10863"/>
                  <a:pt x="829584" y="10225"/>
                  <a:pt x="830149" y="9587"/>
                </a:cubicBezTo>
                <a:lnTo>
                  <a:pt x="831280" y="10863"/>
                </a:lnTo>
                <a:lnTo>
                  <a:pt x="830149" y="12139"/>
                </a:lnTo>
                <a:cubicBezTo>
                  <a:pt x="830715" y="12777"/>
                  <a:pt x="831280" y="13415"/>
                  <a:pt x="831280" y="13415"/>
                </a:cubicBezTo>
                <a:cubicBezTo>
                  <a:pt x="831845" y="13415"/>
                  <a:pt x="832411" y="14697"/>
                  <a:pt x="832976" y="14697"/>
                </a:cubicBezTo>
                <a:cubicBezTo>
                  <a:pt x="832976" y="14697"/>
                  <a:pt x="833542" y="13415"/>
                  <a:pt x="833542" y="12777"/>
                </a:cubicBezTo>
                <a:cubicBezTo>
                  <a:pt x="834107" y="12777"/>
                  <a:pt x="834673" y="12139"/>
                  <a:pt x="834673" y="11501"/>
                </a:cubicBezTo>
                <a:lnTo>
                  <a:pt x="833542" y="10863"/>
                </a:lnTo>
                <a:cubicBezTo>
                  <a:pt x="833542" y="10225"/>
                  <a:pt x="832411" y="9587"/>
                  <a:pt x="832411" y="9587"/>
                </a:cubicBezTo>
                <a:lnTo>
                  <a:pt x="832976" y="8305"/>
                </a:lnTo>
                <a:cubicBezTo>
                  <a:pt x="833542" y="8305"/>
                  <a:pt x="834107" y="9587"/>
                  <a:pt x="834673" y="8943"/>
                </a:cubicBezTo>
                <a:lnTo>
                  <a:pt x="835238" y="7667"/>
                </a:lnTo>
                <a:cubicBezTo>
                  <a:pt x="835804" y="8305"/>
                  <a:pt x="836369" y="8305"/>
                  <a:pt x="836369" y="8943"/>
                </a:cubicBezTo>
                <a:cubicBezTo>
                  <a:pt x="836934" y="8943"/>
                  <a:pt x="838065" y="9587"/>
                  <a:pt x="838065" y="9587"/>
                </a:cubicBezTo>
                <a:cubicBezTo>
                  <a:pt x="838065" y="10225"/>
                  <a:pt x="836934" y="10863"/>
                  <a:pt x="836934" y="11501"/>
                </a:cubicBezTo>
                <a:lnTo>
                  <a:pt x="838065" y="12139"/>
                </a:lnTo>
                <a:cubicBezTo>
                  <a:pt x="838065" y="12777"/>
                  <a:pt x="836934" y="13415"/>
                  <a:pt x="837500" y="14059"/>
                </a:cubicBezTo>
                <a:lnTo>
                  <a:pt x="838631" y="14697"/>
                </a:lnTo>
                <a:cubicBezTo>
                  <a:pt x="838631" y="15335"/>
                  <a:pt x="837500" y="15973"/>
                  <a:pt x="837500" y="16611"/>
                </a:cubicBezTo>
                <a:lnTo>
                  <a:pt x="836369" y="17887"/>
                </a:lnTo>
                <a:cubicBezTo>
                  <a:pt x="836369" y="17887"/>
                  <a:pt x="838065" y="18531"/>
                  <a:pt x="838065" y="19169"/>
                </a:cubicBezTo>
                <a:cubicBezTo>
                  <a:pt x="837500" y="19169"/>
                  <a:pt x="836934" y="19807"/>
                  <a:pt x="836934" y="20445"/>
                </a:cubicBezTo>
                <a:cubicBezTo>
                  <a:pt x="836369" y="21083"/>
                  <a:pt x="836369" y="21083"/>
                  <a:pt x="835804" y="21727"/>
                </a:cubicBezTo>
                <a:cubicBezTo>
                  <a:pt x="836369" y="21727"/>
                  <a:pt x="836934" y="23003"/>
                  <a:pt x="836934" y="23003"/>
                </a:cubicBezTo>
                <a:cubicBezTo>
                  <a:pt x="837500" y="23003"/>
                  <a:pt x="837500" y="21727"/>
                  <a:pt x="838065" y="21083"/>
                </a:cubicBezTo>
                <a:cubicBezTo>
                  <a:pt x="838631" y="21083"/>
                  <a:pt x="839197" y="22365"/>
                  <a:pt x="839197" y="22365"/>
                </a:cubicBezTo>
                <a:cubicBezTo>
                  <a:pt x="839761" y="22365"/>
                  <a:pt x="840327" y="21083"/>
                  <a:pt x="840327" y="21083"/>
                </a:cubicBezTo>
                <a:lnTo>
                  <a:pt x="839197" y="19807"/>
                </a:lnTo>
                <a:cubicBezTo>
                  <a:pt x="839197" y="19807"/>
                  <a:pt x="839761" y="18531"/>
                  <a:pt x="840327" y="18531"/>
                </a:cubicBezTo>
                <a:cubicBezTo>
                  <a:pt x="840327" y="17887"/>
                  <a:pt x="840893" y="17249"/>
                  <a:pt x="840893" y="17249"/>
                </a:cubicBezTo>
                <a:cubicBezTo>
                  <a:pt x="841458" y="16611"/>
                  <a:pt x="841458" y="15973"/>
                  <a:pt x="842024" y="15973"/>
                </a:cubicBezTo>
                <a:cubicBezTo>
                  <a:pt x="842024" y="15335"/>
                  <a:pt x="843154" y="16611"/>
                  <a:pt x="843154" y="16611"/>
                </a:cubicBezTo>
                <a:cubicBezTo>
                  <a:pt x="843720" y="16611"/>
                  <a:pt x="843720" y="15335"/>
                  <a:pt x="844285" y="15335"/>
                </a:cubicBezTo>
                <a:cubicBezTo>
                  <a:pt x="844851" y="15335"/>
                  <a:pt x="844851" y="14059"/>
                  <a:pt x="845416" y="14059"/>
                </a:cubicBezTo>
                <a:cubicBezTo>
                  <a:pt x="845416" y="14059"/>
                  <a:pt x="846547" y="15335"/>
                  <a:pt x="846547" y="14697"/>
                </a:cubicBezTo>
                <a:cubicBezTo>
                  <a:pt x="846547" y="14697"/>
                  <a:pt x="847113" y="14059"/>
                  <a:pt x="847678" y="13415"/>
                </a:cubicBezTo>
                <a:cubicBezTo>
                  <a:pt x="847678" y="13415"/>
                  <a:pt x="848243" y="12777"/>
                  <a:pt x="848243" y="12139"/>
                </a:cubicBezTo>
                <a:cubicBezTo>
                  <a:pt x="848809" y="11501"/>
                  <a:pt x="848809" y="11501"/>
                  <a:pt x="849374" y="10863"/>
                </a:cubicBezTo>
                <a:cubicBezTo>
                  <a:pt x="849374" y="10225"/>
                  <a:pt x="849940" y="9587"/>
                  <a:pt x="850506" y="9587"/>
                </a:cubicBezTo>
                <a:cubicBezTo>
                  <a:pt x="850506" y="9587"/>
                  <a:pt x="849374" y="8305"/>
                  <a:pt x="848809" y="8305"/>
                </a:cubicBezTo>
                <a:cubicBezTo>
                  <a:pt x="849374" y="8305"/>
                  <a:pt x="849374" y="7029"/>
                  <a:pt x="849940" y="7029"/>
                </a:cubicBezTo>
                <a:cubicBezTo>
                  <a:pt x="850506" y="7029"/>
                  <a:pt x="851071" y="7667"/>
                  <a:pt x="851071" y="7667"/>
                </a:cubicBezTo>
                <a:cubicBezTo>
                  <a:pt x="851636" y="8305"/>
                  <a:pt x="852767" y="8943"/>
                  <a:pt x="852767" y="8943"/>
                </a:cubicBezTo>
                <a:lnTo>
                  <a:pt x="851636" y="10225"/>
                </a:lnTo>
                <a:lnTo>
                  <a:pt x="850506" y="11501"/>
                </a:lnTo>
                <a:cubicBezTo>
                  <a:pt x="850506" y="12139"/>
                  <a:pt x="851636" y="12777"/>
                  <a:pt x="851636" y="12777"/>
                </a:cubicBezTo>
                <a:cubicBezTo>
                  <a:pt x="852202" y="12777"/>
                  <a:pt x="852767" y="11501"/>
                  <a:pt x="852767" y="11501"/>
                </a:cubicBezTo>
                <a:cubicBezTo>
                  <a:pt x="853333" y="11501"/>
                  <a:pt x="853898" y="12139"/>
                  <a:pt x="853898" y="12777"/>
                </a:cubicBezTo>
                <a:cubicBezTo>
                  <a:pt x="854464" y="12777"/>
                  <a:pt x="855029" y="13415"/>
                  <a:pt x="855594" y="13415"/>
                </a:cubicBezTo>
                <a:cubicBezTo>
                  <a:pt x="855594" y="14059"/>
                  <a:pt x="854464" y="14697"/>
                  <a:pt x="854464" y="15335"/>
                </a:cubicBezTo>
                <a:lnTo>
                  <a:pt x="853333" y="16611"/>
                </a:lnTo>
                <a:cubicBezTo>
                  <a:pt x="853333" y="17249"/>
                  <a:pt x="854464" y="17249"/>
                  <a:pt x="854464" y="17887"/>
                </a:cubicBezTo>
                <a:cubicBezTo>
                  <a:pt x="855029" y="17887"/>
                  <a:pt x="855594" y="18531"/>
                  <a:pt x="856160" y="18531"/>
                </a:cubicBezTo>
                <a:cubicBezTo>
                  <a:pt x="856725" y="17887"/>
                  <a:pt x="857291" y="16611"/>
                  <a:pt x="857856" y="15973"/>
                </a:cubicBezTo>
                <a:cubicBezTo>
                  <a:pt x="858422" y="14697"/>
                  <a:pt x="858987" y="14059"/>
                  <a:pt x="859552" y="12777"/>
                </a:cubicBezTo>
                <a:cubicBezTo>
                  <a:pt x="860684" y="12139"/>
                  <a:pt x="861249" y="10863"/>
                  <a:pt x="861815" y="10225"/>
                </a:cubicBezTo>
                <a:cubicBezTo>
                  <a:pt x="861815" y="9587"/>
                  <a:pt x="862380" y="8943"/>
                  <a:pt x="862946" y="8943"/>
                </a:cubicBezTo>
                <a:cubicBezTo>
                  <a:pt x="862946" y="8305"/>
                  <a:pt x="863511" y="7667"/>
                  <a:pt x="863511" y="7029"/>
                </a:cubicBezTo>
                <a:lnTo>
                  <a:pt x="864642" y="8305"/>
                </a:lnTo>
                <a:cubicBezTo>
                  <a:pt x="865207" y="8943"/>
                  <a:pt x="864076" y="9587"/>
                  <a:pt x="864076" y="9587"/>
                </a:cubicBezTo>
                <a:cubicBezTo>
                  <a:pt x="864642" y="10225"/>
                  <a:pt x="864642" y="10863"/>
                  <a:pt x="865207" y="10863"/>
                </a:cubicBezTo>
                <a:cubicBezTo>
                  <a:pt x="865773" y="10863"/>
                  <a:pt x="866338" y="12139"/>
                  <a:pt x="866338" y="12139"/>
                </a:cubicBezTo>
                <a:cubicBezTo>
                  <a:pt x="866903" y="12139"/>
                  <a:pt x="866903" y="10225"/>
                  <a:pt x="867469" y="10863"/>
                </a:cubicBezTo>
                <a:cubicBezTo>
                  <a:pt x="868034" y="10863"/>
                  <a:pt x="868034" y="11501"/>
                  <a:pt x="868600" y="11501"/>
                </a:cubicBezTo>
                <a:cubicBezTo>
                  <a:pt x="868600" y="12139"/>
                  <a:pt x="868034" y="12777"/>
                  <a:pt x="867469" y="12777"/>
                </a:cubicBezTo>
                <a:cubicBezTo>
                  <a:pt x="867469" y="13415"/>
                  <a:pt x="866903" y="14059"/>
                  <a:pt x="866903" y="14697"/>
                </a:cubicBezTo>
                <a:lnTo>
                  <a:pt x="868034" y="15335"/>
                </a:lnTo>
                <a:cubicBezTo>
                  <a:pt x="868034" y="15973"/>
                  <a:pt x="866903" y="16611"/>
                  <a:pt x="866903" y="17249"/>
                </a:cubicBezTo>
                <a:cubicBezTo>
                  <a:pt x="866903" y="17249"/>
                  <a:pt x="868034" y="17887"/>
                  <a:pt x="868600" y="17887"/>
                </a:cubicBezTo>
                <a:cubicBezTo>
                  <a:pt x="868600" y="18531"/>
                  <a:pt x="867469" y="19169"/>
                  <a:pt x="867469" y="19807"/>
                </a:cubicBezTo>
                <a:cubicBezTo>
                  <a:pt x="867469" y="19807"/>
                  <a:pt x="866338" y="20445"/>
                  <a:pt x="866338" y="21083"/>
                </a:cubicBezTo>
                <a:lnTo>
                  <a:pt x="867469" y="21727"/>
                </a:lnTo>
                <a:cubicBezTo>
                  <a:pt x="868034" y="21727"/>
                  <a:pt x="868034" y="21083"/>
                  <a:pt x="868600" y="20445"/>
                </a:cubicBezTo>
                <a:cubicBezTo>
                  <a:pt x="869165" y="20445"/>
                  <a:pt x="869165" y="19807"/>
                  <a:pt x="869731" y="19169"/>
                </a:cubicBezTo>
                <a:cubicBezTo>
                  <a:pt x="869731" y="18531"/>
                  <a:pt x="870296" y="17887"/>
                  <a:pt x="870296" y="17887"/>
                </a:cubicBezTo>
                <a:cubicBezTo>
                  <a:pt x="870861" y="17249"/>
                  <a:pt x="869165" y="17249"/>
                  <a:pt x="869165" y="16611"/>
                </a:cubicBezTo>
                <a:cubicBezTo>
                  <a:pt x="869165" y="15973"/>
                  <a:pt x="870296" y="15973"/>
                  <a:pt x="870296" y="15335"/>
                </a:cubicBezTo>
                <a:lnTo>
                  <a:pt x="871427" y="16611"/>
                </a:lnTo>
                <a:cubicBezTo>
                  <a:pt x="871993" y="16611"/>
                  <a:pt x="871993" y="14697"/>
                  <a:pt x="872558" y="14697"/>
                </a:cubicBezTo>
                <a:cubicBezTo>
                  <a:pt x="873124" y="14697"/>
                  <a:pt x="873124" y="15973"/>
                  <a:pt x="873689" y="15973"/>
                </a:cubicBezTo>
                <a:cubicBezTo>
                  <a:pt x="874820" y="16611"/>
                  <a:pt x="875385" y="17249"/>
                  <a:pt x="876516" y="17887"/>
                </a:cubicBezTo>
                <a:cubicBezTo>
                  <a:pt x="876516" y="17887"/>
                  <a:pt x="877082" y="17249"/>
                  <a:pt x="877082" y="16611"/>
                </a:cubicBezTo>
                <a:cubicBezTo>
                  <a:pt x="877082" y="16611"/>
                  <a:pt x="875951" y="15973"/>
                  <a:pt x="875951" y="15335"/>
                </a:cubicBezTo>
                <a:lnTo>
                  <a:pt x="874820" y="14697"/>
                </a:lnTo>
                <a:cubicBezTo>
                  <a:pt x="874820" y="14059"/>
                  <a:pt x="875385" y="13415"/>
                  <a:pt x="875951" y="13415"/>
                </a:cubicBezTo>
                <a:cubicBezTo>
                  <a:pt x="875385" y="12777"/>
                  <a:pt x="874820" y="12139"/>
                  <a:pt x="874254" y="12139"/>
                </a:cubicBezTo>
                <a:lnTo>
                  <a:pt x="875385" y="10863"/>
                </a:lnTo>
                <a:lnTo>
                  <a:pt x="876516" y="11501"/>
                </a:lnTo>
                <a:cubicBezTo>
                  <a:pt x="877082" y="12139"/>
                  <a:pt x="877647" y="12777"/>
                  <a:pt x="877647" y="12777"/>
                </a:cubicBezTo>
                <a:cubicBezTo>
                  <a:pt x="878212" y="13415"/>
                  <a:pt x="878778" y="13415"/>
                  <a:pt x="879343" y="14059"/>
                </a:cubicBezTo>
                <a:cubicBezTo>
                  <a:pt x="879343" y="14059"/>
                  <a:pt x="880475" y="15335"/>
                  <a:pt x="880475" y="14697"/>
                </a:cubicBezTo>
                <a:lnTo>
                  <a:pt x="881606" y="13415"/>
                </a:lnTo>
                <a:lnTo>
                  <a:pt x="879909" y="12777"/>
                </a:lnTo>
                <a:cubicBezTo>
                  <a:pt x="879909" y="12139"/>
                  <a:pt x="881040" y="11501"/>
                  <a:pt x="881040" y="10863"/>
                </a:cubicBezTo>
                <a:cubicBezTo>
                  <a:pt x="881040" y="10863"/>
                  <a:pt x="881606" y="10225"/>
                  <a:pt x="882170" y="9587"/>
                </a:cubicBezTo>
                <a:cubicBezTo>
                  <a:pt x="882170" y="8943"/>
                  <a:pt x="882736" y="8943"/>
                  <a:pt x="883302" y="8305"/>
                </a:cubicBezTo>
                <a:lnTo>
                  <a:pt x="883867" y="7029"/>
                </a:lnTo>
                <a:lnTo>
                  <a:pt x="884998" y="7667"/>
                </a:lnTo>
                <a:cubicBezTo>
                  <a:pt x="885564" y="8305"/>
                  <a:pt x="884433" y="8943"/>
                  <a:pt x="884433" y="9587"/>
                </a:cubicBezTo>
                <a:cubicBezTo>
                  <a:pt x="884433" y="9587"/>
                  <a:pt x="883302" y="10225"/>
                  <a:pt x="883302" y="10863"/>
                </a:cubicBezTo>
                <a:lnTo>
                  <a:pt x="884433" y="11501"/>
                </a:lnTo>
                <a:cubicBezTo>
                  <a:pt x="884998" y="12139"/>
                  <a:pt x="885564" y="12777"/>
                  <a:pt x="885564" y="12777"/>
                </a:cubicBezTo>
                <a:cubicBezTo>
                  <a:pt x="886129" y="12777"/>
                  <a:pt x="886694" y="11501"/>
                  <a:pt x="886694" y="11501"/>
                </a:cubicBezTo>
                <a:cubicBezTo>
                  <a:pt x="887260" y="10863"/>
                  <a:pt x="887260" y="10225"/>
                  <a:pt x="887825" y="10225"/>
                </a:cubicBezTo>
                <a:cubicBezTo>
                  <a:pt x="888391" y="8943"/>
                  <a:pt x="888956" y="8305"/>
                  <a:pt x="889522" y="7029"/>
                </a:cubicBezTo>
                <a:cubicBezTo>
                  <a:pt x="890652" y="7667"/>
                  <a:pt x="891218" y="8305"/>
                  <a:pt x="892349" y="9587"/>
                </a:cubicBezTo>
                <a:cubicBezTo>
                  <a:pt x="891783" y="10225"/>
                  <a:pt x="891218" y="11501"/>
                  <a:pt x="890087" y="12139"/>
                </a:cubicBezTo>
                <a:cubicBezTo>
                  <a:pt x="889522" y="13415"/>
                  <a:pt x="888956" y="14059"/>
                  <a:pt x="888391" y="15335"/>
                </a:cubicBezTo>
                <a:cubicBezTo>
                  <a:pt x="888956" y="15335"/>
                  <a:pt x="889522" y="15973"/>
                  <a:pt x="889522" y="15973"/>
                </a:cubicBezTo>
                <a:cubicBezTo>
                  <a:pt x="890087" y="15973"/>
                  <a:pt x="890087" y="14697"/>
                  <a:pt x="890652" y="14697"/>
                </a:cubicBezTo>
                <a:cubicBezTo>
                  <a:pt x="891218" y="14697"/>
                  <a:pt x="891218" y="15973"/>
                  <a:pt x="891783" y="15973"/>
                </a:cubicBezTo>
                <a:cubicBezTo>
                  <a:pt x="892349" y="15973"/>
                  <a:pt x="892349" y="14697"/>
                  <a:pt x="892915" y="14697"/>
                </a:cubicBezTo>
                <a:cubicBezTo>
                  <a:pt x="892915" y="14059"/>
                  <a:pt x="893480" y="15335"/>
                  <a:pt x="894045" y="15335"/>
                </a:cubicBezTo>
                <a:cubicBezTo>
                  <a:pt x="894611" y="15335"/>
                  <a:pt x="894611" y="14059"/>
                  <a:pt x="895176" y="14059"/>
                </a:cubicBezTo>
                <a:lnTo>
                  <a:pt x="896307" y="15335"/>
                </a:lnTo>
                <a:cubicBezTo>
                  <a:pt x="896873" y="14697"/>
                  <a:pt x="896873" y="14059"/>
                  <a:pt x="897438" y="13415"/>
                </a:cubicBezTo>
                <a:cubicBezTo>
                  <a:pt x="897438" y="13415"/>
                  <a:pt x="898003" y="12777"/>
                  <a:pt x="898003" y="12139"/>
                </a:cubicBezTo>
                <a:cubicBezTo>
                  <a:pt x="898569" y="12777"/>
                  <a:pt x="899134" y="12777"/>
                  <a:pt x="899700" y="13415"/>
                </a:cubicBezTo>
                <a:cubicBezTo>
                  <a:pt x="899700" y="13415"/>
                  <a:pt x="900831" y="14059"/>
                  <a:pt x="900831" y="14697"/>
                </a:cubicBezTo>
                <a:cubicBezTo>
                  <a:pt x="900831" y="14697"/>
                  <a:pt x="899700" y="15335"/>
                  <a:pt x="899700" y="15973"/>
                </a:cubicBezTo>
                <a:cubicBezTo>
                  <a:pt x="899700" y="15973"/>
                  <a:pt x="900831" y="16611"/>
                  <a:pt x="900831" y="17249"/>
                </a:cubicBezTo>
                <a:cubicBezTo>
                  <a:pt x="900831" y="17249"/>
                  <a:pt x="900265" y="17887"/>
                  <a:pt x="900265" y="18531"/>
                </a:cubicBezTo>
                <a:cubicBezTo>
                  <a:pt x="900265" y="19169"/>
                  <a:pt x="901396" y="19169"/>
                  <a:pt x="901396" y="19169"/>
                </a:cubicBezTo>
                <a:cubicBezTo>
                  <a:pt x="901961" y="18531"/>
                  <a:pt x="902527" y="17887"/>
                  <a:pt x="903092" y="16611"/>
                </a:cubicBezTo>
                <a:cubicBezTo>
                  <a:pt x="903092" y="15973"/>
                  <a:pt x="902527" y="15973"/>
                  <a:pt x="901961" y="15335"/>
                </a:cubicBezTo>
                <a:lnTo>
                  <a:pt x="900831" y="14697"/>
                </a:lnTo>
                <a:cubicBezTo>
                  <a:pt x="900831" y="14059"/>
                  <a:pt x="901961" y="13415"/>
                  <a:pt x="901961" y="12777"/>
                </a:cubicBezTo>
                <a:lnTo>
                  <a:pt x="900265" y="12139"/>
                </a:lnTo>
                <a:cubicBezTo>
                  <a:pt x="900265" y="11501"/>
                  <a:pt x="901396" y="10225"/>
                  <a:pt x="901396" y="10225"/>
                </a:cubicBezTo>
                <a:cubicBezTo>
                  <a:pt x="901961" y="10225"/>
                  <a:pt x="902527" y="11501"/>
                  <a:pt x="902527" y="11501"/>
                </a:cubicBezTo>
                <a:cubicBezTo>
                  <a:pt x="902527" y="12139"/>
                  <a:pt x="903658" y="12139"/>
                  <a:pt x="904224" y="12777"/>
                </a:cubicBezTo>
                <a:lnTo>
                  <a:pt x="903092" y="14059"/>
                </a:lnTo>
                <a:cubicBezTo>
                  <a:pt x="903092" y="14697"/>
                  <a:pt x="903658" y="14697"/>
                  <a:pt x="904224" y="15335"/>
                </a:cubicBezTo>
                <a:cubicBezTo>
                  <a:pt x="904224" y="15335"/>
                  <a:pt x="905354" y="16611"/>
                  <a:pt x="905354" y="15973"/>
                </a:cubicBezTo>
                <a:cubicBezTo>
                  <a:pt x="905920" y="15973"/>
                  <a:pt x="906485" y="14697"/>
                  <a:pt x="906485" y="14697"/>
                </a:cubicBezTo>
                <a:cubicBezTo>
                  <a:pt x="907051" y="14697"/>
                  <a:pt x="907616" y="15973"/>
                  <a:pt x="907616" y="15973"/>
                </a:cubicBezTo>
                <a:cubicBezTo>
                  <a:pt x="908182" y="15973"/>
                  <a:pt x="908747" y="16611"/>
                  <a:pt x="908747" y="17249"/>
                </a:cubicBezTo>
                <a:lnTo>
                  <a:pt x="908182" y="18531"/>
                </a:lnTo>
                <a:cubicBezTo>
                  <a:pt x="907616" y="19169"/>
                  <a:pt x="907616" y="19169"/>
                  <a:pt x="907051" y="19807"/>
                </a:cubicBezTo>
                <a:cubicBezTo>
                  <a:pt x="907051" y="20445"/>
                  <a:pt x="905920" y="21083"/>
                  <a:pt x="905920" y="21083"/>
                </a:cubicBezTo>
                <a:cubicBezTo>
                  <a:pt x="905920" y="21727"/>
                  <a:pt x="907051" y="22365"/>
                  <a:pt x="907616" y="22365"/>
                </a:cubicBezTo>
                <a:cubicBezTo>
                  <a:pt x="907616" y="21727"/>
                  <a:pt x="908182" y="21727"/>
                  <a:pt x="908182" y="21083"/>
                </a:cubicBezTo>
                <a:cubicBezTo>
                  <a:pt x="908747" y="21083"/>
                  <a:pt x="909312" y="19807"/>
                  <a:pt x="909312" y="19807"/>
                </a:cubicBezTo>
                <a:lnTo>
                  <a:pt x="910443" y="20445"/>
                </a:lnTo>
                <a:lnTo>
                  <a:pt x="911574" y="21727"/>
                </a:lnTo>
                <a:cubicBezTo>
                  <a:pt x="912140" y="21727"/>
                  <a:pt x="912706" y="20445"/>
                  <a:pt x="912706" y="20445"/>
                </a:cubicBezTo>
                <a:cubicBezTo>
                  <a:pt x="913270" y="19807"/>
                  <a:pt x="913270" y="19169"/>
                  <a:pt x="913836" y="19169"/>
                </a:cubicBezTo>
                <a:cubicBezTo>
                  <a:pt x="913836" y="18531"/>
                  <a:pt x="914402" y="17887"/>
                  <a:pt x="914967" y="17249"/>
                </a:cubicBezTo>
                <a:lnTo>
                  <a:pt x="913270" y="16611"/>
                </a:lnTo>
                <a:cubicBezTo>
                  <a:pt x="913270" y="15973"/>
                  <a:pt x="914402" y="15335"/>
                  <a:pt x="914402" y="14697"/>
                </a:cubicBezTo>
                <a:cubicBezTo>
                  <a:pt x="914967" y="14697"/>
                  <a:pt x="914967" y="14059"/>
                  <a:pt x="915533" y="13415"/>
                </a:cubicBezTo>
                <a:cubicBezTo>
                  <a:pt x="915533" y="12777"/>
                  <a:pt x="916098" y="12777"/>
                  <a:pt x="916098" y="12139"/>
                </a:cubicBezTo>
                <a:cubicBezTo>
                  <a:pt x="916664" y="12139"/>
                  <a:pt x="917229" y="10863"/>
                  <a:pt x="917229" y="10863"/>
                </a:cubicBezTo>
                <a:lnTo>
                  <a:pt x="918360" y="11501"/>
                </a:lnTo>
                <a:cubicBezTo>
                  <a:pt x="918360" y="12139"/>
                  <a:pt x="917229" y="12777"/>
                  <a:pt x="917794" y="13415"/>
                </a:cubicBezTo>
                <a:lnTo>
                  <a:pt x="918925" y="14059"/>
                </a:lnTo>
                <a:cubicBezTo>
                  <a:pt x="918360" y="14697"/>
                  <a:pt x="918360" y="15335"/>
                  <a:pt x="917794" y="15973"/>
                </a:cubicBezTo>
                <a:cubicBezTo>
                  <a:pt x="917794" y="15973"/>
                  <a:pt x="917229" y="16611"/>
                  <a:pt x="916664" y="17249"/>
                </a:cubicBezTo>
                <a:lnTo>
                  <a:pt x="916098" y="18531"/>
                </a:lnTo>
                <a:cubicBezTo>
                  <a:pt x="916098" y="18531"/>
                  <a:pt x="917229" y="19169"/>
                  <a:pt x="917229" y="19807"/>
                </a:cubicBezTo>
                <a:cubicBezTo>
                  <a:pt x="917794" y="19807"/>
                  <a:pt x="918360" y="20445"/>
                  <a:pt x="918360" y="20445"/>
                </a:cubicBezTo>
                <a:cubicBezTo>
                  <a:pt x="918360" y="20445"/>
                  <a:pt x="919491" y="19807"/>
                  <a:pt x="919491" y="19169"/>
                </a:cubicBezTo>
                <a:cubicBezTo>
                  <a:pt x="919491" y="19169"/>
                  <a:pt x="918360" y="18531"/>
                  <a:pt x="918360" y="17887"/>
                </a:cubicBezTo>
                <a:lnTo>
                  <a:pt x="918925" y="16611"/>
                </a:lnTo>
                <a:cubicBezTo>
                  <a:pt x="919491" y="16611"/>
                  <a:pt x="920622" y="17887"/>
                  <a:pt x="920622" y="17887"/>
                </a:cubicBezTo>
                <a:lnTo>
                  <a:pt x="921187" y="16611"/>
                </a:lnTo>
                <a:cubicBezTo>
                  <a:pt x="921187" y="15973"/>
                  <a:pt x="920056" y="15973"/>
                  <a:pt x="920056" y="15335"/>
                </a:cubicBezTo>
                <a:cubicBezTo>
                  <a:pt x="920056" y="14697"/>
                  <a:pt x="921187" y="14697"/>
                  <a:pt x="921187" y="14059"/>
                </a:cubicBezTo>
                <a:cubicBezTo>
                  <a:pt x="921752" y="12777"/>
                  <a:pt x="922318" y="12139"/>
                  <a:pt x="922883" y="10863"/>
                </a:cubicBezTo>
                <a:cubicBezTo>
                  <a:pt x="923449" y="10863"/>
                  <a:pt x="924015" y="9587"/>
                  <a:pt x="924015" y="9587"/>
                </a:cubicBezTo>
                <a:lnTo>
                  <a:pt x="925145" y="10863"/>
                </a:lnTo>
                <a:cubicBezTo>
                  <a:pt x="925145" y="10863"/>
                  <a:pt x="924580" y="12139"/>
                  <a:pt x="924015" y="12139"/>
                </a:cubicBezTo>
                <a:cubicBezTo>
                  <a:pt x="924015" y="12777"/>
                  <a:pt x="923449" y="13415"/>
                  <a:pt x="923449" y="13415"/>
                </a:cubicBezTo>
                <a:cubicBezTo>
                  <a:pt x="922883" y="14059"/>
                  <a:pt x="922883" y="14697"/>
                  <a:pt x="922318" y="15335"/>
                </a:cubicBezTo>
                <a:cubicBezTo>
                  <a:pt x="922883" y="15335"/>
                  <a:pt x="923449" y="15973"/>
                  <a:pt x="923449" y="15973"/>
                </a:cubicBezTo>
                <a:cubicBezTo>
                  <a:pt x="924015" y="15973"/>
                  <a:pt x="924580" y="17249"/>
                  <a:pt x="925145" y="17249"/>
                </a:cubicBezTo>
                <a:lnTo>
                  <a:pt x="924015" y="18531"/>
                </a:lnTo>
                <a:cubicBezTo>
                  <a:pt x="923449" y="19169"/>
                  <a:pt x="923449" y="19807"/>
                  <a:pt x="922883" y="19807"/>
                </a:cubicBezTo>
                <a:cubicBezTo>
                  <a:pt x="922883" y="20445"/>
                  <a:pt x="922318" y="21083"/>
                  <a:pt x="921752" y="21727"/>
                </a:cubicBezTo>
                <a:lnTo>
                  <a:pt x="923449" y="22365"/>
                </a:lnTo>
                <a:cubicBezTo>
                  <a:pt x="923449" y="23003"/>
                  <a:pt x="922318" y="23641"/>
                  <a:pt x="922318" y="24279"/>
                </a:cubicBezTo>
                <a:lnTo>
                  <a:pt x="923449" y="24917"/>
                </a:lnTo>
                <a:cubicBezTo>
                  <a:pt x="923449" y="24917"/>
                  <a:pt x="924580" y="24279"/>
                  <a:pt x="924580" y="23641"/>
                </a:cubicBezTo>
                <a:cubicBezTo>
                  <a:pt x="924580" y="23003"/>
                  <a:pt x="923449" y="23003"/>
                  <a:pt x="923449" y="22365"/>
                </a:cubicBezTo>
                <a:cubicBezTo>
                  <a:pt x="923449" y="22365"/>
                  <a:pt x="924015" y="21727"/>
                  <a:pt x="924015" y="21083"/>
                </a:cubicBezTo>
                <a:cubicBezTo>
                  <a:pt x="924580" y="20445"/>
                  <a:pt x="924580" y="20445"/>
                  <a:pt x="925145" y="19807"/>
                </a:cubicBezTo>
                <a:cubicBezTo>
                  <a:pt x="925145" y="19807"/>
                  <a:pt x="925711" y="18531"/>
                  <a:pt x="926276" y="18531"/>
                </a:cubicBezTo>
                <a:lnTo>
                  <a:pt x="927407" y="19169"/>
                </a:lnTo>
                <a:lnTo>
                  <a:pt x="928538" y="17887"/>
                </a:lnTo>
                <a:cubicBezTo>
                  <a:pt x="928538" y="17887"/>
                  <a:pt x="926842" y="17249"/>
                  <a:pt x="926842" y="16611"/>
                </a:cubicBezTo>
                <a:cubicBezTo>
                  <a:pt x="927407" y="16611"/>
                  <a:pt x="927973" y="15973"/>
                  <a:pt x="927973" y="15335"/>
                </a:cubicBezTo>
                <a:lnTo>
                  <a:pt x="929103" y="14059"/>
                </a:lnTo>
                <a:lnTo>
                  <a:pt x="930234" y="15335"/>
                </a:lnTo>
                <a:cubicBezTo>
                  <a:pt x="930234" y="14697"/>
                  <a:pt x="931365" y="14059"/>
                  <a:pt x="931365" y="13415"/>
                </a:cubicBezTo>
                <a:lnTo>
                  <a:pt x="930234" y="12777"/>
                </a:lnTo>
                <a:cubicBezTo>
                  <a:pt x="929669" y="12139"/>
                  <a:pt x="930800" y="11501"/>
                  <a:pt x="930800" y="10863"/>
                </a:cubicBezTo>
                <a:lnTo>
                  <a:pt x="929669" y="10225"/>
                </a:lnTo>
                <a:cubicBezTo>
                  <a:pt x="929669" y="9587"/>
                  <a:pt x="930234" y="8943"/>
                  <a:pt x="930800" y="8943"/>
                </a:cubicBezTo>
                <a:cubicBezTo>
                  <a:pt x="930800" y="8305"/>
                  <a:pt x="931365" y="9587"/>
                  <a:pt x="931931" y="9587"/>
                </a:cubicBezTo>
                <a:cubicBezTo>
                  <a:pt x="932496" y="9587"/>
                  <a:pt x="932496" y="8305"/>
                  <a:pt x="933061" y="8305"/>
                </a:cubicBezTo>
                <a:cubicBezTo>
                  <a:pt x="933061" y="8305"/>
                  <a:pt x="933627" y="9587"/>
                  <a:pt x="934193" y="9587"/>
                </a:cubicBezTo>
                <a:cubicBezTo>
                  <a:pt x="934193" y="9587"/>
                  <a:pt x="934758" y="8305"/>
                  <a:pt x="935324" y="7667"/>
                </a:cubicBezTo>
                <a:lnTo>
                  <a:pt x="936454" y="8943"/>
                </a:lnTo>
                <a:lnTo>
                  <a:pt x="935324" y="10225"/>
                </a:lnTo>
                <a:cubicBezTo>
                  <a:pt x="935324" y="10863"/>
                  <a:pt x="936454" y="11501"/>
                  <a:pt x="936454" y="11501"/>
                </a:cubicBezTo>
                <a:lnTo>
                  <a:pt x="937585" y="10225"/>
                </a:lnTo>
                <a:cubicBezTo>
                  <a:pt x="937585" y="9587"/>
                  <a:pt x="936454" y="9587"/>
                  <a:pt x="936454" y="8943"/>
                </a:cubicBezTo>
                <a:cubicBezTo>
                  <a:pt x="936454" y="8943"/>
                  <a:pt x="937585" y="8305"/>
                  <a:pt x="937585" y="7667"/>
                </a:cubicBezTo>
                <a:lnTo>
                  <a:pt x="935889" y="6391"/>
                </a:lnTo>
                <a:cubicBezTo>
                  <a:pt x="936454" y="6391"/>
                  <a:pt x="936454" y="5110"/>
                  <a:pt x="937020" y="5110"/>
                </a:cubicBezTo>
                <a:cubicBezTo>
                  <a:pt x="937585" y="5110"/>
                  <a:pt x="938151" y="6391"/>
                  <a:pt x="938151" y="6391"/>
                </a:cubicBezTo>
                <a:lnTo>
                  <a:pt x="939282" y="7029"/>
                </a:lnTo>
                <a:cubicBezTo>
                  <a:pt x="939847" y="7667"/>
                  <a:pt x="938716" y="8305"/>
                  <a:pt x="938716" y="8943"/>
                </a:cubicBezTo>
                <a:lnTo>
                  <a:pt x="939847" y="9587"/>
                </a:lnTo>
                <a:cubicBezTo>
                  <a:pt x="939847" y="10225"/>
                  <a:pt x="938716" y="10863"/>
                  <a:pt x="938716" y="11501"/>
                </a:cubicBezTo>
                <a:cubicBezTo>
                  <a:pt x="938716" y="11501"/>
                  <a:pt x="939847" y="12139"/>
                  <a:pt x="940412" y="12139"/>
                </a:cubicBezTo>
                <a:lnTo>
                  <a:pt x="941543" y="13415"/>
                </a:lnTo>
                <a:lnTo>
                  <a:pt x="940412" y="14697"/>
                </a:lnTo>
                <a:cubicBezTo>
                  <a:pt x="940412" y="15335"/>
                  <a:pt x="941543" y="15973"/>
                  <a:pt x="941543" y="15973"/>
                </a:cubicBezTo>
                <a:cubicBezTo>
                  <a:pt x="942109" y="15973"/>
                  <a:pt x="942674" y="16611"/>
                  <a:pt x="943240" y="17249"/>
                </a:cubicBezTo>
                <a:lnTo>
                  <a:pt x="944370" y="17887"/>
                </a:lnTo>
                <a:cubicBezTo>
                  <a:pt x="944370" y="18531"/>
                  <a:pt x="943240" y="19169"/>
                  <a:pt x="943240" y="19807"/>
                </a:cubicBezTo>
                <a:lnTo>
                  <a:pt x="944370" y="20445"/>
                </a:lnTo>
                <a:cubicBezTo>
                  <a:pt x="944936" y="20445"/>
                  <a:pt x="945502" y="19169"/>
                  <a:pt x="945502" y="19169"/>
                </a:cubicBezTo>
                <a:cubicBezTo>
                  <a:pt x="945502" y="19169"/>
                  <a:pt x="944370" y="18531"/>
                  <a:pt x="944370" y="17887"/>
                </a:cubicBezTo>
                <a:cubicBezTo>
                  <a:pt x="944370" y="17887"/>
                  <a:pt x="944936" y="17249"/>
                  <a:pt x="944936" y="16611"/>
                </a:cubicBezTo>
                <a:cubicBezTo>
                  <a:pt x="945502" y="16611"/>
                  <a:pt x="946067" y="15973"/>
                  <a:pt x="946067" y="15335"/>
                </a:cubicBezTo>
                <a:cubicBezTo>
                  <a:pt x="946067" y="14697"/>
                  <a:pt x="947198" y="14059"/>
                  <a:pt x="947198" y="14059"/>
                </a:cubicBezTo>
                <a:cubicBezTo>
                  <a:pt x="947198" y="13415"/>
                  <a:pt x="946067" y="12777"/>
                  <a:pt x="946067" y="12777"/>
                </a:cubicBezTo>
                <a:cubicBezTo>
                  <a:pt x="946067" y="12139"/>
                  <a:pt x="946633" y="11501"/>
                  <a:pt x="946633" y="11501"/>
                </a:cubicBezTo>
                <a:cubicBezTo>
                  <a:pt x="947198" y="10863"/>
                  <a:pt x="947198" y="10225"/>
                  <a:pt x="947763" y="9587"/>
                </a:cubicBezTo>
                <a:cubicBezTo>
                  <a:pt x="948329" y="8943"/>
                  <a:pt x="948894" y="7667"/>
                  <a:pt x="949460" y="7029"/>
                </a:cubicBezTo>
                <a:cubicBezTo>
                  <a:pt x="950591" y="7667"/>
                  <a:pt x="951156" y="8305"/>
                  <a:pt x="952287" y="8943"/>
                </a:cubicBezTo>
                <a:cubicBezTo>
                  <a:pt x="952287" y="9587"/>
                  <a:pt x="953418" y="9587"/>
                  <a:pt x="953418" y="10225"/>
                </a:cubicBezTo>
                <a:cubicBezTo>
                  <a:pt x="953418" y="10863"/>
                  <a:pt x="952287" y="11501"/>
                  <a:pt x="952287" y="11501"/>
                </a:cubicBezTo>
                <a:cubicBezTo>
                  <a:pt x="952852" y="12139"/>
                  <a:pt x="953983" y="12139"/>
                  <a:pt x="953983" y="12777"/>
                </a:cubicBezTo>
                <a:lnTo>
                  <a:pt x="952852" y="14059"/>
                </a:lnTo>
                <a:cubicBezTo>
                  <a:pt x="952852" y="14697"/>
                  <a:pt x="953983" y="15335"/>
                  <a:pt x="953983" y="15335"/>
                </a:cubicBezTo>
                <a:cubicBezTo>
                  <a:pt x="954549" y="15335"/>
                  <a:pt x="955115" y="14059"/>
                  <a:pt x="955115" y="14059"/>
                </a:cubicBezTo>
                <a:cubicBezTo>
                  <a:pt x="955115" y="14059"/>
                  <a:pt x="955679" y="12139"/>
                  <a:pt x="956245" y="12777"/>
                </a:cubicBezTo>
                <a:lnTo>
                  <a:pt x="957376" y="13415"/>
                </a:lnTo>
                <a:cubicBezTo>
                  <a:pt x="957376" y="14059"/>
                  <a:pt x="956245" y="14697"/>
                  <a:pt x="956245" y="14697"/>
                </a:cubicBezTo>
                <a:cubicBezTo>
                  <a:pt x="956245" y="15335"/>
                  <a:pt x="957376" y="15335"/>
                  <a:pt x="957376" y="15973"/>
                </a:cubicBezTo>
                <a:cubicBezTo>
                  <a:pt x="958507" y="15335"/>
                  <a:pt x="959072" y="14059"/>
                  <a:pt x="959638" y="13415"/>
                </a:cubicBezTo>
                <a:cubicBezTo>
                  <a:pt x="959638" y="12777"/>
                  <a:pt x="960203" y="12139"/>
                  <a:pt x="960203" y="11501"/>
                </a:cubicBezTo>
                <a:cubicBezTo>
                  <a:pt x="960769" y="11501"/>
                  <a:pt x="959072" y="10863"/>
                  <a:pt x="959072" y="10863"/>
                </a:cubicBezTo>
                <a:cubicBezTo>
                  <a:pt x="959072" y="10225"/>
                  <a:pt x="960203" y="9587"/>
                  <a:pt x="960203" y="9587"/>
                </a:cubicBezTo>
                <a:cubicBezTo>
                  <a:pt x="960203" y="8943"/>
                  <a:pt x="960769" y="7667"/>
                  <a:pt x="961334" y="7667"/>
                </a:cubicBezTo>
                <a:lnTo>
                  <a:pt x="962465" y="8943"/>
                </a:lnTo>
                <a:cubicBezTo>
                  <a:pt x="962465" y="9587"/>
                  <a:pt x="961334" y="10225"/>
                  <a:pt x="961334" y="10225"/>
                </a:cubicBezTo>
                <a:cubicBezTo>
                  <a:pt x="961900" y="10863"/>
                  <a:pt x="962465" y="10863"/>
                  <a:pt x="962465" y="11501"/>
                </a:cubicBezTo>
                <a:cubicBezTo>
                  <a:pt x="963031" y="11501"/>
                  <a:pt x="964161" y="12139"/>
                  <a:pt x="964161" y="12777"/>
                </a:cubicBezTo>
                <a:lnTo>
                  <a:pt x="963031" y="14059"/>
                </a:lnTo>
                <a:cubicBezTo>
                  <a:pt x="963031" y="14059"/>
                  <a:pt x="964161" y="14697"/>
                  <a:pt x="964161" y="15335"/>
                </a:cubicBezTo>
                <a:cubicBezTo>
                  <a:pt x="964727" y="15335"/>
                  <a:pt x="965292" y="15973"/>
                  <a:pt x="965292" y="15973"/>
                </a:cubicBezTo>
                <a:cubicBezTo>
                  <a:pt x="965292" y="16611"/>
                  <a:pt x="964727" y="17249"/>
                  <a:pt x="964727" y="17887"/>
                </a:cubicBezTo>
                <a:cubicBezTo>
                  <a:pt x="964161" y="17887"/>
                  <a:pt x="963596" y="18531"/>
                  <a:pt x="963596" y="19169"/>
                </a:cubicBezTo>
                <a:lnTo>
                  <a:pt x="964727" y="19807"/>
                </a:lnTo>
                <a:cubicBezTo>
                  <a:pt x="964727" y="20445"/>
                  <a:pt x="964161" y="21083"/>
                  <a:pt x="964161" y="21727"/>
                </a:cubicBezTo>
                <a:cubicBezTo>
                  <a:pt x="963596" y="21727"/>
                  <a:pt x="965292" y="22365"/>
                  <a:pt x="965292" y="22365"/>
                </a:cubicBezTo>
                <a:cubicBezTo>
                  <a:pt x="965292" y="22365"/>
                  <a:pt x="966424" y="21727"/>
                  <a:pt x="965858" y="21083"/>
                </a:cubicBezTo>
                <a:cubicBezTo>
                  <a:pt x="965858" y="21083"/>
                  <a:pt x="964727" y="20445"/>
                  <a:pt x="964727" y="19807"/>
                </a:cubicBezTo>
                <a:cubicBezTo>
                  <a:pt x="964727" y="19807"/>
                  <a:pt x="965858" y="19169"/>
                  <a:pt x="965858" y="18531"/>
                </a:cubicBezTo>
                <a:cubicBezTo>
                  <a:pt x="965858" y="17887"/>
                  <a:pt x="966424" y="17887"/>
                  <a:pt x="966988" y="17249"/>
                </a:cubicBezTo>
                <a:cubicBezTo>
                  <a:pt x="966988" y="16611"/>
                  <a:pt x="967554" y="15973"/>
                  <a:pt x="967554" y="15973"/>
                </a:cubicBezTo>
                <a:cubicBezTo>
                  <a:pt x="968120" y="14697"/>
                  <a:pt x="969251" y="14059"/>
                  <a:pt x="969816" y="12777"/>
                </a:cubicBezTo>
                <a:cubicBezTo>
                  <a:pt x="970382" y="12139"/>
                  <a:pt x="970947" y="10863"/>
                  <a:pt x="971512" y="10225"/>
                </a:cubicBezTo>
                <a:cubicBezTo>
                  <a:pt x="972078" y="9587"/>
                  <a:pt x="972078" y="8943"/>
                  <a:pt x="972643" y="8943"/>
                </a:cubicBezTo>
                <a:cubicBezTo>
                  <a:pt x="972643" y="8305"/>
                  <a:pt x="973209" y="7667"/>
                  <a:pt x="973774" y="7029"/>
                </a:cubicBezTo>
                <a:lnTo>
                  <a:pt x="974905" y="8305"/>
                </a:lnTo>
                <a:lnTo>
                  <a:pt x="976036" y="9587"/>
                </a:lnTo>
                <a:cubicBezTo>
                  <a:pt x="976601" y="9587"/>
                  <a:pt x="976601" y="8305"/>
                  <a:pt x="977167" y="8305"/>
                </a:cubicBezTo>
                <a:cubicBezTo>
                  <a:pt x="977167" y="8305"/>
                  <a:pt x="977733" y="8943"/>
                  <a:pt x="978298" y="8943"/>
                </a:cubicBezTo>
                <a:lnTo>
                  <a:pt x="979429" y="7667"/>
                </a:lnTo>
                <a:cubicBezTo>
                  <a:pt x="979429" y="7667"/>
                  <a:pt x="980560" y="8305"/>
                  <a:pt x="980560" y="8943"/>
                </a:cubicBezTo>
                <a:cubicBezTo>
                  <a:pt x="980560" y="8943"/>
                  <a:pt x="979429" y="9587"/>
                  <a:pt x="979429" y="10225"/>
                </a:cubicBezTo>
                <a:cubicBezTo>
                  <a:pt x="979429" y="10863"/>
                  <a:pt x="978863" y="11501"/>
                  <a:pt x="978863" y="11501"/>
                </a:cubicBezTo>
                <a:cubicBezTo>
                  <a:pt x="978298" y="12139"/>
                  <a:pt x="977733" y="12777"/>
                  <a:pt x="977733" y="12777"/>
                </a:cubicBezTo>
                <a:cubicBezTo>
                  <a:pt x="977167" y="13415"/>
                  <a:pt x="977167" y="14059"/>
                  <a:pt x="976601" y="14697"/>
                </a:cubicBezTo>
                <a:cubicBezTo>
                  <a:pt x="976601" y="14697"/>
                  <a:pt x="976036" y="15973"/>
                  <a:pt x="975470" y="15973"/>
                </a:cubicBezTo>
                <a:lnTo>
                  <a:pt x="974340" y="14697"/>
                </a:lnTo>
                <a:cubicBezTo>
                  <a:pt x="974340" y="15335"/>
                  <a:pt x="973209" y="15973"/>
                  <a:pt x="973209" y="15973"/>
                </a:cubicBezTo>
                <a:cubicBezTo>
                  <a:pt x="973774" y="16611"/>
                  <a:pt x="974340" y="16611"/>
                  <a:pt x="974905" y="17249"/>
                </a:cubicBezTo>
                <a:cubicBezTo>
                  <a:pt x="974905" y="17887"/>
                  <a:pt x="976036" y="17887"/>
                  <a:pt x="976036" y="18531"/>
                </a:cubicBezTo>
                <a:cubicBezTo>
                  <a:pt x="976036" y="18531"/>
                  <a:pt x="974905" y="19169"/>
                  <a:pt x="974905" y="19807"/>
                </a:cubicBezTo>
                <a:cubicBezTo>
                  <a:pt x="975470" y="19807"/>
                  <a:pt x="976036" y="21083"/>
                  <a:pt x="976036" y="21083"/>
                </a:cubicBezTo>
                <a:cubicBezTo>
                  <a:pt x="976601" y="21083"/>
                  <a:pt x="977167" y="19807"/>
                  <a:pt x="977167" y="19807"/>
                </a:cubicBezTo>
                <a:cubicBezTo>
                  <a:pt x="977167" y="19169"/>
                  <a:pt x="978298" y="18531"/>
                  <a:pt x="978298" y="17887"/>
                </a:cubicBezTo>
                <a:lnTo>
                  <a:pt x="977167" y="17249"/>
                </a:lnTo>
                <a:cubicBezTo>
                  <a:pt x="977167" y="16611"/>
                  <a:pt x="977733" y="15335"/>
                  <a:pt x="977733" y="15335"/>
                </a:cubicBezTo>
                <a:cubicBezTo>
                  <a:pt x="978298" y="15335"/>
                  <a:pt x="978863" y="16611"/>
                  <a:pt x="979429" y="16611"/>
                </a:cubicBezTo>
                <a:lnTo>
                  <a:pt x="979994" y="15335"/>
                </a:lnTo>
                <a:cubicBezTo>
                  <a:pt x="980560" y="14697"/>
                  <a:pt x="980560" y="14059"/>
                  <a:pt x="981125" y="14059"/>
                </a:cubicBezTo>
                <a:cubicBezTo>
                  <a:pt x="981125" y="13415"/>
                  <a:pt x="981691" y="12139"/>
                  <a:pt x="982256" y="12139"/>
                </a:cubicBezTo>
                <a:lnTo>
                  <a:pt x="983387" y="13415"/>
                </a:lnTo>
                <a:cubicBezTo>
                  <a:pt x="982821" y="14697"/>
                  <a:pt x="982256" y="15335"/>
                  <a:pt x="981691" y="16611"/>
                </a:cubicBezTo>
                <a:cubicBezTo>
                  <a:pt x="982256" y="17249"/>
                  <a:pt x="982821" y="17887"/>
                  <a:pt x="983952" y="18531"/>
                </a:cubicBezTo>
                <a:cubicBezTo>
                  <a:pt x="984518" y="17249"/>
                  <a:pt x="985083" y="16611"/>
                  <a:pt x="985649" y="15335"/>
                </a:cubicBezTo>
                <a:cubicBezTo>
                  <a:pt x="985083" y="14697"/>
                  <a:pt x="983952" y="14059"/>
                  <a:pt x="983387" y="13415"/>
                </a:cubicBezTo>
                <a:cubicBezTo>
                  <a:pt x="983952" y="13415"/>
                  <a:pt x="983952" y="12139"/>
                  <a:pt x="984518" y="12139"/>
                </a:cubicBezTo>
                <a:cubicBezTo>
                  <a:pt x="984518" y="11501"/>
                  <a:pt x="985083" y="10863"/>
                  <a:pt x="985083" y="10863"/>
                </a:cubicBezTo>
                <a:lnTo>
                  <a:pt x="986779" y="11501"/>
                </a:lnTo>
                <a:cubicBezTo>
                  <a:pt x="986779" y="12139"/>
                  <a:pt x="985649" y="12777"/>
                  <a:pt x="985649" y="13415"/>
                </a:cubicBezTo>
                <a:lnTo>
                  <a:pt x="986779" y="14059"/>
                </a:lnTo>
                <a:cubicBezTo>
                  <a:pt x="987345" y="14059"/>
                  <a:pt x="987345" y="12777"/>
                  <a:pt x="987911" y="12777"/>
                </a:cubicBezTo>
                <a:cubicBezTo>
                  <a:pt x="987911" y="12777"/>
                  <a:pt x="988476" y="14059"/>
                  <a:pt x="989042" y="14059"/>
                </a:cubicBezTo>
                <a:cubicBezTo>
                  <a:pt x="989607" y="14059"/>
                  <a:pt x="989607" y="12777"/>
                  <a:pt x="990172" y="12139"/>
                </a:cubicBezTo>
                <a:cubicBezTo>
                  <a:pt x="990172" y="12139"/>
                  <a:pt x="990738" y="13415"/>
                  <a:pt x="991303" y="13415"/>
                </a:cubicBezTo>
                <a:cubicBezTo>
                  <a:pt x="991869" y="13415"/>
                  <a:pt x="991869" y="12139"/>
                  <a:pt x="992434" y="12139"/>
                </a:cubicBezTo>
                <a:cubicBezTo>
                  <a:pt x="993000" y="12777"/>
                  <a:pt x="994130" y="13415"/>
                  <a:pt x="994696" y="14059"/>
                </a:cubicBezTo>
                <a:cubicBezTo>
                  <a:pt x="994130" y="15335"/>
                  <a:pt x="993565" y="15973"/>
                  <a:pt x="993000" y="17249"/>
                </a:cubicBezTo>
                <a:cubicBezTo>
                  <a:pt x="992434" y="17887"/>
                  <a:pt x="992434" y="17887"/>
                  <a:pt x="991869" y="18531"/>
                </a:cubicBezTo>
                <a:lnTo>
                  <a:pt x="990738" y="19807"/>
                </a:lnTo>
                <a:cubicBezTo>
                  <a:pt x="990738" y="19807"/>
                  <a:pt x="991869" y="21083"/>
                  <a:pt x="992434" y="21083"/>
                </a:cubicBezTo>
                <a:lnTo>
                  <a:pt x="993000" y="19807"/>
                </a:lnTo>
                <a:cubicBezTo>
                  <a:pt x="993565" y="19169"/>
                  <a:pt x="993565" y="18531"/>
                  <a:pt x="994130" y="18531"/>
                </a:cubicBezTo>
                <a:cubicBezTo>
                  <a:pt x="994696" y="17887"/>
                  <a:pt x="994696" y="17249"/>
                  <a:pt x="995261" y="16611"/>
                </a:cubicBezTo>
                <a:cubicBezTo>
                  <a:pt x="995261" y="16611"/>
                  <a:pt x="995827" y="15973"/>
                  <a:pt x="995827" y="15335"/>
                </a:cubicBezTo>
                <a:cubicBezTo>
                  <a:pt x="996392" y="14697"/>
                  <a:pt x="996958" y="14059"/>
                  <a:pt x="996958" y="14059"/>
                </a:cubicBezTo>
                <a:cubicBezTo>
                  <a:pt x="996958" y="13415"/>
                  <a:pt x="995827" y="12777"/>
                  <a:pt x="995827" y="12777"/>
                </a:cubicBezTo>
                <a:cubicBezTo>
                  <a:pt x="995261" y="12777"/>
                  <a:pt x="994696" y="12139"/>
                  <a:pt x="994696" y="11501"/>
                </a:cubicBezTo>
                <a:cubicBezTo>
                  <a:pt x="994130" y="11501"/>
                  <a:pt x="995261" y="10863"/>
                  <a:pt x="995261" y="10225"/>
                </a:cubicBezTo>
                <a:cubicBezTo>
                  <a:pt x="995827" y="10863"/>
                  <a:pt x="996392" y="10863"/>
                  <a:pt x="996958" y="11501"/>
                </a:cubicBezTo>
                <a:cubicBezTo>
                  <a:pt x="996958" y="11501"/>
                  <a:pt x="997524" y="12777"/>
                  <a:pt x="998088" y="12777"/>
                </a:cubicBezTo>
                <a:cubicBezTo>
                  <a:pt x="998088" y="12777"/>
                  <a:pt x="998654" y="11501"/>
                  <a:pt x="998654" y="10863"/>
                </a:cubicBezTo>
                <a:cubicBezTo>
                  <a:pt x="999220" y="10863"/>
                  <a:pt x="999785" y="10225"/>
                  <a:pt x="999785" y="9587"/>
                </a:cubicBezTo>
                <a:cubicBezTo>
                  <a:pt x="999785" y="10225"/>
                  <a:pt x="1000916" y="10225"/>
                  <a:pt x="1000916" y="10863"/>
                </a:cubicBezTo>
                <a:lnTo>
                  <a:pt x="1000351" y="12139"/>
                </a:lnTo>
                <a:cubicBezTo>
                  <a:pt x="999785" y="12777"/>
                  <a:pt x="999785" y="13415"/>
                  <a:pt x="999220" y="13415"/>
                </a:cubicBezTo>
                <a:cubicBezTo>
                  <a:pt x="998654" y="14059"/>
                  <a:pt x="998654" y="14697"/>
                  <a:pt x="998088" y="15335"/>
                </a:cubicBezTo>
                <a:cubicBezTo>
                  <a:pt x="998088" y="15335"/>
                  <a:pt x="997524" y="15973"/>
                  <a:pt x="997524" y="16611"/>
                </a:cubicBezTo>
                <a:cubicBezTo>
                  <a:pt x="997524" y="16611"/>
                  <a:pt x="998088" y="17887"/>
                  <a:pt x="998654" y="17249"/>
                </a:cubicBezTo>
                <a:cubicBezTo>
                  <a:pt x="998654" y="17249"/>
                  <a:pt x="999220" y="15973"/>
                  <a:pt x="999785" y="15973"/>
                </a:cubicBezTo>
                <a:cubicBezTo>
                  <a:pt x="999785" y="15973"/>
                  <a:pt x="1000351" y="17249"/>
                  <a:pt x="1000916" y="17249"/>
                </a:cubicBezTo>
                <a:lnTo>
                  <a:pt x="1001482" y="15973"/>
                </a:lnTo>
                <a:cubicBezTo>
                  <a:pt x="1002047" y="15335"/>
                  <a:pt x="1002612" y="14697"/>
                  <a:pt x="1002612" y="14059"/>
                </a:cubicBezTo>
                <a:cubicBezTo>
                  <a:pt x="1002612" y="14059"/>
                  <a:pt x="1003178" y="12777"/>
                  <a:pt x="1003743" y="12777"/>
                </a:cubicBezTo>
                <a:lnTo>
                  <a:pt x="1004874" y="14059"/>
                </a:lnTo>
                <a:cubicBezTo>
                  <a:pt x="1005440" y="14059"/>
                  <a:pt x="1005440" y="12777"/>
                  <a:pt x="1006005" y="12777"/>
                </a:cubicBezTo>
                <a:cubicBezTo>
                  <a:pt x="1006005" y="12777"/>
                  <a:pt x="1006570" y="13415"/>
                  <a:pt x="1007136" y="13415"/>
                </a:cubicBezTo>
                <a:cubicBezTo>
                  <a:pt x="1007701" y="13415"/>
                  <a:pt x="1007701" y="12139"/>
                  <a:pt x="1008267" y="12139"/>
                </a:cubicBezTo>
                <a:cubicBezTo>
                  <a:pt x="1008267" y="12139"/>
                  <a:pt x="1008833" y="13415"/>
                  <a:pt x="1009398" y="13415"/>
                </a:cubicBezTo>
                <a:cubicBezTo>
                  <a:pt x="1008833" y="13415"/>
                  <a:pt x="1008833" y="14697"/>
                  <a:pt x="1008267" y="14697"/>
                </a:cubicBezTo>
                <a:cubicBezTo>
                  <a:pt x="1008833" y="15335"/>
                  <a:pt x="1009398" y="15335"/>
                  <a:pt x="1009398" y="15973"/>
                </a:cubicBezTo>
                <a:cubicBezTo>
                  <a:pt x="1009963" y="15973"/>
                  <a:pt x="1011094" y="16611"/>
                  <a:pt x="1011094" y="17249"/>
                </a:cubicBezTo>
                <a:cubicBezTo>
                  <a:pt x="1011094" y="17249"/>
                  <a:pt x="1009963" y="17887"/>
                  <a:pt x="1009963" y="18531"/>
                </a:cubicBezTo>
                <a:cubicBezTo>
                  <a:pt x="1009398" y="18531"/>
                  <a:pt x="1009398" y="19169"/>
                  <a:pt x="1008833" y="19807"/>
                </a:cubicBezTo>
                <a:cubicBezTo>
                  <a:pt x="1008833" y="20445"/>
                  <a:pt x="1008267" y="20445"/>
                  <a:pt x="1008267" y="21083"/>
                </a:cubicBezTo>
                <a:cubicBezTo>
                  <a:pt x="1008267" y="21083"/>
                  <a:pt x="1008833" y="22365"/>
                  <a:pt x="1009398" y="22365"/>
                </a:cubicBezTo>
                <a:cubicBezTo>
                  <a:pt x="1009398" y="22365"/>
                  <a:pt x="1009963" y="21083"/>
                  <a:pt x="1010529" y="21083"/>
                </a:cubicBezTo>
                <a:cubicBezTo>
                  <a:pt x="1010529" y="20445"/>
                  <a:pt x="1011094" y="19807"/>
                  <a:pt x="1011094" y="19169"/>
                </a:cubicBezTo>
                <a:cubicBezTo>
                  <a:pt x="1011660" y="19169"/>
                  <a:pt x="1011660" y="18531"/>
                  <a:pt x="1012225" y="17887"/>
                </a:cubicBezTo>
                <a:cubicBezTo>
                  <a:pt x="1012225" y="17887"/>
                  <a:pt x="1012791" y="16611"/>
                  <a:pt x="1013356" y="16611"/>
                </a:cubicBezTo>
                <a:cubicBezTo>
                  <a:pt x="1013356" y="16611"/>
                  <a:pt x="1013921" y="17887"/>
                  <a:pt x="1014487" y="17887"/>
                </a:cubicBezTo>
                <a:cubicBezTo>
                  <a:pt x="1014487" y="17887"/>
                  <a:pt x="1015052" y="15973"/>
                  <a:pt x="1015618" y="15973"/>
                </a:cubicBezTo>
                <a:lnTo>
                  <a:pt x="1016749" y="17249"/>
                </a:lnTo>
                <a:cubicBezTo>
                  <a:pt x="1016749" y="17249"/>
                  <a:pt x="1017314" y="16611"/>
                  <a:pt x="1017879" y="15973"/>
                </a:cubicBezTo>
                <a:cubicBezTo>
                  <a:pt x="1017879" y="15335"/>
                  <a:pt x="1018445" y="14697"/>
                  <a:pt x="1018445" y="14697"/>
                </a:cubicBezTo>
                <a:cubicBezTo>
                  <a:pt x="1019010" y="14059"/>
                  <a:pt x="1019010" y="13415"/>
                  <a:pt x="1019576" y="12777"/>
                </a:cubicBezTo>
                <a:cubicBezTo>
                  <a:pt x="1020142" y="12777"/>
                  <a:pt x="1020142" y="12139"/>
                  <a:pt x="1020706" y="11501"/>
                </a:cubicBezTo>
                <a:cubicBezTo>
                  <a:pt x="1020706" y="10863"/>
                  <a:pt x="1021272" y="10863"/>
                  <a:pt x="1021272" y="10225"/>
                </a:cubicBezTo>
                <a:cubicBezTo>
                  <a:pt x="1021838" y="9587"/>
                  <a:pt x="1022403" y="8943"/>
                  <a:pt x="1022403" y="8943"/>
                </a:cubicBezTo>
                <a:cubicBezTo>
                  <a:pt x="1022403" y="8305"/>
                  <a:pt x="1021272" y="7667"/>
                  <a:pt x="1021272" y="7667"/>
                </a:cubicBezTo>
                <a:cubicBezTo>
                  <a:pt x="1021272" y="7667"/>
                  <a:pt x="1021838" y="6391"/>
                  <a:pt x="1022403" y="6391"/>
                </a:cubicBezTo>
                <a:lnTo>
                  <a:pt x="1022969" y="5110"/>
                </a:lnTo>
                <a:cubicBezTo>
                  <a:pt x="1023534" y="5110"/>
                  <a:pt x="1024100" y="5753"/>
                  <a:pt x="1024100" y="5753"/>
                </a:cubicBezTo>
                <a:cubicBezTo>
                  <a:pt x="1024665" y="5753"/>
                  <a:pt x="1025230" y="4472"/>
                  <a:pt x="1025230" y="4472"/>
                </a:cubicBezTo>
                <a:lnTo>
                  <a:pt x="1026361" y="5753"/>
                </a:lnTo>
                <a:cubicBezTo>
                  <a:pt x="1026361" y="6391"/>
                  <a:pt x="1025796" y="6391"/>
                  <a:pt x="1025796" y="7029"/>
                </a:cubicBezTo>
                <a:cubicBezTo>
                  <a:pt x="1025230" y="7667"/>
                  <a:pt x="1024665" y="8305"/>
                  <a:pt x="1024665" y="8305"/>
                </a:cubicBezTo>
                <a:cubicBezTo>
                  <a:pt x="1024665" y="8943"/>
                  <a:pt x="1025796" y="9587"/>
                  <a:pt x="1025796" y="9587"/>
                </a:cubicBezTo>
                <a:lnTo>
                  <a:pt x="1025230" y="10863"/>
                </a:lnTo>
                <a:cubicBezTo>
                  <a:pt x="1024665" y="11501"/>
                  <a:pt x="1024100" y="12139"/>
                  <a:pt x="1024100" y="12139"/>
                </a:cubicBezTo>
                <a:cubicBezTo>
                  <a:pt x="1023534" y="12777"/>
                  <a:pt x="1023534" y="13415"/>
                  <a:pt x="1022969" y="14059"/>
                </a:cubicBezTo>
                <a:cubicBezTo>
                  <a:pt x="1022969" y="14059"/>
                  <a:pt x="1022403" y="14697"/>
                  <a:pt x="1021838" y="15335"/>
                </a:cubicBezTo>
                <a:cubicBezTo>
                  <a:pt x="1021838" y="14697"/>
                  <a:pt x="1021272" y="14697"/>
                  <a:pt x="1020706" y="14059"/>
                </a:cubicBezTo>
                <a:lnTo>
                  <a:pt x="1019576" y="15335"/>
                </a:lnTo>
                <a:cubicBezTo>
                  <a:pt x="1019576" y="15973"/>
                  <a:pt x="1021272" y="16611"/>
                  <a:pt x="1021272" y="16611"/>
                </a:cubicBezTo>
                <a:lnTo>
                  <a:pt x="1021838" y="15335"/>
                </a:lnTo>
                <a:cubicBezTo>
                  <a:pt x="1022403" y="15335"/>
                  <a:pt x="1022969" y="16611"/>
                  <a:pt x="1023534" y="16611"/>
                </a:cubicBezTo>
                <a:lnTo>
                  <a:pt x="1024100" y="14697"/>
                </a:lnTo>
                <a:cubicBezTo>
                  <a:pt x="1024665" y="14697"/>
                  <a:pt x="1025796" y="15973"/>
                  <a:pt x="1025796" y="15973"/>
                </a:cubicBezTo>
                <a:cubicBezTo>
                  <a:pt x="1025634" y="15973"/>
                  <a:pt x="1025661" y="16028"/>
                  <a:pt x="1025776" y="16115"/>
                </a:cubicBezTo>
                <a:cubicBezTo>
                  <a:pt x="1025631" y="16704"/>
                  <a:pt x="1024665" y="17249"/>
                  <a:pt x="1024665" y="17249"/>
                </a:cubicBezTo>
                <a:lnTo>
                  <a:pt x="1025796" y="18531"/>
                </a:lnTo>
                <a:lnTo>
                  <a:pt x="1026927" y="17249"/>
                </a:lnTo>
                <a:cubicBezTo>
                  <a:pt x="1026927" y="16797"/>
                  <a:pt x="1026065" y="16339"/>
                  <a:pt x="1025776" y="16115"/>
                </a:cubicBezTo>
                <a:cubicBezTo>
                  <a:pt x="1025788" y="16071"/>
                  <a:pt x="1025796" y="16022"/>
                  <a:pt x="1025796" y="15973"/>
                </a:cubicBezTo>
                <a:lnTo>
                  <a:pt x="1026361" y="14697"/>
                </a:lnTo>
                <a:cubicBezTo>
                  <a:pt x="1026927" y="14697"/>
                  <a:pt x="1027492" y="15973"/>
                  <a:pt x="1028058" y="15973"/>
                </a:cubicBezTo>
                <a:cubicBezTo>
                  <a:pt x="1028058" y="15335"/>
                  <a:pt x="1028624" y="14059"/>
                  <a:pt x="1028624" y="14059"/>
                </a:cubicBezTo>
                <a:cubicBezTo>
                  <a:pt x="1029188" y="14059"/>
                  <a:pt x="1029754" y="15335"/>
                  <a:pt x="1029754" y="15335"/>
                </a:cubicBezTo>
                <a:cubicBezTo>
                  <a:pt x="1030319" y="14697"/>
                  <a:pt x="1030885" y="14697"/>
                  <a:pt x="1030885" y="14059"/>
                </a:cubicBezTo>
                <a:cubicBezTo>
                  <a:pt x="1030885" y="13415"/>
                  <a:pt x="1032016" y="12777"/>
                  <a:pt x="1032016" y="12777"/>
                </a:cubicBezTo>
                <a:cubicBezTo>
                  <a:pt x="1032016" y="12139"/>
                  <a:pt x="1030885" y="11501"/>
                  <a:pt x="1030885" y="11501"/>
                </a:cubicBezTo>
                <a:cubicBezTo>
                  <a:pt x="1030885" y="10863"/>
                  <a:pt x="1031451" y="10225"/>
                  <a:pt x="1031451" y="10225"/>
                </a:cubicBezTo>
                <a:cubicBezTo>
                  <a:pt x="1031451" y="9587"/>
                  <a:pt x="1030319" y="8943"/>
                  <a:pt x="1030319" y="8943"/>
                </a:cubicBezTo>
                <a:cubicBezTo>
                  <a:pt x="1030319" y="8305"/>
                  <a:pt x="1031451" y="7667"/>
                  <a:pt x="1031451" y="7667"/>
                </a:cubicBezTo>
                <a:cubicBezTo>
                  <a:pt x="1031451" y="7029"/>
                  <a:pt x="1032582" y="6391"/>
                  <a:pt x="1032582" y="5753"/>
                </a:cubicBezTo>
                <a:cubicBezTo>
                  <a:pt x="1032582" y="6391"/>
                  <a:pt x="1033712" y="6391"/>
                  <a:pt x="1033712" y="7029"/>
                </a:cubicBezTo>
                <a:cubicBezTo>
                  <a:pt x="1033712" y="7667"/>
                  <a:pt x="1032582" y="8305"/>
                  <a:pt x="1032582" y="8305"/>
                </a:cubicBezTo>
                <a:cubicBezTo>
                  <a:pt x="1032582" y="8943"/>
                  <a:pt x="1033712" y="8943"/>
                  <a:pt x="1033712" y="9587"/>
                </a:cubicBezTo>
                <a:cubicBezTo>
                  <a:pt x="1033712" y="9587"/>
                  <a:pt x="1032582" y="10863"/>
                  <a:pt x="1033147" y="10863"/>
                </a:cubicBezTo>
                <a:cubicBezTo>
                  <a:pt x="1033147" y="11501"/>
                  <a:pt x="1034278" y="12139"/>
                  <a:pt x="1034278" y="12139"/>
                </a:cubicBezTo>
                <a:cubicBezTo>
                  <a:pt x="1034278" y="12139"/>
                  <a:pt x="1034843" y="10863"/>
                  <a:pt x="1035409" y="10863"/>
                </a:cubicBezTo>
                <a:cubicBezTo>
                  <a:pt x="1035409" y="10863"/>
                  <a:pt x="1035974" y="11501"/>
                  <a:pt x="1036539" y="11501"/>
                </a:cubicBezTo>
                <a:cubicBezTo>
                  <a:pt x="1037105" y="10863"/>
                  <a:pt x="1037670" y="9587"/>
                  <a:pt x="1038236" y="8943"/>
                </a:cubicBezTo>
                <a:cubicBezTo>
                  <a:pt x="1038801" y="8305"/>
                  <a:pt x="1038801" y="8305"/>
                  <a:pt x="1039367" y="7667"/>
                </a:cubicBezTo>
                <a:cubicBezTo>
                  <a:pt x="1039932" y="8305"/>
                  <a:pt x="1041063" y="8943"/>
                  <a:pt x="1041629" y="9587"/>
                </a:cubicBezTo>
                <a:cubicBezTo>
                  <a:pt x="1041629" y="10225"/>
                  <a:pt x="1041063" y="10863"/>
                  <a:pt x="1041063" y="10863"/>
                </a:cubicBezTo>
                <a:cubicBezTo>
                  <a:pt x="1041063" y="11501"/>
                  <a:pt x="1042194" y="12139"/>
                  <a:pt x="1042194" y="12139"/>
                </a:cubicBezTo>
                <a:cubicBezTo>
                  <a:pt x="1042194" y="12777"/>
                  <a:pt x="1041063" y="13415"/>
                  <a:pt x="1041063" y="13415"/>
                </a:cubicBezTo>
                <a:cubicBezTo>
                  <a:pt x="1041063" y="14059"/>
                  <a:pt x="1040498" y="15335"/>
                  <a:pt x="1039932" y="15335"/>
                </a:cubicBezTo>
                <a:cubicBezTo>
                  <a:pt x="1039932" y="15335"/>
                  <a:pt x="1039367" y="14059"/>
                  <a:pt x="1038801" y="14059"/>
                </a:cubicBezTo>
                <a:lnTo>
                  <a:pt x="1037670" y="12777"/>
                </a:lnTo>
                <a:cubicBezTo>
                  <a:pt x="1037670" y="13415"/>
                  <a:pt x="1036539" y="14059"/>
                  <a:pt x="1036539" y="14059"/>
                </a:cubicBezTo>
                <a:cubicBezTo>
                  <a:pt x="1036539" y="14697"/>
                  <a:pt x="1037670" y="14697"/>
                  <a:pt x="1037670" y="15335"/>
                </a:cubicBezTo>
                <a:cubicBezTo>
                  <a:pt x="1038236" y="15973"/>
                  <a:pt x="1037105" y="16611"/>
                  <a:pt x="1037105" y="16611"/>
                </a:cubicBezTo>
                <a:cubicBezTo>
                  <a:pt x="1037105" y="17249"/>
                  <a:pt x="1038236" y="17887"/>
                  <a:pt x="1038236" y="17887"/>
                </a:cubicBezTo>
                <a:cubicBezTo>
                  <a:pt x="1038236" y="17887"/>
                  <a:pt x="1038801" y="16611"/>
                  <a:pt x="1039367" y="16611"/>
                </a:cubicBezTo>
                <a:cubicBezTo>
                  <a:pt x="1039367" y="16611"/>
                  <a:pt x="1039932" y="17249"/>
                  <a:pt x="1040498" y="17887"/>
                </a:cubicBezTo>
                <a:cubicBezTo>
                  <a:pt x="1040498" y="17887"/>
                  <a:pt x="1039367" y="18531"/>
                  <a:pt x="1039367" y="19169"/>
                </a:cubicBezTo>
                <a:cubicBezTo>
                  <a:pt x="1039367" y="19169"/>
                  <a:pt x="1041063" y="19807"/>
                  <a:pt x="1040498" y="19807"/>
                </a:cubicBezTo>
                <a:cubicBezTo>
                  <a:pt x="1041063" y="19807"/>
                  <a:pt x="1041629" y="19169"/>
                  <a:pt x="1041629" y="18531"/>
                </a:cubicBezTo>
                <a:lnTo>
                  <a:pt x="1040498" y="17887"/>
                </a:lnTo>
                <a:cubicBezTo>
                  <a:pt x="1040498" y="17249"/>
                  <a:pt x="1041063" y="16611"/>
                  <a:pt x="1041629" y="15973"/>
                </a:cubicBezTo>
                <a:cubicBezTo>
                  <a:pt x="1041629" y="15973"/>
                  <a:pt x="1042194" y="15335"/>
                  <a:pt x="1042194" y="14697"/>
                </a:cubicBezTo>
                <a:cubicBezTo>
                  <a:pt x="1042760" y="14059"/>
                  <a:pt x="1042760" y="13415"/>
                  <a:pt x="1043325" y="13415"/>
                </a:cubicBezTo>
                <a:lnTo>
                  <a:pt x="1044456" y="14697"/>
                </a:lnTo>
                <a:cubicBezTo>
                  <a:pt x="1045021" y="14059"/>
                  <a:pt x="1045021" y="13415"/>
                  <a:pt x="1045587" y="12777"/>
                </a:cubicBezTo>
                <a:cubicBezTo>
                  <a:pt x="1045587" y="13415"/>
                  <a:pt x="1046718" y="14059"/>
                  <a:pt x="1046718" y="14059"/>
                </a:cubicBezTo>
                <a:cubicBezTo>
                  <a:pt x="1047283" y="14697"/>
                  <a:pt x="1047848" y="14697"/>
                  <a:pt x="1047848" y="15335"/>
                </a:cubicBezTo>
                <a:cubicBezTo>
                  <a:pt x="1048414" y="15335"/>
                  <a:pt x="1048979" y="15973"/>
                  <a:pt x="1049545" y="15973"/>
                </a:cubicBezTo>
                <a:cubicBezTo>
                  <a:pt x="1050110" y="15335"/>
                  <a:pt x="1050676" y="14059"/>
                  <a:pt x="1051242" y="13415"/>
                </a:cubicBezTo>
                <a:cubicBezTo>
                  <a:pt x="1051807" y="12777"/>
                  <a:pt x="1051807" y="12139"/>
                  <a:pt x="1052372" y="12139"/>
                </a:cubicBezTo>
                <a:lnTo>
                  <a:pt x="1053503" y="12777"/>
                </a:lnTo>
                <a:cubicBezTo>
                  <a:pt x="1054069" y="12777"/>
                  <a:pt x="1054069" y="11501"/>
                  <a:pt x="1054634" y="11501"/>
                </a:cubicBezTo>
                <a:cubicBezTo>
                  <a:pt x="1055200" y="11501"/>
                  <a:pt x="1055200" y="12777"/>
                  <a:pt x="1055765" y="12777"/>
                </a:cubicBezTo>
                <a:cubicBezTo>
                  <a:pt x="1056330" y="12777"/>
                  <a:pt x="1056896" y="14059"/>
                  <a:pt x="1056896" y="14059"/>
                </a:cubicBezTo>
                <a:cubicBezTo>
                  <a:pt x="1057461" y="14059"/>
                  <a:pt x="1057461" y="12777"/>
                  <a:pt x="1058027" y="12139"/>
                </a:cubicBezTo>
                <a:cubicBezTo>
                  <a:pt x="1058592" y="12777"/>
                  <a:pt x="1058592" y="12777"/>
                  <a:pt x="1059157" y="13415"/>
                </a:cubicBezTo>
                <a:cubicBezTo>
                  <a:pt x="1059723" y="13415"/>
                  <a:pt x="1060288" y="14059"/>
                  <a:pt x="1060288" y="14697"/>
                </a:cubicBezTo>
                <a:lnTo>
                  <a:pt x="1059723" y="15973"/>
                </a:lnTo>
                <a:cubicBezTo>
                  <a:pt x="1059157" y="15973"/>
                  <a:pt x="1058592" y="14697"/>
                  <a:pt x="1058027" y="14697"/>
                </a:cubicBezTo>
                <a:cubicBezTo>
                  <a:pt x="1058027" y="15335"/>
                  <a:pt x="1057461" y="15973"/>
                  <a:pt x="1057461" y="16611"/>
                </a:cubicBezTo>
                <a:cubicBezTo>
                  <a:pt x="1058027" y="17249"/>
                  <a:pt x="1059157" y="17887"/>
                  <a:pt x="1059723" y="18531"/>
                </a:cubicBezTo>
                <a:cubicBezTo>
                  <a:pt x="1060288" y="17887"/>
                  <a:pt x="1060288" y="17249"/>
                  <a:pt x="1060854" y="17249"/>
                </a:cubicBezTo>
                <a:cubicBezTo>
                  <a:pt x="1060854" y="16611"/>
                  <a:pt x="1061419" y="15335"/>
                  <a:pt x="1061985" y="15335"/>
                </a:cubicBezTo>
                <a:lnTo>
                  <a:pt x="1063116" y="16611"/>
                </a:lnTo>
                <a:cubicBezTo>
                  <a:pt x="1063116" y="16611"/>
                  <a:pt x="1063681" y="15973"/>
                  <a:pt x="1064247" y="15335"/>
                </a:cubicBezTo>
                <a:cubicBezTo>
                  <a:pt x="1064247" y="14697"/>
                  <a:pt x="1064812" y="14059"/>
                  <a:pt x="1064812" y="14059"/>
                </a:cubicBezTo>
                <a:cubicBezTo>
                  <a:pt x="1064812" y="13415"/>
                  <a:pt x="1065943" y="12777"/>
                  <a:pt x="1065943" y="12139"/>
                </a:cubicBezTo>
                <a:lnTo>
                  <a:pt x="1064812" y="11501"/>
                </a:lnTo>
                <a:lnTo>
                  <a:pt x="1065378" y="10225"/>
                </a:lnTo>
                <a:cubicBezTo>
                  <a:pt x="1065943" y="9587"/>
                  <a:pt x="1066509" y="10863"/>
                  <a:pt x="1067074" y="10863"/>
                </a:cubicBezTo>
                <a:lnTo>
                  <a:pt x="1068205" y="12139"/>
                </a:lnTo>
                <a:cubicBezTo>
                  <a:pt x="1068205" y="12777"/>
                  <a:pt x="1067074" y="13415"/>
                  <a:pt x="1067074" y="13415"/>
                </a:cubicBezTo>
                <a:cubicBezTo>
                  <a:pt x="1067074" y="14059"/>
                  <a:pt x="1065943" y="14697"/>
                  <a:pt x="1065943" y="14697"/>
                </a:cubicBezTo>
                <a:cubicBezTo>
                  <a:pt x="1066509" y="15335"/>
                  <a:pt x="1067640" y="15335"/>
                  <a:pt x="1067640" y="15973"/>
                </a:cubicBezTo>
                <a:cubicBezTo>
                  <a:pt x="1067640" y="16611"/>
                  <a:pt x="1066509" y="17249"/>
                  <a:pt x="1066509" y="17249"/>
                </a:cubicBezTo>
                <a:cubicBezTo>
                  <a:pt x="1066509" y="17887"/>
                  <a:pt x="1067640" y="17887"/>
                  <a:pt x="1067640" y="18531"/>
                </a:cubicBezTo>
                <a:cubicBezTo>
                  <a:pt x="1068205" y="17887"/>
                  <a:pt x="1069336" y="16611"/>
                  <a:pt x="1069901" y="15973"/>
                </a:cubicBezTo>
                <a:cubicBezTo>
                  <a:pt x="1069336" y="15335"/>
                  <a:pt x="1068770" y="15335"/>
                  <a:pt x="1068205" y="14697"/>
                </a:cubicBezTo>
                <a:lnTo>
                  <a:pt x="1069336" y="13415"/>
                </a:lnTo>
                <a:cubicBezTo>
                  <a:pt x="1069901" y="12777"/>
                  <a:pt x="1069901" y="12139"/>
                  <a:pt x="1070467" y="11501"/>
                </a:cubicBezTo>
                <a:cubicBezTo>
                  <a:pt x="1070467" y="11501"/>
                  <a:pt x="1071033" y="10863"/>
                  <a:pt x="1071597" y="10225"/>
                </a:cubicBezTo>
                <a:lnTo>
                  <a:pt x="1072163" y="8943"/>
                </a:lnTo>
                <a:lnTo>
                  <a:pt x="1073294" y="10225"/>
                </a:lnTo>
                <a:cubicBezTo>
                  <a:pt x="1073860" y="10225"/>
                  <a:pt x="1074425" y="10863"/>
                  <a:pt x="1074990" y="10863"/>
                </a:cubicBezTo>
                <a:cubicBezTo>
                  <a:pt x="1074425" y="10863"/>
                  <a:pt x="1073860" y="12139"/>
                  <a:pt x="1073860" y="12777"/>
                </a:cubicBezTo>
                <a:cubicBezTo>
                  <a:pt x="1073294" y="12777"/>
                  <a:pt x="1073294" y="13415"/>
                  <a:pt x="1072728" y="14059"/>
                </a:cubicBezTo>
                <a:lnTo>
                  <a:pt x="1072163" y="15335"/>
                </a:lnTo>
                <a:cubicBezTo>
                  <a:pt x="1072163" y="15973"/>
                  <a:pt x="1073294" y="15973"/>
                  <a:pt x="1073294" y="16611"/>
                </a:cubicBezTo>
                <a:cubicBezTo>
                  <a:pt x="1073294" y="16611"/>
                  <a:pt x="1072163" y="17249"/>
                  <a:pt x="1072163" y="17887"/>
                </a:cubicBezTo>
                <a:cubicBezTo>
                  <a:pt x="1072163" y="17887"/>
                  <a:pt x="1073294" y="18531"/>
                  <a:pt x="1073294" y="19169"/>
                </a:cubicBezTo>
                <a:cubicBezTo>
                  <a:pt x="1073860" y="17887"/>
                  <a:pt x="1074990" y="17249"/>
                  <a:pt x="1075556" y="15973"/>
                </a:cubicBezTo>
                <a:lnTo>
                  <a:pt x="1076121" y="14697"/>
                </a:lnTo>
                <a:cubicBezTo>
                  <a:pt x="1076687" y="14697"/>
                  <a:pt x="1077252" y="15973"/>
                  <a:pt x="1077818" y="15973"/>
                </a:cubicBezTo>
                <a:lnTo>
                  <a:pt x="1078383" y="14059"/>
                </a:lnTo>
                <a:cubicBezTo>
                  <a:pt x="1078948" y="14059"/>
                  <a:pt x="1080079" y="15335"/>
                  <a:pt x="1080079" y="15335"/>
                </a:cubicBezTo>
                <a:lnTo>
                  <a:pt x="1080645" y="14059"/>
                </a:lnTo>
                <a:cubicBezTo>
                  <a:pt x="1080645" y="13415"/>
                  <a:pt x="1079514" y="13415"/>
                  <a:pt x="1079514" y="12777"/>
                </a:cubicBezTo>
                <a:cubicBezTo>
                  <a:pt x="1079514" y="12777"/>
                  <a:pt x="1080645" y="12139"/>
                  <a:pt x="1080645" y="11501"/>
                </a:cubicBezTo>
                <a:cubicBezTo>
                  <a:pt x="1080645" y="10863"/>
                  <a:pt x="1081210" y="10225"/>
                  <a:pt x="1081776" y="10225"/>
                </a:cubicBezTo>
                <a:cubicBezTo>
                  <a:pt x="1081776" y="9587"/>
                  <a:pt x="1082342" y="8943"/>
                  <a:pt x="1082342" y="8943"/>
                </a:cubicBezTo>
                <a:cubicBezTo>
                  <a:pt x="1082342" y="8305"/>
                  <a:pt x="1083472" y="9587"/>
                  <a:pt x="1083472" y="9587"/>
                </a:cubicBezTo>
                <a:cubicBezTo>
                  <a:pt x="1084037" y="9587"/>
                  <a:pt x="1084037" y="8305"/>
                  <a:pt x="1084603" y="8305"/>
                </a:cubicBezTo>
                <a:cubicBezTo>
                  <a:pt x="1085169" y="8305"/>
                  <a:pt x="1085734" y="9587"/>
                  <a:pt x="1085734" y="9587"/>
                </a:cubicBezTo>
                <a:cubicBezTo>
                  <a:pt x="1086300" y="9587"/>
                  <a:pt x="1086300" y="8305"/>
                  <a:pt x="1086865" y="7667"/>
                </a:cubicBezTo>
                <a:cubicBezTo>
                  <a:pt x="1087996" y="8943"/>
                  <a:pt x="1088561" y="9587"/>
                  <a:pt x="1089692" y="10225"/>
                </a:cubicBezTo>
                <a:cubicBezTo>
                  <a:pt x="1089127" y="10863"/>
                  <a:pt x="1088561" y="10863"/>
                  <a:pt x="1088561" y="11501"/>
                </a:cubicBezTo>
                <a:lnTo>
                  <a:pt x="1087430" y="12777"/>
                </a:lnTo>
                <a:lnTo>
                  <a:pt x="1086300" y="12139"/>
                </a:lnTo>
                <a:lnTo>
                  <a:pt x="1085169" y="13415"/>
                </a:lnTo>
                <a:cubicBezTo>
                  <a:pt x="1085169" y="13415"/>
                  <a:pt x="1086300" y="14059"/>
                  <a:pt x="1086300" y="14697"/>
                </a:cubicBezTo>
                <a:cubicBezTo>
                  <a:pt x="1086300" y="14697"/>
                  <a:pt x="1085734" y="15335"/>
                  <a:pt x="1085734" y="15973"/>
                </a:cubicBezTo>
                <a:cubicBezTo>
                  <a:pt x="1085734" y="15973"/>
                  <a:pt x="1084603" y="16611"/>
                  <a:pt x="1084603" y="17249"/>
                </a:cubicBezTo>
                <a:cubicBezTo>
                  <a:pt x="1084603" y="17887"/>
                  <a:pt x="1085734" y="17887"/>
                  <a:pt x="1085734" y="18531"/>
                </a:cubicBezTo>
                <a:cubicBezTo>
                  <a:pt x="1085734" y="19169"/>
                  <a:pt x="1085169" y="19169"/>
                  <a:pt x="1085169" y="19807"/>
                </a:cubicBezTo>
                <a:cubicBezTo>
                  <a:pt x="1085169" y="20445"/>
                  <a:pt x="1084037" y="21083"/>
                  <a:pt x="1084037" y="21083"/>
                </a:cubicBezTo>
                <a:cubicBezTo>
                  <a:pt x="1084037" y="21727"/>
                  <a:pt x="1085169" y="21727"/>
                  <a:pt x="1085169" y="22365"/>
                </a:cubicBezTo>
                <a:cubicBezTo>
                  <a:pt x="1085169" y="23003"/>
                  <a:pt x="1086300" y="23003"/>
                  <a:pt x="1086300" y="23641"/>
                </a:cubicBezTo>
                <a:cubicBezTo>
                  <a:pt x="1086300" y="23641"/>
                  <a:pt x="1085169" y="24279"/>
                  <a:pt x="1085734" y="24917"/>
                </a:cubicBezTo>
                <a:cubicBezTo>
                  <a:pt x="1085734" y="24917"/>
                  <a:pt x="1086865" y="25561"/>
                  <a:pt x="1086865" y="26199"/>
                </a:cubicBezTo>
                <a:cubicBezTo>
                  <a:pt x="1086865" y="26199"/>
                  <a:pt x="1085734" y="26837"/>
                  <a:pt x="1085734" y="27475"/>
                </a:cubicBezTo>
                <a:cubicBezTo>
                  <a:pt x="1085734" y="27475"/>
                  <a:pt x="1086865" y="28113"/>
                  <a:pt x="1086865" y="28751"/>
                </a:cubicBezTo>
                <a:cubicBezTo>
                  <a:pt x="1087430" y="28751"/>
                  <a:pt x="1087996" y="29389"/>
                  <a:pt x="1088561" y="29389"/>
                </a:cubicBezTo>
                <a:cubicBezTo>
                  <a:pt x="1088561" y="29389"/>
                  <a:pt x="1089127" y="28751"/>
                  <a:pt x="1089127" y="28113"/>
                </a:cubicBezTo>
                <a:cubicBezTo>
                  <a:pt x="1089127" y="27475"/>
                  <a:pt x="1087996" y="27475"/>
                  <a:pt x="1087996" y="26837"/>
                </a:cubicBezTo>
                <a:cubicBezTo>
                  <a:pt x="1087996" y="26837"/>
                  <a:pt x="1089127" y="26199"/>
                  <a:pt x="1089127" y="25561"/>
                </a:cubicBezTo>
                <a:cubicBezTo>
                  <a:pt x="1089127" y="24917"/>
                  <a:pt x="1087996" y="24917"/>
                  <a:pt x="1087996" y="24279"/>
                </a:cubicBezTo>
                <a:cubicBezTo>
                  <a:pt x="1087430" y="24279"/>
                  <a:pt x="1086300" y="23641"/>
                  <a:pt x="1086300" y="23641"/>
                </a:cubicBezTo>
                <a:cubicBezTo>
                  <a:pt x="1086300" y="23003"/>
                  <a:pt x="1087430" y="22365"/>
                  <a:pt x="1087430" y="21727"/>
                </a:cubicBezTo>
                <a:lnTo>
                  <a:pt x="1086300" y="21083"/>
                </a:lnTo>
                <a:cubicBezTo>
                  <a:pt x="1086300" y="20445"/>
                  <a:pt x="1086865" y="19807"/>
                  <a:pt x="1086865" y="19169"/>
                </a:cubicBezTo>
                <a:cubicBezTo>
                  <a:pt x="1087430" y="19169"/>
                  <a:pt x="1087996" y="18531"/>
                  <a:pt x="1087996" y="17887"/>
                </a:cubicBezTo>
                <a:lnTo>
                  <a:pt x="1086865" y="17249"/>
                </a:lnTo>
                <a:cubicBezTo>
                  <a:pt x="1086865" y="16611"/>
                  <a:pt x="1087430" y="15335"/>
                  <a:pt x="1087996" y="15335"/>
                </a:cubicBezTo>
                <a:cubicBezTo>
                  <a:pt x="1087996" y="15335"/>
                  <a:pt x="1088561" y="16611"/>
                  <a:pt x="1089127" y="16611"/>
                </a:cubicBezTo>
                <a:cubicBezTo>
                  <a:pt x="1089127" y="16611"/>
                  <a:pt x="1089692" y="15335"/>
                  <a:pt x="1090258" y="15335"/>
                </a:cubicBezTo>
                <a:cubicBezTo>
                  <a:pt x="1090258" y="14697"/>
                  <a:pt x="1090823" y="14059"/>
                  <a:pt x="1090823" y="14059"/>
                </a:cubicBezTo>
                <a:cubicBezTo>
                  <a:pt x="1091388" y="13415"/>
                  <a:pt x="1091954" y="12777"/>
                  <a:pt x="1091954" y="12139"/>
                </a:cubicBezTo>
                <a:lnTo>
                  <a:pt x="1090823" y="11501"/>
                </a:lnTo>
                <a:cubicBezTo>
                  <a:pt x="1090823" y="10863"/>
                  <a:pt x="1091388" y="10225"/>
                  <a:pt x="1091388" y="9587"/>
                </a:cubicBezTo>
                <a:cubicBezTo>
                  <a:pt x="1091954" y="9587"/>
                  <a:pt x="1090258" y="8943"/>
                  <a:pt x="1090258" y="8943"/>
                </a:cubicBezTo>
                <a:cubicBezTo>
                  <a:pt x="1090258" y="8305"/>
                  <a:pt x="1091388" y="7667"/>
                  <a:pt x="1091388" y="7029"/>
                </a:cubicBezTo>
                <a:cubicBezTo>
                  <a:pt x="1091388" y="7029"/>
                  <a:pt x="1091954" y="6391"/>
                  <a:pt x="1092519" y="5753"/>
                </a:cubicBezTo>
                <a:lnTo>
                  <a:pt x="1093651" y="7029"/>
                </a:lnTo>
                <a:cubicBezTo>
                  <a:pt x="1093651" y="7667"/>
                  <a:pt x="1092519" y="7667"/>
                  <a:pt x="1092519" y="8305"/>
                </a:cubicBezTo>
                <a:cubicBezTo>
                  <a:pt x="1092519" y="8943"/>
                  <a:pt x="1093651" y="8943"/>
                  <a:pt x="1093651" y="9587"/>
                </a:cubicBezTo>
                <a:lnTo>
                  <a:pt x="1093085" y="10863"/>
                </a:lnTo>
                <a:cubicBezTo>
                  <a:pt x="1093085" y="11501"/>
                  <a:pt x="1093651" y="11501"/>
                  <a:pt x="1094216" y="12139"/>
                </a:cubicBezTo>
                <a:lnTo>
                  <a:pt x="1095347" y="12777"/>
                </a:lnTo>
                <a:cubicBezTo>
                  <a:pt x="1095347" y="13415"/>
                  <a:pt x="1094781" y="14059"/>
                  <a:pt x="1094216" y="14697"/>
                </a:cubicBezTo>
                <a:cubicBezTo>
                  <a:pt x="1094216" y="14697"/>
                  <a:pt x="1093651" y="15335"/>
                  <a:pt x="1093651" y="15973"/>
                </a:cubicBezTo>
                <a:lnTo>
                  <a:pt x="1092519" y="17249"/>
                </a:lnTo>
                <a:cubicBezTo>
                  <a:pt x="1092519" y="17887"/>
                  <a:pt x="1093651" y="17887"/>
                  <a:pt x="1093651" y="18531"/>
                </a:cubicBezTo>
                <a:cubicBezTo>
                  <a:pt x="1093651" y="18531"/>
                  <a:pt x="1094781" y="19169"/>
                  <a:pt x="1095347" y="19807"/>
                </a:cubicBezTo>
                <a:cubicBezTo>
                  <a:pt x="1095347" y="19169"/>
                  <a:pt x="1095912" y="18531"/>
                  <a:pt x="1095912" y="17887"/>
                </a:cubicBezTo>
                <a:lnTo>
                  <a:pt x="1097043" y="16611"/>
                </a:lnTo>
                <a:cubicBezTo>
                  <a:pt x="1097043" y="16611"/>
                  <a:pt x="1095912" y="15973"/>
                  <a:pt x="1095912" y="15335"/>
                </a:cubicBezTo>
                <a:cubicBezTo>
                  <a:pt x="1095912" y="15335"/>
                  <a:pt x="1096478" y="14697"/>
                  <a:pt x="1096478" y="14059"/>
                </a:cubicBezTo>
                <a:cubicBezTo>
                  <a:pt x="1097043" y="13415"/>
                  <a:pt x="1097609" y="13415"/>
                  <a:pt x="1097609" y="12777"/>
                </a:cubicBezTo>
                <a:cubicBezTo>
                  <a:pt x="1098174" y="12139"/>
                  <a:pt x="1098174" y="11501"/>
                  <a:pt x="1098739" y="11501"/>
                </a:cubicBezTo>
                <a:lnTo>
                  <a:pt x="1099870" y="12139"/>
                </a:lnTo>
                <a:cubicBezTo>
                  <a:pt x="1099870" y="12777"/>
                  <a:pt x="1098739" y="13415"/>
                  <a:pt x="1098739" y="14059"/>
                </a:cubicBezTo>
                <a:cubicBezTo>
                  <a:pt x="1099305" y="14059"/>
                  <a:pt x="1099870" y="14697"/>
                  <a:pt x="1100436" y="14697"/>
                </a:cubicBezTo>
                <a:lnTo>
                  <a:pt x="1101001" y="13415"/>
                </a:lnTo>
                <a:cubicBezTo>
                  <a:pt x="1101567" y="13415"/>
                  <a:pt x="1102132" y="14697"/>
                  <a:pt x="1102697" y="14697"/>
                </a:cubicBezTo>
                <a:lnTo>
                  <a:pt x="1103263" y="13415"/>
                </a:lnTo>
                <a:cubicBezTo>
                  <a:pt x="1103828" y="12777"/>
                  <a:pt x="1103828" y="12139"/>
                  <a:pt x="1104394" y="11501"/>
                </a:cubicBezTo>
                <a:cubicBezTo>
                  <a:pt x="1104960" y="10863"/>
                  <a:pt x="1105525" y="9587"/>
                  <a:pt x="1106090" y="8943"/>
                </a:cubicBezTo>
                <a:cubicBezTo>
                  <a:pt x="1107221" y="9587"/>
                  <a:pt x="1107787" y="10225"/>
                  <a:pt x="1108918" y="10863"/>
                </a:cubicBezTo>
                <a:cubicBezTo>
                  <a:pt x="1108352" y="11501"/>
                  <a:pt x="1108352" y="12139"/>
                  <a:pt x="1107787" y="12777"/>
                </a:cubicBezTo>
                <a:cubicBezTo>
                  <a:pt x="1107787" y="12777"/>
                  <a:pt x="1106656" y="13415"/>
                  <a:pt x="1106656" y="14059"/>
                </a:cubicBezTo>
                <a:lnTo>
                  <a:pt x="1108352" y="14697"/>
                </a:lnTo>
                <a:cubicBezTo>
                  <a:pt x="1107787" y="15335"/>
                  <a:pt x="1107221" y="16611"/>
                  <a:pt x="1107221" y="16611"/>
                </a:cubicBezTo>
                <a:lnTo>
                  <a:pt x="1106090" y="15335"/>
                </a:lnTo>
                <a:cubicBezTo>
                  <a:pt x="1105525" y="15335"/>
                  <a:pt x="1104960" y="16611"/>
                  <a:pt x="1104960" y="16611"/>
                </a:cubicBezTo>
                <a:cubicBezTo>
                  <a:pt x="1104394" y="17249"/>
                  <a:pt x="1104394" y="17887"/>
                  <a:pt x="1103828" y="17887"/>
                </a:cubicBezTo>
                <a:cubicBezTo>
                  <a:pt x="1103828" y="18531"/>
                  <a:pt x="1103263" y="19169"/>
                  <a:pt x="1103263" y="19807"/>
                </a:cubicBezTo>
                <a:cubicBezTo>
                  <a:pt x="1102697" y="19807"/>
                  <a:pt x="1102132" y="20445"/>
                  <a:pt x="1102132" y="21083"/>
                </a:cubicBezTo>
                <a:cubicBezTo>
                  <a:pt x="1101567" y="21727"/>
                  <a:pt x="1101567" y="21727"/>
                  <a:pt x="1101001" y="22365"/>
                </a:cubicBezTo>
                <a:lnTo>
                  <a:pt x="1102132" y="23641"/>
                </a:lnTo>
                <a:cubicBezTo>
                  <a:pt x="1102697" y="23641"/>
                  <a:pt x="1102697" y="22365"/>
                  <a:pt x="1103263" y="22365"/>
                </a:cubicBezTo>
                <a:cubicBezTo>
                  <a:pt x="1103828" y="22365"/>
                  <a:pt x="1104394" y="23641"/>
                  <a:pt x="1104394" y="23003"/>
                </a:cubicBezTo>
                <a:cubicBezTo>
                  <a:pt x="1104960" y="23003"/>
                  <a:pt x="1105525" y="22365"/>
                  <a:pt x="1105525" y="21727"/>
                </a:cubicBezTo>
                <a:cubicBezTo>
                  <a:pt x="1105525" y="21727"/>
                  <a:pt x="1104394" y="21083"/>
                  <a:pt x="1104394" y="20445"/>
                </a:cubicBezTo>
                <a:cubicBezTo>
                  <a:pt x="1104394" y="20445"/>
                  <a:pt x="1104960" y="19169"/>
                  <a:pt x="1105525" y="19169"/>
                </a:cubicBezTo>
                <a:lnTo>
                  <a:pt x="1106656" y="20445"/>
                </a:lnTo>
                <a:cubicBezTo>
                  <a:pt x="1106656" y="19807"/>
                  <a:pt x="1107221" y="19169"/>
                  <a:pt x="1107221" y="19169"/>
                </a:cubicBezTo>
                <a:cubicBezTo>
                  <a:pt x="1107787" y="18531"/>
                  <a:pt x="1108352" y="17887"/>
                  <a:pt x="1108352" y="17249"/>
                </a:cubicBezTo>
                <a:cubicBezTo>
                  <a:pt x="1108918" y="17249"/>
                  <a:pt x="1108918" y="16611"/>
                  <a:pt x="1109483" y="15973"/>
                </a:cubicBezTo>
                <a:cubicBezTo>
                  <a:pt x="1109483" y="15973"/>
                  <a:pt x="1110048" y="14697"/>
                  <a:pt x="1110614" y="14697"/>
                </a:cubicBezTo>
                <a:lnTo>
                  <a:pt x="1111745" y="15973"/>
                </a:lnTo>
                <a:cubicBezTo>
                  <a:pt x="1111745" y="15973"/>
                  <a:pt x="1112310" y="14697"/>
                  <a:pt x="1112310" y="14059"/>
                </a:cubicBezTo>
                <a:cubicBezTo>
                  <a:pt x="1112876" y="14059"/>
                  <a:pt x="1113441" y="13415"/>
                  <a:pt x="1113441" y="12777"/>
                </a:cubicBezTo>
                <a:cubicBezTo>
                  <a:pt x="1114006" y="12777"/>
                  <a:pt x="1114006" y="11501"/>
                  <a:pt x="1114572" y="11501"/>
                </a:cubicBezTo>
                <a:lnTo>
                  <a:pt x="1115703" y="12777"/>
                </a:lnTo>
                <a:cubicBezTo>
                  <a:pt x="1116269" y="12777"/>
                  <a:pt x="1116269" y="11501"/>
                  <a:pt x="1116834" y="10863"/>
                </a:cubicBezTo>
                <a:cubicBezTo>
                  <a:pt x="1116834" y="10863"/>
                  <a:pt x="1117400" y="12139"/>
                  <a:pt x="1117965" y="12139"/>
                </a:cubicBezTo>
                <a:cubicBezTo>
                  <a:pt x="1117965" y="12139"/>
                  <a:pt x="1118530" y="10863"/>
                  <a:pt x="1119096" y="10863"/>
                </a:cubicBezTo>
                <a:cubicBezTo>
                  <a:pt x="1119096" y="10863"/>
                  <a:pt x="1119661" y="11501"/>
                  <a:pt x="1120227" y="12139"/>
                </a:cubicBezTo>
                <a:cubicBezTo>
                  <a:pt x="1120792" y="12139"/>
                  <a:pt x="1120792" y="12777"/>
                  <a:pt x="1121358" y="12777"/>
                </a:cubicBezTo>
                <a:cubicBezTo>
                  <a:pt x="1121923" y="13415"/>
                  <a:pt x="1122488" y="14059"/>
                  <a:pt x="1122488" y="14059"/>
                </a:cubicBezTo>
                <a:cubicBezTo>
                  <a:pt x="1123054" y="14059"/>
                  <a:pt x="1123619" y="12777"/>
                  <a:pt x="1123619" y="12777"/>
                </a:cubicBezTo>
                <a:lnTo>
                  <a:pt x="1124750" y="13415"/>
                </a:lnTo>
                <a:cubicBezTo>
                  <a:pt x="1125316" y="14059"/>
                  <a:pt x="1125881" y="14697"/>
                  <a:pt x="1126447" y="14697"/>
                </a:cubicBezTo>
                <a:cubicBezTo>
                  <a:pt x="1126447" y="15335"/>
                  <a:pt x="1127012" y="15335"/>
                  <a:pt x="1127578" y="15973"/>
                </a:cubicBezTo>
                <a:cubicBezTo>
                  <a:pt x="1128143" y="15973"/>
                  <a:pt x="1128143" y="16611"/>
                  <a:pt x="1128709" y="17249"/>
                </a:cubicBezTo>
                <a:cubicBezTo>
                  <a:pt x="1129274" y="17249"/>
                  <a:pt x="1129839" y="17887"/>
                  <a:pt x="1129839" y="17887"/>
                </a:cubicBezTo>
                <a:cubicBezTo>
                  <a:pt x="1130405" y="17887"/>
                  <a:pt x="1130405" y="17249"/>
                  <a:pt x="1130970" y="16611"/>
                </a:cubicBezTo>
                <a:cubicBezTo>
                  <a:pt x="1130970" y="16611"/>
                  <a:pt x="1131536" y="15335"/>
                  <a:pt x="1132101" y="15335"/>
                </a:cubicBezTo>
                <a:lnTo>
                  <a:pt x="1133232" y="16611"/>
                </a:lnTo>
                <a:cubicBezTo>
                  <a:pt x="1133797" y="15973"/>
                  <a:pt x="1133797" y="15335"/>
                  <a:pt x="1134363" y="14697"/>
                </a:cubicBezTo>
                <a:cubicBezTo>
                  <a:pt x="1134363" y="14697"/>
                  <a:pt x="1134928" y="14059"/>
                  <a:pt x="1134928" y="13415"/>
                </a:cubicBezTo>
                <a:cubicBezTo>
                  <a:pt x="1135494" y="12777"/>
                  <a:pt x="1136060" y="12777"/>
                  <a:pt x="1136060" y="12139"/>
                </a:cubicBezTo>
                <a:cubicBezTo>
                  <a:pt x="1136625" y="11501"/>
                  <a:pt x="1136625" y="10863"/>
                  <a:pt x="1137190" y="10863"/>
                </a:cubicBezTo>
                <a:cubicBezTo>
                  <a:pt x="1137190" y="10225"/>
                  <a:pt x="1137755" y="8943"/>
                  <a:pt x="1137755" y="8943"/>
                </a:cubicBezTo>
                <a:cubicBezTo>
                  <a:pt x="1138321" y="8943"/>
                  <a:pt x="1139452" y="10225"/>
                  <a:pt x="1139452" y="10225"/>
                </a:cubicBezTo>
                <a:lnTo>
                  <a:pt x="1138321" y="11501"/>
                </a:lnTo>
                <a:cubicBezTo>
                  <a:pt x="1138321" y="12139"/>
                  <a:pt x="1139452" y="12777"/>
                  <a:pt x="1139452" y="12777"/>
                </a:cubicBezTo>
                <a:cubicBezTo>
                  <a:pt x="1140018" y="12777"/>
                  <a:pt x="1140583" y="11501"/>
                  <a:pt x="1140583" y="11501"/>
                </a:cubicBezTo>
                <a:cubicBezTo>
                  <a:pt x="1141148" y="11501"/>
                  <a:pt x="1141714" y="12139"/>
                  <a:pt x="1141714" y="12139"/>
                </a:cubicBezTo>
                <a:cubicBezTo>
                  <a:pt x="1142279" y="12777"/>
                  <a:pt x="1142845" y="13415"/>
                  <a:pt x="1142845" y="13415"/>
                </a:cubicBezTo>
                <a:cubicBezTo>
                  <a:pt x="1143410" y="14059"/>
                  <a:pt x="1143976" y="14059"/>
                  <a:pt x="1144541" y="14697"/>
                </a:cubicBezTo>
                <a:cubicBezTo>
                  <a:pt x="1143976" y="14697"/>
                  <a:pt x="1143410" y="15973"/>
                  <a:pt x="1143410" y="15973"/>
                </a:cubicBezTo>
                <a:cubicBezTo>
                  <a:pt x="1143410" y="15973"/>
                  <a:pt x="1142845" y="17249"/>
                  <a:pt x="1142279" y="17249"/>
                </a:cubicBezTo>
                <a:lnTo>
                  <a:pt x="1141148" y="16611"/>
                </a:lnTo>
                <a:lnTo>
                  <a:pt x="1140018" y="15335"/>
                </a:lnTo>
                <a:lnTo>
                  <a:pt x="1138887" y="16611"/>
                </a:lnTo>
                <a:cubicBezTo>
                  <a:pt x="1138887" y="17249"/>
                  <a:pt x="1140018" y="17249"/>
                  <a:pt x="1140018" y="17887"/>
                </a:cubicBezTo>
                <a:lnTo>
                  <a:pt x="1139452" y="19169"/>
                </a:lnTo>
                <a:lnTo>
                  <a:pt x="1140583" y="20445"/>
                </a:lnTo>
                <a:cubicBezTo>
                  <a:pt x="1140583" y="19807"/>
                  <a:pt x="1141148" y="19169"/>
                  <a:pt x="1141714" y="19169"/>
                </a:cubicBezTo>
                <a:cubicBezTo>
                  <a:pt x="1141714" y="18531"/>
                  <a:pt x="1142279" y="17249"/>
                  <a:pt x="1142279" y="17249"/>
                </a:cubicBezTo>
                <a:cubicBezTo>
                  <a:pt x="1142845" y="17249"/>
                  <a:pt x="1143410" y="18531"/>
                  <a:pt x="1143410" y="18531"/>
                </a:cubicBezTo>
                <a:cubicBezTo>
                  <a:pt x="1143976" y="18531"/>
                  <a:pt x="1144541" y="17249"/>
                  <a:pt x="1144541" y="17249"/>
                </a:cubicBezTo>
                <a:cubicBezTo>
                  <a:pt x="1145106" y="16611"/>
                  <a:pt x="1145106" y="15973"/>
                  <a:pt x="1145672" y="15973"/>
                </a:cubicBezTo>
                <a:lnTo>
                  <a:pt x="1145777" y="15793"/>
                </a:lnTo>
                <a:cubicBezTo>
                  <a:pt x="1146058" y="15771"/>
                  <a:pt x="1146803" y="16611"/>
                  <a:pt x="1146803" y="16611"/>
                </a:cubicBezTo>
                <a:lnTo>
                  <a:pt x="1147934" y="15335"/>
                </a:lnTo>
                <a:cubicBezTo>
                  <a:pt x="1147934" y="15335"/>
                  <a:pt x="1148500" y="14059"/>
                  <a:pt x="1149065" y="14059"/>
                </a:cubicBezTo>
                <a:cubicBezTo>
                  <a:pt x="1149065" y="14059"/>
                  <a:pt x="1149630" y="14697"/>
                  <a:pt x="1150196" y="15335"/>
                </a:cubicBezTo>
                <a:lnTo>
                  <a:pt x="1151327" y="15973"/>
                </a:lnTo>
                <a:cubicBezTo>
                  <a:pt x="1151327" y="15973"/>
                  <a:pt x="1151892" y="14697"/>
                  <a:pt x="1152457" y="14697"/>
                </a:cubicBezTo>
                <a:lnTo>
                  <a:pt x="1153023" y="13415"/>
                </a:lnTo>
                <a:cubicBezTo>
                  <a:pt x="1153588" y="13415"/>
                  <a:pt x="1154154" y="14697"/>
                  <a:pt x="1154719" y="14059"/>
                </a:cubicBezTo>
                <a:cubicBezTo>
                  <a:pt x="1154719" y="14059"/>
                  <a:pt x="1155285" y="13415"/>
                  <a:pt x="1155285" y="12777"/>
                </a:cubicBezTo>
                <a:cubicBezTo>
                  <a:pt x="1155850" y="12777"/>
                  <a:pt x="1156416" y="11501"/>
                  <a:pt x="1156416" y="11501"/>
                </a:cubicBezTo>
                <a:cubicBezTo>
                  <a:pt x="1156981" y="11501"/>
                  <a:pt x="1157546" y="12777"/>
                  <a:pt x="1157546" y="12777"/>
                </a:cubicBezTo>
                <a:cubicBezTo>
                  <a:pt x="1158112" y="12777"/>
                  <a:pt x="1158678" y="10863"/>
                  <a:pt x="1158678" y="10863"/>
                </a:cubicBezTo>
                <a:cubicBezTo>
                  <a:pt x="1159243" y="11501"/>
                  <a:pt x="1159809" y="12139"/>
                  <a:pt x="1159809" y="12139"/>
                </a:cubicBezTo>
                <a:lnTo>
                  <a:pt x="1160939" y="13415"/>
                </a:lnTo>
                <a:cubicBezTo>
                  <a:pt x="1161505" y="13415"/>
                  <a:pt x="1162070" y="12139"/>
                  <a:pt x="1162070" y="12139"/>
                </a:cubicBezTo>
                <a:cubicBezTo>
                  <a:pt x="1162636" y="11501"/>
                  <a:pt x="1162636" y="10863"/>
                  <a:pt x="1163201" y="10225"/>
                </a:cubicBezTo>
                <a:cubicBezTo>
                  <a:pt x="1163201" y="10225"/>
                  <a:pt x="1163766" y="8943"/>
                  <a:pt x="1164332" y="8943"/>
                </a:cubicBezTo>
                <a:lnTo>
                  <a:pt x="1165463" y="10225"/>
                </a:lnTo>
                <a:lnTo>
                  <a:pt x="1166594" y="11501"/>
                </a:lnTo>
                <a:cubicBezTo>
                  <a:pt x="1166594" y="11501"/>
                  <a:pt x="1167159" y="10225"/>
                  <a:pt x="1167725" y="9587"/>
                </a:cubicBezTo>
                <a:cubicBezTo>
                  <a:pt x="1167725" y="9587"/>
                  <a:pt x="1168290" y="8943"/>
                  <a:pt x="1168290" y="8305"/>
                </a:cubicBezTo>
                <a:cubicBezTo>
                  <a:pt x="1169421" y="8943"/>
                  <a:pt x="1169987" y="9587"/>
                  <a:pt x="1171118" y="10863"/>
                </a:cubicBezTo>
                <a:cubicBezTo>
                  <a:pt x="1170552" y="10863"/>
                  <a:pt x="1170552" y="12139"/>
                  <a:pt x="1169987" y="12139"/>
                </a:cubicBezTo>
                <a:lnTo>
                  <a:pt x="1168855" y="10863"/>
                </a:lnTo>
                <a:cubicBezTo>
                  <a:pt x="1168290" y="10863"/>
                  <a:pt x="1168290" y="12139"/>
                  <a:pt x="1167725" y="12139"/>
                </a:cubicBezTo>
                <a:cubicBezTo>
                  <a:pt x="1167725" y="12777"/>
                  <a:pt x="1167159" y="13415"/>
                  <a:pt x="1167159" y="14059"/>
                </a:cubicBezTo>
                <a:cubicBezTo>
                  <a:pt x="1166594" y="14059"/>
                  <a:pt x="1166028" y="12777"/>
                  <a:pt x="1165463" y="12777"/>
                </a:cubicBezTo>
                <a:lnTo>
                  <a:pt x="1164897" y="14059"/>
                </a:lnTo>
                <a:cubicBezTo>
                  <a:pt x="1164332" y="14697"/>
                  <a:pt x="1163766" y="15335"/>
                  <a:pt x="1163766" y="15335"/>
                </a:cubicBezTo>
                <a:cubicBezTo>
                  <a:pt x="1163201" y="15973"/>
                  <a:pt x="1163201" y="16611"/>
                  <a:pt x="1162636" y="17249"/>
                </a:cubicBezTo>
                <a:cubicBezTo>
                  <a:pt x="1163201" y="17249"/>
                  <a:pt x="1163766" y="17887"/>
                  <a:pt x="1163766" y="17887"/>
                </a:cubicBezTo>
                <a:cubicBezTo>
                  <a:pt x="1164332" y="17887"/>
                  <a:pt x="1164897" y="16611"/>
                  <a:pt x="1164897" y="16611"/>
                </a:cubicBezTo>
                <a:lnTo>
                  <a:pt x="1166028" y="15335"/>
                </a:lnTo>
                <a:lnTo>
                  <a:pt x="1167159" y="15973"/>
                </a:lnTo>
                <a:cubicBezTo>
                  <a:pt x="1167159" y="16611"/>
                  <a:pt x="1166028" y="17249"/>
                  <a:pt x="1166028" y="17887"/>
                </a:cubicBezTo>
                <a:lnTo>
                  <a:pt x="1167725" y="18531"/>
                </a:lnTo>
                <a:cubicBezTo>
                  <a:pt x="1167725" y="19169"/>
                  <a:pt x="1166594" y="19807"/>
                  <a:pt x="1166594" y="20445"/>
                </a:cubicBezTo>
                <a:lnTo>
                  <a:pt x="1167725" y="21083"/>
                </a:lnTo>
                <a:cubicBezTo>
                  <a:pt x="1168290" y="21083"/>
                  <a:pt x="1168290" y="20445"/>
                  <a:pt x="1168855" y="19807"/>
                </a:cubicBezTo>
                <a:cubicBezTo>
                  <a:pt x="1168855" y="19807"/>
                  <a:pt x="1169421" y="18531"/>
                  <a:pt x="1169987" y="18531"/>
                </a:cubicBezTo>
                <a:cubicBezTo>
                  <a:pt x="1169987" y="18531"/>
                  <a:pt x="1170552" y="19807"/>
                  <a:pt x="1171118" y="19807"/>
                </a:cubicBezTo>
                <a:cubicBezTo>
                  <a:pt x="1171118" y="19169"/>
                  <a:pt x="1171683" y="18531"/>
                  <a:pt x="1171683" y="17887"/>
                </a:cubicBezTo>
                <a:cubicBezTo>
                  <a:pt x="1172248" y="17887"/>
                  <a:pt x="1172814" y="16611"/>
                  <a:pt x="1172814" y="16611"/>
                </a:cubicBezTo>
                <a:lnTo>
                  <a:pt x="1173945" y="17887"/>
                </a:lnTo>
                <a:cubicBezTo>
                  <a:pt x="1174510" y="17249"/>
                  <a:pt x="1175076" y="16611"/>
                  <a:pt x="1175076" y="16611"/>
                </a:cubicBezTo>
                <a:cubicBezTo>
                  <a:pt x="1175641" y="15973"/>
                  <a:pt x="1175641" y="15335"/>
                  <a:pt x="1176206" y="14697"/>
                </a:cubicBezTo>
                <a:cubicBezTo>
                  <a:pt x="1176772" y="14059"/>
                  <a:pt x="1177337" y="12777"/>
                  <a:pt x="1177903" y="12139"/>
                </a:cubicBezTo>
                <a:cubicBezTo>
                  <a:pt x="1179034" y="12777"/>
                  <a:pt x="1179599" y="13415"/>
                  <a:pt x="1180730" y="14059"/>
                </a:cubicBezTo>
                <a:cubicBezTo>
                  <a:pt x="1180730" y="14697"/>
                  <a:pt x="1179599" y="15335"/>
                  <a:pt x="1179599" y="15973"/>
                </a:cubicBezTo>
                <a:lnTo>
                  <a:pt x="1180730" y="16611"/>
                </a:lnTo>
                <a:close/>
                <a:moveTo>
                  <a:pt x="7350" y="19169"/>
                </a:moveTo>
                <a:lnTo>
                  <a:pt x="6219" y="20445"/>
                </a:lnTo>
                <a:cubicBezTo>
                  <a:pt x="5654" y="20445"/>
                  <a:pt x="5654" y="19169"/>
                  <a:pt x="5089" y="19169"/>
                </a:cubicBezTo>
                <a:lnTo>
                  <a:pt x="3958" y="19807"/>
                </a:lnTo>
                <a:cubicBezTo>
                  <a:pt x="3958" y="20445"/>
                  <a:pt x="5089" y="21083"/>
                  <a:pt x="5089" y="21083"/>
                </a:cubicBezTo>
                <a:cubicBezTo>
                  <a:pt x="5089" y="21727"/>
                  <a:pt x="5654" y="23003"/>
                  <a:pt x="6219" y="23003"/>
                </a:cubicBezTo>
                <a:cubicBezTo>
                  <a:pt x="6219" y="23003"/>
                  <a:pt x="6785" y="21727"/>
                  <a:pt x="7350" y="21727"/>
                </a:cubicBezTo>
                <a:cubicBezTo>
                  <a:pt x="7350" y="21727"/>
                  <a:pt x="8482" y="21083"/>
                  <a:pt x="8482" y="20445"/>
                </a:cubicBezTo>
                <a:cubicBezTo>
                  <a:pt x="8482" y="20445"/>
                  <a:pt x="7916" y="19169"/>
                  <a:pt x="7350" y="19169"/>
                </a:cubicBezTo>
                <a:close/>
                <a:moveTo>
                  <a:pt x="32230" y="23003"/>
                </a:moveTo>
                <a:cubicBezTo>
                  <a:pt x="31664" y="22365"/>
                  <a:pt x="31100" y="21727"/>
                  <a:pt x="31100" y="21727"/>
                </a:cubicBezTo>
                <a:cubicBezTo>
                  <a:pt x="31100" y="21083"/>
                  <a:pt x="29968" y="22365"/>
                  <a:pt x="29968" y="22365"/>
                </a:cubicBezTo>
                <a:cubicBezTo>
                  <a:pt x="29403" y="22365"/>
                  <a:pt x="28837" y="21083"/>
                  <a:pt x="28837" y="21083"/>
                </a:cubicBezTo>
                <a:cubicBezTo>
                  <a:pt x="28272" y="21083"/>
                  <a:pt x="28272" y="22365"/>
                  <a:pt x="27707" y="22365"/>
                </a:cubicBezTo>
                <a:cubicBezTo>
                  <a:pt x="27707" y="23003"/>
                  <a:pt x="28272" y="23003"/>
                  <a:pt x="28272" y="23641"/>
                </a:cubicBezTo>
                <a:cubicBezTo>
                  <a:pt x="28837" y="24279"/>
                  <a:pt x="29403" y="24917"/>
                  <a:pt x="29403" y="24917"/>
                </a:cubicBezTo>
                <a:lnTo>
                  <a:pt x="30534" y="24279"/>
                </a:lnTo>
                <a:cubicBezTo>
                  <a:pt x="31100" y="24279"/>
                  <a:pt x="31664" y="25561"/>
                  <a:pt x="31664" y="25561"/>
                </a:cubicBezTo>
                <a:cubicBezTo>
                  <a:pt x="32230" y="25561"/>
                  <a:pt x="32230" y="24279"/>
                  <a:pt x="32796" y="24279"/>
                </a:cubicBezTo>
                <a:cubicBezTo>
                  <a:pt x="32796" y="23641"/>
                  <a:pt x="32230" y="23641"/>
                  <a:pt x="32230" y="23003"/>
                </a:cubicBezTo>
                <a:close/>
                <a:moveTo>
                  <a:pt x="34492" y="30033"/>
                </a:moveTo>
                <a:cubicBezTo>
                  <a:pt x="34492" y="29389"/>
                  <a:pt x="33927" y="28113"/>
                  <a:pt x="33361" y="28113"/>
                </a:cubicBezTo>
                <a:cubicBezTo>
                  <a:pt x="33361" y="28113"/>
                  <a:pt x="32796" y="29389"/>
                  <a:pt x="32230" y="29389"/>
                </a:cubicBezTo>
                <a:cubicBezTo>
                  <a:pt x="32230" y="29389"/>
                  <a:pt x="31100" y="30033"/>
                  <a:pt x="31100" y="30671"/>
                </a:cubicBezTo>
                <a:cubicBezTo>
                  <a:pt x="31100" y="30671"/>
                  <a:pt x="31664" y="31947"/>
                  <a:pt x="32230" y="31947"/>
                </a:cubicBezTo>
                <a:lnTo>
                  <a:pt x="32796" y="33223"/>
                </a:lnTo>
                <a:cubicBezTo>
                  <a:pt x="33361" y="33223"/>
                  <a:pt x="33927" y="32585"/>
                  <a:pt x="34492" y="31947"/>
                </a:cubicBezTo>
                <a:lnTo>
                  <a:pt x="35623" y="31309"/>
                </a:lnTo>
                <a:cubicBezTo>
                  <a:pt x="35623" y="30671"/>
                  <a:pt x="34492" y="30033"/>
                  <a:pt x="34492" y="30033"/>
                </a:cubicBezTo>
                <a:close/>
                <a:moveTo>
                  <a:pt x="59937" y="16611"/>
                </a:moveTo>
                <a:cubicBezTo>
                  <a:pt x="59937" y="16611"/>
                  <a:pt x="59372" y="15335"/>
                  <a:pt x="58807" y="15335"/>
                </a:cubicBezTo>
                <a:lnTo>
                  <a:pt x="57676" y="16611"/>
                </a:lnTo>
                <a:cubicBezTo>
                  <a:pt x="57676" y="16611"/>
                  <a:pt x="56545" y="17249"/>
                  <a:pt x="56545" y="17887"/>
                </a:cubicBezTo>
                <a:lnTo>
                  <a:pt x="57110" y="19169"/>
                </a:lnTo>
                <a:cubicBezTo>
                  <a:pt x="57676" y="19169"/>
                  <a:pt x="58241" y="20445"/>
                  <a:pt x="58241" y="20445"/>
                </a:cubicBezTo>
                <a:cubicBezTo>
                  <a:pt x="58241" y="20445"/>
                  <a:pt x="59372" y="19807"/>
                  <a:pt x="59372" y="19169"/>
                </a:cubicBezTo>
                <a:cubicBezTo>
                  <a:pt x="59937" y="19169"/>
                  <a:pt x="61068" y="18531"/>
                  <a:pt x="61068" y="18531"/>
                </a:cubicBezTo>
                <a:cubicBezTo>
                  <a:pt x="61068" y="17887"/>
                  <a:pt x="59937" y="17249"/>
                  <a:pt x="59937" y="16611"/>
                </a:cubicBezTo>
                <a:close/>
                <a:moveTo>
                  <a:pt x="67288" y="19169"/>
                </a:moveTo>
                <a:cubicBezTo>
                  <a:pt x="67288" y="19169"/>
                  <a:pt x="66723" y="18531"/>
                  <a:pt x="66723" y="17887"/>
                </a:cubicBezTo>
                <a:cubicBezTo>
                  <a:pt x="66158" y="17887"/>
                  <a:pt x="65592" y="16611"/>
                  <a:pt x="65592" y="16611"/>
                </a:cubicBezTo>
                <a:lnTo>
                  <a:pt x="64461" y="17887"/>
                </a:lnTo>
                <a:cubicBezTo>
                  <a:pt x="64461" y="17887"/>
                  <a:pt x="65592" y="18531"/>
                  <a:pt x="65592" y="19169"/>
                </a:cubicBezTo>
                <a:cubicBezTo>
                  <a:pt x="65027" y="19169"/>
                  <a:pt x="63896" y="19807"/>
                  <a:pt x="63896" y="19807"/>
                </a:cubicBezTo>
                <a:cubicBezTo>
                  <a:pt x="64461" y="20445"/>
                  <a:pt x="64461" y="21083"/>
                  <a:pt x="65027" y="21727"/>
                </a:cubicBezTo>
                <a:cubicBezTo>
                  <a:pt x="65027" y="21727"/>
                  <a:pt x="65592" y="23003"/>
                  <a:pt x="66158" y="23003"/>
                </a:cubicBezTo>
                <a:lnTo>
                  <a:pt x="67288" y="21727"/>
                </a:lnTo>
                <a:lnTo>
                  <a:pt x="68419" y="21083"/>
                </a:lnTo>
                <a:cubicBezTo>
                  <a:pt x="68419" y="20445"/>
                  <a:pt x="67854" y="19807"/>
                  <a:pt x="67288" y="19169"/>
                </a:cubicBezTo>
                <a:close/>
                <a:moveTo>
                  <a:pt x="108567" y="35781"/>
                </a:moveTo>
                <a:cubicBezTo>
                  <a:pt x="108001" y="35781"/>
                  <a:pt x="108001" y="37057"/>
                  <a:pt x="107436" y="37057"/>
                </a:cubicBezTo>
                <a:cubicBezTo>
                  <a:pt x="106870" y="35781"/>
                  <a:pt x="106305" y="35143"/>
                  <a:pt x="105174" y="33861"/>
                </a:cubicBezTo>
                <a:cubicBezTo>
                  <a:pt x="105174" y="33861"/>
                  <a:pt x="104609" y="33223"/>
                  <a:pt x="104609" y="32585"/>
                </a:cubicBezTo>
                <a:lnTo>
                  <a:pt x="103477" y="33861"/>
                </a:lnTo>
                <a:cubicBezTo>
                  <a:pt x="102912" y="33861"/>
                  <a:pt x="102346" y="32585"/>
                  <a:pt x="102346" y="32585"/>
                </a:cubicBezTo>
                <a:cubicBezTo>
                  <a:pt x="101781" y="31947"/>
                  <a:pt x="101781" y="30671"/>
                  <a:pt x="101216" y="30671"/>
                </a:cubicBezTo>
                <a:cubicBezTo>
                  <a:pt x="100650" y="30671"/>
                  <a:pt x="100650" y="31947"/>
                  <a:pt x="100085" y="31947"/>
                </a:cubicBezTo>
                <a:cubicBezTo>
                  <a:pt x="99519" y="31309"/>
                  <a:pt x="99519" y="31309"/>
                  <a:pt x="98954" y="30671"/>
                </a:cubicBezTo>
                <a:cubicBezTo>
                  <a:pt x="98954" y="30671"/>
                  <a:pt x="97823" y="31309"/>
                  <a:pt x="97823" y="31947"/>
                </a:cubicBezTo>
                <a:cubicBezTo>
                  <a:pt x="97823" y="31947"/>
                  <a:pt x="98388" y="32585"/>
                  <a:pt x="98954" y="33223"/>
                </a:cubicBezTo>
                <a:cubicBezTo>
                  <a:pt x="98954" y="33223"/>
                  <a:pt x="99519" y="33861"/>
                  <a:pt x="99519" y="34505"/>
                </a:cubicBezTo>
                <a:cubicBezTo>
                  <a:pt x="100085" y="35143"/>
                  <a:pt x="100650" y="35143"/>
                  <a:pt x="100650" y="35781"/>
                </a:cubicBezTo>
                <a:cubicBezTo>
                  <a:pt x="101216" y="36419"/>
                  <a:pt x="101216" y="37057"/>
                  <a:pt x="101781" y="37057"/>
                </a:cubicBezTo>
                <a:cubicBezTo>
                  <a:pt x="101781" y="37701"/>
                  <a:pt x="102346" y="38339"/>
                  <a:pt x="102346" y="38977"/>
                </a:cubicBezTo>
                <a:cubicBezTo>
                  <a:pt x="102912" y="38977"/>
                  <a:pt x="103477" y="37701"/>
                  <a:pt x="104043" y="37701"/>
                </a:cubicBezTo>
                <a:cubicBezTo>
                  <a:pt x="104043" y="37701"/>
                  <a:pt x="104609" y="36419"/>
                  <a:pt x="105174" y="36419"/>
                </a:cubicBezTo>
                <a:cubicBezTo>
                  <a:pt x="105174" y="36419"/>
                  <a:pt x="105739" y="37701"/>
                  <a:pt x="106305" y="37701"/>
                </a:cubicBezTo>
                <a:cubicBezTo>
                  <a:pt x="106305" y="38339"/>
                  <a:pt x="106870" y="37057"/>
                  <a:pt x="107436" y="37057"/>
                </a:cubicBezTo>
                <a:cubicBezTo>
                  <a:pt x="107436" y="37057"/>
                  <a:pt x="108001" y="38339"/>
                  <a:pt x="108567" y="38339"/>
                </a:cubicBezTo>
                <a:lnTo>
                  <a:pt x="109697" y="37057"/>
                </a:lnTo>
                <a:lnTo>
                  <a:pt x="108567" y="35781"/>
                </a:lnTo>
                <a:close/>
                <a:moveTo>
                  <a:pt x="118179" y="23003"/>
                </a:moveTo>
                <a:cubicBezTo>
                  <a:pt x="117614" y="23003"/>
                  <a:pt x="117049" y="22365"/>
                  <a:pt x="117049" y="21727"/>
                </a:cubicBezTo>
                <a:cubicBezTo>
                  <a:pt x="117049" y="21083"/>
                  <a:pt x="115918" y="20445"/>
                  <a:pt x="115918" y="20445"/>
                </a:cubicBezTo>
                <a:lnTo>
                  <a:pt x="117614" y="19169"/>
                </a:lnTo>
                <a:cubicBezTo>
                  <a:pt x="117049" y="19169"/>
                  <a:pt x="116483" y="17887"/>
                  <a:pt x="116483" y="17887"/>
                </a:cubicBezTo>
                <a:cubicBezTo>
                  <a:pt x="115918" y="17887"/>
                  <a:pt x="115352" y="19169"/>
                  <a:pt x="115352" y="19169"/>
                </a:cubicBezTo>
                <a:cubicBezTo>
                  <a:pt x="114786" y="19169"/>
                  <a:pt x="114221" y="19807"/>
                  <a:pt x="113655" y="19807"/>
                </a:cubicBezTo>
                <a:cubicBezTo>
                  <a:pt x="113655" y="20445"/>
                  <a:pt x="114786" y="21083"/>
                  <a:pt x="114786" y="21727"/>
                </a:cubicBezTo>
                <a:cubicBezTo>
                  <a:pt x="114786" y="21727"/>
                  <a:pt x="115352" y="22365"/>
                  <a:pt x="115918" y="23003"/>
                </a:cubicBezTo>
                <a:cubicBezTo>
                  <a:pt x="115918" y="23003"/>
                  <a:pt x="116483" y="23641"/>
                  <a:pt x="117049" y="24279"/>
                </a:cubicBezTo>
                <a:cubicBezTo>
                  <a:pt x="117049" y="24279"/>
                  <a:pt x="115352" y="24917"/>
                  <a:pt x="115352" y="25561"/>
                </a:cubicBezTo>
                <a:lnTo>
                  <a:pt x="116483" y="26837"/>
                </a:lnTo>
                <a:cubicBezTo>
                  <a:pt x="117049" y="27475"/>
                  <a:pt x="117049" y="28113"/>
                  <a:pt x="117614" y="28113"/>
                </a:cubicBezTo>
                <a:lnTo>
                  <a:pt x="118745" y="26837"/>
                </a:lnTo>
                <a:cubicBezTo>
                  <a:pt x="118745" y="26837"/>
                  <a:pt x="117614" y="26199"/>
                  <a:pt x="117614" y="25561"/>
                </a:cubicBezTo>
                <a:lnTo>
                  <a:pt x="119310" y="24917"/>
                </a:lnTo>
                <a:cubicBezTo>
                  <a:pt x="118745" y="24279"/>
                  <a:pt x="118179" y="23641"/>
                  <a:pt x="118179" y="23003"/>
                </a:cubicBezTo>
                <a:close/>
                <a:moveTo>
                  <a:pt x="131750" y="20445"/>
                </a:moveTo>
                <a:cubicBezTo>
                  <a:pt x="131750" y="20445"/>
                  <a:pt x="131185" y="21083"/>
                  <a:pt x="130619" y="21083"/>
                </a:cubicBezTo>
                <a:cubicBezTo>
                  <a:pt x="131185" y="21727"/>
                  <a:pt x="131185" y="22365"/>
                  <a:pt x="131750" y="23003"/>
                </a:cubicBezTo>
                <a:cubicBezTo>
                  <a:pt x="131750" y="23003"/>
                  <a:pt x="132315" y="23641"/>
                  <a:pt x="132881" y="24279"/>
                </a:cubicBezTo>
                <a:cubicBezTo>
                  <a:pt x="132881" y="24279"/>
                  <a:pt x="133446" y="23003"/>
                  <a:pt x="134012" y="23003"/>
                </a:cubicBezTo>
                <a:cubicBezTo>
                  <a:pt x="134012" y="23003"/>
                  <a:pt x="134577" y="24279"/>
                  <a:pt x="135143" y="24279"/>
                </a:cubicBezTo>
                <a:cubicBezTo>
                  <a:pt x="135143" y="24279"/>
                  <a:pt x="135708" y="23641"/>
                  <a:pt x="136273" y="23641"/>
                </a:cubicBezTo>
                <a:cubicBezTo>
                  <a:pt x="135708" y="23003"/>
                  <a:pt x="135708" y="22365"/>
                  <a:pt x="135143" y="21727"/>
                </a:cubicBezTo>
                <a:cubicBezTo>
                  <a:pt x="135143" y="21727"/>
                  <a:pt x="134577" y="20445"/>
                  <a:pt x="134012" y="20445"/>
                </a:cubicBezTo>
                <a:cubicBezTo>
                  <a:pt x="134012" y="20445"/>
                  <a:pt x="133446" y="21727"/>
                  <a:pt x="132881" y="21727"/>
                </a:cubicBezTo>
                <a:cubicBezTo>
                  <a:pt x="132881" y="21727"/>
                  <a:pt x="132315" y="19807"/>
                  <a:pt x="131750" y="20445"/>
                </a:cubicBezTo>
                <a:close/>
                <a:moveTo>
                  <a:pt x="136839" y="15973"/>
                </a:moveTo>
                <a:cubicBezTo>
                  <a:pt x="136839" y="15973"/>
                  <a:pt x="135708" y="17249"/>
                  <a:pt x="135708" y="16611"/>
                </a:cubicBezTo>
                <a:cubicBezTo>
                  <a:pt x="135708" y="16611"/>
                  <a:pt x="135143" y="15335"/>
                  <a:pt x="134577" y="15335"/>
                </a:cubicBezTo>
                <a:cubicBezTo>
                  <a:pt x="134577" y="15973"/>
                  <a:pt x="133446" y="15973"/>
                  <a:pt x="133446" y="16611"/>
                </a:cubicBezTo>
                <a:lnTo>
                  <a:pt x="134577" y="17887"/>
                </a:lnTo>
                <a:cubicBezTo>
                  <a:pt x="134577" y="17887"/>
                  <a:pt x="135143" y="19169"/>
                  <a:pt x="135708" y="19169"/>
                </a:cubicBezTo>
                <a:cubicBezTo>
                  <a:pt x="135708" y="19169"/>
                  <a:pt x="136273" y="18531"/>
                  <a:pt x="136839" y="18531"/>
                </a:cubicBezTo>
                <a:lnTo>
                  <a:pt x="137970" y="17249"/>
                </a:lnTo>
                <a:cubicBezTo>
                  <a:pt x="137970" y="17249"/>
                  <a:pt x="137404" y="15973"/>
                  <a:pt x="136839" y="15973"/>
                </a:cubicBezTo>
                <a:close/>
                <a:moveTo>
                  <a:pt x="140232" y="28751"/>
                </a:moveTo>
                <a:cubicBezTo>
                  <a:pt x="139667" y="28751"/>
                  <a:pt x="139101" y="30033"/>
                  <a:pt x="138536" y="30033"/>
                </a:cubicBezTo>
                <a:lnTo>
                  <a:pt x="137970" y="28751"/>
                </a:lnTo>
                <a:cubicBezTo>
                  <a:pt x="137404" y="28751"/>
                  <a:pt x="136839" y="30033"/>
                  <a:pt x="136273" y="30033"/>
                </a:cubicBezTo>
                <a:cubicBezTo>
                  <a:pt x="136273" y="30033"/>
                  <a:pt x="135708" y="28751"/>
                  <a:pt x="135708" y="28113"/>
                </a:cubicBezTo>
                <a:cubicBezTo>
                  <a:pt x="135708" y="28751"/>
                  <a:pt x="134577" y="28751"/>
                  <a:pt x="134577" y="29389"/>
                </a:cubicBezTo>
                <a:cubicBezTo>
                  <a:pt x="134012" y="30033"/>
                  <a:pt x="135143" y="30671"/>
                  <a:pt x="135143" y="30671"/>
                </a:cubicBezTo>
                <a:cubicBezTo>
                  <a:pt x="135708" y="31309"/>
                  <a:pt x="135708" y="31947"/>
                  <a:pt x="136273" y="32585"/>
                </a:cubicBezTo>
                <a:cubicBezTo>
                  <a:pt x="136839" y="32585"/>
                  <a:pt x="136839" y="33223"/>
                  <a:pt x="137404" y="33861"/>
                </a:cubicBezTo>
                <a:cubicBezTo>
                  <a:pt x="137404" y="33223"/>
                  <a:pt x="137970" y="33223"/>
                  <a:pt x="138536" y="32585"/>
                </a:cubicBezTo>
                <a:cubicBezTo>
                  <a:pt x="139101" y="31947"/>
                  <a:pt x="140232" y="31309"/>
                  <a:pt x="140797" y="30671"/>
                </a:cubicBezTo>
                <a:cubicBezTo>
                  <a:pt x="140797" y="30671"/>
                  <a:pt x="140232" y="29389"/>
                  <a:pt x="140232" y="28751"/>
                </a:cubicBezTo>
                <a:close/>
                <a:moveTo>
                  <a:pt x="156064" y="28751"/>
                </a:moveTo>
                <a:cubicBezTo>
                  <a:pt x="155499" y="28751"/>
                  <a:pt x="155499" y="27475"/>
                  <a:pt x="154934" y="27475"/>
                </a:cubicBezTo>
                <a:lnTo>
                  <a:pt x="153803" y="28751"/>
                </a:lnTo>
                <a:cubicBezTo>
                  <a:pt x="153237" y="28751"/>
                  <a:pt x="152672" y="26837"/>
                  <a:pt x="152672" y="27475"/>
                </a:cubicBezTo>
                <a:cubicBezTo>
                  <a:pt x="152106" y="27475"/>
                  <a:pt x="152106" y="28113"/>
                  <a:pt x="151541" y="28113"/>
                </a:cubicBezTo>
                <a:cubicBezTo>
                  <a:pt x="151541" y="28751"/>
                  <a:pt x="152106" y="29389"/>
                  <a:pt x="152672" y="29389"/>
                </a:cubicBezTo>
                <a:cubicBezTo>
                  <a:pt x="152672" y="30033"/>
                  <a:pt x="153237" y="30671"/>
                  <a:pt x="153237" y="31309"/>
                </a:cubicBezTo>
                <a:lnTo>
                  <a:pt x="154368" y="32585"/>
                </a:lnTo>
                <a:lnTo>
                  <a:pt x="155499" y="31309"/>
                </a:lnTo>
                <a:cubicBezTo>
                  <a:pt x="156064" y="31309"/>
                  <a:pt x="156630" y="30671"/>
                  <a:pt x="156630" y="30033"/>
                </a:cubicBezTo>
                <a:cubicBezTo>
                  <a:pt x="156630" y="30033"/>
                  <a:pt x="156064" y="29389"/>
                  <a:pt x="156064" y="28751"/>
                </a:cubicBezTo>
                <a:close/>
                <a:moveTo>
                  <a:pt x="162850" y="30033"/>
                </a:moveTo>
                <a:cubicBezTo>
                  <a:pt x="162285" y="29389"/>
                  <a:pt x="161719" y="28751"/>
                  <a:pt x="161719" y="28751"/>
                </a:cubicBezTo>
                <a:cubicBezTo>
                  <a:pt x="161719" y="28113"/>
                  <a:pt x="160588" y="27475"/>
                  <a:pt x="160588" y="26837"/>
                </a:cubicBezTo>
                <a:lnTo>
                  <a:pt x="161719" y="26199"/>
                </a:lnTo>
                <a:cubicBezTo>
                  <a:pt x="161719" y="25561"/>
                  <a:pt x="161154" y="24917"/>
                  <a:pt x="161154" y="24279"/>
                </a:cubicBezTo>
                <a:cubicBezTo>
                  <a:pt x="160588" y="24279"/>
                  <a:pt x="160588" y="23641"/>
                  <a:pt x="160023" y="23003"/>
                </a:cubicBezTo>
                <a:cubicBezTo>
                  <a:pt x="159457" y="22365"/>
                  <a:pt x="159457" y="22365"/>
                  <a:pt x="158892" y="21727"/>
                </a:cubicBezTo>
                <a:cubicBezTo>
                  <a:pt x="158892" y="22365"/>
                  <a:pt x="157761" y="22365"/>
                  <a:pt x="157761" y="23003"/>
                </a:cubicBezTo>
                <a:cubicBezTo>
                  <a:pt x="157761" y="23003"/>
                  <a:pt x="158892" y="23641"/>
                  <a:pt x="158892" y="24279"/>
                </a:cubicBezTo>
                <a:cubicBezTo>
                  <a:pt x="158892" y="24917"/>
                  <a:pt x="159457" y="25561"/>
                  <a:pt x="159457" y="25561"/>
                </a:cubicBezTo>
                <a:cubicBezTo>
                  <a:pt x="160023" y="25561"/>
                  <a:pt x="160588" y="26837"/>
                  <a:pt x="160588" y="26837"/>
                </a:cubicBezTo>
                <a:cubicBezTo>
                  <a:pt x="160588" y="27475"/>
                  <a:pt x="159457" y="28113"/>
                  <a:pt x="159457" y="28113"/>
                </a:cubicBezTo>
                <a:cubicBezTo>
                  <a:pt x="159457" y="28751"/>
                  <a:pt x="160023" y="29389"/>
                  <a:pt x="160588" y="29389"/>
                </a:cubicBezTo>
                <a:cubicBezTo>
                  <a:pt x="160588" y="30033"/>
                  <a:pt x="161154" y="30671"/>
                  <a:pt x="161154" y="31309"/>
                </a:cubicBezTo>
                <a:lnTo>
                  <a:pt x="160023" y="31947"/>
                </a:lnTo>
                <a:cubicBezTo>
                  <a:pt x="160023" y="32585"/>
                  <a:pt x="161154" y="33223"/>
                  <a:pt x="161154" y="33223"/>
                </a:cubicBezTo>
                <a:cubicBezTo>
                  <a:pt x="161154" y="33861"/>
                  <a:pt x="161719" y="34505"/>
                  <a:pt x="161719" y="35143"/>
                </a:cubicBezTo>
                <a:cubicBezTo>
                  <a:pt x="162285" y="34505"/>
                  <a:pt x="163415" y="34505"/>
                  <a:pt x="163415" y="33861"/>
                </a:cubicBezTo>
                <a:cubicBezTo>
                  <a:pt x="163415" y="33223"/>
                  <a:pt x="162285" y="32585"/>
                  <a:pt x="162285" y="32585"/>
                </a:cubicBezTo>
                <a:cubicBezTo>
                  <a:pt x="162285" y="31947"/>
                  <a:pt x="161154" y="31309"/>
                  <a:pt x="161154" y="31309"/>
                </a:cubicBezTo>
                <a:cubicBezTo>
                  <a:pt x="161154" y="30671"/>
                  <a:pt x="162850" y="30033"/>
                  <a:pt x="162850" y="30033"/>
                </a:cubicBezTo>
                <a:close/>
                <a:moveTo>
                  <a:pt x="170201" y="32585"/>
                </a:moveTo>
                <a:cubicBezTo>
                  <a:pt x="170201" y="31947"/>
                  <a:pt x="169636" y="31309"/>
                  <a:pt x="169070" y="30671"/>
                </a:cubicBezTo>
                <a:lnTo>
                  <a:pt x="168504" y="29389"/>
                </a:lnTo>
                <a:cubicBezTo>
                  <a:pt x="167939" y="29389"/>
                  <a:pt x="167373" y="30671"/>
                  <a:pt x="166808" y="30671"/>
                </a:cubicBezTo>
                <a:cubicBezTo>
                  <a:pt x="166808" y="30671"/>
                  <a:pt x="165677" y="31309"/>
                  <a:pt x="165677" y="31947"/>
                </a:cubicBezTo>
                <a:lnTo>
                  <a:pt x="166808" y="33223"/>
                </a:lnTo>
                <a:cubicBezTo>
                  <a:pt x="167373" y="33223"/>
                  <a:pt x="167373" y="31947"/>
                  <a:pt x="167939" y="31947"/>
                </a:cubicBezTo>
                <a:cubicBezTo>
                  <a:pt x="168504" y="33223"/>
                  <a:pt x="169070" y="33861"/>
                  <a:pt x="170201" y="35143"/>
                </a:cubicBezTo>
                <a:cubicBezTo>
                  <a:pt x="170201" y="34505"/>
                  <a:pt x="171332" y="34505"/>
                  <a:pt x="171332" y="33861"/>
                </a:cubicBezTo>
                <a:cubicBezTo>
                  <a:pt x="171332" y="33223"/>
                  <a:pt x="170201" y="32585"/>
                  <a:pt x="170201" y="32585"/>
                </a:cubicBezTo>
                <a:close/>
                <a:moveTo>
                  <a:pt x="216568" y="24279"/>
                </a:moveTo>
                <a:lnTo>
                  <a:pt x="215437" y="24917"/>
                </a:lnTo>
                <a:cubicBezTo>
                  <a:pt x="214872" y="25561"/>
                  <a:pt x="214306" y="26199"/>
                  <a:pt x="213741" y="26199"/>
                </a:cubicBezTo>
                <a:lnTo>
                  <a:pt x="213176" y="24917"/>
                </a:lnTo>
                <a:cubicBezTo>
                  <a:pt x="212610" y="24917"/>
                  <a:pt x="212045" y="26199"/>
                  <a:pt x="212045" y="25561"/>
                </a:cubicBezTo>
                <a:cubicBezTo>
                  <a:pt x="211479" y="25561"/>
                  <a:pt x="210913" y="24917"/>
                  <a:pt x="210913" y="24279"/>
                </a:cubicBezTo>
                <a:cubicBezTo>
                  <a:pt x="210348" y="24279"/>
                  <a:pt x="210348" y="23641"/>
                  <a:pt x="209783" y="23003"/>
                </a:cubicBezTo>
                <a:cubicBezTo>
                  <a:pt x="209783" y="23641"/>
                  <a:pt x="208652" y="23641"/>
                  <a:pt x="208652" y="24279"/>
                </a:cubicBezTo>
                <a:cubicBezTo>
                  <a:pt x="208652" y="24279"/>
                  <a:pt x="209217" y="24917"/>
                  <a:pt x="209783" y="25561"/>
                </a:cubicBezTo>
                <a:cubicBezTo>
                  <a:pt x="209783" y="26199"/>
                  <a:pt x="210348" y="26837"/>
                  <a:pt x="210348" y="26837"/>
                </a:cubicBezTo>
                <a:cubicBezTo>
                  <a:pt x="210913" y="27475"/>
                  <a:pt x="210913" y="28113"/>
                  <a:pt x="211479" y="28113"/>
                </a:cubicBezTo>
                <a:cubicBezTo>
                  <a:pt x="211479" y="28751"/>
                  <a:pt x="212610" y="27475"/>
                  <a:pt x="212610" y="27475"/>
                </a:cubicBezTo>
                <a:cubicBezTo>
                  <a:pt x="213176" y="27475"/>
                  <a:pt x="213741" y="28751"/>
                  <a:pt x="213741" y="28751"/>
                </a:cubicBezTo>
                <a:cubicBezTo>
                  <a:pt x="214306" y="28751"/>
                  <a:pt x="214872" y="28113"/>
                  <a:pt x="214872" y="27475"/>
                </a:cubicBezTo>
                <a:cubicBezTo>
                  <a:pt x="215437" y="27475"/>
                  <a:pt x="216003" y="26837"/>
                  <a:pt x="216003" y="26837"/>
                </a:cubicBezTo>
                <a:cubicBezTo>
                  <a:pt x="216568" y="26199"/>
                  <a:pt x="217134" y="25561"/>
                  <a:pt x="217699" y="25561"/>
                </a:cubicBezTo>
                <a:cubicBezTo>
                  <a:pt x="217134" y="25561"/>
                  <a:pt x="217134" y="24279"/>
                  <a:pt x="216568" y="24279"/>
                </a:cubicBezTo>
                <a:close/>
                <a:moveTo>
                  <a:pt x="225615" y="23003"/>
                </a:moveTo>
                <a:cubicBezTo>
                  <a:pt x="225050" y="21727"/>
                  <a:pt x="224485" y="21083"/>
                  <a:pt x="223919" y="19807"/>
                </a:cubicBezTo>
                <a:cubicBezTo>
                  <a:pt x="222788" y="20445"/>
                  <a:pt x="222222" y="21727"/>
                  <a:pt x="221092" y="22365"/>
                </a:cubicBezTo>
                <a:cubicBezTo>
                  <a:pt x="221657" y="23003"/>
                  <a:pt x="222788" y="24279"/>
                  <a:pt x="223354" y="24917"/>
                </a:cubicBezTo>
                <a:cubicBezTo>
                  <a:pt x="223919" y="26199"/>
                  <a:pt x="224485" y="26837"/>
                  <a:pt x="225050" y="28113"/>
                </a:cubicBezTo>
                <a:cubicBezTo>
                  <a:pt x="225615" y="28113"/>
                  <a:pt x="225615" y="28751"/>
                  <a:pt x="226181" y="29389"/>
                </a:cubicBezTo>
                <a:cubicBezTo>
                  <a:pt x="226746" y="28751"/>
                  <a:pt x="227877" y="28113"/>
                  <a:pt x="228443" y="26837"/>
                </a:cubicBezTo>
                <a:cubicBezTo>
                  <a:pt x="227877" y="26199"/>
                  <a:pt x="227312" y="25561"/>
                  <a:pt x="226746" y="24279"/>
                </a:cubicBezTo>
                <a:cubicBezTo>
                  <a:pt x="226181" y="23641"/>
                  <a:pt x="226181" y="23641"/>
                  <a:pt x="225615" y="23003"/>
                </a:cubicBezTo>
                <a:close/>
                <a:moveTo>
                  <a:pt x="231835" y="17249"/>
                </a:moveTo>
                <a:cubicBezTo>
                  <a:pt x="231270" y="16611"/>
                  <a:pt x="230704" y="15335"/>
                  <a:pt x="230139" y="14697"/>
                </a:cubicBezTo>
                <a:cubicBezTo>
                  <a:pt x="229573" y="14697"/>
                  <a:pt x="229008" y="15335"/>
                  <a:pt x="229008" y="15973"/>
                </a:cubicBezTo>
                <a:cubicBezTo>
                  <a:pt x="228443" y="15973"/>
                  <a:pt x="227312" y="16611"/>
                  <a:pt x="227312" y="16611"/>
                </a:cubicBezTo>
                <a:cubicBezTo>
                  <a:pt x="227312" y="17249"/>
                  <a:pt x="228443" y="17887"/>
                  <a:pt x="228443" y="17887"/>
                </a:cubicBezTo>
                <a:cubicBezTo>
                  <a:pt x="229008" y="18531"/>
                  <a:pt x="229008" y="19169"/>
                  <a:pt x="229573" y="19807"/>
                </a:cubicBezTo>
                <a:cubicBezTo>
                  <a:pt x="229573" y="19807"/>
                  <a:pt x="230139" y="21083"/>
                  <a:pt x="230704" y="21083"/>
                </a:cubicBezTo>
                <a:lnTo>
                  <a:pt x="231835" y="19807"/>
                </a:lnTo>
                <a:lnTo>
                  <a:pt x="232967" y="19169"/>
                </a:lnTo>
                <a:cubicBezTo>
                  <a:pt x="232967" y="18531"/>
                  <a:pt x="232401" y="17887"/>
                  <a:pt x="231835" y="17249"/>
                </a:cubicBezTo>
                <a:close/>
                <a:moveTo>
                  <a:pt x="249364" y="15973"/>
                </a:moveTo>
                <a:cubicBezTo>
                  <a:pt x="248799" y="15973"/>
                  <a:pt x="248799" y="15335"/>
                  <a:pt x="248233" y="14697"/>
                </a:cubicBezTo>
                <a:cubicBezTo>
                  <a:pt x="248233" y="14697"/>
                  <a:pt x="247668" y="13415"/>
                  <a:pt x="247103" y="13415"/>
                </a:cubicBezTo>
                <a:cubicBezTo>
                  <a:pt x="247103" y="13415"/>
                  <a:pt x="246537" y="14059"/>
                  <a:pt x="245972" y="14697"/>
                </a:cubicBezTo>
                <a:cubicBezTo>
                  <a:pt x="245406" y="14697"/>
                  <a:pt x="245406" y="15335"/>
                  <a:pt x="244841" y="15335"/>
                </a:cubicBezTo>
                <a:cubicBezTo>
                  <a:pt x="244275" y="15335"/>
                  <a:pt x="244275" y="14697"/>
                  <a:pt x="243710" y="14059"/>
                </a:cubicBezTo>
                <a:cubicBezTo>
                  <a:pt x="243710" y="14697"/>
                  <a:pt x="242579" y="14697"/>
                  <a:pt x="242579" y="15335"/>
                </a:cubicBezTo>
                <a:cubicBezTo>
                  <a:pt x="242579" y="15335"/>
                  <a:pt x="243145" y="16611"/>
                  <a:pt x="243710" y="16611"/>
                </a:cubicBezTo>
                <a:cubicBezTo>
                  <a:pt x="243710" y="17249"/>
                  <a:pt x="244275" y="17887"/>
                  <a:pt x="244275" y="17887"/>
                </a:cubicBezTo>
                <a:cubicBezTo>
                  <a:pt x="244841" y="18531"/>
                  <a:pt x="244841" y="19169"/>
                  <a:pt x="245406" y="19169"/>
                </a:cubicBezTo>
                <a:cubicBezTo>
                  <a:pt x="245972" y="19807"/>
                  <a:pt x="246537" y="18531"/>
                  <a:pt x="246537" y="18531"/>
                </a:cubicBezTo>
                <a:cubicBezTo>
                  <a:pt x="247103" y="18531"/>
                  <a:pt x="247668" y="17249"/>
                  <a:pt x="247668" y="17249"/>
                </a:cubicBezTo>
                <a:cubicBezTo>
                  <a:pt x="248233" y="17249"/>
                  <a:pt x="248799" y="18531"/>
                  <a:pt x="248799" y="18531"/>
                </a:cubicBezTo>
                <a:lnTo>
                  <a:pt x="249930" y="17887"/>
                </a:lnTo>
                <a:cubicBezTo>
                  <a:pt x="249930" y="17249"/>
                  <a:pt x="249364" y="16611"/>
                  <a:pt x="249364" y="15973"/>
                </a:cubicBezTo>
                <a:close/>
                <a:moveTo>
                  <a:pt x="263500" y="31309"/>
                </a:moveTo>
                <a:lnTo>
                  <a:pt x="264631" y="30033"/>
                </a:lnTo>
                <a:lnTo>
                  <a:pt x="263500" y="28751"/>
                </a:lnTo>
                <a:cubicBezTo>
                  <a:pt x="263500" y="28751"/>
                  <a:pt x="262370" y="30033"/>
                  <a:pt x="262370" y="29389"/>
                </a:cubicBezTo>
                <a:cubicBezTo>
                  <a:pt x="261804" y="29389"/>
                  <a:pt x="261804" y="28751"/>
                  <a:pt x="261239" y="28113"/>
                </a:cubicBezTo>
                <a:cubicBezTo>
                  <a:pt x="261239" y="28751"/>
                  <a:pt x="260108" y="28751"/>
                  <a:pt x="260108" y="29389"/>
                </a:cubicBezTo>
                <a:cubicBezTo>
                  <a:pt x="260108" y="30033"/>
                  <a:pt x="261239" y="30671"/>
                  <a:pt x="261239" y="30671"/>
                </a:cubicBezTo>
                <a:cubicBezTo>
                  <a:pt x="261239" y="31309"/>
                  <a:pt x="261804" y="31947"/>
                  <a:pt x="261804" y="31947"/>
                </a:cubicBezTo>
                <a:cubicBezTo>
                  <a:pt x="261804" y="32585"/>
                  <a:pt x="260673" y="33223"/>
                  <a:pt x="260673" y="33223"/>
                </a:cubicBezTo>
                <a:cubicBezTo>
                  <a:pt x="260673" y="33861"/>
                  <a:pt x="261804" y="34505"/>
                  <a:pt x="261804" y="34505"/>
                </a:cubicBezTo>
                <a:cubicBezTo>
                  <a:pt x="261804" y="35143"/>
                  <a:pt x="260673" y="35781"/>
                  <a:pt x="260673" y="35781"/>
                </a:cubicBezTo>
                <a:cubicBezTo>
                  <a:pt x="260673" y="36419"/>
                  <a:pt x="261239" y="37057"/>
                  <a:pt x="261239" y="37057"/>
                </a:cubicBezTo>
                <a:cubicBezTo>
                  <a:pt x="261804" y="37057"/>
                  <a:pt x="262370" y="35781"/>
                  <a:pt x="262935" y="36419"/>
                </a:cubicBezTo>
                <a:lnTo>
                  <a:pt x="263500" y="37701"/>
                </a:lnTo>
                <a:cubicBezTo>
                  <a:pt x="264066" y="37057"/>
                  <a:pt x="264631" y="37057"/>
                  <a:pt x="264631" y="36419"/>
                </a:cubicBezTo>
                <a:cubicBezTo>
                  <a:pt x="265197" y="36419"/>
                  <a:pt x="264066" y="35143"/>
                  <a:pt x="264066" y="35143"/>
                </a:cubicBezTo>
                <a:cubicBezTo>
                  <a:pt x="263500" y="34505"/>
                  <a:pt x="262935" y="33861"/>
                  <a:pt x="262935" y="33861"/>
                </a:cubicBezTo>
                <a:cubicBezTo>
                  <a:pt x="262935" y="33223"/>
                  <a:pt x="261804" y="32585"/>
                  <a:pt x="261804" y="31947"/>
                </a:cubicBezTo>
                <a:cubicBezTo>
                  <a:pt x="261804" y="31947"/>
                  <a:pt x="262935" y="31309"/>
                  <a:pt x="263500" y="31309"/>
                </a:cubicBezTo>
                <a:close/>
                <a:moveTo>
                  <a:pt x="274244" y="23641"/>
                </a:moveTo>
                <a:lnTo>
                  <a:pt x="273113" y="24917"/>
                </a:lnTo>
                <a:cubicBezTo>
                  <a:pt x="272548" y="24917"/>
                  <a:pt x="272548" y="23641"/>
                  <a:pt x="271982" y="23641"/>
                </a:cubicBezTo>
                <a:lnTo>
                  <a:pt x="270852" y="24279"/>
                </a:lnTo>
                <a:cubicBezTo>
                  <a:pt x="270852" y="24917"/>
                  <a:pt x="271417" y="25561"/>
                  <a:pt x="271982" y="26199"/>
                </a:cubicBezTo>
                <a:lnTo>
                  <a:pt x="272548" y="27475"/>
                </a:lnTo>
                <a:cubicBezTo>
                  <a:pt x="273113" y="27475"/>
                  <a:pt x="273679" y="26199"/>
                  <a:pt x="274244" y="26199"/>
                </a:cubicBezTo>
                <a:lnTo>
                  <a:pt x="275375" y="25561"/>
                </a:lnTo>
                <a:cubicBezTo>
                  <a:pt x="275375" y="24917"/>
                  <a:pt x="274244" y="24279"/>
                  <a:pt x="274244" y="23641"/>
                </a:cubicBezTo>
                <a:close/>
                <a:moveTo>
                  <a:pt x="283857" y="29389"/>
                </a:moveTo>
                <a:cubicBezTo>
                  <a:pt x="283857" y="28751"/>
                  <a:pt x="283291" y="27475"/>
                  <a:pt x="282726" y="27475"/>
                </a:cubicBezTo>
                <a:cubicBezTo>
                  <a:pt x="282726" y="27475"/>
                  <a:pt x="282161" y="28751"/>
                  <a:pt x="281595" y="28751"/>
                </a:cubicBezTo>
                <a:cubicBezTo>
                  <a:pt x="281030" y="28751"/>
                  <a:pt x="281030" y="27475"/>
                  <a:pt x="280464" y="27475"/>
                </a:cubicBezTo>
                <a:cubicBezTo>
                  <a:pt x="280464" y="27475"/>
                  <a:pt x="279333" y="28113"/>
                  <a:pt x="279333" y="28751"/>
                </a:cubicBezTo>
                <a:cubicBezTo>
                  <a:pt x="279333" y="28751"/>
                  <a:pt x="280464" y="29389"/>
                  <a:pt x="280464" y="30033"/>
                </a:cubicBezTo>
                <a:cubicBezTo>
                  <a:pt x="280464" y="30671"/>
                  <a:pt x="281030" y="30671"/>
                  <a:pt x="281595" y="31309"/>
                </a:cubicBezTo>
                <a:lnTo>
                  <a:pt x="282161" y="32585"/>
                </a:lnTo>
                <a:cubicBezTo>
                  <a:pt x="282726" y="32585"/>
                  <a:pt x="283291" y="31947"/>
                  <a:pt x="283857" y="31947"/>
                </a:cubicBezTo>
                <a:cubicBezTo>
                  <a:pt x="283291" y="31309"/>
                  <a:pt x="282726" y="30671"/>
                  <a:pt x="282726" y="30033"/>
                </a:cubicBezTo>
                <a:lnTo>
                  <a:pt x="283857" y="29389"/>
                </a:lnTo>
                <a:close/>
                <a:moveTo>
                  <a:pt x="299124" y="24917"/>
                </a:moveTo>
                <a:cubicBezTo>
                  <a:pt x="299124" y="24917"/>
                  <a:pt x="298559" y="23641"/>
                  <a:pt x="297994" y="23641"/>
                </a:cubicBezTo>
                <a:cubicBezTo>
                  <a:pt x="297994" y="23641"/>
                  <a:pt x="296863" y="24279"/>
                  <a:pt x="296863" y="24917"/>
                </a:cubicBezTo>
                <a:lnTo>
                  <a:pt x="295731" y="25561"/>
                </a:lnTo>
                <a:cubicBezTo>
                  <a:pt x="295731" y="26199"/>
                  <a:pt x="296297" y="27475"/>
                  <a:pt x="296863" y="27475"/>
                </a:cubicBezTo>
                <a:cubicBezTo>
                  <a:pt x="296863" y="27475"/>
                  <a:pt x="297428" y="26199"/>
                  <a:pt x="297994" y="26199"/>
                </a:cubicBezTo>
                <a:lnTo>
                  <a:pt x="298559" y="27475"/>
                </a:lnTo>
                <a:cubicBezTo>
                  <a:pt x="298559" y="28113"/>
                  <a:pt x="297428" y="28113"/>
                  <a:pt x="297428" y="28751"/>
                </a:cubicBezTo>
                <a:lnTo>
                  <a:pt x="298559" y="30033"/>
                </a:lnTo>
                <a:cubicBezTo>
                  <a:pt x="298559" y="30033"/>
                  <a:pt x="299690" y="29389"/>
                  <a:pt x="299690" y="28751"/>
                </a:cubicBezTo>
                <a:lnTo>
                  <a:pt x="298559" y="27475"/>
                </a:lnTo>
                <a:cubicBezTo>
                  <a:pt x="299124" y="26837"/>
                  <a:pt x="299690" y="26837"/>
                  <a:pt x="300255" y="26199"/>
                </a:cubicBezTo>
                <a:cubicBezTo>
                  <a:pt x="299690" y="26199"/>
                  <a:pt x="299690" y="25561"/>
                  <a:pt x="299124" y="24917"/>
                </a:cubicBezTo>
                <a:close/>
                <a:moveTo>
                  <a:pt x="322308" y="21083"/>
                </a:moveTo>
                <a:cubicBezTo>
                  <a:pt x="321743" y="20445"/>
                  <a:pt x="321743" y="19807"/>
                  <a:pt x="321177" y="19169"/>
                </a:cubicBezTo>
                <a:lnTo>
                  <a:pt x="320612" y="17887"/>
                </a:lnTo>
                <a:cubicBezTo>
                  <a:pt x="320046" y="17887"/>
                  <a:pt x="319481" y="19169"/>
                  <a:pt x="318915" y="19169"/>
                </a:cubicBezTo>
                <a:cubicBezTo>
                  <a:pt x="319481" y="19807"/>
                  <a:pt x="320612" y="21083"/>
                  <a:pt x="321177" y="21727"/>
                </a:cubicBezTo>
                <a:cubicBezTo>
                  <a:pt x="321177" y="22365"/>
                  <a:pt x="321743" y="23003"/>
                  <a:pt x="321743" y="23641"/>
                </a:cubicBezTo>
                <a:cubicBezTo>
                  <a:pt x="322308" y="23641"/>
                  <a:pt x="322873" y="24917"/>
                  <a:pt x="322873" y="24917"/>
                </a:cubicBezTo>
                <a:cubicBezTo>
                  <a:pt x="323439" y="24917"/>
                  <a:pt x="324004" y="23641"/>
                  <a:pt x="324004" y="23641"/>
                </a:cubicBezTo>
                <a:cubicBezTo>
                  <a:pt x="323439" y="23003"/>
                  <a:pt x="322873" y="21727"/>
                  <a:pt x="322308" y="21083"/>
                </a:cubicBezTo>
                <a:close/>
                <a:moveTo>
                  <a:pt x="350581" y="30033"/>
                </a:moveTo>
                <a:lnTo>
                  <a:pt x="349449" y="31309"/>
                </a:lnTo>
                <a:lnTo>
                  <a:pt x="348319" y="32585"/>
                </a:lnTo>
                <a:cubicBezTo>
                  <a:pt x="347753" y="32585"/>
                  <a:pt x="347188" y="31309"/>
                  <a:pt x="347188" y="31309"/>
                </a:cubicBezTo>
                <a:cubicBezTo>
                  <a:pt x="346622" y="30671"/>
                  <a:pt x="346622" y="30033"/>
                  <a:pt x="346057" y="29389"/>
                </a:cubicBezTo>
                <a:cubicBezTo>
                  <a:pt x="346057" y="30033"/>
                  <a:pt x="344926" y="30033"/>
                  <a:pt x="344926" y="30671"/>
                </a:cubicBezTo>
                <a:cubicBezTo>
                  <a:pt x="344926" y="31309"/>
                  <a:pt x="345491" y="31947"/>
                  <a:pt x="346057" y="31947"/>
                </a:cubicBezTo>
                <a:cubicBezTo>
                  <a:pt x="346057" y="32585"/>
                  <a:pt x="346622" y="33223"/>
                  <a:pt x="346622" y="33861"/>
                </a:cubicBezTo>
                <a:cubicBezTo>
                  <a:pt x="347188" y="33861"/>
                  <a:pt x="347753" y="35143"/>
                  <a:pt x="347753" y="35143"/>
                </a:cubicBezTo>
                <a:cubicBezTo>
                  <a:pt x="348319" y="35143"/>
                  <a:pt x="348884" y="33861"/>
                  <a:pt x="348884" y="33861"/>
                </a:cubicBezTo>
                <a:cubicBezTo>
                  <a:pt x="349449" y="33861"/>
                  <a:pt x="349449" y="35143"/>
                  <a:pt x="350015" y="35143"/>
                </a:cubicBezTo>
                <a:cubicBezTo>
                  <a:pt x="350581" y="35143"/>
                  <a:pt x="351146" y="34505"/>
                  <a:pt x="351146" y="34505"/>
                </a:cubicBezTo>
                <a:cubicBezTo>
                  <a:pt x="351146" y="33861"/>
                  <a:pt x="350015" y="33223"/>
                  <a:pt x="350015" y="32585"/>
                </a:cubicBezTo>
                <a:cubicBezTo>
                  <a:pt x="350581" y="32585"/>
                  <a:pt x="351712" y="31947"/>
                  <a:pt x="351712" y="31947"/>
                </a:cubicBezTo>
                <a:cubicBezTo>
                  <a:pt x="351712" y="31309"/>
                  <a:pt x="350581" y="30033"/>
                  <a:pt x="350581" y="30033"/>
                </a:cubicBezTo>
                <a:close/>
                <a:moveTo>
                  <a:pt x="355104" y="30671"/>
                </a:moveTo>
                <a:cubicBezTo>
                  <a:pt x="354539" y="30671"/>
                  <a:pt x="354539" y="30033"/>
                  <a:pt x="353973" y="29389"/>
                </a:cubicBezTo>
                <a:cubicBezTo>
                  <a:pt x="353973" y="30033"/>
                  <a:pt x="352842" y="30033"/>
                  <a:pt x="352842" y="30671"/>
                </a:cubicBezTo>
                <a:cubicBezTo>
                  <a:pt x="352842" y="30671"/>
                  <a:pt x="353408" y="31947"/>
                  <a:pt x="353973" y="31947"/>
                </a:cubicBezTo>
                <a:cubicBezTo>
                  <a:pt x="353973" y="32585"/>
                  <a:pt x="354539" y="33223"/>
                  <a:pt x="354539" y="33223"/>
                </a:cubicBezTo>
                <a:cubicBezTo>
                  <a:pt x="355104" y="33861"/>
                  <a:pt x="355670" y="35143"/>
                  <a:pt x="355670" y="35143"/>
                </a:cubicBezTo>
                <a:cubicBezTo>
                  <a:pt x="356235" y="35143"/>
                  <a:pt x="356800" y="33861"/>
                  <a:pt x="356800" y="33861"/>
                </a:cubicBezTo>
                <a:cubicBezTo>
                  <a:pt x="356235" y="32585"/>
                  <a:pt x="355670" y="31947"/>
                  <a:pt x="355104" y="30671"/>
                </a:cubicBezTo>
                <a:close/>
                <a:moveTo>
                  <a:pt x="373199" y="31309"/>
                </a:moveTo>
                <a:cubicBezTo>
                  <a:pt x="373199" y="30671"/>
                  <a:pt x="372633" y="30033"/>
                  <a:pt x="372067" y="30033"/>
                </a:cubicBezTo>
                <a:cubicBezTo>
                  <a:pt x="372067" y="29389"/>
                  <a:pt x="370937" y="30671"/>
                  <a:pt x="370937" y="30671"/>
                </a:cubicBezTo>
                <a:cubicBezTo>
                  <a:pt x="370371" y="30671"/>
                  <a:pt x="370371" y="29389"/>
                  <a:pt x="369806" y="29389"/>
                </a:cubicBezTo>
                <a:lnTo>
                  <a:pt x="369240" y="28113"/>
                </a:lnTo>
                <a:cubicBezTo>
                  <a:pt x="368675" y="28113"/>
                  <a:pt x="368109" y="28751"/>
                  <a:pt x="367544" y="28751"/>
                </a:cubicBezTo>
                <a:cubicBezTo>
                  <a:pt x="367544" y="29389"/>
                  <a:pt x="366979" y="30033"/>
                  <a:pt x="366413" y="30033"/>
                </a:cubicBezTo>
                <a:cubicBezTo>
                  <a:pt x="366979" y="30671"/>
                  <a:pt x="366979" y="31309"/>
                  <a:pt x="367544" y="31309"/>
                </a:cubicBezTo>
                <a:cubicBezTo>
                  <a:pt x="367544" y="31947"/>
                  <a:pt x="368109" y="32585"/>
                  <a:pt x="368675" y="33223"/>
                </a:cubicBezTo>
                <a:lnTo>
                  <a:pt x="369240" y="34505"/>
                </a:lnTo>
                <a:lnTo>
                  <a:pt x="370371" y="33223"/>
                </a:lnTo>
                <a:cubicBezTo>
                  <a:pt x="370937" y="33223"/>
                  <a:pt x="371503" y="31947"/>
                  <a:pt x="372067" y="31947"/>
                </a:cubicBezTo>
                <a:cubicBezTo>
                  <a:pt x="372067" y="32585"/>
                  <a:pt x="372633" y="33223"/>
                  <a:pt x="372633" y="33861"/>
                </a:cubicBezTo>
                <a:cubicBezTo>
                  <a:pt x="373199" y="33223"/>
                  <a:pt x="374330" y="33223"/>
                  <a:pt x="374330" y="32585"/>
                </a:cubicBezTo>
                <a:lnTo>
                  <a:pt x="373199" y="31309"/>
                </a:lnTo>
                <a:close/>
                <a:moveTo>
                  <a:pt x="394121" y="26837"/>
                </a:moveTo>
                <a:cubicBezTo>
                  <a:pt x="393555" y="26199"/>
                  <a:pt x="393555" y="25561"/>
                  <a:pt x="392990" y="24917"/>
                </a:cubicBezTo>
                <a:cubicBezTo>
                  <a:pt x="392990" y="24917"/>
                  <a:pt x="392424" y="26199"/>
                  <a:pt x="391858" y="26199"/>
                </a:cubicBezTo>
                <a:cubicBezTo>
                  <a:pt x="391858" y="26837"/>
                  <a:pt x="392990" y="27475"/>
                  <a:pt x="392990" y="27475"/>
                </a:cubicBezTo>
                <a:cubicBezTo>
                  <a:pt x="392990" y="28113"/>
                  <a:pt x="391858" y="28113"/>
                  <a:pt x="391293" y="28751"/>
                </a:cubicBezTo>
                <a:cubicBezTo>
                  <a:pt x="391858" y="29389"/>
                  <a:pt x="392424" y="30033"/>
                  <a:pt x="392424" y="30033"/>
                </a:cubicBezTo>
                <a:cubicBezTo>
                  <a:pt x="392424" y="30671"/>
                  <a:pt x="392990" y="31309"/>
                  <a:pt x="393555" y="31947"/>
                </a:cubicBezTo>
                <a:lnTo>
                  <a:pt x="394686" y="30671"/>
                </a:lnTo>
                <a:cubicBezTo>
                  <a:pt x="394686" y="30033"/>
                  <a:pt x="393555" y="29389"/>
                  <a:pt x="393555" y="29389"/>
                </a:cubicBezTo>
                <a:cubicBezTo>
                  <a:pt x="394121" y="28751"/>
                  <a:pt x="395251" y="28113"/>
                  <a:pt x="395251" y="28113"/>
                </a:cubicBezTo>
                <a:cubicBezTo>
                  <a:pt x="395251" y="27475"/>
                  <a:pt x="394121" y="26837"/>
                  <a:pt x="394121" y="26837"/>
                </a:cubicBezTo>
                <a:close/>
                <a:moveTo>
                  <a:pt x="407126" y="31309"/>
                </a:moveTo>
                <a:cubicBezTo>
                  <a:pt x="406561" y="30033"/>
                  <a:pt x="405995" y="29389"/>
                  <a:pt x="405430" y="28113"/>
                </a:cubicBezTo>
                <a:cubicBezTo>
                  <a:pt x="404864" y="28751"/>
                  <a:pt x="403733" y="28751"/>
                  <a:pt x="403733" y="29389"/>
                </a:cubicBezTo>
                <a:cubicBezTo>
                  <a:pt x="403733" y="30033"/>
                  <a:pt x="404864" y="30671"/>
                  <a:pt x="404864" y="30671"/>
                </a:cubicBezTo>
                <a:cubicBezTo>
                  <a:pt x="404864" y="31309"/>
                  <a:pt x="405995" y="31947"/>
                  <a:pt x="405995" y="32585"/>
                </a:cubicBezTo>
                <a:cubicBezTo>
                  <a:pt x="405995" y="32585"/>
                  <a:pt x="404299" y="33223"/>
                  <a:pt x="404864" y="33223"/>
                </a:cubicBezTo>
                <a:cubicBezTo>
                  <a:pt x="404864" y="33861"/>
                  <a:pt x="405430" y="34505"/>
                  <a:pt x="405430" y="34505"/>
                </a:cubicBezTo>
                <a:cubicBezTo>
                  <a:pt x="406561" y="33861"/>
                  <a:pt x="407126" y="33223"/>
                  <a:pt x="408257" y="32585"/>
                </a:cubicBezTo>
                <a:cubicBezTo>
                  <a:pt x="407691" y="31947"/>
                  <a:pt x="407691" y="31947"/>
                  <a:pt x="407126" y="31309"/>
                </a:cubicBezTo>
                <a:close/>
                <a:moveTo>
                  <a:pt x="421828" y="23003"/>
                </a:moveTo>
                <a:cubicBezTo>
                  <a:pt x="421262" y="23003"/>
                  <a:pt x="421262" y="21727"/>
                  <a:pt x="420697" y="21727"/>
                </a:cubicBezTo>
                <a:cubicBezTo>
                  <a:pt x="420131" y="21727"/>
                  <a:pt x="419566" y="23003"/>
                  <a:pt x="419566" y="23003"/>
                </a:cubicBezTo>
                <a:cubicBezTo>
                  <a:pt x="419000" y="22365"/>
                  <a:pt x="419000" y="21727"/>
                  <a:pt x="418435" y="21083"/>
                </a:cubicBezTo>
                <a:cubicBezTo>
                  <a:pt x="417870" y="21083"/>
                  <a:pt x="417870" y="19807"/>
                  <a:pt x="417304" y="19807"/>
                </a:cubicBezTo>
                <a:cubicBezTo>
                  <a:pt x="417304" y="19807"/>
                  <a:pt x="416739" y="21083"/>
                  <a:pt x="416173" y="21083"/>
                </a:cubicBezTo>
                <a:cubicBezTo>
                  <a:pt x="415608" y="21083"/>
                  <a:pt x="415608" y="21727"/>
                  <a:pt x="415042" y="22365"/>
                </a:cubicBezTo>
                <a:cubicBezTo>
                  <a:pt x="415608" y="22365"/>
                  <a:pt x="415608" y="23641"/>
                  <a:pt x="416173" y="23641"/>
                </a:cubicBezTo>
                <a:cubicBezTo>
                  <a:pt x="416173" y="23641"/>
                  <a:pt x="416739" y="22365"/>
                  <a:pt x="417304" y="22365"/>
                </a:cubicBezTo>
                <a:cubicBezTo>
                  <a:pt x="417870" y="22365"/>
                  <a:pt x="417870" y="23641"/>
                  <a:pt x="418435" y="23641"/>
                </a:cubicBezTo>
                <a:cubicBezTo>
                  <a:pt x="418435" y="24279"/>
                  <a:pt x="419000" y="25561"/>
                  <a:pt x="419000" y="25561"/>
                </a:cubicBezTo>
                <a:cubicBezTo>
                  <a:pt x="419566" y="25561"/>
                  <a:pt x="420131" y="24279"/>
                  <a:pt x="420697" y="24279"/>
                </a:cubicBezTo>
                <a:lnTo>
                  <a:pt x="421262" y="25561"/>
                </a:lnTo>
                <a:cubicBezTo>
                  <a:pt x="421262" y="25561"/>
                  <a:pt x="422393" y="24917"/>
                  <a:pt x="422393" y="24279"/>
                </a:cubicBezTo>
                <a:cubicBezTo>
                  <a:pt x="422958" y="24279"/>
                  <a:pt x="421828" y="23641"/>
                  <a:pt x="421828" y="23003"/>
                </a:cubicBezTo>
                <a:close/>
                <a:moveTo>
                  <a:pt x="424655" y="27475"/>
                </a:moveTo>
                <a:cubicBezTo>
                  <a:pt x="424655" y="27475"/>
                  <a:pt x="423524" y="28113"/>
                  <a:pt x="423524" y="28751"/>
                </a:cubicBezTo>
                <a:cubicBezTo>
                  <a:pt x="422958" y="28751"/>
                  <a:pt x="421828" y="29389"/>
                  <a:pt x="421828" y="29389"/>
                </a:cubicBezTo>
                <a:cubicBezTo>
                  <a:pt x="421828" y="30033"/>
                  <a:pt x="422958" y="30671"/>
                  <a:pt x="422958" y="31309"/>
                </a:cubicBezTo>
                <a:cubicBezTo>
                  <a:pt x="423524" y="31309"/>
                  <a:pt x="423524" y="32585"/>
                  <a:pt x="424090" y="32585"/>
                </a:cubicBezTo>
                <a:lnTo>
                  <a:pt x="425221" y="31309"/>
                </a:lnTo>
                <a:lnTo>
                  <a:pt x="424090" y="30033"/>
                </a:lnTo>
                <a:cubicBezTo>
                  <a:pt x="424090" y="29389"/>
                  <a:pt x="425221" y="29389"/>
                  <a:pt x="425786" y="28751"/>
                </a:cubicBezTo>
                <a:cubicBezTo>
                  <a:pt x="425221" y="28751"/>
                  <a:pt x="425221" y="27475"/>
                  <a:pt x="424655" y="27475"/>
                </a:cubicBezTo>
                <a:close/>
                <a:moveTo>
                  <a:pt x="433703" y="28751"/>
                </a:moveTo>
                <a:cubicBezTo>
                  <a:pt x="433137" y="28751"/>
                  <a:pt x="432571" y="27475"/>
                  <a:pt x="432571" y="27475"/>
                </a:cubicBezTo>
                <a:lnTo>
                  <a:pt x="431440" y="28751"/>
                </a:lnTo>
                <a:cubicBezTo>
                  <a:pt x="430875" y="28113"/>
                  <a:pt x="430309" y="27475"/>
                  <a:pt x="430309" y="26837"/>
                </a:cubicBezTo>
                <a:lnTo>
                  <a:pt x="431440" y="26199"/>
                </a:lnTo>
                <a:cubicBezTo>
                  <a:pt x="431440" y="25561"/>
                  <a:pt x="430875" y="24917"/>
                  <a:pt x="430309" y="24279"/>
                </a:cubicBezTo>
                <a:cubicBezTo>
                  <a:pt x="430309" y="24279"/>
                  <a:pt x="429744" y="23641"/>
                  <a:pt x="429744" y="23003"/>
                </a:cubicBezTo>
                <a:lnTo>
                  <a:pt x="428613" y="21727"/>
                </a:lnTo>
                <a:cubicBezTo>
                  <a:pt x="428048" y="21727"/>
                  <a:pt x="428048" y="22365"/>
                  <a:pt x="427482" y="23003"/>
                </a:cubicBezTo>
                <a:cubicBezTo>
                  <a:pt x="427482" y="23003"/>
                  <a:pt x="428048" y="23641"/>
                  <a:pt x="428613" y="24279"/>
                </a:cubicBezTo>
                <a:lnTo>
                  <a:pt x="429179" y="25561"/>
                </a:lnTo>
                <a:cubicBezTo>
                  <a:pt x="429744" y="26199"/>
                  <a:pt x="430309" y="26837"/>
                  <a:pt x="430309" y="26837"/>
                </a:cubicBezTo>
                <a:cubicBezTo>
                  <a:pt x="430309" y="27475"/>
                  <a:pt x="429179" y="28113"/>
                  <a:pt x="429179" y="28113"/>
                </a:cubicBezTo>
                <a:cubicBezTo>
                  <a:pt x="429179" y="28751"/>
                  <a:pt x="429744" y="29389"/>
                  <a:pt x="429744" y="29389"/>
                </a:cubicBezTo>
                <a:cubicBezTo>
                  <a:pt x="430309" y="30033"/>
                  <a:pt x="428613" y="30671"/>
                  <a:pt x="428613" y="30671"/>
                </a:cubicBezTo>
                <a:lnTo>
                  <a:pt x="429744" y="31947"/>
                </a:lnTo>
                <a:lnTo>
                  <a:pt x="430875" y="30671"/>
                </a:lnTo>
                <a:cubicBezTo>
                  <a:pt x="431440" y="31309"/>
                  <a:pt x="431440" y="31947"/>
                  <a:pt x="432006" y="32585"/>
                </a:cubicBezTo>
                <a:cubicBezTo>
                  <a:pt x="432571" y="31947"/>
                  <a:pt x="433703" y="30671"/>
                  <a:pt x="434267" y="30033"/>
                </a:cubicBezTo>
                <a:cubicBezTo>
                  <a:pt x="434267" y="30033"/>
                  <a:pt x="433703" y="29389"/>
                  <a:pt x="433703" y="28751"/>
                </a:cubicBezTo>
                <a:close/>
                <a:moveTo>
                  <a:pt x="438226" y="35781"/>
                </a:moveTo>
                <a:cubicBezTo>
                  <a:pt x="438226" y="35781"/>
                  <a:pt x="437661" y="34505"/>
                  <a:pt x="437095" y="34505"/>
                </a:cubicBezTo>
                <a:lnTo>
                  <a:pt x="436530" y="33223"/>
                </a:lnTo>
                <a:cubicBezTo>
                  <a:pt x="435964" y="33223"/>
                  <a:pt x="435399" y="33861"/>
                  <a:pt x="434833" y="33861"/>
                </a:cubicBezTo>
                <a:cubicBezTo>
                  <a:pt x="435964" y="35143"/>
                  <a:pt x="436530" y="35781"/>
                  <a:pt x="437095" y="37057"/>
                </a:cubicBezTo>
                <a:cubicBezTo>
                  <a:pt x="437095" y="37701"/>
                  <a:pt x="437661" y="38339"/>
                  <a:pt x="438226" y="38339"/>
                </a:cubicBezTo>
                <a:lnTo>
                  <a:pt x="438791" y="39615"/>
                </a:lnTo>
                <a:cubicBezTo>
                  <a:pt x="439357" y="39615"/>
                  <a:pt x="439922" y="38977"/>
                  <a:pt x="440488" y="38977"/>
                </a:cubicBezTo>
                <a:cubicBezTo>
                  <a:pt x="439357" y="37701"/>
                  <a:pt x="438791" y="37057"/>
                  <a:pt x="438226" y="35781"/>
                </a:cubicBezTo>
                <a:close/>
                <a:moveTo>
                  <a:pt x="446142" y="29389"/>
                </a:moveTo>
                <a:cubicBezTo>
                  <a:pt x="445576" y="28751"/>
                  <a:pt x="445012" y="28113"/>
                  <a:pt x="445012" y="28113"/>
                </a:cubicBezTo>
                <a:cubicBezTo>
                  <a:pt x="445012" y="27475"/>
                  <a:pt x="446142" y="26837"/>
                  <a:pt x="446142" y="26837"/>
                </a:cubicBezTo>
                <a:cubicBezTo>
                  <a:pt x="446142" y="26199"/>
                  <a:pt x="445012" y="25561"/>
                  <a:pt x="445012" y="25561"/>
                </a:cubicBezTo>
                <a:cubicBezTo>
                  <a:pt x="445012" y="24917"/>
                  <a:pt x="444446" y="24279"/>
                  <a:pt x="444446" y="24279"/>
                </a:cubicBezTo>
                <a:cubicBezTo>
                  <a:pt x="443880" y="24279"/>
                  <a:pt x="442749" y="24917"/>
                  <a:pt x="442749" y="24917"/>
                </a:cubicBezTo>
                <a:cubicBezTo>
                  <a:pt x="442749" y="25561"/>
                  <a:pt x="443880" y="26199"/>
                  <a:pt x="443880" y="26837"/>
                </a:cubicBezTo>
                <a:cubicBezTo>
                  <a:pt x="444446" y="26837"/>
                  <a:pt x="444446" y="27475"/>
                  <a:pt x="445012" y="28113"/>
                </a:cubicBezTo>
                <a:cubicBezTo>
                  <a:pt x="444446" y="28113"/>
                  <a:pt x="443880" y="28751"/>
                  <a:pt x="443880" y="28751"/>
                </a:cubicBezTo>
                <a:cubicBezTo>
                  <a:pt x="443315" y="29389"/>
                  <a:pt x="442749" y="30033"/>
                  <a:pt x="442184" y="30033"/>
                </a:cubicBezTo>
                <a:lnTo>
                  <a:pt x="441619" y="28751"/>
                </a:lnTo>
                <a:cubicBezTo>
                  <a:pt x="441053" y="28751"/>
                  <a:pt x="439922" y="29389"/>
                  <a:pt x="439922" y="30033"/>
                </a:cubicBezTo>
                <a:cubicBezTo>
                  <a:pt x="439922" y="30033"/>
                  <a:pt x="441053" y="30671"/>
                  <a:pt x="441053" y="31309"/>
                </a:cubicBezTo>
                <a:cubicBezTo>
                  <a:pt x="441619" y="31309"/>
                  <a:pt x="441619" y="32585"/>
                  <a:pt x="442184" y="32585"/>
                </a:cubicBezTo>
                <a:lnTo>
                  <a:pt x="443315" y="31309"/>
                </a:lnTo>
                <a:cubicBezTo>
                  <a:pt x="443315" y="31947"/>
                  <a:pt x="443880" y="33223"/>
                  <a:pt x="444446" y="33223"/>
                </a:cubicBezTo>
                <a:cubicBezTo>
                  <a:pt x="444446" y="32585"/>
                  <a:pt x="445012" y="31947"/>
                  <a:pt x="445576" y="31947"/>
                </a:cubicBezTo>
                <a:cubicBezTo>
                  <a:pt x="445576" y="31947"/>
                  <a:pt x="446708" y="31309"/>
                  <a:pt x="446708" y="30671"/>
                </a:cubicBezTo>
                <a:lnTo>
                  <a:pt x="446142" y="29389"/>
                </a:lnTo>
                <a:close/>
                <a:moveTo>
                  <a:pt x="462540" y="33223"/>
                </a:moveTo>
                <a:lnTo>
                  <a:pt x="461409" y="31947"/>
                </a:lnTo>
                <a:cubicBezTo>
                  <a:pt x="461409" y="31947"/>
                  <a:pt x="460279" y="33223"/>
                  <a:pt x="460279" y="32585"/>
                </a:cubicBezTo>
                <a:cubicBezTo>
                  <a:pt x="459713" y="32585"/>
                  <a:pt x="459713" y="31309"/>
                  <a:pt x="459148" y="31309"/>
                </a:cubicBezTo>
                <a:lnTo>
                  <a:pt x="458017" y="32585"/>
                </a:lnTo>
                <a:cubicBezTo>
                  <a:pt x="457451" y="32585"/>
                  <a:pt x="457451" y="31309"/>
                  <a:pt x="456885" y="31309"/>
                </a:cubicBezTo>
                <a:cubicBezTo>
                  <a:pt x="456885" y="30671"/>
                  <a:pt x="456321" y="30033"/>
                  <a:pt x="455755" y="29389"/>
                </a:cubicBezTo>
                <a:cubicBezTo>
                  <a:pt x="455755" y="29389"/>
                  <a:pt x="455189" y="28751"/>
                  <a:pt x="455189" y="28113"/>
                </a:cubicBezTo>
                <a:cubicBezTo>
                  <a:pt x="455189" y="28113"/>
                  <a:pt x="456321" y="27475"/>
                  <a:pt x="456321" y="26837"/>
                </a:cubicBezTo>
                <a:cubicBezTo>
                  <a:pt x="456321" y="26837"/>
                  <a:pt x="455189" y="26199"/>
                  <a:pt x="455189" y="25561"/>
                </a:cubicBezTo>
                <a:lnTo>
                  <a:pt x="454624" y="24279"/>
                </a:lnTo>
                <a:lnTo>
                  <a:pt x="452927" y="25561"/>
                </a:lnTo>
                <a:cubicBezTo>
                  <a:pt x="452927" y="25561"/>
                  <a:pt x="454058" y="26199"/>
                  <a:pt x="454058" y="26837"/>
                </a:cubicBezTo>
                <a:cubicBezTo>
                  <a:pt x="453493" y="26837"/>
                  <a:pt x="453493" y="27475"/>
                  <a:pt x="452927" y="28113"/>
                </a:cubicBezTo>
                <a:lnTo>
                  <a:pt x="451797" y="28751"/>
                </a:lnTo>
                <a:cubicBezTo>
                  <a:pt x="451797" y="29389"/>
                  <a:pt x="452362" y="30671"/>
                  <a:pt x="452362" y="30671"/>
                </a:cubicBezTo>
                <a:cubicBezTo>
                  <a:pt x="452927" y="30671"/>
                  <a:pt x="453493" y="29389"/>
                  <a:pt x="454058" y="29389"/>
                </a:cubicBezTo>
                <a:lnTo>
                  <a:pt x="454624" y="30671"/>
                </a:lnTo>
                <a:cubicBezTo>
                  <a:pt x="455189" y="31309"/>
                  <a:pt x="455189" y="31947"/>
                  <a:pt x="455755" y="31947"/>
                </a:cubicBezTo>
                <a:cubicBezTo>
                  <a:pt x="455755" y="32585"/>
                  <a:pt x="456321" y="33223"/>
                  <a:pt x="456885" y="33861"/>
                </a:cubicBezTo>
                <a:lnTo>
                  <a:pt x="457451" y="35143"/>
                </a:lnTo>
                <a:cubicBezTo>
                  <a:pt x="458017" y="35143"/>
                  <a:pt x="458582" y="33861"/>
                  <a:pt x="459148" y="33861"/>
                </a:cubicBezTo>
                <a:lnTo>
                  <a:pt x="459713" y="35143"/>
                </a:lnTo>
                <a:cubicBezTo>
                  <a:pt x="460279" y="35143"/>
                  <a:pt x="460844" y="34505"/>
                  <a:pt x="461409" y="34505"/>
                </a:cubicBezTo>
                <a:lnTo>
                  <a:pt x="461975" y="35781"/>
                </a:lnTo>
                <a:cubicBezTo>
                  <a:pt x="461975" y="35143"/>
                  <a:pt x="463106" y="35143"/>
                  <a:pt x="463106" y="34505"/>
                </a:cubicBezTo>
                <a:cubicBezTo>
                  <a:pt x="463671" y="34505"/>
                  <a:pt x="462540" y="33223"/>
                  <a:pt x="462540" y="33223"/>
                </a:cubicBezTo>
                <a:close/>
                <a:moveTo>
                  <a:pt x="481766" y="14059"/>
                </a:moveTo>
                <a:lnTo>
                  <a:pt x="480635" y="12777"/>
                </a:lnTo>
                <a:lnTo>
                  <a:pt x="479504" y="14059"/>
                </a:lnTo>
                <a:cubicBezTo>
                  <a:pt x="478939" y="14059"/>
                  <a:pt x="478373" y="14697"/>
                  <a:pt x="478373" y="15335"/>
                </a:cubicBezTo>
                <a:lnTo>
                  <a:pt x="478939" y="16611"/>
                </a:lnTo>
                <a:cubicBezTo>
                  <a:pt x="479504" y="16611"/>
                  <a:pt x="480069" y="17887"/>
                  <a:pt x="480069" y="17887"/>
                </a:cubicBezTo>
                <a:cubicBezTo>
                  <a:pt x="480069" y="17887"/>
                  <a:pt x="481200" y="17249"/>
                  <a:pt x="481200" y="16611"/>
                </a:cubicBezTo>
                <a:cubicBezTo>
                  <a:pt x="481766" y="16611"/>
                  <a:pt x="482331" y="15973"/>
                  <a:pt x="482331" y="15973"/>
                </a:cubicBezTo>
                <a:cubicBezTo>
                  <a:pt x="482331" y="15335"/>
                  <a:pt x="481766" y="14697"/>
                  <a:pt x="481766" y="14059"/>
                </a:cubicBezTo>
                <a:close/>
                <a:moveTo>
                  <a:pt x="495902" y="29389"/>
                </a:moveTo>
                <a:cubicBezTo>
                  <a:pt x="495902" y="30033"/>
                  <a:pt x="496467" y="30033"/>
                  <a:pt x="496467" y="30671"/>
                </a:cubicBezTo>
                <a:cubicBezTo>
                  <a:pt x="496467" y="31309"/>
                  <a:pt x="495337" y="31309"/>
                  <a:pt x="495337" y="31947"/>
                </a:cubicBezTo>
                <a:lnTo>
                  <a:pt x="496467" y="33223"/>
                </a:lnTo>
                <a:cubicBezTo>
                  <a:pt x="496467" y="33223"/>
                  <a:pt x="497033" y="34505"/>
                  <a:pt x="497598" y="34505"/>
                </a:cubicBezTo>
                <a:cubicBezTo>
                  <a:pt x="497598" y="34505"/>
                  <a:pt x="498164" y="33861"/>
                  <a:pt x="498730" y="33223"/>
                </a:cubicBezTo>
                <a:cubicBezTo>
                  <a:pt x="498730" y="33223"/>
                  <a:pt x="497598" y="32585"/>
                  <a:pt x="497598" y="31947"/>
                </a:cubicBezTo>
                <a:lnTo>
                  <a:pt x="498730" y="31309"/>
                </a:lnTo>
                <a:cubicBezTo>
                  <a:pt x="499295" y="30671"/>
                  <a:pt x="499860" y="30033"/>
                  <a:pt x="500426" y="30033"/>
                </a:cubicBezTo>
                <a:cubicBezTo>
                  <a:pt x="499860" y="29389"/>
                  <a:pt x="499295" y="28751"/>
                  <a:pt x="499295" y="28751"/>
                </a:cubicBezTo>
                <a:cubicBezTo>
                  <a:pt x="498730" y="28113"/>
                  <a:pt x="498730" y="27475"/>
                  <a:pt x="498164" y="26837"/>
                </a:cubicBezTo>
                <a:cubicBezTo>
                  <a:pt x="497598" y="27475"/>
                  <a:pt x="497598" y="28113"/>
                  <a:pt x="497033" y="28113"/>
                </a:cubicBezTo>
                <a:cubicBezTo>
                  <a:pt x="497033" y="28113"/>
                  <a:pt x="495902" y="28751"/>
                  <a:pt x="495902" y="29389"/>
                </a:cubicBezTo>
                <a:close/>
                <a:moveTo>
                  <a:pt x="500426" y="18531"/>
                </a:moveTo>
                <a:cubicBezTo>
                  <a:pt x="499860" y="18531"/>
                  <a:pt x="499860" y="17249"/>
                  <a:pt x="499295" y="17249"/>
                </a:cubicBezTo>
                <a:lnTo>
                  <a:pt x="498164" y="17887"/>
                </a:lnTo>
                <a:cubicBezTo>
                  <a:pt x="498164" y="18531"/>
                  <a:pt x="497033" y="19169"/>
                  <a:pt x="497033" y="19169"/>
                </a:cubicBezTo>
                <a:cubicBezTo>
                  <a:pt x="497033" y="19807"/>
                  <a:pt x="497598" y="20445"/>
                  <a:pt x="498164" y="20445"/>
                </a:cubicBezTo>
                <a:cubicBezTo>
                  <a:pt x="497598" y="21083"/>
                  <a:pt x="496467" y="21083"/>
                  <a:pt x="496467" y="21727"/>
                </a:cubicBezTo>
                <a:lnTo>
                  <a:pt x="497598" y="23003"/>
                </a:lnTo>
                <a:cubicBezTo>
                  <a:pt x="497598" y="23003"/>
                  <a:pt x="498730" y="21727"/>
                  <a:pt x="498730" y="22365"/>
                </a:cubicBezTo>
                <a:cubicBezTo>
                  <a:pt x="499295" y="22365"/>
                  <a:pt x="499295" y="23641"/>
                  <a:pt x="499860" y="23641"/>
                </a:cubicBezTo>
                <a:cubicBezTo>
                  <a:pt x="499860" y="23003"/>
                  <a:pt x="500991" y="23003"/>
                  <a:pt x="500991" y="22365"/>
                </a:cubicBezTo>
                <a:cubicBezTo>
                  <a:pt x="500991" y="21727"/>
                  <a:pt x="499860" y="21083"/>
                  <a:pt x="499860" y="21083"/>
                </a:cubicBezTo>
                <a:cubicBezTo>
                  <a:pt x="499860" y="20445"/>
                  <a:pt x="499295" y="19807"/>
                  <a:pt x="499295" y="19807"/>
                </a:cubicBezTo>
                <a:cubicBezTo>
                  <a:pt x="499295" y="19169"/>
                  <a:pt x="500426" y="19169"/>
                  <a:pt x="500426" y="18531"/>
                </a:cubicBezTo>
                <a:close/>
                <a:moveTo>
                  <a:pt x="510039" y="23641"/>
                </a:moveTo>
                <a:cubicBezTo>
                  <a:pt x="509473" y="23641"/>
                  <a:pt x="509473" y="22365"/>
                  <a:pt x="508907" y="22365"/>
                </a:cubicBezTo>
                <a:lnTo>
                  <a:pt x="507776" y="23641"/>
                </a:lnTo>
                <a:cubicBezTo>
                  <a:pt x="507776" y="23505"/>
                  <a:pt x="507725" y="23456"/>
                  <a:pt x="507643" y="23461"/>
                </a:cubicBezTo>
                <a:cubicBezTo>
                  <a:pt x="507208" y="22790"/>
                  <a:pt x="507163" y="21727"/>
                  <a:pt x="506646" y="21727"/>
                </a:cubicBezTo>
                <a:lnTo>
                  <a:pt x="505515" y="23003"/>
                </a:lnTo>
                <a:lnTo>
                  <a:pt x="506646" y="24279"/>
                </a:lnTo>
                <a:cubicBezTo>
                  <a:pt x="506646" y="24279"/>
                  <a:pt x="507344" y="23494"/>
                  <a:pt x="507643" y="23461"/>
                </a:cubicBezTo>
                <a:cubicBezTo>
                  <a:pt x="507684" y="23527"/>
                  <a:pt x="507728" y="23586"/>
                  <a:pt x="507776" y="23641"/>
                </a:cubicBezTo>
                <a:cubicBezTo>
                  <a:pt x="508342" y="23641"/>
                  <a:pt x="508342" y="24279"/>
                  <a:pt x="508907" y="24917"/>
                </a:cubicBezTo>
                <a:lnTo>
                  <a:pt x="509473" y="26199"/>
                </a:lnTo>
                <a:cubicBezTo>
                  <a:pt x="510039" y="26199"/>
                  <a:pt x="511169" y="24917"/>
                  <a:pt x="511169" y="24917"/>
                </a:cubicBezTo>
                <a:cubicBezTo>
                  <a:pt x="511169" y="24917"/>
                  <a:pt x="510039" y="24279"/>
                  <a:pt x="510039" y="23641"/>
                </a:cubicBezTo>
                <a:close/>
                <a:moveTo>
                  <a:pt x="512866" y="28113"/>
                </a:moveTo>
                <a:cubicBezTo>
                  <a:pt x="512300" y="28113"/>
                  <a:pt x="511735" y="29389"/>
                  <a:pt x="511735" y="29389"/>
                </a:cubicBezTo>
                <a:cubicBezTo>
                  <a:pt x="511169" y="28751"/>
                  <a:pt x="511169" y="28113"/>
                  <a:pt x="510604" y="27475"/>
                </a:cubicBezTo>
                <a:cubicBezTo>
                  <a:pt x="510039" y="28113"/>
                  <a:pt x="508907" y="29389"/>
                  <a:pt x="508342" y="30033"/>
                </a:cubicBezTo>
                <a:cubicBezTo>
                  <a:pt x="508342" y="30033"/>
                  <a:pt x="508907" y="30671"/>
                  <a:pt x="508907" y="31309"/>
                </a:cubicBezTo>
                <a:cubicBezTo>
                  <a:pt x="509473" y="31947"/>
                  <a:pt x="510604" y="33223"/>
                  <a:pt x="511169" y="33861"/>
                </a:cubicBezTo>
                <a:cubicBezTo>
                  <a:pt x="511735" y="33223"/>
                  <a:pt x="512866" y="32585"/>
                  <a:pt x="513431" y="31947"/>
                </a:cubicBezTo>
                <a:cubicBezTo>
                  <a:pt x="513431" y="31309"/>
                  <a:pt x="512300" y="30671"/>
                  <a:pt x="512300" y="30671"/>
                </a:cubicBezTo>
                <a:cubicBezTo>
                  <a:pt x="512866" y="30033"/>
                  <a:pt x="513997" y="30033"/>
                  <a:pt x="513997" y="29389"/>
                </a:cubicBezTo>
                <a:cubicBezTo>
                  <a:pt x="513997" y="28751"/>
                  <a:pt x="512866" y="28751"/>
                  <a:pt x="512866" y="28113"/>
                </a:cubicBezTo>
                <a:close/>
                <a:moveTo>
                  <a:pt x="540007" y="26837"/>
                </a:moveTo>
                <a:lnTo>
                  <a:pt x="538876" y="28113"/>
                </a:lnTo>
                <a:cubicBezTo>
                  <a:pt x="538311" y="28751"/>
                  <a:pt x="538311" y="28751"/>
                  <a:pt x="537746" y="29389"/>
                </a:cubicBezTo>
                <a:cubicBezTo>
                  <a:pt x="537180" y="28751"/>
                  <a:pt x="537180" y="28113"/>
                  <a:pt x="536615" y="27475"/>
                </a:cubicBezTo>
                <a:cubicBezTo>
                  <a:pt x="536615" y="28113"/>
                  <a:pt x="535484" y="28751"/>
                  <a:pt x="535484" y="28751"/>
                </a:cubicBezTo>
                <a:cubicBezTo>
                  <a:pt x="535484" y="29389"/>
                  <a:pt x="536049" y="30033"/>
                  <a:pt x="536615" y="30033"/>
                </a:cubicBezTo>
                <a:cubicBezTo>
                  <a:pt x="536615" y="30671"/>
                  <a:pt x="537180" y="31947"/>
                  <a:pt x="537180" y="31947"/>
                </a:cubicBezTo>
                <a:cubicBezTo>
                  <a:pt x="537746" y="31947"/>
                  <a:pt x="538311" y="30671"/>
                  <a:pt x="538876" y="30671"/>
                </a:cubicBezTo>
                <a:cubicBezTo>
                  <a:pt x="538876" y="31309"/>
                  <a:pt x="539442" y="31309"/>
                  <a:pt x="539442" y="31947"/>
                </a:cubicBezTo>
                <a:cubicBezTo>
                  <a:pt x="540007" y="32585"/>
                  <a:pt x="540007" y="33223"/>
                  <a:pt x="540573" y="33223"/>
                </a:cubicBezTo>
                <a:cubicBezTo>
                  <a:pt x="541139" y="33861"/>
                  <a:pt x="541139" y="34505"/>
                  <a:pt x="541704" y="35143"/>
                </a:cubicBezTo>
                <a:cubicBezTo>
                  <a:pt x="541704" y="34505"/>
                  <a:pt x="542835" y="34505"/>
                  <a:pt x="542835" y="33861"/>
                </a:cubicBezTo>
                <a:lnTo>
                  <a:pt x="541704" y="32585"/>
                </a:lnTo>
                <a:cubicBezTo>
                  <a:pt x="541704" y="31947"/>
                  <a:pt x="541139" y="31309"/>
                  <a:pt x="540573" y="30671"/>
                </a:cubicBezTo>
                <a:cubicBezTo>
                  <a:pt x="540573" y="30671"/>
                  <a:pt x="540007" y="30033"/>
                  <a:pt x="540007" y="29389"/>
                </a:cubicBezTo>
                <a:lnTo>
                  <a:pt x="541139" y="28751"/>
                </a:lnTo>
                <a:cubicBezTo>
                  <a:pt x="541139" y="28113"/>
                  <a:pt x="540573" y="26837"/>
                  <a:pt x="540007" y="26837"/>
                </a:cubicBezTo>
                <a:close/>
                <a:moveTo>
                  <a:pt x="543400" y="17249"/>
                </a:moveTo>
                <a:cubicBezTo>
                  <a:pt x="543400" y="16611"/>
                  <a:pt x="542835" y="16611"/>
                  <a:pt x="542835" y="15973"/>
                </a:cubicBezTo>
                <a:cubicBezTo>
                  <a:pt x="542269" y="15973"/>
                  <a:pt x="541139" y="16611"/>
                  <a:pt x="541139" y="17249"/>
                </a:cubicBezTo>
                <a:cubicBezTo>
                  <a:pt x="541139" y="17249"/>
                  <a:pt x="542269" y="17887"/>
                  <a:pt x="542269" y="18531"/>
                </a:cubicBezTo>
                <a:cubicBezTo>
                  <a:pt x="542835" y="18531"/>
                  <a:pt x="542835" y="19807"/>
                  <a:pt x="543400" y="19807"/>
                </a:cubicBezTo>
                <a:cubicBezTo>
                  <a:pt x="543400" y="19807"/>
                  <a:pt x="543966" y="21083"/>
                  <a:pt x="544531" y="21083"/>
                </a:cubicBezTo>
                <a:cubicBezTo>
                  <a:pt x="544531" y="21083"/>
                  <a:pt x="545097" y="20445"/>
                  <a:pt x="545662" y="20445"/>
                </a:cubicBezTo>
                <a:cubicBezTo>
                  <a:pt x="545097" y="19169"/>
                  <a:pt x="543966" y="18531"/>
                  <a:pt x="543400" y="17249"/>
                </a:cubicBezTo>
                <a:close/>
                <a:moveTo>
                  <a:pt x="555275" y="23003"/>
                </a:moveTo>
                <a:cubicBezTo>
                  <a:pt x="555275" y="22365"/>
                  <a:pt x="554709" y="21727"/>
                  <a:pt x="554144" y="21727"/>
                </a:cubicBezTo>
                <a:cubicBezTo>
                  <a:pt x="554144" y="21083"/>
                  <a:pt x="553579" y="20445"/>
                  <a:pt x="553579" y="19807"/>
                </a:cubicBezTo>
                <a:lnTo>
                  <a:pt x="554709" y="19169"/>
                </a:lnTo>
                <a:cubicBezTo>
                  <a:pt x="554709" y="18531"/>
                  <a:pt x="554144" y="17887"/>
                  <a:pt x="553579" y="17887"/>
                </a:cubicBezTo>
                <a:cubicBezTo>
                  <a:pt x="553579" y="17249"/>
                  <a:pt x="552448" y="18531"/>
                  <a:pt x="552448" y="18531"/>
                </a:cubicBezTo>
                <a:cubicBezTo>
                  <a:pt x="551882" y="18531"/>
                  <a:pt x="551882" y="17887"/>
                  <a:pt x="551316" y="17249"/>
                </a:cubicBezTo>
                <a:cubicBezTo>
                  <a:pt x="551316" y="16611"/>
                  <a:pt x="550751" y="15973"/>
                  <a:pt x="550751" y="15973"/>
                </a:cubicBezTo>
                <a:cubicBezTo>
                  <a:pt x="550185" y="15973"/>
                  <a:pt x="549620" y="16611"/>
                  <a:pt x="549055" y="16611"/>
                </a:cubicBezTo>
                <a:cubicBezTo>
                  <a:pt x="549055" y="16611"/>
                  <a:pt x="548489" y="15973"/>
                  <a:pt x="548489" y="15335"/>
                </a:cubicBezTo>
                <a:cubicBezTo>
                  <a:pt x="548489" y="15973"/>
                  <a:pt x="547358" y="15973"/>
                  <a:pt x="547358" y="16611"/>
                </a:cubicBezTo>
                <a:cubicBezTo>
                  <a:pt x="546793" y="16611"/>
                  <a:pt x="547924" y="17887"/>
                  <a:pt x="547924" y="17887"/>
                </a:cubicBezTo>
                <a:cubicBezTo>
                  <a:pt x="548489" y="18531"/>
                  <a:pt x="548489" y="19169"/>
                  <a:pt x="549055" y="19169"/>
                </a:cubicBezTo>
                <a:cubicBezTo>
                  <a:pt x="549055" y="19807"/>
                  <a:pt x="549620" y="21083"/>
                  <a:pt x="550185" y="21083"/>
                </a:cubicBezTo>
                <a:cubicBezTo>
                  <a:pt x="550185" y="21083"/>
                  <a:pt x="550751" y="19807"/>
                  <a:pt x="551316" y="19807"/>
                </a:cubicBezTo>
                <a:cubicBezTo>
                  <a:pt x="551316" y="19807"/>
                  <a:pt x="551882" y="21083"/>
                  <a:pt x="552448" y="21083"/>
                </a:cubicBezTo>
                <a:lnTo>
                  <a:pt x="553013" y="22365"/>
                </a:lnTo>
                <a:cubicBezTo>
                  <a:pt x="553013" y="23003"/>
                  <a:pt x="551882" y="23641"/>
                  <a:pt x="551882" y="23641"/>
                </a:cubicBezTo>
                <a:cubicBezTo>
                  <a:pt x="551882" y="24279"/>
                  <a:pt x="552448" y="24917"/>
                  <a:pt x="553013" y="24917"/>
                </a:cubicBezTo>
                <a:cubicBezTo>
                  <a:pt x="553013" y="25561"/>
                  <a:pt x="553579" y="26199"/>
                  <a:pt x="553579" y="26837"/>
                </a:cubicBezTo>
                <a:lnTo>
                  <a:pt x="555275" y="25561"/>
                </a:lnTo>
                <a:cubicBezTo>
                  <a:pt x="555275" y="24917"/>
                  <a:pt x="554144" y="24279"/>
                  <a:pt x="554144" y="24279"/>
                </a:cubicBezTo>
                <a:cubicBezTo>
                  <a:pt x="554144" y="23641"/>
                  <a:pt x="555275" y="23641"/>
                  <a:pt x="555275" y="23003"/>
                </a:cubicBezTo>
                <a:close/>
                <a:moveTo>
                  <a:pt x="569411" y="17249"/>
                </a:moveTo>
                <a:cubicBezTo>
                  <a:pt x="569411" y="17887"/>
                  <a:pt x="568845" y="17887"/>
                  <a:pt x="568280" y="18531"/>
                </a:cubicBezTo>
                <a:cubicBezTo>
                  <a:pt x="568280" y="17887"/>
                  <a:pt x="567715" y="17249"/>
                  <a:pt x="567149" y="17249"/>
                </a:cubicBezTo>
                <a:cubicBezTo>
                  <a:pt x="567149" y="16611"/>
                  <a:pt x="566584" y="15973"/>
                  <a:pt x="566584" y="15973"/>
                </a:cubicBezTo>
                <a:cubicBezTo>
                  <a:pt x="566018" y="15335"/>
                  <a:pt x="566018" y="14059"/>
                  <a:pt x="565453" y="14059"/>
                </a:cubicBezTo>
                <a:cubicBezTo>
                  <a:pt x="564888" y="14059"/>
                  <a:pt x="564322" y="15335"/>
                  <a:pt x="564322" y="15335"/>
                </a:cubicBezTo>
                <a:cubicBezTo>
                  <a:pt x="563757" y="15335"/>
                  <a:pt x="563757" y="14059"/>
                  <a:pt x="563191" y="14059"/>
                </a:cubicBezTo>
                <a:lnTo>
                  <a:pt x="562060" y="14697"/>
                </a:lnTo>
                <a:cubicBezTo>
                  <a:pt x="562060" y="15335"/>
                  <a:pt x="563191" y="15973"/>
                  <a:pt x="563191" y="16611"/>
                </a:cubicBezTo>
                <a:lnTo>
                  <a:pt x="563757" y="17887"/>
                </a:lnTo>
                <a:cubicBezTo>
                  <a:pt x="564322" y="17887"/>
                  <a:pt x="564888" y="16611"/>
                  <a:pt x="565453" y="16611"/>
                </a:cubicBezTo>
                <a:lnTo>
                  <a:pt x="566018" y="17887"/>
                </a:lnTo>
                <a:cubicBezTo>
                  <a:pt x="566584" y="18531"/>
                  <a:pt x="566584" y="19807"/>
                  <a:pt x="567149" y="19807"/>
                </a:cubicBezTo>
                <a:lnTo>
                  <a:pt x="568280" y="18531"/>
                </a:lnTo>
                <a:cubicBezTo>
                  <a:pt x="568845" y="18531"/>
                  <a:pt x="569411" y="19807"/>
                  <a:pt x="569411" y="19807"/>
                </a:cubicBezTo>
                <a:cubicBezTo>
                  <a:pt x="569411" y="19807"/>
                  <a:pt x="570542" y="19169"/>
                  <a:pt x="570542" y="18531"/>
                </a:cubicBezTo>
                <a:cubicBezTo>
                  <a:pt x="570542" y="18531"/>
                  <a:pt x="569411" y="17887"/>
                  <a:pt x="569411" y="17249"/>
                </a:cubicBezTo>
                <a:close/>
                <a:moveTo>
                  <a:pt x="590365" y="6577"/>
                </a:moveTo>
                <a:cubicBezTo>
                  <a:pt x="590190" y="7144"/>
                  <a:pt x="589321" y="7667"/>
                  <a:pt x="589831" y="7667"/>
                </a:cubicBezTo>
                <a:cubicBezTo>
                  <a:pt x="589831" y="7973"/>
                  <a:pt x="590093" y="8136"/>
                  <a:pt x="590365" y="8289"/>
                </a:cubicBezTo>
                <a:cubicBezTo>
                  <a:pt x="590637" y="8136"/>
                  <a:pt x="590898" y="7973"/>
                  <a:pt x="590898" y="7667"/>
                </a:cubicBezTo>
                <a:cubicBezTo>
                  <a:pt x="591409" y="7667"/>
                  <a:pt x="590539" y="7144"/>
                  <a:pt x="590365" y="6577"/>
                </a:cubicBezTo>
                <a:close/>
                <a:moveTo>
                  <a:pt x="589831" y="19169"/>
                </a:moveTo>
                <a:cubicBezTo>
                  <a:pt x="590015" y="19169"/>
                  <a:pt x="590200" y="19305"/>
                  <a:pt x="590365" y="19485"/>
                </a:cubicBezTo>
                <a:cubicBezTo>
                  <a:pt x="590529" y="19305"/>
                  <a:pt x="590714" y="19169"/>
                  <a:pt x="590898" y="19169"/>
                </a:cubicBezTo>
                <a:cubicBezTo>
                  <a:pt x="591189" y="19169"/>
                  <a:pt x="591331" y="19507"/>
                  <a:pt x="591476" y="19922"/>
                </a:cubicBezTo>
                <a:cubicBezTo>
                  <a:pt x="591637" y="19567"/>
                  <a:pt x="591776" y="19169"/>
                  <a:pt x="592093" y="19169"/>
                </a:cubicBezTo>
                <a:cubicBezTo>
                  <a:pt x="592093" y="18531"/>
                  <a:pt x="590962" y="18531"/>
                  <a:pt x="590962" y="17887"/>
                </a:cubicBezTo>
                <a:cubicBezTo>
                  <a:pt x="590962" y="17887"/>
                  <a:pt x="592093" y="16611"/>
                  <a:pt x="591528" y="16611"/>
                </a:cubicBezTo>
                <a:lnTo>
                  <a:pt x="591497" y="16579"/>
                </a:lnTo>
                <a:cubicBezTo>
                  <a:pt x="591476" y="16600"/>
                  <a:pt x="591464" y="16611"/>
                  <a:pt x="591464" y="16611"/>
                </a:cubicBezTo>
                <a:cubicBezTo>
                  <a:pt x="590977" y="16611"/>
                  <a:pt x="590491" y="15668"/>
                  <a:pt x="590365" y="15406"/>
                </a:cubicBezTo>
                <a:cubicBezTo>
                  <a:pt x="590238" y="15668"/>
                  <a:pt x="589752" y="16611"/>
                  <a:pt x="589266" y="16611"/>
                </a:cubicBezTo>
                <a:cubicBezTo>
                  <a:pt x="589266" y="16611"/>
                  <a:pt x="589254" y="16600"/>
                  <a:pt x="589233" y="16579"/>
                </a:cubicBezTo>
                <a:lnTo>
                  <a:pt x="589202" y="16611"/>
                </a:lnTo>
                <a:cubicBezTo>
                  <a:pt x="588636" y="16611"/>
                  <a:pt x="589767" y="17887"/>
                  <a:pt x="589767" y="17887"/>
                </a:cubicBezTo>
                <a:cubicBezTo>
                  <a:pt x="589767" y="18531"/>
                  <a:pt x="588636" y="18531"/>
                  <a:pt x="588636" y="19169"/>
                </a:cubicBezTo>
                <a:cubicBezTo>
                  <a:pt x="588954" y="19169"/>
                  <a:pt x="589093" y="19567"/>
                  <a:pt x="589253" y="19922"/>
                </a:cubicBezTo>
                <a:cubicBezTo>
                  <a:pt x="589399" y="19507"/>
                  <a:pt x="589540" y="19169"/>
                  <a:pt x="589831" y="19169"/>
                </a:cubicBezTo>
                <a:close/>
                <a:moveTo>
                  <a:pt x="590898" y="10225"/>
                </a:moveTo>
                <a:cubicBezTo>
                  <a:pt x="590898" y="10225"/>
                  <a:pt x="590637" y="10072"/>
                  <a:pt x="590365" y="9849"/>
                </a:cubicBezTo>
                <a:cubicBezTo>
                  <a:pt x="590093" y="10072"/>
                  <a:pt x="589831" y="10225"/>
                  <a:pt x="589831" y="10225"/>
                </a:cubicBezTo>
                <a:cubicBezTo>
                  <a:pt x="589831" y="10530"/>
                  <a:pt x="590093" y="10689"/>
                  <a:pt x="590365" y="10847"/>
                </a:cubicBezTo>
                <a:cubicBezTo>
                  <a:pt x="590637" y="10689"/>
                  <a:pt x="590898" y="10530"/>
                  <a:pt x="590898" y="10225"/>
                </a:cubicBezTo>
                <a:close/>
                <a:moveTo>
                  <a:pt x="576762" y="22365"/>
                </a:moveTo>
                <a:lnTo>
                  <a:pt x="576197" y="21083"/>
                </a:lnTo>
                <a:cubicBezTo>
                  <a:pt x="575631" y="21083"/>
                  <a:pt x="575066" y="22365"/>
                  <a:pt x="574500" y="21727"/>
                </a:cubicBezTo>
                <a:cubicBezTo>
                  <a:pt x="574500" y="21727"/>
                  <a:pt x="573935" y="23003"/>
                  <a:pt x="573370" y="23003"/>
                </a:cubicBezTo>
                <a:lnTo>
                  <a:pt x="572804" y="21727"/>
                </a:lnTo>
                <a:cubicBezTo>
                  <a:pt x="572239" y="21727"/>
                  <a:pt x="571673" y="22365"/>
                  <a:pt x="571107" y="23003"/>
                </a:cubicBezTo>
                <a:cubicBezTo>
                  <a:pt x="571673" y="23003"/>
                  <a:pt x="571673" y="24279"/>
                  <a:pt x="572239" y="24279"/>
                </a:cubicBezTo>
                <a:cubicBezTo>
                  <a:pt x="572804" y="24279"/>
                  <a:pt x="573370" y="23003"/>
                  <a:pt x="573370" y="23003"/>
                </a:cubicBezTo>
                <a:cubicBezTo>
                  <a:pt x="573935" y="23003"/>
                  <a:pt x="573935" y="24279"/>
                  <a:pt x="574500" y="24279"/>
                </a:cubicBezTo>
                <a:cubicBezTo>
                  <a:pt x="575066" y="24917"/>
                  <a:pt x="575631" y="23641"/>
                  <a:pt x="575631" y="23641"/>
                </a:cubicBezTo>
                <a:cubicBezTo>
                  <a:pt x="576197" y="23641"/>
                  <a:pt x="576197" y="24917"/>
                  <a:pt x="576762" y="24917"/>
                </a:cubicBezTo>
                <a:cubicBezTo>
                  <a:pt x="577327" y="24917"/>
                  <a:pt x="577327" y="23641"/>
                  <a:pt x="577893" y="23641"/>
                </a:cubicBezTo>
                <a:cubicBezTo>
                  <a:pt x="577893" y="23641"/>
                  <a:pt x="577327" y="23003"/>
                  <a:pt x="576762" y="22365"/>
                </a:cubicBezTo>
                <a:close/>
                <a:moveTo>
                  <a:pt x="587193" y="7913"/>
                </a:moveTo>
                <a:cubicBezTo>
                  <a:pt x="587276" y="8104"/>
                  <a:pt x="587357" y="8289"/>
                  <a:pt x="587419" y="8474"/>
                </a:cubicBezTo>
                <a:lnTo>
                  <a:pt x="587570" y="8305"/>
                </a:lnTo>
                <a:cubicBezTo>
                  <a:pt x="587570" y="8305"/>
                  <a:pt x="587416" y="8131"/>
                  <a:pt x="587193" y="7913"/>
                </a:cubicBezTo>
                <a:close/>
                <a:moveTo>
                  <a:pt x="590365" y="4019"/>
                </a:moveTo>
                <a:cubicBezTo>
                  <a:pt x="590187" y="4591"/>
                  <a:pt x="589266" y="5110"/>
                  <a:pt x="589266" y="5110"/>
                </a:cubicBezTo>
                <a:cubicBezTo>
                  <a:pt x="589266" y="5688"/>
                  <a:pt x="590187" y="5748"/>
                  <a:pt x="590365" y="6222"/>
                </a:cubicBezTo>
                <a:cubicBezTo>
                  <a:pt x="590542" y="5748"/>
                  <a:pt x="591464" y="5688"/>
                  <a:pt x="591464" y="5110"/>
                </a:cubicBezTo>
                <a:cubicBezTo>
                  <a:pt x="591464" y="5110"/>
                  <a:pt x="590542" y="4591"/>
                  <a:pt x="590365" y="4019"/>
                </a:cubicBezTo>
                <a:close/>
                <a:moveTo>
                  <a:pt x="593310" y="8474"/>
                </a:moveTo>
                <a:cubicBezTo>
                  <a:pt x="593372" y="8289"/>
                  <a:pt x="593454" y="8104"/>
                  <a:pt x="593537" y="7913"/>
                </a:cubicBezTo>
                <a:cubicBezTo>
                  <a:pt x="593314" y="8131"/>
                  <a:pt x="593160" y="8305"/>
                  <a:pt x="593160" y="8305"/>
                </a:cubicBezTo>
                <a:lnTo>
                  <a:pt x="593310" y="8474"/>
                </a:lnTo>
                <a:close/>
                <a:moveTo>
                  <a:pt x="607926" y="21727"/>
                </a:moveTo>
                <a:lnTo>
                  <a:pt x="607360" y="23003"/>
                </a:lnTo>
                <a:cubicBezTo>
                  <a:pt x="606795" y="23003"/>
                  <a:pt x="606230" y="21727"/>
                  <a:pt x="606230" y="21727"/>
                </a:cubicBezTo>
                <a:cubicBezTo>
                  <a:pt x="605664" y="22365"/>
                  <a:pt x="605098" y="21083"/>
                  <a:pt x="604533" y="21083"/>
                </a:cubicBezTo>
                <a:lnTo>
                  <a:pt x="603968" y="22365"/>
                </a:lnTo>
                <a:cubicBezTo>
                  <a:pt x="603402" y="23003"/>
                  <a:pt x="602837" y="23641"/>
                  <a:pt x="602837" y="23641"/>
                </a:cubicBezTo>
                <a:cubicBezTo>
                  <a:pt x="603402" y="23641"/>
                  <a:pt x="603402" y="24917"/>
                  <a:pt x="603968" y="24917"/>
                </a:cubicBezTo>
                <a:cubicBezTo>
                  <a:pt x="604533" y="24917"/>
                  <a:pt x="604533" y="23641"/>
                  <a:pt x="605098" y="23641"/>
                </a:cubicBezTo>
                <a:cubicBezTo>
                  <a:pt x="605098" y="23641"/>
                  <a:pt x="605664" y="24917"/>
                  <a:pt x="606230" y="24279"/>
                </a:cubicBezTo>
                <a:cubicBezTo>
                  <a:pt x="606795" y="24279"/>
                  <a:pt x="606795" y="23003"/>
                  <a:pt x="607360" y="23003"/>
                </a:cubicBezTo>
                <a:cubicBezTo>
                  <a:pt x="607360" y="23003"/>
                  <a:pt x="607926" y="24279"/>
                  <a:pt x="608491" y="24279"/>
                </a:cubicBezTo>
                <a:cubicBezTo>
                  <a:pt x="609057" y="24279"/>
                  <a:pt x="609057" y="23003"/>
                  <a:pt x="609622" y="23003"/>
                </a:cubicBezTo>
                <a:cubicBezTo>
                  <a:pt x="609057" y="22365"/>
                  <a:pt x="608491" y="21727"/>
                  <a:pt x="607926" y="21727"/>
                </a:cubicBezTo>
                <a:close/>
                <a:moveTo>
                  <a:pt x="617539" y="14059"/>
                </a:moveTo>
                <a:cubicBezTo>
                  <a:pt x="616973" y="14059"/>
                  <a:pt x="616973" y="15335"/>
                  <a:pt x="616407" y="15335"/>
                </a:cubicBezTo>
                <a:cubicBezTo>
                  <a:pt x="616407" y="15335"/>
                  <a:pt x="615842" y="14059"/>
                  <a:pt x="615276" y="14059"/>
                </a:cubicBezTo>
                <a:cubicBezTo>
                  <a:pt x="614712" y="14059"/>
                  <a:pt x="614712" y="15335"/>
                  <a:pt x="614146" y="15973"/>
                </a:cubicBezTo>
                <a:cubicBezTo>
                  <a:pt x="614146" y="15973"/>
                  <a:pt x="613580" y="16611"/>
                  <a:pt x="613580" y="17249"/>
                </a:cubicBezTo>
                <a:cubicBezTo>
                  <a:pt x="613015" y="17249"/>
                  <a:pt x="612449" y="17887"/>
                  <a:pt x="612449" y="18531"/>
                </a:cubicBezTo>
                <a:cubicBezTo>
                  <a:pt x="611884" y="17887"/>
                  <a:pt x="611319" y="17887"/>
                  <a:pt x="611319" y="17249"/>
                </a:cubicBezTo>
                <a:cubicBezTo>
                  <a:pt x="611319" y="17887"/>
                  <a:pt x="610188" y="18531"/>
                  <a:pt x="610188" y="18531"/>
                </a:cubicBezTo>
                <a:cubicBezTo>
                  <a:pt x="610188" y="19169"/>
                  <a:pt x="611319" y="19807"/>
                  <a:pt x="611319" y="19807"/>
                </a:cubicBezTo>
                <a:cubicBezTo>
                  <a:pt x="611319" y="19807"/>
                  <a:pt x="611884" y="18531"/>
                  <a:pt x="612449" y="18531"/>
                </a:cubicBezTo>
                <a:lnTo>
                  <a:pt x="613580" y="19807"/>
                </a:lnTo>
                <a:cubicBezTo>
                  <a:pt x="614146" y="19807"/>
                  <a:pt x="614146" y="18531"/>
                  <a:pt x="614712" y="17887"/>
                </a:cubicBezTo>
                <a:lnTo>
                  <a:pt x="615276" y="16611"/>
                </a:lnTo>
                <a:cubicBezTo>
                  <a:pt x="615842" y="16611"/>
                  <a:pt x="616407" y="17887"/>
                  <a:pt x="616973" y="17887"/>
                </a:cubicBezTo>
                <a:lnTo>
                  <a:pt x="617539" y="16611"/>
                </a:lnTo>
                <a:cubicBezTo>
                  <a:pt x="617539" y="15973"/>
                  <a:pt x="618670" y="15335"/>
                  <a:pt x="618670" y="14697"/>
                </a:cubicBezTo>
                <a:lnTo>
                  <a:pt x="617539" y="14059"/>
                </a:lnTo>
                <a:close/>
                <a:moveTo>
                  <a:pt x="633371" y="16611"/>
                </a:moveTo>
                <a:cubicBezTo>
                  <a:pt x="633371" y="15973"/>
                  <a:pt x="632240" y="15973"/>
                  <a:pt x="632240" y="15335"/>
                </a:cubicBezTo>
                <a:cubicBezTo>
                  <a:pt x="632240" y="15973"/>
                  <a:pt x="631675" y="16611"/>
                  <a:pt x="631675" y="16611"/>
                </a:cubicBezTo>
                <a:cubicBezTo>
                  <a:pt x="631109" y="16611"/>
                  <a:pt x="630544" y="15973"/>
                  <a:pt x="629979" y="15973"/>
                </a:cubicBezTo>
                <a:cubicBezTo>
                  <a:pt x="629979" y="15973"/>
                  <a:pt x="629413" y="16611"/>
                  <a:pt x="629413" y="17249"/>
                </a:cubicBezTo>
                <a:cubicBezTo>
                  <a:pt x="628848" y="17887"/>
                  <a:pt x="628848" y="18531"/>
                  <a:pt x="628282" y="18531"/>
                </a:cubicBezTo>
                <a:cubicBezTo>
                  <a:pt x="628282" y="18531"/>
                  <a:pt x="627151" y="17249"/>
                  <a:pt x="627151" y="17887"/>
                </a:cubicBezTo>
                <a:cubicBezTo>
                  <a:pt x="626585" y="17887"/>
                  <a:pt x="626021" y="18531"/>
                  <a:pt x="626021" y="19169"/>
                </a:cubicBezTo>
                <a:lnTo>
                  <a:pt x="627151" y="19807"/>
                </a:lnTo>
                <a:cubicBezTo>
                  <a:pt x="627151" y="20445"/>
                  <a:pt x="626585" y="21083"/>
                  <a:pt x="626585" y="21727"/>
                </a:cubicBezTo>
                <a:cubicBezTo>
                  <a:pt x="626021" y="21727"/>
                  <a:pt x="625455" y="22365"/>
                  <a:pt x="625455" y="23003"/>
                </a:cubicBezTo>
                <a:cubicBezTo>
                  <a:pt x="625455" y="23641"/>
                  <a:pt x="626585" y="23641"/>
                  <a:pt x="626585" y="24279"/>
                </a:cubicBezTo>
                <a:cubicBezTo>
                  <a:pt x="626585" y="24279"/>
                  <a:pt x="625455" y="24917"/>
                  <a:pt x="625455" y="25561"/>
                </a:cubicBezTo>
                <a:lnTo>
                  <a:pt x="627151" y="26837"/>
                </a:lnTo>
                <a:cubicBezTo>
                  <a:pt x="627151" y="26199"/>
                  <a:pt x="627717" y="25561"/>
                  <a:pt x="627717" y="24917"/>
                </a:cubicBezTo>
                <a:cubicBezTo>
                  <a:pt x="628282" y="24917"/>
                  <a:pt x="628848" y="24279"/>
                  <a:pt x="628848" y="23641"/>
                </a:cubicBezTo>
                <a:cubicBezTo>
                  <a:pt x="628848" y="23641"/>
                  <a:pt x="627717" y="23003"/>
                  <a:pt x="627717" y="22365"/>
                </a:cubicBezTo>
                <a:lnTo>
                  <a:pt x="628282" y="21083"/>
                </a:lnTo>
                <a:cubicBezTo>
                  <a:pt x="628848" y="21083"/>
                  <a:pt x="629413" y="19807"/>
                  <a:pt x="629413" y="19807"/>
                </a:cubicBezTo>
                <a:cubicBezTo>
                  <a:pt x="629979" y="19807"/>
                  <a:pt x="630544" y="21083"/>
                  <a:pt x="630544" y="21083"/>
                </a:cubicBezTo>
                <a:cubicBezTo>
                  <a:pt x="631109" y="21083"/>
                  <a:pt x="631675" y="19807"/>
                  <a:pt x="631675" y="19169"/>
                </a:cubicBezTo>
                <a:cubicBezTo>
                  <a:pt x="632240" y="19169"/>
                  <a:pt x="632240" y="18531"/>
                  <a:pt x="632806" y="17887"/>
                </a:cubicBezTo>
                <a:cubicBezTo>
                  <a:pt x="632806" y="17887"/>
                  <a:pt x="633937" y="16611"/>
                  <a:pt x="633371" y="16611"/>
                </a:cubicBezTo>
                <a:close/>
                <a:moveTo>
                  <a:pt x="637895" y="15973"/>
                </a:moveTo>
                <a:cubicBezTo>
                  <a:pt x="637895" y="16611"/>
                  <a:pt x="637330" y="16611"/>
                  <a:pt x="637330" y="17249"/>
                </a:cubicBezTo>
                <a:cubicBezTo>
                  <a:pt x="636764" y="18531"/>
                  <a:pt x="635633" y="19169"/>
                  <a:pt x="635067" y="20445"/>
                </a:cubicBezTo>
                <a:cubicBezTo>
                  <a:pt x="635633" y="20445"/>
                  <a:pt x="636198" y="21083"/>
                  <a:pt x="636198" y="21083"/>
                </a:cubicBezTo>
                <a:cubicBezTo>
                  <a:pt x="636764" y="21083"/>
                  <a:pt x="637330" y="19807"/>
                  <a:pt x="637330" y="19807"/>
                </a:cubicBezTo>
                <a:cubicBezTo>
                  <a:pt x="637895" y="19807"/>
                  <a:pt x="637895" y="18531"/>
                  <a:pt x="638460" y="18531"/>
                </a:cubicBezTo>
                <a:cubicBezTo>
                  <a:pt x="638460" y="17887"/>
                  <a:pt x="639591" y="17249"/>
                  <a:pt x="639591" y="17249"/>
                </a:cubicBezTo>
                <a:cubicBezTo>
                  <a:pt x="639591" y="16611"/>
                  <a:pt x="638460" y="15973"/>
                  <a:pt x="637895" y="15973"/>
                </a:cubicBezTo>
                <a:close/>
                <a:moveTo>
                  <a:pt x="644115" y="27475"/>
                </a:moveTo>
                <a:cubicBezTo>
                  <a:pt x="643549" y="28113"/>
                  <a:pt x="643549" y="28751"/>
                  <a:pt x="642984" y="29389"/>
                </a:cubicBezTo>
                <a:cubicBezTo>
                  <a:pt x="642418" y="28751"/>
                  <a:pt x="642418" y="28751"/>
                  <a:pt x="641853" y="28113"/>
                </a:cubicBezTo>
                <a:lnTo>
                  <a:pt x="640722" y="26837"/>
                </a:lnTo>
                <a:cubicBezTo>
                  <a:pt x="640157" y="26837"/>
                  <a:pt x="639591" y="28113"/>
                  <a:pt x="639591" y="28751"/>
                </a:cubicBezTo>
                <a:lnTo>
                  <a:pt x="640722" y="29389"/>
                </a:lnTo>
                <a:cubicBezTo>
                  <a:pt x="640722" y="30033"/>
                  <a:pt x="640157" y="30671"/>
                  <a:pt x="640157" y="30671"/>
                </a:cubicBezTo>
                <a:cubicBezTo>
                  <a:pt x="639591" y="31309"/>
                  <a:pt x="639026" y="31947"/>
                  <a:pt x="639026" y="32585"/>
                </a:cubicBezTo>
                <a:lnTo>
                  <a:pt x="637895" y="33861"/>
                </a:lnTo>
                <a:cubicBezTo>
                  <a:pt x="637895" y="34505"/>
                  <a:pt x="639026" y="34505"/>
                  <a:pt x="639026" y="35143"/>
                </a:cubicBezTo>
                <a:cubicBezTo>
                  <a:pt x="639591" y="34505"/>
                  <a:pt x="639591" y="33861"/>
                  <a:pt x="640157" y="33223"/>
                </a:cubicBezTo>
                <a:cubicBezTo>
                  <a:pt x="640722" y="33223"/>
                  <a:pt x="640722" y="32585"/>
                  <a:pt x="641288" y="31947"/>
                </a:cubicBezTo>
                <a:cubicBezTo>
                  <a:pt x="641288" y="31309"/>
                  <a:pt x="641853" y="31309"/>
                  <a:pt x="641853" y="30671"/>
                </a:cubicBezTo>
                <a:cubicBezTo>
                  <a:pt x="642418" y="30671"/>
                  <a:pt x="642984" y="31947"/>
                  <a:pt x="643549" y="31947"/>
                </a:cubicBezTo>
                <a:cubicBezTo>
                  <a:pt x="643549" y="31947"/>
                  <a:pt x="644115" y="30671"/>
                  <a:pt x="644115" y="30033"/>
                </a:cubicBezTo>
                <a:cubicBezTo>
                  <a:pt x="644680" y="30033"/>
                  <a:pt x="645246" y="29389"/>
                  <a:pt x="645246" y="28751"/>
                </a:cubicBezTo>
                <a:cubicBezTo>
                  <a:pt x="645246" y="28751"/>
                  <a:pt x="644115" y="28113"/>
                  <a:pt x="644115" y="27475"/>
                </a:cubicBezTo>
                <a:close/>
                <a:moveTo>
                  <a:pt x="667864" y="28113"/>
                </a:moveTo>
                <a:cubicBezTo>
                  <a:pt x="667864" y="28751"/>
                  <a:pt x="666733" y="28751"/>
                  <a:pt x="666733" y="29389"/>
                </a:cubicBezTo>
                <a:cubicBezTo>
                  <a:pt x="666733" y="30033"/>
                  <a:pt x="667864" y="30033"/>
                  <a:pt x="668430" y="30671"/>
                </a:cubicBezTo>
                <a:cubicBezTo>
                  <a:pt x="668430" y="30671"/>
                  <a:pt x="667298" y="31309"/>
                  <a:pt x="667298" y="31947"/>
                </a:cubicBezTo>
                <a:cubicBezTo>
                  <a:pt x="667864" y="32585"/>
                  <a:pt x="668995" y="33223"/>
                  <a:pt x="669560" y="33861"/>
                </a:cubicBezTo>
                <a:cubicBezTo>
                  <a:pt x="670126" y="33223"/>
                  <a:pt x="671257" y="31947"/>
                  <a:pt x="671822" y="31309"/>
                </a:cubicBezTo>
                <a:cubicBezTo>
                  <a:pt x="671822" y="30671"/>
                  <a:pt x="672388" y="30033"/>
                  <a:pt x="672388" y="30033"/>
                </a:cubicBezTo>
                <a:cubicBezTo>
                  <a:pt x="671822" y="29389"/>
                  <a:pt x="670691" y="28113"/>
                  <a:pt x="670126" y="27475"/>
                </a:cubicBezTo>
                <a:cubicBezTo>
                  <a:pt x="669560" y="28113"/>
                  <a:pt x="669560" y="28751"/>
                  <a:pt x="668995" y="29389"/>
                </a:cubicBezTo>
                <a:cubicBezTo>
                  <a:pt x="668995" y="29389"/>
                  <a:pt x="668430" y="28113"/>
                  <a:pt x="667864" y="28113"/>
                </a:cubicBezTo>
                <a:close/>
                <a:moveTo>
                  <a:pt x="674084" y="21727"/>
                </a:moveTo>
                <a:cubicBezTo>
                  <a:pt x="673567" y="21727"/>
                  <a:pt x="673522" y="22790"/>
                  <a:pt x="673086" y="23461"/>
                </a:cubicBezTo>
                <a:cubicBezTo>
                  <a:pt x="673005" y="23456"/>
                  <a:pt x="672953" y="23505"/>
                  <a:pt x="672953" y="23641"/>
                </a:cubicBezTo>
                <a:lnTo>
                  <a:pt x="671822" y="22365"/>
                </a:lnTo>
                <a:cubicBezTo>
                  <a:pt x="671257" y="22365"/>
                  <a:pt x="671257" y="23641"/>
                  <a:pt x="670691" y="23641"/>
                </a:cubicBezTo>
                <a:cubicBezTo>
                  <a:pt x="670691" y="24279"/>
                  <a:pt x="669560" y="24917"/>
                  <a:pt x="669560" y="24917"/>
                </a:cubicBezTo>
                <a:cubicBezTo>
                  <a:pt x="669560" y="24917"/>
                  <a:pt x="670691" y="26199"/>
                  <a:pt x="671257" y="26199"/>
                </a:cubicBezTo>
                <a:lnTo>
                  <a:pt x="671822" y="24917"/>
                </a:lnTo>
                <a:cubicBezTo>
                  <a:pt x="672388" y="24279"/>
                  <a:pt x="672388" y="23641"/>
                  <a:pt x="672953" y="23641"/>
                </a:cubicBezTo>
                <a:cubicBezTo>
                  <a:pt x="673002" y="23586"/>
                  <a:pt x="673045" y="23527"/>
                  <a:pt x="673086" y="23461"/>
                </a:cubicBezTo>
                <a:cubicBezTo>
                  <a:pt x="673386" y="23494"/>
                  <a:pt x="674084" y="24279"/>
                  <a:pt x="674084" y="24279"/>
                </a:cubicBezTo>
                <a:lnTo>
                  <a:pt x="675215" y="23003"/>
                </a:lnTo>
                <a:lnTo>
                  <a:pt x="674084" y="21727"/>
                </a:lnTo>
                <a:close/>
                <a:moveTo>
                  <a:pt x="682566" y="20445"/>
                </a:moveTo>
                <a:cubicBezTo>
                  <a:pt x="683131" y="20445"/>
                  <a:pt x="683697" y="19807"/>
                  <a:pt x="683697" y="19169"/>
                </a:cubicBezTo>
                <a:cubicBezTo>
                  <a:pt x="683697" y="19169"/>
                  <a:pt x="682566" y="18531"/>
                  <a:pt x="682566" y="17887"/>
                </a:cubicBezTo>
                <a:lnTo>
                  <a:pt x="681435" y="17249"/>
                </a:lnTo>
                <a:cubicBezTo>
                  <a:pt x="680870" y="17249"/>
                  <a:pt x="680870" y="18531"/>
                  <a:pt x="680304" y="18531"/>
                </a:cubicBezTo>
                <a:cubicBezTo>
                  <a:pt x="680304" y="19169"/>
                  <a:pt x="681435" y="19169"/>
                  <a:pt x="681435" y="19807"/>
                </a:cubicBezTo>
                <a:cubicBezTo>
                  <a:pt x="681435" y="19807"/>
                  <a:pt x="680870" y="20445"/>
                  <a:pt x="680870" y="21083"/>
                </a:cubicBezTo>
                <a:cubicBezTo>
                  <a:pt x="680870" y="21083"/>
                  <a:pt x="679739" y="21727"/>
                  <a:pt x="679739" y="22365"/>
                </a:cubicBezTo>
                <a:cubicBezTo>
                  <a:pt x="679739" y="23003"/>
                  <a:pt x="680870" y="23003"/>
                  <a:pt x="680870" y="23641"/>
                </a:cubicBezTo>
                <a:cubicBezTo>
                  <a:pt x="681435" y="23641"/>
                  <a:pt x="681435" y="22365"/>
                  <a:pt x="682000" y="22365"/>
                </a:cubicBezTo>
                <a:cubicBezTo>
                  <a:pt x="682000" y="21727"/>
                  <a:pt x="683131" y="23003"/>
                  <a:pt x="683131" y="23003"/>
                </a:cubicBezTo>
                <a:lnTo>
                  <a:pt x="684262" y="21727"/>
                </a:lnTo>
                <a:cubicBezTo>
                  <a:pt x="684262" y="21083"/>
                  <a:pt x="683131" y="21083"/>
                  <a:pt x="682566" y="20445"/>
                </a:cubicBezTo>
                <a:close/>
                <a:moveTo>
                  <a:pt x="684262" y="30671"/>
                </a:moveTo>
                <a:cubicBezTo>
                  <a:pt x="684262" y="30033"/>
                  <a:pt x="684828" y="30033"/>
                  <a:pt x="684828" y="29389"/>
                </a:cubicBezTo>
                <a:cubicBezTo>
                  <a:pt x="684828" y="28751"/>
                  <a:pt x="683697" y="28113"/>
                  <a:pt x="683697" y="28113"/>
                </a:cubicBezTo>
                <a:cubicBezTo>
                  <a:pt x="683131" y="28113"/>
                  <a:pt x="683131" y="27475"/>
                  <a:pt x="682566" y="26837"/>
                </a:cubicBezTo>
                <a:cubicBezTo>
                  <a:pt x="682000" y="27475"/>
                  <a:pt x="682000" y="28113"/>
                  <a:pt x="681435" y="28751"/>
                </a:cubicBezTo>
                <a:cubicBezTo>
                  <a:pt x="681435" y="28751"/>
                  <a:pt x="680870" y="29389"/>
                  <a:pt x="680304" y="30033"/>
                </a:cubicBezTo>
                <a:cubicBezTo>
                  <a:pt x="680870" y="30033"/>
                  <a:pt x="681435" y="30671"/>
                  <a:pt x="682000" y="31309"/>
                </a:cubicBezTo>
                <a:lnTo>
                  <a:pt x="683131" y="31947"/>
                </a:lnTo>
                <a:cubicBezTo>
                  <a:pt x="683131" y="32585"/>
                  <a:pt x="682000" y="33223"/>
                  <a:pt x="682000" y="33223"/>
                </a:cubicBezTo>
                <a:cubicBezTo>
                  <a:pt x="682566" y="33861"/>
                  <a:pt x="683131" y="34505"/>
                  <a:pt x="683131" y="34505"/>
                </a:cubicBezTo>
                <a:cubicBezTo>
                  <a:pt x="683697" y="34505"/>
                  <a:pt x="684262" y="33223"/>
                  <a:pt x="684262" y="33223"/>
                </a:cubicBezTo>
                <a:lnTo>
                  <a:pt x="685393" y="31947"/>
                </a:lnTo>
                <a:cubicBezTo>
                  <a:pt x="685393" y="31309"/>
                  <a:pt x="684262" y="31309"/>
                  <a:pt x="684262" y="30671"/>
                </a:cubicBezTo>
                <a:close/>
                <a:moveTo>
                  <a:pt x="701225" y="14059"/>
                </a:moveTo>
                <a:lnTo>
                  <a:pt x="700094" y="12777"/>
                </a:lnTo>
                <a:lnTo>
                  <a:pt x="698964" y="14059"/>
                </a:lnTo>
                <a:cubicBezTo>
                  <a:pt x="698964" y="14697"/>
                  <a:pt x="698398" y="15335"/>
                  <a:pt x="698398" y="15973"/>
                </a:cubicBezTo>
                <a:cubicBezTo>
                  <a:pt x="698398" y="15973"/>
                  <a:pt x="698964" y="16611"/>
                  <a:pt x="699530" y="16611"/>
                </a:cubicBezTo>
                <a:cubicBezTo>
                  <a:pt x="699530" y="17249"/>
                  <a:pt x="700660" y="17887"/>
                  <a:pt x="700660" y="17887"/>
                </a:cubicBezTo>
                <a:cubicBezTo>
                  <a:pt x="700660" y="17887"/>
                  <a:pt x="701225" y="16611"/>
                  <a:pt x="701791" y="16611"/>
                </a:cubicBezTo>
                <a:lnTo>
                  <a:pt x="702357" y="15335"/>
                </a:lnTo>
                <a:cubicBezTo>
                  <a:pt x="702357" y="14697"/>
                  <a:pt x="701791" y="14059"/>
                  <a:pt x="701225" y="14059"/>
                </a:cubicBezTo>
                <a:close/>
                <a:moveTo>
                  <a:pt x="727802" y="28113"/>
                </a:moveTo>
                <a:cubicBezTo>
                  <a:pt x="727236" y="27475"/>
                  <a:pt x="727236" y="26837"/>
                  <a:pt x="726671" y="26837"/>
                </a:cubicBezTo>
                <a:cubicBezTo>
                  <a:pt x="726671" y="26199"/>
                  <a:pt x="727802" y="25561"/>
                  <a:pt x="727802" y="25561"/>
                </a:cubicBezTo>
                <a:lnTo>
                  <a:pt x="726106" y="24279"/>
                </a:lnTo>
                <a:lnTo>
                  <a:pt x="725540" y="25561"/>
                </a:lnTo>
                <a:cubicBezTo>
                  <a:pt x="725540" y="26199"/>
                  <a:pt x="724409" y="26837"/>
                  <a:pt x="724409" y="26837"/>
                </a:cubicBezTo>
                <a:cubicBezTo>
                  <a:pt x="724409" y="27475"/>
                  <a:pt x="725540" y="28113"/>
                  <a:pt x="725540" y="28113"/>
                </a:cubicBezTo>
                <a:cubicBezTo>
                  <a:pt x="725540" y="28751"/>
                  <a:pt x="724975" y="29389"/>
                  <a:pt x="724975" y="29389"/>
                </a:cubicBezTo>
                <a:cubicBezTo>
                  <a:pt x="724409" y="30033"/>
                  <a:pt x="723844" y="30671"/>
                  <a:pt x="723844" y="31309"/>
                </a:cubicBezTo>
                <a:cubicBezTo>
                  <a:pt x="723279" y="31309"/>
                  <a:pt x="723279" y="32585"/>
                  <a:pt x="722713" y="32585"/>
                </a:cubicBezTo>
                <a:lnTo>
                  <a:pt x="721582" y="31309"/>
                </a:lnTo>
                <a:cubicBezTo>
                  <a:pt x="721016" y="31309"/>
                  <a:pt x="721016" y="32585"/>
                  <a:pt x="720451" y="32585"/>
                </a:cubicBezTo>
                <a:cubicBezTo>
                  <a:pt x="720451" y="33223"/>
                  <a:pt x="719320" y="31947"/>
                  <a:pt x="719320" y="31947"/>
                </a:cubicBezTo>
                <a:lnTo>
                  <a:pt x="718189" y="33223"/>
                </a:lnTo>
                <a:cubicBezTo>
                  <a:pt x="718189" y="33223"/>
                  <a:pt x="717058" y="34505"/>
                  <a:pt x="717624" y="34505"/>
                </a:cubicBezTo>
                <a:cubicBezTo>
                  <a:pt x="717624" y="35143"/>
                  <a:pt x="718755" y="35143"/>
                  <a:pt x="718755" y="35781"/>
                </a:cubicBezTo>
                <a:lnTo>
                  <a:pt x="719320" y="34505"/>
                </a:lnTo>
                <a:cubicBezTo>
                  <a:pt x="719886" y="34505"/>
                  <a:pt x="720451" y="35143"/>
                  <a:pt x="721016" y="35143"/>
                </a:cubicBezTo>
                <a:lnTo>
                  <a:pt x="721582" y="33861"/>
                </a:lnTo>
                <a:cubicBezTo>
                  <a:pt x="722148" y="33861"/>
                  <a:pt x="722713" y="35143"/>
                  <a:pt x="723279" y="35143"/>
                </a:cubicBezTo>
                <a:lnTo>
                  <a:pt x="723844" y="33861"/>
                </a:lnTo>
                <a:cubicBezTo>
                  <a:pt x="724409" y="33223"/>
                  <a:pt x="724975" y="32585"/>
                  <a:pt x="724975" y="31947"/>
                </a:cubicBezTo>
                <a:cubicBezTo>
                  <a:pt x="725540" y="31947"/>
                  <a:pt x="725540" y="31309"/>
                  <a:pt x="726106" y="30671"/>
                </a:cubicBezTo>
                <a:lnTo>
                  <a:pt x="726671" y="29389"/>
                </a:lnTo>
                <a:cubicBezTo>
                  <a:pt x="727236" y="29389"/>
                  <a:pt x="727802" y="30671"/>
                  <a:pt x="728367" y="30671"/>
                </a:cubicBezTo>
                <a:cubicBezTo>
                  <a:pt x="728367" y="30671"/>
                  <a:pt x="728933" y="29389"/>
                  <a:pt x="728933" y="28751"/>
                </a:cubicBezTo>
                <a:lnTo>
                  <a:pt x="727802" y="28113"/>
                </a:lnTo>
                <a:close/>
                <a:moveTo>
                  <a:pt x="739111" y="28751"/>
                </a:moveTo>
                <a:lnTo>
                  <a:pt x="738546" y="30033"/>
                </a:lnTo>
                <a:cubicBezTo>
                  <a:pt x="737980" y="30033"/>
                  <a:pt x="737415" y="29389"/>
                  <a:pt x="736849" y="28751"/>
                </a:cubicBezTo>
                <a:cubicBezTo>
                  <a:pt x="736849" y="28751"/>
                  <a:pt x="736284" y="28113"/>
                  <a:pt x="735718" y="28113"/>
                </a:cubicBezTo>
                <a:cubicBezTo>
                  <a:pt x="736284" y="27475"/>
                  <a:pt x="736284" y="26837"/>
                  <a:pt x="736849" y="26837"/>
                </a:cubicBezTo>
                <a:cubicBezTo>
                  <a:pt x="736849" y="26199"/>
                  <a:pt x="737980" y="25561"/>
                  <a:pt x="737980" y="24917"/>
                </a:cubicBezTo>
                <a:cubicBezTo>
                  <a:pt x="737980" y="24917"/>
                  <a:pt x="736849" y="24279"/>
                  <a:pt x="736284" y="24279"/>
                </a:cubicBezTo>
                <a:cubicBezTo>
                  <a:pt x="736284" y="24279"/>
                  <a:pt x="735718" y="24917"/>
                  <a:pt x="735718" y="25561"/>
                </a:cubicBezTo>
                <a:cubicBezTo>
                  <a:pt x="735718" y="25561"/>
                  <a:pt x="734588" y="26199"/>
                  <a:pt x="734588" y="26837"/>
                </a:cubicBezTo>
                <a:cubicBezTo>
                  <a:pt x="734588" y="26837"/>
                  <a:pt x="735718" y="27475"/>
                  <a:pt x="735718" y="28113"/>
                </a:cubicBezTo>
                <a:cubicBezTo>
                  <a:pt x="735718" y="28113"/>
                  <a:pt x="735153" y="28751"/>
                  <a:pt x="734588" y="29389"/>
                </a:cubicBezTo>
                <a:lnTo>
                  <a:pt x="734022" y="30671"/>
                </a:lnTo>
                <a:cubicBezTo>
                  <a:pt x="734022" y="31309"/>
                  <a:pt x="735153" y="31947"/>
                  <a:pt x="735153" y="31947"/>
                </a:cubicBezTo>
                <a:cubicBezTo>
                  <a:pt x="735718" y="31947"/>
                  <a:pt x="736284" y="32585"/>
                  <a:pt x="736284" y="33223"/>
                </a:cubicBezTo>
                <a:cubicBezTo>
                  <a:pt x="736849" y="33223"/>
                  <a:pt x="737415" y="31947"/>
                  <a:pt x="737415" y="31309"/>
                </a:cubicBezTo>
                <a:lnTo>
                  <a:pt x="738546" y="32585"/>
                </a:lnTo>
                <a:cubicBezTo>
                  <a:pt x="739111" y="32585"/>
                  <a:pt x="739111" y="31309"/>
                  <a:pt x="739676" y="31309"/>
                </a:cubicBezTo>
                <a:cubicBezTo>
                  <a:pt x="739676" y="30671"/>
                  <a:pt x="740807" y="30033"/>
                  <a:pt x="740807" y="30033"/>
                </a:cubicBezTo>
                <a:cubicBezTo>
                  <a:pt x="740807" y="29389"/>
                  <a:pt x="739676" y="28751"/>
                  <a:pt x="739111" y="28751"/>
                </a:cubicBezTo>
                <a:close/>
                <a:moveTo>
                  <a:pt x="744200" y="33223"/>
                </a:moveTo>
                <a:lnTo>
                  <a:pt x="743634" y="34505"/>
                </a:lnTo>
                <a:cubicBezTo>
                  <a:pt x="743069" y="34505"/>
                  <a:pt x="742504" y="35781"/>
                  <a:pt x="742504" y="35781"/>
                </a:cubicBezTo>
                <a:cubicBezTo>
                  <a:pt x="741938" y="37057"/>
                  <a:pt x="741373" y="37701"/>
                  <a:pt x="740242" y="38977"/>
                </a:cubicBezTo>
                <a:cubicBezTo>
                  <a:pt x="740807" y="38977"/>
                  <a:pt x="741373" y="39615"/>
                  <a:pt x="741938" y="39615"/>
                </a:cubicBezTo>
                <a:lnTo>
                  <a:pt x="742504" y="38339"/>
                </a:lnTo>
                <a:cubicBezTo>
                  <a:pt x="743069" y="38339"/>
                  <a:pt x="743634" y="37701"/>
                  <a:pt x="743634" y="37057"/>
                </a:cubicBezTo>
                <a:cubicBezTo>
                  <a:pt x="744200" y="35781"/>
                  <a:pt x="744766" y="35143"/>
                  <a:pt x="745897" y="33861"/>
                </a:cubicBezTo>
                <a:cubicBezTo>
                  <a:pt x="745331" y="33861"/>
                  <a:pt x="744766" y="33223"/>
                  <a:pt x="744200" y="33223"/>
                </a:cubicBezTo>
                <a:close/>
                <a:moveTo>
                  <a:pt x="752116" y="21727"/>
                </a:moveTo>
                <a:lnTo>
                  <a:pt x="750985" y="23003"/>
                </a:lnTo>
                <a:cubicBezTo>
                  <a:pt x="750985" y="23641"/>
                  <a:pt x="750420" y="24279"/>
                  <a:pt x="750420" y="24279"/>
                </a:cubicBezTo>
                <a:cubicBezTo>
                  <a:pt x="749855" y="24917"/>
                  <a:pt x="749289" y="25561"/>
                  <a:pt x="749289" y="26199"/>
                </a:cubicBezTo>
                <a:lnTo>
                  <a:pt x="750420" y="26837"/>
                </a:lnTo>
                <a:cubicBezTo>
                  <a:pt x="750420" y="27475"/>
                  <a:pt x="749855" y="28113"/>
                  <a:pt x="749289" y="28751"/>
                </a:cubicBezTo>
                <a:lnTo>
                  <a:pt x="748158" y="27475"/>
                </a:lnTo>
                <a:cubicBezTo>
                  <a:pt x="748158" y="27475"/>
                  <a:pt x="747593" y="28751"/>
                  <a:pt x="747027" y="28751"/>
                </a:cubicBezTo>
                <a:cubicBezTo>
                  <a:pt x="747027" y="29389"/>
                  <a:pt x="746462" y="30033"/>
                  <a:pt x="746462" y="30033"/>
                </a:cubicBezTo>
                <a:cubicBezTo>
                  <a:pt x="747027" y="30671"/>
                  <a:pt x="748158" y="31947"/>
                  <a:pt x="748724" y="32585"/>
                </a:cubicBezTo>
                <a:cubicBezTo>
                  <a:pt x="749289" y="31947"/>
                  <a:pt x="749289" y="31309"/>
                  <a:pt x="749855" y="30671"/>
                </a:cubicBezTo>
                <a:lnTo>
                  <a:pt x="750985" y="31947"/>
                </a:lnTo>
                <a:lnTo>
                  <a:pt x="752116" y="30671"/>
                </a:lnTo>
                <a:cubicBezTo>
                  <a:pt x="752116" y="30671"/>
                  <a:pt x="750420" y="30033"/>
                  <a:pt x="750985" y="29389"/>
                </a:cubicBezTo>
                <a:cubicBezTo>
                  <a:pt x="750985" y="29389"/>
                  <a:pt x="751551" y="28751"/>
                  <a:pt x="751551" y="28113"/>
                </a:cubicBezTo>
                <a:cubicBezTo>
                  <a:pt x="751551" y="28113"/>
                  <a:pt x="750420" y="27475"/>
                  <a:pt x="750420" y="26837"/>
                </a:cubicBezTo>
                <a:cubicBezTo>
                  <a:pt x="750420" y="26837"/>
                  <a:pt x="750985" y="26199"/>
                  <a:pt x="751551" y="25561"/>
                </a:cubicBezTo>
                <a:lnTo>
                  <a:pt x="752116" y="24279"/>
                </a:lnTo>
                <a:cubicBezTo>
                  <a:pt x="752682" y="23641"/>
                  <a:pt x="753248" y="23003"/>
                  <a:pt x="753248" y="23003"/>
                </a:cubicBezTo>
                <a:cubicBezTo>
                  <a:pt x="752682" y="22365"/>
                  <a:pt x="752682" y="21727"/>
                  <a:pt x="752116" y="21727"/>
                </a:cubicBezTo>
                <a:close/>
                <a:moveTo>
                  <a:pt x="757206" y="28751"/>
                </a:moveTo>
                <a:cubicBezTo>
                  <a:pt x="757206" y="28113"/>
                  <a:pt x="756075" y="27475"/>
                  <a:pt x="756075" y="27475"/>
                </a:cubicBezTo>
                <a:cubicBezTo>
                  <a:pt x="755509" y="27475"/>
                  <a:pt x="755509" y="28751"/>
                  <a:pt x="754943" y="28751"/>
                </a:cubicBezTo>
                <a:cubicBezTo>
                  <a:pt x="755509" y="29389"/>
                  <a:pt x="756640" y="29389"/>
                  <a:pt x="756640" y="30033"/>
                </a:cubicBezTo>
                <a:lnTo>
                  <a:pt x="755509" y="31309"/>
                </a:lnTo>
                <a:lnTo>
                  <a:pt x="756640" y="32585"/>
                </a:lnTo>
                <a:cubicBezTo>
                  <a:pt x="757206" y="32585"/>
                  <a:pt x="757206" y="31309"/>
                  <a:pt x="757771" y="31309"/>
                </a:cubicBezTo>
                <a:cubicBezTo>
                  <a:pt x="757771" y="30671"/>
                  <a:pt x="758902" y="30033"/>
                  <a:pt x="758902" y="29389"/>
                </a:cubicBezTo>
                <a:cubicBezTo>
                  <a:pt x="758902" y="29389"/>
                  <a:pt x="757771" y="28751"/>
                  <a:pt x="757206" y="28751"/>
                </a:cubicBezTo>
                <a:close/>
                <a:moveTo>
                  <a:pt x="764557" y="21083"/>
                </a:moveTo>
                <a:cubicBezTo>
                  <a:pt x="763991" y="21083"/>
                  <a:pt x="763425" y="19807"/>
                  <a:pt x="763425" y="19807"/>
                </a:cubicBezTo>
                <a:cubicBezTo>
                  <a:pt x="762860" y="19807"/>
                  <a:pt x="762860" y="21083"/>
                  <a:pt x="762294" y="21083"/>
                </a:cubicBezTo>
                <a:cubicBezTo>
                  <a:pt x="761729" y="21727"/>
                  <a:pt x="761729" y="22365"/>
                  <a:pt x="761164" y="23003"/>
                </a:cubicBezTo>
                <a:cubicBezTo>
                  <a:pt x="761164" y="23003"/>
                  <a:pt x="760598" y="21727"/>
                  <a:pt x="760033" y="21727"/>
                </a:cubicBezTo>
                <a:cubicBezTo>
                  <a:pt x="759467" y="21727"/>
                  <a:pt x="759467" y="23003"/>
                  <a:pt x="758902" y="23003"/>
                </a:cubicBezTo>
                <a:cubicBezTo>
                  <a:pt x="758902" y="23641"/>
                  <a:pt x="757771" y="24279"/>
                  <a:pt x="758337" y="24279"/>
                </a:cubicBezTo>
                <a:cubicBezTo>
                  <a:pt x="758337" y="24917"/>
                  <a:pt x="759467" y="25561"/>
                  <a:pt x="759467" y="25561"/>
                </a:cubicBezTo>
                <a:lnTo>
                  <a:pt x="760033" y="24279"/>
                </a:lnTo>
                <a:cubicBezTo>
                  <a:pt x="760598" y="24279"/>
                  <a:pt x="761164" y="25561"/>
                  <a:pt x="761729" y="25561"/>
                </a:cubicBezTo>
                <a:cubicBezTo>
                  <a:pt x="761729" y="25561"/>
                  <a:pt x="762294" y="24279"/>
                  <a:pt x="762294" y="23641"/>
                </a:cubicBezTo>
                <a:cubicBezTo>
                  <a:pt x="762860" y="23641"/>
                  <a:pt x="762860" y="22365"/>
                  <a:pt x="763425" y="22365"/>
                </a:cubicBezTo>
                <a:cubicBezTo>
                  <a:pt x="763991" y="22365"/>
                  <a:pt x="764557" y="23641"/>
                  <a:pt x="764557" y="23641"/>
                </a:cubicBezTo>
                <a:cubicBezTo>
                  <a:pt x="765122" y="23641"/>
                  <a:pt x="765122" y="22365"/>
                  <a:pt x="765688" y="22365"/>
                </a:cubicBezTo>
                <a:cubicBezTo>
                  <a:pt x="765122" y="21727"/>
                  <a:pt x="765122" y="21083"/>
                  <a:pt x="764557" y="21083"/>
                </a:cubicBezTo>
                <a:close/>
                <a:moveTo>
                  <a:pt x="775300" y="28113"/>
                </a:moveTo>
                <a:cubicBezTo>
                  <a:pt x="774734" y="29389"/>
                  <a:pt x="774169" y="30033"/>
                  <a:pt x="773604" y="31309"/>
                </a:cubicBezTo>
                <a:cubicBezTo>
                  <a:pt x="773038" y="31947"/>
                  <a:pt x="773038" y="31947"/>
                  <a:pt x="772473" y="32585"/>
                </a:cubicBezTo>
                <a:cubicBezTo>
                  <a:pt x="773604" y="33223"/>
                  <a:pt x="774169" y="33861"/>
                  <a:pt x="775300" y="34505"/>
                </a:cubicBezTo>
                <a:cubicBezTo>
                  <a:pt x="775300" y="34505"/>
                  <a:pt x="775866" y="33861"/>
                  <a:pt x="775866" y="33223"/>
                </a:cubicBezTo>
                <a:cubicBezTo>
                  <a:pt x="776431" y="33223"/>
                  <a:pt x="774734" y="32585"/>
                  <a:pt x="774734" y="32585"/>
                </a:cubicBezTo>
                <a:cubicBezTo>
                  <a:pt x="774734" y="31947"/>
                  <a:pt x="775866" y="31309"/>
                  <a:pt x="775866" y="30671"/>
                </a:cubicBezTo>
                <a:cubicBezTo>
                  <a:pt x="775866" y="30671"/>
                  <a:pt x="776997" y="30033"/>
                  <a:pt x="776997" y="29389"/>
                </a:cubicBezTo>
                <a:cubicBezTo>
                  <a:pt x="776997" y="28751"/>
                  <a:pt x="775866" y="28751"/>
                  <a:pt x="775300" y="28113"/>
                </a:cubicBezTo>
                <a:close/>
                <a:moveTo>
                  <a:pt x="787740" y="27475"/>
                </a:moveTo>
                <a:cubicBezTo>
                  <a:pt x="787740" y="27475"/>
                  <a:pt x="788871" y="26837"/>
                  <a:pt x="788871" y="26199"/>
                </a:cubicBezTo>
                <a:cubicBezTo>
                  <a:pt x="788306" y="26199"/>
                  <a:pt x="787740" y="24917"/>
                  <a:pt x="787740" y="24917"/>
                </a:cubicBezTo>
                <a:cubicBezTo>
                  <a:pt x="787175" y="25561"/>
                  <a:pt x="787175" y="26199"/>
                  <a:pt x="786609" y="26837"/>
                </a:cubicBezTo>
                <a:cubicBezTo>
                  <a:pt x="786609" y="26837"/>
                  <a:pt x="785478" y="27475"/>
                  <a:pt x="785478" y="28113"/>
                </a:cubicBezTo>
                <a:cubicBezTo>
                  <a:pt x="785478" y="28113"/>
                  <a:pt x="786609" y="28751"/>
                  <a:pt x="787175" y="29389"/>
                </a:cubicBezTo>
                <a:cubicBezTo>
                  <a:pt x="787175" y="29389"/>
                  <a:pt x="786043" y="30033"/>
                  <a:pt x="786043" y="30671"/>
                </a:cubicBezTo>
                <a:lnTo>
                  <a:pt x="787175" y="31947"/>
                </a:lnTo>
                <a:cubicBezTo>
                  <a:pt x="787740" y="31309"/>
                  <a:pt x="788306" y="30671"/>
                  <a:pt x="788306" y="30033"/>
                </a:cubicBezTo>
                <a:cubicBezTo>
                  <a:pt x="788306" y="30033"/>
                  <a:pt x="788871" y="29389"/>
                  <a:pt x="789436" y="28751"/>
                </a:cubicBezTo>
                <a:cubicBezTo>
                  <a:pt x="788871" y="28113"/>
                  <a:pt x="787740" y="28113"/>
                  <a:pt x="787740" y="27475"/>
                </a:cubicBezTo>
                <a:close/>
                <a:moveTo>
                  <a:pt x="813185" y="28751"/>
                </a:moveTo>
                <a:cubicBezTo>
                  <a:pt x="812620" y="28751"/>
                  <a:pt x="812055" y="28113"/>
                  <a:pt x="811489" y="28113"/>
                </a:cubicBezTo>
                <a:lnTo>
                  <a:pt x="810924" y="29389"/>
                </a:lnTo>
                <a:cubicBezTo>
                  <a:pt x="810358" y="29389"/>
                  <a:pt x="810358" y="30671"/>
                  <a:pt x="809793" y="30671"/>
                </a:cubicBezTo>
                <a:cubicBezTo>
                  <a:pt x="809793" y="30671"/>
                  <a:pt x="808662" y="29389"/>
                  <a:pt x="808662" y="30033"/>
                </a:cubicBezTo>
                <a:cubicBezTo>
                  <a:pt x="808097" y="30033"/>
                  <a:pt x="807531" y="30671"/>
                  <a:pt x="807531" y="31309"/>
                </a:cubicBezTo>
                <a:lnTo>
                  <a:pt x="806400" y="32585"/>
                </a:lnTo>
                <a:cubicBezTo>
                  <a:pt x="806400" y="33223"/>
                  <a:pt x="807531" y="33223"/>
                  <a:pt x="808097" y="33861"/>
                </a:cubicBezTo>
                <a:cubicBezTo>
                  <a:pt x="808097" y="33223"/>
                  <a:pt x="808662" y="32585"/>
                  <a:pt x="808662" y="31947"/>
                </a:cubicBezTo>
                <a:cubicBezTo>
                  <a:pt x="809227" y="31947"/>
                  <a:pt x="809793" y="33223"/>
                  <a:pt x="810358" y="33223"/>
                </a:cubicBezTo>
                <a:lnTo>
                  <a:pt x="811489" y="34505"/>
                </a:lnTo>
                <a:lnTo>
                  <a:pt x="812055" y="33223"/>
                </a:lnTo>
                <a:cubicBezTo>
                  <a:pt x="812620" y="32585"/>
                  <a:pt x="813185" y="31947"/>
                  <a:pt x="813185" y="31309"/>
                </a:cubicBezTo>
                <a:cubicBezTo>
                  <a:pt x="813751" y="31309"/>
                  <a:pt x="813751" y="30671"/>
                  <a:pt x="814316" y="30033"/>
                </a:cubicBezTo>
                <a:cubicBezTo>
                  <a:pt x="813751" y="30033"/>
                  <a:pt x="813185" y="29389"/>
                  <a:pt x="813185" y="28751"/>
                </a:cubicBezTo>
                <a:close/>
                <a:moveTo>
                  <a:pt x="826756" y="29389"/>
                </a:moveTo>
                <a:cubicBezTo>
                  <a:pt x="826191" y="30033"/>
                  <a:pt x="826191" y="30671"/>
                  <a:pt x="825625" y="30671"/>
                </a:cubicBezTo>
                <a:cubicBezTo>
                  <a:pt x="825060" y="31947"/>
                  <a:pt x="824494" y="32585"/>
                  <a:pt x="823929" y="33861"/>
                </a:cubicBezTo>
                <a:cubicBezTo>
                  <a:pt x="823929" y="33861"/>
                  <a:pt x="824494" y="35143"/>
                  <a:pt x="825060" y="35143"/>
                </a:cubicBezTo>
                <a:cubicBezTo>
                  <a:pt x="825060" y="35143"/>
                  <a:pt x="825625" y="33861"/>
                  <a:pt x="826191" y="33223"/>
                </a:cubicBezTo>
                <a:cubicBezTo>
                  <a:pt x="826191" y="33223"/>
                  <a:pt x="826756" y="32585"/>
                  <a:pt x="826756" y="31947"/>
                </a:cubicBezTo>
                <a:cubicBezTo>
                  <a:pt x="827322" y="31947"/>
                  <a:pt x="827888" y="30671"/>
                  <a:pt x="827888" y="30671"/>
                </a:cubicBezTo>
                <a:cubicBezTo>
                  <a:pt x="827888" y="30033"/>
                  <a:pt x="826756" y="30033"/>
                  <a:pt x="826756" y="29389"/>
                </a:cubicBezTo>
                <a:close/>
                <a:moveTo>
                  <a:pt x="834673" y="29389"/>
                </a:moveTo>
                <a:cubicBezTo>
                  <a:pt x="834107" y="30033"/>
                  <a:pt x="834107" y="30671"/>
                  <a:pt x="833542" y="31309"/>
                </a:cubicBezTo>
                <a:cubicBezTo>
                  <a:pt x="833542" y="31309"/>
                  <a:pt x="832976" y="32585"/>
                  <a:pt x="832411" y="32585"/>
                </a:cubicBezTo>
                <a:lnTo>
                  <a:pt x="831280" y="31309"/>
                </a:lnTo>
                <a:lnTo>
                  <a:pt x="830149" y="30033"/>
                </a:lnTo>
                <a:cubicBezTo>
                  <a:pt x="830149" y="30033"/>
                  <a:pt x="829018" y="31309"/>
                  <a:pt x="829018" y="31947"/>
                </a:cubicBezTo>
                <a:cubicBezTo>
                  <a:pt x="829018" y="31947"/>
                  <a:pt x="830149" y="32585"/>
                  <a:pt x="830715" y="32585"/>
                </a:cubicBezTo>
                <a:cubicBezTo>
                  <a:pt x="830715" y="33223"/>
                  <a:pt x="829584" y="33861"/>
                  <a:pt x="829584" y="34505"/>
                </a:cubicBezTo>
                <a:cubicBezTo>
                  <a:pt x="829584" y="34505"/>
                  <a:pt x="830149" y="35143"/>
                  <a:pt x="830715" y="35143"/>
                </a:cubicBezTo>
                <a:cubicBezTo>
                  <a:pt x="831280" y="35143"/>
                  <a:pt x="831280" y="33861"/>
                  <a:pt x="831845" y="33861"/>
                </a:cubicBezTo>
                <a:cubicBezTo>
                  <a:pt x="831845" y="33861"/>
                  <a:pt x="832411" y="35143"/>
                  <a:pt x="832976" y="35143"/>
                </a:cubicBezTo>
                <a:cubicBezTo>
                  <a:pt x="832976" y="35143"/>
                  <a:pt x="833542" y="33861"/>
                  <a:pt x="834107" y="33861"/>
                </a:cubicBezTo>
                <a:cubicBezTo>
                  <a:pt x="834107" y="33223"/>
                  <a:pt x="834673" y="32585"/>
                  <a:pt x="834673" y="31947"/>
                </a:cubicBezTo>
                <a:cubicBezTo>
                  <a:pt x="835238" y="31947"/>
                  <a:pt x="835804" y="31309"/>
                  <a:pt x="835804" y="30671"/>
                </a:cubicBezTo>
                <a:cubicBezTo>
                  <a:pt x="835804" y="30033"/>
                  <a:pt x="834673" y="30033"/>
                  <a:pt x="834673" y="29389"/>
                </a:cubicBezTo>
                <a:close/>
                <a:moveTo>
                  <a:pt x="860118" y="17887"/>
                </a:moveTo>
                <a:lnTo>
                  <a:pt x="859552" y="19169"/>
                </a:lnTo>
                <a:cubicBezTo>
                  <a:pt x="858987" y="19807"/>
                  <a:pt x="858987" y="20445"/>
                  <a:pt x="858422" y="21083"/>
                </a:cubicBezTo>
                <a:cubicBezTo>
                  <a:pt x="857856" y="21727"/>
                  <a:pt x="857291" y="23003"/>
                  <a:pt x="856725" y="23641"/>
                </a:cubicBezTo>
                <a:cubicBezTo>
                  <a:pt x="856725" y="23641"/>
                  <a:pt x="857291" y="24917"/>
                  <a:pt x="857856" y="24917"/>
                </a:cubicBezTo>
                <a:cubicBezTo>
                  <a:pt x="857856" y="24917"/>
                  <a:pt x="858422" y="23641"/>
                  <a:pt x="858987" y="23641"/>
                </a:cubicBezTo>
                <a:cubicBezTo>
                  <a:pt x="858987" y="23003"/>
                  <a:pt x="859552" y="22365"/>
                  <a:pt x="859552" y="21727"/>
                </a:cubicBezTo>
                <a:cubicBezTo>
                  <a:pt x="860118" y="21083"/>
                  <a:pt x="861249" y="19807"/>
                  <a:pt x="861815" y="19169"/>
                </a:cubicBezTo>
                <a:cubicBezTo>
                  <a:pt x="861249" y="19169"/>
                  <a:pt x="860684" y="17887"/>
                  <a:pt x="860118" y="17887"/>
                </a:cubicBezTo>
                <a:close/>
                <a:moveTo>
                  <a:pt x="883867" y="24917"/>
                </a:moveTo>
                <a:cubicBezTo>
                  <a:pt x="883867" y="24279"/>
                  <a:pt x="882736" y="23641"/>
                  <a:pt x="882736" y="23641"/>
                </a:cubicBezTo>
                <a:cubicBezTo>
                  <a:pt x="882170" y="23641"/>
                  <a:pt x="881606" y="24917"/>
                  <a:pt x="881606" y="24917"/>
                </a:cubicBezTo>
                <a:cubicBezTo>
                  <a:pt x="881040" y="25561"/>
                  <a:pt x="881040" y="26199"/>
                  <a:pt x="880475" y="26199"/>
                </a:cubicBezTo>
                <a:cubicBezTo>
                  <a:pt x="881040" y="26837"/>
                  <a:pt x="881606" y="26837"/>
                  <a:pt x="882170" y="27475"/>
                </a:cubicBezTo>
                <a:lnTo>
                  <a:pt x="881040" y="28751"/>
                </a:lnTo>
                <a:cubicBezTo>
                  <a:pt x="881040" y="29389"/>
                  <a:pt x="882170" y="30033"/>
                  <a:pt x="882170" y="30033"/>
                </a:cubicBezTo>
                <a:lnTo>
                  <a:pt x="883302" y="28751"/>
                </a:lnTo>
                <a:cubicBezTo>
                  <a:pt x="883302" y="28113"/>
                  <a:pt x="882170" y="28113"/>
                  <a:pt x="882170" y="27475"/>
                </a:cubicBezTo>
                <a:lnTo>
                  <a:pt x="882736" y="26199"/>
                </a:lnTo>
                <a:cubicBezTo>
                  <a:pt x="883302" y="26199"/>
                  <a:pt x="883867" y="27475"/>
                  <a:pt x="883867" y="27475"/>
                </a:cubicBezTo>
                <a:cubicBezTo>
                  <a:pt x="884433" y="27475"/>
                  <a:pt x="884998" y="26199"/>
                  <a:pt x="884998" y="25561"/>
                </a:cubicBezTo>
                <a:lnTo>
                  <a:pt x="883867" y="24917"/>
                </a:lnTo>
                <a:close/>
                <a:moveTo>
                  <a:pt x="900265" y="27475"/>
                </a:moveTo>
                <a:cubicBezTo>
                  <a:pt x="899700" y="27475"/>
                  <a:pt x="899700" y="28751"/>
                  <a:pt x="899134" y="28751"/>
                </a:cubicBezTo>
                <a:cubicBezTo>
                  <a:pt x="898569" y="28751"/>
                  <a:pt x="898003" y="27475"/>
                  <a:pt x="898003" y="27475"/>
                </a:cubicBezTo>
                <a:cubicBezTo>
                  <a:pt x="897438" y="27475"/>
                  <a:pt x="896873" y="28751"/>
                  <a:pt x="896873" y="29389"/>
                </a:cubicBezTo>
                <a:lnTo>
                  <a:pt x="898003" y="30033"/>
                </a:lnTo>
                <a:cubicBezTo>
                  <a:pt x="898003" y="30671"/>
                  <a:pt x="897438" y="31309"/>
                  <a:pt x="896873" y="31947"/>
                </a:cubicBezTo>
                <a:cubicBezTo>
                  <a:pt x="897438" y="31947"/>
                  <a:pt x="898003" y="32585"/>
                  <a:pt x="898569" y="32585"/>
                </a:cubicBezTo>
                <a:lnTo>
                  <a:pt x="899134" y="31309"/>
                </a:lnTo>
                <a:cubicBezTo>
                  <a:pt x="899700" y="30671"/>
                  <a:pt x="900265" y="30671"/>
                  <a:pt x="900265" y="30033"/>
                </a:cubicBezTo>
                <a:cubicBezTo>
                  <a:pt x="900265" y="29389"/>
                  <a:pt x="901396" y="28751"/>
                  <a:pt x="901396" y="28751"/>
                </a:cubicBezTo>
                <a:cubicBezTo>
                  <a:pt x="901396" y="28113"/>
                  <a:pt x="900265" y="27475"/>
                  <a:pt x="900265" y="27475"/>
                </a:cubicBezTo>
                <a:close/>
                <a:moveTo>
                  <a:pt x="908747" y="23641"/>
                </a:moveTo>
                <a:cubicBezTo>
                  <a:pt x="908182" y="23641"/>
                  <a:pt x="908182" y="24917"/>
                  <a:pt x="907616" y="24917"/>
                </a:cubicBezTo>
                <a:lnTo>
                  <a:pt x="906485" y="23641"/>
                </a:lnTo>
                <a:cubicBezTo>
                  <a:pt x="906485" y="24279"/>
                  <a:pt x="905354" y="24917"/>
                  <a:pt x="905354" y="25561"/>
                </a:cubicBezTo>
                <a:lnTo>
                  <a:pt x="906485" y="26199"/>
                </a:lnTo>
                <a:cubicBezTo>
                  <a:pt x="907051" y="26199"/>
                  <a:pt x="907616" y="27475"/>
                  <a:pt x="908182" y="27475"/>
                </a:cubicBezTo>
                <a:lnTo>
                  <a:pt x="908747" y="26199"/>
                </a:lnTo>
                <a:cubicBezTo>
                  <a:pt x="909312" y="25561"/>
                  <a:pt x="909878" y="24917"/>
                  <a:pt x="909878" y="24279"/>
                </a:cubicBezTo>
                <a:lnTo>
                  <a:pt x="908747" y="23641"/>
                </a:lnTo>
                <a:close/>
                <a:moveTo>
                  <a:pt x="919491" y="28113"/>
                </a:moveTo>
                <a:cubicBezTo>
                  <a:pt x="918925" y="28751"/>
                  <a:pt x="918925" y="29389"/>
                  <a:pt x="918360" y="29389"/>
                </a:cubicBezTo>
                <a:cubicBezTo>
                  <a:pt x="918360" y="30033"/>
                  <a:pt x="917229" y="28751"/>
                  <a:pt x="917229" y="28751"/>
                </a:cubicBezTo>
                <a:lnTo>
                  <a:pt x="916098" y="30033"/>
                </a:lnTo>
                <a:lnTo>
                  <a:pt x="917229" y="31309"/>
                </a:lnTo>
                <a:cubicBezTo>
                  <a:pt x="917794" y="31309"/>
                  <a:pt x="918925" y="31947"/>
                  <a:pt x="918925" y="31947"/>
                </a:cubicBezTo>
                <a:cubicBezTo>
                  <a:pt x="918925" y="32585"/>
                  <a:pt x="917794" y="33223"/>
                  <a:pt x="917794" y="33861"/>
                </a:cubicBezTo>
                <a:cubicBezTo>
                  <a:pt x="917794" y="33861"/>
                  <a:pt x="917229" y="34505"/>
                  <a:pt x="916664" y="35143"/>
                </a:cubicBezTo>
                <a:cubicBezTo>
                  <a:pt x="916664" y="35143"/>
                  <a:pt x="915533" y="36419"/>
                  <a:pt x="916098" y="36419"/>
                </a:cubicBezTo>
                <a:cubicBezTo>
                  <a:pt x="916098" y="37057"/>
                  <a:pt x="916664" y="37057"/>
                  <a:pt x="917229" y="37701"/>
                </a:cubicBezTo>
                <a:lnTo>
                  <a:pt x="917794" y="36419"/>
                </a:lnTo>
                <a:cubicBezTo>
                  <a:pt x="918360" y="35781"/>
                  <a:pt x="918925" y="37057"/>
                  <a:pt x="919491" y="37057"/>
                </a:cubicBezTo>
                <a:cubicBezTo>
                  <a:pt x="919491" y="37057"/>
                  <a:pt x="920056" y="36419"/>
                  <a:pt x="920056" y="35781"/>
                </a:cubicBezTo>
                <a:cubicBezTo>
                  <a:pt x="920056" y="35781"/>
                  <a:pt x="918925" y="35143"/>
                  <a:pt x="918925" y="34505"/>
                </a:cubicBezTo>
                <a:cubicBezTo>
                  <a:pt x="918925" y="34505"/>
                  <a:pt x="920056" y="33861"/>
                  <a:pt x="920056" y="33223"/>
                </a:cubicBezTo>
                <a:cubicBezTo>
                  <a:pt x="920056" y="33223"/>
                  <a:pt x="918925" y="32585"/>
                  <a:pt x="918925" y="31947"/>
                </a:cubicBezTo>
                <a:cubicBezTo>
                  <a:pt x="918925" y="31947"/>
                  <a:pt x="919491" y="31309"/>
                  <a:pt x="919491" y="30671"/>
                </a:cubicBezTo>
                <a:cubicBezTo>
                  <a:pt x="919491" y="30671"/>
                  <a:pt x="920622" y="30033"/>
                  <a:pt x="920622" y="29389"/>
                </a:cubicBezTo>
                <a:cubicBezTo>
                  <a:pt x="920622" y="28751"/>
                  <a:pt x="919491" y="28751"/>
                  <a:pt x="919491" y="28113"/>
                </a:cubicBezTo>
                <a:close/>
                <a:moveTo>
                  <a:pt x="937020" y="14059"/>
                </a:moveTo>
                <a:cubicBezTo>
                  <a:pt x="936454" y="14697"/>
                  <a:pt x="936454" y="15335"/>
                  <a:pt x="935889" y="15335"/>
                </a:cubicBezTo>
                <a:cubicBezTo>
                  <a:pt x="935324" y="15335"/>
                  <a:pt x="935324" y="14697"/>
                  <a:pt x="934758" y="14697"/>
                </a:cubicBezTo>
                <a:cubicBezTo>
                  <a:pt x="934193" y="14059"/>
                  <a:pt x="933627" y="13415"/>
                  <a:pt x="933627" y="13415"/>
                </a:cubicBezTo>
                <a:cubicBezTo>
                  <a:pt x="933061" y="13415"/>
                  <a:pt x="932496" y="14697"/>
                  <a:pt x="932496" y="14697"/>
                </a:cubicBezTo>
                <a:cubicBezTo>
                  <a:pt x="931931" y="15335"/>
                  <a:pt x="931931" y="15973"/>
                  <a:pt x="931365" y="15973"/>
                </a:cubicBezTo>
                <a:cubicBezTo>
                  <a:pt x="931365" y="16611"/>
                  <a:pt x="930800" y="17249"/>
                  <a:pt x="930800" y="17887"/>
                </a:cubicBezTo>
                <a:lnTo>
                  <a:pt x="931931" y="18531"/>
                </a:lnTo>
                <a:cubicBezTo>
                  <a:pt x="931931" y="18531"/>
                  <a:pt x="932496" y="17249"/>
                  <a:pt x="933061" y="17249"/>
                </a:cubicBezTo>
                <a:cubicBezTo>
                  <a:pt x="933061" y="17249"/>
                  <a:pt x="933627" y="18531"/>
                  <a:pt x="934193" y="18531"/>
                </a:cubicBezTo>
                <a:cubicBezTo>
                  <a:pt x="934193" y="18531"/>
                  <a:pt x="934758" y="19807"/>
                  <a:pt x="935324" y="19169"/>
                </a:cubicBezTo>
                <a:cubicBezTo>
                  <a:pt x="935889" y="19169"/>
                  <a:pt x="935889" y="18531"/>
                  <a:pt x="936454" y="17887"/>
                </a:cubicBezTo>
                <a:cubicBezTo>
                  <a:pt x="936454" y="17887"/>
                  <a:pt x="937020" y="17249"/>
                  <a:pt x="937020" y="16611"/>
                </a:cubicBezTo>
                <a:cubicBezTo>
                  <a:pt x="937585" y="16611"/>
                  <a:pt x="938151" y="15335"/>
                  <a:pt x="938151" y="15335"/>
                </a:cubicBezTo>
                <a:cubicBezTo>
                  <a:pt x="938151" y="14697"/>
                  <a:pt x="937020" y="14697"/>
                  <a:pt x="937020" y="14059"/>
                </a:cubicBezTo>
                <a:close/>
                <a:moveTo>
                  <a:pt x="951721" y="15973"/>
                </a:moveTo>
                <a:cubicBezTo>
                  <a:pt x="951721" y="15335"/>
                  <a:pt x="951156" y="14697"/>
                  <a:pt x="950591" y="14697"/>
                </a:cubicBezTo>
                <a:cubicBezTo>
                  <a:pt x="950025" y="15335"/>
                  <a:pt x="949460" y="16611"/>
                  <a:pt x="948894" y="17249"/>
                </a:cubicBezTo>
                <a:cubicBezTo>
                  <a:pt x="948329" y="17887"/>
                  <a:pt x="947763" y="18531"/>
                  <a:pt x="947763" y="19169"/>
                </a:cubicBezTo>
                <a:lnTo>
                  <a:pt x="948894" y="19807"/>
                </a:lnTo>
                <a:lnTo>
                  <a:pt x="950025" y="21083"/>
                </a:lnTo>
                <a:cubicBezTo>
                  <a:pt x="950591" y="21083"/>
                  <a:pt x="951156" y="19807"/>
                  <a:pt x="951156" y="19807"/>
                </a:cubicBezTo>
                <a:cubicBezTo>
                  <a:pt x="951721" y="19169"/>
                  <a:pt x="951721" y="18531"/>
                  <a:pt x="952287" y="17887"/>
                </a:cubicBezTo>
                <a:cubicBezTo>
                  <a:pt x="952287" y="17887"/>
                  <a:pt x="953418" y="17249"/>
                  <a:pt x="953418" y="16611"/>
                </a:cubicBezTo>
                <a:cubicBezTo>
                  <a:pt x="953418" y="16611"/>
                  <a:pt x="952287" y="15973"/>
                  <a:pt x="951721" y="15973"/>
                </a:cubicBezTo>
                <a:close/>
                <a:moveTo>
                  <a:pt x="956810" y="19807"/>
                </a:moveTo>
                <a:cubicBezTo>
                  <a:pt x="956245" y="21083"/>
                  <a:pt x="955679" y="21727"/>
                  <a:pt x="955115" y="23003"/>
                </a:cubicBezTo>
                <a:cubicBezTo>
                  <a:pt x="954549" y="23641"/>
                  <a:pt x="954549" y="23641"/>
                  <a:pt x="953983" y="24279"/>
                </a:cubicBezTo>
                <a:cubicBezTo>
                  <a:pt x="953418" y="25561"/>
                  <a:pt x="952852" y="26199"/>
                  <a:pt x="952287" y="26837"/>
                </a:cubicBezTo>
                <a:cubicBezTo>
                  <a:pt x="952852" y="28113"/>
                  <a:pt x="953983" y="28751"/>
                  <a:pt x="954549" y="29389"/>
                </a:cubicBezTo>
                <a:cubicBezTo>
                  <a:pt x="955115" y="28751"/>
                  <a:pt x="955115" y="28113"/>
                  <a:pt x="955679" y="28113"/>
                </a:cubicBezTo>
                <a:cubicBezTo>
                  <a:pt x="956245" y="26837"/>
                  <a:pt x="956810" y="26199"/>
                  <a:pt x="957376" y="24917"/>
                </a:cubicBezTo>
                <a:cubicBezTo>
                  <a:pt x="957942" y="24279"/>
                  <a:pt x="959072" y="23003"/>
                  <a:pt x="959638" y="22365"/>
                </a:cubicBezTo>
                <a:cubicBezTo>
                  <a:pt x="958507" y="21727"/>
                  <a:pt x="957942" y="20445"/>
                  <a:pt x="956810" y="19807"/>
                </a:cubicBezTo>
                <a:close/>
                <a:moveTo>
                  <a:pt x="970947" y="23003"/>
                </a:moveTo>
                <a:cubicBezTo>
                  <a:pt x="970382" y="23641"/>
                  <a:pt x="970382" y="24279"/>
                  <a:pt x="969816" y="24279"/>
                </a:cubicBezTo>
                <a:cubicBezTo>
                  <a:pt x="969816" y="24917"/>
                  <a:pt x="969251" y="25561"/>
                  <a:pt x="968685" y="25561"/>
                </a:cubicBezTo>
                <a:cubicBezTo>
                  <a:pt x="968685" y="26199"/>
                  <a:pt x="968120" y="24917"/>
                  <a:pt x="967554" y="24917"/>
                </a:cubicBezTo>
                <a:lnTo>
                  <a:pt x="966988" y="26199"/>
                </a:lnTo>
                <a:cubicBezTo>
                  <a:pt x="966424" y="26199"/>
                  <a:pt x="965858" y="25561"/>
                  <a:pt x="965292" y="24917"/>
                </a:cubicBezTo>
                <a:lnTo>
                  <a:pt x="964161" y="24279"/>
                </a:lnTo>
                <a:cubicBezTo>
                  <a:pt x="963596" y="24279"/>
                  <a:pt x="963596" y="25561"/>
                  <a:pt x="963031" y="25561"/>
                </a:cubicBezTo>
                <a:cubicBezTo>
                  <a:pt x="963596" y="25561"/>
                  <a:pt x="964161" y="26199"/>
                  <a:pt x="964727" y="26837"/>
                </a:cubicBezTo>
                <a:cubicBezTo>
                  <a:pt x="964727" y="26837"/>
                  <a:pt x="965292" y="27475"/>
                  <a:pt x="965858" y="27475"/>
                </a:cubicBezTo>
                <a:cubicBezTo>
                  <a:pt x="965858" y="28113"/>
                  <a:pt x="966424" y="28751"/>
                  <a:pt x="966988" y="28751"/>
                </a:cubicBezTo>
                <a:cubicBezTo>
                  <a:pt x="966988" y="28751"/>
                  <a:pt x="967554" y="27475"/>
                  <a:pt x="968120" y="27475"/>
                </a:cubicBezTo>
                <a:cubicBezTo>
                  <a:pt x="968120" y="27475"/>
                  <a:pt x="969251" y="28751"/>
                  <a:pt x="969251" y="28113"/>
                </a:cubicBezTo>
                <a:cubicBezTo>
                  <a:pt x="969816" y="28113"/>
                  <a:pt x="969816" y="27475"/>
                  <a:pt x="970382" y="26837"/>
                </a:cubicBezTo>
                <a:cubicBezTo>
                  <a:pt x="970382" y="26837"/>
                  <a:pt x="970947" y="26199"/>
                  <a:pt x="970947" y="25561"/>
                </a:cubicBezTo>
                <a:cubicBezTo>
                  <a:pt x="971512" y="24917"/>
                  <a:pt x="972078" y="24279"/>
                  <a:pt x="972078" y="24279"/>
                </a:cubicBezTo>
                <a:cubicBezTo>
                  <a:pt x="972078" y="23641"/>
                  <a:pt x="970947" y="23641"/>
                  <a:pt x="970947" y="23003"/>
                </a:cubicBezTo>
                <a:close/>
                <a:moveTo>
                  <a:pt x="1013921" y="30671"/>
                </a:moveTo>
                <a:cubicBezTo>
                  <a:pt x="1013356" y="30671"/>
                  <a:pt x="1012791" y="29389"/>
                  <a:pt x="1012225" y="29389"/>
                </a:cubicBezTo>
                <a:lnTo>
                  <a:pt x="1011660" y="30671"/>
                </a:lnTo>
                <a:cubicBezTo>
                  <a:pt x="1011094" y="31309"/>
                  <a:pt x="1010529" y="31947"/>
                  <a:pt x="1010529" y="32585"/>
                </a:cubicBezTo>
                <a:cubicBezTo>
                  <a:pt x="1010529" y="32585"/>
                  <a:pt x="1009398" y="33223"/>
                  <a:pt x="1009398" y="33861"/>
                </a:cubicBezTo>
                <a:cubicBezTo>
                  <a:pt x="1009398" y="34505"/>
                  <a:pt x="1010529" y="34505"/>
                  <a:pt x="1010529" y="35143"/>
                </a:cubicBezTo>
                <a:cubicBezTo>
                  <a:pt x="1011660" y="33861"/>
                  <a:pt x="1012225" y="33223"/>
                  <a:pt x="1012791" y="31947"/>
                </a:cubicBezTo>
                <a:cubicBezTo>
                  <a:pt x="1013356" y="31947"/>
                  <a:pt x="1013356" y="33223"/>
                  <a:pt x="1013921" y="33223"/>
                </a:cubicBezTo>
                <a:lnTo>
                  <a:pt x="1015052" y="31947"/>
                </a:lnTo>
                <a:cubicBezTo>
                  <a:pt x="1015052" y="31309"/>
                  <a:pt x="1013921" y="30671"/>
                  <a:pt x="1013921" y="30671"/>
                </a:cubicBezTo>
                <a:close/>
                <a:moveTo>
                  <a:pt x="1021838" y="21727"/>
                </a:moveTo>
                <a:cubicBezTo>
                  <a:pt x="1021272" y="22365"/>
                  <a:pt x="1021272" y="22365"/>
                  <a:pt x="1020706" y="23003"/>
                </a:cubicBezTo>
                <a:cubicBezTo>
                  <a:pt x="1020142" y="23641"/>
                  <a:pt x="1020142" y="24279"/>
                  <a:pt x="1019576" y="24279"/>
                </a:cubicBezTo>
                <a:cubicBezTo>
                  <a:pt x="1019576" y="24917"/>
                  <a:pt x="1019010" y="25561"/>
                  <a:pt x="1019010" y="26199"/>
                </a:cubicBezTo>
                <a:lnTo>
                  <a:pt x="1020142" y="26837"/>
                </a:lnTo>
                <a:cubicBezTo>
                  <a:pt x="1020142" y="27475"/>
                  <a:pt x="1019010" y="28113"/>
                  <a:pt x="1019010" y="28751"/>
                </a:cubicBezTo>
                <a:cubicBezTo>
                  <a:pt x="1019010" y="28751"/>
                  <a:pt x="1018445" y="29389"/>
                  <a:pt x="1017879" y="30033"/>
                </a:cubicBezTo>
                <a:cubicBezTo>
                  <a:pt x="1017879" y="30033"/>
                  <a:pt x="1019576" y="30671"/>
                  <a:pt x="1019576" y="31309"/>
                </a:cubicBezTo>
                <a:cubicBezTo>
                  <a:pt x="1019576" y="31309"/>
                  <a:pt x="1018445" y="31947"/>
                  <a:pt x="1018445" y="32585"/>
                </a:cubicBezTo>
                <a:cubicBezTo>
                  <a:pt x="1018445" y="32585"/>
                  <a:pt x="1017314" y="33223"/>
                  <a:pt x="1017314" y="33861"/>
                </a:cubicBezTo>
                <a:cubicBezTo>
                  <a:pt x="1017314" y="34505"/>
                  <a:pt x="1018445" y="34505"/>
                  <a:pt x="1019010" y="35143"/>
                </a:cubicBezTo>
                <a:cubicBezTo>
                  <a:pt x="1019010" y="34505"/>
                  <a:pt x="1019576" y="33861"/>
                  <a:pt x="1019576" y="33223"/>
                </a:cubicBezTo>
                <a:cubicBezTo>
                  <a:pt x="1019576" y="33223"/>
                  <a:pt x="1020706" y="32585"/>
                  <a:pt x="1020706" y="31947"/>
                </a:cubicBezTo>
                <a:lnTo>
                  <a:pt x="1019576" y="31309"/>
                </a:lnTo>
                <a:cubicBezTo>
                  <a:pt x="1019576" y="30671"/>
                  <a:pt x="1020142" y="30033"/>
                  <a:pt x="1020142" y="29389"/>
                </a:cubicBezTo>
                <a:cubicBezTo>
                  <a:pt x="1020706" y="29389"/>
                  <a:pt x="1021272" y="28751"/>
                  <a:pt x="1021272" y="28113"/>
                </a:cubicBezTo>
                <a:cubicBezTo>
                  <a:pt x="1021272" y="28113"/>
                  <a:pt x="1020142" y="27475"/>
                  <a:pt x="1020142" y="26837"/>
                </a:cubicBezTo>
                <a:cubicBezTo>
                  <a:pt x="1020142" y="26837"/>
                  <a:pt x="1020706" y="25561"/>
                  <a:pt x="1021272" y="25561"/>
                </a:cubicBezTo>
                <a:cubicBezTo>
                  <a:pt x="1021272" y="25561"/>
                  <a:pt x="1021838" y="24917"/>
                  <a:pt x="1021838" y="24279"/>
                </a:cubicBezTo>
                <a:cubicBezTo>
                  <a:pt x="1021838" y="23641"/>
                  <a:pt x="1022969" y="23003"/>
                  <a:pt x="1022969" y="23003"/>
                </a:cubicBezTo>
                <a:cubicBezTo>
                  <a:pt x="1022969" y="22365"/>
                  <a:pt x="1021838" y="22365"/>
                  <a:pt x="1021838" y="21727"/>
                </a:cubicBezTo>
                <a:close/>
                <a:moveTo>
                  <a:pt x="1028058" y="27475"/>
                </a:moveTo>
                <a:cubicBezTo>
                  <a:pt x="1028058" y="26837"/>
                  <a:pt x="1027492" y="28751"/>
                  <a:pt x="1026927" y="28751"/>
                </a:cubicBezTo>
                <a:lnTo>
                  <a:pt x="1025796" y="27475"/>
                </a:lnTo>
                <a:cubicBezTo>
                  <a:pt x="1025230" y="27475"/>
                  <a:pt x="1025230" y="28751"/>
                  <a:pt x="1024665" y="28751"/>
                </a:cubicBezTo>
                <a:cubicBezTo>
                  <a:pt x="1024665" y="29389"/>
                  <a:pt x="1024100" y="30033"/>
                  <a:pt x="1024100" y="30033"/>
                </a:cubicBezTo>
                <a:cubicBezTo>
                  <a:pt x="1024100" y="30671"/>
                  <a:pt x="1024665" y="31309"/>
                  <a:pt x="1025230" y="31309"/>
                </a:cubicBezTo>
                <a:lnTo>
                  <a:pt x="1026361" y="32585"/>
                </a:lnTo>
                <a:lnTo>
                  <a:pt x="1027492" y="31309"/>
                </a:lnTo>
                <a:cubicBezTo>
                  <a:pt x="1027492" y="30671"/>
                  <a:pt x="1028058" y="30033"/>
                  <a:pt x="1028058" y="29389"/>
                </a:cubicBezTo>
                <a:cubicBezTo>
                  <a:pt x="1028624" y="29389"/>
                  <a:pt x="1029188" y="28751"/>
                  <a:pt x="1029188" y="28113"/>
                </a:cubicBezTo>
                <a:cubicBezTo>
                  <a:pt x="1028624" y="28113"/>
                  <a:pt x="1028624" y="27475"/>
                  <a:pt x="1028058" y="27475"/>
                </a:cubicBezTo>
                <a:close/>
                <a:moveTo>
                  <a:pt x="1040498" y="28751"/>
                </a:moveTo>
                <a:cubicBezTo>
                  <a:pt x="1040498" y="29389"/>
                  <a:pt x="1039932" y="30671"/>
                  <a:pt x="1039932" y="30671"/>
                </a:cubicBezTo>
                <a:cubicBezTo>
                  <a:pt x="1040498" y="31309"/>
                  <a:pt x="1041629" y="31947"/>
                  <a:pt x="1042194" y="32585"/>
                </a:cubicBezTo>
                <a:cubicBezTo>
                  <a:pt x="1042760" y="33223"/>
                  <a:pt x="1043325" y="33223"/>
                  <a:pt x="1043325" y="33861"/>
                </a:cubicBezTo>
                <a:cubicBezTo>
                  <a:pt x="1043891" y="33223"/>
                  <a:pt x="1043891" y="32585"/>
                  <a:pt x="1044456" y="32585"/>
                </a:cubicBezTo>
                <a:cubicBezTo>
                  <a:pt x="1045021" y="31947"/>
                  <a:pt x="1045021" y="31309"/>
                  <a:pt x="1045587" y="30671"/>
                </a:cubicBezTo>
                <a:cubicBezTo>
                  <a:pt x="1045587" y="30671"/>
                  <a:pt x="1046718" y="30033"/>
                  <a:pt x="1046152" y="29389"/>
                </a:cubicBezTo>
                <a:cubicBezTo>
                  <a:pt x="1046152" y="28751"/>
                  <a:pt x="1045021" y="28751"/>
                  <a:pt x="1045021" y="28113"/>
                </a:cubicBezTo>
                <a:cubicBezTo>
                  <a:pt x="1045021" y="28751"/>
                  <a:pt x="1044456" y="30033"/>
                  <a:pt x="1044456" y="30033"/>
                </a:cubicBezTo>
                <a:cubicBezTo>
                  <a:pt x="1043891" y="30033"/>
                  <a:pt x="1043325" y="28751"/>
                  <a:pt x="1042760" y="28751"/>
                </a:cubicBezTo>
                <a:lnTo>
                  <a:pt x="1042194" y="30033"/>
                </a:lnTo>
                <a:cubicBezTo>
                  <a:pt x="1041629" y="30033"/>
                  <a:pt x="1041063" y="28751"/>
                  <a:pt x="1040498" y="28751"/>
                </a:cubicBezTo>
                <a:close/>
                <a:moveTo>
                  <a:pt x="1046152" y="15335"/>
                </a:moveTo>
                <a:cubicBezTo>
                  <a:pt x="1045587" y="15335"/>
                  <a:pt x="1045021" y="16611"/>
                  <a:pt x="1045021" y="16611"/>
                </a:cubicBezTo>
                <a:cubicBezTo>
                  <a:pt x="1045021" y="17249"/>
                  <a:pt x="1043891" y="15973"/>
                  <a:pt x="1043891" y="15973"/>
                </a:cubicBezTo>
                <a:cubicBezTo>
                  <a:pt x="1043325" y="15973"/>
                  <a:pt x="1042760" y="17249"/>
                  <a:pt x="1042760" y="17249"/>
                </a:cubicBezTo>
                <a:lnTo>
                  <a:pt x="1043891" y="18531"/>
                </a:lnTo>
                <a:cubicBezTo>
                  <a:pt x="1044456" y="18531"/>
                  <a:pt x="1045021" y="19169"/>
                  <a:pt x="1045021" y="19169"/>
                </a:cubicBezTo>
                <a:cubicBezTo>
                  <a:pt x="1045587" y="19169"/>
                  <a:pt x="1046152" y="17887"/>
                  <a:pt x="1046152" y="17887"/>
                </a:cubicBezTo>
                <a:lnTo>
                  <a:pt x="1047283" y="16611"/>
                </a:lnTo>
                <a:cubicBezTo>
                  <a:pt x="1047283" y="15973"/>
                  <a:pt x="1046152" y="15973"/>
                  <a:pt x="1046152" y="15335"/>
                </a:cubicBezTo>
                <a:close/>
                <a:moveTo>
                  <a:pt x="1048979" y="20445"/>
                </a:moveTo>
                <a:cubicBezTo>
                  <a:pt x="1048414" y="19807"/>
                  <a:pt x="1047848" y="21727"/>
                  <a:pt x="1047848" y="21727"/>
                </a:cubicBezTo>
                <a:cubicBezTo>
                  <a:pt x="1047283" y="21727"/>
                  <a:pt x="1046718" y="20445"/>
                  <a:pt x="1046718" y="20445"/>
                </a:cubicBezTo>
                <a:cubicBezTo>
                  <a:pt x="1046152" y="20445"/>
                  <a:pt x="1045587" y="21727"/>
                  <a:pt x="1045587" y="21727"/>
                </a:cubicBezTo>
                <a:cubicBezTo>
                  <a:pt x="1045021" y="22365"/>
                  <a:pt x="1045021" y="23003"/>
                  <a:pt x="1044456" y="23641"/>
                </a:cubicBezTo>
                <a:cubicBezTo>
                  <a:pt x="1045021" y="23641"/>
                  <a:pt x="1045587" y="24279"/>
                  <a:pt x="1045587" y="24279"/>
                </a:cubicBezTo>
                <a:cubicBezTo>
                  <a:pt x="1046152" y="24279"/>
                  <a:pt x="1046718" y="23003"/>
                  <a:pt x="1046718" y="23003"/>
                </a:cubicBezTo>
                <a:cubicBezTo>
                  <a:pt x="1047283" y="23003"/>
                  <a:pt x="1047848" y="24279"/>
                  <a:pt x="1047848" y="24279"/>
                </a:cubicBezTo>
                <a:cubicBezTo>
                  <a:pt x="1048414" y="23641"/>
                  <a:pt x="1048979" y="23003"/>
                  <a:pt x="1048979" y="23003"/>
                </a:cubicBezTo>
                <a:cubicBezTo>
                  <a:pt x="1049545" y="22365"/>
                  <a:pt x="1049545" y="21727"/>
                  <a:pt x="1050110" y="21083"/>
                </a:cubicBezTo>
                <a:cubicBezTo>
                  <a:pt x="1049545" y="21083"/>
                  <a:pt x="1048979" y="20445"/>
                  <a:pt x="1048979" y="20445"/>
                </a:cubicBezTo>
                <a:close/>
                <a:moveTo>
                  <a:pt x="1065378" y="19169"/>
                </a:moveTo>
                <a:cubicBezTo>
                  <a:pt x="1065378" y="19169"/>
                  <a:pt x="1064812" y="17887"/>
                  <a:pt x="1064247" y="17887"/>
                </a:cubicBezTo>
                <a:cubicBezTo>
                  <a:pt x="1064247" y="17887"/>
                  <a:pt x="1063681" y="19169"/>
                  <a:pt x="1063116" y="19169"/>
                </a:cubicBezTo>
                <a:lnTo>
                  <a:pt x="1064812" y="20445"/>
                </a:lnTo>
                <a:cubicBezTo>
                  <a:pt x="1064812" y="20445"/>
                  <a:pt x="1063681" y="21083"/>
                  <a:pt x="1063681" y="21727"/>
                </a:cubicBezTo>
                <a:cubicBezTo>
                  <a:pt x="1063681" y="22365"/>
                  <a:pt x="1063116" y="23003"/>
                  <a:pt x="1062551" y="23003"/>
                </a:cubicBezTo>
                <a:cubicBezTo>
                  <a:pt x="1062551" y="23641"/>
                  <a:pt x="1061985" y="24279"/>
                  <a:pt x="1061419" y="24917"/>
                </a:cubicBezTo>
                <a:lnTo>
                  <a:pt x="1063116" y="25561"/>
                </a:lnTo>
                <a:cubicBezTo>
                  <a:pt x="1063116" y="26199"/>
                  <a:pt x="1061985" y="26837"/>
                  <a:pt x="1061985" y="26837"/>
                </a:cubicBezTo>
                <a:lnTo>
                  <a:pt x="1063116" y="28113"/>
                </a:lnTo>
                <a:cubicBezTo>
                  <a:pt x="1063681" y="28113"/>
                  <a:pt x="1063681" y="27475"/>
                  <a:pt x="1064247" y="26837"/>
                </a:cubicBezTo>
                <a:lnTo>
                  <a:pt x="1065378" y="25561"/>
                </a:lnTo>
                <a:cubicBezTo>
                  <a:pt x="1065378" y="24917"/>
                  <a:pt x="1063681" y="24279"/>
                  <a:pt x="1063681" y="24279"/>
                </a:cubicBezTo>
                <a:cubicBezTo>
                  <a:pt x="1064247" y="23641"/>
                  <a:pt x="1064812" y="23003"/>
                  <a:pt x="1064812" y="23003"/>
                </a:cubicBezTo>
                <a:cubicBezTo>
                  <a:pt x="1065378" y="22365"/>
                  <a:pt x="1065943" y="21727"/>
                  <a:pt x="1065943" y="21727"/>
                </a:cubicBezTo>
                <a:cubicBezTo>
                  <a:pt x="1065943" y="21083"/>
                  <a:pt x="1067074" y="20445"/>
                  <a:pt x="1067074" y="19807"/>
                </a:cubicBezTo>
                <a:cubicBezTo>
                  <a:pt x="1066509" y="19807"/>
                  <a:pt x="1065943" y="19169"/>
                  <a:pt x="1065378" y="19169"/>
                </a:cubicBezTo>
                <a:close/>
                <a:moveTo>
                  <a:pt x="1081776" y="30671"/>
                </a:moveTo>
                <a:cubicBezTo>
                  <a:pt x="1081210" y="31309"/>
                  <a:pt x="1081210" y="31309"/>
                  <a:pt x="1080645" y="31947"/>
                </a:cubicBezTo>
                <a:cubicBezTo>
                  <a:pt x="1080079" y="31947"/>
                  <a:pt x="1080079" y="30671"/>
                  <a:pt x="1079514" y="30671"/>
                </a:cubicBezTo>
                <a:cubicBezTo>
                  <a:pt x="1078948" y="30671"/>
                  <a:pt x="1078948" y="31947"/>
                  <a:pt x="1078383" y="32585"/>
                </a:cubicBezTo>
                <a:cubicBezTo>
                  <a:pt x="1078383" y="32585"/>
                  <a:pt x="1077818" y="33861"/>
                  <a:pt x="1077252" y="33861"/>
                </a:cubicBezTo>
                <a:lnTo>
                  <a:pt x="1076121" y="32585"/>
                </a:lnTo>
                <a:cubicBezTo>
                  <a:pt x="1076121" y="33223"/>
                  <a:pt x="1075556" y="33861"/>
                  <a:pt x="1075556" y="33861"/>
                </a:cubicBezTo>
                <a:cubicBezTo>
                  <a:pt x="1074425" y="35143"/>
                  <a:pt x="1073860" y="35781"/>
                  <a:pt x="1073294" y="37057"/>
                </a:cubicBezTo>
                <a:cubicBezTo>
                  <a:pt x="1072728" y="37057"/>
                  <a:pt x="1072728" y="35781"/>
                  <a:pt x="1072163" y="35781"/>
                </a:cubicBezTo>
                <a:lnTo>
                  <a:pt x="1071033" y="37057"/>
                </a:lnTo>
                <a:lnTo>
                  <a:pt x="1072163" y="38339"/>
                </a:lnTo>
                <a:cubicBezTo>
                  <a:pt x="1072728" y="38339"/>
                  <a:pt x="1073294" y="37057"/>
                  <a:pt x="1073294" y="37057"/>
                </a:cubicBezTo>
                <a:cubicBezTo>
                  <a:pt x="1073860" y="37057"/>
                  <a:pt x="1074425" y="38339"/>
                  <a:pt x="1074425" y="37701"/>
                </a:cubicBezTo>
                <a:cubicBezTo>
                  <a:pt x="1074990" y="37701"/>
                  <a:pt x="1075556" y="36419"/>
                  <a:pt x="1075556" y="36419"/>
                </a:cubicBezTo>
                <a:cubicBezTo>
                  <a:pt x="1076121" y="36419"/>
                  <a:pt x="1076687" y="37701"/>
                  <a:pt x="1076687" y="37701"/>
                </a:cubicBezTo>
                <a:cubicBezTo>
                  <a:pt x="1077252" y="37701"/>
                  <a:pt x="1077818" y="38977"/>
                  <a:pt x="1078383" y="38977"/>
                </a:cubicBezTo>
                <a:cubicBezTo>
                  <a:pt x="1078383" y="38339"/>
                  <a:pt x="1078948" y="37701"/>
                  <a:pt x="1078948" y="37057"/>
                </a:cubicBezTo>
                <a:cubicBezTo>
                  <a:pt x="1079514" y="37057"/>
                  <a:pt x="1079514" y="36419"/>
                  <a:pt x="1080079" y="35781"/>
                </a:cubicBezTo>
                <a:cubicBezTo>
                  <a:pt x="1080079" y="35143"/>
                  <a:pt x="1080645" y="35143"/>
                  <a:pt x="1081210" y="34505"/>
                </a:cubicBezTo>
                <a:cubicBezTo>
                  <a:pt x="1081210" y="33861"/>
                  <a:pt x="1081776" y="33223"/>
                  <a:pt x="1081776" y="33223"/>
                </a:cubicBezTo>
                <a:cubicBezTo>
                  <a:pt x="1082342" y="32585"/>
                  <a:pt x="1082906" y="31947"/>
                  <a:pt x="1082906" y="31947"/>
                </a:cubicBezTo>
                <a:cubicBezTo>
                  <a:pt x="1082906" y="31309"/>
                  <a:pt x="1081776" y="30671"/>
                  <a:pt x="1081776" y="30671"/>
                </a:cubicBezTo>
                <a:close/>
                <a:moveTo>
                  <a:pt x="1115137" y="19169"/>
                </a:moveTo>
                <a:cubicBezTo>
                  <a:pt x="1115137" y="18531"/>
                  <a:pt x="1116269" y="17887"/>
                  <a:pt x="1116269" y="17887"/>
                </a:cubicBezTo>
                <a:lnTo>
                  <a:pt x="1115137" y="16611"/>
                </a:lnTo>
                <a:cubicBezTo>
                  <a:pt x="1115137" y="16611"/>
                  <a:pt x="1114572" y="17887"/>
                  <a:pt x="1114006" y="17887"/>
                </a:cubicBezTo>
                <a:cubicBezTo>
                  <a:pt x="1114006" y="18531"/>
                  <a:pt x="1113441" y="19169"/>
                  <a:pt x="1113441" y="19169"/>
                </a:cubicBezTo>
                <a:cubicBezTo>
                  <a:pt x="1112876" y="19807"/>
                  <a:pt x="1112310" y="20445"/>
                  <a:pt x="1112310" y="21083"/>
                </a:cubicBezTo>
                <a:lnTo>
                  <a:pt x="1113441" y="21727"/>
                </a:lnTo>
                <a:lnTo>
                  <a:pt x="1114572" y="23003"/>
                </a:lnTo>
                <a:cubicBezTo>
                  <a:pt x="1115137" y="23003"/>
                  <a:pt x="1115703" y="21727"/>
                  <a:pt x="1115703" y="21727"/>
                </a:cubicBezTo>
                <a:cubicBezTo>
                  <a:pt x="1116269" y="21083"/>
                  <a:pt x="1116269" y="20445"/>
                  <a:pt x="1116834" y="19807"/>
                </a:cubicBezTo>
                <a:cubicBezTo>
                  <a:pt x="1116834" y="19807"/>
                  <a:pt x="1115703" y="19169"/>
                  <a:pt x="1115137" y="19169"/>
                </a:cubicBezTo>
                <a:close/>
                <a:moveTo>
                  <a:pt x="1123054" y="16611"/>
                </a:moveTo>
                <a:lnTo>
                  <a:pt x="1121923" y="15335"/>
                </a:lnTo>
                <a:cubicBezTo>
                  <a:pt x="1121358" y="15335"/>
                  <a:pt x="1120792" y="16611"/>
                  <a:pt x="1120792" y="16611"/>
                </a:cubicBezTo>
                <a:cubicBezTo>
                  <a:pt x="1120792" y="17249"/>
                  <a:pt x="1119661" y="17887"/>
                  <a:pt x="1119661" y="18531"/>
                </a:cubicBezTo>
                <a:cubicBezTo>
                  <a:pt x="1119661" y="18531"/>
                  <a:pt x="1120792" y="19169"/>
                  <a:pt x="1121358" y="19169"/>
                </a:cubicBezTo>
                <a:cubicBezTo>
                  <a:pt x="1121358" y="19807"/>
                  <a:pt x="1122488" y="20445"/>
                  <a:pt x="1122488" y="20445"/>
                </a:cubicBezTo>
                <a:cubicBezTo>
                  <a:pt x="1122488" y="20445"/>
                  <a:pt x="1123054" y="19169"/>
                  <a:pt x="1123619" y="19169"/>
                </a:cubicBezTo>
                <a:lnTo>
                  <a:pt x="1124185" y="17887"/>
                </a:lnTo>
                <a:cubicBezTo>
                  <a:pt x="1124185" y="17249"/>
                  <a:pt x="1123054" y="16611"/>
                  <a:pt x="1123054" y="16611"/>
                </a:cubicBezTo>
                <a:close/>
                <a:moveTo>
                  <a:pt x="1147369" y="28113"/>
                </a:moveTo>
                <a:cubicBezTo>
                  <a:pt x="1146803" y="28113"/>
                  <a:pt x="1146237" y="29389"/>
                  <a:pt x="1146237" y="30033"/>
                </a:cubicBezTo>
                <a:cubicBezTo>
                  <a:pt x="1146237" y="30033"/>
                  <a:pt x="1145106" y="30671"/>
                  <a:pt x="1145106" y="31309"/>
                </a:cubicBezTo>
                <a:lnTo>
                  <a:pt x="1146237" y="31947"/>
                </a:lnTo>
                <a:cubicBezTo>
                  <a:pt x="1146803" y="32585"/>
                  <a:pt x="1147369" y="33223"/>
                  <a:pt x="1147934" y="33223"/>
                </a:cubicBezTo>
                <a:lnTo>
                  <a:pt x="1148500" y="31947"/>
                </a:lnTo>
                <a:cubicBezTo>
                  <a:pt x="1149065" y="31947"/>
                  <a:pt x="1149630" y="30671"/>
                  <a:pt x="1149630" y="30671"/>
                </a:cubicBezTo>
                <a:cubicBezTo>
                  <a:pt x="1149630" y="30033"/>
                  <a:pt x="1148500" y="29389"/>
                  <a:pt x="1148500" y="29389"/>
                </a:cubicBezTo>
                <a:cubicBezTo>
                  <a:pt x="1147934" y="29389"/>
                  <a:pt x="1147369" y="28113"/>
                  <a:pt x="1147369" y="28113"/>
                </a:cubicBezTo>
                <a:close/>
                <a:moveTo>
                  <a:pt x="1151892" y="21083"/>
                </a:moveTo>
                <a:cubicBezTo>
                  <a:pt x="1151892" y="21083"/>
                  <a:pt x="1151327" y="22365"/>
                  <a:pt x="1150761" y="22365"/>
                </a:cubicBezTo>
                <a:cubicBezTo>
                  <a:pt x="1150761" y="22365"/>
                  <a:pt x="1149630" y="21083"/>
                  <a:pt x="1149630" y="21727"/>
                </a:cubicBezTo>
                <a:cubicBezTo>
                  <a:pt x="1149630" y="21727"/>
                  <a:pt x="1149065" y="22365"/>
                  <a:pt x="1148500" y="23003"/>
                </a:cubicBezTo>
                <a:cubicBezTo>
                  <a:pt x="1148500" y="23641"/>
                  <a:pt x="1147934" y="23641"/>
                  <a:pt x="1147934" y="24279"/>
                </a:cubicBezTo>
                <a:cubicBezTo>
                  <a:pt x="1148500" y="24279"/>
                  <a:pt x="1148500" y="25561"/>
                  <a:pt x="1149065" y="25561"/>
                </a:cubicBezTo>
                <a:cubicBezTo>
                  <a:pt x="1149065" y="25561"/>
                  <a:pt x="1149630" y="24279"/>
                  <a:pt x="1150196" y="24279"/>
                </a:cubicBezTo>
                <a:lnTo>
                  <a:pt x="1151327" y="24917"/>
                </a:lnTo>
                <a:cubicBezTo>
                  <a:pt x="1151327" y="24917"/>
                  <a:pt x="1151892" y="24279"/>
                  <a:pt x="1152457" y="23641"/>
                </a:cubicBezTo>
                <a:cubicBezTo>
                  <a:pt x="1152457" y="23003"/>
                  <a:pt x="1153023" y="23003"/>
                  <a:pt x="1153023" y="22365"/>
                </a:cubicBezTo>
                <a:cubicBezTo>
                  <a:pt x="1152457" y="22365"/>
                  <a:pt x="1152457" y="21083"/>
                  <a:pt x="1151892" y="21083"/>
                </a:cubicBezTo>
                <a:close/>
                <a:moveTo>
                  <a:pt x="1175641" y="19169"/>
                </a:moveTo>
                <a:cubicBezTo>
                  <a:pt x="1175076" y="19169"/>
                  <a:pt x="1175076" y="20445"/>
                  <a:pt x="1174510" y="20445"/>
                </a:cubicBezTo>
                <a:lnTo>
                  <a:pt x="1173379" y="19169"/>
                </a:lnTo>
                <a:cubicBezTo>
                  <a:pt x="1172814" y="19169"/>
                  <a:pt x="1172248" y="20445"/>
                  <a:pt x="1172248" y="20445"/>
                </a:cubicBezTo>
                <a:cubicBezTo>
                  <a:pt x="1172248" y="21083"/>
                  <a:pt x="1173379" y="21727"/>
                  <a:pt x="1173379" y="21727"/>
                </a:cubicBezTo>
                <a:cubicBezTo>
                  <a:pt x="1173945" y="21727"/>
                  <a:pt x="1174510" y="23003"/>
                  <a:pt x="1174510" y="23003"/>
                </a:cubicBezTo>
                <a:cubicBezTo>
                  <a:pt x="1175076" y="23003"/>
                  <a:pt x="1175641" y="21727"/>
                  <a:pt x="1175641" y="21083"/>
                </a:cubicBezTo>
                <a:cubicBezTo>
                  <a:pt x="1175641" y="21083"/>
                  <a:pt x="1176772" y="20445"/>
                  <a:pt x="1176772" y="19807"/>
                </a:cubicBezTo>
                <a:lnTo>
                  <a:pt x="1175641" y="19169"/>
                </a:lnTo>
                <a:close/>
                <a:moveTo>
                  <a:pt x="1145672" y="15973"/>
                </a:moveTo>
                <a:lnTo>
                  <a:pt x="1144541" y="14697"/>
                </a:lnTo>
                <a:cubicBezTo>
                  <a:pt x="1144541" y="14059"/>
                  <a:pt x="1145106" y="13415"/>
                  <a:pt x="1145106" y="13415"/>
                </a:cubicBezTo>
                <a:cubicBezTo>
                  <a:pt x="1145672" y="13415"/>
                  <a:pt x="1146803" y="14059"/>
                  <a:pt x="1146803" y="14059"/>
                </a:cubicBezTo>
                <a:lnTo>
                  <a:pt x="1145777" y="15793"/>
                </a:lnTo>
                <a:cubicBezTo>
                  <a:pt x="1145712" y="15799"/>
                  <a:pt x="1145672" y="15853"/>
                  <a:pt x="1145672" y="15973"/>
                </a:cubicBezTo>
                <a:close/>
                <a:moveTo>
                  <a:pt x="869731" y="12777"/>
                </a:moveTo>
                <a:cubicBezTo>
                  <a:pt x="869731" y="12139"/>
                  <a:pt x="868600" y="12139"/>
                  <a:pt x="868600" y="11501"/>
                </a:cubicBezTo>
                <a:cubicBezTo>
                  <a:pt x="869165" y="11501"/>
                  <a:pt x="869165" y="10225"/>
                  <a:pt x="869731" y="10225"/>
                </a:cubicBezTo>
                <a:cubicBezTo>
                  <a:pt x="869731" y="10225"/>
                  <a:pt x="870861" y="10863"/>
                  <a:pt x="870861" y="11501"/>
                </a:cubicBezTo>
                <a:cubicBezTo>
                  <a:pt x="871427" y="11501"/>
                  <a:pt x="871993" y="12139"/>
                  <a:pt x="871993" y="12139"/>
                </a:cubicBezTo>
                <a:cubicBezTo>
                  <a:pt x="871993" y="12139"/>
                  <a:pt x="871427" y="13415"/>
                  <a:pt x="871427" y="14059"/>
                </a:cubicBezTo>
                <a:cubicBezTo>
                  <a:pt x="870861" y="14059"/>
                  <a:pt x="870296" y="14697"/>
                  <a:pt x="870296" y="15335"/>
                </a:cubicBezTo>
                <a:cubicBezTo>
                  <a:pt x="870296" y="14697"/>
                  <a:pt x="869165" y="14697"/>
                  <a:pt x="869165" y="14059"/>
                </a:cubicBezTo>
                <a:lnTo>
                  <a:pt x="869731" y="12777"/>
                </a:lnTo>
                <a:close/>
                <a:moveTo>
                  <a:pt x="311564" y="14059"/>
                </a:moveTo>
                <a:cubicBezTo>
                  <a:pt x="311564" y="14697"/>
                  <a:pt x="310433" y="14697"/>
                  <a:pt x="310433" y="15335"/>
                </a:cubicBezTo>
                <a:cubicBezTo>
                  <a:pt x="310433" y="14697"/>
                  <a:pt x="309868" y="14059"/>
                  <a:pt x="309303" y="14059"/>
                </a:cubicBezTo>
                <a:cubicBezTo>
                  <a:pt x="309303" y="13415"/>
                  <a:pt x="308737" y="12139"/>
                  <a:pt x="308737" y="12139"/>
                </a:cubicBezTo>
                <a:cubicBezTo>
                  <a:pt x="308737" y="12139"/>
                  <a:pt x="309303" y="11501"/>
                  <a:pt x="309868" y="11501"/>
                </a:cubicBezTo>
                <a:cubicBezTo>
                  <a:pt x="309868" y="10863"/>
                  <a:pt x="310999" y="10225"/>
                  <a:pt x="310999" y="10225"/>
                </a:cubicBezTo>
                <a:cubicBezTo>
                  <a:pt x="311564" y="10225"/>
                  <a:pt x="311564" y="11501"/>
                  <a:pt x="312130" y="11501"/>
                </a:cubicBezTo>
                <a:cubicBezTo>
                  <a:pt x="312130" y="12139"/>
                  <a:pt x="310999" y="12139"/>
                  <a:pt x="310999" y="12777"/>
                </a:cubicBezTo>
                <a:lnTo>
                  <a:pt x="311564" y="14059"/>
                </a:lnTo>
                <a:close/>
                <a:moveTo>
                  <a:pt x="34953" y="15793"/>
                </a:moveTo>
                <a:lnTo>
                  <a:pt x="33927" y="14059"/>
                </a:lnTo>
                <a:cubicBezTo>
                  <a:pt x="33927" y="14059"/>
                  <a:pt x="35058" y="13415"/>
                  <a:pt x="35623" y="13415"/>
                </a:cubicBezTo>
                <a:cubicBezTo>
                  <a:pt x="35623" y="13415"/>
                  <a:pt x="36188" y="14059"/>
                  <a:pt x="36188" y="14697"/>
                </a:cubicBezTo>
                <a:lnTo>
                  <a:pt x="35058" y="15973"/>
                </a:lnTo>
                <a:cubicBezTo>
                  <a:pt x="35058" y="15853"/>
                  <a:pt x="35017" y="15799"/>
                  <a:pt x="34953" y="15793"/>
                </a:cubicBezTo>
                <a:close/>
                <a:moveTo>
                  <a:pt x="1132667" y="40891"/>
                </a:moveTo>
                <a:lnTo>
                  <a:pt x="1131536" y="39615"/>
                </a:lnTo>
                <a:cubicBezTo>
                  <a:pt x="1131536" y="39615"/>
                  <a:pt x="1132101" y="38339"/>
                  <a:pt x="1132667" y="38339"/>
                </a:cubicBezTo>
                <a:cubicBezTo>
                  <a:pt x="1132667" y="38339"/>
                  <a:pt x="1133232" y="38977"/>
                  <a:pt x="1133797" y="38977"/>
                </a:cubicBezTo>
                <a:lnTo>
                  <a:pt x="1134928" y="40253"/>
                </a:lnTo>
                <a:cubicBezTo>
                  <a:pt x="1134363" y="40253"/>
                  <a:pt x="1134363" y="41534"/>
                  <a:pt x="1133797" y="41534"/>
                </a:cubicBezTo>
                <a:cubicBezTo>
                  <a:pt x="1133797" y="41534"/>
                  <a:pt x="1133232" y="40891"/>
                  <a:pt x="1132667" y="40891"/>
                </a:cubicBezTo>
                <a:close/>
                <a:moveTo>
                  <a:pt x="1119096" y="49197"/>
                </a:moveTo>
                <a:lnTo>
                  <a:pt x="1117965" y="47921"/>
                </a:lnTo>
                <a:lnTo>
                  <a:pt x="1118530" y="46644"/>
                </a:lnTo>
                <a:lnTo>
                  <a:pt x="1120227" y="47921"/>
                </a:lnTo>
                <a:cubicBezTo>
                  <a:pt x="1119661" y="47921"/>
                  <a:pt x="1119096" y="49197"/>
                  <a:pt x="1119096" y="49197"/>
                </a:cubicBezTo>
                <a:close/>
                <a:moveTo>
                  <a:pt x="1061985" y="38339"/>
                </a:moveTo>
                <a:cubicBezTo>
                  <a:pt x="1061985" y="38977"/>
                  <a:pt x="1061419" y="40253"/>
                  <a:pt x="1061419" y="40253"/>
                </a:cubicBezTo>
                <a:cubicBezTo>
                  <a:pt x="1060854" y="40253"/>
                  <a:pt x="1060288" y="38977"/>
                  <a:pt x="1059723" y="38977"/>
                </a:cubicBezTo>
                <a:cubicBezTo>
                  <a:pt x="1060854" y="37701"/>
                  <a:pt x="1061419" y="37057"/>
                  <a:pt x="1061985" y="35781"/>
                </a:cubicBezTo>
                <a:cubicBezTo>
                  <a:pt x="1061985" y="36419"/>
                  <a:pt x="1063116" y="37057"/>
                  <a:pt x="1063116" y="37057"/>
                </a:cubicBezTo>
                <a:cubicBezTo>
                  <a:pt x="1063116" y="37701"/>
                  <a:pt x="1062551" y="38339"/>
                  <a:pt x="1061985" y="38339"/>
                </a:cubicBezTo>
                <a:close/>
                <a:moveTo>
                  <a:pt x="1038801" y="40891"/>
                </a:moveTo>
                <a:cubicBezTo>
                  <a:pt x="1038801" y="41534"/>
                  <a:pt x="1037670" y="42172"/>
                  <a:pt x="1037670" y="42172"/>
                </a:cubicBezTo>
                <a:cubicBezTo>
                  <a:pt x="1037670" y="42811"/>
                  <a:pt x="1037105" y="43449"/>
                  <a:pt x="1036539" y="43449"/>
                </a:cubicBezTo>
                <a:cubicBezTo>
                  <a:pt x="1036539" y="44087"/>
                  <a:pt x="1035974" y="42811"/>
                  <a:pt x="1035409" y="42811"/>
                </a:cubicBezTo>
                <a:cubicBezTo>
                  <a:pt x="1034843" y="42811"/>
                  <a:pt x="1034843" y="44087"/>
                  <a:pt x="1034843" y="44087"/>
                </a:cubicBezTo>
                <a:cubicBezTo>
                  <a:pt x="1034278" y="44087"/>
                  <a:pt x="1033712" y="42811"/>
                  <a:pt x="1033147" y="42811"/>
                </a:cubicBezTo>
                <a:cubicBezTo>
                  <a:pt x="1033147" y="42811"/>
                  <a:pt x="1034278" y="42172"/>
                  <a:pt x="1034278" y="41534"/>
                </a:cubicBezTo>
                <a:cubicBezTo>
                  <a:pt x="1034278" y="41534"/>
                  <a:pt x="1033147" y="40891"/>
                  <a:pt x="1033147" y="40253"/>
                </a:cubicBezTo>
                <a:cubicBezTo>
                  <a:pt x="1033147" y="40253"/>
                  <a:pt x="1033712" y="39615"/>
                  <a:pt x="1033712" y="38977"/>
                </a:cubicBezTo>
                <a:cubicBezTo>
                  <a:pt x="1034278" y="38339"/>
                  <a:pt x="1034843" y="37701"/>
                  <a:pt x="1034843" y="37701"/>
                </a:cubicBezTo>
                <a:lnTo>
                  <a:pt x="1035974" y="38977"/>
                </a:lnTo>
                <a:cubicBezTo>
                  <a:pt x="1036539" y="38977"/>
                  <a:pt x="1036539" y="37057"/>
                  <a:pt x="1037105" y="37057"/>
                </a:cubicBezTo>
                <a:cubicBezTo>
                  <a:pt x="1037670" y="37057"/>
                  <a:pt x="1038236" y="38339"/>
                  <a:pt x="1038236" y="38339"/>
                </a:cubicBezTo>
                <a:lnTo>
                  <a:pt x="1037670" y="39615"/>
                </a:lnTo>
                <a:cubicBezTo>
                  <a:pt x="1037670" y="40253"/>
                  <a:pt x="1038801" y="40253"/>
                  <a:pt x="1038801" y="40891"/>
                </a:cubicBezTo>
                <a:close/>
                <a:moveTo>
                  <a:pt x="1020142" y="44725"/>
                </a:moveTo>
                <a:cubicBezTo>
                  <a:pt x="1019576" y="44725"/>
                  <a:pt x="1019010" y="44087"/>
                  <a:pt x="1018445" y="44087"/>
                </a:cubicBezTo>
                <a:cubicBezTo>
                  <a:pt x="1018445" y="43449"/>
                  <a:pt x="1019576" y="42811"/>
                  <a:pt x="1019576" y="42811"/>
                </a:cubicBezTo>
                <a:cubicBezTo>
                  <a:pt x="1020142" y="42172"/>
                  <a:pt x="1020142" y="41534"/>
                  <a:pt x="1020706" y="40891"/>
                </a:cubicBezTo>
                <a:lnTo>
                  <a:pt x="1021838" y="42172"/>
                </a:lnTo>
                <a:cubicBezTo>
                  <a:pt x="1021838" y="42172"/>
                  <a:pt x="1021272" y="43449"/>
                  <a:pt x="1020706" y="43449"/>
                </a:cubicBezTo>
                <a:cubicBezTo>
                  <a:pt x="1020706" y="44087"/>
                  <a:pt x="1020142" y="44725"/>
                  <a:pt x="1020142" y="44725"/>
                </a:cubicBezTo>
                <a:close/>
                <a:moveTo>
                  <a:pt x="976601" y="41534"/>
                </a:moveTo>
                <a:lnTo>
                  <a:pt x="975470" y="40253"/>
                </a:lnTo>
                <a:lnTo>
                  <a:pt x="976036" y="38977"/>
                </a:lnTo>
                <a:lnTo>
                  <a:pt x="977167" y="40253"/>
                </a:lnTo>
                <a:lnTo>
                  <a:pt x="976601" y="41534"/>
                </a:lnTo>
                <a:close/>
                <a:moveTo>
                  <a:pt x="959222" y="40367"/>
                </a:moveTo>
                <a:lnTo>
                  <a:pt x="959072" y="40253"/>
                </a:lnTo>
                <a:cubicBezTo>
                  <a:pt x="959215" y="40253"/>
                  <a:pt x="959250" y="40296"/>
                  <a:pt x="959222" y="40367"/>
                </a:cubicBezTo>
                <a:close/>
                <a:moveTo>
                  <a:pt x="959638" y="42811"/>
                </a:moveTo>
                <a:cubicBezTo>
                  <a:pt x="959072" y="42811"/>
                  <a:pt x="958507" y="41534"/>
                  <a:pt x="958507" y="41534"/>
                </a:cubicBezTo>
                <a:cubicBezTo>
                  <a:pt x="958507" y="41054"/>
                  <a:pt x="959138" y="40575"/>
                  <a:pt x="959222" y="40367"/>
                </a:cubicBezTo>
                <a:lnTo>
                  <a:pt x="960769" y="41534"/>
                </a:lnTo>
                <a:cubicBezTo>
                  <a:pt x="960203" y="41534"/>
                  <a:pt x="959638" y="42811"/>
                  <a:pt x="959638" y="42811"/>
                </a:cubicBezTo>
                <a:close/>
                <a:moveTo>
                  <a:pt x="948894" y="40253"/>
                </a:moveTo>
                <a:lnTo>
                  <a:pt x="947763" y="39615"/>
                </a:lnTo>
                <a:cubicBezTo>
                  <a:pt x="947763" y="38977"/>
                  <a:pt x="948894" y="38339"/>
                  <a:pt x="948894" y="37701"/>
                </a:cubicBezTo>
                <a:cubicBezTo>
                  <a:pt x="948894" y="38339"/>
                  <a:pt x="950025" y="38339"/>
                  <a:pt x="950025" y="38977"/>
                </a:cubicBezTo>
                <a:cubicBezTo>
                  <a:pt x="950025" y="38977"/>
                  <a:pt x="949460" y="40253"/>
                  <a:pt x="948894" y="40253"/>
                </a:cubicBezTo>
                <a:close/>
                <a:moveTo>
                  <a:pt x="883302" y="40253"/>
                </a:moveTo>
                <a:lnTo>
                  <a:pt x="884433" y="38977"/>
                </a:lnTo>
                <a:lnTo>
                  <a:pt x="885564" y="39615"/>
                </a:lnTo>
                <a:cubicBezTo>
                  <a:pt x="885564" y="40253"/>
                  <a:pt x="884998" y="40891"/>
                  <a:pt x="884433" y="41534"/>
                </a:cubicBezTo>
                <a:cubicBezTo>
                  <a:pt x="884998" y="40891"/>
                  <a:pt x="883302" y="40253"/>
                  <a:pt x="883302" y="40253"/>
                </a:cubicBezTo>
                <a:close/>
                <a:moveTo>
                  <a:pt x="844285" y="42172"/>
                </a:moveTo>
                <a:cubicBezTo>
                  <a:pt x="843720" y="42172"/>
                  <a:pt x="843154" y="40891"/>
                  <a:pt x="842589" y="40891"/>
                </a:cubicBezTo>
                <a:cubicBezTo>
                  <a:pt x="842589" y="41534"/>
                  <a:pt x="842024" y="42172"/>
                  <a:pt x="842024" y="42811"/>
                </a:cubicBezTo>
                <a:cubicBezTo>
                  <a:pt x="841458" y="42811"/>
                  <a:pt x="840893" y="43449"/>
                  <a:pt x="840893" y="44087"/>
                </a:cubicBezTo>
                <a:lnTo>
                  <a:pt x="839761" y="45363"/>
                </a:lnTo>
                <a:lnTo>
                  <a:pt x="840893" y="46644"/>
                </a:lnTo>
                <a:lnTo>
                  <a:pt x="840327" y="47921"/>
                </a:lnTo>
                <a:cubicBezTo>
                  <a:pt x="839761" y="47921"/>
                  <a:pt x="839197" y="46644"/>
                  <a:pt x="838631" y="46644"/>
                </a:cubicBezTo>
                <a:lnTo>
                  <a:pt x="837500" y="46006"/>
                </a:lnTo>
                <a:cubicBezTo>
                  <a:pt x="837500" y="45363"/>
                  <a:pt x="838631" y="44725"/>
                  <a:pt x="838631" y="44087"/>
                </a:cubicBezTo>
                <a:cubicBezTo>
                  <a:pt x="838631" y="44087"/>
                  <a:pt x="839761" y="43449"/>
                  <a:pt x="839761" y="42811"/>
                </a:cubicBezTo>
                <a:cubicBezTo>
                  <a:pt x="839761" y="42811"/>
                  <a:pt x="838065" y="42172"/>
                  <a:pt x="838065" y="41534"/>
                </a:cubicBezTo>
                <a:cubicBezTo>
                  <a:pt x="838631" y="41534"/>
                  <a:pt x="839197" y="40253"/>
                  <a:pt x="839197" y="40253"/>
                </a:cubicBezTo>
                <a:cubicBezTo>
                  <a:pt x="839761" y="40253"/>
                  <a:pt x="840327" y="41534"/>
                  <a:pt x="840327" y="41534"/>
                </a:cubicBezTo>
                <a:cubicBezTo>
                  <a:pt x="840893" y="41534"/>
                  <a:pt x="841458" y="40253"/>
                  <a:pt x="841458" y="40253"/>
                </a:cubicBezTo>
                <a:cubicBezTo>
                  <a:pt x="841458" y="39615"/>
                  <a:pt x="842589" y="38977"/>
                  <a:pt x="842589" y="38977"/>
                </a:cubicBezTo>
                <a:cubicBezTo>
                  <a:pt x="843154" y="39615"/>
                  <a:pt x="844285" y="40253"/>
                  <a:pt x="844851" y="40891"/>
                </a:cubicBezTo>
                <a:lnTo>
                  <a:pt x="844285" y="42172"/>
                </a:lnTo>
                <a:close/>
                <a:moveTo>
                  <a:pt x="777562" y="43449"/>
                </a:moveTo>
                <a:cubicBezTo>
                  <a:pt x="776997" y="42811"/>
                  <a:pt x="776431" y="42811"/>
                  <a:pt x="775866" y="42172"/>
                </a:cubicBezTo>
                <a:lnTo>
                  <a:pt x="774734" y="41534"/>
                </a:lnTo>
                <a:cubicBezTo>
                  <a:pt x="774734" y="40891"/>
                  <a:pt x="775866" y="40253"/>
                  <a:pt x="775866" y="39615"/>
                </a:cubicBezTo>
                <a:lnTo>
                  <a:pt x="776997" y="40891"/>
                </a:lnTo>
                <a:cubicBezTo>
                  <a:pt x="777562" y="40891"/>
                  <a:pt x="777562" y="39615"/>
                  <a:pt x="778127" y="39615"/>
                </a:cubicBezTo>
                <a:lnTo>
                  <a:pt x="779258" y="40253"/>
                </a:lnTo>
                <a:cubicBezTo>
                  <a:pt x="778693" y="41534"/>
                  <a:pt x="778127" y="42172"/>
                  <a:pt x="777562" y="43449"/>
                </a:cubicBezTo>
                <a:close/>
                <a:moveTo>
                  <a:pt x="771342" y="42811"/>
                </a:moveTo>
                <a:cubicBezTo>
                  <a:pt x="771342" y="43449"/>
                  <a:pt x="770776" y="44087"/>
                  <a:pt x="770776" y="44725"/>
                </a:cubicBezTo>
                <a:cubicBezTo>
                  <a:pt x="770211" y="44725"/>
                  <a:pt x="769646" y="43449"/>
                  <a:pt x="769646" y="43449"/>
                </a:cubicBezTo>
                <a:cubicBezTo>
                  <a:pt x="769080" y="42811"/>
                  <a:pt x="767949" y="42811"/>
                  <a:pt x="767949" y="42172"/>
                </a:cubicBezTo>
                <a:lnTo>
                  <a:pt x="769080" y="40891"/>
                </a:lnTo>
                <a:cubicBezTo>
                  <a:pt x="769646" y="40253"/>
                  <a:pt x="769646" y="39615"/>
                  <a:pt x="770211" y="39615"/>
                </a:cubicBezTo>
                <a:cubicBezTo>
                  <a:pt x="770211" y="39615"/>
                  <a:pt x="770776" y="40253"/>
                  <a:pt x="771342" y="40253"/>
                </a:cubicBezTo>
                <a:cubicBezTo>
                  <a:pt x="771342" y="40891"/>
                  <a:pt x="770211" y="41534"/>
                  <a:pt x="770211" y="42172"/>
                </a:cubicBezTo>
                <a:cubicBezTo>
                  <a:pt x="770211" y="42172"/>
                  <a:pt x="771907" y="42811"/>
                  <a:pt x="771342" y="42811"/>
                </a:cubicBezTo>
                <a:close/>
                <a:moveTo>
                  <a:pt x="734022" y="42172"/>
                </a:moveTo>
                <a:lnTo>
                  <a:pt x="735153" y="40891"/>
                </a:lnTo>
                <a:lnTo>
                  <a:pt x="736284" y="42172"/>
                </a:lnTo>
                <a:cubicBezTo>
                  <a:pt x="736284" y="42172"/>
                  <a:pt x="735718" y="43449"/>
                  <a:pt x="735153" y="43449"/>
                </a:cubicBezTo>
                <a:lnTo>
                  <a:pt x="734022" y="42172"/>
                </a:lnTo>
                <a:close/>
                <a:moveTo>
                  <a:pt x="696702" y="41534"/>
                </a:moveTo>
                <a:cubicBezTo>
                  <a:pt x="696702" y="42172"/>
                  <a:pt x="697833" y="42172"/>
                  <a:pt x="697833" y="42811"/>
                </a:cubicBezTo>
                <a:cubicBezTo>
                  <a:pt x="697833" y="42811"/>
                  <a:pt x="696702" y="43449"/>
                  <a:pt x="696702" y="44087"/>
                </a:cubicBezTo>
                <a:cubicBezTo>
                  <a:pt x="697267" y="44725"/>
                  <a:pt x="698398" y="44725"/>
                  <a:pt x="698398" y="45363"/>
                </a:cubicBezTo>
                <a:lnTo>
                  <a:pt x="697267" y="46644"/>
                </a:lnTo>
                <a:cubicBezTo>
                  <a:pt x="696702" y="46644"/>
                  <a:pt x="696137" y="45363"/>
                  <a:pt x="696137" y="45363"/>
                </a:cubicBezTo>
                <a:lnTo>
                  <a:pt x="695006" y="44725"/>
                </a:lnTo>
                <a:cubicBezTo>
                  <a:pt x="694440" y="44087"/>
                  <a:pt x="695571" y="43449"/>
                  <a:pt x="695571" y="42811"/>
                </a:cubicBezTo>
                <a:lnTo>
                  <a:pt x="694440" y="42172"/>
                </a:lnTo>
                <a:cubicBezTo>
                  <a:pt x="694440" y="41534"/>
                  <a:pt x="695006" y="40891"/>
                  <a:pt x="695571" y="40253"/>
                </a:cubicBezTo>
                <a:lnTo>
                  <a:pt x="696137" y="38977"/>
                </a:lnTo>
                <a:cubicBezTo>
                  <a:pt x="696137" y="39615"/>
                  <a:pt x="697833" y="39615"/>
                  <a:pt x="697833" y="40253"/>
                </a:cubicBezTo>
                <a:cubicBezTo>
                  <a:pt x="697833" y="40253"/>
                  <a:pt x="696702" y="40891"/>
                  <a:pt x="696702" y="41534"/>
                </a:cubicBezTo>
                <a:close/>
                <a:moveTo>
                  <a:pt x="617539" y="34505"/>
                </a:moveTo>
                <a:cubicBezTo>
                  <a:pt x="616973" y="35143"/>
                  <a:pt x="616407" y="36419"/>
                  <a:pt x="615842" y="37057"/>
                </a:cubicBezTo>
                <a:cubicBezTo>
                  <a:pt x="615276" y="37701"/>
                  <a:pt x="615276" y="38339"/>
                  <a:pt x="614712" y="38339"/>
                </a:cubicBezTo>
                <a:cubicBezTo>
                  <a:pt x="614712" y="38977"/>
                  <a:pt x="614146" y="40253"/>
                  <a:pt x="613580" y="40253"/>
                </a:cubicBezTo>
                <a:lnTo>
                  <a:pt x="612449" y="38977"/>
                </a:lnTo>
                <a:lnTo>
                  <a:pt x="613580" y="37701"/>
                </a:lnTo>
                <a:cubicBezTo>
                  <a:pt x="613580" y="37057"/>
                  <a:pt x="614146" y="36419"/>
                  <a:pt x="614712" y="36419"/>
                </a:cubicBezTo>
                <a:cubicBezTo>
                  <a:pt x="614712" y="35781"/>
                  <a:pt x="615276" y="35143"/>
                  <a:pt x="615276" y="34505"/>
                </a:cubicBezTo>
                <a:lnTo>
                  <a:pt x="614146" y="33861"/>
                </a:lnTo>
                <a:cubicBezTo>
                  <a:pt x="614146" y="33223"/>
                  <a:pt x="615276" y="32585"/>
                  <a:pt x="615276" y="31947"/>
                </a:cubicBezTo>
                <a:cubicBezTo>
                  <a:pt x="615276" y="32585"/>
                  <a:pt x="616407" y="33223"/>
                  <a:pt x="616407" y="33223"/>
                </a:cubicBezTo>
                <a:cubicBezTo>
                  <a:pt x="616973" y="33861"/>
                  <a:pt x="616973" y="33861"/>
                  <a:pt x="617539" y="34505"/>
                </a:cubicBezTo>
                <a:close/>
                <a:moveTo>
                  <a:pt x="565453" y="34505"/>
                </a:moveTo>
                <a:cubicBezTo>
                  <a:pt x="565453" y="35143"/>
                  <a:pt x="566018" y="35781"/>
                  <a:pt x="566018" y="36419"/>
                </a:cubicBezTo>
                <a:cubicBezTo>
                  <a:pt x="566584" y="36419"/>
                  <a:pt x="567149" y="37057"/>
                  <a:pt x="567149" y="37701"/>
                </a:cubicBezTo>
                <a:lnTo>
                  <a:pt x="568280" y="38977"/>
                </a:lnTo>
                <a:lnTo>
                  <a:pt x="567149" y="40253"/>
                </a:lnTo>
                <a:cubicBezTo>
                  <a:pt x="566584" y="40253"/>
                  <a:pt x="566018" y="38977"/>
                  <a:pt x="566018" y="38339"/>
                </a:cubicBezTo>
                <a:cubicBezTo>
                  <a:pt x="565453" y="38339"/>
                  <a:pt x="565453" y="37701"/>
                  <a:pt x="564888" y="37057"/>
                </a:cubicBezTo>
                <a:cubicBezTo>
                  <a:pt x="564322" y="36419"/>
                  <a:pt x="563757" y="35143"/>
                  <a:pt x="563191" y="34505"/>
                </a:cubicBezTo>
                <a:cubicBezTo>
                  <a:pt x="563757" y="33861"/>
                  <a:pt x="563757" y="33861"/>
                  <a:pt x="564322" y="33223"/>
                </a:cubicBezTo>
                <a:cubicBezTo>
                  <a:pt x="564322" y="33223"/>
                  <a:pt x="565453" y="32585"/>
                  <a:pt x="565453" y="31947"/>
                </a:cubicBezTo>
                <a:cubicBezTo>
                  <a:pt x="565453" y="32585"/>
                  <a:pt x="566584" y="33223"/>
                  <a:pt x="566584" y="33861"/>
                </a:cubicBezTo>
                <a:lnTo>
                  <a:pt x="565453" y="34505"/>
                </a:lnTo>
                <a:close/>
                <a:moveTo>
                  <a:pt x="486289" y="42172"/>
                </a:moveTo>
                <a:lnTo>
                  <a:pt x="485158" y="42811"/>
                </a:lnTo>
                <a:cubicBezTo>
                  <a:pt x="485158" y="43449"/>
                  <a:pt x="486289" y="44087"/>
                  <a:pt x="485724" y="44725"/>
                </a:cubicBezTo>
                <a:lnTo>
                  <a:pt x="484593" y="45363"/>
                </a:lnTo>
                <a:cubicBezTo>
                  <a:pt x="484593" y="45363"/>
                  <a:pt x="484027" y="46644"/>
                  <a:pt x="483462" y="46644"/>
                </a:cubicBezTo>
                <a:lnTo>
                  <a:pt x="482331" y="45363"/>
                </a:lnTo>
                <a:cubicBezTo>
                  <a:pt x="482331" y="44725"/>
                  <a:pt x="483462" y="44725"/>
                  <a:pt x="484027" y="44087"/>
                </a:cubicBezTo>
                <a:cubicBezTo>
                  <a:pt x="484027" y="43449"/>
                  <a:pt x="482897" y="42811"/>
                  <a:pt x="482897" y="42811"/>
                </a:cubicBezTo>
                <a:cubicBezTo>
                  <a:pt x="482897" y="42172"/>
                  <a:pt x="484027" y="42172"/>
                  <a:pt x="484027" y="41534"/>
                </a:cubicBezTo>
                <a:cubicBezTo>
                  <a:pt x="484027" y="40891"/>
                  <a:pt x="482897" y="40253"/>
                  <a:pt x="482897" y="40253"/>
                </a:cubicBezTo>
                <a:cubicBezTo>
                  <a:pt x="482897" y="39615"/>
                  <a:pt x="484593" y="39615"/>
                  <a:pt x="484593" y="38977"/>
                </a:cubicBezTo>
                <a:lnTo>
                  <a:pt x="485158" y="40253"/>
                </a:lnTo>
                <a:cubicBezTo>
                  <a:pt x="485724" y="40891"/>
                  <a:pt x="486289" y="41534"/>
                  <a:pt x="486289" y="42172"/>
                </a:cubicBezTo>
                <a:close/>
                <a:moveTo>
                  <a:pt x="446708" y="42172"/>
                </a:moveTo>
                <a:lnTo>
                  <a:pt x="445576" y="43449"/>
                </a:lnTo>
                <a:cubicBezTo>
                  <a:pt x="445012" y="43449"/>
                  <a:pt x="444446" y="42172"/>
                  <a:pt x="444446" y="42172"/>
                </a:cubicBezTo>
                <a:lnTo>
                  <a:pt x="445576" y="40891"/>
                </a:lnTo>
                <a:lnTo>
                  <a:pt x="446708" y="42172"/>
                </a:lnTo>
                <a:close/>
                <a:moveTo>
                  <a:pt x="411649" y="40891"/>
                </a:moveTo>
                <a:lnTo>
                  <a:pt x="412780" y="42172"/>
                </a:lnTo>
                <a:cubicBezTo>
                  <a:pt x="412780" y="42811"/>
                  <a:pt x="411649" y="42811"/>
                  <a:pt x="411084" y="43449"/>
                </a:cubicBezTo>
                <a:cubicBezTo>
                  <a:pt x="411084" y="43449"/>
                  <a:pt x="410519" y="44725"/>
                  <a:pt x="409953" y="44725"/>
                </a:cubicBezTo>
                <a:cubicBezTo>
                  <a:pt x="409953" y="44087"/>
                  <a:pt x="409388" y="43449"/>
                  <a:pt x="409388" y="42811"/>
                </a:cubicBezTo>
                <a:cubicBezTo>
                  <a:pt x="408822" y="42811"/>
                  <a:pt x="410519" y="42172"/>
                  <a:pt x="410519" y="42172"/>
                </a:cubicBezTo>
                <a:cubicBezTo>
                  <a:pt x="410519" y="41534"/>
                  <a:pt x="409388" y="40891"/>
                  <a:pt x="409388" y="40253"/>
                </a:cubicBezTo>
                <a:cubicBezTo>
                  <a:pt x="409953" y="40253"/>
                  <a:pt x="410519" y="39615"/>
                  <a:pt x="410519" y="39615"/>
                </a:cubicBezTo>
                <a:cubicBezTo>
                  <a:pt x="411084" y="39615"/>
                  <a:pt x="411084" y="40253"/>
                  <a:pt x="411649" y="40891"/>
                </a:cubicBezTo>
                <a:close/>
                <a:moveTo>
                  <a:pt x="404864" y="39615"/>
                </a:moveTo>
                <a:cubicBezTo>
                  <a:pt x="404864" y="40253"/>
                  <a:pt x="405995" y="40891"/>
                  <a:pt x="405995" y="41534"/>
                </a:cubicBezTo>
                <a:lnTo>
                  <a:pt x="404864" y="42172"/>
                </a:lnTo>
                <a:cubicBezTo>
                  <a:pt x="404299" y="42811"/>
                  <a:pt x="403733" y="42811"/>
                  <a:pt x="403167" y="43449"/>
                </a:cubicBezTo>
                <a:cubicBezTo>
                  <a:pt x="402603" y="42172"/>
                  <a:pt x="402037" y="41534"/>
                  <a:pt x="401471" y="40253"/>
                </a:cubicBezTo>
                <a:lnTo>
                  <a:pt x="402603" y="39615"/>
                </a:lnTo>
                <a:cubicBezTo>
                  <a:pt x="403167" y="39615"/>
                  <a:pt x="403167" y="40891"/>
                  <a:pt x="403733" y="40891"/>
                </a:cubicBezTo>
                <a:lnTo>
                  <a:pt x="404864" y="39615"/>
                </a:lnTo>
                <a:close/>
                <a:moveTo>
                  <a:pt x="339272" y="40253"/>
                </a:moveTo>
                <a:cubicBezTo>
                  <a:pt x="339272" y="40253"/>
                  <a:pt x="339837" y="41534"/>
                  <a:pt x="340403" y="41534"/>
                </a:cubicBezTo>
                <a:cubicBezTo>
                  <a:pt x="340403" y="41534"/>
                  <a:pt x="340968" y="40253"/>
                  <a:pt x="341533" y="40253"/>
                </a:cubicBezTo>
                <a:cubicBezTo>
                  <a:pt x="341533" y="40253"/>
                  <a:pt x="342099" y="41534"/>
                  <a:pt x="342664" y="41534"/>
                </a:cubicBezTo>
                <a:cubicBezTo>
                  <a:pt x="342664" y="42172"/>
                  <a:pt x="340968" y="42811"/>
                  <a:pt x="340968" y="42811"/>
                </a:cubicBezTo>
                <a:cubicBezTo>
                  <a:pt x="340968" y="43449"/>
                  <a:pt x="342099" y="44087"/>
                  <a:pt x="342099" y="44087"/>
                </a:cubicBezTo>
                <a:cubicBezTo>
                  <a:pt x="342099" y="44725"/>
                  <a:pt x="343230" y="45363"/>
                  <a:pt x="343230" y="46006"/>
                </a:cubicBezTo>
                <a:lnTo>
                  <a:pt x="342099" y="46644"/>
                </a:lnTo>
                <a:cubicBezTo>
                  <a:pt x="341533" y="46644"/>
                  <a:pt x="340968" y="47921"/>
                  <a:pt x="340403" y="47921"/>
                </a:cubicBezTo>
                <a:lnTo>
                  <a:pt x="339837" y="46644"/>
                </a:lnTo>
                <a:lnTo>
                  <a:pt x="340968" y="45363"/>
                </a:lnTo>
                <a:lnTo>
                  <a:pt x="339837" y="44087"/>
                </a:lnTo>
                <a:cubicBezTo>
                  <a:pt x="339837" y="43449"/>
                  <a:pt x="339272" y="42811"/>
                  <a:pt x="338706" y="42811"/>
                </a:cubicBezTo>
                <a:cubicBezTo>
                  <a:pt x="338706" y="42172"/>
                  <a:pt x="338140" y="41534"/>
                  <a:pt x="338140" y="40891"/>
                </a:cubicBezTo>
                <a:cubicBezTo>
                  <a:pt x="337576" y="40891"/>
                  <a:pt x="337010" y="42172"/>
                  <a:pt x="336444" y="42172"/>
                </a:cubicBezTo>
                <a:lnTo>
                  <a:pt x="335879" y="40891"/>
                </a:lnTo>
                <a:cubicBezTo>
                  <a:pt x="336444" y="40253"/>
                  <a:pt x="337576" y="39615"/>
                  <a:pt x="338140" y="38977"/>
                </a:cubicBezTo>
                <a:cubicBezTo>
                  <a:pt x="338140" y="38977"/>
                  <a:pt x="339272" y="39615"/>
                  <a:pt x="339272" y="40253"/>
                </a:cubicBezTo>
                <a:close/>
                <a:moveTo>
                  <a:pt x="297428" y="40253"/>
                </a:moveTo>
                <a:cubicBezTo>
                  <a:pt x="297428" y="40253"/>
                  <a:pt x="295731" y="40891"/>
                  <a:pt x="296297" y="41534"/>
                </a:cubicBezTo>
                <a:cubicBezTo>
                  <a:pt x="295731" y="40891"/>
                  <a:pt x="295166" y="40253"/>
                  <a:pt x="295166" y="39615"/>
                </a:cubicBezTo>
                <a:lnTo>
                  <a:pt x="296297" y="38977"/>
                </a:lnTo>
                <a:lnTo>
                  <a:pt x="297428" y="40253"/>
                </a:lnTo>
                <a:close/>
                <a:moveTo>
                  <a:pt x="231835" y="40253"/>
                </a:moveTo>
                <a:cubicBezTo>
                  <a:pt x="231270" y="40253"/>
                  <a:pt x="230704" y="38977"/>
                  <a:pt x="230704" y="38977"/>
                </a:cubicBezTo>
                <a:cubicBezTo>
                  <a:pt x="230704" y="38339"/>
                  <a:pt x="231835" y="38339"/>
                  <a:pt x="231835" y="37701"/>
                </a:cubicBezTo>
                <a:cubicBezTo>
                  <a:pt x="231835" y="38339"/>
                  <a:pt x="232967" y="38977"/>
                  <a:pt x="232967" y="39615"/>
                </a:cubicBezTo>
                <a:lnTo>
                  <a:pt x="231835" y="40253"/>
                </a:lnTo>
                <a:close/>
                <a:moveTo>
                  <a:pt x="221092" y="42811"/>
                </a:moveTo>
                <a:cubicBezTo>
                  <a:pt x="221092" y="42811"/>
                  <a:pt x="220526" y="41534"/>
                  <a:pt x="219961" y="41534"/>
                </a:cubicBezTo>
                <a:lnTo>
                  <a:pt x="221508" y="40367"/>
                </a:lnTo>
                <a:cubicBezTo>
                  <a:pt x="221592" y="40575"/>
                  <a:pt x="222222" y="41054"/>
                  <a:pt x="222222" y="41534"/>
                </a:cubicBezTo>
                <a:cubicBezTo>
                  <a:pt x="222222" y="41534"/>
                  <a:pt x="221657" y="42811"/>
                  <a:pt x="221092" y="42811"/>
                </a:cubicBezTo>
                <a:close/>
                <a:moveTo>
                  <a:pt x="221657" y="40253"/>
                </a:moveTo>
                <a:lnTo>
                  <a:pt x="221508" y="40367"/>
                </a:lnTo>
                <a:cubicBezTo>
                  <a:pt x="221480" y="40296"/>
                  <a:pt x="221515" y="40253"/>
                  <a:pt x="221657" y="40253"/>
                </a:cubicBezTo>
                <a:close/>
                <a:moveTo>
                  <a:pt x="204128" y="41534"/>
                </a:moveTo>
                <a:lnTo>
                  <a:pt x="203563" y="40253"/>
                </a:lnTo>
                <a:lnTo>
                  <a:pt x="204694" y="38977"/>
                </a:lnTo>
                <a:lnTo>
                  <a:pt x="205259" y="40253"/>
                </a:lnTo>
                <a:lnTo>
                  <a:pt x="204128" y="41534"/>
                </a:lnTo>
                <a:close/>
                <a:moveTo>
                  <a:pt x="161154" y="42811"/>
                </a:moveTo>
                <a:cubicBezTo>
                  <a:pt x="161154" y="42811"/>
                  <a:pt x="162285" y="43449"/>
                  <a:pt x="162285" y="44087"/>
                </a:cubicBezTo>
                <a:cubicBezTo>
                  <a:pt x="161719" y="44087"/>
                  <a:pt x="161154" y="44725"/>
                  <a:pt x="160588" y="44725"/>
                </a:cubicBezTo>
                <a:cubicBezTo>
                  <a:pt x="160588" y="44725"/>
                  <a:pt x="160023" y="44087"/>
                  <a:pt x="160023" y="43449"/>
                </a:cubicBezTo>
                <a:cubicBezTo>
                  <a:pt x="159457" y="43449"/>
                  <a:pt x="158892" y="42172"/>
                  <a:pt x="158892" y="42172"/>
                </a:cubicBezTo>
                <a:lnTo>
                  <a:pt x="160023" y="40891"/>
                </a:lnTo>
                <a:cubicBezTo>
                  <a:pt x="160588" y="41534"/>
                  <a:pt x="160588" y="42172"/>
                  <a:pt x="161154" y="42811"/>
                </a:cubicBezTo>
                <a:close/>
                <a:moveTo>
                  <a:pt x="144755" y="38977"/>
                </a:moveTo>
                <a:lnTo>
                  <a:pt x="145886" y="37701"/>
                </a:lnTo>
                <a:cubicBezTo>
                  <a:pt x="145886" y="37701"/>
                  <a:pt x="146452" y="38339"/>
                  <a:pt x="147018" y="38977"/>
                </a:cubicBezTo>
                <a:cubicBezTo>
                  <a:pt x="147018" y="39615"/>
                  <a:pt x="147582" y="40253"/>
                  <a:pt x="147582" y="40253"/>
                </a:cubicBezTo>
                <a:cubicBezTo>
                  <a:pt x="147582" y="40891"/>
                  <a:pt x="146452" y="41534"/>
                  <a:pt x="146452" y="41534"/>
                </a:cubicBezTo>
                <a:cubicBezTo>
                  <a:pt x="146452" y="42172"/>
                  <a:pt x="147582" y="42811"/>
                  <a:pt x="147582" y="42811"/>
                </a:cubicBezTo>
                <a:cubicBezTo>
                  <a:pt x="147018" y="42811"/>
                  <a:pt x="146452" y="44087"/>
                  <a:pt x="145886" y="44087"/>
                </a:cubicBezTo>
                <a:cubicBezTo>
                  <a:pt x="145886" y="44087"/>
                  <a:pt x="145886" y="42811"/>
                  <a:pt x="145321" y="42811"/>
                </a:cubicBezTo>
                <a:cubicBezTo>
                  <a:pt x="144755" y="42811"/>
                  <a:pt x="144190" y="44087"/>
                  <a:pt x="144190" y="43449"/>
                </a:cubicBezTo>
                <a:cubicBezTo>
                  <a:pt x="143625" y="43449"/>
                  <a:pt x="143059" y="42811"/>
                  <a:pt x="143059" y="42172"/>
                </a:cubicBezTo>
                <a:cubicBezTo>
                  <a:pt x="143059" y="42172"/>
                  <a:pt x="141928" y="41534"/>
                  <a:pt x="141928" y="40891"/>
                </a:cubicBezTo>
                <a:cubicBezTo>
                  <a:pt x="141928" y="40253"/>
                  <a:pt x="143059" y="40253"/>
                  <a:pt x="143059" y="39615"/>
                </a:cubicBezTo>
                <a:lnTo>
                  <a:pt x="142494" y="38339"/>
                </a:lnTo>
                <a:cubicBezTo>
                  <a:pt x="142494" y="38339"/>
                  <a:pt x="143059" y="37057"/>
                  <a:pt x="143625" y="37057"/>
                </a:cubicBezTo>
                <a:cubicBezTo>
                  <a:pt x="144190" y="37057"/>
                  <a:pt x="144190" y="38977"/>
                  <a:pt x="144755" y="38977"/>
                </a:cubicBezTo>
                <a:close/>
                <a:moveTo>
                  <a:pt x="119310" y="40253"/>
                </a:moveTo>
                <a:cubicBezTo>
                  <a:pt x="119310" y="40253"/>
                  <a:pt x="118745" y="38977"/>
                  <a:pt x="118745" y="38339"/>
                </a:cubicBezTo>
                <a:cubicBezTo>
                  <a:pt x="118179" y="38339"/>
                  <a:pt x="117614" y="37701"/>
                  <a:pt x="117614" y="37057"/>
                </a:cubicBezTo>
                <a:cubicBezTo>
                  <a:pt x="117614" y="37057"/>
                  <a:pt x="118745" y="36419"/>
                  <a:pt x="118745" y="35781"/>
                </a:cubicBezTo>
                <a:cubicBezTo>
                  <a:pt x="119310" y="37057"/>
                  <a:pt x="119876" y="37701"/>
                  <a:pt x="121007" y="38977"/>
                </a:cubicBezTo>
                <a:cubicBezTo>
                  <a:pt x="120441" y="38977"/>
                  <a:pt x="119876" y="40253"/>
                  <a:pt x="119310" y="40253"/>
                </a:cubicBezTo>
                <a:close/>
                <a:moveTo>
                  <a:pt x="61634" y="49197"/>
                </a:moveTo>
                <a:cubicBezTo>
                  <a:pt x="61634" y="49197"/>
                  <a:pt x="61068" y="47921"/>
                  <a:pt x="60503" y="47921"/>
                </a:cubicBezTo>
                <a:lnTo>
                  <a:pt x="62200" y="46644"/>
                </a:lnTo>
                <a:lnTo>
                  <a:pt x="62765" y="47921"/>
                </a:lnTo>
                <a:lnTo>
                  <a:pt x="61634" y="49197"/>
                </a:lnTo>
                <a:close/>
                <a:moveTo>
                  <a:pt x="48063" y="38339"/>
                </a:moveTo>
                <a:cubicBezTo>
                  <a:pt x="48628" y="38339"/>
                  <a:pt x="49194" y="39615"/>
                  <a:pt x="49194" y="39615"/>
                </a:cubicBezTo>
                <a:lnTo>
                  <a:pt x="48063" y="40891"/>
                </a:lnTo>
                <a:cubicBezTo>
                  <a:pt x="47497" y="40891"/>
                  <a:pt x="46932" y="41534"/>
                  <a:pt x="46932" y="41534"/>
                </a:cubicBezTo>
                <a:cubicBezTo>
                  <a:pt x="46367" y="41534"/>
                  <a:pt x="46367" y="40253"/>
                  <a:pt x="45801" y="40253"/>
                </a:cubicBezTo>
                <a:lnTo>
                  <a:pt x="46932" y="38977"/>
                </a:lnTo>
                <a:cubicBezTo>
                  <a:pt x="47497" y="38977"/>
                  <a:pt x="48063" y="38339"/>
                  <a:pt x="48063" y="38339"/>
                </a:cubicBezTo>
                <a:close/>
                <a:moveTo>
                  <a:pt x="57110" y="10225"/>
                </a:moveTo>
                <a:cubicBezTo>
                  <a:pt x="57676" y="10225"/>
                  <a:pt x="58241" y="11501"/>
                  <a:pt x="58241" y="11501"/>
                </a:cubicBezTo>
                <a:lnTo>
                  <a:pt x="57110" y="12777"/>
                </a:lnTo>
                <a:lnTo>
                  <a:pt x="55979" y="11501"/>
                </a:lnTo>
                <a:cubicBezTo>
                  <a:pt x="55979" y="10863"/>
                  <a:pt x="57110" y="10225"/>
                  <a:pt x="57110" y="10225"/>
                </a:cubicBezTo>
                <a:close/>
                <a:moveTo>
                  <a:pt x="103477" y="10863"/>
                </a:moveTo>
                <a:cubicBezTo>
                  <a:pt x="103477" y="10225"/>
                  <a:pt x="102912" y="9587"/>
                  <a:pt x="102912" y="9587"/>
                </a:cubicBezTo>
                <a:cubicBezTo>
                  <a:pt x="102346" y="8943"/>
                  <a:pt x="102346" y="8305"/>
                  <a:pt x="101781" y="7667"/>
                </a:cubicBezTo>
                <a:cubicBezTo>
                  <a:pt x="101216" y="7667"/>
                  <a:pt x="101216" y="7029"/>
                  <a:pt x="100650" y="6391"/>
                </a:cubicBezTo>
                <a:cubicBezTo>
                  <a:pt x="101216" y="6391"/>
                  <a:pt x="101781" y="5110"/>
                  <a:pt x="101781" y="5110"/>
                </a:cubicBezTo>
                <a:cubicBezTo>
                  <a:pt x="102346" y="5753"/>
                  <a:pt x="102912" y="6391"/>
                  <a:pt x="102912" y="7029"/>
                </a:cubicBezTo>
                <a:cubicBezTo>
                  <a:pt x="103477" y="7029"/>
                  <a:pt x="103477" y="7667"/>
                  <a:pt x="104043" y="8305"/>
                </a:cubicBezTo>
                <a:cubicBezTo>
                  <a:pt x="104043" y="8943"/>
                  <a:pt x="104609" y="8943"/>
                  <a:pt x="105174" y="9587"/>
                </a:cubicBezTo>
                <a:lnTo>
                  <a:pt x="105739" y="10863"/>
                </a:lnTo>
                <a:lnTo>
                  <a:pt x="104609" y="12139"/>
                </a:lnTo>
                <a:cubicBezTo>
                  <a:pt x="104043" y="11501"/>
                  <a:pt x="104043" y="11501"/>
                  <a:pt x="103477" y="10863"/>
                </a:cubicBezTo>
                <a:close/>
                <a:moveTo>
                  <a:pt x="98388" y="6391"/>
                </a:moveTo>
                <a:cubicBezTo>
                  <a:pt x="98388" y="5753"/>
                  <a:pt x="99519" y="5110"/>
                  <a:pt x="100085" y="5110"/>
                </a:cubicBezTo>
                <a:lnTo>
                  <a:pt x="100650" y="6391"/>
                </a:lnTo>
                <a:lnTo>
                  <a:pt x="99519" y="7667"/>
                </a:lnTo>
                <a:lnTo>
                  <a:pt x="98388" y="6391"/>
                </a:lnTo>
                <a:close/>
                <a:moveTo>
                  <a:pt x="135708" y="10225"/>
                </a:moveTo>
                <a:cubicBezTo>
                  <a:pt x="135708" y="10225"/>
                  <a:pt x="136273" y="11501"/>
                  <a:pt x="136273" y="12139"/>
                </a:cubicBezTo>
                <a:lnTo>
                  <a:pt x="135143" y="12777"/>
                </a:lnTo>
                <a:lnTo>
                  <a:pt x="134012" y="11501"/>
                </a:lnTo>
                <a:cubicBezTo>
                  <a:pt x="134012" y="11501"/>
                  <a:pt x="135143" y="10225"/>
                  <a:pt x="135708" y="10225"/>
                </a:cubicBezTo>
                <a:close/>
                <a:moveTo>
                  <a:pt x="169070" y="12777"/>
                </a:moveTo>
                <a:cubicBezTo>
                  <a:pt x="169636" y="12777"/>
                  <a:pt x="170201" y="12139"/>
                  <a:pt x="170201" y="12139"/>
                </a:cubicBezTo>
                <a:cubicBezTo>
                  <a:pt x="170767" y="12139"/>
                  <a:pt x="170767" y="13415"/>
                  <a:pt x="171332" y="13415"/>
                </a:cubicBezTo>
                <a:lnTo>
                  <a:pt x="170201" y="14697"/>
                </a:lnTo>
                <a:cubicBezTo>
                  <a:pt x="169636" y="14697"/>
                  <a:pt x="169636" y="12777"/>
                  <a:pt x="169070" y="12777"/>
                </a:cubicBezTo>
                <a:close/>
                <a:moveTo>
                  <a:pt x="166808" y="12777"/>
                </a:moveTo>
                <a:lnTo>
                  <a:pt x="167939" y="11501"/>
                </a:lnTo>
                <a:cubicBezTo>
                  <a:pt x="168504" y="11501"/>
                  <a:pt x="169070" y="12777"/>
                  <a:pt x="169070" y="12777"/>
                </a:cubicBezTo>
                <a:cubicBezTo>
                  <a:pt x="168504" y="12777"/>
                  <a:pt x="168504" y="14059"/>
                  <a:pt x="167939" y="14059"/>
                </a:cubicBezTo>
                <a:cubicBezTo>
                  <a:pt x="167373" y="14059"/>
                  <a:pt x="167373" y="12777"/>
                  <a:pt x="166808" y="12777"/>
                </a:cubicBezTo>
                <a:close/>
                <a:moveTo>
                  <a:pt x="164546" y="14697"/>
                </a:moveTo>
                <a:cubicBezTo>
                  <a:pt x="163981" y="14059"/>
                  <a:pt x="163981" y="14059"/>
                  <a:pt x="163415" y="13415"/>
                </a:cubicBezTo>
                <a:lnTo>
                  <a:pt x="162285" y="12139"/>
                </a:lnTo>
                <a:cubicBezTo>
                  <a:pt x="162285" y="11501"/>
                  <a:pt x="163415" y="10863"/>
                  <a:pt x="163981" y="10863"/>
                </a:cubicBezTo>
                <a:cubicBezTo>
                  <a:pt x="163981" y="10225"/>
                  <a:pt x="164546" y="10225"/>
                  <a:pt x="165112" y="9587"/>
                </a:cubicBezTo>
                <a:cubicBezTo>
                  <a:pt x="165112" y="10225"/>
                  <a:pt x="165677" y="10863"/>
                  <a:pt x="165677" y="11501"/>
                </a:cubicBezTo>
                <a:cubicBezTo>
                  <a:pt x="166243" y="11501"/>
                  <a:pt x="166808" y="12777"/>
                  <a:pt x="166808" y="12777"/>
                </a:cubicBezTo>
                <a:cubicBezTo>
                  <a:pt x="166808" y="12777"/>
                  <a:pt x="165677" y="13415"/>
                  <a:pt x="165677" y="14059"/>
                </a:cubicBezTo>
                <a:cubicBezTo>
                  <a:pt x="165112" y="14059"/>
                  <a:pt x="164546" y="14697"/>
                  <a:pt x="164546" y="14697"/>
                </a:cubicBezTo>
                <a:close/>
                <a:moveTo>
                  <a:pt x="334182" y="8305"/>
                </a:moveTo>
                <a:cubicBezTo>
                  <a:pt x="333617" y="8943"/>
                  <a:pt x="332486" y="9587"/>
                  <a:pt x="332486" y="9587"/>
                </a:cubicBezTo>
                <a:lnTo>
                  <a:pt x="331921" y="8305"/>
                </a:lnTo>
                <a:lnTo>
                  <a:pt x="333052" y="7029"/>
                </a:lnTo>
                <a:lnTo>
                  <a:pt x="334182" y="8305"/>
                </a:lnTo>
                <a:close/>
                <a:moveTo>
                  <a:pt x="365282" y="10863"/>
                </a:moveTo>
                <a:cubicBezTo>
                  <a:pt x="365282" y="11501"/>
                  <a:pt x="366413" y="11501"/>
                  <a:pt x="366413" y="12139"/>
                </a:cubicBezTo>
                <a:cubicBezTo>
                  <a:pt x="366413" y="12777"/>
                  <a:pt x="365282" y="12777"/>
                  <a:pt x="365282" y="13415"/>
                </a:cubicBezTo>
                <a:cubicBezTo>
                  <a:pt x="365282" y="12777"/>
                  <a:pt x="364151" y="12139"/>
                  <a:pt x="364151" y="12139"/>
                </a:cubicBezTo>
                <a:cubicBezTo>
                  <a:pt x="364151" y="11501"/>
                  <a:pt x="365282" y="10863"/>
                  <a:pt x="365282" y="10863"/>
                </a:cubicBezTo>
                <a:close/>
                <a:moveTo>
                  <a:pt x="393555" y="13415"/>
                </a:moveTo>
                <a:lnTo>
                  <a:pt x="394686" y="12777"/>
                </a:lnTo>
                <a:cubicBezTo>
                  <a:pt x="394686" y="12777"/>
                  <a:pt x="395251" y="14059"/>
                  <a:pt x="395817" y="14059"/>
                </a:cubicBezTo>
                <a:cubicBezTo>
                  <a:pt x="395251" y="14059"/>
                  <a:pt x="394686" y="15335"/>
                  <a:pt x="394121" y="15335"/>
                </a:cubicBezTo>
                <a:cubicBezTo>
                  <a:pt x="394121" y="15335"/>
                  <a:pt x="393555" y="14059"/>
                  <a:pt x="393555" y="13415"/>
                </a:cubicBezTo>
                <a:close/>
                <a:moveTo>
                  <a:pt x="425786" y="8305"/>
                </a:moveTo>
                <a:lnTo>
                  <a:pt x="426917" y="7029"/>
                </a:lnTo>
                <a:cubicBezTo>
                  <a:pt x="427482" y="7667"/>
                  <a:pt x="427482" y="8305"/>
                  <a:pt x="428048" y="8943"/>
                </a:cubicBezTo>
                <a:cubicBezTo>
                  <a:pt x="428048" y="8943"/>
                  <a:pt x="428613" y="9587"/>
                  <a:pt x="428613" y="10225"/>
                </a:cubicBezTo>
                <a:cubicBezTo>
                  <a:pt x="429179" y="10225"/>
                  <a:pt x="427482" y="10863"/>
                  <a:pt x="427482" y="11501"/>
                </a:cubicBezTo>
                <a:cubicBezTo>
                  <a:pt x="427482" y="10863"/>
                  <a:pt x="426917" y="10225"/>
                  <a:pt x="426917" y="9587"/>
                </a:cubicBezTo>
                <a:cubicBezTo>
                  <a:pt x="426351" y="9587"/>
                  <a:pt x="425786" y="8305"/>
                  <a:pt x="425786" y="8305"/>
                </a:cubicBezTo>
                <a:close/>
                <a:moveTo>
                  <a:pt x="445576" y="14059"/>
                </a:moveTo>
                <a:lnTo>
                  <a:pt x="444446" y="12777"/>
                </a:lnTo>
                <a:cubicBezTo>
                  <a:pt x="444446" y="12139"/>
                  <a:pt x="445576" y="11501"/>
                  <a:pt x="445576" y="11501"/>
                </a:cubicBezTo>
                <a:cubicBezTo>
                  <a:pt x="446142" y="10863"/>
                  <a:pt x="446708" y="10225"/>
                  <a:pt x="447273" y="10225"/>
                </a:cubicBezTo>
                <a:lnTo>
                  <a:pt x="447839" y="11501"/>
                </a:lnTo>
                <a:lnTo>
                  <a:pt x="448969" y="10863"/>
                </a:lnTo>
                <a:cubicBezTo>
                  <a:pt x="449535" y="10863"/>
                  <a:pt x="448404" y="9587"/>
                  <a:pt x="448404" y="8943"/>
                </a:cubicBezTo>
                <a:cubicBezTo>
                  <a:pt x="448404" y="8943"/>
                  <a:pt x="447273" y="8305"/>
                  <a:pt x="447273" y="7667"/>
                </a:cubicBezTo>
                <a:lnTo>
                  <a:pt x="448404" y="7029"/>
                </a:lnTo>
                <a:cubicBezTo>
                  <a:pt x="448404" y="6391"/>
                  <a:pt x="449535" y="8305"/>
                  <a:pt x="449535" y="8305"/>
                </a:cubicBezTo>
                <a:cubicBezTo>
                  <a:pt x="450100" y="8305"/>
                  <a:pt x="450100" y="7029"/>
                  <a:pt x="450666" y="7029"/>
                </a:cubicBezTo>
                <a:lnTo>
                  <a:pt x="451797" y="8305"/>
                </a:lnTo>
                <a:cubicBezTo>
                  <a:pt x="451797" y="8943"/>
                  <a:pt x="452362" y="9587"/>
                  <a:pt x="452927" y="10225"/>
                </a:cubicBezTo>
                <a:cubicBezTo>
                  <a:pt x="452927" y="9587"/>
                  <a:pt x="453493" y="8943"/>
                  <a:pt x="454058" y="8943"/>
                </a:cubicBezTo>
                <a:cubicBezTo>
                  <a:pt x="454058" y="8943"/>
                  <a:pt x="454624" y="10225"/>
                  <a:pt x="455189" y="10225"/>
                </a:cubicBezTo>
                <a:lnTo>
                  <a:pt x="455755" y="11501"/>
                </a:lnTo>
                <a:cubicBezTo>
                  <a:pt x="455755" y="12139"/>
                  <a:pt x="454624" y="12777"/>
                  <a:pt x="454624" y="12777"/>
                </a:cubicBezTo>
                <a:lnTo>
                  <a:pt x="453493" y="11501"/>
                </a:lnTo>
                <a:lnTo>
                  <a:pt x="452362" y="12139"/>
                </a:lnTo>
                <a:cubicBezTo>
                  <a:pt x="451797" y="12777"/>
                  <a:pt x="451797" y="13415"/>
                  <a:pt x="451231" y="13415"/>
                </a:cubicBezTo>
                <a:cubicBezTo>
                  <a:pt x="450666" y="14059"/>
                  <a:pt x="450100" y="14059"/>
                  <a:pt x="450100" y="14697"/>
                </a:cubicBezTo>
                <a:cubicBezTo>
                  <a:pt x="448969" y="15335"/>
                  <a:pt x="448404" y="15973"/>
                  <a:pt x="447273" y="16611"/>
                </a:cubicBezTo>
                <a:cubicBezTo>
                  <a:pt x="447273" y="16611"/>
                  <a:pt x="446708" y="15973"/>
                  <a:pt x="446142" y="15335"/>
                </a:cubicBezTo>
                <a:cubicBezTo>
                  <a:pt x="446142" y="14697"/>
                  <a:pt x="445576" y="14697"/>
                  <a:pt x="445576" y="14059"/>
                </a:cubicBezTo>
                <a:close/>
                <a:moveTo>
                  <a:pt x="463106" y="10225"/>
                </a:moveTo>
                <a:cubicBezTo>
                  <a:pt x="462540" y="10225"/>
                  <a:pt x="461975" y="8943"/>
                  <a:pt x="461975" y="8943"/>
                </a:cubicBezTo>
                <a:lnTo>
                  <a:pt x="463106" y="7667"/>
                </a:lnTo>
                <a:cubicBezTo>
                  <a:pt x="463671" y="8305"/>
                  <a:pt x="463671" y="8943"/>
                  <a:pt x="464237" y="8943"/>
                </a:cubicBezTo>
                <a:cubicBezTo>
                  <a:pt x="464802" y="9587"/>
                  <a:pt x="464802" y="10225"/>
                  <a:pt x="465367" y="10225"/>
                </a:cubicBezTo>
                <a:cubicBezTo>
                  <a:pt x="464802" y="10225"/>
                  <a:pt x="464237" y="11501"/>
                  <a:pt x="463671" y="11501"/>
                </a:cubicBezTo>
                <a:lnTo>
                  <a:pt x="463106" y="10225"/>
                </a:lnTo>
                <a:close/>
                <a:moveTo>
                  <a:pt x="465397" y="10383"/>
                </a:moveTo>
                <a:cubicBezTo>
                  <a:pt x="465378" y="10361"/>
                  <a:pt x="465367" y="10307"/>
                  <a:pt x="465367" y="10225"/>
                </a:cubicBezTo>
                <a:cubicBezTo>
                  <a:pt x="465367" y="10274"/>
                  <a:pt x="465390" y="10329"/>
                  <a:pt x="465397" y="10383"/>
                </a:cubicBezTo>
                <a:close/>
                <a:moveTo>
                  <a:pt x="494771" y="9587"/>
                </a:moveTo>
                <a:cubicBezTo>
                  <a:pt x="494206" y="10225"/>
                  <a:pt x="493640" y="10863"/>
                  <a:pt x="493640" y="10863"/>
                </a:cubicBezTo>
                <a:cubicBezTo>
                  <a:pt x="493075" y="11501"/>
                  <a:pt x="492509" y="12139"/>
                  <a:pt x="491944" y="12139"/>
                </a:cubicBezTo>
                <a:cubicBezTo>
                  <a:pt x="491944" y="12139"/>
                  <a:pt x="491379" y="13415"/>
                  <a:pt x="490813" y="13415"/>
                </a:cubicBezTo>
                <a:cubicBezTo>
                  <a:pt x="490813" y="13415"/>
                  <a:pt x="490248" y="12139"/>
                  <a:pt x="489682" y="11501"/>
                </a:cubicBezTo>
                <a:lnTo>
                  <a:pt x="491379" y="10863"/>
                </a:lnTo>
                <a:cubicBezTo>
                  <a:pt x="491379" y="10225"/>
                  <a:pt x="490248" y="9587"/>
                  <a:pt x="490248" y="8943"/>
                </a:cubicBezTo>
                <a:cubicBezTo>
                  <a:pt x="489682" y="8943"/>
                  <a:pt x="489682" y="8305"/>
                  <a:pt x="489117" y="7667"/>
                </a:cubicBezTo>
                <a:cubicBezTo>
                  <a:pt x="490248" y="7029"/>
                  <a:pt x="490813" y="6391"/>
                  <a:pt x="491944" y="5753"/>
                </a:cubicBezTo>
                <a:lnTo>
                  <a:pt x="492509" y="7029"/>
                </a:lnTo>
                <a:cubicBezTo>
                  <a:pt x="493075" y="7029"/>
                  <a:pt x="493640" y="5753"/>
                  <a:pt x="494206" y="5753"/>
                </a:cubicBezTo>
                <a:cubicBezTo>
                  <a:pt x="494206" y="5753"/>
                  <a:pt x="494771" y="7029"/>
                  <a:pt x="494771" y="7667"/>
                </a:cubicBezTo>
                <a:cubicBezTo>
                  <a:pt x="495337" y="7667"/>
                  <a:pt x="495337" y="8305"/>
                  <a:pt x="495902" y="8943"/>
                </a:cubicBezTo>
                <a:cubicBezTo>
                  <a:pt x="495902" y="8943"/>
                  <a:pt x="497033" y="9587"/>
                  <a:pt x="497033" y="10225"/>
                </a:cubicBezTo>
                <a:cubicBezTo>
                  <a:pt x="497033" y="10225"/>
                  <a:pt x="495902" y="10863"/>
                  <a:pt x="495337" y="11501"/>
                </a:cubicBezTo>
                <a:cubicBezTo>
                  <a:pt x="495902" y="10863"/>
                  <a:pt x="494771" y="10225"/>
                  <a:pt x="494771" y="9587"/>
                </a:cubicBezTo>
                <a:close/>
                <a:moveTo>
                  <a:pt x="588700" y="638"/>
                </a:moveTo>
                <a:lnTo>
                  <a:pt x="589831" y="1276"/>
                </a:lnTo>
                <a:cubicBezTo>
                  <a:pt x="589831" y="1914"/>
                  <a:pt x="588700" y="2557"/>
                  <a:pt x="588700" y="2557"/>
                </a:cubicBezTo>
                <a:cubicBezTo>
                  <a:pt x="588700" y="2557"/>
                  <a:pt x="588135" y="1914"/>
                  <a:pt x="587570" y="1914"/>
                </a:cubicBezTo>
                <a:lnTo>
                  <a:pt x="588700" y="638"/>
                </a:lnTo>
                <a:close/>
                <a:moveTo>
                  <a:pt x="592029" y="638"/>
                </a:moveTo>
                <a:lnTo>
                  <a:pt x="593160" y="1914"/>
                </a:lnTo>
                <a:cubicBezTo>
                  <a:pt x="592594" y="1914"/>
                  <a:pt x="592029" y="2557"/>
                  <a:pt x="592029" y="2557"/>
                </a:cubicBezTo>
                <a:cubicBezTo>
                  <a:pt x="592029" y="2557"/>
                  <a:pt x="590898" y="1914"/>
                  <a:pt x="590898" y="1276"/>
                </a:cubicBezTo>
                <a:lnTo>
                  <a:pt x="592029" y="638"/>
                </a:lnTo>
                <a:close/>
                <a:moveTo>
                  <a:pt x="684828" y="8943"/>
                </a:moveTo>
                <a:cubicBezTo>
                  <a:pt x="685393" y="8305"/>
                  <a:pt x="685393" y="7667"/>
                  <a:pt x="685958" y="7667"/>
                </a:cubicBezTo>
                <a:cubicBezTo>
                  <a:pt x="685958" y="7029"/>
                  <a:pt x="686524" y="5753"/>
                  <a:pt x="686524" y="5753"/>
                </a:cubicBezTo>
                <a:cubicBezTo>
                  <a:pt x="687089" y="5753"/>
                  <a:pt x="687655" y="7029"/>
                  <a:pt x="688220" y="7029"/>
                </a:cubicBezTo>
                <a:lnTo>
                  <a:pt x="688786" y="5753"/>
                </a:lnTo>
                <a:cubicBezTo>
                  <a:pt x="689916" y="6391"/>
                  <a:pt x="690482" y="7029"/>
                  <a:pt x="691613" y="7667"/>
                </a:cubicBezTo>
                <a:cubicBezTo>
                  <a:pt x="691048" y="8305"/>
                  <a:pt x="691048" y="8943"/>
                  <a:pt x="690482" y="8943"/>
                </a:cubicBezTo>
                <a:cubicBezTo>
                  <a:pt x="690482" y="9587"/>
                  <a:pt x="689351" y="10225"/>
                  <a:pt x="689351" y="10863"/>
                </a:cubicBezTo>
                <a:lnTo>
                  <a:pt x="691048" y="11501"/>
                </a:lnTo>
                <a:cubicBezTo>
                  <a:pt x="690482" y="12139"/>
                  <a:pt x="689916" y="13415"/>
                  <a:pt x="689916" y="13415"/>
                </a:cubicBezTo>
                <a:cubicBezTo>
                  <a:pt x="689351" y="13415"/>
                  <a:pt x="688786" y="12139"/>
                  <a:pt x="688786" y="12139"/>
                </a:cubicBezTo>
                <a:cubicBezTo>
                  <a:pt x="688220" y="12139"/>
                  <a:pt x="687655" y="11501"/>
                  <a:pt x="687089" y="10863"/>
                </a:cubicBezTo>
                <a:cubicBezTo>
                  <a:pt x="687089" y="10863"/>
                  <a:pt x="686524" y="10225"/>
                  <a:pt x="685958" y="9587"/>
                </a:cubicBezTo>
                <a:cubicBezTo>
                  <a:pt x="685958" y="10225"/>
                  <a:pt x="684828" y="10863"/>
                  <a:pt x="685393" y="11501"/>
                </a:cubicBezTo>
                <a:cubicBezTo>
                  <a:pt x="684828" y="10863"/>
                  <a:pt x="683697" y="10225"/>
                  <a:pt x="683697" y="10225"/>
                </a:cubicBezTo>
                <a:cubicBezTo>
                  <a:pt x="683697" y="9587"/>
                  <a:pt x="684828" y="8943"/>
                  <a:pt x="684828" y="8943"/>
                </a:cubicBezTo>
                <a:close/>
                <a:moveTo>
                  <a:pt x="717624" y="7667"/>
                </a:moveTo>
                <a:lnTo>
                  <a:pt x="718755" y="8943"/>
                </a:lnTo>
                <a:cubicBezTo>
                  <a:pt x="718755" y="8943"/>
                  <a:pt x="718189" y="10225"/>
                  <a:pt x="717624" y="10225"/>
                </a:cubicBezTo>
                <a:lnTo>
                  <a:pt x="717058" y="11501"/>
                </a:lnTo>
                <a:cubicBezTo>
                  <a:pt x="716493" y="11501"/>
                  <a:pt x="715928" y="10225"/>
                  <a:pt x="715362" y="10225"/>
                </a:cubicBezTo>
                <a:cubicBezTo>
                  <a:pt x="715928" y="10225"/>
                  <a:pt x="715928" y="9587"/>
                  <a:pt x="716493" y="8943"/>
                </a:cubicBezTo>
                <a:cubicBezTo>
                  <a:pt x="717058" y="8943"/>
                  <a:pt x="717058" y="8305"/>
                  <a:pt x="717624" y="7667"/>
                </a:cubicBezTo>
                <a:close/>
                <a:moveTo>
                  <a:pt x="715332" y="10383"/>
                </a:moveTo>
                <a:cubicBezTo>
                  <a:pt x="715339" y="10329"/>
                  <a:pt x="715362" y="10274"/>
                  <a:pt x="715362" y="10225"/>
                </a:cubicBezTo>
                <a:cubicBezTo>
                  <a:pt x="715362" y="10307"/>
                  <a:pt x="715352" y="10361"/>
                  <a:pt x="715332" y="10383"/>
                </a:cubicBezTo>
                <a:close/>
                <a:moveTo>
                  <a:pt x="729498" y="13415"/>
                </a:moveTo>
                <a:cubicBezTo>
                  <a:pt x="728933" y="13415"/>
                  <a:pt x="728933" y="12777"/>
                  <a:pt x="728367" y="12139"/>
                </a:cubicBezTo>
                <a:lnTo>
                  <a:pt x="727236" y="11501"/>
                </a:lnTo>
                <a:lnTo>
                  <a:pt x="726106" y="12777"/>
                </a:lnTo>
                <a:cubicBezTo>
                  <a:pt x="726106" y="12777"/>
                  <a:pt x="724975" y="12139"/>
                  <a:pt x="724975" y="11501"/>
                </a:cubicBezTo>
                <a:lnTo>
                  <a:pt x="725540" y="10225"/>
                </a:lnTo>
                <a:cubicBezTo>
                  <a:pt x="726106" y="10225"/>
                  <a:pt x="726671" y="8943"/>
                  <a:pt x="726671" y="8943"/>
                </a:cubicBezTo>
                <a:cubicBezTo>
                  <a:pt x="727236" y="8943"/>
                  <a:pt x="727802" y="9587"/>
                  <a:pt x="727802" y="10225"/>
                </a:cubicBezTo>
                <a:cubicBezTo>
                  <a:pt x="728367" y="9587"/>
                  <a:pt x="728933" y="8943"/>
                  <a:pt x="728933" y="8305"/>
                </a:cubicBezTo>
                <a:lnTo>
                  <a:pt x="730064" y="7029"/>
                </a:lnTo>
                <a:cubicBezTo>
                  <a:pt x="730629" y="7029"/>
                  <a:pt x="730629" y="8305"/>
                  <a:pt x="731195" y="8305"/>
                </a:cubicBezTo>
                <a:cubicBezTo>
                  <a:pt x="731195" y="8305"/>
                  <a:pt x="732325" y="6391"/>
                  <a:pt x="732325" y="7029"/>
                </a:cubicBezTo>
                <a:lnTo>
                  <a:pt x="733457" y="7667"/>
                </a:lnTo>
                <a:cubicBezTo>
                  <a:pt x="733457" y="8305"/>
                  <a:pt x="732325" y="8943"/>
                  <a:pt x="732325" y="8943"/>
                </a:cubicBezTo>
                <a:cubicBezTo>
                  <a:pt x="732325" y="9587"/>
                  <a:pt x="731195" y="10863"/>
                  <a:pt x="731760" y="10863"/>
                </a:cubicBezTo>
                <a:lnTo>
                  <a:pt x="732891" y="11501"/>
                </a:lnTo>
                <a:lnTo>
                  <a:pt x="733457" y="10225"/>
                </a:lnTo>
                <a:cubicBezTo>
                  <a:pt x="734022" y="10225"/>
                  <a:pt x="734588" y="10863"/>
                  <a:pt x="735153" y="11501"/>
                </a:cubicBezTo>
                <a:cubicBezTo>
                  <a:pt x="735153" y="11501"/>
                  <a:pt x="736284" y="12139"/>
                  <a:pt x="736284" y="12777"/>
                </a:cubicBezTo>
                <a:lnTo>
                  <a:pt x="735153" y="14059"/>
                </a:lnTo>
                <a:cubicBezTo>
                  <a:pt x="735153" y="14697"/>
                  <a:pt x="734588" y="14697"/>
                  <a:pt x="734588" y="15335"/>
                </a:cubicBezTo>
                <a:cubicBezTo>
                  <a:pt x="734022" y="15973"/>
                  <a:pt x="733457" y="16611"/>
                  <a:pt x="733457" y="16611"/>
                </a:cubicBezTo>
                <a:cubicBezTo>
                  <a:pt x="732325" y="15973"/>
                  <a:pt x="731760" y="15335"/>
                  <a:pt x="730629" y="14697"/>
                </a:cubicBezTo>
                <a:cubicBezTo>
                  <a:pt x="730629" y="14059"/>
                  <a:pt x="730064" y="14059"/>
                  <a:pt x="729498" y="13415"/>
                </a:cubicBezTo>
                <a:close/>
                <a:moveTo>
                  <a:pt x="752116" y="10225"/>
                </a:moveTo>
                <a:cubicBezTo>
                  <a:pt x="752116" y="9587"/>
                  <a:pt x="752682" y="8943"/>
                  <a:pt x="752682" y="8943"/>
                </a:cubicBezTo>
                <a:cubicBezTo>
                  <a:pt x="753248" y="8305"/>
                  <a:pt x="753248" y="7667"/>
                  <a:pt x="753813" y="7029"/>
                </a:cubicBezTo>
                <a:lnTo>
                  <a:pt x="754943" y="8305"/>
                </a:lnTo>
                <a:cubicBezTo>
                  <a:pt x="754943" y="8305"/>
                  <a:pt x="754378" y="9587"/>
                  <a:pt x="753813" y="9587"/>
                </a:cubicBezTo>
                <a:cubicBezTo>
                  <a:pt x="753813" y="10225"/>
                  <a:pt x="753248" y="10863"/>
                  <a:pt x="753248" y="11501"/>
                </a:cubicBezTo>
                <a:cubicBezTo>
                  <a:pt x="753248" y="10863"/>
                  <a:pt x="751551" y="10225"/>
                  <a:pt x="752116" y="10225"/>
                </a:cubicBezTo>
                <a:close/>
                <a:moveTo>
                  <a:pt x="787175" y="13415"/>
                </a:moveTo>
                <a:cubicBezTo>
                  <a:pt x="787175" y="14059"/>
                  <a:pt x="786609" y="15335"/>
                  <a:pt x="786609" y="15335"/>
                </a:cubicBezTo>
                <a:cubicBezTo>
                  <a:pt x="786043" y="15335"/>
                  <a:pt x="785478" y="14059"/>
                  <a:pt x="784913" y="14059"/>
                </a:cubicBezTo>
                <a:cubicBezTo>
                  <a:pt x="785478" y="14059"/>
                  <a:pt x="786043" y="12777"/>
                  <a:pt x="786043" y="12777"/>
                </a:cubicBezTo>
                <a:lnTo>
                  <a:pt x="787175" y="13415"/>
                </a:lnTo>
                <a:close/>
                <a:moveTo>
                  <a:pt x="815447" y="10863"/>
                </a:moveTo>
                <a:cubicBezTo>
                  <a:pt x="815447" y="10863"/>
                  <a:pt x="816578" y="11501"/>
                  <a:pt x="816578" y="12139"/>
                </a:cubicBezTo>
                <a:cubicBezTo>
                  <a:pt x="816578" y="12139"/>
                  <a:pt x="815447" y="12777"/>
                  <a:pt x="815447" y="13415"/>
                </a:cubicBezTo>
                <a:cubicBezTo>
                  <a:pt x="815447" y="12777"/>
                  <a:pt x="814316" y="12777"/>
                  <a:pt x="814316" y="12139"/>
                </a:cubicBezTo>
                <a:cubicBezTo>
                  <a:pt x="814316" y="11501"/>
                  <a:pt x="815447" y="11501"/>
                  <a:pt x="815447" y="10863"/>
                </a:cubicBezTo>
                <a:close/>
                <a:moveTo>
                  <a:pt x="846547" y="8305"/>
                </a:moveTo>
                <a:lnTo>
                  <a:pt x="847678" y="7029"/>
                </a:lnTo>
                <a:lnTo>
                  <a:pt x="848809" y="8305"/>
                </a:lnTo>
                <a:lnTo>
                  <a:pt x="848243" y="9587"/>
                </a:lnTo>
                <a:cubicBezTo>
                  <a:pt x="848243" y="9587"/>
                  <a:pt x="847113" y="8943"/>
                  <a:pt x="846547" y="8305"/>
                </a:cubicBezTo>
                <a:close/>
                <a:moveTo>
                  <a:pt x="1011660" y="12777"/>
                </a:moveTo>
                <a:cubicBezTo>
                  <a:pt x="1011094" y="12777"/>
                  <a:pt x="1011094" y="14697"/>
                  <a:pt x="1010529" y="14697"/>
                </a:cubicBezTo>
                <a:lnTo>
                  <a:pt x="1009398" y="13415"/>
                </a:lnTo>
                <a:cubicBezTo>
                  <a:pt x="1009963" y="13415"/>
                  <a:pt x="1009963" y="12139"/>
                  <a:pt x="1010529" y="12139"/>
                </a:cubicBezTo>
                <a:cubicBezTo>
                  <a:pt x="1010529" y="12139"/>
                  <a:pt x="1011094" y="12777"/>
                  <a:pt x="1011660" y="12777"/>
                </a:cubicBezTo>
                <a:close/>
                <a:moveTo>
                  <a:pt x="1013921" y="12777"/>
                </a:moveTo>
                <a:cubicBezTo>
                  <a:pt x="1013356" y="12777"/>
                  <a:pt x="1013356" y="14059"/>
                  <a:pt x="1012791" y="14059"/>
                </a:cubicBezTo>
                <a:cubicBezTo>
                  <a:pt x="1012225" y="14059"/>
                  <a:pt x="1012225" y="12777"/>
                  <a:pt x="1011660" y="12777"/>
                </a:cubicBezTo>
                <a:cubicBezTo>
                  <a:pt x="1011660" y="12777"/>
                  <a:pt x="1012225" y="11501"/>
                  <a:pt x="1012791" y="11501"/>
                </a:cubicBezTo>
                <a:lnTo>
                  <a:pt x="1013921" y="12777"/>
                </a:lnTo>
                <a:close/>
                <a:moveTo>
                  <a:pt x="1015618" y="9587"/>
                </a:moveTo>
                <a:cubicBezTo>
                  <a:pt x="1016183" y="10225"/>
                  <a:pt x="1016749" y="10225"/>
                  <a:pt x="1016749" y="10863"/>
                </a:cubicBezTo>
                <a:cubicBezTo>
                  <a:pt x="1017314" y="10863"/>
                  <a:pt x="1018445" y="11501"/>
                  <a:pt x="1018445" y="12139"/>
                </a:cubicBezTo>
                <a:lnTo>
                  <a:pt x="1017314" y="13415"/>
                </a:lnTo>
                <a:cubicBezTo>
                  <a:pt x="1016749" y="14059"/>
                  <a:pt x="1016749" y="14059"/>
                  <a:pt x="1016183" y="14697"/>
                </a:cubicBezTo>
                <a:cubicBezTo>
                  <a:pt x="1016183" y="14697"/>
                  <a:pt x="1015618" y="14059"/>
                  <a:pt x="1015052" y="14059"/>
                </a:cubicBezTo>
                <a:cubicBezTo>
                  <a:pt x="1015052" y="13415"/>
                  <a:pt x="1013921" y="12777"/>
                  <a:pt x="1013921" y="12777"/>
                </a:cubicBezTo>
                <a:cubicBezTo>
                  <a:pt x="1013921" y="12777"/>
                  <a:pt x="1014487" y="11501"/>
                  <a:pt x="1015052" y="11501"/>
                </a:cubicBezTo>
                <a:cubicBezTo>
                  <a:pt x="1015052" y="10863"/>
                  <a:pt x="1015618" y="10225"/>
                  <a:pt x="1015618" y="9587"/>
                </a:cubicBezTo>
                <a:close/>
                <a:moveTo>
                  <a:pt x="1045021" y="10225"/>
                </a:moveTo>
                <a:cubicBezTo>
                  <a:pt x="1045587" y="10225"/>
                  <a:pt x="1046718" y="11501"/>
                  <a:pt x="1046718" y="11501"/>
                </a:cubicBezTo>
                <a:lnTo>
                  <a:pt x="1045587" y="12777"/>
                </a:lnTo>
                <a:lnTo>
                  <a:pt x="1044456" y="12139"/>
                </a:lnTo>
                <a:cubicBezTo>
                  <a:pt x="1044456" y="11501"/>
                  <a:pt x="1045021" y="10225"/>
                  <a:pt x="1045021" y="10225"/>
                </a:cubicBezTo>
                <a:close/>
                <a:moveTo>
                  <a:pt x="1076687" y="8305"/>
                </a:moveTo>
                <a:cubicBezTo>
                  <a:pt x="1077252" y="7667"/>
                  <a:pt x="1077252" y="7029"/>
                  <a:pt x="1077818" y="7029"/>
                </a:cubicBezTo>
                <a:cubicBezTo>
                  <a:pt x="1077818" y="6391"/>
                  <a:pt x="1078383" y="5753"/>
                  <a:pt x="1078948" y="5110"/>
                </a:cubicBezTo>
                <a:cubicBezTo>
                  <a:pt x="1078948" y="5110"/>
                  <a:pt x="1079514" y="6391"/>
                  <a:pt x="1080079" y="6391"/>
                </a:cubicBezTo>
                <a:cubicBezTo>
                  <a:pt x="1079514" y="7029"/>
                  <a:pt x="1079514" y="7667"/>
                  <a:pt x="1078948" y="7667"/>
                </a:cubicBezTo>
                <a:cubicBezTo>
                  <a:pt x="1078383" y="8305"/>
                  <a:pt x="1078383" y="8943"/>
                  <a:pt x="1077818" y="9587"/>
                </a:cubicBezTo>
                <a:cubicBezTo>
                  <a:pt x="1077818" y="9587"/>
                  <a:pt x="1077252" y="10225"/>
                  <a:pt x="1077252" y="10863"/>
                </a:cubicBezTo>
                <a:cubicBezTo>
                  <a:pt x="1076687" y="11501"/>
                  <a:pt x="1076687" y="11501"/>
                  <a:pt x="1076121" y="12139"/>
                </a:cubicBezTo>
                <a:lnTo>
                  <a:pt x="1074990" y="10863"/>
                </a:lnTo>
                <a:lnTo>
                  <a:pt x="1075556" y="9587"/>
                </a:lnTo>
                <a:cubicBezTo>
                  <a:pt x="1076121" y="8943"/>
                  <a:pt x="1076687" y="8943"/>
                  <a:pt x="1076687" y="8305"/>
                </a:cubicBezTo>
                <a:close/>
                <a:moveTo>
                  <a:pt x="1082342" y="6391"/>
                </a:moveTo>
                <a:lnTo>
                  <a:pt x="1081210" y="7667"/>
                </a:lnTo>
                <a:lnTo>
                  <a:pt x="1080079" y="6391"/>
                </a:lnTo>
                <a:lnTo>
                  <a:pt x="1080645" y="5110"/>
                </a:lnTo>
                <a:cubicBezTo>
                  <a:pt x="1081210" y="5110"/>
                  <a:pt x="1082342" y="5753"/>
                  <a:pt x="1082342" y="6391"/>
                </a:cubicBezTo>
                <a:close/>
                <a:moveTo>
                  <a:pt x="1123619" y="10225"/>
                </a:moveTo>
                <a:cubicBezTo>
                  <a:pt x="1123619" y="10225"/>
                  <a:pt x="1124750" y="10863"/>
                  <a:pt x="1124750" y="11501"/>
                </a:cubicBezTo>
                <a:lnTo>
                  <a:pt x="1123619" y="12777"/>
                </a:lnTo>
                <a:lnTo>
                  <a:pt x="1122488" y="11501"/>
                </a:lnTo>
                <a:cubicBezTo>
                  <a:pt x="1122488" y="11501"/>
                  <a:pt x="1123054" y="10225"/>
                  <a:pt x="1123619" y="10225"/>
                </a:cubicBezTo>
                <a:close/>
              </a:path>
            </a:pathLst>
          </a:custGeom>
          <a:solidFill>
            <a:srgbClr val="262626"/>
          </a:solidFill>
        </p:spPr>
        <p:txBody>
          <a:bodyPr lIns="133945" rIns="133945" rtlCol="0" anchor="ctr"/>
          <a:lstStyle/>
          <a:p>
            <a:pPr algn="l"/>
            <a:endParaRPr lang="en-US" sz="1160"/>
          </a:p>
        </p:txBody>
      </p:sp>
      <p:sp>
        <p:nvSpPr>
          <p:cNvPr id="104" name="TextBox 4"/>
          <p:cNvSpPr txBox="1"/>
          <p:nvPr/>
        </p:nvSpPr>
        <p:spPr>
          <a:xfrm>
            <a:off x="231499" y="909275"/>
            <a:ext cx="1352848" cy="303730"/>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多场景流程图</a:t>
            </a:r>
            <a:endParaRPr lang="en-US" sz="1160"/>
          </a:p>
        </p:txBody>
      </p:sp>
      <p:pic>
        <p:nvPicPr>
          <p:cNvPr id="106" name="Picture 6"/>
          <p:cNvPicPr>
            <a:picLocks noChangeAspect="1"/>
          </p:cNvPicPr>
          <p:nvPr/>
        </p:nvPicPr>
        <p:blipFill>
          <a:blip r:embed="rId2"/>
          <a:stretch>
            <a:fillRect/>
          </a:stretch>
        </p:blipFill>
        <p:spPr>
          <a:xfrm>
            <a:off x="1808471" y="909275"/>
            <a:ext cx="4045483" cy="5486400"/>
          </a:xfrm>
          <a:prstGeom prst="rect">
            <a:avLst/>
          </a:prstGeom>
        </p:spPr>
      </p:pic>
      <p:pic>
        <p:nvPicPr>
          <p:cNvPr id="18" name="图片 17">
            <a:extLst>
              <a:ext uri="{FF2B5EF4-FFF2-40B4-BE49-F238E27FC236}">
                <a16:creationId xmlns:a16="http://schemas.microsoft.com/office/drawing/2014/main" id="{1FEEFE6A-FF4F-4D70-80D0-C21E024BCDCE}"/>
              </a:ext>
            </a:extLst>
          </p:cNvPr>
          <p:cNvPicPr>
            <a:picLocks noChangeAspect="1"/>
          </p:cNvPicPr>
          <p:nvPr/>
        </p:nvPicPr>
        <p:blipFill>
          <a:blip r:embed="rId3"/>
          <a:stretch>
            <a:fillRect/>
          </a:stretch>
        </p:blipFill>
        <p:spPr>
          <a:xfrm>
            <a:off x="6338048" y="909275"/>
            <a:ext cx="1631576" cy="2768736"/>
          </a:xfrm>
          <a:prstGeom prst="rect">
            <a:avLst/>
          </a:prstGeom>
        </p:spPr>
      </p:pic>
      <p:cxnSp>
        <p:nvCxnSpPr>
          <p:cNvPr id="6" name="直接箭头连接符 5">
            <a:extLst>
              <a:ext uri="{FF2B5EF4-FFF2-40B4-BE49-F238E27FC236}">
                <a16:creationId xmlns:a16="http://schemas.microsoft.com/office/drawing/2014/main" id="{1E8A5401-25DC-405A-AF36-F4F2EEAA5AE9}"/>
              </a:ext>
            </a:extLst>
          </p:cNvPr>
          <p:cNvCxnSpPr>
            <a:cxnSpLocks/>
          </p:cNvCxnSpPr>
          <p:nvPr/>
        </p:nvCxnSpPr>
        <p:spPr>
          <a:xfrm flipH="1">
            <a:off x="5199529" y="1730188"/>
            <a:ext cx="10399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1000"/>
                                        <p:tgtEl>
                                          <p:spTgt spid="10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fade">
                                      <p:cBhvr>
                                        <p:cTn id="10" dur="1000"/>
                                        <p:tgtEl>
                                          <p:spTgt spid="10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1000"/>
                                        <p:tgtEl>
                                          <p:spTgt spid="10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4"/>
                                        </p:tgtEl>
                                        <p:attrNameLst>
                                          <p:attrName>style.visibility</p:attrName>
                                        </p:attrNameLst>
                                      </p:cBhvr>
                                      <p:to>
                                        <p:strVal val="visible"/>
                                      </p:to>
                                    </p:set>
                                    <p:animEffect transition="in" filter="fade">
                                      <p:cBhvr>
                                        <p:cTn id="16" dur="1000"/>
                                        <p:tgtEl>
                                          <p:spTgt spid="10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animBg="1"/>
      <p:bldP spid="103" grpId="0" animBg="1"/>
      <p:bldP spid="104" grpId="0" animBg="1"/>
      <p:bldP spid="10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Freeform 1"/>
          <p:cNvSpPr/>
          <p:nvPr/>
        </p:nvSpPr>
        <p:spPr>
          <a:xfrm>
            <a:off x="1484" y="294675"/>
            <a:ext cx="4045483" cy="461302"/>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33945" rIns="133945" rtlCol="0" anchor="ctr"/>
          <a:lstStyle/>
          <a:p>
            <a:pPr algn="l"/>
            <a:endParaRPr lang="en-US" sz="1160"/>
          </a:p>
        </p:txBody>
      </p:sp>
      <p:sp>
        <p:nvSpPr>
          <p:cNvPr id="108" name="TextBox 2"/>
          <p:cNvSpPr txBox="1"/>
          <p:nvPr/>
        </p:nvSpPr>
        <p:spPr>
          <a:xfrm>
            <a:off x="57920" y="60061"/>
            <a:ext cx="3186801" cy="446301"/>
          </a:xfrm>
          <a:prstGeom prst="rect">
            <a:avLst/>
          </a:prstGeom>
          <a:solidFill>
            <a:srgbClr val="FFFFFF">
              <a:alpha val="0"/>
            </a:srgbClr>
          </a:solidFill>
        </p:spPr>
        <p:txBody>
          <a:bodyPr lIns="133945" tIns="66973" rIns="133945" bIns="66973" rtlCol="0" anchor="t">
            <a:spAutoFit/>
          </a:bodyPr>
          <a:lstStyle/>
          <a:p>
            <a:pPr algn="l" latinLnBrk="1">
              <a:lnSpc>
                <a:spcPct val="113000"/>
              </a:lnSpc>
            </a:pPr>
            <a:r>
              <a:rPr lang="en-US" sz="1898" b="1" spc="105" dirty="0">
                <a:solidFill>
                  <a:srgbClr val="31859B"/>
                </a:solidFill>
                <a:latin typeface="微软雅黑" panose="020B0503020204020204" charset="-122"/>
                <a:ea typeface="微软雅黑" panose="020B0503020204020204" charset="-122"/>
              </a:rPr>
              <a:t>01. </a:t>
            </a:r>
            <a:r>
              <a:rPr lang="en-US" sz="1898" b="1" spc="105" dirty="0" err="1">
                <a:solidFill>
                  <a:srgbClr val="31859B"/>
                </a:solidFill>
                <a:latin typeface="微软雅黑" panose="020B0503020204020204" charset="-122"/>
                <a:ea typeface="微软雅黑" panose="020B0503020204020204" charset="-122"/>
              </a:rPr>
              <a:t>小程序多场景改造</a:t>
            </a:r>
            <a:endParaRPr lang="en-US" sz="1160" dirty="0"/>
          </a:p>
        </p:txBody>
      </p:sp>
      <p:sp>
        <p:nvSpPr>
          <p:cNvPr id="109" name="Freeform 3"/>
          <p:cNvSpPr/>
          <p:nvPr/>
        </p:nvSpPr>
        <p:spPr>
          <a:xfrm>
            <a:off x="285413" y="1254626"/>
            <a:ext cx="2157478" cy="89895"/>
          </a:xfrm>
          <a:custGeom>
            <a:avLst/>
            <a:gdLst/>
            <a:ahLst/>
            <a:cxnLst/>
            <a:rect l="l" t="t" r="r" b="b"/>
            <a:pathLst>
              <a:path w="2045609" h="85234">
                <a:moveTo>
                  <a:pt x="2045609" y="28780"/>
                </a:moveTo>
                <a:cubicBezTo>
                  <a:pt x="2045609" y="29885"/>
                  <a:pt x="2044629" y="30990"/>
                  <a:pt x="2044629" y="30990"/>
                </a:cubicBezTo>
                <a:cubicBezTo>
                  <a:pt x="2043650" y="32105"/>
                  <a:pt x="2042671" y="33211"/>
                  <a:pt x="2042671" y="34316"/>
                </a:cubicBezTo>
                <a:lnTo>
                  <a:pt x="2044629" y="35422"/>
                </a:lnTo>
                <a:cubicBezTo>
                  <a:pt x="2044629" y="36527"/>
                  <a:pt x="2042671" y="37642"/>
                  <a:pt x="2042671" y="38748"/>
                </a:cubicBezTo>
                <a:cubicBezTo>
                  <a:pt x="2042671" y="38748"/>
                  <a:pt x="2041691" y="39853"/>
                  <a:pt x="2041691" y="40958"/>
                </a:cubicBezTo>
                <a:cubicBezTo>
                  <a:pt x="2041691" y="40958"/>
                  <a:pt x="2043650" y="42064"/>
                  <a:pt x="2043650" y="43169"/>
                </a:cubicBezTo>
                <a:lnTo>
                  <a:pt x="2041691" y="45390"/>
                </a:lnTo>
                <a:lnTo>
                  <a:pt x="2039732" y="43169"/>
                </a:lnTo>
                <a:lnTo>
                  <a:pt x="2037772" y="40958"/>
                </a:lnTo>
                <a:cubicBezTo>
                  <a:pt x="2036793" y="42064"/>
                  <a:pt x="2035813" y="43169"/>
                  <a:pt x="2035813" y="44284"/>
                </a:cubicBezTo>
                <a:lnTo>
                  <a:pt x="2037772" y="45390"/>
                </a:lnTo>
                <a:cubicBezTo>
                  <a:pt x="2037772" y="46495"/>
                  <a:pt x="2035813" y="47601"/>
                  <a:pt x="2036793" y="48706"/>
                </a:cubicBezTo>
                <a:lnTo>
                  <a:pt x="2038752" y="49812"/>
                </a:lnTo>
                <a:cubicBezTo>
                  <a:pt x="2038752" y="50917"/>
                  <a:pt x="2036793" y="52032"/>
                  <a:pt x="2036793" y="53137"/>
                </a:cubicBezTo>
                <a:lnTo>
                  <a:pt x="2038752" y="54243"/>
                </a:lnTo>
                <a:cubicBezTo>
                  <a:pt x="2038752" y="55348"/>
                  <a:pt x="2037772" y="56454"/>
                  <a:pt x="2037772" y="56454"/>
                </a:cubicBezTo>
                <a:cubicBezTo>
                  <a:pt x="2036793" y="57559"/>
                  <a:pt x="2036793" y="58665"/>
                  <a:pt x="2035813" y="59780"/>
                </a:cubicBezTo>
                <a:lnTo>
                  <a:pt x="2033854" y="57559"/>
                </a:lnTo>
                <a:cubicBezTo>
                  <a:pt x="2032874" y="56454"/>
                  <a:pt x="2031894" y="56454"/>
                  <a:pt x="2030914" y="55348"/>
                </a:cubicBezTo>
                <a:cubicBezTo>
                  <a:pt x="2030914" y="55348"/>
                  <a:pt x="2029935" y="54243"/>
                  <a:pt x="2028956" y="54243"/>
                </a:cubicBezTo>
                <a:cubicBezTo>
                  <a:pt x="2028956" y="54243"/>
                  <a:pt x="2027976" y="56454"/>
                  <a:pt x="2026996" y="56454"/>
                </a:cubicBezTo>
                <a:lnTo>
                  <a:pt x="2026016" y="58665"/>
                </a:lnTo>
                <a:cubicBezTo>
                  <a:pt x="2025037" y="58665"/>
                  <a:pt x="2025037" y="60885"/>
                  <a:pt x="2024057" y="60885"/>
                </a:cubicBezTo>
                <a:cubicBezTo>
                  <a:pt x="2024057" y="60885"/>
                  <a:pt x="2022098" y="58665"/>
                  <a:pt x="2022098" y="59780"/>
                </a:cubicBezTo>
                <a:cubicBezTo>
                  <a:pt x="2021119" y="59780"/>
                  <a:pt x="2021119" y="60885"/>
                  <a:pt x="2020139" y="61990"/>
                </a:cubicBezTo>
                <a:cubicBezTo>
                  <a:pt x="2020139" y="63096"/>
                  <a:pt x="2019159" y="63096"/>
                  <a:pt x="2018179" y="64201"/>
                </a:cubicBezTo>
                <a:cubicBezTo>
                  <a:pt x="2018179" y="65316"/>
                  <a:pt x="2017200" y="66422"/>
                  <a:pt x="2017200" y="66422"/>
                </a:cubicBezTo>
                <a:cubicBezTo>
                  <a:pt x="2016220" y="67527"/>
                  <a:pt x="2016220" y="68633"/>
                  <a:pt x="2015241" y="69738"/>
                </a:cubicBezTo>
                <a:cubicBezTo>
                  <a:pt x="2014261" y="69738"/>
                  <a:pt x="2014261" y="70844"/>
                  <a:pt x="2013281" y="71958"/>
                </a:cubicBezTo>
                <a:lnTo>
                  <a:pt x="2011321" y="69738"/>
                </a:lnTo>
                <a:cubicBezTo>
                  <a:pt x="2011321" y="68633"/>
                  <a:pt x="2013281" y="67527"/>
                  <a:pt x="2013281" y="67527"/>
                </a:cubicBezTo>
                <a:cubicBezTo>
                  <a:pt x="2012301" y="67527"/>
                  <a:pt x="2011321" y="65316"/>
                  <a:pt x="2011321" y="65316"/>
                </a:cubicBezTo>
                <a:cubicBezTo>
                  <a:pt x="2010342" y="65316"/>
                  <a:pt x="2009363" y="67527"/>
                  <a:pt x="2009363" y="67527"/>
                </a:cubicBezTo>
                <a:lnTo>
                  <a:pt x="2007404" y="70844"/>
                </a:lnTo>
                <a:cubicBezTo>
                  <a:pt x="2007404" y="69738"/>
                  <a:pt x="2005444" y="68633"/>
                  <a:pt x="2005444" y="68633"/>
                </a:cubicBezTo>
                <a:cubicBezTo>
                  <a:pt x="2005444" y="67527"/>
                  <a:pt x="2006424" y="66422"/>
                  <a:pt x="2007404" y="66422"/>
                </a:cubicBezTo>
                <a:cubicBezTo>
                  <a:pt x="2007404" y="65316"/>
                  <a:pt x="2008383" y="64201"/>
                  <a:pt x="2008383" y="63096"/>
                </a:cubicBezTo>
                <a:lnTo>
                  <a:pt x="2006424" y="61990"/>
                </a:lnTo>
                <a:cubicBezTo>
                  <a:pt x="2006424" y="60885"/>
                  <a:pt x="2004464" y="59780"/>
                  <a:pt x="2004464" y="59780"/>
                </a:cubicBezTo>
                <a:lnTo>
                  <a:pt x="2006424" y="57559"/>
                </a:lnTo>
                <a:cubicBezTo>
                  <a:pt x="2005444" y="56454"/>
                  <a:pt x="2004464" y="56454"/>
                  <a:pt x="2003485" y="55348"/>
                </a:cubicBezTo>
                <a:cubicBezTo>
                  <a:pt x="2003485" y="56454"/>
                  <a:pt x="2002505" y="57559"/>
                  <a:pt x="2002505" y="57559"/>
                </a:cubicBezTo>
                <a:cubicBezTo>
                  <a:pt x="2001526" y="58665"/>
                  <a:pt x="2000546" y="59780"/>
                  <a:pt x="2000546" y="60885"/>
                </a:cubicBezTo>
                <a:cubicBezTo>
                  <a:pt x="2000546" y="60885"/>
                  <a:pt x="1998586" y="61990"/>
                  <a:pt x="1998586" y="63096"/>
                </a:cubicBezTo>
                <a:lnTo>
                  <a:pt x="2000546" y="64201"/>
                </a:lnTo>
                <a:cubicBezTo>
                  <a:pt x="2000546" y="65316"/>
                  <a:pt x="1999566" y="67527"/>
                  <a:pt x="1999566" y="67527"/>
                </a:cubicBezTo>
                <a:cubicBezTo>
                  <a:pt x="1998586" y="67527"/>
                  <a:pt x="1997606" y="65316"/>
                  <a:pt x="1997606" y="65316"/>
                </a:cubicBezTo>
                <a:cubicBezTo>
                  <a:pt x="1996627" y="65316"/>
                  <a:pt x="1995648" y="63096"/>
                  <a:pt x="1994668" y="63096"/>
                </a:cubicBezTo>
                <a:cubicBezTo>
                  <a:pt x="1994668" y="63096"/>
                  <a:pt x="1993688" y="65316"/>
                  <a:pt x="1993688" y="66422"/>
                </a:cubicBezTo>
                <a:cubicBezTo>
                  <a:pt x="1992709" y="66422"/>
                  <a:pt x="1991729" y="64201"/>
                  <a:pt x="1990749" y="64201"/>
                </a:cubicBezTo>
                <a:lnTo>
                  <a:pt x="1989770" y="66422"/>
                </a:lnTo>
                <a:cubicBezTo>
                  <a:pt x="1988790" y="66422"/>
                  <a:pt x="1987811" y="68633"/>
                  <a:pt x="1987811" y="68633"/>
                </a:cubicBezTo>
                <a:cubicBezTo>
                  <a:pt x="1986831" y="68633"/>
                  <a:pt x="1985851" y="67527"/>
                  <a:pt x="1985851" y="67527"/>
                </a:cubicBezTo>
                <a:cubicBezTo>
                  <a:pt x="1984871" y="66422"/>
                  <a:pt x="1983891" y="65316"/>
                  <a:pt x="1982913" y="65316"/>
                </a:cubicBezTo>
                <a:cubicBezTo>
                  <a:pt x="1982913" y="64201"/>
                  <a:pt x="1981933" y="64201"/>
                  <a:pt x="1980953" y="63096"/>
                </a:cubicBezTo>
                <a:lnTo>
                  <a:pt x="1982913" y="60885"/>
                </a:lnTo>
                <a:cubicBezTo>
                  <a:pt x="1982913" y="59780"/>
                  <a:pt x="1980953" y="59780"/>
                  <a:pt x="1980953" y="58665"/>
                </a:cubicBezTo>
                <a:cubicBezTo>
                  <a:pt x="1980953" y="59780"/>
                  <a:pt x="1978993" y="60885"/>
                  <a:pt x="1978993" y="60885"/>
                </a:cubicBezTo>
                <a:cubicBezTo>
                  <a:pt x="1978993" y="61990"/>
                  <a:pt x="1980953" y="61990"/>
                  <a:pt x="1980953" y="63096"/>
                </a:cubicBezTo>
                <a:cubicBezTo>
                  <a:pt x="1980953" y="64201"/>
                  <a:pt x="1978993" y="65316"/>
                  <a:pt x="1979973" y="65316"/>
                </a:cubicBezTo>
                <a:cubicBezTo>
                  <a:pt x="1979973" y="66422"/>
                  <a:pt x="1981933" y="67527"/>
                  <a:pt x="1981933" y="67527"/>
                </a:cubicBezTo>
                <a:lnTo>
                  <a:pt x="1979973" y="69738"/>
                </a:lnTo>
                <a:lnTo>
                  <a:pt x="1978014" y="68633"/>
                </a:lnTo>
                <a:cubicBezTo>
                  <a:pt x="1977034" y="67527"/>
                  <a:pt x="1976055" y="66422"/>
                  <a:pt x="1976055" y="66422"/>
                </a:cubicBezTo>
                <a:cubicBezTo>
                  <a:pt x="1975075" y="66422"/>
                  <a:pt x="1974095" y="64201"/>
                  <a:pt x="1973116" y="64201"/>
                </a:cubicBezTo>
                <a:lnTo>
                  <a:pt x="1972136" y="66422"/>
                </a:lnTo>
                <a:cubicBezTo>
                  <a:pt x="1972136" y="67527"/>
                  <a:pt x="1974095" y="68633"/>
                  <a:pt x="1974095" y="68633"/>
                </a:cubicBezTo>
                <a:cubicBezTo>
                  <a:pt x="1974095" y="68633"/>
                  <a:pt x="1973116" y="70844"/>
                  <a:pt x="1972136" y="70844"/>
                </a:cubicBezTo>
                <a:cubicBezTo>
                  <a:pt x="1972136" y="70844"/>
                  <a:pt x="1970176" y="68633"/>
                  <a:pt x="1970176" y="69738"/>
                </a:cubicBezTo>
                <a:cubicBezTo>
                  <a:pt x="1969198" y="69738"/>
                  <a:pt x="1969198" y="71958"/>
                  <a:pt x="1968218" y="71958"/>
                </a:cubicBezTo>
                <a:cubicBezTo>
                  <a:pt x="1968218" y="71958"/>
                  <a:pt x="1967238" y="69738"/>
                  <a:pt x="1966258" y="69738"/>
                </a:cubicBezTo>
                <a:cubicBezTo>
                  <a:pt x="1967238" y="69738"/>
                  <a:pt x="1967238" y="67527"/>
                  <a:pt x="1968218" y="67527"/>
                </a:cubicBezTo>
                <a:cubicBezTo>
                  <a:pt x="1968218" y="66422"/>
                  <a:pt x="1969198" y="65316"/>
                  <a:pt x="1969198" y="65316"/>
                </a:cubicBezTo>
                <a:cubicBezTo>
                  <a:pt x="1970176" y="64201"/>
                  <a:pt x="1967238" y="63096"/>
                  <a:pt x="1967238" y="63096"/>
                </a:cubicBezTo>
                <a:cubicBezTo>
                  <a:pt x="1967238" y="61990"/>
                  <a:pt x="1969198" y="60885"/>
                  <a:pt x="1969198" y="60885"/>
                </a:cubicBezTo>
                <a:cubicBezTo>
                  <a:pt x="1969198" y="59780"/>
                  <a:pt x="1967238" y="59780"/>
                  <a:pt x="1967238" y="58665"/>
                </a:cubicBezTo>
                <a:cubicBezTo>
                  <a:pt x="1966258" y="58665"/>
                  <a:pt x="1965278" y="56454"/>
                  <a:pt x="1964299" y="56454"/>
                </a:cubicBezTo>
                <a:cubicBezTo>
                  <a:pt x="1964299" y="56454"/>
                  <a:pt x="1963319" y="58665"/>
                  <a:pt x="1963319" y="59780"/>
                </a:cubicBezTo>
                <a:cubicBezTo>
                  <a:pt x="1962340" y="59780"/>
                  <a:pt x="1962340" y="60885"/>
                  <a:pt x="1961360" y="61990"/>
                </a:cubicBezTo>
                <a:cubicBezTo>
                  <a:pt x="1961360" y="61990"/>
                  <a:pt x="1960380" y="64201"/>
                  <a:pt x="1959401" y="64201"/>
                </a:cubicBezTo>
                <a:cubicBezTo>
                  <a:pt x="1959401" y="64201"/>
                  <a:pt x="1958421" y="61990"/>
                  <a:pt x="1957441" y="61990"/>
                </a:cubicBezTo>
                <a:cubicBezTo>
                  <a:pt x="1956462" y="63096"/>
                  <a:pt x="1956462" y="64201"/>
                  <a:pt x="1955483" y="65316"/>
                </a:cubicBezTo>
                <a:cubicBezTo>
                  <a:pt x="1955483" y="65316"/>
                  <a:pt x="1954503" y="66422"/>
                  <a:pt x="1954503" y="67527"/>
                </a:cubicBezTo>
                <a:cubicBezTo>
                  <a:pt x="1953523" y="67527"/>
                  <a:pt x="1952543" y="69738"/>
                  <a:pt x="1952543" y="69738"/>
                </a:cubicBezTo>
                <a:cubicBezTo>
                  <a:pt x="1951563" y="69738"/>
                  <a:pt x="1950583" y="67527"/>
                  <a:pt x="1950583" y="67527"/>
                </a:cubicBezTo>
                <a:cubicBezTo>
                  <a:pt x="1949605" y="67527"/>
                  <a:pt x="1949605" y="70844"/>
                  <a:pt x="1948625" y="70844"/>
                </a:cubicBezTo>
                <a:lnTo>
                  <a:pt x="1946665" y="68633"/>
                </a:lnTo>
                <a:cubicBezTo>
                  <a:pt x="1945686" y="67527"/>
                  <a:pt x="1944706" y="67527"/>
                  <a:pt x="1944706" y="66422"/>
                </a:cubicBezTo>
                <a:cubicBezTo>
                  <a:pt x="1945686" y="65316"/>
                  <a:pt x="1946665" y="63096"/>
                  <a:pt x="1947645" y="61990"/>
                </a:cubicBezTo>
                <a:cubicBezTo>
                  <a:pt x="1947645" y="60885"/>
                  <a:pt x="1949605" y="59780"/>
                  <a:pt x="1949605" y="59780"/>
                </a:cubicBezTo>
                <a:cubicBezTo>
                  <a:pt x="1949605" y="58665"/>
                  <a:pt x="1946665" y="57559"/>
                  <a:pt x="1946665" y="57559"/>
                </a:cubicBezTo>
                <a:cubicBezTo>
                  <a:pt x="1947645" y="57559"/>
                  <a:pt x="1948625" y="55348"/>
                  <a:pt x="1948625" y="55348"/>
                </a:cubicBezTo>
                <a:cubicBezTo>
                  <a:pt x="1949605" y="55348"/>
                  <a:pt x="1950583" y="56454"/>
                  <a:pt x="1950583" y="56454"/>
                </a:cubicBezTo>
                <a:cubicBezTo>
                  <a:pt x="1951563" y="56454"/>
                  <a:pt x="1953523" y="58665"/>
                  <a:pt x="1953523" y="58665"/>
                </a:cubicBezTo>
                <a:lnTo>
                  <a:pt x="1954503" y="56454"/>
                </a:lnTo>
                <a:cubicBezTo>
                  <a:pt x="1954503" y="55348"/>
                  <a:pt x="1952543" y="55348"/>
                  <a:pt x="1952543" y="54243"/>
                </a:cubicBezTo>
                <a:cubicBezTo>
                  <a:pt x="1952543" y="53137"/>
                  <a:pt x="1954503" y="52032"/>
                  <a:pt x="1954503" y="52032"/>
                </a:cubicBezTo>
                <a:cubicBezTo>
                  <a:pt x="1954503" y="50917"/>
                  <a:pt x="1951563" y="49812"/>
                  <a:pt x="1952543" y="49812"/>
                </a:cubicBezTo>
                <a:cubicBezTo>
                  <a:pt x="1952543" y="48706"/>
                  <a:pt x="1953523" y="47601"/>
                  <a:pt x="1953523" y="47601"/>
                </a:cubicBezTo>
                <a:cubicBezTo>
                  <a:pt x="1954503" y="46495"/>
                  <a:pt x="1954503" y="45390"/>
                  <a:pt x="1955483" y="45390"/>
                </a:cubicBezTo>
                <a:cubicBezTo>
                  <a:pt x="1956462" y="44284"/>
                  <a:pt x="1956462" y="43169"/>
                  <a:pt x="1957441" y="42064"/>
                </a:cubicBezTo>
                <a:cubicBezTo>
                  <a:pt x="1956462" y="42064"/>
                  <a:pt x="1955483" y="40958"/>
                  <a:pt x="1954503" y="40958"/>
                </a:cubicBezTo>
                <a:lnTo>
                  <a:pt x="1953523" y="43169"/>
                </a:lnTo>
                <a:cubicBezTo>
                  <a:pt x="1952543" y="43169"/>
                  <a:pt x="1952543" y="45390"/>
                  <a:pt x="1951563" y="45390"/>
                </a:cubicBezTo>
                <a:cubicBezTo>
                  <a:pt x="1951563" y="46495"/>
                  <a:pt x="1950583" y="47601"/>
                  <a:pt x="1949605" y="47601"/>
                </a:cubicBezTo>
                <a:cubicBezTo>
                  <a:pt x="1949605" y="48706"/>
                  <a:pt x="1948625" y="49812"/>
                  <a:pt x="1948625" y="50917"/>
                </a:cubicBezTo>
                <a:cubicBezTo>
                  <a:pt x="1947645" y="50917"/>
                  <a:pt x="1946665" y="53137"/>
                  <a:pt x="1946665" y="53137"/>
                </a:cubicBezTo>
                <a:lnTo>
                  <a:pt x="1944706" y="50917"/>
                </a:lnTo>
                <a:cubicBezTo>
                  <a:pt x="1944706" y="52032"/>
                  <a:pt x="1942747" y="53137"/>
                  <a:pt x="1942747" y="53137"/>
                </a:cubicBezTo>
                <a:cubicBezTo>
                  <a:pt x="1942747" y="54243"/>
                  <a:pt x="1944706" y="55348"/>
                  <a:pt x="1944706" y="55348"/>
                </a:cubicBezTo>
                <a:lnTo>
                  <a:pt x="1946665" y="57559"/>
                </a:lnTo>
                <a:cubicBezTo>
                  <a:pt x="1946665" y="58665"/>
                  <a:pt x="1945686" y="58665"/>
                  <a:pt x="1945686" y="59780"/>
                </a:cubicBezTo>
                <a:cubicBezTo>
                  <a:pt x="1944706" y="60885"/>
                  <a:pt x="1944706" y="61990"/>
                  <a:pt x="1943726" y="61990"/>
                </a:cubicBezTo>
                <a:cubicBezTo>
                  <a:pt x="1943726" y="63096"/>
                  <a:pt x="1942747" y="64201"/>
                  <a:pt x="1941767" y="64201"/>
                </a:cubicBezTo>
                <a:cubicBezTo>
                  <a:pt x="1941767" y="65316"/>
                  <a:pt x="1940788" y="63096"/>
                  <a:pt x="1939808" y="63096"/>
                </a:cubicBezTo>
                <a:lnTo>
                  <a:pt x="1937848" y="65316"/>
                </a:lnTo>
                <a:cubicBezTo>
                  <a:pt x="1937848" y="66422"/>
                  <a:pt x="1936868" y="67527"/>
                  <a:pt x="1936868" y="67527"/>
                </a:cubicBezTo>
                <a:lnTo>
                  <a:pt x="1938828" y="69738"/>
                </a:lnTo>
                <a:lnTo>
                  <a:pt x="1940788" y="67527"/>
                </a:lnTo>
                <a:lnTo>
                  <a:pt x="1942747" y="68633"/>
                </a:lnTo>
                <a:cubicBezTo>
                  <a:pt x="1942747" y="69738"/>
                  <a:pt x="1940788" y="70844"/>
                  <a:pt x="1940788" y="71958"/>
                </a:cubicBezTo>
                <a:cubicBezTo>
                  <a:pt x="1940788" y="71958"/>
                  <a:pt x="1939808" y="73064"/>
                  <a:pt x="1938828" y="74169"/>
                </a:cubicBezTo>
                <a:cubicBezTo>
                  <a:pt x="1938828" y="74169"/>
                  <a:pt x="1941767" y="75275"/>
                  <a:pt x="1941767" y="76380"/>
                </a:cubicBezTo>
                <a:cubicBezTo>
                  <a:pt x="1941767" y="76380"/>
                  <a:pt x="1939808" y="77486"/>
                  <a:pt x="1939808" y="78591"/>
                </a:cubicBezTo>
                <a:cubicBezTo>
                  <a:pt x="1939808" y="79706"/>
                  <a:pt x="1938828" y="79706"/>
                  <a:pt x="1937848" y="80812"/>
                </a:cubicBezTo>
                <a:cubicBezTo>
                  <a:pt x="1937848" y="79706"/>
                  <a:pt x="1936868" y="79706"/>
                  <a:pt x="1935890" y="78591"/>
                </a:cubicBezTo>
                <a:lnTo>
                  <a:pt x="1933930" y="77486"/>
                </a:lnTo>
                <a:cubicBezTo>
                  <a:pt x="1933930" y="76380"/>
                  <a:pt x="1934910" y="75275"/>
                  <a:pt x="1935890" y="74169"/>
                </a:cubicBezTo>
                <a:cubicBezTo>
                  <a:pt x="1934910" y="74169"/>
                  <a:pt x="1933930" y="73064"/>
                  <a:pt x="1932950" y="73064"/>
                </a:cubicBezTo>
                <a:lnTo>
                  <a:pt x="1931971" y="75275"/>
                </a:lnTo>
                <a:cubicBezTo>
                  <a:pt x="1931971" y="75275"/>
                  <a:pt x="1933930" y="76380"/>
                  <a:pt x="1933930" y="77486"/>
                </a:cubicBezTo>
                <a:cubicBezTo>
                  <a:pt x="1933930" y="77486"/>
                  <a:pt x="1932950" y="78591"/>
                  <a:pt x="1931971" y="79706"/>
                </a:cubicBezTo>
                <a:cubicBezTo>
                  <a:pt x="1931971" y="79706"/>
                  <a:pt x="1930991" y="81917"/>
                  <a:pt x="1930011" y="81917"/>
                </a:cubicBezTo>
                <a:cubicBezTo>
                  <a:pt x="1930011" y="81917"/>
                  <a:pt x="1928052" y="80812"/>
                  <a:pt x="1928052" y="79706"/>
                </a:cubicBezTo>
                <a:cubicBezTo>
                  <a:pt x="1928052" y="79706"/>
                  <a:pt x="1930011" y="78591"/>
                  <a:pt x="1930011" y="77486"/>
                </a:cubicBezTo>
                <a:cubicBezTo>
                  <a:pt x="1930011" y="76380"/>
                  <a:pt x="1928052" y="76380"/>
                  <a:pt x="1928052" y="75275"/>
                </a:cubicBezTo>
                <a:cubicBezTo>
                  <a:pt x="1929032" y="74169"/>
                  <a:pt x="1930011" y="73064"/>
                  <a:pt x="1930991" y="70844"/>
                </a:cubicBezTo>
                <a:cubicBezTo>
                  <a:pt x="1931971" y="69738"/>
                  <a:pt x="1932950" y="67527"/>
                  <a:pt x="1933930" y="66422"/>
                </a:cubicBezTo>
                <a:cubicBezTo>
                  <a:pt x="1932950" y="64201"/>
                  <a:pt x="1931971" y="63096"/>
                  <a:pt x="1930011" y="61990"/>
                </a:cubicBezTo>
                <a:cubicBezTo>
                  <a:pt x="1929032" y="61990"/>
                  <a:pt x="1929032" y="60885"/>
                  <a:pt x="1928052" y="59780"/>
                </a:cubicBezTo>
                <a:cubicBezTo>
                  <a:pt x="1927073" y="60885"/>
                  <a:pt x="1927073" y="63096"/>
                  <a:pt x="1926093" y="63096"/>
                </a:cubicBezTo>
                <a:lnTo>
                  <a:pt x="1924133" y="60885"/>
                </a:lnTo>
                <a:lnTo>
                  <a:pt x="1922175" y="58665"/>
                </a:lnTo>
                <a:cubicBezTo>
                  <a:pt x="1921195" y="58665"/>
                  <a:pt x="1920215" y="60885"/>
                  <a:pt x="1920215" y="60885"/>
                </a:cubicBezTo>
                <a:cubicBezTo>
                  <a:pt x="1919235" y="61990"/>
                  <a:pt x="1918255" y="63096"/>
                  <a:pt x="1918255" y="64201"/>
                </a:cubicBezTo>
                <a:lnTo>
                  <a:pt x="1920215" y="65316"/>
                </a:lnTo>
                <a:cubicBezTo>
                  <a:pt x="1920215" y="66422"/>
                  <a:pt x="1919235" y="67527"/>
                  <a:pt x="1919235" y="68633"/>
                </a:cubicBezTo>
                <a:lnTo>
                  <a:pt x="1917276" y="66422"/>
                </a:lnTo>
                <a:cubicBezTo>
                  <a:pt x="1916296" y="66422"/>
                  <a:pt x="1915317" y="68633"/>
                  <a:pt x="1915317" y="68633"/>
                </a:cubicBezTo>
                <a:cubicBezTo>
                  <a:pt x="1914337" y="69738"/>
                  <a:pt x="1914337" y="70844"/>
                  <a:pt x="1913357" y="70844"/>
                </a:cubicBezTo>
                <a:lnTo>
                  <a:pt x="1911398" y="69738"/>
                </a:lnTo>
                <a:cubicBezTo>
                  <a:pt x="1911398" y="68633"/>
                  <a:pt x="1913357" y="67527"/>
                  <a:pt x="1913357" y="66422"/>
                </a:cubicBezTo>
                <a:cubicBezTo>
                  <a:pt x="1912378" y="66422"/>
                  <a:pt x="1911398" y="65316"/>
                  <a:pt x="1910418" y="65316"/>
                </a:cubicBezTo>
                <a:cubicBezTo>
                  <a:pt x="1910418" y="64201"/>
                  <a:pt x="1909438" y="63096"/>
                  <a:pt x="1908460" y="63096"/>
                </a:cubicBezTo>
                <a:lnTo>
                  <a:pt x="1906500" y="60885"/>
                </a:lnTo>
                <a:cubicBezTo>
                  <a:pt x="1906500" y="60885"/>
                  <a:pt x="1904540" y="63096"/>
                  <a:pt x="1904540" y="64201"/>
                </a:cubicBezTo>
                <a:lnTo>
                  <a:pt x="1902581" y="66422"/>
                </a:lnTo>
                <a:cubicBezTo>
                  <a:pt x="1902581" y="66422"/>
                  <a:pt x="1900622" y="65316"/>
                  <a:pt x="1900622" y="64201"/>
                </a:cubicBezTo>
                <a:lnTo>
                  <a:pt x="1902581" y="61990"/>
                </a:lnTo>
                <a:cubicBezTo>
                  <a:pt x="1902581" y="60885"/>
                  <a:pt x="1903561" y="59780"/>
                  <a:pt x="1904540" y="59780"/>
                </a:cubicBezTo>
                <a:cubicBezTo>
                  <a:pt x="1904540" y="58665"/>
                  <a:pt x="1905520" y="57559"/>
                  <a:pt x="1905520" y="56454"/>
                </a:cubicBezTo>
                <a:lnTo>
                  <a:pt x="1903561" y="55348"/>
                </a:lnTo>
                <a:cubicBezTo>
                  <a:pt x="1903561" y="54243"/>
                  <a:pt x="1905520" y="53137"/>
                  <a:pt x="1905520" y="53137"/>
                </a:cubicBezTo>
                <a:cubicBezTo>
                  <a:pt x="1905520" y="52032"/>
                  <a:pt x="1903561" y="50917"/>
                  <a:pt x="1903561" y="50917"/>
                </a:cubicBezTo>
                <a:cubicBezTo>
                  <a:pt x="1902581" y="50917"/>
                  <a:pt x="1901602" y="53137"/>
                  <a:pt x="1901602" y="53137"/>
                </a:cubicBezTo>
                <a:cubicBezTo>
                  <a:pt x="1900622" y="53137"/>
                  <a:pt x="1899642" y="50917"/>
                  <a:pt x="1899642" y="50917"/>
                </a:cubicBezTo>
                <a:cubicBezTo>
                  <a:pt x="1898662" y="52032"/>
                  <a:pt x="1898662" y="53137"/>
                  <a:pt x="1897683" y="54243"/>
                </a:cubicBezTo>
                <a:cubicBezTo>
                  <a:pt x="1897683" y="54243"/>
                  <a:pt x="1895724" y="55348"/>
                  <a:pt x="1895724" y="56454"/>
                </a:cubicBezTo>
                <a:cubicBezTo>
                  <a:pt x="1895724" y="56454"/>
                  <a:pt x="1897683" y="57559"/>
                  <a:pt x="1897683" y="58665"/>
                </a:cubicBezTo>
                <a:cubicBezTo>
                  <a:pt x="1898662" y="58665"/>
                  <a:pt x="1896703" y="59780"/>
                  <a:pt x="1896703" y="60885"/>
                </a:cubicBezTo>
                <a:cubicBezTo>
                  <a:pt x="1896703" y="60885"/>
                  <a:pt x="1895724" y="61990"/>
                  <a:pt x="1894745" y="63096"/>
                </a:cubicBezTo>
                <a:lnTo>
                  <a:pt x="1892785" y="65316"/>
                </a:lnTo>
                <a:lnTo>
                  <a:pt x="1895724" y="67527"/>
                </a:lnTo>
                <a:cubicBezTo>
                  <a:pt x="1894745" y="68633"/>
                  <a:pt x="1893765" y="68633"/>
                  <a:pt x="1893765" y="69738"/>
                </a:cubicBezTo>
                <a:cubicBezTo>
                  <a:pt x="1892785" y="70844"/>
                  <a:pt x="1892785" y="71958"/>
                  <a:pt x="1891805" y="71958"/>
                </a:cubicBezTo>
                <a:cubicBezTo>
                  <a:pt x="1891805" y="73064"/>
                  <a:pt x="1889845" y="70844"/>
                  <a:pt x="1889845" y="70844"/>
                </a:cubicBezTo>
                <a:cubicBezTo>
                  <a:pt x="1888867" y="70844"/>
                  <a:pt x="1888867" y="73064"/>
                  <a:pt x="1887887" y="73064"/>
                </a:cubicBezTo>
                <a:cubicBezTo>
                  <a:pt x="1887887" y="73064"/>
                  <a:pt x="1886907" y="70844"/>
                  <a:pt x="1885927" y="70844"/>
                </a:cubicBezTo>
                <a:cubicBezTo>
                  <a:pt x="1885927" y="70844"/>
                  <a:pt x="1886907" y="68633"/>
                  <a:pt x="1887887" y="68633"/>
                </a:cubicBezTo>
                <a:cubicBezTo>
                  <a:pt x="1887887" y="67527"/>
                  <a:pt x="1888867" y="66422"/>
                  <a:pt x="1888867" y="66422"/>
                </a:cubicBezTo>
                <a:cubicBezTo>
                  <a:pt x="1889845" y="65316"/>
                  <a:pt x="1886907" y="64201"/>
                  <a:pt x="1886907" y="64201"/>
                </a:cubicBezTo>
                <a:lnTo>
                  <a:pt x="1888867" y="61990"/>
                </a:lnTo>
                <a:lnTo>
                  <a:pt x="1886907" y="59780"/>
                </a:lnTo>
                <a:cubicBezTo>
                  <a:pt x="1885927" y="59780"/>
                  <a:pt x="1884947" y="61990"/>
                  <a:pt x="1884947" y="61990"/>
                </a:cubicBezTo>
                <a:cubicBezTo>
                  <a:pt x="1883968" y="63096"/>
                  <a:pt x="1883968" y="64201"/>
                  <a:pt x="1882988" y="65316"/>
                </a:cubicBezTo>
                <a:lnTo>
                  <a:pt x="1884947" y="66422"/>
                </a:lnTo>
                <a:cubicBezTo>
                  <a:pt x="1885927" y="67527"/>
                  <a:pt x="1883968" y="68633"/>
                  <a:pt x="1883968" y="68633"/>
                </a:cubicBezTo>
                <a:lnTo>
                  <a:pt x="1885927" y="70844"/>
                </a:lnTo>
                <a:cubicBezTo>
                  <a:pt x="1884947" y="70844"/>
                  <a:pt x="1884947" y="73064"/>
                  <a:pt x="1883968" y="73064"/>
                </a:cubicBezTo>
                <a:cubicBezTo>
                  <a:pt x="1883968" y="73064"/>
                  <a:pt x="1882988" y="71958"/>
                  <a:pt x="1882009" y="71958"/>
                </a:cubicBezTo>
                <a:cubicBezTo>
                  <a:pt x="1881029" y="73064"/>
                  <a:pt x="1880050" y="75275"/>
                  <a:pt x="1879070" y="76380"/>
                </a:cubicBezTo>
                <a:cubicBezTo>
                  <a:pt x="1878090" y="76380"/>
                  <a:pt x="1877110" y="75275"/>
                  <a:pt x="1876130" y="74169"/>
                </a:cubicBezTo>
                <a:cubicBezTo>
                  <a:pt x="1876130" y="74169"/>
                  <a:pt x="1878090" y="73064"/>
                  <a:pt x="1878090" y="71958"/>
                </a:cubicBezTo>
                <a:cubicBezTo>
                  <a:pt x="1879070" y="71958"/>
                  <a:pt x="1880050" y="70844"/>
                  <a:pt x="1880050" y="69738"/>
                </a:cubicBezTo>
                <a:cubicBezTo>
                  <a:pt x="1880050" y="68633"/>
                  <a:pt x="1882009" y="67527"/>
                  <a:pt x="1882009" y="67527"/>
                </a:cubicBezTo>
                <a:cubicBezTo>
                  <a:pt x="1881029" y="66422"/>
                  <a:pt x="1879070" y="66422"/>
                  <a:pt x="1879070" y="65316"/>
                </a:cubicBezTo>
                <a:lnTo>
                  <a:pt x="1881029" y="63096"/>
                </a:lnTo>
                <a:lnTo>
                  <a:pt x="1879070" y="60885"/>
                </a:lnTo>
                <a:cubicBezTo>
                  <a:pt x="1878090" y="60885"/>
                  <a:pt x="1878090" y="63096"/>
                  <a:pt x="1877110" y="63096"/>
                </a:cubicBezTo>
                <a:cubicBezTo>
                  <a:pt x="1876130" y="63096"/>
                  <a:pt x="1876130" y="61990"/>
                  <a:pt x="1875152" y="61990"/>
                </a:cubicBezTo>
                <a:cubicBezTo>
                  <a:pt x="1875152" y="61990"/>
                  <a:pt x="1873192" y="63096"/>
                  <a:pt x="1873192" y="64201"/>
                </a:cubicBezTo>
                <a:cubicBezTo>
                  <a:pt x="1873192" y="64201"/>
                  <a:pt x="1875152" y="65316"/>
                  <a:pt x="1875152" y="66422"/>
                </a:cubicBezTo>
                <a:cubicBezTo>
                  <a:pt x="1875152" y="66422"/>
                  <a:pt x="1874172" y="67527"/>
                  <a:pt x="1874172" y="68633"/>
                </a:cubicBezTo>
                <a:cubicBezTo>
                  <a:pt x="1873192" y="69738"/>
                  <a:pt x="1873192" y="69738"/>
                  <a:pt x="1872212" y="70844"/>
                </a:cubicBezTo>
                <a:cubicBezTo>
                  <a:pt x="1871232" y="71958"/>
                  <a:pt x="1871232" y="73064"/>
                  <a:pt x="1870253" y="73064"/>
                </a:cubicBezTo>
                <a:cubicBezTo>
                  <a:pt x="1870253" y="74169"/>
                  <a:pt x="1869273" y="75275"/>
                  <a:pt x="1869273" y="76380"/>
                </a:cubicBezTo>
                <a:cubicBezTo>
                  <a:pt x="1868294" y="76380"/>
                  <a:pt x="1867314" y="78591"/>
                  <a:pt x="1867314" y="78591"/>
                </a:cubicBezTo>
                <a:lnTo>
                  <a:pt x="1865355" y="76380"/>
                </a:lnTo>
                <a:lnTo>
                  <a:pt x="1866334" y="74169"/>
                </a:lnTo>
                <a:lnTo>
                  <a:pt x="1868294" y="71958"/>
                </a:lnTo>
                <a:cubicBezTo>
                  <a:pt x="1867314" y="70844"/>
                  <a:pt x="1866334" y="69738"/>
                  <a:pt x="1866334" y="69738"/>
                </a:cubicBezTo>
                <a:cubicBezTo>
                  <a:pt x="1865355" y="69738"/>
                  <a:pt x="1864375" y="71958"/>
                  <a:pt x="1864375" y="71958"/>
                </a:cubicBezTo>
                <a:cubicBezTo>
                  <a:pt x="1863395" y="71958"/>
                  <a:pt x="1862415" y="70844"/>
                  <a:pt x="1862415" y="69738"/>
                </a:cubicBezTo>
                <a:cubicBezTo>
                  <a:pt x="1861437" y="69738"/>
                  <a:pt x="1860457" y="68633"/>
                  <a:pt x="1860457" y="68633"/>
                </a:cubicBezTo>
                <a:cubicBezTo>
                  <a:pt x="1859477" y="68633"/>
                  <a:pt x="1859477" y="70844"/>
                  <a:pt x="1858497" y="70844"/>
                </a:cubicBezTo>
                <a:cubicBezTo>
                  <a:pt x="1857517" y="70844"/>
                  <a:pt x="1856538" y="68633"/>
                  <a:pt x="1856538" y="68633"/>
                </a:cubicBezTo>
                <a:cubicBezTo>
                  <a:pt x="1855559" y="68633"/>
                  <a:pt x="1854579" y="71958"/>
                  <a:pt x="1854579" y="70844"/>
                </a:cubicBezTo>
                <a:cubicBezTo>
                  <a:pt x="1853599" y="70844"/>
                  <a:pt x="1852619" y="69738"/>
                  <a:pt x="1852619" y="69738"/>
                </a:cubicBezTo>
                <a:cubicBezTo>
                  <a:pt x="1851640" y="68633"/>
                  <a:pt x="1850660" y="68633"/>
                  <a:pt x="1850660" y="67527"/>
                </a:cubicBezTo>
                <a:cubicBezTo>
                  <a:pt x="1849681" y="67527"/>
                  <a:pt x="1848700" y="65316"/>
                  <a:pt x="1847721" y="65316"/>
                </a:cubicBezTo>
                <a:lnTo>
                  <a:pt x="1846742" y="68633"/>
                </a:lnTo>
                <a:cubicBezTo>
                  <a:pt x="1845762" y="67527"/>
                  <a:pt x="1843802" y="66422"/>
                  <a:pt x="1843802" y="66422"/>
                </a:cubicBezTo>
                <a:cubicBezTo>
                  <a:pt x="1843802" y="65316"/>
                  <a:pt x="1845762" y="64201"/>
                  <a:pt x="1845762" y="64201"/>
                </a:cubicBezTo>
                <a:cubicBezTo>
                  <a:pt x="1845762" y="63096"/>
                  <a:pt x="1843802" y="61990"/>
                  <a:pt x="1843802" y="61990"/>
                </a:cubicBezTo>
                <a:cubicBezTo>
                  <a:pt x="1843802" y="60885"/>
                  <a:pt x="1844782" y="59780"/>
                  <a:pt x="1845762" y="59780"/>
                </a:cubicBezTo>
                <a:cubicBezTo>
                  <a:pt x="1845762" y="58665"/>
                  <a:pt x="1846742" y="57559"/>
                  <a:pt x="1846742" y="56454"/>
                </a:cubicBezTo>
                <a:lnTo>
                  <a:pt x="1844782" y="55348"/>
                </a:lnTo>
                <a:cubicBezTo>
                  <a:pt x="1843802" y="56454"/>
                  <a:pt x="1842822" y="58665"/>
                  <a:pt x="1841844" y="59780"/>
                </a:cubicBezTo>
                <a:cubicBezTo>
                  <a:pt x="1840864" y="60885"/>
                  <a:pt x="1839884" y="61990"/>
                  <a:pt x="1839884" y="61990"/>
                </a:cubicBezTo>
                <a:lnTo>
                  <a:pt x="1837924" y="60885"/>
                </a:lnTo>
                <a:cubicBezTo>
                  <a:pt x="1837924" y="59780"/>
                  <a:pt x="1838904" y="58665"/>
                  <a:pt x="1838904" y="58665"/>
                </a:cubicBezTo>
                <a:cubicBezTo>
                  <a:pt x="1839884" y="57559"/>
                  <a:pt x="1840864" y="56454"/>
                  <a:pt x="1840864" y="55348"/>
                </a:cubicBezTo>
                <a:cubicBezTo>
                  <a:pt x="1841844" y="55348"/>
                  <a:pt x="1842822" y="54243"/>
                  <a:pt x="1842822" y="53137"/>
                </a:cubicBezTo>
                <a:cubicBezTo>
                  <a:pt x="1842822" y="53137"/>
                  <a:pt x="1840864" y="52032"/>
                  <a:pt x="1840864" y="50917"/>
                </a:cubicBezTo>
                <a:cubicBezTo>
                  <a:pt x="1839884" y="52032"/>
                  <a:pt x="1838904" y="53137"/>
                  <a:pt x="1838904" y="54243"/>
                </a:cubicBezTo>
                <a:cubicBezTo>
                  <a:pt x="1837924" y="54243"/>
                  <a:pt x="1836945" y="55348"/>
                  <a:pt x="1836945" y="56454"/>
                </a:cubicBezTo>
                <a:lnTo>
                  <a:pt x="1834985" y="58665"/>
                </a:lnTo>
                <a:lnTo>
                  <a:pt x="1837924" y="60885"/>
                </a:lnTo>
                <a:cubicBezTo>
                  <a:pt x="1836945" y="60885"/>
                  <a:pt x="1835966" y="63096"/>
                  <a:pt x="1835966" y="63096"/>
                </a:cubicBezTo>
                <a:cubicBezTo>
                  <a:pt x="1835966" y="63096"/>
                  <a:pt x="1834006" y="61990"/>
                  <a:pt x="1834006" y="60885"/>
                </a:cubicBezTo>
                <a:cubicBezTo>
                  <a:pt x="1833027" y="60885"/>
                  <a:pt x="1832047" y="59780"/>
                  <a:pt x="1832047" y="59780"/>
                </a:cubicBezTo>
                <a:cubicBezTo>
                  <a:pt x="1831067" y="59780"/>
                  <a:pt x="1830087" y="61990"/>
                  <a:pt x="1830087" y="61990"/>
                </a:cubicBezTo>
                <a:lnTo>
                  <a:pt x="1828129" y="64201"/>
                </a:lnTo>
                <a:lnTo>
                  <a:pt x="1826169" y="61990"/>
                </a:lnTo>
                <a:cubicBezTo>
                  <a:pt x="1826169" y="63096"/>
                  <a:pt x="1824209" y="64201"/>
                  <a:pt x="1824209" y="65316"/>
                </a:cubicBezTo>
                <a:lnTo>
                  <a:pt x="1826169" y="66422"/>
                </a:lnTo>
                <a:cubicBezTo>
                  <a:pt x="1826169" y="67527"/>
                  <a:pt x="1825189" y="68633"/>
                  <a:pt x="1825189" y="69738"/>
                </a:cubicBezTo>
                <a:cubicBezTo>
                  <a:pt x="1824209" y="69738"/>
                  <a:pt x="1823230" y="71958"/>
                  <a:pt x="1823230" y="71958"/>
                </a:cubicBezTo>
                <a:lnTo>
                  <a:pt x="1821271" y="69738"/>
                </a:lnTo>
                <a:cubicBezTo>
                  <a:pt x="1820291" y="69738"/>
                  <a:pt x="1819312" y="68633"/>
                  <a:pt x="1819312" y="67527"/>
                </a:cubicBezTo>
                <a:cubicBezTo>
                  <a:pt x="1818332" y="67527"/>
                  <a:pt x="1817352" y="66422"/>
                  <a:pt x="1816373" y="66422"/>
                </a:cubicBezTo>
                <a:lnTo>
                  <a:pt x="1815392" y="68633"/>
                </a:lnTo>
                <a:cubicBezTo>
                  <a:pt x="1814414" y="68633"/>
                  <a:pt x="1813434" y="67527"/>
                  <a:pt x="1812454" y="66422"/>
                </a:cubicBezTo>
                <a:lnTo>
                  <a:pt x="1810494" y="64201"/>
                </a:lnTo>
                <a:cubicBezTo>
                  <a:pt x="1810494" y="65316"/>
                  <a:pt x="1809514" y="66422"/>
                  <a:pt x="1808536" y="67527"/>
                </a:cubicBezTo>
                <a:lnTo>
                  <a:pt x="1807556" y="69738"/>
                </a:lnTo>
                <a:lnTo>
                  <a:pt x="1809514" y="71958"/>
                </a:lnTo>
                <a:cubicBezTo>
                  <a:pt x="1809514" y="71958"/>
                  <a:pt x="1808536" y="74169"/>
                  <a:pt x="1807556" y="74169"/>
                </a:cubicBezTo>
                <a:lnTo>
                  <a:pt x="1805596" y="71958"/>
                </a:lnTo>
                <a:cubicBezTo>
                  <a:pt x="1805596" y="71958"/>
                  <a:pt x="1803637" y="70844"/>
                  <a:pt x="1803637" y="69738"/>
                </a:cubicBezTo>
                <a:cubicBezTo>
                  <a:pt x="1803637" y="69738"/>
                  <a:pt x="1804617" y="68633"/>
                  <a:pt x="1804617" y="67527"/>
                </a:cubicBezTo>
                <a:cubicBezTo>
                  <a:pt x="1805596" y="67527"/>
                  <a:pt x="1806576" y="66422"/>
                  <a:pt x="1806576" y="65316"/>
                </a:cubicBezTo>
                <a:cubicBezTo>
                  <a:pt x="1806576" y="65316"/>
                  <a:pt x="1804617" y="64201"/>
                  <a:pt x="1804617" y="63096"/>
                </a:cubicBezTo>
                <a:cubicBezTo>
                  <a:pt x="1803637" y="64201"/>
                  <a:pt x="1803637" y="65316"/>
                  <a:pt x="1802658" y="66422"/>
                </a:cubicBezTo>
                <a:lnTo>
                  <a:pt x="1801678" y="68633"/>
                </a:lnTo>
                <a:cubicBezTo>
                  <a:pt x="1800698" y="68633"/>
                  <a:pt x="1798739" y="66422"/>
                  <a:pt x="1798739" y="66422"/>
                </a:cubicBezTo>
                <a:cubicBezTo>
                  <a:pt x="1799719" y="66422"/>
                  <a:pt x="1799719" y="64201"/>
                  <a:pt x="1800698" y="64201"/>
                </a:cubicBezTo>
                <a:cubicBezTo>
                  <a:pt x="1799719" y="63096"/>
                  <a:pt x="1797759" y="61990"/>
                  <a:pt x="1796779" y="59780"/>
                </a:cubicBezTo>
                <a:cubicBezTo>
                  <a:pt x="1795799" y="59780"/>
                  <a:pt x="1794821" y="58665"/>
                  <a:pt x="1793841" y="58665"/>
                </a:cubicBezTo>
                <a:lnTo>
                  <a:pt x="1792861" y="60885"/>
                </a:lnTo>
                <a:cubicBezTo>
                  <a:pt x="1791881" y="60885"/>
                  <a:pt x="1790902" y="58665"/>
                  <a:pt x="1789922" y="58665"/>
                </a:cubicBezTo>
                <a:cubicBezTo>
                  <a:pt x="1789922" y="58665"/>
                  <a:pt x="1787963" y="56454"/>
                  <a:pt x="1787963" y="57559"/>
                </a:cubicBezTo>
                <a:lnTo>
                  <a:pt x="1786004" y="59780"/>
                </a:lnTo>
                <a:cubicBezTo>
                  <a:pt x="1786983" y="59780"/>
                  <a:pt x="1788943" y="60885"/>
                  <a:pt x="1788943" y="60885"/>
                </a:cubicBezTo>
                <a:cubicBezTo>
                  <a:pt x="1788943" y="61990"/>
                  <a:pt x="1786983" y="63096"/>
                  <a:pt x="1786983" y="64201"/>
                </a:cubicBezTo>
                <a:cubicBezTo>
                  <a:pt x="1786983" y="64201"/>
                  <a:pt x="1786004" y="65316"/>
                  <a:pt x="1785024" y="66422"/>
                </a:cubicBezTo>
                <a:cubicBezTo>
                  <a:pt x="1785024" y="67527"/>
                  <a:pt x="1784044" y="68633"/>
                  <a:pt x="1784044" y="68633"/>
                </a:cubicBezTo>
                <a:cubicBezTo>
                  <a:pt x="1783064" y="68633"/>
                  <a:pt x="1782086" y="66422"/>
                  <a:pt x="1781106" y="66422"/>
                </a:cubicBezTo>
                <a:cubicBezTo>
                  <a:pt x="1781106" y="67527"/>
                  <a:pt x="1780126" y="69738"/>
                  <a:pt x="1780126" y="69738"/>
                </a:cubicBezTo>
                <a:cubicBezTo>
                  <a:pt x="1779146" y="69738"/>
                  <a:pt x="1778166" y="67527"/>
                  <a:pt x="1777186" y="67527"/>
                </a:cubicBezTo>
                <a:lnTo>
                  <a:pt x="1776207" y="69738"/>
                </a:lnTo>
                <a:lnTo>
                  <a:pt x="1778166" y="71958"/>
                </a:lnTo>
                <a:cubicBezTo>
                  <a:pt x="1778166" y="71958"/>
                  <a:pt x="1777186" y="74169"/>
                  <a:pt x="1776207" y="74169"/>
                </a:cubicBezTo>
                <a:cubicBezTo>
                  <a:pt x="1776207" y="74169"/>
                  <a:pt x="1775228" y="71958"/>
                  <a:pt x="1774248" y="71958"/>
                </a:cubicBezTo>
                <a:cubicBezTo>
                  <a:pt x="1773268" y="73064"/>
                  <a:pt x="1773268" y="74169"/>
                  <a:pt x="1772288" y="75275"/>
                </a:cubicBezTo>
                <a:cubicBezTo>
                  <a:pt x="1772288" y="75275"/>
                  <a:pt x="1771309" y="73064"/>
                  <a:pt x="1770329" y="73064"/>
                </a:cubicBezTo>
                <a:cubicBezTo>
                  <a:pt x="1770329" y="73064"/>
                  <a:pt x="1771309" y="70844"/>
                  <a:pt x="1772288" y="70844"/>
                </a:cubicBezTo>
                <a:cubicBezTo>
                  <a:pt x="1772288" y="69738"/>
                  <a:pt x="1773268" y="68633"/>
                  <a:pt x="1773268" y="68633"/>
                </a:cubicBezTo>
                <a:cubicBezTo>
                  <a:pt x="1773268" y="67527"/>
                  <a:pt x="1771309" y="66422"/>
                  <a:pt x="1771309" y="66422"/>
                </a:cubicBezTo>
                <a:lnTo>
                  <a:pt x="1773268" y="64201"/>
                </a:lnTo>
                <a:cubicBezTo>
                  <a:pt x="1772288" y="63096"/>
                  <a:pt x="1771309" y="61990"/>
                  <a:pt x="1771309" y="61990"/>
                </a:cubicBezTo>
                <a:cubicBezTo>
                  <a:pt x="1770329" y="61990"/>
                  <a:pt x="1770329" y="64201"/>
                  <a:pt x="1769349" y="64201"/>
                </a:cubicBezTo>
                <a:cubicBezTo>
                  <a:pt x="1768369" y="64201"/>
                  <a:pt x="1767391" y="61990"/>
                  <a:pt x="1767391" y="61990"/>
                </a:cubicBezTo>
                <a:cubicBezTo>
                  <a:pt x="1766411" y="63096"/>
                  <a:pt x="1766411" y="64201"/>
                  <a:pt x="1765431" y="65316"/>
                </a:cubicBezTo>
                <a:cubicBezTo>
                  <a:pt x="1764451" y="65316"/>
                  <a:pt x="1764451" y="67527"/>
                  <a:pt x="1763471" y="67527"/>
                </a:cubicBezTo>
                <a:cubicBezTo>
                  <a:pt x="1763471" y="67527"/>
                  <a:pt x="1762491" y="65316"/>
                  <a:pt x="1761513" y="65316"/>
                </a:cubicBezTo>
                <a:cubicBezTo>
                  <a:pt x="1760533" y="65316"/>
                  <a:pt x="1760533" y="67527"/>
                  <a:pt x="1759553" y="67527"/>
                </a:cubicBezTo>
                <a:lnTo>
                  <a:pt x="1757594" y="66422"/>
                </a:lnTo>
                <a:cubicBezTo>
                  <a:pt x="1757594" y="65316"/>
                  <a:pt x="1759553" y="64201"/>
                  <a:pt x="1759553" y="63096"/>
                </a:cubicBezTo>
                <a:lnTo>
                  <a:pt x="1757594" y="61990"/>
                </a:lnTo>
                <a:cubicBezTo>
                  <a:pt x="1756614" y="61990"/>
                  <a:pt x="1756614" y="64201"/>
                  <a:pt x="1755635" y="64201"/>
                </a:cubicBezTo>
                <a:lnTo>
                  <a:pt x="1753675" y="61990"/>
                </a:lnTo>
                <a:cubicBezTo>
                  <a:pt x="1752696" y="63096"/>
                  <a:pt x="1751716" y="64201"/>
                  <a:pt x="1751716" y="65316"/>
                </a:cubicBezTo>
                <a:cubicBezTo>
                  <a:pt x="1750736" y="65316"/>
                  <a:pt x="1750736" y="66422"/>
                  <a:pt x="1749756" y="67527"/>
                </a:cubicBezTo>
                <a:cubicBezTo>
                  <a:pt x="1749756" y="68633"/>
                  <a:pt x="1748778" y="68633"/>
                  <a:pt x="1748778" y="69738"/>
                </a:cubicBezTo>
                <a:cubicBezTo>
                  <a:pt x="1747798" y="69738"/>
                  <a:pt x="1746818" y="71958"/>
                  <a:pt x="1746818" y="71958"/>
                </a:cubicBezTo>
                <a:lnTo>
                  <a:pt x="1744858" y="70844"/>
                </a:lnTo>
                <a:cubicBezTo>
                  <a:pt x="1744858" y="69738"/>
                  <a:pt x="1745838" y="68633"/>
                  <a:pt x="1745838" y="67527"/>
                </a:cubicBezTo>
                <a:lnTo>
                  <a:pt x="1743879" y="66422"/>
                </a:lnTo>
                <a:cubicBezTo>
                  <a:pt x="1743879" y="65316"/>
                  <a:pt x="1745838" y="63096"/>
                  <a:pt x="1745838" y="63096"/>
                </a:cubicBezTo>
                <a:cubicBezTo>
                  <a:pt x="1744858" y="63096"/>
                  <a:pt x="1743879" y="61990"/>
                  <a:pt x="1743879" y="61990"/>
                </a:cubicBezTo>
                <a:cubicBezTo>
                  <a:pt x="1742899" y="61990"/>
                  <a:pt x="1741920" y="64201"/>
                  <a:pt x="1741920" y="64201"/>
                </a:cubicBezTo>
                <a:cubicBezTo>
                  <a:pt x="1740940" y="64201"/>
                  <a:pt x="1740940" y="65316"/>
                  <a:pt x="1739960" y="66422"/>
                </a:cubicBezTo>
                <a:lnTo>
                  <a:pt x="1738981" y="68633"/>
                </a:lnTo>
                <a:cubicBezTo>
                  <a:pt x="1738001" y="68633"/>
                  <a:pt x="1737021" y="67527"/>
                  <a:pt x="1736041" y="67527"/>
                </a:cubicBezTo>
                <a:cubicBezTo>
                  <a:pt x="1736041" y="66422"/>
                  <a:pt x="1734083" y="65316"/>
                  <a:pt x="1734083" y="65316"/>
                </a:cubicBezTo>
                <a:lnTo>
                  <a:pt x="1736041" y="63096"/>
                </a:lnTo>
                <a:cubicBezTo>
                  <a:pt x="1736041" y="63096"/>
                  <a:pt x="1738001" y="60885"/>
                  <a:pt x="1737021" y="59780"/>
                </a:cubicBezTo>
                <a:cubicBezTo>
                  <a:pt x="1737021" y="59780"/>
                  <a:pt x="1736041" y="58665"/>
                  <a:pt x="1735062" y="58665"/>
                </a:cubicBezTo>
                <a:cubicBezTo>
                  <a:pt x="1735062" y="59780"/>
                  <a:pt x="1734083" y="59780"/>
                  <a:pt x="1734083" y="60885"/>
                </a:cubicBezTo>
                <a:cubicBezTo>
                  <a:pt x="1733103" y="61990"/>
                  <a:pt x="1732123" y="63096"/>
                  <a:pt x="1732123" y="63096"/>
                </a:cubicBezTo>
                <a:cubicBezTo>
                  <a:pt x="1732123" y="64201"/>
                  <a:pt x="1734083" y="65316"/>
                  <a:pt x="1734083" y="65316"/>
                </a:cubicBezTo>
                <a:cubicBezTo>
                  <a:pt x="1734083" y="66422"/>
                  <a:pt x="1732123" y="67527"/>
                  <a:pt x="1732123" y="67527"/>
                </a:cubicBezTo>
                <a:cubicBezTo>
                  <a:pt x="1732123" y="68633"/>
                  <a:pt x="1731143" y="69738"/>
                  <a:pt x="1731143" y="69738"/>
                </a:cubicBezTo>
                <a:lnTo>
                  <a:pt x="1728205" y="68633"/>
                </a:lnTo>
                <a:cubicBezTo>
                  <a:pt x="1728205" y="67527"/>
                  <a:pt x="1730163" y="66422"/>
                  <a:pt x="1730163" y="65316"/>
                </a:cubicBezTo>
                <a:lnTo>
                  <a:pt x="1728205" y="64201"/>
                </a:lnTo>
                <a:cubicBezTo>
                  <a:pt x="1728205" y="63096"/>
                  <a:pt x="1729184" y="61990"/>
                  <a:pt x="1730163" y="61990"/>
                </a:cubicBezTo>
                <a:cubicBezTo>
                  <a:pt x="1730163" y="60885"/>
                  <a:pt x="1731143" y="58665"/>
                  <a:pt x="1731143" y="58665"/>
                </a:cubicBezTo>
                <a:lnTo>
                  <a:pt x="1729184" y="57559"/>
                </a:lnTo>
                <a:cubicBezTo>
                  <a:pt x="1728205" y="57559"/>
                  <a:pt x="1728205" y="59780"/>
                  <a:pt x="1727225" y="59780"/>
                </a:cubicBezTo>
                <a:lnTo>
                  <a:pt x="1725265" y="57559"/>
                </a:lnTo>
                <a:cubicBezTo>
                  <a:pt x="1724286" y="57559"/>
                  <a:pt x="1724286" y="56454"/>
                  <a:pt x="1723306" y="55348"/>
                </a:cubicBezTo>
                <a:cubicBezTo>
                  <a:pt x="1723306" y="56454"/>
                  <a:pt x="1721347" y="57559"/>
                  <a:pt x="1721347" y="58665"/>
                </a:cubicBezTo>
                <a:lnTo>
                  <a:pt x="1723306" y="59780"/>
                </a:lnTo>
                <a:cubicBezTo>
                  <a:pt x="1723306" y="60885"/>
                  <a:pt x="1722326" y="61990"/>
                  <a:pt x="1722326" y="63096"/>
                </a:cubicBezTo>
                <a:lnTo>
                  <a:pt x="1724286" y="64201"/>
                </a:lnTo>
                <a:cubicBezTo>
                  <a:pt x="1724286" y="65316"/>
                  <a:pt x="1722326" y="66422"/>
                  <a:pt x="1722326" y="67527"/>
                </a:cubicBezTo>
                <a:cubicBezTo>
                  <a:pt x="1722326" y="67527"/>
                  <a:pt x="1721347" y="68633"/>
                  <a:pt x="1721347" y="69738"/>
                </a:cubicBezTo>
                <a:cubicBezTo>
                  <a:pt x="1721347" y="69738"/>
                  <a:pt x="1722326" y="70844"/>
                  <a:pt x="1723306" y="70844"/>
                </a:cubicBezTo>
                <a:lnTo>
                  <a:pt x="1721347" y="74169"/>
                </a:lnTo>
                <a:lnTo>
                  <a:pt x="1719388" y="71958"/>
                </a:lnTo>
                <a:lnTo>
                  <a:pt x="1717428" y="74169"/>
                </a:lnTo>
                <a:lnTo>
                  <a:pt x="1715469" y="73064"/>
                </a:lnTo>
                <a:cubicBezTo>
                  <a:pt x="1715469" y="71958"/>
                  <a:pt x="1717428" y="69738"/>
                  <a:pt x="1717428" y="69738"/>
                </a:cubicBezTo>
                <a:cubicBezTo>
                  <a:pt x="1716448" y="69738"/>
                  <a:pt x="1715469" y="68633"/>
                  <a:pt x="1714490" y="68633"/>
                </a:cubicBezTo>
                <a:lnTo>
                  <a:pt x="1713510" y="70844"/>
                </a:lnTo>
                <a:cubicBezTo>
                  <a:pt x="1712530" y="70844"/>
                  <a:pt x="1711550" y="69738"/>
                  <a:pt x="1710571" y="68633"/>
                </a:cubicBezTo>
                <a:cubicBezTo>
                  <a:pt x="1710571" y="68633"/>
                  <a:pt x="1709591" y="66422"/>
                  <a:pt x="1708611" y="66422"/>
                </a:cubicBezTo>
                <a:cubicBezTo>
                  <a:pt x="1708611" y="66422"/>
                  <a:pt x="1707632" y="65316"/>
                  <a:pt x="1706653" y="65316"/>
                </a:cubicBezTo>
                <a:cubicBezTo>
                  <a:pt x="1706653" y="65316"/>
                  <a:pt x="1705673" y="67527"/>
                  <a:pt x="1704693" y="67527"/>
                </a:cubicBezTo>
                <a:cubicBezTo>
                  <a:pt x="1704693" y="68633"/>
                  <a:pt x="1703713" y="69738"/>
                  <a:pt x="1703713" y="69738"/>
                </a:cubicBezTo>
                <a:cubicBezTo>
                  <a:pt x="1702733" y="69738"/>
                  <a:pt x="1701753" y="71958"/>
                  <a:pt x="1701753" y="71958"/>
                </a:cubicBezTo>
                <a:cubicBezTo>
                  <a:pt x="1700775" y="71958"/>
                  <a:pt x="1699795" y="70844"/>
                  <a:pt x="1699795" y="70844"/>
                </a:cubicBezTo>
                <a:cubicBezTo>
                  <a:pt x="1698815" y="70844"/>
                  <a:pt x="1698815" y="73064"/>
                  <a:pt x="1697835" y="73064"/>
                </a:cubicBezTo>
                <a:cubicBezTo>
                  <a:pt x="1697835" y="71958"/>
                  <a:pt x="1695876" y="71958"/>
                  <a:pt x="1695876" y="70844"/>
                </a:cubicBezTo>
                <a:cubicBezTo>
                  <a:pt x="1695876" y="70844"/>
                  <a:pt x="1697835" y="69738"/>
                  <a:pt x="1696855" y="68633"/>
                </a:cubicBezTo>
                <a:cubicBezTo>
                  <a:pt x="1696855" y="67527"/>
                  <a:pt x="1694896" y="67527"/>
                  <a:pt x="1694896" y="66422"/>
                </a:cubicBezTo>
                <a:cubicBezTo>
                  <a:pt x="1694896" y="66422"/>
                  <a:pt x="1696855" y="65316"/>
                  <a:pt x="1696855" y="64201"/>
                </a:cubicBezTo>
                <a:cubicBezTo>
                  <a:pt x="1696855" y="63096"/>
                  <a:pt x="1694896" y="63096"/>
                  <a:pt x="1694896" y="61990"/>
                </a:cubicBezTo>
                <a:cubicBezTo>
                  <a:pt x="1693917" y="63096"/>
                  <a:pt x="1692937" y="64201"/>
                  <a:pt x="1692937" y="65316"/>
                </a:cubicBezTo>
                <a:lnTo>
                  <a:pt x="1690978" y="67527"/>
                </a:lnTo>
                <a:lnTo>
                  <a:pt x="1689018" y="65316"/>
                </a:lnTo>
                <a:cubicBezTo>
                  <a:pt x="1689018" y="65316"/>
                  <a:pt x="1689998" y="63096"/>
                  <a:pt x="1690978" y="63096"/>
                </a:cubicBezTo>
                <a:cubicBezTo>
                  <a:pt x="1690978" y="61990"/>
                  <a:pt x="1691958" y="60885"/>
                  <a:pt x="1691958" y="60885"/>
                </a:cubicBezTo>
                <a:cubicBezTo>
                  <a:pt x="1692937" y="59780"/>
                  <a:pt x="1693917" y="58665"/>
                  <a:pt x="1693917" y="57559"/>
                </a:cubicBezTo>
                <a:cubicBezTo>
                  <a:pt x="1693917" y="57559"/>
                  <a:pt x="1695876" y="56454"/>
                  <a:pt x="1695876" y="55348"/>
                </a:cubicBezTo>
                <a:lnTo>
                  <a:pt x="1693917" y="53137"/>
                </a:lnTo>
                <a:cubicBezTo>
                  <a:pt x="1692937" y="54243"/>
                  <a:pt x="1691958" y="55348"/>
                  <a:pt x="1691958" y="56454"/>
                </a:cubicBezTo>
                <a:cubicBezTo>
                  <a:pt x="1690978" y="57559"/>
                  <a:pt x="1689998" y="59780"/>
                  <a:pt x="1688039" y="60885"/>
                </a:cubicBezTo>
                <a:cubicBezTo>
                  <a:pt x="1688039" y="60885"/>
                  <a:pt x="1687060" y="58665"/>
                  <a:pt x="1686080" y="58665"/>
                </a:cubicBezTo>
                <a:lnTo>
                  <a:pt x="1685100" y="61990"/>
                </a:lnTo>
                <a:cubicBezTo>
                  <a:pt x="1685100" y="61990"/>
                  <a:pt x="1686080" y="63096"/>
                  <a:pt x="1687060" y="63096"/>
                </a:cubicBezTo>
                <a:cubicBezTo>
                  <a:pt x="1687060" y="64201"/>
                  <a:pt x="1689018" y="65316"/>
                  <a:pt x="1689018" y="65316"/>
                </a:cubicBezTo>
                <a:cubicBezTo>
                  <a:pt x="1688039" y="65316"/>
                  <a:pt x="1688039" y="67527"/>
                  <a:pt x="1687060" y="67527"/>
                </a:cubicBezTo>
                <a:cubicBezTo>
                  <a:pt x="1687060" y="67527"/>
                  <a:pt x="1686080" y="66422"/>
                  <a:pt x="1685100" y="66422"/>
                </a:cubicBezTo>
                <a:cubicBezTo>
                  <a:pt x="1684120" y="66422"/>
                  <a:pt x="1684120" y="68633"/>
                  <a:pt x="1683140" y="68633"/>
                </a:cubicBezTo>
                <a:cubicBezTo>
                  <a:pt x="1683140" y="68633"/>
                  <a:pt x="1682162" y="66422"/>
                  <a:pt x="1681182" y="66422"/>
                </a:cubicBezTo>
                <a:cubicBezTo>
                  <a:pt x="1681182" y="66422"/>
                  <a:pt x="1680202" y="68633"/>
                  <a:pt x="1679222" y="68633"/>
                </a:cubicBezTo>
                <a:cubicBezTo>
                  <a:pt x="1679222" y="68633"/>
                  <a:pt x="1678243" y="67527"/>
                  <a:pt x="1677263" y="67527"/>
                </a:cubicBezTo>
                <a:cubicBezTo>
                  <a:pt x="1677263" y="67527"/>
                  <a:pt x="1676283" y="69738"/>
                  <a:pt x="1675303" y="69738"/>
                </a:cubicBezTo>
                <a:lnTo>
                  <a:pt x="1674324" y="71958"/>
                </a:lnTo>
                <a:cubicBezTo>
                  <a:pt x="1673345" y="71958"/>
                  <a:pt x="1672365" y="69738"/>
                  <a:pt x="1672365" y="69738"/>
                </a:cubicBezTo>
                <a:cubicBezTo>
                  <a:pt x="1671385" y="70844"/>
                  <a:pt x="1670405" y="71958"/>
                  <a:pt x="1670405" y="73064"/>
                </a:cubicBezTo>
                <a:cubicBezTo>
                  <a:pt x="1669425" y="73064"/>
                  <a:pt x="1669425" y="75275"/>
                  <a:pt x="1668447" y="75275"/>
                </a:cubicBezTo>
                <a:lnTo>
                  <a:pt x="1666487" y="73064"/>
                </a:lnTo>
                <a:cubicBezTo>
                  <a:pt x="1666487" y="71958"/>
                  <a:pt x="1667467" y="71958"/>
                  <a:pt x="1668447" y="70844"/>
                </a:cubicBezTo>
                <a:lnTo>
                  <a:pt x="1669425" y="68633"/>
                </a:lnTo>
                <a:lnTo>
                  <a:pt x="1667467" y="66422"/>
                </a:lnTo>
                <a:cubicBezTo>
                  <a:pt x="1668447" y="65316"/>
                  <a:pt x="1668447" y="65316"/>
                  <a:pt x="1669425" y="64201"/>
                </a:cubicBezTo>
                <a:cubicBezTo>
                  <a:pt x="1669425" y="63096"/>
                  <a:pt x="1670405" y="61990"/>
                  <a:pt x="1670405" y="61990"/>
                </a:cubicBezTo>
                <a:cubicBezTo>
                  <a:pt x="1671385" y="60885"/>
                  <a:pt x="1672365" y="63096"/>
                  <a:pt x="1673345" y="63096"/>
                </a:cubicBezTo>
                <a:lnTo>
                  <a:pt x="1674324" y="60885"/>
                </a:lnTo>
                <a:cubicBezTo>
                  <a:pt x="1675303" y="60885"/>
                  <a:pt x="1676283" y="63096"/>
                  <a:pt x="1677263" y="63096"/>
                </a:cubicBezTo>
                <a:lnTo>
                  <a:pt x="1678243" y="60885"/>
                </a:lnTo>
                <a:cubicBezTo>
                  <a:pt x="1678243" y="59780"/>
                  <a:pt x="1676283" y="58665"/>
                  <a:pt x="1676283" y="58665"/>
                </a:cubicBezTo>
                <a:cubicBezTo>
                  <a:pt x="1676283" y="57559"/>
                  <a:pt x="1678243" y="56454"/>
                  <a:pt x="1678243" y="56454"/>
                </a:cubicBezTo>
                <a:cubicBezTo>
                  <a:pt x="1677263" y="56454"/>
                  <a:pt x="1676283" y="54243"/>
                  <a:pt x="1676283" y="54243"/>
                </a:cubicBezTo>
                <a:cubicBezTo>
                  <a:pt x="1675303" y="54243"/>
                  <a:pt x="1674324" y="56454"/>
                  <a:pt x="1674324" y="56454"/>
                </a:cubicBezTo>
                <a:cubicBezTo>
                  <a:pt x="1673345" y="56454"/>
                  <a:pt x="1672365" y="54243"/>
                  <a:pt x="1672365" y="54243"/>
                </a:cubicBezTo>
                <a:cubicBezTo>
                  <a:pt x="1671385" y="54243"/>
                  <a:pt x="1671385" y="57559"/>
                  <a:pt x="1670405" y="57559"/>
                </a:cubicBezTo>
                <a:cubicBezTo>
                  <a:pt x="1669425" y="57559"/>
                  <a:pt x="1668447" y="55348"/>
                  <a:pt x="1668447" y="55348"/>
                </a:cubicBezTo>
                <a:cubicBezTo>
                  <a:pt x="1668447" y="56454"/>
                  <a:pt x="1666487" y="57559"/>
                  <a:pt x="1666487" y="57559"/>
                </a:cubicBezTo>
                <a:cubicBezTo>
                  <a:pt x="1666487" y="58665"/>
                  <a:pt x="1668447" y="58665"/>
                  <a:pt x="1668447" y="59780"/>
                </a:cubicBezTo>
                <a:cubicBezTo>
                  <a:pt x="1668447" y="60885"/>
                  <a:pt x="1667467" y="60885"/>
                  <a:pt x="1667467" y="61990"/>
                </a:cubicBezTo>
                <a:cubicBezTo>
                  <a:pt x="1666487" y="63096"/>
                  <a:pt x="1665507" y="64201"/>
                  <a:pt x="1665507" y="64201"/>
                </a:cubicBezTo>
                <a:cubicBezTo>
                  <a:pt x="1665507" y="65316"/>
                  <a:pt x="1667467" y="66422"/>
                  <a:pt x="1667467" y="66422"/>
                </a:cubicBezTo>
                <a:cubicBezTo>
                  <a:pt x="1667467" y="66422"/>
                  <a:pt x="1666487" y="68633"/>
                  <a:pt x="1665507" y="68633"/>
                </a:cubicBezTo>
                <a:cubicBezTo>
                  <a:pt x="1665507" y="68633"/>
                  <a:pt x="1663548" y="66422"/>
                  <a:pt x="1663548" y="67527"/>
                </a:cubicBezTo>
                <a:lnTo>
                  <a:pt x="1661588" y="69738"/>
                </a:lnTo>
                <a:cubicBezTo>
                  <a:pt x="1661588" y="68633"/>
                  <a:pt x="1659629" y="68633"/>
                  <a:pt x="1659629" y="67527"/>
                </a:cubicBezTo>
                <a:cubicBezTo>
                  <a:pt x="1659629" y="66422"/>
                  <a:pt x="1657670" y="66422"/>
                  <a:pt x="1657670" y="65316"/>
                </a:cubicBezTo>
                <a:cubicBezTo>
                  <a:pt x="1657670" y="65316"/>
                  <a:pt x="1658650" y="64201"/>
                  <a:pt x="1659629" y="63096"/>
                </a:cubicBezTo>
                <a:lnTo>
                  <a:pt x="1661588" y="65316"/>
                </a:lnTo>
                <a:cubicBezTo>
                  <a:pt x="1661588" y="65316"/>
                  <a:pt x="1662569" y="63096"/>
                  <a:pt x="1663548" y="63096"/>
                </a:cubicBezTo>
                <a:cubicBezTo>
                  <a:pt x="1663548" y="61990"/>
                  <a:pt x="1664527" y="60885"/>
                  <a:pt x="1664527" y="59780"/>
                </a:cubicBezTo>
                <a:cubicBezTo>
                  <a:pt x="1664527" y="59780"/>
                  <a:pt x="1663548" y="58665"/>
                  <a:pt x="1662569" y="58665"/>
                </a:cubicBezTo>
                <a:cubicBezTo>
                  <a:pt x="1662569" y="58665"/>
                  <a:pt x="1661588" y="60885"/>
                  <a:pt x="1660609" y="60885"/>
                </a:cubicBezTo>
                <a:cubicBezTo>
                  <a:pt x="1660609" y="60885"/>
                  <a:pt x="1659629" y="58665"/>
                  <a:pt x="1658650" y="58665"/>
                </a:cubicBezTo>
                <a:cubicBezTo>
                  <a:pt x="1658650" y="58665"/>
                  <a:pt x="1657670" y="60885"/>
                  <a:pt x="1656690" y="60885"/>
                </a:cubicBezTo>
                <a:cubicBezTo>
                  <a:pt x="1656690" y="61990"/>
                  <a:pt x="1655710" y="59780"/>
                  <a:pt x="1654732" y="59780"/>
                </a:cubicBezTo>
                <a:cubicBezTo>
                  <a:pt x="1654732" y="59780"/>
                  <a:pt x="1653752" y="60885"/>
                  <a:pt x="1653752" y="61990"/>
                </a:cubicBezTo>
                <a:cubicBezTo>
                  <a:pt x="1652772" y="63096"/>
                  <a:pt x="1651792" y="63096"/>
                  <a:pt x="1651792" y="64201"/>
                </a:cubicBezTo>
                <a:lnTo>
                  <a:pt x="1649832" y="66422"/>
                </a:lnTo>
                <a:lnTo>
                  <a:pt x="1647874" y="65316"/>
                </a:lnTo>
                <a:cubicBezTo>
                  <a:pt x="1647874" y="64201"/>
                  <a:pt x="1649832" y="63096"/>
                  <a:pt x="1649832" y="63096"/>
                </a:cubicBezTo>
                <a:cubicBezTo>
                  <a:pt x="1648853" y="61990"/>
                  <a:pt x="1646894" y="60885"/>
                  <a:pt x="1646894" y="60885"/>
                </a:cubicBezTo>
                <a:cubicBezTo>
                  <a:pt x="1646894" y="59780"/>
                  <a:pt x="1648853" y="58665"/>
                  <a:pt x="1648853" y="58665"/>
                </a:cubicBezTo>
                <a:cubicBezTo>
                  <a:pt x="1648853" y="57559"/>
                  <a:pt x="1646894" y="56454"/>
                  <a:pt x="1646894" y="56454"/>
                </a:cubicBezTo>
                <a:cubicBezTo>
                  <a:pt x="1645914" y="56454"/>
                  <a:pt x="1645914" y="58665"/>
                  <a:pt x="1644935" y="58665"/>
                </a:cubicBezTo>
                <a:cubicBezTo>
                  <a:pt x="1644935" y="59780"/>
                  <a:pt x="1646894" y="59780"/>
                  <a:pt x="1646894" y="60885"/>
                </a:cubicBezTo>
                <a:lnTo>
                  <a:pt x="1645914" y="63096"/>
                </a:lnTo>
                <a:cubicBezTo>
                  <a:pt x="1644935" y="64201"/>
                  <a:pt x="1643955" y="65316"/>
                  <a:pt x="1643955" y="65316"/>
                </a:cubicBezTo>
                <a:lnTo>
                  <a:pt x="1641995" y="64201"/>
                </a:lnTo>
                <a:cubicBezTo>
                  <a:pt x="1641995" y="63096"/>
                  <a:pt x="1643955" y="61990"/>
                  <a:pt x="1642975" y="60885"/>
                </a:cubicBezTo>
                <a:lnTo>
                  <a:pt x="1641016" y="59780"/>
                </a:lnTo>
                <a:cubicBezTo>
                  <a:pt x="1641016" y="58665"/>
                  <a:pt x="1639057" y="57559"/>
                  <a:pt x="1639057" y="57559"/>
                </a:cubicBezTo>
                <a:cubicBezTo>
                  <a:pt x="1639057" y="57559"/>
                  <a:pt x="1638077" y="59780"/>
                  <a:pt x="1637097" y="59780"/>
                </a:cubicBezTo>
                <a:cubicBezTo>
                  <a:pt x="1637097" y="60885"/>
                  <a:pt x="1636117" y="61990"/>
                  <a:pt x="1636117" y="61990"/>
                </a:cubicBezTo>
                <a:cubicBezTo>
                  <a:pt x="1635139" y="63096"/>
                  <a:pt x="1634159" y="64201"/>
                  <a:pt x="1634159" y="65316"/>
                </a:cubicBezTo>
                <a:cubicBezTo>
                  <a:pt x="1634159" y="65316"/>
                  <a:pt x="1633179" y="67527"/>
                  <a:pt x="1632199" y="67527"/>
                </a:cubicBezTo>
                <a:lnTo>
                  <a:pt x="1630240" y="65316"/>
                </a:lnTo>
                <a:cubicBezTo>
                  <a:pt x="1629260" y="65316"/>
                  <a:pt x="1629260" y="67527"/>
                  <a:pt x="1628281" y="67527"/>
                </a:cubicBezTo>
                <a:lnTo>
                  <a:pt x="1626322" y="66422"/>
                </a:lnTo>
                <a:cubicBezTo>
                  <a:pt x="1626322" y="65316"/>
                  <a:pt x="1628281" y="64201"/>
                  <a:pt x="1628281" y="63096"/>
                </a:cubicBezTo>
                <a:cubicBezTo>
                  <a:pt x="1628281" y="63096"/>
                  <a:pt x="1626322" y="61990"/>
                  <a:pt x="1625342" y="61990"/>
                </a:cubicBezTo>
                <a:cubicBezTo>
                  <a:pt x="1625342" y="61990"/>
                  <a:pt x="1624362" y="59780"/>
                  <a:pt x="1623382" y="59780"/>
                </a:cubicBezTo>
                <a:cubicBezTo>
                  <a:pt x="1623382" y="60885"/>
                  <a:pt x="1621424" y="61990"/>
                  <a:pt x="1621424" y="61990"/>
                </a:cubicBezTo>
                <a:cubicBezTo>
                  <a:pt x="1622402" y="63096"/>
                  <a:pt x="1624362" y="63096"/>
                  <a:pt x="1624362" y="64201"/>
                </a:cubicBezTo>
                <a:cubicBezTo>
                  <a:pt x="1624362" y="65316"/>
                  <a:pt x="1622402" y="65316"/>
                  <a:pt x="1622402" y="66422"/>
                </a:cubicBezTo>
                <a:cubicBezTo>
                  <a:pt x="1622402" y="67527"/>
                  <a:pt x="1624362" y="67527"/>
                  <a:pt x="1624362" y="68633"/>
                </a:cubicBezTo>
                <a:lnTo>
                  <a:pt x="1623382" y="70844"/>
                </a:lnTo>
                <a:cubicBezTo>
                  <a:pt x="1622402" y="71958"/>
                  <a:pt x="1621424" y="73064"/>
                  <a:pt x="1621424" y="73064"/>
                </a:cubicBezTo>
                <a:cubicBezTo>
                  <a:pt x="1619464" y="71958"/>
                  <a:pt x="1618484" y="70844"/>
                  <a:pt x="1616525" y="69738"/>
                </a:cubicBezTo>
                <a:cubicBezTo>
                  <a:pt x="1616525" y="68633"/>
                  <a:pt x="1618484" y="67527"/>
                  <a:pt x="1618484" y="67527"/>
                </a:cubicBezTo>
                <a:cubicBezTo>
                  <a:pt x="1618484" y="66422"/>
                  <a:pt x="1616525" y="66422"/>
                  <a:pt x="1616525" y="65316"/>
                </a:cubicBezTo>
                <a:lnTo>
                  <a:pt x="1618484" y="63096"/>
                </a:lnTo>
                <a:cubicBezTo>
                  <a:pt x="1617504" y="61990"/>
                  <a:pt x="1616525" y="61990"/>
                  <a:pt x="1615546" y="60885"/>
                </a:cubicBezTo>
                <a:cubicBezTo>
                  <a:pt x="1615546" y="60885"/>
                  <a:pt x="1614566" y="59780"/>
                  <a:pt x="1613586" y="58665"/>
                </a:cubicBezTo>
                <a:cubicBezTo>
                  <a:pt x="1612606" y="60885"/>
                  <a:pt x="1611627" y="61990"/>
                  <a:pt x="1610647" y="64201"/>
                </a:cubicBezTo>
                <a:cubicBezTo>
                  <a:pt x="1610647" y="65316"/>
                  <a:pt x="1612606" y="65316"/>
                  <a:pt x="1612606" y="66422"/>
                </a:cubicBezTo>
                <a:cubicBezTo>
                  <a:pt x="1612606" y="66422"/>
                  <a:pt x="1610647" y="67527"/>
                  <a:pt x="1610647" y="68633"/>
                </a:cubicBezTo>
                <a:cubicBezTo>
                  <a:pt x="1610647" y="69738"/>
                  <a:pt x="1612606" y="69738"/>
                  <a:pt x="1612606" y="70844"/>
                </a:cubicBezTo>
                <a:cubicBezTo>
                  <a:pt x="1613586" y="70844"/>
                  <a:pt x="1611627" y="71958"/>
                  <a:pt x="1611627" y="73064"/>
                </a:cubicBezTo>
                <a:lnTo>
                  <a:pt x="1613586" y="74169"/>
                </a:lnTo>
                <a:cubicBezTo>
                  <a:pt x="1612606" y="75275"/>
                  <a:pt x="1612606" y="76380"/>
                  <a:pt x="1611627" y="77486"/>
                </a:cubicBezTo>
                <a:lnTo>
                  <a:pt x="1610647" y="79706"/>
                </a:lnTo>
                <a:cubicBezTo>
                  <a:pt x="1609667" y="79706"/>
                  <a:pt x="1607709" y="77486"/>
                  <a:pt x="1607709" y="77486"/>
                </a:cubicBezTo>
                <a:cubicBezTo>
                  <a:pt x="1607709" y="77486"/>
                  <a:pt x="1609667" y="76380"/>
                  <a:pt x="1609667" y="75275"/>
                </a:cubicBezTo>
                <a:cubicBezTo>
                  <a:pt x="1608688" y="74169"/>
                  <a:pt x="1608688" y="74169"/>
                  <a:pt x="1607709" y="73064"/>
                </a:cubicBezTo>
                <a:cubicBezTo>
                  <a:pt x="1606729" y="73064"/>
                  <a:pt x="1605749" y="71958"/>
                  <a:pt x="1605749" y="71958"/>
                </a:cubicBezTo>
                <a:cubicBezTo>
                  <a:pt x="1604769" y="70844"/>
                  <a:pt x="1606729" y="69738"/>
                  <a:pt x="1606729" y="68633"/>
                </a:cubicBezTo>
                <a:cubicBezTo>
                  <a:pt x="1607709" y="68633"/>
                  <a:pt x="1608688" y="66422"/>
                  <a:pt x="1608688" y="66422"/>
                </a:cubicBezTo>
                <a:cubicBezTo>
                  <a:pt x="1608688" y="66422"/>
                  <a:pt x="1606729" y="65316"/>
                  <a:pt x="1606729" y="64201"/>
                </a:cubicBezTo>
                <a:cubicBezTo>
                  <a:pt x="1605749" y="64201"/>
                  <a:pt x="1604769" y="63096"/>
                  <a:pt x="1604769" y="63096"/>
                </a:cubicBezTo>
                <a:cubicBezTo>
                  <a:pt x="1603789" y="61990"/>
                  <a:pt x="1605749" y="60885"/>
                  <a:pt x="1605749" y="59780"/>
                </a:cubicBezTo>
                <a:cubicBezTo>
                  <a:pt x="1605749" y="59780"/>
                  <a:pt x="1607709" y="58665"/>
                  <a:pt x="1607709" y="57559"/>
                </a:cubicBezTo>
                <a:lnTo>
                  <a:pt x="1605749" y="56454"/>
                </a:lnTo>
                <a:cubicBezTo>
                  <a:pt x="1605749" y="55348"/>
                  <a:pt x="1603789" y="54243"/>
                  <a:pt x="1602810" y="54243"/>
                </a:cubicBezTo>
                <a:cubicBezTo>
                  <a:pt x="1602810" y="55348"/>
                  <a:pt x="1601831" y="55348"/>
                  <a:pt x="1601831" y="56454"/>
                </a:cubicBezTo>
                <a:cubicBezTo>
                  <a:pt x="1601831" y="56454"/>
                  <a:pt x="1603789" y="57559"/>
                  <a:pt x="1603789" y="58665"/>
                </a:cubicBezTo>
                <a:cubicBezTo>
                  <a:pt x="1603789" y="58665"/>
                  <a:pt x="1602810" y="59780"/>
                  <a:pt x="1601831" y="60885"/>
                </a:cubicBezTo>
                <a:cubicBezTo>
                  <a:pt x="1601831" y="61990"/>
                  <a:pt x="1600851" y="63096"/>
                  <a:pt x="1600851" y="63096"/>
                </a:cubicBezTo>
                <a:cubicBezTo>
                  <a:pt x="1599871" y="63096"/>
                  <a:pt x="1598891" y="60885"/>
                  <a:pt x="1597912" y="61990"/>
                </a:cubicBezTo>
                <a:cubicBezTo>
                  <a:pt x="1597912" y="61990"/>
                  <a:pt x="1596932" y="63096"/>
                  <a:pt x="1596932" y="64201"/>
                </a:cubicBezTo>
                <a:cubicBezTo>
                  <a:pt x="1595952" y="64201"/>
                  <a:pt x="1594973" y="65316"/>
                  <a:pt x="1594973" y="66422"/>
                </a:cubicBezTo>
                <a:cubicBezTo>
                  <a:pt x="1593994" y="67527"/>
                  <a:pt x="1593994" y="67527"/>
                  <a:pt x="1593014" y="68633"/>
                </a:cubicBezTo>
                <a:cubicBezTo>
                  <a:pt x="1593014" y="69738"/>
                  <a:pt x="1591054" y="70844"/>
                  <a:pt x="1592034" y="70844"/>
                </a:cubicBezTo>
                <a:cubicBezTo>
                  <a:pt x="1592034" y="71958"/>
                  <a:pt x="1593014" y="73064"/>
                  <a:pt x="1593994" y="73064"/>
                </a:cubicBezTo>
                <a:lnTo>
                  <a:pt x="1595952" y="75275"/>
                </a:lnTo>
                <a:cubicBezTo>
                  <a:pt x="1595952" y="75275"/>
                  <a:pt x="1594973" y="77486"/>
                  <a:pt x="1593994" y="77486"/>
                </a:cubicBezTo>
                <a:cubicBezTo>
                  <a:pt x="1593994" y="77486"/>
                  <a:pt x="1593014" y="75275"/>
                  <a:pt x="1592034" y="75275"/>
                </a:cubicBezTo>
                <a:cubicBezTo>
                  <a:pt x="1592034" y="76380"/>
                  <a:pt x="1591054" y="78591"/>
                  <a:pt x="1590074" y="78591"/>
                </a:cubicBezTo>
                <a:cubicBezTo>
                  <a:pt x="1590074" y="77486"/>
                  <a:pt x="1589094" y="76380"/>
                  <a:pt x="1588116" y="76380"/>
                </a:cubicBezTo>
                <a:lnTo>
                  <a:pt x="1586156" y="74169"/>
                </a:lnTo>
                <a:cubicBezTo>
                  <a:pt x="1585176" y="74169"/>
                  <a:pt x="1584196" y="71958"/>
                  <a:pt x="1584196" y="73064"/>
                </a:cubicBezTo>
                <a:cubicBezTo>
                  <a:pt x="1583217" y="73064"/>
                  <a:pt x="1582237" y="74169"/>
                  <a:pt x="1582237" y="75275"/>
                </a:cubicBezTo>
                <a:cubicBezTo>
                  <a:pt x="1581258" y="75275"/>
                  <a:pt x="1581258" y="76380"/>
                  <a:pt x="1580278" y="77486"/>
                </a:cubicBezTo>
                <a:cubicBezTo>
                  <a:pt x="1580278" y="78591"/>
                  <a:pt x="1579299" y="78591"/>
                  <a:pt x="1579299" y="79706"/>
                </a:cubicBezTo>
                <a:cubicBezTo>
                  <a:pt x="1578319" y="79706"/>
                  <a:pt x="1576359" y="78591"/>
                  <a:pt x="1576359" y="78591"/>
                </a:cubicBezTo>
                <a:cubicBezTo>
                  <a:pt x="1576359" y="77486"/>
                  <a:pt x="1578319" y="76380"/>
                  <a:pt x="1578319" y="75275"/>
                </a:cubicBezTo>
                <a:lnTo>
                  <a:pt x="1576359" y="74169"/>
                </a:lnTo>
                <a:cubicBezTo>
                  <a:pt x="1576359" y="73064"/>
                  <a:pt x="1577339" y="71958"/>
                  <a:pt x="1577339" y="70844"/>
                </a:cubicBezTo>
                <a:cubicBezTo>
                  <a:pt x="1578319" y="70844"/>
                  <a:pt x="1579299" y="69738"/>
                  <a:pt x="1579299" y="68633"/>
                </a:cubicBezTo>
                <a:lnTo>
                  <a:pt x="1581258" y="66422"/>
                </a:lnTo>
                <a:lnTo>
                  <a:pt x="1579299" y="64201"/>
                </a:lnTo>
                <a:cubicBezTo>
                  <a:pt x="1578319" y="64201"/>
                  <a:pt x="1577339" y="63096"/>
                  <a:pt x="1576359" y="61990"/>
                </a:cubicBezTo>
                <a:lnTo>
                  <a:pt x="1574401" y="60885"/>
                </a:lnTo>
                <a:lnTo>
                  <a:pt x="1576359" y="58665"/>
                </a:lnTo>
                <a:cubicBezTo>
                  <a:pt x="1576359" y="57559"/>
                  <a:pt x="1578319" y="56454"/>
                  <a:pt x="1578319" y="55348"/>
                </a:cubicBezTo>
                <a:cubicBezTo>
                  <a:pt x="1577339" y="55348"/>
                  <a:pt x="1576359" y="54243"/>
                  <a:pt x="1575379" y="54243"/>
                </a:cubicBezTo>
                <a:cubicBezTo>
                  <a:pt x="1575379" y="53137"/>
                  <a:pt x="1574401" y="53137"/>
                  <a:pt x="1573421" y="52032"/>
                </a:cubicBezTo>
                <a:cubicBezTo>
                  <a:pt x="1573421" y="53137"/>
                  <a:pt x="1572441" y="53137"/>
                  <a:pt x="1571461" y="54243"/>
                </a:cubicBezTo>
                <a:cubicBezTo>
                  <a:pt x="1571461" y="55348"/>
                  <a:pt x="1570481" y="56454"/>
                  <a:pt x="1570481" y="56454"/>
                </a:cubicBezTo>
                <a:cubicBezTo>
                  <a:pt x="1570481" y="57559"/>
                  <a:pt x="1568522" y="58665"/>
                  <a:pt x="1568522" y="59780"/>
                </a:cubicBezTo>
                <a:lnTo>
                  <a:pt x="1570481" y="60885"/>
                </a:lnTo>
                <a:cubicBezTo>
                  <a:pt x="1570481" y="61990"/>
                  <a:pt x="1569502" y="63096"/>
                  <a:pt x="1569502" y="64201"/>
                </a:cubicBezTo>
                <a:cubicBezTo>
                  <a:pt x="1568522" y="64201"/>
                  <a:pt x="1567543" y="65316"/>
                  <a:pt x="1567543" y="66422"/>
                </a:cubicBezTo>
                <a:lnTo>
                  <a:pt x="1569502" y="67527"/>
                </a:lnTo>
                <a:cubicBezTo>
                  <a:pt x="1569502" y="68633"/>
                  <a:pt x="1568522" y="70844"/>
                  <a:pt x="1567543" y="70844"/>
                </a:cubicBezTo>
                <a:cubicBezTo>
                  <a:pt x="1567543" y="70844"/>
                  <a:pt x="1566563" y="68633"/>
                  <a:pt x="1565584" y="68633"/>
                </a:cubicBezTo>
                <a:cubicBezTo>
                  <a:pt x="1565584" y="68633"/>
                  <a:pt x="1564604" y="70844"/>
                  <a:pt x="1563624" y="70844"/>
                </a:cubicBezTo>
                <a:cubicBezTo>
                  <a:pt x="1563624" y="71958"/>
                  <a:pt x="1562644" y="73064"/>
                  <a:pt x="1562644" y="73064"/>
                </a:cubicBezTo>
                <a:cubicBezTo>
                  <a:pt x="1562644" y="74169"/>
                  <a:pt x="1564604" y="75275"/>
                  <a:pt x="1564604" y="75275"/>
                </a:cubicBezTo>
                <a:cubicBezTo>
                  <a:pt x="1563624" y="77486"/>
                  <a:pt x="1562644" y="78591"/>
                  <a:pt x="1561664" y="80812"/>
                </a:cubicBezTo>
                <a:cubicBezTo>
                  <a:pt x="1559706" y="78591"/>
                  <a:pt x="1558726" y="77486"/>
                  <a:pt x="1556766" y="76380"/>
                </a:cubicBezTo>
                <a:lnTo>
                  <a:pt x="1554807" y="75275"/>
                </a:lnTo>
                <a:cubicBezTo>
                  <a:pt x="1554807" y="74169"/>
                  <a:pt x="1556766" y="73064"/>
                  <a:pt x="1556766" y="71958"/>
                </a:cubicBezTo>
                <a:cubicBezTo>
                  <a:pt x="1555787" y="71958"/>
                  <a:pt x="1554807" y="70844"/>
                  <a:pt x="1553828" y="70844"/>
                </a:cubicBezTo>
                <a:cubicBezTo>
                  <a:pt x="1553828" y="69738"/>
                  <a:pt x="1555787" y="68633"/>
                  <a:pt x="1555787" y="67527"/>
                </a:cubicBezTo>
                <a:lnTo>
                  <a:pt x="1553828" y="66422"/>
                </a:lnTo>
                <a:cubicBezTo>
                  <a:pt x="1553828" y="65316"/>
                  <a:pt x="1555787" y="64201"/>
                  <a:pt x="1555787" y="63096"/>
                </a:cubicBezTo>
                <a:cubicBezTo>
                  <a:pt x="1554807" y="63096"/>
                  <a:pt x="1552848" y="61990"/>
                  <a:pt x="1552848" y="61990"/>
                </a:cubicBezTo>
                <a:cubicBezTo>
                  <a:pt x="1552848" y="60885"/>
                  <a:pt x="1554807" y="59780"/>
                  <a:pt x="1554807" y="58665"/>
                </a:cubicBezTo>
                <a:lnTo>
                  <a:pt x="1552848" y="57559"/>
                </a:lnTo>
                <a:cubicBezTo>
                  <a:pt x="1551868" y="56454"/>
                  <a:pt x="1550889" y="56454"/>
                  <a:pt x="1550889" y="55348"/>
                </a:cubicBezTo>
                <a:cubicBezTo>
                  <a:pt x="1549909" y="56454"/>
                  <a:pt x="1548929" y="57559"/>
                  <a:pt x="1548929" y="57559"/>
                </a:cubicBezTo>
                <a:cubicBezTo>
                  <a:pt x="1547950" y="58665"/>
                  <a:pt x="1546970" y="59780"/>
                  <a:pt x="1546970" y="60885"/>
                </a:cubicBezTo>
                <a:lnTo>
                  <a:pt x="1548929" y="61990"/>
                </a:lnTo>
                <a:cubicBezTo>
                  <a:pt x="1548929" y="63096"/>
                  <a:pt x="1547950" y="64201"/>
                  <a:pt x="1547950" y="64201"/>
                </a:cubicBezTo>
                <a:cubicBezTo>
                  <a:pt x="1546970" y="65316"/>
                  <a:pt x="1545991" y="66422"/>
                  <a:pt x="1545991" y="67527"/>
                </a:cubicBezTo>
                <a:cubicBezTo>
                  <a:pt x="1545011" y="67527"/>
                  <a:pt x="1545011" y="68633"/>
                  <a:pt x="1544031" y="69738"/>
                </a:cubicBezTo>
                <a:cubicBezTo>
                  <a:pt x="1543051" y="70844"/>
                  <a:pt x="1542071" y="73064"/>
                  <a:pt x="1541093" y="74169"/>
                </a:cubicBezTo>
                <a:cubicBezTo>
                  <a:pt x="1540113" y="74169"/>
                  <a:pt x="1539133" y="73064"/>
                  <a:pt x="1539133" y="73064"/>
                </a:cubicBezTo>
                <a:cubicBezTo>
                  <a:pt x="1538153" y="71958"/>
                  <a:pt x="1537173" y="71958"/>
                  <a:pt x="1536194" y="70844"/>
                </a:cubicBezTo>
                <a:cubicBezTo>
                  <a:pt x="1536194" y="69738"/>
                  <a:pt x="1535214" y="69738"/>
                  <a:pt x="1534235" y="68633"/>
                </a:cubicBezTo>
                <a:lnTo>
                  <a:pt x="1536194" y="66422"/>
                </a:lnTo>
                <a:lnTo>
                  <a:pt x="1534235" y="64201"/>
                </a:lnTo>
                <a:cubicBezTo>
                  <a:pt x="1534235" y="64201"/>
                  <a:pt x="1535214" y="63096"/>
                  <a:pt x="1535214" y="61990"/>
                </a:cubicBezTo>
                <a:cubicBezTo>
                  <a:pt x="1536194" y="60885"/>
                  <a:pt x="1536194" y="60885"/>
                  <a:pt x="1537173" y="59780"/>
                </a:cubicBezTo>
                <a:cubicBezTo>
                  <a:pt x="1538153" y="58665"/>
                  <a:pt x="1538153" y="57559"/>
                  <a:pt x="1539133" y="57559"/>
                </a:cubicBezTo>
                <a:cubicBezTo>
                  <a:pt x="1539133" y="56454"/>
                  <a:pt x="1540113" y="55348"/>
                  <a:pt x="1540113" y="54243"/>
                </a:cubicBezTo>
                <a:cubicBezTo>
                  <a:pt x="1541093" y="54243"/>
                  <a:pt x="1538153" y="53137"/>
                  <a:pt x="1538153" y="53137"/>
                </a:cubicBezTo>
                <a:cubicBezTo>
                  <a:pt x="1537173" y="54243"/>
                  <a:pt x="1536194" y="56454"/>
                  <a:pt x="1535214" y="57559"/>
                </a:cubicBezTo>
                <a:cubicBezTo>
                  <a:pt x="1534235" y="58665"/>
                  <a:pt x="1534235" y="59780"/>
                  <a:pt x="1533255" y="59780"/>
                </a:cubicBezTo>
                <a:cubicBezTo>
                  <a:pt x="1533255" y="60885"/>
                  <a:pt x="1531296" y="58665"/>
                  <a:pt x="1531296" y="58665"/>
                </a:cubicBezTo>
                <a:cubicBezTo>
                  <a:pt x="1530316" y="58665"/>
                  <a:pt x="1529336" y="60885"/>
                  <a:pt x="1529336" y="60885"/>
                </a:cubicBezTo>
                <a:cubicBezTo>
                  <a:pt x="1529336" y="61990"/>
                  <a:pt x="1528356" y="61990"/>
                  <a:pt x="1527378" y="63096"/>
                </a:cubicBezTo>
                <a:cubicBezTo>
                  <a:pt x="1527378" y="64201"/>
                  <a:pt x="1526398" y="65316"/>
                  <a:pt x="1526398" y="65316"/>
                </a:cubicBezTo>
                <a:cubicBezTo>
                  <a:pt x="1526398" y="66422"/>
                  <a:pt x="1528356" y="67527"/>
                  <a:pt x="1528356" y="67527"/>
                </a:cubicBezTo>
                <a:cubicBezTo>
                  <a:pt x="1528356" y="68633"/>
                  <a:pt x="1526398" y="69738"/>
                  <a:pt x="1526398" y="69738"/>
                </a:cubicBezTo>
                <a:cubicBezTo>
                  <a:pt x="1527378" y="69738"/>
                  <a:pt x="1528356" y="71958"/>
                  <a:pt x="1528356" y="71958"/>
                </a:cubicBezTo>
                <a:lnTo>
                  <a:pt x="1527378" y="74169"/>
                </a:lnTo>
                <a:cubicBezTo>
                  <a:pt x="1526398" y="74169"/>
                  <a:pt x="1525418" y="73064"/>
                  <a:pt x="1525418" y="73064"/>
                </a:cubicBezTo>
                <a:cubicBezTo>
                  <a:pt x="1524438" y="71958"/>
                  <a:pt x="1522479" y="70844"/>
                  <a:pt x="1522479" y="70844"/>
                </a:cubicBezTo>
                <a:cubicBezTo>
                  <a:pt x="1522479" y="69738"/>
                  <a:pt x="1524438" y="68633"/>
                  <a:pt x="1524438" y="68633"/>
                </a:cubicBezTo>
                <a:cubicBezTo>
                  <a:pt x="1524438" y="67527"/>
                  <a:pt x="1522479" y="67527"/>
                  <a:pt x="1522479" y="66422"/>
                </a:cubicBezTo>
                <a:cubicBezTo>
                  <a:pt x="1522479" y="65316"/>
                  <a:pt x="1524438" y="64201"/>
                  <a:pt x="1524438" y="64201"/>
                </a:cubicBezTo>
                <a:cubicBezTo>
                  <a:pt x="1523458" y="63096"/>
                  <a:pt x="1521499" y="63096"/>
                  <a:pt x="1521499" y="61990"/>
                </a:cubicBezTo>
                <a:cubicBezTo>
                  <a:pt x="1521499" y="60885"/>
                  <a:pt x="1519540" y="60885"/>
                  <a:pt x="1519540" y="59780"/>
                </a:cubicBezTo>
                <a:cubicBezTo>
                  <a:pt x="1519540" y="60885"/>
                  <a:pt x="1517581" y="61990"/>
                  <a:pt x="1517581" y="63096"/>
                </a:cubicBezTo>
                <a:lnTo>
                  <a:pt x="1520520" y="64201"/>
                </a:lnTo>
                <a:cubicBezTo>
                  <a:pt x="1520520" y="65316"/>
                  <a:pt x="1518561" y="66422"/>
                  <a:pt x="1518561" y="66422"/>
                </a:cubicBezTo>
                <a:cubicBezTo>
                  <a:pt x="1518561" y="67527"/>
                  <a:pt x="1517581" y="69738"/>
                  <a:pt x="1516601" y="69738"/>
                </a:cubicBezTo>
                <a:lnTo>
                  <a:pt x="1514641" y="67527"/>
                </a:lnTo>
                <a:cubicBezTo>
                  <a:pt x="1513663" y="67527"/>
                  <a:pt x="1513663" y="69738"/>
                  <a:pt x="1512683" y="69738"/>
                </a:cubicBezTo>
                <a:cubicBezTo>
                  <a:pt x="1511703" y="69738"/>
                  <a:pt x="1511703" y="68633"/>
                  <a:pt x="1510723" y="68633"/>
                </a:cubicBezTo>
                <a:cubicBezTo>
                  <a:pt x="1509743" y="67527"/>
                  <a:pt x="1508763" y="66422"/>
                  <a:pt x="1508763" y="66422"/>
                </a:cubicBezTo>
                <a:cubicBezTo>
                  <a:pt x="1508763" y="65316"/>
                  <a:pt x="1510723" y="64201"/>
                  <a:pt x="1509743" y="64201"/>
                </a:cubicBezTo>
                <a:cubicBezTo>
                  <a:pt x="1509743" y="63096"/>
                  <a:pt x="1507784" y="61990"/>
                  <a:pt x="1507784" y="61990"/>
                </a:cubicBezTo>
                <a:cubicBezTo>
                  <a:pt x="1507784" y="61990"/>
                  <a:pt x="1506805" y="59780"/>
                  <a:pt x="1505825" y="59780"/>
                </a:cubicBezTo>
                <a:cubicBezTo>
                  <a:pt x="1505825" y="59780"/>
                  <a:pt x="1504845" y="61990"/>
                  <a:pt x="1503866" y="61990"/>
                </a:cubicBezTo>
                <a:cubicBezTo>
                  <a:pt x="1503866" y="63096"/>
                  <a:pt x="1502886" y="64201"/>
                  <a:pt x="1502886" y="65316"/>
                </a:cubicBezTo>
                <a:lnTo>
                  <a:pt x="1504845" y="66422"/>
                </a:lnTo>
                <a:cubicBezTo>
                  <a:pt x="1503866" y="67527"/>
                  <a:pt x="1503866" y="68633"/>
                  <a:pt x="1502886" y="69738"/>
                </a:cubicBezTo>
                <a:lnTo>
                  <a:pt x="1500927" y="67527"/>
                </a:lnTo>
                <a:cubicBezTo>
                  <a:pt x="1499947" y="66422"/>
                  <a:pt x="1498968" y="65316"/>
                  <a:pt x="1498968" y="65316"/>
                </a:cubicBezTo>
                <a:cubicBezTo>
                  <a:pt x="1497988" y="65316"/>
                  <a:pt x="1497008" y="63096"/>
                  <a:pt x="1496028" y="63096"/>
                </a:cubicBezTo>
                <a:lnTo>
                  <a:pt x="1495050" y="66422"/>
                </a:lnTo>
                <a:cubicBezTo>
                  <a:pt x="1494069" y="65316"/>
                  <a:pt x="1493090" y="64201"/>
                  <a:pt x="1492110" y="64201"/>
                </a:cubicBezTo>
                <a:cubicBezTo>
                  <a:pt x="1492110" y="63096"/>
                  <a:pt x="1494069" y="61990"/>
                  <a:pt x="1494069" y="61990"/>
                </a:cubicBezTo>
                <a:cubicBezTo>
                  <a:pt x="1494069" y="60885"/>
                  <a:pt x="1496028" y="59780"/>
                  <a:pt x="1496028" y="59780"/>
                </a:cubicBezTo>
                <a:cubicBezTo>
                  <a:pt x="1496028" y="58665"/>
                  <a:pt x="1494069" y="57559"/>
                  <a:pt x="1494069" y="57559"/>
                </a:cubicBezTo>
                <a:cubicBezTo>
                  <a:pt x="1493090" y="56454"/>
                  <a:pt x="1492110" y="56454"/>
                  <a:pt x="1491130" y="55348"/>
                </a:cubicBezTo>
                <a:cubicBezTo>
                  <a:pt x="1490151" y="57559"/>
                  <a:pt x="1489171" y="58665"/>
                  <a:pt x="1488191" y="60885"/>
                </a:cubicBezTo>
                <a:cubicBezTo>
                  <a:pt x="1487212" y="60885"/>
                  <a:pt x="1487212" y="61990"/>
                  <a:pt x="1486232" y="63096"/>
                </a:cubicBezTo>
                <a:cubicBezTo>
                  <a:pt x="1485253" y="64201"/>
                  <a:pt x="1484273" y="66422"/>
                  <a:pt x="1483293" y="67527"/>
                </a:cubicBezTo>
                <a:cubicBezTo>
                  <a:pt x="1482313" y="68633"/>
                  <a:pt x="1482313" y="69738"/>
                  <a:pt x="1481335" y="69738"/>
                </a:cubicBezTo>
                <a:cubicBezTo>
                  <a:pt x="1480355" y="69738"/>
                  <a:pt x="1480355" y="68633"/>
                  <a:pt x="1479375" y="68633"/>
                </a:cubicBezTo>
                <a:cubicBezTo>
                  <a:pt x="1478395" y="67527"/>
                  <a:pt x="1477415" y="67527"/>
                  <a:pt x="1477415" y="66422"/>
                </a:cubicBezTo>
                <a:cubicBezTo>
                  <a:pt x="1477415" y="66422"/>
                  <a:pt x="1479375" y="64201"/>
                  <a:pt x="1478395" y="64201"/>
                </a:cubicBezTo>
                <a:lnTo>
                  <a:pt x="1476435" y="61990"/>
                </a:lnTo>
                <a:lnTo>
                  <a:pt x="1475456" y="64201"/>
                </a:lnTo>
                <a:cubicBezTo>
                  <a:pt x="1474476" y="65316"/>
                  <a:pt x="1473497" y="66422"/>
                  <a:pt x="1473497" y="67527"/>
                </a:cubicBezTo>
                <a:lnTo>
                  <a:pt x="1475456" y="68633"/>
                </a:lnTo>
                <a:cubicBezTo>
                  <a:pt x="1475456" y="69738"/>
                  <a:pt x="1474476" y="70844"/>
                  <a:pt x="1473497" y="71958"/>
                </a:cubicBezTo>
                <a:cubicBezTo>
                  <a:pt x="1473497" y="71958"/>
                  <a:pt x="1472517" y="73064"/>
                  <a:pt x="1472517" y="74169"/>
                </a:cubicBezTo>
                <a:cubicBezTo>
                  <a:pt x="1471537" y="75275"/>
                  <a:pt x="1470558" y="75275"/>
                  <a:pt x="1470558" y="76380"/>
                </a:cubicBezTo>
                <a:cubicBezTo>
                  <a:pt x="1470558" y="76380"/>
                  <a:pt x="1469578" y="78591"/>
                  <a:pt x="1468598" y="78591"/>
                </a:cubicBezTo>
                <a:lnTo>
                  <a:pt x="1466640" y="77486"/>
                </a:lnTo>
                <a:cubicBezTo>
                  <a:pt x="1466640" y="76380"/>
                  <a:pt x="1467619" y="75275"/>
                  <a:pt x="1468598" y="74169"/>
                </a:cubicBezTo>
                <a:lnTo>
                  <a:pt x="1469578" y="71958"/>
                </a:lnTo>
                <a:lnTo>
                  <a:pt x="1467619" y="69738"/>
                </a:lnTo>
                <a:cubicBezTo>
                  <a:pt x="1467619" y="69738"/>
                  <a:pt x="1466640" y="73064"/>
                  <a:pt x="1465660" y="73064"/>
                </a:cubicBezTo>
                <a:cubicBezTo>
                  <a:pt x="1465660" y="73064"/>
                  <a:pt x="1464680" y="70844"/>
                  <a:pt x="1463700" y="70844"/>
                </a:cubicBezTo>
                <a:cubicBezTo>
                  <a:pt x="1464680" y="69738"/>
                  <a:pt x="1464680" y="68633"/>
                  <a:pt x="1465660" y="68633"/>
                </a:cubicBezTo>
                <a:cubicBezTo>
                  <a:pt x="1465660" y="67527"/>
                  <a:pt x="1466640" y="66422"/>
                  <a:pt x="1467619" y="65316"/>
                </a:cubicBezTo>
                <a:lnTo>
                  <a:pt x="1464680" y="64201"/>
                </a:lnTo>
                <a:cubicBezTo>
                  <a:pt x="1464680" y="63096"/>
                  <a:pt x="1466640" y="61990"/>
                  <a:pt x="1466640" y="61990"/>
                </a:cubicBezTo>
                <a:cubicBezTo>
                  <a:pt x="1466640" y="60885"/>
                  <a:pt x="1467619" y="59780"/>
                  <a:pt x="1468598" y="58665"/>
                </a:cubicBezTo>
                <a:cubicBezTo>
                  <a:pt x="1468598" y="58665"/>
                  <a:pt x="1469578" y="57559"/>
                  <a:pt x="1470558" y="56454"/>
                </a:cubicBezTo>
                <a:cubicBezTo>
                  <a:pt x="1469578" y="56454"/>
                  <a:pt x="1468598" y="54243"/>
                  <a:pt x="1467619" y="54243"/>
                </a:cubicBezTo>
                <a:cubicBezTo>
                  <a:pt x="1467619" y="55348"/>
                  <a:pt x="1466640" y="56454"/>
                  <a:pt x="1466640" y="57559"/>
                </a:cubicBezTo>
                <a:cubicBezTo>
                  <a:pt x="1465660" y="57559"/>
                  <a:pt x="1464680" y="58665"/>
                  <a:pt x="1464680" y="59780"/>
                </a:cubicBezTo>
                <a:cubicBezTo>
                  <a:pt x="1463700" y="60885"/>
                  <a:pt x="1463700" y="60885"/>
                  <a:pt x="1462720" y="61990"/>
                </a:cubicBezTo>
                <a:cubicBezTo>
                  <a:pt x="1461742" y="64201"/>
                  <a:pt x="1460761" y="65316"/>
                  <a:pt x="1459782" y="67527"/>
                </a:cubicBezTo>
                <a:cubicBezTo>
                  <a:pt x="1459782" y="66422"/>
                  <a:pt x="1456843" y="65316"/>
                  <a:pt x="1457822" y="65316"/>
                </a:cubicBezTo>
                <a:cubicBezTo>
                  <a:pt x="1457822" y="64201"/>
                  <a:pt x="1458802" y="63096"/>
                  <a:pt x="1458802" y="63096"/>
                </a:cubicBezTo>
                <a:cubicBezTo>
                  <a:pt x="1459782" y="61990"/>
                  <a:pt x="1460761" y="60885"/>
                  <a:pt x="1460761" y="59780"/>
                </a:cubicBezTo>
                <a:lnTo>
                  <a:pt x="1458802" y="58665"/>
                </a:lnTo>
                <a:cubicBezTo>
                  <a:pt x="1458802" y="57559"/>
                  <a:pt x="1459782" y="56454"/>
                  <a:pt x="1459782" y="55348"/>
                </a:cubicBezTo>
                <a:cubicBezTo>
                  <a:pt x="1460761" y="55348"/>
                  <a:pt x="1461742" y="54243"/>
                  <a:pt x="1461742" y="53137"/>
                </a:cubicBezTo>
                <a:cubicBezTo>
                  <a:pt x="1460761" y="53137"/>
                  <a:pt x="1460761" y="50917"/>
                  <a:pt x="1459782" y="50917"/>
                </a:cubicBezTo>
                <a:cubicBezTo>
                  <a:pt x="1459782" y="52032"/>
                  <a:pt x="1457822" y="53137"/>
                  <a:pt x="1457822" y="54243"/>
                </a:cubicBezTo>
                <a:cubicBezTo>
                  <a:pt x="1457822" y="54243"/>
                  <a:pt x="1456843" y="55348"/>
                  <a:pt x="1455863" y="56454"/>
                </a:cubicBezTo>
                <a:cubicBezTo>
                  <a:pt x="1455863" y="57559"/>
                  <a:pt x="1454883" y="57559"/>
                  <a:pt x="1454883" y="58665"/>
                </a:cubicBezTo>
                <a:cubicBezTo>
                  <a:pt x="1453904" y="59780"/>
                  <a:pt x="1453904" y="60885"/>
                  <a:pt x="1452925" y="60885"/>
                </a:cubicBezTo>
                <a:cubicBezTo>
                  <a:pt x="1452925" y="61990"/>
                  <a:pt x="1450965" y="63096"/>
                  <a:pt x="1450965" y="64201"/>
                </a:cubicBezTo>
                <a:lnTo>
                  <a:pt x="1453904" y="65316"/>
                </a:lnTo>
                <a:cubicBezTo>
                  <a:pt x="1452925" y="66422"/>
                  <a:pt x="1451945" y="67527"/>
                  <a:pt x="1451945" y="68633"/>
                </a:cubicBezTo>
                <a:cubicBezTo>
                  <a:pt x="1450965" y="68633"/>
                  <a:pt x="1450965" y="69738"/>
                  <a:pt x="1449985" y="70844"/>
                </a:cubicBezTo>
                <a:lnTo>
                  <a:pt x="1448027" y="68633"/>
                </a:lnTo>
                <a:cubicBezTo>
                  <a:pt x="1447046" y="70844"/>
                  <a:pt x="1446067" y="71958"/>
                  <a:pt x="1445087" y="74169"/>
                </a:cubicBezTo>
                <a:cubicBezTo>
                  <a:pt x="1444107" y="73064"/>
                  <a:pt x="1442148" y="71958"/>
                  <a:pt x="1442148" y="71958"/>
                </a:cubicBezTo>
                <a:cubicBezTo>
                  <a:pt x="1442148" y="70844"/>
                  <a:pt x="1444107" y="69738"/>
                  <a:pt x="1444107" y="69738"/>
                </a:cubicBezTo>
                <a:cubicBezTo>
                  <a:pt x="1444107" y="68633"/>
                  <a:pt x="1442148" y="67527"/>
                  <a:pt x="1442148" y="67527"/>
                </a:cubicBezTo>
                <a:lnTo>
                  <a:pt x="1440189" y="69738"/>
                </a:lnTo>
                <a:cubicBezTo>
                  <a:pt x="1440189" y="69738"/>
                  <a:pt x="1438230" y="68633"/>
                  <a:pt x="1438230" y="67527"/>
                </a:cubicBezTo>
                <a:lnTo>
                  <a:pt x="1440189" y="65316"/>
                </a:lnTo>
                <a:cubicBezTo>
                  <a:pt x="1439209" y="65316"/>
                  <a:pt x="1438230" y="64201"/>
                  <a:pt x="1437250" y="64201"/>
                </a:cubicBezTo>
                <a:cubicBezTo>
                  <a:pt x="1437250" y="63096"/>
                  <a:pt x="1436270" y="66422"/>
                  <a:pt x="1436270" y="66422"/>
                </a:cubicBezTo>
                <a:cubicBezTo>
                  <a:pt x="1435290" y="66422"/>
                  <a:pt x="1434312" y="64201"/>
                  <a:pt x="1433332" y="64201"/>
                </a:cubicBezTo>
                <a:cubicBezTo>
                  <a:pt x="1432352" y="66422"/>
                  <a:pt x="1431372" y="67527"/>
                  <a:pt x="1430392" y="68633"/>
                </a:cubicBezTo>
                <a:cubicBezTo>
                  <a:pt x="1429412" y="69738"/>
                  <a:pt x="1429412" y="70844"/>
                  <a:pt x="1428433" y="71958"/>
                </a:cubicBezTo>
                <a:cubicBezTo>
                  <a:pt x="1428433" y="71958"/>
                  <a:pt x="1427454" y="73064"/>
                  <a:pt x="1427454" y="74169"/>
                </a:cubicBezTo>
                <a:cubicBezTo>
                  <a:pt x="1426474" y="74169"/>
                  <a:pt x="1425494" y="76380"/>
                  <a:pt x="1425494" y="76380"/>
                </a:cubicBezTo>
                <a:cubicBezTo>
                  <a:pt x="1425494" y="77486"/>
                  <a:pt x="1427454" y="78591"/>
                  <a:pt x="1427454" y="78591"/>
                </a:cubicBezTo>
                <a:cubicBezTo>
                  <a:pt x="1427454" y="79706"/>
                  <a:pt x="1426474" y="80812"/>
                  <a:pt x="1425494" y="80812"/>
                </a:cubicBezTo>
                <a:cubicBezTo>
                  <a:pt x="1425494" y="81917"/>
                  <a:pt x="1424514" y="83022"/>
                  <a:pt x="1424514" y="83022"/>
                </a:cubicBezTo>
                <a:cubicBezTo>
                  <a:pt x="1422555" y="81917"/>
                  <a:pt x="1421575" y="80812"/>
                  <a:pt x="1419617" y="79706"/>
                </a:cubicBezTo>
                <a:cubicBezTo>
                  <a:pt x="1419617" y="78591"/>
                  <a:pt x="1421575" y="77486"/>
                  <a:pt x="1421575" y="77486"/>
                </a:cubicBezTo>
                <a:cubicBezTo>
                  <a:pt x="1421575" y="76380"/>
                  <a:pt x="1419617" y="75275"/>
                  <a:pt x="1419617" y="75275"/>
                </a:cubicBezTo>
                <a:cubicBezTo>
                  <a:pt x="1418637" y="74169"/>
                  <a:pt x="1417657" y="74169"/>
                  <a:pt x="1416677" y="73064"/>
                </a:cubicBezTo>
                <a:cubicBezTo>
                  <a:pt x="1416677" y="73064"/>
                  <a:pt x="1415697" y="71958"/>
                  <a:pt x="1414718" y="71958"/>
                </a:cubicBezTo>
                <a:cubicBezTo>
                  <a:pt x="1413739" y="70844"/>
                  <a:pt x="1413739" y="69738"/>
                  <a:pt x="1412759" y="69738"/>
                </a:cubicBezTo>
                <a:lnTo>
                  <a:pt x="1410799" y="67527"/>
                </a:lnTo>
                <a:lnTo>
                  <a:pt x="1411779" y="65316"/>
                </a:lnTo>
                <a:cubicBezTo>
                  <a:pt x="1412759" y="64201"/>
                  <a:pt x="1413739" y="63096"/>
                  <a:pt x="1413739" y="63096"/>
                </a:cubicBezTo>
                <a:cubicBezTo>
                  <a:pt x="1414718" y="63096"/>
                  <a:pt x="1415697" y="64201"/>
                  <a:pt x="1415697" y="64201"/>
                </a:cubicBezTo>
                <a:cubicBezTo>
                  <a:pt x="1416677" y="64201"/>
                  <a:pt x="1416677" y="61990"/>
                  <a:pt x="1417657" y="61990"/>
                </a:cubicBezTo>
                <a:cubicBezTo>
                  <a:pt x="1416677" y="60885"/>
                  <a:pt x="1414718" y="59780"/>
                  <a:pt x="1413739" y="58665"/>
                </a:cubicBezTo>
                <a:cubicBezTo>
                  <a:pt x="1412759" y="58665"/>
                  <a:pt x="1412759" y="60885"/>
                  <a:pt x="1411779" y="60885"/>
                </a:cubicBezTo>
                <a:lnTo>
                  <a:pt x="1409820" y="58665"/>
                </a:lnTo>
                <a:cubicBezTo>
                  <a:pt x="1408840" y="59780"/>
                  <a:pt x="1407860" y="60885"/>
                  <a:pt x="1407860" y="61990"/>
                </a:cubicBezTo>
                <a:cubicBezTo>
                  <a:pt x="1406881" y="61990"/>
                  <a:pt x="1406881" y="63096"/>
                  <a:pt x="1405902" y="64201"/>
                </a:cubicBezTo>
                <a:cubicBezTo>
                  <a:pt x="1405902" y="65316"/>
                  <a:pt x="1404922" y="65316"/>
                  <a:pt x="1404922" y="66422"/>
                </a:cubicBezTo>
                <a:cubicBezTo>
                  <a:pt x="1403942" y="67527"/>
                  <a:pt x="1402962" y="68633"/>
                  <a:pt x="1402962" y="68633"/>
                </a:cubicBezTo>
                <a:cubicBezTo>
                  <a:pt x="1402962" y="69738"/>
                  <a:pt x="1401004" y="70844"/>
                  <a:pt x="1401004" y="70844"/>
                </a:cubicBezTo>
                <a:cubicBezTo>
                  <a:pt x="1401004" y="71958"/>
                  <a:pt x="1402962" y="73064"/>
                  <a:pt x="1402962" y="73064"/>
                </a:cubicBezTo>
                <a:cubicBezTo>
                  <a:pt x="1403942" y="73064"/>
                  <a:pt x="1405902" y="75275"/>
                  <a:pt x="1405902" y="75275"/>
                </a:cubicBezTo>
                <a:cubicBezTo>
                  <a:pt x="1404922" y="75275"/>
                  <a:pt x="1403942" y="77486"/>
                  <a:pt x="1403942" y="77486"/>
                </a:cubicBezTo>
                <a:cubicBezTo>
                  <a:pt x="1402962" y="77486"/>
                  <a:pt x="1401982" y="76380"/>
                  <a:pt x="1401982" y="75275"/>
                </a:cubicBezTo>
                <a:cubicBezTo>
                  <a:pt x="1401004" y="75275"/>
                  <a:pt x="1400024" y="74169"/>
                  <a:pt x="1399044" y="74169"/>
                </a:cubicBezTo>
                <a:cubicBezTo>
                  <a:pt x="1399044" y="73064"/>
                  <a:pt x="1398064" y="71958"/>
                  <a:pt x="1397084" y="71958"/>
                </a:cubicBezTo>
                <a:cubicBezTo>
                  <a:pt x="1397084" y="71958"/>
                  <a:pt x="1396104" y="69738"/>
                  <a:pt x="1395125" y="69738"/>
                </a:cubicBezTo>
                <a:cubicBezTo>
                  <a:pt x="1395125" y="69738"/>
                  <a:pt x="1394145" y="71958"/>
                  <a:pt x="1393166" y="73064"/>
                </a:cubicBezTo>
                <a:lnTo>
                  <a:pt x="1392186" y="75275"/>
                </a:lnTo>
                <a:cubicBezTo>
                  <a:pt x="1391207" y="75275"/>
                  <a:pt x="1390227" y="73064"/>
                  <a:pt x="1389247" y="73064"/>
                </a:cubicBezTo>
                <a:cubicBezTo>
                  <a:pt x="1389247" y="73064"/>
                  <a:pt x="1388267" y="70844"/>
                  <a:pt x="1387288" y="70844"/>
                </a:cubicBezTo>
                <a:cubicBezTo>
                  <a:pt x="1387288" y="70844"/>
                  <a:pt x="1386309" y="73064"/>
                  <a:pt x="1385329" y="74169"/>
                </a:cubicBezTo>
                <a:lnTo>
                  <a:pt x="1384349" y="76380"/>
                </a:lnTo>
                <a:cubicBezTo>
                  <a:pt x="1383369" y="76380"/>
                  <a:pt x="1382389" y="75275"/>
                  <a:pt x="1382389" y="74169"/>
                </a:cubicBezTo>
                <a:cubicBezTo>
                  <a:pt x="1381410" y="74169"/>
                  <a:pt x="1383369" y="71958"/>
                  <a:pt x="1383369" y="71958"/>
                </a:cubicBezTo>
                <a:cubicBezTo>
                  <a:pt x="1384349" y="70844"/>
                  <a:pt x="1385329" y="69738"/>
                  <a:pt x="1385329" y="69738"/>
                </a:cubicBezTo>
                <a:cubicBezTo>
                  <a:pt x="1385329" y="68633"/>
                  <a:pt x="1383369" y="67527"/>
                  <a:pt x="1383369" y="67527"/>
                </a:cubicBezTo>
                <a:cubicBezTo>
                  <a:pt x="1383369" y="66422"/>
                  <a:pt x="1384349" y="65316"/>
                  <a:pt x="1384349" y="65316"/>
                </a:cubicBezTo>
                <a:cubicBezTo>
                  <a:pt x="1384349" y="64201"/>
                  <a:pt x="1382389" y="64201"/>
                  <a:pt x="1382389" y="63096"/>
                </a:cubicBezTo>
                <a:cubicBezTo>
                  <a:pt x="1382389" y="61990"/>
                  <a:pt x="1384349" y="60885"/>
                  <a:pt x="1384349" y="60885"/>
                </a:cubicBezTo>
                <a:cubicBezTo>
                  <a:pt x="1384349" y="59780"/>
                  <a:pt x="1382389" y="59780"/>
                  <a:pt x="1382389" y="58665"/>
                </a:cubicBezTo>
                <a:cubicBezTo>
                  <a:pt x="1382389" y="57559"/>
                  <a:pt x="1383369" y="56454"/>
                  <a:pt x="1383369" y="56454"/>
                </a:cubicBezTo>
                <a:cubicBezTo>
                  <a:pt x="1383369" y="55348"/>
                  <a:pt x="1381410" y="55348"/>
                  <a:pt x="1381410" y="54243"/>
                </a:cubicBezTo>
                <a:cubicBezTo>
                  <a:pt x="1381410" y="55348"/>
                  <a:pt x="1380431" y="56454"/>
                  <a:pt x="1379451" y="56454"/>
                </a:cubicBezTo>
                <a:cubicBezTo>
                  <a:pt x="1379451" y="57559"/>
                  <a:pt x="1378471" y="58665"/>
                  <a:pt x="1378471" y="59780"/>
                </a:cubicBezTo>
                <a:cubicBezTo>
                  <a:pt x="1377492" y="59780"/>
                  <a:pt x="1376512" y="60885"/>
                  <a:pt x="1376512" y="61990"/>
                </a:cubicBezTo>
                <a:cubicBezTo>
                  <a:pt x="1376512" y="61990"/>
                  <a:pt x="1378471" y="63096"/>
                  <a:pt x="1378471" y="64201"/>
                </a:cubicBezTo>
                <a:cubicBezTo>
                  <a:pt x="1378471" y="64201"/>
                  <a:pt x="1376512" y="65316"/>
                  <a:pt x="1377492" y="66422"/>
                </a:cubicBezTo>
                <a:lnTo>
                  <a:pt x="1379451" y="67527"/>
                </a:lnTo>
                <a:cubicBezTo>
                  <a:pt x="1379451" y="68633"/>
                  <a:pt x="1377492" y="69738"/>
                  <a:pt x="1377492" y="70844"/>
                </a:cubicBezTo>
                <a:lnTo>
                  <a:pt x="1379451" y="71958"/>
                </a:lnTo>
                <a:cubicBezTo>
                  <a:pt x="1379451" y="73064"/>
                  <a:pt x="1378471" y="75275"/>
                  <a:pt x="1378471" y="75275"/>
                </a:cubicBezTo>
                <a:cubicBezTo>
                  <a:pt x="1377492" y="75275"/>
                  <a:pt x="1376512" y="73064"/>
                  <a:pt x="1375532" y="73064"/>
                </a:cubicBezTo>
                <a:cubicBezTo>
                  <a:pt x="1375532" y="73064"/>
                  <a:pt x="1374552" y="70844"/>
                  <a:pt x="1373573" y="70844"/>
                </a:cubicBezTo>
                <a:cubicBezTo>
                  <a:pt x="1373573" y="70844"/>
                  <a:pt x="1372594" y="74169"/>
                  <a:pt x="1371614" y="73064"/>
                </a:cubicBezTo>
                <a:cubicBezTo>
                  <a:pt x="1371614" y="73064"/>
                  <a:pt x="1370634" y="71958"/>
                  <a:pt x="1369654" y="71958"/>
                </a:cubicBezTo>
                <a:cubicBezTo>
                  <a:pt x="1368674" y="70844"/>
                  <a:pt x="1368674" y="70844"/>
                  <a:pt x="1367695" y="69738"/>
                </a:cubicBezTo>
                <a:cubicBezTo>
                  <a:pt x="1366716" y="69738"/>
                  <a:pt x="1365736" y="68633"/>
                  <a:pt x="1365736" y="67527"/>
                </a:cubicBezTo>
                <a:cubicBezTo>
                  <a:pt x="1364756" y="67527"/>
                  <a:pt x="1363776" y="66422"/>
                  <a:pt x="1362797" y="66422"/>
                </a:cubicBezTo>
                <a:lnTo>
                  <a:pt x="1361817" y="68633"/>
                </a:lnTo>
                <a:cubicBezTo>
                  <a:pt x="1360837" y="68633"/>
                  <a:pt x="1359858" y="66422"/>
                  <a:pt x="1359858" y="66422"/>
                </a:cubicBezTo>
                <a:cubicBezTo>
                  <a:pt x="1358879" y="66422"/>
                  <a:pt x="1357899" y="68633"/>
                  <a:pt x="1357899" y="68633"/>
                </a:cubicBezTo>
                <a:cubicBezTo>
                  <a:pt x="1357899" y="69738"/>
                  <a:pt x="1359858" y="70844"/>
                  <a:pt x="1359858" y="70844"/>
                </a:cubicBezTo>
                <a:cubicBezTo>
                  <a:pt x="1359858" y="71958"/>
                  <a:pt x="1358879" y="73064"/>
                  <a:pt x="1357899" y="73064"/>
                </a:cubicBezTo>
                <a:cubicBezTo>
                  <a:pt x="1357899" y="74169"/>
                  <a:pt x="1356919" y="75275"/>
                  <a:pt x="1356919" y="76380"/>
                </a:cubicBezTo>
                <a:cubicBezTo>
                  <a:pt x="1354959" y="74169"/>
                  <a:pt x="1353979" y="73064"/>
                  <a:pt x="1352021" y="71958"/>
                </a:cubicBezTo>
                <a:cubicBezTo>
                  <a:pt x="1353001" y="70844"/>
                  <a:pt x="1353001" y="70844"/>
                  <a:pt x="1353979" y="69738"/>
                </a:cubicBezTo>
                <a:lnTo>
                  <a:pt x="1355939" y="67527"/>
                </a:lnTo>
                <a:cubicBezTo>
                  <a:pt x="1355939" y="66422"/>
                  <a:pt x="1353979" y="65316"/>
                  <a:pt x="1353001" y="65316"/>
                </a:cubicBezTo>
                <a:cubicBezTo>
                  <a:pt x="1353001" y="65316"/>
                  <a:pt x="1351041" y="64201"/>
                  <a:pt x="1351041" y="63096"/>
                </a:cubicBezTo>
                <a:cubicBezTo>
                  <a:pt x="1351041" y="63096"/>
                  <a:pt x="1353001" y="61990"/>
                  <a:pt x="1353001" y="60885"/>
                </a:cubicBezTo>
                <a:cubicBezTo>
                  <a:pt x="1353001" y="60885"/>
                  <a:pt x="1351041" y="59780"/>
                  <a:pt x="1351041" y="58665"/>
                </a:cubicBezTo>
                <a:cubicBezTo>
                  <a:pt x="1351041" y="58665"/>
                  <a:pt x="1352021" y="57559"/>
                  <a:pt x="1352021" y="56454"/>
                </a:cubicBezTo>
                <a:cubicBezTo>
                  <a:pt x="1353001" y="56454"/>
                  <a:pt x="1353979" y="54243"/>
                  <a:pt x="1353979" y="54243"/>
                </a:cubicBezTo>
                <a:cubicBezTo>
                  <a:pt x="1353979" y="53137"/>
                  <a:pt x="1352021" y="53137"/>
                  <a:pt x="1352021" y="52032"/>
                </a:cubicBezTo>
                <a:cubicBezTo>
                  <a:pt x="1351041" y="54243"/>
                  <a:pt x="1350061" y="55348"/>
                  <a:pt x="1348102" y="57559"/>
                </a:cubicBezTo>
                <a:lnTo>
                  <a:pt x="1347123" y="59780"/>
                </a:lnTo>
                <a:cubicBezTo>
                  <a:pt x="1347123" y="59780"/>
                  <a:pt x="1349082" y="60885"/>
                  <a:pt x="1349082" y="61990"/>
                </a:cubicBezTo>
                <a:lnTo>
                  <a:pt x="1351041" y="63096"/>
                </a:lnTo>
                <a:cubicBezTo>
                  <a:pt x="1351041" y="64201"/>
                  <a:pt x="1350061" y="65316"/>
                  <a:pt x="1349082" y="66422"/>
                </a:cubicBezTo>
                <a:cubicBezTo>
                  <a:pt x="1349082" y="66422"/>
                  <a:pt x="1348102" y="67527"/>
                  <a:pt x="1348102" y="68633"/>
                </a:cubicBezTo>
                <a:cubicBezTo>
                  <a:pt x="1346143" y="67527"/>
                  <a:pt x="1345163" y="66422"/>
                  <a:pt x="1343204" y="64201"/>
                </a:cubicBezTo>
                <a:cubicBezTo>
                  <a:pt x="1343204" y="65316"/>
                  <a:pt x="1342224" y="66422"/>
                  <a:pt x="1342224" y="67527"/>
                </a:cubicBezTo>
                <a:cubicBezTo>
                  <a:pt x="1341244" y="67527"/>
                  <a:pt x="1341244" y="68633"/>
                  <a:pt x="1340266" y="69738"/>
                </a:cubicBezTo>
                <a:cubicBezTo>
                  <a:pt x="1339286" y="69738"/>
                  <a:pt x="1339286" y="71958"/>
                  <a:pt x="1338306" y="71958"/>
                </a:cubicBezTo>
                <a:lnTo>
                  <a:pt x="1336346" y="69738"/>
                </a:lnTo>
                <a:lnTo>
                  <a:pt x="1338306" y="67527"/>
                </a:lnTo>
                <a:cubicBezTo>
                  <a:pt x="1338306" y="67527"/>
                  <a:pt x="1335366" y="66422"/>
                  <a:pt x="1335366" y="65316"/>
                </a:cubicBezTo>
                <a:cubicBezTo>
                  <a:pt x="1335366" y="65316"/>
                  <a:pt x="1337326" y="64201"/>
                  <a:pt x="1337326" y="63096"/>
                </a:cubicBezTo>
                <a:cubicBezTo>
                  <a:pt x="1336346" y="63096"/>
                  <a:pt x="1336346" y="61990"/>
                  <a:pt x="1335366" y="60885"/>
                </a:cubicBezTo>
                <a:cubicBezTo>
                  <a:pt x="1334387" y="60885"/>
                  <a:pt x="1333408" y="59780"/>
                  <a:pt x="1333408" y="59780"/>
                </a:cubicBezTo>
                <a:cubicBezTo>
                  <a:pt x="1332428" y="59780"/>
                  <a:pt x="1331448" y="61990"/>
                  <a:pt x="1331448" y="61990"/>
                </a:cubicBezTo>
                <a:cubicBezTo>
                  <a:pt x="1330469" y="63096"/>
                  <a:pt x="1330469" y="64201"/>
                  <a:pt x="1329489" y="64201"/>
                </a:cubicBezTo>
                <a:cubicBezTo>
                  <a:pt x="1329489" y="65316"/>
                  <a:pt x="1328509" y="66422"/>
                  <a:pt x="1328509" y="66422"/>
                </a:cubicBezTo>
                <a:cubicBezTo>
                  <a:pt x="1327529" y="67527"/>
                  <a:pt x="1326550" y="69738"/>
                  <a:pt x="1326550" y="69738"/>
                </a:cubicBezTo>
                <a:cubicBezTo>
                  <a:pt x="1325571" y="69738"/>
                  <a:pt x="1324591" y="67527"/>
                  <a:pt x="1324591" y="67527"/>
                </a:cubicBezTo>
                <a:cubicBezTo>
                  <a:pt x="1323611" y="67527"/>
                  <a:pt x="1322631" y="66422"/>
                  <a:pt x="1321651" y="65316"/>
                </a:cubicBezTo>
                <a:lnTo>
                  <a:pt x="1323611" y="63096"/>
                </a:lnTo>
                <a:lnTo>
                  <a:pt x="1321651" y="60885"/>
                </a:lnTo>
                <a:cubicBezTo>
                  <a:pt x="1321651" y="61990"/>
                  <a:pt x="1319693" y="63096"/>
                  <a:pt x="1319693" y="64201"/>
                </a:cubicBezTo>
                <a:lnTo>
                  <a:pt x="1321651" y="65316"/>
                </a:lnTo>
                <a:cubicBezTo>
                  <a:pt x="1321651" y="66422"/>
                  <a:pt x="1320671" y="67527"/>
                  <a:pt x="1320671" y="68633"/>
                </a:cubicBezTo>
                <a:cubicBezTo>
                  <a:pt x="1319693" y="68633"/>
                  <a:pt x="1318713" y="69738"/>
                  <a:pt x="1318713" y="70844"/>
                </a:cubicBezTo>
                <a:cubicBezTo>
                  <a:pt x="1318713" y="70844"/>
                  <a:pt x="1316754" y="71958"/>
                  <a:pt x="1316754" y="73064"/>
                </a:cubicBezTo>
                <a:cubicBezTo>
                  <a:pt x="1316754" y="73064"/>
                  <a:pt x="1319693" y="74169"/>
                  <a:pt x="1318713" y="75275"/>
                </a:cubicBezTo>
                <a:cubicBezTo>
                  <a:pt x="1318713" y="75275"/>
                  <a:pt x="1317733" y="76380"/>
                  <a:pt x="1317733" y="77486"/>
                </a:cubicBezTo>
                <a:cubicBezTo>
                  <a:pt x="1316754" y="78591"/>
                  <a:pt x="1316754" y="79706"/>
                  <a:pt x="1315774" y="79706"/>
                </a:cubicBezTo>
                <a:lnTo>
                  <a:pt x="1313815" y="77486"/>
                </a:lnTo>
                <a:cubicBezTo>
                  <a:pt x="1312835" y="78591"/>
                  <a:pt x="1312835" y="79706"/>
                  <a:pt x="1311855" y="80812"/>
                </a:cubicBezTo>
                <a:cubicBezTo>
                  <a:pt x="1310876" y="79706"/>
                  <a:pt x="1310876" y="79706"/>
                  <a:pt x="1309896" y="78591"/>
                </a:cubicBezTo>
                <a:cubicBezTo>
                  <a:pt x="1308916" y="77486"/>
                  <a:pt x="1307936" y="77486"/>
                  <a:pt x="1307936" y="76380"/>
                </a:cubicBezTo>
                <a:cubicBezTo>
                  <a:pt x="1306956" y="76380"/>
                  <a:pt x="1305978" y="75275"/>
                  <a:pt x="1304998" y="75275"/>
                </a:cubicBezTo>
                <a:cubicBezTo>
                  <a:pt x="1304998" y="74169"/>
                  <a:pt x="1306956" y="73064"/>
                  <a:pt x="1306956" y="71958"/>
                </a:cubicBezTo>
                <a:lnTo>
                  <a:pt x="1304998" y="70844"/>
                </a:lnTo>
                <a:cubicBezTo>
                  <a:pt x="1304998" y="69738"/>
                  <a:pt x="1303038" y="68633"/>
                  <a:pt x="1303038" y="68633"/>
                </a:cubicBezTo>
                <a:cubicBezTo>
                  <a:pt x="1303038" y="68633"/>
                  <a:pt x="1304998" y="66422"/>
                  <a:pt x="1304018" y="66422"/>
                </a:cubicBezTo>
                <a:cubicBezTo>
                  <a:pt x="1304018" y="65316"/>
                  <a:pt x="1303038" y="64201"/>
                  <a:pt x="1302059" y="64201"/>
                </a:cubicBezTo>
                <a:cubicBezTo>
                  <a:pt x="1302059" y="64201"/>
                  <a:pt x="1301079" y="66422"/>
                  <a:pt x="1300100" y="66422"/>
                </a:cubicBezTo>
                <a:cubicBezTo>
                  <a:pt x="1300100" y="66422"/>
                  <a:pt x="1299120" y="65316"/>
                  <a:pt x="1298140" y="65316"/>
                </a:cubicBezTo>
                <a:lnTo>
                  <a:pt x="1296181" y="63096"/>
                </a:lnTo>
                <a:cubicBezTo>
                  <a:pt x="1295201" y="63096"/>
                  <a:pt x="1295201" y="64201"/>
                  <a:pt x="1294221" y="65316"/>
                </a:cubicBezTo>
                <a:cubicBezTo>
                  <a:pt x="1294221" y="66422"/>
                  <a:pt x="1293241" y="67527"/>
                  <a:pt x="1293241" y="67527"/>
                </a:cubicBezTo>
                <a:cubicBezTo>
                  <a:pt x="1292263" y="68633"/>
                  <a:pt x="1291283" y="69738"/>
                  <a:pt x="1291283" y="70844"/>
                </a:cubicBezTo>
                <a:cubicBezTo>
                  <a:pt x="1290303" y="70844"/>
                  <a:pt x="1290303" y="71958"/>
                  <a:pt x="1289323" y="73064"/>
                </a:cubicBezTo>
                <a:lnTo>
                  <a:pt x="1287364" y="70844"/>
                </a:lnTo>
                <a:cubicBezTo>
                  <a:pt x="1286385" y="70844"/>
                  <a:pt x="1286385" y="73064"/>
                  <a:pt x="1285405" y="73064"/>
                </a:cubicBezTo>
                <a:cubicBezTo>
                  <a:pt x="1285405" y="73064"/>
                  <a:pt x="1283446" y="70844"/>
                  <a:pt x="1283446" y="71958"/>
                </a:cubicBezTo>
                <a:cubicBezTo>
                  <a:pt x="1282466" y="71958"/>
                  <a:pt x="1282466" y="73064"/>
                  <a:pt x="1281486" y="74169"/>
                </a:cubicBezTo>
                <a:lnTo>
                  <a:pt x="1280506" y="76380"/>
                </a:lnTo>
                <a:cubicBezTo>
                  <a:pt x="1279527" y="76380"/>
                  <a:pt x="1278548" y="75275"/>
                  <a:pt x="1277568" y="74169"/>
                </a:cubicBezTo>
                <a:cubicBezTo>
                  <a:pt x="1277568" y="74169"/>
                  <a:pt x="1276588" y="73064"/>
                  <a:pt x="1275608" y="73064"/>
                </a:cubicBezTo>
                <a:cubicBezTo>
                  <a:pt x="1276588" y="73064"/>
                  <a:pt x="1277568" y="70844"/>
                  <a:pt x="1277568" y="69738"/>
                </a:cubicBezTo>
                <a:cubicBezTo>
                  <a:pt x="1277568" y="69738"/>
                  <a:pt x="1278548" y="68633"/>
                  <a:pt x="1279527" y="67527"/>
                </a:cubicBezTo>
                <a:cubicBezTo>
                  <a:pt x="1279527" y="66422"/>
                  <a:pt x="1280506" y="66422"/>
                  <a:pt x="1280506" y="65316"/>
                </a:cubicBezTo>
                <a:cubicBezTo>
                  <a:pt x="1281486" y="64201"/>
                  <a:pt x="1281486" y="63096"/>
                  <a:pt x="1282466" y="63096"/>
                </a:cubicBezTo>
                <a:cubicBezTo>
                  <a:pt x="1280506" y="61990"/>
                  <a:pt x="1279527" y="59780"/>
                  <a:pt x="1277568" y="58665"/>
                </a:cubicBezTo>
                <a:cubicBezTo>
                  <a:pt x="1277568" y="59780"/>
                  <a:pt x="1276588" y="60885"/>
                  <a:pt x="1276588" y="61990"/>
                </a:cubicBezTo>
                <a:lnTo>
                  <a:pt x="1274628" y="64201"/>
                </a:lnTo>
                <a:cubicBezTo>
                  <a:pt x="1273649" y="64201"/>
                  <a:pt x="1272670" y="61990"/>
                  <a:pt x="1272670" y="61990"/>
                </a:cubicBezTo>
                <a:cubicBezTo>
                  <a:pt x="1271690" y="61990"/>
                  <a:pt x="1271690" y="64201"/>
                  <a:pt x="1270710" y="64201"/>
                </a:cubicBezTo>
                <a:cubicBezTo>
                  <a:pt x="1270710" y="64201"/>
                  <a:pt x="1268751" y="61990"/>
                  <a:pt x="1268751" y="63096"/>
                </a:cubicBezTo>
                <a:cubicBezTo>
                  <a:pt x="1267771" y="63096"/>
                  <a:pt x="1267771" y="64201"/>
                  <a:pt x="1266792" y="65316"/>
                </a:cubicBezTo>
                <a:cubicBezTo>
                  <a:pt x="1266792" y="66422"/>
                  <a:pt x="1265812" y="66422"/>
                  <a:pt x="1264833" y="67527"/>
                </a:cubicBezTo>
                <a:cubicBezTo>
                  <a:pt x="1264833" y="68633"/>
                  <a:pt x="1263853" y="69738"/>
                  <a:pt x="1263853" y="69738"/>
                </a:cubicBezTo>
                <a:cubicBezTo>
                  <a:pt x="1262873" y="70844"/>
                  <a:pt x="1262873" y="71958"/>
                  <a:pt x="1261893" y="73064"/>
                </a:cubicBezTo>
                <a:lnTo>
                  <a:pt x="1259933" y="70844"/>
                </a:lnTo>
                <a:cubicBezTo>
                  <a:pt x="1258955" y="70844"/>
                  <a:pt x="1258955" y="73064"/>
                  <a:pt x="1257975" y="73064"/>
                </a:cubicBezTo>
                <a:cubicBezTo>
                  <a:pt x="1256995" y="71958"/>
                  <a:pt x="1256995" y="71958"/>
                  <a:pt x="1256015" y="70844"/>
                </a:cubicBezTo>
                <a:lnTo>
                  <a:pt x="1254056" y="69738"/>
                </a:lnTo>
                <a:cubicBezTo>
                  <a:pt x="1254056" y="68633"/>
                  <a:pt x="1256015" y="67527"/>
                  <a:pt x="1255036" y="66422"/>
                </a:cubicBezTo>
                <a:cubicBezTo>
                  <a:pt x="1255036" y="66422"/>
                  <a:pt x="1254056" y="65316"/>
                  <a:pt x="1253077" y="65316"/>
                </a:cubicBezTo>
                <a:cubicBezTo>
                  <a:pt x="1252097" y="64201"/>
                  <a:pt x="1252097" y="64201"/>
                  <a:pt x="1251117" y="63096"/>
                </a:cubicBezTo>
                <a:cubicBezTo>
                  <a:pt x="1250138" y="63096"/>
                  <a:pt x="1250138" y="65316"/>
                  <a:pt x="1249158" y="65316"/>
                </a:cubicBezTo>
                <a:cubicBezTo>
                  <a:pt x="1249158" y="65316"/>
                  <a:pt x="1247199" y="63096"/>
                  <a:pt x="1247199" y="64201"/>
                </a:cubicBezTo>
                <a:lnTo>
                  <a:pt x="1245240" y="66422"/>
                </a:lnTo>
                <a:cubicBezTo>
                  <a:pt x="1245240" y="66422"/>
                  <a:pt x="1247199" y="68633"/>
                  <a:pt x="1248178" y="67527"/>
                </a:cubicBezTo>
                <a:lnTo>
                  <a:pt x="1249158" y="65316"/>
                </a:lnTo>
                <a:cubicBezTo>
                  <a:pt x="1250138" y="66422"/>
                  <a:pt x="1251117" y="67527"/>
                  <a:pt x="1251117" y="67527"/>
                </a:cubicBezTo>
                <a:lnTo>
                  <a:pt x="1250138" y="69738"/>
                </a:lnTo>
                <a:cubicBezTo>
                  <a:pt x="1249158" y="70844"/>
                  <a:pt x="1249158" y="71958"/>
                  <a:pt x="1248178" y="71958"/>
                </a:cubicBezTo>
                <a:cubicBezTo>
                  <a:pt x="1248178" y="73064"/>
                  <a:pt x="1247199" y="75275"/>
                  <a:pt x="1246218" y="75275"/>
                </a:cubicBezTo>
                <a:cubicBezTo>
                  <a:pt x="1246218" y="75275"/>
                  <a:pt x="1245240" y="73064"/>
                  <a:pt x="1244260" y="73064"/>
                </a:cubicBezTo>
                <a:lnTo>
                  <a:pt x="1246218" y="70844"/>
                </a:lnTo>
                <a:cubicBezTo>
                  <a:pt x="1246218" y="69738"/>
                  <a:pt x="1244260" y="68633"/>
                  <a:pt x="1244260" y="68633"/>
                </a:cubicBezTo>
                <a:cubicBezTo>
                  <a:pt x="1243280" y="67527"/>
                  <a:pt x="1242300" y="67527"/>
                  <a:pt x="1241321" y="66422"/>
                </a:cubicBezTo>
                <a:cubicBezTo>
                  <a:pt x="1241321" y="67527"/>
                  <a:pt x="1240342" y="68633"/>
                  <a:pt x="1240342" y="69738"/>
                </a:cubicBezTo>
                <a:cubicBezTo>
                  <a:pt x="1239362" y="69738"/>
                  <a:pt x="1238382" y="70844"/>
                  <a:pt x="1238382" y="71958"/>
                </a:cubicBezTo>
                <a:lnTo>
                  <a:pt x="1240342" y="73064"/>
                </a:lnTo>
                <a:cubicBezTo>
                  <a:pt x="1240342" y="74169"/>
                  <a:pt x="1239362" y="75275"/>
                  <a:pt x="1238382" y="76380"/>
                </a:cubicBezTo>
                <a:cubicBezTo>
                  <a:pt x="1238382" y="76380"/>
                  <a:pt x="1237402" y="77486"/>
                  <a:pt x="1237402" y="78591"/>
                </a:cubicBezTo>
                <a:cubicBezTo>
                  <a:pt x="1237402" y="79706"/>
                  <a:pt x="1235443" y="80812"/>
                  <a:pt x="1235443" y="80812"/>
                </a:cubicBezTo>
                <a:cubicBezTo>
                  <a:pt x="1235443" y="79706"/>
                  <a:pt x="1233484" y="79706"/>
                  <a:pt x="1233484" y="78591"/>
                </a:cubicBezTo>
                <a:cubicBezTo>
                  <a:pt x="1233484" y="78591"/>
                  <a:pt x="1235443" y="77486"/>
                  <a:pt x="1235443" y="76380"/>
                </a:cubicBezTo>
                <a:cubicBezTo>
                  <a:pt x="1234463" y="76380"/>
                  <a:pt x="1232504" y="75275"/>
                  <a:pt x="1232504" y="75275"/>
                </a:cubicBezTo>
                <a:cubicBezTo>
                  <a:pt x="1232504" y="74169"/>
                  <a:pt x="1234463" y="73064"/>
                  <a:pt x="1234463" y="71958"/>
                </a:cubicBezTo>
                <a:cubicBezTo>
                  <a:pt x="1235443" y="71958"/>
                  <a:pt x="1235443" y="70844"/>
                  <a:pt x="1236423" y="69738"/>
                </a:cubicBezTo>
                <a:lnTo>
                  <a:pt x="1237402" y="67527"/>
                </a:lnTo>
                <a:lnTo>
                  <a:pt x="1235443" y="65316"/>
                </a:lnTo>
                <a:cubicBezTo>
                  <a:pt x="1235443" y="65316"/>
                  <a:pt x="1234463" y="67527"/>
                  <a:pt x="1233484" y="67527"/>
                </a:cubicBezTo>
                <a:cubicBezTo>
                  <a:pt x="1233484" y="67527"/>
                  <a:pt x="1232504" y="66422"/>
                  <a:pt x="1231525" y="66422"/>
                </a:cubicBezTo>
                <a:cubicBezTo>
                  <a:pt x="1231525" y="65316"/>
                  <a:pt x="1230545" y="65316"/>
                  <a:pt x="1229565" y="64201"/>
                </a:cubicBezTo>
                <a:lnTo>
                  <a:pt x="1231525" y="61990"/>
                </a:lnTo>
                <a:cubicBezTo>
                  <a:pt x="1231525" y="60885"/>
                  <a:pt x="1228585" y="60885"/>
                  <a:pt x="1228585" y="59780"/>
                </a:cubicBezTo>
                <a:cubicBezTo>
                  <a:pt x="1229565" y="58665"/>
                  <a:pt x="1230545" y="58665"/>
                  <a:pt x="1230545" y="57559"/>
                </a:cubicBezTo>
                <a:cubicBezTo>
                  <a:pt x="1230545" y="56454"/>
                  <a:pt x="1228585" y="56454"/>
                  <a:pt x="1228585" y="55348"/>
                </a:cubicBezTo>
                <a:cubicBezTo>
                  <a:pt x="1228585" y="55348"/>
                  <a:pt x="1229565" y="53137"/>
                  <a:pt x="1230545" y="53137"/>
                </a:cubicBezTo>
                <a:lnTo>
                  <a:pt x="1231525" y="50917"/>
                </a:lnTo>
                <a:cubicBezTo>
                  <a:pt x="1231525" y="49812"/>
                  <a:pt x="1229565" y="49812"/>
                  <a:pt x="1229565" y="48706"/>
                </a:cubicBezTo>
                <a:cubicBezTo>
                  <a:pt x="1229565" y="49812"/>
                  <a:pt x="1228585" y="49812"/>
                  <a:pt x="1227605" y="50917"/>
                </a:cubicBezTo>
                <a:cubicBezTo>
                  <a:pt x="1227605" y="52032"/>
                  <a:pt x="1226626" y="53137"/>
                  <a:pt x="1226626" y="53137"/>
                </a:cubicBezTo>
                <a:cubicBezTo>
                  <a:pt x="1226626" y="54243"/>
                  <a:pt x="1224667" y="55348"/>
                  <a:pt x="1224667" y="56454"/>
                </a:cubicBezTo>
                <a:lnTo>
                  <a:pt x="1226626" y="57559"/>
                </a:lnTo>
                <a:cubicBezTo>
                  <a:pt x="1226626" y="58665"/>
                  <a:pt x="1225647" y="59780"/>
                  <a:pt x="1225647" y="60885"/>
                </a:cubicBezTo>
                <a:cubicBezTo>
                  <a:pt x="1224667" y="60885"/>
                  <a:pt x="1223687" y="63096"/>
                  <a:pt x="1223687" y="63096"/>
                </a:cubicBezTo>
                <a:lnTo>
                  <a:pt x="1221728" y="60885"/>
                </a:lnTo>
                <a:cubicBezTo>
                  <a:pt x="1220748" y="61990"/>
                  <a:pt x="1219769" y="63096"/>
                  <a:pt x="1219769" y="63096"/>
                </a:cubicBezTo>
                <a:cubicBezTo>
                  <a:pt x="1219769" y="64201"/>
                  <a:pt x="1221728" y="64201"/>
                  <a:pt x="1221728" y="65316"/>
                </a:cubicBezTo>
                <a:cubicBezTo>
                  <a:pt x="1221728" y="66422"/>
                  <a:pt x="1219769" y="67527"/>
                  <a:pt x="1219769" y="67527"/>
                </a:cubicBezTo>
                <a:cubicBezTo>
                  <a:pt x="1220748" y="68633"/>
                  <a:pt x="1222707" y="68633"/>
                  <a:pt x="1222707" y="69738"/>
                </a:cubicBezTo>
                <a:lnTo>
                  <a:pt x="1220748" y="71958"/>
                </a:lnTo>
                <a:lnTo>
                  <a:pt x="1218789" y="74169"/>
                </a:lnTo>
                <a:cubicBezTo>
                  <a:pt x="1218789" y="75275"/>
                  <a:pt x="1220748" y="75275"/>
                  <a:pt x="1220748" y="76380"/>
                </a:cubicBezTo>
                <a:cubicBezTo>
                  <a:pt x="1219769" y="78591"/>
                  <a:pt x="1218789" y="79706"/>
                  <a:pt x="1217810" y="81917"/>
                </a:cubicBezTo>
                <a:cubicBezTo>
                  <a:pt x="1216830" y="79706"/>
                  <a:pt x="1214870" y="78591"/>
                  <a:pt x="1213890" y="77486"/>
                </a:cubicBezTo>
                <a:cubicBezTo>
                  <a:pt x="1213890" y="76380"/>
                  <a:pt x="1214870" y="76380"/>
                  <a:pt x="1214870" y="75275"/>
                </a:cubicBezTo>
                <a:cubicBezTo>
                  <a:pt x="1214870" y="74169"/>
                  <a:pt x="1212911" y="74169"/>
                  <a:pt x="1212911" y="73064"/>
                </a:cubicBezTo>
                <a:lnTo>
                  <a:pt x="1214870" y="70844"/>
                </a:lnTo>
                <a:cubicBezTo>
                  <a:pt x="1214870" y="69738"/>
                  <a:pt x="1212911" y="69738"/>
                  <a:pt x="1212911" y="68633"/>
                </a:cubicBezTo>
                <a:cubicBezTo>
                  <a:pt x="1211932" y="68633"/>
                  <a:pt x="1210952" y="67527"/>
                  <a:pt x="1209972" y="67527"/>
                </a:cubicBezTo>
                <a:cubicBezTo>
                  <a:pt x="1209972" y="66422"/>
                  <a:pt x="1208013" y="65316"/>
                  <a:pt x="1208013" y="65316"/>
                </a:cubicBezTo>
                <a:lnTo>
                  <a:pt x="1209972" y="63096"/>
                </a:lnTo>
                <a:cubicBezTo>
                  <a:pt x="1209972" y="61990"/>
                  <a:pt x="1211932" y="60885"/>
                  <a:pt x="1211932" y="59780"/>
                </a:cubicBezTo>
                <a:cubicBezTo>
                  <a:pt x="1210952" y="59780"/>
                  <a:pt x="1209972" y="58665"/>
                  <a:pt x="1208992" y="58665"/>
                </a:cubicBezTo>
                <a:cubicBezTo>
                  <a:pt x="1208992" y="58665"/>
                  <a:pt x="1208013" y="59780"/>
                  <a:pt x="1208013" y="60885"/>
                </a:cubicBezTo>
                <a:cubicBezTo>
                  <a:pt x="1207033" y="60885"/>
                  <a:pt x="1206054" y="63096"/>
                  <a:pt x="1206054" y="63096"/>
                </a:cubicBezTo>
                <a:cubicBezTo>
                  <a:pt x="1206054" y="64201"/>
                  <a:pt x="1208013" y="64201"/>
                  <a:pt x="1208013" y="65316"/>
                </a:cubicBezTo>
                <a:cubicBezTo>
                  <a:pt x="1208013" y="66422"/>
                  <a:pt x="1206054" y="66422"/>
                  <a:pt x="1206054" y="67527"/>
                </a:cubicBezTo>
                <a:lnTo>
                  <a:pt x="1204095" y="65316"/>
                </a:lnTo>
                <a:cubicBezTo>
                  <a:pt x="1204095" y="65316"/>
                  <a:pt x="1203115" y="67527"/>
                  <a:pt x="1202135" y="68633"/>
                </a:cubicBezTo>
                <a:lnTo>
                  <a:pt x="1201155" y="70844"/>
                </a:lnTo>
                <a:lnTo>
                  <a:pt x="1199196" y="68633"/>
                </a:lnTo>
                <a:cubicBezTo>
                  <a:pt x="1198217" y="68633"/>
                  <a:pt x="1200176" y="66422"/>
                  <a:pt x="1200176" y="66422"/>
                </a:cubicBezTo>
                <a:cubicBezTo>
                  <a:pt x="1200176" y="65316"/>
                  <a:pt x="1198217" y="65316"/>
                  <a:pt x="1198217" y="64201"/>
                </a:cubicBezTo>
                <a:cubicBezTo>
                  <a:pt x="1198217" y="64201"/>
                  <a:pt x="1200176" y="63096"/>
                  <a:pt x="1200176" y="61990"/>
                </a:cubicBezTo>
                <a:cubicBezTo>
                  <a:pt x="1200176" y="61990"/>
                  <a:pt x="1198217" y="60885"/>
                  <a:pt x="1197237" y="59780"/>
                </a:cubicBezTo>
                <a:cubicBezTo>
                  <a:pt x="1197237" y="59780"/>
                  <a:pt x="1196257" y="58665"/>
                  <a:pt x="1195277" y="58665"/>
                </a:cubicBezTo>
                <a:cubicBezTo>
                  <a:pt x="1194297" y="59780"/>
                  <a:pt x="1193319" y="61990"/>
                  <a:pt x="1192339" y="63096"/>
                </a:cubicBezTo>
                <a:cubicBezTo>
                  <a:pt x="1191359" y="64201"/>
                  <a:pt x="1191359" y="65316"/>
                  <a:pt x="1190379" y="65316"/>
                </a:cubicBezTo>
                <a:cubicBezTo>
                  <a:pt x="1189400" y="67527"/>
                  <a:pt x="1188420" y="68633"/>
                  <a:pt x="1187440" y="70844"/>
                </a:cubicBezTo>
                <a:cubicBezTo>
                  <a:pt x="1186461" y="71958"/>
                  <a:pt x="1186461" y="71958"/>
                  <a:pt x="1185481" y="73064"/>
                </a:cubicBezTo>
                <a:cubicBezTo>
                  <a:pt x="1184502" y="71958"/>
                  <a:pt x="1182542" y="70844"/>
                  <a:pt x="1181562" y="69738"/>
                </a:cubicBezTo>
                <a:cubicBezTo>
                  <a:pt x="1181562" y="68633"/>
                  <a:pt x="1182542" y="67527"/>
                  <a:pt x="1182542" y="66422"/>
                </a:cubicBezTo>
                <a:lnTo>
                  <a:pt x="1184502" y="64201"/>
                </a:lnTo>
                <a:cubicBezTo>
                  <a:pt x="1184502" y="64201"/>
                  <a:pt x="1182542" y="63096"/>
                  <a:pt x="1182542" y="61990"/>
                </a:cubicBezTo>
                <a:cubicBezTo>
                  <a:pt x="1181562" y="61990"/>
                  <a:pt x="1180582" y="60885"/>
                  <a:pt x="1179604" y="60885"/>
                </a:cubicBezTo>
                <a:lnTo>
                  <a:pt x="1178624" y="63096"/>
                </a:lnTo>
                <a:lnTo>
                  <a:pt x="1176664" y="60885"/>
                </a:lnTo>
                <a:cubicBezTo>
                  <a:pt x="1175684" y="61990"/>
                  <a:pt x="1174705" y="63096"/>
                  <a:pt x="1174705" y="63096"/>
                </a:cubicBezTo>
                <a:cubicBezTo>
                  <a:pt x="1174705" y="64201"/>
                  <a:pt x="1176664" y="65316"/>
                  <a:pt x="1176664" y="65316"/>
                </a:cubicBezTo>
                <a:cubicBezTo>
                  <a:pt x="1176664" y="66422"/>
                  <a:pt x="1174705" y="67527"/>
                  <a:pt x="1174705" y="67527"/>
                </a:cubicBezTo>
                <a:cubicBezTo>
                  <a:pt x="1174705" y="68633"/>
                  <a:pt x="1177644" y="69738"/>
                  <a:pt x="1177644" y="69738"/>
                </a:cubicBezTo>
                <a:lnTo>
                  <a:pt x="1175684" y="71958"/>
                </a:lnTo>
                <a:cubicBezTo>
                  <a:pt x="1174705" y="73064"/>
                  <a:pt x="1174705" y="74169"/>
                  <a:pt x="1173725" y="75275"/>
                </a:cubicBezTo>
                <a:cubicBezTo>
                  <a:pt x="1173725" y="74169"/>
                  <a:pt x="1171766" y="73064"/>
                  <a:pt x="1171766" y="73064"/>
                </a:cubicBezTo>
                <a:cubicBezTo>
                  <a:pt x="1171766" y="71958"/>
                  <a:pt x="1173725" y="70844"/>
                  <a:pt x="1173725" y="70844"/>
                </a:cubicBezTo>
                <a:cubicBezTo>
                  <a:pt x="1172746" y="69738"/>
                  <a:pt x="1171766" y="69738"/>
                  <a:pt x="1170787" y="68633"/>
                </a:cubicBezTo>
                <a:lnTo>
                  <a:pt x="1172746" y="66422"/>
                </a:lnTo>
                <a:lnTo>
                  <a:pt x="1170787" y="64201"/>
                </a:lnTo>
                <a:lnTo>
                  <a:pt x="1168827" y="66422"/>
                </a:lnTo>
                <a:lnTo>
                  <a:pt x="1167847" y="68633"/>
                </a:lnTo>
                <a:cubicBezTo>
                  <a:pt x="1166867" y="68633"/>
                  <a:pt x="1165889" y="67527"/>
                  <a:pt x="1164909" y="67527"/>
                </a:cubicBezTo>
                <a:cubicBezTo>
                  <a:pt x="1164909" y="66422"/>
                  <a:pt x="1162949" y="66422"/>
                  <a:pt x="1162949" y="65316"/>
                </a:cubicBezTo>
                <a:lnTo>
                  <a:pt x="1164909" y="63096"/>
                </a:lnTo>
                <a:lnTo>
                  <a:pt x="1162949" y="60885"/>
                </a:lnTo>
                <a:cubicBezTo>
                  <a:pt x="1161969" y="60885"/>
                  <a:pt x="1160990" y="63096"/>
                  <a:pt x="1160990" y="63096"/>
                </a:cubicBezTo>
                <a:cubicBezTo>
                  <a:pt x="1160990" y="64201"/>
                  <a:pt x="1159031" y="65316"/>
                  <a:pt x="1159031" y="66422"/>
                </a:cubicBezTo>
                <a:lnTo>
                  <a:pt x="1160990" y="67527"/>
                </a:lnTo>
                <a:cubicBezTo>
                  <a:pt x="1160990" y="68633"/>
                  <a:pt x="1160010" y="69738"/>
                  <a:pt x="1160010" y="70844"/>
                </a:cubicBezTo>
                <a:cubicBezTo>
                  <a:pt x="1159031" y="69738"/>
                  <a:pt x="1158051" y="68633"/>
                  <a:pt x="1157071" y="68633"/>
                </a:cubicBezTo>
                <a:lnTo>
                  <a:pt x="1155112" y="66422"/>
                </a:lnTo>
                <a:cubicBezTo>
                  <a:pt x="1155112" y="65316"/>
                  <a:pt x="1157071" y="65316"/>
                  <a:pt x="1157071" y="64201"/>
                </a:cubicBezTo>
                <a:cubicBezTo>
                  <a:pt x="1157071" y="63096"/>
                  <a:pt x="1155112" y="63096"/>
                  <a:pt x="1155112" y="61990"/>
                </a:cubicBezTo>
                <a:cubicBezTo>
                  <a:pt x="1155112" y="61990"/>
                  <a:pt x="1156092" y="60885"/>
                  <a:pt x="1156092" y="59780"/>
                </a:cubicBezTo>
                <a:cubicBezTo>
                  <a:pt x="1156092" y="58665"/>
                  <a:pt x="1154132" y="58665"/>
                  <a:pt x="1154132" y="57559"/>
                </a:cubicBezTo>
                <a:cubicBezTo>
                  <a:pt x="1153152" y="59780"/>
                  <a:pt x="1152174" y="60885"/>
                  <a:pt x="1151194" y="63096"/>
                </a:cubicBezTo>
                <a:cubicBezTo>
                  <a:pt x="1150214" y="63096"/>
                  <a:pt x="1150214" y="64201"/>
                  <a:pt x="1149234" y="65316"/>
                </a:cubicBezTo>
                <a:cubicBezTo>
                  <a:pt x="1148254" y="66422"/>
                  <a:pt x="1148254" y="66422"/>
                  <a:pt x="1147275" y="67527"/>
                </a:cubicBezTo>
                <a:lnTo>
                  <a:pt x="1150214" y="69738"/>
                </a:lnTo>
                <a:lnTo>
                  <a:pt x="1148254" y="71958"/>
                </a:lnTo>
                <a:cubicBezTo>
                  <a:pt x="1147275" y="71958"/>
                  <a:pt x="1146295" y="70844"/>
                  <a:pt x="1146295" y="69738"/>
                </a:cubicBezTo>
                <a:cubicBezTo>
                  <a:pt x="1146295" y="70844"/>
                  <a:pt x="1144336" y="71958"/>
                  <a:pt x="1144336" y="73064"/>
                </a:cubicBezTo>
                <a:cubicBezTo>
                  <a:pt x="1144336" y="71958"/>
                  <a:pt x="1142377" y="71958"/>
                  <a:pt x="1142377" y="70844"/>
                </a:cubicBezTo>
                <a:lnTo>
                  <a:pt x="1143356" y="68633"/>
                </a:lnTo>
                <a:cubicBezTo>
                  <a:pt x="1144336" y="67527"/>
                  <a:pt x="1145316" y="66422"/>
                  <a:pt x="1145316" y="65316"/>
                </a:cubicBezTo>
                <a:lnTo>
                  <a:pt x="1143356" y="64201"/>
                </a:lnTo>
                <a:cubicBezTo>
                  <a:pt x="1143356" y="63096"/>
                  <a:pt x="1144336" y="61990"/>
                  <a:pt x="1145316" y="61990"/>
                </a:cubicBezTo>
                <a:cubicBezTo>
                  <a:pt x="1145316" y="60885"/>
                  <a:pt x="1146295" y="59780"/>
                  <a:pt x="1146295" y="58665"/>
                </a:cubicBezTo>
                <a:lnTo>
                  <a:pt x="1144336" y="57559"/>
                </a:lnTo>
                <a:cubicBezTo>
                  <a:pt x="1143356" y="57559"/>
                  <a:pt x="1143356" y="58665"/>
                  <a:pt x="1142377" y="59780"/>
                </a:cubicBezTo>
                <a:lnTo>
                  <a:pt x="1141397" y="61990"/>
                </a:lnTo>
                <a:cubicBezTo>
                  <a:pt x="1140417" y="61990"/>
                  <a:pt x="1139438" y="60885"/>
                  <a:pt x="1138458" y="59780"/>
                </a:cubicBezTo>
                <a:cubicBezTo>
                  <a:pt x="1138458" y="59780"/>
                  <a:pt x="1137479" y="58665"/>
                  <a:pt x="1136499" y="58665"/>
                </a:cubicBezTo>
                <a:cubicBezTo>
                  <a:pt x="1136499" y="58665"/>
                  <a:pt x="1135519" y="60885"/>
                  <a:pt x="1134539" y="60885"/>
                </a:cubicBezTo>
                <a:cubicBezTo>
                  <a:pt x="1134539" y="60885"/>
                  <a:pt x="1133559" y="58665"/>
                  <a:pt x="1132581" y="58665"/>
                </a:cubicBezTo>
                <a:cubicBezTo>
                  <a:pt x="1132581" y="58665"/>
                  <a:pt x="1130621" y="60885"/>
                  <a:pt x="1131601" y="60885"/>
                </a:cubicBezTo>
                <a:cubicBezTo>
                  <a:pt x="1131601" y="61990"/>
                  <a:pt x="1133559" y="63096"/>
                  <a:pt x="1133559" y="63096"/>
                </a:cubicBezTo>
                <a:cubicBezTo>
                  <a:pt x="1133559" y="64201"/>
                  <a:pt x="1131601" y="65316"/>
                  <a:pt x="1131601" y="65316"/>
                </a:cubicBezTo>
                <a:cubicBezTo>
                  <a:pt x="1131601" y="66422"/>
                  <a:pt x="1130621" y="67527"/>
                  <a:pt x="1129641" y="68633"/>
                </a:cubicBezTo>
                <a:cubicBezTo>
                  <a:pt x="1129641" y="68633"/>
                  <a:pt x="1128661" y="66422"/>
                  <a:pt x="1127682" y="66422"/>
                </a:cubicBezTo>
                <a:cubicBezTo>
                  <a:pt x="1127682" y="66422"/>
                  <a:pt x="1126702" y="68633"/>
                  <a:pt x="1125723" y="68633"/>
                </a:cubicBezTo>
                <a:cubicBezTo>
                  <a:pt x="1125723" y="68633"/>
                  <a:pt x="1124743" y="67527"/>
                  <a:pt x="1123764" y="66422"/>
                </a:cubicBezTo>
                <a:cubicBezTo>
                  <a:pt x="1123764" y="67527"/>
                  <a:pt x="1121804" y="69738"/>
                  <a:pt x="1121804" y="69738"/>
                </a:cubicBezTo>
                <a:cubicBezTo>
                  <a:pt x="1121804" y="68633"/>
                  <a:pt x="1119844" y="67527"/>
                  <a:pt x="1119844" y="67527"/>
                </a:cubicBezTo>
                <a:lnTo>
                  <a:pt x="1121804" y="65316"/>
                </a:lnTo>
                <a:cubicBezTo>
                  <a:pt x="1121804" y="64201"/>
                  <a:pt x="1122784" y="63096"/>
                  <a:pt x="1123764" y="61990"/>
                </a:cubicBezTo>
                <a:lnTo>
                  <a:pt x="1125723" y="64201"/>
                </a:lnTo>
                <a:cubicBezTo>
                  <a:pt x="1125723" y="64201"/>
                  <a:pt x="1126702" y="61990"/>
                  <a:pt x="1127682" y="61990"/>
                </a:cubicBezTo>
                <a:cubicBezTo>
                  <a:pt x="1127682" y="60885"/>
                  <a:pt x="1128661" y="59780"/>
                  <a:pt x="1128661" y="59780"/>
                </a:cubicBezTo>
                <a:cubicBezTo>
                  <a:pt x="1128661" y="59780"/>
                  <a:pt x="1127682" y="57559"/>
                  <a:pt x="1126702" y="57559"/>
                </a:cubicBezTo>
                <a:cubicBezTo>
                  <a:pt x="1126702" y="57559"/>
                  <a:pt x="1125723" y="59780"/>
                  <a:pt x="1124743" y="59780"/>
                </a:cubicBezTo>
                <a:cubicBezTo>
                  <a:pt x="1124743" y="60885"/>
                  <a:pt x="1123764" y="61990"/>
                  <a:pt x="1123764" y="61990"/>
                </a:cubicBezTo>
                <a:cubicBezTo>
                  <a:pt x="1122784" y="63096"/>
                  <a:pt x="1121804" y="60885"/>
                  <a:pt x="1120824" y="60885"/>
                </a:cubicBezTo>
                <a:lnTo>
                  <a:pt x="1119844" y="63096"/>
                </a:lnTo>
                <a:cubicBezTo>
                  <a:pt x="1118866" y="63096"/>
                  <a:pt x="1117886" y="60885"/>
                  <a:pt x="1116906" y="60885"/>
                </a:cubicBezTo>
                <a:cubicBezTo>
                  <a:pt x="1116906" y="60885"/>
                  <a:pt x="1115926" y="63096"/>
                  <a:pt x="1115926" y="64201"/>
                </a:cubicBezTo>
                <a:cubicBezTo>
                  <a:pt x="1114946" y="64201"/>
                  <a:pt x="1113967" y="61990"/>
                  <a:pt x="1113967" y="61990"/>
                </a:cubicBezTo>
                <a:cubicBezTo>
                  <a:pt x="1112987" y="61990"/>
                  <a:pt x="1112008" y="64201"/>
                  <a:pt x="1112008" y="64201"/>
                </a:cubicBezTo>
                <a:cubicBezTo>
                  <a:pt x="1111028" y="64201"/>
                  <a:pt x="1110048" y="61990"/>
                  <a:pt x="1110048" y="61990"/>
                </a:cubicBezTo>
                <a:cubicBezTo>
                  <a:pt x="1109069" y="61990"/>
                  <a:pt x="1108089" y="65316"/>
                  <a:pt x="1108089" y="65316"/>
                </a:cubicBezTo>
                <a:lnTo>
                  <a:pt x="1106129" y="63096"/>
                </a:lnTo>
                <a:cubicBezTo>
                  <a:pt x="1105151" y="63096"/>
                  <a:pt x="1104171" y="65316"/>
                  <a:pt x="1104171" y="65316"/>
                </a:cubicBezTo>
                <a:cubicBezTo>
                  <a:pt x="1103191" y="66422"/>
                  <a:pt x="1103191" y="67527"/>
                  <a:pt x="1102211" y="67527"/>
                </a:cubicBezTo>
                <a:cubicBezTo>
                  <a:pt x="1102211" y="68633"/>
                  <a:pt x="1100251" y="69738"/>
                  <a:pt x="1101231" y="70844"/>
                </a:cubicBezTo>
                <a:lnTo>
                  <a:pt x="1103191" y="71958"/>
                </a:lnTo>
                <a:cubicBezTo>
                  <a:pt x="1102211" y="73064"/>
                  <a:pt x="1101231" y="74169"/>
                  <a:pt x="1101231" y="75275"/>
                </a:cubicBezTo>
                <a:cubicBezTo>
                  <a:pt x="1100251" y="75275"/>
                  <a:pt x="1100251" y="73064"/>
                  <a:pt x="1099272" y="73064"/>
                </a:cubicBezTo>
                <a:cubicBezTo>
                  <a:pt x="1099272" y="71958"/>
                  <a:pt x="1097313" y="71958"/>
                  <a:pt x="1097313" y="70844"/>
                </a:cubicBezTo>
                <a:lnTo>
                  <a:pt x="1098293" y="68633"/>
                </a:lnTo>
                <a:cubicBezTo>
                  <a:pt x="1099272" y="67527"/>
                  <a:pt x="1100251" y="66422"/>
                  <a:pt x="1100251" y="66422"/>
                </a:cubicBezTo>
                <a:cubicBezTo>
                  <a:pt x="1100251" y="65316"/>
                  <a:pt x="1101231" y="64201"/>
                  <a:pt x="1102211" y="63096"/>
                </a:cubicBezTo>
                <a:cubicBezTo>
                  <a:pt x="1102211" y="63096"/>
                  <a:pt x="1103191" y="61990"/>
                  <a:pt x="1103191" y="60885"/>
                </a:cubicBezTo>
                <a:cubicBezTo>
                  <a:pt x="1103191" y="60885"/>
                  <a:pt x="1101231" y="59780"/>
                  <a:pt x="1101231" y="58665"/>
                </a:cubicBezTo>
                <a:cubicBezTo>
                  <a:pt x="1101231" y="58665"/>
                  <a:pt x="1103191" y="57559"/>
                  <a:pt x="1103191" y="56454"/>
                </a:cubicBezTo>
                <a:lnTo>
                  <a:pt x="1101231" y="55348"/>
                </a:lnTo>
                <a:cubicBezTo>
                  <a:pt x="1100251" y="56454"/>
                  <a:pt x="1098293" y="58665"/>
                  <a:pt x="1097313" y="59780"/>
                </a:cubicBezTo>
                <a:cubicBezTo>
                  <a:pt x="1097313" y="60885"/>
                  <a:pt x="1096333" y="60885"/>
                  <a:pt x="1096333" y="61990"/>
                </a:cubicBezTo>
                <a:cubicBezTo>
                  <a:pt x="1094374" y="64201"/>
                  <a:pt x="1093394" y="65316"/>
                  <a:pt x="1092414" y="67527"/>
                </a:cubicBezTo>
                <a:cubicBezTo>
                  <a:pt x="1091435" y="66422"/>
                  <a:pt x="1089476" y="64201"/>
                  <a:pt x="1088496" y="63096"/>
                </a:cubicBezTo>
                <a:cubicBezTo>
                  <a:pt x="1088496" y="63096"/>
                  <a:pt x="1089476" y="61990"/>
                  <a:pt x="1089476" y="60885"/>
                </a:cubicBezTo>
                <a:cubicBezTo>
                  <a:pt x="1089476" y="60885"/>
                  <a:pt x="1087516" y="59780"/>
                  <a:pt x="1087516" y="58665"/>
                </a:cubicBezTo>
                <a:lnTo>
                  <a:pt x="1089476" y="56454"/>
                </a:lnTo>
                <a:lnTo>
                  <a:pt x="1091435" y="58665"/>
                </a:lnTo>
                <a:lnTo>
                  <a:pt x="1093394" y="56454"/>
                </a:lnTo>
                <a:cubicBezTo>
                  <a:pt x="1093394" y="55348"/>
                  <a:pt x="1094374" y="54243"/>
                  <a:pt x="1094374" y="53137"/>
                </a:cubicBezTo>
                <a:cubicBezTo>
                  <a:pt x="1093394" y="52032"/>
                  <a:pt x="1092414" y="50917"/>
                  <a:pt x="1090456" y="49812"/>
                </a:cubicBezTo>
                <a:cubicBezTo>
                  <a:pt x="1089476" y="48706"/>
                  <a:pt x="1089476" y="48706"/>
                  <a:pt x="1088496" y="47601"/>
                </a:cubicBezTo>
                <a:cubicBezTo>
                  <a:pt x="1087516" y="49812"/>
                  <a:pt x="1086536" y="50917"/>
                  <a:pt x="1084578" y="53137"/>
                </a:cubicBezTo>
                <a:cubicBezTo>
                  <a:pt x="1084578" y="53137"/>
                  <a:pt x="1083598" y="54243"/>
                  <a:pt x="1083598" y="55348"/>
                </a:cubicBezTo>
                <a:cubicBezTo>
                  <a:pt x="1082618" y="55348"/>
                  <a:pt x="1081638" y="57559"/>
                  <a:pt x="1081638" y="57559"/>
                </a:cubicBezTo>
                <a:lnTo>
                  <a:pt x="1083598" y="59780"/>
                </a:lnTo>
                <a:lnTo>
                  <a:pt x="1082618" y="61990"/>
                </a:lnTo>
                <a:cubicBezTo>
                  <a:pt x="1081638" y="61990"/>
                  <a:pt x="1080659" y="59780"/>
                  <a:pt x="1079679" y="59780"/>
                </a:cubicBezTo>
                <a:cubicBezTo>
                  <a:pt x="1079679" y="60885"/>
                  <a:pt x="1078700" y="61990"/>
                  <a:pt x="1078700" y="63096"/>
                </a:cubicBezTo>
                <a:cubicBezTo>
                  <a:pt x="1076741" y="64201"/>
                  <a:pt x="1075761" y="66422"/>
                  <a:pt x="1074781" y="67527"/>
                </a:cubicBezTo>
                <a:cubicBezTo>
                  <a:pt x="1074781" y="68633"/>
                  <a:pt x="1073801" y="69738"/>
                  <a:pt x="1072821" y="69738"/>
                </a:cubicBezTo>
                <a:cubicBezTo>
                  <a:pt x="1072821" y="70844"/>
                  <a:pt x="1071843" y="71958"/>
                  <a:pt x="1071843" y="73064"/>
                </a:cubicBezTo>
                <a:cubicBezTo>
                  <a:pt x="1071843" y="71958"/>
                  <a:pt x="1069883" y="71958"/>
                  <a:pt x="1069883" y="70844"/>
                </a:cubicBezTo>
                <a:cubicBezTo>
                  <a:pt x="1068903" y="69738"/>
                  <a:pt x="1070863" y="68633"/>
                  <a:pt x="1070863" y="68633"/>
                </a:cubicBezTo>
                <a:cubicBezTo>
                  <a:pt x="1071843" y="67527"/>
                  <a:pt x="1071843" y="66422"/>
                  <a:pt x="1072821" y="65316"/>
                </a:cubicBezTo>
                <a:cubicBezTo>
                  <a:pt x="1072821" y="65316"/>
                  <a:pt x="1073801" y="64201"/>
                  <a:pt x="1074781" y="63096"/>
                </a:cubicBezTo>
                <a:cubicBezTo>
                  <a:pt x="1074781" y="61990"/>
                  <a:pt x="1075761" y="61990"/>
                  <a:pt x="1075761" y="60885"/>
                </a:cubicBezTo>
                <a:cubicBezTo>
                  <a:pt x="1076741" y="59780"/>
                  <a:pt x="1077720" y="58665"/>
                  <a:pt x="1077720" y="58665"/>
                </a:cubicBezTo>
                <a:cubicBezTo>
                  <a:pt x="1077720" y="57559"/>
                  <a:pt x="1075761" y="56454"/>
                  <a:pt x="1075761" y="56454"/>
                </a:cubicBezTo>
                <a:lnTo>
                  <a:pt x="1077720" y="54243"/>
                </a:lnTo>
                <a:cubicBezTo>
                  <a:pt x="1076741" y="54243"/>
                  <a:pt x="1075761" y="52032"/>
                  <a:pt x="1074781" y="52032"/>
                </a:cubicBezTo>
                <a:lnTo>
                  <a:pt x="1073801" y="54243"/>
                </a:lnTo>
                <a:cubicBezTo>
                  <a:pt x="1072821" y="54243"/>
                  <a:pt x="1071843" y="53137"/>
                  <a:pt x="1070863" y="53137"/>
                </a:cubicBezTo>
                <a:cubicBezTo>
                  <a:pt x="1070863" y="52032"/>
                  <a:pt x="1069883" y="50917"/>
                  <a:pt x="1068903" y="50917"/>
                </a:cubicBezTo>
                <a:cubicBezTo>
                  <a:pt x="1068903" y="52032"/>
                  <a:pt x="1067923" y="52032"/>
                  <a:pt x="1066944" y="53137"/>
                </a:cubicBezTo>
                <a:lnTo>
                  <a:pt x="1065964" y="55348"/>
                </a:lnTo>
                <a:cubicBezTo>
                  <a:pt x="1064985" y="55348"/>
                  <a:pt x="1064005" y="54243"/>
                  <a:pt x="1063025" y="54243"/>
                </a:cubicBezTo>
                <a:cubicBezTo>
                  <a:pt x="1063025" y="53137"/>
                  <a:pt x="1061066" y="52032"/>
                  <a:pt x="1061066" y="52032"/>
                </a:cubicBezTo>
                <a:cubicBezTo>
                  <a:pt x="1061066" y="50917"/>
                  <a:pt x="1063025" y="49812"/>
                  <a:pt x="1063025" y="49812"/>
                </a:cubicBezTo>
                <a:cubicBezTo>
                  <a:pt x="1063025" y="48706"/>
                  <a:pt x="1061066" y="48706"/>
                  <a:pt x="1061066" y="47601"/>
                </a:cubicBezTo>
                <a:cubicBezTo>
                  <a:pt x="1061066" y="46495"/>
                  <a:pt x="1063025" y="45390"/>
                  <a:pt x="1062046" y="45390"/>
                </a:cubicBezTo>
                <a:cubicBezTo>
                  <a:pt x="1062046" y="44284"/>
                  <a:pt x="1060087" y="44284"/>
                  <a:pt x="1060087" y="43169"/>
                </a:cubicBezTo>
                <a:cubicBezTo>
                  <a:pt x="1060087" y="44284"/>
                  <a:pt x="1059107" y="45390"/>
                  <a:pt x="1058128" y="45390"/>
                </a:cubicBezTo>
                <a:cubicBezTo>
                  <a:pt x="1058128" y="46495"/>
                  <a:pt x="1057148" y="47601"/>
                  <a:pt x="1057148" y="48706"/>
                </a:cubicBezTo>
                <a:lnTo>
                  <a:pt x="1059107" y="49812"/>
                </a:lnTo>
                <a:cubicBezTo>
                  <a:pt x="1059107" y="50917"/>
                  <a:pt x="1061066" y="50917"/>
                  <a:pt x="1061066" y="52032"/>
                </a:cubicBezTo>
                <a:lnTo>
                  <a:pt x="1060087" y="54243"/>
                </a:lnTo>
                <a:cubicBezTo>
                  <a:pt x="1059107" y="55348"/>
                  <a:pt x="1058128" y="56454"/>
                  <a:pt x="1058128" y="56454"/>
                </a:cubicBezTo>
                <a:cubicBezTo>
                  <a:pt x="1057148" y="56454"/>
                  <a:pt x="1056168" y="55348"/>
                  <a:pt x="1056168" y="55348"/>
                </a:cubicBezTo>
                <a:cubicBezTo>
                  <a:pt x="1055188" y="54243"/>
                  <a:pt x="1054208" y="53137"/>
                  <a:pt x="1053229" y="53137"/>
                </a:cubicBezTo>
                <a:cubicBezTo>
                  <a:pt x="1053229" y="53137"/>
                  <a:pt x="1052249" y="50917"/>
                  <a:pt x="1051270" y="50917"/>
                </a:cubicBezTo>
                <a:cubicBezTo>
                  <a:pt x="1051270" y="50917"/>
                  <a:pt x="1050290" y="53137"/>
                  <a:pt x="1049310" y="54243"/>
                </a:cubicBezTo>
                <a:cubicBezTo>
                  <a:pt x="1049310" y="54243"/>
                  <a:pt x="1048331" y="55348"/>
                  <a:pt x="1048331" y="56454"/>
                </a:cubicBezTo>
                <a:cubicBezTo>
                  <a:pt x="1047351" y="56454"/>
                  <a:pt x="1046372" y="54243"/>
                  <a:pt x="1045392" y="54243"/>
                </a:cubicBezTo>
                <a:lnTo>
                  <a:pt x="1044412" y="56454"/>
                </a:lnTo>
                <a:lnTo>
                  <a:pt x="1042453" y="59780"/>
                </a:lnTo>
                <a:cubicBezTo>
                  <a:pt x="1042453" y="58665"/>
                  <a:pt x="1040493" y="57559"/>
                  <a:pt x="1040493" y="57559"/>
                </a:cubicBezTo>
                <a:cubicBezTo>
                  <a:pt x="1040493" y="56454"/>
                  <a:pt x="1042453" y="55348"/>
                  <a:pt x="1042453" y="55348"/>
                </a:cubicBezTo>
                <a:cubicBezTo>
                  <a:pt x="1041473" y="54243"/>
                  <a:pt x="1039513" y="54243"/>
                  <a:pt x="1039513" y="53137"/>
                </a:cubicBezTo>
                <a:cubicBezTo>
                  <a:pt x="1039513" y="52032"/>
                  <a:pt x="1041473" y="50917"/>
                  <a:pt x="1041473" y="50917"/>
                </a:cubicBezTo>
                <a:cubicBezTo>
                  <a:pt x="1041473" y="49812"/>
                  <a:pt x="1039513" y="49812"/>
                  <a:pt x="1039513" y="48706"/>
                </a:cubicBezTo>
                <a:cubicBezTo>
                  <a:pt x="1038534" y="49812"/>
                  <a:pt x="1038534" y="49812"/>
                  <a:pt x="1037555" y="50917"/>
                </a:cubicBezTo>
                <a:cubicBezTo>
                  <a:pt x="1037555" y="50917"/>
                  <a:pt x="1036575" y="53137"/>
                  <a:pt x="1035595" y="53137"/>
                </a:cubicBezTo>
                <a:lnTo>
                  <a:pt x="1033636" y="52032"/>
                </a:lnTo>
                <a:cubicBezTo>
                  <a:pt x="1033636" y="52032"/>
                  <a:pt x="1032657" y="53137"/>
                  <a:pt x="1031677" y="54243"/>
                </a:cubicBezTo>
                <a:cubicBezTo>
                  <a:pt x="1031677" y="55348"/>
                  <a:pt x="1030697" y="55348"/>
                  <a:pt x="1030697" y="56454"/>
                </a:cubicBezTo>
                <a:cubicBezTo>
                  <a:pt x="1029718" y="57559"/>
                  <a:pt x="1029718" y="58665"/>
                  <a:pt x="1028738" y="58665"/>
                </a:cubicBezTo>
                <a:cubicBezTo>
                  <a:pt x="1028738" y="59780"/>
                  <a:pt x="1027758" y="61990"/>
                  <a:pt x="1026778" y="61990"/>
                </a:cubicBezTo>
                <a:cubicBezTo>
                  <a:pt x="1026778" y="61990"/>
                  <a:pt x="1025799" y="59780"/>
                  <a:pt x="1024820" y="59780"/>
                </a:cubicBezTo>
                <a:cubicBezTo>
                  <a:pt x="1024820" y="58665"/>
                  <a:pt x="1022860" y="58665"/>
                  <a:pt x="1022860" y="57559"/>
                </a:cubicBezTo>
                <a:cubicBezTo>
                  <a:pt x="1022860" y="57559"/>
                  <a:pt x="1023840" y="55348"/>
                  <a:pt x="1024820" y="55348"/>
                </a:cubicBezTo>
                <a:cubicBezTo>
                  <a:pt x="1024820" y="54243"/>
                  <a:pt x="1025799" y="54243"/>
                  <a:pt x="1025799" y="53137"/>
                </a:cubicBezTo>
                <a:cubicBezTo>
                  <a:pt x="1026778" y="53137"/>
                  <a:pt x="1027758" y="55348"/>
                  <a:pt x="1028738" y="54243"/>
                </a:cubicBezTo>
                <a:cubicBezTo>
                  <a:pt x="1028738" y="54243"/>
                  <a:pt x="1029718" y="53137"/>
                  <a:pt x="1029718" y="52032"/>
                </a:cubicBezTo>
                <a:cubicBezTo>
                  <a:pt x="1030697" y="52032"/>
                  <a:pt x="1031677" y="49812"/>
                  <a:pt x="1031677" y="49812"/>
                </a:cubicBezTo>
                <a:cubicBezTo>
                  <a:pt x="1031677" y="48706"/>
                  <a:pt x="1029718" y="48706"/>
                  <a:pt x="1029718" y="47601"/>
                </a:cubicBezTo>
                <a:lnTo>
                  <a:pt x="1030697" y="45390"/>
                </a:lnTo>
                <a:cubicBezTo>
                  <a:pt x="1031677" y="44284"/>
                  <a:pt x="1032657" y="44284"/>
                  <a:pt x="1032657" y="43169"/>
                </a:cubicBezTo>
                <a:cubicBezTo>
                  <a:pt x="1032339" y="43169"/>
                  <a:pt x="1032125" y="42943"/>
                  <a:pt x="1031946" y="42621"/>
                </a:cubicBezTo>
                <a:cubicBezTo>
                  <a:pt x="1030904" y="43547"/>
                  <a:pt x="1029442" y="44464"/>
                  <a:pt x="1028627" y="45390"/>
                </a:cubicBezTo>
                <a:cubicBezTo>
                  <a:pt x="1028493" y="45239"/>
                  <a:pt x="1028379" y="45087"/>
                  <a:pt x="1028277" y="44936"/>
                </a:cubicBezTo>
                <a:cubicBezTo>
                  <a:pt x="1027901" y="45768"/>
                  <a:pt x="1027339" y="46495"/>
                  <a:pt x="1026778" y="46495"/>
                </a:cubicBezTo>
                <a:cubicBezTo>
                  <a:pt x="1026778" y="46495"/>
                  <a:pt x="1025799" y="44284"/>
                  <a:pt x="1024820" y="44284"/>
                </a:cubicBezTo>
                <a:cubicBezTo>
                  <a:pt x="1024820" y="43169"/>
                  <a:pt x="1023840" y="42064"/>
                  <a:pt x="1022860" y="42064"/>
                </a:cubicBezTo>
                <a:lnTo>
                  <a:pt x="1022805" y="42007"/>
                </a:lnTo>
                <a:lnTo>
                  <a:pt x="1022749" y="42064"/>
                </a:lnTo>
                <a:cubicBezTo>
                  <a:pt x="1021769" y="42064"/>
                  <a:pt x="1020790" y="43169"/>
                  <a:pt x="1020790" y="44284"/>
                </a:cubicBezTo>
                <a:cubicBezTo>
                  <a:pt x="1019810" y="44284"/>
                  <a:pt x="1018830" y="46495"/>
                  <a:pt x="1018830" y="46495"/>
                </a:cubicBezTo>
                <a:cubicBezTo>
                  <a:pt x="1018270" y="46495"/>
                  <a:pt x="1017709" y="45768"/>
                  <a:pt x="1017332" y="44936"/>
                </a:cubicBezTo>
                <a:cubicBezTo>
                  <a:pt x="1017229" y="45087"/>
                  <a:pt x="1017116" y="45239"/>
                  <a:pt x="1016982" y="45390"/>
                </a:cubicBezTo>
                <a:cubicBezTo>
                  <a:pt x="1016168" y="44464"/>
                  <a:pt x="1014705" y="43547"/>
                  <a:pt x="1013663" y="42621"/>
                </a:cubicBezTo>
                <a:cubicBezTo>
                  <a:pt x="1013484" y="42943"/>
                  <a:pt x="1013270" y="43169"/>
                  <a:pt x="1012952" y="43169"/>
                </a:cubicBezTo>
                <a:cubicBezTo>
                  <a:pt x="1012952" y="44284"/>
                  <a:pt x="1013932" y="44284"/>
                  <a:pt x="1014912" y="45390"/>
                </a:cubicBezTo>
                <a:lnTo>
                  <a:pt x="1015892" y="47601"/>
                </a:lnTo>
                <a:cubicBezTo>
                  <a:pt x="1015892" y="48706"/>
                  <a:pt x="1013932" y="48706"/>
                  <a:pt x="1013932" y="49812"/>
                </a:cubicBezTo>
                <a:cubicBezTo>
                  <a:pt x="1013932" y="49812"/>
                  <a:pt x="1014912" y="52032"/>
                  <a:pt x="1015892" y="52032"/>
                </a:cubicBezTo>
                <a:cubicBezTo>
                  <a:pt x="1015892" y="53137"/>
                  <a:pt x="1016871" y="54243"/>
                  <a:pt x="1016871" y="54243"/>
                </a:cubicBezTo>
                <a:cubicBezTo>
                  <a:pt x="1017851" y="55348"/>
                  <a:pt x="1018830" y="53137"/>
                  <a:pt x="1019810" y="53137"/>
                </a:cubicBezTo>
                <a:cubicBezTo>
                  <a:pt x="1019810" y="54243"/>
                  <a:pt x="1020790" y="54243"/>
                  <a:pt x="1020790" y="55348"/>
                </a:cubicBezTo>
                <a:cubicBezTo>
                  <a:pt x="1021769" y="55348"/>
                  <a:pt x="1022749" y="57559"/>
                  <a:pt x="1022749" y="57559"/>
                </a:cubicBezTo>
                <a:cubicBezTo>
                  <a:pt x="1022749" y="58665"/>
                  <a:pt x="1020790" y="58665"/>
                  <a:pt x="1020790" y="59780"/>
                </a:cubicBezTo>
                <a:cubicBezTo>
                  <a:pt x="1019810" y="59780"/>
                  <a:pt x="1018830" y="61990"/>
                  <a:pt x="1018830" y="61990"/>
                </a:cubicBezTo>
                <a:cubicBezTo>
                  <a:pt x="1017851" y="61990"/>
                  <a:pt x="1016871" y="59780"/>
                  <a:pt x="1016871" y="58665"/>
                </a:cubicBezTo>
                <a:cubicBezTo>
                  <a:pt x="1015892" y="58665"/>
                  <a:pt x="1015892" y="57559"/>
                  <a:pt x="1014912" y="56454"/>
                </a:cubicBezTo>
                <a:cubicBezTo>
                  <a:pt x="1014912" y="55348"/>
                  <a:pt x="1013932" y="55348"/>
                  <a:pt x="1013932" y="54243"/>
                </a:cubicBezTo>
                <a:cubicBezTo>
                  <a:pt x="1012952" y="53137"/>
                  <a:pt x="1011973" y="52032"/>
                  <a:pt x="1011973" y="52032"/>
                </a:cubicBezTo>
                <a:lnTo>
                  <a:pt x="1010014" y="53137"/>
                </a:lnTo>
                <a:cubicBezTo>
                  <a:pt x="1009034" y="53137"/>
                  <a:pt x="1008054" y="50917"/>
                  <a:pt x="1008054" y="50917"/>
                </a:cubicBezTo>
                <a:cubicBezTo>
                  <a:pt x="1007074" y="49812"/>
                  <a:pt x="1007074" y="49812"/>
                  <a:pt x="1006096" y="48706"/>
                </a:cubicBezTo>
                <a:cubicBezTo>
                  <a:pt x="1006096" y="49812"/>
                  <a:pt x="1004136" y="49812"/>
                  <a:pt x="1004136" y="50917"/>
                </a:cubicBezTo>
                <a:cubicBezTo>
                  <a:pt x="1004136" y="50917"/>
                  <a:pt x="1006096" y="52032"/>
                  <a:pt x="1006096" y="53137"/>
                </a:cubicBezTo>
                <a:cubicBezTo>
                  <a:pt x="1006096" y="54243"/>
                  <a:pt x="1004136" y="54243"/>
                  <a:pt x="1003156" y="55348"/>
                </a:cubicBezTo>
                <a:cubicBezTo>
                  <a:pt x="1003156" y="55348"/>
                  <a:pt x="1005116" y="56454"/>
                  <a:pt x="1005116" y="57559"/>
                </a:cubicBezTo>
                <a:cubicBezTo>
                  <a:pt x="1005116" y="57559"/>
                  <a:pt x="1003156" y="58665"/>
                  <a:pt x="1003156" y="59780"/>
                </a:cubicBezTo>
                <a:lnTo>
                  <a:pt x="1001197" y="56454"/>
                </a:lnTo>
                <a:lnTo>
                  <a:pt x="1000217" y="54243"/>
                </a:lnTo>
                <a:cubicBezTo>
                  <a:pt x="999237" y="54243"/>
                  <a:pt x="998258" y="56454"/>
                  <a:pt x="997279" y="56454"/>
                </a:cubicBezTo>
                <a:cubicBezTo>
                  <a:pt x="997279" y="55348"/>
                  <a:pt x="996299" y="54243"/>
                  <a:pt x="996299" y="54243"/>
                </a:cubicBezTo>
                <a:cubicBezTo>
                  <a:pt x="995319" y="53137"/>
                  <a:pt x="994339" y="50917"/>
                  <a:pt x="994339" y="50917"/>
                </a:cubicBezTo>
                <a:cubicBezTo>
                  <a:pt x="993360" y="50917"/>
                  <a:pt x="992381" y="53137"/>
                  <a:pt x="992381" y="53137"/>
                </a:cubicBezTo>
                <a:cubicBezTo>
                  <a:pt x="991401" y="53137"/>
                  <a:pt x="990421" y="54243"/>
                  <a:pt x="989441" y="55348"/>
                </a:cubicBezTo>
                <a:cubicBezTo>
                  <a:pt x="989441" y="55348"/>
                  <a:pt x="988461" y="56454"/>
                  <a:pt x="987482" y="56454"/>
                </a:cubicBezTo>
                <a:cubicBezTo>
                  <a:pt x="987482" y="56454"/>
                  <a:pt x="986502" y="55348"/>
                  <a:pt x="985522" y="54243"/>
                </a:cubicBezTo>
                <a:lnTo>
                  <a:pt x="984543" y="52032"/>
                </a:lnTo>
                <a:cubicBezTo>
                  <a:pt x="984543" y="50917"/>
                  <a:pt x="986502" y="50917"/>
                  <a:pt x="986502" y="49812"/>
                </a:cubicBezTo>
                <a:lnTo>
                  <a:pt x="988461" y="48706"/>
                </a:lnTo>
                <a:cubicBezTo>
                  <a:pt x="988461" y="47601"/>
                  <a:pt x="987482" y="46495"/>
                  <a:pt x="987482" y="45390"/>
                </a:cubicBezTo>
                <a:cubicBezTo>
                  <a:pt x="986502" y="45390"/>
                  <a:pt x="985522" y="44284"/>
                  <a:pt x="985522" y="43169"/>
                </a:cubicBezTo>
                <a:cubicBezTo>
                  <a:pt x="985522" y="44284"/>
                  <a:pt x="983564" y="44284"/>
                  <a:pt x="983564" y="45390"/>
                </a:cubicBezTo>
                <a:cubicBezTo>
                  <a:pt x="982584" y="45390"/>
                  <a:pt x="984543" y="46495"/>
                  <a:pt x="984543" y="47601"/>
                </a:cubicBezTo>
                <a:cubicBezTo>
                  <a:pt x="984543" y="48706"/>
                  <a:pt x="982584" y="48706"/>
                  <a:pt x="982584" y="49812"/>
                </a:cubicBezTo>
                <a:cubicBezTo>
                  <a:pt x="982584" y="49812"/>
                  <a:pt x="984543" y="50917"/>
                  <a:pt x="984543" y="52032"/>
                </a:cubicBezTo>
                <a:cubicBezTo>
                  <a:pt x="984543" y="52032"/>
                  <a:pt x="982584" y="53137"/>
                  <a:pt x="982584" y="54243"/>
                </a:cubicBezTo>
                <a:cubicBezTo>
                  <a:pt x="981604" y="54243"/>
                  <a:pt x="980624" y="55348"/>
                  <a:pt x="979645" y="55348"/>
                </a:cubicBezTo>
                <a:lnTo>
                  <a:pt x="978666" y="53137"/>
                </a:lnTo>
                <a:cubicBezTo>
                  <a:pt x="977686" y="52032"/>
                  <a:pt x="976706" y="52032"/>
                  <a:pt x="976706" y="50917"/>
                </a:cubicBezTo>
                <a:cubicBezTo>
                  <a:pt x="975726" y="50917"/>
                  <a:pt x="974746" y="52032"/>
                  <a:pt x="974746" y="53137"/>
                </a:cubicBezTo>
                <a:cubicBezTo>
                  <a:pt x="973767" y="53137"/>
                  <a:pt x="972788" y="54243"/>
                  <a:pt x="971808" y="54243"/>
                </a:cubicBezTo>
                <a:lnTo>
                  <a:pt x="970828" y="52032"/>
                </a:lnTo>
                <a:cubicBezTo>
                  <a:pt x="969848" y="52032"/>
                  <a:pt x="968869" y="54243"/>
                  <a:pt x="967889" y="54243"/>
                </a:cubicBezTo>
                <a:lnTo>
                  <a:pt x="969848" y="56454"/>
                </a:lnTo>
                <a:cubicBezTo>
                  <a:pt x="969848" y="56454"/>
                  <a:pt x="967889" y="57559"/>
                  <a:pt x="967889" y="58665"/>
                </a:cubicBezTo>
                <a:cubicBezTo>
                  <a:pt x="967889" y="58665"/>
                  <a:pt x="968869" y="59780"/>
                  <a:pt x="969848" y="60885"/>
                </a:cubicBezTo>
                <a:cubicBezTo>
                  <a:pt x="969848" y="61990"/>
                  <a:pt x="970828" y="61990"/>
                  <a:pt x="970828" y="63096"/>
                </a:cubicBezTo>
                <a:cubicBezTo>
                  <a:pt x="971808" y="64201"/>
                  <a:pt x="972788" y="65316"/>
                  <a:pt x="972788" y="65316"/>
                </a:cubicBezTo>
                <a:cubicBezTo>
                  <a:pt x="973767" y="66422"/>
                  <a:pt x="973767" y="67527"/>
                  <a:pt x="974746" y="68633"/>
                </a:cubicBezTo>
                <a:cubicBezTo>
                  <a:pt x="974746" y="68633"/>
                  <a:pt x="976706" y="69738"/>
                  <a:pt x="975726" y="70844"/>
                </a:cubicBezTo>
                <a:cubicBezTo>
                  <a:pt x="975726" y="71958"/>
                  <a:pt x="973767" y="71958"/>
                  <a:pt x="973767" y="73064"/>
                </a:cubicBezTo>
                <a:cubicBezTo>
                  <a:pt x="973767" y="71958"/>
                  <a:pt x="972788" y="70844"/>
                  <a:pt x="972788" y="69738"/>
                </a:cubicBezTo>
                <a:cubicBezTo>
                  <a:pt x="971808" y="69738"/>
                  <a:pt x="970828" y="68633"/>
                  <a:pt x="970828" y="67527"/>
                </a:cubicBezTo>
                <a:cubicBezTo>
                  <a:pt x="969848" y="66422"/>
                  <a:pt x="968869" y="64201"/>
                  <a:pt x="966909" y="63096"/>
                </a:cubicBezTo>
                <a:cubicBezTo>
                  <a:pt x="966909" y="61990"/>
                  <a:pt x="965930" y="60885"/>
                  <a:pt x="965930" y="59780"/>
                </a:cubicBezTo>
                <a:cubicBezTo>
                  <a:pt x="964951" y="59780"/>
                  <a:pt x="963971" y="61990"/>
                  <a:pt x="962991" y="61990"/>
                </a:cubicBezTo>
                <a:lnTo>
                  <a:pt x="962011" y="59780"/>
                </a:lnTo>
                <a:lnTo>
                  <a:pt x="963971" y="57559"/>
                </a:lnTo>
                <a:cubicBezTo>
                  <a:pt x="963971" y="57559"/>
                  <a:pt x="962991" y="55348"/>
                  <a:pt x="962011" y="55348"/>
                </a:cubicBezTo>
                <a:cubicBezTo>
                  <a:pt x="962011" y="54243"/>
                  <a:pt x="961031" y="53137"/>
                  <a:pt x="961031" y="53137"/>
                </a:cubicBezTo>
                <a:cubicBezTo>
                  <a:pt x="959073" y="50917"/>
                  <a:pt x="958093" y="49812"/>
                  <a:pt x="957113" y="47601"/>
                </a:cubicBezTo>
                <a:cubicBezTo>
                  <a:pt x="956133" y="48706"/>
                  <a:pt x="956133" y="48706"/>
                  <a:pt x="955153" y="49812"/>
                </a:cubicBezTo>
                <a:cubicBezTo>
                  <a:pt x="953194" y="50917"/>
                  <a:pt x="952215" y="52032"/>
                  <a:pt x="951235" y="53137"/>
                </a:cubicBezTo>
                <a:cubicBezTo>
                  <a:pt x="951235" y="54243"/>
                  <a:pt x="952215" y="55348"/>
                  <a:pt x="952215" y="56454"/>
                </a:cubicBezTo>
                <a:lnTo>
                  <a:pt x="954174" y="58665"/>
                </a:lnTo>
                <a:lnTo>
                  <a:pt x="956133" y="56454"/>
                </a:lnTo>
                <a:lnTo>
                  <a:pt x="958093" y="58665"/>
                </a:lnTo>
                <a:cubicBezTo>
                  <a:pt x="958093" y="59780"/>
                  <a:pt x="956133" y="60885"/>
                  <a:pt x="956133" y="60885"/>
                </a:cubicBezTo>
                <a:cubicBezTo>
                  <a:pt x="956133" y="61990"/>
                  <a:pt x="957113" y="63096"/>
                  <a:pt x="957113" y="63096"/>
                </a:cubicBezTo>
                <a:cubicBezTo>
                  <a:pt x="956133" y="64201"/>
                  <a:pt x="954174" y="66422"/>
                  <a:pt x="953194" y="67527"/>
                </a:cubicBezTo>
                <a:cubicBezTo>
                  <a:pt x="952215" y="65316"/>
                  <a:pt x="951235" y="64201"/>
                  <a:pt x="949276" y="61990"/>
                </a:cubicBezTo>
                <a:cubicBezTo>
                  <a:pt x="949276" y="60885"/>
                  <a:pt x="948296" y="60885"/>
                  <a:pt x="948296" y="59780"/>
                </a:cubicBezTo>
                <a:cubicBezTo>
                  <a:pt x="947316" y="58665"/>
                  <a:pt x="945358" y="56454"/>
                  <a:pt x="944378" y="55348"/>
                </a:cubicBezTo>
                <a:lnTo>
                  <a:pt x="942418" y="56454"/>
                </a:lnTo>
                <a:cubicBezTo>
                  <a:pt x="942418" y="57559"/>
                  <a:pt x="944378" y="58665"/>
                  <a:pt x="944378" y="58665"/>
                </a:cubicBezTo>
                <a:cubicBezTo>
                  <a:pt x="944378" y="59780"/>
                  <a:pt x="942418" y="60885"/>
                  <a:pt x="942418" y="60885"/>
                </a:cubicBezTo>
                <a:cubicBezTo>
                  <a:pt x="942418" y="61990"/>
                  <a:pt x="943398" y="63096"/>
                  <a:pt x="943398" y="63096"/>
                </a:cubicBezTo>
                <a:cubicBezTo>
                  <a:pt x="944378" y="64201"/>
                  <a:pt x="945358" y="65316"/>
                  <a:pt x="945358" y="66422"/>
                </a:cubicBezTo>
                <a:cubicBezTo>
                  <a:pt x="945358" y="66422"/>
                  <a:pt x="946336" y="67527"/>
                  <a:pt x="947316" y="68633"/>
                </a:cubicBezTo>
                <a:lnTo>
                  <a:pt x="948296" y="70844"/>
                </a:lnTo>
                <a:cubicBezTo>
                  <a:pt x="948296" y="71958"/>
                  <a:pt x="946336" y="71958"/>
                  <a:pt x="946336" y="73064"/>
                </a:cubicBezTo>
                <a:cubicBezTo>
                  <a:pt x="945358" y="73064"/>
                  <a:pt x="945358" y="75275"/>
                  <a:pt x="944378" y="75275"/>
                </a:cubicBezTo>
                <a:cubicBezTo>
                  <a:pt x="944378" y="74169"/>
                  <a:pt x="943398" y="73064"/>
                  <a:pt x="942418" y="71958"/>
                </a:cubicBezTo>
                <a:lnTo>
                  <a:pt x="944378" y="70844"/>
                </a:lnTo>
                <a:cubicBezTo>
                  <a:pt x="945358" y="69738"/>
                  <a:pt x="943398" y="68633"/>
                  <a:pt x="943398" y="67527"/>
                </a:cubicBezTo>
                <a:cubicBezTo>
                  <a:pt x="942418" y="67527"/>
                  <a:pt x="942418" y="66422"/>
                  <a:pt x="941438" y="65316"/>
                </a:cubicBezTo>
                <a:cubicBezTo>
                  <a:pt x="941438" y="65316"/>
                  <a:pt x="940459" y="63096"/>
                  <a:pt x="939479" y="63096"/>
                </a:cubicBezTo>
                <a:lnTo>
                  <a:pt x="937520" y="65316"/>
                </a:lnTo>
                <a:cubicBezTo>
                  <a:pt x="937520" y="65316"/>
                  <a:pt x="936540" y="61990"/>
                  <a:pt x="935561" y="61990"/>
                </a:cubicBezTo>
                <a:cubicBezTo>
                  <a:pt x="935561" y="61990"/>
                  <a:pt x="934581" y="64201"/>
                  <a:pt x="933601" y="64201"/>
                </a:cubicBezTo>
                <a:cubicBezTo>
                  <a:pt x="933601" y="64201"/>
                  <a:pt x="932621" y="61990"/>
                  <a:pt x="931643" y="61990"/>
                </a:cubicBezTo>
                <a:cubicBezTo>
                  <a:pt x="931643" y="61990"/>
                  <a:pt x="930663" y="64201"/>
                  <a:pt x="929683" y="64201"/>
                </a:cubicBezTo>
                <a:cubicBezTo>
                  <a:pt x="929683" y="63096"/>
                  <a:pt x="928703" y="60885"/>
                  <a:pt x="928703" y="60885"/>
                </a:cubicBezTo>
                <a:cubicBezTo>
                  <a:pt x="927723" y="60885"/>
                  <a:pt x="926744" y="63096"/>
                  <a:pt x="925765" y="63096"/>
                </a:cubicBezTo>
                <a:lnTo>
                  <a:pt x="924785" y="60885"/>
                </a:lnTo>
                <a:cubicBezTo>
                  <a:pt x="923805" y="60885"/>
                  <a:pt x="922825" y="63096"/>
                  <a:pt x="921846" y="61990"/>
                </a:cubicBezTo>
                <a:cubicBezTo>
                  <a:pt x="921846" y="61990"/>
                  <a:pt x="920866" y="60885"/>
                  <a:pt x="920866" y="59780"/>
                </a:cubicBezTo>
                <a:cubicBezTo>
                  <a:pt x="919886" y="59780"/>
                  <a:pt x="918907" y="57559"/>
                  <a:pt x="918907" y="57559"/>
                </a:cubicBezTo>
                <a:cubicBezTo>
                  <a:pt x="917927" y="57559"/>
                  <a:pt x="916948" y="59780"/>
                  <a:pt x="916948" y="59780"/>
                </a:cubicBezTo>
                <a:cubicBezTo>
                  <a:pt x="916948" y="59780"/>
                  <a:pt x="917927" y="60885"/>
                  <a:pt x="917927" y="61990"/>
                </a:cubicBezTo>
                <a:cubicBezTo>
                  <a:pt x="918907" y="61990"/>
                  <a:pt x="919886" y="64201"/>
                  <a:pt x="919886" y="64201"/>
                </a:cubicBezTo>
                <a:lnTo>
                  <a:pt x="921846" y="61990"/>
                </a:lnTo>
                <a:cubicBezTo>
                  <a:pt x="922825" y="63096"/>
                  <a:pt x="923805" y="64201"/>
                  <a:pt x="923805" y="65316"/>
                </a:cubicBezTo>
                <a:lnTo>
                  <a:pt x="925765" y="67527"/>
                </a:lnTo>
                <a:cubicBezTo>
                  <a:pt x="925765" y="67527"/>
                  <a:pt x="923805" y="68633"/>
                  <a:pt x="923805" y="69738"/>
                </a:cubicBezTo>
                <a:cubicBezTo>
                  <a:pt x="923805" y="69738"/>
                  <a:pt x="921846" y="67527"/>
                  <a:pt x="921846" y="66422"/>
                </a:cubicBezTo>
                <a:cubicBezTo>
                  <a:pt x="920866" y="67527"/>
                  <a:pt x="919886" y="68633"/>
                  <a:pt x="919886" y="68633"/>
                </a:cubicBezTo>
                <a:cubicBezTo>
                  <a:pt x="918907" y="68633"/>
                  <a:pt x="917927" y="66422"/>
                  <a:pt x="917927" y="66422"/>
                </a:cubicBezTo>
                <a:cubicBezTo>
                  <a:pt x="916948" y="66422"/>
                  <a:pt x="915968" y="68633"/>
                  <a:pt x="915968" y="68633"/>
                </a:cubicBezTo>
                <a:cubicBezTo>
                  <a:pt x="914988" y="67527"/>
                  <a:pt x="914008" y="66422"/>
                  <a:pt x="914008" y="65316"/>
                </a:cubicBezTo>
                <a:cubicBezTo>
                  <a:pt x="914008" y="65316"/>
                  <a:pt x="912050" y="64201"/>
                  <a:pt x="912050" y="63096"/>
                </a:cubicBezTo>
                <a:cubicBezTo>
                  <a:pt x="912050" y="63096"/>
                  <a:pt x="914008" y="61990"/>
                  <a:pt x="914008" y="60885"/>
                </a:cubicBezTo>
                <a:cubicBezTo>
                  <a:pt x="914988" y="60885"/>
                  <a:pt x="913028" y="58665"/>
                  <a:pt x="913028" y="58665"/>
                </a:cubicBezTo>
                <a:cubicBezTo>
                  <a:pt x="912050" y="58665"/>
                  <a:pt x="911070" y="60885"/>
                  <a:pt x="911070" y="60885"/>
                </a:cubicBezTo>
                <a:cubicBezTo>
                  <a:pt x="910090" y="60885"/>
                  <a:pt x="909110" y="58665"/>
                  <a:pt x="909110" y="58665"/>
                </a:cubicBezTo>
                <a:cubicBezTo>
                  <a:pt x="908131" y="58665"/>
                  <a:pt x="907151" y="59780"/>
                  <a:pt x="907151" y="59780"/>
                </a:cubicBezTo>
                <a:cubicBezTo>
                  <a:pt x="906171" y="60885"/>
                  <a:pt x="905192" y="61990"/>
                  <a:pt x="904212" y="61990"/>
                </a:cubicBezTo>
                <a:lnTo>
                  <a:pt x="903233" y="59780"/>
                </a:lnTo>
                <a:cubicBezTo>
                  <a:pt x="902253" y="58665"/>
                  <a:pt x="902253" y="57559"/>
                  <a:pt x="901273" y="57559"/>
                </a:cubicBezTo>
                <a:lnTo>
                  <a:pt x="899313" y="58665"/>
                </a:lnTo>
                <a:cubicBezTo>
                  <a:pt x="899313" y="59780"/>
                  <a:pt x="900293" y="60885"/>
                  <a:pt x="900293" y="61990"/>
                </a:cubicBezTo>
                <a:cubicBezTo>
                  <a:pt x="901273" y="61990"/>
                  <a:pt x="902253" y="63096"/>
                  <a:pt x="902253" y="64201"/>
                </a:cubicBezTo>
                <a:lnTo>
                  <a:pt x="900293" y="65316"/>
                </a:lnTo>
                <a:cubicBezTo>
                  <a:pt x="900293" y="66422"/>
                  <a:pt x="901273" y="67527"/>
                  <a:pt x="902253" y="68633"/>
                </a:cubicBezTo>
                <a:lnTo>
                  <a:pt x="903233" y="70844"/>
                </a:lnTo>
                <a:cubicBezTo>
                  <a:pt x="903233" y="71958"/>
                  <a:pt x="901273" y="71958"/>
                  <a:pt x="901273" y="73064"/>
                </a:cubicBezTo>
                <a:cubicBezTo>
                  <a:pt x="901273" y="71958"/>
                  <a:pt x="899313" y="70844"/>
                  <a:pt x="899313" y="69738"/>
                </a:cubicBezTo>
                <a:cubicBezTo>
                  <a:pt x="899313" y="70844"/>
                  <a:pt x="898335" y="71958"/>
                  <a:pt x="897355" y="71958"/>
                </a:cubicBezTo>
                <a:lnTo>
                  <a:pt x="895395" y="69738"/>
                </a:lnTo>
                <a:lnTo>
                  <a:pt x="898335" y="67527"/>
                </a:lnTo>
                <a:cubicBezTo>
                  <a:pt x="897355" y="66422"/>
                  <a:pt x="897355" y="66422"/>
                  <a:pt x="896375" y="65316"/>
                </a:cubicBezTo>
                <a:cubicBezTo>
                  <a:pt x="895395" y="64201"/>
                  <a:pt x="895395" y="63096"/>
                  <a:pt x="894415" y="63096"/>
                </a:cubicBezTo>
                <a:cubicBezTo>
                  <a:pt x="893436" y="60885"/>
                  <a:pt x="892456" y="59780"/>
                  <a:pt x="891477" y="57559"/>
                </a:cubicBezTo>
                <a:cubicBezTo>
                  <a:pt x="891477" y="58665"/>
                  <a:pt x="889518" y="58665"/>
                  <a:pt x="889518" y="59780"/>
                </a:cubicBezTo>
                <a:cubicBezTo>
                  <a:pt x="889518" y="60885"/>
                  <a:pt x="890497" y="61990"/>
                  <a:pt x="890497" y="61990"/>
                </a:cubicBezTo>
                <a:cubicBezTo>
                  <a:pt x="890497" y="63096"/>
                  <a:pt x="888538" y="63096"/>
                  <a:pt x="888538" y="64201"/>
                </a:cubicBezTo>
                <a:cubicBezTo>
                  <a:pt x="888538" y="65316"/>
                  <a:pt x="890497" y="65316"/>
                  <a:pt x="890497" y="66422"/>
                </a:cubicBezTo>
                <a:lnTo>
                  <a:pt x="888538" y="68633"/>
                </a:lnTo>
                <a:cubicBezTo>
                  <a:pt x="887558" y="68633"/>
                  <a:pt x="886578" y="69738"/>
                  <a:pt x="885598" y="70844"/>
                </a:cubicBezTo>
                <a:cubicBezTo>
                  <a:pt x="885598" y="69738"/>
                  <a:pt x="884620" y="68633"/>
                  <a:pt x="884620" y="67527"/>
                </a:cubicBezTo>
                <a:lnTo>
                  <a:pt x="886578" y="66422"/>
                </a:lnTo>
                <a:cubicBezTo>
                  <a:pt x="886578" y="65316"/>
                  <a:pt x="884620" y="64201"/>
                  <a:pt x="884620" y="63096"/>
                </a:cubicBezTo>
                <a:cubicBezTo>
                  <a:pt x="884620" y="63096"/>
                  <a:pt x="883640" y="60885"/>
                  <a:pt x="882660" y="60885"/>
                </a:cubicBezTo>
                <a:lnTo>
                  <a:pt x="880700" y="63096"/>
                </a:lnTo>
                <a:lnTo>
                  <a:pt x="882660" y="65316"/>
                </a:lnTo>
                <a:cubicBezTo>
                  <a:pt x="882660" y="66422"/>
                  <a:pt x="880700" y="66422"/>
                  <a:pt x="880700" y="67527"/>
                </a:cubicBezTo>
                <a:cubicBezTo>
                  <a:pt x="879721" y="67527"/>
                  <a:pt x="878741" y="68633"/>
                  <a:pt x="877762" y="68633"/>
                </a:cubicBezTo>
                <a:lnTo>
                  <a:pt x="876782" y="66422"/>
                </a:lnTo>
                <a:lnTo>
                  <a:pt x="874823" y="64201"/>
                </a:lnTo>
                <a:lnTo>
                  <a:pt x="872863" y="66422"/>
                </a:lnTo>
                <a:lnTo>
                  <a:pt x="874823" y="68633"/>
                </a:lnTo>
                <a:cubicBezTo>
                  <a:pt x="873843" y="69738"/>
                  <a:pt x="872863" y="69738"/>
                  <a:pt x="871883" y="70844"/>
                </a:cubicBezTo>
                <a:cubicBezTo>
                  <a:pt x="871883" y="70844"/>
                  <a:pt x="873843" y="71958"/>
                  <a:pt x="873843" y="73064"/>
                </a:cubicBezTo>
                <a:cubicBezTo>
                  <a:pt x="873843" y="73064"/>
                  <a:pt x="871883" y="74169"/>
                  <a:pt x="871883" y="75275"/>
                </a:cubicBezTo>
                <a:cubicBezTo>
                  <a:pt x="870905" y="74169"/>
                  <a:pt x="870905" y="73064"/>
                  <a:pt x="869925" y="71958"/>
                </a:cubicBezTo>
                <a:lnTo>
                  <a:pt x="867965" y="69738"/>
                </a:lnTo>
                <a:cubicBezTo>
                  <a:pt x="867965" y="69738"/>
                  <a:pt x="870905" y="68633"/>
                  <a:pt x="870905" y="67527"/>
                </a:cubicBezTo>
                <a:cubicBezTo>
                  <a:pt x="870905" y="67527"/>
                  <a:pt x="868945" y="66422"/>
                  <a:pt x="868945" y="65316"/>
                </a:cubicBezTo>
                <a:cubicBezTo>
                  <a:pt x="868945" y="65316"/>
                  <a:pt x="870905" y="64201"/>
                  <a:pt x="870905" y="63096"/>
                </a:cubicBezTo>
                <a:cubicBezTo>
                  <a:pt x="870905" y="63096"/>
                  <a:pt x="869925" y="61990"/>
                  <a:pt x="868945" y="60885"/>
                </a:cubicBezTo>
                <a:lnTo>
                  <a:pt x="866985" y="63096"/>
                </a:lnTo>
                <a:lnTo>
                  <a:pt x="866005" y="60885"/>
                </a:lnTo>
                <a:cubicBezTo>
                  <a:pt x="865027" y="60885"/>
                  <a:pt x="864047" y="61990"/>
                  <a:pt x="863067" y="61990"/>
                </a:cubicBezTo>
                <a:cubicBezTo>
                  <a:pt x="863067" y="63096"/>
                  <a:pt x="861108" y="64201"/>
                  <a:pt x="861108" y="64201"/>
                </a:cubicBezTo>
                <a:lnTo>
                  <a:pt x="863067" y="66422"/>
                </a:lnTo>
                <a:cubicBezTo>
                  <a:pt x="863067" y="67527"/>
                  <a:pt x="864047" y="68633"/>
                  <a:pt x="864047" y="69738"/>
                </a:cubicBezTo>
                <a:cubicBezTo>
                  <a:pt x="863067" y="70844"/>
                  <a:pt x="861108" y="71958"/>
                  <a:pt x="860128" y="73064"/>
                </a:cubicBezTo>
                <a:cubicBezTo>
                  <a:pt x="859148" y="71958"/>
                  <a:pt x="859148" y="71958"/>
                  <a:pt x="858169" y="70844"/>
                </a:cubicBezTo>
                <a:cubicBezTo>
                  <a:pt x="857189" y="68633"/>
                  <a:pt x="856210" y="67527"/>
                  <a:pt x="855230" y="65316"/>
                </a:cubicBezTo>
                <a:cubicBezTo>
                  <a:pt x="854250" y="65316"/>
                  <a:pt x="854250" y="64201"/>
                  <a:pt x="853270" y="63096"/>
                </a:cubicBezTo>
                <a:cubicBezTo>
                  <a:pt x="852290" y="61990"/>
                  <a:pt x="851312" y="59780"/>
                  <a:pt x="850332" y="58665"/>
                </a:cubicBezTo>
                <a:cubicBezTo>
                  <a:pt x="849352" y="58665"/>
                  <a:pt x="848372" y="59780"/>
                  <a:pt x="848372" y="59780"/>
                </a:cubicBezTo>
                <a:cubicBezTo>
                  <a:pt x="847392" y="60885"/>
                  <a:pt x="845433" y="61990"/>
                  <a:pt x="845433" y="61990"/>
                </a:cubicBezTo>
                <a:cubicBezTo>
                  <a:pt x="845433" y="63096"/>
                  <a:pt x="847392" y="64201"/>
                  <a:pt x="847392" y="64201"/>
                </a:cubicBezTo>
                <a:cubicBezTo>
                  <a:pt x="847392" y="65316"/>
                  <a:pt x="845433" y="65316"/>
                  <a:pt x="845433" y="66422"/>
                </a:cubicBezTo>
                <a:cubicBezTo>
                  <a:pt x="845433" y="66422"/>
                  <a:pt x="847392" y="68633"/>
                  <a:pt x="846413" y="68633"/>
                </a:cubicBezTo>
                <a:lnTo>
                  <a:pt x="844454" y="70844"/>
                </a:lnTo>
                <a:lnTo>
                  <a:pt x="843474" y="68633"/>
                </a:lnTo>
                <a:cubicBezTo>
                  <a:pt x="842494" y="67527"/>
                  <a:pt x="841515" y="65316"/>
                  <a:pt x="841515" y="65316"/>
                </a:cubicBezTo>
                <a:lnTo>
                  <a:pt x="839555" y="67527"/>
                </a:lnTo>
                <a:cubicBezTo>
                  <a:pt x="839555" y="66422"/>
                  <a:pt x="837597" y="66422"/>
                  <a:pt x="837597" y="65316"/>
                </a:cubicBezTo>
                <a:cubicBezTo>
                  <a:pt x="837597" y="64201"/>
                  <a:pt x="839555" y="64201"/>
                  <a:pt x="839555" y="63096"/>
                </a:cubicBezTo>
                <a:cubicBezTo>
                  <a:pt x="839555" y="63096"/>
                  <a:pt x="838575" y="60885"/>
                  <a:pt x="837597" y="60885"/>
                </a:cubicBezTo>
                <a:cubicBezTo>
                  <a:pt x="837597" y="59780"/>
                  <a:pt x="836617" y="58665"/>
                  <a:pt x="836617" y="58665"/>
                </a:cubicBezTo>
                <a:cubicBezTo>
                  <a:pt x="835637" y="58665"/>
                  <a:pt x="834657" y="59780"/>
                  <a:pt x="833677" y="59780"/>
                </a:cubicBezTo>
                <a:cubicBezTo>
                  <a:pt x="833677" y="60885"/>
                  <a:pt x="835637" y="61990"/>
                  <a:pt x="835637" y="63096"/>
                </a:cubicBezTo>
                <a:lnTo>
                  <a:pt x="837597" y="65316"/>
                </a:lnTo>
                <a:cubicBezTo>
                  <a:pt x="837597" y="65316"/>
                  <a:pt x="835637" y="66422"/>
                  <a:pt x="835637" y="67527"/>
                </a:cubicBezTo>
                <a:cubicBezTo>
                  <a:pt x="834657" y="67527"/>
                  <a:pt x="833677" y="68633"/>
                  <a:pt x="832698" y="68633"/>
                </a:cubicBezTo>
                <a:cubicBezTo>
                  <a:pt x="832698" y="69738"/>
                  <a:pt x="830739" y="69738"/>
                  <a:pt x="830739" y="70844"/>
                </a:cubicBezTo>
                <a:lnTo>
                  <a:pt x="832698" y="73064"/>
                </a:lnTo>
                <a:cubicBezTo>
                  <a:pt x="832698" y="74169"/>
                  <a:pt x="830739" y="74169"/>
                  <a:pt x="830739" y="75275"/>
                </a:cubicBezTo>
                <a:cubicBezTo>
                  <a:pt x="830739" y="76380"/>
                  <a:pt x="831718" y="76380"/>
                  <a:pt x="831718" y="77486"/>
                </a:cubicBezTo>
                <a:cubicBezTo>
                  <a:pt x="830739" y="78591"/>
                  <a:pt x="828779" y="79706"/>
                  <a:pt x="827800" y="81917"/>
                </a:cubicBezTo>
                <a:cubicBezTo>
                  <a:pt x="826820" y="79706"/>
                  <a:pt x="825840" y="78591"/>
                  <a:pt x="824860" y="76380"/>
                </a:cubicBezTo>
                <a:cubicBezTo>
                  <a:pt x="824860" y="75275"/>
                  <a:pt x="826820" y="75275"/>
                  <a:pt x="826820" y="74169"/>
                </a:cubicBezTo>
                <a:lnTo>
                  <a:pt x="824860" y="71958"/>
                </a:lnTo>
                <a:lnTo>
                  <a:pt x="822902" y="69738"/>
                </a:lnTo>
                <a:cubicBezTo>
                  <a:pt x="822902" y="68633"/>
                  <a:pt x="824860" y="68633"/>
                  <a:pt x="825840" y="67527"/>
                </a:cubicBezTo>
                <a:cubicBezTo>
                  <a:pt x="825840" y="67527"/>
                  <a:pt x="823882" y="66422"/>
                  <a:pt x="823882" y="65316"/>
                </a:cubicBezTo>
                <a:cubicBezTo>
                  <a:pt x="823882" y="64201"/>
                  <a:pt x="825840" y="64201"/>
                  <a:pt x="825840" y="63096"/>
                </a:cubicBezTo>
                <a:cubicBezTo>
                  <a:pt x="825840" y="63096"/>
                  <a:pt x="824860" y="61990"/>
                  <a:pt x="823882" y="60885"/>
                </a:cubicBezTo>
                <a:lnTo>
                  <a:pt x="821922" y="63096"/>
                </a:lnTo>
                <a:cubicBezTo>
                  <a:pt x="821922" y="63096"/>
                  <a:pt x="820942" y="60885"/>
                  <a:pt x="819962" y="60885"/>
                </a:cubicBezTo>
                <a:cubicBezTo>
                  <a:pt x="819962" y="59780"/>
                  <a:pt x="818982" y="58665"/>
                  <a:pt x="818982" y="57559"/>
                </a:cubicBezTo>
                <a:lnTo>
                  <a:pt x="820942" y="56454"/>
                </a:lnTo>
                <a:cubicBezTo>
                  <a:pt x="820942" y="55348"/>
                  <a:pt x="818982" y="54243"/>
                  <a:pt x="818982" y="53137"/>
                </a:cubicBezTo>
                <a:cubicBezTo>
                  <a:pt x="818982" y="53137"/>
                  <a:pt x="818003" y="52032"/>
                  <a:pt x="818003" y="50917"/>
                </a:cubicBezTo>
                <a:cubicBezTo>
                  <a:pt x="817024" y="49812"/>
                  <a:pt x="816044" y="49812"/>
                  <a:pt x="816044" y="48706"/>
                </a:cubicBezTo>
                <a:cubicBezTo>
                  <a:pt x="816044" y="49812"/>
                  <a:pt x="814085" y="49812"/>
                  <a:pt x="814085" y="50917"/>
                </a:cubicBezTo>
                <a:lnTo>
                  <a:pt x="815064" y="53137"/>
                </a:lnTo>
                <a:cubicBezTo>
                  <a:pt x="816044" y="53137"/>
                  <a:pt x="817024" y="55348"/>
                  <a:pt x="817024" y="55348"/>
                </a:cubicBezTo>
                <a:cubicBezTo>
                  <a:pt x="817024" y="56454"/>
                  <a:pt x="815064" y="56454"/>
                  <a:pt x="815064" y="57559"/>
                </a:cubicBezTo>
                <a:cubicBezTo>
                  <a:pt x="815064" y="58665"/>
                  <a:pt x="816044" y="58665"/>
                  <a:pt x="817024" y="59780"/>
                </a:cubicBezTo>
                <a:cubicBezTo>
                  <a:pt x="817024" y="60885"/>
                  <a:pt x="814085" y="60885"/>
                  <a:pt x="814085" y="61990"/>
                </a:cubicBezTo>
                <a:lnTo>
                  <a:pt x="816044" y="64201"/>
                </a:lnTo>
                <a:cubicBezTo>
                  <a:pt x="815064" y="65316"/>
                  <a:pt x="814085" y="65316"/>
                  <a:pt x="814085" y="66422"/>
                </a:cubicBezTo>
                <a:cubicBezTo>
                  <a:pt x="813105" y="66422"/>
                  <a:pt x="812125" y="67527"/>
                  <a:pt x="812125" y="67527"/>
                </a:cubicBezTo>
                <a:cubicBezTo>
                  <a:pt x="811146" y="67527"/>
                  <a:pt x="810166" y="65316"/>
                  <a:pt x="810166" y="65316"/>
                </a:cubicBezTo>
                <a:lnTo>
                  <a:pt x="808207" y="67527"/>
                </a:lnTo>
                <a:lnTo>
                  <a:pt x="809187" y="69738"/>
                </a:lnTo>
                <a:cubicBezTo>
                  <a:pt x="810166" y="70844"/>
                  <a:pt x="810166" y="71958"/>
                  <a:pt x="811146" y="71958"/>
                </a:cubicBezTo>
                <a:cubicBezTo>
                  <a:pt x="811146" y="73064"/>
                  <a:pt x="813105" y="74169"/>
                  <a:pt x="813105" y="75275"/>
                </a:cubicBezTo>
                <a:cubicBezTo>
                  <a:pt x="813105" y="75275"/>
                  <a:pt x="811146" y="76380"/>
                  <a:pt x="810166" y="76380"/>
                </a:cubicBezTo>
                <a:cubicBezTo>
                  <a:pt x="810166" y="77486"/>
                  <a:pt x="812125" y="78591"/>
                  <a:pt x="812125" y="78591"/>
                </a:cubicBezTo>
                <a:cubicBezTo>
                  <a:pt x="812125" y="79706"/>
                  <a:pt x="810166" y="79706"/>
                  <a:pt x="810166" y="80812"/>
                </a:cubicBezTo>
                <a:cubicBezTo>
                  <a:pt x="810166" y="80812"/>
                  <a:pt x="808207" y="79706"/>
                  <a:pt x="808207" y="78591"/>
                </a:cubicBezTo>
                <a:cubicBezTo>
                  <a:pt x="808207" y="77486"/>
                  <a:pt x="807227" y="76380"/>
                  <a:pt x="807227" y="76380"/>
                </a:cubicBezTo>
                <a:cubicBezTo>
                  <a:pt x="806247" y="75275"/>
                  <a:pt x="805267" y="74169"/>
                  <a:pt x="805267" y="73064"/>
                </a:cubicBezTo>
                <a:lnTo>
                  <a:pt x="807227" y="71958"/>
                </a:lnTo>
                <a:cubicBezTo>
                  <a:pt x="807227" y="70844"/>
                  <a:pt x="806247" y="69738"/>
                  <a:pt x="805267" y="69738"/>
                </a:cubicBezTo>
                <a:cubicBezTo>
                  <a:pt x="805267" y="68633"/>
                  <a:pt x="804289" y="67527"/>
                  <a:pt x="804289" y="66422"/>
                </a:cubicBezTo>
                <a:cubicBezTo>
                  <a:pt x="803309" y="67527"/>
                  <a:pt x="802329" y="67527"/>
                  <a:pt x="801349" y="68633"/>
                </a:cubicBezTo>
                <a:cubicBezTo>
                  <a:pt x="801349" y="68633"/>
                  <a:pt x="799390" y="69738"/>
                  <a:pt x="799390" y="70844"/>
                </a:cubicBezTo>
                <a:lnTo>
                  <a:pt x="801349" y="73064"/>
                </a:lnTo>
                <a:cubicBezTo>
                  <a:pt x="800369" y="73064"/>
                  <a:pt x="799390" y="75275"/>
                  <a:pt x="799390" y="75275"/>
                </a:cubicBezTo>
                <a:cubicBezTo>
                  <a:pt x="798410" y="75275"/>
                  <a:pt x="797431" y="73064"/>
                  <a:pt x="797431" y="71958"/>
                </a:cubicBezTo>
                <a:cubicBezTo>
                  <a:pt x="796451" y="71958"/>
                  <a:pt x="796451" y="70844"/>
                  <a:pt x="795472" y="69738"/>
                </a:cubicBezTo>
                <a:lnTo>
                  <a:pt x="794492" y="67527"/>
                </a:lnTo>
                <a:cubicBezTo>
                  <a:pt x="794492" y="67527"/>
                  <a:pt x="795472" y="66422"/>
                  <a:pt x="796451" y="65316"/>
                </a:cubicBezTo>
                <a:lnTo>
                  <a:pt x="797431" y="67527"/>
                </a:lnTo>
                <a:cubicBezTo>
                  <a:pt x="798410" y="68633"/>
                  <a:pt x="800369" y="66422"/>
                  <a:pt x="800369" y="66422"/>
                </a:cubicBezTo>
                <a:lnTo>
                  <a:pt x="798410" y="64201"/>
                </a:lnTo>
                <a:cubicBezTo>
                  <a:pt x="798410" y="63096"/>
                  <a:pt x="796451" y="65316"/>
                  <a:pt x="796451" y="65316"/>
                </a:cubicBezTo>
                <a:cubicBezTo>
                  <a:pt x="795472" y="65316"/>
                  <a:pt x="795472" y="63096"/>
                  <a:pt x="794492" y="63096"/>
                </a:cubicBezTo>
                <a:cubicBezTo>
                  <a:pt x="793512" y="64201"/>
                  <a:pt x="793512" y="64201"/>
                  <a:pt x="792532" y="65316"/>
                </a:cubicBezTo>
                <a:cubicBezTo>
                  <a:pt x="791552" y="65316"/>
                  <a:pt x="790574" y="66422"/>
                  <a:pt x="790574" y="66422"/>
                </a:cubicBezTo>
                <a:cubicBezTo>
                  <a:pt x="789594" y="67527"/>
                  <a:pt x="791552" y="68633"/>
                  <a:pt x="791552" y="69738"/>
                </a:cubicBezTo>
                <a:lnTo>
                  <a:pt x="789594" y="70844"/>
                </a:lnTo>
                <a:cubicBezTo>
                  <a:pt x="788614" y="71958"/>
                  <a:pt x="788614" y="71958"/>
                  <a:pt x="787634" y="73064"/>
                </a:cubicBezTo>
                <a:cubicBezTo>
                  <a:pt x="786654" y="73064"/>
                  <a:pt x="786654" y="70844"/>
                  <a:pt x="785675" y="70844"/>
                </a:cubicBezTo>
                <a:lnTo>
                  <a:pt x="783716" y="73064"/>
                </a:lnTo>
                <a:cubicBezTo>
                  <a:pt x="782736" y="71958"/>
                  <a:pt x="782736" y="70844"/>
                  <a:pt x="781756" y="69738"/>
                </a:cubicBezTo>
                <a:cubicBezTo>
                  <a:pt x="781756" y="69738"/>
                  <a:pt x="780777" y="68633"/>
                  <a:pt x="780777" y="67527"/>
                </a:cubicBezTo>
                <a:cubicBezTo>
                  <a:pt x="779797" y="66422"/>
                  <a:pt x="778817" y="66422"/>
                  <a:pt x="778817" y="65316"/>
                </a:cubicBezTo>
                <a:cubicBezTo>
                  <a:pt x="777837" y="64201"/>
                  <a:pt x="777837" y="63096"/>
                  <a:pt x="776859" y="63096"/>
                </a:cubicBezTo>
                <a:cubicBezTo>
                  <a:pt x="776859" y="61990"/>
                  <a:pt x="774899" y="64201"/>
                  <a:pt x="774899" y="64201"/>
                </a:cubicBezTo>
                <a:cubicBezTo>
                  <a:pt x="773919" y="64201"/>
                  <a:pt x="773919" y="61990"/>
                  <a:pt x="772939" y="61990"/>
                </a:cubicBezTo>
                <a:cubicBezTo>
                  <a:pt x="772939" y="61990"/>
                  <a:pt x="771959" y="64201"/>
                  <a:pt x="770981" y="64201"/>
                </a:cubicBezTo>
                <a:lnTo>
                  <a:pt x="769021" y="61990"/>
                </a:lnTo>
                <a:cubicBezTo>
                  <a:pt x="769021" y="60885"/>
                  <a:pt x="768041" y="59780"/>
                  <a:pt x="768041" y="58665"/>
                </a:cubicBezTo>
                <a:cubicBezTo>
                  <a:pt x="766082" y="59780"/>
                  <a:pt x="765103" y="61990"/>
                  <a:pt x="763143" y="63096"/>
                </a:cubicBezTo>
                <a:cubicBezTo>
                  <a:pt x="764123" y="63096"/>
                  <a:pt x="764123" y="64201"/>
                  <a:pt x="765103" y="65316"/>
                </a:cubicBezTo>
                <a:cubicBezTo>
                  <a:pt x="765103" y="66422"/>
                  <a:pt x="766082" y="66422"/>
                  <a:pt x="766082" y="67527"/>
                </a:cubicBezTo>
                <a:cubicBezTo>
                  <a:pt x="767062" y="68633"/>
                  <a:pt x="768041" y="69738"/>
                  <a:pt x="768041" y="69738"/>
                </a:cubicBezTo>
                <a:cubicBezTo>
                  <a:pt x="768041" y="70844"/>
                  <a:pt x="769021" y="73064"/>
                  <a:pt x="770001" y="73064"/>
                </a:cubicBezTo>
                <a:cubicBezTo>
                  <a:pt x="769021" y="73064"/>
                  <a:pt x="768041" y="74169"/>
                  <a:pt x="768041" y="74169"/>
                </a:cubicBezTo>
                <a:cubicBezTo>
                  <a:pt x="767062" y="75275"/>
                  <a:pt x="766082" y="76380"/>
                  <a:pt x="765103" y="76380"/>
                </a:cubicBezTo>
                <a:lnTo>
                  <a:pt x="764123" y="74169"/>
                </a:lnTo>
                <a:cubicBezTo>
                  <a:pt x="763143" y="73064"/>
                  <a:pt x="763143" y="71958"/>
                  <a:pt x="762164" y="71958"/>
                </a:cubicBezTo>
                <a:cubicBezTo>
                  <a:pt x="762164" y="70844"/>
                  <a:pt x="760204" y="73064"/>
                  <a:pt x="760204" y="73064"/>
                </a:cubicBezTo>
                <a:cubicBezTo>
                  <a:pt x="759224" y="73064"/>
                  <a:pt x="759224" y="70844"/>
                  <a:pt x="758246" y="70844"/>
                </a:cubicBezTo>
                <a:lnTo>
                  <a:pt x="756286" y="73064"/>
                </a:lnTo>
                <a:cubicBezTo>
                  <a:pt x="755306" y="71958"/>
                  <a:pt x="755306" y="70844"/>
                  <a:pt x="754326" y="70844"/>
                </a:cubicBezTo>
                <a:cubicBezTo>
                  <a:pt x="754326" y="69738"/>
                  <a:pt x="753346" y="68633"/>
                  <a:pt x="752367" y="67527"/>
                </a:cubicBezTo>
                <a:cubicBezTo>
                  <a:pt x="752367" y="67527"/>
                  <a:pt x="751388" y="66422"/>
                  <a:pt x="751388" y="65316"/>
                </a:cubicBezTo>
                <a:cubicBezTo>
                  <a:pt x="750408" y="64201"/>
                  <a:pt x="750408" y="63096"/>
                  <a:pt x="749428" y="63096"/>
                </a:cubicBezTo>
                <a:lnTo>
                  <a:pt x="747469" y="65316"/>
                </a:lnTo>
                <a:cubicBezTo>
                  <a:pt x="746489" y="65316"/>
                  <a:pt x="745509" y="66422"/>
                  <a:pt x="745509" y="66422"/>
                </a:cubicBezTo>
                <a:cubicBezTo>
                  <a:pt x="744530" y="66422"/>
                  <a:pt x="743551" y="64201"/>
                  <a:pt x="743551" y="64201"/>
                </a:cubicBezTo>
                <a:cubicBezTo>
                  <a:pt x="742571" y="64201"/>
                  <a:pt x="741591" y="65316"/>
                  <a:pt x="741591" y="66422"/>
                </a:cubicBezTo>
                <a:cubicBezTo>
                  <a:pt x="740611" y="66422"/>
                  <a:pt x="742571" y="68633"/>
                  <a:pt x="742571" y="68633"/>
                </a:cubicBezTo>
                <a:cubicBezTo>
                  <a:pt x="742571" y="68633"/>
                  <a:pt x="740611" y="69738"/>
                  <a:pt x="740611" y="70844"/>
                </a:cubicBezTo>
                <a:lnTo>
                  <a:pt x="738652" y="71958"/>
                </a:lnTo>
                <a:cubicBezTo>
                  <a:pt x="738652" y="73064"/>
                  <a:pt x="740611" y="74169"/>
                  <a:pt x="740611" y="75275"/>
                </a:cubicBezTo>
                <a:cubicBezTo>
                  <a:pt x="739631" y="75275"/>
                  <a:pt x="738652" y="76380"/>
                  <a:pt x="737673" y="76380"/>
                </a:cubicBezTo>
                <a:cubicBezTo>
                  <a:pt x="737673" y="77486"/>
                  <a:pt x="736693" y="77486"/>
                  <a:pt x="735713" y="78591"/>
                </a:cubicBezTo>
                <a:cubicBezTo>
                  <a:pt x="734733" y="79706"/>
                  <a:pt x="734733" y="79706"/>
                  <a:pt x="733754" y="80812"/>
                </a:cubicBezTo>
                <a:cubicBezTo>
                  <a:pt x="732774" y="79706"/>
                  <a:pt x="732774" y="78591"/>
                  <a:pt x="731794" y="77486"/>
                </a:cubicBezTo>
                <a:lnTo>
                  <a:pt x="729836" y="79706"/>
                </a:lnTo>
                <a:cubicBezTo>
                  <a:pt x="728856" y="79706"/>
                  <a:pt x="728856" y="78591"/>
                  <a:pt x="727876" y="77486"/>
                </a:cubicBezTo>
                <a:cubicBezTo>
                  <a:pt x="727876" y="76380"/>
                  <a:pt x="726896" y="75275"/>
                  <a:pt x="726896" y="75275"/>
                </a:cubicBezTo>
                <a:cubicBezTo>
                  <a:pt x="725916" y="74169"/>
                  <a:pt x="728856" y="73064"/>
                  <a:pt x="728856" y="73064"/>
                </a:cubicBezTo>
                <a:cubicBezTo>
                  <a:pt x="728856" y="71958"/>
                  <a:pt x="726896" y="70844"/>
                  <a:pt x="726896" y="70844"/>
                </a:cubicBezTo>
                <a:cubicBezTo>
                  <a:pt x="726896" y="69738"/>
                  <a:pt x="725916" y="68633"/>
                  <a:pt x="724938" y="68633"/>
                </a:cubicBezTo>
                <a:cubicBezTo>
                  <a:pt x="724938" y="67527"/>
                  <a:pt x="723958" y="66422"/>
                  <a:pt x="723958" y="65316"/>
                </a:cubicBezTo>
                <a:lnTo>
                  <a:pt x="725916" y="64201"/>
                </a:lnTo>
                <a:cubicBezTo>
                  <a:pt x="725916" y="63096"/>
                  <a:pt x="723958" y="61990"/>
                  <a:pt x="723958" y="60885"/>
                </a:cubicBezTo>
                <a:lnTo>
                  <a:pt x="721998" y="63096"/>
                </a:lnTo>
                <a:lnTo>
                  <a:pt x="723958" y="65316"/>
                </a:lnTo>
                <a:cubicBezTo>
                  <a:pt x="722978" y="66422"/>
                  <a:pt x="721998" y="67527"/>
                  <a:pt x="721018" y="67527"/>
                </a:cubicBezTo>
                <a:cubicBezTo>
                  <a:pt x="721018" y="67527"/>
                  <a:pt x="720039" y="69738"/>
                  <a:pt x="719059" y="69738"/>
                </a:cubicBezTo>
                <a:cubicBezTo>
                  <a:pt x="719059" y="69738"/>
                  <a:pt x="718080" y="67527"/>
                  <a:pt x="717100" y="66422"/>
                </a:cubicBezTo>
                <a:cubicBezTo>
                  <a:pt x="717100" y="66422"/>
                  <a:pt x="716120" y="65316"/>
                  <a:pt x="716120" y="64201"/>
                </a:cubicBezTo>
                <a:cubicBezTo>
                  <a:pt x="715141" y="64201"/>
                  <a:pt x="715141" y="63096"/>
                  <a:pt x="714161" y="61990"/>
                </a:cubicBezTo>
                <a:cubicBezTo>
                  <a:pt x="714161" y="61990"/>
                  <a:pt x="713181" y="59780"/>
                  <a:pt x="712201" y="59780"/>
                </a:cubicBezTo>
                <a:cubicBezTo>
                  <a:pt x="712201" y="59780"/>
                  <a:pt x="711223" y="60885"/>
                  <a:pt x="710243" y="60885"/>
                </a:cubicBezTo>
                <a:cubicBezTo>
                  <a:pt x="709263" y="61990"/>
                  <a:pt x="709263" y="63096"/>
                  <a:pt x="708283" y="63096"/>
                </a:cubicBezTo>
                <a:cubicBezTo>
                  <a:pt x="708283" y="64201"/>
                  <a:pt x="710243" y="65316"/>
                  <a:pt x="710243" y="65316"/>
                </a:cubicBezTo>
                <a:cubicBezTo>
                  <a:pt x="710243" y="66422"/>
                  <a:pt x="707303" y="67527"/>
                  <a:pt x="707303" y="67527"/>
                </a:cubicBezTo>
                <a:lnTo>
                  <a:pt x="709263" y="69738"/>
                </a:lnTo>
                <a:lnTo>
                  <a:pt x="707303" y="71958"/>
                </a:lnTo>
                <a:cubicBezTo>
                  <a:pt x="706324" y="71958"/>
                  <a:pt x="706324" y="69738"/>
                  <a:pt x="705344" y="69738"/>
                </a:cubicBezTo>
                <a:cubicBezTo>
                  <a:pt x="704365" y="68633"/>
                  <a:pt x="704365" y="67527"/>
                  <a:pt x="703385" y="67527"/>
                </a:cubicBezTo>
                <a:cubicBezTo>
                  <a:pt x="703385" y="66422"/>
                  <a:pt x="702405" y="65316"/>
                  <a:pt x="702405" y="64201"/>
                </a:cubicBezTo>
                <a:cubicBezTo>
                  <a:pt x="700446" y="66422"/>
                  <a:pt x="699466" y="67527"/>
                  <a:pt x="697507" y="68633"/>
                </a:cubicBezTo>
                <a:cubicBezTo>
                  <a:pt x="697507" y="67527"/>
                  <a:pt x="696528" y="66422"/>
                  <a:pt x="696528" y="66422"/>
                </a:cubicBezTo>
                <a:cubicBezTo>
                  <a:pt x="695548" y="65316"/>
                  <a:pt x="694568" y="64201"/>
                  <a:pt x="694568" y="63096"/>
                </a:cubicBezTo>
                <a:lnTo>
                  <a:pt x="696528" y="61990"/>
                </a:lnTo>
                <a:cubicBezTo>
                  <a:pt x="696528" y="60885"/>
                  <a:pt x="698486" y="59780"/>
                  <a:pt x="698486" y="59780"/>
                </a:cubicBezTo>
                <a:lnTo>
                  <a:pt x="697507" y="57559"/>
                </a:lnTo>
                <a:cubicBezTo>
                  <a:pt x="695548" y="55348"/>
                  <a:pt x="694568" y="54243"/>
                  <a:pt x="693588" y="52032"/>
                </a:cubicBezTo>
                <a:cubicBezTo>
                  <a:pt x="693588" y="53137"/>
                  <a:pt x="691629" y="53137"/>
                  <a:pt x="691629" y="54243"/>
                </a:cubicBezTo>
                <a:cubicBezTo>
                  <a:pt x="691629" y="54243"/>
                  <a:pt x="692608" y="56454"/>
                  <a:pt x="693588" y="56454"/>
                </a:cubicBezTo>
                <a:cubicBezTo>
                  <a:pt x="693588" y="57559"/>
                  <a:pt x="694568" y="58665"/>
                  <a:pt x="694568" y="58665"/>
                </a:cubicBezTo>
                <a:cubicBezTo>
                  <a:pt x="694568" y="59780"/>
                  <a:pt x="692608" y="60885"/>
                  <a:pt x="692608" y="60885"/>
                </a:cubicBezTo>
                <a:cubicBezTo>
                  <a:pt x="692608" y="61990"/>
                  <a:pt x="694568" y="63096"/>
                  <a:pt x="694568" y="63096"/>
                </a:cubicBezTo>
                <a:cubicBezTo>
                  <a:pt x="694568" y="64201"/>
                  <a:pt x="692608" y="65316"/>
                  <a:pt x="692608" y="65316"/>
                </a:cubicBezTo>
                <a:cubicBezTo>
                  <a:pt x="691629" y="65316"/>
                  <a:pt x="689670" y="66422"/>
                  <a:pt x="689670" y="67527"/>
                </a:cubicBezTo>
                <a:lnTo>
                  <a:pt x="691629" y="69738"/>
                </a:lnTo>
                <a:cubicBezTo>
                  <a:pt x="692608" y="70844"/>
                  <a:pt x="692608" y="70844"/>
                  <a:pt x="693588" y="71958"/>
                </a:cubicBezTo>
                <a:cubicBezTo>
                  <a:pt x="691629" y="73064"/>
                  <a:pt x="690650" y="74169"/>
                  <a:pt x="688690" y="76380"/>
                </a:cubicBezTo>
                <a:cubicBezTo>
                  <a:pt x="688690" y="75275"/>
                  <a:pt x="687710" y="74169"/>
                  <a:pt x="687710" y="73064"/>
                </a:cubicBezTo>
                <a:cubicBezTo>
                  <a:pt x="686731" y="73064"/>
                  <a:pt x="685751" y="71958"/>
                  <a:pt x="685751" y="70844"/>
                </a:cubicBezTo>
                <a:cubicBezTo>
                  <a:pt x="685751" y="70844"/>
                  <a:pt x="687710" y="69738"/>
                  <a:pt x="687710" y="68633"/>
                </a:cubicBezTo>
                <a:cubicBezTo>
                  <a:pt x="687710" y="68633"/>
                  <a:pt x="686731" y="66422"/>
                  <a:pt x="685751" y="66422"/>
                </a:cubicBezTo>
                <a:cubicBezTo>
                  <a:pt x="685751" y="66422"/>
                  <a:pt x="684771" y="68633"/>
                  <a:pt x="683792" y="68633"/>
                </a:cubicBezTo>
                <a:lnTo>
                  <a:pt x="682813" y="66422"/>
                </a:lnTo>
                <a:cubicBezTo>
                  <a:pt x="681833" y="66422"/>
                  <a:pt x="680853" y="67527"/>
                  <a:pt x="679873" y="67527"/>
                </a:cubicBezTo>
                <a:cubicBezTo>
                  <a:pt x="679873" y="68633"/>
                  <a:pt x="678893" y="69738"/>
                  <a:pt x="677913" y="69738"/>
                </a:cubicBezTo>
                <a:cubicBezTo>
                  <a:pt x="676935" y="70844"/>
                  <a:pt x="676935" y="70844"/>
                  <a:pt x="675955" y="71958"/>
                </a:cubicBezTo>
                <a:cubicBezTo>
                  <a:pt x="674975" y="71958"/>
                  <a:pt x="673995" y="73064"/>
                  <a:pt x="673995" y="73064"/>
                </a:cubicBezTo>
                <a:cubicBezTo>
                  <a:pt x="673016" y="74169"/>
                  <a:pt x="672036" y="70844"/>
                  <a:pt x="672036" y="70844"/>
                </a:cubicBezTo>
                <a:cubicBezTo>
                  <a:pt x="671056" y="70844"/>
                  <a:pt x="670077" y="73064"/>
                  <a:pt x="670077" y="73064"/>
                </a:cubicBezTo>
                <a:cubicBezTo>
                  <a:pt x="669097" y="73064"/>
                  <a:pt x="668118" y="75275"/>
                  <a:pt x="667138" y="75275"/>
                </a:cubicBezTo>
                <a:cubicBezTo>
                  <a:pt x="667138" y="75275"/>
                  <a:pt x="666158" y="73064"/>
                  <a:pt x="666158" y="71958"/>
                </a:cubicBezTo>
                <a:lnTo>
                  <a:pt x="668118" y="70844"/>
                </a:lnTo>
                <a:cubicBezTo>
                  <a:pt x="668118" y="69738"/>
                  <a:pt x="666158" y="68633"/>
                  <a:pt x="666158" y="67527"/>
                </a:cubicBezTo>
                <a:lnTo>
                  <a:pt x="668118" y="66422"/>
                </a:lnTo>
                <a:cubicBezTo>
                  <a:pt x="669097" y="65316"/>
                  <a:pt x="667138" y="64201"/>
                  <a:pt x="667138" y="64201"/>
                </a:cubicBezTo>
                <a:cubicBezTo>
                  <a:pt x="667138" y="63096"/>
                  <a:pt x="669097" y="61990"/>
                  <a:pt x="669097" y="61990"/>
                </a:cubicBezTo>
                <a:cubicBezTo>
                  <a:pt x="669097" y="60885"/>
                  <a:pt x="668118" y="59780"/>
                  <a:pt x="667138" y="59780"/>
                </a:cubicBezTo>
                <a:cubicBezTo>
                  <a:pt x="667138" y="58665"/>
                  <a:pt x="666158" y="57559"/>
                  <a:pt x="666158" y="56454"/>
                </a:cubicBezTo>
                <a:cubicBezTo>
                  <a:pt x="665178" y="56454"/>
                  <a:pt x="664198" y="55348"/>
                  <a:pt x="664198" y="54243"/>
                </a:cubicBezTo>
                <a:cubicBezTo>
                  <a:pt x="664198" y="55348"/>
                  <a:pt x="662240" y="55348"/>
                  <a:pt x="662240" y="56454"/>
                </a:cubicBezTo>
                <a:cubicBezTo>
                  <a:pt x="662240" y="56454"/>
                  <a:pt x="663220" y="57559"/>
                  <a:pt x="663220" y="58665"/>
                </a:cubicBezTo>
                <a:cubicBezTo>
                  <a:pt x="663220" y="59780"/>
                  <a:pt x="661260" y="59780"/>
                  <a:pt x="661260" y="60885"/>
                </a:cubicBezTo>
                <a:cubicBezTo>
                  <a:pt x="661260" y="60885"/>
                  <a:pt x="663220" y="61990"/>
                  <a:pt x="663220" y="63096"/>
                </a:cubicBezTo>
                <a:cubicBezTo>
                  <a:pt x="663220" y="64201"/>
                  <a:pt x="661260" y="64201"/>
                  <a:pt x="661260" y="65316"/>
                </a:cubicBezTo>
                <a:cubicBezTo>
                  <a:pt x="661260" y="65316"/>
                  <a:pt x="662240" y="66422"/>
                  <a:pt x="662240" y="67527"/>
                </a:cubicBezTo>
                <a:cubicBezTo>
                  <a:pt x="662240" y="67527"/>
                  <a:pt x="660280" y="68633"/>
                  <a:pt x="660280" y="69738"/>
                </a:cubicBezTo>
                <a:cubicBezTo>
                  <a:pt x="660280" y="69738"/>
                  <a:pt x="661260" y="70844"/>
                  <a:pt x="662240" y="71958"/>
                </a:cubicBezTo>
                <a:cubicBezTo>
                  <a:pt x="662240" y="71958"/>
                  <a:pt x="664198" y="74169"/>
                  <a:pt x="663220" y="74169"/>
                </a:cubicBezTo>
                <a:cubicBezTo>
                  <a:pt x="663220" y="75275"/>
                  <a:pt x="662240" y="76380"/>
                  <a:pt x="661260" y="76380"/>
                </a:cubicBezTo>
                <a:lnTo>
                  <a:pt x="660280" y="74169"/>
                </a:lnTo>
                <a:cubicBezTo>
                  <a:pt x="659300" y="73064"/>
                  <a:pt x="658321" y="70844"/>
                  <a:pt x="658321" y="70844"/>
                </a:cubicBezTo>
                <a:cubicBezTo>
                  <a:pt x="657342" y="70844"/>
                  <a:pt x="656362" y="73064"/>
                  <a:pt x="656362" y="73064"/>
                </a:cubicBezTo>
                <a:cubicBezTo>
                  <a:pt x="655382" y="73064"/>
                  <a:pt x="654403" y="75275"/>
                  <a:pt x="653423" y="75275"/>
                </a:cubicBezTo>
                <a:lnTo>
                  <a:pt x="652443" y="73064"/>
                </a:lnTo>
                <a:cubicBezTo>
                  <a:pt x="651463" y="71958"/>
                  <a:pt x="650484" y="69738"/>
                  <a:pt x="650484" y="69738"/>
                </a:cubicBezTo>
                <a:cubicBezTo>
                  <a:pt x="649505" y="69738"/>
                  <a:pt x="648525" y="71958"/>
                  <a:pt x="648525" y="71958"/>
                </a:cubicBezTo>
                <a:cubicBezTo>
                  <a:pt x="647545" y="71958"/>
                  <a:pt x="646565" y="73064"/>
                  <a:pt x="646565" y="74169"/>
                </a:cubicBezTo>
                <a:cubicBezTo>
                  <a:pt x="645585" y="74169"/>
                  <a:pt x="644606" y="75275"/>
                  <a:pt x="643627" y="75275"/>
                </a:cubicBezTo>
                <a:cubicBezTo>
                  <a:pt x="643627" y="76380"/>
                  <a:pt x="642647" y="77486"/>
                  <a:pt x="641667" y="77486"/>
                </a:cubicBezTo>
                <a:cubicBezTo>
                  <a:pt x="641667" y="77486"/>
                  <a:pt x="640687" y="75275"/>
                  <a:pt x="639708" y="75275"/>
                </a:cubicBezTo>
                <a:cubicBezTo>
                  <a:pt x="639708" y="75275"/>
                  <a:pt x="641667" y="73064"/>
                  <a:pt x="642647" y="73064"/>
                </a:cubicBezTo>
                <a:cubicBezTo>
                  <a:pt x="642647" y="73064"/>
                  <a:pt x="644606" y="71958"/>
                  <a:pt x="644606" y="70844"/>
                </a:cubicBezTo>
                <a:cubicBezTo>
                  <a:pt x="644606" y="70844"/>
                  <a:pt x="642647" y="69738"/>
                  <a:pt x="642647" y="68633"/>
                </a:cubicBezTo>
                <a:cubicBezTo>
                  <a:pt x="642647" y="68633"/>
                  <a:pt x="641667" y="67527"/>
                  <a:pt x="640687" y="66422"/>
                </a:cubicBezTo>
                <a:cubicBezTo>
                  <a:pt x="640687" y="65316"/>
                  <a:pt x="639708" y="65316"/>
                  <a:pt x="639708" y="64201"/>
                </a:cubicBezTo>
                <a:cubicBezTo>
                  <a:pt x="638728" y="63096"/>
                  <a:pt x="638728" y="61990"/>
                  <a:pt x="637748" y="61990"/>
                </a:cubicBezTo>
                <a:cubicBezTo>
                  <a:pt x="637748" y="60885"/>
                  <a:pt x="636769" y="59780"/>
                  <a:pt x="635790" y="58665"/>
                </a:cubicBezTo>
                <a:lnTo>
                  <a:pt x="633830" y="60885"/>
                </a:lnTo>
                <a:cubicBezTo>
                  <a:pt x="632850" y="60885"/>
                  <a:pt x="632850" y="58665"/>
                  <a:pt x="631870" y="58665"/>
                </a:cubicBezTo>
                <a:cubicBezTo>
                  <a:pt x="630891" y="59780"/>
                  <a:pt x="628932" y="60885"/>
                  <a:pt x="627952" y="61990"/>
                </a:cubicBezTo>
                <a:cubicBezTo>
                  <a:pt x="628932" y="61990"/>
                  <a:pt x="628932" y="64201"/>
                  <a:pt x="629912" y="64201"/>
                </a:cubicBezTo>
                <a:cubicBezTo>
                  <a:pt x="629912" y="64201"/>
                  <a:pt x="630891" y="63096"/>
                  <a:pt x="631870" y="63096"/>
                </a:cubicBezTo>
                <a:cubicBezTo>
                  <a:pt x="631870" y="63096"/>
                  <a:pt x="632850" y="64201"/>
                  <a:pt x="633830" y="65316"/>
                </a:cubicBezTo>
                <a:lnTo>
                  <a:pt x="634810" y="67527"/>
                </a:lnTo>
                <a:lnTo>
                  <a:pt x="632850" y="69738"/>
                </a:lnTo>
                <a:cubicBezTo>
                  <a:pt x="631870" y="69738"/>
                  <a:pt x="631870" y="70844"/>
                  <a:pt x="630891" y="71958"/>
                </a:cubicBezTo>
                <a:cubicBezTo>
                  <a:pt x="629912" y="71958"/>
                  <a:pt x="628932" y="73064"/>
                  <a:pt x="628932" y="73064"/>
                </a:cubicBezTo>
                <a:cubicBezTo>
                  <a:pt x="627952" y="74169"/>
                  <a:pt x="626972" y="74169"/>
                  <a:pt x="625993" y="75275"/>
                </a:cubicBezTo>
                <a:cubicBezTo>
                  <a:pt x="625993" y="75275"/>
                  <a:pt x="624033" y="76380"/>
                  <a:pt x="624033" y="77486"/>
                </a:cubicBezTo>
                <a:cubicBezTo>
                  <a:pt x="624033" y="77486"/>
                  <a:pt x="625993" y="78591"/>
                  <a:pt x="625993" y="79706"/>
                </a:cubicBezTo>
                <a:cubicBezTo>
                  <a:pt x="624033" y="80812"/>
                  <a:pt x="623054" y="81917"/>
                  <a:pt x="621095" y="83022"/>
                </a:cubicBezTo>
                <a:cubicBezTo>
                  <a:pt x="621095" y="83022"/>
                  <a:pt x="620115" y="81917"/>
                  <a:pt x="620115" y="80812"/>
                </a:cubicBezTo>
                <a:cubicBezTo>
                  <a:pt x="619135" y="80812"/>
                  <a:pt x="618155" y="79706"/>
                  <a:pt x="618155" y="78591"/>
                </a:cubicBezTo>
                <a:cubicBezTo>
                  <a:pt x="618155" y="78591"/>
                  <a:pt x="620115" y="77486"/>
                  <a:pt x="620115" y="76380"/>
                </a:cubicBezTo>
                <a:cubicBezTo>
                  <a:pt x="620115" y="76380"/>
                  <a:pt x="619135" y="74169"/>
                  <a:pt x="618155" y="74169"/>
                </a:cubicBezTo>
                <a:cubicBezTo>
                  <a:pt x="618155" y="73064"/>
                  <a:pt x="617177" y="71958"/>
                  <a:pt x="617177" y="71958"/>
                </a:cubicBezTo>
                <a:cubicBezTo>
                  <a:pt x="616197" y="70844"/>
                  <a:pt x="616197" y="69738"/>
                  <a:pt x="615217" y="68633"/>
                </a:cubicBezTo>
                <a:cubicBezTo>
                  <a:pt x="614237" y="67527"/>
                  <a:pt x="613257" y="66422"/>
                  <a:pt x="612278" y="64201"/>
                </a:cubicBezTo>
                <a:cubicBezTo>
                  <a:pt x="611298" y="64201"/>
                  <a:pt x="610319" y="66422"/>
                  <a:pt x="609339" y="66422"/>
                </a:cubicBezTo>
                <a:cubicBezTo>
                  <a:pt x="609339" y="66422"/>
                  <a:pt x="608359" y="63096"/>
                  <a:pt x="608359" y="64201"/>
                </a:cubicBezTo>
                <a:cubicBezTo>
                  <a:pt x="607380" y="64201"/>
                  <a:pt x="606400" y="65316"/>
                  <a:pt x="605420" y="65316"/>
                </a:cubicBezTo>
                <a:lnTo>
                  <a:pt x="607380" y="67527"/>
                </a:lnTo>
                <a:cubicBezTo>
                  <a:pt x="607380" y="68633"/>
                  <a:pt x="605420" y="69738"/>
                  <a:pt x="605420" y="69738"/>
                </a:cubicBezTo>
                <a:lnTo>
                  <a:pt x="603461" y="67527"/>
                </a:lnTo>
                <a:cubicBezTo>
                  <a:pt x="603461" y="67527"/>
                  <a:pt x="601502" y="68633"/>
                  <a:pt x="601502" y="69738"/>
                </a:cubicBezTo>
                <a:cubicBezTo>
                  <a:pt x="601502" y="69738"/>
                  <a:pt x="603461" y="70844"/>
                  <a:pt x="603461" y="71958"/>
                </a:cubicBezTo>
                <a:cubicBezTo>
                  <a:pt x="603461" y="71958"/>
                  <a:pt x="601502" y="73064"/>
                  <a:pt x="600522" y="74169"/>
                </a:cubicBezTo>
                <a:cubicBezTo>
                  <a:pt x="599542" y="71958"/>
                  <a:pt x="598562" y="70844"/>
                  <a:pt x="597583" y="68633"/>
                </a:cubicBezTo>
                <a:lnTo>
                  <a:pt x="595624" y="70844"/>
                </a:lnTo>
                <a:cubicBezTo>
                  <a:pt x="594644" y="69738"/>
                  <a:pt x="594644" y="68633"/>
                  <a:pt x="593664" y="68633"/>
                </a:cubicBezTo>
                <a:cubicBezTo>
                  <a:pt x="593664" y="67527"/>
                  <a:pt x="592685" y="66422"/>
                  <a:pt x="591705" y="65316"/>
                </a:cubicBezTo>
                <a:lnTo>
                  <a:pt x="594644" y="64201"/>
                </a:lnTo>
                <a:cubicBezTo>
                  <a:pt x="594644" y="63096"/>
                  <a:pt x="592685" y="61990"/>
                  <a:pt x="592685" y="60885"/>
                </a:cubicBezTo>
                <a:cubicBezTo>
                  <a:pt x="591705" y="60885"/>
                  <a:pt x="591705" y="59780"/>
                  <a:pt x="590726" y="58665"/>
                </a:cubicBezTo>
                <a:cubicBezTo>
                  <a:pt x="590726" y="57559"/>
                  <a:pt x="589746" y="57559"/>
                  <a:pt x="589746" y="56454"/>
                </a:cubicBezTo>
                <a:cubicBezTo>
                  <a:pt x="588767" y="55348"/>
                  <a:pt x="587787" y="54243"/>
                  <a:pt x="587787" y="54243"/>
                </a:cubicBezTo>
                <a:cubicBezTo>
                  <a:pt x="587787" y="53137"/>
                  <a:pt x="585827" y="52032"/>
                  <a:pt x="585827" y="50917"/>
                </a:cubicBezTo>
                <a:cubicBezTo>
                  <a:pt x="584848" y="50917"/>
                  <a:pt x="584848" y="53137"/>
                  <a:pt x="583869" y="53137"/>
                </a:cubicBezTo>
                <a:cubicBezTo>
                  <a:pt x="583869" y="54243"/>
                  <a:pt x="584848" y="55348"/>
                  <a:pt x="585827" y="55348"/>
                </a:cubicBezTo>
                <a:cubicBezTo>
                  <a:pt x="585827" y="56454"/>
                  <a:pt x="586807" y="57559"/>
                  <a:pt x="586807" y="58665"/>
                </a:cubicBezTo>
                <a:lnTo>
                  <a:pt x="584848" y="59780"/>
                </a:lnTo>
                <a:cubicBezTo>
                  <a:pt x="584848" y="60885"/>
                  <a:pt x="585827" y="61990"/>
                  <a:pt x="586807" y="63096"/>
                </a:cubicBezTo>
                <a:cubicBezTo>
                  <a:pt x="586807" y="63096"/>
                  <a:pt x="587787" y="64201"/>
                  <a:pt x="587787" y="65316"/>
                </a:cubicBezTo>
                <a:cubicBezTo>
                  <a:pt x="588767" y="65316"/>
                  <a:pt x="585827" y="66422"/>
                  <a:pt x="585827" y="67527"/>
                </a:cubicBezTo>
                <a:cubicBezTo>
                  <a:pt x="584848" y="65316"/>
                  <a:pt x="583869" y="64201"/>
                  <a:pt x="582889" y="61990"/>
                </a:cubicBezTo>
                <a:cubicBezTo>
                  <a:pt x="581909" y="60885"/>
                  <a:pt x="581909" y="60885"/>
                  <a:pt x="580929" y="59780"/>
                </a:cubicBezTo>
                <a:cubicBezTo>
                  <a:pt x="580929" y="58665"/>
                  <a:pt x="579949" y="57559"/>
                  <a:pt x="578970" y="57559"/>
                </a:cubicBezTo>
                <a:cubicBezTo>
                  <a:pt x="578970" y="56454"/>
                  <a:pt x="577991" y="55348"/>
                  <a:pt x="577991" y="54243"/>
                </a:cubicBezTo>
                <a:cubicBezTo>
                  <a:pt x="577011" y="54243"/>
                  <a:pt x="576031" y="56454"/>
                  <a:pt x="575051" y="56454"/>
                </a:cubicBezTo>
                <a:cubicBezTo>
                  <a:pt x="576031" y="57559"/>
                  <a:pt x="577011" y="58665"/>
                  <a:pt x="577011" y="58665"/>
                </a:cubicBezTo>
                <a:cubicBezTo>
                  <a:pt x="577991" y="59780"/>
                  <a:pt x="578970" y="60885"/>
                  <a:pt x="578970" y="61990"/>
                </a:cubicBezTo>
                <a:cubicBezTo>
                  <a:pt x="578970" y="61990"/>
                  <a:pt x="580929" y="63096"/>
                  <a:pt x="580929" y="64201"/>
                </a:cubicBezTo>
                <a:lnTo>
                  <a:pt x="577991" y="65316"/>
                </a:lnTo>
                <a:cubicBezTo>
                  <a:pt x="578970" y="66422"/>
                  <a:pt x="579949" y="67527"/>
                  <a:pt x="579949" y="68633"/>
                </a:cubicBezTo>
                <a:cubicBezTo>
                  <a:pt x="580929" y="68633"/>
                  <a:pt x="580929" y="69738"/>
                  <a:pt x="581909" y="70844"/>
                </a:cubicBezTo>
                <a:cubicBezTo>
                  <a:pt x="580929" y="70844"/>
                  <a:pt x="579949" y="73064"/>
                  <a:pt x="579949" y="73064"/>
                </a:cubicBezTo>
                <a:cubicBezTo>
                  <a:pt x="578970" y="73064"/>
                  <a:pt x="577991" y="69738"/>
                  <a:pt x="577991" y="69738"/>
                </a:cubicBezTo>
                <a:lnTo>
                  <a:pt x="576031" y="71958"/>
                </a:lnTo>
                <a:lnTo>
                  <a:pt x="577011" y="74169"/>
                </a:lnTo>
                <a:cubicBezTo>
                  <a:pt x="577991" y="75275"/>
                  <a:pt x="578970" y="76380"/>
                  <a:pt x="578970" y="77486"/>
                </a:cubicBezTo>
                <a:lnTo>
                  <a:pt x="577011" y="78591"/>
                </a:lnTo>
                <a:cubicBezTo>
                  <a:pt x="576031" y="78591"/>
                  <a:pt x="575051" y="76380"/>
                  <a:pt x="575051" y="76380"/>
                </a:cubicBezTo>
                <a:cubicBezTo>
                  <a:pt x="575051" y="75275"/>
                  <a:pt x="574072" y="75275"/>
                  <a:pt x="573092" y="74169"/>
                </a:cubicBezTo>
                <a:cubicBezTo>
                  <a:pt x="573092" y="73064"/>
                  <a:pt x="572112" y="71958"/>
                  <a:pt x="572112" y="71958"/>
                </a:cubicBezTo>
                <a:cubicBezTo>
                  <a:pt x="571133" y="70844"/>
                  <a:pt x="570154" y="69738"/>
                  <a:pt x="570154" y="68633"/>
                </a:cubicBezTo>
                <a:lnTo>
                  <a:pt x="572112" y="67527"/>
                </a:lnTo>
                <a:cubicBezTo>
                  <a:pt x="572112" y="66422"/>
                  <a:pt x="571133" y="65316"/>
                  <a:pt x="570154" y="64201"/>
                </a:cubicBezTo>
                <a:lnTo>
                  <a:pt x="569174" y="61990"/>
                </a:lnTo>
                <a:lnTo>
                  <a:pt x="567214" y="64201"/>
                </a:lnTo>
                <a:cubicBezTo>
                  <a:pt x="566234" y="64201"/>
                  <a:pt x="568194" y="66422"/>
                  <a:pt x="568194" y="66422"/>
                </a:cubicBezTo>
                <a:cubicBezTo>
                  <a:pt x="568194" y="67527"/>
                  <a:pt x="567214" y="67527"/>
                  <a:pt x="566234" y="68633"/>
                </a:cubicBezTo>
                <a:cubicBezTo>
                  <a:pt x="565254" y="68633"/>
                  <a:pt x="565254" y="69738"/>
                  <a:pt x="564276" y="69738"/>
                </a:cubicBezTo>
                <a:cubicBezTo>
                  <a:pt x="563296" y="69738"/>
                  <a:pt x="563296" y="68633"/>
                  <a:pt x="562316" y="67527"/>
                </a:cubicBezTo>
                <a:cubicBezTo>
                  <a:pt x="561336" y="66422"/>
                  <a:pt x="560357" y="64201"/>
                  <a:pt x="559377" y="63096"/>
                </a:cubicBezTo>
                <a:cubicBezTo>
                  <a:pt x="558397" y="61990"/>
                  <a:pt x="558397" y="60885"/>
                  <a:pt x="557418" y="60885"/>
                </a:cubicBezTo>
                <a:cubicBezTo>
                  <a:pt x="556438" y="58665"/>
                  <a:pt x="555459" y="57559"/>
                  <a:pt x="554479" y="55348"/>
                </a:cubicBezTo>
                <a:cubicBezTo>
                  <a:pt x="553499" y="56454"/>
                  <a:pt x="552519" y="56454"/>
                  <a:pt x="551539" y="57559"/>
                </a:cubicBezTo>
                <a:cubicBezTo>
                  <a:pt x="551539" y="57559"/>
                  <a:pt x="549581" y="58665"/>
                  <a:pt x="549581" y="59780"/>
                </a:cubicBezTo>
                <a:cubicBezTo>
                  <a:pt x="549581" y="59780"/>
                  <a:pt x="551539" y="60885"/>
                  <a:pt x="551539" y="61990"/>
                </a:cubicBezTo>
                <a:cubicBezTo>
                  <a:pt x="551539" y="61990"/>
                  <a:pt x="553499" y="63096"/>
                  <a:pt x="553499" y="64201"/>
                </a:cubicBezTo>
                <a:cubicBezTo>
                  <a:pt x="552519" y="64201"/>
                  <a:pt x="551539" y="65316"/>
                  <a:pt x="550561" y="66422"/>
                </a:cubicBezTo>
                <a:lnTo>
                  <a:pt x="549581" y="63096"/>
                </a:lnTo>
                <a:cubicBezTo>
                  <a:pt x="548601" y="63096"/>
                  <a:pt x="547621" y="65316"/>
                  <a:pt x="546641" y="65316"/>
                </a:cubicBezTo>
                <a:cubicBezTo>
                  <a:pt x="546641" y="65316"/>
                  <a:pt x="545662" y="66422"/>
                  <a:pt x="544682" y="67527"/>
                </a:cubicBezTo>
                <a:lnTo>
                  <a:pt x="542723" y="69738"/>
                </a:lnTo>
                <a:cubicBezTo>
                  <a:pt x="541744" y="68633"/>
                  <a:pt x="541744" y="67527"/>
                  <a:pt x="540764" y="66422"/>
                </a:cubicBezTo>
                <a:lnTo>
                  <a:pt x="542723" y="65316"/>
                </a:lnTo>
                <a:cubicBezTo>
                  <a:pt x="542723" y="64201"/>
                  <a:pt x="541744" y="63096"/>
                  <a:pt x="541744" y="61990"/>
                </a:cubicBezTo>
                <a:cubicBezTo>
                  <a:pt x="540764" y="61990"/>
                  <a:pt x="539784" y="59780"/>
                  <a:pt x="539784" y="59780"/>
                </a:cubicBezTo>
                <a:cubicBezTo>
                  <a:pt x="538804" y="59780"/>
                  <a:pt x="537824" y="61990"/>
                  <a:pt x="537824" y="61990"/>
                </a:cubicBezTo>
                <a:cubicBezTo>
                  <a:pt x="537824" y="61990"/>
                  <a:pt x="535866" y="63096"/>
                  <a:pt x="535866" y="64201"/>
                </a:cubicBezTo>
                <a:cubicBezTo>
                  <a:pt x="534886" y="64201"/>
                  <a:pt x="536846" y="65316"/>
                  <a:pt x="536846" y="66422"/>
                </a:cubicBezTo>
                <a:cubicBezTo>
                  <a:pt x="536846" y="66422"/>
                  <a:pt x="535866" y="67527"/>
                  <a:pt x="534886" y="68633"/>
                </a:cubicBezTo>
                <a:cubicBezTo>
                  <a:pt x="533906" y="68633"/>
                  <a:pt x="533906" y="69738"/>
                  <a:pt x="532926" y="69738"/>
                </a:cubicBezTo>
                <a:cubicBezTo>
                  <a:pt x="531947" y="69738"/>
                  <a:pt x="531947" y="67527"/>
                  <a:pt x="530967" y="67527"/>
                </a:cubicBezTo>
                <a:lnTo>
                  <a:pt x="529008" y="69738"/>
                </a:lnTo>
                <a:cubicBezTo>
                  <a:pt x="528028" y="69738"/>
                  <a:pt x="527049" y="67527"/>
                  <a:pt x="527049" y="66422"/>
                </a:cubicBezTo>
                <a:cubicBezTo>
                  <a:pt x="527049" y="66422"/>
                  <a:pt x="525089" y="65316"/>
                  <a:pt x="525089" y="64201"/>
                </a:cubicBezTo>
                <a:lnTo>
                  <a:pt x="528028" y="63096"/>
                </a:lnTo>
                <a:cubicBezTo>
                  <a:pt x="528028" y="61990"/>
                  <a:pt x="526069" y="60885"/>
                  <a:pt x="526069" y="59780"/>
                </a:cubicBezTo>
                <a:cubicBezTo>
                  <a:pt x="526069" y="60885"/>
                  <a:pt x="524109" y="60885"/>
                  <a:pt x="524109" y="61990"/>
                </a:cubicBezTo>
                <a:cubicBezTo>
                  <a:pt x="524109" y="63096"/>
                  <a:pt x="522151" y="63096"/>
                  <a:pt x="521171" y="64201"/>
                </a:cubicBezTo>
                <a:cubicBezTo>
                  <a:pt x="521171" y="64201"/>
                  <a:pt x="523131" y="65316"/>
                  <a:pt x="523131" y="66422"/>
                </a:cubicBezTo>
                <a:cubicBezTo>
                  <a:pt x="523131" y="67527"/>
                  <a:pt x="521171" y="67527"/>
                  <a:pt x="521171" y="68633"/>
                </a:cubicBezTo>
                <a:cubicBezTo>
                  <a:pt x="521171" y="68633"/>
                  <a:pt x="523131" y="69738"/>
                  <a:pt x="523131" y="70844"/>
                </a:cubicBezTo>
                <a:cubicBezTo>
                  <a:pt x="523131" y="70844"/>
                  <a:pt x="521171" y="71958"/>
                  <a:pt x="520191" y="73064"/>
                </a:cubicBezTo>
                <a:cubicBezTo>
                  <a:pt x="520191" y="73064"/>
                  <a:pt x="519211" y="74169"/>
                  <a:pt x="518232" y="74169"/>
                </a:cubicBezTo>
                <a:lnTo>
                  <a:pt x="517253" y="71958"/>
                </a:lnTo>
                <a:cubicBezTo>
                  <a:pt x="517253" y="71958"/>
                  <a:pt x="518232" y="69738"/>
                  <a:pt x="519211" y="69738"/>
                </a:cubicBezTo>
                <a:cubicBezTo>
                  <a:pt x="519211" y="69738"/>
                  <a:pt x="517253" y="68633"/>
                  <a:pt x="517253" y="67527"/>
                </a:cubicBezTo>
                <a:cubicBezTo>
                  <a:pt x="517253" y="67527"/>
                  <a:pt x="519211" y="66422"/>
                  <a:pt x="519211" y="65316"/>
                </a:cubicBezTo>
                <a:cubicBezTo>
                  <a:pt x="519211" y="65316"/>
                  <a:pt x="518232" y="64201"/>
                  <a:pt x="518232" y="63096"/>
                </a:cubicBezTo>
                <a:cubicBezTo>
                  <a:pt x="517253" y="61990"/>
                  <a:pt x="516273" y="61990"/>
                  <a:pt x="516273" y="60885"/>
                </a:cubicBezTo>
                <a:cubicBezTo>
                  <a:pt x="516273" y="60885"/>
                  <a:pt x="515293" y="58665"/>
                  <a:pt x="514313" y="58665"/>
                </a:cubicBezTo>
                <a:cubicBezTo>
                  <a:pt x="514313" y="58665"/>
                  <a:pt x="512354" y="60885"/>
                  <a:pt x="512354" y="59780"/>
                </a:cubicBezTo>
                <a:cubicBezTo>
                  <a:pt x="511374" y="59780"/>
                  <a:pt x="511374" y="58665"/>
                  <a:pt x="510395" y="57559"/>
                </a:cubicBezTo>
                <a:cubicBezTo>
                  <a:pt x="509415" y="56454"/>
                  <a:pt x="508436" y="54243"/>
                  <a:pt x="507456" y="53137"/>
                </a:cubicBezTo>
                <a:cubicBezTo>
                  <a:pt x="507456" y="53137"/>
                  <a:pt x="504516" y="54243"/>
                  <a:pt x="505496" y="54243"/>
                </a:cubicBezTo>
                <a:cubicBezTo>
                  <a:pt x="505496" y="55348"/>
                  <a:pt x="506476" y="56454"/>
                  <a:pt x="506476" y="57559"/>
                </a:cubicBezTo>
                <a:cubicBezTo>
                  <a:pt x="507456" y="57559"/>
                  <a:pt x="507456" y="58665"/>
                  <a:pt x="508436" y="59780"/>
                </a:cubicBezTo>
                <a:cubicBezTo>
                  <a:pt x="509415" y="60885"/>
                  <a:pt x="509415" y="60885"/>
                  <a:pt x="510395" y="61990"/>
                </a:cubicBezTo>
                <a:cubicBezTo>
                  <a:pt x="510395" y="63096"/>
                  <a:pt x="511374" y="64201"/>
                  <a:pt x="511374" y="64201"/>
                </a:cubicBezTo>
                <a:lnTo>
                  <a:pt x="509415" y="66422"/>
                </a:lnTo>
                <a:lnTo>
                  <a:pt x="511374" y="68633"/>
                </a:lnTo>
                <a:cubicBezTo>
                  <a:pt x="510395" y="69738"/>
                  <a:pt x="509415" y="69738"/>
                  <a:pt x="509415" y="70844"/>
                </a:cubicBezTo>
                <a:cubicBezTo>
                  <a:pt x="508436" y="71958"/>
                  <a:pt x="507456" y="71958"/>
                  <a:pt x="506476" y="73064"/>
                </a:cubicBezTo>
                <a:cubicBezTo>
                  <a:pt x="506476" y="73064"/>
                  <a:pt x="505496" y="74169"/>
                  <a:pt x="504516" y="74169"/>
                </a:cubicBezTo>
                <a:cubicBezTo>
                  <a:pt x="503538" y="73064"/>
                  <a:pt x="502558" y="70844"/>
                  <a:pt x="501578" y="69738"/>
                </a:cubicBezTo>
                <a:cubicBezTo>
                  <a:pt x="500598" y="68633"/>
                  <a:pt x="500598" y="67527"/>
                  <a:pt x="499618" y="67527"/>
                </a:cubicBezTo>
                <a:cubicBezTo>
                  <a:pt x="499618" y="66422"/>
                  <a:pt x="498639" y="65316"/>
                  <a:pt x="497659" y="64201"/>
                </a:cubicBezTo>
                <a:cubicBezTo>
                  <a:pt x="497659" y="64201"/>
                  <a:pt x="496680" y="63096"/>
                  <a:pt x="496680" y="61990"/>
                </a:cubicBezTo>
                <a:lnTo>
                  <a:pt x="498639" y="60885"/>
                </a:lnTo>
                <a:cubicBezTo>
                  <a:pt x="498639" y="59780"/>
                  <a:pt x="497659" y="58665"/>
                  <a:pt x="496680" y="57559"/>
                </a:cubicBezTo>
                <a:cubicBezTo>
                  <a:pt x="496680" y="57559"/>
                  <a:pt x="495700" y="56454"/>
                  <a:pt x="494721" y="55348"/>
                </a:cubicBezTo>
                <a:cubicBezTo>
                  <a:pt x="494721" y="56454"/>
                  <a:pt x="493741" y="56454"/>
                  <a:pt x="492761" y="57559"/>
                </a:cubicBezTo>
                <a:lnTo>
                  <a:pt x="490801" y="58665"/>
                </a:lnTo>
                <a:cubicBezTo>
                  <a:pt x="490801" y="59780"/>
                  <a:pt x="492761" y="60885"/>
                  <a:pt x="492761" y="61990"/>
                </a:cubicBezTo>
                <a:cubicBezTo>
                  <a:pt x="492761" y="61990"/>
                  <a:pt x="490801" y="63096"/>
                  <a:pt x="489823" y="63096"/>
                </a:cubicBezTo>
                <a:cubicBezTo>
                  <a:pt x="489823" y="64201"/>
                  <a:pt x="491781" y="65316"/>
                  <a:pt x="491781" y="66422"/>
                </a:cubicBezTo>
                <a:lnTo>
                  <a:pt x="489823" y="67527"/>
                </a:lnTo>
                <a:cubicBezTo>
                  <a:pt x="489823" y="68633"/>
                  <a:pt x="491781" y="69738"/>
                  <a:pt x="491781" y="70844"/>
                </a:cubicBezTo>
                <a:cubicBezTo>
                  <a:pt x="490801" y="70844"/>
                  <a:pt x="489823" y="71958"/>
                  <a:pt x="488843" y="71958"/>
                </a:cubicBezTo>
                <a:cubicBezTo>
                  <a:pt x="488843" y="73064"/>
                  <a:pt x="490801" y="74169"/>
                  <a:pt x="490801" y="75275"/>
                </a:cubicBezTo>
                <a:lnTo>
                  <a:pt x="488843" y="76380"/>
                </a:lnTo>
                <a:cubicBezTo>
                  <a:pt x="486883" y="77486"/>
                  <a:pt x="485903" y="78591"/>
                  <a:pt x="483944" y="80812"/>
                </a:cubicBezTo>
                <a:cubicBezTo>
                  <a:pt x="482965" y="78591"/>
                  <a:pt x="481985" y="77486"/>
                  <a:pt x="481005" y="75275"/>
                </a:cubicBezTo>
                <a:cubicBezTo>
                  <a:pt x="481005" y="75275"/>
                  <a:pt x="482965" y="74169"/>
                  <a:pt x="482965" y="73064"/>
                </a:cubicBezTo>
                <a:cubicBezTo>
                  <a:pt x="482965" y="73064"/>
                  <a:pt x="481985" y="71958"/>
                  <a:pt x="481985" y="70844"/>
                </a:cubicBezTo>
                <a:cubicBezTo>
                  <a:pt x="481005" y="70844"/>
                  <a:pt x="480026" y="68633"/>
                  <a:pt x="480026" y="68633"/>
                </a:cubicBezTo>
                <a:cubicBezTo>
                  <a:pt x="479046" y="68633"/>
                  <a:pt x="478066" y="70844"/>
                  <a:pt x="478066" y="70844"/>
                </a:cubicBezTo>
                <a:cubicBezTo>
                  <a:pt x="477086" y="70844"/>
                  <a:pt x="476108" y="68633"/>
                  <a:pt x="476108" y="67527"/>
                </a:cubicBezTo>
                <a:lnTo>
                  <a:pt x="478066" y="66422"/>
                </a:lnTo>
                <a:cubicBezTo>
                  <a:pt x="478066" y="65316"/>
                  <a:pt x="477086" y="64201"/>
                  <a:pt x="476108" y="64201"/>
                </a:cubicBezTo>
                <a:cubicBezTo>
                  <a:pt x="476108" y="63096"/>
                  <a:pt x="475128" y="61990"/>
                  <a:pt x="475128" y="60885"/>
                </a:cubicBezTo>
                <a:lnTo>
                  <a:pt x="477086" y="59780"/>
                </a:lnTo>
                <a:cubicBezTo>
                  <a:pt x="477086" y="58665"/>
                  <a:pt x="475128" y="57559"/>
                  <a:pt x="475128" y="56454"/>
                </a:cubicBezTo>
                <a:cubicBezTo>
                  <a:pt x="475128" y="56454"/>
                  <a:pt x="474148" y="55348"/>
                  <a:pt x="474148" y="54243"/>
                </a:cubicBezTo>
                <a:cubicBezTo>
                  <a:pt x="473168" y="53137"/>
                  <a:pt x="472188" y="53137"/>
                  <a:pt x="472188" y="52032"/>
                </a:cubicBezTo>
                <a:cubicBezTo>
                  <a:pt x="471209" y="53137"/>
                  <a:pt x="470229" y="53137"/>
                  <a:pt x="470229" y="54243"/>
                </a:cubicBezTo>
                <a:cubicBezTo>
                  <a:pt x="469250" y="54243"/>
                  <a:pt x="468270" y="55348"/>
                  <a:pt x="467290" y="55348"/>
                </a:cubicBezTo>
                <a:cubicBezTo>
                  <a:pt x="467290" y="56454"/>
                  <a:pt x="469250" y="57559"/>
                  <a:pt x="469250" y="58665"/>
                </a:cubicBezTo>
                <a:lnTo>
                  <a:pt x="471209" y="60885"/>
                </a:lnTo>
                <a:lnTo>
                  <a:pt x="469250" y="61990"/>
                </a:lnTo>
                <a:cubicBezTo>
                  <a:pt x="468270" y="63096"/>
                  <a:pt x="467290" y="64201"/>
                  <a:pt x="466311" y="64201"/>
                </a:cubicBezTo>
                <a:lnTo>
                  <a:pt x="464351" y="66422"/>
                </a:lnTo>
                <a:lnTo>
                  <a:pt x="466311" y="68633"/>
                </a:lnTo>
                <a:cubicBezTo>
                  <a:pt x="466311" y="69738"/>
                  <a:pt x="467290" y="70844"/>
                  <a:pt x="468270" y="70844"/>
                </a:cubicBezTo>
                <a:cubicBezTo>
                  <a:pt x="468270" y="71958"/>
                  <a:pt x="469250" y="73064"/>
                  <a:pt x="469250" y="74169"/>
                </a:cubicBezTo>
                <a:lnTo>
                  <a:pt x="467290" y="75275"/>
                </a:lnTo>
                <a:cubicBezTo>
                  <a:pt x="467290" y="76380"/>
                  <a:pt x="469250" y="77486"/>
                  <a:pt x="469250" y="78591"/>
                </a:cubicBezTo>
                <a:cubicBezTo>
                  <a:pt x="469250" y="78591"/>
                  <a:pt x="467290" y="79706"/>
                  <a:pt x="466311" y="79706"/>
                </a:cubicBezTo>
                <a:cubicBezTo>
                  <a:pt x="466311" y="78591"/>
                  <a:pt x="465331" y="78591"/>
                  <a:pt x="465331" y="77486"/>
                </a:cubicBezTo>
                <a:cubicBezTo>
                  <a:pt x="464351" y="76380"/>
                  <a:pt x="464351" y="75275"/>
                  <a:pt x="463371" y="75275"/>
                </a:cubicBezTo>
                <a:cubicBezTo>
                  <a:pt x="463371" y="74169"/>
                  <a:pt x="462392" y="73064"/>
                  <a:pt x="461413" y="73064"/>
                </a:cubicBezTo>
                <a:cubicBezTo>
                  <a:pt x="461413" y="71958"/>
                  <a:pt x="460433" y="74169"/>
                  <a:pt x="459453" y="74169"/>
                </a:cubicBezTo>
                <a:lnTo>
                  <a:pt x="457493" y="76380"/>
                </a:lnTo>
                <a:cubicBezTo>
                  <a:pt x="456514" y="76380"/>
                  <a:pt x="455535" y="77486"/>
                  <a:pt x="455535" y="78591"/>
                </a:cubicBezTo>
                <a:cubicBezTo>
                  <a:pt x="454555" y="78591"/>
                  <a:pt x="453575" y="76380"/>
                  <a:pt x="453575" y="75275"/>
                </a:cubicBezTo>
                <a:cubicBezTo>
                  <a:pt x="452595" y="75275"/>
                  <a:pt x="451616" y="77486"/>
                  <a:pt x="451616" y="77486"/>
                </a:cubicBezTo>
                <a:cubicBezTo>
                  <a:pt x="450636" y="77486"/>
                  <a:pt x="449657" y="75275"/>
                  <a:pt x="449657" y="75275"/>
                </a:cubicBezTo>
                <a:lnTo>
                  <a:pt x="451616" y="73064"/>
                </a:lnTo>
                <a:cubicBezTo>
                  <a:pt x="452595" y="73064"/>
                  <a:pt x="453575" y="71958"/>
                  <a:pt x="453575" y="70844"/>
                </a:cubicBezTo>
                <a:cubicBezTo>
                  <a:pt x="454555" y="70844"/>
                  <a:pt x="452595" y="69738"/>
                  <a:pt x="452595" y="68633"/>
                </a:cubicBezTo>
                <a:cubicBezTo>
                  <a:pt x="451616" y="67527"/>
                  <a:pt x="451616" y="67527"/>
                  <a:pt x="450636" y="66422"/>
                </a:cubicBezTo>
                <a:cubicBezTo>
                  <a:pt x="450636" y="65316"/>
                  <a:pt x="449657" y="64201"/>
                  <a:pt x="448677" y="64201"/>
                </a:cubicBezTo>
                <a:cubicBezTo>
                  <a:pt x="448677" y="63096"/>
                  <a:pt x="447698" y="61990"/>
                  <a:pt x="447698" y="61990"/>
                </a:cubicBezTo>
                <a:cubicBezTo>
                  <a:pt x="446718" y="60885"/>
                  <a:pt x="445738" y="63096"/>
                  <a:pt x="444758" y="63096"/>
                </a:cubicBezTo>
                <a:cubicBezTo>
                  <a:pt x="444758" y="63096"/>
                  <a:pt x="443778" y="61990"/>
                  <a:pt x="443778" y="60885"/>
                </a:cubicBezTo>
                <a:cubicBezTo>
                  <a:pt x="442800" y="59780"/>
                  <a:pt x="441820" y="58665"/>
                  <a:pt x="441820" y="58665"/>
                </a:cubicBezTo>
                <a:cubicBezTo>
                  <a:pt x="441820" y="57559"/>
                  <a:pt x="443778" y="56454"/>
                  <a:pt x="443778" y="56454"/>
                </a:cubicBezTo>
                <a:cubicBezTo>
                  <a:pt x="443778" y="55348"/>
                  <a:pt x="442800" y="55348"/>
                  <a:pt x="442800" y="54243"/>
                </a:cubicBezTo>
                <a:cubicBezTo>
                  <a:pt x="441820" y="54243"/>
                  <a:pt x="439860" y="55348"/>
                  <a:pt x="439860" y="56454"/>
                </a:cubicBezTo>
                <a:lnTo>
                  <a:pt x="437901" y="57559"/>
                </a:lnTo>
                <a:cubicBezTo>
                  <a:pt x="437901" y="58665"/>
                  <a:pt x="439860" y="59780"/>
                  <a:pt x="439860" y="59780"/>
                </a:cubicBezTo>
                <a:cubicBezTo>
                  <a:pt x="439860" y="60885"/>
                  <a:pt x="441820" y="61990"/>
                  <a:pt x="440840" y="63096"/>
                </a:cubicBezTo>
                <a:cubicBezTo>
                  <a:pt x="440840" y="63096"/>
                  <a:pt x="439860" y="64201"/>
                  <a:pt x="438880" y="64201"/>
                </a:cubicBezTo>
                <a:cubicBezTo>
                  <a:pt x="438880" y="65316"/>
                  <a:pt x="436921" y="66422"/>
                  <a:pt x="436921" y="66422"/>
                </a:cubicBezTo>
                <a:cubicBezTo>
                  <a:pt x="436921" y="66422"/>
                  <a:pt x="437901" y="68633"/>
                  <a:pt x="438880" y="68633"/>
                </a:cubicBezTo>
                <a:cubicBezTo>
                  <a:pt x="438880" y="69738"/>
                  <a:pt x="440840" y="70844"/>
                  <a:pt x="439860" y="71958"/>
                </a:cubicBezTo>
                <a:cubicBezTo>
                  <a:pt x="439860" y="71958"/>
                  <a:pt x="438880" y="73064"/>
                  <a:pt x="437901" y="73064"/>
                </a:cubicBezTo>
                <a:cubicBezTo>
                  <a:pt x="436921" y="74169"/>
                  <a:pt x="436921" y="74169"/>
                  <a:pt x="435942" y="75275"/>
                </a:cubicBezTo>
                <a:cubicBezTo>
                  <a:pt x="435942" y="76380"/>
                  <a:pt x="437901" y="77486"/>
                  <a:pt x="437901" y="77486"/>
                </a:cubicBezTo>
                <a:cubicBezTo>
                  <a:pt x="437901" y="77486"/>
                  <a:pt x="435942" y="79706"/>
                  <a:pt x="434962" y="79706"/>
                </a:cubicBezTo>
                <a:lnTo>
                  <a:pt x="433982" y="77486"/>
                </a:lnTo>
                <a:cubicBezTo>
                  <a:pt x="433003" y="76380"/>
                  <a:pt x="433003" y="75275"/>
                  <a:pt x="432023" y="74169"/>
                </a:cubicBezTo>
                <a:lnTo>
                  <a:pt x="433982" y="73064"/>
                </a:lnTo>
                <a:cubicBezTo>
                  <a:pt x="433982" y="71958"/>
                  <a:pt x="432023" y="70844"/>
                  <a:pt x="433003" y="70844"/>
                </a:cubicBezTo>
                <a:cubicBezTo>
                  <a:pt x="433003" y="69738"/>
                  <a:pt x="434962" y="69738"/>
                  <a:pt x="434962" y="68633"/>
                </a:cubicBezTo>
                <a:cubicBezTo>
                  <a:pt x="434962" y="67527"/>
                  <a:pt x="433003" y="66422"/>
                  <a:pt x="433003" y="66422"/>
                </a:cubicBezTo>
                <a:cubicBezTo>
                  <a:pt x="433003" y="65316"/>
                  <a:pt x="434962" y="65316"/>
                  <a:pt x="434962" y="64201"/>
                </a:cubicBezTo>
                <a:cubicBezTo>
                  <a:pt x="433982" y="61990"/>
                  <a:pt x="433003" y="60885"/>
                  <a:pt x="432023" y="58665"/>
                </a:cubicBezTo>
                <a:cubicBezTo>
                  <a:pt x="431043" y="59780"/>
                  <a:pt x="430063" y="60885"/>
                  <a:pt x="430063" y="60885"/>
                </a:cubicBezTo>
                <a:cubicBezTo>
                  <a:pt x="429085" y="61990"/>
                  <a:pt x="428105" y="61990"/>
                  <a:pt x="427125" y="63096"/>
                </a:cubicBezTo>
                <a:lnTo>
                  <a:pt x="429085" y="65316"/>
                </a:lnTo>
                <a:cubicBezTo>
                  <a:pt x="429085" y="66422"/>
                  <a:pt x="427125" y="66422"/>
                  <a:pt x="427125" y="67527"/>
                </a:cubicBezTo>
                <a:cubicBezTo>
                  <a:pt x="427125" y="67527"/>
                  <a:pt x="429085" y="68633"/>
                  <a:pt x="429085" y="69738"/>
                </a:cubicBezTo>
                <a:cubicBezTo>
                  <a:pt x="427125" y="70844"/>
                  <a:pt x="426145" y="71958"/>
                  <a:pt x="424186" y="73064"/>
                </a:cubicBezTo>
                <a:cubicBezTo>
                  <a:pt x="424186" y="73064"/>
                  <a:pt x="423206" y="71958"/>
                  <a:pt x="422227" y="70844"/>
                </a:cubicBezTo>
                <a:lnTo>
                  <a:pt x="421247" y="68633"/>
                </a:lnTo>
                <a:cubicBezTo>
                  <a:pt x="421247" y="67527"/>
                  <a:pt x="423206" y="67527"/>
                  <a:pt x="423206" y="66422"/>
                </a:cubicBezTo>
                <a:cubicBezTo>
                  <a:pt x="423206" y="65316"/>
                  <a:pt x="421247" y="65316"/>
                  <a:pt x="421247" y="64201"/>
                </a:cubicBezTo>
                <a:cubicBezTo>
                  <a:pt x="421247" y="63096"/>
                  <a:pt x="423206" y="63096"/>
                  <a:pt x="424186" y="61990"/>
                </a:cubicBezTo>
                <a:cubicBezTo>
                  <a:pt x="424186" y="61990"/>
                  <a:pt x="422227" y="60885"/>
                  <a:pt x="422227" y="59780"/>
                </a:cubicBezTo>
                <a:cubicBezTo>
                  <a:pt x="421247" y="59780"/>
                  <a:pt x="420267" y="61990"/>
                  <a:pt x="420267" y="61990"/>
                </a:cubicBezTo>
                <a:cubicBezTo>
                  <a:pt x="419288" y="61990"/>
                  <a:pt x="417328" y="63096"/>
                  <a:pt x="417328" y="63096"/>
                </a:cubicBezTo>
                <a:cubicBezTo>
                  <a:pt x="417328" y="64201"/>
                  <a:pt x="419288" y="65316"/>
                  <a:pt x="419288" y="66422"/>
                </a:cubicBezTo>
                <a:lnTo>
                  <a:pt x="417328" y="67527"/>
                </a:lnTo>
                <a:cubicBezTo>
                  <a:pt x="416349" y="67527"/>
                  <a:pt x="416349" y="65316"/>
                  <a:pt x="415369" y="65316"/>
                </a:cubicBezTo>
                <a:lnTo>
                  <a:pt x="413410" y="67527"/>
                </a:lnTo>
                <a:cubicBezTo>
                  <a:pt x="412430" y="67527"/>
                  <a:pt x="411450" y="65316"/>
                  <a:pt x="411450" y="65316"/>
                </a:cubicBezTo>
                <a:cubicBezTo>
                  <a:pt x="411450" y="64201"/>
                  <a:pt x="410472" y="63096"/>
                  <a:pt x="409492" y="61990"/>
                </a:cubicBezTo>
                <a:cubicBezTo>
                  <a:pt x="409492" y="61990"/>
                  <a:pt x="408512" y="60885"/>
                  <a:pt x="408512" y="59780"/>
                </a:cubicBezTo>
                <a:cubicBezTo>
                  <a:pt x="407532" y="59780"/>
                  <a:pt x="406552" y="57559"/>
                  <a:pt x="406552" y="57559"/>
                </a:cubicBezTo>
                <a:cubicBezTo>
                  <a:pt x="406552" y="57559"/>
                  <a:pt x="404593" y="58665"/>
                  <a:pt x="404593" y="59780"/>
                </a:cubicBezTo>
                <a:lnTo>
                  <a:pt x="402634" y="60885"/>
                </a:lnTo>
                <a:cubicBezTo>
                  <a:pt x="401654" y="61990"/>
                  <a:pt x="403614" y="63096"/>
                  <a:pt x="403614" y="64201"/>
                </a:cubicBezTo>
                <a:lnTo>
                  <a:pt x="401654" y="65316"/>
                </a:lnTo>
                <a:cubicBezTo>
                  <a:pt x="401654" y="65316"/>
                  <a:pt x="400675" y="64201"/>
                  <a:pt x="399695" y="63096"/>
                </a:cubicBezTo>
                <a:lnTo>
                  <a:pt x="398715" y="60885"/>
                </a:lnTo>
                <a:cubicBezTo>
                  <a:pt x="398715" y="59780"/>
                  <a:pt x="400675" y="59780"/>
                  <a:pt x="400675" y="58665"/>
                </a:cubicBezTo>
                <a:cubicBezTo>
                  <a:pt x="399695" y="58665"/>
                  <a:pt x="399695" y="56454"/>
                  <a:pt x="398715" y="56454"/>
                </a:cubicBezTo>
                <a:cubicBezTo>
                  <a:pt x="398715" y="56454"/>
                  <a:pt x="396756" y="57559"/>
                  <a:pt x="396756" y="58665"/>
                </a:cubicBezTo>
                <a:cubicBezTo>
                  <a:pt x="396756" y="58665"/>
                  <a:pt x="398715" y="59780"/>
                  <a:pt x="398715" y="60885"/>
                </a:cubicBezTo>
                <a:cubicBezTo>
                  <a:pt x="398715" y="60885"/>
                  <a:pt x="396756" y="61990"/>
                  <a:pt x="395777" y="63096"/>
                </a:cubicBezTo>
                <a:cubicBezTo>
                  <a:pt x="395777" y="63096"/>
                  <a:pt x="397735" y="64201"/>
                  <a:pt x="397735" y="65316"/>
                </a:cubicBezTo>
                <a:lnTo>
                  <a:pt x="395777" y="66422"/>
                </a:lnTo>
                <a:lnTo>
                  <a:pt x="393817" y="64201"/>
                </a:lnTo>
                <a:cubicBezTo>
                  <a:pt x="393817" y="63096"/>
                  <a:pt x="392837" y="63096"/>
                  <a:pt x="391857" y="61990"/>
                </a:cubicBezTo>
                <a:cubicBezTo>
                  <a:pt x="391857" y="60885"/>
                  <a:pt x="390878" y="59780"/>
                  <a:pt x="390878" y="59780"/>
                </a:cubicBezTo>
                <a:cubicBezTo>
                  <a:pt x="389899" y="59780"/>
                  <a:pt x="388919" y="61990"/>
                  <a:pt x="388919" y="60885"/>
                </a:cubicBezTo>
                <a:cubicBezTo>
                  <a:pt x="387939" y="60885"/>
                  <a:pt x="386959" y="58665"/>
                  <a:pt x="386959" y="58665"/>
                </a:cubicBezTo>
                <a:cubicBezTo>
                  <a:pt x="385980" y="58665"/>
                  <a:pt x="385000" y="60885"/>
                  <a:pt x="385000" y="60885"/>
                </a:cubicBezTo>
                <a:cubicBezTo>
                  <a:pt x="384020" y="60885"/>
                  <a:pt x="383041" y="58665"/>
                  <a:pt x="383041" y="58665"/>
                </a:cubicBezTo>
                <a:cubicBezTo>
                  <a:pt x="382062" y="58665"/>
                  <a:pt x="381082" y="59780"/>
                  <a:pt x="381082" y="59780"/>
                </a:cubicBezTo>
                <a:cubicBezTo>
                  <a:pt x="381082" y="60885"/>
                  <a:pt x="382062" y="61990"/>
                  <a:pt x="382062" y="63096"/>
                </a:cubicBezTo>
                <a:cubicBezTo>
                  <a:pt x="383041" y="63096"/>
                  <a:pt x="384020" y="65316"/>
                  <a:pt x="384020" y="65316"/>
                </a:cubicBezTo>
                <a:lnTo>
                  <a:pt x="385980" y="63096"/>
                </a:lnTo>
                <a:cubicBezTo>
                  <a:pt x="386959" y="64201"/>
                  <a:pt x="387939" y="65316"/>
                  <a:pt x="387939" y="65316"/>
                </a:cubicBezTo>
                <a:cubicBezTo>
                  <a:pt x="387939" y="66422"/>
                  <a:pt x="385980" y="66422"/>
                  <a:pt x="385980" y="67527"/>
                </a:cubicBezTo>
                <a:cubicBezTo>
                  <a:pt x="385980" y="68633"/>
                  <a:pt x="384020" y="68633"/>
                  <a:pt x="384020" y="69738"/>
                </a:cubicBezTo>
                <a:lnTo>
                  <a:pt x="382062" y="67527"/>
                </a:lnTo>
                <a:cubicBezTo>
                  <a:pt x="382062" y="66422"/>
                  <a:pt x="380102" y="68633"/>
                  <a:pt x="380102" y="68633"/>
                </a:cubicBezTo>
                <a:cubicBezTo>
                  <a:pt x="379122" y="68633"/>
                  <a:pt x="378142" y="66422"/>
                  <a:pt x="378142" y="66422"/>
                </a:cubicBezTo>
                <a:cubicBezTo>
                  <a:pt x="378142" y="66422"/>
                  <a:pt x="380102" y="65316"/>
                  <a:pt x="380102" y="64201"/>
                </a:cubicBezTo>
                <a:cubicBezTo>
                  <a:pt x="380102" y="64201"/>
                  <a:pt x="379122" y="63096"/>
                  <a:pt x="378142" y="61990"/>
                </a:cubicBezTo>
                <a:cubicBezTo>
                  <a:pt x="378142" y="60885"/>
                  <a:pt x="377163" y="60885"/>
                  <a:pt x="377163" y="59780"/>
                </a:cubicBezTo>
                <a:cubicBezTo>
                  <a:pt x="377163" y="58665"/>
                  <a:pt x="379122" y="58665"/>
                  <a:pt x="379122" y="57559"/>
                </a:cubicBezTo>
                <a:cubicBezTo>
                  <a:pt x="379122" y="57559"/>
                  <a:pt x="377163" y="56454"/>
                  <a:pt x="377163" y="55348"/>
                </a:cubicBezTo>
                <a:cubicBezTo>
                  <a:pt x="377163" y="55348"/>
                  <a:pt x="376184" y="57559"/>
                  <a:pt x="375204" y="57559"/>
                </a:cubicBezTo>
                <a:cubicBezTo>
                  <a:pt x="374224" y="57559"/>
                  <a:pt x="374224" y="54243"/>
                  <a:pt x="373244" y="54243"/>
                </a:cubicBezTo>
                <a:cubicBezTo>
                  <a:pt x="373244" y="54243"/>
                  <a:pt x="372265" y="56454"/>
                  <a:pt x="371285" y="56454"/>
                </a:cubicBezTo>
                <a:cubicBezTo>
                  <a:pt x="371285" y="56454"/>
                  <a:pt x="370306" y="54243"/>
                  <a:pt x="369326" y="54243"/>
                </a:cubicBezTo>
                <a:cubicBezTo>
                  <a:pt x="369326" y="54243"/>
                  <a:pt x="368346" y="56454"/>
                  <a:pt x="367367" y="56454"/>
                </a:cubicBezTo>
                <a:cubicBezTo>
                  <a:pt x="367367" y="56454"/>
                  <a:pt x="369326" y="57559"/>
                  <a:pt x="369326" y="58665"/>
                </a:cubicBezTo>
                <a:cubicBezTo>
                  <a:pt x="369326" y="58665"/>
                  <a:pt x="367367" y="59780"/>
                  <a:pt x="367367" y="60885"/>
                </a:cubicBezTo>
                <a:lnTo>
                  <a:pt x="368346" y="63096"/>
                </a:lnTo>
                <a:cubicBezTo>
                  <a:pt x="369326" y="63096"/>
                  <a:pt x="370306" y="60885"/>
                  <a:pt x="371285" y="60885"/>
                </a:cubicBezTo>
                <a:lnTo>
                  <a:pt x="372265" y="63096"/>
                </a:lnTo>
                <a:cubicBezTo>
                  <a:pt x="373244" y="63096"/>
                  <a:pt x="374224" y="60885"/>
                  <a:pt x="375204" y="61990"/>
                </a:cubicBezTo>
                <a:cubicBezTo>
                  <a:pt x="375204" y="61990"/>
                  <a:pt x="376184" y="63096"/>
                  <a:pt x="376184" y="64201"/>
                </a:cubicBezTo>
                <a:cubicBezTo>
                  <a:pt x="377163" y="65316"/>
                  <a:pt x="377163" y="65316"/>
                  <a:pt x="378142" y="66422"/>
                </a:cubicBezTo>
                <a:lnTo>
                  <a:pt x="376184" y="68633"/>
                </a:lnTo>
                <a:lnTo>
                  <a:pt x="377163" y="70844"/>
                </a:lnTo>
                <a:cubicBezTo>
                  <a:pt x="378142" y="71958"/>
                  <a:pt x="379122" y="71958"/>
                  <a:pt x="379122" y="73064"/>
                </a:cubicBezTo>
                <a:lnTo>
                  <a:pt x="377163" y="75275"/>
                </a:lnTo>
                <a:cubicBezTo>
                  <a:pt x="376184" y="75275"/>
                  <a:pt x="376184" y="73064"/>
                  <a:pt x="375204" y="73064"/>
                </a:cubicBezTo>
                <a:cubicBezTo>
                  <a:pt x="375204" y="71958"/>
                  <a:pt x="374224" y="70844"/>
                  <a:pt x="373244" y="69738"/>
                </a:cubicBezTo>
                <a:cubicBezTo>
                  <a:pt x="373244" y="69738"/>
                  <a:pt x="372265" y="71958"/>
                  <a:pt x="371285" y="71958"/>
                </a:cubicBezTo>
                <a:lnTo>
                  <a:pt x="370306" y="69738"/>
                </a:lnTo>
                <a:cubicBezTo>
                  <a:pt x="369326" y="69738"/>
                  <a:pt x="368346" y="67527"/>
                  <a:pt x="368346" y="67527"/>
                </a:cubicBezTo>
                <a:cubicBezTo>
                  <a:pt x="367367" y="67527"/>
                  <a:pt x="366387" y="68633"/>
                  <a:pt x="366387" y="68633"/>
                </a:cubicBezTo>
                <a:cubicBezTo>
                  <a:pt x="365407" y="68633"/>
                  <a:pt x="364427" y="66422"/>
                  <a:pt x="364427" y="66422"/>
                </a:cubicBezTo>
                <a:cubicBezTo>
                  <a:pt x="363449" y="66422"/>
                  <a:pt x="362469" y="68633"/>
                  <a:pt x="362469" y="68633"/>
                </a:cubicBezTo>
                <a:cubicBezTo>
                  <a:pt x="361489" y="68633"/>
                  <a:pt x="361489" y="66422"/>
                  <a:pt x="360509" y="66422"/>
                </a:cubicBezTo>
                <a:cubicBezTo>
                  <a:pt x="359529" y="66422"/>
                  <a:pt x="358550" y="67527"/>
                  <a:pt x="358550" y="67527"/>
                </a:cubicBezTo>
                <a:cubicBezTo>
                  <a:pt x="357570" y="67527"/>
                  <a:pt x="357570" y="65316"/>
                  <a:pt x="356591" y="65316"/>
                </a:cubicBezTo>
                <a:cubicBezTo>
                  <a:pt x="356591" y="65316"/>
                  <a:pt x="358550" y="64201"/>
                  <a:pt x="358550" y="63096"/>
                </a:cubicBezTo>
                <a:cubicBezTo>
                  <a:pt x="359529" y="63096"/>
                  <a:pt x="360509" y="61990"/>
                  <a:pt x="360509" y="61990"/>
                </a:cubicBezTo>
                <a:lnTo>
                  <a:pt x="359529" y="58665"/>
                </a:lnTo>
                <a:cubicBezTo>
                  <a:pt x="358550" y="58665"/>
                  <a:pt x="357570" y="60885"/>
                  <a:pt x="357570" y="60885"/>
                </a:cubicBezTo>
                <a:cubicBezTo>
                  <a:pt x="355611" y="59780"/>
                  <a:pt x="354631" y="57559"/>
                  <a:pt x="353652" y="56454"/>
                </a:cubicBezTo>
                <a:cubicBezTo>
                  <a:pt x="353652" y="55348"/>
                  <a:pt x="352672" y="54243"/>
                  <a:pt x="351692" y="53137"/>
                </a:cubicBezTo>
                <a:lnTo>
                  <a:pt x="349733" y="55348"/>
                </a:lnTo>
                <a:cubicBezTo>
                  <a:pt x="349733" y="56454"/>
                  <a:pt x="351692" y="57559"/>
                  <a:pt x="351692" y="57559"/>
                </a:cubicBezTo>
                <a:cubicBezTo>
                  <a:pt x="351692" y="58665"/>
                  <a:pt x="352672" y="59780"/>
                  <a:pt x="353652" y="60885"/>
                </a:cubicBezTo>
                <a:cubicBezTo>
                  <a:pt x="353652" y="60885"/>
                  <a:pt x="354631" y="61990"/>
                  <a:pt x="354631" y="63096"/>
                </a:cubicBezTo>
                <a:cubicBezTo>
                  <a:pt x="355611" y="63096"/>
                  <a:pt x="356591" y="65316"/>
                  <a:pt x="356591" y="65316"/>
                </a:cubicBezTo>
                <a:lnTo>
                  <a:pt x="354631" y="67527"/>
                </a:lnTo>
                <a:lnTo>
                  <a:pt x="352672" y="65316"/>
                </a:lnTo>
                <a:cubicBezTo>
                  <a:pt x="352672" y="64201"/>
                  <a:pt x="351692" y="63096"/>
                  <a:pt x="350712" y="61990"/>
                </a:cubicBezTo>
                <a:cubicBezTo>
                  <a:pt x="350712" y="63096"/>
                  <a:pt x="348754" y="63096"/>
                  <a:pt x="348754" y="64201"/>
                </a:cubicBezTo>
                <a:cubicBezTo>
                  <a:pt x="348754" y="65316"/>
                  <a:pt x="350712" y="66422"/>
                  <a:pt x="350712" y="66422"/>
                </a:cubicBezTo>
                <a:cubicBezTo>
                  <a:pt x="350712" y="67527"/>
                  <a:pt x="348754" y="67527"/>
                  <a:pt x="348754" y="68633"/>
                </a:cubicBezTo>
                <a:cubicBezTo>
                  <a:pt x="347774" y="69738"/>
                  <a:pt x="349733" y="70844"/>
                  <a:pt x="349733" y="70844"/>
                </a:cubicBezTo>
                <a:cubicBezTo>
                  <a:pt x="349733" y="71958"/>
                  <a:pt x="347774" y="71958"/>
                  <a:pt x="347774" y="73064"/>
                </a:cubicBezTo>
                <a:cubicBezTo>
                  <a:pt x="346794" y="73064"/>
                  <a:pt x="346794" y="70844"/>
                  <a:pt x="345814" y="70844"/>
                </a:cubicBezTo>
                <a:cubicBezTo>
                  <a:pt x="345814" y="70844"/>
                  <a:pt x="344834" y="71958"/>
                  <a:pt x="343855" y="71958"/>
                </a:cubicBezTo>
                <a:cubicBezTo>
                  <a:pt x="343855" y="71958"/>
                  <a:pt x="342876" y="69738"/>
                  <a:pt x="341896" y="69738"/>
                </a:cubicBezTo>
                <a:cubicBezTo>
                  <a:pt x="341896" y="69738"/>
                  <a:pt x="340916" y="68633"/>
                  <a:pt x="340916" y="67527"/>
                </a:cubicBezTo>
                <a:cubicBezTo>
                  <a:pt x="339936" y="67527"/>
                  <a:pt x="338957" y="65316"/>
                  <a:pt x="338957" y="65316"/>
                </a:cubicBezTo>
                <a:cubicBezTo>
                  <a:pt x="337977" y="65316"/>
                  <a:pt x="336997" y="66422"/>
                  <a:pt x="336997" y="66422"/>
                </a:cubicBezTo>
                <a:cubicBezTo>
                  <a:pt x="336018" y="66422"/>
                  <a:pt x="335039" y="68633"/>
                  <a:pt x="335039" y="68633"/>
                </a:cubicBezTo>
                <a:cubicBezTo>
                  <a:pt x="334059" y="69738"/>
                  <a:pt x="333079" y="70844"/>
                  <a:pt x="332099" y="70844"/>
                </a:cubicBezTo>
                <a:lnTo>
                  <a:pt x="331119" y="68633"/>
                </a:lnTo>
                <a:cubicBezTo>
                  <a:pt x="330140" y="68633"/>
                  <a:pt x="329161" y="69738"/>
                  <a:pt x="328181" y="69738"/>
                </a:cubicBezTo>
                <a:cubicBezTo>
                  <a:pt x="328181" y="69738"/>
                  <a:pt x="330140" y="71958"/>
                  <a:pt x="330140" y="73064"/>
                </a:cubicBezTo>
                <a:lnTo>
                  <a:pt x="328181" y="74169"/>
                </a:lnTo>
                <a:lnTo>
                  <a:pt x="326221" y="71958"/>
                </a:lnTo>
                <a:lnTo>
                  <a:pt x="324262" y="74169"/>
                </a:lnTo>
                <a:lnTo>
                  <a:pt x="322303" y="70844"/>
                </a:lnTo>
                <a:cubicBezTo>
                  <a:pt x="323282" y="70844"/>
                  <a:pt x="324262" y="69738"/>
                  <a:pt x="324262" y="69738"/>
                </a:cubicBezTo>
                <a:cubicBezTo>
                  <a:pt x="324262" y="68633"/>
                  <a:pt x="323282" y="67527"/>
                  <a:pt x="323282" y="67527"/>
                </a:cubicBezTo>
                <a:cubicBezTo>
                  <a:pt x="323282" y="66422"/>
                  <a:pt x="321324" y="65316"/>
                  <a:pt x="321324" y="64201"/>
                </a:cubicBezTo>
                <a:lnTo>
                  <a:pt x="323282" y="63096"/>
                </a:lnTo>
                <a:cubicBezTo>
                  <a:pt x="323282" y="61990"/>
                  <a:pt x="322303" y="60885"/>
                  <a:pt x="322303" y="59780"/>
                </a:cubicBezTo>
                <a:lnTo>
                  <a:pt x="324262" y="58665"/>
                </a:lnTo>
                <a:cubicBezTo>
                  <a:pt x="324262" y="57559"/>
                  <a:pt x="322303" y="56454"/>
                  <a:pt x="322303" y="55348"/>
                </a:cubicBezTo>
                <a:cubicBezTo>
                  <a:pt x="321324" y="56454"/>
                  <a:pt x="321324" y="57559"/>
                  <a:pt x="320344" y="57559"/>
                </a:cubicBezTo>
                <a:lnTo>
                  <a:pt x="318384" y="59780"/>
                </a:lnTo>
                <a:cubicBezTo>
                  <a:pt x="317404" y="59780"/>
                  <a:pt x="317404" y="57559"/>
                  <a:pt x="316424" y="57559"/>
                </a:cubicBezTo>
                <a:lnTo>
                  <a:pt x="314466" y="58665"/>
                </a:lnTo>
                <a:cubicBezTo>
                  <a:pt x="314466" y="58665"/>
                  <a:pt x="315446" y="60885"/>
                  <a:pt x="315446" y="61990"/>
                </a:cubicBezTo>
                <a:cubicBezTo>
                  <a:pt x="316424" y="61990"/>
                  <a:pt x="317404" y="63096"/>
                  <a:pt x="317404" y="64201"/>
                </a:cubicBezTo>
                <a:lnTo>
                  <a:pt x="315446" y="65316"/>
                </a:lnTo>
                <a:cubicBezTo>
                  <a:pt x="315446" y="66422"/>
                  <a:pt x="317404" y="67527"/>
                  <a:pt x="317404" y="68633"/>
                </a:cubicBezTo>
                <a:lnTo>
                  <a:pt x="314466" y="69738"/>
                </a:lnTo>
                <a:cubicBezTo>
                  <a:pt x="314466" y="69738"/>
                  <a:pt x="313486" y="68633"/>
                  <a:pt x="313486" y="67527"/>
                </a:cubicBezTo>
                <a:cubicBezTo>
                  <a:pt x="313486" y="67527"/>
                  <a:pt x="311527" y="66422"/>
                  <a:pt x="311527" y="65316"/>
                </a:cubicBezTo>
                <a:cubicBezTo>
                  <a:pt x="311527" y="65316"/>
                  <a:pt x="313486" y="64201"/>
                  <a:pt x="313486" y="63096"/>
                </a:cubicBezTo>
                <a:cubicBezTo>
                  <a:pt x="313486" y="63096"/>
                  <a:pt x="312506" y="61990"/>
                  <a:pt x="311527" y="60885"/>
                </a:cubicBezTo>
                <a:cubicBezTo>
                  <a:pt x="311527" y="59780"/>
                  <a:pt x="310547" y="59780"/>
                  <a:pt x="310547" y="58665"/>
                </a:cubicBezTo>
                <a:cubicBezTo>
                  <a:pt x="309568" y="58665"/>
                  <a:pt x="308588" y="59780"/>
                  <a:pt x="308588" y="59780"/>
                </a:cubicBezTo>
                <a:cubicBezTo>
                  <a:pt x="307608" y="60885"/>
                  <a:pt x="309568" y="63096"/>
                  <a:pt x="309568" y="63096"/>
                </a:cubicBezTo>
                <a:lnTo>
                  <a:pt x="311527" y="65316"/>
                </a:lnTo>
                <a:cubicBezTo>
                  <a:pt x="311527" y="65316"/>
                  <a:pt x="309568" y="66422"/>
                  <a:pt x="309568" y="67527"/>
                </a:cubicBezTo>
                <a:cubicBezTo>
                  <a:pt x="308588" y="67527"/>
                  <a:pt x="307608" y="68633"/>
                  <a:pt x="306629" y="68633"/>
                </a:cubicBezTo>
                <a:lnTo>
                  <a:pt x="305649" y="66422"/>
                </a:lnTo>
                <a:cubicBezTo>
                  <a:pt x="304669" y="65316"/>
                  <a:pt x="304669" y="64201"/>
                  <a:pt x="303689" y="64201"/>
                </a:cubicBezTo>
                <a:cubicBezTo>
                  <a:pt x="303689" y="64201"/>
                  <a:pt x="302711" y="61990"/>
                  <a:pt x="301731" y="61990"/>
                </a:cubicBezTo>
                <a:cubicBezTo>
                  <a:pt x="301731" y="61990"/>
                  <a:pt x="300751" y="63096"/>
                  <a:pt x="299771" y="63096"/>
                </a:cubicBezTo>
                <a:cubicBezTo>
                  <a:pt x="299771" y="63096"/>
                  <a:pt x="301731" y="65316"/>
                  <a:pt x="301731" y="66422"/>
                </a:cubicBezTo>
                <a:lnTo>
                  <a:pt x="299771" y="67527"/>
                </a:lnTo>
                <a:cubicBezTo>
                  <a:pt x="299771" y="68633"/>
                  <a:pt x="300751" y="69738"/>
                  <a:pt x="300751" y="70844"/>
                </a:cubicBezTo>
                <a:lnTo>
                  <a:pt x="298791" y="71958"/>
                </a:lnTo>
                <a:cubicBezTo>
                  <a:pt x="298791" y="71958"/>
                  <a:pt x="297811" y="69738"/>
                  <a:pt x="296832" y="69738"/>
                </a:cubicBezTo>
                <a:cubicBezTo>
                  <a:pt x="296832" y="68633"/>
                  <a:pt x="295853" y="68633"/>
                  <a:pt x="295853" y="67527"/>
                </a:cubicBezTo>
                <a:cubicBezTo>
                  <a:pt x="294873" y="66422"/>
                  <a:pt x="294873" y="65316"/>
                  <a:pt x="293893" y="65316"/>
                </a:cubicBezTo>
                <a:cubicBezTo>
                  <a:pt x="293893" y="64201"/>
                  <a:pt x="292914" y="63096"/>
                  <a:pt x="291934" y="61990"/>
                </a:cubicBezTo>
                <a:lnTo>
                  <a:pt x="289974" y="64201"/>
                </a:lnTo>
                <a:cubicBezTo>
                  <a:pt x="288995" y="64201"/>
                  <a:pt x="288995" y="61990"/>
                  <a:pt x="288016" y="61990"/>
                </a:cubicBezTo>
                <a:lnTo>
                  <a:pt x="286056" y="63096"/>
                </a:lnTo>
                <a:cubicBezTo>
                  <a:pt x="286056" y="64201"/>
                  <a:pt x="288016" y="65316"/>
                  <a:pt x="288016" y="66422"/>
                </a:cubicBezTo>
                <a:lnTo>
                  <a:pt x="286056" y="67527"/>
                </a:lnTo>
                <a:cubicBezTo>
                  <a:pt x="285076" y="67527"/>
                  <a:pt x="285076" y="65316"/>
                  <a:pt x="284096" y="65316"/>
                </a:cubicBezTo>
                <a:cubicBezTo>
                  <a:pt x="283117" y="65316"/>
                  <a:pt x="282138" y="67527"/>
                  <a:pt x="282138" y="67527"/>
                </a:cubicBezTo>
                <a:cubicBezTo>
                  <a:pt x="281158" y="67527"/>
                  <a:pt x="281158" y="65316"/>
                  <a:pt x="280178" y="65316"/>
                </a:cubicBezTo>
                <a:cubicBezTo>
                  <a:pt x="279198" y="64201"/>
                  <a:pt x="279198" y="63096"/>
                  <a:pt x="278219" y="61990"/>
                </a:cubicBezTo>
                <a:cubicBezTo>
                  <a:pt x="278219" y="61990"/>
                  <a:pt x="277239" y="64201"/>
                  <a:pt x="276259" y="64201"/>
                </a:cubicBezTo>
                <a:cubicBezTo>
                  <a:pt x="275280" y="64201"/>
                  <a:pt x="275280" y="61990"/>
                  <a:pt x="274301" y="61990"/>
                </a:cubicBezTo>
                <a:cubicBezTo>
                  <a:pt x="274301" y="61990"/>
                  <a:pt x="273321" y="63096"/>
                  <a:pt x="272341" y="64201"/>
                </a:cubicBezTo>
                <a:lnTo>
                  <a:pt x="274301" y="66422"/>
                </a:lnTo>
                <a:cubicBezTo>
                  <a:pt x="274301" y="66422"/>
                  <a:pt x="272341" y="67527"/>
                  <a:pt x="272341" y="68633"/>
                </a:cubicBezTo>
                <a:cubicBezTo>
                  <a:pt x="272341" y="68633"/>
                  <a:pt x="273321" y="69738"/>
                  <a:pt x="273321" y="70844"/>
                </a:cubicBezTo>
                <a:cubicBezTo>
                  <a:pt x="274301" y="70844"/>
                  <a:pt x="275280" y="73064"/>
                  <a:pt x="275280" y="73064"/>
                </a:cubicBezTo>
                <a:cubicBezTo>
                  <a:pt x="274301" y="73064"/>
                  <a:pt x="273321" y="75275"/>
                  <a:pt x="273321" y="75275"/>
                </a:cubicBezTo>
                <a:cubicBezTo>
                  <a:pt x="272341" y="74169"/>
                  <a:pt x="272341" y="73064"/>
                  <a:pt x="271361" y="71958"/>
                </a:cubicBezTo>
                <a:cubicBezTo>
                  <a:pt x="270381" y="71958"/>
                  <a:pt x="269401" y="74169"/>
                  <a:pt x="269401" y="74169"/>
                </a:cubicBezTo>
                <a:cubicBezTo>
                  <a:pt x="268423" y="74169"/>
                  <a:pt x="267443" y="71958"/>
                  <a:pt x="267443" y="71958"/>
                </a:cubicBezTo>
                <a:lnTo>
                  <a:pt x="269401" y="69738"/>
                </a:lnTo>
                <a:lnTo>
                  <a:pt x="268423" y="67527"/>
                </a:lnTo>
                <a:cubicBezTo>
                  <a:pt x="267443" y="67527"/>
                  <a:pt x="266463" y="69738"/>
                  <a:pt x="265483" y="69738"/>
                </a:cubicBezTo>
                <a:cubicBezTo>
                  <a:pt x="265483" y="69738"/>
                  <a:pt x="264504" y="67527"/>
                  <a:pt x="264504" y="66422"/>
                </a:cubicBezTo>
                <a:cubicBezTo>
                  <a:pt x="263524" y="66422"/>
                  <a:pt x="262544" y="68633"/>
                  <a:pt x="261565" y="68633"/>
                </a:cubicBezTo>
                <a:cubicBezTo>
                  <a:pt x="261565" y="68633"/>
                  <a:pt x="260585" y="67527"/>
                  <a:pt x="260585" y="66422"/>
                </a:cubicBezTo>
                <a:cubicBezTo>
                  <a:pt x="259606" y="65316"/>
                  <a:pt x="258626" y="64201"/>
                  <a:pt x="258626" y="64201"/>
                </a:cubicBezTo>
                <a:cubicBezTo>
                  <a:pt x="258626" y="63096"/>
                  <a:pt x="256666" y="61990"/>
                  <a:pt x="256666" y="60885"/>
                </a:cubicBezTo>
                <a:cubicBezTo>
                  <a:pt x="256666" y="60885"/>
                  <a:pt x="258626" y="59780"/>
                  <a:pt x="259606" y="59780"/>
                </a:cubicBezTo>
                <a:lnTo>
                  <a:pt x="257646" y="57559"/>
                </a:lnTo>
                <a:cubicBezTo>
                  <a:pt x="257646" y="56454"/>
                  <a:pt x="255686" y="58665"/>
                  <a:pt x="255686" y="58665"/>
                </a:cubicBezTo>
                <a:cubicBezTo>
                  <a:pt x="254708" y="58665"/>
                  <a:pt x="253728" y="60885"/>
                  <a:pt x="252748" y="60885"/>
                </a:cubicBezTo>
                <a:lnTo>
                  <a:pt x="251768" y="58665"/>
                </a:lnTo>
                <a:cubicBezTo>
                  <a:pt x="250788" y="58665"/>
                  <a:pt x="249809" y="59780"/>
                  <a:pt x="248830" y="59780"/>
                </a:cubicBezTo>
                <a:cubicBezTo>
                  <a:pt x="247850" y="61990"/>
                  <a:pt x="245891" y="63096"/>
                  <a:pt x="244911" y="64201"/>
                </a:cubicBezTo>
                <a:cubicBezTo>
                  <a:pt x="245891" y="64201"/>
                  <a:pt x="245891" y="66422"/>
                  <a:pt x="246870" y="66422"/>
                </a:cubicBezTo>
                <a:cubicBezTo>
                  <a:pt x="246870" y="66422"/>
                  <a:pt x="244911" y="68633"/>
                  <a:pt x="243931" y="68633"/>
                </a:cubicBezTo>
                <a:lnTo>
                  <a:pt x="242951" y="66422"/>
                </a:lnTo>
                <a:cubicBezTo>
                  <a:pt x="241972" y="65316"/>
                  <a:pt x="241972" y="64201"/>
                  <a:pt x="240993" y="63096"/>
                </a:cubicBezTo>
                <a:cubicBezTo>
                  <a:pt x="240993" y="64201"/>
                  <a:pt x="239033" y="65316"/>
                  <a:pt x="239033" y="65316"/>
                </a:cubicBezTo>
                <a:cubicBezTo>
                  <a:pt x="239033" y="66422"/>
                  <a:pt x="240013" y="67527"/>
                  <a:pt x="240993" y="67527"/>
                </a:cubicBezTo>
                <a:cubicBezTo>
                  <a:pt x="240993" y="68633"/>
                  <a:pt x="241972" y="69738"/>
                  <a:pt x="241972" y="69738"/>
                </a:cubicBezTo>
                <a:cubicBezTo>
                  <a:pt x="241972" y="70844"/>
                  <a:pt x="240013" y="71958"/>
                  <a:pt x="240013" y="71958"/>
                </a:cubicBezTo>
                <a:lnTo>
                  <a:pt x="238053" y="74169"/>
                </a:lnTo>
                <a:cubicBezTo>
                  <a:pt x="237073" y="74169"/>
                  <a:pt x="236094" y="71958"/>
                  <a:pt x="236094" y="71958"/>
                </a:cubicBezTo>
                <a:lnTo>
                  <a:pt x="238053" y="69738"/>
                </a:lnTo>
                <a:lnTo>
                  <a:pt x="237073" y="67527"/>
                </a:lnTo>
                <a:cubicBezTo>
                  <a:pt x="236094" y="66422"/>
                  <a:pt x="235115" y="65316"/>
                  <a:pt x="235115" y="64201"/>
                </a:cubicBezTo>
                <a:lnTo>
                  <a:pt x="233155" y="66422"/>
                </a:lnTo>
                <a:cubicBezTo>
                  <a:pt x="232175" y="67527"/>
                  <a:pt x="231196" y="68633"/>
                  <a:pt x="230216" y="68633"/>
                </a:cubicBezTo>
                <a:lnTo>
                  <a:pt x="229236" y="66422"/>
                </a:lnTo>
                <a:cubicBezTo>
                  <a:pt x="228257" y="66422"/>
                  <a:pt x="227278" y="67527"/>
                  <a:pt x="226298" y="67527"/>
                </a:cubicBezTo>
                <a:cubicBezTo>
                  <a:pt x="226298" y="68633"/>
                  <a:pt x="225318" y="69738"/>
                  <a:pt x="224338" y="69738"/>
                </a:cubicBezTo>
                <a:lnTo>
                  <a:pt x="222380" y="71958"/>
                </a:lnTo>
                <a:cubicBezTo>
                  <a:pt x="222380" y="71958"/>
                  <a:pt x="221400" y="69738"/>
                  <a:pt x="220420" y="69738"/>
                </a:cubicBezTo>
                <a:cubicBezTo>
                  <a:pt x="220420" y="68633"/>
                  <a:pt x="219440" y="67527"/>
                  <a:pt x="219440" y="66422"/>
                </a:cubicBezTo>
                <a:lnTo>
                  <a:pt x="221400" y="65316"/>
                </a:lnTo>
                <a:cubicBezTo>
                  <a:pt x="221400" y="64201"/>
                  <a:pt x="219440" y="63096"/>
                  <a:pt x="219440" y="61990"/>
                </a:cubicBezTo>
                <a:lnTo>
                  <a:pt x="217481" y="64201"/>
                </a:lnTo>
                <a:lnTo>
                  <a:pt x="215522" y="61990"/>
                </a:lnTo>
                <a:cubicBezTo>
                  <a:pt x="215522" y="61990"/>
                  <a:pt x="214542" y="59780"/>
                  <a:pt x="213562" y="59780"/>
                </a:cubicBezTo>
                <a:cubicBezTo>
                  <a:pt x="213562" y="59780"/>
                  <a:pt x="212583" y="60885"/>
                  <a:pt x="211603" y="60885"/>
                </a:cubicBezTo>
                <a:cubicBezTo>
                  <a:pt x="211603" y="61990"/>
                  <a:pt x="209644" y="63096"/>
                  <a:pt x="209644" y="63096"/>
                </a:cubicBezTo>
                <a:cubicBezTo>
                  <a:pt x="209644" y="63096"/>
                  <a:pt x="208665" y="60885"/>
                  <a:pt x="207685" y="60885"/>
                </a:cubicBezTo>
                <a:lnTo>
                  <a:pt x="210623" y="58665"/>
                </a:lnTo>
                <a:lnTo>
                  <a:pt x="208665" y="56454"/>
                </a:lnTo>
                <a:cubicBezTo>
                  <a:pt x="208665" y="55348"/>
                  <a:pt x="207685" y="54243"/>
                  <a:pt x="206705" y="54243"/>
                </a:cubicBezTo>
                <a:cubicBezTo>
                  <a:pt x="206705" y="53137"/>
                  <a:pt x="205725" y="52032"/>
                  <a:pt x="204745" y="50917"/>
                </a:cubicBezTo>
                <a:cubicBezTo>
                  <a:pt x="204745" y="52032"/>
                  <a:pt x="202787" y="53137"/>
                  <a:pt x="202787" y="53137"/>
                </a:cubicBezTo>
                <a:cubicBezTo>
                  <a:pt x="202787" y="54243"/>
                  <a:pt x="203765" y="55348"/>
                  <a:pt x="204745" y="55348"/>
                </a:cubicBezTo>
                <a:cubicBezTo>
                  <a:pt x="204745" y="56454"/>
                  <a:pt x="205725" y="57559"/>
                  <a:pt x="206705" y="58665"/>
                </a:cubicBezTo>
                <a:cubicBezTo>
                  <a:pt x="206705" y="58665"/>
                  <a:pt x="207685" y="59780"/>
                  <a:pt x="207685" y="60885"/>
                </a:cubicBezTo>
                <a:lnTo>
                  <a:pt x="205725" y="61990"/>
                </a:lnTo>
                <a:cubicBezTo>
                  <a:pt x="205725" y="61990"/>
                  <a:pt x="204745" y="60885"/>
                  <a:pt x="203765" y="59780"/>
                </a:cubicBezTo>
                <a:cubicBezTo>
                  <a:pt x="202787" y="58665"/>
                  <a:pt x="201807" y="56454"/>
                  <a:pt x="200827" y="55348"/>
                </a:cubicBezTo>
                <a:lnTo>
                  <a:pt x="198868" y="56454"/>
                </a:lnTo>
                <a:cubicBezTo>
                  <a:pt x="198868" y="57559"/>
                  <a:pt x="199847" y="58665"/>
                  <a:pt x="199847" y="59780"/>
                </a:cubicBezTo>
                <a:cubicBezTo>
                  <a:pt x="200827" y="59780"/>
                  <a:pt x="201807" y="60885"/>
                  <a:pt x="201807" y="61990"/>
                </a:cubicBezTo>
                <a:cubicBezTo>
                  <a:pt x="201807" y="61990"/>
                  <a:pt x="199847" y="63096"/>
                  <a:pt x="199847" y="64201"/>
                </a:cubicBezTo>
                <a:cubicBezTo>
                  <a:pt x="199847" y="64201"/>
                  <a:pt x="201807" y="65316"/>
                  <a:pt x="201807" y="66422"/>
                </a:cubicBezTo>
                <a:cubicBezTo>
                  <a:pt x="201807" y="66422"/>
                  <a:pt x="199847" y="67527"/>
                  <a:pt x="198868" y="68633"/>
                </a:cubicBezTo>
                <a:lnTo>
                  <a:pt x="197888" y="65316"/>
                </a:lnTo>
                <a:cubicBezTo>
                  <a:pt x="196908" y="65316"/>
                  <a:pt x="195929" y="67527"/>
                  <a:pt x="194949" y="67527"/>
                </a:cubicBezTo>
                <a:cubicBezTo>
                  <a:pt x="194949" y="68633"/>
                  <a:pt x="193970" y="68633"/>
                  <a:pt x="192990" y="69738"/>
                </a:cubicBezTo>
                <a:cubicBezTo>
                  <a:pt x="192990" y="69738"/>
                  <a:pt x="192010" y="70844"/>
                  <a:pt x="191030" y="70844"/>
                </a:cubicBezTo>
                <a:cubicBezTo>
                  <a:pt x="191030" y="71958"/>
                  <a:pt x="190050" y="68633"/>
                  <a:pt x="189072" y="68633"/>
                </a:cubicBezTo>
                <a:cubicBezTo>
                  <a:pt x="189072" y="68633"/>
                  <a:pt x="188092" y="70844"/>
                  <a:pt x="187112" y="70844"/>
                </a:cubicBezTo>
                <a:cubicBezTo>
                  <a:pt x="186132" y="70844"/>
                  <a:pt x="186132" y="68633"/>
                  <a:pt x="185152" y="68633"/>
                </a:cubicBezTo>
                <a:cubicBezTo>
                  <a:pt x="185152" y="68633"/>
                  <a:pt x="184173" y="69738"/>
                  <a:pt x="183193" y="69738"/>
                </a:cubicBezTo>
                <a:cubicBezTo>
                  <a:pt x="183193" y="70844"/>
                  <a:pt x="182214" y="71958"/>
                  <a:pt x="181234" y="71958"/>
                </a:cubicBezTo>
                <a:cubicBezTo>
                  <a:pt x="181234" y="71958"/>
                  <a:pt x="180255" y="69738"/>
                  <a:pt x="179275" y="69738"/>
                </a:cubicBezTo>
                <a:cubicBezTo>
                  <a:pt x="179275" y="69738"/>
                  <a:pt x="178295" y="70844"/>
                  <a:pt x="177315" y="71958"/>
                </a:cubicBezTo>
                <a:lnTo>
                  <a:pt x="179275" y="74169"/>
                </a:lnTo>
                <a:lnTo>
                  <a:pt x="180255" y="76380"/>
                </a:lnTo>
                <a:lnTo>
                  <a:pt x="178295" y="78591"/>
                </a:lnTo>
                <a:cubicBezTo>
                  <a:pt x="178295" y="78591"/>
                  <a:pt x="177315" y="76380"/>
                  <a:pt x="176335" y="76380"/>
                </a:cubicBezTo>
                <a:cubicBezTo>
                  <a:pt x="176335" y="75275"/>
                  <a:pt x="175357" y="74169"/>
                  <a:pt x="175357" y="73064"/>
                </a:cubicBezTo>
                <a:cubicBezTo>
                  <a:pt x="174377" y="73064"/>
                  <a:pt x="174377" y="71958"/>
                  <a:pt x="173397" y="70844"/>
                </a:cubicBezTo>
                <a:cubicBezTo>
                  <a:pt x="172417" y="69738"/>
                  <a:pt x="172417" y="69738"/>
                  <a:pt x="171437" y="68633"/>
                </a:cubicBezTo>
                <a:cubicBezTo>
                  <a:pt x="171437" y="67527"/>
                  <a:pt x="170458" y="66422"/>
                  <a:pt x="170458" y="66422"/>
                </a:cubicBezTo>
                <a:cubicBezTo>
                  <a:pt x="170458" y="65316"/>
                  <a:pt x="172417" y="64201"/>
                  <a:pt x="172417" y="64201"/>
                </a:cubicBezTo>
                <a:cubicBezTo>
                  <a:pt x="172417" y="63096"/>
                  <a:pt x="170458" y="61990"/>
                  <a:pt x="170458" y="61990"/>
                </a:cubicBezTo>
                <a:cubicBezTo>
                  <a:pt x="169479" y="61990"/>
                  <a:pt x="169479" y="63096"/>
                  <a:pt x="168499" y="63096"/>
                </a:cubicBezTo>
                <a:cubicBezTo>
                  <a:pt x="167519" y="63096"/>
                  <a:pt x="167519" y="60885"/>
                  <a:pt x="166539" y="60885"/>
                </a:cubicBezTo>
                <a:lnTo>
                  <a:pt x="164580" y="63096"/>
                </a:lnTo>
                <a:lnTo>
                  <a:pt x="166539" y="65316"/>
                </a:lnTo>
                <a:cubicBezTo>
                  <a:pt x="166539" y="66422"/>
                  <a:pt x="164580" y="66422"/>
                  <a:pt x="163600" y="67527"/>
                </a:cubicBezTo>
                <a:cubicBezTo>
                  <a:pt x="163600" y="67527"/>
                  <a:pt x="165560" y="68633"/>
                  <a:pt x="165560" y="69738"/>
                </a:cubicBezTo>
                <a:cubicBezTo>
                  <a:pt x="165560" y="70844"/>
                  <a:pt x="166539" y="71958"/>
                  <a:pt x="167519" y="71958"/>
                </a:cubicBezTo>
                <a:cubicBezTo>
                  <a:pt x="167519" y="73064"/>
                  <a:pt x="169479" y="74169"/>
                  <a:pt x="169479" y="74169"/>
                </a:cubicBezTo>
                <a:cubicBezTo>
                  <a:pt x="168499" y="75275"/>
                  <a:pt x="167519" y="76380"/>
                  <a:pt x="166539" y="76380"/>
                </a:cubicBezTo>
                <a:cubicBezTo>
                  <a:pt x="165560" y="75275"/>
                  <a:pt x="164580" y="73064"/>
                  <a:pt x="163600" y="71958"/>
                </a:cubicBezTo>
                <a:cubicBezTo>
                  <a:pt x="162621" y="71958"/>
                  <a:pt x="161642" y="73064"/>
                  <a:pt x="161642" y="73064"/>
                </a:cubicBezTo>
                <a:cubicBezTo>
                  <a:pt x="160662" y="73064"/>
                  <a:pt x="160662" y="70844"/>
                  <a:pt x="159682" y="70844"/>
                </a:cubicBezTo>
                <a:lnTo>
                  <a:pt x="161642" y="68633"/>
                </a:lnTo>
                <a:cubicBezTo>
                  <a:pt x="161642" y="68633"/>
                  <a:pt x="159682" y="67527"/>
                  <a:pt x="160662" y="66422"/>
                </a:cubicBezTo>
                <a:lnTo>
                  <a:pt x="162621" y="65316"/>
                </a:lnTo>
                <a:cubicBezTo>
                  <a:pt x="161642" y="64201"/>
                  <a:pt x="161642" y="63096"/>
                  <a:pt x="160662" y="61990"/>
                </a:cubicBezTo>
                <a:cubicBezTo>
                  <a:pt x="160662" y="61990"/>
                  <a:pt x="159682" y="59780"/>
                  <a:pt x="158702" y="59780"/>
                </a:cubicBezTo>
                <a:lnTo>
                  <a:pt x="156742" y="61990"/>
                </a:lnTo>
                <a:lnTo>
                  <a:pt x="158702" y="64201"/>
                </a:lnTo>
                <a:cubicBezTo>
                  <a:pt x="158702" y="64201"/>
                  <a:pt x="155764" y="65316"/>
                  <a:pt x="156742" y="66422"/>
                </a:cubicBezTo>
                <a:cubicBezTo>
                  <a:pt x="156742" y="66422"/>
                  <a:pt x="157722" y="67527"/>
                  <a:pt x="157722" y="68633"/>
                </a:cubicBezTo>
                <a:cubicBezTo>
                  <a:pt x="158702" y="68633"/>
                  <a:pt x="159682" y="70844"/>
                  <a:pt x="159682" y="70844"/>
                </a:cubicBezTo>
                <a:cubicBezTo>
                  <a:pt x="158702" y="70844"/>
                  <a:pt x="157722" y="73064"/>
                  <a:pt x="157722" y="73064"/>
                </a:cubicBezTo>
                <a:cubicBezTo>
                  <a:pt x="156742" y="73064"/>
                  <a:pt x="156742" y="70844"/>
                  <a:pt x="155764" y="70844"/>
                </a:cubicBezTo>
                <a:cubicBezTo>
                  <a:pt x="155764" y="70844"/>
                  <a:pt x="153804" y="73064"/>
                  <a:pt x="153804" y="71958"/>
                </a:cubicBezTo>
                <a:cubicBezTo>
                  <a:pt x="152824" y="71958"/>
                  <a:pt x="152824" y="70844"/>
                  <a:pt x="151845" y="69738"/>
                </a:cubicBezTo>
                <a:cubicBezTo>
                  <a:pt x="151845" y="68633"/>
                  <a:pt x="150865" y="68633"/>
                  <a:pt x="149885" y="67527"/>
                </a:cubicBezTo>
                <a:lnTo>
                  <a:pt x="152824" y="65316"/>
                </a:lnTo>
                <a:lnTo>
                  <a:pt x="150865" y="63096"/>
                </a:lnTo>
                <a:cubicBezTo>
                  <a:pt x="149885" y="61990"/>
                  <a:pt x="148906" y="60885"/>
                  <a:pt x="148906" y="60885"/>
                </a:cubicBezTo>
                <a:cubicBezTo>
                  <a:pt x="148906" y="59780"/>
                  <a:pt x="146947" y="58665"/>
                  <a:pt x="147926" y="58665"/>
                </a:cubicBezTo>
                <a:cubicBezTo>
                  <a:pt x="147926" y="57559"/>
                  <a:pt x="149885" y="56454"/>
                  <a:pt x="149885" y="56454"/>
                </a:cubicBezTo>
                <a:cubicBezTo>
                  <a:pt x="149885" y="55348"/>
                  <a:pt x="147926" y="54243"/>
                  <a:pt x="147926" y="54243"/>
                </a:cubicBezTo>
                <a:cubicBezTo>
                  <a:pt x="146947" y="53137"/>
                  <a:pt x="146947" y="52032"/>
                  <a:pt x="145967" y="50917"/>
                </a:cubicBezTo>
                <a:cubicBezTo>
                  <a:pt x="145967" y="50917"/>
                  <a:pt x="144987" y="53137"/>
                  <a:pt x="144007" y="53137"/>
                </a:cubicBezTo>
                <a:cubicBezTo>
                  <a:pt x="144007" y="53137"/>
                  <a:pt x="143027" y="50917"/>
                  <a:pt x="142049" y="50917"/>
                </a:cubicBezTo>
                <a:cubicBezTo>
                  <a:pt x="142049" y="50917"/>
                  <a:pt x="140089" y="52032"/>
                  <a:pt x="140089" y="53137"/>
                </a:cubicBezTo>
                <a:cubicBezTo>
                  <a:pt x="140089" y="53137"/>
                  <a:pt x="142049" y="54243"/>
                  <a:pt x="142049" y="55348"/>
                </a:cubicBezTo>
                <a:lnTo>
                  <a:pt x="140089" y="56454"/>
                </a:lnTo>
                <a:cubicBezTo>
                  <a:pt x="140089" y="57559"/>
                  <a:pt x="141069" y="58665"/>
                  <a:pt x="141069" y="59780"/>
                </a:cubicBezTo>
                <a:cubicBezTo>
                  <a:pt x="142049" y="59780"/>
                  <a:pt x="143027" y="60885"/>
                  <a:pt x="143027" y="61990"/>
                </a:cubicBezTo>
                <a:lnTo>
                  <a:pt x="144987" y="64201"/>
                </a:lnTo>
                <a:cubicBezTo>
                  <a:pt x="144987" y="65316"/>
                  <a:pt x="143027" y="66422"/>
                  <a:pt x="143027" y="66422"/>
                </a:cubicBezTo>
                <a:lnTo>
                  <a:pt x="141069" y="64201"/>
                </a:lnTo>
                <a:cubicBezTo>
                  <a:pt x="141069" y="63096"/>
                  <a:pt x="139109" y="60885"/>
                  <a:pt x="139109" y="60885"/>
                </a:cubicBezTo>
                <a:lnTo>
                  <a:pt x="137150" y="63096"/>
                </a:lnTo>
                <a:cubicBezTo>
                  <a:pt x="136170" y="63096"/>
                  <a:pt x="135191" y="64201"/>
                  <a:pt x="135191" y="65316"/>
                </a:cubicBezTo>
                <a:cubicBezTo>
                  <a:pt x="134211" y="65316"/>
                  <a:pt x="133232" y="66422"/>
                  <a:pt x="132252" y="66422"/>
                </a:cubicBezTo>
                <a:cubicBezTo>
                  <a:pt x="132252" y="67527"/>
                  <a:pt x="134211" y="68633"/>
                  <a:pt x="134211" y="69738"/>
                </a:cubicBezTo>
                <a:lnTo>
                  <a:pt x="132252" y="70844"/>
                </a:lnTo>
                <a:cubicBezTo>
                  <a:pt x="131272" y="70844"/>
                  <a:pt x="131272" y="69738"/>
                  <a:pt x="130292" y="68633"/>
                </a:cubicBezTo>
                <a:cubicBezTo>
                  <a:pt x="130292" y="68633"/>
                  <a:pt x="129312" y="66422"/>
                  <a:pt x="128334" y="66422"/>
                </a:cubicBezTo>
                <a:lnTo>
                  <a:pt x="126374" y="68633"/>
                </a:lnTo>
                <a:cubicBezTo>
                  <a:pt x="126374" y="67527"/>
                  <a:pt x="125394" y="66422"/>
                  <a:pt x="125394" y="65316"/>
                </a:cubicBezTo>
                <a:lnTo>
                  <a:pt x="127354" y="64201"/>
                </a:lnTo>
                <a:cubicBezTo>
                  <a:pt x="127354" y="63096"/>
                  <a:pt x="126374" y="61990"/>
                  <a:pt x="125394" y="60885"/>
                </a:cubicBezTo>
                <a:cubicBezTo>
                  <a:pt x="125394" y="60885"/>
                  <a:pt x="124414" y="58665"/>
                  <a:pt x="123435" y="58665"/>
                </a:cubicBezTo>
                <a:lnTo>
                  <a:pt x="121476" y="60885"/>
                </a:lnTo>
                <a:lnTo>
                  <a:pt x="119516" y="63096"/>
                </a:lnTo>
                <a:cubicBezTo>
                  <a:pt x="118537" y="63096"/>
                  <a:pt x="118537" y="60885"/>
                  <a:pt x="117557" y="59780"/>
                </a:cubicBezTo>
                <a:cubicBezTo>
                  <a:pt x="116577" y="60885"/>
                  <a:pt x="116577" y="61990"/>
                  <a:pt x="115597" y="61990"/>
                </a:cubicBezTo>
                <a:cubicBezTo>
                  <a:pt x="113639" y="63096"/>
                  <a:pt x="112659" y="64201"/>
                  <a:pt x="111679" y="66422"/>
                </a:cubicBezTo>
                <a:cubicBezTo>
                  <a:pt x="112659" y="67527"/>
                  <a:pt x="113639" y="69738"/>
                  <a:pt x="114619" y="70844"/>
                </a:cubicBezTo>
                <a:cubicBezTo>
                  <a:pt x="115597" y="73064"/>
                  <a:pt x="116577" y="74169"/>
                  <a:pt x="117557" y="75275"/>
                </a:cubicBezTo>
                <a:cubicBezTo>
                  <a:pt x="117557" y="76380"/>
                  <a:pt x="115597" y="76380"/>
                  <a:pt x="115597" y="77486"/>
                </a:cubicBezTo>
                <a:cubicBezTo>
                  <a:pt x="115597" y="78591"/>
                  <a:pt x="117557" y="79706"/>
                  <a:pt x="117557" y="79706"/>
                </a:cubicBezTo>
                <a:cubicBezTo>
                  <a:pt x="117557" y="80812"/>
                  <a:pt x="115597" y="81917"/>
                  <a:pt x="115597" y="81917"/>
                </a:cubicBezTo>
                <a:cubicBezTo>
                  <a:pt x="114619" y="81917"/>
                  <a:pt x="113639" y="79706"/>
                  <a:pt x="113639" y="79706"/>
                </a:cubicBezTo>
                <a:cubicBezTo>
                  <a:pt x="112659" y="78591"/>
                  <a:pt x="111679" y="77486"/>
                  <a:pt x="111679" y="77486"/>
                </a:cubicBezTo>
                <a:cubicBezTo>
                  <a:pt x="111679" y="76380"/>
                  <a:pt x="113639" y="75275"/>
                  <a:pt x="113639" y="75275"/>
                </a:cubicBezTo>
                <a:lnTo>
                  <a:pt x="112659" y="73064"/>
                </a:lnTo>
                <a:cubicBezTo>
                  <a:pt x="111679" y="73064"/>
                  <a:pt x="110699" y="74169"/>
                  <a:pt x="109719" y="74169"/>
                </a:cubicBezTo>
                <a:cubicBezTo>
                  <a:pt x="110699" y="75275"/>
                  <a:pt x="111679" y="76380"/>
                  <a:pt x="111679" y="77486"/>
                </a:cubicBezTo>
                <a:lnTo>
                  <a:pt x="109719" y="78591"/>
                </a:lnTo>
                <a:cubicBezTo>
                  <a:pt x="108741" y="79706"/>
                  <a:pt x="107761" y="79706"/>
                  <a:pt x="107761" y="80812"/>
                </a:cubicBezTo>
                <a:cubicBezTo>
                  <a:pt x="106781" y="79706"/>
                  <a:pt x="105801" y="79706"/>
                  <a:pt x="105801" y="78591"/>
                </a:cubicBezTo>
                <a:cubicBezTo>
                  <a:pt x="105801" y="77486"/>
                  <a:pt x="103842" y="76380"/>
                  <a:pt x="103842" y="76380"/>
                </a:cubicBezTo>
                <a:cubicBezTo>
                  <a:pt x="103842" y="75275"/>
                  <a:pt x="106781" y="74169"/>
                  <a:pt x="106781" y="74169"/>
                </a:cubicBezTo>
                <a:cubicBezTo>
                  <a:pt x="105801" y="73064"/>
                  <a:pt x="104822" y="71958"/>
                  <a:pt x="104822" y="71958"/>
                </a:cubicBezTo>
                <a:cubicBezTo>
                  <a:pt x="104822" y="70844"/>
                  <a:pt x="102862" y="69738"/>
                  <a:pt x="102862" y="68633"/>
                </a:cubicBezTo>
                <a:lnTo>
                  <a:pt x="104822" y="67527"/>
                </a:lnTo>
                <a:lnTo>
                  <a:pt x="106781" y="69738"/>
                </a:lnTo>
                <a:lnTo>
                  <a:pt x="108741" y="67527"/>
                </a:lnTo>
                <a:cubicBezTo>
                  <a:pt x="108741" y="67527"/>
                  <a:pt x="107761" y="66422"/>
                  <a:pt x="107761" y="65316"/>
                </a:cubicBezTo>
                <a:lnTo>
                  <a:pt x="105801" y="63096"/>
                </a:lnTo>
                <a:cubicBezTo>
                  <a:pt x="104822" y="63096"/>
                  <a:pt x="103842" y="65316"/>
                  <a:pt x="103842" y="64201"/>
                </a:cubicBezTo>
                <a:cubicBezTo>
                  <a:pt x="102862" y="64201"/>
                  <a:pt x="101883" y="63096"/>
                  <a:pt x="101883" y="61990"/>
                </a:cubicBezTo>
                <a:cubicBezTo>
                  <a:pt x="100903" y="61990"/>
                  <a:pt x="100903" y="60885"/>
                  <a:pt x="99924" y="59780"/>
                </a:cubicBezTo>
                <a:cubicBezTo>
                  <a:pt x="99924" y="58665"/>
                  <a:pt x="98944" y="58665"/>
                  <a:pt x="98944" y="57559"/>
                </a:cubicBezTo>
                <a:lnTo>
                  <a:pt x="100903" y="55348"/>
                </a:lnTo>
                <a:cubicBezTo>
                  <a:pt x="100903" y="55348"/>
                  <a:pt x="102862" y="54243"/>
                  <a:pt x="102862" y="53137"/>
                </a:cubicBezTo>
                <a:cubicBezTo>
                  <a:pt x="102862" y="53137"/>
                  <a:pt x="100903" y="52032"/>
                  <a:pt x="100903" y="50917"/>
                </a:cubicBezTo>
                <a:lnTo>
                  <a:pt x="98944" y="53137"/>
                </a:lnTo>
                <a:cubicBezTo>
                  <a:pt x="98944" y="53137"/>
                  <a:pt x="97964" y="50917"/>
                  <a:pt x="96984" y="50917"/>
                </a:cubicBezTo>
                <a:cubicBezTo>
                  <a:pt x="96984" y="49812"/>
                  <a:pt x="96004" y="48706"/>
                  <a:pt x="96004" y="47601"/>
                </a:cubicBezTo>
                <a:cubicBezTo>
                  <a:pt x="95026" y="47601"/>
                  <a:pt x="94046" y="46495"/>
                  <a:pt x="94046" y="45390"/>
                </a:cubicBezTo>
                <a:cubicBezTo>
                  <a:pt x="93066" y="45390"/>
                  <a:pt x="93066" y="43169"/>
                  <a:pt x="92086" y="43169"/>
                </a:cubicBezTo>
                <a:lnTo>
                  <a:pt x="91106" y="40958"/>
                </a:lnTo>
                <a:cubicBezTo>
                  <a:pt x="90127" y="40958"/>
                  <a:pt x="89147" y="42064"/>
                  <a:pt x="88168" y="42064"/>
                </a:cubicBezTo>
                <a:cubicBezTo>
                  <a:pt x="89147" y="43169"/>
                  <a:pt x="89147" y="44284"/>
                  <a:pt x="90127" y="45390"/>
                </a:cubicBezTo>
                <a:cubicBezTo>
                  <a:pt x="91106" y="45390"/>
                  <a:pt x="91106" y="46495"/>
                  <a:pt x="92086" y="47601"/>
                </a:cubicBezTo>
                <a:cubicBezTo>
                  <a:pt x="92086" y="47601"/>
                  <a:pt x="93066" y="48706"/>
                  <a:pt x="93066" y="49812"/>
                </a:cubicBezTo>
                <a:cubicBezTo>
                  <a:pt x="94046" y="49812"/>
                  <a:pt x="91106" y="50917"/>
                  <a:pt x="91106" y="52032"/>
                </a:cubicBezTo>
                <a:cubicBezTo>
                  <a:pt x="91106" y="52032"/>
                  <a:pt x="93066" y="53137"/>
                  <a:pt x="93066" y="54243"/>
                </a:cubicBezTo>
                <a:cubicBezTo>
                  <a:pt x="93066" y="55348"/>
                  <a:pt x="91106" y="55348"/>
                  <a:pt x="91106" y="56454"/>
                </a:cubicBezTo>
                <a:lnTo>
                  <a:pt x="92086" y="58665"/>
                </a:lnTo>
                <a:cubicBezTo>
                  <a:pt x="92086" y="58665"/>
                  <a:pt x="94046" y="56454"/>
                  <a:pt x="95026" y="56454"/>
                </a:cubicBezTo>
                <a:cubicBezTo>
                  <a:pt x="95026" y="56454"/>
                  <a:pt x="96004" y="55348"/>
                  <a:pt x="96984" y="55348"/>
                </a:cubicBezTo>
                <a:cubicBezTo>
                  <a:pt x="96984" y="55348"/>
                  <a:pt x="97964" y="57559"/>
                  <a:pt x="98944" y="57559"/>
                </a:cubicBezTo>
                <a:cubicBezTo>
                  <a:pt x="98944" y="57559"/>
                  <a:pt x="96004" y="58665"/>
                  <a:pt x="96004" y="59780"/>
                </a:cubicBezTo>
                <a:cubicBezTo>
                  <a:pt x="96004" y="59780"/>
                  <a:pt x="97964" y="60885"/>
                  <a:pt x="97964" y="61990"/>
                </a:cubicBezTo>
                <a:cubicBezTo>
                  <a:pt x="98944" y="63096"/>
                  <a:pt x="99924" y="65316"/>
                  <a:pt x="100903" y="66422"/>
                </a:cubicBezTo>
                <a:cubicBezTo>
                  <a:pt x="100903" y="67527"/>
                  <a:pt x="99924" y="67527"/>
                  <a:pt x="98944" y="68633"/>
                </a:cubicBezTo>
                <a:lnTo>
                  <a:pt x="96984" y="70844"/>
                </a:lnTo>
                <a:cubicBezTo>
                  <a:pt x="96004" y="70844"/>
                  <a:pt x="96004" y="67527"/>
                  <a:pt x="95026" y="67527"/>
                </a:cubicBezTo>
                <a:cubicBezTo>
                  <a:pt x="95026" y="67527"/>
                  <a:pt x="94046" y="69738"/>
                  <a:pt x="93066" y="69738"/>
                </a:cubicBezTo>
                <a:cubicBezTo>
                  <a:pt x="93066" y="69738"/>
                  <a:pt x="92086" y="67527"/>
                  <a:pt x="91106" y="67527"/>
                </a:cubicBezTo>
                <a:cubicBezTo>
                  <a:pt x="91106" y="66422"/>
                  <a:pt x="90127" y="65316"/>
                  <a:pt x="90127" y="65316"/>
                </a:cubicBezTo>
                <a:cubicBezTo>
                  <a:pt x="89147" y="64201"/>
                  <a:pt x="89147" y="63096"/>
                  <a:pt x="88168" y="61990"/>
                </a:cubicBezTo>
                <a:cubicBezTo>
                  <a:pt x="87188" y="61990"/>
                  <a:pt x="86209" y="64201"/>
                  <a:pt x="86209" y="64201"/>
                </a:cubicBezTo>
                <a:cubicBezTo>
                  <a:pt x="85229" y="64201"/>
                  <a:pt x="84249" y="61990"/>
                  <a:pt x="84249" y="61990"/>
                </a:cubicBezTo>
                <a:cubicBezTo>
                  <a:pt x="83269" y="60885"/>
                  <a:pt x="83269" y="59780"/>
                  <a:pt x="82289" y="59780"/>
                </a:cubicBezTo>
                <a:cubicBezTo>
                  <a:pt x="82289" y="58665"/>
                  <a:pt x="81311" y="56454"/>
                  <a:pt x="81311" y="56454"/>
                </a:cubicBezTo>
                <a:cubicBezTo>
                  <a:pt x="80331" y="56454"/>
                  <a:pt x="79351" y="58665"/>
                  <a:pt x="78371" y="58665"/>
                </a:cubicBezTo>
                <a:cubicBezTo>
                  <a:pt x="78371" y="59780"/>
                  <a:pt x="76412" y="59780"/>
                  <a:pt x="76412" y="60885"/>
                </a:cubicBezTo>
                <a:cubicBezTo>
                  <a:pt x="76412" y="60885"/>
                  <a:pt x="78371" y="61990"/>
                  <a:pt x="78371" y="63096"/>
                </a:cubicBezTo>
                <a:cubicBezTo>
                  <a:pt x="78371" y="63096"/>
                  <a:pt x="75432" y="64201"/>
                  <a:pt x="76412" y="65316"/>
                </a:cubicBezTo>
                <a:cubicBezTo>
                  <a:pt x="76412" y="65316"/>
                  <a:pt x="77391" y="66422"/>
                  <a:pt x="77391" y="67527"/>
                </a:cubicBezTo>
                <a:cubicBezTo>
                  <a:pt x="78371" y="67527"/>
                  <a:pt x="78371" y="69738"/>
                  <a:pt x="79351" y="69738"/>
                </a:cubicBezTo>
                <a:cubicBezTo>
                  <a:pt x="78371" y="69738"/>
                  <a:pt x="77391" y="71958"/>
                  <a:pt x="77391" y="71958"/>
                </a:cubicBezTo>
                <a:cubicBezTo>
                  <a:pt x="76412" y="71958"/>
                  <a:pt x="76412" y="69738"/>
                  <a:pt x="75432" y="69738"/>
                </a:cubicBezTo>
                <a:cubicBezTo>
                  <a:pt x="75432" y="68633"/>
                  <a:pt x="73473" y="70844"/>
                  <a:pt x="73473" y="70844"/>
                </a:cubicBezTo>
                <a:cubicBezTo>
                  <a:pt x="72493" y="70844"/>
                  <a:pt x="71514" y="68633"/>
                  <a:pt x="71514" y="68633"/>
                </a:cubicBezTo>
                <a:cubicBezTo>
                  <a:pt x="71514" y="68633"/>
                  <a:pt x="73473" y="67527"/>
                  <a:pt x="73473" y="66422"/>
                </a:cubicBezTo>
                <a:lnTo>
                  <a:pt x="72493" y="64201"/>
                </a:lnTo>
                <a:cubicBezTo>
                  <a:pt x="71514" y="64201"/>
                  <a:pt x="70534" y="66422"/>
                  <a:pt x="69554" y="66422"/>
                </a:cubicBezTo>
                <a:cubicBezTo>
                  <a:pt x="69554" y="66422"/>
                  <a:pt x="68574" y="67527"/>
                  <a:pt x="67596" y="68633"/>
                </a:cubicBezTo>
                <a:lnTo>
                  <a:pt x="65636" y="69738"/>
                </a:lnTo>
                <a:lnTo>
                  <a:pt x="63676" y="67527"/>
                </a:lnTo>
                <a:cubicBezTo>
                  <a:pt x="63676" y="67527"/>
                  <a:pt x="65636" y="66422"/>
                  <a:pt x="65636" y="65316"/>
                </a:cubicBezTo>
                <a:cubicBezTo>
                  <a:pt x="66616" y="65316"/>
                  <a:pt x="64656" y="64201"/>
                  <a:pt x="64656" y="63096"/>
                </a:cubicBezTo>
                <a:cubicBezTo>
                  <a:pt x="64656" y="61990"/>
                  <a:pt x="66616" y="61990"/>
                  <a:pt x="66616" y="60885"/>
                </a:cubicBezTo>
                <a:cubicBezTo>
                  <a:pt x="66616" y="60885"/>
                  <a:pt x="64656" y="59780"/>
                  <a:pt x="64656" y="58665"/>
                </a:cubicBezTo>
                <a:cubicBezTo>
                  <a:pt x="64656" y="59780"/>
                  <a:pt x="62696" y="59780"/>
                  <a:pt x="62696" y="60885"/>
                </a:cubicBezTo>
                <a:lnTo>
                  <a:pt x="64656" y="63096"/>
                </a:lnTo>
                <a:cubicBezTo>
                  <a:pt x="63676" y="64201"/>
                  <a:pt x="62696" y="64201"/>
                  <a:pt x="62696" y="65316"/>
                </a:cubicBezTo>
                <a:cubicBezTo>
                  <a:pt x="61717" y="65316"/>
                  <a:pt x="60738" y="66422"/>
                  <a:pt x="59758" y="67527"/>
                </a:cubicBezTo>
                <a:cubicBezTo>
                  <a:pt x="59758" y="67527"/>
                  <a:pt x="58778" y="68633"/>
                  <a:pt x="57799" y="68633"/>
                </a:cubicBezTo>
                <a:cubicBezTo>
                  <a:pt x="57799" y="68633"/>
                  <a:pt x="56819" y="66422"/>
                  <a:pt x="55839" y="66422"/>
                </a:cubicBezTo>
                <a:lnTo>
                  <a:pt x="54859" y="64201"/>
                </a:lnTo>
                <a:cubicBezTo>
                  <a:pt x="53880" y="64201"/>
                  <a:pt x="52901" y="66422"/>
                  <a:pt x="51921" y="66422"/>
                </a:cubicBezTo>
                <a:cubicBezTo>
                  <a:pt x="51921" y="65316"/>
                  <a:pt x="50941" y="63096"/>
                  <a:pt x="50941" y="63096"/>
                </a:cubicBezTo>
                <a:cubicBezTo>
                  <a:pt x="49961" y="63096"/>
                  <a:pt x="48981" y="65316"/>
                  <a:pt x="48003" y="65316"/>
                </a:cubicBezTo>
                <a:cubicBezTo>
                  <a:pt x="48003" y="65316"/>
                  <a:pt x="47023" y="67527"/>
                  <a:pt x="46043" y="67527"/>
                </a:cubicBezTo>
                <a:cubicBezTo>
                  <a:pt x="46043" y="67527"/>
                  <a:pt x="45063" y="65316"/>
                  <a:pt x="45063" y="64201"/>
                </a:cubicBezTo>
                <a:lnTo>
                  <a:pt x="47023" y="63096"/>
                </a:lnTo>
                <a:cubicBezTo>
                  <a:pt x="47023" y="61990"/>
                  <a:pt x="45063" y="60885"/>
                  <a:pt x="45063" y="60885"/>
                </a:cubicBezTo>
                <a:cubicBezTo>
                  <a:pt x="45063" y="59780"/>
                  <a:pt x="44083" y="58665"/>
                  <a:pt x="43104" y="57559"/>
                </a:cubicBezTo>
                <a:cubicBezTo>
                  <a:pt x="43104" y="57559"/>
                  <a:pt x="42124" y="56454"/>
                  <a:pt x="42124" y="55348"/>
                </a:cubicBezTo>
                <a:cubicBezTo>
                  <a:pt x="41145" y="56454"/>
                  <a:pt x="40165" y="56454"/>
                  <a:pt x="39186" y="57559"/>
                </a:cubicBezTo>
                <a:lnTo>
                  <a:pt x="41145" y="59780"/>
                </a:lnTo>
                <a:cubicBezTo>
                  <a:pt x="41145" y="59780"/>
                  <a:pt x="39186" y="60885"/>
                  <a:pt x="39186" y="61990"/>
                </a:cubicBezTo>
                <a:lnTo>
                  <a:pt x="37226" y="63096"/>
                </a:lnTo>
                <a:cubicBezTo>
                  <a:pt x="37226" y="64201"/>
                  <a:pt x="38206" y="65316"/>
                  <a:pt x="38206" y="66422"/>
                </a:cubicBezTo>
                <a:cubicBezTo>
                  <a:pt x="39186" y="66422"/>
                  <a:pt x="40165" y="67527"/>
                  <a:pt x="40165" y="68633"/>
                </a:cubicBezTo>
                <a:cubicBezTo>
                  <a:pt x="40165" y="68633"/>
                  <a:pt x="38206" y="69738"/>
                  <a:pt x="38206" y="70844"/>
                </a:cubicBezTo>
                <a:lnTo>
                  <a:pt x="36246" y="67527"/>
                </a:lnTo>
                <a:cubicBezTo>
                  <a:pt x="36246" y="67527"/>
                  <a:pt x="35266" y="65316"/>
                  <a:pt x="34288" y="65316"/>
                </a:cubicBezTo>
                <a:cubicBezTo>
                  <a:pt x="34288" y="65316"/>
                  <a:pt x="33308" y="67527"/>
                  <a:pt x="32328" y="67527"/>
                </a:cubicBezTo>
                <a:cubicBezTo>
                  <a:pt x="32328" y="67527"/>
                  <a:pt x="34288" y="68633"/>
                  <a:pt x="34288" y="69738"/>
                </a:cubicBezTo>
                <a:lnTo>
                  <a:pt x="32328" y="71958"/>
                </a:lnTo>
                <a:cubicBezTo>
                  <a:pt x="31348" y="70844"/>
                  <a:pt x="31348" y="69738"/>
                  <a:pt x="30368" y="69738"/>
                </a:cubicBezTo>
                <a:cubicBezTo>
                  <a:pt x="29389" y="68633"/>
                  <a:pt x="29389" y="67527"/>
                  <a:pt x="28410" y="66422"/>
                </a:cubicBezTo>
                <a:cubicBezTo>
                  <a:pt x="28410" y="66422"/>
                  <a:pt x="27430" y="65316"/>
                  <a:pt x="27430" y="64201"/>
                </a:cubicBezTo>
                <a:cubicBezTo>
                  <a:pt x="26450" y="63096"/>
                  <a:pt x="25470" y="63096"/>
                  <a:pt x="25470" y="61990"/>
                </a:cubicBezTo>
                <a:cubicBezTo>
                  <a:pt x="24491" y="60885"/>
                  <a:pt x="24491" y="59780"/>
                  <a:pt x="23511" y="59780"/>
                </a:cubicBezTo>
                <a:cubicBezTo>
                  <a:pt x="23511" y="58665"/>
                  <a:pt x="21552" y="60885"/>
                  <a:pt x="21552" y="60885"/>
                </a:cubicBezTo>
                <a:cubicBezTo>
                  <a:pt x="20573" y="60885"/>
                  <a:pt x="20573" y="58665"/>
                  <a:pt x="19593" y="58665"/>
                </a:cubicBezTo>
                <a:lnTo>
                  <a:pt x="18613" y="56454"/>
                </a:lnTo>
                <a:cubicBezTo>
                  <a:pt x="17633" y="56454"/>
                  <a:pt x="16653" y="54243"/>
                  <a:pt x="16653" y="54243"/>
                </a:cubicBezTo>
                <a:cubicBezTo>
                  <a:pt x="15675" y="54243"/>
                  <a:pt x="14695" y="55348"/>
                  <a:pt x="14695" y="55348"/>
                </a:cubicBezTo>
                <a:cubicBezTo>
                  <a:pt x="13715" y="56454"/>
                  <a:pt x="12735" y="56454"/>
                  <a:pt x="11755" y="57559"/>
                </a:cubicBezTo>
                <a:lnTo>
                  <a:pt x="9796" y="59780"/>
                </a:lnTo>
                <a:cubicBezTo>
                  <a:pt x="8817" y="58665"/>
                  <a:pt x="8817" y="57559"/>
                  <a:pt x="7837" y="56454"/>
                </a:cubicBezTo>
                <a:cubicBezTo>
                  <a:pt x="7837" y="56454"/>
                  <a:pt x="6857" y="55348"/>
                  <a:pt x="6857" y="54243"/>
                </a:cubicBezTo>
                <a:lnTo>
                  <a:pt x="8817" y="53137"/>
                </a:lnTo>
                <a:cubicBezTo>
                  <a:pt x="8817" y="52032"/>
                  <a:pt x="6857" y="50917"/>
                  <a:pt x="6857" y="49812"/>
                </a:cubicBezTo>
                <a:lnTo>
                  <a:pt x="8817" y="48706"/>
                </a:lnTo>
                <a:cubicBezTo>
                  <a:pt x="9796" y="47601"/>
                  <a:pt x="7837" y="46495"/>
                  <a:pt x="7837" y="45390"/>
                </a:cubicBezTo>
                <a:lnTo>
                  <a:pt x="9796" y="44284"/>
                </a:lnTo>
                <a:cubicBezTo>
                  <a:pt x="9796" y="43169"/>
                  <a:pt x="8817" y="42064"/>
                  <a:pt x="7837" y="40958"/>
                </a:cubicBezTo>
                <a:lnTo>
                  <a:pt x="5878" y="43169"/>
                </a:lnTo>
                <a:lnTo>
                  <a:pt x="3918" y="45390"/>
                </a:lnTo>
                <a:lnTo>
                  <a:pt x="1960" y="43169"/>
                </a:lnTo>
                <a:cubicBezTo>
                  <a:pt x="1960" y="42064"/>
                  <a:pt x="3918" y="40958"/>
                  <a:pt x="3918" y="40958"/>
                </a:cubicBezTo>
                <a:cubicBezTo>
                  <a:pt x="3918" y="39853"/>
                  <a:pt x="2938" y="38748"/>
                  <a:pt x="2938" y="38748"/>
                </a:cubicBezTo>
                <a:cubicBezTo>
                  <a:pt x="2938" y="37642"/>
                  <a:pt x="980" y="36527"/>
                  <a:pt x="980" y="35422"/>
                </a:cubicBezTo>
                <a:lnTo>
                  <a:pt x="2938" y="34316"/>
                </a:lnTo>
                <a:cubicBezTo>
                  <a:pt x="2938" y="33211"/>
                  <a:pt x="1960" y="32105"/>
                  <a:pt x="980" y="30990"/>
                </a:cubicBezTo>
                <a:cubicBezTo>
                  <a:pt x="980" y="30990"/>
                  <a:pt x="0" y="29885"/>
                  <a:pt x="0" y="28780"/>
                </a:cubicBezTo>
                <a:lnTo>
                  <a:pt x="1960" y="27674"/>
                </a:lnTo>
                <a:cubicBezTo>
                  <a:pt x="1960" y="26569"/>
                  <a:pt x="0" y="25463"/>
                  <a:pt x="0" y="24358"/>
                </a:cubicBezTo>
                <a:cubicBezTo>
                  <a:pt x="1960" y="23243"/>
                  <a:pt x="2938" y="22137"/>
                  <a:pt x="4898" y="21032"/>
                </a:cubicBezTo>
                <a:cubicBezTo>
                  <a:pt x="5878" y="22137"/>
                  <a:pt x="6857" y="24358"/>
                  <a:pt x="7837" y="25463"/>
                </a:cubicBezTo>
                <a:cubicBezTo>
                  <a:pt x="8817" y="26569"/>
                  <a:pt x="8817" y="27674"/>
                  <a:pt x="9796" y="28780"/>
                </a:cubicBezTo>
                <a:cubicBezTo>
                  <a:pt x="9796" y="28780"/>
                  <a:pt x="10776" y="29885"/>
                  <a:pt x="11755" y="30990"/>
                </a:cubicBezTo>
                <a:lnTo>
                  <a:pt x="13715" y="28780"/>
                </a:lnTo>
                <a:cubicBezTo>
                  <a:pt x="13715" y="28780"/>
                  <a:pt x="14695" y="30990"/>
                  <a:pt x="15675" y="30990"/>
                </a:cubicBezTo>
                <a:cubicBezTo>
                  <a:pt x="15675" y="32105"/>
                  <a:pt x="16653" y="33211"/>
                  <a:pt x="16653" y="34316"/>
                </a:cubicBezTo>
                <a:cubicBezTo>
                  <a:pt x="17633" y="34316"/>
                  <a:pt x="18613" y="32105"/>
                  <a:pt x="18613" y="32105"/>
                </a:cubicBezTo>
                <a:cubicBezTo>
                  <a:pt x="19593" y="32105"/>
                  <a:pt x="20573" y="34316"/>
                  <a:pt x="20573" y="34316"/>
                </a:cubicBezTo>
                <a:cubicBezTo>
                  <a:pt x="21552" y="35422"/>
                  <a:pt x="21552" y="36527"/>
                  <a:pt x="22531" y="36527"/>
                </a:cubicBezTo>
                <a:lnTo>
                  <a:pt x="24491" y="35422"/>
                </a:lnTo>
                <a:cubicBezTo>
                  <a:pt x="24491" y="34316"/>
                  <a:pt x="22531" y="33211"/>
                  <a:pt x="22531" y="32105"/>
                </a:cubicBezTo>
                <a:lnTo>
                  <a:pt x="25470" y="30990"/>
                </a:lnTo>
                <a:cubicBezTo>
                  <a:pt x="25470" y="29885"/>
                  <a:pt x="23511" y="28780"/>
                  <a:pt x="23511" y="27674"/>
                </a:cubicBezTo>
                <a:lnTo>
                  <a:pt x="25470" y="26569"/>
                </a:lnTo>
                <a:lnTo>
                  <a:pt x="27430" y="28780"/>
                </a:lnTo>
                <a:cubicBezTo>
                  <a:pt x="27430" y="28780"/>
                  <a:pt x="28410" y="30990"/>
                  <a:pt x="29389" y="30990"/>
                </a:cubicBezTo>
                <a:cubicBezTo>
                  <a:pt x="29389" y="30990"/>
                  <a:pt x="30368" y="29885"/>
                  <a:pt x="31348" y="29885"/>
                </a:cubicBezTo>
                <a:cubicBezTo>
                  <a:pt x="30368" y="28780"/>
                  <a:pt x="30368" y="27674"/>
                  <a:pt x="29389" y="26569"/>
                </a:cubicBezTo>
                <a:cubicBezTo>
                  <a:pt x="29389" y="26569"/>
                  <a:pt x="28410" y="25463"/>
                  <a:pt x="27430" y="24358"/>
                </a:cubicBezTo>
                <a:lnTo>
                  <a:pt x="26450" y="22137"/>
                </a:lnTo>
                <a:cubicBezTo>
                  <a:pt x="25470" y="22137"/>
                  <a:pt x="24491" y="24358"/>
                  <a:pt x="23511" y="24358"/>
                </a:cubicBezTo>
                <a:cubicBezTo>
                  <a:pt x="23511" y="23243"/>
                  <a:pt x="22531" y="22137"/>
                  <a:pt x="22531" y="21032"/>
                </a:cubicBezTo>
                <a:cubicBezTo>
                  <a:pt x="21552" y="21032"/>
                  <a:pt x="21552" y="18821"/>
                  <a:pt x="20573" y="18821"/>
                </a:cubicBezTo>
                <a:lnTo>
                  <a:pt x="18613" y="21032"/>
                </a:lnTo>
                <a:cubicBezTo>
                  <a:pt x="17633" y="21032"/>
                  <a:pt x="17633" y="18821"/>
                  <a:pt x="16653" y="18821"/>
                </a:cubicBezTo>
                <a:cubicBezTo>
                  <a:pt x="18613" y="16610"/>
                  <a:pt x="19593" y="15495"/>
                  <a:pt x="21552" y="14390"/>
                </a:cubicBezTo>
                <a:cubicBezTo>
                  <a:pt x="21552" y="15495"/>
                  <a:pt x="22531" y="16610"/>
                  <a:pt x="22531" y="16610"/>
                </a:cubicBezTo>
                <a:cubicBezTo>
                  <a:pt x="23511" y="17716"/>
                  <a:pt x="24491" y="19926"/>
                  <a:pt x="24491" y="19926"/>
                </a:cubicBezTo>
                <a:lnTo>
                  <a:pt x="26450" y="17716"/>
                </a:lnTo>
                <a:lnTo>
                  <a:pt x="28410" y="15495"/>
                </a:lnTo>
                <a:cubicBezTo>
                  <a:pt x="29389" y="15495"/>
                  <a:pt x="30368" y="17716"/>
                  <a:pt x="30368" y="17716"/>
                </a:cubicBezTo>
                <a:cubicBezTo>
                  <a:pt x="31348" y="18821"/>
                  <a:pt x="31348" y="19926"/>
                  <a:pt x="32328" y="21032"/>
                </a:cubicBezTo>
                <a:cubicBezTo>
                  <a:pt x="32328" y="21032"/>
                  <a:pt x="33308" y="23243"/>
                  <a:pt x="34288" y="23243"/>
                </a:cubicBezTo>
                <a:lnTo>
                  <a:pt x="36246" y="21032"/>
                </a:lnTo>
                <a:cubicBezTo>
                  <a:pt x="36246" y="21032"/>
                  <a:pt x="37226" y="19926"/>
                  <a:pt x="38206" y="18821"/>
                </a:cubicBezTo>
                <a:cubicBezTo>
                  <a:pt x="38206" y="18821"/>
                  <a:pt x="39186" y="22137"/>
                  <a:pt x="40165" y="22137"/>
                </a:cubicBezTo>
                <a:cubicBezTo>
                  <a:pt x="40165" y="22137"/>
                  <a:pt x="41145" y="19926"/>
                  <a:pt x="42124" y="19926"/>
                </a:cubicBezTo>
                <a:cubicBezTo>
                  <a:pt x="42124" y="19926"/>
                  <a:pt x="43104" y="22137"/>
                  <a:pt x="44083" y="22137"/>
                </a:cubicBezTo>
                <a:cubicBezTo>
                  <a:pt x="44083" y="23243"/>
                  <a:pt x="45063" y="24358"/>
                  <a:pt x="45063" y="24358"/>
                </a:cubicBezTo>
                <a:cubicBezTo>
                  <a:pt x="46043" y="25463"/>
                  <a:pt x="47023" y="23243"/>
                  <a:pt x="48003" y="23243"/>
                </a:cubicBezTo>
                <a:lnTo>
                  <a:pt x="48981" y="25463"/>
                </a:lnTo>
                <a:cubicBezTo>
                  <a:pt x="49961" y="25463"/>
                  <a:pt x="50941" y="27674"/>
                  <a:pt x="50941" y="27674"/>
                </a:cubicBezTo>
                <a:lnTo>
                  <a:pt x="52901" y="26569"/>
                </a:lnTo>
                <a:cubicBezTo>
                  <a:pt x="53880" y="25463"/>
                  <a:pt x="54859" y="24358"/>
                  <a:pt x="54859" y="24358"/>
                </a:cubicBezTo>
                <a:cubicBezTo>
                  <a:pt x="55839" y="24358"/>
                  <a:pt x="56819" y="26569"/>
                  <a:pt x="56819" y="26569"/>
                </a:cubicBezTo>
                <a:lnTo>
                  <a:pt x="58778" y="28780"/>
                </a:lnTo>
                <a:cubicBezTo>
                  <a:pt x="58778" y="28780"/>
                  <a:pt x="60069" y="27325"/>
                  <a:pt x="60556" y="27362"/>
                </a:cubicBezTo>
                <a:lnTo>
                  <a:pt x="60738" y="27674"/>
                </a:lnTo>
                <a:cubicBezTo>
                  <a:pt x="61717" y="27674"/>
                  <a:pt x="61717" y="28780"/>
                  <a:pt x="62696" y="29885"/>
                </a:cubicBezTo>
                <a:cubicBezTo>
                  <a:pt x="62696" y="29885"/>
                  <a:pt x="63676" y="32105"/>
                  <a:pt x="64656" y="32105"/>
                </a:cubicBezTo>
                <a:cubicBezTo>
                  <a:pt x="64656" y="32105"/>
                  <a:pt x="65636" y="29885"/>
                  <a:pt x="66616" y="29885"/>
                </a:cubicBezTo>
                <a:cubicBezTo>
                  <a:pt x="66616" y="29885"/>
                  <a:pt x="67596" y="32105"/>
                  <a:pt x="67596" y="33211"/>
                </a:cubicBezTo>
                <a:cubicBezTo>
                  <a:pt x="68574" y="33211"/>
                  <a:pt x="69554" y="34316"/>
                  <a:pt x="69554" y="35422"/>
                </a:cubicBezTo>
                <a:lnTo>
                  <a:pt x="71514" y="33211"/>
                </a:lnTo>
                <a:lnTo>
                  <a:pt x="70534" y="30990"/>
                </a:lnTo>
                <a:cubicBezTo>
                  <a:pt x="70534" y="29885"/>
                  <a:pt x="72493" y="29885"/>
                  <a:pt x="72493" y="28780"/>
                </a:cubicBezTo>
                <a:lnTo>
                  <a:pt x="70534" y="26569"/>
                </a:lnTo>
                <a:lnTo>
                  <a:pt x="68574" y="28780"/>
                </a:lnTo>
                <a:lnTo>
                  <a:pt x="66616" y="29885"/>
                </a:lnTo>
                <a:cubicBezTo>
                  <a:pt x="65636" y="29885"/>
                  <a:pt x="64656" y="27674"/>
                  <a:pt x="64656" y="27674"/>
                </a:cubicBezTo>
                <a:cubicBezTo>
                  <a:pt x="64656" y="27674"/>
                  <a:pt x="63676" y="25463"/>
                  <a:pt x="62696" y="25463"/>
                </a:cubicBezTo>
                <a:cubicBezTo>
                  <a:pt x="63676" y="24358"/>
                  <a:pt x="64656" y="24358"/>
                  <a:pt x="65636" y="23243"/>
                </a:cubicBezTo>
                <a:cubicBezTo>
                  <a:pt x="65636" y="23243"/>
                  <a:pt x="66616" y="22137"/>
                  <a:pt x="67596" y="21032"/>
                </a:cubicBezTo>
                <a:cubicBezTo>
                  <a:pt x="67596" y="21032"/>
                  <a:pt x="68574" y="19926"/>
                  <a:pt x="69554" y="19926"/>
                </a:cubicBezTo>
                <a:cubicBezTo>
                  <a:pt x="69554" y="19926"/>
                  <a:pt x="70534" y="22137"/>
                  <a:pt x="71514" y="22137"/>
                </a:cubicBezTo>
                <a:cubicBezTo>
                  <a:pt x="71514" y="22137"/>
                  <a:pt x="73473" y="21032"/>
                  <a:pt x="73473" y="19926"/>
                </a:cubicBezTo>
                <a:lnTo>
                  <a:pt x="71514" y="17716"/>
                </a:lnTo>
                <a:cubicBezTo>
                  <a:pt x="71514" y="17716"/>
                  <a:pt x="73473" y="15495"/>
                  <a:pt x="74453" y="15495"/>
                </a:cubicBezTo>
                <a:cubicBezTo>
                  <a:pt x="74453" y="15495"/>
                  <a:pt x="75432" y="17716"/>
                  <a:pt x="75432" y="18821"/>
                </a:cubicBezTo>
                <a:cubicBezTo>
                  <a:pt x="76412" y="18821"/>
                  <a:pt x="76412" y="19926"/>
                  <a:pt x="77391" y="21032"/>
                </a:cubicBezTo>
                <a:cubicBezTo>
                  <a:pt x="77391" y="22137"/>
                  <a:pt x="78371" y="22137"/>
                  <a:pt x="79351" y="23243"/>
                </a:cubicBezTo>
                <a:cubicBezTo>
                  <a:pt x="79351" y="24358"/>
                  <a:pt x="80331" y="25463"/>
                  <a:pt x="80331" y="25463"/>
                </a:cubicBezTo>
                <a:cubicBezTo>
                  <a:pt x="81311" y="26569"/>
                  <a:pt x="81311" y="27674"/>
                  <a:pt x="82289" y="28780"/>
                </a:cubicBezTo>
                <a:lnTo>
                  <a:pt x="84249" y="26569"/>
                </a:lnTo>
                <a:cubicBezTo>
                  <a:pt x="85229" y="26569"/>
                  <a:pt x="86209" y="28780"/>
                  <a:pt x="86209" y="28780"/>
                </a:cubicBezTo>
                <a:cubicBezTo>
                  <a:pt x="87188" y="29885"/>
                  <a:pt x="87188" y="30990"/>
                  <a:pt x="88168" y="30990"/>
                </a:cubicBezTo>
                <a:cubicBezTo>
                  <a:pt x="88168" y="30990"/>
                  <a:pt x="89147" y="29885"/>
                  <a:pt x="90127" y="29885"/>
                </a:cubicBezTo>
                <a:cubicBezTo>
                  <a:pt x="91106" y="28780"/>
                  <a:pt x="91106" y="27674"/>
                  <a:pt x="92086" y="27674"/>
                </a:cubicBezTo>
                <a:cubicBezTo>
                  <a:pt x="93066" y="26569"/>
                  <a:pt x="94046" y="26569"/>
                  <a:pt x="94046" y="25463"/>
                </a:cubicBezTo>
                <a:cubicBezTo>
                  <a:pt x="95026" y="25463"/>
                  <a:pt x="96004" y="24358"/>
                  <a:pt x="96984" y="23243"/>
                </a:cubicBezTo>
                <a:lnTo>
                  <a:pt x="98944" y="22137"/>
                </a:lnTo>
                <a:cubicBezTo>
                  <a:pt x="98944" y="22137"/>
                  <a:pt x="99924" y="24358"/>
                  <a:pt x="100903" y="24358"/>
                </a:cubicBezTo>
                <a:cubicBezTo>
                  <a:pt x="100903" y="24358"/>
                  <a:pt x="101883" y="23243"/>
                  <a:pt x="102862" y="22137"/>
                </a:cubicBezTo>
                <a:cubicBezTo>
                  <a:pt x="103842" y="22137"/>
                  <a:pt x="103842" y="21032"/>
                  <a:pt x="104822" y="21032"/>
                </a:cubicBezTo>
                <a:cubicBezTo>
                  <a:pt x="105801" y="19926"/>
                  <a:pt x="106781" y="18821"/>
                  <a:pt x="106781" y="18821"/>
                </a:cubicBezTo>
                <a:cubicBezTo>
                  <a:pt x="107761" y="18821"/>
                  <a:pt x="108741" y="21032"/>
                  <a:pt x="108741" y="21032"/>
                </a:cubicBezTo>
                <a:cubicBezTo>
                  <a:pt x="109719" y="21032"/>
                  <a:pt x="110699" y="18821"/>
                  <a:pt x="110699" y="18821"/>
                </a:cubicBezTo>
                <a:cubicBezTo>
                  <a:pt x="111679" y="19926"/>
                  <a:pt x="111679" y="22137"/>
                  <a:pt x="112659" y="22137"/>
                </a:cubicBezTo>
                <a:lnTo>
                  <a:pt x="114619" y="19926"/>
                </a:lnTo>
                <a:cubicBezTo>
                  <a:pt x="115597" y="19926"/>
                  <a:pt x="115597" y="22137"/>
                  <a:pt x="116577" y="22137"/>
                </a:cubicBezTo>
                <a:cubicBezTo>
                  <a:pt x="116577" y="23243"/>
                  <a:pt x="117557" y="24358"/>
                  <a:pt x="118537" y="24358"/>
                </a:cubicBezTo>
                <a:cubicBezTo>
                  <a:pt x="118537" y="25463"/>
                  <a:pt x="119516" y="27674"/>
                  <a:pt x="119516" y="27674"/>
                </a:cubicBezTo>
                <a:lnTo>
                  <a:pt x="121476" y="25463"/>
                </a:lnTo>
                <a:cubicBezTo>
                  <a:pt x="122455" y="25463"/>
                  <a:pt x="123435" y="27674"/>
                  <a:pt x="123435" y="27674"/>
                </a:cubicBezTo>
                <a:cubicBezTo>
                  <a:pt x="124414" y="28780"/>
                  <a:pt x="124414" y="29885"/>
                  <a:pt x="125394" y="29885"/>
                </a:cubicBezTo>
                <a:cubicBezTo>
                  <a:pt x="125394" y="30990"/>
                  <a:pt x="126374" y="32105"/>
                  <a:pt x="127354" y="33211"/>
                </a:cubicBezTo>
                <a:cubicBezTo>
                  <a:pt x="127354" y="33211"/>
                  <a:pt x="128334" y="34316"/>
                  <a:pt x="128334" y="35422"/>
                </a:cubicBezTo>
                <a:lnTo>
                  <a:pt x="130292" y="33211"/>
                </a:lnTo>
                <a:cubicBezTo>
                  <a:pt x="131272" y="33211"/>
                  <a:pt x="132252" y="35422"/>
                  <a:pt x="132252" y="35422"/>
                </a:cubicBezTo>
                <a:cubicBezTo>
                  <a:pt x="132252" y="36527"/>
                  <a:pt x="130292" y="37642"/>
                  <a:pt x="130292" y="37642"/>
                </a:cubicBezTo>
                <a:cubicBezTo>
                  <a:pt x="130292" y="38748"/>
                  <a:pt x="131272" y="39853"/>
                  <a:pt x="132252" y="39853"/>
                </a:cubicBezTo>
                <a:cubicBezTo>
                  <a:pt x="132252" y="40958"/>
                  <a:pt x="133232" y="38748"/>
                  <a:pt x="134211" y="38748"/>
                </a:cubicBezTo>
                <a:cubicBezTo>
                  <a:pt x="135191" y="38748"/>
                  <a:pt x="135191" y="40958"/>
                  <a:pt x="136170" y="40958"/>
                </a:cubicBezTo>
                <a:lnTo>
                  <a:pt x="138129" y="38748"/>
                </a:lnTo>
                <a:cubicBezTo>
                  <a:pt x="137150" y="37642"/>
                  <a:pt x="137150" y="37642"/>
                  <a:pt x="136170" y="36527"/>
                </a:cubicBezTo>
                <a:cubicBezTo>
                  <a:pt x="136170" y="35422"/>
                  <a:pt x="135191" y="34316"/>
                  <a:pt x="134211" y="34316"/>
                </a:cubicBezTo>
                <a:cubicBezTo>
                  <a:pt x="134211" y="33211"/>
                  <a:pt x="133232" y="32105"/>
                  <a:pt x="133232" y="30990"/>
                </a:cubicBezTo>
                <a:cubicBezTo>
                  <a:pt x="132252" y="30990"/>
                  <a:pt x="132252" y="29885"/>
                  <a:pt x="131272" y="28780"/>
                </a:cubicBezTo>
                <a:cubicBezTo>
                  <a:pt x="131272" y="28780"/>
                  <a:pt x="130292" y="26569"/>
                  <a:pt x="129312" y="26569"/>
                </a:cubicBezTo>
                <a:lnTo>
                  <a:pt x="127354" y="28780"/>
                </a:lnTo>
                <a:cubicBezTo>
                  <a:pt x="127354" y="28780"/>
                  <a:pt x="126374" y="26569"/>
                  <a:pt x="125394" y="25463"/>
                </a:cubicBezTo>
                <a:lnTo>
                  <a:pt x="128334" y="24358"/>
                </a:lnTo>
                <a:cubicBezTo>
                  <a:pt x="128334" y="23243"/>
                  <a:pt x="126374" y="22137"/>
                  <a:pt x="126374" y="22137"/>
                </a:cubicBezTo>
                <a:cubicBezTo>
                  <a:pt x="125394" y="21032"/>
                  <a:pt x="125394" y="19926"/>
                  <a:pt x="124414" y="18821"/>
                </a:cubicBezTo>
                <a:cubicBezTo>
                  <a:pt x="126374" y="17716"/>
                  <a:pt x="127354" y="16610"/>
                  <a:pt x="129312" y="15495"/>
                </a:cubicBezTo>
                <a:cubicBezTo>
                  <a:pt x="130292" y="16610"/>
                  <a:pt x="131272" y="18821"/>
                  <a:pt x="132252" y="19926"/>
                </a:cubicBezTo>
                <a:cubicBezTo>
                  <a:pt x="133232" y="21032"/>
                  <a:pt x="133232" y="22137"/>
                  <a:pt x="134211" y="23243"/>
                </a:cubicBezTo>
                <a:lnTo>
                  <a:pt x="135191" y="25463"/>
                </a:lnTo>
                <a:cubicBezTo>
                  <a:pt x="136170" y="25463"/>
                  <a:pt x="137150" y="23243"/>
                  <a:pt x="138129" y="23243"/>
                </a:cubicBezTo>
                <a:lnTo>
                  <a:pt x="139109" y="25463"/>
                </a:lnTo>
                <a:cubicBezTo>
                  <a:pt x="140089" y="25463"/>
                  <a:pt x="141069" y="24358"/>
                  <a:pt x="142049" y="24358"/>
                </a:cubicBezTo>
                <a:cubicBezTo>
                  <a:pt x="142049" y="23243"/>
                  <a:pt x="140089" y="22137"/>
                  <a:pt x="140089" y="21032"/>
                </a:cubicBezTo>
                <a:lnTo>
                  <a:pt x="142049" y="19926"/>
                </a:lnTo>
                <a:cubicBezTo>
                  <a:pt x="143027" y="19926"/>
                  <a:pt x="143027" y="21032"/>
                  <a:pt x="144007" y="22137"/>
                </a:cubicBezTo>
                <a:cubicBezTo>
                  <a:pt x="144007" y="23243"/>
                  <a:pt x="144987" y="23243"/>
                  <a:pt x="145967" y="24358"/>
                </a:cubicBezTo>
                <a:cubicBezTo>
                  <a:pt x="145967" y="25463"/>
                  <a:pt x="146947" y="26569"/>
                  <a:pt x="146947" y="26569"/>
                </a:cubicBezTo>
                <a:cubicBezTo>
                  <a:pt x="146947" y="27674"/>
                  <a:pt x="144987" y="28780"/>
                  <a:pt x="144987" y="28780"/>
                </a:cubicBezTo>
                <a:lnTo>
                  <a:pt x="146947" y="30990"/>
                </a:lnTo>
                <a:cubicBezTo>
                  <a:pt x="146947" y="32105"/>
                  <a:pt x="147926" y="33211"/>
                  <a:pt x="147926" y="34316"/>
                </a:cubicBezTo>
                <a:cubicBezTo>
                  <a:pt x="148906" y="33211"/>
                  <a:pt x="150865" y="32105"/>
                  <a:pt x="150865" y="32105"/>
                </a:cubicBezTo>
                <a:cubicBezTo>
                  <a:pt x="150865" y="30990"/>
                  <a:pt x="152824" y="30990"/>
                  <a:pt x="152824" y="29885"/>
                </a:cubicBezTo>
                <a:lnTo>
                  <a:pt x="150865" y="27674"/>
                </a:lnTo>
                <a:cubicBezTo>
                  <a:pt x="150865" y="26569"/>
                  <a:pt x="149885" y="25463"/>
                  <a:pt x="149885" y="25463"/>
                </a:cubicBezTo>
                <a:cubicBezTo>
                  <a:pt x="148906" y="24358"/>
                  <a:pt x="147926" y="23243"/>
                  <a:pt x="147926" y="22137"/>
                </a:cubicBezTo>
                <a:lnTo>
                  <a:pt x="149885" y="21032"/>
                </a:lnTo>
                <a:cubicBezTo>
                  <a:pt x="150865" y="19926"/>
                  <a:pt x="151845" y="19926"/>
                  <a:pt x="151845" y="18821"/>
                </a:cubicBezTo>
                <a:lnTo>
                  <a:pt x="150865" y="16610"/>
                </a:lnTo>
                <a:cubicBezTo>
                  <a:pt x="150865" y="15495"/>
                  <a:pt x="152824" y="15495"/>
                  <a:pt x="152824" y="14390"/>
                </a:cubicBezTo>
                <a:cubicBezTo>
                  <a:pt x="152824" y="13284"/>
                  <a:pt x="150865" y="13284"/>
                  <a:pt x="150865" y="12179"/>
                </a:cubicBezTo>
                <a:lnTo>
                  <a:pt x="152824" y="9968"/>
                </a:lnTo>
                <a:cubicBezTo>
                  <a:pt x="153804" y="11073"/>
                  <a:pt x="154784" y="12179"/>
                  <a:pt x="154784" y="12179"/>
                </a:cubicBezTo>
                <a:cubicBezTo>
                  <a:pt x="154784" y="13284"/>
                  <a:pt x="156742" y="14390"/>
                  <a:pt x="156742" y="15495"/>
                </a:cubicBezTo>
                <a:cubicBezTo>
                  <a:pt x="156742" y="15495"/>
                  <a:pt x="153804" y="16610"/>
                  <a:pt x="154784" y="16610"/>
                </a:cubicBezTo>
                <a:cubicBezTo>
                  <a:pt x="154784" y="17716"/>
                  <a:pt x="155764" y="18821"/>
                  <a:pt x="155764" y="19926"/>
                </a:cubicBezTo>
                <a:lnTo>
                  <a:pt x="153804" y="21032"/>
                </a:lnTo>
                <a:cubicBezTo>
                  <a:pt x="153804" y="22137"/>
                  <a:pt x="154784" y="23243"/>
                  <a:pt x="155764" y="24358"/>
                </a:cubicBezTo>
                <a:cubicBezTo>
                  <a:pt x="155764" y="24358"/>
                  <a:pt x="156742" y="25463"/>
                  <a:pt x="156742" y="26569"/>
                </a:cubicBezTo>
                <a:cubicBezTo>
                  <a:pt x="157722" y="26569"/>
                  <a:pt x="158702" y="28780"/>
                  <a:pt x="158702" y="28780"/>
                </a:cubicBezTo>
                <a:cubicBezTo>
                  <a:pt x="159682" y="28780"/>
                  <a:pt x="160662" y="26569"/>
                  <a:pt x="160662" y="26569"/>
                </a:cubicBezTo>
                <a:cubicBezTo>
                  <a:pt x="161642" y="26569"/>
                  <a:pt x="162621" y="28780"/>
                  <a:pt x="162621" y="29885"/>
                </a:cubicBezTo>
                <a:lnTo>
                  <a:pt x="160662" y="30990"/>
                </a:lnTo>
                <a:cubicBezTo>
                  <a:pt x="160662" y="32105"/>
                  <a:pt x="161642" y="33211"/>
                  <a:pt x="162621" y="33211"/>
                </a:cubicBezTo>
                <a:cubicBezTo>
                  <a:pt x="162621" y="34316"/>
                  <a:pt x="163600" y="35422"/>
                  <a:pt x="163600" y="36527"/>
                </a:cubicBezTo>
                <a:lnTo>
                  <a:pt x="161642" y="37642"/>
                </a:lnTo>
                <a:cubicBezTo>
                  <a:pt x="161642" y="38748"/>
                  <a:pt x="163600" y="39853"/>
                  <a:pt x="163600" y="40958"/>
                </a:cubicBezTo>
                <a:cubicBezTo>
                  <a:pt x="163600" y="40958"/>
                  <a:pt x="161642" y="42064"/>
                  <a:pt x="160662" y="42064"/>
                </a:cubicBezTo>
                <a:cubicBezTo>
                  <a:pt x="160662" y="43169"/>
                  <a:pt x="158702" y="43169"/>
                  <a:pt x="158702" y="44284"/>
                </a:cubicBezTo>
                <a:cubicBezTo>
                  <a:pt x="158702" y="45390"/>
                  <a:pt x="160662" y="46495"/>
                  <a:pt x="160662" y="46495"/>
                </a:cubicBezTo>
                <a:cubicBezTo>
                  <a:pt x="160662" y="47601"/>
                  <a:pt x="158702" y="47601"/>
                  <a:pt x="158702" y="48706"/>
                </a:cubicBezTo>
                <a:cubicBezTo>
                  <a:pt x="158702" y="49812"/>
                  <a:pt x="159682" y="50917"/>
                  <a:pt x="159682" y="50917"/>
                </a:cubicBezTo>
                <a:cubicBezTo>
                  <a:pt x="160662" y="50917"/>
                  <a:pt x="161642" y="49812"/>
                  <a:pt x="162621" y="49812"/>
                </a:cubicBezTo>
                <a:cubicBezTo>
                  <a:pt x="162621" y="48706"/>
                  <a:pt x="164580" y="47601"/>
                  <a:pt x="164580" y="47601"/>
                </a:cubicBezTo>
                <a:cubicBezTo>
                  <a:pt x="164580" y="46495"/>
                  <a:pt x="162621" y="45390"/>
                  <a:pt x="162621" y="45390"/>
                </a:cubicBezTo>
                <a:cubicBezTo>
                  <a:pt x="162621" y="44284"/>
                  <a:pt x="164580" y="43169"/>
                  <a:pt x="164580" y="43169"/>
                </a:cubicBezTo>
                <a:cubicBezTo>
                  <a:pt x="165560" y="42064"/>
                  <a:pt x="163600" y="40958"/>
                  <a:pt x="163600" y="40958"/>
                </a:cubicBezTo>
                <a:cubicBezTo>
                  <a:pt x="163600" y="39853"/>
                  <a:pt x="165560" y="39853"/>
                  <a:pt x="165560" y="38748"/>
                </a:cubicBezTo>
                <a:cubicBezTo>
                  <a:pt x="165560" y="37642"/>
                  <a:pt x="167519" y="37642"/>
                  <a:pt x="167519" y="36527"/>
                </a:cubicBezTo>
                <a:cubicBezTo>
                  <a:pt x="167519" y="36527"/>
                  <a:pt x="165560" y="35422"/>
                  <a:pt x="165560" y="34316"/>
                </a:cubicBezTo>
                <a:cubicBezTo>
                  <a:pt x="165560" y="33211"/>
                  <a:pt x="164580" y="33211"/>
                  <a:pt x="164580" y="32105"/>
                </a:cubicBezTo>
                <a:cubicBezTo>
                  <a:pt x="164580" y="30990"/>
                  <a:pt x="166539" y="30990"/>
                  <a:pt x="166539" y="29885"/>
                </a:cubicBezTo>
                <a:cubicBezTo>
                  <a:pt x="166539" y="28780"/>
                  <a:pt x="164580" y="27674"/>
                  <a:pt x="164580" y="27674"/>
                </a:cubicBezTo>
                <a:cubicBezTo>
                  <a:pt x="164580" y="26569"/>
                  <a:pt x="163600" y="25463"/>
                  <a:pt x="163600" y="25463"/>
                </a:cubicBezTo>
                <a:cubicBezTo>
                  <a:pt x="163600" y="24358"/>
                  <a:pt x="165560" y="23243"/>
                  <a:pt x="165560" y="23243"/>
                </a:cubicBezTo>
                <a:lnTo>
                  <a:pt x="163600" y="21032"/>
                </a:lnTo>
                <a:lnTo>
                  <a:pt x="161642" y="22137"/>
                </a:lnTo>
                <a:lnTo>
                  <a:pt x="159682" y="19926"/>
                </a:lnTo>
                <a:cubicBezTo>
                  <a:pt x="159682" y="18821"/>
                  <a:pt x="158702" y="18821"/>
                  <a:pt x="157722" y="17716"/>
                </a:cubicBezTo>
                <a:cubicBezTo>
                  <a:pt x="159682" y="16610"/>
                  <a:pt x="160662" y="15495"/>
                  <a:pt x="162621" y="13284"/>
                </a:cubicBezTo>
                <a:cubicBezTo>
                  <a:pt x="163600" y="14390"/>
                  <a:pt x="163600" y="16610"/>
                  <a:pt x="164580" y="16610"/>
                </a:cubicBezTo>
                <a:cubicBezTo>
                  <a:pt x="164580" y="16610"/>
                  <a:pt x="165560" y="14390"/>
                  <a:pt x="166539" y="14390"/>
                </a:cubicBezTo>
                <a:cubicBezTo>
                  <a:pt x="167519" y="14390"/>
                  <a:pt x="167519" y="16610"/>
                  <a:pt x="168499" y="16610"/>
                </a:cubicBezTo>
                <a:cubicBezTo>
                  <a:pt x="168499" y="16610"/>
                  <a:pt x="170458" y="14390"/>
                  <a:pt x="170458" y="15495"/>
                </a:cubicBezTo>
                <a:cubicBezTo>
                  <a:pt x="170458" y="15495"/>
                  <a:pt x="171437" y="16610"/>
                  <a:pt x="171437" y="17716"/>
                </a:cubicBezTo>
                <a:cubicBezTo>
                  <a:pt x="172417" y="17716"/>
                  <a:pt x="173397" y="18821"/>
                  <a:pt x="173397" y="19926"/>
                </a:cubicBezTo>
                <a:cubicBezTo>
                  <a:pt x="173397" y="21032"/>
                  <a:pt x="175357" y="22137"/>
                  <a:pt x="175357" y="22137"/>
                </a:cubicBezTo>
                <a:cubicBezTo>
                  <a:pt x="175357" y="23243"/>
                  <a:pt x="173397" y="23243"/>
                  <a:pt x="173397" y="24358"/>
                </a:cubicBezTo>
                <a:lnTo>
                  <a:pt x="174377" y="26569"/>
                </a:lnTo>
                <a:cubicBezTo>
                  <a:pt x="174377" y="26569"/>
                  <a:pt x="176335" y="24358"/>
                  <a:pt x="177315" y="24358"/>
                </a:cubicBezTo>
                <a:lnTo>
                  <a:pt x="178295" y="27674"/>
                </a:lnTo>
                <a:cubicBezTo>
                  <a:pt x="179275" y="27674"/>
                  <a:pt x="180255" y="25463"/>
                  <a:pt x="181234" y="25463"/>
                </a:cubicBezTo>
                <a:lnTo>
                  <a:pt x="182214" y="27674"/>
                </a:lnTo>
                <a:cubicBezTo>
                  <a:pt x="183193" y="29885"/>
                  <a:pt x="185152" y="30990"/>
                  <a:pt x="186132" y="33211"/>
                </a:cubicBezTo>
                <a:cubicBezTo>
                  <a:pt x="186132" y="32105"/>
                  <a:pt x="188092" y="30990"/>
                  <a:pt x="188092" y="30990"/>
                </a:cubicBezTo>
                <a:cubicBezTo>
                  <a:pt x="188092" y="29885"/>
                  <a:pt x="186132" y="28780"/>
                  <a:pt x="186132" y="28780"/>
                </a:cubicBezTo>
                <a:cubicBezTo>
                  <a:pt x="186132" y="27674"/>
                  <a:pt x="188092" y="27674"/>
                  <a:pt x="188092" y="26569"/>
                </a:cubicBezTo>
                <a:lnTo>
                  <a:pt x="187112" y="24358"/>
                </a:lnTo>
                <a:cubicBezTo>
                  <a:pt x="186132" y="23243"/>
                  <a:pt x="186132" y="22137"/>
                  <a:pt x="185152" y="22137"/>
                </a:cubicBezTo>
                <a:cubicBezTo>
                  <a:pt x="185152" y="21032"/>
                  <a:pt x="184173" y="18821"/>
                  <a:pt x="183193" y="18821"/>
                </a:cubicBezTo>
                <a:cubicBezTo>
                  <a:pt x="184173" y="18821"/>
                  <a:pt x="185152" y="17716"/>
                  <a:pt x="186132" y="17716"/>
                </a:cubicBezTo>
                <a:lnTo>
                  <a:pt x="188092" y="15495"/>
                </a:lnTo>
                <a:lnTo>
                  <a:pt x="189072" y="17716"/>
                </a:lnTo>
                <a:cubicBezTo>
                  <a:pt x="190050" y="18821"/>
                  <a:pt x="191030" y="19926"/>
                  <a:pt x="191030" y="19926"/>
                </a:cubicBezTo>
                <a:cubicBezTo>
                  <a:pt x="192010" y="21032"/>
                  <a:pt x="192010" y="22137"/>
                  <a:pt x="192990" y="23243"/>
                </a:cubicBezTo>
                <a:lnTo>
                  <a:pt x="194949" y="25463"/>
                </a:lnTo>
                <a:cubicBezTo>
                  <a:pt x="193970" y="26569"/>
                  <a:pt x="192990" y="26569"/>
                  <a:pt x="192010" y="27674"/>
                </a:cubicBezTo>
                <a:cubicBezTo>
                  <a:pt x="192990" y="28780"/>
                  <a:pt x="194949" y="30990"/>
                  <a:pt x="195929" y="32105"/>
                </a:cubicBezTo>
                <a:cubicBezTo>
                  <a:pt x="195929" y="30990"/>
                  <a:pt x="197888" y="30990"/>
                  <a:pt x="197888" y="29885"/>
                </a:cubicBezTo>
                <a:cubicBezTo>
                  <a:pt x="197888" y="29885"/>
                  <a:pt x="195929" y="28780"/>
                  <a:pt x="195929" y="27674"/>
                </a:cubicBezTo>
                <a:cubicBezTo>
                  <a:pt x="195929" y="26569"/>
                  <a:pt x="197888" y="26569"/>
                  <a:pt x="198868" y="25463"/>
                </a:cubicBezTo>
                <a:cubicBezTo>
                  <a:pt x="198868" y="25463"/>
                  <a:pt x="196908" y="24358"/>
                  <a:pt x="196908" y="23243"/>
                </a:cubicBezTo>
                <a:cubicBezTo>
                  <a:pt x="196908" y="23243"/>
                  <a:pt x="194949" y="22137"/>
                  <a:pt x="194949" y="21032"/>
                </a:cubicBezTo>
                <a:lnTo>
                  <a:pt x="196908" y="18821"/>
                </a:lnTo>
                <a:cubicBezTo>
                  <a:pt x="197888" y="18821"/>
                  <a:pt x="198868" y="16610"/>
                  <a:pt x="199847" y="17716"/>
                </a:cubicBezTo>
                <a:lnTo>
                  <a:pt x="200827" y="19926"/>
                </a:lnTo>
                <a:lnTo>
                  <a:pt x="198868" y="21032"/>
                </a:lnTo>
                <a:cubicBezTo>
                  <a:pt x="198868" y="22137"/>
                  <a:pt x="200827" y="23243"/>
                  <a:pt x="200827" y="24358"/>
                </a:cubicBezTo>
                <a:cubicBezTo>
                  <a:pt x="200827" y="24358"/>
                  <a:pt x="201807" y="25463"/>
                  <a:pt x="201807" y="26569"/>
                </a:cubicBezTo>
                <a:cubicBezTo>
                  <a:pt x="202787" y="27674"/>
                  <a:pt x="203765" y="28780"/>
                  <a:pt x="203765" y="28780"/>
                </a:cubicBezTo>
                <a:lnTo>
                  <a:pt x="205725" y="26569"/>
                </a:lnTo>
                <a:cubicBezTo>
                  <a:pt x="206705" y="26569"/>
                  <a:pt x="207685" y="28780"/>
                  <a:pt x="207685" y="29885"/>
                </a:cubicBezTo>
                <a:cubicBezTo>
                  <a:pt x="208665" y="29885"/>
                  <a:pt x="208665" y="30990"/>
                  <a:pt x="209644" y="32105"/>
                </a:cubicBezTo>
                <a:cubicBezTo>
                  <a:pt x="210623" y="30990"/>
                  <a:pt x="212583" y="29885"/>
                  <a:pt x="213562" y="28780"/>
                </a:cubicBezTo>
                <a:cubicBezTo>
                  <a:pt x="213562" y="27674"/>
                  <a:pt x="212583" y="26569"/>
                  <a:pt x="212583" y="25463"/>
                </a:cubicBezTo>
                <a:cubicBezTo>
                  <a:pt x="211603" y="25463"/>
                  <a:pt x="210623" y="27674"/>
                  <a:pt x="209644" y="27674"/>
                </a:cubicBezTo>
                <a:lnTo>
                  <a:pt x="208665" y="25463"/>
                </a:lnTo>
                <a:cubicBezTo>
                  <a:pt x="208665" y="24358"/>
                  <a:pt x="209644" y="23243"/>
                  <a:pt x="210623" y="23243"/>
                </a:cubicBezTo>
                <a:cubicBezTo>
                  <a:pt x="211603" y="22137"/>
                  <a:pt x="211603" y="22137"/>
                  <a:pt x="212583" y="21032"/>
                </a:cubicBezTo>
                <a:cubicBezTo>
                  <a:pt x="213562" y="22137"/>
                  <a:pt x="213562" y="24358"/>
                  <a:pt x="214542" y="24358"/>
                </a:cubicBezTo>
                <a:cubicBezTo>
                  <a:pt x="214542" y="24358"/>
                  <a:pt x="215522" y="22137"/>
                  <a:pt x="216501" y="22137"/>
                </a:cubicBezTo>
                <a:cubicBezTo>
                  <a:pt x="217481" y="22137"/>
                  <a:pt x="217481" y="19926"/>
                  <a:pt x="218460" y="19926"/>
                </a:cubicBezTo>
                <a:cubicBezTo>
                  <a:pt x="219440" y="19926"/>
                  <a:pt x="219440" y="22137"/>
                  <a:pt x="220420" y="22137"/>
                </a:cubicBezTo>
                <a:lnTo>
                  <a:pt x="222380" y="21032"/>
                </a:lnTo>
                <a:cubicBezTo>
                  <a:pt x="223358" y="21032"/>
                  <a:pt x="223358" y="22137"/>
                  <a:pt x="224338" y="23243"/>
                </a:cubicBezTo>
                <a:cubicBezTo>
                  <a:pt x="225318" y="24358"/>
                  <a:pt x="226298" y="26569"/>
                  <a:pt x="227278" y="27674"/>
                </a:cubicBezTo>
                <a:cubicBezTo>
                  <a:pt x="228257" y="27674"/>
                  <a:pt x="229236" y="26569"/>
                  <a:pt x="230216" y="26569"/>
                </a:cubicBezTo>
                <a:cubicBezTo>
                  <a:pt x="230216" y="25463"/>
                  <a:pt x="231196" y="25463"/>
                  <a:pt x="232175" y="24358"/>
                </a:cubicBezTo>
                <a:cubicBezTo>
                  <a:pt x="232175" y="24358"/>
                  <a:pt x="234135" y="23243"/>
                  <a:pt x="234135" y="22137"/>
                </a:cubicBezTo>
                <a:cubicBezTo>
                  <a:pt x="235115" y="23243"/>
                  <a:pt x="235115" y="24358"/>
                  <a:pt x="236094" y="25463"/>
                </a:cubicBezTo>
                <a:lnTo>
                  <a:pt x="238053" y="23243"/>
                </a:lnTo>
                <a:cubicBezTo>
                  <a:pt x="239033" y="23243"/>
                  <a:pt x="239033" y="24358"/>
                  <a:pt x="240013" y="25463"/>
                </a:cubicBezTo>
                <a:cubicBezTo>
                  <a:pt x="240013" y="26569"/>
                  <a:pt x="240993" y="27674"/>
                  <a:pt x="240993" y="27674"/>
                </a:cubicBezTo>
                <a:cubicBezTo>
                  <a:pt x="241972" y="28780"/>
                  <a:pt x="242951" y="29885"/>
                  <a:pt x="242951" y="30990"/>
                </a:cubicBezTo>
                <a:lnTo>
                  <a:pt x="240993" y="32105"/>
                </a:lnTo>
                <a:cubicBezTo>
                  <a:pt x="240993" y="33211"/>
                  <a:pt x="241972" y="34316"/>
                  <a:pt x="242951" y="34316"/>
                </a:cubicBezTo>
                <a:cubicBezTo>
                  <a:pt x="241972" y="34316"/>
                  <a:pt x="244911" y="33211"/>
                  <a:pt x="244911" y="33211"/>
                </a:cubicBezTo>
                <a:cubicBezTo>
                  <a:pt x="244911" y="32105"/>
                  <a:pt x="242951" y="30990"/>
                  <a:pt x="242951" y="30990"/>
                </a:cubicBezTo>
                <a:cubicBezTo>
                  <a:pt x="243931" y="29885"/>
                  <a:pt x="244911" y="28780"/>
                  <a:pt x="244911" y="28780"/>
                </a:cubicBezTo>
                <a:cubicBezTo>
                  <a:pt x="245891" y="28780"/>
                  <a:pt x="246870" y="30990"/>
                  <a:pt x="246870" y="30990"/>
                </a:cubicBezTo>
                <a:cubicBezTo>
                  <a:pt x="246870" y="30990"/>
                  <a:pt x="248830" y="29885"/>
                  <a:pt x="248830" y="28780"/>
                </a:cubicBezTo>
                <a:cubicBezTo>
                  <a:pt x="248830" y="28780"/>
                  <a:pt x="246870" y="27674"/>
                  <a:pt x="247850" y="26569"/>
                </a:cubicBezTo>
                <a:cubicBezTo>
                  <a:pt x="247850" y="25463"/>
                  <a:pt x="249809" y="25463"/>
                  <a:pt x="249809" y="24358"/>
                </a:cubicBezTo>
                <a:cubicBezTo>
                  <a:pt x="249809" y="24358"/>
                  <a:pt x="247850" y="23243"/>
                  <a:pt x="247850" y="22137"/>
                </a:cubicBezTo>
                <a:lnTo>
                  <a:pt x="245891" y="24358"/>
                </a:lnTo>
                <a:cubicBezTo>
                  <a:pt x="244911" y="24358"/>
                  <a:pt x="243931" y="26569"/>
                  <a:pt x="243931" y="26569"/>
                </a:cubicBezTo>
                <a:cubicBezTo>
                  <a:pt x="242951" y="26569"/>
                  <a:pt x="241972" y="24358"/>
                  <a:pt x="241972" y="23243"/>
                </a:cubicBezTo>
                <a:cubicBezTo>
                  <a:pt x="241972" y="23243"/>
                  <a:pt x="240013" y="22137"/>
                  <a:pt x="240013" y="21032"/>
                </a:cubicBezTo>
                <a:cubicBezTo>
                  <a:pt x="240013" y="21032"/>
                  <a:pt x="241972" y="19926"/>
                  <a:pt x="241972" y="18821"/>
                </a:cubicBezTo>
                <a:cubicBezTo>
                  <a:pt x="241972" y="18821"/>
                  <a:pt x="240993" y="17716"/>
                  <a:pt x="240993" y="16610"/>
                </a:cubicBezTo>
                <a:cubicBezTo>
                  <a:pt x="241972" y="15495"/>
                  <a:pt x="243931" y="14390"/>
                  <a:pt x="244911" y="13284"/>
                </a:cubicBezTo>
                <a:cubicBezTo>
                  <a:pt x="245891" y="14390"/>
                  <a:pt x="245891" y="14390"/>
                  <a:pt x="246870" y="15495"/>
                </a:cubicBezTo>
                <a:cubicBezTo>
                  <a:pt x="247850" y="16610"/>
                  <a:pt x="248830" y="18821"/>
                  <a:pt x="249809" y="19926"/>
                </a:cubicBezTo>
                <a:cubicBezTo>
                  <a:pt x="250788" y="19926"/>
                  <a:pt x="251768" y="18821"/>
                  <a:pt x="251768" y="18821"/>
                </a:cubicBezTo>
                <a:cubicBezTo>
                  <a:pt x="252748" y="18821"/>
                  <a:pt x="253728" y="21032"/>
                  <a:pt x="253728" y="21032"/>
                </a:cubicBezTo>
                <a:cubicBezTo>
                  <a:pt x="253728" y="21032"/>
                  <a:pt x="255686" y="19926"/>
                  <a:pt x="255686" y="18821"/>
                </a:cubicBezTo>
                <a:cubicBezTo>
                  <a:pt x="256666" y="18821"/>
                  <a:pt x="254708" y="16610"/>
                  <a:pt x="254708" y="16610"/>
                </a:cubicBezTo>
                <a:cubicBezTo>
                  <a:pt x="254708" y="15495"/>
                  <a:pt x="256666" y="15495"/>
                  <a:pt x="256666" y="14390"/>
                </a:cubicBezTo>
                <a:cubicBezTo>
                  <a:pt x="256666" y="14390"/>
                  <a:pt x="254708" y="13284"/>
                  <a:pt x="254708" y="12179"/>
                </a:cubicBezTo>
                <a:cubicBezTo>
                  <a:pt x="254708" y="11073"/>
                  <a:pt x="256666" y="11073"/>
                  <a:pt x="256666" y="9968"/>
                </a:cubicBezTo>
                <a:cubicBezTo>
                  <a:pt x="256666" y="11073"/>
                  <a:pt x="258626" y="12179"/>
                  <a:pt x="258626" y="13284"/>
                </a:cubicBezTo>
                <a:cubicBezTo>
                  <a:pt x="258626" y="13284"/>
                  <a:pt x="260585" y="14390"/>
                  <a:pt x="260585" y="15495"/>
                </a:cubicBezTo>
                <a:cubicBezTo>
                  <a:pt x="260585" y="15495"/>
                  <a:pt x="258626" y="16610"/>
                  <a:pt x="258626" y="17716"/>
                </a:cubicBezTo>
                <a:cubicBezTo>
                  <a:pt x="258626" y="17716"/>
                  <a:pt x="259606" y="18821"/>
                  <a:pt x="259606" y="19926"/>
                </a:cubicBezTo>
                <a:cubicBezTo>
                  <a:pt x="259606" y="19926"/>
                  <a:pt x="257646" y="21032"/>
                  <a:pt x="257646" y="22137"/>
                </a:cubicBezTo>
                <a:cubicBezTo>
                  <a:pt x="257646" y="22137"/>
                  <a:pt x="259606" y="23243"/>
                  <a:pt x="259606" y="24358"/>
                </a:cubicBezTo>
                <a:cubicBezTo>
                  <a:pt x="259606" y="25463"/>
                  <a:pt x="260585" y="25463"/>
                  <a:pt x="261565" y="26569"/>
                </a:cubicBezTo>
                <a:cubicBezTo>
                  <a:pt x="261565" y="26569"/>
                  <a:pt x="262544" y="24358"/>
                  <a:pt x="263524" y="24358"/>
                </a:cubicBezTo>
                <a:cubicBezTo>
                  <a:pt x="263524" y="24358"/>
                  <a:pt x="264504" y="26569"/>
                  <a:pt x="264504" y="27674"/>
                </a:cubicBezTo>
                <a:cubicBezTo>
                  <a:pt x="265483" y="27674"/>
                  <a:pt x="266463" y="25463"/>
                  <a:pt x="267443" y="25463"/>
                </a:cubicBezTo>
                <a:lnTo>
                  <a:pt x="268423" y="27674"/>
                </a:lnTo>
                <a:cubicBezTo>
                  <a:pt x="268423" y="27759"/>
                  <a:pt x="268436" y="27844"/>
                  <a:pt x="268457" y="27920"/>
                </a:cubicBezTo>
                <a:cubicBezTo>
                  <a:pt x="267957" y="28307"/>
                  <a:pt x="266463" y="29101"/>
                  <a:pt x="266463" y="29885"/>
                </a:cubicBezTo>
                <a:lnTo>
                  <a:pt x="268423" y="32105"/>
                </a:lnTo>
                <a:lnTo>
                  <a:pt x="270381" y="29885"/>
                </a:lnTo>
                <a:cubicBezTo>
                  <a:pt x="270381" y="29885"/>
                  <a:pt x="268708" y="28940"/>
                  <a:pt x="268457" y="27920"/>
                </a:cubicBezTo>
                <a:cubicBezTo>
                  <a:pt x="268657" y="27769"/>
                  <a:pt x="268702" y="27674"/>
                  <a:pt x="268423" y="27674"/>
                </a:cubicBezTo>
                <a:cubicBezTo>
                  <a:pt x="268423" y="27674"/>
                  <a:pt x="270381" y="25463"/>
                  <a:pt x="271361" y="25463"/>
                </a:cubicBezTo>
                <a:lnTo>
                  <a:pt x="272341" y="28780"/>
                </a:lnTo>
                <a:cubicBezTo>
                  <a:pt x="273321" y="28780"/>
                  <a:pt x="274301" y="26569"/>
                  <a:pt x="275280" y="26569"/>
                </a:cubicBezTo>
                <a:lnTo>
                  <a:pt x="276259" y="28780"/>
                </a:lnTo>
                <a:cubicBezTo>
                  <a:pt x="276259" y="28780"/>
                  <a:pt x="279198" y="27674"/>
                  <a:pt x="279198" y="26569"/>
                </a:cubicBezTo>
                <a:lnTo>
                  <a:pt x="277239" y="24358"/>
                </a:lnTo>
                <a:cubicBezTo>
                  <a:pt x="276259" y="25463"/>
                  <a:pt x="275280" y="25463"/>
                  <a:pt x="275280" y="26569"/>
                </a:cubicBezTo>
                <a:cubicBezTo>
                  <a:pt x="274301" y="25463"/>
                  <a:pt x="273321" y="24358"/>
                  <a:pt x="273321" y="24358"/>
                </a:cubicBezTo>
                <a:cubicBezTo>
                  <a:pt x="272341" y="23243"/>
                  <a:pt x="272341" y="22137"/>
                  <a:pt x="271361" y="21032"/>
                </a:cubicBezTo>
                <a:cubicBezTo>
                  <a:pt x="271361" y="21032"/>
                  <a:pt x="270381" y="19926"/>
                  <a:pt x="269401" y="18821"/>
                </a:cubicBezTo>
                <a:lnTo>
                  <a:pt x="268423" y="16610"/>
                </a:lnTo>
                <a:cubicBezTo>
                  <a:pt x="268423" y="16610"/>
                  <a:pt x="270381" y="15495"/>
                  <a:pt x="270381" y="14390"/>
                </a:cubicBezTo>
                <a:cubicBezTo>
                  <a:pt x="270381" y="14390"/>
                  <a:pt x="269401" y="13284"/>
                  <a:pt x="268423" y="12179"/>
                </a:cubicBezTo>
                <a:cubicBezTo>
                  <a:pt x="268423" y="11073"/>
                  <a:pt x="267443" y="11073"/>
                  <a:pt x="267443" y="9968"/>
                </a:cubicBezTo>
                <a:lnTo>
                  <a:pt x="269401" y="7748"/>
                </a:lnTo>
                <a:cubicBezTo>
                  <a:pt x="269401" y="7748"/>
                  <a:pt x="270381" y="9968"/>
                  <a:pt x="271361" y="9968"/>
                </a:cubicBezTo>
                <a:cubicBezTo>
                  <a:pt x="271361" y="9968"/>
                  <a:pt x="272341" y="8853"/>
                  <a:pt x="273321" y="8853"/>
                </a:cubicBezTo>
                <a:lnTo>
                  <a:pt x="274301" y="11073"/>
                </a:lnTo>
                <a:cubicBezTo>
                  <a:pt x="275280" y="11073"/>
                  <a:pt x="276259" y="13284"/>
                  <a:pt x="276259" y="13284"/>
                </a:cubicBezTo>
                <a:cubicBezTo>
                  <a:pt x="276259" y="13284"/>
                  <a:pt x="274301" y="14390"/>
                  <a:pt x="274301" y="15495"/>
                </a:cubicBezTo>
                <a:cubicBezTo>
                  <a:pt x="274301" y="15495"/>
                  <a:pt x="275280" y="16610"/>
                  <a:pt x="276259" y="17716"/>
                </a:cubicBezTo>
                <a:cubicBezTo>
                  <a:pt x="276259" y="18821"/>
                  <a:pt x="277239" y="18821"/>
                  <a:pt x="277239" y="19926"/>
                </a:cubicBezTo>
                <a:cubicBezTo>
                  <a:pt x="278219" y="21032"/>
                  <a:pt x="278219" y="22137"/>
                  <a:pt x="279198" y="22137"/>
                </a:cubicBezTo>
                <a:cubicBezTo>
                  <a:pt x="280178" y="23243"/>
                  <a:pt x="280178" y="24358"/>
                  <a:pt x="281158" y="25463"/>
                </a:cubicBezTo>
                <a:cubicBezTo>
                  <a:pt x="281158" y="25463"/>
                  <a:pt x="282138" y="26569"/>
                  <a:pt x="282138" y="27674"/>
                </a:cubicBezTo>
                <a:cubicBezTo>
                  <a:pt x="283117" y="28780"/>
                  <a:pt x="284096" y="29885"/>
                  <a:pt x="284096" y="29885"/>
                </a:cubicBezTo>
                <a:lnTo>
                  <a:pt x="286056" y="27674"/>
                </a:lnTo>
                <a:cubicBezTo>
                  <a:pt x="287036" y="27674"/>
                  <a:pt x="288016" y="30990"/>
                  <a:pt x="288016" y="30990"/>
                </a:cubicBezTo>
                <a:cubicBezTo>
                  <a:pt x="288995" y="30990"/>
                  <a:pt x="289974" y="28780"/>
                  <a:pt x="289974" y="28780"/>
                </a:cubicBezTo>
                <a:cubicBezTo>
                  <a:pt x="290954" y="28780"/>
                  <a:pt x="291934" y="30990"/>
                  <a:pt x="291934" y="30990"/>
                </a:cubicBezTo>
                <a:cubicBezTo>
                  <a:pt x="292914" y="32105"/>
                  <a:pt x="292914" y="33211"/>
                  <a:pt x="293893" y="33211"/>
                </a:cubicBezTo>
                <a:cubicBezTo>
                  <a:pt x="293893" y="34316"/>
                  <a:pt x="294873" y="35422"/>
                  <a:pt x="294873" y="36527"/>
                </a:cubicBezTo>
                <a:cubicBezTo>
                  <a:pt x="295853" y="36527"/>
                  <a:pt x="296832" y="38748"/>
                  <a:pt x="296832" y="38748"/>
                </a:cubicBezTo>
                <a:cubicBezTo>
                  <a:pt x="297811" y="38748"/>
                  <a:pt x="298791" y="36527"/>
                  <a:pt x="298791" y="36527"/>
                </a:cubicBezTo>
                <a:cubicBezTo>
                  <a:pt x="298791" y="35422"/>
                  <a:pt x="297811" y="35422"/>
                  <a:pt x="297811" y="34316"/>
                </a:cubicBezTo>
                <a:cubicBezTo>
                  <a:pt x="296832" y="33211"/>
                  <a:pt x="296832" y="32105"/>
                  <a:pt x="295853" y="32105"/>
                </a:cubicBezTo>
                <a:cubicBezTo>
                  <a:pt x="295853" y="30990"/>
                  <a:pt x="293893" y="29885"/>
                  <a:pt x="293893" y="29885"/>
                </a:cubicBezTo>
                <a:cubicBezTo>
                  <a:pt x="293893" y="28780"/>
                  <a:pt x="295853" y="27674"/>
                  <a:pt x="296832" y="27674"/>
                </a:cubicBezTo>
                <a:cubicBezTo>
                  <a:pt x="296832" y="26569"/>
                  <a:pt x="297811" y="26569"/>
                  <a:pt x="298791" y="25463"/>
                </a:cubicBezTo>
                <a:cubicBezTo>
                  <a:pt x="297811" y="25463"/>
                  <a:pt x="297811" y="23243"/>
                  <a:pt x="296832" y="23243"/>
                </a:cubicBezTo>
                <a:cubicBezTo>
                  <a:pt x="297811" y="23243"/>
                  <a:pt x="298791" y="21032"/>
                  <a:pt x="298791" y="21032"/>
                </a:cubicBezTo>
                <a:cubicBezTo>
                  <a:pt x="299771" y="21032"/>
                  <a:pt x="299771" y="23243"/>
                  <a:pt x="300751" y="23243"/>
                </a:cubicBezTo>
                <a:cubicBezTo>
                  <a:pt x="301731" y="23243"/>
                  <a:pt x="302711" y="22137"/>
                  <a:pt x="302711" y="22137"/>
                </a:cubicBezTo>
                <a:cubicBezTo>
                  <a:pt x="303689" y="22137"/>
                  <a:pt x="303689" y="24358"/>
                  <a:pt x="304669" y="24358"/>
                </a:cubicBezTo>
                <a:lnTo>
                  <a:pt x="306629" y="22137"/>
                </a:lnTo>
                <a:cubicBezTo>
                  <a:pt x="307608" y="22137"/>
                  <a:pt x="308588" y="24358"/>
                  <a:pt x="308588" y="24358"/>
                </a:cubicBezTo>
                <a:cubicBezTo>
                  <a:pt x="308588" y="25463"/>
                  <a:pt x="309568" y="26569"/>
                  <a:pt x="310547" y="27674"/>
                </a:cubicBezTo>
                <a:lnTo>
                  <a:pt x="311527" y="29885"/>
                </a:lnTo>
                <a:cubicBezTo>
                  <a:pt x="312506" y="29885"/>
                  <a:pt x="313486" y="27674"/>
                  <a:pt x="313486" y="27674"/>
                </a:cubicBezTo>
                <a:cubicBezTo>
                  <a:pt x="314466" y="27674"/>
                  <a:pt x="315446" y="29885"/>
                  <a:pt x="315446" y="29885"/>
                </a:cubicBezTo>
                <a:cubicBezTo>
                  <a:pt x="316424" y="30990"/>
                  <a:pt x="317404" y="28780"/>
                  <a:pt x="317404" y="28780"/>
                </a:cubicBezTo>
                <a:cubicBezTo>
                  <a:pt x="317404" y="27674"/>
                  <a:pt x="316424" y="26569"/>
                  <a:pt x="316424" y="26569"/>
                </a:cubicBezTo>
                <a:cubicBezTo>
                  <a:pt x="315446" y="25463"/>
                  <a:pt x="315446" y="24358"/>
                  <a:pt x="314466" y="23243"/>
                </a:cubicBezTo>
                <a:cubicBezTo>
                  <a:pt x="313486" y="23243"/>
                  <a:pt x="313486" y="22137"/>
                  <a:pt x="312506" y="21032"/>
                </a:cubicBezTo>
                <a:lnTo>
                  <a:pt x="311527" y="18821"/>
                </a:lnTo>
                <a:cubicBezTo>
                  <a:pt x="311527" y="17716"/>
                  <a:pt x="313486" y="17716"/>
                  <a:pt x="313486" y="16610"/>
                </a:cubicBezTo>
                <a:cubicBezTo>
                  <a:pt x="313486" y="17716"/>
                  <a:pt x="314466" y="18821"/>
                  <a:pt x="315446" y="18821"/>
                </a:cubicBezTo>
                <a:cubicBezTo>
                  <a:pt x="315446" y="19926"/>
                  <a:pt x="316424" y="22137"/>
                  <a:pt x="316424" y="22137"/>
                </a:cubicBezTo>
                <a:cubicBezTo>
                  <a:pt x="317404" y="22137"/>
                  <a:pt x="318384" y="19926"/>
                  <a:pt x="318384" y="19926"/>
                </a:cubicBezTo>
                <a:cubicBezTo>
                  <a:pt x="319364" y="18821"/>
                  <a:pt x="320344" y="18821"/>
                  <a:pt x="321324" y="17716"/>
                </a:cubicBezTo>
                <a:cubicBezTo>
                  <a:pt x="321324" y="18821"/>
                  <a:pt x="323282" y="19926"/>
                  <a:pt x="322303" y="19926"/>
                </a:cubicBezTo>
                <a:cubicBezTo>
                  <a:pt x="322303" y="21032"/>
                  <a:pt x="321324" y="22137"/>
                  <a:pt x="320344" y="22137"/>
                </a:cubicBezTo>
                <a:cubicBezTo>
                  <a:pt x="320344" y="22137"/>
                  <a:pt x="318384" y="23243"/>
                  <a:pt x="318384" y="24358"/>
                </a:cubicBezTo>
                <a:cubicBezTo>
                  <a:pt x="318384" y="24358"/>
                  <a:pt x="319364" y="25463"/>
                  <a:pt x="320344" y="26569"/>
                </a:cubicBezTo>
                <a:cubicBezTo>
                  <a:pt x="320344" y="27674"/>
                  <a:pt x="321324" y="28780"/>
                  <a:pt x="321324" y="28780"/>
                </a:cubicBezTo>
                <a:cubicBezTo>
                  <a:pt x="322303" y="29885"/>
                  <a:pt x="322303" y="30990"/>
                  <a:pt x="323282" y="32105"/>
                </a:cubicBezTo>
                <a:cubicBezTo>
                  <a:pt x="324262" y="32105"/>
                  <a:pt x="324262" y="33211"/>
                  <a:pt x="325242" y="34316"/>
                </a:cubicBezTo>
                <a:lnTo>
                  <a:pt x="326221" y="36527"/>
                </a:lnTo>
                <a:cubicBezTo>
                  <a:pt x="327201" y="36527"/>
                  <a:pt x="329161" y="34316"/>
                  <a:pt x="329161" y="34316"/>
                </a:cubicBezTo>
                <a:lnTo>
                  <a:pt x="327201" y="32105"/>
                </a:lnTo>
                <a:cubicBezTo>
                  <a:pt x="326221" y="30990"/>
                  <a:pt x="326221" y="30990"/>
                  <a:pt x="325242" y="29885"/>
                </a:cubicBezTo>
                <a:cubicBezTo>
                  <a:pt x="324262" y="27674"/>
                  <a:pt x="323282" y="26569"/>
                  <a:pt x="322303" y="24358"/>
                </a:cubicBezTo>
                <a:cubicBezTo>
                  <a:pt x="323282" y="23243"/>
                  <a:pt x="325242" y="22137"/>
                  <a:pt x="326221" y="21032"/>
                </a:cubicBezTo>
                <a:cubicBezTo>
                  <a:pt x="327201" y="21032"/>
                  <a:pt x="327201" y="23243"/>
                  <a:pt x="328181" y="23243"/>
                </a:cubicBezTo>
                <a:cubicBezTo>
                  <a:pt x="329161" y="23243"/>
                  <a:pt x="330140" y="21032"/>
                  <a:pt x="330140" y="21032"/>
                </a:cubicBezTo>
                <a:cubicBezTo>
                  <a:pt x="331119" y="22137"/>
                  <a:pt x="331119" y="24358"/>
                  <a:pt x="332099" y="24358"/>
                </a:cubicBezTo>
                <a:cubicBezTo>
                  <a:pt x="333079" y="24358"/>
                  <a:pt x="334059" y="22137"/>
                  <a:pt x="334059" y="22137"/>
                </a:cubicBezTo>
                <a:cubicBezTo>
                  <a:pt x="335039" y="22137"/>
                  <a:pt x="335039" y="24358"/>
                  <a:pt x="336018" y="24358"/>
                </a:cubicBezTo>
                <a:lnTo>
                  <a:pt x="337977" y="23243"/>
                </a:lnTo>
                <a:cubicBezTo>
                  <a:pt x="337977" y="22137"/>
                  <a:pt x="336018" y="21032"/>
                  <a:pt x="336018" y="19926"/>
                </a:cubicBezTo>
                <a:lnTo>
                  <a:pt x="338957" y="18821"/>
                </a:lnTo>
                <a:cubicBezTo>
                  <a:pt x="338957" y="18821"/>
                  <a:pt x="339936" y="19926"/>
                  <a:pt x="339936" y="21032"/>
                </a:cubicBezTo>
                <a:cubicBezTo>
                  <a:pt x="340916" y="21032"/>
                  <a:pt x="340916" y="23243"/>
                  <a:pt x="341896" y="23243"/>
                </a:cubicBezTo>
                <a:cubicBezTo>
                  <a:pt x="340916" y="24358"/>
                  <a:pt x="338957" y="25463"/>
                  <a:pt x="337977" y="26569"/>
                </a:cubicBezTo>
                <a:cubicBezTo>
                  <a:pt x="338957" y="28780"/>
                  <a:pt x="339936" y="29885"/>
                  <a:pt x="340916" y="32105"/>
                </a:cubicBezTo>
                <a:cubicBezTo>
                  <a:pt x="342876" y="30990"/>
                  <a:pt x="343855" y="29885"/>
                  <a:pt x="344834" y="28780"/>
                </a:cubicBezTo>
                <a:cubicBezTo>
                  <a:pt x="343855" y="26569"/>
                  <a:pt x="342876" y="25463"/>
                  <a:pt x="341896" y="23243"/>
                </a:cubicBezTo>
                <a:lnTo>
                  <a:pt x="343855" y="21032"/>
                </a:lnTo>
                <a:cubicBezTo>
                  <a:pt x="344834" y="21032"/>
                  <a:pt x="345814" y="23243"/>
                  <a:pt x="345814" y="24358"/>
                </a:cubicBezTo>
                <a:cubicBezTo>
                  <a:pt x="346794" y="24358"/>
                  <a:pt x="346794" y="25463"/>
                  <a:pt x="347774" y="26569"/>
                </a:cubicBezTo>
                <a:lnTo>
                  <a:pt x="348754" y="28780"/>
                </a:lnTo>
                <a:cubicBezTo>
                  <a:pt x="349733" y="28780"/>
                  <a:pt x="350712" y="26569"/>
                  <a:pt x="351692" y="26569"/>
                </a:cubicBezTo>
                <a:cubicBezTo>
                  <a:pt x="351692" y="26569"/>
                  <a:pt x="352672" y="28780"/>
                  <a:pt x="352672" y="29885"/>
                </a:cubicBezTo>
                <a:lnTo>
                  <a:pt x="350712" y="30990"/>
                </a:lnTo>
                <a:cubicBezTo>
                  <a:pt x="350712" y="32105"/>
                  <a:pt x="352672" y="33211"/>
                  <a:pt x="352672" y="34316"/>
                </a:cubicBezTo>
                <a:cubicBezTo>
                  <a:pt x="352672" y="34316"/>
                  <a:pt x="353652" y="36527"/>
                  <a:pt x="354631" y="36527"/>
                </a:cubicBezTo>
                <a:cubicBezTo>
                  <a:pt x="354631" y="36527"/>
                  <a:pt x="355611" y="34316"/>
                  <a:pt x="356591" y="34316"/>
                </a:cubicBezTo>
                <a:cubicBezTo>
                  <a:pt x="356591" y="33211"/>
                  <a:pt x="354631" y="32105"/>
                  <a:pt x="354631" y="32105"/>
                </a:cubicBezTo>
                <a:cubicBezTo>
                  <a:pt x="354631" y="30990"/>
                  <a:pt x="356591" y="30990"/>
                  <a:pt x="356591" y="29885"/>
                </a:cubicBezTo>
                <a:cubicBezTo>
                  <a:pt x="357570" y="28780"/>
                  <a:pt x="358550" y="28780"/>
                  <a:pt x="359529" y="27674"/>
                </a:cubicBezTo>
                <a:cubicBezTo>
                  <a:pt x="359529" y="27674"/>
                  <a:pt x="357570" y="26569"/>
                  <a:pt x="357570" y="25463"/>
                </a:cubicBezTo>
                <a:lnTo>
                  <a:pt x="355611" y="27674"/>
                </a:lnTo>
                <a:cubicBezTo>
                  <a:pt x="354631" y="27674"/>
                  <a:pt x="353652" y="25463"/>
                  <a:pt x="353652" y="25463"/>
                </a:cubicBezTo>
                <a:cubicBezTo>
                  <a:pt x="352672" y="24358"/>
                  <a:pt x="352672" y="23243"/>
                  <a:pt x="351692" y="22137"/>
                </a:cubicBezTo>
                <a:cubicBezTo>
                  <a:pt x="351692" y="22137"/>
                  <a:pt x="350712" y="21032"/>
                  <a:pt x="349733" y="19926"/>
                </a:cubicBezTo>
                <a:cubicBezTo>
                  <a:pt x="349733" y="19926"/>
                  <a:pt x="348754" y="18821"/>
                  <a:pt x="348754" y="17716"/>
                </a:cubicBezTo>
                <a:cubicBezTo>
                  <a:pt x="348754" y="16610"/>
                  <a:pt x="346794" y="15495"/>
                  <a:pt x="346794" y="15495"/>
                </a:cubicBezTo>
                <a:cubicBezTo>
                  <a:pt x="346794" y="14390"/>
                  <a:pt x="348754" y="13284"/>
                  <a:pt x="348754" y="13284"/>
                </a:cubicBezTo>
                <a:lnTo>
                  <a:pt x="350712" y="15495"/>
                </a:lnTo>
                <a:cubicBezTo>
                  <a:pt x="351692" y="15495"/>
                  <a:pt x="352672" y="14390"/>
                  <a:pt x="352672" y="14390"/>
                </a:cubicBezTo>
                <a:cubicBezTo>
                  <a:pt x="353652" y="14390"/>
                  <a:pt x="353652" y="16610"/>
                  <a:pt x="354631" y="16610"/>
                </a:cubicBezTo>
                <a:lnTo>
                  <a:pt x="356591" y="14390"/>
                </a:lnTo>
                <a:lnTo>
                  <a:pt x="358550" y="12179"/>
                </a:lnTo>
                <a:cubicBezTo>
                  <a:pt x="359529" y="13284"/>
                  <a:pt x="360509" y="14390"/>
                  <a:pt x="360509" y="15495"/>
                </a:cubicBezTo>
                <a:cubicBezTo>
                  <a:pt x="361489" y="15495"/>
                  <a:pt x="361489" y="16610"/>
                  <a:pt x="362469" y="17716"/>
                </a:cubicBezTo>
                <a:cubicBezTo>
                  <a:pt x="363449" y="18821"/>
                  <a:pt x="364427" y="21032"/>
                  <a:pt x="365407" y="22137"/>
                </a:cubicBezTo>
                <a:cubicBezTo>
                  <a:pt x="366387" y="24358"/>
                  <a:pt x="368346" y="25463"/>
                  <a:pt x="369326" y="27674"/>
                </a:cubicBezTo>
                <a:cubicBezTo>
                  <a:pt x="369326" y="27674"/>
                  <a:pt x="370306" y="28780"/>
                  <a:pt x="370306" y="29885"/>
                </a:cubicBezTo>
                <a:cubicBezTo>
                  <a:pt x="371285" y="30990"/>
                  <a:pt x="372265" y="30990"/>
                  <a:pt x="372265" y="32105"/>
                </a:cubicBezTo>
                <a:cubicBezTo>
                  <a:pt x="372265" y="33211"/>
                  <a:pt x="374224" y="34316"/>
                  <a:pt x="374224" y="34316"/>
                </a:cubicBezTo>
                <a:cubicBezTo>
                  <a:pt x="374224" y="35422"/>
                  <a:pt x="372265" y="36527"/>
                  <a:pt x="372265" y="36527"/>
                </a:cubicBezTo>
                <a:cubicBezTo>
                  <a:pt x="371285" y="37642"/>
                  <a:pt x="373244" y="38748"/>
                  <a:pt x="373244" y="38748"/>
                </a:cubicBezTo>
                <a:cubicBezTo>
                  <a:pt x="373244" y="38748"/>
                  <a:pt x="376184" y="37642"/>
                  <a:pt x="375204" y="37642"/>
                </a:cubicBezTo>
                <a:cubicBezTo>
                  <a:pt x="375204" y="36527"/>
                  <a:pt x="374224" y="35422"/>
                  <a:pt x="374224" y="34316"/>
                </a:cubicBezTo>
                <a:lnTo>
                  <a:pt x="376184" y="33211"/>
                </a:lnTo>
                <a:cubicBezTo>
                  <a:pt x="376184" y="32105"/>
                  <a:pt x="375204" y="30990"/>
                  <a:pt x="374224" y="30990"/>
                </a:cubicBezTo>
                <a:cubicBezTo>
                  <a:pt x="374224" y="29885"/>
                  <a:pt x="373244" y="28780"/>
                  <a:pt x="373244" y="27674"/>
                </a:cubicBezTo>
                <a:cubicBezTo>
                  <a:pt x="373244" y="27674"/>
                  <a:pt x="374224" y="26569"/>
                  <a:pt x="375204" y="26569"/>
                </a:cubicBezTo>
                <a:cubicBezTo>
                  <a:pt x="375204" y="25463"/>
                  <a:pt x="377163" y="24358"/>
                  <a:pt x="377163" y="24358"/>
                </a:cubicBezTo>
                <a:lnTo>
                  <a:pt x="375204" y="22137"/>
                </a:lnTo>
                <a:cubicBezTo>
                  <a:pt x="375204" y="21032"/>
                  <a:pt x="377163" y="19926"/>
                  <a:pt x="378142" y="19926"/>
                </a:cubicBezTo>
                <a:cubicBezTo>
                  <a:pt x="378142" y="18821"/>
                  <a:pt x="379122" y="18821"/>
                  <a:pt x="380102" y="17716"/>
                </a:cubicBezTo>
                <a:cubicBezTo>
                  <a:pt x="380102" y="17716"/>
                  <a:pt x="378142" y="16610"/>
                  <a:pt x="378142" y="15495"/>
                </a:cubicBezTo>
                <a:lnTo>
                  <a:pt x="380102" y="13284"/>
                </a:lnTo>
                <a:cubicBezTo>
                  <a:pt x="381082" y="13284"/>
                  <a:pt x="382062" y="15495"/>
                  <a:pt x="382062" y="16610"/>
                </a:cubicBezTo>
                <a:cubicBezTo>
                  <a:pt x="382062" y="16610"/>
                  <a:pt x="384020" y="17716"/>
                  <a:pt x="384020" y="18821"/>
                </a:cubicBezTo>
                <a:cubicBezTo>
                  <a:pt x="384020" y="18821"/>
                  <a:pt x="381082" y="19926"/>
                  <a:pt x="382062" y="19926"/>
                </a:cubicBezTo>
                <a:cubicBezTo>
                  <a:pt x="382062" y="21032"/>
                  <a:pt x="383041" y="22137"/>
                  <a:pt x="383041" y="23243"/>
                </a:cubicBezTo>
                <a:cubicBezTo>
                  <a:pt x="384020" y="24358"/>
                  <a:pt x="385000" y="26569"/>
                  <a:pt x="386959" y="27674"/>
                </a:cubicBezTo>
                <a:cubicBezTo>
                  <a:pt x="386959" y="26569"/>
                  <a:pt x="388919" y="26569"/>
                  <a:pt x="388919" y="25463"/>
                </a:cubicBezTo>
                <a:cubicBezTo>
                  <a:pt x="388919" y="25463"/>
                  <a:pt x="386959" y="24358"/>
                  <a:pt x="386959" y="23243"/>
                </a:cubicBezTo>
                <a:lnTo>
                  <a:pt x="388919" y="22137"/>
                </a:lnTo>
                <a:cubicBezTo>
                  <a:pt x="389899" y="21032"/>
                  <a:pt x="390878" y="24358"/>
                  <a:pt x="390878" y="24358"/>
                </a:cubicBezTo>
                <a:cubicBezTo>
                  <a:pt x="390878" y="24358"/>
                  <a:pt x="391857" y="26569"/>
                  <a:pt x="392837" y="26569"/>
                </a:cubicBezTo>
                <a:cubicBezTo>
                  <a:pt x="392837" y="26569"/>
                  <a:pt x="394797" y="25463"/>
                  <a:pt x="394797" y="24358"/>
                </a:cubicBezTo>
                <a:lnTo>
                  <a:pt x="392837" y="22137"/>
                </a:lnTo>
                <a:cubicBezTo>
                  <a:pt x="392837" y="21032"/>
                  <a:pt x="394797" y="21032"/>
                  <a:pt x="395777" y="19926"/>
                </a:cubicBezTo>
                <a:cubicBezTo>
                  <a:pt x="395777" y="19926"/>
                  <a:pt x="393817" y="18821"/>
                  <a:pt x="393817" y="17716"/>
                </a:cubicBezTo>
                <a:cubicBezTo>
                  <a:pt x="393817" y="16610"/>
                  <a:pt x="395777" y="16610"/>
                  <a:pt x="395777" y="15495"/>
                </a:cubicBezTo>
                <a:cubicBezTo>
                  <a:pt x="397735" y="14390"/>
                  <a:pt x="398715" y="13284"/>
                  <a:pt x="400675" y="12179"/>
                </a:cubicBezTo>
                <a:cubicBezTo>
                  <a:pt x="401654" y="13284"/>
                  <a:pt x="402634" y="15495"/>
                  <a:pt x="403614" y="16610"/>
                </a:cubicBezTo>
                <a:cubicBezTo>
                  <a:pt x="404593" y="17716"/>
                  <a:pt x="404593" y="18821"/>
                  <a:pt x="405573" y="19926"/>
                </a:cubicBezTo>
                <a:cubicBezTo>
                  <a:pt x="405573" y="19926"/>
                  <a:pt x="406552" y="21032"/>
                  <a:pt x="406552" y="22137"/>
                </a:cubicBezTo>
                <a:cubicBezTo>
                  <a:pt x="406552" y="22137"/>
                  <a:pt x="404593" y="23243"/>
                  <a:pt x="404593" y="24358"/>
                </a:cubicBezTo>
                <a:cubicBezTo>
                  <a:pt x="404593" y="24358"/>
                  <a:pt x="406552" y="25463"/>
                  <a:pt x="406552" y="26569"/>
                </a:cubicBezTo>
                <a:cubicBezTo>
                  <a:pt x="406552" y="27674"/>
                  <a:pt x="407532" y="28780"/>
                  <a:pt x="408512" y="28780"/>
                </a:cubicBezTo>
                <a:cubicBezTo>
                  <a:pt x="408512" y="29885"/>
                  <a:pt x="409492" y="30990"/>
                  <a:pt x="409492" y="30990"/>
                </a:cubicBezTo>
                <a:cubicBezTo>
                  <a:pt x="409492" y="32105"/>
                  <a:pt x="407532" y="33211"/>
                  <a:pt x="407532" y="33211"/>
                </a:cubicBezTo>
                <a:cubicBezTo>
                  <a:pt x="407532" y="33211"/>
                  <a:pt x="408512" y="35422"/>
                  <a:pt x="409492" y="35422"/>
                </a:cubicBezTo>
                <a:lnTo>
                  <a:pt x="411450" y="34316"/>
                </a:lnTo>
                <a:cubicBezTo>
                  <a:pt x="411450" y="33211"/>
                  <a:pt x="409492" y="32105"/>
                  <a:pt x="409492" y="30990"/>
                </a:cubicBezTo>
                <a:lnTo>
                  <a:pt x="411450" y="29885"/>
                </a:lnTo>
                <a:cubicBezTo>
                  <a:pt x="412430" y="28780"/>
                  <a:pt x="413410" y="27674"/>
                  <a:pt x="414390" y="27674"/>
                </a:cubicBezTo>
                <a:cubicBezTo>
                  <a:pt x="414390" y="27674"/>
                  <a:pt x="416349" y="26569"/>
                  <a:pt x="416349" y="25463"/>
                </a:cubicBezTo>
                <a:lnTo>
                  <a:pt x="414390" y="23243"/>
                </a:lnTo>
                <a:lnTo>
                  <a:pt x="416349" y="21032"/>
                </a:lnTo>
                <a:cubicBezTo>
                  <a:pt x="417328" y="21032"/>
                  <a:pt x="419288" y="19926"/>
                  <a:pt x="419288" y="19926"/>
                </a:cubicBezTo>
                <a:cubicBezTo>
                  <a:pt x="419288" y="18821"/>
                  <a:pt x="417328" y="17716"/>
                  <a:pt x="417328" y="16610"/>
                </a:cubicBezTo>
                <a:lnTo>
                  <a:pt x="419288" y="15495"/>
                </a:lnTo>
                <a:cubicBezTo>
                  <a:pt x="419288" y="14390"/>
                  <a:pt x="417328" y="13284"/>
                  <a:pt x="418308" y="12179"/>
                </a:cubicBezTo>
                <a:lnTo>
                  <a:pt x="420267" y="11073"/>
                </a:lnTo>
                <a:cubicBezTo>
                  <a:pt x="420267" y="11073"/>
                  <a:pt x="421247" y="8853"/>
                  <a:pt x="422227" y="8853"/>
                </a:cubicBezTo>
                <a:cubicBezTo>
                  <a:pt x="423206" y="8853"/>
                  <a:pt x="423206" y="11073"/>
                  <a:pt x="424186" y="11073"/>
                </a:cubicBezTo>
                <a:lnTo>
                  <a:pt x="421247" y="13284"/>
                </a:lnTo>
                <a:cubicBezTo>
                  <a:pt x="421247" y="14390"/>
                  <a:pt x="423206" y="15495"/>
                  <a:pt x="423206" y="15495"/>
                </a:cubicBezTo>
                <a:cubicBezTo>
                  <a:pt x="423206" y="16610"/>
                  <a:pt x="421247" y="16610"/>
                  <a:pt x="421247" y="17716"/>
                </a:cubicBezTo>
                <a:lnTo>
                  <a:pt x="423206" y="19926"/>
                </a:lnTo>
                <a:cubicBezTo>
                  <a:pt x="423206" y="19926"/>
                  <a:pt x="425165" y="18821"/>
                  <a:pt x="425165" y="17716"/>
                </a:cubicBezTo>
                <a:lnTo>
                  <a:pt x="423206" y="15495"/>
                </a:lnTo>
                <a:lnTo>
                  <a:pt x="425165" y="13284"/>
                </a:lnTo>
                <a:cubicBezTo>
                  <a:pt x="426145" y="14390"/>
                  <a:pt x="427125" y="16610"/>
                  <a:pt x="427125" y="16610"/>
                </a:cubicBezTo>
                <a:cubicBezTo>
                  <a:pt x="428105" y="16610"/>
                  <a:pt x="429085" y="14390"/>
                  <a:pt x="429085" y="14390"/>
                </a:cubicBezTo>
                <a:cubicBezTo>
                  <a:pt x="430063" y="14390"/>
                  <a:pt x="430063" y="16610"/>
                  <a:pt x="431043" y="16610"/>
                </a:cubicBezTo>
                <a:cubicBezTo>
                  <a:pt x="432023" y="16610"/>
                  <a:pt x="433003" y="14390"/>
                  <a:pt x="433003" y="15495"/>
                </a:cubicBezTo>
                <a:cubicBezTo>
                  <a:pt x="433982" y="15495"/>
                  <a:pt x="434962" y="16610"/>
                  <a:pt x="434962" y="17716"/>
                </a:cubicBezTo>
                <a:lnTo>
                  <a:pt x="433003" y="18821"/>
                </a:lnTo>
                <a:cubicBezTo>
                  <a:pt x="433003" y="19926"/>
                  <a:pt x="434962" y="21032"/>
                  <a:pt x="433982" y="22137"/>
                </a:cubicBezTo>
                <a:lnTo>
                  <a:pt x="432023" y="23243"/>
                </a:lnTo>
                <a:cubicBezTo>
                  <a:pt x="432023" y="24358"/>
                  <a:pt x="433982" y="25463"/>
                  <a:pt x="433982" y="26569"/>
                </a:cubicBezTo>
                <a:lnTo>
                  <a:pt x="435942" y="24358"/>
                </a:lnTo>
                <a:lnTo>
                  <a:pt x="437901" y="26569"/>
                </a:lnTo>
                <a:cubicBezTo>
                  <a:pt x="437901" y="27674"/>
                  <a:pt x="438880" y="28780"/>
                  <a:pt x="439860" y="28780"/>
                </a:cubicBezTo>
                <a:cubicBezTo>
                  <a:pt x="439860" y="29885"/>
                  <a:pt x="436921" y="30990"/>
                  <a:pt x="436921" y="30990"/>
                </a:cubicBezTo>
                <a:lnTo>
                  <a:pt x="438880" y="33211"/>
                </a:lnTo>
                <a:lnTo>
                  <a:pt x="440840" y="32105"/>
                </a:lnTo>
                <a:cubicBezTo>
                  <a:pt x="441820" y="32105"/>
                  <a:pt x="442800" y="34316"/>
                  <a:pt x="442800" y="34316"/>
                </a:cubicBezTo>
                <a:cubicBezTo>
                  <a:pt x="443778" y="35422"/>
                  <a:pt x="443778" y="35422"/>
                  <a:pt x="444758" y="36527"/>
                </a:cubicBezTo>
                <a:cubicBezTo>
                  <a:pt x="444758" y="37642"/>
                  <a:pt x="445738" y="38748"/>
                  <a:pt x="445738" y="38748"/>
                </a:cubicBezTo>
                <a:cubicBezTo>
                  <a:pt x="445738" y="39853"/>
                  <a:pt x="443778" y="39853"/>
                  <a:pt x="443778" y="40958"/>
                </a:cubicBezTo>
                <a:cubicBezTo>
                  <a:pt x="443778" y="42064"/>
                  <a:pt x="445738" y="43169"/>
                  <a:pt x="445738" y="43169"/>
                </a:cubicBezTo>
                <a:lnTo>
                  <a:pt x="447698" y="42064"/>
                </a:lnTo>
                <a:cubicBezTo>
                  <a:pt x="447698" y="40958"/>
                  <a:pt x="445738" y="39853"/>
                  <a:pt x="445738" y="38748"/>
                </a:cubicBezTo>
                <a:lnTo>
                  <a:pt x="448677" y="37642"/>
                </a:lnTo>
                <a:cubicBezTo>
                  <a:pt x="447698" y="36527"/>
                  <a:pt x="446718" y="35422"/>
                  <a:pt x="446718" y="34316"/>
                </a:cubicBezTo>
                <a:cubicBezTo>
                  <a:pt x="445738" y="34316"/>
                  <a:pt x="445738" y="33211"/>
                  <a:pt x="444758" y="32105"/>
                </a:cubicBezTo>
                <a:lnTo>
                  <a:pt x="442800" y="29885"/>
                </a:lnTo>
                <a:cubicBezTo>
                  <a:pt x="443778" y="29885"/>
                  <a:pt x="444758" y="27674"/>
                  <a:pt x="445738" y="27674"/>
                </a:cubicBezTo>
                <a:cubicBezTo>
                  <a:pt x="445738" y="27674"/>
                  <a:pt x="446718" y="26569"/>
                  <a:pt x="447698" y="26569"/>
                </a:cubicBezTo>
                <a:cubicBezTo>
                  <a:pt x="446718" y="25463"/>
                  <a:pt x="446718" y="24358"/>
                  <a:pt x="445738" y="23243"/>
                </a:cubicBezTo>
                <a:cubicBezTo>
                  <a:pt x="445738" y="23243"/>
                  <a:pt x="444758" y="22137"/>
                  <a:pt x="444758" y="21032"/>
                </a:cubicBezTo>
                <a:cubicBezTo>
                  <a:pt x="443778" y="21032"/>
                  <a:pt x="442800" y="18821"/>
                  <a:pt x="442800" y="18821"/>
                </a:cubicBezTo>
                <a:lnTo>
                  <a:pt x="444758" y="16610"/>
                </a:lnTo>
                <a:cubicBezTo>
                  <a:pt x="444758" y="16610"/>
                  <a:pt x="445738" y="18821"/>
                  <a:pt x="446718" y="18821"/>
                </a:cubicBezTo>
                <a:cubicBezTo>
                  <a:pt x="447698" y="21032"/>
                  <a:pt x="448677" y="22137"/>
                  <a:pt x="449657" y="24358"/>
                </a:cubicBezTo>
                <a:cubicBezTo>
                  <a:pt x="449657" y="25463"/>
                  <a:pt x="451616" y="25463"/>
                  <a:pt x="451616" y="26569"/>
                </a:cubicBezTo>
                <a:cubicBezTo>
                  <a:pt x="451616" y="27674"/>
                  <a:pt x="449657" y="27674"/>
                  <a:pt x="449657" y="28780"/>
                </a:cubicBezTo>
                <a:lnTo>
                  <a:pt x="450636" y="30990"/>
                </a:lnTo>
                <a:cubicBezTo>
                  <a:pt x="450636" y="30990"/>
                  <a:pt x="452595" y="28780"/>
                  <a:pt x="453575" y="28780"/>
                </a:cubicBezTo>
                <a:lnTo>
                  <a:pt x="454555" y="30990"/>
                </a:lnTo>
                <a:cubicBezTo>
                  <a:pt x="454555" y="32105"/>
                  <a:pt x="452595" y="33211"/>
                  <a:pt x="452595" y="33211"/>
                </a:cubicBezTo>
                <a:cubicBezTo>
                  <a:pt x="452595" y="34316"/>
                  <a:pt x="454555" y="35422"/>
                  <a:pt x="454555" y="35422"/>
                </a:cubicBezTo>
                <a:cubicBezTo>
                  <a:pt x="454555" y="35422"/>
                  <a:pt x="455535" y="34316"/>
                  <a:pt x="456514" y="34316"/>
                </a:cubicBezTo>
                <a:cubicBezTo>
                  <a:pt x="456514" y="33211"/>
                  <a:pt x="458473" y="32105"/>
                  <a:pt x="458473" y="32105"/>
                </a:cubicBezTo>
                <a:lnTo>
                  <a:pt x="457493" y="29885"/>
                </a:lnTo>
                <a:cubicBezTo>
                  <a:pt x="456514" y="28780"/>
                  <a:pt x="455535" y="27674"/>
                  <a:pt x="455535" y="27674"/>
                </a:cubicBezTo>
                <a:cubicBezTo>
                  <a:pt x="454555" y="26569"/>
                  <a:pt x="454555" y="25463"/>
                  <a:pt x="453575" y="24358"/>
                </a:cubicBezTo>
                <a:lnTo>
                  <a:pt x="455535" y="23243"/>
                </a:lnTo>
                <a:cubicBezTo>
                  <a:pt x="456514" y="22137"/>
                  <a:pt x="454555" y="21032"/>
                  <a:pt x="454555" y="19926"/>
                </a:cubicBezTo>
                <a:lnTo>
                  <a:pt x="456514" y="18821"/>
                </a:lnTo>
                <a:cubicBezTo>
                  <a:pt x="456514" y="18821"/>
                  <a:pt x="457493" y="21032"/>
                  <a:pt x="458473" y="21032"/>
                </a:cubicBezTo>
                <a:cubicBezTo>
                  <a:pt x="458473" y="22137"/>
                  <a:pt x="459453" y="22137"/>
                  <a:pt x="459453" y="23243"/>
                </a:cubicBezTo>
                <a:cubicBezTo>
                  <a:pt x="460433" y="24358"/>
                  <a:pt x="460433" y="25463"/>
                  <a:pt x="461413" y="25463"/>
                </a:cubicBezTo>
                <a:cubicBezTo>
                  <a:pt x="461413" y="26569"/>
                  <a:pt x="463371" y="27674"/>
                  <a:pt x="463371" y="28780"/>
                </a:cubicBezTo>
                <a:lnTo>
                  <a:pt x="460433" y="29885"/>
                </a:lnTo>
                <a:cubicBezTo>
                  <a:pt x="461413" y="30990"/>
                  <a:pt x="462392" y="32105"/>
                  <a:pt x="462392" y="33211"/>
                </a:cubicBezTo>
                <a:cubicBezTo>
                  <a:pt x="463371" y="33211"/>
                  <a:pt x="463371" y="34316"/>
                  <a:pt x="464351" y="35422"/>
                </a:cubicBezTo>
                <a:cubicBezTo>
                  <a:pt x="464351" y="35422"/>
                  <a:pt x="465331" y="37642"/>
                  <a:pt x="466311" y="37642"/>
                </a:cubicBezTo>
                <a:lnTo>
                  <a:pt x="468270" y="35422"/>
                </a:lnTo>
                <a:lnTo>
                  <a:pt x="470229" y="34316"/>
                </a:lnTo>
                <a:cubicBezTo>
                  <a:pt x="470229" y="34316"/>
                  <a:pt x="471209" y="36527"/>
                  <a:pt x="472188" y="36527"/>
                </a:cubicBezTo>
                <a:cubicBezTo>
                  <a:pt x="472188" y="37642"/>
                  <a:pt x="473168" y="37642"/>
                  <a:pt x="473168" y="38748"/>
                </a:cubicBezTo>
                <a:cubicBezTo>
                  <a:pt x="474148" y="38748"/>
                  <a:pt x="476108" y="37642"/>
                  <a:pt x="476108" y="36527"/>
                </a:cubicBezTo>
                <a:cubicBezTo>
                  <a:pt x="476108" y="36527"/>
                  <a:pt x="474148" y="35422"/>
                  <a:pt x="474148" y="34316"/>
                </a:cubicBezTo>
                <a:cubicBezTo>
                  <a:pt x="473168" y="33211"/>
                  <a:pt x="473168" y="33211"/>
                  <a:pt x="472188" y="32105"/>
                </a:cubicBezTo>
                <a:lnTo>
                  <a:pt x="471209" y="29885"/>
                </a:lnTo>
                <a:cubicBezTo>
                  <a:pt x="471209" y="28780"/>
                  <a:pt x="472188" y="27674"/>
                  <a:pt x="473168" y="27674"/>
                </a:cubicBezTo>
                <a:cubicBezTo>
                  <a:pt x="473168" y="27674"/>
                  <a:pt x="474148" y="25463"/>
                  <a:pt x="475128" y="25463"/>
                </a:cubicBezTo>
                <a:cubicBezTo>
                  <a:pt x="475128" y="25463"/>
                  <a:pt x="476108" y="27674"/>
                  <a:pt x="477086" y="27674"/>
                </a:cubicBezTo>
                <a:cubicBezTo>
                  <a:pt x="477086" y="28780"/>
                  <a:pt x="479046" y="26569"/>
                  <a:pt x="479046" y="26569"/>
                </a:cubicBezTo>
                <a:cubicBezTo>
                  <a:pt x="480026" y="25463"/>
                  <a:pt x="481005" y="25463"/>
                  <a:pt x="481005" y="24358"/>
                </a:cubicBezTo>
                <a:lnTo>
                  <a:pt x="479046" y="22137"/>
                </a:lnTo>
                <a:cubicBezTo>
                  <a:pt x="480026" y="21032"/>
                  <a:pt x="481985" y="21032"/>
                  <a:pt x="481985" y="19926"/>
                </a:cubicBezTo>
                <a:cubicBezTo>
                  <a:pt x="481985" y="19926"/>
                  <a:pt x="482965" y="17716"/>
                  <a:pt x="483944" y="17716"/>
                </a:cubicBezTo>
                <a:cubicBezTo>
                  <a:pt x="483944" y="17716"/>
                  <a:pt x="485903" y="19926"/>
                  <a:pt x="485903" y="21032"/>
                </a:cubicBezTo>
                <a:lnTo>
                  <a:pt x="482965" y="22137"/>
                </a:lnTo>
                <a:cubicBezTo>
                  <a:pt x="482965" y="23243"/>
                  <a:pt x="484924" y="24358"/>
                  <a:pt x="484924" y="25463"/>
                </a:cubicBezTo>
                <a:lnTo>
                  <a:pt x="482965" y="26569"/>
                </a:lnTo>
                <a:cubicBezTo>
                  <a:pt x="481985" y="27674"/>
                  <a:pt x="481005" y="27674"/>
                  <a:pt x="481005" y="28780"/>
                </a:cubicBezTo>
                <a:cubicBezTo>
                  <a:pt x="481985" y="30990"/>
                  <a:pt x="482965" y="32105"/>
                  <a:pt x="483944" y="33211"/>
                </a:cubicBezTo>
                <a:cubicBezTo>
                  <a:pt x="483944" y="33211"/>
                  <a:pt x="485903" y="33211"/>
                  <a:pt x="485903" y="32105"/>
                </a:cubicBezTo>
                <a:cubicBezTo>
                  <a:pt x="485903" y="30990"/>
                  <a:pt x="484924" y="29885"/>
                  <a:pt x="484924" y="29885"/>
                </a:cubicBezTo>
                <a:cubicBezTo>
                  <a:pt x="484924" y="28780"/>
                  <a:pt x="486883" y="27674"/>
                  <a:pt x="486883" y="27674"/>
                </a:cubicBezTo>
                <a:cubicBezTo>
                  <a:pt x="486883" y="26569"/>
                  <a:pt x="484924" y="25463"/>
                  <a:pt x="484924" y="25463"/>
                </a:cubicBezTo>
                <a:cubicBezTo>
                  <a:pt x="484924" y="24358"/>
                  <a:pt x="486883" y="23243"/>
                  <a:pt x="486883" y="23243"/>
                </a:cubicBezTo>
                <a:cubicBezTo>
                  <a:pt x="487863" y="22137"/>
                  <a:pt x="488843" y="22137"/>
                  <a:pt x="489823" y="21032"/>
                </a:cubicBezTo>
                <a:cubicBezTo>
                  <a:pt x="489823" y="22137"/>
                  <a:pt x="490801" y="23243"/>
                  <a:pt x="490801" y="23243"/>
                </a:cubicBezTo>
                <a:cubicBezTo>
                  <a:pt x="491781" y="24358"/>
                  <a:pt x="491781" y="25463"/>
                  <a:pt x="492761" y="26569"/>
                </a:cubicBezTo>
                <a:lnTo>
                  <a:pt x="494721" y="24358"/>
                </a:lnTo>
                <a:cubicBezTo>
                  <a:pt x="495700" y="24358"/>
                  <a:pt x="495700" y="26569"/>
                  <a:pt x="496680" y="26569"/>
                </a:cubicBezTo>
                <a:cubicBezTo>
                  <a:pt x="497659" y="26569"/>
                  <a:pt x="498639" y="24358"/>
                  <a:pt x="498639" y="25463"/>
                </a:cubicBezTo>
                <a:cubicBezTo>
                  <a:pt x="499618" y="25463"/>
                  <a:pt x="499618" y="27674"/>
                  <a:pt x="500598" y="27674"/>
                </a:cubicBezTo>
                <a:cubicBezTo>
                  <a:pt x="501578" y="27674"/>
                  <a:pt x="501578" y="25463"/>
                  <a:pt x="502558" y="25463"/>
                </a:cubicBezTo>
                <a:cubicBezTo>
                  <a:pt x="503538" y="25463"/>
                  <a:pt x="503538" y="27674"/>
                  <a:pt x="504516" y="27674"/>
                </a:cubicBezTo>
                <a:cubicBezTo>
                  <a:pt x="504516" y="27674"/>
                  <a:pt x="505496" y="26569"/>
                  <a:pt x="506476" y="26569"/>
                </a:cubicBezTo>
                <a:cubicBezTo>
                  <a:pt x="505496" y="24358"/>
                  <a:pt x="504516" y="23243"/>
                  <a:pt x="503538" y="21032"/>
                </a:cubicBezTo>
                <a:cubicBezTo>
                  <a:pt x="501578" y="19926"/>
                  <a:pt x="500598" y="17716"/>
                  <a:pt x="499618" y="16610"/>
                </a:cubicBezTo>
                <a:cubicBezTo>
                  <a:pt x="501578" y="14390"/>
                  <a:pt x="502558" y="13284"/>
                  <a:pt x="504516" y="12179"/>
                </a:cubicBezTo>
                <a:cubicBezTo>
                  <a:pt x="505496" y="14390"/>
                  <a:pt x="506476" y="15495"/>
                  <a:pt x="507456" y="17716"/>
                </a:cubicBezTo>
                <a:cubicBezTo>
                  <a:pt x="508436" y="17716"/>
                  <a:pt x="508436" y="18821"/>
                  <a:pt x="509415" y="19926"/>
                </a:cubicBezTo>
                <a:cubicBezTo>
                  <a:pt x="509415" y="19926"/>
                  <a:pt x="510395" y="22137"/>
                  <a:pt x="511374" y="22137"/>
                </a:cubicBezTo>
                <a:cubicBezTo>
                  <a:pt x="511374" y="22137"/>
                  <a:pt x="512354" y="21032"/>
                  <a:pt x="513334" y="19926"/>
                </a:cubicBezTo>
                <a:lnTo>
                  <a:pt x="515293" y="18821"/>
                </a:lnTo>
                <a:cubicBezTo>
                  <a:pt x="515293" y="17716"/>
                  <a:pt x="513334" y="16610"/>
                  <a:pt x="513334" y="16610"/>
                </a:cubicBezTo>
                <a:cubicBezTo>
                  <a:pt x="513334" y="15495"/>
                  <a:pt x="511374" y="14390"/>
                  <a:pt x="512354" y="13284"/>
                </a:cubicBezTo>
                <a:lnTo>
                  <a:pt x="514313" y="12179"/>
                </a:lnTo>
                <a:lnTo>
                  <a:pt x="515293" y="14390"/>
                </a:lnTo>
                <a:cubicBezTo>
                  <a:pt x="516273" y="15495"/>
                  <a:pt x="517253" y="15495"/>
                  <a:pt x="517253" y="16610"/>
                </a:cubicBezTo>
                <a:cubicBezTo>
                  <a:pt x="518232" y="17716"/>
                  <a:pt x="519211" y="18821"/>
                  <a:pt x="519211" y="18821"/>
                </a:cubicBezTo>
                <a:cubicBezTo>
                  <a:pt x="519211" y="19926"/>
                  <a:pt x="521171" y="21032"/>
                  <a:pt x="521171" y="22137"/>
                </a:cubicBezTo>
                <a:lnTo>
                  <a:pt x="518232" y="23243"/>
                </a:lnTo>
                <a:lnTo>
                  <a:pt x="520191" y="25463"/>
                </a:lnTo>
                <a:cubicBezTo>
                  <a:pt x="520191" y="26569"/>
                  <a:pt x="522151" y="24358"/>
                  <a:pt x="522151" y="24358"/>
                </a:cubicBezTo>
                <a:cubicBezTo>
                  <a:pt x="523131" y="23243"/>
                  <a:pt x="524109" y="23243"/>
                  <a:pt x="525089" y="22137"/>
                </a:cubicBezTo>
                <a:cubicBezTo>
                  <a:pt x="525089" y="22137"/>
                  <a:pt x="526069" y="21032"/>
                  <a:pt x="527049" y="19926"/>
                </a:cubicBezTo>
                <a:lnTo>
                  <a:pt x="529008" y="18821"/>
                </a:lnTo>
                <a:lnTo>
                  <a:pt x="530967" y="21032"/>
                </a:lnTo>
                <a:cubicBezTo>
                  <a:pt x="529988" y="21032"/>
                  <a:pt x="529008" y="22137"/>
                  <a:pt x="528028" y="23243"/>
                </a:cubicBezTo>
                <a:cubicBezTo>
                  <a:pt x="529008" y="23243"/>
                  <a:pt x="529988" y="24358"/>
                  <a:pt x="529988" y="25463"/>
                </a:cubicBezTo>
                <a:lnTo>
                  <a:pt x="528028" y="26569"/>
                </a:lnTo>
                <a:cubicBezTo>
                  <a:pt x="528028" y="27674"/>
                  <a:pt x="526069" y="28780"/>
                  <a:pt x="526069" y="28780"/>
                </a:cubicBezTo>
                <a:cubicBezTo>
                  <a:pt x="526069" y="29885"/>
                  <a:pt x="527049" y="30990"/>
                  <a:pt x="527049" y="30990"/>
                </a:cubicBezTo>
                <a:cubicBezTo>
                  <a:pt x="529008" y="29885"/>
                  <a:pt x="529988" y="28780"/>
                  <a:pt x="531947" y="27674"/>
                </a:cubicBezTo>
                <a:cubicBezTo>
                  <a:pt x="532926" y="27674"/>
                  <a:pt x="532926" y="25463"/>
                  <a:pt x="533906" y="25463"/>
                </a:cubicBezTo>
                <a:cubicBezTo>
                  <a:pt x="534886" y="25463"/>
                  <a:pt x="534886" y="28780"/>
                  <a:pt x="535866" y="28780"/>
                </a:cubicBezTo>
                <a:lnTo>
                  <a:pt x="537824" y="26569"/>
                </a:lnTo>
                <a:cubicBezTo>
                  <a:pt x="537824" y="27674"/>
                  <a:pt x="539784" y="27674"/>
                  <a:pt x="539784" y="28780"/>
                </a:cubicBezTo>
                <a:cubicBezTo>
                  <a:pt x="539784" y="29885"/>
                  <a:pt x="536846" y="29885"/>
                  <a:pt x="537824" y="30990"/>
                </a:cubicBezTo>
                <a:cubicBezTo>
                  <a:pt x="537824" y="30990"/>
                  <a:pt x="538804" y="32105"/>
                  <a:pt x="538804" y="33211"/>
                </a:cubicBezTo>
                <a:cubicBezTo>
                  <a:pt x="539784" y="34316"/>
                  <a:pt x="539784" y="35422"/>
                  <a:pt x="540764" y="35422"/>
                </a:cubicBezTo>
                <a:cubicBezTo>
                  <a:pt x="541744" y="36527"/>
                  <a:pt x="541744" y="37642"/>
                  <a:pt x="542723" y="37642"/>
                </a:cubicBezTo>
                <a:lnTo>
                  <a:pt x="544682" y="36527"/>
                </a:lnTo>
                <a:cubicBezTo>
                  <a:pt x="544682" y="35422"/>
                  <a:pt x="542723" y="34316"/>
                  <a:pt x="542723" y="34316"/>
                </a:cubicBezTo>
                <a:cubicBezTo>
                  <a:pt x="542723" y="33211"/>
                  <a:pt x="540764" y="32105"/>
                  <a:pt x="540764" y="30990"/>
                </a:cubicBezTo>
                <a:cubicBezTo>
                  <a:pt x="541744" y="30990"/>
                  <a:pt x="543703" y="29885"/>
                  <a:pt x="543703" y="29885"/>
                </a:cubicBezTo>
                <a:cubicBezTo>
                  <a:pt x="543703" y="28780"/>
                  <a:pt x="541744" y="27674"/>
                  <a:pt x="541744" y="26569"/>
                </a:cubicBezTo>
                <a:lnTo>
                  <a:pt x="543703" y="25463"/>
                </a:lnTo>
                <a:cubicBezTo>
                  <a:pt x="543703" y="24358"/>
                  <a:pt x="542723" y="23243"/>
                  <a:pt x="542723" y="22137"/>
                </a:cubicBezTo>
                <a:cubicBezTo>
                  <a:pt x="541744" y="22137"/>
                  <a:pt x="540764" y="21032"/>
                  <a:pt x="540764" y="19926"/>
                </a:cubicBezTo>
                <a:cubicBezTo>
                  <a:pt x="541744" y="19926"/>
                  <a:pt x="541744" y="18821"/>
                  <a:pt x="542723" y="18821"/>
                </a:cubicBezTo>
                <a:cubicBezTo>
                  <a:pt x="543703" y="17716"/>
                  <a:pt x="543703" y="21032"/>
                  <a:pt x="544682" y="21032"/>
                </a:cubicBezTo>
                <a:cubicBezTo>
                  <a:pt x="544682" y="21032"/>
                  <a:pt x="545662" y="18821"/>
                  <a:pt x="546641" y="18821"/>
                </a:cubicBezTo>
                <a:cubicBezTo>
                  <a:pt x="547621" y="18821"/>
                  <a:pt x="547621" y="17716"/>
                  <a:pt x="548601" y="16610"/>
                </a:cubicBezTo>
                <a:cubicBezTo>
                  <a:pt x="548601" y="16610"/>
                  <a:pt x="546641" y="15495"/>
                  <a:pt x="547621" y="14390"/>
                </a:cubicBezTo>
                <a:lnTo>
                  <a:pt x="549581" y="12179"/>
                </a:lnTo>
                <a:cubicBezTo>
                  <a:pt x="549581" y="13284"/>
                  <a:pt x="550561" y="14390"/>
                  <a:pt x="550561" y="15495"/>
                </a:cubicBezTo>
                <a:cubicBezTo>
                  <a:pt x="551539" y="15495"/>
                  <a:pt x="552519" y="16610"/>
                  <a:pt x="552519" y="17716"/>
                </a:cubicBezTo>
                <a:cubicBezTo>
                  <a:pt x="553499" y="18821"/>
                  <a:pt x="554479" y="21032"/>
                  <a:pt x="556438" y="22137"/>
                </a:cubicBezTo>
                <a:cubicBezTo>
                  <a:pt x="557418" y="24358"/>
                  <a:pt x="558397" y="25463"/>
                  <a:pt x="559377" y="27674"/>
                </a:cubicBezTo>
                <a:cubicBezTo>
                  <a:pt x="560357" y="28780"/>
                  <a:pt x="561336" y="30990"/>
                  <a:pt x="562316" y="32105"/>
                </a:cubicBezTo>
                <a:cubicBezTo>
                  <a:pt x="563296" y="32105"/>
                  <a:pt x="564276" y="30990"/>
                  <a:pt x="565254" y="30990"/>
                </a:cubicBezTo>
                <a:cubicBezTo>
                  <a:pt x="565254" y="29885"/>
                  <a:pt x="567214" y="29885"/>
                  <a:pt x="567214" y="28780"/>
                </a:cubicBezTo>
                <a:lnTo>
                  <a:pt x="565254" y="26569"/>
                </a:lnTo>
                <a:cubicBezTo>
                  <a:pt x="565254" y="25463"/>
                  <a:pt x="563296" y="24358"/>
                  <a:pt x="563296" y="23243"/>
                </a:cubicBezTo>
                <a:cubicBezTo>
                  <a:pt x="564276" y="23243"/>
                  <a:pt x="565254" y="22137"/>
                  <a:pt x="566234" y="22137"/>
                </a:cubicBezTo>
                <a:cubicBezTo>
                  <a:pt x="566234" y="21032"/>
                  <a:pt x="567214" y="19926"/>
                  <a:pt x="568194" y="19926"/>
                </a:cubicBezTo>
                <a:cubicBezTo>
                  <a:pt x="568194" y="19926"/>
                  <a:pt x="569174" y="22137"/>
                  <a:pt x="570154" y="22137"/>
                </a:cubicBezTo>
                <a:cubicBezTo>
                  <a:pt x="570154" y="22137"/>
                  <a:pt x="572112" y="21032"/>
                  <a:pt x="572112" y="19926"/>
                </a:cubicBezTo>
                <a:lnTo>
                  <a:pt x="570154" y="17716"/>
                </a:lnTo>
                <a:lnTo>
                  <a:pt x="568194" y="15495"/>
                </a:lnTo>
                <a:cubicBezTo>
                  <a:pt x="568194" y="15495"/>
                  <a:pt x="570154" y="14390"/>
                  <a:pt x="571133" y="13284"/>
                </a:cubicBezTo>
                <a:cubicBezTo>
                  <a:pt x="571133" y="13284"/>
                  <a:pt x="572112" y="12179"/>
                  <a:pt x="573092" y="12179"/>
                </a:cubicBezTo>
                <a:cubicBezTo>
                  <a:pt x="574072" y="12179"/>
                  <a:pt x="574072" y="14390"/>
                  <a:pt x="575051" y="14390"/>
                </a:cubicBezTo>
                <a:cubicBezTo>
                  <a:pt x="574072" y="14390"/>
                  <a:pt x="572112" y="16610"/>
                  <a:pt x="572112" y="16610"/>
                </a:cubicBezTo>
                <a:cubicBezTo>
                  <a:pt x="573092" y="16610"/>
                  <a:pt x="574072" y="17716"/>
                  <a:pt x="574072" y="18821"/>
                </a:cubicBezTo>
                <a:cubicBezTo>
                  <a:pt x="575051" y="19926"/>
                  <a:pt x="575051" y="19926"/>
                  <a:pt x="576031" y="21032"/>
                </a:cubicBezTo>
                <a:cubicBezTo>
                  <a:pt x="576031" y="22137"/>
                  <a:pt x="577011" y="23243"/>
                  <a:pt x="577011" y="23243"/>
                </a:cubicBezTo>
                <a:cubicBezTo>
                  <a:pt x="577991" y="24358"/>
                  <a:pt x="578970" y="25463"/>
                  <a:pt x="578970" y="25463"/>
                </a:cubicBezTo>
                <a:cubicBezTo>
                  <a:pt x="578970" y="26569"/>
                  <a:pt x="580929" y="24358"/>
                  <a:pt x="580929" y="24358"/>
                </a:cubicBezTo>
                <a:cubicBezTo>
                  <a:pt x="581909" y="24358"/>
                  <a:pt x="581909" y="26569"/>
                  <a:pt x="582889" y="26569"/>
                </a:cubicBezTo>
                <a:cubicBezTo>
                  <a:pt x="583869" y="26569"/>
                  <a:pt x="583869" y="28780"/>
                  <a:pt x="584848" y="28780"/>
                </a:cubicBezTo>
                <a:cubicBezTo>
                  <a:pt x="584848" y="28780"/>
                  <a:pt x="586807" y="26569"/>
                  <a:pt x="586807" y="27674"/>
                </a:cubicBezTo>
                <a:cubicBezTo>
                  <a:pt x="587787" y="27674"/>
                  <a:pt x="587787" y="28780"/>
                  <a:pt x="588767" y="29885"/>
                </a:cubicBezTo>
                <a:cubicBezTo>
                  <a:pt x="588767" y="29885"/>
                  <a:pt x="589746" y="30990"/>
                  <a:pt x="589746" y="32105"/>
                </a:cubicBezTo>
                <a:cubicBezTo>
                  <a:pt x="590726" y="32105"/>
                  <a:pt x="591705" y="34316"/>
                  <a:pt x="591705" y="34316"/>
                </a:cubicBezTo>
                <a:lnTo>
                  <a:pt x="589746" y="36527"/>
                </a:lnTo>
                <a:cubicBezTo>
                  <a:pt x="589746" y="36527"/>
                  <a:pt x="590726" y="38748"/>
                  <a:pt x="591705" y="38748"/>
                </a:cubicBezTo>
                <a:cubicBezTo>
                  <a:pt x="591705" y="38748"/>
                  <a:pt x="592685" y="36527"/>
                  <a:pt x="593664" y="36527"/>
                </a:cubicBezTo>
                <a:cubicBezTo>
                  <a:pt x="594644" y="37642"/>
                  <a:pt x="594644" y="39853"/>
                  <a:pt x="595624" y="39853"/>
                </a:cubicBezTo>
                <a:cubicBezTo>
                  <a:pt x="595624" y="39853"/>
                  <a:pt x="596604" y="37642"/>
                  <a:pt x="597583" y="37642"/>
                </a:cubicBezTo>
                <a:cubicBezTo>
                  <a:pt x="596604" y="36527"/>
                  <a:pt x="596604" y="36527"/>
                  <a:pt x="595624" y="35422"/>
                </a:cubicBezTo>
                <a:cubicBezTo>
                  <a:pt x="595624" y="34316"/>
                  <a:pt x="594644" y="33211"/>
                  <a:pt x="593664" y="33211"/>
                </a:cubicBezTo>
                <a:cubicBezTo>
                  <a:pt x="593664" y="32105"/>
                  <a:pt x="596604" y="30990"/>
                  <a:pt x="596604" y="30990"/>
                </a:cubicBezTo>
                <a:lnTo>
                  <a:pt x="594644" y="28780"/>
                </a:lnTo>
                <a:cubicBezTo>
                  <a:pt x="594644" y="27674"/>
                  <a:pt x="592685" y="26569"/>
                  <a:pt x="592685" y="25463"/>
                </a:cubicBezTo>
                <a:lnTo>
                  <a:pt x="594644" y="24358"/>
                </a:lnTo>
                <a:cubicBezTo>
                  <a:pt x="595624" y="23243"/>
                  <a:pt x="593664" y="22137"/>
                  <a:pt x="593664" y="21032"/>
                </a:cubicBezTo>
                <a:lnTo>
                  <a:pt x="595624" y="19926"/>
                </a:lnTo>
                <a:cubicBezTo>
                  <a:pt x="595624" y="18821"/>
                  <a:pt x="593664" y="17716"/>
                  <a:pt x="593664" y="16610"/>
                </a:cubicBezTo>
                <a:cubicBezTo>
                  <a:pt x="593664" y="16610"/>
                  <a:pt x="595624" y="15495"/>
                  <a:pt x="596604" y="15495"/>
                </a:cubicBezTo>
                <a:cubicBezTo>
                  <a:pt x="596604" y="14390"/>
                  <a:pt x="597583" y="14390"/>
                  <a:pt x="598562" y="13284"/>
                </a:cubicBezTo>
                <a:lnTo>
                  <a:pt x="599542" y="15495"/>
                </a:lnTo>
                <a:cubicBezTo>
                  <a:pt x="600522" y="16610"/>
                  <a:pt x="601502" y="14390"/>
                  <a:pt x="602482" y="14390"/>
                </a:cubicBezTo>
                <a:lnTo>
                  <a:pt x="603461" y="16610"/>
                </a:lnTo>
                <a:cubicBezTo>
                  <a:pt x="603461" y="16610"/>
                  <a:pt x="601502" y="17716"/>
                  <a:pt x="601502" y="18821"/>
                </a:cubicBezTo>
                <a:lnTo>
                  <a:pt x="599542" y="19926"/>
                </a:lnTo>
                <a:cubicBezTo>
                  <a:pt x="599542" y="21032"/>
                  <a:pt x="600522" y="22137"/>
                  <a:pt x="601502" y="22137"/>
                </a:cubicBezTo>
                <a:cubicBezTo>
                  <a:pt x="601502" y="23243"/>
                  <a:pt x="602482" y="25463"/>
                  <a:pt x="602482" y="25463"/>
                </a:cubicBezTo>
                <a:cubicBezTo>
                  <a:pt x="603461" y="25463"/>
                  <a:pt x="604440" y="23243"/>
                  <a:pt x="605420" y="23243"/>
                </a:cubicBezTo>
                <a:cubicBezTo>
                  <a:pt x="605420" y="23243"/>
                  <a:pt x="606400" y="22137"/>
                  <a:pt x="607380" y="21032"/>
                </a:cubicBezTo>
                <a:lnTo>
                  <a:pt x="605420" y="18821"/>
                </a:lnTo>
                <a:lnTo>
                  <a:pt x="607380" y="16610"/>
                </a:lnTo>
                <a:cubicBezTo>
                  <a:pt x="608359" y="17716"/>
                  <a:pt x="609339" y="18821"/>
                  <a:pt x="609339" y="19926"/>
                </a:cubicBezTo>
                <a:cubicBezTo>
                  <a:pt x="609339" y="19926"/>
                  <a:pt x="611298" y="21032"/>
                  <a:pt x="611298" y="22137"/>
                </a:cubicBezTo>
                <a:cubicBezTo>
                  <a:pt x="611298" y="22137"/>
                  <a:pt x="608359" y="23243"/>
                  <a:pt x="608359" y="24358"/>
                </a:cubicBezTo>
                <a:cubicBezTo>
                  <a:pt x="609339" y="24358"/>
                  <a:pt x="610319" y="25463"/>
                  <a:pt x="610319" y="26569"/>
                </a:cubicBezTo>
                <a:cubicBezTo>
                  <a:pt x="611298" y="26569"/>
                  <a:pt x="612278" y="27674"/>
                  <a:pt x="612278" y="28780"/>
                </a:cubicBezTo>
                <a:cubicBezTo>
                  <a:pt x="612278" y="28780"/>
                  <a:pt x="610319" y="29885"/>
                  <a:pt x="610319" y="30990"/>
                </a:cubicBezTo>
                <a:cubicBezTo>
                  <a:pt x="610319" y="30990"/>
                  <a:pt x="611298" y="32105"/>
                  <a:pt x="611298" y="33211"/>
                </a:cubicBezTo>
                <a:cubicBezTo>
                  <a:pt x="612278" y="32105"/>
                  <a:pt x="613257" y="32105"/>
                  <a:pt x="614237" y="30990"/>
                </a:cubicBezTo>
                <a:lnTo>
                  <a:pt x="616197" y="29885"/>
                </a:lnTo>
                <a:cubicBezTo>
                  <a:pt x="616197" y="28780"/>
                  <a:pt x="614237" y="27674"/>
                  <a:pt x="614237" y="26569"/>
                </a:cubicBezTo>
                <a:lnTo>
                  <a:pt x="616197" y="25463"/>
                </a:lnTo>
                <a:cubicBezTo>
                  <a:pt x="616197" y="24358"/>
                  <a:pt x="615217" y="23243"/>
                  <a:pt x="615217" y="22137"/>
                </a:cubicBezTo>
                <a:cubicBezTo>
                  <a:pt x="615217" y="22137"/>
                  <a:pt x="613257" y="21032"/>
                  <a:pt x="613257" y="19926"/>
                </a:cubicBezTo>
                <a:cubicBezTo>
                  <a:pt x="613257" y="18821"/>
                  <a:pt x="615217" y="18821"/>
                  <a:pt x="615217" y="17716"/>
                </a:cubicBezTo>
                <a:lnTo>
                  <a:pt x="617177" y="16610"/>
                </a:lnTo>
                <a:cubicBezTo>
                  <a:pt x="618155" y="15495"/>
                  <a:pt x="616197" y="14390"/>
                  <a:pt x="616197" y="14390"/>
                </a:cubicBezTo>
                <a:cubicBezTo>
                  <a:pt x="616197" y="13284"/>
                  <a:pt x="618155" y="12179"/>
                  <a:pt x="618155" y="12179"/>
                </a:cubicBezTo>
                <a:cubicBezTo>
                  <a:pt x="618155" y="13284"/>
                  <a:pt x="619135" y="13284"/>
                  <a:pt x="620115" y="14390"/>
                </a:cubicBezTo>
                <a:lnTo>
                  <a:pt x="621095" y="16610"/>
                </a:lnTo>
                <a:cubicBezTo>
                  <a:pt x="621095" y="17716"/>
                  <a:pt x="619135" y="18821"/>
                  <a:pt x="619135" y="18821"/>
                </a:cubicBezTo>
                <a:cubicBezTo>
                  <a:pt x="619135" y="19926"/>
                  <a:pt x="620115" y="21032"/>
                  <a:pt x="621095" y="21032"/>
                </a:cubicBezTo>
                <a:cubicBezTo>
                  <a:pt x="621095" y="22137"/>
                  <a:pt x="623054" y="23243"/>
                  <a:pt x="623054" y="23243"/>
                </a:cubicBezTo>
                <a:cubicBezTo>
                  <a:pt x="622074" y="24358"/>
                  <a:pt x="621095" y="24358"/>
                  <a:pt x="620115" y="25463"/>
                </a:cubicBezTo>
                <a:cubicBezTo>
                  <a:pt x="621095" y="25463"/>
                  <a:pt x="621095" y="27674"/>
                  <a:pt x="622074" y="27674"/>
                </a:cubicBezTo>
                <a:cubicBezTo>
                  <a:pt x="623054" y="28780"/>
                  <a:pt x="624033" y="26569"/>
                  <a:pt x="624033" y="26569"/>
                </a:cubicBezTo>
                <a:cubicBezTo>
                  <a:pt x="625013" y="26569"/>
                  <a:pt x="625013" y="28780"/>
                  <a:pt x="625993" y="28780"/>
                </a:cubicBezTo>
                <a:lnTo>
                  <a:pt x="627952" y="26569"/>
                </a:lnTo>
                <a:cubicBezTo>
                  <a:pt x="628932" y="26569"/>
                  <a:pt x="629912" y="25463"/>
                  <a:pt x="629912" y="24358"/>
                </a:cubicBezTo>
                <a:cubicBezTo>
                  <a:pt x="630891" y="24358"/>
                  <a:pt x="631870" y="23243"/>
                  <a:pt x="632850" y="23243"/>
                </a:cubicBezTo>
                <a:lnTo>
                  <a:pt x="633830" y="25463"/>
                </a:lnTo>
                <a:cubicBezTo>
                  <a:pt x="634810" y="26569"/>
                  <a:pt x="635790" y="27674"/>
                  <a:pt x="635790" y="27674"/>
                </a:cubicBezTo>
                <a:cubicBezTo>
                  <a:pt x="635790" y="28780"/>
                  <a:pt x="633830" y="29885"/>
                  <a:pt x="633830" y="29885"/>
                </a:cubicBezTo>
                <a:cubicBezTo>
                  <a:pt x="633830" y="29885"/>
                  <a:pt x="634810" y="32105"/>
                  <a:pt x="635790" y="32105"/>
                </a:cubicBezTo>
                <a:cubicBezTo>
                  <a:pt x="635790" y="33211"/>
                  <a:pt x="636769" y="34316"/>
                  <a:pt x="636769" y="34316"/>
                </a:cubicBezTo>
                <a:cubicBezTo>
                  <a:pt x="637748" y="34316"/>
                  <a:pt x="638728" y="33211"/>
                  <a:pt x="638728" y="33211"/>
                </a:cubicBezTo>
                <a:cubicBezTo>
                  <a:pt x="639708" y="32105"/>
                  <a:pt x="640687" y="32105"/>
                  <a:pt x="641667" y="30990"/>
                </a:cubicBezTo>
                <a:cubicBezTo>
                  <a:pt x="641667" y="29885"/>
                  <a:pt x="639708" y="28780"/>
                  <a:pt x="639708" y="28780"/>
                </a:cubicBezTo>
                <a:cubicBezTo>
                  <a:pt x="639708" y="27674"/>
                  <a:pt x="641667" y="26569"/>
                  <a:pt x="641667" y="26569"/>
                </a:cubicBezTo>
                <a:cubicBezTo>
                  <a:pt x="641667" y="26569"/>
                  <a:pt x="643627" y="25463"/>
                  <a:pt x="643627" y="24358"/>
                </a:cubicBezTo>
                <a:cubicBezTo>
                  <a:pt x="643627" y="24358"/>
                  <a:pt x="642647" y="23243"/>
                  <a:pt x="642647" y="22137"/>
                </a:cubicBezTo>
                <a:cubicBezTo>
                  <a:pt x="641667" y="21032"/>
                  <a:pt x="641667" y="21032"/>
                  <a:pt x="640687" y="19926"/>
                </a:cubicBezTo>
                <a:cubicBezTo>
                  <a:pt x="642647" y="18821"/>
                  <a:pt x="643627" y="17716"/>
                  <a:pt x="645585" y="15495"/>
                </a:cubicBezTo>
                <a:cubicBezTo>
                  <a:pt x="645585" y="16610"/>
                  <a:pt x="646565" y="17716"/>
                  <a:pt x="646565" y="18821"/>
                </a:cubicBezTo>
                <a:cubicBezTo>
                  <a:pt x="647545" y="19926"/>
                  <a:pt x="648525" y="22137"/>
                  <a:pt x="650484" y="23243"/>
                </a:cubicBezTo>
                <a:cubicBezTo>
                  <a:pt x="649505" y="24358"/>
                  <a:pt x="647545" y="24358"/>
                  <a:pt x="647545" y="25463"/>
                </a:cubicBezTo>
                <a:cubicBezTo>
                  <a:pt x="647545" y="26569"/>
                  <a:pt x="649505" y="26569"/>
                  <a:pt x="649505" y="27674"/>
                </a:cubicBezTo>
                <a:cubicBezTo>
                  <a:pt x="649505" y="28780"/>
                  <a:pt x="651463" y="29885"/>
                  <a:pt x="651463" y="29885"/>
                </a:cubicBezTo>
                <a:cubicBezTo>
                  <a:pt x="651463" y="30990"/>
                  <a:pt x="648525" y="32105"/>
                  <a:pt x="649505" y="32105"/>
                </a:cubicBezTo>
                <a:cubicBezTo>
                  <a:pt x="649505" y="33211"/>
                  <a:pt x="650484" y="34316"/>
                  <a:pt x="650484" y="34316"/>
                </a:cubicBezTo>
                <a:cubicBezTo>
                  <a:pt x="651463" y="35422"/>
                  <a:pt x="652443" y="36527"/>
                  <a:pt x="652443" y="37642"/>
                </a:cubicBezTo>
                <a:lnTo>
                  <a:pt x="650484" y="38748"/>
                </a:lnTo>
                <a:cubicBezTo>
                  <a:pt x="650484" y="39853"/>
                  <a:pt x="651463" y="40958"/>
                  <a:pt x="651463" y="40958"/>
                </a:cubicBezTo>
                <a:cubicBezTo>
                  <a:pt x="652443" y="40958"/>
                  <a:pt x="654403" y="39853"/>
                  <a:pt x="654403" y="39853"/>
                </a:cubicBezTo>
                <a:cubicBezTo>
                  <a:pt x="654403" y="38748"/>
                  <a:pt x="656362" y="38748"/>
                  <a:pt x="656362" y="37642"/>
                </a:cubicBezTo>
                <a:lnTo>
                  <a:pt x="654403" y="35422"/>
                </a:lnTo>
                <a:cubicBezTo>
                  <a:pt x="654403" y="34316"/>
                  <a:pt x="656362" y="34316"/>
                  <a:pt x="656362" y="33211"/>
                </a:cubicBezTo>
                <a:lnTo>
                  <a:pt x="655382" y="30990"/>
                </a:lnTo>
                <a:cubicBezTo>
                  <a:pt x="654403" y="29885"/>
                  <a:pt x="653423" y="28780"/>
                  <a:pt x="653423" y="28780"/>
                </a:cubicBezTo>
                <a:cubicBezTo>
                  <a:pt x="653423" y="27674"/>
                  <a:pt x="651463" y="26569"/>
                  <a:pt x="651463" y="25463"/>
                </a:cubicBezTo>
                <a:lnTo>
                  <a:pt x="654403" y="24358"/>
                </a:lnTo>
                <a:cubicBezTo>
                  <a:pt x="654403" y="24358"/>
                  <a:pt x="655382" y="25463"/>
                  <a:pt x="655382" y="26569"/>
                </a:cubicBezTo>
                <a:cubicBezTo>
                  <a:pt x="656362" y="26569"/>
                  <a:pt x="657342" y="24358"/>
                  <a:pt x="657342" y="24358"/>
                </a:cubicBezTo>
                <a:cubicBezTo>
                  <a:pt x="658321" y="24358"/>
                  <a:pt x="659300" y="27674"/>
                  <a:pt x="659300" y="26569"/>
                </a:cubicBezTo>
                <a:cubicBezTo>
                  <a:pt x="660280" y="26569"/>
                  <a:pt x="661260" y="25463"/>
                  <a:pt x="661260" y="25463"/>
                </a:cubicBezTo>
                <a:cubicBezTo>
                  <a:pt x="662240" y="25463"/>
                  <a:pt x="663220" y="23243"/>
                  <a:pt x="664198" y="23243"/>
                </a:cubicBezTo>
                <a:lnTo>
                  <a:pt x="665178" y="25463"/>
                </a:lnTo>
                <a:cubicBezTo>
                  <a:pt x="666158" y="26569"/>
                  <a:pt x="666158" y="27674"/>
                  <a:pt x="667138" y="28780"/>
                </a:cubicBezTo>
                <a:cubicBezTo>
                  <a:pt x="667138" y="28780"/>
                  <a:pt x="668118" y="30990"/>
                  <a:pt x="669097" y="30990"/>
                </a:cubicBezTo>
                <a:lnTo>
                  <a:pt x="671056" y="28780"/>
                </a:lnTo>
                <a:cubicBezTo>
                  <a:pt x="672036" y="28780"/>
                  <a:pt x="672036" y="27674"/>
                  <a:pt x="673016" y="26569"/>
                </a:cubicBezTo>
                <a:cubicBezTo>
                  <a:pt x="673995" y="26569"/>
                  <a:pt x="674975" y="25463"/>
                  <a:pt x="674975" y="25463"/>
                </a:cubicBezTo>
                <a:cubicBezTo>
                  <a:pt x="675955" y="25463"/>
                  <a:pt x="676935" y="27674"/>
                  <a:pt x="676935" y="27674"/>
                </a:cubicBezTo>
                <a:cubicBezTo>
                  <a:pt x="676935" y="27674"/>
                  <a:pt x="674975" y="28780"/>
                  <a:pt x="674975" y="29885"/>
                </a:cubicBezTo>
                <a:cubicBezTo>
                  <a:pt x="674975" y="29885"/>
                  <a:pt x="675955" y="32105"/>
                  <a:pt x="676935" y="32105"/>
                </a:cubicBezTo>
                <a:cubicBezTo>
                  <a:pt x="676935" y="33211"/>
                  <a:pt x="677913" y="33211"/>
                  <a:pt x="677913" y="34316"/>
                </a:cubicBezTo>
                <a:cubicBezTo>
                  <a:pt x="678893" y="33211"/>
                  <a:pt x="679873" y="33211"/>
                  <a:pt x="680853" y="32105"/>
                </a:cubicBezTo>
                <a:cubicBezTo>
                  <a:pt x="680853" y="32105"/>
                  <a:pt x="681833" y="30990"/>
                  <a:pt x="682813" y="30990"/>
                </a:cubicBezTo>
                <a:cubicBezTo>
                  <a:pt x="682813" y="29885"/>
                  <a:pt x="684771" y="29885"/>
                  <a:pt x="684771" y="28780"/>
                </a:cubicBezTo>
                <a:cubicBezTo>
                  <a:pt x="684771" y="28780"/>
                  <a:pt x="686731" y="27674"/>
                  <a:pt x="686731" y="26569"/>
                </a:cubicBezTo>
                <a:cubicBezTo>
                  <a:pt x="686731" y="26569"/>
                  <a:pt x="685751" y="25463"/>
                  <a:pt x="685751" y="24358"/>
                </a:cubicBezTo>
                <a:cubicBezTo>
                  <a:pt x="685751" y="24358"/>
                  <a:pt x="687710" y="23243"/>
                  <a:pt x="687710" y="22137"/>
                </a:cubicBezTo>
                <a:lnTo>
                  <a:pt x="689670" y="21032"/>
                </a:lnTo>
                <a:cubicBezTo>
                  <a:pt x="690650" y="21032"/>
                  <a:pt x="690650" y="22137"/>
                  <a:pt x="691629" y="23243"/>
                </a:cubicBezTo>
                <a:cubicBezTo>
                  <a:pt x="692608" y="24358"/>
                  <a:pt x="693588" y="26569"/>
                  <a:pt x="694568" y="27674"/>
                </a:cubicBezTo>
                <a:cubicBezTo>
                  <a:pt x="695548" y="27674"/>
                  <a:pt x="696528" y="26569"/>
                  <a:pt x="696528" y="26569"/>
                </a:cubicBezTo>
                <a:cubicBezTo>
                  <a:pt x="697507" y="25463"/>
                  <a:pt x="699466" y="24358"/>
                  <a:pt x="699466" y="24358"/>
                </a:cubicBezTo>
                <a:cubicBezTo>
                  <a:pt x="699466" y="23243"/>
                  <a:pt x="697507" y="22137"/>
                  <a:pt x="697507" y="22137"/>
                </a:cubicBezTo>
                <a:cubicBezTo>
                  <a:pt x="698486" y="21032"/>
                  <a:pt x="700446" y="18821"/>
                  <a:pt x="701426" y="17716"/>
                </a:cubicBezTo>
                <a:cubicBezTo>
                  <a:pt x="702405" y="19926"/>
                  <a:pt x="704365" y="21032"/>
                  <a:pt x="705344" y="23243"/>
                </a:cubicBezTo>
                <a:cubicBezTo>
                  <a:pt x="704365" y="23243"/>
                  <a:pt x="703385" y="24358"/>
                  <a:pt x="703385" y="24358"/>
                </a:cubicBezTo>
                <a:cubicBezTo>
                  <a:pt x="701426" y="26569"/>
                  <a:pt x="700446" y="27674"/>
                  <a:pt x="698486" y="28780"/>
                </a:cubicBezTo>
                <a:cubicBezTo>
                  <a:pt x="698486" y="29885"/>
                  <a:pt x="700446" y="29885"/>
                  <a:pt x="700446" y="30990"/>
                </a:cubicBezTo>
                <a:cubicBezTo>
                  <a:pt x="700446" y="32105"/>
                  <a:pt x="698486" y="32105"/>
                  <a:pt x="698486" y="33211"/>
                </a:cubicBezTo>
                <a:lnTo>
                  <a:pt x="699466" y="35422"/>
                </a:lnTo>
                <a:cubicBezTo>
                  <a:pt x="700446" y="35422"/>
                  <a:pt x="701426" y="33211"/>
                  <a:pt x="701426" y="33211"/>
                </a:cubicBezTo>
                <a:cubicBezTo>
                  <a:pt x="702405" y="33211"/>
                  <a:pt x="703385" y="35422"/>
                  <a:pt x="703385" y="36527"/>
                </a:cubicBezTo>
                <a:cubicBezTo>
                  <a:pt x="704365" y="36527"/>
                  <a:pt x="705344" y="34316"/>
                  <a:pt x="705344" y="34316"/>
                </a:cubicBezTo>
                <a:cubicBezTo>
                  <a:pt x="706324" y="34316"/>
                  <a:pt x="707303" y="36527"/>
                  <a:pt x="707303" y="36527"/>
                </a:cubicBezTo>
                <a:cubicBezTo>
                  <a:pt x="708283" y="36527"/>
                  <a:pt x="709263" y="34316"/>
                  <a:pt x="709263" y="34316"/>
                </a:cubicBezTo>
                <a:cubicBezTo>
                  <a:pt x="710243" y="34316"/>
                  <a:pt x="711223" y="33211"/>
                  <a:pt x="712201" y="33211"/>
                </a:cubicBezTo>
                <a:lnTo>
                  <a:pt x="713181" y="35422"/>
                </a:lnTo>
                <a:cubicBezTo>
                  <a:pt x="714161" y="35422"/>
                  <a:pt x="715141" y="33211"/>
                  <a:pt x="716120" y="33211"/>
                </a:cubicBezTo>
                <a:lnTo>
                  <a:pt x="714161" y="30990"/>
                </a:lnTo>
                <a:lnTo>
                  <a:pt x="716120" y="28780"/>
                </a:lnTo>
                <a:lnTo>
                  <a:pt x="718080" y="30990"/>
                </a:lnTo>
                <a:cubicBezTo>
                  <a:pt x="718080" y="32105"/>
                  <a:pt x="719059" y="33211"/>
                  <a:pt x="719059" y="34316"/>
                </a:cubicBezTo>
                <a:cubicBezTo>
                  <a:pt x="720039" y="33211"/>
                  <a:pt x="721998" y="32105"/>
                  <a:pt x="721998" y="32105"/>
                </a:cubicBezTo>
                <a:cubicBezTo>
                  <a:pt x="721998" y="30990"/>
                  <a:pt x="720039" y="29885"/>
                  <a:pt x="720039" y="29885"/>
                </a:cubicBezTo>
                <a:cubicBezTo>
                  <a:pt x="719059" y="28780"/>
                  <a:pt x="719059" y="27674"/>
                  <a:pt x="718080" y="27674"/>
                </a:cubicBezTo>
                <a:cubicBezTo>
                  <a:pt x="718080" y="26569"/>
                  <a:pt x="717100" y="25463"/>
                  <a:pt x="717100" y="24358"/>
                </a:cubicBezTo>
                <a:cubicBezTo>
                  <a:pt x="716120" y="24358"/>
                  <a:pt x="715141" y="22137"/>
                  <a:pt x="715141" y="22137"/>
                </a:cubicBezTo>
                <a:cubicBezTo>
                  <a:pt x="714161" y="22137"/>
                  <a:pt x="713181" y="24358"/>
                  <a:pt x="713181" y="24358"/>
                </a:cubicBezTo>
                <a:cubicBezTo>
                  <a:pt x="712201" y="24358"/>
                  <a:pt x="712201" y="22137"/>
                  <a:pt x="711223" y="22137"/>
                </a:cubicBezTo>
                <a:cubicBezTo>
                  <a:pt x="714161" y="18821"/>
                  <a:pt x="717100" y="16610"/>
                  <a:pt x="720039" y="14390"/>
                </a:cubicBezTo>
                <a:cubicBezTo>
                  <a:pt x="720039" y="14390"/>
                  <a:pt x="721018" y="15495"/>
                  <a:pt x="721998" y="16610"/>
                </a:cubicBezTo>
                <a:lnTo>
                  <a:pt x="722978" y="18821"/>
                </a:lnTo>
                <a:cubicBezTo>
                  <a:pt x="722978" y="19926"/>
                  <a:pt x="721018" y="21032"/>
                  <a:pt x="721018" y="21032"/>
                </a:cubicBezTo>
                <a:cubicBezTo>
                  <a:pt x="721018" y="22137"/>
                  <a:pt x="721998" y="22137"/>
                  <a:pt x="722978" y="23243"/>
                </a:cubicBezTo>
                <a:cubicBezTo>
                  <a:pt x="723958" y="25463"/>
                  <a:pt x="724938" y="26569"/>
                  <a:pt x="725916" y="28780"/>
                </a:cubicBezTo>
                <a:cubicBezTo>
                  <a:pt x="726896" y="27674"/>
                  <a:pt x="727876" y="27674"/>
                  <a:pt x="727876" y="26569"/>
                </a:cubicBezTo>
                <a:cubicBezTo>
                  <a:pt x="728856" y="25463"/>
                  <a:pt x="726896" y="24358"/>
                  <a:pt x="726896" y="24358"/>
                </a:cubicBezTo>
                <a:cubicBezTo>
                  <a:pt x="726896" y="23243"/>
                  <a:pt x="728856" y="23243"/>
                  <a:pt x="728856" y="22137"/>
                </a:cubicBezTo>
                <a:cubicBezTo>
                  <a:pt x="728856" y="21032"/>
                  <a:pt x="726896" y="19926"/>
                  <a:pt x="726896" y="19926"/>
                </a:cubicBezTo>
                <a:cubicBezTo>
                  <a:pt x="726896" y="18821"/>
                  <a:pt x="728856" y="17716"/>
                  <a:pt x="728856" y="17716"/>
                </a:cubicBezTo>
                <a:cubicBezTo>
                  <a:pt x="729836" y="17716"/>
                  <a:pt x="730815" y="15495"/>
                  <a:pt x="731794" y="15495"/>
                </a:cubicBezTo>
                <a:cubicBezTo>
                  <a:pt x="731794" y="15495"/>
                  <a:pt x="732774" y="17716"/>
                  <a:pt x="732774" y="18821"/>
                </a:cubicBezTo>
                <a:cubicBezTo>
                  <a:pt x="732774" y="17716"/>
                  <a:pt x="731794" y="19926"/>
                  <a:pt x="730815" y="19926"/>
                </a:cubicBezTo>
                <a:cubicBezTo>
                  <a:pt x="731794" y="19926"/>
                  <a:pt x="731794" y="22137"/>
                  <a:pt x="732774" y="22137"/>
                </a:cubicBezTo>
                <a:cubicBezTo>
                  <a:pt x="732774" y="23243"/>
                  <a:pt x="734733" y="21032"/>
                  <a:pt x="734733" y="21032"/>
                </a:cubicBezTo>
                <a:lnTo>
                  <a:pt x="736693" y="23243"/>
                </a:lnTo>
                <a:cubicBezTo>
                  <a:pt x="736693" y="24358"/>
                  <a:pt x="734733" y="24358"/>
                  <a:pt x="734733" y="25463"/>
                </a:cubicBezTo>
                <a:cubicBezTo>
                  <a:pt x="733754" y="25463"/>
                  <a:pt x="735713" y="26569"/>
                  <a:pt x="735713" y="27674"/>
                </a:cubicBezTo>
                <a:cubicBezTo>
                  <a:pt x="736693" y="26569"/>
                  <a:pt x="737673" y="26569"/>
                  <a:pt x="737673" y="25463"/>
                </a:cubicBezTo>
                <a:cubicBezTo>
                  <a:pt x="738652" y="25463"/>
                  <a:pt x="740611" y="24358"/>
                  <a:pt x="740611" y="24358"/>
                </a:cubicBezTo>
                <a:cubicBezTo>
                  <a:pt x="740611" y="23243"/>
                  <a:pt x="738652" y="22137"/>
                  <a:pt x="738652" y="21032"/>
                </a:cubicBezTo>
                <a:lnTo>
                  <a:pt x="740611" y="19926"/>
                </a:lnTo>
                <a:cubicBezTo>
                  <a:pt x="740611" y="19926"/>
                  <a:pt x="742571" y="21032"/>
                  <a:pt x="742571" y="22137"/>
                </a:cubicBezTo>
                <a:cubicBezTo>
                  <a:pt x="742571" y="22137"/>
                  <a:pt x="743551" y="24358"/>
                  <a:pt x="744530" y="24358"/>
                </a:cubicBezTo>
                <a:lnTo>
                  <a:pt x="746489" y="22137"/>
                </a:lnTo>
                <a:cubicBezTo>
                  <a:pt x="747469" y="23243"/>
                  <a:pt x="747469" y="24358"/>
                  <a:pt x="748449" y="25463"/>
                </a:cubicBezTo>
                <a:cubicBezTo>
                  <a:pt x="748449" y="25463"/>
                  <a:pt x="749428" y="26569"/>
                  <a:pt x="749428" y="27674"/>
                </a:cubicBezTo>
                <a:cubicBezTo>
                  <a:pt x="749428" y="27674"/>
                  <a:pt x="747469" y="28780"/>
                  <a:pt x="747469" y="29885"/>
                </a:cubicBezTo>
                <a:lnTo>
                  <a:pt x="749428" y="32105"/>
                </a:lnTo>
                <a:lnTo>
                  <a:pt x="751388" y="29885"/>
                </a:lnTo>
                <a:lnTo>
                  <a:pt x="753346" y="27674"/>
                </a:lnTo>
                <a:cubicBezTo>
                  <a:pt x="754326" y="27674"/>
                  <a:pt x="755306" y="29885"/>
                  <a:pt x="755306" y="30990"/>
                </a:cubicBezTo>
                <a:cubicBezTo>
                  <a:pt x="755306" y="30990"/>
                  <a:pt x="756286" y="33211"/>
                  <a:pt x="757266" y="33211"/>
                </a:cubicBezTo>
                <a:lnTo>
                  <a:pt x="759224" y="30990"/>
                </a:lnTo>
                <a:cubicBezTo>
                  <a:pt x="760204" y="32105"/>
                  <a:pt x="760204" y="33211"/>
                  <a:pt x="761184" y="33211"/>
                </a:cubicBezTo>
                <a:cubicBezTo>
                  <a:pt x="762164" y="35422"/>
                  <a:pt x="763143" y="36527"/>
                  <a:pt x="764123" y="38748"/>
                </a:cubicBezTo>
                <a:cubicBezTo>
                  <a:pt x="764123" y="37642"/>
                  <a:pt x="766082" y="37642"/>
                  <a:pt x="766082" y="36527"/>
                </a:cubicBezTo>
                <a:cubicBezTo>
                  <a:pt x="766082" y="36527"/>
                  <a:pt x="764123" y="34316"/>
                  <a:pt x="765103" y="34316"/>
                </a:cubicBezTo>
                <a:lnTo>
                  <a:pt x="767062" y="32105"/>
                </a:lnTo>
                <a:lnTo>
                  <a:pt x="765103" y="29885"/>
                </a:lnTo>
                <a:cubicBezTo>
                  <a:pt x="764123" y="29885"/>
                  <a:pt x="763143" y="32105"/>
                  <a:pt x="763143" y="32105"/>
                </a:cubicBezTo>
                <a:cubicBezTo>
                  <a:pt x="762164" y="29885"/>
                  <a:pt x="761184" y="28780"/>
                  <a:pt x="759224" y="26569"/>
                </a:cubicBezTo>
                <a:cubicBezTo>
                  <a:pt x="761184" y="25463"/>
                  <a:pt x="762164" y="24358"/>
                  <a:pt x="764123" y="23243"/>
                </a:cubicBezTo>
                <a:cubicBezTo>
                  <a:pt x="765103" y="24358"/>
                  <a:pt x="766082" y="26569"/>
                  <a:pt x="767062" y="27674"/>
                </a:cubicBezTo>
                <a:cubicBezTo>
                  <a:pt x="768041" y="27674"/>
                  <a:pt x="769021" y="25463"/>
                  <a:pt x="770001" y="26569"/>
                </a:cubicBezTo>
                <a:cubicBezTo>
                  <a:pt x="770001" y="26569"/>
                  <a:pt x="770981" y="27674"/>
                  <a:pt x="770981" y="28780"/>
                </a:cubicBezTo>
                <a:lnTo>
                  <a:pt x="769021" y="29885"/>
                </a:lnTo>
                <a:cubicBezTo>
                  <a:pt x="769021" y="30990"/>
                  <a:pt x="770001" y="32105"/>
                  <a:pt x="770981" y="33211"/>
                </a:cubicBezTo>
                <a:cubicBezTo>
                  <a:pt x="770981" y="33211"/>
                  <a:pt x="771959" y="34316"/>
                  <a:pt x="771959" y="35422"/>
                </a:cubicBezTo>
                <a:cubicBezTo>
                  <a:pt x="771959" y="34316"/>
                  <a:pt x="774899" y="34316"/>
                  <a:pt x="774899" y="33211"/>
                </a:cubicBezTo>
                <a:cubicBezTo>
                  <a:pt x="774899" y="33211"/>
                  <a:pt x="772939" y="32105"/>
                  <a:pt x="772939" y="30990"/>
                </a:cubicBezTo>
                <a:cubicBezTo>
                  <a:pt x="772939" y="30990"/>
                  <a:pt x="774899" y="29885"/>
                  <a:pt x="774899" y="28780"/>
                </a:cubicBezTo>
                <a:cubicBezTo>
                  <a:pt x="775879" y="29885"/>
                  <a:pt x="775879" y="30990"/>
                  <a:pt x="776859" y="32105"/>
                </a:cubicBezTo>
                <a:lnTo>
                  <a:pt x="778817" y="29885"/>
                </a:lnTo>
                <a:cubicBezTo>
                  <a:pt x="779797" y="28780"/>
                  <a:pt x="780777" y="28780"/>
                  <a:pt x="780777" y="27674"/>
                </a:cubicBezTo>
                <a:cubicBezTo>
                  <a:pt x="781756" y="28780"/>
                  <a:pt x="781756" y="29885"/>
                  <a:pt x="782736" y="29885"/>
                </a:cubicBezTo>
                <a:cubicBezTo>
                  <a:pt x="783716" y="30990"/>
                  <a:pt x="783716" y="32105"/>
                  <a:pt x="784695" y="33211"/>
                </a:cubicBezTo>
                <a:lnTo>
                  <a:pt x="785675" y="35422"/>
                </a:lnTo>
                <a:cubicBezTo>
                  <a:pt x="786654" y="35422"/>
                  <a:pt x="787634" y="33211"/>
                  <a:pt x="788614" y="33211"/>
                </a:cubicBezTo>
                <a:lnTo>
                  <a:pt x="789594" y="35422"/>
                </a:lnTo>
                <a:cubicBezTo>
                  <a:pt x="790574" y="35422"/>
                  <a:pt x="791552" y="34316"/>
                  <a:pt x="792532" y="34316"/>
                </a:cubicBezTo>
                <a:cubicBezTo>
                  <a:pt x="791552" y="33211"/>
                  <a:pt x="790574" y="32105"/>
                  <a:pt x="790574" y="30990"/>
                </a:cubicBezTo>
                <a:cubicBezTo>
                  <a:pt x="789594" y="30990"/>
                  <a:pt x="789594" y="29885"/>
                  <a:pt x="788614" y="28780"/>
                </a:cubicBezTo>
                <a:lnTo>
                  <a:pt x="786654" y="26569"/>
                </a:lnTo>
                <a:cubicBezTo>
                  <a:pt x="787634" y="26569"/>
                  <a:pt x="788614" y="24358"/>
                  <a:pt x="789594" y="24358"/>
                </a:cubicBezTo>
                <a:cubicBezTo>
                  <a:pt x="789594" y="24358"/>
                  <a:pt x="791552" y="22137"/>
                  <a:pt x="791552" y="23243"/>
                </a:cubicBezTo>
                <a:cubicBezTo>
                  <a:pt x="792532" y="23243"/>
                  <a:pt x="792532" y="25463"/>
                  <a:pt x="793512" y="25463"/>
                </a:cubicBezTo>
                <a:cubicBezTo>
                  <a:pt x="793512" y="25463"/>
                  <a:pt x="794492" y="23243"/>
                  <a:pt x="795472" y="23243"/>
                </a:cubicBezTo>
                <a:cubicBezTo>
                  <a:pt x="795472" y="23243"/>
                  <a:pt x="796451" y="25463"/>
                  <a:pt x="797431" y="25463"/>
                </a:cubicBezTo>
                <a:cubicBezTo>
                  <a:pt x="797431" y="26569"/>
                  <a:pt x="798410" y="27674"/>
                  <a:pt x="798410" y="28780"/>
                </a:cubicBezTo>
                <a:cubicBezTo>
                  <a:pt x="799390" y="28780"/>
                  <a:pt x="799390" y="29885"/>
                  <a:pt x="800369" y="30990"/>
                </a:cubicBezTo>
                <a:cubicBezTo>
                  <a:pt x="800369" y="30990"/>
                  <a:pt x="801349" y="33211"/>
                  <a:pt x="802329" y="33211"/>
                </a:cubicBezTo>
                <a:lnTo>
                  <a:pt x="804289" y="30990"/>
                </a:lnTo>
                <a:cubicBezTo>
                  <a:pt x="804289" y="30990"/>
                  <a:pt x="805267" y="33211"/>
                  <a:pt x="806247" y="34316"/>
                </a:cubicBezTo>
                <a:lnTo>
                  <a:pt x="807227" y="36527"/>
                </a:lnTo>
                <a:cubicBezTo>
                  <a:pt x="808207" y="36527"/>
                  <a:pt x="809187" y="34316"/>
                  <a:pt x="810166" y="34316"/>
                </a:cubicBezTo>
                <a:lnTo>
                  <a:pt x="811146" y="36527"/>
                </a:lnTo>
                <a:cubicBezTo>
                  <a:pt x="812125" y="36527"/>
                  <a:pt x="813105" y="35422"/>
                  <a:pt x="814085" y="35422"/>
                </a:cubicBezTo>
                <a:cubicBezTo>
                  <a:pt x="814085" y="34316"/>
                  <a:pt x="815064" y="33211"/>
                  <a:pt x="816044" y="33211"/>
                </a:cubicBezTo>
                <a:lnTo>
                  <a:pt x="817024" y="35422"/>
                </a:lnTo>
                <a:lnTo>
                  <a:pt x="815064" y="37642"/>
                </a:lnTo>
                <a:cubicBezTo>
                  <a:pt x="815064" y="37642"/>
                  <a:pt x="817024" y="38748"/>
                  <a:pt x="817024" y="39853"/>
                </a:cubicBezTo>
                <a:cubicBezTo>
                  <a:pt x="817024" y="40958"/>
                  <a:pt x="815064" y="40958"/>
                  <a:pt x="815064" y="42064"/>
                </a:cubicBezTo>
                <a:cubicBezTo>
                  <a:pt x="815064" y="42064"/>
                  <a:pt x="816044" y="43169"/>
                  <a:pt x="816044" y="44284"/>
                </a:cubicBezTo>
                <a:cubicBezTo>
                  <a:pt x="817024" y="43169"/>
                  <a:pt x="818003" y="43169"/>
                  <a:pt x="818982" y="42064"/>
                </a:cubicBezTo>
                <a:cubicBezTo>
                  <a:pt x="819962" y="40958"/>
                  <a:pt x="821922" y="39853"/>
                  <a:pt x="822902" y="38748"/>
                </a:cubicBezTo>
                <a:cubicBezTo>
                  <a:pt x="822902" y="37642"/>
                  <a:pt x="821922" y="36527"/>
                  <a:pt x="820942" y="36527"/>
                </a:cubicBezTo>
                <a:cubicBezTo>
                  <a:pt x="820942" y="35422"/>
                  <a:pt x="819962" y="34316"/>
                  <a:pt x="819962" y="33211"/>
                </a:cubicBezTo>
                <a:cubicBezTo>
                  <a:pt x="818982" y="33211"/>
                  <a:pt x="818003" y="32105"/>
                  <a:pt x="818003" y="30990"/>
                </a:cubicBezTo>
                <a:cubicBezTo>
                  <a:pt x="818003" y="30990"/>
                  <a:pt x="819962" y="29885"/>
                  <a:pt x="819962" y="28780"/>
                </a:cubicBezTo>
                <a:lnTo>
                  <a:pt x="818982" y="26569"/>
                </a:lnTo>
                <a:cubicBezTo>
                  <a:pt x="818003" y="26569"/>
                  <a:pt x="817024" y="25463"/>
                  <a:pt x="817024" y="24358"/>
                </a:cubicBezTo>
                <a:lnTo>
                  <a:pt x="815064" y="26569"/>
                </a:lnTo>
                <a:cubicBezTo>
                  <a:pt x="814085" y="26569"/>
                  <a:pt x="813105" y="27674"/>
                  <a:pt x="812125" y="27674"/>
                </a:cubicBezTo>
                <a:cubicBezTo>
                  <a:pt x="812125" y="27674"/>
                  <a:pt x="811146" y="26569"/>
                  <a:pt x="811146" y="25463"/>
                </a:cubicBezTo>
                <a:cubicBezTo>
                  <a:pt x="810166" y="24358"/>
                  <a:pt x="809187" y="24358"/>
                  <a:pt x="809187" y="23243"/>
                </a:cubicBezTo>
                <a:cubicBezTo>
                  <a:pt x="808207" y="22137"/>
                  <a:pt x="808207" y="21032"/>
                  <a:pt x="807227" y="21032"/>
                </a:cubicBezTo>
                <a:cubicBezTo>
                  <a:pt x="807227" y="20021"/>
                  <a:pt x="806437" y="19010"/>
                  <a:pt x="806299" y="17990"/>
                </a:cubicBezTo>
                <a:cubicBezTo>
                  <a:pt x="806512" y="18264"/>
                  <a:pt x="807359" y="16610"/>
                  <a:pt x="808207" y="16610"/>
                </a:cubicBezTo>
                <a:lnTo>
                  <a:pt x="809187" y="18821"/>
                </a:lnTo>
                <a:cubicBezTo>
                  <a:pt x="810166" y="18821"/>
                  <a:pt x="811146" y="16610"/>
                  <a:pt x="812125" y="16610"/>
                </a:cubicBezTo>
                <a:cubicBezTo>
                  <a:pt x="812125" y="16610"/>
                  <a:pt x="813105" y="18821"/>
                  <a:pt x="813105" y="19926"/>
                </a:cubicBezTo>
                <a:cubicBezTo>
                  <a:pt x="814085" y="19926"/>
                  <a:pt x="815064" y="22137"/>
                  <a:pt x="815064" y="22137"/>
                </a:cubicBezTo>
                <a:cubicBezTo>
                  <a:pt x="816044" y="22137"/>
                  <a:pt x="817024" y="19926"/>
                  <a:pt x="817024" y="19926"/>
                </a:cubicBezTo>
                <a:cubicBezTo>
                  <a:pt x="818003" y="19926"/>
                  <a:pt x="818003" y="22137"/>
                  <a:pt x="818982" y="22137"/>
                </a:cubicBezTo>
                <a:cubicBezTo>
                  <a:pt x="819962" y="22137"/>
                  <a:pt x="820942" y="19926"/>
                  <a:pt x="820942" y="21032"/>
                </a:cubicBezTo>
                <a:cubicBezTo>
                  <a:pt x="821922" y="21032"/>
                  <a:pt x="822902" y="22137"/>
                  <a:pt x="822902" y="23243"/>
                </a:cubicBezTo>
                <a:cubicBezTo>
                  <a:pt x="822902" y="23243"/>
                  <a:pt x="823882" y="25463"/>
                  <a:pt x="824860" y="25463"/>
                </a:cubicBezTo>
                <a:cubicBezTo>
                  <a:pt x="824860" y="25463"/>
                  <a:pt x="825840" y="23243"/>
                  <a:pt x="826820" y="23243"/>
                </a:cubicBezTo>
                <a:lnTo>
                  <a:pt x="828779" y="22137"/>
                </a:lnTo>
                <a:cubicBezTo>
                  <a:pt x="829759" y="21032"/>
                  <a:pt x="830739" y="21032"/>
                  <a:pt x="830739" y="19926"/>
                </a:cubicBezTo>
                <a:cubicBezTo>
                  <a:pt x="831718" y="19926"/>
                  <a:pt x="832698" y="17716"/>
                  <a:pt x="833677" y="17716"/>
                </a:cubicBezTo>
                <a:lnTo>
                  <a:pt x="834657" y="19926"/>
                </a:lnTo>
                <a:cubicBezTo>
                  <a:pt x="835637" y="21032"/>
                  <a:pt x="835637" y="22137"/>
                  <a:pt x="836617" y="23243"/>
                </a:cubicBezTo>
                <a:cubicBezTo>
                  <a:pt x="837597" y="23243"/>
                  <a:pt x="837597" y="24358"/>
                  <a:pt x="838575" y="25463"/>
                </a:cubicBezTo>
                <a:cubicBezTo>
                  <a:pt x="838575" y="26569"/>
                  <a:pt x="839555" y="26569"/>
                  <a:pt x="839555" y="27674"/>
                </a:cubicBezTo>
                <a:cubicBezTo>
                  <a:pt x="840535" y="28780"/>
                  <a:pt x="841515" y="29885"/>
                  <a:pt x="841515" y="29885"/>
                </a:cubicBezTo>
                <a:lnTo>
                  <a:pt x="843474" y="28780"/>
                </a:lnTo>
                <a:cubicBezTo>
                  <a:pt x="844454" y="27674"/>
                  <a:pt x="845433" y="27674"/>
                  <a:pt x="846413" y="26569"/>
                </a:cubicBezTo>
                <a:cubicBezTo>
                  <a:pt x="846413" y="26569"/>
                  <a:pt x="847392" y="24358"/>
                  <a:pt x="848372" y="24358"/>
                </a:cubicBezTo>
                <a:cubicBezTo>
                  <a:pt x="848372" y="24358"/>
                  <a:pt x="849352" y="26569"/>
                  <a:pt x="850332" y="27674"/>
                </a:cubicBezTo>
                <a:cubicBezTo>
                  <a:pt x="850332" y="27674"/>
                  <a:pt x="851312" y="28780"/>
                  <a:pt x="851312" y="29885"/>
                </a:cubicBezTo>
                <a:cubicBezTo>
                  <a:pt x="852290" y="29885"/>
                  <a:pt x="853270" y="27674"/>
                  <a:pt x="853270" y="27674"/>
                </a:cubicBezTo>
                <a:cubicBezTo>
                  <a:pt x="854250" y="27674"/>
                  <a:pt x="855230" y="29885"/>
                  <a:pt x="855230" y="29885"/>
                </a:cubicBezTo>
                <a:cubicBezTo>
                  <a:pt x="856210" y="29885"/>
                  <a:pt x="857189" y="28780"/>
                  <a:pt x="857189" y="28780"/>
                </a:cubicBezTo>
                <a:cubicBezTo>
                  <a:pt x="858169" y="27674"/>
                  <a:pt x="856210" y="26569"/>
                  <a:pt x="856210" y="25463"/>
                </a:cubicBezTo>
                <a:lnTo>
                  <a:pt x="858169" y="24358"/>
                </a:lnTo>
                <a:cubicBezTo>
                  <a:pt x="858169" y="23243"/>
                  <a:pt x="856210" y="22137"/>
                  <a:pt x="856210" y="21032"/>
                </a:cubicBezTo>
                <a:lnTo>
                  <a:pt x="858169" y="19926"/>
                </a:lnTo>
                <a:lnTo>
                  <a:pt x="860128" y="22137"/>
                </a:lnTo>
                <a:lnTo>
                  <a:pt x="862087" y="19926"/>
                </a:lnTo>
                <a:cubicBezTo>
                  <a:pt x="863067" y="19926"/>
                  <a:pt x="864047" y="22137"/>
                  <a:pt x="864047" y="22137"/>
                </a:cubicBezTo>
                <a:cubicBezTo>
                  <a:pt x="865027" y="23243"/>
                  <a:pt x="865027" y="24358"/>
                  <a:pt x="866005" y="25463"/>
                </a:cubicBezTo>
                <a:lnTo>
                  <a:pt x="866985" y="27674"/>
                </a:lnTo>
                <a:cubicBezTo>
                  <a:pt x="867965" y="27674"/>
                  <a:pt x="868945" y="25463"/>
                  <a:pt x="869925" y="25463"/>
                </a:cubicBezTo>
                <a:lnTo>
                  <a:pt x="867965" y="23243"/>
                </a:lnTo>
                <a:lnTo>
                  <a:pt x="869925" y="21032"/>
                </a:lnTo>
                <a:cubicBezTo>
                  <a:pt x="870905" y="21032"/>
                  <a:pt x="871883" y="19926"/>
                  <a:pt x="871883" y="19926"/>
                </a:cubicBezTo>
                <a:cubicBezTo>
                  <a:pt x="872863" y="19926"/>
                  <a:pt x="873843" y="21032"/>
                  <a:pt x="873843" y="22137"/>
                </a:cubicBezTo>
                <a:cubicBezTo>
                  <a:pt x="874823" y="23243"/>
                  <a:pt x="874823" y="23243"/>
                  <a:pt x="875802" y="24358"/>
                </a:cubicBezTo>
                <a:cubicBezTo>
                  <a:pt x="876782" y="25463"/>
                  <a:pt x="876782" y="26569"/>
                  <a:pt x="877762" y="26569"/>
                </a:cubicBezTo>
                <a:cubicBezTo>
                  <a:pt x="877762" y="27674"/>
                  <a:pt x="878741" y="28780"/>
                  <a:pt x="878741" y="29885"/>
                </a:cubicBezTo>
                <a:cubicBezTo>
                  <a:pt x="879721" y="29885"/>
                  <a:pt x="880700" y="27674"/>
                  <a:pt x="881680" y="27674"/>
                </a:cubicBezTo>
                <a:cubicBezTo>
                  <a:pt x="880700" y="27674"/>
                  <a:pt x="879721" y="25463"/>
                  <a:pt x="879721" y="25463"/>
                </a:cubicBezTo>
                <a:cubicBezTo>
                  <a:pt x="879721" y="24358"/>
                  <a:pt x="881680" y="23243"/>
                  <a:pt x="881680" y="23243"/>
                </a:cubicBezTo>
                <a:cubicBezTo>
                  <a:pt x="882660" y="22137"/>
                  <a:pt x="883640" y="22137"/>
                  <a:pt x="883640" y="21032"/>
                </a:cubicBezTo>
                <a:cubicBezTo>
                  <a:pt x="884620" y="21032"/>
                  <a:pt x="885598" y="19926"/>
                  <a:pt x="886578" y="18821"/>
                </a:cubicBezTo>
                <a:lnTo>
                  <a:pt x="887558" y="22137"/>
                </a:lnTo>
                <a:lnTo>
                  <a:pt x="889518" y="24358"/>
                </a:lnTo>
                <a:lnTo>
                  <a:pt x="891477" y="22137"/>
                </a:lnTo>
                <a:cubicBezTo>
                  <a:pt x="891477" y="22137"/>
                  <a:pt x="893436" y="19926"/>
                  <a:pt x="893436" y="21032"/>
                </a:cubicBezTo>
                <a:cubicBezTo>
                  <a:pt x="894415" y="21032"/>
                  <a:pt x="895395" y="22137"/>
                  <a:pt x="895395" y="23243"/>
                </a:cubicBezTo>
                <a:cubicBezTo>
                  <a:pt x="895395" y="23243"/>
                  <a:pt x="896375" y="25463"/>
                  <a:pt x="897355" y="25463"/>
                </a:cubicBezTo>
                <a:lnTo>
                  <a:pt x="899313" y="23243"/>
                </a:lnTo>
                <a:cubicBezTo>
                  <a:pt x="900293" y="23243"/>
                  <a:pt x="901273" y="22137"/>
                  <a:pt x="901273" y="22137"/>
                </a:cubicBezTo>
                <a:cubicBezTo>
                  <a:pt x="901273" y="21032"/>
                  <a:pt x="903233" y="19926"/>
                  <a:pt x="904212" y="19926"/>
                </a:cubicBezTo>
                <a:lnTo>
                  <a:pt x="905192" y="22137"/>
                </a:lnTo>
                <a:cubicBezTo>
                  <a:pt x="906171" y="23243"/>
                  <a:pt x="907151" y="24358"/>
                  <a:pt x="907151" y="24358"/>
                </a:cubicBezTo>
                <a:cubicBezTo>
                  <a:pt x="907151" y="25463"/>
                  <a:pt x="905192" y="26569"/>
                  <a:pt x="905192" y="26569"/>
                </a:cubicBezTo>
                <a:cubicBezTo>
                  <a:pt x="905192" y="27674"/>
                  <a:pt x="906171" y="28780"/>
                  <a:pt x="906171" y="28780"/>
                </a:cubicBezTo>
                <a:cubicBezTo>
                  <a:pt x="906171" y="29885"/>
                  <a:pt x="904212" y="29885"/>
                  <a:pt x="904212" y="30990"/>
                </a:cubicBezTo>
                <a:cubicBezTo>
                  <a:pt x="904212" y="32105"/>
                  <a:pt x="906171" y="33211"/>
                  <a:pt x="906171" y="33211"/>
                </a:cubicBezTo>
                <a:cubicBezTo>
                  <a:pt x="906171" y="34316"/>
                  <a:pt x="904212" y="34316"/>
                  <a:pt x="904212" y="35422"/>
                </a:cubicBezTo>
                <a:lnTo>
                  <a:pt x="905192" y="37642"/>
                </a:lnTo>
                <a:cubicBezTo>
                  <a:pt x="905192" y="37642"/>
                  <a:pt x="907151" y="35422"/>
                  <a:pt x="908131" y="35422"/>
                </a:cubicBezTo>
                <a:cubicBezTo>
                  <a:pt x="908131" y="36527"/>
                  <a:pt x="909110" y="38748"/>
                  <a:pt x="909110" y="38748"/>
                </a:cubicBezTo>
                <a:cubicBezTo>
                  <a:pt x="910090" y="38748"/>
                  <a:pt x="911070" y="36527"/>
                  <a:pt x="911070" y="36527"/>
                </a:cubicBezTo>
                <a:lnTo>
                  <a:pt x="910090" y="34316"/>
                </a:lnTo>
                <a:cubicBezTo>
                  <a:pt x="909110" y="33211"/>
                  <a:pt x="909110" y="32105"/>
                  <a:pt x="908131" y="32105"/>
                </a:cubicBezTo>
                <a:cubicBezTo>
                  <a:pt x="908131" y="30990"/>
                  <a:pt x="907151" y="29885"/>
                  <a:pt x="906171" y="28780"/>
                </a:cubicBezTo>
                <a:lnTo>
                  <a:pt x="909110" y="27674"/>
                </a:lnTo>
                <a:cubicBezTo>
                  <a:pt x="909110" y="26569"/>
                  <a:pt x="907151" y="25463"/>
                  <a:pt x="907151" y="24358"/>
                </a:cubicBezTo>
                <a:lnTo>
                  <a:pt x="909110" y="23243"/>
                </a:lnTo>
                <a:cubicBezTo>
                  <a:pt x="909110" y="22137"/>
                  <a:pt x="908131" y="21032"/>
                  <a:pt x="907151" y="19926"/>
                </a:cubicBezTo>
                <a:cubicBezTo>
                  <a:pt x="907151" y="19926"/>
                  <a:pt x="906171" y="18821"/>
                  <a:pt x="906171" y="17716"/>
                </a:cubicBezTo>
                <a:lnTo>
                  <a:pt x="904212" y="15495"/>
                </a:lnTo>
                <a:cubicBezTo>
                  <a:pt x="904212" y="14390"/>
                  <a:pt x="906171" y="14390"/>
                  <a:pt x="906171" y="13284"/>
                </a:cubicBezTo>
                <a:cubicBezTo>
                  <a:pt x="907151" y="13284"/>
                  <a:pt x="907151" y="15495"/>
                  <a:pt x="908131" y="15495"/>
                </a:cubicBezTo>
                <a:cubicBezTo>
                  <a:pt x="908131" y="16610"/>
                  <a:pt x="910090" y="14390"/>
                  <a:pt x="910090" y="14390"/>
                </a:cubicBezTo>
                <a:lnTo>
                  <a:pt x="912050" y="16610"/>
                </a:lnTo>
                <a:cubicBezTo>
                  <a:pt x="912050" y="17716"/>
                  <a:pt x="910090" y="17716"/>
                  <a:pt x="910090" y="18821"/>
                </a:cubicBezTo>
                <a:lnTo>
                  <a:pt x="911070" y="21032"/>
                </a:lnTo>
                <a:cubicBezTo>
                  <a:pt x="912050" y="21032"/>
                  <a:pt x="913028" y="18821"/>
                  <a:pt x="914008" y="18821"/>
                </a:cubicBezTo>
                <a:lnTo>
                  <a:pt x="914988" y="21032"/>
                </a:lnTo>
                <a:cubicBezTo>
                  <a:pt x="915968" y="22137"/>
                  <a:pt x="916948" y="19926"/>
                  <a:pt x="917927" y="19926"/>
                </a:cubicBezTo>
                <a:lnTo>
                  <a:pt x="918907" y="22137"/>
                </a:lnTo>
                <a:cubicBezTo>
                  <a:pt x="919886" y="22137"/>
                  <a:pt x="920866" y="19926"/>
                  <a:pt x="920866" y="19926"/>
                </a:cubicBezTo>
                <a:cubicBezTo>
                  <a:pt x="921846" y="19926"/>
                  <a:pt x="922825" y="22137"/>
                  <a:pt x="922825" y="23243"/>
                </a:cubicBezTo>
                <a:cubicBezTo>
                  <a:pt x="923805" y="23243"/>
                  <a:pt x="924785" y="21032"/>
                  <a:pt x="924785" y="21032"/>
                </a:cubicBezTo>
                <a:cubicBezTo>
                  <a:pt x="925765" y="21032"/>
                  <a:pt x="926744" y="23243"/>
                  <a:pt x="926744" y="23243"/>
                </a:cubicBezTo>
                <a:cubicBezTo>
                  <a:pt x="927723" y="23243"/>
                  <a:pt x="928703" y="21032"/>
                  <a:pt x="928703" y="21032"/>
                </a:cubicBezTo>
                <a:cubicBezTo>
                  <a:pt x="929683" y="21032"/>
                  <a:pt x="930663" y="19926"/>
                  <a:pt x="931643" y="19926"/>
                </a:cubicBezTo>
                <a:cubicBezTo>
                  <a:pt x="931643" y="18821"/>
                  <a:pt x="932621" y="17716"/>
                  <a:pt x="933601" y="17716"/>
                </a:cubicBezTo>
                <a:cubicBezTo>
                  <a:pt x="933601" y="17716"/>
                  <a:pt x="934581" y="19926"/>
                  <a:pt x="935561" y="19926"/>
                </a:cubicBezTo>
                <a:cubicBezTo>
                  <a:pt x="935561" y="19926"/>
                  <a:pt x="936540" y="17716"/>
                  <a:pt x="937520" y="17716"/>
                </a:cubicBezTo>
                <a:cubicBezTo>
                  <a:pt x="937520" y="18821"/>
                  <a:pt x="938500" y="21032"/>
                  <a:pt x="938500" y="21032"/>
                </a:cubicBezTo>
                <a:cubicBezTo>
                  <a:pt x="939479" y="21032"/>
                  <a:pt x="940459" y="18821"/>
                  <a:pt x="941438" y="18821"/>
                </a:cubicBezTo>
                <a:cubicBezTo>
                  <a:pt x="941438" y="17716"/>
                  <a:pt x="942418" y="17716"/>
                  <a:pt x="943398" y="16610"/>
                </a:cubicBezTo>
                <a:cubicBezTo>
                  <a:pt x="942418" y="16610"/>
                  <a:pt x="942418" y="15495"/>
                  <a:pt x="941438" y="14390"/>
                </a:cubicBezTo>
                <a:cubicBezTo>
                  <a:pt x="941438" y="13284"/>
                  <a:pt x="940459" y="13284"/>
                  <a:pt x="940459" y="12179"/>
                </a:cubicBezTo>
                <a:cubicBezTo>
                  <a:pt x="939479" y="11073"/>
                  <a:pt x="938500" y="9968"/>
                  <a:pt x="938500" y="9968"/>
                </a:cubicBezTo>
                <a:cubicBezTo>
                  <a:pt x="938500" y="8853"/>
                  <a:pt x="940459" y="7748"/>
                  <a:pt x="940459" y="7748"/>
                </a:cubicBezTo>
                <a:cubicBezTo>
                  <a:pt x="941438" y="7748"/>
                  <a:pt x="941438" y="9968"/>
                  <a:pt x="942418" y="9968"/>
                </a:cubicBezTo>
                <a:lnTo>
                  <a:pt x="943398" y="12179"/>
                </a:lnTo>
                <a:cubicBezTo>
                  <a:pt x="944378" y="13284"/>
                  <a:pt x="945358" y="14390"/>
                  <a:pt x="945358" y="15495"/>
                </a:cubicBezTo>
                <a:cubicBezTo>
                  <a:pt x="946336" y="15495"/>
                  <a:pt x="946336" y="16610"/>
                  <a:pt x="947316" y="17716"/>
                </a:cubicBezTo>
                <a:cubicBezTo>
                  <a:pt x="947316" y="18821"/>
                  <a:pt x="948296" y="18821"/>
                  <a:pt x="949276" y="19926"/>
                </a:cubicBezTo>
                <a:cubicBezTo>
                  <a:pt x="949276" y="21032"/>
                  <a:pt x="950256" y="22137"/>
                  <a:pt x="950256" y="22137"/>
                </a:cubicBezTo>
                <a:cubicBezTo>
                  <a:pt x="951235" y="22137"/>
                  <a:pt x="952215" y="21032"/>
                  <a:pt x="952215" y="21032"/>
                </a:cubicBezTo>
                <a:cubicBezTo>
                  <a:pt x="953194" y="21032"/>
                  <a:pt x="954174" y="23243"/>
                  <a:pt x="954174" y="23243"/>
                </a:cubicBezTo>
                <a:cubicBezTo>
                  <a:pt x="955153" y="23243"/>
                  <a:pt x="956133" y="21032"/>
                  <a:pt x="956133" y="21032"/>
                </a:cubicBezTo>
                <a:cubicBezTo>
                  <a:pt x="957113" y="21032"/>
                  <a:pt x="958093" y="19926"/>
                  <a:pt x="959073" y="18821"/>
                </a:cubicBezTo>
                <a:cubicBezTo>
                  <a:pt x="959073" y="18821"/>
                  <a:pt x="960051" y="17716"/>
                  <a:pt x="961031" y="17716"/>
                </a:cubicBezTo>
                <a:cubicBezTo>
                  <a:pt x="961031" y="17716"/>
                  <a:pt x="962011" y="19926"/>
                  <a:pt x="962991" y="19926"/>
                </a:cubicBezTo>
                <a:lnTo>
                  <a:pt x="964951" y="17716"/>
                </a:lnTo>
                <a:lnTo>
                  <a:pt x="962991" y="15495"/>
                </a:lnTo>
                <a:cubicBezTo>
                  <a:pt x="962991" y="14390"/>
                  <a:pt x="962011" y="14390"/>
                  <a:pt x="961031" y="13284"/>
                </a:cubicBezTo>
                <a:cubicBezTo>
                  <a:pt x="961031" y="12179"/>
                  <a:pt x="960051" y="11073"/>
                  <a:pt x="960051" y="11073"/>
                </a:cubicBezTo>
                <a:cubicBezTo>
                  <a:pt x="960051" y="9968"/>
                  <a:pt x="958093" y="12179"/>
                  <a:pt x="957113" y="12179"/>
                </a:cubicBezTo>
                <a:lnTo>
                  <a:pt x="956133" y="9968"/>
                </a:lnTo>
                <a:lnTo>
                  <a:pt x="954174" y="7748"/>
                </a:lnTo>
                <a:lnTo>
                  <a:pt x="956133" y="5537"/>
                </a:lnTo>
                <a:cubicBezTo>
                  <a:pt x="957113" y="6642"/>
                  <a:pt x="957113" y="7748"/>
                  <a:pt x="958093" y="7748"/>
                </a:cubicBezTo>
                <a:cubicBezTo>
                  <a:pt x="959073" y="7748"/>
                  <a:pt x="959073" y="6642"/>
                  <a:pt x="960051" y="6642"/>
                </a:cubicBezTo>
                <a:cubicBezTo>
                  <a:pt x="961031" y="6642"/>
                  <a:pt x="961031" y="8853"/>
                  <a:pt x="962011" y="8853"/>
                </a:cubicBezTo>
                <a:lnTo>
                  <a:pt x="963971" y="6642"/>
                </a:lnTo>
                <a:cubicBezTo>
                  <a:pt x="964951" y="7748"/>
                  <a:pt x="964951" y="8853"/>
                  <a:pt x="965930" y="8853"/>
                </a:cubicBezTo>
                <a:cubicBezTo>
                  <a:pt x="965930" y="9968"/>
                  <a:pt x="966909" y="11073"/>
                  <a:pt x="967889" y="12179"/>
                </a:cubicBezTo>
                <a:lnTo>
                  <a:pt x="964951" y="13284"/>
                </a:lnTo>
                <a:cubicBezTo>
                  <a:pt x="964951" y="14390"/>
                  <a:pt x="966909" y="15495"/>
                  <a:pt x="966909" y="16610"/>
                </a:cubicBezTo>
                <a:cubicBezTo>
                  <a:pt x="966909" y="16610"/>
                  <a:pt x="967889" y="17716"/>
                  <a:pt x="968869" y="18821"/>
                </a:cubicBezTo>
                <a:cubicBezTo>
                  <a:pt x="968869" y="18821"/>
                  <a:pt x="969848" y="19926"/>
                  <a:pt x="969848" y="21032"/>
                </a:cubicBezTo>
                <a:cubicBezTo>
                  <a:pt x="969848" y="21117"/>
                  <a:pt x="969862" y="21202"/>
                  <a:pt x="969882" y="21278"/>
                </a:cubicBezTo>
                <a:cubicBezTo>
                  <a:pt x="969382" y="21665"/>
                  <a:pt x="967889" y="22459"/>
                  <a:pt x="967889" y="23243"/>
                </a:cubicBezTo>
                <a:cubicBezTo>
                  <a:pt x="967889" y="23243"/>
                  <a:pt x="969848" y="24358"/>
                  <a:pt x="969848" y="25463"/>
                </a:cubicBezTo>
                <a:cubicBezTo>
                  <a:pt x="969848" y="24358"/>
                  <a:pt x="971808" y="24358"/>
                  <a:pt x="971808" y="23243"/>
                </a:cubicBezTo>
                <a:cubicBezTo>
                  <a:pt x="971808" y="23243"/>
                  <a:pt x="970134" y="22298"/>
                  <a:pt x="969882" y="21278"/>
                </a:cubicBezTo>
                <a:cubicBezTo>
                  <a:pt x="970083" y="21126"/>
                  <a:pt x="970128" y="21032"/>
                  <a:pt x="969848" y="21032"/>
                </a:cubicBezTo>
                <a:cubicBezTo>
                  <a:pt x="970828" y="19926"/>
                  <a:pt x="972788" y="19926"/>
                  <a:pt x="972788" y="18821"/>
                </a:cubicBezTo>
                <a:cubicBezTo>
                  <a:pt x="972788" y="18821"/>
                  <a:pt x="970828" y="17716"/>
                  <a:pt x="970828" y="16610"/>
                </a:cubicBezTo>
                <a:cubicBezTo>
                  <a:pt x="970828" y="16610"/>
                  <a:pt x="972788" y="15495"/>
                  <a:pt x="972788" y="14390"/>
                </a:cubicBezTo>
                <a:cubicBezTo>
                  <a:pt x="973767" y="14390"/>
                  <a:pt x="974746" y="13284"/>
                  <a:pt x="974746" y="13284"/>
                </a:cubicBezTo>
                <a:cubicBezTo>
                  <a:pt x="975726" y="12179"/>
                  <a:pt x="973767" y="11073"/>
                  <a:pt x="973767" y="9968"/>
                </a:cubicBezTo>
                <a:lnTo>
                  <a:pt x="975726" y="8853"/>
                </a:lnTo>
                <a:cubicBezTo>
                  <a:pt x="976706" y="7748"/>
                  <a:pt x="976706" y="7748"/>
                  <a:pt x="977686" y="6642"/>
                </a:cubicBezTo>
                <a:cubicBezTo>
                  <a:pt x="977686" y="7748"/>
                  <a:pt x="979645" y="7748"/>
                  <a:pt x="979645" y="8853"/>
                </a:cubicBezTo>
                <a:cubicBezTo>
                  <a:pt x="979645" y="9968"/>
                  <a:pt x="977686" y="9968"/>
                  <a:pt x="977686" y="11073"/>
                </a:cubicBezTo>
                <a:lnTo>
                  <a:pt x="978666" y="13284"/>
                </a:lnTo>
                <a:cubicBezTo>
                  <a:pt x="979645" y="14390"/>
                  <a:pt x="980624" y="15495"/>
                  <a:pt x="980624" y="15495"/>
                </a:cubicBezTo>
                <a:cubicBezTo>
                  <a:pt x="981604" y="17716"/>
                  <a:pt x="982584" y="18821"/>
                  <a:pt x="984543" y="21032"/>
                </a:cubicBezTo>
                <a:cubicBezTo>
                  <a:pt x="984543" y="19926"/>
                  <a:pt x="986502" y="19926"/>
                  <a:pt x="986502" y="18821"/>
                </a:cubicBezTo>
                <a:cubicBezTo>
                  <a:pt x="986502" y="18821"/>
                  <a:pt x="988461" y="17716"/>
                  <a:pt x="988461" y="16610"/>
                </a:cubicBezTo>
                <a:cubicBezTo>
                  <a:pt x="988461" y="16610"/>
                  <a:pt x="986502" y="15495"/>
                  <a:pt x="986502" y="14390"/>
                </a:cubicBezTo>
                <a:cubicBezTo>
                  <a:pt x="986502" y="14390"/>
                  <a:pt x="984543" y="13284"/>
                  <a:pt x="985522" y="12179"/>
                </a:cubicBezTo>
                <a:cubicBezTo>
                  <a:pt x="985522" y="11073"/>
                  <a:pt x="987482" y="11073"/>
                  <a:pt x="987482" y="9968"/>
                </a:cubicBezTo>
                <a:lnTo>
                  <a:pt x="985522" y="7748"/>
                </a:lnTo>
                <a:lnTo>
                  <a:pt x="983564" y="5537"/>
                </a:lnTo>
                <a:cubicBezTo>
                  <a:pt x="983564" y="5537"/>
                  <a:pt x="985522" y="3316"/>
                  <a:pt x="986502" y="3316"/>
                </a:cubicBezTo>
                <a:cubicBezTo>
                  <a:pt x="986502" y="3316"/>
                  <a:pt x="987482" y="1105"/>
                  <a:pt x="988461" y="1105"/>
                </a:cubicBezTo>
                <a:cubicBezTo>
                  <a:pt x="988461" y="1105"/>
                  <a:pt x="989441" y="4431"/>
                  <a:pt x="990421" y="4431"/>
                </a:cubicBezTo>
                <a:cubicBezTo>
                  <a:pt x="989441" y="4431"/>
                  <a:pt x="988461" y="5537"/>
                  <a:pt x="987482" y="5537"/>
                </a:cubicBezTo>
                <a:cubicBezTo>
                  <a:pt x="988461" y="6642"/>
                  <a:pt x="988461" y="7748"/>
                  <a:pt x="989441" y="8853"/>
                </a:cubicBezTo>
                <a:lnTo>
                  <a:pt x="991401" y="6642"/>
                </a:lnTo>
                <a:cubicBezTo>
                  <a:pt x="992381" y="6642"/>
                  <a:pt x="993360" y="8853"/>
                  <a:pt x="993360" y="8853"/>
                </a:cubicBezTo>
                <a:cubicBezTo>
                  <a:pt x="993360" y="9968"/>
                  <a:pt x="995319" y="11073"/>
                  <a:pt x="995319" y="11073"/>
                </a:cubicBezTo>
                <a:cubicBezTo>
                  <a:pt x="995319" y="12179"/>
                  <a:pt x="993360" y="13284"/>
                  <a:pt x="992381" y="13284"/>
                </a:cubicBezTo>
                <a:cubicBezTo>
                  <a:pt x="992381" y="13284"/>
                  <a:pt x="990421" y="14390"/>
                  <a:pt x="990421" y="15495"/>
                </a:cubicBezTo>
                <a:cubicBezTo>
                  <a:pt x="990421" y="15495"/>
                  <a:pt x="992381" y="16610"/>
                  <a:pt x="992381" y="17716"/>
                </a:cubicBezTo>
                <a:cubicBezTo>
                  <a:pt x="993360" y="16610"/>
                  <a:pt x="993360" y="16610"/>
                  <a:pt x="994339" y="15495"/>
                </a:cubicBezTo>
                <a:cubicBezTo>
                  <a:pt x="995319" y="15495"/>
                  <a:pt x="996299" y="14390"/>
                  <a:pt x="996299" y="14390"/>
                </a:cubicBezTo>
                <a:cubicBezTo>
                  <a:pt x="997279" y="13284"/>
                  <a:pt x="995319" y="12179"/>
                  <a:pt x="995319" y="11073"/>
                </a:cubicBezTo>
                <a:lnTo>
                  <a:pt x="997279" y="9968"/>
                </a:lnTo>
                <a:cubicBezTo>
                  <a:pt x="997279" y="8853"/>
                  <a:pt x="999237" y="7748"/>
                  <a:pt x="999237" y="7748"/>
                </a:cubicBezTo>
                <a:lnTo>
                  <a:pt x="1001197" y="9968"/>
                </a:lnTo>
                <a:cubicBezTo>
                  <a:pt x="1001197" y="9968"/>
                  <a:pt x="1002177" y="12179"/>
                  <a:pt x="1003156" y="12179"/>
                </a:cubicBezTo>
                <a:cubicBezTo>
                  <a:pt x="1003156" y="12179"/>
                  <a:pt x="1004136" y="11073"/>
                  <a:pt x="1005116" y="11073"/>
                </a:cubicBezTo>
                <a:cubicBezTo>
                  <a:pt x="1005116" y="9968"/>
                  <a:pt x="1007074" y="8853"/>
                  <a:pt x="1007074" y="8853"/>
                </a:cubicBezTo>
                <a:cubicBezTo>
                  <a:pt x="1007074" y="8853"/>
                  <a:pt x="1006096" y="6642"/>
                  <a:pt x="1005116" y="6642"/>
                </a:cubicBezTo>
                <a:cubicBezTo>
                  <a:pt x="1005116" y="5537"/>
                  <a:pt x="1004136" y="4431"/>
                  <a:pt x="1004136" y="4431"/>
                </a:cubicBezTo>
                <a:cubicBezTo>
                  <a:pt x="1005116" y="2211"/>
                  <a:pt x="1007074" y="1105"/>
                  <a:pt x="1008054" y="0"/>
                </a:cubicBezTo>
                <a:cubicBezTo>
                  <a:pt x="1009034" y="1105"/>
                  <a:pt x="1009034" y="2211"/>
                  <a:pt x="1010014" y="2211"/>
                </a:cubicBezTo>
                <a:cubicBezTo>
                  <a:pt x="1010014" y="3316"/>
                  <a:pt x="1010994" y="4431"/>
                  <a:pt x="1010994" y="5537"/>
                </a:cubicBezTo>
                <a:cubicBezTo>
                  <a:pt x="1011973" y="5537"/>
                  <a:pt x="1012952" y="6642"/>
                  <a:pt x="1012952" y="7748"/>
                </a:cubicBezTo>
                <a:cubicBezTo>
                  <a:pt x="1012952" y="7748"/>
                  <a:pt x="1010994" y="8853"/>
                  <a:pt x="1010994" y="9968"/>
                </a:cubicBezTo>
                <a:cubicBezTo>
                  <a:pt x="1010994" y="9968"/>
                  <a:pt x="1011973" y="11073"/>
                  <a:pt x="1012952" y="12179"/>
                </a:cubicBezTo>
                <a:lnTo>
                  <a:pt x="1013779" y="11243"/>
                </a:lnTo>
                <a:cubicBezTo>
                  <a:pt x="1013392" y="10865"/>
                  <a:pt x="1013063" y="10412"/>
                  <a:pt x="1013063" y="9968"/>
                </a:cubicBezTo>
                <a:lnTo>
                  <a:pt x="1015023" y="7748"/>
                </a:lnTo>
                <a:lnTo>
                  <a:pt x="1016982" y="9968"/>
                </a:lnTo>
                <a:cubicBezTo>
                  <a:pt x="1017962" y="9968"/>
                  <a:pt x="1017962" y="7748"/>
                  <a:pt x="1018942" y="7748"/>
                </a:cubicBezTo>
                <a:cubicBezTo>
                  <a:pt x="1018942" y="6642"/>
                  <a:pt x="1019921" y="5537"/>
                  <a:pt x="1019921" y="4431"/>
                </a:cubicBezTo>
                <a:cubicBezTo>
                  <a:pt x="1020808" y="5433"/>
                  <a:pt x="1022492" y="6434"/>
                  <a:pt x="1022805" y="6614"/>
                </a:cubicBezTo>
                <a:cubicBezTo>
                  <a:pt x="1023117" y="6434"/>
                  <a:pt x="1024802" y="5433"/>
                  <a:pt x="1025687" y="4431"/>
                </a:cubicBezTo>
                <a:cubicBezTo>
                  <a:pt x="1025687" y="5537"/>
                  <a:pt x="1026667" y="6642"/>
                  <a:pt x="1026667" y="7748"/>
                </a:cubicBezTo>
                <a:cubicBezTo>
                  <a:pt x="1027647" y="7748"/>
                  <a:pt x="1027647" y="9968"/>
                  <a:pt x="1028627" y="9968"/>
                </a:cubicBezTo>
                <a:lnTo>
                  <a:pt x="1030586" y="7748"/>
                </a:lnTo>
                <a:lnTo>
                  <a:pt x="1032545" y="9968"/>
                </a:lnTo>
                <a:cubicBezTo>
                  <a:pt x="1032545" y="10412"/>
                  <a:pt x="1032217" y="10865"/>
                  <a:pt x="1031830" y="11243"/>
                </a:cubicBezTo>
                <a:lnTo>
                  <a:pt x="1032657" y="12179"/>
                </a:lnTo>
                <a:cubicBezTo>
                  <a:pt x="1033636" y="11073"/>
                  <a:pt x="1034616" y="9968"/>
                  <a:pt x="1034616" y="9968"/>
                </a:cubicBezTo>
                <a:cubicBezTo>
                  <a:pt x="1034616" y="8853"/>
                  <a:pt x="1032657" y="7748"/>
                  <a:pt x="1032657" y="7748"/>
                </a:cubicBezTo>
                <a:cubicBezTo>
                  <a:pt x="1032657" y="6642"/>
                  <a:pt x="1033636" y="5537"/>
                  <a:pt x="1034616" y="5537"/>
                </a:cubicBezTo>
                <a:cubicBezTo>
                  <a:pt x="1034616" y="4431"/>
                  <a:pt x="1035595" y="3316"/>
                  <a:pt x="1035595" y="2211"/>
                </a:cubicBezTo>
                <a:cubicBezTo>
                  <a:pt x="1036575" y="2211"/>
                  <a:pt x="1036575" y="1105"/>
                  <a:pt x="1037555" y="0"/>
                </a:cubicBezTo>
                <a:cubicBezTo>
                  <a:pt x="1038534" y="1105"/>
                  <a:pt x="1040493" y="2211"/>
                  <a:pt x="1041473" y="4431"/>
                </a:cubicBezTo>
                <a:cubicBezTo>
                  <a:pt x="1041473" y="4431"/>
                  <a:pt x="1040493" y="5537"/>
                  <a:pt x="1040493" y="6642"/>
                </a:cubicBezTo>
                <a:cubicBezTo>
                  <a:pt x="1039513" y="6642"/>
                  <a:pt x="1038534" y="8853"/>
                  <a:pt x="1038534" y="8853"/>
                </a:cubicBezTo>
                <a:cubicBezTo>
                  <a:pt x="1038534" y="8853"/>
                  <a:pt x="1040493" y="9968"/>
                  <a:pt x="1040493" y="11073"/>
                </a:cubicBezTo>
                <a:cubicBezTo>
                  <a:pt x="1041473" y="11073"/>
                  <a:pt x="1042453" y="12179"/>
                  <a:pt x="1042453" y="12179"/>
                </a:cubicBezTo>
                <a:cubicBezTo>
                  <a:pt x="1043433" y="12179"/>
                  <a:pt x="1044412" y="9968"/>
                  <a:pt x="1044412" y="9968"/>
                </a:cubicBezTo>
                <a:lnTo>
                  <a:pt x="1046372" y="7748"/>
                </a:lnTo>
                <a:cubicBezTo>
                  <a:pt x="1046372" y="7748"/>
                  <a:pt x="1048331" y="8853"/>
                  <a:pt x="1048331" y="9968"/>
                </a:cubicBezTo>
                <a:lnTo>
                  <a:pt x="1050290" y="11073"/>
                </a:lnTo>
                <a:cubicBezTo>
                  <a:pt x="1050290" y="12179"/>
                  <a:pt x="1048331" y="13284"/>
                  <a:pt x="1049310" y="14390"/>
                </a:cubicBezTo>
                <a:cubicBezTo>
                  <a:pt x="1049310" y="14390"/>
                  <a:pt x="1050290" y="15495"/>
                  <a:pt x="1051270" y="15495"/>
                </a:cubicBezTo>
                <a:cubicBezTo>
                  <a:pt x="1052249" y="16610"/>
                  <a:pt x="1052249" y="16610"/>
                  <a:pt x="1053229" y="17716"/>
                </a:cubicBezTo>
                <a:cubicBezTo>
                  <a:pt x="1053229" y="16610"/>
                  <a:pt x="1055188" y="15495"/>
                  <a:pt x="1055188" y="15495"/>
                </a:cubicBezTo>
                <a:cubicBezTo>
                  <a:pt x="1055188" y="14390"/>
                  <a:pt x="1053229" y="13284"/>
                  <a:pt x="1053229" y="13284"/>
                </a:cubicBezTo>
                <a:cubicBezTo>
                  <a:pt x="1052249" y="13284"/>
                  <a:pt x="1050290" y="12179"/>
                  <a:pt x="1050290" y="11073"/>
                </a:cubicBezTo>
                <a:cubicBezTo>
                  <a:pt x="1050290" y="11073"/>
                  <a:pt x="1052249" y="9968"/>
                  <a:pt x="1052249" y="8853"/>
                </a:cubicBezTo>
                <a:cubicBezTo>
                  <a:pt x="1052249" y="8853"/>
                  <a:pt x="1053229" y="6642"/>
                  <a:pt x="1054208" y="6642"/>
                </a:cubicBezTo>
                <a:lnTo>
                  <a:pt x="1056168" y="8853"/>
                </a:lnTo>
                <a:cubicBezTo>
                  <a:pt x="1057148" y="7748"/>
                  <a:pt x="1057148" y="6642"/>
                  <a:pt x="1058128" y="5537"/>
                </a:cubicBezTo>
                <a:cubicBezTo>
                  <a:pt x="1057148" y="5537"/>
                  <a:pt x="1056168" y="4431"/>
                  <a:pt x="1055188" y="4431"/>
                </a:cubicBezTo>
                <a:cubicBezTo>
                  <a:pt x="1056168" y="4431"/>
                  <a:pt x="1057148" y="1105"/>
                  <a:pt x="1057148" y="1105"/>
                </a:cubicBezTo>
                <a:cubicBezTo>
                  <a:pt x="1058128" y="1105"/>
                  <a:pt x="1059107" y="3316"/>
                  <a:pt x="1059107" y="3316"/>
                </a:cubicBezTo>
                <a:cubicBezTo>
                  <a:pt x="1060087" y="3316"/>
                  <a:pt x="1062046" y="5537"/>
                  <a:pt x="1062046" y="5537"/>
                </a:cubicBezTo>
                <a:lnTo>
                  <a:pt x="1060087" y="7748"/>
                </a:lnTo>
                <a:lnTo>
                  <a:pt x="1058128" y="9968"/>
                </a:lnTo>
                <a:cubicBezTo>
                  <a:pt x="1058128" y="11073"/>
                  <a:pt x="1060087" y="11073"/>
                  <a:pt x="1060087" y="12179"/>
                </a:cubicBezTo>
                <a:cubicBezTo>
                  <a:pt x="1061066" y="13284"/>
                  <a:pt x="1059107" y="14390"/>
                  <a:pt x="1059107" y="14390"/>
                </a:cubicBezTo>
                <a:cubicBezTo>
                  <a:pt x="1059107" y="15495"/>
                  <a:pt x="1057148" y="16610"/>
                  <a:pt x="1057148" y="16610"/>
                </a:cubicBezTo>
                <a:cubicBezTo>
                  <a:pt x="1057148" y="17716"/>
                  <a:pt x="1059107" y="18821"/>
                  <a:pt x="1059107" y="18821"/>
                </a:cubicBezTo>
                <a:cubicBezTo>
                  <a:pt x="1059107" y="19926"/>
                  <a:pt x="1061066" y="19926"/>
                  <a:pt x="1061066" y="21032"/>
                </a:cubicBezTo>
                <a:cubicBezTo>
                  <a:pt x="1063025" y="18821"/>
                  <a:pt x="1064005" y="17716"/>
                  <a:pt x="1064985" y="15495"/>
                </a:cubicBezTo>
                <a:cubicBezTo>
                  <a:pt x="1064985" y="15495"/>
                  <a:pt x="1065964" y="14390"/>
                  <a:pt x="1066944" y="13284"/>
                </a:cubicBezTo>
                <a:lnTo>
                  <a:pt x="1067923" y="11073"/>
                </a:lnTo>
                <a:cubicBezTo>
                  <a:pt x="1067923" y="9968"/>
                  <a:pt x="1065964" y="9968"/>
                  <a:pt x="1065964" y="8853"/>
                </a:cubicBezTo>
                <a:cubicBezTo>
                  <a:pt x="1065964" y="7748"/>
                  <a:pt x="1067923" y="7748"/>
                  <a:pt x="1067923" y="6642"/>
                </a:cubicBezTo>
                <a:cubicBezTo>
                  <a:pt x="1068903" y="7748"/>
                  <a:pt x="1068903" y="7748"/>
                  <a:pt x="1069883" y="8853"/>
                </a:cubicBezTo>
                <a:lnTo>
                  <a:pt x="1071843" y="9968"/>
                </a:lnTo>
                <a:cubicBezTo>
                  <a:pt x="1071843" y="11073"/>
                  <a:pt x="1069883" y="12179"/>
                  <a:pt x="1070863" y="13284"/>
                </a:cubicBezTo>
                <a:cubicBezTo>
                  <a:pt x="1070863" y="13284"/>
                  <a:pt x="1071843" y="14390"/>
                  <a:pt x="1072821" y="14390"/>
                </a:cubicBezTo>
                <a:cubicBezTo>
                  <a:pt x="1072821" y="15495"/>
                  <a:pt x="1074781" y="16610"/>
                  <a:pt x="1074781" y="16610"/>
                </a:cubicBezTo>
                <a:cubicBezTo>
                  <a:pt x="1074781" y="17716"/>
                  <a:pt x="1072821" y="18821"/>
                  <a:pt x="1072821" y="18821"/>
                </a:cubicBezTo>
                <a:cubicBezTo>
                  <a:pt x="1072821" y="19926"/>
                  <a:pt x="1074781" y="19926"/>
                  <a:pt x="1075761" y="21032"/>
                </a:cubicBezTo>
                <a:cubicBezTo>
                  <a:pt x="1075481" y="21032"/>
                  <a:pt x="1075527" y="21126"/>
                  <a:pt x="1075727" y="21278"/>
                </a:cubicBezTo>
                <a:cubicBezTo>
                  <a:pt x="1075476" y="22298"/>
                  <a:pt x="1073801" y="23243"/>
                  <a:pt x="1073801" y="23243"/>
                </a:cubicBezTo>
                <a:cubicBezTo>
                  <a:pt x="1073801" y="24358"/>
                  <a:pt x="1075761" y="24358"/>
                  <a:pt x="1075761" y="25463"/>
                </a:cubicBezTo>
                <a:cubicBezTo>
                  <a:pt x="1075761" y="24358"/>
                  <a:pt x="1077720" y="23243"/>
                  <a:pt x="1077720" y="23243"/>
                </a:cubicBezTo>
                <a:cubicBezTo>
                  <a:pt x="1077720" y="22459"/>
                  <a:pt x="1076227" y="21665"/>
                  <a:pt x="1075727" y="21278"/>
                </a:cubicBezTo>
                <a:cubicBezTo>
                  <a:pt x="1075747" y="21202"/>
                  <a:pt x="1075761" y="21117"/>
                  <a:pt x="1075761" y="21032"/>
                </a:cubicBezTo>
                <a:cubicBezTo>
                  <a:pt x="1075761" y="19926"/>
                  <a:pt x="1076741" y="18821"/>
                  <a:pt x="1076741" y="18821"/>
                </a:cubicBezTo>
                <a:cubicBezTo>
                  <a:pt x="1077720" y="17716"/>
                  <a:pt x="1078700" y="16610"/>
                  <a:pt x="1078700" y="16610"/>
                </a:cubicBezTo>
                <a:cubicBezTo>
                  <a:pt x="1078700" y="15495"/>
                  <a:pt x="1080659" y="14390"/>
                  <a:pt x="1080659" y="13284"/>
                </a:cubicBezTo>
                <a:lnTo>
                  <a:pt x="1077720" y="12179"/>
                </a:lnTo>
                <a:cubicBezTo>
                  <a:pt x="1078700" y="11073"/>
                  <a:pt x="1079679" y="9968"/>
                  <a:pt x="1079679" y="8853"/>
                </a:cubicBezTo>
                <a:cubicBezTo>
                  <a:pt x="1080659" y="8853"/>
                  <a:pt x="1080659" y="7748"/>
                  <a:pt x="1081638" y="6642"/>
                </a:cubicBezTo>
                <a:lnTo>
                  <a:pt x="1083598" y="8853"/>
                </a:lnTo>
                <a:cubicBezTo>
                  <a:pt x="1084578" y="8853"/>
                  <a:pt x="1084578" y="6642"/>
                  <a:pt x="1085557" y="6642"/>
                </a:cubicBezTo>
                <a:cubicBezTo>
                  <a:pt x="1086536" y="6642"/>
                  <a:pt x="1086536" y="7748"/>
                  <a:pt x="1087516" y="7748"/>
                </a:cubicBezTo>
                <a:cubicBezTo>
                  <a:pt x="1088496" y="7748"/>
                  <a:pt x="1088496" y="6642"/>
                  <a:pt x="1089476" y="5537"/>
                </a:cubicBezTo>
                <a:lnTo>
                  <a:pt x="1091435" y="7748"/>
                </a:lnTo>
                <a:lnTo>
                  <a:pt x="1089476" y="9968"/>
                </a:lnTo>
                <a:lnTo>
                  <a:pt x="1088496" y="12179"/>
                </a:lnTo>
                <a:cubicBezTo>
                  <a:pt x="1087516" y="12179"/>
                  <a:pt x="1085557" y="9968"/>
                  <a:pt x="1085557" y="11073"/>
                </a:cubicBezTo>
                <a:cubicBezTo>
                  <a:pt x="1085557" y="11073"/>
                  <a:pt x="1084578" y="12179"/>
                  <a:pt x="1084578" y="13284"/>
                </a:cubicBezTo>
                <a:cubicBezTo>
                  <a:pt x="1083598" y="14390"/>
                  <a:pt x="1082618" y="14390"/>
                  <a:pt x="1082618" y="15495"/>
                </a:cubicBezTo>
                <a:lnTo>
                  <a:pt x="1080659" y="17716"/>
                </a:lnTo>
                <a:lnTo>
                  <a:pt x="1082618" y="19926"/>
                </a:lnTo>
                <a:cubicBezTo>
                  <a:pt x="1083598" y="19926"/>
                  <a:pt x="1084578" y="17716"/>
                  <a:pt x="1084578" y="17716"/>
                </a:cubicBezTo>
                <a:cubicBezTo>
                  <a:pt x="1085557" y="17716"/>
                  <a:pt x="1086536" y="18821"/>
                  <a:pt x="1086536" y="18821"/>
                </a:cubicBezTo>
                <a:cubicBezTo>
                  <a:pt x="1087516" y="19926"/>
                  <a:pt x="1088496" y="21032"/>
                  <a:pt x="1089476" y="21032"/>
                </a:cubicBezTo>
                <a:cubicBezTo>
                  <a:pt x="1089476" y="21032"/>
                  <a:pt x="1090456" y="23243"/>
                  <a:pt x="1091435" y="23243"/>
                </a:cubicBezTo>
                <a:cubicBezTo>
                  <a:pt x="1091435" y="23243"/>
                  <a:pt x="1092414" y="21032"/>
                  <a:pt x="1093394" y="21032"/>
                </a:cubicBezTo>
                <a:cubicBezTo>
                  <a:pt x="1093394" y="21032"/>
                  <a:pt x="1094374" y="22137"/>
                  <a:pt x="1095354" y="22137"/>
                </a:cubicBezTo>
                <a:cubicBezTo>
                  <a:pt x="1095354" y="22137"/>
                  <a:pt x="1096333" y="21032"/>
                  <a:pt x="1096333" y="19926"/>
                </a:cubicBezTo>
                <a:cubicBezTo>
                  <a:pt x="1097313" y="18821"/>
                  <a:pt x="1098293" y="18821"/>
                  <a:pt x="1098293" y="17716"/>
                </a:cubicBezTo>
                <a:cubicBezTo>
                  <a:pt x="1099272" y="16610"/>
                  <a:pt x="1099272" y="15495"/>
                  <a:pt x="1100251" y="15495"/>
                </a:cubicBezTo>
                <a:cubicBezTo>
                  <a:pt x="1100251" y="14390"/>
                  <a:pt x="1101231" y="13284"/>
                  <a:pt x="1102211" y="12179"/>
                </a:cubicBezTo>
                <a:lnTo>
                  <a:pt x="1103191" y="9968"/>
                </a:lnTo>
                <a:cubicBezTo>
                  <a:pt x="1104171" y="9968"/>
                  <a:pt x="1104171" y="7748"/>
                  <a:pt x="1105151" y="7748"/>
                </a:cubicBezTo>
                <a:cubicBezTo>
                  <a:pt x="1105151" y="7748"/>
                  <a:pt x="1107109" y="8853"/>
                  <a:pt x="1107109" y="9968"/>
                </a:cubicBezTo>
                <a:cubicBezTo>
                  <a:pt x="1107109" y="9968"/>
                  <a:pt x="1106129" y="11073"/>
                  <a:pt x="1105151" y="12179"/>
                </a:cubicBezTo>
                <a:cubicBezTo>
                  <a:pt x="1105151" y="13284"/>
                  <a:pt x="1104171" y="13284"/>
                  <a:pt x="1104171" y="14390"/>
                </a:cubicBezTo>
                <a:cubicBezTo>
                  <a:pt x="1103191" y="15495"/>
                  <a:pt x="1103191" y="16610"/>
                  <a:pt x="1102211" y="16610"/>
                </a:cubicBezTo>
                <a:cubicBezTo>
                  <a:pt x="1103191" y="17716"/>
                  <a:pt x="1104171" y="17716"/>
                  <a:pt x="1104171" y="18821"/>
                </a:cubicBezTo>
                <a:cubicBezTo>
                  <a:pt x="1105151" y="18821"/>
                  <a:pt x="1106129" y="21032"/>
                  <a:pt x="1107109" y="21032"/>
                </a:cubicBezTo>
                <a:cubicBezTo>
                  <a:pt x="1107109" y="21032"/>
                  <a:pt x="1108089" y="18821"/>
                  <a:pt x="1108089" y="17716"/>
                </a:cubicBezTo>
                <a:cubicBezTo>
                  <a:pt x="1109069" y="17716"/>
                  <a:pt x="1110048" y="19926"/>
                  <a:pt x="1110048" y="19926"/>
                </a:cubicBezTo>
                <a:cubicBezTo>
                  <a:pt x="1111028" y="19926"/>
                  <a:pt x="1112008" y="17716"/>
                  <a:pt x="1112008" y="17716"/>
                </a:cubicBezTo>
                <a:cubicBezTo>
                  <a:pt x="1112987" y="17716"/>
                  <a:pt x="1113967" y="18821"/>
                  <a:pt x="1113967" y="19926"/>
                </a:cubicBezTo>
                <a:cubicBezTo>
                  <a:pt x="1114946" y="19926"/>
                  <a:pt x="1115926" y="21032"/>
                  <a:pt x="1116906" y="21032"/>
                </a:cubicBezTo>
                <a:cubicBezTo>
                  <a:pt x="1116906" y="21032"/>
                  <a:pt x="1117886" y="23243"/>
                  <a:pt x="1118866" y="23243"/>
                </a:cubicBezTo>
                <a:cubicBezTo>
                  <a:pt x="1118866" y="23243"/>
                  <a:pt x="1119844" y="21032"/>
                  <a:pt x="1120824" y="21032"/>
                </a:cubicBezTo>
                <a:cubicBezTo>
                  <a:pt x="1120824" y="21032"/>
                  <a:pt x="1121804" y="23243"/>
                  <a:pt x="1122784" y="23243"/>
                </a:cubicBezTo>
                <a:cubicBezTo>
                  <a:pt x="1122784" y="22137"/>
                  <a:pt x="1123764" y="19926"/>
                  <a:pt x="1124743" y="19926"/>
                </a:cubicBezTo>
                <a:cubicBezTo>
                  <a:pt x="1124743" y="19926"/>
                  <a:pt x="1125723" y="22137"/>
                  <a:pt x="1126702" y="22137"/>
                </a:cubicBezTo>
                <a:lnTo>
                  <a:pt x="1127682" y="19926"/>
                </a:lnTo>
                <a:cubicBezTo>
                  <a:pt x="1128661" y="19926"/>
                  <a:pt x="1129641" y="22137"/>
                  <a:pt x="1130621" y="21032"/>
                </a:cubicBezTo>
                <a:lnTo>
                  <a:pt x="1131601" y="18821"/>
                </a:lnTo>
                <a:cubicBezTo>
                  <a:pt x="1132581" y="18821"/>
                  <a:pt x="1133559" y="21032"/>
                  <a:pt x="1134539" y="21032"/>
                </a:cubicBezTo>
                <a:lnTo>
                  <a:pt x="1135519" y="18821"/>
                </a:lnTo>
                <a:cubicBezTo>
                  <a:pt x="1135519" y="17716"/>
                  <a:pt x="1133559" y="17716"/>
                  <a:pt x="1133559" y="16610"/>
                </a:cubicBezTo>
                <a:lnTo>
                  <a:pt x="1135519" y="14390"/>
                </a:lnTo>
                <a:cubicBezTo>
                  <a:pt x="1135519" y="14390"/>
                  <a:pt x="1137479" y="16610"/>
                  <a:pt x="1137479" y="15495"/>
                </a:cubicBezTo>
                <a:cubicBezTo>
                  <a:pt x="1138458" y="15495"/>
                  <a:pt x="1138458" y="13284"/>
                  <a:pt x="1139438" y="13284"/>
                </a:cubicBezTo>
                <a:cubicBezTo>
                  <a:pt x="1139438" y="14390"/>
                  <a:pt x="1141397" y="14390"/>
                  <a:pt x="1141397" y="15495"/>
                </a:cubicBezTo>
                <a:lnTo>
                  <a:pt x="1139438" y="17716"/>
                </a:lnTo>
                <a:cubicBezTo>
                  <a:pt x="1139438" y="18821"/>
                  <a:pt x="1138458" y="19926"/>
                  <a:pt x="1138458" y="19926"/>
                </a:cubicBezTo>
                <a:cubicBezTo>
                  <a:pt x="1137479" y="21032"/>
                  <a:pt x="1136499" y="22137"/>
                  <a:pt x="1136499" y="23243"/>
                </a:cubicBezTo>
                <a:lnTo>
                  <a:pt x="1138458" y="24358"/>
                </a:lnTo>
                <a:cubicBezTo>
                  <a:pt x="1138458" y="25463"/>
                  <a:pt x="1136499" y="26569"/>
                  <a:pt x="1136499" y="27674"/>
                </a:cubicBezTo>
                <a:lnTo>
                  <a:pt x="1139438" y="28780"/>
                </a:lnTo>
                <a:cubicBezTo>
                  <a:pt x="1138458" y="29885"/>
                  <a:pt x="1137479" y="30990"/>
                  <a:pt x="1137479" y="32105"/>
                </a:cubicBezTo>
                <a:cubicBezTo>
                  <a:pt x="1136499" y="32105"/>
                  <a:pt x="1136499" y="33211"/>
                  <a:pt x="1135519" y="34316"/>
                </a:cubicBezTo>
                <a:lnTo>
                  <a:pt x="1134539" y="36527"/>
                </a:lnTo>
                <a:cubicBezTo>
                  <a:pt x="1134539" y="36527"/>
                  <a:pt x="1135519" y="38748"/>
                  <a:pt x="1136499" y="38748"/>
                </a:cubicBezTo>
                <a:cubicBezTo>
                  <a:pt x="1136499" y="38748"/>
                  <a:pt x="1137479" y="36527"/>
                  <a:pt x="1137479" y="35422"/>
                </a:cubicBezTo>
                <a:cubicBezTo>
                  <a:pt x="1138458" y="35422"/>
                  <a:pt x="1140417" y="37642"/>
                  <a:pt x="1140417" y="37642"/>
                </a:cubicBezTo>
                <a:lnTo>
                  <a:pt x="1141397" y="35422"/>
                </a:lnTo>
                <a:cubicBezTo>
                  <a:pt x="1141397" y="34316"/>
                  <a:pt x="1139438" y="34316"/>
                  <a:pt x="1139438" y="33211"/>
                </a:cubicBezTo>
                <a:cubicBezTo>
                  <a:pt x="1139438" y="33211"/>
                  <a:pt x="1141397" y="32105"/>
                  <a:pt x="1141397" y="30990"/>
                </a:cubicBezTo>
                <a:cubicBezTo>
                  <a:pt x="1141397" y="29885"/>
                  <a:pt x="1139438" y="29885"/>
                  <a:pt x="1139438" y="28780"/>
                </a:cubicBezTo>
                <a:cubicBezTo>
                  <a:pt x="1139438" y="28780"/>
                  <a:pt x="1140417" y="27674"/>
                  <a:pt x="1140417" y="26569"/>
                </a:cubicBezTo>
                <a:cubicBezTo>
                  <a:pt x="1140417" y="26569"/>
                  <a:pt x="1138458" y="25463"/>
                  <a:pt x="1138458" y="24358"/>
                </a:cubicBezTo>
                <a:cubicBezTo>
                  <a:pt x="1138458" y="24358"/>
                  <a:pt x="1139438" y="23243"/>
                  <a:pt x="1140417" y="22137"/>
                </a:cubicBezTo>
                <a:lnTo>
                  <a:pt x="1141397" y="19926"/>
                </a:lnTo>
                <a:cubicBezTo>
                  <a:pt x="1142377" y="19926"/>
                  <a:pt x="1144336" y="21032"/>
                  <a:pt x="1144336" y="22137"/>
                </a:cubicBezTo>
                <a:cubicBezTo>
                  <a:pt x="1144336" y="22137"/>
                  <a:pt x="1145316" y="23243"/>
                  <a:pt x="1146295" y="23243"/>
                </a:cubicBezTo>
                <a:lnTo>
                  <a:pt x="1148254" y="25463"/>
                </a:lnTo>
                <a:cubicBezTo>
                  <a:pt x="1149234" y="25463"/>
                  <a:pt x="1150214" y="23243"/>
                  <a:pt x="1150214" y="23243"/>
                </a:cubicBezTo>
                <a:cubicBezTo>
                  <a:pt x="1150214" y="22137"/>
                  <a:pt x="1151194" y="21032"/>
                  <a:pt x="1152174" y="21032"/>
                </a:cubicBezTo>
                <a:cubicBezTo>
                  <a:pt x="1152174" y="19926"/>
                  <a:pt x="1154132" y="22137"/>
                  <a:pt x="1154132" y="22137"/>
                </a:cubicBezTo>
                <a:lnTo>
                  <a:pt x="1156092" y="24358"/>
                </a:lnTo>
                <a:lnTo>
                  <a:pt x="1158051" y="22137"/>
                </a:lnTo>
                <a:lnTo>
                  <a:pt x="1159031" y="18821"/>
                </a:lnTo>
                <a:cubicBezTo>
                  <a:pt x="1160010" y="19926"/>
                  <a:pt x="1160990" y="21032"/>
                  <a:pt x="1161969" y="21032"/>
                </a:cubicBezTo>
                <a:cubicBezTo>
                  <a:pt x="1161969" y="22137"/>
                  <a:pt x="1162949" y="22137"/>
                  <a:pt x="1163929" y="23243"/>
                </a:cubicBezTo>
                <a:cubicBezTo>
                  <a:pt x="1163929" y="23243"/>
                  <a:pt x="1165889" y="24358"/>
                  <a:pt x="1165889" y="25463"/>
                </a:cubicBezTo>
                <a:cubicBezTo>
                  <a:pt x="1165889" y="25463"/>
                  <a:pt x="1164909" y="27674"/>
                  <a:pt x="1163929" y="27674"/>
                </a:cubicBezTo>
                <a:cubicBezTo>
                  <a:pt x="1164909" y="27674"/>
                  <a:pt x="1165889" y="29885"/>
                  <a:pt x="1166867" y="29885"/>
                </a:cubicBezTo>
                <a:cubicBezTo>
                  <a:pt x="1166867" y="28780"/>
                  <a:pt x="1167847" y="27674"/>
                  <a:pt x="1167847" y="26569"/>
                </a:cubicBezTo>
                <a:cubicBezTo>
                  <a:pt x="1168827" y="26569"/>
                  <a:pt x="1168827" y="25463"/>
                  <a:pt x="1169807" y="24358"/>
                </a:cubicBezTo>
                <a:cubicBezTo>
                  <a:pt x="1170787" y="23243"/>
                  <a:pt x="1170787" y="23243"/>
                  <a:pt x="1171766" y="22137"/>
                </a:cubicBezTo>
                <a:cubicBezTo>
                  <a:pt x="1171766" y="21032"/>
                  <a:pt x="1172746" y="19926"/>
                  <a:pt x="1173725" y="19926"/>
                </a:cubicBezTo>
                <a:cubicBezTo>
                  <a:pt x="1173725" y="19926"/>
                  <a:pt x="1174705" y="21032"/>
                  <a:pt x="1175684" y="21032"/>
                </a:cubicBezTo>
                <a:lnTo>
                  <a:pt x="1177644" y="23243"/>
                </a:lnTo>
                <a:lnTo>
                  <a:pt x="1175684" y="25463"/>
                </a:lnTo>
                <a:cubicBezTo>
                  <a:pt x="1176664" y="25463"/>
                  <a:pt x="1177644" y="27674"/>
                  <a:pt x="1178624" y="27674"/>
                </a:cubicBezTo>
                <a:lnTo>
                  <a:pt x="1179604" y="25463"/>
                </a:lnTo>
                <a:cubicBezTo>
                  <a:pt x="1180582" y="24358"/>
                  <a:pt x="1180582" y="23243"/>
                  <a:pt x="1181562" y="22137"/>
                </a:cubicBezTo>
                <a:cubicBezTo>
                  <a:pt x="1181562" y="22137"/>
                  <a:pt x="1182542" y="19926"/>
                  <a:pt x="1183522" y="19926"/>
                </a:cubicBezTo>
                <a:lnTo>
                  <a:pt x="1185481" y="22137"/>
                </a:lnTo>
                <a:lnTo>
                  <a:pt x="1187440" y="19926"/>
                </a:lnTo>
                <a:lnTo>
                  <a:pt x="1189400" y="21032"/>
                </a:lnTo>
                <a:cubicBezTo>
                  <a:pt x="1189400" y="22137"/>
                  <a:pt x="1187440" y="23243"/>
                  <a:pt x="1187440" y="24358"/>
                </a:cubicBezTo>
                <a:lnTo>
                  <a:pt x="1189400" y="25463"/>
                </a:lnTo>
                <a:cubicBezTo>
                  <a:pt x="1189400" y="26569"/>
                  <a:pt x="1187440" y="27674"/>
                  <a:pt x="1188420" y="28780"/>
                </a:cubicBezTo>
                <a:cubicBezTo>
                  <a:pt x="1188420" y="28780"/>
                  <a:pt x="1189400" y="29885"/>
                  <a:pt x="1190379" y="29885"/>
                </a:cubicBezTo>
                <a:cubicBezTo>
                  <a:pt x="1190379" y="29885"/>
                  <a:pt x="1191359" y="27674"/>
                  <a:pt x="1192339" y="27674"/>
                </a:cubicBezTo>
                <a:cubicBezTo>
                  <a:pt x="1192339" y="27674"/>
                  <a:pt x="1193319" y="29885"/>
                  <a:pt x="1194297" y="29885"/>
                </a:cubicBezTo>
                <a:cubicBezTo>
                  <a:pt x="1194297" y="28780"/>
                  <a:pt x="1195277" y="27674"/>
                  <a:pt x="1195277" y="27674"/>
                </a:cubicBezTo>
                <a:cubicBezTo>
                  <a:pt x="1196257" y="26569"/>
                  <a:pt x="1197237" y="24358"/>
                  <a:pt x="1197237" y="24358"/>
                </a:cubicBezTo>
                <a:cubicBezTo>
                  <a:pt x="1198217" y="24358"/>
                  <a:pt x="1199196" y="26569"/>
                  <a:pt x="1199196" y="26569"/>
                </a:cubicBezTo>
                <a:cubicBezTo>
                  <a:pt x="1200176" y="27674"/>
                  <a:pt x="1201155" y="27674"/>
                  <a:pt x="1202135" y="28780"/>
                </a:cubicBezTo>
                <a:lnTo>
                  <a:pt x="1204095" y="29885"/>
                </a:lnTo>
                <a:cubicBezTo>
                  <a:pt x="1204095" y="29885"/>
                  <a:pt x="1205074" y="28780"/>
                  <a:pt x="1206054" y="27674"/>
                </a:cubicBezTo>
                <a:cubicBezTo>
                  <a:pt x="1206054" y="26569"/>
                  <a:pt x="1207033" y="26569"/>
                  <a:pt x="1207033" y="25463"/>
                </a:cubicBezTo>
                <a:cubicBezTo>
                  <a:pt x="1208013" y="24358"/>
                  <a:pt x="1208013" y="23243"/>
                  <a:pt x="1208992" y="23243"/>
                </a:cubicBezTo>
                <a:cubicBezTo>
                  <a:pt x="1209972" y="22137"/>
                  <a:pt x="1209972" y="21032"/>
                  <a:pt x="1210952" y="19926"/>
                </a:cubicBezTo>
                <a:lnTo>
                  <a:pt x="1211932" y="17716"/>
                </a:lnTo>
                <a:cubicBezTo>
                  <a:pt x="1212911" y="17716"/>
                  <a:pt x="1213890" y="19926"/>
                  <a:pt x="1214870" y="19926"/>
                </a:cubicBezTo>
                <a:cubicBezTo>
                  <a:pt x="1214870" y="21032"/>
                  <a:pt x="1215850" y="21032"/>
                  <a:pt x="1216830" y="22137"/>
                </a:cubicBezTo>
                <a:lnTo>
                  <a:pt x="1218789" y="23243"/>
                </a:lnTo>
                <a:cubicBezTo>
                  <a:pt x="1219769" y="23243"/>
                  <a:pt x="1220748" y="25463"/>
                  <a:pt x="1220748" y="25463"/>
                </a:cubicBezTo>
                <a:cubicBezTo>
                  <a:pt x="1221728" y="25463"/>
                  <a:pt x="1222707" y="23243"/>
                  <a:pt x="1222707" y="23243"/>
                </a:cubicBezTo>
                <a:cubicBezTo>
                  <a:pt x="1222707" y="22137"/>
                  <a:pt x="1223687" y="21032"/>
                  <a:pt x="1224667" y="21032"/>
                </a:cubicBezTo>
                <a:cubicBezTo>
                  <a:pt x="1224667" y="19926"/>
                  <a:pt x="1225647" y="22137"/>
                  <a:pt x="1226626" y="22137"/>
                </a:cubicBezTo>
                <a:cubicBezTo>
                  <a:pt x="1227605" y="22137"/>
                  <a:pt x="1227605" y="19926"/>
                  <a:pt x="1228585" y="19926"/>
                </a:cubicBezTo>
                <a:cubicBezTo>
                  <a:pt x="1228585" y="19926"/>
                  <a:pt x="1229565" y="22137"/>
                  <a:pt x="1230545" y="22137"/>
                </a:cubicBezTo>
                <a:cubicBezTo>
                  <a:pt x="1230545" y="22137"/>
                  <a:pt x="1231525" y="19926"/>
                  <a:pt x="1232504" y="19926"/>
                </a:cubicBezTo>
                <a:cubicBezTo>
                  <a:pt x="1232504" y="18821"/>
                  <a:pt x="1233484" y="16610"/>
                  <a:pt x="1233484" y="16610"/>
                </a:cubicBezTo>
                <a:cubicBezTo>
                  <a:pt x="1234463" y="16610"/>
                  <a:pt x="1235443" y="18821"/>
                  <a:pt x="1236423" y="18821"/>
                </a:cubicBezTo>
                <a:lnTo>
                  <a:pt x="1237402" y="16610"/>
                </a:lnTo>
                <a:cubicBezTo>
                  <a:pt x="1238250" y="16610"/>
                  <a:pt x="1239097" y="18264"/>
                  <a:pt x="1239310" y="17990"/>
                </a:cubicBezTo>
                <a:cubicBezTo>
                  <a:pt x="1239172" y="19010"/>
                  <a:pt x="1238382" y="20021"/>
                  <a:pt x="1238382" y="21032"/>
                </a:cubicBezTo>
                <a:cubicBezTo>
                  <a:pt x="1237402" y="21032"/>
                  <a:pt x="1237402" y="22137"/>
                  <a:pt x="1236423" y="23243"/>
                </a:cubicBezTo>
                <a:cubicBezTo>
                  <a:pt x="1236423" y="24358"/>
                  <a:pt x="1235443" y="24358"/>
                  <a:pt x="1234463" y="25463"/>
                </a:cubicBezTo>
                <a:cubicBezTo>
                  <a:pt x="1234463" y="26569"/>
                  <a:pt x="1233484" y="27674"/>
                  <a:pt x="1233484" y="27674"/>
                </a:cubicBezTo>
                <a:cubicBezTo>
                  <a:pt x="1232504" y="27674"/>
                  <a:pt x="1231525" y="26569"/>
                  <a:pt x="1230545" y="26569"/>
                </a:cubicBezTo>
                <a:lnTo>
                  <a:pt x="1228585" y="24358"/>
                </a:lnTo>
                <a:cubicBezTo>
                  <a:pt x="1228585" y="25463"/>
                  <a:pt x="1227605" y="26569"/>
                  <a:pt x="1226626" y="26569"/>
                </a:cubicBezTo>
                <a:lnTo>
                  <a:pt x="1225647" y="28780"/>
                </a:lnTo>
                <a:cubicBezTo>
                  <a:pt x="1225647" y="29885"/>
                  <a:pt x="1227605" y="30990"/>
                  <a:pt x="1227605" y="30990"/>
                </a:cubicBezTo>
                <a:cubicBezTo>
                  <a:pt x="1227605" y="32105"/>
                  <a:pt x="1226626" y="33211"/>
                  <a:pt x="1225647" y="33211"/>
                </a:cubicBezTo>
                <a:cubicBezTo>
                  <a:pt x="1225647" y="34316"/>
                  <a:pt x="1224667" y="35422"/>
                  <a:pt x="1224667" y="36527"/>
                </a:cubicBezTo>
                <a:cubicBezTo>
                  <a:pt x="1223687" y="36527"/>
                  <a:pt x="1222707" y="37642"/>
                  <a:pt x="1222707" y="38748"/>
                </a:cubicBezTo>
                <a:cubicBezTo>
                  <a:pt x="1223687" y="39853"/>
                  <a:pt x="1225647" y="40958"/>
                  <a:pt x="1226626" y="42064"/>
                </a:cubicBezTo>
                <a:cubicBezTo>
                  <a:pt x="1227605" y="43169"/>
                  <a:pt x="1228585" y="43169"/>
                  <a:pt x="1229565" y="44284"/>
                </a:cubicBezTo>
                <a:cubicBezTo>
                  <a:pt x="1229565" y="43169"/>
                  <a:pt x="1230545" y="42064"/>
                  <a:pt x="1230545" y="42064"/>
                </a:cubicBezTo>
                <a:cubicBezTo>
                  <a:pt x="1230545" y="40958"/>
                  <a:pt x="1228585" y="40958"/>
                  <a:pt x="1228585" y="39853"/>
                </a:cubicBezTo>
                <a:cubicBezTo>
                  <a:pt x="1228585" y="38748"/>
                  <a:pt x="1230545" y="37642"/>
                  <a:pt x="1230545" y="37642"/>
                </a:cubicBezTo>
                <a:lnTo>
                  <a:pt x="1228585" y="35422"/>
                </a:lnTo>
                <a:lnTo>
                  <a:pt x="1229565" y="33211"/>
                </a:lnTo>
                <a:cubicBezTo>
                  <a:pt x="1230545" y="33211"/>
                  <a:pt x="1231525" y="34316"/>
                  <a:pt x="1231525" y="35422"/>
                </a:cubicBezTo>
                <a:cubicBezTo>
                  <a:pt x="1232504" y="35422"/>
                  <a:pt x="1233484" y="36527"/>
                  <a:pt x="1234463" y="36527"/>
                </a:cubicBezTo>
                <a:lnTo>
                  <a:pt x="1235443" y="34316"/>
                </a:lnTo>
                <a:cubicBezTo>
                  <a:pt x="1236423" y="34316"/>
                  <a:pt x="1237402" y="36527"/>
                  <a:pt x="1238382" y="36527"/>
                </a:cubicBezTo>
                <a:lnTo>
                  <a:pt x="1239362" y="34316"/>
                </a:lnTo>
                <a:cubicBezTo>
                  <a:pt x="1240342" y="33211"/>
                  <a:pt x="1241321" y="30990"/>
                  <a:pt x="1241321" y="30990"/>
                </a:cubicBezTo>
                <a:lnTo>
                  <a:pt x="1243280" y="33211"/>
                </a:lnTo>
                <a:cubicBezTo>
                  <a:pt x="1244260" y="33211"/>
                  <a:pt x="1245240" y="30990"/>
                  <a:pt x="1245240" y="30990"/>
                </a:cubicBezTo>
                <a:cubicBezTo>
                  <a:pt x="1246218" y="29885"/>
                  <a:pt x="1246218" y="28780"/>
                  <a:pt x="1247199" y="28780"/>
                </a:cubicBezTo>
                <a:cubicBezTo>
                  <a:pt x="1247199" y="27674"/>
                  <a:pt x="1248178" y="26569"/>
                  <a:pt x="1248178" y="25463"/>
                </a:cubicBezTo>
                <a:cubicBezTo>
                  <a:pt x="1249158" y="25463"/>
                  <a:pt x="1250138" y="23243"/>
                  <a:pt x="1250138" y="23243"/>
                </a:cubicBezTo>
                <a:cubicBezTo>
                  <a:pt x="1251117" y="23243"/>
                  <a:pt x="1252097" y="25463"/>
                  <a:pt x="1252097" y="25463"/>
                </a:cubicBezTo>
                <a:cubicBezTo>
                  <a:pt x="1253077" y="25463"/>
                  <a:pt x="1253077" y="23243"/>
                  <a:pt x="1254056" y="23243"/>
                </a:cubicBezTo>
                <a:cubicBezTo>
                  <a:pt x="1254056" y="22137"/>
                  <a:pt x="1256015" y="24358"/>
                  <a:pt x="1256015" y="24358"/>
                </a:cubicBezTo>
                <a:cubicBezTo>
                  <a:pt x="1256995" y="24358"/>
                  <a:pt x="1257975" y="26569"/>
                  <a:pt x="1258955" y="26569"/>
                </a:cubicBezTo>
                <a:lnTo>
                  <a:pt x="1256995" y="28780"/>
                </a:lnTo>
                <a:cubicBezTo>
                  <a:pt x="1256015" y="29885"/>
                  <a:pt x="1256015" y="30990"/>
                  <a:pt x="1255036" y="30990"/>
                </a:cubicBezTo>
                <a:cubicBezTo>
                  <a:pt x="1255036" y="32105"/>
                  <a:pt x="1254056" y="33211"/>
                  <a:pt x="1253077" y="34316"/>
                </a:cubicBezTo>
                <a:cubicBezTo>
                  <a:pt x="1254056" y="34316"/>
                  <a:pt x="1255036" y="35422"/>
                  <a:pt x="1256015" y="35422"/>
                </a:cubicBezTo>
                <a:lnTo>
                  <a:pt x="1256995" y="33211"/>
                </a:lnTo>
                <a:cubicBezTo>
                  <a:pt x="1257975" y="33211"/>
                  <a:pt x="1258955" y="35422"/>
                  <a:pt x="1259933" y="35422"/>
                </a:cubicBezTo>
                <a:lnTo>
                  <a:pt x="1260914" y="33211"/>
                </a:lnTo>
                <a:cubicBezTo>
                  <a:pt x="1261893" y="32105"/>
                  <a:pt x="1261893" y="30990"/>
                  <a:pt x="1262873" y="29885"/>
                </a:cubicBezTo>
                <a:cubicBezTo>
                  <a:pt x="1263853" y="29885"/>
                  <a:pt x="1263853" y="28780"/>
                  <a:pt x="1264833" y="27674"/>
                </a:cubicBezTo>
                <a:cubicBezTo>
                  <a:pt x="1264833" y="28780"/>
                  <a:pt x="1265812" y="28780"/>
                  <a:pt x="1266792" y="29885"/>
                </a:cubicBezTo>
                <a:lnTo>
                  <a:pt x="1268751" y="32105"/>
                </a:lnTo>
                <a:cubicBezTo>
                  <a:pt x="1269730" y="30990"/>
                  <a:pt x="1269730" y="29885"/>
                  <a:pt x="1270710" y="28780"/>
                </a:cubicBezTo>
                <a:cubicBezTo>
                  <a:pt x="1270710" y="29885"/>
                  <a:pt x="1272670" y="30990"/>
                  <a:pt x="1272670" y="30990"/>
                </a:cubicBezTo>
                <a:cubicBezTo>
                  <a:pt x="1272670" y="32105"/>
                  <a:pt x="1270710" y="33211"/>
                  <a:pt x="1270710" y="33211"/>
                </a:cubicBezTo>
                <a:cubicBezTo>
                  <a:pt x="1270710" y="34316"/>
                  <a:pt x="1273649" y="34316"/>
                  <a:pt x="1273649" y="35422"/>
                </a:cubicBezTo>
                <a:cubicBezTo>
                  <a:pt x="1273649" y="34316"/>
                  <a:pt x="1274628" y="33211"/>
                  <a:pt x="1274628" y="33211"/>
                </a:cubicBezTo>
                <a:cubicBezTo>
                  <a:pt x="1275608" y="32105"/>
                  <a:pt x="1276588" y="30990"/>
                  <a:pt x="1276588" y="29885"/>
                </a:cubicBezTo>
                <a:lnTo>
                  <a:pt x="1274628" y="28780"/>
                </a:lnTo>
                <a:cubicBezTo>
                  <a:pt x="1274628" y="27674"/>
                  <a:pt x="1275608" y="26569"/>
                  <a:pt x="1275608" y="26569"/>
                </a:cubicBezTo>
                <a:cubicBezTo>
                  <a:pt x="1276588" y="25463"/>
                  <a:pt x="1277568" y="27674"/>
                  <a:pt x="1278548" y="27674"/>
                </a:cubicBezTo>
                <a:cubicBezTo>
                  <a:pt x="1279527" y="26569"/>
                  <a:pt x="1280506" y="24358"/>
                  <a:pt x="1281486" y="23243"/>
                </a:cubicBezTo>
                <a:cubicBezTo>
                  <a:pt x="1283446" y="24358"/>
                  <a:pt x="1284425" y="25463"/>
                  <a:pt x="1286385" y="26569"/>
                </a:cubicBezTo>
                <a:cubicBezTo>
                  <a:pt x="1284425" y="28780"/>
                  <a:pt x="1283446" y="29885"/>
                  <a:pt x="1282466" y="32105"/>
                </a:cubicBezTo>
                <a:cubicBezTo>
                  <a:pt x="1282466" y="32105"/>
                  <a:pt x="1281486" y="29885"/>
                  <a:pt x="1280506" y="29885"/>
                </a:cubicBezTo>
                <a:lnTo>
                  <a:pt x="1278548" y="32105"/>
                </a:lnTo>
                <a:lnTo>
                  <a:pt x="1280506" y="34316"/>
                </a:lnTo>
                <a:cubicBezTo>
                  <a:pt x="1281486" y="34316"/>
                  <a:pt x="1279527" y="36527"/>
                  <a:pt x="1279527" y="36527"/>
                </a:cubicBezTo>
                <a:cubicBezTo>
                  <a:pt x="1279527" y="37642"/>
                  <a:pt x="1281486" y="37642"/>
                  <a:pt x="1281486" y="38748"/>
                </a:cubicBezTo>
                <a:cubicBezTo>
                  <a:pt x="1282466" y="36527"/>
                  <a:pt x="1283446" y="35422"/>
                  <a:pt x="1284425" y="33211"/>
                </a:cubicBezTo>
                <a:cubicBezTo>
                  <a:pt x="1285405" y="33211"/>
                  <a:pt x="1285405" y="32105"/>
                  <a:pt x="1286385" y="30990"/>
                </a:cubicBezTo>
                <a:lnTo>
                  <a:pt x="1288343" y="33211"/>
                </a:lnTo>
                <a:cubicBezTo>
                  <a:pt x="1289323" y="33211"/>
                  <a:pt x="1290303" y="30990"/>
                  <a:pt x="1290303" y="30990"/>
                </a:cubicBezTo>
                <a:cubicBezTo>
                  <a:pt x="1290303" y="29885"/>
                  <a:pt x="1291283" y="27674"/>
                  <a:pt x="1292263" y="27674"/>
                </a:cubicBezTo>
                <a:lnTo>
                  <a:pt x="1294221" y="29885"/>
                </a:lnTo>
                <a:lnTo>
                  <a:pt x="1296181" y="32105"/>
                </a:lnTo>
                <a:lnTo>
                  <a:pt x="1298140" y="29885"/>
                </a:lnTo>
                <a:cubicBezTo>
                  <a:pt x="1298140" y="28780"/>
                  <a:pt x="1296181" y="27674"/>
                  <a:pt x="1296181" y="27674"/>
                </a:cubicBezTo>
                <a:cubicBezTo>
                  <a:pt x="1296181" y="26569"/>
                  <a:pt x="1297161" y="25463"/>
                  <a:pt x="1297161" y="25463"/>
                </a:cubicBezTo>
                <a:cubicBezTo>
                  <a:pt x="1298140" y="24358"/>
                  <a:pt x="1298140" y="23243"/>
                  <a:pt x="1299120" y="22137"/>
                </a:cubicBezTo>
                <a:lnTo>
                  <a:pt x="1301079" y="24358"/>
                </a:lnTo>
                <a:cubicBezTo>
                  <a:pt x="1302059" y="24358"/>
                  <a:pt x="1303038" y="22137"/>
                  <a:pt x="1303038" y="22137"/>
                </a:cubicBezTo>
                <a:cubicBezTo>
                  <a:pt x="1303038" y="21032"/>
                  <a:pt x="1304998" y="19926"/>
                  <a:pt x="1304998" y="19926"/>
                </a:cubicBezTo>
                <a:lnTo>
                  <a:pt x="1306956" y="21032"/>
                </a:lnTo>
                <a:cubicBezTo>
                  <a:pt x="1306956" y="22137"/>
                  <a:pt x="1304998" y="23243"/>
                  <a:pt x="1304998" y="24358"/>
                </a:cubicBezTo>
                <a:cubicBezTo>
                  <a:pt x="1304998" y="24358"/>
                  <a:pt x="1306956" y="25463"/>
                  <a:pt x="1307936" y="25463"/>
                </a:cubicBezTo>
                <a:cubicBezTo>
                  <a:pt x="1307936" y="26569"/>
                  <a:pt x="1308916" y="26569"/>
                  <a:pt x="1309896" y="27674"/>
                </a:cubicBezTo>
                <a:cubicBezTo>
                  <a:pt x="1309896" y="26569"/>
                  <a:pt x="1311855" y="25463"/>
                  <a:pt x="1310876" y="25463"/>
                </a:cubicBezTo>
                <a:cubicBezTo>
                  <a:pt x="1310876" y="24358"/>
                  <a:pt x="1308916" y="24358"/>
                  <a:pt x="1308916" y="23243"/>
                </a:cubicBezTo>
                <a:lnTo>
                  <a:pt x="1310876" y="21032"/>
                </a:lnTo>
                <a:cubicBezTo>
                  <a:pt x="1310876" y="21032"/>
                  <a:pt x="1312835" y="23243"/>
                  <a:pt x="1312835" y="22137"/>
                </a:cubicBezTo>
                <a:cubicBezTo>
                  <a:pt x="1313815" y="22137"/>
                  <a:pt x="1313815" y="19926"/>
                  <a:pt x="1314794" y="19926"/>
                </a:cubicBezTo>
                <a:cubicBezTo>
                  <a:pt x="1313815" y="19926"/>
                  <a:pt x="1312835" y="17716"/>
                  <a:pt x="1312835" y="18821"/>
                </a:cubicBezTo>
                <a:cubicBezTo>
                  <a:pt x="1312835" y="17716"/>
                  <a:pt x="1313815" y="15495"/>
                  <a:pt x="1313815" y="15495"/>
                </a:cubicBezTo>
                <a:cubicBezTo>
                  <a:pt x="1314794" y="15495"/>
                  <a:pt x="1315774" y="17716"/>
                  <a:pt x="1316754" y="17716"/>
                </a:cubicBezTo>
                <a:cubicBezTo>
                  <a:pt x="1316754" y="17716"/>
                  <a:pt x="1318713" y="18821"/>
                  <a:pt x="1318713" y="19926"/>
                </a:cubicBezTo>
                <a:cubicBezTo>
                  <a:pt x="1318713" y="19926"/>
                  <a:pt x="1316754" y="21032"/>
                  <a:pt x="1316754" y="22137"/>
                </a:cubicBezTo>
                <a:cubicBezTo>
                  <a:pt x="1316754" y="23243"/>
                  <a:pt x="1318713" y="23243"/>
                  <a:pt x="1318713" y="24358"/>
                </a:cubicBezTo>
                <a:cubicBezTo>
                  <a:pt x="1318713" y="24358"/>
                  <a:pt x="1316754" y="25463"/>
                  <a:pt x="1317733" y="26569"/>
                </a:cubicBezTo>
                <a:cubicBezTo>
                  <a:pt x="1317733" y="27674"/>
                  <a:pt x="1318713" y="27674"/>
                  <a:pt x="1319693" y="28780"/>
                </a:cubicBezTo>
                <a:cubicBezTo>
                  <a:pt x="1320671" y="26569"/>
                  <a:pt x="1321651" y="25463"/>
                  <a:pt x="1322631" y="23243"/>
                </a:cubicBezTo>
                <a:cubicBezTo>
                  <a:pt x="1323611" y="22137"/>
                  <a:pt x="1324591" y="22137"/>
                  <a:pt x="1324591" y="21032"/>
                </a:cubicBezTo>
                <a:cubicBezTo>
                  <a:pt x="1324591" y="21032"/>
                  <a:pt x="1322631" y="19926"/>
                  <a:pt x="1322631" y="18821"/>
                </a:cubicBezTo>
                <a:lnTo>
                  <a:pt x="1323611" y="16610"/>
                </a:lnTo>
                <a:cubicBezTo>
                  <a:pt x="1324591" y="15495"/>
                  <a:pt x="1325571" y="14390"/>
                  <a:pt x="1325571" y="14390"/>
                </a:cubicBezTo>
                <a:cubicBezTo>
                  <a:pt x="1328509" y="16610"/>
                  <a:pt x="1331448" y="18821"/>
                  <a:pt x="1334387" y="22137"/>
                </a:cubicBezTo>
                <a:cubicBezTo>
                  <a:pt x="1333408" y="22137"/>
                  <a:pt x="1333408" y="24358"/>
                  <a:pt x="1332428" y="24358"/>
                </a:cubicBezTo>
                <a:cubicBezTo>
                  <a:pt x="1332428" y="24358"/>
                  <a:pt x="1331448" y="22137"/>
                  <a:pt x="1330469" y="22137"/>
                </a:cubicBezTo>
                <a:cubicBezTo>
                  <a:pt x="1330469" y="22137"/>
                  <a:pt x="1329489" y="24358"/>
                  <a:pt x="1328509" y="24358"/>
                </a:cubicBezTo>
                <a:cubicBezTo>
                  <a:pt x="1328509" y="25463"/>
                  <a:pt x="1327529" y="26569"/>
                  <a:pt x="1327529" y="27674"/>
                </a:cubicBezTo>
                <a:cubicBezTo>
                  <a:pt x="1326550" y="27674"/>
                  <a:pt x="1326550" y="28780"/>
                  <a:pt x="1325571" y="29885"/>
                </a:cubicBezTo>
                <a:cubicBezTo>
                  <a:pt x="1325571" y="29885"/>
                  <a:pt x="1323611" y="30990"/>
                  <a:pt x="1323611" y="32105"/>
                </a:cubicBezTo>
                <a:cubicBezTo>
                  <a:pt x="1323611" y="32105"/>
                  <a:pt x="1325571" y="33211"/>
                  <a:pt x="1326550" y="34316"/>
                </a:cubicBezTo>
                <a:cubicBezTo>
                  <a:pt x="1326550" y="33211"/>
                  <a:pt x="1327529" y="32105"/>
                  <a:pt x="1327529" y="30990"/>
                </a:cubicBezTo>
                <a:lnTo>
                  <a:pt x="1329489" y="28780"/>
                </a:lnTo>
                <a:lnTo>
                  <a:pt x="1331448" y="30990"/>
                </a:lnTo>
                <a:lnTo>
                  <a:pt x="1329489" y="33211"/>
                </a:lnTo>
                <a:cubicBezTo>
                  <a:pt x="1330469" y="33211"/>
                  <a:pt x="1331448" y="35422"/>
                  <a:pt x="1332428" y="35422"/>
                </a:cubicBezTo>
                <a:lnTo>
                  <a:pt x="1333408" y="33211"/>
                </a:lnTo>
                <a:cubicBezTo>
                  <a:pt x="1334387" y="33211"/>
                  <a:pt x="1335366" y="34316"/>
                  <a:pt x="1336346" y="34316"/>
                </a:cubicBezTo>
                <a:cubicBezTo>
                  <a:pt x="1336346" y="34316"/>
                  <a:pt x="1337326" y="36527"/>
                  <a:pt x="1338306" y="36527"/>
                </a:cubicBezTo>
                <a:cubicBezTo>
                  <a:pt x="1338306" y="36527"/>
                  <a:pt x="1339286" y="34316"/>
                  <a:pt x="1340266" y="34316"/>
                </a:cubicBezTo>
                <a:cubicBezTo>
                  <a:pt x="1340266" y="34316"/>
                  <a:pt x="1341244" y="36527"/>
                  <a:pt x="1342224" y="36527"/>
                </a:cubicBezTo>
                <a:cubicBezTo>
                  <a:pt x="1342224" y="35422"/>
                  <a:pt x="1343204" y="33211"/>
                  <a:pt x="1344184" y="33211"/>
                </a:cubicBezTo>
                <a:cubicBezTo>
                  <a:pt x="1344184" y="33211"/>
                  <a:pt x="1345163" y="35422"/>
                  <a:pt x="1346143" y="35422"/>
                </a:cubicBezTo>
                <a:lnTo>
                  <a:pt x="1347123" y="33211"/>
                </a:lnTo>
                <a:cubicBezTo>
                  <a:pt x="1347123" y="32105"/>
                  <a:pt x="1345163" y="32105"/>
                  <a:pt x="1345163" y="30990"/>
                </a:cubicBezTo>
                <a:cubicBezTo>
                  <a:pt x="1345163" y="29885"/>
                  <a:pt x="1347123" y="29885"/>
                  <a:pt x="1347123" y="28780"/>
                </a:cubicBezTo>
                <a:cubicBezTo>
                  <a:pt x="1345163" y="27674"/>
                  <a:pt x="1344184" y="26569"/>
                  <a:pt x="1342224" y="24358"/>
                </a:cubicBezTo>
                <a:cubicBezTo>
                  <a:pt x="1342224" y="24358"/>
                  <a:pt x="1341244" y="23243"/>
                  <a:pt x="1340266" y="23243"/>
                </a:cubicBezTo>
                <a:cubicBezTo>
                  <a:pt x="1341244" y="21032"/>
                  <a:pt x="1343204" y="19926"/>
                  <a:pt x="1344184" y="17716"/>
                </a:cubicBezTo>
                <a:cubicBezTo>
                  <a:pt x="1345163" y="18821"/>
                  <a:pt x="1347123" y="21032"/>
                  <a:pt x="1348102" y="22137"/>
                </a:cubicBezTo>
                <a:cubicBezTo>
                  <a:pt x="1348102" y="22137"/>
                  <a:pt x="1346143" y="23243"/>
                  <a:pt x="1346143" y="24358"/>
                </a:cubicBezTo>
                <a:cubicBezTo>
                  <a:pt x="1346143" y="24358"/>
                  <a:pt x="1348102" y="25463"/>
                  <a:pt x="1349082" y="26569"/>
                </a:cubicBezTo>
                <a:cubicBezTo>
                  <a:pt x="1349082" y="26569"/>
                  <a:pt x="1350061" y="27674"/>
                  <a:pt x="1351041" y="27674"/>
                </a:cubicBezTo>
                <a:cubicBezTo>
                  <a:pt x="1352021" y="26569"/>
                  <a:pt x="1353001" y="24358"/>
                  <a:pt x="1353979" y="23243"/>
                </a:cubicBezTo>
                <a:cubicBezTo>
                  <a:pt x="1354959" y="22137"/>
                  <a:pt x="1354959" y="21032"/>
                  <a:pt x="1355939" y="21032"/>
                </a:cubicBezTo>
                <a:lnTo>
                  <a:pt x="1357899" y="22137"/>
                </a:lnTo>
                <a:cubicBezTo>
                  <a:pt x="1357899" y="23243"/>
                  <a:pt x="1359858" y="24358"/>
                  <a:pt x="1359858" y="24358"/>
                </a:cubicBezTo>
                <a:cubicBezTo>
                  <a:pt x="1359858" y="25463"/>
                  <a:pt x="1358879" y="26569"/>
                  <a:pt x="1358879" y="26569"/>
                </a:cubicBezTo>
                <a:cubicBezTo>
                  <a:pt x="1358879" y="27674"/>
                  <a:pt x="1360837" y="28780"/>
                  <a:pt x="1360837" y="28780"/>
                </a:cubicBezTo>
                <a:cubicBezTo>
                  <a:pt x="1360837" y="29885"/>
                  <a:pt x="1362797" y="29885"/>
                  <a:pt x="1362797" y="30990"/>
                </a:cubicBezTo>
                <a:cubicBezTo>
                  <a:pt x="1363776" y="30990"/>
                  <a:pt x="1364756" y="32105"/>
                  <a:pt x="1364756" y="32105"/>
                </a:cubicBezTo>
                <a:cubicBezTo>
                  <a:pt x="1365736" y="33211"/>
                  <a:pt x="1366716" y="33211"/>
                  <a:pt x="1367695" y="34316"/>
                </a:cubicBezTo>
                <a:cubicBezTo>
                  <a:pt x="1367695" y="33211"/>
                  <a:pt x="1368674" y="33211"/>
                  <a:pt x="1368674" y="32105"/>
                </a:cubicBezTo>
                <a:cubicBezTo>
                  <a:pt x="1369654" y="32105"/>
                  <a:pt x="1370634" y="29885"/>
                  <a:pt x="1370634" y="29885"/>
                </a:cubicBezTo>
                <a:cubicBezTo>
                  <a:pt x="1370634" y="28780"/>
                  <a:pt x="1368674" y="27674"/>
                  <a:pt x="1368674" y="27674"/>
                </a:cubicBezTo>
                <a:cubicBezTo>
                  <a:pt x="1368674" y="27674"/>
                  <a:pt x="1369654" y="25463"/>
                  <a:pt x="1370634" y="25463"/>
                </a:cubicBezTo>
                <a:cubicBezTo>
                  <a:pt x="1370634" y="25463"/>
                  <a:pt x="1371614" y="26569"/>
                  <a:pt x="1372594" y="26569"/>
                </a:cubicBezTo>
                <a:cubicBezTo>
                  <a:pt x="1373573" y="27674"/>
                  <a:pt x="1373573" y="28780"/>
                  <a:pt x="1374552" y="28780"/>
                </a:cubicBezTo>
                <a:lnTo>
                  <a:pt x="1376512" y="30990"/>
                </a:lnTo>
                <a:cubicBezTo>
                  <a:pt x="1377492" y="30990"/>
                  <a:pt x="1378471" y="28780"/>
                  <a:pt x="1378471" y="28780"/>
                </a:cubicBezTo>
                <a:cubicBezTo>
                  <a:pt x="1379451" y="27674"/>
                  <a:pt x="1379451" y="26569"/>
                  <a:pt x="1380431" y="25463"/>
                </a:cubicBezTo>
                <a:lnTo>
                  <a:pt x="1381410" y="23243"/>
                </a:lnTo>
                <a:cubicBezTo>
                  <a:pt x="1382389" y="23243"/>
                  <a:pt x="1383369" y="25463"/>
                  <a:pt x="1384349" y="25463"/>
                </a:cubicBezTo>
                <a:cubicBezTo>
                  <a:pt x="1384349" y="25463"/>
                  <a:pt x="1385329" y="26569"/>
                  <a:pt x="1386309" y="26569"/>
                </a:cubicBezTo>
                <a:cubicBezTo>
                  <a:pt x="1386309" y="27674"/>
                  <a:pt x="1387288" y="24358"/>
                  <a:pt x="1388267" y="24358"/>
                </a:cubicBezTo>
                <a:cubicBezTo>
                  <a:pt x="1388267" y="24358"/>
                  <a:pt x="1389247" y="26569"/>
                  <a:pt x="1390227" y="26569"/>
                </a:cubicBezTo>
                <a:cubicBezTo>
                  <a:pt x="1390227" y="25463"/>
                  <a:pt x="1391207" y="24358"/>
                  <a:pt x="1391207" y="24358"/>
                </a:cubicBezTo>
                <a:lnTo>
                  <a:pt x="1394145" y="25463"/>
                </a:lnTo>
                <a:cubicBezTo>
                  <a:pt x="1394145" y="26569"/>
                  <a:pt x="1392186" y="27674"/>
                  <a:pt x="1392186" y="28780"/>
                </a:cubicBezTo>
                <a:cubicBezTo>
                  <a:pt x="1392186" y="28780"/>
                  <a:pt x="1391207" y="29885"/>
                  <a:pt x="1390227" y="30990"/>
                </a:cubicBezTo>
                <a:lnTo>
                  <a:pt x="1389247" y="33211"/>
                </a:lnTo>
                <a:cubicBezTo>
                  <a:pt x="1389247" y="34316"/>
                  <a:pt x="1391207" y="34316"/>
                  <a:pt x="1391207" y="35422"/>
                </a:cubicBezTo>
                <a:lnTo>
                  <a:pt x="1389247" y="37642"/>
                </a:lnTo>
                <a:cubicBezTo>
                  <a:pt x="1389247" y="38748"/>
                  <a:pt x="1391207" y="38748"/>
                  <a:pt x="1391207" y="39853"/>
                </a:cubicBezTo>
                <a:cubicBezTo>
                  <a:pt x="1391207" y="39853"/>
                  <a:pt x="1393166" y="40958"/>
                  <a:pt x="1394145" y="40958"/>
                </a:cubicBezTo>
                <a:cubicBezTo>
                  <a:pt x="1394145" y="40958"/>
                  <a:pt x="1395125" y="39853"/>
                  <a:pt x="1395125" y="38748"/>
                </a:cubicBezTo>
                <a:lnTo>
                  <a:pt x="1393166" y="37642"/>
                </a:lnTo>
                <a:cubicBezTo>
                  <a:pt x="1393166" y="36527"/>
                  <a:pt x="1394145" y="35422"/>
                  <a:pt x="1395125" y="34316"/>
                </a:cubicBezTo>
                <a:cubicBezTo>
                  <a:pt x="1395125" y="34316"/>
                  <a:pt x="1396104" y="33211"/>
                  <a:pt x="1396104" y="32105"/>
                </a:cubicBezTo>
                <a:cubicBezTo>
                  <a:pt x="1397084" y="32105"/>
                  <a:pt x="1394145" y="30990"/>
                  <a:pt x="1394145" y="29885"/>
                </a:cubicBezTo>
                <a:cubicBezTo>
                  <a:pt x="1394145" y="29885"/>
                  <a:pt x="1396104" y="28780"/>
                  <a:pt x="1396104" y="27674"/>
                </a:cubicBezTo>
                <a:cubicBezTo>
                  <a:pt x="1396104" y="26569"/>
                  <a:pt x="1398064" y="26569"/>
                  <a:pt x="1398064" y="25463"/>
                </a:cubicBezTo>
                <a:cubicBezTo>
                  <a:pt x="1398064" y="24358"/>
                  <a:pt x="1396104" y="24358"/>
                  <a:pt x="1395125" y="23243"/>
                </a:cubicBezTo>
                <a:cubicBezTo>
                  <a:pt x="1397084" y="22137"/>
                  <a:pt x="1398064" y="19926"/>
                  <a:pt x="1399044" y="18821"/>
                </a:cubicBezTo>
                <a:cubicBezTo>
                  <a:pt x="1399044" y="17716"/>
                  <a:pt x="1400024" y="16610"/>
                  <a:pt x="1400024" y="15495"/>
                </a:cubicBezTo>
                <a:cubicBezTo>
                  <a:pt x="1401982" y="17716"/>
                  <a:pt x="1402962" y="18821"/>
                  <a:pt x="1404922" y="19926"/>
                </a:cubicBezTo>
                <a:cubicBezTo>
                  <a:pt x="1403942" y="21032"/>
                  <a:pt x="1403942" y="21032"/>
                  <a:pt x="1402962" y="22137"/>
                </a:cubicBezTo>
                <a:cubicBezTo>
                  <a:pt x="1402962" y="23243"/>
                  <a:pt x="1401982" y="24358"/>
                  <a:pt x="1401982" y="24358"/>
                </a:cubicBezTo>
                <a:cubicBezTo>
                  <a:pt x="1401982" y="25463"/>
                  <a:pt x="1403942" y="26569"/>
                  <a:pt x="1403942" y="26569"/>
                </a:cubicBezTo>
                <a:cubicBezTo>
                  <a:pt x="1403942" y="26569"/>
                  <a:pt x="1405902" y="27674"/>
                  <a:pt x="1405902" y="28780"/>
                </a:cubicBezTo>
                <a:cubicBezTo>
                  <a:pt x="1405902" y="28780"/>
                  <a:pt x="1403942" y="29885"/>
                  <a:pt x="1403942" y="30990"/>
                </a:cubicBezTo>
                <a:cubicBezTo>
                  <a:pt x="1404922" y="32105"/>
                  <a:pt x="1405902" y="32105"/>
                  <a:pt x="1406881" y="33211"/>
                </a:cubicBezTo>
                <a:cubicBezTo>
                  <a:pt x="1406881" y="33211"/>
                  <a:pt x="1407860" y="34316"/>
                  <a:pt x="1408840" y="34316"/>
                </a:cubicBezTo>
                <a:cubicBezTo>
                  <a:pt x="1408840" y="34316"/>
                  <a:pt x="1409820" y="33211"/>
                  <a:pt x="1409820" y="32105"/>
                </a:cubicBezTo>
                <a:cubicBezTo>
                  <a:pt x="1410799" y="32105"/>
                  <a:pt x="1411779" y="29885"/>
                  <a:pt x="1411779" y="29885"/>
                </a:cubicBezTo>
                <a:cubicBezTo>
                  <a:pt x="1411779" y="29885"/>
                  <a:pt x="1409820" y="28780"/>
                  <a:pt x="1409820" y="27674"/>
                </a:cubicBezTo>
                <a:cubicBezTo>
                  <a:pt x="1409820" y="27674"/>
                  <a:pt x="1410799" y="26569"/>
                  <a:pt x="1411779" y="25463"/>
                </a:cubicBezTo>
                <a:lnTo>
                  <a:pt x="1412759" y="23243"/>
                </a:lnTo>
                <a:cubicBezTo>
                  <a:pt x="1413739" y="23243"/>
                  <a:pt x="1414718" y="24358"/>
                  <a:pt x="1415697" y="24358"/>
                </a:cubicBezTo>
                <a:cubicBezTo>
                  <a:pt x="1415697" y="25463"/>
                  <a:pt x="1416677" y="26569"/>
                  <a:pt x="1417657" y="26569"/>
                </a:cubicBezTo>
                <a:lnTo>
                  <a:pt x="1419617" y="28780"/>
                </a:lnTo>
                <a:cubicBezTo>
                  <a:pt x="1420596" y="28780"/>
                  <a:pt x="1420596" y="26569"/>
                  <a:pt x="1421575" y="26569"/>
                </a:cubicBezTo>
                <a:cubicBezTo>
                  <a:pt x="1421575" y="26569"/>
                  <a:pt x="1422555" y="28780"/>
                  <a:pt x="1423535" y="27674"/>
                </a:cubicBezTo>
                <a:cubicBezTo>
                  <a:pt x="1424514" y="27674"/>
                  <a:pt x="1424514" y="25463"/>
                  <a:pt x="1425494" y="25463"/>
                </a:cubicBezTo>
                <a:cubicBezTo>
                  <a:pt x="1424514" y="24358"/>
                  <a:pt x="1423535" y="24358"/>
                  <a:pt x="1422555" y="23243"/>
                </a:cubicBezTo>
                <a:cubicBezTo>
                  <a:pt x="1422555" y="23243"/>
                  <a:pt x="1424514" y="22137"/>
                  <a:pt x="1424514" y="21032"/>
                </a:cubicBezTo>
                <a:cubicBezTo>
                  <a:pt x="1425494" y="21032"/>
                  <a:pt x="1426474" y="19926"/>
                  <a:pt x="1426474" y="18821"/>
                </a:cubicBezTo>
                <a:cubicBezTo>
                  <a:pt x="1426474" y="18821"/>
                  <a:pt x="1424514" y="17716"/>
                  <a:pt x="1424514" y="16610"/>
                </a:cubicBezTo>
                <a:lnTo>
                  <a:pt x="1425494" y="14390"/>
                </a:lnTo>
                <a:cubicBezTo>
                  <a:pt x="1426474" y="13284"/>
                  <a:pt x="1427454" y="13284"/>
                  <a:pt x="1427454" y="12179"/>
                </a:cubicBezTo>
                <a:cubicBezTo>
                  <a:pt x="1427454" y="12179"/>
                  <a:pt x="1429412" y="13284"/>
                  <a:pt x="1429412" y="14390"/>
                </a:cubicBezTo>
                <a:cubicBezTo>
                  <a:pt x="1429412" y="14390"/>
                  <a:pt x="1427454" y="15495"/>
                  <a:pt x="1428433" y="16610"/>
                </a:cubicBezTo>
                <a:lnTo>
                  <a:pt x="1430392" y="17716"/>
                </a:lnTo>
                <a:cubicBezTo>
                  <a:pt x="1430392" y="18821"/>
                  <a:pt x="1432352" y="18821"/>
                  <a:pt x="1432352" y="19926"/>
                </a:cubicBezTo>
                <a:cubicBezTo>
                  <a:pt x="1432352" y="21032"/>
                  <a:pt x="1430392" y="22137"/>
                  <a:pt x="1430392" y="22137"/>
                </a:cubicBezTo>
                <a:cubicBezTo>
                  <a:pt x="1430392" y="23243"/>
                  <a:pt x="1429412" y="24358"/>
                  <a:pt x="1429412" y="25463"/>
                </a:cubicBezTo>
                <a:lnTo>
                  <a:pt x="1431372" y="26569"/>
                </a:lnTo>
                <a:cubicBezTo>
                  <a:pt x="1431372" y="27674"/>
                  <a:pt x="1429412" y="28780"/>
                  <a:pt x="1429412" y="29885"/>
                </a:cubicBezTo>
                <a:lnTo>
                  <a:pt x="1431372" y="30990"/>
                </a:lnTo>
                <a:cubicBezTo>
                  <a:pt x="1432352" y="32105"/>
                  <a:pt x="1433332" y="32105"/>
                  <a:pt x="1434312" y="33211"/>
                </a:cubicBezTo>
                <a:cubicBezTo>
                  <a:pt x="1434312" y="32105"/>
                  <a:pt x="1435290" y="30990"/>
                  <a:pt x="1435290" y="30990"/>
                </a:cubicBezTo>
                <a:cubicBezTo>
                  <a:pt x="1435290" y="29885"/>
                  <a:pt x="1433332" y="28780"/>
                  <a:pt x="1433332" y="28780"/>
                </a:cubicBezTo>
                <a:cubicBezTo>
                  <a:pt x="1433332" y="27674"/>
                  <a:pt x="1434312" y="26569"/>
                  <a:pt x="1435290" y="26569"/>
                </a:cubicBezTo>
                <a:cubicBezTo>
                  <a:pt x="1435290" y="25463"/>
                  <a:pt x="1436270" y="24358"/>
                  <a:pt x="1437250" y="24358"/>
                </a:cubicBezTo>
                <a:cubicBezTo>
                  <a:pt x="1437250" y="23243"/>
                  <a:pt x="1434312" y="22137"/>
                  <a:pt x="1434312" y="22137"/>
                </a:cubicBezTo>
                <a:cubicBezTo>
                  <a:pt x="1434312" y="21032"/>
                  <a:pt x="1436270" y="19926"/>
                  <a:pt x="1436270" y="19926"/>
                </a:cubicBezTo>
                <a:cubicBezTo>
                  <a:pt x="1436270" y="18821"/>
                  <a:pt x="1437250" y="17716"/>
                  <a:pt x="1438230" y="16610"/>
                </a:cubicBezTo>
                <a:lnTo>
                  <a:pt x="1440189" y="18821"/>
                </a:lnTo>
                <a:lnTo>
                  <a:pt x="1438230" y="21032"/>
                </a:lnTo>
                <a:cubicBezTo>
                  <a:pt x="1439209" y="22137"/>
                  <a:pt x="1440189" y="23243"/>
                  <a:pt x="1440189" y="23243"/>
                </a:cubicBezTo>
                <a:cubicBezTo>
                  <a:pt x="1441168" y="23243"/>
                  <a:pt x="1442148" y="25463"/>
                  <a:pt x="1443128" y="25463"/>
                </a:cubicBezTo>
                <a:cubicBezTo>
                  <a:pt x="1443128" y="25463"/>
                  <a:pt x="1444107" y="23243"/>
                  <a:pt x="1444107" y="22137"/>
                </a:cubicBezTo>
                <a:cubicBezTo>
                  <a:pt x="1445087" y="22137"/>
                  <a:pt x="1446067" y="21032"/>
                  <a:pt x="1446067" y="19926"/>
                </a:cubicBezTo>
                <a:lnTo>
                  <a:pt x="1444107" y="18821"/>
                </a:lnTo>
                <a:cubicBezTo>
                  <a:pt x="1444107" y="17716"/>
                  <a:pt x="1442148" y="16610"/>
                  <a:pt x="1442148" y="16610"/>
                </a:cubicBezTo>
                <a:lnTo>
                  <a:pt x="1443128" y="14390"/>
                </a:lnTo>
                <a:cubicBezTo>
                  <a:pt x="1444107" y="14390"/>
                  <a:pt x="1445087" y="16610"/>
                  <a:pt x="1446067" y="15495"/>
                </a:cubicBezTo>
                <a:lnTo>
                  <a:pt x="1447046" y="13284"/>
                </a:lnTo>
                <a:cubicBezTo>
                  <a:pt x="1448027" y="14390"/>
                  <a:pt x="1449005" y="14390"/>
                  <a:pt x="1449005" y="15495"/>
                </a:cubicBezTo>
                <a:cubicBezTo>
                  <a:pt x="1449985" y="15495"/>
                  <a:pt x="1451945" y="16610"/>
                  <a:pt x="1451945" y="16610"/>
                </a:cubicBezTo>
                <a:cubicBezTo>
                  <a:pt x="1451945" y="17716"/>
                  <a:pt x="1449985" y="18821"/>
                  <a:pt x="1449985" y="19926"/>
                </a:cubicBezTo>
                <a:lnTo>
                  <a:pt x="1451945" y="21032"/>
                </a:lnTo>
                <a:cubicBezTo>
                  <a:pt x="1451945" y="22137"/>
                  <a:pt x="1449985" y="23243"/>
                  <a:pt x="1450965" y="24358"/>
                </a:cubicBezTo>
                <a:lnTo>
                  <a:pt x="1452925" y="25463"/>
                </a:lnTo>
                <a:cubicBezTo>
                  <a:pt x="1452925" y="26569"/>
                  <a:pt x="1450965" y="27674"/>
                  <a:pt x="1450965" y="28780"/>
                </a:cubicBezTo>
                <a:lnTo>
                  <a:pt x="1449005" y="30990"/>
                </a:lnTo>
                <a:cubicBezTo>
                  <a:pt x="1449005" y="30990"/>
                  <a:pt x="1451945" y="32105"/>
                  <a:pt x="1451945" y="33211"/>
                </a:cubicBezTo>
                <a:cubicBezTo>
                  <a:pt x="1450965" y="33211"/>
                  <a:pt x="1449985" y="34316"/>
                  <a:pt x="1449985" y="35422"/>
                </a:cubicBezTo>
                <a:cubicBezTo>
                  <a:pt x="1449005" y="36527"/>
                  <a:pt x="1449005" y="36527"/>
                  <a:pt x="1448027" y="37642"/>
                </a:cubicBezTo>
                <a:cubicBezTo>
                  <a:pt x="1449005" y="37642"/>
                  <a:pt x="1449985" y="39853"/>
                  <a:pt x="1449985" y="39853"/>
                </a:cubicBezTo>
                <a:cubicBezTo>
                  <a:pt x="1450965" y="39853"/>
                  <a:pt x="1450965" y="37642"/>
                  <a:pt x="1451945" y="36527"/>
                </a:cubicBezTo>
                <a:cubicBezTo>
                  <a:pt x="1452925" y="36527"/>
                  <a:pt x="1453904" y="38748"/>
                  <a:pt x="1453904" y="38748"/>
                </a:cubicBezTo>
                <a:cubicBezTo>
                  <a:pt x="1454883" y="38748"/>
                  <a:pt x="1455863" y="36527"/>
                  <a:pt x="1455863" y="36527"/>
                </a:cubicBezTo>
                <a:lnTo>
                  <a:pt x="1453904" y="34316"/>
                </a:lnTo>
                <a:cubicBezTo>
                  <a:pt x="1453904" y="34316"/>
                  <a:pt x="1454883" y="32105"/>
                  <a:pt x="1455863" y="32105"/>
                </a:cubicBezTo>
                <a:cubicBezTo>
                  <a:pt x="1455863" y="30990"/>
                  <a:pt x="1456843" y="29885"/>
                  <a:pt x="1456843" y="29885"/>
                </a:cubicBezTo>
                <a:cubicBezTo>
                  <a:pt x="1457822" y="28780"/>
                  <a:pt x="1457822" y="27674"/>
                  <a:pt x="1458802" y="27674"/>
                </a:cubicBezTo>
                <a:cubicBezTo>
                  <a:pt x="1458802" y="26569"/>
                  <a:pt x="1460761" y="28780"/>
                  <a:pt x="1460761" y="28780"/>
                </a:cubicBezTo>
                <a:cubicBezTo>
                  <a:pt x="1461742" y="28780"/>
                  <a:pt x="1461742" y="26569"/>
                  <a:pt x="1462720" y="26569"/>
                </a:cubicBezTo>
                <a:cubicBezTo>
                  <a:pt x="1463700" y="26569"/>
                  <a:pt x="1463700" y="24358"/>
                  <a:pt x="1464680" y="24358"/>
                </a:cubicBezTo>
                <a:cubicBezTo>
                  <a:pt x="1464680" y="24358"/>
                  <a:pt x="1466640" y="26569"/>
                  <a:pt x="1466640" y="25463"/>
                </a:cubicBezTo>
                <a:cubicBezTo>
                  <a:pt x="1466640" y="25463"/>
                  <a:pt x="1467619" y="24358"/>
                  <a:pt x="1468598" y="23243"/>
                </a:cubicBezTo>
                <a:cubicBezTo>
                  <a:pt x="1468598" y="23243"/>
                  <a:pt x="1469578" y="22137"/>
                  <a:pt x="1469578" y="21032"/>
                </a:cubicBezTo>
                <a:cubicBezTo>
                  <a:pt x="1470558" y="19926"/>
                  <a:pt x="1470558" y="19926"/>
                  <a:pt x="1471537" y="18821"/>
                </a:cubicBezTo>
                <a:cubicBezTo>
                  <a:pt x="1471537" y="17716"/>
                  <a:pt x="1472517" y="16610"/>
                  <a:pt x="1473497" y="16610"/>
                </a:cubicBezTo>
                <a:cubicBezTo>
                  <a:pt x="1473497" y="16610"/>
                  <a:pt x="1471537" y="14390"/>
                  <a:pt x="1470558" y="14390"/>
                </a:cubicBezTo>
                <a:cubicBezTo>
                  <a:pt x="1471537" y="14390"/>
                  <a:pt x="1471537" y="12179"/>
                  <a:pt x="1472517" y="12179"/>
                </a:cubicBezTo>
                <a:cubicBezTo>
                  <a:pt x="1473497" y="12179"/>
                  <a:pt x="1474476" y="13284"/>
                  <a:pt x="1474476" y="13284"/>
                </a:cubicBezTo>
                <a:cubicBezTo>
                  <a:pt x="1475456" y="14390"/>
                  <a:pt x="1477415" y="15495"/>
                  <a:pt x="1477415" y="15495"/>
                </a:cubicBezTo>
                <a:lnTo>
                  <a:pt x="1475456" y="17716"/>
                </a:lnTo>
                <a:lnTo>
                  <a:pt x="1473497" y="19926"/>
                </a:lnTo>
                <a:cubicBezTo>
                  <a:pt x="1473497" y="21032"/>
                  <a:pt x="1475456" y="22137"/>
                  <a:pt x="1475456" y="22137"/>
                </a:cubicBezTo>
                <a:cubicBezTo>
                  <a:pt x="1476435" y="22137"/>
                  <a:pt x="1477415" y="19926"/>
                  <a:pt x="1477415" y="19926"/>
                </a:cubicBezTo>
                <a:cubicBezTo>
                  <a:pt x="1478395" y="19926"/>
                  <a:pt x="1479375" y="21032"/>
                  <a:pt x="1479375" y="22137"/>
                </a:cubicBezTo>
                <a:cubicBezTo>
                  <a:pt x="1480355" y="22137"/>
                  <a:pt x="1481335" y="23243"/>
                  <a:pt x="1482313" y="23243"/>
                </a:cubicBezTo>
                <a:cubicBezTo>
                  <a:pt x="1482313" y="24358"/>
                  <a:pt x="1480355" y="25463"/>
                  <a:pt x="1480355" y="26569"/>
                </a:cubicBezTo>
                <a:lnTo>
                  <a:pt x="1478395" y="28780"/>
                </a:lnTo>
                <a:cubicBezTo>
                  <a:pt x="1478395" y="29885"/>
                  <a:pt x="1480355" y="29885"/>
                  <a:pt x="1480355" y="30990"/>
                </a:cubicBezTo>
                <a:cubicBezTo>
                  <a:pt x="1481335" y="30990"/>
                  <a:pt x="1482313" y="32105"/>
                  <a:pt x="1483293" y="32105"/>
                </a:cubicBezTo>
                <a:cubicBezTo>
                  <a:pt x="1484273" y="30990"/>
                  <a:pt x="1485253" y="28780"/>
                  <a:pt x="1486232" y="27674"/>
                </a:cubicBezTo>
                <a:cubicBezTo>
                  <a:pt x="1487212" y="25463"/>
                  <a:pt x="1488191" y="24358"/>
                  <a:pt x="1489171" y="22137"/>
                </a:cubicBezTo>
                <a:cubicBezTo>
                  <a:pt x="1491130" y="21032"/>
                  <a:pt x="1492110" y="18821"/>
                  <a:pt x="1493090" y="17716"/>
                </a:cubicBezTo>
                <a:cubicBezTo>
                  <a:pt x="1493090" y="16610"/>
                  <a:pt x="1494069" y="15495"/>
                  <a:pt x="1495050" y="15495"/>
                </a:cubicBezTo>
                <a:cubicBezTo>
                  <a:pt x="1495050" y="14390"/>
                  <a:pt x="1496028" y="13284"/>
                  <a:pt x="1496028" y="12179"/>
                </a:cubicBezTo>
                <a:lnTo>
                  <a:pt x="1497988" y="14390"/>
                </a:lnTo>
                <a:cubicBezTo>
                  <a:pt x="1498968" y="15495"/>
                  <a:pt x="1497008" y="16610"/>
                  <a:pt x="1497008" y="16610"/>
                </a:cubicBezTo>
                <a:cubicBezTo>
                  <a:pt x="1497988" y="17716"/>
                  <a:pt x="1497988" y="18821"/>
                  <a:pt x="1498968" y="18821"/>
                </a:cubicBezTo>
                <a:cubicBezTo>
                  <a:pt x="1499947" y="18821"/>
                  <a:pt x="1500927" y="21032"/>
                  <a:pt x="1500927" y="21032"/>
                </a:cubicBezTo>
                <a:cubicBezTo>
                  <a:pt x="1501906" y="21032"/>
                  <a:pt x="1501906" y="17716"/>
                  <a:pt x="1502886" y="18821"/>
                </a:cubicBezTo>
                <a:cubicBezTo>
                  <a:pt x="1503866" y="18821"/>
                  <a:pt x="1503866" y="19926"/>
                  <a:pt x="1504845" y="19926"/>
                </a:cubicBezTo>
                <a:cubicBezTo>
                  <a:pt x="1504845" y="21032"/>
                  <a:pt x="1503866" y="22137"/>
                  <a:pt x="1502886" y="22137"/>
                </a:cubicBezTo>
                <a:cubicBezTo>
                  <a:pt x="1502886" y="23243"/>
                  <a:pt x="1501906" y="24358"/>
                  <a:pt x="1501906" y="25463"/>
                </a:cubicBezTo>
                <a:lnTo>
                  <a:pt x="1503866" y="26569"/>
                </a:lnTo>
                <a:cubicBezTo>
                  <a:pt x="1503866" y="27674"/>
                  <a:pt x="1501906" y="28780"/>
                  <a:pt x="1501906" y="29885"/>
                </a:cubicBezTo>
                <a:cubicBezTo>
                  <a:pt x="1501906" y="29885"/>
                  <a:pt x="1503866" y="30990"/>
                  <a:pt x="1504845" y="30990"/>
                </a:cubicBezTo>
                <a:cubicBezTo>
                  <a:pt x="1504845" y="32105"/>
                  <a:pt x="1502886" y="33211"/>
                  <a:pt x="1502886" y="34316"/>
                </a:cubicBezTo>
                <a:cubicBezTo>
                  <a:pt x="1502886" y="34316"/>
                  <a:pt x="1500927" y="35422"/>
                  <a:pt x="1500927" y="36527"/>
                </a:cubicBezTo>
                <a:lnTo>
                  <a:pt x="1502886" y="37642"/>
                </a:lnTo>
                <a:cubicBezTo>
                  <a:pt x="1503866" y="37642"/>
                  <a:pt x="1503866" y="36527"/>
                  <a:pt x="1504845" y="35422"/>
                </a:cubicBezTo>
                <a:cubicBezTo>
                  <a:pt x="1505825" y="35422"/>
                  <a:pt x="1505825" y="34316"/>
                  <a:pt x="1506805" y="33211"/>
                </a:cubicBezTo>
                <a:cubicBezTo>
                  <a:pt x="1506805" y="32105"/>
                  <a:pt x="1507784" y="30990"/>
                  <a:pt x="1507784" y="30990"/>
                </a:cubicBezTo>
                <a:cubicBezTo>
                  <a:pt x="1508763" y="29885"/>
                  <a:pt x="1505825" y="29885"/>
                  <a:pt x="1505825" y="28780"/>
                </a:cubicBezTo>
                <a:cubicBezTo>
                  <a:pt x="1505825" y="27674"/>
                  <a:pt x="1507784" y="27674"/>
                  <a:pt x="1507784" y="26569"/>
                </a:cubicBezTo>
                <a:lnTo>
                  <a:pt x="1509743" y="28780"/>
                </a:lnTo>
                <a:cubicBezTo>
                  <a:pt x="1510723" y="28780"/>
                  <a:pt x="1510723" y="25463"/>
                  <a:pt x="1511703" y="25463"/>
                </a:cubicBezTo>
                <a:cubicBezTo>
                  <a:pt x="1512683" y="25463"/>
                  <a:pt x="1512683" y="27674"/>
                  <a:pt x="1513663" y="27674"/>
                </a:cubicBezTo>
                <a:cubicBezTo>
                  <a:pt x="1515621" y="28780"/>
                  <a:pt x="1516601" y="29885"/>
                  <a:pt x="1518561" y="30990"/>
                </a:cubicBezTo>
                <a:cubicBezTo>
                  <a:pt x="1518561" y="30990"/>
                  <a:pt x="1519540" y="29885"/>
                  <a:pt x="1519540" y="28780"/>
                </a:cubicBezTo>
                <a:cubicBezTo>
                  <a:pt x="1519540" y="28780"/>
                  <a:pt x="1517581" y="27674"/>
                  <a:pt x="1517581" y="26569"/>
                </a:cubicBezTo>
                <a:lnTo>
                  <a:pt x="1515621" y="25463"/>
                </a:lnTo>
                <a:cubicBezTo>
                  <a:pt x="1515621" y="24358"/>
                  <a:pt x="1516601" y="23243"/>
                  <a:pt x="1517581" y="23243"/>
                </a:cubicBezTo>
                <a:cubicBezTo>
                  <a:pt x="1516601" y="22137"/>
                  <a:pt x="1515621" y="21032"/>
                  <a:pt x="1514641" y="21032"/>
                </a:cubicBezTo>
                <a:lnTo>
                  <a:pt x="1516601" y="18821"/>
                </a:lnTo>
                <a:lnTo>
                  <a:pt x="1518561" y="19926"/>
                </a:lnTo>
                <a:cubicBezTo>
                  <a:pt x="1519540" y="21032"/>
                  <a:pt x="1520520" y="22137"/>
                  <a:pt x="1520520" y="22137"/>
                </a:cubicBezTo>
                <a:cubicBezTo>
                  <a:pt x="1521499" y="23243"/>
                  <a:pt x="1522479" y="23243"/>
                  <a:pt x="1523458" y="24358"/>
                </a:cubicBezTo>
                <a:cubicBezTo>
                  <a:pt x="1523458" y="24358"/>
                  <a:pt x="1525418" y="26569"/>
                  <a:pt x="1525418" y="25463"/>
                </a:cubicBezTo>
                <a:lnTo>
                  <a:pt x="1527378" y="23243"/>
                </a:lnTo>
                <a:lnTo>
                  <a:pt x="1524438" y="22137"/>
                </a:lnTo>
                <a:cubicBezTo>
                  <a:pt x="1524438" y="21032"/>
                  <a:pt x="1526398" y="19926"/>
                  <a:pt x="1526398" y="18821"/>
                </a:cubicBezTo>
                <a:cubicBezTo>
                  <a:pt x="1526398" y="18821"/>
                  <a:pt x="1527378" y="17716"/>
                  <a:pt x="1528356" y="16610"/>
                </a:cubicBezTo>
                <a:cubicBezTo>
                  <a:pt x="1528356" y="15495"/>
                  <a:pt x="1529336" y="15495"/>
                  <a:pt x="1530316" y="14390"/>
                </a:cubicBezTo>
                <a:lnTo>
                  <a:pt x="1531296" y="12179"/>
                </a:lnTo>
                <a:lnTo>
                  <a:pt x="1533255" y="13284"/>
                </a:lnTo>
                <a:cubicBezTo>
                  <a:pt x="1534235" y="14390"/>
                  <a:pt x="1532276" y="15495"/>
                  <a:pt x="1532276" y="16610"/>
                </a:cubicBezTo>
                <a:cubicBezTo>
                  <a:pt x="1532276" y="16610"/>
                  <a:pt x="1530316" y="17716"/>
                  <a:pt x="1530316" y="18821"/>
                </a:cubicBezTo>
                <a:lnTo>
                  <a:pt x="1532276" y="19926"/>
                </a:lnTo>
                <a:cubicBezTo>
                  <a:pt x="1533255" y="21032"/>
                  <a:pt x="1534235" y="22137"/>
                  <a:pt x="1534235" y="22137"/>
                </a:cubicBezTo>
                <a:cubicBezTo>
                  <a:pt x="1535214" y="22137"/>
                  <a:pt x="1536194" y="19926"/>
                  <a:pt x="1536194" y="19926"/>
                </a:cubicBezTo>
                <a:cubicBezTo>
                  <a:pt x="1537173" y="18821"/>
                  <a:pt x="1537173" y="17716"/>
                  <a:pt x="1538153" y="17716"/>
                </a:cubicBezTo>
                <a:cubicBezTo>
                  <a:pt x="1539133" y="15495"/>
                  <a:pt x="1540113" y="14390"/>
                  <a:pt x="1541093" y="12179"/>
                </a:cubicBezTo>
                <a:cubicBezTo>
                  <a:pt x="1543051" y="13284"/>
                  <a:pt x="1544031" y="14390"/>
                  <a:pt x="1545991" y="16610"/>
                </a:cubicBezTo>
                <a:cubicBezTo>
                  <a:pt x="1545011" y="17716"/>
                  <a:pt x="1544031" y="19926"/>
                  <a:pt x="1542071" y="21032"/>
                </a:cubicBezTo>
                <a:cubicBezTo>
                  <a:pt x="1541093" y="23243"/>
                  <a:pt x="1540113" y="24358"/>
                  <a:pt x="1539133" y="26569"/>
                </a:cubicBezTo>
                <a:cubicBezTo>
                  <a:pt x="1540113" y="26569"/>
                  <a:pt x="1541093" y="27674"/>
                  <a:pt x="1541093" y="27674"/>
                </a:cubicBezTo>
                <a:cubicBezTo>
                  <a:pt x="1542071" y="27674"/>
                  <a:pt x="1542071" y="25463"/>
                  <a:pt x="1543051" y="25463"/>
                </a:cubicBezTo>
                <a:cubicBezTo>
                  <a:pt x="1544031" y="25463"/>
                  <a:pt x="1544031" y="27674"/>
                  <a:pt x="1545011" y="27674"/>
                </a:cubicBezTo>
                <a:cubicBezTo>
                  <a:pt x="1545991" y="27674"/>
                  <a:pt x="1545991" y="25463"/>
                  <a:pt x="1546970" y="25463"/>
                </a:cubicBezTo>
                <a:cubicBezTo>
                  <a:pt x="1546970" y="24358"/>
                  <a:pt x="1547950" y="26569"/>
                  <a:pt x="1548929" y="26569"/>
                </a:cubicBezTo>
                <a:cubicBezTo>
                  <a:pt x="1549909" y="26569"/>
                  <a:pt x="1549909" y="24358"/>
                  <a:pt x="1550889" y="24358"/>
                </a:cubicBezTo>
                <a:lnTo>
                  <a:pt x="1552848" y="26569"/>
                </a:lnTo>
                <a:cubicBezTo>
                  <a:pt x="1553828" y="25463"/>
                  <a:pt x="1553828" y="24358"/>
                  <a:pt x="1554807" y="23243"/>
                </a:cubicBezTo>
                <a:cubicBezTo>
                  <a:pt x="1554807" y="23243"/>
                  <a:pt x="1555787" y="22137"/>
                  <a:pt x="1555787" y="21032"/>
                </a:cubicBezTo>
                <a:cubicBezTo>
                  <a:pt x="1556766" y="22137"/>
                  <a:pt x="1557746" y="22137"/>
                  <a:pt x="1558726" y="23243"/>
                </a:cubicBezTo>
                <a:cubicBezTo>
                  <a:pt x="1558726" y="23243"/>
                  <a:pt x="1560686" y="24358"/>
                  <a:pt x="1560686" y="25463"/>
                </a:cubicBezTo>
                <a:cubicBezTo>
                  <a:pt x="1560686" y="25463"/>
                  <a:pt x="1558726" y="26569"/>
                  <a:pt x="1558726" y="27674"/>
                </a:cubicBezTo>
                <a:cubicBezTo>
                  <a:pt x="1558726" y="27674"/>
                  <a:pt x="1560686" y="28780"/>
                  <a:pt x="1560686" y="29885"/>
                </a:cubicBezTo>
                <a:cubicBezTo>
                  <a:pt x="1560686" y="29885"/>
                  <a:pt x="1559706" y="30990"/>
                  <a:pt x="1559706" y="32105"/>
                </a:cubicBezTo>
                <a:cubicBezTo>
                  <a:pt x="1559706" y="33211"/>
                  <a:pt x="1561664" y="33211"/>
                  <a:pt x="1561664" y="33211"/>
                </a:cubicBezTo>
                <a:cubicBezTo>
                  <a:pt x="1562644" y="32105"/>
                  <a:pt x="1563624" y="30990"/>
                  <a:pt x="1564604" y="28780"/>
                </a:cubicBezTo>
                <a:cubicBezTo>
                  <a:pt x="1564604" y="27674"/>
                  <a:pt x="1563624" y="27674"/>
                  <a:pt x="1562644" y="26569"/>
                </a:cubicBezTo>
                <a:lnTo>
                  <a:pt x="1560686" y="25463"/>
                </a:lnTo>
                <a:cubicBezTo>
                  <a:pt x="1560686" y="24358"/>
                  <a:pt x="1562644" y="23243"/>
                  <a:pt x="1562644" y="22137"/>
                </a:cubicBezTo>
                <a:lnTo>
                  <a:pt x="1559706" y="21032"/>
                </a:lnTo>
                <a:cubicBezTo>
                  <a:pt x="1559706" y="19926"/>
                  <a:pt x="1561664" y="17716"/>
                  <a:pt x="1561664" y="17716"/>
                </a:cubicBezTo>
                <a:cubicBezTo>
                  <a:pt x="1562644" y="17716"/>
                  <a:pt x="1563624" y="19926"/>
                  <a:pt x="1563624" y="19926"/>
                </a:cubicBezTo>
                <a:cubicBezTo>
                  <a:pt x="1563624" y="21032"/>
                  <a:pt x="1565584" y="21032"/>
                  <a:pt x="1566563" y="22137"/>
                </a:cubicBezTo>
                <a:lnTo>
                  <a:pt x="1564604" y="24358"/>
                </a:lnTo>
                <a:cubicBezTo>
                  <a:pt x="1564604" y="25463"/>
                  <a:pt x="1565584" y="25463"/>
                  <a:pt x="1566563" y="26569"/>
                </a:cubicBezTo>
                <a:cubicBezTo>
                  <a:pt x="1566563" y="26569"/>
                  <a:pt x="1568522" y="28780"/>
                  <a:pt x="1568522" y="27674"/>
                </a:cubicBezTo>
                <a:cubicBezTo>
                  <a:pt x="1569502" y="27674"/>
                  <a:pt x="1570481" y="25463"/>
                  <a:pt x="1570481" y="25463"/>
                </a:cubicBezTo>
                <a:cubicBezTo>
                  <a:pt x="1571461" y="25463"/>
                  <a:pt x="1572441" y="27674"/>
                  <a:pt x="1572441" y="27674"/>
                </a:cubicBezTo>
                <a:cubicBezTo>
                  <a:pt x="1573421" y="27674"/>
                  <a:pt x="1574401" y="28780"/>
                  <a:pt x="1574401" y="29885"/>
                </a:cubicBezTo>
                <a:lnTo>
                  <a:pt x="1573421" y="32105"/>
                </a:lnTo>
                <a:cubicBezTo>
                  <a:pt x="1572441" y="33211"/>
                  <a:pt x="1572441" y="33211"/>
                  <a:pt x="1571461" y="34316"/>
                </a:cubicBezTo>
                <a:cubicBezTo>
                  <a:pt x="1571461" y="35422"/>
                  <a:pt x="1569502" y="36527"/>
                  <a:pt x="1569502" y="36527"/>
                </a:cubicBezTo>
                <a:cubicBezTo>
                  <a:pt x="1569502" y="37642"/>
                  <a:pt x="1571461" y="38748"/>
                  <a:pt x="1572441" y="38748"/>
                </a:cubicBezTo>
                <a:cubicBezTo>
                  <a:pt x="1572441" y="37642"/>
                  <a:pt x="1573421" y="37642"/>
                  <a:pt x="1573421" y="36527"/>
                </a:cubicBezTo>
                <a:cubicBezTo>
                  <a:pt x="1574401" y="36527"/>
                  <a:pt x="1575379" y="34316"/>
                  <a:pt x="1575379" y="34316"/>
                </a:cubicBezTo>
                <a:lnTo>
                  <a:pt x="1577339" y="35422"/>
                </a:lnTo>
                <a:lnTo>
                  <a:pt x="1579299" y="37642"/>
                </a:lnTo>
                <a:cubicBezTo>
                  <a:pt x="1580278" y="37642"/>
                  <a:pt x="1581258" y="35422"/>
                  <a:pt x="1581258" y="35422"/>
                </a:cubicBezTo>
                <a:cubicBezTo>
                  <a:pt x="1582237" y="34316"/>
                  <a:pt x="1582237" y="33211"/>
                  <a:pt x="1583217" y="33211"/>
                </a:cubicBezTo>
                <a:cubicBezTo>
                  <a:pt x="1583217" y="32105"/>
                  <a:pt x="1584196" y="30990"/>
                  <a:pt x="1585176" y="29885"/>
                </a:cubicBezTo>
                <a:lnTo>
                  <a:pt x="1582237" y="28780"/>
                </a:lnTo>
                <a:cubicBezTo>
                  <a:pt x="1582237" y="27674"/>
                  <a:pt x="1584196" y="26569"/>
                  <a:pt x="1584196" y="25463"/>
                </a:cubicBezTo>
                <a:cubicBezTo>
                  <a:pt x="1585176" y="25463"/>
                  <a:pt x="1585176" y="24358"/>
                  <a:pt x="1586156" y="23243"/>
                </a:cubicBezTo>
                <a:cubicBezTo>
                  <a:pt x="1586156" y="22137"/>
                  <a:pt x="1587136" y="22137"/>
                  <a:pt x="1587136" y="21032"/>
                </a:cubicBezTo>
                <a:cubicBezTo>
                  <a:pt x="1588116" y="21032"/>
                  <a:pt x="1589094" y="18821"/>
                  <a:pt x="1589094" y="18821"/>
                </a:cubicBezTo>
                <a:lnTo>
                  <a:pt x="1591054" y="19926"/>
                </a:lnTo>
                <a:cubicBezTo>
                  <a:pt x="1591054" y="21032"/>
                  <a:pt x="1589094" y="22137"/>
                  <a:pt x="1590074" y="23243"/>
                </a:cubicBezTo>
                <a:lnTo>
                  <a:pt x="1592034" y="24358"/>
                </a:lnTo>
                <a:cubicBezTo>
                  <a:pt x="1591054" y="25463"/>
                  <a:pt x="1591054" y="26569"/>
                  <a:pt x="1590074" y="27674"/>
                </a:cubicBezTo>
                <a:cubicBezTo>
                  <a:pt x="1590074" y="27674"/>
                  <a:pt x="1589094" y="28780"/>
                  <a:pt x="1588116" y="29885"/>
                </a:cubicBezTo>
                <a:lnTo>
                  <a:pt x="1587136" y="32105"/>
                </a:lnTo>
                <a:cubicBezTo>
                  <a:pt x="1587136" y="32105"/>
                  <a:pt x="1589094" y="33211"/>
                  <a:pt x="1589094" y="34316"/>
                </a:cubicBezTo>
                <a:cubicBezTo>
                  <a:pt x="1590074" y="34316"/>
                  <a:pt x="1591054" y="35422"/>
                  <a:pt x="1591054" y="35422"/>
                </a:cubicBezTo>
                <a:cubicBezTo>
                  <a:pt x="1591054" y="35422"/>
                  <a:pt x="1593014" y="34316"/>
                  <a:pt x="1593014" y="33211"/>
                </a:cubicBezTo>
                <a:cubicBezTo>
                  <a:pt x="1593014" y="33211"/>
                  <a:pt x="1591054" y="32105"/>
                  <a:pt x="1591054" y="30990"/>
                </a:cubicBezTo>
                <a:lnTo>
                  <a:pt x="1592034" y="28780"/>
                </a:lnTo>
                <a:cubicBezTo>
                  <a:pt x="1593014" y="28780"/>
                  <a:pt x="1594973" y="30990"/>
                  <a:pt x="1594973" y="30990"/>
                </a:cubicBezTo>
                <a:lnTo>
                  <a:pt x="1595952" y="28780"/>
                </a:lnTo>
                <a:cubicBezTo>
                  <a:pt x="1595952" y="27674"/>
                  <a:pt x="1593994" y="27674"/>
                  <a:pt x="1593994" y="26569"/>
                </a:cubicBezTo>
                <a:cubicBezTo>
                  <a:pt x="1593994" y="25463"/>
                  <a:pt x="1595952" y="25463"/>
                  <a:pt x="1595952" y="24358"/>
                </a:cubicBezTo>
                <a:cubicBezTo>
                  <a:pt x="1596932" y="22137"/>
                  <a:pt x="1597912" y="21032"/>
                  <a:pt x="1598891" y="18821"/>
                </a:cubicBezTo>
                <a:cubicBezTo>
                  <a:pt x="1599871" y="18821"/>
                  <a:pt x="1600851" y="16610"/>
                  <a:pt x="1600851" y="16610"/>
                </a:cubicBezTo>
                <a:lnTo>
                  <a:pt x="1602810" y="18821"/>
                </a:lnTo>
                <a:cubicBezTo>
                  <a:pt x="1602810" y="18821"/>
                  <a:pt x="1601831" y="21032"/>
                  <a:pt x="1600851" y="21032"/>
                </a:cubicBezTo>
                <a:cubicBezTo>
                  <a:pt x="1600851" y="22137"/>
                  <a:pt x="1599871" y="23243"/>
                  <a:pt x="1599871" y="23243"/>
                </a:cubicBezTo>
                <a:cubicBezTo>
                  <a:pt x="1598891" y="24358"/>
                  <a:pt x="1598891" y="25463"/>
                  <a:pt x="1597912" y="26569"/>
                </a:cubicBezTo>
                <a:cubicBezTo>
                  <a:pt x="1598891" y="26569"/>
                  <a:pt x="1599871" y="27674"/>
                  <a:pt x="1599871" y="27674"/>
                </a:cubicBezTo>
                <a:cubicBezTo>
                  <a:pt x="1600851" y="27674"/>
                  <a:pt x="1601831" y="29885"/>
                  <a:pt x="1602810" y="29885"/>
                </a:cubicBezTo>
                <a:lnTo>
                  <a:pt x="1600851" y="32105"/>
                </a:lnTo>
                <a:cubicBezTo>
                  <a:pt x="1599871" y="33211"/>
                  <a:pt x="1599871" y="34316"/>
                  <a:pt x="1598891" y="34316"/>
                </a:cubicBezTo>
                <a:cubicBezTo>
                  <a:pt x="1598891" y="35422"/>
                  <a:pt x="1597912" y="36527"/>
                  <a:pt x="1596932" y="37642"/>
                </a:cubicBezTo>
                <a:lnTo>
                  <a:pt x="1599871" y="38748"/>
                </a:lnTo>
                <a:cubicBezTo>
                  <a:pt x="1599871" y="39853"/>
                  <a:pt x="1597912" y="40958"/>
                  <a:pt x="1597912" y="42064"/>
                </a:cubicBezTo>
                <a:lnTo>
                  <a:pt x="1599871" y="43169"/>
                </a:lnTo>
                <a:cubicBezTo>
                  <a:pt x="1599871" y="43169"/>
                  <a:pt x="1601831" y="42064"/>
                  <a:pt x="1601831" y="40958"/>
                </a:cubicBezTo>
                <a:cubicBezTo>
                  <a:pt x="1601831" y="39853"/>
                  <a:pt x="1599871" y="39853"/>
                  <a:pt x="1599871" y="38748"/>
                </a:cubicBezTo>
                <a:cubicBezTo>
                  <a:pt x="1599871" y="38748"/>
                  <a:pt x="1600851" y="37642"/>
                  <a:pt x="1600851" y="36527"/>
                </a:cubicBezTo>
                <a:cubicBezTo>
                  <a:pt x="1601831" y="35422"/>
                  <a:pt x="1601831" y="35422"/>
                  <a:pt x="1602810" y="34316"/>
                </a:cubicBezTo>
                <a:cubicBezTo>
                  <a:pt x="1602810" y="34316"/>
                  <a:pt x="1603789" y="32105"/>
                  <a:pt x="1604769" y="32105"/>
                </a:cubicBezTo>
                <a:lnTo>
                  <a:pt x="1606729" y="33211"/>
                </a:lnTo>
                <a:lnTo>
                  <a:pt x="1608688" y="30990"/>
                </a:lnTo>
                <a:cubicBezTo>
                  <a:pt x="1608688" y="30990"/>
                  <a:pt x="1605749" y="29885"/>
                  <a:pt x="1605749" y="28780"/>
                </a:cubicBezTo>
                <a:cubicBezTo>
                  <a:pt x="1606729" y="28780"/>
                  <a:pt x="1607709" y="27674"/>
                  <a:pt x="1607709" y="26569"/>
                </a:cubicBezTo>
                <a:lnTo>
                  <a:pt x="1609667" y="24358"/>
                </a:lnTo>
                <a:lnTo>
                  <a:pt x="1611627" y="26569"/>
                </a:lnTo>
                <a:cubicBezTo>
                  <a:pt x="1611627" y="25463"/>
                  <a:pt x="1613586" y="24358"/>
                  <a:pt x="1613586" y="23243"/>
                </a:cubicBezTo>
                <a:lnTo>
                  <a:pt x="1611627" y="22137"/>
                </a:lnTo>
                <a:cubicBezTo>
                  <a:pt x="1610647" y="21032"/>
                  <a:pt x="1612606" y="19926"/>
                  <a:pt x="1612606" y="18821"/>
                </a:cubicBezTo>
                <a:lnTo>
                  <a:pt x="1610647" y="17716"/>
                </a:lnTo>
                <a:cubicBezTo>
                  <a:pt x="1610647" y="16610"/>
                  <a:pt x="1611627" y="15495"/>
                  <a:pt x="1612606" y="15495"/>
                </a:cubicBezTo>
                <a:cubicBezTo>
                  <a:pt x="1612606" y="14390"/>
                  <a:pt x="1613586" y="16610"/>
                  <a:pt x="1614566" y="16610"/>
                </a:cubicBezTo>
                <a:cubicBezTo>
                  <a:pt x="1615546" y="16610"/>
                  <a:pt x="1615546" y="14390"/>
                  <a:pt x="1616525" y="14390"/>
                </a:cubicBezTo>
                <a:cubicBezTo>
                  <a:pt x="1616525" y="14390"/>
                  <a:pt x="1617504" y="16610"/>
                  <a:pt x="1618484" y="16610"/>
                </a:cubicBezTo>
                <a:cubicBezTo>
                  <a:pt x="1618484" y="16610"/>
                  <a:pt x="1619464" y="14390"/>
                  <a:pt x="1620444" y="13284"/>
                </a:cubicBezTo>
                <a:lnTo>
                  <a:pt x="1622402" y="15495"/>
                </a:lnTo>
                <a:lnTo>
                  <a:pt x="1620444" y="17716"/>
                </a:lnTo>
                <a:cubicBezTo>
                  <a:pt x="1620444" y="18821"/>
                  <a:pt x="1622402" y="19926"/>
                  <a:pt x="1622402" y="19926"/>
                </a:cubicBezTo>
                <a:lnTo>
                  <a:pt x="1624362" y="17716"/>
                </a:lnTo>
                <a:cubicBezTo>
                  <a:pt x="1624362" y="16610"/>
                  <a:pt x="1622402" y="16610"/>
                  <a:pt x="1622402" y="15495"/>
                </a:cubicBezTo>
                <a:cubicBezTo>
                  <a:pt x="1622402" y="15495"/>
                  <a:pt x="1624362" y="14390"/>
                  <a:pt x="1624362" y="13284"/>
                </a:cubicBezTo>
                <a:lnTo>
                  <a:pt x="1621424" y="11073"/>
                </a:lnTo>
                <a:cubicBezTo>
                  <a:pt x="1622402" y="11073"/>
                  <a:pt x="1622402" y="8853"/>
                  <a:pt x="1623382" y="8853"/>
                </a:cubicBezTo>
                <a:cubicBezTo>
                  <a:pt x="1624362" y="8853"/>
                  <a:pt x="1625342" y="11073"/>
                  <a:pt x="1625342" y="11073"/>
                </a:cubicBezTo>
                <a:lnTo>
                  <a:pt x="1627301" y="12179"/>
                </a:lnTo>
                <a:cubicBezTo>
                  <a:pt x="1628281" y="13284"/>
                  <a:pt x="1626322" y="14390"/>
                  <a:pt x="1626322" y="15495"/>
                </a:cubicBezTo>
                <a:lnTo>
                  <a:pt x="1628281" y="16610"/>
                </a:lnTo>
                <a:cubicBezTo>
                  <a:pt x="1628281" y="17716"/>
                  <a:pt x="1626322" y="18821"/>
                  <a:pt x="1626322" y="19926"/>
                </a:cubicBezTo>
                <a:cubicBezTo>
                  <a:pt x="1626322" y="19926"/>
                  <a:pt x="1628281" y="21032"/>
                  <a:pt x="1629260" y="21032"/>
                </a:cubicBezTo>
                <a:lnTo>
                  <a:pt x="1631220" y="23243"/>
                </a:lnTo>
                <a:lnTo>
                  <a:pt x="1629260" y="25463"/>
                </a:lnTo>
                <a:cubicBezTo>
                  <a:pt x="1629260" y="26569"/>
                  <a:pt x="1631220" y="27674"/>
                  <a:pt x="1631220" y="27674"/>
                </a:cubicBezTo>
                <a:cubicBezTo>
                  <a:pt x="1632199" y="27674"/>
                  <a:pt x="1633179" y="28780"/>
                  <a:pt x="1634159" y="29885"/>
                </a:cubicBezTo>
                <a:lnTo>
                  <a:pt x="1636117" y="30990"/>
                </a:lnTo>
                <a:cubicBezTo>
                  <a:pt x="1636117" y="32105"/>
                  <a:pt x="1634159" y="33211"/>
                  <a:pt x="1634159" y="34316"/>
                </a:cubicBezTo>
                <a:lnTo>
                  <a:pt x="1636117" y="35422"/>
                </a:lnTo>
                <a:cubicBezTo>
                  <a:pt x="1637097" y="35422"/>
                  <a:pt x="1638077" y="33211"/>
                  <a:pt x="1638077" y="33211"/>
                </a:cubicBezTo>
                <a:cubicBezTo>
                  <a:pt x="1638077" y="33211"/>
                  <a:pt x="1636117" y="32105"/>
                  <a:pt x="1636117" y="30990"/>
                </a:cubicBezTo>
                <a:cubicBezTo>
                  <a:pt x="1636117" y="30990"/>
                  <a:pt x="1637097" y="29885"/>
                  <a:pt x="1637097" y="28780"/>
                </a:cubicBezTo>
                <a:cubicBezTo>
                  <a:pt x="1638077" y="28780"/>
                  <a:pt x="1639057" y="27674"/>
                  <a:pt x="1639057" y="26569"/>
                </a:cubicBezTo>
                <a:cubicBezTo>
                  <a:pt x="1639057" y="25463"/>
                  <a:pt x="1641016" y="24358"/>
                  <a:pt x="1641016" y="24358"/>
                </a:cubicBezTo>
                <a:cubicBezTo>
                  <a:pt x="1641016" y="23243"/>
                  <a:pt x="1639057" y="22137"/>
                  <a:pt x="1639057" y="22137"/>
                </a:cubicBezTo>
                <a:cubicBezTo>
                  <a:pt x="1639057" y="21032"/>
                  <a:pt x="1640037" y="19926"/>
                  <a:pt x="1640037" y="19926"/>
                </a:cubicBezTo>
                <a:cubicBezTo>
                  <a:pt x="1641016" y="18821"/>
                  <a:pt x="1641016" y="17716"/>
                  <a:pt x="1641995" y="16610"/>
                </a:cubicBezTo>
                <a:cubicBezTo>
                  <a:pt x="1642975" y="15495"/>
                  <a:pt x="1643955" y="13284"/>
                  <a:pt x="1644935" y="12179"/>
                </a:cubicBezTo>
                <a:cubicBezTo>
                  <a:pt x="1646894" y="13284"/>
                  <a:pt x="1647874" y="14390"/>
                  <a:pt x="1649832" y="15495"/>
                </a:cubicBezTo>
                <a:cubicBezTo>
                  <a:pt x="1649832" y="16610"/>
                  <a:pt x="1651792" y="16610"/>
                  <a:pt x="1651792" y="17716"/>
                </a:cubicBezTo>
                <a:cubicBezTo>
                  <a:pt x="1651792" y="18821"/>
                  <a:pt x="1649832" y="19926"/>
                  <a:pt x="1649832" y="19926"/>
                </a:cubicBezTo>
                <a:cubicBezTo>
                  <a:pt x="1650812" y="21032"/>
                  <a:pt x="1652772" y="21032"/>
                  <a:pt x="1652772" y="22137"/>
                </a:cubicBezTo>
                <a:lnTo>
                  <a:pt x="1650812" y="24358"/>
                </a:lnTo>
                <a:cubicBezTo>
                  <a:pt x="1650812" y="25463"/>
                  <a:pt x="1652772" y="26569"/>
                  <a:pt x="1652772" y="26569"/>
                </a:cubicBezTo>
                <a:cubicBezTo>
                  <a:pt x="1653752" y="26569"/>
                  <a:pt x="1654732" y="24358"/>
                  <a:pt x="1654732" y="24358"/>
                </a:cubicBezTo>
                <a:cubicBezTo>
                  <a:pt x="1654732" y="24358"/>
                  <a:pt x="1655710" y="21032"/>
                  <a:pt x="1656690" y="22137"/>
                </a:cubicBezTo>
                <a:lnTo>
                  <a:pt x="1658650" y="23243"/>
                </a:lnTo>
                <a:cubicBezTo>
                  <a:pt x="1658650" y="24358"/>
                  <a:pt x="1656690" y="25463"/>
                  <a:pt x="1656690" y="25463"/>
                </a:cubicBezTo>
                <a:cubicBezTo>
                  <a:pt x="1656690" y="26569"/>
                  <a:pt x="1658650" y="26569"/>
                  <a:pt x="1658650" y="27674"/>
                </a:cubicBezTo>
                <a:cubicBezTo>
                  <a:pt x="1660609" y="26569"/>
                  <a:pt x="1661588" y="24358"/>
                  <a:pt x="1662569" y="23243"/>
                </a:cubicBezTo>
                <a:cubicBezTo>
                  <a:pt x="1662569" y="22137"/>
                  <a:pt x="1663548" y="21032"/>
                  <a:pt x="1663548" y="19926"/>
                </a:cubicBezTo>
                <a:cubicBezTo>
                  <a:pt x="1664527" y="19926"/>
                  <a:pt x="1661588" y="18821"/>
                  <a:pt x="1661588" y="18821"/>
                </a:cubicBezTo>
                <a:cubicBezTo>
                  <a:pt x="1661588" y="17716"/>
                  <a:pt x="1663548" y="16610"/>
                  <a:pt x="1663548" y="16610"/>
                </a:cubicBezTo>
                <a:cubicBezTo>
                  <a:pt x="1663548" y="15495"/>
                  <a:pt x="1664527" y="13284"/>
                  <a:pt x="1665507" y="13284"/>
                </a:cubicBezTo>
                <a:lnTo>
                  <a:pt x="1667467" y="15495"/>
                </a:lnTo>
                <a:cubicBezTo>
                  <a:pt x="1667467" y="16610"/>
                  <a:pt x="1665507" y="17716"/>
                  <a:pt x="1665507" y="17716"/>
                </a:cubicBezTo>
                <a:cubicBezTo>
                  <a:pt x="1666487" y="18821"/>
                  <a:pt x="1667467" y="18821"/>
                  <a:pt x="1667467" y="19926"/>
                </a:cubicBezTo>
                <a:cubicBezTo>
                  <a:pt x="1668447" y="19926"/>
                  <a:pt x="1670405" y="21032"/>
                  <a:pt x="1670405" y="22137"/>
                </a:cubicBezTo>
                <a:lnTo>
                  <a:pt x="1668447" y="24358"/>
                </a:lnTo>
                <a:cubicBezTo>
                  <a:pt x="1668447" y="24358"/>
                  <a:pt x="1670405" y="25463"/>
                  <a:pt x="1670405" y="26569"/>
                </a:cubicBezTo>
                <a:cubicBezTo>
                  <a:pt x="1671385" y="26569"/>
                  <a:pt x="1672365" y="27674"/>
                  <a:pt x="1672365" y="27674"/>
                </a:cubicBezTo>
                <a:cubicBezTo>
                  <a:pt x="1672365" y="28780"/>
                  <a:pt x="1671385" y="29885"/>
                  <a:pt x="1671385" y="30990"/>
                </a:cubicBezTo>
                <a:cubicBezTo>
                  <a:pt x="1670405" y="30990"/>
                  <a:pt x="1669425" y="32105"/>
                  <a:pt x="1669425" y="33211"/>
                </a:cubicBezTo>
                <a:lnTo>
                  <a:pt x="1671385" y="34316"/>
                </a:lnTo>
                <a:cubicBezTo>
                  <a:pt x="1671385" y="35422"/>
                  <a:pt x="1670405" y="36527"/>
                  <a:pt x="1670405" y="37642"/>
                </a:cubicBezTo>
                <a:cubicBezTo>
                  <a:pt x="1669425" y="37642"/>
                  <a:pt x="1672365" y="38748"/>
                  <a:pt x="1672365" y="38748"/>
                </a:cubicBezTo>
                <a:cubicBezTo>
                  <a:pt x="1672365" y="38748"/>
                  <a:pt x="1674324" y="37642"/>
                  <a:pt x="1673345" y="36527"/>
                </a:cubicBezTo>
                <a:cubicBezTo>
                  <a:pt x="1673345" y="36527"/>
                  <a:pt x="1671385" y="35422"/>
                  <a:pt x="1671385" y="34316"/>
                </a:cubicBezTo>
                <a:cubicBezTo>
                  <a:pt x="1671385" y="34316"/>
                  <a:pt x="1673345" y="33211"/>
                  <a:pt x="1673345" y="32105"/>
                </a:cubicBezTo>
                <a:cubicBezTo>
                  <a:pt x="1673345" y="30990"/>
                  <a:pt x="1674324" y="30990"/>
                  <a:pt x="1675303" y="29885"/>
                </a:cubicBezTo>
                <a:cubicBezTo>
                  <a:pt x="1675303" y="28780"/>
                  <a:pt x="1676283" y="27674"/>
                  <a:pt x="1676283" y="27674"/>
                </a:cubicBezTo>
                <a:cubicBezTo>
                  <a:pt x="1677263" y="25463"/>
                  <a:pt x="1679222" y="24358"/>
                  <a:pt x="1680202" y="22137"/>
                </a:cubicBezTo>
                <a:cubicBezTo>
                  <a:pt x="1681182" y="21032"/>
                  <a:pt x="1682162" y="18821"/>
                  <a:pt x="1683140" y="17716"/>
                </a:cubicBezTo>
                <a:cubicBezTo>
                  <a:pt x="1684120" y="16610"/>
                  <a:pt x="1684120" y="15495"/>
                  <a:pt x="1685100" y="15495"/>
                </a:cubicBezTo>
                <a:cubicBezTo>
                  <a:pt x="1685100" y="14390"/>
                  <a:pt x="1686080" y="13284"/>
                  <a:pt x="1687060" y="12179"/>
                </a:cubicBezTo>
                <a:lnTo>
                  <a:pt x="1689018" y="14390"/>
                </a:lnTo>
                <a:lnTo>
                  <a:pt x="1690978" y="16610"/>
                </a:lnTo>
                <a:cubicBezTo>
                  <a:pt x="1691958" y="16610"/>
                  <a:pt x="1691958" y="14390"/>
                  <a:pt x="1692937" y="14390"/>
                </a:cubicBezTo>
                <a:cubicBezTo>
                  <a:pt x="1692937" y="14390"/>
                  <a:pt x="1693917" y="15495"/>
                  <a:pt x="1694896" y="15495"/>
                </a:cubicBezTo>
                <a:lnTo>
                  <a:pt x="1696855" y="13284"/>
                </a:lnTo>
                <a:cubicBezTo>
                  <a:pt x="1696855" y="13284"/>
                  <a:pt x="1698815" y="14390"/>
                  <a:pt x="1698815" y="15495"/>
                </a:cubicBezTo>
                <a:cubicBezTo>
                  <a:pt x="1698815" y="15495"/>
                  <a:pt x="1696855" y="16610"/>
                  <a:pt x="1696855" y="17716"/>
                </a:cubicBezTo>
                <a:cubicBezTo>
                  <a:pt x="1696855" y="18821"/>
                  <a:pt x="1695876" y="19926"/>
                  <a:pt x="1695876" y="19926"/>
                </a:cubicBezTo>
                <a:cubicBezTo>
                  <a:pt x="1694896" y="21032"/>
                  <a:pt x="1693917" y="22137"/>
                  <a:pt x="1693917" y="22137"/>
                </a:cubicBezTo>
                <a:cubicBezTo>
                  <a:pt x="1692937" y="23243"/>
                  <a:pt x="1692937" y="24358"/>
                  <a:pt x="1691958" y="25463"/>
                </a:cubicBezTo>
                <a:cubicBezTo>
                  <a:pt x="1691958" y="25463"/>
                  <a:pt x="1690978" y="27674"/>
                  <a:pt x="1689998" y="27674"/>
                </a:cubicBezTo>
                <a:lnTo>
                  <a:pt x="1688039" y="25463"/>
                </a:lnTo>
                <a:cubicBezTo>
                  <a:pt x="1688039" y="26569"/>
                  <a:pt x="1686080" y="27674"/>
                  <a:pt x="1686080" y="27674"/>
                </a:cubicBezTo>
                <a:cubicBezTo>
                  <a:pt x="1687060" y="28780"/>
                  <a:pt x="1688039" y="28780"/>
                  <a:pt x="1689018" y="29885"/>
                </a:cubicBezTo>
                <a:cubicBezTo>
                  <a:pt x="1689018" y="30990"/>
                  <a:pt x="1690978" y="30990"/>
                  <a:pt x="1690978" y="32105"/>
                </a:cubicBezTo>
                <a:cubicBezTo>
                  <a:pt x="1690978" y="32105"/>
                  <a:pt x="1689018" y="33211"/>
                  <a:pt x="1689018" y="34316"/>
                </a:cubicBezTo>
                <a:cubicBezTo>
                  <a:pt x="1689998" y="34316"/>
                  <a:pt x="1690978" y="36527"/>
                  <a:pt x="1690978" y="36527"/>
                </a:cubicBezTo>
                <a:cubicBezTo>
                  <a:pt x="1691958" y="36527"/>
                  <a:pt x="1692937" y="34316"/>
                  <a:pt x="1692937" y="34316"/>
                </a:cubicBezTo>
                <a:cubicBezTo>
                  <a:pt x="1692937" y="33211"/>
                  <a:pt x="1694896" y="32105"/>
                  <a:pt x="1694896" y="30990"/>
                </a:cubicBezTo>
                <a:lnTo>
                  <a:pt x="1692937" y="29885"/>
                </a:lnTo>
                <a:cubicBezTo>
                  <a:pt x="1692937" y="28780"/>
                  <a:pt x="1693917" y="26569"/>
                  <a:pt x="1693917" y="26569"/>
                </a:cubicBezTo>
                <a:cubicBezTo>
                  <a:pt x="1694896" y="26569"/>
                  <a:pt x="1695876" y="28780"/>
                  <a:pt x="1696855" y="28780"/>
                </a:cubicBezTo>
                <a:lnTo>
                  <a:pt x="1697835" y="26569"/>
                </a:lnTo>
                <a:cubicBezTo>
                  <a:pt x="1698815" y="25463"/>
                  <a:pt x="1698815" y="24358"/>
                  <a:pt x="1699795" y="24358"/>
                </a:cubicBezTo>
                <a:cubicBezTo>
                  <a:pt x="1699795" y="23243"/>
                  <a:pt x="1700775" y="21032"/>
                  <a:pt x="1701753" y="21032"/>
                </a:cubicBezTo>
                <a:lnTo>
                  <a:pt x="1703713" y="23243"/>
                </a:lnTo>
                <a:cubicBezTo>
                  <a:pt x="1702733" y="25463"/>
                  <a:pt x="1701753" y="26569"/>
                  <a:pt x="1700775" y="28780"/>
                </a:cubicBezTo>
                <a:cubicBezTo>
                  <a:pt x="1701753" y="29885"/>
                  <a:pt x="1702733" y="30990"/>
                  <a:pt x="1704693" y="32105"/>
                </a:cubicBezTo>
                <a:cubicBezTo>
                  <a:pt x="1705673" y="29885"/>
                  <a:pt x="1706653" y="28780"/>
                  <a:pt x="1707632" y="26569"/>
                </a:cubicBezTo>
                <a:cubicBezTo>
                  <a:pt x="1706653" y="25463"/>
                  <a:pt x="1704693" y="24358"/>
                  <a:pt x="1703713" y="23243"/>
                </a:cubicBezTo>
                <a:cubicBezTo>
                  <a:pt x="1704693" y="23243"/>
                  <a:pt x="1704693" y="21032"/>
                  <a:pt x="1705673" y="21032"/>
                </a:cubicBezTo>
                <a:cubicBezTo>
                  <a:pt x="1705673" y="19926"/>
                  <a:pt x="1706653" y="18821"/>
                  <a:pt x="1706653" y="18821"/>
                </a:cubicBezTo>
                <a:lnTo>
                  <a:pt x="1709591" y="19926"/>
                </a:lnTo>
                <a:cubicBezTo>
                  <a:pt x="1709591" y="21032"/>
                  <a:pt x="1707632" y="22137"/>
                  <a:pt x="1707632" y="23243"/>
                </a:cubicBezTo>
                <a:lnTo>
                  <a:pt x="1709591" y="24358"/>
                </a:lnTo>
                <a:cubicBezTo>
                  <a:pt x="1710571" y="24358"/>
                  <a:pt x="1710571" y="22137"/>
                  <a:pt x="1711550" y="22137"/>
                </a:cubicBezTo>
                <a:cubicBezTo>
                  <a:pt x="1711550" y="22137"/>
                  <a:pt x="1712530" y="24358"/>
                  <a:pt x="1713510" y="24358"/>
                </a:cubicBezTo>
                <a:cubicBezTo>
                  <a:pt x="1714490" y="24358"/>
                  <a:pt x="1714490" y="22137"/>
                  <a:pt x="1715469" y="21032"/>
                </a:cubicBezTo>
                <a:cubicBezTo>
                  <a:pt x="1715469" y="21032"/>
                  <a:pt x="1716448" y="23243"/>
                  <a:pt x="1717428" y="23243"/>
                </a:cubicBezTo>
                <a:cubicBezTo>
                  <a:pt x="1718408" y="23243"/>
                  <a:pt x="1718408" y="21032"/>
                  <a:pt x="1719388" y="21032"/>
                </a:cubicBezTo>
                <a:cubicBezTo>
                  <a:pt x="1720368" y="22137"/>
                  <a:pt x="1722326" y="23243"/>
                  <a:pt x="1723306" y="24358"/>
                </a:cubicBezTo>
                <a:cubicBezTo>
                  <a:pt x="1722326" y="26569"/>
                  <a:pt x="1721347" y="27674"/>
                  <a:pt x="1720368" y="29885"/>
                </a:cubicBezTo>
                <a:cubicBezTo>
                  <a:pt x="1719388" y="30990"/>
                  <a:pt x="1719388" y="30990"/>
                  <a:pt x="1718408" y="32105"/>
                </a:cubicBezTo>
                <a:lnTo>
                  <a:pt x="1716448" y="34316"/>
                </a:lnTo>
                <a:cubicBezTo>
                  <a:pt x="1716448" y="34316"/>
                  <a:pt x="1718408" y="36527"/>
                  <a:pt x="1719388" y="36527"/>
                </a:cubicBezTo>
                <a:lnTo>
                  <a:pt x="1720368" y="34316"/>
                </a:lnTo>
                <a:cubicBezTo>
                  <a:pt x="1721347" y="33211"/>
                  <a:pt x="1721347" y="32105"/>
                  <a:pt x="1722326" y="32105"/>
                </a:cubicBezTo>
                <a:cubicBezTo>
                  <a:pt x="1723306" y="30990"/>
                  <a:pt x="1723306" y="29885"/>
                  <a:pt x="1724286" y="28780"/>
                </a:cubicBezTo>
                <a:cubicBezTo>
                  <a:pt x="1724286" y="28780"/>
                  <a:pt x="1725265" y="27674"/>
                  <a:pt x="1725265" y="26569"/>
                </a:cubicBezTo>
                <a:cubicBezTo>
                  <a:pt x="1726245" y="25463"/>
                  <a:pt x="1727225" y="24358"/>
                  <a:pt x="1727225" y="24358"/>
                </a:cubicBezTo>
                <a:cubicBezTo>
                  <a:pt x="1727225" y="23243"/>
                  <a:pt x="1725265" y="22137"/>
                  <a:pt x="1725265" y="22137"/>
                </a:cubicBezTo>
                <a:cubicBezTo>
                  <a:pt x="1724286" y="22137"/>
                  <a:pt x="1723306" y="21032"/>
                  <a:pt x="1723306" y="19926"/>
                </a:cubicBezTo>
                <a:cubicBezTo>
                  <a:pt x="1722326" y="19926"/>
                  <a:pt x="1724286" y="18821"/>
                  <a:pt x="1724286" y="17716"/>
                </a:cubicBezTo>
                <a:cubicBezTo>
                  <a:pt x="1725265" y="18821"/>
                  <a:pt x="1726245" y="18821"/>
                  <a:pt x="1727225" y="19926"/>
                </a:cubicBezTo>
                <a:cubicBezTo>
                  <a:pt x="1727225" y="19926"/>
                  <a:pt x="1728205" y="22137"/>
                  <a:pt x="1729184" y="22137"/>
                </a:cubicBezTo>
                <a:cubicBezTo>
                  <a:pt x="1729184" y="22137"/>
                  <a:pt x="1730163" y="19926"/>
                  <a:pt x="1730163" y="18821"/>
                </a:cubicBezTo>
                <a:cubicBezTo>
                  <a:pt x="1731143" y="18821"/>
                  <a:pt x="1732123" y="17716"/>
                  <a:pt x="1732123" y="16610"/>
                </a:cubicBezTo>
                <a:cubicBezTo>
                  <a:pt x="1732123" y="17716"/>
                  <a:pt x="1734083" y="17716"/>
                  <a:pt x="1734083" y="18821"/>
                </a:cubicBezTo>
                <a:lnTo>
                  <a:pt x="1733103" y="21032"/>
                </a:lnTo>
                <a:cubicBezTo>
                  <a:pt x="1732123" y="22137"/>
                  <a:pt x="1732123" y="23243"/>
                  <a:pt x="1731143" y="23243"/>
                </a:cubicBezTo>
                <a:cubicBezTo>
                  <a:pt x="1730163" y="24358"/>
                  <a:pt x="1730163" y="25463"/>
                  <a:pt x="1729184" y="26569"/>
                </a:cubicBezTo>
                <a:cubicBezTo>
                  <a:pt x="1729184" y="26569"/>
                  <a:pt x="1728205" y="27674"/>
                  <a:pt x="1728205" y="28780"/>
                </a:cubicBezTo>
                <a:cubicBezTo>
                  <a:pt x="1728205" y="28780"/>
                  <a:pt x="1729184" y="30990"/>
                  <a:pt x="1730163" y="29885"/>
                </a:cubicBezTo>
                <a:cubicBezTo>
                  <a:pt x="1730163" y="29885"/>
                  <a:pt x="1731143" y="27674"/>
                  <a:pt x="1732123" y="27674"/>
                </a:cubicBezTo>
                <a:cubicBezTo>
                  <a:pt x="1732123" y="27674"/>
                  <a:pt x="1733103" y="29885"/>
                  <a:pt x="1734083" y="29885"/>
                </a:cubicBezTo>
                <a:lnTo>
                  <a:pt x="1735062" y="27674"/>
                </a:lnTo>
                <a:cubicBezTo>
                  <a:pt x="1736041" y="26569"/>
                  <a:pt x="1737021" y="25463"/>
                  <a:pt x="1737021" y="24358"/>
                </a:cubicBezTo>
                <a:cubicBezTo>
                  <a:pt x="1737021" y="24358"/>
                  <a:pt x="1738001" y="22137"/>
                  <a:pt x="1738981" y="22137"/>
                </a:cubicBezTo>
                <a:lnTo>
                  <a:pt x="1740940" y="24358"/>
                </a:lnTo>
                <a:cubicBezTo>
                  <a:pt x="1741920" y="24358"/>
                  <a:pt x="1741920" y="22137"/>
                  <a:pt x="1742899" y="22137"/>
                </a:cubicBezTo>
                <a:cubicBezTo>
                  <a:pt x="1742899" y="22137"/>
                  <a:pt x="1743879" y="23243"/>
                  <a:pt x="1744858" y="23243"/>
                </a:cubicBezTo>
                <a:cubicBezTo>
                  <a:pt x="1745838" y="23243"/>
                  <a:pt x="1745838" y="21032"/>
                  <a:pt x="1746818" y="21032"/>
                </a:cubicBezTo>
                <a:cubicBezTo>
                  <a:pt x="1746818" y="21032"/>
                  <a:pt x="1747798" y="23243"/>
                  <a:pt x="1748778" y="23243"/>
                </a:cubicBezTo>
                <a:cubicBezTo>
                  <a:pt x="1747798" y="23243"/>
                  <a:pt x="1747798" y="25463"/>
                  <a:pt x="1746818" y="25463"/>
                </a:cubicBezTo>
                <a:cubicBezTo>
                  <a:pt x="1747798" y="26569"/>
                  <a:pt x="1748778" y="26569"/>
                  <a:pt x="1748778" y="27674"/>
                </a:cubicBezTo>
                <a:cubicBezTo>
                  <a:pt x="1749756" y="27674"/>
                  <a:pt x="1751716" y="28780"/>
                  <a:pt x="1751716" y="29885"/>
                </a:cubicBezTo>
                <a:cubicBezTo>
                  <a:pt x="1751716" y="29885"/>
                  <a:pt x="1749756" y="30990"/>
                  <a:pt x="1749756" y="32105"/>
                </a:cubicBezTo>
                <a:cubicBezTo>
                  <a:pt x="1748778" y="32105"/>
                  <a:pt x="1748778" y="33211"/>
                  <a:pt x="1747798" y="34316"/>
                </a:cubicBezTo>
                <a:cubicBezTo>
                  <a:pt x="1747798" y="35422"/>
                  <a:pt x="1746818" y="35422"/>
                  <a:pt x="1746818" y="36527"/>
                </a:cubicBezTo>
                <a:cubicBezTo>
                  <a:pt x="1746818" y="36527"/>
                  <a:pt x="1747798" y="38748"/>
                  <a:pt x="1748778" y="38748"/>
                </a:cubicBezTo>
                <a:cubicBezTo>
                  <a:pt x="1748778" y="38748"/>
                  <a:pt x="1749756" y="36527"/>
                  <a:pt x="1750736" y="36527"/>
                </a:cubicBezTo>
                <a:cubicBezTo>
                  <a:pt x="1750736" y="35422"/>
                  <a:pt x="1751716" y="34316"/>
                  <a:pt x="1751716" y="33211"/>
                </a:cubicBezTo>
                <a:cubicBezTo>
                  <a:pt x="1752696" y="33211"/>
                  <a:pt x="1752696" y="32105"/>
                  <a:pt x="1753675" y="30990"/>
                </a:cubicBezTo>
                <a:cubicBezTo>
                  <a:pt x="1753675" y="30990"/>
                  <a:pt x="1754655" y="28780"/>
                  <a:pt x="1755635" y="28780"/>
                </a:cubicBezTo>
                <a:cubicBezTo>
                  <a:pt x="1755635" y="28780"/>
                  <a:pt x="1756614" y="30990"/>
                  <a:pt x="1757594" y="30990"/>
                </a:cubicBezTo>
                <a:cubicBezTo>
                  <a:pt x="1757594" y="30990"/>
                  <a:pt x="1758573" y="27674"/>
                  <a:pt x="1759553" y="27674"/>
                </a:cubicBezTo>
                <a:lnTo>
                  <a:pt x="1761513" y="29885"/>
                </a:lnTo>
                <a:cubicBezTo>
                  <a:pt x="1761513" y="29885"/>
                  <a:pt x="1762491" y="28780"/>
                  <a:pt x="1763471" y="27674"/>
                </a:cubicBezTo>
                <a:cubicBezTo>
                  <a:pt x="1763471" y="26569"/>
                  <a:pt x="1764451" y="25463"/>
                  <a:pt x="1764451" y="25463"/>
                </a:cubicBezTo>
                <a:cubicBezTo>
                  <a:pt x="1765431" y="24358"/>
                  <a:pt x="1765431" y="23243"/>
                  <a:pt x="1766411" y="22137"/>
                </a:cubicBezTo>
                <a:cubicBezTo>
                  <a:pt x="1767391" y="22137"/>
                  <a:pt x="1767391" y="21032"/>
                  <a:pt x="1768369" y="19926"/>
                </a:cubicBezTo>
                <a:cubicBezTo>
                  <a:pt x="1768369" y="18821"/>
                  <a:pt x="1769349" y="18821"/>
                  <a:pt x="1769349" y="17716"/>
                </a:cubicBezTo>
                <a:cubicBezTo>
                  <a:pt x="1770329" y="16610"/>
                  <a:pt x="1771309" y="15495"/>
                  <a:pt x="1771309" y="15495"/>
                </a:cubicBezTo>
                <a:cubicBezTo>
                  <a:pt x="1771309" y="14390"/>
                  <a:pt x="1769349" y="13284"/>
                  <a:pt x="1769349" y="13284"/>
                </a:cubicBezTo>
                <a:cubicBezTo>
                  <a:pt x="1769349" y="13284"/>
                  <a:pt x="1770329" y="11073"/>
                  <a:pt x="1771309" y="11073"/>
                </a:cubicBezTo>
                <a:lnTo>
                  <a:pt x="1772288" y="8853"/>
                </a:lnTo>
                <a:cubicBezTo>
                  <a:pt x="1773268" y="8853"/>
                  <a:pt x="1774248" y="9968"/>
                  <a:pt x="1774248" y="9968"/>
                </a:cubicBezTo>
                <a:cubicBezTo>
                  <a:pt x="1775228" y="9968"/>
                  <a:pt x="1776207" y="7748"/>
                  <a:pt x="1776207" y="7748"/>
                </a:cubicBezTo>
                <a:lnTo>
                  <a:pt x="1778166" y="9968"/>
                </a:lnTo>
                <a:cubicBezTo>
                  <a:pt x="1778166" y="11073"/>
                  <a:pt x="1777186" y="11073"/>
                  <a:pt x="1777186" y="12179"/>
                </a:cubicBezTo>
                <a:cubicBezTo>
                  <a:pt x="1776207" y="13284"/>
                  <a:pt x="1775228" y="14390"/>
                  <a:pt x="1775228" y="14390"/>
                </a:cubicBezTo>
                <a:cubicBezTo>
                  <a:pt x="1775228" y="15495"/>
                  <a:pt x="1777186" y="16610"/>
                  <a:pt x="1777186" y="16610"/>
                </a:cubicBezTo>
                <a:lnTo>
                  <a:pt x="1776207" y="18821"/>
                </a:lnTo>
                <a:cubicBezTo>
                  <a:pt x="1775228" y="19926"/>
                  <a:pt x="1774248" y="21032"/>
                  <a:pt x="1774248" y="21032"/>
                </a:cubicBezTo>
                <a:cubicBezTo>
                  <a:pt x="1773268" y="22137"/>
                  <a:pt x="1773268" y="23243"/>
                  <a:pt x="1772288" y="24358"/>
                </a:cubicBezTo>
                <a:cubicBezTo>
                  <a:pt x="1772288" y="24358"/>
                  <a:pt x="1771309" y="25463"/>
                  <a:pt x="1770329" y="26569"/>
                </a:cubicBezTo>
                <a:cubicBezTo>
                  <a:pt x="1770329" y="25463"/>
                  <a:pt x="1769349" y="25463"/>
                  <a:pt x="1768369" y="24358"/>
                </a:cubicBezTo>
                <a:lnTo>
                  <a:pt x="1766411" y="26569"/>
                </a:lnTo>
                <a:cubicBezTo>
                  <a:pt x="1766411" y="27674"/>
                  <a:pt x="1769349" y="28780"/>
                  <a:pt x="1769349" y="28780"/>
                </a:cubicBezTo>
                <a:lnTo>
                  <a:pt x="1770329" y="26569"/>
                </a:lnTo>
                <a:cubicBezTo>
                  <a:pt x="1771309" y="26569"/>
                  <a:pt x="1772288" y="28780"/>
                  <a:pt x="1773268" y="28780"/>
                </a:cubicBezTo>
                <a:lnTo>
                  <a:pt x="1774248" y="25463"/>
                </a:lnTo>
                <a:cubicBezTo>
                  <a:pt x="1775228" y="25463"/>
                  <a:pt x="1777186" y="27674"/>
                  <a:pt x="1777186" y="27674"/>
                </a:cubicBezTo>
                <a:cubicBezTo>
                  <a:pt x="1776907" y="27674"/>
                  <a:pt x="1776952" y="27769"/>
                  <a:pt x="1777152" y="27920"/>
                </a:cubicBezTo>
                <a:cubicBezTo>
                  <a:pt x="1776901" y="28940"/>
                  <a:pt x="1775228" y="29885"/>
                  <a:pt x="1775228" y="29885"/>
                </a:cubicBezTo>
                <a:lnTo>
                  <a:pt x="1777186" y="32105"/>
                </a:lnTo>
                <a:lnTo>
                  <a:pt x="1779146" y="29885"/>
                </a:lnTo>
                <a:cubicBezTo>
                  <a:pt x="1779146" y="29101"/>
                  <a:pt x="1777653" y="28307"/>
                  <a:pt x="1777152" y="27920"/>
                </a:cubicBezTo>
                <a:cubicBezTo>
                  <a:pt x="1777173" y="27844"/>
                  <a:pt x="1777186" y="27759"/>
                  <a:pt x="1777186" y="27674"/>
                </a:cubicBezTo>
                <a:lnTo>
                  <a:pt x="1778166" y="25463"/>
                </a:lnTo>
                <a:cubicBezTo>
                  <a:pt x="1779146" y="25463"/>
                  <a:pt x="1780126" y="27674"/>
                  <a:pt x="1781106" y="27674"/>
                </a:cubicBezTo>
                <a:cubicBezTo>
                  <a:pt x="1781106" y="26569"/>
                  <a:pt x="1782086" y="24358"/>
                  <a:pt x="1782086" y="24358"/>
                </a:cubicBezTo>
                <a:cubicBezTo>
                  <a:pt x="1783064" y="24358"/>
                  <a:pt x="1784044" y="26569"/>
                  <a:pt x="1784044" y="26569"/>
                </a:cubicBezTo>
                <a:cubicBezTo>
                  <a:pt x="1785024" y="25463"/>
                  <a:pt x="1786004" y="25463"/>
                  <a:pt x="1786004" y="24358"/>
                </a:cubicBezTo>
                <a:cubicBezTo>
                  <a:pt x="1786004" y="23243"/>
                  <a:pt x="1787963" y="22137"/>
                  <a:pt x="1787963" y="22137"/>
                </a:cubicBezTo>
                <a:cubicBezTo>
                  <a:pt x="1787963" y="21032"/>
                  <a:pt x="1786004" y="19926"/>
                  <a:pt x="1786004" y="19926"/>
                </a:cubicBezTo>
                <a:cubicBezTo>
                  <a:pt x="1786004" y="18821"/>
                  <a:pt x="1786983" y="17716"/>
                  <a:pt x="1786983" y="17716"/>
                </a:cubicBezTo>
                <a:cubicBezTo>
                  <a:pt x="1786983" y="16610"/>
                  <a:pt x="1785024" y="15495"/>
                  <a:pt x="1785024" y="15495"/>
                </a:cubicBezTo>
                <a:cubicBezTo>
                  <a:pt x="1785024" y="14390"/>
                  <a:pt x="1786983" y="13284"/>
                  <a:pt x="1786983" y="13284"/>
                </a:cubicBezTo>
                <a:cubicBezTo>
                  <a:pt x="1786983" y="12179"/>
                  <a:pt x="1788943" y="11073"/>
                  <a:pt x="1788943" y="9968"/>
                </a:cubicBezTo>
                <a:cubicBezTo>
                  <a:pt x="1788943" y="11073"/>
                  <a:pt x="1790902" y="11073"/>
                  <a:pt x="1790902" y="12179"/>
                </a:cubicBezTo>
                <a:cubicBezTo>
                  <a:pt x="1790902" y="13284"/>
                  <a:pt x="1788943" y="14390"/>
                  <a:pt x="1788943" y="14390"/>
                </a:cubicBezTo>
                <a:cubicBezTo>
                  <a:pt x="1788943" y="15495"/>
                  <a:pt x="1790902" y="15495"/>
                  <a:pt x="1790902" y="16610"/>
                </a:cubicBezTo>
                <a:cubicBezTo>
                  <a:pt x="1790902" y="16610"/>
                  <a:pt x="1788943" y="18821"/>
                  <a:pt x="1789922" y="18821"/>
                </a:cubicBezTo>
                <a:cubicBezTo>
                  <a:pt x="1789922" y="19926"/>
                  <a:pt x="1791881" y="21032"/>
                  <a:pt x="1791881" y="21032"/>
                </a:cubicBezTo>
                <a:cubicBezTo>
                  <a:pt x="1791881" y="21032"/>
                  <a:pt x="1792861" y="18821"/>
                  <a:pt x="1793841" y="18821"/>
                </a:cubicBezTo>
                <a:cubicBezTo>
                  <a:pt x="1793841" y="18821"/>
                  <a:pt x="1794821" y="19926"/>
                  <a:pt x="1795799" y="19926"/>
                </a:cubicBezTo>
                <a:cubicBezTo>
                  <a:pt x="1796779" y="18821"/>
                  <a:pt x="1797759" y="16610"/>
                  <a:pt x="1798739" y="15495"/>
                </a:cubicBezTo>
                <a:cubicBezTo>
                  <a:pt x="1799719" y="14390"/>
                  <a:pt x="1799719" y="14390"/>
                  <a:pt x="1800698" y="13284"/>
                </a:cubicBezTo>
                <a:cubicBezTo>
                  <a:pt x="1801678" y="14390"/>
                  <a:pt x="1803637" y="15495"/>
                  <a:pt x="1804617" y="16610"/>
                </a:cubicBezTo>
                <a:cubicBezTo>
                  <a:pt x="1804617" y="17716"/>
                  <a:pt x="1803637" y="18821"/>
                  <a:pt x="1803637" y="18821"/>
                </a:cubicBezTo>
                <a:cubicBezTo>
                  <a:pt x="1803637" y="19926"/>
                  <a:pt x="1805596" y="21032"/>
                  <a:pt x="1805596" y="21032"/>
                </a:cubicBezTo>
                <a:cubicBezTo>
                  <a:pt x="1805596" y="22137"/>
                  <a:pt x="1803637" y="23243"/>
                  <a:pt x="1803637" y="23243"/>
                </a:cubicBezTo>
                <a:cubicBezTo>
                  <a:pt x="1803637" y="24358"/>
                  <a:pt x="1802658" y="26569"/>
                  <a:pt x="1801678" y="26569"/>
                </a:cubicBezTo>
                <a:cubicBezTo>
                  <a:pt x="1801678" y="26569"/>
                  <a:pt x="1800698" y="24358"/>
                  <a:pt x="1799719" y="24358"/>
                </a:cubicBezTo>
                <a:lnTo>
                  <a:pt x="1797759" y="22137"/>
                </a:lnTo>
                <a:cubicBezTo>
                  <a:pt x="1797759" y="23243"/>
                  <a:pt x="1795799" y="24358"/>
                  <a:pt x="1795799" y="24358"/>
                </a:cubicBezTo>
                <a:cubicBezTo>
                  <a:pt x="1795799" y="25463"/>
                  <a:pt x="1797759" y="25463"/>
                  <a:pt x="1797759" y="26569"/>
                </a:cubicBezTo>
                <a:cubicBezTo>
                  <a:pt x="1798739" y="27674"/>
                  <a:pt x="1796779" y="28780"/>
                  <a:pt x="1796779" y="28780"/>
                </a:cubicBezTo>
                <a:cubicBezTo>
                  <a:pt x="1796779" y="29885"/>
                  <a:pt x="1798739" y="30990"/>
                  <a:pt x="1798739" y="30990"/>
                </a:cubicBezTo>
                <a:cubicBezTo>
                  <a:pt x="1798739" y="30990"/>
                  <a:pt x="1799719" y="28780"/>
                  <a:pt x="1800698" y="28780"/>
                </a:cubicBezTo>
                <a:cubicBezTo>
                  <a:pt x="1800698" y="28780"/>
                  <a:pt x="1801678" y="29885"/>
                  <a:pt x="1802658" y="30990"/>
                </a:cubicBezTo>
                <a:cubicBezTo>
                  <a:pt x="1802658" y="30990"/>
                  <a:pt x="1800698" y="32105"/>
                  <a:pt x="1800698" y="33211"/>
                </a:cubicBezTo>
                <a:cubicBezTo>
                  <a:pt x="1800698" y="33211"/>
                  <a:pt x="1803637" y="34316"/>
                  <a:pt x="1802658" y="34316"/>
                </a:cubicBezTo>
                <a:cubicBezTo>
                  <a:pt x="1803637" y="34316"/>
                  <a:pt x="1804617" y="33211"/>
                  <a:pt x="1804617" y="32105"/>
                </a:cubicBezTo>
                <a:lnTo>
                  <a:pt x="1802658" y="30990"/>
                </a:lnTo>
                <a:cubicBezTo>
                  <a:pt x="1802658" y="29885"/>
                  <a:pt x="1803637" y="28780"/>
                  <a:pt x="1804617" y="27674"/>
                </a:cubicBezTo>
                <a:cubicBezTo>
                  <a:pt x="1804617" y="27674"/>
                  <a:pt x="1805596" y="26569"/>
                  <a:pt x="1805596" y="25463"/>
                </a:cubicBezTo>
                <a:cubicBezTo>
                  <a:pt x="1806576" y="24358"/>
                  <a:pt x="1806576" y="23243"/>
                  <a:pt x="1807556" y="23243"/>
                </a:cubicBezTo>
                <a:lnTo>
                  <a:pt x="1809514" y="25463"/>
                </a:lnTo>
                <a:cubicBezTo>
                  <a:pt x="1810494" y="24358"/>
                  <a:pt x="1810494" y="23243"/>
                  <a:pt x="1811474" y="22137"/>
                </a:cubicBezTo>
                <a:cubicBezTo>
                  <a:pt x="1811474" y="23243"/>
                  <a:pt x="1813434" y="24358"/>
                  <a:pt x="1813434" y="24358"/>
                </a:cubicBezTo>
                <a:cubicBezTo>
                  <a:pt x="1814414" y="25463"/>
                  <a:pt x="1815392" y="25463"/>
                  <a:pt x="1815392" y="26569"/>
                </a:cubicBezTo>
                <a:cubicBezTo>
                  <a:pt x="1816373" y="26569"/>
                  <a:pt x="1817352" y="27674"/>
                  <a:pt x="1818332" y="27674"/>
                </a:cubicBezTo>
                <a:cubicBezTo>
                  <a:pt x="1819312" y="26569"/>
                  <a:pt x="1820291" y="24358"/>
                  <a:pt x="1821271" y="23243"/>
                </a:cubicBezTo>
                <a:cubicBezTo>
                  <a:pt x="1822251" y="22137"/>
                  <a:pt x="1822251" y="21032"/>
                  <a:pt x="1823230" y="21032"/>
                </a:cubicBezTo>
                <a:lnTo>
                  <a:pt x="1825189" y="22137"/>
                </a:lnTo>
                <a:cubicBezTo>
                  <a:pt x="1826169" y="22137"/>
                  <a:pt x="1826169" y="19926"/>
                  <a:pt x="1827149" y="19926"/>
                </a:cubicBezTo>
                <a:cubicBezTo>
                  <a:pt x="1828129" y="19926"/>
                  <a:pt x="1828129" y="22137"/>
                  <a:pt x="1829107" y="22137"/>
                </a:cubicBezTo>
                <a:cubicBezTo>
                  <a:pt x="1830087" y="22137"/>
                  <a:pt x="1831067" y="24358"/>
                  <a:pt x="1831067" y="24358"/>
                </a:cubicBezTo>
                <a:cubicBezTo>
                  <a:pt x="1832047" y="24358"/>
                  <a:pt x="1832047" y="22137"/>
                  <a:pt x="1833027" y="21032"/>
                </a:cubicBezTo>
                <a:cubicBezTo>
                  <a:pt x="1834006" y="22137"/>
                  <a:pt x="1834006" y="22137"/>
                  <a:pt x="1834985" y="23243"/>
                </a:cubicBezTo>
                <a:cubicBezTo>
                  <a:pt x="1835966" y="23243"/>
                  <a:pt x="1836945" y="24358"/>
                  <a:pt x="1836945" y="25463"/>
                </a:cubicBezTo>
                <a:lnTo>
                  <a:pt x="1835966" y="27674"/>
                </a:lnTo>
                <a:cubicBezTo>
                  <a:pt x="1834985" y="27674"/>
                  <a:pt x="1834006" y="25463"/>
                  <a:pt x="1833027" y="25463"/>
                </a:cubicBezTo>
                <a:cubicBezTo>
                  <a:pt x="1833027" y="26569"/>
                  <a:pt x="1832047" y="27674"/>
                  <a:pt x="1832047" y="28780"/>
                </a:cubicBezTo>
                <a:cubicBezTo>
                  <a:pt x="1833027" y="29885"/>
                  <a:pt x="1834985" y="30990"/>
                  <a:pt x="1835966" y="32105"/>
                </a:cubicBezTo>
                <a:cubicBezTo>
                  <a:pt x="1836945" y="30990"/>
                  <a:pt x="1836945" y="29885"/>
                  <a:pt x="1837924" y="29885"/>
                </a:cubicBezTo>
                <a:cubicBezTo>
                  <a:pt x="1837924" y="28780"/>
                  <a:pt x="1838904" y="26569"/>
                  <a:pt x="1839884" y="26569"/>
                </a:cubicBezTo>
                <a:lnTo>
                  <a:pt x="1841844" y="28780"/>
                </a:lnTo>
                <a:cubicBezTo>
                  <a:pt x="1841844" y="28780"/>
                  <a:pt x="1842822" y="27674"/>
                  <a:pt x="1843802" y="26569"/>
                </a:cubicBezTo>
                <a:cubicBezTo>
                  <a:pt x="1843802" y="25463"/>
                  <a:pt x="1844782" y="24358"/>
                  <a:pt x="1844782" y="24358"/>
                </a:cubicBezTo>
                <a:cubicBezTo>
                  <a:pt x="1844782" y="23243"/>
                  <a:pt x="1846742" y="22137"/>
                  <a:pt x="1846742" y="21032"/>
                </a:cubicBezTo>
                <a:lnTo>
                  <a:pt x="1844782" y="19926"/>
                </a:lnTo>
                <a:lnTo>
                  <a:pt x="1845762" y="17716"/>
                </a:lnTo>
                <a:cubicBezTo>
                  <a:pt x="1846742" y="16610"/>
                  <a:pt x="1847721" y="18821"/>
                  <a:pt x="1848700" y="18821"/>
                </a:cubicBezTo>
                <a:lnTo>
                  <a:pt x="1850660" y="21032"/>
                </a:lnTo>
                <a:cubicBezTo>
                  <a:pt x="1850660" y="22137"/>
                  <a:pt x="1848700" y="23243"/>
                  <a:pt x="1848700" y="23243"/>
                </a:cubicBezTo>
                <a:cubicBezTo>
                  <a:pt x="1848700" y="24358"/>
                  <a:pt x="1846742" y="25463"/>
                  <a:pt x="1846742" y="25463"/>
                </a:cubicBezTo>
                <a:cubicBezTo>
                  <a:pt x="1847721" y="26569"/>
                  <a:pt x="1849681" y="26569"/>
                  <a:pt x="1849681" y="27674"/>
                </a:cubicBezTo>
                <a:cubicBezTo>
                  <a:pt x="1849681" y="28780"/>
                  <a:pt x="1847721" y="29885"/>
                  <a:pt x="1847721" y="29885"/>
                </a:cubicBezTo>
                <a:cubicBezTo>
                  <a:pt x="1847721" y="30990"/>
                  <a:pt x="1849681" y="30990"/>
                  <a:pt x="1849681" y="32105"/>
                </a:cubicBezTo>
                <a:cubicBezTo>
                  <a:pt x="1850660" y="30990"/>
                  <a:pt x="1852619" y="28780"/>
                  <a:pt x="1853599" y="27674"/>
                </a:cubicBezTo>
                <a:cubicBezTo>
                  <a:pt x="1852619" y="26569"/>
                  <a:pt x="1851640" y="26569"/>
                  <a:pt x="1850660" y="25463"/>
                </a:cubicBezTo>
                <a:lnTo>
                  <a:pt x="1852619" y="23243"/>
                </a:lnTo>
                <a:cubicBezTo>
                  <a:pt x="1853599" y="22137"/>
                  <a:pt x="1853599" y="21032"/>
                  <a:pt x="1854579" y="19926"/>
                </a:cubicBezTo>
                <a:cubicBezTo>
                  <a:pt x="1854579" y="19926"/>
                  <a:pt x="1855559" y="18821"/>
                  <a:pt x="1856538" y="17716"/>
                </a:cubicBezTo>
                <a:lnTo>
                  <a:pt x="1857517" y="15495"/>
                </a:lnTo>
                <a:lnTo>
                  <a:pt x="1859477" y="17716"/>
                </a:lnTo>
                <a:cubicBezTo>
                  <a:pt x="1860457" y="17716"/>
                  <a:pt x="1861437" y="18821"/>
                  <a:pt x="1862415" y="18821"/>
                </a:cubicBezTo>
                <a:cubicBezTo>
                  <a:pt x="1861437" y="18821"/>
                  <a:pt x="1860457" y="21032"/>
                  <a:pt x="1860457" y="22137"/>
                </a:cubicBezTo>
                <a:cubicBezTo>
                  <a:pt x="1859477" y="22137"/>
                  <a:pt x="1859477" y="23243"/>
                  <a:pt x="1858497" y="24358"/>
                </a:cubicBezTo>
                <a:lnTo>
                  <a:pt x="1857517" y="26569"/>
                </a:lnTo>
                <a:cubicBezTo>
                  <a:pt x="1857517" y="27674"/>
                  <a:pt x="1859477" y="27674"/>
                  <a:pt x="1859477" y="28780"/>
                </a:cubicBezTo>
                <a:cubicBezTo>
                  <a:pt x="1859477" y="28780"/>
                  <a:pt x="1857517" y="29885"/>
                  <a:pt x="1857517" y="30990"/>
                </a:cubicBezTo>
                <a:cubicBezTo>
                  <a:pt x="1857517" y="30990"/>
                  <a:pt x="1859477" y="32105"/>
                  <a:pt x="1859477" y="33211"/>
                </a:cubicBezTo>
                <a:cubicBezTo>
                  <a:pt x="1860457" y="30990"/>
                  <a:pt x="1862415" y="29885"/>
                  <a:pt x="1863395" y="27674"/>
                </a:cubicBezTo>
                <a:lnTo>
                  <a:pt x="1864375" y="25463"/>
                </a:lnTo>
                <a:cubicBezTo>
                  <a:pt x="1865355" y="25463"/>
                  <a:pt x="1866334" y="27674"/>
                  <a:pt x="1867314" y="27674"/>
                </a:cubicBezTo>
                <a:lnTo>
                  <a:pt x="1868294" y="24358"/>
                </a:lnTo>
                <a:cubicBezTo>
                  <a:pt x="1869273" y="24358"/>
                  <a:pt x="1871232" y="26569"/>
                  <a:pt x="1871232" y="26569"/>
                </a:cubicBezTo>
                <a:lnTo>
                  <a:pt x="1872212" y="24358"/>
                </a:lnTo>
                <a:cubicBezTo>
                  <a:pt x="1872212" y="23243"/>
                  <a:pt x="1870253" y="23243"/>
                  <a:pt x="1870253" y="22137"/>
                </a:cubicBezTo>
                <a:cubicBezTo>
                  <a:pt x="1870253" y="22137"/>
                  <a:pt x="1872212" y="21032"/>
                  <a:pt x="1872212" y="19926"/>
                </a:cubicBezTo>
                <a:cubicBezTo>
                  <a:pt x="1872212" y="18821"/>
                  <a:pt x="1873192" y="17716"/>
                  <a:pt x="1874172" y="17716"/>
                </a:cubicBezTo>
                <a:cubicBezTo>
                  <a:pt x="1874172" y="16610"/>
                  <a:pt x="1875152" y="15495"/>
                  <a:pt x="1875152" y="15495"/>
                </a:cubicBezTo>
                <a:cubicBezTo>
                  <a:pt x="1875152" y="14390"/>
                  <a:pt x="1877110" y="16610"/>
                  <a:pt x="1877110" y="16610"/>
                </a:cubicBezTo>
                <a:cubicBezTo>
                  <a:pt x="1878090" y="16610"/>
                  <a:pt x="1878090" y="14390"/>
                  <a:pt x="1879070" y="14390"/>
                </a:cubicBezTo>
                <a:cubicBezTo>
                  <a:pt x="1880050" y="14390"/>
                  <a:pt x="1881029" y="16610"/>
                  <a:pt x="1881029" y="16610"/>
                </a:cubicBezTo>
                <a:cubicBezTo>
                  <a:pt x="1882009" y="16610"/>
                  <a:pt x="1882009" y="14390"/>
                  <a:pt x="1882988" y="13284"/>
                </a:cubicBezTo>
                <a:cubicBezTo>
                  <a:pt x="1884947" y="15495"/>
                  <a:pt x="1885927" y="16610"/>
                  <a:pt x="1887887" y="17716"/>
                </a:cubicBezTo>
                <a:cubicBezTo>
                  <a:pt x="1886907" y="18821"/>
                  <a:pt x="1885927" y="18821"/>
                  <a:pt x="1885927" y="19926"/>
                </a:cubicBezTo>
                <a:lnTo>
                  <a:pt x="1883968" y="22137"/>
                </a:lnTo>
                <a:lnTo>
                  <a:pt x="1882009" y="21032"/>
                </a:lnTo>
                <a:lnTo>
                  <a:pt x="1880050" y="23243"/>
                </a:lnTo>
                <a:cubicBezTo>
                  <a:pt x="1880050" y="23243"/>
                  <a:pt x="1882009" y="24358"/>
                  <a:pt x="1882009" y="25463"/>
                </a:cubicBezTo>
                <a:cubicBezTo>
                  <a:pt x="1882009" y="25463"/>
                  <a:pt x="1881029" y="26569"/>
                  <a:pt x="1881029" y="27674"/>
                </a:cubicBezTo>
                <a:cubicBezTo>
                  <a:pt x="1881029" y="27674"/>
                  <a:pt x="1879070" y="28780"/>
                  <a:pt x="1879070" y="29885"/>
                </a:cubicBezTo>
                <a:cubicBezTo>
                  <a:pt x="1879070" y="30990"/>
                  <a:pt x="1881029" y="30990"/>
                  <a:pt x="1881029" y="32105"/>
                </a:cubicBezTo>
                <a:cubicBezTo>
                  <a:pt x="1881029" y="33211"/>
                  <a:pt x="1880050" y="33211"/>
                  <a:pt x="1880050" y="34316"/>
                </a:cubicBezTo>
                <a:cubicBezTo>
                  <a:pt x="1880050" y="35422"/>
                  <a:pt x="1878090" y="36527"/>
                  <a:pt x="1878090" y="36527"/>
                </a:cubicBezTo>
                <a:cubicBezTo>
                  <a:pt x="1878090" y="37642"/>
                  <a:pt x="1880050" y="37642"/>
                  <a:pt x="1880050" y="38748"/>
                </a:cubicBezTo>
                <a:cubicBezTo>
                  <a:pt x="1880050" y="39853"/>
                  <a:pt x="1882009" y="39853"/>
                  <a:pt x="1882009" y="40958"/>
                </a:cubicBezTo>
                <a:cubicBezTo>
                  <a:pt x="1882009" y="40958"/>
                  <a:pt x="1880050" y="42064"/>
                  <a:pt x="1881029" y="43169"/>
                </a:cubicBezTo>
                <a:cubicBezTo>
                  <a:pt x="1881029" y="43169"/>
                  <a:pt x="1882988" y="44284"/>
                  <a:pt x="1882988" y="45390"/>
                </a:cubicBezTo>
                <a:cubicBezTo>
                  <a:pt x="1882988" y="45390"/>
                  <a:pt x="1881029" y="46495"/>
                  <a:pt x="1881029" y="47601"/>
                </a:cubicBezTo>
                <a:cubicBezTo>
                  <a:pt x="1881029" y="47601"/>
                  <a:pt x="1882988" y="48706"/>
                  <a:pt x="1882988" y="49812"/>
                </a:cubicBezTo>
                <a:cubicBezTo>
                  <a:pt x="1883968" y="49812"/>
                  <a:pt x="1884947" y="50917"/>
                  <a:pt x="1885927" y="50917"/>
                </a:cubicBezTo>
                <a:cubicBezTo>
                  <a:pt x="1885927" y="50917"/>
                  <a:pt x="1886907" y="49812"/>
                  <a:pt x="1886907" y="48706"/>
                </a:cubicBezTo>
                <a:cubicBezTo>
                  <a:pt x="1886907" y="47601"/>
                  <a:pt x="1884947" y="47601"/>
                  <a:pt x="1884947" y="46495"/>
                </a:cubicBezTo>
                <a:cubicBezTo>
                  <a:pt x="1884947" y="46495"/>
                  <a:pt x="1886907" y="45390"/>
                  <a:pt x="1886907" y="44284"/>
                </a:cubicBezTo>
                <a:cubicBezTo>
                  <a:pt x="1886907" y="43169"/>
                  <a:pt x="1884947" y="43169"/>
                  <a:pt x="1884947" y="42064"/>
                </a:cubicBezTo>
                <a:cubicBezTo>
                  <a:pt x="1883968" y="42064"/>
                  <a:pt x="1882009" y="40958"/>
                  <a:pt x="1882009" y="40958"/>
                </a:cubicBezTo>
                <a:cubicBezTo>
                  <a:pt x="1882009" y="39853"/>
                  <a:pt x="1883968" y="38748"/>
                  <a:pt x="1883968" y="37642"/>
                </a:cubicBezTo>
                <a:lnTo>
                  <a:pt x="1882009" y="36527"/>
                </a:lnTo>
                <a:cubicBezTo>
                  <a:pt x="1882009" y="35422"/>
                  <a:pt x="1882988" y="34316"/>
                  <a:pt x="1882988" y="33211"/>
                </a:cubicBezTo>
                <a:cubicBezTo>
                  <a:pt x="1883968" y="33211"/>
                  <a:pt x="1884947" y="32105"/>
                  <a:pt x="1884947" y="30990"/>
                </a:cubicBezTo>
                <a:lnTo>
                  <a:pt x="1882988" y="29885"/>
                </a:lnTo>
                <a:cubicBezTo>
                  <a:pt x="1882988" y="28780"/>
                  <a:pt x="1883968" y="26569"/>
                  <a:pt x="1884947" y="26569"/>
                </a:cubicBezTo>
                <a:cubicBezTo>
                  <a:pt x="1884947" y="26569"/>
                  <a:pt x="1885927" y="28780"/>
                  <a:pt x="1886907" y="28780"/>
                </a:cubicBezTo>
                <a:cubicBezTo>
                  <a:pt x="1886907" y="28780"/>
                  <a:pt x="1887887" y="26569"/>
                  <a:pt x="1888867" y="26569"/>
                </a:cubicBezTo>
                <a:cubicBezTo>
                  <a:pt x="1888867" y="25463"/>
                  <a:pt x="1889845" y="24358"/>
                  <a:pt x="1889845" y="24358"/>
                </a:cubicBezTo>
                <a:cubicBezTo>
                  <a:pt x="1890825" y="23243"/>
                  <a:pt x="1891805" y="22137"/>
                  <a:pt x="1891805" y="21032"/>
                </a:cubicBezTo>
                <a:lnTo>
                  <a:pt x="1889845" y="19926"/>
                </a:lnTo>
                <a:cubicBezTo>
                  <a:pt x="1889845" y="18821"/>
                  <a:pt x="1890825" y="17716"/>
                  <a:pt x="1890825" y="16610"/>
                </a:cubicBezTo>
                <a:cubicBezTo>
                  <a:pt x="1891805" y="16610"/>
                  <a:pt x="1888867" y="15495"/>
                  <a:pt x="1888867" y="15495"/>
                </a:cubicBezTo>
                <a:cubicBezTo>
                  <a:pt x="1888867" y="14390"/>
                  <a:pt x="1890825" y="13284"/>
                  <a:pt x="1890825" y="12179"/>
                </a:cubicBezTo>
                <a:cubicBezTo>
                  <a:pt x="1890825" y="12179"/>
                  <a:pt x="1891805" y="11073"/>
                  <a:pt x="1892785" y="9968"/>
                </a:cubicBezTo>
                <a:lnTo>
                  <a:pt x="1894745" y="12179"/>
                </a:lnTo>
                <a:cubicBezTo>
                  <a:pt x="1894745" y="13284"/>
                  <a:pt x="1892785" y="13284"/>
                  <a:pt x="1892785" y="14390"/>
                </a:cubicBezTo>
                <a:cubicBezTo>
                  <a:pt x="1892785" y="15495"/>
                  <a:pt x="1894745" y="15495"/>
                  <a:pt x="1894745" y="16610"/>
                </a:cubicBezTo>
                <a:lnTo>
                  <a:pt x="1893765" y="18821"/>
                </a:lnTo>
                <a:cubicBezTo>
                  <a:pt x="1893765" y="19926"/>
                  <a:pt x="1894745" y="19926"/>
                  <a:pt x="1895724" y="21032"/>
                </a:cubicBezTo>
                <a:lnTo>
                  <a:pt x="1897683" y="22137"/>
                </a:lnTo>
                <a:cubicBezTo>
                  <a:pt x="1897683" y="23243"/>
                  <a:pt x="1896703" y="24358"/>
                  <a:pt x="1895724" y="25463"/>
                </a:cubicBezTo>
                <a:cubicBezTo>
                  <a:pt x="1895724" y="25463"/>
                  <a:pt x="1894745" y="26569"/>
                  <a:pt x="1894745" y="27674"/>
                </a:cubicBezTo>
                <a:lnTo>
                  <a:pt x="1892785" y="29885"/>
                </a:lnTo>
                <a:cubicBezTo>
                  <a:pt x="1892785" y="30990"/>
                  <a:pt x="1894745" y="30990"/>
                  <a:pt x="1894745" y="32105"/>
                </a:cubicBezTo>
                <a:cubicBezTo>
                  <a:pt x="1894745" y="32105"/>
                  <a:pt x="1896703" y="33211"/>
                  <a:pt x="1897683" y="34316"/>
                </a:cubicBezTo>
                <a:cubicBezTo>
                  <a:pt x="1897683" y="33211"/>
                  <a:pt x="1898662" y="32105"/>
                  <a:pt x="1898662" y="30990"/>
                </a:cubicBezTo>
                <a:lnTo>
                  <a:pt x="1900622" y="28780"/>
                </a:lnTo>
                <a:cubicBezTo>
                  <a:pt x="1900622" y="28780"/>
                  <a:pt x="1898662" y="27674"/>
                  <a:pt x="1898662" y="26569"/>
                </a:cubicBezTo>
                <a:cubicBezTo>
                  <a:pt x="1898662" y="26569"/>
                  <a:pt x="1899642" y="25463"/>
                  <a:pt x="1899642" y="24358"/>
                </a:cubicBezTo>
                <a:cubicBezTo>
                  <a:pt x="1900622" y="23243"/>
                  <a:pt x="1901602" y="23243"/>
                  <a:pt x="1901602" y="22137"/>
                </a:cubicBezTo>
                <a:cubicBezTo>
                  <a:pt x="1902581" y="21032"/>
                  <a:pt x="1902581" y="19926"/>
                  <a:pt x="1903561" y="19926"/>
                </a:cubicBezTo>
                <a:lnTo>
                  <a:pt x="1905520" y="21032"/>
                </a:lnTo>
                <a:cubicBezTo>
                  <a:pt x="1905520" y="22137"/>
                  <a:pt x="1903561" y="23243"/>
                  <a:pt x="1903561" y="24358"/>
                </a:cubicBezTo>
                <a:cubicBezTo>
                  <a:pt x="1904540" y="24358"/>
                  <a:pt x="1905520" y="25463"/>
                  <a:pt x="1906500" y="25463"/>
                </a:cubicBezTo>
                <a:lnTo>
                  <a:pt x="1907480" y="23243"/>
                </a:lnTo>
                <a:cubicBezTo>
                  <a:pt x="1908460" y="23243"/>
                  <a:pt x="1909438" y="25463"/>
                  <a:pt x="1910418" y="25463"/>
                </a:cubicBezTo>
                <a:lnTo>
                  <a:pt x="1911398" y="23243"/>
                </a:lnTo>
                <a:cubicBezTo>
                  <a:pt x="1912378" y="22137"/>
                  <a:pt x="1912378" y="21032"/>
                  <a:pt x="1913357" y="19926"/>
                </a:cubicBezTo>
                <a:cubicBezTo>
                  <a:pt x="1914337" y="18821"/>
                  <a:pt x="1915317" y="16610"/>
                  <a:pt x="1916296" y="15495"/>
                </a:cubicBezTo>
                <a:cubicBezTo>
                  <a:pt x="1918255" y="16610"/>
                  <a:pt x="1919235" y="17716"/>
                  <a:pt x="1921195" y="18821"/>
                </a:cubicBezTo>
                <a:cubicBezTo>
                  <a:pt x="1920215" y="19926"/>
                  <a:pt x="1920215" y="21032"/>
                  <a:pt x="1919235" y="22137"/>
                </a:cubicBezTo>
                <a:cubicBezTo>
                  <a:pt x="1919235" y="22137"/>
                  <a:pt x="1917276" y="23243"/>
                  <a:pt x="1917276" y="24358"/>
                </a:cubicBezTo>
                <a:lnTo>
                  <a:pt x="1920215" y="25463"/>
                </a:lnTo>
                <a:cubicBezTo>
                  <a:pt x="1919235" y="26569"/>
                  <a:pt x="1918255" y="28780"/>
                  <a:pt x="1918255" y="28780"/>
                </a:cubicBezTo>
                <a:lnTo>
                  <a:pt x="1916296" y="26569"/>
                </a:lnTo>
                <a:cubicBezTo>
                  <a:pt x="1915317" y="26569"/>
                  <a:pt x="1914337" y="28780"/>
                  <a:pt x="1914337" y="28780"/>
                </a:cubicBezTo>
                <a:cubicBezTo>
                  <a:pt x="1913357" y="29885"/>
                  <a:pt x="1913357" y="30990"/>
                  <a:pt x="1912378" y="30990"/>
                </a:cubicBezTo>
                <a:cubicBezTo>
                  <a:pt x="1912378" y="32105"/>
                  <a:pt x="1911398" y="33211"/>
                  <a:pt x="1911398" y="34316"/>
                </a:cubicBezTo>
                <a:cubicBezTo>
                  <a:pt x="1910418" y="34316"/>
                  <a:pt x="1909438" y="35422"/>
                  <a:pt x="1909438" y="36527"/>
                </a:cubicBezTo>
                <a:cubicBezTo>
                  <a:pt x="1908460" y="37642"/>
                  <a:pt x="1908460" y="37642"/>
                  <a:pt x="1907480" y="38748"/>
                </a:cubicBezTo>
                <a:lnTo>
                  <a:pt x="1909438" y="40958"/>
                </a:lnTo>
                <a:cubicBezTo>
                  <a:pt x="1910418" y="40958"/>
                  <a:pt x="1910418" y="38748"/>
                  <a:pt x="1911398" y="38748"/>
                </a:cubicBezTo>
                <a:cubicBezTo>
                  <a:pt x="1912378" y="38748"/>
                  <a:pt x="1913357" y="40958"/>
                  <a:pt x="1913357" y="39853"/>
                </a:cubicBezTo>
                <a:cubicBezTo>
                  <a:pt x="1914337" y="39853"/>
                  <a:pt x="1915317" y="38748"/>
                  <a:pt x="1915317" y="37642"/>
                </a:cubicBezTo>
                <a:cubicBezTo>
                  <a:pt x="1915317" y="37642"/>
                  <a:pt x="1913357" y="36527"/>
                  <a:pt x="1913357" y="35422"/>
                </a:cubicBezTo>
                <a:cubicBezTo>
                  <a:pt x="1913357" y="35422"/>
                  <a:pt x="1914337" y="33211"/>
                  <a:pt x="1915317" y="33211"/>
                </a:cubicBezTo>
                <a:lnTo>
                  <a:pt x="1917276" y="35422"/>
                </a:lnTo>
                <a:cubicBezTo>
                  <a:pt x="1917276" y="34316"/>
                  <a:pt x="1918255" y="33211"/>
                  <a:pt x="1918255" y="33211"/>
                </a:cubicBezTo>
                <a:cubicBezTo>
                  <a:pt x="1919235" y="32105"/>
                  <a:pt x="1920215" y="30990"/>
                  <a:pt x="1920215" y="29885"/>
                </a:cubicBezTo>
                <a:cubicBezTo>
                  <a:pt x="1921195" y="29885"/>
                  <a:pt x="1921195" y="28780"/>
                  <a:pt x="1922175" y="27674"/>
                </a:cubicBezTo>
                <a:cubicBezTo>
                  <a:pt x="1922175" y="27674"/>
                  <a:pt x="1923153" y="25463"/>
                  <a:pt x="1924133" y="25463"/>
                </a:cubicBezTo>
                <a:lnTo>
                  <a:pt x="1926093" y="27674"/>
                </a:lnTo>
                <a:cubicBezTo>
                  <a:pt x="1926093" y="27674"/>
                  <a:pt x="1927073" y="25463"/>
                  <a:pt x="1927073" y="24358"/>
                </a:cubicBezTo>
                <a:cubicBezTo>
                  <a:pt x="1928052" y="24358"/>
                  <a:pt x="1929032" y="23243"/>
                  <a:pt x="1929032" y="22137"/>
                </a:cubicBezTo>
                <a:cubicBezTo>
                  <a:pt x="1930011" y="22137"/>
                  <a:pt x="1930011" y="19926"/>
                  <a:pt x="1930991" y="19926"/>
                </a:cubicBezTo>
                <a:lnTo>
                  <a:pt x="1932950" y="22137"/>
                </a:lnTo>
                <a:cubicBezTo>
                  <a:pt x="1933930" y="22137"/>
                  <a:pt x="1933930" y="19926"/>
                  <a:pt x="1934910" y="18821"/>
                </a:cubicBezTo>
                <a:cubicBezTo>
                  <a:pt x="1934910" y="18821"/>
                  <a:pt x="1935890" y="21032"/>
                  <a:pt x="1936868" y="21032"/>
                </a:cubicBezTo>
                <a:cubicBezTo>
                  <a:pt x="1936868" y="21032"/>
                  <a:pt x="1937848" y="18821"/>
                  <a:pt x="1938828" y="18821"/>
                </a:cubicBezTo>
                <a:cubicBezTo>
                  <a:pt x="1938828" y="18821"/>
                  <a:pt x="1939808" y="19926"/>
                  <a:pt x="1940788" y="21032"/>
                </a:cubicBezTo>
                <a:cubicBezTo>
                  <a:pt x="1941767" y="21032"/>
                  <a:pt x="1941767" y="22137"/>
                  <a:pt x="1942747" y="22137"/>
                </a:cubicBezTo>
                <a:cubicBezTo>
                  <a:pt x="1943726" y="23243"/>
                  <a:pt x="1944706" y="24358"/>
                  <a:pt x="1944706" y="24358"/>
                </a:cubicBezTo>
                <a:cubicBezTo>
                  <a:pt x="1945686" y="24358"/>
                  <a:pt x="1946665" y="22137"/>
                  <a:pt x="1946665" y="22137"/>
                </a:cubicBezTo>
                <a:lnTo>
                  <a:pt x="1948625" y="23243"/>
                </a:lnTo>
                <a:cubicBezTo>
                  <a:pt x="1949605" y="24358"/>
                  <a:pt x="1950583" y="25463"/>
                  <a:pt x="1951563" y="25463"/>
                </a:cubicBezTo>
                <a:cubicBezTo>
                  <a:pt x="1951563" y="26569"/>
                  <a:pt x="1952543" y="26569"/>
                  <a:pt x="1953523" y="27674"/>
                </a:cubicBezTo>
                <a:cubicBezTo>
                  <a:pt x="1954503" y="27674"/>
                  <a:pt x="1954503" y="28780"/>
                  <a:pt x="1955483" y="29885"/>
                </a:cubicBezTo>
                <a:cubicBezTo>
                  <a:pt x="1956462" y="29885"/>
                  <a:pt x="1957441" y="30990"/>
                  <a:pt x="1957441" y="30990"/>
                </a:cubicBezTo>
                <a:cubicBezTo>
                  <a:pt x="1958421" y="30990"/>
                  <a:pt x="1958421" y="29885"/>
                  <a:pt x="1959401" y="28780"/>
                </a:cubicBezTo>
                <a:cubicBezTo>
                  <a:pt x="1959401" y="28780"/>
                  <a:pt x="1960380" y="26569"/>
                  <a:pt x="1961360" y="26569"/>
                </a:cubicBezTo>
                <a:lnTo>
                  <a:pt x="1963319" y="28780"/>
                </a:lnTo>
                <a:cubicBezTo>
                  <a:pt x="1964299" y="27674"/>
                  <a:pt x="1964299" y="26569"/>
                  <a:pt x="1965278" y="25463"/>
                </a:cubicBezTo>
                <a:cubicBezTo>
                  <a:pt x="1965278" y="25463"/>
                  <a:pt x="1966258" y="24358"/>
                  <a:pt x="1966258" y="23243"/>
                </a:cubicBezTo>
                <a:cubicBezTo>
                  <a:pt x="1967238" y="22137"/>
                  <a:pt x="1968218" y="22137"/>
                  <a:pt x="1968218" y="21032"/>
                </a:cubicBezTo>
                <a:cubicBezTo>
                  <a:pt x="1969198" y="19926"/>
                  <a:pt x="1969198" y="18821"/>
                  <a:pt x="1970176" y="18821"/>
                </a:cubicBezTo>
                <a:cubicBezTo>
                  <a:pt x="1970176" y="17716"/>
                  <a:pt x="1971156" y="15495"/>
                  <a:pt x="1971156" y="15495"/>
                </a:cubicBezTo>
                <a:cubicBezTo>
                  <a:pt x="1972136" y="15495"/>
                  <a:pt x="1974095" y="17716"/>
                  <a:pt x="1974095" y="17716"/>
                </a:cubicBezTo>
                <a:lnTo>
                  <a:pt x="1972136" y="19926"/>
                </a:lnTo>
                <a:cubicBezTo>
                  <a:pt x="1972136" y="21032"/>
                  <a:pt x="1974095" y="22137"/>
                  <a:pt x="1974095" y="22137"/>
                </a:cubicBezTo>
                <a:cubicBezTo>
                  <a:pt x="1975075" y="22137"/>
                  <a:pt x="1976055" y="19926"/>
                  <a:pt x="1976055" y="19926"/>
                </a:cubicBezTo>
                <a:cubicBezTo>
                  <a:pt x="1977034" y="19926"/>
                  <a:pt x="1978014" y="21032"/>
                  <a:pt x="1978014" y="21032"/>
                </a:cubicBezTo>
                <a:cubicBezTo>
                  <a:pt x="1978993" y="22137"/>
                  <a:pt x="1979973" y="23243"/>
                  <a:pt x="1979973" y="23243"/>
                </a:cubicBezTo>
                <a:cubicBezTo>
                  <a:pt x="1980953" y="24358"/>
                  <a:pt x="1981933" y="24358"/>
                  <a:pt x="1982913" y="25463"/>
                </a:cubicBezTo>
                <a:cubicBezTo>
                  <a:pt x="1981933" y="25463"/>
                  <a:pt x="1980953" y="27674"/>
                  <a:pt x="1980953" y="27674"/>
                </a:cubicBezTo>
                <a:cubicBezTo>
                  <a:pt x="1980953" y="27674"/>
                  <a:pt x="1979973" y="29885"/>
                  <a:pt x="1978993" y="29885"/>
                </a:cubicBezTo>
                <a:lnTo>
                  <a:pt x="1977034" y="28780"/>
                </a:lnTo>
                <a:lnTo>
                  <a:pt x="1975075" y="26569"/>
                </a:lnTo>
                <a:lnTo>
                  <a:pt x="1973116" y="28780"/>
                </a:lnTo>
                <a:cubicBezTo>
                  <a:pt x="1973116" y="29885"/>
                  <a:pt x="1975075" y="29885"/>
                  <a:pt x="1975075" y="30990"/>
                </a:cubicBezTo>
                <a:lnTo>
                  <a:pt x="1974095" y="33211"/>
                </a:lnTo>
                <a:lnTo>
                  <a:pt x="1976055" y="35422"/>
                </a:lnTo>
                <a:cubicBezTo>
                  <a:pt x="1976055" y="34316"/>
                  <a:pt x="1977034" y="33211"/>
                  <a:pt x="1978014" y="33211"/>
                </a:cubicBezTo>
                <a:cubicBezTo>
                  <a:pt x="1978014" y="32105"/>
                  <a:pt x="1978993" y="29885"/>
                  <a:pt x="1978993" y="29885"/>
                </a:cubicBezTo>
                <a:cubicBezTo>
                  <a:pt x="1979973" y="29885"/>
                  <a:pt x="1980953" y="32105"/>
                  <a:pt x="1980953" y="32105"/>
                </a:cubicBezTo>
                <a:cubicBezTo>
                  <a:pt x="1981933" y="32105"/>
                  <a:pt x="1982913" y="29885"/>
                  <a:pt x="1982913" y="29885"/>
                </a:cubicBezTo>
                <a:cubicBezTo>
                  <a:pt x="1983891" y="28780"/>
                  <a:pt x="1983891" y="27674"/>
                  <a:pt x="1984871" y="27674"/>
                </a:cubicBezTo>
                <a:lnTo>
                  <a:pt x="1985053" y="27362"/>
                </a:lnTo>
                <a:cubicBezTo>
                  <a:pt x="1985540" y="27325"/>
                  <a:pt x="1986831" y="28780"/>
                  <a:pt x="1986831" y="28780"/>
                </a:cubicBezTo>
                <a:lnTo>
                  <a:pt x="1988790" y="26569"/>
                </a:lnTo>
                <a:cubicBezTo>
                  <a:pt x="1988790" y="26569"/>
                  <a:pt x="1989770" y="24358"/>
                  <a:pt x="1990749" y="24358"/>
                </a:cubicBezTo>
                <a:cubicBezTo>
                  <a:pt x="1990749" y="24358"/>
                  <a:pt x="1991729" y="25463"/>
                  <a:pt x="1992709" y="26569"/>
                </a:cubicBezTo>
                <a:lnTo>
                  <a:pt x="1994668" y="27674"/>
                </a:lnTo>
                <a:cubicBezTo>
                  <a:pt x="1994668" y="27674"/>
                  <a:pt x="1995648" y="25463"/>
                  <a:pt x="1996627" y="25463"/>
                </a:cubicBezTo>
                <a:lnTo>
                  <a:pt x="1997606" y="23243"/>
                </a:lnTo>
                <a:cubicBezTo>
                  <a:pt x="1998586" y="23243"/>
                  <a:pt x="1999566" y="25463"/>
                  <a:pt x="2000546" y="24358"/>
                </a:cubicBezTo>
                <a:cubicBezTo>
                  <a:pt x="2000546" y="24358"/>
                  <a:pt x="2001526" y="23243"/>
                  <a:pt x="2001526" y="22137"/>
                </a:cubicBezTo>
                <a:cubicBezTo>
                  <a:pt x="2002505" y="22137"/>
                  <a:pt x="2003485" y="19926"/>
                  <a:pt x="2003485" y="19926"/>
                </a:cubicBezTo>
                <a:cubicBezTo>
                  <a:pt x="2004464" y="19926"/>
                  <a:pt x="2005444" y="22137"/>
                  <a:pt x="2005444" y="22137"/>
                </a:cubicBezTo>
                <a:cubicBezTo>
                  <a:pt x="2006424" y="22137"/>
                  <a:pt x="2007404" y="18821"/>
                  <a:pt x="2007404" y="18821"/>
                </a:cubicBezTo>
                <a:cubicBezTo>
                  <a:pt x="2008383" y="19926"/>
                  <a:pt x="2009363" y="21032"/>
                  <a:pt x="2009363" y="21032"/>
                </a:cubicBezTo>
                <a:lnTo>
                  <a:pt x="2011321" y="23243"/>
                </a:lnTo>
                <a:cubicBezTo>
                  <a:pt x="2012301" y="23243"/>
                  <a:pt x="2013281" y="21032"/>
                  <a:pt x="2013281" y="21032"/>
                </a:cubicBezTo>
                <a:cubicBezTo>
                  <a:pt x="2014261" y="19926"/>
                  <a:pt x="2014261" y="18821"/>
                  <a:pt x="2015241" y="17716"/>
                </a:cubicBezTo>
                <a:cubicBezTo>
                  <a:pt x="2015241" y="17716"/>
                  <a:pt x="2016220" y="15495"/>
                  <a:pt x="2017200" y="15495"/>
                </a:cubicBezTo>
                <a:lnTo>
                  <a:pt x="2019159" y="17716"/>
                </a:lnTo>
                <a:lnTo>
                  <a:pt x="2021119" y="19926"/>
                </a:lnTo>
                <a:cubicBezTo>
                  <a:pt x="2021119" y="19926"/>
                  <a:pt x="2022098" y="17716"/>
                  <a:pt x="2023078" y="16610"/>
                </a:cubicBezTo>
                <a:cubicBezTo>
                  <a:pt x="2023078" y="16610"/>
                  <a:pt x="2024057" y="15495"/>
                  <a:pt x="2024057" y="14390"/>
                </a:cubicBezTo>
                <a:cubicBezTo>
                  <a:pt x="2026016" y="15495"/>
                  <a:pt x="2026996" y="16610"/>
                  <a:pt x="2028956" y="18821"/>
                </a:cubicBezTo>
                <a:cubicBezTo>
                  <a:pt x="2027976" y="18821"/>
                  <a:pt x="2027976" y="21032"/>
                  <a:pt x="2026996" y="21032"/>
                </a:cubicBezTo>
                <a:lnTo>
                  <a:pt x="2025037" y="18821"/>
                </a:lnTo>
                <a:cubicBezTo>
                  <a:pt x="2024057" y="18821"/>
                  <a:pt x="2024057" y="21032"/>
                  <a:pt x="2023078" y="21032"/>
                </a:cubicBezTo>
                <a:cubicBezTo>
                  <a:pt x="2023078" y="22137"/>
                  <a:pt x="2022098" y="23243"/>
                  <a:pt x="2022098" y="24358"/>
                </a:cubicBezTo>
                <a:cubicBezTo>
                  <a:pt x="2021119" y="24358"/>
                  <a:pt x="2020139" y="22137"/>
                  <a:pt x="2019159" y="22137"/>
                </a:cubicBezTo>
                <a:lnTo>
                  <a:pt x="2018179" y="24358"/>
                </a:lnTo>
                <a:cubicBezTo>
                  <a:pt x="2017200" y="25463"/>
                  <a:pt x="2016220" y="26569"/>
                  <a:pt x="2016220" y="26569"/>
                </a:cubicBezTo>
                <a:cubicBezTo>
                  <a:pt x="2015241" y="27674"/>
                  <a:pt x="2015241" y="28780"/>
                  <a:pt x="2014261" y="29885"/>
                </a:cubicBezTo>
                <a:cubicBezTo>
                  <a:pt x="2015241" y="29885"/>
                  <a:pt x="2016220" y="30990"/>
                  <a:pt x="2016220" y="30990"/>
                </a:cubicBezTo>
                <a:cubicBezTo>
                  <a:pt x="2017200" y="30990"/>
                  <a:pt x="2018179" y="28780"/>
                  <a:pt x="2018179" y="28780"/>
                </a:cubicBezTo>
                <a:lnTo>
                  <a:pt x="2020139" y="26569"/>
                </a:lnTo>
                <a:lnTo>
                  <a:pt x="2022098" y="27674"/>
                </a:lnTo>
                <a:cubicBezTo>
                  <a:pt x="2022098" y="28780"/>
                  <a:pt x="2020139" y="29885"/>
                  <a:pt x="2020139" y="30990"/>
                </a:cubicBezTo>
                <a:lnTo>
                  <a:pt x="2023078" y="32105"/>
                </a:lnTo>
                <a:cubicBezTo>
                  <a:pt x="2023078" y="33211"/>
                  <a:pt x="2021119" y="34316"/>
                  <a:pt x="2021119" y="35422"/>
                </a:cubicBezTo>
                <a:lnTo>
                  <a:pt x="2023078" y="36527"/>
                </a:lnTo>
                <a:cubicBezTo>
                  <a:pt x="2024057" y="36527"/>
                  <a:pt x="2024057" y="35422"/>
                  <a:pt x="2025037" y="34316"/>
                </a:cubicBezTo>
                <a:cubicBezTo>
                  <a:pt x="2025037" y="34316"/>
                  <a:pt x="2026016" y="32105"/>
                  <a:pt x="2026996" y="32105"/>
                </a:cubicBezTo>
                <a:cubicBezTo>
                  <a:pt x="2026996" y="32105"/>
                  <a:pt x="2027976" y="34316"/>
                  <a:pt x="2028956" y="34316"/>
                </a:cubicBezTo>
                <a:cubicBezTo>
                  <a:pt x="2028956" y="33211"/>
                  <a:pt x="2029935" y="32105"/>
                  <a:pt x="2029935" y="30990"/>
                </a:cubicBezTo>
                <a:cubicBezTo>
                  <a:pt x="2030914" y="30990"/>
                  <a:pt x="2031894" y="28780"/>
                  <a:pt x="2031894" y="28780"/>
                </a:cubicBezTo>
                <a:lnTo>
                  <a:pt x="2033854" y="30990"/>
                </a:lnTo>
                <a:cubicBezTo>
                  <a:pt x="2034834" y="29885"/>
                  <a:pt x="2035813" y="28780"/>
                  <a:pt x="2035813" y="28780"/>
                </a:cubicBezTo>
                <a:cubicBezTo>
                  <a:pt x="2036793" y="27674"/>
                  <a:pt x="2036793" y="26569"/>
                  <a:pt x="2037772" y="25463"/>
                </a:cubicBezTo>
                <a:cubicBezTo>
                  <a:pt x="2038752" y="24358"/>
                  <a:pt x="2039732" y="22137"/>
                  <a:pt x="2040711" y="21032"/>
                </a:cubicBezTo>
                <a:cubicBezTo>
                  <a:pt x="2042671" y="22137"/>
                  <a:pt x="2043650" y="23243"/>
                  <a:pt x="2045609" y="24358"/>
                </a:cubicBezTo>
                <a:cubicBezTo>
                  <a:pt x="2045609" y="25463"/>
                  <a:pt x="2043650" y="26569"/>
                  <a:pt x="2043650" y="27674"/>
                </a:cubicBezTo>
                <a:lnTo>
                  <a:pt x="2045609" y="28780"/>
                </a:lnTo>
                <a:close/>
                <a:moveTo>
                  <a:pt x="12735" y="33211"/>
                </a:moveTo>
                <a:lnTo>
                  <a:pt x="10776" y="35422"/>
                </a:lnTo>
                <a:cubicBezTo>
                  <a:pt x="9796" y="35422"/>
                  <a:pt x="9796" y="33211"/>
                  <a:pt x="8817" y="33211"/>
                </a:cubicBezTo>
                <a:lnTo>
                  <a:pt x="6857" y="34316"/>
                </a:lnTo>
                <a:cubicBezTo>
                  <a:pt x="6857" y="35422"/>
                  <a:pt x="8817" y="36527"/>
                  <a:pt x="8817" y="36527"/>
                </a:cubicBezTo>
                <a:cubicBezTo>
                  <a:pt x="8817" y="37642"/>
                  <a:pt x="9796" y="39853"/>
                  <a:pt x="10776" y="39853"/>
                </a:cubicBezTo>
                <a:cubicBezTo>
                  <a:pt x="10776" y="39853"/>
                  <a:pt x="11755" y="37642"/>
                  <a:pt x="12735" y="37642"/>
                </a:cubicBezTo>
                <a:cubicBezTo>
                  <a:pt x="12735" y="37642"/>
                  <a:pt x="14695" y="36527"/>
                  <a:pt x="14695" y="35422"/>
                </a:cubicBezTo>
                <a:cubicBezTo>
                  <a:pt x="14695" y="35422"/>
                  <a:pt x="13715" y="33211"/>
                  <a:pt x="12735" y="33211"/>
                </a:cubicBezTo>
                <a:close/>
                <a:moveTo>
                  <a:pt x="55839" y="39853"/>
                </a:moveTo>
                <a:cubicBezTo>
                  <a:pt x="54859" y="38748"/>
                  <a:pt x="53880" y="37642"/>
                  <a:pt x="53880" y="37642"/>
                </a:cubicBezTo>
                <a:cubicBezTo>
                  <a:pt x="53880" y="36527"/>
                  <a:pt x="51921" y="38748"/>
                  <a:pt x="51921" y="38748"/>
                </a:cubicBezTo>
                <a:cubicBezTo>
                  <a:pt x="50941" y="38748"/>
                  <a:pt x="49961" y="36527"/>
                  <a:pt x="49961" y="36527"/>
                </a:cubicBezTo>
                <a:cubicBezTo>
                  <a:pt x="48981" y="36527"/>
                  <a:pt x="48981" y="38748"/>
                  <a:pt x="48003" y="38748"/>
                </a:cubicBezTo>
                <a:cubicBezTo>
                  <a:pt x="48003" y="39853"/>
                  <a:pt x="48981" y="39853"/>
                  <a:pt x="48981" y="40958"/>
                </a:cubicBezTo>
                <a:cubicBezTo>
                  <a:pt x="49961" y="42064"/>
                  <a:pt x="50941" y="43169"/>
                  <a:pt x="50941" y="43169"/>
                </a:cubicBezTo>
                <a:lnTo>
                  <a:pt x="52901" y="42064"/>
                </a:lnTo>
                <a:cubicBezTo>
                  <a:pt x="53880" y="42064"/>
                  <a:pt x="54859" y="44284"/>
                  <a:pt x="54859" y="44284"/>
                </a:cubicBezTo>
                <a:cubicBezTo>
                  <a:pt x="55839" y="44284"/>
                  <a:pt x="55839" y="42064"/>
                  <a:pt x="56819" y="42064"/>
                </a:cubicBezTo>
                <a:cubicBezTo>
                  <a:pt x="56819" y="40958"/>
                  <a:pt x="55839" y="40958"/>
                  <a:pt x="55839" y="39853"/>
                </a:cubicBezTo>
                <a:close/>
                <a:moveTo>
                  <a:pt x="59758" y="52032"/>
                </a:moveTo>
                <a:cubicBezTo>
                  <a:pt x="59758" y="50917"/>
                  <a:pt x="58778" y="48706"/>
                  <a:pt x="57799" y="48706"/>
                </a:cubicBezTo>
                <a:cubicBezTo>
                  <a:pt x="57799" y="48706"/>
                  <a:pt x="56819" y="50917"/>
                  <a:pt x="55839" y="50917"/>
                </a:cubicBezTo>
                <a:cubicBezTo>
                  <a:pt x="55839" y="50917"/>
                  <a:pt x="53880" y="52032"/>
                  <a:pt x="53880" y="53137"/>
                </a:cubicBezTo>
                <a:cubicBezTo>
                  <a:pt x="53880" y="53137"/>
                  <a:pt x="54859" y="55348"/>
                  <a:pt x="55839" y="55348"/>
                </a:cubicBezTo>
                <a:lnTo>
                  <a:pt x="56819" y="57559"/>
                </a:lnTo>
                <a:cubicBezTo>
                  <a:pt x="57799" y="57559"/>
                  <a:pt x="58778" y="56454"/>
                  <a:pt x="59758" y="55348"/>
                </a:cubicBezTo>
                <a:lnTo>
                  <a:pt x="61717" y="54243"/>
                </a:lnTo>
                <a:cubicBezTo>
                  <a:pt x="61717" y="53137"/>
                  <a:pt x="59758" y="52032"/>
                  <a:pt x="59758" y="52032"/>
                </a:cubicBezTo>
                <a:close/>
                <a:moveTo>
                  <a:pt x="103842" y="28780"/>
                </a:moveTo>
                <a:cubicBezTo>
                  <a:pt x="103842" y="28780"/>
                  <a:pt x="102862" y="26569"/>
                  <a:pt x="101883" y="26569"/>
                </a:cubicBezTo>
                <a:lnTo>
                  <a:pt x="99924" y="28780"/>
                </a:lnTo>
                <a:cubicBezTo>
                  <a:pt x="99924" y="28780"/>
                  <a:pt x="97964" y="29885"/>
                  <a:pt x="97964" y="30990"/>
                </a:cubicBezTo>
                <a:lnTo>
                  <a:pt x="98944" y="33211"/>
                </a:lnTo>
                <a:cubicBezTo>
                  <a:pt x="99924" y="33211"/>
                  <a:pt x="100903" y="35422"/>
                  <a:pt x="100903" y="35422"/>
                </a:cubicBezTo>
                <a:cubicBezTo>
                  <a:pt x="100903" y="35422"/>
                  <a:pt x="102862" y="34316"/>
                  <a:pt x="102862" y="33211"/>
                </a:cubicBezTo>
                <a:cubicBezTo>
                  <a:pt x="103842" y="33211"/>
                  <a:pt x="105801" y="32105"/>
                  <a:pt x="105801" y="32105"/>
                </a:cubicBezTo>
                <a:cubicBezTo>
                  <a:pt x="105801" y="30990"/>
                  <a:pt x="103842" y="29885"/>
                  <a:pt x="103842" y="28780"/>
                </a:cubicBezTo>
                <a:close/>
                <a:moveTo>
                  <a:pt x="116577" y="33211"/>
                </a:moveTo>
                <a:cubicBezTo>
                  <a:pt x="116577" y="33211"/>
                  <a:pt x="115597" y="32105"/>
                  <a:pt x="115597" y="30990"/>
                </a:cubicBezTo>
                <a:cubicBezTo>
                  <a:pt x="114619" y="30990"/>
                  <a:pt x="113639" y="28780"/>
                  <a:pt x="113639" y="28780"/>
                </a:cubicBezTo>
                <a:lnTo>
                  <a:pt x="111679" y="30990"/>
                </a:lnTo>
                <a:cubicBezTo>
                  <a:pt x="111679" y="30990"/>
                  <a:pt x="113639" y="32105"/>
                  <a:pt x="113639" y="33211"/>
                </a:cubicBezTo>
                <a:cubicBezTo>
                  <a:pt x="112659" y="33211"/>
                  <a:pt x="110699" y="34316"/>
                  <a:pt x="110699" y="34316"/>
                </a:cubicBezTo>
                <a:cubicBezTo>
                  <a:pt x="111679" y="35422"/>
                  <a:pt x="111679" y="36527"/>
                  <a:pt x="112659" y="37642"/>
                </a:cubicBezTo>
                <a:cubicBezTo>
                  <a:pt x="112659" y="37642"/>
                  <a:pt x="113639" y="39853"/>
                  <a:pt x="114619" y="39853"/>
                </a:cubicBezTo>
                <a:lnTo>
                  <a:pt x="116577" y="37642"/>
                </a:lnTo>
                <a:lnTo>
                  <a:pt x="118537" y="36527"/>
                </a:lnTo>
                <a:cubicBezTo>
                  <a:pt x="118537" y="35422"/>
                  <a:pt x="117557" y="34316"/>
                  <a:pt x="116577" y="33211"/>
                </a:cubicBezTo>
                <a:close/>
                <a:moveTo>
                  <a:pt x="188092" y="61990"/>
                </a:moveTo>
                <a:cubicBezTo>
                  <a:pt x="187112" y="61990"/>
                  <a:pt x="187112" y="64201"/>
                  <a:pt x="186132" y="64201"/>
                </a:cubicBezTo>
                <a:cubicBezTo>
                  <a:pt x="185152" y="61990"/>
                  <a:pt x="184173" y="60885"/>
                  <a:pt x="182214" y="58665"/>
                </a:cubicBezTo>
                <a:cubicBezTo>
                  <a:pt x="182214" y="58665"/>
                  <a:pt x="181234" y="57559"/>
                  <a:pt x="181234" y="56454"/>
                </a:cubicBezTo>
                <a:lnTo>
                  <a:pt x="179275" y="58665"/>
                </a:lnTo>
                <a:cubicBezTo>
                  <a:pt x="178295" y="58665"/>
                  <a:pt x="177315" y="56454"/>
                  <a:pt x="177315" y="56454"/>
                </a:cubicBezTo>
                <a:cubicBezTo>
                  <a:pt x="176335" y="55348"/>
                  <a:pt x="176335" y="53137"/>
                  <a:pt x="175357" y="53137"/>
                </a:cubicBezTo>
                <a:cubicBezTo>
                  <a:pt x="174377" y="53137"/>
                  <a:pt x="174377" y="55348"/>
                  <a:pt x="173397" y="55348"/>
                </a:cubicBezTo>
                <a:cubicBezTo>
                  <a:pt x="172417" y="54243"/>
                  <a:pt x="172417" y="54243"/>
                  <a:pt x="171437" y="53137"/>
                </a:cubicBezTo>
                <a:cubicBezTo>
                  <a:pt x="171437" y="53137"/>
                  <a:pt x="169479" y="54243"/>
                  <a:pt x="169479" y="55348"/>
                </a:cubicBezTo>
                <a:cubicBezTo>
                  <a:pt x="169479" y="55348"/>
                  <a:pt x="170458" y="56454"/>
                  <a:pt x="171437" y="57559"/>
                </a:cubicBezTo>
                <a:cubicBezTo>
                  <a:pt x="171437" y="57559"/>
                  <a:pt x="172417" y="58665"/>
                  <a:pt x="172417" y="59780"/>
                </a:cubicBezTo>
                <a:cubicBezTo>
                  <a:pt x="173397" y="60885"/>
                  <a:pt x="174377" y="60885"/>
                  <a:pt x="174377" y="61990"/>
                </a:cubicBezTo>
                <a:cubicBezTo>
                  <a:pt x="175357" y="63096"/>
                  <a:pt x="175357" y="64201"/>
                  <a:pt x="176335" y="64201"/>
                </a:cubicBezTo>
                <a:cubicBezTo>
                  <a:pt x="176335" y="65316"/>
                  <a:pt x="177315" y="66422"/>
                  <a:pt x="177315" y="67527"/>
                </a:cubicBezTo>
                <a:cubicBezTo>
                  <a:pt x="178295" y="67527"/>
                  <a:pt x="179275" y="65316"/>
                  <a:pt x="180255" y="65316"/>
                </a:cubicBezTo>
                <a:cubicBezTo>
                  <a:pt x="180255" y="65316"/>
                  <a:pt x="181234" y="63096"/>
                  <a:pt x="182214" y="63096"/>
                </a:cubicBezTo>
                <a:cubicBezTo>
                  <a:pt x="182214" y="63096"/>
                  <a:pt x="183193" y="65316"/>
                  <a:pt x="184173" y="65316"/>
                </a:cubicBezTo>
                <a:cubicBezTo>
                  <a:pt x="184173" y="66422"/>
                  <a:pt x="185152" y="64201"/>
                  <a:pt x="186132" y="64201"/>
                </a:cubicBezTo>
                <a:cubicBezTo>
                  <a:pt x="186132" y="64201"/>
                  <a:pt x="187112" y="66422"/>
                  <a:pt x="188092" y="66422"/>
                </a:cubicBezTo>
                <a:lnTo>
                  <a:pt x="190050" y="64201"/>
                </a:lnTo>
                <a:lnTo>
                  <a:pt x="188092" y="61990"/>
                </a:lnTo>
                <a:close/>
                <a:moveTo>
                  <a:pt x="204745" y="39853"/>
                </a:moveTo>
                <a:cubicBezTo>
                  <a:pt x="203765" y="39853"/>
                  <a:pt x="202787" y="38748"/>
                  <a:pt x="202787" y="37642"/>
                </a:cubicBezTo>
                <a:cubicBezTo>
                  <a:pt x="202787" y="36527"/>
                  <a:pt x="200827" y="35422"/>
                  <a:pt x="200827" y="35422"/>
                </a:cubicBezTo>
                <a:lnTo>
                  <a:pt x="203765" y="33211"/>
                </a:lnTo>
                <a:cubicBezTo>
                  <a:pt x="202787" y="33211"/>
                  <a:pt x="201807" y="30990"/>
                  <a:pt x="201807" y="30990"/>
                </a:cubicBezTo>
                <a:cubicBezTo>
                  <a:pt x="200827" y="30990"/>
                  <a:pt x="199847" y="33211"/>
                  <a:pt x="199847" y="33211"/>
                </a:cubicBezTo>
                <a:cubicBezTo>
                  <a:pt x="198868" y="33211"/>
                  <a:pt x="197888" y="34316"/>
                  <a:pt x="196908" y="34316"/>
                </a:cubicBezTo>
                <a:cubicBezTo>
                  <a:pt x="196908" y="35422"/>
                  <a:pt x="198868" y="36527"/>
                  <a:pt x="198868" y="37642"/>
                </a:cubicBezTo>
                <a:cubicBezTo>
                  <a:pt x="198868" y="37642"/>
                  <a:pt x="199847" y="38748"/>
                  <a:pt x="200827" y="39853"/>
                </a:cubicBezTo>
                <a:cubicBezTo>
                  <a:pt x="200827" y="39853"/>
                  <a:pt x="201807" y="40958"/>
                  <a:pt x="202787" y="42064"/>
                </a:cubicBezTo>
                <a:cubicBezTo>
                  <a:pt x="202787" y="42064"/>
                  <a:pt x="199847" y="43169"/>
                  <a:pt x="199847" y="44284"/>
                </a:cubicBezTo>
                <a:lnTo>
                  <a:pt x="201807" y="46495"/>
                </a:lnTo>
                <a:cubicBezTo>
                  <a:pt x="202787" y="47601"/>
                  <a:pt x="202787" y="48706"/>
                  <a:pt x="203765" y="48706"/>
                </a:cubicBezTo>
                <a:lnTo>
                  <a:pt x="205725" y="46495"/>
                </a:lnTo>
                <a:cubicBezTo>
                  <a:pt x="205725" y="46495"/>
                  <a:pt x="203765" y="45390"/>
                  <a:pt x="203765" y="44284"/>
                </a:cubicBezTo>
                <a:lnTo>
                  <a:pt x="206705" y="43169"/>
                </a:lnTo>
                <a:cubicBezTo>
                  <a:pt x="205725" y="42064"/>
                  <a:pt x="204745" y="40958"/>
                  <a:pt x="204745" y="39853"/>
                </a:cubicBezTo>
                <a:close/>
                <a:moveTo>
                  <a:pt x="228257" y="35422"/>
                </a:moveTo>
                <a:cubicBezTo>
                  <a:pt x="228257" y="35422"/>
                  <a:pt x="227278" y="36527"/>
                  <a:pt x="226298" y="36527"/>
                </a:cubicBezTo>
                <a:cubicBezTo>
                  <a:pt x="227278" y="37642"/>
                  <a:pt x="227278" y="38748"/>
                  <a:pt x="228257" y="39853"/>
                </a:cubicBezTo>
                <a:cubicBezTo>
                  <a:pt x="228257" y="39853"/>
                  <a:pt x="229236" y="40958"/>
                  <a:pt x="230216" y="42064"/>
                </a:cubicBezTo>
                <a:cubicBezTo>
                  <a:pt x="230216" y="42064"/>
                  <a:pt x="231196" y="39853"/>
                  <a:pt x="232175" y="39853"/>
                </a:cubicBezTo>
                <a:cubicBezTo>
                  <a:pt x="232175" y="39853"/>
                  <a:pt x="233155" y="42064"/>
                  <a:pt x="234135" y="42064"/>
                </a:cubicBezTo>
                <a:cubicBezTo>
                  <a:pt x="234135" y="42064"/>
                  <a:pt x="235115" y="40958"/>
                  <a:pt x="236094" y="40958"/>
                </a:cubicBezTo>
                <a:cubicBezTo>
                  <a:pt x="235115" y="39853"/>
                  <a:pt x="235115" y="38748"/>
                  <a:pt x="234135" y="37642"/>
                </a:cubicBezTo>
                <a:cubicBezTo>
                  <a:pt x="234135" y="37642"/>
                  <a:pt x="233155" y="35422"/>
                  <a:pt x="232175" y="35422"/>
                </a:cubicBezTo>
                <a:cubicBezTo>
                  <a:pt x="232175" y="35422"/>
                  <a:pt x="231196" y="37642"/>
                  <a:pt x="230216" y="37642"/>
                </a:cubicBezTo>
                <a:cubicBezTo>
                  <a:pt x="230216" y="37642"/>
                  <a:pt x="229236" y="34316"/>
                  <a:pt x="228257" y="35422"/>
                </a:cubicBezTo>
                <a:close/>
                <a:moveTo>
                  <a:pt x="237073" y="27674"/>
                </a:moveTo>
                <a:cubicBezTo>
                  <a:pt x="237073" y="27674"/>
                  <a:pt x="235115" y="29885"/>
                  <a:pt x="235115" y="28780"/>
                </a:cubicBezTo>
                <a:cubicBezTo>
                  <a:pt x="235115" y="28780"/>
                  <a:pt x="234135" y="26569"/>
                  <a:pt x="233155" y="26569"/>
                </a:cubicBezTo>
                <a:cubicBezTo>
                  <a:pt x="233155" y="27674"/>
                  <a:pt x="231196" y="27674"/>
                  <a:pt x="231196" y="28780"/>
                </a:cubicBezTo>
                <a:lnTo>
                  <a:pt x="233155" y="30990"/>
                </a:lnTo>
                <a:cubicBezTo>
                  <a:pt x="233155" y="30990"/>
                  <a:pt x="234135" y="33211"/>
                  <a:pt x="235115" y="33211"/>
                </a:cubicBezTo>
                <a:cubicBezTo>
                  <a:pt x="235115" y="33211"/>
                  <a:pt x="236094" y="32105"/>
                  <a:pt x="237073" y="32105"/>
                </a:cubicBezTo>
                <a:lnTo>
                  <a:pt x="239033" y="29885"/>
                </a:lnTo>
                <a:cubicBezTo>
                  <a:pt x="239033" y="29885"/>
                  <a:pt x="238053" y="27674"/>
                  <a:pt x="237073" y="27674"/>
                </a:cubicBezTo>
                <a:close/>
                <a:moveTo>
                  <a:pt x="242951" y="49812"/>
                </a:moveTo>
                <a:cubicBezTo>
                  <a:pt x="241972" y="49812"/>
                  <a:pt x="240993" y="52032"/>
                  <a:pt x="240013" y="52032"/>
                </a:cubicBezTo>
                <a:lnTo>
                  <a:pt x="239033" y="49812"/>
                </a:lnTo>
                <a:cubicBezTo>
                  <a:pt x="238053" y="49812"/>
                  <a:pt x="237073" y="52032"/>
                  <a:pt x="236094" y="52032"/>
                </a:cubicBezTo>
                <a:cubicBezTo>
                  <a:pt x="236094" y="52032"/>
                  <a:pt x="235115" y="49812"/>
                  <a:pt x="235115" y="48706"/>
                </a:cubicBezTo>
                <a:cubicBezTo>
                  <a:pt x="235115" y="49812"/>
                  <a:pt x="233155" y="49812"/>
                  <a:pt x="233155" y="50917"/>
                </a:cubicBezTo>
                <a:cubicBezTo>
                  <a:pt x="232175" y="52032"/>
                  <a:pt x="234135" y="53137"/>
                  <a:pt x="234135" y="53137"/>
                </a:cubicBezTo>
                <a:cubicBezTo>
                  <a:pt x="235115" y="54243"/>
                  <a:pt x="235115" y="55348"/>
                  <a:pt x="236094" y="56454"/>
                </a:cubicBezTo>
                <a:cubicBezTo>
                  <a:pt x="237073" y="56454"/>
                  <a:pt x="237073" y="57559"/>
                  <a:pt x="238053" y="58665"/>
                </a:cubicBezTo>
                <a:cubicBezTo>
                  <a:pt x="238053" y="57559"/>
                  <a:pt x="239033" y="57559"/>
                  <a:pt x="240013" y="56454"/>
                </a:cubicBezTo>
                <a:cubicBezTo>
                  <a:pt x="240993" y="55348"/>
                  <a:pt x="242951" y="54243"/>
                  <a:pt x="243931" y="53137"/>
                </a:cubicBezTo>
                <a:cubicBezTo>
                  <a:pt x="243931" y="53137"/>
                  <a:pt x="242951" y="50917"/>
                  <a:pt x="242951" y="49812"/>
                </a:cubicBezTo>
                <a:close/>
                <a:moveTo>
                  <a:pt x="270381" y="49812"/>
                </a:moveTo>
                <a:cubicBezTo>
                  <a:pt x="269401" y="49812"/>
                  <a:pt x="269401" y="47601"/>
                  <a:pt x="268423" y="47601"/>
                </a:cubicBezTo>
                <a:lnTo>
                  <a:pt x="266463" y="49812"/>
                </a:lnTo>
                <a:cubicBezTo>
                  <a:pt x="265483" y="49812"/>
                  <a:pt x="264504" y="46495"/>
                  <a:pt x="264504" y="47601"/>
                </a:cubicBezTo>
                <a:cubicBezTo>
                  <a:pt x="263524" y="47601"/>
                  <a:pt x="263524" y="48706"/>
                  <a:pt x="262544" y="48706"/>
                </a:cubicBezTo>
                <a:cubicBezTo>
                  <a:pt x="262544" y="49812"/>
                  <a:pt x="263524" y="50917"/>
                  <a:pt x="264504" y="50917"/>
                </a:cubicBezTo>
                <a:cubicBezTo>
                  <a:pt x="264504" y="52032"/>
                  <a:pt x="265483" y="53137"/>
                  <a:pt x="265483" y="54243"/>
                </a:cubicBezTo>
                <a:lnTo>
                  <a:pt x="267443" y="56454"/>
                </a:lnTo>
                <a:lnTo>
                  <a:pt x="269401" y="54243"/>
                </a:lnTo>
                <a:cubicBezTo>
                  <a:pt x="270381" y="54243"/>
                  <a:pt x="271361" y="53137"/>
                  <a:pt x="271361" y="52032"/>
                </a:cubicBezTo>
                <a:cubicBezTo>
                  <a:pt x="271361" y="52032"/>
                  <a:pt x="270381" y="50917"/>
                  <a:pt x="270381" y="49812"/>
                </a:cubicBezTo>
                <a:close/>
                <a:moveTo>
                  <a:pt x="282138" y="52032"/>
                </a:moveTo>
                <a:cubicBezTo>
                  <a:pt x="281158" y="50917"/>
                  <a:pt x="280178" y="49812"/>
                  <a:pt x="280178" y="49812"/>
                </a:cubicBezTo>
                <a:cubicBezTo>
                  <a:pt x="280178" y="48706"/>
                  <a:pt x="278219" y="47601"/>
                  <a:pt x="278219" y="46495"/>
                </a:cubicBezTo>
                <a:lnTo>
                  <a:pt x="280178" y="45390"/>
                </a:lnTo>
                <a:cubicBezTo>
                  <a:pt x="280178" y="44284"/>
                  <a:pt x="279198" y="43169"/>
                  <a:pt x="279198" y="42064"/>
                </a:cubicBezTo>
                <a:cubicBezTo>
                  <a:pt x="278219" y="42064"/>
                  <a:pt x="278219" y="40958"/>
                  <a:pt x="277239" y="39853"/>
                </a:cubicBezTo>
                <a:cubicBezTo>
                  <a:pt x="276259" y="38748"/>
                  <a:pt x="276259" y="38748"/>
                  <a:pt x="275280" y="37642"/>
                </a:cubicBezTo>
                <a:cubicBezTo>
                  <a:pt x="275280" y="38748"/>
                  <a:pt x="273321" y="38748"/>
                  <a:pt x="273321" y="39853"/>
                </a:cubicBezTo>
                <a:cubicBezTo>
                  <a:pt x="273321" y="39853"/>
                  <a:pt x="275280" y="40958"/>
                  <a:pt x="275280" y="42064"/>
                </a:cubicBezTo>
                <a:cubicBezTo>
                  <a:pt x="275280" y="43169"/>
                  <a:pt x="276259" y="44284"/>
                  <a:pt x="276259" y="44284"/>
                </a:cubicBezTo>
                <a:cubicBezTo>
                  <a:pt x="277239" y="44284"/>
                  <a:pt x="278219" y="46495"/>
                  <a:pt x="278219" y="46495"/>
                </a:cubicBezTo>
                <a:cubicBezTo>
                  <a:pt x="278219" y="47601"/>
                  <a:pt x="276259" y="48706"/>
                  <a:pt x="276259" y="48706"/>
                </a:cubicBezTo>
                <a:cubicBezTo>
                  <a:pt x="276259" y="49812"/>
                  <a:pt x="277239" y="50917"/>
                  <a:pt x="278219" y="50917"/>
                </a:cubicBezTo>
                <a:cubicBezTo>
                  <a:pt x="278219" y="52032"/>
                  <a:pt x="279198" y="53137"/>
                  <a:pt x="279198" y="54243"/>
                </a:cubicBezTo>
                <a:lnTo>
                  <a:pt x="277239" y="55348"/>
                </a:lnTo>
                <a:cubicBezTo>
                  <a:pt x="277239" y="56454"/>
                  <a:pt x="279198" y="57559"/>
                  <a:pt x="279198" y="57559"/>
                </a:cubicBezTo>
                <a:cubicBezTo>
                  <a:pt x="279198" y="58665"/>
                  <a:pt x="280178" y="59780"/>
                  <a:pt x="280178" y="60885"/>
                </a:cubicBezTo>
                <a:cubicBezTo>
                  <a:pt x="281158" y="59780"/>
                  <a:pt x="283117" y="59780"/>
                  <a:pt x="283117" y="58665"/>
                </a:cubicBezTo>
                <a:cubicBezTo>
                  <a:pt x="283117" y="57559"/>
                  <a:pt x="281158" y="56454"/>
                  <a:pt x="281158" y="56454"/>
                </a:cubicBezTo>
                <a:cubicBezTo>
                  <a:pt x="281158" y="55348"/>
                  <a:pt x="279198" y="54243"/>
                  <a:pt x="279198" y="54243"/>
                </a:cubicBezTo>
                <a:cubicBezTo>
                  <a:pt x="279198" y="53137"/>
                  <a:pt x="282138" y="52032"/>
                  <a:pt x="282138" y="52032"/>
                </a:cubicBezTo>
                <a:close/>
                <a:moveTo>
                  <a:pt x="294873" y="56454"/>
                </a:moveTo>
                <a:cubicBezTo>
                  <a:pt x="294873" y="55348"/>
                  <a:pt x="293893" y="54243"/>
                  <a:pt x="292914" y="53137"/>
                </a:cubicBezTo>
                <a:lnTo>
                  <a:pt x="291934" y="50917"/>
                </a:lnTo>
                <a:cubicBezTo>
                  <a:pt x="290954" y="50917"/>
                  <a:pt x="289974" y="53137"/>
                  <a:pt x="288995" y="53137"/>
                </a:cubicBezTo>
                <a:cubicBezTo>
                  <a:pt x="288995" y="53137"/>
                  <a:pt x="287036" y="54243"/>
                  <a:pt x="287036" y="55348"/>
                </a:cubicBezTo>
                <a:lnTo>
                  <a:pt x="288995" y="57559"/>
                </a:lnTo>
                <a:cubicBezTo>
                  <a:pt x="289974" y="57559"/>
                  <a:pt x="289974" y="55348"/>
                  <a:pt x="290954" y="55348"/>
                </a:cubicBezTo>
                <a:cubicBezTo>
                  <a:pt x="291934" y="57559"/>
                  <a:pt x="292914" y="58665"/>
                  <a:pt x="294873" y="60885"/>
                </a:cubicBezTo>
                <a:cubicBezTo>
                  <a:pt x="294873" y="59780"/>
                  <a:pt x="296832" y="59780"/>
                  <a:pt x="296832" y="58665"/>
                </a:cubicBezTo>
                <a:cubicBezTo>
                  <a:pt x="296832" y="57559"/>
                  <a:pt x="294873" y="56454"/>
                  <a:pt x="294873" y="56454"/>
                </a:cubicBezTo>
                <a:close/>
                <a:moveTo>
                  <a:pt x="375204" y="42064"/>
                </a:moveTo>
                <a:lnTo>
                  <a:pt x="373244" y="43169"/>
                </a:lnTo>
                <a:cubicBezTo>
                  <a:pt x="372265" y="44284"/>
                  <a:pt x="371285" y="45390"/>
                  <a:pt x="370306" y="45390"/>
                </a:cubicBezTo>
                <a:lnTo>
                  <a:pt x="369326" y="43169"/>
                </a:lnTo>
                <a:cubicBezTo>
                  <a:pt x="368346" y="43169"/>
                  <a:pt x="367367" y="45390"/>
                  <a:pt x="367367" y="44284"/>
                </a:cubicBezTo>
                <a:cubicBezTo>
                  <a:pt x="366387" y="44284"/>
                  <a:pt x="365407" y="43169"/>
                  <a:pt x="365407" y="42064"/>
                </a:cubicBezTo>
                <a:cubicBezTo>
                  <a:pt x="364427" y="42064"/>
                  <a:pt x="364427" y="40958"/>
                  <a:pt x="363449" y="39853"/>
                </a:cubicBezTo>
                <a:cubicBezTo>
                  <a:pt x="363449" y="40958"/>
                  <a:pt x="361489" y="40958"/>
                  <a:pt x="361489" y="42064"/>
                </a:cubicBezTo>
                <a:cubicBezTo>
                  <a:pt x="361489" y="42064"/>
                  <a:pt x="362469" y="43169"/>
                  <a:pt x="363449" y="44284"/>
                </a:cubicBezTo>
                <a:cubicBezTo>
                  <a:pt x="363449" y="45390"/>
                  <a:pt x="364427" y="46495"/>
                  <a:pt x="364427" y="46495"/>
                </a:cubicBezTo>
                <a:cubicBezTo>
                  <a:pt x="365407" y="47601"/>
                  <a:pt x="365407" y="48706"/>
                  <a:pt x="366387" y="48706"/>
                </a:cubicBezTo>
                <a:cubicBezTo>
                  <a:pt x="366387" y="49812"/>
                  <a:pt x="368346" y="47601"/>
                  <a:pt x="368346" y="47601"/>
                </a:cubicBezTo>
                <a:cubicBezTo>
                  <a:pt x="369326" y="47601"/>
                  <a:pt x="370306" y="49812"/>
                  <a:pt x="370306" y="49812"/>
                </a:cubicBezTo>
                <a:cubicBezTo>
                  <a:pt x="371285" y="49812"/>
                  <a:pt x="372265" y="48706"/>
                  <a:pt x="372265" y="47601"/>
                </a:cubicBezTo>
                <a:cubicBezTo>
                  <a:pt x="373244" y="47601"/>
                  <a:pt x="374224" y="46495"/>
                  <a:pt x="374224" y="46495"/>
                </a:cubicBezTo>
                <a:cubicBezTo>
                  <a:pt x="375204" y="45390"/>
                  <a:pt x="376184" y="44284"/>
                  <a:pt x="377163" y="44284"/>
                </a:cubicBezTo>
                <a:cubicBezTo>
                  <a:pt x="376184" y="44284"/>
                  <a:pt x="376184" y="42064"/>
                  <a:pt x="375204" y="42064"/>
                </a:cubicBezTo>
                <a:close/>
                <a:moveTo>
                  <a:pt x="390878" y="39853"/>
                </a:moveTo>
                <a:cubicBezTo>
                  <a:pt x="389899" y="37642"/>
                  <a:pt x="388919" y="36527"/>
                  <a:pt x="387939" y="34316"/>
                </a:cubicBezTo>
                <a:cubicBezTo>
                  <a:pt x="385980" y="35422"/>
                  <a:pt x="385000" y="37642"/>
                  <a:pt x="383041" y="38748"/>
                </a:cubicBezTo>
                <a:cubicBezTo>
                  <a:pt x="384020" y="39853"/>
                  <a:pt x="385980" y="42064"/>
                  <a:pt x="386959" y="43169"/>
                </a:cubicBezTo>
                <a:cubicBezTo>
                  <a:pt x="387939" y="45390"/>
                  <a:pt x="388919" y="46495"/>
                  <a:pt x="389899" y="48706"/>
                </a:cubicBezTo>
                <a:cubicBezTo>
                  <a:pt x="390878" y="48706"/>
                  <a:pt x="390878" y="49812"/>
                  <a:pt x="391857" y="50917"/>
                </a:cubicBezTo>
                <a:cubicBezTo>
                  <a:pt x="392837" y="49812"/>
                  <a:pt x="394797" y="48706"/>
                  <a:pt x="395777" y="46495"/>
                </a:cubicBezTo>
                <a:cubicBezTo>
                  <a:pt x="394797" y="45390"/>
                  <a:pt x="393817" y="44284"/>
                  <a:pt x="392837" y="42064"/>
                </a:cubicBezTo>
                <a:cubicBezTo>
                  <a:pt x="391857" y="40958"/>
                  <a:pt x="391857" y="40958"/>
                  <a:pt x="390878" y="39853"/>
                </a:cubicBezTo>
                <a:close/>
                <a:moveTo>
                  <a:pt x="401654" y="29885"/>
                </a:moveTo>
                <a:cubicBezTo>
                  <a:pt x="400675" y="28780"/>
                  <a:pt x="399695" y="26569"/>
                  <a:pt x="398715" y="25463"/>
                </a:cubicBezTo>
                <a:cubicBezTo>
                  <a:pt x="397735" y="25463"/>
                  <a:pt x="396756" y="26569"/>
                  <a:pt x="396756" y="27674"/>
                </a:cubicBezTo>
                <a:cubicBezTo>
                  <a:pt x="395777" y="27674"/>
                  <a:pt x="393817" y="28780"/>
                  <a:pt x="393817" y="28780"/>
                </a:cubicBezTo>
                <a:cubicBezTo>
                  <a:pt x="393817" y="29885"/>
                  <a:pt x="395777" y="30990"/>
                  <a:pt x="395777" y="30990"/>
                </a:cubicBezTo>
                <a:cubicBezTo>
                  <a:pt x="396756" y="32105"/>
                  <a:pt x="396756" y="33211"/>
                  <a:pt x="397735" y="34316"/>
                </a:cubicBezTo>
                <a:cubicBezTo>
                  <a:pt x="397735" y="34316"/>
                  <a:pt x="398715" y="36527"/>
                  <a:pt x="399695" y="36527"/>
                </a:cubicBezTo>
                <a:lnTo>
                  <a:pt x="401654" y="34316"/>
                </a:lnTo>
                <a:lnTo>
                  <a:pt x="403614" y="33211"/>
                </a:lnTo>
                <a:cubicBezTo>
                  <a:pt x="403614" y="32105"/>
                  <a:pt x="402634" y="30990"/>
                  <a:pt x="401654" y="29885"/>
                </a:cubicBezTo>
                <a:close/>
                <a:moveTo>
                  <a:pt x="432023" y="27674"/>
                </a:moveTo>
                <a:cubicBezTo>
                  <a:pt x="431043" y="27674"/>
                  <a:pt x="431043" y="26569"/>
                  <a:pt x="430063" y="25463"/>
                </a:cubicBezTo>
                <a:cubicBezTo>
                  <a:pt x="430063" y="25463"/>
                  <a:pt x="429085" y="23243"/>
                  <a:pt x="428105" y="23243"/>
                </a:cubicBezTo>
                <a:cubicBezTo>
                  <a:pt x="428105" y="23243"/>
                  <a:pt x="427125" y="24358"/>
                  <a:pt x="426145" y="25463"/>
                </a:cubicBezTo>
                <a:cubicBezTo>
                  <a:pt x="425165" y="25463"/>
                  <a:pt x="425165" y="26569"/>
                  <a:pt x="424186" y="26569"/>
                </a:cubicBezTo>
                <a:cubicBezTo>
                  <a:pt x="423206" y="26569"/>
                  <a:pt x="423206" y="25463"/>
                  <a:pt x="422227" y="24358"/>
                </a:cubicBezTo>
                <a:cubicBezTo>
                  <a:pt x="422227" y="25463"/>
                  <a:pt x="420267" y="25463"/>
                  <a:pt x="420267" y="26569"/>
                </a:cubicBezTo>
                <a:cubicBezTo>
                  <a:pt x="420267" y="26569"/>
                  <a:pt x="421247" y="28780"/>
                  <a:pt x="422227" y="28780"/>
                </a:cubicBezTo>
                <a:cubicBezTo>
                  <a:pt x="422227" y="29885"/>
                  <a:pt x="423206" y="30990"/>
                  <a:pt x="423206" y="30990"/>
                </a:cubicBezTo>
                <a:cubicBezTo>
                  <a:pt x="424186" y="32105"/>
                  <a:pt x="424186" y="33211"/>
                  <a:pt x="425165" y="33211"/>
                </a:cubicBezTo>
                <a:cubicBezTo>
                  <a:pt x="426145" y="34316"/>
                  <a:pt x="427125" y="32105"/>
                  <a:pt x="427125" y="32105"/>
                </a:cubicBezTo>
                <a:cubicBezTo>
                  <a:pt x="428105" y="32105"/>
                  <a:pt x="429085" y="29885"/>
                  <a:pt x="429085" y="29885"/>
                </a:cubicBezTo>
                <a:cubicBezTo>
                  <a:pt x="430063" y="29885"/>
                  <a:pt x="431043" y="32105"/>
                  <a:pt x="431043" y="32105"/>
                </a:cubicBezTo>
                <a:lnTo>
                  <a:pt x="433003" y="30990"/>
                </a:lnTo>
                <a:cubicBezTo>
                  <a:pt x="433003" y="29885"/>
                  <a:pt x="432023" y="28780"/>
                  <a:pt x="432023" y="27674"/>
                </a:cubicBezTo>
                <a:close/>
                <a:moveTo>
                  <a:pt x="456514" y="54243"/>
                </a:moveTo>
                <a:lnTo>
                  <a:pt x="458473" y="52032"/>
                </a:lnTo>
                <a:lnTo>
                  <a:pt x="456514" y="49812"/>
                </a:lnTo>
                <a:cubicBezTo>
                  <a:pt x="456514" y="49812"/>
                  <a:pt x="454555" y="52032"/>
                  <a:pt x="454555" y="50917"/>
                </a:cubicBezTo>
                <a:cubicBezTo>
                  <a:pt x="453575" y="50917"/>
                  <a:pt x="453575" y="49812"/>
                  <a:pt x="452595" y="48706"/>
                </a:cubicBezTo>
                <a:cubicBezTo>
                  <a:pt x="452595" y="49812"/>
                  <a:pt x="450636" y="49812"/>
                  <a:pt x="450636" y="50917"/>
                </a:cubicBezTo>
                <a:cubicBezTo>
                  <a:pt x="450636" y="52032"/>
                  <a:pt x="452595" y="53137"/>
                  <a:pt x="452595" y="53137"/>
                </a:cubicBezTo>
                <a:cubicBezTo>
                  <a:pt x="452595" y="54243"/>
                  <a:pt x="453575" y="55348"/>
                  <a:pt x="453575" y="55348"/>
                </a:cubicBezTo>
                <a:cubicBezTo>
                  <a:pt x="453575" y="56454"/>
                  <a:pt x="451616" y="57559"/>
                  <a:pt x="451616" y="57559"/>
                </a:cubicBezTo>
                <a:cubicBezTo>
                  <a:pt x="451616" y="58665"/>
                  <a:pt x="453575" y="59780"/>
                  <a:pt x="453575" y="59780"/>
                </a:cubicBezTo>
                <a:cubicBezTo>
                  <a:pt x="453575" y="60885"/>
                  <a:pt x="451616" y="61990"/>
                  <a:pt x="451616" y="61990"/>
                </a:cubicBezTo>
                <a:cubicBezTo>
                  <a:pt x="451616" y="63096"/>
                  <a:pt x="452595" y="64201"/>
                  <a:pt x="452595" y="64201"/>
                </a:cubicBezTo>
                <a:cubicBezTo>
                  <a:pt x="453575" y="64201"/>
                  <a:pt x="454555" y="61990"/>
                  <a:pt x="455535" y="63096"/>
                </a:cubicBezTo>
                <a:lnTo>
                  <a:pt x="456514" y="65316"/>
                </a:lnTo>
                <a:cubicBezTo>
                  <a:pt x="457493" y="64201"/>
                  <a:pt x="458473" y="64201"/>
                  <a:pt x="458473" y="63096"/>
                </a:cubicBezTo>
                <a:cubicBezTo>
                  <a:pt x="459453" y="63096"/>
                  <a:pt x="457493" y="60885"/>
                  <a:pt x="457493" y="60885"/>
                </a:cubicBezTo>
                <a:cubicBezTo>
                  <a:pt x="456514" y="59780"/>
                  <a:pt x="455535" y="58665"/>
                  <a:pt x="455535" y="58665"/>
                </a:cubicBezTo>
                <a:cubicBezTo>
                  <a:pt x="455535" y="57559"/>
                  <a:pt x="453575" y="56454"/>
                  <a:pt x="453575" y="55348"/>
                </a:cubicBezTo>
                <a:cubicBezTo>
                  <a:pt x="453575" y="55348"/>
                  <a:pt x="455535" y="54243"/>
                  <a:pt x="456514" y="54243"/>
                </a:cubicBezTo>
                <a:close/>
                <a:moveTo>
                  <a:pt x="475128" y="40958"/>
                </a:moveTo>
                <a:lnTo>
                  <a:pt x="473168" y="43169"/>
                </a:lnTo>
                <a:cubicBezTo>
                  <a:pt x="472188" y="43169"/>
                  <a:pt x="472188" y="40958"/>
                  <a:pt x="471209" y="40958"/>
                </a:cubicBezTo>
                <a:lnTo>
                  <a:pt x="469250" y="42064"/>
                </a:lnTo>
                <a:cubicBezTo>
                  <a:pt x="469250" y="43169"/>
                  <a:pt x="470229" y="44284"/>
                  <a:pt x="471209" y="45390"/>
                </a:cubicBezTo>
                <a:lnTo>
                  <a:pt x="472188" y="47601"/>
                </a:lnTo>
                <a:cubicBezTo>
                  <a:pt x="473168" y="47601"/>
                  <a:pt x="474148" y="45390"/>
                  <a:pt x="475128" y="45390"/>
                </a:cubicBezTo>
                <a:lnTo>
                  <a:pt x="477086" y="44284"/>
                </a:lnTo>
                <a:cubicBezTo>
                  <a:pt x="477086" y="43169"/>
                  <a:pt x="475128" y="42064"/>
                  <a:pt x="475128" y="40958"/>
                </a:cubicBezTo>
                <a:close/>
                <a:moveTo>
                  <a:pt x="491781" y="50917"/>
                </a:moveTo>
                <a:cubicBezTo>
                  <a:pt x="491781" y="49812"/>
                  <a:pt x="490801" y="47601"/>
                  <a:pt x="489823" y="47601"/>
                </a:cubicBezTo>
                <a:cubicBezTo>
                  <a:pt x="489823" y="47601"/>
                  <a:pt x="488843" y="49812"/>
                  <a:pt x="487863" y="49812"/>
                </a:cubicBezTo>
                <a:cubicBezTo>
                  <a:pt x="486883" y="49812"/>
                  <a:pt x="486883" y="47601"/>
                  <a:pt x="485903" y="47601"/>
                </a:cubicBezTo>
                <a:cubicBezTo>
                  <a:pt x="485903" y="47601"/>
                  <a:pt x="483944" y="48706"/>
                  <a:pt x="483944" y="49812"/>
                </a:cubicBezTo>
                <a:cubicBezTo>
                  <a:pt x="483944" y="49812"/>
                  <a:pt x="485903" y="50917"/>
                  <a:pt x="485903" y="52032"/>
                </a:cubicBezTo>
                <a:cubicBezTo>
                  <a:pt x="485903" y="53137"/>
                  <a:pt x="486883" y="53137"/>
                  <a:pt x="487863" y="54243"/>
                </a:cubicBezTo>
                <a:lnTo>
                  <a:pt x="488843" y="56454"/>
                </a:lnTo>
                <a:cubicBezTo>
                  <a:pt x="489823" y="56454"/>
                  <a:pt x="490801" y="55348"/>
                  <a:pt x="491781" y="55348"/>
                </a:cubicBezTo>
                <a:cubicBezTo>
                  <a:pt x="490801" y="54243"/>
                  <a:pt x="489823" y="53137"/>
                  <a:pt x="489823" y="52032"/>
                </a:cubicBezTo>
                <a:lnTo>
                  <a:pt x="491781" y="50917"/>
                </a:lnTo>
                <a:close/>
                <a:moveTo>
                  <a:pt x="518232" y="43169"/>
                </a:moveTo>
                <a:cubicBezTo>
                  <a:pt x="518232" y="43169"/>
                  <a:pt x="517253" y="40958"/>
                  <a:pt x="516273" y="40958"/>
                </a:cubicBezTo>
                <a:cubicBezTo>
                  <a:pt x="516273" y="40958"/>
                  <a:pt x="514313" y="42064"/>
                  <a:pt x="514313" y="43169"/>
                </a:cubicBezTo>
                <a:lnTo>
                  <a:pt x="512354" y="44284"/>
                </a:lnTo>
                <a:cubicBezTo>
                  <a:pt x="512354" y="45390"/>
                  <a:pt x="513334" y="47601"/>
                  <a:pt x="514313" y="47601"/>
                </a:cubicBezTo>
                <a:cubicBezTo>
                  <a:pt x="514313" y="47601"/>
                  <a:pt x="515293" y="45390"/>
                  <a:pt x="516273" y="45390"/>
                </a:cubicBezTo>
                <a:lnTo>
                  <a:pt x="517253" y="47601"/>
                </a:lnTo>
                <a:cubicBezTo>
                  <a:pt x="517253" y="48706"/>
                  <a:pt x="515293" y="48706"/>
                  <a:pt x="515293" y="49812"/>
                </a:cubicBezTo>
                <a:lnTo>
                  <a:pt x="517253" y="52032"/>
                </a:lnTo>
                <a:cubicBezTo>
                  <a:pt x="517253" y="52032"/>
                  <a:pt x="519211" y="50917"/>
                  <a:pt x="519211" y="49812"/>
                </a:cubicBezTo>
                <a:lnTo>
                  <a:pt x="517253" y="47601"/>
                </a:lnTo>
                <a:cubicBezTo>
                  <a:pt x="518232" y="46495"/>
                  <a:pt x="519211" y="46495"/>
                  <a:pt x="520191" y="45390"/>
                </a:cubicBezTo>
                <a:cubicBezTo>
                  <a:pt x="519211" y="45390"/>
                  <a:pt x="519211" y="44284"/>
                  <a:pt x="518232" y="43169"/>
                </a:cubicBezTo>
                <a:close/>
                <a:moveTo>
                  <a:pt x="558397" y="36527"/>
                </a:moveTo>
                <a:cubicBezTo>
                  <a:pt x="557418" y="35422"/>
                  <a:pt x="557418" y="34316"/>
                  <a:pt x="556438" y="33211"/>
                </a:cubicBezTo>
                <a:lnTo>
                  <a:pt x="555459" y="30990"/>
                </a:lnTo>
                <a:cubicBezTo>
                  <a:pt x="554479" y="30990"/>
                  <a:pt x="553499" y="33211"/>
                  <a:pt x="552519" y="33211"/>
                </a:cubicBezTo>
                <a:cubicBezTo>
                  <a:pt x="553499" y="34316"/>
                  <a:pt x="555459" y="36527"/>
                  <a:pt x="556438" y="37642"/>
                </a:cubicBezTo>
                <a:cubicBezTo>
                  <a:pt x="556438" y="38748"/>
                  <a:pt x="557418" y="39853"/>
                  <a:pt x="557418" y="40958"/>
                </a:cubicBezTo>
                <a:cubicBezTo>
                  <a:pt x="558397" y="40958"/>
                  <a:pt x="559377" y="43169"/>
                  <a:pt x="559377" y="43169"/>
                </a:cubicBezTo>
                <a:cubicBezTo>
                  <a:pt x="560357" y="43169"/>
                  <a:pt x="561336" y="40958"/>
                  <a:pt x="561336" y="40958"/>
                </a:cubicBezTo>
                <a:cubicBezTo>
                  <a:pt x="560357" y="39853"/>
                  <a:pt x="559377" y="37642"/>
                  <a:pt x="558397" y="36527"/>
                </a:cubicBezTo>
                <a:close/>
                <a:moveTo>
                  <a:pt x="607380" y="52032"/>
                </a:moveTo>
                <a:lnTo>
                  <a:pt x="605420" y="54243"/>
                </a:lnTo>
                <a:lnTo>
                  <a:pt x="603461" y="56454"/>
                </a:lnTo>
                <a:cubicBezTo>
                  <a:pt x="602482" y="56454"/>
                  <a:pt x="601502" y="54243"/>
                  <a:pt x="601502" y="54243"/>
                </a:cubicBezTo>
                <a:cubicBezTo>
                  <a:pt x="600522" y="53137"/>
                  <a:pt x="600522" y="52032"/>
                  <a:pt x="599542" y="50917"/>
                </a:cubicBezTo>
                <a:cubicBezTo>
                  <a:pt x="599542" y="52032"/>
                  <a:pt x="597583" y="52032"/>
                  <a:pt x="597583" y="53137"/>
                </a:cubicBezTo>
                <a:cubicBezTo>
                  <a:pt x="597583" y="54243"/>
                  <a:pt x="598562" y="55348"/>
                  <a:pt x="599542" y="55348"/>
                </a:cubicBezTo>
                <a:cubicBezTo>
                  <a:pt x="599542" y="56454"/>
                  <a:pt x="600522" y="57559"/>
                  <a:pt x="600522" y="58665"/>
                </a:cubicBezTo>
                <a:cubicBezTo>
                  <a:pt x="601502" y="58665"/>
                  <a:pt x="602482" y="60885"/>
                  <a:pt x="602482" y="60885"/>
                </a:cubicBezTo>
                <a:cubicBezTo>
                  <a:pt x="603461" y="60885"/>
                  <a:pt x="604440" y="58665"/>
                  <a:pt x="604440" y="58665"/>
                </a:cubicBezTo>
                <a:cubicBezTo>
                  <a:pt x="605420" y="58665"/>
                  <a:pt x="605420" y="60885"/>
                  <a:pt x="606400" y="60885"/>
                </a:cubicBezTo>
                <a:cubicBezTo>
                  <a:pt x="607380" y="60885"/>
                  <a:pt x="608359" y="59780"/>
                  <a:pt x="608359" y="59780"/>
                </a:cubicBezTo>
                <a:cubicBezTo>
                  <a:pt x="608359" y="58665"/>
                  <a:pt x="606400" y="57559"/>
                  <a:pt x="606400" y="56454"/>
                </a:cubicBezTo>
                <a:cubicBezTo>
                  <a:pt x="607380" y="56454"/>
                  <a:pt x="609339" y="55348"/>
                  <a:pt x="609339" y="55348"/>
                </a:cubicBezTo>
                <a:cubicBezTo>
                  <a:pt x="609339" y="54243"/>
                  <a:pt x="607380" y="52032"/>
                  <a:pt x="607380" y="52032"/>
                </a:cubicBezTo>
                <a:close/>
                <a:moveTo>
                  <a:pt x="615217" y="53137"/>
                </a:moveTo>
                <a:cubicBezTo>
                  <a:pt x="614237" y="53137"/>
                  <a:pt x="614237" y="52032"/>
                  <a:pt x="613257" y="50917"/>
                </a:cubicBezTo>
                <a:cubicBezTo>
                  <a:pt x="613257" y="52032"/>
                  <a:pt x="611298" y="52032"/>
                  <a:pt x="611298" y="53137"/>
                </a:cubicBezTo>
                <a:cubicBezTo>
                  <a:pt x="611298" y="53137"/>
                  <a:pt x="612278" y="55348"/>
                  <a:pt x="613257" y="55348"/>
                </a:cubicBezTo>
                <a:cubicBezTo>
                  <a:pt x="613257" y="56454"/>
                  <a:pt x="614237" y="57559"/>
                  <a:pt x="614237" y="57559"/>
                </a:cubicBezTo>
                <a:cubicBezTo>
                  <a:pt x="615217" y="58665"/>
                  <a:pt x="616197" y="60885"/>
                  <a:pt x="616197" y="60885"/>
                </a:cubicBezTo>
                <a:cubicBezTo>
                  <a:pt x="617177" y="60885"/>
                  <a:pt x="618155" y="58665"/>
                  <a:pt x="618155" y="58665"/>
                </a:cubicBezTo>
                <a:cubicBezTo>
                  <a:pt x="617177" y="56454"/>
                  <a:pt x="616197" y="55348"/>
                  <a:pt x="615217" y="53137"/>
                </a:cubicBezTo>
                <a:close/>
                <a:moveTo>
                  <a:pt x="646565" y="54243"/>
                </a:moveTo>
                <a:cubicBezTo>
                  <a:pt x="646565" y="53137"/>
                  <a:pt x="645585" y="52032"/>
                  <a:pt x="644606" y="52032"/>
                </a:cubicBezTo>
                <a:cubicBezTo>
                  <a:pt x="644606" y="50917"/>
                  <a:pt x="642647" y="53137"/>
                  <a:pt x="642647" y="53137"/>
                </a:cubicBezTo>
                <a:cubicBezTo>
                  <a:pt x="641667" y="53137"/>
                  <a:pt x="641667" y="50917"/>
                  <a:pt x="640687" y="50917"/>
                </a:cubicBezTo>
                <a:lnTo>
                  <a:pt x="639708" y="48706"/>
                </a:lnTo>
                <a:cubicBezTo>
                  <a:pt x="638728" y="48706"/>
                  <a:pt x="637748" y="49812"/>
                  <a:pt x="636769" y="49812"/>
                </a:cubicBezTo>
                <a:cubicBezTo>
                  <a:pt x="636769" y="50917"/>
                  <a:pt x="635790" y="52032"/>
                  <a:pt x="634810" y="52032"/>
                </a:cubicBezTo>
                <a:cubicBezTo>
                  <a:pt x="635790" y="53137"/>
                  <a:pt x="635790" y="54243"/>
                  <a:pt x="636769" y="54243"/>
                </a:cubicBezTo>
                <a:cubicBezTo>
                  <a:pt x="636769" y="55348"/>
                  <a:pt x="637748" y="56454"/>
                  <a:pt x="638728" y="57559"/>
                </a:cubicBezTo>
                <a:lnTo>
                  <a:pt x="639708" y="59780"/>
                </a:lnTo>
                <a:lnTo>
                  <a:pt x="641667" y="57559"/>
                </a:lnTo>
                <a:cubicBezTo>
                  <a:pt x="642647" y="57559"/>
                  <a:pt x="643627" y="55348"/>
                  <a:pt x="644606" y="55348"/>
                </a:cubicBezTo>
                <a:cubicBezTo>
                  <a:pt x="644606" y="56454"/>
                  <a:pt x="645585" y="57559"/>
                  <a:pt x="645585" y="58665"/>
                </a:cubicBezTo>
                <a:cubicBezTo>
                  <a:pt x="646565" y="57559"/>
                  <a:pt x="648525" y="57559"/>
                  <a:pt x="648525" y="56454"/>
                </a:cubicBezTo>
                <a:lnTo>
                  <a:pt x="646565" y="54243"/>
                </a:lnTo>
                <a:close/>
                <a:moveTo>
                  <a:pt x="682813" y="46495"/>
                </a:moveTo>
                <a:cubicBezTo>
                  <a:pt x="681833" y="45390"/>
                  <a:pt x="681833" y="44284"/>
                  <a:pt x="680853" y="43169"/>
                </a:cubicBezTo>
                <a:cubicBezTo>
                  <a:pt x="680853" y="43169"/>
                  <a:pt x="679873" y="45390"/>
                  <a:pt x="678893" y="45390"/>
                </a:cubicBezTo>
                <a:cubicBezTo>
                  <a:pt x="678893" y="46495"/>
                  <a:pt x="680853" y="47601"/>
                  <a:pt x="680853" y="47601"/>
                </a:cubicBezTo>
                <a:cubicBezTo>
                  <a:pt x="680853" y="48706"/>
                  <a:pt x="678893" y="48706"/>
                  <a:pt x="677913" y="49812"/>
                </a:cubicBezTo>
                <a:cubicBezTo>
                  <a:pt x="678893" y="50917"/>
                  <a:pt x="679873" y="52032"/>
                  <a:pt x="679873" y="52032"/>
                </a:cubicBezTo>
                <a:cubicBezTo>
                  <a:pt x="679873" y="53137"/>
                  <a:pt x="680853" y="54243"/>
                  <a:pt x="681833" y="55348"/>
                </a:cubicBezTo>
                <a:lnTo>
                  <a:pt x="683792" y="53137"/>
                </a:lnTo>
                <a:cubicBezTo>
                  <a:pt x="683792" y="52032"/>
                  <a:pt x="681833" y="50917"/>
                  <a:pt x="681833" y="50917"/>
                </a:cubicBezTo>
                <a:cubicBezTo>
                  <a:pt x="682813" y="49812"/>
                  <a:pt x="684771" y="48706"/>
                  <a:pt x="684771" y="48706"/>
                </a:cubicBezTo>
                <a:cubicBezTo>
                  <a:pt x="684771" y="47601"/>
                  <a:pt x="682813" y="46495"/>
                  <a:pt x="682813" y="46495"/>
                </a:cubicBezTo>
                <a:close/>
                <a:moveTo>
                  <a:pt x="705344" y="54243"/>
                </a:moveTo>
                <a:cubicBezTo>
                  <a:pt x="704365" y="52032"/>
                  <a:pt x="703385" y="50917"/>
                  <a:pt x="702405" y="48706"/>
                </a:cubicBezTo>
                <a:cubicBezTo>
                  <a:pt x="701426" y="49812"/>
                  <a:pt x="699466" y="49812"/>
                  <a:pt x="699466" y="50917"/>
                </a:cubicBezTo>
                <a:cubicBezTo>
                  <a:pt x="699466" y="52032"/>
                  <a:pt x="701426" y="53137"/>
                  <a:pt x="701426" y="53137"/>
                </a:cubicBezTo>
                <a:cubicBezTo>
                  <a:pt x="701426" y="54243"/>
                  <a:pt x="703385" y="55348"/>
                  <a:pt x="703385" y="56454"/>
                </a:cubicBezTo>
                <a:cubicBezTo>
                  <a:pt x="703385" y="56454"/>
                  <a:pt x="700446" y="57559"/>
                  <a:pt x="701426" y="57559"/>
                </a:cubicBezTo>
                <a:cubicBezTo>
                  <a:pt x="701426" y="58665"/>
                  <a:pt x="702405" y="59780"/>
                  <a:pt x="702405" y="59780"/>
                </a:cubicBezTo>
                <a:cubicBezTo>
                  <a:pt x="704365" y="58665"/>
                  <a:pt x="705344" y="57559"/>
                  <a:pt x="707303" y="56454"/>
                </a:cubicBezTo>
                <a:cubicBezTo>
                  <a:pt x="706324" y="55348"/>
                  <a:pt x="706324" y="55348"/>
                  <a:pt x="705344" y="54243"/>
                </a:cubicBezTo>
                <a:close/>
                <a:moveTo>
                  <a:pt x="730815" y="39853"/>
                </a:moveTo>
                <a:cubicBezTo>
                  <a:pt x="729836" y="39853"/>
                  <a:pt x="729836" y="37642"/>
                  <a:pt x="728856" y="37642"/>
                </a:cubicBezTo>
                <a:cubicBezTo>
                  <a:pt x="727876" y="37642"/>
                  <a:pt x="726896" y="39853"/>
                  <a:pt x="726896" y="39853"/>
                </a:cubicBezTo>
                <a:cubicBezTo>
                  <a:pt x="725916" y="38748"/>
                  <a:pt x="725916" y="37642"/>
                  <a:pt x="724938" y="36527"/>
                </a:cubicBezTo>
                <a:cubicBezTo>
                  <a:pt x="723958" y="36527"/>
                  <a:pt x="723958" y="34316"/>
                  <a:pt x="722978" y="34316"/>
                </a:cubicBezTo>
                <a:cubicBezTo>
                  <a:pt x="722978" y="34316"/>
                  <a:pt x="721998" y="36527"/>
                  <a:pt x="721018" y="36527"/>
                </a:cubicBezTo>
                <a:cubicBezTo>
                  <a:pt x="720039" y="36527"/>
                  <a:pt x="720039" y="37642"/>
                  <a:pt x="719059" y="38748"/>
                </a:cubicBezTo>
                <a:cubicBezTo>
                  <a:pt x="720039" y="38748"/>
                  <a:pt x="720039" y="40958"/>
                  <a:pt x="721018" y="40958"/>
                </a:cubicBezTo>
                <a:cubicBezTo>
                  <a:pt x="721018" y="40958"/>
                  <a:pt x="721998" y="38748"/>
                  <a:pt x="722978" y="38748"/>
                </a:cubicBezTo>
                <a:cubicBezTo>
                  <a:pt x="723958" y="38748"/>
                  <a:pt x="723958" y="40958"/>
                  <a:pt x="724938" y="40958"/>
                </a:cubicBezTo>
                <a:cubicBezTo>
                  <a:pt x="724938" y="42064"/>
                  <a:pt x="725916" y="44284"/>
                  <a:pt x="725916" y="44284"/>
                </a:cubicBezTo>
                <a:cubicBezTo>
                  <a:pt x="726896" y="44284"/>
                  <a:pt x="727876" y="42064"/>
                  <a:pt x="728856" y="42064"/>
                </a:cubicBezTo>
                <a:lnTo>
                  <a:pt x="729836" y="44284"/>
                </a:lnTo>
                <a:cubicBezTo>
                  <a:pt x="729836" y="44284"/>
                  <a:pt x="731794" y="43169"/>
                  <a:pt x="731794" y="42064"/>
                </a:cubicBezTo>
                <a:cubicBezTo>
                  <a:pt x="732774" y="42064"/>
                  <a:pt x="730815" y="40958"/>
                  <a:pt x="730815" y="39853"/>
                </a:cubicBezTo>
                <a:close/>
                <a:moveTo>
                  <a:pt x="735713" y="47601"/>
                </a:moveTo>
                <a:cubicBezTo>
                  <a:pt x="735713" y="47601"/>
                  <a:pt x="733754" y="48706"/>
                  <a:pt x="733754" y="49812"/>
                </a:cubicBezTo>
                <a:cubicBezTo>
                  <a:pt x="732774" y="49812"/>
                  <a:pt x="730815" y="50917"/>
                  <a:pt x="730815" y="50917"/>
                </a:cubicBezTo>
                <a:cubicBezTo>
                  <a:pt x="730815" y="52032"/>
                  <a:pt x="732774" y="53137"/>
                  <a:pt x="732774" y="54243"/>
                </a:cubicBezTo>
                <a:cubicBezTo>
                  <a:pt x="733754" y="54243"/>
                  <a:pt x="733754" y="56454"/>
                  <a:pt x="734733" y="56454"/>
                </a:cubicBezTo>
                <a:lnTo>
                  <a:pt x="736693" y="54243"/>
                </a:lnTo>
                <a:lnTo>
                  <a:pt x="734733" y="52032"/>
                </a:lnTo>
                <a:cubicBezTo>
                  <a:pt x="734733" y="50917"/>
                  <a:pt x="736693" y="50917"/>
                  <a:pt x="737673" y="49812"/>
                </a:cubicBezTo>
                <a:cubicBezTo>
                  <a:pt x="736693" y="49812"/>
                  <a:pt x="736693" y="47601"/>
                  <a:pt x="735713" y="47601"/>
                </a:cubicBezTo>
                <a:close/>
                <a:moveTo>
                  <a:pt x="751388" y="49812"/>
                </a:moveTo>
                <a:cubicBezTo>
                  <a:pt x="750408" y="49812"/>
                  <a:pt x="749428" y="47601"/>
                  <a:pt x="749428" y="47601"/>
                </a:cubicBezTo>
                <a:lnTo>
                  <a:pt x="747469" y="49812"/>
                </a:lnTo>
                <a:cubicBezTo>
                  <a:pt x="746489" y="48706"/>
                  <a:pt x="745509" y="47601"/>
                  <a:pt x="745509" y="46495"/>
                </a:cubicBezTo>
                <a:lnTo>
                  <a:pt x="747469" y="45390"/>
                </a:lnTo>
                <a:cubicBezTo>
                  <a:pt x="747469" y="44284"/>
                  <a:pt x="746489" y="43169"/>
                  <a:pt x="745509" y="42064"/>
                </a:cubicBezTo>
                <a:cubicBezTo>
                  <a:pt x="745509" y="42064"/>
                  <a:pt x="744530" y="40958"/>
                  <a:pt x="744530" y="39853"/>
                </a:cubicBezTo>
                <a:lnTo>
                  <a:pt x="742571" y="37642"/>
                </a:lnTo>
                <a:cubicBezTo>
                  <a:pt x="741591" y="37642"/>
                  <a:pt x="741591" y="38748"/>
                  <a:pt x="740611" y="39853"/>
                </a:cubicBezTo>
                <a:cubicBezTo>
                  <a:pt x="740611" y="39853"/>
                  <a:pt x="741591" y="40958"/>
                  <a:pt x="742571" y="42064"/>
                </a:cubicBezTo>
                <a:lnTo>
                  <a:pt x="743551" y="44284"/>
                </a:lnTo>
                <a:cubicBezTo>
                  <a:pt x="744530" y="45390"/>
                  <a:pt x="745509" y="46495"/>
                  <a:pt x="745509" y="46495"/>
                </a:cubicBezTo>
                <a:cubicBezTo>
                  <a:pt x="745509" y="47601"/>
                  <a:pt x="743551" y="48706"/>
                  <a:pt x="743551" y="48706"/>
                </a:cubicBezTo>
                <a:cubicBezTo>
                  <a:pt x="743551" y="49812"/>
                  <a:pt x="744530" y="50917"/>
                  <a:pt x="744530" y="50917"/>
                </a:cubicBezTo>
                <a:cubicBezTo>
                  <a:pt x="745509" y="52032"/>
                  <a:pt x="742571" y="53137"/>
                  <a:pt x="742571" y="53137"/>
                </a:cubicBezTo>
                <a:lnTo>
                  <a:pt x="744530" y="55348"/>
                </a:lnTo>
                <a:lnTo>
                  <a:pt x="746489" y="53137"/>
                </a:lnTo>
                <a:cubicBezTo>
                  <a:pt x="747469" y="54243"/>
                  <a:pt x="747469" y="55348"/>
                  <a:pt x="748449" y="56454"/>
                </a:cubicBezTo>
                <a:cubicBezTo>
                  <a:pt x="749428" y="55348"/>
                  <a:pt x="751388" y="53137"/>
                  <a:pt x="752367" y="52032"/>
                </a:cubicBezTo>
                <a:cubicBezTo>
                  <a:pt x="752367" y="52032"/>
                  <a:pt x="751388" y="50917"/>
                  <a:pt x="751388" y="49812"/>
                </a:cubicBezTo>
                <a:close/>
                <a:moveTo>
                  <a:pt x="759224" y="61990"/>
                </a:moveTo>
                <a:cubicBezTo>
                  <a:pt x="759224" y="61990"/>
                  <a:pt x="758246" y="59780"/>
                  <a:pt x="757266" y="59780"/>
                </a:cubicBezTo>
                <a:lnTo>
                  <a:pt x="756286" y="57559"/>
                </a:lnTo>
                <a:cubicBezTo>
                  <a:pt x="755306" y="57559"/>
                  <a:pt x="754326" y="58665"/>
                  <a:pt x="753346" y="58665"/>
                </a:cubicBezTo>
                <a:cubicBezTo>
                  <a:pt x="755306" y="60885"/>
                  <a:pt x="756286" y="61990"/>
                  <a:pt x="757266" y="64201"/>
                </a:cubicBezTo>
                <a:cubicBezTo>
                  <a:pt x="757266" y="65316"/>
                  <a:pt x="758246" y="66422"/>
                  <a:pt x="759224" y="66422"/>
                </a:cubicBezTo>
                <a:lnTo>
                  <a:pt x="760204" y="68633"/>
                </a:lnTo>
                <a:cubicBezTo>
                  <a:pt x="761184" y="68633"/>
                  <a:pt x="762164" y="67527"/>
                  <a:pt x="763143" y="67527"/>
                </a:cubicBezTo>
                <a:cubicBezTo>
                  <a:pt x="761184" y="65316"/>
                  <a:pt x="760204" y="64201"/>
                  <a:pt x="759224" y="61990"/>
                </a:cubicBezTo>
                <a:close/>
                <a:moveTo>
                  <a:pt x="772939" y="50917"/>
                </a:moveTo>
                <a:cubicBezTo>
                  <a:pt x="771959" y="49812"/>
                  <a:pt x="770981" y="48706"/>
                  <a:pt x="770981" y="48706"/>
                </a:cubicBezTo>
                <a:cubicBezTo>
                  <a:pt x="770981" y="47601"/>
                  <a:pt x="772939" y="46495"/>
                  <a:pt x="772939" y="46495"/>
                </a:cubicBezTo>
                <a:cubicBezTo>
                  <a:pt x="772939" y="45390"/>
                  <a:pt x="770981" y="44284"/>
                  <a:pt x="770981" y="44284"/>
                </a:cubicBezTo>
                <a:cubicBezTo>
                  <a:pt x="770981" y="43169"/>
                  <a:pt x="770001" y="42064"/>
                  <a:pt x="770001" y="42064"/>
                </a:cubicBezTo>
                <a:cubicBezTo>
                  <a:pt x="769021" y="42064"/>
                  <a:pt x="767062" y="43169"/>
                  <a:pt x="767062" y="43169"/>
                </a:cubicBezTo>
                <a:cubicBezTo>
                  <a:pt x="767062" y="44284"/>
                  <a:pt x="769021" y="45390"/>
                  <a:pt x="769021" y="46495"/>
                </a:cubicBezTo>
                <a:cubicBezTo>
                  <a:pt x="770001" y="46495"/>
                  <a:pt x="770001" y="47601"/>
                  <a:pt x="770981" y="48706"/>
                </a:cubicBezTo>
                <a:cubicBezTo>
                  <a:pt x="770001" y="48706"/>
                  <a:pt x="769021" y="49812"/>
                  <a:pt x="769021" y="49812"/>
                </a:cubicBezTo>
                <a:cubicBezTo>
                  <a:pt x="768041" y="50917"/>
                  <a:pt x="767062" y="52032"/>
                  <a:pt x="766082" y="52032"/>
                </a:cubicBezTo>
                <a:lnTo>
                  <a:pt x="765103" y="49812"/>
                </a:lnTo>
                <a:cubicBezTo>
                  <a:pt x="764123" y="49812"/>
                  <a:pt x="762164" y="50917"/>
                  <a:pt x="762164" y="52032"/>
                </a:cubicBezTo>
                <a:cubicBezTo>
                  <a:pt x="762164" y="52032"/>
                  <a:pt x="764123" y="53137"/>
                  <a:pt x="764123" y="54243"/>
                </a:cubicBezTo>
                <a:cubicBezTo>
                  <a:pt x="765103" y="54243"/>
                  <a:pt x="765103" y="56454"/>
                  <a:pt x="766082" y="56454"/>
                </a:cubicBezTo>
                <a:lnTo>
                  <a:pt x="768041" y="54243"/>
                </a:lnTo>
                <a:cubicBezTo>
                  <a:pt x="768041" y="55348"/>
                  <a:pt x="769021" y="57559"/>
                  <a:pt x="770001" y="57559"/>
                </a:cubicBezTo>
                <a:cubicBezTo>
                  <a:pt x="770001" y="56454"/>
                  <a:pt x="770981" y="55348"/>
                  <a:pt x="771959" y="55348"/>
                </a:cubicBezTo>
                <a:cubicBezTo>
                  <a:pt x="771959" y="55348"/>
                  <a:pt x="773919" y="54243"/>
                  <a:pt x="773919" y="53137"/>
                </a:cubicBezTo>
                <a:lnTo>
                  <a:pt x="772939" y="50917"/>
                </a:lnTo>
                <a:close/>
                <a:moveTo>
                  <a:pt x="801349" y="57559"/>
                </a:moveTo>
                <a:lnTo>
                  <a:pt x="799390" y="55348"/>
                </a:lnTo>
                <a:cubicBezTo>
                  <a:pt x="799390" y="55348"/>
                  <a:pt x="797431" y="57559"/>
                  <a:pt x="797431" y="56454"/>
                </a:cubicBezTo>
                <a:cubicBezTo>
                  <a:pt x="796451" y="56454"/>
                  <a:pt x="796451" y="54243"/>
                  <a:pt x="795472" y="54243"/>
                </a:cubicBezTo>
                <a:lnTo>
                  <a:pt x="793512" y="56454"/>
                </a:lnTo>
                <a:cubicBezTo>
                  <a:pt x="792532" y="56454"/>
                  <a:pt x="792532" y="54243"/>
                  <a:pt x="791552" y="54243"/>
                </a:cubicBezTo>
                <a:cubicBezTo>
                  <a:pt x="791552" y="53137"/>
                  <a:pt x="790574" y="52032"/>
                  <a:pt x="789594" y="50917"/>
                </a:cubicBezTo>
                <a:cubicBezTo>
                  <a:pt x="789594" y="50917"/>
                  <a:pt x="788614" y="49812"/>
                  <a:pt x="788614" y="48706"/>
                </a:cubicBezTo>
                <a:cubicBezTo>
                  <a:pt x="788614" y="48706"/>
                  <a:pt x="790574" y="47601"/>
                  <a:pt x="790574" y="46495"/>
                </a:cubicBezTo>
                <a:cubicBezTo>
                  <a:pt x="790574" y="46495"/>
                  <a:pt x="788614" y="45390"/>
                  <a:pt x="788614" y="44284"/>
                </a:cubicBezTo>
                <a:lnTo>
                  <a:pt x="787634" y="42064"/>
                </a:lnTo>
                <a:lnTo>
                  <a:pt x="784695" y="44284"/>
                </a:lnTo>
                <a:cubicBezTo>
                  <a:pt x="784695" y="44284"/>
                  <a:pt x="786654" y="45390"/>
                  <a:pt x="786654" y="46495"/>
                </a:cubicBezTo>
                <a:cubicBezTo>
                  <a:pt x="785675" y="46495"/>
                  <a:pt x="785675" y="47601"/>
                  <a:pt x="784695" y="48706"/>
                </a:cubicBezTo>
                <a:lnTo>
                  <a:pt x="782736" y="49812"/>
                </a:lnTo>
                <a:cubicBezTo>
                  <a:pt x="782736" y="50917"/>
                  <a:pt x="783716" y="53137"/>
                  <a:pt x="783716" y="53137"/>
                </a:cubicBezTo>
                <a:cubicBezTo>
                  <a:pt x="784695" y="53137"/>
                  <a:pt x="785675" y="50917"/>
                  <a:pt x="786654" y="50917"/>
                </a:cubicBezTo>
                <a:lnTo>
                  <a:pt x="787634" y="53137"/>
                </a:lnTo>
                <a:cubicBezTo>
                  <a:pt x="788614" y="54243"/>
                  <a:pt x="788614" y="55348"/>
                  <a:pt x="789594" y="55348"/>
                </a:cubicBezTo>
                <a:cubicBezTo>
                  <a:pt x="789594" y="56454"/>
                  <a:pt x="790574" y="57559"/>
                  <a:pt x="791552" y="58665"/>
                </a:cubicBezTo>
                <a:lnTo>
                  <a:pt x="792532" y="60885"/>
                </a:lnTo>
                <a:cubicBezTo>
                  <a:pt x="793512" y="60885"/>
                  <a:pt x="794492" y="58665"/>
                  <a:pt x="795472" y="58665"/>
                </a:cubicBezTo>
                <a:lnTo>
                  <a:pt x="796451" y="60885"/>
                </a:lnTo>
                <a:cubicBezTo>
                  <a:pt x="797431" y="60885"/>
                  <a:pt x="798410" y="59780"/>
                  <a:pt x="799390" y="59780"/>
                </a:cubicBezTo>
                <a:lnTo>
                  <a:pt x="800369" y="61990"/>
                </a:lnTo>
                <a:cubicBezTo>
                  <a:pt x="800369" y="60885"/>
                  <a:pt x="802329" y="60885"/>
                  <a:pt x="802329" y="59780"/>
                </a:cubicBezTo>
                <a:cubicBezTo>
                  <a:pt x="803309" y="59780"/>
                  <a:pt x="801349" y="57559"/>
                  <a:pt x="801349" y="57559"/>
                </a:cubicBezTo>
                <a:close/>
                <a:moveTo>
                  <a:pt x="834657" y="24358"/>
                </a:moveTo>
                <a:lnTo>
                  <a:pt x="832698" y="22137"/>
                </a:lnTo>
                <a:lnTo>
                  <a:pt x="830739" y="24358"/>
                </a:lnTo>
                <a:cubicBezTo>
                  <a:pt x="829759" y="24358"/>
                  <a:pt x="828779" y="25463"/>
                  <a:pt x="828779" y="26569"/>
                </a:cubicBezTo>
                <a:lnTo>
                  <a:pt x="829759" y="28780"/>
                </a:lnTo>
                <a:cubicBezTo>
                  <a:pt x="830739" y="28780"/>
                  <a:pt x="831718" y="30990"/>
                  <a:pt x="831718" y="30990"/>
                </a:cubicBezTo>
                <a:cubicBezTo>
                  <a:pt x="831718" y="30990"/>
                  <a:pt x="833677" y="29885"/>
                  <a:pt x="833677" y="28780"/>
                </a:cubicBezTo>
                <a:cubicBezTo>
                  <a:pt x="834657" y="28780"/>
                  <a:pt x="835637" y="27674"/>
                  <a:pt x="835637" y="27674"/>
                </a:cubicBezTo>
                <a:cubicBezTo>
                  <a:pt x="835637" y="26569"/>
                  <a:pt x="834657" y="25463"/>
                  <a:pt x="834657" y="24358"/>
                </a:cubicBezTo>
                <a:close/>
                <a:moveTo>
                  <a:pt x="859148" y="50917"/>
                </a:moveTo>
                <a:cubicBezTo>
                  <a:pt x="859148" y="52032"/>
                  <a:pt x="860128" y="52032"/>
                  <a:pt x="860128" y="53137"/>
                </a:cubicBezTo>
                <a:cubicBezTo>
                  <a:pt x="860128" y="54243"/>
                  <a:pt x="858169" y="54243"/>
                  <a:pt x="858169" y="55348"/>
                </a:cubicBezTo>
                <a:lnTo>
                  <a:pt x="860128" y="57559"/>
                </a:lnTo>
                <a:cubicBezTo>
                  <a:pt x="860128" y="57559"/>
                  <a:pt x="861108" y="59780"/>
                  <a:pt x="862087" y="59780"/>
                </a:cubicBezTo>
                <a:cubicBezTo>
                  <a:pt x="862087" y="59780"/>
                  <a:pt x="863067" y="58665"/>
                  <a:pt x="864047" y="57559"/>
                </a:cubicBezTo>
                <a:cubicBezTo>
                  <a:pt x="864047" y="57559"/>
                  <a:pt x="862087" y="56454"/>
                  <a:pt x="862087" y="55348"/>
                </a:cubicBezTo>
                <a:lnTo>
                  <a:pt x="864047" y="54243"/>
                </a:lnTo>
                <a:cubicBezTo>
                  <a:pt x="865027" y="53137"/>
                  <a:pt x="866005" y="52032"/>
                  <a:pt x="866985" y="52032"/>
                </a:cubicBezTo>
                <a:cubicBezTo>
                  <a:pt x="866005" y="50917"/>
                  <a:pt x="865027" y="49812"/>
                  <a:pt x="865027" y="49812"/>
                </a:cubicBezTo>
                <a:cubicBezTo>
                  <a:pt x="864047" y="48706"/>
                  <a:pt x="864047" y="47601"/>
                  <a:pt x="863067" y="46495"/>
                </a:cubicBezTo>
                <a:cubicBezTo>
                  <a:pt x="862087" y="47601"/>
                  <a:pt x="862087" y="48706"/>
                  <a:pt x="861108" y="48706"/>
                </a:cubicBezTo>
                <a:cubicBezTo>
                  <a:pt x="861108" y="48706"/>
                  <a:pt x="859148" y="49812"/>
                  <a:pt x="859148" y="50917"/>
                </a:cubicBezTo>
                <a:close/>
                <a:moveTo>
                  <a:pt x="866985" y="32105"/>
                </a:moveTo>
                <a:cubicBezTo>
                  <a:pt x="866005" y="32105"/>
                  <a:pt x="866005" y="29885"/>
                  <a:pt x="865027" y="29885"/>
                </a:cubicBezTo>
                <a:lnTo>
                  <a:pt x="863067" y="30990"/>
                </a:lnTo>
                <a:cubicBezTo>
                  <a:pt x="863067" y="32105"/>
                  <a:pt x="861108" y="33211"/>
                  <a:pt x="861108" y="33211"/>
                </a:cubicBezTo>
                <a:cubicBezTo>
                  <a:pt x="861108" y="34316"/>
                  <a:pt x="862087" y="35422"/>
                  <a:pt x="863067" y="35422"/>
                </a:cubicBezTo>
                <a:cubicBezTo>
                  <a:pt x="862087" y="36527"/>
                  <a:pt x="860128" y="36527"/>
                  <a:pt x="860128" y="37642"/>
                </a:cubicBezTo>
                <a:lnTo>
                  <a:pt x="862087" y="39853"/>
                </a:lnTo>
                <a:cubicBezTo>
                  <a:pt x="862087" y="39853"/>
                  <a:pt x="864047" y="37642"/>
                  <a:pt x="864047" y="38748"/>
                </a:cubicBezTo>
                <a:cubicBezTo>
                  <a:pt x="865027" y="38748"/>
                  <a:pt x="865027" y="40958"/>
                  <a:pt x="866005" y="40958"/>
                </a:cubicBezTo>
                <a:cubicBezTo>
                  <a:pt x="866005" y="39853"/>
                  <a:pt x="867965" y="39853"/>
                  <a:pt x="867965" y="38748"/>
                </a:cubicBezTo>
                <a:cubicBezTo>
                  <a:pt x="867965" y="37642"/>
                  <a:pt x="866005" y="36527"/>
                  <a:pt x="866005" y="36527"/>
                </a:cubicBezTo>
                <a:cubicBezTo>
                  <a:pt x="866005" y="35422"/>
                  <a:pt x="865027" y="34316"/>
                  <a:pt x="865027" y="34316"/>
                </a:cubicBezTo>
                <a:cubicBezTo>
                  <a:pt x="865027" y="33211"/>
                  <a:pt x="866985" y="33211"/>
                  <a:pt x="866985" y="32105"/>
                </a:cubicBezTo>
                <a:close/>
                <a:moveTo>
                  <a:pt x="883640" y="40958"/>
                </a:moveTo>
                <a:cubicBezTo>
                  <a:pt x="882660" y="40958"/>
                  <a:pt x="882660" y="38748"/>
                  <a:pt x="881680" y="38748"/>
                </a:cubicBezTo>
                <a:lnTo>
                  <a:pt x="879721" y="40958"/>
                </a:lnTo>
                <a:cubicBezTo>
                  <a:pt x="879721" y="40722"/>
                  <a:pt x="879631" y="40637"/>
                  <a:pt x="879490" y="40647"/>
                </a:cubicBezTo>
                <a:cubicBezTo>
                  <a:pt x="878735" y="39485"/>
                  <a:pt x="878657" y="37642"/>
                  <a:pt x="877762" y="37642"/>
                </a:cubicBezTo>
                <a:lnTo>
                  <a:pt x="875802" y="39853"/>
                </a:lnTo>
                <a:lnTo>
                  <a:pt x="877762" y="42064"/>
                </a:lnTo>
                <a:cubicBezTo>
                  <a:pt x="877762" y="42064"/>
                  <a:pt x="878972" y="40703"/>
                  <a:pt x="879490" y="40647"/>
                </a:cubicBezTo>
                <a:cubicBezTo>
                  <a:pt x="879561" y="40760"/>
                  <a:pt x="879637" y="40864"/>
                  <a:pt x="879721" y="40958"/>
                </a:cubicBezTo>
                <a:cubicBezTo>
                  <a:pt x="880700" y="40958"/>
                  <a:pt x="880700" y="42064"/>
                  <a:pt x="881680" y="43169"/>
                </a:cubicBezTo>
                <a:lnTo>
                  <a:pt x="882660" y="45390"/>
                </a:lnTo>
                <a:cubicBezTo>
                  <a:pt x="883640" y="45390"/>
                  <a:pt x="885598" y="43169"/>
                  <a:pt x="885598" y="43169"/>
                </a:cubicBezTo>
                <a:cubicBezTo>
                  <a:pt x="885598" y="43169"/>
                  <a:pt x="883640" y="42064"/>
                  <a:pt x="883640" y="40958"/>
                </a:cubicBezTo>
                <a:close/>
                <a:moveTo>
                  <a:pt x="888538" y="48706"/>
                </a:moveTo>
                <a:cubicBezTo>
                  <a:pt x="887558" y="48706"/>
                  <a:pt x="886578" y="50917"/>
                  <a:pt x="886578" y="50917"/>
                </a:cubicBezTo>
                <a:cubicBezTo>
                  <a:pt x="885598" y="49812"/>
                  <a:pt x="885598" y="48706"/>
                  <a:pt x="884620" y="47601"/>
                </a:cubicBezTo>
                <a:cubicBezTo>
                  <a:pt x="883640" y="48706"/>
                  <a:pt x="881680" y="50917"/>
                  <a:pt x="880700" y="52032"/>
                </a:cubicBezTo>
                <a:cubicBezTo>
                  <a:pt x="880700" y="52032"/>
                  <a:pt x="881680" y="53137"/>
                  <a:pt x="881680" y="54243"/>
                </a:cubicBezTo>
                <a:cubicBezTo>
                  <a:pt x="882660" y="55348"/>
                  <a:pt x="884620" y="57559"/>
                  <a:pt x="885598" y="58665"/>
                </a:cubicBezTo>
                <a:cubicBezTo>
                  <a:pt x="886578" y="57559"/>
                  <a:pt x="888538" y="56454"/>
                  <a:pt x="889518" y="55348"/>
                </a:cubicBezTo>
                <a:cubicBezTo>
                  <a:pt x="889518" y="54243"/>
                  <a:pt x="887558" y="53137"/>
                  <a:pt x="887558" y="53137"/>
                </a:cubicBezTo>
                <a:cubicBezTo>
                  <a:pt x="888538" y="52032"/>
                  <a:pt x="890497" y="52032"/>
                  <a:pt x="890497" y="50917"/>
                </a:cubicBezTo>
                <a:cubicBezTo>
                  <a:pt x="890497" y="49812"/>
                  <a:pt x="888538" y="49812"/>
                  <a:pt x="888538" y="48706"/>
                </a:cubicBezTo>
                <a:close/>
                <a:moveTo>
                  <a:pt x="935561" y="46495"/>
                </a:moveTo>
                <a:lnTo>
                  <a:pt x="933601" y="48706"/>
                </a:lnTo>
                <a:cubicBezTo>
                  <a:pt x="932621" y="49812"/>
                  <a:pt x="932621" y="49812"/>
                  <a:pt x="931643" y="50917"/>
                </a:cubicBezTo>
                <a:cubicBezTo>
                  <a:pt x="930663" y="49812"/>
                  <a:pt x="930663" y="48706"/>
                  <a:pt x="929683" y="47601"/>
                </a:cubicBezTo>
                <a:cubicBezTo>
                  <a:pt x="929683" y="48706"/>
                  <a:pt x="927723" y="49812"/>
                  <a:pt x="927723" y="49812"/>
                </a:cubicBezTo>
                <a:cubicBezTo>
                  <a:pt x="927723" y="50917"/>
                  <a:pt x="928703" y="52032"/>
                  <a:pt x="929683" y="52032"/>
                </a:cubicBezTo>
                <a:cubicBezTo>
                  <a:pt x="929683" y="53137"/>
                  <a:pt x="930663" y="55348"/>
                  <a:pt x="930663" y="55348"/>
                </a:cubicBezTo>
                <a:cubicBezTo>
                  <a:pt x="931643" y="55348"/>
                  <a:pt x="932621" y="53137"/>
                  <a:pt x="933601" y="53137"/>
                </a:cubicBezTo>
                <a:cubicBezTo>
                  <a:pt x="933601" y="54243"/>
                  <a:pt x="934581" y="54243"/>
                  <a:pt x="934581" y="55348"/>
                </a:cubicBezTo>
                <a:cubicBezTo>
                  <a:pt x="935561" y="56454"/>
                  <a:pt x="935561" y="57559"/>
                  <a:pt x="936540" y="57559"/>
                </a:cubicBezTo>
                <a:cubicBezTo>
                  <a:pt x="937520" y="58665"/>
                  <a:pt x="937520" y="59780"/>
                  <a:pt x="938500" y="60885"/>
                </a:cubicBezTo>
                <a:cubicBezTo>
                  <a:pt x="938500" y="59780"/>
                  <a:pt x="940459" y="59780"/>
                  <a:pt x="940459" y="58665"/>
                </a:cubicBezTo>
                <a:lnTo>
                  <a:pt x="938500" y="56454"/>
                </a:lnTo>
                <a:cubicBezTo>
                  <a:pt x="938500" y="55348"/>
                  <a:pt x="937520" y="54243"/>
                  <a:pt x="936540" y="53137"/>
                </a:cubicBezTo>
                <a:cubicBezTo>
                  <a:pt x="936540" y="53137"/>
                  <a:pt x="935561" y="52032"/>
                  <a:pt x="935561" y="50917"/>
                </a:cubicBezTo>
                <a:lnTo>
                  <a:pt x="937520" y="49812"/>
                </a:lnTo>
                <a:cubicBezTo>
                  <a:pt x="937520" y="48706"/>
                  <a:pt x="936540" y="46495"/>
                  <a:pt x="935561" y="46495"/>
                </a:cubicBezTo>
                <a:close/>
                <a:moveTo>
                  <a:pt x="941438" y="29885"/>
                </a:moveTo>
                <a:cubicBezTo>
                  <a:pt x="941438" y="28780"/>
                  <a:pt x="940459" y="28780"/>
                  <a:pt x="940459" y="27674"/>
                </a:cubicBezTo>
                <a:cubicBezTo>
                  <a:pt x="939479" y="27674"/>
                  <a:pt x="937520" y="28780"/>
                  <a:pt x="937520" y="29885"/>
                </a:cubicBezTo>
                <a:cubicBezTo>
                  <a:pt x="937520" y="29885"/>
                  <a:pt x="939479" y="30990"/>
                  <a:pt x="939479" y="32105"/>
                </a:cubicBezTo>
                <a:cubicBezTo>
                  <a:pt x="940459" y="32105"/>
                  <a:pt x="940459" y="34316"/>
                  <a:pt x="941438" y="34316"/>
                </a:cubicBezTo>
                <a:cubicBezTo>
                  <a:pt x="941438" y="34316"/>
                  <a:pt x="942418" y="36527"/>
                  <a:pt x="943398" y="36527"/>
                </a:cubicBezTo>
                <a:cubicBezTo>
                  <a:pt x="943398" y="36527"/>
                  <a:pt x="944378" y="35422"/>
                  <a:pt x="945358" y="35422"/>
                </a:cubicBezTo>
                <a:cubicBezTo>
                  <a:pt x="944378" y="33211"/>
                  <a:pt x="942418" y="32105"/>
                  <a:pt x="941438" y="29885"/>
                </a:cubicBezTo>
                <a:close/>
                <a:moveTo>
                  <a:pt x="962011" y="39853"/>
                </a:moveTo>
                <a:cubicBezTo>
                  <a:pt x="962011" y="38748"/>
                  <a:pt x="961031" y="37642"/>
                  <a:pt x="960051" y="37642"/>
                </a:cubicBezTo>
                <a:cubicBezTo>
                  <a:pt x="960051" y="36527"/>
                  <a:pt x="959073" y="35422"/>
                  <a:pt x="959073" y="34316"/>
                </a:cubicBezTo>
                <a:lnTo>
                  <a:pt x="961031" y="33211"/>
                </a:lnTo>
                <a:cubicBezTo>
                  <a:pt x="961031" y="32105"/>
                  <a:pt x="960051" y="30990"/>
                  <a:pt x="959073" y="30990"/>
                </a:cubicBezTo>
                <a:cubicBezTo>
                  <a:pt x="959073" y="29885"/>
                  <a:pt x="957113" y="32105"/>
                  <a:pt x="957113" y="32105"/>
                </a:cubicBezTo>
                <a:cubicBezTo>
                  <a:pt x="956133" y="32105"/>
                  <a:pt x="956133" y="30990"/>
                  <a:pt x="955153" y="29885"/>
                </a:cubicBezTo>
                <a:cubicBezTo>
                  <a:pt x="955153" y="28780"/>
                  <a:pt x="954174" y="27674"/>
                  <a:pt x="954174" y="27674"/>
                </a:cubicBezTo>
                <a:cubicBezTo>
                  <a:pt x="953194" y="27674"/>
                  <a:pt x="952215" y="28780"/>
                  <a:pt x="951235" y="28780"/>
                </a:cubicBezTo>
                <a:cubicBezTo>
                  <a:pt x="951235" y="28780"/>
                  <a:pt x="950256" y="27674"/>
                  <a:pt x="950256" y="26569"/>
                </a:cubicBezTo>
                <a:cubicBezTo>
                  <a:pt x="950256" y="27674"/>
                  <a:pt x="948296" y="27674"/>
                  <a:pt x="948296" y="28780"/>
                </a:cubicBezTo>
                <a:cubicBezTo>
                  <a:pt x="947316" y="28780"/>
                  <a:pt x="949276" y="30990"/>
                  <a:pt x="949276" y="30990"/>
                </a:cubicBezTo>
                <a:cubicBezTo>
                  <a:pt x="950256" y="32105"/>
                  <a:pt x="950256" y="33211"/>
                  <a:pt x="951235" y="33211"/>
                </a:cubicBezTo>
                <a:cubicBezTo>
                  <a:pt x="951235" y="34316"/>
                  <a:pt x="952215" y="36527"/>
                  <a:pt x="953194" y="36527"/>
                </a:cubicBezTo>
                <a:cubicBezTo>
                  <a:pt x="953194" y="36527"/>
                  <a:pt x="954174" y="34316"/>
                  <a:pt x="955153" y="34316"/>
                </a:cubicBezTo>
                <a:cubicBezTo>
                  <a:pt x="955153" y="34316"/>
                  <a:pt x="956133" y="36527"/>
                  <a:pt x="957113" y="36527"/>
                </a:cubicBezTo>
                <a:lnTo>
                  <a:pt x="958093" y="38748"/>
                </a:lnTo>
                <a:cubicBezTo>
                  <a:pt x="958093" y="39853"/>
                  <a:pt x="956133" y="40958"/>
                  <a:pt x="956133" y="40958"/>
                </a:cubicBezTo>
                <a:cubicBezTo>
                  <a:pt x="956133" y="42064"/>
                  <a:pt x="957113" y="43169"/>
                  <a:pt x="958093" y="43169"/>
                </a:cubicBezTo>
                <a:cubicBezTo>
                  <a:pt x="958093" y="44284"/>
                  <a:pt x="959073" y="45390"/>
                  <a:pt x="959073" y="46495"/>
                </a:cubicBezTo>
                <a:lnTo>
                  <a:pt x="962011" y="44284"/>
                </a:lnTo>
                <a:cubicBezTo>
                  <a:pt x="962011" y="43169"/>
                  <a:pt x="960051" y="42064"/>
                  <a:pt x="960051" y="42064"/>
                </a:cubicBezTo>
                <a:cubicBezTo>
                  <a:pt x="960051" y="40958"/>
                  <a:pt x="962011" y="40958"/>
                  <a:pt x="962011" y="39853"/>
                </a:cubicBezTo>
                <a:close/>
                <a:moveTo>
                  <a:pt x="986502" y="29885"/>
                </a:moveTo>
                <a:cubicBezTo>
                  <a:pt x="986502" y="30990"/>
                  <a:pt x="985522" y="30990"/>
                  <a:pt x="984543" y="32105"/>
                </a:cubicBezTo>
                <a:cubicBezTo>
                  <a:pt x="984543" y="30990"/>
                  <a:pt x="983564" y="29885"/>
                  <a:pt x="982584" y="29885"/>
                </a:cubicBezTo>
                <a:cubicBezTo>
                  <a:pt x="982584" y="28780"/>
                  <a:pt x="981604" y="27674"/>
                  <a:pt x="981604" y="27674"/>
                </a:cubicBezTo>
                <a:cubicBezTo>
                  <a:pt x="980624" y="26569"/>
                  <a:pt x="980624" y="24358"/>
                  <a:pt x="979645" y="24358"/>
                </a:cubicBezTo>
                <a:cubicBezTo>
                  <a:pt x="978666" y="24358"/>
                  <a:pt x="977686" y="26569"/>
                  <a:pt x="977686" y="26569"/>
                </a:cubicBezTo>
                <a:cubicBezTo>
                  <a:pt x="976706" y="26569"/>
                  <a:pt x="976706" y="24358"/>
                  <a:pt x="975726" y="24358"/>
                </a:cubicBezTo>
                <a:lnTo>
                  <a:pt x="973767" y="25463"/>
                </a:lnTo>
                <a:cubicBezTo>
                  <a:pt x="973767" y="26569"/>
                  <a:pt x="975726" y="27674"/>
                  <a:pt x="975726" y="28780"/>
                </a:cubicBezTo>
                <a:lnTo>
                  <a:pt x="976706" y="30990"/>
                </a:lnTo>
                <a:cubicBezTo>
                  <a:pt x="977686" y="30990"/>
                  <a:pt x="978666" y="28780"/>
                  <a:pt x="979645" y="28780"/>
                </a:cubicBezTo>
                <a:lnTo>
                  <a:pt x="980624" y="30990"/>
                </a:lnTo>
                <a:cubicBezTo>
                  <a:pt x="981604" y="32105"/>
                  <a:pt x="981604" y="34316"/>
                  <a:pt x="982584" y="34316"/>
                </a:cubicBezTo>
                <a:lnTo>
                  <a:pt x="984543" y="32105"/>
                </a:lnTo>
                <a:cubicBezTo>
                  <a:pt x="985522" y="32105"/>
                  <a:pt x="986502" y="34316"/>
                  <a:pt x="986502" y="34316"/>
                </a:cubicBezTo>
                <a:cubicBezTo>
                  <a:pt x="986502" y="34316"/>
                  <a:pt x="988461" y="33211"/>
                  <a:pt x="988461" y="32105"/>
                </a:cubicBezTo>
                <a:cubicBezTo>
                  <a:pt x="988461" y="32105"/>
                  <a:pt x="986502" y="30990"/>
                  <a:pt x="986502" y="29885"/>
                </a:cubicBezTo>
                <a:close/>
                <a:moveTo>
                  <a:pt x="1022805" y="11395"/>
                </a:moveTo>
                <a:cubicBezTo>
                  <a:pt x="1022502" y="12377"/>
                  <a:pt x="1020995" y="13284"/>
                  <a:pt x="1021880" y="13284"/>
                </a:cubicBezTo>
                <a:cubicBezTo>
                  <a:pt x="1021880" y="13813"/>
                  <a:pt x="1022334" y="14097"/>
                  <a:pt x="1022805" y="14361"/>
                </a:cubicBezTo>
                <a:cubicBezTo>
                  <a:pt x="1023275" y="14097"/>
                  <a:pt x="1023729" y="13813"/>
                  <a:pt x="1023729" y="13284"/>
                </a:cubicBezTo>
                <a:cubicBezTo>
                  <a:pt x="1024614" y="13284"/>
                  <a:pt x="1023107" y="12377"/>
                  <a:pt x="1022805" y="11395"/>
                </a:cubicBezTo>
                <a:close/>
                <a:moveTo>
                  <a:pt x="1021880" y="33211"/>
                </a:moveTo>
                <a:cubicBezTo>
                  <a:pt x="1022199" y="33211"/>
                  <a:pt x="1022519" y="33447"/>
                  <a:pt x="1022805" y="33759"/>
                </a:cubicBezTo>
                <a:cubicBezTo>
                  <a:pt x="1023090" y="33447"/>
                  <a:pt x="1023410" y="33211"/>
                  <a:pt x="1023729" y="33211"/>
                </a:cubicBezTo>
                <a:cubicBezTo>
                  <a:pt x="1024232" y="33211"/>
                  <a:pt x="1024478" y="33797"/>
                  <a:pt x="1024730" y="34515"/>
                </a:cubicBezTo>
                <a:cubicBezTo>
                  <a:pt x="1025009" y="33901"/>
                  <a:pt x="1025250" y="33211"/>
                  <a:pt x="1025799" y="33211"/>
                </a:cubicBezTo>
                <a:cubicBezTo>
                  <a:pt x="1025799" y="32105"/>
                  <a:pt x="1023840" y="32105"/>
                  <a:pt x="1023840" y="30990"/>
                </a:cubicBezTo>
                <a:cubicBezTo>
                  <a:pt x="1023840" y="30990"/>
                  <a:pt x="1025799" y="28780"/>
                  <a:pt x="1024820" y="28780"/>
                </a:cubicBezTo>
                <a:lnTo>
                  <a:pt x="1024765" y="28723"/>
                </a:lnTo>
                <a:cubicBezTo>
                  <a:pt x="1024729" y="28761"/>
                  <a:pt x="1024709" y="28780"/>
                  <a:pt x="1024709" y="28780"/>
                </a:cubicBezTo>
                <a:cubicBezTo>
                  <a:pt x="1023866" y="28780"/>
                  <a:pt x="1023024" y="27145"/>
                  <a:pt x="1022805" y="26691"/>
                </a:cubicBezTo>
                <a:cubicBezTo>
                  <a:pt x="1022585" y="27145"/>
                  <a:pt x="1021743" y="28780"/>
                  <a:pt x="1020900" y="28780"/>
                </a:cubicBezTo>
                <a:cubicBezTo>
                  <a:pt x="1020900" y="28780"/>
                  <a:pt x="1020880" y="28761"/>
                  <a:pt x="1020844" y="28723"/>
                </a:cubicBezTo>
                <a:lnTo>
                  <a:pt x="1020790" y="28780"/>
                </a:lnTo>
                <a:cubicBezTo>
                  <a:pt x="1019810" y="28780"/>
                  <a:pt x="1021769" y="30990"/>
                  <a:pt x="1021769" y="30990"/>
                </a:cubicBezTo>
                <a:cubicBezTo>
                  <a:pt x="1021769" y="32105"/>
                  <a:pt x="1019810" y="32105"/>
                  <a:pt x="1019810" y="33211"/>
                </a:cubicBezTo>
                <a:cubicBezTo>
                  <a:pt x="1020360" y="33211"/>
                  <a:pt x="1020601" y="33901"/>
                  <a:pt x="1020879" y="34515"/>
                </a:cubicBezTo>
                <a:cubicBezTo>
                  <a:pt x="1021131" y="33797"/>
                  <a:pt x="1021376" y="33211"/>
                  <a:pt x="1021880" y="33211"/>
                </a:cubicBezTo>
                <a:close/>
                <a:moveTo>
                  <a:pt x="1023729" y="17716"/>
                </a:moveTo>
                <a:cubicBezTo>
                  <a:pt x="1023729" y="17716"/>
                  <a:pt x="1023275" y="17451"/>
                  <a:pt x="1022805" y="17064"/>
                </a:cubicBezTo>
                <a:cubicBezTo>
                  <a:pt x="1022334" y="17451"/>
                  <a:pt x="1021880" y="17716"/>
                  <a:pt x="1021880" y="17716"/>
                </a:cubicBezTo>
                <a:cubicBezTo>
                  <a:pt x="1021880" y="18245"/>
                  <a:pt x="1022334" y="18519"/>
                  <a:pt x="1022805" y="18793"/>
                </a:cubicBezTo>
                <a:cubicBezTo>
                  <a:pt x="1023275" y="18519"/>
                  <a:pt x="1023729" y="18245"/>
                  <a:pt x="1023729" y="17716"/>
                </a:cubicBezTo>
                <a:close/>
                <a:moveTo>
                  <a:pt x="999237" y="38748"/>
                </a:moveTo>
                <a:lnTo>
                  <a:pt x="998258" y="36527"/>
                </a:lnTo>
                <a:cubicBezTo>
                  <a:pt x="997279" y="36527"/>
                  <a:pt x="996299" y="38748"/>
                  <a:pt x="995319" y="37642"/>
                </a:cubicBezTo>
                <a:cubicBezTo>
                  <a:pt x="995319" y="37642"/>
                  <a:pt x="994339" y="39853"/>
                  <a:pt x="993360" y="39853"/>
                </a:cubicBezTo>
                <a:lnTo>
                  <a:pt x="992381" y="37642"/>
                </a:lnTo>
                <a:cubicBezTo>
                  <a:pt x="991401" y="37642"/>
                  <a:pt x="990421" y="38748"/>
                  <a:pt x="989441" y="39853"/>
                </a:cubicBezTo>
                <a:cubicBezTo>
                  <a:pt x="990421" y="39853"/>
                  <a:pt x="990421" y="42064"/>
                  <a:pt x="991401" y="42064"/>
                </a:cubicBezTo>
                <a:cubicBezTo>
                  <a:pt x="992381" y="42064"/>
                  <a:pt x="993360" y="39853"/>
                  <a:pt x="993360" y="39853"/>
                </a:cubicBezTo>
                <a:cubicBezTo>
                  <a:pt x="994339" y="39853"/>
                  <a:pt x="994339" y="42064"/>
                  <a:pt x="995319" y="42064"/>
                </a:cubicBezTo>
                <a:cubicBezTo>
                  <a:pt x="996299" y="43169"/>
                  <a:pt x="997279" y="40958"/>
                  <a:pt x="997279" y="40958"/>
                </a:cubicBezTo>
                <a:cubicBezTo>
                  <a:pt x="998258" y="40958"/>
                  <a:pt x="998258" y="43169"/>
                  <a:pt x="999237" y="43169"/>
                </a:cubicBezTo>
                <a:cubicBezTo>
                  <a:pt x="1000217" y="43169"/>
                  <a:pt x="1000217" y="40958"/>
                  <a:pt x="1001197" y="40958"/>
                </a:cubicBezTo>
                <a:cubicBezTo>
                  <a:pt x="1001197" y="40958"/>
                  <a:pt x="1000217" y="39853"/>
                  <a:pt x="999237" y="38748"/>
                </a:cubicBezTo>
                <a:close/>
                <a:moveTo>
                  <a:pt x="1017309" y="13709"/>
                </a:moveTo>
                <a:cubicBezTo>
                  <a:pt x="1017453" y="14040"/>
                  <a:pt x="1017594" y="14361"/>
                  <a:pt x="1017701" y="14683"/>
                </a:cubicBezTo>
                <a:lnTo>
                  <a:pt x="1017962" y="14390"/>
                </a:lnTo>
                <a:cubicBezTo>
                  <a:pt x="1017962" y="14390"/>
                  <a:pt x="1017695" y="14087"/>
                  <a:pt x="1017309" y="13709"/>
                </a:cubicBezTo>
                <a:close/>
                <a:moveTo>
                  <a:pt x="1022805" y="6963"/>
                </a:moveTo>
                <a:cubicBezTo>
                  <a:pt x="1022497" y="7955"/>
                  <a:pt x="1020900" y="8853"/>
                  <a:pt x="1020900" y="8853"/>
                </a:cubicBezTo>
                <a:cubicBezTo>
                  <a:pt x="1020900" y="9855"/>
                  <a:pt x="1022497" y="9958"/>
                  <a:pt x="1022805" y="10780"/>
                </a:cubicBezTo>
                <a:cubicBezTo>
                  <a:pt x="1023112" y="9958"/>
                  <a:pt x="1024709" y="9855"/>
                  <a:pt x="1024709" y="8853"/>
                </a:cubicBezTo>
                <a:cubicBezTo>
                  <a:pt x="1024709" y="8853"/>
                  <a:pt x="1023112" y="7955"/>
                  <a:pt x="1022805" y="6963"/>
                </a:cubicBezTo>
                <a:close/>
                <a:moveTo>
                  <a:pt x="1027907" y="14683"/>
                </a:moveTo>
                <a:cubicBezTo>
                  <a:pt x="1028014" y="14361"/>
                  <a:pt x="1028156" y="14040"/>
                  <a:pt x="1028300" y="13709"/>
                </a:cubicBezTo>
                <a:cubicBezTo>
                  <a:pt x="1027914" y="14087"/>
                  <a:pt x="1027647" y="14390"/>
                  <a:pt x="1027647" y="14390"/>
                </a:cubicBezTo>
                <a:lnTo>
                  <a:pt x="1027907" y="14683"/>
                </a:lnTo>
                <a:close/>
                <a:moveTo>
                  <a:pt x="1053229" y="37642"/>
                </a:moveTo>
                <a:lnTo>
                  <a:pt x="1052249" y="39853"/>
                </a:lnTo>
                <a:cubicBezTo>
                  <a:pt x="1051270" y="39853"/>
                  <a:pt x="1050290" y="37642"/>
                  <a:pt x="1050290" y="37642"/>
                </a:cubicBezTo>
                <a:cubicBezTo>
                  <a:pt x="1049310" y="38748"/>
                  <a:pt x="1048331" y="36527"/>
                  <a:pt x="1047351" y="36527"/>
                </a:cubicBezTo>
                <a:lnTo>
                  <a:pt x="1046372" y="38748"/>
                </a:lnTo>
                <a:cubicBezTo>
                  <a:pt x="1045392" y="39853"/>
                  <a:pt x="1044412" y="40958"/>
                  <a:pt x="1044412" y="40958"/>
                </a:cubicBezTo>
                <a:cubicBezTo>
                  <a:pt x="1045392" y="40958"/>
                  <a:pt x="1045392" y="43169"/>
                  <a:pt x="1046372" y="43169"/>
                </a:cubicBezTo>
                <a:cubicBezTo>
                  <a:pt x="1047351" y="43169"/>
                  <a:pt x="1047351" y="40958"/>
                  <a:pt x="1048331" y="40958"/>
                </a:cubicBezTo>
                <a:cubicBezTo>
                  <a:pt x="1048331" y="40958"/>
                  <a:pt x="1049310" y="43169"/>
                  <a:pt x="1050290" y="42064"/>
                </a:cubicBezTo>
                <a:cubicBezTo>
                  <a:pt x="1051270" y="42064"/>
                  <a:pt x="1051270" y="39853"/>
                  <a:pt x="1052249" y="39853"/>
                </a:cubicBezTo>
                <a:cubicBezTo>
                  <a:pt x="1052249" y="39853"/>
                  <a:pt x="1053229" y="42064"/>
                  <a:pt x="1054208" y="42064"/>
                </a:cubicBezTo>
                <a:cubicBezTo>
                  <a:pt x="1055188" y="42064"/>
                  <a:pt x="1055188" y="39853"/>
                  <a:pt x="1056168" y="39853"/>
                </a:cubicBezTo>
                <a:cubicBezTo>
                  <a:pt x="1055188" y="38748"/>
                  <a:pt x="1054208" y="37642"/>
                  <a:pt x="1053229" y="37642"/>
                </a:cubicBezTo>
                <a:close/>
                <a:moveTo>
                  <a:pt x="1069883" y="24358"/>
                </a:moveTo>
                <a:cubicBezTo>
                  <a:pt x="1068903" y="24358"/>
                  <a:pt x="1068903" y="26569"/>
                  <a:pt x="1067923" y="26569"/>
                </a:cubicBezTo>
                <a:cubicBezTo>
                  <a:pt x="1067923" y="26569"/>
                  <a:pt x="1066944" y="24358"/>
                  <a:pt x="1065964" y="24358"/>
                </a:cubicBezTo>
                <a:cubicBezTo>
                  <a:pt x="1064985" y="24358"/>
                  <a:pt x="1064985" y="26569"/>
                  <a:pt x="1064005" y="27674"/>
                </a:cubicBezTo>
                <a:cubicBezTo>
                  <a:pt x="1064005" y="27674"/>
                  <a:pt x="1063025" y="28780"/>
                  <a:pt x="1063025" y="29885"/>
                </a:cubicBezTo>
                <a:cubicBezTo>
                  <a:pt x="1062046" y="29885"/>
                  <a:pt x="1061066" y="30990"/>
                  <a:pt x="1061066" y="32105"/>
                </a:cubicBezTo>
                <a:cubicBezTo>
                  <a:pt x="1060087" y="30990"/>
                  <a:pt x="1059107" y="30990"/>
                  <a:pt x="1059107" y="29885"/>
                </a:cubicBezTo>
                <a:cubicBezTo>
                  <a:pt x="1059107" y="30990"/>
                  <a:pt x="1057148" y="32105"/>
                  <a:pt x="1057148" y="32105"/>
                </a:cubicBezTo>
                <a:cubicBezTo>
                  <a:pt x="1057148" y="33211"/>
                  <a:pt x="1059107" y="34316"/>
                  <a:pt x="1059107" y="34316"/>
                </a:cubicBezTo>
                <a:cubicBezTo>
                  <a:pt x="1059107" y="34316"/>
                  <a:pt x="1060087" y="32105"/>
                  <a:pt x="1061066" y="32105"/>
                </a:cubicBezTo>
                <a:lnTo>
                  <a:pt x="1063025" y="34316"/>
                </a:lnTo>
                <a:cubicBezTo>
                  <a:pt x="1064005" y="34316"/>
                  <a:pt x="1064005" y="32105"/>
                  <a:pt x="1064985" y="30990"/>
                </a:cubicBezTo>
                <a:lnTo>
                  <a:pt x="1065964" y="28780"/>
                </a:lnTo>
                <a:cubicBezTo>
                  <a:pt x="1066944" y="28780"/>
                  <a:pt x="1067923" y="30990"/>
                  <a:pt x="1068903" y="30990"/>
                </a:cubicBezTo>
                <a:lnTo>
                  <a:pt x="1069883" y="28780"/>
                </a:lnTo>
                <a:cubicBezTo>
                  <a:pt x="1069883" y="27674"/>
                  <a:pt x="1071843" y="26569"/>
                  <a:pt x="1071843" y="25463"/>
                </a:cubicBezTo>
                <a:lnTo>
                  <a:pt x="1069883" y="24358"/>
                </a:lnTo>
                <a:close/>
                <a:moveTo>
                  <a:pt x="1097313" y="28780"/>
                </a:moveTo>
                <a:cubicBezTo>
                  <a:pt x="1097313" y="27674"/>
                  <a:pt x="1095354" y="27674"/>
                  <a:pt x="1095354" y="26569"/>
                </a:cubicBezTo>
                <a:cubicBezTo>
                  <a:pt x="1095354" y="27674"/>
                  <a:pt x="1094374" y="28780"/>
                  <a:pt x="1094374" y="28780"/>
                </a:cubicBezTo>
                <a:cubicBezTo>
                  <a:pt x="1093394" y="28780"/>
                  <a:pt x="1092414" y="27674"/>
                  <a:pt x="1091435" y="27674"/>
                </a:cubicBezTo>
                <a:cubicBezTo>
                  <a:pt x="1091435" y="27674"/>
                  <a:pt x="1090456" y="28780"/>
                  <a:pt x="1090456" y="29885"/>
                </a:cubicBezTo>
                <a:cubicBezTo>
                  <a:pt x="1089476" y="30990"/>
                  <a:pt x="1089476" y="32105"/>
                  <a:pt x="1088496" y="32105"/>
                </a:cubicBezTo>
                <a:cubicBezTo>
                  <a:pt x="1088496" y="32105"/>
                  <a:pt x="1086536" y="29885"/>
                  <a:pt x="1086536" y="30990"/>
                </a:cubicBezTo>
                <a:cubicBezTo>
                  <a:pt x="1085557" y="30990"/>
                  <a:pt x="1084578" y="32105"/>
                  <a:pt x="1084578" y="33211"/>
                </a:cubicBezTo>
                <a:lnTo>
                  <a:pt x="1086536" y="34316"/>
                </a:lnTo>
                <a:cubicBezTo>
                  <a:pt x="1086536" y="35422"/>
                  <a:pt x="1085557" y="36527"/>
                  <a:pt x="1085557" y="37642"/>
                </a:cubicBezTo>
                <a:cubicBezTo>
                  <a:pt x="1084578" y="37642"/>
                  <a:pt x="1083598" y="38748"/>
                  <a:pt x="1083598" y="39853"/>
                </a:cubicBezTo>
                <a:cubicBezTo>
                  <a:pt x="1083598" y="40958"/>
                  <a:pt x="1085557" y="40958"/>
                  <a:pt x="1085557" y="42064"/>
                </a:cubicBezTo>
                <a:cubicBezTo>
                  <a:pt x="1085557" y="42064"/>
                  <a:pt x="1083598" y="43169"/>
                  <a:pt x="1083598" y="44284"/>
                </a:cubicBezTo>
                <a:lnTo>
                  <a:pt x="1086536" y="46495"/>
                </a:lnTo>
                <a:cubicBezTo>
                  <a:pt x="1086536" y="45390"/>
                  <a:pt x="1087516" y="44284"/>
                  <a:pt x="1087516" y="43169"/>
                </a:cubicBezTo>
                <a:cubicBezTo>
                  <a:pt x="1088496" y="43169"/>
                  <a:pt x="1089476" y="42064"/>
                  <a:pt x="1089476" y="40958"/>
                </a:cubicBezTo>
                <a:cubicBezTo>
                  <a:pt x="1089476" y="40958"/>
                  <a:pt x="1087516" y="39853"/>
                  <a:pt x="1087516" y="38748"/>
                </a:cubicBezTo>
                <a:lnTo>
                  <a:pt x="1088496" y="36527"/>
                </a:lnTo>
                <a:cubicBezTo>
                  <a:pt x="1089476" y="36527"/>
                  <a:pt x="1090456" y="34316"/>
                  <a:pt x="1090456" y="34316"/>
                </a:cubicBezTo>
                <a:cubicBezTo>
                  <a:pt x="1091435" y="34316"/>
                  <a:pt x="1092414" y="36527"/>
                  <a:pt x="1092414" y="36527"/>
                </a:cubicBezTo>
                <a:cubicBezTo>
                  <a:pt x="1093394" y="36527"/>
                  <a:pt x="1094374" y="34316"/>
                  <a:pt x="1094374" y="33211"/>
                </a:cubicBezTo>
                <a:cubicBezTo>
                  <a:pt x="1095354" y="33211"/>
                  <a:pt x="1095354" y="32105"/>
                  <a:pt x="1096333" y="30990"/>
                </a:cubicBezTo>
                <a:cubicBezTo>
                  <a:pt x="1096333" y="30990"/>
                  <a:pt x="1098293" y="28780"/>
                  <a:pt x="1097313" y="28780"/>
                </a:cubicBezTo>
                <a:close/>
                <a:moveTo>
                  <a:pt x="1105151" y="27674"/>
                </a:moveTo>
                <a:cubicBezTo>
                  <a:pt x="1105151" y="28780"/>
                  <a:pt x="1104171" y="28780"/>
                  <a:pt x="1104171" y="29885"/>
                </a:cubicBezTo>
                <a:cubicBezTo>
                  <a:pt x="1103191" y="32105"/>
                  <a:pt x="1101231" y="33211"/>
                  <a:pt x="1100251" y="35422"/>
                </a:cubicBezTo>
                <a:cubicBezTo>
                  <a:pt x="1101231" y="35422"/>
                  <a:pt x="1102211" y="36527"/>
                  <a:pt x="1102211" y="36527"/>
                </a:cubicBezTo>
                <a:cubicBezTo>
                  <a:pt x="1103191" y="36527"/>
                  <a:pt x="1104171" y="34316"/>
                  <a:pt x="1104171" y="34316"/>
                </a:cubicBezTo>
                <a:cubicBezTo>
                  <a:pt x="1105151" y="34316"/>
                  <a:pt x="1105151" y="32105"/>
                  <a:pt x="1106129" y="32105"/>
                </a:cubicBezTo>
                <a:cubicBezTo>
                  <a:pt x="1106129" y="30990"/>
                  <a:pt x="1108089" y="29885"/>
                  <a:pt x="1108089" y="29885"/>
                </a:cubicBezTo>
                <a:cubicBezTo>
                  <a:pt x="1108089" y="28780"/>
                  <a:pt x="1106129" y="27674"/>
                  <a:pt x="1105151" y="27674"/>
                </a:cubicBezTo>
                <a:close/>
                <a:moveTo>
                  <a:pt x="1115926" y="47601"/>
                </a:moveTo>
                <a:cubicBezTo>
                  <a:pt x="1114946" y="48706"/>
                  <a:pt x="1114946" y="49812"/>
                  <a:pt x="1113967" y="50917"/>
                </a:cubicBezTo>
                <a:cubicBezTo>
                  <a:pt x="1112987" y="49812"/>
                  <a:pt x="1112987" y="49812"/>
                  <a:pt x="1112008" y="48706"/>
                </a:cubicBezTo>
                <a:lnTo>
                  <a:pt x="1110048" y="46495"/>
                </a:lnTo>
                <a:cubicBezTo>
                  <a:pt x="1109069" y="46495"/>
                  <a:pt x="1108089" y="48706"/>
                  <a:pt x="1108089" y="49812"/>
                </a:cubicBezTo>
                <a:lnTo>
                  <a:pt x="1110048" y="50917"/>
                </a:lnTo>
                <a:cubicBezTo>
                  <a:pt x="1110048" y="52032"/>
                  <a:pt x="1109069" y="53137"/>
                  <a:pt x="1109069" y="53137"/>
                </a:cubicBezTo>
                <a:cubicBezTo>
                  <a:pt x="1108089" y="54243"/>
                  <a:pt x="1107109" y="55348"/>
                  <a:pt x="1107109" y="56454"/>
                </a:cubicBezTo>
                <a:lnTo>
                  <a:pt x="1105151" y="58665"/>
                </a:lnTo>
                <a:cubicBezTo>
                  <a:pt x="1105151" y="59780"/>
                  <a:pt x="1107109" y="59780"/>
                  <a:pt x="1107109" y="60885"/>
                </a:cubicBezTo>
                <a:cubicBezTo>
                  <a:pt x="1108089" y="59780"/>
                  <a:pt x="1108089" y="58665"/>
                  <a:pt x="1109069" y="57559"/>
                </a:cubicBezTo>
                <a:cubicBezTo>
                  <a:pt x="1110048" y="57559"/>
                  <a:pt x="1110048" y="56454"/>
                  <a:pt x="1111028" y="55348"/>
                </a:cubicBezTo>
                <a:cubicBezTo>
                  <a:pt x="1111028" y="54243"/>
                  <a:pt x="1112008" y="54243"/>
                  <a:pt x="1112008" y="53137"/>
                </a:cubicBezTo>
                <a:cubicBezTo>
                  <a:pt x="1112987" y="53137"/>
                  <a:pt x="1113967" y="55348"/>
                  <a:pt x="1114946" y="55348"/>
                </a:cubicBezTo>
                <a:cubicBezTo>
                  <a:pt x="1114946" y="55348"/>
                  <a:pt x="1115926" y="53137"/>
                  <a:pt x="1115926" y="52032"/>
                </a:cubicBezTo>
                <a:cubicBezTo>
                  <a:pt x="1116906" y="52032"/>
                  <a:pt x="1117886" y="50917"/>
                  <a:pt x="1117886" y="49812"/>
                </a:cubicBezTo>
                <a:cubicBezTo>
                  <a:pt x="1117886" y="49812"/>
                  <a:pt x="1115926" y="48706"/>
                  <a:pt x="1115926" y="47601"/>
                </a:cubicBezTo>
                <a:close/>
                <a:moveTo>
                  <a:pt x="1157071" y="48706"/>
                </a:moveTo>
                <a:cubicBezTo>
                  <a:pt x="1157071" y="49812"/>
                  <a:pt x="1155112" y="49812"/>
                  <a:pt x="1155112" y="50917"/>
                </a:cubicBezTo>
                <a:cubicBezTo>
                  <a:pt x="1155112" y="52032"/>
                  <a:pt x="1157071" y="52032"/>
                  <a:pt x="1158051" y="53137"/>
                </a:cubicBezTo>
                <a:cubicBezTo>
                  <a:pt x="1158051" y="53137"/>
                  <a:pt x="1156092" y="54243"/>
                  <a:pt x="1156092" y="55348"/>
                </a:cubicBezTo>
                <a:cubicBezTo>
                  <a:pt x="1157071" y="56454"/>
                  <a:pt x="1159031" y="57559"/>
                  <a:pt x="1160010" y="58665"/>
                </a:cubicBezTo>
                <a:cubicBezTo>
                  <a:pt x="1160990" y="57559"/>
                  <a:pt x="1162949" y="55348"/>
                  <a:pt x="1163929" y="54243"/>
                </a:cubicBezTo>
                <a:cubicBezTo>
                  <a:pt x="1163929" y="53137"/>
                  <a:pt x="1164909" y="52032"/>
                  <a:pt x="1164909" y="52032"/>
                </a:cubicBezTo>
                <a:cubicBezTo>
                  <a:pt x="1163929" y="50917"/>
                  <a:pt x="1161969" y="48706"/>
                  <a:pt x="1160990" y="47601"/>
                </a:cubicBezTo>
                <a:cubicBezTo>
                  <a:pt x="1160010" y="48706"/>
                  <a:pt x="1160010" y="49812"/>
                  <a:pt x="1159031" y="50917"/>
                </a:cubicBezTo>
                <a:cubicBezTo>
                  <a:pt x="1159031" y="50917"/>
                  <a:pt x="1158051" y="48706"/>
                  <a:pt x="1157071" y="48706"/>
                </a:cubicBezTo>
                <a:close/>
                <a:moveTo>
                  <a:pt x="1167847" y="37642"/>
                </a:moveTo>
                <a:cubicBezTo>
                  <a:pt x="1166952" y="37642"/>
                  <a:pt x="1166874" y="39485"/>
                  <a:pt x="1166119" y="40647"/>
                </a:cubicBezTo>
                <a:cubicBezTo>
                  <a:pt x="1165978" y="40637"/>
                  <a:pt x="1165889" y="40722"/>
                  <a:pt x="1165889" y="40958"/>
                </a:cubicBezTo>
                <a:lnTo>
                  <a:pt x="1163929" y="38748"/>
                </a:lnTo>
                <a:cubicBezTo>
                  <a:pt x="1162949" y="38748"/>
                  <a:pt x="1162949" y="40958"/>
                  <a:pt x="1161969" y="40958"/>
                </a:cubicBezTo>
                <a:cubicBezTo>
                  <a:pt x="1161969" y="42064"/>
                  <a:pt x="1160010" y="43169"/>
                  <a:pt x="1160010" y="43169"/>
                </a:cubicBezTo>
                <a:cubicBezTo>
                  <a:pt x="1160010" y="43169"/>
                  <a:pt x="1161969" y="45390"/>
                  <a:pt x="1162949" y="45390"/>
                </a:cubicBezTo>
                <a:lnTo>
                  <a:pt x="1163929" y="43169"/>
                </a:lnTo>
                <a:cubicBezTo>
                  <a:pt x="1164909" y="42064"/>
                  <a:pt x="1164909" y="40958"/>
                  <a:pt x="1165889" y="40958"/>
                </a:cubicBezTo>
                <a:cubicBezTo>
                  <a:pt x="1165972" y="40864"/>
                  <a:pt x="1166048" y="40760"/>
                  <a:pt x="1166119" y="40647"/>
                </a:cubicBezTo>
                <a:cubicBezTo>
                  <a:pt x="1166638" y="40703"/>
                  <a:pt x="1167847" y="42064"/>
                  <a:pt x="1167847" y="42064"/>
                </a:cubicBezTo>
                <a:lnTo>
                  <a:pt x="1169807" y="39853"/>
                </a:lnTo>
                <a:lnTo>
                  <a:pt x="1167847" y="37642"/>
                </a:lnTo>
                <a:close/>
                <a:moveTo>
                  <a:pt x="1182542" y="35422"/>
                </a:moveTo>
                <a:cubicBezTo>
                  <a:pt x="1183522" y="35422"/>
                  <a:pt x="1184502" y="34316"/>
                  <a:pt x="1184502" y="33211"/>
                </a:cubicBezTo>
                <a:cubicBezTo>
                  <a:pt x="1184502" y="33211"/>
                  <a:pt x="1182542" y="32105"/>
                  <a:pt x="1182542" y="30990"/>
                </a:cubicBezTo>
                <a:lnTo>
                  <a:pt x="1180582" y="29885"/>
                </a:lnTo>
                <a:cubicBezTo>
                  <a:pt x="1179604" y="29885"/>
                  <a:pt x="1179604" y="32105"/>
                  <a:pt x="1178624" y="32105"/>
                </a:cubicBezTo>
                <a:cubicBezTo>
                  <a:pt x="1178624" y="33211"/>
                  <a:pt x="1180582" y="33211"/>
                  <a:pt x="1180582" y="34316"/>
                </a:cubicBezTo>
                <a:cubicBezTo>
                  <a:pt x="1180582" y="34316"/>
                  <a:pt x="1179604" y="35422"/>
                  <a:pt x="1179604" y="36527"/>
                </a:cubicBezTo>
                <a:cubicBezTo>
                  <a:pt x="1179604" y="36527"/>
                  <a:pt x="1177644" y="37642"/>
                  <a:pt x="1177644" y="38748"/>
                </a:cubicBezTo>
                <a:cubicBezTo>
                  <a:pt x="1177644" y="39853"/>
                  <a:pt x="1179604" y="39853"/>
                  <a:pt x="1179604" y="40958"/>
                </a:cubicBezTo>
                <a:cubicBezTo>
                  <a:pt x="1180582" y="40958"/>
                  <a:pt x="1180582" y="38748"/>
                  <a:pt x="1181562" y="38748"/>
                </a:cubicBezTo>
                <a:cubicBezTo>
                  <a:pt x="1181562" y="37642"/>
                  <a:pt x="1183522" y="39853"/>
                  <a:pt x="1183522" y="39853"/>
                </a:cubicBezTo>
                <a:lnTo>
                  <a:pt x="1185481" y="37642"/>
                </a:lnTo>
                <a:cubicBezTo>
                  <a:pt x="1185481" y="36527"/>
                  <a:pt x="1183522" y="36527"/>
                  <a:pt x="1182542" y="35422"/>
                </a:cubicBezTo>
                <a:close/>
                <a:moveTo>
                  <a:pt x="1185481" y="53137"/>
                </a:moveTo>
                <a:cubicBezTo>
                  <a:pt x="1185481" y="52032"/>
                  <a:pt x="1186461" y="52032"/>
                  <a:pt x="1186461" y="50917"/>
                </a:cubicBezTo>
                <a:cubicBezTo>
                  <a:pt x="1186461" y="49812"/>
                  <a:pt x="1184502" y="48706"/>
                  <a:pt x="1184502" y="48706"/>
                </a:cubicBezTo>
                <a:cubicBezTo>
                  <a:pt x="1183522" y="48706"/>
                  <a:pt x="1183522" y="47601"/>
                  <a:pt x="1182542" y="46495"/>
                </a:cubicBezTo>
                <a:cubicBezTo>
                  <a:pt x="1181562" y="47601"/>
                  <a:pt x="1181562" y="48706"/>
                  <a:pt x="1180582" y="49812"/>
                </a:cubicBezTo>
                <a:cubicBezTo>
                  <a:pt x="1180582" y="49812"/>
                  <a:pt x="1179604" y="50917"/>
                  <a:pt x="1178624" y="52032"/>
                </a:cubicBezTo>
                <a:cubicBezTo>
                  <a:pt x="1179604" y="52032"/>
                  <a:pt x="1180582" y="53137"/>
                  <a:pt x="1181562" y="54243"/>
                </a:cubicBezTo>
                <a:lnTo>
                  <a:pt x="1183522" y="55348"/>
                </a:lnTo>
                <a:cubicBezTo>
                  <a:pt x="1183522" y="56454"/>
                  <a:pt x="1181562" y="57559"/>
                  <a:pt x="1181562" y="57559"/>
                </a:cubicBezTo>
                <a:cubicBezTo>
                  <a:pt x="1182542" y="58665"/>
                  <a:pt x="1183522" y="59780"/>
                  <a:pt x="1183522" y="59780"/>
                </a:cubicBezTo>
                <a:cubicBezTo>
                  <a:pt x="1184502" y="59780"/>
                  <a:pt x="1185481" y="57559"/>
                  <a:pt x="1185481" y="57559"/>
                </a:cubicBezTo>
                <a:lnTo>
                  <a:pt x="1187440" y="55348"/>
                </a:lnTo>
                <a:cubicBezTo>
                  <a:pt x="1187440" y="54243"/>
                  <a:pt x="1185481" y="54243"/>
                  <a:pt x="1185481" y="53137"/>
                </a:cubicBezTo>
                <a:close/>
                <a:moveTo>
                  <a:pt x="1214870" y="24358"/>
                </a:moveTo>
                <a:lnTo>
                  <a:pt x="1212911" y="22137"/>
                </a:lnTo>
                <a:lnTo>
                  <a:pt x="1210952" y="24358"/>
                </a:lnTo>
                <a:cubicBezTo>
                  <a:pt x="1210952" y="25463"/>
                  <a:pt x="1209972" y="26569"/>
                  <a:pt x="1209972" y="27674"/>
                </a:cubicBezTo>
                <a:cubicBezTo>
                  <a:pt x="1209972" y="27674"/>
                  <a:pt x="1210952" y="28780"/>
                  <a:pt x="1211932" y="28780"/>
                </a:cubicBezTo>
                <a:cubicBezTo>
                  <a:pt x="1211932" y="29885"/>
                  <a:pt x="1213890" y="30990"/>
                  <a:pt x="1213890" y="30990"/>
                </a:cubicBezTo>
                <a:cubicBezTo>
                  <a:pt x="1213890" y="30990"/>
                  <a:pt x="1214870" y="28780"/>
                  <a:pt x="1215850" y="28780"/>
                </a:cubicBezTo>
                <a:lnTo>
                  <a:pt x="1216830" y="26569"/>
                </a:lnTo>
                <a:cubicBezTo>
                  <a:pt x="1216830" y="25463"/>
                  <a:pt x="1215850" y="24358"/>
                  <a:pt x="1214870" y="24358"/>
                </a:cubicBezTo>
                <a:close/>
                <a:moveTo>
                  <a:pt x="1260914" y="48706"/>
                </a:moveTo>
                <a:cubicBezTo>
                  <a:pt x="1259933" y="47601"/>
                  <a:pt x="1259933" y="46495"/>
                  <a:pt x="1258955" y="46495"/>
                </a:cubicBezTo>
                <a:cubicBezTo>
                  <a:pt x="1258955" y="45390"/>
                  <a:pt x="1260914" y="44284"/>
                  <a:pt x="1260914" y="44284"/>
                </a:cubicBezTo>
                <a:lnTo>
                  <a:pt x="1257975" y="42064"/>
                </a:lnTo>
                <a:lnTo>
                  <a:pt x="1256995" y="44284"/>
                </a:lnTo>
                <a:cubicBezTo>
                  <a:pt x="1256995" y="45390"/>
                  <a:pt x="1255036" y="46495"/>
                  <a:pt x="1255036" y="46495"/>
                </a:cubicBezTo>
                <a:cubicBezTo>
                  <a:pt x="1255036" y="47601"/>
                  <a:pt x="1256995" y="48706"/>
                  <a:pt x="1256995" y="48706"/>
                </a:cubicBezTo>
                <a:cubicBezTo>
                  <a:pt x="1256995" y="49812"/>
                  <a:pt x="1256015" y="50917"/>
                  <a:pt x="1256015" y="50917"/>
                </a:cubicBezTo>
                <a:cubicBezTo>
                  <a:pt x="1255036" y="52032"/>
                  <a:pt x="1254056" y="53137"/>
                  <a:pt x="1254056" y="54243"/>
                </a:cubicBezTo>
                <a:cubicBezTo>
                  <a:pt x="1253077" y="54243"/>
                  <a:pt x="1253077" y="56454"/>
                  <a:pt x="1252097" y="56454"/>
                </a:cubicBezTo>
                <a:lnTo>
                  <a:pt x="1250138" y="54243"/>
                </a:lnTo>
                <a:cubicBezTo>
                  <a:pt x="1249158" y="54243"/>
                  <a:pt x="1249158" y="56454"/>
                  <a:pt x="1248178" y="56454"/>
                </a:cubicBezTo>
                <a:cubicBezTo>
                  <a:pt x="1248178" y="57559"/>
                  <a:pt x="1246218" y="55348"/>
                  <a:pt x="1246218" y="55348"/>
                </a:cubicBezTo>
                <a:lnTo>
                  <a:pt x="1244260" y="57559"/>
                </a:lnTo>
                <a:cubicBezTo>
                  <a:pt x="1244260" y="57559"/>
                  <a:pt x="1242300" y="59780"/>
                  <a:pt x="1243280" y="59780"/>
                </a:cubicBezTo>
                <a:cubicBezTo>
                  <a:pt x="1243280" y="60885"/>
                  <a:pt x="1245240" y="60885"/>
                  <a:pt x="1245240" y="61990"/>
                </a:cubicBezTo>
                <a:lnTo>
                  <a:pt x="1246218" y="59780"/>
                </a:lnTo>
                <a:cubicBezTo>
                  <a:pt x="1247199" y="59780"/>
                  <a:pt x="1248178" y="60885"/>
                  <a:pt x="1249158" y="60885"/>
                </a:cubicBezTo>
                <a:lnTo>
                  <a:pt x="1250138" y="58665"/>
                </a:lnTo>
                <a:cubicBezTo>
                  <a:pt x="1251117" y="58665"/>
                  <a:pt x="1252097" y="60885"/>
                  <a:pt x="1253077" y="60885"/>
                </a:cubicBezTo>
                <a:lnTo>
                  <a:pt x="1254056" y="58665"/>
                </a:lnTo>
                <a:cubicBezTo>
                  <a:pt x="1255036" y="57559"/>
                  <a:pt x="1256015" y="56454"/>
                  <a:pt x="1256015" y="55348"/>
                </a:cubicBezTo>
                <a:cubicBezTo>
                  <a:pt x="1256995" y="55348"/>
                  <a:pt x="1256995" y="54243"/>
                  <a:pt x="1257975" y="53137"/>
                </a:cubicBezTo>
                <a:lnTo>
                  <a:pt x="1258955" y="50917"/>
                </a:lnTo>
                <a:cubicBezTo>
                  <a:pt x="1259933" y="50917"/>
                  <a:pt x="1260914" y="53137"/>
                  <a:pt x="1261893" y="53137"/>
                </a:cubicBezTo>
                <a:cubicBezTo>
                  <a:pt x="1261893" y="53137"/>
                  <a:pt x="1262873" y="50917"/>
                  <a:pt x="1262873" y="49812"/>
                </a:cubicBezTo>
                <a:lnTo>
                  <a:pt x="1260914" y="48706"/>
                </a:lnTo>
                <a:close/>
                <a:moveTo>
                  <a:pt x="1280506" y="49812"/>
                </a:moveTo>
                <a:lnTo>
                  <a:pt x="1279527" y="52032"/>
                </a:lnTo>
                <a:cubicBezTo>
                  <a:pt x="1278548" y="52032"/>
                  <a:pt x="1277568" y="50917"/>
                  <a:pt x="1276588" y="49812"/>
                </a:cubicBezTo>
                <a:cubicBezTo>
                  <a:pt x="1276588" y="49812"/>
                  <a:pt x="1275608" y="48706"/>
                  <a:pt x="1274628" y="48706"/>
                </a:cubicBezTo>
                <a:cubicBezTo>
                  <a:pt x="1275608" y="47601"/>
                  <a:pt x="1275608" y="46495"/>
                  <a:pt x="1276588" y="46495"/>
                </a:cubicBezTo>
                <a:cubicBezTo>
                  <a:pt x="1276588" y="45390"/>
                  <a:pt x="1278548" y="44284"/>
                  <a:pt x="1278548" y="43169"/>
                </a:cubicBezTo>
                <a:cubicBezTo>
                  <a:pt x="1278548" y="43169"/>
                  <a:pt x="1276588" y="42064"/>
                  <a:pt x="1275608" y="42064"/>
                </a:cubicBezTo>
                <a:cubicBezTo>
                  <a:pt x="1275608" y="42064"/>
                  <a:pt x="1274628" y="43169"/>
                  <a:pt x="1274628" y="44284"/>
                </a:cubicBezTo>
                <a:cubicBezTo>
                  <a:pt x="1274628" y="44284"/>
                  <a:pt x="1272670" y="45390"/>
                  <a:pt x="1272670" y="46495"/>
                </a:cubicBezTo>
                <a:cubicBezTo>
                  <a:pt x="1272670" y="46495"/>
                  <a:pt x="1274628" y="47601"/>
                  <a:pt x="1274628" y="48706"/>
                </a:cubicBezTo>
                <a:cubicBezTo>
                  <a:pt x="1274628" y="48706"/>
                  <a:pt x="1273649" y="49812"/>
                  <a:pt x="1272670" y="50917"/>
                </a:cubicBezTo>
                <a:lnTo>
                  <a:pt x="1271690" y="53137"/>
                </a:lnTo>
                <a:cubicBezTo>
                  <a:pt x="1271690" y="54243"/>
                  <a:pt x="1273649" y="55348"/>
                  <a:pt x="1273649" y="55348"/>
                </a:cubicBezTo>
                <a:cubicBezTo>
                  <a:pt x="1274628" y="55348"/>
                  <a:pt x="1275608" y="56454"/>
                  <a:pt x="1275608" y="57559"/>
                </a:cubicBezTo>
                <a:cubicBezTo>
                  <a:pt x="1276588" y="57559"/>
                  <a:pt x="1277568" y="55348"/>
                  <a:pt x="1277568" y="54243"/>
                </a:cubicBezTo>
                <a:lnTo>
                  <a:pt x="1279527" y="56454"/>
                </a:lnTo>
                <a:cubicBezTo>
                  <a:pt x="1280506" y="56454"/>
                  <a:pt x="1280506" y="54243"/>
                  <a:pt x="1281486" y="54243"/>
                </a:cubicBezTo>
                <a:cubicBezTo>
                  <a:pt x="1281486" y="53137"/>
                  <a:pt x="1283446" y="52032"/>
                  <a:pt x="1283446" y="52032"/>
                </a:cubicBezTo>
                <a:cubicBezTo>
                  <a:pt x="1283446" y="50917"/>
                  <a:pt x="1281486" y="49812"/>
                  <a:pt x="1280506" y="49812"/>
                </a:cubicBezTo>
                <a:close/>
                <a:moveTo>
                  <a:pt x="1289323" y="57559"/>
                </a:moveTo>
                <a:lnTo>
                  <a:pt x="1288343" y="59780"/>
                </a:lnTo>
                <a:cubicBezTo>
                  <a:pt x="1287364" y="59780"/>
                  <a:pt x="1286385" y="61990"/>
                  <a:pt x="1286385" y="61990"/>
                </a:cubicBezTo>
                <a:cubicBezTo>
                  <a:pt x="1285405" y="64201"/>
                  <a:pt x="1284425" y="65316"/>
                  <a:pt x="1282466" y="67527"/>
                </a:cubicBezTo>
                <a:cubicBezTo>
                  <a:pt x="1283446" y="67527"/>
                  <a:pt x="1284425" y="68633"/>
                  <a:pt x="1285405" y="68633"/>
                </a:cubicBezTo>
                <a:lnTo>
                  <a:pt x="1286385" y="66422"/>
                </a:lnTo>
                <a:cubicBezTo>
                  <a:pt x="1287364" y="66422"/>
                  <a:pt x="1288343" y="65316"/>
                  <a:pt x="1288343" y="64201"/>
                </a:cubicBezTo>
                <a:cubicBezTo>
                  <a:pt x="1289323" y="61990"/>
                  <a:pt x="1290303" y="60885"/>
                  <a:pt x="1292263" y="58665"/>
                </a:cubicBezTo>
                <a:cubicBezTo>
                  <a:pt x="1291283" y="58665"/>
                  <a:pt x="1290303" y="57559"/>
                  <a:pt x="1289323" y="57559"/>
                </a:cubicBezTo>
                <a:close/>
                <a:moveTo>
                  <a:pt x="1303038" y="37642"/>
                </a:moveTo>
                <a:lnTo>
                  <a:pt x="1301079" y="39853"/>
                </a:lnTo>
                <a:cubicBezTo>
                  <a:pt x="1301079" y="40958"/>
                  <a:pt x="1300100" y="42064"/>
                  <a:pt x="1300100" y="42064"/>
                </a:cubicBezTo>
                <a:cubicBezTo>
                  <a:pt x="1299120" y="43169"/>
                  <a:pt x="1298140" y="44284"/>
                  <a:pt x="1298140" y="45390"/>
                </a:cubicBezTo>
                <a:lnTo>
                  <a:pt x="1300100" y="46495"/>
                </a:lnTo>
                <a:cubicBezTo>
                  <a:pt x="1300100" y="47601"/>
                  <a:pt x="1299120" y="48706"/>
                  <a:pt x="1298140" y="49812"/>
                </a:cubicBezTo>
                <a:lnTo>
                  <a:pt x="1296181" y="47601"/>
                </a:lnTo>
                <a:cubicBezTo>
                  <a:pt x="1296181" y="47601"/>
                  <a:pt x="1295201" y="49812"/>
                  <a:pt x="1294221" y="49812"/>
                </a:cubicBezTo>
                <a:cubicBezTo>
                  <a:pt x="1294221" y="50917"/>
                  <a:pt x="1293241" y="52032"/>
                  <a:pt x="1293241" y="52032"/>
                </a:cubicBezTo>
                <a:cubicBezTo>
                  <a:pt x="1294221" y="53137"/>
                  <a:pt x="1296181" y="55348"/>
                  <a:pt x="1297161" y="56454"/>
                </a:cubicBezTo>
                <a:cubicBezTo>
                  <a:pt x="1298140" y="55348"/>
                  <a:pt x="1298140" y="54243"/>
                  <a:pt x="1299120" y="53137"/>
                </a:cubicBezTo>
                <a:lnTo>
                  <a:pt x="1301079" y="55348"/>
                </a:lnTo>
                <a:lnTo>
                  <a:pt x="1303038" y="53137"/>
                </a:lnTo>
                <a:cubicBezTo>
                  <a:pt x="1303038" y="53137"/>
                  <a:pt x="1300100" y="52032"/>
                  <a:pt x="1301079" y="50917"/>
                </a:cubicBezTo>
                <a:cubicBezTo>
                  <a:pt x="1301079" y="50917"/>
                  <a:pt x="1302059" y="49812"/>
                  <a:pt x="1302059" y="48706"/>
                </a:cubicBezTo>
                <a:cubicBezTo>
                  <a:pt x="1302059" y="48706"/>
                  <a:pt x="1300100" y="47601"/>
                  <a:pt x="1300100" y="46495"/>
                </a:cubicBezTo>
                <a:cubicBezTo>
                  <a:pt x="1300100" y="46495"/>
                  <a:pt x="1301079" y="45390"/>
                  <a:pt x="1302059" y="44284"/>
                </a:cubicBezTo>
                <a:lnTo>
                  <a:pt x="1303038" y="42064"/>
                </a:lnTo>
                <a:cubicBezTo>
                  <a:pt x="1304018" y="40958"/>
                  <a:pt x="1304998" y="39853"/>
                  <a:pt x="1304998" y="39853"/>
                </a:cubicBezTo>
                <a:cubicBezTo>
                  <a:pt x="1304018" y="38748"/>
                  <a:pt x="1304018" y="37642"/>
                  <a:pt x="1303038" y="37642"/>
                </a:cubicBezTo>
                <a:close/>
                <a:moveTo>
                  <a:pt x="1311855" y="49812"/>
                </a:moveTo>
                <a:cubicBezTo>
                  <a:pt x="1311855" y="48706"/>
                  <a:pt x="1309896" y="47601"/>
                  <a:pt x="1309896" y="47601"/>
                </a:cubicBezTo>
                <a:cubicBezTo>
                  <a:pt x="1308916" y="47601"/>
                  <a:pt x="1308916" y="49812"/>
                  <a:pt x="1307936" y="49812"/>
                </a:cubicBezTo>
                <a:cubicBezTo>
                  <a:pt x="1308916" y="50917"/>
                  <a:pt x="1310876" y="50917"/>
                  <a:pt x="1310876" y="52032"/>
                </a:cubicBezTo>
                <a:lnTo>
                  <a:pt x="1308916" y="54243"/>
                </a:lnTo>
                <a:lnTo>
                  <a:pt x="1310876" y="56454"/>
                </a:lnTo>
                <a:cubicBezTo>
                  <a:pt x="1311855" y="56454"/>
                  <a:pt x="1311855" y="54243"/>
                  <a:pt x="1312835" y="54243"/>
                </a:cubicBezTo>
                <a:cubicBezTo>
                  <a:pt x="1312835" y="53137"/>
                  <a:pt x="1314794" y="52032"/>
                  <a:pt x="1314794" y="50917"/>
                </a:cubicBezTo>
                <a:cubicBezTo>
                  <a:pt x="1314794" y="50917"/>
                  <a:pt x="1312835" y="49812"/>
                  <a:pt x="1311855" y="49812"/>
                </a:cubicBezTo>
                <a:close/>
                <a:moveTo>
                  <a:pt x="1324591" y="36527"/>
                </a:moveTo>
                <a:cubicBezTo>
                  <a:pt x="1323611" y="36527"/>
                  <a:pt x="1322631" y="34316"/>
                  <a:pt x="1322631" y="34316"/>
                </a:cubicBezTo>
                <a:cubicBezTo>
                  <a:pt x="1321651" y="34316"/>
                  <a:pt x="1321651" y="36527"/>
                  <a:pt x="1320671" y="36527"/>
                </a:cubicBezTo>
                <a:cubicBezTo>
                  <a:pt x="1319693" y="37642"/>
                  <a:pt x="1319693" y="38748"/>
                  <a:pt x="1318713" y="39853"/>
                </a:cubicBezTo>
                <a:cubicBezTo>
                  <a:pt x="1318713" y="39853"/>
                  <a:pt x="1317733" y="37642"/>
                  <a:pt x="1316754" y="37642"/>
                </a:cubicBezTo>
                <a:cubicBezTo>
                  <a:pt x="1315774" y="37642"/>
                  <a:pt x="1315774" y="39853"/>
                  <a:pt x="1314794" y="39853"/>
                </a:cubicBezTo>
                <a:cubicBezTo>
                  <a:pt x="1314794" y="40958"/>
                  <a:pt x="1312835" y="42064"/>
                  <a:pt x="1313815" y="42064"/>
                </a:cubicBezTo>
                <a:cubicBezTo>
                  <a:pt x="1313815" y="43169"/>
                  <a:pt x="1315774" y="44284"/>
                  <a:pt x="1315774" y="44284"/>
                </a:cubicBezTo>
                <a:lnTo>
                  <a:pt x="1316754" y="42064"/>
                </a:lnTo>
                <a:cubicBezTo>
                  <a:pt x="1317733" y="42064"/>
                  <a:pt x="1318713" y="44284"/>
                  <a:pt x="1319693" y="44284"/>
                </a:cubicBezTo>
                <a:cubicBezTo>
                  <a:pt x="1319693" y="44284"/>
                  <a:pt x="1320671" y="42064"/>
                  <a:pt x="1320671" y="40958"/>
                </a:cubicBezTo>
                <a:cubicBezTo>
                  <a:pt x="1321651" y="40958"/>
                  <a:pt x="1321651" y="38748"/>
                  <a:pt x="1322631" y="38748"/>
                </a:cubicBezTo>
                <a:cubicBezTo>
                  <a:pt x="1323611" y="38748"/>
                  <a:pt x="1324591" y="40958"/>
                  <a:pt x="1324591" y="40958"/>
                </a:cubicBezTo>
                <a:cubicBezTo>
                  <a:pt x="1325571" y="40958"/>
                  <a:pt x="1325571" y="38748"/>
                  <a:pt x="1326550" y="38748"/>
                </a:cubicBezTo>
                <a:cubicBezTo>
                  <a:pt x="1325571" y="37642"/>
                  <a:pt x="1325571" y="36527"/>
                  <a:pt x="1324591" y="36527"/>
                </a:cubicBezTo>
                <a:close/>
                <a:moveTo>
                  <a:pt x="1343204" y="48706"/>
                </a:moveTo>
                <a:cubicBezTo>
                  <a:pt x="1342224" y="50917"/>
                  <a:pt x="1341244" y="52032"/>
                  <a:pt x="1340266" y="54243"/>
                </a:cubicBezTo>
                <a:cubicBezTo>
                  <a:pt x="1339286" y="55348"/>
                  <a:pt x="1339286" y="55348"/>
                  <a:pt x="1338306" y="56454"/>
                </a:cubicBezTo>
                <a:cubicBezTo>
                  <a:pt x="1340266" y="57559"/>
                  <a:pt x="1341244" y="58665"/>
                  <a:pt x="1343204" y="59780"/>
                </a:cubicBezTo>
                <a:cubicBezTo>
                  <a:pt x="1343204" y="59780"/>
                  <a:pt x="1344184" y="58665"/>
                  <a:pt x="1344184" y="57559"/>
                </a:cubicBezTo>
                <a:cubicBezTo>
                  <a:pt x="1345163" y="57559"/>
                  <a:pt x="1342224" y="56454"/>
                  <a:pt x="1342224" y="56454"/>
                </a:cubicBezTo>
                <a:cubicBezTo>
                  <a:pt x="1342224" y="55348"/>
                  <a:pt x="1344184" y="54243"/>
                  <a:pt x="1344184" y="53137"/>
                </a:cubicBezTo>
                <a:cubicBezTo>
                  <a:pt x="1344184" y="53137"/>
                  <a:pt x="1346143" y="52032"/>
                  <a:pt x="1346143" y="50917"/>
                </a:cubicBezTo>
                <a:cubicBezTo>
                  <a:pt x="1346143" y="49812"/>
                  <a:pt x="1344184" y="49812"/>
                  <a:pt x="1343204" y="48706"/>
                </a:cubicBezTo>
                <a:close/>
                <a:moveTo>
                  <a:pt x="1364756" y="47601"/>
                </a:moveTo>
                <a:cubicBezTo>
                  <a:pt x="1364756" y="47601"/>
                  <a:pt x="1366716" y="46495"/>
                  <a:pt x="1366716" y="45390"/>
                </a:cubicBezTo>
                <a:cubicBezTo>
                  <a:pt x="1365736" y="45390"/>
                  <a:pt x="1364756" y="43169"/>
                  <a:pt x="1364756" y="43169"/>
                </a:cubicBezTo>
                <a:cubicBezTo>
                  <a:pt x="1363776" y="44284"/>
                  <a:pt x="1363776" y="45390"/>
                  <a:pt x="1362797" y="46495"/>
                </a:cubicBezTo>
                <a:cubicBezTo>
                  <a:pt x="1362797" y="46495"/>
                  <a:pt x="1360837" y="47601"/>
                  <a:pt x="1360837" y="48706"/>
                </a:cubicBezTo>
                <a:cubicBezTo>
                  <a:pt x="1360837" y="48706"/>
                  <a:pt x="1362797" y="49812"/>
                  <a:pt x="1363776" y="50917"/>
                </a:cubicBezTo>
                <a:cubicBezTo>
                  <a:pt x="1363776" y="50917"/>
                  <a:pt x="1361817" y="52032"/>
                  <a:pt x="1361817" y="53137"/>
                </a:cubicBezTo>
                <a:lnTo>
                  <a:pt x="1363776" y="55348"/>
                </a:lnTo>
                <a:cubicBezTo>
                  <a:pt x="1364756" y="54243"/>
                  <a:pt x="1365736" y="53137"/>
                  <a:pt x="1365736" y="52032"/>
                </a:cubicBezTo>
                <a:cubicBezTo>
                  <a:pt x="1365736" y="52032"/>
                  <a:pt x="1366716" y="50917"/>
                  <a:pt x="1367695" y="49812"/>
                </a:cubicBezTo>
                <a:cubicBezTo>
                  <a:pt x="1366716" y="48706"/>
                  <a:pt x="1364756" y="48706"/>
                  <a:pt x="1364756" y="47601"/>
                </a:cubicBezTo>
                <a:close/>
                <a:moveTo>
                  <a:pt x="1408840" y="49812"/>
                </a:moveTo>
                <a:cubicBezTo>
                  <a:pt x="1407860" y="49812"/>
                  <a:pt x="1406881" y="48706"/>
                  <a:pt x="1405902" y="48706"/>
                </a:cubicBezTo>
                <a:lnTo>
                  <a:pt x="1404922" y="50917"/>
                </a:lnTo>
                <a:cubicBezTo>
                  <a:pt x="1403942" y="50917"/>
                  <a:pt x="1403942" y="53137"/>
                  <a:pt x="1402962" y="53137"/>
                </a:cubicBezTo>
                <a:cubicBezTo>
                  <a:pt x="1402962" y="53137"/>
                  <a:pt x="1401004" y="50917"/>
                  <a:pt x="1401004" y="52032"/>
                </a:cubicBezTo>
                <a:cubicBezTo>
                  <a:pt x="1400024" y="52032"/>
                  <a:pt x="1399044" y="53137"/>
                  <a:pt x="1399044" y="54243"/>
                </a:cubicBezTo>
                <a:lnTo>
                  <a:pt x="1397084" y="56454"/>
                </a:lnTo>
                <a:cubicBezTo>
                  <a:pt x="1397084" y="57559"/>
                  <a:pt x="1399044" y="57559"/>
                  <a:pt x="1400024" y="58665"/>
                </a:cubicBezTo>
                <a:cubicBezTo>
                  <a:pt x="1400024" y="57559"/>
                  <a:pt x="1401004" y="56454"/>
                  <a:pt x="1401004" y="55348"/>
                </a:cubicBezTo>
                <a:cubicBezTo>
                  <a:pt x="1401982" y="55348"/>
                  <a:pt x="1402962" y="57559"/>
                  <a:pt x="1403942" y="57559"/>
                </a:cubicBezTo>
                <a:lnTo>
                  <a:pt x="1405902" y="59780"/>
                </a:lnTo>
                <a:lnTo>
                  <a:pt x="1406881" y="57559"/>
                </a:lnTo>
                <a:cubicBezTo>
                  <a:pt x="1407860" y="56454"/>
                  <a:pt x="1408840" y="55348"/>
                  <a:pt x="1408840" y="54243"/>
                </a:cubicBezTo>
                <a:cubicBezTo>
                  <a:pt x="1409820" y="54243"/>
                  <a:pt x="1409820" y="53137"/>
                  <a:pt x="1410799" y="52032"/>
                </a:cubicBezTo>
                <a:cubicBezTo>
                  <a:pt x="1409820" y="52032"/>
                  <a:pt x="1408840" y="50917"/>
                  <a:pt x="1408840" y="49812"/>
                </a:cubicBezTo>
                <a:close/>
                <a:moveTo>
                  <a:pt x="1432352" y="50917"/>
                </a:moveTo>
                <a:cubicBezTo>
                  <a:pt x="1431372" y="52032"/>
                  <a:pt x="1431372" y="53137"/>
                  <a:pt x="1430392" y="53137"/>
                </a:cubicBezTo>
                <a:cubicBezTo>
                  <a:pt x="1429412" y="55348"/>
                  <a:pt x="1428433" y="56454"/>
                  <a:pt x="1427454" y="58665"/>
                </a:cubicBezTo>
                <a:cubicBezTo>
                  <a:pt x="1427454" y="58665"/>
                  <a:pt x="1428433" y="60885"/>
                  <a:pt x="1429412" y="60885"/>
                </a:cubicBezTo>
                <a:cubicBezTo>
                  <a:pt x="1429412" y="60885"/>
                  <a:pt x="1430392" y="58665"/>
                  <a:pt x="1431372" y="57559"/>
                </a:cubicBezTo>
                <a:cubicBezTo>
                  <a:pt x="1431372" y="57559"/>
                  <a:pt x="1432352" y="56454"/>
                  <a:pt x="1432352" y="55348"/>
                </a:cubicBezTo>
                <a:cubicBezTo>
                  <a:pt x="1433332" y="55348"/>
                  <a:pt x="1434312" y="53137"/>
                  <a:pt x="1434312" y="53137"/>
                </a:cubicBezTo>
                <a:cubicBezTo>
                  <a:pt x="1434312" y="52032"/>
                  <a:pt x="1432352" y="52032"/>
                  <a:pt x="1432352" y="50917"/>
                </a:cubicBezTo>
                <a:close/>
                <a:moveTo>
                  <a:pt x="1446067" y="50917"/>
                </a:moveTo>
                <a:cubicBezTo>
                  <a:pt x="1445087" y="52032"/>
                  <a:pt x="1445087" y="53137"/>
                  <a:pt x="1444107" y="54243"/>
                </a:cubicBezTo>
                <a:cubicBezTo>
                  <a:pt x="1444107" y="54243"/>
                  <a:pt x="1443128" y="56454"/>
                  <a:pt x="1442148" y="56454"/>
                </a:cubicBezTo>
                <a:lnTo>
                  <a:pt x="1440189" y="54243"/>
                </a:lnTo>
                <a:lnTo>
                  <a:pt x="1438230" y="52032"/>
                </a:lnTo>
                <a:cubicBezTo>
                  <a:pt x="1438230" y="52032"/>
                  <a:pt x="1436270" y="54243"/>
                  <a:pt x="1436270" y="55348"/>
                </a:cubicBezTo>
                <a:cubicBezTo>
                  <a:pt x="1436270" y="55348"/>
                  <a:pt x="1438230" y="56454"/>
                  <a:pt x="1439209" y="56454"/>
                </a:cubicBezTo>
                <a:cubicBezTo>
                  <a:pt x="1439209" y="57559"/>
                  <a:pt x="1437250" y="58665"/>
                  <a:pt x="1437250" y="59780"/>
                </a:cubicBezTo>
                <a:cubicBezTo>
                  <a:pt x="1437250" y="59780"/>
                  <a:pt x="1438230" y="60885"/>
                  <a:pt x="1439209" y="60885"/>
                </a:cubicBezTo>
                <a:cubicBezTo>
                  <a:pt x="1440189" y="60885"/>
                  <a:pt x="1440189" y="58665"/>
                  <a:pt x="1441168" y="58665"/>
                </a:cubicBezTo>
                <a:cubicBezTo>
                  <a:pt x="1441168" y="58665"/>
                  <a:pt x="1442148" y="60885"/>
                  <a:pt x="1443128" y="60885"/>
                </a:cubicBezTo>
                <a:cubicBezTo>
                  <a:pt x="1443128" y="60885"/>
                  <a:pt x="1444107" y="58665"/>
                  <a:pt x="1445087" y="58665"/>
                </a:cubicBezTo>
                <a:cubicBezTo>
                  <a:pt x="1445087" y="57559"/>
                  <a:pt x="1446067" y="56454"/>
                  <a:pt x="1446067" y="55348"/>
                </a:cubicBezTo>
                <a:cubicBezTo>
                  <a:pt x="1447046" y="55348"/>
                  <a:pt x="1448027" y="54243"/>
                  <a:pt x="1448027" y="53137"/>
                </a:cubicBezTo>
                <a:cubicBezTo>
                  <a:pt x="1448027" y="52032"/>
                  <a:pt x="1446067" y="52032"/>
                  <a:pt x="1446067" y="50917"/>
                </a:cubicBezTo>
                <a:close/>
                <a:moveTo>
                  <a:pt x="1490151" y="30990"/>
                </a:moveTo>
                <a:lnTo>
                  <a:pt x="1489171" y="33211"/>
                </a:lnTo>
                <a:cubicBezTo>
                  <a:pt x="1488191" y="34316"/>
                  <a:pt x="1488191" y="35422"/>
                  <a:pt x="1487212" y="36527"/>
                </a:cubicBezTo>
                <a:cubicBezTo>
                  <a:pt x="1486232" y="37642"/>
                  <a:pt x="1485253" y="39853"/>
                  <a:pt x="1484273" y="40958"/>
                </a:cubicBezTo>
                <a:cubicBezTo>
                  <a:pt x="1484273" y="40958"/>
                  <a:pt x="1485253" y="43169"/>
                  <a:pt x="1486232" y="43169"/>
                </a:cubicBezTo>
                <a:cubicBezTo>
                  <a:pt x="1486232" y="43169"/>
                  <a:pt x="1487212" y="40958"/>
                  <a:pt x="1488191" y="40958"/>
                </a:cubicBezTo>
                <a:cubicBezTo>
                  <a:pt x="1488191" y="39853"/>
                  <a:pt x="1489171" y="38748"/>
                  <a:pt x="1489171" y="37642"/>
                </a:cubicBezTo>
                <a:cubicBezTo>
                  <a:pt x="1490151" y="36527"/>
                  <a:pt x="1492110" y="34316"/>
                  <a:pt x="1493090" y="33211"/>
                </a:cubicBezTo>
                <a:cubicBezTo>
                  <a:pt x="1492110" y="33211"/>
                  <a:pt x="1491130" y="30990"/>
                  <a:pt x="1490151" y="30990"/>
                </a:cubicBezTo>
                <a:close/>
                <a:moveTo>
                  <a:pt x="1531296" y="43169"/>
                </a:moveTo>
                <a:cubicBezTo>
                  <a:pt x="1531296" y="42064"/>
                  <a:pt x="1529336" y="40958"/>
                  <a:pt x="1529336" y="40958"/>
                </a:cubicBezTo>
                <a:cubicBezTo>
                  <a:pt x="1528356" y="40958"/>
                  <a:pt x="1527378" y="43169"/>
                  <a:pt x="1527378" y="43169"/>
                </a:cubicBezTo>
                <a:cubicBezTo>
                  <a:pt x="1526398" y="44284"/>
                  <a:pt x="1526398" y="45390"/>
                  <a:pt x="1525418" y="45390"/>
                </a:cubicBezTo>
                <a:cubicBezTo>
                  <a:pt x="1526398" y="46495"/>
                  <a:pt x="1527378" y="46495"/>
                  <a:pt x="1528356" y="47601"/>
                </a:cubicBezTo>
                <a:lnTo>
                  <a:pt x="1526398" y="49812"/>
                </a:lnTo>
                <a:cubicBezTo>
                  <a:pt x="1526398" y="50917"/>
                  <a:pt x="1528356" y="52032"/>
                  <a:pt x="1528356" y="52032"/>
                </a:cubicBezTo>
                <a:lnTo>
                  <a:pt x="1530316" y="49812"/>
                </a:lnTo>
                <a:cubicBezTo>
                  <a:pt x="1530316" y="48706"/>
                  <a:pt x="1528356" y="48706"/>
                  <a:pt x="1528356" y="47601"/>
                </a:cubicBezTo>
                <a:lnTo>
                  <a:pt x="1529336" y="45390"/>
                </a:lnTo>
                <a:cubicBezTo>
                  <a:pt x="1530316" y="45390"/>
                  <a:pt x="1531296" y="47601"/>
                  <a:pt x="1531296" y="47601"/>
                </a:cubicBezTo>
                <a:cubicBezTo>
                  <a:pt x="1532276" y="47601"/>
                  <a:pt x="1533255" y="45390"/>
                  <a:pt x="1533255" y="44284"/>
                </a:cubicBezTo>
                <a:lnTo>
                  <a:pt x="1531296" y="43169"/>
                </a:lnTo>
                <a:close/>
                <a:moveTo>
                  <a:pt x="1559706" y="47601"/>
                </a:moveTo>
                <a:cubicBezTo>
                  <a:pt x="1558726" y="47601"/>
                  <a:pt x="1558726" y="49812"/>
                  <a:pt x="1557746" y="49812"/>
                </a:cubicBezTo>
                <a:cubicBezTo>
                  <a:pt x="1556766" y="49812"/>
                  <a:pt x="1555787" y="47601"/>
                  <a:pt x="1555787" y="47601"/>
                </a:cubicBezTo>
                <a:cubicBezTo>
                  <a:pt x="1554807" y="47601"/>
                  <a:pt x="1553828" y="49812"/>
                  <a:pt x="1553828" y="50917"/>
                </a:cubicBezTo>
                <a:lnTo>
                  <a:pt x="1555787" y="52032"/>
                </a:lnTo>
                <a:cubicBezTo>
                  <a:pt x="1555787" y="53137"/>
                  <a:pt x="1554807" y="54243"/>
                  <a:pt x="1553828" y="55348"/>
                </a:cubicBezTo>
                <a:cubicBezTo>
                  <a:pt x="1554807" y="55348"/>
                  <a:pt x="1555787" y="56454"/>
                  <a:pt x="1556766" y="56454"/>
                </a:cubicBezTo>
                <a:lnTo>
                  <a:pt x="1557746" y="54243"/>
                </a:lnTo>
                <a:cubicBezTo>
                  <a:pt x="1558726" y="53137"/>
                  <a:pt x="1559706" y="53137"/>
                  <a:pt x="1559706" y="52032"/>
                </a:cubicBezTo>
                <a:cubicBezTo>
                  <a:pt x="1559706" y="50917"/>
                  <a:pt x="1561664" y="49812"/>
                  <a:pt x="1561664" y="49812"/>
                </a:cubicBezTo>
                <a:cubicBezTo>
                  <a:pt x="1561664" y="48706"/>
                  <a:pt x="1559706" y="47601"/>
                  <a:pt x="1559706" y="47601"/>
                </a:cubicBezTo>
                <a:close/>
                <a:moveTo>
                  <a:pt x="1574401" y="40958"/>
                </a:moveTo>
                <a:cubicBezTo>
                  <a:pt x="1573421" y="40958"/>
                  <a:pt x="1573421" y="43169"/>
                  <a:pt x="1572441" y="43169"/>
                </a:cubicBezTo>
                <a:lnTo>
                  <a:pt x="1570481" y="40958"/>
                </a:lnTo>
                <a:cubicBezTo>
                  <a:pt x="1570481" y="42064"/>
                  <a:pt x="1568522" y="43169"/>
                  <a:pt x="1568522" y="44284"/>
                </a:cubicBezTo>
                <a:lnTo>
                  <a:pt x="1570481" y="45390"/>
                </a:lnTo>
                <a:cubicBezTo>
                  <a:pt x="1571461" y="45390"/>
                  <a:pt x="1572441" y="47601"/>
                  <a:pt x="1573421" y="47601"/>
                </a:cubicBezTo>
                <a:lnTo>
                  <a:pt x="1574401" y="45390"/>
                </a:lnTo>
                <a:cubicBezTo>
                  <a:pt x="1575379" y="44284"/>
                  <a:pt x="1576359" y="43169"/>
                  <a:pt x="1576359" y="42064"/>
                </a:cubicBezTo>
                <a:lnTo>
                  <a:pt x="1574401" y="40958"/>
                </a:lnTo>
                <a:close/>
                <a:moveTo>
                  <a:pt x="1593014" y="48706"/>
                </a:moveTo>
                <a:cubicBezTo>
                  <a:pt x="1592034" y="49812"/>
                  <a:pt x="1592034" y="50917"/>
                  <a:pt x="1591054" y="50917"/>
                </a:cubicBezTo>
                <a:cubicBezTo>
                  <a:pt x="1591054" y="52032"/>
                  <a:pt x="1589094" y="49812"/>
                  <a:pt x="1589094" y="49812"/>
                </a:cubicBezTo>
                <a:lnTo>
                  <a:pt x="1587136" y="52032"/>
                </a:lnTo>
                <a:lnTo>
                  <a:pt x="1589094" y="54243"/>
                </a:lnTo>
                <a:cubicBezTo>
                  <a:pt x="1590074" y="54243"/>
                  <a:pt x="1592034" y="55348"/>
                  <a:pt x="1592034" y="55348"/>
                </a:cubicBezTo>
                <a:cubicBezTo>
                  <a:pt x="1592034" y="56454"/>
                  <a:pt x="1590074" y="57559"/>
                  <a:pt x="1590074" y="58665"/>
                </a:cubicBezTo>
                <a:cubicBezTo>
                  <a:pt x="1590074" y="58665"/>
                  <a:pt x="1589094" y="59780"/>
                  <a:pt x="1588116" y="60885"/>
                </a:cubicBezTo>
                <a:cubicBezTo>
                  <a:pt x="1588116" y="60885"/>
                  <a:pt x="1586156" y="63096"/>
                  <a:pt x="1587136" y="63096"/>
                </a:cubicBezTo>
                <a:cubicBezTo>
                  <a:pt x="1587136" y="64201"/>
                  <a:pt x="1588116" y="64201"/>
                  <a:pt x="1589094" y="65316"/>
                </a:cubicBezTo>
                <a:lnTo>
                  <a:pt x="1590074" y="63096"/>
                </a:lnTo>
                <a:cubicBezTo>
                  <a:pt x="1591054" y="61990"/>
                  <a:pt x="1592034" y="64201"/>
                  <a:pt x="1593014" y="64201"/>
                </a:cubicBezTo>
                <a:cubicBezTo>
                  <a:pt x="1593014" y="64201"/>
                  <a:pt x="1593994" y="63096"/>
                  <a:pt x="1593994" y="61990"/>
                </a:cubicBezTo>
                <a:cubicBezTo>
                  <a:pt x="1593994" y="61990"/>
                  <a:pt x="1592034" y="60885"/>
                  <a:pt x="1592034" y="59780"/>
                </a:cubicBezTo>
                <a:cubicBezTo>
                  <a:pt x="1592034" y="59780"/>
                  <a:pt x="1593994" y="58665"/>
                  <a:pt x="1593994" y="57559"/>
                </a:cubicBezTo>
                <a:cubicBezTo>
                  <a:pt x="1593994" y="57559"/>
                  <a:pt x="1592034" y="56454"/>
                  <a:pt x="1592034" y="55348"/>
                </a:cubicBezTo>
                <a:cubicBezTo>
                  <a:pt x="1592034" y="55348"/>
                  <a:pt x="1593014" y="54243"/>
                  <a:pt x="1593014" y="53137"/>
                </a:cubicBezTo>
                <a:cubicBezTo>
                  <a:pt x="1593014" y="53137"/>
                  <a:pt x="1594973" y="52032"/>
                  <a:pt x="1594973" y="50917"/>
                </a:cubicBezTo>
                <a:cubicBezTo>
                  <a:pt x="1594973" y="49812"/>
                  <a:pt x="1593014" y="49812"/>
                  <a:pt x="1593014" y="48706"/>
                </a:cubicBezTo>
                <a:close/>
                <a:moveTo>
                  <a:pt x="1623382" y="24358"/>
                </a:moveTo>
                <a:cubicBezTo>
                  <a:pt x="1622402" y="25463"/>
                  <a:pt x="1622402" y="26569"/>
                  <a:pt x="1621424" y="26569"/>
                </a:cubicBezTo>
                <a:cubicBezTo>
                  <a:pt x="1620444" y="26569"/>
                  <a:pt x="1620444" y="25463"/>
                  <a:pt x="1619464" y="25463"/>
                </a:cubicBezTo>
                <a:cubicBezTo>
                  <a:pt x="1618484" y="24358"/>
                  <a:pt x="1617504" y="23243"/>
                  <a:pt x="1617504" y="23243"/>
                </a:cubicBezTo>
                <a:cubicBezTo>
                  <a:pt x="1616525" y="23243"/>
                  <a:pt x="1615546" y="25463"/>
                  <a:pt x="1615546" y="25463"/>
                </a:cubicBezTo>
                <a:cubicBezTo>
                  <a:pt x="1614566" y="26569"/>
                  <a:pt x="1614566" y="27674"/>
                  <a:pt x="1613586" y="27674"/>
                </a:cubicBezTo>
                <a:cubicBezTo>
                  <a:pt x="1613586" y="28780"/>
                  <a:pt x="1612606" y="29885"/>
                  <a:pt x="1612606" y="30990"/>
                </a:cubicBezTo>
                <a:lnTo>
                  <a:pt x="1614566" y="32105"/>
                </a:lnTo>
                <a:cubicBezTo>
                  <a:pt x="1614566" y="32105"/>
                  <a:pt x="1615546" y="29885"/>
                  <a:pt x="1616525" y="29885"/>
                </a:cubicBezTo>
                <a:cubicBezTo>
                  <a:pt x="1616525" y="29885"/>
                  <a:pt x="1617504" y="32105"/>
                  <a:pt x="1618484" y="32105"/>
                </a:cubicBezTo>
                <a:cubicBezTo>
                  <a:pt x="1618484" y="32105"/>
                  <a:pt x="1619464" y="34316"/>
                  <a:pt x="1620444" y="33211"/>
                </a:cubicBezTo>
                <a:cubicBezTo>
                  <a:pt x="1621424" y="33211"/>
                  <a:pt x="1621424" y="32105"/>
                  <a:pt x="1622402" y="30990"/>
                </a:cubicBezTo>
                <a:cubicBezTo>
                  <a:pt x="1622402" y="30990"/>
                  <a:pt x="1623382" y="29885"/>
                  <a:pt x="1623382" y="28780"/>
                </a:cubicBezTo>
                <a:cubicBezTo>
                  <a:pt x="1624362" y="28780"/>
                  <a:pt x="1625342" y="26569"/>
                  <a:pt x="1625342" y="26569"/>
                </a:cubicBezTo>
                <a:cubicBezTo>
                  <a:pt x="1625342" y="25463"/>
                  <a:pt x="1623382" y="25463"/>
                  <a:pt x="1623382" y="24358"/>
                </a:cubicBezTo>
                <a:close/>
                <a:moveTo>
                  <a:pt x="1648853" y="27674"/>
                </a:moveTo>
                <a:cubicBezTo>
                  <a:pt x="1648853" y="26569"/>
                  <a:pt x="1647874" y="25463"/>
                  <a:pt x="1646894" y="25463"/>
                </a:cubicBezTo>
                <a:cubicBezTo>
                  <a:pt x="1645914" y="26569"/>
                  <a:pt x="1644935" y="28780"/>
                  <a:pt x="1643955" y="29885"/>
                </a:cubicBezTo>
                <a:cubicBezTo>
                  <a:pt x="1642975" y="30990"/>
                  <a:pt x="1641995" y="32105"/>
                  <a:pt x="1641995" y="33211"/>
                </a:cubicBezTo>
                <a:lnTo>
                  <a:pt x="1643955" y="34316"/>
                </a:lnTo>
                <a:lnTo>
                  <a:pt x="1645914" y="36527"/>
                </a:lnTo>
                <a:cubicBezTo>
                  <a:pt x="1646894" y="36527"/>
                  <a:pt x="1647874" y="34316"/>
                  <a:pt x="1647874" y="34316"/>
                </a:cubicBezTo>
                <a:cubicBezTo>
                  <a:pt x="1648853" y="33211"/>
                  <a:pt x="1648853" y="32105"/>
                  <a:pt x="1649832" y="30990"/>
                </a:cubicBezTo>
                <a:cubicBezTo>
                  <a:pt x="1649832" y="30990"/>
                  <a:pt x="1651792" y="29885"/>
                  <a:pt x="1651792" y="28780"/>
                </a:cubicBezTo>
                <a:cubicBezTo>
                  <a:pt x="1651792" y="28780"/>
                  <a:pt x="1649832" y="27674"/>
                  <a:pt x="1648853" y="27674"/>
                </a:cubicBezTo>
                <a:close/>
                <a:moveTo>
                  <a:pt x="1657670" y="34316"/>
                </a:moveTo>
                <a:cubicBezTo>
                  <a:pt x="1656690" y="36527"/>
                  <a:pt x="1655710" y="37642"/>
                  <a:pt x="1654732" y="39853"/>
                </a:cubicBezTo>
                <a:cubicBezTo>
                  <a:pt x="1653752" y="40958"/>
                  <a:pt x="1653752" y="40958"/>
                  <a:pt x="1652772" y="42064"/>
                </a:cubicBezTo>
                <a:cubicBezTo>
                  <a:pt x="1651792" y="44284"/>
                  <a:pt x="1650812" y="45390"/>
                  <a:pt x="1649832" y="46495"/>
                </a:cubicBezTo>
                <a:cubicBezTo>
                  <a:pt x="1650812" y="48706"/>
                  <a:pt x="1652772" y="49812"/>
                  <a:pt x="1653752" y="50917"/>
                </a:cubicBezTo>
                <a:cubicBezTo>
                  <a:pt x="1654732" y="49812"/>
                  <a:pt x="1654732" y="48706"/>
                  <a:pt x="1655710" y="48706"/>
                </a:cubicBezTo>
                <a:cubicBezTo>
                  <a:pt x="1656690" y="46495"/>
                  <a:pt x="1657670" y="45390"/>
                  <a:pt x="1658650" y="43169"/>
                </a:cubicBezTo>
                <a:cubicBezTo>
                  <a:pt x="1659629" y="42064"/>
                  <a:pt x="1661588" y="39853"/>
                  <a:pt x="1662569" y="38748"/>
                </a:cubicBezTo>
                <a:cubicBezTo>
                  <a:pt x="1660609" y="37642"/>
                  <a:pt x="1659629" y="35422"/>
                  <a:pt x="1657670" y="34316"/>
                </a:cubicBezTo>
                <a:close/>
                <a:moveTo>
                  <a:pt x="1682162" y="39853"/>
                </a:moveTo>
                <a:cubicBezTo>
                  <a:pt x="1681182" y="40958"/>
                  <a:pt x="1681182" y="42064"/>
                  <a:pt x="1680202" y="42064"/>
                </a:cubicBezTo>
                <a:cubicBezTo>
                  <a:pt x="1680202" y="43169"/>
                  <a:pt x="1679222" y="44284"/>
                  <a:pt x="1678243" y="44284"/>
                </a:cubicBezTo>
                <a:cubicBezTo>
                  <a:pt x="1678243" y="45390"/>
                  <a:pt x="1677263" y="43169"/>
                  <a:pt x="1676283" y="43169"/>
                </a:cubicBezTo>
                <a:lnTo>
                  <a:pt x="1675303" y="45390"/>
                </a:lnTo>
                <a:cubicBezTo>
                  <a:pt x="1674324" y="45390"/>
                  <a:pt x="1673345" y="44284"/>
                  <a:pt x="1672365" y="43169"/>
                </a:cubicBezTo>
                <a:lnTo>
                  <a:pt x="1670405" y="42064"/>
                </a:lnTo>
                <a:cubicBezTo>
                  <a:pt x="1669425" y="42064"/>
                  <a:pt x="1669425" y="44284"/>
                  <a:pt x="1668447" y="44284"/>
                </a:cubicBezTo>
                <a:cubicBezTo>
                  <a:pt x="1669425" y="44284"/>
                  <a:pt x="1670405" y="45390"/>
                  <a:pt x="1671385" y="46495"/>
                </a:cubicBezTo>
                <a:cubicBezTo>
                  <a:pt x="1671385" y="46495"/>
                  <a:pt x="1672365" y="47601"/>
                  <a:pt x="1673345" y="47601"/>
                </a:cubicBezTo>
                <a:cubicBezTo>
                  <a:pt x="1673345" y="48706"/>
                  <a:pt x="1674324" y="49812"/>
                  <a:pt x="1675303" y="49812"/>
                </a:cubicBezTo>
                <a:cubicBezTo>
                  <a:pt x="1675303" y="49812"/>
                  <a:pt x="1676283" y="47601"/>
                  <a:pt x="1677263" y="47601"/>
                </a:cubicBezTo>
                <a:cubicBezTo>
                  <a:pt x="1677263" y="47601"/>
                  <a:pt x="1679222" y="49812"/>
                  <a:pt x="1679222" y="48706"/>
                </a:cubicBezTo>
                <a:cubicBezTo>
                  <a:pt x="1680202" y="48706"/>
                  <a:pt x="1680202" y="47601"/>
                  <a:pt x="1681182" y="46495"/>
                </a:cubicBezTo>
                <a:cubicBezTo>
                  <a:pt x="1681182" y="46495"/>
                  <a:pt x="1682162" y="45390"/>
                  <a:pt x="1682162" y="44284"/>
                </a:cubicBezTo>
                <a:cubicBezTo>
                  <a:pt x="1683140" y="43169"/>
                  <a:pt x="1684120" y="42064"/>
                  <a:pt x="1684120" y="42064"/>
                </a:cubicBezTo>
                <a:cubicBezTo>
                  <a:pt x="1684120" y="40958"/>
                  <a:pt x="1682162" y="40958"/>
                  <a:pt x="1682162" y="39853"/>
                </a:cubicBezTo>
                <a:close/>
                <a:moveTo>
                  <a:pt x="1756614" y="53137"/>
                </a:moveTo>
                <a:cubicBezTo>
                  <a:pt x="1755635" y="53137"/>
                  <a:pt x="1754655" y="50917"/>
                  <a:pt x="1753675" y="50917"/>
                </a:cubicBezTo>
                <a:lnTo>
                  <a:pt x="1752696" y="53137"/>
                </a:lnTo>
                <a:cubicBezTo>
                  <a:pt x="1751716" y="54243"/>
                  <a:pt x="1750736" y="55348"/>
                  <a:pt x="1750736" y="56454"/>
                </a:cubicBezTo>
                <a:cubicBezTo>
                  <a:pt x="1750736" y="56454"/>
                  <a:pt x="1748778" y="57559"/>
                  <a:pt x="1748778" y="58665"/>
                </a:cubicBezTo>
                <a:cubicBezTo>
                  <a:pt x="1748778" y="59780"/>
                  <a:pt x="1750736" y="59780"/>
                  <a:pt x="1750736" y="60885"/>
                </a:cubicBezTo>
                <a:cubicBezTo>
                  <a:pt x="1752696" y="58665"/>
                  <a:pt x="1753675" y="57559"/>
                  <a:pt x="1754655" y="55348"/>
                </a:cubicBezTo>
                <a:cubicBezTo>
                  <a:pt x="1755635" y="55348"/>
                  <a:pt x="1755635" y="57559"/>
                  <a:pt x="1756614" y="57559"/>
                </a:cubicBezTo>
                <a:lnTo>
                  <a:pt x="1758573" y="55348"/>
                </a:lnTo>
                <a:cubicBezTo>
                  <a:pt x="1758573" y="54243"/>
                  <a:pt x="1756614" y="53137"/>
                  <a:pt x="1756614" y="53137"/>
                </a:cubicBezTo>
                <a:close/>
                <a:moveTo>
                  <a:pt x="1770329" y="37642"/>
                </a:moveTo>
                <a:cubicBezTo>
                  <a:pt x="1769349" y="38748"/>
                  <a:pt x="1769349" y="38748"/>
                  <a:pt x="1768369" y="39853"/>
                </a:cubicBezTo>
                <a:cubicBezTo>
                  <a:pt x="1767391" y="40958"/>
                  <a:pt x="1767391" y="42064"/>
                  <a:pt x="1766411" y="42064"/>
                </a:cubicBezTo>
                <a:cubicBezTo>
                  <a:pt x="1766411" y="43169"/>
                  <a:pt x="1765431" y="44284"/>
                  <a:pt x="1765431" y="45390"/>
                </a:cubicBezTo>
                <a:lnTo>
                  <a:pt x="1767391" y="46495"/>
                </a:lnTo>
                <a:cubicBezTo>
                  <a:pt x="1767391" y="47601"/>
                  <a:pt x="1765431" y="48706"/>
                  <a:pt x="1765431" y="49812"/>
                </a:cubicBezTo>
                <a:cubicBezTo>
                  <a:pt x="1765431" y="49812"/>
                  <a:pt x="1764451" y="50917"/>
                  <a:pt x="1763471" y="52032"/>
                </a:cubicBezTo>
                <a:cubicBezTo>
                  <a:pt x="1763471" y="52032"/>
                  <a:pt x="1766411" y="53137"/>
                  <a:pt x="1766411" y="54243"/>
                </a:cubicBezTo>
                <a:cubicBezTo>
                  <a:pt x="1766411" y="54243"/>
                  <a:pt x="1764451" y="55348"/>
                  <a:pt x="1764451" y="56454"/>
                </a:cubicBezTo>
                <a:cubicBezTo>
                  <a:pt x="1764451" y="56454"/>
                  <a:pt x="1762491" y="57559"/>
                  <a:pt x="1762491" y="58665"/>
                </a:cubicBezTo>
                <a:cubicBezTo>
                  <a:pt x="1762491" y="59780"/>
                  <a:pt x="1764451" y="59780"/>
                  <a:pt x="1765431" y="60885"/>
                </a:cubicBezTo>
                <a:cubicBezTo>
                  <a:pt x="1765431" y="59780"/>
                  <a:pt x="1766411" y="58665"/>
                  <a:pt x="1766411" y="57559"/>
                </a:cubicBezTo>
                <a:cubicBezTo>
                  <a:pt x="1766411" y="57559"/>
                  <a:pt x="1768369" y="56454"/>
                  <a:pt x="1768369" y="55348"/>
                </a:cubicBezTo>
                <a:lnTo>
                  <a:pt x="1766411" y="54243"/>
                </a:lnTo>
                <a:cubicBezTo>
                  <a:pt x="1766411" y="53137"/>
                  <a:pt x="1767391" y="52032"/>
                  <a:pt x="1767391" y="50917"/>
                </a:cubicBezTo>
                <a:cubicBezTo>
                  <a:pt x="1768369" y="50917"/>
                  <a:pt x="1769349" y="49812"/>
                  <a:pt x="1769349" y="48706"/>
                </a:cubicBezTo>
                <a:cubicBezTo>
                  <a:pt x="1769349" y="48706"/>
                  <a:pt x="1767391" y="47601"/>
                  <a:pt x="1767391" y="46495"/>
                </a:cubicBezTo>
                <a:cubicBezTo>
                  <a:pt x="1767391" y="46495"/>
                  <a:pt x="1768369" y="44284"/>
                  <a:pt x="1769349" y="44284"/>
                </a:cubicBezTo>
                <a:cubicBezTo>
                  <a:pt x="1769349" y="44284"/>
                  <a:pt x="1770329" y="43169"/>
                  <a:pt x="1770329" y="42064"/>
                </a:cubicBezTo>
                <a:cubicBezTo>
                  <a:pt x="1770329" y="40958"/>
                  <a:pt x="1772288" y="39853"/>
                  <a:pt x="1772288" y="39853"/>
                </a:cubicBezTo>
                <a:cubicBezTo>
                  <a:pt x="1772288" y="38748"/>
                  <a:pt x="1770329" y="38748"/>
                  <a:pt x="1770329" y="37642"/>
                </a:cubicBezTo>
                <a:close/>
                <a:moveTo>
                  <a:pt x="1781106" y="47601"/>
                </a:moveTo>
                <a:cubicBezTo>
                  <a:pt x="1781106" y="46495"/>
                  <a:pt x="1780126" y="49812"/>
                  <a:pt x="1779146" y="49812"/>
                </a:cubicBezTo>
                <a:lnTo>
                  <a:pt x="1777186" y="47601"/>
                </a:lnTo>
                <a:cubicBezTo>
                  <a:pt x="1776207" y="47601"/>
                  <a:pt x="1776207" y="49812"/>
                  <a:pt x="1775228" y="49812"/>
                </a:cubicBezTo>
                <a:cubicBezTo>
                  <a:pt x="1775228" y="50917"/>
                  <a:pt x="1774248" y="52032"/>
                  <a:pt x="1774248" y="52032"/>
                </a:cubicBezTo>
                <a:cubicBezTo>
                  <a:pt x="1774248" y="53137"/>
                  <a:pt x="1775228" y="54243"/>
                  <a:pt x="1776207" y="54243"/>
                </a:cubicBezTo>
                <a:lnTo>
                  <a:pt x="1778166" y="56454"/>
                </a:lnTo>
                <a:lnTo>
                  <a:pt x="1780126" y="54243"/>
                </a:lnTo>
                <a:cubicBezTo>
                  <a:pt x="1780126" y="53137"/>
                  <a:pt x="1781106" y="52032"/>
                  <a:pt x="1781106" y="50917"/>
                </a:cubicBezTo>
                <a:cubicBezTo>
                  <a:pt x="1782086" y="50917"/>
                  <a:pt x="1783064" y="49812"/>
                  <a:pt x="1783064" y="48706"/>
                </a:cubicBezTo>
                <a:cubicBezTo>
                  <a:pt x="1782086" y="48706"/>
                  <a:pt x="1782086" y="47601"/>
                  <a:pt x="1781106" y="47601"/>
                </a:cubicBezTo>
                <a:close/>
                <a:moveTo>
                  <a:pt x="1802658" y="49812"/>
                </a:moveTo>
                <a:cubicBezTo>
                  <a:pt x="1802658" y="50917"/>
                  <a:pt x="1801678" y="53137"/>
                  <a:pt x="1801678" y="53137"/>
                </a:cubicBezTo>
                <a:cubicBezTo>
                  <a:pt x="1802658" y="54243"/>
                  <a:pt x="1804617" y="55348"/>
                  <a:pt x="1805596" y="56454"/>
                </a:cubicBezTo>
                <a:cubicBezTo>
                  <a:pt x="1806576" y="57559"/>
                  <a:pt x="1807556" y="57559"/>
                  <a:pt x="1807556" y="58665"/>
                </a:cubicBezTo>
                <a:cubicBezTo>
                  <a:pt x="1808536" y="57559"/>
                  <a:pt x="1808536" y="56454"/>
                  <a:pt x="1809514" y="56454"/>
                </a:cubicBezTo>
                <a:cubicBezTo>
                  <a:pt x="1810494" y="55348"/>
                  <a:pt x="1810494" y="54243"/>
                  <a:pt x="1811474" y="53137"/>
                </a:cubicBezTo>
                <a:cubicBezTo>
                  <a:pt x="1811474" y="53137"/>
                  <a:pt x="1813434" y="52032"/>
                  <a:pt x="1812454" y="50917"/>
                </a:cubicBezTo>
                <a:cubicBezTo>
                  <a:pt x="1812454" y="49812"/>
                  <a:pt x="1810494" y="49812"/>
                  <a:pt x="1810494" y="48706"/>
                </a:cubicBezTo>
                <a:cubicBezTo>
                  <a:pt x="1810494" y="49812"/>
                  <a:pt x="1809514" y="52032"/>
                  <a:pt x="1809514" y="52032"/>
                </a:cubicBezTo>
                <a:cubicBezTo>
                  <a:pt x="1808536" y="52032"/>
                  <a:pt x="1807556" y="49812"/>
                  <a:pt x="1806576" y="49812"/>
                </a:cubicBezTo>
                <a:lnTo>
                  <a:pt x="1805596" y="52032"/>
                </a:lnTo>
                <a:cubicBezTo>
                  <a:pt x="1804617" y="52032"/>
                  <a:pt x="1803637" y="49812"/>
                  <a:pt x="1802658" y="49812"/>
                </a:cubicBezTo>
                <a:close/>
                <a:moveTo>
                  <a:pt x="1812454" y="26569"/>
                </a:moveTo>
                <a:cubicBezTo>
                  <a:pt x="1811474" y="26569"/>
                  <a:pt x="1810494" y="28780"/>
                  <a:pt x="1810494" y="28780"/>
                </a:cubicBezTo>
                <a:cubicBezTo>
                  <a:pt x="1810494" y="29885"/>
                  <a:pt x="1808536" y="27674"/>
                  <a:pt x="1808536" y="27674"/>
                </a:cubicBezTo>
                <a:cubicBezTo>
                  <a:pt x="1807556" y="27674"/>
                  <a:pt x="1806576" y="29885"/>
                  <a:pt x="1806576" y="29885"/>
                </a:cubicBezTo>
                <a:lnTo>
                  <a:pt x="1808536" y="32105"/>
                </a:lnTo>
                <a:cubicBezTo>
                  <a:pt x="1809514" y="32105"/>
                  <a:pt x="1810494" y="33211"/>
                  <a:pt x="1810494" y="33211"/>
                </a:cubicBezTo>
                <a:cubicBezTo>
                  <a:pt x="1811474" y="33211"/>
                  <a:pt x="1812454" y="30990"/>
                  <a:pt x="1812454" y="30990"/>
                </a:cubicBezTo>
                <a:lnTo>
                  <a:pt x="1814414" y="28780"/>
                </a:lnTo>
                <a:cubicBezTo>
                  <a:pt x="1814414" y="27674"/>
                  <a:pt x="1812454" y="27674"/>
                  <a:pt x="1812454" y="26569"/>
                </a:cubicBezTo>
                <a:close/>
                <a:moveTo>
                  <a:pt x="1817352" y="35422"/>
                </a:moveTo>
                <a:cubicBezTo>
                  <a:pt x="1816373" y="34316"/>
                  <a:pt x="1815392" y="37642"/>
                  <a:pt x="1815392" y="37642"/>
                </a:cubicBezTo>
                <a:cubicBezTo>
                  <a:pt x="1814414" y="37642"/>
                  <a:pt x="1813434" y="35422"/>
                  <a:pt x="1813434" y="35422"/>
                </a:cubicBezTo>
                <a:cubicBezTo>
                  <a:pt x="1812454" y="35422"/>
                  <a:pt x="1811474" y="37642"/>
                  <a:pt x="1811474" y="37642"/>
                </a:cubicBezTo>
                <a:cubicBezTo>
                  <a:pt x="1810494" y="38748"/>
                  <a:pt x="1810494" y="39853"/>
                  <a:pt x="1809514" y="40958"/>
                </a:cubicBezTo>
                <a:cubicBezTo>
                  <a:pt x="1810494" y="40958"/>
                  <a:pt x="1811474" y="42064"/>
                  <a:pt x="1811474" y="42064"/>
                </a:cubicBezTo>
                <a:cubicBezTo>
                  <a:pt x="1812454" y="42064"/>
                  <a:pt x="1813434" y="39853"/>
                  <a:pt x="1813434" y="39853"/>
                </a:cubicBezTo>
                <a:cubicBezTo>
                  <a:pt x="1814414" y="39853"/>
                  <a:pt x="1815392" y="42064"/>
                  <a:pt x="1815392" y="42064"/>
                </a:cubicBezTo>
                <a:cubicBezTo>
                  <a:pt x="1816373" y="40958"/>
                  <a:pt x="1817352" y="39853"/>
                  <a:pt x="1817352" y="39853"/>
                </a:cubicBezTo>
                <a:cubicBezTo>
                  <a:pt x="1818332" y="38748"/>
                  <a:pt x="1818332" y="37642"/>
                  <a:pt x="1819312" y="36527"/>
                </a:cubicBezTo>
                <a:cubicBezTo>
                  <a:pt x="1818332" y="36527"/>
                  <a:pt x="1817352" y="35422"/>
                  <a:pt x="1817352" y="35422"/>
                </a:cubicBezTo>
                <a:close/>
                <a:moveTo>
                  <a:pt x="1845762" y="33211"/>
                </a:moveTo>
                <a:cubicBezTo>
                  <a:pt x="1845762" y="33211"/>
                  <a:pt x="1844782" y="30990"/>
                  <a:pt x="1843802" y="30990"/>
                </a:cubicBezTo>
                <a:cubicBezTo>
                  <a:pt x="1843802" y="30990"/>
                  <a:pt x="1842822" y="33211"/>
                  <a:pt x="1841844" y="33211"/>
                </a:cubicBezTo>
                <a:lnTo>
                  <a:pt x="1844782" y="35422"/>
                </a:lnTo>
                <a:cubicBezTo>
                  <a:pt x="1844782" y="35422"/>
                  <a:pt x="1842822" y="36527"/>
                  <a:pt x="1842822" y="37642"/>
                </a:cubicBezTo>
                <a:cubicBezTo>
                  <a:pt x="1842822" y="38748"/>
                  <a:pt x="1841844" y="39853"/>
                  <a:pt x="1840864" y="39853"/>
                </a:cubicBezTo>
                <a:cubicBezTo>
                  <a:pt x="1840864" y="40958"/>
                  <a:pt x="1839884" y="42064"/>
                  <a:pt x="1838904" y="43169"/>
                </a:cubicBezTo>
                <a:lnTo>
                  <a:pt x="1841844" y="44284"/>
                </a:lnTo>
                <a:cubicBezTo>
                  <a:pt x="1841844" y="45390"/>
                  <a:pt x="1839884" y="46495"/>
                  <a:pt x="1839884" y="46495"/>
                </a:cubicBezTo>
                <a:lnTo>
                  <a:pt x="1841844" y="48706"/>
                </a:lnTo>
                <a:cubicBezTo>
                  <a:pt x="1842822" y="48706"/>
                  <a:pt x="1842822" y="47601"/>
                  <a:pt x="1843802" y="46495"/>
                </a:cubicBezTo>
                <a:lnTo>
                  <a:pt x="1845762" y="44284"/>
                </a:lnTo>
                <a:cubicBezTo>
                  <a:pt x="1845762" y="43169"/>
                  <a:pt x="1842822" y="42064"/>
                  <a:pt x="1842822" y="42064"/>
                </a:cubicBezTo>
                <a:cubicBezTo>
                  <a:pt x="1843802" y="40958"/>
                  <a:pt x="1844782" y="39853"/>
                  <a:pt x="1844782" y="39853"/>
                </a:cubicBezTo>
                <a:cubicBezTo>
                  <a:pt x="1845762" y="38748"/>
                  <a:pt x="1846742" y="37642"/>
                  <a:pt x="1846742" y="37642"/>
                </a:cubicBezTo>
                <a:cubicBezTo>
                  <a:pt x="1846742" y="36527"/>
                  <a:pt x="1848700" y="35422"/>
                  <a:pt x="1848700" y="34316"/>
                </a:cubicBezTo>
                <a:cubicBezTo>
                  <a:pt x="1847721" y="34316"/>
                  <a:pt x="1846742" y="33211"/>
                  <a:pt x="1845762" y="33211"/>
                </a:cubicBezTo>
                <a:close/>
                <a:moveTo>
                  <a:pt x="1874172" y="53137"/>
                </a:moveTo>
                <a:cubicBezTo>
                  <a:pt x="1873192" y="54243"/>
                  <a:pt x="1873192" y="54243"/>
                  <a:pt x="1872212" y="55348"/>
                </a:cubicBezTo>
                <a:cubicBezTo>
                  <a:pt x="1871232" y="55348"/>
                  <a:pt x="1871232" y="53137"/>
                  <a:pt x="1870253" y="53137"/>
                </a:cubicBezTo>
                <a:cubicBezTo>
                  <a:pt x="1869273" y="53137"/>
                  <a:pt x="1869273" y="55348"/>
                  <a:pt x="1868294" y="56454"/>
                </a:cubicBezTo>
                <a:cubicBezTo>
                  <a:pt x="1868294" y="56454"/>
                  <a:pt x="1867314" y="58665"/>
                  <a:pt x="1866334" y="58665"/>
                </a:cubicBezTo>
                <a:lnTo>
                  <a:pt x="1864375" y="56454"/>
                </a:lnTo>
                <a:cubicBezTo>
                  <a:pt x="1864375" y="57559"/>
                  <a:pt x="1863395" y="58665"/>
                  <a:pt x="1863395" y="58665"/>
                </a:cubicBezTo>
                <a:cubicBezTo>
                  <a:pt x="1861437" y="60885"/>
                  <a:pt x="1860457" y="61990"/>
                  <a:pt x="1859477" y="64201"/>
                </a:cubicBezTo>
                <a:cubicBezTo>
                  <a:pt x="1858497" y="64201"/>
                  <a:pt x="1858497" y="61990"/>
                  <a:pt x="1857517" y="61990"/>
                </a:cubicBezTo>
                <a:lnTo>
                  <a:pt x="1855559" y="64201"/>
                </a:lnTo>
                <a:lnTo>
                  <a:pt x="1857517" y="66422"/>
                </a:lnTo>
                <a:cubicBezTo>
                  <a:pt x="1858497" y="66422"/>
                  <a:pt x="1859477" y="64201"/>
                  <a:pt x="1859477" y="64201"/>
                </a:cubicBezTo>
                <a:cubicBezTo>
                  <a:pt x="1860457" y="64201"/>
                  <a:pt x="1861437" y="66422"/>
                  <a:pt x="1861437" y="65316"/>
                </a:cubicBezTo>
                <a:cubicBezTo>
                  <a:pt x="1862415" y="65316"/>
                  <a:pt x="1863395" y="63096"/>
                  <a:pt x="1863395" y="63096"/>
                </a:cubicBezTo>
                <a:cubicBezTo>
                  <a:pt x="1864375" y="63096"/>
                  <a:pt x="1865355" y="65316"/>
                  <a:pt x="1865355" y="65316"/>
                </a:cubicBezTo>
                <a:cubicBezTo>
                  <a:pt x="1866334" y="65316"/>
                  <a:pt x="1867314" y="67527"/>
                  <a:pt x="1868294" y="67527"/>
                </a:cubicBezTo>
                <a:cubicBezTo>
                  <a:pt x="1868294" y="66422"/>
                  <a:pt x="1869273" y="65316"/>
                  <a:pt x="1869273" y="64201"/>
                </a:cubicBezTo>
                <a:cubicBezTo>
                  <a:pt x="1870253" y="64201"/>
                  <a:pt x="1870253" y="63096"/>
                  <a:pt x="1871232" y="61990"/>
                </a:cubicBezTo>
                <a:cubicBezTo>
                  <a:pt x="1871232" y="60885"/>
                  <a:pt x="1872212" y="60885"/>
                  <a:pt x="1873192" y="59780"/>
                </a:cubicBezTo>
                <a:cubicBezTo>
                  <a:pt x="1873192" y="58665"/>
                  <a:pt x="1874172" y="57559"/>
                  <a:pt x="1874172" y="57559"/>
                </a:cubicBezTo>
                <a:cubicBezTo>
                  <a:pt x="1875152" y="56454"/>
                  <a:pt x="1876130" y="55348"/>
                  <a:pt x="1876130" y="55348"/>
                </a:cubicBezTo>
                <a:cubicBezTo>
                  <a:pt x="1876130" y="54243"/>
                  <a:pt x="1874172" y="53137"/>
                  <a:pt x="1874172" y="53137"/>
                </a:cubicBezTo>
                <a:close/>
                <a:moveTo>
                  <a:pt x="1931971" y="33211"/>
                </a:moveTo>
                <a:cubicBezTo>
                  <a:pt x="1931971" y="32105"/>
                  <a:pt x="1933930" y="30990"/>
                  <a:pt x="1933930" y="30990"/>
                </a:cubicBezTo>
                <a:lnTo>
                  <a:pt x="1931971" y="28780"/>
                </a:lnTo>
                <a:cubicBezTo>
                  <a:pt x="1931971" y="28780"/>
                  <a:pt x="1930991" y="30990"/>
                  <a:pt x="1930011" y="30990"/>
                </a:cubicBezTo>
                <a:cubicBezTo>
                  <a:pt x="1930011" y="32105"/>
                  <a:pt x="1929032" y="33211"/>
                  <a:pt x="1929032" y="33211"/>
                </a:cubicBezTo>
                <a:cubicBezTo>
                  <a:pt x="1928052" y="34316"/>
                  <a:pt x="1927073" y="35422"/>
                  <a:pt x="1927073" y="36527"/>
                </a:cubicBezTo>
                <a:lnTo>
                  <a:pt x="1929032" y="37642"/>
                </a:lnTo>
                <a:lnTo>
                  <a:pt x="1930991" y="39853"/>
                </a:lnTo>
                <a:cubicBezTo>
                  <a:pt x="1931971" y="39853"/>
                  <a:pt x="1932950" y="37642"/>
                  <a:pt x="1932950" y="37642"/>
                </a:cubicBezTo>
                <a:cubicBezTo>
                  <a:pt x="1933930" y="36527"/>
                  <a:pt x="1933930" y="35422"/>
                  <a:pt x="1934910" y="34316"/>
                </a:cubicBezTo>
                <a:cubicBezTo>
                  <a:pt x="1934910" y="34316"/>
                  <a:pt x="1932950" y="33211"/>
                  <a:pt x="1931971" y="33211"/>
                </a:cubicBezTo>
                <a:close/>
                <a:moveTo>
                  <a:pt x="1945686" y="28780"/>
                </a:moveTo>
                <a:lnTo>
                  <a:pt x="1943726" y="26569"/>
                </a:lnTo>
                <a:cubicBezTo>
                  <a:pt x="1942747" y="26569"/>
                  <a:pt x="1941767" y="28780"/>
                  <a:pt x="1941767" y="28780"/>
                </a:cubicBezTo>
                <a:cubicBezTo>
                  <a:pt x="1941767" y="29885"/>
                  <a:pt x="1939808" y="30990"/>
                  <a:pt x="1939808" y="32105"/>
                </a:cubicBezTo>
                <a:cubicBezTo>
                  <a:pt x="1939808" y="32105"/>
                  <a:pt x="1941767" y="33211"/>
                  <a:pt x="1942747" y="33211"/>
                </a:cubicBezTo>
                <a:cubicBezTo>
                  <a:pt x="1942747" y="34316"/>
                  <a:pt x="1944706" y="35422"/>
                  <a:pt x="1944706" y="35422"/>
                </a:cubicBezTo>
                <a:cubicBezTo>
                  <a:pt x="1944706" y="35422"/>
                  <a:pt x="1945686" y="33211"/>
                  <a:pt x="1946665" y="33211"/>
                </a:cubicBezTo>
                <a:lnTo>
                  <a:pt x="1947645" y="30990"/>
                </a:lnTo>
                <a:cubicBezTo>
                  <a:pt x="1947645" y="29885"/>
                  <a:pt x="1945686" y="28780"/>
                  <a:pt x="1945686" y="28780"/>
                </a:cubicBezTo>
                <a:close/>
                <a:moveTo>
                  <a:pt x="1987811" y="48706"/>
                </a:moveTo>
                <a:cubicBezTo>
                  <a:pt x="1986831" y="48706"/>
                  <a:pt x="1985851" y="50917"/>
                  <a:pt x="1985851" y="52032"/>
                </a:cubicBezTo>
                <a:cubicBezTo>
                  <a:pt x="1985851" y="52032"/>
                  <a:pt x="1983891" y="53137"/>
                  <a:pt x="1983891" y="54243"/>
                </a:cubicBezTo>
                <a:lnTo>
                  <a:pt x="1985851" y="55348"/>
                </a:lnTo>
                <a:cubicBezTo>
                  <a:pt x="1986831" y="56454"/>
                  <a:pt x="1987811" y="57559"/>
                  <a:pt x="1988790" y="57559"/>
                </a:cubicBezTo>
                <a:lnTo>
                  <a:pt x="1989770" y="55348"/>
                </a:lnTo>
                <a:cubicBezTo>
                  <a:pt x="1990749" y="55348"/>
                  <a:pt x="1991729" y="53137"/>
                  <a:pt x="1991729" y="53137"/>
                </a:cubicBezTo>
                <a:cubicBezTo>
                  <a:pt x="1991729" y="52032"/>
                  <a:pt x="1989770" y="50917"/>
                  <a:pt x="1989770" y="50917"/>
                </a:cubicBezTo>
                <a:cubicBezTo>
                  <a:pt x="1988790" y="50917"/>
                  <a:pt x="1987811" y="48706"/>
                  <a:pt x="1987811" y="48706"/>
                </a:cubicBezTo>
                <a:close/>
                <a:moveTo>
                  <a:pt x="1995648" y="36527"/>
                </a:moveTo>
                <a:cubicBezTo>
                  <a:pt x="1995648" y="36527"/>
                  <a:pt x="1994668" y="38748"/>
                  <a:pt x="1993688" y="38748"/>
                </a:cubicBezTo>
                <a:cubicBezTo>
                  <a:pt x="1993688" y="38748"/>
                  <a:pt x="1991729" y="36527"/>
                  <a:pt x="1991729" y="37642"/>
                </a:cubicBezTo>
                <a:cubicBezTo>
                  <a:pt x="1991729" y="37642"/>
                  <a:pt x="1990749" y="38748"/>
                  <a:pt x="1989770" y="39853"/>
                </a:cubicBezTo>
                <a:cubicBezTo>
                  <a:pt x="1989770" y="40958"/>
                  <a:pt x="1988790" y="40958"/>
                  <a:pt x="1988790" y="42064"/>
                </a:cubicBezTo>
                <a:cubicBezTo>
                  <a:pt x="1989770" y="42064"/>
                  <a:pt x="1989770" y="44284"/>
                  <a:pt x="1990749" y="44284"/>
                </a:cubicBezTo>
                <a:cubicBezTo>
                  <a:pt x="1990749" y="44284"/>
                  <a:pt x="1991729" y="42064"/>
                  <a:pt x="1992709" y="42064"/>
                </a:cubicBezTo>
                <a:lnTo>
                  <a:pt x="1994668" y="43169"/>
                </a:lnTo>
                <a:cubicBezTo>
                  <a:pt x="1994668" y="43169"/>
                  <a:pt x="1995648" y="42064"/>
                  <a:pt x="1996627" y="40958"/>
                </a:cubicBezTo>
                <a:cubicBezTo>
                  <a:pt x="1996627" y="39853"/>
                  <a:pt x="1997606" y="39853"/>
                  <a:pt x="1997606" y="38748"/>
                </a:cubicBezTo>
                <a:cubicBezTo>
                  <a:pt x="1996627" y="38748"/>
                  <a:pt x="1996627" y="36527"/>
                  <a:pt x="1995648" y="36527"/>
                </a:cubicBezTo>
                <a:close/>
                <a:moveTo>
                  <a:pt x="2036793" y="33211"/>
                </a:moveTo>
                <a:cubicBezTo>
                  <a:pt x="2035813" y="33211"/>
                  <a:pt x="2035813" y="35422"/>
                  <a:pt x="2034834" y="35422"/>
                </a:cubicBezTo>
                <a:lnTo>
                  <a:pt x="2032874" y="33211"/>
                </a:lnTo>
                <a:cubicBezTo>
                  <a:pt x="2031894" y="33211"/>
                  <a:pt x="2030914" y="35422"/>
                  <a:pt x="2030914" y="35422"/>
                </a:cubicBezTo>
                <a:cubicBezTo>
                  <a:pt x="2030914" y="36527"/>
                  <a:pt x="2032874" y="37642"/>
                  <a:pt x="2032874" y="37642"/>
                </a:cubicBezTo>
                <a:cubicBezTo>
                  <a:pt x="2033854" y="37642"/>
                  <a:pt x="2034834" y="39853"/>
                  <a:pt x="2034834" y="39853"/>
                </a:cubicBezTo>
                <a:cubicBezTo>
                  <a:pt x="2035813" y="39853"/>
                  <a:pt x="2036793" y="37642"/>
                  <a:pt x="2036793" y="36527"/>
                </a:cubicBezTo>
                <a:cubicBezTo>
                  <a:pt x="2036793" y="36527"/>
                  <a:pt x="2038752" y="35422"/>
                  <a:pt x="2038752" y="34316"/>
                </a:cubicBezTo>
                <a:lnTo>
                  <a:pt x="2036793" y="33211"/>
                </a:lnTo>
                <a:close/>
                <a:moveTo>
                  <a:pt x="1984871" y="27674"/>
                </a:moveTo>
                <a:lnTo>
                  <a:pt x="1982913" y="25463"/>
                </a:lnTo>
                <a:cubicBezTo>
                  <a:pt x="1982913" y="24358"/>
                  <a:pt x="1983891" y="23243"/>
                  <a:pt x="1983891" y="23243"/>
                </a:cubicBezTo>
                <a:cubicBezTo>
                  <a:pt x="1984871" y="23243"/>
                  <a:pt x="1986831" y="24358"/>
                  <a:pt x="1986831" y="24358"/>
                </a:cubicBezTo>
                <a:lnTo>
                  <a:pt x="1985053" y="27362"/>
                </a:lnTo>
                <a:cubicBezTo>
                  <a:pt x="1984941" y="27372"/>
                  <a:pt x="1984871" y="27466"/>
                  <a:pt x="1984871" y="27674"/>
                </a:cubicBezTo>
                <a:close/>
                <a:moveTo>
                  <a:pt x="1506805" y="22137"/>
                </a:moveTo>
                <a:cubicBezTo>
                  <a:pt x="1506805" y="21032"/>
                  <a:pt x="1504845" y="21032"/>
                  <a:pt x="1504845" y="19926"/>
                </a:cubicBezTo>
                <a:cubicBezTo>
                  <a:pt x="1505825" y="19926"/>
                  <a:pt x="1505825" y="17716"/>
                  <a:pt x="1506805" y="17716"/>
                </a:cubicBezTo>
                <a:cubicBezTo>
                  <a:pt x="1506805" y="17716"/>
                  <a:pt x="1508763" y="18821"/>
                  <a:pt x="1508763" y="19926"/>
                </a:cubicBezTo>
                <a:cubicBezTo>
                  <a:pt x="1509743" y="19926"/>
                  <a:pt x="1510723" y="21032"/>
                  <a:pt x="1510723" y="21032"/>
                </a:cubicBezTo>
                <a:cubicBezTo>
                  <a:pt x="1510723" y="21032"/>
                  <a:pt x="1509743" y="23243"/>
                  <a:pt x="1509743" y="24358"/>
                </a:cubicBezTo>
                <a:cubicBezTo>
                  <a:pt x="1508763" y="24358"/>
                  <a:pt x="1507784" y="25463"/>
                  <a:pt x="1507784" y="26569"/>
                </a:cubicBezTo>
                <a:cubicBezTo>
                  <a:pt x="1507784" y="25463"/>
                  <a:pt x="1505825" y="25463"/>
                  <a:pt x="1505825" y="24358"/>
                </a:cubicBezTo>
                <a:lnTo>
                  <a:pt x="1506805" y="22137"/>
                </a:lnTo>
                <a:close/>
                <a:moveTo>
                  <a:pt x="539784" y="24358"/>
                </a:moveTo>
                <a:cubicBezTo>
                  <a:pt x="539784" y="25463"/>
                  <a:pt x="537824" y="25463"/>
                  <a:pt x="537824" y="26569"/>
                </a:cubicBezTo>
                <a:cubicBezTo>
                  <a:pt x="537824" y="25463"/>
                  <a:pt x="536846" y="24358"/>
                  <a:pt x="535866" y="24358"/>
                </a:cubicBezTo>
                <a:cubicBezTo>
                  <a:pt x="535866" y="23243"/>
                  <a:pt x="534886" y="21032"/>
                  <a:pt x="534886" y="21032"/>
                </a:cubicBezTo>
                <a:cubicBezTo>
                  <a:pt x="534886" y="21032"/>
                  <a:pt x="535866" y="19926"/>
                  <a:pt x="536846" y="19926"/>
                </a:cubicBezTo>
                <a:cubicBezTo>
                  <a:pt x="536846" y="18821"/>
                  <a:pt x="538804" y="17716"/>
                  <a:pt x="538804" y="17716"/>
                </a:cubicBezTo>
                <a:cubicBezTo>
                  <a:pt x="539784" y="17716"/>
                  <a:pt x="539784" y="19926"/>
                  <a:pt x="540764" y="19926"/>
                </a:cubicBezTo>
                <a:cubicBezTo>
                  <a:pt x="540764" y="21032"/>
                  <a:pt x="538804" y="21032"/>
                  <a:pt x="538804" y="22137"/>
                </a:cubicBezTo>
                <a:lnTo>
                  <a:pt x="539784" y="24358"/>
                </a:lnTo>
                <a:close/>
                <a:moveTo>
                  <a:pt x="60556" y="27362"/>
                </a:moveTo>
                <a:lnTo>
                  <a:pt x="58778" y="24358"/>
                </a:lnTo>
                <a:cubicBezTo>
                  <a:pt x="58778" y="24358"/>
                  <a:pt x="60738" y="23243"/>
                  <a:pt x="61717" y="23243"/>
                </a:cubicBezTo>
                <a:cubicBezTo>
                  <a:pt x="61717" y="23243"/>
                  <a:pt x="62696" y="24358"/>
                  <a:pt x="62696" y="25463"/>
                </a:cubicBezTo>
                <a:lnTo>
                  <a:pt x="60738" y="27674"/>
                </a:lnTo>
                <a:cubicBezTo>
                  <a:pt x="60738" y="27466"/>
                  <a:pt x="60668" y="27372"/>
                  <a:pt x="60556" y="27362"/>
                </a:cubicBezTo>
                <a:close/>
                <a:moveTo>
                  <a:pt x="1962340" y="70844"/>
                </a:moveTo>
                <a:lnTo>
                  <a:pt x="1960380" y="68633"/>
                </a:lnTo>
                <a:cubicBezTo>
                  <a:pt x="1960380" y="68633"/>
                  <a:pt x="1961360" y="66422"/>
                  <a:pt x="1962340" y="66422"/>
                </a:cubicBezTo>
                <a:cubicBezTo>
                  <a:pt x="1962340" y="66422"/>
                  <a:pt x="1963319" y="67527"/>
                  <a:pt x="1964299" y="67527"/>
                </a:cubicBezTo>
                <a:lnTo>
                  <a:pt x="1966258" y="69738"/>
                </a:lnTo>
                <a:cubicBezTo>
                  <a:pt x="1965278" y="69738"/>
                  <a:pt x="1965278" y="71958"/>
                  <a:pt x="1964299" y="71958"/>
                </a:cubicBezTo>
                <a:cubicBezTo>
                  <a:pt x="1964299" y="71958"/>
                  <a:pt x="1963319" y="70844"/>
                  <a:pt x="1962340" y="70844"/>
                </a:cubicBezTo>
                <a:close/>
                <a:moveTo>
                  <a:pt x="1938828" y="85233"/>
                </a:moveTo>
                <a:lnTo>
                  <a:pt x="1936868" y="83022"/>
                </a:lnTo>
                <a:lnTo>
                  <a:pt x="1937848" y="80812"/>
                </a:lnTo>
                <a:lnTo>
                  <a:pt x="1940788" y="83022"/>
                </a:lnTo>
                <a:cubicBezTo>
                  <a:pt x="1939808" y="83022"/>
                  <a:pt x="1938828" y="85233"/>
                  <a:pt x="1938828" y="85233"/>
                </a:cubicBezTo>
                <a:close/>
                <a:moveTo>
                  <a:pt x="1839884" y="66422"/>
                </a:moveTo>
                <a:cubicBezTo>
                  <a:pt x="1839884" y="67527"/>
                  <a:pt x="1838904" y="69738"/>
                  <a:pt x="1838904" y="69738"/>
                </a:cubicBezTo>
                <a:cubicBezTo>
                  <a:pt x="1837924" y="69738"/>
                  <a:pt x="1836945" y="67527"/>
                  <a:pt x="1835966" y="67527"/>
                </a:cubicBezTo>
                <a:cubicBezTo>
                  <a:pt x="1837924" y="65316"/>
                  <a:pt x="1838904" y="64201"/>
                  <a:pt x="1839884" y="61990"/>
                </a:cubicBezTo>
                <a:cubicBezTo>
                  <a:pt x="1839884" y="63096"/>
                  <a:pt x="1841844" y="64201"/>
                  <a:pt x="1841844" y="64201"/>
                </a:cubicBezTo>
                <a:cubicBezTo>
                  <a:pt x="1841844" y="65316"/>
                  <a:pt x="1840864" y="66422"/>
                  <a:pt x="1839884" y="66422"/>
                </a:cubicBezTo>
                <a:close/>
                <a:moveTo>
                  <a:pt x="1799719" y="70844"/>
                </a:moveTo>
                <a:cubicBezTo>
                  <a:pt x="1799719" y="71958"/>
                  <a:pt x="1797759" y="73064"/>
                  <a:pt x="1797759" y="73064"/>
                </a:cubicBezTo>
                <a:cubicBezTo>
                  <a:pt x="1797759" y="74169"/>
                  <a:pt x="1796779" y="75275"/>
                  <a:pt x="1795799" y="75275"/>
                </a:cubicBezTo>
                <a:cubicBezTo>
                  <a:pt x="1795799" y="76380"/>
                  <a:pt x="1794821" y="74169"/>
                  <a:pt x="1793841" y="74169"/>
                </a:cubicBezTo>
                <a:cubicBezTo>
                  <a:pt x="1792861" y="74169"/>
                  <a:pt x="1792861" y="76380"/>
                  <a:pt x="1792861" y="76380"/>
                </a:cubicBezTo>
                <a:cubicBezTo>
                  <a:pt x="1791881" y="76380"/>
                  <a:pt x="1790902" y="74169"/>
                  <a:pt x="1789922" y="74169"/>
                </a:cubicBezTo>
                <a:cubicBezTo>
                  <a:pt x="1789922" y="74169"/>
                  <a:pt x="1791881" y="73064"/>
                  <a:pt x="1791881" y="71958"/>
                </a:cubicBezTo>
                <a:cubicBezTo>
                  <a:pt x="1791881" y="71958"/>
                  <a:pt x="1789922" y="70844"/>
                  <a:pt x="1789922" y="69738"/>
                </a:cubicBezTo>
                <a:cubicBezTo>
                  <a:pt x="1789922" y="69738"/>
                  <a:pt x="1790902" y="68633"/>
                  <a:pt x="1790902" y="67527"/>
                </a:cubicBezTo>
                <a:cubicBezTo>
                  <a:pt x="1791881" y="66422"/>
                  <a:pt x="1792861" y="65316"/>
                  <a:pt x="1792861" y="65316"/>
                </a:cubicBezTo>
                <a:lnTo>
                  <a:pt x="1794821" y="67527"/>
                </a:lnTo>
                <a:cubicBezTo>
                  <a:pt x="1795799" y="67527"/>
                  <a:pt x="1795799" y="64201"/>
                  <a:pt x="1796779" y="64201"/>
                </a:cubicBezTo>
                <a:cubicBezTo>
                  <a:pt x="1797759" y="64201"/>
                  <a:pt x="1798739" y="66422"/>
                  <a:pt x="1798739" y="66422"/>
                </a:cubicBezTo>
                <a:lnTo>
                  <a:pt x="1797759" y="68633"/>
                </a:lnTo>
                <a:cubicBezTo>
                  <a:pt x="1797759" y="69738"/>
                  <a:pt x="1799719" y="69738"/>
                  <a:pt x="1799719" y="70844"/>
                </a:cubicBezTo>
                <a:close/>
                <a:moveTo>
                  <a:pt x="1767391" y="77486"/>
                </a:moveTo>
                <a:cubicBezTo>
                  <a:pt x="1766411" y="77486"/>
                  <a:pt x="1765431" y="76380"/>
                  <a:pt x="1764451" y="76380"/>
                </a:cubicBezTo>
                <a:cubicBezTo>
                  <a:pt x="1764451" y="75275"/>
                  <a:pt x="1766411" y="74169"/>
                  <a:pt x="1766411" y="74169"/>
                </a:cubicBezTo>
                <a:cubicBezTo>
                  <a:pt x="1767391" y="73064"/>
                  <a:pt x="1767391" y="71958"/>
                  <a:pt x="1768369" y="70844"/>
                </a:cubicBezTo>
                <a:lnTo>
                  <a:pt x="1770329" y="73064"/>
                </a:lnTo>
                <a:cubicBezTo>
                  <a:pt x="1770329" y="73064"/>
                  <a:pt x="1769349" y="75275"/>
                  <a:pt x="1768369" y="75275"/>
                </a:cubicBezTo>
                <a:cubicBezTo>
                  <a:pt x="1768369" y="76380"/>
                  <a:pt x="1767391" y="77486"/>
                  <a:pt x="1767391" y="77486"/>
                </a:cubicBezTo>
                <a:close/>
                <a:moveTo>
                  <a:pt x="1691958" y="71958"/>
                </a:moveTo>
                <a:lnTo>
                  <a:pt x="1689998" y="69738"/>
                </a:lnTo>
                <a:lnTo>
                  <a:pt x="1690978" y="67527"/>
                </a:lnTo>
                <a:lnTo>
                  <a:pt x="1692937" y="69738"/>
                </a:lnTo>
                <a:lnTo>
                  <a:pt x="1691958" y="71958"/>
                </a:lnTo>
                <a:close/>
                <a:moveTo>
                  <a:pt x="1661847" y="69937"/>
                </a:moveTo>
                <a:lnTo>
                  <a:pt x="1661588" y="69738"/>
                </a:lnTo>
                <a:cubicBezTo>
                  <a:pt x="1661836" y="69738"/>
                  <a:pt x="1661896" y="69814"/>
                  <a:pt x="1661847" y="69937"/>
                </a:cubicBezTo>
                <a:close/>
                <a:moveTo>
                  <a:pt x="1662569" y="74169"/>
                </a:moveTo>
                <a:cubicBezTo>
                  <a:pt x="1661588" y="74169"/>
                  <a:pt x="1660609" y="71958"/>
                  <a:pt x="1660609" y="71958"/>
                </a:cubicBezTo>
                <a:cubicBezTo>
                  <a:pt x="1660609" y="71127"/>
                  <a:pt x="1661702" y="70296"/>
                  <a:pt x="1661847" y="69937"/>
                </a:cubicBezTo>
                <a:lnTo>
                  <a:pt x="1664527" y="71958"/>
                </a:lnTo>
                <a:cubicBezTo>
                  <a:pt x="1663548" y="71958"/>
                  <a:pt x="1662569" y="74169"/>
                  <a:pt x="1662569" y="74169"/>
                </a:cubicBezTo>
                <a:close/>
                <a:moveTo>
                  <a:pt x="1643955" y="69738"/>
                </a:moveTo>
                <a:lnTo>
                  <a:pt x="1641995" y="68633"/>
                </a:lnTo>
                <a:cubicBezTo>
                  <a:pt x="1641995" y="67527"/>
                  <a:pt x="1643955" y="66422"/>
                  <a:pt x="1643955" y="65316"/>
                </a:cubicBezTo>
                <a:cubicBezTo>
                  <a:pt x="1643955" y="66422"/>
                  <a:pt x="1645914" y="66422"/>
                  <a:pt x="1645914" y="67527"/>
                </a:cubicBezTo>
                <a:cubicBezTo>
                  <a:pt x="1645914" y="67527"/>
                  <a:pt x="1644935" y="69738"/>
                  <a:pt x="1643955" y="69738"/>
                </a:cubicBezTo>
                <a:close/>
                <a:moveTo>
                  <a:pt x="1530316" y="69738"/>
                </a:moveTo>
                <a:lnTo>
                  <a:pt x="1532276" y="67527"/>
                </a:lnTo>
                <a:lnTo>
                  <a:pt x="1534235" y="68633"/>
                </a:lnTo>
                <a:cubicBezTo>
                  <a:pt x="1534235" y="69738"/>
                  <a:pt x="1533255" y="70844"/>
                  <a:pt x="1532276" y="71958"/>
                </a:cubicBezTo>
                <a:cubicBezTo>
                  <a:pt x="1533255" y="70844"/>
                  <a:pt x="1530316" y="69738"/>
                  <a:pt x="1530316" y="69738"/>
                </a:cubicBezTo>
                <a:close/>
                <a:moveTo>
                  <a:pt x="1462720" y="73064"/>
                </a:moveTo>
                <a:cubicBezTo>
                  <a:pt x="1461742" y="73064"/>
                  <a:pt x="1460761" y="70844"/>
                  <a:pt x="1459782" y="70844"/>
                </a:cubicBezTo>
                <a:cubicBezTo>
                  <a:pt x="1459782" y="71958"/>
                  <a:pt x="1458802" y="73064"/>
                  <a:pt x="1458802" y="74169"/>
                </a:cubicBezTo>
                <a:cubicBezTo>
                  <a:pt x="1457822" y="74169"/>
                  <a:pt x="1456843" y="75275"/>
                  <a:pt x="1456843" y="76380"/>
                </a:cubicBezTo>
                <a:lnTo>
                  <a:pt x="1454883" y="78591"/>
                </a:lnTo>
                <a:lnTo>
                  <a:pt x="1456843" y="80812"/>
                </a:lnTo>
                <a:lnTo>
                  <a:pt x="1455863" y="83022"/>
                </a:lnTo>
                <a:cubicBezTo>
                  <a:pt x="1454883" y="83022"/>
                  <a:pt x="1453904" y="80812"/>
                  <a:pt x="1452925" y="80812"/>
                </a:cubicBezTo>
                <a:lnTo>
                  <a:pt x="1450965" y="79706"/>
                </a:lnTo>
                <a:cubicBezTo>
                  <a:pt x="1450965" y="78591"/>
                  <a:pt x="1452925" y="77486"/>
                  <a:pt x="1452925" y="76380"/>
                </a:cubicBezTo>
                <a:cubicBezTo>
                  <a:pt x="1452925" y="76380"/>
                  <a:pt x="1454883" y="75275"/>
                  <a:pt x="1454883" y="74169"/>
                </a:cubicBezTo>
                <a:cubicBezTo>
                  <a:pt x="1454883" y="74169"/>
                  <a:pt x="1451945" y="73064"/>
                  <a:pt x="1451945" y="71958"/>
                </a:cubicBezTo>
                <a:cubicBezTo>
                  <a:pt x="1452925" y="71958"/>
                  <a:pt x="1453904" y="69738"/>
                  <a:pt x="1453904" y="69738"/>
                </a:cubicBezTo>
                <a:cubicBezTo>
                  <a:pt x="1454883" y="69738"/>
                  <a:pt x="1455863" y="71958"/>
                  <a:pt x="1455863" y="71958"/>
                </a:cubicBezTo>
                <a:cubicBezTo>
                  <a:pt x="1456843" y="71958"/>
                  <a:pt x="1457822" y="69738"/>
                  <a:pt x="1457822" y="69738"/>
                </a:cubicBezTo>
                <a:cubicBezTo>
                  <a:pt x="1457822" y="68633"/>
                  <a:pt x="1459782" y="67527"/>
                  <a:pt x="1459782" y="67527"/>
                </a:cubicBezTo>
                <a:cubicBezTo>
                  <a:pt x="1460761" y="68633"/>
                  <a:pt x="1462720" y="69738"/>
                  <a:pt x="1463700" y="70844"/>
                </a:cubicBezTo>
                <a:lnTo>
                  <a:pt x="1462720" y="73064"/>
                </a:lnTo>
                <a:close/>
                <a:moveTo>
                  <a:pt x="1347123" y="75275"/>
                </a:moveTo>
                <a:cubicBezTo>
                  <a:pt x="1346143" y="74169"/>
                  <a:pt x="1345163" y="74169"/>
                  <a:pt x="1344184" y="73064"/>
                </a:cubicBezTo>
                <a:lnTo>
                  <a:pt x="1342224" y="71958"/>
                </a:lnTo>
                <a:cubicBezTo>
                  <a:pt x="1342224" y="70844"/>
                  <a:pt x="1344184" y="69738"/>
                  <a:pt x="1344184" y="68633"/>
                </a:cubicBezTo>
                <a:lnTo>
                  <a:pt x="1346143" y="70844"/>
                </a:lnTo>
                <a:cubicBezTo>
                  <a:pt x="1347123" y="70844"/>
                  <a:pt x="1347123" y="68633"/>
                  <a:pt x="1348102" y="68633"/>
                </a:cubicBezTo>
                <a:lnTo>
                  <a:pt x="1350061" y="69738"/>
                </a:lnTo>
                <a:cubicBezTo>
                  <a:pt x="1349082" y="71958"/>
                  <a:pt x="1348102" y="73064"/>
                  <a:pt x="1347123" y="75275"/>
                </a:cubicBezTo>
                <a:close/>
                <a:moveTo>
                  <a:pt x="1336346" y="74169"/>
                </a:moveTo>
                <a:cubicBezTo>
                  <a:pt x="1336346" y="75275"/>
                  <a:pt x="1335366" y="76380"/>
                  <a:pt x="1335366" y="77486"/>
                </a:cubicBezTo>
                <a:cubicBezTo>
                  <a:pt x="1334387" y="77486"/>
                  <a:pt x="1333408" y="75275"/>
                  <a:pt x="1333408" y="75275"/>
                </a:cubicBezTo>
                <a:cubicBezTo>
                  <a:pt x="1332428" y="74169"/>
                  <a:pt x="1330469" y="74169"/>
                  <a:pt x="1330469" y="73064"/>
                </a:cubicBezTo>
                <a:lnTo>
                  <a:pt x="1332428" y="70844"/>
                </a:lnTo>
                <a:cubicBezTo>
                  <a:pt x="1333408" y="69738"/>
                  <a:pt x="1333408" y="68633"/>
                  <a:pt x="1334387" y="68633"/>
                </a:cubicBezTo>
                <a:cubicBezTo>
                  <a:pt x="1334387" y="68633"/>
                  <a:pt x="1335366" y="69738"/>
                  <a:pt x="1336346" y="69738"/>
                </a:cubicBezTo>
                <a:cubicBezTo>
                  <a:pt x="1336346" y="70844"/>
                  <a:pt x="1334387" y="71958"/>
                  <a:pt x="1334387" y="73064"/>
                </a:cubicBezTo>
                <a:cubicBezTo>
                  <a:pt x="1334387" y="73064"/>
                  <a:pt x="1337326" y="74169"/>
                  <a:pt x="1336346" y="74169"/>
                </a:cubicBezTo>
                <a:close/>
                <a:moveTo>
                  <a:pt x="1271690" y="73064"/>
                </a:moveTo>
                <a:lnTo>
                  <a:pt x="1273649" y="70844"/>
                </a:lnTo>
                <a:lnTo>
                  <a:pt x="1275608" y="73064"/>
                </a:lnTo>
                <a:cubicBezTo>
                  <a:pt x="1275608" y="73064"/>
                  <a:pt x="1274628" y="75275"/>
                  <a:pt x="1273649" y="75275"/>
                </a:cubicBezTo>
                <a:lnTo>
                  <a:pt x="1271690" y="73064"/>
                </a:lnTo>
                <a:close/>
                <a:moveTo>
                  <a:pt x="1207033" y="71958"/>
                </a:moveTo>
                <a:cubicBezTo>
                  <a:pt x="1207033" y="73064"/>
                  <a:pt x="1208992" y="73064"/>
                  <a:pt x="1208992" y="74169"/>
                </a:cubicBezTo>
                <a:cubicBezTo>
                  <a:pt x="1208992" y="74169"/>
                  <a:pt x="1207033" y="75275"/>
                  <a:pt x="1207033" y="76380"/>
                </a:cubicBezTo>
                <a:cubicBezTo>
                  <a:pt x="1208013" y="77486"/>
                  <a:pt x="1209972" y="77486"/>
                  <a:pt x="1209972" y="78591"/>
                </a:cubicBezTo>
                <a:lnTo>
                  <a:pt x="1208013" y="80812"/>
                </a:lnTo>
                <a:cubicBezTo>
                  <a:pt x="1207033" y="80812"/>
                  <a:pt x="1206054" y="78591"/>
                  <a:pt x="1206054" y="78591"/>
                </a:cubicBezTo>
                <a:lnTo>
                  <a:pt x="1204095" y="77486"/>
                </a:lnTo>
                <a:cubicBezTo>
                  <a:pt x="1203115" y="76380"/>
                  <a:pt x="1205074" y="75275"/>
                  <a:pt x="1205074" y="74169"/>
                </a:cubicBezTo>
                <a:lnTo>
                  <a:pt x="1203115" y="73064"/>
                </a:lnTo>
                <a:cubicBezTo>
                  <a:pt x="1203115" y="71958"/>
                  <a:pt x="1204095" y="70844"/>
                  <a:pt x="1205074" y="69738"/>
                </a:cubicBezTo>
                <a:lnTo>
                  <a:pt x="1206054" y="67527"/>
                </a:lnTo>
                <a:cubicBezTo>
                  <a:pt x="1206054" y="68633"/>
                  <a:pt x="1208992" y="68633"/>
                  <a:pt x="1208992" y="69738"/>
                </a:cubicBezTo>
                <a:cubicBezTo>
                  <a:pt x="1208992" y="69738"/>
                  <a:pt x="1207033" y="70844"/>
                  <a:pt x="1207033" y="71958"/>
                </a:cubicBezTo>
                <a:close/>
                <a:moveTo>
                  <a:pt x="1069883" y="59780"/>
                </a:moveTo>
                <a:cubicBezTo>
                  <a:pt x="1068903" y="60885"/>
                  <a:pt x="1067923" y="63096"/>
                  <a:pt x="1066944" y="64201"/>
                </a:cubicBezTo>
                <a:cubicBezTo>
                  <a:pt x="1065964" y="65316"/>
                  <a:pt x="1065964" y="66422"/>
                  <a:pt x="1064985" y="66422"/>
                </a:cubicBezTo>
                <a:cubicBezTo>
                  <a:pt x="1064985" y="67527"/>
                  <a:pt x="1064005" y="69738"/>
                  <a:pt x="1063025" y="69738"/>
                </a:cubicBezTo>
                <a:lnTo>
                  <a:pt x="1061066" y="67527"/>
                </a:lnTo>
                <a:lnTo>
                  <a:pt x="1063025" y="65316"/>
                </a:lnTo>
                <a:cubicBezTo>
                  <a:pt x="1063025" y="64201"/>
                  <a:pt x="1064005" y="63096"/>
                  <a:pt x="1064985" y="63096"/>
                </a:cubicBezTo>
                <a:cubicBezTo>
                  <a:pt x="1064985" y="61990"/>
                  <a:pt x="1065964" y="60885"/>
                  <a:pt x="1065964" y="59780"/>
                </a:cubicBezTo>
                <a:lnTo>
                  <a:pt x="1064005" y="58665"/>
                </a:lnTo>
                <a:cubicBezTo>
                  <a:pt x="1064005" y="57559"/>
                  <a:pt x="1065964" y="56454"/>
                  <a:pt x="1065964" y="55348"/>
                </a:cubicBezTo>
                <a:cubicBezTo>
                  <a:pt x="1065964" y="56454"/>
                  <a:pt x="1067923" y="57559"/>
                  <a:pt x="1067923" y="57559"/>
                </a:cubicBezTo>
                <a:cubicBezTo>
                  <a:pt x="1068903" y="58665"/>
                  <a:pt x="1068903" y="58665"/>
                  <a:pt x="1069883" y="59780"/>
                </a:cubicBezTo>
                <a:close/>
                <a:moveTo>
                  <a:pt x="979645" y="59780"/>
                </a:moveTo>
                <a:cubicBezTo>
                  <a:pt x="979645" y="60885"/>
                  <a:pt x="980624" y="61990"/>
                  <a:pt x="980624" y="63096"/>
                </a:cubicBezTo>
                <a:cubicBezTo>
                  <a:pt x="981604" y="63096"/>
                  <a:pt x="982584" y="64201"/>
                  <a:pt x="982584" y="65316"/>
                </a:cubicBezTo>
                <a:lnTo>
                  <a:pt x="984543" y="67527"/>
                </a:lnTo>
                <a:lnTo>
                  <a:pt x="982584" y="69738"/>
                </a:lnTo>
                <a:cubicBezTo>
                  <a:pt x="981604" y="69738"/>
                  <a:pt x="980624" y="67527"/>
                  <a:pt x="980624" y="66422"/>
                </a:cubicBezTo>
                <a:cubicBezTo>
                  <a:pt x="979645" y="66422"/>
                  <a:pt x="979645" y="65316"/>
                  <a:pt x="978666" y="64201"/>
                </a:cubicBezTo>
                <a:cubicBezTo>
                  <a:pt x="977686" y="63096"/>
                  <a:pt x="976706" y="60885"/>
                  <a:pt x="975726" y="59780"/>
                </a:cubicBezTo>
                <a:cubicBezTo>
                  <a:pt x="976706" y="58665"/>
                  <a:pt x="976706" y="58665"/>
                  <a:pt x="977686" y="57559"/>
                </a:cubicBezTo>
                <a:cubicBezTo>
                  <a:pt x="977686" y="57559"/>
                  <a:pt x="979645" y="56454"/>
                  <a:pt x="979645" y="55348"/>
                </a:cubicBezTo>
                <a:cubicBezTo>
                  <a:pt x="979645" y="56454"/>
                  <a:pt x="981604" y="57559"/>
                  <a:pt x="981604" y="58665"/>
                </a:cubicBezTo>
                <a:lnTo>
                  <a:pt x="979645" y="59780"/>
                </a:lnTo>
                <a:close/>
                <a:moveTo>
                  <a:pt x="842494" y="73064"/>
                </a:moveTo>
                <a:lnTo>
                  <a:pt x="840535" y="74169"/>
                </a:lnTo>
                <a:cubicBezTo>
                  <a:pt x="840535" y="75275"/>
                  <a:pt x="842494" y="76380"/>
                  <a:pt x="841515" y="77486"/>
                </a:cubicBezTo>
                <a:lnTo>
                  <a:pt x="839555" y="78591"/>
                </a:lnTo>
                <a:cubicBezTo>
                  <a:pt x="839555" y="78591"/>
                  <a:pt x="838575" y="80812"/>
                  <a:pt x="837597" y="80812"/>
                </a:cubicBezTo>
                <a:lnTo>
                  <a:pt x="835637" y="78591"/>
                </a:lnTo>
                <a:cubicBezTo>
                  <a:pt x="835637" y="77486"/>
                  <a:pt x="837597" y="77486"/>
                  <a:pt x="838575" y="76380"/>
                </a:cubicBezTo>
                <a:cubicBezTo>
                  <a:pt x="838575" y="75275"/>
                  <a:pt x="836617" y="74169"/>
                  <a:pt x="836617" y="74169"/>
                </a:cubicBezTo>
                <a:cubicBezTo>
                  <a:pt x="836617" y="73064"/>
                  <a:pt x="838575" y="73064"/>
                  <a:pt x="838575" y="71958"/>
                </a:cubicBezTo>
                <a:cubicBezTo>
                  <a:pt x="838575" y="70844"/>
                  <a:pt x="836617" y="69738"/>
                  <a:pt x="836617" y="69738"/>
                </a:cubicBezTo>
                <a:cubicBezTo>
                  <a:pt x="836617" y="68633"/>
                  <a:pt x="839555" y="68633"/>
                  <a:pt x="839555" y="67527"/>
                </a:cubicBezTo>
                <a:lnTo>
                  <a:pt x="840535" y="69738"/>
                </a:lnTo>
                <a:cubicBezTo>
                  <a:pt x="841515" y="70844"/>
                  <a:pt x="842494" y="71958"/>
                  <a:pt x="842494" y="73064"/>
                </a:cubicBezTo>
                <a:close/>
                <a:moveTo>
                  <a:pt x="773919" y="73064"/>
                </a:moveTo>
                <a:lnTo>
                  <a:pt x="771959" y="75275"/>
                </a:lnTo>
                <a:cubicBezTo>
                  <a:pt x="770981" y="75275"/>
                  <a:pt x="770001" y="73064"/>
                  <a:pt x="770001" y="73064"/>
                </a:cubicBezTo>
                <a:lnTo>
                  <a:pt x="771959" y="70844"/>
                </a:lnTo>
                <a:lnTo>
                  <a:pt x="773919" y="73064"/>
                </a:lnTo>
                <a:close/>
                <a:moveTo>
                  <a:pt x="713181" y="70844"/>
                </a:moveTo>
                <a:lnTo>
                  <a:pt x="715141" y="73064"/>
                </a:lnTo>
                <a:cubicBezTo>
                  <a:pt x="715141" y="74169"/>
                  <a:pt x="713181" y="74169"/>
                  <a:pt x="712201" y="75275"/>
                </a:cubicBezTo>
                <a:cubicBezTo>
                  <a:pt x="712201" y="75275"/>
                  <a:pt x="711223" y="77486"/>
                  <a:pt x="710243" y="77486"/>
                </a:cubicBezTo>
                <a:cubicBezTo>
                  <a:pt x="710243" y="76380"/>
                  <a:pt x="709263" y="75275"/>
                  <a:pt x="709263" y="74169"/>
                </a:cubicBezTo>
                <a:cubicBezTo>
                  <a:pt x="708283" y="74169"/>
                  <a:pt x="711223" y="73064"/>
                  <a:pt x="711223" y="73064"/>
                </a:cubicBezTo>
                <a:cubicBezTo>
                  <a:pt x="711223" y="71958"/>
                  <a:pt x="709263" y="70844"/>
                  <a:pt x="709263" y="69738"/>
                </a:cubicBezTo>
                <a:cubicBezTo>
                  <a:pt x="710243" y="69738"/>
                  <a:pt x="711223" y="68633"/>
                  <a:pt x="711223" y="68633"/>
                </a:cubicBezTo>
                <a:cubicBezTo>
                  <a:pt x="712201" y="68633"/>
                  <a:pt x="712201" y="69738"/>
                  <a:pt x="713181" y="70844"/>
                </a:cubicBezTo>
                <a:close/>
                <a:moveTo>
                  <a:pt x="701426" y="68633"/>
                </a:moveTo>
                <a:cubicBezTo>
                  <a:pt x="701426" y="69738"/>
                  <a:pt x="703385" y="70844"/>
                  <a:pt x="703385" y="71958"/>
                </a:cubicBezTo>
                <a:lnTo>
                  <a:pt x="701426" y="73064"/>
                </a:lnTo>
                <a:cubicBezTo>
                  <a:pt x="700446" y="74169"/>
                  <a:pt x="699466" y="74169"/>
                  <a:pt x="698486" y="75275"/>
                </a:cubicBezTo>
                <a:cubicBezTo>
                  <a:pt x="697507" y="73064"/>
                  <a:pt x="696528" y="71958"/>
                  <a:pt x="695548" y="69738"/>
                </a:cubicBezTo>
                <a:lnTo>
                  <a:pt x="697507" y="68633"/>
                </a:lnTo>
                <a:cubicBezTo>
                  <a:pt x="698486" y="68633"/>
                  <a:pt x="698486" y="70844"/>
                  <a:pt x="699466" y="70844"/>
                </a:cubicBezTo>
                <a:lnTo>
                  <a:pt x="701426" y="68633"/>
                </a:lnTo>
                <a:close/>
                <a:moveTo>
                  <a:pt x="587787" y="69738"/>
                </a:moveTo>
                <a:cubicBezTo>
                  <a:pt x="587787" y="69738"/>
                  <a:pt x="588767" y="71958"/>
                  <a:pt x="589746" y="71958"/>
                </a:cubicBezTo>
                <a:cubicBezTo>
                  <a:pt x="589746" y="71958"/>
                  <a:pt x="590726" y="69738"/>
                  <a:pt x="591705" y="69738"/>
                </a:cubicBezTo>
                <a:cubicBezTo>
                  <a:pt x="591705" y="69738"/>
                  <a:pt x="592685" y="71958"/>
                  <a:pt x="593664" y="71958"/>
                </a:cubicBezTo>
                <a:cubicBezTo>
                  <a:pt x="593664" y="73064"/>
                  <a:pt x="590726" y="74169"/>
                  <a:pt x="590726" y="74169"/>
                </a:cubicBezTo>
                <a:cubicBezTo>
                  <a:pt x="590726" y="75275"/>
                  <a:pt x="592685" y="76380"/>
                  <a:pt x="592685" y="76380"/>
                </a:cubicBezTo>
                <a:cubicBezTo>
                  <a:pt x="592685" y="77486"/>
                  <a:pt x="594644" y="78591"/>
                  <a:pt x="594644" y="79706"/>
                </a:cubicBezTo>
                <a:lnTo>
                  <a:pt x="592685" y="80812"/>
                </a:lnTo>
                <a:cubicBezTo>
                  <a:pt x="591705" y="80812"/>
                  <a:pt x="590726" y="83022"/>
                  <a:pt x="589746" y="83022"/>
                </a:cubicBezTo>
                <a:lnTo>
                  <a:pt x="588767" y="80812"/>
                </a:lnTo>
                <a:lnTo>
                  <a:pt x="590726" y="78591"/>
                </a:lnTo>
                <a:lnTo>
                  <a:pt x="588767" y="76380"/>
                </a:lnTo>
                <a:cubicBezTo>
                  <a:pt x="588767" y="75275"/>
                  <a:pt x="587787" y="74169"/>
                  <a:pt x="586807" y="74169"/>
                </a:cubicBezTo>
                <a:cubicBezTo>
                  <a:pt x="586807" y="73064"/>
                  <a:pt x="585827" y="71958"/>
                  <a:pt x="585827" y="70844"/>
                </a:cubicBezTo>
                <a:cubicBezTo>
                  <a:pt x="584848" y="70844"/>
                  <a:pt x="583869" y="73064"/>
                  <a:pt x="582889" y="73064"/>
                </a:cubicBezTo>
                <a:lnTo>
                  <a:pt x="581909" y="70844"/>
                </a:lnTo>
                <a:cubicBezTo>
                  <a:pt x="582889" y="69738"/>
                  <a:pt x="584848" y="68633"/>
                  <a:pt x="585827" y="67527"/>
                </a:cubicBezTo>
                <a:cubicBezTo>
                  <a:pt x="585827" y="67527"/>
                  <a:pt x="587787" y="68633"/>
                  <a:pt x="587787" y="69738"/>
                </a:cubicBezTo>
                <a:close/>
                <a:moveTo>
                  <a:pt x="515293" y="69738"/>
                </a:moveTo>
                <a:cubicBezTo>
                  <a:pt x="515293" y="69738"/>
                  <a:pt x="512354" y="70844"/>
                  <a:pt x="513334" y="71958"/>
                </a:cubicBezTo>
                <a:cubicBezTo>
                  <a:pt x="512354" y="70844"/>
                  <a:pt x="511374" y="69738"/>
                  <a:pt x="511374" y="68633"/>
                </a:cubicBezTo>
                <a:lnTo>
                  <a:pt x="513334" y="67527"/>
                </a:lnTo>
                <a:lnTo>
                  <a:pt x="515293" y="69738"/>
                </a:lnTo>
                <a:close/>
                <a:moveTo>
                  <a:pt x="401654" y="69738"/>
                </a:moveTo>
                <a:cubicBezTo>
                  <a:pt x="400675" y="69738"/>
                  <a:pt x="399695" y="67527"/>
                  <a:pt x="399695" y="67527"/>
                </a:cubicBezTo>
                <a:cubicBezTo>
                  <a:pt x="399695" y="66422"/>
                  <a:pt x="401654" y="66422"/>
                  <a:pt x="401654" y="65316"/>
                </a:cubicBezTo>
                <a:cubicBezTo>
                  <a:pt x="401654" y="66422"/>
                  <a:pt x="403614" y="67527"/>
                  <a:pt x="403614" y="68633"/>
                </a:cubicBezTo>
                <a:lnTo>
                  <a:pt x="401654" y="69738"/>
                </a:lnTo>
                <a:close/>
                <a:moveTo>
                  <a:pt x="383041" y="74169"/>
                </a:moveTo>
                <a:cubicBezTo>
                  <a:pt x="383041" y="74169"/>
                  <a:pt x="382062" y="71958"/>
                  <a:pt x="381082" y="71958"/>
                </a:cubicBezTo>
                <a:lnTo>
                  <a:pt x="383762" y="69937"/>
                </a:lnTo>
                <a:cubicBezTo>
                  <a:pt x="383907" y="70296"/>
                  <a:pt x="385000" y="71127"/>
                  <a:pt x="385000" y="71958"/>
                </a:cubicBezTo>
                <a:cubicBezTo>
                  <a:pt x="385000" y="71958"/>
                  <a:pt x="384020" y="74169"/>
                  <a:pt x="383041" y="74169"/>
                </a:cubicBezTo>
                <a:close/>
                <a:moveTo>
                  <a:pt x="384020" y="69738"/>
                </a:moveTo>
                <a:lnTo>
                  <a:pt x="383762" y="69937"/>
                </a:lnTo>
                <a:cubicBezTo>
                  <a:pt x="383713" y="69814"/>
                  <a:pt x="383773" y="69738"/>
                  <a:pt x="384020" y="69738"/>
                </a:cubicBezTo>
                <a:close/>
                <a:moveTo>
                  <a:pt x="353652" y="71958"/>
                </a:moveTo>
                <a:lnTo>
                  <a:pt x="352672" y="69738"/>
                </a:lnTo>
                <a:lnTo>
                  <a:pt x="354631" y="67527"/>
                </a:lnTo>
                <a:lnTo>
                  <a:pt x="355611" y="69738"/>
                </a:lnTo>
                <a:lnTo>
                  <a:pt x="353652" y="71958"/>
                </a:lnTo>
                <a:close/>
                <a:moveTo>
                  <a:pt x="279198" y="74169"/>
                </a:moveTo>
                <a:cubicBezTo>
                  <a:pt x="279198" y="74169"/>
                  <a:pt x="281158" y="75275"/>
                  <a:pt x="281158" y="76380"/>
                </a:cubicBezTo>
                <a:cubicBezTo>
                  <a:pt x="280178" y="76380"/>
                  <a:pt x="279198" y="77486"/>
                  <a:pt x="278219" y="77486"/>
                </a:cubicBezTo>
                <a:cubicBezTo>
                  <a:pt x="278219" y="77486"/>
                  <a:pt x="277239" y="76380"/>
                  <a:pt x="277239" y="75275"/>
                </a:cubicBezTo>
                <a:cubicBezTo>
                  <a:pt x="276259" y="75275"/>
                  <a:pt x="275280" y="73064"/>
                  <a:pt x="275280" y="73064"/>
                </a:cubicBezTo>
                <a:lnTo>
                  <a:pt x="277239" y="70844"/>
                </a:lnTo>
                <a:cubicBezTo>
                  <a:pt x="278219" y="71958"/>
                  <a:pt x="278219" y="73064"/>
                  <a:pt x="279198" y="74169"/>
                </a:cubicBezTo>
                <a:close/>
                <a:moveTo>
                  <a:pt x="250788" y="67527"/>
                </a:moveTo>
                <a:lnTo>
                  <a:pt x="252748" y="65316"/>
                </a:lnTo>
                <a:cubicBezTo>
                  <a:pt x="252748" y="65316"/>
                  <a:pt x="253728" y="66422"/>
                  <a:pt x="254708" y="67527"/>
                </a:cubicBezTo>
                <a:cubicBezTo>
                  <a:pt x="254708" y="68633"/>
                  <a:pt x="255686" y="69738"/>
                  <a:pt x="255686" y="69738"/>
                </a:cubicBezTo>
                <a:cubicBezTo>
                  <a:pt x="255686" y="70844"/>
                  <a:pt x="253728" y="71958"/>
                  <a:pt x="253728" y="71958"/>
                </a:cubicBezTo>
                <a:cubicBezTo>
                  <a:pt x="253728" y="73064"/>
                  <a:pt x="255686" y="74169"/>
                  <a:pt x="255686" y="74169"/>
                </a:cubicBezTo>
                <a:cubicBezTo>
                  <a:pt x="254708" y="74169"/>
                  <a:pt x="253728" y="76380"/>
                  <a:pt x="252748" y="76380"/>
                </a:cubicBezTo>
                <a:cubicBezTo>
                  <a:pt x="252748" y="76380"/>
                  <a:pt x="252748" y="74169"/>
                  <a:pt x="251768" y="74169"/>
                </a:cubicBezTo>
                <a:cubicBezTo>
                  <a:pt x="250788" y="74169"/>
                  <a:pt x="249809" y="76380"/>
                  <a:pt x="249809" y="75275"/>
                </a:cubicBezTo>
                <a:cubicBezTo>
                  <a:pt x="248830" y="75275"/>
                  <a:pt x="247850" y="74169"/>
                  <a:pt x="247850" y="73064"/>
                </a:cubicBezTo>
                <a:cubicBezTo>
                  <a:pt x="247850" y="73064"/>
                  <a:pt x="245891" y="71958"/>
                  <a:pt x="245891" y="70844"/>
                </a:cubicBezTo>
                <a:cubicBezTo>
                  <a:pt x="245891" y="69738"/>
                  <a:pt x="247850" y="69738"/>
                  <a:pt x="247850" y="68633"/>
                </a:cubicBezTo>
                <a:lnTo>
                  <a:pt x="246870" y="66422"/>
                </a:lnTo>
                <a:cubicBezTo>
                  <a:pt x="246870" y="66422"/>
                  <a:pt x="247850" y="64201"/>
                  <a:pt x="248830" y="64201"/>
                </a:cubicBezTo>
                <a:cubicBezTo>
                  <a:pt x="249809" y="64201"/>
                  <a:pt x="249809" y="67527"/>
                  <a:pt x="250788" y="67527"/>
                </a:cubicBezTo>
                <a:close/>
                <a:moveTo>
                  <a:pt x="206705" y="69738"/>
                </a:moveTo>
                <a:cubicBezTo>
                  <a:pt x="206705" y="69738"/>
                  <a:pt x="205725" y="67527"/>
                  <a:pt x="205725" y="66422"/>
                </a:cubicBezTo>
                <a:cubicBezTo>
                  <a:pt x="204745" y="66422"/>
                  <a:pt x="203765" y="65316"/>
                  <a:pt x="203765" y="64201"/>
                </a:cubicBezTo>
                <a:cubicBezTo>
                  <a:pt x="203765" y="64201"/>
                  <a:pt x="205725" y="63096"/>
                  <a:pt x="205725" y="61990"/>
                </a:cubicBezTo>
                <a:cubicBezTo>
                  <a:pt x="206705" y="64201"/>
                  <a:pt x="207685" y="65316"/>
                  <a:pt x="209644" y="67527"/>
                </a:cubicBezTo>
                <a:cubicBezTo>
                  <a:pt x="208665" y="67527"/>
                  <a:pt x="207685" y="69738"/>
                  <a:pt x="206705" y="69738"/>
                </a:cubicBezTo>
                <a:close/>
                <a:moveTo>
                  <a:pt x="106781" y="85233"/>
                </a:moveTo>
                <a:cubicBezTo>
                  <a:pt x="106781" y="85233"/>
                  <a:pt x="105801" y="83022"/>
                  <a:pt x="104822" y="83022"/>
                </a:cubicBezTo>
                <a:lnTo>
                  <a:pt x="107761" y="80812"/>
                </a:lnTo>
                <a:lnTo>
                  <a:pt x="108741" y="83022"/>
                </a:lnTo>
                <a:lnTo>
                  <a:pt x="106781" y="85233"/>
                </a:lnTo>
                <a:close/>
                <a:moveTo>
                  <a:pt x="83269" y="66422"/>
                </a:moveTo>
                <a:cubicBezTo>
                  <a:pt x="84249" y="66422"/>
                  <a:pt x="85229" y="68633"/>
                  <a:pt x="85229" y="68633"/>
                </a:cubicBezTo>
                <a:lnTo>
                  <a:pt x="83269" y="70844"/>
                </a:lnTo>
                <a:cubicBezTo>
                  <a:pt x="82289" y="70844"/>
                  <a:pt x="81311" y="71958"/>
                  <a:pt x="81311" y="71958"/>
                </a:cubicBezTo>
                <a:cubicBezTo>
                  <a:pt x="80331" y="71958"/>
                  <a:pt x="80331" y="69738"/>
                  <a:pt x="79351" y="69738"/>
                </a:cubicBezTo>
                <a:lnTo>
                  <a:pt x="81311" y="67527"/>
                </a:lnTo>
                <a:cubicBezTo>
                  <a:pt x="82289" y="67527"/>
                  <a:pt x="83269" y="66422"/>
                  <a:pt x="83269" y="66422"/>
                </a:cubicBezTo>
                <a:close/>
                <a:moveTo>
                  <a:pt x="98944" y="17716"/>
                </a:moveTo>
                <a:cubicBezTo>
                  <a:pt x="99924" y="17716"/>
                  <a:pt x="100903" y="19926"/>
                  <a:pt x="100903" y="19926"/>
                </a:cubicBezTo>
                <a:lnTo>
                  <a:pt x="98944" y="22137"/>
                </a:lnTo>
                <a:lnTo>
                  <a:pt x="96984" y="19926"/>
                </a:lnTo>
                <a:cubicBezTo>
                  <a:pt x="96984" y="18821"/>
                  <a:pt x="98944" y="17716"/>
                  <a:pt x="98944" y="17716"/>
                </a:cubicBezTo>
                <a:close/>
                <a:moveTo>
                  <a:pt x="179275" y="18821"/>
                </a:moveTo>
                <a:cubicBezTo>
                  <a:pt x="179275" y="17716"/>
                  <a:pt x="178295" y="16610"/>
                  <a:pt x="178295" y="16610"/>
                </a:cubicBezTo>
                <a:cubicBezTo>
                  <a:pt x="177315" y="15495"/>
                  <a:pt x="177315" y="14390"/>
                  <a:pt x="176335" y="13284"/>
                </a:cubicBezTo>
                <a:cubicBezTo>
                  <a:pt x="175357" y="13284"/>
                  <a:pt x="175357" y="12179"/>
                  <a:pt x="174377" y="11073"/>
                </a:cubicBezTo>
                <a:cubicBezTo>
                  <a:pt x="175357" y="11073"/>
                  <a:pt x="176335" y="8853"/>
                  <a:pt x="176335" y="8853"/>
                </a:cubicBezTo>
                <a:cubicBezTo>
                  <a:pt x="177315" y="9968"/>
                  <a:pt x="178295" y="11073"/>
                  <a:pt x="178295" y="12179"/>
                </a:cubicBezTo>
                <a:cubicBezTo>
                  <a:pt x="179275" y="12179"/>
                  <a:pt x="179275" y="13284"/>
                  <a:pt x="180255" y="14390"/>
                </a:cubicBezTo>
                <a:cubicBezTo>
                  <a:pt x="180255" y="15495"/>
                  <a:pt x="181234" y="15495"/>
                  <a:pt x="182214" y="16610"/>
                </a:cubicBezTo>
                <a:lnTo>
                  <a:pt x="183193" y="18821"/>
                </a:lnTo>
                <a:lnTo>
                  <a:pt x="181234" y="21032"/>
                </a:lnTo>
                <a:cubicBezTo>
                  <a:pt x="180255" y="19926"/>
                  <a:pt x="180255" y="19926"/>
                  <a:pt x="179275" y="18821"/>
                </a:cubicBezTo>
                <a:close/>
                <a:moveTo>
                  <a:pt x="170458" y="11073"/>
                </a:moveTo>
                <a:cubicBezTo>
                  <a:pt x="170458" y="9968"/>
                  <a:pt x="172417" y="8853"/>
                  <a:pt x="173397" y="8853"/>
                </a:cubicBezTo>
                <a:lnTo>
                  <a:pt x="174377" y="11073"/>
                </a:lnTo>
                <a:lnTo>
                  <a:pt x="172417" y="13284"/>
                </a:lnTo>
                <a:lnTo>
                  <a:pt x="170458" y="11073"/>
                </a:lnTo>
                <a:close/>
                <a:moveTo>
                  <a:pt x="235115" y="17716"/>
                </a:moveTo>
                <a:cubicBezTo>
                  <a:pt x="235115" y="17716"/>
                  <a:pt x="236094" y="19926"/>
                  <a:pt x="236094" y="21032"/>
                </a:cubicBezTo>
                <a:lnTo>
                  <a:pt x="234135" y="22137"/>
                </a:lnTo>
                <a:lnTo>
                  <a:pt x="232175" y="19926"/>
                </a:lnTo>
                <a:cubicBezTo>
                  <a:pt x="232175" y="19926"/>
                  <a:pt x="234135" y="17716"/>
                  <a:pt x="235115" y="17716"/>
                </a:cubicBezTo>
                <a:close/>
                <a:moveTo>
                  <a:pt x="292914" y="22137"/>
                </a:moveTo>
                <a:cubicBezTo>
                  <a:pt x="293893" y="22137"/>
                  <a:pt x="294873" y="21032"/>
                  <a:pt x="294873" y="21032"/>
                </a:cubicBezTo>
                <a:cubicBezTo>
                  <a:pt x="295853" y="21032"/>
                  <a:pt x="295853" y="23243"/>
                  <a:pt x="296832" y="23243"/>
                </a:cubicBezTo>
                <a:lnTo>
                  <a:pt x="294873" y="25463"/>
                </a:lnTo>
                <a:cubicBezTo>
                  <a:pt x="293893" y="25463"/>
                  <a:pt x="293893" y="22137"/>
                  <a:pt x="292914" y="22137"/>
                </a:cubicBezTo>
                <a:close/>
                <a:moveTo>
                  <a:pt x="288995" y="22137"/>
                </a:moveTo>
                <a:lnTo>
                  <a:pt x="290954" y="19926"/>
                </a:lnTo>
                <a:cubicBezTo>
                  <a:pt x="291934" y="19926"/>
                  <a:pt x="292914" y="22137"/>
                  <a:pt x="292914" y="22137"/>
                </a:cubicBezTo>
                <a:cubicBezTo>
                  <a:pt x="291934" y="22137"/>
                  <a:pt x="291934" y="24358"/>
                  <a:pt x="290954" y="24358"/>
                </a:cubicBezTo>
                <a:cubicBezTo>
                  <a:pt x="289974" y="24358"/>
                  <a:pt x="289974" y="22137"/>
                  <a:pt x="288995" y="22137"/>
                </a:cubicBezTo>
                <a:close/>
                <a:moveTo>
                  <a:pt x="285076" y="25463"/>
                </a:moveTo>
                <a:cubicBezTo>
                  <a:pt x="284096" y="24358"/>
                  <a:pt x="284096" y="24358"/>
                  <a:pt x="283117" y="23243"/>
                </a:cubicBezTo>
                <a:lnTo>
                  <a:pt x="281158" y="21032"/>
                </a:lnTo>
                <a:cubicBezTo>
                  <a:pt x="281158" y="19926"/>
                  <a:pt x="283117" y="18821"/>
                  <a:pt x="284096" y="18821"/>
                </a:cubicBezTo>
                <a:cubicBezTo>
                  <a:pt x="284096" y="17716"/>
                  <a:pt x="285076" y="17716"/>
                  <a:pt x="286056" y="16610"/>
                </a:cubicBezTo>
                <a:cubicBezTo>
                  <a:pt x="286056" y="17716"/>
                  <a:pt x="287036" y="18821"/>
                  <a:pt x="287036" y="19926"/>
                </a:cubicBezTo>
                <a:cubicBezTo>
                  <a:pt x="288016" y="19926"/>
                  <a:pt x="288995" y="22137"/>
                  <a:pt x="288995" y="22137"/>
                </a:cubicBezTo>
                <a:cubicBezTo>
                  <a:pt x="288995" y="22137"/>
                  <a:pt x="287036" y="23243"/>
                  <a:pt x="287036" y="24358"/>
                </a:cubicBezTo>
                <a:cubicBezTo>
                  <a:pt x="286056" y="24358"/>
                  <a:pt x="285076" y="25463"/>
                  <a:pt x="285076" y="25463"/>
                </a:cubicBezTo>
                <a:close/>
                <a:moveTo>
                  <a:pt x="578970" y="14390"/>
                </a:moveTo>
                <a:cubicBezTo>
                  <a:pt x="577991" y="15495"/>
                  <a:pt x="576031" y="16610"/>
                  <a:pt x="576031" y="16610"/>
                </a:cubicBezTo>
                <a:lnTo>
                  <a:pt x="575051" y="14390"/>
                </a:lnTo>
                <a:lnTo>
                  <a:pt x="577011" y="12179"/>
                </a:lnTo>
                <a:lnTo>
                  <a:pt x="578970" y="14390"/>
                </a:lnTo>
                <a:close/>
                <a:moveTo>
                  <a:pt x="632850" y="18821"/>
                </a:moveTo>
                <a:cubicBezTo>
                  <a:pt x="632850" y="19926"/>
                  <a:pt x="634810" y="19926"/>
                  <a:pt x="634810" y="21032"/>
                </a:cubicBezTo>
                <a:cubicBezTo>
                  <a:pt x="634810" y="22137"/>
                  <a:pt x="632850" y="22137"/>
                  <a:pt x="632850" y="23243"/>
                </a:cubicBezTo>
                <a:cubicBezTo>
                  <a:pt x="632850" y="22137"/>
                  <a:pt x="630891" y="21032"/>
                  <a:pt x="630891" y="21032"/>
                </a:cubicBezTo>
                <a:cubicBezTo>
                  <a:pt x="630891" y="19926"/>
                  <a:pt x="632850" y="18821"/>
                  <a:pt x="632850" y="18821"/>
                </a:cubicBezTo>
                <a:close/>
                <a:moveTo>
                  <a:pt x="681833" y="23243"/>
                </a:moveTo>
                <a:lnTo>
                  <a:pt x="683792" y="22137"/>
                </a:lnTo>
                <a:cubicBezTo>
                  <a:pt x="683792" y="22137"/>
                  <a:pt x="684771" y="24358"/>
                  <a:pt x="685751" y="24358"/>
                </a:cubicBezTo>
                <a:cubicBezTo>
                  <a:pt x="684771" y="24358"/>
                  <a:pt x="683792" y="26569"/>
                  <a:pt x="682813" y="26569"/>
                </a:cubicBezTo>
                <a:cubicBezTo>
                  <a:pt x="682813" y="26569"/>
                  <a:pt x="681833" y="24358"/>
                  <a:pt x="681833" y="23243"/>
                </a:cubicBezTo>
                <a:close/>
                <a:moveTo>
                  <a:pt x="737673" y="14390"/>
                </a:moveTo>
                <a:lnTo>
                  <a:pt x="739631" y="12179"/>
                </a:lnTo>
                <a:cubicBezTo>
                  <a:pt x="740611" y="13284"/>
                  <a:pt x="740611" y="14390"/>
                  <a:pt x="741591" y="15495"/>
                </a:cubicBezTo>
                <a:cubicBezTo>
                  <a:pt x="741591" y="15495"/>
                  <a:pt x="742571" y="16610"/>
                  <a:pt x="742571" y="17716"/>
                </a:cubicBezTo>
                <a:cubicBezTo>
                  <a:pt x="743551" y="17716"/>
                  <a:pt x="740611" y="18821"/>
                  <a:pt x="740611" y="19926"/>
                </a:cubicBezTo>
                <a:cubicBezTo>
                  <a:pt x="740611" y="18821"/>
                  <a:pt x="739631" y="17716"/>
                  <a:pt x="739631" y="16610"/>
                </a:cubicBezTo>
                <a:cubicBezTo>
                  <a:pt x="738652" y="16610"/>
                  <a:pt x="737673" y="14390"/>
                  <a:pt x="737673" y="14390"/>
                </a:cubicBezTo>
                <a:close/>
                <a:moveTo>
                  <a:pt x="771959" y="24358"/>
                </a:moveTo>
                <a:lnTo>
                  <a:pt x="770001" y="22137"/>
                </a:lnTo>
                <a:cubicBezTo>
                  <a:pt x="770001" y="21032"/>
                  <a:pt x="771959" y="19926"/>
                  <a:pt x="771959" y="19926"/>
                </a:cubicBezTo>
                <a:cubicBezTo>
                  <a:pt x="772939" y="18821"/>
                  <a:pt x="773919" y="17716"/>
                  <a:pt x="774899" y="17716"/>
                </a:cubicBezTo>
                <a:lnTo>
                  <a:pt x="775879" y="19926"/>
                </a:lnTo>
                <a:lnTo>
                  <a:pt x="777837" y="18821"/>
                </a:lnTo>
                <a:cubicBezTo>
                  <a:pt x="778817" y="18821"/>
                  <a:pt x="776859" y="16610"/>
                  <a:pt x="776859" y="15495"/>
                </a:cubicBezTo>
                <a:cubicBezTo>
                  <a:pt x="776859" y="15495"/>
                  <a:pt x="774899" y="14390"/>
                  <a:pt x="774899" y="13284"/>
                </a:cubicBezTo>
                <a:lnTo>
                  <a:pt x="776859" y="12179"/>
                </a:lnTo>
                <a:cubicBezTo>
                  <a:pt x="776859" y="11073"/>
                  <a:pt x="778817" y="14390"/>
                  <a:pt x="778817" y="14390"/>
                </a:cubicBezTo>
                <a:cubicBezTo>
                  <a:pt x="779797" y="14390"/>
                  <a:pt x="779797" y="12179"/>
                  <a:pt x="780777" y="12179"/>
                </a:cubicBezTo>
                <a:lnTo>
                  <a:pt x="782736" y="14390"/>
                </a:lnTo>
                <a:cubicBezTo>
                  <a:pt x="782736" y="15495"/>
                  <a:pt x="783716" y="16610"/>
                  <a:pt x="784695" y="17716"/>
                </a:cubicBezTo>
                <a:cubicBezTo>
                  <a:pt x="784695" y="16610"/>
                  <a:pt x="785675" y="15495"/>
                  <a:pt x="786654" y="15495"/>
                </a:cubicBezTo>
                <a:cubicBezTo>
                  <a:pt x="786654" y="15495"/>
                  <a:pt x="787634" y="17716"/>
                  <a:pt x="788614" y="17716"/>
                </a:cubicBezTo>
                <a:lnTo>
                  <a:pt x="789594" y="19926"/>
                </a:lnTo>
                <a:cubicBezTo>
                  <a:pt x="789594" y="21032"/>
                  <a:pt x="787634" y="22137"/>
                  <a:pt x="787634" y="22137"/>
                </a:cubicBezTo>
                <a:lnTo>
                  <a:pt x="785675" y="19926"/>
                </a:lnTo>
                <a:lnTo>
                  <a:pt x="783716" y="21032"/>
                </a:lnTo>
                <a:cubicBezTo>
                  <a:pt x="782736" y="22137"/>
                  <a:pt x="782736" y="23243"/>
                  <a:pt x="781756" y="23243"/>
                </a:cubicBezTo>
                <a:cubicBezTo>
                  <a:pt x="780777" y="24358"/>
                  <a:pt x="779797" y="24358"/>
                  <a:pt x="779797" y="25463"/>
                </a:cubicBezTo>
                <a:cubicBezTo>
                  <a:pt x="777837" y="26569"/>
                  <a:pt x="776859" y="27674"/>
                  <a:pt x="774899" y="28780"/>
                </a:cubicBezTo>
                <a:cubicBezTo>
                  <a:pt x="774899" y="28780"/>
                  <a:pt x="773919" y="27674"/>
                  <a:pt x="772939" y="26569"/>
                </a:cubicBezTo>
                <a:cubicBezTo>
                  <a:pt x="772939" y="25463"/>
                  <a:pt x="771959" y="25463"/>
                  <a:pt x="771959" y="24358"/>
                </a:cubicBezTo>
                <a:close/>
                <a:moveTo>
                  <a:pt x="802329" y="17716"/>
                </a:moveTo>
                <a:cubicBezTo>
                  <a:pt x="801349" y="17716"/>
                  <a:pt x="800369" y="15495"/>
                  <a:pt x="800369" y="15495"/>
                </a:cubicBezTo>
                <a:lnTo>
                  <a:pt x="802329" y="13284"/>
                </a:lnTo>
                <a:cubicBezTo>
                  <a:pt x="803309" y="14390"/>
                  <a:pt x="803309" y="15495"/>
                  <a:pt x="804289" y="15495"/>
                </a:cubicBezTo>
                <a:cubicBezTo>
                  <a:pt x="805267" y="16610"/>
                  <a:pt x="805267" y="17716"/>
                  <a:pt x="806247" y="17716"/>
                </a:cubicBezTo>
                <a:cubicBezTo>
                  <a:pt x="805267" y="17716"/>
                  <a:pt x="804289" y="19926"/>
                  <a:pt x="803309" y="19926"/>
                </a:cubicBezTo>
                <a:lnTo>
                  <a:pt x="802329" y="17716"/>
                </a:lnTo>
                <a:close/>
                <a:moveTo>
                  <a:pt x="806299" y="17990"/>
                </a:moveTo>
                <a:cubicBezTo>
                  <a:pt x="806265" y="17952"/>
                  <a:pt x="806247" y="17857"/>
                  <a:pt x="806247" y="17716"/>
                </a:cubicBezTo>
                <a:cubicBezTo>
                  <a:pt x="806247" y="17801"/>
                  <a:pt x="806286" y="17895"/>
                  <a:pt x="806299" y="17990"/>
                </a:cubicBezTo>
                <a:close/>
                <a:moveTo>
                  <a:pt x="857189" y="16610"/>
                </a:moveTo>
                <a:cubicBezTo>
                  <a:pt x="856210" y="17716"/>
                  <a:pt x="855230" y="18821"/>
                  <a:pt x="855230" y="18821"/>
                </a:cubicBezTo>
                <a:cubicBezTo>
                  <a:pt x="854250" y="19926"/>
                  <a:pt x="853270" y="21032"/>
                  <a:pt x="852290" y="21032"/>
                </a:cubicBezTo>
                <a:cubicBezTo>
                  <a:pt x="852290" y="21032"/>
                  <a:pt x="851312" y="23243"/>
                  <a:pt x="850332" y="23243"/>
                </a:cubicBezTo>
                <a:cubicBezTo>
                  <a:pt x="850332" y="23243"/>
                  <a:pt x="849352" y="21032"/>
                  <a:pt x="848372" y="19926"/>
                </a:cubicBezTo>
                <a:lnTo>
                  <a:pt x="851312" y="18821"/>
                </a:lnTo>
                <a:cubicBezTo>
                  <a:pt x="851312" y="17716"/>
                  <a:pt x="849352" y="16610"/>
                  <a:pt x="849352" y="15495"/>
                </a:cubicBezTo>
                <a:cubicBezTo>
                  <a:pt x="848372" y="15495"/>
                  <a:pt x="848372" y="14390"/>
                  <a:pt x="847392" y="13284"/>
                </a:cubicBezTo>
                <a:cubicBezTo>
                  <a:pt x="849352" y="12179"/>
                  <a:pt x="850332" y="11073"/>
                  <a:pt x="852290" y="9968"/>
                </a:cubicBezTo>
                <a:lnTo>
                  <a:pt x="853270" y="12179"/>
                </a:lnTo>
                <a:cubicBezTo>
                  <a:pt x="854250" y="12179"/>
                  <a:pt x="855230" y="9968"/>
                  <a:pt x="856210" y="9968"/>
                </a:cubicBezTo>
                <a:cubicBezTo>
                  <a:pt x="856210" y="9968"/>
                  <a:pt x="857189" y="12179"/>
                  <a:pt x="857189" y="13284"/>
                </a:cubicBezTo>
                <a:cubicBezTo>
                  <a:pt x="858169" y="13284"/>
                  <a:pt x="858169" y="14390"/>
                  <a:pt x="859148" y="15495"/>
                </a:cubicBezTo>
                <a:cubicBezTo>
                  <a:pt x="859148" y="15495"/>
                  <a:pt x="861108" y="16610"/>
                  <a:pt x="861108" y="17716"/>
                </a:cubicBezTo>
                <a:cubicBezTo>
                  <a:pt x="861108" y="17716"/>
                  <a:pt x="859148" y="18821"/>
                  <a:pt x="858169" y="19926"/>
                </a:cubicBezTo>
                <a:cubicBezTo>
                  <a:pt x="859148" y="18821"/>
                  <a:pt x="857189" y="17716"/>
                  <a:pt x="857189" y="16610"/>
                </a:cubicBezTo>
                <a:close/>
                <a:moveTo>
                  <a:pt x="1019921" y="1105"/>
                </a:moveTo>
                <a:lnTo>
                  <a:pt x="1021880" y="2211"/>
                </a:lnTo>
                <a:cubicBezTo>
                  <a:pt x="1021880" y="3316"/>
                  <a:pt x="1019921" y="4431"/>
                  <a:pt x="1019921" y="4431"/>
                </a:cubicBezTo>
                <a:cubicBezTo>
                  <a:pt x="1019921" y="4431"/>
                  <a:pt x="1018942" y="3316"/>
                  <a:pt x="1017962" y="3316"/>
                </a:cubicBezTo>
                <a:lnTo>
                  <a:pt x="1019921" y="1105"/>
                </a:lnTo>
                <a:close/>
                <a:moveTo>
                  <a:pt x="1025687" y="1105"/>
                </a:moveTo>
                <a:lnTo>
                  <a:pt x="1027647" y="3316"/>
                </a:lnTo>
                <a:cubicBezTo>
                  <a:pt x="1026667" y="3316"/>
                  <a:pt x="1025687" y="4431"/>
                  <a:pt x="1025687" y="4431"/>
                </a:cubicBezTo>
                <a:cubicBezTo>
                  <a:pt x="1025687" y="4431"/>
                  <a:pt x="1023729" y="3316"/>
                  <a:pt x="1023729" y="2211"/>
                </a:cubicBezTo>
                <a:lnTo>
                  <a:pt x="1025687" y="1105"/>
                </a:lnTo>
                <a:close/>
                <a:moveTo>
                  <a:pt x="1186461" y="15495"/>
                </a:moveTo>
                <a:cubicBezTo>
                  <a:pt x="1187440" y="14390"/>
                  <a:pt x="1187440" y="13284"/>
                  <a:pt x="1188420" y="13284"/>
                </a:cubicBezTo>
                <a:cubicBezTo>
                  <a:pt x="1188420" y="12179"/>
                  <a:pt x="1189400" y="9968"/>
                  <a:pt x="1189400" y="9968"/>
                </a:cubicBezTo>
                <a:cubicBezTo>
                  <a:pt x="1190379" y="9968"/>
                  <a:pt x="1191359" y="12179"/>
                  <a:pt x="1192339" y="12179"/>
                </a:cubicBezTo>
                <a:lnTo>
                  <a:pt x="1193319" y="9968"/>
                </a:lnTo>
                <a:cubicBezTo>
                  <a:pt x="1195277" y="11073"/>
                  <a:pt x="1196257" y="12179"/>
                  <a:pt x="1198217" y="13284"/>
                </a:cubicBezTo>
                <a:cubicBezTo>
                  <a:pt x="1197237" y="14390"/>
                  <a:pt x="1197237" y="15495"/>
                  <a:pt x="1196257" y="15495"/>
                </a:cubicBezTo>
                <a:cubicBezTo>
                  <a:pt x="1196257" y="16610"/>
                  <a:pt x="1194297" y="17716"/>
                  <a:pt x="1194297" y="18821"/>
                </a:cubicBezTo>
                <a:lnTo>
                  <a:pt x="1197237" y="19926"/>
                </a:lnTo>
                <a:cubicBezTo>
                  <a:pt x="1196257" y="21032"/>
                  <a:pt x="1195277" y="23243"/>
                  <a:pt x="1195277" y="23243"/>
                </a:cubicBezTo>
                <a:cubicBezTo>
                  <a:pt x="1194297" y="23243"/>
                  <a:pt x="1193319" y="21032"/>
                  <a:pt x="1193319" y="21032"/>
                </a:cubicBezTo>
                <a:cubicBezTo>
                  <a:pt x="1192339" y="21032"/>
                  <a:pt x="1191359" y="19926"/>
                  <a:pt x="1190379" y="18821"/>
                </a:cubicBezTo>
                <a:cubicBezTo>
                  <a:pt x="1190379" y="18821"/>
                  <a:pt x="1189400" y="17716"/>
                  <a:pt x="1188420" y="16610"/>
                </a:cubicBezTo>
                <a:cubicBezTo>
                  <a:pt x="1188420" y="17716"/>
                  <a:pt x="1186461" y="18821"/>
                  <a:pt x="1187440" y="19926"/>
                </a:cubicBezTo>
                <a:cubicBezTo>
                  <a:pt x="1186461" y="18821"/>
                  <a:pt x="1184502" y="17716"/>
                  <a:pt x="1184502" y="17716"/>
                </a:cubicBezTo>
                <a:cubicBezTo>
                  <a:pt x="1184502" y="16610"/>
                  <a:pt x="1186461" y="15495"/>
                  <a:pt x="1186461" y="15495"/>
                </a:cubicBezTo>
                <a:close/>
                <a:moveTo>
                  <a:pt x="1243280" y="13284"/>
                </a:moveTo>
                <a:lnTo>
                  <a:pt x="1245240" y="15495"/>
                </a:lnTo>
                <a:cubicBezTo>
                  <a:pt x="1245240" y="15495"/>
                  <a:pt x="1244260" y="17716"/>
                  <a:pt x="1243280" y="17716"/>
                </a:cubicBezTo>
                <a:lnTo>
                  <a:pt x="1242300" y="19926"/>
                </a:lnTo>
                <a:cubicBezTo>
                  <a:pt x="1241321" y="19926"/>
                  <a:pt x="1240342" y="17716"/>
                  <a:pt x="1239362" y="17716"/>
                </a:cubicBezTo>
                <a:cubicBezTo>
                  <a:pt x="1240342" y="17716"/>
                  <a:pt x="1240342" y="16610"/>
                  <a:pt x="1241321" y="15495"/>
                </a:cubicBezTo>
                <a:cubicBezTo>
                  <a:pt x="1242300" y="15495"/>
                  <a:pt x="1242300" y="14390"/>
                  <a:pt x="1243280" y="13284"/>
                </a:cubicBezTo>
                <a:close/>
                <a:moveTo>
                  <a:pt x="1239310" y="17990"/>
                </a:moveTo>
                <a:cubicBezTo>
                  <a:pt x="1239322" y="17895"/>
                  <a:pt x="1239362" y="17801"/>
                  <a:pt x="1239362" y="17716"/>
                </a:cubicBezTo>
                <a:cubicBezTo>
                  <a:pt x="1239362" y="17857"/>
                  <a:pt x="1239344" y="17952"/>
                  <a:pt x="1239310" y="17990"/>
                </a:cubicBezTo>
                <a:close/>
                <a:moveTo>
                  <a:pt x="1263853" y="23243"/>
                </a:moveTo>
                <a:cubicBezTo>
                  <a:pt x="1262873" y="23243"/>
                  <a:pt x="1262873" y="22137"/>
                  <a:pt x="1261893" y="21032"/>
                </a:cubicBezTo>
                <a:lnTo>
                  <a:pt x="1259933" y="19926"/>
                </a:lnTo>
                <a:lnTo>
                  <a:pt x="1257975" y="22137"/>
                </a:lnTo>
                <a:cubicBezTo>
                  <a:pt x="1257975" y="22137"/>
                  <a:pt x="1256015" y="21032"/>
                  <a:pt x="1256015" y="19926"/>
                </a:cubicBezTo>
                <a:lnTo>
                  <a:pt x="1256995" y="17716"/>
                </a:lnTo>
                <a:cubicBezTo>
                  <a:pt x="1257975" y="17716"/>
                  <a:pt x="1258955" y="15495"/>
                  <a:pt x="1258955" y="15495"/>
                </a:cubicBezTo>
                <a:cubicBezTo>
                  <a:pt x="1259933" y="15495"/>
                  <a:pt x="1260914" y="16610"/>
                  <a:pt x="1260914" y="17716"/>
                </a:cubicBezTo>
                <a:cubicBezTo>
                  <a:pt x="1261893" y="16610"/>
                  <a:pt x="1262873" y="15495"/>
                  <a:pt x="1262873" y="14390"/>
                </a:cubicBezTo>
                <a:lnTo>
                  <a:pt x="1264833" y="12179"/>
                </a:lnTo>
                <a:cubicBezTo>
                  <a:pt x="1265812" y="12179"/>
                  <a:pt x="1265812" y="14390"/>
                  <a:pt x="1266792" y="14390"/>
                </a:cubicBezTo>
                <a:cubicBezTo>
                  <a:pt x="1266792" y="14390"/>
                  <a:pt x="1268751" y="11073"/>
                  <a:pt x="1268751" y="12179"/>
                </a:cubicBezTo>
                <a:lnTo>
                  <a:pt x="1270710" y="13284"/>
                </a:lnTo>
                <a:cubicBezTo>
                  <a:pt x="1270710" y="14390"/>
                  <a:pt x="1268751" y="15495"/>
                  <a:pt x="1268751" y="15495"/>
                </a:cubicBezTo>
                <a:cubicBezTo>
                  <a:pt x="1268751" y="16610"/>
                  <a:pt x="1266792" y="18821"/>
                  <a:pt x="1267771" y="18821"/>
                </a:cubicBezTo>
                <a:lnTo>
                  <a:pt x="1269730" y="19926"/>
                </a:lnTo>
                <a:lnTo>
                  <a:pt x="1270710" y="17716"/>
                </a:lnTo>
                <a:cubicBezTo>
                  <a:pt x="1271690" y="17716"/>
                  <a:pt x="1272670" y="18821"/>
                  <a:pt x="1273649" y="19926"/>
                </a:cubicBezTo>
                <a:cubicBezTo>
                  <a:pt x="1273649" y="19926"/>
                  <a:pt x="1275608" y="21032"/>
                  <a:pt x="1275608" y="22137"/>
                </a:cubicBezTo>
                <a:lnTo>
                  <a:pt x="1273649" y="24358"/>
                </a:lnTo>
                <a:cubicBezTo>
                  <a:pt x="1273649" y="25463"/>
                  <a:pt x="1272670" y="25463"/>
                  <a:pt x="1272670" y="26569"/>
                </a:cubicBezTo>
                <a:cubicBezTo>
                  <a:pt x="1271690" y="27674"/>
                  <a:pt x="1270710" y="28780"/>
                  <a:pt x="1270710" y="28780"/>
                </a:cubicBezTo>
                <a:cubicBezTo>
                  <a:pt x="1268751" y="27674"/>
                  <a:pt x="1267771" y="26569"/>
                  <a:pt x="1265812" y="25463"/>
                </a:cubicBezTo>
                <a:cubicBezTo>
                  <a:pt x="1265812" y="24358"/>
                  <a:pt x="1264833" y="24358"/>
                  <a:pt x="1263853" y="23243"/>
                </a:cubicBezTo>
                <a:close/>
                <a:moveTo>
                  <a:pt x="1303038" y="17716"/>
                </a:moveTo>
                <a:cubicBezTo>
                  <a:pt x="1303038" y="16610"/>
                  <a:pt x="1304018" y="15495"/>
                  <a:pt x="1304018" y="15495"/>
                </a:cubicBezTo>
                <a:cubicBezTo>
                  <a:pt x="1304998" y="14390"/>
                  <a:pt x="1304998" y="13284"/>
                  <a:pt x="1305978" y="12179"/>
                </a:cubicBezTo>
                <a:lnTo>
                  <a:pt x="1307936" y="14390"/>
                </a:lnTo>
                <a:cubicBezTo>
                  <a:pt x="1307936" y="14390"/>
                  <a:pt x="1306956" y="16610"/>
                  <a:pt x="1305978" y="16610"/>
                </a:cubicBezTo>
                <a:cubicBezTo>
                  <a:pt x="1305978" y="17716"/>
                  <a:pt x="1304998" y="18821"/>
                  <a:pt x="1304998" y="19926"/>
                </a:cubicBezTo>
                <a:cubicBezTo>
                  <a:pt x="1304998" y="18821"/>
                  <a:pt x="1302059" y="17716"/>
                  <a:pt x="1303038" y="17716"/>
                </a:cubicBezTo>
                <a:close/>
                <a:moveTo>
                  <a:pt x="1363776" y="23243"/>
                </a:moveTo>
                <a:cubicBezTo>
                  <a:pt x="1363776" y="24358"/>
                  <a:pt x="1362797" y="26569"/>
                  <a:pt x="1362797" y="26569"/>
                </a:cubicBezTo>
                <a:cubicBezTo>
                  <a:pt x="1361817" y="26569"/>
                  <a:pt x="1360837" y="24358"/>
                  <a:pt x="1359858" y="24358"/>
                </a:cubicBezTo>
                <a:cubicBezTo>
                  <a:pt x="1360837" y="24358"/>
                  <a:pt x="1361817" y="22137"/>
                  <a:pt x="1361817" y="22137"/>
                </a:cubicBezTo>
                <a:lnTo>
                  <a:pt x="1363776" y="23243"/>
                </a:lnTo>
                <a:close/>
                <a:moveTo>
                  <a:pt x="1412759" y="18821"/>
                </a:moveTo>
                <a:cubicBezTo>
                  <a:pt x="1412759" y="18821"/>
                  <a:pt x="1414718" y="19926"/>
                  <a:pt x="1414718" y="21032"/>
                </a:cubicBezTo>
                <a:cubicBezTo>
                  <a:pt x="1414718" y="21032"/>
                  <a:pt x="1412759" y="22137"/>
                  <a:pt x="1412759" y="23243"/>
                </a:cubicBezTo>
                <a:cubicBezTo>
                  <a:pt x="1412759" y="22137"/>
                  <a:pt x="1410799" y="22137"/>
                  <a:pt x="1410799" y="21032"/>
                </a:cubicBezTo>
                <a:cubicBezTo>
                  <a:pt x="1410799" y="19926"/>
                  <a:pt x="1412759" y="19926"/>
                  <a:pt x="1412759" y="18821"/>
                </a:cubicBezTo>
                <a:close/>
                <a:moveTo>
                  <a:pt x="1466640" y="14390"/>
                </a:moveTo>
                <a:lnTo>
                  <a:pt x="1468598" y="12179"/>
                </a:lnTo>
                <a:lnTo>
                  <a:pt x="1470558" y="14390"/>
                </a:lnTo>
                <a:lnTo>
                  <a:pt x="1469578" y="16610"/>
                </a:lnTo>
                <a:cubicBezTo>
                  <a:pt x="1469578" y="16610"/>
                  <a:pt x="1467619" y="15495"/>
                  <a:pt x="1466640" y="14390"/>
                </a:cubicBezTo>
                <a:close/>
                <a:moveTo>
                  <a:pt x="1752696" y="22137"/>
                </a:moveTo>
                <a:cubicBezTo>
                  <a:pt x="1751716" y="22137"/>
                  <a:pt x="1751716" y="25463"/>
                  <a:pt x="1750736" y="25463"/>
                </a:cubicBezTo>
                <a:lnTo>
                  <a:pt x="1748778" y="23243"/>
                </a:lnTo>
                <a:cubicBezTo>
                  <a:pt x="1749756" y="23243"/>
                  <a:pt x="1749756" y="21032"/>
                  <a:pt x="1750736" y="21032"/>
                </a:cubicBezTo>
                <a:cubicBezTo>
                  <a:pt x="1750736" y="21032"/>
                  <a:pt x="1751716" y="22137"/>
                  <a:pt x="1752696" y="22137"/>
                </a:cubicBezTo>
                <a:close/>
                <a:moveTo>
                  <a:pt x="1756614" y="22137"/>
                </a:moveTo>
                <a:cubicBezTo>
                  <a:pt x="1755635" y="22137"/>
                  <a:pt x="1755635" y="24358"/>
                  <a:pt x="1754655" y="24358"/>
                </a:cubicBezTo>
                <a:cubicBezTo>
                  <a:pt x="1753675" y="24358"/>
                  <a:pt x="1753675" y="22137"/>
                  <a:pt x="1752696" y="22137"/>
                </a:cubicBezTo>
                <a:cubicBezTo>
                  <a:pt x="1752696" y="22137"/>
                  <a:pt x="1753675" y="19926"/>
                  <a:pt x="1754655" y="19926"/>
                </a:cubicBezTo>
                <a:lnTo>
                  <a:pt x="1756614" y="22137"/>
                </a:lnTo>
                <a:close/>
                <a:moveTo>
                  <a:pt x="1759553" y="16610"/>
                </a:moveTo>
                <a:cubicBezTo>
                  <a:pt x="1760533" y="17716"/>
                  <a:pt x="1761513" y="17716"/>
                  <a:pt x="1761513" y="18821"/>
                </a:cubicBezTo>
                <a:cubicBezTo>
                  <a:pt x="1762491" y="18821"/>
                  <a:pt x="1764451" y="19926"/>
                  <a:pt x="1764451" y="21032"/>
                </a:cubicBezTo>
                <a:lnTo>
                  <a:pt x="1762491" y="23243"/>
                </a:lnTo>
                <a:cubicBezTo>
                  <a:pt x="1761513" y="24358"/>
                  <a:pt x="1761513" y="24358"/>
                  <a:pt x="1760533" y="25463"/>
                </a:cubicBezTo>
                <a:cubicBezTo>
                  <a:pt x="1760533" y="25463"/>
                  <a:pt x="1759553" y="24358"/>
                  <a:pt x="1758573" y="24358"/>
                </a:cubicBezTo>
                <a:cubicBezTo>
                  <a:pt x="1758573" y="23243"/>
                  <a:pt x="1756614" y="22137"/>
                  <a:pt x="1756614" y="22137"/>
                </a:cubicBezTo>
                <a:cubicBezTo>
                  <a:pt x="1756614" y="22137"/>
                  <a:pt x="1757594" y="19926"/>
                  <a:pt x="1758573" y="19926"/>
                </a:cubicBezTo>
                <a:cubicBezTo>
                  <a:pt x="1758573" y="18821"/>
                  <a:pt x="1759553" y="17716"/>
                  <a:pt x="1759553" y="16610"/>
                </a:cubicBezTo>
                <a:close/>
                <a:moveTo>
                  <a:pt x="1810494" y="17716"/>
                </a:moveTo>
                <a:cubicBezTo>
                  <a:pt x="1811474" y="17716"/>
                  <a:pt x="1813434" y="19926"/>
                  <a:pt x="1813434" y="19926"/>
                </a:cubicBezTo>
                <a:lnTo>
                  <a:pt x="1811474" y="22137"/>
                </a:lnTo>
                <a:lnTo>
                  <a:pt x="1809514" y="21032"/>
                </a:lnTo>
                <a:cubicBezTo>
                  <a:pt x="1809514" y="19926"/>
                  <a:pt x="1810494" y="17716"/>
                  <a:pt x="1810494" y="17716"/>
                </a:cubicBezTo>
                <a:close/>
                <a:moveTo>
                  <a:pt x="1865355" y="14390"/>
                </a:moveTo>
                <a:cubicBezTo>
                  <a:pt x="1866334" y="13284"/>
                  <a:pt x="1866334" y="12179"/>
                  <a:pt x="1867314" y="12179"/>
                </a:cubicBezTo>
                <a:cubicBezTo>
                  <a:pt x="1867314" y="11073"/>
                  <a:pt x="1868294" y="9968"/>
                  <a:pt x="1869273" y="8853"/>
                </a:cubicBezTo>
                <a:cubicBezTo>
                  <a:pt x="1869273" y="8853"/>
                  <a:pt x="1870253" y="11073"/>
                  <a:pt x="1871232" y="11073"/>
                </a:cubicBezTo>
                <a:cubicBezTo>
                  <a:pt x="1870253" y="12179"/>
                  <a:pt x="1870253" y="13284"/>
                  <a:pt x="1869273" y="13284"/>
                </a:cubicBezTo>
                <a:cubicBezTo>
                  <a:pt x="1868294" y="14390"/>
                  <a:pt x="1868294" y="15495"/>
                  <a:pt x="1867314" y="16610"/>
                </a:cubicBezTo>
                <a:cubicBezTo>
                  <a:pt x="1867314" y="16610"/>
                  <a:pt x="1866334" y="17716"/>
                  <a:pt x="1866334" y="18821"/>
                </a:cubicBezTo>
                <a:cubicBezTo>
                  <a:pt x="1865355" y="19926"/>
                  <a:pt x="1865355" y="19926"/>
                  <a:pt x="1864375" y="21032"/>
                </a:cubicBezTo>
                <a:lnTo>
                  <a:pt x="1862415" y="18821"/>
                </a:lnTo>
                <a:lnTo>
                  <a:pt x="1863395" y="16610"/>
                </a:lnTo>
                <a:cubicBezTo>
                  <a:pt x="1864375" y="15495"/>
                  <a:pt x="1865355" y="15495"/>
                  <a:pt x="1865355" y="14390"/>
                </a:cubicBezTo>
                <a:close/>
                <a:moveTo>
                  <a:pt x="1875152" y="11073"/>
                </a:moveTo>
                <a:lnTo>
                  <a:pt x="1873192" y="13284"/>
                </a:lnTo>
                <a:lnTo>
                  <a:pt x="1871232" y="11073"/>
                </a:lnTo>
                <a:lnTo>
                  <a:pt x="1872212" y="8853"/>
                </a:lnTo>
                <a:cubicBezTo>
                  <a:pt x="1873192" y="8853"/>
                  <a:pt x="1875152" y="9968"/>
                  <a:pt x="1875152" y="11073"/>
                </a:cubicBezTo>
                <a:close/>
                <a:moveTo>
                  <a:pt x="1946665" y="17716"/>
                </a:moveTo>
                <a:cubicBezTo>
                  <a:pt x="1946665" y="17716"/>
                  <a:pt x="1948625" y="18821"/>
                  <a:pt x="1948625" y="19926"/>
                </a:cubicBezTo>
                <a:lnTo>
                  <a:pt x="1946665" y="22137"/>
                </a:lnTo>
                <a:lnTo>
                  <a:pt x="1944706" y="19926"/>
                </a:lnTo>
                <a:cubicBezTo>
                  <a:pt x="1944706" y="19926"/>
                  <a:pt x="1945686" y="17716"/>
                  <a:pt x="1946665" y="17716"/>
                </a:cubicBezTo>
                <a:close/>
              </a:path>
            </a:pathLst>
          </a:custGeom>
          <a:solidFill>
            <a:srgbClr val="262626"/>
          </a:solidFill>
        </p:spPr>
        <p:txBody>
          <a:bodyPr lIns="133945" rIns="133945" rtlCol="0" anchor="ctr"/>
          <a:lstStyle/>
          <a:p>
            <a:pPr algn="l"/>
            <a:endParaRPr lang="en-US" sz="1160"/>
          </a:p>
        </p:txBody>
      </p:sp>
      <p:sp>
        <p:nvSpPr>
          <p:cNvPr id="110" name="TextBox 4"/>
          <p:cNvSpPr txBox="1"/>
          <p:nvPr/>
        </p:nvSpPr>
        <p:spPr>
          <a:xfrm>
            <a:off x="212037" y="926312"/>
            <a:ext cx="2303859" cy="303730"/>
          </a:xfrm>
          <a:prstGeom prst="rect">
            <a:avLst/>
          </a:prstGeom>
          <a:solidFill>
            <a:srgbClr val="FFFFFF">
              <a:alpha val="0"/>
            </a:srgbClr>
          </a:solidFill>
        </p:spPr>
        <p:txBody>
          <a:bodyPr lIns="33486" tIns="13395" rIns="33486" bIns="13395" rtlCol="0" anchor="t">
            <a:spAutoFit/>
          </a:bodyPr>
          <a:lstStyle/>
          <a:p>
            <a:pPr algn="l" latinLnBrk="1">
              <a:lnSpc>
                <a:spcPct val="113000"/>
              </a:lnSpc>
            </a:pPr>
            <a:r>
              <a:rPr lang="en-US" sz="1688">
                <a:solidFill>
                  <a:srgbClr val="42464B"/>
                </a:solidFill>
                <a:latin typeface="微软雅黑" panose="020B0503020204020204" charset="-122"/>
                <a:ea typeface="微软雅黑" panose="020B0503020204020204" charset="-122"/>
              </a:rPr>
              <a:t>实现过程-参数接口设计</a:t>
            </a:r>
            <a:endParaRPr lang="en-US" sz="1160"/>
          </a:p>
        </p:txBody>
      </p:sp>
      <p:pic>
        <p:nvPicPr>
          <p:cNvPr id="111" name="Picture 5"/>
          <p:cNvPicPr>
            <a:picLocks noChangeAspect="1"/>
          </p:cNvPicPr>
          <p:nvPr/>
        </p:nvPicPr>
        <p:blipFill>
          <a:blip r:embed="rId2"/>
          <a:stretch>
            <a:fillRect/>
          </a:stretch>
        </p:blipFill>
        <p:spPr>
          <a:xfrm>
            <a:off x="257887" y="1447936"/>
            <a:ext cx="3110061" cy="3879340"/>
          </a:xfrm>
          <a:prstGeom prst="rect">
            <a:avLst/>
          </a:prstGeom>
        </p:spPr>
      </p:pic>
      <p:sp>
        <p:nvSpPr>
          <p:cNvPr id="112" name="TextBox 6"/>
          <p:cNvSpPr txBox="1"/>
          <p:nvPr/>
        </p:nvSpPr>
        <p:spPr>
          <a:xfrm>
            <a:off x="212037" y="5440309"/>
            <a:ext cx="3834930" cy="490127"/>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371" dirty="0" err="1">
                <a:solidFill>
                  <a:srgbClr val="42464B"/>
                </a:solidFill>
                <a:latin typeface="微软雅黑" panose="020B0503020204020204" charset="-122"/>
                <a:ea typeface="微软雅黑" panose="020B0503020204020204" charset="-122"/>
              </a:rPr>
              <a:t>page:要跳转的路由地址，包含严格的类型校验，只能传入支持的路径</a:t>
            </a:r>
            <a:r>
              <a:rPr lang="en-US" sz="1371" dirty="0">
                <a:solidFill>
                  <a:srgbClr val="42464B"/>
                </a:solidFill>
                <a:latin typeface="微软雅黑" panose="020B0503020204020204" charset="-122"/>
                <a:ea typeface="微软雅黑" panose="020B0503020204020204" charset="-122"/>
              </a:rPr>
              <a:t>。</a:t>
            </a:r>
            <a:endParaRPr lang="en-US" sz="1160" dirty="0"/>
          </a:p>
        </p:txBody>
      </p:sp>
      <p:pic>
        <p:nvPicPr>
          <p:cNvPr id="113" name="Picture 7"/>
          <p:cNvPicPr>
            <a:picLocks noChangeAspect="1"/>
          </p:cNvPicPr>
          <p:nvPr/>
        </p:nvPicPr>
        <p:blipFill>
          <a:blip r:embed="rId3"/>
          <a:stretch>
            <a:fillRect/>
          </a:stretch>
        </p:blipFill>
        <p:spPr>
          <a:xfrm>
            <a:off x="6096001" y="1447681"/>
            <a:ext cx="3471473" cy="3856530"/>
          </a:xfrm>
          <a:prstGeom prst="rect">
            <a:avLst/>
          </a:prstGeom>
        </p:spPr>
      </p:pic>
      <p:sp>
        <p:nvSpPr>
          <p:cNvPr id="114" name="Freeform 8"/>
          <p:cNvSpPr/>
          <p:nvPr/>
        </p:nvSpPr>
        <p:spPr>
          <a:xfrm>
            <a:off x="6137229" y="1291005"/>
            <a:ext cx="2157478" cy="89895"/>
          </a:xfrm>
          <a:custGeom>
            <a:avLst/>
            <a:gdLst/>
            <a:ahLst/>
            <a:cxnLst/>
            <a:rect l="l" t="t" r="r" b="b"/>
            <a:pathLst>
              <a:path w="2045609" h="85234">
                <a:moveTo>
                  <a:pt x="2045609" y="28780"/>
                </a:moveTo>
                <a:cubicBezTo>
                  <a:pt x="2045609" y="29885"/>
                  <a:pt x="2044629" y="30991"/>
                  <a:pt x="2044629" y="30991"/>
                </a:cubicBezTo>
                <a:cubicBezTo>
                  <a:pt x="2043649" y="32106"/>
                  <a:pt x="2042671" y="33211"/>
                  <a:pt x="2042671" y="34317"/>
                </a:cubicBezTo>
                <a:lnTo>
                  <a:pt x="2044629" y="35422"/>
                </a:lnTo>
                <a:cubicBezTo>
                  <a:pt x="2044629" y="36527"/>
                  <a:pt x="2042671" y="37642"/>
                  <a:pt x="2042671" y="38748"/>
                </a:cubicBezTo>
                <a:cubicBezTo>
                  <a:pt x="2042671" y="38748"/>
                  <a:pt x="2041691" y="39853"/>
                  <a:pt x="2041691" y="40959"/>
                </a:cubicBezTo>
                <a:cubicBezTo>
                  <a:pt x="2041691" y="40959"/>
                  <a:pt x="2043649" y="42064"/>
                  <a:pt x="2043649" y="43170"/>
                </a:cubicBezTo>
                <a:lnTo>
                  <a:pt x="2041691" y="45390"/>
                </a:lnTo>
                <a:lnTo>
                  <a:pt x="2039731" y="43170"/>
                </a:lnTo>
                <a:lnTo>
                  <a:pt x="2037772" y="40959"/>
                </a:lnTo>
                <a:cubicBezTo>
                  <a:pt x="2036793" y="42064"/>
                  <a:pt x="2035813" y="43170"/>
                  <a:pt x="2035813" y="44285"/>
                </a:cubicBezTo>
                <a:lnTo>
                  <a:pt x="2037772" y="45390"/>
                </a:lnTo>
                <a:cubicBezTo>
                  <a:pt x="2037772" y="46495"/>
                  <a:pt x="2035813" y="47601"/>
                  <a:pt x="2036793" y="48706"/>
                </a:cubicBezTo>
                <a:lnTo>
                  <a:pt x="2038751" y="49812"/>
                </a:lnTo>
                <a:cubicBezTo>
                  <a:pt x="2038751" y="50917"/>
                  <a:pt x="2036793" y="52032"/>
                  <a:pt x="2036793" y="53138"/>
                </a:cubicBezTo>
                <a:lnTo>
                  <a:pt x="2038751" y="54243"/>
                </a:lnTo>
                <a:cubicBezTo>
                  <a:pt x="2038751" y="55349"/>
                  <a:pt x="2037772" y="56454"/>
                  <a:pt x="2037772" y="56454"/>
                </a:cubicBezTo>
                <a:cubicBezTo>
                  <a:pt x="2036793" y="57559"/>
                  <a:pt x="2036793" y="58665"/>
                  <a:pt x="2035813" y="59780"/>
                </a:cubicBezTo>
                <a:lnTo>
                  <a:pt x="2033854" y="57559"/>
                </a:lnTo>
                <a:cubicBezTo>
                  <a:pt x="2032874" y="56454"/>
                  <a:pt x="2031894" y="56454"/>
                  <a:pt x="2030914" y="55349"/>
                </a:cubicBezTo>
                <a:cubicBezTo>
                  <a:pt x="2030914" y="55349"/>
                  <a:pt x="2029934" y="54243"/>
                  <a:pt x="2028956" y="54243"/>
                </a:cubicBezTo>
                <a:cubicBezTo>
                  <a:pt x="2028956" y="54243"/>
                  <a:pt x="2027976" y="56454"/>
                  <a:pt x="2026996" y="56454"/>
                </a:cubicBezTo>
                <a:lnTo>
                  <a:pt x="2026016" y="58665"/>
                </a:lnTo>
                <a:cubicBezTo>
                  <a:pt x="2025036" y="58665"/>
                  <a:pt x="2025036" y="60885"/>
                  <a:pt x="2024057" y="60885"/>
                </a:cubicBezTo>
                <a:cubicBezTo>
                  <a:pt x="2024057" y="60885"/>
                  <a:pt x="2022098" y="58665"/>
                  <a:pt x="2022098" y="59780"/>
                </a:cubicBezTo>
                <a:cubicBezTo>
                  <a:pt x="2021118" y="59780"/>
                  <a:pt x="2021118" y="60885"/>
                  <a:pt x="2020138" y="61991"/>
                </a:cubicBezTo>
                <a:cubicBezTo>
                  <a:pt x="2020138" y="63096"/>
                  <a:pt x="2019159" y="63096"/>
                  <a:pt x="2018179" y="64202"/>
                </a:cubicBezTo>
                <a:cubicBezTo>
                  <a:pt x="2018179" y="65317"/>
                  <a:pt x="2017200" y="66422"/>
                  <a:pt x="2017200" y="66422"/>
                </a:cubicBezTo>
                <a:cubicBezTo>
                  <a:pt x="2016219" y="67527"/>
                  <a:pt x="2016219" y="68633"/>
                  <a:pt x="2015241" y="69738"/>
                </a:cubicBezTo>
                <a:cubicBezTo>
                  <a:pt x="2014261" y="69738"/>
                  <a:pt x="2014261" y="70844"/>
                  <a:pt x="2013281" y="71959"/>
                </a:cubicBezTo>
                <a:lnTo>
                  <a:pt x="2011321" y="69738"/>
                </a:lnTo>
                <a:cubicBezTo>
                  <a:pt x="2011321" y="68633"/>
                  <a:pt x="2013281" y="67527"/>
                  <a:pt x="2013281" y="67527"/>
                </a:cubicBezTo>
                <a:cubicBezTo>
                  <a:pt x="2012301" y="67527"/>
                  <a:pt x="2011321" y="65317"/>
                  <a:pt x="2011321" y="65317"/>
                </a:cubicBezTo>
                <a:cubicBezTo>
                  <a:pt x="2010341" y="65317"/>
                  <a:pt x="2009363" y="67527"/>
                  <a:pt x="2009363" y="67527"/>
                </a:cubicBezTo>
                <a:lnTo>
                  <a:pt x="2007403" y="70844"/>
                </a:lnTo>
                <a:cubicBezTo>
                  <a:pt x="2007403" y="69738"/>
                  <a:pt x="2005444" y="68633"/>
                  <a:pt x="2005444" y="68633"/>
                </a:cubicBezTo>
                <a:cubicBezTo>
                  <a:pt x="2005444" y="67527"/>
                  <a:pt x="2006423" y="66422"/>
                  <a:pt x="2007403" y="66422"/>
                </a:cubicBezTo>
                <a:cubicBezTo>
                  <a:pt x="2007403" y="65317"/>
                  <a:pt x="2008383" y="64202"/>
                  <a:pt x="2008383" y="63096"/>
                </a:cubicBezTo>
                <a:lnTo>
                  <a:pt x="2006423" y="61991"/>
                </a:lnTo>
                <a:cubicBezTo>
                  <a:pt x="2006423" y="60885"/>
                  <a:pt x="2004464" y="59780"/>
                  <a:pt x="2004464" y="59780"/>
                </a:cubicBezTo>
                <a:lnTo>
                  <a:pt x="2006423" y="57559"/>
                </a:lnTo>
                <a:cubicBezTo>
                  <a:pt x="2005444" y="56454"/>
                  <a:pt x="2004464" y="56454"/>
                  <a:pt x="2003485" y="55349"/>
                </a:cubicBezTo>
                <a:cubicBezTo>
                  <a:pt x="2003485" y="56454"/>
                  <a:pt x="2002505" y="57559"/>
                  <a:pt x="2002505" y="57559"/>
                </a:cubicBezTo>
                <a:cubicBezTo>
                  <a:pt x="2001525" y="58665"/>
                  <a:pt x="2000546" y="59780"/>
                  <a:pt x="2000546" y="60885"/>
                </a:cubicBezTo>
                <a:cubicBezTo>
                  <a:pt x="2000546" y="60885"/>
                  <a:pt x="1998586" y="61991"/>
                  <a:pt x="1998586" y="63096"/>
                </a:cubicBezTo>
                <a:lnTo>
                  <a:pt x="2000546" y="64202"/>
                </a:lnTo>
                <a:cubicBezTo>
                  <a:pt x="2000546" y="65317"/>
                  <a:pt x="1999566" y="67527"/>
                  <a:pt x="1999566" y="67527"/>
                </a:cubicBezTo>
                <a:cubicBezTo>
                  <a:pt x="1998586" y="67527"/>
                  <a:pt x="1997606" y="65317"/>
                  <a:pt x="1997606" y="65317"/>
                </a:cubicBezTo>
                <a:cubicBezTo>
                  <a:pt x="1996626" y="65317"/>
                  <a:pt x="1995648" y="63096"/>
                  <a:pt x="1994668" y="63096"/>
                </a:cubicBezTo>
                <a:cubicBezTo>
                  <a:pt x="1994668" y="63096"/>
                  <a:pt x="1993688" y="65317"/>
                  <a:pt x="1993688" y="66422"/>
                </a:cubicBezTo>
                <a:cubicBezTo>
                  <a:pt x="1992708" y="66422"/>
                  <a:pt x="1991729" y="64202"/>
                  <a:pt x="1990749" y="64202"/>
                </a:cubicBezTo>
                <a:lnTo>
                  <a:pt x="1989770" y="66422"/>
                </a:lnTo>
                <a:cubicBezTo>
                  <a:pt x="1988790" y="66422"/>
                  <a:pt x="1987810" y="68633"/>
                  <a:pt x="1987810" y="68633"/>
                </a:cubicBezTo>
                <a:cubicBezTo>
                  <a:pt x="1986830" y="68633"/>
                  <a:pt x="1985851" y="67527"/>
                  <a:pt x="1985851" y="67527"/>
                </a:cubicBezTo>
                <a:cubicBezTo>
                  <a:pt x="1984871" y="66422"/>
                  <a:pt x="1983891" y="65317"/>
                  <a:pt x="1982912" y="65317"/>
                </a:cubicBezTo>
                <a:cubicBezTo>
                  <a:pt x="1982912" y="64202"/>
                  <a:pt x="1981933" y="64202"/>
                  <a:pt x="1980953" y="63096"/>
                </a:cubicBezTo>
                <a:lnTo>
                  <a:pt x="1982912" y="60885"/>
                </a:lnTo>
                <a:cubicBezTo>
                  <a:pt x="1982912" y="59780"/>
                  <a:pt x="1980953" y="59780"/>
                  <a:pt x="1980953" y="58665"/>
                </a:cubicBezTo>
                <a:cubicBezTo>
                  <a:pt x="1980953" y="59780"/>
                  <a:pt x="1978993" y="60885"/>
                  <a:pt x="1978993" y="60885"/>
                </a:cubicBezTo>
                <a:cubicBezTo>
                  <a:pt x="1978993" y="61991"/>
                  <a:pt x="1980953" y="61991"/>
                  <a:pt x="1980953" y="63096"/>
                </a:cubicBezTo>
                <a:cubicBezTo>
                  <a:pt x="1980953" y="64202"/>
                  <a:pt x="1978993" y="65317"/>
                  <a:pt x="1979973" y="65317"/>
                </a:cubicBezTo>
                <a:cubicBezTo>
                  <a:pt x="1979973" y="66422"/>
                  <a:pt x="1981933" y="67527"/>
                  <a:pt x="1981933" y="67527"/>
                </a:cubicBezTo>
                <a:lnTo>
                  <a:pt x="1979973" y="69738"/>
                </a:lnTo>
                <a:lnTo>
                  <a:pt x="1978013" y="68633"/>
                </a:lnTo>
                <a:cubicBezTo>
                  <a:pt x="1977034" y="67527"/>
                  <a:pt x="1976055" y="66422"/>
                  <a:pt x="1976055" y="66422"/>
                </a:cubicBezTo>
                <a:cubicBezTo>
                  <a:pt x="1975075" y="66422"/>
                  <a:pt x="1974095" y="64202"/>
                  <a:pt x="1973115" y="64202"/>
                </a:cubicBezTo>
                <a:lnTo>
                  <a:pt x="1972136" y="66422"/>
                </a:lnTo>
                <a:cubicBezTo>
                  <a:pt x="1972136" y="67527"/>
                  <a:pt x="1974095" y="68633"/>
                  <a:pt x="1974095" y="68633"/>
                </a:cubicBezTo>
                <a:cubicBezTo>
                  <a:pt x="1974095" y="68633"/>
                  <a:pt x="1973115" y="70844"/>
                  <a:pt x="1972136" y="70844"/>
                </a:cubicBezTo>
                <a:cubicBezTo>
                  <a:pt x="1972136" y="70844"/>
                  <a:pt x="1970176" y="68633"/>
                  <a:pt x="1970176" y="69738"/>
                </a:cubicBezTo>
                <a:cubicBezTo>
                  <a:pt x="1969197" y="69738"/>
                  <a:pt x="1969197" y="71959"/>
                  <a:pt x="1968218" y="71959"/>
                </a:cubicBezTo>
                <a:cubicBezTo>
                  <a:pt x="1968218" y="71959"/>
                  <a:pt x="1967238" y="69738"/>
                  <a:pt x="1966258" y="69738"/>
                </a:cubicBezTo>
                <a:cubicBezTo>
                  <a:pt x="1967238" y="69738"/>
                  <a:pt x="1967238" y="67527"/>
                  <a:pt x="1968218" y="67527"/>
                </a:cubicBezTo>
                <a:cubicBezTo>
                  <a:pt x="1968218" y="66422"/>
                  <a:pt x="1969197" y="65317"/>
                  <a:pt x="1969197" y="65317"/>
                </a:cubicBezTo>
                <a:cubicBezTo>
                  <a:pt x="1970176" y="64202"/>
                  <a:pt x="1967238" y="63096"/>
                  <a:pt x="1967238" y="63096"/>
                </a:cubicBezTo>
                <a:cubicBezTo>
                  <a:pt x="1967238" y="61991"/>
                  <a:pt x="1969197" y="60885"/>
                  <a:pt x="1969197" y="60885"/>
                </a:cubicBezTo>
                <a:cubicBezTo>
                  <a:pt x="1969197" y="59780"/>
                  <a:pt x="1967238" y="59780"/>
                  <a:pt x="1967238" y="58665"/>
                </a:cubicBezTo>
                <a:cubicBezTo>
                  <a:pt x="1966258" y="58665"/>
                  <a:pt x="1965278" y="56454"/>
                  <a:pt x="1964298" y="56454"/>
                </a:cubicBezTo>
                <a:cubicBezTo>
                  <a:pt x="1964298" y="56454"/>
                  <a:pt x="1963318" y="58665"/>
                  <a:pt x="1963318" y="59780"/>
                </a:cubicBezTo>
                <a:cubicBezTo>
                  <a:pt x="1962340" y="59780"/>
                  <a:pt x="1962340" y="60885"/>
                  <a:pt x="1961360" y="61991"/>
                </a:cubicBezTo>
                <a:cubicBezTo>
                  <a:pt x="1961360" y="61991"/>
                  <a:pt x="1960380" y="64202"/>
                  <a:pt x="1959400" y="64202"/>
                </a:cubicBezTo>
                <a:cubicBezTo>
                  <a:pt x="1959400" y="64202"/>
                  <a:pt x="1958421" y="61991"/>
                  <a:pt x="1957441" y="61991"/>
                </a:cubicBezTo>
                <a:cubicBezTo>
                  <a:pt x="1956462" y="63096"/>
                  <a:pt x="1956462" y="64202"/>
                  <a:pt x="1955482" y="65317"/>
                </a:cubicBezTo>
                <a:cubicBezTo>
                  <a:pt x="1955482" y="65317"/>
                  <a:pt x="1954502" y="66422"/>
                  <a:pt x="1954502" y="67527"/>
                </a:cubicBezTo>
                <a:cubicBezTo>
                  <a:pt x="1953523" y="67527"/>
                  <a:pt x="1952543" y="69738"/>
                  <a:pt x="1952543" y="69738"/>
                </a:cubicBezTo>
                <a:cubicBezTo>
                  <a:pt x="1951563" y="69738"/>
                  <a:pt x="1950583" y="67527"/>
                  <a:pt x="1950583" y="67527"/>
                </a:cubicBezTo>
                <a:cubicBezTo>
                  <a:pt x="1949604" y="67527"/>
                  <a:pt x="1949604" y="70844"/>
                  <a:pt x="1948625" y="70844"/>
                </a:cubicBezTo>
                <a:lnTo>
                  <a:pt x="1946665" y="68633"/>
                </a:lnTo>
                <a:cubicBezTo>
                  <a:pt x="1945685" y="67527"/>
                  <a:pt x="1944705" y="67527"/>
                  <a:pt x="1944705" y="66422"/>
                </a:cubicBezTo>
                <a:cubicBezTo>
                  <a:pt x="1945685" y="65317"/>
                  <a:pt x="1946665" y="63096"/>
                  <a:pt x="1947645" y="61991"/>
                </a:cubicBezTo>
                <a:cubicBezTo>
                  <a:pt x="1947645" y="60885"/>
                  <a:pt x="1949604" y="59780"/>
                  <a:pt x="1949604" y="59780"/>
                </a:cubicBezTo>
                <a:cubicBezTo>
                  <a:pt x="1949604" y="58665"/>
                  <a:pt x="1946665" y="57559"/>
                  <a:pt x="1946665" y="57559"/>
                </a:cubicBezTo>
                <a:cubicBezTo>
                  <a:pt x="1947645" y="57559"/>
                  <a:pt x="1948625" y="55349"/>
                  <a:pt x="1948625" y="55349"/>
                </a:cubicBezTo>
                <a:cubicBezTo>
                  <a:pt x="1949604" y="55349"/>
                  <a:pt x="1950583" y="56454"/>
                  <a:pt x="1950583" y="56454"/>
                </a:cubicBezTo>
                <a:cubicBezTo>
                  <a:pt x="1951563" y="56454"/>
                  <a:pt x="1953523" y="58665"/>
                  <a:pt x="1953523" y="58665"/>
                </a:cubicBezTo>
                <a:lnTo>
                  <a:pt x="1954502" y="56454"/>
                </a:lnTo>
                <a:cubicBezTo>
                  <a:pt x="1954502" y="55349"/>
                  <a:pt x="1952543" y="55349"/>
                  <a:pt x="1952543" y="54243"/>
                </a:cubicBezTo>
                <a:cubicBezTo>
                  <a:pt x="1952543" y="53138"/>
                  <a:pt x="1954502" y="52032"/>
                  <a:pt x="1954502" y="52032"/>
                </a:cubicBezTo>
                <a:cubicBezTo>
                  <a:pt x="1954502" y="50917"/>
                  <a:pt x="1951563" y="49812"/>
                  <a:pt x="1952543" y="49812"/>
                </a:cubicBezTo>
                <a:cubicBezTo>
                  <a:pt x="1952543" y="48706"/>
                  <a:pt x="1953523" y="47601"/>
                  <a:pt x="1953523" y="47601"/>
                </a:cubicBezTo>
                <a:cubicBezTo>
                  <a:pt x="1954502" y="46495"/>
                  <a:pt x="1954502" y="45390"/>
                  <a:pt x="1955482" y="45390"/>
                </a:cubicBezTo>
                <a:cubicBezTo>
                  <a:pt x="1956462" y="44285"/>
                  <a:pt x="1956462" y="43170"/>
                  <a:pt x="1957441" y="42064"/>
                </a:cubicBezTo>
                <a:cubicBezTo>
                  <a:pt x="1956462" y="42064"/>
                  <a:pt x="1955482" y="40959"/>
                  <a:pt x="1954502" y="40959"/>
                </a:cubicBezTo>
                <a:lnTo>
                  <a:pt x="1953523" y="43170"/>
                </a:lnTo>
                <a:cubicBezTo>
                  <a:pt x="1952543" y="43170"/>
                  <a:pt x="1952543" y="45390"/>
                  <a:pt x="1951563" y="45390"/>
                </a:cubicBezTo>
                <a:cubicBezTo>
                  <a:pt x="1951563" y="46495"/>
                  <a:pt x="1950583" y="47601"/>
                  <a:pt x="1949604" y="47601"/>
                </a:cubicBezTo>
                <a:cubicBezTo>
                  <a:pt x="1949604" y="48706"/>
                  <a:pt x="1948625" y="49812"/>
                  <a:pt x="1948625" y="50917"/>
                </a:cubicBezTo>
                <a:cubicBezTo>
                  <a:pt x="1947645" y="50917"/>
                  <a:pt x="1946665" y="53138"/>
                  <a:pt x="1946665" y="53138"/>
                </a:cubicBezTo>
                <a:lnTo>
                  <a:pt x="1944705" y="50917"/>
                </a:lnTo>
                <a:cubicBezTo>
                  <a:pt x="1944705" y="52032"/>
                  <a:pt x="1942747" y="53138"/>
                  <a:pt x="1942747" y="53138"/>
                </a:cubicBezTo>
                <a:cubicBezTo>
                  <a:pt x="1942747" y="54243"/>
                  <a:pt x="1944705" y="55349"/>
                  <a:pt x="1944705" y="55349"/>
                </a:cubicBezTo>
                <a:lnTo>
                  <a:pt x="1946665" y="57559"/>
                </a:lnTo>
                <a:cubicBezTo>
                  <a:pt x="1946665" y="58665"/>
                  <a:pt x="1945685" y="58665"/>
                  <a:pt x="1945685" y="59780"/>
                </a:cubicBezTo>
                <a:cubicBezTo>
                  <a:pt x="1944705" y="60885"/>
                  <a:pt x="1944705" y="61991"/>
                  <a:pt x="1943726" y="61991"/>
                </a:cubicBezTo>
                <a:cubicBezTo>
                  <a:pt x="1943726" y="63096"/>
                  <a:pt x="1942747" y="64202"/>
                  <a:pt x="1941767" y="64202"/>
                </a:cubicBezTo>
                <a:cubicBezTo>
                  <a:pt x="1941767" y="65317"/>
                  <a:pt x="1940787" y="63096"/>
                  <a:pt x="1939808" y="63096"/>
                </a:cubicBezTo>
                <a:lnTo>
                  <a:pt x="1937848" y="65317"/>
                </a:lnTo>
                <a:cubicBezTo>
                  <a:pt x="1937848" y="66422"/>
                  <a:pt x="1936868" y="67527"/>
                  <a:pt x="1936868" y="67527"/>
                </a:cubicBezTo>
                <a:lnTo>
                  <a:pt x="1938828" y="69738"/>
                </a:lnTo>
                <a:lnTo>
                  <a:pt x="1940787" y="67527"/>
                </a:lnTo>
                <a:lnTo>
                  <a:pt x="1942747" y="68633"/>
                </a:lnTo>
                <a:cubicBezTo>
                  <a:pt x="1942747" y="69738"/>
                  <a:pt x="1940787" y="70844"/>
                  <a:pt x="1940787" y="71959"/>
                </a:cubicBezTo>
                <a:cubicBezTo>
                  <a:pt x="1940787" y="71959"/>
                  <a:pt x="1939808" y="73064"/>
                  <a:pt x="1938828" y="74170"/>
                </a:cubicBezTo>
                <a:cubicBezTo>
                  <a:pt x="1938828" y="74170"/>
                  <a:pt x="1941767" y="75275"/>
                  <a:pt x="1941767" y="76381"/>
                </a:cubicBezTo>
                <a:cubicBezTo>
                  <a:pt x="1941767" y="76381"/>
                  <a:pt x="1939808" y="77486"/>
                  <a:pt x="1939808" y="78591"/>
                </a:cubicBezTo>
                <a:cubicBezTo>
                  <a:pt x="1939808" y="79706"/>
                  <a:pt x="1938828" y="79706"/>
                  <a:pt x="1937848" y="80812"/>
                </a:cubicBezTo>
                <a:cubicBezTo>
                  <a:pt x="1937848" y="79706"/>
                  <a:pt x="1936868" y="79706"/>
                  <a:pt x="1935889" y="78591"/>
                </a:cubicBezTo>
                <a:lnTo>
                  <a:pt x="1933930" y="77486"/>
                </a:lnTo>
                <a:cubicBezTo>
                  <a:pt x="1933930" y="76381"/>
                  <a:pt x="1934910" y="75275"/>
                  <a:pt x="1935889" y="74170"/>
                </a:cubicBezTo>
                <a:cubicBezTo>
                  <a:pt x="1934910" y="74170"/>
                  <a:pt x="1933930" y="73064"/>
                  <a:pt x="1932950" y="73064"/>
                </a:cubicBezTo>
                <a:lnTo>
                  <a:pt x="1931970" y="75275"/>
                </a:lnTo>
                <a:cubicBezTo>
                  <a:pt x="1931970" y="75275"/>
                  <a:pt x="1933930" y="76381"/>
                  <a:pt x="1933930" y="77486"/>
                </a:cubicBezTo>
                <a:cubicBezTo>
                  <a:pt x="1933930" y="77486"/>
                  <a:pt x="1932950" y="78591"/>
                  <a:pt x="1931970" y="79706"/>
                </a:cubicBezTo>
                <a:cubicBezTo>
                  <a:pt x="1931970" y="79706"/>
                  <a:pt x="1930990" y="81917"/>
                  <a:pt x="1930011" y="81917"/>
                </a:cubicBezTo>
                <a:cubicBezTo>
                  <a:pt x="1930011" y="81917"/>
                  <a:pt x="1928052" y="80812"/>
                  <a:pt x="1928052" y="79706"/>
                </a:cubicBezTo>
                <a:cubicBezTo>
                  <a:pt x="1928052" y="79706"/>
                  <a:pt x="1930011" y="78591"/>
                  <a:pt x="1930011" y="77486"/>
                </a:cubicBezTo>
                <a:cubicBezTo>
                  <a:pt x="1930011" y="76381"/>
                  <a:pt x="1928052" y="76381"/>
                  <a:pt x="1928052" y="75275"/>
                </a:cubicBezTo>
                <a:cubicBezTo>
                  <a:pt x="1929032" y="74170"/>
                  <a:pt x="1930011" y="73064"/>
                  <a:pt x="1930990" y="70844"/>
                </a:cubicBezTo>
                <a:cubicBezTo>
                  <a:pt x="1931970" y="69738"/>
                  <a:pt x="1932950" y="67527"/>
                  <a:pt x="1933930" y="66422"/>
                </a:cubicBezTo>
                <a:cubicBezTo>
                  <a:pt x="1932950" y="64202"/>
                  <a:pt x="1931970" y="63096"/>
                  <a:pt x="1930011" y="61991"/>
                </a:cubicBezTo>
                <a:cubicBezTo>
                  <a:pt x="1929032" y="61991"/>
                  <a:pt x="1929032" y="60885"/>
                  <a:pt x="1928052" y="59780"/>
                </a:cubicBezTo>
                <a:cubicBezTo>
                  <a:pt x="1927072" y="60885"/>
                  <a:pt x="1927072" y="63096"/>
                  <a:pt x="1926092" y="63096"/>
                </a:cubicBezTo>
                <a:lnTo>
                  <a:pt x="1924133" y="60885"/>
                </a:lnTo>
                <a:lnTo>
                  <a:pt x="1922174" y="58665"/>
                </a:lnTo>
                <a:cubicBezTo>
                  <a:pt x="1921195" y="58665"/>
                  <a:pt x="1920215" y="60885"/>
                  <a:pt x="1920215" y="60885"/>
                </a:cubicBezTo>
                <a:cubicBezTo>
                  <a:pt x="1919235" y="61991"/>
                  <a:pt x="1918255" y="63096"/>
                  <a:pt x="1918255" y="64202"/>
                </a:cubicBezTo>
                <a:lnTo>
                  <a:pt x="1920215" y="65317"/>
                </a:lnTo>
                <a:cubicBezTo>
                  <a:pt x="1920215" y="66422"/>
                  <a:pt x="1919235" y="67527"/>
                  <a:pt x="1919235" y="68633"/>
                </a:cubicBezTo>
                <a:lnTo>
                  <a:pt x="1917275" y="66422"/>
                </a:lnTo>
                <a:cubicBezTo>
                  <a:pt x="1916296" y="66422"/>
                  <a:pt x="1915317" y="68633"/>
                  <a:pt x="1915317" y="68633"/>
                </a:cubicBezTo>
                <a:cubicBezTo>
                  <a:pt x="1914337" y="69738"/>
                  <a:pt x="1914337" y="70844"/>
                  <a:pt x="1913357" y="70844"/>
                </a:cubicBezTo>
                <a:lnTo>
                  <a:pt x="1911398" y="69738"/>
                </a:lnTo>
                <a:cubicBezTo>
                  <a:pt x="1911398" y="68633"/>
                  <a:pt x="1913357" y="67527"/>
                  <a:pt x="1913357" y="66422"/>
                </a:cubicBezTo>
                <a:cubicBezTo>
                  <a:pt x="1912377" y="66422"/>
                  <a:pt x="1911398" y="65317"/>
                  <a:pt x="1910418" y="65317"/>
                </a:cubicBezTo>
                <a:cubicBezTo>
                  <a:pt x="1910418" y="64202"/>
                  <a:pt x="1909438" y="63096"/>
                  <a:pt x="1908459" y="63096"/>
                </a:cubicBezTo>
                <a:lnTo>
                  <a:pt x="1906500" y="60885"/>
                </a:lnTo>
                <a:cubicBezTo>
                  <a:pt x="1906500" y="60885"/>
                  <a:pt x="1904540" y="63096"/>
                  <a:pt x="1904540" y="64202"/>
                </a:cubicBezTo>
                <a:lnTo>
                  <a:pt x="1902580" y="66422"/>
                </a:lnTo>
                <a:cubicBezTo>
                  <a:pt x="1902580" y="66422"/>
                  <a:pt x="1900622" y="65317"/>
                  <a:pt x="1900622" y="64202"/>
                </a:cubicBezTo>
                <a:lnTo>
                  <a:pt x="1902580" y="61991"/>
                </a:lnTo>
                <a:cubicBezTo>
                  <a:pt x="1902580" y="60885"/>
                  <a:pt x="1903560" y="59780"/>
                  <a:pt x="1904540" y="59780"/>
                </a:cubicBezTo>
                <a:cubicBezTo>
                  <a:pt x="1904540" y="58665"/>
                  <a:pt x="1905520" y="57559"/>
                  <a:pt x="1905520" y="56454"/>
                </a:cubicBezTo>
                <a:lnTo>
                  <a:pt x="1903560" y="55349"/>
                </a:lnTo>
                <a:cubicBezTo>
                  <a:pt x="1903560" y="54243"/>
                  <a:pt x="1905520" y="53138"/>
                  <a:pt x="1905520" y="53138"/>
                </a:cubicBezTo>
                <a:cubicBezTo>
                  <a:pt x="1905520" y="52032"/>
                  <a:pt x="1903560" y="50917"/>
                  <a:pt x="1903560" y="50917"/>
                </a:cubicBezTo>
                <a:cubicBezTo>
                  <a:pt x="1902580" y="50917"/>
                  <a:pt x="1901602" y="53138"/>
                  <a:pt x="1901602" y="53138"/>
                </a:cubicBezTo>
                <a:cubicBezTo>
                  <a:pt x="1900622" y="53138"/>
                  <a:pt x="1899642" y="50917"/>
                  <a:pt x="1899642" y="50917"/>
                </a:cubicBezTo>
                <a:cubicBezTo>
                  <a:pt x="1898662" y="52032"/>
                  <a:pt x="1898662" y="53138"/>
                  <a:pt x="1897682" y="54243"/>
                </a:cubicBezTo>
                <a:cubicBezTo>
                  <a:pt x="1897682" y="54243"/>
                  <a:pt x="1895724" y="55349"/>
                  <a:pt x="1895724" y="56454"/>
                </a:cubicBezTo>
                <a:cubicBezTo>
                  <a:pt x="1895724" y="56454"/>
                  <a:pt x="1897682" y="57559"/>
                  <a:pt x="1897682" y="58665"/>
                </a:cubicBezTo>
                <a:cubicBezTo>
                  <a:pt x="1898662" y="58665"/>
                  <a:pt x="1896703" y="59780"/>
                  <a:pt x="1896703" y="60885"/>
                </a:cubicBezTo>
                <a:cubicBezTo>
                  <a:pt x="1896703" y="60885"/>
                  <a:pt x="1895724" y="61991"/>
                  <a:pt x="1894744" y="63096"/>
                </a:cubicBezTo>
                <a:lnTo>
                  <a:pt x="1892785" y="65317"/>
                </a:lnTo>
                <a:lnTo>
                  <a:pt x="1895724" y="67527"/>
                </a:lnTo>
                <a:cubicBezTo>
                  <a:pt x="1894744" y="68633"/>
                  <a:pt x="1893764" y="68633"/>
                  <a:pt x="1893764" y="69738"/>
                </a:cubicBezTo>
                <a:cubicBezTo>
                  <a:pt x="1892785" y="70844"/>
                  <a:pt x="1892785" y="71959"/>
                  <a:pt x="1891805" y="71959"/>
                </a:cubicBezTo>
                <a:cubicBezTo>
                  <a:pt x="1891805" y="73064"/>
                  <a:pt x="1889845" y="70844"/>
                  <a:pt x="1889845" y="70844"/>
                </a:cubicBezTo>
                <a:cubicBezTo>
                  <a:pt x="1888866" y="70844"/>
                  <a:pt x="1888866" y="73064"/>
                  <a:pt x="1887887" y="73064"/>
                </a:cubicBezTo>
                <a:cubicBezTo>
                  <a:pt x="1887887" y="73064"/>
                  <a:pt x="1886907" y="70844"/>
                  <a:pt x="1885927" y="70844"/>
                </a:cubicBezTo>
                <a:cubicBezTo>
                  <a:pt x="1885927" y="70844"/>
                  <a:pt x="1886907" y="68633"/>
                  <a:pt x="1887887" y="68633"/>
                </a:cubicBezTo>
                <a:cubicBezTo>
                  <a:pt x="1887887" y="67527"/>
                  <a:pt x="1888866" y="66422"/>
                  <a:pt x="1888866" y="66422"/>
                </a:cubicBezTo>
                <a:cubicBezTo>
                  <a:pt x="1889845" y="65317"/>
                  <a:pt x="1886907" y="64202"/>
                  <a:pt x="1886907" y="64202"/>
                </a:cubicBezTo>
                <a:lnTo>
                  <a:pt x="1888866" y="61991"/>
                </a:lnTo>
                <a:lnTo>
                  <a:pt x="1886907" y="59780"/>
                </a:lnTo>
                <a:cubicBezTo>
                  <a:pt x="1885927" y="59780"/>
                  <a:pt x="1884947" y="61991"/>
                  <a:pt x="1884947" y="61991"/>
                </a:cubicBezTo>
                <a:cubicBezTo>
                  <a:pt x="1883967" y="63096"/>
                  <a:pt x="1883967" y="64202"/>
                  <a:pt x="1882988" y="65317"/>
                </a:cubicBezTo>
                <a:lnTo>
                  <a:pt x="1884947" y="66422"/>
                </a:lnTo>
                <a:cubicBezTo>
                  <a:pt x="1885927" y="67527"/>
                  <a:pt x="1883967" y="68633"/>
                  <a:pt x="1883967" y="68633"/>
                </a:cubicBezTo>
                <a:lnTo>
                  <a:pt x="1885927" y="70844"/>
                </a:lnTo>
                <a:cubicBezTo>
                  <a:pt x="1884947" y="70844"/>
                  <a:pt x="1884947" y="73064"/>
                  <a:pt x="1883967" y="73064"/>
                </a:cubicBezTo>
                <a:cubicBezTo>
                  <a:pt x="1883967" y="73064"/>
                  <a:pt x="1882988" y="71959"/>
                  <a:pt x="1882009" y="71959"/>
                </a:cubicBezTo>
                <a:cubicBezTo>
                  <a:pt x="1881029" y="73064"/>
                  <a:pt x="1880049" y="75275"/>
                  <a:pt x="1879070" y="76381"/>
                </a:cubicBezTo>
                <a:cubicBezTo>
                  <a:pt x="1878090" y="76381"/>
                  <a:pt x="1877110" y="75275"/>
                  <a:pt x="1876130" y="74170"/>
                </a:cubicBezTo>
                <a:cubicBezTo>
                  <a:pt x="1876130" y="74170"/>
                  <a:pt x="1878090" y="73064"/>
                  <a:pt x="1878090" y="71959"/>
                </a:cubicBezTo>
                <a:cubicBezTo>
                  <a:pt x="1879070" y="71959"/>
                  <a:pt x="1880049" y="70844"/>
                  <a:pt x="1880049" y="69738"/>
                </a:cubicBezTo>
                <a:cubicBezTo>
                  <a:pt x="1880049" y="68633"/>
                  <a:pt x="1882009" y="67527"/>
                  <a:pt x="1882009" y="67527"/>
                </a:cubicBezTo>
                <a:cubicBezTo>
                  <a:pt x="1881029" y="66422"/>
                  <a:pt x="1879070" y="66422"/>
                  <a:pt x="1879070" y="65317"/>
                </a:cubicBezTo>
                <a:lnTo>
                  <a:pt x="1881029" y="63096"/>
                </a:lnTo>
                <a:lnTo>
                  <a:pt x="1879070" y="60885"/>
                </a:lnTo>
                <a:cubicBezTo>
                  <a:pt x="1878090" y="60885"/>
                  <a:pt x="1878090" y="63096"/>
                  <a:pt x="1877110" y="63096"/>
                </a:cubicBezTo>
                <a:cubicBezTo>
                  <a:pt x="1876130" y="63096"/>
                  <a:pt x="1876130" y="61991"/>
                  <a:pt x="1875151" y="61991"/>
                </a:cubicBezTo>
                <a:cubicBezTo>
                  <a:pt x="1875151" y="61991"/>
                  <a:pt x="1873192" y="63096"/>
                  <a:pt x="1873192" y="64202"/>
                </a:cubicBezTo>
                <a:cubicBezTo>
                  <a:pt x="1873192" y="64202"/>
                  <a:pt x="1875151" y="65317"/>
                  <a:pt x="1875151" y="66422"/>
                </a:cubicBezTo>
                <a:cubicBezTo>
                  <a:pt x="1875151" y="66422"/>
                  <a:pt x="1874171" y="67527"/>
                  <a:pt x="1874171" y="68633"/>
                </a:cubicBezTo>
                <a:cubicBezTo>
                  <a:pt x="1873192" y="69738"/>
                  <a:pt x="1873192" y="69738"/>
                  <a:pt x="1872212" y="70844"/>
                </a:cubicBezTo>
                <a:cubicBezTo>
                  <a:pt x="1871232" y="71959"/>
                  <a:pt x="1871232" y="73064"/>
                  <a:pt x="1870252" y="73064"/>
                </a:cubicBezTo>
                <a:cubicBezTo>
                  <a:pt x="1870252" y="74170"/>
                  <a:pt x="1869272" y="75275"/>
                  <a:pt x="1869272" y="76381"/>
                </a:cubicBezTo>
                <a:cubicBezTo>
                  <a:pt x="1868294" y="76381"/>
                  <a:pt x="1867314" y="78591"/>
                  <a:pt x="1867314" y="78591"/>
                </a:cubicBezTo>
                <a:lnTo>
                  <a:pt x="1865354" y="76381"/>
                </a:lnTo>
                <a:lnTo>
                  <a:pt x="1866334" y="74170"/>
                </a:lnTo>
                <a:lnTo>
                  <a:pt x="1868294" y="71959"/>
                </a:lnTo>
                <a:cubicBezTo>
                  <a:pt x="1867314" y="70844"/>
                  <a:pt x="1866334" y="69738"/>
                  <a:pt x="1866334" y="69738"/>
                </a:cubicBezTo>
                <a:cubicBezTo>
                  <a:pt x="1865354" y="69738"/>
                  <a:pt x="1864375" y="71959"/>
                  <a:pt x="1864375" y="71959"/>
                </a:cubicBezTo>
                <a:cubicBezTo>
                  <a:pt x="1863395" y="71959"/>
                  <a:pt x="1862415" y="70844"/>
                  <a:pt x="1862415" y="69738"/>
                </a:cubicBezTo>
                <a:cubicBezTo>
                  <a:pt x="1861436" y="69738"/>
                  <a:pt x="1860456" y="68633"/>
                  <a:pt x="1860456" y="68633"/>
                </a:cubicBezTo>
                <a:cubicBezTo>
                  <a:pt x="1859477" y="68633"/>
                  <a:pt x="1859477" y="70844"/>
                  <a:pt x="1858497" y="70844"/>
                </a:cubicBezTo>
                <a:cubicBezTo>
                  <a:pt x="1857517" y="70844"/>
                  <a:pt x="1856537" y="68633"/>
                  <a:pt x="1856537" y="68633"/>
                </a:cubicBezTo>
                <a:cubicBezTo>
                  <a:pt x="1855559" y="68633"/>
                  <a:pt x="1854579" y="71959"/>
                  <a:pt x="1854579" y="70844"/>
                </a:cubicBezTo>
                <a:cubicBezTo>
                  <a:pt x="1853599" y="70844"/>
                  <a:pt x="1852619" y="69738"/>
                  <a:pt x="1852619" y="69738"/>
                </a:cubicBezTo>
                <a:cubicBezTo>
                  <a:pt x="1851639" y="68633"/>
                  <a:pt x="1850659" y="68633"/>
                  <a:pt x="1850659" y="67527"/>
                </a:cubicBezTo>
                <a:cubicBezTo>
                  <a:pt x="1849681" y="67527"/>
                  <a:pt x="1848700" y="65317"/>
                  <a:pt x="1847721" y="65317"/>
                </a:cubicBezTo>
                <a:lnTo>
                  <a:pt x="1846741" y="68633"/>
                </a:lnTo>
                <a:cubicBezTo>
                  <a:pt x="1845762" y="67527"/>
                  <a:pt x="1843802" y="66422"/>
                  <a:pt x="1843802" y="66422"/>
                </a:cubicBezTo>
                <a:cubicBezTo>
                  <a:pt x="1843802" y="65317"/>
                  <a:pt x="1845762" y="64202"/>
                  <a:pt x="1845762" y="64202"/>
                </a:cubicBezTo>
                <a:cubicBezTo>
                  <a:pt x="1845762" y="63096"/>
                  <a:pt x="1843802" y="61991"/>
                  <a:pt x="1843802" y="61991"/>
                </a:cubicBezTo>
                <a:cubicBezTo>
                  <a:pt x="1843802" y="60885"/>
                  <a:pt x="1844782" y="59780"/>
                  <a:pt x="1845762" y="59780"/>
                </a:cubicBezTo>
                <a:cubicBezTo>
                  <a:pt x="1845762" y="58665"/>
                  <a:pt x="1846741" y="57559"/>
                  <a:pt x="1846741" y="56454"/>
                </a:cubicBezTo>
                <a:lnTo>
                  <a:pt x="1844782" y="55349"/>
                </a:lnTo>
                <a:cubicBezTo>
                  <a:pt x="1843802" y="56454"/>
                  <a:pt x="1842822" y="58665"/>
                  <a:pt x="1841843" y="59780"/>
                </a:cubicBezTo>
                <a:cubicBezTo>
                  <a:pt x="1840864" y="60885"/>
                  <a:pt x="1839884" y="61991"/>
                  <a:pt x="1839884" y="61991"/>
                </a:cubicBezTo>
                <a:lnTo>
                  <a:pt x="1837924" y="60885"/>
                </a:lnTo>
                <a:cubicBezTo>
                  <a:pt x="1837924" y="59780"/>
                  <a:pt x="1838904" y="58665"/>
                  <a:pt x="1838904" y="58665"/>
                </a:cubicBezTo>
                <a:cubicBezTo>
                  <a:pt x="1839884" y="57559"/>
                  <a:pt x="1840864" y="56454"/>
                  <a:pt x="1840864" y="55349"/>
                </a:cubicBezTo>
                <a:cubicBezTo>
                  <a:pt x="1841843" y="55349"/>
                  <a:pt x="1842822" y="54243"/>
                  <a:pt x="1842822" y="53138"/>
                </a:cubicBezTo>
                <a:cubicBezTo>
                  <a:pt x="1842822" y="53138"/>
                  <a:pt x="1840864" y="52032"/>
                  <a:pt x="1840864" y="50917"/>
                </a:cubicBezTo>
                <a:cubicBezTo>
                  <a:pt x="1839884" y="52032"/>
                  <a:pt x="1838904" y="53138"/>
                  <a:pt x="1838904" y="54243"/>
                </a:cubicBezTo>
                <a:cubicBezTo>
                  <a:pt x="1837924" y="54243"/>
                  <a:pt x="1836944" y="55349"/>
                  <a:pt x="1836944" y="56454"/>
                </a:cubicBezTo>
                <a:lnTo>
                  <a:pt x="1834985" y="58665"/>
                </a:lnTo>
                <a:lnTo>
                  <a:pt x="1837924" y="60885"/>
                </a:lnTo>
                <a:cubicBezTo>
                  <a:pt x="1836944" y="60885"/>
                  <a:pt x="1835966" y="63096"/>
                  <a:pt x="1835966" y="63096"/>
                </a:cubicBezTo>
                <a:cubicBezTo>
                  <a:pt x="1835966" y="63096"/>
                  <a:pt x="1834006" y="61991"/>
                  <a:pt x="1834006" y="60885"/>
                </a:cubicBezTo>
                <a:cubicBezTo>
                  <a:pt x="1833026" y="60885"/>
                  <a:pt x="1832046" y="59780"/>
                  <a:pt x="1832046" y="59780"/>
                </a:cubicBezTo>
                <a:cubicBezTo>
                  <a:pt x="1831067" y="59780"/>
                  <a:pt x="1830087" y="61991"/>
                  <a:pt x="1830087" y="61991"/>
                </a:cubicBezTo>
                <a:lnTo>
                  <a:pt x="1828128" y="64202"/>
                </a:lnTo>
                <a:lnTo>
                  <a:pt x="1826169" y="61991"/>
                </a:lnTo>
                <a:cubicBezTo>
                  <a:pt x="1826169" y="63096"/>
                  <a:pt x="1824209" y="64202"/>
                  <a:pt x="1824209" y="65317"/>
                </a:cubicBezTo>
                <a:lnTo>
                  <a:pt x="1826169" y="66422"/>
                </a:lnTo>
                <a:cubicBezTo>
                  <a:pt x="1826169" y="67527"/>
                  <a:pt x="1825189" y="68633"/>
                  <a:pt x="1825189" y="69738"/>
                </a:cubicBezTo>
                <a:cubicBezTo>
                  <a:pt x="1824209" y="69738"/>
                  <a:pt x="1823229" y="71959"/>
                  <a:pt x="1823229" y="71959"/>
                </a:cubicBezTo>
                <a:lnTo>
                  <a:pt x="1821271" y="69738"/>
                </a:lnTo>
                <a:cubicBezTo>
                  <a:pt x="1820291" y="69738"/>
                  <a:pt x="1819311" y="68633"/>
                  <a:pt x="1819311" y="67527"/>
                </a:cubicBezTo>
                <a:cubicBezTo>
                  <a:pt x="1818331" y="67527"/>
                  <a:pt x="1817352" y="66422"/>
                  <a:pt x="1816373" y="66422"/>
                </a:cubicBezTo>
                <a:lnTo>
                  <a:pt x="1815392" y="68633"/>
                </a:lnTo>
                <a:cubicBezTo>
                  <a:pt x="1814413" y="68633"/>
                  <a:pt x="1813433" y="67527"/>
                  <a:pt x="1812454" y="66422"/>
                </a:cubicBezTo>
                <a:lnTo>
                  <a:pt x="1810494" y="64202"/>
                </a:lnTo>
                <a:cubicBezTo>
                  <a:pt x="1810494" y="65317"/>
                  <a:pt x="1809514" y="66422"/>
                  <a:pt x="1808536" y="67527"/>
                </a:cubicBezTo>
                <a:lnTo>
                  <a:pt x="1807556" y="69738"/>
                </a:lnTo>
                <a:lnTo>
                  <a:pt x="1809514" y="71959"/>
                </a:lnTo>
                <a:cubicBezTo>
                  <a:pt x="1809514" y="71959"/>
                  <a:pt x="1808536" y="74170"/>
                  <a:pt x="1807556" y="74170"/>
                </a:cubicBezTo>
                <a:lnTo>
                  <a:pt x="1805596" y="71959"/>
                </a:lnTo>
                <a:cubicBezTo>
                  <a:pt x="1805596" y="71959"/>
                  <a:pt x="1803637" y="70844"/>
                  <a:pt x="1803637" y="69738"/>
                </a:cubicBezTo>
                <a:cubicBezTo>
                  <a:pt x="1803637" y="69738"/>
                  <a:pt x="1804616" y="68633"/>
                  <a:pt x="1804616" y="67527"/>
                </a:cubicBezTo>
                <a:cubicBezTo>
                  <a:pt x="1805596" y="67527"/>
                  <a:pt x="1806576" y="66422"/>
                  <a:pt x="1806576" y="65317"/>
                </a:cubicBezTo>
                <a:cubicBezTo>
                  <a:pt x="1806576" y="65317"/>
                  <a:pt x="1804616" y="64202"/>
                  <a:pt x="1804616" y="63096"/>
                </a:cubicBezTo>
                <a:cubicBezTo>
                  <a:pt x="1803637" y="64202"/>
                  <a:pt x="1803637" y="65317"/>
                  <a:pt x="1802658" y="66422"/>
                </a:cubicBezTo>
                <a:lnTo>
                  <a:pt x="1801678" y="68633"/>
                </a:lnTo>
                <a:cubicBezTo>
                  <a:pt x="1800698" y="68633"/>
                  <a:pt x="1798739" y="66422"/>
                  <a:pt x="1798739" y="66422"/>
                </a:cubicBezTo>
                <a:cubicBezTo>
                  <a:pt x="1799718" y="66422"/>
                  <a:pt x="1799718" y="64202"/>
                  <a:pt x="1800698" y="64202"/>
                </a:cubicBezTo>
                <a:cubicBezTo>
                  <a:pt x="1799718" y="63096"/>
                  <a:pt x="1797759" y="61991"/>
                  <a:pt x="1796779" y="59780"/>
                </a:cubicBezTo>
                <a:cubicBezTo>
                  <a:pt x="1795799" y="59780"/>
                  <a:pt x="1794821" y="58665"/>
                  <a:pt x="1793841" y="58665"/>
                </a:cubicBezTo>
                <a:lnTo>
                  <a:pt x="1792861" y="60885"/>
                </a:lnTo>
                <a:cubicBezTo>
                  <a:pt x="1791881" y="60885"/>
                  <a:pt x="1790901" y="58665"/>
                  <a:pt x="1789921" y="58665"/>
                </a:cubicBezTo>
                <a:cubicBezTo>
                  <a:pt x="1789921" y="58665"/>
                  <a:pt x="1787963" y="56454"/>
                  <a:pt x="1787963" y="57559"/>
                </a:cubicBezTo>
                <a:lnTo>
                  <a:pt x="1786003" y="59780"/>
                </a:lnTo>
                <a:cubicBezTo>
                  <a:pt x="1786983" y="59780"/>
                  <a:pt x="1788943" y="60885"/>
                  <a:pt x="1788943" y="60885"/>
                </a:cubicBezTo>
                <a:cubicBezTo>
                  <a:pt x="1788943" y="61991"/>
                  <a:pt x="1786983" y="63096"/>
                  <a:pt x="1786983" y="64202"/>
                </a:cubicBezTo>
                <a:cubicBezTo>
                  <a:pt x="1786983" y="64202"/>
                  <a:pt x="1786003" y="65317"/>
                  <a:pt x="1785023" y="66422"/>
                </a:cubicBezTo>
                <a:cubicBezTo>
                  <a:pt x="1785023" y="67527"/>
                  <a:pt x="1784044" y="68633"/>
                  <a:pt x="1784044" y="68633"/>
                </a:cubicBezTo>
                <a:cubicBezTo>
                  <a:pt x="1783064" y="68633"/>
                  <a:pt x="1782085" y="66422"/>
                  <a:pt x="1781105" y="66422"/>
                </a:cubicBezTo>
                <a:cubicBezTo>
                  <a:pt x="1781105" y="67527"/>
                  <a:pt x="1780126" y="69738"/>
                  <a:pt x="1780126" y="69738"/>
                </a:cubicBezTo>
                <a:cubicBezTo>
                  <a:pt x="1779146" y="69738"/>
                  <a:pt x="1778166" y="67527"/>
                  <a:pt x="1777186" y="67527"/>
                </a:cubicBezTo>
                <a:lnTo>
                  <a:pt x="1776206" y="69738"/>
                </a:lnTo>
                <a:lnTo>
                  <a:pt x="1778166" y="71959"/>
                </a:lnTo>
                <a:cubicBezTo>
                  <a:pt x="1778166" y="71959"/>
                  <a:pt x="1777186" y="74170"/>
                  <a:pt x="1776206" y="74170"/>
                </a:cubicBezTo>
                <a:cubicBezTo>
                  <a:pt x="1776206" y="74170"/>
                  <a:pt x="1775228" y="71959"/>
                  <a:pt x="1774248" y="71959"/>
                </a:cubicBezTo>
                <a:cubicBezTo>
                  <a:pt x="1773268" y="73064"/>
                  <a:pt x="1773268" y="74170"/>
                  <a:pt x="1772288" y="75275"/>
                </a:cubicBezTo>
                <a:cubicBezTo>
                  <a:pt x="1772288" y="75275"/>
                  <a:pt x="1771308" y="73064"/>
                  <a:pt x="1770329" y="73064"/>
                </a:cubicBezTo>
                <a:cubicBezTo>
                  <a:pt x="1770329" y="73064"/>
                  <a:pt x="1771308" y="70844"/>
                  <a:pt x="1772288" y="70844"/>
                </a:cubicBezTo>
                <a:cubicBezTo>
                  <a:pt x="1772288" y="69738"/>
                  <a:pt x="1773268" y="68633"/>
                  <a:pt x="1773268" y="68633"/>
                </a:cubicBezTo>
                <a:cubicBezTo>
                  <a:pt x="1773268" y="67527"/>
                  <a:pt x="1771308" y="66422"/>
                  <a:pt x="1771308" y="66422"/>
                </a:cubicBezTo>
                <a:lnTo>
                  <a:pt x="1773268" y="64202"/>
                </a:lnTo>
                <a:cubicBezTo>
                  <a:pt x="1772288" y="63096"/>
                  <a:pt x="1771308" y="61991"/>
                  <a:pt x="1771308" y="61991"/>
                </a:cubicBezTo>
                <a:cubicBezTo>
                  <a:pt x="1770329" y="61991"/>
                  <a:pt x="1770329" y="64202"/>
                  <a:pt x="1769349" y="64202"/>
                </a:cubicBezTo>
                <a:cubicBezTo>
                  <a:pt x="1768369" y="64202"/>
                  <a:pt x="1767390" y="61991"/>
                  <a:pt x="1767390" y="61991"/>
                </a:cubicBezTo>
                <a:cubicBezTo>
                  <a:pt x="1766411" y="63096"/>
                  <a:pt x="1766411" y="64202"/>
                  <a:pt x="1765431" y="65317"/>
                </a:cubicBezTo>
                <a:cubicBezTo>
                  <a:pt x="1764451" y="65317"/>
                  <a:pt x="1764451" y="67527"/>
                  <a:pt x="1763471" y="67527"/>
                </a:cubicBezTo>
                <a:cubicBezTo>
                  <a:pt x="1763471" y="67527"/>
                  <a:pt x="1762491" y="65317"/>
                  <a:pt x="1761512" y="65317"/>
                </a:cubicBezTo>
                <a:cubicBezTo>
                  <a:pt x="1760533" y="65317"/>
                  <a:pt x="1760533" y="67527"/>
                  <a:pt x="1759553" y="67527"/>
                </a:cubicBezTo>
                <a:lnTo>
                  <a:pt x="1757593" y="66422"/>
                </a:lnTo>
                <a:cubicBezTo>
                  <a:pt x="1757593" y="65317"/>
                  <a:pt x="1759553" y="64202"/>
                  <a:pt x="1759553" y="63096"/>
                </a:cubicBezTo>
                <a:lnTo>
                  <a:pt x="1757593" y="61991"/>
                </a:lnTo>
                <a:cubicBezTo>
                  <a:pt x="1756613" y="61991"/>
                  <a:pt x="1756613" y="64202"/>
                  <a:pt x="1755635" y="64202"/>
                </a:cubicBezTo>
                <a:lnTo>
                  <a:pt x="1753675" y="61991"/>
                </a:lnTo>
                <a:cubicBezTo>
                  <a:pt x="1752695" y="63096"/>
                  <a:pt x="1751716" y="64202"/>
                  <a:pt x="1751716" y="65317"/>
                </a:cubicBezTo>
                <a:cubicBezTo>
                  <a:pt x="1750736" y="65317"/>
                  <a:pt x="1750736" y="66422"/>
                  <a:pt x="1749756" y="67527"/>
                </a:cubicBezTo>
                <a:cubicBezTo>
                  <a:pt x="1749756" y="68633"/>
                  <a:pt x="1748777" y="68633"/>
                  <a:pt x="1748777" y="69738"/>
                </a:cubicBezTo>
                <a:cubicBezTo>
                  <a:pt x="1747797" y="69738"/>
                  <a:pt x="1746818" y="71959"/>
                  <a:pt x="1746818" y="71959"/>
                </a:cubicBezTo>
                <a:lnTo>
                  <a:pt x="1744858" y="70844"/>
                </a:lnTo>
                <a:cubicBezTo>
                  <a:pt x="1744858" y="69738"/>
                  <a:pt x="1745838" y="68633"/>
                  <a:pt x="1745838" y="67527"/>
                </a:cubicBezTo>
                <a:lnTo>
                  <a:pt x="1743878" y="66422"/>
                </a:lnTo>
                <a:cubicBezTo>
                  <a:pt x="1743878" y="65317"/>
                  <a:pt x="1745838" y="63096"/>
                  <a:pt x="1745838" y="63096"/>
                </a:cubicBezTo>
                <a:cubicBezTo>
                  <a:pt x="1744858" y="63096"/>
                  <a:pt x="1743878" y="61991"/>
                  <a:pt x="1743878" y="61991"/>
                </a:cubicBezTo>
                <a:cubicBezTo>
                  <a:pt x="1742898" y="61991"/>
                  <a:pt x="1741920" y="64202"/>
                  <a:pt x="1741920" y="64202"/>
                </a:cubicBezTo>
                <a:cubicBezTo>
                  <a:pt x="1740940" y="64202"/>
                  <a:pt x="1740940" y="65317"/>
                  <a:pt x="1739960" y="66422"/>
                </a:cubicBezTo>
                <a:lnTo>
                  <a:pt x="1738980" y="68633"/>
                </a:lnTo>
                <a:cubicBezTo>
                  <a:pt x="1738000" y="68633"/>
                  <a:pt x="1737021" y="67527"/>
                  <a:pt x="1736041" y="67527"/>
                </a:cubicBezTo>
                <a:cubicBezTo>
                  <a:pt x="1736041" y="66422"/>
                  <a:pt x="1734082" y="65317"/>
                  <a:pt x="1734082" y="65317"/>
                </a:cubicBezTo>
                <a:lnTo>
                  <a:pt x="1736041" y="63096"/>
                </a:lnTo>
                <a:cubicBezTo>
                  <a:pt x="1736041" y="63096"/>
                  <a:pt x="1738000" y="60885"/>
                  <a:pt x="1737021" y="59780"/>
                </a:cubicBezTo>
                <a:cubicBezTo>
                  <a:pt x="1737021" y="59780"/>
                  <a:pt x="1736041" y="58665"/>
                  <a:pt x="1735062" y="58665"/>
                </a:cubicBezTo>
                <a:cubicBezTo>
                  <a:pt x="1735062" y="59780"/>
                  <a:pt x="1734082" y="59780"/>
                  <a:pt x="1734082" y="60885"/>
                </a:cubicBezTo>
                <a:cubicBezTo>
                  <a:pt x="1733103" y="61991"/>
                  <a:pt x="1732123" y="63096"/>
                  <a:pt x="1732123" y="63096"/>
                </a:cubicBezTo>
                <a:cubicBezTo>
                  <a:pt x="1732123" y="64202"/>
                  <a:pt x="1734082" y="65317"/>
                  <a:pt x="1734082" y="65317"/>
                </a:cubicBezTo>
                <a:cubicBezTo>
                  <a:pt x="1734082" y="66422"/>
                  <a:pt x="1732123" y="67527"/>
                  <a:pt x="1732123" y="67527"/>
                </a:cubicBezTo>
                <a:cubicBezTo>
                  <a:pt x="1732123" y="68633"/>
                  <a:pt x="1731143" y="69738"/>
                  <a:pt x="1731143" y="69738"/>
                </a:cubicBezTo>
                <a:lnTo>
                  <a:pt x="1728205" y="68633"/>
                </a:lnTo>
                <a:cubicBezTo>
                  <a:pt x="1728205" y="67527"/>
                  <a:pt x="1730163" y="66422"/>
                  <a:pt x="1730163" y="65317"/>
                </a:cubicBezTo>
                <a:lnTo>
                  <a:pt x="1728205" y="64202"/>
                </a:lnTo>
                <a:cubicBezTo>
                  <a:pt x="1728205" y="63096"/>
                  <a:pt x="1729183" y="61991"/>
                  <a:pt x="1730163" y="61991"/>
                </a:cubicBezTo>
                <a:cubicBezTo>
                  <a:pt x="1730163" y="60885"/>
                  <a:pt x="1731143" y="58665"/>
                  <a:pt x="1731143" y="58665"/>
                </a:cubicBezTo>
                <a:lnTo>
                  <a:pt x="1729183" y="57559"/>
                </a:lnTo>
                <a:cubicBezTo>
                  <a:pt x="1728205" y="57559"/>
                  <a:pt x="1728205" y="59780"/>
                  <a:pt x="1727225" y="59780"/>
                </a:cubicBezTo>
                <a:lnTo>
                  <a:pt x="1725265" y="57559"/>
                </a:lnTo>
                <a:cubicBezTo>
                  <a:pt x="1724285" y="57559"/>
                  <a:pt x="1724285" y="56454"/>
                  <a:pt x="1723306" y="55349"/>
                </a:cubicBezTo>
                <a:cubicBezTo>
                  <a:pt x="1723306" y="56454"/>
                  <a:pt x="1721347" y="57559"/>
                  <a:pt x="1721347" y="58665"/>
                </a:cubicBezTo>
                <a:lnTo>
                  <a:pt x="1723306" y="59780"/>
                </a:lnTo>
                <a:cubicBezTo>
                  <a:pt x="1723306" y="60885"/>
                  <a:pt x="1722326" y="61991"/>
                  <a:pt x="1722326" y="63096"/>
                </a:cubicBezTo>
                <a:lnTo>
                  <a:pt x="1724285" y="64202"/>
                </a:lnTo>
                <a:cubicBezTo>
                  <a:pt x="1724285" y="65317"/>
                  <a:pt x="1722326" y="66422"/>
                  <a:pt x="1722326" y="67527"/>
                </a:cubicBezTo>
                <a:cubicBezTo>
                  <a:pt x="1722326" y="67527"/>
                  <a:pt x="1721347" y="68633"/>
                  <a:pt x="1721347" y="69738"/>
                </a:cubicBezTo>
                <a:cubicBezTo>
                  <a:pt x="1721347" y="69738"/>
                  <a:pt x="1722326" y="70844"/>
                  <a:pt x="1723306" y="70844"/>
                </a:cubicBezTo>
                <a:lnTo>
                  <a:pt x="1721347" y="74170"/>
                </a:lnTo>
                <a:lnTo>
                  <a:pt x="1719388" y="71959"/>
                </a:lnTo>
                <a:lnTo>
                  <a:pt x="1717428" y="74170"/>
                </a:lnTo>
                <a:lnTo>
                  <a:pt x="1715468" y="73064"/>
                </a:lnTo>
                <a:cubicBezTo>
                  <a:pt x="1715468" y="71959"/>
                  <a:pt x="1717428" y="69738"/>
                  <a:pt x="1717428" y="69738"/>
                </a:cubicBezTo>
                <a:cubicBezTo>
                  <a:pt x="1716448" y="69738"/>
                  <a:pt x="1715468" y="68633"/>
                  <a:pt x="1714490" y="68633"/>
                </a:cubicBezTo>
                <a:lnTo>
                  <a:pt x="1713510" y="70844"/>
                </a:lnTo>
                <a:cubicBezTo>
                  <a:pt x="1712530" y="70844"/>
                  <a:pt x="1711550" y="69738"/>
                  <a:pt x="1710570" y="68633"/>
                </a:cubicBezTo>
                <a:cubicBezTo>
                  <a:pt x="1710570" y="68633"/>
                  <a:pt x="1709590" y="66422"/>
                  <a:pt x="1708611" y="66422"/>
                </a:cubicBezTo>
                <a:cubicBezTo>
                  <a:pt x="1708611" y="66422"/>
                  <a:pt x="1707632" y="65317"/>
                  <a:pt x="1706652" y="65317"/>
                </a:cubicBezTo>
                <a:cubicBezTo>
                  <a:pt x="1706652" y="65317"/>
                  <a:pt x="1705672" y="67527"/>
                  <a:pt x="1704693" y="67527"/>
                </a:cubicBezTo>
                <a:cubicBezTo>
                  <a:pt x="1704693" y="68633"/>
                  <a:pt x="1703713" y="69738"/>
                  <a:pt x="1703713" y="69738"/>
                </a:cubicBezTo>
                <a:cubicBezTo>
                  <a:pt x="1702733" y="69738"/>
                  <a:pt x="1701753" y="71959"/>
                  <a:pt x="1701753" y="71959"/>
                </a:cubicBezTo>
                <a:cubicBezTo>
                  <a:pt x="1700774" y="71959"/>
                  <a:pt x="1699795" y="70844"/>
                  <a:pt x="1699795" y="70844"/>
                </a:cubicBezTo>
                <a:cubicBezTo>
                  <a:pt x="1698815" y="70844"/>
                  <a:pt x="1698815" y="73064"/>
                  <a:pt x="1697835" y="73064"/>
                </a:cubicBezTo>
                <a:cubicBezTo>
                  <a:pt x="1697835" y="71959"/>
                  <a:pt x="1695875" y="71959"/>
                  <a:pt x="1695875" y="70844"/>
                </a:cubicBezTo>
                <a:cubicBezTo>
                  <a:pt x="1695875" y="70844"/>
                  <a:pt x="1697835" y="69738"/>
                  <a:pt x="1696855" y="68633"/>
                </a:cubicBezTo>
                <a:cubicBezTo>
                  <a:pt x="1696855" y="67527"/>
                  <a:pt x="1694896" y="67527"/>
                  <a:pt x="1694896" y="66422"/>
                </a:cubicBezTo>
                <a:cubicBezTo>
                  <a:pt x="1694896" y="66422"/>
                  <a:pt x="1696855" y="65317"/>
                  <a:pt x="1696855" y="64202"/>
                </a:cubicBezTo>
                <a:cubicBezTo>
                  <a:pt x="1696855" y="63096"/>
                  <a:pt x="1694896" y="63096"/>
                  <a:pt x="1694896" y="61991"/>
                </a:cubicBezTo>
                <a:cubicBezTo>
                  <a:pt x="1693917" y="63096"/>
                  <a:pt x="1692937" y="64202"/>
                  <a:pt x="1692937" y="65317"/>
                </a:cubicBezTo>
                <a:lnTo>
                  <a:pt x="1690978" y="67527"/>
                </a:lnTo>
                <a:lnTo>
                  <a:pt x="1689018" y="65317"/>
                </a:lnTo>
                <a:cubicBezTo>
                  <a:pt x="1689018" y="65317"/>
                  <a:pt x="1689998" y="63096"/>
                  <a:pt x="1690978" y="63096"/>
                </a:cubicBezTo>
                <a:cubicBezTo>
                  <a:pt x="1690978" y="61991"/>
                  <a:pt x="1691957" y="60885"/>
                  <a:pt x="1691957" y="60885"/>
                </a:cubicBezTo>
                <a:cubicBezTo>
                  <a:pt x="1692937" y="59780"/>
                  <a:pt x="1693917" y="58665"/>
                  <a:pt x="1693917" y="57559"/>
                </a:cubicBezTo>
                <a:cubicBezTo>
                  <a:pt x="1693917" y="57559"/>
                  <a:pt x="1695875" y="56454"/>
                  <a:pt x="1695875" y="55349"/>
                </a:cubicBezTo>
                <a:lnTo>
                  <a:pt x="1693917" y="53138"/>
                </a:lnTo>
                <a:cubicBezTo>
                  <a:pt x="1692937" y="54243"/>
                  <a:pt x="1691957" y="55349"/>
                  <a:pt x="1691957" y="56454"/>
                </a:cubicBezTo>
                <a:cubicBezTo>
                  <a:pt x="1690978" y="57559"/>
                  <a:pt x="1689998" y="59780"/>
                  <a:pt x="1688039" y="60885"/>
                </a:cubicBezTo>
                <a:cubicBezTo>
                  <a:pt x="1688039" y="60885"/>
                  <a:pt x="1687059" y="58665"/>
                  <a:pt x="1686080" y="58665"/>
                </a:cubicBezTo>
                <a:lnTo>
                  <a:pt x="1685100" y="61991"/>
                </a:lnTo>
                <a:cubicBezTo>
                  <a:pt x="1685100" y="61991"/>
                  <a:pt x="1686080" y="63096"/>
                  <a:pt x="1687059" y="63096"/>
                </a:cubicBezTo>
                <a:cubicBezTo>
                  <a:pt x="1687059" y="64202"/>
                  <a:pt x="1689018" y="65317"/>
                  <a:pt x="1689018" y="65317"/>
                </a:cubicBezTo>
                <a:cubicBezTo>
                  <a:pt x="1688039" y="65317"/>
                  <a:pt x="1688039" y="67527"/>
                  <a:pt x="1687059" y="67527"/>
                </a:cubicBezTo>
                <a:cubicBezTo>
                  <a:pt x="1687059" y="67527"/>
                  <a:pt x="1686080" y="66422"/>
                  <a:pt x="1685100" y="66422"/>
                </a:cubicBezTo>
                <a:cubicBezTo>
                  <a:pt x="1684120" y="66422"/>
                  <a:pt x="1684120" y="68633"/>
                  <a:pt x="1683140" y="68633"/>
                </a:cubicBezTo>
                <a:cubicBezTo>
                  <a:pt x="1683140" y="68633"/>
                  <a:pt x="1682162" y="66422"/>
                  <a:pt x="1681182" y="66422"/>
                </a:cubicBezTo>
                <a:cubicBezTo>
                  <a:pt x="1681182" y="66422"/>
                  <a:pt x="1680202" y="68633"/>
                  <a:pt x="1679222" y="68633"/>
                </a:cubicBezTo>
                <a:cubicBezTo>
                  <a:pt x="1679222" y="68633"/>
                  <a:pt x="1678242" y="67527"/>
                  <a:pt x="1677262" y="67527"/>
                </a:cubicBezTo>
                <a:cubicBezTo>
                  <a:pt x="1677262" y="67527"/>
                  <a:pt x="1676283" y="69738"/>
                  <a:pt x="1675303" y="69738"/>
                </a:cubicBezTo>
                <a:lnTo>
                  <a:pt x="1674324" y="71959"/>
                </a:lnTo>
                <a:cubicBezTo>
                  <a:pt x="1673344" y="71959"/>
                  <a:pt x="1672364" y="69738"/>
                  <a:pt x="1672364" y="69738"/>
                </a:cubicBezTo>
                <a:cubicBezTo>
                  <a:pt x="1671385" y="70844"/>
                  <a:pt x="1670405" y="71959"/>
                  <a:pt x="1670405" y="73064"/>
                </a:cubicBezTo>
                <a:cubicBezTo>
                  <a:pt x="1669425" y="73064"/>
                  <a:pt x="1669425" y="75275"/>
                  <a:pt x="1668446" y="75275"/>
                </a:cubicBezTo>
                <a:lnTo>
                  <a:pt x="1666487" y="73064"/>
                </a:lnTo>
                <a:cubicBezTo>
                  <a:pt x="1666487" y="71959"/>
                  <a:pt x="1667467" y="71959"/>
                  <a:pt x="1668446" y="70844"/>
                </a:cubicBezTo>
                <a:lnTo>
                  <a:pt x="1669425" y="68633"/>
                </a:lnTo>
                <a:lnTo>
                  <a:pt x="1667467" y="66422"/>
                </a:lnTo>
                <a:cubicBezTo>
                  <a:pt x="1668446" y="65317"/>
                  <a:pt x="1668446" y="65317"/>
                  <a:pt x="1669425" y="64202"/>
                </a:cubicBezTo>
                <a:cubicBezTo>
                  <a:pt x="1669425" y="63096"/>
                  <a:pt x="1670405" y="61991"/>
                  <a:pt x="1670405" y="61991"/>
                </a:cubicBezTo>
                <a:cubicBezTo>
                  <a:pt x="1671385" y="60885"/>
                  <a:pt x="1672364" y="63096"/>
                  <a:pt x="1673344" y="63096"/>
                </a:cubicBezTo>
                <a:lnTo>
                  <a:pt x="1674324" y="60885"/>
                </a:lnTo>
                <a:cubicBezTo>
                  <a:pt x="1675303" y="60885"/>
                  <a:pt x="1676283" y="63096"/>
                  <a:pt x="1677262" y="63096"/>
                </a:cubicBezTo>
                <a:lnTo>
                  <a:pt x="1678242" y="60885"/>
                </a:lnTo>
                <a:cubicBezTo>
                  <a:pt x="1678242" y="59780"/>
                  <a:pt x="1676283" y="58665"/>
                  <a:pt x="1676283" y="58665"/>
                </a:cubicBezTo>
                <a:cubicBezTo>
                  <a:pt x="1676283" y="57559"/>
                  <a:pt x="1678242" y="56454"/>
                  <a:pt x="1678242" y="56454"/>
                </a:cubicBezTo>
                <a:cubicBezTo>
                  <a:pt x="1677262" y="56454"/>
                  <a:pt x="1676283" y="54243"/>
                  <a:pt x="1676283" y="54243"/>
                </a:cubicBezTo>
                <a:cubicBezTo>
                  <a:pt x="1675303" y="54243"/>
                  <a:pt x="1674324" y="56454"/>
                  <a:pt x="1674324" y="56454"/>
                </a:cubicBezTo>
                <a:cubicBezTo>
                  <a:pt x="1673344" y="56454"/>
                  <a:pt x="1672364" y="54243"/>
                  <a:pt x="1672364" y="54243"/>
                </a:cubicBezTo>
                <a:cubicBezTo>
                  <a:pt x="1671385" y="54243"/>
                  <a:pt x="1671385" y="57559"/>
                  <a:pt x="1670405" y="57559"/>
                </a:cubicBezTo>
                <a:cubicBezTo>
                  <a:pt x="1669425" y="57559"/>
                  <a:pt x="1668446" y="55349"/>
                  <a:pt x="1668446" y="55349"/>
                </a:cubicBezTo>
                <a:cubicBezTo>
                  <a:pt x="1668446" y="56454"/>
                  <a:pt x="1666487" y="57559"/>
                  <a:pt x="1666487" y="57559"/>
                </a:cubicBezTo>
                <a:cubicBezTo>
                  <a:pt x="1666487" y="58665"/>
                  <a:pt x="1668446" y="58665"/>
                  <a:pt x="1668446" y="59780"/>
                </a:cubicBezTo>
                <a:cubicBezTo>
                  <a:pt x="1668446" y="60885"/>
                  <a:pt x="1667467" y="60885"/>
                  <a:pt x="1667467" y="61991"/>
                </a:cubicBezTo>
                <a:cubicBezTo>
                  <a:pt x="1666487" y="63096"/>
                  <a:pt x="1665507" y="64202"/>
                  <a:pt x="1665507" y="64202"/>
                </a:cubicBezTo>
                <a:cubicBezTo>
                  <a:pt x="1665507" y="65317"/>
                  <a:pt x="1667467" y="66422"/>
                  <a:pt x="1667467" y="66422"/>
                </a:cubicBezTo>
                <a:cubicBezTo>
                  <a:pt x="1667467" y="66422"/>
                  <a:pt x="1666487" y="68633"/>
                  <a:pt x="1665507" y="68633"/>
                </a:cubicBezTo>
                <a:cubicBezTo>
                  <a:pt x="1665507" y="68633"/>
                  <a:pt x="1663547" y="66422"/>
                  <a:pt x="1663547" y="67527"/>
                </a:cubicBezTo>
                <a:lnTo>
                  <a:pt x="1661588" y="69738"/>
                </a:lnTo>
                <a:cubicBezTo>
                  <a:pt x="1661588" y="68633"/>
                  <a:pt x="1659629" y="68633"/>
                  <a:pt x="1659629" y="67527"/>
                </a:cubicBezTo>
                <a:cubicBezTo>
                  <a:pt x="1659629" y="66422"/>
                  <a:pt x="1657670" y="66422"/>
                  <a:pt x="1657670" y="65317"/>
                </a:cubicBezTo>
                <a:cubicBezTo>
                  <a:pt x="1657670" y="65317"/>
                  <a:pt x="1658649" y="64202"/>
                  <a:pt x="1659629" y="63096"/>
                </a:cubicBezTo>
                <a:lnTo>
                  <a:pt x="1661588" y="65317"/>
                </a:lnTo>
                <a:cubicBezTo>
                  <a:pt x="1661588" y="65317"/>
                  <a:pt x="1662569" y="63096"/>
                  <a:pt x="1663547" y="63096"/>
                </a:cubicBezTo>
                <a:cubicBezTo>
                  <a:pt x="1663547" y="61991"/>
                  <a:pt x="1664527" y="60885"/>
                  <a:pt x="1664527" y="59780"/>
                </a:cubicBezTo>
                <a:cubicBezTo>
                  <a:pt x="1664527" y="59780"/>
                  <a:pt x="1663547" y="58665"/>
                  <a:pt x="1662569" y="58665"/>
                </a:cubicBezTo>
                <a:cubicBezTo>
                  <a:pt x="1662569" y="58665"/>
                  <a:pt x="1661588" y="60885"/>
                  <a:pt x="1660609" y="60885"/>
                </a:cubicBezTo>
                <a:cubicBezTo>
                  <a:pt x="1660609" y="60885"/>
                  <a:pt x="1659629" y="58665"/>
                  <a:pt x="1658649" y="58665"/>
                </a:cubicBezTo>
                <a:cubicBezTo>
                  <a:pt x="1658649" y="58665"/>
                  <a:pt x="1657670" y="60885"/>
                  <a:pt x="1656690" y="60885"/>
                </a:cubicBezTo>
                <a:cubicBezTo>
                  <a:pt x="1656690" y="61991"/>
                  <a:pt x="1655710" y="59780"/>
                  <a:pt x="1654731" y="59780"/>
                </a:cubicBezTo>
                <a:cubicBezTo>
                  <a:pt x="1654731" y="59780"/>
                  <a:pt x="1653752" y="60885"/>
                  <a:pt x="1653752" y="61991"/>
                </a:cubicBezTo>
                <a:cubicBezTo>
                  <a:pt x="1652772" y="63096"/>
                  <a:pt x="1651792" y="63096"/>
                  <a:pt x="1651792" y="64202"/>
                </a:cubicBezTo>
                <a:lnTo>
                  <a:pt x="1649832" y="66422"/>
                </a:lnTo>
                <a:lnTo>
                  <a:pt x="1647874" y="65317"/>
                </a:lnTo>
                <a:cubicBezTo>
                  <a:pt x="1647874" y="64202"/>
                  <a:pt x="1649832" y="63096"/>
                  <a:pt x="1649832" y="63096"/>
                </a:cubicBezTo>
                <a:cubicBezTo>
                  <a:pt x="1648852" y="61991"/>
                  <a:pt x="1646894" y="60885"/>
                  <a:pt x="1646894" y="60885"/>
                </a:cubicBezTo>
                <a:cubicBezTo>
                  <a:pt x="1646894" y="59780"/>
                  <a:pt x="1648852" y="58665"/>
                  <a:pt x="1648852" y="58665"/>
                </a:cubicBezTo>
                <a:cubicBezTo>
                  <a:pt x="1648852" y="57559"/>
                  <a:pt x="1646894" y="56454"/>
                  <a:pt x="1646894" y="56454"/>
                </a:cubicBezTo>
                <a:cubicBezTo>
                  <a:pt x="1645914" y="56454"/>
                  <a:pt x="1645914" y="58665"/>
                  <a:pt x="1644934" y="58665"/>
                </a:cubicBezTo>
                <a:cubicBezTo>
                  <a:pt x="1644934" y="59780"/>
                  <a:pt x="1646894" y="59780"/>
                  <a:pt x="1646894" y="60885"/>
                </a:cubicBezTo>
                <a:lnTo>
                  <a:pt x="1645914" y="63096"/>
                </a:lnTo>
                <a:cubicBezTo>
                  <a:pt x="1644934" y="64202"/>
                  <a:pt x="1643955" y="65317"/>
                  <a:pt x="1643955" y="65317"/>
                </a:cubicBezTo>
                <a:lnTo>
                  <a:pt x="1641995" y="64202"/>
                </a:lnTo>
                <a:cubicBezTo>
                  <a:pt x="1641995" y="63096"/>
                  <a:pt x="1643955" y="61991"/>
                  <a:pt x="1642975" y="60885"/>
                </a:cubicBezTo>
                <a:lnTo>
                  <a:pt x="1641016" y="59780"/>
                </a:lnTo>
                <a:cubicBezTo>
                  <a:pt x="1641016" y="58665"/>
                  <a:pt x="1639057" y="57559"/>
                  <a:pt x="1639057" y="57559"/>
                </a:cubicBezTo>
                <a:cubicBezTo>
                  <a:pt x="1639057" y="57559"/>
                  <a:pt x="1638077" y="59780"/>
                  <a:pt x="1637097" y="59780"/>
                </a:cubicBezTo>
                <a:cubicBezTo>
                  <a:pt x="1637097" y="60885"/>
                  <a:pt x="1636117" y="61991"/>
                  <a:pt x="1636117" y="61991"/>
                </a:cubicBezTo>
                <a:cubicBezTo>
                  <a:pt x="1635138" y="63096"/>
                  <a:pt x="1634159" y="64202"/>
                  <a:pt x="1634159" y="65317"/>
                </a:cubicBezTo>
                <a:cubicBezTo>
                  <a:pt x="1634159" y="65317"/>
                  <a:pt x="1633179" y="67527"/>
                  <a:pt x="1632199" y="67527"/>
                </a:cubicBezTo>
                <a:lnTo>
                  <a:pt x="1630239" y="65317"/>
                </a:lnTo>
                <a:cubicBezTo>
                  <a:pt x="1629260" y="65317"/>
                  <a:pt x="1629260" y="67527"/>
                  <a:pt x="1628281" y="67527"/>
                </a:cubicBezTo>
                <a:lnTo>
                  <a:pt x="1626321" y="66422"/>
                </a:lnTo>
                <a:cubicBezTo>
                  <a:pt x="1626321" y="65317"/>
                  <a:pt x="1628281" y="64202"/>
                  <a:pt x="1628281" y="63096"/>
                </a:cubicBezTo>
                <a:cubicBezTo>
                  <a:pt x="1628281" y="63096"/>
                  <a:pt x="1626321" y="61991"/>
                  <a:pt x="1625341" y="61991"/>
                </a:cubicBezTo>
                <a:cubicBezTo>
                  <a:pt x="1625341" y="61991"/>
                  <a:pt x="1624362" y="59780"/>
                  <a:pt x="1623382" y="59780"/>
                </a:cubicBezTo>
                <a:cubicBezTo>
                  <a:pt x="1623382" y="60885"/>
                  <a:pt x="1621423" y="61991"/>
                  <a:pt x="1621423" y="61991"/>
                </a:cubicBezTo>
                <a:cubicBezTo>
                  <a:pt x="1622402" y="63096"/>
                  <a:pt x="1624362" y="63096"/>
                  <a:pt x="1624362" y="64202"/>
                </a:cubicBezTo>
                <a:cubicBezTo>
                  <a:pt x="1624362" y="65317"/>
                  <a:pt x="1622402" y="65317"/>
                  <a:pt x="1622402" y="66422"/>
                </a:cubicBezTo>
                <a:cubicBezTo>
                  <a:pt x="1622402" y="67527"/>
                  <a:pt x="1624362" y="67527"/>
                  <a:pt x="1624362" y="68633"/>
                </a:cubicBezTo>
                <a:lnTo>
                  <a:pt x="1623382" y="70844"/>
                </a:lnTo>
                <a:cubicBezTo>
                  <a:pt x="1622402" y="71959"/>
                  <a:pt x="1621423" y="73064"/>
                  <a:pt x="1621423" y="73064"/>
                </a:cubicBezTo>
                <a:cubicBezTo>
                  <a:pt x="1619464" y="71959"/>
                  <a:pt x="1618484" y="70844"/>
                  <a:pt x="1616524" y="69738"/>
                </a:cubicBezTo>
                <a:cubicBezTo>
                  <a:pt x="1616524" y="68633"/>
                  <a:pt x="1618484" y="67527"/>
                  <a:pt x="1618484" y="67527"/>
                </a:cubicBezTo>
                <a:cubicBezTo>
                  <a:pt x="1618484" y="66422"/>
                  <a:pt x="1616524" y="66422"/>
                  <a:pt x="1616524" y="65317"/>
                </a:cubicBezTo>
                <a:lnTo>
                  <a:pt x="1618484" y="63096"/>
                </a:lnTo>
                <a:cubicBezTo>
                  <a:pt x="1617504" y="61991"/>
                  <a:pt x="1616524" y="61991"/>
                  <a:pt x="1615546" y="60885"/>
                </a:cubicBezTo>
                <a:cubicBezTo>
                  <a:pt x="1615546" y="60885"/>
                  <a:pt x="1614566" y="59780"/>
                  <a:pt x="1613586" y="58665"/>
                </a:cubicBezTo>
                <a:cubicBezTo>
                  <a:pt x="1612606" y="60885"/>
                  <a:pt x="1611626" y="61991"/>
                  <a:pt x="1610647" y="64202"/>
                </a:cubicBezTo>
                <a:cubicBezTo>
                  <a:pt x="1610647" y="65317"/>
                  <a:pt x="1612606" y="65317"/>
                  <a:pt x="1612606" y="66422"/>
                </a:cubicBezTo>
                <a:cubicBezTo>
                  <a:pt x="1612606" y="66422"/>
                  <a:pt x="1610647" y="67527"/>
                  <a:pt x="1610647" y="68633"/>
                </a:cubicBezTo>
                <a:cubicBezTo>
                  <a:pt x="1610647" y="69738"/>
                  <a:pt x="1612606" y="69738"/>
                  <a:pt x="1612606" y="70844"/>
                </a:cubicBezTo>
                <a:cubicBezTo>
                  <a:pt x="1613586" y="70844"/>
                  <a:pt x="1611626" y="71959"/>
                  <a:pt x="1611626" y="73064"/>
                </a:cubicBezTo>
                <a:lnTo>
                  <a:pt x="1613586" y="74170"/>
                </a:lnTo>
                <a:cubicBezTo>
                  <a:pt x="1612606" y="75275"/>
                  <a:pt x="1612606" y="76381"/>
                  <a:pt x="1611626" y="77486"/>
                </a:cubicBezTo>
                <a:lnTo>
                  <a:pt x="1610647" y="79706"/>
                </a:lnTo>
                <a:cubicBezTo>
                  <a:pt x="1609667" y="79706"/>
                  <a:pt x="1607708" y="77486"/>
                  <a:pt x="1607708" y="77486"/>
                </a:cubicBezTo>
                <a:cubicBezTo>
                  <a:pt x="1607708" y="77486"/>
                  <a:pt x="1609667" y="76381"/>
                  <a:pt x="1609667" y="75275"/>
                </a:cubicBezTo>
                <a:cubicBezTo>
                  <a:pt x="1608688" y="74170"/>
                  <a:pt x="1608688" y="74170"/>
                  <a:pt x="1607708" y="73064"/>
                </a:cubicBezTo>
                <a:cubicBezTo>
                  <a:pt x="1606729" y="73064"/>
                  <a:pt x="1605749" y="71959"/>
                  <a:pt x="1605749" y="71959"/>
                </a:cubicBezTo>
                <a:cubicBezTo>
                  <a:pt x="1604769" y="70844"/>
                  <a:pt x="1606729" y="69738"/>
                  <a:pt x="1606729" y="68633"/>
                </a:cubicBezTo>
                <a:cubicBezTo>
                  <a:pt x="1607708" y="68633"/>
                  <a:pt x="1608688" y="66422"/>
                  <a:pt x="1608688" y="66422"/>
                </a:cubicBezTo>
                <a:cubicBezTo>
                  <a:pt x="1608688" y="66422"/>
                  <a:pt x="1606729" y="65317"/>
                  <a:pt x="1606729" y="64202"/>
                </a:cubicBezTo>
                <a:cubicBezTo>
                  <a:pt x="1605749" y="64202"/>
                  <a:pt x="1604769" y="63096"/>
                  <a:pt x="1604769" y="63096"/>
                </a:cubicBezTo>
                <a:cubicBezTo>
                  <a:pt x="1603789" y="61991"/>
                  <a:pt x="1605749" y="60885"/>
                  <a:pt x="1605749" y="59780"/>
                </a:cubicBezTo>
                <a:cubicBezTo>
                  <a:pt x="1605749" y="59780"/>
                  <a:pt x="1607708" y="58665"/>
                  <a:pt x="1607708" y="57559"/>
                </a:cubicBezTo>
                <a:lnTo>
                  <a:pt x="1605749" y="56454"/>
                </a:lnTo>
                <a:cubicBezTo>
                  <a:pt x="1605749" y="55349"/>
                  <a:pt x="1603789" y="54243"/>
                  <a:pt x="1602809" y="54243"/>
                </a:cubicBezTo>
                <a:cubicBezTo>
                  <a:pt x="1602809" y="55349"/>
                  <a:pt x="1601831" y="55349"/>
                  <a:pt x="1601831" y="56454"/>
                </a:cubicBezTo>
                <a:cubicBezTo>
                  <a:pt x="1601831" y="56454"/>
                  <a:pt x="1603789" y="57559"/>
                  <a:pt x="1603789" y="58665"/>
                </a:cubicBezTo>
                <a:cubicBezTo>
                  <a:pt x="1603789" y="58665"/>
                  <a:pt x="1602809" y="59780"/>
                  <a:pt x="1601831" y="60885"/>
                </a:cubicBezTo>
                <a:cubicBezTo>
                  <a:pt x="1601831" y="61991"/>
                  <a:pt x="1600851" y="63096"/>
                  <a:pt x="1600851" y="63096"/>
                </a:cubicBezTo>
                <a:cubicBezTo>
                  <a:pt x="1599871" y="63096"/>
                  <a:pt x="1598891" y="60885"/>
                  <a:pt x="1597911" y="61991"/>
                </a:cubicBezTo>
                <a:cubicBezTo>
                  <a:pt x="1597911" y="61991"/>
                  <a:pt x="1596931" y="63096"/>
                  <a:pt x="1596931" y="64202"/>
                </a:cubicBezTo>
                <a:cubicBezTo>
                  <a:pt x="1595952" y="64202"/>
                  <a:pt x="1594973" y="65317"/>
                  <a:pt x="1594973" y="66422"/>
                </a:cubicBezTo>
                <a:cubicBezTo>
                  <a:pt x="1593993" y="67527"/>
                  <a:pt x="1593993" y="67527"/>
                  <a:pt x="1593013" y="68633"/>
                </a:cubicBezTo>
                <a:cubicBezTo>
                  <a:pt x="1593013" y="69738"/>
                  <a:pt x="1591054" y="70844"/>
                  <a:pt x="1592034" y="70844"/>
                </a:cubicBezTo>
                <a:cubicBezTo>
                  <a:pt x="1592034" y="71959"/>
                  <a:pt x="1593013" y="73064"/>
                  <a:pt x="1593993" y="73064"/>
                </a:cubicBezTo>
                <a:lnTo>
                  <a:pt x="1595952" y="75275"/>
                </a:lnTo>
                <a:cubicBezTo>
                  <a:pt x="1595952" y="75275"/>
                  <a:pt x="1594973" y="77486"/>
                  <a:pt x="1593993" y="77486"/>
                </a:cubicBezTo>
                <a:cubicBezTo>
                  <a:pt x="1593993" y="77486"/>
                  <a:pt x="1593013" y="75275"/>
                  <a:pt x="1592034" y="75275"/>
                </a:cubicBezTo>
                <a:cubicBezTo>
                  <a:pt x="1592034" y="76381"/>
                  <a:pt x="1591054" y="78591"/>
                  <a:pt x="1590074" y="78591"/>
                </a:cubicBezTo>
                <a:cubicBezTo>
                  <a:pt x="1590074" y="77486"/>
                  <a:pt x="1589094" y="76381"/>
                  <a:pt x="1588115" y="76381"/>
                </a:cubicBezTo>
                <a:lnTo>
                  <a:pt x="1586156" y="74170"/>
                </a:lnTo>
                <a:cubicBezTo>
                  <a:pt x="1585176" y="74170"/>
                  <a:pt x="1584196" y="71959"/>
                  <a:pt x="1584196" y="73064"/>
                </a:cubicBezTo>
                <a:cubicBezTo>
                  <a:pt x="1583216" y="73064"/>
                  <a:pt x="1582237" y="74170"/>
                  <a:pt x="1582237" y="75275"/>
                </a:cubicBezTo>
                <a:cubicBezTo>
                  <a:pt x="1581258" y="75275"/>
                  <a:pt x="1581258" y="76381"/>
                  <a:pt x="1580278" y="77486"/>
                </a:cubicBezTo>
                <a:cubicBezTo>
                  <a:pt x="1580278" y="78591"/>
                  <a:pt x="1579298" y="78591"/>
                  <a:pt x="1579298" y="79706"/>
                </a:cubicBezTo>
                <a:cubicBezTo>
                  <a:pt x="1578319" y="79706"/>
                  <a:pt x="1576359" y="78591"/>
                  <a:pt x="1576359" y="78591"/>
                </a:cubicBezTo>
                <a:cubicBezTo>
                  <a:pt x="1576359" y="77486"/>
                  <a:pt x="1578319" y="76381"/>
                  <a:pt x="1578319" y="75275"/>
                </a:cubicBezTo>
                <a:lnTo>
                  <a:pt x="1576359" y="74170"/>
                </a:lnTo>
                <a:cubicBezTo>
                  <a:pt x="1576359" y="73064"/>
                  <a:pt x="1577339" y="71959"/>
                  <a:pt x="1577339" y="70844"/>
                </a:cubicBezTo>
                <a:cubicBezTo>
                  <a:pt x="1578319" y="70844"/>
                  <a:pt x="1579298" y="69738"/>
                  <a:pt x="1579298" y="68633"/>
                </a:cubicBezTo>
                <a:lnTo>
                  <a:pt x="1581258" y="66422"/>
                </a:lnTo>
                <a:lnTo>
                  <a:pt x="1579298" y="64202"/>
                </a:lnTo>
                <a:cubicBezTo>
                  <a:pt x="1578319" y="64202"/>
                  <a:pt x="1577339" y="63096"/>
                  <a:pt x="1576359" y="61991"/>
                </a:cubicBezTo>
                <a:lnTo>
                  <a:pt x="1574400" y="60885"/>
                </a:lnTo>
                <a:lnTo>
                  <a:pt x="1576359" y="58665"/>
                </a:lnTo>
                <a:cubicBezTo>
                  <a:pt x="1576359" y="57559"/>
                  <a:pt x="1578319" y="56454"/>
                  <a:pt x="1578319" y="55349"/>
                </a:cubicBezTo>
                <a:cubicBezTo>
                  <a:pt x="1577339" y="55349"/>
                  <a:pt x="1576359" y="54243"/>
                  <a:pt x="1575379" y="54243"/>
                </a:cubicBezTo>
                <a:cubicBezTo>
                  <a:pt x="1575379" y="53138"/>
                  <a:pt x="1574400" y="53138"/>
                  <a:pt x="1573421" y="52032"/>
                </a:cubicBezTo>
                <a:cubicBezTo>
                  <a:pt x="1573421" y="53138"/>
                  <a:pt x="1572441" y="53138"/>
                  <a:pt x="1571461" y="54243"/>
                </a:cubicBezTo>
                <a:cubicBezTo>
                  <a:pt x="1571461" y="55349"/>
                  <a:pt x="1570481" y="56454"/>
                  <a:pt x="1570481" y="56454"/>
                </a:cubicBezTo>
                <a:cubicBezTo>
                  <a:pt x="1570481" y="57559"/>
                  <a:pt x="1568522" y="58665"/>
                  <a:pt x="1568522" y="59780"/>
                </a:cubicBezTo>
                <a:lnTo>
                  <a:pt x="1570481" y="60885"/>
                </a:lnTo>
                <a:cubicBezTo>
                  <a:pt x="1570481" y="61991"/>
                  <a:pt x="1569501" y="63096"/>
                  <a:pt x="1569501" y="64202"/>
                </a:cubicBezTo>
                <a:cubicBezTo>
                  <a:pt x="1568522" y="64202"/>
                  <a:pt x="1567543" y="65317"/>
                  <a:pt x="1567543" y="66422"/>
                </a:cubicBezTo>
                <a:lnTo>
                  <a:pt x="1569501" y="67527"/>
                </a:lnTo>
                <a:cubicBezTo>
                  <a:pt x="1569501" y="68633"/>
                  <a:pt x="1568522" y="70844"/>
                  <a:pt x="1567543" y="70844"/>
                </a:cubicBezTo>
                <a:cubicBezTo>
                  <a:pt x="1567543" y="70844"/>
                  <a:pt x="1566563" y="68633"/>
                  <a:pt x="1565583" y="68633"/>
                </a:cubicBezTo>
                <a:cubicBezTo>
                  <a:pt x="1565583" y="68633"/>
                  <a:pt x="1564603" y="70844"/>
                  <a:pt x="1563624" y="70844"/>
                </a:cubicBezTo>
                <a:cubicBezTo>
                  <a:pt x="1563624" y="71959"/>
                  <a:pt x="1562644" y="73064"/>
                  <a:pt x="1562644" y="73064"/>
                </a:cubicBezTo>
                <a:cubicBezTo>
                  <a:pt x="1562644" y="74170"/>
                  <a:pt x="1564603" y="75275"/>
                  <a:pt x="1564603" y="75275"/>
                </a:cubicBezTo>
                <a:cubicBezTo>
                  <a:pt x="1563624" y="77486"/>
                  <a:pt x="1562644" y="78591"/>
                  <a:pt x="1561664" y="80812"/>
                </a:cubicBezTo>
                <a:cubicBezTo>
                  <a:pt x="1559705" y="78591"/>
                  <a:pt x="1558726" y="77486"/>
                  <a:pt x="1556766" y="76381"/>
                </a:cubicBezTo>
                <a:lnTo>
                  <a:pt x="1554806" y="75275"/>
                </a:lnTo>
                <a:cubicBezTo>
                  <a:pt x="1554806" y="74170"/>
                  <a:pt x="1556766" y="73064"/>
                  <a:pt x="1556766" y="71959"/>
                </a:cubicBezTo>
                <a:cubicBezTo>
                  <a:pt x="1555786" y="71959"/>
                  <a:pt x="1554806" y="70844"/>
                  <a:pt x="1553828" y="70844"/>
                </a:cubicBezTo>
                <a:cubicBezTo>
                  <a:pt x="1553828" y="69738"/>
                  <a:pt x="1555786" y="68633"/>
                  <a:pt x="1555786" y="67527"/>
                </a:cubicBezTo>
                <a:lnTo>
                  <a:pt x="1553828" y="66422"/>
                </a:lnTo>
                <a:cubicBezTo>
                  <a:pt x="1553828" y="65317"/>
                  <a:pt x="1555786" y="64202"/>
                  <a:pt x="1555786" y="63096"/>
                </a:cubicBezTo>
                <a:cubicBezTo>
                  <a:pt x="1554806" y="63096"/>
                  <a:pt x="1552848" y="61991"/>
                  <a:pt x="1552848" y="61991"/>
                </a:cubicBezTo>
                <a:cubicBezTo>
                  <a:pt x="1552848" y="60885"/>
                  <a:pt x="1554806" y="59780"/>
                  <a:pt x="1554806" y="58665"/>
                </a:cubicBezTo>
                <a:lnTo>
                  <a:pt x="1552848" y="57559"/>
                </a:lnTo>
                <a:cubicBezTo>
                  <a:pt x="1551868" y="56454"/>
                  <a:pt x="1550888" y="56454"/>
                  <a:pt x="1550888" y="55349"/>
                </a:cubicBezTo>
                <a:cubicBezTo>
                  <a:pt x="1549909" y="56454"/>
                  <a:pt x="1548929" y="57559"/>
                  <a:pt x="1548929" y="57559"/>
                </a:cubicBezTo>
                <a:cubicBezTo>
                  <a:pt x="1547950" y="58665"/>
                  <a:pt x="1546970" y="59780"/>
                  <a:pt x="1546970" y="60885"/>
                </a:cubicBezTo>
                <a:lnTo>
                  <a:pt x="1548929" y="61991"/>
                </a:lnTo>
                <a:cubicBezTo>
                  <a:pt x="1548929" y="63096"/>
                  <a:pt x="1547950" y="64202"/>
                  <a:pt x="1547950" y="64202"/>
                </a:cubicBezTo>
                <a:cubicBezTo>
                  <a:pt x="1546970" y="65317"/>
                  <a:pt x="1545990" y="66422"/>
                  <a:pt x="1545990" y="67527"/>
                </a:cubicBezTo>
                <a:cubicBezTo>
                  <a:pt x="1545011" y="67527"/>
                  <a:pt x="1545011" y="68633"/>
                  <a:pt x="1544031" y="69738"/>
                </a:cubicBezTo>
                <a:cubicBezTo>
                  <a:pt x="1543051" y="70844"/>
                  <a:pt x="1542071" y="73064"/>
                  <a:pt x="1541093" y="74170"/>
                </a:cubicBezTo>
                <a:cubicBezTo>
                  <a:pt x="1540113" y="74170"/>
                  <a:pt x="1539133" y="73064"/>
                  <a:pt x="1539133" y="73064"/>
                </a:cubicBezTo>
                <a:cubicBezTo>
                  <a:pt x="1538153" y="71959"/>
                  <a:pt x="1537173" y="71959"/>
                  <a:pt x="1536193" y="70844"/>
                </a:cubicBezTo>
                <a:cubicBezTo>
                  <a:pt x="1536193" y="69738"/>
                  <a:pt x="1535214" y="69738"/>
                  <a:pt x="1534235" y="68633"/>
                </a:cubicBezTo>
                <a:lnTo>
                  <a:pt x="1536193" y="66422"/>
                </a:lnTo>
                <a:lnTo>
                  <a:pt x="1534235" y="64202"/>
                </a:lnTo>
                <a:cubicBezTo>
                  <a:pt x="1534235" y="64202"/>
                  <a:pt x="1535214" y="63096"/>
                  <a:pt x="1535214" y="61991"/>
                </a:cubicBezTo>
                <a:cubicBezTo>
                  <a:pt x="1536193" y="60885"/>
                  <a:pt x="1536193" y="60885"/>
                  <a:pt x="1537173" y="59780"/>
                </a:cubicBezTo>
                <a:cubicBezTo>
                  <a:pt x="1538153" y="58665"/>
                  <a:pt x="1538153" y="57559"/>
                  <a:pt x="1539133" y="57559"/>
                </a:cubicBezTo>
                <a:cubicBezTo>
                  <a:pt x="1539133" y="56454"/>
                  <a:pt x="1540113" y="55349"/>
                  <a:pt x="1540113" y="54243"/>
                </a:cubicBezTo>
                <a:cubicBezTo>
                  <a:pt x="1541093" y="54243"/>
                  <a:pt x="1538153" y="53138"/>
                  <a:pt x="1538153" y="53138"/>
                </a:cubicBezTo>
                <a:cubicBezTo>
                  <a:pt x="1537173" y="54243"/>
                  <a:pt x="1536193" y="56454"/>
                  <a:pt x="1535214" y="57559"/>
                </a:cubicBezTo>
                <a:cubicBezTo>
                  <a:pt x="1534235" y="58665"/>
                  <a:pt x="1534235" y="59780"/>
                  <a:pt x="1533255" y="59780"/>
                </a:cubicBezTo>
                <a:cubicBezTo>
                  <a:pt x="1533255" y="60885"/>
                  <a:pt x="1531296" y="58665"/>
                  <a:pt x="1531296" y="58665"/>
                </a:cubicBezTo>
                <a:cubicBezTo>
                  <a:pt x="1530316" y="58665"/>
                  <a:pt x="1529336" y="60885"/>
                  <a:pt x="1529336" y="60885"/>
                </a:cubicBezTo>
                <a:cubicBezTo>
                  <a:pt x="1529336" y="61991"/>
                  <a:pt x="1528356" y="61991"/>
                  <a:pt x="1527377" y="63096"/>
                </a:cubicBezTo>
                <a:cubicBezTo>
                  <a:pt x="1527377" y="64202"/>
                  <a:pt x="1526398" y="65317"/>
                  <a:pt x="1526398" y="65317"/>
                </a:cubicBezTo>
                <a:cubicBezTo>
                  <a:pt x="1526398" y="66422"/>
                  <a:pt x="1528356" y="67527"/>
                  <a:pt x="1528356" y="67527"/>
                </a:cubicBezTo>
                <a:cubicBezTo>
                  <a:pt x="1528356" y="68633"/>
                  <a:pt x="1526398" y="69738"/>
                  <a:pt x="1526398" y="69738"/>
                </a:cubicBezTo>
                <a:cubicBezTo>
                  <a:pt x="1527377" y="69738"/>
                  <a:pt x="1528356" y="71959"/>
                  <a:pt x="1528356" y="71959"/>
                </a:cubicBezTo>
                <a:lnTo>
                  <a:pt x="1527377" y="74170"/>
                </a:lnTo>
                <a:cubicBezTo>
                  <a:pt x="1526398" y="74170"/>
                  <a:pt x="1525418" y="73064"/>
                  <a:pt x="1525418" y="73064"/>
                </a:cubicBezTo>
                <a:cubicBezTo>
                  <a:pt x="1524438" y="71959"/>
                  <a:pt x="1522478" y="70844"/>
                  <a:pt x="1522478" y="70844"/>
                </a:cubicBezTo>
                <a:cubicBezTo>
                  <a:pt x="1522478" y="69738"/>
                  <a:pt x="1524438" y="68633"/>
                  <a:pt x="1524438" y="68633"/>
                </a:cubicBezTo>
                <a:cubicBezTo>
                  <a:pt x="1524438" y="67527"/>
                  <a:pt x="1522478" y="67527"/>
                  <a:pt x="1522478" y="66422"/>
                </a:cubicBezTo>
                <a:cubicBezTo>
                  <a:pt x="1522478" y="65317"/>
                  <a:pt x="1524438" y="64202"/>
                  <a:pt x="1524438" y="64202"/>
                </a:cubicBezTo>
                <a:cubicBezTo>
                  <a:pt x="1523458" y="63096"/>
                  <a:pt x="1521498" y="63096"/>
                  <a:pt x="1521498" y="61991"/>
                </a:cubicBezTo>
                <a:cubicBezTo>
                  <a:pt x="1521498" y="60885"/>
                  <a:pt x="1519540" y="60885"/>
                  <a:pt x="1519540" y="59780"/>
                </a:cubicBezTo>
                <a:cubicBezTo>
                  <a:pt x="1519540" y="60885"/>
                  <a:pt x="1517580" y="61991"/>
                  <a:pt x="1517580" y="63096"/>
                </a:cubicBezTo>
                <a:lnTo>
                  <a:pt x="1520520" y="64202"/>
                </a:lnTo>
                <a:cubicBezTo>
                  <a:pt x="1520520" y="65317"/>
                  <a:pt x="1518560" y="66422"/>
                  <a:pt x="1518560" y="66422"/>
                </a:cubicBezTo>
                <a:cubicBezTo>
                  <a:pt x="1518560" y="67527"/>
                  <a:pt x="1517580" y="69738"/>
                  <a:pt x="1516601" y="69738"/>
                </a:cubicBezTo>
                <a:lnTo>
                  <a:pt x="1514641" y="67527"/>
                </a:lnTo>
                <a:cubicBezTo>
                  <a:pt x="1513662" y="67527"/>
                  <a:pt x="1513662" y="69738"/>
                  <a:pt x="1512682" y="69738"/>
                </a:cubicBezTo>
                <a:cubicBezTo>
                  <a:pt x="1511703" y="69738"/>
                  <a:pt x="1511703" y="68633"/>
                  <a:pt x="1510723" y="68633"/>
                </a:cubicBezTo>
                <a:cubicBezTo>
                  <a:pt x="1509743" y="67527"/>
                  <a:pt x="1508763" y="66422"/>
                  <a:pt x="1508763" y="66422"/>
                </a:cubicBezTo>
                <a:cubicBezTo>
                  <a:pt x="1508763" y="65317"/>
                  <a:pt x="1510723" y="64202"/>
                  <a:pt x="1509743" y="64202"/>
                </a:cubicBezTo>
                <a:cubicBezTo>
                  <a:pt x="1509743" y="63096"/>
                  <a:pt x="1507783" y="61991"/>
                  <a:pt x="1507783" y="61991"/>
                </a:cubicBezTo>
                <a:cubicBezTo>
                  <a:pt x="1507783" y="61991"/>
                  <a:pt x="1506805" y="59780"/>
                  <a:pt x="1505825" y="59780"/>
                </a:cubicBezTo>
                <a:cubicBezTo>
                  <a:pt x="1505825" y="59780"/>
                  <a:pt x="1504845" y="61991"/>
                  <a:pt x="1503865" y="61991"/>
                </a:cubicBezTo>
                <a:cubicBezTo>
                  <a:pt x="1503865" y="63096"/>
                  <a:pt x="1502886" y="64202"/>
                  <a:pt x="1502886" y="65317"/>
                </a:cubicBezTo>
                <a:lnTo>
                  <a:pt x="1504845" y="66422"/>
                </a:lnTo>
                <a:cubicBezTo>
                  <a:pt x="1503865" y="67527"/>
                  <a:pt x="1503865" y="68633"/>
                  <a:pt x="1502886" y="69738"/>
                </a:cubicBezTo>
                <a:lnTo>
                  <a:pt x="1500927" y="67527"/>
                </a:lnTo>
                <a:cubicBezTo>
                  <a:pt x="1499947" y="66422"/>
                  <a:pt x="1498967" y="65317"/>
                  <a:pt x="1498967" y="65317"/>
                </a:cubicBezTo>
                <a:cubicBezTo>
                  <a:pt x="1497988" y="65317"/>
                  <a:pt x="1497008" y="63096"/>
                  <a:pt x="1496028" y="63096"/>
                </a:cubicBezTo>
                <a:lnTo>
                  <a:pt x="1495049" y="66422"/>
                </a:lnTo>
                <a:cubicBezTo>
                  <a:pt x="1494068" y="65317"/>
                  <a:pt x="1493090" y="64202"/>
                  <a:pt x="1492110" y="64202"/>
                </a:cubicBezTo>
                <a:cubicBezTo>
                  <a:pt x="1492110" y="63096"/>
                  <a:pt x="1494068" y="61991"/>
                  <a:pt x="1494068" y="61991"/>
                </a:cubicBezTo>
                <a:cubicBezTo>
                  <a:pt x="1494068" y="60885"/>
                  <a:pt x="1496028" y="59780"/>
                  <a:pt x="1496028" y="59780"/>
                </a:cubicBezTo>
                <a:cubicBezTo>
                  <a:pt x="1496028" y="58665"/>
                  <a:pt x="1494068" y="57559"/>
                  <a:pt x="1494068" y="57559"/>
                </a:cubicBezTo>
                <a:cubicBezTo>
                  <a:pt x="1493090" y="56454"/>
                  <a:pt x="1492110" y="56454"/>
                  <a:pt x="1491130" y="55349"/>
                </a:cubicBezTo>
                <a:cubicBezTo>
                  <a:pt x="1490150" y="57559"/>
                  <a:pt x="1489170" y="58665"/>
                  <a:pt x="1488191" y="60885"/>
                </a:cubicBezTo>
                <a:cubicBezTo>
                  <a:pt x="1487212" y="60885"/>
                  <a:pt x="1487212" y="61991"/>
                  <a:pt x="1486232" y="63096"/>
                </a:cubicBezTo>
                <a:cubicBezTo>
                  <a:pt x="1485252" y="64202"/>
                  <a:pt x="1484272" y="66422"/>
                  <a:pt x="1483293" y="67527"/>
                </a:cubicBezTo>
                <a:cubicBezTo>
                  <a:pt x="1482313" y="68633"/>
                  <a:pt x="1482313" y="69738"/>
                  <a:pt x="1481334" y="69738"/>
                </a:cubicBezTo>
                <a:cubicBezTo>
                  <a:pt x="1480354" y="69738"/>
                  <a:pt x="1480354" y="68633"/>
                  <a:pt x="1479375" y="68633"/>
                </a:cubicBezTo>
                <a:cubicBezTo>
                  <a:pt x="1478395" y="67527"/>
                  <a:pt x="1477415" y="67527"/>
                  <a:pt x="1477415" y="66422"/>
                </a:cubicBezTo>
                <a:cubicBezTo>
                  <a:pt x="1477415" y="66422"/>
                  <a:pt x="1479375" y="64202"/>
                  <a:pt x="1478395" y="64202"/>
                </a:cubicBezTo>
                <a:lnTo>
                  <a:pt x="1476435" y="61991"/>
                </a:lnTo>
                <a:lnTo>
                  <a:pt x="1475455" y="64202"/>
                </a:lnTo>
                <a:cubicBezTo>
                  <a:pt x="1474476" y="65317"/>
                  <a:pt x="1473497" y="66422"/>
                  <a:pt x="1473497" y="67527"/>
                </a:cubicBezTo>
                <a:lnTo>
                  <a:pt x="1475455" y="68633"/>
                </a:lnTo>
                <a:cubicBezTo>
                  <a:pt x="1475455" y="69738"/>
                  <a:pt x="1474476" y="70844"/>
                  <a:pt x="1473497" y="71959"/>
                </a:cubicBezTo>
                <a:cubicBezTo>
                  <a:pt x="1473497" y="71959"/>
                  <a:pt x="1472517" y="73064"/>
                  <a:pt x="1472517" y="74170"/>
                </a:cubicBezTo>
                <a:cubicBezTo>
                  <a:pt x="1471537" y="75275"/>
                  <a:pt x="1470557" y="75275"/>
                  <a:pt x="1470557" y="76381"/>
                </a:cubicBezTo>
                <a:cubicBezTo>
                  <a:pt x="1470557" y="76381"/>
                  <a:pt x="1469578" y="78591"/>
                  <a:pt x="1468598" y="78591"/>
                </a:cubicBezTo>
                <a:lnTo>
                  <a:pt x="1466639" y="77486"/>
                </a:lnTo>
                <a:cubicBezTo>
                  <a:pt x="1466639" y="76381"/>
                  <a:pt x="1467619" y="75275"/>
                  <a:pt x="1468598" y="74170"/>
                </a:cubicBezTo>
                <a:lnTo>
                  <a:pt x="1469578" y="71959"/>
                </a:lnTo>
                <a:lnTo>
                  <a:pt x="1467619" y="69738"/>
                </a:lnTo>
                <a:cubicBezTo>
                  <a:pt x="1467619" y="69738"/>
                  <a:pt x="1466639" y="73064"/>
                  <a:pt x="1465660" y="73064"/>
                </a:cubicBezTo>
                <a:cubicBezTo>
                  <a:pt x="1465660" y="73064"/>
                  <a:pt x="1464680" y="70844"/>
                  <a:pt x="1463700" y="70844"/>
                </a:cubicBezTo>
                <a:cubicBezTo>
                  <a:pt x="1464680" y="69738"/>
                  <a:pt x="1464680" y="68633"/>
                  <a:pt x="1465660" y="68633"/>
                </a:cubicBezTo>
                <a:cubicBezTo>
                  <a:pt x="1465660" y="67527"/>
                  <a:pt x="1466639" y="66422"/>
                  <a:pt x="1467619" y="65317"/>
                </a:cubicBezTo>
                <a:lnTo>
                  <a:pt x="1464680" y="64202"/>
                </a:lnTo>
                <a:cubicBezTo>
                  <a:pt x="1464680" y="63096"/>
                  <a:pt x="1466639" y="61991"/>
                  <a:pt x="1466639" y="61991"/>
                </a:cubicBezTo>
                <a:cubicBezTo>
                  <a:pt x="1466639" y="60885"/>
                  <a:pt x="1467619" y="59780"/>
                  <a:pt x="1468598" y="58665"/>
                </a:cubicBezTo>
                <a:cubicBezTo>
                  <a:pt x="1468598" y="58665"/>
                  <a:pt x="1469578" y="57559"/>
                  <a:pt x="1470557" y="56454"/>
                </a:cubicBezTo>
                <a:cubicBezTo>
                  <a:pt x="1469578" y="56454"/>
                  <a:pt x="1468598" y="54243"/>
                  <a:pt x="1467619" y="54243"/>
                </a:cubicBezTo>
                <a:cubicBezTo>
                  <a:pt x="1467619" y="55349"/>
                  <a:pt x="1466639" y="56454"/>
                  <a:pt x="1466639" y="57559"/>
                </a:cubicBezTo>
                <a:cubicBezTo>
                  <a:pt x="1465660" y="57559"/>
                  <a:pt x="1464680" y="58665"/>
                  <a:pt x="1464680" y="59780"/>
                </a:cubicBezTo>
                <a:cubicBezTo>
                  <a:pt x="1463700" y="60885"/>
                  <a:pt x="1463700" y="60885"/>
                  <a:pt x="1462720" y="61991"/>
                </a:cubicBezTo>
                <a:cubicBezTo>
                  <a:pt x="1461741" y="64202"/>
                  <a:pt x="1460760" y="65317"/>
                  <a:pt x="1459782" y="67527"/>
                </a:cubicBezTo>
                <a:cubicBezTo>
                  <a:pt x="1459782" y="66422"/>
                  <a:pt x="1456842" y="65317"/>
                  <a:pt x="1457822" y="65317"/>
                </a:cubicBezTo>
                <a:cubicBezTo>
                  <a:pt x="1457822" y="64202"/>
                  <a:pt x="1458802" y="63096"/>
                  <a:pt x="1458802" y="63096"/>
                </a:cubicBezTo>
                <a:cubicBezTo>
                  <a:pt x="1459782" y="61991"/>
                  <a:pt x="1460760" y="60885"/>
                  <a:pt x="1460760" y="59780"/>
                </a:cubicBezTo>
                <a:lnTo>
                  <a:pt x="1458802" y="58665"/>
                </a:lnTo>
                <a:cubicBezTo>
                  <a:pt x="1458802" y="57559"/>
                  <a:pt x="1459782" y="56454"/>
                  <a:pt x="1459782" y="55349"/>
                </a:cubicBezTo>
                <a:cubicBezTo>
                  <a:pt x="1460760" y="55349"/>
                  <a:pt x="1461741" y="54243"/>
                  <a:pt x="1461741" y="53138"/>
                </a:cubicBezTo>
                <a:cubicBezTo>
                  <a:pt x="1460760" y="53138"/>
                  <a:pt x="1460760" y="50917"/>
                  <a:pt x="1459782" y="50917"/>
                </a:cubicBezTo>
                <a:cubicBezTo>
                  <a:pt x="1459782" y="52032"/>
                  <a:pt x="1457822" y="53138"/>
                  <a:pt x="1457822" y="54243"/>
                </a:cubicBezTo>
                <a:cubicBezTo>
                  <a:pt x="1457822" y="54243"/>
                  <a:pt x="1456842" y="55349"/>
                  <a:pt x="1455863" y="56454"/>
                </a:cubicBezTo>
                <a:cubicBezTo>
                  <a:pt x="1455863" y="57559"/>
                  <a:pt x="1454883" y="57559"/>
                  <a:pt x="1454883" y="58665"/>
                </a:cubicBezTo>
                <a:cubicBezTo>
                  <a:pt x="1453904" y="59780"/>
                  <a:pt x="1453904" y="60885"/>
                  <a:pt x="1452924" y="60885"/>
                </a:cubicBezTo>
                <a:cubicBezTo>
                  <a:pt x="1452924" y="61991"/>
                  <a:pt x="1450965" y="63096"/>
                  <a:pt x="1450965" y="64202"/>
                </a:cubicBezTo>
                <a:lnTo>
                  <a:pt x="1453904" y="65317"/>
                </a:lnTo>
                <a:cubicBezTo>
                  <a:pt x="1452924" y="66422"/>
                  <a:pt x="1451944" y="67527"/>
                  <a:pt x="1451944" y="68633"/>
                </a:cubicBezTo>
                <a:cubicBezTo>
                  <a:pt x="1450965" y="68633"/>
                  <a:pt x="1450965" y="69738"/>
                  <a:pt x="1449985" y="70844"/>
                </a:cubicBezTo>
                <a:lnTo>
                  <a:pt x="1448026" y="68633"/>
                </a:lnTo>
                <a:cubicBezTo>
                  <a:pt x="1447045" y="70844"/>
                  <a:pt x="1446067" y="71959"/>
                  <a:pt x="1445087" y="74170"/>
                </a:cubicBezTo>
                <a:cubicBezTo>
                  <a:pt x="1444107" y="73064"/>
                  <a:pt x="1442147" y="71959"/>
                  <a:pt x="1442147" y="71959"/>
                </a:cubicBezTo>
                <a:cubicBezTo>
                  <a:pt x="1442147" y="70844"/>
                  <a:pt x="1444107" y="69738"/>
                  <a:pt x="1444107" y="69738"/>
                </a:cubicBezTo>
                <a:cubicBezTo>
                  <a:pt x="1444107" y="68633"/>
                  <a:pt x="1442147" y="67527"/>
                  <a:pt x="1442147" y="67527"/>
                </a:cubicBezTo>
                <a:lnTo>
                  <a:pt x="1440189" y="69738"/>
                </a:lnTo>
                <a:cubicBezTo>
                  <a:pt x="1440189" y="69738"/>
                  <a:pt x="1438229" y="68633"/>
                  <a:pt x="1438229" y="67527"/>
                </a:cubicBezTo>
                <a:lnTo>
                  <a:pt x="1440189" y="65317"/>
                </a:lnTo>
                <a:cubicBezTo>
                  <a:pt x="1439209" y="65317"/>
                  <a:pt x="1438229" y="64202"/>
                  <a:pt x="1437250" y="64202"/>
                </a:cubicBezTo>
                <a:cubicBezTo>
                  <a:pt x="1437250" y="63096"/>
                  <a:pt x="1436270" y="66422"/>
                  <a:pt x="1436270" y="66422"/>
                </a:cubicBezTo>
                <a:cubicBezTo>
                  <a:pt x="1435290" y="66422"/>
                  <a:pt x="1434311" y="64202"/>
                  <a:pt x="1433331" y="64202"/>
                </a:cubicBezTo>
                <a:cubicBezTo>
                  <a:pt x="1432352" y="66422"/>
                  <a:pt x="1431372" y="67527"/>
                  <a:pt x="1430392" y="68633"/>
                </a:cubicBezTo>
                <a:cubicBezTo>
                  <a:pt x="1429412" y="69738"/>
                  <a:pt x="1429412" y="70844"/>
                  <a:pt x="1428432" y="71959"/>
                </a:cubicBezTo>
                <a:cubicBezTo>
                  <a:pt x="1428432" y="71959"/>
                  <a:pt x="1427454" y="73064"/>
                  <a:pt x="1427454" y="74170"/>
                </a:cubicBezTo>
                <a:cubicBezTo>
                  <a:pt x="1426474" y="74170"/>
                  <a:pt x="1425494" y="76381"/>
                  <a:pt x="1425494" y="76381"/>
                </a:cubicBezTo>
                <a:cubicBezTo>
                  <a:pt x="1425494" y="77486"/>
                  <a:pt x="1427454" y="78591"/>
                  <a:pt x="1427454" y="78591"/>
                </a:cubicBezTo>
                <a:cubicBezTo>
                  <a:pt x="1427454" y="79706"/>
                  <a:pt x="1426474" y="80812"/>
                  <a:pt x="1425494" y="80812"/>
                </a:cubicBezTo>
                <a:cubicBezTo>
                  <a:pt x="1425494" y="81917"/>
                  <a:pt x="1424514" y="83023"/>
                  <a:pt x="1424514" y="83023"/>
                </a:cubicBezTo>
                <a:cubicBezTo>
                  <a:pt x="1422555" y="81917"/>
                  <a:pt x="1421575" y="80812"/>
                  <a:pt x="1419616" y="79706"/>
                </a:cubicBezTo>
                <a:cubicBezTo>
                  <a:pt x="1419616" y="78591"/>
                  <a:pt x="1421575" y="77486"/>
                  <a:pt x="1421575" y="77486"/>
                </a:cubicBezTo>
                <a:cubicBezTo>
                  <a:pt x="1421575" y="76381"/>
                  <a:pt x="1419616" y="75275"/>
                  <a:pt x="1419616" y="75275"/>
                </a:cubicBezTo>
                <a:cubicBezTo>
                  <a:pt x="1418637" y="74170"/>
                  <a:pt x="1417657" y="74170"/>
                  <a:pt x="1416677" y="73064"/>
                </a:cubicBezTo>
                <a:cubicBezTo>
                  <a:pt x="1416677" y="73064"/>
                  <a:pt x="1415697" y="71959"/>
                  <a:pt x="1414717" y="71959"/>
                </a:cubicBezTo>
                <a:cubicBezTo>
                  <a:pt x="1413739" y="70844"/>
                  <a:pt x="1413739" y="69738"/>
                  <a:pt x="1412759" y="69738"/>
                </a:cubicBezTo>
                <a:lnTo>
                  <a:pt x="1410799" y="67527"/>
                </a:lnTo>
                <a:lnTo>
                  <a:pt x="1411779" y="65317"/>
                </a:lnTo>
                <a:cubicBezTo>
                  <a:pt x="1412759" y="64202"/>
                  <a:pt x="1413739" y="63096"/>
                  <a:pt x="1413739" y="63096"/>
                </a:cubicBezTo>
                <a:cubicBezTo>
                  <a:pt x="1414717" y="63096"/>
                  <a:pt x="1415697" y="64202"/>
                  <a:pt x="1415697" y="64202"/>
                </a:cubicBezTo>
                <a:cubicBezTo>
                  <a:pt x="1416677" y="64202"/>
                  <a:pt x="1416677" y="61991"/>
                  <a:pt x="1417657" y="61991"/>
                </a:cubicBezTo>
                <a:cubicBezTo>
                  <a:pt x="1416677" y="60885"/>
                  <a:pt x="1414717" y="59780"/>
                  <a:pt x="1413739" y="58665"/>
                </a:cubicBezTo>
                <a:cubicBezTo>
                  <a:pt x="1412759" y="58665"/>
                  <a:pt x="1412759" y="60885"/>
                  <a:pt x="1411779" y="60885"/>
                </a:cubicBezTo>
                <a:lnTo>
                  <a:pt x="1409819" y="58665"/>
                </a:lnTo>
                <a:cubicBezTo>
                  <a:pt x="1408839" y="59780"/>
                  <a:pt x="1407860" y="60885"/>
                  <a:pt x="1407860" y="61991"/>
                </a:cubicBezTo>
                <a:cubicBezTo>
                  <a:pt x="1406881" y="61991"/>
                  <a:pt x="1406881" y="63096"/>
                  <a:pt x="1405901" y="64202"/>
                </a:cubicBezTo>
                <a:cubicBezTo>
                  <a:pt x="1405901" y="65317"/>
                  <a:pt x="1404921" y="65317"/>
                  <a:pt x="1404921" y="66422"/>
                </a:cubicBezTo>
                <a:cubicBezTo>
                  <a:pt x="1403942" y="67527"/>
                  <a:pt x="1402962" y="68633"/>
                  <a:pt x="1402962" y="68633"/>
                </a:cubicBezTo>
                <a:cubicBezTo>
                  <a:pt x="1402962" y="69738"/>
                  <a:pt x="1401003" y="70844"/>
                  <a:pt x="1401003" y="70844"/>
                </a:cubicBezTo>
                <a:cubicBezTo>
                  <a:pt x="1401003" y="71959"/>
                  <a:pt x="1402962" y="73064"/>
                  <a:pt x="1402962" y="73064"/>
                </a:cubicBezTo>
                <a:cubicBezTo>
                  <a:pt x="1403942" y="73064"/>
                  <a:pt x="1405901" y="75275"/>
                  <a:pt x="1405901" y="75275"/>
                </a:cubicBezTo>
                <a:cubicBezTo>
                  <a:pt x="1404921" y="75275"/>
                  <a:pt x="1403942" y="77486"/>
                  <a:pt x="1403942" y="77486"/>
                </a:cubicBezTo>
                <a:cubicBezTo>
                  <a:pt x="1402962" y="77486"/>
                  <a:pt x="1401982" y="76381"/>
                  <a:pt x="1401982" y="75275"/>
                </a:cubicBezTo>
                <a:cubicBezTo>
                  <a:pt x="1401003" y="75275"/>
                  <a:pt x="1400023" y="74170"/>
                  <a:pt x="1399044" y="74170"/>
                </a:cubicBezTo>
                <a:cubicBezTo>
                  <a:pt x="1399044" y="73064"/>
                  <a:pt x="1398064" y="71959"/>
                  <a:pt x="1397084" y="71959"/>
                </a:cubicBezTo>
                <a:cubicBezTo>
                  <a:pt x="1397084" y="71959"/>
                  <a:pt x="1396104" y="69738"/>
                  <a:pt x="1395124" y="69738"/>
                </a:cubicBezTo>
                <a:cubicBezTo>
                  <a:pt x="1395124" y="69738"/>
                  <a:pt x="1394145" y="71959"/>
                  <a:pt x="1393166" y="73064"/>
                </a:cubicBezTo>
                <a:lnTo>
                  <a:pt x="1392186" y="75275"/>
                </a:lnTo>
                <a:cubicBezTo>
                  <a:pt x="1391206" y="75275"/>
                  <a:pt x="1390227" y="73064"/>
                  <a:pt x="1389247" y="73064"/>
                </a:cubicBezTo>
                <a:cubicBezTo>
                  <a:pt x="1389247" y="73064"/>
                  <a:pt x="1388267" y="70844"/>
                  <a:pt x="1387288" y="70844"/>
                </a:cubicBezTo>
                <a:cubicBezTo>
                  <a:pt x="1387288" y="70844"/>
                  <a:pt x="1386308" y="73064"/>
                  <a:pt x="1385329" y="74170"/>
                </a:cubicBezTo>
                <a:lnTo>
                  <a:pt x="1384349" y="76381"/>
                </a:lnTo>
                <a:cubicBezTo>
                  <a:pt x="1383369" y="76381"/>
                  <a:pt x="1382389" y="75275"/>
                  <a:pt x="1382389" y="74170"/>
                </a:cubicBezTo>
                <a:cubicBezTo>
                  <a:pt x="1381409" y="74170"/>
                  <a:pt x="1383369" y="71959"/>
                  <a:pt x="1383369" y="71959"/>
                </a:cubicBezTo>
                <a:cubicBezTo>
                  <a:pt x="1384349" y="70844"/>
                  <a:pt x="1385329" y="69738"/>
                  <a:pt x="1385329" y="69738"/>
                </a:cubicBezTo>
                <a:cubicBezTo>
                  <a:pt x="1385329" y="68633"/>
                  <a:pt x="1383369" y="67527"/>
                  <a:pt x="1383369" y="67527"/>
                </a:cubicBezTo>
                <a:cubicBezTo>
                  <a:pt x="1383369" y="66422"/>
                  <a:pt x="1384349" y="65317"/>
                  <a:pt x="1384349" y="65317"/>
                </a:cubicBezTo>
                <a:cubicBezTo>
                  <a:pt x="1384349" y="64202"/>
                  <a:pt x="1382389" y="64202"/>
                  <a:pt x="1382389" y="63096"/>
                </a:cubicBezTo>
                <a:cubicBezTo>
                  <a:pt x="1382389" y="61991"/>
                  <a:pt x="1384349" y="60885"/>
                  <a:pt x="1384349" y="60885"/>
                </a:cubicBezTo>
                <a:cubicBezTo>
                  <a:pt x="1384349" y="59780"/>
                  <a:pt x="1382389" y="59780"/>
                  <a:pt x="1382389" y="58665"/>
                </a:cubicBezTo>
                <a:cubicBezTo>
                  <a:pt x="1382389" y="57559"/>
                  <a:pt x="1383369" y="56454"/>
                  <a:pt x="1383369" y="56454"/>
                </a:cubicBezTo>
                <a:cubicBezTo>
                  <a:pt x="1383369" y="55349"/>
                  <a:pt x="1381409" y="55349"/>
                  <a:pt x="1381409" y="54243"/>
                </a:cubicBezTo>
                <a:cubicBezTo>
                  <a:pt x="1381409" y="55349"/>
                  <a:pt x="1380431" y="56454"/>
                  <a:pt x="1379451" y="56454"/>
                </a:cubicBezTo>
                <a:cubicBezTo>
                  <a:pt x="1379451" y="57559"/>
                  <a:pt x="1378471" y="58665"/>
                  <a:pt x="1378471" y="59780"/>
                </a:cubicBezTo>
                <a:cubicBezTo>
                  <a:pt x="1377491" y="59780"/>
                  <a:pt x="1376511" y="60885"/>
                  <a:pt x="1376511" y="61991"/>
                </a:cubicBezTo>
                <a:cubicBezTo>
                  <a:pt x="1376511" y="61991"/>
                  <a:pt x="1378471" y="63096"/>
                  <a:pt x="1378471" y="64202"/>
                </a:cubicBezTo>
                <a:cubicBezTo>
                  <a:pt x="1378471" y="64202"/>
                  <a:pt x="1376511" y="65317"/>
                  <a:pt x="1377491" y="66422"/>
                </a:cubicBezTo>
                <a:lnTo>
                  <a:pt x="1379451" y="67527"/>
                </a:lnTo>
                <a:cubicBezTo>
                  <a:pt x="1379451" y="68633"/>
                  <a:pt x="1377491" y="69738"/>
                  <a:pt x="1377491" y="70844"/>
                </a:cubicBezTo>
                <a:lnTo>
                  <a:pt x="1379451" y="71959"/>
                </a:lnTo>
                <a:cubicBezTo>
                  <a:pt x="1379451" y="73064"/>
                  <a:pt x="1378471" y="75275"/>
                  <a:pt x="1378471" y="75275"/>
                </a:cubicBezTo>
                <a:cubicBezTo>
                  <a:pt x="1377491" y="75275"/>
                  <a:pt x="1376511" y="73064"/>
                  <a:pt x="1375532" y="73064"/>
                </a:cubicBezTo>
                <a:cubicBezTo>
                  <a:pt x="1375532" y="73064"/>
                  <a:pt x="1374552" y="70844"/>
                  <a:pt x="1373573" y="70844"/>
                </a:cubicBezTo>
                <a:cubicBezTo>
                  <a:pt x="1373573" y="70844"/>
                  <a:pt x="1372593" y="74170"/>
                  <a:pt x="1371613" y="73064"/>
                </a:cubicBezTo>
                <a:cubicBezTo>
                  <a:pt x="1371613" y="73064"/>
                  <a:pt x="1370634" y="71959"/>
                  <a:pt x="1369654" y="71959"/>
                </a:cubicBezTo>
                <a:cubicBezTo>
                  <a:pt x="1368674" y="70844"/>
                  <a:pt x="1368674" y="70844"/>
                  <a:pt x="1367694" y="69738"/>
                </a:cubicBezTo>
                <a:cubicBezTo>
                  <a:pt x="1366716" y="69738"/>
                  <a:pt x="1365736" y="68633"/>
                  <a:pt x="1365736" y="67527"/>
                </a:cubicBezTo>
                <a:cubicBezTo>
                  <a:pt x="1364756" y="67527"/>
                  <a:pt x="1363776" y="66422"/>
                  <a:pt x="1362796" y="66422"/>
                </a:cubicBezTo>
                <a:lnTo>
                  <a:pt x="1361817" y="68633"/>
                </a:lnTo>
                <a:cubicBezTo>
                  <a:pt x="1360837" y="68633"/>
                  <a:pt x="1359858" y="66422"/>
                  <a:pt x="1359858" y="66422"/>
                </a:cubicBezTo>
                <a:cubicBezTo>
                  <a:pt x="1358878" y="66422"/>
                  <a:pt x="1357898" y="68633"/>
                  <a:pt x="1357898" y="68633"/>
                </a:cubicBezTo>
                <a:cubicBezTo>
                  <a:pt x="1357898" y="69738"/>
                  <a:pt x="1359858" y="70844"/>
                  <a:pt x="1359858" y="70844"/>
                </a:cubicBezTo>
                <a:cubicBezTo>
                  <a:pt x="1359858" y="71959"/>
                  <a:pt x="1358878" y="73064"/>
                  <a:pt x="1357898" y="73064"/>
                </a:cubicBezTo>
                <a:cubicBezTo>
                  <a:pt x="1357898" y="74170"/>
                  <a:pt x="1356919" y="75275"/>
                  <a:pt x="1356919" y="76381"/>
                </a:cubicBezTo>
                <a:cubicBezTo>
                  <a:pt x="1354959" y="74170"/>
                  <a:pt x="1353979" y="73064"/>
                  <a:pt x="1352021" y="71959"/>
                </a:cubicBezTo>
                <a:cubicBezTo>
                  <a:pt x="1353001" y="70844"/>
                  <a:pt x="1353001" y="70844"/>
                  <a:pt x="1353979" y="69738"/>
                </a:cubicBezTo>
                <a:lnTo>
                  <a:pt x="1355939" y="67527"/>
                </a:lnTo>
                <a:cubicBezTo>
                  <a:pt x="1355939" y="66422"/>
                  <a:pt x="1353979" y="65317"/>
                  <a:pt x="1353001" y="65317"/>
                </a:cubicBezTo>
                <a:cubicBezTo>
                  <a:pt x="1353001" y="65317"/>
                  <a:pt x="1351041" y="64202"/>
                  <a:pt x="1351041" y="63096"/>
                </a:cubicBezTo>
                <a:cubicBezTo>
                  <a:pt x="1351041" y="63096"/>
                  <a:pt x="1353001" y="61991"/>
                  <a:pt x="1353001" y="60885"/>
                </a:cubicBezTo>
                <a:cubicBezTo>
                  <a:pt x="1353001" y="60885"/>
                  <a:pt x="1351041" y="59780"/>
                  <a:pt x="1351041" y="58665"/>
                </a:cubicBezTo>
                <a:cubicBezTo>
                  <a:pt x="1351041" y="58665"/>
                  <a:pt x="1352021" y="57559"/>
                  <a:pt x="1352021" y="56454"/>
                </a:cubicBezTo>
                <a:cubicBezTo>
                  <a:pt x="1353001" y="56454"/>
                  <a:pt x="1353979" y="54243"/>
                  <a:pt x="1353979" y="54243"/>
                </a:cubicBezTo>
                <a:cubicBezTo>
                  <a:pt x="1353979" y="53138"/>
                  <a:pt x="1352021" y="53138"/>
                  <a:pt x="1352021" y="52032"/>
                </a:cubicBezTo>
                <a:cubicBezTo>
                  <a:pt x="1351041" y="54243"/>
                  <a:pt x="1350061" y="55349"/>
                  <a:pt x="1348101" y="57559"/>
                </a:cubicBezTo>
                <a:lnTo>
                  <a:pt x="1347123" y="59780"/>
                </a:lnTo>
                <a:cubicBezTo>
                  <a:pt x="1347123" y="59780"/>
                  <a:pt x="1349081" y="60885"/>
                  <a:pt x="1349081" y="61991"/>
                </a:cubicBezTo>
                <a:lnTo>
                  <a:pt x="1351041" y="63096"/>
                </a:lnTo>
                <a:cubicBezTo>
                  <a:pt x="1351041" y="64202"/>
                  <a:pt x="1350061" y="65317"/>
                  <a:pt x="1349081" y="66422"/>
                </a:cubicBezTo>
                <a:cubicBezTo>
                  <a:pt x="1349081" y="66422"/>
                  <a:pt x="1348101" y="67527"/>
                  <a:pt x="1348101" y="68633"/>
                </a:cubicBezTo>
                <a:cubicBezTo>
                  <a:pt x="1346143" y="67527"/>
                  <a:pt x="1345163" y="66422"/>
                  <a:pt x="1343204" y="64202"/>
                </a:cubicBezTo>
                <a:cubicBezTo>
                  <a:pt x="1343204" y="65317"/>
                  <a:pt x="1342224" y="66422"/>
                  <a:pt x="1342224" y="67527"/>
                </a:cubicBezTo>
                <a:cubicBezTo>
                  <a:pt x="1341244" y="67527"/>
                  <a:pt x="1341244" y="68633"/>
                  <a:pt x="1340265" y="69738"/>
                </a:cubicBezTo>
                <a:cubicBezTo>
                  <a:pt x="1339285" y="69738"/>
                  <a:pt x="1339285" y="71959"/>
                  <a:pt x="1338306" y="71959"/>
                </a:cubicBezTo>
                <a:lnTo>
                  <a:pt x="1336346" y="69738"/>
                </a:lnTo>
                <a:lnTo>
                  <a:pt x="1338306" y="67527"/>
                </a:lnTo>
                <a:cubicBezTo>
                  <a:pt x="1338306" y="67527"/>
                  <a:pt x="1335366" y="66422"/>
                  <a:pt x="1335366" y="65317"/>
                </a:cubicBezTo>
                <a:cubicBezTo>
                  <a:pt x="1335366" y="65317"/>
                  <a:pt x="1337326" y="64202"/>
                  <a:pt x="1337326" y="63096"/>
                </a:cubicBezTo>
                <a:cubicBezTo>
                  <a:pt x="1336346" y="63096"/>
                  <a:pt x="1336346" y="61991"/>
                  <a:pt x="1335366" y="60885"/>
                </a:cubicBezTo>
                <a:cubicBezTo>
                  <a:pt x="1334386" y="60885"/>
                  <a:pt x="1333408" y="59780"/>
                  <a:pt x="1333408" y="59780"/>
                </a:cubicBezTo>
                <a:cubicBezTo>
                  <a:pt x="1332428" y="59780"/>
                  <a:pt x="1331448" y="61991"/>
                  <a:pt x="1331448" y="61991"/>
                </a:cubicBezTo>
                <a:cubicBezTo>
                  <a:pt x="1330468" y="63096"/>
                  <a:pt x="1330468" y="64202"/>
                  <a:pt x="1329488" y="64202"/>
                </a:cubicBezTo>
                <a:cubicBezTo>
                  <a:pt x="1329488" y="65317"/>
                  <a:pt x="1328509" y="66422"/>
                  <a:pt x="1328509" y="66422"/>
                </a:cubicBezTo>
                <a:cubicBezTo>
                  <a:pt x="1327529" y="67527"/>
                  <a:pt x="1326550" y="69738"/>
                  <a:pt x="1326550" y="69738"/>
                </a:cubicBezTo>
                <a:cubicBezTo>
                  <a:pt x="1325570" y="69738"/>
                  <a:pt x="1324591" y="67527"/>
                  <a:pt x="1324591" y="67527"/>
                </a:cubicBezTo>
                <a:cubicBezTo>
                  <a:pt x="1323611" y="67527"/>
                  <a:pt x="1322631" y="66422"/>
                  <a:pt x="1321651" y="65317"/>
                </a:cubicBezTo>
                <a:lnTo>
                  <a:pt x="1323611" y="63096"/>
                </a:lnTo>
                <a:lnTo>
                  <a:pt x="1321651" y="60885"/>
                </a:lnTo>
                <a:cubicBezTo>
                  <a:pt x="1321651" y="61991"/>
                  <a:pt x="1319693" y="63096"/>
                  <a:pt x="1319693" y="64202"/>
                </a:cubicBezTo>
                <a:lnTo>
                  <a:pt x="1321651" y="65317"/>
                </a:lnTo>
                <a:cubicBezTo>
                  <a:pt x="1321651" y="66422"/>
                  <a:pt x="1320671" y="67527"/>
                  <a:pt x="1320671" y="68633"/>
                </a:cubicBezTo>
                <a:cubicBezTo>
                  <a:pt x="1319693" y="68633"/>
                  <a:pt x="1318713" y="69738"/>
                  <a:pt x="1318713" y="70844"/>
                </a:cubicBezTo>
                <a:cubicBezTo>
                  <a:pt x="1318713" y="70844"/>
                  <a:pt x="1316753" y="71959"/>
                  <a:pt x="1316753" y="73064"/>
                </a:cubicBezTo>
                <a:cubicBezTo>
                  <a:pt x="1316753" y="73064"/>
                  <a:pt x="1319693" y="74170"/>
                  <a:pt x="1318713" y="75275"/>
                </a:cubicBezTo>
                <a:cubicBezTo>
                  <a:pt x="1318713" y="75275"/>
                  <a:pt x="1317733" y="76381"/>
                  <a:pt x="1317733" y="77486"/>
                </a:cubicBezTo>
                <a:cubicBezTo>
                  <a:pt x="1316753" y="78591"/>
                  <a:pt x="1316753" y="79706"/>
                  <a:pt x="1315773" y="79706"/>
                </a:cubicBezTo>
                <a:lnTo>
                  <a:pt x="1313815" y="77486"/>
                </a:lnTo>
                <a:cubicBezTo>
                  <a:pt x="1312835" y="78591"/>
                  <a:pt x="1312835" y="79706"/>
                  <a:pt x="1311855" y="80812"/>
                </a:cubicBezTo>
                <a:cubicBezTo>
                  <a:pt x="1310875" y="79706"/>
                  <a:pt x="1310875" y="79706"/>
                  <a:pt x="1309896" y="78591"/>
                </a:cubicBezTo>
                <a:cubicBezTo>
                  <a:pt x="1308916" y="77486"/>
                  <a:pt x="1307936" y="77486"/>
                  <a:pt x="1307936" y="76381"/>
                </a:cubicBezTo>
                <a:cubicBezTo>
                  <a:pt x="1306956" y="76381"/>
                  <a:pt x="1305978" y="75275"/>
                  <a:pt x="1304998" y="75275"/>
                </a:cubicBezTo>
                <a:cubicBezTo>
                  <a:pt x="1304998" y="74170"/>
                  <a:pt x="1306956" y="73064"/>
                  <a:pt x="1306956" y="71959"/>
                </a:cubicBezTo>
                <a:lnTo>
                  <a:pt x="1304998" y="70844"/>
                </a:lnTo>
                <a:cubicBezTo>
                  <a:pt x="1304998" y="69738"/>
                  <a:pt x="1303038" y="68633"/>
                  <a:pt x="1303038" y="68633"/>
                </a:cubicBezTo>
                <a:cubicBezTo>
                  <a:pt x="1303038" y="68633"/>
                  <a:pt x="1304998" y="66422"/>
                  <a:pt x="1304018" y="66422"/>
                </a:cubicBezTo>
                <a:cubicBezTo>
                  <a:pt x="1304018" y="65317"/>
                  <a:pt x="1303038" y="64202"/>
                  <a:pt x="1302058" y="64202"/>
                </a:cubicBezTo>
                <a:cubicBezTo>
                  <a:pt x="1302058" y="64202"/>
                  <a:pt x="1301079" y="66422"/>
                  <a:pt x="1300100" y="66422"/>
                </a:cubicBezTo>
                <a:cubicBezTo>
                  <a:pt x="1300100" y="66422"/>
                  <a:pt x="1299120" y="65317"/>
                  <a:pt x="1298140" y="65317"/>
                </a:cubicBezTo>
                <a:lnTo>
                  <a:pt x="1296180" y="63096"/>
                </a:lnTo>
                <a:cubicBezTo>
                  <a:pt x="1295201" y="63096"/>
                  <a:pt x="1295201" y="64202"/>
                  <a:pt x="1294221" y="65317"/>
                </a:cubicBezTo>
                <a:cubicBezTo>
                  <a:pt x="1294221" y="66422"/>
                  <a:pt x="1293241" y="67527"/>
                  <a:pt x="1293241" y="67527"/>
                </a:cubicBezTo>
                <a:cubicBezTo>
                  <a:pt x="1292263" y="68633"/>
                  <a:pt x="1291283" y="69738"/>
                  <a:pt x="1291283" y="70844"/>
                </a:cubicBezTo>
                <a:cubicBezTo>
                  <a:pt x="1290303" y="70844"/>
                  <a:pt x="1290303" y="71959"/>
                  <a:pt x="1289323" y="73064"/>
                </a:cubicBezTo>
                <a:lnTo>
                  <a:pt x="1287363" y="70844"/>
                </a:lnTo>
                <a:cubicBezTo>
                  <a:pt x="1286385" y="70844"/>
                  <a:pt x="1286385" y="73064"/>
                  <a:pt x="1285405" y="73064"/>
                </a:cubicBezTo>
                <a:cubicBezTo>
                  <a:pt x="1285405" y="73064"/>
                  <a:pt x="1283445" y="70844"/>
                  <a:pt x="1283445" y="71959"/>
                </a:cubicBezTo>
                <a:cubicBezTo>
                  <a:pt x="1282465" y="71959"/>
                  <a:pt x="1282465" y="73064"/>
                  <a:pt x="1281486" y="74170"/>
                </a:cubicBezTo>
                <a:lnTo>
                  <a:pt x="1280506" y="76381"/>
                </a:lnTo>
                <a:cubicBezTo>
                  <a:pt x="1279527" y="76381"/>
                  <a:pt x="1278547" y="75275"/>
                  <a:pt x="1277568" y="74170"/>
                </a:cubicBezTo>
                <a:cubicBezTo>
                  <a:pt x="1277568" y="74170"/>
                  <a:pt x="1276588" y="73064"/>
                  <a:pt x="1275608" y="73064"/>
                </a:cubicBezTo>
                <a:cubicBezTo>
                  <a:pt x="1276588" y="73064"/>
                  <a:pt x="1277568" y="70844"/>
                  <a:pt x="1277568" y="69738"/>
                </a:cubicBezTo>
                <a:cubicBezTo>
                  <a:pt x="1277568" y="69738"/>
                  <a:pt x="1278547" y="68633"/>
                  <a:pt x="1279527" y="67527"/>
                </a:cubicBezTo>
                <a:cubicBezTo>
                  <a:pt x="1279527" y="66422"/>
                  <a:pt x="1280506" y="66422"/>
                  <a:pt x="1280506" y="65317"/>
                </a:cubicBezTo>
                <a:cubicBezTo>
                  <a:pt x="1281486" y="64202"/>
                  <a:pt x="1281486" y="63096"/>
                  <a:pt x="1282465" y="63096"/>
                </a:cubicBezTo>
                <a:cubicBezTo>
                  <a:pt x="1280506" y="61991"/>
                  <a:pt x="1279527" y="59780"/>
                  <a:pt x="1277568" y="58665"/>
                </a:cubicBezTo>
                <a:cubicBezTo>
                  <a:pt x="1277568" y="59780"/>
                  <a:pt x="1276588" y="60885"/>
                  <a:pt x="1276588" y="61991"/>
                </a:cubicBezTo>
                <a:lnTo>
                  <a:pt x="1274628" y="64202"/>
                </a:lnTo>
                <a:cubicBezTo>
                  <a:pt x="1273648" y="64202"/>
                  <a:pt x="1272670" y="61991"/>
                  <a:pt x="1272670" y="61991"/>
                </a:cubicBezTo>
                <a:cubicBezTo>
                  <a:pt x="1271690" y="61991"/>
                  <a:pt x="1271690" y="64202"/>
                  <a:pt x="1270710" y="64202"/>
                </a:cubicBezTo>
                <a:cubicBezTo>
                  <a:pt x="1270710" y="64202"/>
                  <a:pt x="1268750" y="61991"/>
                  <a:pt x="1268750" y="63096"/>
                </a:cubicBezTo>
                <a:cubicBezTo>
                  <a:pt x="1267771" y="63096"/>
                  <a:pt x="1267771" y="64202"/>
                  <a:pt x="1266792" y="65317"/>
                </a:cubicBezTo>
                <a:cubicBezTo>
                  <a:pt x="1266792" y="66422"/>
                  <a:pt x="1265812" y="66422"/>
                  <a:pt x="1264832" y="67527"/>
                </a:cubicBezTo>
                <a:cubicBezTo>
                  <a:pt x="1264832" y="68633"/>
                  <a:pt x="1263852" y="69738"/>
                  <a:pt x="1263852" y="69738"/>
                </a:cubicBezTo>
                <a:cubicBezTo>
                  <a:pt x="1262873" y="70844"/>
                  <a:pt x="1262873" y="71959"/>
                  <a:pt x="1261893" y="73064"/>
                </a:cubicBezTo>
                <a:lnTo>
                  <a:pt x="1259933" y="70844"/>
                </a:lnTo>
                <a:cubicBezTo>
                  <a:pt x="1258954" y="70844"/>
                  <a:pt x="1258954" y="73064"/>
                  <a:pt x="1257975" y="73064"/>
                </a:cubicBezTo>
                <a:cubicBezTo>
                  <a:pt x="1256995" y="71959"/>
                  <a:pt x="1256995" y="71959"/>
                  <a:pt x="1256015" y="70844"/>
                </a:cubicBezTo>
                <a:lnTo>
                  <a:pt x="1254055" y="69738"/>
                </a:lnTo>
                <a:cubicBezTo>
                  <a:pt x="1254055" y="68633"/>
                  <a:pt x="1256015" y="67527"/>
                  <a:pt x="1255035" y="66422"/>
                </a:cubicBezTo>
                <a:cubicBezTo>
                  <a:pt x="1255035" y="66422"/>
                  <a:pt x="1254055" y="65317"/>
                  <a:pt x="1253077" y="65317"/>
                </a:cubicBezTo>
                <a:cubicBezTo>
                  <a:pt x="1252097" y="64202"/>
                  <a:pt x="1252097" y="64202"/>
                  <a:pt x="1251117" y="63096"/>
                </a:cubicBezTo>
                <a:cubicBezTo>
                  <a:pt x="1250137" y="63096"/>
                  <a:pt x="1250137" y="65317"/>
                  <a:pt x="1249158" y="65317"/>
                </a:cubicBezTo>
                <a:cubicBezTo>
                  <a:pt x="1249158" y="65317"/>
                  <a:pt x="1247199" y="63096"/>
                  <a:pt x="1247199" y="64202"/>
                </a:cubicBezTo>
                <a:lnTo>
                  <a:pt x="1245239" y="66422"/>
                </a:lnTo>
                <a:cubicBezTo>
                  <a:pt x="1245239" y="66422"/>
                  <a:pt x="1247199" y="68633"/>
                  <a:pt x="1248178" y="67527"/>
                </a:cubicBezTo>
                <a:lnTo>
                  <a:pt x="1249158" y="65317"/>
                </a:lnTo>
                <a:cubicBezTo>
                  <a:pt x="1250137" y="66422"/>
                  <a:pt x="1251117" y="67527"/>
                  <a:pt x="1251117" y="67527"/>
                </a:cubicBezTo>
                <a:lnTo>
                  <a:pt x="1250137" y="69738"/>
                </a:lnTo>
                <a:cubicBezTo>
                  <a:pt x="1249158" y="70844"/>
                  <a:pt x="1249158" y="71959"/>
                  <a:pt x="1248178" y="71959"/>
                </a:cubicBezTo>
                <a:cubicBezTo>
                  <a:pt x="1248178" y="73064"/>
                  <a:pt x="1247199" y="75275"/>
                  <a:pt x="1246218" y="75275"/>
                </a:cubicBezTo>
                <a:cubicBezTo>
                  <a:pt x="1246218" y="75275"/>
                  <a:pt x="1245239" y="73064"/>
                  <a:pt x="1244260" y="73064"/>
                </a:cubicBezTo>
                <a:lnTo>
                  <a:pt x="1246218" y="70844"/>
                </a:lnTo>
                <a:cubicBezTo>
                  <a:pt x="1246218" y="69738"/>
                  <a:pt x="1244260" y="68633"/>
                  <a:pt x="1244260" y="68633"/>
                </a:cubicBezTo>
                <a:cubicBezTo>
                  <a:pt x="1243280" y="67527"/>
                  <a:pt x="1242300" y="67527"/>
                  <a:pt x="1241320" y="66422"/>
                </a:cubicBezTo>
                <a:cubicBezTo>
                  <a:pt x="1241320" y="67527"/>
                  <a:pt x="1240342" y="68633"/>
                  <a:pt x="1240342" y="69738"/>
                </a:cubicBezTo>
                <a:cubicBezTo>
                  <a:pt x="1239362" y="69738"/>
                  <a:pt x="1238382" y="70844"/>
                  <a:pt x="1238382" y="71959"/>
                </a:cubicBezTo>
                <a:lnTo>
                  <a:pt x="1240342" y="73064"/>
                </a:lnTo>
                <a:cubicBezTo>
                  <a:pt x="1240342" y="74170"/>
                  <a:pt x="1239362" y="75275"/>
                  <a:pt x="1238382" y="76381"/>
                </a:cubicBezTo>
                <a:cubicBezTo>
                  <a:pt x="1238382" y="76381"/>
                  <a:pt x="1237402" y="77486"/>
                  <a:pt x="1237402" y="78591"/>
                </a:cubicBezTo>
                <a:cubicBezTo>
                  <a:pt x="1237402" y="79706"/>
                  <a:pt x="1235442" y="80812"/>
                  <a:pt x="1235442" y="80812"/>
                </a:cubicBezTo>
                <a:cubicBezTo>
                  <a:pt x="1235442" y="79706"/>
                  <a:pt x="1233484" y="79706"/>
                  <a:pt x="1233484" y="78591"/>
                </a:cubicBezTo>
                <a:cubicBezTo>
                  <a:pt x="1233484" y="78591"/>
                  <a:pt x="1235442" y="77486"/>
                  <a:pt x="1235442" y="76381"/>
                </a:cubicBezTo>
                <a:cubicBezTo>
                  <a:pt x="1234463" y="76381"/>
                  <a:pt x="1232504" y="75275"/>
                  <a:pt x="1232504" y="75275"/>
                </a:cubicBezTo>
                <a:cubicBezTo>
                  <a:pt x="1232504" y="74170"/>
                  <a:pt x="1234463" y="73064"/>
                  <a:pt x="1234463" y="71959"/>
                </a:cubicBezTo>
                <a:cubicBezTo>
                  <a:pt x="1235442" y="71959"/>
                  <a:pt x="1235442" y="70844"/>
                  <a:pt x="1236422" y="69738"/>
                </a:cubicBezTo>
                <a:lnTo>
                  <a:pt x="1237402" y="67527"/>
                </a:lnTo>
                <a:lnTo>
                  <a:pt x="1235442" y="65317"/>
                </a:lnTo>
                <a:cubicBezTo>
                  <a:pt x="1235442" y="65317"/>
                  <a:pt x="1234463" y="67527"/>
                  <a:pt x="1233484" y="67527"/>
                </a:cubicBezTo>
                <a:cubicBezTo>
                  <a:pt x="1233484" y="67527"/>
                  <a:pt x="1232504" y="66422"/>
                  <a:pt x="1231524" y="66422"/>
                </a:cubicBezTo>
                <a:cubicBezTo>
                  <a:pt x="1231524" y="65317"/>
                  <a:pt x="1230545" y="65317"/>
                  <a:pt x="1229565" y="64202"/>
                </a:cubicBezTo>
                <a:lnTo>
                  <a:pt x="1231524" y="61991"/>
                </a:lnTo>
                <a:cubicBezTo>
                  <a:pt x="1231524" y="60885"/>
                  <a:pt x="1228585" y="60885"/>
                  <a:pt x="1228585" y="59780"/>
                </a:cubicBezTo>
                <a:cubicBezTo>
                  <a:pt x="1229565" y="58665"/>
                  <a:pt x="1230545" y="58665"/>
                  <a:pt x="1230545" y="57559"/>
                </a:cubicBezTo>
                <a:cubicBezTo>
                  <a:pt x="1230545" y="56454"/>
                  <a:pt x="1228585" y="56454"/>
                  <a:pt x="1228585" y="55349"/>
                </a:cubicBezTo>
                <a:cubicBezTo>
                  <a:pt x="1228585" y="55349"/>
                  <a:pt x="1229565" y="53138"/>
                  <a:pt x="1230545" y="53138"/>
                </a:cubicBezTo>
                <a:lnTo>
                  <a:pt x="1231524" y="50917"/>
                </a:lnTo>
                <a:cubicBezTo>
                  <a:pt x="1231524" y="49812"/>
                  <a:pt x="1229565" y="49812"/>
                  <a:pt x="1229565" y="48706"/>
                </a:cubicBezTo>
                <a:cubicBezTo>
                  <a:pt x="1229565" y="49812"/>
                  <a:pt x="1228585" y="49812"/>
                  <a:pt x="1227605" y="50917"/>
                </a:cubicBezTo>
                <a:cubicBezTo>
                  <a:pt x="1227605" y="52032"/>
                  <a:pt x="1226625" y="53138"/>
                  <a:pt x="1226625" y="53138"/>
                </a:cubicBezTo>
                <a:cubicBezTo>
                  <a:pt x="1226625" y="54243"/>
                  <a:pt x="1224667" y="55349"/>
                  <a:pt x="1224667" y="56454"/>
                </a:cubicBezTo>
                <a:lnTo>
                  <a:pt x="1226625" y="57559"/>
                </a:lnTo>
                <a:cubicBezTo>
                  <a:pt x="1226625" y="58665"/>
                  <a:pt x="1225647" y="59780"/>
                  <a:pt x="1225647" y="60885"/>
                </a:cubicBezTo>
                <a:cubicBezTo>
                  <a:pt x="1224667" y="60885"/>
                  <a:pt x="1223687" y="63096"/>
                  <a:pt x="1223687" y="63096"/>
                </a:cubicBezTo>
                <a:lnTo>
                  <a:pt x="1221727" y="60885"/>
                </a:lnTo>
                <a:cubicBezTo>
                  <a:pt x="1220748" y="61991"/>
                  <a:pt x="1219769" y="63096"/>
                  <a:pt x="1219769" y="63096"/>
                </a:cubicBezTo>
                <a:cubicBezTo>
                  <a:pt x="1219769" y="64202"/>
                  <a:pt x="1221727" y="64202"/>
                  <a:pt x="1221727" y="65317"/>
                </a:cubicBezTo>
                <a:cubicBezTo>
                  <a:pt x="1221727" y="66422"/>
                  <a:pt x="1219769" y="67527"/>
                  <a:pt x="1219769" y="67527"/>
                </a:cubicBezTo>
                <a:cubicBezTo>
                  <a:pt x="1220748" y="68633"/>
                  <a:pt x="1222707" y="68633"/>
                  <a:pt x="1222707" y="69738"/>
                </a:cubicBezTo>
                <a:lnTo>
                  <a:pt x="1220748" y="71959"/>
                </a:lnTo>
                <a:lnTo>
                  <a:pt x="1218789" y="74170"/>
                </a:lnTo>
                <a:cubicBezTo>
                  <a:pt x="1218789" y="75275"/>
                  <a:pt x="1220748" y="75275"/>
                  <a:pt x="1220748" y="76381"/>
                </a:cubicBezTo>
                <a:cubicBezTo>
                  <a:pt x="1219769" y="78591"/>
                  <a:pt x="1218789" y="79706"/>
                  <a:pt x="1217809" y="81917"/>
                </a:cubicBezTo>
                <a:cubicBezTo>
                  <a:pt x="1216830" y="79706"/>
                  <a:pt x="1214870" y="78591"/>
                  <a:pt x="1213890" y="77486"/>
                </a:cubicBezTo>
                <a:cubicBezTo>
                  <a:pt x="1213890" y="76381"/>
                  <a:pt x="1214870" y="76381"/>
                  <a:pt x="1214870" y="75275"/>
                </a:cubicBezTo>
                <a:cubicBezTo>
                  <a:pt x="1214870" y="74170"/>
                  <a:pt x="1212910" y="74170"/>
                  <a:pt x="1212910" y="73064"/>
                </a:cubicBezTo>
                <a:lnTo>
                  <a:pt x="1214870" y="70844"/>
                </a:lnTo>
                <a:cubicBezTo>
                  <a:pt x="1214870" y="69738"/>
                  <a:pt x="1212910" y="69738"/>
                  <a:pt x="1212910" y="68633"/>
                </a:cubicBezTo>
                <a:cubicBezTo>
                  <a:pt x="1211932" y="68633"/>
                  <a:pt x="1210952" y="67527"/>
                  <a:pt x="1209972" y="67527"/>
                </a:cubicBezTo>
                <a:cubicBezTo>
                  <a:pt x="1209972" y="66422"/>
                  <a:pt x="1208012" y="65317"/>
                  <a:pt x="1208012" y="65317"/>
                </a:cubicBezTo>
                <a:lnTo>
                  <a:pt x="1209972" y="63096"/>
                </a:lnTo>
                <a:cubicBezTo>
                  <a:pt x="1209972" y="61991"/>
                  <a:pt x="1211932" y="60885"/>
                  <a:pt x="1211932" y="59780"/>
                </a:cubicBezTo>
                <a:cubicBezTo>
                  <a:pt x="1210952" y="59780"/>
                  <a:pt x="1209972" y="58665"/>
                  <a:pt x="1208992" y="58665"/>
                </a:cubicBezTo>
                <a:cubicBezTo>
                  <a:pt x="1208992" y="58665"/>
                  <a:pt x="1208012" y="59780"/>
                  <a:pt x="1208012" y="60885"/>
                </a:cubicBezTo>
                <a:cubicBezTo>
                  <a:pt x="1207032" y="60885"/>
                  <a:pt x="1206054" y="63096"/>
                  <a:pt x="1206054" y="63096"/>
                </a:cubicBezTo>
                <a:cubicBezTo>
                  <a:pt x="1206054" y="64202"/>
                  <a:pt x="1208012" y="64202"/>
                  <a:pt x="1208012" y="65317"/>
                </a:cubicBezTo>
                <a:cubicBezTo>
                  <a:pt x="1208012" y="66422"/>
                  <a:pt x="1206054" y="66422"/>
                  <a:pt x="1206054" y="67527"/>
                </a:cubicBezTo>
                <a:lnTo>
                  <a:pt x="1204094" y="65317"/>
                </a:lnTo>
                <a:cubicBezTo>
                  <a:pt x="1204094" y="65317"/>
                  <a:pt x="1203114" y="67527"/>
                  <a:pt x="1202135" y="68633"/>
                </a:cubicBezTo>
                <a:lnTo>
                  <a:pt x="1201155" y="70844"/>
                </a:lnTo>
                <a:lnTo>
                  <a:pt x="1199196" y="68633"/>
                </a:lnTo>
                <a:cubicBezTo>
                  <a:pt x="1198216" y="68633"/>
                  <a:pt x="1200176" y="66422"/>
                  <a:pt x="1200176" y="66422"/>
                </a:cubicBezTo>
                <a:cubicBezTo>
                  <a:pt x="1200176" y="65317"/>
                  <a:pt x="1198216" y="65317"/>
                  <a:pt x="1198216" y="64202"/>
                </a:cubicBezTo>
                <a:cubicBezTo>
                  <a:pt x="1198216" y="64202"/>
                  <a:pt x="1200176" y="63096"/>
                  <a:pt x="1200176" y="61991"/>
                </a:cubicBezTo>
                <a:cubicBezTo>
                  <a:pt x="1200176" y="61991"/>
                  <a:pt x="1198216" y="60885"/>
                  <a:pt x="1197237" y="59780"/>
                </a:cubicBezTo>
                <a:cubicBezTo>
                  <a:pt x="1197237" y="59780"/>
                  <a:pt x="1196257" y="58665"/>
                  <a:pt x="1195277" y="58665"/>
                </a:cubicBezTo>
                <a:cubicBezTo>
                  <a:pt x="1194297" y="59780"/>
                  <a:pt x="1193319" y="61991"/>
                  <a:pt x="1192339" y="63096"/>
                </a:cubicBezTo>
                <a:cubicBezTo>
                  <a:pt x="1191359" y="64202"/>
                  <a:pt x="1191359" y="65317"/>
                  <a:pt x="1190379" y="65317"/>
                </a:cubicBezTo>
                <a:cubicBezTo>
                  <a:pt x="1189399" y="67527"/>
                  <a:pt x="1188420" y="68633"/>
                  <a:pt x="1187440" y="70844"/>
                </a:cubicBezTo>
                <a:cubicBezTo>
                  <a:pt x="1186461" y="71959"/>
                  <a:pt x="1186461" y="71959"/>
                  <a:pt x="1185481" y="73064"/>
                </a:cubicBezTo>
                <a:cubicBezTo>
                  <a:pt x="1184501" y="71959"/>
                  <a:pt x="1182542" y="70844"/>
                  <a:pt x="1181562" y="69738"/>
                </a:cubicBezTo>
                <a:cubicBezTo>
                  <a:pt x="1181562" y="68633"/>
                  <a:pt x="1182542" y="67527"/>
                  <a:pt x="1182542" y="66422"/>
                </a:cubicBezTo>
                <a:lnTo>
                  <a:pt x="1184501" y="64202"/>
                </a:lnTo>
                <a:cubicBezTo>
                  <a:pt x="1184501" y="64202"/>
                  <a:pt x="1182542" y="63096"/>
                  <a:pt x="1182542" y="61991"/>
                </a:cubicBezTo>
                <a:cubicBezTo>
                  <a:pt x="1181562" y="61991"/>
                  <a:pt x="1180582" y="60885"/>
                  <a:pt x="1179604" y="60885"/>
                </a:cubicBezTo>
                <a:lnTo>
                  <a:pt x="1178624" y="63096"/>
                </a:lnTo>
                <a:lnTo>
                  <a:pt x="1176664" y="60885"/>
                </a:lnTo>
                <a:cubicBezTo>
                  <a:pt x="1175684" y="61991"/>
                  <a:pt x="1174704" y="63096"/>
                  <a:pt x="1174704" y="63096"/>
                </a:cubicBezTo>
                <a:cubicBezTo>
                  <a:pt x="1174704" y="64202"/>
                  <a:pt x="1176664" y="65317"/>
                  <a:pt x="1176664" y="65317"/>
                </a:cubicBezTo>
                <a:cubicBezTo>
                  <a:pt x="1176664" y="66422"/>
                  <a:pt x="1174704" y="67527"/>
                  <a:pt x="1174704" y="67527"/>
                </a:cubicBezTo>
                <a:cubicBezTo>
                  <a:pt x="1174704" y="68633"/>
                  <a:pt x="1177644" y="69738"/>
                  <a:pt x="1177644" y="69738"/>
                </a:cubicBezTo>
                <a:lnTo>
                  <a:pt x="1175684" y="71959"/>
                </a:lnTo>
                <a:cubicBezTo>
                  <a:pt x="1174704" y="73064"/>
                  <a:pt x="1174704" y="74170"/>
                  <a:pt x="1173725" y="75275"/>
                </a:cubicBezTo>
                <a:cubicBezTo>
                  <a:pt x="1173725" y="74170"/>
                  <a:pt x="1171766" y="73064"/>
                  <a:pt x="1171766" y="73064"/>
                </a:cubicBezTo>
                <a:cubicBezTo>
                  <a:pt x="1171766" y="71959"/>
                  <a:pt x="1173725" y="70844"/>
                  <a:pt x="1173725" y="70844"/>
                </a:cubicBezTo>
                <a:cubicBezTo>
                  <a:pt x="1172746" y="69738"/>
                  <a:pt x="1171766" y="69738"/>
                  <a:pt x="1170786" y="68633"/>
                </a:cubicBezTo>
                <a:lnTo>
                  <a:pt x="1172746" y="66422"/>
                </a:lnTo>
                <a:lnTo>
                  <a:pt x="1170786" y="64202"/>
                </a:lnTo>
                <a:lnTo>
                  <a:pt x="1168827" y="66422"/>
                </a:lnTo>
                <a:lnTo>
                  <a:pt x="1167847" y="68633"/>
                </a:lnTo>
                <a:cubicBezTo>
                  <a:pt x="1166867" y="68633"/>
                  <a:pt x="1165888" y="67527"/>
                  <a:pt x="1164909" y="67527"/>
                </a:cubicBezTo>
                <a:cubicBezTo>
                  <a:pt x="1164909" y="66422"/>
                  <a:pt x="1162949" y="66422"/>
                  <a:pt x="1162949" y="65317"/>
                </a:cubicBezTo>
                <a:lnTo>
                  <a:pt x="1164909" y="63096"/>
                </a:lnTo>
                <a:lnTo>
                  <a:pt x="1162949" y="60885"/>
                </a:lnTo>
                <a:cubicBezTo>
                  <a:pt x="1161969" y="60885"/>
                  <a:pt x="1160989" y="63096"/>
                  <a:pt x="1160989" y="63096"/>
                </a:cubicBezTo>
                <a:cubicBezTo>
                  <a:pt x="1160989" y="64202"/>
                  <a:pt x="1159031" y="65317"/>
                  <a:pt x="1159031" y="66422"/>
                </a:cubicBezTo>
                <a:lnTo>
                  <a:pt x="1160989" y="67527"/>
                </a:lnTo>
                <a:cubicBezTo>
                  <a:pt x="1160989" y="68633"/>
                  <a:pt x="1160009" y="69738"/>
                  <a:pt x="1160009" y="70844"/>
                </a:cubicBezTo>
                <a:cubicBezTo>
                  <a:pt x="1159031" y="69738"/>
                  <a:pt x="1158051" y="68633"/>
                  <a:pt x="1157071" y="68633"/>
                </a:cubicBezTo>
                <a:lnTo>
                  <a:pt x="1155112" y="66422"/>
                </a:lnTo>
                <a:cubicBezTo>
                  <a:pt x="1155112" y="65317"/>
                  <a:pt x="1157071" y="65317"/>
                  <a:pt x="1157071" y="64202"/>
                </a:cubicBezTo>
                <a:cubicBezTo>
                  <a:pt x="1157071" y="63096"/>
                  <a:pt x="1155112" y="63096"/>
                  <a:pt x="1155112" y="61991"/>
                </a:cubicBezTo>
                <a:cubicBezTo>
                  <a:pt x="1155112" y="61991"/>
                  <a:pt x="1156091" y="60885"/>
                  <a:pt x="1156091" y="59780"/>
                </a:cubicBezTo>
                <a:cubicBezTo>
                  <a:pt x="1156091" y="58665"/>
                  <a:pt x="1154132" y="58665"/>
                  <a:pt x="1154132" y="57559"/>
                </a:cubicBezTo>
                <a:cubicBezTo>
                  <a:pt x="1153152" y="59780"/>
                  <a:pt x="1152173" y="60885"/>
                  <a:pt x="1151193" y="63096"/>
                </a:cubicBezTo>
                <a:cubicBezTo>
                  <a:pt x="1150214" y="63096"/>
                  <a:pt x="1150214" y="64202"/>
                  <a:pt x="1149234" y="65317"/>
                </a:cubicBezTo>
                <a:cubicBezTo>
                  <a:pt x="1148254" y="66422"/>
                  <a:pt x="1148254" y="66422"/>
                  <a:pt x="1147274" y="67527"/>
                </a:cubicBezTo>
                <a:lnTo>
                  <a:pt x="1150214" y="69738"/>
                </a:lnTo>
                <a:lnTo>
                  <a:pt x="1148254" y="71959"/>
                </a:lnTo>
                <a:cubicBezTo>
                  <a:pt x="1147274" y="71959"/>
                  <a:pt x="1146294" y="70844"/>
                  <a:pt x="1146294" y="69738"/>
                </a:cubicBezTo>
                <a:cubicBezTo>
                  <a:pt x="1146294" y="70844"/>
                  <a:pt x="1144336" y="71959"/>
                  <a:pt x="1144336" y="73064"/>
                </a:cubicBezTo>
                <a:cubicBezTo>
                  <a:pt x="1144336" y="71959"/>
                  <a:pt x="1142376" y="71959"/>
                  <a:pt x="1142376" y="70844"/>
                </a:cubicBezTo>
                <a:lnTo>
                  <a:pt x="1143356" y="68633"/>
                </a:lnTo>
                <a:cubicBezTo>
                  <a:pt x="1144336" y="67527"/>
                  <a:pt x="1145316" y="66422"/>
                  <a:pt x="1145316" y="65317"/>
                </a:cubicBezTo>
                <a:lnTo>
                  <a:pt x="1143356" y="64202"/>
                </a:lnTo>
                <a:cubicBezTo>
                  <a:pt x="1143356" y="63096"/>
                  <a:pt x="1144336" y="61991"/>
                  <a:pt x="1145316" y="61991"/>
                </a:cubicBezTo>
                <a:cubicBezTo>
                  <a:pt x="1145316" y="60885"/>
                  <a:pt x="1146294" y="59780"/>
                  <a:pt x="1146294" y="58665"/>
                </a:cubicBezTo>
                <a:lnTo>
                  <a:pt x="1144336" y="57559"/>
                </a:lnTo>
                <a:cubicBezTo>
                  <a:pt x="1143356" y="57559"/>
                  <a:pt x="1143356" y="58665"/>
                  <a:pt x="1142376" y="59780"/>
                </a:cubicBezTo>
                <a:lnTo>
                  <a:pt x="1141397" y="61991"/>
                </a:lnTo>
                <a:cubicBezTo>
                  <a:pt x="1140417" y="61991"/>
                  <a:pt x="1139438" y="60885"/>
                  <a:pt x="1138458" y="59780"/>
                </a:cubicBezTo>
                <a:cubicBezTo>
                  <a:pt x="1138458" y="59780"/>
                  <a:pt x="1137478" y="58665"/>
                  <a:pt x="1136499" y="58665"/>
                </a:cubicBezTo>
                <a:cubicBezTo>
                  <a:pt x="1136499" y="58665"/>
                  <a:pt x="1135519" y="60885"/>
                  <a:pt x="1134539" y="60885"/>
                </a:cubicBezTo>
                <a:cubicBezTo>
                  <a:pt x="1134539" y="60885"/>
                  <a:pt x="1133559" y="58665"/>
                  <a:pt x="1132580" y="58665"/>
                </a:cubicBezTo>
                <a:cubicBezTo>
                  <a:pt x="1132580" y="58665"/>
                  <a:pt x="1130621" y="60885"/>
                  <a:pt x="1131601" y="60885"/>
                </a:cubicBezTo>
                <a:cubicBezTo>
                  <a:pt x="1131601" y="61991"/>
                  <a:pt x="1133559" y="63096"/>
                  <a:pt x="1133559" y="63096"/>
                </a:cubicBezTo>
                <a:cubicBezTo>
                  <a:pt x="1133559" y="64202"/>
                  <a:pt x="1131601" y="65317"/>
                  <a:pt x="1131601" y="65317"/>
                </a:cubicBezTo>
                <a:cubicBezTo>
                  <a:pt x="1131601" y="66422"/>
                  <a:pt x="1130621" y="67527"/>
                  <a:pt x="1129641" y="68633"/>
                </a:cubicBezTo>
                <a:cubicBezTo>
                  <a:pt x="1129641" y="68633"/>
                  <a:pt x="1128661" y="66422"/>
                  <a:pt x="1127681" y="66422"/>
                </a:cubicBezTo>
                <a:cubicBezTo>
                  <a:pt x="1127681" y="66422"/>
                  <a:pt x="1126702" y="68633"/>
                  <a:pt x="1125723" y="68633"/>
                </a:cubicBezTo>
                <a:cubicBezTo>
                  <a:pt x="1125723" y="68633"/>
                  <a:pt x="1124743" y="67527"/>
                  <a:pt x="1123763" y="66422"/>
                </a:cubicBezTo>
                <a:cubicBezTo>
                  <a:pt x="1123763" y="67527"/>
                  <a:pt x="1121804" y="69738"/>
                  <a:pt x="1121804" y="69738"/>
                </a:cubicBezTo>
                <a:cubicBezTo>
                  <a:pt x="1121804" y="68633"/>
                  <a:pt x="1119844" y="67527"/>
                  <a:pt x="1119844" y="67527"/>
                </a:cubicBezTo>
                <a:lnTo>
                  <a:pt x="1121804" y="65317"/>
                </a:lnTo>
                <a:cubicBezTo>
                  <a:pt x="1121804" y="64202"/>
                  <a:pt x="1122784" y="63096"/>
                  <a:pt x="1123763" y="61991"/>
                </a:cubicBezTo>
                <a:lnTo>
                  <a:pt x="1125723" y="64202"/>
                </a:lnTo>
                <a:cubicBezTo>
                  <a:pt x="1125723" y="64202"/>
                  <a:pt x="1126702" y="61991"/>
                  <a:pt x="1127681" y="61991"/>
                </a:cubicBezTo>
                <a:cubicBezTo>
                  <a:pt x="1127681" y="60885"/>
                  <a:pt x="1128661" y="59780"/>
                  <a:pt x="1128661" y="59780"/>
                </a:cubicBezTo>
                <a:cubicBezTo>
                  <a:pt x="1128661" y="59780"/>
                  <a:pt x="1127681" y="57559"/>
                  <a:pt x="1126702" y="57559"/>
                </a:cubicBezTo>
                <a:cubicBezTo>
                  <a:pt x="1126702" y="57559"/>
                  <a:pt x="1125723" y="59780"/>
                  <a:pt x="1124743" y="59780"/>
                </a:cubicBezTo>
                <a:cubicBezTo>
                  <a:pt x="1124743" y="60885"/>
                  <a:pt x="1123763" y="61991"/>
                  <a:pt x="1123763" y="61991"/>
                </a:cubicBezTo>
                <a:cubicBezTo>
                  <a:pt x="1122784" y="63096"/>
                  <a:pt x="1121804" y="60885"/>
                  <a:pt x="1120824" y="60885"/>
                </a:cubicBezTo>
                <a:lnTo>
                  <a:pt x="1119844" y="63096"/>
                </a:lnTo>
                <a:cubicBezTo>
                  <a:pt x="1118865" y="63096"/>
                  <a:pt x="1117886" y="60885"/>
                  <a:pt x="1116906" y="60885"/>
                </a:cubicBezTo>
                <a:cubicBezTo>
                  <a:pt x="1116906" y="60885"/>
                  <a:pt x="1115926" y="63096"/>
                  <a:pt x="1115926" y="64202"/>
                </a:cubicBezTo>
                <a:cubicBezTo>
                  <a:pt x="1114946" y="64202"/>
                  <a:pt x="1113966" y="61991"/>
                  <a:pt x="1113966" y="61991"/>
                </a:cubicBezTo>
                <a:cubicBezTo>
                  <a:pt x="1112986" y="61991"/>
                  <a:pt x="1112008" y="64202"/>
                  <a:pt x="1112008" y="64202"/>
                </a:cubicBezTo>
                <a:cubicBezTo>
                  <a:pt x="1111028" y="64202"/>
                  <a:pt x="1110048" y="61991"/>
                  <a:pt x="1110048" y="61991"/>
                </a:cubicBezTo>
                <a:cubicBezTo>
                  <a:pt x="1109068" y="61991"/>
                  <a:pt x="1108089" y="65317"/>
                  <a:pt x="1108089" y="65317"/>
                </a:cubicBezTo>
                <a:lnTo>
                  <a:pt x="1106129" y="63096"/>
                </a:lnTo>
                <a:cubicBezTo>
                  <a:pt x="1105150" y="63096"/>
                  <a:pt x="1104170" y="65317"/>
                  <a:pt x="1104170" y="65317"/>
                </a:cubicBezTo>
                <a:cubicBezTo>
                  <a:pt x="1103191" y="66422"/>
                  <a:pt x="1103191" y="67527"/>
                  <a:pt x="1102211" y="67527"/>
                </a:cubicBezTo>
                <a:cubicBezTo>
                  <a:pt x="1102211" y="68633"/>
                  <a:pt x="1100251" y="69738"/>
                  <a:pt x="1101231" y="70844"/>
                </a:cubicBezTo>
                <a:lnTo>
                  <a:pt x="1103191" y="71959"/>
                </a:lnTo>
                <a:cubicBezTo>
                  <a:pt x="1102211" y="73064"/>
                  <a:pt x="1101231" y="74170"/>
                  <a:pt x="1101231" y="75275"/>
                </a:cubicBezTo>
                <a:cubicBezTo>
                  <a:pt x="1100251" y="75275"/>
                  <a:pt x="1100251" y="73064"/>
                  <a:pt x="1099271" y="73064"/>
                </a:cubicBezTo>
                <a:cubicBezTo>
                  <a:pt x="1099271" y="71959"/>
                  <a:pt x="1097313" y="71959"/>
                  <a:pt x="1097313" y="70844"/>
                </a:cubicBezTo>
                <a:lnTo>
                  <a:pt x="1098293" y="68633"/>
                </a:lnTo>
                <a:cubicBezTo>
                  <a:pt x="1099271" y="67527"/>
                  <a:pt x="1100251" y="66422"/>
                  <a:pt x="1100251" y="66422"/>
                </a:cubicBezTo>
                <a:cubicBezTo>
                  <a:pt x="1100251" y="65317"/>
                  <a:pt x="1101231" y="64202"/>
                  <a:pt x="1102211" y="63096"/>
                </a:cubicBezTo>
                <a:cubicBezTo>
                  <a:pt x="1102211" y="63096"/>
                  <a:pt x="1103191" y="61991"/>
                  <a:pt x="1103191" y="60885"/>
                </a:cubicBezTo>
                <a:cubicBezTo>
                  <a:pt x="1103191" y="60885"/>
                  <a:pt x="1101231" y="59780"/>
                  <a:pt x="1101231" y="58665"/>
                </a:cubicBezTo>
                <a:cubicBezTo>
                  <a:pt x="1101231" y="58665"/>
                  <a:pt x="1103191" y="57559"/>
                  <a:pt x="1103191" y="56454"/>
                </a:cubicBezTo>
                <a:lnTo>
                  <a:pt x="1101231" y="55349"/>
                </a:lnTo>
                <a:cubicBezTo>
                  <a:pt x="1100251" y="56454"/>
                  <a:pt x="1098293" y="58665"/>
                  <a:pt x="1097313" y="59780"/>
                </a:cubicBezTo>
                <a:cubicBezTo>
                  <a:pt x="1097313" y="60885"/>
                  <a:pt x="1096333" y="60885"/>
                  <a:pt x="1096333" y="61991"/>
                </a:cubicBezTo>
                <a:cubicBezTo>
                  <a:pt x="1094373" y="64202"/>
                  <a:pt x="1093394" y="65317"/>
                  <a:pt x="1092414" y="67527"/>
                </a:cubicBezTo>
                <a:cubicBezTo>
                  <a:pt x="1091435" y="66422"/>
                  <a:pt x="1089476" y="64202"/>
                  <a:pt x="1088496" y="63096"/>
                </a:cubicBezTo>
                <a:cubicBezTo>
                  <a:pt x="1088496" y="63096"/>
                  <a:pt x="1089476" y="61991"/>
                  <a:pt x="1089476" y="60885"/>
                </a:cubicBezTo>
                <a:cubicBezTo>
                  <a:pt x="1089476" y="60885"/>
                  <a:pt x="1087516" y="59780"/>
                  <a:pt x="1087516" y="58665"/>
                </a:cubicBezTo>
                <a:lnTo>
                  <a:pt x="1089476" y="56454"/>
                </a:lnTo>
                <a:lnTo>
                  <a:pt x="1091435" y="58665"/>
                </a:lnTo>
                <a:lnTo>
                  <a:pt x="1093394" y="56454"/>
                </a:lnTo>
                <a:cubicBezTo>
                  <a:pt x="1093394" y="55349"/>
                  <a:pt x="1094373" y="54243"/>
                  <a:pt x="1094373" y="53138"/>
                </a:cubicBezTo>
                <a:cubicBezTo>
                  <a:pt x="1093394" y="52032"/>
                  <a:pt x="1092414" y="50917"/>
                  <a:pt x="1090455" y="49812"/>
                </a:cubicBezTo>
                <a:cubicBezTo>
                  <a:pt x="1089476" y="48706"/>
                  <a:pt x="1089476" y="48706"/>
                  <a:pt x="1088496" y="47601"/>
                </a:cubicBezTo>
                <a:cubicBezTo>
                  <a:pt x="1087516" y="49812"/>
                  <a:pt x="1086536" y="50917"/>
                  <a:pt x="1084578" y="53138"/>
                </a:cubicBezTo>
                <a:cubicBezTo>
                  <a:pt x="1084578" y="53138"/>
                  <a:pt x="1083598" y="54243"/>
                  <a:pt x="1083598" y="55349"/>
                </a:cubicBezTo>
                <a:cubicBezTo>
                  <a:pt x="1082618" y="55349"/>
                  <a:pt x="1081638" y="57559"/>
                  <a:pt x="1081638" y="57559"/>
                </a:cubicBezTo>
                <a:lnTo>
                  <a:pt x="1083598" y="59780"/>
                </a:lnTo>
                <a:lnTo>
                  <a:pt x="1082618" y="61991"/>
                </a:lnTo>
                <a:cubicBezTo>
                  <a:pt x="1081638" y="61991"/>
                  <a:pt x="1080658" y="59780"/>
                  <a:pt x="1079679" y="59780"/>
                </a:cubicBezTo>
                <a:cubicBezTo>
                  <a:pt x="1079679" y="60885"/>
                  <a:pt x="1078700" y="61991"/>
                  <a:pt x="1078700" y="63096"/>
                </a:cubicBezTo>
                <a:cubicBezTo>
                  <a:pt x="1076740" y="64202"/>
                  <a:pt x="1075760" y="66422"/>
                  <a:pt x="1074781" y="67527"/>
                </a:cubicBezTo>
                <a:cubicBezTo>
                  <a:pt x="1074781" y="68633"/>
                  <a:pt x="1073801" y="69738"/>
                  <a:pt x="1072821" y="69738"/>
                </a:cubicBezTo>
                <a:cubicBezTo>
                  <a:pt x="1072821" y="70844"/>
                  <a:pt x="1071842" y="71959"/>
                  <a:pt x="1071842" y="73064"/>
                </a:cubicBezTo>
                <a:cubicBezTo>
                  <a:pt x="1071842" y="71959"/>
                  <a:pt x="1069883" y="71959"/>
                  <a:pt x="1069883" y="70844"/>
                </a:cubicBezTo>
                <a:cubicBezTo>
                  <a:pt x="1068903" y="69738"/>
                  <a:pt x="1070863" y="68633"/>
                  <a:pt x="1070863" y="68633"/>
                </a:cubicBezTo>
                <a:cubicBezTo>
                  <a:pt x="1071842" y="67527"/>
                  <a:pt x="1071842" y="66422"/>
                  <a:pt x="1072821" y="65317"/>
                </a:cubicBezTo>
                <a:cubicBezTo>
                  <a:pt x="1072821" y="65317"/>
                  <a:pt x="1073801" y="64202"/>
                  <a:pt x="1074781" y="63096"/>
                </a:cubicBezTo>
                <a:cubicBezTo>
                  <a:pt x="1074781" y="61991"/>
                  <a:pt x="1075760" y="61991"/>
                  <a:pt x="1075760" y="60885"/>
                </a:cubicBezTo>
                <a:cubicBezTo>
                  <a:pt x="1076740" y="59780"/>
                  <a:pt x="1077720" y="58665"/>
                  <a:pt x="1077720" y="58665"/>
                </a:cubicBezTo>
                <a:cubicBezTo>
                  <a:pt x="1077720" y="57559"/>
                  <a:pt x="1075760" y="56454"/>
                  <a:pt x="1075760" y="56454"/>
                </a:cubicBezTo>
                <a:lnTo>
                  <a:pt x="1077720" y="54243"/>
                </a:lnTo>
                <a:cubicBezTo>
                  <a:pt x="1076740" y="54243"/>
                  <a:pt x="1075760" y="52032"/>
                  <a:pt x="1074781" y="52032"/>
                </a:cubicBezTo>
                <a:lnTo>
                  <a:pt x="1073801" y="54243"/>
                </a:lnTo>
                <a:cubicBezTo>
                  <a:pt x="1072821" y="54243"/>
                  <a:pt x="1071842" y="53138"/>
                  <a:pt x="1070863" y="53138"/>
                </a:cubicBezTo>
                <a:cubicBezTo>
                  <a:pt x="1070863" y="52032"/>
                  <a:pt x="1069883" y="50917"/>
                  <a:pt x="1068903" y="50917"/>
                </a:cubicBezTo>
                <a:cubicBezTo>
                  <a:pt x="1068903" y="52032"/>
                  <a:pt x="1067923" y="52032"/>
                  <a:pt x="1066943" y="53138"/>
                </a:cubicBezTo>
                <a:lnTo>
                  <a:pt x="1065964" y="55349"/>
                </a:lnTo>
                <a:cubicBezTo>
                  <a:pt x="1064985" y="55349"/>
                  <a:pt x="1064005" y="54243"/>
                  <a:pt x="1063025" y="54243"/>
                </a:cubicBezTo>
                <a:cubicBezTo>
                  <a:pt x="1063025" y="53138"/>
                  <a:pt x="1061066" y="52032"/>
                  <a:pt x="1061066" y="52032"/>
                </a:cubicBezTo>
                <a:cubicBezTo>
                  <a:pt x="1061066" y="50917"/>
                  <a:pt x="1063025" y="49812"/>
                  <a:pt x="1063025" y="49812"/>
                </a:cubicBezTo>
                <a:cubicBezTo>
                  <a:pt x="1063025" y="48706"/>
                  <a:pt x="1061066" y="48706"/>
                  <a:pt x="1061066" y="47601"/>
                </a:cubicBezTo>
                <a:cubicBezTo>
                  <a:pt x="1061066" y="46495"/>
                  <a:pt x="1063025" y="45390"/>
                  <a:pt x="1062045" y="45390"/>
                </a:cubicBezTo>
                <a:cubicBezTo>
                  <a:pt x="1062045" y="44285"/>
                  <a:pt x="1060087" y="44285"/>
                  <a:pt x="1060087" y="43170"/>
                </a:cubicBezTo>
                <a:cubicBezTo>
                  <a:pt x="1060087" y="44285"/>
                  <a:pt x="1059107" y="45390"/>
                  <a:pt x="1058127" y="45390"/>
                </a:cubicBezTo>
                <a:cubicBezTo>
                  <a:pt x="1058127" y="46495"/>
                  <a:pt x="1057147" y="47601"/>
                  <a:pt x="1057147" y="48706"/>
                </a:cubicBezTo>
                <a:lnTo>
                  <a:pt x="1059107" y="49812"/>
                </a:lnTo>
                <a:cubicBezTo>
                  <a:pt x="1059107" y="50917"/>
                  <a:pt x="1061066" y="50917"/>
                  <a:pt x="1061066" y="52032"/>
                </a:cubicBezTo>
                <a:lnTo>
                  <a:pt x="1060087" y="54243"/>
                </a:lnTo>
                <a:cubicBezTo>
                  <a:pt x="1059107" y="55349"/>
                  <a:pt x="1058127" y="56454"/>
                  <a:pt x="1058127" y="56454"/>
                </a:cubicBezTo>
                <a:cubicBezTo>
                  <a:pt x="1057147" y="56454"/>
                  <a:pt x="1056168" y="55349"/>
                  <a:pt x="1056168" y="55349"/>
                </a:cubicBezTo>
                <a:cubicBezTo>
                  <a:pt x="1055188" y="54243"/>
                  <a:pt x="1054208" y="53138"/>
                  <a:pt x="1053228" y="53138"/>
                </a:cubicBezTo>
                <a:cubicBezTo>
                  <a:pt x="1053228" y="53138"/>
                  <a:pt x="1052248" y="50917"/>
                  <a:pt x="1051270" y="50917"/>
                </a:cubicBezTo>
                <a:cubicBezTo>
                  <a:pt x="1051270" y="50917"/>
                  <a:pt x="1050290" y="53138"/>
                  <a:pt x="1049310" y="54243"/>
                </a:cubicBezTo>
                <a:cubicBezTo>
                  <a:pt x="1049310" y="54243"/>
                  <a:pt x="1048330" y="55349"/>
                  <a:pt x="1048330" y="56454"/>
                </a:cubicBezTo>
                <a:cubicBezTo>
                  <a:pt x="1047351" y="56454"/>
                  <a:pt x="1046372" y="54243"/>
                  <a:pt x="1045392" y="54243"/>
                </a:cubicBezTo>
                <a:lnTo>
                  <a:pt x="1044412" y="56454"/>
                </a:lnTo>
                <a:lnTo>
                  <a:pt x="1042453" y="59780"/>
                </a:lnTo>
                <a:cubicBezTo>
                  <a:pt x="1042453" y="58665"/>
                  <a:pt x="1040493" y="57559"/>
                  <a:pt x="1040493" y="57559"/>
                </a:cubicBezTo>
                <a:cubicBezTo>
                  <a:pt x="1040493" y="56454"/>
                  <a:pt x="1042453" y="55349"/>
                  <a:pt x="1042453" y="55349"/>
                </a:cubicBezTo>
                <a:cubicBezTo>
                  <a:pt x="1041473" y="54243"/>
                  <a:pt x="1039513" y="54243"/>
                  <a:pt x="1039513" y="53138"/>
                </a:cubicBezTo>
                <a:cubicBezTo>
                  <a:pt x="1039513" y="52032"/>
                  <a:pt x="1041473" y="50917"/>
                  <a:pt x="1041473" y="50917"/>
                </a:cubicBezTo>
                <a:cubicBezTo>
                  <a:pt x="1041473" y="49812"/>
                  <a:pt x="1039513" y="49812"/>
                  <a:pt x="1039513" y="48706"/>
                </a:cubicBezTo>
                <a:cubicBezTo>
                  <a:pt x="1038533" y="49812"/>
                  <a:pt x="1038533" y="49812"/>
                  <a:pt x="1037555" y="50917"/>
                </a:cubicBezTo>
                <a:cubicBezTo>
                  <a:pt x="1037555" y="50917"/>
                  <a:pt x="1036575" y="53138"/>
                  <a:pt x="1035595" y="53138"/>
                </a:cubicBezTo>
                <a:lnTo>
                  <a:pt x="1033635" y="52032"/>
                </a:lnTo>
                <a:cubicBezTo>
                  <a:pt x="1033635" y="52032"/>
                  <a:pt x="1032657" y="53138"/>
                  <a:pt x="1031677" y="54243"/>
                </a:cubicBezTo>
                <a:cubicBezTo>
                  <a:pt x="1031677" y="55349"/>
                  <a:pt x="1030697" y="55349"/>
                  <a:pt x="1030697" y="56454"/>
                </a:cubicBezTo>
                <a:cubicBezTo>
                  <a:pt x="1029717" y="57559"/>
                  <a:pt x="1029717" y="58665"/>
                  <a:pt x="1028738" y="58665"/>
                </a:cubicBezTo>
                <a:cubicBezTo>
                  <a:pt x="1028738" y="59780"/>
                  <a:pt x="1027758" y="61991"/>
                  <a:pt x="1026778" y="61991"/>
                </a:cubicBezTo>
                <a:cubicBezTo>
                  <a:pt x="1026778" y="61991"/>
                  <a:pt x="1025799" y="59780"/>
                  <a:pt x="1024819" y="59780"/>
                </a:cubicBezTo>
                <a:cubicBezTo>
                  <a:pt x="1024819" y="58665"/>
                  <a:pt x="1022860" y="58665"/>
                  <a:pt x="1022860" y="57559"/>
                </a:cubicBezTo>
                <a:cubicBezTo>
                  <a:pt x="1022860" y="57559"/>
                  <a:pt x="1023840" y="55349"/>
                  <a:pt x="1024819" y="55349"/>
                </a:cubicBezTo>
                <a:cubicBezTo>
                  <a:pt x="1024819" y="54243"/>
                  <a:pt x="1025799" y="54243"/>
                  <a:pt x="1025799" y="53138"/>
                </a:cubicBezTo>
                <a:cubicBezTo>
                  <a:pt x="1026778" y="53138"/>
                  <a:pt x="1027758" y="55349"/>
                  <a:pt x="1028738" y="54243"/>
                </a:cubicBezTo>
                <a:cubicBezTo>
                  <a:pt x="1028738" y="54243"/>
                  <a:pt x="1029717" y="53138"/>
                  <a:pt x="1029717" y="52032"/>
                </a:cubicBezTo>
                <a:cubicBezTo>
                  <a:pt x="1030697" y="52032"/>
                  <a:pt x="1031677" y="49812"/>
                  <a:pt x="1031677" y="49812"/>
                </a:cubicBezTo>
                <a:cubicBezTo>
                  <a:pt x="1031677" y="48706"/>
                  <a:pt x="1029717" y="48706"/>
                  <a:pt x="1029717" y="47601"/>
                </a:cubicBezTo>
                <a:lnTo>
                  <a:pt x="1030697" y="45390"/>
                </a:lnTo>
                <a:cubicBezTo>
                  <a:pt x="1031677" y="44285"/>
                  <a:pt x="1032657" y="44285"/>
                  <a:pt x="1032657" y="43170"/>
                </a:cubicBezTo>
                <a:cubicBezTo>
                  <a:pt x="1032339" y="43170"/>
                  <a:pt x="1032125" y="42943"/>
                  <a:pt x="1031946" y="42622"/>
                </a:cubicBezTo>
                <a:cubicBezTo>
                  <a:pt x="1030904" y="43548"/>
                  <a:pt x="1029441" y="44464"/>
                  <a:pt x="1028627" y="45390"/>
                </a:cubicBezTo>
                <a:cubicBezTo>
                  <a:pt x="1028493" y="45239"/>
                  <a:pt x="1028379" y="45088"/>
                  <a:pt x="1028277" y="44936"/>
                </a:cubicBezTo>
                <a:cubicBezTo>
                  <a:pt x="1027900" y="45768"/>
                  <a:pt x="1027339" y="46495"/>
                  <a:pt x="1026778" y="46495"/>
                </a:cubicBezTo>
                <a:cubicBezTo>
                  <a:pt x="1026778" y="46495"/>
                  <a:pt x="1025799" y="44285"/>
                  <a:pt x="1024819" y="44285"/>
                </a:cubicBezTo>
                <a:cubicBezTo>
                  <a:pt x="1024819" y="43170"/>
                  <a:pt x="1023840" y="42064"/>
                  <a:pt x="1022860" y="42064"/>
                </a:cubicBezTo>
                <a:lnTo>
                  <a:pt x="1022804" y="42007"/>
                </a:lnTo>
                <a:lnTo>
                  <a:pt x="1022749" y="42064"/>
                </a:lnTo>
                <a:cubicBezTo>
                  <a:pt x="1021769" y="42064"/>
                  <a:pt x="1020789" y="43170"/>
                  <a:pt x="1020789" y="44285"/>
                </a:cubicBezTo>
                <a:cubicBezTo>
                  <a:pt x="1019809" y="44285"/>
                  <a:pt x="1018830" y="46495"/>
                  <a:pt x="1018830" y="46495"/>
                </a:cubicBezTo>
                <a:cubicBezTo>
                  <a:pt x="1018270" y="46495"/>
                  <a:pt x="1017708" y="45768"/>
                  <a:pt x="1017332" y="44936"/>
                </a:cubicBezTo>
                <a:cubicBezTo>
                  <a:pt x="1017229" y="45088"/>
                  <a:pt x="1017116" y="45239"/>
                  <a:pt x="1016982" y="45390"/>
                </a:cubicBezTo>
                <a:cubicBezTo>
                  <a:pt x="1016167" y="44464"/>
                  <a:pt x="1014704" y="43548"/>
                  <a:pt x="1013662" y="42622"/>
                </a:cubicBezTo>
                <a:cubicBezTo>
                  <a:pt x="1013484" y="42943"/>
                  <a:pt x="1013270" y="43170"/>
                  <a:pt x="1012952" y="43170"/>
                </a:cubicBezTo>
                <a:cubicBezTo>
                  <a:pt x="1012952" y="44285"/>
                  <a:pt x="1013932" y="44285"/>
                  <a:pt x="1014912" y="45390"/>
                </a:cubicBezTo>
                <a:lnTo>
                  <a:pt x="1015891" y="47601"/>
                </a:lnTo>
                <a:cubicBezTo>
                  <a:pt x="1015891" y="48706"/>
                  <a:pt x="1013932" y="48706"/>
                  <a:pt x="1013932" y="49812"/>
                </a:cubicBezTo>
                <a:cubicBezTo>
                  <a:pt x="1013932" y="49812"/>
                  <a:pt x="1014912" y="52032"/>
                  <a:pt x="1015891" y="52032"/>
                </a:cubicBezTo>
                <a:cubicBezTo>
                  <a:pt x="1015891" y="53138"/>
                  <a:pt x="1016871" y="54243"/>
                  <a:pt x="1016871" y="54243"/>
                </a:cubicBezTo>
                <a:cubicBezTo>
                  <a:pt x="1017851" y="55349"/>
                  <a:pt x="1018830" y="53138"/>
                  <a:pt x="1019809" y="53138"/>
                </a:cubicBezTo>
                <a:cubicBezTo>
                  <a:pt x="1019809" y="54243"/>
                  <a:pt x="1020789" y="54243"/>
                  <a:pt x="1020789" y="55349"/>
                </a:cubicBezTo>
                <a:cubicBezTo>
                  <a:pt x="1021769" y="55349"/>
                  <a:pt x="1022749" y="57559"/>
                  <a:pt x="1022749" y="57559"/>
                </a:cubicBezTo>
                <a:cubicBezTo>
                  <a:pt x="1022749" y="58665"/>
                  <a:pt x="1020789" y="58665"/>
                  <a:pt x="1020789" y="59780"/>
                </a:cubicBezTo>
                <a:cubicBezTo>
                  <a:pt x="1019809" y="59780"/>
                  <a:pt x="1018830" y="61991"/>
                  <a:pt x="1018830" y="61991"/>
                </a:cubicBezTo>
                <a:cubicBezTo>
                  <a:pt x="1017851" y="61991"/>
                  <a:pt x="1016871" y="59780"/>
                  <a:pt x="1016871" y="58665"/>
                </a:cubicBezTo>
                <a:cubicBezTo>
                  <a:pt x="1015891" y="58665"/>
                  <a:pt x="1015891" y="57559"/>
                  <a:pt x="1014912" y="56454"/>
                </a:cubicBezTo>
                <a:cubicBezTo>
                  <a:pt x="1014912" y="55349"/>
                  <a:pt x="1013932" y="55349"/>
                  <a:pt x="1013932" y="54243"/>
                </a:cubicBezTo>
                <a:cubicBezTo>
                  <a:pt x="1012952" y="53138"/>
                  <a:pt x="1011973" y="52032"/>
                  <a:pt x="1011973" y="52032"/>
                </a:cubicBezTo>
                <a:lnTo>
                  <a:pt x="1010014" y="53138"/>
                </a:lnTo>
                <a:cubicBezTo>
                  <a:pt x="1009034" y="53138"/>
                  <a:pt x="1008054" y="50917"/>
                  <a:pt x="1008054" y="50917"/>
                </a:cubicBezTo>
                <a:cubicBezTo>
                  <a:pt x="1007074" y="49812"/>
                  <a:pt x="1007074" y="49812"/>
                  <a:pt x="1006095" y="48706"/>
                </a:cubicBezTo>
                <a:cubicBezTo>
                  <a:pt x="1006095" y="49812"/>
                  <a:pt x="1004136" y="49812"/>
                  <a:pt x="1004136" y="50917"/>
                </a:cubicBezTo>
                <a:cubicBezTo>
                  <a:pt x="1004136" y="50917"/>
                  <a:pt x="1006095" y="52032"/>
                  <a:pt x="1006095" y="53138"/>
                </a:cubicBezTo>
                <a:cubicBezTo>
                  <a:pt x="1006095" y="54243"/>
                  <a:pt x="1004136" y="54243"/>
                  <a:pt x="1003156" y="55349"/>
                </a:cubicBezTo>
                <a:cubicBezTo>
                  <a:pt x="1003156" y="55349"/>
                  <a:pt x="1005116" y="56454"/>
                  <a:pt x="1005116" y="57559"/>
                </a:cubicBezTo>
                <a:cubicBezTo>
                  <a:pt x="1005116" y="57559"/>
                  <a:pt x="1003156" y="58665"/>
                  <a:pt x="1003156" y="59780"/>
                </a:cubicBezTo>
                <a:lnTo>
                  <a:pt x="1001196" y="56454"/>
                </a:lnTo>
                <a:lnTo>
                  <a:pt x="1000217" y="54243"/>
                </a:lnTo>
                <a:cubicBezTo>
                  <a:pt x="999237" y="54243"/>
                  <a:pt x="998258" y="56454"/>
                  <a:pt x="997278" y="56454"/>
                </a:cubicBezTo>
                <a:cubicBezTo>
                  <a:pt x="997278" y="55349"/>
                  <a:pt x="996299" y="54243"/>
                  <a:pt x="996299" y="54243"/>
                </a:cubicBezTo>
                <a:cubicBezTo>
                  <a:pt x="995319" y="53138"/>
                  <a:pt x="994339" y="50917"/>
                  <a:pt x="994339" y="50917"/>
                </a:cubicBezTo>
                <a:cubicBezTo>
                  <a:pt x="993360" y="50917"/>
                  <a:pt x="992380" y="53138"/>
                  <a:pt x="992380" y="53138"/>
                </a:cubicBezTo>
                <a:cubicBezTo>
                  <a:pt x="991401" y="53138"/>
                  <a:pt x="990421" y="54243"/>
                  <a:pt x="989441" y="55349"/>
                </a:cubicBezTo>
                <a:cubicBezTo>
                  <a:pt x="989441" y="55349"/>
                  <a:pt x="988461" y="56454"/>
                  <a:pt x="987481" y="56454"/>
                </a:cubicBezTo>
                <a:cubicBezTo>
                  <a:pt x="987481" y="56454"/>
                  <a:pt x="986502" y="55349"/>
                  <a:pt x="985522" y="54243"/>
                </a:cubicBezTo>
                <a:lnTo>
                  <a:pt x="984543" y="52032"/>
                </a:lnTo>
                <a:cubicBezTo>
                  <a:pt x="984543" y="50917"/>
                  <a:pt x="986502" y="50917"/>
                  <a:pt x="986502" y="49812"/>
                </a:cubicBezTo>
                <a:lnTo>
                  <a:pt x="988461" y="48706"/>
                </a:lnTo>
                <a:cubicBezTo>
                  <a:pt x="988461" y="47601"/>
                  <a:pt x="987481" y="46495"/>
                  <a:pt x="987481" y="45390"/>
                </a:cubicBezTo>
                <a:cubicBezTo>
                  <a:pt x="986502" y="45390"/>
                  <a:pt x="985522" y="44285"/>
                  <a:pt x="985522" y="43170"/>
                </a:cubicBezTo>
                <a:cubicBezTo>
                  <a:pt x="985522" y="44285"/>
                  <a:pt x="983563" y="44285"/>
                  <a:pt x="983563" y="45390"/>
                </a:cubicBezTo>
                <a:cubicBezTo>
                  <a:pt x="982583" y="45390"/>
                  <a:pt x="984543" y="46495"/>
                  <a:pt x="984543" y="47601"/>
                </a:cubicBezTo>
                <a:cubicBezTo>
                  <a:pt x="984543" y="48706"/>
                  <a:pt x="982583" y="48706"/>
                  <a:pt x="982583" y="49812"/>
                </a:cubicBezTo>
                <a:cubicBezTo>
                  <a:pt x="982583" y="49812"/>
                  <a:pt x="984543" y="50917"/>
                  <a:pt x="984543" y="52032"/>
                </a:cubicBezTo>
                <a:cubicBezTo>
                  <a:pt x="984543" y="52032"/>
                  <a:pt x="982583" y="53138"/>
                  <a:pt x="982583" y="54243"/>
                </a:cubicBezTo>
                <a:cubicBezTo>
                  <a:pt x="981604" y="54243"/>
                  <a:pt x="980624" y="55349"/>
                  <a:pt x="979645" y="55349"/>
                </a:cubicBezTo>
                <a:lnTo>
                  <a:pt x="978665" y="53138"/>
                </a:lnTo>
                <a:cubicBezTo>
                  <a:pt x="977686" y="52032"/>
                  <a:pt x="976706" y="52032"/>
                  <a:pt x="976706" y="50917"/>
                </a:cubicBezTo>
                <a:cubicBezTo>
                  <a:pt x="975726" y="50917"/>
                  <a:pt x="974746" y="52032"/>
                  <a:pt x="974746" y="53138"/>
                </a:cubicBezTo>
                <a:cubicBezTo>
                  <a:pt x="973766" y="53138"/>
                  <a:pt x="972788" y="54243"/>
                  <a:pt x="971808" y="54243"/>
                </a:cubicBezTo>
                <a:lnTo>
                  <a:pt x="970828" y="52032"/>
                </a:lnTo>
                <a:cubicBezTo>
                  <a:pt x="969848" y="52032"/>
                  <a:pt x="968868" y="54243"/>
                  <a:pt x="967889" y="54243"/>
                </a:cubicBezTo>
                <a:lnTo>
                  <a:pt x="969848" y="56454"/>
                </a:lnTo>
                <a:cubicBezTo>
                  <a:pt x="969848" y="56454"/>
                  <a:pt x="967889" y="57559"/>
                  <a:pt x="967889" y="58665"/>
                </a:cubicBezTo>
                <a:cubicBezTo>
                  <a:pt x="967889" y="58665"/>
                  <a:pt x="968868" y="59780"/>
                  <a:pt x="969848" y="60885"/>
                </a:cubicBezTo>
                <a:cubicBezTo>
                  <a:pt x="969848" y="61991"/>
                  <a:pt x="970828" y="61991"/>
                  <a:pt x="970828" y="63096"/>
                </a:cubicBezTo>
                <a:cubicBezTo>
                  <a:pt x="971808" y="64202"/>
                  <a:pt x="972788" y="65317"/>
                  <a:pt x="972788" y="65317"/>
                </a:cubicBezTo>
                <a:cubicBezTo>
                  <a:pt x="973766" y="66422"/>
                  <a:pt x="973766" y="67527"/>
                  <a:pt x="974746" y="68633"/>
                </a:cubicBezTo>
                <a:cubicBezTo>
                  <a:pt x="974746" y="68633"/>
                  <a:pt x="976706" y="69738"/>
                  <a:pt x="975726" y="70844"/>
                </a:cubicBezTo>
                <a:cubicBezTo>
                  <a:pt x="975726" y="71959"/>
                  <a:pt x="973766" y="71959"/>
                  <a:pt x="973766" y="73064"/>
                </a:cubicBezTo>
                <a:cubicBezTo>
                  <a:pt x="973766" y="71959"/>
                  <a:pt x="972788" y="70844"/>
                  <a:pt x="972788" y="69738"/>
                </a:cubicBezTo>
                <a:cubicBezTo>
                  <a:pt x="971808" y="69738"/>
                  <a:pt x="970828" y="68633"/>
                  <a:pt x="970828" y="67527"/>
                </a:cubicBezTo>
                <a:cubicBezTo>
                  <a:pt x="969848" y="66422"/>
                  <a:pt x="968868" y="64202"/>
                  <a:pt x="966909" y="63096"/>
                </a:cubicBezTo>
                <a:cubicBezTo>
                  <a:pt x="966909" y="61991"/>
                  <a:pt x="965930" y="60885"/>
                  <a:pt x="965930" y="59780"/>
                </a:cubicBezTo>
                <a:cubicBezTo>
                  <a:pt x="964950" y="59780"/>
                  <a:pt x="963970" y="61991"/>
                  <a:pt x="962991" y="61991"/>
                </a:cubicBezTo>
                <a:lnTo>
                  <a:pt x="962011" y="59780"/>
                </a:lnTo>
                <a:lnTo>
                  <a:pt x="963970" y="57559"/>
                </a:lnTo>
                <a:cubicBezTo>
                  <a:pt x="963970" y="57559"/>
                  <a:pt x="962991" y="55349"/>
                  <a:pt x="962011" y="55349"/>
                </a:cubicBezTo>
                <a:cubicBezTo>
                  <a:pt x="962011" y="54243"/>
                  <a:pt x="961031" y="53138"/>
                  <a:pt x="961031" y="53138"/>
                </a:cubicBezTo>
                <a:cubicBezTo>
                  <a:pt x="959073" y="50917"/>
                  <a:pt x="958093" y="49812"/>
                  <a:pt x="957113" y="47601"/>
                </a:cubicBezTo>
                <a:cubicBezTo>
                  <a:pt x="956133" y="48706"/>
                  <a:pt x="956133" y="48706"/>
                  <a:pt x="955153" y="49812"/>
                </a:cubicBezTo>
                <a:cubicBezTo>
                  <a:pt x="953194" y="50917"/>
                  <a:pt x="952215" y="52032"/>
                  <a:pt x="951235" y="53138"/>
                </a:cubicBezTo>
                <a:cubicBezTo>
                  <a:pt x="951235" y="54243"/>
                  <a:pt x="952215" y="55349"/>
                  <a:pt x="952215" y="56454"/>
                </a:cubicBezTo>
                <a:lnTo>
                  <a:pt x="954173" y="58665"/>
                </a:lnTo>
                <a:lnTo>
                  <a:pt x="956133" y="56454"/>
                </a:lnTo>
                <a:lnTo>
                  <a:pt x="958093" y="58665"/>
                </a:lnTo>
                <a:cubicBezTo>
                  <a:pt x="958093" y="59780"/>
                  <a:pt x="956133" y="60885"/>
                  <a:pt x="956133" y="60885"/>
                </a:cubicBezTo>
                <a:cubicBezTo>
                  <a:pt x="956133" y="61991"/>
                  <a:pt x="957113" y="63096"/>
                  <a:pt x="957113" y="63096"/>
                </a:cubicBezTo>
                <a:cubicBezTo>
                  <a:pt x="956133" y="64202"/>
                  <a:pt x="954173" y="66422"/>
                  <a:pt x="953194" y="67527"/>
                </a:cubicBezTo>
                <a:cubicBezTo>
                  <a:pt x="952215" y="65317"/>
                  <a:pt x="951235" y="64202"/>
                  <a:pt x="949276" y="61991"/>
                </a:cubicBezTo>
                <a:cubicBezTo>
                  <a:pt x="949276" y="60885"/>
                  <a:pt x="948296" y="60885"/>
                  <a:pt x="948296" y="59780"/>
                </a:cubicBezTo>
                <a:cubicBezTo>
                  <a:pt x="947316" y="58665"/>
                  <a:pt x="945357" y="56454"/>
                  <a:pt x="944378" y="55349"/>
                </a:cubicBezTo>
                <a:lnTo>
                  <a:pt x="942418" y="56454"/>
                </a:lnTo>
                <a:cubicBezTo>
                  <a:pt x="942418" y="57559"/>
                  <a:pt x="944378" y="58665"/>
                  <a:pt x="944378" y="58665"/>
                </a:cubicBezTo>
                <a:cubicBezTo>
                  <a:pt x="944378" y="59780"/>
                  <a:pt x="942418" y="60885"/>
                  <a:pt x="942418" y="60885"/>
                </a:cubicBezTo>
                <a:cubicBezTo>
                  <a:pt x="942418" y="61991"/>
                  <a:pt x="943398" y="63096"/>
                  <a:pt x="943398" y="63096"/>
                </a:cubicBezTo>
                <a:cubicBezTo>
                  <a:pt x="944378" y="64202"/>
                  <a:pt x="945357" y="65317"/>
                  <a:pt x="945357" y="66422"/>
                </a:cubicBezTo>
                <a:cubicBezTo>
                  <a:pt x="945357" y="66422"/>
                  <a:pt x="946336" y="67527"/>
                  <a:pt x="947316" y="68633"/>
                </a:cubicBezTo>
                <a:lnTo>
                  <a:pt x="948296" y="70844"/>
                </a:lnTo>
                <a:cubicBezTo>
                  <a:pt x="948296" y="71959"/>
                  <a:pt x="946336" y="71959"/>
                  <a:pt x="946336" y="73064"/>
                </a:cubicBezTo>
                <a:cubicBezTo>
                  <a:pt x="945357" y="73064"/>
                  <a:pt x="945357" y="75275"/>
                  <a:pt x="944378" y="75275"/>
                </a:cubicBezTo>
                <a:cubicBezTo>
                  <a:pt x="944378" y="74170"/>
                  <a:pt x="943398" y="73064"/>
                  <a:pt x="942418" y="71959"/>
                </a:cubicBezTo>
                <a:lnTo>
                  <a:pt x="944378" y="70844"/>
                </a:lnTo>
                <a:cubicBezTo>
                  <a:pt x="945357" y="69738"/>
                  <a:pt x="943398" y="68633"/>
                  <a:pt x="943398" y="67527"/>
                </a:cubicBezTo>
                <a:cubicBezTo>
                  <a:pt x="942418" y="67527"/>
                  <a:pt x="942418" y="66422"/>
                  <a:pt x="941438" y="65317"/>
                </a:cubicBezTo>
                <a:cubicBezTo>
                  <a:pt x="941438" y="65317"/>
                  <a:pt x="940458" y="63096"/>
                  <a:pt x="939479" y="63096"/>
                </a:cubicBezTo>
                <a:lnTo>
                  <a:pt x="937520" y="65317"/>
                </a:lnTo>
                <a:cubicBezTo>
                  <a:pt x="937520" y="65317"/>
                  <a:pt x="936540" y="61991"/>
                  <a:pt x="935560" y="61991"/>
                </a:cubicBezTo>
                <a:cubicBezTo>
                  <a:pt x="935560" y="61991"/>
                  <a:pt x="934581" y="64202"/>
                  <a:pt x="933601" y="64202"/>
                </a:cubicBezTo>
                <a:cubicBezTo>
                  <a:pt x="933601" y="64202"/>
                  <a:pt x="932621" y="61991"/>
                  <a:pt x="931642" y="61991"/>
                </a:cubicBezTo>
                <a:cubicBezTo>
                  <a:pt x="931642" y="61991"/>
                  <a:pt x="930662" y="64202"/>
                  <a:pt x="929683" y="64202"/>
                </a:cubicBezTo>
                <a:cubicBezTo>
                  <a:pt x="929683" y="63096"/>
                  <a:pt x="928703" y="60885"/>
                  <a:pt x="928703" y="60885"/>
                </a:cubicBezTo>
                <a:cubicBezTo>
                  <a:pt x="927723" y="60885"/>
                  <a:pt x="926743" y="63096"/>
                  <a:pt x="925765" y="63096"/>
                </a:cubicBezTo>
                <a:lnTo>
                  <a:pt x="924785" y="60885"/>
                </a:lnTo>
                <a:cubicBezTo>
                  <a:pt x="923805" y="60885"/>
                  <a:pt x="922825" y="63096"/>
                  <a:pt x="921845" y="61991"/>
                </a:cubicBezTo>
                <a:cubicBezTo>
                  <a:pt x="921845" y="61991"/>
                  <a:pt x="920866" y="60885"/>
                  <a:pt x="920866" y="59780"/>
                </a:cubicBezTo>
                <a:cubicBezTo>
                  <a:pt x="919886" y="59780"/>
                  <a:pt x="918907" y="57559"/>
                  <a:pt x="918907" y="57559"/>
                </a:cubicBezTo>
                <a:cubicBezTo>
                  <a:pt x="917927" y="57559"/>
                  <a:pt x="916947" y="59780"/>
                  <a:pt x="916947" y="59780"/>
                </a:cubicBezTo>
                <a:cubicBezTo>
                  <a:pt x="916947" y="59780"/>
                  <a:pt x="917927" y="60885"/>
                  <a:pt x="917927" y="61991"/>
                </a:cubicBezTo>
                <a:cubicBezTo>
                  <a:pt x="918907" y="61991"/>
                  <a:pt x="919886" y="64202"/>
                  <a:pt x="919886" y="64202"/>
                </a:cubicBezTo>
                <a:lnTo>
                  <a:pt x="921845" y="61991"/>
                </a:lnTo>
                <a:cubicBezTo>
                  <a:pt x="922825" y="63096"/>
                  <a:pt x="923805" y="64202"/>
                  <a:pt x="923805" y="65317"/>
                </a:cubicBezTo>
                <a:lnTo>
                  <a:pt x="925765" y="67527"/>
                </a:lnTo>
                <a:cubicBezTo>
                  <a:pt x="925765" y="67527"/>
                  <a:pt x="923805" y="68633"/>
                  <a:pt x="923805" y="69738"/>
                </a:cubicBezTo>
                <a:cubicBezTo>
                  <a:pt x="923805" y="69738"/>
                  <a:pt x="921845" y="67527"/>
                  <a:pt x="921845" y="66422"/>
                </a:cubicBezTo>
                <a:cubicBezTo>
                  <a:pt x="920866" y="67527"/>
                  <a:pt x="919886" y="68633"/>
                  <a:pt x="919886" y="68633"/>
                </a:cubicBezTo>
                <a:cubicBezTo>
                  <a:pt x="918907" y="68633"/>
                  <a:pt x="917927" y="66422"/>
                  <a:pt x="917927" y="66422"/>
                </a:cubicBezTo>
                <a:cubicBezTo>
                  <a:pt x="916947" y="66422"/>
                  <a:pt x="915968" y="68633"/>
                  <a:pt x="915968" y="68633"/>
                </a:cubicBezTo>
                <a:cubicBezTo>
                  <a:pt x="914988" y="67527"/>
                  <a:pt x="914008" y="66422"/>
                  <a:pt x="914008" y="65317"/>
                </a:cubicBezTo>
                <a:cubicBezTo>
                  <a:pt x="914008" y="65317"/>
                  <a:pt x="912049" y="64202"/>
                  <a:pt x="912049" y="63096"/>
                </a:cubicBezTo>
                <a:cubicBezTo>
                  <a:pt x="912049" y="63096"/>
                  <a:pt x="914008" y="61991"/>
                  <a:pt x="914008" y="60885"/>
                </a:cubicBezTo>
                <a:cubicBezTo>
                  <a:pt x="914988" y="60885"/>
                  <a:pt x="913028" y="58665"/>
                  <a:pt x="913028" y="58665"/>
                </a:cubicBezTo>
                <a:cubicBezTo>
                  <a:pt x="912049" y="58665"/>
                  <a:pt x="911070" y="60885"/>
                  <a:pt x="911070" y="60885"/>
                </a:cubicBezTo>
                <a:cubicBezTo>
                  <a:pt x="910090" y="60885"/>
                  <a:pt x="909110" y="58665"/>
                  <a:pt x="909110" y="58665"/>
                </a:cubicBezTo>
                <a:cubicBezTo>
                  <a:pt x="908130" y="58665"/>
                  <a:pt x="907150" y="59780"/>
                  <a:pt x="907150" y="59780"/>
                </a:cubicBezTo>
                <a:cubicBezTo>
                  <a:pt x="906171" y="60885"/>
                  <a:pt x="905192" y="61991"/>
                  <a:pt x="904212" y="61991"/>
                </a:cubicBezTo>
                <a:lnTo>
                  <a:pt x="903232" y="59780"/>
                </a:lnTo>
                <a:cubicBezTo>
                  <a:pt x="902253" y="58665"/>
                  <a:pt x="902253" y="57559"/>
                  <a:pt x="901273" y="57559"/>
                </a:cubicBezTo>
                <a:lnTo>
                  <a:pt x="899313" y="58665"/>
                </a:lnTo>
                <a:cubicBezTo>
                  <a:pt x="899313" y="59780"/>
                  <a:pt x="900293" y="60885"/>
                  <a:pt x="900293" y="61991"/>
                </a:cubicBezTo>
                <a:cubicBezTo>
                  <a:pt x="901273" y="61991"/>
                  <a:pt x="902253" y="63096"/>
                  <a:pt x="902253" y="64202"/>
                </a:cubicBezTo>
                <a:lnTo>
                  <a:pt x="900293" y="65317"/>
                </a:lnTo>
                <a:cubicBezTo>
                  <a:pt x="900293" y="66422"/>
                  <a:pt x="901273" y="67527"/>
                  <a:pt x="902253" y="68633"/>
                </a:cubicBezTo>
                <a:lnTo>
                  <a:pt x="903232" y="70844"/>
                </a:lnTo>
                <a:cubicBezTo>
                  <a:pt x="903232" y="71959"/>
                  <a:pt x="901273" y="71959"/>
                  <a:pt x="901273" y="73064"/>
                </a:cubicBezTo>
                <a:cubicBezTo>
                  <a:pt x="901273" y="71959"/>
                  <a:pt x="899313" y="70844"/>
                  <a:pt x="899313" y="69738"/>
                </a:cubicBezTo>
                <a:cubicBezTo>
                  <a:pt x="899313" y="70844"/>
                  <a:pt x="898334" y="71959"/>
                  <a:pt x="897355" y="71959"/>
                </a:cubicBezTo>
                <a:lnTo>
                  <a:pt x="895395" y="69738"/>
                </a:lnTo>
                <a:lnTo>
                  <a:pt x="898334" y="67527"/>
                </a:lnTo>
                <a:cubicBezTo>
                  <a:pt x="897355" y="66422"/>
                  <a:pt x="897355" y="66422"/>
                  <a:pt x="896375" y="65317"/>
                </a:cubicBezTo>
                <a:cubicBezTo>
                  <a:pt x="895395" y="64202"/>
                  <a:pt x="895395" y="63096"/>
                  <a:pt x="894415" y="63096"/>
                </a:cubicBezTo>
                <a:cubicBezTo>
                  <a:pt x="893435" y="60885"/>
                  <a:pt x="892456" y="59780"/>
                  <a:pt x="891477" y="57559"/>
                </a:cubicBezTo>
                <a:cubicBezTo>
                  <a:pt x="891477" y="58665"/>
                  <a:pt x="889517" y="58665"/>
                  <a:pt x="889517" y="59780"/>
                </a:cubicBezTo>
                <a:cubicBezTo>
                  <a:pt x="889517" y="60885"/>
                  <a:pt x="890497" y="61991"/>
                  <a:pt x="890497" y="61991"/>
                </a:cubicBezTo>
                <a:cubicBezTo>
                  <a:pt x="890497" y="63096"/>
                  <a:pt x="888537" y="63096"/>
                  <a:pt x="888537" y="64202"/>
                </a:cubicBezTo>
                <a:cubicBezTo>
                  <a:pt x="888537" y="65317"/>
                  <a:pt x="890497" y="65317"/>
                  <a:pt x="890497" y="66422"/>
                </a:cubicBezTo>
                <a:lnTo>
                  <a:pt x="888537" y="68633"/>
                </a:lnTo>
                <a:cubicBezTo>
                  <a:pt x="887558" y="68633"/>
                  <a:pt x="886578" y="69738"/>
                  <a:pt x="885598" y="70844"/>
                </a:cubicBezTo>
                <a:cubicBezTo>
                  <a:pt x="885598" y="69738"/>
                  <a:pt x="884619" y="68633"/>
                  <a:pt x="884619" y="67527"/>
                </a:cubicBezTo>
                <a:lnTo>
                  <a:pt x="886578" y="66422"/>
                </a:lnTo>
                <a:cubicBezTo>
                  <a:pt x="886578" y="65317"/>
                  <a:pt x="884619" y="64202"/>
                  <a:pt x="884619" y="63096"/>
                </a:cubicBezTo>
                <a:cubicBezTo>
                  <a:pt x="884619" y="63096"/>
                  <a:pt x="883640" y="60885"/>
                  <a:pt x="882660" y="60885"/>
                </a:cubicBezTo>
                <a:lnTo>
                  <a:pt x="880700" y="63096"/>
                </a:lnTo>
                <a:lnTo>
                  <a:pt x="882660" y="65317"/>
                </a:lnTo>
                <a:cubicBezTo>
                  <a:pt x="882660" y="66422"/>
                  <a:pt x="880700" y="66422"/>
                  <a:pt x="880700" y="67527"/>
                </a:cubicBezTo>
                <a:cubicBezTo>
                  <a:pt x="879720" y="67527"/>
                  <a:pt x="878740" y="68633"/>
                  <a:pt x="877762" y="68633"/>
                </a:cubicBezTo>
                <a:lnTo>
                  <a:pt x="876782" y="66422"/>
                </a:lnTo>
                <a:lnTo>
                  <a:pt x="874822" y="64202"/>
                </a:lnTo>
                <a:lnTo>
                  <a:pt x="872863" y="66422"/>
                </a:lnTo>
                <a:lnTo>
                  <a:pt x="874822" y="68633"/>
                </a:lnTo>
                <a:cubicBezTo>
                  <a:pt x="873843" y="69738"/>
                  <a:pt x="872863" y="69738"/>
                  <a:pt x="871883" y="70844"/>
                </a:cubicBezTo>
                <a:cubicBezTo>
                  <a:pt x="871883" y="70844"/>
                  <a:pt x="873843" y="71959"/>
                  <a:pt x="873843" y="73064"/>
                </a:cubicBezTo>
                <a:cubicBezTo>
                  <a:pt x="873843" y="73064"/>
                  <a:pt x="871883" y="74170"/>
                  <a:pt x="871883" y="75275"/>
                </a:cubicBezTo>
                <a:cubicBezTo>
                  <a:pt x="870904" y="74170"/>
                  <a:pt x="870904" y="73064"/>
                  <a:pt x="869924" y="71959"/>
                </a:cubicBezTo>
                <a:lnTo>
                  <a:pt x="867965" y="69738"/>
                </a:lnTo>
                <a:cubicBezTo>
                  <a:pt x="867965" y="69738"/>
                  <a:pt x="870904" y="68633"/>
                  <a:pt x="870904" y="67527"/>
                </a:cubicBezTo>
                <a:cubicBezTo>
                  <a:pt x="870904" y="67527"/>
                  <a:pt x="868945" y="66422"/>
                  <a:pt x="868945" y="65317"/>
                </a:cubicBezTo>
                <a:cubicBezTo>
                  <a:pt x="868945" y="65317"/>
                  <a:pt x="870904" y="64202"/>
                  <a:pt x="870904" y="63096"/>
                </a:cubicBezTo>
                <a:cubicBezTo>
                  <a:pt x="870904" y="63096"/>
                  <a:pt x="869924" y="61991"/>
                  <a:pt x="868945" y="60885"/>
                </a:cubicBezTo>
                <a:lnTo>
                  <a:pt x="866985" y="63096"/>
                </a:lnTo>
                <a:lnTo>
                  <a:pt x="866005" y="60885"/>
                </a:lnTo>
                <a:cubicBezTo>
                  <a:pt x="865027" y="60885"/>
                  <a:pt x="864047" y="61991"/>
                  <a:pt x="863067" y="61991"/>
                </a:cubicBezTo>
                <a:cubicBezTo>
                  <a:pt x="863067" y="63096"/>
                  <a:pt x="861107" y="64202"/>
                  <a:pt x="861107" y="64202"/>
                </a:cubicBezTo>
                <a:lnTo>
                  <a:pt x="863067" y="66422"/>
                </a:lnTo>
                <a:cubicBezTo>
                  <a:pt x="863067" y="67527"/>
                  <a:pt x="864047" y="68633"/>
                  <a:pt x="864047" y="69738"/>
                </a:cubicBezTo>
                <a:cubicBezTo>
                  <a:pt x="863067" y="70844"/>
                  <a:pt x="861107" y="71959"/>
                  <a:pt x="860127" y="73064"/>
                </a:cubicBezTo>
                <a:cubicBezTo>
                  <a:pt x="859148" y="71959"/>
                  <a:pt x="859148" y="71959"/>
                  <a:pt x="858169" y="70844"/>
                </a:cubicBezTo>
                <a:cubicBezTo>
                  <a:pt x="857189" y="68633"/>
                  <a:pt x="856209" y="67527"/>
                  <a:pt x="855230" y="65317"/>
                </a:cubicBezTo>
                <a:cubicBezTo>
                  <a:pt x="854250" y="65317"/>
                  <a:pt x="854250" y="64202"/>
                  <a:pt x="853270" y="63096"/>
                </a:cubicBezTo>
                <a:cubicBezTo>
                  <a:pt x="852290" y="61991"/>
                  <a:pt x="851311" y="59780"/>
                  <a:pt x="850332" y="58665"/>
                </a:cubicBezTo>
                <a:cubicBezTo>
                  <a:pt x="849352" y="58665"/>
                  <a:pt x="848372" y="59780"/>
                  <a:pt x="848372" y="59780"/>
                </a:cubicBezTo>
                <a:cubicBezTo>
                  <a:pt x="847392" y="60885"/>
                  <a:pt x="845433" y="61991"/>
                  <a:pt x="845433" y="61991"/>
                </a:cubicBezTo>
                <a:cubicBezTo>
                  <a:pt x="845433" y="63096"/>
                  <a:pt x="847392" y="64202"/>
                  <a:pt x="847392" y="64202"/>
                </a:cubicBezTo>
                <a:cubicBezTo>
                  <a:pt x="847392" y="65317"/>
                  <a:pt x="845433" y="65317"/>
                  <a:pt x="845433" y="66422"/>
                </a:cubicBezTo>
                <a:cubicBezTo>
                  <a:pt x="845433" y="66422"/>
                  <a:pt x="847392" y="68633"/>
                  <a:pt x="846412" y="68633"/>
                </a:cubicBezTo>
                <a:lnTo>
                  <a:pt x="844454" y="70844"/>
                </a:lnTo>
                <a:lnTo>
                  <a:pt x="843474" y="68633"/>
                </a:lnTo>
                <a:cubicBezTo>
                  <a:pt x="842494" y="67527"/>
                  <a:pt x="841514" y="65317"/>
                  <a:pt x="841514" y="65317"/>
                </a:cubicBezTo>
                <a:lnTo>
                  <a:pt x="839555" y="67527"/>
                </a:lnTo>
                <a:cubicBezTo>
                  <a:pt x="839555" y="66422"/>
                  <a:pt x="837596" y="66422"/>
                  <a:pt x="837596" y="65317"/>
                </a:cubicBezTo>
                <a:cubicBezTo>
                  <a:pt x="837596" y="64202"/>
                  <a:pt x="839555" y="64202"/>
                  <a:pt x="839555" y="63096"/>
                </a:cubicBezTo>
                <a:cubicBezTo>
                  <a:pt x="839555" y="63096"/>
                  <a:pt x="838575" y="60885"/>
                  <a:pt x="837596" y="60885"/>
                </a:cubicBezTo>
                <a:cubicBezTo>
                  <a:pt x="837596" y="59780"/>
                  <a:pt x="836617" y="58665"/>
                  <a:pt x="836617" y="58665"/>
                </a:cubicBezTo>
                <a:cubicBezTo>
                  <a:pt x="835637" y="58665"/>
                  <a:pt x="834657" y="59780"/>
                  <a:pt x="833677" y="59780"/>
                </a:cubicBezTo>
                <a:cubicBezTo>
                  <a:pt x="833677" y="60885"/>
                  <a:pt x="835637" y="61991"/>
                  <a:pt x="835637" y="63096"/>
                </a:cubicBezTo>
                <a:lnTo>
                  <a:pt x="837596" y="65317"/>
                </a:lnTo>
                <a:cubicBezTo>
                  <a:pt x="837596" y="65317"/>
                  <a:pt x="835637" y="66422"/>
                  <a:pt x="835637" y="67527"/>
                </a:cubicBezTo>
                <a:cubicBezTo>
                  <a:pt x="834657" y="67527"/>
                  <a:pt x="833677" y="68633"/>
                  <a:pt x="832697" y="68633"/>
                </a:cubicBezTo>
                <a:cubicBezTo>
                  <a:pt x="832697" y="69738"/>
                  <a:pt x="830739" y="69738"/>
                  <a:pt x="830739" y="70844"/>
                </a:cubicBezTo>
                <a:lnTo>
                  <a:pt x="832697" y="73064"/>
                </a:lnTo>
                <a:cubicBezTo>
                  <a:pt x="832697" y="74170"/>
                  <a:pt x="830739" y="74170"/>
                  <a:pt x="830739" y="75275"/>
                </a:cubicBezTo>
                <a:cubicBezTo>
                  <a:pt x="830739" y="76381"/>
                  <a:pt x="831717" y="76381"/>
                  <a:pt x="831717" y="77486"/>
                </a:cubicBezTo>
                <a:cubicBezTo>
                  <a:pt x="830739" y="78591"/>
                  <a:pt x="828779" y="79706"/>
                  <a:pt x="827799" y="81917"/>
                </a:cubicBezTo>
                <a:cubicBezTo>
                  <a:pt x="826820" y="79706"/>
                  <a:pt x="825840" y="78591"/>
                  <a:pt x="824860" y="76381"/>
                </a:cubicBezTo>
                <a:cubicBezTo>
                  <a:pt x="824860" y="75275"/>
                  <a:pt x="826820" y="75275"/>
                  <a:pt x="826820" y="74170"/>
                </a:cubicBezTo>
                <a:lnTo>
                  <a:pt x="824860" y="71959"/>
                </a:lnTo>
                <a:lnTo>
                  <a:pt x="822901" y="69738"/>
                </a:lnTo>
                <a:cubicBezTo>
                  <a:pt x="822901" y="68633"/>
                  <a:pt x="824860" y="68633"/>
                  <a:pt x="825840" y="67527"/>
                </a:cubicBezTo>
                <a:cubicBezTo>
                  <a:pt x="825840" y="67527"/>
                  <a:pt x="823881" y="66422"/>
                  <a:pt x="823881" y="65317"/>
                </a:cubicBezTo>
                <a:cubicBezTo>
                  <a:pt x="823881" y="64202"/>
                  <a:pt x="825840" y="64202"/>
                  <a:pt x="825840" y="63096"/>
                </a:cubicBezTo>
                <a:cubicBezTo>
                  <a:pt x="825840" y="63096"/>
                  <a:pt x="824860" y="61991"/>
                  <a:pt x="823881" y="60885"/>
                </a:cubicBezTo>
                <a:lnTo>
                  <a:pt x="821922" y="63096"/>
                </a:lnTo>
                <a:cubicBezTo>
                  <a:pt x="821922" y="63096"/>
                  <a:pt x="820942" y="60885"/>
                  <a:pt x="819962" y="60885"/>
                </a:cubicBezTo>
                <a:cubicBezTo>
                  <a:pt x="819962" y="59780"/>
                  <a:pt x="818982" y="58665"/>
                  <a:pt x="818982" y="57559"/>
                </a:cubicBezTo>
                <a:lnTo>
                  <a:pt x="820942" y="56454"/>
                </a:lnTo>
                <a:cubicBezTo>
                  <a:pt x="820942" y="55349"/>
                  <a:pt x="818982" y="54243"/>
                  <a:pt x="818982" y="53138"/>
                </a:cubicBezTo>
                <a:cubicBezTo>
                  <a:pt x="818982" y="53138"/>
                  <a:pt x="818002" y="52032"/>
                  <a:pt x="818002" y="50917"/>
                </a:cubicBezTo>
                <a:cubicBezTo>
                  <a:pt x="817024" y="49812"/>
                  <a:pt x="816044" y="49812"/>
                  <a:pt x="816044" y="48706"/>
                </a:cubicBezTo>
                <a:cubicBezTo>
                  <a:pt x="816044" y="49812"/>
                  <a:pt x="814084" y="49812"/>
                  <a:pt x="814084" y="50917"/>
                </a:cubicBezTo>
                <a:lnTo>
                  <a:pt x="815064" y="53138"/>
                </a:lnTo>
                <a:cubicBezTo>
                  <a:pt x="816044" y="53138"/>
                  <a:pt x="817024" y="55349"/>
                  <a:pt x="817024" y="55349"/>
                </a:cubicBezTo>
                <a:cubicBezTo>
                  <a:pt x="817024" y="56454"/>
                  <a:pt x="815064" y="56454"/>
                  <a:pt x="815064" y="57559"/>
                </a:cubicBezTo>
                <a:cubicBezTo>
                  <a:pt x="815064" y="58665"/>
                  <a:pt x="816044" y="58665"/>
                  <a:pt x="817024" y="59780"/>
                </a:cubicBezTo>
                <a:cubicBezTo>
                  <a:pt x="817024" y="60885"/>
                  <a:pt x="814084" y="60885"/>
                  <a:pt x="814084" y="61991"/>
                </a:cubicBezTo>
                <a:lnTo>
                  <a:pt x="816044" y="64202"/>
                </a:lnTo>
                <a:cubicBezTo>
                  <a:pt x="815064" y="65317"/>
                  <a:pt x="814084" y="65317"/>
                  <a:pt x="814084" y="66422"/>
                </a:cubicBezTo>
                <a:cubicBezTo>
                  <a:pt x="813104" y="66422"/>
                  <a:pt x="812125" y="67527"/>
                  <a:pt x="812125" y="67527"/>
                </a:cubicBezTo>
                <a:cubicBezTo>
                  <a:pt x="811146" y="67527"/>
                  <a:pt x="810166" y="65317"/>
                  <a:pt x="810166" y="65317"/>
                </a:cubicBezTo>
                <a:lnTo>
                  <a:pt x="808207" y="67527"/>
                </a:lnTo>
                <a:lnTo>
                  <a:pt x="809186" y="69738"/>
                </a:lnTo>
                <a:cubicBezTo>
                  <a:pt x="810166" y="70844"/>
                  <a:pt x="810166" y="71959"/>
                  <a:pt x="811146" y="71959"/>
                </a:cubicBezTo>
                <a:cubicBezTo>
                  <a:pt x="811146" y="73064"/>
                  <a:pt x="813104" y="74170"/>
                  <a:pt x="813104" y="75275"/>
                </a:cubicBezTo>
                <a:cubicBezTo>
                  <a:pt x="813104" y="75275"/>
                  <a:pt x="811146" y="76381"/>
                  <a:pt x="810166" y="76381"/>
                </a:cubicBezTo>
                <a:cubicBezTo>
                  <a:pt x="810166" y="77486"/>
                  <a:pt x="812125" y="78591"/>
                  <a:pt x="812125" y="78591"/>
                </a:cubicBezTo>
                <a:cubicBezTo>
                  <a:pt x="812125" y="79706"/>
                  <a:pt x="810166" y="79706"/>
                  <a:pt x="810166" y="80812"/>
                </a:cubicBezTo>
                <a:cubicBezTo>
                  <a:pt x="810166" y="80812"/>
                  <a:pt x="808207" y="79706"/>
                  <a:pt x="808207" y="78591"/>
                </a:cubicBezTo>
                <a:cubicBezTo>
                  <a:pt x="808207" y="77486"/>
                  <a:pt x="807227" y="76381"/>
                  <a:pt x="807227" y="76381"/>
                </a:cubicBezTo>
                <a:cubicBezTo>
                  <a:pt x="806247" y="75275"/>
                  <a:pt x="805267" y="74170"/>
                  <a:pt x="805267" y="73064"/>
                </a:cubicBezTo>
                <a:lnTo>
                  <a:pt x="807227" y="71959"/>
                </a:lnTo>
                <a:cubicBezTo>
                  <a:pt x="807227" y="70844"/>
                  <a:pt x="806247" y="69738"/>
                  <a:pt x="805267" y="69738"/>
                </a:cubicBezTo>
                <a:cubicBezTo>
                  <a:pt x="805267" y="68633"/>
                  <a:pt x="804288" y="67527"/>
                  <a:pt x="804288" y="66422"/>
                </a:cubicBezTo>
                <a:cubicBezTo>
                  <a:pt x="803309" y="67527"/>
                  <a:pt x="802329" y="67527"/>
                  <a:pt x="801349" y="68633"/>
                </a:cubicBezTo>
                <a:cubicBezTo>
                  <a:pt x="801349" y="68633"/>
                  <a:pt x="799389" y="69738"/>
                  <a:pt x="799389" y="70844"/>
                </a:cubicBezTo>
                <a:lnTo>
                  <a:pt x="801349" y="73064"/>
                </a:lnTo>
                <a:cubicBezTo>
                  <a:pt x="800369" y="73064"/>
                  <a:pt x="799389" y="75275"/>
                  <a:pt x="799389" y="75275"/>
                </a:cubicBezTo>
                <a:cubicBezTo>
                  <a:pt x="798410" y="75275"/>
                  <a:pt x="797431" y="73064"/>
                  <a:pt x="797431" y="71959"/>
                </a:cubicBezTo>
                <a:cubicBezTo>
                  <a:pt x="796451" y="71959"/>
                  <a:pt x="796451" y="70844"/>
                  <a:pt x="795471" y="69738"/>
                </a:cubicBezTo>
                <a:lnTo>
                  <a:pt x="794491" y="67527"/>
                </a:lnTo>
                <a:cubicBezTo>
                  <a:pt x="794491" y="67527"/>
                  <a:pt x="795471" y="66422"/>
                  <a:pt x="796451" y="65317"/>
                </a:cubicBezTo>
                <a:lnTo>
                  <a:pt x="797431" y="67527"/>
                </a:lnTo>
                <a:cubicBezTo>
                  <a:pt x="798410" y="68633"/>
                  <a:pt x="800369" y="66422"/>
                  <a:pt x="800369" y="66422"/>
                </a:cubicBezTo>
                <a:lnTo>
                  <a:pt x="798410" y="64202"/>
                </a:lnTo>
                <a:cubicBezTo>
                  <a:pt x="798410" y="63096"/>
                  <a:pt x="796451" y="65317"/>
                  <a:pt x="796451" y="65317"/>
                </a:cubicBezTo>
                <a:cubicBezTo>
                  <a:pt x="795471" y="65317"/>
                  <a:pt x="795471" y="63096"/>
                  <a:pt x="794491" y="63096"/>
                </a:cubicBezTo>
                <a:cubicBezTo>
                  <a:pt x="793512" y="64202"/>
                  <a:pt x="793512" y="64202"/>
                  <a:pt x="792532" y="65317"/>
                </a:cubicBezTo>
                <a:cubicBezTo>
                  <a:pt x="791552" y="65317"/>
                  <a:pt x="790573" y="66422"/>
                  <a:pt x="790573" y="66422"/>
                </a:cubicBezTo>
                <a:cubicBezTo>
                  <a:pt x="789594" y="67527"/>
                  <a:pt x="791552" y="68633"/>
                  <a:pt x="791552" y="69738"/>
                </a:cubicBezTo>
                <a:lnTo>
                  <a:pt x="789594" y="70844"/>
                </a:lnTo>
                <a:cubicBezTo>
                  <a:pt x="788614" y="71959"/>
                  <a:pt x="788614" y="71959"/>
                  <a:pt x="787634" y="73064"/>
                </a:cubicBezTo>
                <a:cubicBezTo>
                  <a:pt x="786654" y="73064"/>
                  <a:pt x="786654" y="70844"/>
                  <a:pt x="785674" y="70844"/>
                </a:cubicBezTo>
                <a:lnTo>
                  <a:pt x="783716" y="73064"/>
                </a:lnTo>
                <a:cubicBezTo>
                  <a:pt x="782736" y="71959"/>
                  <a:pt x="782736" y="70844"/>
                  <a:pt x="781756" y="69738"/>
                </a:cubicBezTo>
                <a:cubicBezTo>
                  <a:pt x="781756" y="69738"/>
                  <a:pt x="780776" y="68633"/>
                  <a:pt x="780776" y="67527"/>
                </a:cubicBezTo>
                <a:cubicBezTo>
                  <a:pt x="779797" y="66422"/>
                  <a:pt x="778817" y="66422"/>
                  <a:pt x="778817" y="65317"/>
                </a:cubicBezTo>
                <a:cubicBezTo>
                  <a:pt x="777837" y="64202"/>
                  <a:pt x="777837" y="63096"/>
                  <a:pt x="776858" y="63096"/>
                </a:cubicBezTo>
                <a:cubicBezTo>
                  <a:pt x="776858" y="61991"/>
                  <a:pt x="774899" y="64202"/>
                  <a:pt x="774899" y="64202"/>
                </a:cubicBezTo>
                <a:cubicBezTo>
                  <a:pt x="773919" y="64202"/>
                  <a:pt x="773919" y="61991"/>
                  <a:pt x="772939" y="61991"/>
                </a:cubicBezTo>
                <a:cubicBezTo>
                  <a:pt x="772939" y="61991"/>
                  <a:pt x="771959" y="64202"/>
                  <a:pt x="770981" y="64202"/>
                </a:cubicBezTo>
                <a:lnTo>
                  <a:pt x="769021" y="61991"/>
                </a:lnTo>
                <a:cubicBezTo>
                  <a:pt x="769021" y="60885"/>
                  <a:pt x="768041" y="59780"/>
                  <a:pt x="768041" y="58665"/>
                </a:cubicBezTo>
                <a:cubicBezTo>
                  <a:pt x="766081" y="59780"/>
                  <a:pt x="765103" y="61991"/>
                  <a:pt x="763143" y="63096"/>
                </a:cubicBezTo>
                <a:cubicBezTo>
                  <a:pt x="764123" y="63096"/>
                  <a:pt x="764123" y="64202"/>
                  <a:pt x="765103" y="65317"/>
                </a:cubicBezTo>
                <a:cubicBezTo>
                  <a:pt x="765103" y="66422"/>
                  <a:pt x="766081" y="66422"/>
                  <a:pt x="766081" y="67527"/>
                </a:cubicBezTo>
                <a:cubicBezTo>
                  <a:pt x="767061" y="68633"/>
                  <a:pt x="768041" y="69738"/>
                  <a:pt x="768041" y="69738"/>
                </a:cubicBezTo>
                <a:cubicBezTo>
                  <a:pt x="768041" y="70844"/>
                  <a:pt x="769021" y="73064"/>
                  <a:pt x="770001" y="73064"/>
                </a:cubicBezTo>
                <a:cubicBezTo>
                  <a:pt x="769021" y="73064"/>
                  <a:pt x="768041" y="74170"/>
                  <a:pt x="768041" y="74170"/>
                </a:cubicBezTo>
                <a:cubicBezTo>
                  <a:pt x="767061" y="75275"/>
                  <a:pt x="766081" y="76381"/>
                  <a:pt x="765103" y="76381"/>
                </a:cubicBezTo>
                <a:lnTo>
                  <a:pt x="764123" y="74170"/>
                </a:lnTo>
                <a:cubicBezTo>
                  <a:pt x="763143" y="73064"/>
                  <a:pt x="763143" y="71959"/>
                  <a:pt x="762163" y="71959"/>
                </a:cubicBezTo>
                <a:cubicBezTo>
                  <a:pt x="762163" y="70844"/>
                  <a:pt x="760204" y="73064"/>
                  <a:pt x="760204" y="73064"/>
                </a:cubicBezTo>
                <a:cubicBezTo>
                  <a:pt x="759224" y="73064"/>
                  <a:pt x="759224" y="70844"/>
                  <a:pt x="758245" y="70844"/>
                </a:cubicBezTo>
                <a:lnTo>
                  <a:pt x="756286" y="73064"/>
                </a:lnTo>
                <a:cubicBezTo>
                  <a:pt x="755306" y="71959"/>
                  <a:pt x="755306" y="70844"/>
                  <a:pt x="754326" y="70844"/>
                </a:cubicBezTo>
                <a:cubicBezTo>
                  <a:pt x="754326" y="69738"/>
                  <a:pt x="753346" y="68633"/>
                  <a:pt x="752366" y="67527"/>
                </a:cubicBezTo>
                <a:cubicBezTo>
                  <a:pt x="752366" y="67527"/>
                  <a:pt x="751388" y="66422"/>
                  <a:pt x="751388" y="65317"/>
                </a:cubicBezTo>
                <a:cubicBezTo>
                  <a:pt x="750408" y="64202"/>
                  <a:pt x="750408" y="63096"/>
                  <a:pt x="749428" y="63096"/>
                </a:cubicBezTo>
                <a:lnTo>
                  <a:pt x="747468" y="65317"/>
                </a:lnTo>
                <a:cubicBezTo>
                  <a:pt x="746489" y="65317"/>
                  <a:pt x="745509" y="66422"/>
                  <a:pt x="745509" y="66422"/>
                </a:cubicBezTo>
                <a:cubicBezTo>
                  <a:pt x="744530" y="66422"/>
                  <a:pt x="743550" y="64202"/>
                  <a:pt x="743550" y="64202"/>
                </a:cubicBezTo>
                <a:cubicBezTo>
                  <a:pt x="742571" y="64202"/>
                  <a:pt x="741591" y="65317"/>
                  <a:pt x="741591" y="66422"/>
                </a:cubicBezTo>
                <a:cubicBezTo>
                  <a:pt x="740611" y="66422"/>
                  <a:pt x="742571" y="68633"/>
                  <a:pt x="742571" y="68633"/>
                </a:cubicBezTo>
                <a:cubicBezTo>
                  <a:pt x="742571" y="68633"/>
                  <a:pt x="740611" y="69738"/>
                  <a:pt x="740611" y="70844"/>
                </a:cubicBezTo>
                <a:lnTo>
                  <a:pt x="738651" y="71959"/>
                </a:lnTo>
                <a:cubicBezTo>
                  <a:pt x="738651" y="73064"/>
                  <a:pt x="740611" y="74170"/>
                  <a:pt x="740611" y="75275"/>
                </a:cubicBezTo>
                <a:cubicBezTo>
                  <a:pt x="739631" y="75275"/>
                  <a:pt x="738651" y="76381"/>
                  <a:pt x="737673" y="76381"/>
                </a:cubicBezTo>
                <a:cubicBezTo>
                  <a:pt x="737673" y="77486"/>
                  <a:pt x="736693" y="77486"/>
                  <a:pt x="735713" y="78591"/>
                </a:cubicBezTo>
                <a:cubicBezTo>
                  <a:pt x="734733" y="79706"/>
                  <a:pt x="734733" y="79706"/>
                  <a:pt x="733753" y="80812"/>
                </a:cubicBezTo>
                <a:cubicBezTo>
                  <a:pt x="732774" y="79706"/>
                  <a:pt x="732774" y="78591"/>
                  <a:pt x="731794" y="77486"/>
                </a:cubicBezTo>
                <a:lnTo>
                  <a:pt x="729835" y="79706"/>
                </a:lnTo>
                <a:cubicBezTo>
                  <a:pt x="728855" y="79706"/>
                  <a:pt x="728855" y="78591"/>
                  <a:pt x="727876" y="77486"/>
                </a:cubicBezTo>
                <a:cubicBezTo>
                  <a:pt x="727876" y="76381"/>
                  <a:pt x="726896" y="75275"/>
                  <a:pt x="726896" y="75275"/>
                </a:cubicBezTo>
                <a:cubicBezTo>
                  <a:pt x="725916" y="74170"/>
                  <a:pt x="728855" y="73064"/>
                  <a:pt x="728855" y="73064"/>
                </a:cubicBezTo>
                <a:cubicBezTo>
                  <a:pt x="728855" y="71959"/>
                  <a:pt x="726896" y="70844"/>
                  <a:pt x="726896" y="70844"/>
                </a:cubicBezTo>
                <a:cubicBezTo>
                  <a:pt x="726896" y="69738"/>
                  <a:pt x="725916" y="68633"/>
                  <a:pt x="724937" y="68633"/>
                </a:cubicBezTo>
                <a:cubicBezTo>
                  <a:pt x="724937" y="67527"/>
                  <a:pt x="723958" y="66422"/>
                  <a:pt x="723958" y="65317"/>
                </a:cubicBezTo>
                <a:lnTo>
                  <a:pt x="725916" y="64202"/>
                </a:lnTo>
                <a:cubicBezTo>
                  <a:pt x="725916" y="63096"/>
                  <a:pt x="723958" y="61991"/>
                  <a:pt x="723958" y="60885"/>
                </a:cubicBezTo>
                <a:lnTo>
                  <a:pt x="721998" y="63096"/>
                </a:lnTo>
                <a:lnTo>
                  <a:pt x="723958" y="65317"/>
                </a:lnTo>
                <a:cubicBezTo>
                  <a:pt x="722978" y="66422"/>
                  <a:pt x="721998" y="67527"/>
                  <a:pt x="721018" y="67527"/>
                </a:cubicBezTo>
                <a:cubicBezTo>
                  <a:pt x="721018" y="67527"/>
                  <a:pt x="720038" y="69738"/>
                  <a:pt x="719058" y="69738"/>
                </a:cubicBezTo>
                <a:cubicBezTo>
                  <a:pt x="719058" y="69738"/>
                  <a:pt x="718080" y="67527"/>
                  <a:pt x="717100" y="66422"/>
                </a:cubicBezTo>
                <a:cubicBezTo>
                  <a:pt x="717100" y="66422"/>
                  <a:pt x="716120" y="65317"/>
                  <a:pt x="716120" y="64202"/>
                </a:cubicBezTo>
                <a:cubicBezTo>
                  <a:pt x="715140" y="64202"/>
                  <a:pt x="715140" y="63096"/>
                  <a:pt x="714161" y="61991"/>
                </a:cubicBezTo>
                <a:cubicBezTo>
                  <a:pt x="714161" y="61991"/>
                  <a:pt x="713181" y="59780"/>
                  <a:pt x="712201" y="59780"/>
                </a:cubicBezTo>
                <a:cubicBezTo>
                  <a:pt x="712201" y="59780"/>
                  <a:pt x="711222" y="60885"/>
                  <a:pt x="710242" y="60885"/>
                </a:cubicBezTo>
                <a:cubicBezTo>
                  <a:pt x="709263" y="61991"/>
                  <a:pt x="709263" y="63096"/>
                  <a:pt x="708283" y="63096"/>
                </a:cubicBezTo>
                <a:cubicBezTo>
                  <a:pt x="708283" y="64202"/>
                  <a:pt x="710242" y="65317"/>
                  <a:pt x="710242" y="65317"/>
                </a:cubicBezTo>
                <a:cubicBezTo>
                  <a:pt x="710242" y="66422"/>
                  <a:pt x="707303" y="67527"/>
                  <a:pt x="707303" y="67527"/>
                </a:cubicBezTo>
                <a:lnTo>
                  <a:pt x="709263" y="69738"/>
                </a:lnTo>
                <a:lnTo>
                  <a:pt x="707303" y="71959"/>
                </a:lnTo>
                <a:cubicBezTo>
                  <a:pt x="706323" y="71959"/>
                  <a:pt x="706323" y="69738"/>
                  <a:pt x="705343" y="69738"/>
                </a:cubicBezTo>
                <a:cubicBezTo>
                  <a:pt x="704365" y="68633"/>
                  <a:pt x="704365" y="67527"/>
                  <a:pt x="703385" y="67527"/>
                </a:cubicBezTo>
                <a:cubicBezTo>
                  <a:pt x="703385" y="66422"/>
                  <a:pt x="702405" y="65317"/>
                  <a:pt x="702405" y="64202"/>
                </a:cubicBezTo>
                <a:cubicBezTo>
                  <a:pt x="700445" y="66422"/>
                  <a:pt x="699466" y="67527"/>
                  <a:pt x="697507" y="68633"/>
                </a:cubicBezTo>
                <a:cubicBezTo>
                  <a:pt x="697507" y="67527"/>
                  <a:pt x="696527" y="66422"/>
                  <a:pt x="696527" y="66422"/>
                </a:cubicBezTo>
                <a:cubicBezTo>
                  <a:pt x="695548" y="65317"/>
                  <a:pt x="694568" y="64202"/>
                  <a:pt x="694568" y="63096"/>
                </a:cubicBezTo>
                <a:lnTo>
                  <a:pt x="696527" y="61991"/>
                </a:lnTo>
                <a:cubicBezTo>
                  <a:pt x="696527" y="60885"/>
                  <a:pt x="698486" y="59780"/>
                  <a:pt x="698486" y="59780"/>
                </a:cubicBezTo>
                <a:lnTo>
                  <a:pt x="697507" y="57559"/>
                </a:lnTo>
                <a:cubicBezTo>
                  <a:pt x="695548" y="55349"/>
                  <a:pt x="694568" y="54243"/>
                  <a:pt x="693588" y="52032"/>
                </a:cubicBezTo>
                <a:cubicBezTo>
                  <a:pt x="693588" y="53138"/>
                  <a:pt x="691628" y="53138"/>
                  <a:pt x="691628" y="54243"/>
                </a:cubicBezTo>
                <a:cubicBezTo>
                  <a:pt x="691628" y="54243"/>
                  <a:pt x="692608" y="56454"/>
                  <a:pt x="693588" y="56454"/>
                </a:cubicBezTo>
                <a:cubicBezTo>
                  <a:pt x="693588" y="57559"/>
                  <a:pt x="694568" y="58665"/>
                  <a:pt x="694568" y="58665"/>
                </a:cubicBezTo>
                <a:cubicBezTo>
                  <a:pt x="694568" y="59780"/>
                  <a:pt x="692608" y="60885"/>
                  <a:pt x="692608" y="60885"/>
                </a:cubicBezTo>
                <a:cubicBezTo>
                  <a:pt x="692608" y="61991"/>
                  <a:pt x="694568" y="63096"/>
                  <a:pt x="694568" y="63096"/>
                </a:cubicBezTo>
                <a:cubicBezTo>
                  <a:pt x="694568" y="64202"/>
                  <a:pt x="692608" y="65317"/>
                  <a:pt x="692608" y="65317"/>
                </a:cubicBezTo>
                <a:cubicBezTo>
                  <a:pt x="691628" y="65317"/>
                  <a:pt x="689670" y="66422"/>
                  <a:pt x="689670" y="67527"/>
                </a:cubicBezTo>
                <a:lnTo>
                  <a:pt x="691628" y="69738"/>
                </a:lnTo>
                <a:cubicBezTo>
                  <a:pt x="692608" y="70844"/>
                  <a:pt x="692608" y="70844"/>
                  <a:pt x="693588" y="71959"/>
                </a:cubicBezTo>
                <a:cubicBezTo>
                  <a:pt x="691628" y="73064"/>
                  <a:pt x="690650" y="74170"/>
                  <a:pt x="688690" y="76381"/>
                </a:cubicBezTo>
                <a:cubicBezTo>
                  <a:pt x="688690" y="75275"/>
                  <a:pt x="687710" y="74170"/>
                  <a:pt x="687710" y="73064"/>
                </a:cubicBezTo>
                <a:cubicBezTo>
                  <a:pt x="686730" y="73064"/>
                  <a:pt x="685751" y="71959"/>
                  <a:pt x="685751" y="70844"/>
                </a:cubicBezTo>
                <a:cubicBezTo>
                  <a:pt x="685751" y="70844"/>
                  <a:pt x="687710" y="69738"/>
                  <a:pt x="687710" y="68633"/>
                </a:cubicBezTo>
                <a:cubicBezTo>
                  <a:pt x="687710" y="68633"/>
                  <a:pt x="686730" y="66422"/>
                  <a:pt x="685751" y="66422"/>
                </a:cubicBezTo>
                <a:cubicBezTo>
                  <a:pt x="685751" y="66422"/>
                  <a:pt x="684771" y="68633"/>
                  <a:pt x="683792" y="68633"/>
                </a:cubicBezTo>
                <a:lnTo>
                  <a:pt x="682812" y="66422"/>
                </a:lnTo>
                <a:cubicBezTo>
                  <a:pt x="681832" y="66422"/>
                  <a:pt x="680853" y="67527"/>
                  <a:pt x="679873" y="67527"/>
                </a:cubicBezTo>
                <a:cubicBezTo>
                  <a:pt x="679873" y="68633"/>
                  <a:pt x="678893" y="69738"/>
                  <a:pt x="677913" y="69738"/>
                </a:cubicBezTo>
                <a:cubicBezTo>
                  <a:pt x="676935" y="70844"/>
                  <a:pt x="676935" y="70844"/>
                  <a:pt x="675955" y="71959"/>
                </a:cubicBezTo>
                <a:cubicBezTo>
                  <a:pt x="674975" y="71959"/>
                  <a:pt x="673995" y="73064"/>
                  <a:pt x="673995" y="73064"/>
                </a:cubicBezTo>
                <a:cubicBezTo>
                  <a:pt x="673015" y="74170"/>
                  <a:pt x="672035" y="70844"/>
                  <a:pt x="672035" y="70844"/>
                </a:cubicBezTo>
                <a:cubicBezTo>
                  <a:pt x="671056" y="70844"/>
                  <a:pt x="670077" y="73064"/>
                  <a:pt x="670077" y="73064"/>
                </a:cubicBezTo>
                <a:cubicBezTo>
                  <a:pt x="669097" y="73064"/>
                  <a:pt x="668117" y="75275"/>
                  <a:pt x="667138" y="75275"/>
                </a:cubicBezTo>
                <a:cubicBezTo>
                  <a:pt x="667138" y="75275"/>
                  <a:pt x="666158" y="73064"/>
                  <a:pt x="666158" y="71959"/>
                </a:cubicBezTo>
                <a:lnTo>
                  <a:pt x="668117" y="70844"/>
                </a:lnTo>
                <a:cubicBezTo>
                  <a:pt x="668117" y="69738"/>
                  <a:pt x="666158" y="68633"/>
                  <a:pt x="666158" y="67527"/>
                </a:cubicBezTo>
                <a:lnTo>
                  <a:pt x="668117" y="66422"/>
                </a:lnTo>
                <a:cubicBezTo>
                  <a:pt x="669097" y="65317"/>
                  <a:pt x="667138" y="64202"/>
                  <a:pt x="667138" y="64202"/>
                </a:cubicBezTo>
                <a:cubicBezTo>
                  <a:pt x="667138" y="63096"/>
                  <a:pt x="669097" y="61991"/>
                  <a:pt x="669097" y="61991"/>
                </a:cubicBezTo>
                <a:cubicBezTo>
                  <a:pt x="669097" y="60885"/>
                  <a:pt x="668117" y="59780"/>
                  <a:pt x="667138" y="59780"/>
                </a:cubicBezTo>
                <a:cubicBezTo>
                  <a:pt x="667138" y="58665"/>
                  <a:pt x="666158" y="57559"/>
                  <a:pt x="666158" y="56454"/>
                </a:cubicBezTo>
                <a:cubicBezTo>
                  <a:pt x="665178" y="56454"/>
                  <a:pt x="664198" y="55349"/>
                  <a:pt x="664198" y="54243"/>
                </a:cubicBezTo>
                <a:cubicBezTo>
                  <a:pt x="664198" y="55349"/>
                  <a:pt x="662240" y="55349"/>
                  <a:pt x="662240" y="56454"/>
                </a:cubicBezTo>
                <a:cubicBezTo>
                  <a:pt x="662240" y="56454"/>
                  <a:pt x="663219" y="57559"/>
                  <a:pt x="663219" y="58665"/>
                </a:cubicBezTo>
                <a:cubicBezTo>
                  <a:pt x="663219" y="59780"/>
                  <a:pt x="661260" y="59780"/>
                  <a:pt x="661260" y="60885"/>
                </a:cubicBezTo>
                <a:cubicBezTo>
                  <a:pt x="661260" y="60885"/>
                  <a:pt x="663219" y="61991"/>
                  <a:pt x="663219" y="63096"/>
                </a:cubicBezTo>
                <a:cubicBezTo>
                  <a:pt x="663219" y="64202"/>
                  <a:pt x="661260" y="64202"/>
                  <a:pt x="661260" y="65317"/>
                </a:cubicBezTo>
                <a:cubicBezTo>
                  <a:pt x="661260" y="65317"/>
                  <a:pt x="662240" y="66422"/>
                  <a:pt x="662240" y="67527"/>
                </a:cubicBezTo>
                <a:cubicBezTo>
                  <a:pt x="662240" y="67527"/>
                  <a:pt x="660280" y="68633"/>
                  <a:pt x="660280" y="69738"/>
                </a:cubicBezTo>
                <a:cubicBezTo>
                  <a:pt x="660280" y="69738"/>
                  <a:pt x="661260" y="70844"/>
                  <a:pt x="662240" y="71959"/>
                </a:cubicBezTo>
                <a:cubicBezTo>
                  <a:pt x="662240" y="71959"/>
                  <a:pt x="664198" y="74170"/>
                  <a:pt x="663219" y="74170"/>
                </a:cubicBezTo>
                <a:cubicBezTo>
                  <a:pt x="663219" y="75275"/>
                  <a:pt x="662240" y="76381"/>
                  <a:pt x="661260" y="76381"/>
                </a:cubicBezTo>
                <a:lnTo>
                  <a:pt x="660280" y="74170"/>
                </a:lnTo>
                <a:cubicBezTo>
                  <a:pt x="659300" y="73064"/>
                  <a:pt x="658320" y="70844"/>
                  <a:pt x="658320" y="70844"/>
                </a:cubicBezTo>
                <a:cubicBezTo>
                  <a:pt x="657342" y="70844"/>
                  <a:pt x="656362" y="73064"/>
                  <a:pt x="656362" y="73064"/>
                </a:cubicBezTo>
                <a:cubicBezTo>
                  <a:pt x="655382" y="73064"/>
                  <a:pt x="654402" y="75275"/>
                  <a:pt x="653422" y="75275"/>
                </a:cubicBezTo>
                <a:lnTo>
                  <a:pt x="652443" y="73064"/>
                </a:lnTo>
                <a:cubicBezTo>
                  <a:pt x="651463" y="71959"/>
                  <a:pt x="650484" y="69738"/>
                  <a:pt x="650484" y="69738"/>
                </a:cubicBezTo>
                <a:cubicBezTo>
                  <a:pt x="649504" y="69738"/>
                  <a:pt x="648525" y="71959"/>
                  <a:pt x="648525" y="71959"/>
                </a:cubicBezTo>
                <a:cubicBezTo>
                  <a:pt x="647545" y="71959"/>
                  <a:pt x="646565" y="73064"/>
                  <a:pt x="646565" y="74170"/>
                </a:cubicBezTo>
                <a:cubicBezTo>
                  <a:pt x="645585" y="74170"/>
                  <a:pt x="644605" y="75275"/>
                  <a:pt x="643627" y="75275"/>
                </a:cubicBezTo>
                <a:cubicBezTo>
                  <a:pt x="643627" y="76381"/>
                  <a:pt x="642647" y="77486"/>
                  <a:pt x="641667" y="77486"/>
                </a:cubicBezTo>
                <a:cubicBezTo>
                  <a:pt x="641667" y="77486"/>
                  <a:pt x="640687" y="75275"/>
                  <a:pt x="639707" y="75275"/>
                </a:cubicBezTo>
                <a:cubicBezTo>
                  <a:pt x="639707" y="75275"/>
                  <a:pt x="641667" y="73064"/>
                  <a:pt x="642647" y="73064"/>
                </a:cubicBezTo>
                <a:cubicBezTo>
                  <a:pt x="642647" y="73064"/>
                  <a:pt x="644605" y="71959"/>
                  <a:pt x="644605" y="70844"/>
                </a:cubicBezTo>
                <a:cubicBezTo>
                  <a:pt x="644605" y="70844"/>
                  <a:pt x="642647" y="69738"/>
                  <a:pt x="642647" y="68633"/>
                </a:cubicBezTo>
                <a:cubicBezTo>
                  <a:pt x="642647" y="68633"/>
                  <a:pt x="641667" y="67527"/>
                  <a:pt x="640687" y="66422"/>
                </a:cubicBezTo>
                <a:cubicBezTo>
                  <a:pt x="640687" y="65317"/>
                  <a:pt x="639707" y="65317"/>
                  <a:pt x="639707" y="64202"/>
                </a:cubicBezTo>
                <a:cubicBezTo>
                  <a:pt x="638728" y="63096"/>
                  <a:pt x="638728" y="61991"/>
                  <a:pt x="637748" y="61991"/>
                </a:cubicBezTo>
                <a:cubicBezTo>
                  <a:pt x="637748" y="60885"/>
                  <a:pt x="636769" y="59780"/>
                  <a:pt x="635789" y="58665"/>
                </a:cubicBezTo>
                <a:lnTo>
                  <a:pt x="633830" y="60885"/>
                </a:lnTo>
                <a:cubicBezTo>
                  <a:pt x="632850" y="60885"/>
                  <a:pt x="632850" y="58665"/>
                  <a:pt x="631870" y="58665"/>
                </a:cubicBezTo>
                <a:cubicBezTo>
                  <a:pt x="630890" y="59780"/>
                  <a:pt x="628932" y="60885"/>
                  <a:pt x="627952" y="61991"/>
                </a:cubicBezTo>
                <a:cubicBezTo>
                  <a:pt x="628932" y="61991"/>
                  <a:pt x="628932" y="64202"/>
                  <a:pt x="629912" y="64202"/>
                </a:cubicBezTo>
                <a:cubicBezTo>
                  <a:pt x="629912" y="64202"/>
                  <a:pt x="630890" y="63096"/>
                  <a:pt x="631870" y="63096"/>
                </a:cubicBezTo>
                <a:cubicBezTo>
                  <a:pt x="631870" y="63096"/>
                  <a:pt x="632850" y="64202"/>
                  <a:pt x="633830" y="65317"/>
                </a:cubicBezTo>
                <a:lnTo>
                  <a:pt x="634809" y="67527"/>
                </a:lnTo>
                <a:lnTo>
                  <a:pt x="632850" y="69738"/>
                </a:lnTo>
                <a:cubicBezTo>
                  <a:pt x="631870" y="69738"/>
                  <a:pt x="631870" y="70844"/>
                  <a:pt x="630890" y="71959"/>
                </a:cubicBezTo>
                <a:cubicBezTo>
                  <a:pt x="629912" y="71959"/>
                  <a:pt x="628932" y="73064"/>
                  <a:pt x="628932" y="73064"/>
                </a:cubicBezTo>
                <a:cubicBezTo>
                  <a:pt x="627952" y="74170"/>
                  <a:pt x="626972" y="74170"/>
                  <a:pt x="625992" y="75275"/>
                </a:cubicBezTo>
                <a:cubicBezTo>
                  <a:pt x="625992" y="75275"/>
                  <a:pt x="624033" y="76381"/>
                  <a:pt x="624033" y="77486"/>
                </a:cubicBezTo>
                <a:cubicBezTo>
                  <a:pt x="624033" y="77486"/>
                  <a:pt x="625992" y="78591"/>
                  <a:pt x="625992" y="79706"/>
                </a:cubicBezTo>
                <a:cubicBezTo>
                  <a:pt x="624033" y="80812"/>
                  <a:pt x="623054" y="81917"/>
                  <a:pt x="621094" y="83023"/>
                </a:cubicBezTo>
                <a:cubicBezTo>
                  <a:pt x="621094" y="83023"/>
                  <a:pt x="620115" y="81917"/>
                  <a:pt x="620115" y="80812"/>
                </a:cubicBezTo>
                <a:cubicBezTo>
                  <a:pt x="619135" y="80812"/>
                  <a:pt x="618155" y="79706"/>
                  <a:pt x="618155" y="78591"/>
                </a:cubicBezTo>
                <a:cubicBezTo>
                  <a:pt x="618155" y="78591"/>
                  <a:pt x="620115" y="77486"/>
                  <a:pt x="620115" y="76381"/>
                </a:cubicBezTo>
                <a:cubicBezTo>
                  <a:pt x="620115" y="76381"/>
                  <a:pt x="619135" y="74170"/>
                  <a:pt x="618155" y="74170"/>
                </a:cubicBezTo>
                <a:cubicBezTo>
                  <a:pt x="618155" y="73064"/>
                  <a:pt x="617176" y="71959"/>
                  <a:pt x="617176" y="71959"/>
                </a:cubicBezTo>
                <a:cubicBezTo>
                  <a:pt x="616196" y="70844"/>
                  <a:pt x="616196" y="69738"/>
                  <a:pt x="615217" y="68633"/>
                </a:cubicBezTo>
                <a:cubicBezTo>
                  <a:pt x="614237" y="67527"/>
                  <a:pt x="613257" y="66422"/>
                  <a:pt x="612277" y="64202"/>
                </a:cubicBezTo>
                <a:cubicBezTo>
                  <a:pt x="611297" y="64202"/>
                  <a:pt x="610319" y="66422"/>
                  <a:pt x="609339" y="66422"/>
                </a:cubicBezTo>
                <a:cubicBezTo>
                  <a:pt x="609339" y="66422"/>
                  <a:pt x="608359" y="63096"/>
                  <a:pt x="608359" y="64202"/>
                </a:cubicBezTo>
                <a:cubicBezTo>
                  <a:pt x="607379" y="64202"/>
                  <a:pt x="606400" y="65317"/>
                  <a:pt x="605420" y="65317"/>
                </a:cubicBezTo>
                <a:lnTo>
                  <a:pt x="607379" y="67527"/>
                </a:lnTo>
                <a:cubicBezTo>
                  <a:pt x="607379" y="68633"/>
                  <a:pt x="605420" y="69738"/>
                  <a:pt x="605420" y="69738"/>
                </a:cubicBezTo>
                <a:lnTo>
                  <a:pt x="603461" y="67527"/>
                </a:lnTo>
                <a:cubicBezTo>
                  <a:pt x="603461" y="67527"/>
                  <a:pt x="601502" y="68633"/>
                  <a:pt x="601502" y="69738"/>
                </a:cubicBezTo>
                <a:cubicBezTo>
                  <a:pt x="601502" y="69738"/>
                  <a:pt x="603461" y="70844"/>
                  <a:pt x="603461" y="71959"/>
                </a:cubicBezTo>
                <a:cubicBezTo>
                  <a:pt x="603461" y="71959"/>
                  <a:pt x="601502" y="73064"/>
                  <a:pt x="600522" y="74170"/>
                </a:cubicBezTo>
                <a:cubicBezTo>
                  <a:pt x="599542" y="71959"/>
                  <a:pt x="598562" y="70844"/>
                  <a:pt x="597582" y="68633"/>
                </a:cubicBezTo>
                <a:lnTo>
                  <a:pt x="595624" y="70844"/>
                </a:lnTo>
                <a:cubicBezTo>
                  <a:pt x="594644" y="69738"/>
                  <a:pt x="594644" y="68633"/>
                  <a:pt x="593664" y="68633"/>
                </a:cubicBezTo>
                <a:cubicBezTo>
                  <a:pt x="593664" y="67527"/>
                  <a:pt x="592684" y="66422"/>
                  <a:pt x="591705" y="65317"/>
                </a:cubicBezTo>
                <a:lnTo>
                  <a:pt x="594644" y="64202"/>
                </a:lnTo>
                <a:cubicBezTo>
                  <a:pt x="594644" y="63096"/>
                  <a:pt x="592684" y="61991"/>
                  <a:pt x="592684" y="60885"/>
                </a:cubicBezTo>
                <a:cubicBezTo>
                  <a:pt x="591705" y="60885"/>
                  <a:pt x="591705" y="59780"/>
                  <a:pt x="590726" y="58665"/>
                </a:cubicBezTo>
                <a:cubicBezTo>
                  <a:pt x="590726" y="57559"/>
                  <a:pt x="589746" y="57559"/>
                  <a:pt x="589746" y="56454"/>
                </a:cubicBezTo>
                <a:cubicBezTo>
                  <a:pt x="588766" y="55349"/>
                  <a:pt x="587787" y="54243"/>
                  <a:pt x="587787" y="54243"/>
                </a:cubicBezTo>
                <a:cubicBezTo>
                  <a:pt x="587787" y="53138"/>
                  <a:pt x="585827" y="52032"/>
                  <a:pt x="585827" y="50917"/>
                </a:cubicBezTo>
                <a:cubicBezTo>
                  <a:pt x="584848" y="50917"/>
                  <a:pt x="584848" y="53138"/>
                  <a:pt x="583868" y="53138"/>
                </a:cubicBezTo>
                <a:cubicBezTo>
                  <a:pt x="583868" y="54243"/>
                  <a:pt x="584848" y="55349"/>
                  <a:pt x="585827" y="55349"/>
                </a:cubicBezTo>
                <a:cubicBezTo>
                  <a:pt x="585827" y="56454"/>
                  <a:pt x="586807" y="57559"/>
                  <a:pt x="586807" y="58665"/>
                </a:cubicBezTo>
                <a:lnTo>
                  <a:pt x="584848" y="59780"/>
                </a:lnTo>
                <a:cubicBezTo>
                  <a:pt x="584848" y="60885"/>
                  <a:pt x="585827" y="61991"/>
                  <a:pt x="586807" y="63096"/>
                </a:cubicBezTo>
                <a:cubicBezTo>
                  <a:pt x="586807" y="63096"/>
                  <a:pt x="587787" y="64202"/>
                  <a:pt x="587787" y="65317"/>
                </a:cubicBezTo>
                <a:cubicBezTo>
                  <a:pt x="588766" y="65317"/>
                  <a:pt x="585827" y="66422"/>
                  <a:pt x="585827" y="67527"/>
                </a:cubicBezTo>
                <a:cubicBezTo>
                  <a:pt x="584848" y="65317"/>
                  <a:pt x="583868" y="64202"/>
                  <a:pt x="582889" y="61991"/>
                </a:cubicBezTo>
                <a:cubicBezTo>
                  <a:pt x="581909" y="60885"/>
                  <a:pt x="581909" y="60885"/>
                  <a:pt x="580929" y="59780"/>
                </a:cubicBezTo>
                <a:cubicBezTo>
                  <a:pt x="580929" y="58665"/>
                  <a:pt x="579949" y="57559"/>
                  <a:pt x="578969" y="57559"/>
                </a:cubicBezTo>
                <a:cubicBezTo>
                  <a:pt x="578969" y="56454"/>
                  <a:pt x="577991" y="55349"/>
                  <a:pt x="577991" y="54243"/>
                </a:cubicBezTo>
                <a:cubicBezTo>
                  <a:pt x="577011" y="54243"/>
                  <a:pt x="576031" y="56454"/>
                  <a:pt x="575051" y="56454"/>
                </a:cubicBezTo>
                <a:cubicBezTo>
                  <a:pt x="576031" y="57559"/>
                  <a:pt x="577011" y="58665"/>
                  <a:pt x="577011" y="58665"/>
                </a:cubicBezTo>
                <a:cubicBezTo>
                  <a:pt x="577991" y="59780"/>
                  <a:pt x="578969" y="60885"/>
                  <a:pt x="578969" y="61991"/>
                </a:cubicBezTo>
                <a:cubicBezTo>
                  <a:pt x="578969" y="61991"/>
                  <a:pt x="580929" y="63096"/>
                  <a:pt x="580929" y="64202"/>
                </a:cubicBezTo>
                <a:lnTo>
                  <a:pt x="577991" y="65317"/>
                </a:lnTo>
                <a:cubicBezTo>
                  <a:pt x="578969" y="66422"/>
                  <a:pt x="579949" y="67527"/>
                  <a:pt x="579949" y="68633"/>
                </a:cubicBezTo>
                <a:cubicBezTo>
                  <a:pt x="580929" y="68633"/>
                  <a:pt x="580929" y="69738"/>
                  <a:pt x="581909" y="70844"/>
                </a:cubicBezTo>
                <a:cubicBezTo>
                  <a:pt x="580929" y="70844"/>
                  <a:pt x="579949" y="73064"/>
                  <a:pt x="579949" y="73064"/>
                </a:cubicBezTo>
                <a:cubicBezTo>
                  <a:pt x="578969" y="73064"/>
                  <a:pt x="577991" y="69738"/>
                  <a:pt x="577991" y="69738"/>
                </a:cubicBezTo>
                <a:lnTo>
                  <a:pt x="576031" y="71959"/>
                </a:lnTo>
                <a:lnTo>
                  <a:pt x="577011" y="74170"/>
                </a:lnTo>
                <a:cubicBezTo>
                  <a:pt x="577991" y="75275"/>
                  <a:pt x="578969" y="76381"/>
                  <a:pt x="578969" y="77486"/>
                </a:cubicBezTo>
                <a:lnTo>
                  <a:pt x="577011" y="78591"/>
                </a:lnTo>
                <a:cubicBezTo>
                  <a:pt x="576031" y="78591"/>
                  <a:pt x="575051" y="76381"/>
                  <a:pt x="575051" y="76381"/>
                </a:cubicBezTo>
                <a:cubicBezTo>
                  <a:pt x="575051" y="75275"/>
                  <a:pt x="574071" y="75275"/>
                  <a:pt x="573092" y="74170"/>
                </a:cubicBezTo>
                <a:cubicBezTo>
                  <a:pt x="573092" y="73064"/>
                  <a:pt x="572112" y="71959"/>
                  <a:pt x="572112" y="71959"/>
                </a:cubicBezTo>
                <a:cubicBezTo>
                  <a:pt x="571133" y="70844"/>
                  <a:pt x="570153" y="69738"/>
                  <a:pt x="570153" y="68633"/>
                </a:cubicBezTo>
                <a:lnTo>
                  <a:pt x="572112" y="67527"/>
                </a:lnTo>
                <a:cubicBezTo>
                  <a:pt x="572112" y="66422"/>
                  <a:pt x="571133" y="65317"/>
                  <a:pt x="570153" y="64202"/>
                </a:cubicBezTo>
                <a:lnTo>
                  <a:pt x="569173" y="61991"/>
                </a:lnTo>
                <a:lnTo>
                  <a:pt x="567214" y="64202"/>
                </a:lnTo>
                <a:cubicBezTo>
                  <a:pt x="566234" y="64202"/>
                  <a:pt x="568194" y="66422"/>
                  <a:pt x="568194" y="66422"/>
                </a:cubicBezTo>
                <a:cubicBezTo>
                  <a:pt x="568194" y="67527"/>
                  <a:pt x="567214" y="67527"/>
                  <a:pt x="566234" y="68633"/>
                </a:cubicBezTo>
                <a:cubicBezTo>
                  <a:pt x="565254" y="68633"/>
                  <a:pt x="565254" y="69738"/>
                  <a:pt x="564276" y="69738"/>
                </a:cubicBezTo>
                <a:cubicBezTo>
                  <a:pt x="563296" y="69738"/>
                  <a:pt x="563296" y="68633"/>
                  <a:pt x="562316" y="67527"/>
                </a:cubicBezTo>
                <a:cubicBezTo>
                  <a:pt x="561336" y="66422"/>
                  <a:pt x="560356" y="64202"/>
                  <a:pt x="559377" y="63096"/>
                </a:cubicBezTo>
                <a:cubicBezTo>
                  <a:pt x="558397" y="61991"/>
                  <a:pt x="558397" y="60885"/>
                  <a:pt x="557418" y="60885"/>
                </a:cubicBezTo>
                <a:cubicBezTo>
                  <a:pt x="556438" y="58665"/>
                  <a:pt x="555458" y="57559"/>
                  <a:pt x="554479" y="55349"/>
                </a:cubicBezTo>
                <a:cubicBezTo>
                  <a:pt x="553499" y="56454"/>
                  <a:pt x="552519" y="56454"/>
                  <a:pt x="551539" y="57559"/>
                </a:cubicBezTo>
                <a:cubicBezTo>
                  <a:pt x="551539" y="57559"/>
                  <a:pt x="549581" y="58665"/>
                  <a:pt x="549581" y="59780"/>
                </a:cubicBezTo>
                <a:cubicBezTo>
                  <a:pt x="549581" y="59780"/>
                  <a:pt x="551539" y="60885"/>
                  <a:pt x="551539" y="61991"/>
                </a:cubicBezTo>
                <a:cubicBezTo>
                  <a:pt x="551539" y="61991"/>
                  <a:pt x="553499" y="63096"/>
                  <a:pt x="553499" y="64202"/>
                </a:cubicBezTo>
                <a:cubicBezTo>
                  <a:pt x="552519" y="64202"/>
                  <a:pt x="551539" y="65317"/>
                  <a:pt x="550560" y="66422"/>
                </a:cubicBezTo>
                <a:lnTo>
                  <a:pt x="549581" y="63096"/>
                </a:lnTo>
                <a:cubicBezTo>
                  <a:pt x="548601" y="63096"/>
                  <a:pt x="547621" y="65317"/>
                  <a:pt x="546641" y="65317"/>
                </a:cubicBezTo>
                <a:cubicBezTo>
                  <a:pt x="546641" y="65317"/>
                  <a:pt x="545661" y="66422"/>
                  <a:pt x="544682" y="67527"/>
                </a:cubicBezTo>
                <a:lnTo>
                  <a:pt x="542723" y="69738"/>
                </a:lnTo>
                <a:cubicBezTo>
                  <a:pt x="541743" y="68633"/>
                  <a:pt x="541743" y="67527"/>
                  <a:pt x="540763" y="66422"/>
                </a:cubicBezTo>
                <a:lnTo>
                  <a:pt x="542723" y="65317"/>
                </a:lnTo>
                <a:cubicBezTo>
                  <a:pt x="542723" y="64202"/>
                  <a:pt x="541743" y="63096"/>
                  <a:pt x="541743" y="61991"/>
                </a:cubicBezTo>
                <a:cubicBezTo>
                  <a:pt x="540763" y="61991"/>
                  <a:pt x="539784" y="59780"/>
                  <a:pt x="539784" y="59780"/>
                </a:cubicBezTo>
                <a:cubicBezTo>
                  <a:pt x="538804" y="59780"/>
                  <a:pt x="537824" y="61991"/>
                  <a:pt x="537824" y="61991"/>
                </a:cubicBezTo>
                <a:cubicBezTo>
                  <a:pt x="537824" y="61991"/>
                  <a:pt x="535866" y="63096"/>
                  <a:pt x="535866" y="64202"/>
                </a:cubicBezTo>
                <a:cubicBezTo>
                  <a:pt x="534886" y="64202"/>
                  <a:pt x="536845" y="65317"/>
                  <a:pt x="536845" y="66422"/>
                </a:cubicBezTo>
                <a:cubicBezTo>
                  <a:pt x="536845" y="66422"/>
                  <a:pt x="535866" y="67527"/>
                  <a:pt x="534886" y="68633"/>
                </a:cubicBezTo>
                <a:cubicBezTo>
                  <a:pt x="533906" y="68633"/>
                  <a:pt x="533906" y="69738"/>
                  <a:pt x="532926" y="69738"/>
                </a:cubicBezTo>
                <a:cubicBezTo>
                  <a:pt x="531946" y="69738"/>
                  <a:pt x="531946" y="67527"/>
                  <a:pt x="530967" y="67527"/>
                </a:cubicBezTo>
                <a:lnTo>
                  <a:pt x="529008" y="69738"/>
                </a:lnTo>
                <a:cubicBezTo>
                  <a:pt x="528028" y="69738"/>
                  <a:pt x="527048" y="67527"/>
                  <a:pt x="527048" y="66422"/>
                </a:cubicBezTo>
                <a:cubicBezTo>
                  <a:pt x="527048" y="66422"/>
                  <a:pt x="525089" y="65317"/>
                  <a:pt x="525089" y="64202"/>
                </a:cubicBezTo>
                <a:lnTo>
                  <a:pt x="528028" y="63096"/>
                </a:lnTo>
                <a:cubicBezTo>
                  <a:pt x="528028" y="61991"/>
                  <a:pt x="526069" y="60885"/>
                  <a:pt x="526069" y="59780"/>
                </a:cubicBezTo>
                <a:cubicBezTo>
                  <a:pt x="526069" y="60885"/>
                  <a:pt x="524109" y="60885"/>
                  <a:pt x="524109" y="61991"/>
                </a:cubicBezTo>
                <a:cubicBezTo>
                  <a:pt x="524109" y="63096"/>
                  <a:pt x="522150" y="63096"/>
                  <a:pt x="521171" y="64202"/>
                </a:cubicBezTo>
                <a:cubicBezTo>
                  <a:pt x="521171" y="64202"/>
                  <a:pt x="523130" y="65317"/>
                  <a:pt x="523130" y="66422"/>
                </a:cubicBezTo>
                <a:cubicBezTo>
                  <a:pt x="523130" y="67527"/>
                  <a:pt x="521171" y="67527"/>
                  <a:pt x="521171" y="68633"/>
                </a:cubicBezTo>
                <a:cubicBezTo>
                  <a:pt x="521171" y="68633"/>
                  <a:pt x="523130" y="69738"/>
                  <a:pt x="523130" y="70844"/>
                </a:cubicBezTo>
                <a:cubicBezTo>
                  <a:pt x="523130" y="70844"/>
                  <a:pt x="521171" y="71959"/>
                  <a:pt x="520191" y="73064"/>
                </a:cubicBezTo>
                <a:cubicBezTo>
                  <a:pt x="520191" y="73064"/>
                  <a:pt x="519211" y="74170"/>
                  <a:pt x="518231" y="74170"/>
                </a:cubicBezTo>
                <a:lnTo>
                  <a:pt x="517253" y="71959"/>
                </a:lnTo>
                <a:cubicBezTo>
                  <a:pt x="517253" y="71959"/>
                  <a:pt x="518231" y="69738"/>
                  <a:pt x="519211" y="69738"/>
                </a:cubicBezTo>
                <a:cubicBezTo>
                  <a:pt x="519211" y="69738"/>
                  <a:pt x="517253" y="68633"/>
                  <a:pt x="517253" y="67527"/>
                </a:cubicBezTo>
                <a:cubicBezTo>
                  <a:pt x="517253" y="67527"/>
                  <a:pt x="519211" y="66422"/>
                  <a:pt x="519211" y="65317"/>
                </a:cubicBezTo>
                <a:cubicBezTo>
                  <a:pt x="519211" y="65317"/>
                  <a:pt x="518231" y="64202"/>
                  <a:pt x="518231" y="63096"/>
                </a:cubicBezTo>
                <a:cubicBezTo>
                  <a:pt x="517253" y="61991"/>
                  <a:pt x="516273" y="61991"/>
                  <a:pt x="516273" y="60885"/>
                </a:cubicBezTo>
                <a:cubicBezTo>
                  <a:pt x="516273" y="60885"/>
                  <a:pt x="515293" y="58665"/>
                  <a:pt x="514313" y="58665"/>
                </a:cubicBezTo>
                <a:cubicBezTo>
                  <a:pt x="514313" y="58665"/>
                  <a:pt x="512354" y="60885"/>
                  <a:pt x="512354" y="59780"/>
                </a:cubicBezTo>
                <a:cubicBezTo>
                  <a:pt x="511374" y="59780"/>
                  <a:pt x="511374" y="58665"/>
                  <a:pt x="510395" y="57559"/>
                </a:cubicBezTo>
                <a:cubicBezTo>
                  <a:pt x="509415" y="56454"/>
                  <a:pt x="508435" y="54243"/>
                  <a:pt x="507456" y="53138"/>
                </a:cubicBezTo>
                <a:cubicBezTo>
                  <a:pt x="507456" y="53138"/>
                  <a:pt x="504516" y="54243"/>
                  <a:pt x="505496" y="54243"/>
                </a:cubicBezTo>
                <a:cubicBezTo>
                  <a:pt x="505496" y="55349"/>
                  <a:pt x="506476" y="56454"/>
                  <a:pt x="506476" y="57559"/>
                </a:cubicBezTo>
                <a:cubicBezTo>
                  <a:pt x="507456" y="57559"/>
                  <a:pt x="507456" y="58665"/>
                  <a:pt x="508435" y="59780"/>
                </a:cubicBezTo>
                <a:cubicBezTo>
                  <a:pt x="509415" y="60885"/>
                  <a:pt x="509415" y="60885"/>
                  <a:pt x="510395" y="61991"/>
                </a:cubicBezTo>
                <a:cubicBezTo>
                  <a:pt x="510395" y="63096"/>
                  <a:pt x="511374" y="64202"/>
                  <a:pt x="511374" y="64202"/>
                </a:cubicBezTo>
                <a:lnTo>
                  <a:pt x="509415" y="66422"/>
                </a:lnTo>
                <a:lnTo>
                  <a:pt x="511374" y="68633"/>
                </a:lnTo>
                <a:cubicBezTo>
                  <a:pt x="510395" y="69738"/>
                  <a:pt x="509415" y="69738"/>
                  <a:pt x="509415" y="70844"/>
                </a:cubicBezTo>
                <a:cubicBezTo>
                  <a:pt x="508435" y="71959"/>
                  <a:pt x="507456" y="71959"/>
                  <a:pt x="506476" y="73064"/>
                </a:cubicBezTo>
                <a:cubicBezTo>
                  <a:pt x="506476" y="73064"/>
                  <a:pt x="505496" y="74170"/>
                  <a:pt x="504516" y="74170"/>
                </a:cubicBezTo>
                <a:cubicBezTo>
                  <a:pt x="503537" y="73064"/>
                  <a:pt x="502558" y="70844"/>
                  <a:pt x="501578" y="69738"/>
                </a:cubicBezTo>
                <a:cubicBezTo>
                  <a:pt x="500598" y="68633"/>
                  <a:pt x="500598" y="67527"/>
                  <a:pt x="499618" y="67527"/>
                </a:cubicBezTo>
                <a:cubicBezTo>
                  <a:pt x="499618" y="66422"/>
                  <a:pt x="498638" y="65317"/>
                  <a:pt x="497659" y="64202"/>
                </a:cubicBezTo>
                <a:cubicBezTo>
                  <a:pt x="497659" y="64202"/>
                  <a:pt x="496680" y="63096"/>
                  <a:pt x="496680" y="61991"/>
                </a:cubicBezTo>
                <a:lnTo>
                  <a:pt x="498638" y="60885"/>
                </a:lnTo>
                <a:cubicBezTo>
                  <a:pt x="498638" y="59780"/>
                  <a:pt x="497659" y="58665"/>
                  <a:pt x="496680" y="57559"/>
                </a:cubicBezTo>
                <a:cubicBezTo>
                  <a:pt x="496680" y="57559"/>
                  <a:pt x="495700" y="56454"/>
                  <a:pt x="494720" y="55349"/>
                </a:cubicBezTo>
                <a:cubicBezTo>
                  <a:pt x="494720" y="56454"/>
                  <a:pt x="493741" y="56454"/>
                  <a:pt x="492761" y="57559"/>
                </a:cubicBezTo>
                <a:lnTo>
                  <a:pt x="490801" y="58665"/>
                </a:lnTo>
                <a:cubicBezTo>
                  <a:pt x="490801" y="59780"/>
                  <a:pt x="492761" y="60885"/>
                  <a:pt x="492761" y="61991"/>
                </a:cubicBezTo>
                <a:cubicBezTo>
                  <a:pt x="492761" y="61991"/>
                  <a:pt x="490801" y="63096"/>
                  <a:pt x="489822" y="63096"/>
                </a:cubicBezTo>
                <a:cubicBezTo>
                  <a:pt x="489822" y="64202"/>
                  <a:pt x="491781" y="65317"/>
                  <a:pt x="491781" y="66422"/>
                </a:cubicBezTo>
                <a:lnTo>
                  <a:pt x="489822" y="67527"/>
                </a:lnTo>
                <a:cubicBezTo>
                  <a:pt x="489822" y="68633"/>
                  <a:pt x="491781" y="69738"/>
                  <a:pt x="491781" y="70844"/>
                </a:cubicBezTo>
                <a:cubicBezTo>
                  <a:pt x="490801" y="70844"/>
                  <a:pt x="489822" y="71959"/>
                  <a:pt x="488843" y="71959"/>
                </a:cubicBezTo>
                <a:cubicBezTo>
                  <a:pt x="488843" y="73064"/>
                  <a:pt x="490801" y="74170"/>
                  <a:pt x="490801" y="75275"/>
                </a:cubicBezTo>
                <a:lnTo>
                  <a:pt x="488843" y="76381"/>
                </a:lnTo>
                <a:cubicBezTo>
                  <a:pt x="486883" y="77486"/>
                  <a:pt x="485903" y="78591"/>
                  <a:pt x="483944" y="80812"/>
                </a:cubicBezTo>
                <a:cubicBezTo>
                  <a:pt x="482965" y="78591"/>
                  <a:pt x="481985" y="77486"/>
                  <a:pt x="481005" y="75275"/>
                </a:cubicBezTo>
                <a:cubicBezTo>
                  <a:pt x="481005" y="75275"/>
                  <a:pt x="482965" y="74170"/>
                  <a:pt x="482965" y="73064"/>
                </a:cubicBezTo>
                <a:cubicBezTo>
                  <a:pt x="482965" y="73064"/>
                  <a:pt x="481985" y="71959"/>
                  <a:pt x="481985" y="70844"/>
                </a:cubicBezTo>
                <a:cubicBezTo>
                  <a:pt x="481005" y="70844"/>
                  <a:pt x="480025" y="68633"/>
                  <a:pt x="480025" y="68633"/>
                </a:cubicBezTo>
                <a:cubicBezTo>
                  <a:pt x="479046" y="68633"/>
                  <a:pt x="478066" y="70844"/>
                  <a:pt x="478066" y="70844"/>
                </a:cubicBezTo>
                <a:cubicBezTo>
                  <a:pt x="477086" y="70844"/>
                  <a:pt x="476107" y="68633"/>
                  <a:pt x="476107" y="67527"/>
                </a:cubicBezTo>
                <a:lnTo>
                  <a:pt x="478066" y="66422"/>
                </a:lnTo>
                <a:cubicBezTo>
                  <a:pt x="478066" y="65317"/>
                  <a:pt x="477086" y="64202"/>
                  <a:pt x="476107" y="64202"/>
                </a:cubicBezTo>
                <a:cubicBezTo>
                  <a:pt x="476107" y="63096"/>
                  <a:pt x="475127" y="61991"/>
                  <a:pt x="475127" y="60885"/>
                </a:cubicBezTo>
                <a:lnTo>
                  <a:pt x="477086" y="59780"/>
                </a:lnTo>
                <a:cubicBezTo>
                  <a:pt x="477086" y="58665"/>
                  <a:pt x="475127" y="57559"/>
                  <a:pt x="475127" y="56454"/>
                </a:cubicBezTo>
                <a:cubicBezTo>
                  <a:pt x="475127" y="56454"/>
                  <a:pt x="474148" y="55349"/>
                  <a:pt x="474148" y="54243"/>
                </a:cubicBezTo>
                <a:cubicBezTo>
                  <a:pt x="473168" y="53138"/>
                  <a:pt x="472188" y="53138"/>
                  <a:pt x="472188" y="52032"/>
                </a:cubicBezTo>
                <a:cubicBezTo>
                  <a:pt x="471208" y="53138"/>
                  <a:pt x="470228" y="53138"/>
                  <a:pt x="470228" y="54243"/>
                </a:cubicBezTo>
                <a:cubicBezTo>
                  <a:pt x="469250" y="54243"/>
                  <a:pt x="468270" y="55349"/>
                  <a:pt x="467290" y="55349"/>
                </a:cubicBezTo>
                <a:cubicBezTo>
                  <a:pt x="467290" y="56454"/>
                  <a:pt x="469250" y="57559"/>
                  <a:pt x="469250" y="58665"/>
                </a:cubicBezTo>
                <a:lnTo>
                  <a:pt x="471208" y="60885"/>
                </a:lnTo>
                <a:lnTo>
                  <a:pt x="469250" y="61991"/>
                </a:lnTo>
                <a:cubicBezTo>
                  <a:pt x="468270" y="63096"/>
                  <a:pt x="467290" y="64202"/>
                  <a:pt x="466310" y="64202"/>
                </a:cubicBezTo>
                <a:lnTo>
                  <a:pt x="464351" y="66422"/>
                </a:lnTo>
                <a:lnTo>
                  <a:pt x="466310" y="68633"/>
                </a:lnTo>
                <a:cubicBezTo>
                  <a:pt x="466310" y="69738"/>
                  <a:pt x="467290" y="70844"/>
                  <a:pt x="468270" y="70844"/>
                </a:cubicBezTo>
                <a:cubicBezTo>
                  <a:pt x="468270" y="71959"/>
                  <a:pt x="469250" y="73064"/>
                  <a:pt x="469250" y="74170"/>
                </a:cubicBezTo>
                <a:lnTo>
                  <a:pt x="467290" y="75275"/>
                </a:lnTo>
                <a:cubicBezTo>
                  <a:pt x="467290" y="76381"/>
                  <a:pt x="469250" y="77486"/>
                  <a:pt x="469250" y="78591"/>
                </a:cubicBezTo>
                <a:cubicBezTo>
                  <a:pt x="469250" y="78591"/>
                  <a:pt x="467290" y="79706"/>
                  <a:pt x="466310" y="79706"/>
                </a:cubicBezTo>
                <a:cubicBezTo>
                  <a:pt x="466310" y="78591"/>
                  <a:pt x="465331" y="78591"/>
                  <a:pt x="465331" y="77486"/>
                </a:cubicBezTo>
                <a:cubicBezTo>
                  <a:pt x="464351" y="76381"/>
                  <a:pt x="464351" y="75275"/>
                  <a:pt x="463371" y="75275"/>
                </a:cubicBezTo>
                <a:cubicBezTo>
                  <a:pt x="463371" y="74170"/>
                  <a:pt x="462392" y="73064"/>
                  <a:pt x="461412" y="73064"/>
                </a:cubicBezTo>
                <a:cubicBezTo>
                  <a:pt x="461412" y="71959"/>
                  <a:pt x="460433" y="74170"/>
                  <a:pt x="459453" y="74170"/>
                </a:cubicBezTo>
                <a:lnTo>
                  <a:pt x="457493" y="76381"/>
                </a:lnTo>
                <a:cubicBezTo>
                  <a:pt x="456513" y="76381"/>
                  <a:pt x="455535" y="77486"/>
                  <a:pt x="455535" y="78591"/>
                </a:cubicBezTo>
                <a:cubicBezTo>
                  <a:pt x="454555" y="78591"/>
                  <a:pt x="453575" y="76381"/>
                  <a:pt x="453575" y="75275"/>
                </a:cubicBezTo>
                <a:cubicBezTo>
                  <a:pt x="452595" y="75275"/>
                  <a:pt x="451615" y="77486"/>
                  <a:pt x="451615" y="77486"/>
                </a:cubicBezTo>
                <a:cubicBezTo>
                  <a:pt x="450636" y="77486"/>
                  <a:pt x="449657" y="75275"/>
                  <a:pt x="449657" y="75275"/>
                </a:cubicBezTo>
                <a:lnTo>
                  <a:pt x="451615" y="73064"/>
                </a:lnTo>
                <a:cubicBezTo>
                  <a:pt x="452595" y="73064"/>
                  <a:pt x="453575" y="71959"/>
                  <a:pt x="453575" y="70844"/>
                </a:cubicBezTo>
                <a:cubicBezTo>
                  <a:pt x="454555" y="70844"/>
                  <a:pt x="452595" y="69738"/>
                  <a:pt x="452595" y="68633"/>
                </a:cubicBezTo>
                <a:cubicBezTo>
                  <a:pt x="451615" y="67527"/>
                  <a:pt x="451615" y="67527"/>
                  <a:pt x="450636" y="66422"/>
                </a:cubicBezTo>
                <a:cubicBezTo>
                  <a:pt x="450636" y="65317"/>
                  <a:pt x="449657" y="64202"/>
                  <a:pt x="448677" y="64202"/>
                </a:cubicBezTo>
                <a:cubicBezTo>
                  <a:pt x="448677" y="63096"/>
                  <a:pt x="447697" y="61991"/>
                  <a:pt x="447697" y="61991"/>
                </a:cubicBezTo>
                <a:cubicBezTo>
                  <a:pt x="446718" y="60885"/>
                  <a:pt x="445738" y="63096"/>
                  <a:pt x="444758" y="63096"/>
                </a:cubicBezTo>
                <a:cubicBezTo>
                  <a:pt x="444758" y="63096"/>
                  <a:pt x="443778" y="61991"/>
                  <a:pt x="443778" y="60885"/>
                </a:cubicBezTo>
                <a:cubicBezTo>
                  <a:pt x="442799" y="59780"/>
                  <a:pt x="441820" y="58665"/>
                  <a:pt x="441820" y="58665"/>
                </a:cubicBezTo>
                <a:cubicBezTo>
                  <a:pt x="441820" y="57559"/>
                  <a:pt x="443778" y="56454"/>
                  <a:pt x="443778" y="56454"/>
                </a:cubicBezTo>
                <a:cubicBezTo>
                  <a:pt x="443778" y="55349"/>
                  <a:pt x="442799" y="55349"/>
                  <a:pt x="442799" y="54243"/>
                </a:cubicBezTo>
                <a:cubicBezTo>
                  <a:pt x="441820" y="54243"/>
                  <a:pt x="439860" y="55349"/>
                  <a:pt x="439860" y="56454"/>
                </a:cubicBezTo>
                <a:lnTo>
                  <a:pt x="437900" y="57559"/>
                </a:lnTo>
                <a:cubicBezTo>
                  <a:pt x="437900" y="58665"/>
                  <a:pt x="439860" y="59780"/>
                  <a:pt x="439860" y="59780"/>
                </a:cubicBezTo>
                <a:cubicBezTo>
                  <a:pt x="439860" y="60885"/>
                  <a:pt x="441820" y="61991"/>
                  <a:pt x="440840" y="63096"/>
                </a:cubicBezTo>
                <a:cubicBezTo>
                  <a:pt x="440840" y="63096"/>
                  <a:pt x="439860" y="64202"/>
                  <a:pt x="438880" y="64202"/>
                </a:cubicBezTo>
                <a:cubicBezTo>
                  <a:pt x="438880" y="65317"/>
                  <a:pt x="436921" y="66422"/>
                  <a:pt x="436921" y="66422"/>
                </a:cubicBezTo>
                <a:cubicBezTo>
                  <a:pt x="436921" y="66422"/>
                  <a:pt x="437900" y="68633"/>
                  <a:pt x="438880" y="68633"/>
                </a:cubicBezTo>
                <a:cubicBezTo>
                  <a:pt x="438880" y="69738"/>
                  <a:pt x="440840" y="70844"/>
                  <a:pt x="439860" y="71959"/>
                </a:cubicBezTo>
                <a:cubicBezTo>
                  <a:pt x="439860" y="71959"/>
                  <a:pt x="438880" y="73064"/>
                  <a:pt x="437900" y="73064"/>
                </a:cubicBezTo>
                <a:cubicBezTo>
                  <a:pt x="436921" y="74170"/>
                  <a:pt x="436921" y="74170"/>
                  <a:pt x="435942" y="75275"/>
                </a:cubicBezTo>
                <a:cubicBezTo>
                  <a:pt x="435942" y="76381"/>
                  <a:pt x="437900" y="77486"/>
                  <a:pt x="437900" y="77486"/>
                </a:cubicBezTo>
                <a:cubicBezTo>
                  <a:pt x="437900" y="77486"/>
                  <a:pt x="435942" y="79706"/>
                  <a:pt x="434962" y="79706"/>
                </a:cubicBezTo>
                <a:lnTo>
                  <a:pt x="433982" y="77486"/>
                </a:lnTo>
                <a:cubicBezTo>
                  <a:pt x="433002" y="76381"/>
                  <a:pt x="433002" y="75275"/>
                  <a:pt x="432023" y="74170"/>
                </a:cubicBezTo>
                <a:lnTo>
                  <a:pt x="433982" y="73064"/>
                </a:lnTo>
                <a:cubicBezTo>
                  <a:pt x="433982" y="71959"/>
                  <a:pt x="432023" y="70844"/>
                  <a:pt x="433002" y="70844"/>
                </a:cubicBezTo>
                <a:cubicBezTo>
                  <a:pt x="433002" y="69738"/>
                  <a:pt x="434962" y="69738"/>
                  <a:pt x="434962" y="68633"/>
                </a:cubicBezTo>
                <a:cubicBezTo>
                  <a:pt x="434962" y="67527"/>
                  <a:pt x="433002" y="66422"/>
                  <a:pt x="433002" y="66422"/>
                </a:cubicBezTo>
                <a:cubicBezTo>
                  <a:pt x="433002" y="65317"/>
                  <a:pt x="434962" y="65317"/>
                  <a:pt x="434962" y="64202"/>
                </a:cubicBezTo>
                <a:cubicBezTo>
                  <a:pt x="433982" y="61991"/>
                  <a:pt x="433002" y="60885"/>
                  <a:pt x="432023" y="58665"/>
                </a:cubicBezTo>
                <a:cubicBezTo>
                  <a:pt x="431043" y="59780"/>
                  <a:pt x="430063" y="60885"/>
                  <a:pt x="430063" y="60885"/>
                </a:cubicBezTo>
                <a:cubicBezTo>
                  <a:pt x="429084" y="61991"/>
                  <a:pt x="428104" y="61991"/>
                  <a:pt x="427125" y="63096"/>
                </a:cubicBezTo>
                <a:lnTo>
                  <a:pt x="429084" y="65317"/>
                </a:lnTo>
                <a:cubicBezTo>
                  <a:pt x="429084" y="66422"/>
                  <a:pt x="427125" y="66422"/>
                  <a:pt x="427125" y="67527"/>
                </a:cubicBezTo>
                <a:cubicBezTo>
                  <a:pt x="427125" y="67527"/>
                  <a:pt x="429084" y="68633"/>
                  <a:pt x="429084" y="69738"/>
                </a:cubicBezTo>
                <a:cubicBezTo>
                  <a:pt x="427125" y="70844"/>
                  <a:pt x="426145" y="71959"/>
                  <a:pt x="424185" y="73064"/>
                </a:cubicBezTo>
                <a:cubicBezTo>
                  <a:pt x="424185" y="73064"/>
                  <a:pt x="423205" y="71959"/>
                  <a:pt x="422227" y="70844"/>
                </a:cubicBezTo>
                <a:lnTo>
                  <a:pt x="421247" y="68633"/>
                </a:lnTo>
                <a:cubicBezTo>
                  <a:pt x="421247" y="67527"/>
                  <a:pt x="423205" y="67527"/>
                  <a:pt x="423205" y="66422"/>
                </a:cubicBezTo>
                <a:cubicBezTo>
                  <a:pt x="423205" y="65317"/>
                  <a:pt x="421247" y="65317"/>
                  <a:pt x="421247" y="64202"/>
                </a:cubicBezTo>
                <a:cubicBezTo>
                  <a:pt x="421247" y="63096"/>
                  <a:pt x="423205" y="63096"/>
                  <a:pt x="424185" y="61991"/>
                </a:cubicBezTo>
                <a:cubicBezTo>
                  <a:pt x="424185" y="61991"/>
                  <a:pt x="422227" y="60885"/>
                  <a:pt x="422227" y="59780"/>
                </a:cubicBezTo>
                <a:cubicBezTo>
                  <a:pt x="421247" y="59780"/>
                  <a:pt x="420267" y="61991"/>
                  <a:pt x="420267" y="61991"/>
                </a:cubicBezTo>
                <a:cubicBezTo>
                  <a:pt x="419287" y="61991"/>
                  <a:pt x="417328" y="63096"/>
                  <a:pt x="417328" y="63096"/>
                </a:cubicBezTo>
                <a:cubicBezTo>
                  <a:pt x="417328" y="64202"/>
                  <a:pt x="419287" y="65317"/>
                  <a:pt x="419287" y="66422"/>
                </a:cubicBezTo>
                <a:lnTo>
                  <a:pt x="417328" y="67527"/>
                </a:lnTo>
                <a:cubicBezTo>
                  <a:pt x="416349" y="67527"/>
                  <a:pt x="416349" y="65317"/>
                  <a:pt x="415369" y="65317"/>
                </a:cubicBezTo>
                <a:lnTo>
                  <a:pt x="413410" y="67527"/>
                </a:lnTo>
                <a:cubicBezTo>
                  <a:pt x="412430" y="67527"/>
                  <a:pt x="411450" y="65317"/>
                  <a:pt x="411450" y="65317"/>
                </a:cubicBezTo>
                <a:cubicBezTo>
                  <a:pt x="411450" y="64202"/>
                  <a:pt x="410471" y="63096"/>
                  <a:pt x="409491" y="61991"/>
                </a:cubicBezTo>
                <a:cubicBezTo>
                  <a:pt x="409491" y="61991"/>
                  <a:pt x="408512" y="60885"/>
                  <a:pt x="408512" y="59780"/>
                </a:cubicBezTo>
                <a:cubicBezTo>
                  <a:pt x="407532" y="59780"/>
                  <a:pt x="406552" y="57559"/>
                  <a:pt x="406552" y="57559"/>
                </a:cubicBezTo>
                <a:cubicBezTo>
                  <a:pt x="406552" y="57559"/>
                  <a:pt x="404592" y="58665"/>
                  <a:pt x="404592" y="59780"/>
                </a:cubicBezTo>
                <a:lnTo>
                  <a:pt x="402634" y="60885"/>
                </a:lnTo>
                <a:cubicBezTo>
                  <a:pt x="401654" y="61991"/>
                  <a:pt x="403614" y="63096"/>
                  <a:pt x="403614" y="64202"/>
                </a:cubicBezTo>
                <a:lnTo>
                  <a:pt x="401654" y="65317"/>
                </a:lnTo>
                <a:cubicBezTo>
                  <a:pt x="401654" y="65317"/>
                  <a:pt x="400674" y="64202"/>
                  <a:pt x="399695" y="63096"/>
                </a:cubicBezTo>
                <a:lnTo>
                  <a:pt x="398715" y="60885"/>
                </a:lnTo>
                <a:cubicBezTo>
                  <a:pt x="398715" y="59780"/>
                  <a:pt x="400674" y="59780"/>
                  <a:pt x="400674" y="58665"/>
                </a:cubicBezTo>
                <a:cubicBezTo>
                  <a:pt x="399695" y="58665"/>
                  <a:pt x="399695" y="56454"/>
                  <a:pt x="398715" y="56454"/>
                </a:cubicBezTo>
                <a:cubicBezTo>
                  <a:pt x="398715" y="56454"/>
                  <a:pt x="396756" y="57559"/>
                  <a:pt x="396756" y="58665"/>
                </a:cubicBezTo>
                <a:cubicBezTo>
                  <a:pt x="396756" y="58665"/>
                  <a:pt x="398715" y="59780"/>
                  <a:pt x="398715" y="60885"/>
                </a:cubicBezTo>
                <a:cubicBezTo>
                  <a:pt x="398715" y="60885"/>
                  <a:pt x="396756" y="61991"/>
                  <a:pt x="395776" y="63096"/>
                </a:cubicBezTo>
                <a:cubicBezTo>
                  <a:pt x="395776" y="63096"/>
                  <a:pt x="397735" y="64202"/>
                  <a:pt x="397735" y="65317"/>
                </a:cubicBezTo>
                <a:lnTo>
                  <a:pt x="395776" y="66422"/>
                </a:lnTo>
                <a:lnTo>
                  <a:pt x="393817" y="64202"/>
                </a:lnTo>
                <a:cubicBezTo>
                  <a:pt x="393817" y="63096"/>
                  <a:pt x="392837" y="63096"/>
                  <a:pt x="391857" y="61991"/>
                </a:cubicBezTo>
                <a:cubicBezTo>
                  <a:pt x="391857" y="60885"/>
                  <a:pt x="390877" y="59780"/>
                  <a:pt x="390877" y="59780"/>
                </a:cubicBezTo>
                <a:cubicBezTo>
                  <a:pt x="389899" y="59780"/>
                  <a:pt x="388919" y="61991"/>
                  <a:pt x="388919" y="60885"/>
                </a:cubicBezTo>
                <a:cubicBezTo>
                  <a:pt x="387939" y="60885"/>
                  <a:pt x="386959" y="58665"/>
                  <a:pt x="386959" y="58665"/>
                </a:cubicBezTo>
                <a:cubicBezTo>
                  <a:pt x="385979" y="58665"/>
                  <a:pt x="385000" y="60885"/>
                  <a:pt x="385000" y="60885"/>
                </a:cubicBezTo>
                <a:cubicBezTo>
                  <a:pt x="384020" y="60885"/>
                  <a:pt x="383041" y="58665"/>
                  <a:pt x="383041" y="58665"/>
                </a:cubicBezTo>
                <a:cubicBezTo>
                  <a:pt x="382061" y="58665"/>
                  <a:pt x="381081" y="59780"/>
                  <a:pt x="381081" y="59780"/>
                </a:cubicBezTo>
                <a:cubicBezTo>
                  <a:pt x="381081" y="60885"/>
                  <a:pt x="382061" y="61991"/>
                  <a:pt x="382061" y="63096"/>
                </a:cubicBezTo>
                <a:cubicBezTo>
                  <a:pt x="383041" y="63096"/>
                  <a:pt x="384020" y="65317"/>
                  <a:pt x="384020" y="65317"/>
                </a:cubicBezTo>
                <a:lnTo>
                  <a:pt x="385979" y="63096"/>
                </a:lnTo>
                <a:cubicBezTo>
                  <a:pt x="386959" y="64202"/>
                  <a:pt x="387939" y="65317"/>
                  <a:pt x="387939" y="65317"/>
                </a:cubicBezTo>
                <a:cubicBezTo>
                  <a:pt x="387939" y="66422"/>
                  <a:pt x="385979" y="66422"/>
                  <a:pt x="385979" y="67527"/>
                </a:cubicBezTo>
                <a:cubicBezTo>
                  <a:pt x="385979" y="68633"/>
                  <a:pt x="384020" y="68633"/>
                  <a:pt x="384020" y="69738"/>
                </a:cubicBezTo>
                <a:lnTo>
                  <a:pt x="382061" y="67527"/>
                </a:lnTo>
                <a:cubicBezTo>
                  <a:pt x="382061" y="66422"/>
                  <a:pt x="380102" y="68633"/>
                  <a:pt x="380102" y="68633"/>
                </a:cubicBezTo>
                <a:cubicBezTo>
                  <a:pt x="379122" y="68633"/>
                  <a:pt x="378142" y="66422"/>
                  <a:pt x="378142" y="66422"/>
                </a:cubicBezTo>
                <a:cubicBezTo>
                  <a:pt x="378142" y="66422"/>
                  <a:pt x="380102" y="65317"/>
                  <a:pt x="380102" y="64202"/>
                </a:cubicBezTo>
                <a:cubicBezTo>
                  <a:pt x="380102" y="64202"/>
                  <a:pt x="379122" y="63096"/>
                  <a:pt x="378142" y="61991"/>
                </a:cubicBezTo>
                <a:cubicBezTo>
                  <a:pt x="378142" y="60885"/>
                  <a:pt x="377162" y="60885"/>
                  <a:pt x="377162" y="59780"/>
                </a:cubicBezTo>
                <a:cubicBezTo>
                  <a:pt x="377162" y="58665"/>
                  <a:pt x="379122" y="58665"/>
                  <a:pt x="379122" y="57559"/>
                </a:cubicBezTo>
                <a:cubicBezTo>
                  <a:pt x="379122" y="57559"/>
                  <a:pt x="377162" y="56454"/>
                  <a:pt x="377162" y="55349"/>
                </a:cubicBezTo>
                <a:cubicBezTo>
                  <a:pt x="377162" y="55349"/>
                  <a:pt x="376184" y="57559"/>
                  <a:pt x="375204" y="57559"/>
                </a:cubicBezTo>
                <a:cubicBezTo>
                  <a:pt x="374224" y="57559"/>
                  <a:pt x="374224" y="54243"/>
                  <a:pt x="373244" y="54243"/>
                </a:cubicBezTo>
                <a:cubicBezTo>
                  <a:pt x="373244" y="54243"/>
                  <a:pt x="372264" y="56454"/>
                  <a:pt x="371285" y="56454"/>
                </a:cubicBezTo>
                <a:cubicBezTo>
                  <a:pt x="371285" y="56454"/>
                  <a:pt x="370306" y="54243"/>
                  <a:pt x="369326" y="54243"/>
                </a:cubicBezTo>
                <a:cubicBezTo>
                  <a:pt x="369326" y="54243"/>
                  <a:pt x="368346" y="56454"/>
                  <a:pt x="367366" y="56454"/>
                </a:cubicBezTo>
                <a:cubicBezTo>
                  <a:pt x="367366" y="56454"/>
                  <a:pt x="369326" y="57559"/>
                  <a:pt x="369326" y="58665"/>
                </a:cubicBezTo>
                <a:cubicBezTo>
                  <a:pt x="369326" y="58665"/>
                  <a:pt x="367366" y="59780"/>
                  <a:pt x="367366" y="60885"/>
                </a:cubicBezTo>
                <a:lnTo>
                  <a:pt x="368346" y="63096"/>
                </a:lnTo>
                <a:cubicBezTo>
                  <a:pt x="369326" y="63096"/>
                  <a:pt x="370306" y="60885"/>
                  <a:pt x="371285" y="60885"/>
                </a:cubicBezTo>
                <a:lnTo>
                  <a:pt x="372264" y="63096"/>
                </a:lnTo>
                <a:cubicBezTo>
                  <a:pt x="373244" y="63096"/>
                  <a:pt x="374224" y="60885"/>
                  <a:pt x="375204" y="61991"/>
                </a:cubicBezTo>
                <a:cubicBezTo>
                  <a:pt x="375204" y="61991"/>
                  <a:pt x="376184" y="63096"/>
                  <a:pt x="376184" y="64202"/>
                </a:cubicBezTo>
                <a:cubicBezTo>
                  <a:pt x="377162" y="65317"/>
                  <a:pt x="377162" y="65317"/>
                  <a:pt x="378142" y="66422"/>
                </a:cubicBezTo>
                <a:lnTo>
                  <a:pt x="376184" y="68633"/>
                </a:lnTo>
                <a:lnTo>
                  <a:pt x="377162" y="70844"/>
                </a:lnTo>
                <a:cubicBezTo>
                  <a:pt x="378142" y="71959"/>
                  <a:pt x="379122" y="71959"/>
                  <a:pt x="379122" y="73064"/>
                </a:cubicBezTo>
                <a:lnTo>
                  <a:pt x="377162" y="75275"/>
                </a:lnTo>
                <a:cubicBezTo>
                  <a:pt x="376184" y="75275"/>
                  <a:pt x="376184" y="73064"/>
                  <a:pt x="375204" y="73064"/>
                </a:cubicBezTo>
                <a:cubicBezTo>
                  <a:pt x="375204" y="71959"/>
                  <a:pt x="374224" y="70844"/>
                  <a:pt x="373244" y="69738"/>
                </a:cubicBezTo>
                <a:cubicBezTo>
                  <a:pt x="373244" y="69738"/>
                  <a:pt x="372264" y="71959"/>
                  <a:pt x="371285" y="71959"/>
                </a:cubicBezTo>
                <a:lnTo>
                  <a:pt x="370306" y="69738"/>
                </a:lnTo>
                <a:cubicBezTo>
                  <a:pt x="369326" y="69738"/>
                  <a:pt x="368346" y="67527"/>
                  <a:pt x="368346" y="67527"/>
                </a:cubicBezTo>
                <a:cubicBezTo>
                  <a:pt x="367366" y="67527"/>
                  <a:pt x="366387" y="68633"/>
                  <a:pt x="366387" y="68633"/>
                </a:cubicBezTo>
                <a:cubicBezTo>
                  <a:pt x="365407" y="68633"/>
                  <a:pt x="364427" y="66422"/>
                  <a:pt x="364427" y="66422"/>
                </a:cubicBezTo>
                <a:cubicBezTo>
                  <a:pt x="363448" y="66422"/>
                  <a:pt x="362468" y="68633"/>
                  <a:pt x="362468" y="68633"/>
                </a:cubicBezTo>
                <a:cubicBezTo>
                  <a:pt x="361489" y="68633"/>
                  <a:pt x="361489" y="66422"/>
                  <a:pt x="360509" y="66422"/>
                </a:cubicBezTo>
                <a:cubicBezTo>
                  <a:pt x="359529" y="66422"/>
                  <a:pt x="358549" y="67527"/>
                  <a:pt x="358549" y="67527"/>
                </a:cubicBezTo>
                <a:cubicBezTo>
                  <a:pt x="357569" y="67527"/>
                  <a:pt x="357569" y="65317"/>
                  <a:pt x="356591" y="65317"/>
                </a:cubicBezTo>
                <a:cubicBezTo>
                  <a:pt x="356591" y="65317"/>
                  <a:pt x="358549" y="64202"/>
                  <a:pt x="358549" y="63096"/>
                </a:cubicBezTo>
                <a:cubicBezTo>
                  <a:pt x="359529" y="63096"/>
                  <a:pt x="360509" y="61991"/>
                  <a:pt x="360509" y="61991"/>
                </a:cubicBezTo>
                <a:lnTo>
                  <a:pt x="359529" y="58665"/>
                </a:lnTo>
                <a:cubicBezTo>
                  <a:pt x="358549" y="58665"/>
                  <a:pt x="357569" y="60885"/>
                  <a:pt x="357569" y="60885"/>
                </a:cubicBezTo>
                <a:cubicBezTo>
                  <a:pt x="355611" y="59780"/>
                  <a:pt x="354631" y="57559"/>
                  <a:pt x="353651" y="56454"/>
                </a:cubicBezTo>
                <a:cubicBezTo>
                  <a:pt x="353651" y="55349"/>
                  <a:pt x="352672" y="54243"/>
                  <a:pt x="351692" y="53138"/>
                </a:cubicBezTo>
                <a:lnTo>
                  <a:pt x="349733" y="55349"/>
                </a:lnTo>
                <a:cubicBezTo>
                  <a:pt x="349733" y="56454"/>
                  <a:pt x="351692" y="57559"/>
                  <a:pt x="351692" y="57559"/>
                </a:cubicBezTo>
                <a:cubicBezTo>
                  <a:pt x="351692" y="58665"/>
                  <a:pt x="352672" y="59780"/>
                  <a:pt x="353651" y="60885"/>
                </a:cubicBezTo>
                <a:cubicBezTo>
                  <a:pt x="353651" y="60885"/>
                  <a:pt x="354631" y="61991"/>
                  <a:pt x="354631" y="63096"/>
                </a:cubicBezTo>
                <a:cubicBezTo>
                  <a:pt x="355611" y="63096"/>
                  <a:pt x="356591" y="65317"/>
                  <a:pt x="356591" y="65317"/>
                </a:cubicBezTo>
                <a:lnTo>
                  <a:pt x="354631" y="67527"/>
                </a:lnTo>
                <a:lnTo>
                  <a:pt x="352672" y="65317"/>
                </a:lnTo>
                <a:cubicBezTo>
                  <a:pt x="352672" y="64202"/>
                  <a:pt x="351692" y="63096"/>
                  <a:pt x="350712" y="61991"/>
                </a:cubicBezTo>
                <a:cubicBezTo>
                  <a:pt x="350712" y="63096"/>
                  <a:pt x="348753" y="63096"/>
                  <a:pt x="348753" y="64202"/>
                </a:cubicBezTo>
                <a:cubicBezTo>
                  <a:pt x="348753" y="65317"/>
                  <a:pt x="350712" y="66422"/>
                  <a:pt x="350712" y="66422"/>
                </a:cubicBezTo>
                <a:cubicBezTo>
                  <a:pt x="350712" y="67527"/>
                  <a:pt x="348753" y="67527"/>
                  <a:pt x="348753" y="68633"/>
                </a:cubicBezTo>
                <a:cubicBezTo>
                  <a:pt x="347774" y="69738"/>
                  <a:pt x="349733" y="70844"/>
                  <a:pt x="349733" y="70844"/>
                </a:cubicBezTo>
                <a:cubicBezTo>
                  <a:pt x="349733" y="71959"/>
                  <a:pt x="347774" y="71959"/>
                  <a:pt x="347774" y="73064"/>
                </a:cubicBezTo>
                <a:cubicBezTo>
                  <a:pt x="346794" y="73064"/>
                  <a:pt x="346794" y="70844"/>
                  <a:pt x="345814" y="70844"/>
                </a:cubicBezTo>
                <a:cubicBezTo>
                  <a:pt x="345814" y="70844"/>
                  <a:pt x="344834" y="71959"/>
                  <a:pt x="343854" y="71959"/>
                </a:cubicBezTo>
                <a:cubicBezTo>
                  <a:pt x="343854" y="71959"/>
                  <a:pt x="342876" y="69738"/>
                  <a:pt x="341896" y="69738"/>
                </a:cubicBezTo>
                <a:cubicBezTo>
                  <a:pt x="341896" y="69738"/>
                  <a:pt x="340916" y="68633"/>
                  <a:pt x="340916" y="67527"/>
                </a:cubicBezTo>
                <a:cubicBezTo>
                  <a:pt x="339936" y="67527"/>
                  <a:pt x="338956" y="65317"/>
                  <a:pt x="338956" y="65317"/>
                </a:cubicBezTo>
                <a:cubicBezTo>
                  <a:pt x="337977" y="65317"/>
                  <a:pt x="336997" y="66422"/>
                  <a:pt x="336997" y="66422"/>
                </a:cubicBezTo>
                <a:cubicBezTo>
                  <a:pt x="336018" y="66422"/>
                  <a:pt x="335038" y="68633"/>
                  <a:pt x="335038" y="68633"/>
                </a:cubicBezTo>
                <a:cubicBezTo>
                  <a:pt x="334059" y="69738"/>
                  <a:pt x="333079" y="70844"/>
                  <a:pt x="332099" y="70844"/>
                </a:cubicBezTo>
                <a:lnTo>
                  <a:pt x="331119" y="68633"/>
                </a:lnTo>
                <a:cubicBezTo>
                  <a:pt x="330139" y="68633"/>
                  <a:pt x="329161" y="69738"/>
                  <a:pt x="328181" y="69738"/>
                </a:cubicBezTo>
                <a:cubicBezTo>
                  <a:pt x="328181" y="69738"/>
                  <a:pt x="330139" y="71959"/>
                  <a:pt x="330139" y="73064"/>
                </a:cubicBezTo>
                <a:lnTo>
                  <a:pt x="328181" y="74170"/>
                </a:lnTo>
                <a:lnTo>
                  <a:pt x="326221" y="71959"/>
                </a:lnTo>
                <a:lnTo>
                  <a:pt x="324262" y="74170"/>
                </a:lnTo>
                <a:lnTo>
                  <a:pt x="322303" y="70844"/>
                </a:lnTo>
                <a:cubicBezTo>
                  <a:pt x="323282" y="70844"/>
                  <a:pt x="324262" y="69738"/>
                  <a:pt x="324262" y="69738"/>
                </a:cubicBezTo>
                <a:cubicBezTo>
                  <a:pt x="324262" y="68633"/>
                  <a:pt x="323282" y="67527"/>
                  <a:pt x="323282" y="67527"/>
                </a:cubicBezTo>
                <a:cubicBezTo>
                  <a:pt x="323282" y="66422"/>
                  <a:pt x="321323" y="65317"/>
                  <a:pt x="321323" y="64202"/>
                </a:cubicBezTo>
                <a:lnTo>
                  <a:pt x="323282" y="63096"/>
                </a:lnTo>
                <a:cubicBezTo>
                  <a:pt x="323282" y="61991"/>
                  <a:pt x="322303" y="60885"/>
                  <a:pt x="322303" y="59780"/>
                </a:cubicBezTo>
                <a:lnTo>
                  <a:pt x="324262" y="58665"/>
                </a:lnTo>
                <a:cubicBezTo>
                  <a:pt x="324262" y="57559"/>
                  <a:pt x="322303" y="56454"/>
                  <a:pt x="322303" y="55349"/>
                </a:cubicBezTo>
                <a:cubicBezTo>
                  <a:pt x="321323" y="56454"/>
                  <a:pt x="321323" y="57559"/>
                  <a:pt x="320343" y="57559"/>
                </a:cubicBezTo>
                <a:lnTo>
                  <a:pt x="318384" y="59780"/>
                </a:lnTo>
                <a:cubicBezTo>
                  <a:pt x="317404" y="59780"/>
                  <a:pt x="317404" y="57559"/>
                  <a:pt x="316424" y="57559"/>
                </a:cubicBezTo>
                <a:lnTo>
                  <a:pt x="314466" y="58665"/>
                </a:lnTo>
                <a:cubicBezTo>
                  <a:pt x="314466" y="58665"/>
                  <a:pt x="315445" y="60885"/>
                  <a:pt x="315445" y="61991"/>
                </a:cubicBezTo>
                <a:cubicBezTo>
                  <a:pt x="316424" y="61991"/>
                  <a:pt x="317404" y="63096"/>
                  <a:pt x="317404" y="64202"/>
                </a:cubicBezTo>
                <a:lnTo>
                  <a:pt x="315445" y="65317"/>
                </a:lnTo>
                <a:cubicBezTo>
                  <a:pt x="315445" y="66422"/>
                  <a:pt x="317404" y="67527"/>
                  <a:pt x="317404" y="68633"/>
                </a:cubicBezTo>
                <a:lnTo>
                  <a:pt x="314466" y="69738"/>
                </a:lnTo>
                <a:cubicBezTo>
                  <a:pt x="314466" y="69738"/>
                  <a:pt x="313486" y="68633"/>
                  <a:pt x="313486" y="67527"/>
                </a:cubicBezTo>
                <a:cubicBezTo>
                  <a:pt x="313486" y="67527"/>
                  <a:pt x="311526" y="66422"/>
                  <a:pt x="311526" y="65317"/>
                </a:cubicBezTo>
                <a:cubicBezTo>
                  <a:pt x="311526" y="65317"/>
                  <a:pt x="313486" y="64202"/>
                  <a:pt x="313486" y="63096"/>
                </a:cubicBezTo>
                <a:cubicBezTo>
                  <a:pt x="313486" y="63096"/>
                  <a:pt x="312506" y="61991"/>
                  <a:pt x="311526" y="60885"/>
                </a:cubicBezTo>
                <a:cubicBezTo>
                  <a:pt x="311526" y="59780"/>
                  <a:pt x="310546" y="59780"/>
                  <a:pt x="310546" y="58665"/>
                </a:cubicBezTo>
                <a:cubicBezTo>
                  <a:pt x="309568" y="58665"/>
                  <a:pt x="308588" y="59780"/>
                  <a:pt x="308588" y="59780"/>
                </a:cubicBezTo>
                <a:cubicBezTo>
                  <a:pt x="307608" y="60885"/>
                  <a:pt x="309568" y="63096"/>
                  <a:pt x="309568" y="63096"/>
                </a:cubicBezTo>
                <a:lnTo>
                  <a:pt x="311526" y="65317"/>
                </a:lnTo>
                <a:cubicBezTo>
                  <a:pt x="311526" y="65317"/>
                  <a:pt x="309568" y="66422"/>
                  <a:pt x="309568" y="67527"/>
                </a:cubicBezTo>
                <a:cubicBezTo>
                  <a:pt x="308588" y="67527"/>
                  <a:pt x="307608" y="68633"/>
                  <a:pt x="306628" y="68633"/>
                </a:cubicBezTo>
                <a:lnTo>
                  <a:pt x="305649" y="66422"/>
                </a:lnTo>
                <a:cubicBezTo>
                  <a:pt x="304669" y="65317"/>
                  <a:pt x="304669" y="64202"/>
                  <a:pt x="303689" y="64202"/>
                </a:cubicBezTo>
                <a:cubicBezTo>
                  <a:pt x="303689" y="64202"/>
                  <a:pt x="302710" y="61991"/>
                  <a:pt x="301730" y="61991"/>
                </a:cubicBezTo>
                <a:cubicBezTo>
                  <a:pt x="301730" y="61991"/>
                  <a:pt x="300751" y="63096"/>
                  <a:pt x="299771" y="63096"/>
                </a:cubicBezTo>
                <a:cubicBezTo>
                  <a:pt x="299771" y="63096"/>
                  <a:pt x="301730" y="65317"/>
                  <a:pt x="301730" y="66422"/>
                </a:cubicBezTo>
                <a:lnTo>
                  <a:pt x="299771" y="67527"/>
                </a:lnTo>
                <a:cubicBezTo>
                  <a:pt x="299771" y="68633"/>
                  <a:pt x="300751" y="69738"/>
                  <a:pt x="300751" y="70844"/>
                </a:cubicBezTo>
                <a:lnTo>
                  <a:pt x="298791" y="71959"/>
                </a:lnTo>
                <a:cubicBezTo>
                  <a:pt x="298791" y="71959"/>
                  <a:pt x="297811" y="69738"/>
                  <a:pt x="296831" y="69738"/>
                </a:cubicBezTo>
                <a:cubicBezTo>
                  <a:pt x="296831" y="68633"/>
                  <a:pt x="295853" y="68633"/>
                  <a:pt x="295853" y="67527"/>
                </a:cubicBezTo>
                <a:cubicBezTo>
                  <a:pt x="294873" y="66422"/>
                  <a:pt x="294873" y="65317"/>
                  <a:pt x="293893" y="65317"/>
                </a:cubicBezTo>
                <a:cubicBezTo>
                  <a:pt x="293893" y="64202"/>
                  <a:pt x="292913" y="63096"/>
                  <a:pt x="291933" y="61991"/>
                </a:cubicBezTo>
                <a:lnTo>
                  <a:pt x="289974" y="64202"/>
                </a:lnTo>
                <a:cubicBezTo>
                  <a:pt x="288995" y="64202"/>
                  <a:pt x="288995" y="61991"/>
                  <a:pt x="288015" y="61991"/>
                </a:cubicBezTo>
                <a:lnTo>
                  <a:pt x="286056" y="63096"/>
                </a:lnTo>
                <a:cubicBezTo>
                  <a:pt x="286056" y="64202"/>
                  <a:pt x="288015" y="65317"/>
                  <a:pt x="288015" y="66422"/>
                </a:cubicBezTo>
                <a:lnTo>
                  <a:pt x="286056" y="67527"/>
                </a:lnTo>
                <a:cubicBezTo>
                  <a:pt x="285076" y="67527"/>
                  <a:pt x="285076" y="65317"/>
                  <a:pt x="284096" y="65317"/>
                </a:cubicBezTo>
                <a:cubicBezTo>
                  <a:pt x="283116" y="65317"/>
                  <a:pt x="282138" y="67527"/>
                  <a:pt x="282138" y="67527"/>
                </a:cubicBezTo>
                <a:cubicBezTo>
                  <a:pt x="281158" y="67527"/>
                  <a:pt x="281158" y="65317"/>
                  <a:pt x="280178" y="65317"/>
                </a:cubicBezTo>
                <a:cubicBezTo>
                  <a:pt x="279198" y="64202"/>
                  <a:pt x="279198" y="63096"/>
                  <a:pt x="278218" y="61991"/>
                </a:cubicBezTo>
                <a:cubicBezTo>
                  <a:pt x="278218" y="61991"/>
                  <a:pt x="277239" y="64202"/>
                  <a:pt x="276259" y="64202"/>
                </a:cubicBezTo>
                <a:cubicBezTo>
                  <a:pt x="275280" y="64202"/>
                  <a:pt x="275280" y="61991"/>
                  <a:pt x="274300" y="61991"/>
                </a:cubicBezTo>
                <a:cubicBezTo>
                  <a:pt x="274300" y="61991"/>
                  <a:pt x="273320" y="63096"/>
                  <a:pt x="272341" y="64202"/>
                </a:cubicBezTo>
                <a:lnTo>
                  <a:pt x="274300" y="66422"/>
                </a:lnTo>
                <a:cubicBezTo>
                  <a:pt x="274300" y="66422"/>
                  <a:pt x="272341" y="67527"/>
                  <a:pt x="272341" y="68633"/>
                </a:cubicBezTo>
                <a:cubicBezTo>
                  <a:pt x="272341" y="68633"/>
                  <a:pt x="273320" y="69738"/>
                  <a:pt x="273320" y="70844"/>
                </a:cubicBezTo>
                <a:cubicBezTo>
                  <a:pt x="274300" y="70844"/>
                  <a:pt x="275280" y="73064"/>
                  <a:pt x="275280" y="73064"/>
                </a:cubicBezTo>
                <a:cubicBezTo>
                  <a:pt x="274300" y="73064"/>
                  <a:pt x="273320" y="75275"/>
                  <a:pt x="273320" y="75275"/>
                </a:cubicBezTo>
                <a:cubicBezTo>
                  <a:pt x="272341" y="74170"/>
                  <a:pt x="272341" y="73064"/>
                  <a:pt x="271361" y="71959"/>
                </a:cubicBezTo>
                <a:cubicBezTo>
                  <a:pt x="270381" y="71959"/>
                  <a:pt x="269401" y="74170"/>
                  <a:pt x="269401" y="74170"/>
                </a:cubicBezTo>
                <a:cubicBezTo>
                  <a:pt x="268423" y="74170"/>
                  <a:pt x="267443" y="71959"/>
                  <a:pt x="267443" y="71959"/>
                </a:cubicBezTo>
                <a:lnTo>
                  <a:pt x="269401" y="69738"/>
                </a:lnTo>
                <a:lnTo>
                  <a:pt x="268423" y="67527"/>
                </a:lnTo>
                <a:cubicBezTo>
                  <a:pt x="267443" y="67527"/>
                  <a:pt x="266463" y="69738"/>
                  <a:pt x="265483" y="69738"/>
                </a:cubicBezTo>
                <a:cubicBezTo>
                  <a:pt x="265483" y="69738"/>
                  <a:pt x="264503" y="67527"/>
                  <a:pt x="264503" y="66422"/>
                </a:cubicBezTo>
                <a:cubicBezTo>
                  <a:pt x="263523" y="66422"/>
                  <a:pt x="262544" y="68633"/>
                  <a:pt x="261565" y="68633"/>
                </a:cubicBezTo>
                <a:cubicBezTo>
                  <a:pt x="261565" y="68633"/>
                  <a:pt x="260585" y="67527"/>
                  <a:pt x="260585" y="66422"/>
                </a:cubicBezTo>
                <a:cubicBezTo>
                  <a:pt x="259605" y="65317"/>
                  <a:pt x="258626" y="64202"/>
                  <a:pt x="258626" y="64202"/>
                </a:cubicBezTo>
                <a:cubicBezTo>
                  <a:pt x="258626" y="63096"/>
                  <a:pt x="256666" y="61991"/>
                  <a:pt x="256666" y="60885"/>
                </a:cubicBezTo>
                <a:cubicBezTo>
                  <a:pt x="256666" y="60885"/>
                  <a:pt x="258626" y="59780"/>
                  <a:pt x="259605" y="59780"/>
                </a:cubicBezTo>
                <a:lnTo>
                  <a:pt x="257646" y="57559"/>
                </a:lnTo>
                <a:cubicBezTo>
                  <a:pt x="257646" y="56454"/>
                  <a:pt x="255686" y="58665"/>
                  <a:pt x="255686" y="58665"/>
                </a:cubicBezTo>
                <a:cubicBezTo>
                  <a:pt x="254707" y="58665"/>
                  <a:pt x="253728" y="60885"/>
                  <a:pt x="252748" y="60885"/>
                </a:cubicBezTo>
                <a:lnTo>
                  <a:pt x="251768" y="58665"/>
                </a:lnTo>
                <a:cubicBezTo>
                  <a:pt x="250788" y="58665"/>
                  <a:pt x="249808" y="59780"/>
                  <a:pt x="248830" y="59780"/>
                </a:cubicBezTo>
                <a:cubicBezTo>
                  <a:pt x="247850" y="61991"/>
                  <a:pt x="245890" y="63096"/>
                  <a:pt x="244910" y="64202"/>
                </a:cubicBezTo>
                <a:cubicBezTo>
                  <a:pt x="245890" y="64202"/>
                  <a:pt x="245890" y="66422"/>
                  <a:pt x="246870" y="66422"/>
                </a:cubicBezTo>
                <a:cubicBezTo>
                  <a:pt x="246870" y="66422"/>
                  <a:pt x="244910" y="68633"/>
                  <a:pt x="243931" y="68633"/>
                </a:cubicBezTo>
                <a:lnTo>
                  <a:pt x="242951" y="66422"/>
                </a:lnTo>
                <a:cubicBezTo>
                  <a:pt x="241972" y="65317"/>
                  <a:pt x="241972" y="64202"/>
                  <a:pt x="240992" y="63096"/>
                </a:cubicBezTo>
                <a:cubicBezTo>
                  <a:pt x="240992" y="64202"/>
                  <a:pt x="239033" y="65317"/>
                  <a:pt x="239033" y="65317"/>
                </a:cubicBezTo>
                <a:cubicBezTo>
                  <a:pt x="239033" y="66422"/>
                  <a:pt x="240013" y="67527"/>
                  <a:pt x="240992" y="67527"/>
                </a:cubicBezTo>
                <a:cubicBezTo>
                  <a:pt x="240992" y="68633"/>
                  <a:pt x="241972" y="69738"/>
                  <a:pt x="241972" y="69738"/>
                </a:cubicBezTo>
                <a:cubicBezTo>
                  <a:pt x="241972" y="70844"/>
                  <a:pt x="240013" y="71959"/>
                  <a:pt x="240013" y="71959"/>
                </a:cubicBezTo>
                <a:lnTo>
                  <a:pt x="238053" y="74170"/>
                </a:lnTo>
                <a:cubicBezTo>
                  <a:pt x="237073" y="74170"/>
                  <a:pt x="236093" y="71959"/>
                  <a:pt x="236093" y="71959"/>
                </a:cubicBezTo>
                <a:lnTo>
                  <a:pt x="238053" y="69738"/>
                </a:lnTo>
                <a:lnTo>
                  <a:pt x="237073" y="67527"/>
                </a:lnTo>
                <a:cubicBezTo>
                  <a:pt x="236093" y="66422"/>
                  <a:pt x="235115" y="65317"/>
                  <a:pt x="235115" y="64202"/>
                </a:cubicBezTo>
                <a:lnTo>
                  <a:pt x="233155" y="66422"/>
                </a:lnTo>
                <a:cubicBezTo>
                  <a:pt x="232175" y="67527"/>
                  <a:pt x="231195" y="68633"/>
                  <a:pt x="230216" y="68633"/>
                </a:cubicBezTo>
                <a:lnTo>
                  <a:pt x="229236" y="66422"/>
                </a:lnTo>
                <a:cubicBezTo>
                  <a:pt x="228257" y="66422"/>
                  <a:pt x="227277" y="67527"/>
                  <a:pt x="226297" y="67527"/>
                </a:cubicBezTo>
                <a:cubicBezTo>
                  <a:pt x="226297" y="68633"/>
                  <a:pt x="225318" y="69738"/>
                  <a:pt x="224338" y="69738"/>
                </a:cubicBezTo>
                <a:lnTo>
                  <a:pt x="222379" y="71959"/>
                </a:lnTo>
                <a:cubicBezTo>
                  <a:pt x="222379" y="71959"/>
                  <a:pt x="221400" y="69738"/>
                  <a:pt x="220420" y="69738"/>
                </a:cubicBezTo>
                <a:cubicBezTo>
                  <a:pt x="220420" y="68633"/>
                  <a:pt x="219440" y="67527"/>
                  <a:pt x="219440" y="66422"/>
                </a:cubicBezTo>
                <a:lnTo>
                  <a:pt x="221400" y="65317"/>
                </a:lnTo>
                <a:cubicBezTo>
                  <a:pt x="221400" y="64202"/>
                  <a:pt x="219440" y="63096"/>
                  <a:pt x="219440" y="61991"/>
                </a:cubicBezTo>
                <a:lnTo>
                  <a:pt x="217480" y="64202"/>
                </a:lnTo>
                <a:lnTo>
                  <a:pt x="215522" y="61991"/>
                </a:lnTo>
                <a:cubicBezTo>
                  <a:pt x="215522" y="61991"/>
                  <a:pt x="214542" y="59780"/>
                  <a:pt x="213562" y="59780"/>
                </a:cubicBezTo>
                <a:cubicBezTo>
                  <a:pt x="213562" y="59780"/>
                  <a:pt x="212582" y="60885"/>
                  <a:pt x="211603" y="60885"/>
                </a:cubicBezTo>
                <a:cubicBezTo>
                  <a:pt x="211603" y="61991"/>
                  <a:pt x="209644" y="63096"/>
                  <a:pt x="209644" y="63096"/>
                </a:cubicBezTo>
                <a:cubicBezTo>
                  <a:pt x="209644" y="63096"/>
                  <a:pt x="208664" y="60885"/>
                  <a:pt x="207684" y="60885"/>
                </a:cubicBezTo>
                <a:lnTo>
                  <a:pt x="210623" y="58665"/>
                </a:lnTo>
                <a:lnTo>
                  <a:pt x="208664" y="56454"/>
                </a:lnTo>
                <a:cubicBezTo>
                  <a:pt x="208664" y="55349"/>
                  <a:pt x="207684" y="54243"/>
                  <a:pt x="206705" y="54243"/>
                </a:cubicBezTo>
                <a:cubicBezTo>
                  <a:pt x="206705" y="53138"/>
                  <a:pt x="205725" y="52032"/>
                  <a:pt x="204745" y="50917"/>
                </a:cubicBezTo>
                <a:cubicBezTo>
                  <a:pt x="204745" y="52032"/>
                  <a:pt x="202786" y="53138"/>
                  <a:pt x="202786" y="53138"/>
                </a:cubicBezTo>
                <a:cubicBezTo>
                  <a:pt x="202786" y="54243"/>
                  <a:pt x="203765" y="55349"/>
                  <a:pt x="204745" y="55349"/>
                </a:cubicBezTo>
                <a:cubicBezTo>
                  <a:pt x="204745" y="56454"/>
                  <a:pt x="205725" y="57559"/>
                  <a:pt x="206705" y="58665"/>
                </a:cubicBezTo>
                <a:cubicBezTo>
                  <a:pt x="206705" y="58665"/>
                  <a:pt x="207684" y="59780"/>
                  <a:pt x="207684" y="60885"/>
                </a:cubicBezTo>
                <a:lnTo>
                  <a:pt x="205725" y="61991"/>
                </a:lnTo>
                <a:cubicBezTo>
                  <a:pt x="205725" y="61991"/>
                  <a:pt x="204745" y="60885"/>
                  <a:pt x="203765" y="59780"/>
                </a:cubicBezTo>
                <a:cubicBezTo>
                  <a:pt x="202786" y="58665"/>
                  <a:pt x="201807" y="56454"/>
                  <a:pt x="200827" y="55349"/>
                </a:cubicBezTo>
                <a:lnTo>
                  <a:pt x="198867" y="56454"/>
                </a:lnTo>
                <a:cubicBezTo>
                  <a:pt x="198867" y="57559"/>
                  <a:pt x="199847" y="58665"/>
                  <a:pt x="199847" y="59780"/>
                </a:cubicBezTo>
                <a:cubicBezTo>
                  <a:pt x="200827" y="59780"/>
                  <a:pt x="201807" y="60885"/>
                  <a:pt x="201807" y="61991"/>
                </a:cubicBezTo>
                <a:cubicBezTo>
                  <a:pt x="201807" y="61991"/>
                  <a:pt x="199847" y="63096"/>
                  <a:pt x="199847" y="64202"/>
                </a:cubicBezTo>
                <a:cubicBezTo>
                  <a:pt x="199847" y="64202"/>
                  <a:pt x="201807" y="65317"/>
                  <a:pt x="201807" y="66422"/>
                </a:cubicBezTo>
                <a:cubicBezTo>
                  <a:pt x="201807" y="66422"/>
                  <a:pt x="199847" y="67527"/>
                  <a:pt x="198867" y="68633"/>
                </a:cubicBezTo>
                <a:lnTo>
                  <a:pt x="197887" y="65317"/>
                </a:lnTo>
                <a:cubicBezTo>
                  <a:pt x="196908" y="65317"/>
                  <a:pt x="195929" y="67527"/>
                  <a:pt x="194949" y="67527"/>
                </a:cubicBezTo>
                <a:cubicBezTo>
                  <a:pt x="194949" y="68633"/>
                  <a:pt x="193969" y="68633"/>
                  <a:pt x="192990" y="69738"/>
                </a:cubicBezTo>
                <a:cubicBezTo>
                  <a:pt x="192990" y="69738"/>
                  <a:pt x="192010" y="70844"/>
                  <a:pt x="191030" y="70844"/>
                </a:cubicBezTo>
                <a:cubicBezTo>
                  <a:pt x="191030" y="71959"/>
                  <a:pt x="190050" y="68633"/>
                  <a:pt x="189071" y="68633"/>
                </a:cubicBezTo>
                <a:cubicBezTo>
                  <a:pt x="189071" y="68633"/>
                  <a:pt x="188092" y="70844"/>
                  <a:pt x="187112" y="70844"/>
                </a:cubicBezTo>
                <a:cubicBezTo>
                  <a:pt x="186132" y="70844"/>
                  <a:pt x="186132" y="68633"/>
                  <a:pt x="185152" y="68633"/>
                </a:cubicBezTo>
                <a:cubicBezTo>
                  <a:pt x="185152" y="68633"/>
                  <a:pt x="184172" y="69738"/>
                  <a:pt x="183193" y="69738"/>
                </a:cubicBezTo>
                <a:cubicBezTo>
                  <a:pt x="183193" y="70844"/>
                  <a:pt x="182214" y="71959"/>
                  <a:pt x="181234" y="71959"/>
                </a:cubicBezTo>
                <a:cubicBezTo>
                  <a:pt x="181234" y="71959"/>
                  <a:pt x="180254" y="69738"/>
                  <a:pt x="179274" y="69738"/>
                </a:cubicBezTo>
                <a:cubicBezTo>
                  <a:pt x="179274" y="69738"/>
                  <a:pt x="178295" y="70844"/>
                  <a:pt x="177315" y="71959"/>
                </a:cubicBezTo>
                <a:lnTo>
                  <a:pt x="179274" y="74170"/>
                </a:lnTo>
                <a:lnTo>
                  <a:pt x="180254" y="76381"/>
                </a:lnTo>
                <a:lnTo>
                  <a:pt x="178295" y="78591"/>
                </a:lnTo>
                <a:cubicBezTo>
                  <a:pt x="178295" y="78591"/>
                  <a:pt x="177315" y="76381"/>
                  <a:pt x="176335" y="76381"/>
                </a:cubicBezTo>
                <a:cubicBezTo>
                  <a:pt x="176335" y="75275"/>
                  <a:pt x="175356" y="74170"/>
                  <a:pt x="175356" y="73064"/>
                </a:cubicBezTo>
                <a:cubicBezTo>
                  <a:pt x="174377" y="73064"/>
                  <a:pt x="174377" y="71959"/>
                  <a:pt x="173397" y="70844"/>
                </a:cubicBezTo>
                <a:cubicBezTo>
                  <a:pt x="172417" y="69738"/>
                  <a:pt x="172417" y="69738"/>
                  <a:pt x="171437" y="68633"/>
                </a:cubicBezTo>
                <a:cubicBezTo>
                  <a:pt x="171437" y="67527"/>
                  <a:pt x="170457" y="66422"/>
                  <a:pt x="170457" y="66422"/>
                </a:cubicBezTo>
                <a:cubicBezTo>
                  <a:pt x="170457" y="65317"/>
                  <a:pt x="172417" y="64202"/>
                  <a:pt x="172417" y="64202"/>
                </a:cubicBezTo>
                <a:cubicBezTo>
                  <a:pt x="172417" y="63096"/>
                  <a:pt x="170457" y="61991"/>
                  <a:pt x="170457" y="61991"/>
                </a:cubicBezTo>
                <a:cubicBezTo>
                  <a:pt x="169479" y="61991"/>
                  <a:pt x="169479" y="63096"/>
                  <a:pt x="168499" y="63096"/>
                </a:cubicBezTo>
                <a:cubicBezTo>
                  <a:pt x="167519" y="63096"/>
                  <a:pt x="167519" y="60885"/>
                  <a:pt x="166539" y="60885"/>
                </a:cubicBezTo>
                <a:lnTo>
                  <a:pt x="164580" y="63096"/>
                </a:lnTo>
                <a:lnTo>
                  <a:pt x="166539" y="65317"/>
                </a:lnTo>
                <a:cubicBezTo>
                  <a:pt x="166539" y="66422"/>
                  <a:pt x="164580" y="66422"/>
                  <a:pt x="163600" y="67527"/>
                </a:cubicBezTo>
                <a:cubicBezTo>
                  <a:pt x="163600" y="67527"/>
                  <a:pt x="165559" y="68633"/>
                  <a:pt x="165559" y="69738"/>
                </a:cubicBezTo>
                <a:cubicBezTo>
                  <a:pt x="165559" y="70844"/>
                  <a:pt x="166539" y="71959"/>
                  <a:pt x="167519" y="71959"/>
                </a:cubicBezTo>
                <a:cubicBezTo>
                  <a:pt x="167519" y="73064"/>
                  <a:pt x="169479" y="74170"/>
                  <a:pt x="169479" y="74170"/>
                </a:cubicBezTo>
                <a:cubicBezTo>
                  <a:pt x="168499" y="75275"/>
                  <a:pt x="167519" y="76381"/>
                  <a:pt x="166539" y="76381"/>
                </a:cubicBezTo>
                <a:cubicBezTo>
                  <a:pt x="165559" y="75275"/>
                  <a:pt x="164580" y="73064"/>
                  <a:pt x="163600" y="71959"/>
                </a:cubicBezTo>
                <a:cubicBezTo>
                  <a:pt x="162621" y="71959"/>
                  <a:pt x="161641" y="73064"/>
                  <a:pt x="161641" y="73064"/>
                </a:cubicBezTo>
                <a:cubicBezTo>
                  <a:pt x="160661" y="73064"/>
                  <a:pt x="160661" y="70844"/>
                  <a:pt x="159682" y="70844"/>
                </a:cubicBezTo>
                <a:lnTo>
                  <a:pt x="161641" y="68633"/>
                </a:lnTo>
                <a:cubicBezTo>
                  <a:pt x="161641" y="68633"/>
                  <a:pt x="159682" y="67527"/>
                  <a:pt x="160661" y="66422"/>
                </a:cubicBezTo>
                <a:lnTo>
                  <a:pt x="162621" y="65317"/>
                </a:lnTo>
                <a:cubicBezTo>
                  <a:pt x="161641" y="64202"/>
                  <a:pt x="161641" y="63096"/>
                  <a:pt x="160661" y="61991"/>
                </a:cubicBezTo>
                <a:cubicBezTo>
                  <a:pt x="160661" y="61991"/>
                  <a:pt x="159682" y="59780"/>
                  <a:pt x="158702" y="59780"/>
                </a:cubicBezTo>
                <a:lnTo>
                  <a:pt x="156742" y="61991"/>
                </a:lnTo>
                <a:lnTo>
                  <a:pt x="158702" y="64202"/>
                </a:lnTo>
                <a:cubicBezTo>
                  <a:pt x="158702" y="64202"/>
                  <a:pt x="155764" y="65317"/>
                  <a:pt x="156742" y="66422"/>
                </a:cubicBezTo>
                <a:cubicBezTo>
                  <a:pt x="156742" y="66422"/>
                  <a:pt x="157722" y="67527"/>
                  <a:pt x="157722" y="68633"/>
                </a:cubicBezTo>
                <a:cubicBezTo>
                  <a:pt x="158702" y="68633"/>
                  <a:pt x="159682" y="70844"/>
                  <a:pt x="159682" y="70844"/>
                </a:cubicBezTo>
                <a:cubicBezTo>
                  <a:pt x="158702" y="70844"/>
                  <a:pt x="157722" y="73064"/>
                  <a:pt x="157722" y="73064"/>
                </a:cubicBezTo>
                <a:cubicBezTo>
                  <a:pt x="156742" y="73064"/>
                  <a:pt x="156742" y="70844"/>
                  <a:pt x="155764" y="70844"/>
                </a:cubicBezTo>
                <a:cubicBezTo>
                  <a:pt x="155764" y="70844"/>
                  <a:pt x="153804" y="73064"/>
                  <a:pt x="153804" y="71959"/>
                </a:cubicBezTo>
                <a:cubicBezTo>
                  <a:pt x="152824" y="71959"/>
                  <a:pt x="152824" y="70844"/>
                  <a:pt x="151844" y="69738"/>
                </a:cubicBezTo>
                <a:cubicBezTo>
                  <a:pt x="151844" y="68633"/>
                  <a:pt x="150864" y="68633"/>
                  <a:pt x="149885" y="67527"/>
                </a:cubicBezTo>
                <a:lnTo>
                  <a:pt x="152824" y="65317"/>
                </a:lnTo>
                <a:lnTo>
                  <a:pt x="150864" y="63096"/>
                </a:lnTo>
                <a:cubicBezTo>
                  <a:pt x="149885" y="61991"/>
                  <a:pt x="148906" y="60885"/>
                  <a:pt x="148906" y="60885"/>
                </a:cubicBezTo>
                <a:cubicBezTo>
                  <a:pt x="148906" y="59780"/>
                  <a:pt x="146946" y="58665"/>
                  <a:pt x="147926" y="58665"/>
                </a:cubicBezTo>
                <a:cubicBezTo>
                  <a:pt x="147926" y="57559"/>
                  <a:pt x="149885" y="56454"/>
                  <a:pt x="149885" y="56454"/>
                </a:cubicBezTo>
                <a:cubicBezTo>
                  <a:pt x="149885" y="55349"/>
                  <a:pt x="147926" y="54243"/>
                  <a:pt x="147926" y="54243"/>
                </a:cubicBezTo>
                <a:cubicBezTo>
                  <a:pt x="146946" y="53138"/>
                  <a:pt x="146946" y="52032"/>
                  <a:pt x="145967" y="50917"/>
                </a:cubicBezTo>
                <a:cubicBezTo>
                  <a:pt x="145967" y="50917"/>
                  <a:pt x="144987" y="53138"/>
                  <a:pt x="144007" y="53138"/>
                </a:cubicBezTo>
                <a:cubicBezTo>
                  <a:pt x="144007" y="53138"/>
                  <a:pt x="143027" y="50917"/>
                  <a:pt x="142048" y="50917"/>
                </a:cubicBezTo>
                <a:cubicBezTo>
                  <a:pt x="142048" y="50917"/>
                  <a:pt x="140089" y="52032"/>
                  <a:pt x="140089" y="53138"/>
                </a:cubicBezTo>
                <a:cubicBezTo>
                  <a:pt x="140089" y="53138"/>
                  <a:pt x="142048" y="54243"/>
                  <a:pt x="142048" y="55349"/>
                </a:cubicBezTo>
                <a:lnTo>
                  <a:pt x="140089" y="56454"/>
                </a:lnTo>
                <a:cubicBezTo>
                  <a:pt x="140089" y="57559"/>
                  <a:pt x="141069" y="58665"/>
                  <a:pt x="141069" y="59780"/>
                </a:cubicBezTo>
                <a:cubicBezTo>
                  <a:pt x="142048" y="59780"/>
                  <a:pt x="143027" y="60885"/>
                  <a:pt x="143027" y="61991"/>
                </a:cubicBezTo>
                <a:lnTo>
                  <a:pt x="144987" y="64202"/>
                </a:lnTo>
                <a:cubicBezTo>
                  <a:pt x="144987" y="65317"/>
                  <a:pt x="143027" y="66422"/>
                  <a:pt x="143027" y="66422"/>
                </a:cubicBezTo>
                <a:lnTo>
                  <a:pt x="141069" y="64202"/>
                </a:lnTo>
                <a:cubicBezTo>
                  <a:pt x="141069" y="63096"/>
                  <a:pt x="139109" y="60885"/>
                  <a:pt x="139109" y="60885"/>
                </a:cubicBezTo>
                <a:lnTo>
                  <a:pt x="137149" y="63096"/>
                </a:lnTo>
                <a:cubicBezTo>
                  <a:pt x="136170" y="63096"/>
                  <a:pt x="135191" y="64202"/>
                  <a:pt x="135191" y="65317"/>
                </a:cubicBezTo>
                <a:cubicBezTo>
                  <a:pt x="134211" y="65317"/>
                  <a:pt x="133231" y="66422"/>
                  <a:pt x="132251" y="66422"/>
                </a:cubicBezTo>
                <a:cubicBezTo>
                  <a:pt x="132251" y="67527"/>
                  <a:pt x="134211" y="68633"/>
                  <a:pt x="134211" y="69738"/>
                </a:cubicBezTo>
                <a:lnTo>
                  <a:pt x="132251" y="70844"/>
                </a:lnTo>
                <a:cubicBezTo>
                  <a:pt x="131272" y="70844"/>
                  <a:pt x="131272" y="69738"/>
                  <a:pt x="130292" y="68633"/>
                </a:cubicBezTo>
                <a:cubicBezTo>
                  <a:pt x="130292" y="68633"/>
                  <a:pt x="129312" y="66422"/>
                  <a:pt x="128333" y="66422"/>
                </a:cubicBezTo>
                <a:lnTo>
                  <a:pt x="126374" y="68633"/>
                </a:lnTo>
                <a:cubicBezTo>
                  <a:pt x="126374" y="67527"/>
                  <a:pt x="125394" y="66422"/>
                  <a:pt x="125394" y="65317"/>
                </a:cubicBezTo>
                <a:lnTo>
                  <a:pt x="127354" y="64202"/>
                </a:lnTo>
                <a:cubicBezTo>
                  <a:pt x="127354" y="63096"/>
                  <a:pt x="126374" y="61991"/>
                  <a:pt x="125394" y="60885"/>
                </a:cubicBezTo>
                <a:cubicBezTo>
                  <a:pt x="125394" y="60885"/>
                  <a:pt x="124414" y="58665"/>
                  <a:pt x="123434" y="58665"/>
                </a:cubicBezTo>
                <a:lnTo>
                  <a:pt x="121476" y="60885"/>
                </a:lnTo>
                <a:lnTo>
                  <a:pt x="119516" y="63096"/>
                </a:lnTo>
                <a:cubicBezTo>
                  <a:pt x="118536" y="63096"/>
                  <a:pt x="118536" y="60885"/>
                  <a:pt x="117557" y="59780"/>
                </a:cubicBezTo>
                <a:cubicBezTo>
                  <a:pt x="116577" y="60885"/>
                  <a:pt x="116577" y="61991"/>
                  <a:pt x="115597" y="61991"/>
                </a:cubicBezTo>
                <a:cubicBezTo>
                  <a:pt x="113638" y="63096"/>
                  <a:pt x="112659" y="64202"/>
                  <a:pt x="111679" y="66422"/>
                </a:cubicBezTo>
                <a:cubicBezTo>
                  <a:pt x="112659" y="67527"/>
                  <a:pt x="113638" y="69738"/>
                  <a:pt x="114618" y="70844"/>
                </a:cubicBezTo>
                <a:cubicBezTo>
                  <a:pt x="115597" y="73064"/>
                  <a:pt x="116577" y="74170"/>
                  <a:pt x="117557" y="75275"/>
                </a:cubicBezTo>
                <a:cubicBezTo>
                  <a:pt x="117557" y="76381"/>
                  <a:pt x="115597" y="76381"/>
                  <a:pt x="115597" y="77486"/>
                </a:cubicBezTo>
                <a:cubicBezTo>
                  <a:pt x="115597" y="78591"/>
                  <a:pt x="117557" y="79706"/>
                  <a:pt x="117557" y="79706"/>
                </a:cubicBezTo>
                <a:cubicBezTo>
                  <a:pt x="117557" y="80812"/>
                  <a:pt x="115597" y="81917"/>
                  <a:pt x="115597" y="81917"/>
                </a:cubicBezTo>
                <a:cubicBezTo>
                  <a:pt x="114618" y="81917"/>
                  <a:pt x="113638" y="79706"/>
                  <a:pt x="113638" y="79706"/>
                </a:cubicBezTo>
                <a:cubicBezTo>
                  <a:pt x="112659" y="78591"/>
                  <a:pt x="111679" y="77486"/>
                  <a:pt x="111679" y="77486"/>
                </a:cubicBezTo>
                <a:cubicBezTo>
                  <a:pt x="111679" y="76381"/>
                  <a:pt x="113638" y="75275"/>
                  <a:pt x="113638" y="75275"/>
                </a:cubicBezTo>
                <a:lnTo>
                  <a:pt x="112659" y="73064"/>
                </a:lnTo>
                <a:cubicBezTo>
                  <a:pt x="111679" y="73064"/>
                  <a:pt x="110699" y="74170"/>
                  <a:pt x="109719" y="74170"/>
                </a:cubicBezTo>
                <a:cubicBezTo>
                  <a:pt x="110699" y="75275"/>
                  <a:pt x="111679" y="76381"/>
                  <a:pt x="111679" y="77486"/>
                </a:cubicBezTo>
                <a:lnTo>
                  <a:pt x="109719" y="78591"/>
                </a:lnTo>
                <a:cubicBezTo>
                  <a:pt x="108741" y="79706"/>
                  <a:pt x="107761" y="79706"/>
                  <a:pt x="107761" y="80812"/>
                </a:cubicBezTo>
                <a:cubicBezTo>
                  <a:pt x="106781" y="79706"/>
                  <a:pt x="105801" y="79706"/>
                  <a:pt x="105801" y="78591"/>
                </a:cubicBezTo>
                <a:cubicBezTo>
                  <a:pt x="105801" y="77486"/>
                  <a:pt x="103841" y="76381"/>
                  <a:pt x="103841" y="76381"/>
                </a:cubicBezTo>
                <a:cubicBezTo>
                  <a:pt x="103841" y="75275"/>
                  <a:pt x="106781" y="74170"/>
                  <a:pt x="106781" y="74170"/>
                </a:cubicBezTo>
                <a:cubicBezTo>
                  <a:pt x="105801" y="73064"/>
                  <a:pt x="104821" y="71959"/>
                  <a:pt x="104821" y="71959"/>
                </a:cubicBezTo>
                <a:cubicBezTo>
                  <a:pt x="104821" y="70844"/>
                  <a:pt x="102862" y="69738"/>
                  <a:pt x="102862" y="68633"/>
                </a:cubicBezTo>
                <a:lnTo>
                  <a:pt x="104821" y="67527"/>
                </a:lnTo>
                <a:lnTo>
                  <a:pt x="106781" y="69738"/>
                </a:lnTo>
                <a:lnTo>
                  <a:pt x="108741" y="67527"/>
                </a:lnTo>
                <a:cubicBezTo>
                  <a:pt x="108741" y="67527"/>
                  <a:pt x="107761" y="66422"/>
                  <a:pt x="107761" y="65317"/>
                </a:cubicBezTo>
                <a:lnTo>
                  <a:pt x="105801" y="63096"/>
                </a:lnTo>
                <a:cubicBezTo>
                  <a:pt x="104821" y="63096"/>
                  <a:pt x="103841" y="65317"/>
                  <a:pt x="103841" y="64202"/>
                </a:cubicBezTo>
                <a:cubicBezTo>
                  <a:pt x="102862" y="64202"/>
                  <a:pt x="101883" y="63096"/>
                  <a:pt x="101883" y="61991"/>
                </a:cubicBezTo>
                <a:cubicBezTo>
                  <a:pt x="100903" y="61991"/>
                  <a:pt x="100903" y="60885"/>
                  <a:pt x="99923" y="59780"/>
                </a:cubicBezTo>
                <a:cubicBezTo>
                  <a:pt x="99923" y="58665"/>
                  <a:pt x="98944" y="58665"/>
                  <a:pt x="98944" y="57559"/>
                </a:cubicBezTo>
                <a:lnTo>
                  <a:pt x="100903" y="55349"/>
                </a:lnTo>
                <a:cubicBezTo>
                  <a:pt x="100903" y="55349"/>
                  <a:pt x="102862" y="54243"/>
                  <a:pt x="102862" y="53138"/>
                </a:cubicBezTo>
                <a:cubicBezTo>
                  <a:pt x="102862" y="53138"/>
                  <a:pt x="100903" y="52032"/>
                  <a:pt x="100903" y="50917"/>
                </a:cubicBezTo>
                <a:lnTo>
                  <a:pt x="98944" y="53138"/>
                </a:lnTo>
                <a:cubicBezTo>
                  <a:pt x="98944" y="53138"/>
                  <a:pt x="97964" y="50917"/>
                  <a:pt x="96984" y="50917"/>
                </a:cubicBezTo>
                <a:cubicBezTo>
                  <a:pt x="96984" y="49812"/>
                  <a:pt x="96004" y="48706"/>
                  <a:pt x="96004" y="47601"/>
                </a:cubicBezTo>
                <a:cubicBezTo>
                  <a:pt x="95025" y="47601"/>
                  <a:pt x="94046" y="46495"/>
                  <a:pt x="94046" y="45390"/>
                </a:cubicBezTo>
                <a:cubicBezTo>
                  <a:pt x="93066" y="45390"/>
                  <a:pt x="93066" y="43170"/>
                  <a:pt x="92086" y="43170"/>
                </a:cubicBezTo>
                <a:lnTo>
                  <a:pt x="91106" y="40959"/>
                </a:lnTo>
                <a:cubicBezTo>
                  <a:pt x="90126" y="40959"/>
                  <a:pt x="89147" y="42064"/>
                  <a:pt x="88168" y="42064"/>
                </a:cubicBezTo>
                <a:cubicBezTo>
                  <a:pt x="89147" y="43170"/>
                  <a:pt x="89147" y="44285"/>
                  <a:pt x="90126" y="45390"/>
                </a:cubicBezTo>
                <a:cubicBezTo>
                  <a:pt x="91106" y="45390"/>
                  <a:pt x="91106" y="46495"/>
                  <a:pt x="92086" y="47601"/>
                </a:cubicBezTo>
                <a:cubicBezTo>
                  <a:pt x="92086" y="47601"/>
                  <a:pt x="93066" y="48706"/>
                  <a:pt x="93066" y="49812"/>
                </a:cubicBezTo>
                <a:cubicBezTo>
                  <a:pt x="94046" y="49812"/>
                  <a:pt x="91106" y="50917"/>
                  <a:pt x="91106" y="52032"/>
                </a:cubicBezTo>
                <a:cubicBezTo>
                  <a:pt x="91106" y="52032"/>
                  <a:pt x="93066" y="53138"/>
                  <a:pt x="93066" y="54243"/>
                </a:cubicBezTo>
                <a:cubicBezTo>
                  <a:pt x="93066" y="55349"/>
                  <a:pt x="91106" y="55349"/>
                  <a:pt x="91106" y="56454"/>
                </a:cubicBezTo>
                <a:lnTo>
                  <a:pt x="92086" y="58665"/>
                </a:lnTo>
                <a:cubicBezTo>
                  <a:pt x="92086" y="58665"/>
                  <a:pt x="94046" y="56454"/>
                  <a:pt x="95025" y="56454"/>
                </a:cubicBezTo>
                <a:cubicBezTo>
                  <a:pt x="95025" y="56454"/>
                  <a:pt x="96004" y="55349"/>
                  <a:pt x="96984" y="55349"/>
                </a:cubicBezTo>
                <a:cubicBezTo>
                  <a:pt x="96984" y="55349"/>
                  <a:pt x="97964" y="57559"/>
                  <a:pt x="98944" y="57559"/>
                </a:cubicBezTo>
                <a:cubicBezTo>
                  <a:pt x="98944" y="57559"/>
                  <a:pt x="96004" y="58665"/>
                  <a:pt x="96004" y="59780"/>
                </a:cubicBezTo>
                <a:cubicBezTo>
                  <a:pt x="96004" y="59780"/>
                  <a:pt x="97964" y="60885"/>
                  <a:pt x="97964" y="61991"/>
                </a:cubicBezTo>
                <a:cubicBezTo>
                  <a:pt x="98944" y="63096"/>
                  <a:pt x="99923" y="65317"/>
                  <a:pt x="100903" y="66422"/>
                </a:cubicBezTo>
                <a:cubicBezTo>
                  <a:pt x="100903" y="67527"/>
                  <a:pt x="99923" y="67527"/>
                  <a:pt x="98944" y="68633"/>
                </a:cubicBezTo>
                <a:lnTo>
                  <a:pt x="96984" y="70844"/>
                </a:lnTo>
                <a:cubicBezTo>
                  <a:pt x="96004" y="70844"/>
                  <a:pt x="96004" y="67527"/>
                  <a:pt x="95025" y="67527"/>
                </a:cubicBezTo>
                <a:cubicBezTo>
                  <a:pt x="95025" y="67527"/>
                  <a:pt x="94046" y="69738"/>
                  <a:pt x="93066" y="69738"/>
                </a:cubicBezTo>
                <a:cubicBezTo>
                  <a:pt x="93066" y="69738"/>
                  <a:pt x="92086" y="67527"/>
                  <a:pt x="91106" y="67527"/>
                </a:cubicBezTo>
                <a:cubicBezTo>
                  <a:pt x="91106" y="66422"/>
                  <a:pt x="90126" y="65317"/>
                  <a:pt x="90126" y="65317"/>
                </a:cubicBezTo>
                <a:cubicBezTo>
                  <a:pt x="89147" y="64202"/>
                  <a:pt x="89147" y="63096"/>
                  <a:pt x="88168" y="61991"/>
                </a:cubicBezTo>
                <a:cubicBezTo>
                  <a:pt x="87188" y="61991"/>
                  <a:pt x="86208" y="64202"/>
                  <a:pt x="86208" y="64202"/>
                </a:cubicBezTo>
                <a:cubicBezTo>
                  <a:pt x="85228" y="64202"/>
                  <a:pt x="84249" y="61991"/>
                  <a:pt x="84249" y="61991"/>
                </a:cubicBezTo>
                <a:cubicBezTo>
                  <a:pt x="83269" y="60885"/>
                  <a:pt x="83269" y="59780"/>
                  <a:pt x="82289" y="59780"/>
                </a:cubicBezTo>
                <a:cubicBezTo>
                  <a:pt x="82289" y="58665"/>
                  <a:pt x="81310" y="56454"/>
                  <a:pt x="81310" y="56454"/>
                </a:cubicBezTo>
                <a:cubicBezTo>
                  <a:pt x="80331" y="56454"/>
                  <a:pt x="79351" y="58665"/>
                  <a:pt x="78371" y="58665"/>
                </a:cubicBezTo>
                <a:cubicBezTo>
                  <a:pt x="78371" y="59780"/>
                  <a:pt x="76411" y="59780"/>
                  <a:pt x="76411" y="60885"/>
                </a:cubicBezTo>
                <a:cubicBezTo>
                  <a:pt x="76411" y="60885"/>
                  <a:pt x="78371" y="61991"/>
                  <a:pt x="78371" y="63096"/>
                </a:cubicBezTo>
                <a:cubicBezTo>
                  <a:pt x="78371" y="63096"/>
                  <a:pt x="75431" y="64202"/>
                  <a:pt x="76411" y="65317"/>
                </a:cubicBezTo>
                <a:cubicBezTo>
                  <a:pt x="76411" y="65317"/>
                  <a:pt x="77391" y="66422"/>
                  <a:pt x="77391" y="67527"/>
                </a:cubicBezTo>
                <a:cubicBezTo>
                  <a:pt x="78371" y="67527"/>
                  <a:pt x="78371" y="69738"/>
                  <a:pt x="79351" y="69738"/>
                </a:cubicBezTo>
                <a:cubicBezTo>
                  <a:pt x="78371" y="69738"/>
                  <a:pt x="77391" y="71959"/>
                  <a:pt x="77391" y="71959"/>
                </a:cubicBezTo>
                <a:cubicBezTo>
                  <a:pt x="76411" y="71959"/>
                  <a:pt x="76411" y="69738"/>
                  <a:pt x="75431" y="69738"/>
                </a:cubicBezTo>
                <a:cubicBezTo>
                  <a:pt x="75431" y="68633"/>
                  <a:pt x="73473" y="70844"/>
                  <a:pt x="73473" y="70844"/>
                </a:cubicBezTo>
                <a:cubicBezTo>
                  <a:pt x="72493" y="70844"/>
                  <a:pt x="71513" y="68633"/>
                  <a:pt x="71513" y="68633"/>
                </a:cubicBezTo>
                <a:cubicBezTo>
                  <a:pt x="71513" y="68633"/>
                  <a:pt x="73473" y="67527"/>
                  <a:pt x="73473" y="66422"/>
                </a:cubicBezTo>
                <a:lnTo>
                  <a:pt x="72493" y="64202"/>
                </a:lnTo>
                <a:cubicBezTo>
                  <a:pt x="71513" y="64202"/>
                  <a:pt x="70534" y="66422"/>
                  <a:pt x="69554" y="66422"/>
                </a:cubicBezTo>
                <a:cubicBezTo>
                  <a:pt x="69554" y="66422"/>
                  <a:pt x="68574" y="67527"/>
                  <a:pt x="67595" y="68633"/>
                </a:cubicBezTo>
                <a:lnTo>
                  <a:pt x="65636" y="69738"/>
                </a:lnTo>
                <a:lnTo>
                  <a:pt x="63676" y="67527"/>
                </a:lnTo>
                <a:cubicBezTo>
                  <a:pt x="63676" y="67527"/>
                  <a:pt x="65636" y="66422"/>
                  <a:pt x="65636" y="65317"/>
                </a:cubicBezTo>
                <a:cubicBezTo>
                  <a:pt x="66615" y="65317"/>
                  <a:pt x="64656" y="64202"/>
                  <a:pt x="64656" y="63096"/>
                </a:cubicBezTo>
                <a:cubicBezTo>
                  <a:pt x="64656" y="61991"/>
                  <a:pt x="66615" y="61991"/>
                  <a:pt x="66615" y="60885"/>
                </a:cubicBezTo>
                <a:cubicBezTo>
                  <a:pt x="66615" y="60885"/>
                  <a:pt x="64656" y="59780"/>
                  <a:pt x="64656" y="58665"/>
                </a:cubicBezTo>
                <a:cubicBezTo>
                  <a:pt x="64656" y="59780"/>
                  <a:pt x="62696" y="59780"/>
                  <a:pt x="62696" y="60885"/>
                </a:cubicBezTo>
                <a:lnTo>
                  <a:pt x="64656" y="63096"/>
                </a:lnTo>
                <a:cubicBezTo>
                  <a:pt x="63676" y="64202"/>
                  <a:pt x="62696" y="64202"/>
                  <a:pt x="62696" y="65317"/>
                </a:cubicBezTo>
                <a:cubicBezTo>
                  <a:pt x="61716" y="65317"/>
                  <a:pt x="60738" y="66422"/>
                  <a:pt x="59758" y="67527"/>
                </a:cubicBezTo>
                <a:cubicBezTo>
                  <a:pt x="59758" y="67527"/>
                  <a:pt x="58778" y="68633"/>
                  <a:pt x="57798" y="68633"/>
                </a:cubicBezTo>
                <a:cubicBezTo>
                  <a:pt x="57798" y="68633"/>
                  <a:pt x="56818" y="66422"/>
                  <a:pt x="55839" y="66422"/>
                </a:cubicBezTo>
                <a:lnTo>
                  <a:pt x="54859" y="64202"/>
                </a:lnTo>
                <a:cubicBezTo>
                  <a:pt x="53880" y="64202"/>
                  <a:pt x="52900" y="66422"/>
                  <a:pt x="51921" y="66422"/>
                </a:cubicBezTo>
                <a:cubicBezTo>
                  <a:pt x="51921" y="65317"/>
                  <a:pt x="50941" y="63096"/>
                  <a:pt x="50941" y="63096"/>
                </a:cubicBezTo>
                <a:cubicBezTo>
                  <a:pt x="49961" y="63096"/>
                  <a:pt x="48981" y="65317"/>
                  <a:pt x="48002" y="65317"/>
                </a:cubicBezTo>
                <a:cubicBezTo>
                  <a:pt x="48002" y="65317"/>
                  <a:pt x="47023" y="67527"/>
                  <a:pt x="46043" y="67527"/>
                </a:cubicBezTo>
                <a:cubicBezTo>
                  <a:pt x="46043" y="67527"/>
                  <a:pt x="45063" y="65317"/>
                  <a:pt x="45063" y="64202"/>
                </a:cubicBezTo>
                <a:lnTo>
                  <a:pt x="47023" y="63096"/>
                </a:lnTo>
                <a:cubicBezTo>
                  <a:pt x="47023" y="61991"/>
                  <a:pt x="45063" y="60885"/>
                  <a:pt x="45063" y="60885"/>
                </a:cubicBezTo>
                <a:cubicBezTo>
                  <a:pt x="45063" y="59780"/>
                  <a:pt x="44083" y="58665"/>
                  <a:pt x="43103" y="57559"/>
                </a:cubicBezTo>
                <a:cubicBezTo>
                  <a:pt x="43103" y="57559"/>
                  <a:pt x="42124" y="56454"/>
                  <a:pt x="42124" y="55349"/>
                </a:cubicBezTo>
                <a:cubicBezTo>
                  <a:pt x="41145" y="56454"/>
                  <a:pt x="40165" y="56454"/>
                  <a:pt x="39185" y="57559"/>
                </a:cubicBezTo>
                <a:lnTo>
                  <a:pt x="41145" y="59780"/>
                </a:lnTo>
                <a:cubicBezTo>
                  <a:pt x="41145" y="59780"/>
                  <a:pt x="39185" y="60885"/>
                  <a:pt x="39185" y="61991"/>
                </a:cubicBezTo>
                <a:lnTo>
                  <a:pt x="37226" y="63096"/>
                </a:lnTo>
                <a:cubicBezTo>
                  <a:pt x="37226" y="64202"/>
                  <a:pt x="38205" y="65317"/>
                  <a:pt x="38205" y="66422"/>
                </a:cubicBezTo>
                <a:cubicBezTo>
                  <a:pt x="39185" y="66422"/>
                  <a:pt x="40165" y="67527"/>
                  <a:pt x="40165" y="68633"/>
                </a:cubicBezTo>
                <a:cubicBezTo>
                  <a:pt x="40165" y="68633"/>
                  <a:pt x="38205" y="69738"/>
                  <a:pt x="38205" y="70844"/>
                </a:cubicBezTo>
                <a:lnTo>
                  <a:pt x="36246" y="67527"/>
                </a:lnTo>
                <a:cubicBezTo>
                  <a:pt x="36246" y="67527"/>
                  <a:pt x="35266" y="65317"/>
                  <a:pt x="34287" y="65317"/>
                </a:cubicBezTo>
                <a:cubicBezTo>
                  <a:pt x="34287" y="65317"/>
                  <a:pt x="33308" y="67527"/>
                  <a:pt x="32328" y="67527"/>
                </a:cubicBezTo>
                <a:cubicBezTo>
                  <a:pt x="32328" y="67527"/>
                  <a:pt x="34287" y="68633"/>
                  <a:pt x="34287" y="69738"/>
                </a:cubicBezTo>
                <a:lnTo>
                  <a:pt x="32328" y="71959"/>
                </a:lnTo>
                <a:cubicBezTo>
                  <a:pt x="31348" y="70844"/>
                  <a:pt x="31348" y="69738"/>
                  <a:pt x="30368" y="69738"/>
                </a:cubicBezTo>
                <a:cubicBezTo>
                  <a:pt x="29388" y="68633"/>
                  <a:pt x="29388" y="67527"/>
                  <a:pt x="28410" y="66422"/>
                </a:cubicBezTo>
                <a:cubicBezTo>
                  <a:pt x="28410" y="66422"/>
                  <a:pt x="27430" y="65317"/>
                  <a:pt x="27430" y="64202"/>
                </a:cubicBezTo>
                <a:cubicBezTo>
                  <a:pt x="26450" y="63096"/>
                  <a:pt x="25470" y="63096"/>
                  <a:pt x="25470" y="61991"/>
                </a:cubicBezTo>
                <a:cubicBezTo>
                  <a:pt x="24490" y="60885"/>
                  <a:pt x="24490" y="59780"/>
                  <a:pt x="23511" y="59780"/>
                </a:cubicBezTo>
                <a:cubicBezTo>
                  <a:pt x="23511" y="58665"/>
                  <a:pt x="21552" y="60885"/>
                  <a:pt x="21552" y="60885"/>
                </a:cubicBezTo>
                <a:cubicBezTo>
                  <a:pt x="20572" y="60885"/>
                  <a:pt x="20572" y="58665"/>
                  <a:pt x="19592" y="58665"/>
                </a:cubicBezTo>
                <a:lnTo>
                  <a:pt x="18613" y="56454"/>
                </a:lnTo>
                <a:cubicBezTo>
                  <a:pt x="17633" y="56454"/>
                  <a:pt x="16653" y="54243"/>
                  <a:pt x="16653" y="54243"/>
                </a:cubicBezTo>
                <a:cubicBezTo>
                  <a:pt x="15674" y="54243"/>
                  <a:pt x="14695" y="55349"/>
                  <a:pt x="14695" y="55349"/>
                </a:cubicBezTo>
                <a:cubicBezTo>
                  <a:pt x="13715" y="56454"/>
                  <a:pt x="12735" y="56454"/>
                  <a:pt x="11755" y="57559"/>
                </a:cubicBezTo>
                <a:lnTo>
                  <a:pt x="9795" y="59780"/>
                </a:lnTo>
                <a:cubicBezTo>
                  <a:pt x="8817" y="58665"/>
                  <a:pt x="8817" y="57559"/>
                  <a:pt x="7837" y="56454"/>
                </a:cubicBezTo>
                <a:cubicBezTo>
                  <a:pt x="7837" y="56454"/>
                  <a:pt x="6857" y="55349"/>
                  <a:pt x="6857" y="54243"/>
                </a:cubicBezTo>
                <a:lnTo>
                  <a:pt x="8817" y="53138"/>
                </a:lnTo>
                <a:cubicBezTo>
                  <a:pt x="8817" y="52032"/>
                  <a:pt x="6857" y="50917"/>
                  <a:pt x="6857" y="49812"/>
                </a:cubicBezTo>
                <a:lnTo>
                  <a:pt x="8817" y="48706"/>
                </a:lnTo>
                <a:cubicBezTo>
                  <a:pt x="9795" y="47601"/>
                  <a:pt x="7837" y="46495"/>
                  <a:pt x="7837" y="45390"/>
                </a:cubicBezTo>
                <a:lnTo>
                  <a:pt x="9795" y="44285"/>
                </a:lnTo>
                <a:cubicBezTo>
                  <a:pt x="9795" y="43170"/>
                  <a:pt x="8817" y="42064"/>
                  <a:pt x="7837" y="40959"/>
                </a:cubicBezTo>
                <a:lnTo>
                  <a:pt x="5877" y="43170"/>
                </a:lnTo>
                <a:lnTo>
                  <a:pt x="3918" y="45390"/>
                </a:lnTo>
                <a:lnTo>
                  <a:pt x="1959" y="43170"/>
                </a:lnTo>
                <a:cubicBezTo>
                  <a:pt x="1959" y="42064"/>
                  <a:pt x="3918" y="40959"/>
                  <a:pt x="3918" y="40959"/>
                </a:cubicBezTo>
                <a:cubicBezTo>
                  <a:pt x="3918" y="39853"/>
                  <a:pt x="2938" y="38748"/>
                  <a:pt x="2938" y="38748"/>
                </a:cubicBezTo>
                <a:cubicBezTo>
                  <a:pt x="2938" y="37642"/>
                  <a:pt x="979" y="36527"/>
                  <a:pt x="979" y="35422"/>
                </a:cubicBezTo>
                <a:lnTo>
                  <a:pt x="2938" y="34317"/>
                </a:lnTo>
                <a:cubicBezTo>
                  <a:pt x="2938" y="33211"/>
                  <a:pt x="1959" y="32106"/>
                  <a:pt x="979" y="30991"/>
                </a:cubicBezTo>
                <a:cubicBezTo>
                  <a:pt x="979" y="30991"/>
                  <a:pt x="0" y="29885"/>
                  <a:pt x="0" y="28780"/>
                </a:cubicBezTo>
                <a:lnTo>
                  <a:pt x="1959" y="27674"/>
                </a:lnTo>
                <a:cubicBezTo>
                  <a:pt x="1959" y="26569"/>
                  <a:pt x="0" y="25463"/>
                  <a:pt x="0" y="24358"/>
                </a:cubicBezTo>
                <a:cubicBezTo>
                  <a:pt x="1959" y="23243"/>
                  <a:pt x="2938" y="22138"/>
                  <a:pt x="4898" y="21032"/>
                </a:cubicBezTo>
                <a:cubicBezTo>
                  <a:pt x="5877" y="22138"/>
                  <a:pt x="6857" y="24358"/>
                  <a:pt x="7837" y="25463"/>
                </a:cubicBezTo>
                <a:cubicBezTo>
                  <a:pt x="8817" y="26569"/>
                  <a:pt x="8817" y="27674"/>
                  <a:pt x="9795" y="28780"/>
                </a:cubicBezTo>
                <a:cubicBezTo>
                  <a:pt x="9795" y="28780"/>
                  <a:pt x="10775" y="29885"/>
                  <a:pt x="11755" y="30991"/>
                </a:cubicBezTo>
                <a:lnTo>
                  <a:pt x="13715" y="28780"/>
                </a:lnTo>
                <a:cubicBezTo>
                  <a:pt x="13715" y="28780"/>
                  <a:pt x="14695" y="30991"/>
                  <a:pt x="15674" y="30991"/>
                </a:cubicBezTo>
                <a:cubicBezTo>
                  <a:pt x="15674" y="32106"/>
                  <a:pt x="16653" y="33211"/>
                  <a:pt x="16653" y="34317"/>
                </a:cubicBezTo>
                <a:cubicBezTo>
                  <a:pt x="17633" y="34317"/>
                  <a:pt x="18613" y="32106"/>
                  <a:pt x="18613" y="32106"/>
                </a:cubicBezTo>
                <a:cubicBezTo>
                  <a:pt x="19592" y="32106"/>
                  <a:pt x="20572" y="34317"/>
                  <a:pt x="20572" y="34317"/>
                </a:cubicBezTo>
                <a:cubicBezTo>
                  <a:pt x="21552" y="35422"/>
                  <a:pt x="21552" y="36527"/>
                  <a:pt x="22531" y="36527"/>
                </a:cubicBezTo>
                <a:lnTo>
                  <a:pt x="24490" y="35422"/>
                </a:lnTo>
                <a:cubicBezTo>
                  <a:pt x="24490" y="34317"/>
                  <a:pt x="22531" y="33211"/>
                  <a:pt x="22531" y="32106"/>
                </a:cubicBezTo>
                <a:lnTo>
                  <a:pt x="25470" y="30991"/>
                </a:lnTo>
                <a:cubicBezTo>
                  <a:pt x="25470" y="29885"/>
                  <a:pt x="23511" y="28780"/>
                  <a:pt x="23511" y="27674"/>
                </a:cubicBezTo>
                <a:lnTo>
                  <a:pt x="25470" y="26569"/>
                </a:lnTo>
                <a:lnTo>
                  <a:pt x="27430" y="28780"/>
                </a:lnTo>
                <a:cubicBezTo>
                  <a:pt x="27430" y="28780"/>
                  <a:pt x="28410" y="30991"/>
                  <a:pt x="29388" y="30991"/>
                </a:cubicBezTo>
                <a:cubicBezTo>
                  <a:pt x="29388" y="30991"/>
                  <a:pt x="30368" y="29885"/>
                  <a:pt x="31348" y="29885"/>
                </a:cubicBezTo>
                <a:cubicBezTo>
                  <a:pt x="30368" y="28780"/>
                  <a:pt x="30368" y="27674"/>
                  <a:pt x="29388" y="26569"/>
                </a:cubicBezTo>
                <a:cubicBezTo>
                  <a:pt x="29388" y="26569"/>
                  <a:pt x="28410" y="25463"/>
                  <a:pt x="27430" y="24358"/>
                </a:cubicBezTo>
                <a:lnTo>
                  <a:pt x="26450" y="22138"/>
                </a:lnTo>
                <a:cubicBezTo>
                  <a:pt x="25470" y="22138"/>
                  <a:pt x="24490" y="24358"/>
                  <a:pt x="23511" y="24358"/>
                </a:cubicBezTo>
                <a:cubicBezTo>
                  <a:pt x="23511" y="23243"/>
                  <a:pt x="22531" y="22138"/>
                  <a:pt x="22531" y="21032"/>
                </a:cubicBezTo>
                <a:cubicBezTo>
                  <a:pt x="21552" y="21032"/>
                  <a:pt x="21552" y="18821"/>
                  <a:pt x="20572" y="18821"/>
                </a:cubicBezTo>
                <a:lnTo>
                  <a:pt x="18613" y="21032"/>
                </a:lnTo>
                <a:cubicBezTo>
                  <a:pt x="17633" y="21032"/>
                  <a:pt x="17633" y="18821"/>
                  <a:pt x="16653" y="18821"/>
                </a:cubicBezTo>
                <a:cubicBezTo>
                  <a:pt x="18613" y="16610"/>
                  <a:pt x="19592" y="15495"/>
                  <a:pt x="21552" y="14390"/>
                </a:cubicBezTo>
                <a:cubicBezTo>
                  <a:pt x="21552" y="15495"/>
                  <a:pt x="22531" y="16610"/>
                  <a:pt x="22531" y="16610"/>
                </a:cubicBezTo>
                <a:cubicBezTo>
                  <a:pt x="23511" y="17716"/>
                  <a:pt x="24490" y="19927"/>
                  <a:pt x="24490" y="19927"/>
                </a:cubicBezTo>
                <a:lnTo>
                  <a:pt x="26450" y="17716"/>
                </a:lnTo>
                <a:lnTo>
                  <a:pt x="28410" y="15495"/>
                </a:lnTo>
                <a:cubicBezTo>
                  <a:pt x="29388" y="15495"/>
                  <a:pt x="30368" y="17716"/>
                  <a:pt x="30368" y="17716"/>
                </a:cubicBezTo>
                <a:cubicBezTo>
                  <a:pt x="31348" y="18821"/>
                  <a:pt x="31348" y="19927"/>
                  <a:pt x="32328" y="21032"/>
                </a:cubicBezTo>
                <a:cubicBezTo>
                  <a:pt x="32328" y="21032"/>
                  <a:pt x="33308" y="23243"/>
                  <a:pt x="34287" y="23243"/>
                </a:cubicBezTo>
                <a:lnTo>
                  <a:pt x="36246" y="21032"/>
                </a:lnTo>
                <a:cubicBezTo>
                  <a:pt x="36246" y="21032"/>
                  <a:pt x="37226" y="19927"/>
                  <a:pt x="38205" y="18821"/>
                </a:cubicBezTo>
                <a:cubicBezTo>
                  <a:pt x="38205" y="18821"/>
                  <a:pt x="39185" y="22138"/>
                  <a:pt x="40165" y="22138"/>
                </a:cubicBezTo>
                <a:cubicBezTo>
                  <a:pt x="40165" y="22138"/>
                  <a:pt x="41145" y="19927"/>
                  <a:pt x="42124" y="19927"/>
                </a:cubicBezTo>
                <a:cubicBezTo>
                  <a:pt x="42124" y="19927"/>
                  <a:pt x="43103" y="22138"/>
                  <a:pt x="44083" y="22138"/>
                </a:cubicBezTo>
                <a:cubicBezTo>
                  <a:pt x="44083" y="23243"/>
                  <a:pt x="45063" y="24358"/>
                  <a:pt x="45063" y="24358"/>
                </a:cubicBezTo>
                <a:cubicBezTo>
                  <a:pt x="46043" y="25463"/>
                  <a:pt x="47023" y="23243"/>
                  <a:pt x="48002" y="23243"/>
                </a:cubicBezTo>
                <a:lnTo>
                  <a:pt x="48981" y="25463"/>
                </a:lnTo>
                <a:cubicBezTo>
                  <a:pt x="49961" y="25463"/>
                  <a:pt x="50941" y="27674"/>
                  <a:pt x="50941" y="27674"/>
                </a:cubicBezTo>
                <a:lnTo>
                  <a:pt x="52900" y="26569"/>
                </a:lnTo>
                <a:cubicBezTo>
                  <a:pt x="53880" y="25463"/>
                  <a:pt x="54859" y="24358"/>
                  <a:pt x="54859" y="24358"/>
                </a:cubicBezTo>
                <a:cubicBezTo>
                  <a:pt x="55839" y="24358"/>
                  <a:pt x="56818" y="26569"/>
                  <a:pt x="56818" y="26569"/>
                </a:cubicBezTo>
                <a:lnTo>
                  <a:pt x="58778" y="28780"/>
                </a:lnTo>
                <a:cubicBezTo>
                  <a:pt x="58778" y="28780"/>
                  <a:pt x="60069" y="27325"/>
                  <a:pt x="60556" y="27363"/>
                </a:cubicBezTo>
                <a:lnTo>
                  <a:pt x="60738" y="27674"/>
                </a:lnTo>
                <a:cubicBezTo>
                  <a:pt x="61716" y="27674"/>
                  <a:pt x="61716" y="28780"/>
                  <a:pt x="62696" y="29885"/>
                </a:cubicBezTo>
                <a:cubicBezTo>
                  <a:pt x="62696" y="29885"/>
                  <a:pt x="63676" y="32106"/>
                  <a:pt x="64656" y="32106"/>
                </a:cubicBezTo>
                <a:cubicBezTo>
                  <a:pt x="64656" y="32106"/>
                  <a:pt x="65636" y="29885"/>
                  <a:pt x="66615" y="29885"/>
                </a:cubicBezTo>
                <a:cubicBezTo>
                  <a:pt x="66615" y="29885"/>
                  <a:pt x="67595" y="32106"/>
                  <a:pt x="67595" y="33211"/>
                </a:cubicBezTo>
                <a:cubicBezTo>
                  <a:pt x="68574" y="33211"/>
                  <a:pt x="69554" y="34317"/>
                  <a:pt x="69554" y="35422"/>
                </a:cubicBezTo>
                <a:lnTo>
                  <a:pt x="71513" y="33211"/>
                </a:lnTo>
                <a:lnTo>
                  <a:pt x="70534" y="30991"/>
                </a:lnTo>
                <a:cubicBezTo>
                  <a:pt x="70534" y="29885"/>
                  <a:pt x="72493" y="29885"/>
                  <a:pt x="72493" y="28780"/>
                </a:cubicBezTo>
                <a:lnTo>
                  <a:pt x="70534" y="26569"/>
                </a:lnTo>
                <a:lnTo>
                  <a:pt x="68574" y="28780"/>
                </a:lnTo>
                <a:lnTo>
                  <a:pt x="66615" y="29885"/>
                </a:lnTo>
                <a:cubicBezTo>
                  <a:pt x="65636" y="29885"/>
                  <a:pt x="64656" y="27674"/>
                  <a:pt x="64656" y="27674"/>
                </a:cubicBezTo>
                <a:cubicBezTo>
                  <a:pt x="64656" y="27674"/>
                  <a:pt x="63676" y="25463"/>
                  <a:pt x="62696" y="25463"/>
                </a:cubicBezTo>
                <a:cubicBezTo>
                  <a:pt x="63676" y="24358"/>
                  <a:pt x="64656" y="24358"/>
                  <a:pt x="65636" y="23243"/>
                </a:cubicBezTo>
                <a:cubicBezTo>
                  <a:pt x="65636" y="23243"/>
                  <a:pt x="66615" y="22138"/>
                  <a:pt x="67595" y="21032"/>
                </a:cubicBezTo>
                <a:cubicBezTo>
                  <a:pt x="67595" y="21032"/>
                  <a:pt x="68574" y="19927"/>
                  <a:pt x="69554" y="19927"/>
                </a:cubicBezTo>
                <a:cubicBezTo>
                  <a:pt x="69554" y="19927"/>
                  <a:pt x="70534" y="22138"/>
                  <a:pt x="71513" y="22138"/>
                </a:cubicBezTo>
                <a:cubicBezTo>
                  <a:pt x="71513" y="22138"/>
                  <a:pt x="73473" y="21032"/>
                  <a:pt x="73473" y="19927"/>
                </a:cubicBezTo>
                <a:lnTo>
                  <a:pt x="71513" y="17716"/>
                </a:lnTo>
                <a:cubicBezTo>
                  <a:pt x="71513" y="17716"/>
                  <a:pt x="73473" y="15495"/>
                  <a:pt x="74453" y="15495"/>
                </a:cubicBezTo>
                <a:cubicBezTo>
                  <a:pt x="74453" y="15495"/>
                  <a:pt x="75431" y="17716"/>
                  <a:pt x="75431" y="18821"/>
                </a:cubicBezTo>
                <a:cubicBezTo>
                  <a:pt x="76411" y="18821"/>
                  <a:pt x="76411" y="19927"/>
                  <a:pt x="77391" y="21032"/>
                </a:cubicBezTo>
                <a:cubicBezTo>
                  <a:pt x="77391" y="22138"/>
                  <a:pt x="78371" y="22138"/>
                  <a:pt x="79351" y="23243"/>
                </a:cubicBezTo>
                <a:cubicBezTo>
                  <a:pt x="79351" y="24358"/>
                  <a:pt x="80331" y="25463"/>
                  <a:pt x="80331" y="25463"/>
                </a:cubicBezTo>
                <a:cubicBezTo>
                  <a:pt x="81310" y="26569"/>
                  <a:pt x="81310" y="27674"/>
                  <a:pt x="82289" y="28780"/>
                </a:cubicBezTo>
                <a:lnTo>
                  <a:pt x="84249" y="26569"/>
                </a:lnTo>
                <a:cubicBezTo>
                  <a:pt x="85228" y="26569"/>
                  <a:pt x="86208" y="28780"/>
                  <a:pt x="86208" y="28780"/>
                </a:cubicBezTo>
                <a:cubicBezTo>
                  <a:pt x="87188" y="29885"/>
                  <a:pt x="87188" y="30991"/>
                  <a:pt x="88168" y="30991"/>
                </a:cubicBezTo>
                <a:cubicBezTo>
                  <a:pt x="88168" y="30991"/>
                  <a:pt x="89147" y="29885"/>
                  <a:pt x="90126" y="29885"/>
                </a:cubicBezTo>
                <a:cubicBezTo>
                  <a:pt x="91106" y="28780"/>
                  <a:pt x="91106" y="27674"/>
                  <a:pt x="92086" y="27674"/>
                </a:cubicBezTo>
                <a:cubicBezTo>
                  <a:pt x="93066" y="26569"/>
                  <a:pt x="94046" y="26569"/>
                  <a:pt x="94046" y="25463"/>
                </a:cubicBezTo>
                <a:cubicBezTo>
                  <a:pt x="95025" y="25463"/>
                  <a:pt x="96004" y="24358"/>
                  <a:pt x="96984" y="23243"/>
                </a:cubicBezTo>
                <a:lnTo>
                  <a:pt x="98944" y="22138"/>
                </a:lnTo>
                <a:cubicBezTo>
                  <a:pt x="98944" y="22138"/>
                  <a:pt x="99923" y="24358"/>
                  <a:pt x="100903" y="24358"/>
                </a:cubicBezTo>
                <a:cubicBezTo>
                  <a:pt x="100903" y="24358"/>
                  <a:pt x="101883" y="23243"/>
                  <a:pt x="102862" y="22138"/>
                </a:cubicBezTo>
                <a:cubicBezTo>
                  <a:pt x="103841" y="22138"/>
                  <a:pt x="103841" y="21032"/>
                  <a:pt x="104821" y="21032"/>
                </a:cubicBezTo>
                <a:cubicBezTo>
                  <a:pt x="105801" y="19927"/>
                  <a:pt x="106781" y="18821"/>
                  <a:pt x="106781" y="18821"/>
                </a:cubicBezTo>
                <a:cubicBezTo>
                  <a:pt x="107761" y="18821"/>
                  <a:pt x="108741" y="21032"/>
                  <a:pt x="108741" y="21032"/>
                </a:cubicBezTo>
                <a:cubicBezTo>
                  <a:pt x="109719" y="21032"/>
                  <a:pt x="110699" y="18821"/>
                  <a:pt x="110699" y="18821"/>
                </a:cubicBezTo>
                <a:cubicBezTo>
                  <a:pt x="111679" y="19927"/>
                  <a:pt x="111679" y="22138"/>
                  <a:pt x="112659" y="22138"/>
                </a:cubicBezTo>
                <a:lnTo>
                  <a:pt x="114618" y="19927"/>
                </a:lnTo>
                <a:cubicBezTo>
                  <a:pt x="115597" y="19927"/>
                  <a:pt x="115597" y="22138"/>
                  <a:pt x="116577" y="22138"/>
                </a:cubicBezTo>
                <a:cubicBezTo>
                  <a:pt x="116577" y="23243"/>
                  <a:pt x="117557" y="24358"/>
                  <a:pt x="118536" y="24358"/>
                </a:cubicBezTo>
                <a:cubicBezTo>
                  <a:pt x="118536" y="25463"/>
                  <a:pt x="119516" y="27674"/>
                  <a:pt x="119516" y="27674"/>
                </a:cubicBezTo>
                <a:lnTo>
                  <a:pt x="121476" y="25463"/>
                </a:lnTo>
                <a:cubicBezTo>
                  <a:pt x="122454" y="25463"/>
                  <a:pt x="123434" y="27674"/>
                  <a:pt x="123434" y="27674"/>
                </a:cubicBezTo>
                <a:cubicBezTo>
                  <a:pt x="124414" y="28780"/>
                  <a:pt x="124414" y="29885"/>
                  <a:pt x="125394" y="29885"/>
                </a:cubicBezTo>
                <a:cubicBezTo>
                  <a:pt x="125394" y="30991"/>
                  <a:pt x="126374" y="32106"/>
                  <a:pt x="127354" y="33211"/>
                </a:cubicBezTo>
                <a:cubicBezTo>
                  <a:pt x="127354" y="33211"/>
                  <a:pt x="128333" y="34317"/>
                  <a:pt x="128333" y="35422"/>
                </a:cubicBezTo>
                <a:lnTo>
                  <a:pt x="130292" y="33211"/>
                </a:lnTo>
                <a:cubicBezTo>
                  <a:pt x="131272" y="33211"/>
                  <a:pt x="132251" y="35422"/>
                  <a:pt x="132251" y="35422"/>
                </a:cubicBezTo>
                <a:cubicBezTo>
                  <a:pt x="132251" y="36527"/>
                  <a:pt x="130292" y="37642"/>
                  <a:pt x="130292" y="37642"/>
                </a:cubicBezTo>
                <a:cubicBezTo>
                  <a:pt x="130292" y="38748"/>
                  <a:pt x="131272" y="39853"/>
                  <a:pt x="132251" y="39853"/>
                </a:cubicBezTo>
                <a:cubicBezTo>
                  <a:pt x="132251" y="40959"/>
                  <a:pt x="133231" y="38748"/>
                  <a:pt x="134211" y="38748"/>
                </a:cubicBezTo>
                <a:cubicBezTo>
                  <a:pt x="135191" y="38748"/>
                  <a:pt x="135191" y="40959"/>
                  <a:pt x="136170" y="40959"/>
                </a:cubicBezTo>
                <a:lnTo>
                  <a:pt x="138129" y="38748"/>
                </a:lnTo>
                <a:cubicBezTo>
                  <a:pt x="137149" y="37642"/>
                  <a:pt x="137149" y="37642"/>
                  <a:pt x="136170" y="36527"/>
                </a:cubicBezTo>
                <a:cubicBezTo>
                  <a:pt x="136170" y="35422"/>
                  <a:pt x="135191" y="34317"/>
                  <a:pt x="134211" y="34317"/>
                </a:cubicBezTo>
                <a:cubicBezTo>
                  <a:pt x="134211" y="33211"/>
                  <a:pt x="133231" y="32106"/>
                  <a:pt x="133231" y="30991"/>
                </a:cubicBezTo>
                <a:cubicBezTo>
                  <a:pt x="132251" y="30991"/>
                  <a:pt x="132251" y="29885"/>
                  <a:pt x="131272" y="28780"/>
                </a:cubicBezTo>
                <a:cubicBezTo>
                  <a:pt x="131272" y="28780"/>
                  <a:pt x="130292" y="26569"/>
                  <a:pt x="129312" y="26569"/>
                </a:cubicBezTo>
                <a:lnTo>
                  <a:pt x="127354" y="28780"/>
                </a:lnTo>
                <a:cubicBezTo>
                  <a:pt x="127354" y="28780"/>
                  <a:pt x="126374" y="26569"/>
                  <a:pt x="125394" y="25463"/>
                </a:cubicBezTo>
                <a:lnTo>
                  <a:pt x="128333" y="24358"/>
                </a:lnTo>
                <a:cubicBezTo>
                  <a:pt x="128333" y="23243"/>
                  <a:pt x="126374" y="22138"/>
                  <a:pt x="126374" y="22138"/>
                </a:cubicBezTo>
                <a:cubicBezTo>
                  <a:pt x="125394" y="21032"/>
                  <a:pt x="125394" y="19927"/>
                  <a:pt x="124414" y="18821"/>
                </a:cubicBezTo>
                <a:cubicBezTo>
                  <a:pt x="126374" y="17716"/>
                  <a:pt x="127354" y="16610"/>
                  <a:pt x="129312" y="15495"/>
                </a:cubicBezTo>
                <a:cubicBezTo>
                  <a:pt x="130292" y="16610"/>
                  <a:pt x="131272" y="18821"/>
                  <a:pt x="132251" y="19927"/>
                </a:cubicBezTo>
                <a:cubicBezTo>
                  <a:pt x="133231" y="21032"/>
                  <a:pt x="133231" y="22138"/>
                  <a:pt x="134211" y="23243"/>
                </a:cubicBezTo>
                <a:lnTo>
                  <a:pt x="135191" y="25463"/>
                </a:lnTo>
                <a:cubicBezTo>
                  <a:pt x="136170" y="25463"/>
                  <a:pt x="137149" y="23243"/>
                  <a:pt x="138129" y="23243"/>
                </a:cubicBezTo>
                <a:lnTo>
                  <a:pt x="139109" y="25463"/>
                </a:lnTo>
                <a:cubicBezTo>
                  <a:pt x="140089" y="25463"/>
                  <a:pt x="141069" y="24358"/>
                  <a:pt x="142048" y="24358"/>
                </a:cubicBezTo>
                <a:cubicBezTo>
                  <a:pt x="142048" y="23243"/>
                  <a:pt x="140089" y="22138"/>
                  <a:pt x="140089" y="21032"/>
                </a:cubicBezTo>
                <a:lnTo>
                  <a:pt x="142048" y="19927"/>
                </a:lnTo>
                <a:cubicBezTo>
                  <a:pt x="143027" y="19927"/>
                  <a:pt x="143027" y="21032"/>
                  <a:pt x="144007" y="22138"/>
                </a:cubicBezTo>
                <a:cubicBezTo>
                  <a:pt x="144007" y="23243"/>
                  <a:pt x="144987" y="23243"/>
                  <a:pt x="145967" y="24358"/>
                </a:cubicBezTo>
                <a:cubicBezTo>
                  <a:pt x="145967" y="25463"/>
                  <a:pt x="146946" y="26569"/>
                  <a:pt x="146946" y="26569"/>
                </a:cubicBezTo>
                <a:cubicBezTo>
                  <a:pt x="146946" y="27674"/>
                  <a:pt x="144987" y="28780"/>
                  <a:pt x="144987" y="28780"/>
                </a:cubicBezTo>
                <a:lnTo>
                  <a:pt x="146946" y="30991"/>
                </a:lnTo>
                <a:cubicBezTo>
                  <a:pt x="146946" y="32106"/>
                  <a:pt x="147926" y="33211"/>
                  <a:pt x="147926" y="34317"/>
                </a:cubicBezTo>
                <a:cubicBezTo>
                  <a:pt x="148906" y="33211"/>
                  <a:pt x="150864" y="32106"/>
                  <a:pt x="150864" y="32106"/>
                </a:cubicBezTo>
                <a:cubicBezTo>
                  <a:pt x="150864" y="30991"/>
                  <a:pt x="152824" y="30991"/>
                  <a:pt x="152824" y="29885"/>
                </a:cubicBezTo>
                <a:lnTo>
                  <a:pt x="150864" y="27674"/>
                </a:lnTo>
                <a:cubicBezTo>
                  <a:pt x="150864" y="26569"/>
                  <a:pt x="149885" y="25463"/>
                  <a:pt x="149885" y="25463"/>
                </a:cubicBezTo>
                <a:cubicBezTo>
                  <a:pt x="148906" y="24358"/>
                  <a:pt x="147926" y="23243"/>
                  <a:pt x="147926" y="22138"/>
                </a:cubicBezTo>
                <a:lnTo>
                  <a:pt x="149885" y="21032"/>
                </a:lnTo>
                <a:cubicBezTo>
                  <a:pt x="150864" y="19927"/>
                  <a:pt x="151844" y="19927"/>
                  <a:pt x="151844" y="18821"/>
                </a:cubicBezTo>
                <a:lnTo>
                  <a:pt x="150864" y="16610"/>
                </a:lnTo>
                <a:cubicBezTo>
                  <a:pt x="150864" y="15495"/>
                  <a:pt x="152824" y="15495"/>
                  <a:pt x="152824" y="14390"/>
                </a:cubicBezTo>
                <a:cubicBezTo>
                  <a:pt x="152824" y="13285"/>
                  <a:pt x="150864" y="13285"/>
                  <a:pt x="150864" y="12179"/>
                </a:cubicBezTo>
                <a:lnTo>
                  <a:pt x="152824" y="9968"/>
                </a:lnTo>
                <a:cubicBezTo>
                  <a:pt x="153804" y="11074"/>
                  <a:pt x="154784" y="12179"/>
                  <a:pt x="154784" y="12179"/>
                </a:cubicBezTo>
                <a:cubicBezTo>
                  <a:pt x="154784" y="13285"/>
                  <a:pt x="156742" y="14390"/>
                  <a:pt x="156742" y="15495"/>
                </a:cubicBezTo>
                <a:cubicBezTo>
                  <a:pt x="156742" y="15495"/>
                  <a:pt x="153804" y="16610"/>
                  <a:pt x="154784" y="16610"/>
                </a:cubicBezTo>
                <a:cubicBezTo>
                  <a:pt x="154784" y="17716"/>
                  <a:pt x="155764" y="18821"/>
                  <a:pt x="155764" y="19927"/>
                </a:cubicBezTo>
                <a:lnTo>
                  <a:pt x="153804" y="21032"/>
                </a:lnTo>
                <a:cubicBezTo>
                  <a:pt x="153804" y="22138"/>
                  <a:pt x="154784" y="23243"/>
                  <a:pt x="155764" y="24358"/>
                </a:cubicBezTo>
                <a:cubicBezTo>
                  <a:pt x="155764" y="24358"/>
                  <a:pt x="156742" y="25463"/>
                  <a:pt x="156742" y="26569"/>
                </a:cubicBezTo>
                <a:cubicBezTo>
                  <a:pt x="157722" y="26569"/>
                  <a:pt x="158702" y="28780"/>
                  <a:pt x="158702" y="28780"/>
                </a:cubicBezTo>
                <a:cubicBezTo>
                  <a:pt x="159682" y="28780"/>
                  <a:pt x="160661" y="26569"/>
                  <a:pt x="160661" y="26569"/>
                </a:cubicBezTo>
                <a:cubicBezTo>
                  <a:pt x="161641" y="26569"/>
                  <a:pt x="162621" y="28780"/>
                  <a:pt x="162621" y="29885"/>
                </a:cubicBezTo>
                <a:lnTo>
                  <a:pt x="160661" y="30991"/>
                </a:lnTo>
                <a:cubicBezTo>
                  <a:pt x="160661" y="32106"/>
                  <a:pt x="161641" y="33211"/>
                  <a:pt x="162621" y="33211"/>
                </a:cubicBezTo>
                <a:cubicBezTo>
                  <a:pt x="162621" y="34317"/>
                  <a:pt x="163600" y="35422"/>
                  <a:pt x="163600" y="36527"/>
                </a:cubicBezTo>
                <a:lnTo>
                  <a:pt x="161641" y="37642"/>
                </a:lnTo>
                <a:cubicBezTo>
                  <a:pt x="161641" y="38748"/>
                  <a:pt x="163600" y="39853"/>
                  <a:pt x="163600" y="40959"/>
                </a:cubicBezTo>
                <a:cubicBezTo>
                  <a:pt x="163600" y="40959"/>
                  <a:pt x="161641" y="42064"/>
                  <a:pt x="160661" y="42064"/>
                </a:cubicBezTo>
                <a:cubicBezTo>
                  <a:pt x="160661" y="43170"/>
                  <a:pt x="158702" y="43170"/>
                  <a:pt x="158702" y="44285"/>
                </a:cubicBezTo>
                <a:cubicBezTo>
                  <a:pt x="158702" y="45390"/>
                  <a:pt x="160661" y="46495"/>
                  <a:pt x="160661" y="46495"/>
                </a:cubicBezTo>
                <a:cubicBezTo>
                  <a:pt x="160661" y="47601"/>
                  <a:pt x="158702" y="47601"/>
                  <a:pt x="158702" y="48706"/>
                </a:cubicBezTo>
                <a:cubicBezTo>
                  <a:pt x="158702" y="49812"/>
                  <a:pt x="159682" y="50917"/>
                  <a:pt x="159682" y="50917"/>
                </a:cubicBezTo>
                <a:cubicBezTo>
                  <a:pt x="160661" y="50917"/>
                  <a:pt x="161641" y="49812"/>
                  <a:pt x="162621" y="49812"/>
                </a:cubicBezTo>
                <a:cubicBezTo>
                  <a:pt x="162621" y="48706"/>
                  <a:pt x="164580" y="47601"/>
                  <a:pt x="164580" y="47601"/>
                </a:cubicBezTo>
                <a:cubicBezTo>
                  <a:pt x="164580" y="46495"/>
                  <a:pt x="162621" y="45390"/>
                  <a:pt x="162621" y="45390"/>
                </a:cubicBezTo>
                <a:cubicBezTo>
                  <a:pt x="162621" y="44285"/>
                  <a:pt x="164580" y="43170"/>
                  <a:pt x="164580" y="43170"/>
                </a:cubicBezTo>
                <a:cubicBezTo>
                  <a:pt x="165559" y="42064"/>
                  <a:pt x="163600" y="40959"/>
                  <a:pt x="163600" y="40959"/>
                </a:cubicBezTo>
                <a:cubicBezTo>
                  <a:pt x="163600" y="39853"/>
                  <a:pt x="165559" y="39853"/>
                  <a:pt x="165559" y="38748"/>
                </a:cubicBezTo>
                <a:cubicBezTo>
                  <a:pt x="165559" y="37642"/>
                  <a:pt x="167519" y="37642"/>
                  <a:pt x="167519" y="36527"/>
                </a:cubicBezTo>
                <a:cubicBezTo>
                  <a:pt x="167519" y="36527"/>
                  <a:pt x="165559" y="35422"/>
                  <a:pt x="165559" y="34317"/>
                </a:cubicBezTo>
                <a:cubicBezTo>
                  <a:pt x="165559" y="33211"/>
                  <a:pt x="164580" y="33211"/>
                  <a:pt x="164580" y="32106"/>
                </a:cubicBezTo>
                <a:cubicBezTo>
                  <a:pt x="164580" y="30991"/>
                  <a:pt x="166539" y="30991"/>
                  <a:pt x="166539" y="29885"/>
                </a:cubicBezTo>
                <a:cubicBezTo>
                  <a:pt x="166539" y="28780"/>
                  <a:pt x="164580" y="27674"/>
                  <a:pt x="164580" y="27674"/>
                </a:cubicBezTo>
                <a:cubicBezTo>
                  <a:pt x="164580" y="26569"/>
                  <a:pt x="163600" y="25463"/>
                  <a:pt x="163600" y="25463"/>
                </a:cubicBezTo>
                <a:cubicBezTo>
                  <a:pt x="163600" y="24358"/>
                  <a:pt x="165559" y="23243"/>
                  <a:pt x="165559" y="23243"/>
                </a:cubicBezTo>
                <a:lnTo>
                  <a:pt x="163600" y="21032"/>
                </a:lnTo>
                <a:lnTo>
                  <a:pt x="161641" y="22138"/>
                </a:lnTo>
                <a:lnTo>
                  <a:pt x="159682" y="19927"/>
                </a:lnTo>
                <a:cubicBezTo>
                  <a:pt x="159682" y="18821"/>
                  <a:pt x="158702" y="18821"/>
                  <a:pt x="157722" y="17716"/>
                </a:cubicBezTo>
                <a:cubicBezTo>
                  <a:pt x="159682" y="16610"/>
                  <a:pt x="160661" y="15495"/>
                  <a:pt x="162621" y="13285"/>
                </a:cubicBezTo>
                <a:cubicBezTo>
                  <a:pt x="163600" y="14390"/>
                  <a:pt x="163600" y="16610"/>
                  <a:pt x="164580" y="16610"/>
                </a:cubicBezTo>
                <a:cubicBezTo>
                  <a:pt x="164580" y="16610"/>
                  <a:pt x="165559" y="14390"/>
                  <a:pt x="166539" y="14390"/>
                </a:cubicBezTo>
                <a:cubicBezTo>
                  <a:pt x="167519" y="14390"/>
                  <a:pt x="167519" y="16610"/>
                  <a:pt x="168499" y="16610"/>
                </a:cubicBezTo>
                <a:cubicBezTo>
                  <a:pt x="168499" y="16610"/>
                  <a:pt x="170457" y="14390"/>
                  <a:pt x="170457" y="15495"/>
                </a:cubicBezTo>
                <a:cubicBezTo>
                  <a:pt x="170457" y="15495"/>
                  <a:pt x="171437" y="16610"/>
                  <a:pt x="171437" y="17716"/>
                </a:cubicBezTo>
                <a:cubicBezTo>
                  <a:pt x="172417" y="17716"/>
                  <a:pt x="173397" y="18821"/>
                  <a:pt x="173397" y="19927"/>
                </a:cubicBezTo>
                <a:cubicBezTo>
                  <a:pt x="173397" y="21032"/>
                  <a:pt x="175356" y="22138"/>
                  <a:pt x="175356" y="22138"/>
                </a:cubicBezTo>
                <a:cubicBezTo>
                  <a:pt x="175356" y="23243"/>
                  <a:pt x="173397" y="23243"/>
                  <a:pt x="173397" y="24358"/>
                </a:cubicBezTo>
                <a:lnTo>
                  <a:pt x="174377" y="26569"/>
                </a:lnTo>
                <a:cubicBezTo>
                  <a:pt x="174377" y="26569"/>
                  <a:pt x="176335" y="24358"/>
                  <a:pt x="177315" y="24358"/>
                </a:cubicBezTo>
                <a:lnTo>
                  <a:pt x="178295" y="27674"/>
                </a:lnTo>
                <a:cubicBezTo>
                  <a:pt x="179274" y="27674"/>
                  <a:pt x="180254" y="25463"/>
                  <a:pt x="181234" y="25463"/>
                </a:cubicBezTo>
                <a:lnTo>
                  <a:pt x="182214" y="27674"/>
                </a:lnTo>
                <a:cubicBezTo>
                  <a:pt x="183193" y="29885"/>
                  <a:pt x="185152" y="30991"/>
                  <a:pt x="186132" y="33211"/>
                </a:cubicBezTo>
                <a:cubicBezTo>
                  <a:pt x="186132" y="32106"/>
                  <a:pt x="188092" y="30991"/>
                  <a:pt x="188092" y="30991"/>
                </a:cubicBezTo>
                <a:cubicBezTo>
                  <a:pt x="188092" y="29885"/>
                  <a:pt x="186132" y="28780"/>
                  <a:pt x="186132" y="28780"/>
                </a:cubicBezTo>
                <a:cubicBezTo>
                  <a:pt x="186132" y="27674"/>
                  <a:pt x="188092" y="27674"/>
                  <a:pt x="188092" y="26569"/>
                </a:cubicBezTo>
                <a:lnTo>
                  <a:pt x="187112" y="24358"/>
                </a:lnTo>
                <a:cubicBezTo>
                  <a:pt x="186132" y="23243"/>
                  <a:pt x="186132" y="22138"/>
                  <a:pt x="185152" y="22138"/>
                </a:cubicBezTo>
                <a:cubicBezTo>
                  <a:pt x="185152" y="21032"/>
                  <a:pt x="184172" y="18821"/>
                  <a:pt x="183193" y="18821"/>
                </a:cubicBezTo>
                <a:cubicBezTo>
                  <a:pt x="184172" y="18821"/>
                  <a:pt x="185152" y="17716"/>
                  <a:pt x="186132" y="17716"/>
                </a:cubicBezTo>
                <a:lnTo>
                  <a:pt x="188092" y="15495"/>
                </a:lnTo>
                <a:lnTo>
                  <a:pt x="189071" y="17716"/>
                </a:lnTo>
                <a:cubicBezTo>
                  <a:pt x="190050" y="18821"/>
                  <a:pt x="191030" y="19927"/>
                  <a:pt x="191030" y="19927"/>
                </a:cubicBezTo>
                <a:cubicBezTo>
                  <a:pt x="192010" y="21032"/>
                  <a:pt x="192010" y="22138"/>
                  <a:pt x="192990" y="23243"/>
                </a:cubicBezTo>
                <a:lnTo>
                  <a:pt x="194949" y="25463"/>
                </a:lnTo>
                <a:cubicBezTo>
                  <a:pt x="193969" y="26569"/>
                  <a:pt x="192990" y="26569"/>
                  <a:pt x="192010" y="27674"/>
                </a:cubicBezTo>
                <a:cubicBezTo>
                  <a:pt x="192990" y="28780"/>
                  <a:pt x="194949" y="30991"/>
                  <a:pt x="195929" y="32106"/>
                </a:cubicBezTo>
                <a:cubicBezTo>
                  <a:pt x="195929" y="30991"/>
                  <a:pt x="197887" y="30991"/>
                  <a:pt x="197887" y="29885"/>
                </a:cubicBezTo>
                <a:cubicBezTo>
                  <a:pt x="197887" y="29885"/>
                  <a:pt x="195929" y="28780"/>
                  <a:pt x="195929" y="27674"/>
                </a:cubicBezTo>
                <a:cubicBezTo>
                  <a:pt x="195929" y="26569"/>
                  <a:pt x="197887" y="26569"/>
                  <a:pt x="198867" y="25463"/>
                </a:cubicBezTo>
                <a:cubicBezTo>
                  <a:pt x="198867" y="25463"/>
                  <a:pt x="196908" y="24358"/>
                  <a:pt x="196908" y="23243"/>
                </a:cubicBezTo>
                <a:cubicBezTo>
                  <a:pt x="196908" y="23243"/>
                  <a:pt x="194949" y="22138"/>
                  <a:pt x="194949" y="21032"/>
                </a:cubicBezTo>
                <a:lnTo>
                  <a:pt x="196908" y="18821"/>
                </a:lnTo>
                <a:cubicBezTo>
                  <a:pt x="197887" y="18821"/>
                  <a:pt x="198867" y="16610"/>
                  <a:pt x="199847" y="17716"/>
                </a:cubicBezTo>
                <a:lnTo>
                  <a:pt x="200827" y="19927"/>
                </a:lnTo>
                <a:lnTo>
                  <a:pt x="198867" y="21032"/>
                </a:lnTo>
                <a:cubicBezTo>
                  <a:pt x="198867" y="22138"/>
                  <a:pt x="200827" y="23243"/>
                  <a:pt x="200827" y="24358"/>
                </a:cubicBezTo>
                <a:cubicBezTo>
                  <a:pt x="200827" y="24358"/>
                  <a:pt x="201807" y="25463"/>
                  <a:pt x="201807" y="26569"/>
                </a:cubicBezTo>
                <a:cubicBezTo>
                  <a:pt x="202786" y="27674"/>
                  <a:pt x="203765" y="28780"/>
                  <a:pt x="203765" y="28780"/>
                </a:cubicBezTo>
                <a:lnTo>
                  <a:pt x="205725" y="26569"/>
                </a:lnTo>
                <a:cubicBezTo>
                  <a:pt x="206705" y="26569"/>
                  <a:pt x="207684" y="28780"/>
                  <a:pt x="207684" y="29885"/>
                </a:cubicBezTo>
                <a:cubicBezTo>
                  <a:pt x="208664" y="29885"/>
                  <a:pt x="208664" y="30991"/>
                  <a:pt x="209644" y="32106"/>
                </a:cubicBezTo>
                <a:cubicBezTo>
                  <a:pt x="210623" y="30991"/>
                  <a:pt x="212582" y="29885"/>
                  <a:pt x="213562" y="28780"/>
                </a:cubicBezTo>
                <a:cubicBezTo>
                  <a:pt x="213562" y="27674"/>
                  <a:pt x="212582" y="26569"/>
                  <a:pt x="212582" y="25463"/>
                </a:cubicBezTo>
                <a:cubicBezTo>
                  <a:pt x="211603" y="25463"/>
                  <a:pt x="210623" y="27674"/>
                  <a:pt x="209644" y="27674"/>
                </a:cubicBezTo>
                <a:lnTo>
                  <a:pt x="208664" y="25463"/>
                </a:lnTo>
                <a:cubicBezTo>
                  <a:pt x="208664" y="24358"/>
                  <a:pt x="209644" y="23243"/>
                  <a:pt x="210623" y="23243"/>
                </a:cubicBezTo>
                <a:cubicBezTo>
                  <a:pt x="211603" y="22138"/>
                  <a:pt x="211603" y="22138"/>
                  <a:pt x="212582" y="21032"/>
                </a:cubicBezTo>
                <a:cubicBezTo>
                  <a:pt x="213562" y="22138"/>
                  <a:pt x="213562" y="24358"/>
                  <a:pt x="214542" y="24358"/>
                </a:cubicBezTo>
                <a:cubicBezTo>
                  <a:pt x="214542" y="24358"/>
                  <a:pt x="215522" y="22138"/>
                  <a:pt x="216500" y="22138"/>
                </a:cubicBezTo>
                <a:cubicBezTo>
                  <a:pt x="217480" y="22138"/>
                  <a:pt x="217480" y="19927"/>
                  <a:pt x="218460" y="19927"/>
                </a:cubicBezTo>
                <a:cubicBezTo>
                  <a:pt x="219440" y="19927"/>
                  <a:pt x="219440" y="22138"/>
                  <a:pt x="220420" y="22138"/>
                </a:cubicBezTo>
                <a:lnTo>
                  <a:pt x="222379" y="21032"/>
                </a:lnTo>
                <a:cubicBezTo>
                  <a:pt x="223358" y="21032"/>
                  <a:pt x="223358" y="22138"/>
                  <a:pt x="224338" y="23243"/>
                </a:cubicBezTo>
                <a:cubicBezTo>
                  <a:pt x="225318" y="24358"/>
                  <a:pt x="226297" y="26569"/>
                  <a:pt x="227277" y="27674"/>
                </a:cubicBezTo>
                <a:cubicBezTo>
                  <a:pt x="228257" y="27674"/>
                  <a:pt x="229236" y="26569"/>
                  <a:pt x="230216" y="26569"/>
                </a:cubicBezTo>
                <a:cubicBezTo>
                  <a:pt x="230216" y="25463"/>
                  <a:pt x="231195" y="25463"/>
                  <a:pt x="232175" y="24358"/>
                </a:cubicBezTo>
                <a:cubicBezTo>
                  <a:pt x="232175" y="24358"/>
                  <a:pt x="234135" y="23243"/>
                  <a:pt x="234135" y="22138"/>
                </a:cubicBezTo>
                <a:cubicBezTo>
                  <a:pt x="235115" y="23243"/>
                  <a:pt x="235115" y="24358"/>
                  <a:pt x="236093" y="25463"/>
                </a:cubicBezTo>
                <a:lnTo>
                  <a:pt x="238053" y="23243"/>
                </a:lnTo>
                <a:cubicBezTo>
                  <a:pt x="239033" y="23243"/>
                  <a:pt x="239033" y="24358"/>
                  <a:pt x="240013" y="25463"/>
                </a:cubicBezTo>
                <a:cubicBezTo>
                  <a:pt x="240013" y="26569"/>
                  <a:pt x="240992" y="27674"/>
                  <a:pt x="240992" y="27674"/>
                </a:cubicBezTo>
                <a:cubicBezTo>
                  <a:pt x="241972" y="28780"/>
                  <a:pt x="242951" y="29885"/>
                  <a:pt x="242951" y="30991"/>
                </a:cubicBezTo>
                <a:lnTo>
                  <a:pt x="240992" y="32106"/>
                </a:lnTo>
                <a:cubicBezTo>
                  <a:pt x="240992" y="33211"/>
                  <a:pt x="241972" y="34317"/>
                  <a:pt x="242951" y="34317"/>
                </a:cubicBezTo>
                <a:cubicBezTo>
                  <a:pt x="241972" y="34317"/>
                  <a:pt x="244910" y="33211"/>
                  <a:pt x="244910" y="33211"/>
                </a:cubicBezTo>
                <a:cubicBezTo>
                  <a:pt x="244910" y="32106"/>
                  <a:pt x="242951" y="30991"/>
                  <a:pt x="242951" y="30991"/>
                </a:cubicBezTo>
                <a:cubicBezTo>
                  <a:pt x="243931" y="29885"/>
                  <a:pt x="244910" y="28780"/>
                  <a:pt x="244910" y="28780"/>
                </a:cubicBezTo>
                <a:cubicBezTo>
                  <a:pt x="245890" y="28780"/>
                  <a:pt x="246870" y="30991"/>
                  <a:pt x="246870" y="30991"/>
                </a:cubicBezTo>
                <a:cubicBezTo>
                  <a:pt x="246870" y="30991"/>
                  <a:pt x="248830" y="29885"/>
                  <a:pt x="248830" y="28780"/>
                </a:cubicBezTo>
                <a:cubicBezTo>
                  <a:pt x="248830" y="28780"/>
                  <a:pt x="246870" y="27674"/>
                  <a:pt x="247850" y="26569"/>
                </a:cubicBezTo>
                <a:cubicBezTo>
                  <a:pt x="247850" y="25463"/>
                  <a:pt x="249808" y="25463"/>
                  <a:pt x="249808" y="24358"/>
                </a:cubicBezTo>
                <a:cubicBezTo>
                  <a:pt x="249808" y="24358"/>
                  <a:pt x="247850" y="23243"/>
                  <a:pt x="247850" y="22138"/>
                </a:cubicBezTo>
                <a:lnTo>
                  <a:pt x="245890" y="24358"/>
                </a:lnTo>
                <a:cubicBezTo>
                  <a:pt x="244910" y="24358"/>
                  <a:pt x="243931" y="26569"/>
                  <a:pt x="243931" y="26569"/>
                </a:cubicBezTo>
                <a:cubicBezTo>
                  <a:pt x="242951" y="26569"/>
                  <a:pt x="241972" y="24358"/>
                  <a:pt x="241972" y="23243"/>
                </a:cubicBezTo>
                <a:cubicBezTo>
                  <a:pt x="241972" y="23243"/>
                  <a:pt x="240013" y="22138"/>
                  <a:pt x="240013" y="21032"/>
                </a:cubicBezTo>
                <a:cubicBezTo>
                  <a:pt x="240013" y="21032"/>
                  <a:pt x="241972" y="19927"/>
                  <a:pt x="241972" y="18821"/>
                </a:cubicBezTo>
                <a:cubicBezTo>
                  <a:pt x="241972" y="18821"/>
                  <a:pt x="240992" y="17716"/>
                  <a:pt x="240992" y="16610"/>
                </a:cubicBezTo>
                <a:cubicBezTo>
                  <a:pt x="241972" y="15495"/>
                  <a:pt x="243931" y="14390"/>
                  <a:pt x="244910" y="13285"/>
                </a:cubicBezTo>
                <a:cubicBezTo>
                  <a:pt x="245890" y="14390"/>
                  <a:pt x="245890" y="14390"/>
                  <a:pt x="246870" y="15495"/>
                </a:cubicBezTo>
                <a:cubicBezTo>
                  <a:pt x="247850" y="16610"/>
                  <a:pt x="248830" y="18821"/>
                  <a:pt x="249808" y="19927"/>
                </a:cubicBezTo>
                <a:cubicBezTo>
                  <a:pt x="250788" y="19927"/>
                  <a:pt x="251768" y="18821"/>
                  <a:pt x="251768" y="18821"/>
                </a:cubicBezTo>
                <a:cubicBezTo>
                  <a:pt x="252748" y="18821"/>
                  <a:pt x="253728" y="21032"/>
                  <a:pt x="253728" y="21032"/>
                </a:cubicBezTo>
                <a:cubicBezTo>
                  <a:pt x="253728" y="21032"/>
                  <a:pt x="255686" y="19927"/>
                  <a:pt x="255686" y="18821"/>
                </a:cubicBezTo>
                <a:cubicBezTo>
                  <a:pt x="256666" y="18821"/>
                  <a:pt x="254707" y="16610"/>
                  <a:pt x="254707" y="16610"/>
                </a:cubicBezTo>
                <a:cubicBezTo>
                  <a:pt x="254707" y="15495"/>
                  <a:pt x="256666" y="15495"/>
                  <a:pt x="256666" y="14390"/>
                </a:cubicBezTo>
                <a:cubicBezTo>
                  <a:pt x="256666" y="14390"/>
                  <a:pt x="254707" y="13285"/>
                  <a:pt x="254707" y="12179"/>
                </a:cubicBezTo>
                <a:cubicBezTo>
                  <a:pt x="254707" y="11074"/>
                  <a:pt x="256666" y="11074"/>
                  <a:pt x="256666" y="9968"/>
                </a:cubicBezTo>
                <a:cubicBezTo>
                  <a:pt x="256666" y="11074"/>
                  <a:pt x="258626" y="12179"/>
                  <a:pt x="258626" y="13285"/>
                </a:cubicBezTo>
                <a:cubicBezTo>
                  <a:pt x="258626" y="13285"/>
                  <a:pt x="260585" y="14390"/>
                  <a:pt x="260585" y="15495"/>
                </a:cubicBezTo>
                <a:cubicBezTo>
                  <a:pt x="260585" y="15495"/>
                  <a:pt x="258626" y="16610"/>
                  <a:pt x="258626" y="17716"/>
                </a:cubicBezTo>
                <a:cubicBezTo>
                  <a:pt x="258626" y="17716"/>
                  <a:pt x="259605" y="18821"/>
                  <a:pt x="259605" y="19927"/>
                </a:cubicBezTo>
                <a:cubicBezTo>
                  <a:pt x="259605" y="19927"/>
                  <a:pt x="257646" y="21032"/>
                  <a:pt x="257646" y="22138"/>
                </a:cubicBezTo>
                <a:cubicBezTo>
                  <a:pt x="257646" y="22138"/>
                  <a:pt x="259605" y="23243"/>
                  <a:pt x="259605" y="24358"/>
                </a:cubicBezTo>
                <a:cubicBezTo>
                  <a:pt x="259605" y="25463"/>
                  <a:pt x="260585" y="25463"/>
                  <a:pt x="261565" y="26569"/>
                </a:cubicBezTo>
                <a:cubicBezTo>
                  <a:pt x="261565" y="26569"/>
                  <a:pt x="262544" y="24358"/>
                  <a:pt x="263523" y="24358"/>
                </a:cubicBezTo>
                <a:cubicBezTo>
                  <a:pt x="263523" y="24358"/>
                  <a:pt x="264503" y="26569"/>
                  <a:pt x="264503" y="27674"/>
                </a:cubicBezTo>
                <a:cubicBezTo>
                  <a:pt x="265483" y="27674"/>
                  <a:pt x="266463" y="25463"/>
                  <a:pt x="267443" y="25463"/>
                </a:cubicBezTo>
                <a:lnTo>
                  <a:pt x="268423" y="27674"/>
                </a:lnTo>
                <a:cubicBezTo>
                  <a:pt x="268423" y="27759"/>
                  <a:pt x="268436" y="27844"/>
                  <a:pt x="268456" y="27920"/>
                </a:cubicBezTo>
                <a:cubicBezTo>
                  <a:pt x="267956" y="28307"/>
                  <a:pt x="266463" y="29101"/>
                  <a:pt x="266463" y="29885"/>
                </a:cubicBezTo>
                <a:lnTo>
                  <a:pt x="268423" y="32106"/>
                </a:lnTo>
                <a:lnTo>
                  <a:pt x="270381" y="29885"/>
                </a:lnTo>
                <a:cubicBezTo>
                  <a:pt x="270381" y="29885"/>
                  <a:pt x="268708" y="28940"/>
                  <a:pt x="268456" y="27920"/>
                </a:cubicBezTo>
                <a:cubicBezTo>
                  <a:pt x="268657" y="27769"/>
                  <a:pt x="268702" y="27674"/>
                  <a:pt x="268423" y="27674"/>
                </a:cubicBezTo>
                <a:cubicBezTo>
                  <a:pt x="268423" y="27674"/>
                  <a:pt x="270381" y="25463"/>
                  <a:pt x="271361" y="25463"/>
                </a:cubicBezTo>
                <a:lnTo>
                  <a:pt x="272341" y="28780"/>
                </a:lnTo>
                <a:cubicBezTo>
                  <a:pt x="273320" y="28780"/>
                  <a:pt x="274300" y="26569"/>
                  <a:pt x="275280" y="26569"/>
                </a:cubicBezTo>
                <a:lnTo>
                  <a:pt x="276259" y="28780"/>
                </a:lnTo>
                <a:cubicBezTo>
                  <a:pt x="276259" y="28780"/>
                  <a:pt x="279198" y="27674"/>
                  <a:pt x="279198" y="26569"/>
                </a:cubicBezTo>
                <a:lnTo>
                  <a:pt x="277239" y="24358"/>
                </a:lnTo>
                <a:cubicBezTo>
                  <a:pt x="276259" y="25463"/>
                  <a:pt x="275280" y="25463"/>
                  <a:pt x="275280" y="26569"/>
                </a:cubicBezTo>
                <a:cubicBezTo>
                  <a:pt x="274300" y="25463"/>
                  <a:pt x="273320" y="24358"/>
                  <a:pt x="273320" y="24358"/>
                </a:cubicBezTo>
                <a:cubicBezTo>
                  <a:pt x="272341" y="23243"/>
                  <a:pt x="272341" y="22138"/>
                  <a:pt x="271361" y="21032"/>
                </a:cubicBezTo>
                <a:cubicBezTo>
                  <a:pt x="271361" y="21032"/>
                  <a:pt x="270381" y="19927"/>
                  <a:pt x="269401" y="18821"/>
                </a:cubicBezTo>
                <a:lnTo>
                  <a:pt x="268423" y="16610"/>
                </a:lnTo>
                <a:cubicBezTo>
                  <a:pt x="268423" y="16610"/>
                  <a:pt x="270381" y="15495"/>
                  <a:pt x="270381" y="14390"/>
                </a:cubicBezTo>
                <a:cubicBezTo>
                  <a:pt x="270381" y="14390"/>
                  <a:pt x="269401" y="13285"/>
                  <a:pt x="268423" y="12179"/>
                </a:cubicBezTo>
                <a:cubicBezTo>
                  <a:pt x="268423" y="11074"/>
                  <a:pt x="267443" y="11074"/>
                  <a:pt x="267443" y="9968"/>
                </a:cubicBezTo>
                <a:lnTo>
                  <a:pt x="269401" y="7748"/>
                </a:lnTo>
                <a:cubicBezTo>
                  <a:pt x="269401" y="7748"/>
                  <a:pt x="270381" y="9968"/>
                  <a:pt x="271361" y="9968"/>
                </a:cubicBezTo>
                <a:cubicBezTo>
                  <a:pt x="271361" y="9968"/>
                  <a:pt x="272341" y="8853"/>
                  <a:pt x="273320" y="8853"/>
                </a:cubicBezTo>
                <a:lnTo>
                  <a:pt x="274300" y="11074"/>
                </a:lnTo>
                <a:cubicBezTo>
                  <a:pt x="275280" y="11074"/>
                  <a:pt x="276259" y="13285"/>
                  <a:pt x="276259" y="13285"/>
                </a:cubicBezTo>
                <a:cubicBezTo>
                  <a:pt x="276259" y="13285"/>
                  <a:pt x="274300" y="14390"/>
                  <a:pt x="274300" y="15495"/>
                </a:cubicBezTo>
                <a:cubicBezTo>
                  <a:pt x="274300" y="15495"/>
                  <a:pt x="275280" y="16610"/>
                  <a:pt x="276259" y="17716"/>
                </a:cubicBezTo>
                <a:cubicBezTo>
                  <a:pt x="276259" y="18821"/>
                  <a:pt x="277239" y="18821"/>
                  <a:pt x="277239" y="19927"/>
                </a:cubicBezTo>
                <a:cubicBezTo>
                  <a:pt x="278218" y="21032"/>
                  <a:pt x="278218" y="22138"/>
                  <a:pt x="279198" y="22138"/>
                </a:cubicBezTo>
                <a:cubicBezTo>
                  <a:pt x="280178" y="23243"/>
                  <a:pt x="280178" y="24358"/>
                  <a:pt x="281158" y="25463"/>
                </a:cubicBezTo>
                <a:cubicBezTo>
                  <a:pt x="281158" y="25463"/>
                  <a:pt x="282138" y="26569"/>
                  <a:pt x="282138" y="27674"/>
                </a:cubicBezTo>
                <a:cubicBezTo>
                  <a:pt x="283116" y="28780"/>
                  <a:pt x="284096" y="29885"/>
                  <a:pt x="284096" y="29885"/>
                </a:cubicBezTo>
                <a:lnTo>
                  <a:pt x="286056" y="27674"/>
                </a:lnTo>
                <a:cubicBezTo>
                  <a:pt x="287036" y="27674"/>
                  <a:pt x="288015" y="30991"/>
                  <a:pt x="288015" y="30991"/>
                </a:cubicBezTo>
                <a:cubicBezTo>
                  <a:pt x="288995" y="30991"/>
                  <a:pt x="289974" y="28780"/>
                  <a:pt x="289974" y="28780"/>
                </a:cubicBezTo>
                <a:cubicBezTo>
                  <a:pt x="290954" y="28780"/>
                  <a:pt x="291933" y="30991"/>
                  <a:pt x="291933" y="30991"/>
                </a:cubicBezTo>
                <a:cubicBezTo>
                  <a:pt x="292913" y="32106"/>
                  <a:pt x="292913" y="33211"/>
                  <a:pt x="293893" y="33211"/>
                </a:cubicBezTo>
                <a:cubicBezTo>
                  <a:pt x="293893" y="34317"/>
                  <a:pt x="294873" y="35422"/>
                  <a:pt x="294873" y="36527"/>
                </a:cubicBezTo>
                <a:cubicBezTo>
                  <a:pt x="295853" y="36527"/>
                  <a:pt x="296831" y="38748"/>
                  <a:pt x="296831" y="38748"/>
                </a:cubicBezTo>
                <a:cubicBezTo>
                  <a:pt x="297811" y="38748"/>
                  <a:pt x="298791" y="36527"/>
                  <a:pt x="298791" y="36527"/>
                </a:cubicBezTo>
                <a:cubicBezTo>
                  <a:pt x="298791" y="35422"/>
                  <a:pt x="297811" y="35422"/>
                  <a:pt x="297811" y="34317"/>
                </a:cubicBezTo>
                <a:cubicBezTo>
                  <a:pt x="296831" y="33211"/>
                  <a:pt x="296831" y="32106"/>
                  <a:pt x="295853" y="32106"/>
                </a:cubicBezTo>
                <a:cubicBezTo>
                  <a:pt x="295853" y="30991"/>
                  <a:pt x="293893" y="29885"/>
                  <a:pt x="293893" y="29885"/>
                </a:cubicBezTo>
                <a:cubicBezTo>
                  <a:pt x="293893" y="28780"/>
                  <a:pt x="295853" y="27674"/>
                  <a:pt x="296831" y="27674"/>
                </a:cubicBezTo>
                <a:cubicBezTo>
                  <a:pt x="296831" y="26569"/>
                  <a:pt x="297811" y="26569"/>
                  <a:pt x="298791" y="25463"/>
                </a:cubicBezTo>
                <a:cubicBezTo>
                  <a:pt x="297811" y="25463"/>
                  <a:pt x="297811" y="23243"/>
                  <a:pt x="296831" y="23243"/>
                </a:cubicBezTo>
                <a:cubicBezTo>
                  <a:pt x="297811" y="23243"/>
                  <a:pt x="298791" y="21032"/>
                  <a:pt x="298791" y="21032"/>
                </a:cubicBezTo>
                <a:cubicBezTo>
                  <a:pt x="299771" y="21032"/>
                  <a:pt x="299771" y="23243"/>
                  <a:pt x="300751" y="23243"/>
                </a:cubicBezTo>
                <a:cubicBezTo>
                  <a:pt x="301730" y="23243"/>
                  <a:pt x="302710" y="22138"/>
                  <a:pt x="302710" y="22138"/>
                </a:cubicBezTo>
                <a:cubicBezTo>
                  <a:pt x="303689" y="22138"/>
                  <a:pt x="303689" y="24358"/>
                  <a:pt x="304669" y="24358"/>
                </a:cubicBezTo>
                <a:lnTo>
                  <a:pt x="306628" y="22138"/>
                </a:lnTo>
                <a:cubicBezTo>
                  <a:pt x="307608" y="22138"/>
                  <a:pt x="308588" y="24358"/>
                  <a:pt x="308588" y="24358"/>
                </a:cubicBezTo>
                <a:cubicBezTo>
                  <a:pt x="308588" y="25463"/>
                  <a:pt x="309568" y="26569"/>
                  <a:pt x="310546" y="27674"/>
                </a:cubicBezTo>
                <a:lnTo>
                  <a:pt x="311526" y="29885"/>
                </a:lnTo>
                <a:cubicBezTo>
                  <a:pt x="312506" y="29885"/>
                  <a:pt x="313486" y="27674"/>
                  <a:pt x="313486" y="27674"/>
                </a:cubicBezTo>
                <a:cubicBezTo>
                  <a:pt x="314466" y="27674"/>
                  <a:pt x="315445" y="29885"/>
                  <a:pt x="315445" y="29885"/>
                </a:cubicBezTo>
                <a:cubicBezTo>
                  <a:pt x="316424" y="30991"/>
                  <a:pt x="317404" y="28780"/>
                  <a:pt x="317404" y="28780"/>
                </a:cubicBezTo>
                <a:cubicBezTo>
                  <a:pt x="317404" y="27674"/>
                  <a:pt x="316424" y="26569"/>
                  <a:pt x="316424" y="26569"/>
                </a:cubicBezTo>
                <a:cubicBezTo>
                  <a:pt x="315445" y="25463"/>
                  <a:pt x="315445" y="24358"/>
                  <a:pt x="314466" y="23243"/>
                </a:cubicBezTo>
                <a:cubicBezTo>
                  <a:pt x="313486" y="23243"/>
                  <a:pt x="313486" y="22138"/>
                  <a:pt x="312506" y="21032"/>
                </a:cubicBezTo>
                <a:lnTo>
                  <a:pt x="311526" y="18821"/>
                </a:lnTo>
                <a:cubicBezTo>
                  <a:pt x="311526" y="17716"/>
                  <a:pt x="313486" y="17716"/>
                  <a:pt x="313486" y="16610"/>
                </a:cubicBezTo>
                <a:cubicBezTo>
                  <a:pt x="313486" y="17716"/>
                  <a:pt x="314466" y="18821"/>
                  <a:pt x="315445" y="18821"/>
                </a:cubicBezTo>
                <a:cubicBezTo>
                  <a:pt x="315445" y="19927"/>
                  <a:pt x="316424" y="22138"/>
                  <a:pt x="316424" y="22138"/>
                </a:cubicBezTo>
                <a:cubicBezTo>
                  <a:pt x="317404" y="22138"/>
                  <a:pt x="318384" y="19927"/>
                  <a:pt x="318384" y="19927"/>
                </a:cubicBezTo>
                <a:cubicBezTo>
                  <a:pt x="319364" y="18821"/>
                  <a:pt x="320343" y="18821"/>
                  <a:pt x="321323" y="17716"/>
                </a:cubicBezTo>
                <a:cubicBezTo>
                  <a:pt x="321323" y="18821"/>
                  <a:pt x="323282" y="19927"/>
                  <a:pt x="322303" y="19927"/>
                </a:cubicBezTo>
                <a:cubicBezTo>
                  <a:pt x="322303" y="21032"/>
                  <a:pt x="321323" y="22138"/>
                  <a:pt x="320343" y="22138"/>
                </a:cubicBezTo>
                <a:cubicBezTo>
                  <a:pt x="320343" y="22138"/>
                  <a:pt x="318384" y="23243"/>
                  <a:pt x="318384" y="24358"/>
                </a:cubicBezTo>
                <a:cubicBezTo>
                  <a:pt x="318384" y="24358"/>
                  <a:pt x="319364" y="25463"/>
                  <a:pt x="320343" y="26569"/>
                </a:cubicBezTo>
                <a:cubicBezTo>
                  <a:pt x="320343" y="27674"/>
                  <a:pt x="321323" y="28780"/>
                  <a:pt x="321323" y="28780"/>
                </a:cubicBezTo>
                <a:cubicBezTo>
                  <a:pt x="322303" y="29885"/>
                  <a:pt x="322303" y="30991"/>
                  <a:pt x="323282" y="32106"/>
                </a:cubicBezTo>
                <a:cubicBezTo>
                  <a:pt x="324262" y="32106"/>
                  <a:pt x="324262" y="33211"/>
                  <a:pt x="325241" y="34317"/>
                </a:cubicBezTo>
                <a:lnTo>
                  <a:pt x="326221" y="36527"/>
                </a:lnTo>
                <a:cubicBezTo>
                  <a:pt x="327201" y="36527"/>
                  <a:pt x="329161" y="34317"/>
                  <a:pt x="329161" y="34317"/>
                </a:cubicBezTo>
                <a:lnTo>
                  <a:pt x="327201" y="32106"/>
                </a:lnTo>
                <a:cubicBezTo>
                  <a:pt x="326221" y="30991"/>
                  <a:pt x="326221" y="30991"/>
                  <a:pt x="325241" y="29885"/>
                </a:cubicBezTo>
                <a:cubicBezTo>
                  <a:pt x="324262" y="27674"/>
                  <a:pt x="323282" y="26569"/>
                  <a:pt x="322303" y="24358"/>
                </a:cubicBezTo>
                <a:cubicBezTo>
                  <a:pt x="323282" y="23243"/>
                  <a:pt x="325241" y="22138"/>
                  <a:pt x="326221" y="21032"/>
                </a:cubicBezTo>
                <a:cubicBezTo>
                  <a:pt x="327201" y="21032"/>
                  <a:pt x="327201" y="23243"/>
                  <a:pt x="328181" y="23243"/>
                </a:cubicBezTo>
                <a:cubicBezTo>
                  <a:pt x="329161" y="23243"/>
                  <a:pt x="330139" y="21032"/>
                  <a:pt x="330139" y="21032"/>
                </a:cubicBezTo>
                <a:cubicBezTo>
                  <a:pt x="331119" y="22138"/>
                  <a:pt x="331119" y="24358"/>
                  <a:pt x="332099" y="24358"/>
                </a:cubicBezTo>
                <a:cubicBezTo>
                  <a:pt x="333079" y="24358"/>
                  <a:pt x="334059" y="22138"/>
                  <a:pt x="334059" y="22138"/>
                </a:cubicBezTo>
                <a:cubicBezTo>
                  <a:pt x="335038" y="22138"/>
                  <a:pt x="335038" y="24358"/>
                  <a:pt x="336018" y="24358"/>
                </a:cubicBezTo>
                <a:lnTo>
                  <a:pt x="337977" y="23243"/>
                </a:lnTo>
                <a:cubicBezTo>
                  <a:pt x="337977" y="22138"/>
                  <a:pt x="336018" y="21032"/>
                  <a:pt x="336018" y="19927"/>
                </a:cubicBezTo>
                <a:lnTo>
                  <a:pt x="338956" y="18821"/>
                </a:lnTo>
                <a:cubicBezTo>
                  <a:pt x="338956" y="18821"/>
                  <a:pt x="339936" y="19927"/>
                  <a:pt x="339936" y="21032"/>
                </a:cubicBezTo>
                <a:cubicBezTo>
                  <a:pt x="340916" y="21032"/>
                  <a:pt x="340916" y="23243"/>
                  <a:pt x="341896" y="23243"/>
                </a:cubicBezTo>
                <a:cubicBezTo>
                  <a:pt x="340916" y="24358"/>
                  <a:pt x="338956" y="25463"/>
                  <a:pt x="337977" y="26569"/>
                </a:cubicBezTo>
                <a:cubicBezTo>
                  <a:pt x="338956" y="28780"/>
                  <a:pt x="339936" y="29885"/>
                  <a:pt x="340916" y="32106"/>
                </a:cubicBezTo>
                <a:cubicBezTo>
                  <a:pt x="342876" y="30991"/>
                  <a:pt x="343854" y="29885"/>
                  <a:pt x="344834" y="28780"/>
                </a:cubicBezTo>
                <a:cubicBezTo>
                  <a:pt x="343854" y="26569"/>
                  <a:pt x="342876" y="25463"/>
                  <a:pt x="341896" y="23243"/>
                </a:cubicBezTo>
                <a:lnTo>
                  <a:pt x="343854" y="21032"/>
                </a:lnTo>
                <a:cubicBezTo>
                  <a:pt x="344834" y="21032"/>
                  <a:pt x="345814" y="23243"/>
                  <a:pt x="345814" y="24358"/>
                </a:cubicBezTo>
                <a:cubicBezTo>
                  <a:pt x="346794" y="24358"/>
                  <a:pt x="346794" y="25463"/>
                  <a:pt x="347774" y="26569"/>
                </a:cubicBezTo>
                <a:lnTo>
                  <a:pt x="348753" y="28780"/>
                </a:lnTo>
                <a:cubicBezTo>
                  <a:pt x="349733" y="28780"/>
                  <a:pt x="350712" y="26569"/>
                  <a:pt x="351692" y="26569"/>
                </a:cubicBezTo>
                <a:cubicBezTo>
                  <a:pt x="351692" y="26569"/>
                  <a:pt x="352672" y="28780"/>
                  <a:pt x="352672" y="29885"/>
                </a:cubicBezTo>
                <a:lnTo>
                  <a:pt x="350712" y="30991"/>
                </a:lnTo>
                <a:cubicBezTo>
                  <a:pt x="350712" y="32106"/>
                  <a:pt x="352672" y="33211"/>
                  <a:pt x="352672" y="34317"/>
                </a:cubicBezTo>
                <a:cubicBezTo>
                  <a:pt x="352672" y="34317"/>
                  <a:pt x="353651" y="36527"/>
                  <a:pt x="354631" y="36527"/>
                </a:cubicBezTo>
                <a:cubicBezTo>
                  <a:pt x="354631" y="36527"/>
                  <a:pt x="355611" y="34317"/>
                  <a:pt x="356591" y="34317"/>
                </a:cubicBezTo>
                <a:cubicBezTo>
                  <a:pt x="356591" y="33211"/>
                  <a:pt x="354631" y="32106"/>
                  <a:pt x="354631" y="32106"/>
                </a:cubicBezTo>
                <a:cubicBezTo>
                  <a:pt x="354631" y="30991"/>
                  <a:pt x="356591" y="30991"/>
                  <a:pt x="356591" y="29885"/>
                </a:cubicBezTo>
                <a:cubicBezTo>
                  <a:pt x="357569" y="28780"/>
                  <a:pt x="358549" y="28780"/>
                  <a:pt x="359529" y="27674"/>
                </a:cubicBezTo>
                <a:cubicBezTo>
                  <a:pt x="359529" y="27674"/>
                  <a:pt x="357569" y="26569"/>
                  <a:pt x="357569" y="25463"/>
                </a:cubicBezTo>
                <a:lnTo>
                  <a:pt x="355611" y="27674"/>
                </a:lnTo>
                <a:cubicBezTo>
                  <a:pt x="354631" y="27674"/>
                  <a:pt x="353651" y="25463"/>
                  <a:pt x="353651" y="25463"/>
                </a:cubicBezTo>
                <a:cubicBezTo>
                  <a:pt x="352672" y="24358"/>
                  <a:pt x="352672" y="23243"/>
                  <a:pt x="351692" y="22138"/>
                </a:cubicBezTo>
                <a:cubicBezTo>
                  <a:pt x="351692" y="22138"/>
                  <a:pt x="350712" y="21032"/>
                  <a:pt x="349733" y="19927"/>
                </a:cubicBezTo>
                <a:cubicBezTo>
                  <a:pt x="349733" y="19927"/>
                  <a:pt x="348753" y="18821"/>
                  <a:pt x="348753" y="17716"/>
                </a:cubicBezTo>
                <a:cubicBezTo>
                  <a:pt x="348753" y="16610"/>
                  <a:pt x="346794" y="15495"/>
                  <a:pt x="346794" y="15495"/>
                </a:cubicBezTo>
                <a:cubicBezTo>
                  <a:pt x="346794" y="14390"/>
                  <a:pt x="348753" y="13285"/>
                  <a:pt x="348753" y="13285"/>
                </a:cubicBezTo>
                <a:lnTo>
                  <a:pt x="350712" y="15495"/>
                </a:lnTo>
                <a:cubicBezTo>
                  <a:pt x="351692" y="15495"/>
                  <a:pt x="352672" y="14390"/>
                  <a:pt x="352672" y="14390"/>
                </a:cubicBezTo>
                <a:cubicBezTo>
                  <a:pt x="353651" y="14390"/>
                  <a:pt x="353651" y="16610"/>
                  <a:pt x="354631" y="16610"/>
                </a:cubicBezTo>
                <a:lnTo>
                  <a:pt x="356591" y="14390"/>
                </a:lnTo>
                <a:lnTo>
                  <a:pt x="358549" y="12179"/>
                </a:lnTo>
                <a:cubicBezTo>
                  <a:pt x="359529" y="13285"/>
                  <a:pt x="360509" y="14390"/>
                  <a:pt x="360509" y="15495"/>
                </a:cubicBezTo>
                <a:cubicBezTo>
                  <a:pt x="361489" y="15495"/>
                  <a:pt x="361489" y="16610"/>
                  <a:pt x="362468" y="17716"/>
                </a:cubicBezTo>
                <a:cubicBezTo>
                  <a:pt x="363448" y="18821"/>
                  <a:pt x="364427" y="21032"/>
                  <a:pt x="365407" y="22138"/>
                </a:cubicBezTo>
                <a:cubicBezTo>
                  <a:pt x="366387" y="24358"/>
                  <a:pt x="368346" y="25463"/>
                  <a:pt x="369326" y="27674"/>
                </a:cubicBezTo>
                <a:cubicBezTo>
                  <a:pt x="369326" y="27674"/>
                  <a:pt x="370306" y="28780"/>
                  <a:pt x="370306" y="29885"/>
                </a:cubicBezTo>
                <a:cubicBezTo>
                  <a:pt x="371285" y="30991"/>
                  <a:pt x="372264" y="30991"/>
                  <a:pt x="372264" y="32106"/>
                </a:cubicBezTo>
                <a:cubicBezTo>
                  <a:pt x="372264" y="33211"/>
                  <a:pt x="374224" y="34317"/>
                  <a:pt x="374224" y="34317"/>
                </a:cubicBezTo>
                <a:cubicBezTo>
                  <a:pt x="374224" y="35422"/>
                  <a:pt x="372264" y="36527"/>
                  <a:pt x="372264" y="36527"/>
                </a:cubicBezTo>
                <a:cubicBezTo>
                  <a:pt x="371285" y="37642"/>
                  <a:pt x="373244" y="38748"/>
                  <a:pt x="373244" y="38748"/>
                </a:cubicBezTo>
                <a:cubicBezTo>
                  <a:pt x="373244" y="38748"/>
                  <a:pt x="376184" y="37642"/>
                  <a:pt x="375204" y="37642"/>
                </a:cubicBezTo>
                <a:cubicBezTo>
                  <a:pt x="375204" y="36527"/>
                  <a:pt x="374224" y="35422"/>
                  <a:pt x="374224" y="34317"/>
                </a:cubicBezTo>
                <a:lnTo>
                  <a:pt x="376184" y="33211"/>
                </a:lnTo>
                <a:cubicBezTo>
                  <a:pt x="376184" y="32106"/>
                  <a:pt x="375204" y="30991"/>
                  <a:pt x="374224" y="30991"/>
                </a:cubicBezTo>
                <a:cubicBezTo>
                  <a:pt x="374224" y="29885"/>
                  <a:pt x="373244" y="28780"/>
                  <a:pt x="373244" y="27674"/>
                </a:cubicBezTo>
                <a:cubicBezTo>
                  <a:pt x="373244" y="27674"/>
                  <a:pt x="374224" y="26569"/>
                  <a:pt x="375204" y="26569"/>
                </a:cubicBezTo>
                <a:cubicBezTo>
                  <a:pt x="375204" y="25463"/>
                  <a:pt x="377162" y="24358"/>
                  <a:pt x="377162" y="24358"/>
                </a:cubicBezTo>
                <a:lnTo>
                  <a:pt x="375204" y="22138"/>
                </a:lnTo>
                <a:cubicBezTo>
                  <a:pt x="375204" y="21032"/>
                  <a:pt x="377162" y="19927"/>
                  <a:pt x="378142" y="19927"/>
                </a:cubicBezTo>
                <a:cubicBezTo>
                  <a:pt x="378142" y="18821"/>
                  <a:pt x="379122" y="18821"/>
                  <a:pt x="380102" y="17716"/>
                </a:cubicBezTo>
                <a:cubicBezTo>
                  <a:pt x="380102" y="17716"/>
                  <a:pt x="378142" y="16610"/>
                  <a:pt x="378142" y="15495"/>
                </a:cubicBezTo>
                <a:lnTo>
                  <a:pt x="380102" y="13285"/>
                </a:lnTo>
                <a:cubicBezTo>
                  <a:pt x="381081" y="13285"/>
                  <a:pt x="382061" y="15495"/>
                  <a:pt x="382061" y="16610"/>
                </a:cubicBezTo>
                <a:cubicBezTo>
                  <a:pt x="382061" y="16610"/>
                  <a:pt x="384020" y="17716"/>
                  <a:pt x="384020" y="18821"/>
                </a:cubicBezTo>
                <a:cubicBezTo>
                  <a:pt x="384020" y="18821"/>
                  <a:pt x="381081" y="19927"/>
                  <a:pt x="382061" y="19927"/>
                </a:cubicBezTo>
                <a:cubicBezTo>
                  <a:pt x="382061" y="21032"/>
                  <a:pt x="383041" y="22138"/>
                  <a:pt x="383041" y="23243"/>
                </a:cubicBezTo>
                <a:cubicBezTo>
                  <a:pt x="384020" y="24358"/>
                  <a:pt x="385000" y="26569"/>
                  <a:pt x="386959" y="27674"/>
                </a:cubicBezTo>
                <a:cubicBezTo>
                  <a:pt x="386959" y="26569"/>
                  <a:pt x="388919" y="26569"/>
                  <a:pt x="388919" y="25463"/>
                </a:cubicBezTo>
                <a:cubicBezTo>
                  <a:pt x="388919" y="25463"/>
                  <a:pt x="386959" y="24358"/>
                  <a:pt x="386959" y="23243"/>
                </a:cubicBezTo>
                <a:lnTo>
                  <a:pt x="388919" y="22138"/>
                </a:lnTo>
                <a:cubicBezTo>
                  <a:pt x="389899" y="21032"/>
                  <a:pt x="390877" y="24358"/>
                  <a:pt x="390877" y="24358"/>
                </a:cubicBezTo>
                <a:cubicBezTo>
                  <a:pt x="390877" y="24358"/>
                  <a:pt x="391857" y="26569"/>
                  <a:pt x="392837" y="26569"/>
                </a:cubicBezTo>
                <a:cubicBezTo>
                  <a:pt x="392837" y="26569"/>
                  <a:pt x="394797" y="25463"/>
                  <a:pt x="394797" y="24358"/>
                </a:cubicBezTo>
                <a:lnTo>
                  <a:pt x="392837" y="22138"/>
                </a:lnTo>
                <a:cubicBezTo>
                  <a:pt x="392837" y="21032"/>
                  <a:pt x="394797" y="21032"/>
                  <a:pt x="395776" y="19927"/>
                </a:cubicBezTo>
                <a:cubicBezTo>
                  <a:pt x="395776" y="19927"/>
                  <a:pt x="393817" y="18821"/>
                  <a:pt x="393817" y="17716"/>
                </a:cubicBezTo>
                <a:cubicBezTo>
                  <a:pt x="393817" y="16610"/>
                  <a:pt x="395776" y="16610"/>
                  <a:pt x="395776" y="15495"/>
                </a:cubicBezTo>
                <a:cubicBezTo>
                  <a:pt x="397735" y="14390"/>
                  <a:pt x="398715" y="13285"/>
                  <a:pt x="400674" y="12179"/>
                </a:cubicBezTo>
                <a:cubicBezTo>
                  <a:pt x="401654" y="13285"/>
                  <a:pt x="402634" y="15495"/>
                  <a:pt x="403614" y="16610"/>
                </a:cubicBezTo>
                <a:cubicBezTo>
                  <a:pt x="404592" y="17716"/>
                  <a:pt x="404592" y="18821"/>
                  <a:pt x="405572" y="19927"/>
                </a:cubicBezTo>
                <a:cubicBezTo>
                  <a:pt x="405572" y="19927"/>
                  <a:pt x="406552" y="21032"/>
                  <a:pt x="406552" y="22138"/>
                </a:cubicBezTo>
                <a:cubicBezTo>
                  <a:pt x="406552" y="22138"/>
                  <a:pt x="404592" y="23243"/>
                  <a:pt x="404592" y="24358"/>
                </a:cubicBezTo>
                <a:cubicBezTo>
                  <a:pt x="404592" y="24358"/>
                  <a:pt x="406552" y="25463"/>
                  <a:pt x="406552" y="26569"/>
                </a:cubicBezTo>
                <a:cubicBezTo>
                  <a:pt x="406552" y="27674"/>
                  <a:pt x="407532" y="28780"/>
                  <a:pt x="408512" y="28780"/>
                </a:cubicBezTo>
                <a:cubicBezTo>
                  <a:pt x="408512" y="29885"/>
                  <a:pt x="409491" y="30991"/>
                  <a:pt x="409491" y="30991"/>
                </a:cubicBezTo>
                <a:cubicBezTo>
                  <a:pt x="409491" y="32106"/>
                  <a:pt x="407532" y="33211"/>
                  <a:pt x="407532" y="33211"/>
                </a:cubicBezTo>
                <a:cubicBezTo>
                  <a:pt x="407532" y="33211"/>
                  <a:pt x="408512" y="35422"/>
                  <a:pt x="409491" y="35422"/>
                </a:cubicBezTo>
                <a:lnTo>
                  <a:pt x="411450" y="34317"/>
                </a:lnTo>
                <a:cubicBezTo>
                  <a:pt x="411450" y="33211"/>
                  <a:pt x="409491" y="32106"/>
                  <a:pt x="409491" y="30991"/>
                </a:cubicBezTo>
                <a:lnTo>
                  <a:pt x="411450" y="29885"/>
                </a:lnTo>
                <a:cubicBezTo>
                  <a:pt x="412430" y="28780"/>
                  <a:pt x="413410" y="27674"/>
                  <a:pt x="414389" y="27674"/>
                </a:cubicBezTo>
                <a:cubicBezTo>
                  <a:pt x="414389" y="27674"/>
                  <a:pt x="416349" y="26569"/>
                  <a:pt x="416349" y="25463"/>
                </a:cubicBezTo>
                <a:lnTo>
                  <a:pt x="414389" y="23243"/>
                </a:lnTo>
                <a:lnTo>
                  <a:pt x="416349" y="21032"/>
                </a:lnTo>
                <a:cubicBezTo>
                  <a:pt x="417328" y="21032"/>
                  <a:pt x="419287" y="19927"/>
                  <a:pt x="419287" y="19927"/>
                </a:cubicBezTo>
                <a:cubicBezTo>
                  <a:pt x="419287" y="18821"/>
                  <a:pt x="417328" y="17716"/>
                  <a:pt x="417328" y="16610"/>
                </a:cubicBezTo>
                <a:lnTo>
                  <a:pt x="419287" y="15495"/>
                </a:lnTo>
                <a:cubicBezTo>
                  <a:pt x="419287" y="14390"/>
                  <a:pt x="417328" y="13285"/>
                  <a:pt x="418308" y="12179"/>
                </a:cubicBezTo>
                <a:lnTo>
                  <a:pt x="420267" y="11074"/>
                </a:lnTo>
                <a:cubicBezTo>
                  <a:pt x="420267" y="11074"/>
                  <a:pt x="421247" y="8853"/>
                  <a:pt x="422227" y="8853"/>
                </a:cubicBezTo>
                <a:cubicBezTo>
                  <a:pt x="423205" y="8853"/>
                  <a:pt x="423205" y="11074"/>
                  <a:pt x="424185" y="11074"/>
                </a:cubicBezTo>
                <a:lnTo>
                  <a:pt x="421247" y="13285"/>
                </a:lnTo>
                <a:cubicBezTo>
                  <a:pt x="421247" y="14390"/>
                  <a:pt x="423205" y="15495"/>
                  <a:pt x="423205" y="15495"/>
                </a:cubicBezTo>
                <a:cubicBezTo>
                  <a:pt x="423205" y="16610"/>
                  <a:pt x="421247" y="16610"/>
                  <a:pt x="421247" y="17716"/>
                </a:cubicBezTo>
                <a:lnTo>
                  <a:pt x="423205" y="19927"/>
                </a:lnTo>
                <a:cubicBezTo>
                  <a:pt x="423205" y="19927"/>
                  <a:pt x="425165" y="18821"/>
                  <a:pt x="425165" y="17716"/>
                </a:cubicBezTo>
                <a:lnTo>
                  <a:pt x="423205" y="15495"/>
                </a:lnTo>
                <a:lnTo>
                  <a:pt x="425165" y="13285"/>
                </a:lnTo>
                <a:cubicBezTo>
                  <a:pt x="426145" y="14390"/>
                  <a:pt x="427125" y="16610"/>
                  <a:pt x="427125" y="16610"/>
                </a:cubicBezTo>
                <a:cubicBezTo>
                  <a:pt x="428104" y="16610"/>
                  <a:pt x="429084" y="14390"/>
                  <a:pt x="429084" y="14390"/>
                </a:cubicBezTo>
                <a:cubicBezTo>
                  <a:pt x="430063" y="14390"/>
                  <a:pt x="430063" y="16610"/>
                  <a:pt x="431043" y="16610"/>
                </a:cubicBezTo>
                <a:cubicBezTo>
                  <a:pt x="432023" y="16610"/>
                  <a:pt x="433002" y="14390"/>
                  <a:pt x="433002" y="15495"/>
                </a:cubicBezTo>
                <a:cubicBezTo>
                  <a:pt x="433982" y="15495"/>
                  <a:pt x="434962" y="16610"/>
                  <a:pt x="434962" y="17716"/>
                </a:cubicBezTo>
                <a:lnTo>
                  <a:pt x="433002" y="18821"/>
                </a:lnTo>
                <a:cubicBezTo>
                  <a:pt x="433002" y="19927"/>
                  <a:pt x="434962" y="21032"/>
                  <a:pt x="433982" y="22138"/>
                </a:cubicBezTo>
                <a:lnTo>
                  <a:pt x="432023" y="23243"/>
                </a:lnTo>
                <a:cubicBezTo>
                  <a:pt x="432023" y="24358"/>
                  <a:pt x="433982" y="25463"/>
                  <a:pt x="433982" y="26569"/>
                </a:cubicBezTo>
                <a:lnTo>
                  <a:pt x="435942" y="24358"/>
                </a:lnTo>
                <a:lnTo>
                  <a:pt x="437900" y="26569"/>
                </a:lnTo>
                <a:cubicBezTo>
                  <a:pt x="437900" y="27674"/>
                  <a:pt x="438880" y="28780"/>
                  <a:pt x="439860" y="28780"/>
                </a:cubicBezTo>
                <a:cubicBezTo>
                  <a:pt x="439860" y="29885"/>
                  <a:pt x="436921" y="30991"/>
                  <a:pt x="436921" y="30991"/>
                </a:cubicBezTo>
                <a:lnTo>
                  <a:pt x="438880" y="33211"/>
                </a:lnTo>
                <a:lnTo>
                  <a:pt x="440840" y="32106"/>
                </a:lnTo>
                <a:cubicBezTo>
                  <a:pt x="441820" y="32106"/>
                  <a:pt x="442799" y="34317"/>
                  <a:pt x="442799" y="34317"/>
                </a:cubicBezTo>
                <a:cubicBezTo>
                  <a:pt x="443778" y="35422"/>
                  <a:pt x="443778" y="35422"/>
                  <a:pt x="444758" y="36527"/>
                </a:cubicBezTo>
                <a:cubicBezTo>
                  <a:pt x="444758" y="37642"/>
                  <a:pt x="445738" y="38748"/>
                  <a:pt x="445738" y="38748"/>
                </a:cubicBezTo>
                <a:cubicBezTo>
                  <a:pt x="445738" y="39853"/>
                  <a:pt x="443778" y="39853"/>
                  <a:pt x="443778" y="40959"/>
                </a:cubicBezTo>
                <a:cubicBezTo>
                  <a:pt x="443778" y="42064"/>
                  <a:pt x="445738" y="43170"/>
                  <a:pt x="445738" y="43170"/>
                </a:cubicBezTo>
                <a:lnTo>
                  <a:pt x="447697" y="42064"/>
                </a:lnTo>
                <a:cubicBezTo>
                  <a:pt x="447697" y="40959"/>
                  <a:pt x="445738" y="39853"/>
                  <a:pt x="445738" y="38748"/>
                </a:cubicBezTo>
                <a:lnTo>
                  <a:pt x="448677" y="37642"/>
                </a:lnTo>
                <a:cubicBezTo>
                  <a:pt x="447697" y="36527"/>
                  <a:pt x="446718" y="35422"/>
                  <a:pt x="446718" y="34317"/>
                </a:cubicBezTo>
                <a:cubicBezTo>
                  <a:pt x="445738" y="34317"/>
                  <a:pt x="445738" y="33211"/>
                  <a:pt x="444758" y="32106"/>
                </a:cubicBezTo>
                <a:lnTo>
                  <a:pt x="442799" y="29885"/>
                </a:lnTo>
                <a:cubicBezTo>
                  <a:pt x="443778" y="29885"/>
                  <a:pt x="444758" y="27674"/>
                  <a:pt x="445738" y="27674"/>
                </a:cubicBezTo>
                <a:cubicBezTo>
                  <a:pt x="445738" y="27674"/>
                  <a:pt x="446718" y="26569"/>
                  <a:pt x="447697" y="26569"/>
                </a:cubicBezTo>
                <a:cubicBezTo>
                  <a:pt x="446718" y="25463"/>
                  <a:pt x="446718" y="24358"/>
                  <a:pt x="445738" y="23243"/>
                </a:cubicBezTo>
                <a:cubicBezTo>
                  <a:pt x="445738" y="23243"/>
                  <a:pt x="444758" y="22138"/>
                  <a:pt x="444758" y="21032"/>
                </a:cubicBezTo>
                <a:cubicBezTo>
                  <a:pt x="443778" y="21032"/>
                  <a:pt x="442799" y="18821"/>
                  <a:pt x="442799" y="18821"/>
                </a:cubicBezTo>
                <a:lnTo>
                  <a:pt x="444758" y="16610"/>
                </a:lnTo>
                <a:cubicBezTo>
                  <a:pt x="444758" y="16610"/>
                  <a:pt x="445738" y="18821"/>
                  <a:pt x="446718" y="18821"/>
                </a:cubicBezTo>
                <a:cubicBezTo>
                  <a:pt x="447697" y="21032"/>
                  <a:pt x="448677" y="22138"/>
                  <a:pt x="449657" y="24358"/>
                </a:cubicBezTo>
                <a:cubicBezTo>
                  <a:pt x="449657" y="25463"/>
                  <a:pt x="451615" y="25463"/>
                  <a:pt x="451615" y="26569"/>
                </a:cubicBezTo>
                <a:cubicBezTo>
                  <a:pt x="451615" y="27674"/>
                  <a:pt x="449657" y="27674"/>
                  <a:pt x="449657" y="28780"/>
                </a:cubicBezTo>
                <a:lnTo>
                  <a:pt x="450636" y="30991"/>
                </a:lnTo>
                <a:cubicBezTo>
                  <a:pt x="450636" y="30991"/>
                  <a:pt x="452595" y="28780"/>
                  <a:pt x="453575" y="28780"/>
                </a:cubicBezTo>
                <a:lnTo>
                  <a:pt x="454555" y="30991"/>
                </a:lnTo>
                <a:cubicBezTo>
                  <a:pt x="454555" y="32106"/>
                  <a:pt x="452595" y="33211"/>
                  <a:pt x="452595" y="33211"/>
                </a:cubicBezTo>
                <a:cubicBezTo>
                  <a:pt x="452595" y="34317"/>
                  <a:pt x="454555" y="35422"/>
                  <a:pt x="454555" y="35422"/>
                </a:cubicBezTo>
                <a:cubicBezTo>
                  <a:pt x="454555" y="35422"/>
                  <a:pt x="455535" y="34317"/>
                  <a:pt x="456513" y="34317"/>
                </a:cubicBezTo>
                <a:cubicBezTo>
                  <a:pt x="456513" y="33211"/>
                  <a:pt x="458473" y="32106"/>
                  <a:pt x="458473" y="32106"/>
                </a:cubicBezTo>
                <a:lnTo>
                  <a:pt x="457493" y="29885"/>
                </a:lnTo>
                <a:cubicBezTo>
                  <a:pt x="456513" y="28780"/>
                  <a:pt x="455535" y="27674"/>
                  <a:pt x="455535" y="27674"/>
                </a:cubicBezTo>
                <a:cubicBezTo>
                  <a:pt x="454555" y="26569"/>
                  <a:pt x="454555" y="25463"/>
                  <a:pt x="453575" y="24358"/>
                </a:cubicBezTo>
                <a:lnTo>
                  <a:pt x="455535" y="23243"/>
                </a:lnTo>
                <a:cubicBezTo>
                  <a:pt x="456513" y="22138"/>
                  <a:pt x="454555" y="21032"/>
                  <a:pt x="454555" y="19927"/>
                </a:cubicBezTo>
                <a:lnTo>
                  <a:pt x="456513" y="18821"/>
                </a:lnTo>
                <a:cubicBezTo>
                  <a:pt x="456513" y="18821"/>
                  <a:pt x="457493" y="21032"/>
                  <a:pt x="458473" y="21032"/>
                </a:cubicBezTo>
                <a:cubicBezTo>
                  <a:pt x="458473" y="22138"/>
                  <a:pt x="459453" y="22138"/>
                  <a:pt x="459453" y="23243"/>
                </a:cubicBezTo>
                <a:cubicBezTo>
                  <a:pt x="460433" y="24358"/>
                  <a:pt x="460433" y="25463"/>
                  <a:pt x="461412" y="25463"/>
                </a:cubicBezTo>
                <a:cubicBezTo>
                  <a:pt x="461412" y="26569"/>
                  <a:pt x="463371" y="27674"/>
                  <a:pt x="463371" y="28780"/>
                </a:cubicBezTo>
                <a:lnTo>
                  <a:pt x="460433" y="29885"/>
                </a:lnTo>
                <a:cubicBezTo>
                  <a:pt x="461412" y="30991"/>
                  <a:pt x="462392" y="32106"/>
                  <a:pt x="462392" y="33211"/>
                </a:cubicBezTo>
                <a:cubicBezTo>
                  <a:pt x="463371" y="33211"/>
                  <a:pt x="463371" y="34317"/>
                  <a:pt x="464351" y="35422"/>
                </a:cubicBezTo>
                <a:cubicBezTo>
                  <a:pt x="464351" y="35422"/>
                  <a:pt x="465331" y="37642"/>
                  <a:pt x="466310" y="37642"/>
                </a:cubicBezTo>
                <a:lnTo>
                  <a:pt x="468270" y="35422"/>
                </a:lnTo>
                <a:lnTo>
                  <a:pt x="470228" y="34317"/>
                </a:lnTo>
                <a:cubicBezTo>
                  <a:pt x="470228" y="34317"/>
                  <a:pt x="471208" y="36527"/>
                  <a:pt x="472188" y="36527"/>
                </a:cubicBezTo>
                <a:cubicBezTo>
                  <a:pt x="472188" y="37642"/>
                  <a:pt x="473168" y="37642"/>
                  <a:pt x="473168" y="38748"/>
                </a:cubicBezTo>
                <a:cubicBezTo>
                  <a:pt x="474148" y="38748"/>
                  <a:pt x="476107" y="37642"/>
                  <a:pt x="476107" y="36527"/>
                </a:cubicBezTo>
                <a:cubicBezTo>
                  <a:pt x="476107" y="36527"/>
                  <a:pt x="474148" y="35422"/>
                  <a:pt x="474148" y="34317"/>
                </a:cubicBezTo>
                <a:cubicBezTo>
                  <a:pt x="473168" y="33211"/>
                  <a:pt x="473168" y="33211"/>
                  <a:pt x="472188" y="32106"/>
                </a:cubicBezTo>
                <a:lnTo>
                  <a:pt x="471208" y="29885"/>
                </a:lnTo>
                <a:cubicBezTo>
                  <a:pt x="471208" y="28780"/>
                  <a:pt x="472188" y="27674"/>
                  <a:pt x="473168" y="27674"/>
                </a:cubicBezTo>
                <a:cubicBezTo>
                  <a:pt x="473168" y="27674"/>
                  <a:pt x="474148" y="25463"/>
                  <a:pt x="475127" y="25463"/>
                </a:cubicBezTo>
                <a:cubicBezTo>
                  <a:pt x="475127" y="25463"/>
                  <a:pt x="476107" y="27674"/>
                  <a:pt x="477086" y="27674"/>
                </a:cubicBezTo>
                <a:cubicBezTo>
                  <a:pt x="477086" y="28780"/>
                  <a:pt x="479046" y="26569"/>
                  <a:pt x="479046" y="26569"/>
                </a:cubicBezTo>
                <a:cubicBezTo>
                  <a:pt x="480025" y="25463"/>
                  <a:pt x="481005" y="25463"/>
                  <a:pt x="481005" y="24358"/>
                </a:cubicBezTo>
                <a:lnTo>
                  <a:pt x="479046" y="22138"/>
                </a:lnTo>
                <a:cubicBezTo>
                  <a:pt x="480025" y="21032"/>
                  <a:pt x="481985" y="21032"/>
                  <a:pt x="481985" y="19927"/>
                </a:cubicBezTo>
                <a:cubicBezTo>
                  <a:pt x="481985" y="19927"/>
                  <a:pt x="482965" y="17716"/>
                  <a:pt x="483944" y="17716"/>
                </a:cubicBezTo>
                <a:cubicBezTo>
                  <a:pt x="483944" y="17716"/>
                  <a:pt x="485903" y="19927"/>
                  <a:pt x="485903" y="21032"/>
                </a:cubicBezTo>
                <a:lnTo>
                  <a:pt x="482965" y="22138"/>
                </a:lnTo>
                <a:cubicBezTo>
                  <a:pt x="482965" y="23243"/>
                  <a:pt x="484923" y="24358"/>
                  <a:pt x="484923" y="25463"/>
                </a:cubicBezTo>
                <a:lnTo>
                  <a:pt x="482965" y="26569"/>
                </a:lnTo>
                <a:cubicBezTo>
                  <a:pt x="481985" y="27674"/>
                  <a:pt x="481005" y="27674"/>
                  <a:pt x="481005" y="28780"/>
                </a:cubicBezTo>
                <a:cubicBezTo>
                  <a:pt x="481985" y="30991"/>
                  <a:pt x="482965" y="32106"/>
                  <a:pt x="483944" y="33211"/>
                </a:cubicBezTo>
                <a:cubicBezTo>
                  <a:pt x="483944" y="33211"/>
                  <a:pt x="485903" y="33211"/>
                  <a:pt x="485903" y="32106"/>
                </a:cubicBezTo>
                <a:cubicBezTo>
                  <a:pt x="485903" y="30991"/>
                  <a:pt x="484923" y="29885"/>
                  <a:pt x="484923" y="29885"/>
                </a:cubicBezTo>
                <a:cubicBezTo>
                  <a:pt x="484923" y="28780"/>
                  <a:pt x="486883" y="27674"/>
                  <a:pt x="486883" y="27674"/>
                </a:cubicBezTo>
                <a:cubicBezTo>
                  <a:pt x="486883" y="26569"/>
                  <a:pt x="484923" y="25463"/>
                  <a:pt x="484923" y="25463"/>
                </a:cubicBezTo>
                <a:cubicBezTo>
                  <a:pt x="484923" y="24358"/>
                  <a:pt x="486883" y="23243"/>
                  <a:pt x="486883" y="23243"/>
                </a:cubicBezTo>
                <a:cubicBezTo>
                  <a:pt x="487863" y="22138"/>
                  <a:pt x="488843" y="22138"/>
                  <a:pt x="489822" y="21032"/>
                </a:cubicBezTo>
                <a:cubicBezTo>
                  <a:pt x="489822" y="22138"/>
                  <a:pt x="490801" y="23243"/>
                  <a:pt x="490801" y="23243"/>
                </a:cubicBezTo>
                <a:cubicBezTo>
                  <a:pt x="491781" y="24358"/>
                  <a:pt x="491781" y="25463"/>
                  <a:pt x="492761" y="26569"/>
                </a:cubicBezTo>
                <a:lnTo>
                  <a:pt x="494720" y="24358"/>
                </a:lnTo>
                <a:cubicBezTo>
                  <a:pt x="495700" y="24358"/>
                  <a:pt x="495700" y="26569"/>
                  <a:pt x="496680" y="26569"/>
                </a:cubicBezTo>
                <a:cubicBezTo>
                  <a:pt x="497659" y="26569"/>
                  <a:pt x="498638" y="24358"/>
                  <a:pt x="498638" y="25463"/>
                </a:cubicBezTo>
                <a:cubicBezTo>
                  <a:pt x="499618" y="25463"/>
                  <a:pt x="499618" y="27674"/>
                  <a:pt x="500598" y="27674"/>
                </a:cubicBezTo>
                <a:cubicBezTo>
                  <a:pt x="501578" y="27674"/>
                  <a:pt x="501578" y="25463"/>
                  <a:pt x="502558" y="25463"/>
                </a:cubicBezTo>
                <a:cubicBezTo>
                  <a:pt x="503537" y="25463"/>
                  <a:pt x="503537" y="27674"/>
                  <a:pt x="504516" y="27674"/>
                </a:cubicBezTo>
                <a:cubicBezTo>
                  <a:pt x="504516" y="27674"/>
                  <a:pt x="505496" y="26569"/>
                  <a:pt x="506476" y="26569"/>
                </a:cubicBezTo>
                <a:cubicBezTo>
                  <a:pt x="505496" y="24358"/>
                  <a:pt x="504516" y="23243"/>
                  <a:pt x="503537" y="21032"/>
                </a:cubicBezTo>
                <a:cubicBezTo>
                  <a:pt x="501578" y="19927"/>
                  <a:pt x="500598" y="17716"/>
                  <a:pt x="499618" y="16610"/>
                </a:cubicBezTo>
                <a:cubicBezTo>
                  <a:pt x="501578" y="14390"/>
                  <a:pt x="502558" y="13285"/>
                  <a:pt x="504516" y="12179"/>
                </a:cubicBezTo>
                <a:cubicBezTo>
                  <a:pt x="505496" y="14390"/>
                  <a:pt x="506476" y="15495"/>
                  <a:pt x="507456" y="17716"/>
                </a:cubicBezTo>
                <a:cubicBezTo>
                  <a:pt x="508435" y="17716"/>
                  <a:pt x="508435" y="18821"/>
                  <a:pt x="509415" y="19927"/>
                </a:cubicBezTo>
                <a:cubicBezTo>
                  <a:pt x="509415" y="19927"/>
                  <a:pt x="510395" y="22138"/>
                  <a:pt x="511374" y="22138"/>
                </a:cubicBezTo>
                <a:cubicBezTo>
                  <a:pt x="511374" y="22138"/>
                  <a:pt x="512354" y="21032"/>
                  <a:pt x="513333" y="19927"/>
                </a:cubicBezTo>
                <a:lnTo>
                  <a:pt x="515293" y="18821"/>
                </a:lnTo>
                <a:cubicBezTo>
                  <a:pt x="515293" y="17716"/>
                  <a:pt x="513333" y="16610"/>
                  <a:pt x="513333" y="16610"/>
                </a:cubicBezTo>
                <a:cubicBezTo>
                  <a:pt x="513333" y="15495"/>
                  <a:pt x="511374" y="14390"/>
                  <a:pt x="512354" y="13285"/>
                </a:cubicBezTo>
                <a:lnTo>
                  <a:pt x="514313" y="12179"/>
                </a:lnTo>
                <a:lnTo>
                  <a:pt x="515293" y="14390"/>
                </a:lnTo>
                <a:cubicBezTo>
                  <a:pt x="516273" y="15495"/>
                  <a:pt x="517253" y="15495"/>
                  <a:pt x="517253" y="16610"/>
                </a:cubicBezTo>
                <a:cubicBezTo>
                  <a:pt x="518231" y="17716"/>
                  <a:pt x="519211" y="18821"/>
                  <a:pt x="519211" y="18821"/>
                </a:cubicBezTo>
                <a:cubicBezTo>
                  <a:pt x="519211" y="19927"/>
                  <a:pt x="521171" y="21032"/>
                  <a:pt x="521171" y="22138"/>
                </a:cubicBezTo>
                <a:lnTo>
                  <a:pt x="518231" y="23243"/>
                </a:lnTo>
                <a:lnTo>
                  <a:pt x="520191" y="25463"/>
                </a:lnTo>
                <a:cubicBezTo>
                  <a:pt x="520191" y="26569"/>
                  <a:pt x="522150" y="24358"/>
                  <a:pt x="522150" y="24358"/>
                </a:cubicBezTo>
                <a:cubicBezTo>
                  <a:pt x="523130" y="23243"/>
                  <a:pt x="524109" y="23243"/>
                  <a:pt x="525089" y="22138"/>
                </a:cubicBezTo>
                <a:cubicBezTo>
                  <a:pt x="525089" y="22138"/>
                  <a:pt x="526069" y="21032"/>
                  <a:pt x="527048" y="19927"/>
                </a:cubicBezTo>
                <a:lnTo>
                  <a:pt x="529008" y="18821"/>
                </a:lnTo>
                <a:lnTo>
                  <a:pt x="530967" y="21032"/>
                </a:lnTo>
                <a:cubicBezTo>
                  <a:pt x="529988" y="21032"/>
                  <a:pt x="529008" y="22138"/>
                  <a:pt x="528028" y="23243"/>
                </a:cubicBezTo>
                <a:cubicBezTo>
                  <a:pt x="529008" y="23243"/>
                  <a:pt x="529988" y="24358"/>
                  <a:pt x="529988" y="25463"/>
                </a:cubicBezTo>
                <a:lnTo>
                  <a:pt x="528028" y="26569"/>
                </a:lnTo>
                <a:cubicBezTo>
                  <a:pt x="528028" y="27674"/>
                  <a:pt x="526069" y="28780"/>
                  <a:pt x="526069" y="28780"/>
                </a:cubicBezTo>
                <a:cubicBezTo>
                  <a:pt x="526069" y="29885"/>
                  <a:pt x="527048" y="30991"/>
                  <a:pt x="527048" y="30991"/>
                </a:cubicBezTo>
                <a:cubicBezTo>
                  <a:pt x="529008" y="29885"/>
                  <a:pt x="529988" y="28780"/>
                  <a:pt x="531946" y="27674"/>
                </a:cubicBezTo>
                <a:cubicBezTo>
                  <a:pt x="532926" y="27674"/>
                  <a:pt x="532926" y="25463"/>
                  <a:pt x="533906" y="25463"/>
                </a:cubicBezTo>
                <a:cubicBezTo>
                  <a:pt x="534886" y="25463"/>
                  <a:pt x="534886" y="28780"/>
                  <a:pt x="535866" y="28780"/>
                </a:cubicBezTo>
                <a:lnTo>
                  <a:pt x="537824" y="26569"/>
                </a:lnTo>
                <a:cubicBezTo>
                  <a:pt x="537824" y="27674"/>
                  <a:pt x="539784" y="27674"/>
                  <a:pt x="539784" y="28780"/>
                </a:cubicBezTo>
                <a:cubicBezTo>
                  <a:pt x="539784" y="29885"/>
                  <a:pt x="536845" y="29885"/>
                  <a:pt x="537824" y="30991"/>
                </a:cubicBezTo>
                <a:cubicBezTo>
                  <a:pt x="537824" y="30991"/>
                  <a:pt x="538804" y="32106"/>
                  <a:pt x="538804" y="33211"/>
                </a:cubicBezTo>
                <a:cubicBezTo>
                  <a:pt x="539784" y="34317"/>
                  <a:pt x="539784" y="35422"/>
                  <a:pt x="540763" y="35422"/>
                </a:cubicBezTo>
                <a:cubicBezTo>
                  <a:pt x="541743" y="36527"/>
                  <a:pt x="541743" y="37642"/>
                  <a:pt x="542723" y="37642"/>
                </a:cubicBezTo>
                <a:lnTo>
                  <a:pt x="544682" y="36527"/>
                </a:lnTo>
                <a:cubicBezTo>
                  <a:pt x="544682" y="35422"/>
                  <a:pt x="542723" y="34317"/>
                  <a:pt x="542723" y="34317"/>
                </a:cubicBezTo>
                <a:cubicBezTo>
                  <a:pt x="542723" y="33211"/>
                  <a:pt x="540763" y="32106"/>
                  <a:pt x="540763" y="30991"/>
                </a:cubicBezTo>
                <a:cubicBezTo>
                  <a:pt x="541743" y="30991"/>
                  <a:pt x="543703" y="29885"/>
                  <a:pt x="543703" y="29885"/>
                </a:cubicBezTo>
                <a:cubicBezTo>
                  <a:pt x="543703" y="28780"/>
                  <a:pt x="541743" y="27674"/>
                  <a:pt x="541743" y="26569"/>
                </a:cubicBezTo>
                <a:lnTo>
                  <a:pt x="543703" y="25463"/>
                </a:lnTo>
                <a:cubicBezTo>
                  <a:pt x="543703" y="24358"/>
                  <a:pt x="542723" y="23243"/>
                  <a:pt x="542723" y="22138"/>
                </a:cubicBezTo>
                <a:cubicBezTo>
                  <a:pt x="541743" y="22138"/>
                  <a:pt x="540763" y="21032"/>
                  <a:pt x="540763" y="19927"/>
                </a:cubicBezTo>
                <a:cubicBezTo>
                  <a:pt x="541743" y="19927"/>
                  <a:pt x="541743" y="18821"/>
                  <a:pt x="542723" y="18821"/>
                </a:cubicBezTo>
                <a:cubicBezTo>
                  <a:pt x="543703" y="17716"/>
                  <a:pt x="543703" y="21032"/>
                  <a:pt x="544682" y="21032"/>
                </a:cubicBezTo>
                <a:cubicBezTo>
                  <a:pt x="544682" y="21032"/>
                  <a:pt x="545661" y="18821"/>
                  <a:pt x="546641" y="18821"/>
                </a:cubicBezTo>
                <a:cubicBezTo>
                  <a:pt x="547621" y="18821"/>
                  <a:pt x="547621" y="17716"/>
                  <a:pt x="548601" y="16610"/>
                </a:cubicBezTo>
                <a:cubicBezTo>
                  <a:pt x="548601" y="16610"/>
                  <a:pt x="546641" y="15495"/>
                  <a:pt x="547621" y="14390"/>
                </a:cubicBezTo>
                <a:lnTo>
                  <a:pt x="549581" y="12179"/>
                </a:lnTo>
                <a:cubicBezTo>
                  <a:pt x="549581" y="13285"/>
                  <a:pt x="550560" y="14390"/>
                  <a:pt x="550560" y="15495"/>
                </a:cubicBezTo>
                <a:cubicBezTo>
                  <a:pt x="551539" y="15495"/>
                  <a:pt x="552519" y="16610"/>
                  <a:pt x="552519" y="17716"/>
                </a:cubicBezTo>
                <a:cubicBezTo>
                  <a:pt x="553499" y="18821"/>
                  <a:pt x="554479" y="21032"/>
                  <a:pt x="556438" y="22138"/>
                </a:cubicBezTo>
                <a:cubicBezTo>
                  <a:pt x="557418" y="24358"/>
                  <a:pt x="558397" y="25463"/>
                  <a:pt x="559377" y="27674"/>
                </a:cubicBezTo>
                <a:cubicBezTo>
                  <a:pt x="560356" y="28780"/>
                  <a:pt x="561336" y="30991"/>
                  <a:pt x="562316" y="32106"/>
                </a:cubicBezTo>
                <a:cubicBezTo>
                  <a:pt x="563296" y="32106"/>
                  <a:pt x="564276" y="30991"/>
                  <a:pt x="565254" y="30991"/>
                </a:cubicBezTo>
                <a:cubicBezTo>
                  <a:pt x="565254" y="29885"/>
                  <a:pt x="567214" y="29885"/>
                  <a:pt x="567214" y="28780"/>
                </a:cubicBezTo>
                <a:lnTo>
                  <a:pt x="565254" y="26569"/>
                </a:lnTo>
                <a:cubicBezTo>
                  <a:pt x="565254" y="25463"/>
                  <a:pt x="563296" y="24358"/>
                  <a:pt x="563296" y="23243"/>
                </a:cubicBezTo>
                <a:cubicBezTo>
                  <a:pt x="564276" y="23243"/>
                  <a:pt x="565254" y="22138"/>
                  <a:pt x="566234" y="22138"/>
                </a:cubicBezTo>
                <a:cubicBezTo>
                  <a:pt x="566234" y="21032"/>
                  <a:pt x="567214" y="19927"/>
                  <a:pt x="568194" y="19927"/>
                </a:cubicBezTo>
                <a:cubicBezTo>
                  <a:pt x="568194" y="19927"/>
                  <a:pt x="569173" y="22138"/>
                  <a:pt x="570153" y="22138"/>
                </a:cubicBezTo>
                <a:cubicBezTo>
                  <a:pt x="570153" y="22138"/>
                  <a:pt x="572112" y="21032"/>
                  <a:pt x="572112" y="19927"/>
                </a:cubicBezTo>
                <a:lnTo>
                  <a:pt x="570153" y="17716"/>
                </a:lnTo>
                <a:lnTo>
                  <a:pt x="568194" y="15495"/>
                </a:lnTo>
                <a:cubicBezTo>
                  <a:pt x="568194" y="15495"/>
                  <a:pt x="570153" y="14390"/>
                  <a:pt x="571133" y="13285"/>
                </a:cubicBezTo>
                <a:cubicBezTo>
                  <a:pt x="571133" y="13285"/>
                  <a:pt x="572112" y="12179"/>
                  <a:pt x="573092" y="12179"/>
                </a:cubicBezTo>
                <a:cubicBezTo>
                  <a:pt x="574071" y="12179"/>
                  <a:pt x="574071" y="14390"/>
                  <a:pt x="575051" y="14390"/>
                </a:cubicBezTo>
                <a:cubicBezTo>
                  <a:pt x="574071" y="14390"/>
                  <a:pt x="572112" y="16610"/>
                  <a:pt x="572112" y="16610"/>
                </a:cubicBezTo>
                <a:cubicBezTo>
                  <a:pt x="573092" y="16610"/>
                  <a:pt x="574071" y="17716"/>
                  <a:pt x="574071" y="18821"/>
                </a:cubicBezTo>
                <a:cubicBezTo>
                  <a:pt x="575051" y="19927"/>
                  <a:pt x="575051" y="19927"/>
                  <a:pt x="576031" y="21032"/>
                </a:cubicBezTo>
                <a:cubicBezTo>
                  <a:pt x="576031" y="22138"/>
                  <a:pt x="577011" y="23243"/>
                  <a:pt x="577011" y="23243"/>
                </a:cubicBezTo>
                <a:cubicBezTo>
                  <a:pt x="577991" y="24358"/>
                  <a:pt x="578969" y="25463"/>
                  <a:pt x="578969" y="25463"/>
                </a:cubicBezTo>
                <a:cubicBezTo>
                  <a:pt x="578969" y="26569"/>
                  <a:pt x="580929" y="24358"/>
                  <a:pt x="580929" y="24358"/>
                </a:cubicBezTo>
                <a:cubicBezTo>
                  <a:pt x="581909" y="24358"/>
                  <a:pt x="581909" y="26569"/>
                  <a:pt x="582889" y="26569"/>
                </a:cubicBezTo>
                <a:cubicBezTo>
                  <a:pt x="583868" y="26569"/>
                  <a:pt x="583868" y="28780"/>
                  <a:pt x="584848" y="28780"/>
                </a:cubicBezTo>
                <a:cubicBezTo>
                  <a:pt x="584848" y="28780"/>
                  <a:pt x="586807" y="26569"/>
                  <a:pt x="586807" y="27674"/>
                </a:cubicBezTo>
                <a:cubicBezTo>
                  <a:pt x="587787" y="27674"/>
                  <a:pt x="587787" y="28780"/>
                  <a:pt x="588766" y="29885"/>
                </a:cubicBezTo>
                <a:cubicBezTo>
                  <a:pt x="588766" y="29885"/>
                  <a:pt x="589746" y="30991"/>
                  <a:pt x="589746" y="32106"/>
                </a:cubicBezTo>
                <a:cubicBezTo>
                  <a:pt x="590726" y="32106"/>
                  <a:pt x="591705" y="34317"/>
                  <a:pt x="591705" y="34317"/>
                </a:cubicBezTo>
                <a:lnTo>
                  <a:pt x="589746" y="36527"/>
                </a:lnTo>
                <a:cubicBezTo>
                  <a:pt x="589746" y="36527"/>
                  <a:pt x="590726" y="38748"/>
                  <a:pt x="591705" y="38748"/>
                </a:cubicBezTo>
                <a:cubicBezTo>
                  <a:pt x="591705" y="38748"/>
                  <a:pt x="592684" y="36527"/>
                  <a:pt x="593664" y="36527"/>
                </a:cubicBezTo>
                <a:cubicBezTo>
                  <a:pt x="594644" y="37642"/>
                  <a:pt x="594644" y="39853"/>
                  <a:pt x="595624" y="39853"/>
                </a:cubicBezTo>
                <a:cubicBezTo>
                  <a:pt x="595624" y="39853"/>
                  <a:pt x="596604" y="37642"/>
                  <a:pt x="597582" y="37642"/>
                </a:cubicBezTo>
                <a:cubicBezTo>
                  <a:pt x="596604" y="36527"/>
                  <a:pt x="596604" y="36527"/>
                  <a:pt x="595624" y="35422"/>
                </a:cubicBezTo>
                <a:cubicBezTo>
                  <a:pt x="595624" y="34317"/>
                  <a:pt x="594644" y="33211"/>
                  <a:pt x="593664" y="33211"/>
                </a:cubicBezTo>
                <a:cubicBezTo>
                  <a:pt x="593664" y="32106"/>
                  <a:pt x="596604" y="30991"/>
                  <a:pt x="596604" y="30991"/>
                </a:cubicBezTo>
                <a:lnTo>
                  <a:pt x="594644" y="28780"/>
                </a:lnTo>
                <a:cubicBezTo>
                  <a:pt x="594644" y="27674"/>
                  <a:pt x="592684" y="26569"/>
                  <a:pt x="592684" y="25463"/>
                </a:cubicBezTo>
                <a:lnTo>
                  <a:pt x="594644" y="24358"/>
                </a:lnTo>
                <a:cubicBezTo>
                  <a:pt x="595624" y="23243"/>
                  <a:pt x="593664" y="22138"/>
                  <a:pt x="593664" y="21032"/>
                </a:cubicBezTo>
                <a:lnTo>
                  <a:pt x="595624" y="19927"/>
                </a:lnTo>
                <a:cubicBezTo>
                  <a:pt x="595624" y="18821"/>
                  <a:pt x="593664" y="17716"/>
                  <a:pt x="593664" y="16610"/>
                </a:cubicBezTo>
                <a:cubicBezTo>
                  <a:pt x="593664" y="16610"/>
                  <a:pt x="595624" y="15495"/>
                  <a:pt x="596604" y="15495"/>
                </a:cubicBezTo>
                <a:cubicBezTo>
                  <a:pt x="596604" y="14390"/>
                  <a:pt x="597582" y="14390"/>
                  <a:pt x="598562" y="13285"/>
                </a:cubicBezTo>
                <a:lnTo>
                  <a:pt x="599542" y="15495"/>
                </a:lnTo>
                <a:cubicBezTo>
                  <a:pt x="600522" y="16610"/>
                  <a:pt x="601502" y="14390"/>
                  <a:pt x="602481" y="14390"/>
                </a:cubicBezTo>
                <a:lnTo>
                  <a:pt x="603461" y="16610"/>
                </a:lnTo>
                <a:cubicBezTo>
                  <a:pt x="603461" y="16610"/>
                  <a:pt x="601502" y="17716"/>
                  <a:pt x="601502" y="18821"/>
                </a:cubicBezTo>
                <a:lnTo>
                  <a:pt x="599542" y="19927"/>
                </a:lnTo>
                <a:cubicBezTo>
                  <a:pt x="599542" y="21032"/>
                  <a:pt x="600522" y="22138"/>
                  <a:pt x="601502" y="22138"/>
                </a:cubicBezTo>
                <a:cubicBezTo>
                  <a:pt x="601502" y="23243"/>
                  <a:pt x="602481" y="25463"/>
                  <a:pt x="602481" y="25463"/>
                </a:cubicBezTo>
                <a:cubicBezTo>
                  <a:pt x="603461" y="25463"/>
                  <a:pt x="604440" y="23243"/>
                  <a:pt x="605420" y="23243"/>
                </a:cubicBezTo>
                <a:cubicBezTo>
                  <a:pt x="605420" y="23243"/>
                  <a:pt x="606400" y="22138"/>
                  <a:pt x="607379" y="21032"/>
                </a:cubicBezTo>
                <a:lnTo>
                  <a:pt x="605420" y="18821"/>
                </a:lnTo>
                <a:lnTo>
                  <a:pt x="607379" y="16610"/>
                </a:lnTo>
                <a:cubicBezTo>
                  <a:pt x="608359" y="17716"/>
                  <a:pt x="609339" y="18821"/>
                  <a:pt x="609339" y="19927"/>
                </a:cubicBezTo>
                <a:cubicBezTo>
                  <a:pt x="609339" y="19927"/>
                  <a:pt x="611297" y="21032"/>
                  <a:pt x="611297" y="22138"/>
                </a:cubicBezTo>
                <a:cubicBezTo>
                  <a:pt x="611297" y="22138"/>
                  <a:pt x="608359" y="23243"/>
                  <a:pt x="608359" y="24358"/>
                </a:cubicBezTo>
                <a:cubicBezTo>
                  <a:pt x="609339" y="24358"/>
                  <a:pt x="610319" y="25463"/>
                  <a:pt x="610319" y="26569"/>
                </a:cubicBezTo>
                <a:cubicBezTo>
                  <a:pt x="611297" y="26569"/>
                  <a:pt x="612277" y="27674"/>
                  <a:pt x="612277" y="28780"/>
                </a:cubicBezTo>
                <a:cubicBezTo>
                  <a:pt x="612277" y="28780"/>
                  <a:pt x="610319" y="29885"/>
                  <a:pt x="610319" y="30991"/>
                </a:cubicBezTo>
                <a:cubicBezTo>
                  <a:pt x="610319" y="30991"/>
                  <a:pt x="611297" y="32106"/>
                  <a:pt x="611297" y="33211"/>
                </a:cubicBezTo>
                <a:cubicBezTo>
                  <a:pt x="612277" y="32106"/>
                  <a:pt x="613257" y="32106"/>
                  <a:pt x="614237" y="30991"/>
                </a:cubicBezTo>
                <a:lnTo>
                  <a:pt x="616196" y="29885"/>
                </a:lnTo>
                <a:cubicBezTo>
                  <a:pt x="616196" y="28780"/>
                  <a:pt x="614237" y="27674"/>
                  <a:pt x="614237" y="26569"/>
                </a:cubicBezTo>
                <a:lnTo>
                  <a:pt x="616196" y="25463"/>
                </a:lnTo>
                <a:cubicBezTo>
                  <a:pt x="616196" y="24358"/>
                  <a:pt x="615217" y="23243"/>
                  <a:pt x="615217" y="22138"/>
                </a:cubicBezTo>
                <a:cubicBezTo>
                  <a:pt x="615217" y="22138"/>
                  <a:pt x="613257" y="21032"/>
                  <a:pt x="613257" y="19927"/>
                </a:cubicBezTo>
                <a:cubicBezTo>
                  <a:pt x="613257" y="18821"/>
                  <a:pt x="615217" y="18821"/>
                  <a:pt x="615217" y="17716"/>
                </a:cubicBezTo>
                <a:lnTo>
                  <a:pt x="617176" y="16610"/>
                </a:lnTo>
                <a:cubicBezTo>
                  <a:pt x="618155" y="15495"/>
                  <a:pt x="616196" y="14390"/>
                  <a:pt x="616196" y="14390"/>
                </a:cubicBezTo>
                <a:cubicBezTo>
                  <a:pt x="616196" y="13285"/>
                  <a:pt x="618155" y="12179"/>
                  <a:pt x="618155" y="12179"/>
                </a:cubicBezTo>
                <a:cubicBezTo>
                  <a:pt x="618155" y="13285"/>
                  <a:pt x="619135" y="13285"/>
                  <a:pt x="620115" y="14390"/>
                </a:cubicBezTo>
                <a:lnTo>
                  <a:pt x="621094" y="16610"/>
                </a:lnTo>
                <a:cubicBezTo>
                  <a:pt x="621094" y="17716"/>
                  <a:pt x="619135" y="18821"/>
                  <a:pt x="619135" y="18821"/>
                </a:cubicBezTo>
                <a:cubicBezTo>
                  <a:pt x="619135" y="19927"/>
                  <a:pt x="620115" y="21032"/>
                  <a:pt x="621094" y="21032"/>
                </a:cubicBezTo>
                <a:cubicBezTo>
                  <a:pt x="621094" y="22138"/>
                  <a:pt x="623054" y="23243"/>
                  <a:pt x="623054" y="23243"/>
                </a:cubicBezTo>
                <a:cubicBezTo>
                  <a:pt x="622074" y="24358"/>
                  <a:pt x="621094" y="24358"/>
                  <a:pt x="620115" y="25463"/>
                </a:cubicBezTo>
                <a:cubicBezTo>
                  <a:pt x="621094" y="25463"/>
                  <a:pt x="621094" y="27674"/>
                  <a:pt x="622074" y="27674"/>
                </a:cubicBezTo>
                <a:cubicBezTo>
                  <a:pt x="623054" y="28780"/>
                  <a:pt x="624033" y="26569"/>
                  <a:pt x="624033" y="26569"/>
                </a:cubicBezTo>
                <a:cubicBezTo>
                  <a:pt x="625012" y="26569"/>
                  <a:pt x="625012" y="28780"/>
                  <a:pt x="625992" y="28780"/>
                </a:cubicBezTo>
                <a:lnTo>
                  <a:pt x="627952" y="26569"/>
                </a:lnTo>
                <a:cubicBezTo>
                  <a:pt x="628932" y="26569"/>
                  <a:pt x="629912" y="25463"/>
                  <a:pt x="629912" y="24358"/>
                </a:cubicBezTo>
                <a:cubicBezTo>
                  <a:pt x="630890" y="24358"/>
                  <a:pt x="631870" y="23243"/>
                  <a:pt x="632850" y="23243"/>
                </a:cubicBezTo>
                <a:lnTo>
                  <a:pt x="633830" y="25463"/>
                </a:lnTo>
                <a:cubicBezTo>
                  <a:pt x="634809" y="26569"/>
                  <a:pt x="635789" y="27674"/>
                  <a:pt x="635789" y="27674"/>
                </a:cubicBezTo>
                <a:cubicBezTo>
                  <a:pt x="635789" y="28780"/>
                  <a:pt x="633830" y="29885"/>
                  <a:pt x="633830" y="29885"/>
                </a:cubicBezTo>
                <a:cubicBezTo>
                  <a:pt x="633830" y="29885"/>
                  <a:pt x="634809" y="32106"/>
                  <a:pt x="635789" y="32106"/>
                </a:cubicBezTo>
                <a:cubicBezTo>
                  <a:pt x="635789" y="33211"/>
                  <a:pt x="636769" y="34317"/>
                  <a:pt x="636769" y="34317"/>
                </a:cubicBezTo>
                <a:cubicBezTo>
                  <a:pt x="637748" y="34317"/>
                  <a:pt x="638728" y="33211"/>
                  <a:pt x="638728" y="33211"/>
                </a:cubicBezTo>
                <a:cubicBezTo>
                  <a:pt x="639707" y="32106"/>
                  <a:pt x="640687" y="32106"/>
                  <a:pt x="641667" y="30991"/>
                </a:cubicBezTo>
                <a:cubicBezTo>
                  <a:pt x="641667" y="29885"/>
                  <a:pt x="639707" y="28780"/>
                  <a:pt x="639707" y="28780"/>
                </a:cubicBezTo>
                <a:cubicBezTo>
                  <a:pt x="639707" y="27674"/>
                  <a:pt x="641667" y="26569"/>
                  <a:pt x="641667" y="26569"/>
                </a:cubicBezTo>
                <a:cubicBezTo>
                  <a:pt x="641667" y="26569"/>
                  <a:pt x="643627" y="25463"/>
                  <a:pt x="643627" y="24358"/>
                </a:cubicBezTo>
                <a:cubicBezTo>
                  <a:pt x="643627" y="24358"/>
                  <a:pt x="642647" y="23243"/>
                  <a:pt x="642647" y="22138"/>
                </a:cubicBezTo>
                <a:cubicBezTo>
                  <a:pt x="641667" y="21032"/>
                  <a:pt x="641667" y="21032"/>
                  <a:pt x="640687" y="19927"/>
                </a:cubicBezTo>
                <a:cubicBezTo>
                  <a:pt x="642647" y="18821"/>
                  <a:pt x="643627" y="17716"/>
                  <a:pt x="645585" y="15495"/>
                </a:cubicBezTo>
                <a:cubicBezTo>
                  <a:pt x="645585" y="16610"/>
                  <a:pt x="646565" y="17716"/>
                  <a:pt x="646565" y="18821"/>
                </a:cubicBezTo>
                <a:cubicBezTo>
                  <a:pt x="647545" y="19927"/>
                  <a:pt x="648525" y="22138"/>
                  <a:pt x="650484" y="23243"/>
                </a:cubicBezTo>
                <a:cubicBezTo>
                  <a:pt x="649504" y="24358"/>
                  <a:pt x="647545" y="24358"/>
                  <a:pt x="647545" y="25463"/>
                </a:cubicBezTo>
                <a:cubicBezTo>
                  <a:pt x="647545" y="26569"/>
                  <a:pt x="649504" y="26569"/>
                  <a:pt x="649504" y="27674"/>
                </a:cubicBezTo>
                <a:cubicBezTo>
                  <a:pt x="649504" y="28780"/>
                  <a:pt x="651463" y="29885"/>
                  <a:pt x="651463" y="29885"/>
                </a:cubicBezTo>
                <a:cubicBezTo>
                  <a:pt x="651463" y="30991"/>
                  <a:pt x="648525" y="32106"/>
                  <a:pt x="649504" y="32106"/>
                </a:cubicBezTo>
                <a:cubicBezTo>
                  <a:pt x="649504" y="33211"/>
                  <a:pt x="650484" y="34317"/>
                  <a:pt x="650484" y="34317"/>
                </a:cubicBezTo>
                <a:cubicBezTo>
                  <a:pt x="651463" y="35422"/>
                  <a:pt x="652443" y="36527"/>
                  <a:pt x="652443" y="37642"/>
                </a:cubicBezTo>
                <a:lnTo>
                  <a:pt x="650484" y="38748"/>
                </a:lnTo>
                <a:cubicBezTo>
                  <a:pt x="650484" y="39853"/>
                  <a:pt x="651463" y="40959"/>
                  <a:pt x="651463" y="40959"/>
                </a:cubicBezTo>
                <a:cubicBezTo>
                  <a:pt x="652443" y="40959"/>
                  <a:pt x="654402" y="39853"/>
                  <a:pt x="654402" y="39853"/>
                </a:cubicBezTo>
                <a:cubicBezTo>
                  <a:pt x="654402" y="38748"/>
                  <a:pt x="656362" y="38748"/>
                  <a:pt x="656362" y="37642"/>
                </a:cubicBezTo>
                <a:lnTo>
                  <a:pt x="654402" y="35422"/>
                </a:lnTo>
                <a:cubicBezTo>
                  <a:pt x="654402" y="34317"/>
                  <a:pt x="656362" y="34317"/>
                  <a:pt x="656362" y="33211"/>
                </a:cubicBezTo>
                <a:lnTo>
                  <a:pt x="655382" y="30991"/>
                </a:lnTo>
                <a:cubicBezTo>
                  <a:pt x="654402" y="29885"/>
                  <a:pt x="653422" y="28780"/>
                  <a:pt x="653422" y="28780"/>
                </a:cubicBezTo>
                <a:cubicBezTo>
                  <a:pt x="653422" y="27674"/>
                  <a:pt x="651463" y="26569"/>
                  <a:pt x="651463" y="25463"/>
                </a:cubicBezTo>
                <a:lnTo>
                  <a:pt x="654402" y="24358"/>
                </a:lnTo>
                <a:cubicBezTo>
                  <a:pt x="654402" y="24358"/>
                  <a:pt x="655382" y="25463"/>
                  <a:pt x="655382" y="26569"/>
                </a:cubicBezTo>
                <a:cubicBezTo>
                  <a:pt x="656362" y="26569"/>
                  <a:pt x="657342" y="24358"/>
                  <a:pt x="657342" y="24358"/>
                </a:cubicBezTo>
                <a:cubicBezTo>
                  <a:pt x="658320" y="24358"/>
                  <a:pt x="659300" y="27674"/>
                  <a:pt x="659300" y="26569"/>
                </a:cubicBezTo>
                <a:cubicBezTo>
                  <a:pt x="660280" y="26569"/>
                  <a:pt x="661260" y="25463"/>
                  <a:pt x="661260" y="25463"/>
                </a:cubicBezTo>
                <a:cubicBezTo>
                  <a:pt x="662240" y="25463"/>
                  <a:pt x="663219" y="23243"/>
                  <a:pt x="664198" y="23243"/>
                </a:cubicBezTo>
                <a:lnTo>
                  <a:pt x="665178" y="25463"/>
                </a:lnTo>
                <a:cubicBezTo>
                  <a:pt x="666158" y="26569"/>
                  <a:pt x="666158" y="27674"/>
                  <a:pt x="667138" y="28780"/>
                </a:cubicBezTo>
                <a:cubicBezTo>
                  <a:pt x="667138" y="28780"/>
                  <a:pt x="668117" y="30991"/>
                  <a:pt x="669097" y="30991"/>
                </a:cubicBezTo>
                <a:lnTo>
                  <a:pt x="671056" y="28780"/>
                </a:lnTo>
                <a:cubicBezTo>
                  <a:pt x="672035" y="28780"/>
                  <a:pt x="672035" y="27674"/>
                  <a:pt x="673015" y="26569"/>
                </a:cubicBezTo>
                <a:cubicBezTo>
                  <a:pt x="673995" y="26569"/>
                  <a:pt x="674975" y="25463"/>
                  <a:pt x="674975" y="25463"/>
                </a:cubicBezTo>
                <a:cubicBezTo>
                  <a:pt x="675955" y="25463"/>
                  <a:pt x="676935" y="27674"/>
                  <a:pt x="676935" y="27674"/>
                </a:cubicBezTo>
                <a:cubicBezTo>
                  <a:pt x="676935" y="27674"/>
                  <a:pt x="674975" y="28780"/>
                  <a:pt x="674975" y="29885"/>
                </a:cubicBezTo>
                <a:cubicBezTo>
                  <a:pt x="674975" y="29885"/>
                  <a:pt x="675955" y="32106"/>
                  <a:pt x="676935" y="32106"/>
                </a:cubicBezTo>
                <a:cubicBezTo>
                  <a:pt x="676935" y="33211"/>
                  <a:pt x="677913" y="33211"/>
                  <a:pt x="677913" y="34317"/>
                </a:cubicBezTo>
                <a:cubicBezTo>
                  <a:pt x="678893" y="33211"/>
                  <a:pt x="679873" y="33211"/>
                  <a:pt x="680853" y="32106"/>
                </a:cubicBezTo>
                <a:cubicBezTo>
                  <a:pt x="680853" y="32106"/>
                  <a:pt x="681832" y="30991"/>
                  <a:pt x="682812" y="30991"/>
                </a:cubicBezTo>
                <a:cubicBezTo>
                  <a:pt x="682812" y="29885"/>
                  <a:pt x="684771" y="29885"/>
                  <a:pt x="684771" y="28780"/>
                </a:cubicBezTo>
                <a:cubicBezTo>
                  <a:pt x="684771" y="28780"/>
                  <a:pt x="686730" y="27674"/>
                  <a:pt x="686730" y="26569"/>
                </a:cubicBezTo>
                <a:cubicBezTo>
                  <a:pt x="686730" y="26569"/>
                  <a:pt x="685751" y="25463"/>
                  <a:pt x="685751" y="24358"/>
                </a:cubicBezTo>
                <a:cubicBezTo>
                  <a:pt x="685751" y="24358"/>
                  <a:pt x="687710" y="23243"/>
                  <a:pt x="687710" y="22138"/>
                </a:cubicBezTo>
                <a:lnTo>
                  <a:pt x="689670" y="21032"/>
                </a:lnTo>
                <a:cubicBezTo>
                  <a:pt x="690650" y="21032"/>
                  <a:pt x="690650" y="22138"/>
                  <a:pt x="691628" y="23243"/>
                </a:cubicBezTo>
                <a:cubicBezTo>
                  <a:pt x="692608" y="24358"/>
                  <a:pt x="693588" y="26569"/>
                  <a:pt x="694568" y="27674"/>
                </a:cubicBezTo>
                <a:cubicBezTo>
                  <a:pt x="695548" y="27674"/>
                  <a:pt x="696527" y="26569"/>
                  <a:pt x="696527" y="26569"/>
                </a:cubicBezTo>
                <a:cubicBezTo>
                  <a:pt x="697507" y="25463"/>
                  <a:pt x="699466" y="24358"/>
                  <a:pt x="699466" y="24358"/>
                </a:cubicBezTo>
                <a:cubicBezTo>
                  <a:pt x="699466" y="23243"/>
                  <a:pt x="697507" y="22138"/>
                  <a:pt x="697507" y="22138"/>
                </a:cubicBezTo>
                <a:cubicBezTo>
                  <a:pt x="698486" y="21032"/>
                  <a:pt x="700445" y="18821"/>
                  <a:pt x="701425" y="17716"/>
                </a:cubicBezTo>
                <a:cubicBezTo>
                  <a:pt x="702405" y="19927"/>
                  <a:pt x="704365" y="21032"/>
                  <a:pt x="705343" y="23243"/>
                </a:cubicBezTo>
                <a:cubicBezTo>
                  <a:pt x="704365" y="23243"/>
                  <a:pt x="703385" y="24358"/>
                  <a:pt x="703385" y="24358"/>
                </a:cubicBezTo>
                <a:cubicBezTo>
                  <a:pt x="701425" y="26569"/>
                  <a:pt x="700445" y="27674"/>
                  <a:pt x="698486" y="28780"/>
                </a:cubicBezTo>
                <a:cubicBezTo>
                  <a:pt x="698486" y="29885"/>
                  <a:pt x="700445" y="29885"/>
                  <a:pt x="700445" y="30991"/>
                </a:cubicBezTo>
                <a:cubicBezTo>
                  <a:pt x="700445" y="32106"/>
                  <a:pt x="698486" y="32106"/>
                  <a:pt x="698486" y="33211"/>
                </a:cubicBezTo>
                <a:lnTo>
                  <a:pt x="699466" y="35422"/>
                </a:lnTo>
                <a:cubicBezTo>
                  <a:pt x="700445" y="35422"/>
                  <a:pt x="701425" y="33211"/>
                  <a:pt x="701425" y="33211"/>
                </a:cubicBezTo>
                <a:cubicBezTo>
                  <a:pt x="702405" y="33211"/>
                  <a:pt x="703385" y="35422"/>
                  <a:pt x="703385" y="36527"/>
                </a:cubicBezTo>
                <a:cubicBezTo>
                  <a:pt x="704365" y="36527"/>
                  <a:pt x="705343" y="34317"/>
                  <a:pt x="705343" y="34317"/>
                </a:cubicBezTo>
                <a:cubicBezTo>
                  <a:pt x="706323" y="34317"/>
                  <a:pt x="707303" y="36527"/>
                  <a:pt x="707303" y="36527"/>
                </a:cubicBezTo>
                <a:cubicBezTo>
                  <a:pt x="708283" y="36527"/>
                  <a:pt x="709263" y="34317"/>
                  <a:pt x="709263" y="34317"/>
                </a:cubicBezTo>
                <a:cubicBezTo>
                  <a:pt x="710242" y="34317"/>
                  <a:pt x="711222" y="33211"/>
                  <a:pt x="712201" y="33211"/>
                </a:cubicBezTo>
                <a:lnTo>
                  <a:pt x="713181" y="35422"/>
                </a:lnTo>
                <a:cubicBezTo>
                  <a:pt x="714161" y="35422"/>
                  <a:pt x="715140" y="33211"/>
                  <a:pt x="716120" y="33211"/>
                </a:cubicBezTo>
                <a:lnTo>
                  <a:pt x="714161" y="30991"/>
                </a:lnTo>
                <a:lnTo>
                  <a:pt x="716120" y="28780"/>
                </a:lnTo>
                <a:lnTo>
                  <a:pt x="718080" y="30991"/>
                </a:lnTo>
                <a:cubicBezTo>
                  <a:pt x="718080" y="32106"/>
                  <a:pt x="719058" y="33211"/>
                  <a:pt x="719058" y="34317"/>
                </a:cubicBezTo>
                <a:cubicBezTo>
                  <a:pt x="720038" y="33211"/>
                  <a:pt x="721998" y="32106"/>
                  <a:pt x="721998" y="32106"/>
                </a:cubicBezTo>
                <a:cubicBezTo>
                  <a:pt x="721998" y="30991"/>
                  <a:pt x="720038" y="29885"/>
                  <a:pt x="720038" y="29885"/>
                </a:cubicBezTo>
                <a:cubicBezTo>
                  <a:pt x="719058" y="28780"/>
                  <a:pt x="719058" y="27674"/>
                  <a:pt x="718080" y="27674"/>
                </a:cubicBezTo>
                <a:cubicBezTo>
                  <a:pt x="718080" y="26569"/>
                  <a:pt x="717100" y="25463"/>
                  <a:pt x="717100" y="24358"/>
                </a:cubicBezTo>
                <a:cubicBezTo>
                  <a:pt x="716120" y="24358"/>
                  <a:pt x="715140" y="22138"/>
                  <a:pt x="715140" y="22138"/>
                </a:cubicBezTo>
                <a:cubicBezTo>
                  <a:pt x="714161" y="22138"/>
                  <a:pt x="713181" y="24358"/>
                  <a:pt x="713181" y="24358"/>
                </a:cubicBezTo>
                <a:cubicBezTo>
                  <a:pt x="712201" y="24358"/>
                  <a:pt x="712201" y="22138"/>
                  <a:pt x="711222" y="22138"/>
                </a:cubicBezTo>
                <a:cubicBezTo>
                  <a:pt x="714161" y="18821"/>
                  <a:pt x="717100" y="16610"/>
                  <a:pt x="720038" y="14390"/>
                </a:cubicBezTo>
                <a:cubicBezTo>
                  <a:pt x="720038" y="14390"/>
                  <a:pt x="721018" y="15495"/>
                  <a:pt x="721998" y="16610"/>
                </a:cubicBezTo>
                <a:lnTo>
                  <a:pt x="722978" y="18821"/>
                </a:lnTo>
                <a:cubicBezTo>
                  <a:pt x="722978" y="19927"/>
                  <a:pt x="721018" y="21032"/>
                  <a:pt x="721018" y="21032"/>
                </a:cubicBezTo>
                <a:cubicBezTo>
                  <a:pt x="721018" y="22138"/>
                  <a:pt x="721998" y="22138"/>
                  <a:pt x="722978" y="23243"/>
                </a:cubicBezTo>
                <a:cubicBezTo>
                  <a:pt x="723958" y="25463"/>
                  <a:pt x="724937" y="26569"/>
                  <a:pt x="725916" y="28780"/>
                </a:cubicBezTo>
                <a:cubicBezTo>
                  <a:pt x="726896" y="27674"/>
                  <a:pt x="727876" y="27674"/>
                  <a:pt x="727876" y="26569"/>
                </a:cubicBezTo>
                <a:cubicBezTo>
                  <a:pt x="728855" y="25463"/>
                  <a:pt x="726896" y="24358"/>
                  <a:pt x="726896" y="24358"/>
                </a:cubicBezTo>
                <a:cubicBezTo>
                  <a:pt x="726896" y="23243"/>
                  <a:pt x="728855" y="23243"/>
                  <a:pt x="728855" y="22138"/>
                </a:cubicBezTo>
                <a:cubicBezTo>
                  <a:pt x="728855" y="21032"/>
                  <a:pt x="726896" y="19927"/>
                  <a:pt x="726896" y="19927"/>
                </a:cubicBezTo>
                <a:cubicBezTo>
                  <a:pt x="726896" y="18821"/>
                  <a:pt x="728855" y="17716"/>
                  <a:pt x="728855" y="17716"/>
                </a:cubicBezTo>
                <a:cubicBezTo>
                  <a:pt x="729835" y="17716"/>
                  <a:pt x="730815" y="15495"/>
                  <a:pt x="731794" y="15495"/>
                </a:cubicBezTo>
                <a:cubicBezTo>
                  <a:pt x="731794" y="15495"/>
                  <a:pt x="732774" y="17716"/>
                  <a:pt x="732774" y="18821"/>
                </a:cubicBezTo>
                <a:cubicBezTo>
                  <a:pt x="732774" y="17716"/>
                  <a:pt x="731794" y="19927"/>
                  <a:pt x="730815" y="19927"/>
                </a:cubicBezTo>
                <a:cubicBezTo>
                  <a:pt x="731794" y="19927"/>
                  <a:pt x="731794" y="22138"/>
                  <a:pt x="732774" y="22138"/>
                </a:cubicBezTo>
                <a:cubicBezTo>
                  <a:pt x="732774" y="23243"/>
                  <a:pt x="734733" y="21032"/>
                  <a:pt x="734733" y="21032"/>
                </a:cubicBezTo>
                <a:lnTo>
                  <a:pt x="736693" y="23243"/>
                </a:lnTo>
                <a:cubicBezTo>
                  <a:pt x="736693" y="24358"/>
                  <a:pt x="734733" y="24358"/>
                  <a:pt x="734733" y="25463"/>
                </a:cubicBezTo>
                <a:cubicBezTo>
                  <a:pt x="733753" y="25463"/>
                  <a:pt x="735713" y="26569"/>
                  <a:pt x="735713" y="27674"/>
                </a:cubicBezTo>
                <a:cubicBezTo>
                  <a:pt x="736693" y="26569"/>
                  <a:pt x="737673" y="26569"/>
                  <a:pt x="737673" y="25463"/>
                </a:cubicBezTo>
                <a:cubicBezTo>
                  <a:pt x="738651" y="25463"/>
                  <a:pt x="740611" y="24358"/>
                  <a:pt x="740611" y="24358"/>
                </a:cubicBezTo>
                <a:cubicBezTo>
                  <a:pt x="740611" y="23243"/>
                  <a:pt x="738651" y="22138"/>
                  <a:pt x="738651" y="21032"/>
                </a:cubicBezTo>
                <a:lnTo>
                  <a:pt x="740611" y="19927"/>
                </a:lnTo>
                <a:cubicBezTo>
                  <a:pt x="740611" y="19927"/>
                  <a:pt x="742571" y="21032"/>
                  <a:pt x="742571" y="22138"/>
                </a:cubicBezTo>
                <a:cubicBezTo>
                  <a:pt x="742571" y="22138"/>
                  <a:pt x="743550" y="24358"/>
                  <a:pt x="744530" y="24358"/>
                </a:cubicBezTo>
                <a:lnTo>
                  <a:pt x="746489" y="22138"/>
                </a:lnTo>
                <a:cubicBezTo>
                  <a:pt x="747468" y="23243"/>
                  <a:pt x="747468" y="24358"/>
                  <a:pt x="748448" y="25463"/>
                </a:cubicBezTo>
                <a:cubicBezTo>
                  <a:pt x="748448" y="25463"/>
                  <a:pt x="749428" y="26569"/>
                  <a:pt x="749428" y="27674"/>
                </a:cubicBezTo>
                <a:cubicBezTo>
                  <a:pt x="749428" y="27674"/>
                  <a:pt x="747468" y="28780"/>
                  <a:pt x="747468" y="29885"/>
                </a:cubicBezTo>
                <a:lnTo>
                  <a:pt x="749428" y="32106"/>
                </a:lnTo>
                <a:lnTo>
                  <a:pt x="751388" y="29885"/>
                </a:lnTo>
                <a:lnTo>
                  <a:pt x="753346" y="27674"/>
                </a:lnTo>
                <a:cubicBezTo>
                  <a:pt x="754326" y="27674"/>
                  <a:pt x="755306" y="29885"/>
                  <a:pt x="755306" y="30991"/>
                </a:cubicBezTo>
                <a:cubicBezTo>
                  <a:pt x="755306" y="30991"/>
                  <a:pt x="756286" y="33211"/>
                  <a:pt x="757265" y="33211"/>
                </a:cubicBezTo>
                <a:lnTo>
                  <a:pt x="759224" y="30991"/>
                </a:lnTo>
                <a:cubicBezTo>
                  <a:pt x="760204" y="32106"/>
                  <a:pt x="760204" y="33211"/>
                  <a:pt x="761184" y="33211"/>
                </a:cubicBezTo>
                <a:cubicBezTo>
                  <a:pt x="762163" y="35422"/>
                  <a:pt x="763143" y="36527"/>
                  <a:pt x="764123" y="38748"/>
                </a:cubicBezTo>
                <a:cubicBezTo>
                  <a:pt x="764123" y="37642"/>
                  <a:pt x="766081" y="37642"/>
                  <a:pt x="766081" y="36527"/>
                </a:cubicBezTo>
                <a:cubicBezTo>
                  <a:pt x="766081" y="36527"/>
                  <a:pt x="764123" y="34317"/>
                  <a:pt x="765103" y="34317"/>
                </a:cubicBezTo>
                <a:lnTo>
                  <a:pt x="767061" y="32106"/>
                </a:lnTo>
                <a:lnTo>
                  <a:pt x="765103" y="29885"/>
                </a:lnTo>
                <a:cubicBezTo>
                  <a:pt x="764123" y="29885"/>
                  <a:pt x="763143" y="32106"/>
                  <a:pt x="763143" y="32106"/>
                </a:cubicBezTo>
                <a:cubicBezTo>
                  <a:pt x="762163" y="29885"/>
                  <a:pt x="761184" y="28780"/>
                  <a:pt x="759224" y="26569"/>
                </a:cubicBezTo>
                <a:cubicBezTo>
                  <a:pt x="761184" y="25463"/>
                  <a:pt x="762163" y="24358"/>
                  <a:pt x="764123" y="23243"/>
                </a:cubicBezTo>
                <a:cubicBezTo>
                  <a:pt x="765103" y="24358"/>
                  <a:pt x="766081" y="26569"/>
                  <a:pt x="767061" y="27674"/>
                </a:cubicBezTo>
                <a:cubicBezTo>
                  <a:pt x="768041" y="27674"/>
                  <a:pt x="769021" y="25463"/>
                  <a:pt x="770001" y="26569"/>
                </a:cubicBezTo>
                <a:cubicBezTo>
                  <a:pt x="770001" y="26569"/>
                  <a:pt x="770981" y="27674"/>
                  <a:pt x="770981" y="28780"/>
                </a:cubicBezTo>
                <a:lnTo>
                  <a:pt x="769021" y="29885"/>
                </a:lnTo>
                <a:cubicBezTo>
                  <a:pt x="769021" y="30991"/>
                  <a:pt x="770001" y="32106"/>
                  <a:pt x="770981" y="33211"/>
                </a:cubicBezTo>
                <a:cubicBezTo>
                  <a:pt x="770981" y="33211"/>
                  <a:pt x="771959" y="34317"/>
                  <a:pt x="771959" y="35422"/>
                </a:cubicBezTo>
                <a:cubicBezTo>
                  <a:pt x="771959" y="34317"/>
                  <a:pt x="774899" y="34317"/>
                  <a:pt x="774899" y="33211"/>
                </a:cubicBezTo>
                <a:cubicBezTo>
                  <a:pt x="774899" y="33211"/>
                  <a:pt x="772939" y="32106"/>
                  <a:pt x="772939" y="30991"/>
                </a:cubicBezTo>
                <a:cubicBezTo>
                  <a:pt x="772939" y="30991"/>
                  <a:pt x="774899" y="29885"/>
                  <a:pt x="774899" y="28780"/>
                </a:cubicBezTo>
                <a:cubicBezTo>
                  <a:pt x="775878" y="29885"/>
                  <a:pt x="775878" y="30991"/>
                  <a:pt x="776858" y="32106"/>
                </a:cubicBezTo>
                <a:lnTo>
                  <a:pt x="778817" y="29885"/>
                </a:lnTo>
                <a:cubicBezTo>
                  <a:pt x="779797" y="28780"/>
                  <a:pt x="780776" y="28780"/>
                  <a:pt x="780776" y="27674"/>
                </a:cubicBezTo>
                <a:cubicBezTo>
                  <a:pt x="781756" y="28780"/>
                  <a:pt x="781756" y="29885"/>
                  <a:pt x="782736" y="29885"/>
                </a:cubicBezTo>
                <a:cubicBezTo>
                  <a:pt x="783716" y="30991"/>
                  <a:pt x="783716" y="32106"/>
                  <a:pt x="784694" y="33211"/>
                </a:cubicBezTo>
                <a:lnTo>
                  <a:pt x="785674" y="35422"/>
                </a:lnTo>
                <a:cubicBezTo>
                  <a:pt x="786654" y="35422"/>
                  <a:pt x="787634" y="33211"/>
                  <a:pt x="788614" y="33211"/>
                </a:cubicBezTo>
                <a:lnTo>
                  <a:pt x="789594" y="35422"/>
                </a:lnTo>
                <a:cubicBezTo>
                  <a:pt x="790573" y="35422"/>
                  <a:pt x="791552" y="34317"/>
                  <a:pt x="792532" y="34317"/>
                </a:cubicBezTo>
                <a:cubicBezTo>
                  <a:pt x="791552" y="33211"/>
                  <a:pt x="790573" y="32106"/>
                  <a:pt x="790573" y="30991"/>
                </a:cubicBezTo>
                <a:cubicBezTo>
                  <a:pt x="789594" y="30991"/>
                  <a:pt x="789594" y="29885"/>
                  <a:pt x="788614" y="28780"/>
                </a:cubicBezTo>
                <a:lnTo>
                  <a:pt x="786654" y="26569"/>
                </a:lnTo>
                <a:cubicBezTo>
                  <a:pt x="787634" y="26569"/>
                  <a:pt x="788614" y="24358"/>
                  <a:pt x="789594" y="24358"/>
                </a:cubicBezTo>
                <a:cubicBezTo>
                  <a:pt x="789594" y="24358"/>
                  <a:pt x="791552" y="22138"/>
                  <a:pt x="791552" y="23243"/>
                </a:cubicBezTo>
                <a:cubicBezTo>
                  <a:pt x="792532" y="23243"/>
                  <a:pt x="792532" y="25463"/>
                  <a:pt x="793512" y="25463"/>
                </a:cubicBezTo>
                <a:cubicBezTo>
                  <a:pt x="793512" y="25463"/>
                  <a:pt x="794491" y="23243"/>
                  <a:pt x="795471" y="23243"/>
                </a:cubicBezTo>
                <a:cubicBezTo>
                  <a:pt x="795471" y="23243"/>
                  <a:pt x="796451" y="25463"/>
                  <a:pt x="797431" y="25463"/>
                </a:cubicBezTo>
                <a:cubicBezTo>
                  <a:pt x="797431" y="26569"/>
                  <a:pt x="798410" y="27674"/>
                  <a:pt x="798410" y="28780"/>
                </a:cubicBezTo>
                <a:cubicBezTo>
                  <a:pt x="799389" y="28780"/>
                  <a:pt x="799389" y="29885"/>
                  <a:pt x="800369" y="30991"/>
                </a:cubicBezTo>
                <a:cubicBezTo>
                  <a:pt x="800369" y="30991"/>
                  <a:pt x="801349" y="33211"/>
                  <a:pt x="802329" y="33211"/>
                </a:cubicBezTo>
                <a:lnTo>
                  <a:pt x="804288" y="30991"/>
                </a:lnTo>
                <a:cubicBezTo>
                  <a:pt x="804288" y="30991"/>
                  <a:pt x="805267" y="33211"/>
                  <a:pt x="806247" y="34317"/>
                </a:cubicBezTo>
                <a:lnTo>
                  <a:pt x="807227" y="36527"/>
                </a:lnTo>
                <a:cubicBezTo>
                  <a:pt x="808207" y="36527"/>
                  <a:pt x="809186" y="34317"/>
                  <a:pt x="810166" y="34317"/>
                </a:cubicBezTo>
                <a:lnTo>
                  <a:pt x="811146" y="36527"/>
                </a:lnTo>
                <a:cubicBezTo>
                  <a:pt x="812125" y="36527"/>
                  <a:pt x="813104" y="35422"/>
                  <a:pt x="814084" y="35422"/>
                </a:cubicBezTo>
                <a:cubicBezTo>
                  <a:pt x="814084" y="34317"/>
                  <a:pt x="815064" y="33211"/>
                  <a:pt x="816044" y="33211"/>
                </a:cubicBezTo>
                <a:lnTo>
                  <a:pt x="817024" y="35422"/>
                </a:lnTo>
                <a:lnTo>
                  <a:pt x="815064" y="37642"/>
                </a:lnTo>
                <a:cubicBezTo>
                  <a:pt x="815064" y="37642"/>
                  <a:pt x="817024" y="38748"/>
                  <a:pt x="817024" y="39853"/>
                </a:cubicBezTo>
                <a:cubicBezTo>
                  <a:pt x="817024" y="40959"/>
                  <a:pt x="815064" y="40959"/>
                  <a:pt x="815064" y="42064"/>
                </a:cubicBezTo>
                <a:cubicBezTo>
                  <a:pt x="815064" y="42064"/>
                  <a:pt x="816044" y="43170"/>
                  <a:pt x="816044" y="44285"/>
                </a:cubicBezTo>
                <a:cubicBezTo>
                  <a:pt x="817024" y="43170"/>
                  <a:pt x="818002" y="43170"/>
                  <a:pt x="818982" y="42064"/>
                </a:cubicBezTo>
                <a:cubicBezTo>
                  <a:pt x="819962" y="40959"/>
                  <a:pt x="821922" y="39853"/>
                  <a:pt x="822901" y="38748"/>
                </a:cubicBezTo>
                <a:cubicBezTo>
                  <a:pt x="822901" y="37642"/>
                  <a:pt x="821922" y="36527"/>
                  <a:pt x="820942" y="36527"/>
                </a:cubicBezTo>
                <a:cubicBezTo>
                  <a:pt x="820942" y="35422"/>
                  <a:pt x="819962" y="34317"/>
                  <a:pt x="819962" y="33211"/>
                </a:cubicBezTo>
                <a:cubicBezTo>
                  <a:pt x="818982" y="33211"/>
                  <a:pt x="818002" y="32106"/>
                  <a:pt x="818002" y="30991"/>
                </a:cubicBezTo>
                <a:cubicBezTo>
                  <a:pt x="818002" y="30991"/>
                  <a:pt x="819962" y="29885"/>
                  <a:pt x="819962" y="28780"/>
                </a:cubicBezTo>
                <a:lnTo>
                  <a:pt x="818982" y="26569"/>
                </a:lnTo>
                <a:cubicBezTo>
                  <a:pt x="818002" y="26569"/>
                  <a:pt x="817024" y="25463"/>
                  <a:pt x="817024" y="24358"/>
                </a:cubicBezTo>
                <a:lnTo>
                  <a:pt x="815064" y="26569"/>
                </a:lnTo>
                <a:cubicBezTo>
                  <a:pt x="814084" y="26569"/>
                  <a:pt x="813104" y="27674"/>
                  <a:pt x="812125" y="27674"/>
                </a:cubicBezTo>
                <a:cubicBezTo>
                  <a:pt x="812125" y="27674"/>
                  <a:pt x="811146" y="26569"/>
                  <a:pt x="811146" y="25463"/>
                </a:cubicBezTo>
                <a:cubicBezTo>
                  <a:pt x="810166" y="24358"/>
                  <a:pt x="809186" y="24358"/>
                  <a:pt x="809186" y="23243"/>
                </a:cubicBezTo>
                <a:cubicBezTo>
                  <a:pt x="808207" y="22138"/>
                  <a:pt x="808207" y="21032"/>
                  <a:pt x="807227" y="21032"/>
                </a:cubicBezTo>
                <a:cubicBezTo>
                  <a:pt x="807227" y="20021"/>
                  <a:pt x="806437" y="19010"/>
                  <a:pt x="806299" y="17990"/>
                </a:cubicBezTo>
                <a:cubicBezTo>
                  <a:pt x="806512" y="18264"/>
                  <a:pt x="807359" y="16610"/>
                  <a:pt x="808207" y="16610"/>
                </a:cubicBezTo>
                <a:lnTo>
                  <a:pt x="809186" y="18821"/>
                </a:lnTo>
                <a:cubicBezTo>
                  <a:pt x="810166" y="18821"/>
                  <a:pt x="811146" y="16610"/>
                  <a:pt x="812125" y="16610"/>
                </a:cubicBezTo>
                <a:cubicBezTo>
                  <a:pt x="812125" y="16610"/>
                  <a:pt x="813104" y="18821"/>
                  <a:pt x="813104" y="19927"/>
                </a:cubicBezTo>
                <a:cubicBezTo>
                  <a:pt x="814084" y="19927"/>
                  <a:pt x="815064" y="22138"/>
                  <a:pt x="815064" y="22138"/>
                </a:cubicBezTo>
                <a:cubicBezTo>
                  <a:pt x="816044" y="22138"/>
                  <a:pt x="817024" y="19927"/>
                  <a:pt x="817024" y="19927"/>
                </a:cubicBezTo>
                <a:cubicBezTo>
                  <a:pt x="818002" y="19927"/>
                  <a:pt x="818002" y="22138"/>
                  <a:pt x="818982" y="22138"/>
                </a:cubicBezTo>
                <a:cubicBezTo>
                  <a:pt x="819962" y="22138"/>
                  <a:pt x="820942" y="19927"/>
                  <a:pt x="820942" y="21032"/>
                </a:cubicBezTo>
                <a:cubicBezTo>
                  <a:pt x="821922" y="21032"/>
                  <a:pt x="822901" y="22138"/>
                  <a:pt x="822901" y="23243"/>
                </a:cubicBezTo>
                <a:cubicBezTo>
                  <a:pt x="822901" y="23243"/>
                  <a:pt x="823881" y="25463"/>
                  <a:pt x="824860" y="25463"/>
                </a:cubicBezTo>
                <a:cubicBezTo>
                  <a:pt x="824860" y="25463"/>
                  <a:pt x="825840" y="23243"/>
                  <a:pt x="826820" y="23243"/>
                </a:cubicBezTo>
                <a:lnTo>
                  <a:pt x="828779" y="22138"/>
                </a:lnTo>
                <a:cubicBezTo>
                  <a:pt x="829759" y="21032"/>
                  <a:pt x="830739" y="21032"/>
                  <a:pt x="830739" y="19927"/>
                </a:cubicBezTo>
                <a:cubicBezTo>
                  <a:pt x="831717" y="19927"/>
                  <a:pt x="832697" y="17716"/>
                  <a:pt x="833677" y="17716"/>
                </a:cubicBezTo>
                <a:lnTo>
                  <a:pt x="834657" y="19927"/>
                </a:lnTo>
                <a:cubicBezTo>
                  <a:pt x="835637" y="21032"/>
                  <a:pt x="835637" y="22138"/>
                  <a:pt x="836617" y="23243"/>
                </a:cubicBezTo>
                <a:cubicBezTo>
                  <a:pt x="837596" y="23243"/>
                  <a:pt x="837596" y="24358"/>
                  <a:pt x="838575" y="25463"/>
                </a:cubicBezTo>
                <a:cubicBezTo>
                  <a:pt x="838575" y="26569"/>
                  <a:pt x="839555" y="26569"/>
                  <a:pt x="839555" y="27674"/>
                </a:cubicBezTo>
                <a:cubicBezTo>
                  <a:pt x="840535" y="28780"/>
                  <a:pt x="841514" y="29885"/>
                  <a:pt x="841514" y="29885"/>
                </a:cubicBezTo>
                <a:lnTo>
                  <a:pt x="843474" y="28780"/>
                </a:lnTo>
                <a:cubicBezTo>
                  <a:pt x="844454" y="27674"/>
                  <a:pt x="845433" y="27674"/>
                  <a:pt x="846412" y="26569"/>
                </a:cubicBezTo>
                <a:cubicBezTo>
                  <a:pt x="846412" y="26569"/>
                  <a:pt x="847392" y="24358"/>
                  <a:pt x="848372" y="24358"/>
                </a:cubicBezTo>
                <a:cubicBezTo>
                  <a:pt x="848372" y="24358"/>
                  <a:pt x="849352" y="26569"/>
                  <a:pt x="850332" y="27674"/>
                </a:cubicBezTo>
                <a:cubicBezTo>
                  <a:pt x="850332" y="27674"/>
                  <a:pt x="851311" y="28780"/>
                  <a:pt x="851311" y="29885"/>
                </a:cubicBezTo>
                <a:cubicBezTo>
                  <a:pt x="852290" y="29885"/>
                  <a:pt x="853270" y="27674"/>
                  <a:pt x="853270" y="27674"/>
                </a:cubicBezTo>
                <a:cubicBezTo>
                  <a:pt x="854250" y="27674"/>
                  <a:pt x="855230" y="29885"/>
                  <a:pt x="855230" y="29885"/>
                </a:cubicBezTo>
                <a:cubicBezTo>
                  <a:pt x="856209" y="29885"/>
                  <a:pt x="857189" y="28780"/>
                  <a:pt x="857189" y="28780"/>
                </a:cubicBezTo>
                <a:cubicBezTo>
                  <a:pt x="858169" y="27674"/>
                  <a:pt x="856209" y="26569"/>
                  <a:pt x="856209" y="25463"/>
                </a:cubicBezTo>
                <a:lnTo>
                  <a:pt x="858169" y="24358"/>
                </a:lnTo>
                <a:cubicBezTo>
                  <a:pt x="858169" y="23243"/>
                  <a:pt x="856209" y="22138"/>
                  <a:pt x="856209" y="21032"/>
                </a:cubicBezTo>
                <a:lnTo>
                  <a:pt x="858169" y="19927"/>
                </a:lnTo>
                <a:lnTo>
                  <a:pt x="860127" y="22138"/>
                </a:lnTo>
                <a:lnTo>
                  <a:pt x="862087" y="19927"/>
                </a:lnTo>
                <a:cubicBezTo>
                  <a:pt x="863067" y="19927"/>
                  <a:pt x="864047" y="22138"/>
                  <a:pt x="864047" y="22138"/>
                </a:cubicBezTo>
                <a:cubicBezTo>
                  <a:pt x="865027" y="23243"/>
                  <a:pt x="865027" y="24358"/>
                  <a:pt x="866005" y="25463"/>
                </a:cubicBezTo>
                <a:lnTo>
                  <a:pt x="866985" y="27674"/>
                </a:lnTo>
                <a:cubicBezTo>
                  <a:pt x="867965" y="27674"/>
                  <a:pt x="868945" y="25463"/>
                  <a:pt x="869924" y="25463"/>
                </a:cubicBezTo>
                <a:lnTo>
                  <a:pt x="867965" y="23243"/>
                </a:lnTo>
                <a:lnTo>
                  <a:pt x="869924" y="21032"/>
                </a:lnTo>
                <a:cubicBezTo>
                  <a:pt x="870904" y="21032"/>
                  <a:pt x="871883" y="19927"/>
                  <a:pt x="871883" y="19927"/>
                </a:cubicBezTo>
                <a:cubicBezTo>
                  <a:pt x="872863" y="19927"/>
                  <a:pt x="873843" y="21032"/>
                  <a:pt x="873843" y="22138"/>
                </a:cubicBezTo>
                <a:cubicBezTo>
                  <a:pt x="874822" y="23243"/>
                  <a:pt x="874822" y="23243"/>
                  <a:pt x="875802" y="24358"/>
                </a:cubicBezTo>
                <a:cubicBezTo>
                  <a:pt x="876782" y="25463"/>
                  <a:pt x="876782" y="26569"/>
                  <a:pt x="877762" y="26569"/>
                </a:cubicBezTo>
                <a:cubicBezTo>
                  <a:pt x="877762" y="27674"/>
                  <a:pt x="878740" y="28780"/>
                  <a:pt x="878740" y="29885"/>
                </a:cubicBezTo>
                <a:cubicBezTo>
                  <a:pt x="879720" y="29885"/>
                  <a:pt x="880700" y="27674"/>
                  <a:pt x="881680" y="27674"/>
                </a:cubicBezTo>
                <a:cubicBezTo>
                  <a:pt x="880700" y="27674"/>
                  <a:pt x="879720" y="25463"/>
                  <a:pt x="879720" y="25463"/>
                </a:cubicBezTo>
                <a:cubicBezTo>
                  <a:pt x="879720" y="24358"/>
                  <a:pt x="881680" y="23243"/>
                  <a:pt x="881680" y="23243"/>
                </a:cubicBezTo>
                <a:cubicBezTo>
                  <a:pt x="882660" y="22138"/>
                  <a:pt x="883640" y="22138"/>
                  <a:pt x="883640" y="21032"/>
                </a:cubicBezTo>
                <a:cubicBezTo>
                  <a:pt x="884619" y="21032"/>
                  <a:pt x="885598" y="19927"/>
                  <a:pt x="886578" y="18821"/>
                </a:cubicBezTo>
                <a:lnTo>
                  <a:pt x="887558" y="22138"/>
                </a:lnTo>
                <a:lnTo>
                  <a:pt x="889517" y="24358"/>
                </a:lnTo>
                <a:lnTo>
                  <a:pt x="891477" y="22138"/>
                </a:lnTo>
                <a:cubicBezTo>
                  <a:pt x="891477" y="22138"/>
                  <a:pt x="893435" y="19927"/>
                  <a:pt x="893435" y="21032"/>
                </a:cubicBezTo>
                <a:cubicBezTo>
                  <a:pt x="894415" y="21032"/>
                  <a:pt x="895395" y="22138"/>
                  <a:pt x="895395" y="23243"/>
                </a:cubicBezTo>
                <a:cubicBezTo>
                  <a:pt x="895395" y="23243"/>
                  <a:pt x="896375" y="25463"/>
                  <a:pt x="897355" y="25463"/>
                </a:cubicBezTo>
                <a:lnTo>
                  <a:pt x="899313" y="23243"/>
                </a:lnTo>
                <a:cubicBezTo>
                  <a:pt x="900293" y="23243"/>
                  <a:pt x="901273" y="22138"/>
                  <a:pt x="901273" y="22138"/>
                </a:cubicBezTo>
                <a:cubicBezTo>
                  <a:pt x="901273" y="21032"/>
                  <a:pt x="903232" y="19927"/>
                  <a:pt x="904212" y="19927"/>
                </a:cubicBezTo>
                <a:lnTo>
                  <a:pt x="905192" y="22138"/>
                </a:lnTo>
                <a:cubicBezTo>
                  <a:pt x="906171" y="23243"/>
                  <a:pt x="907150" y="24358"/>
                  <a:pt x="907150" y="24358"/>
                </a:cubicBezTo>
                <a:cubicBezTo>
                  <a:pt x="907150" y="25463"/>
                  <a:pt x="905192" y="26569"/>
                  <a:pt x="905192" y="26569"/>
                </a:cubicBezTo>
                <a:cubicBezTo>
                  <a:pt x="905192" y="27674"/>
                  <a:pt x="906171" y="28780"/>
                  <a:pt x="906171" y="28780"/>
                </a:cubicBezTo>
                <a:cubicBezTo>
                  <a:pt x="906171" y="29885"/>
                  <a:pt x="904212" y="29885"/>
                  <a:pt x="904212" y="30991"/>
                </a:cubicBezTo>
                <a:cubicBezTo>
                  <a:pt x="904212" y="32106"/>
                  <a:pt x="906171" y="33211"/>
                  <a:pt x="906171" y="33211"/>
                </a:cubicBezTo>
                <a:cubicBezTo>
                  <a:pt x="906171" y="34317"/>
                  <a:pt x="904212" y="34317"/>
                  <a:pt x="904212" y="35422"/>
                </a:cubicBezTo>
                <a:lnTo>
                  <a:pt x="905192" y="37642"/>
                </a:lnTo>
                <a:cubicBezTo>
                  <a:pt x="905192" y="37642"/>
                  <a:pt x="907150" y="35422"/>
                  <a:pt x="908130" y="35422"/>
                </a:cubicBezTo>
                <a:cubicBezTo>
                  <a:pt x="908130" y="36527"/>
                  <a:pt x="909110" y="38748"/>
                  <a:pt x="909110" y="38748"/>
                </a:cubicBezTo>
                <a:cubicBezTo>
                  <a:pt x="910090" y="38748"/>
                  <a:pt x="911070" y="36527"/>
                  <a:pt x="911070" y="36527"/>
                </a:cubicBezTo>
                <a:lnTo>
                  <a:pt x="910090" y="34317"/>
                </a:lnTo>
                <a:cubicBezTo>
                  <a:pt x="909110" y="33211"/>
                  <a:pt x="909110" y="32106"/>
                  <a:pt x="908130" y="32106"/>
                </a:cubicBezTo>
                <a:cubicBezTo>
                  <a:pt x="908130" y="30991"/>
                  <a:pt x="907150" y="29885"/>
                  <a:pt x="906171" y="28780"/>
                </a:cubicBezTo>
                <a:lnTo>
                  <a:pt x="909110" y="27674"/>
                </a:lnTo>
                <a:cubicBezTo>
                  <a:pt x="909110" y="26569"/>
                  <a:pt x="907150" y="25463"/>
                  <a:pt x="907150" y="24358"/>
                </a:cubicBezTo>
                <a:lnTo>
                  <a:pt x="909110" y="23243"/>
                </a:lnTo>
                <a:cubicBezTo>
                  <a:pt x="909110" y="22138"/>
                  <a:pt x="908130" y="21032"/>
                  <a:pt x="907150" y="19927"/>
                </a:cubicBezTo>
                <a:cubicBezTo>
                  <a:pt x="907150" y="19927"/>
                  <a:pt x="906171" y="18821"/>
                  <a:pt x="906171" y="17716"/>
                </a:cubicBezTo>
                <a:lnTo>
                  <a:pt x="904212" y="15495"/>
                </a:lnTo>
                <a:cubicBezTo>
                  <a:pt x="904212" y="14390"/>
                  <a:pt x="906171" y="14390"/>
                  <a:pt x="906171" y="13285"/>
                </a:cubicBezTo>
                <a:cubicBezTo>
                  <a:pt x="907150" y="13285"/>
                  <a:pt x="907150" y="15495"/>
                  <a:pt x="908130" y="15495"/>
                </a:cubicBezTo>
                <a:cubicBezTo>
                  <a:pt x="908130" y="16610"/>
                  <a:pt x="910090" y="14390"/>
                  <a:pt x="910090" y="14390"/>
                </a:cubicBezTo>
                <a:lnTo>
                  <a:pt x="912049" y="16610"/>
                </a:lnTo>
                <a:cubicBezTo>
                  <a:pt x="912049" y="17716"/>
                  <a:pt x="910090" y="17716"/>
                  <a:pt x="910090" y="18821"/>
                </a:cubicBezTo>
                <a:lnTo>
                  <a:pt x="911070" y="21032"/>
                </a:lnTo>
                <a:cubicBezTo>
                  <a:pt x="912049" y="21032"/>
                  <a:pt x="913028" y="18821"/>
                  <a:pt x="914008" y="18821"/>
                </a:cubicBezTo>
                <a:lnTo>
                  <a:pt x="914988" y="21032"/>
                </a:lnTo>
                <a:cubicBezTo>
                  <a:pt x="915968" y="22138"/>
                  <a:pt x="916947" y="19927"/>
                  <a:pt x="917927" y="19927"/>
                </a:cubicBezTo>
                <a:lnTo>
                  <a:pt x="918907" y="22138"/>
                </a:lnTo>
                <a:cubicBezTo>
                  <a:pt x="919886" y="22138"/>
                  <a:pt x="920866" y="19927"/>
                  <a:pt x="920866" y="19927"/>
                </a:cubicBezTo>
                <a:cubicBezTo>
                  <a:pt x="921845" y="19927"/>
                  <a:pt x="922825" y="22138"/>
                  <a:pt x="922825" y="23243"/>
                </a:cubicBezTo>
                <a:cubicBezTo>
                  <a:pt x="923805" y="23243"/>
                  <a:pt x="924785" y="21032"/>
                  <a:pt x="924785" y="21032"/>
                </a:cubicBezTo>
                <a:cubicBezTo>
                  <a:pt x="925765" y="21032"/>
                  <a:pt x="926743" y="23243"/>
                  <a:pt x="926743" y="23243"/>
                </a:cubicBezTo>
                <a:cubicBezTo>
                  <a:pt x="927723" y="23243"/>
                  <a:pt x="928703" y="21032"/>
                  <a:pt x="928703" y="21032"/>
                </a:cubicBezTo>
                <a:cubicBezTo>
                  <a:pt x="929683" y="21032"/>
                  <a:pt x="930662" y="19927"/>
                  <a:pt x="931642" y="19927"/>
                </a:cubicBezTo>
                <a:cubicBezTo>
                  <a:pt x="931642" y="18821"/>
                  <a:pt x="932621" y="17716"/>
                  <a:pt x="933601" y="17716"/>
                </a:cubicBezTo>
                <a:cubicBezTo>
                  <a:pt x="933601" y="17716"/>
                  <a:pt x="934581" y="19927"/>
                  <a:pt x="935560" y="19927"/>
                </a:cubicBezTo>
                <a:cubicBezTo>
                  <a:pt x="935560" y="19927"/>
                  <a:pt x="936540" y="17716"/>
                  <a:pt x="937520" y="17716"/>
                </a:cubicBezTo>
                <a:cubicBezTo>
                  <a:pt x="937520" y="18821"/>
                  <a:pt x="938500" y="21032"/>
                  <a:pt x="938500" y="21032"/>
                </a:cubicBezTo>
                <a:cubicBezTo>
                  <a:pt x="939479" y="21032"/>
                  <a:pt x="940458" y="18821"/>
                  <a:pt x="941438" y="18821"/>
                </a:cubicBezTo>
                <a:cubicBezTo>
                  <a:pt x="941438" y="17716"/>
                  <a:pt x="942418" y="17716"/>
                  <a:pt x="943398" y="16610"/>
                </a:cubicBezTo>
                <a:cubicBezTo>
                  <a:pt x="942418" y="16610"/>
                  <a:pt x="942418" y="15495"/>
                  <a:pt x="941438" y="14390"/>
                </a:cubicBezTo>
                <a:cubicBezTo>
                  <a:pt x="941438" y="13285"/>
                  <a:pt x="940458" y="13285"/>
                  <a:pt x="940458" y="12179"/>
                </a:cubicBezTo>
                <a:cubicBezTo>
                  <a:pt x="939479" y="11074"/>
                  <a:pt x="938500" y="9968"/>
                  <a:pt x="938500" y="9968"/>
                </a:cubicBezTo>
                <a:cubicBezTo>
                  <a:pt x="938500" y="8853"/>
                  <a:pt x="940458" y="7748"/>
                  <a:pt x="940458" y="7748"/>
                </a:cubicBezTo>
                <a:cubicBezTo>
                  <a:pt x="941438" y="7748"/>
                  <a:pt x="941438" y="9968"/>
                  <a:pt x="942418" y="9968"/>
                </a:cubicBezTo>
                <a:lnTo>
                  <a:pt x="943398" y="12179"/>
                </a:lnTo>
                <a:cubicBezTo>
                  <a:pt x="944378" y="13285"/>
                  <a:pt x="945357" y="14390"/>
                  <a:pt x="945357" y="15495"/>
                </a:cubicBezTo>
                <a:cubicBezTo>
                  <a:pt x="946336" y="15495"/>
                  <a:pt x="946336" y="16610"/>
                  <a:pt x="947316" y="17716"/>
                </a:cubicBezTo>
                <a:cubicBezTo>
                  <a:pt x="947316" y="18821"/>
                  <a:pt x="948296" y="18821"/>
                  <a:pt x="949276" y="19927"/>
                </a:cubicBezTo>
                <a:cubicBezTo>
                  <a:pt x="949276" y="21032"/>
                  <a:pt x="950255" y="22138"/>
                  <a:pt x="950255" y="22138"/>
                </a:cubicBezTo>
                <a:cubicBezTo>
                  <a:pt x="951235" y="22138"/>
                  <a:pt x="952215" y="21032"/>
                  <a:pt x="952215" y="21032"/>
                </a:cubicBezTo>
                <a:cubicBezTo>
                  <a:pt x="953194" y="21032"/>
                  <a:pt x="954173" y="23243"/>
                  <a:pt x="954173" y="23243"/>
                </a:cubicBezTo>
                <a:cubicBezTo>
                  <a:pt x="955153" y="23243"/>
                  <a:pt x="956133" y="21032"/>
                  <a:pt x="956133" y="21032"/>
                </a:cubicBezTo>
                <a:cubicBezTo>
                  <a:pt x="957113" y="21032"/>
                  <a:pt x="958093" y="19927"/>
                  <a:pt x="959073" y="18821"/>
                </a:cubicBezTo>
                <a:cubicBezTo>
                  <a:pt x="959073" y="18821"/>
                  <a:pt x="960051" y="17716"/>
                  <a:pt x="961031" y="17716"/>
                </a:cubicBezTo>
                <a:cubicBezTo>
                  <a:pt x="961031" y="17716"/>
                  <a:pt x="962011" y="19927"/>
                  <a:pt x="962991" y="19927"/>
                </a:cubicBezTo>
                <a:lnTo>
                  <a:pt x="964950" y="17716"/>
                </a:lnTo>
                <a:lnTo>
                  <a:pt x="962991" y="15495"/>
                </a:lnTo>
                <a:cubicBezTo>
                  <a:pt x="962991" y="14390"/>
                  <a:pt x="962011" y="14390"/>
                  <a:pt x="961031" y="13285"/>
                </a:cubicBezTo>
                <a:cubicBezTo>
                  <a:pt x="961031" y="12179"/>
                  <a:pt x="960051" y="11074"/>
                  <a:pt x="960051" y="11074"/>
                </a:cubicBezTo>
                <a:cubicBezTo>
                  <a:pt x="960051" y="9968"/>
                  <a:pt x="958093" y="12179"/>
                  <a:pt x="957113" y="12179"/>
                </a:cubicBezTo>
                <a:lnTo>
                  <a:pt x="956133" y="9968"/>
                </a:lnTo>
                <a:lnTo>
                  <a:pt x="954173" y="7748"/>
                </a:lnTo>
                <a:lnTo>
                  <a:pt x="956133" y="5537"/>
                </a:lnTo>
                <a:cubicBezTo>
                  <a:pt x="957113" y="6642"/>
                  <a:pt x="957113" y="7748"/>
                  <a:pt x="958093" y="7748"/>
                </a:cubicBezTo>
                <a:cubicBezTo>
                  <a:pt x="959073" y="7748"/>
                  <a:pt x="959073" y="6642"/>
                  <a:pt x="960051" y="6642"/>
                </a:cubicBezTo>
                <a:cubicBezTo>
                  <a:pt x="961031" y="6642"/>
                  <a:pt x="961031" y="8853"/>
                  <a:pt x="962011" y="8853"/>
                </a:cubicBezTo>
                <a:lnTo>
                  <a:pt x="963970" y="6642"/>
                </a:lnTo>
                <a:cubicBezTo>
                  <a:pt x="964950" y="7748"/>
                  <a:pt x="964950" y="8853"/>
                  <a:pt x="965930" y="8853"/>
                </a:cubicBezTo>
                <a:cubicBezTo>
                  <a:pt x="965930" y="9968"/>
                  <a:pt x="966909" y="11074"/>
                  <a:pt x="967889" y="12179"/>
                </a:cubicBezTo>
                <a:lnTo>
                  <a:pt x="964950" y="13285"/>
                </a:lnTo>
                <a:cubicBezTo>
                  <a:pt x="964950" y="14390"/>
                  <a:pt x="966909" y="15495"/>
                  <a:pt x="966909" y="16610"/>
                </a:cubicBezTo>
                <a:cubicBezTo>
                  <a:pt x="966909" y="16610"/>
                  <a:pt x="967889" y="17716"/>
                  <a:pt x="968868" y="18821"/>
                </a:cubicBezTo>
                <a:cubicBezTo>
                  <a:pt x="968868" y="18821"/>
                  <a:pt x="969848" y="19927"/>
                  <a:pt x="969848" y="21032"/>
                </a:cubicBezTo>
                <a:cubicBezTo>
                  <a:pt x="969848" y="21117"/>
                  <a:pt x="969862" y="21202"/>
                  <a:pt x="969882" y="21278"/>
                </a:cubicBezTo>
                <a:cubicBezTo>
                  <a:pt x="969382" y="21665"/>
                  <a:pt x="967889" y="22459"/>
                  <a:pt x="967889" y="23243"/>
                </a:cubicBezTo>
                <a:cubicBezTo>
                  <a:pt x="967889" y="23243"/>
                  <a:pt x="969848" y="24358"/>
                  <a:pt x="969848" y="25463"/>
                </a:cubicBezTo>
                <a:cubicBezTo>
                  <a:pt x="969848" y="24358"/>
                  <a:pt x="971808" y="24358"/>
                  <a:pt x="971808" y="23243"/>
                </a:cubicBezTo>
                <a:cubicBezTo>
                  <a:pt x="971808" y="23243"/>
                  <a:pt x="970133" y="22298"/>
                  <a:pt x="969882" y="21278"/>
                </a:cubicBezTo>
                <a:cubicBezTo>
                  <a:pt x="970082" y="21127"/>
                  <a:pt x="970128" y="21032"/>
                  <a:pt x="969848" y="21032"/>
                </a:cubicBezTo>
                <a:cubicBezTo>
                  <a:pt x="970828" y="19927"/>
                  <a:pt x="972788" y="19927"/>
                  <a:pt x="972788" y="18821"/>
                </a:cubicBezTo>
                <a:cubicBezTo>
                  <a:pt x="972788" y="18821"/>
                  <a:pt x="970828" y="17716"/>
                  <a:pt x="970828" y="16610"/>
                </a:cubicBezTo>
                <a:cubicBezTo>
                  <a:pt x="970828" y="16610"/>
                  <a:pt x="972788" y="15495"/>
                  <a:pt x="972788" y="14390"/>
                </a:cubicBezTo>
                <a:cubicBezTo>
                  <a:pt x="973766" y="14390"/>
                  <a:pt x="974746" y="13285"/>
                  <a:pt x="974746" y="13285"/>
                </a:cubicBezTo>
                <a:cubicBezTo>
                  <a:pt x="975726" y="12179"/>
                  <a:pt x="973766" y="11074"/>
                  <a:pt x="973766" y="9968"/>
                </a:cubicBezTo>
                <a:lnTo>
                  <a:pt x="975726" y="8853"/>
                </a:lnTo>
                <a:cubicBezTo>
                  <a:pt x="976706" y="7748"/>
                  <a:pt x="976706" y="7748"/>
                  <a:pt x="977686" y="6642"/>
                </a:cubicBezTo>
                <a:cubicBezTo>
                  <a:pt x="977686" y="7748"/>
                  <a:pt x="979645" y="7748"/>
                  <a:pt x="979645" y="8853"/>
                </a:cubicBezTo>
                <a:cubicBezTo>
                  <a:pt x="979645" y="9968"/>
                  <a:pt x="977686" y="9968"/>
                  <a:pt x="977686" y="11074"/>
                </a:cubicBezTo>
                <a:lnTo>
                  <a:pt x="978665" y="13285"/>
                </a:lnTo>
                <a:cubicBezTo>
                  <a:pt x="979645" y="14390"/>
                  <a:pt x="980624" y="15495"/>
                  <a:pt x="980624" y="15495"/>
                </a:cubicBezTo>
                <a:cubicBezTo>
                  <a:pt x="981604" y="17716"/>
                  <a:pt x="982583" y="18821"/>
                  <a:pt x="984543" y="21032"/>
                </a:cubicBezTo>
                <a:cubicBezTo>
                  <a:pt x="984543" y="19927"/>
                  <a:pt x="986502" y="19927"/>
                  <a:pt x="986502" y="18821"/>
                </a:cubicBezTo>
                <a:cubicBezTo>
                  <a:pt x="986502" y="18821"/>
                  <a:pt x="988461" y="17716"/>
                  <a:pt x="988461" y="16610"/>
                </a:cubicBezTo>
                <a:cubicBezTo>
                  <a:pt x="988461" y="16610"/>
                  <a:pt x="986502" y="15495"/>
                  <a:pt x="986502" y="14390"/>
                </a:cubicBezTo>
                <a:cubicBezTo>
                  <a:pt x="986502" y="14390"/>
                  <a:pt x="984543" y="13285"/>
                  <a:pt x="985522" y="12179"/>
                </a:cubicBezTo>
                <a:cubicBezTo>
                  <a:pt x="985522" y="11074"/>
                  <a:pt x="987481" y="11074"/>
                  <a:pt x="987481" y="9968"/>
                </a:cubicBezTo>
                <a:lnTo>
                  <a:pt x="985522" y="7748"/>
                </a:lnTo>
                <a:lnTo>
                  <a:pt x="983563" y="5537"/>
                </a:lnTo>
                <a:cubicBezTo>
                  <a:pt x="983563" y="5537"/>
                  <a:pt x="985522" y="3317"/>
                  <a:pt x="986502" y="3317"/>
                </a:cubicBezTo>
                <a:cubicBezTo>
                  <a:pt x="986502" y="3317"/>
                  <a:pt x="987481" y="1106"/>
                  <a:pt x="988461" y="1106"/>
                </a:cubicBezTo>
                <a:cubicBezTo>
                  <a:pt x="988461" y="1106"/>
                  <a:pt x="989441" y="4431"/>
                  <a:pt x="990421" y="4431"/>
                </a:cubicBezTo>
                <a:cubicBezTo>
                  <a:pt x="989441" y="4431"/>
                  <a:pt x="988461" y="5537"/>
                  <a:pt x="987481" y="5537"/>
                </a:cubicBezTo>
                <a:cubicBezTo>
                  <a:pt x="988461" y="6642"/>
                  <a:pt x="988461" y="7748"/>
                  <a:pt x="989441" y="8853"/>
                </a:cubicBezTo>
                <a:lnTo>
                  <a:pt x="991401" y="6642"/>
                </a:lnTo>
                <a:cubicBezTo>
                  <a:pt x="992380" y="6642"/>
                  <a:pt x="993360" y="8853"/>
                  <a:pt x="993360" y="8853"/>
                </a:cubicBezTo>
                <a:cubicBezTo>
                  <a:pt x="993360" y="9968"/>
                  <a:pt x="995319" y="11074"/>
                  <a:pt x="995319" y="11074"/>
                </a:cubicBezTo>
                <a:cubicBezTo>
                  <a:pt x="995319" y="12179"/>
                  <a:pt x="993360" y="13285"/>
                  <a:pt x="992380" y="13285"/>
                </a:cubicBezTo>
                <a:cubicBezTo>
                  <a:pt x="992380" y="13285"/>
                  <a:pt x="990421" y="14390"/>
                  <a:pt x="990421" y="15495"/>
                </a:cubicBezTo>
                <a:cubicBezTo>
                  <a:pt x="990421" y="15495"/>
                  <a:pt x="992380" y="16610"/>
                  <a:pt x="992380" y="17716"/>
                </a:cubicBezTo>
                <a:cubicBezTo>
                  <a:pt x="993360" y="16610"/>
                  <a:pt x="993360" y="16610"/>
                  <a:pt x="994339" y="15495"/>
                </a:cubicBezTo>
                <a:cubicBezTo>
                  <a:pt x="995319" y="15495"/>
                  <a:pt x="996299" y="14390"/>
                  <a:pt x="996299" y="14390"/>
                </a:cubicBezTo>
                <a:cubicBezTo>
                  <a:pt x="997278" y="13285"/>
                  <a:pt x="995319" y="12179"/>
                  <a:pt x="995319" y="11074"/>
                </a:cubicBezTo>
                <a:lnTo>
                  <a:pt x="997278" y="9968"/>
                </a:lnTo>
                <a:cubicBezTo>
                  <a:pt x="997278" y="8853"/>
                  <a:pt x="999237" y="7748"/>
                  <a:pt x="999237" y="7748"/>
                </a:cubicBezTo>
                <a:lnTo>
                  <a:pt x="1001196" y="9968"/>
                </a:lnTo>
                <a:cubicBezTo>
                  <a:pt x="1001196" y="9968"/>
                  <a:pt x="1002176" y="12179"/>
                  <a:pt x="1003156" y="12179"/>
                </a:cubicBezTo>
                <a:cubicBezTo>
                  <a:pt x="1003156" y="12179"/>
                  <a:pt x="1004136" y="11074"/>
                  <a:pt x="1005116" y="11074"/>
                </a:cubicBezTo>
                <a:cubicBezTo>
                  <a:pt x="1005116" y="9968"/>
                  <a:pt x="1007074" y="8853"/>
                  <a:pt x="1007074" y="8853"/>
                </a:cubicBezTo>
                <a:cubicBezTo>
                  <a:pt x="1007074" y="8853"/>
                  <a:pt x="1006095" y="6642"/>
                  <a:pt x="1005116" y="6642"/>
                </a:cubicBezTo>
                <a:cubicBezTo>
                  <a:pt x="1005116" y="5537"/>
                  <a:pt x="1004136" y="4431"/>
                  <a:pt x="1004136" y="4431"/>
                </a:cubicBezTo>
                <a:cubicBezTo>
                  <a:pt x="1005116" y="2211"/>
                  <a:pt x="1007074" y="1106"/>
                  <a:pt x="1008054" y="0"/>
                </a:cubicBezTo>
                <a:cubicBezTo>
                  <a:pt x="1009034" y="1106"/>
                  <a:pt x="1009034" y="2211"/>
                  <a:pt x="1010014" y="2211"/>
                </a:cubicBezTo>
                <a:cubicBezTo>
                  <a:pt x="1010014" y="3317"/>
                  <a:pt x="1010993" y="4431"/>
                  <a:pt x="1010993" y="5537"/>
                </a:cubicBezTo>
                <a:cubicBezTo>
                  <a:pt x="1011973" y="5537"/>
                  <a:pt x="1012952" y="6642"/>
                  <a:pt x="1012952" y="7748"/>
                </a:cubicBezTo>
                <a:cubicBezTo>
                  <a:pt x="1012952" y="7748"/>
                  <a:pt x="1010993" y="8853"/>
                  <a:pt x="1010993" y="9968"/>
                </a:cubicBezTo>
                <a:cubicBezTo>
                  <a:pt x="1010993" y="9968"/>
                  <a:pt x="1011973" y="11074"/>
                  <a:pt x="1012952" y="12179"/>
                </a:cubicBezTo>
                <a:lnTo>
                  <a:pt x="1013779" y="11244"/>
                </a:lnTo>
                <a:cubicBezTo>
                  <a:pt x="1013392" y="10866"/>
                  <a:pt x="1013063" y="10412"/>
                  <a:pt x="1013063" y="9968"/>
                </a:cubicBezTo>
                <a:lnTo>
                  <a:pt x="1015022" y="7748"/>
                </a:lnTo>
                <a:lnTo>
                  <a:pt x="1016982" y="9968"/>
                </a:lnTo>
                <a:cubicBezTo>
                  <a:pt x="1017962" y="9968"/>
                  <a:pt x="1017962" y="7748"/>
                  <a:pt x="1018942" y="7748"/>
                </a:cubicBezTo>
                <a:cubicBezTo>
                  <a:pt x="1018942" y="6642"/>
                  <a:pt x="1019920" y="5537"/>
                  <a:pt x="1019920" y="4431"/>
                </a:cubicBezTo>
                <a:cubicBezTo>
                  <a:pt x="1020807" y="5433"/>
                  <a:pt x="1022492" y="6434"/>
                  <a:pt x="1022804" y="6614"/>
                </a:cubicBezTo>
                <a:cubicBezTo>
                  <a:pt x="1023117" y="6434"/>
                  <a:pt x="1024801" y="5433"/>
                  <a:pt x="1025687" y="4431"/>
                </a:cubicBezTo>
                <a:cubicBezTo>
                  <a:pt x="1025687" y="5537"/>
                  <a:pt x="1026667" y="6642"/>
                  <a:pt x="1026667" y="7748"/>
                </a:cubicBezTo>
                <a:cubicBezTo>
                  <a:pt x="1027647" y="7748"/>
                  <a:pt x="1027647" y="9968"/>
                  <a:pt x="1028627" y="9968"/>
                </a:cubicBezTo>
                <a:lnTo>
                  <a:pt x="1030586" y="7748"/>
                </a:lnTo>
                <a:lnTo>
                  <a:pt x="1032545" y="9968"/>
                </a:lnTo>
                <a:cubicBezTo>
                  <a:pt x="1032545" y="10412"/>
                  <a:pt x="1032217" y="10866"/>
                  <a:pt x="1031830" y="11244"/>
                </a:cubicBezTo>
                <a:lnTo>
                  <a:pt x="1032657" y="12179"/>
                </a:lnTo>
                <a:cubicBezTo>
                  <a:pt x="1033635" y="11074"/>
                  <a:pt x="1034615" y="9968"/>
                  <a:pt x="1034615" y="9968"/>
                </a:cubicBezTo>
                <a:cubicBezTo>
                  <a:pt x="1034615" y="8853"/>
                  <a:pt x="1032657" y="7748"/>
                  <a:pt x="1032657" y="7748"/>
                </a:cubicBezTo>
                <a:cubicBezTo>
                  <a:pt x="1032657" y="6642"/>
                  <a:pt x="1033635" y="5537"/>
                  <a:pt x="1034615" y="5537"/>
                </a:cubicBezTo>
                <a:cubicBezTo>
                  <a:pt x="1034615" y="4431"/>
                  <a:pt x="1035595" y="3317"/>
                  <a:pt x="1035595" y="2211"/>
                </a:cubicBezTo>
                <a:cubicBezTo>
                  <a:pt x="1036575" y="2211"/>
                  <a:pt x="1036575" y="1106"/>
                  <a:pt x="1037555" y="0"/>
                </a:cubicBezTo>
                <a:cubicBezTo>
                  <a:pt x="1038533" y="1106"/>
                  <a:pt x="1040493" y="2211"/>
                  <a:pt x="1041473" y="4431"/>
                </a:cubicBezTo>
                <a:cubicBezTo>
                  <a:pt x="1041473" y="4431"/>
                  <a:pt x="1040493" y="5537"/>
                  <a:pt x="1040493" y="6642"/>
                </a:cubicBezTo>
                <a:cubicBezTo>
                  <a:pt x="1039513" y="6642"/>
                  <a:pt x="1038533" y="8853"/>
                  <a:pt x="1038533" y="8853"/>
                </a:cubicBezTo>
                <a:cubicBezTo>
                  <a:pt x="1038533" y="8853"/>
                  <a:pt x="1040493" y="9968"/>
                  <a:pt x="1040493" y="11074"/>
                </a:cubicBezTo>
                <a:cubicBezTo>
                  <a:pt x="1041473" y="11074"/>
                  <a:pt x="1042453" y="12179"/>
                  <a:pt x="1042453" y="12179"/>
                </a:cubicBezTo>
                <a:cubicBezTo>
                  <a:pt x="1043432" y="12179"/>
                  <a:pt x="1044412" y="9968"/>
                  <a:pt x="1044412" y="9968"/>
                </a:cubicBezTo>
                <a:lnTo>
                  <a:pt x="1046372" y="7748"/>
                </a:lnTo>
                <a:cubicBezTo>
                  <a:pt x="1046372" y="7748"/>
                  <a:pt x="1048330" y="8853"/>
                  <a:pt x="1048330" y="9968"/>
                </a:cubicBezTo>
                <a:lnTo>
                  <a:pt x="1050290" y="11074"/>
                </a:lnTo>
                <a:cubicBezTo>
                  <a:pt x="1050290" y="12179"/>
                  <a:pt x="1048330" y="13285"/>
                  <a:pt x="1049310" y="14390"/>
                </a:cubicBezTo>
                <a:cubicBezTo>
                  <a:pt x="1049310" y="14390"/>
                  <a:pt x="1050290" y="15495"/>
                  <a:pt x="1051270" y="15495"/>
                </a:cubicBezTo>
                <a:cubicBezTo>
                  <a:pt x="1052248" y="16610"/>
                  <a:pt x="1052248" y="16610"/>
                  <a:pt x="1053228" y="17716"/>
                </a:cubicBezTo>
                <a:cubicBezTo>
                  <a:pt x="1053228" y="16610"/>
                  <a:pt x="1055188" y="15495"/>
                  <a:pt x="1055188" y="15495"/>
                </a:cubicBezTo>
                <a:cubicBezTo>
                  <a:pt x="1055188" y="14390"/>
                  <a:pt x="1053228" y="13285"/>
                  <a:pt x="1053228" y="13285"/>
                </a:cubicBezTo>
                <a:cubicBezTo>
                  <a:pt x="1052248" y="13285"/>
                  <a:pt x="1050290" y="12179"/>
                  <a:pt x="1050290" y="11074"/>
                </a:cubicBezTo>
                <a:cubicBezTo>
                  <a:pt x="1050290" y="11074"/>
                  <a:pt x="1052248" y="9968"/>
                  <a:pt x="1052248" y="8853"/>
                </a:cubicBezTo>
                <a:cubicBezTo>
                  <a:pt x="1052248" y="8853"/>
                  <a:pt x="1053228" y="6642"/>
                  <a:pt x="1054208" y="6642"/>
                </a:cubicBezTo>
                <a:lnTo>
                  <a:pt x="1056168" y="8853"/>
                </a:lnTo>
                <a:cubicBezTo>
                  <a:pt x="1057147" y="7748"/>
                  <a:pt x="1057147" y="6642"/>
                  <a:pt x="1058127" y="5537"/>
                </a:cubicBezTo>
                <a:cubicBezTo>
                  <a:pt x="1057147" y="5537"/>
                  <a:pt x="1056168" y="4431"/>
                  <a:pt x="1055188" y="4431"/>
                </a:cubicBezTo>
                <a:cubicBezTo>
                  <a:pt x="1056168" y="4431"/>
                  <a:pt x="1057147" y="1106"/>
                  <a:pt x="1057147" y="1106"/>
                </a:cubicBezTo>
                <a:cubicBezTo>
                  <a:pt x="1058127" y="1106"/>
                  <a:pt x="1059107" y="3317"/>
                  <a:pt x="1059107" y="3317"/>
                </a:cubicBezTo>
                <a:cubicBezTo>
                  <a:pt x="1060087" y="3317"/>
                  <a:pt x="1062045" y="5537"/>
                  <a:pt x="1062045" y="5537"/>
                </a:cubicBezTo>
                <a:lnTo>
                  <a:pt x="1060087" y="7748"/>
                </a:lnTo>
                <a:lnTo>
                  <a:pt x="1058127" y="9968"/>
                </a:lnTo>
                <a:cubicBezTo>
                  <a:pt x="1058127" y="11074"/>
                  <a:pt x="1060087" y="11074"/>
                  <a:pt x="1060087" y="12179"/>
                </a:cubicBezTo>
                <a:cubicBezTo>
                  <a:pt x="1061066" y="13285"/>
                  <a:pt x="1059107" y="14390"/>
                  <a:pt x="1059107" y="14390"/>
                </a:cubicBezTo>
                <a:cubicBezTo>
                  <a:pt x="1059107" y="15495"/>
                  <a:pt x="1057147" y="16610"/>
                  <a:pt x="1057147" y="16610"/>
                </a:cubicBezTo>
                <a:cubicBezTo>
                  <a:pt x="1057147" y="17716"/>
                  <a:pt x="1059107" y="18821"/>
                  <a:pt x="1059107" y="18821"/>
                </a:cubicBezTo>
                <a:cubicBezTo>
                  <a:pt x="1059107" y="19927"/>
                  <a:pt x="1061066" y="19927"/>
                  <a:pt x="1061066" y="21032"/>
                </a:cubicBezTo>
                <a:cubicBezTo>
                  <a:pt x="1063025" y="18821"/>
                  <a:pt x="1064005" y="17716"/>
                  <a:pt x="1064985" y="15495"/>
                </a:cubicBezTo>
                <a:cubicBezTo>
                  <a:pt x="1064985" y="15495"/>
                  <a:pt x="1065964" y="14390"/>
                  <a:pt x="1066943" y="13285"/>
                </a:cubicBezTo>
                <a:lnTo>
                  <a:pt x="1067923" y="11074"/>
                </a:lnTo>
                <a:cubicBezTo>
                  <a:pt x="1067923" y="9968"/>
                  <a:pt x="1065964" y="9968"/>
                  <a:pt x="1065964" y="8853"/>
                </a:cubicBezTo>
                <a:cubicBezTo>
                  <a:pt x="1065964" y="7748"/>
                  <a:pt x="1067923" y="7748"/>
                  <a:pt x="1067923" y="6642"/>
                </a:cubicBezTo>
                <a:cubicBezTo>
                  <a:pt x="1068903" y="7748"/>
                  <a:pt x="1068903" y="7748"/>
                  <a:pt x="1069883" y="8853"/>
                </a:cubicBezTo>
                <a:lnTo>
                  <a:pt x="1071842" y="9968"/>
                </a:lnTo>
                <a:cubicBezTo>
                  <a:pt x="1071842" y="11074"/>
                  <a:pt x="1069883" y="12179"/>
                  <a:pt x="1070863" y="13285"/>
                </a:cubicBezTo>
                <a:cubicBezTo>
                  <a:pt x="1070863" y="13285"/>
                  <a:pt x="1071842" y="14390"/>
                  <a:pt x="1072821" y="14390"/>
                </a:cubicBezTo>
                <a:cubicBezTo>
                  <a:pt x="1072821" y="15495"/>
                  <a:pt x="1074781" y="16610"/>
                  <a:pt x="1074781" y="16610"/>
                </a:cubicBezTo>
                <a:cubicBezTo>
                  <a:pt x="1074781" y="17716"/>
                  <a:pt x="1072821" y="18821"/>
                  <a:pt x="1072821" y="18821"/>
                </a:cubicBezTo>
                <a:cubicBezTo>
                  <a:pt x="1072821" y="19927"/>
                  <a:pt x="1074781" y="19927"/>
                  <a:pt x="1075760" y="21032"/>
                </a:cubicBezTo>
                <a:cubicBezTo>
                  <a:pt x="1075481" y="21032"/>
                  <a:pt x="1075526" y="21127"/>
                  <a:pt x="1075727" y="21278"/>
                </a:cubicBezTo>
                <a:cubicBezTo>
                  <a:pt x="1075475" y="22298"/>
                  <a:pt x="1073801" y="23243"/>
                  <a:pt x="1073801" y="23243"/>
                </a:cubicBezTo>
                <a:cubicBezTo>
                  <a:pt x="1073801" y="24358"/>
                  <a:pt x="1075760" y="24358"/>
                  <a:pt x="1075760" y="25463"/>
                </a:cubicBezTo>
                <a:cubicBezTo>
                  <a:pt x="1075760" y="24358"/>
                  <a:pt x="1077720" y="23243"/>
                  <a:pt x="1077720" y="23243"/>
                </a:cubicBezTo>
                <a:cubicBezTo>
                  <a:pt x="1077720" y="22459"/>
                  <a:pt x="1076227" y="21665"/>
                  <a:pt x="1075727" y="21278"/>
                </a:cubicBezTo>
                <a:cubicBezTo>
                  <a:pt x="1075747" y="21202"/>
                  <a:pt x="1075760" y="21117"/>
                  <a:pt x="1075760" y="21032"/>
                </a:cubicBezTo>
                <a:cubicBezTo>
                  <a:pt x="1075760" y="19927"/>
                  <a:pt x="1076740" y="18821"/>
                  <a:pt x="1076740" y="18821"/>
                </a:cubicBezTo>
                <a:cubicBezTo>
                  <a:pt x="1077720" y="17716"/>
                  <a:pt x="1078700" y="16610"/>
                  <a:pt x="1078700" y="16610"/>
                </a:cubicBezTo>
                <a:cubicBezTo>
                  <a:pt x="1078700" y="15495"/>
                  <a:pt x="1080658" y="14390"/>
                  <a:pt x="1080658" y="13285"/>
                </a:cubicBezTo>
                <a:lnTo>
                  <a:pt x="1077720" y="12179"/>
                </a:lnTo>
                <a:cubicBezTo>
                  <a:pt x="1078700" y="11074"/>
                  <a:pt x="1079679" y="9968"/>
                  <a:pt x="1079679" y="8853"/>
                </a:cubicBezTo>
                <a:cubicBezTo>
                  <a:pt x="1080658" y="8853"/>
                  <a:pt x="1080658" y="7748"/>
                  <a:pt x="1081638" y="6642"/>
                </a:cubicBezTo>
                <a:lnTo>
                  <a:pt x="1083598" y="8853"/>
                </a:lnTo>
                <a:cubicBezTo>
                  <a:pt x="1084578" y="8853"/>
                  <a:pt x="1084578" y="6642"/>
                  <a:pt x="1085556" y="6642"/>
                </a:cubicBezTo>
                <a:cubicBezTo>
                  <a:pt x="1086536" y="6642"/>
                  <a:pt x="1086536" y="7748"/>
                  <a:pt x="1087516" y="7748"/>
                </a:cubicBezTo>
                <a:cubicBezTo>
                  <a:pt x="1088496" y="7748"/>
                  <a:pt x="1088496" y="6642"/>
                  <a:pt x="1089476" y="5537"/>
                </a:cubicBezTo>
                <a:lnTo>
                  <a:pt x="1091435" y="7748"/>
                </a:lnTo>
                <a:lnTo>
                  <a:pt x="1089476" y="9968"/>
                </a:lnTo>
                <a:lnTo>
                  <a:pt x="1088496" y="12179"/>
                </a:lnTo>
                <a:cubicBezTo>
                  <a:pt x="1087516" y="12179"/>
                  <a:pt x="1085556" y="9968"/>
                  <a:pt x="1085556" y="11074"/>
                </a:cubicBezTo>
                <a:cubicBezTo>
                  <a:pt x="1085556" y="11074"/>
                  <a:pt x="1084578" y="12179"/>
                  <a:pt x="1084578" y="13285"/>
                </a:cubicBezTo>
                <a:cubicBezTo>
                  <a:pt x="1083598" y="14390"/>
                  <a:pt x="1082618" y="14390"/>
                  <a:pt x="1082618" y="15495"/>
                </a:cubicBezTo>
                <a:lnTo>
                  <a:pt x="1080658" y="17716"/>
                </a:lnTo>
                <a:lnTo>
                  <a:pt x="1082618" y="19927"/>
                </a:lnTo>
                <a:cubicBezTo>
                  <a:pt x="1083598" y="19927"/>
                  <a:pt x="1084578" y="17716"/>
                  <a:pt x="1084578" y="17716"/>
                </a:cubicBezTo>
                <a:cubicBezTo>
                  <a:pt x="1085556" y="17716"/>
                  <a:pt x="1086536" y="18821"/>
                  <a:pt x="1086536" y="18821"/>
                </a:cubicBezTo>
                <a:cubicBezTo>
                  <a:pt x="1087516" y="19927"/>
                  <a:pt x="1088496" y="21032"/>
                  <a:pt x="1089476" y="21032"/>
                </a:cubicBezTo>
                <a:cubicBezTo>
                  <a:pt x="1089476" y="21032"/>
                  <a:pt x="1090455" y="23243"/>
                  <a:pt x="1091435" y="23243"/>
                </a:cubicBezTo>
                <a:cubicBezTo>
                  <a:pt x="1091435" y="23243"/>
                  <a:pt x="1092414" y="21032"/>
                  <a:pt x="1093394" y="21032"/>
                </a:cubicBezTo>
                <a:cubicBezTo>
                  <a:pt x="1093394" y="21032"/>
                  <a:pt x="1094373" y="22138"/>
                  <a:pt x="1095353" y="22138"/>
                </a:cubicBezTo>
                <a:cubicBezTo>
                  <a:pt x="1095353" y="22138"/>
                  <a:pt x="1096333" y="21032"/>
                  <a:pt x="1096333" y="19927"/>
                </a:cubicBezTo>
                <a:cubicBezTo>
                  <a:pt x="1097313" y="18821"/>
                  <a:pt x="1098293" y="18821"/>
                  <a:pt x="1098293" y="17716"/>
                </a:cubicBezTo>
                <a:cubicBezTo>
                  <a:pt x="1099271" y="16610"/>
                  <a:pt x="1099271" y="15495"/>
                  <a:pt x="1100251" y="15495"/>
                </a:cubicBezTo>
                <a:cubicBezTo>
                  <a:pt x="1100251" y="14390"/>
                  <a:pt x="1101231" y="13285"/>
                  <a:pt x="1102211" y="12179"/>
                </a:cubicBezTo>
                <a:lnTo>
                  <a:pt x="1103191" y="9968"/>
                </a:lnTo>
                <a:cubicBezTo>
                  <a:pt x="1104170" y="9968"/>
                  <a:pt x="1104170" y="7748"/>
                  <a:pt x="1105150" y="7748"/>
                </a:cubicBezTo>
                <a:cubicBezTo>
                  <a:pt x="1105150" y="7748"/>
                  <a:pt x="1107109" y="8853"/>
                  <a:pt x="1107109" y="9968"/>
                </a:cubicBezTo>
                <a:cubicBezTo>
                  <a:pt x="1107109" y="9968"/>
                  <a:pt x="1106129" y="11074"/>
                  <a:pt x="1105150" y="12179"/>
                </a:cubicBezTo>
                <a:cubicBezTo>
                  <a:pt x="1105150" y="13285"/>
                  <a:pt x="1104170" y="13285"/>
                  <a:pt x="1104170" y="14390"/>
                </a:cubicBezTo>
                <a:cubicBezTo>
                  <a:pt x="1103191" y="15495"/>
                  <a:pt x="1103191" y="16610"/>
                  <a:pt x="1102211" y="16610"/>
                </a:cubicBezTo>
                <a:cubicBezTo>
                  <a:pt x="1103191" y="17716"/>
                  <a:pt x="1104170" y="17716"/>
                  <a:pt x="1104170" y="18821"/>
                </a:cubicBezTo>
                <a:cubicBezTo>
                  <a:pt x="1105150" y="18821"/>
                  <a:pt x="1106129" y="21032"/>
                  <a:pt x="1107109" y="21032"/>
                </a:cubicBezTo>
                <a:cubicBezTo>
                  <a:pt x="1107109" y="21032"/>
                  <a:pt x="1108089" y="18821"/>
                  <a:pt x="1108089" y="17716"/>
                </a:cubicBezTo>
                <a:cubicBezTo>
                  <a:pt x="1109068" y="17716"/>
                  <a:pt x="1110048" y="19927"/>
                  <a:pt x="1110048" y="19927"/>
                </a:cubicBezTo>
                <a:cubicBezTo>
                  <a:pt x="1111028" y="19927"/>
                  <a:pt x="1112008" y="17716"/>
                  <a:pt x="1112008" y="17716"/>
                </a:cubicBezTo>
                <a:cubicBezTo>
                  <a:pt x="1112986" y="17716"/>
                  <a:pt x="1113966" y="18821"/>
                  <a:pt x="1113966" y="19927"/>
                </a:cubicBezTo>
                <a:cubicBezTo>
                  <a:pt x="1114946" y="19927"/>
                  <a:pt x="1115926" y="21032"/>
                  <a:pt x="1116906" y="21032"/>
                </a:cubicBezTo>
                <a:cubicBezTo>
                  <a:pt x="1116906" y="21032"/>
                  <a:pt x="1117886" y="23243"/>
                  <a:pt x="1118865" y="23243"/>
                </a:cubicBezTo>
                <a:cubicBezTo>
                  <a:pt x="1118865" y="23243"/>
                  <a:pt x="1119844" y="21032"/>
                  <a:pt x="1120824" y="21032"/>
                </a:cubicBezTo>
                <a:cubicBezTo>
                  <a:pt x="1120824" y="21032"/>
                  <a:pt x="1121804" y="23243"/>
                  <a:pt x="1122784" y="23243"/>
                </a:cubicBezTo>
                <a:cubicBezTo>
                  <a:pt x="1122784" y="22138"/>
                  <a:pt x="1123763" y="19927"/>
                  <a:pt x="1124743" y="19927"/>
                </a:cubicBezTo>
                <a:cubicBezTo>
                  <a:pt x="1124743" y="19927"/>
                  <a:pt x="1125723" y="22138"/>
                  <a:pt x="1126702" y="22138"/>
                </a:cubicBezTo>
                <a:lnTo>
                  <a:pt x="1127681" y="19927"/>
                </a:lnTo>
                <a:cubicBezTo>
                  <a:pt x="1128661" y="19927"/>
                  <a:pt x="1129641" y="22138"/>
                  <a:pt x="1130621" y="21032"/>
                </a:cubicBezTo>
                <a:lnTo>
                  <a:pt x="1131601" y="18821"/>
                </a:lnTo>
                <a:cubicBezTo>
                  <a:pt x="1132580" y="18821"/>
                  <a:pt x="1133559" y="21032"/>
                  <a:pt x="1134539" y="21032"/>
                </a:cubicBezTo>
                <a:lnTo>
                  <a:pt x="1135519" y="18821"/>
                </a:lnTo>
                <a:cubicBezTo>
                  <a:pt x="1135519" y="17716"/>
                  <a:pt x="1133559" y="17716"/>
                  <a:pt x="1133559" y="16610"/>
                </a:cubicBezTo>
                <a:lnTo>
                  <a:pt x="1135519" y="14390"/>
                </a:lnTo>
                <a:cubicBezTo>
                  <a:pt x="1135519" y="14390"/>
                  <a:pt x="1137478" y="16610"/>
                  <a:pt x="1137478" y="15495"/>
                </a:cubicBezTo>
                <a:cubicBezTo>
                  <a:pt x="1138458" y="15495"/>
                  <a:pt x="1138458" y="13285"/>
                  <a:pt x="1139438" y="13285"/>
                </a:cubicBezTo>
                <a:cubicBezTo>
                  <a:pt x="1139438" y="14390"/>
                  <a:pt x="1141397" y="14390"/>
                  <a:pt x="1141397" y="15495"/>
                </a:cubicBezTo>
                <a:lnTo>
                  <a:pt x="1139438" y="17716"/>
                </a:lnTo>
                <a:cubicBezTo>
                  <a:pt x="1139438" y="18821"/>
                  <a:pt x="1138458" y="19927"/>
                  <a:pt x="1138458" y="19927"/>
                </a:cubicBezTo>
                <a:cubicBezTo>
                  <a:pt x="1137478" y="21032"/>
                  <a:pt x="1136499" y="22138"/>
                  <a:pt x="1136499" y="23243"/>
                </a:cubicBezTo>
                <a:lnTo>
                  <a:pt x="1138458" y="24358"/>
                </a:lnTo>
                <a:cubicBezTo>
                  <a:pt x="1138458" y="25463"/>
                  <a:pt x="1136499" y="26569"/>
                  <a:pt x="1136499" y="27674"/>
                </a:cubicBezTo>
                <a:lnTo>
                  <a:pt x="1139438" y="28780"/>
                </a:lnTo>
                <a:cubicBezTo>
                  <a:pt x="1138458" y="29885"/>
                  <a:pt x="1137478" y="30991"/>
                  <a:pt x="1137478" y="32106"/>
                </a:cubicBezTo>
                <a:cubicBezTo>
                  <a:pt x="1136499" y="32106"/>
                  <a:pt x="1136499" y="33211"/>
                  <a:pt x="1135519" y="34317"/>
                </a:cubicBezTo>
                <a:lnTo>
                  <a:pt x="1134539" y="36527"/>
                </a:lnTo>
                <a:cubicBezTo>
                  <a:pt x="1134539" y="36527"/>
                  <a:pt x="1135519" y="38748"/>
                  <a:pt x="1136499" y="38748"/>
                </a:cubicBezTo>
                <a:cubicBezTo>
                  <a:pt x="1136499" y="38748"/>
                  <a:pt x="1137478" y="36527"/>
                  <a:pt x="1137478" y="35422"/>
                </a:cubicBezTo>
                <a:cubicBezTo>
                  <a:pt x="1138458" y="35422"/>
                  <a:pt x="1140417" y="37642"/>
                  <a:pt x="1140417" y="37642"/>
                </a:cubicBezTo>
                <a:lnTo>
                  <a:pt x="1141397" y="35422"/>
                </a:lnTo>
                <a:cubicBezTo>
                  <a:pt x="1141397" y="34317"/>
                  <a:pt x="1139438" y="34317"/>
                  <a:pt x="1139438" y="33211"/>
                </a:cubicBezTo>
                <a:cubicBezTo>
                  <a:pt x="1139438" y="33211"/>
                  <a:pt x="1141397" y="32106"/>
                  <a:pt x="1141397" y="30991"/>
                </a:cubicBezTo>
                <a:cubicBezTo>
                  <a:pt x="1141397" y="29885"/>
                  <a:pt x="1139438" y="29885"/>
                  <a:pt x="1139438" y="28780"/>
                </a:cubicBezTo>
                <a:cubicBezTo>
                  <a:pt x="1139438" y="28780"/>
                  <a:pt x="1140417" y="27674"/>
                  <a:pt x="1140417" y="26569"/>
                </a:cubicBezTo>
                <a:cubicBezTo>
                  <a:pt x="1140417" y="26569"/>
                  <a:pt x="1138458" y="25463"/>
                  <a:pt x="1138458" y="24358"/>
                </a:cubicBezTo>
                <a:cubicBezTo>
                  <a:pt x="1138458" y="24358"/>
                  <a:pt x="1139438" y="23243"/>
                  <a:pt x="1140417" y="22138"/>
                </a:cubicBezTo>
                <a:lnTo>
                  <a:pt x="1141397" y="19927"/>
                </a:lnTo>
                <a:cubicBezTo>
                  <a:pt x="1142376" y="19927"/>
                  <a:pt x="1144336" y="21032"/>
                  <a:pt x="1144336" y="22138"/>
                </a:cubicBezTo>
                <a:cubicBezTo>
                  <a:pt x="1144336" y="22138"/>
                  <a:pt x="1145316" y="23243"/>
                  <a:pt x="1146294" y="23243"/>
                </a:cubicBezTo>
                <a:lnTo>
                  <a:pt x="1148254" y="25463"/>
                </a:lnTo>
                <a:cubicBezTo>
                  <a:pt x="1149234" y="25463"/>
                  <a:pt x="1150214" y="23243"/>
                  <a:pt x="1150214" y="23243"/>
                </a:cubicBezTo>
                <a:cubicBezTo>
                  <a:pt x="1150214" y="22138"/>
                  <a:pt x="1151193" y="21032"/>
                  <a:pt x="1152173" y="21032"/>
                </a:cubicBezTo>
                <a:cubicBezTo>
                  <a:pt x="1152173" y="19927"/>
                  <a:pt x="1154132" y="22138"/>
                  <a:pt x="1154132" y="22138"/>
                </a:cubicBezTo>
                <a:lnTo>
                  <a:pt x="1156091" y="24358"/>
                </a:lnTo>
                <a:lnTo>
                  <a:pt x="1158051" y="22138"/>
                </a:lnTo>
                <a:lnTo>
                  <a:pt x="1159031" y="18821"/>
                </a:lnTo>
                <a:cubicBezTo>
                  <a:pt x="1160009" y="19927"/>
                  <a:pt x="1160989" y="21032"/>
                  <a:pt x="1161969" y="21032"/>
                </a:cubicBezTo>
                <a:cubicBezTo>
                  <a:pt x="1161969" y="22138"/>
                  <a:pt x="1162949" y="22138"/>
                  <a:pt x="1163929" y="23243"/>
                </a:cubicBezTo>
                <a:cubicBezTo>
                  <a:pt x="1163929" y="23243"/>
                  <a:pt x="1165888" y="24358"/>
                  <a:pt x="1165888" y="25463"/>
                </a:cubicBezTo>
                <a:cubicBezTo>
                  <a:pt x="1165888" y="25463"/>
                  <a:pt x="1164909" y="27674"/>
                  <a:pt x="1163929" y="27674"/>
                </a:cubicBezTo>
                <a:cubicBezTo>
                  <a:pt x="1164909" y="27674"/>
                  <a:pt x="1165888" y="29885"/>
                  <a:pt x="1166867" y="29885"/>
                </a:cubicBezTo>
                <a:cubicBezTo>
                  <a:pt x="1166867" y="28780"/>
                  <a:pt x="1167847" y="27674"/>
                  <a:pt x="1167847" y="26569"/>
                </a:cubicBezTo>
                <a:cubicBezTo>
                  <a:pt x="1168827" y="26569"/>
                  <a:pt x="1168827" y="25463"/>
                  <a:pt x="1169806" y="24358"/>
                </a:cubicBezTo>
                <a:cubicBezTo>
                  <a:pt x="1170786" y="23243"/>
                  <a:pt x="1170786" y="23243"/>
                  <a:pt x="1171766" y="22138"/>
                </a:cubicBezTo>
                <a:cubicBezTo>
                  <a:pt x="1171766" y="21032"/>
                  <a:pt x="1172746" y="19927"/>
                  <a:pt x="1173725" y="19927"/>
                </a:cubicBezTo>
                <a:cubicBezTo>
                  <a:pt x="1173725" y="19927"/>
                  <a:pt x="1174704" y="21032"/>
                  <a:pt x="1175684" y="21032"/>
                </a:cubicBezTo>
                <a:lnTo>
                  <a:pt x="1177644" y="23243"/>
                </a:lnTo>
                <a:lnTo>
                  <a:pt x="1175684" y="25463"/>
                </a:lnTo>
                <a:cubicBezTo>
                  <a:pt x="1176664" y="25463"/>
                  <a:pt x="1177644" y="27674"/>
                  <a:pt x="1178624" y="27674"/>
                </a:cubicBezTo>
                <a:lnTo>
                  <a:pt x="1179604" y="25463"/>
                </a:lnTo>
                <a:cubicBezTo>
                  <a:pt x="1180582" y="24358"/>
                  <a:pt x="1180582" y="23243"/>
                  <a:pt x="1181562" y="22138"/>
                </a:cubicBezTo>
                <a:cubicBezTo>
                  <a:pt x="1181562" y="22138"/>
                  <a:pt x="1182542" y="19927"/>
                  <a:pt x="1183521" y="19927"/>
                </a:cubicBezTo>
                <a:lnTo>
                  <a:pt x="1185481" y="22138"/>
                </a:lnTo>
                <a:lnTo>
                  <a:pt x="1187440" y="19927"/>
                </a:lnTo>
                <a:lnTo>
                  <a:pt x="1189399" y="21032"/>
                </a:lnTo>
                <a:cubicBezTo>
                  <a:pt x="1189399" y="22138"/>
                  <a:pt x="1187440" y="23243"/>
                  <a:pt x="1187440" y="24358"/>
                </a:cubicBezTo>
                <a:lnTo>
                  <a:pt x="1189399" y="25463"/>
                </a:lnTo>
                <a:cubicBezTo>
                  <a:pt x="1189399" y="26569"/>
                  <a:pt x="1187440" y="27674"/>
                  <a:pt x="1188420" y="28780"/>
                </a:cubicBezTo>
                <a:cubicBezTo>
                  <a:pt x="1188420" y="28780"/>
                  <a:pt x="1189399" y="29885"/>
                  <a:pt x="1190379" y="29885"/>
                </a:cubicBezTo>
                <a:cubicBezTo>
                  <a:pt x="1190379" y="29885"/>
                  <a:pt x="1191359" y="27674"/>
                  <a:pt x="1192339" y="27674"/>
                </a:cubicBezTo>
                <a:cubicBezTo>
                  <a:pt x="1192339" y="27674"/>
                  <a:pt x="1193319" y="29885"/>
                  <a:pt x="1194297" y="29885"/>
                </a:cubicBezTo>
                <a:cubicBezTo>
                  <a:pt x="1194297" y="28780"/>
                  <a:pt x="1195277" y="27674"/>
                  <a:pt x="1195277" y="27674"/>
                </a:cubicBezTo>
                <a:cubicBezTo>
                  <a:pt x="1196257" y="26569"/>
                  <a:pt x="1197237" y="24358"/>
                  <a:pt x="1197237" y="24358"/>
                </a:cubicBezTo>
                <a:cubicBezTo>
                  <a:pt x="1198216" y="24358"/>
                  <a:pt x="1199196" y="26569"/>
                  <a:pt x="1199196" y="26569"/>
                </a:cubicBezTo>
                <a:cubicBezTo>
                  <a:pt x="1200176" y="27674"/>
                  <a:pt x="1201155" y="27674"/>
                  <a:pt x="1202135" y="28780"/>
                </a:cubicBezTo>
                <a:lnTo>
                  <a:pt x="1204094" y="29885"/>
                </a:lnTo>
                <a:cubicBezTo>
                  <a:pt x="1204094" y="29885"/>
                  <a:pt x="1205074" y="28780"/>
                  <a:pt x="1206054" y="27674"/>
                </a:cubicBezTo>
                <a:cubicBezTo>
                  <a:pt x="1206054" y="26569"/>
                  <a:pt x="1207032" y="26569"/>
                  <a:pt x="1207032" y="25463"/>
                </a:cubicBezTo>
                <a:cubicBezTo>
                  <a:pt x="1208012" y="24358"/>
                  <a:pt x="1208012" y="23243"/>
                  <a:pt x="1208992" y="23243"/>
                </a:cubicBezTo>
                <a:cubicBezTo>
                  <a:pt x="1209972" y="22138"/>
                  <a:pt x="1209972" y="21032"/>
                  <a:pt x="1210952" y="19927"/>
                </a:cubicBezTo>
                <a:lnTo>
                  <a:pt x="1211932" y="17716"/>
                </a:lnTo>
                <a:cubicBezTo>
                  <a:pt x="1212910" y="17716"/>
                  <a:pt x="1213890" y="19927"/>
                  <a:pt x="1214870" y="19927"/>
                </a:cubicBezTo>
                <a:cubicBezTo>
                  <a:pt x="1214870" y="21032"/>
                  <a:pt x="1215850" y="21032"/>
                  <a:pt x="1216830" y="22138"/>
                </a:cubicBezTo>
                <a:lnTo>
                  <a:pt x="1218789" y="23243"/>
                </a:lnTo>
                <a:cubicBezTo>
                  <a:pt x="1219769" y="23243"/>
                  <a:pt x="1220748" y="25463"/>
                  <a:pt x="1220748" y="25463"/>
                </a:cubicBezTo>
                <a:cubicBezTo>
                  <a:pt x="1221727" y="25463"/>
                  <a:pt x="1222707" y="23243"/>
                  <a:pt x="1222707" y="23243"/>
                </a:cubicBezTo>
                <a:cubicBezTo>
                  <a:pt x="1222707" y="22138"/>
                  <a:pt x="1223687" y="21032"/>
                  <a:pt x="1224667" y="21032"/>
                </a:cubicBezTo>
                <a:cubicBezTo>
                  <a:pt x="1224667" y="19927"/>
                  <a:pt x="1225647" y="22138"/>
                  <a:pt x="1226625" y="22138"/>
                </a:cubicBezTo>
                <a:cubicBezTo>
                  <a:pt x="1227605" y="22138"/>
                  <a:pt x="1227605" y="19927"/>
                  <a:pt x="1228585" y="19927"/>
                </a:cubicBezTo>
                <a:cubicBezTo>
                  <a:pt x="1228585" y="19927"/>
                  <a:pt x="1229565" y="22138"/>
                  <a:pt x="1230545" y="22138"/>
                </a:cubicBezTo>
                <a:cubicBezTo>
                  <a:pt x="1230545" y="22138"/>
                  <a:pt x="1231524" y="19927"/>
                  <a:pt x="1232504" y="19927"/>
                </a:cubicBezTo>
                <a:cubicBezTo>
                  <a:pt x="1232504" y="18821"/>
                  <a:pt x="1233484" y="16610"/>
                  <a:pt x="1233484" y="16610"/>
                </a:cubicBezTo>
                <a:cubicBezTo>
                  <a:pt x="1234463" y="16610"/>
                  <a:pt x="1235442" y="18821"/>
                  <a:pt x="1236422" y="18821"/>
                </a:cubicBezTo>
                <a:lnTo>
                  <a:pt x="1237402" y="16610"/>
                </a:lnTo>
                <a:cubicBezTo>
                  <a:pt x="1238250" y="16610"/>
                  <a:pt x="1239097" y="18264"/>
                  <a:pt x="1239310" y="17990"/>
                </a:cubicBezTo>
                <a:cubicBezTo>
                  <a:pt x="1239172" y="19010"/>
                  <a:pt x="1238382" y="20021"/>
                  <a:pt x="1238382" y="21032"/>
                </a:cubicBezTo>
                <a:cubicBezTo>
                  <a:pt x="1237402" y="21032"/>
                  <a:pt x="1237402" y="22138"/>
                  <a:pt x="1236422" y="23243"/>
                </a:cubicBezTo>
                <a:cubicBezTo>
                  <a:pt x="1236422" y="24358"/>
                  <a:pt x="1235442" y="24358"/>
                  <a:pt x="1234463" y="25463"/>
                </a:cubicBezTo>
                <a:cubicBezTo>
                  <a:pt x="1234463" y="26569"/>
                  <a:pt x="1233484" y="27674"/>
                  <a:pt x="1233484" y="27674"/>
                </a:cubicBezTo>
                <a:cubicBezTo>
                  <a:pt x="1232504" y="27674"/>
                  <a:pt x="1231524" y="26569"/>
                  <a:pt x="1230545" y="26569"/>
                </a:cubicBezTo>
                <a:lnTo>
                  <a:pt x="1228585" y="24358"/>
                </a:lnTo>
                <a:cubicBezTo>
                  <a:pt x="1228585" y="25463"/>
                  <a:pt x="1227605" y="26569"/>
                  <a:pt x="1226625" y="26569"/>
                </a:cubicBezTo>
                <a:lnTo>
                  <a:pt x="1225647" y="28780"/>
                </a:lnTo>
                <a:cubicBezTo>
                  <a:pt x="1225647" y="29885"/>
                  <a:pt x="1227605" y="30991"/>
                  <a:pt x="1227605" y="30991"/>
                </a:cubicBezTo>
                <a:cubicBezTo>
                  <a:pt x="1227605" y="32106"/>
                  <a:pt x="1226625" y="33211"/>
                  <a:pt x="1225647" y="33211"/>
                </a:cubicBezTo>
                <a:cubicBezTo>
                  <a:pt x="1225647" y="34317"/>
                  <a:pt x="1224667" y="35422"/>
                  <a:pt x="1224667" y="36527"/>
                </a:cubicBezTo>
                <a:cubicBezTo>
                  <a:pt x="1223687" y="36527"/>
                  <a:pt x="1222707" y="37642"/>
                  <a:pt x="1222707" y="38748"/>
                </a:cubicBezTo>
                <a:cubicBezTo>
                  <a:pt x="1223687" y="39853"/>
                  <a:pt x="1225647" y="40959"/>
                  <a:pt x="1226625" y="42064"/>
                </a:cubicBezTo>
                <a:cubicBezTo>
                  <a:pt x="1227605" y="43170"/>
                  <a:pt x="1228585" y="43170"/>
                  <a:pt x="1229565" y="44285"/>
                </a:cubicBezTo>
                <a:cubicBezTo>
                  <a:pt x="1229565" y="43170"/>
                  <a:pt x="1230545" y="42064"/>
                  <a:pt x="1230545" y="42064"/>
                </a:cubicBezTo>
                <a:cubicBezTo>
                  <a:pt x="1230545" y="40959"/>
                  <a:pt x="1228585" y="40959"/>
                  <a:pt x="1228585" y="39853"/>
                </a:cubicBezTo>
                <a:cubicBezTo>
                  <a:pt x="1228585" y="38748"/>
                  <a:pt x="1230545" y="37642"/>
                  <a:pt x="1230545" y="37642"/>
                </a:cubicBezTo>
                <a:lnTo>
                  <a:pt x="1228585" y="35422"/>
                </a:lnTo>
                <a:lnTo>
                  <a:pt x="1229565" y="33211"/>
                </a:lnTo>
                <a:cubicBezTo>
                  <a:pt x="1230545" y="33211"/>
                  <a:pt x="1231524" y="34317"/>
                  <a:pt x="1231524" y="35422"/>
                </a:cubicBezTo>
                <a:cubicBezTo>
                  <a:pt x="1232504" y="35422"/>
                  <a:pt x="1233484" y="36527"/>
                  <a:pt x="1234463" y="36527"/>
                </a:cubicBezTo>
                <a:lnTo>
                  <a:pt x="1235442" y="34317"/>
                </a:lnTo>
                <a:cubicBezTo>
                  <a:pt x="1236422" y="34317"/>
                  <a:pt x="1237402" y="36527"/>
                  <a:pt x="1238382" y="36527"/>
                </a:cubicBezTo>
                <a:lnTo>
                  <a:pt x="1239362" y="34317"/>
                </a:lnTo>
                <a:cubicBezTo>
                  <a:pt x="1240342" y="33211"/>
                  <a:pt x="1241320" y="30991"/>
                  <a:pt x="1241320" y="30991"/>
                </a:cubicBezTo>
                <a:lnTo>
                  <a:pt x="1243280" y="33211"/>
                </a:lnTo>
                <a:cubicBezTo>
                  <a:pt x="1244260" y="33211"/>
                  <a:pt x="1245239" y="30991"/>
                  <a:pt x="1245239" y="30991"/>
                </a:cubicBezTo>
                <a:cubicBezTo>
                  <a:pt x="1246218" y="29885"/>
                  <a:pt x="1246218" y="28780"/>
                  <a:pt x="1247199" y="28780"/>
                </a:cubicBezTo>
                <a:cubicBezTo>
                  <a:pt x="1247199" y="27674"/>
                  <a:pt x="1248178" y="26569"/>
                  <a:pt x="1248178" y="25463"/>
                </a:cubicBezTo>
                <a:cubicBezTo>
                  <a:pt x="1249158" y="25463"/>
                  <a:pt x="1250137" y="23243"/>
                  <a:pt x="1250137" y="23243"/>
                </a:cubicBezTo>
                <a:cubicBezTo>
                  <a:pt x="1251117" y="23243"/>
                  <a:pt x="1252097" y="25463"/>
                  <a:pt x="1252097" y="25463"/>
                </a:cubicBezTo>
                <a:cubicBezTo>
                  <a:pt x="1253077" y="25463"/>
                  <a:pt x="1253077" y="23243"/>
                  <a:pt x="1254055" y="23243"/>
                </a:cubicBezTo>
                <a:cubicBezTo>
                  <a:pt x="1254055" y="22138"/>
                  <a:pt x="1256015" y="24358"/>
                  <a:pt x="1256015" y="24358"/>
                </a:cubicBezTo>
                <a:cubicBezTo>
                  <a:pt x="1256995" y="24358"/>
                  <a:pt x="1257975" y="26569"/>
                  <a:pt x="1258954" y="26569"/>
                </a:cubicBezTo>
                <a:lnTo>
                  <a:pt x="1256995" y="28780"/>
                </a:lnTo>
                <a:cubicBezTo>
                  <a:pt x="1256015" y="29885"/>
                  <a:pt x="1256015" y="30991"/>
                  <a:pt x="1255035" y="30991"/>
                </a:cubicBezTo>
                <a:cubicBezTo>
                  <a:pt x="1255035" y="32106"/>
                  <a:pt x="1254055" y="33211"/>
                  <a:pt x="1253077" y="34317"/>
                </a:cubicBezTo>
                <a:cubicBezTo>
                  <a:pt x="1254055" y="34317"/>
                  <a:pt x="1255035" y="35422"/>
                  <a:pt x="1256015" y="35422"/>
                </a:cubicBezTo>
                <a:lnTo>
                  <a:pt x="1256995" y="33211"/>
                </a:lnTo>
                <a:cubicBezTo>
                  <a:pt x="1257975" y="33211"/>
                  <a:pt x="1258954" y="35422"/>
                  <a:pt x="1259933" y="35422"/>
                </a:cubicBezTo>
                <a:lnTo>
                  <a:pt x="1260914" y="33211"/>
                </a:lnTo>
                <a:cubicBezTo>
                  <a:pt x="1261893" y="32106"/>
                  <a:pt x="1261893" y="30991"/>
                  <a:pt x="1262873" y="29885"/>
                </a:cubicBezTo>
                <a:cubicBezTo>
                  <a:pt x="1263852" y="29885"/>
                  <a:pt x="1263852" y="28780"/>
                  <a:pt x="1264832" y="27674"/>
                </a:cubicBezTo>
                <a:cubicBezTo>
                  <a:pt x="1264832" y="28780"/>
                  <a:pt x="1265812" y="28780"/>
                  <a:pt x="1266792" y="29885"/>
                </a:cubicBezTo>
                <a:lnTo>
                  <a:pt x="1268750" y="32106"/>
                </a:lnTo>
                <a:cubicBezTo>
                  <a:pt x="1269730" y="30991"/>
                  <a:pt x="1269730" y="29885"/>
                  <a:pt x="1270710" y="28780"/>
                </a:cubicBezTo>
                <a:cubicBezTo>
                  <a:pt x="1270710" y="29885"/>
                  <a:pt x="1272670" y="30991"/>
                  <a:pt x="1272670" y="30991"/>
                </a:cubicBezTo>
                <a:cubicBezTo>
                  <a:pt x="1272670" y="32106"/>
                  <a:pt x="1270710" y="33211"/>
                  <a:pt x="1270710" y="33211"/>
                </a:cubicBezTo>
                <a:cubicBezTo>
                  <a:pt x="1270710" y="34317"/>
                  <a:pt x="1273648" y="34317"/>
                  <a:pt x="1273648" y="35422"/>
                </a:cubicBezTo>
                <a:cubicBezTo>
                  <a:pt x="1273648" y="34317"/>
                  <a:pt x="1274628" y="33211"/>
                  <a:pt x="1274628" y="33211"/>
                </a:cubicBezTo>
                <a:cubicBezTo>
                  <a:pt x="1275608" y="32106"/>
                  <a:pt x="1276588" y="30991"/>
                  <a:pt x="1276588" y="29885"/>
                </a:cubicBezTo>
                <a:lnTo>
                  <a:pt x="1274628" y="28780"/>
                </a:lnTo>
                <a:cubicBezTo>
                  <a:pt x="1274628" y="27674"/>
                  <a:pt x="1275608" y="26569"/>
                  <a:pt x="1275608" y="26569"/>
                </a:cubicBezTo>
                <a:cubicBezTo>
                  <a:pt x="1276588" y="25463"/>
                  <a:pt x="1277568" y="27674"/>
                  <a:pt x="1278547" y="27674"/>
                </a:cubicBezTo>
                <a:cubicBezTo>
                  <a:pt x="1279527" y="26569"/>
                  <a:pt x="1280506" y="24358"/>
                  <a:pt x="1281486" y="23243"/>
                </a:cubicBezTo>
                <a:cubicBezTo>
                  <a:pt x="1283445" y="24358"/>
                  <a:pt x="1284425" y="25463"/>
                  <a:pt x="1286385" y="26569"/>
                </a:cubicBezTo>
                <a:cubicBezTo>
                  <a:pt x="1284425" y="28780"/>
                  <a:pt x="1283445" y="29885"/>
                  <a:pt x="1282465" y="32106"/>
                </a:cubicBezTo>
                <a:cubicBezTo>
                  <a:pt x="1282465" y="32106"/>
                  <a:pt x="1281486" y="29885"/>
                  <a:pt x="1280506" y="29885"/>
                </a:cubicBezTo>
                <a:lnTo>
                  <a:pt x="1278547" y="32106"/>
                </a:lnTo>
                <a:lnTo>
                  <a:pt x="1280506" y="34317"/>
                </a:lnTo>
                <a:cubicBezTo>
                  <a:pt x="1281486" y="34317"/>
                  <a:pt x="1279527" y="36527"/>
                  <a:pt x="1279527" y="36527"/>
                </a:cubicBezTo>
                <a:cubicBezTo>
                  <a:pt x="1279527" y="37642"/>
                  <a:pt x="1281486" y="37642"/>
                  <a:pt x="1281486" y="38748"/>
                </a:cubicBezTo>
                <a:cubicBezTo>
                  <a:pt x="1282465" y="36527"/>
                  <a:pt x="1283445" y="35422"/>
                  <a:pt x="1284425" y="33211"/>
                </a:cubicBezTo>
                <a:cubicBezTo>
                  <a:pt x="1285405" y="33211"/>
                  <a:pt x="1285405" y="32106"/>
                  <a:pt x="1286385" y="30991"/>
                </a:cubicBezTo>
                <a:lnTo>
                  <a:pt x="1288343" y="33211"/>
                </a:lnTo>
                <a:cubicBezTo>
                  <a:pt x="1289323" y="33211"/>
                  <a:pt x="1290303" y="30991"/>
                  <a:pt x="1290303" y="30991"/>
                </a:cubicBezTo>
                <a:cubicBezTo>
                  <a:pt x="1290303" y="29885"/>
                  <a:pt x="1291283" y="27674"/>
                  <a:pt x="1292263" y="27674"/>
                </a:cubicBezTo>
                <a:lnTo>
                  <a:pt x="1294221" y="29885"/>
                </a:lnTo>
                <a:lnTo>
                  <a:pt x="1296180" y="32106"/>
                </a:lnTo>
                <a:lnTo>
                  <a:pt x="1298140" y="29885"/>
                </a:lnTo>
                <a:cubicBezTo>
                  <a:pt x="1298140" y="28780"/>
                  <a:pt x="1296180" y="27674"/>
                  <a:pt x="1296180" y="27674"/>
                </a:cubicBezTo>
                <a:cubicBezTo>
                  <a:pt x="1296180" y="26569"/>
                  <a:pt x="1297160" y="25463"/>
                  <a:pt x="1297160" y="25463"/>
                </a:cubicBezTo>
                <a:cubicBezTo>
                  <a:pt x="1298140" y="24358"/>
                  <a:pt x="1298140" y="23243"/>
                  <a:pt x="1299120" y="22138"/>
                </a:cubicBezTo>
                <a:lnTo>
                  <a:pt x="1301079" y="24358"/>
                </a:lnTo>
                <a:cubicBezTo>
                  <a:pt x="1302058" y="24358"/>
                  <a:pt x="1303038" y="22138"/>
                  <a:pt x="1303038" y="22138"/>
                </a:cubicBezTo>
                <a:cubicBezTo>
                  <a:pt x="1303038" y="21032"/>
                  <a:pt x="1304998" y="19927"/>
                  <a:pt x="1304998" y="19927"/>
                </a:cubicBezTo>
                <a:lnTo>
                  <a:pt x="1306956" y="21032"/>
                </a:lnTo>
                <a:cubicBezTo>
                  <a:pt x="1306956" y="22138"/>
                  <a:pt x="1304998" y="23243"/>
                  <a:pt x="1304998" y="24358"/>
                </a:cubicBezTo>
                <a:cubicBezTo>
                  <a:pt x="1304998" y="24358"/>
                  <a:pt x="1306956" y="25463"/>
                  <a:pt x="1307936" y="25463"/>
                </a:cubicBezTo>
                <a:cubicBezTo>
                  <a:pt x="1307936" y="26569"/>
                  <a:pt x="1308916" y="26569"/>
                  <a:pt x="1309896" y="27674"/>
                </a:cubicBezTo>
                <a:cubicBezTo>
                  <a:pt x="1309896" y="26569"/>
                  <a:pt x="1311855" y="25463"/>
                  <a:pt x="1310875" y="25463"/>
                </a:cubicBezTo>
                <a:cubicBezTo>
                  <a:pt x="1310875" y="24358"/>
                  <a:pt x="1308916" y="24358"/>
                  <a:pt x="1308916" y="23243"/>
                </a:cubicBezTo>
                <a:lnTo>
                  <a:pt x="1310875" y="21032"/>
                </a:lnTo>
                <a:cubicBezTo>
                  <a:pt x="1310875" y="21032"/>
                  <a:pt x="1312835" y="23243"/>
                  <a:pt x="1312835" y="22138"/>
                </a:cubicBezTo>
                <a:cubicBezTo>
                  <a:pt x="1313815" y="22138"/>
                  <a:pt x="1313815" y="19927"/>
                  <a:pt x="1314794" y="19927"/>
                </a:cubicBezTo>
                <a:cubicBezTo>
                  <a:pt x="1313815" y="19927"/>
                  <a:pt x="1312835" y="17716"/>
                  <a:pt x="1312835" y="18821"/>
                </a:cubicBezTo>
                <a:cubicBezTo>
                  <a:pt x="1312835" y="17716"/>
                  <a:pt x="1313815" y="15495"/>
                  <a:pt x="1313815" y="15495"/>
                </a:cubicBezTo>
                <a:cubicBezTo>
                  <a:pt x="1314794" y="15495"/>
                  <a:pt x="1315773" y="17716"/>
                  <a:pt x="1316753" y="17716"/>
                </a:cubicBezTo>
                <a:cubicBezTo>
                  <a:pt x="1316753" y="17716"/>
                  <a:pt x="1318713" y="18821"/>
                  <a:pt x="1318713" y="19927"/>
                </a:cubicBezTo>
                <a:cubicBezTo>
                  <a:pt x="1318713" y="19927"/>
                  <a:pt x="1316753" y="21032"/>
                  <a:pt x="1316753" y="22138"/>
                </a:cubicBezTo>
                <a:cubicBezTo>
                  <a:pt x="1316753" y="23243"/>
                  <a:pt x="1318713" y="23243"/>
                  <a:pt x="1318713" y="24358"/>
                </a:cubicBezTo>
                <a:cubicBezTo>
                  <a:pt x="1318713" y="24358"/>
                  <a:pt x="1316753" y="25463"/>
                  <a:pt x="1317733" y="26569"/>
                </a:cubicBezTo>
                <a:cubicBezTo>
                  <a:pt x="1317733" y="27674"/>
                  <a:pt x="1318713" y="27674"/>
                  <a:pt x="1319693" y="28780"/>
                </a:cubicBezTo>
                <a:cubicBezTo>
                  <a:pt x="1320671" y="26569"/>
                  <a:pt x="1321651" y="25463"/>
                  <a:pt x="1322631" y="23243"/>
                </a:cubicBezTo>
                <a:cubicBezTo>
                  <a:pt x="1323611" y="22138"/>
                  <a:pt x="1324591" y="22138"/>
                  <a:pt x="1324591" y="21032"/>
                </a:cubicBezTo>
                <a:cubicBezTo>
                  <a:pt x="1324591" y="21032"/>
                  <a:pt x="1322631" y="19927"/>
                  <a:pt x="1322631" y="18821"/>
                </a:cubicBezTo>
                <a:lnTo>
                  <a:pt x="1323611" y="16610"/>
                </a:lnTo>
                <a:cubicBezTo>
                  <a:pt x="1324591" y="15495"/>
                  <a:pt x="1325570" y="14390"/>
                  <a:pt x="1325570" y="14390"/>
                </a:cubicBezTo>
                <a:cubicBezTo>
                  <a:pt x="1328509" y="16610"/>
                  <a:pt x="1331448" y="18821"/>
                  <a:pt x="1334386" y="22138"/>
                </a:cubicBezTo>
                <a:cubicBezTo>
                  <a:pt x="1333408" y="22138"/>
                  <a:pt x="1333408" y="24358"/>
                  <a:pt x="1332428" y="24358"/>
                </a:cubicBezTo>
                <a:cubicBezTo>
                  <a:pt x="1332428" y="24358"/>
                  <a:pt x="1331448" y="22138"/>
                  <a:pt x="1330468" y="22138"/>
                </a:cubicBezTo>
                <a:cubicBezTo>
                  <a:pt x="1330468" y="22138"/>
                  <a:pt x="1329488" y="24358"/>
                  <a:pt x="1328509" y="24358"/>
                </a:cubicBezTo>
                <a:cubicBezTo>
                  <a:pt x="1328509" y="25463"/>
                  <a:pt x="1327529" y="26569"/>
                  <a:pt x="1327529" y="27674"/>
                </a:cubicBezTo>
                <a:cubicBezTo>
                  <a:pt x="1326550" y="27674"/>
                  <a:pt x="1326550" y="28780"/>
                  <a:pt x="1325570" y="29885"/>
                </a:cubicBezTo>
                <a:cubicBezTo>
                  <a:pt x="1325570" y="29885"/>
                  <a:pt x="1323611" y="30991"/>
                  <a:pt x="1323611" y="32106"/>
                </a:cubicBezTo>
                <a:cubicBezTo>
                  <a:pt x="1323611" y="32106"/>
                  <a:pt x="1325570" y="33211"/>
                  <a:pt x="1326550" y="34317"/>
                </a:cubicBezTo>
                <a:cubicBezTo>
                  <a:pt x="1326550" y="33211"/>
                  <a:pt x="1327529" y="32106"/>
                  <a:pt x="1327529" y="30991"/>
                </a:cubicBezTo>
                <a:lnTo>
                  <a:pt x="1329488" y="28780"/>
                </a:lnTo>
                <a:lnTo>
                  <a:pt x="1331448" y="30991"/>
                </a:lnTo>
                <a:lnTo>
                  <a:pt x="1329488" y="33211"/>
                </a:lnTo>
                <a:cubicBezTo>
                  <a:pt x="1330468" y="33211"/>
                  <a:pt x="1331448" y="35422"/>
                  <a:pt x="1332428" y="35422"/>
                </a:cubicBezTo>
                <a:lnTo>
                  <a:pt x="1333408" y="33211"/>
                </a:lnTo>
                <a:cubicBezTo>
                  <a:pt x="1334386" y="33211"/>
                  <a:pt x="1335366" y="34317"/>
                  <a:pt x="1336346" y="34317"/>
                </a:cubicBezTo>
                <a:cubicBezTo>
                  <a:pt x="1336346" y="34317"/>
                  <a:pt x="1337326" y="36527"/>
                  <a:pt x="1338306" y="36527"/>
                </a:cubicBezTo>
                <a:cubicBezTo>
                  <a:pt x="1338306" y="36527"/>
                  <a:pt x="1339285" y="34317"/>
                  <a:pt x="1340265" y="34317"/>
                </a:cubicBezTo>
                <a:cubicBezTo>
                  <a:pt x="1340265" y="34317"/>
                  <a:pt x="1341244" y="36527"/>
                  <a:pt x="1342224" y="36527"/>
                </a:cubicBezTo>
                <a:cubicBezTo>
                  <a:pt x="1342224" y="35422"/>
                  <a:pt x="1343204" y="33211"/>
                  <a:pt x="1344183" y="33211"/>
                </a:cubicBezTo>
                <a:cubicBezTo>
                  <a:pt x="1344183" y="33211"/>
                  <a:pt x="1345163" y="35422"/>
                  <a:pt x="1346143" y="35422"/>
                </a:cubicBezTo>
                <a:lnTo>
                  <a:pt x="1347123" y="33211"/>
                </a:lnTo>
                <a:cubicBezTo>
                  <a:pt x="1347123" y="32106"/>
                  <a:pt x="1345163" y="32106"/>
                  <a:pt x="1345163" y="30991"/>
                </a:cubicBezTo>
                <a:cubicBezTo>
                  <a:pt x="1345163" y="29885"/>
                  <a:pt x="1347123" y="29885"/>
                  <a:pt x="1347123" y="28780"/>
                </a:cubicBezTo>
                <a:cubicBezTo>
                  <a:pt x="1345163" y="27674"/>
                  <a:pt x="1344183" y="26569"/>
                  <a:pt x="1342224" y="24358"/>
                </a:cubicBezTo>
                <a:cubicBezTo>
                  <a:pt x="1342224" y="24358"/>
                  <a:pt x="1341244" y="23243"/>
                  <a:pt x="1340265" y="23243"/>
                </a:cubicBezTo>
                <a:cubicBezTo>
                  <a:pt x="1341244" y="21032"/>
                  <a:pt x="1343204" y="19927"/>
                  <a:pt x="1344183" y="17716"/>
                </a:cubicBezTo>
                <a:cubicBezTo>
                  <a:pt x="1345163" y="18821"/>
                  <a:pt x="1347123" y="21032"/>
                  <a:pt x="1348101" y="22138"/>
                </a:cubicBezTo>
                <a:cubicBezTo>
                  <a:pt x="1348101" y="22138"/>
                  <a:pt x="1346143" y="23243"/>
                  <a:pt x="1346143" y="24358"/>
                </a:cubicBezTo>
                <a:cubicBezTo>
                  <a:pt x="1346143" y="24358"/>
                  <a:pt x="1348101" y="25463"/>
                  <a:pt x="1349081" y="26569"/>
                </a:cubicBezTo>
                <a:cubicBezTo>
                  <a:pt x="1349081" y="26569"/>
                  <a:pt x="1350061" y="27674"/>
                  <a:pt x="1351041" y="27674"/>
                </a:cubicBezTo>
                <a:cubicBezTo>
                  <a:pt x="1352021" y="26569"/>
                  <a:pt x="1353001" y="24358"/>
                  <a:pt x="1353979" y="23243"/>
                </a:cubicBezTo>
                <a:cubicBezTo>
                  <a:pt x="1354959" y="22138"/>
                  <a:pt x="1354959" y="21032"/>
                  <a:pt x="1355939" y="21032"/>
                </a:cubicBezTo>
                <a:lnTo>
                  <a:pt x="1357898" y="22138"/>
                </a:lnTo>
                <a:cubicBezTo>
                  <a:pt x="1357898" y="23243"/>
                  <a:pt x="1359858" y="24358"/>
                  <a:pt x="1359858" y="24358"/>
                </a:cubicBezTo>
                <a:cubicBezTo>
                  <a:pt x="1359858" y="25463"/>
                  <a:pt x="1358878" y="26569"/>
                  <a:pt x="1358878" y="26569"/>
                </a:cubicBezTo>
                <a:cubicBezTo>
                  <a:pt x="1358878" y="27674"/>
                  <a:pt x="1360837" y="28780"/>
                  <a:pt x="1360837" y="28780"/>
                </a:cubicBezTo>
                <a:cubicBezTo>
                  <a:pt x="1360837" y="29885"/>
                  <a:pt x="1362796" y="29885"/>
                  <a:pt x="1362796" y="30991"/>
                </a:cubicBezTo>
                <a:cubicBezTo>
                  <a:pt x="1363776" y="30991"/>
                  <a:pt x="1364756" y="32106"/>
                  <a:pt x="1364756" y="32106"/>
                </a:cubicBezTo>
                <a:cubicBezTo>
                  <a:pt x="1365736" y="33211"/>
                  <a:pt x="1366716" y="33211"/>
                  <a:pt x="1367694" y="34317"/>
                </a:cubicBezTo>
                <a:cubicBezTo>
                  <a:pt x="1367694" y="33211"/>
                  <a:pt x="1368674" y="33211"/>
                  <a:pt x="1368674" y="32106"/>
                </a:cubicBezTo>
                <a:cubicBezTo>
                  <a:pt x="1369654" y="32106"/>
                  <a:pt x="1370634" y="29885"/>
                  <a:pt x="1370634" y="29885"/>
                </a:cubicBezTo>
                <a:cubicBezTo>
                  <a:pt x="1370634" y="28780"/>
                  <a:pt x="1368674" y="27674"/>
                  <a:pt x="1368674" y="27674"/>
                </a:cubicBezTo>
                <a:cubicBezTo>
                  <a:pt x="1368674" y="27674"/>
                  <a:pt x="1369654" y="25463"/>
                  <a:pt x="1370634" y="25463"/>
                </a:cubicBezTo>
                <a:cubicBezTo>
                  <a:pt x="1370634" y="25463"/>
                  <a:pt x="1371613" y="26569"/>
                  <a:pt x="1372593" y="26569"/>
                </a:cubicBezTo>
                <a:cubicBezTo>
                  <a:pt x="1373573" y="27674"/>
                  <a:pt x="1373573" y="28780"/>
                  <a:pt x="1374552" y="28780"/>
                </a:cubicBezTo>
                <a:lnTo>
                  <a:pt x="1376511" y="30991"/>
                </a:lnTo>
                <a:cubicBezTo>
                  <a:pt x="1377491" y="30991"/>
                  <a:pt x="1378471" y="28780"/>
                  <a:pt x="1378471" y="28780"/>
                </a:cubicBezTo>
                <a:cubicBezTo>
                  <a:pt x="1379451" y="27674"/>
                  <a:pt x="1379451" y="26569"/>
                  <a:pt x="1380431" y="25463"/>
                </a:cubicBezTo>
                <a:lnTo>
                  <a:pt x="1381409" y="23243"/>
                </a:lnTo>
                <a:cubicBezTo>
                  <a:pt x="1382389" y="23243"/>
                  <a:pt x="1383369" y="25463"/>
                  <a:pt x="1384349" y="25463"/>
                </a:cubicBezTo>
                <a:cubicBezTo>
                  <a:pt x="1384349" y="25463"/>
                  <a:pt x="1385329" y="26569"/>
                  <a:pt x="1386308" y="26569"/>
                </a:cubicBezTo>
                <a:cubicBezTo>
                  <a:pt x="1386308" y="27674"/>
                  <a:pt x="1387288" y="24358"/>
                  <a:pt x="1388267" y="24358"/>
                </a:cubicBezTo>
                <a:cubicBezTo>
                  <a:pt x="1388267" y="24358"/>
                  <a:pt x="1389247" y="26569"/>
                  <a:pt x="1390227" y="26569"/>
                </a:cubicBezTo>
                <a:cubicBezTo>
                  <a:pt x="1390227" y="25463"/>
                  <a:pt x="1391206" y="24358"/>
                  <a:pt x="1391206" y="24358"/>
                </a:cubicBezTo>
                <a:lnTo>
                  <a:pt x="1394145" y="25463"/>
                </a:lnTo>
                <a:cubicBezTo>
                  <a:pt x="1394145" y="26569"/>
                  <a:pt x="1392186" y="27674"/>
                  <a:pt x="1392186" y="28780"/>
                </a:cubicBezTo>
                <a:cubicBezTo>
                  <a:pt x="1392186" y="28780"/>
                  <a:pt x="1391206" y="29885"/>
                  <a:pt x="1390227" y="30991"/>
                </a:cubicBezTo>
                <a:lnTo>
                  <a:pt x="1389247" y="33211"/>
                </a:lnTo>
                <a:cubicBezTo>
                  <a:pt x="1389247" y="34317"/>
                  <a:pt x="1391206" y="34317"/>
                  <a:pt x="1391206" y="35422"/>
                </a:cubicBezTo>
                <a:lnTo>
                  <a:pt x="1389247" y="37642"/>
                </a:lnTo>
                <a:cubicBezTo>
                  <a:pt x="1389247" y="38748"/>
                  <a:pt x="1391206" y="38748"/>
                  <a:pt x="1391206" y="39853"/>
                </a:cubicBezTo>
                <a:cubicBezTo>
                  <a:pt x="1391206" y="39853"/>
                  <a:pt x="1393166" y="40959"/>
                  <a:pt x="1394145" y="40959"/>
                </a:cubicBezTo>
                <a:cubicBezTo>
                  <a:pt x="1394145" y="40959"/>
                  <a:pt x="1395124" y="39853"/>
                  <a:pt x="1395124" y="38748"/>
                </a:cubicBezTo>
                <a:lnTo>
                  <a:pt x="1393166" y="37642"/>
                </a:lnTo>
                <a:cubicBezTo>
                  <a:pt x="1393166" y="36527"/>
                  <a:pt x="1394145" y="35422"/>
                  <a:pt x="1395124" y="34317"/>
                </a:cubicBezTo>
                <a:cubicBezTo>
                  <a:pt x="1395124" y="34317"/>
                  <a:pt x="1396104" y="33211"/>
                  <a:pt x="1396104" y="32106"/>
                </a:cubicBezTo>
                <a:cubicBezTo>
                  <a:pt x="1397084" y="32106"/>
                  <a:pt x="1394145" y="30991"/>
                  <a:pt x="1394145" y="29885"/>
                </a:cubicBezTo>
                <a:cubicBezTo>
                  <a:pt x="1394145" y="29885"/>
                  <a:pt x="1396104" y="28780"/>
                  <a:pt x="1396104" y="27674"/>
                </a:cubicBezTo>
                <a:cubicBezTo>
                  <a:pt x="1396104" y="26569"/>
                  <a:pt x="1398064" y="26569"/>
                  <a:pt x="1398064" y="25463"/>
                </a:cubicBezTo>
                <a:cubicBezTo>
                  <a:pt x="1398064" y="24358"/>
                  <a:pt x="1396104" y="24358"/>
                  <a:pt x="1395124" y="23243"/>
                </a:cubicBezTo>
                <a:cubicBezTo>
                  <a:pt x="1397084" y="22138"/>
                  <a:pt x="1398064" y="19927"/>
                  <a:pt x="1399044" y="18821"/>
                </a:cubicBezTo>
                <a:cubicBezTo>
                  <a:pt x="1399044" y="17716"/>
                  <a:pt x="1400023" y="16610"/>
                  <a:pt x="1400023" y="15495"/>
                </a:cubicBezTo>
                <a:cubicBezTo>
                  <a:pt x="1401982" y="17716"/>
                  <a:pt x="1402962" y="18821"/>
                  <a:pt x="1404921" y="19927"/>
                </a:cubicBezTo>
                <a:cubicBezTo>
                  <a:pt x="1403942" y="21032"/>
                  <a:pt x="1403942" y="21032"/>
                  <a:pt x="1402962" y="22138"/>
                </a:cubicBezTo>
                <a:cubicBezTo>
                  <a:pt x="1402962" y="23243"/>
                  <a:pt x="1401982" y="24358"/>
                  <a:pt x="1401982" y="24358"/>
                </a:cubicBezTo>
                <a:cubicBezTo>
                  <a:pt x="1401982" y="25463"/>
                  <a:pt x="1403942" y="26569"/>
                  <a:pt x="1403942" y="26569"/>
                </a:cubicBezTo>
                <a:cubicBezTo>
                  <a:pt x="1403942" y="26569"/>
                  <a:pt x="1405901" y="27674"/>
                  <a:pt x="1405901" y="28780"/>
                </a:cubicBezTo>
                <a:cubicBezTo>
                  <a:pt x="1405901" y="28780"/>
                  <a:pt x="1403942" y="29885"/>
                  <a:pt x="1403942" y="30991"/>
                </a:cubicBezTo>
                <a:cubicBezTo>
                  <a:pt x="1404921" y="32106"/>
                  <a:pt x="1405901" y="32106"/>
                  <a:pt x="1406881" y="33211"/>
                </a:cubicBezTo>
                <a:cubicBezTo>
                  <a:pt x="1406881" y="33211"/>
                  <a:pt x="1407860" y="34317"/>
                  <a:pt x="1408839" y="34317"/>
                </a:cubicBezTo>
                <a:cubicBezTo>
                  <a:pt x="1408839" y="34317"/>
                  <a:pt x="1409819" y="33211"/>
                  <a:pt x="1409819" y="32106"/>
                </a:cubicBezTo>
                <a:cubicBezTo>
                  <a:pt x="1410799" y="32106"/>
                  <a:pt x="1411779" y="29885"/>
                  <a:pt x="1411779" y="29885"/>
                </a:cubicBezTo>
                <a:cubicBezTo>
                  <a:pt x="1411779" y="29885"/>
                  <a:pt x="1409819" y="28780"/>
                  <a:pt x="1409819" y="27674"/>
                </a:cubicBezTo>
                <a:cubicBezTo>
                  <a:pt x="1409819" y="27674"/>
                  <a:pt x="1410799" y="26569"/>
                  <a:pt x="1411779" y="25463"/>
                </a:cubicBezTo>
                <a:lnTo>
                  <a:pt x="1412759" y="23243"/>
                </a:lnTo>
                <a:cubicBezTo>
                  <a:pt x="1413739" y="23243"/>
                  <a:pt x="1414717" y="24358"/>
                  <a:pt x="1415697" y="24358"/>
                </a:cubicBezTo>
                <a:cubicBezTo>
                  <a:pt x="1415697" y="25463"/>
                  <a:pt x="1416677" y="26569"/>
                  <a:pt x="1417657" y="26569"/>
                </a:cubicBezTo>
                <a:lnTo>
                  <a:pt x="1419616" y="28780"/>
                </a:lnTo>
                <a:cubicBezTo>
                  <a:pt x="1420596" y="28780"/>
                  <a:pt x="1420596" y="26569"/>
                  <a:pt x="1421575" y="26569"/>
                </a:cubicBezTo>
                <a:cubicBezTo>
                  <a:pt x="1421575" y="26569"/>
                  <a:pt x="1422555" y="28780"/>
                  <a:pt x="1423534" y="27674"/>
                </a:cubicBezTo>
                <a:cubicBezTo>
                  <a:pt x="1424514" y="27674"/>
                  <a:pt x="1424514" y="25463"/>
                  <a:pt x="1425494" y="25463"/>
                </a:cubicBezTo>
                <a:cubicBezTo>
                  <a:pt x="1424514" y="24358"/>
                  <a:pt x="1423534" y="24358"/>
                  <a:pt x="1422555" y="23243"/>
                </a:cubicBezTo>
                <a:cubicBezTo>
                  <a:pt x="1422555" y="23243"/>
                  <a:pt x="1424514" y="22138"/>
                  <a:pt x="1424514" y="21032"/>
                </a:cubicBezTo>
                <a:cubicBezTo>
                  <a:pt x="1425494" y="21032"/>
                  <a:pt x="1426474" y="19927"/>
                  <a:pt x="1426474" y="18821"/>
                </a:cubicBezTo>
                <a:cubicBezTo>
                  <a:pt x="1426474" y="18821"/>
                  <a:pt x="1424514" y="17716"/>
                  <a:pt x="1424514" y="16610"/>
                </a:cubicBezTo>
                <a:lnTo>
                  <a:pt x="1425494" y="14390"/>
                </a:lnTo>
                <a:cubicBezTo>
                  <a:pt x="1426474" y="13285"/>
                  <a:pt x="1427454" y="13285"/>
                  <a:pt x="1427454" y="12179"/>
                </a:cubicBezTo>
                <a:cubicBezTo>
                  <a:pt x="1427454" y="12179"/>
                  <a:pt x="1429412" y="13285"/>
                  <a:pt x="1429412" y="14390"/>
                </a:cubicBezTo>
                <a:cubicBezTo>
                  <a:pt x="1429412" y="14390"/>
                  <a:pt x="1427454" y="15495"/>
                  <a:pt x="1428432" y="16610"/>
                </a:cubicBezTo>
                <a:lnTo>
                  <a:pt x="1430392" y="17716"/>
                </a:lnTo>
                <a:cubicBezTo>
                  <a:pt x="1430392" y="18821"/>
                  <a:pt x="1432352" y="18821"/>
                  <a:pt x="1432352" y="19927"/>
                </a:cubicBezTo>
                <a:cubicBezTo>
                  <a:pt x="1432352" y="21032"/>
                  <a:pt x="1430392" y="22138"/>
                  <a:pt x="1430392" y="22138"/>
                </a:cubicBezTo>
                <a:cubicBezTo>
                  <a:pt x="1430392" y="23243"/>
                  <a:pt x="1429412" y="24358"/>
                  <a:pt x="1429412" y="25463"/>
                </a:cubicBezTo>
                <a:lnTo>
                  <a:pt x="1431372" y="26569"/>
                </a:lnTo>
                <a:cubicBezTo>
                  <a:pt x="1431372" y="27674"/>
                  <a:pt x="1429412" y="28780"/>
                  <a:pt x="1429412" y="29885"/>
                </a:cubicBezTo>
                <a:lnTo>
                  <a:pt x="1431372" y="30991"/>
                </a:lnTo>
                <a:cubicBezTo>
                  <a:pt x="1432352" y="32106"/>
                  <a:pt x="1433331" y="32106"/>
                  <a:pt x="1434311" y="33211"/>
                </a:cubicBezTo>
                <a:cubicBezTo>
                  <a:pt x="1434311" y="32106"/>
                  <a:pt x="1435290" y="30991"/>
                  <a:pt x="1435290" y="30991"/>
                </a:cubicBezTo>
                <a:cubicBezTo>
                  <a:pt x="1435290" y="29885"/>
                  <a:pt x="1433331" y="28780"/>
                  <a:pt x="1433331" y="28780"/>
                </a:cubicBezTo>
                <a:cubicBezTo>
                  <a:pt x="1433331" y="27674"/>
                  <a:pt x="1434311" y="26569"/>
                  <a:pt x="1435290" y="26569"/>
                </a:cubicBezTo>
                <a:cubicBezTo>
                  <a:pt x="1435290" y="25463"/>
                  <a:pt x="1436270" y="24358"/>
                  <a:pt x="1437250" y="24358"/>
                </a:cubicBezTo>
                <a:cubicBezTo>
                  <a:pt x="1437250" y="23243"/>
                  <a:pt x="1434311" y="22138"/>
                  <a:pt x="1434311" y="22138"/>
                </a:cubicBezTo>
                <a:cubicBezTo>
                  <a:pt x="1434311" y="21032"/>
                  <a:pt x="1436270" y="19927"/>
                  <a:pt x="1436270" y="19927"/>
                </a:cubicBezTo>
                <a:cubicBezTo>
                  <a:pt x="1436270" y="18821"/>
                  <a:pt x="1437250" y="17716"/>
                  <a:pt x="1438229" y="16610"/>
                </a:cubicBezTo>
                <a:lnTo>
                  <a:pt x="1440189" y="18821"/>
                </a:lnTo>
                <a:lnTo>
                  <a:pt x="1438229" y="21032"/>
                </a:lnTo>
                <a:cubicBezTo>
                  <a:pt x="1439209" y="22138"/>
                  <a:pt x="1440189" y="23243"/>
                  <a:pt x="1440189" y="23243"/>
                </a:cubicBezTo>
                <a:cubicBezTo>
                  <a:pt x="1441168" y="23243"/>
                  <a:pt x="1442147" y="25463"/>
                  <a:pt x="1443127" y="25463"/>
                </a:cubicBezTo>
                <a:cubicBezTo>
                  <a:pt x="1443127" y="25463"/>
                  <a:pt x="1444107" y="23243"/>
                  <a:pt x="1444107" y="22138"/>
                </a:cubicBezTo>
                <a:cubicBezTo>
                  <a:pt x="1445087" y="22138"/>
                  <a:pt x="1446067" y="21032"/>
                  <a:pt x="1446067" y="19927"/>
                </a:cubicBezTo>
                <a:lnTo>
                  <a:pt x="1444107" y="18821"/>
                </a:lnTo>
                <a:cubicBezTo>
                  <a:pt x="1444107" y="17716"/>
                  <a:pt x="1442147" y="16610"/>
                  <a:pt x="1442147" y="16610"/>
                </a:cubicBezTo>
                <a:lnTo>
                  <a:pt x="1443127" y="14390"/>
                </a:lnTo>
                <a:cubicBezTo>
                  <a:pt x="1444107" y="14390"/>
                  <a:pt x="1445087" y="16610"/>
                  <a:pt x="1446067" y="15495"/>
                </a:cubicBezTo>
                <a:lnTo>
                  <a:pt x="1447045" y="13285"/>
                </a:lnTo>
                <a:cubicBezTo>
                  <a:pt x="1448026" y="14390"/>
                  <a:pt x="1449005" y="14390"/>
                  <a:pt x="1449005" y="15495"/>
                </a:cubicBezTo>
                <a:cubicBezTo>
                  <a:pt x="1449985" y="15495"/>
                  <a:pt x="1451944" y="16610"/>
                  <a:pt x="1451944" y="16610"/>
                </a:cubicBezTo>
                <a:cubicBezTo>
                  <a:pt x="1451944" y="17716"/>
                  <a:pt x="1449985" y="18821"/>
                  <a:pt x="1449985" y="19927"/>
                </a:cubicBezTo>
                <a:lnTo>
                  <a:pt x="1451944" y="21032"/>
                </a:lnTo>
                <a:cubicBezTo>
                  <a:pt x="1451944" y="22138"/>
                  <a:pt x="1449985" y="23243"/>
                  <a:pt x="1450965" y="24358"/>
                </a:cubicBezTo>
                <a:lnTo>
                  <a:pt x="1452924" y="25463"/>
                </a:lnTo>
                <a:cubicBezTo>
                  <a:pt x="1452924" y="26569"/>
                  <a:pt x="1450965" y="27674"/>
                  <a:pt x="1450965" y="28780"/>
                </a:cubicBezTo>
                <a:lnTo>
                  <a:pt x="1449005" y="30991"/>
                </a:lnTo>
                <a:cubicBezTo>
                  <a:pt x="1449005" y="30991"/>
                  <a:pt x="1451944" y="32106"/>
                  <a:pt x="1451944" y="33211"/>
                </a:cubicBezTo>
                <a:cubicBezTo>
                  <a:pt x="1450965" y="33211"/>
                  <a:pt x="1449985" y="34317"/>
                  <a:pt x="1449985" y="35422"/>
                </a:cubicBezTo>
                <a:cubicBezTo>
                  <a:pt x="1449005" y="36527"/>
                  <a:pt x="1449005" y="36527"/>
                  <a:pt x="1448026" y="37642"/>
                </a:cubicBezTo>
                <a:cubicBezTo>
                  <a:pt x="1449005" y="37642"/>
                  <a:pt x="1449985" y="39853"/>
                  <a:pt x="1449985" y="39853"/>
                </a:cubicBezTo>
                <a:cubicBezTo>
                  <a:pt x="1450965" y="39853"/>
                  <a:pt x="1450965" y="37642"/>
                  <a:pt x="1451944" y="36527"/>
                </a:cubicBezTo>
                <a:cubicBezTo>
                  <a:pt x="1452924" y="36527"/>
                  <a:pt x="1453904" y="38748"/>
                  <a:pt x="1453904" y="38748"/>
                </a:cubicBezTo>
                <a:cubicBezTo>
                  <a:pt x="1454883" y="38748"/>
                  <a:pt x="1455863" y="36527"/>
                  <a:pt x="1455863" y="36527"/>
                </a:cubicBezTo>
                <a:lnTo>
                  <a:pt x="1453904" y="34317"/>
                </a:lnTo>
                <a:cubicBezTo>
                  <a:pt x="1453904" y="34317"/>
                  <a:pt x="1454883" y="32106"/>
                  <a:pt x="1455863" y="32106"/>
                </a:cubicBezTo>
                <a:cubicBezTo>
                  <a:pt x="1455863" y="30991"/>
                  <a:pt x="1456842" y="29885"/>
                  <a:pt x="1456842" y="29885"/>
                </a:cubicBezTo>
                <a:cubicBezTo>
                  <a:pt x="1457822" y="28780"/>
                  <a:pt x="1457822" y="27674"/>
                  <a:pt x="1458802" y="27674"/>
                </a:cubicBezTo>
                <a:cubicBezTo>
                  <a:pt x="1458802" y="26569"/>
                  <a:pt x="1460760" y="28780"/>
                  <a:pt x="1460760" y="28780"/>
                </a:cubicBezTo>
                <a:cubicBezTo>
                  <a:pt x="1461741" y="28780"/>
                  <a:pt x="1461741" y="26569"/>
                  <a:pt x="1462720" y="26569"/>
                </a:cubicBezTo>
                <a:cubicBezTo>
                  <a:pt x="1463700" y="26569"/>
                  <a:pt x="1463700" y="24358"/>
                  <a:pt x="1464680" y="24358"/>
                </a:cubicBezTo>
                <a:cubicBezTo>
                  <a:pt x="1464680" y="24358"/>
                  <a:pt x="1466639" y="26569"/>
                  <a:pt x="1466639" y="25463"/>
                </a:cubicBezTo>
                <a:cubicBezTo>
                  <a:pt x="1466639" y="25463"/>
                  <a:pt x="1467619" y="24358"/>
                  <a:pt x="1468598" y="23243"/>
                </a:cubicBezTo>
                <a:cubicBezTo>
                  <a:pt x="1468598" y="23243"/>
                  <a:pt x="1469578" y="22138"/>
                  <a:pt x="1469578" y="21032"/>
                </a:cubicBezTo>
                <a:cubicBezTo>
                  <a:pt x="1470557" y="19927"/>
                  <a:pt x="1470557" y="19927"/>
                  <a:pt x="1471537" y="18821"/>
                </a:cubicBezTo>
                <a:cubicBezTo>
                  <a:pt x="1471537" y="17716"/>
                  <a:pt x="1472517" y="16610"/>
                  <a:pt x="1473497" y="16610"/>
                </a:cubicBezTo>
                <a:cubicBezTo>
                  <a:pt x="1473497" y="16610"/>
                  <a:pt x="1471537" y="14390"/>
                  <a:pt x="1470557" y="14390"/>
                </a:cubicBezTo>
                <a:cubicBezTo>
                  <a:pt x="1471537" y="14390"/>
                  <a:pt x="1471537" y="12179"/>
                  <a:pt x="1472517" y="12179"/>
                </a:cubicBezTo>
                <a:cubicBezTo>
                  <a:pt x="1473497" y="12179"/>
                  <a:pt x="1474476" y="13285"/>
                  <a:pt x="1474476" y="13285"/>
                </a:cubicBezTo>
                <a:cubicBezTo>
                  <a:pt x="1475455" y="14390"/>
                  <a:pt x="1477415" y="15495"/>
                  <a:pt x="1477415" y="15495"/>
                </a:cubicBezTo>
                <a:lnTo>
                  <a:pt x="1475455" y="17716"/>
                </a:lnTo>
                <a:lnTo>
                  <a:pt x="1473497" y="19927"/>
                </a:lnTo>
                <a:cubicBezTo>
                  <a:pt x="1473497" y="21032"/>
                  <a:pt x="1475455" y="22138"/>
                  <a:pt x="1475455" y="22138"/>
                </a:cubicBezTo>
                <a:cubicBezTo>
                  <a:pt x="1476435" y="22138"/>
                  <a:pt x="1477415" y="19927"/>
                  <a:pt x="1477415" y="19927"/>
                </a:cubicBezTo>
                <a:cubicBezTo>
                  <a:pt x="1478395" y="19927"/>
                  <a:pt x="1479375" y="21032"/>
                  <a:pt x="1479375" y="22138"/>
                </a:cubicBezTo>
                <a:cubicBezTo>
                  <a:pt x="1480354" y="22138"/>
                  <a:pt x="1481334" y="23243"/>
                  <a:pt x="1482313" y="23243"/>
                </a:cubicBezTo>
                <a:cubicBezTo>
                  <a:pt x="1482313" y="24358"/>
                  <a:pt x="1480354" y="25463"/>
                  <a:pt x="1480354" y="26569"/>
                </a:cubicBezTo>
                <a:lnTo>
                  <a:pt x="1478395" y="28780"/>
                </a:lnTo>
                <a:cubicBezTo>
                  <a:pt x="1478395" y="29885"/>
                  <a:pt x="1480354" y="29885"/>
                  <a:pt x="1480354" y="30991"/>
                </a:cubicBezTo>
                <a:cubicBezTo>
                  <a:pt x="1481334" y="30991"/>
                  <a:pt x="1482313" y="32106"/>
                  <a:pt x="1483293" y="32106"/>
                </a:cubicBezTo>
                <a:cubicBezTo>
                  <a:pt x="1484272" y="30991"/>
                  <a:pt x="1485252" y="28780"/>
                  <a:pt x="1486232" y="27674"/>
                </a:cubicBezTo>
                <a:cubicBezTo>
                  <a:pt x="1487212" y="25463"/>
                  <a:pt x="1488191" y="24358"/>
                  <a:pt x="1489170" y="22138"/>
                </a:cubicBezTo>
                <a:cubicBezTo>
                  <a:pt x="1491130" y="21032"/>
                  <a:pt x="1492110" y="18821"/>
                  <a:pt x="1493090" y="17716"/>
                </a:cubicBezTo>
                <a:cubicBezTo>
                  <a:pt x="1493090" y="16610"/>
                  <a:pt x="1494068" y="15495"/>
                  <a:pt x="1495049" y="15495"/>
                </a:cubicBezTo>
                <a:cubicBezTo>
                  <a:pt x="1495049" y="14390"/>
                  <a:pt x="1496028" y="13285"/>
                  <a:pt x="1496028" y="12179"/>
                </a:cubicBezTo>
                <a:lnTo>
                  <a:pt x="1497988" y="14390"/>
                </a:lnTo>
                <a:cubicBezTo>
                  <a:pt x="1498967" y="15495"/>
                  <a:pt x="1497008" y="16610"/>
                  <a:pt x="1497008" y="16610"/>
                </a:cubicBezTo>
                <a:cubicBezTo>
                  <a:pt x="1497988" y="17716"/>
                  <a:pt x="1497988" y="18821"/>
                  <a:pt x="1498967" y="18821"/>
                </a:cubicBezTo>
                <a:cubicBezTo>
                  <a:pt x="1499947" y="18821"/>
                  <a:pt x="1500927" y="21032"/>
                  <a:pt x="1500927" y="21032"/>
                </a:cubicBezTo>
                <a:cubicBezTo>
                  <a:pt x="1501906" y="21032"/>
                  <a:pt x="1501906" y="17716"/>
                  <a:pt x="1502886" y="18821"/>
                </a:cubicBezTo>
                <a:cubicBezTo>
                  <a:pt x="1503865" y="18821"/>
                  <a:pt x="1503865" y="19927"/>
                  <a:pt x="1504845" y="19927"/>
                </a:cubicBezTo>
                <a:cubicBezTo>
                  <a:pt x="1504845" y="21032"/>
                  <a:pt x="1503865" y="22138"/>
                  <a:pt x="1502886" y="22138"/>
                </a:cubicBezTo>
                <a:cubicBezTo>
                  <a:pt x="1502886" y="23243"/>
                  <a:pt x="1501906" y="24358"/>
                  <a:pt x="1501906" y="25463"/>
                </a:cubicBezTo>
                <a:lnTo>
                  <a:pt x="1503865" y="26569"/>
                </a:lnTo>
                <a:cubicBezTo>
                  <a:pt x="1503865" y="27674"/>
                  <a:pt x="1501906" y="28780"/>
                  <a:pt x="1501906" y="29885"/>
                </a:cubicBezTo>
                <a:cubicBezTo>
                  <a:pt x="1501906" y="29885"/>
                  <a:pt x="1503865" y="30991"/>
                  <a:pt x="1504845" y="30991"/>
                </a:cubicBezTo>
                <a:cubicBezTo>
                  <a:pt x="1504845" y="32106"/>
                  <a:pt x="1502886" y="33211"/>
                  <a:pt x="1502886" y="34317"/>
                </a:cubicBezTo>
                <a:cubicBezTo>
                  <a:pt x="1502886" y="34317"/>
                  <a:pt x="1500927" y="35422"/>
                  <a:pt x="1500927" y="36527"/>
                </a:cubicBezTo>
                <a:lnTo>
                  <a:pt x="1502886" y="37642"/>
                </a:lnTo>
                <a:cubicBezTo>
                  <a:pt x="1503865" y="37642"/>
                  <a:pt x="1503865" y="36527"/>
                  <a:pt x="1504845" y="35422"/>
                </a:cubicBezTo>
                <a:cubicBezTo>
                  <a:pt x="1505825" y="35422"/>
                  <a:pt x="1505825" y="34317"/>
                  <a:pt x="1506805" y="33211"/>
                </a:cubicBezTo>
                <a:cubicBezTo>
                  <a:pt x="1506805" y="32106"/>
                  <a:pt x="1507783" y="30991"/>
                  <a:pt x="1507783" y="30991"/>
                </a:cubicBezTo>
                <a:cubicBezTo>
                  <a:pt x="1508763" y="29885"/>
                  <a:pt x="1505825" y="29885"/>
                  <a:pt x="1505825" y="28780"/>
                </a:cubicBezTo>
                <a:cubicBezTo>
                  <a:pt x="1505825" y="27674"/>
                  <a:pt x="1507783" y="27674"/>
                  <a:pt x="1507783" y="26569"/>
                </a:cubicBezTo>
                <a:lnTo>
                  <a:pt x="1509743" y="28780"/>
                </a:lnTo>
                <a:cubicBezTo>
                  <a:pt x="1510723" y="28780"/>
                  <a:pt x="1510723" y="25463"/>
                  <a:pt x="1511703" y="25463"/>
                </a:cubicBezTo>
                <a:cubicBezTo>
                  <a:pt x="1512682" y="25463"/>
                  <a:pt x="1512682" y="27674"/>
                  <a:pt x="1513662" y="27674"/>
                </a:cubicBezTo>
                <a:cubicBezTo>
                  <a:pt x="1515621" y="28780"/>
                  <a:pt x="1516601" y="29885"/>
                  <a:pt x="1518560" y="30991"/>
                </a:cubicBezTo>
                <a:cubicBezTo>
                  <a:pt x="1518560" y="30991"/>
                  <a:pt x="1519540" y="29885"/>
                  <a:pt x="1519540" y="28780"/>
                </a:cubicBezTo>
                <a:cubicBezTo>
                  <a:pt x="1519540" y="28780"/>
                  <a:pt x="1517580" y="27674"/>
                  <a:pt x="1517580" y="26569"/>
                </a:cubicBezTo>
                <a:lnTo>
                  <a:pt x="1515621" y="25463"/>
                </a:lnTo>
                <a:cubicBezTo>
                  <a:pt x="1515621" y="24358"/>
                  <a:pt x="1516601" y="23243"/>
                  <a:pt x="1517580" y="23243"/>
                </a:cubicBezTo>
                <a:cubicBezTo>
                  <a:pt x="1516601" y="22138"/>
                  <a:pt x="1515621" y="21032"/>
                  <a:pt x="1514641" y="21032"/>
                </a:cubicBezTo>
                <a:lnTo>
                  <a:pt x="1516601" y="18821"/>
                </a:lnTo>
                <a:lnTo>
                  <a:pt x="1518560" y="19927"/>
                </a:lnTo>
                <a:cubicBezTo>
                  <a:pt x="1519540" y="21032"/>
                  <a:pt x="1520520" y="22138"/>
                  <a:pt x="1520520" y="22138"/>
                </a:cubicBezTo>
                <a:cubicBezTo>
                  <a:pt x="1521498" y="23243"/>
                  <a:pt x="1522478" y="23243"/>
                  <a:pt x="1523458" y="24358"/>
                </a:cubicBezTo>
                <a:cubicBezTo>
                  <a:pt x="1523458" y="24358"/>
                  <a:pt x="1525418" y="26569"/>
                  <a:pt x="1525418" y="25463"/>
                </a:cubicBezTo>
                <a:lnTo>
                  <a:pt x="1527377" y="23243"/>
                </a:lnTo>
                <a:lnTo>
                  <a:pt x="1524438" y="22138"/>
                </a:lnTo>
                <a:cubicBezTo>
                  <a:pt x="1524438" y="21032"/>
                  <a:pt x="1526398" y="19927"/>
                  <a:pt x="1526398" y="18821"/>
                </a:cubicBezTo>
                <a:cubicBezTo>
                  <a:pt x="1526398" y="18821"/>
                  <a:pt x="1527377" y="17716"/>
                  <a:pt x="1528356" y="16610"/>
                </a:cubicBezTo>
                <a:cubicBezTo>
                  <a:pt x="1528356" y="15495"/>
                  <a:pt x="1529336" y="15495"/>
                  <a:pt x="1530316" y="14390"/>
                </a:cubicBezTo>
                <a:lnTo>
                  <a:pt x="1531296" y="12179"/>
                </a:lnTo>
                <a:lnTo>
                  <a:pt x="1533255" y="13285"/>
                </a:lnTo>
                <a:cubicBezTo>
                  <a:pt x="1534235" y="14390"/>
                  <a:pt x="1532275" y="15495"/>
                  <a:pt x="1532275" y="16610"/>
                </a:cubicBezTo>
                <a:cubicBezTo>
                  <a:pt x="1532275" y="16610"/>
                  <a:pt x="1530316" y="17716"/>
                  <a:pt x="1530316" y="18821"/>
                </a:cubicBezTo>
                <a:lnTo>
                  <a:pt x="1532275" y="19927"/>
                </a:lnTo>
                <a:cubicBezTo>
                  <a:pt x="1533255" y="21032"/>
                  <a:pt x="1534235" y="22138"/>
                  <a:pt x="1534235" y="22138"/>
                </a:cubicBezTo>
                <a:cubicBezTo>
                  <a:pt x="1535214" y="22138"/>
                  <a:pt x="1536193" y="19927"/>
                  <a:pt x="1536193" y="19927"/>
                </a:cubicBezTo>
                <a:cubicBezTo>
                  <a:pt x="1537173" y="18821"/>
                  <a:pt x="1537173" y="17716"/>
                  <a:pt x="1538153" y="17716"/>
                </a:cubicBezTo>
                <a:cubicBezTo>
                  <a:pt x="1539133" y="15495"/>
                  <a:pt x="1540113" y="14390"/>
                  <a:pt x="1541093" y="12179"/>
                </a:cubicBezTo>
                <a:cubicBezTo>
                  <a:pt x="1543051" y="13285"/>
                  <a:pt x="1544031" y="14390"/>
                  <a:pt x="1545990" y="16610"/>
                </a:cubicBezTo>
                <a:cubicBezTo>
                  <a:pt x="1545011" y="17716"/>
                  <a:pt x="1544031" y="19927"/>
                  <a:pt x="1542071" y="21032"/>
                </a:cubicBezTo>
                <a:cubicBezTo>
                  <a:pt x="1541093" y="23243"/>
                  <a:pt x="1540113" y="24358"/>
                  <a:pt x="1539133" y="26569"/>
                </a:cubicBezTo>
                <a:cubicBezTo>
                  <a:pt x="1540113" y="26569"/>
                  <a:pt x="1541093" y="27674"/>
                  <a:pt x="1541093" y="27674"/>
                </a:cubicBezTo>
                <a:cubicBezTo>
                  <a:pt x="1542071" y="27674"/>
                  <a:pt x="1542071" y="25463"/>
                  <a:pt x="1543051" y="25463"/>
                </a:cubicBezTo>
                <a:cubicBezTo>
                  <a:pt x="1544031" y="25463"/>
                  <a:pt x="1544031" y="27674"/>
                  <a:pt x="1545011" y="27674"/>
                </a:cubicBezTo>
                <a:cubicBezTo>
                  <a:pt x="1545990" y="27674"/>
                  <a:pt x="1545990" y="25463"/>
                  <a:pt x="1546970" y="25463"/>
                </a:cubicBezTo>
                <a:cubicBezTo>
                  <a:pt x="1546970" y="24358"/>
                  <a:pt x="1547950" y="26569"/>
                  <a:pt x="1548929" y="26569"/>
                </a:cubicBezTo>
                <a:cubicBezTo>
                  <a:pt x="1549909" y="26569"/>
                  <a:pt x="1549909" y="24358"/>
                  <a:pt x="1550888" y="24358"/>
                </a:cubicBezTo>
                <a:lnTo>
                  <a:pt x="1552848" y="26569"/>
                </a:lnTo>
                <a:cubicBezTo>
                  <a:pt x="1553828" y="25463"/>
                  <a:pt x="1553828" y="24358"/>
                  <a:pt x="1554806" y="23243"/>
                </a:cubicBezTo>
                <a:cubicBezTo>
                  <a:pt x="1554806" y="23243"/>
                  <a:pt x="1555786" y="22138"/>
                  <a:pt x="1555786" y="21032"/>
                </a:cubicBezTo>
                <a:cubicBezTo>
                  <a:pt x="1556766" y="22138"/>
                  <a:pt x="1557746" y="22138"/>
                  <a:pt x="1558726" y="23243"/>
                </a:cubicBezTo>
                <a:cubicBezTo>
                  <a:pt x="1558726" y="23243"/>
                  <a:pt x="1560685" y="24358"/>
                  <a:pt x="1560685" y="25463"/>
                </a:cubicBezTo>
                <a:cubicBezTo>
                  <a:pt x="1560685" y="25463"/>
                  <a:pt x="1558726" y="26569"/>
                  <a:pt x="1558726" y="27674"/>
                </a:cubicBezTo>
                <a:cubicBezTo>
                  <a:pt x="1558726" y="27674"/>
                  <a:pt x="1560685" y="28780"/>
                  <a:pt x="1560685" y="29885"/>
                </a:cubicBezTo>
                <a:cubicBezTo>
                  <a:pt x="1560685" y="29885"/>
                  <a:pt x="1559705" y="30991"/>
                  <a:pt x="1559705" y="32106"/>
                </a:cubicBezTo>
                <a:cubicBezTo>
                  <a:pt x="1559705" y="33211"/>
                  <a:pt x="1561664" y="33211"/>
                  <a:pt x="1561664" y="33211"/>
                </a:cubicBezTo>
                <a:cubicBezTo>
                  <a:pt x="1562644" y="32106"/>
                  <a:pt x="1563624" y="30991"/>
                  <a:pt x="1564603" y="28780"/>
                </a:cubicBezTo>
                <a:cubicBezTo>
                  <a:pt x="1564603" y="27674"/>
                  <a:pt x="1563624" y="27674"/>
                  <a:pt x="1562644" y="26569"/>
                </a:cubicBezTo>
                <a:lnTo>
                  <a:pt x="1560685" y="25463"/>
                </a:lnTo>
                <a:cubicBezTo>
                  <a:pt x="1560685" y="24358"/>
                  <a:pt x="1562644" y="23243"/>
                  <a:pt x="1562644" y="22138"/>
                </a:cubicBezTo>
                <a:lnTo>
                  <a:pt x="1559705" y="21032"/>
                </a:lnTo>
                <a:cubicBezTo>
                  <a:pt x="1559705" y="19927"/>
                  <a:pt x="1561664" y="17716"/>
                  <a:pt x="1561664" y="17716"/>
                </a:cubicBezTo>
                <a:cubicBezTo>
                  <a:pt x="1562644" y="17716"/>
                  <a:pt x="1563624" y="19927"/>
                  <a:pt x="1563624" y="19927"/>
                </a:cubicBezTo>
                <a:cubicBezTo>
                  <a:pt x="1563624" y="21032"/>
                  <a:pt x="1565583" y="21032"/>
                  <a:pt x="1566563" y="22138"/>
                </a:cubicBezTo>
                <a:lnTo>
                  <a:pt x="1564603" y="24358"/>
                </a:lnTo>
                <a:cubicBezTo>
                  <a:pt x="1564603" y="25463"/>
                  <a:pt x="1565583" y="25463"/>
                  <a:pt x="1566563" y="26569"/>
                </a:cubicBezTo>
                <a:cubicBezTo>
                  <a:pt x="1566563" y="26569"/>
                  <a:pt x="1568522" y="28780"/>
                  <a:pt x="1568522" y="27674"/>
                </a:cubicBezTo>
                <a:cubicBezTo>
                  <a:pt x="1569501" y="27674"/>
                  <a:pt x="1570481" y="25463"/>
                  <a:pt x="1570481" y="25463"/>
                </a:cubicBezTo>
                <a:cubicBezTo>
                  <a:pt x="1571461" y="25463"/>
                  <a:pt x="1572441" y="27674"/>
                  <a:pt x="1572441" y="27674"/>
                </a:cubicBezTo>
                <a:cubicBezTo>
                  <a:pt x="1573421" y="27674"/>
                  <a:pt x="1574400" y="28780"/>
                  <a:pt x="1574400" y="29885"/>
                </a:cubicBezTo>
                <a:lnTo>
                  <a:pt x="1573421" y="32106"/>
                </a:lnTo>
                <a:cubicBezTo>
                  <a:pt x="1572441" y="33211"/>
                  <a:pt x="1572441" y="33211"/>
                  <a:pt x="1571461" y="34317"/>
                </a:cubicBezTo>
                <a:cubicBezTo>
                  <a:pt x="1571461" y="35422"/>
                  <a:pt x="1569501" y="36527"/>
                  <a:pt x="1569501" y="36527"/>
                </a:cubicBezTo>
                <a:cubicBezTo>
                  <a:pt x="1569501" y="37642"/>
                  <a:pt x="1571461" y="38748"/>
                  <a:pt x="1572441" y="38748"/>
                </a:cubicBezTo>
                <a:cubicBezTo>
                  <a:pt x="1572441" y="37642"/>
                  <a:pt x="1573421" y="37642"/>
                  <a:pt x="1573421" y="36527"/>
                </a:cubicBezTo>
                <a:cubicBezTo>
                  <a:pt x="1574400" y="36527"/>
                  <a:pt x="1575379" y="34317"/>
                  <a:pt x="1575379" y="34317"/>
                </a:cubicBezTo>
                <a:lnTo>
                  <a:pt x="1577339" y="35422"/>
                </a:lnTo>
                <a:lnTo>
                  <a:pt x="1579298" y="37642"/>
                </a:lnTo>
                <a:cubicBezTo>
                  <a:pt x="1580278" y="37642"/>
                  <a:pt x="1581258" y="35422"/>
                  <a:pt x="1581258" y="35422"/>
                </a:cubicBezTo>
                <a:cubicBezTo>
                  <a:pt x="1582237" y="34317"/>
                  <a:pt x="1582237" y="33211"/>
                  <a:pt x="1583216" y="33211"/>
                </a:cubicBezTo>
                <a:cubicBezTo>
                  <a:pt x="1583216" y="32106"/>
                  <a:pt x="1584196" y="30991"/>
                  <a:pt x="1585176" y="29885"/>
                </a:cubicBezTo>
                <a:lnTo>
                  <a:pt x="1582237" y="28780"/>
                </a:lnTo>
                <a:cubicBezTo>
                  <a:pt x="1582237" y="27674"/>
                  <a:pt x="1584196" y="26569"/>
                  <a:pt x="1584196" y="25463"/>
                </a:cubicBezTo>
                <a:cubicBezTo>
                  <a:pt x="1585176" y="25463"/>
                  <a:pt x="1585176" y="24358"/>
                  <a:pt x="1586156" y="23243"/>
                </a:cubicBezTo>
                <a:cubicBezTo>
                  <a:pt x="1586156" y="22138"/>
                  <a:pt x="1587136" y="22138"/>
                  <a:pt x="1587136" y="21032"/>
                </a:cubicBezTo>
                <a:cubicBezTo>
                  <a:pt x="1588115" y="21032"/>
                  <a:pt x="1589094" y="18821"/>
                  <a:pt x="1589094" y="18821"/>
                </a:cubicBezTo>
                <a:lnTo>
                  <a:pt x="1591054" y="19927"/>
                </a:lnTo>
                <a:cubicBezTo>
                  <a:pt x="1591054" y="21032"/>
                  <a:pt x="1589094" y="22138"/>
                  <a:pt x="1590074" y="23243"/>
                </a:cubicBezTo>
                <a:lnTo>
                  <a:pt x="1592034" y="24358"/>
                </a:lnTo>
                <a:cubicBezTo>
                  <a:pt x="1591054" y="25463"/>
                  <a:pt x="1591054" y="26569"/>
                  <a:pt x="1590074" y="27674"/>
                </a:cubicBezTo>
                <a:cubicBezTo>
                  <a:pt x="1590074" y="27674"/>
                  <a:pt x="1589094" y="28780"/>
                  <a:pt x="1588115" y="29885"/>
                </a:cubicBezTo>
                <a:lnTo>
                  <a:pt x="1587136" y="32106"/>
                </a:lnTo>
                <a:cubicBezTo>
                  <a:pt x="1587136" y="32106"/>
                  <a:pt x="1589094" y="33211"/>
                  <a:pt x="1589094" y="34317"/>
                </a:cubicBezTo>
                <a:cubicBezTo>
                  <a:pt x="1590074" y="34317"/>
                  <a:pt x="1591054" y="35422"/>
                  <a:pt x="1591054" y="35422"/>
                </a:cubicBezTo>
                <a:cubicBezTo>
                  <a:pt x="1591054" y="35422"/>
                  <a:pt x="1593013" y="34317"/>
                  <a:pt x="1593013" y="33211"/>
                </a:cubicBezTo>
                <a:cubicBezTo>
                  <a:pt x="1593013" y="33211"/>
                  <a:pt x="1591054" y="32106"/>
                  <a:pt x="1591054" y="30991"/>
                </a:cubicBezTo>
                <a:lnTo>
                  <a:pt x="1592034" y="28780"/>
                </a:lnTo>
                <a:cubicBezTo>
                  <a:pt x="1593013" y="28780"/>
                  <a:pt x="1594973" y="30991"/>
                  <a:pt x="1594973" y="30991"/>
                </a:cubicBezTo>
                <a:lnTo>
                  <a:pt x="1595952" y="28780"/>
                </a:lnTo>
                <a:cubicBezTo>
                  <a:pt x="1595952" y="27674"/>
                  <a:pt x="1593993" y="27674"/>
                  <a:pt x="1593993" y="26569"/>
                </a:cubicBezTo>
                <a:cubicBezTo>
                  <a:pt x="1593993" y="25463"/>
                  <a:pt x="1595952" y="25463"/>
                  <a:pt x="1595952" y="24358"/>
                </a:cubicBezTo>
                <a:cubicBezTo>
                  <a:pt x="1596931" y="22138"/>
                  <a:pt x="1597911" y="21032"/>
                  <a:pt x="1598891" y="18821"/>
                </a:cubicBezTo>
                <a:cubicBezTo>
                  <a:pt x="1599871" y="18821"/>
                  <a:pt x="1600851" y="16610"/>
                  <a:pt x="1600851" y="16610"/>
                </a:cubicBezTo>
                <a:lnTo>
                  <a:pt x="1602809" y="18821"/>
                </a:lnTo>
                <a:cubicBezTo>
                  <a:pt x="1602809" y="18821"/>
                  <a:pt x="1601831" y="21032"/>
                  <a:pt x="1600851" y="21032"/>
                </a:cubicBezTo>
                <a:cubicBezTo>
                  <a:pt x="1600851" y="22138"/>
                  <a:pt x="1599871" y="23243"/>
                  <a:pt x="1599871" y="23243"/>
                </a:cubicBezTo>
                <a:cubicBezTo>
                  <a:pt x="1598891" y="24358"/>
                  <a:pt x="1598891" y="25463"/>
                  <a:pt x="1597911" y="26569"/>
                </a:cubicBezTo>
                <a:cubicBezTo>
                  <a:pt x="1598891" y="26569"/>
                  <a:pt x="1599871" y="27674"/>
                  <a:pt x="1599871" y="27674"/>
                </a:cubicBezTo>
                <a:cubicBezTo>
                  <a:pt x="1600851" y="27674"/>
                  <a:pt x="1601831" y="29885"/>
                  <a:pt x="1602809" y="29885"/>
                </a:cubicBezTo>
                <a:lnTo>
                  <a:pt x="1600851" y="32106"/>
                </a:lnTo>
                <a:cubicBezTo>
                  <a:pt x="1599871" y="33211"/>
                  <a:pt x="1599871" y="34317"/>
                  <a:pt x="1598891" y="34317"/>
                </a:cubicBezTo>
                <a:cubicBezTo>
                  <a:pt x="1598891" y="35422"/>
                  <a:pt x="1597911" y="36527"/>
                  <a:pt x="1596931" y="37642"/>
                </a:cubicBezTo>
                <a:lnTo>
                  <a:pt x="1599871" y="38748"/>
                </a:lnTo>
                <a:cubicBezTo>
                  <a:pt x="1599871" y="39853"/>
                  <a:pt x="1597911" y="40959"/>
                  <a:pt x="1597911" y="42064"/>
                </a:cubicBezTo>
                <a:lnTo>
                  <a:pt x="1599871" y="43170"/>
                </a:lnTo>
                <a:cubicBezTo>
                  <a:pt x="1599871" y="43170"/>
                  <a:pt x="1601831" y="42064"/>
                  <a:pt x="1601831" y="40959"/>
                </a:cubicBezTo>
                <a:cubicBezTo>
                  <a:pt x="1601831" y="39853"/>
                  <a:pt x="1599871" y="39853"/>
                  <a:pt x="1599871" y="38748"/>
                </a:cubicBezTo>
                <a:cubicBezTo>
                  <a:pt x="1599871" y="38748"/>
                  <a:pt x="1600851" y="37642"/>
                  <a:pt x="1600851" y="36527"/>
                </a:cubicBezTo>
                <a:cubicBezTo>
                  <a:pt x="1601831" y="35422"/>
                  <a:pt x="1601831" y="35422"/>
                  <a:pt x="1602809" y="34317"/>
                </a:cubicBezTo>
                <a:cubicBezTo>
                  <a:pt x="1602809" y="34317"/>
                  <a:pt x="1603789" y="32106"/>
                  <a:pt x="1604769" y="32106"/>
                </a:cubicBezTo>
                <a:lnTo>
                  <a:pt x="1606729" y="33211"/>
                </a:lnTo>
                <a:lnTo>
                  <a:pt x="1608688" y="30991"/>
                </a:lnTo>
                <a:cubicBezTo>
                  <a:pt x="1608688" y="30991"/>
                  <a:pt x="1605749" y="29885"/>
                  <a:pt x="1605749" y="28780"/>
                </a:cubicBezTo>
                <a:cubicBezTo>
                  <a:pt x="1606729" y="28780"/>
                  <a:pt x="1607708" y="27674"/>
                  <a:pt x="1607708" y="26569"/>
                </a:cubicBezTo>
                <a:lnTo>
                  <a:pt x="1609667" y="24358"/>
                </a:lnTo>
                <a:lnTo>
                  <a:pt x="1611626" y="26569"/>
                </a:lnTo>
                <a:cubicBezTo>
                  <a:pt x="1611626" y="25463"/>
                  <a:pt x="1613586" y="24358"/>
                  <a:pt x="1613586" y="23243"/>
                </a:cubicBezTo>
                <a:lnTo>
                  <a:pt x="1611626" y="22138"/>
                </a:lnTo>
                <a:cubicBezTo>
                  <a:pt x="1610647" y="21032"/>
                  <a:pt x="1612606" y="19927"/>
                  <a:pt x="1612606" y="18821"/>
                </a:cubicBezTo>
                <a:lnTo>
                  <a:pt x="1610647" y="17716"/>
                </a:lnTo>
                <a:cubicBezTo>
                  <a:pt x="1610647" y="16610"/>
                  <a:pt x="1611626" y="15495"/>
                  <a:pt x="1612606" y="15495"/>
                </a:cubicBezTo>
                <a:cubicBezTo>
                  <a:pt x="1612606" y="14390"/>
                  <a:pt x="1613586" y="16610"/>
                  <a:pt x="1614566" y="16610"/>
                </a:cubicBezTo>
                <a:cubicBezTo>
                  <a:pt x="1615546" y="16610"/>
                  <a:pt x="1615546" y="14390"/>
                  <a:pt x="1616524" y="14390"/>
                </a:cubicBezTo>
                <a:cubicBezTo>
                  <a:pt x="1616524" y="14390"/>
                  <a:pt x="1617504" y="16610"/>
                  <a:pt x="1618484" y="16610"/>
                </a:cubicBezTo>
                <a:cubicBezTo>
                  <a:pt x="1618484" y="16610"/>
                  <a:pt x="1619464" y="14390"/>
                  <a:pt x="1620444" y="13285"/>
                </a:cubicBezTo>
                <a:lnTo>
                  <a:pt x="1622402" y="15495"/>
                </a:lnTo>
                <a:lnTo>
                  <a:pt x="1620444" y="17716"/>
                </a:lnTo>
                <a:cubicBezTo>
                  <a:pt x="1620444" y="18821"/>
                  <a:pt x="1622402" y="19927"/>
                  <a:pt x="1622402" y="19927"/>
                </a:cubicBezTo>
                <a:lnTo>
                  <a:pt x="1624362" y="17716"/>
                </a:lnTo>
                <a:cubicBezTo>
                  <a:pt x="1624362" y="16610"/>
                  <a:pt x="1622402" y="16610"/>
                  <a:pt x="1622402" y="15495"/>
                </a:cubicBezTo>
                <a:cubicBezTo>
                  <a:pt x="1622402" y="15495"/>
                  <a:pt x="1624362" y="14390"/>
                  <a:pt x="1624362" y="13285"/>
                </a:cubicBezTo>
                <a:lnTo>
                  <a:pt x="1621423" y="11074"/>
                </a:lnTo>
                <a:cubicBezTo>
                  <a:pt x="1622402" y="11074"/>
                  <a:pt x="1622402" y="8853"/>
                  <a:pt x="1623382" y="8853"/>
                </a:cubicBezTo>
                <a:cubicBezTo>
                  <a:pt x="1624362" y="8853"/>
                  <a:pt x="1625341" y="11074"/>
                  <a:pt x="1625341" y="11074"/>
                </a:cubicBezTo>
                <a:lnTo>
                  <a:pt x="1627301" y="12179"/>
                </a:lnTo>
                <a:cubicBezTo>
                  <a:pt x="1628281" y="13285"/>
                  <a:pt x="1626321" y="14390"/>
                  <a:pt x="1626321" y="15495"/>
                </a:cubicBezTo>
                <a:lnTo>
                  <a:pt x="1628281" y="16610"/>
                </a:lnTo>
                <a:cubicBezTo>
                  <a:pt x="1628281" y="17716"/>
                  <a:pt x="1626321" y="18821"/>
                  <a:pt x="1626321" y="19927"/>
                </a:cubicBezTo>
                <a:cubicBezTo>
                  <a:pt x="1626321" y="19927"/>
                  <a:pt x="1628281" y="21032"/>
                  <a:pt x="1629260" y="21032"/>
                </a:cubicBezTo>
                <a:lnTo>
                  <a:pt x="1631219" y="23243"/>
                </a:lnTo>
                <a:lnTo>
                  <a:pt x="1629260" y="25463"/>
                </a:lnTo>
                <a:cubicBezTo>
                  <a:pt x="1629260" y="26569"/>
                  <a:pt x="1631219" y="27674"/>
                  <a:pt x="1631219" y="27674"/>
                </a:cubicBezTo>
                <a:cubicBezTo>
                  <a:pt x="1632199" y="27674"/>
                  <a:pt x="1633179" y="28780"/>
                  <a:pt x="1634159" y="29885"/>
                </a:cubicBezTo>
                <a:lnTo>
                  <a:pt x="1636117" y="30991"/>
                </a:lnTo>
                <a:cubicBezTo>
                  <a:pt x="1636117" y="32106"/>
                  <a:pt x="1634159" y="33211"/>
                  <a:pt x="1634159" y="34317"/>
                </a:cubicBezTo>
                <a:lnTo>
                  <a:pt x="1636117" y="35422"/>
                </a:lnTo>
                <a:cubicBezTo>
                  <a:pt x="1637097" y="35422"/>
                  <a:pt x="1638077" y="33211"/>
                  <a:pt x="1638077" y="33211"/>
                </a:cubicBezTo>
                <a:cubicBezTo>
                  <a:pt x="1638077" y="33211"/>
                  <a:pt x="1636117" y="32106"/>
                  <a:pt x="1636117" y="30991"/>
                </a:cubicBezTo>
                <a:cubicBezTo>
                  <a:pt x="1636117" y="30991"/>
                  <a:pt x="1637097" y="29885"/>
                  <a:pt x="1637097" y="28780"/>
                </a:cubicBezTo>
                <a:cubicBezTo>
                  <a:pt x="1638077" y="28780"/>
                  <a:pt x="1639057" y="27674"/>
                  <a:pt x="1639057" y="26569"/>
                </a:cubicBezTo>
                <a:cubicBezTo>
                  <a:pt x="1639057" y="25463"/>
                  <a:pt x="1641016" y="24358"/>
                  <a:pt x="1641016" y="24358"/>
                </a:cubicBezTo>
                <a:cubicBezTo>
                  <a:pt x="1641016" y="23243"/>
                  <a:pt x="1639057" y="22138"/>
                  <a:pt x="1639057" y="22138"/>
                </a:cubicBezTo>
                <a:cubicBezTo>
                  <a:pt x="1639057" y="21032"/>
                  <a:pt x="1640036" y="19927"/>
                  <a:pt x="1640036" y="19927"/>
                </a:cubicBezTo>
                <a:cubicBezTo>
                  <a:pt x="1641016" y="18821"/>
                  <a:pt x="1641016" y="17716"/>
                  <a:pt x="1641995" y="16610"/>
                </a:cubicBezTo>
                <a:cubicBezTo>
                  <a:pt x="1642975" y="15495"/>
                  <a:pt x="1643955" y="13285"/>
                  <a:pt x="1644934" y="12179"/>
                </a:cubicBezTo>
                <a:cubicBezTo>
                  <a:pt x="1646894" y="13285"/>
                  <a:pt x="1647874" y="14390"/>
                  <a:pt x="1649832" y="15495"/>
                </a:cubicBezTo>
                <a:cubicBezTo>
                  <a:pt x="1649832" y="16610"/>
                  <a:pt x="1651792" y="16610"/>
                  <a:pt x="1651792" y="17716"/>
                </a:cubicBezTo>
                <a:cubicBezTo>
                  <a:pt x="1651792" y="18821"/>
                  <a:pt x="1649832" y="19927"/>
                  <a:pt x="1649832" y="19927"/>
                </a:cubicBezTo>
                <a:cubicBezTo>
                  <a:pt x="1650812" y="21032"/>
                  <a:pt x="1652772" y="21032"/>
                  <a:pt x="1652772" y="22138"/>
                </a:cubicBezTo>
                <a:lnTo>
                  <a:pt x="1650812" y="24358"/>
                </a:lnTo>
                <a:cubicBezTo>
                  <a:pt x="1650812" y="25463"/>
                  <a:pt x="1652772" y="26569"/>
                  <a:pt x="1652772" y="26569"/>
                </a:cubicBezTo>
                <a:cubicBezTo>
                  <a:pt x="1653752" y="26569"/>
                  <a:pt x="1654731" y="24358"/>
                  <a:pt x="1654731" y="24358"/>
                </a:cubicBezTo>
                <a:cubicBezTo>
                  <a:pt x="1654731" y="24358"/>
                  <a:pt x="1655710" y="21032"/>
                  <a:pt x="1656690" y="22138"/>
                </a:cubicBezTo>
                <a:lnTo>
                  <a:pt x="1658649" y="23243"/>
                </a:lnTo>
                <a:cubicBezTo>
                  <a:pt x="1658649" y="24358"/>
                  <a:pt x="1656690" y="25463"/>
                  <a:pt x="1656690" y="25463"/>
                </a:cubicBezTo>
                <a:cubicBezTo>
                  <a:pt x="1656690" y="26569"/>
                  <a:pt x="1658649" y="26569"/>
                  <a:pt x="1658649" y="27674"/>
                </a:cubicBezTo>
                <a:cubicBezTo>
                  <a:pt x="1660609" y="26569"/>
                  <a:pt x="1661588" y="24358"/>
                  <a:pt x="1662569" y="23243"/>
                </a:cubicBezTo>
                <a:cubicBezTo>
                  <a:pt x="1662569" y="22138"/>
                  <a:pt x="1663547" y="21032"/>
                  <a:pt x="1663547" y="19927"/>
                </a:cubicBezTo>
                <a:cubicBezTo>
                  <a:pt x="1664527" y="19927"/>
                  <a:pt x="1661588" y="18821"/>
                  <a:pt x="1661588" y="18821"/>
                </a:cubicBezTo>
                <a:cubicBezTo>
                  <a:pt x="1661588" y="17716"/>
                  <a:pt x="1663547" y="16610"/>
                  <a:pt x="1663547" y="16610"/>
                </a:cubicBezTo>
                <a:cubicBezTo>
                  <a:pt x="1663547" y="15495"/>
                  <a:pt x="1664527" y="13285"/>
                  <a:pt x="1665507" y="13285"/>
                </a:cubicBezTo>
                <a:lnTo>
                  <a:pt x="1667467" y="15495"/>
                </a:lnTo>
                <a:cubicBezTo>
                  <a:pt x="1667467" y="16610"/>
                  <a:pt x="1665507" y="17716"/>
                  <a:pt x="1665507" y="17716"/>
                </a:cubicBezTo>
                <a:cubicBezTo>
                  <a:pt x="1666487" y="18821"/>
                  <a:pt x="1667467" y="18821"/>
                  <a:pt x="1667467" y="19927"/>
                </a:cubicBezTo>
                <a:cubicBezTo>
                  <a:pt x="1668446" y="19927"/>
                  <a:pt x="1670405" y="21032"/>
                  <a:pt x="1670405" y="22138"/>
                </a:cubicBezTo>
                <a:lnTo>
                  <a:pt x="1668446" y="24358"/>
                </a:lnTo>
                <a:cubicBezTo>
                  <a:pt x="1668446" y="24358"/>
                  <a:pt x="1670405" y="25463"/>
                  <a:pt x="1670405" y="26569"/>
                </a:cubicBezTo>
                <a:cubicBezTo>
                  <a:pt x="1671385" y="26569"/>
                  <a:pt x="1672364" y="27674"/>
                  <a:pt x="1672364" y="27674"/>
                </a:cubicBezTo>
                <a:cubicBezTo>
                  <a:pt x="1672364" y="28780"/>
                  <a:pt x="1671385" y="29885"/>
                  <a:pt x="1671385" y="30991"/>
                </a:cubicBezTo>
                <a:cubicBezTo>
                  <a:pt x="1670405" y="30991"/>
                  <a:pt x="1669425" y="32106"/>
                  <a:pt x="1669425" y="33211"/>
                </a:cubicBezTo>
                <a:lnTo>
                  <a:pt x="1671385" y="34317"/>
                </a:lnTo>
                <a:cubicBezTo>
                  <a:pt x="1671385" y="35422"/>
                  <a:pt x="1670405" y="36527"/>
                  <a:pt x="1670405" y="37642"/>
                </a:cubicBezTo>
                <a:cubicBezTo>
                  <a:pt x="1669425" y="37642"/>
                  <a:pt x="1672364" y="38748"/>
                  <a:pt x="1672364" y="38748"/>
                </a:cubicBezTo>
                <a:cubicBezTo>
                  <a:pt x="1672364" y="38748"/>
                  <a:pt x="1674324" y="37642"/>
                  <a:pt x="1673344" y="36527"/>
                </a:cubicBezTo>
                <a:cubicBezTo>
                  <a:pt x="1673344" y="36527"/>
                  <a:pt x="1671385" y="35422"/>
                  <a:pt x="1671385" y="34317"/>
                </a:cubicBezTo>
                <a:cubicBezTo>
                  <a:pt x="1671385" y="34317"/>
                  <a:pt x="1673344" y="33211"/>
                  <a:pt x="1673344" y="32106"/>
                </a:cubicBezTo>
                <a:cubicBezTo>
                  <a:pt x="1673344" y="30991"/>
                  <a:pt x="1674324" y="30991"/>
                  <a:pt x="1675303" y="29885"/>
                </a:cubicBezTo>
                <a:cubicBezTo>
                  <a:pt x="1675303" y="28780"/>
                  <a:pt x="1676283" y="27674"/>
                  <a:pt x="1676283" y="27674"/>
                </a:cubicBezTo>
                <a:cubicBezTo>
                  <a:pt x="1677262" y="25463"/>
                  <a:pt x="1679222" y="24358"/>
                  <a:pt x="1680202" y="22138"/>
                </a:cubicBezTo>
                <a:cubicBezTo>
                  <a:pt x="1681182" y="21032"/>
                  <a:pt x="1682162" y="18821"/>
                  <a:pt x="1683140" y="17716"/>
                </a:cubicBezTo>
                <a:cubicBezTo>
                  <a:pt x="1684120" y="16610"/>
                  <a:pt x="1684120" y="15495"/>
                  <a:pt x="1685100" y="15495"/>
                </a:cubicBezTo>
                <a:cubicBezTo>
                  <a:pt x="1685100" y="14390"/>
                  <a:pt x="1686080" y="13285"/>
                  <a:pt x="1687059" y="12179"/>
                </a:cubicBezTo>
                <a:lnTo>
                  <a:pt x="1689018" y="14390"/>
                </a:lnTo>
                <a:lnTo>
                  <a:pt x="1690978" y="16610"/>
                </a:lnTo>
                <a:cubicBezTo>
                  <a:pt x="1691957" y="16610"/>
                  <a:pt x="1691957" y="14390"/>
                  <a:pt x="1692937" y="14390"/>
                </a:cubicBezTo>
                <a:cubicBezTo>
                  <a:pt x="1692937" y="14390"/>
                  <a:pt x="1693917" y="15495"/>
                  <a:pt x="1694896" y="15495"/>
                </a:cubicBezTo>
                <a:lnTo>
                  <a:pt x="1696855" y="13285"/>
                </a:lnTo>
                <a:cubicBezTo>
                  <a:pt x="1696855" y="13285"/>
                  <a:pt x="1698815" y="14390"/>
                  <a:pt x="1698815" y="15495"/>
                </a:cubicBezTo>
                <a:cubicBezTo>
                  <a:pt x="1698815" y="15495"/>
                  <a:pt x="1696855" y="16610"/>
                  <a:pt x="1696855" y="17716"/>
                </a:cubicBezTo>
                <a:cubicBezTo>
                  <a:pt x="1696855" y="18821"/>
                  <a:pt x="1695875" y="19927"/>
                  <a:pt x="1695875" y="19927"/>
                </a:cubicBezTo>
                <a:cubicBezTo>
                  <a:pt x="1694896" y="21032"/>
                  <a:pt x="1693917" y="22138"/>
                  <a:pt x="1693917" y="22138"/>
                </a:cubicBezTo>
                <a:cubicBezTo>
                  <a:pt x="1692937" y="23243"/>
                  <a:pt x="1692937" y="24358"/>
                  <a:pt x="1691957" y="25463"/>
                </a:cubicBezTo>
                <a:cubicBezTo>
                  <a:pt x="1691957" y="25463"/>
                  <a:pt x="1690978" y="27674"/>
                  <a:pt x="1689998" y="27674"/>
                </a:cubicBezTo>
                <a:lnTo>
                  <a:pt x="1688039" y="25463"/>
                </a:lnTo>
                <a:cubicBezTo>
                  <a:pt x="1688039" y="26569"/>
                  <a:pt x="1686080" y="27674"/>
                  <a:pt x="1686080" y="27674"/>
                </a:cubicBezTo>
                <a:cubicBezTo>
                  <a:pt x="1687059" y="28780"/>
                  <a:pt x="1688039" y="28780"/>
                  <a:pt x="1689018" y="29885"/>
                </a:cubicBezTo>
                <a:cubicBezTo>
                  <a:pt x="1689018" y="30991"/>
                  <a:pt x="1690978" y="30991"/>
                  <a:pt x="1690978" y="32106"/>
                </a:cubicBezTo>
                <a:cubicBezTo>
                  <a:pt x="1690978" y="32106"/>
                  <a:pt x="1689018" y="33211"/>
                  <a:pt x="1689018" y="34317"/>
                </a:cubicBezTo>
                <a:cubicBezTo>
                  <a:pt x="1689998" y="34317"/>
                  <a:pt x="1690978" y="36527"/>
                  <a:pt x="1690978" y="36527"/>
                </a:cubicBezTo>
                <a:cubicBezTo>
                  <a:pt x="1691957" y="36527"/>
                  <a:pt x="1692937" y="34317"/>
                  <a:pt x="1692937" y="34317"/>
                </a:cubicBezTo>
                <a:cubicBezTo>
                  <a:pt x="1692937" y="33211"/>
                  <a:pt x="1694896" y="32106"/>
                  <a:pt x="1694896" y="30991"/>
                </a:cubicBezTo>
                <a:lnTo>
                  <a:pt x="1692937" y="29885"/>
                </a:lnTo>
                <a:cubicBezTo>
                  <a:pt x="1692937" y="28780"/>
                  <a:pt x="1693917" y="26569"/>
                  <a:pt x="1693917" y="26569"/>
                </a:cubicBezTo>
                <a:cubicBezTo>
                  <a:pt x="1694896" y="26569"/>
                  <a:pt x="1695875" y="28780"/>
                  <a:pt x="1696855" y="28780"/>
                </a:cubicBezTo>
                <a:lnTo>
                  <a:pt x="1697835" y="26569"/>
                </a:lnTo>
                <a:cubicBezTo>
                  <a:pt x="1698815" y="25463"/>
                  <a:pt x="1698815" y="24358"/>
                  <a:pt x="1699795" y="24358"/>
                </a:cubicBezTo>
                <a:cubicBezTo>
                  <a:pt x="1699795" y="23243"/>
                  <a:pt x="1700774" y="21032"/>
                  <a:pt x="1701753" y="21032"/>
                </a:cubicBezTo>
                <a:lnTo>
                  <a:pt x="1703713" y="23243"/>
                </a:lnTo>
                <a:cubicBezTo>
                  <a:pt x="1702733" y="25463"/>
                  <a:pt x="1701753" y="26569"/>
                  <a:pt x="1700774" y="28780"/>
                </a:cubicBezTo>
                <a:cubicBezTo>
                  <a:pt x="1701753" y="29885"/>
                  <a:pt x="1702733" y="30991"/>
                  <a:pt x="1704693" y="32106"/>
                </a:cubicBezTo>
                <a:cubicBezTo>
                  <a:pt x="1705672" y="29885"/>
                  <a:pt x="1706652" y="28780"/>
                  <a:pt x="1707632" y="26569"/>
                </a:cubicBezTo>
                <a:cubicBezTo>
                  <a:pt x="1706652" y="25463"/>
                  <a:pt x="1704693" y="24358"/>
                  <a:pt x="1703713" y="23243"/>
                </a:cubicBezTo>
                <a:cubicBezTo>
                  <a:pt x="1704693" y="23243"/>
                  <a:pt x="1704693" y="21032"/>
                  <a:pt x="1705672" y="21032"/>
                </a:cubicBezTo>
                <a:cubicBezTo>
                  <a:pt x="1705672" y="19927"/>
                  <a:pt x="1706652" y="18821"/>
                  <a:pt x="1706652" y="18821"/>
                </a:cubicBezTo>
                <a:lnTo>
                  <a:pt x="1709590" y="19927"/>
                </a:lnTo>
                <a:cubicBezTo>
                  <a:pt x="1709590" y="21032"/>
                  <a:pt x="1707632" y="22138"/>
                  <a:pt x="1707632" y="23243"/>
                </a:cubicBezTo>
                <a:lnTo>
                  <a:pt x="1709590" y="24358"/>
                </a:lnTo>
                <a:cubicBezTo>
                  <a:pt x="1710570" y="24358"/>
                  <a:pt x="1710570" y="22138"/>
                  <a:pt x="1711550" y="22138"/>
                </a:cubicBezTo>
                <a:cubicBezTo>
                  <a:pt x="1711550" y="22138"/>
                  <a:pt x="1712530" y="24358"/>
                  <a:pt x="1713510" y="24358"/>
                </a:cubicBezTo>
                <a:cubicBezTo>
                  <a:pt x="1714490" y="24358"/>
                  <a:pt x="1714490" y="22138"/>
                  <a:pt x="1715468" y="21032"/>
                </a:cubicBezTo>
                <a:cubicBezTo>
                  <a:pt x="1715468" y="21032"/>
                  <a:pt x="1716448" y="23243"/>
                  <a:pt x="1717428" y="23243"/>
                </a:cubicBezTo>
                <a:cubicBezTo>
                  <a:pt x="1718408" y="23243"/>
                  <a:pt x="1718408" y="21032"/>
                  <a:pt x="1719388" y="21032"/>
                </a:cubicBezTo>
                <a:cubicBezTo>
                  <a:pt x="1720367" y="22138"/>
                  <a:pt x="1722326" y="23243"/>
                  <a:pt x="1723306" y="24358"/>
                </a:cubicBezTo>
                <a:cubicBezTo>
                  <a:pt x="1722326" y="26569"/>
                  <a:pt x="1721347" y="27674"/>
                  <a:pt x="1720367" y="29885"/>
                </a:cubicBezTo>
                <a:cubicBezTo>
                  <a:pt x="1719388" y="30991"/>
                  <a:pt x="1719388" y="30991"/>
                  <a:pt x="1718408" y="32106"/>
                </a:cubicBezTo>
                <a:lnTo>
                  <a:pt x="1716448" y="34317"/>
                </a:lnTo>
                <a:cubicBezTo>
                  <a:pt x="1716448" y="34317"/>
                  <a:pt x="1718408" y="36527"/>
                  <a:pt x="1719388" y="36527"/>
                </a:cubicBezTo>
                <a:lnTo>
                  <a:pt x="1720367" y="34317"/>
                </a:lnTo>
                <a:cubicBezTo>
                  <a:pt x="1721347" y="33211"/>
                  <a:pt x="1721347" y="32106"/>
                  <a:pt x="1722326" y="32106"/>
                </a:cubicBezTo>
                <a:cubicBezTo>
                  <a:pt x="1723306" y="30991"/>
                  <a:pt x="1723306" y="29885"/>
                  <a:pt x="1724285" y="28780"/>
                </a:cubicBezTo>
                <a:cubicBezTo>
                  <a:pt x="1724285" y="28780"/>
                  <a:pt x="1725265" y="27674"/>
                  <a:pt x="1725265" y="26569"/>
                </a:cubicBezTo>
                <a:cubicBezTo>
                  <a:pt x="1726245" y="25463"/>
                  <a:pt x="1727225" y="24358"/>
                  <a:pt x="1727225" y="24358"/>
                </a:cubicBezTo>
                <a:cubicBezTo>
                  <a:pt x="1727225" y="23243"/>
                  <a:pt x="1725265" y="22138"/>
                  <a:pt x="1725265" y="22138"/>
                </a:cubicBezTo>
                <a:cubicBezTo>
                  <a:pt x="1724285" y="22138"/>
                  <a:pt x="1723306" y="21032"/>
                  <a:pt x="1723306" y="19927"/>
                </a:cubicBezTo>
                <a:cubicBezTo>
                  <a:pt x="1722326" y="19927"/>
                  <a:pt x="1724285" y="18821"/>
                  <a:pt x="1724285" y="17716"/>
                </a:cubicBezTo>
                <a:cubicBezTo>
                  <a:pt x="1725265" y="18821"/>
                  <a:pt x="1726245" y="18821"/>
                  <a:pt x="1727225" y="19927"/>
                </a:cubicBezTo>
                <a:cubicBezTo>
                  <a:pt x="1727225" y="19927"/>
                  <a:pt x="1728205" y="22138"/>
                  <a:pt x="1729183" y="22138"/>
                </a:cubicBezTo>
                <a:cubicBezTo>
                  <a:pt x="1729183" y="22138"/>
                  <a:pt x="1730163" y="19927"/>
                  <a:pt x="1730163" y="18821"/>
                </a:cubicBezTo>
                <a:cubicBezTo>
                  <a:pt x="1731143" y="18821"/>
                  <a:pt x="1732123" y="17716"/>
                  <a:pt x="1732123" y="16610"/>
                </a:cubicBezTo>
                <a:cubicBezTo>
                  <a:pt x="1732123" y="17716"/>
                  <a:pt x="1734082" y="17716"/>
                  <a:pt x="1734082" y="18821"/>
                </a:cubicBezTo>
                <a:lnTo>
                  <a:pt x="1733103" y="21032"/>
                </a:lnTo>
                <a:cubicBezTo>
                  <a:pt x="1732123" y="22138"/>
                  <a:pt x="1732123" y="23243"/>
                  <a:pt x="1731143" y="23243"/>
                </a:cubicBezTo>
                <a:cubicBezTo>
                  <a:pt x="1730163" y="24358"/>
                  <a:pt x="1730163" y="25463"/>
                  <a:pt x="1729183" y="26569"/>
                </a:cubicBezTo>
                <a:cubicBezTo>
                  <a:pt x="1729183" y="26569"/>
                  <a:pt x="1728205" y="27674"/>
                  <a:pt x="1728205" y="28780"/>
                </a:cubicBezTo>
                <a:cubicBezTo>
                  <a:pt x="1728205" y="28780"/>
                  <a:pt x="1729183" y="30991"/>
                  <a:pt x="1730163" y="29885"/>
                </a:cubicBezTo>
                <a:cubicBezTo>
                  <a:pt x="1730163" y="29885"/>
                  <a:pt x="1731143" y="27674"/>
                  <a:pt x="1732123" y="27674"/>
                </a:cubicBezTo>
                <a:cubicBezTo>
                  <a:pt x="1732123" y="27674"/>
                  <a:pt x="1733103" y="29885"/>
                  <a:pt x="1734082" y="29885"/>
                </a:cubicBezTo>
                <a:lnTo>
                  <a:pt x="1735062" y="27674"/>
                </a:lnTo>
                <a:cubicBezTo>
                  <a:pt x="1736041" y="26569"/>
                  <a:pt x="1737021" y="25463"/>
                  <a:pt x="1737021" y="24358"/>
                </a:cubicBezTo>
                <a:cubicBezTo>
                  <a:pt x="1737021" y="24358"/>
                  <a:pt x="1738000" y="22138"/>
                  <a:pt x="1738980" y="22138"/>
                </a:cubicBezTo>
                <a:lnTo>
                  <a:pt x="1740940" y="24358"/>
                </a:lnTo>
                <a:cubicBezTo>
                  <a:pt x="1741920" y="24358"/>
                  <a:pt x="1741920" y="22138"/>
                  <a:pt x="1742898" y="22138"/>
                </a:cubicBezTo>
                <a:cubicBezTo>
                  <a:pt x="1742898" y="22138"/>
                  <a:pt x="1743878" y="23243"/>
                  <a:pt x="1744858" y="23243"/>
                </a:cubicBezTo>
                <a:cubicBezTo>
                  <a:pt x="1745838" y="23243"/>
                  <a:pt x="1745838" y="21032"/>
                  <a:pt x="1746818" y="21032"/>
                </a:cubicBezTo>
                <a:cubicBezTo>
                  <a:pt x="1746818" y="21032"/>
                  <a:pt x="1747797" y="23243"/>
                  <a:pt x="1748777" y="23243"/>
                </a:cubicBezTo>
                <a:cubicBezTo>
                  <a:pt x="1747797" y="23243"/>
                  <a:pt x="1747797" y="25463"/>
                  <a:pt x="1746818" y="25463"/>
                </a:cubicBezTo>
                <a:cubicBezTo>
                  <a:pt x="1747797" y="26569"/>
                  <a:pt x="1748777" y="26569"/>
                  <a:pt x="1748777" y="27674"/>
                </a:cubicBezTo>
                <a:cubicBezTo>
                  <a:pt x="1749756" y="27674"/>
                  <a:pt x="1751716" y="28780"/>
                  <a:pt x="1751716" y="29885"/>
                </a:cubicBezTo>
                <a:cubicBezTo>
                  <a:pt x="1751716" y="29885"/>
                  <a:pt x="1749756" y="30991"/>
                  <a:pt x="1749756" y="32106"/>
                </a:cubicBezTo>
                <a:cubicBezTo>
                  <a:pt x="1748777" y="32106"/>
                  <a:pt x="1748777" y="33211"/>
                  <a:pt x="1747797" y="34317"/>
                </a:cubicBezTo>
                <a:cubicBezTo>
                  <a:pt x="1747797" y="35422"/>
                  <a:pt x="1746818" y="35422"/>
                  <a:pt x="1746818" y="36527"/>
                </a:cubicBezTo>
                <a:cubicBezTo>
                  <a:pt x="1746818" y="36527"/>
                  <a:pt x="1747797" y="38748"/>
                  <a:pt x="1748777" y="38748"/>
                </a:cubicBezTo>
                <a:cubicBezTo>
                  <a:pt x="1748777" y="38748"/>
                  <a:pt x="1749756" y="36527"/>
                  <a:pt x="1750736" y="36527"/>
                </a:cubicBezTo>
                <a:cubicBezTo>
                  <a:pt x="1750736" y="35422"/>
                  <a:pt x="1751716" y="34317"/>
                  <a:pt x="1751716" y="33211"/>
                </a:cubicBezTo>
                <a:cubicBezTo>
                  <a:pt x="1752695" y="33211"/>
                  <a:pt x="1752695" y="32106"/>
                  <a:pt x="1753675" y="30991"/>
                </a:cubicBezTo>
                <a:cubicBezTo>
                  <a:pt x="1753675" y="30991"/>
                  <a:pt x="1754655" y="28780"/>
                  <a:pt x="1755635" y="28780"/>
                </a:cubicBezTo>
                <a:cubicBezTo>
                  <a:pt x="1755635" y="28780"/>
                  <a:pt x="1756613" y="30991"/>
                  <a:pt x="1757593" y="30991"/>
                </a:cubicBezTo>
                <a:cubicBezTo>
                  <a:pt x="1757593" y="30991"/>
                  <a:pt x="1758573" y="27674"/>
                  <a:pt x="1759553" y="27674"/>
                </a:cubicBezTo>
                <a:lnTo>
                  <a:pt x="1761512" y="29885"/>
                </a:lnTo>
                <a:cubicBezTo>
                  <a:pt x="1761512" y="29885"/>
                  <a:pt x="1762491" y="28780"/>
                  <a:pt x="1763471" y="27674"/>
                </a:cubicBezTo>
                <a:cubicBezTo>
                  <a:pt x="1763471" y="26569"/>
                  <a:pt x="1764451" y="25463"/>
                  <a:pt x="1764451" y="25463"/>
                </a:cubicBezTo>
                <a:cubicBezTo>
                  <a:pt x="1765431" y="24358"/>
                  <a:pt x="1765431" y="23243"/>
                  <a:pt x="1766411" y="22138"/>
                </a:cubicBezTo>
                <a:cubicBezTo>
                  <a:pt x="1767390" y="22138"/>
                  <a:pt x="1767390" y="21032"/>
                  <a:pt x="1768369" y="19927"/>
                </a:cubicBezTo>
                <a:cubicBezTo>
                  <a:pt x="1768369" y="18821"/>
                  <a:pt x="1769349" y="18821"/>
                  <a:pt x="1769349" y="17716"/>
                </a:cubicBezTo>
                <a:cubicBezTo>
                  <a:pt x="1770329" y="16610"/>
                  <a:pt x="1771308" y="15495"/>
                  <a:pt x="1771308" y="15495"/>
                </a:cubicBezTo>
                <a:cubicBezTo>
                  <a:pt x="1771308" y="14390"/>
                  <a:pt x="1769349" y="13285"/>
                  <a:pt x="1769349" y="13285"/>
                </a:cubicBezTo>
                <a:cubicBezTo>
                  <a:pt x="1769349" y="13285"/>
                  <a:pt x="1770329" y="11074"/>
                  <a:pt x="1771308" y="11074"/>
                </a:cubicBezTo>
                <a:lnTo>
                  <a:pt x="1772288" y="8853"/>
                </a:lnTo>
                <a:cubicBezTo>
                  <a:pt x="1773268" y="8853"/>
                  <a:pt x="1774248" y="9968"/>
                  <a:pt x="1774248" y="9968"/>
                </a:cubicBezTo>
                <a:cubicBezTo>
                  <a:pt x="1775228" y="9968"/>
                  <a:pt x="1776206" y="7748"/>
                  <a:pt x="1776206" y="7748"/>
                </a:cubicBezTo>
                <a:lnTo>
                  <a:pt x="1778166" y="9968"/>
                </a:lnTo>
                <a:cubicBezTo>
                  <a:pt x="1778166" y="11074"/>
                  <a:pt x="1777186" y="11074"/>
                  <a:pt x="1777186" y="12179"/>
                </a:cubicBezTo>
                <a:cubicBezTo>
                  <a:pt x="1776206" y="13285"/>
                  <a:pt x="1775228" y="14390"/>
                  <a:pt x="1775228" y="14390"/>
                </a:cubicBezTo>
                <a:cubicBezTo>
                  <a:pt x="1775228" y="15495"/>
                  <a:pt x="1777186" y="16610"/>
                  <a:pt x="1777186" y="16610"/>
                </a:cubicBezTo>
                <a:lnTo>
                  <a:pt x="1776206" y="18821"/>
                </a:lnTo>
                <a:cubicBezTo>
                  <a:pt x="1775228" y="19927"/>
                  <a:pt x="1774248" y="21032"/>
                  <a:pt x="1774248" y="21032"/>
                </a:cubicBezTo>
                <a:cubicBezTo>
                  <a:pt x="1773268" y="22138"/>
                  <a:pt x="1773268" y="23243"/>
                  <a:pt x="1772288" y="24358"/>
                </a:cubicBezTo>
                <a:cubicBezTo>
                  <a:pt x="1772288" y="24358"/>
                  <a:pt x="1771308" y="25463"/>
                  <a:pt x="1770329" y="26569"/>
                </a:cubicBezTo>
                <a:cubicBezTo>
                  <a:pt x="1770329" y="25463"/>
                  <a:pt x="1769349" y="25463"/>
                  <a:pt x="1768369" y="24358"/>
                </a:cubicBezTo>
                <a:lnTo>
                  <a:pt x="1766411" y="26569"/>
                </a:lnTo>
                <a:cubicBezTo>
                  <a:pt x="1766411" y="27674"/>
                  <a:pt x="1769349" y="28780"/>
                  <a:pt x="1769349" y="28780"/>
                </a:cubicBezTo>
                <a:lnTo>
                  <a:pt x="1770329" y="26569"/>
                </a:lnTo>
                <a:cubicBezTo>
                  <a:pt x="1771308" y="26569"/>
                  <a:pt x="1772288" y="28780"/>
                  <a:pt x="1773268" y="28780"/>
                </a:cubicBezTo>
                <a:lnTo>
                  <a:pt x="1774248" y="25463"/>
                </a:lnTo>
                <a:cubicBezTo>
                  <a:pt x="1775228" y="25463"/>
                  <a:pt x="1777186" y="27674"/>
                  <a:pt x="1777186" y="27674"/>
                </a:cubicBezTo>
                <a:cubicBezTo>
                  <a:pt x="1776907" y="27674"/>
                  <a:pt x="1776952" y="27769"/>
                  <a:pt x="1777152" y="27920"/>
                </a:cubicBezTo>
                <a:cubicBezTo>
                  <a:pt x="1776901" y="28940"/>
                  <a:pt x="1775228" y="29885"/>
                  <a:pt x="1775228" y="29885"/>
                </a:cubicBezTo>
                <a:lnTo>
                  <a:pt x="1777186" y="32106"/>
                </a:lnTo>
                <a:lnTo>
                  <a:pt x="1779146" y="29885"/>
                </a:lnTo>
                <a:cubicBezTo>
                  <a:pt x="1779146" y="29101"/>
                  <a:pt x="1777652" y="28307"/>
                  <a:pt x="1777152" y="27920"/>
                </a:cubicBezTo>
                <a:cubicBezTo>
                  <a:pt x="1777173" y="27844"/>
                  <a:pt x="1777186" y="27759"/>
                  <a:pt x="1777186" y="27674"/>
                </a:cubicBezTo>
                <a:lnTo>
                  <a:pt x="1778166" y="25463"/>
                </a:lnTo>
                <a:cubicBezTo>
                  <a:pt x="1779146" y="25463"/>
                  <a:pt x="1780126" y="27674"/>
                  <a:pt x="1781105" y="27674"/>
                </a:cubicBezTo>
                <a:cubicBezTo>
                  <a:pt x="1781105" y="26569"/>
                  <a:pt x="1782085" y="24358"/>
                  <a:pt x="1782085" y="24358"/>
                </a:cubicBezTo>
                <a:cubicBezTo>
                  <a:pt x="1783064" y="24358"/>
                  <a:pt x="1784044" y="26569"/>
                  <a:pt x="1784044" y="26569"/>
                </a:cubicBezTo>
                <a:cubicBezTo>
                  <a:pt x="1785023" y="25463"/>
                  <a:pt x="1786003" y="25463"/>
                  <a:pt x="1786003" y="24358"/>
                </a:cubicBezTo>
                <a:cubicBezTo>
                  <a:pt x="1786003" y="23243"/>
                  <a:pt x="1787963" y="22138"/>
                  <a:pt x="1787963" y="22138"/>
                </a:cubicBezTo>
                <a:cubicBezTo>
                  <a:pt x="1787963" y="21032"/>
                  <a:pt x="1786003" y="19927"/>
                  <a:pt x="1786003" y="19927"/>
                </a:cubicBezTo>
                <a:cubicBezTo>
                  <a:pt x="1786003" y="18821"/>
                  <a:pt x="1786983" y="17716"/>
                  <a:pt x="1786983" y="17716"/>
                </a:cubicBezTo>
                <a:cubicBezTo>
                  <a:pt x="1786983" y="16610"/>
                  <a:pt x="1785023" y="15495"/>
                  <a:pt x="1785023" y="15495"/>
                </a:cubicBezTo>
                <a:cubicBezTo>
                  <a:pt x="1785023" y="14390"/>
                  <a:pt x="1786983" y="13285"/>
                  <a:pt x="1786983" y="13285"/>
                </a:cubicBezTo>
                <a:cubicBezTo>
                  <a:pt x="1786983" y="12179"/>
                  <a:pt x="1788943" y="11074"/>
                  <a:pt x="1788943" y="9968"/>
                </a:cubicBezTo>
                <a:cubicBezTo>
                  <a:pt x="1788943" y="11074"/>
                  <a:pt x="1790901" y="11074"/>
                  <a:pt x="1790901" y="12179"/>
                </a:cubicBezTo>
                <a:cubicBezTo>
                  <a:pt x="1790901" y="13285"/>
                  <a:pt x="1788943" y="14390"/>
                  <a:pt x="1788943" y="14390"/>
                </a:cubicBezTo>
                <a:cubicBezTo>
                  <a:pt x="1788943" y="15495"/>
                  <a:pt x="1790901" y="15495"/>
                  <a:pt x="1790901" y="16610"/>
                </a:cubicBezTo>
                <a:cubicBezTo>
                  <a:pt x="1790901" y="16610"/>
                  <a:pt x="1788943" y="18821"/>
                  <a:pt x="1789921" y="18821"/>
                </a:cubicBezTo>
                <a:cubicBezTo>
                  <a:pt x="1789921" y="19927"/>
                  <a:pt x="1791881" y="21032"/>
                  <a:pt x="1791881" y="21032"/>
                </a:cubicBezTo>
                <a:cubicBezTo>
                  <a:pt x="1791881" y="21032"/>
                  <a:pt x="1792861" y="18821"/>
                  <a:pt x="1793841" y="18821"/>
                </a:cubicBezTo>
                <a:cubicBezTo>
                  <a:pt x="1793841" y="18821"/>
                  <a:pt x="1794821" y="19927"/>
                  <a:pt x="1795799" y="19927"/>
                </a:cubicBezTo>
                <a:cubicBezTo>
                  <a:pt x="1796779" y="18821"/>
                  <a:pt x="1797759" y="16610"/>
                  <a:pt x="1798739" y="15495"/>
                </a:cubicBezTo>
                <a:cubicBezTo>
                  <a:pt x="1799718" y="14390"/>
                  <a:pt x="1799718" y="14390"/>
                  <a:pt x="1800698" y="13285"/>
                </a:cubicBezTo>
                <a:cubicBezTo>
                  <a:pt x="1801678" y="14390"/>
                  <a:pt x="1803637" y="15495"/>
                  <a:pt x="1804616" y="16610"/>
                </a:cubicBezTo>
                <a:cubicBezTo>
                  <a:pt x="1804616" y="17716"/>
                  <a:pt x="1803637" y="18821"/>
                  <a:pt x="1803637" y="18821"/>
                </a:cubicBezTo>
                <a:cubicBezTo>
                  <a:pt x="1803637" y="19927"/>
                  <a:pt x="1805596" y="21032"/>
                  <a:pt x="1805596" y="21032"/>
                </a:cubicBezTo>
                <a:cubicBezTo>
                  <a:pt x="1805596" y="22138"/>
                  <a:pt x="1803637" y="23243"/>
                  <a:pt x="1803637" y="23243"/>
                </a:cubicBezTo>
                <a:cubicBezTo>
                  <a:pt x="1803637" y="24358"/>
                  <a:pt x="1802658" y="26569"/>
                  <a:pt x="1801678" y="26569"/>
                </a:cubicBezTo>
                <a:cubicBezTo>
                  <a:pt x="1801678" y="26569"/>
                  <a:pt x="1800698" y="24358"/>
                  <a:pt x="1799718" y="24358"/>
                </a:cubicBezTo>
                <a:lnTo>
                  <a:pt x="1797759" y="22138"/>
                </a:lnTo>
                <a:cubicBezTo>
                  <a:pt x="1797759" y="23243"/>
                  <a:pt x="1795799" y="24358"/>
                  <a:pt x="1795799" y="24358"/>
                </a:cubicBezTo>
                <a:cubicBezTo>
                  <a:pt x="1795799" y="25463"/>
                  <a:pt x="1797759" y="25463"/>
                  <a:pt x="1797759" y="26569"/>
                </a:cubicBezTo>
                <a:cubicBezTo>
                  <a:pt x="1798739" y="27674"/>
                  <a:pt x="1796779" y="28780"/>
                  <a:pt x="1796779" y="28780"/>
                </a:cubicBezTo>
                <a:cubicBezTo>
                  <a:pt x="1796779" y="29885"/>
                  <a:pt x="1798739" y="30991"/>
                  <a:pt x="1798739" y="30991"/>
                </a:cubicBezTo>
                <a:cubicBezTo>
                  <a:pt x="1798739" y="30991"/>
                  <a:pt x="1799718" y="28780"/>
                  <a:pt x="1800698" y="28780"/>
                </a:cubicBezTo>
                <a:cubicBezTo>
                  <a:pt x="1800698" y="28780"/>
                  <a:pt x="1801678" y="29885"/>
                  <a:pt x="1802658" y="30991"/>
                </a:cubicBezTo>
                <a:cubicBezTo>
                  <a:pt x="1802658" y="30991"/>
                  <a:pt x="1800698" y="32106"/>
                  <a:pt x="1800698" y="33211"/>
                </a:cubicBezTo>
                <a:cubicBezTo>
                  <a:pt x="1800698" y="33211"/>
                  <a:pt x="1803637" y="34317"/>
                  <a:pt x="1802658" y="34317"/>
                </a:cubicBezTo>
                <a:cubicBezTo>
                  <a:pt x="1803637" y="34317"/>
                  <a:pt x="1804616" y="33211"/>
                  <a:pt x="1804616" y="32106"/>
                </a:cubicBezTo>
                <a:lnTo>
                  <a:pt x="1802658" y="30991"/>
                </a:lnTo>
                <a:cubicBezTo>
                  <a:pt x="1802658" y="29885"/>
                  <a:pt x="1803637" y="28780"/>
                  <a:pt x="1804616" y="27674"/>
                </a:cubicBezTo>
                <a:cubicBezTo>
                  <a:pt x="1804616" y="27674"/>
                  <a:pt x="1805596" y="26569"/>
                  <a:pt x="1805596" y="25463"/>
                </a:cubicBezTo>
                <a:cubicBezTo>
                  <a:pt x="1806576" y="24358"/>
                  <a:pt x="1806576" y="23243"/>
                  <a:pt x="1807556" y="23243"/>
                </a:cubicBezTo>
                <a:lnTo>
                  <a:pt x="1809514" y="25463"/>
                </a:lnTo>
                <a:cubicBezTo>
                  <a:pt x="1810494" y="24358"/>
                  <a:pt x="1810494" y="23243"/>
                  <a:pt x="1811474" y="22138"/>
                </a:cubicBezTo>
                <a:cubicBezTo>
                  <a:pt x="1811474" y="23243"/>
                  <a:pt x="1813433" y="24358"/>
                  <a:pt x="1813433" y="24358"/>
                </a:cubicBezTo>
                <a:cubicBezTo>
                  <a:pt x="1814413" y="25463"/>
                  <a:pt x="1815392" y="25463"/>
                  <a:pt x="1815392" y="26569"/>
                </a:cubicBezTo>
                <a:cubicBezTo>
                  <a:pt x="1816373" y="26569"/>
                  <a:pt x="1817352" y="27674"/>
                  <a:pt x="1818331" y="27674"/>
                </a:cubicBezTo>
                <a:cubicBezTo>
                  <a:pt x="1819311" y="26569"/>
                  <a:pt x="1820291" y="24358"/>
                  <a:pt x="1821271" y="23243"/>
                </a:cubicBezTo>
                <a:cubicBezTo>
                  <a:pt x="1822251" y="22138"/>
                  <a:pt x="1822251" y="21032"/>
                  <a:pt x="1823229" y="21032"/>
                </a:cubicBezTo>
                <a:lnTo>
                  <a:pt x="1825189" y="22138"/>
                </a:lnTo>
                <a:cubicBezTo>
                  <a:pt x="1826169" y="22138"/>
                  <a:pt x="1826169" y="19927"/>
                  <a:pt x="1827149" y="19927"/>
                </a:cubicBezTo>
                <a:cubicBezTo>
                  <a:pt x="1828128" y="19927"/>
                  <a:pt x="1828128" y="22138"/>
                  <a:pt x="1829107" y="22138"/>
                </a:cubicBezTo>
                <a:cubicBezTo>
                  <a:pt x="1830087" y="22138"/>
                  <a:pt x="1831067" y="24358"/>
                  <a:pt x="1831067" y="24358"/>
                </a:cubicBezTo>
                <a:cubicBezTo>
                  <a:pt x="1832046" y="24358"/>
                  <a:pt x="1832046" y="22138"/>
                  <a:pt x="1833026" y="21032"/>
                </a:cubicBezTo>
                <a:cubicBezTo>
                  <a:pt x="1834006" y="22138"/>
                  <a:pt x="1834006" y="22138"/>
                  <a:pt x="1834985" y="23243"/>
                </a:cubicBezTo>
                <a:cubicBezTo>
                  <a:pt x="1835966" y="23243"/>
                  <a:pt x="1836944" y="24358"/>
                  <a:pt x="1836944" y="25463"/>
                </a:cubicBezTo>
                <a:lnTo>
                  <a:pt x="1835966" y="27674"/>
                </a:lnTo>
                <a:cubicBezTo>
                  <a:pt x="1834985" y="27674"/>
                  <a:pt x="1834006" y="25463"/>
                  <a:pt x="1833026" y="25463"/>
                </a:cubicBezTo>
                <a:cubicBezTo>
                  <a:pt x="1833026" y="26569"/>
                  <a:pt x="1832046" y="27674"/>
                  <a:pt x="1832046" y="28780"/>
                </a:cubicBezTo>
                <a:cubicBezTo>
                  <a:pt x="1833026" y="29885"/>
                  <a:pt x="1834985" y="30991"/>
                  <a:pt x="1835966" y="32106"/>
                </a:cubicBezTo>
                <a:cubicBezTo>
                  <a:pt x="1836944" y="30991"/>
                  <a:pt x="1836944" y="29885"/>
                  <a:pt x="1837924" y="29885"/>
                </a:cubicBezTo>
                <a:cubicBezTo>
                  <a:pt x="1837924" y="28780"/>
                  <a:pt x="1838904" y="26569"/>
                  <a:pt x="1839884" y="26569"/>
                </a:cubicBezTo>
                <a:lnTo>
                  <a:pt x="1841843" y="28780"/>
                </a:lnTo>
                <a:cubicBezTo>
                  <a:pt x="1841843" y="28780"/>
                  <a:pt x="1842822" y="27674"/>
                  <a:pt x="1843802" y="26569"/>
                </a:cubicBezTo>
                <a:cubicBezTo>
                  <a:pt x="1843802" y="25463"/>
                  <a:pt x="1844782" y="24358"/>
                  <a:pt x="1844782" y="24358"/>
                </a:cubicBezTo>
                <a:cubicBezTo>
                  <a:pt x="1844782" y="23243"/>
                  <a:pt x="1846741" y="22138"/>
                  <a:pt x="1846741" y="21032"/>
                </a:cubicBezTo>
                <a:lnTo>
                  <a:pt x="1844782" y="19927"/>
                </a:lnTo>
                <a:lnTo>
                  <a:pt x="1845762" y="17716"/>
                </a:lnTo>
                <a:cubicBezTo>
                  <a:pt x="1846741" y="16610"/>
                  <a:pt x="1847721" y="18821"/>
                  <a:pt x="1848700" y="18821"/>
                </a:cubicBezTo>
                <a:lnTo>
                  <a:pt x="1850659" y="21032"/>
                </a:lnTo>
                <a:cubicBezTo>
                  <a:pt x="1850659" y="22138"/>
                  <a:pt x="1848700" y="23243"/>
                  <a:pt x="1848700" y="23243"/>
                </a:cubicBezTo>
                <a:cubicBezTo>
                  <a:pt x="1848700" y="24358"/>
                  <a:pt x="1846741" y="25463"/>
                  <a:pt x="1846741" y="25463"/>
                </a:cubicBezTo>
                <a:cubicBezTo>
                  <a:pt x="1847721" y="26569"/>
                  <a:pt x="1849681" y="26569"/>
                  <a:pt x="1849681" y="27674"/>
                </a:cubicBezTo>
                <a:cubicBezTo>
                  <a:pt x="1849681" y="28780"/>
                  <a:pt x="1847721" y="29885"/>
                  <a:pt x="1847721" y="29885"/>
                </a:cubicBezTo>
                <a:cubicBezTo>
                  <a:pt x="1847721" y="30991"/>
                  <a:pt x="1849681" y="30991"/>
                  <a:pt x="1849681" y="32106"/>
                </a:cubicBezTo>
                <a:cubicBezTo>
                  <a:pt x="1850659" y="30991"/>
                  <a:pt x="1852619" y="28780"/>
                  <a:pt x="1853599" y="27674"/>
                </a:cubicBezTo>
                <a:cubicBezTo>
                  <a:pt x="1852619" y="26569"/>
                  <a:pt x="1851639" y="26569"/>
                  <a:pt x="1850659" y="25463"/>
                </a:cubicBezTo>
                <a:lnTo>
                  <a:pt x="1852619" y="23243"/>
                </a:lnTo>
                <a:cubicBezTo>
                  <a:pt x="1853599" y="22138"/>
                  <a:pt x="1853599" y="21032"/>
                  <a:pt x="1854579" y="19927"/>
                </a:cubicBezTo>
                <a:cubicBezTo>
                  <a:pt x="1854579" y="19927"/>
                  <a:pt x="1855559" y="18821"/>
                  <a:pt x="1856537" y="17716"/>
                </a:cubicBezTo>
                <a:lnTo>
                  <a:pt x="1857517" y="15495"/>
                </a:lnTo>
                <a:lnTo>
                  <a:pt x="1859477" y="17716"/>
                </a:lnTo>
                <a:cubicBezTo>
                  <a:pt x="1860456" y="17716"/>
                  <a:pt x="1861436" y="18821"/>
                  <a:pt x="1862415" y="18821"/>
                </a:cubicBezTo>
                <a:cubicBezTo>
                  <a:pt x="1861436" y="18821"/>
                  <a:pt x="1860456" y="21032"/>
                  <a:pt x="1860456" y="22138"/>
                </a:cubicBezTo>
                <a:cubicBezTo>
                  <a:pt x="1859477" y="22138"/>
                  <a:pt x="1859477" y="23243"/>
                  <a:pt x="1858497" y="24358"/>
                </a:cubicBezTo>
                <a:lnTo>
                  <a:pt x="1857517" y="26569"/>
                </a:lnTo>
                <a:cubicBezTo>
                  <a:pt x="1857517" y="27674"/>
                  <a:pt x="1859477" y="27674"/>
                  <a:pt x="1859477" y="28780"/>
                </a:cubicBezTo>
                <a:cubicBezTo>
                  <a:pt x="1859477" y="28780"/>
                  <a:pt x="1857517" y="29885"/>
                  <a:pt x="1857517" y="30991"/>
                </a:cubicBezTo>
                <a:cubicBezTo>
                  <a:pt x="1857517" y="30991"/>
                  <a:pt x="1859477" y="32106"/>
                  <a:pt x="1859477" y="33211"/>
                </a:cubicBezTo>
                <a:cubicBezTo>
                  <a:pt x="1860456" y="30991"/>
                  <a:pt x="1862415" y="29885"/>
                  <a:pt x="1863395" y="27674"/>
                </a:cubicBezTo>
                <a:lnTo>
                  <a:pt x="1864375" y="25463"/>
                </a:lnTo>
                <a:cubicBezTo>
                  <a:pt x="1865354" y="25463"/>
                  <a:pt x="1866334" y="27674"/>
                  <a:pt x="1867314" y="27674"/>
                </a:cubicBezTo>
                <a:lnTo>
                  <a:pt x="1868294" y="24358"/>
                </a:lnTo>
                <a:cubicBezTo>
                  <a:pt x="1869272" y="24358"/>
                  <a:pt x="1871232" y="26569"/>
                  <a:pt x="1871232" y="26569"/>
                </a:cubicBezTo>
                <a:lnTo>
                  <a:pt x="1872212" y="24358"/>
                </a:lnTo>
                <a:cubicBezTo>
                  <a:pt x="1872212" y="23243"/>
                  <a:pt x="1870252" y="23243"/>
                  <a:pt x="1870252" y="22138"/>
                </a:cubicBezTo>
                <a:cubicBezTo>
                  <a:pt x="1870252" y="22138"/>
                  <a:pt x="1872212" y="21032"/>
                  <a:pt x="1872212" y="19927"/>
                </a:cubicBezTo>
                <a:cubicBezTo>
                  <a:pt x="1872212" y="18821"/>
                  <a:pt x="1873192" y="17716"/>
                  <a:pt x="1874171" y="17716"/>
                </a:cubicBezTo>
                <a:cubicBezTo>
                  <a:pt x="1874171" y="16610"/>
                  <a:pt x="1875151" y="15495"/>
                  <a:pt x="1875151" y="15495"/>
                </a:cubicBezTo>
                <a:cubicBezTo>
                  <a:pt x="1875151" y="14390"/>
                  <a:pt x="1877110" y="16610"/>
                  <a:pt x="1877110" y="16610"/>
                </a:cubicBezTo>
                <a:cubicBezTo>
                  <a:pt x="1878090" y="16610"/>
                  <a:pt x="1878090" y="14390"/>
                  <a:pt x="1879070" y="14390"/>
                </a:cubicBezTo>
                <a:cubicBezTo>
                  <a:pt x="1880049" y="14390"/>
                  <a:pt x="1881029" y="16610"/>
                  <a:pt x="1881029" y="16610"/>
                </a:cubicBezTo>
                <a:cubicBezTo>
                  <a:pt x="1882009" y="16610"/>
                  <a:pt x="1882009" y="14390"/>
                  <a:pt x="1882988" y="13285"/>
                </a:cubicBezTo>
                <a:cubicBezTo>
                  <a:pt x="1884947" y="15495"/>
                  <a:pt x="1885927" y="16610"/>
                  <a:pt x="1887887" y="17716"/>
                </a:cubicBezTo>
                <a:cubicBezTo>
                  <a:pt x="1886907" y="18821"/>
                  <a:pt x="1885927" y="18821"/>
                  <a:pt x="1885927" y="19927"/>
                </a:cubicBezTo>
                <a:lnTo>
                  <a:pt x="1883967" y="22138"/>
                </a:lnTo>
                <a:lnTo>
                  <a:pt x="1882009" y="21032"/>
                </a:lnTo>
                <a:lnTo>
                  <a:pt x="1880049" y="23243"/>
                </a:lnTo>
                <a:cubicBezTo>
                  <a:pt x="1880049" y="23243"/>
                  <a:pt x="1882009" y="24358"/>
                  <a:pt x="1882009" y="25463"/>
                </a:cubicBezTo>
                <a:cubicBezTo>
                  <a:pt x="1882009" y="25463"/>
                  <a:pt x="1881029" y="26569"/>
                  <a:pt x="1881029" y="27674"/>
                </a:cubicBezTo>
                <a:cubicBezTo>
                  <a:pt x="1881029" y="27674"/>
                  <a:pt x="1879070" y="28780"/>
                  <a:pt x="1879070" y="29885"/>
                </a:cubicBezTo>
                <a:cubicBezTo>
                  <a:pt x="1879070" y="30991"/>
                  <a:pt x="1881029" y="30991"/>
                  <a:pt x="1881029" y="32106"/>
                </a:cubicBezTo>
                <a:cubicBezTo>
                  <a:pt x="1881029" y="33211"/>
                  <a:pt x="1880049" y="33211"/>
                  <a:pt x="1880049" y="34317"/>
                </a:cubicBezTo>
                <a:cubicBezTo>
                  <a:pt x="1880049" y="35422"/>
                  <a:pt x="1878090" y="36527"/>
                  <a:pt x="1878090" y="36527"/>
                </a:cubicBezTo>
                <a:cubicBezTo>
                  <a:pt x="1878090" y="37642"/>
                  <a:pt x="1880049" y="37642"/>
                  <a:pt x="1880049" y="38748"/>
                </a:cubicBezTo>
                <a:cubicBezTo>
                  <a:pt x="1880049" y="39853"/>
                  <a:pt x="1882009" y="39853"/>
                  <a:pt x="1882009" y="40959"/>
                </a:cubicBezTo>
                <a:cubicBezTo>
                  <a:pt x="1882009" y="40959"/>
                  <a:pt x="1880049" y="42064"/>
                  <a:pt x="1881029" y="43170"/>
                </a:cubicBezTo>
                <a:cubicBezTo>
                  <a:pt x="1881029" y="43170"/>
                  <a:pt x="1882988" y="44285"/>
                  <a:pt x="1882988" y="45390"/>
                </a:cubicBezTo>
                <a:cubicBezTo>
                  <a:pt x="1882988" y="45390"/>
                  <a:pt x="1881029" y="46495"/>
                  <a:pt x="1881029" y="47601"/>
                </a:cubicBezTo>
                <a:cubicBezTo>
                  <a:pt x="1881029" y="47601"/>
                  <a:pt x="1882988" y="48706"/>
                  <a:pt x="1882988" y="49812"/>
                </a:cubicBezTo>
                <a:cubicBezTo>
                  <a:pt x="1883967" y="49812"/>
                  <a:pt x="1884947" y="50917"/>
                  <a:pt x="1885927" y="50917"/>
                </a:cubicBezTo>
                <a:cubicBezTo>
                  <a:pt x="1885927" y="50917"/>
                  <a:pt x="1886907" y="49812"/>
                  <a:pt x="1886907" y="48706"/>
                </a:cubicBezTo>
                <a:cubicBezTo>
                  <a:pt x="1886907" y="47601"/>
                  <a:pt x="1884947" y="47601"/>
                  <a:pt x="1884947" y="46495"/>
                </a:cubicBezTo>
                <a:cubicBezTo>
                  <a:pt x="1884947" y="46495"/>
                  <a:pt x="1886907" y="45390"/>
                  <a:pt x="1886907" y="44285"/>
                </a:cubicBezTo>
                <a:cubicBezTo>
                  <a:pt x="1886907" y="43170"/>
                  <a:pt x="1884947" y="43170"/>
                  <a:pt x="1884947" y="42064"/>
                </a:cubicBezTo>
                <a:cubicBezTo>
                  <a:pt x="1883967" y="42064"/>
                  <a:pt x="1882009" y="40959"/>
                  <a:pt x="1882009" y="40959"/>
                </a:cubicBezTo>
                <a:cubicBezTo>
                  <a:pt x="1882009" y="39853"/>
                  <a:pt x="1883967" y="38748"/>
                  <a:pt x="1883967" y="37642"/>
                </a:cubicBezTo>
                <a:lnTo>
                  <a:pt x="1882009" y="36527"/>
                </a:lnTo>
                <a:cubicBezTo>
                  <a:pt x="1882009" y="35422"/>
                  <a:pt x="1882988" y="34317"/>
                  <a:pt x="1882988" y="33211"/>
                </a:cubicBezTo>
                <a:cubicBezTo>
                  <a:pt x="1883967" y="33211"/>
                  <a:pt x="1884947" y="32106"/>
                  <a:pt x="1884947" y="30991"/>
                </a:cubicBezTo>
                <a:lnTo>
                  <a:pt x="1882988" y="29885"/>
                </a:lnTo>
                <a:cubicBezTo>
                  <a:pt x="1882988" y="28780"/>
                  <a:pt x="1883967" y="26569"/>
                  <a:pt x="1884947" y="26569"/>
                </a:cubicBezTo>
                <a:cubicBezTo>
                  <a:pt x="1884947" y="26569"/>
                  <a:pt x="1885927" y="28780"/>
                  <a:pt x="1886907" y="28780"/>
                </a:cubicBezTo>
                <a:cubicBezTo>
                  <a:pt x="1886907" y="28780"/>
                  <a:pt x="1887887" y="26569"/>
                  <a:pt x="1888866" y="26569"/>
                </a:cubicBezTo>
                <a:cubicBezTo>
                  <a:pt x="1888866" y="25463"/>
                  <a:pt x="1889845" y="24358"/>
                  <a:pt x="1889845" y="24358"/>
                </a:cubicBezTo>
                <a:cubicBezTo>
                  <a:pt x="1890825" y="23243"/>
                  <a:pt x="1891805" y="22138"/>
                  <a:pt x="1891805" y="21032"/>
                </a:cubicBezTo>
                <a:lnTo>
                  <a:pt x="1889845" y="19927"/>
                </a:lnTo>
                <a:cubicBezTo>
                  <a:pt x="1889845" y="18821"/>
                  <a:pt x="1890825" y="17716"/>
                  <a:pt x="1890825" y="16610"/>
                </a:cubicBezTo>
                <a:cubicBezTo>
                  <a:pt x="1891805" y="16610"/>
                  <a:pt x="1888866" y="15495"/>
                  <a:pt x="1888866" y="15495"/>
                </a:cubicBezTo>
                <a:cubicBezTo>
                  <a:pt x="1888866" y="14390"/>
                  <a:pt x="1890825" y="13285"/>
                  <a:pt x="1890825" y="12179"/>
                </a:cubicBezTo>
                <a:cubicBezTo>
                  <a:pt x="1890825" y="12179"/>
                  <a:pt x="1891805" y="11074"/>
                  <a:pt x="1892785" y="9968"/>
                </a:cubicBezTo>
                <a:lnTo>
                  <a:pt x="1894744" y="12179"/>
                </a:lnTo>
                <a:cubicBezTo>
                  <a:pt x="1894744" y="13285"/>
                  <a:pt x="1892785" y="13285"/>
                  <a:pt x="1892785" y="14390"/>
                </a:cubicBezTo>
                <a:cubicBezTo>
                  <a:pt x="1892785" y="15495"/>
                  <a:pt x="1894744" y="15495"/>
                  <a:pt x="1894744" y="16610"/>
                </a:cubicBezTo>
                <a:lnTo>
                  <a:pt x="1893764" y="18821"/>
                </a:lnTo>
                <a:cubicBezTo>
                  <a:pt x="1893764" y="19927"/>
                  <a:pt x="1894744" y="19927"/>
                  <a:pt x="1895724" y="21032"/>
                </a:cubicBezTo>
                <a:lnTo>
                  <a:pt x="1897682" y="22138"/>
                </a:lnTo>
                <a:cubicBezTo>
                  <a:pt x="1897682" y="23243"/>
                  <a:pt x="1896703" y="24358"/>
                  <a:pt x="1895724" y="25463"/>
                </a:cubicBezTo>
                <a:cubicBezTo>
                  <a:pt x="1895724" y="25463"/>
                  <a:pt x="1894744" y="26569"/>
                  <a:pt x="1894744" y="27674"/>
                </a:cubicBezTo>
                <a:lnTo>
                  <a:pt x="1892785" y="29885"/>
                </a:lnTo>
                <a:cubicBezTo>
                  <a:pt x="1892785" y="30991"/>
                  <a:pt x="1894744" y="30991"/>
                  <a:pt x="1894744" y="32106"/>
                </a:cubicBezTo>
                <a:cubicBezTo>
                  <a:pt x="1894744" y="32106"/>
                  <a:pt x="1896703" y="33211"/>
                  <a:pt x="1897682" y="34317"/>
                </a:cubicBezTo>
                <a:cubicBezTo>
                  <a:pt x="1897682" y="33211"/>
                  <a:pt x="1898662" y="32106"/>
                  <a:pt x="1898662" y="30991"/>
                </a:cubicBezTo>
                <a:lnTo>
                  <a:pt x="1900622" y="28780"/>
                </a:lnTo>
                <a:cubicBezTo>
                  <a:pt x="1900622" y="28780"/>
                  <a:pt x="1898662" y="27674"/>
                  <a:pt x="1898662" y="26569"/>
                </a:cubicBezTo>
                <a:cubicBezTo>
                  <a:pt x="1898662" y="26569"/>
                  <a:pt x="1899642" y="25463"/>
                  <a:pt x="1899642" y="24358"/>
                </a:cubicBezTo>
                <a:cubicBezTo>
                  <a:pt x="1900622" y="23243"/>
                  <a:pt x="1901602" y="23243"/>
                  <a:pt x="1901602" y="22138"/>
                </a:cubicBezTo>
                <a:cubicBezTo>
                  <a:pt x="1902580" y="21032"/>
                  <a:pt x="1902580" y="19927"/>
                  <a:pt x="1903560" y="19927"/>
                </a:cubicBezTo>
                <a:lnTo>
                  <a:pt x="1905520" y="21032"/>
                </a:lnTo>
                <a:cubicBezTo>
                  <a:pt x="1905520" y="22138"/>
                  <a:pt x="1903560" y="23243"/>
                  <a:pt x="1903560" y="24358"/>
                </a:cubicBezTo>
                <a:cubicBezTo>
                  <a:pt x="1904540" y="24358"/>
                  <a:pt x="1905520" y="25463"/>
                  <a:pt x="1906500" y="25463"/>
                </a:cubicBezTo>
                <a:lnTo>
                  <a:pt x="1907479" y="23243"/>
                </a:lnTo>
                <a:cubicBezTo>
                  <a:pt x="1908459" y="23243"/>
                  <a:pt x="1909438" y="25463"/>
                  <a:pt x="1910418" y="25463"/>
                </a:cubicBezTo>
                <a:lnTo>
                  <a:pt x="1911398" y="23243"/>
                </a:lnTo>
                <a:cubicBezTo>
                  <a:pt x="1912377" y="22138"/>
                  <a:pt x="1912377" y="21032"/>
                  <a:pt x="1913357" y="19927"/>
                </a:cubicBezTo>
                <a:cubicBezTo>
                  <a:pt x="1914337" y="18821"/>
                  <a:pt x="1915317" y="16610"/>
                  <a:pt x="1916296" y="15495"/>
                </a:cubicBezTo>
                <a:cubicBezTo>
                  <a:pt x="1918255" y="16610"/>
                  <a:pt x="1919235" y="17716"/>
                  <a:pt x="1921195" y="18821"/>
                </a:cubicBezTo>
                <a:cubicBezTo>
                  <a:pt x="1920215" y="19927"/>
                  <a:pt x="1920215" y="21032"/>
                  <a:pt x="1919235" y="22138"/>
                </a:cubicBezTo>
                <a:cubicBezTo>
                  <a:pt x="1919235" y="22138"/>
                  <a:pt x="1917275" y="23243"/>
                  <a:pt x="1917275" y="24358"/>
                </a:cubicBezTo>
                <a:lnTo>
                  <a:pt x="1920215" y="25463"/>
                </a:lnTo>
                <a:cubicBezTo>
                  <a:pt x="1919235" y="26569"/>
                  <a:pt x="1918255" y="28780"/>
                  <a:pt x="1918255" y="28780"/>
                </a:cubicBezTo>
                <a:lnTo>
                  <a:pt x="1916296" y="26569"/>
                </a:lnTo>
                <a:cubicBezTo>
                  <a:pt x="1915317" y="26569"/>
                  <a:pt x="1914337" y="28780"/>
                  <a:pt x="1914337" y="28780"/>
                </a:cubicBezTo>
                <a:cubicBezTo>
                  <a:pt x="1913357" y="29885"/>
                  <a:pt x="1913357" y="30991"/>
                  <a:pt x="1912377" y="30991"/>
                </a:cubicBezTo>
                <a:cubicBezTo>
                  <a:pt x="1912377" y="32106"/>
                  <a:pt x="1911398" y="33211"/>
                  <a:pt x="1911398" y="34317"/>
                </a:cubicBezTo>
                <a:cubicBezTo>
                  <a:pt x="1910418" y="34317"/>
                  <a:pt x="1909438" y="35422"/>
                  <a:pt x="1909438" y="36527"/>
                </a:cubicBezTo>
                <a:cubicBezTo>
                  <a:pt x="1908459" y="37642"/>
                  <a:pt x="1908459" y="37642"/>
                  <a:pt x="1907479" y="38748"/>
                </a:cubicBezTo>
                <a:lnTo>
                  <a:pt x="1909438" y="40959"/>
                </a:lnTo>
                <a:cubicBezTo>
                  <a:pt x="1910418" y="40959"/>
                  <a:pt x="1910418" y="38748"/>
                  <a:pt x="1911398" y="38748"/>
                </a:cubicBezTo>
                <a:cubicBezTo>
                  <a:pt x="1912377" y="38748"/>
                  <a:pt x="1913357" y="40959"/>
                  <a:pt x="1913357" y="39853"/>
                </a:cubicBezTo>
                <a:cubicBezTo>
                  <a:pt x="1914337" y="39853"/>
                  <a:pt x="1915317" y="38748"/>
                  <a:pt x="1915317" y="37642"/>
                </a:cubicBezTo>
                <a:cubicBezTo>
                  <a:pt x="1915317" y="37642"/>
                  <a:pt x="1913357" y="36527"/>
                  <a:pt x="1913357" y="35422"/>
                </a:cubicBezTo>
                <a:cubicBezTo>
                  <a:pt x="1913357" y="35422"/>
                  <a:pt x="1914337" y="33211"/>
                  <a:pt x="1915317" y="33211"/>
                </a:cubicBezTo>
                <a:lnTo>
                  <a:pt x="1917275" y="35422"/>
                </a:lnTo>
                <a:cubicBezTo>
                  <a:pt x="1917275" y="34317"/>
                  <a:pt x="1918255" y="33211"/>
                  <a:pt x="1918255" y="33211"/>
                </a:cubicBezTo>
                <a:cubicBezTo>
                  <a:pt x="1919235" y="32106"/>
                  <a:pt x="1920215" y="30991"/>
                  <a:pt x="1920215" y="29885"/>
                </a:cubicBezTo>
                <a:cubicBezTo>
                  <a:pt x="1921195" y="29885"/>
                  <a:pt x="1921195" y="28780"/>
                  <a:pt x="1922174" y="27674"/>
                </a:cubicBezTo>
                <a:cubicBezTo>
                  <a:pt x="1922174" y="27674"/>
                  <a:pt x="1923153" y="25463"/>
                  <a:pt x="1924133" y="25463"/>
                </a:cubicBezTo>
                <a:lnTo>
                  <a:pt x="1926092" y="27674"/>
                </a:lnTo>
                <a:cubicBezTo>
                  <a:pt x="1926092" y="27674"/>
                  <a:pt x="1927072" y="25463"/>
                  <a:pt x="1927072" y="24358"/>
                </a:cubicBezTo>
                <a:cubicBezTo>
                  <a:pt x="1928052" y="24358"/>
                  <a:pt x="1929032" y="23243"/>
                  <a:pt x="1929032" y="22138"/>
                </a:cubicBezTo>
                <a:cubicBezTo>
                  <a:pt x="1930011" y="22138"/>
                  <a:pt x="1930011" y="19927"/>
                  <a:pt x="1930990" y="19927"/>
                </a:cubicBezTo>
                <a:lnTo>
                  <a:pt x="1932950" y="22138"/>
                </a:lnTo>
                <a:cubicBezTo>
                  <a:pt x="1933930" y="22138"/>
                  <a:pt x="1933930" y="19927"/>
                  <a:pt x="1934910" y="18821"/>
                </a:cubicBezTo>
                <a:cubicBezTo>
                  <a:pt x="1934910" y="18821"/>
                  <a:pt x="1935889" y="21032"/>
                  <a:pt x="1936868" y="21032"/>
                </a:cubicBezTo>
                <a:cubicBezTo>
                  <a:pt x="1936868" y="21032"/>
                  <a:pt x="1937848" y="18821"/>
                  <a:pt x="1938828" y="18821"/>
                </a:cubicBezTo>
                <a:cubicBezTo>
                  <a:pt x="1938828" y="18821"/>
                  <a:pt x="1939808" y="19927"/>
                  <a:pt x="1940787" y="21032"/>
                </a:cubicBezTo>
                <a:cubicBezTo>
                  <a:pt x="1941767" y="21032"/>
                  <a:pt x="1941767" y="22138"/>
                  <a:pt x="1942747" y="22138"/>
                </a:cubicBezTo>
                <a:cubicBezTo>
                  <a:pt x="1943726" y="23243"/>
                  <a:pt x="1944705" y="24358"/>
                  <a:pt x="1944705" y="24358"/>
                </a:cubicBezTo>
                <a:cubicBezTo>
                  <a:pt x="1945685" y="24358"/>
                  <a:pt x="1946665" y="22138"/>
                  <a:pt x="1946665" y="22138"/>
                </a:cubicBezTo>
                <a:lnTo>
                  <a:pt x="1948625" y="23243"/>
                </a:lnTo>
                <a:cubicBezTo>
                  <a:pt x="1949604" y="24358"/>
                  <a:pt x="1950583" y="25463"/>
                  <a:pt x="1951563" y="25463"/>
                </a:cubicBezTo>
                <a:cubicBezTo>
                  <a:pt x="1951563" y="26569"/>
                  <a:pt x="1952543" y="26569"/>
                  <a:pt x="1953523" y="27674"/>
                </a:cubicBezTo>
                <a:cubicBezTo>
                  <a:pt x="1954502" y="27674"/>
                  <a:pt x="1954502" y="28780"/>
                  <a:pt x="1955482" y="29885"/>
                </a:cubicBezTo>
                <a:cubicBezTo>
                  <a:pt x="1956462" y="29885"/>
                  <a:pt x="1957441" y="30991"/>
                  <a:pt x="1957441" y="30991"/>
                </a:cubicBezTo>
                <a:cubicBezTo>
                  <a:pt x="1958421" y="30991"/>
                  <a:pt x="1958421" y="29885"/>
                  <a:pt x="1959400" y="28780"/>
                </a:cubicBezTo>
                <a:cubicBezTo>
                  <a:pt x="1959400" y="28780"/>
                  <a:pt x="1960380" y="26569"/>
                  <a:pt x="1961360" y="26569"/>
                </a:cubicBezTo>
                <a:lnTo>
                  <a:pt x="1963318" y="28780"/>
                </a:lnTo>
                <a:cubicBezTo>
                  <a:pt x="1964298" y="27674"/>
                  <a:pt x="1964298" y="26569"/>
                  <a:pt x="1965278" y="25463"/>
                </a:cubicBezTo>
                <a:cubicBezTo>
                  <a:pt x="1965278" y="25463"/>
                  <a:pt x="1966258" y="24358"/>
                  <a:pt x="1966258" y="23243"/>
                </a:cubicBezTo>
                <a:cubicBezTo>
                  <a:pt x="1967238" y="22138"/>
                  <a:pt x="1968218" y="22138"/>
                  <a:pt x="1968218" y="21032"/>
                </a:cubicBezTo>
                <a:cubicBezTo>
                  <a:pt x="1969197" y="19927"/>
                  <a:pt x="1969197" y="18821"/>
                  <a:pt x="1970176" y="18821"/>
                </a:cubicBezTo>
                <a:cubicBezTo>
                  <a:pt x="1970176" y="17716"/>
                  <a:pt x="1971156" y="15495"/>
                  <a:pt x="1971156" y="15495"/>
                </a:cubicBezTo>
                <a:cubicBezTo>
                  <a:pt x="1972136" y="15495"/>
                  <a:pt x="1974095" y="17716"/>
                  <a:pt x="1974095" y="17716"/>
                </a:cubicBezTo>
                <a:lnTo>
                  <a:pt x="1972136" y="19927"/>
                </a:lnTo>
                <a:cubicBezTo>
                  <a:pt x="1972136" y="21032"/>
                  <a:pt x="1974095" y="22138"/>
                  <a:pt x="1974095" y="22138"/>
                </a:cubicBezTo>
                <a:cubicBezTo>
                  <a:pt x="1975075" y="22138"/>
                  <a:pt x="1976055" y="19927"/>
                  <a:pt x="1976055" y="19927"/>
                </a:cubicBezTo>
                <a:cubicBezTo>
                  <a:pt x="1977034" y="19927"/>
                  <a:pt x="1978013" y="21032"/>
                  <a:pt x="1978013" y="21032"/>
                </a:cubicBezTo>
                <a:cubicBezTo>
                  <a:pt x="1978993" y="22138"/>
                  <a:pt x="1979973" y="23243"/>
                  <a:pt x="1979973" y="23243"/>
                </a:cubicBezTo>
                <a:cubicBezTo>
                  <a:pt x="1980953" y="24358"/>
                  <a:pt x="1981933" y="24358"/>
                  <a:pt x="1982912" y="25463"/>
                </a:cubicBezTo>
                <a:cubicBezTo>
                  <a:pt x="1981933" y="25463"/>
                  <a:pt x="1980953" y="27674"/>
                  <a:pt x="1980953" y="27674"/>
                </a:cubicBezTo>
                <a:cubicBezTo>
                  <a:pt x="1980953" y="27674"/>
                  <a:pt x="1979973" y="29885"/>
                  <a:pt x="1978993" y="29885"/>
                </a:cubicBezTo>
                <a:lnTo>
                  <a:pt x="1977034" y="28780"/>
                </a:lnTo>
                <a:lnTo>
                  <a:pt x="1975075" y="26569"/>
                </a:lnTo>
                <a:lnTo>
                  <a:pt x="1973115" y="28780"/>
                </a:lnTo>
                <a:cubicBezTo>
                  <a:pt x="1973115" y="29885"/>
                  <a:pt x="1975075" y="29885"/>
                  <a:pt x="1975075" y="30991"/>
                </a:cubicBezTo>
                <a:lnTo>
                  <a:pt x="1974095" y="33211"/>
                </a:lnTo>
                <a:lnTo>
                  <a:pt x="1976055" y="35422"/>
                </a:lnTo>
                <a:cubicBezTo>
                  <a:pt x="1976055" y="34317"/>
                  <a:pt x="1977034" y="33211"/>
                  <a:pt x="1978013" y="33211"/>
                </a:cubicBezTo>
                <a:cubicBezTo>
                  <a:pt x="1978013" y="32106"/>
                  <a:pt x="1978993" y="29885"/>
                  <a:pt x="1978993" y="29885"/>
                </a:cubicBezTo>
                <a:cubicBezTo>
                  <a:pt x="1979973" y="29885"/>
                  <a:pt x="1980953" y="32106"/>
                  <a:pt x="1980953" y="32106"/>
                </a:cubicBezTo>
                <a:cubicBezTo>
                  <a:pt x="1981933" y="32106"/>
                  <a:pt x="1982912" y="29885"/>
                  <a:pt x="1982912" y="29885"/>
                </a:cubicBezTo>
                <a:cubicBezTo>
                  <a:pt x="1983891" y="28780"/>
                  <a:pt x="1983891" y="27674"/>
                  <a:pt x="1984871" y="27674"/>
                </a:cubicBezTo>
                <a:lnTo>
                  <a:pt x="1985053" y="27363"/>
                </a:lnTo>
                <a:cubicBezTo>
                  <a:pt x="1985540" y="27325"/>
                  <a:pt x="1986830" y="28780"/>
                  <a:pt x="1986830" y="28780"/>
                </a:cubicBezTo>
                <a:lnTo>
                  <a:pt x="1988790" y="26569"/>
                </a:lnTo>
                <a:cubicBezTo>
                  <a:pt x="1988790" y="26569"/>
                  <a:pt x="1989770" y="24358"/>
                  <a:pt x="1990749" y="24358"/>
                </a:cubicBezTo>
                <a:cubicBezTo>
                  <a:pt x="1990749" y="24358"/>
                  <a:pt x="1991729" y="25463"/>
                  <a:pt x="1992708" y="26569"/>
                </a:cubicBezTo>
                <a:lnTo>
                  <a:pt x="1994668" y="27674"/>
                </a:lnTo>
                <a:cubicBezTo>
                  <a:pt x="1994668" y="27674"/>
                  <a:pt x="1995648" y="25463"/>
                  <a:pt x="1996626" y="25463"/>
                </a:cubicBezTo>
                <a:lnTo>
                  <a:pt x="1997606" y="23243"/>
                </a:lnTo>
                <a:cubicBezTo>
                  <a:pt x="1998586" y="23243"/>
                  <a:pt x="1999566" y="25463"/>
                  <a:pt x="2000546" y="24358"/>
                </a:cubicBezTo>
                <a:cubicBezTo>
                  <a:pt x="2000546" y="24358"/>
                  <a:pt x="2001525" y="23243"/>
                  <a:pt x="2001525" y="22138"/>
                </a:cubicBezTo>
                <a:cubicBezTo>
                  <a:pt x="2002505" y="22138"/>
                  <a:pt x="2003485" y="19927"/>
                  <a:pt x="2003485" y="19927"/>
                </a:cubicBezTo>
                <a:cubicBezTo>
                  <a:pt x="2004464" y="19927"/>
                  <a:pt x="2005444" y="22138"/>
                  <a:pt x="2005444" y="22138"/>
                </a:cubicBezTo>
                <a:cubicBezTo>
                  <a:pt x="2006423" y="22138"/>
                  <a:pt x="2007403" y="18821"/>
                  <a:pt x="2007403" y="18821"/>
                </a:cubicBezTo>
                <a:cubicBezTo>
                  <a:pt x="2008383" y="19927"/>
                  <a:pt x="2009363" y="21032"/>
                  <a:pt x="2009363" y="21032"/>
                </a:cubicBezTo>
                <a:lnTo>
                  <a:pt x="2011321" y="23243"/>
                </a:lnTo>
                <a:cubicBezTo>
                  <a:pt x="2012301" y="23243"/>
                  <a:pt x="2013281" y="21032"/>
                  <a:pt x="2013281" y="21032"/>
                </a:cubicBezTo>
                <a:cubicBezTo>
                  <a:pt x="2014261" y="19927"/>
                  <a:pt x="2014261" y="18821"/>
                  <a:pt x="2015241" y="17716"/>
                </a:cubicBezTo>
                <a:cubicBezTo>
                  <a:pt x="2015241" y="17716"/>
                  <a:pt x="2016219" y="15495"/>
                  <a:pt x="2017200" y="15495"/>
                </a:cubicBezTo>
                <a:lnTo>
                  <a:pt x="2019159" y="17716"/>
                </a:lnTo>
                <a:lnTo>
                  <a:pt x="2021118" y="19927"/>
                </a:lnTo>
                <a:cubicBezTo>
                  <a:pt x="2021118" y="19927"/>
                  <a:pt x="2022098" y="17716"/>
                  <a:pt x="2023078" y="16610"/>
                </a:cubicBezTo>
                <a:cubicBezTo>
                  <a:pt x="2023078" y="16610"/>
                  <a:pt x="2024057" y="15495"/>
                  <a:pt x="2024057" y="14390"/>
                </a:cubicBezTo>
                <a:cubicBezTo>
                  <a:pt x="2026016" y="15495"/>
                  <a:pt x="2026996" y="16610"/>
                  <a:pt x="2028956" y="18821"/>
                </a:cubicBezTo>
                <a:cubicBezTo>
                  <a:pt x="2027976" y="18821"/>
                  <a:pt x="2027976" y="21032"/>
                  <a:pt x="2026996" y="21032"/>
                </a:cubicBezTo>
                <a:lnTo>
                  <a:pt x="2025036" y="18821"/>
                </a:lnTo>
                <a:cubicBezTo>
                  <a:pt x="2024057" y="18821"/>
                  <a:pt x="2024057" y="21032"/>
                  <a:pt x="2023078" y="21032"/>
                </a:cubicBezTo>
                <a:cubicBezTo>
                  <a:pt x="2023078" y="22138"/>
                  <a:pt x="2022098" y="23243"/>
                  <a:pt x="2022098" y="24358"/>
                </a:cubicBezTo>
                <a:cubicBezTo>
                  <a:pt x="2021118" y="24358"/>
                  <a:pt x="2020138" y="22138"/>
                  <a:pt x="2019159" y="22138"/>
                </a:cubicBezTo>
                <a:lnTo>
                  <a:pt x="2018179" y="24358"/>
                </a:lnTo>
                <a:cubicBezTo>
                  <a:pt x="2017200" y="25463"/>
                  <a:pt x="2016219" y="26569"/>
                  <a:pt x="2016219" y="26569"/>
                </a:cubicBezTo>
                <a:cubicBezTo>
                  <a:pt x="2015241" y="27674"/>
                  <a:pt x="2015241" y="28780"/>
                  <a:pt x="2014261" y="29885"/>
                </a:cubicBezTo>
                <a:cubicBezTo>
                  <a:pt x="2015241" y="29885"/>
                  <a:pt x="2016219" y="30991"/>
                  <a:pt x="2016219" y="30991"/>
                </a:cubicBezTo>
                <a:cubicBezTo>
                  <a:pt x="2017200" y="30991"/>
                  <a:pt x="2018179" y="28780"/>
                  <a:pt x="2018179" y="28780"/>
                </a:cubicBezTo>
                <a:lnTo>
                  <a:pt x="2020138" y="26569"/>
                </a:lnTo>
                <a:lnTo>
                  <a:pt x="2022098" y="27674"/>
                </a:lnTo>
                <a:cubicBezTo>
                  <a:pt x="2022098" y="28780"/>
                  <a:pt x="2020138" y="29885"/>
                  <a:pt x="2020138" y="30991"/>
                </a:cubicBezTo>
                <a:lnTo>
                  <a:pt x="2023078" y="32106"/>
                </a:lnTo>
                <a:cubicBezTo>
                  <a:pt x="2023078" y="33211"/>
                  <a:pt x="2021118" y="34317"/>
                  <a:pt x="2021118" y="35422"/>
                </a:cubicBezTo>
                <a:lnTo>
                  <a:pt x="2023078" y="36527"/>
                </a:lnTo>
                <a:cubicBezTo>
                  <a:pt x="2024057" y="36527"/>
                  <a:pt x="2024057" y="35422"/>
                  <a:pt x="2025036" y="34317"/>
                </a:cubicBezTo>
                <a:cubicBezTo>
                  <a:pt x="2025036" y="34317"/>
                  <a:pt x="2026016" y="32106"/>
                  <a:pt x="2026996" y="32106"/>
                </a:cubicBezTo>
                <a:cubicBezTo>
                  <a:pt x="2026996" y="32106"/>
                  <a:pt x="2027976" y="34317"/>
                  <a:pt x="2028956" y="34317"/>
                </a:cubicBezTo>
                <a:cubicBezTo>
                  <a:pt x="2028956" y="33211"/>
                  <a:pt x="2029934" y="32106"/>
                  <a:pt x="2029934" y="30991"/>
                </a:cubicBezTo>
                <a:cubicBezTo>
                  <a:pt x="2030914" y="30991"/>
                  <a:pt x="2031894" y="28780"/>
                  <a:pt x="2031894" y="28780"/>
                </a:cubicBezTo>
                <a:lnTo>
                  <a:pt x="2033854" y="30991"/>
                </a:lnTo>
                <a:cubicBezTo>
                  <a:pt x="2034833" y="29885"/>
                  <a:pt x="2035813" y="28780"/>
                  <a:pt x="2035813" y="28780"/>
                </a:cubicBezTo>
                <a:cubicBezTo>
                  <a:pt x="2036793" y="27674"/>
                  <a:pt x="2036793" y="26569"/>
                  <a:pt x="2037772" y="25463"/>
                </a:cubicBezTo>
                <a:cubicBezTo>
                  <a:pt x="2038751" y="24358"/>
                  <a:pt x="2039731" y="22138"/>
                  <a:pt x="2040711" y="21032"/>
                </a:cubicBezTo>
                <a:cubicBezTo>
                  <a:pt x="2042671" y="22138"/>
                  <a:pt x="2043649" y="23243"/>
                  <a:pt x="2045609" y="24358"/>
                </a:cubicBezTo>
                <a:cubicBezTo>
                  <a:pt x="2045609" y="25463"/>
                  <a:pt x="2043649" y="26569"/>
                  <a:pt x="2043649" y="27674"/>
                </a:cubicBezTo>
                <a:lnTo>
                  <a:pt x="2045609" y="28780"/>
                </a:lnTo>
                <a:close/>
                <a:moveTo>
                  <a:pt x="12735" y="33211"/>
                </a:moveTo>
                <a:lnTo>
                  <a:pt x="10775" y="35422"/>
                </a:lnTo>
                <a:cubicBezTo>
                  <a:pt x="9795" y="35422"/>
                  <a:pt x="9795" y="33211"/>
                  <a:pt x="8817" y="33211"/>
                </a:cubicBezTo>
                <a:lnTo>
                  <a:pt x="6857" y="34317"/>
                </a:lnTo>
                <a:cubicBezTo>
                  <a:pt x="6857" y="35422"/>
                  <a:pt x="8817" y="36527"/>
                  <a:pt x="8817" y="36527"/>
                </a:cubicBezTo>
                <a:cubicBezTo>
                  <a:pt x="8817" y="37642"/>
                  <a:pt x="9795" y="39853"/>
                  <a:pt x="10775" y="39853"/>
                </a:cubicBezTo>
                <a:cubicBezTo>
                  <a:pt x="10775" y="39853"/>
                  <a:pt x="11755" y="37642"/>
                  <a:pt x="12735" y="37642"/>
                </a:cubicBezTo>
                <a:cubicBezTo>
                  <a:pt x="12735" y="37642"/>
                  <a:pt x="14695" y="36527"/>
                  <a:pt x="14695" y="35422"/>
                </a:cubicBezTo>
                <a:cubicBezTo>
                  <a:pt x="14695" y="35422"/>
                  <a:pt x="13715" y="33211"/>
                  <a:pt x="12735" y="33211"/>
                </a:cubicBezTo>
                <a:close/>
                <a:moveTo>
                  <a:pt x="55839" y="39853"/>
                </a:moveTo>
                <a:cubicBezTo>
                  <a:pt x="54859" y="38748"/>
                  <a:pt x="53880" y="37642"/>
                  <a:pt x="53880" y="37642"/>
                </a:cubicBezTo>
                <a:cubicBezTo>
                  <a:pt x="53880" y="36527"/>
                  <a:pt x="51921" y="38748"/>
                  <a:pt x="51921" y="38748"/>
                </a:cubicBezTo>
                <a:cubicBezTo>
                  <a:pt x="50941" y="38748"/>
                  <a:pt x="49961" y="36527"/>
                  <a:pt x="49961" y="36527"/>
                </a:cubicBezTo>
                <a:cubicBezTo>
                  <a:pt x="48981" y="36527"/>
                  <a:pt x="48981" y="38748"/>
                  <a:pt x="48002" y="38748"/>
                </a:cubicBezTo>
                <a:cubicBezTo>
                  <a:pt x="48002" y="39853"/>
                  <a:pt x="48981" y="39853"/>
                  <a:pt x="48981" y="40959"/>
                </a:cubicBezTo>
                <a:cubicBezTo>
                  <a:pt x="49961" y="42064"/>
                  <a:pt x="50941" y="43170"/>
                  <a:pt x="50941" y="43170"/>
                </a:cubicBezTo>
                <a:lnTo>
                  <a:pt x="52900" y="42064"/>
                </a:lnTo>
                <a:cubicBezTo>
                  <a:pt x="53880" y="42064"/>
                  <a:pt x="54859" y="44285"/>
                  <a:pt x="54859" y="44285"/>
                </a:cubicBezTo>
                <a:cubicBezTo>
                  <a:pt x="55839" y="44285"/>
                  <a:pt x="55839" y="42064"/>
                  <a:pt x="56818" y="42064"/>
                </a:cubicBezTo>
                <a:cubicBezTo>
                  <a:pt x="56818" y="40959"/>
                  <a:pt x="55839" y="40959"/>
                  <a:pt x="55839" y="39853"/>
                </a:cubicBezTo>
                <a:close/>
                <a:moveTo>
                  <a:pt x="59758" y="52032"/>
                </a:moveTo>
                <a:cubicBezTo>
                  <a:pt x="59758" y="50917"/>
                  <a:pt x="58778" y="48706"/>
                  <a:pt x="57798" y="48706"/>
                </a:cubicBezTo>
                <a:cubicBezTo>
                  <a:pt x="57798" y="48706"/>
                  <a:pt x="56818" y="50917"/>
                  <a:pt x="55839" y="50917"/>
                </a:cubicBezTo>
                <a:cubicBezTo>
                  <a:pt x="55839" y="50917"/>
                  <a:pt x="53880" y="52032"/>
                  <a:pt x="53880" y="53138"/>
                </a:cubicBezTo>
                <a:cubicBezTo>
                  <a:pt x="53880" y="53138"/>
                  <a:pt x="54859" y="55349"/>
                  <a:pt x="55839" y="55349"/>
                </a:cubicBezTo>
                <a:lnTo>
                  <a:pt x="56818" y="57559"/>
                </a:lnTo>
                <a:cubicBezTo>
                  <a:pt x="57798" y="57559"/>
                  <a:pt x="58778" y="56454"/>
                  <a:pt x="59758" y="55349"/>
                </a:cubicBezTo>
                <a:lnTo>
                  <a:pt x="61716" y="54243"/>
                </a:lnTo>
                <a:cubicBezTo>
                  <a:pt x="61716" y="53138"/>
                  <a:pt x="59758" y="52032"/>
                  <a:pt x="59758" y="52032"/>
                </a:cubicBezTo>
                <a:close/>
                <a:moveTo>
                  <a:pt x="103841" y="28780"/>
                </a:moveTo>
                <a:cubicBezTo>
                  <a:pt x="103841" y="28780"/>
                  <a:pt x="102862" y="26569"/>
                  <a:pt x="101883" y="26569"/>
                </a:cubicBezTo>
                <a:lnTo>
                  <a:pt x="99923" y="28780"/>
                </a:lnTo>
                <a:cubicBezTo>
                  <a:pt x="99923" y="28780"/>
                  <a:pt x="97964" y="29885"/>
                  <a:pt x="97964" y="30991"/>
                </a:cubicBezTo>
                <a:lnTo>
                  <a:pt x="98944" y="33211"/>
                </a:lnTo>
                <a:cubicBezTo>
                  <a:pt x="99923" y="33211"/>
                  <a:pt x="100903" y="35422"/>
                  <a:pt x="100903" y="35422"/>
                </a:cubicBezTo>
                <a:cubicBezTo>
                  <a:pt x="100903" y="35422"/>
                  <a:pt x="102862" y="34317"/>
                  <a:pt x="102862" y="33211"/>
                </a:cubicBezTo>
                <a:cubicBezTo>
                  <a:pt x="103841" y="33211"/>
                  <a:pt x="105801" y="32106"/>
                  <a:pt x="105801" y="32106"/>
                </a:cubicBezTo>
                <a:cubicBezTo>
                  <a:pt x="105801" y="30991"/>
                  <a:pt x="103841" y="29885"/>
                  <a:pt x="103841" y="28780"/>
                </a:cubicBezTo>
                <a:close/>
                <a:moveTo>
                  <a:pt x="116577" y="33211"/>
                </a:moveTo>
                <a:cubicBezTo>
                  <a:pt x="116577" y="33211"/>
                  <a:pt x="115597" y="32106"/>
                  <a:pt x="115597" y="30991"/>
                </a:cubicBezTo>
                <a:cubicBezTo>
                  <a:pt x="114618" y="30991"/>
                  <a:pt x="113638" y="28780"/>
                  <a:pt x="113638" y="28780"/>
                </a:cubicBezTo>
                <a:lnTo>
                  <a:pt x="111679" y="30991"/>
                </a:lnTo>
                <a:cubicBezTo>
                  <a:pt x="111679" y="30991"/>
                  <a:pt x="113638" y="32106"/>
                  <a:pt x="113638" y="33211"/>
                </a:cubicBezTo>
                <a:cubicBezTo>
                  <a:pt x="112659" y="33211"/>
                  <a:pt x="110699" y="34317"/>
                  <a:pt x="110699" y="34317"/>
                </a:cubicBezTo>
                <a:cubicBezTo>
                  <a:pt x="111679" y="35422"/>
                  <a:pt x="111679" y="36527"/>
                  <a:pt x="112659" y="37642"/>
                </a:cubicBezTo>
                <a:cubicBezTo>
                  <a:pt x="112659" y="37642"/>
                  <a:pt x="113638" y="39853"/>
                  <a:pt x="114618" y="39853"/>
                </a:cubicBezTo>
                <a:lnTo>
                  <a:pt x="116577" y="37642"/>
                </a:lnTo>
                <a:lnTo>
                  <a:pt x="118536" y="36527"/>
                </a:lnTo>
                <a:cubicBezTo>
                  <a:pt x="118536" y="35422"/>
                  <a:pt x="117557" y="34317"/>
                  <a:pt x="116577" y="33211"/>
                </a:cubicBezTo>
                <a:close/>
                <a:moveTo>
                  <a:pt x="188092" y="61991"/>
                </a:moveTo>
                <a:cubicBezTo>
                  <a:pt x="187112" y="61991"/>
                  <a:pt x="187112" y="64202"/>
                  <a:pt x="186132" y="64202"/>
                </a:cubicBezTo>
                <a:cubicBezTo>
                  <a:pt x="185152" y="61991"/>
                  <a:pt x="184172" y="60885"/>
                  <a:pt x="182214" y="58665"/>
                </a:cubicBezTo>
                <a:cubicBezTo>
                  <a:pt x="182214" y="58665"/>
                  <a:pt x="181234" y="57559"/>
                  <a:pt x="181234" y="56454"/>
                </a:cubicBezTo>
                <a:lnTo>
                  <a:pt x="179274" y="58665"/>
                </a:lnTo>
                <a:cubicBezTo>
                  <a:pt x="178295" y="58665"/>
                  <a:pt x="177315" y="56454"/>
                  <a:pt x="177315" y="56454"/>
                </a:cubicBezTo>
                <a:cubicBezTo>
                  <a:pt x="176335" y="55349"/>
                  <a:pt x="176335" y="53138"/>
                  <a:pt x="175356" y="53138"/>
                </a:cubicBezTo>
                <a:cubicBezTo>
                  <a:pt x="174377" y="53138"/>
                  <a:pt x="174377" y="55349"/>
                  <a:pt x="173397" y="55349"/>
                </a:cubicBezTo>
                <a:cubicBezTo>
                  <a:pt x="172417" y="54243"/>
                  <a:pt x="172417" y="54243"/>
                  <a:pt x="171437" y="53138"/>
                </a:cubicBezTo>
                <a:cubicBezTo>
                  <a:pt x="171437" y="53138"/>
                  <a:pt x="169479" y="54243"/>
                  <a:pt x="169479" y="55349"/>
                </a:cubicBezTo>
                <a:cubicBezTo>
                  <a:pt x="169479" y="55349"/>
                  <a:pt x="170457" y="56454"/>
                  <a:pt x="171437" y="57559"/>
                </a:cubicBezTo>
                <a:cubicBezTo>
                  <a:pt x="171437" y="57559"/>
                  <a:pt x="172417" y="58665"/>
                  <a:pt x="172417" y="59780"/>
                </a:cubicBezTo>
                <a:cubicBezTo>
                  <a:pt x="173397" y="60885"/>
                  <a:pt x="174377" y="60885"/>
                  <a:pt x="174377" y="61991"/>
                </a:cubicBezTo>
                <a:cubicBezTo>
                  <a:pt x="175356" y="63096"/>
                  <a:pt x="175356" y="64202"/>
                  <a:pt x="176335" y="64202"/>
                </a:cubicBezTo>
                <a:cubicBezTo>
                  <a:pt x="176335" y="65317"/>
                  <a:pt x="177315" y="66422"/>
                  <a:pt x="177315" y="67527"/>
                </a:cubicBezTo>
                <a:cubicBezTo>
                  <a:pt x="178295" y="67527"/>
                  <a:pt x="179274" y="65317"/>
                  <a:pt x="180254" y="65317"/>
                </a:cubicBezTo>
                <a:cubicBezTo>
                  <a:pt x="180254" y="65317"/>
                  <a:pt x="181234" y="63096"/>
                  <a:pt x="182214" y="63096"/>
                </a:cubicBezTo>
                <a:cubicBezTo>
                  <a:pt x="182214" y="63096"/>
                  <a:pt x="183193" y="65317"/>
                  <a:pt x="184172" y="65317"/>
                </a:cubicBezTo>
                <a:cubicBezTo>
                  <a:pt x="184172" y="66422"/>
                  <a:pt x="185152" y="64202"/>
                  <a:pt x="186132" y="64202"/>
                </a:cubicBezTo>
                <a:cubicBezTo>
                  <a:pt x="186132" y="64202"/>
                  <a:pt x="187112" y="66422"/>
                  <a:pt x="188092" y="66422"/>
                </a:cubicBezTo>
                <a:lnTo>
                  <a:pt x="190050" y="64202"/>
                </a:lnTo>
                <a:lnTo>
                  <a:pt x="188092" y="61991"/>
                </a:lnTo>
                <a:close/>
                <a:moveTo>
                  <a:pt x="204745" y="39853"/>
                </a:moveTo>
                <a:cubicBezTo>
                  <a:pt x="203765" y="39853"/>
                  <a:pt x="202786" y="38748"/>
                  <a:pt x="202786" y="37642"/>
                </a:cubicBezTo>
                <a:cubicBezTo>
                  <a:pt x="202786" y="36527"/>
                  <a:pt x="200827" y="35422"/>
                  <a:pt x="200827" y="35422"/>
                </a:cubicBezTo>
                <a:lnTo>
                  <a:pt x="203765" y="33211"/>
                </a:lnTo>
                <a:cubicBezTo>
                  <a:pt x="202786" y="33211"/>
                  <a:pt x="201807" y="30991"/>
                  <a:pt x="201807" y="30991"/>
                </a:cubicBezTo>
                <a:cubicBezTo>
                  <a:pt x="200827" y="30991"/>
                  <a:pt x="199847" y="33211"/>
                  <a:pt x="199847" y="33211"/>
                </a:cubicBezTo>
                <a:cubicBezTo>
                  <a:pt x="198867" y="33211"/>
                  <a:pt x="197887" y="34317"/>
                  <a:pt x="196908" y="34317"/>
                </a:cubicBezTo>
                <a:cubicBezTo>
                  <a:pt x="196908" y="35422"/>
                  <a:pt x="198867" y="36527"/>
                  <a:pt x="198867" y="37642"/>
                </a:cubicBezTo>
                <a:cubicBezTo>
                  <a:pt x="198867" y="37642"/>
                  <a:pt x="199847" y="38748"/>
                  <a:pt x="200827" y="39853"/>
                </a:cubicBezTo>
                <a:cubicBezTo>
                  <a:pt x="200827" y="39853"/>
                  <a:pt x="201807" y="40959"/>
                  <a:pt x="202786" y="42064"/>
                </a:cubicBezTo>
                <a:cubicBezTo>
                  <a:pt x="202786" y="42064"/>
                  <a:pt x="199847" y="43170"/>
                  <a:pt x="199847" y="44285"/>
                </a:cubicBezTo>
                <a:lnTo>
                  <a:pt x="201807" y="46495"/>
                </a:lnTo>
                <a:cubicBezTo>
                  <a:pt x="202786" y="47601"/>
                  <a:pt x="202786" y="48706"/>
                  <a:pt x="203765" y="48706"/>
                </a:cubicBezTo>
                <a:lnTo>
                  <a:pt x="205725" y="46495"/>
                </a:lnTo>
                <a:cubicBezTo>
                  <a:pt x="205725" y="46495"/>
                  <a:pt x="203765" y="45390"/>
                  <a:pt x="203765" y="44285"/>
                </a:cubicBezTo>
                <a:lnTo>
                  <a:pt x="206705" y="43170"/>
                </a:lnTo>
                <a:cubicBezTo>
                  <a:pt x="205725" y="42064"/>
                  <a:pt x="204745" y="40959"/>
                  <a:pt x="204745" y="39853"/>
                </a:cubicBezTo>
                <a:close/>
                <a:moveTo>
                  <a:pt x="228257" y="35422"/>
                </a:moveTo>
                <a:cubicBezTo>
                  <a:pt x="228257" y="35422"/>
                  <a:pt x="227277" y="36527"/>
                  <a:pt x="226297" y="36527"/>
                </a:cubicBezTo>
                <a:cubicBezTo>
                  <a:pt x="227277" y="37642"/>
                  <a:pt x="227277" y="38748"/>
                  <a:pt x="228257" y="39853"/>
                </a:cubicBezTo>
                <a:cubicBezTo>
                  <a:pt x="228257" y="39853"/>
                  <a:pt x="229236" y="40959"/>
                  <a:pt x="230216" y="42064"/>
                </a:cubicBezTo>
                <a:cubicBezTo>
                  <a:pt x="230216" y="42064"/>
                  <a:pt x="231195" y="39853"/>
                  <a:pt x="232175" y="39853"/>
                </a:cubicBezTo>
                <a:cubicBezTo>
                  <a:pt x="232175" y="39853"/>
                  <a:pt x="233155" y="42064"/>
                  <a:pt x="234135" y="42064"/>
                </a:cubicBezTo>
                <a:cubicBezTo>
                  <a:pt x="234135" y="42064"/>
                  <a:pt x="235115" y="40959"/>
                  <a:pt x="236093" y="40959"/>
                </a:cubicBezTo>
                <a:cubicBezTo>
                  <a:pt x="235115" y="39853"/>
                  <a:pt x="235115" y="38748"/>
                  <a:pt x="234135" y="37642"/>
                </a:cubicBezTo>
                <a:cubicBezTo>
                  <a:pt x="234135" y="37642"/>
                  <a:pt x="233155" y="35422"/>
                  <a:pt x="232175" y="35422"/>
                </a:cubicBezTo>
                <a:cubicBezTo>
                  <a:pt x="232175" y="35422"/>
                  <a:pt x="231195" y="37642"/>
                  <a:pt x="230216" y="37642"/>
                </a:cubicBezTo>
                <a:cubicBezTo>
                  <a:pt x="230216" y="37642"/>
                  <a:pt x="229236" y="34317"/>
                  <a:pt x="228257" y="35422"/>
                </a:cubicBezTo>
                <a:close/>
                <a:moveTo>
                  <a:pt x="237073" y="27674"/>
                </a:moveTo>
                <a:cubicBezTo>
                  <a:pt x="237073" y="27674"/>
                  <a:pt x="235115" y="29885"/>
                  <a:pt x="235115" y="28780"/>
                </a:cubicBezTo>
                <a:cubicBezTo>
                  <a:pt x="235115" y="28780"/>
                  <a:pt x="234135" y="26569"/>
                  <a:pt x="233155" y="26569"/>
                </a:cubicBezTo>
                <a:cubicBezTo>
                  <a:pt x="233155" y="27674"/>
                  <a:pt x="231195" y="27674"/>
                  <a:pt x="231195" y="28780"/>
                </a:cubicBezTo>
                <a:lnTo>
                  <a:pt x="233155" y="30991"/>
                </a:lnTo>
                <a:cubicBezTo>
                  <a:pt x="233155" y="30991"/>
                  <a:pt x="234135" y="33211"/>
                  <a:pt x="235115" y="33211"/>
                </a:cubicBezTo>
                <a:cubicBezTo>
                  <a:pt x="235115" y="33211"/>
                  <a:pt x="236093" y="32106"/>
                  <a:pt x="237073" y="32106"/>
                </a:cubicBezTo>
                <a:lnTo>
                  <a:pt x="239033" y="29885"/>
                </a:lnTo>
                <a:cubicBezTo>
                  <a:pt x="239033" y="29885"/>
                  <a:pt x="238053" y="27674"/>
                  <a:pt x="237073" y="27674"/>
                </a:cubicBezTo>
                <a:close/>
                <a:moveTo>
                  <a:pt x="242951" y="49812"/>
                </a:moveTo>
                <a:cubicBezTo>
                  <a:pt x="241972" y="49812"/>
                  <a:pt x="240992" y="52032"/>
                  <a:pt x="240013" y="52032"/>
                </a:cubicBezTo>
                <a:lnTo>
                  <a:pt x="239033" y="49812"/>
                </a:lnTo>
                <a:cubicBezTo>
                  <a:pt x="238053" y="49812"/>
                  <a:pt x="237073" y="52032"/>
                  <a:pt x="236093" y="52032"/>
                </a:cubicBezTo>
                <a:cubicBezTo>
                  <a:pt x="236093" y="52032"/>
                  <a:pt x="235115" y="49812"/>
                  <a:pt x="235115" y="48706"/>
                </a:cubicBezTo>
                <a:cubicBezTo>
                  <a:pt x="235115" y="49812"/>
                  <a:pt x="233155" y="49812"/>
                  <a:pt x="233155" y="50917"/>
                </a:cubicBezTo>
                <a:cubicBezTo>
                  <a:pt x="232175" y="52032"/>
                  <a:pt x="234135" y="53138"/>
                  <a:pt x="234135" y="53138"/>
                </a:cubicBezTo>
                <a:cubicBezTo>
                  <a:pt x="235115" y="54243"/>
                  <a:pt x="235115" y="55349"/>
                  <a:pt x="236093" y="56454"/>
                </a:cubicBezTo>
                <a:cubicBezTo>
                  <a:pt x="237073" y="56454"/>
                  <a:pt x="237073" y="57559"/>
                  <a:pt x="238053" y="58665"/>
                </a:cubicBezTo>
                <a:cubicBezTo>
                  <a:pt x="238053" y="57559"/>
                  <a:pt x="239033" y="57559"/>
                  <a:pt x="240013" y="56454"/>
                </a:cubicBezTo>
                <a:cubicBezTo>
                  <a:pt x="240992" y="55349"/>
                  <a:pt x="242951" y="54243"/>
                  <a:pt x="243931" y="53138"/>
                </a:cubicBezTo>
                <a:cubicBezTo>
                  <a:pt x="243931" y="53138"/>
                  <a:pt x="242951" y="50917"/>
                  <a:pt x="242951" y="49812"/>
                </a:cubicBezTo>
                <a:close/>
                <a:moveTo>
                  <a:pt x="270381" y="49812"/>
                </a:moveTo>
                <a:cubicBezTo>
                  <a:pt x="269401" y="49812"/>
                  <a:pt x="269401" y="47601"/>
                  <a:pt x="268423" y="47601"/>
                </a:cubicBezTo>
                <a:lnTo>
                  <a:pt x="266463" y="49812"/>
                </a:lnTo>
                <a:cubicBezTo>
                  <a:pt x="265483" y="49812"/>
                  <a:pt x="264503" y="46495"/>
                  <a:pt x="264503" y="47601"/>
                </a:cubicBezTo>
                <a:cubicBezTo>
                  <a:pt x="263523" y="47601"/>
                  <a:pt x="263523" y="48706"/>
                  <a:pt x="262544" y="48706"/>
                </a:cubicBezTo>
                <a:cubicBezTo>
                  <a:pt x="262544" y="49812"/>
                  <a:pt x="263523" y="50917"/>
                  <a:pt x="264503" y="50917"/>
                </a:cubicBezTo>
                <a:cubicBezTo>
                  <a:pt x="264503" y="52032"/>
                  <a:pt x="265483" y="53138"/>
                  <a:pt x="265483" y="54243"/>
                </a:cubicBezTo>
                <a:lnTo>
                  <a:pt x="267443" y="56454"/>
                </a:lnTo>
                <a:lnTo>
                  <a:pt x="269401" y="54243"/>
                </a:lnTo>
                <a:cubicBezTo>
                  <a:pt x="270381" y="54243"/>
                  <a:pt x="271361" y="53138"/>
                  <a:pt x="271361" y="52032"/>
                </a:cubicBezTo>
                <a:cubicBezTo>
                  <a:pt x="271361" y="52032"/>
                  <a:pt x="270381" y="50917"/>
                  <a:pt x="270381" y="49812"/>
                </a:cubicBezTo>
                <a:close/>
                <a:moveTo>
                  <a:pt x="282138" y="52032"/>
                </a:moveTo>
                <a:cubicBezTo>
                  <a:pt x="281158" y="50917"/>
                  <a:pt x="280178" y="49812"/>
                  <a:pt x="280178" y="49812"/>
                </a:cubicBezTo>
                <a:cubicBezTo>
                  <a:pt x="280178" y="48706"/>
                  <a:pt x="278218" y="47601"/>
                  <a:pt x="278218" y="46495"/>
                </a:cubicBezTo>
                <a:lnTo>
                  <a:pt x="280178" y="45390"/>
                </a:lnTo>
                <a:cubicBezTo>
                  <a:pt x="280178" y="44285"/>
                  <a:pt x="279198" y="43170"/>
                  <a:pt x="279198" y="42064"/>
                </a:cubicBezTo>
                <a:cubicBezTo>
                  <a:pt x="278218" y="42064"/>
                  <a:pt x="278218" y="40959"/>
                  <a:pt x="277239" y="39853"/>
                </a:cubicBezTo>
                <a:cubicBezTo>
                  <a:pt x="276259" y="38748"/>
                  <a:pt x="276259" y="38748"/>
                  <a:pt x="275280" y="37642"/>
                </a:cubicBezTo>
                <a:cubicBezTo>
                  <a:pt x="275280" y="38748"/>
                  <a:pt x="273320" y="38748"/>
                  <a:pt x="273320" y="39853"/>
                </a:cubicBezTo>
                <a:cubicBezTo>
                  <a:pt x="273320" y="39853"/>
                  <a:pt x="275280" y="40959"/>
                  <a:pt x="275280" y="42064"/>
                </a:cubicBezTo>
                <a:cubicBezTo>
                  <a:pt x="275280" y="43170"/>
                  <a:pt x="276259" y="44285"/>
                  <a:pt x="276259" y="44285"/>
                </a:cubicBezTo>
                <a:cubicBezTo>
                  <a:pt x="277239" y="44285"/>
                  <a:pt x="278218" y="46495"/>
                  <a:pt x="278218" y="46495"/>
                </a:cubicBezTo>
                <a:cubicBezTo>
                  <a:pt x="278218" y="47601"/>
                  <a:pt x="276259" y="48706"/>
                  <a:pt x="276259" y="48706"/>
                </a:cubicBezTo>
                <a:cubicBezTo>
                  <a:pt x="276259" y="49812"/>
                  <a:pt x="277239" y="50917"/>
                  <a:pt x="278218" y="50917"/>
                </a:cubicBezTo>
                <a:cubicBezTo>
                  <a:pt x="278218" y="52032"/>
                  <a:pt x="279198" y="53138"/>
                  <a:pt x="279198" y="54243"/>
                </a:cubicBezTo>
                <a:lnTo>
                  <a:pt x="277239" y="55349"/>
                </a:lnTo>
                <a:cubicBezTo>
                  <a:pt x="277239" y="56454"/>
                  <a:pt x="279198" y="57559"/>
                  <a:pt x="279198" y="57559"/>
                </a:cubicBezTo>
                <a:cubicBezTo>
                  <a:pt x="279198" y="58665"/>
                  <a:pt x="280178" y="59780"/>
                  <a:pt x="280178" y="60885"/>
                </a:cubicBezTo>
                <a:cubicBezTo>
                  <a:pt x="281158" y="59780"/>
                  <a:pt x="283116" y="59780"/>
                  <a:pt x="283116" y="58665"/>
                </a:cubicBezTo>
                <a:cubicBezTo>
                  <a:pt x="283116" y="57559"/>
                  <a:pt x="281158" y="56454"/>
                  <a:pt x="281158" y="56454"/>
                </a:cubicBezTo>
                <a:cubicBezTo>
                  <a:pt x="281158" y="55349"/>
                  <a:pt x="279198" y="54243"/>
                  <a:pt x="279198" y="54243"/>
                </a:cubicBezTo>
                <a:cubicBezTo>
                  <a:pt x="279198" y="53138"/>
                  <a:pt x="282138" y="52032"/>
                  <a:pt x="282138" y="52032"/>
                </a:cubicBezTo>
                <a:close/>
                <a:moveTo>
                  <a:pt x="294873" y="56454"/>
                </a:moveTo>
                <a:cubicBezTo>
                  <a:pt x="294873" y="55349"/>
                  <a:pt x="293893" y="54243"/>
                  <a:pt x="292913" y="53138"/>
                </a:cubicBezTo>
                <a:lnTo>
                  <a:pt x="291933" y="50917"/>
                </a:lnTo>
                <a:cubicBezTo>
                  <a:pt x="290954" y="50917"/>
                  <a:pt x="289974" y="53138"/>
                  <a:pt x="288995" y="53138"/>
                </a:cubicBezTo>
                <a:cubicBezTo>
                  <a:pt x="288995" y="53138"/>
                  <a:pt x="287036" y="54243"/>
                  <a:pt x="287036" y="55349"/>
                </a:cubicBezTo>
                <a:lnTo>
                  <a:pt x="288995" y="57559"/>
                </a:lnTo>
                <a:cubicBezTo>
                  <a:pt x="289974" y="57559"/>
                  <a:pt x="289974" y="55349"/>
                  <a:pt x="290954" y="55349"/>
                </a:cubicBezTo>
                <a:cubicBezTo>
                  <a:pt x="291933" y="57559"/>
                  <a:pt x="292913" y="58665"/>
                  <a:pt x="294873" y="60885"/>
                </a:cubicBezTo>
                <a:cubicBezTo>
                  <a:pt x="294873" y="59780"/>
                  <a:pt x="296831" y="59780"/>
                  <a:pt x="296831" y="58665"/>
                </a:cubicBezTo>
                <a:cubicBezTo>
                  <a:pt x="296831" y="57559"/>
                  <a:pt x="294873" y="56454"/>
                  <a:pt x="294873" y="56454"/>
                </a:cubicBezTo>
                <a:close/>
                <a:moveTo>
                  <a:pt x="375204" y="42064"/>
                </a:moveTo>
                <a:lnTo>
                  <a:pt x="373244" y="43170"/>
                </a:lnTo>
                <a:cubicBezTo>
                  <a:pt x="372264" y="44285"/>
                  <a:pt x="371285" y="45390"/>
                  <a:pt x="370306" y="45390"/>
                </a:cubicBezTo>
                <a:lnTo>
                  <a:pt x="369326" y="43170"/>
                </a:lnTo>
                <a:cubicBezTo>
                  <a:pt x="368346" y="43170"/>
                  <a:pt x="367366" y="45390"/>
                  <a:pt x="367366" y="44285"/>
                </a:cubicBezTo>
                <a:cubicBezTo>
                  <a:pt x="366387" y="44285"/>
                  <a:pt x="365407" y="43170"/>
                  <a:pt x="365407" y="42064"/>
                </a:cubicBezTo>
                <a:cubicBezTo>
                  <a:pt x="364427" y="42064"/>
                  <a:pt x="364427" y="40959"/>
                  <a:pt x="363448" y="39853"/>
                </a:cubicBezTo>
                <a:cubicBezTo>
                  <a:pt x="363448" y="40959"/>
                  <a:pt x="361489" y="40959"/>
                  <a:pt x="361489" y="42064"/>
                </a:cubicBezTo>
                <a:cubicBezTo>
                  <a:pt x="361489" y="42064"/>
                  <a:pt x="362468" y="43170"/>
                  <a:pt x="363448" y="44285"/>
                </a:cubicBezTo>
                <a:cubicBezTo>
                  <a:pt x="363448" y="45390"/>
                  <a:pt x="364427" y="46495"/>
                  <a:pt x="364427" y="46495"/>
                </a:cubicBezTo>
                <a:cubicBezTo>
                  <a:pt x="365407" y="47601"/>
                  <a:pt x="365407" y="48706"/>
                  <a:pt x="366387" y="48706"/>
                </a:cubicBezTo>
                <a:cubicBezTo>
                  <a:pt x="366387" y="49812"/>
                  <a:pt x="368346" y="47601"/>
                  <a:pt x="368346" y="47601"/>
                </a:cubicBezTo>
                <a:cubicBezTo>
                  <a:pt x="369326" y="47601"/>
                  <a:pt x="370306" y="49812"/>
                  <a:pt x="370306" y="49812"/>
                </a:cubicBezTo>
                <a:cubicBezTo>
                  <a:pt x="371285" y="49812"/>
                  <a:pt x="372264" y="48706"/>
                  <a:pt x="372264" y="47601"/>
                </a:cubicBezTo>
                <a:cubicBezTo>
                  <a:pt x="373244" y="47601"/>
                  <a:pt x="374224" y="46495"/>
                  <a:pt x="374224" y="46495"/>
                </a:cubicBezTo>
                <a:cubicBezTo>
                  <a:pt x="375204" y="45390"/>
                  <a:pt x="376184" y="44285"/>
                  <a:pt x="377162" y="44285"/>
                </a:cubicBezTo>
                <a:cubicBezTo>
                  <a:pt x="376184" y="44285"/>
                  <a:pt x="376184" y="42064"/>
                  <a:pt x="375204" y="42064"/>
                </a:cubicBezTo>
                <a:close/>
                <a:moveTo>
                  <a:pt x="390877" y="39853"/>
                </a:moveTo>
                <a:cubicBezTo>
                  <a:pt x="389899" y="37642"/>
                  <a:pt x="388919" y="36527"/>
                  <a:pt x="387939" y="34317"/>
                </a:cubicBezTo>
                <a:cubicBezTo>
                  <a:pt x="385979" y="35422"/>
                  <a:pt x="385000" y="37642"/>
                  <a:pt x="383041" y="38748"/>
                </a:cubicBezTo>
                <a:cubicBezTo>
                  <a:pt x="384020" y="39853"/>
                  <a:pt x="385979" y="42064"/>
                  <a:pt x="386959" y="43170"/>
                </a:cubicBezTo>
                <a:cubicBezTo>
                  <a:pt x="387939" y="45390"/>
                  <a:pt x="388919" y="46495"/>
                  <a:pt x="389899" y="48706"/>
                </a:cubicBezTo>
                <a:cubicBezTo>
                  <a:pt x="390877" y="48706"/>
                  <a:pt x="390877" y="49812"/>
                  <a:pt x="391857" y="50917"/>
                </a:cubicBezTo>
                <a:cubicBezTo>
                  <a:pt x="392837" y="49812"/>
                  <a:pt x="394797" y="48706"/>
                  <a:pt x="395776" y="46495"/>
                </a:cubicBezTo>
                <a:cubicBezTo>
                  <a:pt x="394797" y="45390"/>
                  <a:pt x="393817" y="44285"/>
                  <a:pt x="392837" y="42064"/>
                </a:cubicBezTo>
                <a:cubicBezTo>
                  <a:pt x="391857" y="40959"/>
                  <a:pt x="391857" y="40959"/>
                  <a:pt x="390877" y="39853"/>
                </a:cubicBezTo>
                <a:close/>
                <a:moveTo>
                  <a:pt x="401654" y="29885"/>
                </a:moveTo>
                <a:cubicBezTo>
                  <a:pt x="400674" y="28780"/>
                  <a:pt x="399695" y="26569"/>
                  <a:pt x="398715" y="25463"/>
                </a:cubicBezTo>
                <a:cubicBezTo>
                  <a:pt x="397735" y="25463"/>
                  <a:pt x="396756" y="26569"/>
                  <a:pt x="396756" y="27674"/>
                </a:cubicBezTo>
                <a:cubicBezTo>
                  <a:pt x="395776" y="27674"/>
                  <a:pt x="393817" y="28780"/>
                  <a:pt x="393817" y="28780"/>
                </a:cubicBezTo>
                <a:cubicBezTo>
                  <a:pt x="393817" y="29885"/>
                  <a:pt x="395776" y="30991"/>
                  <a:pt x="395776" y="30991"/>
                </a:cubicBezTo>
                <a:cubicBezTo>
                  <a:pt x="396756" y="32106"/>
                  <a:pt x="396756" y="33211"/>
                  <a:pt x="397735" y="34317"/>
                </a:cubicBezTo>
                <a:cubicBezTo>
                  <a:pt x="397735" y="34317"/>
                  <a:pt x="398715" y="36527"/>
                  <a:pt x="399695" y="36527"/>
                </a:cubicBezTo>
                <a:lnTo>
                  <a:pt x="401654" y="34317"/>
                </a:lnTo>
                <a:lnTo>
                  <a:pt x="403614" y="33211"/>
                </a:lnTo>
                <a:cubicBezTo>
                  <a:pt x="403614" y="32106"/>
                  <a:pt x="402634" y="30991"/>
                  <a:pt x="401654" y="29885"/>
                </a:cubicBezTo>
                <a:close/>
                <a:moveTo>
                  <a:pt x="432023" y="27674"/>
                </a:moveTo>
                <a:cubicBezTo>
                  <a:pt x="431043" y="27674"/>
                  <a:pt x="431043" y="26569"/>
                  <a:pt x="430063" y="25463"/>
                </a:cubicBezTo>
                <a:cubicBezTo>
                  <a:pt x="430063" y="25463"/>
                  <a:pt x="429084" y="23243"/>
                  <a:pt x="428104" y="23243"/>
                </a:cubicBezTo>
                <a:cubicBezTo>
                  <a:pt x="428104" y="23243"/>
                  <a:pt x="427125" y="24358"/>
                  <a:pt x="426145" y="25463"/>
                </a:cubicBezTo>
                <a:cubicBezTo>
                  <a:pt x="425165" y="25463"/>
                  <a:pt x="425165" y="26569"/>
                  <a:pt x="424185" y="26569"/>
                </a:cubicBezTo>
                <a:cubicBezTo>
                  <a:pt x="423205" y="26569"/>
                  <a:pt x="423205" y="25463"/>
                  <a:pt x="422227" y="24358"/>
                </a:cubicBezTo>
                <a:cubicBezTo>
                  <a:pt x="422227" y="25463"/>
                  <a:pt x="420267" y="25463"/>
                  <a:pt x="420267" y="26569"/>
                </a:cubicBezTo>
                <a:cubicBezTo>
                  <a:pt x="420267" y="26569"/>
                  <a:pt x="421247" y="28780"/>
                  <a:pt x="422227" y="28780"/>
                </a:cubicBezTo>
                <a:cubicBezTo>
                  <a:pt x="422227" y="29885"/>
                  <a:pt x="423205" y="30991"/>
                  <a:pt x="423205" y="30991"/>
                </a:cubicBezTo>
                <a:cubicBezTo>
                  <a:pt x="424185" y="32106"/>
                  <a:pt x="424185" y="33211"/>
                  <a:pt x="425165" y="33211"/>
                </a:cubicBezTo>
                <a:cubicBezTo>
                  <a:pt x="426145" y="34317"/>
                  <a:pt x="427125" y="32106"/>
                  <a:pt x="427125" y="32106"/>
                </a:cubicBezTo>
                <a:cubicBezTo>
                  <a:pt x="428104" y="32106"/>
                  <a:pt x="429084" y="29885"/>
                  <a:pt x="429084" y="29885"/>
                </a:cubicBezTo>
                <a:cubicBezTo>
                  <a:pt x="430063" y="29885"/>
                  <a:pt x="431043" y="32106"/>
                  <a:pt x="431043" y="32106"/>
                </a:cubicBezTo>
                <a:lnTo>
                  <a:pt x="433002" y="30991"/>
                </a:lnTo>
                <a:cubicBezTo>
                  <a:pt x="433002" y="29885"/>
                  <a:pt x="432023" y="28780"/>
                  <a:pt x="432023" y="27674"/>
                </a:cubicBezTo>
                <a:close/>
                <a:moveTo>
                  <a:pt x="456513" y="54243"/>
                </a:moveTo>
                <a:lnTo>
                  <a:pt x="458473" y="52032"/>
                </a:lnTo>
                <a:lnTo>
                  <a:pt x="456513" y="49812"/>
                </a:lnTo>
                <a:cubicBezTo>
                  <a:pt x="456513" y="49812"/>
                  <a:pt x="454555" y="52032"/>
                  <a:pt x="454555" y="50917"/>
                </a:cubicBezTo>
                <a:cubicBezTo>
                  <a:pt x="453575" y="50917"/>
                  <a:pt x="453575" y="49812"/>
                  <a:pt x="452595" y="48706"/>
                </a:cubicBezTo>
                <a:cubicBezTo>
                  <a:pt x="452595" y="49812"/>
                  <a:pt x="450636" y="49812"/>
                  <a:pt x="450636" y="50917"/>
                </a:cubicBezTo>
                <a:cubicBezTo>
                  <a:pt x="450636" y="52032"/>
                  <a:pt x="452595" y="53138"/>
                  <a:pt x="452595" y="53138"/>
                </a:cubicBezTo>
                <a:cubicBezTo>
                  <a:pt x="452595" y="54243"/>
                  <a:pt x="453575" y="55349"/>
                  <a:pt x="453575" y="55349"/>
                </a:cubicBezTo>
                <a:cubicBezTo>
                  <a:pt x="453575" y="56454"/>
                  <a:pt x="451615" y="57559"/>
                  <a:pt x="451615" y="57559"/>
                </a:cubicBezTo>
                <a:cubicBezTo>
                  <a:pt x="451615" y="58665"/>
                  <a:pt x="453575" y="59780"/>
                  <a:pt x="453575" y="59780"/>
                </a:cubicBezTo>
                <a:cubicBezTo>
                  <a:pt x="453575" y="60885"/>
                  <a:pt x="451615" y="61991"/>
                  <a:pt x="451615" y="61991"/>
                </a:cubicBezTo>
                <a:cubicBezTo>
                  <a:pt x="451615" y="63096"/>
                  <a:pt x="452595" y="64202"/>
                  <a:pt x="452595" y="64202"/>
                </a:cubicBezTo>
                <a:cubicBezTo>
                  <a:pt x="453575" y="64202"/>
                  <a:pt x="454555" y="61991"/>
                  <a:pt x="455535" y="63096"/>
                </a:cubicBezTo>
                <a:lnTo>
                  <a:pt x="456513" y="65317"/>
                </a:lnTo>
                <a:cubicBezTo>
                  <a:pt x="457493" y="64202"/>
                  <a:pt x="458473" y="64202"/>
                  <a:pt x="458473" y="63096"/>
                </a:cubicBezTo>
                <a:cubicBezTo>
                  <a:pt x="459453" y="63096"/>
                  <a:pt x="457493" y="60885"/>
                  <a:pt x="457493" y="60885"/>
                </a:cubicBezTo>
                <a:cubicBezTo>
                  <a:pt x="456513" y="59780"/>
                  <a:pt x="455535" y="58665"/>
                  <a:pt x="455535" y="58665"/>
                </a:cubicBezTo>
                <a:cubicBezTo>
                  <a:pt x="455535" y="57559"/>
                  <a:pt x="453575" y="56454"/>
                  <a:pt x="453575" y="55349"/>
                </a:cubicBezTo>
                <a:cubicBezTo>
                  <a:pt x="453575" y="55349"/>
                  <a:pt x="455535" y="54243"/>
                  <a:pt x="456513" y="54243"/>
                </a:cubicBezTo>
                <a:close/>
                <a:moveTo>
                  <a:pt x="475127" y="40959"/>
                </a:moveTo>
                <a:lnTo>
                  <a:pt x="473168" y="43170"/>
                </a:lnTo>
                <a:cubicBezTo>
                  <a:pt x="472188" y="43170"/>
                  <a:pt x="472188" y="40959"/>
                  <a:pt x="471208" y="40959"/>
                </a:cubicBezTo>
                <a:lnTo>
                  <a:pt x="469250" y="42064"/>
                </a:lnTo>
                <a:cubicBezTo>
                  <a:pt x="469250" y="43170"/>
                  <a:pt x="470228" y="44285"/>
                  <a:pt x="471208" y="45390"/>
                </a:cubicBezTo>
                <a:lnTo>
                  <a:pt x="472188" y="47601"/>
                </a:lnTo>
                <a:cubicBezTo>
                  <a:pt x="473168" y="47601"/>
                  <a:pt x="474148" y="45390"/>
                  <a:pt x="475127" y="45390"/>
                </a:cubicBezTo>
                <a:lnTo>
                  <a:pt x="477086" y="44285"/>
                </a:lnTo>
                <a:cubicBezTo>
                  <a:pt x="477086" y="43170"/>
                  <a:pt x="475127" y="42064"/>
                  <a:pt x="475127" y="40959"/>
                </a:cubicBezTo>
                <a:close/>
                <a:moveTo>
                  <a:pt x="491781" y="50917"/>
                </a:moveTo>
                <a:cubicBezTo>
                  <a:pt x="491781" y="49812"/>
                  <a:pt x="490801" y="47601"/>
                  <a:pt x="489822" y="47601"/>
                </a:cubicBezTo>
                <a:cubicBezTo>
                  <a:pt x="489822" y="47601"/>
                  <a:pt x="488843" y="49812"/>
                  <a:pt x="487863" y="49812"/>
                </a:cubicBezTo>
                <a:cubicBezTo>
                  <a:pt x="486883" y="49812"/>
                  <a:pt x="486883" y="47601"/>
                  <a:pt x="485903" y="47601"/>
                </a:cubicBezTo>
                <a:cubicBezTo>
                  <a:pt x="485903" y="47601"/>
                  <a:pt x="483944" y="48706"/>
                  <a:pt x="483944" y="49812"/>
                </a:cubicBezTo>
                <a:cubicBezTo>
                  <a:pt x="483944" y="49812"/>
                  <a:pt x="485903" y="50917"/>
                  <a:pt x="485903" y="52032"/>
                </a:cubicBezTo>
                <a:cubicBezTo>
                  <a:pt x="485903" y="53138"/>
                  <a:pt x="486883" y="53138"/>
                  <a:pt x="487863" y="54243"/>
                </a:cubicBezTo>
                <a:lnTo>
                  <a:pt x="488843" y="56454"/>
                </a:lnTo>
                <a:cubicBezTo>
                  <a:pt x="489822" y="56454"/>
                  <a:pt x="490801" y="55349"/>
                  <a:pt x="491781" y="55349"/>
                </a:cubicBezTo>
                <a:cubicBezTo>
                  <a:pt x="490801" y="54243"/>
                  <a:pt x="489822" y="53138"/>
                  <a:pt x="489822" y="52032"/>
                </a:cubicBezTo>
                <a:lnTo>
                  <a:pt x="491781" y="50917"/>
                </a:lnTo>
                <a:close/>
                <a:moveTo>
                  <a:pt x="518231" y="43170"/>
                </a:moveTo>
                <a:cubicBezTo>
                  <a:pt x="518231" y="43170"/>
                  <a:pt x="517253" y="40959"/>
                  <a:pt x="516273" y="40959"/>
                </a:cubicBezTo>
                <a:cubicBezTo>
                  <a:pt x="516273" y="40959"/>
                  <a:pt x="514313" y="42064"/>
                  <a:pt x="514313" y="43170"/>
                </a:cubicBezTo>
                <a:lnTo>
                  <a:pt x="512354" y="44285"/>
                </a:lnTo>
                <a:cubicBezTo>
                  <a:pt x="512354" y="45390"/>
                  <a:pt x="513333" y="47601"/>
                  <a:pt x="514313" y="47601"/>
                </a:cubicBezTo>
                <a:cubicBezTo>
                  <a:pt x="514313" y="47601"/>
                  <a:pt x="515293" y="45390"/>
                  <a:pt x="516273" y="45390"/>
                </a:cubicBezTo>
                <a:lnTo>
                  <a:pt x="517253" y="47601"/>
                </a:lnTo>
                <a:cubicBezTo>
                  <a:pt x="517253" y="48706"/>
                  <a:pt x="515293" y="48706"/>
                  <a:pt x="515293" y="49812"/>
                </a:cubicBezTo>
                <a:lnTo>
                  <a:pt x="517253" y="52032"/>
                </a:lnTo>
                <a:cubicBezTo>
                  <a:pt x="517253" y="52032"/>
                  <a:pt x="519211" y="50917"/>
                  <a:pt x="519211" y="49812"/>
                </a:cubicBezTo>
                <a:lnTo>
                  <a:pt x="517253" y="47601"/>
                </a:lnTo>
                <a:cubicBezTo>
                  <a:pt x="518231" y="46495"/>
                  <a:pt x="519211" y="46495"/>
                  <a:pt x="520191" y="45390"/>
                </a:cubicBezTo>
                <a:cubicBezTo>
                  <a:pt x="519211" y="45390"/>
                  <a:pt x="519211" y="44285"/>
                  <a:pt x="518231" y="43170"/>
                </a:cubicBezTo>
                <a:close/>
                <a:moveTo>
                  <a:pt x="558397" y="36527"/>
                </a:moveTo>
                <a:cubicBezTo>
                  <a:pt x="557418" y="35422"/>
                  <a:pt x="557418" y="34317"/>
                  <a:pt x="556438" y="33211"/>
                </a:cubicBezTo>
                <a:lnTo>
                  <a:pt x="555458" y="30991"/>
                </a:lnTo>
                <a:cubicBezTo>
                  <a:pt x="554479" y="30991"/>
                  <a:pt x="553499" y="33211"/>
                  <a:pt x="552519" y="33211"/>
                </a:cubicBezTo>
                <a:cubicBezTo>
                  <a:pt x="553499" y="34317"/>
                  <a:pt x="555458" y="36527"/>
                  <a:pt x="556438" y="37642"/>
                </a:cubicBezTo>
                <a:cubicBezTo>
                  <a:pt x="556438" y="38748"/>
                  <a:pt x="557418" y="39853"/>
                  <a:pt x="557418" y="40959"/>
                </a:cubicBezTo>
                <a:cubicBezTo>
                  <a:pt x="558397" y="40959"/>
                  <a:pt x="559377" y="43170"/>
                  <a:pt x="559377" y="43170"/>
                </a:cubicBezTo>
                <a:cubicBezTo>
                  <a:pt x="560356" y="43170"/>
                  <a:pt x="561336" y="40959"/>
                  <a:pt x="561336" y="40959"/>
                </a:cubicBezTo>
                <a:cubicBezTo>
                  <a:pt x="560356" y="39853"/>
                  <a:pt x="559377" y="37642"/>
                  <a:pt x="558397" y="36527"/>
                </a:cubicBezTo>
                <a:close/>
                <a:moveTo>
                  <a:pt x="607379" y="52032"/>
                </a:moveTo>
                <a:lnTo>
                  <a:pt x="605420" y="54243"/>
                </a:lnTo>
                <a:lnTo>
                  <a:pt x="603461" y="56454"/>
                </a:lnTo>
                <a:cubicBezTo>
                  <a:pt x="602481" y="56454"/>
                  <a:pt x="601502" y="54243"/>
                  <a:pt x="601502" y="54243"/>
                </a:cubicBezTo>
                <a:cubicBezTo>
                  <a:pt x="600522" y="53138"/>
                  <a:pt x="600522" y="52032"/>
                  <a:pt x="599542" y="50917"/>
                </a:cubicBezTo>
                <a:cubicBezTo>
                  <a:pt x="599542" y="52032"/>
                  <a:pt x="597582" y="52032"/>
                  <a:pt x="597582" y="53138"/>
                </a:cubicBezTo>
                <a:cubicBezTo>
                  <a:pt x="597582" y="54243"/>
                  <a:pt x="598562" y="55349"/>
                  <a:pt x="599542" y="55349"/>
                </a:cubicBezTo>
                <a:cubicBezTo>
                  <a:pt x="599542" y="56454"/>
                  <a:pt x="600522" y="57559"/>
                  <a:pt x="600522" y="58665"/>
                </a:cubicBezTo>
                <a:cubicBezTo>
                  <a:pt x="601502" y="58665"/>
                  <a:pt x="602481" y="60885"/>
                  <a:pt x="602481" y="60885"/>
                </a:cubicBezTo>
                <a:cubicBezTo>
                  <a:pt x="603461" y="60885"/>
                  <a:pt x="604440" y="58665"/>
                  <a:pt x="604440" y="58665"/>
                </a:cubicBezTo>
                <a:cubicBezTo>
                  <a:pt x="605420" y="58665"/>
                  <a:pt x="605420" y="60885"/>
                  <a:pt x="606400" y="60885"/>
                </a:cubicBezTo>
                <a:cubicBezTo>
                  <a:pt x="607379" y="60885"/>
                  <a:pt x="608359" y="59780"/>
                  <a:pt x="608359" y="59780"/>
                </a:cubicBezTo>
                <a:cubicBezTo>
                  <a:pt x="608359" y="58665"/>
                  <a:pt x="606400" y="57559"/>
                  <a:pt x="606400" y="56454"/>
                </a:cubicBezTo>
                <a:cubicBezTo>
                  <a:pt x="607379" y="56454"/>
                  <a:pt x="609339" y="55349"/>
                  <a:pt x="609339" y="55349"/>
                </a:cubicBezTo>
                <a:cubicBezTo>
                  <a:pt x="609339" y="54243"/>
                  <a:pt x="607379" y="52032"/>
                  <a:pt x="607379" y="52032"/>
                </a:cubicBezTo>
                <a:close/>
                <a:moveTo>
                  <a:pt x="615217" y="53138"/>
                </a:moveTo>
                <a:cubicBezTo>
                  <a:pt x="614237" y="53138"/>
                  <a:pt x="614237" y="52032"/>
                  <a:pt x="613257" y="50917"/>
                </a:cubicBezTo>
                <a:cubicBezTo>
                  <a:pt x="613257" y="52032"/>
                  <a:pt x="611297" y="52032"/>
                  <a:pt x="611297" y="53138"/>
                </a:cubicBezTo>
                <a:cubicBezTo>
                  <a:pt x="611297" y="53138"/>
                  <a:pt x="612277" y="55349"/>
                  <a:pt x="613257" y="55349"/>
                </a:cubicBezTo>
                <a:cubicBezTo>
                  <a:pt x="613257" y="56454"/>
                  <a:pt x="614237" y="57559"/>
                  <a:pt x="614237" y="57559"/>
                </a:cubicBezTo>
                <a:cubicBezTo>
                  <a:pt x="615217" y="58665"/>
                  <a:pt x="616196" y="60885"/>
                  <a:pt x="616196" y="60885"/>
                </a:cubicBezTo>
                <a:cubicBezTo>
                  <a:pt x="617176" y="60885"/>
                  <a:pt x="618155" y="58665"/>
                  <a:pt x="618155" y="58665"/>
                </a:cubicBezTo>
                <a:cubicBezTo>
                  <a:pt x="617176" y="56454"/>
                  <a:pt x="616196" y="55349"/>
                  <a:pt x="615217" y="53138"/>
                </a:cubicBezTo>
                <a:close/>
                <a:moveTo>
                  <a:pt x="646565" y="54243"/>
                </a:moveTo>
                <a:cubicBezTo>
                  <a:pt x="646565" y="53138"/>
                  <a:pt x="645585" y="52032"/>
                  <a:pt x="644605" y="52032"/>
                </a:cubicBezTo>
                <a:cubicBezTo>
                  <a:pt x="644605" y="50917"/>
                  <a:pt x="642647" y="53138"/>
                  <a:pt x="642647" y="53138"/>
                </a:cubicBezTo>
                <a:cubicBezTo>
                  <a:pt x="641667" y="53138"/>
                  <a:pt x="641667" y="50917"/>
                  <a:pt x="640687" y="50917"/>
                </a:cubicBezTo>
                <a:lnTo>
                  <a:pt x="639707" y="48706"/>
                </a:lnTo>
                <a:cubicBezTo>
                  <a:pt x="638728" y="48706"/>
                  <a:pt x="637748" y="49812"/>
                  <a:pt x="636769" y="49812"/>
                </a:cubicBezTo>
                <a:cubicBezTo>
                  <a:pt x="636769" y="50917"/>
                  <a:pt x="635789" y="52032"/>
                  <a:pt x="634809" y="52032"/>
                </a:cubicBezTo>
                <a:cubicBezTo>
                  <a:pt x="635789" y="53138"/>
                  <a:pt x="635789" y="54243"/>
                  <a:pt x="636769" y="54243"/>
                </a:cubicBezTo>
                <a:cubicBezTo>
                  <a:pt x="636769" y="55349"/>
                  <a:pt x="637748" y="56454"/>
                  <a:pt x="638728" y="57559"/>
                </a:cubicBezTo>
                <a:lnTo>
                  <a:pt x="639707" y="59780"/>
                </a:lnTo>
                <a:lnTo>
                  <a:pt x="641667" y="57559"/>
                </a:lnTo>
                <a:cubicBezTo>
                  <a:pt x="642647" y="57559"/>
                  <a:pt x="643627" y="55349"/>
                  <a:pt x="644605" y="55349"/>
                </a:cubicBezTo>
                <a:cubicBezTo>
                  <a:pt x="644605" y="56454"/>
                  <a:pt x="645585" y="57559"/>
                  <a:pt x="645585" y="58665"/>
                </a:cubicBezTo>
                <a:cubicBezTo>
                  <a:pt x="646565" y="57559"/>
                  <a:pt x="648525" y="57559"/>
                  <a:pt x="648525" y="56454"/>
                </a:cubicBezTo>
                <a:lnTo>
                  <a:pt x="646565" y="54243"/>
                </a:lnTo>
                <a:close/>
                <a:moveTo>
                  <a:pt x="682812" y="46495"/>
                </a:moveTo>
                <a:cubicBezTo>
                  <a:pt x="681832" y="45390"/>
                  <a:pt x="681832" y="44285"/>
                  <a:pt x="680853" y="43170"/>
                </a:cubicBezTo>
                <a:cubicBezTo>
                  <a:pt x="680853" y="43170"/>
                  <a:pt x="679873" y="45390"/>
                  <a:pt x="678893" y="45390"/>
                </a:cubicBezTo>
                <a:cubicBezTo>
                  <a:pt x="678893" y="46495"/>
                  <a:pt x="680853" y="47601"/>
                  <a:pt x="680853" y="47601"/>
                </a:cubicBezTo>
                <a:cubicBezTo>
                  <a:pt x="680853" y="48706"/>
                  <a:pt x="678893" y="48706"/>
                  <a:pt x="677913" y="49812"/>
                </a:cubicBezTo>
                <a:cubicBezTo>
                  <a:pt x="678893" y="50917"/>
                  <a:pt x="679873" y="52032"/>
                  <a:pt x="679873" y="52032"/>
                </a:cubicBezTo>
                <a:cubicBezTo>
                  <a:pt x="679873" y="53138"/>
                  <a:pt x="680853" y="54243"/>
                  <a:pt x="681832" y="55349"/>
                </a:cubicBezTo>
                <a:lnTo>
                  <a:pt x="683792" y="53138"/>
                </a:lnTo>
                <a:cubicBezTo>
                  <a:pt x="683792" y="52032"/>
                  <a:pt x="681832" y="50917"/>
                  <a:pt x="681832" y="50917"/>
                </a:cubicBezTo>
                <a:cubicBezTo>
                  <a:pt x="682812" y="49812"/>
                  <a:pt x="684771" y="48706"/>
                  <a:pt x="684771" y="48706"/>
                </a:cubicBezTo>
                <a:cubicBezTo>
                  <a:pt x="684771" y="47601"/>
                  <a:pt x="682812" y="46495"/>
                  <a:pt x="682812" y="46495"/>
                </a:cubicBezTo>
                <a:close/>
                <a:moveTo>
                  <a:pt x="705343" y="54243"/>
                </a:moveTo>
                <a:cubicBezTo>
                  <a:pt x="704365" y="52032"/>
                  <a:pt x="703385" y="50917"/>
                  <a:pt x="702405" y="48706"/>
                </a:cubicBezTo>
                <a:cubicBezTo>
                  <a:pt x="701425" y="49812"/>
                  <a:pt x="699466" y="49812"/>
                  <a:pt x="699466" y="50917"/>
                </a:cubicBezTo>
                <a:cubicBezTo>
                  <a:pt x="699466" y="52032"/>
                  <a:pt x="701425" y="53138"/>
                  <a:pt x="701425" y="53138"/>
                </a:cubicBezTo>
                <a:cubicBezTo>
                  <a:pt x="701425" y="54243"/>
                  <a:pt x="703385" y="55349"/>
                  <a:pt x="703385" y="56454"/>
                </a:cubicBezTo>
                <a:cubicBezTo>
                  <a:pt x="703385" y="56454"/>
                  <a:pt x="700445" y="57559"/>
                  <a:pt x="701425" y="57559"/>
                </a:cubicBezTo>
                <a:cubicBezTo>
                  <a:pt x="701425" y="58665"/>
                  <a:pt x="702405" y="59780"/>
                  <a:pt x="702405" y="59780"/>
                </a:cubicBezTo>
                <a:cubicBezTo>
                  <a:pt x="704365" y="58665"/>
                  <a:pt x="705343" y="57559"/>
                  <a:pt x="707303" y="56454"/>
                </a:cubicBezTo>
                <a:cubicBezTo>
                  <a:pt x="706323" y="55349"/>
                  <a:pt x="706323" y="55349"/>
                  <a:pt x="705343" y="54243"/>
                </a:cubicBezTo>
                <a:close/>
                <a:moveTo>
                  <a:pt x="730815" y="39853"/>
                </a:moveTo>
                <a:cubicBezTo>
                  <a:pt x="729835" y="39853"/>
                  <a:pt x="729835" y="37642"/>
                  <a:pt x="728855" y="37642"/>
                </a:cubicBezTo>
                <a:cubicBezTo>
                  <a:pt x="727876" y="37642"/>
                  <a:pt x="726896" y="39853"/>
                  <a:pt x="726896" y="39853"/>
                </a:cubicBezTo>
                <a:cubicBezTo>
                  <a:pt x="725916" y="38748"/>
                  <a:pt x="725916" y="37642"/>
                  <a:pt x="724937" y="36527"/>
                </a:cubicBezTo>
                <a:cubicBezTo>
                  <a:pt x="723958" y="36527"/>
                  <a:pt x="723958" y="34317"/>
                  <a:pt x="722978" y="34317"/>
                </a:cubicBezTo>
                <a:cubicBezTo>
                  <a:pt x="722978" y="34317"/>
                  <a:pt x="721998" y="36527"/>
                  <a:pt x="721018" y="36527"/>
                </a:cubicBezTo>
                <a:cubicBezTo>
                  <a:pt x="720038" y="36527"/>
                  <a:pt x="720038" y="37642"/>
                  <a:pt x="719058" y="38748"/>
                </a:cubicBezTo>
                <a:cubicBezTo>
                  <a:pt x="720038" y="38748"/>
                  <a:pt x="720038" y="40959"/>
                  <a:pt x="721018" y="40959"/>
                </a:cubicBezTo>
                <a:cubicBezTo>
                  <a:pt x="721018" y="40959"/>
                  <a:pt x="721998" y="38748"/>
                  <a:pt x="722978" y="38748"/>
                </a:cubicBezTo>
                <a:cubicBezTo>
                  <a:pt x="723958" y="38748"/>
                  <a:pt x="723958" y="40959"/>
                  <a:pt x="724937" y="40959"/>
                </a:cubicBezTo>
                <a:cubicBezTo>
                  <a:pt x="724937" y="42064"/>
                  <a:pt x="725916" y="44285"/>
                  <a:pt x="725916" y="44285"/>
                </a:cubicBezTo>
                <a:cubicBezTo>
                  <a:pt x="726896" y="44285"/>
                  <a:pt x="727876" y="42064"/>
                  <a:pt x="728855" y="42064"/>
                </a:cubicBezTo>
                <a:lnTo>
                  <a:pt x="729835" y="44285"/>
                </a:lnTo>
                <a:cubicBezTo>
                  <a:pt x="729835" y="44285"/>
                  <a:pt x="731794" y="43170"/>
                  <a:pt x="731794" y="42064"/>
                </a:cubicBezTo>
                <a:cubicBezTo>
                  <a:pt x="732774" y="42064"/>
                  <a:pt x="730815" y="40959"/>
                  <a:pt x="730815" y="39853"/>
                </a:cubicBezTo>
                <a:close/>
                <a:moveTo>
                  <a:pt x="735713" y="47601"/>
                </a:moveTo>
                <a:cubicBezTo>
                  <a:pt x="735713" y="47601"/>
                  <a:pt x="733753" y="48706"/>
                  <a:pt x="733753" y="49812"/>
                </a:cubicBezTo>
                <a:cubicBezTo>
                  <a:pt x="732774" y="49812"/>
                  <a:pt x="730815" y="50917"/>
                  <a:pt x="730815" y="50917"/>
                </a:cubicBezTo>
                <a:cubicBezTo>
                  <a:pt x="730815" y="52032"/>
                  <a:pt x="732774" y="53138"/>
                  <a:pt x="732774" y="54243"/>
                </a:cubicBezTo>
                <a:cubicBezTo>
                  <a:pt x="733753" y="54243"/>
                  <a:pt x="733753" y="56454"/>
                  <a:pt x="734733" y="56454"/>
                </a:cubicBezTo>
                <a:lnTo>
                  <a:pt x="736693" y="54243"/>
                </a:lnTo>
                <a:lnTo>
                  <a:pt x="734733" y="52032"/>
                </a:lnTo>
                <a:cubicBezTo>
                  <a:pt x="734733" y="50917"/>
                  <a:pt x="736693" y="50917"/>
                  <a:pt x="737673" y="49812"/>
                </a:cubicBezTo>
                <a:cubicBezTo>
                  <a:pt x="736693" y="49812"/>
                  <a:pt x="736693" y="47601"/>
                  <a:pt x="735713" y="47601"/>
                </a:cubicBezTo>
                <a:close/>
                <a:moveTo>
                  <a:pt x="751388" y="49812"/>
                </a:moveTo>
                <a:cubicBezTo>
                  <a:pt x="750408" y="49812"/>
                  <a:pt x="749428" y="47601"/>
                  <a:pt x="749428" y="47601"/>
                </a:cubicBezTo>
                <a:lnTo>
                  <a:pt x="747468" y="49812"/>
                </a:lnTo>
                <a:cubicBezTo>
                  <a:pt x="746489" y="48706"/>
                  <a:pt x="745509" y="47601"/>
                  <a:pt x="745509" y="46495"/>
                </a:cubicBezTo>
                <a:lnTo>
                  <a:pt x="747468" y="45390"/>
                </a:lnTo>
                <a:cubicBezTo>
                  <a:pt x="747468" y="44285"/>
                  <a:pt x="746489" y="43170"/>
                  <a:pt x="745509" y="42064"/>
                </a:cubicBezTo>
                <a:cubicBezTo>
                  <a:pt x="745509" y="42064"/>
                  <a:pt x="744530" y="40959"/>
                  <a:pt x="744530" y="39853"/>
                </a:cubicBezTo>
                <a:lnTo>
                  <a:pt x="742571" y="37642"/>
                </a:lnTo>
                <a:cubicBezTo>
                  <a:pt x="741591" y="37642"/>
                  <a:pt x="741591" y="38748"/>
                  <a:pt x="740611" y="39853"/>
                </a:cubicBezTo>
                <a:cubicBezTo>
                  <a:pt x="740611" y="39853"/>
                  <a:pt x="741591" y="40959"/>
                  <a:pt x="742571" y="42064"/>
                </a:cubicBezTo>
                <a:lnTo>
                  <a:pt x="743550" y="44285"/>
                </a:lnTo>
                <a:cubicBezTo>
                  <a:pt x="744530" y="45390"/>
                  <a:pt x="745509" y="46495"/>
                  <a:pt x="745509" y="46495"/>
                </a:cubicBezTo>
                <a:cubicBezTo>
                  <a:pt x="745509" y="47601"/>
                  <a:pt x="743550" y="48706"/>
                  <a:pt x="743550" y="48706"/>
                </a:cubicBezTo>
                <a:cubicBezTo>
                  <a:pt x="743550" y="49812"/>
                  <a:pt x="744530" y="50917"/>
                  <a:pt x="744530" y="50917"/>
                </a:cubicBezTo>
                <a:cubicBezTo>
                  <a:pt x="745509" y="52032"/>
                  <a:pt x="742571" y="53138"/>
                  <a:pt x="742571" y="53138"/>
                </a:cubicBezTo>
                <a:lnTo>
                  <a:pt x="744530" y="55349"/>
                </a:lnTo>
                <a:lnTo>
                  <a:pt x="746489" y="53138"/>
                </a:lnTo>
                <a:cubicBezTo>
                  <a:pt x="747468" y="54243"/>
                  <a:pt x="747468" y="55349"/>
                  <a:pt x="748448" y="56454"/>
                </a:cubicBezTo>
                <a:cubicBezTo>
                  <a:pt x="749428" y="55349"/>
                  <a:pt x="751388" y="53138"/>
                  <a:pt x="752366" y="52032"/>
                </a:cubicBezTo>
                <a:cubicBezTo>
                  <a:pt x="752366" y="52032"/>
                  <a:pt x="751388" y="50917"/>
                  <a:pt x="751388" y="49812"/>
                </a:cubicBezTo>
                <a:close/>
                <a:moveTo>
                  <a:pt x="759224" y="61991"/>
                </a:moveTo>
                <a:cubicBezTo>
                  <a:pt x="759224" y="61991"/>
                  <a:pt x="758245" y="59780"/>
                  <a:pt x="757265" y="59780"/>
                </a:cubicBezTo>
                <a:lnTo>
                  <a:pt x="756286" y="57559"/>
                </a:lnTo>
                <a:cubicBezTo>
                  <a:pt x="755306" y="57559"/>
                  <a:pt x="754326" y="58665"/>
                  <a:pt x="753346" y="58665"/>
                </a:cubicBezTo>
                <a:cubicBezTo>
                  <a:pt x="755306" y="60885"/>
                  <a:pt x="756286" y="61991"/>
                  <a:pt x="757265" y="64202"/>
                </a:cubicBezTo>
                <a:cubicBezTo>
                  <a:pt x="757265" y="65317"/>
                  <a:pt x="758245" y="66422"/>
                  <a:pt x="759224" y="66422"/>
                </a:cubicBezTo>
                <a:lnTo>
                  <a:pt x="760204" y="68633"/>
                </a:lnTo>
                <a:cubicBezTo>
                  <a:pt x="761184" y="68633"/>
                  <a:pt x="762163" y="67527"/>
                  <a:pt x="763143" y="67527"/>
                </a:cubicBezTo>
                <a:cubicBezTo>
                  <a:pt x="761184" y="65317"/>
                  <a:pt x="760204" y="64202"/>
                  <a:pt x="759224" y="61991"/>
                </a:cubicBezTo>
                <a:close/>
                <a:moveTo>
                  <a:pt x="772939" y="50917"/>
                </a:moveTo>
                <a:cubicBezTo>
                  <a:pt x="771959" y="49812"/>
                  <a:pt x="770981" y="48706"/>
                  <a:pt x="770981" y="48706"/>
                </a:cubicBezTo>
                <a:cubicBezTo>
                  <a:pt x="770981" y="47601"/>
                  <a:pt x="772939" y="46495"/>
                  <a:pt x="772939" y="46495"/>
                </a:cubicBezTo>
                <a:cubicBezTo>
                  <a:pt x="772939" y="45390"/>
                  <a:pt x="770981" y="44285"/>
                  <a:pt x="770981" y="44285"/>
                </a:cubicBezTo>
                <a:cubicBezTo>
                  <a:pt x="770981" y="43170"/>
                  <a:pt x="770001" y="42064"/>
                  <a:pt x="770001" y="42064"/>
                </a:cubicBezTo>
                <a:cubicBezTo>
                  <a:pt x="769021" y="42064"/>
                  <a:pt x="767061" y="43170"/>
                  <a:pt x="767061" y="43170"/>
                </a:cubicBezTo>
                <a:cubicBezTo>
                  <a:pt x="767061" y="44285"/>
                  <a:pt x="769021" y="45390"/>
                  <a:pt x="769021" y="46495"/>
                </a:cubicBezTo>
                <a:cubicBezTo>
                  <a:pt x="770001" y="46495"/>
                  <a:pt x="770001" y="47601"/>
                  <a:pt x="770981" y="48706"/>
                </a:cubicBezTo>
                <a:cubicBezTo>
                  <a:pt x="770001" y="48706"/>
                  <a:pt x="769021" y="49812"/>
                  <a:pt x="769021" y="49812"/>
                </a:cubicBezTo>
                <a:cubicBezTo>
                  <a:pt x="768041" y="50917"/>
                  <a:pt x="767061" y="52032"/>
                  <a:pt x="766081" y="52032"/>
                </a:cubicBezTo>
                <a:lnTo>
                  <a:pt x="765103" y="49812"/>
                </a:lnTo>
                <a:cubicBezTo>
                  <a:pt x="764123" y="49812"/>
                  <a:pt x="762163" y="50917"/>
                  <a:pt x="762163" y="52032"/>
                </a:cubicBezTo>
                <a:cubicBezTo>
                  <a:pt x="762163" y="52032"/>
                  <a:pt x="764123" y="53138"/>
                  <a:pt x="764123" y="54243"/>
                </a:cubicBezTo>
                <a:cubicBezTo>
                  <a:pt x="765103" y="54243"/>
                  <a:pt x="765103" y="56454"/>
                  <a:pt x="766081" y="56454"/>
                </a:cubicBezTo>
                <a:lnTo>
                  <a:pt x="768041" y="54243"/>
                </a:lnTo>
                <a:cubicBezTo>
                  <a:pt x="768041" y="55349"/>
                  <a:pt x="769021" y="57559"/>
                  <a:pt x="770001" y="57559"/>
                </a:cubicBezTo>
                <a:cubicBezTo>
                  <a:pt x="770001" y="56454"/>
                  <a:pt x="770981" y="55349"/>
                  <a:pt x="771959" y="55349"/>
                </a:cubicBezTo>
                <a:cubicBezTo>
                  <a:pt x="771959" y="55349"/>
                  <a:pt x="773919" y="54243"/>
                  <a:pt x="773919" y="53138"/>
                </a:cubicBezTo>
                <a:lnTo>
                  <a:pt x="772939" y="50917"/>
                </a:lnTo>
                <a:close/>
                <a:moveTo>
                  <a:pt x="801349" y="57559"/>
                </a:moveTo>
                <a:lnTo>
                  <a:pt x="799389" y="55349"/>
                </a:lnTo>
                <a:cubicBezTo>
                  <a:pt x="799389" y="55349"/>
                  <a:pt x="797431" y="57559"/>
                  <a:pt x="797431" y="56454"/>
                </a:cubicBezTo>
                <a:cubicBezTo>
                  <a:pt x="796451" y="56454"/>
                  <a:pt x="796451" y="54243"/>
                  <a:pt x="795471" y="54243"/>
                </a:cubicBezTo>
                <a:lnTo>
                  <a:pt x="793512" y="56454"/>
                </a:lnTo>
                <a:cubicBezTo>
                  <a:pt x="792532" y="56454"/>
                  <a:pt x="792532" y="54243"/>
                  <a:pt x="791552" y="54243"/>
                </a:cubicBezTo>
                <a:cubicBezTo>
                  <a:pt x="791552" y="53138"/>
                  <a:pt x="790573" y="52032"/>
                  <a:pt x="789594" y="50917"/>
                </a:cubicBezTo>
                <a:cubicBezTo>
                  <a:pt x="789594" y="50917"/>
                  <a:pt x="788614" y="49812"/>
                  <a:pt x="788614" y="48706"/>
                </a:cubicBezTo>
                <a:cubicBezTo>
                  <a:pt x="788614" y="48706"/>
                  <a:pt x="790573" y="47601"/>
                  <a:pt x="790573" y="46495"/>
                </a:cubicBezTo>
                <a:cubicBezTo>
                  <a:pt x="790573" y="46495"/>
                  <a:pt x="788614" y="45390"/>
                  <a:pt x="788614" y="44285"/>
                </a:cubicBezTo>
                <a:lnTo>
                  <a:pt x="787634" y="42064"/>
                </a:lnTo>
                <a:lnTo>
                  <a:pt x="784694" y="44285"/>
                </a:lnTo>
                <a:cubicBezTo>
                  <a:pt x="784694" y="44285"/>
                  <a:pt x="786654" y="45390"/>
                  <a:pt x="786654" y="46495"/>
                </a:cubicBezTo>
                <a:cubicBezTo>
                  <a:pt x="785674" y="46495"/>
                  <a:pt x="785674" y="47601"/>
                  <a:pt x="784694" y="48706"/>
                </a:cubicBezTo>
                <a:lnTo>
                  <a:pt x="782736" y="49812"/>
                </a:lnTo>
                <a:cubicBezTo>
                  <a:pt x="782736" y="50917"/>
                  <a:pt x="783716" y="53138"/>
                  <a:pt x="783716" y="53138"/>
                </a:cubicBezTo>
                <a:cubicBezTo>
                  <a:pt x="784694" y="53138"/>
                  <a:pt x="785674" y="50917"/>
                  <a:pt x="786654" y="50917"/>
                </a:cubicBezTo>
                <a:lnTo>
                  <a:pt x="787634" y="53138"/>
                </a:lnTo>
                <a:cubicBezTo>
                  <a:pt x="788614" y="54243"/>
                  <a:pt x="788614" y="55349"/>
                  <a:pt x="789594" y="55349"/>
                </a:cubicBezTo>
                <a:cubicBezTo>
                  <a:pt x="789594" y="56454"/>
                  <a:pt x="790573" y="57559"/>
                  <a:pt x="791552" y="58665"/>
                </a:cubicBezTo>
                <a:lnTo>
                  <a:pt x="792532" y="60885"/>
                </a:lnTo>
                <a:cubicBezTo>
                  <a:pt x="793512" y="60885"/>
                  <a:pt x="794491" y="58665"/>
                  <a:pt x="795471" y="58665"/>
                </a:cubicBezTo>
                <a:lnTo>
                  <a:pt x="796451" y="60885"/>
                </a:lnTo>
                <a:cubicBezTo>
                  <a:pt x="797431" y="60885"/>
                  <a:pt x="798410" y="59780"/>
                  <a:pt x="799389" y="59780"/>
                </a:cubicBezTo>
                <a:lnTo>
                  <a:pt x="800369" y="61991"/>
                </a:lnTo>
                <a:cubicBezTo>
                  <a:pt x="800369" y="60885"/>
                  <a:pt x="802329" y="60885"/>
                  <a:pt x="802329" y="59780"/>
                </a:cubicBezTo>
                <a:cubicBezTo>
                  <a:pt x="803309" y="59780"/>
                  <a:pt x="801349" y="57559"/>
                  <a:pt x="801349" y="57559"/>
                </a:cubicBezTo>
                <a:close/>
                <a:moveTo>
                  <a:pt x="834657" y="24358"/>
                </a:moveTo>
                <a:lnTo>
                  <a:pt x="832697" y="22138"/>
                </a:lnTo>
                <a:lnTo>
                  <a:pt x="830739" y="24358"/>
                </a:lnTo>
                <a:cubicBezTo>
                  <a:pt x="829759" y="24358"/>
                  <a:pt x="828779" y="25463"/>
                  <a:pt x="828779" y="26569"/>
                </a:cubicBezTo>
                <a:lnTo>
                  <a:pt x="829759" y="28780"/>
                </a:lnTo>
                <a:cubicBezTo>
                  <a:pt x="830739" y="28780"/>
                  <a:pt x="831717" y="30991"/>
                  <a:pt x="831717" y="30991"/>
                </a:cubicBezTo>
                <a:cubicBezTo>
                  <a:pt x="831717" y="30991"/>
                  <a:pt x="833677" y="29885"/>
                  <a:pt x="833677" y="28780"/>
                </a:cubicBezTo>
                <a:cubicBezTo>
                  <a:pt x="834657" y="28780"/>
                  <a:pt x="835637" y="27674"/>
                  <a:pt x="835637" y="27674"/>
                </a:cubicBezTo>
                <a:cubicBezTo>
                  <a:pt x="835637" y="26569"/>
                  <a:pt x="834657" y="25463"/>
                  <a:pt x="834657" y="24358"/>
                </a:cubicBezTo>
                <a:close/>
                <a:moveTo>
                  <a:pt x="859148" y="50917"/>
                </a:moveTo>
                <a:cubicBezTo>
                  <a:pt x="859148" y="52032"/>
                  <a:pt x="860127" y="52032"/>
                  <a:pt x="860127" y="53138"/>
                </a:cubicBezTo>
                <a:cubicBezTo>
                  <a:pt x="860127" y="54243"/>
                  <a:pt x="858169" y="54243"/>
                  <a:pt x="858169" y="55349"/>
                </a:cubicBezTo>
                <a:lnTo>
                  <a:pt x="860127" y="57559"/>
                </a:lnTo>
                <a:cubicBezTo>
                  <a:pt x="860127" y="57559"/>
                  <a:pt x="861107" y="59780"/>
                  <a:pt x="862087" y="59780"/>
                </a:cubicBezTo>
                <a:cubicBezTo>
                  <a:pt x="862087" y="59780"/>
                  <a:pt x="863067" y="58665"/>
                  <a:pt x="864047" y="57559"/>
                </a:cubicBezTo>
                <a:cubicBezTo>
                  <a:pt x="864047" y="57559"/>
                  <a:pt x="862087" y="56454"/>
                  <a:pt x="862087" y="55349"/>
                </a:cubicBezTo>
                <a:lnTo>
                  <a:pt x="864047" y="54243"/>
                </a:lnTo>
                <a:cubicBezTo>
                  <a:pt x="865027" y="53138"/>
                  <a:pt x="866005" y="52032"/>
                  <a:pt x="866985" y="52032"/>
                </a:cubicBezTo>
                <a:cubicBezTo>
                  <a:pt x="866005" y="50917"/>
                  <a:pt x="865027" y="49812"/>
                  <a:pt x="865027" y="49812"/>
                </a:cubicBezTo>
                <a:cubicBezTo>
                  <a:pt x="864047" y="48706"/>
                  <a:pt x="864047" y="47601"/>
                  <a:pt x="863067" y="46495"/>
                </a:cubicBezTo>
                <a:cubicBezTo>
                  <a:pt x="862087" y="47601"/>
                  <a:pt x="862087" y="48706"/>
                  <a:pt x="861107" y="48706"/>
                </a:cubicBezTo>
                <a:cubicBezTo>
                  <a:pt x="861107" y="48706"/>
                  <a:pt x="859148" y="49812"/>
                  <a:pt x="859148" y="50917"/>
                </a:cubicBezTo>
                <a:close/>
                <a:moveTo>
                  <a:pt x="866985" y="32106"/>
                </a:moveTo>
                <a:cubicBezTo>
                  <a:pt x="866005" y="32106"/>
                  <a:pt x="866005" y="29885"/>
                  <a:pt x="865027" y="29885"/>
                </a:cubicBezTo>
                <a:lnTo>
                  <a:pt x="863067" y="30991"/>
                </a:lnTo>
                <a:cubicBezTo>
                  <a:pt x="863067" y="32106"/>
                  <a:pt x="861107" y="33211"/>
                  <a:pt x="861107" y="33211"/>
                </a:cubicBezTo>
                <a:cubicBezTo>
                  <a:pt x="861107" y="34317"/>
                  <a:pt x="862087" y="35422"/>
                  <a:pt x="863067" y="35422"/>
                </a:cubicBezTo>
                <a:cubicBezTo>
                  <a:pt x="862087" y="36527"/>
                  <a:pt x="860127" y="36527"/>
                  <a:pt x="860127" y="37642"/>
                </a:cubicBezTo>
                <a:lnTo>
                  <a:pt x="862087" y="39853"/>
                </a:lnTo>
                <a:cubicBezTo>
                  <a:pt x="862087" y="39853"/>
                  <a:pt x="864047" y="37642"/>
                  <a:pt x="864047" y="38748"/>
                </a:cubicBezTo>
                <a:cubicBezTo>
                  <a:pt x="865027" y="38748"/>
                  <a:pt x="865027" y="40959"/>
                  <a:pt x="866005" y="40959"/>
                </a:cubicBezTo>
                <a:cubicBezTo>
                  <a:pt x="866005" y="39853"/>
                  <a:pt x="867965" y="39853"/>
                  <a:pt x="867965" y="38748"/>
                </a:cubicBezTo>
                <a:cubicBezTo>
                  <a:pt x="867965" y="37642"/>
                  <a:pt x="866005" y="36527"/>
                  <a:pt x="866005" y="36527"/>
                </a:cubicBezTo>
                <a:cubicBezTo>
                  <a:pt x="866005" y="35422"/>
                  <a:pt x="865027" y="34317"/>
                  <a:pt x="865027" y="34317"/>
                </a:cubicBezTo>
                <a:cubicBezTo>
                  <a:pt x="865027" y="33211"/>
                  <a:pt x="866985" y="33211"/>
                  <a:pt x="866985" y="32106"/>
                </a:cubicBezTo>
                <a:close/>
                <a:moveTo>
                  <a:pt x="883640" y="40959"/>
                </a:moveTo>
                <a:cubicBezTo>
                  <a:pt x="882660" y="40959"/>
                  <a:pt x="882660" y="38748"/>
                  <a:pt x="881680" y="38748"/>
                </a:cubicBezTo>
                <a:lnTo>
                  <a:pt x="879720" y="40959"/>
                </a:lnTo>
                <a:cubicBezTo>
                  <a:pt x="879720" y="40723"/>
                  <a:pt x="879631" y="40637"/>
                  <a:pt x="879489" y="40647"/>
                </a:cubicBezTo>
                <a:cubicBezTo>
                  <a:pt x="878735" y="39485"/>
                  <a:pt x="878657" y="37642"/>
                  <a:pt x="877762" y="37642"/>
                </a:cubicBezTo>
                <a:lnTo>
                  <a:pt x="875802" y="39853"/>
                </a:lnTo>
                <a:lnTo>
                  <a:pt x="877762" y="42064"/>
                </a:lnTo>
                <a:cubicBezTo>
                  <a:pt x="877762" y="42064"/>
                  <a:pt x="878971" y="40704"/>
                  <a:pt x="879489" y="40647"/>
                </a:cubicBezTo>
                <a:cubicBezTo>
                  <a:pt x="879561" y="40760"/>
                  <a:pt x="879637" y="40864"/>
                  <a:pt x="879720" y="40959"/>
                </a:cubicBezTo>
                <a:cubicBezTo>
                  <a:pt x="880700" y="40959"/>
                  <a:pt x="880700" y="42064"/>
                  <a:pt x="881680" y="43170"/>
                </a:cubicBezTo>
                <a:lnTo>
                  <a:pt x="882660" y="45390"/>
                </a:lnTo>
                <a:cubicBezTo>
                  <a:pt x="883640" y="45390"/>
                  <a:pt x="885598" y="43170"/>
                  <a:pt x="885598" y="43170"/>
                </a:cubicBezTo>
                <a:cubicBezTo>
                  <a:pt x="885598" y="43170"/>
                  <a:pt x="883640" y="42064"/>
                  <a:pt x="883640" y="40959"/>
                </a:cubicBezTo>
                <a:close/>
                <a:moveTo>
                  <a:pt x="888537" y="48706"/>
                </a:moveTo>
                <a:cubicBezTo>
                  <a:pt x="887558" y="48706"/>
                  <a:pt x="886578" y="50917"/>
                  <a:pt x="886578" y="50917"/>
                </a:cubicBezTo>
                <a:cubicBezTo>
                  <a:pt x="885598" y="49812"/>
                  <a:pt x="885598" y="48706"/>
                  <a:pt x="884619" y="47601"/>
                </a:cubicBezTo>
                <a:cubicBezTo>
                  <a:pt x="883640" y="48706"/>
                  <a:pt x="881680" y="50917"/>
                  <a:pt x="880700" y="52032"/>
                </a:cubicBezTo>
                <a:cubicBezTo>
                  <a:pt x="880700" y="52032"/>
                  <a:pt x="881680" y="53138"/>
                  <a:pt x="881680" y="54243"/>
                </a:cubicBezTo>
                <a:cubicBezTo>
                  <a:pt x="882660" y="55349"/>
                  <a:pt x="884619" y="57559"/>
                  <a:pt x="885598" y="58665"/>
                </a:cubicBezTo>
                <a:cubicBezTo>
                  <a:pt x="886578" y="57559"/>
                  <a:pt x="888537" y="56454"/>
                  <a:pt x="889517" y="55349"/>
                </a:cubicBezTo>
                <a:cubicBezTo>
                  <a:pt x="889517" y="54243"/>
                  <a:pt x="887558" y="53138"/>
                  <a:pt x="887558" y="53138"/>
                </a:cubicBezTo>
                <a:cubicBezTo>
                  <a:pt x="888537" y="52032"/>
                  <a:pt x="890497" y="52032"/>
                  <a:pt x="890497" y="50917"/>
                </a:cubicBezTo>
                <a:cubicBezTo>
                  <a:pt x="890497" y="49812"/>
                  <a:pt x="888537" y="49812"/>
                  <a:pt x="888537" y="48706"/>
                </a:cubicBezTo>
                <a:close/>
                <a:moveTo>
                  <a:pt x="935560" y="46495"/>
                </a:moveTo>
                <a:lnTo>
                  <a:pt x="933601" y="48706"/>
                </a:lnTo>
                <a:cubicBezTo>
                  <a:pt x="932621" y="49812"/>
                  <a:pt x="932621" y="49812"/>
                  <a:pt x="931642" y="50917"/>
                </a:cubicBezTo>
                <a:cubicBezTo>
                  <a:pt x="930662" y="49812"/>
                  <a:pt x="930662" y="48706"/>
                  <a:pt x="929683" y="47601"/>
                </a:cubicBezTo>
                <a:cubicBezTo>
                  <a:pt x="929683" y="48706"/>
                  <a:pt x="927723" y="49812"/>
                  <a:pt x="927723" y="49812"/>
                </a:cubicBezTo>
                <a:cubicBezTo>
                  <a:pt x="927723" y="50917"/>
                  <a:pt x="928703" y="52032"/>
                  <a:pt x="929683" y="52032"/>
                </a:cubicBezTo>
                <a:cubicBezTo>
                  <a:pt x="929683" y="53138"/>
                  <a:pt x="930662" y="55349"/>
                  <a:pt x="930662" y="55349"/>
                </a:cubicBezTo>
                <a:cubicBezTo>
                  <a:pt x="931642" y="55349"/>
                  <a:pt x="932621" y="53138"/>
                  <a:pt x="933601" y="53138"/>
                </a:cubicBezTo>
                <a:cubicBezTo>
                  <a:pt x="933601" y="54243"/>
                  <a:pt x="934581" y="54243"/>
                  <a:pt x="934581" y="55349"/>
                </a:cubicBezTo>
                <a:cubicBezTo>
                  <a:pt x="935560" y="56454"/>
                  <a:pt x="935560" y="57559"/>
                  <a:pt x="936540" y="57559"/>
                </a:cubicBezTo>
                <a:cubicBezTo>
                  <a:pt x="937520" y="58665"/>
                  <a:pt x="937520" y="59780"/>
                  <a:pt x="938500" y="60885"/>
                </a:cubicBezTo>
                <a:cubicBezTo>
                  <a:pt x="938500" y="59780"/>
                  <a:pt x="940458" y="59780"/>
                  <a:pt x="940458" y="58665"/>
                </a:cubicBezTo>
                <a:lnTo>
                  <a:pt x="938500" y="56454"/>
                </a:lnTo>
                <a:cubicBezTo>
                  <a:pt x="938500" y="55349"/>
                  <a:pt x="937520" y="54243"/>
                  <a:pt x="936540" y="53138"/>
                </a:cubicBezTo>
                <a:cubicBezTo>
                  <a:pt x="936540" y="53138"/>
                  <a:pt x="935560" y="52032"/>
                  <a:pt x="935560" y="50917"/>
                </a:cubicBezTo>
                <a:lnTo>
                  <a:pt x="937520" y="49812"/>
                </a:lnTo>
                <a:cubicBezTo>
                  <a:pt x="937520" y="48706"/>
                  <a:pt x="936540" y="46495"/>
                  <a:pt x="935560" y="46495"/>
                </a:cubicBezTo>
                <a:close/>
                <a:moveTo>
                  <a:pt x="941438" y="29885"/>
                </a:moveTo>
                <a:cubicBezTo>
                  <a:pt x="941438" y="28780"/>
                  <a:pt x="940458" y="28780"/>
                  <a:pt x="940458" y="27674"/>
                </a:cubicBezTo>
                <a:cubicBezTo>
                  <a:pt x="939479" y="27674"/>
                  <a:pt x="937520" y="28780"/>
                  <a:pt x="937520" y="29885"/>
                </a:cubicBezTo>
                <a:cubicBezTo>
                  <a:pt x="937520" y="29885"/>
                  <a:pt x="939479" y="30991"/>
                  <a:pt x="939479" y="32106"/>
                </a:cubicBezTo>
                <a:cubicBezTo>
                  <a:pt x="940458" y="32106"/>
                  <a:pt x="940458" y="34317"/>
                  <a:pt x="941438" y="34317"/>
                </a:cubicBezTo>
                <a:cubicBezTo>
                  <a:pt x="941438" y="34317"/>
                  <a:pt x="942418" y="36527"/>
                  <a:pt x="943398" y="36527"/>
                </a:cubicBezTo>
                <a:cubicBezTo>
                  <a:pt x="943398" y="36527"/>
                  <a:pt x="944378" y="35422"/>
                  <a:pt x="945357" y="35422"/>
                </a:cubicBezTo>
                <a:cubicBezTo>
                  <a:pt x="944378" y="33211"/>
                  <a:pt x="942418" y="32106"/>
                  <a:pt x="941438" y="29885"/>
                </a:cubicBezTo>
                <a:close/>
                <a:moveTo>
                  <a:pt x="962011" y="39853"/>
                </a:moveTo>
                <a:cubicBezTo>
                  <a:pt x="962011" y="38748"/>
                  <a:pt x="961031" y="37642"/>
                  <a:pt x="960051" y="37642"/>
                </a:cubicBezTo>
                <a:cubicBezTo>
                  <a:pt x="960051" y="36527"/>
                  <a:pt x="959073" y="35422"/>
                  <a:pt x="959073" y="34317"/>
                </a:cubicBezTo>
                <a:lnTo>
                  <a:pt x="961031" y="33211"/>
                </a:lnTo>
                <a:cubicBezTo>
                  <a:pt x="961031" y="32106"/>
                  <a:pt x="960051" y="30991"/>
                  <a:pt x="959073" y="30991"/>
                </a:cubicBezTo>
                <a:cubicBezTo>
                  <a:pt x="959073" y="29885"/>
                  <a:pt x="957113" y="32106"/>
                  <a:pt x="957113" y="32106"/>
                </a:cubicBezTo>
                <a:cubicBezTo>
                  <a:pt x="956133" y="32106"/>
                  <a:pt x="956133" y="30991"/>
                  <a:pt x="955153" y="29885"/>
                </a:cubicBezTo>
                <a:cubicBezTo>
                  <a:pt x="955153" y="28780"/>
                  <a:pt x="954173" y="27674"/>
                  <a:pt x="954173" y="27674"/>
                </a:cubicBezTo>
                <a:cubicBezTo>
                  <a:pt x="953194" y="27674"/>
                  <a:pt x="952215" y="28780"/>
                  <a:pt x="951235" y="28780"/>
                </a:cubicBezTo>
                <a:cubicBezTo>
                  <a:pt x="951235" y="28780"/>
                  <a:pt x="950255" y="27674"/>
                  <a:pt x="950255" y="26569"/>
                </a:cubicBezTo>
                <a:cubicBezTo>
                  <a:pt x="950255" y="27674"/>
                  <a:pt x="948296" y="27674"/>
                  <a:pt x="948296" y="28780"/>
                </a:cubicBezTo>
                <a:cubicBezTo>
                  <a:pt x="947316" y="28780"/>
                  <a:pt x="949276" y="30991"/>
                  <a:pt x="949276" y="30991"/>
                </a:cubicBezTo>
                <a:cubicBezTo>
                  <a:pt x="950255" y="32106"/>
                  <a:pt x="950255" y="33211"/>
                  <a:pt x="951235" y="33211"/>
                </a:cubicBezTo>
                <a:cubicBezTo>
                  <a:pt x="951235" y="34317"/>
                  <a:pt x="952215" y="36527"/>
                  <a:pt x="953194" y="36527"/>
                </a:cubicBezTo>
                <a:cubicBezTo>
                  <a:pt x="953194" y="36527"/>
                  <a:pt x="954173" y="34317"/>
                  <a:pt x="955153" y="34317"/>
                </a:cubicBezTo>
                <a:cubicBezTo>
                  <a:pt x="955153" y="34317"/>
                  <a:pt x="956133" y="36527"/>
                  <a:pt x="957113" y="36527"/>
                </a:cubicBezTo>
                <a:lnTo>
                  <a:pt x="958093" y="38748"/>
                </a:lnTo>
                <a:cubicBezTo>
                  <a:pt x="958093" y="39853"/>
                  <a:pt x="956133" y="40959"/>
                  <a:pt x="956133" y="40959"/>
                </a:cubicBezTo>
                <a:cubicBezTo>
                  <a:pt x="956133" y="42064"/>
                  <a:pt x="957113" y="43170"/>
                  <a:pt x="958093" y="43170"/>
                </a:cubicBezTo>
                <a:cubicBezTo>
                  <a:pt x="958093" y="44285"/>
                  <a:pt x="959073" y="45390"/>
                  <a:pt x="959073" y="46495"/>
                </a:cubicBezTo>
                <a:lnTo>
                  <a:pt x="962011" y="44285"/>
                </a:lnTo>
                <a:cubicBezTo>
                  <a:pt x="962011" y="43170"/>
                  <a:pt x="960051" y="42064"/>
                  <a:pt x="960051" y="42064"/>
                </a:cubicBezTo>
                <a:cubicBezTo>
                  <a:pt x="960051" y="40959"/>
                  <a:pt x="962011" y="40959"/>
                  <a:pt x="962011" y="39853"/>
                </a:cubicBezTo>
                <a:close/>
                <a:moveTo>
                  <a:pt x="986502" y="29885"/>
                </a:moveTo>
                <a:cubicBezTo>
                  <a:pt x="986502" y="30991"/>
                  <a:pt x="985522" y="30991"/>
                  <a:pt x="984543" y="32106"/>
                </a:cubicBezTo>
                <a:cubicBezTo>
                  <a:pt x="984543" y="30991"/>
                  <a:pt x="983563" y="29885"/>
                  <a:pt x="982583" y="29885"/>
                </a:cubicBezTo>
                <a:cubicBezTo>
                  <a:pt x="982583" y="28780"/>
                  <a:pt x="981604" y="27674"/>
                  <a:pt x="981604" y="27674"/>
                </a:cubicBezTo>
                <a:cubicBezTo>
                  <a:pt x="980624" y="26569"/>
                  <a:pt x="980624" y="24358"/>
                  <a:pt x="979645" y="24358"/>
                </a:cubicBezTo>
                <a:cubicBezTo>
                  <a:pt x="978665" y="24358"/>
                  <a:pt x="977686" y="26569"/>
                  <a:pt x="977686" y="26569"/>
                </a:cubicBezTo>
                <a:cubicBezTo>
                  <a:pt x="976706" y="26569"/>
                  <a:pt x="976706" y="24358"/>
                  <a:pt x="975726" y="24358"/>
                </a:cubicBezTo>
                <a:lnTo>
                  <a:pt x="973766" y="25463"/>
                </a:lnTo>
                <a:cubicBezTo>
                  <a:pt x="973766" y="26569"/>
                  <a:pt x="975726" y="27674"/>
                  <a:pt x="975726" y="28780"/>
                </a:cubicBezTo>
                <a:lnTo>
                  <a:pt x="976706" y="30991"/>
                </a:lnTo>
                <a:cubicBezTo>
                  <a:pt x="977686" y="30991"/>
                  <a:pt x="978665" y="28780"/>
                  <a:pt x="979645" y="28780"/>
                </a:cubicBezTo>
                <a:lnTo>
                  <a:pt x="980624" y="30991"/>
                </a:lnTo>
                <a:cubicBezTo>
                  <a:pt x="981604" y="32106"/>
                  <a:pt x="981604" y="34317"/>
                  <a:pt x="982583" y="34317"/>
                </a:cubicBezTo>
                <a:lnTo>
                  <a:pt x="984543" y="32106"/>
                </a:lnTo>
                <a:cubicBezTo>
                  <a:pt x="985522" y="32106"/>
                  <a:pt x="986502" y="34317"/>
                  <a:pt x="986502" y="34317"/>
                </a:cubicBezTo>
                <a:cubicBezTo>
                  <a:pt x="986502" y="34317"/>
                  <a:pt x="988461" y="33211"/>
                  <a:pt x="988461" y="32106"/>
                </a:cubicBezTo>
                <a:cubicBezTo>
                  <a:pt x="988461" y="32106"/>
                  <a:pt x="986502" y="30991"/>
                  <a:pt x="986502" y="29885"/>
                </a:cubicBezTo>
                <a:close/>
                <a:moveTo>
                  <a:pt x="1022804" y="11395"/>
                </a:moveTo>
                <a:cubicBezTo>
                  <a:pt x="1022502" y="12377"/>
                  <a:pt x="1020995" y="13285"/>
                  <a:pt x="1021880" y="13285"/>
                </a:cubicBezTo>
                <a:cubicBezTo>
                  <a:pt x="1021880" y="13814"/>
                  <a:pt x="1022334" y="14097"/>
                  <a:pt x="1022804" y="14362"/>
                </a:cubicBezTo>
                <a:cubicBezTo>
                  <a:pt x="1023275" y="14097"/>
                  <a:pt x="1023729" y="13814"/>
                  <a:pt x="1023729" y="13285"/>
                </a:cubicBezTo>
                <a:cubicBezTo>
                  <a:pt x="1024613" y="13285"/>
                  <a:pt x="1023106" y="12377"/>
                  <a:pt x="1022804" y="11395"/>
                </a:cubicBezTo>
                <a:close/>
                <a:moveTo>
                  <a:pt x="1021880" y="33211"/>
                </a:moveTo>
                <a:cubicBezTo>
                  <a:pt x="1022199" y="33211"/>
                  <a:pt x="1022519" y="33447"/>
                  <a:pt x="1022804" y="33759"/>
                </a:cubicBezTo>
                <a:cubicBezTo>
                  <a:pt x="1023089" y="33447"/>
                  <a:pt x="1023410" y="33211"/>
                  <a:pt x="1023729" y="33211"/>
                </a:cubicBezTo>
                <a:cubicBezTo>
                  <a:pt x="1024232" y="33211"/>
                  <a:pt x="1024478" y="33797"/>
                  <a:pt x="1024730" y="34515"/>
                </a:cubicBezTo>
                <a:cubicBezTo>
                  <a:pt x="1025008" y="33901"/>
                  <a:pt x="1025249" y="33211"/>
                  <a:pt x="1025799" y="33211"/>
                </a:cubicBezTo>
                <a:cubicBezTo>
                  <a:pt x="1025799" y="32106"/>
                  <a:pt x="1023840" y="32106"/>
                  <a:pt x="1023840" y="30991"/>
                </a:cubicBezTo>
                <a:cubicBezTo>
                  <a:pt x="1023840" y="30991"/>
                  <a:pt x="1025799" y="28780"/>
                  <a:pt x="1024819" y="28780"/>
                </a:cubicBezTo>
                <a:lnTo>
                  <a:pt x="1024765" y="28723"/>
                </a:lnTo>
                <a:cubicBezTo>
                  <a:pt x="1024729" y="28761"/>
                  <a:pt x="1024708" y="28780"/>
                  <a:pt x="1024708" y="28780"/>
                </a:cubicBezTo>
                <a:cubicBezTo>
                  <a:pt x="1023866" y="28780"/>
                  <a:pt x="1023024" y="27145"/>
                  <a:pt x="1022804" y="26692"/>
                </a:cubicBezTo>
                <a:cubicBezTo>
                  <a:pt x="1022585" y="27145"/>
                  <a:pt x="1021743" y="28780"/>
                  <a:pt x="1020900" y="28780"/>
                </a:cubicBezTo>
                <a:cubicBezTo>
                  <a:pt x="1020900" y="28780"/>
                  <a:pt x="1020880" y="28761"/>
                  <a:pt x="1020844" y="28723"/>
                </a:cubicBezTo>
                <a:lnTo>
                  <a:pt x="1020789" y="28780"/>
                </a:lnTo>
                <a:cubicBezTo>
                  <a:pt x="1019809" y="28780"/>
                  <a:pt x="1021769" y="30991"/>
                  <a:pt x="1021769" y="30991"/>
                </a:cubicBezTo>
                <a:cubicBezTo>
                  <a:pt x="1021769" y="32106"/>
                  <a:pt x="1019809" y="32106"/>
                  <a:pt x="1019809" y="33211"/>
                </a:cubicBezTo>
                <a:cubicBezTo>
                  <a:pt x="1020359" y="33211"/>
                  <a:pt x="1020600" y="33901"/>
                  <a:pt x="1020879" y="34515"/>
                </a:cubicBezTo>
                <a:cubicBezTo>
                  <a:pt x="1021131" y="33797"/>
                  <a:pt x="1021375" y="33211"/>
                  <a:pt x="1021880" y="33211"/>
                </a:cubicBezTo>
                <a:close/>
                <a:moveTo>
                  <a:pt x="1023729" y="17716"/>
                </a:moveTo>
                <a:cubicBezTo>
                  <a:pt x="1023729" y="17716"/>
                  <a:pt x="1023275" y="17451"/>
                  <a:pt x="1022804" y="17064"/>
                </a:cubicBezTo>
                <a:cubicBezTo>
                  <a:pt x="1022334" y="17451"/>
                  <a:pt x="1021880" y="17716"/>
                  <a:pt x="1021880" y="17716"/>
                </a:cubicBezTo>
                <a:cubicBezTo>
                  <a:pt x="1021880" y="18245"/>
                  <a:pt x="1022334" y="18519"/>
                  <a:pt x="1022804" y="18793"/>
                </a:cubicBezTo>
                <a:cubicBezTo>
                  <a:pt x="1023275" y="18519"/>
                  <a:pt x="1023729" y="18245"/>
                  <a:pt x="1023729" y="17716"/>
                </a:cubicBezTo>
                <a:close/>
                <a:moveTo>
                  <a:pt x="999237" y="38748"/>
                </a:moveTo>
                <a:lnTo>
                  <a:pt x="998258" y="36527"/>
                </a:lnTo>
                <a:cubicBezTo>
                  <a:pt x="997278" y="36527"/>
                  <a:pt x="996299" y="38748"/>
                  <a:pt x="995319" y="37642"/>
                </a:cubicBezTo>
                <a:cubicBezTo>
                  <a:pt x="995319" y="37642"/>
                  <a:pt x="994339" y="39853"/>
                  <a:pt x="993360" y="39853"/>
                </a:cubicBezTo>
                <a:lnTo>
                  <a:pt x="992380" y="37642"/>
                </a:lnTo>
                <a:cubicBezTo>
                  <a:pt x="991401" y="37642"/>
                  <a:pt x="990421" y="38748"/>
                  <a:pt x="989441" y="39853"/>
                </a:cubicBezTo>
                <a:cubicBezTo>
                  <a:pt x="990421" y="39853"/>
                  <a:pt x="990421" y="42064"/>
                  <a:pt x="991401" y="42064"/>
                </a:cubicBezTo>
                <a:cubicBezTo>
                  <a:pt x="992380" y="42064"/>
                  <a:pt x="993360" y="39853"/>
                  <a:pt x="993360" y="39853"/>
                </a:cubicBezTo>
                <a:cubicBezTo>
                  <a:pt x="994339" y="39853"/>
                  <a:pt x="994339" y="42064"/>
                  <a:pt x="995319" y="42064"/>
                </a:cubicBezTo>
                <a:cubicBezTo>
                  <a:pt x="996299" y="43170"/>
                  <a:pt x="997278" y="40959"/>
                  <a:pt x="997278" y="40959"/>
                </a:cubicBezTo>
                <a:cubicBezTo>
                  <a:pt x="998258" y="40959"/>
                  <a:pt x="998258" y="43170"/>
                  <a:pt x="999237" y="43170"/>
                </a:cubicBezTo>
                <a:cubicBezTo>
                  <a:pt x="1000217" y="43170"/>
                  <a:pt x="1000217" y="40959"/>
                  <a:pt x="1001196" y="40959"/>
                </a:cubicBezTo>
                <a:cubicBezTo>
                  <a:pt x="1001196" y="40959"/>
                  <a:pt x="1000217" y="39853"/>
                  <a:pt x="999237" y="38748"/>
                </a:cubicBezTo>
                <a:close/>
                <a:moveTo>
                  <a:pt x="1017309" y="13710"/>
                </a:moveTo>
                <a:cubicBezTo>
                  <a:pt x="1017453" y="14040"/>
                  <a:pt x="1017594" y="14362"/>
                  <a:pt x="1017700" y="14683"/>
                </a:cubicBezTo>
                <a:lnTo>
                  <a:pt x="1017962" y="14390"/>
                </a:lnTo>
                <a:cubicBezTo>
                  <a:pt x="1017962" y="14390"/>
                  <a:pt x="1017695" y="14088"/>
                  <a:pt x="1017309" y="13710"/>
                </a:cubicBezTo>
                <a:close/>
                <a:moveTo>
                  <a:pt x="1022804" y="6964"/>
                </a:moveTo>
                <a:cubicBezTo>
                  <a:pt x="1022497" y="7956"/>
                  <a:pt x="1020900" y="8853"/>
                  <a:pt x="1020900" y="8853"/>
                </a:cubicBezTo>
                <a:cubicBezTo>
                  <a:pt x="1020900" y="9855"/>
                  <a:pt x="1022497" y="9959"/>
                  <a:pt x="1022804" y="10781"/>
                </a:cubicBezTo>
                <a:cubicBezTo>
                  <a:pt x="1023112" y="9959"/>
                  <a:pt x="1024708" y="9855"/>
                  <a:pt x="1024708" y="8853"/>
                </a:cubicBezTo>
                <a:cubicBezTo>
                  <a:pt x="1024708" y="8853"/>
                  <a:pt x="1023112" y="7956"/>
                  <a:pt x="1022804" y="6964"/>
                </a:cubicBezTo>
                <a:close/>
                <a:moveTo>
                  <a:pt x="1027907" y="14683"/>
                </a:moveTo>
                <a:cubicBezTo>
                  <a:pt x="1028013" y="14362"/>
                  <a:pt x="1028156" y="14040"/>
                  <a:pt x="1028300" y="13710"/>
                </a:cubicBezTo>
                <a:cubicBezTo>
                  <a:pt x="1027914" y="14088"/>
                  <a:pt x="1027647" y="14390"/>
                  <a:pt x="1027647" y="14390"/>
                </a:cubicBezTo>
                <a:lnTo>
                  <a:pt x="1027907" y="14683"/>
                </a:lnTo>
                <a:close/>
                <a:moveTo>
                  <a:pt x="1053228" y="37642"/>
                </a:moveTo>
                <a:lnTo>
                  <a:pt x="1052248" y="39853"/>
                </a:lnTo>
                <a:cubicBezTo>
                  <a:pt x="1051270" y="39853"/>
                  <a:pt x="1050290" y="37642"/>
                  <a:pt x="1050290" y="37642"/>
                </a:cubicBezTo>
                <a:cubicBezTo>
                  <a:pt x="1049310" y="38748"/>
                  <a:pt x="1048330" y="36527"/>
                  <a:pt x="1047351" y="36527"/>
                </a:cubicBezTo>
                <a:lnTo>
                  <a:pt x="1046372" y="38748"/>
                </a:lnTo>
                <a:cubicBezTo>
                  <a:pt x="1045392" y="39853"/>
                  <a:pt x="1044412" y="40959"/>
                  <a:pt x="1044412" y="40959"/>
                </a:cubicBezTo>
                <a:cubicBezTo>
                  <a:pt x="1045392" y="40959"/>
                  <a:pt x="1045392" y="43170"/>
                  <a:pt x="1046372" y="43170"/>
                </a:cubicBezTo>
                <a:cubicBezTo>
                  <a:pt x="1047351" y="43170"/>
                  <a:pt x="1047351" y="40959"/>
                  <a:pt x="1048330" y="40959"/>
                </a:cubicBezTo>
                <a:cubicBezTo>
                  <a:pt x="1048330" y="40959"/>
                  <a:pt x="1049310" y="43170"/>
                  <a:pt x="1050290" y="42064"/>
                </a:cubicBezTo>
                <a:cubicBezTo>
                  <a:pt x="1051270" y="42064"/>
                  <a:pt x="1051270" y="39853"/>
                  <a:pt x="1052248" y="39853"/>
                </a:cubicBezTo>
                <a:cubicBezTo>
                  <a:pt x="1052248" y="39853"/>
                  <a:pt x="1053228" y="42064"/>
                  <a:pt x="1054208" y="42064"/>
                </a:cubicBezTo>
                <a:cubicBezTo>
                  <a:pt x="1055188" y="42064"/>
                  <a:pt x="1055188" y="39853"/>
                  <a:pt x="1056168" y="39853"/>
                </a:cubicBezTo>
                <a:cubicBezTo>
                  <a:pt x="1055188" y="38748"/>
                  <a:pt x="1054208" y="37642"/>
                  <a:pt x="1053228" y="37642"/>
                </a:cubicBezTo>
                <a:close/>
                <a:moveTo>
                  <a:pt x="1069883" y="24358"/>
                </a:moveTo>
                <a:cubicBezTo>
                  <a:pt x="1068903" y="24358"/>
                  <a:pt x="1068903" y="26569"/>
                  <a:pt x="1067923" y="26569"/>
                </a:cubicBezTo>
                <a:cubicBezTo>
                  <a:pt x="1067923" y="26569"/>
                  <a:pt x="1066943" y="24358"/>
                  <a:pt x="1065964" y="24358"/>
                </a:cubicBezTo>
                <a:cubicBezTo>
                  <a:pt x="1064985" y="24358"/>
                  <a:pt x="1064985" y="26569"/>
                  <a:pt x="1064005" y="27674"/>
                </a:cubicBezTo>
                <a:cubicBezTo>
                  <a:pt x="1064005" y="27674"/>
                  <a:pt x="1063025" y="28780"/>
                  <a:pt x="1063025" y="29885"/>
                </a:cubicBezTo>
                <a:cubicBezTo>
                  <a:pt x="1062045" y="29885"/>
                  <a:pt x="1061066" y="30991"/>
                  <a:pt x="1061066" y="32106"/>
                </a:cubicBezTo>
                <a:cubicBezTo>
                  <a:pt x="1060087" y="30991"/>
                  <a:pt x="1059107" y="30991"/>
                  <a:pt x="1059107" y="29885"/>
                </a:cubicBezTo>
                <a:cubicBezTo>
                  <a:pt x="1059107" y="30991"/>
                  <a:pt x="1057147" y="32106"/>
                  <a:pt x="1057147" y="32106"/>
                </a:cubicBezTo>
                <a:cubicBezTo>
                  <a:pt x="1057147" y="33211"/>
                  <a:pt x="1059107" y="34317"/>
                  <a:pt x="1059107" y="34317"/>
                </a:cubicBezTo>
                <a:cubicBezTo>
                  <a:pt x="1059107" y="34317"/>
                  <a:pt x="1060087" y="32106"/>
                  <a:pt x="1061066" y="32106"/>
                </a:cubicBezTo>
                <a:lnTo>
                  <a:pt x="1063025" y="34317"/>
                </a:lnTo>
                <a:cubicBezTo>
                  <a:pt x="1064005" y="34317"/>
                  <a:pt x="1064005" y="32106"/>
                  <a:pt x="1064985" y="30991"/>
                </a:cubicBezTo>
                <a:lnTo>
                  <a:pt x="1065964" y="28780"/>
                </a:lnTo>
                <a:cubicBezTo>
                  <a:pt x="1066943" y="28780"/>
                  <a:pt x="1067923" y="30991"/>
                  <a:pt x="1068903" y="30991"/>
                </a:cubicBezTo>
                <a:lnTo>
                  <a:pt x="1069883" y="28780"/>
                </a:lnTo>
                <a:cubicBezTo>
                  <a:pt x="1069883" y="27674"/>
                  <a:pt x="1071842" y="26569"/>
                  <a:pt x="1071842" y="25463"/>
                </a:cubicBezTo>
                <a:lnTo>
                  <a:pt x="1069883" y="24358"/>
                </a:lnTo>
                <a:close/>
                <a:moveTo>
                  <a:pt x="1097313" y="28780"/>
                </a:moveTo>
                <a:cubicBezTo>
                  <a:pt x="1097313" y="27674"/>
                  <a:pt x="1095353" y="27674"/>
                  <a:pt x="1095353" y="26569"/>
                </a:cubicBezTo>
                <a:cubicBezTo>
                  <a:pt x="1095353" y="27674"/>
                  <a:pt x="1094373" y="28780"/>
                  <a:pt x="1094373" y="28780"/>
                </a:cubicBezTo>
                <a:cubicBezTo>
                  <a:pt x="1093394" y="28780"/>
                  <a:pt x="1092414" y="27674"/>
                  <a:pt x="1091435" y="27674"/>
                </a:cubicBezTo>
                <a:cubicBezTo>
                  <a:pt x="1091435" y="27674"/>
                  <a:pt x="1090455" y="28780"/>
                  <a:pt x="1090455" y="29885"/>
                </a:cubicBezTo>
                <a:cubicBezTo>
                  <a:pt x="1089476" y="30991"/>
                  <a:pt x="1089476" y="32106"/>
                  <a:pt x="1088496" y="32106"/>
                </a:cubicBezTo>
                <a:cubicBezTo>
                  <a:pt x="1088496" y="32106"/>
                  <a:pt x="1086536" y="29885"/>
                  <a:pt x="1086536" y="30991"/>
                </a:cubicBezTo>
                <a:cubicBezTo>
                  <a:pt x="1085556" y="30991"/>
                  <a:pt x="1084578" y="32106"/>
                  <a:pt x="1084578" y="33211"/>
                </a:cubicBezTo>
                <a:lnTo>
                  <a:pt x="1086536" y="34317"/>
                </a:lnTo>
                <a:cubicBezTo>
                  <a:pt x="1086536" y="35422"/>
                  <a:pt x="1085556" y="36527"/>
                  <a:pt x="1085556" y="37642"/>
                </a:cubicBezTo>
                <a:cubicBezTo>
                  <a:pt x="1084578" y="37642"/>
                  <a:pt x="1083598" y="38748"/>
                  <a:pt x="1083598" y="39853"/>
                </a:cubicBezTo>
                <a:cubicBezTo>
                  <a:pt x="1083598" y="40959"/>
                  <a:pt x="1085556" y="40959"/>
                  <a:pt x="1085556" y="42064"/>
                </a:cubicBezTo>
                <a:cubicBezTo>
                  <a:pt x="1085556" y="42064"/>
                  <a:pt x="1083598" y="43170"/>
                  <a:pt x="1083598" y="44285"/>
                </a:cubicBezTo>
                <a:lnTo>
                  <a:pt x="1086536" y="46495"/>
                </a:lnTo>
                <a:cubicBezTo>
                  <a:pt x="1086536" y="45390"/>
                  <a:pt x="1087516" y="44285"/>
                  <a:pt x="1087516" y="43170"/>
                </a:cubicBezTo>
                <a:cubicBezTo>
                  <a:pt x="1088496" y="43170"/>
                  <a:pt x="1089476" y="42064"/>
                  <a:pt x="1089476" y="40959"/>
                </a:cubicBezTo>
                <a:cubicBezTo>
                  <a:pt x="1089476" y="40959"/>
                  <a:pt x="1087516" y="39853"/>
                  <a:pt x="1087516" y="38748"/>
                </a:cubicBezTo>
                <a:lnTo>
                  <a:pt x="1088496" y="36527"/>
                </a:lnTo>
                <a:cubicBezTo>
                  <a:pt x="1089476" y="36527"/>
                  <a:pt x="1090455" y="34317"/>
                  <a:pt x="1090455" y="34317"/>
                </a:cubicBezTo>
                <a:cubicBezTo>
                  <a:pt x="1091435" y="34317"/>
                  <a:pt x="1092414" y="36527"/>
                  <a:pt x="1092414" y="36527"/>
                </a:cubicBezTo>
                <a:cubicBezTo>
                  <a:pt x="1093394" y="36527"/>
                  <a:pt x="1094373" y="34317"/>
                  <a:pt x="1094373" y="33211"/>
                </a:cubicBezTo>
                <a:cubicBezTo>
                  <a:pt x="1095353" y="33211"/>
                  <a:pt x="1095353" y="32106"/>
                  <a:pt x="1096333" y="30991"/>
                </a:cubicBezTo>
                <a:cubicBezTo>
                  <a:pt x="1096333" y="30991"/>
                  <a:pt x="1098293" y="28780"/>
                  <a:pt x="1097313" y="28780"/>
                </a:cubicBezTo>
                <a:close/>
                <a:moveTo>
                  <a:pt x="1105150" y="27674"/>
                </a:moveTo>
                <a:cubicBezTo>
                  <a:pt x="1105150" y="28780"/>
                  <a:pt x="1104170" y="28780"/>
                  <a:pt x="1104170" y="29885"/>
                </a:cubicBezTo>
                <a:cubicBezTo>
                  <a:pt x="1103191" y="32106"/>
                  <a:pt x="1101231" y="33211"/>
                  <a:pt x="1100251" y="35422"/>
                </a:cubicBezTo>
                <a:cubicBezTo>
                  <a:pt x="1101231" y="35422"/>
                  <a:pt x="1102211" y="36527"/>
                  <a:pt x="1102211" y="36527"/>
                </a:cubicBezTo>
                <a:cubicBezTo>
                  <a:pt x="1103191" y="36527"/>
                  <a:pt x="1104170" y="34317"/>
                  <a:pt x="1104170" y="34317"/>
                </a:cubicBezTo>
                <a:cubicBezTo>
                  <a:pt x="1105150" y="34317"/>
                  <a:pt x="1105150" y="32106"/>
                  <a:pt x="1106129" y="32106"/>
                </a:cubicBezTo>
                <a:cubicBezTo>
                  <a:pt x="1106129" y="30991"/>
                  <a:pt x="1108089" y="29885"/>
                  <a:pt x="1108089" y="29885"/>
                </a:cubicBezTo>
                <a:cubicBezTo>
                  <a:pt x="1108089" y="28780"/>
                  <a:pt x="1106129" y="27674"/>
                  <a:pt x="1105150" y="27674"/>
                </a:cubicBezTo>
                <a:close/>
                <a:moveTo>
                  <a:pt x="1115926" y="47601"/>
                </a:moveTo>
                <a:cubicBezTo>
                  <a:pt x="1114946" y="48706"/>
                  <a:pt x="1114946" y="49812"/>
                  <a:pt x="1113966" y="50917"/>
                </a:cubicBezTo>
                <a:cubicBezTo>
                  <a:pt x="1112986" y="49812"/>
                  <a:pt x="1112986" y="49812"/>
                  <a:pt x="1112008" y="48706"/>
                </a:cubicBezTo>
                <a:lnTo>
                  <a:pt x="1110048" y="46495"/>
                </a:lnTo>
                <a:cubicBezTo>
                  <a:pt x="1109068" y="46495"/>
                  <a:pt x="1108089" y="48706"/>
                  <a:pt x="1108089" y="49812"/>
                </a:cubicBezTo>
                <a:lnTo>
                  <a:pt x="1110048" y="50917"/>
                </a:lnTo>
                <a:cubicBezTo>
                  <a:pt x="1110048" y="52032"/>
                  <a:pt x="1109068" y="53138"/>
                  <a:pt x="1109068" y="53138"/>
                </a:cubicBezTo>
                <a:cubicBezTo>
                  <a:pt x="1108089" y="54243"/>
                  <a:pt x="1107109" y="55349"/>
                  <a:pt x="1107109" y="56454"/>
                </a:cubicBezTo>
                <a:lnTo>
                  <a:pt x="1105150" y="58665"/>
                </a:lnTo>
                <a:cubicBezTo>
                  <a:pt x="1105150" y="59780"/>
                  <a:pt x="1107109" y="59780"/>
                  <a:pt x="1107109" y="60885"/>
                </a:cubicBezTo>
                <a:cubicBezTo>
                  <a:pt x="1108089" y="59780"/>
                  <a:pt x="1108089" y="58665"/>
                  <a:pt x="1109068" y="57559"/>
                </a:cubicBezTo>
                <a:cubicBezTo>
                  <a:pt x="1110048" y="57559"/>
                  <a:pt x="1110048" y="56454"/>
                  <a:pt x="1111028" y="55349"/>
                </a:cubicBezTo>
                <a:cubicBezTo>
                  <a:pt x="1111028" y="54243"/>
                  <a:pt x="1112008" y="54243"/>
                  <a:pt x="1112008" y="53138"/>
                </a:cubicBezTo>
                <a:cubicBezTo>
                  <a:pt x="1112986" y="53138"/>
                  <a:pt x="1113966" y="55349"/>
                  <a:pt x="1114946" y="55349"/>
                </a:cubicBezTo>
                <a:cubicBezTo>
                  <a:pt x="1114946" y="55349"/>
                  <a:pt x="1115926" y="53138"/>
                  <a:pt x="1115926" y="52032"/>
                </a:cubicBezTo>
                <a:cubicBezTo>
                  <a:pt x="1116906" y="52032"/>
                  <a:pt x="1117886" y="50917"/>
                  <a:pt x="1117886" y="49812"/>
                </a:cubicBezTo>
                <a:cubicBezTo>
                  <a:pt x="1117886" y="49812"/>
                  <a:pt x="1115926" y="48706"/>
                  <a:pt x="1115926" y="47601"/>
                </a:cubicBezTo>
                <a:close/>
                <a:moveTo>
                  <a:pt x="1157071" y="48706"/>
                </a:moveTo>
                <a:cubicBezTo>
                  <a:pt x="1157071" y="49812"/>
                  <a:pt x="1155112" y="49812"/>
                  <a:pt x="1155112" y="50917"/>
                </a:cubicBezTo>
                <a:cubicBezTo>
                  <a:pt x="1155112" y="52032"/>
                  <a:pt x="1157071" y="52032"/>
                  <a:pt x="1158051" y="53138"/>
                </a:cubicBezTo>
                <a:cubicBezTo>
                  <a:pt x="1158051" y="53138"/>
                  <a:pt x="1156091" y="54243"/>
                  <a:pt x="1156091" y="55349"/>
                </a:cubicBezTo>
                <a:cubicBezTo>
                  <a:pt x="1157071" y="56454"/>
                  <a:pt x="1159031" y="57559"/>
                  <a:pt x="1160009" y="58665"/>
                </a:cubicBezTo>
                <a:cubicBezTo>
                  <a:pt x="1160989" y="57559"/>
                  <a:pt x="1162949" y="55349"/>
                  <a:pt x="1163929" y="54243"/>
                </a:cubicBezTo>
                <a:cubicBezTo>
                  <a:pt x="1163929" y="53138"/>
                  <a:pt x="1164909" y="52032"/>
                  <a:pt x="1164909" y="52032"/>
                </a:cubicBezTo>
                <a:cubicBezTo>
                  <a:pt x="1163929" y="50917"/>
                  <a:pt x="1161969" y="48706"/>
                  <a:pt x="1160989" y="47601"/>
                </a:cubicBezTo>
                <a:cubicBezTo>
                  <a:pt x="1160009" y="48706"/>
                  <a:pt x="1160009" y="49812"/>
                  <a:pt x="1159031" y="50917"/>
                </a:cubicBezTo>
                <a:cubicBezTo>
                  <a:pt x="1159031" y="50917"/>
                  <a:pt x="1158051" y="48706"/>
                  <a:pt x="1157071" y="48706"/>
                </a:cubicBezTo>
                <a:close/>
                <a:moveTo>
                  <a:pt x="1167847" y="37642"/>
                </a:moveTo>
                <a:cubicBezTo>
                  <a:pt x="1166952" y="37642"/>
                  <a:pt x="1166874" y="39485"/>
                  <a:pt x="1166119" y="40647"/>
                </a:cubicBezTo>
                <a:cubicBezTo>
                  <a:pt x="1165978" y="40637"/>
                  <a:pt x="1165888" y="40723"/>
                  <a:pt x="1165888" y="40959"/>
                </a:cubicBezTo>
                <a:lnTo>
                  <a:pt x="1163929" y="38748"/>
                </a:lnTo>
                <a:cubicBezTo>
                  <a:pt x="1162949" y="38748"/>
                  <a:pt x="1162949" y="40959"/>
                  <a:pt x="1161969" y="40959"/>
                </a:cubicBezTo>
                <a:cubicBezTo>
                  <a:pt x="1161969" y="42064"/>
                  <a:pt x="1160009" y="43170"/>
                  <a:pt x="1160009" y="43170"/>
                </a:cubicBezTo>
                <a:cubicBezTo>
                  <a:pt x="1160009" y="43170"/>
                  <a:pt x="1161969" y="45390"/>
                  <a:pt x="1162949" y="45390"/>
                </a:cubicBezTo>
                <a:lnTo>
                  <a:pt x="1163929" y="43170"/>
                </a:lnTo>
                <a:cubicBezTo>
                  <a:pt x="1164909" y="42064"/>
                  <a:pt x="1164909" y="40959"/>
                  <a:pt x="1165888" y="40959"/>
                </a:cubicBezTo>
                <a:cubicBezTo>
                  <a:pt x="1165972" y="40864"/>
                  <a:pt x="1166048" y="40760"/>
                  <a:pt x="1166119" y="40647"/>
                </a:cubicBezTo>
                <a:cubicBezTo>
                  <a:pt x="1166637" y="40704"/>
                  <a:pt x="1167847" y="42064"/>
                  <a:pt x="1167847" y="42064"/>
                </a:cubicBezTo>
                <a:lnTo>
                  <a:pt x="1169806" y="39853"/>
                </a:lnTo>
                <a:lnTo>
                  <a:pt x="1167847" y="37642"/>
                </a:lnTo>
                <a:close/>
                <a:moveTo>
                  <a:pt x="1182542" y="35422"/>
                </a:moveTo>
                <a:cubicBezTo>
                  <a:pt x="1183521" y="35422"/>
                  <a:pt x="1184501" y="34317"/>
                  <a:pt x="1184501" y="33211"/>
                </a:cubicBezTo>
                <a:cubicBezTo>
                  <a:pt x="1184501" y="33211"/>
                  <a:pt x="1182542" y="32106"/>
                  <a:pt x="1182542" y="30991"/>
                </a:cubicBezTo>
                <a:lnTo>
                  <a:pt x="1180582" y="29885"/>
                </a:lnTo>
                <a:cubicBezTo>
                  <a:pt x="1179604" y="29885"/>
                  <a:pt x="1179604" y="32106"/>
                  <a:pt x="1178624" y="32106"/>
                </a:cubicBezTo>
                <a:cubicBezTo>
                  <a:pt x="1178624" y="33211"/>
                  <a:pt x="1180582" y="33211"/>
                  <a:pt x="1180582" y="34317"/>
                </a:cubicBezTo>
                <a:cubicBezTo>
                  <a:pt x="1180582" y="34317"/>
                  <a:pt x="1179604" y="35422"/>
                  <a:pt x="1179604" y="36527"/>
                </a:cubicBezTo>
                <a:cubicBezTo>
                  <a:pt x="1179604" y="36527"/>
                  <a:pt x="1177644" y="37642"/>
                  <a:pt x="1177644" y="38748"/>
                </a:cubicBezTo>
                <a:cubicBezTo>
                  <a:pt x="1177644" y="39853"/>
                  <a:pt x="1179604" y="39853"/>
                  <a:pt x="1179604" y="40959"/>
                </a:cubicBezTo>
                <a:cubicBezTo>
                  <a:pt x="1180582" y="40959"/>
                  <a:pt x="1180582" y="38748"/>
                  <a:pt x="1181562" y="38748"/>
                </a:cubicBezTo>
                <a:cubicBezTo>
                  <a:pt x="1181562" y="37642"/>
                  <a:pt x="1183521" y="39853"/>
                  <a:pt x="1183521" y="39853"/>
                </a:cubicBezTo>
                <a:lnTo>
                  <a:pt x="1185481" y="37642"/>
                </a:lnTo>
                <a:cubicBezTo>
                  <a:pt x="1185481" y="36527"/>
                  <a:pt x="1183521" y="36527"/>
                  <a:pt x="1182542" y="35422"/>
                </a:cubicBezTo>
                <a:close/>
                <a:moveTo>
                  <a:pt x="1185481" y="53138"/>
                </a:moveTo>
                <a:cubicBezTo>
                  <a:pt x="1185481" y="52032"/>
                  <a:pt x="1186461" y="52032"/>
                  <a:pt x="1186461" y="50917"/>
                </a:cubicBezTo>
                <a:cubicBezTo>
                  <a:pt x="1186461" y="49812"/>
                  <a:pt x="1184501" y="48706"/>
                  <a:pt x="1184501" y="48706"/>
                </a:cubicBezTo>
                <a:cubicBezTo>
                  <a:pt x="1183521" y="48706"/>
                  <a:pt x="1183521" y="47601"/>
                  <a:pt x="1182542" y="46495"/>
                </a:cubicBezTo>
                <a:cubicBezTo>
                  <a:pt x="1181562" y="47601"/>
                  <a:pt x="1181562" y="48706"/>
                  <a:pt x="1180582" y="49812"/>
                </a:cubicBezTo>
                <a:cubicBezTo>
                  <a:pt x="1180582" y="49812"/>
                  <a:pt x="1179604" y="50917"/>
                  <a:pt x="1178624" y="52032"/>
                </a:cubicBezTo>
                <a:cubicBezTo>
                  <a:pt x="1179604" y="52032"/>
                  <a:pt x="1180582" y="53138"/>
                  <a:pt x="1181562" y="54243"/>
                </a:cubicBezTo>
                <a:lnTo>
                  <a:pt x="1183521" y="55349"/>
                </a:lnTo>
                <a:cubicBezTo>
                  <a:pt x="1183521" y="56454"/>
                  <a:pt x="1181562" y="57559"/>
                  <a:pt x="1181562" y="57559"/>
                </a:cubicBezTo>
                <a:cubicBezTo>
                  <a:pt x="1182542" y="58665"/>
                  <a:pt x="1183521" y="59780"/>
                  <a:pt x="1183521" y="59780"/>
                </a:cubicBezTo>
                <a:cubicBezTo>
                  <a:pt x="1184501" y="59780"/>
                  <a:pt x="1185481" y="57559"/>
                  <a:pt x="1185481" y="57559"/>
                </a:cubicBezTo>
                <a:lnTo>
                  <a:pt x="1187440" y="55349"/>
                </a:lnTo>
                <a:cubicBezTo>
                  <a:pt x="1187440" y="54243"/>
                  <a:pt x="1185481" y="54243"/>
                  <a:pt x="1185481" y="53138"/>
                </a:cubicBezTo>
                <a:close/>
                <a:moveTo>
                  <a:pt x="1214870" y="24358"/>
                </a:moveTo>
                <a:lnTo>
                  <a:pt x="1212910" y="22138"/>
                </a:lnTo>
                <a:lnTo>
                  <a:pt x="1210952" y="24358"/>
                </a:lnTo>
                <a:cubicBezTo>
                  <a:pt x="1210952" y="25463"/>
                  <a:pt x="1209972" y="26569"/>
                  <a:pt x="1209972" y="27674"/>
                </a:cubicBezTo>
                <a:cubicBezTo>
                  <a:pt x="1209972" y="27674"/>
                  <a:pt x="1210952" y="28780"/>
                  <a:pt x="1211932" y="28780"/>
                </a:cubicBezTo>
                <a:cubicBezTo>
                  <a:pt x="1211932" y="29885"/>
                  <a:pt x="1213890" y="30991"/>
                  <a:pt x="1213890" y="30991"/>
                </a:cubicBezTo>
                <a:cubicBezTo>
                  <a:pt x="1213890" y="30991"/>
                  <a:pt x="1214870" y="28780"/>
                  <a:pt x="1215850" y="28780"/>
                </a:cubicBezTo>
                <a:lnTo>
                  <a:pt x="1216830" y="26569"/>
                </a:lnTo>
                <a:cubicBezTo>
                  <a:pt x="1216830" y="25463"/>
                  <a:pt x="1215850" y="24358"/>
                  <a:pt x="1214870" y="24358"/>
                </a:cubicBezTo>
                <a:close/>
                <a:moveTo>
                  <a:pt x="1260914" y="48706"/>
                </a:moveTo>
                <a:cubicBezTo>
                  <a:pt x="1259933" y="47601"/>
                  <a:pt x="1259933" y="46495"/>
                  <a:pt x="1258954" y="46495"/>
                </a:cubicBezTo>
                <a:cubicBezTo>
                  <a:pt x="1258954" y="45390"/>
                  <a:pt x="1260914" y="44285"/>
                  <a:pt x="1260914" y="44285"/>
                </a:cubicBezTo>
                <a:lnTo>
                  <a:pt x="1257975" y="42064"/>
                </a:lnTo>
                <a:lnTo>
                  <a:pt x="1256995" y="44285"/>
                </a:lnTo>
                <a:cubicBezTo>
                  <a:pt x="1256995" y="45390"/>
                  <a:pt x="1255035" y="46495"/>
                  <a:pt x="1255035" y="46495"/>
                </a:cubicBezTo>
                <a:cubicBezTo>
                  <a:pt x="1255035" y="47601"/>
                  <a:pt x="1256995" y="48706"/>
                  <a:pt x="1256995" y="48706"/>
                </a:cubicBezTo>
                <a:cubicBezTo>
                  <a:pt x="1256995" y="49812"/>
                  <a:pt x="1256015" y="50917"/>
                  <a:pt x="1256015" y="50917"/>
                </a:cubicBezTo>
                <a:cubicBezTo>
                  <a:pt x="1255035" y="52032"/>
                  <a:pt x="1254055" y="53138"/>
                  <a:pt x="1254055" y="54243"/>
                </a:cubicBezTo>
                <a:cubicBezTo>
                  <a:pt x="1253077" y="54243"/>
                  <a:pt x="1253077" y="56454"/>
                  <a:pt x="1252097" y="56454"/>
                </a:cubicBezTo>
                <a:lnTo>
                  <a:pt x="1250137" y="54243"/>
                </a:lnTo>
                <a:cubicBezTo>
                  <a:pt x="1249158" y="54243"/>
                  <a:pt x="1249158" y="56454"/>
                  <a:pt x="1248178" y="56454"/>
                </a:cubicBezTo>
                <a:cubicBezTo>
                  <a:pt x="1248178" y="57559"/>
                  <a:pt x="1246218" y="55349"/>
                  <a:pt x="1246218" y="55349"/>
                </a:cubicBezTo>
                <a:lnTo>
                  <a:pt x="1244260" y="57559"/>
                </a:lnTo>
                <a:cubicBezTo>
                  <a:pt x="1244260" y="57559"/>
                  <a:pt x="1242300" y="59780"/>
                  <a:pt x="1243280" y="59780"/>
                </a:cubicBezTo>
                <a:cubicBezTo>
                  <a:pt x="1243280" y="60885"/>
                  <a:pt x="1245239" y="60885"/>
                  <a:pt x="1245239" y="61991"/>
                </a:cubicBezTo>
                <a:lnTo>
                  <a:pt x="1246218" y="59780"/>
                </a:lnTo>
                <a:cubicBezTo>
                  <a:pt x="1247199" y="59780"/>
                  <a:pt x="1248178" y="60885"/>
                  <a:pt x="1249158" y="60885"/>
                </a:cubicBezTo>
                <a:lnTo>
                  <a:pt x="1250137" y="58665"/>
                </a:lnTo>
                <a:cubicBezTo>
                  <a:pt x="1251117" y="58665"/>
                  <a:pt x="1252097" y="60885"/>
                  <a:pt x="1253077" y="60885"/>
                </a:cubicBezTo>
                <a:lnTo>
                  <a:pt x="1254055" y="58665"/>
                </a:lnTo>
                <a:cubicBezTo>
                  <a:pt x="1255035" y="57559"/>
                  <a:pt x="1256015" y="56454"/>
                  <a:pt x="1256015" y="55349"/>
                </a:cubicBezTo>
                <a:cubicBezTo>
                  <a:pt x="1256995" y="55349"/>
                  <a:pt x="1256995" y="54243"/>
                  <a:pt x="1257975" y="53138"/>
                </a:cubicBezTo>
                <a:lnTo>
                  <a:pt x="1258954" y="50917"/>
                </a:lnTo>
                <a:cubicBezTo>
                  <a:pt x="1259933" y="50917"/>
                  <a:pt x="1260914" y="53138"/>
                  <a:pt x="1261893" y="53138"/>
                </a:cubicBezTo>
                <a:cubicBezTo>
                  <a:pt x="1261893" y="53138"/>
                  <a:pt x="1262873" y="50917"/>
                  <a:pt x="1262873" y="49812"/>
                </a:cubicBezTo>
                <a:lnTo>
                  <a:pt x="1260914" y="48706"/>
                </a:lnTo>
                <a:close/>
                <a:moveTo>
                  <a:pt x="1280506" y="49812"/>
                </a:moveTo>
                <a:lnTo>
                  <a:pt x="1279527" y="52032"/>
                </a:lnTo>
                <a:cubicBezTo>
                  <a:pt x="1278547" y="52032"/>
                  <a:pt x="1277568" y="50917"/>
                  <a:pt x="1276588" y="49812"/>
                </a:cubicBezTo>
                <a:cubicBezTo>
                  <a:pt x="1276588" y="49812"/>
                  <a:pt x="1275608" y="48706"/>
                  <a:pt x="1274628" y="48706"/>
                </a:cubicBezTo>
                <a:cubicBezTo>
                  <a:pt x="1275608" y="47601"/>
                  <a:pt x="1275608" y="46495"/>
                  <a:pt x="1276588" y="46495"/>
                </a:cubicBezTo>
                <a:cubicBezTo>
                  <a:pt x="1276588" y="45390"/>
                  <a:pt x="1278547" y="44285"/>
                  <a:pt x="1278547" y="43170"/>
                </a:cubicBezTo>
                <a:cubicBezTo>
                  <a:pt x="1278547" y="43170"/>
                  <a:pt x="1276588" y="42064"/>
                  <a:pt x="1275608" y="42064"/>
                </a:cubicBezTo>
                <a:cubicBezTo>
                  <a:pt x="1275608" y="42064"/>
                  <a:pt x="1274628" y="43170"/>
                  <a:pt x="1274628" y="44285"/>
                </a:cubicBezTo>
                <a:cubicBezTo>
                  <a:pt x="1274628" y="44285"/>
                  <a:pt x="1272670" y="45390"/>
                  <a:pt x="1272670" y="46495"/>
                </a:cubicBezTo>
                <a:cubicBezTo>
                  <a:pt x="1272670" y="46495"/>
                  <a:pt x="1274628" y="47601"/>
                  <a:pt x="1274628" y="48706"/>
                </a:cubicBezTo>
                <a:cubicBezTo>
                  <a:pt x="1274628" y="48706"/>
                  <a:pt x="1273648" y="49812"/>
                  <a:pt x="1272670" y="50917"/>
                </a:cubicBezTo>
                <a:lnTo>
                  <a:pt x="1271690" y="53138"/>
                </a:lnTo>
                <a:cubicBezTo>
                  <a:pt x="1271690" y="54243"/>
                  <a:pt x="1273648" y="55349"/>
                  <a:pt x="1273648" y="55349"/>
                </a:cubicBezTo>
                <a:cubicBezTo>
                  <a:pt x="1274628" y="55349"/>
                  <a:pt x="1275608" y="56454"/>
                  <a:pt x="1275608" y="57559"/>
                </a:cubicBezTo>
                <a:cubicBezTo>
                  <a:pt x="1276588" y="57559"/>
                  <a:pt x="1277568" y="55349"/>
                  <a:pt x="1277568" y="54243"/>
                </a:cubicBezTo>
                <a:lnTo>
                  <a:pt x="1279527" y="56454"/>
                </a:lnTo>
                <a:cubicBezTo>
                  <a:pt x="1280506" y="56454"/>
                  <a:pt x="1280506" y="54243"/>
                  <a:pt x="1281486" y="54243"/>
                </a:cubicBezTo>
                <a:cubicBezTo>
                  <a:pt x="1281486" y="53138"/>
                  <a:pt x="1283445" y="52032"/>
                  <a:pt x="1283445" y="52032"/>
                </a:cubicBezTo>
                <a:cubicBezTo>
                  <a:pt x="1283445" y="50917"/>
                  <a:pt x="1281486" y="49812"/>
                  <a:pt x="1280506" y="49812"/>
                </a:cubicBezTo>
                <a:close/>
                <a:moveTo>
                  <a:pt x="1289323" y="57559"/>
                </a:moveTo>
                <a:lnTo>
                  <a:pt x="1288343" y="59780"/>
                </a:lnTo>
                <a:cubicBezTo>
                  <a:pt x="1287363" y="59780"/>
                  <a:pt x="1286385" y="61991"/>
                  <a:pt x="1286385" y="61991"/>
                </a:cubicBezTo>
                <a:cubicBezTo>
                  <a:pt x="1285405" y="64202"/>
                  <a:pt x="1284425" y="65317"/>
                  <a:pt x="1282465" y="67527"/>
                </a:cubicBezTo>
                <a:cubicBezTo>
                  <a:pt x="1283445" y="67527"/>
                  <a:pt x="1284425" y="68633"/>
                  <a:pt x="1285405" y="68633"/>
                </a:cubicBezTo>
                <a:lnTo>
                  <a:pt x="1286385" y="66422"/>
                </a:lnTo>
                <a:cubicBezTo>
                  <a:pt x="1287363" y="66422"/>
                  <a:pt x="1288343" y="65317"/>
                  <a:pt x="1288343" y="64202"/>
                </a:cubicBezTo>
                <a:cubicBezTo>
                  <a:pt x="1289323" y="61991"/>
                  <a:pt x="1290303" y="60885"/>
                  <a:pt x="1292263" y="58665"/>
                </a:cubicBezTo>
                <a:cubicBezTo>
                  <a:pt x="1291283" y="58665"/>
                  <a:pt x="1290303" y="57559"/>
                  <a:pt x="1289323" y="57559"/>
                </a:cubicBezTo>
                <a:close/>
                <a:moveTo>
                  <a:pt x="1303038" y="37642"/>
                </a:moveTo>
                <a:lnTo>
                  <a:pt x="1301079" y="39853"/>
                </a:lnTo>
                <a:cubicBezTo>
                  <a:pt x="1301079" y="40959"/>
                  <a:pt x="1300100" y="42064"/>
                  <a:pt x="1300100" y="42064"/>
                </a:cubicBezTo>
                <a:cubicBezTo>
                  <a:pt x="1299120" y="43170"/>
                  <a:pt x="1298140" y="44285"/>
                  <a:pt x="1298140" y="45390"/>
                </a:cubicBezTo>
                <a:lnTo>
                  <a:pt x="1300100" y="46495"/>
                </a:lnTo>
                <a:cubicBezTo>
                  <a:pt x="1300100" y="47601"/>
                  <a:pt x="1299120" y="48706"/>
                  <a:pt x="1298140" y="49812"/>
                </a:cubicBezTo>
                <a:lnTo>
                  <a:pt x="1296180" y="47601"/>
                </a:lnTo>
                <a:cubicBezTo>
                  <a:pt x="1296180" y="47601"/>
                  <a:pt x="1295201" y="49812"/>
                  <a:pt x="1294221" y="49812"/>
                </a:cubicBezTo>
                <a:cubicBezTo>
                  <a:pt x="1294221" y="50917"/>
                  <a:pt x="1293241" y="52032"/>
                  <a:pt x="1293241" y="52032"/>
                </a:cubicBezTo>
                <a:cubicBezTo>
                  <a:pt x="1294221" y="53138"/>
                  <a:pt x="1296180" y="55349"/>
                  <a:pt x="1297160" y="56454"/>
                </a:cubicBezTo>
                <a:cubicBezTo>
                  <a:pt x="1298140" y="55349"/>
                  <a:pt x="1298140" y="54243"/>
                  <a:pt x="1299120" y="53138"/>
                </a:cubicBezTo>
                <a:lnTo>
                  <a:pt x="1301079" y="55349"/>
                </a:lnTo>
                <a:lnTo>
                  <a:pt x="1303038" y="53138"/>
                </a:lnTo>
                <a:cubicBezTo>
                  <a:pt x="1303038" y="53138"/>
                  <a:pt x="1300100" y="52032"/>
                  <a:pt x="1301079" y="50917"/>
                </a:cubicBezTo>
                <a:cubicBezTo>
                  <a:pt x="1301079" y="50917"/>
                  <a:pt x="1302058" y="49812"/>
                  <a:pt x="1302058" y="48706"/>
                </a:cubicBezTo>
                <a:cubicBezTo>
                  <a:pt x="1302058" y="48706"/>
                  <a:pt x="1300100" y="47601"/>
                  <a:pt x="1300100" y="46495"/>
                </a:cubicBezTo>
                <a:cubicBezTo>
                  <a:pt x="1300100" y="46495"/>
                  <a:pt x="1301079" y="45390"/>
                  <a:pt x="1302058" y="44285"/>
                </a:cubicBezTo>
                <a:lnTo>
                  <a:pt x="1303038" y="42064"/>
                </a:lnTo>
                <a:cubicBezTo>
                  <a:pt x="1304018" y="40959"/>
                  <a:pt x="1304998" y="39853"/>
                  <a:pt x="1304998" y="39853"/>
                </a:cubicBezTo>
                <a:cubicBezTo>
                  <a:pt x="1304018" y="38748"/>
                  <a:pt x="1304018" y="37642"/>
                  <a:pt x="1303038" y="37642"/>
                </a:cubicBezTo>
                <a:close/>
                <a:moveTo>
                  <a:pt x="1311855" y="49812"/>
                </a:moveTo>
                <a:cubicBezTo>
                  <a:pt x="1311855" y="48706"/>
                  <a:pt x="1309896" y="47601"/>
                  <a:pt x="1309896" y="47601"/>
                </a:cubicBezTo>
                <a:cubicBezTo>
                  <a:pt x="1308916" y="47601"/>
                  <a:pt x="1308916" y="49812"/>
                  <a:pt x="1307936" y="49812"/>
                </a:cubicBezTo>
                <a:cubicBezTo>
                  <a:pt x="1308916" y="50917"/>
                  <a:pt x="1310875" y="50917"/>
                  <a:pt x="1310875" y="52032"/>
                </a:cubicBezTo>
                <a:lnTo>
                  <a:pt x="1308916" y="54243"/>
                </a:lnTo>
                <a:lnTo>
                  <a:pt x="1310875" y="56454"/>
                </a:lnTo>
                <a:cubicBezTo>
                  <a:pt x="1311855" y="56454"/>
                  <a:pt x="1311855" y="54243"/>
                  <a:pt x="1312835" y="54243"/>
                </a:cubicBezTo>
                <a:cubicBezTo>
                  <a:pt x="1312835" y="53138"/>
                  <a:pt x="1314794" y="52032"/>
                  <a:pt x="1314794" y="50917"/>
                </a:cubicBezTo>
                <a:cubicBezTo>
                  <a:pt x="1314794" y="50917"/>
                  <a:pt x="1312835" y="49812"/>
                  <a:pt x="1311855" y="49812"/>
                </a:cubicBezTo>
                <a:close/>
                <a:moveTo>
                  <a:pt x="1324591" y="36527"/>
                </a:moveTo>
                <a:cubicBezTo>
                  <a:pt x="1323611" y="36527"/>
                  <a:pt x="1322631" y="34317"/>
                  <a:pt x="1322631" y="34317"/>
                </a:cubicBezTo>
                <a:cubicBezTo>
                  <a:pt x="1321651" y="34317"/>
                  <a:pt x="1321651" y="36527"/>
                  <a:pt x="1320671" y="36527"/>
                </a:cubicBezTo>
                <a:cubicBezTo>
                  <a:pt x="1319693" y="37642"/>
                  <a:pt x="1319693" y="38748"/>
                  <a:pt x="1318713" y="39853"/>
                </a:cubicBezTo>
                <a:cubicBezTo>
                  <a:pt x="1318713" y="39853"/>
                  <a:pt x="1317733" y="37642"/>
                  <a:pt x="1316753" y="37642"/>
                </a:cubicBezTo>
                <a:cubicBezTo>
                  <a:pt x="1315773" y="37642"/>
                  <a:pt x="1315773" y="39853"/>
                  <a:pt x="1314794" y="39853"/>
                </a:cubicBezTo>
                <a:cubicBezTo>
                  <a:pt x="1314794" y="40959"/>
                  <a:pt x="1312835" y="42064"/>
                  <a:pt x="1313815" y="42064"/>
                </a:cubicBezTo>
                <a:cubicBezTo>
                  <a:pt x="1313815" y="43170"/>
                  <a:pt x="1315773" y="44285"/>
                  <a:pt x="1315773" y="44285"/>
                </a:cubicBezTo>
                <a:lnTo>
                  <a:pt x="1316753" y="42064"/>
                </a:lnTo>
                <a:cubicBezTo>
                  <a:pt x="1317733" y="42064"/>
                  <a:pt x="1318713" y="44285"/>
                  <a:pt x="1319693" y="44285"/>
                </a:cubicBezTo>
                <a:cubicBezTo>
                  <a:pt x="1319693" y="44285"/>
                  <a:pt x="1320671" y="42064"/>
                  <a:pt x="1320671" y="40959"/>
                </a:cubicBezTo>
                <a:cubicBezTo>
                  <a:pt x="1321651" y="40959"/>
                  <a:pt x="1321651" y="38748"/>
                  <a:pt x="1322631" y="38748"/>
                </a:cubicBezTo>
                <a:cubicBezTo>
                  <a:pt x="1323611" y="38748"/>
                  <a:pt x="1324591" y="40959"/>
                  <a:pt x="1324591" y="40959"/>
                </a:cubicBezTo>
                <a:cubicBezTo>
                  <a:pt x="1325570" y="40959"/>
                  <a:pt x="1325570" y="38748"/>
                  <a:pt x="1326550" y="38748"/>
                </a:cubicBezTo>
                <a:cubicBezTo>
                  <a:pt x="1325570" y="37642"/>
                  <a:pt x="1325570" y="36527"/>
                  <a:pt x="1324591" y="36527"/>
                </a:cubicBezTo>
                <a:close/>
                <a:moveTo>
                  <a:pt x="1343204" y="48706"/>
                </a:moveTo>
                <a:cubicBezTo>
                  <a:pt x="1342224" y="50917"/>
                  <a:pt x="1341244" y="52032"/>
                  <a:pt x="1340265" y="54243"/>
                </a:cubicBezTo>
                <a:cubicBezTo>
                  <a:pt x="1339285" y="55349"/>
                  <a:pt x="1339285" y="55349"/>
                  <a:pt x="1338306" y="56454"/>
                </a:cubicBezTo>
                <a:cubicBezTo>
                  <a:pt x="1340265" y="57559"/>
                  <a:pt x="1341244" y="58665"/>
                  <a:pt x="1343204" y="59780"/>
                </a:cubicBezTo>
                <a:cubicBezTo>
                  <a:pt x="1343204" y="59780"/>
                  <a:pt x="1344183" y="58665"/>
                  <a:pt x="1344183" y="57559"/>
                </a:cubicBezTo>
                <a:cubicBezTo>
                  <a:pt x="1345163" y="57559"/>
                  <a:pt x="1342224" y="56454"/>
                  <a:pt x="1342224" y="56454"/>
                </a:cubicBezTo>
                <a:cubicBezTo>
                  <a:pt x="1342224" y="55349"/>
                  <a:pt x="1344183" y="54243"/>
                  <a:pt x="1344183" y="53138"/>
                </a:cubicBezTo>
                <a:cubicBezTo>
                  <a:pt x="1344183" y="53138"/>
                  <a:pt x="1346143" y="52032"/>
                  <a:pt x="1346143" y="50917"/>
                </a:cubicBezTo>
                <a:cubicBezTo>
                  <a:pt x="1346143" y="49812"/>
                  <a:pt x="1344183" y="49812"/>
                  <a:pt x="1343204" y="48706"/>
                </a:cubicBezTo>
                <a:close/>
                <a:moveTo>
                  <a:pt x="1364756" y="47601"/>
                </a:moveTo>
                <a:cubicBezTo>
                  <a:pt x="1364756" y="47601"/>
                  <a:pt x="1366716" y="46495"/>
                  <a:pt x="1366716" y="45390"/>
                </a:cubicBezTo>
                <a:cubicBezTo>
                  <a:pt x="1365736" y="45390"/>
                  <a:pt x="1364756" y="43170"/>
                  <a:pt x="1364756" y="43170"/>
                </a:cubicBezTo>
                <a:cubicBezTo>
                  <a:pt x="1363776" y="44285"/>
                  <a:pt x="1363776" y="45390"/>
                  <a:pt x="1362796" y="46495"/>
                </a:cubicBezTo>
                <a:cubicBezTo>
                  <a:pt x="1362796" y="46495"/>
                  <a:pt x="1360837" y="47601"/>
                  <a:pt x="1360837" y="48706"/>
                </a:cubicBezTo>
                <a:cubicBezTo>
                  <a:pt x="1360837" y="48706"/>
                  <a:pt x="1362796" y="49812"/>
                  <a:pt x="1363776" y="50917"/>
                </a:cubicBezTo>
                <a:cubicBezTo>
                  <a:pt x="1363776" y="50917"/>
                  <a:pt x="1361817" y="52032"/>
                  <a:pt x="1361817" y="53138"/>
                </a:cubicBezTo>
                <a:lnTo>
                  <a:pt x="1363776" y="55349"/>
                </a:lnTo>
                <a:cubicBezTo>
                  <a:pt x="1364756" y="54243"/>
                  <a:pt x="1365736" y="53138"/>
                  <a:pt x="1365736" y="52032"/>
                </a:cubicBezTo>
                <a:cubicBezTo>
                  <a:pt x="1365736" y="52032"/>
                  <a:pt x="1366716" y="50917"/>
                  <a:pt x="1367694" y="49812"/>
                </a:cubicBezTo>
                <a:cubicBezTo>
                  <a:pt x="1366716" y="48706"/>
                  <a:pt x="1364756" y="48706"/>
                  <a:pt x="1364756" y="47601"/>
                </a:cubicBezTo>
                <a:close/>
                <a:moveTo>
                  <a:pt x="1408839" y="49812"/>
                </a:moveTo>
                <a:cubicBezTo>
                  <a:pt x="1407860" y="49812"/>
                  <a:pt x="1406881" y="48706"/>
                  <a:pt x="1405901" y="48706"/>
                </a:cubicBezTo>
                <a:lnTo>
                  <a:pt x="1404921" y="50917"/>
                </a:lnTo>
                <a:cubicBezTo>
                  <a:pt x="1403942" y="50917"/>
                  <a:pt x="1403942" y="53138"/>
                  <a:pt x="1402962" y="53138"/>
                </a:cubicBezTo>
                <a:cubicBezTo>
                  <a:pt x="1402962" y="53138"/>
                  <a:pt x="1401003" y="50917"/>
                  <a:pt x="1401003" y="52032"/>
                </a:cubicBezTo>
                <a:cubicBezTo>
                  <a:pt x="1400023" y="52032"/>
                  <a:pt x="1399044" y="53138"/>
                  <a:pt x="1399044" y="54243"/>
                </a:cubicBezTo>
                <a:lnTo>
                  <a:pt x="1397084" y="56454"/>
                </a:lnTo>
                <a:cubicBezTo>
                  <a:pt x="1397084" y="57559"/>
                  <a:pt x="1399044" y="57559"/>
                  <a:pt x="1400023" y="58665"/>
                </a:cubicBezTo>
                <a:cubicBezTo>
                  <a:pt x="1400023" y="57559"/>
                  <a:pt x="1401003" y="56454"/>
                  <a:pt x="1401003" y="55349"/>
                </a:cubicBezTo>
                <a:cubicBezTo>
                  <a:pt x="1401982" y="55349"/>
                  <a:pt x="1402962" y="57559"/>
                  <a:pt x="1403942" y="57559"/>
                </a:cubicBezTo>
                <a:lnTo>
                  <a:pt x="1405901" y="59780"/>
                </a:lnTo>
                <a:lnTo>
                  <a:pt x="1406881" y="57559"/>
                </a:lnTo>
                <a:cubicBezTo>
                  <a:pt x="1407860" y="56454"/>
                  <a:pt x="1408839" y="55349"/>
                  <a:pt x="1408839" y="54243"/>
                </a:cubicBezTo>
                <a:cubicBezTo>
                  <a:pt x="1409819" y="54243"/>
                  <a:pt x="1409819" y="53138"/>
                  <a:pt x="1410799" y="52032"/>
                </a:cubicBezTo>
                <a:cubicBezTo>
                  <a:pt x="1409819" y="52032"/>
                  <a:pt x="1408839" y="50917"/>
                  <a:pt x="1408839" y="49812"/>
                </a:cubicBezTo>
                <a:close/>
                <a:moveTo>
                  <a:pt x="1432352" y="50917"/>
                </a:moveTo>
                <a:cubicBezTo>
                  <a:pt x="1431372" y="52032"/>
                  <a:pt x="1431372" y="53138"/>
                  <a:pt x="1430392" y="53138"/>
                </a:cubicBezTo>
                <a:cubicBezTo>
                  <a:pt x="1429412" y="55349"/>
                  <a:pt x="1428432" y="56454"/>
                  <a:pt x="1427454" y="58665"/>
                </a:cubicBezTo>
                <a:cubicBezTo>
                  <a:pt x="1427454" y="58665"/>
                  <a:pt x="1428432" y="60885"/>
                  <a:pt x="1429412" y="60885"/>
                </a:cubicBezTo>
                <a:cubicBezTo>
                  <a:pt x="1429412" y="60885"/>
                  <a:pt x="1430392" y="58665"/>
                  <a:pt x="1431372" y="57559"/>
                </a:cubicBezTo>
                <a:cubicBezTo>
                  <a:pt x="1431372" y="57559"/>
                  <a:pt x="1432352" y="56454"/>
                  <a:pt x="1432352" y="55349"/>
                </a:cubicBezTo>
                <a:cubicBezTo>
                  <a:pt x="1433331" y="55349"/>
                  <a:pt x="1434311" y="53138"/>
                  <a:pt x="1434311" y="53138"/>
                </a:cubicBezTo>
                <a:cubicBezTo>
                  <a:pt x="1434311" y="52032"/>
                  <a:pt x="1432352" y="52032"/>
                  <a:pt x="1432352" y="50917"/>
                </a:cubicBezTo>
                <a:close/>
                <a:moveTo>
                  <a:pt x="1446067" y="50917"/>
                </a:moveTo>
                <a:cubicBezTo>
                  <a:pt x="1445087" y="52032"/>
                  <a:pt x="1445087" y="53138"/>
                  <a:pt x="1444107" y="54243"/>
                </a:cubicBezTo>
                <a:cubicBezTo>
                  <a:pt x="1444107" y="54243"/>
                  <a:pt x="1443127" y="56454"/>
                  <a:pt x="1442147" y="56454"/>
                </a:cubicBezTo>
                <a:lnTo>
                  <a:pt x="1440189" y="54243"/>
                </a:lnTo>
                <a:lnTo>
                  <a:pt x="1438229" y="52032"/>
                </a:lnTo>
                <a:cubicBezTo>
                  <a:pt x="1438229" y="52032"/>
                  <a:pt x="1436270" y="54243"/>
                  <a:pt x="1436270" y="55349"/>
                </a:cubicBezTo>
                <a:cubicBezTo>
                  <a:pt x="1436270" y="55349"/>
                  <a:pt x="1438229" y="56454"/>
                  <a:pt x="1439209" y="56454"/>
                </a:cubicBezTo>
                <a:cubicBezTo>
                  <a:pt x="1439209" y="57559"/>
                  <a:pt x="1437250" y="58665"/>
                  <a:pt x="1437250" y="59780"/>
                </a:cubicBezTo>
                <a:cubicBezTo>
                  <a:pt x="1437250" y="59780"/>
                  <a:pt x="1438229" y="60885"/>
                  <a:pt x="1439209" y="60885"/>
                </a:cubicBezTo>
                <a:cubicBezTo>
                  <a:pt x="1440189" y="60885"/>
                  <a:pt x="1440189" y="58665"/>
                  <a:pt x="1441168" y="58665"/>
                </a:cubicBezTo>
                <a:cubicBezTo>
                  <a:pt x="1441168" y="58665"/>
                  <a:pt x="1442147" y="60885"/>
                  <a:pt x="1443127" y="60885"/>
                </a:cubicBezTo>
                <a:cubicBezTo>
                  <a:pt x="1443127" y="60885"/>
                  <a:pt x="1444107" y="58665"/>
                  <a:pt x="1445087" y="58665"/>
                </a:cubicBezTo>
                <a:cubicBezTo>
                  <a:pt x="1445087" y="57559"/>
                  <a:pt x="1446067" y="56454"/>
                  <a:pt x="1446067" y="55349"/>
                </a:cubicBezTo>
                <a:cubicBezTo>
                  <a:pt x="1447045" y="55349"/>
                  <a:pt x="1448026" y="54243"/>
                  <a:pt x="1448026" y="53138"/>
                </a:cubicBezTo>
                <a:cubicBezTo>
                  <a:pt x="1448026" y="52032"/>
                  <a:pt x="1446067" y="52032"/>
                  <a:pt x="1446067" y="50917"/>
                </a:cubicBezTo>
                <a:close/>
                <a:moveTo>
                  <a:pt x="1490150" y="30991"/>
                </a:moveTo>
                <a:lnTo>
                  <a:pt x="1489170" y="33211"/>
                </a:lnTo>
                <a:cubicBezTo>
                  <a:pt x="1488191" y="34317"/>
                  <a:pt x="1488191" y="35422"/>
                  <a:pt x="1487212" y="36527"/>
                </a:cubicBezTo>
                <a:cubicBezTo>
                  <a:pt x="1486232" y="37642"/>
                  <a:pt x="1485252" y="39853"/>
                  <a:pt x="1484272" y="40959"/>
                </a:cubicBezTo>
                <a:cubicBezTo>
                  <a:pt x="1484272" y="40959"/>
                  <a:pt x="1485252" y="43170"/>
                  <a:pt x="1486232" y="43170"/>
                </a:cubicBezTo>
                <a:cubicBezTo>
                  <a:pt x="1486232" y="43170"/>
                  <a:pt x="1487212" y="40959"/>
                  <a:pt x="1488191" y="40959"/>
                </a:cubicBezTo>
                <a:cubicBezTo>
                  <a:pt x="1488191" y="39853"/>
                  <a:pt x="1489170" y="38748"/>
                  <a:pt x="1489170" y="37642"/>
                </a:cubicBezTo>
                <a:cubicBezTo>
                  <a:pt x="1490150" y="36527"/>
                  <a:pt x="1492110" y="34317"/>
                  <a:pt x="1493090" y="33211"/>
                </a:cubicBezTo>
                <a:cubicBezTo>
                  <a:pt x="1492110" y="33211"/>
                  <a:pt x="1491130" y="30991"/>
                  <a:pt x="1490150" y="30991"/>
                </a:cubicBezTo>
                <a:close/>
                <a:moveTo>
                  <a:pt x="1531296" y="43170"/>
                </a:moveTo>
                <a:cubicBezTo>
                  <a:pt x="1531296" y="42064"/>
                  <a:pt x="1529336" y="40959"/>
                  <a:pt x="1529336" y="40959"/>
                </a:cubicBezTo>
                <a:cubicBezTo>
                  <a:pt x="1528356" y="40959"/>
                  <a:pt x="1527377" y="43170"/>
                  <a:pt x="1527377" y="43170"/>
                </a:cubicBezTo>
                <a:cubicBezTo>
                  <a:pt x="1526398" y="44285"/>
                  <a:pt x="1526398" y="45390"/>
                  <a:pt x="1525418" y="45390"/>
                </a:cubicBezTo>
                <a:cubicBezTo>
                  <a:pt x="1526398" y="46495"/>
                  <a:pt x="1527377" y="46495"/>
                  <a:pt x="1528356" y="47601"/>
                </a:cubicBezTo>
                <a:lnTo>
                  <a:pt x="1526398" y="49812"/>
                </a:lnTo>
                <a:cubicBezTo>
                  <a:pt x="1526398" y="50917"/>
                  <a:pt x="1528356" y="52032"/>
                  <a:pt x="1528356" y="52032"/>
                </a:cubicBezTo>
                <a:lnTo>
                  <a:pt x="1530316" y="49812"/>
                </a:lnTo>
                <a:cubicBezTo>
                  <a:pt x="1530316" y="48706"/>
                  <a:pt x="1528356" y="48706"/>
                  <a:pt x="1528356" y="47601"/>
                </a:cubicBezTo>
                <a:lnTo>
                  <a:pt x="1529336" y="45390"/>
                </a:lnTo>
                <a:cubicBezTo>
                  <a:pt x="1530316" y="45390"/>
                  <a:pt x="1531296" y="47601"/>
                  <a:pt x="1531296" y="47601"/>
                </a:cubicBezTo>
                <a:cubicBezTo>
                  <a:pt x="1532275" y="47601"/>
                  <a:pt x="1533255" y="45390"/>
                  <a:pt x="1533255" y="44285"/>
                </a:cubicBezTo>
                <a:lnTo>
                  <a:pt x="1531296" y="43170"/>
                </a:lnTo>
                <a:close/>
                <a:moveTo>
                  <a:pt x="1559705" y="47601"/>
                </a:moveTo>
                <a:cubicBezTo>
                  <a:pt x="1558726" y="47601"/>
                  <a:pt x="1558726" y="49812"/>
                  <a:pt x="1557746" y="49812"/>
                </a:cubicBezTo>
                <a:cubicBezTo>
                  <a:pt x="1556766" y="49812"/>
                  <a:pt x="1555786" y="47601"/>
                  <a:pt x="1555786" y="47601"/>
                </a:cubicBezTo>
                <a:cubicBezTo>
                  <a:pt x="1554806" y="47601"/>
                  <a:pt x="1553828" y="49812"/>
                  <a:pt x="1553828" y="50917"/>
                </a:cubicBezTo>
                <a:lnTo>
                  <a:pt x="1555786" y="52032"/>
                </a:lnTo>
                <a:cubicBezTo>
                  <a:pt x="1555786" y="53138"/>
                  <a:pt x="1554806" y="54243"/>
                  <a:pt x="1553828" y="55349"/>
                </a:cubicBezTo>
                <a:cubicBezTo>
                  <a:pt x="1554806" y="55349"/>
                  <a:pt x="1555786" y="56454"/>
                  <a:pt x="1556766" y="56454"/>
                </a:cubicBezTo>
                <a:lnTo>
                  <a:pt x="1557746" y="54243"/>
                </a:lnTo>
                <a:cubicBezTo>
                  <a:pt x="1558726" y="53138"/>
                  <a:pt x="1559705" y="53138"/>
                  <a:pt x="1559705" y="52032"/>
                </a:cubicBezTo>
                <a:cubicBezTo>
                  <a:pt x="1559705" y="50917"/>
                  <a:pt x="1561664" y="49812"/>
                  <a:pt x="1561664" y="49812"/>
                </a:cubicBezTo>
                <a:cubicBezTo>
                  <a:pt x="1561664" y="48706"/>
                  <a:pt x="1559705" y="47601"/>
                  <a:pt x="1559705" y="47601"/>
                </a:cubicBezTo>
                <a:close/>
                <a:moveTo>
                  <a:pt x="1574400" y="40959"/>
                </a:moveTo>
                <a:cubicBezTo>
                  <a:pt x="1573421" y="40959"/>
                  <a:pt x="1573421" y="43170"/>
                  <a:pt x="1572441" y="43170"/>
                </a:cubicBezTo>
                <a:lnTo>
                  <a:pt x="1570481" y="40959"/>
                </a:lnTo>
                <a:cubicBezTo>
                  <a:pt x="1570481" y="42064"/>
                  <a:pt x="1568522" y="43170"/>
                  <a:pt x="1568522" y="44285"/>
                </a:cubicBezTo>
                <a:lnTo>
                  <a:pt x="1570481" y="45390"/>
                </a:lnTo>
                <a:cubicBezTo>
                  <a:pt x="1571461" y="45390"/>
                  <a:pt x="1572441" y="47601"/>
                  <a:pt x="1573421" y="47601"/>
                </a:cubicBezTo>
                <a:lnTo>
                  <a:pt x="1574400" y="45390"/>
                </a:lnTo>
                <a:cubicBezTo>
                  <a:pt x="1575379" y="44285"/>
                  <a:pt x="1576359" y="43170"/>
                  <a:pt x="1576359" y="42064"/>
                </a:cubicBezTo>
                <a:lnTo>
                  <a:pt x="1574400" y="40959"/>
                </a:lnTo>
                <a:close/>
                <a:moveTo>
                  <a:pt x="1593013" y="48706"/>
                </a:moveTo>
                <a:cubicBezTo>
                  <a:pt x="1592034" y="49812"/>
                  <a:pt x="1592034" y="50917"/>
                  <a:pt x="1591054" y="50917"/>
                </a:cubicBezTo>
                <a:cubicBezTo>
                  <a:pt x="1591054" y="52032"/>
                  <a:pt x="1589094" y="49812"/>
                  <a:pt x="1589094" y="49812"/>
                </a:cubicBezTo>
                <a:lnTo>
                  <a:pt x="1587136" y="52032"/>
                </a:lnTo>
                <a:lnTo>
                  <a:pt x="1589094" y="54243"/>
                </a:lnTo>
                <a:cubicBezTo>
                  <a:pt x="1590074" y="54243"/>
                  <a:pt x="1592034" y="55349"/>
                  <a:pt x="1592034" y="55349"/>
                </a:cubicBezTo>
                <a:cubicBezTo>
                  <a:pt x="1592034" y="56454"/>
                  <a:pt x="1590074" y="57559"/>
                  <a:pt x="1590074" y="58665"/>
                </a:cubicBezTo>
                <a:cubicBezTo>
                  <a:pt x="1590074" y="58665"/>
                  <a:pt x="1589094" y="59780"/>
                  <a:pt x="1588115" y="60885"/>
                </a:cubicBezTo>
                <a:cubicBezTo>
                  <a:pt x="1588115" y="60885"/>
                  <a:pt x="1586156" y="63096"/>
                  <a:pt x="1587136" y="63096"/>
                </a:cubicBezTo>
                <a:cubicBezTo>
                  <a:pt x="1587136" y="64202"/>
                  <a:pt x="1588115" y="64202"/>
                  <a:pt x="1589094" y="65317"/>
                </a:cubicBezTo>
                <a:lnTo>
                  <a:pt x="1590074" y="63096"/>
                </a:lnTo>
                <a:cubicBezTo>
                  <a:pt x="1591054" y="61991"/>
                  <a:pt x="1592034" y="64202"/>
                  <a:pt x="1593013" y="64202"/>
                </a:cubicBezTo>
                <a:cubicBezTo>
                  <a:pt x="1593013" y="64202"/>
                  <a:pt x="1593993" y="63096"/>
                  <a:pt x="1593993" y="61991"/>
                </a:cubicBezTo>
                <a:cubicBezTo>
                  <a:pt x="1593993" y="61991"/>
                  <a:pt x="1592034" y="60885"/>
                  <a:pt x="1592034" y="59780"/>
                </a:cubicBezTo>
                <a:cubicBezTo>
                  <a:pt x="1592034" y="59780"/>
                  <a:pt x="1593993" y="58665"/>
                  <a:pt x="1593993" y="57559"/>
                </a:cubicBezTo>
                <a:cubicBezTo>
                  <a:pt x="1593993" y="57559"/>
                  <a:pt x="1592034" y="56454"/>
                  <a:pt x="1592034" y="55349"/>
                </a:cubicBezTo>
                <a:cubicBezTo>
                  <a:pt x="1592034" y="55349"/>
                  <a:pt x="1593013" y="54243"/>
                  <a:pt x="1593013" y="53138"/>
                </a:cubicBezTo>
                <a:cubicBezTo>
                  <a:pt x="1593013" y="53138"/>
                  <a:pt x="1594973" y="52032"/>
                  <a:pt x="1594973" y="50917"/>
                </a:cubicBezTo>
                <a:cubicBezTo>
                  <a:pt x="1594973" y="49812"/>
                  <a:pt x="1593013" y="49812"/>
                  <a:pt x="1593013" y="48706"/>
                </a:cubicBezTo>
                <a:close/>
                <a:moveTo>
                  <a:pt x="1623382" y="24358"/>
                </a:moveTo>
                <a:cubicBezTo>
                  <a:pt x="1622402" y="25463"/>
                  <a:pt x="1622402" y="26569"/>
                  <a:pt x="1621423" y="26569"/>
                </a:cubicBezTo>
                <a:cubicBezTo>
                  <a:pt x="1620444" y="26569"/>
                  <a:pt x="1620444" y="25463"/>
                  <a:pt x="1619464" y="25463"/>
                </a:cubicBezTo>
                <a:cubicBezTo>
                  <a:pt x="1618484" y="24358"/>
                  <a:pt x="1617504" y="23243"/>
                  <a:pt x="1617504" y="23243"/>
                </a:cubicBezTo>
                <a:cubicBezTo>
                  <a:pt x="1616524" y="23243"/>
                  <a:pt x="1615546" y="25463"/>
                  <a:pt x="1615546" y="25463"/>
                </a:cubicBezTo>
                <a:cubicBezTo>
                  <a:pt x="1614566" y="26569"/>
                  <a:pt x="1614566" y="27674"/>
                  <a:pt x="1613586" y="27674"/>
                </a:cubicBezTo>
                <a:cubicBezTo>
                  <a:pt x="1613586" y="28780"/>
                  <a:pt x="1612606" y="29885"/>
                  <a:pt x="1612606" y="30991"/>
                </a:cubicBezTo>
                <a:lnTo>
                  <a:pt x="1614566" y="32106"/>
                </a:lnTo>
                <a:cubicBezTo>
                  <a:pt x="1614566" y="32106"/>
                  <a:pt x="1615546" y="29885"/>
                  <a:pt x="1616524" y="29885"/>
                </a:cubicBezTo>
                <a:cubicBezTo>
                  <a:pt x="1616524" y="29885"/>
                  <a:pt x="1617504" y="32106"/>
                  <a:pt x="1618484" y="32106"/>
                </a:cubicBezTo>
                <a:cubicBezTo>
                  <a:pt x="1618484" y="32106"/>
                  <a:pt x="1619464" y="34317"/>
                  <a:pt x="1620444" y="33211"/>
                </a:cubicBezTo>
                <a:cubicBezTo>
                  <a:pt x="1621423" y="33211"/>
                  <a:pt x="1621423" y="32106"/>
                  <a:pt x="1622402" y="30991"/>
                </a:cubicBezTo>
                <a:cubicBezTo>
                  <a:pt x="1622402" y="30991"/>
                  <a:pt x="1623382" y="29885"/>
                  <a:pt x="1623382" y="28780"/>
                </a:cubicBezTo>
                <a:cubicBezTo>
                  <a:pt x="1624362" y="28780"/>
                  <a:pt x="1625341" y="26569"/>
                  <a:pt x="1625341" y="26569"/>
                </a:cubicBezTo>
                <a:cubicBezTo>
                  <a:pt x="1625341" y="25463"/>
                  <a:pt x="1623382" y="25463"/>
                  <a:pt x="1623382" y="24358"/>
                </a:cubicBezTo>
                <a:close/>
                <a:moveTo>
                  <a:pt x="1648852" y="27674"/>
                </a:moveTo>
                <a:cubicBezTo>
                  <a:pt x="1648852" y="26569"/>
                  <a:pt x="1647874" y="25463"/>
                  <a:pt x="1646894" y="25463"/>
                </a:cubicBezTo>
                <a:cubicBezTo>
                  <a:pt x="1645914" y="26569"/>
                  <a:pt x="1644934" y="28780"/>
                  <a:pt x="1643955" y="29885"/>
                </a:cubicBezTo>
                <a:cubicBezTo>
                  <a:pt x="1642975" y="30991"/>
                  <a:pt x="1641995" y="32106"/>
                  <a:pt x="1641995" y="33211"/>
                </a:cubicBezTo>
                <a:lnTo>
                  <a:pt x="1643955" y="34317"/>
                </a:lnTo>
                <a:lnTo>
                  <a:pt x="1645914" y="36527"/>
                </a:lnTo>
                <a:cubicBezTo>
                  <a:pt x="1646894" y="36527"/>
                  <a:pt x="1647874" y="34317"/>
                  <a:pt x="1647874" y="34317"/>
                </a:cubicBezTo>
                <a:cubicBezTo>
                  <a:pt x="1648852" y="33211"/>
                  <a:pt x="1648852" y="32106"/>
                  <a:pt x="1649832" y="30991"/>
                </a:cubicBezTo>
                <a:cubicBezTo>
                  <a:pt x="1649832" y="30991"/>
                  <a:pt x="1651792" y="29885"/>
                  <a:pt x="1651792" y="28780"/>
                </a:cubicBezTo>
                <a:cubicBezTo>
                  <a:pt x="1651792" y="28780"/>
                  <a:pt x="1649832" y="27674"/>
                  <a:pt x="1648852" y="27674"/>
                </a:cubicBezTo>
                <a:close/>
                <a:moveTo>
                  <a:pt x="1657670" y="34317"/>
                </a:moveTo>
                <a:cubicBezTo>
                  <a:pt x="1656690" y="36527"/>
                  <a:pt x="1655710" y="37642"/>
                  <a:pt x="1654731" y="39853"/>
                </a:cubicBezTo>
                <a:cubicBezTo>
                  <a:pt x="1653752" y="40959"/>
                  <a:pt x="1653752" y="40959"/>
                  <a:pt x="1652772" y="42064"/>
                </a:cubicBezTo>
                <a:cubicBezTo>
                  <a:pt x="1651792" y="44285"/>
                  <a:pt x="1650812" y="45390"/>
                  <a:pt x="1649832" y="46495"/>
                </a:cubicBezTo>
                <a:cubicBezTo>
                  <a:pt x="1650812" y="48706"/>
                  <a:pt x="1652772" y="49812"/>
                  <a:pt x="1653752" y="50917"/>
                </a:cubicBezTo>
                <a:cubicBezTo>
                  <a:pt x="1654731" y="49812"/>
                  <a:pt x="1654731" y="48706"/>
                  <a:pt x="1655710" y="48706"/>
                </a:cubicBezTo>
                <a:cubicBezTo>
                  <a:pt x="1656690" y="46495"/>
                  <a:pt x="1657670" y="45390"/>
                  <a:pt x="1658649" y="43170"/>
                </a:cubicBezTo>
                <a:cubicBezTo>
                  <a:pt x="1659629" y="42064"/>
                  <a:pt x="1661588" y="39853"/>
                  <a:pt x="1662569" y="38748"/>
                </a:cubicBezTo>
                <a:cubicBezTo>
                  <a:pt x="1660609" y="37642"/>
                  <a:pt x="1659629" y="35422"/>
                  <a:pt x="1657670" y="34317"/>
                </a:cubicBezTo>
                <a:close/>
                <a:moveTo>
                  <a:pt x="1682162" y="39853"/>
                </a:moveTo>
                <a:cubicBezTo>
                  <a:pt x="1681182" y="40959"/>
                  <a:pt x="1681182" y="42064"/>
                  <a:pt x="1680202" y="42064"/>
                </a:cubicBezTo>
                <a:cubicBezTo>
                  <a:pt x="1680202" y="43170"/>
                  <a:pt x="1679222" y="44285"/>
                  <a:pt x="1678242" y="44285"/>
                </a:cubicBezTo>
                <a:cubicBezTo>
                  <a:pt x="1678242" y="45390"/>
                  <a:pt x="1677262" y="43170"/>
                  <a:pt x="1676283" y="43170"/>
                </a:cubicBezTo>
                <a:lnTo>
                  <a:pt x="1675303" y="45390"/>
                </a:lnTo>
                <a:cubicBezTo>
                  <a:pt x="1674324" y="45390"/>
                  <a:pt x="1673344" y="44285"/>
                  <a:pt x="1672364" y="43170"/>
                </a:cubicBezTo>
                <a:lnTo>
                  <a:pt x="1670405" y="42064"/>
                </a:lnTo>
                <a:cubicBezTo>
                  <a:pt x="1669425" y="42064"/>
                  <a:pt x="1669425" y="44285"/>
                  <a:pt x="1668446" y="44285"/>
                </a:cubicBezTo>
                <a:cubicBezTo>
                  <a:pt x="1669425" y="44285"/>
                  <a:pt x="1670405" y="45390"/>
                  <a:pt x="1671385" y="46495"/>
                </a:cubicBezTo>
                <a:cubicBezTo>
                  <a:pt x="1671385" y="46495"/>
                  <a:pt x="1672364" y="47601"/>
                  <a:pt x="1673344" y="47601"/>
                </a:cubicBezTo>
                <a:cubicBezTo>
                  <a:pt x="1673344" y="48706"/>
                  <a:pt x="1674324" y="49812"/>
                  <a:pt x="1675303" y="49812"/>
                </a:cubicBezTo>
                <a:cubicBezTo>
                  <a:pt x="1675303" y="49812"/>
                  <a:pt x="1676283" y="47601"/>
                  <a:pt x="1677262" y="47601"/>
                </a:cubicBezTo>
                <a:cubicBezTo>
                  <a:pt x="1677262" y="47601"/>
                  <a:pt x="1679222" y="49812"/>
                  <a:pt x="1679222" y="48706"/>
                </a:cubicBezTo>
                <a:cubicBezTo>
                  <a:pt x="1680202" y="48706"/>
                  <a:pt x="1680202" y="47601"/>
                  <a:pt x="1681182" y="46495"/>
                </a:cubicBezTo>
                <a:cubicBezTo>
                  <a:pt x="1681182" y="46495"/>
                  <a:pt x="1682162" y="45390"/>
                  <a:pt x="1682162" y="44285"/>
                </a:cubicBezTo>
                <a:cubicBezTo>
                  <a:pt x="1683140" y="43170"/>
                  <a:pt x="1684120" y="42064"/>
                  <a:pt x="1684120" y="42064"/>
                </a:cubicBezTo>
                <a:cubicBezTo>
                  <a:pt x="1684120" y="40959"/>
                  <a:pt x="1682162" y="40959"/>
                  <a:pt x="1682162" y="39853"/>
                </a:cubicBezTo>
                <a:close/>
                <a:moveTo>
                  <a:pt x="1756613" y="53138"/>
                </a:moveTo>
                <a:cubicBezTo>
                  <a:pt x="1755635" y="53138"/>
                  <a:pt x="1754655" y="50917"/>
                  <a:pt x="1753675" y="50917"/>
                </a:cubicBezTo>
                <a:lnTo>
                  <a:pt x="1752695" y="53138"/>
                </a:lnTo>
                <a:cubicBezTo>
                  <a:pt x="1751716" y="54243"/>
                  <a:pt x="1750736" y="55349"/>
                  <a:pt x="1750736" y="56454"/>
                </a:cubicBezTo>
                <a:cubicBezTo>
                  <a:pt x="1750736" y="56454"/>
                  <a:pt x="1748777" y="57559"/>
                  <a:pt x="1748777" y="58665"/>
                </a:cubicBezTo>
                <a:cubicBezTo>
                  <a:pt x="1748777" y="59780"/>
                  <a:pt x="1750736" y="59780"/>
                  <a:pt x="1750736" y="60885"/>
                </a:cubicBezTo>
                <a:cubicBezTo>
                  <a:pt x="1752695" y="58665"/>
                  <a:pt x="1753675" y="57559"/>
                  <a:pt x="1754655" y="55349"/>
                </a:cubicBezTo>
                <a:cubicBezTo>
                  <a:pt x="1755635" y="55349"/>
                  <a:pt x="1755635" y="57559"/>
                  <a:pt x="1756613" y="57559"/>
                </a:cubicBezTo>
                <a:lnTo>
                  <a:pt x="1758573" y="55349"/>
                </a:lnTo>
                <a:cubicBezTo>
                  <a:pt x="1758573" y="54243"/>
                  <a:pt x="1756613" y="53138"/>
                  <a:pt x="1756613" y="53138"/>
                </a:cubicBezTo>
                <a:close/>
                <a:moveTo>
                  <a:pt x="1770329" y="37642"/>
                </a:moveTo>
                <a:cubicBezTo>
                  <a:pt x="1769349" y="38748"/>
                  <a:pt x="1769349" y="38748"/>
                  <a:pt x="1768369" y="39853"/>
                </a:cubicBezTo>
                <a:cubicBezTo>
                  <a:pt x="1767390" y="40959"/>
                  <a:pt x="1767390" y="42064"/>
                  <a:pt x="1766411" y="42064"/>
                </a:cubicBezTo>
                <a:cubicBezTo>
                  <a:pt x="1766411" y="43170"/>
                  <a:pt x="1765431" y="44285"/>
                  <a:pt x="1765431" y="45390"/>
                </a:cubicBezTo>
                <a:lnTo>
                  <a:pt x="1767390" y="46495"/>
                </a:lnTo>
                <a:cubicBezTo>
                  <a:pt x="1767390" y="47601"/>
                  <a:pt x="1765431" y="48706"/>
                  <a:pt x="1765431" y="49812"/>
                </a:cubicBezTo>
                <a:cubicBezTo>
                  <a:pt x="1765431" y="49812"/>
                  <a:pt x="1764451" y="50917"/>
                  <a:pt x="1763471" y="52032"/>
                </a:cubicBezTo>
                <a:cubicBezTo>
                  <a:pt x="1763471" y="52032"/>
                  <a:pt x="1766411" y="53138"/>
                  <a:pt x="1766411" y="54243"/>
                </a:cubicBezTo>
                <a:cubicBezTo>
                  <a:pt x="1766411" y="54243"/>
                  <a:pt x="1764451" y="55349"/>
                  <a:pt x="1764451" y="56454"/>
                </a:cubicBezTo>
                <a:cubicBezTo>
                  <a:pt x="1764451" y="56454"/>
                  <a:pt x="1762491" y="57559"/>
                  <a:pt x="1762491" y="58665"/>
                </a:cubicBezTo>
                <a:cubicBezTo>
                  <a:pt x="1762491" y="59780"/>
                  <a:pt x="1764451" y="59780"/>
                  <a:pt x="1765431" y="60885"/>
                </a:cubicBezTo>
                <a:cubicBezTo>
                  <a:pt x="1765431" y="59780"/>
                  <a:pt x="1766411" y="58665"/>
                  <a:pt x="1766411" y="57559"/>
                </a:cubicBezTo>
                <a:cubicBezTo>
                  <a:pt x="1766411" y="57559"/>
                  <a:pt x="1768369" y="56454"/>
                  <a:pt x="1768369" y="55349"/>
                </a:cubicBezTo>
                <a:lnTo>
                  <a:pt x="1766411" y="54243"/>
                </a:lnTo>
                <a:cubicBezTo>
                  <a:pt x="1766411" y="53138"/>
                  <a:pt x="1767390" y="52032"/>
                  <a:pt x="1767390" y="50917"/>
                </a:cubicBezTo>
                <a:cubicBezTo>
                  <a:pt x="1768369" y="50917"/>
                  <a:pt x="1769349" y="49812"/>
                  <a:pt x="1769349" y="48706"/>
                </a:cubicBezTo>
                <a:cubicBezTo>
                  <a:pt x="1769349" y="48706"/>
                  <a:pt x="1767390" y="47601"/>
                  <a:pt x="1767390" y="46495"/>
                </a:cubicBezTo>
                <a:cubicBezTo>
                  <a:pt x="1767390" y="46495"/>
                  <a:pt x="1768369" y="44285"/>
                  <a:pt x="1769349" y="44285"/>
                </a:cubicBezTo>
                <a:cubicBezTo>
                  <a:pt x="1769349" y="44285"/>
                  <a:pt x="1770329" y="43170"/>
                  <a:pt x="1770329" y="42064"/>
                </a:cubicBezTo>
                <a:cubicBezTo>
                  <a:pt x="1770329" y="40959"/>
                  <a:pt x="1772288" y="39853"/>
                  <a:pt x="1772288" y="39853"/>
                </a:cubicBezTo>
                <a:cubicBezTo>
                  <a:pt x="1772288" y="38748"/>
                  <a:pt x="1770329" y="38748"/>
                  <a:pt x="1770329" y="37642"/>
                </a:cubicBezTo>
                <a:close/>
                <a:moveTo>
                  <a:pt x="1781105" y="47601"/>
                </a:moveTo>
                <a:cubicBezTo>
                  <a:pt x="1781105" y="46495"/>
                  <a:pt x="1780126" y="49812"/>
                  <a:pt x="1779146" y="49812"/>
                </a:cubicBezTo>
                <a:lnTo>
                  <a:pt x="1777186" y="47601"/>
                </a:lnTo>
                <a:cubicBezTo>
                  <a:pt x="1776206" y="47601"/>
                  <a:pt x="1776206" y="49812"/>
                  <a:pt x="1775228" y="49812"/>
                </a:cubicBezTo>
                <a:cubicBezTo>
                  <a:pt x="1775228" y="50917"/>
                  <a:pt x="1774248" y="52032"/>
                  <a:pt x="1774248" y="52032"/>
                </a:cubicBezTo>
                <a:cubicBezTo>
                  <a:pt x="1774248" y="53138"/>
                  <a:pt x="1775228" y="54243"/>
                  <a:pt x="1776206" y="54243"/>
                </a:cubicBezTo>
                <a:lnTo>
                  <a:pt x="1778166" y="56454"/>
                </a:lnTo>
                <a:lnTo>
                  <a:pt x="1780126" y="54243"/>
                </a:lnTo>
                <a:cubicBezTo>
                  <a:pt x="1780126" y="53138"/>
                  <a:pt x="1781105" y="52032"/>
                  <a:pt x="1781105" y="50917"/>
                </a:cubicBezTo>
                <a:cubicBezTo>
                  <a:pt x="1782085" y="50917"/>
                  <a:pt x="1783064" y="49812"/>
                  <a:pt x="1783064" y="48706"/>
                </a:cubicBezTo>
                <a:cubicBezTo>
                  <a:pt x="1782085" y="48706"/>
                  <a:pt x="1782085" y="47601"/>
                  <a:pt x="1781105" y="47601"/>
                </a:cubicBezTo>
                <a:close/>
                <a:moveTo>
                  <a:pt x="1802658" y="49812"/>
                </a:moveTo>
                <a:cubicBezTo>
                  <a:pt x="1802658" y="50917"/>
                  <a:pt x="1801678" y="53138"/>
                  <a:pt x="1801678" y="53138"/>
                </a:cubicBezTo>
                <a:cubicBezTo>
                  <a:pt x="1802658" y="54243"/>
                  <a:pt x="1804616" y="55349"/>
                  <a:pt x="1805596" y="56454"/>
                </a:cubicBezTo>
                <a:cubicBezTo>
                  <a:pt x="1806576" y="57559"/>
                  <a:pt x="1807556" y="57559"/>
                  <a:pt x="1807556" y="58665"/>
                </a:cubicBezTo>
                <a:cubicBezTo>
                  <a:pt x="1808536" y="57559"/>
                  <a:pt x="1808536" y="56454"/>
                  <a:pt x="1809514" y="56454"/>
                </a:cubicBezTo>
                <a:cubicBezTo>
                  <a:pt x="1810494" y="55349"/>
                  <a:pt x="1810494" y="54243"/>
                  <a:pt x="1811474" y="53138"/>
                </a:cubicBezTo>
                <a:cubicBezTo>
                  <a:pt x="1811474" y="53138"/>
                  <a:pt x="1813433" y="52032"/>
                  <a:pt x="1812454" y="50917"/>
                </a:cubicBezTo>
                <a:cubicBezTo>
                  <a:pt x="1812454" y="49812"/>
                  <a:pt x="1810494" y="49812"/>
                  <a:pt x="1810494" y="48706"/>
                </a:cubicBezTo>
                <a:cubicBezTo>
                  <a:pt x="1810494" y="49812"/>
                  <a:pt x="1809514" y="52032"/>
                  <a:pt x="1809514" y="52032"/>
                </a:cubicBezTo>
                <a:cubicBezTo>
                  <a:pt x="1808536" y="52032"/>
                  <a:pt x="1807556" y="49812"/>
                  <a:pt x="1806576" y="49812"/>
                </a:cubicBezTo>
                <a:lnTo>
                  <a:pt x="1805596" y="52032"/>
                </a:lnTo>
                <a:cubicBezTo>
                  <a:pt x="1804616" y="52032"/>
                  <a:pt x="1803637" y="49812"/>
                  <a:pt x="1802658" y="49812"/>
                </a:cubicBezTo>
                <a:close/>
                <a:moveTo>
                  <a:pt x="1812454" y="26569"/>
                </a:moveTo>
                <a:cubicBezTo>
                  <a:pt x="1811474" y="26569"/>
                  <a:pt x="1810494" y="28780"/>
                  <a:pt x="1810494" y="28780"/>
                </a:cubicBezTo>
                <a:cubicBezTo>
                  <a:pt x="1810494" y="29885"/>
                  <a:pt x="1808536" y="27674"/>
                  <a:pt x="1808536" y="27674"/>
                </a:cubicBezTo>
                <a:cubicBezTo>
                  <a:pt x="1807556" y="27674"/>
                  <a:pt x="1806576" y="29885"/>
                  <a:pt x="1806576" y="29885"/>
                </a:cubicBezTo>
                <a:lnTo>
                  <a:pt x="1808536" y="32106"/>
                </a:lnTo>
                <a:cubicBezTo>
                  <a:pt x="1809514" y="32106"/>
                  <a:pt x="1810494" y="33211"/>
                  <a:pt x="1810494" y="33211"/>
                </a:cubicBezTo>
                <a:cubicBezTo>
                  <a:pt x="1811474" y="33211"/>
                  <a:pt x="1812454" y="30991"/>
                  <a:pt x="1812454" y="30991"/>
                </a:cubicBezTo>
                <a:lnTo>
                  <a:pt x="1814413" y="28780"/>
                </a:lnTo>
                <a:cubicBezTo>
                  <a:pt x="1814413" y="27674"/>
                  <a:pt x="1812454" y="27674"/>
                  <a:pt x="1812454" y="26569"/>
                </a:cubicBezTo>
                <a:close/>
                <a:moveTo>
                  <a:pt x="1817352" y="35422"/>
                </a:moveTo>
                <a:cubicBezTo>
                  <a:pt x="1816373" y="34317"/>
                  <a:pt x="1815392" y="37642"/>
                  <a:pt x="1815392" y="37642"/>
                </a:cubicBezTo>
                <a:cubicBezTo>
                  <a:pt x="1814413" y="37642"/>
                  <a:pt x="1813433" y="35422"/>
                  <a:pt x="1813433" y="35422"/>
                </a:cubicBezTo>
                <a:cubicBezTo>
                  <a:pt x="1812454" y="35422"/>
                  <a:pt x="1811474" y="37642"/>
                  <a:pt x="1811474" y="37642"/>
                </a:cubicBezTo>
                <a:cubicBezTo>
                  <a:pt x="1810494" y="38748"/>
                  <a:pt x="1810494" y="39853"/>
                  <a:pt x="1809514" y="40959"/>
                </a:cubicBezTo>
                <a:cubicBezTo>
                  <a:pt x="1810494" y="40959"/>
                  <a:pt x="1811474" y="42064"/>
                  <a:pt x="1811474" y="42064"/>
                </a:cubicBezTo>
                <a:cubicBezTo>
                  <a:pt x="1812454" y="42064"/>
                  <a:pt x="1813433" y="39853"/>
                  <a:pt x="1813433" y="39853"/>
                </a:cubicBezTo>
                <a:cubicBezTo>
                  <a:pt x="1814413" y="39853"/>
                  <a:pt x="1815392" y="42064"/>
                  <a:pt x="1815392" y="42064"/>
                </a:cubicBezTo>
                <a:cubicBezTo>
                  <a:pt x="1816373" y="40959"/>
                  <a:pt x="1817352" y="39853"/>
                  <a:pt x="1817352" y="39853"/>
                </a:cubicBezTo>
                <a:cubicBezTo>
                  <a:pt x="1818331" y="38748"/>
                  <a:pt x="1818331" y="37642"/>
                  <a:pt x="1819311" y="36527"/>
                </a:cubicBezTo>
                <a:cubicBezTo>
                  <a:pt x="1818331" y="36527"/>
                  <a:pt x="1817352" y="35422"/>
                  <a:pt x="1817352" y="35422"/>
                </a:cubicBezTo>
                <a:close/>
                <a:moveTo>
                  <a:pt x="1845762" y="33211"/>
                </a:moveTo>
                <a:cubicBezTo>
                  <a:pt x="1845762" y="33211"/>
                  <a:pt x="1844782" y="30991"/>
                  <a:pt x="1843802" y="30991"/>
                </a:cubicBezTo>
                <a:cubicBezTo>
                  <a:pt x="1843802" y="30991"/>
                  <a:pt x="1842822" y="33211"/>
                  <a:pt x="1841843" y="33211"/>
                </a:cubicBezTo>
                <a:lnTo>
                  <a:pt x="1844782" y="35422"/>
                </a:lnTo>
                <a:cubicBezTo>
                  <a:pt x="1844782" y="35422"/>
                  <a:pt x="1842822" y="36527"/>
                  <a:pt x="1842822" y="37642"/>
                </a:cubicBezTo>
                <a:cubicBezTo>
                  <a:pt x="1842822" y="38748"/>
                  <a:pt x="1841843" y="39853"/>
                  <a:pt x="1840864" y="39853"/>
                </a:cubicBezTo>
                <a:cubicBezTo>
                  <a:pt x="1840864" y="40959"/>
                  <a:pt x="1839884" y="42064"/>
                  <a:pt x="1838904" y="43170"/>
                </a:cubicBezTo>
                <a:lnTo>
                  <a:pt x="1841843" y="44285"/>
                </a:lnTo>
                <a:cubicBezTo>
                  <a:pt x="1841843" y="45390"/>
                  <a:pt x="1839884" y="46495"/>
                  <a:pt x="1839884" y="46495"/>
                </a:cubicBezTo>
                <a:lnTo>
                  <a:pt x="1841843" y="48706"/>
                </a:lnTo>
                <a:cubicBezTo>
                  <a:pt x="1842822" y="48706"/>
                  <a:pt x="1842822" y="47601"/>
                  <a:pt x="1843802" y="46495"/>
                </a:cubicBezTo>
                <a:lnTo>
                  <a:pt x="1845762" y="44285"/>
                </a:lnTo>
                <a:cubicBezTo>
                  <a:pt x="1845762" y="43170"/>
                  <a:pt x="1842822" y="42064"/>
                  <a:pt x="1842822" y="42064"/>
                </a:cubicBezTo>
                <a:cubicBezTo>
                  <a:pt x="1843802" y="40959"/>
                  <a:pt x="1844782" y="39853"/>
                  <a:pt x="1844782" y="39853"/>
                </a:cubicBezTo>
                <a:cubicBezTo>
                  <a:pt x="1845762" y="38748"/>
                  <a:pt x="1846741" y="37642"/>
                  <a:pt x="1846741" y="37642"/>
                </a:cubicBezTo>
                <a:cubicBezTo>
                  <a:pt x="1846741" y="36527"/>
                  <a:pt x="1848700" y="35422"/>
                  <a:pt x="1848700" y="34317"/>
                </a:cubicBezTo>
                <a:cubicBezTo>
                  <a:pt x="1847721" y="34317"/>
                  <a:pt x="1846741" y="33211"/>
                  <a:pt x="1845762" y="33211"/>
                </a:cubicBezTo>
                <a:close/>
                <a:moveTo>
                  <a:pt x="1874171" y="53138"/>
                </a:moveTo>
                <a:cubicBezTo>
                  <a:pt x="1873192" y="54243"/>
                  <a:pt x="1873192" y="54243"/>
                  <a:pt x="1872212" y="55349"/>
                </a:cubicBezTo>
                <a:cubicBezTo>
                  <a:pt x="1871232" y="55349"/>
                  <a:pt x="1871232" y="53138"/>
                  <a:pt x="1870252" y="53138"/>
                </a:cubicBezTo>
                <a:cubicBezTo>
                  <a:pt x="1869272" y="53138"/>
                  <a:pt x="1869272" y="55349"/>
                  <a:pt x="1868294" y="56454"/>
                </a:cubicBezTo>
                <a:cubicBezTo>
                  <a:pt x="1868294" y="56454"/>
                  <a:pt x="1867314" y="58665"/>
                  <a:pt x="1866334" y="58665"/>
                </a:cubicBezTo>
                <a:lnTo>
                  <a:pt x="1864375" y="56454"/>
                </a:lnTo>
                <a:cubicBezTo>
                  <a:pt x="1864375" y="57559"/>
                  <a:pt x="1863395" y="58665"/>
                  <a:pt x="1863395" y="58665"/>
                </a:cubicBezTo>
                <a:cubicBezTo>
                  <a:pt x="1861436" y="60885"/>
                  <a:pt x="1860456" y="61991"/>
                  <a:pt x="1859477" y="64202"/>
                </a:cubicBezTo>
                <a:cubicBezTo>
                  <a:pt x="1858497" y="64202"/>
                  <a:pt x="1858497" y="61991"/>
                  <a:pt x="1857517" y="61991"/>
                </a:cubicBezTo>
                <a:lnTo>
                  <a:pt x="1855559" y="64202"/>
                </a:lnTo>
                <a:lnTo>
                  <a:pt x="1857517" y="66422"/>
                </a:lnTo>
                <a:cubicBezTo>
                  <a:pt x="1858497" y="66422"/>
                  <a:pt x="1859477" y="64202"/>
                  <a:pt x="1859477" y="64202"/>
                </a:cubicBezTo>
                <a:cubicBezTo>
                  <a:pt x="1860456" y="64202"/>
                  <a:pt x="1861436" y="66422"/>
                  <a:pt x="1861436" y="65317"/>
                </a:cubicBezTo>
                <a:cubicBezTo>
                  <a:pt x="1862415" y="65317"/>
                  <a:pt x="1863395" y="63096"/>
                  <a:pt x="1863395" y="63096"/>
                </a:cubicBezTo>
                <a:cubicBezTo>
                  <a:pt x="1864375" y="63096"/>
                  <a:pt x="1865354" y="65317"/>
                  <a:pt x="1865354" y="65317"/>
                </a:cubicBezTo>
                <a:cubicBezTo>
                  <a:pt x="1866334" y="65317"/>
                  <a:pt x="1867314" y="67527"/>
                  <a:pt x="1868294" y="67527"/>
                </a:cubicBezTo>
                <a:cubicBezTo>
                  <a:pt x="1868294" y="66422"/>
                  <a:pt x="1869272" y="65317"/>
                  <a:pt x="1869272" y="64202"/>
                </a:cubicBezTo>
                <a:cubicBezTo>
                  <a:pt x="1870252" y="64202"/>
                  <a:pt x="1870252" y="63096"/>
                  <a:pt x="1871232" y="61991"/>
                </a:cubicBezTo>
                <a:cubicBezTo>
                  <a:pt x="1871232" y="60885"/>
                  <a:pt x="1872212" y="60885"/>
                  <a:pt x="1873192" y="59780"/>
                </a:cubicBezTo>
                <a:cubicBezTo>
                  <a:pt x="1873192" y="58665"/>
                  <a:pt x="1874171" y="57559"/>
                  <a:pt x="1874171" y="57559"/>
                </a:cubicBezTo>
                <a:cubicBezTo>
                  <a:pt x="1875151" y="56454"/>
                  <a:pt x="1876130" y="55349"/>
                  <a:pt x="1876130" y="55349"/>
                </a:cubicBezTo>
                <a:cubicBezTo>
                  <a:pt x="1876130" y="54243"/>
                  <a:pt x="1874171" y="53138"/>
                  <a:pt x="1874171" y="53138"/>
                </a:cubicBezTo>
                <a:close/>
                <a:moveTo>
                  <a:pt x="1931970" y="33211"/>
                </a:moveTo>
                <a:cubicBezTo>
                  <a:pt x="1931970" y="32106"/>
                  <a:pt x="1933930" y="30991"/>
                  <a:pt x="1933930" y="30991"/>
                </a:cubicBezTo>
                <a:lnTo>
                  <a:pt x="1931970" y="28780"/>
                </a:lnTo>
                <a:cubicBezTo>
                  <a:pt x="1931970" y="28780"/>
                  <a:pt x="1930990" y="30991"/>
                  <a:pt x="1930011" y="30991"/>
                </a:cubicBezTo>
                <a:cubicBezTo>
                  <a:pt x="1930011" y="32106"/>
                  <a:pt x="1929032" y="33211"/>
                  <a:pt x="1929032" y="33211"/>
                </a:cubicBezTo>
                <a:cubicBezTo>
                  <a:pt x="1928052" y="34317"/>
                  <a:pt x="1927072" y="35422"/>
                  <a:pt x="1927072" y="36527"/>
                </a:cubicBezTo>
                <a:lnTo>
                  <a:pt x="1929032" y="37642"/>
                </a:lnTo>
                <a:lnTo>
                  <a:pt x="1930990" y="39853"/>
                </a:lnTo>
                <a:cubicBezTo>
                  <a:pt x="1931970" y="39853"/>
                  <a:pt x="1932950" y="37642"/>
                  <a:pt x="1932950" y="37642"/>
                </a:cubicBezTo>
                <a:cubicBezTo>
                  <a:pt x="1933930" y="36527"/>
                  <a:pt x="1933930" y="35422"/>
                  <a:pt x="1934910" y="34317"/>
                </a:cubicBezTo>
                <a:cubicBezTo>
                  <a:pt x="1934910" y="34317"/>
                  <a:pt x="1932950" y="33211"/>
                  <a:pt x="1931970" y="33211"/>
                </a:cubicBezTo>
                <a:close/>
                <a:moveTo>
                  <a:pt x="1945685" y="28780"/>
                </a:moveTo>
                <a:lnTo>
                  <a:pt x="1943726" y="26569"/>
                </a:lnTo>
                <a:cubicBezTo>
                  <a:pt x="1942747" y="26569"/>
                  <a:pt x="1941767" y="28780"/>
                  <a:pt x="1941767" y="28780"/>
                </a:cubicBezTo>
                <a:cubicBezTo>
                  <a:pt x="1941767" y="29885"/>
                  <a:pt x="1939808" y="30991"/>
                  <a:pt x="1939808" y="32106"/>
                </a:cubicBezTo>
                <a:cubicBezTo>
                  <a:pt x="1939808" y="32106"/>
                  <a:pt x="1941767" y="33211"/>
                  <a:pt x="1942747" y="33211"/>
                </a:cubicBezTo>
                <a:cubicBezTo>
                  <a:pt x="1942747" y="34317"/>
                  <a:pt x="1944705" y="35422"/>
                  <a:pt x="1944705" y="35422"/>
                </a:cubicBezTo>
                <a:cubicBezTo>
                  <a:pt x="1944705" y="35422"/>
                  <a:pt x="1945685" y="33211"/>
                  <a:pt x="1946665" y="33211"/>
                </a:cubicBezTo>
                <a:lnTo>
                  <a:pt x="1947645" y="30991"/>
                </a:lnTo>
                <a:cubicBezTo>
                  <a:pt x="1947645" y="29885"/>
                  <a:pt x="1945685" y="28780"/>
                  <a:pt x="1945685" y="28780"/>
                </a:cubicBezTo>
                <a:close/>
                <a:moveTo>
                  <a:pt x="1987810" y="48706"/>
                </a:moveTo>
                <a:cubicBezTo>
                  <a:pt x="1986830" y="48706"/>
                  <a:pt x="1985851" y="50917"/>
                  <a:pt x="1985851" y="52032"/>
                </a:cubicBezTo>
                <a:cubicBezTo>
                  <a:pt x="1985851" y="52032"/>
                  <a:pt x="1983891" y="53138"/>
                  <a:pt x="1983891" y="54243"/>
                </a:cubicBezTo>
                <a:lnTo>
                  <a:pt x="1985851" y="55349"/>
                </a:lnTo>
                <a:cubicBezTo>
                  <a:pt x="1986830" y="56454"/>
                  <a:pt x="1987810" y="57559"/>
                  <a:pt x="1988790" y="57559"/>
                </a:cubicBezTo>
                <a:lnTo>
                  <a:pt x="1989770" y="55349"/>
                </a:lnTo>
                <a:cubicBezTo>
                  <a:pt x="1990749" y="55349"/>
                  <a:pt x="1991729" y="53138"/>
                  <a:pt x="1991729" y="53138"/>
                </a:cubicBezTo>
                <a:cubicBezTo>
                  <a:pt x="1991729" y="52032"/>
                  <a:pt x="1989770" y="50917"/>
                  <a:pt x="1989770" y="50917"/>
                </a:cubicBezTo>
                <a:cubicBezTo>
                  <a:pt x="1988790" y="50917"/>
                  <a:pt x="1987810" y="48706"/>
                  <a:pt x="1987810" y="48706"/>
                </a:cubicBezTo>
                <a:close/>
                <a:moveTo>
                  <a:pt x="1995648" y="36527"/>
                </a:moveTo>
                <a:cubicBezTo>
                  <a:pt x="1995648" y="36527"/>
                  <a:pt x="1994668" y="38748"/>
                  <a:pt x="1993688" y="38748"/>
                </a:cubicBezTo>
                <a:cubicBezTo>
                  <a:pt x="1993688" y="38748"/>
                  <a:pt x="1991729" y="36527"/>
                  <a:pt x="1991729" y="37642"/>
                </a:cubicBezTo>
                <a:cubicBezTo>
                  <a:pt x="1991729" y="37642"/>
                  <a:pt x="1990749" y="38748"/>
                  <a:pt x="1989770" y="39853"/>
                </a:cubicBezTo>
                <a:cubicBezTo>
                  <a:pt x="1989770" y="40959"/>
                  <a:pt x="1988790" y="40959"/>
                  <a:pt x="1988790" y="42064"/>
                </a:cubicBezTo>
                <a:cubicBezTo>
                  <a:pt x="1989770" y="42064"/>
                  <a:pt x="1989770" y="44285"/>
                  <a:pt x="1990749" y="44285"/>
                </a:cubicBezTo>
                <a:cubicBezTo>
                  <a:pt x="1990749" y="44285"/>
                  <a:pt x="1991729" y="42064"/>
                  <a:pt x="1992708" y="42064"/>
                </a:cubicBezTo>
                <a:lnTo>
                  <a:pt x="1994668" y="43170"/>
                </a:lnTo>
                <a:cubicBezTo>
                  <a:pt x="1994668" y="43170"/>
                  <a:pt x="1995648" y="42064"/>
                  <a:pt x="1996626" y="40959"/>
                </a:cubicBezTo>
                <a:cubicBezTo>
                  <a:pt x="1996626" y="39853"/>
                  <a:pt x="1997606" y="39853"/>
                  <a:pt x="1997606" y="38748"/>
                </a:cubicBezTo>
                <a:cubicBezTo>
                  <a:pt x="1996626" y="38748"/>
                  <a:pt x="1996626" y="36527"/>
                  <a:pt x="1995648" y="36527"/>
                </a:cubicBezTo>
                <a:close/>
                <a:moveTo>
                  <a:pt x="2036793" y="33211"/>
                </a:moveTo>
                <a:cubicBezTo>
                  <a:pt x="2035813" y="33211"/>
                  <a:pt x="2035813" y="35422"/>
                  <a:pt x="2034833" y="35422"/>
                </a:cubicBezTo>
                <a:lnTo>
                  <a:pt x="2032874" y="33211"/>
                </a:lnTo>
                <a:cubicBezTo>
                  <a:pt x="2031894" y="33211"/>
                  <a:pt x="2030914" y="35422"/>
                  <a:pt x="2030914" y="35422"/>
                </a:cubicBezTo>
                <a:cubicBezTo>
                  <a:pt x="2030914" y="36527"/>
                  <a:pt x="2032874" y="37642"/>
                  <a:pt x="2032874" y="37642"/>
                </a:cubicBezTo>
                <a:cubicBezTo>
                  <a:pt x="2033854" y="37642"/>
                  <a:pt x="2034833" y="39853"/>
                  <a:pt x="2034833" y="39853"/>
                </a:cubicBezTo>
                <a:cubicBezTo>
                  <a:pt x="2035813" y="39853"/>
                  <a:pt x="2036793" y="37642"/>
                  <a:pt x="2036793" y="36527"/>
                </a:cubicBezTo>
                <a:cubicBezTo>
                  <a:pt x="2036793" y="36527"/>
                  <a:pt x="2038751" y="35422"/>
                  <a:pt x="2038751" y="34317"/>
                </a:cubicBezTo>
                <a:lnTo>
                  <a:pt x="2036793" y="33211"/>
                </a:lnTo>
                <a:close/>
                <a:moveTo>
                  <a:pt x="1984871" y="27674"/>
                </a:moveTo>
                <a:lnTo>
                  <a:pt x="1982912" y="25463"/>
                </a:lnTo>
                <a:cubicBezTo>
                  <a:pt x="1982912" y="24358"/>
                  <a:pt x="1983891" y="23243"/>
                  <a:pt x="1983891" y="23243"/>
                </a:cubicBezTo>
                <a:cubicBezTo>
                  <a:pt x="1984871" y="23243"/>
                  <a:pt x="1986830" y="24358"/>
                  <a:pt x="1986830" y="24358"/>
                </a:cubicBezTo>
                <a:lnTo>
                  <a:pt x="1985053" y="27363"/>
                </a:lnTo>
                <a:cubicBezTo>
                  <a:pt x="1984941" y="27372"/>
                  <a:pt x="1984871" y="27466"/>
                  <a:pt x="1984871" y="27674"/>
                </a:cubicBezTo>
                <a:close/>
                <a:moveTo>
                  <a:pt x="1506805" y="22138"/>
                </a:moveTo>
                <a:cubicBezTo>
                  <a:pt x="1506805" y="21032"/>
                  <a:pt x="1504845" y="21032"/>
                  <a:pt x="1504845" y="19927"/>
                </a:cubicBezTo>
                <a:cubicBezTo>
                  <a:pt x="1505825" y="19927"/>
                  <a:pt x="1505825" y="17716"/>
                  <a:pt x="1506805" y="17716"/>
                </a:cubicBezTo>
                <a:cubicBezTo>
                  <a:pt x="1506805" y="17716"/>
                  <a:pt x="1508763" y="18821"/>
                  <a:pt x="1508763" y="19927"/>
                </a:cubicBezTo>
                <a:cubicBezTo>
                  <a:pt x="1509743" y="19927"/>
                  <a:pt x="1510723" y="21032"/>
                  <a:pt x="1510723" y="21032"/>
                </a:cubicBezTo>
                <a:cubicBezTo>
                  <a:pt x="1510723" y="21032"/>
                  <a:pt x="1509743" y="23243"/>
                  <a:pt x="1509743" y="24358"/>
                </a:cubicBezTo>
                <a:cubicBezTo>
                  <a:pt x="1508763" y="24358"/>
                  <a:pt x="1507783" y="25463"/>
                  <a:pt x="1507783" y="26569"/>
                </a:cubicBezTo>
                <a:cubicBezTo>
                  <a:pt x="1507783" y="25463"/>
                  <a:pt x="1505825" y="25463"/>
                  <a:pt x="1505825" y="24358"/>
                </a:cubicBezTo>
                <a:lnTo>
                  <a:pt x="1506805" y="22138"/>
                </a:lnTo>
                <a:close/>
                <a:moveTo>
                  <a:pt x="539784" y="24358"/>
                </a:moveTo>
                <a:cubicBezTo>
                  <a:pt x="539784" y="25463"/>
                  <a:pt x="537824" y="25463"/>
                  <a:pt x="537824" y="26569"/>
                </a:cubicBezTo>
                <a:cubicBezTo>
                  <a:pt x="537824" y="25463"/>
                  <a:pt x="536845" y="24358"/>
                  <a:pt x="535866" y="24358"/>
                </a:cubicBezTo>
                <a:cubicBezTo>
                  <a:pt x="535866" y="23243"/>
                  <a:pt x="534886" y="21032"/>
                  <a:pt x="534886" y="21032"/>
                </a:cubicBezTo>
                <a:cubicBezTo>
                  <a:pt x="534886" y="21032"/>
                  <a:pt x="535866" y="19927"/>
                  <a:pt x="536845" y="19927"/>
                </a:cubicBezTo>
                <a:cubicBezTo>
                  <a:pt x="536845" y="18821"/>
                  <a:pt x="538804" y="17716"/>
                  <a:pt x="538804" y="17716"/>
                </a:cubicBezTo>
                <a:cubicBezTo>
                  <a:pt x="539784" y="17716"/>
                  <a:pt x="539784" y="19927"/>
                  <a:pt x="540763" y="19927"/>
                </a:cubicBezTo>
                <a:cubicBezTo>
                  <a:pt x="540763" y="21032"/>
                  <a:pt x="538804" y="21032"/>
                  <a:pt x="538804" y="22138"/>
                </a:cubicBezTo>
                <a:lnTo>
                  <a:pt x="539784" y="24358"/>
                </a:lnTo>
                <a:close/>
                <a:moveTo>
                  <a:pt x="60556" y="27363"/>
                </a:moveTo>
                <a:lnTo>
                  <a:pt x="58778" y="24358"/>
                </a:lnTo>
                <a:cubicBezTo>
                  <a:pt x="58778" y="24358"/>
                  <a:pt x="60738" y="23243"/>
                  <a:pt x="61716" y="23243"/>
                </a:cubicBezTo>
                <a:cubicBezTo>
                  <a:pt x="61716" y="23243"/>
                  <a:pt x="62696" y="24358"/>
                  <a:pt x="62696" y="25463"/>
                </a:cubicBezTo>
                <a:lnTo>
                  <a:pt x="60738" y="27674"/>
                </a:lnTo>
                <a:cubicBezTo>
                  <a:pt x="60738" y="27466"/>
                  <a:pt x="60668" y="27372"/>
                  <a:pt x="60556" y="27363"/>
                </a:cubicBezTo>
                <a:close/>
                <a:moveTo>
                  <a:pt x="1962340" y="70844"/>
                </a:moveTo>
                <a:lnTo>
                  <a:pt x="1960380" y="68633"/>
                </a:lnTo>
                <a:cubicBezTo>
                  <a:pt x="1960380" y="68633"/>
                  <a:pt x="1961360" y="66422"/>
                  <a:pt x="1962340" y="66422"/>
                </a:cubicBezTo>
                <a:cubicBezTo>
                  <a:pt x="1962340" y="66422"/>
                  <a:pt x="1963318" y="67527"/>
                  <a:pt x="1964298" y="67527"/>
                </a:cubicBezTo>
                <a:lnTo>
                  <a:pt x="1966258" y="69738"/>
                </a:lnTo>
                <a:cubicBezTo>
                  <a:pt x="1965278" y="69738"/>
                  <a:pt x="1965278" y="71959"/>
                  <a:pt x="1964298" y="71959"/>
                </a:cubicBezTo>
                <a:cubicBezTo>
                  <a:pt x="1964298" y="71959"/>
                  <a:pt x="1963318" y="70844"/>
                  <a:pt x="1962340" y="70844"/>
                </a:cubicBezTo>
                <a:close/>
                <a:moveTo>
                  <a:pt x="1938828" y="85234"/>
                </a:moveTo>
                <a:lnTo>
                  <a:pt x="1936868" y="83023"/>
                </a:lnTo>
                <a:lnTo>
                  <a:pt x="1937848" y="80812"/>
                </a:lnTo>
                <a:lnTo>
                  <a:pt x="1940787" y="83023"/>
                </a:lnTo>
                <a:cubicBezTo>
                  <a:pt x="1939808" y="83023"/>
                  <a:pt x="1938828" y="85234"/>
                  <a:pt x="1938828" y="85234"/>
                </a:cubicBezTo>
                <a:close/>
                <a:moveTo>
                  <a:pt x="1839884" y="66422"/>
                </a:moveTo>
                <a:cubicBezTo>
                  <a:pt x="1839884" y="67527"/>
                  <a:pt x="1838904" y="69738"/>
                  <a:pt x="1838904" y="69738"/>
                </a:cubicBezTo>
                <a:cubicBezTo>
                  <a:pt x="1837924" y="69738"/>
                  <a:pt x="1836944" y="67527"/>
                  <a:pt x="1835966" y="67527"/>
                </a:cubicBezTo>
                <a:cubicBezTo>
                  <a:pt x="1837924" y="65317"/>
                  <a:pt x="1838904" y="64202"/>
                  <a:pt x="1839884" y="61991"/>
                </a:cubicBezTo>
                <a:cubicBezTo>
                  <a:pt x="1839884" y="63096"/>
                  <a:pt x="1841843" y="64202"/>
                  <a:pt x="1841843" y="64202"/>
                </a:cubicBezTo>
                <a:cubicBezTo>
                  <a:pt x="1841843" y="65317"/>
                  <a:pt x="1840864" y="66422"/>
                  <a:pt x="1839884" y="66422"/>
                </a:cubicBezTo>
                <a:close/>
                <a:moveTo>
                  <a:pt x="1799718" y="70844"/>
                </a:moveTo>
                <a:cubicBezTo>
                  <a:pt x="1799718" y="71959"/>
                  <a:pt x="1797759" y="73064"/>
                  <a:pt x="1797759" y="73064"/>
                </a:cubicBezTo>
                <a:cubicBezTo>
                  <a:pt x="1797759" y="74170"/>
                  <a:pt x="1796779" y="75275"/>
                  <a:pt x="1795799" y="75275"/>
                </a:cubicBezTo>
                <a:cubicBezTo>
                  <a:pt x="1795799" y="76381"/>
                  <a:pt x="1794821" y="74170"/>
                  <a:pt x="1793841" y="74170"/>
                </a:cubicBezTo>
                <a:cubicBezTo>
                  <a:pt x="1792861" y="74170"/>
                  <a:pt x="1792861" y="76381"/>
                  <a:pt x="1792861" y="76381"/>
                </a:cubicBezTo>
                <a:cubicBezTo>
                  <a:pt x="1791881" y="76381"/>
                  <a:pt x="1790901" y="74170"/>
                  <a:pt x="1789921" y="74170"/>
                </a:cubicBezTo>
                <a:cubicBezTo>
                  <a:pt x="1789921" y="74170"/>
                  <a:pt x="1791881" y="73064"/>
                  <a:pt x="1791881" y="71959"/>
                </a:cubicBezTo>
                <a:cubicBezTo>
                  <a:pt x="1791881" y="71959"/>
                  <a:pt x="1789921" y="70844"/>
                  <a:pt x="1789921" y="69738"/>
                </a:cubicBezTo>
                <a:cubicBezTo>
                  <a:pt x="1789921" y="69738"/>
                  <a:pt x="1790901" y="68633"/>
                  <a:pt x="1790901" y="67527"/>
                </a:cubicBezTo>
                <a:cubicBezTo>
                  <a:pt x="1791881" y="66422"/>
                  <a:pt x="1792861" y="65317"/>
                  <a:pt x="1792861" y="65317"/>
                </a:cubicBezTo>
                <a:lnTo>
                  <a:pt x="1794821" y="67527"/>
                </a:lnTo>
                <a:cubicBezTo>
                  <a:pt x="1795799" y="67527"/>
                  <a:pt x="1795799" y="64202"/>
                  <a:pt x="1796779" y="64202"/>
                </a:cubicBezTo>
                <a:cubicBezTo>
                  <a:pt x="1797759" y="64202"/>
                  <a:pt x="1798739" y="66422"/>
                  <a:pt x="1798739" y="66422"/>
                </a:cubicBezTo>
                <a:lnTo>
                  <a:pt x="1797759" y="68633"/>
                </a:lnTo>
                <a:cubicBezTo>
                  <a:pt x="1797759" y="69738"/>
                  <a:pt x="1799718" y="69738"/>
                  <a:pt x="1799718" y="70844"/>
                </a:cubicBezTo>
                <a:close/>
                <a:moveTo>
                  <a:pt x="1767390" y="77486"/>
                </a:moveTo>
                <a:cubicBezTo>
                  <a:pt x="1766411" y="77486"/>
                  <a:pt x="1765431" y="76381"/>
                  <a:pt x="1764451" y="76381"/>
                </a:cubicBezTo>
                <a:cubicBezTo>
                  <a:pt x="1764451" y="75275"/>
                  <a:pt x="1766411" y="74170"/>
                  <a:pt x="1766411" y="74170"/>
                </a:cubicBezTo>
                <a:cubicBezTo>
                  <a:pt x="1767390" y="73064"/>
                  <a:pt x="1767390" y="71959"/>
                  <a:pt x="1768369" y="70844"/>
                </a:cubicBezTo>
                <a:lnTo>
                  <a:pt x="1770329" y="73064"/>
                </a:lnTo>
                <a:cubicBezTo>
                  <a:pt x="1770329" y="73064"/>
                  <a:pt x="1769349" y="75275"/>
                  <a:pt x="1768369" y="75275"/>
                </a:cubicBezTo>
                <a:cubicBezTo>
                  <a:pt x="1768369" y="76381"/>
                  <a:pt x="1767390" y="77486"/>
                  <a:pt x="1767390" y="77486"/>
                </a:cubicBezTo>
                <a:close/>
                <a:moveTo>
                  <a:pt x="1691957" y="71959"/>
                </a:moveTo>
                <a:lnTo>
                  <a:pt x="1689998" y="69738"/>
                </a:lnTo>
                <a:lnTo>
                  <a:pt x="1690978" y="67527"/>
                </a:lnTo>
                <a:lnTo>
                  <a:pt x="1692937" y="69738"/>
                </a:lnTo>
                <a:lnTo>
                  <a:pt x="1691957" y="71959"/>
                </a:lnTo>
                <a:close/>
                <a:moveTo>
                  <a:pt x="1661847" y="69937"/>
                </a:moveTo>
                <a:lnTo>
                  <a:pt x="1661588" y="69738"/>
                </a:lnTo>
                <a:cubicBezTo>
                  <a:pt x="1661835" y="69738"/>
                  <a:pt x="1661896" y="69814"/>
                  <a:pt x="1661847" y="69937"/>
                </a:cubicBezTo>
                <a:close/>
                <a:moveTo>
                  <a:pt x="1662569" y="74170"/>
                </a:moveTo>
                <a:cubicBezTo>
                  <a:pt x="1661588" y="74170"/>
                  <a:pt x="1660609" y="71959"/>
                  <a:pt x="1660609" y="71959"/>
                </a:cubicBezTo>
                <a:cubicBezTo>
                  <a:pt x="1660609" y="71127"/>
                  <a:pt x="1661702" y="70296"/>
                  <a:pt x="1661847" y="69937"/>
                </a:cubicBezTo>
                <a:lnTo>
                  <a:pt x="1664527" y="71959"/>
                </a:lnTo>
                <a:cubicBezTo>
                  <a:pt x="1663547" y="71959"/>
                  <a:pt x="1662569" y="74170"/>
                  <a:pt x="1662569" y="74170"/>
                </a:cubicBezTo>
                <a:close/>
                <a:moveTo>
                  <a:pt x="1643955" y="69738"/>
                </a:moveTo>
                <a:lnTo>
                  <a:pt x="1641995" y="68633"/>
                </a:lnTo>
                <a:cubicBezTo>
                  <a:pt x="1641995" y="67527"/>
                  <a:pt x="1643955" y="66422"/>
                  <a:pt x="1643955" y="65317"/>
                </a:cubicBezTo>
                <a:cubicBezTo>
                  <a:pt x="1643955" y="66422"/>
                  <a:pt x="1645914" y="66422"/>
                  <a:pt x="1645914" y="67527"/>
                </a:cubicBezTo>
                <a:cubicBezTo>
                  <a:pt x="1645914" y="67527"/>
                  <a:pt x="1644934" y="69738"/>
                  <a:pt x="1643955" y="69738"/>
                </a:cubicBezTo>
                <a:close/>
                <a:moveTo>
                  <a:pt x="1530316" y="69738"/>
                </a:moveTo>
                <a:lnTo>
                  <a:pt x="1532275" y="67527"/>
                </a:lnTo>
                <a:lnTo>
                  <a:pt x="1534235" y="68633"/>
                </a:lnTo>
                <a:cubicBezTo>
                  <a:pt x="1534235" y="69738"/>
                  <a:pt x="1533255" y="70844"/>
                  <a:pt x="1532275" y="71959"/>
                </a:cubicBezTo>
                <a:cubicBezTo>
                  <a:pt x="1533255" y="70844"/>
                  <a:pt x="1530316" y="69738"/>
                  <a:pt x="1530316" y="69738"/>
                </a:cubicBezTo>
                <a:close/>
                <a:moveTo>
                  <a:pt x="1462720" y="73064"/>
                </a:moveTo>
                <a:cubicBezTo>
                  <a:pt x="1461741" y="73064"/>
                  <a:pt x="1460760" y="70844"/>
                  <a:pt x="1459782" y="70844"/>
                </a:cubicBezTo>
                <a:cubicBezTo>
                  <a:pt x="1459782" y="71959"/>
                  <a:pt x="1458802" y="73064"/>
                  <a:pt x="1458802" y="74170"/>
                </a:cubicBezTo>
                <a:cubicBezTo>
                  <a:pt x="1457822" y="74170"/>
                  <a:pt x="1456842" y="75275"/>
                  <a:pt x="1456842" y="76381"/>
                </a:cubicBezTo>
                <a:lnTo>
                  <a:pt x="1454883" y="78591"/>
                </a:lnTo>
                <a:lnTo>
                  <a:pt x="1456842" y="80812"/>
                </a:lnTo>
                <a:lnTo>
                  <a:pt x="1455863" y="83023"/>
                </a:lnTo>
                <a:cubicBezTo>
                  <a:pt x="1454883" y="83023"/>
                  <a:pt x="1453904" y="80812"/>
                  <a:pt x="1452924" y="80812"/>
                </a:cubicBezTo>
                <a:lnTo>
                  <a:pt x="1450965" y="79706"/>
                </a:lnTo>
                <a:cubicBezTo>
                  <a:pt x="1450965" y="78591"/>
                  <a:pt x="1452924" y="77486"/>
                  <a:pt x="1452924" y="76381"/>
                </a:cubicBezTo>
                <a:cubicBezTo>
                  <a:pt x="1452924" y="76381"/>
                  <a:pt x="1454883" y="75275"/>
                  <a:pt x="1454883" y="74170"/>
                </a:cubicBezTo>
                <a:cubicBezTo>
                  <a:pt x="1454883" y="74170"/>
                  <a:pt x="1451944" y="73064"/>
                  <a:pt x="1451944" y="71959"/>
                </a:cubicBezTo>
                <a:cubicBezTo>
                  <a:pt x="1452924" y="71959"/>
                  <a:pt x="1453904" y="69738"/>
                  <a:pt x="1453904" y="69738"/>
                </a:cubicBezTo>
                <a:cubicBezTo>
                  <a:pt x="1454883" y="69738"/>
                  <a:pt x="1455863" y="71959"/>
                  <a:pt x="1455863" y="71959"/>
                </a:cubicBezTo>
                <a:cubicBezTo>
                  <a:pt x="1456842" y="71959"/>
                  <a:pt x="1457822" y="69738"/>
                  <a:pt x="1457822" y="69738"/>
                </a:cubicBezTo>
                <a:cubicBezTo>
                  <a:pt x="1457822" y="68633"/>
                  <a:pt x="1459782" y="67527"/>
                  <a:pt x="1459782" y="67527"/>
                </a:cubicBezTo>
                <a:cubicBezTo>
                  <a:pt x="1460760" y="68633"/>
                  <a:pt x="1462720" y="69738"/>
                  <a:pt x="1463700" y="70844"/>
                </a:cubicBezTo>
                <a:lnTo>
                  <a:pt x="1462720" y="73064"/>
                </a:lnTo>
                <a:close/>
                <a:moveTo>
                  <a:pt x="1347123" y="75275"/>
                </a:moveTo>
                <a:cubicBezTo>
                  <a:pt x="1346143" y="74170"/>
                  <a:pt x="1345163" y="74170"/>
                  <a:pt x="1344183" y="73064"/>
                </a:cubicBezTo>
                <a:lnTo>
                  <a:pt x="1342224" y="71959"/>
                </a:lnTo>
                <a:cubicBezTo>
                  <a:pt x="1342224" y="70844"/>
                  <a:pt x="1344183" y="69738"/>
                  <a:pt x="1344183" y="68633"/>
                </a:cubicBezTo>
                <a:lnTo>
                  <a:pt x="1346143" y="70844"/>
                </a:lnTo>
                <a:cubicBezTo>
                  <a:pt x="1347123" y="70844"/>
                  <a:pt x="1347123" y="68633"/>
                  <a:pt x="1348101" y="68633"/>
                </a:cubicBezTo>
                <a:lnTo>
                  <a:pt x="1350061" y="69738"/>
                </a:lnTo>
                <a:cubicBezTo>
                  <a:pt x="1349081" y="71959"/>
                  <a:pt x="1348101" y="73064"/>
                  <a:pt x="1347123" y="75275"/>
                </a:cubicBezTo>
                <a:close/>
                <a:moveTo>
                  <a:pt x="1336346" y="74170"/>
                </a:moveTo>
                <a:cubicBezTo>
                  <a:pt x="1336346" y="75275"/>
                  <a:pt x="1335366" y="76381"/>
                  <a:pt x="1335366" y="77486"/>
                </a:cubicBezTo>
                <a:cubicBezTo>
                  <a:pt x="1334386" y="77486"/>
                  <a:pt x="1333408" y="75275"/>
                  <a:pt x="1333408" y="75275"/>
                </a:cubicBezTo>
                <a:cubicBezTo>
                  <a:pt x="1332428" y="74170"/>
                  <a:pt x="1330468" y="74170"/>
                  <a:pt x="1330468" y="73064"/>
                </a:cubicBezTo>
                <a:lnTo>
                  <a:pt x="1332428" y="70844"/>
                </a:lnTo>
                <a:cubicBezTo>
                  <a:pt x="1333408" y="69738"/>
                  <a:pt x="1333408" y="68633"/>
                  <a:pt x="1334386" y="68633"/>
                </a:cubicBezTo>
                <a:cubicBezTo>
                  <a:pt x="1334386" y="68633"/>
                  <a:pt x="1335366" y="69738"/>
                  <a:pt x="1336346" y="69738"/>
                </a:cubicBezTo>
                <a:cubicBezTo>
                  <a:pt x="1336346" y="70844"/>
                  <a:pt x="1334386" y="71959"/>
                  <a:pt x="1334386" y="73064"/>
                </a:cubicBezTo>
                <a:cubicBezTo>
                  <a:pt x="1334386" y="73064"/>
                  <a:pt x="1337326" y="74170"/>
                  <a:pt x="1336346" y="74170"/>
                </a:cubicBezTo>
                <a:close/>
                <a:moveTo>
                  <a:pt x="1271690" y="73064"/>
                </a:moveTo>
                <a:lnTo>
                  <a:pt x="1273648" y="70844"/>
                </a:lnTo>
                <a:lnTo>
                  <a:pt x="1275608" y="73064"/>
                </a:lnTo>
                <a:cubicBezTo>
                  <a:pt x="1275608" y="73064"/>
                  <a:pt x="1274628" y="75275"/>
                  <a:pt x="1273648" y="75275"/>
                </a:cubicBezTo>
                <a:lnTo>
                  <a:pt x="1271690" y="73064"/>
                </a:lnTo>
                <a:close/>
                <a:moveTo>
                  <a:pt x="1207032" y="71959"/>
                </a:moveTo>
                <a:cubicBezTo>
                  <a:pt x="1207032" y="73064"/>
                  <a:pt x="1208992" y="73064"/>
                  <a:pt x="1208992" y="74170"/>
                </a:cubicBezTo>
                <a:cubicBezTo>
                  <a:pt x="1208992" y="74170"/>
                  <a:pt x="1207032" y="75275"/>
                  <a:pt x="1207032" y="76381"/>
                </a:cubicBezTo>
                <a:cubicBezTo>
                  <a:pt x="1208012" y="77486"/>
                  <a:pt x="1209972" y="77486"/>
                  <a:pt x="1209972" y="78591"/>
                </a:cubicBezTo>
                <a:lnTo>
                  <a:pt x="1208012" y="80812"/>
                </a:lnTo>
                <a:cubicBezTo>
                  <a:pt x="1207032" y="80812"/>
                  <a:pt x="1206054" y="78591"/>
                  <a:pt x="1206054" y="78591"/>
                </a:cubicBezTo>
                <a:lnTo>
                  <a:pt x="1204094" y="77486"/>
                </a:lnTo>
                <a:cubicBezTo>
                  <a:pt x="1203114" y="76381"/>
                  <a:pt x="1205074" y="75275"/>
                  <a:pt x="1205074" y="74170"/>
                </a:cubicBezTo>
                <a:lnTo>
                  <a:pt x="1203114" y="73064"/>
                </a:lnTo>
                <a:cubicBezTo>
                  <a:pt x="1203114" y="71959"/>
                  <a:pt x="1204094" y="70844"/>
                  <a:pt x="1205074" y="69738"/>
                </a:cubicBezTo>
                <a:lnTo>
                  <a:pt x="1206054" y="67527"/>
                </a:lnTo>
                <a:cubicBezTo>
                  <a:pt x="1206054" y="68633"/>
                  <a:pt x="1208992" y="68633"/>
                  <a:pt x="1208992" y="69738"/>
                </a:cubicBezTo>
                <a:cubicBezTo>
                  <a:pt x="1208992" y="69738"/>
                  <a:pt x="1207032" y="70844"/>
                  <a:pt x="1207032" y="71959"/>
                </a:cubicBezTo>
                <a:close/>
                <a:moveTo>
                  <a:pt x="1069883" y="59780"/>
                </a:moveTo>
                <a:cubicBezTo>
                  <a:pt x="1068903" y="60885"/>
                  <a:pt x="1067923" y="63096"/>
                  <a:pt x="1066943" y="64202"/>
                </a:cubicBezTo>
                <a:cubicBezTo>
                  <a:pt x="1065964" y="65317"/>
                  <a:pt x="1065964" y="66422"/>
                  <a:pt x="1064985" y="66422"/>
                </a:cubicBezTo>
                <a:cubicBezTo>
                  <a:pt x="1064985" y="67527"/>
                  <a:pt x="1064005" y="69738"/>
                  <a:pt x="1063025" y="69738"/>
                </a:cubicBezTo>
                <a:lnTo>
                  <a:pt x="1061066" y="67527"/>
                </a:lnTo>
                <a:lnTo>
                  <a:pt x="1063025" y="65317"/>
                </a:lnTo>
                <a:cubicBezTo>
                  <a:pt x="1063025" y="64202"/>
                  <a:pt x="1064005" y="63096"/>
                  <a:pt x="1064985" y="63096"/>
                </a:cubicBezTo>
                <a:cubicBezTo>
                  <a:pt x="1064985" y="61991"/>
                  <a:pt x="1065964" y="60885"/>
                  <a:pt x="1065964" y="59780"/>
                </a:cubicBezTo>
                <a:lnTo>
                  <a:pt x="1064005" y="58665"/>
                </a:lnTo>
                <a:cubicBezTo>
                  <a:pt x="1064005" y="57559"/>
                  <a:pt x="1065964" y="56454"/>
                  <a:pt x="1065964" y="55349"/>
                </a:cubicBezTo>
                <a:cubicBezTo>
                  <a:pt x="1065964" y="56454"/>
                  <a:pt x="1067923" y="57559"/>
                  <a:pt x="1067923" y="57559"/>
                </a:cubicBezTo>
                <a:cubicBezTo>
                  <a:pt x="1068903" y="58665"/>
                  <a:pt x="1068903" y="58665"/>
                  <a:pt x="1069883" y="59780"/>
                </a:cubicBezTo>
                <a:close/>
                <a:moveTo>
                  <a:pt x="979645" y="59780"/>
                </a:moveTo>
                <a:cubicBezTo>
                  <a:pt x="979645" y="60885"/>
                  <a:pt x="980624" y="61991"/>
                  <a:pt x="980624" y="63096"/>
                </a:cubicBezTo>
                <a:cubicBezTo>
                  <a:pt x="981604" y="63096"/>
                  <a:pt x="982583" y="64202"/>
                  <a:pt x="982583" y="65317"/>
                </a:cubicBezTo>
                <a:lnTo>
                  <a:pt x="984543" y="67527"/>
                </a:lnTo>
                <a:lnTo>
                  <a:pt x="982583" y="69738"/>
                </a:lnTo>
                <a:cubicBezTo>
                  <a:pt x="981604" y="69738"/>
                  <a:pt x="980624" y="67527"/>
                  <a:pt x="980624" y="66422"/>
                </a:cubicBezTo>
                <a:cubicBezTo>
                  <a:pt x="979645" y="66422"/>
                  <a:pt x="979645" y="65317"/>
                  <a:pt x="978665" y="64202"/>
                </a:cubicBezTo>
                <a:cubicBezTo>
                  <a:pt x="977686" y="63096"/>
                  <a:pt x="976706" y="60885"/>
                  <a:pt x="975726" y="59780"/>
                </a:cubicBezTo>
                <a:cubicBezTo>
                  <a:pt x="976706" y="58665"/>
                  <a:pt x="976706" y="58665"/>
                  <a:pt x="977686" y="57559"/>
                </a:cubicBezTo>
                <a:cubicBezTo>
                  <a:pt x="977686" y="57559"/>
                  <a:pt x="979645" y="56454"/>
                  <a:pt x="979645" y="55349"/>
                </a:cubicBezTo>
                <a:cubicBezTo>
                  <a:pt x="979645" y="56454"/>
                  <a:pt x="981604" y="57559"/>
                  <a:pt x="981604" y="58665"/>
                </a:cubicBezTo>
                <a:lnTo>
                  <a:pt x="979645" y="59780"/>
                </a:lnTo>
                <a:close/>
                <a:moveTo>
                  <a:pt x="842494" y="73064"/>
                </a:moveTo>
                <a:lnTo>
                  <a:pt x="840535" y="74170"/>
                </a:lnTo>
                <a:cubicBezTo>
                  <a:pt x="840535" y="75275"/>
                  <a:pt x="842494" y="76381"/>
                  <a:pt x="841514" y="77486"/>
                </a:cubicBezTo>
                <a:lnTo>
                  <a:pt x="839555" y="78591"/>
                </a:lnTo>
                <a:cubicBezTo>
                  <a:pt x="839555" y="78591"/>
                  <a:pt x="838575" y="80812"/>
                  <a:pt x="837596" y="80812"/>
                </a:cubicBezTo>
                <a:lnTo>
                  <a:pt x="835637" y="78591"/>
                </a:lnTo>
                <a:cubicBezTo>
                  <a:pt x="835637" y="77486"/>
                  <a:pt x="837596" y="77486"/>
                  <a:pt x="838575" y="76381"/>
                </a:cubicBezTo>
                <a:cubicBezTo>
                  <a:pt x="838575" y="75275"/>
                  <a:pt x="836617" y="74170"/>
                  <a:pt x="836617" y="74170"/>
                </a:cubicBezTo>
                <a:cubicBezTo>
                  <a:pt x="836617" y="73064"/>
                  <a:pt x="838575" y="73064"/>
                  <a:pt x="838575" y="71959"/>
                </a:cubicBezTo>
                <a:cubicBezTo>
                  <a:pt x="838575" y="70844"/>
                  <a:pt x="836617" y="69738"/>
                  <a:pt x="836617" y="69738"/>
                </a:cubicBezTo>
                <a:cubicBezTo>
                  <a:pt x="836617" y="68633"/>
                  <a:pt x="839555" y="68633"/>
                  <a:pt x="839555" y="67527"/>
                </a:cubicBezTo>
                <a:lnTo>
                  <a:pt x="840535" y="69738"/>
                </a:lnTo>
                <a:cubicBezTo>
                  <a:pt x="841514" y="70844"/>
                  <a:pt x="842494" y="71959"/>
                  <a:pt x="842494" y="73064"/>
                </a:cubicBezTo>
                <a:close/>
                <a:moveTo>
                  <a:pt x="773919" y="73064"/>
                </a:moveTo>
                <a:lnTo>
                  <a:pt x="771959" y="75275"/>
                </a:lnTo>
                <a:cubicBezTo>
                  <a:pt x="770981" y="75275"/>
                  <a:pt x="770001" y="73064"/>
                  <a:pt x="770001" y="73064"/>
                </a:cubicBezTo>
                <a:lnTo>
                  <a:pt x="771959" y="70844"/>
                </a:lnTo>
                <a:lnTo>
                  <a:pt x="773919" y="73064"/>
                </a:lnTo>
                <a:close/>
                <a:moveTo>
                  <a:pt x="713181" y="70844"/>
                </a:moveTo>
                <a:lnTo>
                  <a:pt x="715140" y="73064"/>
                </a:lnTo>
                <a:cubicBezTo>
                  <a:pt x="715140" y="74170"/>
                  <a:pt x="713181" y="74170"/>
                  <a:pt x="712201" y="75275"/>
                </a:cubicBezTo>
                <a:cubicBezTo>
                  <a:pt x="712201" y="75275"/>
                  <a:pt x="711222" y="77486"/>
                  <a:pt x="710242" y="77486"/>
                </a:cubicBezTo>
                <a:cubicBezTo>
                  <a:pt x="710242" y="76381"/>
                  <a:pt x="709263" y="75275"/>
                  <a:pt x="709263" y="74170"/>
                </a:cubicBezTo>
                <a:cubicBezTo>
                  <a:pt x="708283" y="74170"/>
                  <a:pt x="711222" y="73064"/>
                  <a:pt x="711222" y="73064"/>
                </a:cubicBezTo>
                <a:cubicBezTo>
                  <a:pt x="711222" y="71959"/>
                  <a:pt x="709263" y="70844"/>
                  <a:pt x="709263" y="69738"/>
                </a:cubicBezTo>
                <a:cubicBezTo>
                  <a:pt x="710242" y="69738"/>
                  <a:pt x="711222" y="68633"/>
                  <a:pt x="711222" y="68633"/>
                </a:cubicBezTo>
                <a:cubicBezTo>
                  <a:pt x="712201" y="68633"/>
                  <a:pt x="712201" y="69738"/>
                  <a:pt x="713181" y="70844"/>
                </a:cubicBezTo>
                <a:close/>
                <a:moveTo>
                  <a:pt x="701425" y="68633"/>
                </a:moveTo>
                <a:cubicBezTo>
                  <a:pt x="701425" y="69738"/>
                  <a:pt x="703385" y="70844"/>
                  <a:pt x="703385" y="71959"/>
                </a:cubicBezTo>
                <a:lnTo>
                  <a:pt x="701425" y="73064"/>
                </a:lnTo>
                <a:cubicBezTo>
                  <a:pt x="700445" y="74170"/>
                  <a:pt x="699466" y="74170"/>
                  <a:pt x="698486" y="75275"/>
                </a:cubicBezTo>
                <a:cubicBezTo>
                  <a:pt x="697507" y="73064"/>
                  <a:pt x="696527" y="71959"/>
                  <a:pt x="695548" y="69738"/>
                </a:cubicBezTo>
                <a:lnTo>
                  <a:pt x="697507" y="68633"/>
                </a:lnTo>
                <a:cubicBezTo>
                  <a:pt x="698486" y="68633"/>
                  <a:pt x="698486" y="70844"/>
                  <a:pt x="699466" y="70844"/>
                </a:cubicBezTo>
                <a:lnTo>
                  <a:pt x="701425" y="68633"/>
                </a:lnTo>
                <a:close/>
                <a:moveTo>
                  <a:pt x="587787" y="69738"/>
                </a:moveTo>
                <a:cubicBezTo>
                  <a:pt x="587787" y="69738"/>
                  <a:pt x="588766" y="71959"/>
                  <a:pt x="589746" y="71959"/>
                </a:cubicBezTo>
                <a:cubicBezTo>
                  <a:pt x="589746" y="71959"/>
                  <a:pt x="590726" y="69738"/>
                  <a:pt x="591705" y="69738"/>
                </a:cubicBezTo>
                <a:cubicBezTo>
                  <a:pt x="591705" y="69738"/>
                  <a:pt x="592684" y="71959"/>
                  <a:pt x="593664" y="71959"/>
                </a:cubicBezTo>
                <a:cubicBezTo>
                  <a:pt x="593664" y="73064"/>
                  <a:pt x="590726" y="74170"/>
                  <a:pt x="590726" y="74170"/>
                </a:cubicBezTo>
                <a:cubicBezTo>
                  <a:pt x="590726" y="75275"/>
                  <a:pt x="592684" y="76381"/>
                  <a:pt x="592684" y="76381"/>
                </a:cubicBezTo>
                <a:cubicBezTo>
                  <a:pt x="592684" y="77486"/>
                  <a:pt x="594644" y="78591"/>
                  <a:pt x="594644" y="79706"/>
                </a:cubicBezTo>
                <a:lnTo>
                  <a:pt x="592684" y="80812"/>
                </a:lnTo>
                <a:cubicBezTo>
                  <a:pt x="591705" y="80812"/>
                  <a:pt x="590726" y="83023"/>
                  <a:pt x="589746" y="83023"/>
                </a:cubicBezTo>
                <a:lnTo>
                  <a:pt x="588766" y="80812"/>
                </a:lnTo>
                <a:lnTo>
                  <a:pt x="590726" y="78591"/>
                </a:lnTo>
                <a:lnTo>
                  <a:pt x="588766" y="76381"/>
                </a:lnTo>
                <a:cubicBezTo>
                  <a:pt x="588766" y="75275"/>
                  <a:pt x="587787" y="74170"/>
                  <a:pt x="586807" y="74170"/>
                </a:cubicBezTo>
                <a:cubicBezTo>
                  <a:pt x="586807" y="73064"/>
                  <a:pt x="585827" y="71959"/>
                  <a:pt x="585827" y="70844"/>
                </a:cubicBezTo>
                <a:cubicBezTo>
                  <a:pt x="584848" y="70844"/>
                  <a:pt x="583868" y="73064"/>
                  <a:pt x="582889" y="73064"/>
                </a:cubicBezTo>
                <a:lnTo>
                  <a:pt x="581909" y="70844"/>
                </a:lnTo>
                <a:cubicBezTo>
                  <a:pt x="582889" y="69738"/>
                  <a:pt x="584848" y="68633"/>
                  <a:pt x="585827" y="67527"/>
                </a:cubicBezTo>
                <a:cubicBezTo>
                  <a:pt x="585827" y="67527"/>
                  <a:pt x="587787" y="68633"/>
                  <a:pt x="587787" y="69738"/>
                </a:cubicBezTo>
                <a:close/>
                <a:moveTo>
                  <a:pt x="515293" y="69738"/>
                </a:moveTo>
                <a:cubicBezTo>
                  <a:pt x="515293" y="69738"/>
                  <a:pt x="512354" y="70844"/>
                  <a:pt x="513333" y="71959"/>
                </a:cubicBezTo>
                <a:cubicBezTo>
                  <a:pt x="512354" y="70844"/>
                  <a:pt x="511374" y="69738"/>
                  <a:pt x="511374" y="68633"/>
                </a:cubicBezTo>
                <a:lnTo>
                  <a:pt x="513333" y="67527"/>
                </a:lnTo>
                <a:lnTo>
                  <a:pt x="515293" y="69738"/>
                </a:lnTo>
                <a:close/>
                <a:moveTo>
                  <a:pt x="401654" y="69738"/>
                </a:moveTo>
                <a:cubicBezTo>
                  <a:pt x="400674" y="69738"/>
                  <a:pt x="399695" y="67527"/>
                  <a:pt x="399695" y="67527"/>
                </a:cubicBezTo>
                <a:cubicBezTo>
                  <a:pt x="399695" y="66422"/>
                  <a:pt x="401654" y="66422"/>
                  <a:pt x="401654" y="65317"/>
                </a:cubicBezTo>
                <a:cubicBezTo>
                  <a:pt x="401654" y="66422"/>
                  <a:pt x="403614" y="67527"/>
                  <a:pt x="403614" y="68633"/>
                </a:cubicBezTo>
                <a:lnTo>
                  <a:pt x="401654" y="69738"/>
                </a:lnTo>
                <a:close/>
                <a:moveTo>
                  <a:pt x="383041" y="74170"/>
                </a:moveTo>
                <a:cubicBezTo>
                  <a:pt x="383041" y="74170"/>
                  <a:pt x="382061" y="71959"/>
                  <a:pt x="381081" y="71959"/>
                </a:cubicBezTo>
                <a:lnTo>
                  <a:pt x="383762" y="69937"/>
                </a:lnTo>
                <a:cubicBezTo>
                  <a:pt x="383907" y="70296"/>
                  <a:pt x="385000" y="71127"/>
                  <a:pt x="385000" y="71959"/>
                </a:cubicBezTo>
                <a:cubicBezTo>
                  <a:pt x="385000" y="71959"/>
                  <a:pt x="384020" y="74170"/>
                  <a:pt x="383041" y="74170"/>
                </a:cubicBezTo>
                <a:close/>
                <a:moveTo>
                  <a:pt x="384020" y="69738"/>
                </a:moveTo>
                <a:lnTo>
                  <a:pt x="383762" y="69937"/>
                </a:lnTo>
                <a:cubicBezTo>
                  <a:pt x="383713" y="69814"/>
                  <a:pt x="383773" y="69738"/>
                  <a:pt x="384020" y="69738"/>
                </a:cubicBezTo>
                <a:close/>
                <a:moveTo>
                  <a:pt x="353651" y="71959"/>
                </a:moveTo>
                <a:lnTo>
                  <a:pt x="352672" y="69738"/>
                </a:lnTo>
                <a:lnTo>
                  <a:pt x="354631" y="67527"/>
                </a:lnTo>
                <a:lnTo>
                  <a:pt x="355611" y="69738"/>
                </a:lnTo>
                <a:lnTo>
                  <a:pt x="353651" y="71959"/>
                </a:lnTo>
                <a:close/>
                <a:moveTo>
                  <a:pt x="279198" y="74170"/>
                </a:moveTo>
                <a:cubicBezTo>
                  <a:pt x="279198" y="74170"/>
                  <a:pt x="281158" y="75275"/>
                  <a:pt x="281158" y="76381"/>
                </a:cubicBezTo>
                <a:cubicBezTo>
                  <a:pt x="280178" y="76381"/>
                  <a:pt x="279198" y="77486"/>
                  <a:pt x="278218" y="77486"/>
                </a:cubicBezTo>
                <a:cubicBezTo>
                  <a:pt x="278218" y="77486"/>
                  <a:pt x="277239" y="76381"/>
                  <a:pt x="277239" y="75275"/>
                </a:cubicBezTo>
                <a:cubicBezTo>
                  <a:pt x="276259" y="75275"/>
                  <a:pt x="275280" y="73064"/>
                  <a:pt x="275280" y="73064"/>
                </a:cubicBezTo>
                <a:lnTo>
                  <a:pt x="277239" y="70844"/>
                </a:lnTo>
                <a:cubicBezTo>
                  <a:pt x="278218" y="71959"/>
                  <a:pt x="278218" y="73064"/>
                  <a:pt x="279198" y="74170"/>
                </a:cubicBezTo>
                <a:close/>
                <a:moveTo>
                  <a:pt x="250788" y="67527"/>
                </a:moveTo>
                <a:lnTo>
                  <a:pt x="252748" y="65317"/>
                </a:lnTo>
                <a:cubicBezTo>
                  <a:pt x="252748" y="65317"/>
                  <a:pt x="253728" y="66422"/>
                  <a:pt x="254707" y="67527"/>
                </a:cubicBezTo>
                <a:cubicBezTo>
                  <a:pt x="254707" y="68633"/>
                  <a:pt x="255686" y="69738"/>
                  <a:pt x="255686" y="69738"/>
                </a:cubicBezTo>
                <a:cubicBezTo>
                  <a:pt x="255686" y="70844"/>
                  <a:pt x="253728" y="71959"/>
                  <a:pt x="253728" y="71959"/>
                </a:cubicBezTo>
                <a:cubicBezTo>
                  <a:pt x="253728" y="73064"/>
                  <a:pt x="255686" y="74170"/>
                  <a:pt x="255686" y="74170"/>
                </a:cubicBezTo>
                <a:cubicBezTo>
                  <a:pt x="254707" y="74170"/>
                  <a:pt x="253728" y="76381"/>
                  <a:pt x="252748" y="76381"/>
                </a:cubicBezTo>
                <a:cubicBezTo>
                  <a:pt x="252748" y="76381"/>
                  <a:pt x="252748" y="74170"/>
                  <a:pt x="251768" y="74170"/>
                </a:cubicBezTo>
                <a:cubicBezTo>
                  <a:pt x="250788" y="74170"/>
                  <a:pt x="249808" y="76381"/>
                  <a:pt x="249808" y="75275"/>
                </a:cubicBezTo>
                <a:cubicBezTo>
                  <a:pt x="248830" y="75275"/>
                  <a:pt x="247850" y="74170"/>
                  <a:pt x="247850" y="73064"/>
                </a:cubicBezTo>
                <a:cubicBezTo>
                  <a:pt x="247850" y="73064"/>
                  <a:pt x="245890" y="71959"/>
                  <a:pt x="245890" y="70844"/>
                </a:cubicBezTo>
                <a:cubicBezTo>
                  <a:pt x="245890" y="69738"/>
                  <a:pt x="247850" y="69738"/>
                  <a:pt x="247850" y="68633"/>
                </a:cubicBezTo>
                <a:lnTo>
                  <a:pt x="246870" y="66422"/>
                </a:lnTo>
                <a:cubicBezTo>
                  <a:pt x="246870" y="66422"/>
                  <a:pt x="247850" y="64202"/>
                  <a:pt x="248830" y="64202"/>
                </a:cubicBezTo>
                <a:cubicBezTo>
                  <a:pt x="249808" y="64202"/>
                  <a:pt x="249808" y="67527"/>
                  <a:pt x="250788" y="67527"/>
                </a:cubicBezTo>
                <a:close/>
                <a:moveTo>
                  <a:pt x="206705" y="69738"/>
                </a:moveTo>
                <a:cubicBezTo>
                  <a:pt x="206705" y="69738"/>
                  <a:pt x="205725" y="67527"/>
                  <a:pt x="205725" y="66422"/>
                </a:cubicBezTo>
                <a:cubicBezTo>
                  <a:pt x="204745" y="66422"/>
                  <a:pt x="203765" y="65317"/>
                  <a:pt x="203765" y="64202"/>
                </a:cubicBezTo>
                <a:cubicBezTo>
                  <a:pt x="203765" y="64202"/>
                  <a:pt x="205725" y="63096"/>
                  <a:pt x="205725" y="61991"/>
                </a:cubicBezTo>
                <a:cubicBezTo>
                  <a:pt x="206705" y="64202"/>
                  <a:pt x="207684" y="65317"/>
                  <a:pt x="209644" y="67527"/>
                </a:cubicBezTo>
                <a:cubicBezTo>
                  <a:pt x="208664" y="67527"/>
                  <a:pt x="207684" y="69738"/>
                  <a:pt x="206705" y="69738"/>
                </a:cubicBezTo>
                <a:close/>
                <a:moveTo>
                  <a:pt x="106781" y="85234"/>
                </a:moveTo>
                <a:cubicBezTo>
                  <a:pt x="106781" y="85234"/>
                  <a:pt x="105801" y="83023"/>
                  <a:pt x="104821" y="83023"/>
                </a:cubicBezTo>
                <a:lnTo>
                  <a:pt x="107761" y="80812"/>
                </a:lnTo>
                <a:lnTo>
                  <a:pt x="108741" y="83023"/>
                </a:lnTo>
                <a:lnTo>
                  <a:pt x="106781" y="85234"/>
                </a:lnTo>
                <a:close/>
                <a:moveTo>
                  <a:pt x="83269" y="66422"/>
                </a:moveTo>
                <a:cubicBezTo>
                  <a:pt x="84249" y="66422"/>
                  <a:pt x="85228" y="68633"/>
                  <a:pt x="85228" y="68633"/>
                </a:cubicBezTo>
                <a:lnTo>
                  <a:pt x="83269" y="70844"/>
                </a:lnTo>
                <a:cubicBezTo>
                  <a:pt x="82289" y="70844"/>
                  <a:pt x="81310" y="71959"/>
                  <a:pt x="81310" y="71959"/>
                </a:cubicBezTo>
                <a:cubicBezTo>
                  <a:pt x="80331" y="71959"/>
                  <a:pt x="80331" y="69738"/>
                  <a:pt x="79351" y="69738"/>
                </a:cubicBezTo>
                <a:lnTo>
                  <a:pt x="81310" y="67527"/>
                </a:lnTo>
                <a:cubicBezTo>
                  <a:pt x="82289" y="67527"/>
                  <a:pt x="83269" y="66422"/>
                  <a:pt x="83269" y="66422"/>
                </a:cubicBezTo>
                <a:close/>
                <a:moveTo>
                  <a:pt x="98944" y="17716"/>
                </a:moveTo>
                <a:cubicBezTo>
                  <a:pt x="99923" y="17716"/>
                  <a:pt x="100903" y="19927"/>
                  <a:pt x="100903" y="19927"/>
                </a:cubicBezTo>
                <a:lnTo>
                  <a:pt x="98944" y="22138"/>
                </a:lnTo>
                <a:lnTo>
                  <a:pt x="96984" y="19927"/>
                </a:lnTo>
                <a:cubicBezTo>
                  <a:pt x="96984" y="18821"/>
                  <a:pt x="98944" y="17716"/>
                  <a:pt x="98944" y="17716"/>
                </a:cubicBezTo>
                <a:close/>
                <a:moveTo>
                  <a:pt x="179274" y="18821"/>
                </a:moveTo>
                <a:cubicBezTo>
                  <a:pt x="179274" y="17716"/>
                  <a:pt x="178295" y="16610"/>
                  <a:pt x="178295" y="16610"/>
                </a:cubicBezTo>
                <a:cubicBezTo>
                  <a:pt x="177315" y="15495"/>
                  <a:pt x="177315" y="14390"/>
                  <a:pt x="176335" y="13285"/>
                </a:cubicBezTo>
                <a:cubicBezTo>
                  <a:pt x="175356" y="13285"/>
                  <a:pt x="175356" y="12179"/>
                  <a:pt x="174377" y="11074"/>
                </a:cubicBezTo>
                <a:cubicBezTo>
                  <a:pt x="175356" y="11074"/>
                  <a:pt x="176335" y="8853"/>
                  <a:pt x="176335" y="8853"/>
                </a:cubicBezTo>
                <a:cubicBezTo>
                  <a:pt x="177315" y="9968"/>
                  <a:pt x="178295" y="11074"/>
                  <a:pt x="178295" y="12179"/>
                </a:cubicBezTo>
                <a:cubicBezTo>
                  <a:pt x="179274" y="12179"/>
                  <a:pt x="179274" y="13285"/>
                  <a:pt x="180254" y="14390"/>
                </a:cubicBezTo>
                <a:cubicBezTo>
                  <a:pt x="180254" y="15495"/>
                  <a:pt x="181234" y="15495"/>
                  <a:pt x="182214" y="16610"/>
                </a:cubicBezTo>
                <a:lnTo>
                  <a:pt x="183193" y="18821"/>
                </a:lnTo>
                <a:lnTo>
                  <a:pt x="181234" y="21032"/>
                </a:lnTo>
                <a:cubicBezTo>
                  <a:pt x="180254" y="19927"/>
                  <a:pt x="180254" y="19927"/>
                  <a:pt x="179274" y="18821"/>
                </a:cubicBezTo>
                <a:close/>
                <a:moveTo>
                  <a:pt x="170457" y="11074"/>
                </a:moveTo>
                <a:cubicBezTo>
                  <a:pt x="170457" y="9968"/>
                  <a:pt x="172417" y="8853"/>
                  <a:pt x="173397" y="8853"/>
                </a:cubicBezTo>
                <a:lnTo>
                  <a:pt x="174377" y="11074"/>
                </a:lnTo>
                <a:lnTo>
                  <a:pt x="172417" y="13285"/>
                </a:lnTo>
                <a:lnTo>
                  <a:pt x="170457" y="11074"/>
                </a:lnTo>
                <a:close/>
                <a:moveTo>
                  <a:pt x="235115" y="17716"/>
                </a:moveTo>
                <a:cubicBezTo>
                  <a:pt x="235115" y="17716"/>
                  <a:pt x="236093" y="19927"/>
                  <a:pt x="236093" y="21032"/>
                </a:cubicBezTo>
                <a:lnTo>
                  <a:pt x="234135" y="22138"/>
                </a:lnTo>
                <a:lnTo>
                  <a:pt x="232175" y="19927"/>
                </a:lnTo>
                <a:cubicBezTo>
                  <a:pt x="232175" y="19927"/>
                  <a:pt x="234135" y="17716"/>
                  <a:pt x="235115" y="17716"/>
                </a:cubicBezTo>
                <a:close/>
                <a:moveTo>
                  <a:pt x="292913" y="22138"/>
                </a:moveTo>
                <a:cubicBezTo>
                  <a:pt x="293893" y="22138"/>
                  <a:pt x="294873" y="21032"/>
                  <a:pt x="294873" y="21032"/>
                </a:cubicBezTo>
                <a:cubicBezTo>
                  <a:pt x="295853" y="21032"/>
                  <a:pt x="295853" y="23243"/>
                  <a:pt x="296831" y="23243"/>
                </a:cubicBezTo>
                <a:lnTo>
                  <a:pt x="294873" y="25463"/>
                </a:lnTo>
                <a:cubicBezTo>
                  <a:pt x="293893" y="25463"/>
                  <a:pt x="293893" y="22138"/>
                  <a:pt x="292913" y="22138"/>
                </a:cubicBezTo>
                <a:close/>
                <a:moveTo>
                  <a:pt x="288995" y="22138"/>
                </a:moveTo>
                <a:lnTo>
                  <a:pt x="290954" y="19927"/>
                </a:lnTo>
                <a:cubicBezTo>
                  <a:pt x="291933" y="19927"/>
                  <a:pt x="292913" y="22138"/>
                  <a:pt x="292913" y="22138"/>
                </a:cubicBezTo>
                <a:cubicBezTo>
                  <a:pt x="291933" y="22138"/>
                  <a:pt x="291933" y="24358"/>
                  <a:pt x="290954" y="24358"/>
                </a:cubicBezTo>
                <a:cubicBezTo>
                  <a:pt x="289974" y="24358"/>
                  <a:pt x="289974" y="22138"/>
                  <a:pt x="288995" y="22138"/>
                </a:cubicBezTo>
                <a:close/>
                <a:moveTo>
                  <a:pt x="285076" y="25463"/>
                </a:moveTo>
                <a:cubicBezTo>
                  <a:pt x="284096" y="24358"/>
                  <a:pt x="284096" y="24358"/>
                  <a:pt x="283116" y="23243"/>
                </a:cubicBezTo>
                <a:lnTo>
                  <a:pt x="281158" y="21032"/>
                </a:lnTo>
                <a:cubicBezTo>
                  <a:pt x="281158" y="19927"/>
                  <a:pt x="283116" y="18821"/>
                  <a:pt x="284096" y="18821"/>
                </a:cubicBezTo>
                <a:cubicBezTo>
                  <a:pt x="284096" y="17716"/>
                  <a:pt x="285076" y="17716"/>
                  <a:pt x="286056" y="16610"/>
                </a:cubicBezTo>
                <a:cubicBezTo>
                  <a:pt x="286056" y="17716"/>
                  <a:pt x="287036" y="18821"/>
                  <a:pt x="287036" y="19927"/>
                </a:cubicBezTo>
                <a:cubicBezTo>
                  <a:pt x="288015" y="19927"/>
                  <a:pt x="288995" y="22138"/>
                  <a:pt x="288995" y="22138"/>
                </a:cubicBezTo>
                <a:cubicBezTo>
                  <a:pt x="288995" y="22138"/>
                  <a:pt x="287036" y="23243"/>
                  <a:pt x="287036" y="24358"/>
                </a:cubicBezTo>
                <a:cubicBezTo>
                  <a:pt x="286056" y="24358"/>
                  <a:pt x="285076" y="25463"/>
                  <a:pt x="285076" y="25463"/>
                </a:cubicBezTo>
                <a:close/>
                <a:moveTo>
                  <a:pt x="578969" y="14390"/>
                </a:moveTo>
                <a:cubicBezTo>
                  <a:pt x="577991" y="15495"/>
                  <a:pt x="576031" y="16610"/>
                  <a:pt x="576031" y="16610"/>
                </a:cubicBezTo>
                <a:lnTo>
                  <a:pt x="575051" y="14390"/>
                </a:lnTo>
                <a:lnTo>
                  <a:pt x="577011" y="12179"/>
                </a:lnTo>
                <a:lnTo>
                  <a:pt x="578969" y="14390"/>
                </a:lnTo>
                <a:close/>
                <a:moveTo>
                  <a:pt x="632850" y="18821"/>
                </a:moveTo>
                <a:cubicBezTo>
                  <a:pt x="632850" y="19927"/>
                  <a:pt x="634809" y="19927"/>
                  <a:pt x="634809" y="21032"/>
                </a:cubicBezTo>
                <a:cubicBezTo>
                  <a:pt x="634809" y="22138"/>
                  <a:pt x="632850" y="22138"/>
                  <a:pt x="632850" y="23243"/>
                </a:cubicBezTo>
                <a:cubicBezTo>
                  <a:pt x="632850" y="22138"/>
                  <a:pt x="630890" y="21032"/>
                  <a:pt x="630890" y="21032"/>
                </a:cubicBezTo>
                <a:cubicBezTo>
                  <a:pt x="630890" y="19927"/>
                  <a:pt x="632850" y="18821"/>
                  <a:pt x="632850" y="18821"/>
                </a:cubicBezTo>
                <a:close/>
                <a:moveTo>
                  <a:pt x="681832" y="23243"/>
                </a:moveTo>
                <a:lnTo>
                  <a:pt x="683792" y="22138"/>
                </a:lnTo>
                <a:cubicBezTo>
                  <a:pt x="683792" y="22138"/>
                  <a:pt x="684771" y="24358"/>
                  <a:pt x="685751" y="24358"/>
                </a:cubicBezTo>
                <a:cubicBezTo>
                  <a:pt x="684771" y="24358"/>
                  <a:pt x="683792" y="26569"/>
                  <a:pt x="682812" y="26569"/>
                </a:cubicBezTo>
                <a:cubicBezTo>
                  <a:pt x="682812" y="26569"/>
                  <a:pt x="681832" y="24358"/>
                  <a:pt x="681832" y="23243"/>
                </a:cubicBezTo>
                <a:close/>
                <a:moveTo>
                  <a:pt x="737673" y="14390"/>
                </a:moveTo>
                <a:lnTo>
                  <a:pt x="739631" y="12179"/>
                </a:lnTo>
                <a:cubicBezTo>
                  <a:pt x="740611" y="13285"/>
                  <a:pt x="740611" y="14390"/>
                  <a:pt x="741591" y="15495"/>
                </a:cubicBezTo>
                <a:cubicBezTo>
                  <a:pt x="741591" y="15495"/>
                  <a:pt x="742571" y="16610"/>
                  <a:pt x="742571" y="17716"/>
                </a:cubicBezTo>
                <a:cubicBezTo>
                  <a:pt x="743550" y="17716"/>
                  <a:pt x="740611" y="18821"/>
                  <a:pt x="740611" y="19927"/>
                </a:cubicBezTo>
                <a:cubicBezTo>
                  <a:pt x="740611" y="18821"/>
                  <a:pt x="739631" y="17716"/>
                  <a:pt x="739631" y="16610"/>
                </a:cubicBezTo>
                <a:cubicBezTo>
                  <a:pt x="738651" y="16610"/>
                  <a:pt x="737673" y="14390"/>
                  <a:pt x="737673" y="14390"/>
                </a:cubicBezTo>
                <a:close/>
                <a:moveTo>
                  <a:pt x="771959" y="24358"/>
                </a:moveTo>
                <a:lnTo>
                  <a:pt x="770001" y="22138"/>
                </a:lnTo>
                <a:cubicBezTo>
                  <a:pt x="770001" y="21032"/>
                  <a:pt x="771959" y="19927"/>
                  <a:pt x="771959" y="19927"/>
                </a:cubicBezTo>
                <a:cubicBezTo>
                  <a:pt x="772939" y="18821"/>
                  <a:pt x="773919" y="17716"/>
                  <a:pt x="774899" y="17716"/>
                </a:cubicBezTo>
                <a:lnTo>
                  <a:pt x="775878" y="19927"/>
                </a:lnTo>
                <a:lnTo>
                  <a:pt x="777837" y="18821"/>
                </a:lnTo>
                <a:cubicBezTo>
                  <a:pt x="778817" y="18821"/>
                  <a:pt x="776858" y="16610"/>
                  <a:pt x="776858" y="15495"/>
                </a:cubicBezTo>
                <a:cubicBezTo>
                  <a:pt x="776858" y="15495"/>
                  <a:pt x="774899" y="14390"/>
                  <a:pt x="774899" y="13285"/>
                </a:cubicBezTo>
                <a:lnTo>
                  <a:pt x="776858" y="12179"/>
                </a:lnTo>
                <a:cubicBezTo>
                  <a:pt x="776858" y="11074"/>
                  <a:pt x="778817" y="14390"/>
                  <a:pt x="778817" y="14390"/>
                </a:cubicBezTo>
                <a:cubicBezTo>
                  <a:pt x="779797" y="14390"/>
                  <a:pt x="779797" y="12179"/>
                  <a:pt x="780776" y="12179"/>
                </a:cubicBezTo>
                <a:lnTo>
                  <a:pt x="782736" y="14390"/>
                </a:lnTo>
                <a:cubicBezTo>
                  <a:pt x="782736" y="15495"/>
                  <a:pt x="783716" y="16610"/>
                  <a:pt x="784694" y="17716"/>
                </a:cubicBezTo>
                <a:cubicBezTo>
                  <a:pt x="784694" y="16610"/>
                  <a:pt x="785674" y="15495"/>
                  <a:pt x="786654" y="15495"/>
                </a:cubicBezTo>
                <a:cubicBezTo>
                  <a:pt x="786654" y="15495"/>
                  <a:pt x="787634" y="17716"/>
                  <a:pt x="788614" y="17716"/>
                </a:cubicBezTo>
                <a:lnTo>
                  <a:pt x="789594" y="19927"/>
                </a:lnTo>
                <a:cubicBezTo>
                  <a:pt x="789594" y="21032"/>
                  <a:pt x="787634" y="22138"/>
                  <a:pt x="787634" y="22138"/>
                </a:cubicBezTo>
                <a:lnTo>
                  <a:pt x="785674" y="19927"/>
                </a:lnTo>
                <a:lnTo>
                  <a:pt x="783716" y="21032"/>
                </a:lnTo>
                <a:cubicBezTo>
                  <a:pt x="782736" y="22138"/>
                  <a:pt x="782736" y="23243"/>
                  <a:pt x="781756" y="23243"/>
                </a:cubicBezTo>
                <a:cubicBezTo>
                  <a:pt x="780776" y="24358"/>
                  <a:pt x="779797" y="24358"/>
                  <a:pt x="779797" y="25463"/>
                </a:cubicBezTo>
                <a:cubicBezTo>
                  <a:pt x="777837" y="26569"/>
                  <a:pt x="776858" y="27674"/>
                  <a:pt x="774899" y="28780"/>
                </a:cubicBezTo>
                <a:cubicBezTo>
                  <a:pt x="774899" y="28780"/>
                  <a:pt x="773919" y="27674"/>
                  <a:pt x="772939" y="26569"/>
                </a:cubicBezTo>
                <a:cubicBezTo>
                  <a:pt x="772939" y="25463"/>
                  <a:pt x="771959" y="25463"/>
                  <a:pt x="771959" y="24358"/>
                </a:cubicBezTo>
                <a:close/>
                <a:moveTo>
                  <a:pt x="802329" y="17716"/>
                </a:moveTo>
                <a:cubicBezTo>
                  <a:pt x="801349" y="17716"/>
                  <a:pt x="800369" y="15495"/>
                  <a:pt x="800369" y="15495"/>
                </a:cubicBezTo>
                <a:lnTo>
                  <a:pt x="802329" y="13285"/>
                </a:lnTo>
                <a:cubicBezTo>
                  <a:pt x="803309" y="14390"/>
                  <a:pt x="803309" y="15495"/>
                  <a:pt x="804288" y="15495"/>
                </a:cubicBezTo>
                <a:cubicBezTo>
                  <a:pt x="805267" y="16610"/>
                  <a:pt x="805267" y="17716"/>
                  <a:pt x="806247" y="17716"/>
                </a:cubicBezTo>
                <a:cubicBezTo>
                  <a:pt x="805267" y="17716"/>
                  <a:pt x="804288" y="19927"/>
                  <a:pt x="803309" y="19927"/>
                </a:cubicBezTo>
                <a:lnTo>
                  <a:pt x="802329" y="17716"/>
                </a:lnTo>
                <a:close/>
                <a:moveTo>
                  <a:pt x="806299" y="17990"/>
                </a:moveTo>
                <a:cubicBezTo>
                  <a:pt x="806265" y="17952"/>
                  <a:pt x="806247" y="17858"/>
                  <a:pt x="806247" y="17716"/>
                </a:cubicBezTo>
                <a:cubicBezTo>
                  <a:pt x="806247" y="17801"/>
                  <a:pt x="806285" y="17895"/>
                  <a:pt x="806299" y="17990"/>
                </a:cubicBezTo>
                <a:close/>
                <a:moveTo>
                  <a:pt x="857189" y="16610"/>
                </a:moveTo>
                <a:cubicBezTo>
                  <a:pt x="856209" y="17716"/>
                  <a:pt x="855230" y="18821"/>
                  <a:pt x="855230" y="18821"/>
                </a:cubicBezTo>
                <a:cubicBezTo>
                  <a:pt x="854250" y="19927"/>
                  <a:pt x="853270" y="21032"/>
                  <a:pt x="852290" y="21032"/>
                </a:cubicBezTo>
                <a:cubicBezTo>
                  <a:pt x="852290" y="21032"/>
                  <a:pt x="851311" y="23243"/>
                  <a:pt x="850332" y="23243"/>
                </a:cubicBezTo>
                <a:cubicBezTo>
                  <a:pt x="850332" y="23243"/>
                  <a:pt x="849352" y="21032"/>
                  <a:pt x="848372" y="19927"/>
                </a:cubicBezTo>
                <a:lnTo>
                  <a:pt x="851311" y="18821"/>
                </a:lnTo>
                <a:cubicBezTo>
                  <a:pt x="851311" y="17716"/>
                  <a:pt x="849352" y="16610"/>
                  <a:pt x="849352" y="15495"/>
                </a:cubicBezTo>
                <a:cubicBezTo>
                  <a:pt x="848372" y="15495"/>
                  <a:pt x="848372" y="14390"/>
                  <a:pt x="847392" y="13285"/>
                </a:cubicBezTo>
                <a:cubicBezTo>
                  <a:pt x="849352" y="12179"/>
                  <a:pt x="850332" y="11074"/>
                  <a:pt x="852290" y="9968"/>
                </a:cubicBezTo>
                <a:lnTo>
                  <a:pt x="853270" y="12179"/>
                </a:lnTo>
                <a:cubicBezTo>
                  <a:pt x="854250" y="12179"/>
                  <a:pt x="855230" y="9968"/>
                  <a:pt x="856209" y="9968"/>
                </a:cubicBezTo>
                <a:cubicBezTo>
                  <a:pt x="856209" y="9968"/>
                  <a:pt x="857189" y="12179"/>
                  <a:pt x="857189" y="13285"/>
                </a:cubicBezTo>
                <a:cubicBezTo>
                  <a:pt x="858169" y="13285"/>
                  <a:pt x="858169" y="14390"/>
                  <a:pt x="859148" y="15495"/>
                </a:cubicBezTo>
                <a:cubicBezTo>
                  <a:pt x="859148" y="15495"/>
                  <a:pt x="861107" y="16610"/>
                  <a:pt x="861107" y="17716"/>
                </a:cubicBezTo>
                <a:cubicBezTo>
                  <a:pt x="861107" y="17716"/>
                  <a:pt x="859148" y="18821"/>
                  <a:pt x="858169" y="19927"/>
                </a:cubicBezTo>
                <a:cubicBezTo>
                  <a:pt x="859148" y="18821"/>
                  <a:pt x="857189" y="17716"/>
                  <a:pt x="857189" y="16610"/>
                </a:cubicBezTo>
                <a:close/>
                <a:moveTo>
                  <a:pt x="1019920" y="1106"/>
                </a:moveTo>
                <a:lnTo>
                  <a:pt x="1021880" y="2211"/>
                </a:lnTo>
                <a:cubicBezTo>
                  <a:pt x="1021880" y="3317"/>
                  <a:pt x="1019920" y="4431"/>
                  <a:pt x="1019920" y="4431"/>
                </a:cubicBezTo>
                <a:cubicBezTo>
                  <a:pt x="1019920" y="4431"/>
                  <a:pt x="1018942" y="3317"/>
                  <a:pt x="1017962" y="3317"/>
                </a:cubicBezTo>
                <a:lnTo>
                  <a:pt x="1019920" y="1106"/>
                </a:lnTo>
                <a:close/>
                <a:moveTo>
                  <a:pt x="1025687" y="1106"/>
                </a:moveTo>
                <a:lnTo>
                  <a:pt x="1027647" y="3317"/>
                </a:lnTo>
                <a:cubicBezTo>
                  <a:pt x="1026667" y="3317"/>
                  <a:pt x="1025687" y="4431"/>
                  <a:pt x="1025687" y="4431"/>
                </a:cubicBezTo>
                <a:cubicBezTo>
                  <a:pt x="1025687" y="4431"/>
                  <a:pt x="1023729" y="3317"/>
                  <a:pt x="1023729" y="2211"/>
                </a:cubicBezTo>
                <a:lnTo>
                  <a:pt x="1025687" y="1106"/>
                </a:lnTo>
                <a:close/>
                <a:moveTo>
                  <a:pt x="1186461" y="15495"/>
                </a:moveTo>
                <a:cubicBezTo>
                  <a:pt x="1187440" y="14390"/>
                  <a:pt x="1187440" y="13285"/>
                  <a:pt x="1188420" y="13285"/>
                </a:cubicBezTo>
                <a:cubicBezTo>
                  <a:pt x="1188420" y="12179"/>
                  <a:pt x="1189399" y="9968"/>
                  <a:pt x="1189399" y="9968"/>
                </a:cubicBezTo>
                <a:cubicBezTo>
                  <a:pt x="1190379" y="9968"/>
                  <a:pt x="1191359" y="12179"/>
                  <a:pt x="1192339" y="12179"/>
                </a:cubicBezTo>
                <a:lnTo>
                  <a:pt x="1193319" y="9968"/>
                </a:lnTo>
                <a:cubicBezTo>
                  <a:pt x="1195277" y="11074"/>
                  <a:pt x="1196257" y="12179"/>
                  <a:pt x="1198216" y="13285"/>
                </a:cubicBezTo>
                <a:cubicBezTo>
                  <a:pt x="1197237" y="14390"/>
                  <a:pt x="1197237" y="15495"/>
                  <a:pt x="1196257" y="15495"/>
                </a:cubicBezTo>
                <a:cubicBezTo>
                  <a:pt x="1196257" y="16610"/>
                  <a:pt x="1194297" y="17716"/>
                  <a:pt x="1194297" y="18821"/>
                </a:cubicBezTo>
                <a:lnTo>
                  <a:pt x="1197237" y="19927"/>
                </a:lnTo>
                <a:cubicBezTo>
                  <a:pt x="1196257" y="21032"/>
                  <a:pt x="1195277" y="23243"/>
                  <a:pt x="1195277" y="23243"/>
                </a:cubicBezTo>
                <a:cubicBezTo>
                  <a:pt x="1194297" y="23243"/>
                  <a:pt x="1193319" y="21032"/>
                  <a:pt x="1193319" y="21032"/>
                </a:cubicBezTo>
                <a:cubicBezTo>
                  <a:pt x="1192339" y="21032"/>
                  <a:pt x="1191359" y="19927"/>
                  <a:pt x="1190379" y="18821"/>
                </a:cubicBezTo>
                <a:cubicBezTo>
                  <a:pt x="1190379" y="18821"/>
                  <a:pt x="1189399" y="17716"/>
                  <a:pt x="1188420" y="16610"/>
                </a:cubicBezTo>
                <a:cubicBezTo>
                  <a:pt x="1188420" y="17716"/>
                  <a:pt x="1186461" y="18821"/>
                  <a:pt x="1187440" y="19927"/>
                </a:cubicBezTo>
                <a:cubicBezTo>
                  <a:pt x="1186461" y="18821"/>
                  <a:pt x="1184501" y="17716"/>
                  <a:pt x="1184501" y="17716"/>
                </a:cubicBezTo>
                <a:cubicBezTo>
                  <a:pt x="1184501" y="16610"/>
                  <a:pt x="1186461" y="15495"/>
                  <a:pt x="1186461" y="15495"/>
                </a:cubicBezTo>
                <a:close/>
                <a:moveTo>
                  <a:pt x="1243280" y="13285"/>
                </a:moveTo>
                <a:lnTo>
                  <a:pt x="1245239" y="15495"/>
                </a:lnTo>
                <a:cubicBezTo>
                  <a:pt x="1245239" y="15495"/>
                  <a:pt x="1244260" y="17716"/>
                  <a:pt x="1243280" y="17716"/>
                </a:cubicBezTo>
                <a:lnTo>
                  <a:pt x="1242300" y="19927"/>
                </a:lnTo>
                <a:cubicBezTo>
                  <a:pt x="1241320" y="19927"/>
                  <a:pt x="1240342" y="17716"/>
                  <a:pt x="1239362" y="17716"/>
                </a:cubicBezTo>
                <a:cubicBezTo>
                  <a:pt x="1240342" y="17716"/>
                  <a:pt x="1240342" y="16610"/>
                  <a:pt x="1241320" y="15495"/>
                </a:cubicBezTo>
                <a:cubicBezTo>
                  <a:pt x="1242300" y="15495"/>
                  <a:pt x="1242300" y="14390"/>
                  <a:pt x="1243280" y="13285"/>
                </a:cubicBezTo>
                <a:close/>
                <a:moveTo>
                  <a:pt x="1239310" y="17990"/>
                </a:moveTo>
                <a:cubicBezTo>
                  <a:pt x="1239322" y="17895"/>
                  <a:pt x="1239362" y="17801"/>
                  <a:pt x="1239362" y="17716"/>
                </a:cubicBezTo>
                <a:cubicBezTo>
                  <a:pt x="1239362" y="17858"/>
                  <a:pt x="1239344" y="17952"/>
                  <a:pt x="1239310" y="17990"/>
                </a:cubicBezTo>
                <a:close/>
                <a:moveTo>
                  <a:pt x="1263852" y="23243"/>
                </a:moveTo>
                <a:cubicBezTo>
                  <a:pt x="1262873" y="23243"/>
                  <a:pt x="1262873" y="22138"/>
                  <a:pt x="1261893" y="21032"/>
                </a:cubicBezTo>
                <a:lnTo>
                  <a:pt x="1259933" y="19927"/>
                </a:lnTo>
                <a:lnTo>
                  <a:pt x="1257975" y="22138"/>
                </a:lnTo>
                <a:cubicBezTo>
                  <a:pt x="1257975" y="22138"/>
                  <a:pt x="1256015" y="21032"/>
                  <a:pt x="1256015" y="19927"/>
                </a:cubicBezTo>
                <a:lnTo>
                  <a:pt x="1256995" y="17716"/>
                </a:lnTo>
                <a:cubicBezTo>
                  <a:pt x="1257975" y="17716"/>
                  <a:pt x="1258954" y="15495"/>
                  <a:pt x="1258954" y="15495"/>
                </a:cubicBezTo>
                <a:cubicBezTo>
                  <a:pt x="1259933" y="15495"/>
                  <a:pt x="1260914" y="16610"/>
                  <a:pt x="1260914" y="17716"/>
                </a:cubicBezTo>
                <a:cubicBezTo>
                  <a:pt x="1261893" y="16610"/>
                  <a:pt x="1262873" y="15495"/>
                  <a:pt x="1262873" y="14390"/>
                </a:cubicBezTo>
                <a:lnTo>
                  <a:pt x="1264832" y="12179"/>
                </a:lnTo>
                <a:cubicBezTo>
                  <a:pt x="1265812" y="12179"/>
                  <a:pt x="1265812" y="14390"/>
                  <a:pt x="1266792" y="14390"/>
                </a:cubicBezTo>
                <a:cubicBezTo>
                  <a:pt x="1266792" y="14390"/>
                  <a:pt x="1268750" y="11074"/>
                  <a:pt x="1268750" y="12179"/>
                </a:cubicBezTo>
                <a:lnTo>
                  <a:pt x="1270710" y="13285"/>
                </a:lnTo>
                <a:cubicBezTo>
                  <a:pt x="1270710" y="14390"/>
                  <a:pt x="1268750" y="15495"/>
                  <a:pt x="1268750" y="15495"/>
                </a:cubicBezTo>
                <a:cubicBezTo>
                  <a:pt x="1268750" y="16610"/>
                  <a:pt x="1266792" y="18821"/>
                  <a:pt x="1267771" y="18821"/>
                </a:cubicBezTo>
                <a:lnTo>
                  <a:pt x="1269730" y="19927"/>
                </a:lnTo>
                <a:lnTo>
                  <a:pt x="1270710" y="17716"/>
                </a:lnTo>
                <a:cubicBezTo>
                  <a:pt x="1271690" y="17716"/>
                  <a:pt x="1272670" y="18821"/>
                  <a:pt x="1273648" y="19927"/>
                </a:cubicBezTo>
                <a:cubicBezTo>
                  <a:pt x="1273648" y="19927"/>
                  <a:pt x="1275608" y="21032"/>
                  <a:pt x="1275608" y="22138"/>
                </a:cubicBezTo>
                <a:lnTo>
                  <a:pt x="1273648" y="24358"/>
                </a:lnTo>
                <a:cubicBezTo>
                  <a:pt x="1273648" y="25463"/>
                  <a:pt x="1272670" y="25463"/>
                  <a:pt x="1272670" y="26569"/>
                </a:cubicBezTo>
                <a:cubicBezTo>
                  <a:pt x="1271690" y="27674"/>
                  <a:pt x="1270710" y="28780"/>
                  <a:pt x="1270710" y="28780"/>
                </a:cubicBezTo>
                <a:cubicBezTo>
                  <a:pt x="1268750" y="27674"/>
                  <a:pt x="1267771" y="26569"/>
                  <a:pt x="1265812" y="25463"/>
                </a:cubicBezTo>
                <a:cubicBezTo>
                  <a:pt x="1265812" y="24358"/>
                  <a:pt x="1264832" y="24358"/>
                  <a:pt x="1263852" y="23243"/>
                </a:cubicBezTo>
                <a:close/>
                <a:moveTo>
                  <a:pt x="1303038" y="17716"/>
                </a:moveTo>
                <a:cubicBezTo>
                  <a:pt x="1303038" y="16610"/>
                  <a:pt x="1304018" y="15495"/>
                  <a:pt x="1304018" y="15495"/>
                </a:cubicBezTo>
                <a:cubicBezTo>
                  <a:pt x="1304998" y="14390"/>
                  <a:pt x="1304998" y="13285"/>
                  <a:pt x="1305978" y="12179"/>
                </a:cubicBezTo>
                <a:lnTo>
                  <a:pt x="1307936" y="14390"/>
                </a:lnTo>
                <a:cubicBezTo>
                  <a:pt x="1307936" y="14390"/>
                  <a:pt x="1306956" y="16610"/>
                  <a:pt x="1305978" y="16610"/>
                </a:cubicBezTo>
                <a:cubicBezTo>
                  <a:pt x="1305978" y="17716"/>
                  <a:pt x="1304998" y="18821"/>
                  <a:pt x="1304998" y="19927"/>
                </a:cubicBezTo>
                <a:cubicBezTo>
                  <a:pt x="1304998" y="18821"/>
                  <a:pt x="1302058" y="17716"/>
                  <a:pt x="1303038" y="17716"/>
                </a:cubicBezTo>
                <a:close/>
                <a:moveTo>
                  <a:pt x="1363776" y="23243"/>
                </a:moveTo>
                <a:cubicBezTo>
                  <a:pt x="1363776" y="24358"/>
                  <a:pt x="1362796" y="26569"/>
                  <a:pt x="1362796" y="26569"/>
                </a:cubicBezTo>
                <a:cubicBezTo>
                  <a:pt x="1361817" y="26569"/>
                  <a:pt x="1360837" y="24358"/>
                  <a:pt x="1359858" y="24358"/>
                </a:cubicBezTo>
                <a:cubicBezTo>
                  <a:pt x="1360837" y="24358"/>
                  <a:pt x="1361817" y="22138"/>
                  <a:pt x="1361817" y="22138"/>
                </a:cubicBezTo>
                <a:lnTo>
                  <a:pt x="1363776" y="23243"/>
                </a:lnTo>
                <a:close/>
                <a:moveTo>
                  <a:pt x="1412759" y="18821"/>
                </a:moveTo>
                <a:cubicBezTo>
                  <a:pt x="1412759" y="18821"/>
                  <a:pt x="1414717" y="19927"/>
                  <a:pt x="1414717" y="21032"/>
                </a:cubicBezTo>
                <a:cubicBezTo>
                  <a:pt x="1414717" y="21032"/>
                  <a:pt x="1412759" y="22138"/>
                  <a:pt x="1412759" y="23243"/>
                </a:cubicBezTo>
                <a:cubicBezTo>
                  <a:pt x="1412759" y="22138"/>
                  <a:pt x="1410799" y="22138"/>
                  <a:pt x="1410799" y="21032"/>
                </a:cubicBezTo>
                <a:cubicBezTo>
                  <a:pt x="1410799" y="19927"/>
                  <a:pt x="1412759" y="19927"/>
                  <a:pt x="1412759" y="18821"/>
                </a:cubicBezTo>
                <a:close/>
                <a:moveTo>
                  <a:pt x="1466639" y="14390"/>
                </a:moveTo>
                <a:lnTo>
                  <a:pt x="1468598" y="12179"/>
                </a:lnTo>
                <a:lnTo>
                  <a:pt x="1470557" y="14390"/>
                </a:lnTo>
                <a:lnTo>
                  <a:pt x="1469578" y="16610"/>
                </a:lnTo>
                <a:cubicBezTo>
                  <a:pt x="1469578" y="16610"/>
                  <a:pt x="1467619" y="15495"/>
                  <a:pt x="1466639" y="14390"/>
                </a:cubicBezTo>
                <a:close/>
                <a:moveTo>
                  <a:pt x="1752695" y="22138"/>
                </a:moveTo>
                <a:cubicBezTo>
                  <a:pt x="1751716" y="22138"/>
                  <a:pt x="1751716" y="25463"/>
                  <a:pt x="1750736" y="25463"/>
                </a:cubicBezTo>
                <a:lnTo>
                  <a:pt x="1748777" y="23243"/>
                </a:lnTo>
                <a:cubicBezTo>
                  <a:pt x="1749756" y="23243"/>
                  <a:pt x="1749756" y="21032"/>
                  <a:pt x="1750736" y="21032"/>
                </a:cubicBezTo>
                <a:cubicBezTo>
                  <a:pt x="1750736" y="21032"/>
                  <a:pt x="1751716" y="22138"/>
                  <a:pt x="1752695" y="22138"/>
                </a:cubicBezTo>
                <a:close/>
                <a:moveTo>
                  <a:pt x="1756613" y="22138"/>
                </a:moveTo>
                <a:cubicBezTo>
                  <a:pt x="1755635" y="22138"/>
                  <a:pt x="1755635" y="24358"/>
                  <a:pt x="1754655" y="24358"/>
                </a:cubicBezTo>
                <a:cubicBezTo>
                  <a:pt x="1753675" y="24358"/>
                  <a:pt x="1753675" y="22138"/>
                  <a:pt x="1752695" y="22138"/>
                </a:cubicBezTo>
                <a:cubicBezTo>
                  <a:pt x="1752695" y="22138"/>
                  <a:pt x="1753675" y="19927"/>
                  <a:pt x="1754655" y="19927"/>
                </a:cubicBezTo>
                <a:lnTo>
                  <a:pt x="1756613" y="22138"/>
                </a:lnTo>
                <a:close/>
                <a:moveTo>
                  <a:pt x="1759553" y="16610"/>
                </a:moveTo>
                <a:cubicBezTo>
                  <a:pt x="1760533" y="17716"/>
                  <a:pt x="1761512" y="17716"/>
                  <a:pt x="1761512" y="18821"/>
                </a:cubicBezTo>
                <a:cubicBezTo>
                  <a:pt x="1762491" y="18821"/>
                  <a:pt x="1764451" y="19927"/>
                  <a:pt x="1764451" y="21032"/>
                </a:cubicBezTo>
                <a:lnTo>
                  <a:pt x="1762491" y="23243"/>
                </a:lnTo>
                <a:cubicBezTo>
                  <a:pt x="1761512" y="24358"/>
                  <a:pt x="1761512" y="24358"/>
                  <a:pt x="1760533" y="25463"/>
                </a:cubicBezTo>
                <a:cubicBezTo>
                  <a:pt x="1760533" y="25463"/>
                  <a:pt x="1759553" y="24358"/>
                  <a:pt x="1758573" y="24358"/>
                </a:cubicBezTo>
                <a:cubicBezTo>
                  <a:pt x="1758573" y="23243"/>
                  <a:pt x="1756613" y="22138"/>
                  <a:pt x="1756613" y="22138"/>
                </a:cubicBezTo>
                <a:cubicBezTo>
                  <a:pt x="1756613" y="22138"/>
                  <a:pt x="1757593" y="19927"/>
                  <a:pt x="1758573" y="19927"/>
                </a:cubicBezTo>
                <a:cubicBezTo>
                  <a:pt x="1758573" y="18821"/>
                  <a:pt x="1759553" y="17716"/>
                  <a:pt x="1759553" y="16610"/>
                </a:cubicBezTo>
                <a:close/>
                <a:moveTo>
                  <a:pt x="1810494" y="17716"/>
                </a:moveTo>
                <a:cubicBezTo>
                  <a:pt x="1811474" y="17716"/>
                  <a:pt x="1813433" y="19927"/>
                  <a:pt x="1813433" y="19927"/>
                </a:cubicBezTo>
                <a:lnTo>
                  <a:pt x="1811474" y="22138"/>
                </a:lnTo>
                <a:lnTo>
                  <a:pt x="1809514" y="21032"/>
                </a:lnTo>
                <a:cubicBezTo>
                  <a:pt x="1809514" y="19927"/>
                  <a:pt x="1810494" y="17716"/>
                  <a:pt x="1810494" y="17716"/>
                </a:cubicBezTo>
                <a:close/>
                <a:moveTo>
                  <a:pt x="1865354" y="14390"/>
                </a:moveTo>
                <a:cubicBezTo>
                  <a:pt x="1866334" y="13285"/>
                  <a:pt x="1866334" y="12179"/>
                  <a:pt x="1867314" y="12179"/>
                </a:cubicBezTo>
                <a:cubicBezTo>
                  <a:pt x="1867314" y="11074"/>
                  <a:pt x="1868294" y="9968"/>
                  <a:pt x="1869272" y="8853"/>
                </a:cubicBezTo>
                <a:cubicBezTo>
                  <a:pt x="1869272" y="8853"/>
                  <a:pt x="1870252" y="11074"/>
                  <a:pt x="1871232" y="11074"/>
                </a:cubicBezTo>
                <a:cubicBezTo>
                  <a:pt x="1870252" y="12179"/>
                  <a:pt x="1870252" y="13285"/>
                  <a:pt x="1869272" y="13285"/>
                </a:cubicBezTo>
                <a:cubicBezTo>
                  <a:pt x="1868294" y="14390"/>
                  <a:pt x="1868294" y="15495"/>
                  <a:pt x="1867314" y="16610"/>
                </a:cubicBezTo>
                <a:cubicBezTo>
                  <a:pt x="1867314" y="16610"/>
                  <a:pt x="1866334" y="17716"/>
                  <a:pt x="1866334" y="18821"/>
                </a:cubicBezTo>
                <a:cubicBezTo>
                  <a:pt x="1865354" y="19927"/>
                  <a:pt x="1865354" y="19927"/>
                  <a:pt x="1864375" y="21032"/>
                </a:cubicBezTo>
                <a:lnTo>
                  <a:pt x="1862415" y="18821"/>
                </a:lnTo>
                <a:lnTo>
                  <a:pt x="1863395" y="16610"/>
                </a:lnTo>
                <a:cubicBezTo>
                  <a:pt x="1864375" y="15495"/>
                  <a:pt x="1865354" y="15495"/>
                  <a:pt x="1865354" y="14390"/>
                </a:cubicBezTo>
                <a:close/>
                <a:moveTo>
                  <a:pt x="1875151" y="11074"/>
                </a:moveTo>
                <a:lnTo>
                  <a:pt x="1873192" y="13285"/>
                </a:lnTo>
                <a:lnTo>
                  <a:pt x="1871232" y="11074"/>
                </a:lnTo>
                <a:lnTo>
                  <a:pt x="1872212" y="8853"/>
                </a:lnTo>
                <a:cubicBezTo>
                  <a:pt x="1873192" y="8853"/>
                  <a:pt x="1875151" y="9968"/>
                  <a:pt x="1875151" y="11074"/>
                </a:cubicBezTo>
                <a:close/>
                <a:moveTo>
                  <a:pt x="1946665" y="17716"/>
                </a:moveTo>
                <a:cubicBezTo>
                  <a:pt x="1946665" y="17716"/>
                  <a:pt x="1948625" y="18821"/>
                  <a:pt x="1948625" y="19927"/>
                </a:cubicBezTo>
                <a:lnTo>
                  <a:pt x="1946665" y="22138"/>
                </a:lnTo>
                <a:lnTo>
                  <a:pt x="1944705" y="19927"/>
                </a:lnTo>
                <a:cubicBezTo>
                  <a:pt x="1944705" y="19927"/>
                  <a:pt x="1945685" y="17716"/>
                  <a:pt x="1946665" y="17716"/>
                </a:cubicBezTo>
                <a:close/>
              </a:path>
            </a:pathLst>
          </a:custGeom>
          <a:solidFill>
            <a:srgbClr val="262626"/>
          </a:solidFill>
        </p:spPr>
        <p:txBody>
          <a:bodyPr lIns="133945" rIns="133945" rtlCol="0" anchor="ctr"/>
          <a:lstStyle/>
          <a:p>
            <a:pPr algn="l"/>
            <a:endParaRPr lang="en-US" sz="1160"/>
          </a:p>
        </p:txBody>
      </p:sp>
      <p:sp>
        <p:nvSpPr>
          <p:cNvPr id="115" name="TextBox 9"/>
          <p:cNvSpPr txBox="1"/>
          <p:nvPr/>
        </p:nvSpPr>
        <p:spPr>
          <a:xfrm>
            <a:off x="6056861" y="969536"/>
            <a:ext cx="3374009" cy="298793"/>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688" dirty="0" err="1">
                <a:solidFill>
                  <a:srgbClr val="42464B"/>
                </a:solidFill>
                <a:latin typeface="微软雅黑" panose="020B0503020204020204" charset="-122"/>
                <a:ea typeface="微软雅黑" panose="020B0503020204020204" charset="-122"/>
              </a:rPr>
              <a:t>实现过程-自定义</a:t>
            </a:r>
            <a:r>
              <a:rPr lang="en-US" sz="1477" dirty="0" err="1">
                <a:solidFill>
                  <a:srgbClr val="212121"/>
                </a:solidFill>
                <a:latin typeface="微软雅黑" panose="020B0503020204020204" charset="-122"/>
                <a:ea typeface="微软雅黑" panose="020B0503020204020204" charset="-122"/>
              </a:rPr>
              <a:t>Navigation</a:t>
            </a:r>
            <a:r>
              <a:rPr lang="zh-CN" altLang="en-US" sz="1477" dirty="0">
                <a:solidFill>
                  <a:srgbClr val="212121"/>
                </a:solidFill>
                <a:latin typeface="微软雅黑" panose="020B0503020204020204" charset="-122"/>
                <a:ea typeface="微软雅黑" panose="020B0503020204020204" charset="-122"/>
              </a:rPr>
              <a:t>组件</a:t>
            </a:r>
            <a:endParaRPr lang="en-US" sz="1160" dirty="0"/>
          </a:p>
        </p:txBody>
      </p:sp>
      <p:sp>
        <p:nvSpPr>
          <p:cNvPr id="116" name="TextBox 10"/>
          <p:cNvSpPr txBox="1"/>
          <p:nvPr/>
        </p:nvSpPr>
        <p:spPr>
          <a:xfrm>
            <a:off x="6109394" y="5545336"/>
            <a:ext cx="4737900" cy="256473"/>
          </a:xfrm>
          <a:prstGeom prst="rect">
            <a:avLst/>
          </a:prstGeom>
          <a:solidFill>
            <a:srgbClr val="FFFFFF">
              <a:alpha val="0"/>
            </a:srgbClr>
          </a:solidFill>
        </p:spPr>
        <p:txBody>
          <a:bodyPr wrap="square" lIns="33486" tIns="13395" rIns="33486" bIns="13395" rtlCol="0" anchor="t">
            <a:spAutoFit/>
          </a:bodyPr>
          <a:lstStyle/>
          <a:p>
            <a:pPr algn="l" latinLnBrk="1">
              <a:lnSpc>
                <a:spcPct val="113000"/>
              </a:lnSpc>
            </a:pPr>
            <a:r>
              <a:rPr lang="en-US" sz="1400" dirty="0" err="1">
                <a:solidFill>
                  <a:srgbClr val="42464B"/>
                </a:solidFill>
                <a:latin typeface="微软雅黑" panose="020B0503020204020204" charset="-122"/>
                <a:ea typeface="微软雅黑" panose="020B0503020204020204" charset="-122"/>
              </a:rPr>
              <a:t>支持路由传参，序列化参数</a:t>
            </a:r>
            <a:r>
              <a:rPr lang="zh-CN" altLang="en-US" sz="1400" dirty="0"/>
              <a:t>，</a:t>
            </a:r>
            <a:r>
              <a:rPr lang="en-US" sz="1400" dirty="0" err="1">
                <a:solidFill>
                  <a:srgbClr val="42464B"/>
                </a:solidFill>
                <a:latin typeface="微软雅黑" panose="020B0503020204020204" charset="-122"/>
                <a:ea typeface="微软雅黑" panose="020B0503020204020204" charset="-122"/>
              </a:rPr>
              <a:t>支持跳转switchTab地址</a:t>
            </a:r>
            <a:r>
              <a:rPr lang="en-US" sz="1400" dirty="0">
                <a:solidFill>
                  <a:srgbClr val="42464B"/>
                </a:solidFill>
                <a:latin typeface="微软雅黑" panose="020B0503020204020204" charset="-122"/>
                <a:ea typeface="微软雅黑" panose="020B0503020204020204" charset="-122"/>
              </a:rPr>
              <a:t>。</a:t>
            </a: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1000"/>
                                        <p:tgtEl>
                                          <p:spTgt spid="1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1000"/>
                                        <p:tgtEl>
                                          <p:spTgt spid="10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1000"/>
                                        <p:tgtEl>
                                          <p:spTgt spid="1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1000"/>
                                        <p:tgtEl>
                                          <p:spTgt spid="1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1000"/>
                                        <p:tgtEl>
                                          <p:spTgt spid="1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3"/>
                                        </p:tgtEl>
                                        <p:attrNameLst>
                                          <p:attrName>style.visibility</p:attrName>
                                        </p:attrNameLst>
                                      </p:cBhvr>
                                      <p:to>
                                        <p:strVal val="visible"/>
                                      </p:to>
                                    </p:set>
                                    <p:animEffect transition="in" filter="fade">
                                      <p:cBhvr>
                                        <p:cTn id="25" dur="1000"/>
                                        <p:tgtEl>
                                          <p:spTgt spid="1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4"/>
                                        </p:tgtEl>
                                        <p:attrNameLst>
                                          <p:attrName>style.visibility</p:attrName>
                                        </p:attrNameLst>
                                      </p:cBhvr>
                                      <p:to>
                                        <p:strVal val="visible"/>
                                      </p:to>
                                    </p:set>
                                    <p:animEffect transition="in" filter="fade">
                                      <p:cBhvr>
                                        <p:cTn id="28" dur="1000"/>
                                        <p:tgtEl>
                                          <p:spTgt spid="1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5"/>
                                        </p:tgtEl>
                                        <p:attrNameLst>
                                          <p:attrName>style.visibility</p:attrName>
                                        </p:attrNameLst>
                                      </p:cBhvr>
                                      <p:to>
                                        <p:strVal val="visible"/>
                                      </p:to>
                                    </p:set>
                                    <p:animEffect transition="in" filter="fade">
                                      <p:cBhvr>
                                        <p:cTn id="31" dur="1000"/>
                                        <p:tgtEl>
                                          <p:spTgt spid="1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6"/>
                                        </p:tgtEl>
                                        <p:attrNameLst>
                                          <p:attrName>style.visibility</p:attrName>
                                        </p:attrNameLst>
                                      </p:cBhvr>
                                      <p:to>
                                        <p:strVal val="visible"/>
                                      </p:to>
                                    </p:set>
                                    <p:animEffect transition="in" filter="fade">
                                      <p:cBhvr>
                                        <p:cTn id="34"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8707FF-F6B4-4722-ABC6-7CF3F9D51617}"/>
              </a:ext>
            </a:extLst>
          </p:cNvPr>
          <p:cNvPicPr>
            <a:picLocks noChangeAspect="1"/>
          </p:cNvPicPr>
          <p:nvPr/>
        </p:nvPicPr>
        <p:blipFill>
          <a:blip r:embed="rId2"/>
          <a:stretch>
            <a:fillRect/>
          </a:stretch>
        </p:blipFill>
        <p:spPr>
          <a:xfrm>
            <a:off x="263993" y="120853"/>
            <a:ext cx="11557000" cy="6502400"/>
          </a:xfrm>
          <a:prstGeom prst="rect">
            <a:avLst/>
          </a:prstGeom>
        </p:spPr>
      </p:pic>
      <p:sp>
        <p:nvSpPr>
          <p:cNvPr id="3" name="Freeform 2">
            <a:extLst>
              <a:ext uri="{FF2B5EF4-FFF2-40B4-BE49-F238E27FC236}">
                <a16:creationId xmlns:a16="http://schemas.microsoft.com/office/drawing/2014/main" id="{D31F6E97-06A5-4585-BE76-119D8EA2D328}"/>
              </a:ext>
            </a:extLst>
          </p:cNvPr>
          <p:cNvSpPr/>
          <p:nvPr/>
        </p:nvSpPr>
        <p:spPr>
          <a:xfrm>
            <a:off x="317498" y="457195"/>
            <a:ext cx="3835717" cy="437383"/>
          </a:xfrm>
          <a:custGeom>
            <a:avLst/>
            <a:gdLst/>
            <a:ahLst/>
            <a:cxnLst/>
            <a:rect l="l" t="t" r="r" b="b"/>
            <a:pathLst>
              <a:path w="3835717" h="437383">
                <a:moveTo>
                  <a:pt x="3835336" y="30434"/>
                </a:moveTo>
                <a:cubicBezTo>
                  <a:pt x="3797991" y="126722"/>
                  <a:pt x="3764205" y="234379"/>
                  <a:pt x="3700180" y="312444"/>
                </a:cubicBezTo>
                <a:cubicBezTo>
                  <a:pt x="3694907" y="317144"/>
                  <a:pt x="3688445" y="318055"/>
                  <a:pt x="3684318" y="312043"/>
                </a:cubicBezTo>
                <a:cubicBezTo>
                  <a:pt x="3670175" y="295570"/>
                  <a:pt x="3656223" y="277311"/>
                  <a:pt x="3643837" y="259269"/>
                </a:cubicBezTo>
                <a:cubicBezTo>
                  <a:pt x="3641887" y="262623"/>
                  <a:pt x="3639940" y="265977"/>
                  <a:pt x="3636804" y="265540"/>
                </a:cubicBezTo>
                <a:cubicBezTo>
                  <a:pt x="3608403" y="263386"/>
                  <a:pt x="3578054" y="264590"/>
                  <a:pt x="3550266" y="271588"/>
                </a:cubicBezTo>
                <a:cubicBezTo>
                  <a:pt x="3550075" y="273374"/>
                  <a:pt x="3550075" y="273374"/>
                  <a:pt x="3548316" y="274943"/>
                </a:cubicBezTo>
                <a:cubicBezTo>
                  <a:pt x="3544604" y="280370"/>
                  <a:pt x="3538095" y="279946"/>
                  <a:pt x="3534381" y="275984"/>
                </a:cubicBezTo>
                <a:cubicBezTo>
                  <a:pt x="3221374" y="331013"/>
                  <a:pt x="2898100" y="387768"/>
                  <a:pt x="2703554" y="387768"/>
                </a:cubicBezTo>
                <a:cubicBezTo>
                  <a:pt x="2670080" y="387768"/>
                  <a:pt x="2640674" y="386074"/>
                  <a:pt x="2616152" y="382731"/>
                </a:cubicBezTo>
                <a:cubicBezTo>
                  <a:pt x="2585343" y="378535"/>
                  <a:pt x="2560071" y="368495"/>
                  <a:pt x="2539658" y="354498"/>
                </a:cubicBezTo>
                <a:cubicBezTo>
                  <a:pt x="2400469" y="393287"/>
                  <a:pt x="2201182" y="430747"/>
                  <a:pt x="1940648" y="436327"/>
                </a:cubicBezTo>
                <a:cubicBezTo>
                  <a:pt x="1907683" y="437026"/>
                  <a:pt x="1872572" y="437383"/>
                  <a:pt x="1836297" y="437383"/>
                </a:cubicBezTo>
                <a:cubicBezTo>
                  <a:pt x="1370843" y="437383"/>
                  <a:pt x="673951" y="379352"/>
                  <a:pt x="0" y="323234"/>
                </a:cubicBezTo>
                <a:lnTo>
                  <a:pt x="584" y="314286"/>
                </a:lnTo>
                <a:cubicBezTo>
                  <a:pt x="674391" y="370392"/>
                  <a:pt x="1371140" y="428412"/>
                  <a:pt x="1836297" y="428412"/>
                </a:cubicBezTo>
                <a:cubicBezTo>
                  <a:pt x="1872521" y="428412"/>
                  <a:pt x="1907581" y="428061"/>
                  <a:pt x="1940497" y="427356"/>
                </a:cubicBezTo>
                <a:cubicBezTo>
                  <a:pt x="2196072" y="421882"/>
                  <a:pt x="2392357" y="385717"/>
                  <a:pt x="2530618" y="347792"/>
                </a:cubicBezTo>
                <a:cubicBezTo>
                  <a:pt x="2484698" y="311015"/>
                  <a:pt x="2466661" y="252596"/>
                  <a:pt x="2466661" y="199123"/>
                </a:cubicBezTo>
                <a:cubicBezTo>
                  <a:pt x="2466661" y="164140"/>
                  <a:pt x="2474797" y="132778"/>
                  <a:pt x="2486007" y="124551"/>
                </a:cubicBezTo>
                <a:cubicBezTo>
                  <a:pt x="2489079" y="122303"/>
                  <a:pt x="2494295" y="121258"/>
                  <a:pt x="2502432" y="121258"/>
                </a:cubicBezTo>
                <a:cubicBezTo>
                  <a:pt x="2560111" y="121258"/>
                  <a:pt x="2797819" y="186330"/>
                  <a:pt x="2797819" y="240366"/>
                </a:cubicBezTo>
                <a:cubicBezTo>
                  <a:pt x="2797819" y="249239"/>
                  <a:pt x="2792041" y="256945"/>
                  <a:pt x="2780640" y="263272"/>
                </a:cubicBezTo>
                <a:cubicBezTo>
                  <a:pt x="2765770" y="271510"/>
                  <a:pt x="2689402" y="311792"/>
                  <a:pt x="2550277" y="351500"/>
                </a:cubicBezTo>
                <a:cubicBezTo>
                  <a:pt x="2568082" y="362165"/>
                  <a:pt x="2590040" y="370136"/>
                  <a:pt x="2617110" y="373827"/>
                </a:cubicBezTo>
                <a:cubicBezTo>
                  <a:pt x="2641314" y="377126"/>
                  <a:pt x="2670402" y="378794"/>
                  <a:pt x="2703554" y="378794"/>
                </a:cubicBezTo>
                <a:cubicBezTo>
                  <a:pt x="2897177" y="378794"/>
                  <a:pt x="3219419" y="322279"/>
                  <a:pt x="3531634" y="267384"/>
                </a:cubicBezTo>
                <a:cubicBezTo>
                  <a:pt x="3531641" y="267315"/>
                  <a:pt x="3531641" y="267248"/>
                  <a:pt x="3531649" y="267178"/>
                </a:cubicBezTo>
                <a:cubicBezTo>
                  <a:pt x="3532757" y="241960"/>
                  <a:pt x="3536999" y="217176"/>
                  <a:pt x="3541243" y="192395"/>
                </a:cubicBezTo>
                <a:cubicBezTo>
                  <a:pt x="3545292" y="169397"/>
                  <a:pt x="3546210" y="145964"/>
                  <a:pt x="3551829" y="123183"/>
                </a:cubicBezTo>
                <a:cubicBezTo>
                  <a:pt x="3541241" y="118082"/>
                  <a:pt x="3531226" y="107624"/>
                  <a:pt x="3523962" y="101172"/>
                </a:cubicBezTo>
                <a:cubicBezTo>
                  <a:pt x="3506494" y="86047"/>
                  <a:pt x="3489216" y="69136"/>
                  <a:pt x="3471557" y="55797"/>
                </a:cubicBezTo>
                <a:cubicBezTo>
                  <a:pt x="3468612" y="53577"/>
                  <a:pt x="3468805" y="51788"/>
                  <a:pt x="3467429" y="49785"/>
                </a:cubicBezTo>
                <a:cubicBezTo>
                  <a:pt x="3462918" y="47342"/>
                  <a:pt x="3458790" y="41329"/>
                  <a:pt x="3460928" y="36189"/>
                </a:cubicBezTo>
                <a:cubicBezTo>
                  <a:pt x="3474345" y="0"/>
                  <a:pt x="3601862" y="12356"/>
                  <a:pt x="3629076" y="10717"/>
                </a:cubicBezTo>
                <a:cubicBezTo>
                  <a:pt x="3670591" y="9258"/>
                  <a:pt x="3713667" y="8021"/>
                  <a:pt x="3754989" y="8347"/>
                </a:cubicBezTo>
                <a:cubicBezTo>
                  <a:pt x="3764486" y="8767"/>
                  <a:pt x="3776872" y="8230"/>
                  <a:pt x="3789112" y="9032"/>
                </a:cubicBezTo>
                <a:cubicBezTo>
                  <a:pt x="3795234" y="9430"/>
                  <a:pt x="3801317" y="10169"/>
                  <a:pt x="3806989" y="11525"/>
                </a:cubicBezTo>
                <a:cubicBezTo>
                  <a:pt x="3812658" y="12882"/>
                  <a:pt x="3817915" y="14863"/>
                  <a:pt x="3822376" y="17752"/>
                </a:cubicBezTo>
                <a:cubicBezTo>
                  <a:pt x="3822376" y="17752"/>
                  <a:pt x="3822376" y="17752"/>
                  <a:pt x="3823945" y="17969"/>
                </a:cubicBezTo>
                <a:cubicBezTo>
                  <a:pt x="3827459" y="14835"/>
                  <a:pt x="3830214" y="18844"/>
                  <a:pt x="3831399" y="22633"/>
                </a:cubicBezTo>
                <a:cubicBezTo>
                  <a:pt x="3834532" y="23070"/>
                  <a:pt x="3835717" y="26859"/>
                  <a:pt x="3835336" y="30434"/>
                </a:cubicBezTo>
                <a:close/>
                <a:moveTo>
                  <a:pt x="2774498" y="255650"/>
                </a:moveTo>
                <a:cubicBezTo>
                  <a:pt x="2782946" y="250967"/>
                  <a:pt x="2787233" y="245969"/>
                  <a:pt x="2787233" y="240795"/>
                </a:cubicBezTo>
                <a:cubicBezTo>
                  <a:pt x="2787233" y="198942"/>
                  <a:pt x="2565211" y="130661"/>
                  <a:pt x="2499799" y="130661"/>
                </a:cubicBezTo>
                <a:cubicBezTo>
                  <a:pt x="2490917" y="130661"/>
                  <a:pt x="2488299" y="132068"/>
                  <a:pt x="2487710" y="132505"/>
                </a:cubicBezTo>
                <a:cubicBezTo>
                  <a:pt x="2480153" y="138052"/>
                  <a:pt x="2471984" y="165268"/>
                  <a:pt x="2471984" y="199555"/>
                </a:cubicBezTo>
                <a:cubicBezTo>
                  <a:pt x="2471984" y="227088"/>
                  <a:pt x="2477851" y="302523"/>
                  <a:pt x="2537829" y="345491"/>
                </a:cubicBezTo>
                <a:cubicBezTo>
                  <a:pt x="2681033" y="305334"/>
                  <a:pt x="2759447" y="263991"/>
                  <a:pt x="2774498" y="255650"/>
                </a:cubicBezTo>
                <a:close/>
                <a:moveTo>
                  <a:pt x="3635812" y="248420"/>
                </a:moveTo>
                <a:cubicBezTo>
                  <a:pt x="3623377" y="230395"/>
                  <a:pt x="3610751" y="214153"/>
                  <a:pt x="3599887" y="196348"/>
                </a:cubicBezTo>
                <a:cubicBezTo>
                  <a:pt x="3590117" y="213083"/>
                  <a:pt x="3578774" y="229601"/>
                  <a:pt x="3569192" y="244553"/>
                </a:cubicBezTo>
                <a:cubicBezTo>
                  <a:pt x="3590209" y="242057"/>
                  <a:pt x="3615750" y="241999"/>
                  <a:pt x="3635812" y="248420"/>
                </a:cubicBezTo>
                <a:close/>
                <a:moveTo>
                  <a:pt x="3632236" y="34724"/>
                </a:moveTo>
                <a:cubicBezTo>
                  <a:pt x="3595812" y="35147"/>
                  <a:pt x="3560758" y="37599"/>
                  <a:pt x="3523948" y="41642"/>
                </a:cubicBezTo>
                <a:cubicBezTo>
                  <a:pt x="3515962" y="42363"/>
                  <a:pt x="3506224" y="44675"/>
                  <a:pt x="3496489" y="46988"/>
                </a:cubicBezTo>
                <a:cubicBezTo>
                  <a:pt x="3509545" y="57987"/>
                  <a:pt x="3521042" y="68768"/>
                  <a:pt x="3532542" y="79553"/>
                </a:cubicBezTo>
                <a:cubicBezTo>
                  <a:pt x="3541312" y="86284"/>
                  <a:pt x="3548330" y="94605"/>
                  <a:pt x="3557101" y="101333"/>
                </a:cubicBezTo>
                <a:cubicBezTo>
                  <a:pt x="3560023" y="103579"/>
                  <a:pt x="3562946" y="105821"/>
                  <a:pt x="3564309" y="107847"/>
                </a:cubicBezTo>
                <a:cubicBezTo>
                  <a:pt x="3567234" y="110090"/>
                  <a:pt x="3571327" y="116168"/>
                  <a:pt x="3566653" y="115517"/>
                </a:cubicBezTo>
                <a:cubicBezTo>
                  <a:pt x="3568212" y="115734"/>
                  <a:pt x="3568212" y="115734"/>
                  <a:pt x="3569575" y="117759"/>
                </a:cubicBezTo>
                <a:cubicBezTo>
                  <a:pt x="3569575" y="117759"/>
                  <a:pt x="3569575" y="117759"/>
                  <a:pt x="3571327" y="116168"/>
                </a:cubicBezTo>
                <a:cubicBezTo>
                  <a:pt x="3604817" y="98815"/>
                  <a:pt x="3641036" y="85512"/>
                  <a:pt x="3677445" y="70401"/>
                </a:cubicBezTo>
                <a:cubicBezTo>
                  <a:pt x="3699059" y="60569"/>
                  <a:pt x="3720866" y="48927"/>
                  <a:pt x="3742480" y="39095"/>
                </a:cubicBezTo>
                <a:cubicBezTo>
                  <a:pt x="3704691" y="37493"/>
                  <a:pt x="3665543" y="33866"/>
                  <a:pt x="3632236" y="34724"/>
                </a:cubicBezTo>
                <a:close/>
                <a:moveTo>
                  <a:pt x="3666461" y="99208"/>
                </a:moveTo>
                <a:cubicBezTo>
                  <a:pt x="3646446" y="107270"/>
                  <a:pt x="3588021" y="146162"/>
                  <a:pt x="3569103" y="129045"/>
                </a:cubicBezTo>
                <a:cubicBezTo>
                  <a:pt x="3566148" y="126825"/>
                  <a:pt x="3566339" y="125042"/>
                  <a:pt x="3566529" y="123259"/>
                </a:cubicBezTo>
                <a:lnTo>
                  <a:pt x="3564958" y="123039"/>
                </a:lnTo>
                <a:cubicBezTo>
                  <a:pt x="3566529" y="123259"/>
                  <a:pt x="3566339" y="125042"/>
                  <a:pt x="3566339" y="125042"/>
                </a:cubicBezTo>
                <a:cubicBezTo>
                  <a:pt x="3570721" y="143747"/>
                  <a:pt x="3563525" y="166263"/>
                  <a:pt x="3559852" y="185653"/>
                </a:cubicBezTo>
                <a:cubicBezTo>
                  <a:pt x="3558138" y="201697"/>
                  <a:pt x="3554849" y="217521"/>
                  <a:pt x="3553131" y="233566"/>
                </a:cubicBezTo>
                <a:cubicBezTo>
                  <a:pt x="3567999" y="213927"/>
                  <a:pt x="3581105" y="195855"/>
                  <a:pt x="3595784" y="178003"/>
                </a:cubicBezTo>
                <a:cubicBezTo>
                  <a:pt x="3595975" y="176217"/>
                  <a:pt x="3597737" y="174654"/>
                  <a:pt x="3599692" y="171311"/>
                </a:cubicBezTo>
                <a:cubicBezTo>
                  <a:pt x="3633387" y="139827"/>
                  <a:pt x="3675941" y="115004"/>
                  <a:pt x="3712207" y="89306"/>
                </a:cubicBezTo>
                <a:cubicBezTo>
                  <a:pt x="3725931" y="80366"/>
                  <a:pt x="3739656" y="71426"/>
                  <a:pt x="3753380" y="62486"/>
                </a:cubicBezTo>
                <a:cubicBezTo>
                  <a:pt x="3725122" y="73017"/>
                  <a:pt x="3695100" y="85111"/>
                  <a:pt x="3666461" y="99208"/>
                </a:cubicBezTo>
                <a:close/>
                <a:moveTo>
                  <a:pt x="3790540" y="59970"/>
                </a:moveTo>
                <a:cubicBezTo>
                  <a:pt x="3768166" y="76839"/>
                  <a:pt x="3747545" y="92134"/>
                  <a:pt x="3725362" y="107214"/>
                </a:cubicBezTo>
                <a:cubicBezTo>
                  <a:pt x="3689561" y="131296"/>
                  <a:pt x="3654362" y="164552"/>
                  <a:pt x="3615824" y="184616"/>
                </a:cubicBezTo>
                <a:cubicBezTo>
                  <a:pt x="3640628" y="218973"/>
                  <a:pt x="3665238" y="255120"/>
                  <a:pt x="3691791" y="287903"/>
                </a:cubicBezTo>
                <a:cubicBezTo>
                  <a:pt x="3745234" y="217215"/>
                  <a:pt x="3770787" y="126273"/>
                  <a:pt x="3812527" y="46681"/>
                </a:cubicBezTo>
                <a:cubicBezTo>
                  <a:pt x="3803967" y="52755"/>
                  <a:pt x="3793849" y="58614"/>
                  <a:pt x="3790540" y="59970"/>
                </a:cubicBezTo>
                <a:close/>
              </a:path>
            </a:pathLst>
          </a:custGeom>
          <a:solidFill>
            <a:srgbClr val="31859B"/>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4" name="TextBox 3">
            <a:extLst>
              <a:ext uri="{FF2B5EF4-FFF2-40B4-BE49-F238E27FC236}">
                <a16:creationId xmlns:a16="http://schemas.microsoft.com/office/drawing/2014/main" id="{E0F615B2-FAF8-418C-8839-0BD1A8B78814}"/>
              </a:ext>
            </a:extLst>
          </p:cNvPr>
          <p:cNvSpPr txBox="1"/>
          <p:nvPr/>
        </p:nvSpPr>
        <p:spPr>
          <a:xfrm>
            <a:off x="371007" y="234747"/>
            <a:ext cx="3021559" cy="423257"/>
          </a:xfrm>
          <a:prstGeom prst="rect">
            <a:avLst/>
          </a:prstGeom>
          <a:solidFill>
            <a:srgbClr val="FFFFFF">
              <a:alpha val="0"/>
            </a:srgbClr>
          </a:solidFill>
        </p:spPr>
        <p:txBody>
          <a:bodyPr lIns="127000" tIns="63500" rIns="127000" bIns="635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800" b="1" spc="100" dirty="0">
                <a:solidFill>
                  <a:srgbClr val="31859B"/>
                </a:solidFill>
                <a:latin typeface="微软雅黑" panose="020B0503020204020204" charset="-122"/>
                <a:ea typeface="微软雅黑" panose="020B0503020204020204" charset="-122"/>
              </a:rPr>
              <a:t>01. </a:t>
            </a:r>
            <a:r>
              <a:rPr lang="en-US" sz="1800" b="1" spc="100" dirty="0" err="1">
                <a:solidFill>
                  <a:srgbClr val="31859B"/>
                </a:solidFill>
                <a:latin typeface="微软雅黑" panose="020B0503020204020204" charset="-122"/>
                <a:ea typeface="微软雅黑" panose="020B0503020204020204" charset="-122"/>
              </a:rPr>
              <a:t>小程序多场景改造</a:t>
            </a:r>
            <a:endParaRPr lang="en-US" sz="1100" dirty="0"/>
          </a:p>
        </p:txBody>
      </p:sp>
      <p:sp>
        <p:nvSpPr>
          <p:cNvPr id="5" name="Freeform 4">
            <a:extLst>
              <a:ext uri="{FF2B5EF4-FFF2-40B4-BE49-F238E27FC236}">
                <a16:creationId xmlns:a16="http://schemas.microsoft.com/office/drawing/2014/main" id="{72395E2B-7C5C-4C1A-B454-040060826BC5}"/>
              </a:ext>
            </a:extLst>
          </p:cNvPr>
          <p:cNvSpPr/>
          <p:nvPr/>
        </p:nvSpPr>
        <p:spPr>
          <a:xfrm>
            <a:off x="586704" y="1341971"/>
            <a:ext cx="788396" cy="85234"/>
          </a:xfrm>
          <a:custGeom>
            <a:avLst/>
            <a:gdLst/>
            <a:ahLst/>
            <a:cxnLst/>
            <a:rect l="l" t="t" r="r" b="b"/>
            <a:pathLst>
              <a:path w="788396" h="85234">
                <a:moveTo>
                  <a:pt x="788396" y="28780"/>
                </a:moveTo>
                <a:cubicBezTo>
                  <a:pt x="788396" y="29885"/>
                  <a:pt x="788018" y="30990"/>
                  <a:pt x="788018" y="30990"/>
                </a:cubicBezTo>
                <a:cubicBezTo>
                  <a:pt x="787640" y="32105"/>
                  <a:pt x="787263" y="33211"/>
                  <a:pt x="787263" y="34316"/>
                </a:cubicBezTo>
                <a:lnTo>
                  <a:pt x="788018" y="35422"/>
                </a:lnTo>
                <a:cubicBezTo>
                  <a:pt x="788018" y="36527"/>
                  <a:pt x="787263" y="37642"/>
                  <a:pt x="787263" y="38748"/>
                </a:cubicBezTo>
                <a:cubicBezTo>
                  <a:pt x="787263" y="38748"/>
                  <a:pt x="786885" y="39853"/>
                  <a:pt x="786885" y="40958"/>
                </a:cubicBezTo>
                <a:cubicBezTo>
                  <a:pt x="786885" y="40958"/>
                  <a:pt x="787640" y="42064"/>
                  <a:pt x="787640" y="43169"/>
                </a:cubicBezTo>
                <a:lnTo>
                  <a:pt x="786885" y="45390"/>
                </a:lnTo>
                <a:lnTo>
                  <a:pt x="786130" y="43169"/>
                </a:lnTo>
                <a:lnTo>
                  <a:pt x="785375" y="40958"/>
                </a:lnTo>
                <a:cubicBezTo>
                  <a:pt x="784998" y="42064"/>
                  <a:pt x="784620" y="43169"/>
                  <a:pt x="784620" y="44284"/>
                </a:cubicBezTo>
                <a:lnTo>
                  <a:pt x="785375" y="45390"/>
                </a:lnTo>
                <a:cubicBezTo>
                  <a:pt x="785375" y="46495"/>
                  <a:pt x="784620" y="47601"/>
                  <a:pt x="784998" y="48706"/>
                </a:cubicBezTo>
                <a:lnTo>
                  <a:pt x="785753" y="49812"/>
                </a:lnTo>
                <a:cubicBezTo>
                  <a:pt x="785753" y="50917"/>
                  <a:pt x="784998" y="52032"/>
                  <a:pt x="784998" y="53137"/>
                </a:cubicBezTo>
                <a:lnTo>
                  <a:pt x="785753" y="54243"/>
                </a:lnTo>
                <a:cubicBezTo>
                  <a:pt x="785753" y="55348"/>
                  <a:pt x="785375" y="56454"/>
                  <a:pt x="785375" y="56454"/>
                </a:cubicBezTo>
                <a:cubicBezTo>
                  <a:pt x="784998" y="57559"/>
                  <a:pt x="784998" y="58665"/>
                  <a:pt x="784620" y="59780"/>
                </a:cubicBezTo>
                <a:lnTo>
                  <a:pt x="783865" y="57559"/>
                </a:lnTo>
                <a:cubicBezTo>
                  <a:pt x="783487" y="56454"/>
                  <a:pt x="783110" y="56454"/>
                  <a:pt x="782732" y="55348"/>
                </a:cubicBezTo>
                <a:cubicBezTo>
                  <a:pt x="782732" y="55348"/>
                  <a:pt x="782354" y="54243"/>
                  <a:pt x="781977" y="54243"/>
                </a:cubicBezTo>
                <a:cubicBezTo>
                  <a:pt x="781977" y="54243"/>
                  <a:pt x="781600" y="56454"/>
                  <a:pt x="781222" y="56454"/>
                </a:cubicBezTo>
                <a:lnTo>
                  <a:pt x="780844" y="58665"/>
                </a:lnTo>
                <a:cubicBezTo>
                  <a:pt x="780467" y="58665"/>
                  <a:pt x="780467" y="60885"/>
                  <a:pt x="780089" y="60885"/>
                </a:cubicBezTo>
                <a:cubicBezTo>
                  <a:pt x="780089" y="60885"/>
                  <a:pt x="779334" y="58665"/>
                  <a:pt x="779334" y="59780"/>
                </a:cubicBezTo>
                <a:cubicBezTo>
                  <a:pt x="778957" y="59780"/>
                  <a:pt x="778957" y="60885"/>
                  <a:pt x="778579" y="61990"/>
                </a:cubicBezTo>
                <a:cubicBezTo>
                  <a:pt x="778579" y="63096"/>
                  <a:pt x="778201" y="63096"/>
                  <a:pt x="777824" y="64201"/>
                </a:cubicBezTo>
                <a:cubicBezTo>
                  <a:pt x="777824" y="65316"/>
                  <a:pt x="777447" y="66422"/>
                  <a:pt x="777447" y="66422"/>
                </a:cubicBezTo>
                <a:cubicBezTo>
                  <a:pt x="777069" y="67527"/>
                  <a:pt x="777069" y="68633"/>
                  <a:pt x="776691" y="69738"/>
                </a:cubicBezTo>
                <a:cubicBezTo>
                  <a:pt x="776314" y="69738"/>
                  <a:pt x="776314" y="70844"/>
                  <a:pt x="775936" y="71958"/>
                </a:cubicBezTo>
                <a:lnTo>
                  <a:pt x="775181" y="69738"/>
                </a:lnTo>
                <a:cubicBezTo>
                  <a:pt x="775181" y="68633"/>
                  <a:pt x="775936" y="67527"/>
                  <a:pt x="775936" y="67527"/>
                </a:cubicBezTo>
                <a:cubicBezTo>
                  <a:pt x="775558" y="67527"/>
                  <a:pt x="775181" y="65316"/>
                  <a:pt x="775181" y="65316"/>
                </a:cubicBezTo>
                <a:cubicBezTo>
                  <a:pt x="774803" y="65316"/>
                  <a:pt x="774426" y="67527"/>
                  <a:pt x="774426" y="67527"/>
                </a:cubicBezTo>
                <a:lnTo>
                  <a:pt x="773671" y="70844"/>
                </a:lnTo>
                <a:cubicBezTo>
                  <a:pt x="773671" y="69738"/>
                  <a:pt x="772915" y="68633"/>
                  <a:pt x="772915" y="68633"/>
                </a:cubicBezTo>
                <a:cubicBezTo>
                  <a:pt x="772915" y="67527"/>
                  <a:pt x="773293" y="66422"/>
                  <a:pt x="773671" y="66422"/>
                </a:cubicBezTo>
                <a:cubicBezTo>
                  <a:pt x="773671" y="65316"/>
                  <a:pt x="774048" y="64201"/>
                  <a:pt x="774048" y="63096"/>
                </a:cubicBezTo>
                <a:lnTo>
                  <a:pt x="773293" y="61990"/>
                </a:lnTo>
                <a:cubicBezTo>
                  <a:pt x="773293" y="60885"/>
                  <a:pt x="772538" y="59780"/>
                  <a:pt x="772538" y="59780"/>
                </a:cubicBezTo>
                <a:lnTo>
                  <a:pt x="773293" y="57559"/>
                </a:lnTo>
                <a:cubicBezTo>
                  <a:pt x="772915" y="56454"/>
                  <a:pt x="772538" y="56454"/>
                  <a:pt x="772161" y="55348"/>
                </a:cubicBezTo>
                <a:cubicBezTo>
                  <a:pt x="772161" y="56454"/>
                  <a:pt x="771783" y="57559"/>
                  <a:pt x="771783" y="57559"/>
                </a:cubicBezTo>
                <a:cubicBezTo>
                  <a:pt x="771405" y="58665"/>
                  <a:pt x="771028" y="59780"/>
                  <a:pt x="771028" y="60885"/>
                </a:cubicBezTo>
                <a:cubicBezTo>
                  <a:pt x="771028" y="60885"/>
                  <a:pt x="770272" y="61990"/>
                  <a:pt x="770272" y="63096"/>
                </a:cubicBezTo>
                <a:lnTo>
                  <a:pt x="771028" y="64201"/>
                </a:lnTo>
                <a:cubicBezTo>
                  <a:pt x="771028" y="65316"/>
                  <a:pt x="770650" y="67527"/>
                  <a:pt x="770650" y="67527"/>
                </a:cubicBezTo>
                <a:cubicBezTo>
                  <a:pt x="770272" y="67527"/>
                  <a:pt x="769895" y="65316"/>
                  <a:pt x="769895" y="65316"/>
                </a:cubicBezTo>
                <a:cubicBezTo>
                  <a:pt x="769517" y="65316"/>
                  <a:pt x="769140" y="63096"/>
                  <a:pt x="768762" y="63096"/>
                </a:cubicBezTo>
                <a:cubicBezTo>
                  <a:pt x="768762" y="63096"/>
                  <a:pt x="768385" y="65316"/>
                  <a:pt x="768385" y="66422"/>
                </a:cubicBezTo>
                <a:cubicBezTo>
                  <a:pt x="768007" y="66422"/>
                  <a:pt x="767630" y="64201"/>
                  <a:pt x="767252" y="64201"/>
                </a:cubicBezTo>
                <a:lnTo>
                  <a:pt x="766875" y="66422"/>
                </a:lnTo>
                <a:cubicBezTo>
                  <a:pt x="766497" y="66422"/>
                  <a:pt x="766119" y="68633"/>
                  <a:pt x="766119" y="68633"/>
                </a:cubicBezTo>
                <a:cubicBezTo>
                  <a:pt x="765742" y="68633"/>
                  <a:pt x="765364" y="67527"/>
                  <a:pt x="765364" y="67527"/>
                </a:cubicBezTo>
                <a:cubicBezTo>
                  <a:pt x="764987" y="66422"/>
                  <a:pt x="764609" y="65316"/>
                  <a:pt x="764232" y="65316"/>
                </a:cubicBezTo>
                <a:cubicBezTo>
                  <a:pt x="764232" y="64201"/>
                  <a:pt x="763854" y="64201"/>
                  <a:pt x="763477" y="63096"/>
                </a:cubicBezTo>
                <a:lnTo>
                  <a:pt x="764232" y="60885"/>
                </a:lnTo>
                <a:cubicBezTo>
                  <a:pt x="764232" y="59780"/>
                  <a:pt x="763477" y="59780"/>
                  <a:pt x="763477" y="58665"/>
                </a:cubicBezTo>
                <a:cubicBezTo>
                  <a:pt x="763477" y="59780"/>
                  <a:pt x="762721" y="60885"/>
                  <a:pt x="762721" y="60885"/>
                </a:cubicBezTo>
                <a:cubicBezTo>
                  <a:pt x="762721" y="61990"/>
                  <a:pt x="763477" y="61990"/>
                  <a:pt x="763477" y="63096"/>
                </a:cubicBezTo>
                <a:cubicBezTo>
                  <a:pt x="763477" y="64201"/>
                  <a:pt x="762721" y="65316"/>
                  <a:pt x="763099" y="65316"/>
                </a:cubicBezTo>
                <a:cubicBezTo>
                  <a:pt x="763099" y="66422"/>
                  <a:pt x="763854" y="67527"/>
                  <a:pt x="763854" y="67527"/>
                </a:cubicBezTo>
                <a:lnTo>
                  <a:pt x="763099" y="69738"/>
                </a:lnTo>
                <a:lnTo>
                  <a:pt x="762344" y="68633"/>
                </a:lnTo>
                <a:cubicBezTo>
                  <a:pt x="761966" y="67527"/>
                  <a:pt x="761589" y="66422"/>
                  <a:pt x="761589" y="66422"/>
                </a:cubicBezTo>
                <a:cubicBezTo>
                  <a:pt x="761211" y="66422"/>
                  <a:pt x="760834" y="64201"/>
                  <a:pt x="760456" y="64201"/>
                </a:cubicBezTo>
                <a:lnTo>
                  <a:pt x="760078" y="66422"/>
                </a:lnTo>
                <a:cubicBezTo>
                  <a:pt x="760078" y="67527"/>
                  <a:pt x="760834" y="68633"/>
                  <a:pt x="760834" y="68633"/>
                </a:cubicBezTo>
                <a:cubicBezTo>
                  <a:pt x="760834" y="68633"/>
                  <a:pt x="760456" y="70844"/>
                  <a:pt x="760078" y="70844"/>
                </a:cubicBezTo>
                <a:cubicBezTo>
                  <a:pt x="760078" y="70844"/>
                  <a:pt x="759323" y="68633"/>
                  <a:pt x="759323" y="69738"/>
                </a:cubicBezTo>
                <a:cubicBezTo>
                  <a:pt x="758946" y="69738"/>
                  <a:pt x="758946" y="71958"/>
                  <a:pt x="758568" y="71958"/>
                </a:cubicBezTo>
                <a:cubicBezTo>
                  <a:pt x="758568" y="71958"/>
                  <a:pt x="758191" y="69738"/>
                  <a:pt x="757813" y="69738"/>
                </a:cubicBezTo>
                <a:cubicBezTo>
                  <a:pt x="758191" y="69738"/>
                  <a:pt x="758191" y="67527"/>
                  <a:pt x="758568" y="67527"/>
                </a:cubicBezTo>
                <a:cubicBezTo>
                  <a:pt x="758568" y="66422"/>
                  <a:pt x="758946" y="65316"/>
                  <a:pt x="758946" y="65316"/>
                </a:cubicBezTo>
                <a:cubicBezTo>
                  <a:pt x="759323" y="64201"/>
                  <a:pt x="758191" y="63096"/>
                  <a:pt x="758191" y="63096"/>
                </a:cubicBezTo>
                <a:cubicBezTo>
                  <a:pt x="758191" y="61990"/>
                  <a:pt x="758946" y="60885"/>
                  <a:pt x="758946" y="60885"/>
                </a:cubicBezTo>
                <a:cubicBezTo>
                  <a:pt x="758946" y="59780"/>
                  <a:pt x="758191" y="59780"/>
                  <a:pt x="758191" y="58665"/>
                </a:cubicBezTo>
                <a:cubicBezTo>
                  <a:pt x="757813" y="58665"/>
                  <a:pt x="757435" y="56454"/>
                  <a:pt x="757058" y="56454"/>
                </a:cubicBezTo>
                <a:cubicBezTo>
                  <a:pt x="757058" y="56454"/>
                  <a:pt x="756680" y="58665"/>
                  <a:pt x="756680" y="59780"/>
                </a:cubicBezTo>
                <a:cubicBezTo>
                  <a:pt x="756303" y="59780"/>
                  <a:pt x="756303" y="60885"/>
                  <a:pt x="755925" y="61990"/>
                </a:cubicBezTo>
                <a:cubicBezTo>
                  <a:pt x="755925" y="61990"/>
                  <a:pt x="755548" y="64201"/>
                  <a:pt x="755170" y="64201"/>
                </a:cubicBezTo>
                <a:cubicBezTo>
                  <a:pt x="755170" y="64201"/>
                  <a:pt x="754792" y="61990"/>
                  <a:pt x="754415" y="61990"/>
                </a:cubicBezTo>
                <a:cubicBezTo>
                  <a:pt x="754038" y="63096"/>
                  <a:pt x="754038" y="64201"/>
                  <a:pt x="753660" y="65316"/>
                </a:cubicBezTo>
                <a:cubicBezTo>
                  <a:pt x="753660" y="65316"/>
                  <a:pt x="753282" y="66422"/>
                  <a:pt x="753282" y="67527"/>
                </a:cubicBezTo>
                <a:cubicBezTo>
                  <a:pt x="752905" y="67527"/>
                  <a:pt x="752527" y="69738"/>
                  <a:pt x="752527" y="69738"/>
                </a:cubicBezTo>
                <a:cubicBezTo>
                  <a:pt x="752149" y="69738"/>
                  <a:pt x="751772" y="67527"/>
                  <a:pt x="751772" y="67527"/>
                </a:cubicBezTo>
                <a:cubicBezTo>
                  <a:pt x="751395" y="67527"/>
                  <a:pt x="751395" y="70844"/>
                  <a:pt x="751017" y="70844"/>
                </a:cubicBezTo>
                <a:lnTo>
                  <a:pt x="750262" y="68633"/>
                </a:lnTo>
                <a:cubicBezTo>
                  <a:pt x="749884" y="67527"/>
                  <a:pt x="749506" y="67527"/>
                  <a:pt x="749506" y="66422"/>
                </a:cubicBezTo>
                <a:cubicBezTo>
                  <a:pt x="749884" y="65316"/>
                  <a:pt x="750262" y="63096"/>
                  <a:pt x="750639" y="61990"/>
                </a:cubicBezTo>
                <a:cubicBezTo>
                  <a:pt x="750639" y="60885"/>
                  <a:pt x="751395" y="59780"/>
                  <a:pt x="751395" y="59780"/>
                </a:cubicBezTo>
                <a:cubicBezTo>
                  <a:pt x="751395" y="58665"/>
                  <a:pt x="750262" y="57559"/>
                  <a:pt x="750262" y="57559"/>
                </a:cubicBezTo>
                <a:cubicBezTo>
                  <a:pt x="750639" y="57559"/>
                  <a:pt x="751017" y="55348"/>
                  <a:pt x="751017" y="55348"/>
                </a:cubicBezTo>
                <a:cubicBezTo>
                  <a:pt x="751395" y="55348"/>
                  <a:pt x="751772" y="56454"/>
                  <a:pt x="751772" y="56454"/>
                </a:cubicBezTo>
                <a:cubicBezTo>
                  <a:pt x="752149" y="56454"/>
                  <a:pt x="752905" y="58665"/>
                  <a:pt x="752905" y="58665"/>
                </a:cubicBezTo>
                <a:lnTo>
                  <a:pt x="753282" y="56454"/>
                </a:lnTo>
                <a:cubicBezTo>
                  <a:pt x="753282" y="55348"/>
                  <a:pt x="752527" y="55348"/>
                  <a:pt x="752527" y="54243"/>
                </a:cubicBezTo>
                <a:cubicBezTo>
                  <a:pt x="752527" y="53137"/>
                  <a:pt x="753282" y="52032"/>
                  <a:pt x="753282" y="52032"/>
                </a:cubicBezTo>
                <a:cubicBezTo>
                  <a:pt x="753282" y="50917"/>
                  <a:pt x="752149" y="49812"/>
                  <a:pt x="752527" y="49812"/>
                </a:cubicBezTo>
                <a:cubicBezTo>
                  <a:pt x="752527" y="48706"/>
                  <a:pt x="752905" y="47601"/>
                  <a:pt x="752905" y="47601"/>
                </a:cubicBezTo>
                <a:cubicBezTo>
                  <a:pt x="753282" y="46495"/>
                  <a:pt x="753282" y="45390"/>
                  <a:pt x="753660" y="45390"/>
                </a:cubicBezTo>
                <a:cubicBezTo>
                  <a:pt x="754038" y="44284"/>
                  <a:pt x="754038" y="43169"/>
                  <a:pt x="754415" y="42064"/>
                </a:cubicBezTo>
                <a:cubicBezTo>
                  <a:pt x="754038" y="42064"/>
                  <a:pt x="753660" y="40958"/>
                  <a:pt x="753282" y="40958"/>
                </a:cubicBezTo>
                <a:lnTo>
                  <a:pt x="752905" y="43169"/>
                </a:lnTo>
                <a:cubicBezTo>
                  <a:pt x="752527" y="43169"/>
                  <a:pt x="752527" y="45390"/>
                  <a:pt x="752149" y="45390"/>
                </a:cubicBezTo>
                <a:cubicBezTo>
                  <a:pt x="752149" y="46495"/>
                  <a:pt x="751772" y="47601"/>
                  <a:pt x="751395" y="47601"/>
                </a:cubicBezTo>
                <a:cubicBezTo>
                  <a:pt x="751395" y="48706"/>
                  <a:pt x="751017" y="49812"/>
                  <a:pt x="751017" y="50917"/>
                </a:cubicBezTo>
                <a:cubicBezTo>
                  <a:pt x="750639" y="50917"/>
                  <a:pt x="750262" y="53137"/>
                  <a:pt x="750262" y="53137"/>
                </a:cubicBezTo>
                <a:lnTo>
                  <a:pt x="749506" y="50917"/>
                </a:lnTo>
                <a:cubicBezTo>
                  <a:pt x="749506" y="52032"/>
                  <a:pt x="748752" y="53137"/>
                  <a:pt x="748752" y="53137"/>
                </a:cubicBezTo>
                <a:cubicBezTo>
                  <a:pt x="748752" y="54243"/>
                  <a:pt x="749506" y="55348"/>
                  <a:pt x="749506" y="55348"/>
                </a:cubicBezTo>
                <a:lnTo>
                  <a:pt x="750262" y="57559"/>
                </a:lnTo>
                <a:cubicBezTo>
                  <a:pt x="750262" y="58665"/>
                  <a:pt x="749884" y="58665"/>
                  <a:pt x="749884" y="59780"/>
                </a:cubicBezTo>
                <a:cubicBezTo>
                  <a:pt x="749506" y="60885"/>
                  <a:pt x="749506" y="61990"/>
                  <a:pt x="749129" y="61990"/>
                </a:cubicBezTo>
                <a:cubicBezTo>
                  <a:pt x="749129" y="63096"/>
                  <a:pt x="748752" y="64201"/>
                  <a:pt x="748374" y="64201"/>
                </a:cubicBezTo>
                <a:cubicBezTo>
                  <a:pt x="748374" y="65316"/>
                  <a:pt x="747996" y="63096"/>
                  <a:pt x="747619" y="63096"/>
                </a:cubicBezTo>
                <a:lnTo>
                  <a:pt x="746863" y="65316"/>
                </a:lnTo>
                <a:cubicBezTo>
                  <a:pt x="746863" y="66422"/>
                  <a:pt x="746486" y="67527"/>
                  <a:pt x="746486" y="67527"/>
                </a:cubicBezTo>
                <a:lnTo>
                  <a:pt x="747241" y="69738"/>
                </a:lnTo>
                <a:lnTo>
                  <a:pt x="747996" y="67527"/>
                </a:lnTo>
                <a:lnTo>
                  <a:pt x="748752" y="68633"/>
                </a:lnTo>
                <a:cubicBezTo>
                  <a:pt x="748752" y="69738"/>
                  <a:pt x="747996" y="70844"/>
                  <a:pt x="747996" y="71958"/>
                </a:cubicBezTo>
                <a:cubicBezTo>
                  <a:pt x="747996" y="71958"/>
                  <a:pt x="747619" y="73064"/>
                  <a:pt x="747241" y="74169"/>
                </a:cubicBezTo>
                <a:cubicBezTo>
                  <a:pt x="747241" y="74169"/>
                  <a:pt x="748374" y="75275"/>
                  <a:pt x="748374" y="76380"/>
                </a:cubicBezTo>
                <a:cubicBezTo>
                  <a:pt x="748374" y="76380"/>
                  <a:pt x="747619" y="77486"/>
                  <a:pt x="747619" y="78591"/>
                </a:cubicBezTo>
                <a:cubicBezTo>
                  <a:pt x="747619" y="79706"/>
                  <a:pt x="747241" y="79706"/>
                  <a:pt x="746863" y="80812"/>
                </a:cubicBezTo>
                <a:cubicBezTo>
                  <a:pt x="746863" y="79706"/>
                  <a:pt x="746486" y="79706"/>
                  <a:pt x="746109" y="78591"/>
                </a:cubicBezTo>
                <a:lnTo>
                  <a:pt x="745353" y="77486"/>
                </a:lnTo>
                <a:cubicBezTo>
                  <a:pt x="745353" y="76380"/>
                  <a:pt x="745731" y="75275"/>
                  <a:pt x="746109" y="74169"/>
                </a:cubicBezTo>
                <a:cubicBezTo>
                  <a:pt x="745731" y="74169"/>
                  <a:pt x="745353" y="73064"/>
                  <a:pt x="744976" y="73064"/>
                </a:cubicBezTo>
                <a:lnTo>
                  <a:pt x="744598" y="75275"/>
                </a:lnTo>
                <a:cubicBezTo>
                  <a:pt x="744598" y="75275"/>
                  <a:pt x="745353" y="76380"/>
                  <a:pt x="745353" y="77486"/>
                </a:cubicBezTo>
                <a:cubicBezTo>
                  <a:pt x="745353" y="77486"/>
                  <a:pt x="744976" y="78591"/>
                  <a:pt x="744598" y="79706"/>
                </a:cubicBezTo>
                <a:cubicBezTo>
                  <a:pt x="744598" y="79706"/>
                  <a:pt x="744221" y="81917"/>
                  <a:pt x="743843" y="81917"/>
                </a:cubicBezTo>
                <a:cubicBezTo>
                  <a:pt x="743843" y="81917"/>
                  <a:pt x="743088" y="80812"/>
                  <a:pt x="743088" y="79706"/>
                </a:cubicBezTo>
                <a:cubicBezTo>
                  <a:pt x="743088" y="79706"/>
                  <a:pt x="743843" y="78591"/>
                  <a:pt x="743843" y="77486"/>
                </a:cubicBezTo>
                <a:cubicBezTo>
                  <a:pt x="743843" y="76380"/>
                  <a:pt x="743088" y="76380"/>
                  <a:pt x="743088" y="75275"/>
                </a:cubicBezTo>
                <a:cubicBezTo>
                  <a:pt x="743466" y="74169"/>
                  <a:pt x="743843" y="73064"/>
                  <a:pt x="744221" y="70844"/>
                </a:cubicBezTo>
                <a:cubicBezTo>
                  <a:pt x="744598" y="69738"/>
                  <a:pt x="744976" y="67527"/>
                  <a:pt x="745353" y="66422"/>
                </a:cubicBezTo>
                <a:cubicBezTo>
                  <a:pt x="744976" y="64201"/>
                  <a:pt x="744598" y="63096"/>
                  <a:pt x="743843" y="61990"/>
                </a:cubicBezTo>
                <a:cubicBezTo>
                  <a:pt x="743466" y="61990"/>
                  <a:pt x="743466" y="60885"/>
                  <a:pt x="743088" y="59780"/>
                </a:cubicBezTo>
                <a:cubicBezTo>
                  <a:pt x="742711" y="60885"/>
                  <a:pt x="742711" y="63096"/>
                  <a:pt x="742333" y="63096"/>
                </a:cubicBezTo>
                <a:lnTo>
                  <a:pt x="741578" y="60885"/>
                </a:lnTo>
                <a:lnTo>
                  <a:pt x="740823" y="58665"/>
                </a:lnTo>
                <a:cubicBezTo>
                  <a:pt x="740445" y="58665"/>
                  <a:pt x="740068" y="60885"/>
                  <a:pt x="740068" y="60885"/>
                </a:cubicBezTo>
                <a:cubicBezTo>
                  <a:pt x="739690" y="61990"/>
                  <a:pt x="739312" y="63096"/>
                  <a:pt x="739312" y="64201"/>
                </a:cubicBezTo>
                <a:lnTo>
                  <a:pt x="740068" y="65316"/>
                </a:lnTo>
                <a:cubicBezTo>
                  <a:pt x="740068" y="66422"/>
                  <a:pt x="739690" y="67527"/>
                  <a:pt x="739690" y="68633"/>
                </a:cubicBezTo>
                <a:lnTo>
                  <a:pt x="738935" y="66422"/>
                </a:lnTo>
                <a:cubicBezTo>
                  <a:pt x="738557" y="66422"/>
                  <a:pt x="738180" y="68633"/>
                  <a:pt x="738180" y="68633"/>
                </a:cubicBezTo>
                <a:cubicBezTo>
                  <a:pt x="737802" y="69738"/>
                  <a:pt x="737802" y="70844"/>
                  <a:pt x="737425" y="70844"/>
                </a:cubicBezTo>
                <a:lnTo>
                  <a:pt x="736669" y="69738"/>
                </a:lnTo>
                <a:cubicBezTo>
                  <a:pt x="736669" y="68633"/>
                  <a:pt x="737425" y="67527"/>
                  <a:pt x="737425" y="66422"/>
                </a:cubicBezTo>
                <a:cubicBezTo>
                  <a:pt x="737047" y="66422"/>
                  <a:pt x="736669" y="65316"/>
                  <a:pt x="736292" y="65316"/>
                </a:cubicBezTo>
                <a:cubicBezTo>
                  <a:pt x="736292" y="64201"/>
                  <a:pt x="735914" y="63096"/>
                  <a:pt x="735537" y="63096"/>
                </a:cubicBezTo>
                <a:lnTo>
                  <a:pt x="734782" y="60885"/>
                </a:lnTo>
                <a:cubicBezTo>
                  <a:pt x="734782" y="60885"/>
                  <a:pt x="734026" y="63096"/>
                  <a:pt x="734026" y="64201"/>
                </a:cubicBezTo>
                <a:lnTo>
                  <a:pt x="733271" y="66422"/>
                </a:lnTo>
                <a:cubicBezTo>
                  <a:pt x="733271" y="66422"/>
                  <a:pt x="732516" y="65316"/>
                  <a:pt x="732516" y="64201"/>
                </a:cubicBezTo>
                <a:lnTo>
                  <a:pt x="733271" y="61990"/>
                </a:lnTo>
                <a:cubicBezTo>
                  <a:pt x="733271" y="60885"/>
                  <a:pt x="733649" y="59780"/>
                  <a:pt x="734026" y="59780"/>
                </a:cubicBezTo>
                <a:cubicBezTo>
                  <a:pt x="734026" y="58665"/>
                  <a:pt x="734404" y="57559"/>
                  <a:pt x="734404" y="56454"/>
                </a:cubicBezTo>
                <a:lnTo>
                  <a:pt x="733649" y="55348"/>
                </a:lnTo>
                <a:cubicBezTo>
                  <a:pt x="733649" y="54243"/>
                  <a:pt x="734404" y="53137"/>
                  <a:pt x="734404" y="53137"/>
                </a:cubicBezTo>
                <a:cubicBezTo>
                  <a:pt x="734404" y="52032"/>
                  <a:pt x="733649" y="50917"/>
                  <a:pt x="733649" y="50917"/>
                </a:cubicBezTo>
                <a:cubicBezTo>
                  <a:pt x="733271" y="50917"/>
                  <a:pt x="732894" y="53137"/>
                  <a:pt x="732894" y="53137"/>
                </a:cubicBezTo>
                <a:cubicBezTo>
                  <a:pt x="732516" y="53137"/>
                  <a:pt x="732139" y="50917"/>
                  <a:pt x="732139" y="50917"/>
                </a:cubicBezTo>
                <a:cubicBezTo>
                  <a:pt x="731761" y="52032"/>
                  <a:pt x="731761" y="53137"/>
                  <a:pt x="731383" y="54243"/>
                </a:cubicBezTo>
                <a:cubicBezTo>
                  <a:pt x="731383" y="54243"/>
                  <a:pt x="730629" y="55348"/>
                  <a:pt x="730629" y="56454"/>
                </a:cubicBezTo>
                <a:cubicBezTo>
                  <a:pt x="730629" y="56454"/>
                  <a:pt x="731383" y="57559"/>
                  <a:pt x="731383" y="58665"/>
                </a:cubicBezTo>
                <a:cubicBezTo>
                  <a:pt x="731761" y="58665"/>
                  <a:pt x="731006" y="59780"/>
                  <a:pt x="731006" y="60885"/>
                </a:cubicBezTo>
                <a:cubicBezTo>
                  <a:pt x="731006" y="60885"/>
                  <a:pt x="730629" y="61990"/>
                  <a:pt x="730251" y="63096"/>
                </a:cubicBezTo>
                <a:lnTo>
                  <a:pt x="729496" y="65316"/>
                </a:lnTo>
                <a:lnTo>
                  <a:pt x="730629" y="67527"/>
                </a:lnTo>
                <a:cubicBezTo>
                  <a:pt x="730251" y="68633"/>
                  <a:pt x="729873" y="68633"/>
                  <a:pt x="729873" y="69738"/>
                </a:cubicBezTo>
                <a:cubicBezTo>
                  <a:pt x="729496" y="70844"/>
                  <a:pt x="729496" y="71958"/>
                  <a:pt x="729118" y="71958"/>
                </a:cubicBezTo>
                <a:cubicBezTo>
                  <a:pt x="729118" y="73064"/>
                  <a:pt x="728363" y="70844"/>
                  <a:pt x="728363" y="70844"/>
                </a:cubicBezTo>
                <a:cubicBezTo>
                  <a:pt x="727986" y="70844"/>
                  <a:pt x="727986" y="73064"/>
                  <a:pt x="727608" y="73064"/>
                </a:cubicBezTo>
                <a:cubicBezTo>
                  <a:pt x="727608" y="73064"/>
                  <a:pt x="727230" y="70844"/>
                  <a:pt x="726853" y="70844"/>
                </a:cubicBezTo>
                <a:cubicBezTo>
                  <a:pt x="726853" y="70844"/>
                  <a:pt x="727230" y="68633"/>
                  <a:pt x="727608" y="68633"/>
                </a:cubicBezTo>
                <a:cubicBezTo>
                  <a:pt x="727608" y="67527"/>
                  <a:pt x="727986" y="66422"/>
                  <a:pt x="727986" y="66422"/>
                </a:cubicBezTo>
                <a:cubicBezTo>
                  <a:pt x="728363" y="65316"/>
                  <a:pt x="727230" y="64201"/>
                  <a:pt x="727230" y="64201"/>
                </a:cubicBezTo>
                <a:lnTo>
                  <a:pt x="727986" y="61990"/>
                </a:lnTo>
                <a:lnTo>
                  <a:pt x="727230" y="59780"/>
                </a:lnTo>
                <a:cubicBezTo>
                  <a:pt x="726853" y="59780"/>
                  <a:pt x="726475" y="61990"/>
                  <a:pt x="726475" y="61990"/>
                </a:cubicBezTo>
                <a:cubicBezTo>
                  <a:pt x="726097" y="63096"/>
                  <a:pt x="726097" y="64201"/>
                  <a:pt x="725720" y="65316"/>
                </a:cubicBezTo>
                <a:lnTo>
                  <a:pt x="726475" y="66422"/>
                </a:lnTo>
                <a:cubicBezTo>
                  <a:pt x="726853" y="67527"/>
                  <a:pt x="726097" y="68633"/>
                  <a:pt x="726097" y="68633"/>
                </a:cubicBezTo>
                <a:lnTo>
                  <a:pt x="726853" y="70844"/>
                </a:lnTo>
                <a:cubicBezTo>
                  <a:pt x="726475" y="70844"/>
                  <a:pt x="726475" y="73064"/>
                  <a:pt x="726097" y="73064"/>
                </a:cubicBezTo>
                <a:cubicBezTo>
                  <a:pt x="726097" y="73064"/>
                  <a:pt x="725720" y="71958"/>
                  <a:pt x="725343" y="71958"/>
                </a:cubicBezTo>
                <a:cubicBezTo>
                  <a:pt x="724965" y="73064"/>
                  <a:pt x="724587" y="75275"/>
                  <a:pt x="724210" y="76380"/>
                </a:cubicBezTo>
                <a:cubicBezTo>
                  <a:pt x="723832" y="76380"/>
                  <a:pt x="723455" y="75275"/>
                  <a:pt x="723077" y="74169"/>
                </a:cubicBezTo>
                <a:cubicBezTo>
                  <a:pt x="723077" y="74169"/>
                  <a:pt x="723832" y="73064"/>
                  <a:pt x="723832" y="71958"/>
                </a:cubicBezTo>
                <a:cubicBezTo>
                  <a:pt x="724210" y="71958"/>
                  <a:pt x="724587" y="70844"/>
                  <a:pt x="724587" y="69738"/>
                </a:cubicBezTo>
                <a:cubicBezTo>
                  <a:pt x="724587" y="68633"/>
                  <a:pt x="725343" y="67527"/>
                  <a:pt x="725343" y="67527"/>
                </a:cubicBezTo>
                <a:cubicBezTo>
                  <a:pt x="724965" y="66422"/>
                  <a:pt x="724210" y="66422"/>
                  <a:pt x="724210" y="65316"/>
                </a:cubicBezTo>
                <a:lnTo>
                  <a:pt x="724965" y="63096"/>
                </a:lnTo>
                <a:lnTo>
                  <a:pt x="724210" y="60885"/>
                </a:lnTo>
                <a:cubicBezTo>
                  <a:pt x="723832" y="60885"/>
                  <a:pt x="723832" y="63096"/>
                  <a:pt x="723455" y="63096"/>
                </a:cubicBezTo>
                <a:cubicBezTo>
                  <a:pt x="723077" y="63096"/>
                  <a:pt x="723077" y="61990"/>
                  <a:pt x="722700" y="61990"/>
                </a:cubicBezTo>
                <a:cubicBezTo>
                  <a:pt x="722700" y="61990"/>
                  <a:pt x="721944" y="63096"/>
                  <a:pt x="721944" y="64201"/>
                </a:cubicBezTo>
                <a:cubicBezTo>
                  <a:pt x="721944" y="64201"/>
                  <a:pt x="722700" y="65316"/>
                  <a:pt x="722700" y="66422"/>
                </a:cubicBezTo>
                <a:cubicBezTo>
                  <a:pt x="722700" y="66422"/>
                  <a:pt x="722322" y="67527"/>
                  <a:pt x="722322" y="68633"/>
                </a:cubicBezTo>
                <a:cubicBezTo>
                  <a:pt x="721944" y="69738"/>
                  <a:pt x="721944" y="69738"/>
                  <a:pt x="721567" y="70844"/>
                </a:cubicBezTo>
                <a:cubicBezTo>
                  <a:pt x="721189" y="71958"/>
                  <a:pt x="721189" y="73064"/>
                  <a:pt x="720812" y="73064"/>
                </a:cubicBezTo>
                <a:cubicBezTo>
                  <a:pt x="720812" y="74169"/>
                  <a:pt x="720434" y="75275"/>
                  <a:pt x="720434" y="76380"/>
                </a:cubicBezTo>
                <a:cubicBezTo>
                  <a:pt x="720057" y="76380"/>
                  <a:pt x="719679" y="78591"/>
                  <a:pt x="719679" y="78591"/>
                </a:cubicBezTo>
                <a:lnTo>
                  <a:pt x="718924" y="76380"/>
                </a:lnTo>
                <a:lnTo>
                  <a:pt x="719301" y="74169"/>
                </a:lnTo>
                <a:lnTo>
                  <a:pt x="720057" y="71958"/>
                </a:lnTo>
                <a:cubicBezTo>
                  <a:pt x="719679" y="70844"/>
                  <a:pt x="719301" y="69738"/>
                  <a:pt x="719301" y="69738"/>
                </a:cubicBezTo>
                <a:cubicBezTo>
                  <a:pt x="718924" y="69738"/>
                  <a:pt x="718546" y="71958"/>
                  <a:pt x="718546" y="71958"/>
                </a:cubicBezTo>
                <a:cubicBezTo>
                  <a:pt x="718169" y="71958"/>
                  <a:pt x="717791" y="70844"/>
                  <a:pt x="717791" y="69738"/>
                </a:cubicBezTo>
                <a:cubicBezTo>
                  <a:pt x="717414" y="69738"/>
                  <a:pt x="717036" y="68633"/>
                  <a:pt x="717036" y="68633"/>
                </a:cubicBezTo>
                <a:cubicBezTo>
                  <a:pt x="716659" y="68633"/>
                  <a:pt x="716659" y="70844"/>
                  <a:pt x="716281" y="70844"/>
                </a:cubicBezTo>
                <a:cubicBezTo>
                  <a:pt x="715903" y="70844"/>
                  <a:pt x="715526" y="68633"/>
                  <a:pt x="715526" y="68633"/>
                </a:cubicBezTo>
                <a:cubicBezTo>
                  <a:pt x="715148" y="68633"/>
                  <a:pt x="714771" y="71958"/>
                  <a:pt x="714771" y="70844"/>
                </a:cubicBezTo>
                <a:cubicBezTo>
                  <a:pt x="714393" y="70844"/>
                  <a:pt x="714016" y="69738"/>
                  <a:pt x="714016" y="69738"/>
                </a:cubicBezTo>
                <a:cubicBezTo>
                  <a:pt x="713638" y="68633"/>
                  <a:pt x="713260" y="68633"/>
                  <a:pt x="713260" y="67527"/>
                </a:cubicBezTo>
                <a:cubicBezTo>
                  <a:pt x="712883" y="67527"/>
                  <a:pt x="712505" y="65316"/>
                  <a:pt x="712128" y="65316"/>
                </a:cubicBezTo>
                <a:lnTo>
                  <a:pt x="711750" y="68633"/>
                </a:lnTo>
                <a:cubicBezTo>
                  <a:pt x="711373" y="67527"/>
                  <a:pt x="710617" y="66422"/>
                  <a:pt x="710617" y="66422"/>
                </a:cubicBezTo>
                <a:cubicBezTo>
                  <a:pt x="710617" y="65316"/>
                  <a:pt x="711373" y="64201"/>
                  <a:pt x="711373" y="64201"/>
                </a:cubicBezTo>
                <a:cubicBezTo>
                  <a:pt x="711373" y="63096"/>
                  <a:pt x="710617" y="61990"/>
                  <a:pt x="710617" y="61990"/>
                </a:cubicBezTo>
                <a:cubicBezTo>
                  <a:pt x="710617" y="60885"/>
                  <a:pt x="710995" y="59780"/>
                  <a:pt x="711373" y="59780"/>
                </a:cubicBezTo>
                <a:cubicBezTo>
                  <a:pt x="711373" y="58665"/>
                  <a:pt x="711750" y="57559"/>
                  <a:pt x="711750" y="56454"/>
                </a:cubicBezTo>
                <a:lnTo>
                  <a:pt x="710995" y="55348"/>
                </a:lnTo>
                <a:cubicBezTo>
                  <a:pt x="710617" y="56454"/>
                  <a:pt x="710240" y="58665"/>
                  <a:pt x="709863" y="59780"/>
                </a:cubicBezTo>
                <a:cubicBezTo>
                  <a:pt x="709485" y="60885"/>
                  <a:pt x="709107" y="61990"/>
                  <a:pt x="709107" y="61990"/>
                </a:cubicBezTo>
                <a:lnTo>
                  <a:pt x="708352" y="60885"/>
                </a:lnTo>
                <a:cubicBezTo>
                  <a:pt x="708352" y="59780"/>
                  <a:pt x="708730" y="58665"/>
                  <a:pt x="708730" y="58665"/>
                </a:cubicBezTo>
                <a:cubicBezTo>
                  <a:pt x="709107" y="57559"/>
                  <a:pt x="709485" y="56454"/>
                  <a:pt x="709485" y="55348"/>
                </a:cubicBezTo>
                <a:cubicBezTo>
                  <a:pt x="709863" y="55348"/>
                  <a:pt x="710240" y="54243"/>
                  <a:pt x="710240" y="53137"/>
                </a:cubicBezTo>
                <a:cubicBezTo>
                  <a:pt x="710240" y="53137"/>
                  <a:pt x="709485" y="52032"/>
                  <a:pt x="709485" y="50917"/>
                </a:cubicBezTo>
                <a:cubicBezTo>
                  <a:pt x="709107" y="52032"/>
                  <a:pt x="708730" y="53137"/>
                  <a:pt x="708730" y="54243"/>
                </a:cubicBezTo>
                <a:cubicBezTo>
                  <a:pt x="708352" y="54243"/>
                  <a:pt x="707974" y="55348"/>
                  <a:pt x="707974" y="56454"/>
                </a:cubicBezTo>
                <a:lnTo>
                  <a:pt x="707219" y="58665"/>
                </a:lnTo>
                <a:lnTo>
                  <a:pt x="708352" y="60885"/>
                </a:lnTo>
                <a:cubicBezTo>
                  <a:pt x="707974" y="60885"/>
                  <a:pt x="707597" y="63096"/>
                  <a:pt x="707597" y="63096"/>
                </a:cubicBezTo>
                <a:cubicBezTo>
                  <a:pt x="707597" y="63096"/>
                  <a:pt x="706842" y="61990"/>
                  <a:pt x="706842" y="60885"/>
                </a:cubicBezTo>
                <a:cubicBezTo>
                  <a:pt x="706464" y="60885"/>
                  <a:pt x="706087" y="59780"/>
                  <a:pt x="706087" y="59780"/>
                </a:cubicBezTo>
                <a:cubicBezTo>
                  <a:pt x="705709" y="59780"/>
                  <a:pt x="705331" y="61990"/>
                  <a:pt x="705331" y="61990"/>
                </a:cubicBezTo>
                <a:lnTo>
                  <a:pt x="704577" y="64201"/>
                </a:lnTo>
                <a:lnTo>
                  <a:pt x="703821" y="61990"/>
                </a:lnTo>
                <a:cubicBezTo>
                  <a:pt x="703821" y="63096"/>
                  <a:pt x="703066" y="64201"/>
                  <a:pt x="703066" y="65316"/>
                </a:cubicBezTo>
                <a:lnTo>
                  <a:pt x="703821" y="66422"/>
                </a:lnTo>
                <a:cubicBezTo>
                  <a:pt x="703821" y="67527"/>
                  <a:pt x="703444" y="68633"/>
                  <a:pt x="703444" y="69738"/>
                </a:cubicBezTo>
                <a:cubicBezTo>
                  <a:pt x="703066" y="69738"/>
                  <a:pt x="702689" y="71958"/>
                  <a:pt x="702689" y="71958"/>
                </a:cubicBezTo>
                <a:lnTo>
                  <a:pt x="701934" y="69738"/>
                </a:lnTo>
                <a:cubicBezTo>
                  <a:pt x="701556" y="69738"/>
                  <a:pt x="701178" y="68633"/>
                  <a:pt x="701178" y="67527"/>
                </a:cubicBezTo>
                <a:cubicBezTo>
                  <a:pt x="700801" y="67527"/>
                  <a:pt x="700423" y="66422"/>
                  <a:pt x="700046" y="66422"/>
                </a:cubicBezTo>
                <a:lnTo>
                  <a:pt x="699668" y="68633"/>
                </a:lnTo>
                <a:cubicBezTo>
                  <a:pt x="699291" y="68633"/>
                  <a:pt x="698913" y="67527"/>
                  <a:pt x="698535" y="66422"/>
                </a:cubicBezTo>
                <a:lnTo>
                  <a:pt x="697780" y="64201"/>
                </a:lnTo>
                <a:cubicBezTo>
                  <a:pt x="697780" y="65316"/>
                  <a:pt x="697403" y="66422"/>
                  <a:pt x="697025" y="67527"/>
                </a:cubicBezTo>
                <a:lnTo>
                  <a:pt x="696648" y="69738"/>
                </a:lnTo>
                <a:lnTo>
                  <a:pt x="697403" y="71958"/>
                </a:lnTo>
                <a:cubicBezTo>
                  <a:pt x="697403" y="71958"/>
                  <a:pt x="697025" y="74169"/>
                  <a:pt x="696648" y="74169"/>
                </a:cubicBezTo>
                <a:lnTo>
                  <a:pt x="695892" y="71958"/>
                </a:lnTo>
                <a:cubicBezTo>
                  <a:pt x="695892" y="71958"/>
                  <a:pt x="695137" y="70844"/>
                  <a:pt x="695137" y="69738"/>
                </a:cubicBezTo>
                <a:cubicBezTo>
                  <a:pt x="695137" y="69738"/>
                  <a:pt x="695515" y="68633"/>
                  <a:pt x="695515" y="67527"/>
                </a:cubicBezTo>
                <a:cubicBezTo>
                  <a:pt x="695892" y="67527"/>
                  <a:pt x="696270" y="66422"/>
                  <a:pt x="696270" y="65316"/>
                </a:cubicBezTo>
                <a:cubicBezTo>
                  <a:pt x="696270" y="65316"/>
                  <a:pt x="695515" y="64201"/>
                  <a:pt x="695515" y="63096"/>
                </a:cubicBezTo>
                <a:cubicBezTo>
                  <a:pt x="695137" y="64201"/>
                  <a:pt x="695137" y="65316"/>
                  <a:pt x="694760" y="66422"/>
                </a:cubicBezTo>
                <a:lnTo>
                  <a:pt x="694382" y="68633"/>
                </a:lnTo>
                <a:cubicBezTo>
                  <a:pt x="694005" y="68633"/>
                  <a:pt x="693250" y="66422"/>
                  <a:pt x="693250" y="66422"/>
                </a:cubicBezTo>
                <a:cubicBezTo>
                  <a:pt x="693627" y="66422"/>
                  <a:pt x="693627" y="64201"/>
                  <a:pt x="694005" y="64201"/>
                </a:cubicBezTo>
                <a:cubicBezTo>
                  <a:pt x="693627" y="63096"/>
                  <a:pt x="692872" y="61990"/>
                  <a:pt x="692494" y="59780"/>
                </a:cubicBezTo>
                <a:cubicBezTo>
                  <a:pt x="692117" y="59780"/>
                  <a:pt x="691739" y="58665"/>
                  <a:pt x="691362" y="58665"/>
                </a:cubicBezTo>
                <a:lnTo>
                  <a:pt x="690984" y="60885"/>
                </a:lnTo>
                <a:cubicBezTo>
                  <a:pt x="690607" y="60885"/>
                  <a:pt x="690229" y="58665"/>
                  <a:pt x="689851" y="58665"/>
                </a:cubicBezTo>
                <a:cubicBezTo>
                  <a:pt x="689851" y="58665"/>
                  <a:pt x="689097" y="56454"/>
                  <a:pt x="689097" y="57559"/>
                </a:cubicBezTo>
                <a:lnTo>
                  <a:pt x="688341" y="59780"/>
                </a:lnTo>
                <a:cubicBezTo>
                  <a:pt x="688719" y="59780"/>
                  <a:pt x="689474" y="60885"/>
                  <a:pt x="689474" y="60885"/>
                </a:cubicBezTo>
                <a:cubicBezTo>
                  <a:pt x="689474" y="61990"/>
                  <a:pt x="688719" y="63096"/>
                  <a:pt x="688719" y="64201"/>
                </a:cubicBezTo>
                <a:cubicBezTo>
                  <a:pt x="688719" y="64201"/>
                  <a:pt x="688341" y="65316"/>
                  <a:pt x="687964" y="66422"/>
                </a:cubicBezTo>
                <a:cubicBezTo>
                  <a:pt x="687964" y="67527"/>
                  <a:pt x="687586" y="68633"/>
                  <a:pt x="687586" y="68633"/>
                </a:cubicBezTo>
                <a:cubicBezTo>
                  <a:pt x="687208" y="68633"/>
                  <a:pt x="686831" y="66422"/>
                  <a:pt x="686454" y="66422"/>
                </a:cubicBezTo>
                <a:cubicBezTo>
                  <a:pt x="686454" y="67527"/>
                  <a:pt x="686076" y="69738"/>
                  <a:pt x="686076" y="69738"/>
                </a:cubicBezTo>
                <a:cubicBezTo>
                  <a:pt x="685698" y="69738"/>
                  <a:pt x="685321" y="67527"/>
                  <a:pt x="684943" y="67527"/>
                </a:cubicBezTo>
                <a:lnTo>
                  <a:pt x="684565" y="69738"/>
                </a:lnTo>
                <a:lnTo>
                  <a:pt x="685321" y="71958"/>
                </a:lnTo>
                <a:cubicBezTo>
                  <a:pt x="685321" y="71958"/>
                  <a:pt x="684943" y="74169"/>
                  <a:pt x="684565" y="74169"/>
                </a:cubicBezTo>
                <a:cubicBezTo>
                  <a:pt x="684565" y="74169"/>
                  <a:pt x="684188" y="71958"/>
                  <a:pt x="683811" y="71958"/>
                </a:cubicBezTo>
                <a:cubicBezTo>
                  <a:pt x="683433" y="73064"/>
                  <a:pt x="683433" y="74169"/>
                  <a:pt x="683055" y="75275"/>
                </a:cubicBezTo>
                <a:cubicBezTo>
                  <a:pt x="683055" y="75275"/>
                  <a:pt x="682678" y="73064"/>
                  <a:pt x="682300" y="73064"/>
                </a:cubicBezTo>
                <a:cubicBezTo>
                  <a:pt x="682300" y="73064"/>
                  <a:pt x="682678" y="70844"/>
                  <a:pt x="683055" y="70844"/>
                </a:cubicBezTo>
                <a:cubicBezTo>
                  <a:pt x="683055" y="69738"/>
                  <a:pt x="683433" y="68633"/>
                  <a:pt x="683433" y="68633"/>
                </a:cubicBezTo>
                <a:cubicBezTo>
                  <a:pt x="683433" y="67527"/>
                  <a:pt x="682678" y="66422"/>
                  <a:pt x="682678" y="66422"/>
                </a:cubicBezTo>
                <a:lnTo>
                  <a:pt x="683433" y="64201"/>
                </a:lnTo>
                <a:cubicBezTo>
                  <a:pt x="683055" y="63096"/>
                  <a:pt x="682678" y="61990"/>
                  <a:pt x="682678" y="61990"/>
                </a:cubicBezTo>
                <a:cubicBezTo>
                  <a:pt x="682300" y="61990"/>
                  <a:pt x="682300" y="64201"/>
                  <a:pt x="681922" y="64201"/>
                </a:cubicBezTo>
                <a:cubicBezTo>
                  <a:pt x="681545" y="64201"/>
                  <a:pt x="681168" y="61990"/>
                  <a:pt x="681168" y="61990"/>
                </a:cubicBezTo>
                <a:cubicBezTo>
                  <a:pt x="680790" y="63096"/>
                  <a:pt x="680790" y="64201"/>
                  <a:pt x="680412" y="65316"/>
                </a:cubicBezTo>
                <a:cubicBezTo>
                  <a:pt x="680035" y="65316"/>
                  <a:pt x="680035" y="67527"/>
                  <a:pt x="679657" y="67527"/>
                </a:cubicBezTo>
                <a:cubicBezTo>
                  <a:pt x="679657" y="67527"/>
                  <a:pt x="679279" y="65316"/>
                  <a:pt x="678902" y="65316"/>
                </a:cubicBezTo>
                <a:cubicBezTo>
                  <a:pt x="678525" y="65316"/>
                  <a:pt x="678525" y="67527"/>
                  <a:pt x="678147" y="67527"/>
                </a:cubicBezTo>
                <a:lnTo>
                  <a:pt x="677392" y="66422"/>
                </a:lnTo>
                <a:cubicBezTo>
                  <a:pt x="677392" y="65316"/>
                  <a:pt x="678147" y="64201"/>
                  <a:pt x="678147" y="63096"/>
                </a:cubicBezTo>
                <a:lnTo>
                  <a:pt x="677392" y="61990"/>
                </a:lnTo>
                <a:cubicBezTo>
                  <a:pt x="677014" y="61990"/>
                  <a:pt x="677014" y="64201"/>
                  <a:pt x="676637" y="64201"/>
                </a:cubicBezTo>
                <a:lnTo>
                  <a:pt x="675882" y="61990"/>
                </a:lnTo>
                <a:cubicBezTo>
                  <a:pt x="675504" y="63096"/>
                  <a:pt x="675126" y="64201"/>
                  <a:pt x="675126" y="65316"/>
                </a:cubicBezTo>
                <a:cubicBezTo>
                  <a:pt x="674749" y="65316"/>
                  <a:pt x="674749" y="66422"/>
                  <a:pt x="674371" y="67527"/>
                </a:cubicBezTo>
                <a:cubicBezTo>
                  <a:pt x="674371" y="68633"/>
                  <a:pt x="673994" y="68633"/>
                  <a:pt x="673994" y="69738"/>
                </a:cubicBezTo>
                <a:cubicBezTo>
                  <a:pt x="673616" y="69738"/>
                  <a:pt x="673239" y="71958"/>
                  <a:pt x="673239" y="71958"/>
                </a:cubicBezTo>
                <a:lnTo>
                  <a:pt x="672484" y="70844"/>
                </a:lnTo>
                <a:cubicBezTo>
                  <a:pt x="672484" y="69738"/>
                  <a:pt x="672861" y="68633"/>
                  <a:pt x="672861" y="67527"/>
                </a:cubicBezTo>
                <a:lnTo>
                  <a:pt x="672106" y="66422"/>
                </a:lnTo>
                <a:cubicBezTo>
                  <a:pt x="672106" y="65316"/>
                  <a:pt x="672861" y="63096"/>
                  <a:pt x="672861" y="63096"/>
                </a:cubicBezTo>
                <a:cubicBezTo>
                  <a:pt x="672484" y="63096"/>
                  <a:pt x="672106" y="61990"/>
                  <a:pt x="672106" y="61990"/>
                </a:cubicBezTo>
                <a:cubicBezTo>
                  <a:pt x="671728" y="61990"/>
                  <a:pt x="671351" y="64201"/>
                  <a:pt x="671351" y="64201"/>
                </a:cubicBezTo>
                <a:cubicBezTo>
                  <a:pt x="670973" y="64201"/>
                  <a:pt x="670973" y="65316"/>
                  <a:pt x="670596" y="66422"/>
                </a:cubicBezTo>
                <a:lnTo>
                  <a:pt x="670218" y="68633"/>
                </a:lnTo>
                <a:cubicBezTo>
                  <a:pt x="669841" y="68633"/>
                  <a:pt x="669463" y="67527"/>
                  <a:pt x="669085" y="67527"/>
                </a:cubicBezTo>
                <a:cubicBezTo>
                  <a:pt x="669085" y="66422"/>
                  <a:pt x="668331" y="65316"/>
                  <a:pt x="668331" y="65316"/>
                </a:cubicBezTo>
                <a:lnTo>
                  <a:pt x="669085" y="63096"/>
                </a:lnTo>
                <a:cubicBezTo>
                  <a:pt x="669085" y="63096"/>
                  <a:pt x="669841" y="60885"/>
                  <a:pt x="669463" y="59780"/>
                </a:cubicBezTo>
                <a:cubicBezTo>
                  <a:pt x="669463" y="59780"/>
                  <a:pt x="669085" y="58665"/>
                  <a:pt x="668708" y="58665"/>
                </a:cubicBezTo>
                <a:cubicBezTo>
                  <a:pt x="668708" y="59780"/>
                  <a:pt x="668331" y="59780"/>
                  <a:pt x="668331" y="60885"/>
                </a:cubicBezTo>
                <a:cubicBezTo>
                  <a:pt x="667953" y="61990"/>
                  <a:pt x="667575" y="63096"/>
                  <a:pt x="667575" y="63096"/>
                </a:cubicBezTo>
                <a:cubicBezTo>
                  <a:pt x="667575" y="64201"/>
                  <a:pt x="668331" y="65316"/>
                  <a:pt x="668331" y="65316"/>
                </a:cubicBezTo>
                <a:cubicBezTo>
                  <a:pt x="668331" y="66422"/>
                  <a:pt x="667575" y="67527"/>
                  <a:pt x="667575" y="67527"/>
                </a:cubicBezTo>
                <a:cubicBezTo>
                  <a:pt x="667575" y="68633"/>
                  <a:pt x="667198" y="69738"/>
                  <a:pt x="667198" y="69738"/>
                </a:cubicBezTo>
                <a:lnTo>
                  <a:pt x="666065" y="68633"/>
                </a:lnTo>
                <a:cubicBezTo>
                  <a:pt x="666065" y="67527"/>
                  <a:pt x="666820" y="66422"/>
                  <a:pt x="666820" y="65316"/>
                </a:cubicBezTo>
                <a:lnTo>
                  <a:pt x="666065" y="64201"/>
                </a:lnTo>
                <a:cubicBezTo>
                  <a:pt x="666065" y="63096"/>
                  <a:pt x="666442" y="61990"/>
                  <a:pt x="666820" y="61990"/>
                </a:cubicBezTo>
                <a:cubicBezTo>
                  <a:pt x="666820" y="60885"/>
                  <a:pt x="667198" y="58665"/>
                  <a:pt x="667198" y="58665"/>
                </a:cubicBezTo>
                <a:lnTo>
                  <a:pt x="666442" y="57559"/>
                </a:lnTo>
                <a:cubicBezTo>
                  <a:pt x="666065" y="57559"/>
                  <a:pt x="666065" y="59780"/>
                  <a:pt x="665688" y="59780"/>
                </a:cubicBezTo>
                <a:lnTo>
                  <a:pt x="664932" y="57559"/>
                </a:lnTo>
                <a:cubicBezTo>
                  <a:pt x="664555" y="57559"/>
                  <a:pt x="664555" y="56454"/>
                  <a:pt x="664177" y="55348"/>
                </a:cubicBezTo>
                <a:cubicBezTo>
                  <a:pt x="664177" y="56454"/>
                  <a:pt x="663422" y="57559"/>
                  <a:pt x="663422" y="58665"/>
                </a:cubicBezTo>
                <a:lnTo>
                  <a:pt x="664177" y="59780"/>
                </a:lnTo>
                <a:cubicBezTo>
                  <a:pt x="664177" y="60885"/>
                  <a:pt x="663799" y="61990"/>
                  <a:pt x="663799" y="63096"/>
                </a:cubicBezTo>
                <a:lnTo>
                  <a:pt x="664555" y="64201"/>
                </a:lnTo>
                <a:cubicBezTo>
                  <a:pt x="664555" y="65316"/>
                  <a:pt x="663799" y="66422"/>
                  <a:pt x="663799" y="67527"/>
                </a:cubicBezTo>
                <a:cubicBezTo>
                  <a:pt x="663799" y="67527"/>
                  <a:pt x="663422" y="68633"/>
                  <a:pt x="663422" y="69738"/>
                </a:cubicBezTo>
                <a:cubicBezTo>
                  <a:pt x="663422" y="69738"/>
                  <a:pt x="663799" y="70844"/>
                  <a:pt x="664177" y="70844"/>
                </a:cubicBezTo>
                <a:lnTo>
                  <a:pt x="663422" y="74169"/>
                </a:lnTo>
                <a:lnTo>
                  <a:pt x="662667" y="71958"/>
                </a:lnTo>
                <a:lnTo>
                  <a:pt x="661912" y="74169"/>
                </a:lnTo>
                <a:lnTo>
                  <a:pt x="661156" y="73064"/>
                </a:lnTo>
                <a:cubicBezTo>
                  <a:pt x="661156" y="71958"/>
                  <a:pt x="661912" y="69738"/>
                  <a:pt x="661912" y="69738"/>
                </a:cubicBezTo>
                <a:cubicBezTo>
                  <a:pt x="661534" y="69738"/>
                  <a:pt x="661156" y="68633"/>
                  <a:pt x="660779" y="68633"/>
                </a:cubicBezTo>
                <a:lnTo>
                  <a:pt x="660402" y="70844"/>
                </a:lnTo>
                <a:cubicBezTo>
                  <a:pt x="660024" y="70844"/>
                  <a:pt x="659646" y="69738"/>
                  <a:pt x="659269" y="68633"/>
                </a:cubicBezTo>
                <a:cubicBezTo>
                  <a:pt x="659269" y="68633"/>
                  <a:pt x="658891" y="66422"/>
                  <a:pt x="658513" y="66422"/>
                </a:cubicBezTo>
                <a:cubicBezTo>
                  <a:pt x="658513" y="66422"/>
                  <a:pt x="658136" y="65316"/>
                  <a:pt x="657759" y="65316"/>
                </a:cubicBezTo>
                <a:cubicBezTo>
                  <a:pt x="657759" y="65316"/>
                  <a:pt x="657381" y="67527"/>
                  <a:pt x="657003" y="67527"/>
                </a:cubicBezTo>
                <a:cubicBezTo>
                  <a:pt x="657003" y="68633"/>
                  <a:pt x="656626" y="69738"/>
                  <a:pt x="656626" y="69738"/>
                </a:cubicBezTo>
                <a:cubicBezTo>
                  <a:pt x="656248" y="69738"/>
                  <a:pt x="655871" y="71958"/>
                  <a:pt x="655871" y="71958"/>
                </a:cubicBezTo>
                <a:cubicBezTo>
                  <a:pt x="655493" y="71958"/>
                  <a:pt x="655116" y="70844"/>
                  <a:pt x="655116" y="70844"/>
                </a:cubicBezTo>
                <a:cubicBezTo>
                  <a:pt x="654738" y="70844"/>
                  <a:pt x="654738" y="73064"/>
                  <a:pt x="654360" y="73064"/>
                </a:cubicBezTo>
                <a:cubicBezTo>
                  <a:pt x="654360" y="71958"/>
                  <a:pt x="653605" y="71958"/>
                  <a:pt x="653605" y="70844"/>
                </a:cubicBezTo>
                <a:cubicBezTo>
                  <a:pt x="653605" y="70844"/>
                  <a:pt x="654360" y="69738"/>
                  <a:pt x="653983" y="68633"/>
                </a:cubicBezTo>
                <a:cubicBezTo>
                  <a:pt x="653983" y="67527"/>
                  <a:pt x="653228" y="67527"/>
                  <a:pt x="653228" y="66422"/>
                </a:cubicBezTo>
                <a:cubicBezTo>
                  <a:pt x="653228" y="66422"/>
                  <a:pt x="653983" y="65316"/>
                  <a:pt x="653983" y="64201"/>
                </a:cubicBezTo>
                <a:cubicBezTo>
                  <a:pt x="653983" y="63096"/>
                  <a:pt x="653228" y="63096"/>
                  <a:pt x="653228" y="61990"/>
                </a:cubicBezTo>
                <a:cubicBezTo>
                  <a:pt x="652850" y="63096"/>
                  <a:pt x="652473" y="64201"/>
                  <a:pt x="652473" y="65316"/>
                </a:cubicBezTo>
                <a:lnTo>
                  <a:pt x="651718" y="67527"/>
                </a:lnTo>
                <a:lnTo>
                  <a:pt x="650962" y="65316"/>
                </a:lnTo>
                <a:cubicBezTo>
                  <a:pt x="650962" y="65316"/>
                  <a:pt x="651340" y="63096"/>
                  <a:pt x="651718" y="63096"/>
                </a:cubicBezTo>
                <a:cubicBezTo>
                  <a:pt x="651718" y="61990"/>
                  <a:pt x="652095" y="60885"/>
                  <a:pt x="652095" y="60885"/>
                </a:cubicBezTo>
                <a:cubicBezTo>
                  <a:pt x="652473" y="59780"/>
                  <a:pt x="652850" y="58665"/>
                  <a:pt x="652850" y="57559"/>
                </a:cubicBezTo>
                <a:cubicBezTo>
                  <a:pt x="652850" y="57559"/>
                  <a:pt x="653605" y="56454"/>
                  <a:pt x="653605" y="55348"/>
                </a:cubicBezTo>
                <a:lnTo>
                  <a:pt x="652850" y="53137"/>
                </a:lnTo>
                <a:cubicBezTo>
                  <a:pt x="652473" y="54243"/>
                  <a:pt x="652095" y="55348"/>
                  <a:pt x="652095" y="56454"/>
                </a:cubicBezTo>
                <a:cubicBezTo>
                  <a:pt x="651718" y="57559"/>
                  <a:pt x="651340" y="59780"/>
                  <a:pt x="650585" y="60885"/>
                </a:cubicBezTo>
                <a:cubicBezTo>
                  <a:pt x="650585" y="60885"/>
                  <a:pt x="650207" y="58665"/>
                  <a:pt x="649830" y="58665"/>
                </a:cubicBezTo>
                <a:lnTo>
                  <a:pt x="649452" y="61990"/>
                </a:lnTo>
                <a:cubicBezTo>
                  <a:pt x="649452" y="61990"/>
                  <a:pt x="649830" y="63096"/>
                  <a:pt x="650207" y="63096"/>
                </a:cubicBezTo>
                <a:cubicBezTo>
                  <a:pt x="650207" y="64201"/>
                  <a:pt x="650962" y="65316"/>
                  <a:pt x="650962" y="65316"/>
                </a:cubicBezTo>
                <a:cubicBezTo>
                  <a:pt x="650585" y="65316"/>
                  <a:pt x="650585" y="67527"/>
                  <a:pt x="650207" y="67527"/>
                </a:cubicBezTo>
                <a:cubicBezTo>
                  <a:pt x="650207" y="67527"/>
                  <a:pt x="649830" y="66422"/>
                  <a:pt x="649452" y="66422"/>
                </a:cubicBezTo>
                <a:cubicBezTo>
                  <a:pt x="649075" y="66422"/>
                  <a:pt x="649075" y="68633"/>
                  <a:pt x="648697" y="68633"/>
                </a:cubicBezTo>
                <a:cubicBezTo>
                  <a:pt x="648697" y="68633"/>
                  <a:pt x="648320" y="66422"/>
                  <a:pt x="647942" y="66422"/>
                </a:cubicBezTo>
                <a:cubicBezTo>
                  <a:pt x="647942" y="66422"/>
                  <a:pt x="647564" y="68633"/>
                  <a:pt x="647187" y="68633"/>
                </a:cubicBezTo>
                <a:cubicBezTo>
                  <a:pt x="647187" y="68633"/>
                  <a:pt x="646809" y="67527"/>
                  <a:pt x="646432" y="67527"/>
                </a:cubicBezTo>
                <a:cubicBezTo>
                  <a:pt x="646432" y="67527"/>
                  <a:pt x="646054" y="69738"/>
                  <a:pt x="645676" y="69738"/>
                </a:cubicBezTo>
                <a:lnTo>
                  <a:pt x="645299" y="71958"/>
                </a:lnTo>
                <a:cubicBezTo>
                  <a:pt x="644921" y="71958"/>
                  <a:pt x="644544" y="69738"/>
                  <a:pt x="644544" y="69738"/>
                </a:cubicBezTo>
                <a:cubicBezTo>
                  <a:pt x="644166" y="70844"/>
                  <a:pt x="643789" y="71958"/>
                  <a:pt x="643789" y="73064"/>
                </a:cubicBezTo>
                <a:cubicBezTo>
                  <a:pt x="643411" y="73064"/>
                  <a:pt x="643411" y="75275"/>
                  <a:pt x="643034" y="75275"/>
                </a:cubicBezTo>
                <a:lnTo>
                  <a:pt x="642279" y="73064"/>
                </a:lnTo>
                <a:cubicBezTo>
                  <a:pt x="642279" y="71958"/>
                  <a:pt x="642656" y="71958"/>
                  <a:pt x="643034" y="70844"/>
                </a:cubicBezTo>
                <a:lnTo>
                  <a:pt x="643411" y="68633"/>
                </a:lnTo>
                <a:lnTo>
                  <a:pt x="642656" y="66422"/>
                </a:lnTo>
                <a:cubicBezTo>
                  <a:pt x="643034" y="65316"/>
                  <a:pt x="643034" y="65316"/>
                  <a:pt x="643411" y="64201"/>
                </a:cubicBezTo>
                <a:cubicBezTo>
                  <a:pt x="643411" y="63096"/>
                  <a:pt x="643789" y="61990"/>
                  <a:pt x="643789" y="61990"/>
                </a:cubicBezTo>
                <a:cubicBezTo>
                  <a:pt x="644166" y="60885"/>
                  <a:pt x="644544" y="63096"/>
                  <a:pt x="644921" y="63096"/>
                </a:cubicBezTo>
                <a:lnTo>
                  <a:pt x="645299" y="60885"/>
                </a:lnTo>
                <a:cubicBezTo>
                  <a:pt x="645676" y="60885"/>
                  <a:pt x="646054" y="63096"/>
                  <a:pt x="646432" y="63096"/>
                </a:cubicBezTo>
                <a:lnTo>
                  <a:pt x="646809" y="60885"/>
                </a:lnTo>
                <a:cubicBezTo>
                  <a:pt x="646809" y="59780"/>
                  <a:pt x="646054" y="58665"/>
                  <a:pt x="646054" y="58665"/>
                </a:cubicBezTo>
                <a:cubicBezTo>
                  <a:pt x="646054" y="57559"/>
                  <a:pt x="646809" y="56454"/>
                  <a:pt x="646809" y="56454"/>
                </a:cubicBezTo>
                <a:cubicBezTo>
                  <a:pt x="646432" y="56454"/>
                  <a:pt x="646054" y="54243"/>
                  <a:pt x="646054" y="54243"/>
                </a:cubicBezTo>
                <a:cubicBezTo>
                  <a:pt x="645676" y="54243"/>
                  <a:pt x="645299" y="56454"/>
                  <a:pt x="645299" y="56454"/>
                </a:cubicBezTo>
                <a:cubicBezTo>
                  <a:pt x="644921" y="56454"/>
                  <a:pt x="644544" y="54243"/>
                  <a:pt x="644544" y="54243"/>
                </a:cubicBezTo>
                <a:cubicBezTo>
                  <a:pt x="644166" y="54243"/>
                  <a:pt x="644166" y="57559"/>
                  <a:pt x="643789" y="57559"/>
                </a:cubicBezTo>
                <a:cubicBezTo>
                  <a:pt x="643411" y="57559"/>
                  <a:pt x="643034" y="55348"/>
                  <a:pt x="643034" y="55348"/>
                </a:cubicBezTo>
                <a:cubicBezTo>
                  <a:pt x="643034" y="56454"/>
                  <a:pt x="642279" y="57559"/>
                  <a:pt x="642279" y="57559"/>
                </a:cubicBezTo>
                <a:cubicBezTo>
                  <a:pt x="642279" y="58665"/>
                  <a:pt x="643034" y="58665"/>
                  <a:pt x="643034" y="59780"/>
                </a:cubicBezTo>
                <a:cubicBezTo>
                  <a:pt x="643034" y="60885"/>
                  <a:pt x="642656" y="60885"/>
                  <a:pt x="642656" y="61990"/>
                </a:cubicBezTo>
                <a:cubicBezTo>
                  <a:pt x="642279" y="63096"/>
                  <a:pt x="641901" y="64201"/>
                  <a:pt x="641901" y="64201"/>
                </a:cubicBezTo>
                <a:cubicBezTo>
                  <a:pt x="641901" y="65316"/>
                  <a:pt x="642656" y="66422"/>
                  <a:pt x="642656" y="66422"/>
                </a:cubicBezTo>
                <a:cubicBezTo>
                  <a:pt x="642656" y="66422"/>
                  <a:pt x="642279" y="68633"/>
                  <a:pt x="641901" y="68633"/>
                </a:cubicBezTo>
                <a:cubicBezTo>
                  <a:pt x="641901" y="68633"/>
                  <a:pt x="641146" y="66422"/>
                  <a:pt x="641146" y="67527"/>
                </a:cubicBezTo>
                <a:lnTo>
                  <a:pt x="640390" y="69738"/>
                </a:lnTo>
                <a:cubicBezTo>
                  <a:pt x="640390" y="68633"/>
                  <a:pt x="639636" y="68633"/>
                  <a:pt x="639636" y="67527"/>
                </a:cubicBezTo>
                <a:cubicBezTo>
                  <a:pt x="639636" y="66422"/>
                  <a:pt x="638880" y="66422"/>
                  <a:pt x="638880" y="65316"/>
                </a:cubicBezTo>
                <a:cubicBezTo>
                  <a:pt x="638880" y="65316"/>
                  <a:pt x="639258" y="64201"/>
                  <a:pt x="639636" y="63096"/>
                </a:cubicBezTo>
                <a:lnTo>
                  <a:pt x="640390" y="65316"/>
                </a:lnTo>
                <a:cubicBezTo>
                  <a:pt x="640390" y="65316"/>
                  <a:pt x="640768" y="63096"/>
                  <a:pt x="641146" y="63096"/>
                </a:cubicBezTo>
                <a:cubicBezTo>
                  <a:pt x="641146" y="61990"/>
                  <a:pt x="641523" y="60885"/>
                  <a:pt x="641523" y="59780"/>
                </a:cubicBezTo>
                <a:cubicBezTo>
                  <a:pt x="641523" y="59780"/>
                  <a:pt x="641146" y="58665"/>
                  <a:pt x="640768" y="58665"/>
                </a:cubicBezTo>
                <a:cubicBezTo>
                  <a:pt x="640768" y="58665"/>
                  <a:pt x="640390" y="60885"/>
                  <a:pt x="640013" y="60885"/>
                </a:cubicBezTo>
                <a:cubicBezTo>
                  <a:pt x="640013" y="60885"/>
                  <a:pt x="639636" y="58665"/>
                  <a:pt x="639258" y="58665"/>
                </a:cubicBezTo>
                <a:cubicBezTo>
                  <a:pt x="639258" y="58665"/>
                  <a:pt x="638880" y="60885"/>
                  <a:pt x="638503" y="60885"/>
                </a:cubicBezTo>
                <a:cubicBezTo>
                  <a:pt x="638503" y="61990"/>
                  <a:pt x="638125" y="59780"/>
                  <a:pt x="637748" y="59780"/>
                </a:cubicBezTo>
                <a:cubicBezTo>
                  <a:pt x="637748" y="59780"/>
                  <a:pt x="637370" y="60885"/>
                  <a:pt x="637370" y="61990"/>
                </a:cubicBezTo>
                <a:cubicBezTo>
                  <a:pt x="636993" y="63096"/>
                  <a:pt x="636615" y="63096"/>
                  <a:pt x="636615" y="64201"/>
                </a:cubicBezTo>
                <a:lnTo>
                  <a:pt x="635860" y="66422"/>
                </a:lnTo>
                <a:lnTo>
                  <a:pt x="635105" y="65316"/>
                </a:lnTo>
                <a:cubicBezTo>
                  <a:pt x="635105" y="64201"/>
                  <a:pt x="635860" y="63096"/>
                  <a:pt x="635860" y="63096"/>
                </a:cubicBezTo>
                <a:cubicBezTo>
                  <a:pt x="635482" y="61990"/>
                  <a:pt x="634727" y="60885"/>
                  <a:pt x="634727" y="60885"/>
                </a:cubicBezTo>
                <a:cubicBezTo>
                  <a:pt x="634727" y="59780"/>
                  <a:pt x="635482" y="58665"/>
                  <a:pt x="635482" y="58665"/>
                </a:cubicBezTo>
                <a:cubicBezTo>
                  <a:pt x="635482" y="57559"/>
                  <a:pt x="634727" y="56454"/>
                  <a:pt x="634727" y="56454"/>
                </a:cubicBezTo>
                <a:cubicBezTo>
                  <a:pt x="634350" y="56454"/>
                  <a:pt x="634350" y="58665"/>
                  <a:pt x="633972" y="58665"/>
                </a:cubicBezTo>
                <a:cubicBezTo>
                  <a:pt x="633972" y="59780"/>
                  <a:pt x="634727" y="59780"/>
                  <a:pt x="634727" y="60885"/>
                </a:cubicBezTo>
                <a:lnTo>
                  <a:pt x="634350" y="63096"/>
                </a:lnTo>
                <a:cubicBezTo>
                  <a:pt x="633972" y="64201"/>
                  <a:pt x="633594" y="65316"/>
                  <a:pt x="633594" y="65316"/>
                </a:cubicBezTo>
                <a:lnTo>
                  <a:pt x="632839" y="64201"/>
                </a:lnTo>
                <a:cubicBezTo>
                  <a:pt x="632839" y="63096"/>
                  <a:pt x="633594" y="61990"/>
                  <a:pt x="633217" y="60885"/>
                </a:cubicBezTo>
                <a:lnTo>
                  <a:pt x="632462" y="59780"/>
                </a:lnTo>
                <a:cubicBezTo>
                  <a:pt x="632462" y="58665"/>
                  <a:pt x="631707" y="57559"/>
                  <a:pt x="631707" y="57559"/>
                </a:cubicBezTo>
                <a:cubicBezTo>
                  <a:pt x="631707" y="57559"/>
                  <a:pt x="631329" y="59780"/>
                  <a:pt x="630951" y="59780"/>
                </a:cubicBezTo>
                <a:cubicBezTo>
                  <a:pt x="630951" y="60885"/>
                  <a:pt x="630574" y="61990"/>
                  <a:pt x="630574" y="61990"/>
                </a:cubicBezTo>
                <a:cubicBezTo>
                  <a:pt x="630197" y="63096"/>
                  <a:pt x="629819" y="64201"/>
                  <a:pt x="629819" y="65316"/>
                </a:cubicBezTo>
                <a:cubicBezTo>
                  <a:pt x="629819" y="65316"/>
                  <a:pt x="629441" y="67527"/>
                  <a:pt x="629064" y="67527"/>
                </a:cubicBezTo>
                <a:lnTo>
                  <a:pt x="628309" y="65316"/>
                </a:lnTo>
                <a:cubicBezTo>
                  <a:pt x="627931" y="65316"/>
                  <a:pt x="627931" y="67527"/>
                  <a:pt x="627554" y="67527"/>
                </a:cubicBezTo>
                <a:lnTo>
                  <a:pt x="626798" y="66422"/>
                </a:lnTo>
                <a:cubicBezTo>
                  <a:pt x="626798" y="65316"/>
                  <a:pt x="627554" y="64201"/>
                  <a:pt x="627554" y="63096"/>
                </a:cubicBezTo>
                <a:cubicBezTo>
                  <a:pt x="627554" y="63096"/>
                  <a:pt x="626798" y="61990"/>
                  <a:pt x="626421" y="61990"/>
                </a:cubicBezTo>
                <a:cubicBezTo>
                  <a:pt x="626421" y="61990"/>
                  <a:pt x="626043" y="59780"/>
                  <a:pt x="625666" y="59780"/>
                </a:cubicBezTo>
                <a:cubicBezTo>
                  <a:pt x="625666" y="60885"/>
                  <a:pt x="624911" y="61990"/>
                  <a:pt x="624911" y="61990"/>
                </a:cubicBezTo>
                <a:cubicBezTo>
                  <a:pt x="625288" y="63096"/>
                  <a:pt x="626043" y="63096"/>
                  <a:pt x="626043" y="64201"/>
                </a:cubicBezTo>
                <a:cubicBezTo>
                  <a:pt x="626043" y="65316"/>
                  <a:pt x="625288" y="65316"/>
                  <a:pt x="625288" y="66422"/>
                </a:cubicBezTo>
                <a:cubicBezTo>
                  <a:pt x="625288" y="67527"/>
                  <a:pt x="626043" y="67527"/>
                  <a:pt x="626043" y="68633"/>
                </a:cubicBezTo>
                <a:lnTo>
                  <a:pt x="625666" y="70844"/>
                </a:lnTo>
                <a:cubicBezTo>
                  <a:pt x="625288" y="71958"/>
                  <a:pt x="624911" y="73064"/>
                  <a:pt x="624911" y="73064"/>
                </a:cubicBezTo>
                <a:cubicBezTo>
                  <a:pt x="624155" y="71958"/>
                  <a:pt x="623778" y="70844"/>
                  <a:pt x="623023" y="69738"/>
                </a:cubicBezTo>
                <a:cubicBezTo>
                  <a:pt x="623023" y="68633"/>
                  <a:pt x="623778" y="67527"/>
                  <a:pt x="623778" y="67527"/>
                </a:cubicBezTo>
                <a:cubicBezTo>
                  <a:pt x="623778" y="66422"/>
                  <a:pt x="623023" y="66422"/>
                  <a:pt x="623023" y="65316"/>
                </a:cubicBezTo>
                <a:lnTo>
                  <a:pt x="623778" y="63096"/>
                </a:lnTo>
                <a:cubicBezTo>
                  <a:pt x="623400" y="61990"/>
                  <a:pt x="623023" y="61990"/>
                  <a:pt x="622645" y="60885"/>
                </a:cubicBezTo>
                <a:cubicBezTo>
                  <a:pt x="622645" y="60885"/>
                  <a:pt x="622268" y="59780"/>
                  <a:pt x="621890" y="58665"/>
                </a:cubicBezTo>
                <a:cubicBezTo>
                  <a:pt x="621513" y="60885"/>
                  <a:pt x="621135" y="61990"/>
                  <a:pt x="620757" y="64201"/>
                </a:cubicBezTo>
                <a:cubicBezTo>
                  <a:pt x="620757" y="65316"/>
                  <a:pt x="621513" y="65316"/>
                  <a:pt x="621513" y="66422"/>
                </a:cubicBezTo>
                <a:cubicBezTo>
                  <a:pt x="621513" y="66422"/>
                  <a:pt x="620757" y="67527"/>
                  <a:pt x="620757" y="68633"/>
                </a:cubicBezTo>
                <a:cubicBezTo>
                  <a:pt x="620757" y="69738"/>
                  <a:pt x="621513" y="69738"/>
                  <a:pt x="621513" y="70844"/>
                </a:cubicBezTo>
                <a:cubicBezTo>
                  <a:pt x="621890" y="70844"/>
                  <a:pt x="621135" y="71958"/>
                  <a:pt x="621135" y="73064"/>
                </a:cubicBezTo>
                <a:lnTo>
                  <a:pt x="621890" y="74169"/>
                </a:lnTo>
                <a:cubicBezTo>
                  <a:pt x="621513" y="75275"/>
                  <a:pt x="621513" y="76380"/>
                  <a:pt x="621135" y="77486"/>
                </a:cubicBezTo>
                <a:lnTo>
                  <a:pt x="620757" y="79706"/>
                </a:lnTo>
                <a:cubicBezTo>
                  <a:pt x="620380" y="79706"/>
                  <a:pt x="619625" y="77486"/>
                  <a:pt x="619625" y="77486"/>
                </a:cubicBezTo>
                <a:cubicBezTo>
                  <a:pt x="619625" y="77486"/>
                  <a:pt x="620380" y="76380"/>
                  <a:pt x="620380" y="75275"/>
                </a:cubicBezTo>
                <a:cubicBezTo>
                  <a:pt x="620002" y="74169"/>
                  <a:pt x="620002" y="74169"/>
                  <a:pt x="619625" y="73064"/>
                </a:cubicBezTo>
                <a:cubicBezTo>
                  <a:pt x="619247" y="73064"/>
                  <a:pt x="618870" y="71958"/>
                  <a:pt x="618870" y="71958"/>
                </a:cubicBezTo>
                <a:cubicBezTo>
                  <a:pt x="618492" y="70844"/>
                  <a:pt x="619247" y="69738"/>
                  <a:pt x="619247" y="68633"/>
                </a:cubicBezTo>
                <a:cubicBezTo>
                  <a:pt x="619625" y="68633"/>
                  <a:pt x="620002" y="66422"/>
                  <a:pt x="620002" y="66422"/>
                </a:cubicBezTo>
                <a:cubicBezTo>
                  <a:pt x="620002" y="66422"/>
                  <a:pt x="619247" y="65316"/>
                  <a:pt x="619247" y="64201"/>
                </a:cubicBezTo>
                <a:cubicBezTo>
                  <a:pt x="618870" y="64201"/>
                  <a:pt x="618492" y="63096"/>
                  <a:pt x="618492" y="63096"/>
                </a:cubicBezTo>
                <a:cubicBezTo>
                  <a:pt x="618114" y="61990"/>
                  <a:pt x="618870" y="60885"/>
                  <a:pt x="618870" y="59780"/>
                </a:cubicBezTo>
                <a:cubicBezTo>
                  <a:pt x="618870" y="59780"/>
                  <a:pt x="619625" y="58665"/>
                  <a:pt x="619625" y="57559"/>
                </a:cubicBezTo>
                <a:lnTo>
                  <a:pt x="618870" y="56454"/>
                </a:lnTo>
                <a:cubicBezTo>
                  <a:pt x="618870" y="55348"/>
                  <a:pt x="618114" y="54243"/>
                  <a:pt x="617737" y="54243"/>
                </a:cubicBezTo>
                <a:cubicBezTo>
                  <a:pt x="617737" y="55348"/>
                  <a:pt x="617360" y="55348"/>
                  <a:pt x="617360" y="56454"/>
                </a:cubicBezTo>
                <a:cubicBezTo>
                  <a:pt x="617360" y="56454"/>
                  <a:pt x="618114" y="57559"/>
                  <a:pt x="618114" y="58665"/>
                </a:cubicBezTo>
                <a:cubicBezTo>
                  <a:pt x="618114" y="58665"/>
                  <a:pt x="617737" y="59780"/>
                  <a:pt x="617360" y="60885"/>
                </a:cubicBezTo>
                <a:cubicBezTo>
                  <a:pt x="617360" y="61990"/>
                  <a:pt x="616982" y="63096"/>
                  <a:pt x="616982" y="63096"/>
                </a:cubicBezTo>
                <a:cubicBezTo>
                  <a:pt x="616604" y="63096"/>
                  <a:pt x="616227" y="60885"/>
                  <a:pt x="615849" y="61990"/>
                </a:cubicBezTo>
                <a:cubicBezTo>
                  <a:pt x="615849" y="61990"/>
                  <a:pt x="615471" y="63096"/>
                  <a:pt x="615471" y="64201"/>
                </a:cubicBezTo>
                <a:cubicBezTo>
                  <a:pt x="615094" y="64201"/>
                  <a:pt x="614717" y="65316"/>
                  <a:pt x="614717" y="66422"/>
                </a:cubicBezTo>
                <a:cubicBezTo>
                  <a:pt x="614339" y="67527"/>
                  <a:pt x="614339" y="67527"/>
                  <a:pt x="613961" y="68633"/>
                </a:cubicBezTo>
                <a:cubicBezTo>
                  <a:pt x="613961" y="69738"/>
                  <a:pt x="613206" y="70844"/>
                  <a:pt x="613584" y="70844"/>
                </a:cubicBezTo>
                <a:cubicBezTo>
                  <a:pt x="613584" y="71958"/>
                  <a:pt x="613961" y="73064"/>
                  <a:pt x="614339" y="73064"/>
                </a:cubicBezTo>
                <a:lnTo>
                  <a:pt x="615094" y="75275"/>
                </a:lnTo>
                <a:cubicBezTo>
                  <a:pt x="615094" y="75275"/>
                  <a:pt x="614717" y="77486"/>
                  <a:pt x="614339" y="77486"/>
                </a:cubicBezTo>
                <a:cubicBezTo>
                  <a:pt x="614339" y="77486"/>
                  <a:pt x="613961" y="75275"/>
                  <a:pt x="613584" y="75275"/>
                </a:cubicBezTo>
                <a:cubicBezTo>
                  <a:pt x="613584" y="76380"/>
                  <a:pt x="613206" y="78591"/>
                  <a:pt x="612828" y="78591"/>
                </a:cubicBezTo>
                <a:cubicBezTo>
                  <a:pt x="612828" y="77486"/>
                  <a:pt x="612451" y="76380"/>
                  <a:pt x="612074" y="76380"/>
                </a:cubicBezTo>
                <a:lnTo>
                  <a:pt x="611318" y="74169"/>
                </a:lnTo>
                <a:cubicBezTo>
                  <a:pt x="610941" y="74169"/>
                  <a:pt x="610563" y="71958"/>
                  <a:pt x="610563" y="73064"/>
                </a:cubicBezTo>
                <a:cubicBezTo>
                  <a:pt x="610185" y="73064"/>
                  <a:pt x="609808" y="74169"/>
                  <a:pt x="609808" y="75275"/>
                </a:cubicBezTo>
                <a:cubicBezTo>
                  <a:pt x="609431" y="75275"/>
                  <a:pt x="609431" y="76380"/>
                  <a:pt x="609053" y="77486"/>
                </a:cubicBezTo>
                <a:cubicBezTo>
                  <a:pt x="609053" y="78591"/>
                  <a:pt x="608675" y="78591"/>
                  <a:pt x="608675" y="79706"/>
                </a:cubicBezTo>
                <a:cubicBezTo>
                  <a:pt x="608298" y="79706"/>
                  <a:pt x="607542" y="78591"/>
                  <a:pt x="607542" y="78591"/>
                </a:cubicBezTo>
                <a:cubicBezTo>
                  <a:pt x="607542" y="77486"/>
                  <a:pt x="608298" y="76380"/>
                  <a:pt x="608298" y="75275"/>
                </a:cubicBezTo>
                <a:lnTo>
                  <a:pt x="607542" y="74169"/>
                </a:lnTo>
                <a:cubicBezTo>
                  <a:pt x="607542" y="73064"/>
                  <a:pt x="607920" y="71958"/>
                  <a:pt x="607920" y="70844"/>
                </a:cubicBezTo>
                <a:cubicBezTo>
                  <a:pt x="608298" y="70844"/>
                  <a:pt x="608675" y="69738"/>
                  <a:pt x="608675" y="68633"/>
                </a:cubicBezTo>
                <a:lnTo>
                  <a:pt x="609431" y="66422"/>
                </a:lnTo>
                <a:lnTo>
                  <a:pt x="608675" y="64201"/>
                </a:lnTo>
                <a:cubicBezTo>
                  <a:pt x="608298" y="64201"/>
                  <a:pt x="607920" y="63096"/>
                  <a:pt x="607542" y="61990"/>
                </a:cubicBezTo>
                <a:lnTo>
                  <a:pt x="606788" y="60885"/>
                </a:lnTo>
                <a:lnTo>
                  <a:pt x="607542" y="58665"/>
                </a:lnTo>
                <a:cubicBezTo>
                  <a:pt x="607542" y="57559"/>
                  <a:pt x="608298" y="56454"/>
                  <a:pt x="608298" y="55348"/>
                </a:cubicBezTo>
                <a:cubicBezTo>
                  <a:pt x="607920" y="55348"/>
                  <a:pt x="607542" y="54243"/>
                  <a:pt x="607165" y="54243"/>
                </a:cubicBezTo>
                <a:cubicBezTo>
                  <a:pt x="607165" y="53137"/>
                  <a:pt x="606788" y="53137"/>
                  <a:pt x="606410" y="52032"/>
                </a:cubicBezTo>
                <a:cubicBezTo>
                  <a:pt x="606410" y="53137"/>
                  <a:pt x="606032" y="53137"/>
                  <a:pt x="605655" y="54243"/>
                </a:cubicBezTo>
                <a:cubicBezTo>
                  <a:pt x="605655" y="55348"/>
                  <a:pt x="605277" y="56454"/>
                  <a:pt x="605277" y="56454"/>
                </a:cubicBezTo>
                <a:cubicBezTo>
                  <a:pt x="605277" y="57559"/>
                  <a:pt x="604522" y="58665"/>
                  <a:pt x="604522" y="59780"/>
                </a:cubicBezTo>
                <a:lnTo>
                  <a:pt x="605277" y="60885"/>
                </a:lnTo>
                <a:cubicBezTo>
                  <a:pt x="605277" y="61990"/>
                  <a:pt x="604900" y="63096"/>
                  <a:pt x="604900" y="64201"/>
                </a:cubicBezTo>
                <a:cubicBezTo>
                  <a:pt x="604522" y="64201"/>
                  <a:pt x="604145" y="65316"/>
                  <a:pt x="604145" y="66422"/>
                </a:cubicBezTo>
                <a:lnTo>
                  <a:pt x="604900" y="67527"/>
                </a:lnTo>
                <a:cubicBezTo>
                  <a:pt x="604900" y="68633"/>
                  <a:pt x="604522" y="70844"/>
                  <a:pt x="604145" y="70844"/>
                </a:cubicBezTo>
                <a:cubicBezTo>
                  <a:pt x="604145" y="70844"/>
                  <a:pt x="603767" y="68633"/>
                  <a:pt x="603389" y="68633"/>
                </a:cubicBezTo>
                <a:cubicBezTo>
                  <a:pt x="603389" y="68633"/>
                  <a:pt x="603012" y="70844"/>
                  <a:pt x="602634" y="70844"/>
                </a:cubicBezTo>
                <a:cubicBezTo>
                  <a:pt x="602634" y="71958"/>
                  <a:pt x="602257" y="73064"/>
                  <a:pt x="602257" y="73064"/>
                </a:cubicBezTo>
                <a:cubicBezTo>
                  <a:pt x="602257" y="74169"/>
                  <a:pt x="603012" y="75275"/>
                  <a:pt x="603012" y="75275"/>
                </a:cubicBezTo>
                <a:cubicBezTo>
                  <a:pt x="602634" y="77486"/>
                  <a:pt x="602257" y="78591"/>
                  <a:pt x="601879" y="80812"/>
                </a:cubicBezTo>
                <a:cubicBezTo>
                  <a:pt x="601124" y="78591"/>
                  <a:pt x="600747" y="77486"/>
                  <a:pt x="599991" y="76380"/>
                </a:cubicBezTo>
                <a:lnTo>
                  <a:pt x="599236" y="75275"/>
                </a:lnTo>
                <a:cubicBezTo>
                  <a:pt x="599236" y="74169"/>
                  <a:pt x="599991" y="73064"/>
                  <a:pt x="599991" y="71958"/>
                </a:cubicBezTo>
                <a:cubicBezTo>
                  <a:pt x="599614" y="71958"/>
                  <a:pt x="599236" y="70844"/>
                  <a:pt x="598859" y="70844"/>
                </a:cubicBezTo>
                <a:cubicBezTo>
                  <a:pt x="598859" y="69738"/>
                  <a:pt x="599614" y="68633"/>
                  <a:pt x="599614" y="67527"/>
                </a:cubicBezTo>
                <a:lnTo>
                  <a:pt x="598859" y="66422"/>
                </a:lnTo>
                <a:cubicBezTo>
                  <a:pt x="598859" y="65316"/>
                  <a:pt x="599614" y="64201"/>
                  <a:pt x="599614" y="63096"/>
                </a:cubicBezTo>
                <a:cubicBezTo>
                  <a:pt x="599236" y="63096"/>
                  <a:pt x="598481" y="61990"/>
                  <a:pt x="598481" y="61990"/>
                </a:cubicBezTo>
                <a:cubicBezTo>
                  <a:pt x="598481" y="60885"/>
                  <a:pt x="599236" y="59780"/>
                  <a:pt x="599236" y="58665"/>
                </a:cubicBezTo>
                <a:lnTo>
                  <a:pt x="598481" y="57559"/>
                </a:lnTo>
                <a:cubicBezTo>
                  <a:pt x="598104" y="56454"/>
                  <a:pt x="597726" y="56454"/>
                  <a:pt x="597726" y="55348"/>
                </a:cubicBezTo>
                <a:cubicBezTo>
                  <a:pt x="597348" y="56454"/>
                  <a:pt x="596971" y="57559"/>
                  <a:pt x="596971" y="57559"/>
                </a:cubicBezTo>
                <a:cubicBezTo>
                  <a:pt x="596593" y="58665"/>
                  <a:pt x="596216" y="59780"/>
                  <a:pt x="596216" y="60885"/>
                </a:cubicBezTo>
                <a:lnTo>
                  <a:pt x="596971" y="61990"/>
                </a:lnTo>
                <a:cubicBezTo>
                  <a:pt x="596971" y="63096"/>
                  <a:pt x="596593" y="64201"/>
                  <a:pt x="596593" y="64201"/>
                </a:cubicBezTo>
                <a:cubicBezTo>
                  <a:pt x="596216" y="65316"/>
                  <a:pt x="595838" y="66422"/>
                  <a:pt x="595838" y="67527"/>
                </a:cubicBezTo>
                <a:cubicBezTo>
                  <a:pt x="595461" y="67527"/>
                  <a:pt x="595461" y="68633"/>
                  <a:pt x="595083" y="69738"/>
                </a:cubicBezTo>
                <a:cubicBezTo>
                  <a:pt x="594705" y="70844"/>
                  <a:pt x="594328" y="73064"/>
                  <a:pt x="593951" y="74169"/>
                </a:cubicBezTo>
                <a:cubicBezTo>
                  <a:pt x="593573" y="74169"/>
                  <a:pt x="593195" y="73064"/>
                  <a:pt x="593195" y="73064"/>
                </a:cubicBezTo>
                <a:cubicBezTo>
                  <a:pt x="592818" y="71958"/>
                  <a:pt x="592440" y="71958"/>
                  <a:pt x="592062" y="70844"/>
                </a:cubicBezTo>
                <a:cubicBezTo>
                  <a:pt x="592062" y="69738"/>
                  <a:pt x="591685" y="69738"/>
                  <a:pt x="591308" y="68633"/>
                </a:cubicBezTo>
                <a:lnTo>
                  <a:pt x="592062" y="66422"/>
                </a:lnTo>
                <a:lnTo>
                  <a:pt x="591308" y="64201"/>
                </a:lnTo>
                <a:cubicBezTo>
                  <a:pt x="591308" y="64201"/>
                  <a:pt x="591685" y="63096"/>
                  <a:pt x="591685" y="61990"/>
                </a:cubicBezTo>
                <a:cubicBezTo>
                  <a:pt x="592062" y="60885"/>
                  <a:pt x="592062" y="60885"/>
                  <a:pt x="592440" y="59780"/>
                </a:cubicBezTo>
                <a:cubicBezTo>
                  <a:pt x="592818" y="58665"/>
                  <a:pt x="592818" y="57559"/>
                  <a:pt x="593195" y="57559"/>
                </a:cubicBezTo>
                <a:cubicBezTo>
                  <a:pt x="593195" y="56454"/>
                  <a:pt x="593573" y="55348"/>
                  <a:pt x="593573" y="54243"/>
                </a:cubicBezTo>
                <a:cubicBezTo>
                  <a:pt x="593951" y="54243"/>
                  <a:pt x="592818" y="53137"/>
                  <a:pt x="592818" y="53137"/>
                </a:cubicBezTo>
                <a:cubicBezTo>
                  <a:pt x="592440" y="54243"/>
                  <a:pt x="592062" y="56454"/>
                  <a:pt x="591685" y="57559"/>
                </a:cubicBezTo>
                <a:cubicBezTo>
                  <a:pt x="591308" y="58665"/>
                  <a:pt x="591308" y="59780"/>
                  <a:pt x="590930" y="59780"/>
                </a:cubicBezTo>
                <a:cubicBezTo>
                  <a:pt x="590930" y="60885"/>
                  <a:pt x="590175" y="58665"/>
                  <a:pt x="590175" y="58665"/>
                </a:cubicBezTo>
                <a:cubicBezTo>
                  <a:pt x="589797" y="58665"/>
                  <a:pt x="589419" y="60885"/>
                  <a:pt x="589419" y="60885"/>
                </a:cubicBezTo>
                <a:cubicBezTo>
                  <a:pt x="589419" y="61990"/>
                  <a:pt x="589042" y="61990"/>
                  <a:pt x="588665" y="63096"/>
                </a:cubicBezTo>
                <a:cubicBezTo>
                  <a:pt x="588665" y="64201"/>
                  <a:pt x="588287" y="65316"/>
                  <a:pt x="588287" y="65316"/>
                </a:cubicBezTo>
                <a:cubicBezTo>
                  <a:pt x="588287" y="66422"/>
                  <a:pt x="589042" y="67527"/>
                  <a:pt x="589042" y="67527"/>
                </a:cubicBezTo>
                <a:cubicBezTo>
                  <a:pt x="589042" y="68633"/>
                  <a:pt x="588287" y="69738"/>
                  <a:pt x="588287" y="69738"/>
                </a:cubicBezTo>
                <a:cubicBezTo>
                  <a:pt x="588665" y="69738"/>
                  <a:pt x="589042" y="71958"/>
                  <a:pt x="589042" y="71958"/>
                </a:cubicBezTo>
                <a:lnTo>
                  <a:pt x="588665" y="74169"/>
                </a:lnTo>
                <a:cubicBezTo>
                  <a:pt x="588287" y="74169"/>
                  <a:pt x="587909" y="73064"/>
                  <a:pt x="587909" y="73064"/>
                </a:cubicBezTo>
                <a:cubicBezTo>
                  <a:pt x="587532" y="71958"/>
                  <a:pt x="586776" y="70844"/>
                  <a:pt x="586776" y="70844"/>
                </a:cubicBezTo>
                <a:cubicBezTo>
                  <a:pt x="586776" y="69738"/>
                  <a:pt x="587532" y="68633"/>
                  <a:pt x="587532" y="68633"/>
                </a:cubicBezTo>
                <a:cubicBezTo>
                  <a:pt x="587532" y="67527"/>
                  <a:pt x="586776" y="67527"/>
                  <a:pt x="586776" y="66422"/>
                </a:cubicBezTo>
                <a:cubicBezTo>
                  <a:pt x="586776" y="65316"/>
                  <a:pt x="587532" y="64201"/>
                  <a:pt x="587532" y="64201"/>
                </a:cubicBezTo>
                <a:cubicBezTo>
                  <a:pt x="587154" y="63096"/>
                  <a:pt x="586399" y="63096"/>
                  <a:pt x="586399" y="61990"/>
                </a:cubicBezTo>
                <a:cubicBezTo>
                  <a:pt x="586399" y="60885"/>
                  <a:pt x="585644" y="60885"/>
                  <a:pt x="585644" y="59780"/>
                </a:cubicBezTo>
                <a:cubicBezTo>
                  <a:pt x="585644" y="60885"/>
                  <a:pt x="584889" y="61990"/>
                  <a:pt x="584889" y="63096"/>
                </a:cubicBezTo>
                <a:lnTo>
                  <a:pt x="586022" y="64201"/>
                </a:lnTo>
                <a:cubicBezTo>
                  <a:pt x="586022" y="65316"/>
                  <a:pt x="585266" y="66422"/>
                  <a:pt x="585266" y="66422"/>
                </a:cubicBezTo>
                <a:cubicBezTo>
                  <a:pt x="585266" y="67527"/>
                  <a:pt x="584889" y="69738"/>
                  <a:pt x="584511" y="69738"/>
                </a:cubicBezTo>
                <a:lnTo>
                  <a:pt x="583756" y="67527"/>
                </a:lnTo>
                <a:cubicBezTo>
                  <a:pt x="583379" y="67527"/>
                  <a:pt x="583379" y="69738"/>
                  <a:pt x="583001" y="69738"/>
                </a:cubicBezTo>
                <a:cubicBezTo>
                  <a:pt x="582623" y="69738"/>
                  <a:pt x="582623" y="68633"/>
                  <a:pt x="582246" y="68633"/>
                </a:cubicBezTo>
                <a:cubicBezTo>
                  <a:pt x="581868" y="67527"/>
                  <a:pt x="581491" y="66422"/>
                  <a:pt x="581491" y="66422"/>
                </a:cubicBezTo>
                <a:cubicBezTo>
                  <a:pt x="581491" y="65316"/>
                  <a:pt x="582246" y="64201"/>
                  <a:pt x="581868" y="64201"/>
                </a:cubicBezTo>
                <a:cubicBezTo>
                  <a:pt x="581868" y="63096"/>
                  <a:pt x="581113" y="61990"/>
                  <a:pt x="581113" y="61990"/>
                </a:cubicBezTo>
                <a:cubicBezTo>
                  <a:pt x="581113" y="61990"/>
                  <a:pt x="580736" y="59780"/>
                  <a:pt x="580358" y="59780"/>
                </a:cubicBezTo>
                <a:cubicBezTo>
                  <a:pt x="580358" y="59780"/>
                  <a:pt x="579980" y="61990"/>
                  <a:pt x="579603" y="61990"/>
                </a:cubicBezTo>
                <a:cubicBezTo>
                  <a:pt x="579603" y="63096"/>
                  <a:pt x="579225" y="64201"/>
                  <a:pt x="579225" y="65316"/>
                </a:cubicBezTo>
                <a:lnTo>
                  <a:pt x="579980" y="66422"/>
                </a:lnTo>
                <a:cubicBezTo>
                  <a:pt x="579603" y="67527"/>
                  <a:pt x="579603" y="68633"/>
                  <a:pt x="579225" y="69738"/>
                </a:cubicBezTo>
                <a:lnTo>
                  <a:pt x="578470" y="67527"/>
                </a:lnTo>
                <a:cubicBezTo>
                  <a:pt x="578093" y="66422"/>
                  <a:pt x="577715" y="65316"/>
                  <a:pt x="577715" y="65316"/>
                </a:cubicBezTo>
                <a:cubicBezTo>
                  <a:pt x="577338" y="65316"/>
                  <a:pt x="576960" y="63096"/>
                  <a:pt x="576582" y="63096"/>
                </a:cubicBezTo>
                <a:lnTo>
                  <a:pt x="576205" y="66422"/>
                </a:lnTo>
                <a:cubicBezTo>
                  <a:pt x="575827" y="65316"/>
                  <a:pt x="575450" y="64201"/>
                  <a:pt x="575072" y="64201"/>
                </a:cubicBezTo>
                <a:cubicBezTo>
                  <a:pt x="575072" y="63096"/>
                  <a:pt x="575827" y="61990"/>
                  <a:pt x="575827" y="61990"/>
                </a:cubicBezTo>
                <a:cubicBezTo>
                  <a:pt x="575827" y="60885"/>
                  <a:pt x="576582" y="59780"/>
                  <a:pt x="576582" y="59780"/>
                </a:cubicBezTo>
                <a:cubicBezTo>
                  <a:pt x="576582" y="58665"/>
                  <a:pt x="575827" y="57559"/>
                  <a:pt x="575827" y="57559"/>
                </a:cubicBezTo>
                <a:cubicBezTo>
                  <a:pt x="575450" y="56454"/>
                  <a:pt x="575072" y="56454"/>
                  <a:pt x="574695" y="55348"/>
                </a:cubicBezTo>
                <a:cubicBezTo>
                  <a:pt x="574317" y="57559"/>
                  <a:pt x="573939" y="58665"/>
                  <a:pt x="573562" y="60885"/>
                </a:cubicBezTo>
                <a:cubicBezTo>
                  <a:pt x="573184" y="60885"/>
                  <a:pt x="573184" y="61990"/>
                  <a:pt x="572807" y="63096"/>
                </a:cubicBezTo>
                <a:cubicBezTo>
                  <a:pt x="572429" y="64201"/>
                  <a:pt x="572052" y="66422"/>
                  <a:pt x="571674" y="67527"/>
                </a:cubicBezTo>
                <a:cubicBezTo>
                  <a:pt x="571296" y="68633"/>
                  <a:pt x="571296" y="69738"/>
                  <a:pt x="570919" y="69738"/>
                </a:cubicBezTo>
                <a:cubicBezTo>
                  <a:pt x="570542" y="69738"/>
                  <a:pt x="570542" y="68633"/>
                  <a:pt x="570164" y="68633"/>
                </a:cubicBezTo>
                <a:cubicBezTo>
                  <a:pt x="569786" y="67527"/>
                  <a:pt x="569409" y="67527"/>
                  <a:pt x="569409" y="66422"/>
                </a:cubicBezTo>
                <a:cubicBezTo>
                  <a:pt x="569409" y="66422"/>
                  <a:pt x="570164" y="64201"/>
                  <a:pt x="569786" y="64201"/>
                </a:cubicBezTo>
                <a:lnTo>
                  <a:pt x="569031" y="61990"/>
                </a:lnTo>
                <a:lnTo>
                  <a:pt x="568653" y="64201"/>
                </a:lnTo>
                <a:cubicBezTo>
                  <a:pt x="568276" y="65316"/>
                  <a:pt x="567899" y="66422"/>
                  <a:pt x="567899" y="67527"/>
                </a:cubicBezTo>
                <a:lnTo>
                  <a:pt x="568653" y="68633"/>
                </a:lnTo>
                <a:cubicBezTo>
                  <a:pt x="568653" y="69738"/>
                  <a:pt x="568276" y="70844"/>
                  <a:pt x="567899" y="71958"/>
                </a:cubicBezTo>
                <a:cubicBezTo>
                  <a:pt x="567899" y="71958"/>
                  <a:pt x="567521" y="73064"/>
                  <a:pt x="567521" y="74169"/>
                </a:cubicBezTo>
                <a:cubicBezTo>
                  <a:pt x="567143" y="75275"/>
                  <a:pt x="566766" y="75275"/>
                  <a:pt x="566766" y="76380"/>
                </a:cubicBezTo>
                <a:cubicBezTo>
                  <a:pt x="566766" y="76380"/>
                  <a:pt x="566388" y="78591"/>
                  <a:pt x="566010" y="78591"/>
                </a:cubicBezTo>
                <a:lnTo>
                  <a:pt x="565256" y="77486"/>
                </a:lnTo>
                <a:cubicBezTo>
                  <a:pt x="565256" y="76380"/>
                  <a:pt x="565633" y="75275"/>
                  <a:pt x="566010" y="74169"/>
                </a:cubicBezTo>
                <a:lnTo>
                  <a:pt x="566388" y="71958"/>
                </a:lnTo>
                <a:lnTo>
                  <a:pt x="565633" y="69738"/>
                </a:lnTo>
                <a:cubicBezTo>
                  <a:pt x="565633" y="69738"/>
                  <a:pt x="565256" y="73064"/>
                  <a:pt x="564878" y="73064"/>
                </a:cubicBezTo>
                <a:cubicBezTo>
                  <a:pt x="564878" y="73064"/>
                  <a:pt x="564500" y="70844"/>
                  <a:pt x="564123" y="70844"/>
                </a:cubicBezTo>
                <a:cubicBezTo>
                  <a:pt x="564500" y="69738"/>
                  <a:pt x="564500" y="68633"/>
                  <a:pt x="564878" y="68633"/>
                </a:cubicBezTo>
                <a:cubicBezTo>
                  <a:pt x="564878" y="67527"/>
                  <a:pt x="565256" y="66422"/>
                  <a:pt x="565633" y="65316"/>
                </a:cubicBezTo>
                <a:lnTo>
                  <a:pt x="564500" y="64201"/>
                </a:lnTo>
                <a:cubicBezTo>
                  <a:pt x="564500" y="63096"/>
                  <a:pt x="565256" y="61990"/>
                  <a:pt x="565256" y="61990"/>
                </a:cubicBezTo>
                <a:cubicBezTo>
                  <a:pt x="565256" y="60885"/>
                  <a:pt x="565633" y="59780"/>
                  <a:pt x="566010" y="58665"/>
                </a:cubicBezTo>
                <a:cubicBezTo>
                  <a:pt x="566010" y="58665"/>
                  <a:pt x="566388" y="57559"/>
                  <a:pt x="566766" y="56454"/>
                </a:cubicBezTo>
                <a:cubicBezTo>
                  <a:pt x="566388" y="56454"/>
                  <a:pt x="566010" y="54243"/>
                  <a:pt x="565633" y="54243"/>
                </a:cubicBezTo>
                <a:cubicBezTo>
                  <a:pt x="565633" y="55348"/>
                  <a:pt x="565256" y="56454"/>
                  <a:pt x="565256" y="57559"/>
                </a:cubicBezTo>
                <a:cubicBezTo>
                  <a:pt x="564878" y="57559"/>
                  <a:pt x="564500" y="58665"/>
                  <a:pt x="564500" y="59780"/>
                </a:cubicBezTo>
                <a:cubicBezTo>
                  <a:pt x="564123" y="60885"/>
                  <a:pt x="564123" y="60885"/>
                  <a:pt x="563745" y="61990"/>
                </a:cubicBezTo>
                <a:cubicBezTo>
                  <a:pt x="563368" y="64201"/>
                  <a:pt x="562990" y="65316"/>
                  <a:pt x="562613" y="67527"/>
                </a:cubicBezTo>
                <a:cubicBezTo>
                  <a:pt x="562613" y="66422"/>
                  <a:pt x="561480" y="65316"/>
                  <a:pt x="561857" y="65316"/>
                </a:cubicBezTo>
                <a:cubicBezTo>
                  <a:pt x="561857" y="64201"/>
                  <a:pt x="562235" y="63096"/>
                  <a:pt x="562235" y="63096"/>
                </a:cubicBezTo>
                <a:cubicBezTo>
                  <a:pt x="562613" y="61990"/>
                  <a:pt x="562990" y="60885"/>
                  <a:pt x="562990" y="59780"/>
                </a:cubicBezTo>
                <a:lnTo>
                  <a:pt x="562235" y="58665"/>
                </a:lnTo>
                <a:cubicBezTo>
                  <a:pt x="562235" y="57559"/>
                  <a:pt x="562613" y="56454"/>
                  <a:pt x="562613" y="55348"/>
                </a:cubicBezTo>
                <a:cubicBezTo>
                  <a:pt x="562990" y="55348"/>
                  <a:pt x="563368" y="54243"/>
                  <a:pt x="563368" y="53137"/>
                </a:cubicBezTo>
                <a:cubicBezTo>
                  <a:pt x="562990" y="53137"/>
                  <a:pt x="562990" y="50917"/>
                  <a:pt x="562613" y="50917"/>
                </a:cubicBezTo>
                <a:cubicBezTo>
                  <a:pt x="562613" y="52032"/>
                  <a:pt x="561857" y="53137"/>
                  <a:pt x="561857" y="54243"/>
                </a:cubicBezTo>
                <a:cubicBezTo>
                  <a:pt x="561857" y="54243"/>
                  <a:pt x="561480" y="55348"/>
                  <a:pt x="561102" y="56454"/>
                </a:cubicBezTo>
                <a:cubicBezTo>
                  <a:pt x="561102" y="57559"/>
                  <a:pt x="560725" y="57559"/>
                  <a:pt x="560725" y="58665"/>
                </a:cubicBezTo>
                <a:cubicBezTo>
                  <a:pt x="560347" y="59780"/>
                  <a:pt x="560347" y="60885"/>
                  <a:pt x="559970" y="60885"/>
                </a:cubicBezTo>
                <a:cubicBezTo>
                  <a:pt x="559970" y="61990"/>
                  <a:pt x="559214" y="63096"/>
                  <a:pt x="559214" y="64201"/>
                </a:cubicBezTo>
                <a:lnTo>
                  <a:pt x="560347" y="65316"/>
                </a:lnTo>
                <a:cubicBezTo>
                  <a:pt x="559970" y="66422"/>
                  <a:pt x="559592" y="67527"/>
                  <a:pt x="559592" y="68633"/>
                </a:cubicBezTo>
                <a:cubicBezTo>
                  <a:pt x="559214" y="68633"/>
                  <a:pt x="559214" y="69738"/>
                  <a:pt x="558837" y="70844"/>
                </a:cubicBezTo>
                <a:lnTo>
                  <a:pt x="558082" y="68633"/>
                </a:lnTo>
                <a:cubicBezTo>
                  <a:pt x="557704" y="70844"/>
                  <a:pt x="557327" y="71958"/>
                  <a:pt x="556949" y="74169"/>
                </a:cubicBezTo>
                <a:cubicBezTo>
                  <a:pt x="556571" y="73064"/>
                  <a:pt x="555816" y="71958"/>
                  <a:pt x="555816" y="71958"/>
                </a:cubicBezTo>
                <a:cubicBezTo>
                  <a:pt x="555816" y="70844"/>
                  <a:pt x="556571" y="69738"/>
                  <a:pt x="556571" y="69738"/>
                </a:cubicBezTo>
                <a:cubicBezTo>
                  <a:pt x="556571" y="68633"/>
                  <a:pt x="555816" y="67527"/>
                  <a:pt x="555816" y="67527"/>
                </a:cubicBezTo>
                <a:lnTo>
                  <a:pt x="555061" y="69738"/>
                </a:lnTo>
                <a:cubicBezTo>
                  <a:pt x="555061" y="69738"/>
                  <a:pt x="554306" y="68633"/>
                  <a:pt x="554306" y="67527"/>
                </a:cubicBezTo>
                <a:lnTo>
                  <a:pt x="555061" y="65316"/>
                </a:lnTo>
                <a:cubicBezTo>
                  <a:pt x="554684" y="65316"/>
                  <a:pt x="554306" y="64201"/>
                  <a:pt x="553929" y="64201"/>
                </a:cubicBezTo>
                <a:cubicBezTo>
                  <a:pt x="553929" y="63096"/>
                  <a:pt x="553551" y="66422"/>
                  <a:pt x="553551" y="66422"/>
                </a:cubicBezTo>
                <a:cubicBezTo>
                  <a:pt x="553173" y="66422"/>
                  <a:pt x="552796" y="64201"/>
                  <a:pt x="552418" y="64201"/>
                </a:cubicBezTo>
                <a:cubicBezTo>
                  <a:pt x="552041" y="66422"/>
                  <a:pt x="551663" y="67527"/>
                  <a:pt x="551286" y="68633"/>
                </a:cubicBezTo>
                <a:cubicBezTo>
                  <a:pt x="550908" y="69738"/>
                  <a:pt x="550908" y="70844"/>
                  <a:pt x="550530" y="71958"/>
                </a:cubicBezTo>
                <a:cubicBezTo>
                  <a:pt x="550530" y="71958"/>
                  <a:pt x="550153" y="73064"/>
                  <a:pt x="550153" y="74169"/>
                </a:cubicBezTo>
                <a:cubicBezTo>
                  <a:pt x="549775" y="74169"/>
                  <a:pt x="549398" y="76380"/>
                  <a:pt x="549398" y="76380"/>
                </a:cubicBezTo>
                <a:cubicBezTo>
                  <a:pt x="549398" y="77486"/>
                  <a:pt x="550153" y="78591"/>
                  <a:pt x="550153" y="78591"/>
                </a:cubicBezTo>
                <a:cubicBezTo>
                  <a:pt x="550153" y="79706"/>
                  <a:pt x="549775" y="80812"/>
                  <a:pt x="549398" y="80812"/>
                </a:cubicBezTo>
                <a:cubicBezTo>
                  <a:pt x="549398" y="81917"/>
                  <a:pt x="549020" y="83022"/>
                  <a:pt x="549020" y="83022"/>
                </a:cubicBezTo>
                <a:cubicBezTo>
                  <a:pt x="548265" y="81917"/>
                  <a:pt x="547887" y="80812"/>
                  <a:pt x="547133" y="79706"/>
                </a:cubicBezTo>
                <a:cubicBezTo>
                  <a:pt x="547133" y="78591"/>
                  <a:pt x="547887" y="77486"/>
                  <a:pt x="547887" y="77486"/>
                </a:cubicBezTo>
                <a:cubicBezTo>
                  <a:pt x="547887" y="76380"/>
                  <a:pt x="547133" y="75275"/>
                  <a:pt x="547133" y="75275"/>
                </a:cubicBezTo>
                <a:cubicBezTo>
                  <a:pt x="546755" y="74169"/>
                  <a:pt x="546377" y="74169"/>
                  <a:pt x="546000" y="73064"/>
                </a:cubicBezTo>
                <a:cubicBezTo>
                  <a:pt x="546000" y="73064"/>
                  <a:pt x="545622" y="71958"/>
                  <a:pt x="545244" y="71958"/>
                </a:cubicBezTo>
                <a:cubicBezTo>
                  <a:pt x="544867" y="70844"/>
                  <a:pt x="544867" y="69738"/>
                  <a:pt x="544490" y="69738"/>
                </a:cubicBezTo>
                <a:lnTo>
                  <a:pt x="543734" y="67527"/>
                </a:lnTo>
                <a:lnTo>
                  <a:pt x="544112" y="65316"/>
                </a:lnTo>
                <a:cubicBezTo>
                  <a:pt x="544490" y="64201"/>
                  <a:pt x="544867" y="63096"/>
                  <a:pt x="544867" y="63096"/>
                </a:cubicBezTo>
                <a:cubicBezTo>
                  <a:pt x="545244" y="63096"/>
                  <a:pt x="545622" y="64201"/>
                  <a:pt x="545622" y="64201"/>
                </a:cubicBezTo>
                <a:cubicBezTo>
                  <a:pt x="546000" y="64201"/>
                  <a:pt x="546000" y="61990"/>
                  <a:pt x="546377" y="61990"/>
                </a:cubicBezTo>
                <a:cubicBezTo>
                  <a:pt x="546000" y="60885"/>
                  <a:pt x="545244" y="59780"/>
                  <a:pt x="544867" y="58665"/>
                </a:cubicBezTo>
                <a:cubicBezTo>
                  <a:pt x="544490" y="58665"/>
                  <a:pt x="544490" y="60885"/>
                  <a:pt x="544112" y="60885"/>
                </a:cubicBezTo>
                <a:lnTo>
                  <a:pt x="543357" y="58665"/>
                </a:lnTo>
                <a:cubicBezTo>
                  <a:pt x="542979" y="59780"/>
                  <a:pt x="542601" y="60885"/>
                  <a:pt x="542601" y="61990"/>
                </a:cubicBezTo>
                <a:cubicBezTo>
                  <a:pt x="542224" y="61990"/>
                  <a:pt x="542224" y="63096"/>
                  <a:pt x="541847" y="64201"/>
                </a:cubicBezTo>
                <a:cubicBezTo>
                  <a:pt x="541847" y="65316"/>
                  <a:pt x="541469" y="65316"/>
                  <a:pt x="541469" y="66422"/>
                </a:cubicBezTo>
                <a:cubicBezTo>
                  <a:pt x="541091" y="67527"/>
                  <a:pt x="540714" y="68633"/>
                  <a:pt x="540714" y="68633"/>
                </a:cubicBezTo>
                <a:cubicBezTo>
                  <a:pt x="540714" y="69738"/>
                  <a:pt x="539959" y="70844"/>
                  <a:pt x="539959" y="70844"/>
                </a:cubicBezTo>
                <a:cubicBezTo>
                  <a:pt x="539959" y="71958"/>
                  <a:pt x="540714" y="73064"/>
                  <a:pt x="540714" y="73064"/>
                </a:cubicBezTo>
                <a:cubicBezTo>
                  <a:pt x="541091" y="73064"/>
                  <a:pt x="541847" y="75275"/>
                  <a:pt x="541847" y="75275"/>
                </a:cubicBezTo>
                <a:cubicBezTo>
                  <a:pt x="541469" y="75275"/>
                  <a:pt x="541091" y="77486"/>
                  <a:pt x="541091" y="77486"/>
                </a:cubicBezTo>
                <a:cubicBezTo>
                  <a:pt x="540714" y="77486"/>
                  <a:pt x="540336" y="76380"/>
                  <a:pt x="540336" y="75275"/>
                </a:cubicBezTo>
                <a:cubicBezTo>
                  <a:pt x="539959" y="75275"/>
                  <a:pt x="539581" y="74169"/>
                  <a:pt x="539204" y="74169"/>
                </a:cubicBezTo>
                <a:cubicBezTo>
                  <a:pt x="539204" y="73064"/>
                  <a:pt x="538826" y="71958"/>
                  <a:pt x="538448" y="71958"/>
                </a:cubicBezTo>
                <a:cubicBezTo>
                  <a:pt x="538448" y="71958"/>
                  <a:pt x="538071" y="69738"/>
                  <a:pt x="537693" y="69738"/>
                </a:cubicBezTo>
                <a:cubicBezTo>
                  <a:pt x="537693" y="69738"/>
                  <a:pt x="537316" y="71958"/>
                  <a:pt x="536938" y="73064"/>
                </a:cubicBezTo>
                <a:lnTo>
                  <a:pt x="536561" y="75275"/>
                </a:lnTo>
                <a:cubicBezTo>
                  <a:pt x="536183" y="75275"/>
                  <a:pt x="535805" y="73064"/>
                  <a:pt x="535428" y="73064"/>
                </a:cubicBezTo>
                <a:cubicBezTo>
                  <a:pt x="535428" y="73064"/>
                  <a:pt x="535050" y="70844"/>
                  <a:pt x="534673" y="70844"/>
                </a:cubicBezTo>
                <a:cubicBezTo>
                  <a:pt x="534673" y="70844"/>
                  <a:pt x="534295" y="73064"/>
                  <a:pt x="533918" y="74169"/>
                </a:cubicBezTo>
                <a:lnTo>
                  <a:pt x="533540" y="76380"/>
                </a:lnTo>
                <a:cubicBezTo>
                  <a:pt x="533162" y="76380"/>
                  <a:pt x="532785" y="75275"/>
                  <a:pt x="532785" y="74169"/>
                </a:cubicBezTo>
                <a:cubicBezTo>
                  <a:pt x="532407" y="74169"/>
                  <a:pt x="533162" y="71958"/>
                  <a:pt x="533162" y="71958"/>
                </a:cubicBezTo>
                <a:cubicBezTo>
                  <a:pt x="533540" y="70844"/>
                  <a:pt x="533918" y="69738"/>
                  <a:pt x="533918" y="69738"/>
                </a:cubicBezTo>
                <a:cubicBezTo>
                  <a:pt x="533918" y="68633"/>
                  <a:pt x="533162" y="67527"/>
                  <a:pt x="533162" y="67527"/>
                </a:cubicBezTo>
                <a:cubicBezTo>
                  <a:pt x="533162" y="66422"/>
                  <a:pt x="533540" y="65316"/>
                  <a:pt x="533540" y="65316"/>
                </a:cubicBezTo>
                <a:cubicBezTo>
                  <a:pt x="533540" y="64201"/>
                  <a:pt x="532785" y="64201"/>
                  <a:pt x="532785" y="63096"/>
                </a:cubicBezTo>
                <a:cubicBezTo>
                  <a:pt x="532785" y="61990"/>
                  <a:pt x="533540" y="60885"/>
                  <a:pt x="533540" y="60885"/>
                </a:cubicBezTo>
                <a:cubicBezTo>
                  <a:pt x="533540" y="59780"/>
                  <a:pt x="532785" y="59780"/>
                  <a:pt x="532785" y="58665"/>
                </a:cubicBezTo>
                <a:cubicBezTo>
                  <a:pt x="532785" y="57559"/>
                  <a:pt x="533162" y="56454"/>
                  <a:pt x="533162" y="56454"/>
                </a:cubicBezTo>
                <a:cubicBezTo>
                  <a:pt x="533162" y="55348"/>
                  <a:pt x="532407" y="55348"/>
                  <a:pt x="532407" y="54243"/>
                </a:cubicBezTo>
                <a:cubicBezTo>
                  <a:pt x="532407" y="55348"/>
                  <a:pt x="532030" y="56454"/>
                  <a:pt x="531652" y="56454"/>
                </a:cubicBezTo>
                <a:cubicBezTo>
                  <a:pt x="531652" y="57559"/>
                  <a:pt x="531275" y="58665"/>
                  <a:pt x="531275" y="59780"/>
                </a:cubicBezTo>
                <a:cubicBezTo>
                  <a:pt x="530897" y="59780"/>
                  <a:pt x="530520" y="60885"/>
                  <a:pt x="530520" y="61990"/>
                </a:cubicBezTo>
                <a:cubicBezTo>
                  <a:pt x="530520" y="61990"/>
                  <a:pt x="531275" y="63096"/>
                  <a:pt x="531275" y="64201"/>
                </a:cubicBezTo>
                <a:cubicBezTo>
                  <a:pt x="531275" y="64201"/>
                  <a:pt x="530520" y="65316"/>
                  <a:pt x="530897" y="66422"/>
                </a:cubicBezTo>
                <a:lnTo>
                  <a:pt x="531652" y="67527"/>
                </a:lnTo>
                <a:cubicBezTo>
                  <a:pt x="531652" y="68633"/>
                  <a:pt x="530897" y="69738"/>
                  <a:pt x="530897" y="70844"/>
                </a:cubicBezTo>
                <a:lnTo>
                  <a:pt x="531652" y="71958"/>
                </a:lnTo>
                <a:cubicBezTo>
                  <a:pt x="531652" y="73064"/>
                  <a:pt x="531275" y="75275"/>
                  <a:pt x="531275" y="75275"/>
                </a:cubicBezTo>
                <a:cubicBezTo>
                  <a:pt x="530897" y="75275"/>
                  <a:pt x="530520" y="73064"/>
                  <a:pt x="530142" y="73064"/>
                </a:cubicBezTo>
                <a:cubicBezTo>
                  <a:pt x="530142" y="73064"/>
                  <a:pt x="529764" y="70844"/>
                  <a:pt x="529387" y="70844"/>
                </a:cubicBezTo>
                <a:cubicBezTo>
                  <a:pt x="529387" y="70844"/>
                  <a:pt x="529009" y="74169"/>
                  <a:pt x="528632" y="73064"/>
                </a:cubicBezTo>
                <a:cubicBezTo>
                  <a:pt x="528632" y="73064"/>
                  <a:pt x="528254" y="71958"/>
                  <a:pt x="527877" y="71958"/>
                </a:cubicBezTo>
                <a:cubicBezTo>
                  <a:pt x="527499" y="70844"/>
                  <a:pt x="527499" y="70844"/>
                  <a:pt x="527121" y="69738"/>
                </a:cubicBezTo>
                <a:cubicBezTo>
                  <a:pt x="526744" y="69738"/>
                  <a:pt x="526367" y="68633"/>
                  <a:pt x="526367" y="67527"/>
                </a:cubicBezTo>
                <a:cubicBezTo>
                  <a:pt x="525989" y="67527"/>
                  <a:pt x="525611" y="66422"/>
                  <a:pt x="525234" y="66422"/>
                </a:cubicBezTo>
                <a:lnTo>
                  <a:pt x="524856" y="68633"/>
                </a:lnTo>
                <a:cubicBezTo>
                  <a:pt x="524478" y="68633"/>
                  <a:pt x="524101" y="66422"/>
                  <a:pt x="524101" y="66422"/>
                </a:cubicBezTo>
                <a:cubicBezTo>
                  <a:pt x="523724" y="66422"/>
                  <a:pt x="523346" y="68633"/>
                  <a:pt x="523346" y="68633"/>
                </a:cubicBezTo>
                <a:cubicBezTo>
                  <a:pt x="523346" y="69738"/>
                  <a:pt x="524101" y="70844"/>
                  <a:pt x="524101" y="70844"/>
                </a:cubicBezTo>
                <a:cubicBezTo>
                  <a:pt x="524101" y="71958"/>
                  <a:pt x="523724" y="73064"/>
                  <a:pt x="523346" y="73064"/>
                </a:cubicBezTo>
                <a:cubicBezTo>
                  <a:pt x="523346" y="74169"/>
                  <a:pt x="522968" y="75275"/>
                  <a:pt x="522968" y="76380"/>
                </a:cubicBezTo>
                <a:cubicBezTo>
                  <a:pt x="522213" y="74169"/>
                  <a:pt x="521835" y="73064"/>
                  <a:pt x="521081" y="71958"/>
                </a:cubicBezTo>
                <a:cubicBezTo>
                  <a:pt x="521458" y="70844"/>
                  <a:pt x="521458" y="70844"/>
                  <a:pt x="521835" y="69738"/>
                </a:cubicBezTo>
                <a:lnTo>
                  <a:pt x="522591" y="67527"/>
                </a:lnTo>
                <a:cubicBezTo>
                  <a:pt x="522591" y="66422"/>
                  <a:pt x="521835" y="65316"/>
                  <a:pt x="521458" y="65316"/>
                </a:cubicBezTo>
                <a:cubicBezTo>
                  <a:pt x="521458" y="65316"/>
                  <a:pt x="520703" y="64201"/>
                  <a:pt x="520703" y="63096"/>
                </a:cubicBezTo>
                <a:cubicBezTo>
                  <a:pt x="520703" y="63096"/>
                  <a:pt x="521458" y="61990"/>
                  <a:pt x="521458" y="60885"/>
                </a:cubicBezTo>
                <a:cubicBezTo>
                  <a:pt x="521458" y="60885"/>
                  <a:pt x="520703" y="59780"/>
                  <a:pt x="520703" y="58665"/>
                </a:cubicBezTo>
                <a:cubicBezTo>
                  <a:pt x="520703" y="58665"/>
                  <a:pt x="521081" y="57559"/>
                  <a:pt x="521081" y="56454"/>
                </a:cubicBezTo>
                <a:cubicBezTo>
                  <a:pt x="521458" y="56454"/>
                  <a:pt x="521835" y="54243"/>
                  <a:pt x="521835" y="54243"/>
                </a:cubicBezTo>
                <a:cubicBezTo>
                  <a:pt x="521835" y="53137"/>
                  <a:pt x="521081" y="53137"/>
                  <a:pt x="521081" y="52032"/>
                </a:cubicBezTo>
                <a:cubicBezTo>
                  <a:pt x="520703" y="54243"/>
                  <a:pt x="520325" y="55348"/>
                  <a:pt x="519570" y="57559"/>
                </a:cubicBezTo>
                <a:lnTo>
                  <a:pt x="519193" y="59780"/>
                </a:lnTo>
                <a:cubicBezTo>
                  <a:pt x="519193" y="59780"/>
                  <a:pt x="519948" y="60885"/>
                  <a:pt x="519948" y="61990"/>
                </a:cubicBezTo>
                <a:lnTo>
                  <a:pt x="520703" y="63096"/>
                </a:lnTo>
                <a:cubicBezTo>
                  <a:pt x="520703" y="64201"/>
                  <a:pt x="520325" y="65316"/>
                  <a:pt x="519948" y="66422"/>
                </a:cubicBezTo>
                <a:cubicBezTo>
                  <a:pt x="519948" y="66422"/>
                  <a:pt x="519570" y="67527"/>
                  <a:pt x="519570" y="68633"/>
                </a:cubicBezTo>
                <a:cubicBezTo>
                  <a:pt x="518815" y="67527"/>
                  <a:pt x="518438" y="66422"/>
                  <a:pt x="517682" y="64201"/>
                </a:cubicBezTo>
                <a:cubicBezTo>
                  <a:pt x="517682" y="65316"/>
                  <a:pt x="517305" y="66422"/>
                  <a:pt x="517305" y="67527"/>
                </a:cubicBezTo>
                <a:cubicBezTo>
                  <a:pt x="516927" y="67527"/>
                  <a:pt x="516927" y="68633"/>
                  <a:pt x="516550" y="69738"/>
                </a:cubicBezTo>
                <a:cubicBezTo>
                  <a:pt x="516172" y="69738"/>
                  <a:pt x="516172" y="71958"/>
                  <a:pt x="515795" y="71958"/>
                </a:cubicBezTo>
                <a:lnTo>
                  <a:pt x="515039" y="69738"/>
                </a:lnTo>
                <a:lnTo>
                  <a:pt x="515795" y="67527"/>
                </a:lnTo>
                <a:cubicBezTo>
                  <a:pt x="515795" y="67527"/>
                  <a:pt x="514662" y="66422"/>
                  <a:pt x="514662" y="65316"/>
                </a:cubicBezTo>
                <a:cubicBezTo>
                  <a:pt x="514662" y="65316"/>
                  <a:pt x="515417" y="64201"/>
                  <a:pt x="515417" y="63096"/>
                </a:cubicBezTo>
                <a:cubicBezTo>
                  <a:pt x="515039" y="63096"/>
                  <a:pt x="515039" y="61990"/>
                  <a:pt x="514662" y="60885"/>
                </a:cubicBezTo>
                <a:cubicBezTo>
                  <a:pt x="514284" y="60885"/>
                  <a:pt x="513907" y="59780"/>
                  <a:pt x="513907" y="59780"/>
                </a:cubicBezTo>
                <a:cubicBezTo>
                  <a:pt x="513529" y="59780"/>
                  <a:pt x="513152" y="61990"/>
                  <a:pt x="513152" y="61990"/>
                </a:cubicBezTo>
                <a:cubicBezTo>
                  <a:pt x="512774" y="63096"/>
                  <a:pt x="512774" y="64201"/>
                  <a:pt x="512396" y="64201"/>
                </a:cubicBezTo>
                <a:cubicBezTo>
                  <a:pt x="512396" y="65316"/>
                  <a:pt x="512019" y="66422"/>
                  <a:pt x="512019" y="66422"/>
                </a:cubicBezTo>
                <a:cubicBezTo>
                  <a:pt x="511641" y="67527"/>
                  <a:pt x="511264" y="69738"/>
                  <a:pt x="511264" y="69738"/>
                </a:cubicBezTo>
                <a:cubicBezTo>
                  <a:pt x="510886" y="69738"/>
                  <a:pt x="510509" y="67527"/>
                  <a:pt x="510509" y="67527"/>
                </a:cubicBezTo>
                <a:cubicBezTo>
                  <a:pt x="510131" y="67527"/>
                  <a:pt x="509754" y="66422"/>
                  <a:pt x="509376" y="65316"/>
                </a:cubicBezTo>
                <a:lnTo>
                  <a:pt x="510131" y="63096"/>
                </a:lnTo>
                <a:lnTo>
                  <a:pt x="509376" y="60885"/>
                </a:lnTo>
                <a:cubicBezTo>
                  <a:pt x="509376" y="61990"/>
                  <a:pt x="508621" y="63096"/>
                  <a:pt x="508621" y="64201"/>
                </a:cubicBezTo>
                <a:lnTo>
                  <a:pt x="509376" y="65316"/>
                </a:lnTo>
                <a:cubicBezTo>
                  <a:pt x="509376" y="66422"/>
                  <a:pt x="508998" y="67527"/>
                  <a:pt x="508998" y="68633"/>
                </a:cubicBezTo>
                <a:cubicBezTo>
                  <a:pt x="508621" y="68633"/>
                  <a:pt x="508243" y="69738"/>
                  <a:pt x="508243" y="70844"/>
                </a:cubicBezTo>
                <a:cubicBezTo>
                  <a:pt x="508243" y="70844"/>
                  <a:pt x="507488" y="71958"/>
                  <a:pt x="507488" y="73064"/>
                </a:cubicBezTo>
                <a:cubicBezTo>
                  <a:pt x="507488" y="73064"/>
                  <a:pt x="508621" y="74169"/>
                  <a:pt x="508243" y="75275"/>
                </a:cubicBezTo>
                <a:cubicBezTo>
                  <a:pt x="508243" y="75275"/>
                  <a:pt x="507866" y="76380"/>
                  <a:pt x="507866" y="77486"/>
                </a:cubicBezTo>
                <a:cubicBezTo>
                  <a:pt x="507488" y="78591"/>
                  <a:pt x="507488" y="79706"/>
                  <a:pt x="507111" y="79706"/>
                </a:cubicBezTo>
                <a:lnTo>
                  <a:pt x="506356" y="77486"/>
                </a:lnTo>
                <a:cubicBezTo>
                  <a:pt x="505978" y="78591"/>
                  <a:pt x="505978" y="79706"/>
                  <a:pt x="505600" y="80812"/>
                </a:cubicBezTo>
                <a:cubicBezTo>
                  <a:pt x="505223" y="79706"/>
                  <a:pt x="505223" y="79706"/>
                  <a:pt x="504845" y="78591"/>
                </a:cubicBezTo>
                <a:cubicBezTo>
                  <a:pt x="504468" y="77486"/>
                  <a:pt x="504090" y="77486"/>
                  <a:pt x="504090" y="76380"/>
                </a:cubicBezTo>
                <a:cubicBezTo>
                  <a:pt x="503712" y="76380"/>
                  <a:pt x="503335" y="75275"/>
                  <a:pt x="502958" y="75275"/>
                </a:cubicBezTo>
                <a:cubicBezTo>
                  <a:pt x="502958" y="74169"/>
                  <a:pt x="503712" y="73064"/>
                  <a:pt x="503712" y="71958"/>
                </a:cubicBezTo>
                <a:lnTo>
                  <a:pt x="502958" y="70844"/>
                </a:lnTo>
                <a:cubicBezTo>
                  <a:pt x="502958" y="69738"/>
                  <a:pt x="502202" y="68633"/>
                  <a:pt x="502202" y="68633"/>
                </a:cubicBezTo>
                <a:cubicBezTo>
                  <a:pt x="502202" y="68633"/>
                  <a:pt x="502958" y="66422"/>
                  <a:pt x="502580" y="66422"/>
                </a:cubicBezTo>
                <a:cubicBezTo>
                  <a:pt x="502580" y="65316"/>
                  <a:pt x="502202" y="64201"/>
                  <a:pt x="501825" y="64201"/>
                </a:cubicBezTo>
                <a:cubicBezTo>
                  <a:pt x="501825" y="64201"/>
                  <a:pt x="501447" y="66422"/>
                  <a:pt x="501070" y="66422"/>
                </a:cubicBezTo>
                <a:cubicBezTo>
                  <a:pt x="501070" y="66422"/>
                  <a:pt x="500692" y="65316"/>
                  <a:pt x="500315" y="65316"/>
                </a:cubicBezTo>
                <a:lnTo>
                  <a:pt x="499559" y="63096"/>
                </a:lnTo>
                <a:cubicBezTo>
                  <a:pt x="499182" y="63096"/>
                  <a:pt x="499182" y="64201"/>
                  <a:pt x="498804" y="65316"/>
                </a:cubicBezTo>
                <a:cubicBezTo>
                  <a:pt x="498804" y="66422"/>
                  <a:pt x="498426" y="67527"/>
                  <a:pt x="498426" y="67527"/>
                </a:cubicBezTo>
                <a:cubicBezTo>
                  <a:pt x="498049" y="68633"/>
                  <a:pt x="497672" y="69738"/>
                  <a:pt x="497672" y="70844"/>
                </a:cubicBezTo>
                <a:cubicBezTo>
                  <a:pt x="497294" y="70844"/>
                  <a:pt x="497294" y="71958"/>
                  <a:pt x="496916" y="73064"/>
                </a:cubicBezTo>
                <a:lnTo>
                  <a:pt x="496161" y="70844"/>
                </a:lnTo>
                <a:cubicBezTo>
                  <a:pt x="495784" y="70844"/>
                  <a:pt x="495784" y="73064"/>
                  <a:pt x="495406" y="73064"/>
                </a:cubicBezTo>
                <a:cubicBezTo>
                  <a:pt x="495406" y="73064"/>
                  <a:pt x="494651" y="70844"/>
                  <a:pt x="494651" y="71958"/>
                </a:cubicBezTo>
                <a:cubicBezTo>
                  <a:pt x="494273" y="71958"/>
                  <a:pt x="494273" y="73064"/>
                  <a:pt x="493896" y="74169"/>
                </a:cubicBezTo>
                <a:lnTo>
                  <a:pt x="493518" y="76380"/>
                </a:lnTo>
                <a:cubicBezTo>
                  <a:pt x="493141" y="76380"/>
                  <a:pt x="492763" y="75275"/>
                  <a:pt x="492386" y="74169"/>
                </a:cubicBezTo>
                <a:cubicBezTo>
                  <a:pt x="492386" y="74169"/>
                  <a:pt x="492008" y="73064"/>
                  <a:pt x="491630" y="73064"/>
                </a:cubicBezTo>
                <a:cubicBezTo>
                  <a:pt x="492008" y="73064"/>
                  <a:pt x="492386" y="70844"/>
                  <a:pt x="492386" y="69738"/>
                </a:cubicBezTo>
                <a:cubicBezTo>
                  <a:pt x="492386" y="69738"/>
                  <a:pt x="492763" y="68633"/>
                  <a:pt x="493141" y="67527"/>
                </a:cubicBezTo>
                <a:cubicBezTo>
                  <a:pt x="493141" y="66422"/>
                  <a:pt x="493518" y="66422"/>
                  <a:pt x="493518" y="65316"/>
                </a:cubicBezTo>
                <a:cubicBezTo>
                  <a:pt x="493896" y="64201"/>
                  <a:pt x="493896" y="63096"/>
                  <a:pt x="494273" y="63096"/>
                </a:cubicBezTo>
                <a:cubicBezTo>
                  <a:pt x="493518" y="61990"/>
                  <a:pt x="493141" y="59780"/>
                  <a:pt x="492386" y="58665"/>
                </a:cubicBezTo>
                <a:cubicBezTo>
                  <a:pt x="492386" y="59780"/>
                  <a:pt x="492008" y="60885"/>
                  <a:pt x="492008" y="61990"/>
                </a:cubicBezTo>
                <a:lnTo>
                  <a:pt x="491253" y="64201"/>
                </a:lnTo>
                <a:cubicBezTo>
                  <a:pt x="490875" y="64201"/>
                  <a:pt x="490498" y="61990"/>
                  <a:pt x="490498" y="61990"/>
                </a:cubicBezTo>
                <a:cubicBezTo>
                  <a:pt x="490120" y="61990"/>
                  <a:pt x="490120" y="64201"/>
                  <a:pt x="489743" y="64201"/>
                </a:cubicBezTo>
                <a:cubicBezTo>
                  <a:pt x="489743" y="64201"/>
                  <a:pt x="488988" y="61990"/>
                  <a:pt x="488988" y="63096"/>
                </a:cubicBezTo>
                <a:cubicBezTo>
                  <a:pt x="488610" y="63096"/>
                  <a:pt x="488610" y="64201"/>
                  <a:pt x="488233" y="65316"/>
                </a:cubicBezTo>
                <a:cubicBezTo>
                  <a:pt x="488233" y="66422"/>
                  <a:pt x="487855" y="66422"/>
                  <a:pt x="487477" y="67527"/>
                </a:cubicBezTo>
                <a:cubicBezTo>
                  <a:pt x="487477" y="68633"/>
                  <a:pt x="487100" y="69738"/>
                  <a:pt x="487100" y="69738"/>
                </a:cubicBezTo>
                <a:cubicBezTo>
                  <a:pt x="486722" y="70844"/>
                  <a:pt x="486722" y="71958"/>
                  <a:pt x="486345" y="73064"/>
                </a:cubicBezTo>
                <a:lnTo>
                  <a:pt x="485589" y="70844"/>
                </a:lnTo>
                <a:cubicBezTo>
                  <a:pt x="485212" y="70844"/>
                  <a:pt x="485212" y="73064"/>
                  <a:pt x="484834" y="73064"/>
                </a:cubicBezTo>
                <a:cubicBezTo>
                  <a:pt x="484457" y="71958"/>
                  <a:pt x="484457" y="71958"/>
                  <a:pt x="484079" y="70844"/>
                </a:cubicBezTo>
                <a:lnTo>
                  <a:pt x="483324" y="69738"/>
                </a:lnTo>
                <a:cubicBezTo>
                  <a:pt x="483324" y="68633"/>
                  <a:pt x="484079" y="67527"/>
                  <a:pt x="483702" y="66422"/>
                </a:cubicBezTo>
                <a:cubicBezTo>
                  <a:pt x="483702" y="66422"/>
                  <a:pt x="483324" y="65316"/>
                  <a:pt x="482947" y="65316"/>
                </a:cubicBezTo>
                <a:cubicBezTo>
                  <a:pt x="482569" y="64201"/>
                  <a:pt x="482569" y="64201"/>
                  <a:pt x="482191" y="63096"/>
                </a:cubicBezTo>
                <a:cubicBezTo>
                  <a:pt x="481814" y="63096"/>
                  <a:pt x="481814" y="65316"/>
                  <a:pt x="481436" y="65316"/>
                </a:cubicBezTo>
                <a:cubicBezTo>
                  <a:pt x="481436" y="65316"/>
                  <a:pt x="480681" y="63096"/>
                  <a:pt x="480681" y="64201"/>
                </a:cubicBezTo>
                <a:lnTo>
                  <a:pt x="479926" y="66422"/>
                </a:lnTo>
                <a:cubicBezTo>
                  <a:pt x="479926" y="66422"/>
                  <a:pt x="480681" y="68633"/>
                  <a:pt x="481059" y="67527"/>
                </a:cubicBezTo>
                <a:lnTo>
                  <a:pt x="481436" y="65316"/>
                </a:lnTo>
                <a:cubicBezTo>
                  <a:pt x="481814" y="66422"/>
                  <a:pt x="482191" y="67527"/>
                  <a:pt x="482191" y="67527"/>
                </a:cubicBezTo>
                <a:lnTo>
                  <a:pt x="481814" y="69738"/>
                </a:lnTo>
                <a:cubicBezTo>
                  <a:pt x="481436" y="70844"/>
                  <a:pt x="481436" y="71958"/>
                  <a:pt x="481059" y="71958"/>
                </a:cubicBezTo>
                <a:cubicBezTo>
                  <a:pt x="481059" y="73064"/>
                  <a:pt x="480681" y="75275"/>
                  <a:pt x="480303" y="75275"/>
                </a:cubicBezTo>
                <a:cubicBezTo>
                  <a:pt x="480303" y="75275"/>
                  <a:pt x="479926" y="73064"/>
                  <a:pt x="479549" y="73064"/>
                </a:cubicBezTo>
                <a:lnTo>
                  <a:pt x="480303" y="70844"/>
                </a:lnTo>
                <a:cubicBezTo>
                  <a:pt x="480303" y="69738"/>
                  <a:pt x="479549" y="68633"/>
                  <a:pt x="479549" y="68633"/>
                </a:cubicBezTo>
                <a:cubicBezTo>
                  <a:pt x="479171" y="67527"/>
                  <a:pt x="478793" y="67527"/>
                  <a:pt x="478416" y="66422"/>
                </a:cubicBezTo>
                <a:cubicBezTo>
                  <a:pt x="478416" y="67527"/>
                  <a:pt x="478038" y="68633"/>
                  <a:pt x="478038" y="69738"/>
                </a:cubicBezTo>
                <a:cubicBezTo>
                  <a:pt x="477661" y="69738"/>
                  <a:pt x="477283" y="70844"/>
                  <a:pt x="477283" y="71958"/>
                </a:cubicBezTo>
                <a:lnTo>
                  <a:pt x="478038" y="73064"/>
                </a:lnTo>
                <a:cubicBezTo>
                  <a:pt x="478038" y="74169"/>
                  <a:pt x="477661" y="75275"/>
                  <a:pt x="477283" y="76380"/>
                </a:cubicBezTo>
                <a:cubicBezTo>
                  <a:pt x="477283" y="76380"/>
                  <a:pt x="476906" y="77486"/>
                  <a:pt x="476906" y="78591"/>
                </a:cubicBezTo>
                <a:cubicBezTo>
                  <a:pt x="476906" y="79706"/>
                  <a:pt x="476150" y="80812"/>
                  <a:pt x="476150" y="80812"/>
                </a:cubicBezTo>
                <a:cubicBezTo>
                  <a:pt x="476150" y="79706"/>
                  <a:pt x="475396" y="79706"/>
                  <a:pt x="475396" y="78591"/>
                </a:cubicBezTo>
                <a:cubicBezTo>
                  <a:pt x="475396" y="78591"/>
                  <a:pt x="476150" y="77486"/>
                  <a:pt x="476150" y="76380"/>
                </a:cubicBezTo>
                <a:cubicBezTo>
                  <a:pt x="475773" y="76380"/>
                  <a:pt x="475018" y="75275"/>
                  <a:pt x="475018" y="75275"/>
                </a:cubicBezTo>
                <a:cubicBezTo>
                  <a:pt x="475018" y="74169"/>
                  <a:pt x="475773" y="73064"/>
                  <a:pt x="475773" y="71958"/>
                </a:cubicBezTo>
                <a:cubicBezTo>
                  <a:pt x="476150" y="71958"/>
                  <a:pt x="476150" y="70844"/>
                  <a:pt x="476528" y="69738"/>
                </a:cubicBezTo>
                <a:lnTo>
                  <a:pt x="476906" y="67527"/>
                </a:lnTo>
                <a:lnTo>
                  <a:pt x="476150" y="65316"/>
                </a:lnTo>
                <a:cubicBezTo>
                  <a:pt x="476150" y="65316"/>
                  <a:pt x="475773" y="67527"/>
                  <a:pt x="475396" y="67527"/>
                </a:cubicBezTo>
                <a:cubicBezTo>
                  <a:pt x="475396" y="67527"/>
                  <a:pt x="475018" y="66422"/>
                  <a:pt x="474640" y="66422"/>
                </a:cubicBezTo>
                <a:cubicBezTo>
                  <a:pt x="474640" y="65316"/>
                  <a:pt x="474263" y="65316"/>
                  <a:pt x="473885" y="64201"/>
                </a:cubicBezTo>
                <a:lnTo>
                  <a:pt x="474640" y="61990"/>
                </a:lnTo>
                <a:cubicBezTo>
                  <a:pt x="474640" y="60885"/>
                  <a:pt x="473507" y="60885"/>
                  <a:pt x="473507" y="59780"/>
                </a:cubicBezTo>
                <a:cubicBezTo>
                  <a:pt x="473885" y="58665"/>
                  <a:pt x="474263" y="58665"/>
                  <a:pt x="474263" y="57559"/>
                </a:cubicBezTo>
                <a:cubicBezTo>
                  <a:pt x="474263" y="56454"/>
                  <a:pt x="473507" y="56454"/>
                  <a:pt x="473507" y="55348"/>
                </a:cubicBezTo>
                <a:cubicBezTo>
                  <a:pt x="473507" y="55348"/>
                  <a:pt x="473885" y="53137"/>
                  <a:pt x="474263" y="53137"/>
                </a:cubicBezTo>
                <a:lnTo>
                  <a:pt x="474640" y="50917"/>
                </a:lnTo>
                <a:cubicBezTo>
                  <a:pt x="474640" y="49812"/>
                  <a:pt x="473885" y="49812"/>
                  <a:pt x="473885" y="48706"/>
                </a:cubicBezTo>
                <a:cubicBezTo>
                  <a:pt x="473885" y="49812"/>
                  <a:pt x="473507" y="49812"/>
                  <a:pt x="473130" y="50917"/>
                </a:cubicBezTo>
                <a:cubicBezTo>
                  <a:pt x="473130" y="52032"/>
                  <a:pt x="472752" y="53137"/>
                  <a:pt x="472752" y="53137"/>
                </a:cubicBezTo>
                <a:cubicBezTo>
                  <a:pt x="472752" y="54243"/>
                  <a:pt x="471997" y="55348"/>
                  <a:pt x="471997" y="56454"/>
                </a:cubicBezTo>
                <a:lnTo>
                  <a:pt x="472752" y="57559"/>
                </a:lnTo>
                <a:cubicBezTo>
                  <a:pt x="472752" y="58665"/>
                  <a:pt x="472375" y="59780"/>
                  <a:pt x="472375" y="60885"/>
                </a:cubicBezTo>
                <a:cubicBezTo>
                  <a:pt x="471997" y="60885"/>
                  <a:pt x="471620" y="63096"/>
                  <a:pt x="471620" y="63096"/>
                </a:cubicBezTo>
                <a:lnTo>
                  <a:pt x="470864" y="60885"/>
                </a:lnTo>
                <a:cubicBezTo>
                  <a:pt x="470487" y="61990"/>
                  <a:pt x="470110" y="63096"/>
                  <a:pt x="470110" y="63096"/>
                </a:cubicBezTo>
                <a:cubicBezTo>
                  <a:pt x="470110" y="64201"/>
                  <a:pt x="470864" y="64201"/>
                  <a:pt x="470864" y="65316"/>
                </a:cubicBezTo>
                <a:cubicBezTo>
                  <a:pt x="470864" y="66422"/>
                  <a:pt x="470110" y="67527"/>
                  <a:pt x="470110" y="67527"/>
                </a:cubicBezTo>
                <a:cubicBezTo>
                  <a:pt x="470487" y="68633"/>
                  <a:pt x="471242" y="68633"/>
                  <a:pt x="471242" y="69738"/>
                </a:cubicBezTo>
                <a:lnTo>
                  <a:pt x="470487" y="71958"/>
                </a:lnTo>
                <a:lnTo>
                  <a:pt x="469732" y="74169"/>
                </a:lnTo>
                <a:cubicBezTo>
                  <a:pt x="469732" y="75275"/>
                  <a:pt x="470487" y="75275"/>
                  <a:pt x="470487" y="76380"/>
                </a:cubicBezTo>
                <a:cubicBezTo>
                  <a:pt x="470110" y="78591"/>
                  <a:pt x="469732" y="79706"/>
                  <a:pt x="469354" y="81917"/>
                </a:cubicBezTo>
                <a:cubicBezTo>
                  <a:pt x="468977" y="79706"/>
                  <a:pt x="468221" y="78591"/>
                  <a:pt x="467844" y="77486"/>
                </a:cubicBezTo>
                <a:cubicBezTo>
                  <a:pt x="467844" y="76380"/>
                  <a:pt x="468221" y="76380"/>
                  <a:pt x="468221" y="75275"/>
                </a:cubicBezTo>
                <a:cubicBezTo>
                  <a:pt x="468221" y="74169"/>
                  <a:pt x="467466" y="74169"/>
                  <a:pt x="467466" y="73064"/>
                </a:cubicBezTo>
                <a:lnTo>
                  <a:pt x="468221" y="70844"/>
                </a:lnTo>
                <a:cubicBezTo>
                  <a:pt x="468221" y="69738"/>
                  <a:pt x="467466" y="69738"/>
                  <a:pt x="467466" y="68633"/>
                </a:cubicBezTo>
                <a:cubicBezTo>
                  <a:pt x="467089" y="68633"/>
                  <a:pt x="466711" y="67527"/>
                  <a:pt x="466334" y="67527"/>
                </a:cubicBezTo>
                <a:cubicBezTo>
                  <a:pt x="466334" y="66422"/>
                  <a:pt x="465578" y="65316"/>
                  <a:pt x="465578" y="65316"/>
                </a:cubicBezTo>
                <a:lnTo>
                  <a:pt x="466334" y="63096"/>
                </a:lnTo>
                <a:cubicBezTo>
                  <a:pt x="466334" y="61990"/>
                  <a:pt x="467089" y="60885"/>
                  <a:pt x="467089" y="59780"/>
                </a:cubicBezTo>
                <a:cubicBezTo>
                  <a:pt x="466711" y="59780"/>
                  <a:pt x="466334" y="58665"/>
                  <a:pt x="465956" y="58665"/>
                </a:cubicBezTo>
                <a:cubicBezTo>
                  <a:pt x="465956" y="58665"/>
                  <a:pt x="465578" y="59780"/>
                  <a:pt x="465578" y="60885"/>
                </a:cubicBezTo>
                <a:cubicBezTo>
                  <a:pt x="465201" y="60885"/>
                  <a:pt x="464824" y="63096"/>
                  <a:pt x="464824" y="63096"/>
                </a:cubicBezTo>
                <a:cubicBezTo>
                  <a:pt x="464824" y="64201"/>
                  <a:pt x="465578" y="64201"/>
                  <a:pt x="465578" y="65316"/>
                </a:cubicBezTo>
                <a:cubicBezTo>
                  <a:pt x="465578" y="66422"/>
                  <a:pt x="464824" y="66422"/>
                  <a:pt x="464824" y="67527"/>
                </a:cubicBezTo>
                <a:lnTo>
                  <a:pt x="464068" y="65316"/>
                </a:lnTo>
                <a:cubicBezTo>
                  <a:pt x="464068" y="65316"/>
                  <a:pt x="463691" y="67527"/>
                  <a:pt x="463313" y="68633"/>
                </a:cubicBezTo>
                <a:lnTo>
                  <a:pt x="462936" y="70844"/>
                </a:lnTo>
                <a:lnTo>
                  <a:pt x="462181" y="68633"/>
                </a:lnTo>
                <a:cubicBezTo>
                  <a:pt x="461803" y="68633"/>
                  <a:pt x="462558" y="66422"/>
                  <a:pt x="462558" y="66422"/>
                </a:cubicBezTo>
                <a:cubicBezTo>
                  <a:pt x="462558" y="65316"/>
                  <a:pt x="461803" y="65316"/>
                  <a:pt x="461803" y="64201"/>
                </a:cubicBezTo>
                <a:cubicBezTo>
                  <a:pt x="461803" y="64201"/>
                  <a:pt x="462558" y="63096"/>
                  <a:pt x="462558" y="61990"/>
                </a:cubicBezTo>
                <a:cubicBezTo>
                  <a:pt x="462558" y="61990"/>
                  <a:pt x="461803" y="60885"/>
                  <a:pt x="461425" y="59780"/>
                </a:cubicBezTo>
                <a:cubicBezTo>
                  <a:pt x="461425" y="59780"/>
                  <a:pt x="461048" y="58665"/>
                  <a:pt x="460670" y="58665"/>
                </a:cubicBezTo>
                <a:cubicBezTo>
                  <a:pt x="460293" y="59780"/>
                  <a:pt x="459915" y="61990"/>
                  <a:pt x="459538" y="63096"/>
                </a:cubicBezTo>
                <a:cubicBezTo>
                  <a:pt x="459160" y="64201"/>
                  <a:pt x="459160" y="65316"/>
                  <a:pt x="458783" y="65316"/>
                </a:cubicBezTo>
                <a:cubicBezTo>
                  <a:pt x="458405" y="67527"/>
                  <a:pt x="458027" y="68633"/>
                  <a:pt x="457650" y="70844"/>
                </a:cubicBezTo>
                <a:cubicBezTo>
                  <a:pt x="457272" y="71958"/>
                  <a:pt x="457272" y="71958"/>
                  <a:pt x="456895" y="73064"/>
                </a:cubicBezTo>
                <a:cubicBezTo>
                  <a:pt x="456517" y="71958"/>
                  <a:pt x="455762" y="70844"/>
                  <a:pt x="455384" y="69738"/>
                </a:cubicBezTo>
                <a:cubicBezTo>
                  <a:pt x="455384" y="68633"/>
                  <a:pt x="455762" y="67527"/>
                  <a:pt x="455762" y="66422"/>
                </a:cubicBezTo>
                <a:lnTo>
                  <a:pt x="456517" y="64201"/>
                </a:lnTo>
                <a:cubicBezTo>
                  <a:pt x="456517" y="64201"/>
                  <a:pt x="455762" y="63096"/>
                  <a:pt x="455762" y="61990"/>
                </a:cubicBezTo>
                <a:cubicBezTo>
                  <a:pt x="455384" y="61990"/>
                  <a:pt x="455007" y="60885"/>
                  <a:pt x="454630" y="60885"/>
                </a:cubicBezTo>
                <a:lnTo>
                  <a:pt x="454252" y="63096"/>
                </a:lnTo>
                <a:lnTo>
                  <a:pt x="453497" y="60885"/>
                </a:lnTo>
                <a:cubicBezTo>
                  <a:pt x="453119" y="61990"/>
                  <a:pt x="452741" y="63096"/>
                  <a:pt x="452741" y="63096"/>
                </a:cubicBezTo>
                <a:cubicBezTo>
                  <a:pt x="452741" y="64201"/>
                  <a:pt x="453497" y="65316"/>
                  <a:pt x="453497" y="65316"/>
                </a:cubicBezTo>
                <a:cubicBezTo>
                  <a:pt x="453497" y="66422"/>
                  <a:pt x="452741" y="67527"/>
                  <a:pt x="452741" y="67527"/>
                </a:cubicBezTo>
                <a:cubicBezTo>
                  <a:pt x="452741" y="68633"/>
                  <a:pt x="453874" y="69738"/>
                  <a:pt x="453874" y="69738"/>
                </a:cubicBezTo>
                <a:lnTo>
                  <a:pt x="453119" y="71958"/>
                </a:lnTo>
                <a:cubicBezTo>
                  <a:pt x="452741" y="73064"/>
                  <a:pt x="452741" y="74169"/>
                  <a:pt x="452364" y="75275"/>
                </a:cubicBezTo>
                <a:cubicBezTo>
                  <a:pt x="452364" y="74169"/>
                  <a:pt x="451609" y="73064"/>
                  <a:pt x="451609" y="73064"/>
                </a:cubicBezTo>
                <a:cubicBezTo>
                  <a:pt x="451609" y="71958"/>
                  <a:pt x="452364" y="70844"/>
                  <a:pt x="452364" y="70844"/>
                </a:cubicBezTo>
                <a:cubicBezTo>
                  <a:pt x="451987" y="69738"/>
                  <a:pt x="451609" y="69738"/>
                  <a:pt x="451231" y="68633"/>
                </a:cubicBezTo>
                <a:lnTo>
                  <a:pt x="451987" y="66422"/>
                </a:lnTo>
                <a:lnTo>
                  <a:pt x="451231" y="64201"/>
                </a:lnTo>
                <a:lnTo>
                  <a:pt x="450476" y="66422"/>
                </a:lnTo>
                <a:lnTo>
                  <a:pt x="450098" y="68633"/>
                </a:lnTo>
                <a:cubicBezTo>
                  <a:pt x="449721" y="68633"/>
                  <a:pt x="449344" y="67527"/>
                  <a:pt x="448966" y="67527"/>
                </a:cubicBezTo>
                <a:cubicBezTo>
                  <a:pt x="448966" y="66422"/>
                  <a:pt x="448211" y="66422"/>
                  <a:pt x="448211" y="65316"/>
                </a:cubicBezTo>
                <a:lnTo>
                  <a:pt x="448966" y="63096"/>
                </a:lnTo>
                <a:lnTo>
                  <a:pt x="448211" y="60885"/>
                </a:lnTo>
                <a:cubicBezTo>
                  <a:pt x="447833" y="60885"/>
                  <a:pt x="447455" y="63096"/>
                  <a:pt x="447455" y="63096"/>
                </a:cubicBezTo>
                <a:cubicBezTo>
                  <a:pt x="447455" y="64201"/>
                  <a:pt x="446701" y="65316"/>
                  <a:pt x="446701" y="66422"/>
                </a:cubicBezTo>
                <a:lnTo>
                  <a:pt x="447455" y="67527"/>
                </a:lnTo>
                <a:cubicBezTo>
                  <a:pt x="447455" y="68633"/>
                  <a:pt x="447078" y="69738"/>
                  <a:pt x="447078" y="70844"/>
                </a:cubicBezTo>
                <a:cubicBezTo>
                  <a:pt x="446701" y="69738"/>
                  <a:pt x="446323" y="68633"/>
                  <a:pt x="445945" y="68633"/>
                </a:cubicBezTo>
                <a:lnTo>
                  <a:pt x="445190" y="66422"/>
                </a:lnTo>
                <a:cubicBezTo>
                  <a:pt x="445190" y="65316"/>
                  <a:pt x="445945" y="65316"/>
                  <a:pt x="445945" y="64201"/>
                </a:cubicBezTo>
                <a:cubicBezTo>
                  <a:pt x="445945" y="63096"/>
                  <a:pt x="445190" y="63096"/>
                  <a:pt x="445190" y="61990"/>
                </a:cubicBezTo>
                <a:cubicBezTo>
                  <a:pt x="445190" y="61990"/>
                  <a:pt x="445568" y="60885"/>
                  <a:pt x="445568" y="59780"/>
                </a:cubicBezTo>
                <a:cubicBezTo>
                  <a:pt x="445568" y="58665"/>
                  <a:pt x="444812" y="58665"/>
                  <a:pt x="444812" y="57559"/>
                </a:cubicBezTo>
                <a:cubicBezTo>
                  <a:pt x="444435" y="59780"/>
                  <a:pt x="444058" y="60885"/>
                  <a:pt x="443680" y="63096"/>
                </a:cubicBezTo>
                <a:cubicBezTo>
                  <a:pt x="443302" y="63096"/>
                  <a:pt x="443302" y="64201"/>
                  <a:pt x="442925" y="65316"/>
                </a:cubicBezTo>
                <a:cubicBezTo>
                  <a:pt x="442547" y="66422"/>
                  <a:pt x="442547" y="66422"/>
                  <a:pt x="442170" y="67527"/>
                </a:cubicBezTo>
                <a:lnTo>
                  <a:pt x="443302" y="69738"/>
                </a:lnTo>
                <a:lnTo>
                  <a:pt x="442547" y="71958"/>
                </a:lnTo>
                <a:cubicBezTo>
                  <a:pt x="442170" y="71958"/>
                  <a:pt x="441792" y="70844"/>
                  <a:pt x="441792" y="69738"/>
                </a:cubicBezTo>
                <a:cubicBezTo>
                  <a:pt x="441792" y="70844"/>
                  <a:pt x="441037" y="71958"/>
                  <a:pt x="441037" y="73064"/>
                </a:cubicBezTo>
                <a:cubicBezTo>
                  <a:pt x="441037" y="71958"/>
                  <a:pt x="440282" y="71958"/>
                  <a:pt x="440282" y="70844"/>
                </a:cubicBezTo>
                <a:lnTo>
                  <a:pt x="440659" y="68633"/>
                </a:lnTo>
                <a:cubicBezTo>
                  <a:pt x="441037" y="67527"/>
                  <a:pt x="441415" y="66422"/>
                  <a:pt x="441415" y="65316"/>
                </a:cubicBezTo>
                <a:lnTo>
                  <a:pt x="440659" y="64201"/>
                </a:lnTo>
                <a:cubicBezTo>
                  <a:pt x="440659" y="63096"/>
                  <a:pt x="441037" y="61990"/>
                  <a:pt x="441415" y="61990"/>
                </a:cubicBezTo>
                <a:cubicBezTo>
                  <a:pt x="441415" y="60885"/>
                  <a:pt x="441792" y="59780"/>
                  <a:pt x="441792" y="58665"/>
                </a:cubicBezTo>
                <a:lnTo>
                  <a:pt x="441037" y="57559"/>
                </a:lnTo>
                <a:cubicBezTo>
                  <a:pt x="440659" y="57559"/>
                  <a:pt x="440659" y="58665"/>
                  <a:pt x="440282" y="59780"/>
                </a:cubicBezTo>
                <a:lnTo>
                  <a:pt x="439904" y="61990"/>
                </a:lnTo>
                <a:cubicBezTo>
                  <a:pt x="439527" y="61990"/>
                  <a:pt x="439149" y="60885"/>
                  <a:pt x="438772" y="59780"/>
                </a:cubicBezTo>
                <a:cubicBezTo>
                  <a:pt x="438772" y="59780"/>
                  <a:pt x="438394" y="58665"/>
                  <a:pt x="438016" y="58665"/>
                </a:cubicBezTo>
                <a:cubicBezTo>
                  <a:pt x="438016" y="58665"/>
                  <a:pt x="437639" y="60885"/>
                  <a:pt x="437261" y="60885"/>
                </a:cubicBezTo>
                <a:cubicBezTo>
                  <a:pt x="437261" y="60885"/>
                  <a:pt x="436884" y="58665"/>
                  <a:pt x="436506" y="58665"/>
                </a:cubicBezTo>
                <a:cubicBezTo>
                  <a:pt x="436506" y="58665"/>
                  <a:pt x="435751" y="60885"/>
                  <a:pt x="436129" y="60885"/>
                </a:cubicBezTo>
                <a:cubicBezTo>
                  <a:pt x="436129" y="61990"/>
                  <a:pt x="436884" y="63096"/>
                  <a:pt x="436884" y="63096"/>
                </a:cubicBezTo>
                <a:cubicBezTo>
                  <a:pt x="436884" y="64201"/>
                  <a:pt x="436129" y="65316"/>
                  <a:pt x="436129" y="65316"/>
                </a:cubicBezTo>
                <a:cubicBezTo>
                  <a:pt x="436129" y="66422"/>
                  <a:pt x="435751" y="67527"/>
                  <a:pt x="435374" y="68633"/>
                </a:cubicBezTo>
                <a:cubicBezTo>
                  <a:pt x="435374" y="68633"/>
                  <a:pt x="434996" y="66422"/>
                  <a:pt x="434618" y="66422"/>
                </a:cubicBezTo>
                <a:cubicBezTo>
                  <a:pt x="434618" y="66422"/>
                  <a:pt x="434241" y="68633"/>
                  <a:pt x="433863" y="68633"/>
                </a:cubicBezTo>
                <a:cubicBezTo>
                  <a:pt x="433863" y="68633"/>
                  <a:pt x="433486" y="67527"/>
                  <a:pt x="433108" y="66422"/>
                </a:cubicBezTo>
                <a:cubicBezTo>
                  <a:pt x="433108" y="67527"/>
                  <a:pt x="432353" y="69738"/>
                  <a:pt x="432353" y="69738"/>
                </a:cubicBezTo>
                <a:cubicBezTo>
                  <a:pt x="432353" y="68633"/>
                  <a:pt x="431598" y="67527"/>
                  <a:pt x="431598" y="67527"/>
                </a:cubicBezTo>
                <a:lnTo>
                  <a:pt x="432353" y="65316"/>
                </a:lnTo>
                <a:cubicBezTo>
                  <a:pt x="432353" y="64201"/>
                  <a:pt x="432731" y="63096"/>
                  <a:pt x="433108" y="61990"/>
                </a:cubicBezTo>
                <a:lnTo>
                  <a:pt x="433863" y="64201"/>
                </a:lnTo>
                <a:cubicBezTo>
                  <a:pt x="433863" y="64201"/>
                  <a:pt x="434241" y="61990"/>
                  <a:pt x="434618" y="61990"/>
                </a:cubicBezTo>
                <a:cubicBezTo>
                  <a:pt x="434618" y="60885"/>
                  <a:pt x="434996" y="59780"/>
                  <a:pt x="434996" y="59780"/>
                </a:cubicBezTo>
                <a:cubicBezTo>
                  <a:pt x="434996" y="59780"/>
                  <a:pt x="434618" y="57559"/>
                  <a:pt x="434241" y="57559"/>
                </a:cubicBezTo>
                <a:cubicBezTo>
                  <a:pt x="434241" y="57559"/>
                  <a:pt x="433863" y="59780"/>
                  <a:pt x="433486" y="59780"/>
                </a:cubicBezTo>
                <a:cubicBezTo>
                  <a:pt x="433486" y="60885"/>
                  <a:pt x="433108" y="61990"/>
                  <a:pt x="433108" y="61990"/>
                </a:cubicBezTo>
                <a:cubicBezTo>
                  <a:pt x="432731" y="63096"/>
                  <a:pt x="432353" y="60885"/>
                  <a:pt x="431975" y="60885"/>
                </a:cubicBezTo>
                <a:lnTo>
                  <a:pt x="431598" y="63096"/>
                </a:lnTo>
                <a:cubicBezTo>
                  <a:pt x="431221" y="63096"/>
                  <a:pt x="430843" y="60885"/>
                  <a:pt x="430465" y="60885"/>
                </a:cubicBezTo>
                <a:cubicBezTo>
                  <a:pt x="430465" y="60885"/>
                  <a:pt x="430088" y="63096"/>
                  <a:pt x="430088" y="64201"/>
                </a:cubicBezTo>
                <a:cubicBezTo>
                  <a:pt x="429710" y="64201"/>
                  <a:pt x="429332" y="61990"/>
                  <a:pt x="429332" y="61990"/>
                </a:cubicBezTo>
                <a:cubicBezTo>
                  <a:pt x="428955" y="61990"/>
                  <a:pt x="428578" y="64201"/>
                  <a:pt x="428578" y="64201"/>
                </a:cubicBezTo>
                <a:cubicBezTo>
                  <a:pt x="428200" y="64201"/>
                  <a:pt x="427822" y="61990"/>
                  <a:pt x="427822" y="61990"/>
                </a:cubicBezTo>
                <a:cubicBezTo>
                  <a:pt x="427445" y="61990"/>
                  <a:pt x="427067" y="65316"/>
                  <a:pt x="427067" y="65316"/>
                </a:cubicBezTo>
                <a:lnTo>
                  <a:pt x="426312" y="63096"/>
                </a:lnTo>
                <a:cubicBezTo>
                  <a:pt x="425935" y="63096"/>
                  <a:pt x="425557" y="65316"/>
                  <a:pt x="425557" y="65316"/>
                </a:cubicBezTo>
                <a:cubicBezTo>
                  <a:pt x="425179" y="66422"/>
                  <a:pt x="425179" y="67527"/>
                  <a:pt x="424802" y="67527"/>
                </a:cubicBezTo>
                <a:cubicBezTo>
                  <a:pt x="424802" y="68633"/>
                  <a:pt x="424046" y="69738"/>
                  <a:pt x="424424" y="70844"/>
                </a:cubicBezTo>
                <a:lnTo>
                  <a:pt x="425179" y="71958"/>
                </a:lnTo>
                <a:cubicBezTo>
                  <a:pt x="424802" y="73064"/>
                  <a:pt x="424424" y="74169"/>
                  <a:pt x="424424" y="75275"/>
                </a:cubicBezTo>
                <a:cubicBezTo>
                  <a:pt x="424046" y="75275"/>
                  <a:pt x="424046" y="73064"/>
                  <a:pt x="423669" y="73064"/>
                </a:cubicBezTo>
                <a:cubicBezTo>
                  <a:pt x="423669" y="71958"/>
                  <a:pt x="422914" y="71958"/>
                  <a:pt x="422914" y="70844"/>
                </a:cubicBezTo>
                <a:lnTo>
                  <a:pt x="423292" y="68633"/>
                </a:lnTo>
                <a:cubicBezTo>
                  <a:pt x="423669" y="67527"/>
                  <a:pt x="424046" y="66422"/>
                  <a:pt x="424046" y="66422"/>
                </a:cubicBezTo>
                <a:cubicBezTo>
                  <a:pt x="424046" y="65316"/>
                  <a:pt x="424424" y="64201"/>
                  <a:pt x="424802" y="63096"/>
                </a:cubicBezTo>
                <a:cubicBezTo>
                  <a:pt x="424802" y="63096"/>
                  <a:pt x="425179" y="61990"/>
                  <a:pt x="425179" y="60885"/>
                </a:cubicBezTo>
                <a:cubicBezTo>
                  <a:pt x="425179" y="60885"/>
                  <a:pt x="424424" y="59780"/>
                  <a:pt x="424424" y="58665"/>
                </a:cubicBezTo>
                <a:cubicBezTo>
                  <a:pt x="424424" y="58665"/>
                  <a:pt x="425179" y="57559"/>
                  <a:pt x="425179" y="56454"/>
                </a:cubicBezTo>
                <a:lnTo>
                  <a:pt x="424424" y="55348"/>
                </a:lnTo>
                <a:cubicBezTo>
                  <a:pt x="424046" y="56454"/>
                  <a:pt x="423292" y="58665"/>
                  <a:pt x="422914" y="59780"/>
                </a:cubicBezTo>
                <a:cubicBezTo>
                  <a:pt x="422914" y="60885"/>
                  <a:pt x="422536" y="60885"/>
                  <a:pt x="422536" y="61990"/>
                </a:cubicBezTo>
                <a:cubicBezTo>
                  <a:pt x="421781" y="64201"/>
                  <a:pt x="421403" y="65316"/>
                  <a:pt x="421026" y="67527"/>
                </a:cubicBezTo>
                <a:cubicBezTo>
                  <a:pt x="420649" y="66422"/>
                  <a:pt x="419893" y="64201"/>
                  <a:pt x="419516" y="63096"/>
                </a:cubicBezTo>
                <a:cubicBezTo>
                  <a:pt x="419516" y="63096"/>
                  <a:pt x="419893" y="61990"/>
                  <a:pt x="419893" y="60885"/>
                </a:cubicBezTo>
                <a:cubicBezTo>
                  <a:pt x="419893" y="60885"/>
                  <a:pt x="419138" y="59780"/>
                  <a:pt x="419138" y="58665"/>
                </a:cubicBezTo>
                <a:lnTo>
                  <a:pt x="419893" y="56454"/>
                </a:lnTo>
                <a:lnTo>
                  <a:pt x="420649" y="58665"/>
                </a:lnTo>
                <a:lnTo>
                  <a:pt x="421403" y="56454"/>
                </a:lnTo>
                <a:cubicBezTo>
                  <a:pt x="421403" y="55348"/>
                  <a:pt x="421781" y="54243"/>
                  <a:pt x="421781" y="53137"/>
                </a:cubicBezTo>
                <a:cubicBezTo>
                  <a:pt x="421403" y="52032"/>
                  <a:pt x="421026" y="50917"/>
                  <a:pt x="420271" y="49812"/>
                </a:cubicBezTo>
                <a:cubicBezTo>
                  <a:pt x="419893" y="48706"/>
                  <a:pt x="419893" y="48706"/>
                  <a:pt x="419516" y="47601"/>
                </a:cubicBezTo>
                <a:cubicBezTo>
                  <a:pt x="419138" y="49812"/>
                  <a:pt x="418761" y="50917"/>
                  <a:pt x="418006" y="53137"/>
                </a:cubicBezTo>
                <a:cubicBezTo>
                  <a:pt x="418006" y="53137"/>
                  <a:pt x="417628" y="54243"/>
                  <a:pt x="417628" y="55348"/>
                </a:cubicBezTo>
                <a:cubicBezTo>
                  <a:pt x="417250" y="55348"/>
                  <a:pt x="416873" y="57559"/>
                  <a:pt x="416873" y="57559"/>
                </a:cubicBezTo>
                <a:lnTo>
                  <a:pt x="417628" y="59780"/>
                </a:lnTo>
                <a:lnTo>
                  <a:pt x="417250" y="61990"/>
                </a:lnTo>
                <a:cubicBezTo>
                  <a:pt x="416873" y="61990"/>
                  <a:pt x="416495" y="59780"/>
                  <a:pt x="416118" y="59780"/>
                </a:cubicBezTo>
                <a:cubicBezTo>
                  <a:pt x="416118" y="60885"/>
                  <a:pt x="415740" y="61990"/>
                  <a:pt x="415740" y="63096"/>
                </a:cubicBezTo>
                <a:cubicBezTo>
                  <a:pt x="414985" y="64201"/>
                  <a:pt x="414607" y="66422"/>
                  <a:pt x="414230" y="67527"/>
                </a:cubicBezTo>
                <a:cubicBezTo>
                  <a:pt x="414230" y="68633"/>
                  <a:pt x="413852" y="69738"/>
                  <a:pt x="413475" y="69738"/>
                </a:cubicBezTo>
                <a:cubicBezTo>
                  <a:pt x="413475" y="70844"/>
                  <a:pt x="413097" y="71958"/>
                  <a:pt x="413097" y="73064"/>
                </a:cubicBezTo>
                <a:cubicBezTo>
                  <a:pt x="413097" y="71958"/>
                  <a:pt x="412342" y="71958"/>
                  <a:pt x="412342" y="70844"/>
                </a:cubicBezTo>
                <a:cubicBezTo>
                  <a:pt x="411965" y="69738"/>
                  <a:pt x="412720" y="68633"/>
                  <a:pt x="412720" y="68633"/>
                </a:cubicBezTo>
                <a:cubicBezTo>
                  <a:pt x="413097" y="67527"/>
                  <a:pt x="413097" y="66422"/>
                  <a:pt x="413475" y="65316"/>
                </a:cubicBezTo>
                <a:cubicBezTo>
                  <a:pt x="413475" y="65316"/>
                  <a:pt x="413852" y="64201"/>
                  <a:pt x="414230" y="63096"/>
                </a:cubicBezTo>
                <a:cubicBezTo>
                  <a:pt x="414230" y="61990"/>
                  <a:pt x="414607" y="61990"/>
                  <a:pt x="414607" y="60885"/>
                </a:cubicBezTo>
                <a:cubicBezTo>
                  <a:pt x="414985" y="59780"/>
                  <a:pt x="415363" y="58665"/>
                  <a:pt x="415363" y="58665"/>
                </a:cubicBezTo>
                <a:cubicBezTo>
                  <a:pt x="415363" y="57559"/>
                  <a:pt x="414607" y="56454"/>
                  <a:pt x="414607" y="56454"/>
                </a:cubicBezTo>
                <a:lnTo>
                  <a:pt x="415363" y="54243"/>
                </a:lnTo>
                <a:cubicBezTo>
                  <a:pt x="414985" y="54243"/>
                  <a:pt x="414607" y="52032"/>
                  <a:pt x="414230" y="52032"/>
                </a:cubicBezTo>
                <a:lnTo>
                  <a:pt x="413852" y="54243"/>
                </a:lnTo>
                <a:cubicBezTo>
                  <a:pt x="413475" y="54243"/>
                  <a:pt x="413097" y="53137"/>
                  <a:pt x="412720" y="53137"/>
                </a:cubicBezTo>
                <a:cubicBezTo>
                  <a:pt x="412720" y="52032"/>
                  <a:pt x="412342" y="50917"/>
                  <a:pt x="411965" y="50917"/>
                </a:cubicBezTo>
                <a:cubicBezTo>
                  <a:pt x="411965" y="52032"/>
                  <a:pt x="411587" y="52032"/>
                  <a:pt x="411209" y="53137"/>
                </a:cubicBezTo>
                <a:lnTo>
                  <a:pt x="410832" y="55348"/>
                </a:lnTo>
                <a:cubicBezTo>
                  <a:pt x="410454" y="55348"/>
                  <a:pt x="410077" y="54243"/>
                  <a:pt x="409699" y="54243"/>
                </a:cubicBezTo>
                <a:cubicBezTo>
                  <a:pt x="409699" y="53137"/>
                  <a:pt x="408944" y="52032"/>
                  <a:pt x="408944" y="52032"/>
                </a:cubicBezTo>
                <a:cubicBezTo>
                  <a:pt x="408944" y="50917"/>
                  <a:pt x="409699" y="49812"/>
                  <a:pt x="409699" y="49812"/>
                </a:cubicBezTo>
                <a:cubicBezTo>
                  <a:pt x="409699" y="48706"/>
                  <a:pt x="408944" y="48706"/>
                  <a:pt x="408944" y="47601"/>
                </a:cubicBezTo>
                <a:cubicBezTo>
                  <a:pt x="408944" y="46495"/>
                  <a:pt x="409699" y="45390"/>
                  <a:pt x="409322" y="45390"/>
                </a:cubicBezTo>
                <a:cubicBezTo>
                  <a:pt x="409322" y="44284"/>
                  <a:pt x="408567" y="44284"/>
                  <a:pt x="408567" y="43169"/>
                </a:cubicBezTo>
                <a:cubicBezTo>
                  <a:pt x="408567" y="44284"/>
                  <a:pt x="408189" y="45390"/>
                  <a:pt x="407812" y="45390"/>
                </a:cubicBezTo>
                <a:cubicBezTo>
                  <a:pt x="407812" y="46495"/>
                  <a:pt x="407434" y="47601"/>
                  <a:pt x="407434" y="48706"/>
                </a:cubicBezTo>
                <a:lnTo>
                  <a:pt x="408189" y="49812"/>
                </a:lnTo>
                <a:cubicBezTo>
                  <a:pt x="408189" y="50917"/>
                  <a:pt x="408944" y="50917"/>
                  <a:pt x="408944" y="52032"/>
                </a:cubicBezTo>
                <a:lnTo>
                  <a:pt x="408567" y="54243"/>
                </a:lnTo>
                <a:cubicBezTo>
                  <a:pt x="408189" y="55348"/>
                  <a:pt x="407812" y="56454"/>
                  <a:pt x="407812" y="56454"/>
                </a:cubicBezTo>
                <a:cubicBezTo>
                  <a:pt x="407434" y="56454"/>
                  <a:pt x="407056" y="55348"/>
                  <a:pt x="407056" y="55348"/>
                </a:cubicBezTo>
                <a:cubicBezTo>
                  <a:pt x="406679" y="54243"/>
                  <a:pt x="406301" y="53137"/>
                  <a:pt x="405923" y="53137"/>
                </a:cubicBezTo>
                <a:cubicBezTo>
                  <a:pt x="405923" y="53137"/>
                  <a:pt x="405546" y="50917"/>
                  <a:pt x="405169" y="50917"/>
                </a:cubicBezTo>
                <a:cubicBezTo>
                  <a:pt x="405169" y="50917"/>
                  <a:pt x="404791" y="53137"/>
                  <a:pt x="404413" y="54243"/>
                </a:cubicBezTo>
                <a:cubicBezTo>
                  <a:pt x="404413" y="54243"/>
                  <a:pt x="404036" y="55348"/>
                  <a:pt x="404036" y="56454"/>
                </a:cubicBezTo>
                <a:cubicBezTo>
                  <a:pt x="403658" y="56454"/>
                  <a:pt x="403281" y="54243"/>
                  <a:pt x="402903" y="54243"/>
                </a:cubicBezTo>
                <a:lnTo>
                  <a:pt x="402526" y="56454"/>
                </a:lnTo>
                <a:lnTo>
                  <a:pt x="401770" y="59780"/>
                </a:lnTo>
                <a:cubicBezTo>
                  <a:pt x="401770" y="58665"/>
                  <a:pt x="401015" y="57559"/>
                  <a:pt x="401015" y="57559"/>
                </a:cubicBezTo>
                <a:cubicBezTo>
                  <a:pt x="401015" y="56454"/>
                  <a:pt x="401770" y="55348"/>
                  <a:pt x="401770" y="55348"/>
                </a:cubicBezTo>
                <a:cubicBezTo>
                  <a:pt x="401393" y="54243"/>
                  <a:pt x="400637" y="54243"/>
                  <a:pt x="400637" y="53137"/>
                </a:cubicBezTo>
                <a:cubicBezTo>
                  <a:pt x="400637" y="52032"/>
                  <a:pt x="401393" y="50917"/>
                  <a:pt x="401393" y="50917"/>
                </a:cubicBezTo>
                <a:cubicBezTo>
                  <a:pt x="401393" y="49812"/>
                  <a:pt x="400637" y="49812"/>
                  <a:pt x="400637" y="48706"/>
                </a:cubicBezTo>
                <a:cubicBezTo>
                  <a:pt x="400260" y="49812"/>
                  <a:pt x="400260" y="49812"/>
                  <a:pt x="399883" y="50917"/>
                </a:cubicBezTo>
                <a:cubicBezTo>
                  <a:pt x="399883" y="50917"/>
                  <a:pt x="399505" y="53137"/>
                  <a:pt x="399127" y="53137"/>
                </a:cubicBezTo>
                <a:lnTo>
                  <a:pt x="398372" y="52032"/>
                </a:lnTo>
                <a:cubicBezTo>
                  <a:pt x="398372" y="52032"/>
                  <a:pt x="397995" y="53137"/>
                  <a:pt x="397617" y="54243"/>
                </a:cubicBezTo>
                <a:cubicBezTo>
                  <a:pt x="397617" y="55348"/>
                  <a:pt x="397240" y="55348"/>
                  <a:pt x="397240" y="56454"/>
                </a:cubicBezTo>
                <a:cubicBezTo>
                  <a:pt x="396862" y="57559"/>
                  <a:pt x="396862" y="58665"/>
                  <a:pt x="396484" y="58665"/>
                </a:cubicBezTo>
                <a:cubicBezTo>
                  <a:pt x="396484" y="59780"/>
                  <a:pt x="396107" y="61990"/>
                  <a:pt x="395729" y="61990"/>
                </a:cubicBezTo>
                <a:cubicBezTo>
                  <a:pt x="395729" y="61990"/>
                  <a:pt x="395352" y="59780"/>
                  <a:pt x="394974" y="59780"/>
                </a:cubicBezTo>
                <a:cubicBezTo>
                  <a:pt x="394974" y="58665"/>
                  <a:pt x="394219" y="58665"/>
                  <a:pt x="394219" y="57559"/>
                </a:cubicBezTo>
                <a:cubicBezTo>
                  <a:pt x="394219" y="57559"/>
                  <a:pt x="394597" y="55348"/>
                  <a:pt x="394974" y="55348"/>
                </a:cubicBezTo>
                <a:cubicBezTo>
                  <a:pt x="394974" y="54243"/>
                  <a:pt x="395352" y="54243"/>
                  <a:pt x="395352" y="53137"/>
                </a:cubicBezTo>
                <a:cubicBezTo>
                  <a:pt x="395729" y="53137"/>
                  <a:pt x="396107" y="55348"/>
                  <a:pt x="396484" y="54243"/>
                </a:cubicBezTo>
                <a:cubicBezTo>
                  <a:pt x="396484" y="54243"/>
                  <a:pt x="396862" y="53137"/>
                  <a:pt x="396862" y="52032"/>
                </a:cubicBezTo>
                <a:cubicBezTo>
                  <a:pt x="397240" y="52032"/>
                  <a:pt x="397617" y="49812"/>
                  <a:pt x="397617" y="49812"/>
                </a:cubicBezTo>
                <a:cubicBezTo>
                  <a:pt x="397617" y="48706"/>
                  <a:pt x="396862" y="48706"/>
                  <a:pt x="396862" y="47601"/>
                </a:cubicBezTo>
                <a:lnTo>
                  <a:pt x="397240" y="45390"/>
                </a:lnTo>
                <a:cubicBezTo>
                  <a:pt x="397617" y="44284"/>
                  <a:pt x="397995" y="44284"/>
                  <a:pt x="397995" y="43169"/>
                </a:cubicBezTo>
                <a:cubicBezTo>
                  <a:pt x="397872" y="43169"/>
                  <a:pt x="397790" y="42943"/>
                  <a:pt x="397721" y="42621"/>
                </a:cubicBezTo>
                <a:cubicBezTo>
                  <a:pt x="397319" y="43547"/>
                  <a:pt x="396756" y="44464"/>
                  <a:pt x="396442" y="45390"/>
                </a:cubicBezTo>
                <a:cubicBezTo>
                  <a:pt x="396390" y="45239"/>
                  <a:pt x="396346" y="45087"/>
                  <a:pt x="396307" y="44936"/>
                </a:cubicBezTo>
                <a:cubicBezTo>
                  <a:pt x="396162" y="45768"/>
                  <a:pt x="395945" y="46495"/>
                  <a:pt x="395729" y="46495"/>
                </a:cubicBezTo>
                <a:cubicBezTo>
                  <a:pt x="395729" y="46495"/>
                  <a:pt x="395352" y="44284"/>
                  <a:pt x="394974" y="44284"/>
                </a:cubicBezTo>
                <a:cubicBezTo>
                  <a:pt x="394974" y="43169"/>
                  <a:pt x="394597" y="42064"/>
                  <a:pt x="394219" y="42064"/>
                </a:cubicBezTo>
                <a:lnTo>
                  <a:pt x="394198" y="42007"/>
                </a:lnTo>
                <a:lnTo>
                  <a:pt x="394176" y="42064"/>
                </a:lnTo>
                <a:cubicBezTo>
                  <a:pt x="393799" y="42064"/>
                  <a:pt x="393421" y="43169"/>
                  <a:pt x="393421" y="44284"/>
                </a:cubicBezTo>
                <a:cubicBezTo>
                  <a:pt x="393043" y="44284"/>
                  <a:pt x="392666" y="46495"/>
                  <a:pt x="392666" y="46495"/>
                </a:cubicBezTo>
                <a:cubicBezTo>
                  <a:pt x="392450" y="46495"/>
                  <a:pt x="392234" y="45768"/>
                  <a:pt x="392089" y="44936"/>
                </a:cubicBezTo>
                <a:cubicBezTo>
                  <a:pt x="392049" y="45087"/>
                  <a:pt x="392005" y="45239"/>
                  <a:pt x="391954" y="45390"/>
                </a:cubicBezTo>
                <a:cubicBezTo>
                  <a:pt x="391640" y="44464"/>
                  <a:pt x="391076" y="43547"/>
                  <a:pt x="390674" y="42621"/>
                </a:cubicBezTo>
                <a:cubicBezTo>
                  <a:pt x="390605" y="42943"/>
                  <a:pt x="390523" y="43169"/>
                  <a:pt x="390401" y="43169"/>
                </a:cubicBezTo>
                <a:cubicBezTo>
                  <a:pt x="390401" y="44284"/>
                  <a:pt x="390778" y="44284"/>
                  <a:pt x="391156" y="45390"/>
                </a:cubicBezTo>
                <a:lnTo>
                  <a:pt x="391533" y="47601"/>
                </a:lnTo>
                <a:cubicBezTo>
                  <a:pt x="391533" y="48706"/>
                  <a:pt x="390778" y="48706"/>
                  <a:pt x="390778" y="49812"/>
                </a:cubicBezTo>
                <a:cubicBezTo>
                  <a:pt x="390778" y="49812"/>
                  <a:pt x="391156" y="52032"/>
                  <a:pt x="391533" y="52032"/>
                </a:cubicBezTo>
                <a:cubicBezTo>
                  <a:pt x="391533" y="53137"/>
                  <a:pt x="391911" y="54243"/>
                  <a:pt x="391911" y="54243"/>
                </a:cubicBezTo>
                <a:cubicBezTo>
                  <a:pt x="392289" y="55348"/>
                  <a:pt x="392666" y="53137"/>
                  <a:pt x="393043" y="53137"/>
                </a:cubicBezTo>
                <a:cubicBezTo>
                  <a:pt x="393043" y="54243"/>
                  <a:pt x="393421" y="54243"/>
                  <a:pt x="393421" y="55348"/>
                </a:cubicBezTo>
                <a:cubicBezTo>
                  <a:pt x="393799" y="55348"/>
                  <a:pt x="394176" y="57559"/>
                  <a:pt x="394176" y="57559"/>
                </a:cubicBezTo>
                <a:cubicBezTo>
                  <a:pt x="394176" y="58665"/>
                  <a:pt x="393421" y="58665"/>
                  <a:pt x="393421" y="59780"/>
                </a:cubicBezTo>
                <a:cubicBezTo>
                  <a:pt x="393043" y="59780"/>
                  <a:pt x="392666" y="61990"/>
                  <a:pt x="392666" y="61990"/>
                </a:cubicBezTo>
                <a:cubicBezTo>
                  <a:pt x="392289" y="61990"/>
                  <a:pt x="391911" y="59780"/>
                  <a:pt x="391911" y="58665"/>
                </a:cubicBezTo>
                <a:cubicBezTo>
                  <a:pt x="391533" y="58665"/>
                  <a:pt x="391533" y="57559"/>
                  <a:pt x="391156" y="56454"/>
                </a:cubicBezTo>
                <a:cubicBezTo>
                  <a:pt x="391156" y="55348"/>
                  <a:pt x="390778" y="55348"/>
                  <a:pt x="390778" y="54243"/>
                </a:cubicBezTo>
                <a:cubicBezTo>
                  <a:pt x="390401" y="53137"/>
                  <a:pt x="390023" y="52032"/>
                  <a:pt x="390023" y="52032"/>
                </a:cubicBezTo>
                <a:lnTo>
                  <a:pt x="389268" y="53137"/>
                </a:lnTo>
                <a:cubicBezTo>
                  <a:pt x="388890" y="53137"/>
                  <a:pt x="388513" y="50917"/>
                  <a:pt x="388513" y="50917"/>
                </a:cubicBezTo>
                <a:cubicBezTo>
                  <a:pt x="388135" y="49812"/>
                  <a:pt x="388135" y="49812"/>
                  <a:pt x="387758" y="48706"/>
                </a:cubicBezTo>
                <a:cubicBezTo>
                  <a:pt x="387758" y="49812"/>
                  <a:pt x="387003" y="49812"/>
                  <a:pt x="387003" y="50917"/>
                </a:cubicBezTo>
                <a:cubicBezTo>
                  <a:pt x="387003" y="50917"/>
                  <a:pt x="387758" y="52032"/>
                  <a:pt x="387758" y="53137"/>
                </a:cubicBezTo>
                <a:cubicBezTo>
                  <a:pt x="387758" y="54243"/>
                  <a:pt x="387003" y="54243"/>
                  <a:pt x="386625" y="55348"/>
                </a:cubicBezTo>
                <a:cubicBezTo>
                  <a:pt x="386625" y="55348"/>
                  <a:pt x="387380" y="56454"/>
                  <a:pt x="387380" y="57559"/>
                </a:cubicBezTo>
                <a:cubicBezTo>
                  <a:pt x="387380" y="57559"/>
                  <a:pt x="386625" y="58665"/>
                  <a:pt x="386625" y="59780"/>
                </a:cubicBezTo>
                <a:lnTo>
                  <a:pt x="385870" y="56454"/>
                </a:lnTo>
                <a:lnTo>
                  <a:pt x="385492" y="54243"/>
                </a:lnTo>
                <a:cubicBezTo>
                  <a:pt x="385115" y="54243"/>
                  <a:pt x="384737" y="56454"/>
                  <a:pt x="384360" y="56454"/>
                </a:cubicBezTo>
                <a:cubicBezTo>
                  <a:pt x="384360" y="55348"/>
                  <a:pt x="383982" y="54243"/>
                  <a:pt x="383982" y="54243"/>
                </a:cubicBezTo>
                <a:cubicBezTo>
                  <a:pt x="383605" y="53137"/>
                  <a:pt x="383227" y="50917"/>
                  <a:pt x="383227" y="50917"/>
                </a:cubicBezTo>
                <a:cubicBezTo>
                  <a:pt x="382850" y="50917"/>
                  <a:pt x="382472" y="53137"/>
                  <a:pt x="382472" y="53137"/>
                </a:cubicBezTo>
                <a:cubicBezTo>
                  <a:pt x="382094" y="53137"/>
                  <a:pt x="381717" y="54243"/>
                  <a:pt x="381339" y="55348"/>
                </a:cubicBezTo>
                <a:cubicBezTo>
                  <a:pt x="381339" y="55348"/>
                  <a:pt x="380962" y="56454"/>
                  <a:pt x="380584" y="56454"/>
                </a:cubicBezTo>
                <a:cubicBezTo>
                  <a:pt x="380584" y="56454"/>
                  <a:pt x="380206" y="55348"/>
                  <a:pt x="379829" y="54243"/>
                </a:cubicBezTo>
                <a:lnTo>
                  <a:pt x="379452" y="52032"/>
                </a:lnTo>
                <a:cubicBezTo>
                  <a:pt x="379452" y="50917"/>
                  <a:pt x="380206" y="50917"/>
                  <a:pt x="380206" y="49812"/>
                </a:cubicBezTo>
                <a:lnTo>
                  <a:pt x="380962" y="48706"/>
                </a:lnTo>
                <a:cubicBezTo>
                  <a:pt x="380962" y="47601"/>
                  <a:pt x="380584" y="46495"/>
                  <a:pt x="380584" y="45390"/>
                </a:cubicBezTo>
                <a:cubicBezTo>
                  <a:pt x="380206" y="45390"/>
                  <a:pt x="379829" y="44284"/>
                  <a:pt x="379829" y="43169"/>
                </a:cubicBezTo>
                <a:cubicBezTo>
                  <a:pt x="379829" y="44284"/>
                  <a:pt x="379074" y="44284"/>
                  <a:pt x="379074" y="45390"/>
                </a:cubicBezTo>
                <a:cubicBezTo>
                  <a:pt x="378696" y="45390"/>
                  <a:pt x="379452" y="46495"/>
                  <a:pt x="379452" y="47601"/>
                </a:cubicBezTo>
                <a:cubicBezTo>
                  <a:pt x="379452" y="48706"/>
                  <a:pt x="378696" y="48706"/>
                  <a:pt x="378696" y="49812"/>
                </a:cubicBezTo>
                <a:cubicBezTo>
                  <a:pt x="378696" y="49812"/>
                  <a:pt x="379452" y="50917"/>
                  <a:pt x="379452" y="52032"/>
                </a:cubicBezTo>
                <a:cubicBezTo>
                  <a:pt x="379452" y="52032"/>
                  <a:pt x="378696" y="53137"/>
                  <a:pt x="378696" y="54243"/>
                </a:cubicBezTo>
                <a:cubicBezTo>
                  <a:pt x="378319" y="54243"/>
                  <a:pt x="377941" y="55348"/>
                  <a:pt x="377564" y="55348"/>
                </a:cubicBezTo>
                <a:lnTo>
                  <a:pt x="377186" y="53137"/>
                </a:lnTo>
                <a:cubicBezTo>
                  <a:pt x="376809" y="52032"/>
                  <a:pt x="376431" y="52032"/>
                  <a:pt x="376431" y="50917"/>
                </a:cubicBezTo>
                <a:cubicBezTo>
                  <a:pt x="376053" y="50917"/>
                  <a:pt x="375676" y="52032"/>
                  <a:pt x="375676" y="53137"/>
                </a:cubicBezTo>
                <a:cubicBezTo>
                  <a:pt x="375298" y="53137"/>
                  <a:pt x="374921" y="54243"/>
                  <a:pt x="374543" y="54243"/>
                </a:cubicBezTo>
                <a:lnTo>
                  <a:pt x="374166" y="52032"/>
                </a:lnTo>
                <a:cubicBezTo>
                  <a:pt x="373788" y="52032"/>
                  <a:pt x="373410" y="54243"/>
                  <a:pt x="373033" y="54243"/>
                </a:cubicBezTo>
                <a:lnTo>
                  <a:pt x="373788" y="56454"/>
                </a:lnTo>
                <a:cubicBezTo>
                  <a:pt x="373788" y="56454"/>
                  <a:pt x="373033" y="57559"/>
                  <a:pt x="373033" y="58665"/>
                </a:cubicBezTo>
                <a:cubicBezTo>
                  <a:pt x="373033" y="58665"/>
                  <a:pt x="373410" y="59780"/>
                  <a:pt x="373788" y="60885"/>
                </a:cubicBezTo>
                <a:cubicBezTo>
                  <a:pt x="373788" y="61990"/>
                  <a:pt x="374166" y="61990"/>
                  <a:pt x="374166" y="63096"/>
                </a:cubicBezTo>
                <a:cubicBezTo>
                  <a:pt x="374543" y="64201"/>
                  <a:pt x="374921" y="65316"/>
                  <a:pt x="374921" y="65316"/>
                </a:cubicBezTo>
                <a:cubicBezTo>
                  <a:pt x="375298" y="66422"/>
                  <a:pt x="375298" y="67527"/>
                  <a:pt x="375676" y="68633"/>
                </a:cubicBezTo>
                <a:cubicBezTo>
                  <a:pt x="375676" y="68633"/>
                  <a:pt x="376431" y="69738"/>
                  <a:pt x="376053" y="70844"/>
                </a:cubicBezTo>
                <a:cubicBezTo>
                  <a:pt x="376053" y="71958"/>
                  <a:pt x="375298" y="71958"/>
                  <a:pt x="375298" y="73064"/>
                </a:cubicBezTo>
                <a:cubicBezTo>
                  <a:pt x="375298" y="71958"/>
                  <a:pt x="374921" y="70844"/>
                  <a:pt x="374921" y="69738"/>
                </a:cubicBezTo>
                <a:cubicBezTo>
                  <a:pt x="374543" y="69738"/>
                  <a:pt x="374166" y="68633"/>
                  <a:pt x="374166" y="67527"/>
                </a:cubicBezTo>
                <a:cubicBezTo>
                  <a:pt x="373788" y="66422"/>
                  <a:pt x="373410" y="64201"/>
                  <a:pt x="372655" y="63096"/>
                </a:cubicBezTo>
                <a:cubicBezTo>
                  <a:pt x="372655" y="61990"/>
                  <a:pt x="372278" y="60885"/>
                  <a:pt x="372278" y="59780"/>
                </a:cubicBezTo>
                <a:cubicBezTo>
                  <a:pt x="371900" y="59780"/>
                  <a:pt x="371523" y="61990"/>
                  <a:pt x="371145" y="61990"/>
                </a:cubicBezTo>
                <a:lnTo>
                  <a:pt x="370767" y="59780"/>
                </a:lnTo>
                <a:lnTo>
                  <a:pt x="371523" y="57559"/>
                </a:lnTo>
                <a:cubicBezTo>
                  <a:pt x="371523" y="57559"/>
                  <a:pt x="371145" y="55348"/>
                  <a:pt x="370767" y="55348"/>
                </a:cubicBezTo>
                <a:cubicBezTo>
                  <a:pt x="370767" y="54243"/>
                  <a:pt x="370390" y="53137"/>
                  <a:pt x="370390" y="53137"/>
                </a:cubicBezTo>
                <a:cubicBezTo>
                  <a:pt x="369635" y="50917"/>
                  <a:pt x="369257" y="49812"/>
                  <a:pt x="368880" y="47601"/>
                </a:cubicBezTo>
                <a:cubicBezTo>
                  <a:pt x="368502" y="48706"/>
                  <a:pt x="368502" y="48706"/>
                  <a:pt x="368124" y="49812"/>
                </a:cubicBezTo>
                <a:cubicBezTo>
                  <a:pt x="367369" y="50917"/>
                  <a:pt x="366992" y="52032"/>
                  <a:pt x="366614" y="53137"/>
                </a:cubicBezTo>
                <a:cubicBezTo>
                  <a:pt x="366614" y="54243"/>
                  <a:pt x="366992" y="55348"/>
                  <a:pt x="366992" y="56454"/>
                </a:cubicBezTo>
                <a:lnTo>
                  <a:pt x="367747" y="58665"/>
                </a:lnTo>
                <a:lnTo>
                  <a:pt x="368502" y="56454"/>
                </a:lnTo>
                <a:lnTo>
                  <a:pt x="369257" y="58665"/>
                </a:lnTo>
                <a:cubicBezTo>
                  <a:pt x="369257" y="59780"/>
                  <a:pt x="368502" y="60885"/>
                  <a:pt x="368502" y="60885"/>
                </a:cubicBezTo>
                <a:cubicBezTo>
                  <a:pt x="368502" y="61990"/>
                  <a:pt x="368880" y="63096"/>
                  <a:pt x="368880" y="63096"/>
                </a:cubicBezTo>
                <a:cubicBezTo>
                  <a:pt x="368502" y="64201"/>
                  <a:pt x="367747" y="66422"/>
                  <a:pt x="367369" y="67527"/>
                </a:cubicBezTo>
                <a:cubicBezTo>
                  <a:pt x="366992" y="65316"/>
                  <a:pt x="366614" y="64201"/>
                  <a:pt x="365859" y="61990"/>
                </a:cubicBezTo>
                <a:cubicBezTo>
                  <a:pt x="365859" y="60885"/>
                  <a:pt x="365481" y="60885"/>
                  <a:pt x="365481" y="59780"/>
                </a:cubicBezTo>
                <a:cubicBezTo>
                  <a:pt x="365104" y="58665"/>
                  <a:pt x="364349" y="56454"/>
                  <a:pt x="363971" y="55348"/>
                </a:cubicBezTo>
                <a:lnTo>
                  <a:pt x="363216" y="56454"/>
                </a:lnTo>
                <a:cubicBezTo>
                  <a:pt x="363216" y="57559"/>
                  <a:pt x="363971" y="58665"/>
                  <a:pt x="363971" y="58665"/>
                </a:cubicBezTo>
                <a:cubicBezTo>
                  <a:pt x="363971" y="59780"/>
                  <a:pt x="363216" y="60885"/>
                  <a:pt x="363216" y="60885"/>
                </a:cubicBezTo>
                <a:cubicBezTo>
                  <a:pt x="363216" y="61990"/>
                  <a:pt x="363594" y="63096"/>
                  <a:pt x="363594" y="63096"/>
                </a:cubicBezTo>
                <a:cubicBezTo>
                  <a:pt x="363971" y="64201"/>
                  <a:pt x="364349" y="65316"/>
                  <a:pt x="364349" y="66422"/>
                </a:cubicBezTo>
                <a:cubicBezTo>
                  <a:pt x="364349" y="66422"/>
                  <a:pt x="364726" y="67527"/>
                  <a:pt x="365104" y="68633"/>
                </a:cubicBezTo>
                <a:lnTo>
                  <a:pt x="365481" y="70844"/>
                </a:lnTo>
                <a:cubicBezTo>
                  <a:pt x="365481" y="71958"/>
                  <a:pt x="364726" y="71958"/>
                  <a:pt x="364726" y="73064"/>
                </a:cubicBezTo>
                <a:cubicBezTo>
                  <a:pt x="364349" y="73064"/>
                  <a:pt x="364349" y="75275"/>
                  <a:pt x="363971" y="75275"/>
                </a:cubicBezTo>
                <a:cubicBezTo>
                  <a:pt x="363971" y="74169"/>
                  <a:pt x="363594" y="73064"/>
                  <a:pt x="363216" y="71958"/>
                </a:cubicBezTo>
                <a:lnTo>
                  <a:pt x="363971" y="70844"/>
                </a:lnTo>
                <a:cubicBezTo>
                  <a:pt x="364349" y="69738"/>
                  <a:pt x="363594" y="68633"/>
                  <a:pt x="363594" y="67527"/>
                </a:cubicBezTo>
                <a:cubicBezTo>
                  <a:pt x="363216" y="67527"/>
                  <a:pt x="363216" y="66422"/>
                  <a:pt x="362839" y="65316"/>
                </a:cubicBezTo>
                <a:cubicBezTo>
                  <a:pt x="362839" y="65316"/>
                  <a:pt x="362461" y="63096"/>
                  <a:pt x="362083" y="63096"/>
                </a:cubicBezTo>
                <a:lnTo>
                  <a:pt x="361328" y="65316"/>
                </a:lnTo>
                <a:cubicBezTo>
                  <a:pt x="361328" y="65316"/>
                  <a:pt x="360951" y="61990"/>
                  <a:pt x="360573" y="61990"/>
                </a:cubicBezTo>
                <a:cubicBezTo>
                  <a:pt x="360573" y="61990"/>
                  <a:pt x="360196" y="64201"/>
                  <a:pt x="359818" y="64201"/>
                </a:cubicBezTo>
                <a:cubicBezTo>
                  <a:pt x="359818" y="64201"/>
                  <a:pt x="359440" y="61990"/>
                  <a:pt x="359063" y="61990"/>
                </a:cubicBezTo>
                <a:cubicBezTo>
                  <a:pt x="359063" y="61990"/>
                  <a:pt x="358685" y="64201"/>
                  <a:pt x="358308" y="64201"/>
                </a:cubicBezTo>
                <a:cubicBezTo>
                  <a:pt x="358308" y="63096"/>
                  <a:pt x="357930" y="60885"/>
                  <a:pt x="357930" y="60885"/>
                </a:cubicBezTo>
                <a:cubicBezTo>
                  <a:pt x="357553" y="60885"/>
                  <a:pt x="357175" y="63096"/>
                  <a:pt x="356798" y="63096"/>
                </a:cubicBezTo>
                <a:lnTo>
                  <a:pt x="356420" y="60885"/>
                </a:lnTo>
                <a:cubicBezTo>
                  <a:pt x="356043" y="60885"/>
                  <a:pt x="355665" y="63096"/>
                  <a:pt x="355287" y="61990"/>
                </a:cubicBezTo>
                <a:cubicBezTo>
                  <a:pt x="355287" y="61990"/>
                  <a:pt x="354910" y="60885"/>
                  <a:pt x="354910" y="59780"/>
                </a:cubicBezTo>
                <a:cubicBezTo>
                  <a:pt x="354532" y="59780"/>
                  <a:pt x="354155" y="57559"/>
                  <a:pt x="354155" y="57559"/>
                </a:cubicBezTo>
                <a:cubicBezTo>
                  <a:pt x="353777" y="57559"/>
                  <a:pt x="353400" y="59780"/>
                  <a:pt x="353400" y="59780"/>
                </a:cubicBezTo>
                <a:cubicBezTo>
                  <a:pt x="353400" y="59780"/>
                  <a:pt x="353777" y="60885"/>
                  <a:pt x="353777" y="61990"/>
                </a:cubicBezTo>
                <a:cubicBezTo>
                  <a:pt x="354155" y="61990"/>
                  <a:pt x="354532" y="64201"/>
                  <a:pt x="354532" y="64201"/>
                </a:cubicBezTo>
                <a:lnTo>
                  <a:pt x="355287" y="61990"/>
                </a:lnTo>
                <a:cubicBezTo>
                  <a:pt x="355665" y="63096"/>
                  <a:pt x="356043" y="64201"/>
                  <a:pt x="356043" y="65316"/>
                </a:cubicBezTo>
                <a:lnTo>
                  <a:pt x="356798" y="67527"/>
                </a:lnTo>
                <a:cubicBezTo>
                  <a:pt x="356798" y="67527"/>
                  <a:pt x="356043" y="68633"/>
                  <a:pt x="356043" y="69738"/>
                </a:cubicBezTo>
                <a:cubicBezTo>
                  <a:pt x="356043" y="69738"/>
                  <a:pt x="355287" y="67527"/>
                  <a:pt x="355287" y="66422"/>
                </a:cubicBezTo>
                <a:cubicBezTo>
                  <a:pt x="354910" y="67527"/>
                  <a:pt x="354532" y="68633"/>
                  <a:pt x="354532" y="68633"/>
                </a:cubicBezTo>
                <a:cubicBezTo>
                  <a:pt x="354155" y="68633"/>
                  <a:pt x="353777" y="66422"/>
                  <a:pt x="353777" y="66422"/>
                </a:cubicBezTo>
                <a:cubicBezTo>
                  <a:pt x="353400" y="66422"/>
                  <a:pt x="353022" y="68633"/>
                  <a:pt x="353022" y="68633"/>
                </a:cubicBezTo>
                <a:cubicBezTo>
                  <a:pt x="352644" y="67527"/>
                  <a:pt x="352267" y="66422"/>
                  <a:pt x="352267" y="65316"/>
                </a:cubicBezTo>
                <a:cubicBezTo>
                  <a:pt x="352267" y="65316"/>
                  <a:pt x="351512" y="64201"/>
                  <a:pt x="351512" y="63096"/>
                </a:cubicBezTo>
                <a:cubicBezTo>
                  <a:pt x="351512" y="63096"/>
                  <a:pt x="352267" y="61990"/>
                  <a:pt x="352267" y="60885"/>
                </a:cubicBezTo>
                <a:cubicBezTo>
                  <a:pt x="352644" y="60885"/>
                  <a:pt x="351889" y="58665"/>
                  <a:pt x="351889" y="58665"/>
                </a:cubicBezTo>
                <a:cubicBezTo>
                  <a:pt x="351512" y="58665"/>
                  <a:pt x="351134" y="60885"/>
                  <a:pt x="351134" y="60885"/>
                </a:cubicBezTo>
                <a:cubicBezTo>
                  <a:pt x="350757" y="60885"/>
                  <a:pt x="350379" y="58665"/>
                  <a:pt x="350379" y="58665"/>
                </a:cubicBezTo>
                <a:cubicBezTo>
                  <a:pt x="350001" y="58665"/>
                  <a:pt x="349624" y="59780"/>
                  <a:pt x="349624" y="59780"/>
                </a:cubicBezTo>
                <a:cubicBezTo>
                  <a:pt x="349246" y="60885"/>
                  <a:pt x="348869" y="61990"/>
                  <a:pt x="348491" y="61990"/>
                </a:cubicBezTo>
                <a:lnTo>
                  <a:pt x="348114" y="59780"/>
                </a:lnTo>
                <a:cubicBezTo>
                  <a:pt x="347736" y="58665"/>
                  <a:pt x="347736" y="57559"/>
                  <a:pt x="347358" y="57559"/>
                </a:cubicBezTo>
                <a:lnTo>
                  <a:pt x="346603" y="58665"/>
                </a:lnTo>
                <a:cubicBezTo>
                  <a:pt x="346603" y="59780"/>
                  <a:pt x="346981" y="60885"/>
                  <a:pt x="346981" y="61990"/>
                </a:cubicBezTo>
                <a:cubicBezTo>
                  <a:pt x="347358" y="61990"/>
                  <a:pt x="347736" y="63096"/>
                  <a:pt x="347736" y="64201"/>
                </a:cubicBezTo>
                <a:lnTo>
                  <a:pt x="346981" y="65316"/>
                </a:lnTo>
                <a:cubicBezTo>
                  <a:pt x="346981" y="66422"/>
                  <a:pt x="347358" y="67527"/>
                  <a:pt x="347736" y="68633"/>
                </a:cubicBezTo>
                <a:lnTo>
                  <a:pt x="348114" y="70844"/>
                </a:lnTo>
                <a:cubicBezTo>
                  <a:pt x="348114" y="71958"/>
                  <a:pt x="347358" y="71958"/>
                  <a:pt x="347358" y="73064"/>
                </a:cubicBezTo>
                <a:cubicBezTo>
                  <a:pt x="347358" y="71958"/>
                  <a:pt x="346603" y="70844"/>
                  <a:pt x="346603" y="69738"/>
                </a:cubicBezTo>
                <a:cubicBezTo>
                  <a:pt x="346603" y="70844"/>
                  <a:pt x="346226" y="71958"/>
                  <a:pt x="345848" y="71958"/>
                </a:cubicBezTo>
                <a:lnTo>
                  <a:pt x="345093" y="69738"/>
                </a:lnTo>
                <a:lnTo>
                  <a:pt x="346226" y="67527"/>
                </a:lnTo>
                <a:cubicBezTo>
                  <a:pt x="345848" y="66422"/>
                  <a:pt x="345848" y="66422"/>
                  <a:pt x="345471" y="65316"/>
                </a:cubicBezTo>
                <a:cubicBezTo>
                  <a:pt x="345093" y="64201"/>
                  <a:pt x="345093" y="63096"/>
                  <a:pt x="344715" y="63096"/>
                </a:cubicBezTo>
                <a:cubicBezTo>
                  <a:pt x="344338" y="60885"/>
                  <a:pt x="343960" y="59780"/>
                  <a:pt x="343583" y="57559"/>
                </a:cubicBezTo>
                <a:cubicBezTo>
                  <a:pt x="343583" y="58665"/>
                  <a:pt x="342828" y="58665"/>
                  <a:pt x="342828" y="59780"/>
                </a:cubicBezTo>
                <a:cubicBezTo>
                  <a:pt x="342828" y="60885"/>
                  <a:pt x="343205" y="61990"/>
                  <a:pt x="343205" y="61990"/>
                </a:cubicBezTo>
                <a:cubicBezTo>
                  <a:pt x="343205" y="63096"/>
                  <a:pt x="342450" y="63096"/>
                  <a:pt x="342450" y="64201"/>
                </a:cubicBezTo>
                <a:cubicBezTo>
                  <a:pt x="342450" y="65316"/>
                  <a:pt x="343205" y="65316"/>
                  <a:pt x="343205" y="66422"/>
                </a:cubicBezTo>
                <a:lnTo>
                  <a:pt x="342450" y="68633"/>
                </a:lnTo>
                <a:cubicBezTo>
                  <a:pt x="342072" y="68633"/>
                  <a:pt x="341695" y="69738"/>
                  <a:pt x="341317" y="70844"/>
                </a:cubicBezTo>
                <a:cubicBezTo>
                  <a:pt x="341317" y="69738"/>
                  <a:pt x="340940" y="68633"/>
                  <a:pt x="340940" y="67527"/>
                </a:cubicBezTo>
                <a:lnTo>
                  <a:pt x="341695" y="66422"/>
                </a:lnTo>
                <a:cubicBezTo>
                  <a:pt x="341695" y="65316"/>
                  <a:pt x="340940" y="64201"/>
                  <a:pt x="340940" y="63096"/>
                </a:cubicBezTo>
                <a:cubicBezTo>
                  <a:pt x="340940" y="63096"/>
                  <a:pt x="340562" y="60885"/>
                  <a:pt x="340185" y="60885"/>
                </a:cubicBezTo>
                <a:lnTo>
                  <a:pt x="339430" y="63096"/>
                </a:lnTo>
                <a:lnTo>
                  <a:pt x="340185" y="65316"/>
                </a:lnTo>
                <a:cubicBezTo>
                  <a:pt x="340185" y="66422"/>
                  <a:pt x="339430" y="66422"/>
                  <a:pt x="339430" y="67527"/>
                </a:cubicBezTo>
                <a:cubicBezTo>
                  <a:pt x="339052" y="67527"/>
                  <a:pt x="338674" y="68633"/>
                  <a:pt x="338297" y="68633"/>
                </a:cubicBezTo>
                <a:lnTo>
                  <a:pt x="337919" y="66422"/>
                </a:lnTo>
                <a:lnTo>
                  <a:pt x="337164" y="64201"/>
                </a:lnTo>
                <a:lnTo>
                  <a:pt x="336409" y="66422"/>
                </a:lnTo>
                <a:lnTo>
                  <a:pt x="337164" y="68633"/>
                </a:lnTo>
                <a:cubicBezTo>
                  <a:pt x="336787" y="69738"/>
                  <a:pt x="336409" y="69738"/>
                  <a:pt x="336031" y="70844"/>
                </a:cubicBezTo>
                <a:cubicBezTo>
                  <a:pt x="336031" y="70844"/>
                  <a:pt x="336787" y="71958"/>
                  <a:pt x="336787" y="73064"/>
                </a:cubicBezTo>
                <a:cubicBezTo>
                  <a:pt x="336787" y="73064"/>
                  <a:pt x="336031" y="74169"/>
                  <a:pt x="336031" y="75275"/>
                </a:cubicBezTo>
                <a:cubicBezTo>
                  <a:pt x="335654" y="74169"/>
                  <a:pt x="335654" y="73064"/>
                  <a:pt x="335276" y="71958"/>
                </a:cubicBezTo>
                <a:lnTo>
                  <a:pt x="334521" y="69738"/>
                </a:lnTo>
                <a:cubicBezTo>
                  <a:pt x="334521" y="69738"/>
                  <a:pt x="335654" y="68633"/>
                  <a:pt x="335654" y="67527"/>
                </a:cubicBezTo>
                <a:cubicBezTo>
                  <a:pt x="335654" y="67527"/>
                  <a:pt x="334899" y="66422"/>
                  <a:pt x="334899" y="65316"/>
                </a:cubicBezTo>
                <a:cubicBezTo>
                  <a:pt x="334899" y="65316"/>
                  <a:pt x="335654" y="64201"/>
                  <a:pt x="335654" y="63096"/>
                </a:cubicBezTo>
                <a:cubicBezTo>
                  <a:pt x="335654" y="63096"/>
                  <a:pt x="335276" y="61990"/>
                  <a:pt x="334899" y="60885"/>
                </a:cubicBezTo>
                <a:lnTo>
                  <a:pt x="334144" y="63096"/>
                </a:lnTo>
                <a:lnTo>
                  <a:pt x="333766" y="60885"/>
                </a:lnTo>
                <a:cubicBezTo>
                  <a:pt x="333389" y="60885"/>
                  <a:pt x="333011" y="61990"/>
                  <a:pt x="332634" y="61990"/>
                </a:cubicBezTo>
                <a:cubicBezTo>
                  <a:pt x="332634" y="63096"/>
                  <a:pt x="331878" y="64201"/>
                  <a:pt x="331878" y="64201"/>
                </a:cubicBezTo>
                <a:lnTo>
                  <a:pt x="332634" y="66422"/>
                </a:lnTo>
                <a:cubicBezTo>
                  <a:pt x="332634" y="67527"/>
                  <a:pt x="333011" y="68633"/>
                  <a:pt x="333011" y="69738"/>
                </a:cubicBezTo>
                <a:cubicBezTo>
                  <a:pt x="332634" y="70844"/>
                  <a:pt x="331878" y="71958"/>
                  <a:pt x="331501" y="73064"/>
                </a:cubicBezTo>
                <a:cubicBezTo>
                  <a:pt x="331123" y="71958"/>
                  <a:pt x="331123" y="71958"/>
                  <a:pt x="330746" y="70844"/>
                </a:cubicBezTo>
                <a:cubicBezTo>
                  <a:pt x="330368" y="68633"/>
                  <a:pt x="329991" y="67527"/>
                  <a:pt x="329613" y="65316"/>
                </a:cubicBezTo>
                <a:cubicBezTo>
                  <a:pt x="329235" y="65316"/>
                  <a:pt x="329235" y="64201"/>
                  <a:pt x="328858" y="63096"/>
                </a:cubicBezTo>
                <a:cubicBezTo>
                  <a:pt x="328480" y="61990"/>
                  <a:pt x="328103" y="59780"/>
                  <a:pt x="327725" y="58665"/>
                </a:cubicBezTo>
                <a:cubicBezTo>
                  <a:pt x="327348" y="58665"/>
                  <a:pt x="326970" y="59780"/>
                  <a:pt x="326970" y="59780"/>
                </a:cubicBezTo>
                <a:cubicBezTo>
                  <a:pt x="326592" y="60885"/>
                  <a:pt x="325837" y="61990"/>
                  <a:pt x="325837" y="61990"/>
                </a:cubicBezTo>
                <a:cubicBezTo>
                  <a:pt x="325837" y="63096"/>
                  <a:pt x="326592" y="64201"/>
                  <a:pt x="326592" y="64201"/>
                </a:cubicBezTo>
                <a:cubicBezTo>
                  <a:pt x="326592" y="65316"/>
                  <a:pt x="325837" y="65316"/>
                  <a:pt x="325837" y="66422"/>
                </a:cubicBezTo>
                <a:cubicBezTo>
                  <a:pt x="325837" y="66422"/>
                  <a:pt x="326592" y="68633"/>
                  <a:pt x="326215" y="68633"/>
                </a:cubicBezTo>
                <a:lnTo>
                  <a:pt x="325460" y="70844"/>
                </a:lnTo>
                <a:lnTo>
                  <a:pt x="325082" y="68633"/>
                </a:lnTo>
                <a:cubicBezTo>
                  <a:pt x="324705" y="67527"/>
                  <a:pt x="324327" y="65316"/>
                  <a:pt x="324327" y="65316"/>
                </a:cubicBezTo>
                <a:lnTo>
                  <a:pt x="323572" y="67527"/>
                </a:lnTo>
                <a:cubicBezTo>
                  <a:pt x="323572" y="66422"/>
                  <a:pt x="322817" y="66422"/>
                  <a:pt x="322817" y="65316"/>
                </a:cubicBezTo>
                <a:cubicBezTo>
                  <a:pt x="322817" y="64201"/>
                  <a:pt x="323572" y="64201"/>
                  <a:pt x="323572" y="63096"/>
                </a:cubicBezTo>
                <a:cubicBezTo>
                  <a:pt x="323572" y="63096"/>
                  <a:pt x="323194" y="60885"/>
                  <a:pt x="322817" y="60885"/>
                </a:cubicBezTo>
                <a:cubicBezTo>
                  <a:pt x="322817" y="59780"/>
                  <a:pt x="322439" y="58665"/>
                  <a:pt x="322439" y="58665"/>
                </a:cubicBezTo>
                <a:cubicBezTo>
                  <a:pt x="322062" y="58665"/>
                  <a:pt x="321684" y="59780"/>
                  <a:pt x="321306" y="59780"/>
                </a:cubicBezTo>
                <a:cubicBezTo>
                  <a:pt x="321306" y="60885"/>
                  <a:pt x="322062" y="61990"/>
                  <a:pt x="322062" y="63096"/>
                </a:cubicBezTo>
                <a:lnTo>
                  <a:pt x="322817" y="65316"/>
                </a:lnTo>
                <a:cubicBezTo>
                  <a:pt x="322817" y="65316"/>
                  <a:pt x="322062" y="66422"/>
                  <a:pt x="322062" y="67527"/>
                </a:cubicBezTo>
                <a:cubicBezTo>
                  <a:pt x="321684" y="67527"/>
                  <a:pt x="321306" y="68633"/>
                  <a:pt x="320929" y="68633"/>
                </a:cubicBezTo>
                <a:cubicBezTo>
                  <a:pt x="320929" y="69738"/>
                  <a:pt x="320174" y="69738"/>
                  <a:pt x="320174" y="70844"/>
                </a:cubicBezTo>
                <a:lnTo>
                  <a:pt x="320929" y="73064"/>
                </a:lnTo>
                <a:cubicBezTo>
                  <a:pt x="320929" y="74169"/>
                  <a:pt x="320174" y="74169"/>
                  <a:pt x="320174" y="75275"/>
                </a:cubicBezTo>
                <a:cubicBezTo>
                  <a:pt x="320174" y="76380"/>
                  <a:pt x="320551" y="76380"/>
                  <a:pt x="320551" y="77486"/>
                </a:cubicBezTo>
                <a:cubicBezTo>
                  <a:pt x="320174" y="78591"/>
                  <a:pt x="319419" y="79706"/>
                  <a:pt x="319041" y="81917"/>
                </a:cubicBezTo>
                <a:cubicBezTo>
                  <a:pt x="318664" y="79706"/>
                  <a:pt x="318286" y="78591"/>
                  <a:pt x="317908" y="76380"/>
                </a:cubicBezTo>
                <a:cubicBezTo>
                  <a:pt x="317908" y="75275"/>
                  <a:pt x="318664" y="75275"/>
                  <a:pt x="318664" y="74169"/>
                </a:cubicBezTo>
                <a:lnTo>
                  <a:pt x="317908" y="71958"/>
                </a:lnTo>
                <a:lnTo>
                  <a:pt x="317153" y="69738"/>
                </a:lnTo>
                <a:cubicBezTo>
                  <a:pt x="317153" y="68633"/>
                  <a:pt x="317908" y="68633"/>
                  <a:pt x="318286" y="67527"/>
                </a:cubicBezTo>
                <a:cubicBezTo>
                  <a:pt x="318286" y="67527"/>
                  <a:pt x="317531" y="66422"/>
                  <a:pt x="317531" y="65316"/>
                </a:cubicBezTo>
                <a:cubicBezTo>
                  <a:pt x="317531" y="64201"/>
                  <a:pt x="318286" y="64201"/>
                  <a:pt x="318286" y="63096"/>
                </a:cubicBezTo>
                <a:cubicBezTo>
                  <a:pt x="318286" y="63096"/>
                  <a:pt x="317908" y="61990"/>
                  <a:pt x="317531" y="60885"/>
                </a:cubicBezTo>
                <a:lnTo>
                  <a:pt x="316776" y="63096"/>
                </a:lnTo>
                <a:cubicBezTo>
                  <a:pt x="316776" y="63096"/>
                  <a:pt x="316398" y="60885"/>
                  <a:pt x="316021" y="60885"/>
                </a:cubicBezTo>
                <a:cubicBezTo>
                  <a:pt x="316021" y="59780"/>
                  <a:pt x="315643" y="58665"/>
                  <a:pt x="315643" y="57559"/>
                </a:cubicBezTo>
                <a:lnTo>
                  <a:pt x="316398" y="56454"/>
                </a:lnTo>
                <a:cubicBezTo>
                  <a:pt x="316398" y="55348"/>
                  <a:pt x="315643" y="54243"/>
                  <a:pt x="315643" y="53137"/>
                </a:cubicBezTo>
                <a:cubicBezTo>
                  <a:pt x="315643" y="53137"/>
                  <a:pt x="315265" y="52032"/>
                  <a:pt x="315265" y="50917"/>
                </a:cubicBezTo>
                <a:cubicBezTo>
                  <a:pt x="314888" y="49812"/>
                  <a:pt x="314510" y="49812"/>
                  <a:pt x="314510" y="48706"/>
                </a:cubicBezTo>
                <a:cubicBezTo>
                  <a:pt x="314510" y="49812"/>
                  <a:pt x="313755" y="49812"/>
                  <a:pt x="313755" y="50917"/>
                </a:cubicBezTo>
                <a:lnTo>
                  <a:pt x="314133" y="53137"/>
                </a:lnTo>
                <a:cubicBezTo>
                  <a:pt x="314510" y="53137"/>
                  <a:pt x="314888" y="55348"/>
                  <a:pt x="314888" y="55348"/>
                </a:cubicBezTo>
                <a:cubicBezTo>
                  <a:pt x="314888" y="56454"/>
                  <a:pt x="314133" y="56454"/>
                  <a:pt x="314133" y="57559"/>
                </a:cubicBezTo>
                <a:cubicBezTo>
                  <a:pt x="314133" y="58665"/>
                  <a:pt x="314510" y="58665"/>
                  <a:pt x="314888" y="59780"/>
                </a:cubicBezTo>
                <a:cubicBezTo>
                  <a:pt x="314888" y="60885"/>
                  <a:pt x="313755" y="60885"/>
                  <a:pt x="313755" y="61990"/>
                </a:cubicBezTo>
                <a:lnTo>
                  <a:pt x="314510" y="64201"/>
                </a:lnTo>
                <a:cubicBezTo>
                  <a:pt x="314133" y="65316"/>
                  <a:pt x="313755" y="65316"/>
                  <a:pt x="313755" y="66422"/>
                </a:cubicBezTo>
                <a:cubicBezTo>
                  <a:pt x="313378" y="66422"/>
                  <a:pt x="313000" y="67527"/>
                  <a:pt x="313000" y="67527"/>
                </a:cubicBezTo>
                <a:cubicBezTo>
                  <a:pt x="312623" y="67527"/>
                  <a:pt x="312245" y="65316"/>
                  <a:pt x="312245" y="65316"/>
                </a:cubicBezTo>
                <a:lnTo>
                  <a:pt x="311490" y="67527"/>
                </a:lnTo>
                <a:lnTo>
                  <a:pt x="311868" y="69738"/>
                </a:lnTo>
                <a:cubicBezTo>
                  <a:pt x="312245" y="70844"/>
                  <a:pt x="312245" y="71958"/>
                  <a:pt x="312623" y="71958"/>
                </a:cubicBezTo>
                <a:cubicBezTo>
                  <a:pt x="312623" y="73064"/>
                  <a:pt x="313378" y="74169"/>
                  <a:pt x="313378" y="75275"/>
                </a:cubicBezTo>
                <a:cubicBezTo>
                  <a:pt x="313378" y="75275"/>
                  <a:pt x="312623" y="76380"/>
                  <a:pt x="312245" y="76380"/>
                </a:cubicBezTo>
                <a:cubicBezTo>
                  <a:pt x="312245" y="77486"/>
                  <a:pt x="313000" y="78591"/>
                  <a:pt x="313000" y="78591"/>
                </a:cubicBezTo>
                <a:cubicBezTo>
                  <a:pt x="313000" y="79706"/>
                  <a:pt x="312245" y="79706"/>
                  <a:pt x="312245" y="80812"/>
                </a:cubicBezTo>
                <a:cubicBezTo>
                  <a:pt x="312245" y="80812"/>
                  <a:pt x="311490" y="79706"/>
                  <a:pt x="311490" y="78591"/>
                </a:cubicBezTo>
                <a:cubicBezTo>
                  <a:pt x="311490" y="77486"/>
                  <a:pt x="311112" y="76380"/>
                  <a:pt x="311112" y="76380"/>
                </a:cubicBezTo>
                <a:cubicBezTo>
                  <a:pt x="310735" y="75275"/>
                  <a:pt x="310357" y="74169"/>
                  <a:pt x="310357" y="73064"/>
                </a:cubicBezTo>
                <a:lnTo>
                  <a:pt x="311112" y="71958"/>
                </a:lnTo>
                <a:cubicBezTo>
                  <a:pt x="311112" y="70844"/>
                  <a:pt x="310735" y="69738"/>
                  <a:pt x="310357" y="69738"/>
                </a:cubicBezTo>
                <a:cubicBezTo>
                  <a:pt x="310357" y="68633"/>
                  <a:pt x="309980" y="67527"/>
                  <a:pt x="309980" y="66422"/>
                </a:cubicBezTo>
                <a:cubicBezTo>
                  <a:pt x="309602" y="67527"/>
                  <a:pt x="309225" y="67527"/>
                  <a:pt x="308847" y="68633"/>
                </a:cubicBezTo>
                <a:cubicBezTo>
                  <a:pt x="308847" y="68633"/>
                  <a:pt x="308092" y="69738"/>
                  <a:pt x="308092" y="70844"/>
                </a:cubicBezTo>
                <a:lnTo>
                  <a:pt x="308847" y="73064"/>
                </a:lnTo>
                <a:cubicBezTo>
                  <a:pt x="308469" y="73064"/>
                  <a:pt x="308092" y="75275"/>
                  <a:pt x="308092" y="75275"/>
                </a:cubicBezTo>
                <a:cubicBezTo>
                  <a:pt x="307714" y="75275"/>
                  <a:pt x="307337" y="73064"/>
                  <a:pt x="307337" y="71958"/>
                </a:cubicBezTo>
                <a:cubicBezTo>
                  <a:pt x="306959" y="71958"/>
                  <a:pt x="306959" y="70844"/>
                  <a:pt x="306582" y="69738"/>
                </a:cubicBezTo>
                <a:lnTo>
                  <a:pt x="306204" y="67527"/>
                </a:lnTo>
                <a:cubicBezTo>
                  <a:pt x="306204" y="67527"/>
                  <a:pt x="306582" y="66422"/>
                  <a:pt x="306959" y="65316"/>
                </a:cubicBezTo>
                <a:lnTo>
                  <a:pt x="307337" y="67527"/>
                </a:lnTo>
                <a:cubicBezTo>
                  <a:pt x="307714" y="68633"/>
                  <a:pt x="308469" y="66422"/>
                  <a:pt x="308469" y="66422"/>
                </a:cubicBezTo>
                <a:lnTo>
                  <a:pt x="307714" y="64201"/>
                </a:lnTo>
                <a:cubicBezTo>
                  <a:pt x="307714" y="63096"/>
                  <a:pt x="306959" y="65316"/>
                  <a:pt x="306959" y="65316"/>
                </a:cubicBezTo>
                <a:cubicBezTo>
                  <a:pt x="306582" y="65316"/>
                  <a:pt x="306582" y="63096"/>
                  <a:pt x="306204" y="63096"/>
                </a:cubicBezTo>
                <a:cubicBezTo>
                  <a:pt x="305826" y="64201"/>
                  <a:pt x="305826" y="64201"/>
                  <a:pt x="305449" y="65316"/>
                </a:cubicBezTo>
                <a:cubicBezTo>
                  <a:pt x="305071" y="65316"/>
                  <a:pt x="304694" y="66422"/>
                  <a:pt x="304694" y="66422"/>
                </a:cubicBezTo>
                <a:cubicBezTo>
                  <a:pt x="304316" y="67527"/>
                  <a:pt x="305071" y="68633"/>
                  <a:pt x="305071" y="69738"/>
                </a:cubicBezTo>
                <a:lnTo>
                  <a:pt x="304316" y="70844"/>
                </a:lnTo>
                <a:cubicBezTo>
                  <a:pt x="303939" y="71958"/>
                  <a:pt x="303939" y="71958"/>
                  <a:pt x="303561" y="73064"/>
                </a:cubicBezTo>
                <a:cubicBezTo>
                  <a:pt x="303183" y="73064"/>
                  <a:pt x="303183" y="70844"/>
                  <a:pt x="302806" y="70844"/>
                </a:cubicBezTo>
                <a:lnTo>
                  <a:pt x="302051" y="73064"/>
                </a:lnTo>
                <a:cubicBezTo>
                  <a:pt x="301673" y="71958"/>
                  <a:pt x="301673" y="70844"/>
                  <a:pt x="301296" y="69738"/>
                </a:cubicBezTo>
                <a:cubicBezTo>
                  <a:pt x="301296" y="69738"/>
                  <a:pt x="300918" y="68633"/>
                  <a:pt x="300918" y="67527"/>
                </a:cubicBezTo>
                <a:cubicBezTo>
                  <a:pt x="300540" y="66422"/>
                  <a:pt x="300163" y="66422"/>
                  <a:pt x="300163" y="65316"/>
                </a:cubicBezTo>
                <a:cubicBezTo>
                  <a:pt x="299785" y="64201"/>
                  <a:pt x="299785" y="63096"/>
                  <a:pt x="299408" y="63096"/>
                </a:cubicBezTo>
                <a:cubicBezTo>
                  <a:pt x="299408" y="61990"/>
                  <a:pt x="298653" y="64201"/>
                  <a:pt x="298653" y="64201"/>
                </a:cubicBezTo>
                <a:cubicBezTo>
                  <a:pt x="298275" y="64201"/>
                  <a:pt x="298275" y="61990"/>
                  <a:pt x="297897" y="61990"/>
                </a:cubicBezTo>
                <a:cubicBezTo>
                  <a:pt x="297897" y="61990"/>
                  <a:pt x="297520" y="64201"/>
                  <a:pt x="297143" y="64201"/>
                </a:cubicBezTo>
                <a:lnTo>
                  <a:pt x="296387" y="61990"/>
                </a:lnTo>
                <a:cubicBezTo>
                  <a:pt x="296387" y="60885"/>
                  <a:pt x="296010" y="59780"/>
                  <a:pt x="296010" y="58665"/>
                </a:cubicBezTo>
                <a:cubicBezTo>
                  <a:pt x="295255" y="59780"/>
                  <a:pt x="294877" y="61990"/>
                  <a:pt x="294122" y="63096"/>
                </a:cubicBezTo>
                <a:cubicBezTo>
                  <a:pt x="294500" y="63096"/>
                  <a:pt x="294500" y="64201"/>
                  <a:pt x="294877" y="65316"/>
                </a:cubicBezTo>
                <a:cubicBezTo>
                  <a:pt x="294877" y="66422"/>
                  <a:pt x="295255" y="66422"/>
                  <a:pt x="295255" y="67527"/>
                </a:cubicBezTo>
                <a:cubicBezTo>
                  <a:pt x="295632" y="68633"/>
                  <a:pt x="296010" y="69738"/>
                  <a:pt x="296010" y="69738"/>
                </a:cubicBezTo>
                <a:cubicBezTo>
                  <a:pt x="296010" y="70844"/>
                  <a:pt x="296387" y="73064"/>
                  <a:pt x="296765" y="73064"/>
                </a:cubicBezTo>
                <a:cubicBezTo>
                  <a:pt x="296387" y="73064"/>
                  <a:pt x="296010" y="74169"/>
                  <a:pt x="296010" y="74169"/>
                </a:cubicBezTo>
                <a:cubicBezTo>
                  <a:pt x="295632" y="75275"/>
                  <a:pt x="295255" y="76380"/>
                  <a:pt x="294877" y="76380"/>
                </a:cubicBezTo>
                <a:lnTo>
                  <a:pt x="294500" y="74169"/>
                </a:lnTo>
                <a:cubicBezTo>
                  <a:pt x="294122" y="73064"/>
                  <a:pt x="294122" y="71958"/>
                  <a:pt x="293744" y="71958"/>
                </a:cubicBezTo>
                <a:cubicBezTo>
                  <a:pt x="293744" y="70844"/>
                  <a:pt x="292989" y="73064"/>
                  <a:pt x="292989" y="73064"/>
                </a:cubicBezTo>
                <a:cubicBezTo>
                  <a:pt x="292612" y="73064"/>
                  <a:pt x="292612" y="70844"/>
                  <a:pt x="292234" y="70844"/>
                </a:cubicBezTo>
                <a:lnTo>
                  <a:pt x="291479" y="73064"/>
                </a:lnTo>
                <a:cubicBezTo>
                  <a:pt x="291101" y="71958"/>
                  <a:pt x="291101" y="70844"/>
                  <a:pt x="290724" y="70844"/>
                </a:cubicBezTo>
                <a:cubicBezTo>
                  <a:pt x="290724" y="69738"/>
                  <a:pt x="290346" y="68633"/>
                  <a:pt x="289969" y="67527"/>
                </a:cubicBezTo>
                <a:cubicBezTo>
                  <a:pt x="289969" y="67527"/>
                  <a:pt x="289591" y="66422"/>
                  <a:pt x="289591" y="65316"/>
                </a:cubicBezTo>
                <a:cubicBezTo>
                  <a:pt x="289214" y="64201"/>
                  <a:pt x="289214" y="63096"/>
                  <a:pt x="288836" y="63096"/>
                </a:cubicBezTo>
                <a:lnTo>
                  <a:pt x="288081" y="65316"/>
                </a:lnTo>
                <a:cubicBezTo>
                  <a:pt x="287703" y="65316"/>
                  <a:pt x="287326" y="66422"/>
                  <a:pt x="287326" y="66422"/>
                </a:cubicBezTo>
                <a:cubicBezTo>
                  <a:pt x="286948" y="66422"/>
                  <a:pt x="286571" y="64201"/>
                  <a:pt x="286571" y="64201"/>
                </a:cubicBezTo>
                <a:cubicBezTo>
                  <a:pt x="286193" y="64201"/>
                  <a:pt x="285816" y="65316"/>
                  <a:pt x="285816" y="66422"/>
                </a:cubicBezTo>
                <a:cubicBezTo>
                  <a:pt x="285438" y="66422"/>
                  <a:pt x="286193" y="68633"/>
                  <a:pt x="286193" y="68633"/>
                </a:cubicBezTo>
                <a:cubicBezTo>
                  <a:pt x="286193" y="68633"/>
                  <a:pt x="285438" y="69738"/>
                  <a:pt x="285438" y="70844"/>
                </a:cubicBezTo>
                <a:lnTo>
                  <a:pt x="284683" y="71958"/>
                </a:lnTo>
                <a:cubicBezTo>
                  <a:pt x="284683" y="73064"/>
                  <a:pt x="285438" y="74169"/>
                  <a:pt x="285438" y="75275"/>
                </a:cubicBezTo>
                <a:cubicBezTo>
                  <a:pt x="285060" y="75275"/>
                  <a:pt x="284683" y="76380"/>
                  <a:pt x="284305" y="76380"/>
                </a:cubicBezTo>
                <a:cubicBezTo>
                  <a:pt x="284305" y="77486"/>
                  <a:pt x="283928" y="77486"/>
                  <a:pt x="283550" y="78591"/>
                </a:cubicBezTo>
                <a:cubicBezTo>
                  <a:pt x="283173" y="79706"/>
                  <a:pt x="283173" y="79706"/>
                  <a:pt x="282795" y="80812"/>
                </a:cubicBezTo>
                <a:cubicBezTo>
                  <a:pt x="282417" y="79706"/>
                  <a:pt x="282417" y="78591"/>
                  <a:pt x="282040" y="77486"/>
                </a:cubicBezTo>
                <a:lnTo>
                  <a:pt x="281285" y="79706"/>
                </a:lnTo>
                <a:cubicBezTo>
                  <a:pt x="280907" y="79706"/>
                  <a:pt x="280907" y="78591"/>
                  <a:pt x="280530" y="77486"/>
                </a:cubicBezTo>
                <a:cubicBezTo>
                  <a:pt x="280530" y="76380"/>
                  <a:pt x="280152" y="75275"/>
                  <a:pt x="280152" y="75275"/>
                </a:cubicBezTo>
                <a:cubicBezTo>
                  <a:pt x="279774" y="74169"/>
                  <a:pt x="280907" y="73064"/>
                  <a:pt x="280907" y="73064"/>
                </a:cubicBezTo>
                <a:cubicBezTo>
                  <a:pt x="280907" y="71958"/>
                  <a:pt x="280152" y="70844"/>
                  <a:pt x="280152" y="70844"/>
                </a:cubicBezTo>
                <a:cubicBezTo>
                  <a:pt x="280152" y="69738"/>
                  <a:pt x="279774" y="68633"/>
                  <a:pt x="279397" y="68633"/>
                </a:cubicBezTo>
                <a:cubicBezTo>
                  <a:pt x="279397" y="67527"/>
                  <a:pt x="279020" y="66422"/>
                  <a:pt x="279020" y="65316"/>
                </a:cubicBezTo>
                <a:lnTo>
                  <a:pt x="279774" y="64201"/>
                </a:lnTo>
                <a:cubicBezTo>
                  <a:pt x="279774" y="63096"/>
                  <a:pt x="279020" y="61990"/>
                  <a:pt x="279020" y="60885"/>
                </a:cubicBezTo>
                <a:lnTo>
                  <a:pt x="278264" y="63096"/>
                </a:lnTo>
                <a:lnTo>
                  <a:pt x="279020" y="65316"/>
                </a:lnTo>
                <a:cubicBezTo>
                  <a:pt x="278642" y="66422"/>
                  <a:pt x="278264" y="67527"/>
                  <a:pt x="277887" y="67527"/>
                </a:cubicBezTo>
                <a:cubicBezTo>
                  <a:pt x="277887" y="67527"/>
                  <a:pt x="277509" y="69738"/>
                  <a:pt x="277131" y="69738"/>
                </a:cubicBezTo>
                <a:cubicBezTo>
                  <a:pt x="277131" y="69738"/>
                  <a:pt x="276754" y="67527"/>
                  <a:pt x="276377" y="66422"/>
                </a:cubicBezTo>
                <a:cubicBezTo>
                  <a:pt x="276377" y="66422"/>
                  <a:pt x="275999" y="65316"/>
                  <a:pt x="275999" y="64201"/>
                </a:cubicBezTo>
                <a:cubicBezTo>
                  <a:pt x="275621" y="64201"/>
                  <a:pt x="275621" y="63096"/>
                  <a:pt x="275244" y="61990"/>
                </a:cubicBezTo>
                <a:cubicBezTo>
                  <a:pt x="275244" y="61990"/>
                  <a:pt x="274866" y="59780"/>
                  <a:pt x="274488" y="59780"/>
                </a:cubicBezTo>
                <a:cubicBezTo>
                  <a:pt x="274488" y="59780"/>
                  <a:pt x="274111" y="60885"/>
                  <a:pt x="273734" y="60885"/>
                </a:cubicBezTo>
                <a:cubicBezTo>
                  <a:pt x="273356" y="61990"/>
                  <a:pt x="273356" y="63096"/>
                  <a:pt x="272978" y="63096"/>
                </a:cubicBezTo>
                <a:cubicBezTo>
                  <a:pt x="272978" y="64201"/>
                  <a:pt x="273734" y="65316"/>
                  <a:pt x="273734" y="65316"/>
                </a:cubicBezTo>
                <a:cubicBezTo>
                  <a:pt x="273734" y="66422"/>
                  <a:pt x="272601" y="67527"/>
                  <a:pt x="272601" y="67527"/>
                </a:cubicBezTo>
                <a:lnTo>
                  <a:pt x="273356" y="69738"/>
                </a:lnTo>
                <a:lnTo>
                  <a:pt x="272601" y="71958"/>
                </a:lnTo>
                <a:cubicBezTo>
                  <a:pt x="272223" y="71958"/>
                  <a:pt x="272223" y="69738"/>
                  <a:pt x="271846" y="69738"/>
                </a:cubicBezTo>
                <a:cubicBezTo>
                  <a:pt x="271468" y="68633"/>
                  <a:pt x="271468" y="67527"/>
                  <a:pt x="271091" y="67527"/>
                </a:cubicBezTo>
                <a:cubicBezTo>
                  <a:pt x="271091" y="66422"/>
                  <a:pt x="270713" y="65316"/>
                  <a:pt x="270713" y="64201"/>
                </a:cubicBezTo>
                <a:cubicBezTo>
                  <a:pt x="269958" y="66422"/>
                  <a:pt x="269580" y="67527"/>
                  <a:pt x="268825" y="68633"/>
                </a:cubicBezTo>
                <a:cubicBezTo>
                  <a:pt x="268825" y="67527"/>
                  <a:pt x="268448" y="66422"/>
                  <a:pt x="268448" y="66422"/>
                </a:cubicBezTo>
                <a:cubicBezTo>
                  <a:pt x="268070" y="65316"/>
                  <a:pt x="267693" y="64201"/>
                  <a:pt x="267693" y="63096"/>
                </a:cubicBezTo>
                <a:lnTo>
                  <a:pt x="268448" y="61990"/>
                </a:lnTo>
                <a:cubicBezTo>
                  <a:pt x="268448" y="60885"/>
                  <a:pt x="269203" y="59780"/>
                  <a:pt x="269203" y="59780"/>
                </a:cubicBezTo>
                <a:lnTo>
                  <a:pt x="268825" y="57559"/>
                </a:lnTo>
                <a:cubicBezTo>
                  <a:pt x="268070" y="55348"/>
                  <a:pt x="267693" y="54243"/>
                  <a:pt x="267315" y="52032"/>
                </a:cubicBezTo>
                <a:cubicBezTo>
                  <a:pt x="267315" y="53137"/>
                  <a:pt x="266560" y="53137"/>
                  <a:pt x="266560" y="54243"/>
                </a:cubicBezTo>
                <a:cubicBezTo>
                  <a:pt x="266560" y="54243"/>
                  <a:pt x="266937" y="56454"/>
                  <a:pt x="267315" y="56454"/>
                </a:cubicBezTo>
                <a:cubicBezTo>
                  <a:pt x="267315" y="57559"/>
                  <a:pt x="267693" y="58665"/>
                  <a:pt x="267693" y="58665"/>
                </a:cubicBezTo>
                <a:cubicBezTo>
                  <a:pt x="267693" y="59780"/>
                  <a:pt x="266937" y="60885"/>
                  <a:pt x="266937" y="60885"/>
                </a:cubicBezTo>
                <a:cubicBezTo>
                  <a:pt x="266937" y="61990"/>
                  <a:pt x="267693" y="63096"/>
                  <a:pt x="267693" y="63096"/>
                </a:cubicBezTo>
                <a:cubicBezTo>
                  <a:pt x="267693" y="64201"/>
                  <a:pt x="266937" y="65316"/>
                  <a:pt x="266937" y="65316"/>
                </a:cubicBezTo>
                <a:cubicBezTo>
                  <a:pt x="266560" y="65316"/>
                  <a:pt x="265805" y="66422"/>
                  <a:pt x="265805" y="67527"/>
                </a:cubicBezTo>
                <a:lnTo>
                  <a:pt x="266560" y="69738"/>
                </a:lnTo>
                <a:cubicBezTo>
                  <a:pt x="266937" y="70844"/>
                  <a:pt x="266937" y="70844"/>
                  <a:pt x="267315" y="71958"/>
                </a:cubicBezTo>
                <a:cubicBezTo>
                  <a:pt x="266560" y="73064"/>
                  <a:pt x="266182" y="74169"/>
                  <a:pt x="265427" y="76380"/>
                </a:cubicBezTo>
                <a:cubicBezTo>
                  <a:pt x="265427" y="75275"/>
                  <a:pt x="265050" y="74169"/>
                  <a:pt x="265050" y="73064"/>
                </a:cubicBezTo>
                <a:cubicBezTo>
                  <a:pt x="264672" y="73064"/>
                  <a:pt x="264294" y="71958"/>
                  <a:pt x="264294" y="70844"/>
                </a:cubicBezTo>
                <a:cubicBezTo>
                  <a:pt x="264294" y="70844"/>
                  <a:pt x="265050" y="69738"/>
                  <a:pt x="265050" y="68633"/>
                </a:cubicBezTo>
                <a:cubicBezTo>
                  <a:pt x="265050" y="68633"/>
                  <a:pt x="264672" y="66422"/>
                  <a:pt x="264294" y="66422"/>
                </a:cubicBezTo>
                <a:cubicBezTo>
                  <a:pt x="264294" y="66422"/>
                  <a:pt x="263917" y="68633"/>
                  <a:pt x="263539" y="68633"/>
                </a:cubicBezTo>
                <a:lnTo>
                  <a:pt x="263162" y="66422"/>
                </a:lnTo>
                <a:cubicBezTo>
                  <a:pt x="262784" y="66422"/>
                  <a:pt x="262407" y="67527"/>
                  <a:pt x="262029" y="67527"/>
                </a:cubicBezTo>
                <a:cubicBezTo>
                  <a:pt x="262029" y="68633"/>
                  <a:pt x="261651" y="69738"/>
                  <a:pt x="261274" y="69738"/>
                </a:cubicBezTo>
                <a:cubicBezTo>
                  <a:pt x="260897" y="70844"/>
                  <a:pt x="260897" y="70844"/>
                  <a:pt x="260519" y="71958"/>
                </a:cubicBezTo>
                <a:cubicBezTo>
                  <a:pt x="260141" y="71958"/>
                  <a:pt x="259764" y="73064"/>
                  <a:pt x="259764" y="73064"/>
                </a:cubicBezTo>
                <a:cubicBezTo>
                  <a:pt x="259386" y="74169"/>
                  <a:pt x="259008" y="70844"/>
                  <a:pt x="259008" y="70844"/>
                </a:cubicBezTo>
                <a:cubicBezTo>
                  <a:pt x="258631" y="70844"/>
                  <a:pt x="258254" y="73064"/>
                  <a:pt x="258254" y="73064"/>
                </a:cubicBezTo>
                <a:cubicBezTo>
                  <a:pt x="257876" y="73064"/>
                  <a:pt x="257498" y="75275"/>
                  <a:pt x="257121" y="75275"/>
                </a:cubicBezTo>
                <a:cubicBezTo>
                  <a:pt x="257121" y="75275"/>
                  <a:pt x="256743" y="73064"/>
                  <a:pt x="256743" y="71958"/>
                </a:cubicBezTo>
                <a:lnTo>
                  <a:pt x="257498" y="70844"/>
                </a:lnTo>
                <a:cubicBezTo>
                  <a:pt x="257498" y="69738"/>
                  <a:pt x="256743" y="68633"/>
                  <a:pt x="256743" y="67527"/>
                </a:cubicBezTo>
                <a:lnTo>
                  <a:pt x="257498" y="66422"/>
                </a:lnTo>
                <a:cubicBezTo>
                  <a:pt x="257876" y="65316"/>
                  <a:pt x="257121" y="64201"/>
                  <a:pt x="257121" y="64201"/>
                </a:cubicBezTo>
                <a:cubicBezTo>
                  <a:pt x="257121" y="63096"/>
                  <a:pt x="257876" y="61990"/>
                  <a:pt x="257876" y="61990"/>
                </a:cubicBezTo>
                <a:cubicBezTo>
                  <a:pt x="257876" y="60885"/>
                  <a:pt x="257498" y="59780"/>
                  <a:pt x="257121" y="59780"/>
                </a:cubicBezTo>
                <a:cubicBezTo>
                  <a:pt x="257121" y="58665"/>
                  <a:pt x="256743" y="57559"/>
                  <a:pt x="256743" y="56454"/>
                </a:cubicBezTo>
                <a:cubicBezTo>
                  <a:pt x="256365" y="56454"/>
                  <a:pt x="255988" y="55348"/>
                  <a:pt x="255988" y="54243"/>
                </a:cubicBezTo>
                <a:cubicBezTo>
                  <a:pt x="255988" y="55348"/>
                  <a:pt x="255233" y="55348"/>
                  <a:pt x="255233" y="56454"/>
                </a:cubicBezTo>
                <a:cubicBezTo>
                  <a:pt x="255233" y="56454"/>
                  <a:pt x="255611" y="57559"/>
                  <a:pt x="255611" y="58665"/>
                </a:cubicBezTo>
                <a:cubicBezTo>
                  <a:pt x="255611" y="59780"/>
                  <a:pt x="254855" y="59780"/>
                  <a:pt x="254855" y="60885"/>
                </a:cubicBezTo>
                <a:cubicBezTo>
                  <a:pt x="254855" y="60885"/>
                  <a:pt x="255611" y="61990"/>
                  <a:pt x="255611" y="63096"/>
                </a:cubicBezTo>
                <a:cubicBezTo>
                  <a:pt x="255611" y="64201"/>
                  <a:pt x="254855" y="64201"/>
                  <a:pt x="254855" y="65316"/>
                </a:cubicBezTo>
                <a:cubicBezTo>
                  <a:pt x="254855" y="65316"/>
                  <a:pt x="255233" y="66422"/>
                  <a:pt x="255233" y="67527"/>
                </a:cubicBezTo>
                <a:cubicBezTo>
                  <a:pt x="255233" y="67527"/>
                  <a:pt x="254478" y="68633"/>
                  <a:pt x="254478" y="69738"/>
                </a:cubicBezTo>
                <a:cubicBezTo>
                  <a:pt x="254478" y="69738"/>
                  <a:pt x="254855" y="70844"/>
                  <a:pt x="255233" y="71958"/>
                </a:cubicBezTo>
                <a:cubicBezTo>
                  <a:pt x="255233" y="71958"/>
                  <a:pt x="255988" y="74169"/>
                  <a:pt x="255611" y="74169"/>
                </a:cubicBezTo>
                <a:cubicBezTo>
                  <a:pt x="255611" y="75275"/>
                  <a:pt x="255233" y="76380"/>
                  <a:pt x="254855" y="76380"/>
                </a:cubicBezTo>
                <a:lnTo>
                  <a:pt x="254478" y="74169"/>
                </a:lnTo>
                <a:cubicBezTo>
                  <a:pt x="254100" y="73064"/>
                  <a:pt x="253722" y="70844"/>
                  <a:pt x="253722" y="70844"/>
                </a:cubicBezTo>
                <a:cubicBezTo>
                  <a:pt x="253345" y="70844"/>
                  <a:pt x="252968" y="73064"/>
                  <a:pt x="252968" y="73064"/>
                </a:cubicBezTo>
                <a:cubicBezTo>
                  <a:pt x="252590" y="73064"/>
                  <a:pt x="252212" y="75275"/>
                  <a:pt x="251835" y="75275"/>
                </a:cubicBezTo>
                <a:lnTo>
                  <a:pt x="251457" y="73064"/>
                </a:lnTo>
                <a:cubicBezTo>
                  <a:pt x="251080" y="71958"/>
                  <a:pt x="250702" y="69738"/>
                  <a:pt x="250702" y="69738"/>
                </a:cubicBezTo>
                <a:cubicBezTo>
                  <a:pt x="250325" y="69738"/>
                  <a:pt x="249947" y="71958"/>
                  <a:pt x="249947" y="71958"/>
                </a:cubicBezTo>
                <a:cubicBezTo>
                  <a:pt x="249569" y="71958"/>
                  <a:pt x="249192" y="73064"/>
                  <a:pt x="249192" y="74169"/>
                </a:cubicBezTo>
                <a:cubicBezTo>
                  <a:pt x="248814" y="74169"/>
                  <a:pt x="248437" y="75275"/>
                  <a:pt x="248059" y="75275"/>
                </a:cubicBezTo>
                <a:cubicBezTo>
                  <a:pt x="248059" y="76380"/>
                  <a:pt x="247682" y="77486"/>
                  <a:pt x="247304" y="77486"/>
                </a:cubicBezTo>
                <a:cubicBezTo>
                  <a:pt x="247304" y="77486"/>
                  <a:pt x="246926" y="75275"/>
                  <a:pt x="246549" y="75275"/>
                </a:cubicBezTo>
                <a:cubicBezTo>
                  <a:pt x="246549" y="75275"/>
                  <a:pt x="247304" y="73064"/>
                  <a:pt x="247682" y="73064"/>
                </a:cubicBezTo>
                <a:cubicBezTo>
                  <a:pt x="247682" y="73064"/>
                  <a:pt x="248437" y="71958"/>
                  <a:pt x="248437" y="70844"/>
                </a:cubicBezTo>
                <a:cubicBezTo>
                  <a:pt x="248437" y="70844"/>
                  <a:pt x="247682" y="69738"/>
                  <a:pt x="247682" y="68633"/>
                </a:cubicBezTo>
                <a:cubicBezTo>
                  <a:pt x="247682" y="68633"/>
                  <a:pt x="247304" y="67527"/>
                  <a:pt x="246926" y="66422"/>
                </a:cubicBezTo>
                <a:cubicBezTo>
                  <a:pt x="246926" y="65316"/>
                  <a:pt x="246549" y="65316"/>
                  <a:pt x="246549" y="64201"/>
                </a:cubicBezTo>
                <a:cubicBezTo>
                  <a:pt x="246171" y="63096"/>
                  <a:pt x="246171" y="61990"/>
                  <a:pt x="245794" y="61990"/>
                </a:cubicBezTo>
                <a:cubicBezTo>
                  <a:pt x="245794" y="60885"/>
                  <a:pt x="245416" y="59780"/>
                  <a:pt x="245039" y="58665"/>
                </a:cubicBezTo>
                <a:lnTo>
                  <a:pt x="244284" y="60885"/>
                </a:lnTo>
                <a:cubicBezTo>
                  <a:pt x="243906" y="60885"/>
                  <a:pt x="243906" y="58665"/>
                  <a:pt x="243528" y="58665"/>
                </a:cubicBezTo>
                <a:cubicBezTo>
                  <a:pt x="243151" y="59780"/>
                  <a:pt x="242396" y="60885"/>
                  <a:pt x="242018" y="61990"/>
                </a:cubicBezTo>
                <a:cubicBezTo>
                  <a:pt x="242396" y="61990"/>
                  <a:pt x="242396" y="64201"/>
                  <a:pt x="242773" y="64201"/>
                </a:cubicBezTo>
                <a:cubicBezTo>
                  <a:pt x="242773" y="64201"/>
                  <a:pt x="243151" y="63096"/>
                  <a:pt x="243528" y="63096"/>
                </a:cubicBezTo>
                <a:cubicBezTo>
                  <a:pt x="243528" y="63096"/>
                  <a:pt x="243906" y="64201"/>
                  <a:pt x="244284" y="65316"/>
                </a:cubicBezTo>
                <a:lnTo>
                  <a:pt x="244661" y="67527"/>
                </a:lnTo>
                <a:lnTo>
                  <a:pt x="243906" y="69738"/>
                </a:lnTo>
                <a:cubicBezTo>
                  <a:pt x="243528" y="69738"/>
                  <a:pt x="243528" y="70844"/>
                  <a:pt x="243151" y="71958"/>
                </a:cubicBezTo>
                <a:cubicBezTo>
                  <a:pt x="242773" y="71958"/>
                  <a:pt x="242396" y="73064"/>
                  <a:pt x="242396" y="73064"/>
                </a:cubicBezTo>
                <a:cubicBezTo>
                  <a:pt x="242018" y="74169"/>
                  <a:pt x="241641" y="74169"/>
                  <a:pt x="241263" y="75275"/>
                </a:cubicBezTo>
                <a:cubicBezTo>
                  <a:pt x="241263" y="75275"/>
                  <a:pt x="240508" y="76380"/>
                  <a:pt x="240508" y="77486"/>
                </a:cubicBezTo>
                <a:cubicBezTo>
                  <a:pt x="240508" y="77486"/>
                  <a:pt x="241263" y="78591"/>
                  <a:pt x="241263" y="79706"/>
                </a:cubicBezTo>
                <a:cubicBezTo>
                  <a:pt x="240508" y="80812"/>
                  <a:pt x="240130" y="81917"/>
                  <a:pt x="239375" y="83022"/>
                </a:cubicBezTo>
                <a:cubicBezTo>
                  <a:pt x="239375" y="83022"/>
                  <a:pt x="238998" y="81917"/>
                  <a:pt x="238998" y="80812"/>
                </a:cubicBezTo>
                <a:cubicBezTo>
                  <a:pt x="238620" y="80812"/>
                  <a:pt x="238242" y="79706"/>
                  <a:pt x="238242" y="78591"/>
                </a:cubicBezTo>
                <a:cubicBezTo>
                  <a:pt x="238242" y="78591"/>
                  <a:pt x="238998" y="77486"/>
                  <a:pt x="238998" y="76380"/>
                </a:cubicBezTo>
                <a:cubicBezTo>
                  <a:pt x="238998" y="76380"/>
                  <a:pt x="238620" y="74169"/>
                  <a:pt x="238242" y="74169"/>
                </a:cubicBezTo>
                <a:cubicBezTo>
                  <a:pt x="238242" y="73064"/>
                  <a:pt x="237865" y="71958"/>
                  <a:pt x="237865" y="71958"/>
                </a:cubicBezTo>
                <a:cubicBezTo>
                  <a:pt x="237488" y="70844"/>
                  <a:pt x="237488" y="69738"/>
                  <a:pt x="237110" y="68633"/>
                </a:cubicBezTo>
                <a:cubicBezTo>
                  <a:pt x="236732" y="67527"/>
                  <a:pt x="236355" y="66422"/>
                  <a:pt x="235977" y="64201"/>
                </a:cubicBezTo>
                <a:cubicBezTo>
                  <a:pt x="235599" y="64201"/>
                  <a:pt x="235222" y="66422"/>
                  <a:pt x="234845" y="66422"/>
                </a:cubicBezTo>
                <a:cubicBezTo>
                  <a:pt x="234845" y="66422"/>
                  <a:pt x="234467" y="63096"/>
                  <a:pt x="234467" y="64201"/>
                </a:cubicBezTo>
                <a:cubicBezTo>
                  <a:pt x="234089" y="64201"/>
                  <a:pt x="233712" y="65316"/>
                  <a:pt x="233334" y="65316"/>
                </a:cubicBezTo>
                <a:lnTo>
                  <a:pt x="234089" y="67527"/>
                </a:lnTo>
                <a:cubicBezTo>
                  <a:pt x="234089" y="68633"/>
                  <a:pt x="233334" y="69738"/>
                  <a:pt x="233334" y="69738"/>
                </a:cubicBezTo>
                <a:lnTo>
                  <a:pt x="232579" y="67527"/>
                </a:lnTo>
                <a:cubicBezTo>
                  <a:pt x="232579" y="67527"/>
                  <a:pt x="231824" y="68633"/>
                  <a:pt x="231824" y="69738"/>
                </a:cubicBezTo>
                <a:cubicBezTo>
                  <a:pt x="231824" y="69738"/>
                  <a:pt x="232579" y="70844"/>
                  <a:pt x="232579" y="71958"/>
                </a:cubicBezTo>
                <a:cubicBezTo>
                  <a:pt x="232579" y="71958"/>
                  <a:pt x="231824" y="73064"/>
                  <a:pt x="231446" y="74169"/>
                </a:cubicBezTo>
                <a:cubicBezTo>
                  <a:pt x="231069" y="71958"/>
                  <a:pt x="230691" y="70844"/>
                  <a:pt x="230313" y="68633"/>
                </a:cubicBezTo>
                <a:lnTo>
                  <a:pt x="229559" y="70844"/>
                </a:lnTo>
                <a:cubicBezTo>
                  <a:pt x="229181" y="69738"/>
                  <a:pt x="229181" y="68633"/>
                  <a:pt x="228803" y="68633"/>
                </a:cubicBezTo>
                <a:cubicBezTo>
                  <a:pt x="228803" y="67527"/>
                  <a:pt x="228426" y="66422"/>
                  <a:pt x="228048" y="65316"/>
                </a:cubicBezTo>
                <a:lnTo>
                  <a:pt x="229181" y="64201"/>
                </a:lnTo>
                <a:cubicBezTo>
                  <a:pt x="229181" y="63096"/>
                  <a:pt x="228426" y="61990"/>
                  <a:pt x="228426" y="60885"/>
                </a:cubicBezTo>
                <a:cubicBezTo>
                  <a:pt x="228048" y="60885"/>
                  <a:pt x="228048" y="59780"/>
                  <a:pt x="227671" y="58665"/>
                </a:cubicBezTo>
                <a:cubicBezTo>
                  <a:pt x="227671" y="57559"/>
                  <a:pt x="227293" y="57559"/>
                  <a:pt x="227293" y="56454"/>
                </a:cubicBezTo>
                <a:cubicBezTo>
                  <a:pt x="226916" y="55348"/>
                  <a:pt x="226538" y="54243"/>
                  <a:pt x="226538" y="54243"/>
                </a:cubicBezTo>
                <a:cubicBezTo>
                  <a:pt x="226538" y="53137"/>
                  <a:pt x="225783" y="52032"/>
                  <a:pt x="225783" y="50917"/>
                </a:cubicBezTo>
                <a:cubicBezTo>
                  <a:pt x="225406" y="50917"/>
                  <a:pt x="225406" y="53137"/>
                  <a:pt x="225028" y="53137"/>
                </a:cubicBezTo>
                <a:cubicBezTo>
                  <a:pt x="225028" y="54243"/>
                  <a:pt x="225406" y="55348"/>
                  <a:pt x="225783" y="55348"/>
                </a:cubicBezTo>
                <a:cubicBezTo>
                  <a:pt x="225783" y="56454"/>
                  <a:pt x="226160" y="57559"/>
                  <a:pt x="226160" y="58665"/>
                </a:cubicBezTo>
                <a:lnTo>
                  <a:pt x="225406" y="59780"/>
                </a:lnTo>
                <a:cubicBezTo>
                  <a:pt x="225406" y="60885"/>
                  <a:pt x="225783" y="61990"/>
                  <a:pt x="226160" y="63096"/>
                </a:cubicBezTo>
                <a:cubicBezTo>
                  <a:pt x="226160" y="63096"/>
                  <a:pt x="226538" y="64201"/>
                  <a:pt x="226538" y="65316"/>
                </a:cubicBezTo>
                <a:cubicBezTo>
                  <a:pt x="226916" y="65316"/>
                  <a:pt x="225783" y="66422"/>
                  <a:pt x="225783" y="67527"/>
                </a:cubicBezTo>
                <a:cubicBezTo>
                  <a:pt x="225406" y="65316"/>
                  <a:pt x="225028" y="64201"/>
                  <a:pt x="224650" y="61990"/>
                </a:cubicBezTo>
                <a:cubicBezTo>
                  <a:pt x="224273" y="60885"/>
                  <a:pt x="224273" y="60885"/>
                  <a:pt x="223895" y="59780"/>
                </a:cubicBezTo>
                <a:cubicBezTo>
                  <a:pt x="223895" y="58665"/>
                  <a:pt x="223517" y="57559"/>
                  <a:pt x="223140" y="57559"/>
                </a:cubicBezTo>
                <a:cubicBezTo>
                  <a:pt x="223140" y="56454"/>
                  <a:pt x="222763" y="55348"/>
                  <a:pt x="222763" y="54243"/>
                </a:cubicBezTo>
                <a:cubicBezTo>
                  <a:pt x="222385" y="54243"/>
                  <a:pt x="222007" y="56454"/>
                  <a:pt x="221630" y="56454"/>
                </a:cubicBezTo>
                <a:cubicBezTo>
                  <a:pt x="222007" y="57559"/>
                  <a:pt x="222385" y="58665"/>
                  <a:pt x="222385" y="58665"/>
                </a:cubicBezTo>
                <a:cubicBezTo>
                  <a:pt x="222763" y="59780"/>
                  <a:pt x="223140" y="60885"/>
                  <a:pt x="223140" y="61990"/>
                </a:cubicBezTo>
                <a:cubicBezTo>
                  <a:pt x="223140" y="61990"/>
                  <a:pt x="223895" y="63096"/>
                  <a:pt x="223895" y="64201"/>
                </a:cubicBezTo>
                <a:lnTo>
                  <a:pt x="222763" y="65316"/>
                </a:lnTo>
                <a:cubicBezTo>
                  <a:pt x="223140" y="66422"/>
                  <a:pt x="223517" y="67527"/>
                  <a:pt x="223517" y="68633"/>
                </a:cubicBezTo>
                <a:cubicBezTo>
                  <a:pt x="223895" y="68633"/>
                  <a:pt x="223895" y="69738"/>
                  <a:pt x="224273" y="70844"/>
                </a:cubicBezTo>
                <a:cubicBezTo>
                  <a:pt x="223895" y="70844"/>
                  <a:pt x="223517" y="73064"/>
                  <a:pt x="223517" y="73064"/>
                </a:cubicBezTo>
                <a:cubicBezTo>
                  <a:pt x="223140" y="73064"/>
                  <a:pt x="222763" y="69738"/>
                  <a:pt x="222763" y="69738"/>
                </a:cubicBezTo>
                <a:lnTo>
                  <a:pt x="222007" y="71958"/>
                </a:lnTo>
                <a:lnTo>
                  <a:pt x="222385" y="74169"/>
                </a:lnTo>
                <a:cubicBezTo>
                  <a:pt x="222763" y="75275"/>
                  <a:pt x="223140" y="76380"/>
                  <a:pt x="223140" y="77486"/>
                </a:cubicBezTo>
                <a:lnTo>
                  <a:pt x="222385" y="78591"/>
                </a:lnTo>
                <a:cubicBezTo>
                  <a:pt x="222007" y="78591"/>
                  <a:pt x="221630" y="76380"/>
                  <a:pt x="221630" y="76380"/>
                </a:cubicBezTo>
                <a:cubicBezTo>
                  <a:pt x="221630" y="75275"/>
                  <a:pt x="221252" y="75275"/>
                  <a:pt x="220875" y="74169"/>
                </a:cubicBezTo>
                <a:cubicBezTo>
                  <a:pt x="220875" y="73064"/>
                  <a:pt x="220497" y="71958"/>
                  <a:pt x="220497" y="71958"/>
                </a:cubicBezTo>
                <a:cubicBezTo>
                  <a:pt x="220120" y="70844"/>
                  <a:pt x="219742" y="69738"/>
                  <a:pt x="219742" y="68633"/>
                </a:cubicBezTo>
                <a:lnTo>
                  <a:pt x="220497" y="67527"/>
                </a:lnTo>
                <a:cubicBezTo>
                  <a:pt x="220497" y="66422"/>
                  <a:pt x="220120" y="65316"/>
                  <a:pt x="219742" y="64201"/>
                </a:cubicBezTo>
                <a:lnTo>
                  <a:pt x="219364" y="61990"/>
                </a:lnTo>
                <a:lnTo>
                  <a:pt x="218609" y="64201"/>
                </a:lnTo>
                <a:cubicBezTo>
                  <a:pt x="218232" y="64201"/>
                  <a:pt x="218987" y="66422"/>
                  <a:pt x="218987" y="66422"/>
                </a:cubicBezTo>
                <a:cubicBezTo>
                  <a:pt x="218987" y="67527"/>
                  <a:pt x="218609" y="67527"/>
                  <a:pt x="218232" y="68633"/>
                </a:cubicBezTo>
                <a:cubicBezTo>
                  <a:pt x="217854" y="68633"/>
                  <a:pt x="217854" y="69738"/>
                  <a:pt x="217477" y="69738"/>
                </a:cubicBezTo>
                <a:cubicBezTo>
                  <a:pt x="217099" y="69738"/>
                  <a:pt x="217099" y="68633"/>
                  <a:pt x="216721" y="67527"/>
                </a:cubicBezTo>
                <a:cubicBezTo>
                  <a:pt x="216344" y="66422"/>
                  <a:pt x="215966" y="64201"/>
                  <a:pt x="215589" y="63096"/>
                </a:cubicBezTo>
                <a:cubicBezTo>
                  <a:pt x="215211" y="61990"/>
                  <a:pt x="215211" y="60885"/>
                  <a:pt x="214834" y="60885"/>
                </a:cubicBezTo>
                <a:cubicBezTo>
                  <a:pt x="214456" y="58665"/>
                  <a:pt x="214079" y="57559"/>
                  <a:pt x="213701" y="55348"/>
                </a:cubicBezTo>
                <a:cubicBezTo>
                  <a:pt x="213323" y="56454"/>
                  <a:pt x="212946" y="56454"/>
                  <a:pt x="212568" y="57559"/>
                </a:cubicBezTo>
                <a:cubicBezTo>
                  <a:pt x="212568" y="57559"/>
                  <a:pt x="211813" y="58665"/>
                  <a:pt x="211813" y="59780"/>
                </a:cubicBezTo>
                <a:cubicBezTo>
                  <a:pt x="211813" y="59780"/>
                  <a:pt x="212568" y="60885"/>
                  <a:pt x="212568" y="61990"/>
                </a:cubicBezTo>
                <a:cubicBezTo>
                  <a:pt x="212568" y="61990"/>
                  <a:pt x="213323" y="63096"/>
                  <a:pt x="213323" y="64201"/>
                </a:cubicBezTo>
                <a:cubicBezTo>
                  <a:pt x="212946" y="64201"/>
                  <a:pt x="212568" y="65316"/>
                  <a:pt x="212191" y="66422"/>
                </a:cubicBezTo>
                <a:lnTo>
                  <a:pt x="211813" y="63096"/>
                </a:lnTo>
                <a:cubicBezTo>
                  <a:pt x="211436" y="63096"/>
                  <a:pt x="211058" y="65316"/>
                  <a:pt x="210680" y="65316"/>
                </a:cubicBezTo>
                <a:cubicBezTo>
                  <a:pt x="210680" y="65316"/>
                  <a:pt x="210303" y="66422"/>
                  <a:pt x="209925" y="67527"/>
                </a:cubicBezTo>
                <a:lnTo>
                  <a:pt x="209170" y="69738"/>
                </a:lnTo>
                <a:cubicBezTo>
                  <a:pt x="208793" y="68633"/>
                  <a:pt x="208793" y="67527"/>
                  <a:pt x="208415" y="66422"/>
                </a:cubicBezTo>
                <a:lnTo>
                  <a:pt x="209170" y="65316"/>
                </a:lnTo>
                <a:cubicBezTo>
                  <a:pt x="209170" y="64201"/>
                  <a:pt x="208793" y="63096"/>
                  <a:pt x="208793" y="61990"/>
                </a:cubicBezTo>
                <a:cubicBezTo>
                  <a:pt x="208415" y="61990"/>
                  <a:pt x="208037" y="59780"/>
                  <a:pt x="208037" y="59780"/>
                </a:cubicBezTo>
                <a:cubicBezTo>
                  <a:pt x="207660" y="59780"/>
                  <a:pt x="207282" y="61990"/>
                  <a:pt x="207282" y="61990"/>
                </a:cubicBezTo>
                <a:cubicBezTo>
                  <a:pt x="207282" y="61990"/>
                  <a:pt x="206527" y="63096"/>
                  <a:pt x="206527" y="64201"/>
                </a:cubicBezTo>
                <a:cubicBezTo>
                  <a:pt x="206150" y="64201"/>
                  <a:pt x="206905" y="65316"/>
                  <a:pt x="206905" y="66422"/>
                </a:cubicBezTo>
                <a:cubicBezTo>
                  <a:pt x="206905" y="66422"/>
                  <a:pt x="206527" y="67527"/>
                  <a:pt x="206150" y="68633"/>
                </a:cubicBezTo>
                <a:cubicBezTo>
                  <a:pt x="205772" y="68633"/>
                  <a:pt x="205772" y="69738"/>
                  <a:pt x="205394" y="69738"/>
                </a:cubicBezTo>
                <a:cubicBezTo>
                  <a:pt x="205017" y="69738"/>
                  <a:pt x="205017" y="67527"/>
                  <a:pt x="204639" y="67527"/>
                </a:cubicBezTo>
                <a:lnTo>
                  <a:pt x="203884" y="69738"/>
                </a:lnTo>
                <a:cubicBezTo>
                  <a:pt x="203507" y="69738"/>
                  <a:pt x="203129" y="67527"/>
                  <a:pt x="203129" y="66422"/>
                </a:cubicBezTo>
                <a:cubicBezTo>
                  <a:pt x="203129" y="66422"/>
                  <a:pt x="202374" y="65316"/>
                  <a:pt x="202374" y="64201"/>
                </a:cubicBezTo>
                <a:lnTo>
                  <a:pt x="203507" y="63096"/>
                </a:lnTo>
                <a:cubicBezTo>
                  <a:pt x="203507" y="61990"/>
                  <a:pt x="202751" y="60885"/>
                  <a:pt x="202751" y="59780"/>
                </a:cubicBezTo>
                <a:cubicBezTo>
                  <a:pt x="202751" y="60885"/>
                  <a:pt x="201996" y="60885"/>
                  <a:pt x="201996" y="61990"/>
                </a:cubicBezTo>
                <a:cubicBezTo>
                  <a:pt x="201996" y="63096"/>
                  <a:pt x="201241" y="63096"/>
                  <a:pt x="200864" y="64201"/>
                </a:cubicBezTo>
                <a:cubicBezTo>
                  <a:pt x="200864" y="64201"/>
                  <a:pt x="201619" y="65316"/>
                  <a:pt x="201619" y="66422"/>
                </a:cubicBezTo>
                <a:cubicBezTo>
                  <a:pt x="201619" y="67527"/>
                  <a:pt x="200864" y="67527"/>
                  <a:pt x="200864" y="68633"/>
                </a:cubicBezTo>
                <a:cubicBezTo>
                  <a:pt x="200864" y="68633"/>
                  <a:pt x="201619" y="69738"/>
                  <a:pt x="201619" y="70844"/>
                </a:cubicBezTo>
                <a:cubicBezTo>
                  <a:pt x="201619" y="70844"/>
                  <a:pt x="200864" y="71958"/>
                  <a:pt x="200486" y="73064"/>
                </a:cubicBezTo>
                <a:cubicBezTo>
                  <a:pt x="200486" y="73064"/>
                  <a:pt x="200109" y="74169"/>
                  <a:pt x="199731" y="74169"/>
                </a:cubicBezTo>
                <a:lnTo>
                  <a:pt x="199354" y="71958"/>
                </a:lnTo>
                <a:cubicBezTo>
                  <a:pt x="199354" y="71958"/>
                  <a:pt x="199731" y="69738"/>
                  <a:pt x="200109" y="69738"/>
                </a:cubicBezTo>
                <a:cubicBezTo>
                  <a:pt x="200109" y="69738"/>
                  <a:pt x="199354" y="68633"/>
                  <a:pt x="199354" y="67527"/>
                </a:cubicBezTo>
                <a:cubicBezTo>
                  <a:pt x="199354" y="67527"/>
                  <a:pt x="200109" y="66422"/>
                  <a:pt x="200109" y="65316"/>
                </a:cubicBezTo>
                <a:cubicBezTo>
                  <a:pt x="200109" y="65316"/>
                  <a:pt x="199731" y="64201"/>
                  <a:pt x="199731" y="63096"/>
                </a:cubicBezTo>
                <a:cubicBezTo>
                  <a:pt x="199354" y="61990"/>
                  <a:pt x="198976" y="61990"/>
                  <a:pt x="198976" y="60885"/>
                </a:cubicBezTo>
                <a:cubicBezTo>
                  <a:pt x="198976" y="60885"/>
                  <a:pt x="198598" y="58665"/>
                  <a:pt x="198221" y="58665"/>
                </a:cubicBezTo>
                <a:cubicBezTo>
                  <a:pt x="198221" y="58665"/>
                  <a:pt x="197466" y="60885"/>
                  <a:pt x="197466" y="59780"/>
                </a:cubicBezTo>
                <a:cubicBezTo>
                  <a:pt x="197088" y="59780"/>
                  <a:pt x="197088" y="58665"/>
                  <a:pt x="196711" y="57559"/>
                </a:cubicBezTo>
                <a:cubicBezTo>
                  <a:pt x="196333" y="56454"/>
                  <a:pt x="195955" y="54243"/>
                  <a:pt x="195578" y="53137"/>
                </a:cubicBezTo>
                <a:cubicBezTo>
                  <a:pt x="195578" y="53137"/>
                  <a:pt x="194445" y="54243"/>
                  <a:pt x="194823" y="54243"/>
                </a:cubicBezTo>
                <a:cubicBezTo>
                  <a:pt x="194823" y="55348"/>
                  <a:pt x="195200" y="56454"/>
                  <a:pt x="195200" y="57559"/>
                </a:cubicBezTo>
                <a:cubicBezTo>
                  <a:pt x="195578" y="57559"/>
                  <a:pt x="195578" y="58665"/>
                  <a:pt x="195955" y="59780"/>
                </a:cubicBezTo>
                <a:cubicBezTo>
                  <a:pt x="196333" y="60885"/>
                  <a:pt x="196333" y="60885"/>
                  <a:pt x="196711" y="61990"/>
                </a:cubicBezTo>
                <a:cubicBezTo>
                  <a:pt x="196711" y="63096"/>
                  <a:pt x="197088" y="64201"/>
                  <a:pt x="197088" y="64201"/>
                </a:cubicBezTo>
                <a:lnTo>
                  <a:pt x="196333" y="66422"/>
                </a:lnTo>
                <a:lnTo>
                  <a:pt x="197088" y="68633"/>
                </a:lnTo>
                <a:cubicBezTo>
                  <a:pt x="196711" y="69738"/>
                  <a:pt x="196333" y="69738"/>
                  <a:pt x="196333" y="70844"/>
                </a:cubicBezTo>
                <a:cubicBezTo>
                  <a:pt x="195955" y="71958"/>
                  <a:pt x="195578" y="71958"/>
                  <a:pt x="195200" y="73064"/>
                </a:cubicBezTo>
                <a:cubicBezTo>
                  <a:pt x="195200" y="73064"/>
                  <a:pt x="194823" y="74169"/>
                  <a:pt x="194445" y="74169"/>
                </a:cubicBezTo>
                <a:cubicBezTo>
                  <a:pt x="194068" y="73064"/>
                  <a:pt x="193690" y="70844"/>
                  <a:pt x="193313" y="69738"/>
                </a:cubicBezTo>
                <a:cubicBezTo>
                  <a:pt x="192935" y="68633"/>
                  <a:pt x="192935" y="67527"/>
                  <a:pt x="192557" y="67527"/>
                </a:cubicBezTo>
                <a:cubicBezTo>
                  <a:pt x="192557" y="66422"/>
                  <a:pt x="192180" y="65316"/>
                  <a:pt x="191802" y="64201"/>
                </a:cubicBezTo>
                <a:cubicBezTo>
                  <a:pt x="191802" y="64201"/>
                  <a:pt x="191425" y="63096"/>
                  <a:pt x="191425" y="61990"/>
                </a:cubicBezTo>
                <a:lnTo>
                  <a:pt x="192180" y="60885"/>
                </a:lnTo>
                <a:cubicBezTo>
                  <a:pt x="192180" y="59780"/>
                  <a:pt x="191802" y="58665"/>
                  <a:pt x="191425" y="57559"/>
                </a:cubicBezTo>
                <a:cubicBezTo>
                  <a:pt x="191425" y="57559"/>
                  <a:pt x="191047" y="56454"/>
                  <a:pt x="190670" y="55348"/>
                </a:cubicBezTo>
                <a:cubicBezTo>
                  <a:pt x="190670" y="56454"/>
                  <a:pt x="190292" y="56454"/>
                  <a:pt x="189914" y="57559"/>
                </a:cubicBezTo>
                <a:lnTo>
                  <a:pt x="189159" y="58665"/>
                </a:lnTo>
                <a:cubicBezTo>
                  <a:pt x="189159" y="59780"/>
                  <a:pt x="189914" y="60885"/>
                  <a:pt x="189914" y="61990"/>
                </a:cubicBezTo>
                <a:cubicBezTo>
                  <a:pt x="189914" y="61990"/>
                  <a:pt x="189159" y="63096"/>
                  <a:pt x="188782" y="63096"/>
                </a:cubicBezTo>
                <a:cubicBezTo>
                  <a:pt x="188782" y="64201"/>
                  <a:pt x="189537" y="65316"/>
                  <a:pt x="189537" y="66422"/>
                </a:cubicBezTo>
                <a:lnTo>
                  <a:pt x="188782" y="67527"/>
                </a:lnTo>
                <a:cubicBezTo>
                  <a:pt x="188782" y="68633"/>
                  <a:pt x="189537" y="69738"/>
                  <a:pt x="189537" y="70844"/>
                </a:cubicBezTo>
                <a:cubicBezTo>
                  <a:pt x="189159" y="70844"/>
                  <a:pt x="188782" y="71958"/>
                  <a:pt x="188404" y="71958"/>
                </a:cubicBezTo>
                <a:cubicBezTo>
                  <a:pt x="188404" y="73064"/>
                  <a:pt x="189159" y="74169"/>
                  <a:pt x="189159" y="75275"/>
                </a:cubicBezTo>
                <a:lnTo>
                  <a:pt x="188404" y="76380"/>
                </a:lnTo>
                <a:cubicBezTo>
                  <a:pt x="187649" y="77486"/>
                  <a:pt x="187271" y="78591"/>
                  <a:pt x="186516" y="80812"/>
                </a:cubicBezTo>
                <a:cubicBezTo>
                  <a:pt x="186139" y="78591"/>
                  <a:pt x="185761" y="77486"/>
                  <a:pt x="185384" y="75275"/>
                </a:cubicBezTo>
                <a:cubicBezTo>
                  <a:pt x="185384" y="75275"/>
                  <a:pt x="186139" y="74169"/>
                  <a:pt x="186139" y="73064"/>
                </a:cubicBezTo>
                <a:cubicBezTo>
                  <a:pt x="186139" y="73064"/>
                  <a:pt x="185761" y="71958"/>
                  <a:pt x="185761" y="70844"/>
                </a:cubicBezTo>
                <a:cubicBezTo>
                  <a:pt x="185384" y="70844"/>
                  <a:pt x="185006" y="68633"/>
                  <a:pt x="185006" y="68633"/>
                </a:cubicBezTo>
                <a:cubicBezTo>
                  <a:pt x="184628" y="68633"/>
                  <a:pt x="184251" y="70844"/>
                  <a:pt x="184251" y="70844"/>
                </a:cubicBezTo>
                <a:cubicBezTo>
                  <a:pt x="183873" y="70844"/>
                  <a:pt x="183496" y="68633"/>
                  <a:pt x="183496" y="67527"/>
                </a:cubicBezTo>
                <a:lnTo>
                  <a:pt x="184251" y="66422"/>
                </a:lnTo>
                <a:cubicBezTo>
                  <a:pt x="184251" y="65316"/>
                  <a:pt x="183873" y="64201"/>
                  <a:pt x="183496" y="64201"/>
                </a:cubicBezTo>
                <a:cubicBezTo>
                  <a:pt x="183496" y="63096"/>
                  <a:pt x="183118" y="61990"/>
                  <a:pt x="183118" y="60885"/>
                </a:cubicBezTo>
                <a:lnTo>
                  <a:pt x="183873" y="59780"/>
                </a:lnTo>
                <a:cubicBezTo>
                  <a:pt x="183873" y="58665"/>
                  <a:pt x="183118" y="57559"/>
                  <a:pt x="183118" y="56454"/>
                </a:cubicBezTo>
                <a:cubicBezTo>
                  <a:pt x="183118" y="56454"/>
                  <a:pt x="182741" y="55348"/>
                  <a:pt x="182741" y="54243"/>
                </a:cubicBezTo>
                <a:cubicBezTo>
                  <a:pt x="182363" y="53137"/>
                  <a:pt x="181985" y="53137"/>
                  <a:pt x="181985" y="52032"/>
                </a:cubicBezTo>
                <a:cubicBezTo>
                  <a:pt x="181608" y="53137"/>
                  <a:pt x="181230" y="53137"/>
                  <a:pt x="181230" y="54243"/>
                </a:cubicBezTo>
                <a:cubicBezTo>
                  <a:pt x="180853" y="54243"/>
                  <a:pt x="180475" y="55348"/>
                  <a:pt x="180098" y="55348"/>
                </a:cubicBezTo>
                <a:cubicBezTo>
                  <a:pt x="180098" y="56454"/>
                  <a:pt x="180853" y="57559"/>
                  <a:pt x="180853" y="58665"/>
                </a:cubicBezTo>
                <a:lnTo>
                  <a:pt x="181608" y="60885"/>
                </a:lnTo>
                <a:lnTo>
                  <a:pt x="180853" y="61990"/>
                </a:lnTo>
                <a:cubicBezTo>
                  <a:pt x="180475" y="63096"/>
                  <a:pt x="180098" y="64201"/>
                  <a:pt x="179720" y="64201"/>
                </a:cubicBezTo>
                <a:lnTo>
                  <a:pt x="178965" y="66422"/>
                </a:lnTo>
                <a:lnTo>
                  <a:pt x="179720" y="68633"/>
                </a:lnTo>
                <a:cubicBezTo>
                  <a:pt x="179720" y="69738"/>
                  <a:pt x="180098" y="70844"/>
                  <a:pt x="180475" y="70844"/>
                </a:cubicBezTo>
                <a:cubicBezTo>
                  <a:pt x="180475" y="71958"/>
                  <a:pt x="180853" y="73064"/>
                  <a:pt x="180853" y="74169"/>
                </a:cubicBezTo>
                <a:lnTo>
                  <a:pt x="180098" y="75275"/>
                </a:lnTo>
                <a:cubicBezTo>
                  <a:pt x="180098" y="76380"/>
                  <a:pt x="180853" y="77486"/>
                  <a:pt x="180853" y="78591"/>
                </a:cubicBezTo>
                <a:cubicBezTo>
                  <a:pt x="180853" y="78591"/>
                  <a:pt x="180098" y="79706"/>
                  <a:pt x="179720" y="79706"/>
                </a:cubicBezTo>
                <a:cubicBezTo>
                  <a:pt x="179720" y="78591"/>
                  <a:pt x="179342" y="78591"/>
                  <a:pt x="179342" y="77486"/>
                </a:cubicBezTo>
                <a:cubicBezTo>
                  <a:pt x="178965" y="76380"/>
                  <a:pt x="178965" y="75275"/>
                  <a:pt x="178587" y="75275"/>
                </a:cubicBezTo>
                <a:cubicBezTo>
                  <a:pt x="178587" y="74169"/>
                  <a:pt x="178210" y="73064"/>
                  <a:pt x="177832" y="73064"/>
                </a:cubicBezTo>
                <a:cubicBezTo>
                  <a:pt x="177832" y="71958"/>
                  <a:pt x="177455" y="74169"/>
                  <a:pt x="177077" y="74169"/>
                </a:cubicBezTo>
                <a:lnTo>
                  <a:pt x="176322" y="76380"/>
                </a:lnTo>
                <a:cubicBezTo>
                  <a:pt x="175944" y="76380"/>
                  <a:pt x="175567" y="77486"/>
                  <a:pt x="175567" y="78591"/>
                </a:cubicBezTo>
                <a:cubicBezTo>
                  <a:pt x="175189" y="78591"/>
                  <a:pt x="174812" y="76380"/>
                  <a:pt x="174812" y="75275"/>
                </a:cubicBezTo>
                <a:cubicBezTo>
                  <a:pt x="174434" y="75275"/>
                  <a:pt x="174057" y="77486"/>
                  <a:pt x="174057" y="77486"/>
                </a:cubicBezTo>
                <a:cubicBezTo>
                  <a:pt x="173679" y="77486"/>
                  <a:pt x="173302" y="75275"/>
                  <a:pt x="173302" y="75275"/>
                </a:cubicBezTo>
                <a:lnTo>
                  <a:pt x="174057" y="73064"/>
                </a:lnTo>
                <a:cubicBezTo>
                  <a:pt x="174434" y="73064"/>
                  <a:pt x="174812" y="71958"/>
                  <a:pt x="174812" y="70844"/>
                </a:cubicBezTo>
                <a:cubicBezTo>
                  <a:pt x="175189" y="70844"/>
                  <a:pt x="174434" y="69738"/>
                  <a:pt x="174434" y="68633"/>
                </a:cubicBezTo>
                <a:cubicBezTo>
                  <a:pt x="174057" y="67527"/>
                  <a:pt x="174057" y="67527"/>
                  <a:pt x="173679" y="66422"/>
                </a:cubicBezTo>
                <a:cubicBezTo>
                  <a:pt x="173679" y="65316"/>
                  <a:pt x="173302" y="64201"/>
                  <a:pt x="172924" y="64201"/>
                </a:cubicBezTo>
                <a:cubicBezTo>
                  <a:pt x="172924" y="63096"/>
                  <a:pt x="172546" y="61990"/>
                  <a:pt x="172546" y="61990"/>
                </a:cubicBezTo>
                <a:cubicBezTo>
                  <a:pt x="172169" y="60885"/>
                  <a:pt x="171791" y="63096"/>
                  <a:pt x="171414" y="63096"/>
                </a:cubicBezTo>
                <a:cubicBezTo>
                  <a:pt x="171414" y="63096"/>
                  <a:pt x="171036" y="61990"/>
                  <a:pt x="171036" y="60885"/>
                </a:cubicBezTo>
                <a:cubicBezTo>
                  <a:pt x="170659" y="59780"/>
                  <a:pt x="170281" y="58665"/>
                  <a:pt x="170281" y="58665"/>
                </a:cubicBezTo>
                <a:cubicBezTo>
                  <a:pt x="170281" y="57559"/>
                  <a:pt x="171036" y="56454"/>
                  <a:pt x="171036" y="56454"/>
                </a:cubicBezTo>
                <a:cubicBezTo>
                  <a:pt x="171036" y="55348"/>
                  <a:pt x="170659" y="55348"/>
                  <a:pt x="170659" y="54243"/>
                </a:cubicBezTo>
                <a:cubicBezTo>
                  <a:pt x="170281" y="54243"/>
                  <a:pt x="169526" y="55348"/>
                  <a:pt x="169526" y="56454"/>
                </a:cubicBezTo>
                <a:lnTo>
                  <a:pt x="168771" y="57559"/>
                </a:lnTo>
                <a:cubicBezTo>
                  <a:pt x="168771" y="58665"/>
                  <a:pt x="169526" y="59780"/>
                  <a:pt x="169526" y="59780"/>
                </a:cubicBezTo>
                <a:cubicBezTo>
                  <a:pt x="169526" y="60885"/>
                  <a:pt x="170281" y="61990"/>
                  <a:pt x="169904" y="63096"/>
                </a:cubicBezTo>
                <a:cubicBezTo>
                  <a:pt x="169904" y="63096"/>
                  <a:pt x="169526" y="64201"/>
                  <a:pt x="169148" y="64201"/>
                </a:cubicBezTo>
                <a:cubicBezTo>
                  <a:pt x="169148" y="65316"/>
                  <a:pt x="168393" y="66422"/>
                  <a:pt x="168393" y="66422"/>
                </a:cubicBezTo>
                <a:cubicBezTo>
                  <a:pt x="168393" y="66422"/>
                  <a:pt x="168771" y="68633"/>
                  <a:pt x="169148" y="68633"/>
                </a:cubicBezTo>
                <a:cubicBezTo>
                  <a:pt x="169148" y="69738"/>
                  <a:pt x="169904" y="70844"/>
                  <a:pt x="169526" y="71958"/>
                </a:cubicBezTo>
                <a:cubicBezTo>
                  <a:pt x="169526" y="71958"/>
                  <a:pt x="169148" y="73064"/>
                  <a:pt x="168771" y="73064"/>
                </a:cubicBezTo>
                <a:cubicBezTo>
                  <a:pt x="168393" y="74169"/>
                  <a:pt x="168393" y="74169"/>
                  <a:pt x="168016" y="75275"/>
                </a:cubicBezTo>
                <a:cubicBezTo>
                  <a:pt x="168016" y="76380"/>
                  <a:pt x="168771" y="77486"/>
                  <a:pt x="168771" y="77486"/>
                </a:cubicBezTo>
                <a:cubicBezTo>
                  <a:pt x="168771" y="77486"/>
                  <a:pt x="168016" y="79706"/>
                  <a:pt x="167638" y="79706"/>
                </a:cubicBezTo>
                <a:lnTo>
                  <a:pt x="167261" y="77486"/>
                </a:lnTo>
                <a:cubicBezTo>
                  <a:pt x="166883" y="76380"/>
                  <a:pt x="166883" y="75275"/>
                  <a:pt x="166505" y="74169"/>
                </a:cubicBezTo>
                <a:lnTo>
                  <a:pt x="167261" y="73064"/>
                </a:lnTo>
                <a:cubicBezTo>
                  <a:pt x="167261" y="71958"/>
                  <a:pt x="166505" y="70844"/>
                  <a:pt x="166883" y="70844"/>
                </a:cubicBezTo>
                <a:cubicBezTo>
                  <a:pt x="166883" y="69738"/>
                  <a:pt x="167638" y="69738"/>
                  <a:pt x="167638" y="68633"/>
                </a:cubicBezTo>
                <a:cubicBezTo>
                  <a:pt x="167638" y="67527"/>
                  <a:pt x="166883" y="66422"/>
                  <a:pt x="166883" y="66422"/>
                </a:cubicBezTo>
                <a:cubicBezTo>
                  <a:pt x="166883" y="65316"/>
                  <a:pt x="167638" y="65316"/>
                  <a:pt x="167638" y="64201"/>
                </a:cubicBezTo>
                <a:cubicBezTo>
                  <a:pt x="167261" y="61990"/>
                  <a:pt x="166883" y="60885"/>
                  <a:pt x="166505" y="58665"/>
                </a:cubicBezTo>
                <a:cubicBezTo>
                  <a:pt x="166128" y="59780"/>
                  <a:pt x="165750" y="60885"/>
                  <a:pt x="165750" y="60885"/>
                </a:cubicBezTo>
                <a:cubicBezTo>
                  <a:pt x="165373" y="61990"/>
                  <a:pt x="164995" y="61990"/>
                  <a:pt x="164618" y="63096"/>
                </a:cubicBezTo>
                <a:lnTo>
                  <a:pt x="165373" y="65316"/>
                </a:lnTo>
                <a:cubicBezTo>
                  <a:pt x="165373" y="66422"/>
                  <a:pt x="164618" y="66422"/>
                  <a:pt x="164618" y="67527"/>
                </a:cubicBezTo>
                <a:cubicBezTo>
                  <a:pt x="164618" y="67527"/>
                  <a:pt x="165373" y="68633"/>
                  <a:pt x="165373" y="69738"/>
                </a:cubicBezTo>
                <a:cubicBezTo>
                  <a:pt x="164618" y="70844"/>
                  <a:pt x="164240" y="71958"/>
                  <a:pt x="163485" y="73064"/>
                </a:cubicBezTo>
                <a:cubicBezTo>
                  <a:pt x="163485" y="73064"/>
                  <a:pt x="163107" y="71958"/>
                  <a:pt x="162730" y="70844"/>
                </a:cubicBezTo>
                <a:lnTo>
                  <a:pt x="162352" y="68633"/>
                </a:lnTo>
                <a:cubicBezTo>
                  <a:pt x="162352" y="67527"/>
                  <a:pt x="163107" y="67527"/>
                  <a:pt x="163107" y="66422"/>
                </a:cubicBezTo>
                <a:cubicBezTo>
                  <a:pt x="163107" y="65316"/>
                  <a:pt x="162352" y="65316"/>
                  <a:pt x="162352" y="64201"/>
                </a:cubicBezTo>
                <a:cubicBezTo>
                  <a:pt x="162352" y="63096"/>
                  <a:pt x="163107" y="63096"/>
                  <a:pt x="163485" y="61990"/>
                </a:cubicBezTo>
                <a:cubicBezTo>
                  <a:pt x="163485" y="61990"/>
                  <a:pt x="162730" y="60885"/>
                  <a:pt x="162730" y="59780"/>
                </a:cubicBezTo>
                <a:cubicBezTo>
                  <a:pt x="162352" y="59780"/>
                  <a:pt x="161975" y="61990"/>
                  <a:pt x="161975" y="61990"/>
                </a:cubicBezTo>
                <a:cubicBezTo>
                  <a:pt x="161597" y="61990"/>
                  <a:pt x="160842" y="63096"/>
                  <a:pt x="160842" y="63096"/>
                </a:cubicBezTo>
                <a:cubicBezTo>
                  <a:pt x="160842" y="64201"/>
                  <a:pt x="161597" y="65316"/>
                  <a:pt x="161597" y="66422"/>
                </a:cubicBezTo>
                <a:lnTo>
                  <a:pt x="160842" y="67527"/>
                </a:lnTo>
                <a:cubicBezTo>
                  <a:pt x="160465" y="67527"/>
                  <a:pt x="160465" y="65316"/>
                  <a:pt x="160087" y="65316"/>
                </a:cubicBezTo>
                <a:lnTo>
                  <a:pt x="159332" y="67527"/>
                </a:lnTo>
                <a:cubicBezTo>
                  <a:pt x="158954" y="67527"/>
                  <a:pt x="158576" y="65316"/>
                  <a:pt x="158576" y="65316"/>
                </a:cubicBezTo>
                <a:cubicBezTo>
                  <a:pt x="158576" y="64201"/>
                  <a:pt x="158199" y="63096"/>
                  <a:pt x="157822" y="61990"/>
                </a:cubicBezTo>
                <a:cubicBezTo>
                  <a:pt x="157822" y="61990"/>
                  <a:pt x="157444" y="60885"/>
                  <a:pt x="157444" y="59780"/>
                </a:cubicBezTo>
                <a:cubicBezTo>
                  <a:pt x="157066" y="59780"/>
                  <a:pt x="156689" y="57559"/>
                  <a:pt x="156689" y="57559"/>
                </a:cubicBezTo>
                <a:cubicBezTo>
                  <a:pt x="156689" y="57559"/>
                  <a:pt x="155933" y="58665"/>
                  <a:pt x="155933" y="59780"/>
                </a:cubicBezTo>
                <a:lnTo>
                  <a:pt x="155179" y="60885"/>
                </a:lnTo>
                <a:cubicBezTo>
                  <a:pt x="154801" y="61990"/>
                  <a:pt x="155556" y="63096"/>
                  <a:pt x="155556" y="64201"/>
                </a:cubicBezTo>
                <a:lnTo>
                  <a:pt x="154801" y="65316"/>
                </a:lnTo>
                <a:cubicBezTo>
                  <a:pt x="154801" y="65316"/>
                  <a:pt x="154423" y="64201"/>
                  <a:pt x="154046" y="63096"/>
                </a:cubicBezTo>
                <a:lnTo>
                  <a:pt x="153668" y="60885"/>
                </a:lnTo>
                <a:cubicBezTo>
                  <a:pt x="153668" y="59780"/>
                  <a:pt x="154423" y="59780"/>
                  <a:pt x="154423" y="58665"/>
                </a:cubicBezTo>
                <a:cubicBezTo>
                  <a:pt x="154046" y="58665"/>
                  <a:pt x="154046" y="56454"/>
                  <a:pt x="153668" y="56454"/>
                </a:cubicBezTo>
                <a:cubicBezTo>
                  <a:pt x="153668" y="56454"/>
                  <a:pt x="152913" y="57559"/>
                  <a:pt x="152913" y="58665"/>
                </a:cubicBezTo>
                <a:cubicBezTo>
                  <a:pt x="152913" y="58665"/>
                  <a:pt x="153668" y="59780"/>
                  <a:pt x="153668" y="60885"/>
                </a:cubicBezTo>
                <a:cubicBezTo>
                  <a:pt x="153668" y="60885"/>
                  <a:pt x="152913" y="61990"/>
                  <a:pt x="152536" y="63096"/>
                </a:cubicBezTo>
                <a:cubicBezTo>
                  <a:pt x="152536" y="63096"/>
                  <a:pt x="153291" y="64201"/>
                  <a:pt x="153291" y="65316"/>
                </a:cubicBezTo>
                <a:lnTo>
                  <a:pt x="152536" y="66422"/>
                </a:lnTo>
                <a:lnTo>
                  <a:pt x="151780" y="64201"/>
                </a:lnTo>
                <a:cubicBezTo>
                  <a:pt x="151780" y="63096"/>
                  <a:pt x="151403" y="63096"/>
                  <a:pt x="151025" y="61990"/>
                </a:cubicBezTo>
                <a:cubicBezTo>
                  <a:pt x="151025" y="60885"/>
                  <a:pt x="150648" y="59780"/>
                  <a:pt x="150648" y="59780"/>
                </a:cubicBezTo>
                <a:cubicBezTo>
                  <a:pt x="150270" y="59780"/>
                  <a:pt x="149893" y="61990"/>
                  <a:pt x="149893" y="60885"/>
                </a:cubicBezTo>
                <a:cubicBezTo>
                  <a:pt x="149515" y="60885"/>
                  <a:pt x="149138" y="58665"/>
                  <a:pt x="149138" y="58665"/>
                </a:cubicBezTo>
                <a:cubicBezTo>
                  <a:pt x="148760" y="58665"/>
                  <a:pt x="148382" y="60885"/>
                  <a:pt x="148382" y="60885"/>
                </a:cubicBezTo>
                <a:cubicBezTo>
                  <a:pt x="148005" y="60885"/>
                  <a:pt x="147627" y="58665"/>
                  <a:pt x="147627" y="58665"/>
                </a:cubicBezTo>
                <a:cubicBezTo>
                  <a:pt x="147250" y="58665"/>
                  <a:pt x="146872" y="59780"/>
                  <a:pt x="146872" y="59780"/>
                </a:cubicBezTo>
                <a:cubicBezTo>
                  <a:pt x="146872" y="60885"/>
                  <a:pt x="147250" y="61990"/>
                  <a:pt x="147250" y="63096"/>
                </a:cubicBezTo>
                <a:cubicBezTo>
                  <a:pt x="147627" y="63096"/>
                  <a:pt x="148005" y="65316"/>
                  <a:pt x="148005" y="65316"/>
                </a:cubicBezTo>
                <a:lnTo>
                  <a:pt x="148760" y="63096"/>
                </a:lnTo>
                <a:cubicBezTo>
                  <a:pt x="149138" y="64201"/>
                  <a:pt x="149515" y="65316"/>
                  <a:pt x="149515" y="65316"/>
                </a:cubicBezTo>
                <a:cubicBezTo>
                  <a:pt x="149515" y="66422"/>
                  <a:pt x="148760" y="66422"/>
                  <a:pt x="148760" y="67527"/>
                </a:cubicBezTo>
                <a:cubicBezTo>
                  <a:pt x="148760" y="68633"/>
                  <a:pt x="148005" y="68633"/>
                  <a:pt x="148005" y="69738"/>
                </a:cubicBezTo>
                <a:lnTo>
                  <a:pt x="147250" y="67527"/>
                </a:lnTo>
                <a:cubicBezTo>
                  <a:pt x="147250" y="66422"/>
                  <a:pt x="146495" y="68633"/>
                  <a:pt x="146495" y="68633"/>
                </a:cubicBezTo>
                <a:cubicBezTo>
                  <a:pt x="146117" y="68633"/>
                  <a:pt x="145739" y="66422"/>
                  <a:pt x="145739" y="66422"/>
                </a:cubicBezTo>
                <a:cubicBezTo>
                  <a:pt x="145739" y="66422"/>
                  <a:pt x="146495" y="65316"/>
                  <a:pt x="146495" y="64201"/>
                </a:cubicBezTo>
                <a:cubicBezTo>
                  <a:pt x="146495" y="64201"/>
                  <a:pt x="146117" y="63096"/>
                  <a:pt x="145739" y="61990"/>
                </a:cubicBezTo>
                <a:cubicBezTo>
                  <a:pt x="145739" y="60885"/>
                  <a:pt x="145362" y="60885"/>
                  <a:pt x="145362" y="59780"/>
                </a:cubicBezTo>
                <a:cubicBezTo>
                  <a:pt x="145362" y="58665"/>
                  <a:pt x="146117" y="58665"/>
                  <a:pt x="146117" y="57559"/>
                </a:cubicBezTo>
                <a:cubicBezTo>
                  <a:pt x="146117" y="57559"/>
                  <a:pt x="145362" y="56454"/>
                  <a:pt x="145362" y="55348"/>
                </a:cubicBezTo>
                <a:cubicBezTo>
                  <a:pt x="145362" y="55348"/>
                  <a:pt x="144984" y="57559"/>
                  <a:pt x="144607" y="57559"/>
                </a:cubicBezTo>
                <a:cubicBezTo>
                  <a:pt x="144229" y="57559"/>
                  <a:pt x="144229" y="54243"/>
                  <a:pt x="143852" y="54243"/>
                </a:cubicBezTo>
                <a:cubicBezTo>
                  <a:pt x="143852" y="54243"/>
                  <a:pt x="143474" y="56454"/>
                  <a:pt x="143096" y="56454"/>
                </a:cubicBezTo>
                <a:cubicBezTo>
                  <a:pt x="143096" y="56454"/>
                  <a:pt x="142719" y="54243"/>
                  <a:pt x="142342" y="54243"/>
                </a:cubicBezTo>
                <a:cubicBezTo>
                  <a:pt x="142342" y="54243"/>
                  <a:pt x="141964" y="56454"/>
                  <a:pt x="141586" y="56454"/>
                </a:cubicBezTo>
                <a:cubicBezTo>
                  <a:pt x="141586" y="56454"/>
                  <a:pt x="142342" y="57559"/>
                  <a:pt x="142342" y="58665"/>
                </a:cubicBezTo>
                <a:cubicBezTo>
                  <a:pt x="142342" y="58665"/>
                  <a:pt x="141586" y="59780"/>
                  <a:pt x="141586" y="60885"/>
                </a:cubicBezTo>
                <a:lnTo>
                  <a:pt x="141964" y="63096"/>
                </a:lnTo>
                <a:cubicBezTo>
                  <a:pt x="142342" y="63096"/>
                  <a:pt x="142719" y="60885"/>
                  <a:pt x="143096" y="60885"/>
                </a:cubicBezTo>
                <a:lnTo>
                  <a:pt x="143474" y="63096"/>
                </a:lnTo>
                <a:cubicBezTo>
                  <a:pt x="143852" y="63096"/>
                  <a:pt x="144229" y="60885"/>
                  <a:pt x="144607" y="61990"/>
                </a:cubicBezTo>
                <a:cubicBezTo>
                  <a:pt x="144607" y="61990"/>
                  <a:pt x="144984" y="63096"/>
                  <a:pt x="144984" y="64201"/>
                </a:cubicBezTo>
                <a:cubicBezTo>
                  <a:pt x="145362" y="65316"/>
                  <a:pt x="145362" y="65316"/>
                  <a:pt x="145739" y="66422"/>
                </a:cubicBezTo>
                <a:lnTo>
                  <a:pt x="144984" y="68633"/>
                </a:lnTo>
                <a:lnTo>
                  <a:pt x="145362" y="70844"/>
                </a:lnTo>
                <a:cubicBezTo>
                  <a:pt x="145739" y="71958"/>
                  <a:pt x="146117" y="71958"/>
                  <a:pt x="146117" y="73064"/>
                </a:cubicBezTo>
                <a:lnTo>
                  <a:pt x="145362" y="75275"/>
                </a:lnTo>
                <a:cubicBezTo>
                  <a:pt x="144984" y="75275"/>
                  <a:pt x="144984" y="73064"/>
                  <a:pt x="144607" y="73064"/>
                </a:cubicBezTo>
                <a:cubicBezTo>
                  <a:pt x="144607" y="71958"/>
                  <a:pt x="144229" y="70844"/>
                  <a:pt x="143852" y="69738"/>
                </a:cubicBezTo>
                <a:cubicBezTo>
                  <a:pt x="143852" y="69738"/>
                  <a:pt x="143474" y="71958"/>
                  <a:pt x="143096" y="71958"/>
                </a:cubicBezTo>
                <a:lnTo>
                  <a:pt x="142719" y="69738"/>
                </a:lnTo>
                <a:cubicBezTo>
                  <a:pt x="142342" y="69738"/>
                  <a:pt x="141964" y="67527"/>
                  <a:pt x="141964" y="67527"/>
                </a:cubicBezTo>
                <a:cubicBezTo>
                  <a:pt x="141586" y="67527"/>
                  <a:pt x="141209" y="68633"/>
                  <a:pt x="141209" y="68633"/>
                </a:cubicBezTo>
                <a:cubicBezTo>
                  <a:pt x="140831" y="68633"/>
                  <a:pt x="140453" y="66422"/>
                  <a:pt x="140453" y="66422"/>
                </a:cubicBezTo>
                <a:cubicBezTo>
                  <a:pt x="140076" y="66422"/>
                  <a:pt x="139699" y="68633"/>
                  <a:pt x="139699" y="68633"/>
                </a:cubicBezTo>
                <a:cubicBezTo>
                  <a:pt x="139321" y="68633"/>
                  <a:pt x="139321" y="66422"/>
                  <a:pt x="138943" y="66422"/>
                </a:cubicBezTo>
                <a:cubicBezTo>
                  <a:pt x="138566" y="66422"/>
                  <a:pt x="138188" y="67527"/>
                  <a:pt x="138188" y="67527"/>
                </a:cubicBezTo>
                <a:cubicBezTo>
                  <a:pt x="137810" y="67527"/>
                  <a:pt x="137810" y="65316"/>
                  <a:pt x="137433" y="65316"/>
                </a:cubicBezTo>
                <a:cubicBezTo>
                  <a:pt x="137433" y="65316"/>
                  <a:pt x="138188" y="64201"/>
                  <a:pt x="138188" y="63096"/>
                </a:cubicBezTo>
                <a:cubicBezTo>
                  <a:pt x="138566" y="63096"/>
                  <a:pt x="138943" y="61990"/>
                  <a:pt x="138943" y="61990"/>
                </a:cubicBezTo>
                <a:lnTo>
                  <a:pt x="138566" y="58665"/>
                </a:lnTo>
                <a:cubicBezTo>
                  <a:pt x="138188" y="58665"/>
                  <a:pt x="137810" y="60885"/>
                  <a:pt x="137810" y="60885"/>
                </a:cubicBezTo>
                <a:cubicBezTo>
                  <a:pt x="137056" y="59780"/>
                  <a:pt x="136678" y="57559"/>
                  <a:pt x="136300" y="56454"/>
                </a:cubicBezTo>
                <a:cubicBezTo>
                  <a:pt x="136300" y="55348"/>
                  <a:pt x="135923" y="54243"/>
                  <a:pt x="135545" y="53137"/>
                </a:cubicBezTo>
                <a:lnTo>
                  <a:pt x="134790" y="55348"/>
                </a:lnTo>
                <a:cubicBezTo>
                  <a:pt x="134790" y="56454"/>
                  <a:pt x="135545" y="57559"/>
                  <a:pt x="135545" y="57559"/>
                </a:cubicBezTo>
                <a:cubicBezTo>
                  <a:pt x="135545" y="58665"/>
                  <a:pt x="135923" y="59780"/>
                  <a:pt x="136300" y="60885"/>
                </a:cubicBezTo>
                <a:cubicBezTo>
                  <a:pt x="136300" y="60885"/>
                  <a:pt x="136678" y="61990"/>
                  <a:pt x="136678" y="63096"/>
                </a:cubicBezTo>
                <a:cubicBezTo>
                  <a:pt x="137056" y="63096"/>
                  <a:pt x="137433" y="65316"/>
                  <a:pt x="137433" y="65316"/>
                </a:cubicBezTo>
                <a:lnTo>
                  <a:pt x="136678" y="67527"/>
                </a:lnTo>
                <a:lnTo>
                  <a:pt x="135923" y="65316"/>
                </a:lnTo>
                <a:cubicBezTo>
                  <a:pt x="135923" y="64201"/>
                  <a:pt x="135545" y="63096"/>
                  <a:pt x="135167" y="61990"/>
                </a:cubicBezTo>
                <a:cubicBezTo>
                  <a:pt x="135167" y="63096"/>
                  <a:pt x="134413" y="63096"/>
                  <a:pt x="134413" y="64201"/>
                </a:cubicBezTo>
                <a:cubicBezTo>
                  <a:pt x="134413" y="65316"/>
                  <a:pt x="135167" y="66422"/>
                  <a:pt x="135167" y="66422"/>
                </a:cubicBezTo>
                <a:cubicBezTo>
                  <a:pt x="135167" y="67527"/>
                  <a:pt x="134413" y="67527"/>
                  <a:pt x="134413" y="68633"/>
                </a:cubicBezTo>
                <a:cubicBezTo>
                  <a:pt x="134035" y="69738"/>
                  <a:pt x="134790" y="70844"/>
                  <a:pt x="134790" y="70844"/>
                </a:cubicBezTo>
                <a:cubicBezTo>
                  <a:pt x="134790" y="71958"/>
                  <a:pt x="134035" y="71958"/>
                  <a:pt x="134035" y="73064"/>
                </a:cubicBezTo>
                <a:cubicBezTo>
                  <a:pt x="133657" y="73064"/>
                  <a:pt x="133657" y="70844"/>
                  <a:pt x="133280" y="70844"/>
                </a:cubicBezTo>
                <a:cubicBezTo>
                  <a:pt x="133280" y="70844"/>
                  <a:pt x="132902" y="71958"/>
                  <a:pt x="132525" y="71958"/>
                </a:cubicBezTo>
                <a:cubicBezTo>
                  <a:pt x="132525" y="71958"/>
                  <a:pt x="132147" y="69738"/>
                  <a:pt x="131770" y="69738"/>
                </a:cubicBezTo>
                <a:cubicBezTo>
                  <a:pt x="131770" y="69738"/>
                  <a:pt x="131392" y="68633"/>
                  <a:pt x="131392" y="67527"/>
                </a:cubicBezTo>
                <a:cubicBezTo>
                  <a:pt x="131014" y="67527"/>
                  <a:pt x="130637" y="65316"/>
                  <a:pt x="130637" y="65316"/>
                </a:cubicBezTo>
                <a:cubicBezTo>
                  <a:pt x="130259" y="65316"/>
                  <a:pt x="129882" y="66422"/>
                  <a:pt x="129882" y="66422"/>
                </a:cubicBezTo>
                <a:cubicBezTo>
                  <a:pt x="129504" y="66422"/>
                  <a:pt x="129127" y="68633"/>
                  <a:pt x="129127" y="68633"/>
                </a:cubicBezTo>
                <a:cubicBezTo>
                  <a:pt x="128749" y="69738"/>
                  <a:pt x="128371" y="70844"/>
                  <a:pt x="127994" y="70844"/>
                </a:cubicBezTo>
                <a:lnTo>
                  <a:pt x="127616" y="68633"/>
                </a:lnTo>
                <a:cubicBezTo>
                  <a:pt x="127239" y="68633"/>
                  <a:pt x="126861" y="69738"/>
                  <a:pt x="126484" y="69738"/>
                </a:cubicBezTo>
                <a:cubicBezTo>
                  <a:pt x="126484" y="69738"/>
                  <a:pt x="127239" y="71958"/>
                  <a:pt x="127239" y="73064"/>
                </a:cubicBezTo>
                <a:lnTo>
                  <a:pt x="126484" y="74169"/>
                </a:lnTo>
                <a:lnTo>
                  <a:pt x="125729" y="71958"/>
                </a:lnTo>
                <a:lnTo>
                  <a:pt x="124973" y="74169"/>
                </a:lnTo>
                <a:lnTo>
                  <a:pt x="124218" y="70844"/>
                </a:lnTo>
                <a:cubicBezTo>
                  <a:pt x="124596" y="70844"/>
                  <a:pt x="124973" y="69738"/>
                  <a:pt x="124973" y="69738"/>
                </a:cubicBezTo>
                <a:cubicBezTo>
                  <a:pt x="124973" y="68633"/>
                  <a:pt x="124596" y="67527"/>
                  <a:pt x="124596" y="67527"/>
                </a:cubicBezTo>
                <a:cubicBezTo>
                  <a:pt x="124596" y="66422"/>
                  <a:pt x="123841" y="65316"/>
                  <a:pt x="123841" y="64201"/>
                </a:cubicBezTo>
                <a:lnTo>
                  <a:pt x="124596" y="63096"/>
                </a:lnTo>
                <a:cubicBezTo>
                  <a:pt x="124596" y="61990"/>
                  <a:pt x="124218" y="60885"/>
                  <a:pt x="124218" y="59780"/>
                </a:cubicBezTo>
                <a:lnTo>
                  <a:pt x="124973" y="58665"/>
                </a:lnTo>
                <a:cubicBezTo>
                  <a:pt x="124973" y="57559"/>
                  <a:pt x="124218" y="56454"/>
                  <a:pt x="124218" y="55348"/>
                </a:cubicBezTo>
                <a:cubicBezTo>
                  <a:pt x="123841" y="56454"/>
                  <a:pt x="123841" y="57559"/>
                  <a:pt x="123463" y="57559"/>
                </a:cubicBezTo>
                <a:lnTo>
                  <a:pt x="122708" y="59780"/>
                </a:lnTo>
                <a:cubicBezTo>
                  <a:pt x="122330" y="59780"/>
                  <a:pt x="122330" y="57559"/>
                  <a:pt x="121953" y="57559"/>
                </a:cubicBezTo>
                <a:lnTo>
                  <a:pt x="121198" y="58665"/>
                </a:lnTo>
                <a:cubicBezTo>
                  <a:pt x="121198" y="58665"/>
                  <a:pt x="121575" y="60885"/>
                  <a:pt x="121575" y="61990"/>
                </a:cubicBezTo>
                <a:cubicBezTo>
                  <a:pt x="121953" y="61990"/>
                  <a:pt x="122330" y="63096"/>
                  <a:pt x="122330" y="64201"/>
                </a:cubicBezTo>
                <a:lnTo>
                  <a:pt x="121575" y="65316"/>
                </a:lnTo>
                <a:cubicBezTo>
                  <a:pt x="121575" y="66422"/>
                  <a:pt x="122330" y="67527"/>
                  <a:pt x="122330" y="68633"/>
                </a:cubicBezTo>
                <a:lnTo>
                  <a:pt x="121198" y="69738"/>
                </a:lnTo>
                <a:cubicBezTo>
                  <a:pt x="121198" y="69738"/>
                  <a:pt x="120820" y="68633"/>
                  <a:pt x="120820" y="67527"/>
                </a:cubicBezTo>
                <a:cubicBezTo>
                  <a:pt x="120820" y="67527"/>
                  <a:pt x="120065" y="66422"/>
                  <a:pt x="120065" y="65316"/>
                </a:cubicBezTo>
                <a:cubicBezTo>
                  <a:pt x="120065" y="65316"/>
                  <a:pt x="120820" y="64201"/>
                  <a:pt x="120820" y="63096"/>
                </a:cubicBezTo>
                <a:cubicBezTo>
                  <a:pt x="120820" y="63096"/>
                  <a:pt x="120443" y="61990"/>
                  <a:pt x="120065" y="60885"/>
                </a:cubicBezTo>
                <a:cubicBezTo>
                  <a:pt x="120065" y="59780"/>
                  <a:pt x="119687" y="59780"/>
                  <a:pt x="119687" y="58665"/>
                </a:cubicBezTo>
                <a:cubicBezTo>
                  <a:pt x="119310" y="58665"/>
                  <a:pt x="118933" y="59780"/>
                  <a:pt x="118933" y="59780"/>
                </a:cubicBezTo>
                <a:cubicBezTo>
                  <a:pt x="118555" y="60885"/>
                  <a:pt x="119310" y="63096"/>
                  <a:pt x="119310" y="63096"/>
                </a:cubicBezTo>
                <a:lnTo>
                  <a:pt x="120065" y="65316"/>
                </a:lnTo>
                <a:cubicBezTo>
                  <a:pt x="120065" y="65316"/>
                  <a:pt x="119310" y="66422"/>
                  <a:pt x="119310" y="67527"/>
                </a:cubicBezTo>
                <a:cubicBezTo>
                  <a:pt x="118933" y="67527"/>
                  <a:pt x="118555" y="68633"/>
                  <a:pt x="118177" y="68633"/>
                </a:cubicBezTo>
                <a:lnTo>
                  <a:pt x="117800" y="66422"/>
                </a:lnTo>
                <a:cubicBezTo>
                  <a:pt x="117422" y="65316"/>
                  <a:pt x="117422" y="64201"/>
                  <a:pt x="117044" y="64201"/>
                </a:cubicBezTo>
                <a:cubicBezTo>
                  <a:pt x="117044" y="64201"/>
                  <a:pt x="116667" y="61990"/>
                  <a:pt x="116290" y="61990"/>
                </a:cubicBezTo>
                <a:cubicBezTo>
                  <a:pt x="116290" y="61990"/>
                  <a:pt x="115912" y="63096"/>
                  <a:pt x="115534" y="63096"/>
                </a:cubicBezTo>
                <a:cubicBezTo>
                  <a:pt x="115534" y="63096"/>
                  <a:pt x="116290" y="65316"/>
                  <a:pt x="116290" y="66422"/>
                </a:cubicBezTo>
                <a:lnTo>
                  <a:pt x="115534" y="67527"/>
                </a:lnTo>
                <a:cubicBezTo>
                  <a:pt x="115534" y="68633"/>
                  <a:pt x="115912" y="69738"/>
                  <a:pt x="115912" y="70844"/>
                </a:cubicBezTo>
                <a:lnTo>
                  <a:pt x="115157" y="71958"/>
                </a:lnTo>
                <a:cubicBezTo>
                  <a:pt x="115157" y="71958"/>
                  <a:pt x="114779" y="69738"/>
                  <a:pt x="114401" y="69738"/>
                </a:cubicBezTo>
                <a:cubicBezTo>
                  <a:pt x="114401" y="68633"/>
                  <a:pt x="114024" y="68633"/>
                  <a:pt x="114024" y="67527"/>
                </a:cubicBezTo>
                <a:cubicBezTo>
                  <a:pt x="113647" y="66422"/>
                  <a:pt x="113647" y="65316"/>
                  <a:pt x="113269" y="65316"/>
                </a:cubicBezTo>
                <a:cubicBezTo>
                  <a:pt x="113269" y="64201"/>
                  <a:pt x="112891" y="63096"/>
                  <a:pt x="112514" y="61990"/>
                </a:cubicBezTo>
                <a:lnTo>
                  <a:pt x="111758" y="64201"/>
                </a:lnTo>
                <a:cubicBezTo>
                  <a:pt x="111381" y="64201"/>
                  <a:pt x="111381" y="61990"/>
                  <a:pt x="111004" y="61990"/>
                </a:cubicBezTo>
                <a:lnTo>
                  <a:pt x="110248" y="63096"/>
                </a:lnTo>
                <a:cubicBezTo>
                  <a:pt x="110248" y="64201"/>
                  <a:pt x="111004" y="65316"/>
                  <a:pt x="111004" y="66422"/>
                </a:cubicBezTo>
                <a:lnTo>
                  <a:pt x="110248" y="67527"/>
                </a:lnTo>
                <a:cubicBezTo>
                  <a:pt x="109871" y="67527"/>
                  <a:pt x="109871" y="65316"/>
                  <a:pt x="109493" y="65316"/>
                </a:cubicBezTo>
                <a:cubicBezTo>
                  <a:pt x="109116" y="65316"/>
                  <a:pt x="108738" y="67527"/>
                  <a:pt x="108738" y="67527"/>
                </a:cubicBezTo>
                <a:cubicBezTo>
                  <a:pt x="108361" y="67527"/>
                  <a:pt x="108361" y="65316"/>
                  <a:pt x="107983" y="65316"/>
                </a:cubicBezTo>
                <a:cubicBezTo>
                  <a:pt x="107605" y="64201"/>
                  <a:pt x="107605" y="63096"/>
                  <a:pt x="107228" y="61990"/>
                </a:cubicBezTo>
                <a:cubicBezTo>
                  <a:pt x="107228" y="61990"/>
                  <a:pt x="106850" y="64201"/>
                  <a:pt x="106473" y="64201"/>
                </a:cubicBezTo>
                <a:cubicBezTo>
                  <a:pt x="106095" y="64201"/>
                  <a:pt x="106095" y="61990"/>
                  <a:pt x="105718" y="61990"/>
                </a:cubicBezTo>
                <a:cubicBezTo>
                  <a:pt x="105718" y="61990"/>
                  <a:pt x="105340" y="63096"/>
                  <a:pt x="104962" y="64201"/>
                </a:cubicBezTo>
                <a:lnTo>
                  <a:pt x="105718" y="66422"/>
                </a:lnTo>
                <a:cubicBezTo>
                  <a:pt x="105718" y="66422"/>
                  <a:pt x="104962" y="67527"/>
                  <a:pt x="104962" y="68633"/>
                </a:cubicBezTo>
                <a:cubicBezTo>
                  <a:pt x="104962" y="68633"/>
                  <a:pt x="105340" y="69738"/>
                  <a:pt x="105340" y="70844"/>
                </a:cubicBezTo>
                <a:cubicBezTo>
                  <a:pt x="105718" y="70844"/>
                  <a:pt x="106095" y="73064"/>
                  <a:pt x="106095" y="73064"/>
                </a:cubicBezTo>
                <a:cubicBezTo>
                  <a:pt x="105718" y="73064"/>
                  <a:pt x="105340" y="75275"/>
                  <a:pt x="105340" y="75275"/>
                </a:cubicBezTo>
                <a:cubicBezTo>
                  <a:pt x="104962" y="74169"/>
                  <a:pt x="104962" y="73064"/>
                  <a:pt x="104585" y="71958"/>
                </a:cubicBezTo>
                <a:cubicBezTo>
                  <a:pt x="104207" y="71958"/>
                  <a:pt x="103830" y="74169"/>
                  <a:pt x="103830" y="74169"/>
                </a:cubicBezTo>
                <a:cubicBezTo>
                  <a:pt x="103452" y="74169"/>
                  <a:pt x="103075" y="71958"/>
                  <a:pt x="103075" y="71958"/>
                </a:cubicBezTo>
                <a:lnTo>
                  <a:pt x="103830" y="69738"/>
                </a:lnTo>
                <a:lnTo>
                  <a:pt x="103452" y="67527"/>
                </a:lnTo>
                <a:cubicBezTo>
                  <a:pt x="103075" y="67527"/>
                  <a:pt x="102697" y="69738"/>
                  <a:pt x="102320" y="69738"/>
                </a:cubicBezTo>
                <a:cubicBezTo>
                  <a:pt x="102320" y="69738"/>
                  <a:pt x="101942" y="67527"/>
                  <a:pt x="101942" y="66422"/>
                </a:cubicBezTo>
                <a:cubicBezTo>
                  <a:pt x="101564" y="66422"/>
                  <a:pt x="101187" y="68633"/>
                  <a:pt x="100809" y="68633"/>
                </a:cubicBezTo>
                <a:cubicBezTo>
                  <a:pt x="100809" y="68633"/>
                  <a:pt x="100432" y="67527"/>
                  <a:pt x="100432" y="66422"/>
                </a:cubicBezTo>
                <a:cubicBezTo>
                  <a:pt x="100054" y="65316"/>
                  <a:pt x="99677" y="64201"/>
                  <a:pt x="99677" y="64201"/>
                </a:cubicBezTo>
                <a:cubicBezTo>
                  <a:pt x="99677" y="63096"/>
                  <a:pt x="98921" y="61990"/>
                  <a:pt x="98921" y="60885"/>
                </a:cubicBezTo>
                <a:cubicBezTo>
                  <a:pt x="98921" y="60885"/>
                  <a:pt x="99677" y="59780"/>
                  <a:pt x="100054" y="59780"/>
                </a:cubicBezTo>
                <a:lnTo>
                  <a:pt x="99299" y="57559"/>
                </a:lnTo>
                <a:cubicBezTo>
                  <a:pt x="99299" y="56454"/>
                  <a:pt x="98544" y="58665"/>
                  <a:pt x="98544" y="58665"/>
                </a:cubicBezTo>
                <a:cubicBezTo>
                  <a:pt x="98167" y="58665"/>
                  <a:pt x="97789" y="60885"/>
                  <a:pt x="97411" y="60885"/>
                </a:cubicBezTo>
                <a:lnTo>
                  <a:pt x="97034" y="58665"/>
                </a:lnTo>
                <a:cubicBezTo>
                  <a:pt x="96656" y="58665"/>
                  <a:pt x="96278" y="59780"/>
                  <a:pt x="95901" y="59780"/>
                </a:cubicBezTo>
                <a:cubicBezTo>
                  <a:pt x="95524" y="61990"/>
                  <a:pt x="94768" y="63096"/>
                  <a:pt x="94391" y="64201"/>
                </a:cubicBezTo>
                <a:cubicBezTo>
                  <a:pt x="94768" y="64201"/>
                  <a:pt x="94768" y="66422"/>
                  <a:pt x="95146" y="66422"/>
                </a:cubicBezTo>
                <a:cubicBezTo>
                  <a:pt x="95146" y="66422"/>
                  <a:pt x="94391" y="68633"/>
                  <a:pt x="94013" y="68633"/>
                </a:cubicBezTo>
                <a:lnTo>
                  <a:pt x="93635" y="66422"/>
                </a:lnTo>
                <a:cubicBezTo>
                  <a:pt x="93258" y="65316"/>
                  <a:pt x="93258" y="64201"/>
                  <a:pt x="92881" y="63096"/>
                </a:cubicBezTo>
                <a:cubicBezTo>
                  <a:pt x="92881" y="64201"/>
                  <a:pt x="92125" y="65316"/>
                  <a:pt x="92125" y="65316"/>
                </a:cubicBezTo>
                <a:cubicBezTo>
                  <a:pt x="92125" y="66422"/>
                  <a:pt x="92503" y="67527"/>
                  <a:pt x="92881" y="67527"/>
                </a:cubicBezTo>
                <a:cubicBezTo>
                  <a:pt x="92881" y="68633"/>
                  <a:pt x="93258" y="69738"/>
                  <a:pt x="93258" y="69738"/>
                </a:cubicBezTo>
                <a:cubicBezTo>
                  <a:pt x="93258" y="70844"/>
                  <a:pt x="92503" y="71958"/>
                  <a:pt x="92503" y="71958"/>
                </a:cubicBezTo>
                <a:lnTo>
                  <a:pt x="91748" y="74169"/>
                </a:lnTo>
                <a:cubicBezTo>
                  <a:pt x="91370" y="74169"/>
                  <a:pt x="90992" y="71958"/>
                  <a:pt x="90992" y="71958"/>
                </a:cubicBezTo>
                <a:lnTo>
                  <a:pt x="91748" y="69738"/>
                </a:lnTo>
                <a:lnTo>
                  <a:pt x="91370" y="67527"/>
                </a:lnTo>
                <a:cubicBezTo>
                  <a:pt x="90992" y="66422"/>
                  <a:pt x="90615" y="65316"/>
                  <a:pt x="90615" y="64201"/>
                </a:cubicBezTo>
                <a:lnTo>
                  <a:pt x="89860" y="66422"/>
                </a:lnTo>
                <a:cubicBezTo>
                  <a:pt x="89482" y="67527"/>
                  <a:pt x="89105" y="68633"/>
                  <a:pt x="88727" y="68633"/>
                </a:cubicBezTo>
                <a:lnTo>
                  <a:pt x="88349" y="66422"/>
                </a:lnTo>
                <a:cubicBezTo>
                  <a:pt x="87972" y="66422"/>
                  <a:pt x="87595" y="67527"/>
                  <a:pt x="87217" y="67527"/>
                </a:cubicBezTo>
                <a:cubicBezTo>
                  <a:pt x="87217" y="68633"/>
                  <a:pt x="86839" y="69738"/>
                  <a:pt x="86462" y="69738"/>
                </a:cubicBezTo>
                <a:lnTo>
                  <a:pt x="85707" y="71958"/>
                </a:lnTo>
                <a:cubicBezTo>
                  <a:pt x="85707" y="71958"/>
                  <a:pt x="85329" y="69738"/>
                  <a:pt x="84952" y="69738"/>
                </a:cubicBezTo>
                <a:cubicBezTo>
                  <a:pt x="84952" y="68633"/>
                  <a:pt x="84574" y="67527"/>
                  <a:pt x="84574" y="66422"/>
                </a:cubicBezTo>
                <a:lnTo>
                  <a:pt x="85329" y="65316"/>
                </a:lnTo>
                <a:cubicBezTo>
                  <a:pt x="85329" y="64201"/>
                  <a:pt x="84574" y="63096"/>
                  <a:pt x="84574" y="61990"/>
                </a:cubicBezTo>
                <a:lnTo>
                  <a:pt x="83819" y="64201"/>
                </a:lnTo>
                <a:lnTo>
                  <a:pt x="83064" y="61990"/>
                </a:lnTo>
                <a:cubicBezTo>
                  <a:pt x="83064" y="61990"/>
                  <a:pt x="82686" y="59780"/>
                  <a:pt x="82309" y="59780"/>
                </a:cubicBezTo>
                <a:cubicBezTo>
                  <a:pt x="82309" y="59780"/>
                  <a:pt x="81931" y="60885"/>
                  <a:pt x="81554" y="60885"/>
                </a:cubicBezTo>
                <a:cubicBezTo>
                  <a:pt x="81554" y="61990"/>
                  <a:pt x="80799" y="63096"/>
                  <a:pt x="80799" y="63096"/>
                </a:cubicBezTo>
                <a:cubicBezTo>
                  <a:pt x="80799" y="63096"/>
                  <a:pt x="80421" y="60885"/>
                  <a:pt x="80043" y="60885"/>
                </a:cubicBezTo>
                <a:lnTo>
                  <a:pt x="81176" y="58665"/>
                </a:lnTo>
                <a:lnTo>
                  <a:pt x="80421" y="56454"/>
                </a:lnTo>
                <a:cubicBezTo>
                  <a:pt x="80421" y="55348"/>
                  <a:pt x="80043" y="54243"/>
                  <a:pt x="79666" y="54243"/>
                </a:cubicBezTo>
                <a:cubicBezTo>
                  <a:pt x="79666" y="53137"/>
                  <a:pt x="79288" y="52032"/>
                  <a:pt x="78911" y="50917"/>
                </a:cubicBezTo>
                <a:cubicBezTo>
                  <a:pt x="78911" y="52032"/>
                  <a:pt x="78156" y="53137"/>
                  <a:pt x="78156" y="53137"/>
                </a:cubicBezTo>
                <a:cubicBezTo>
                  <a:pt x="78156" y="54243"/>
                  <a:pt x="78533" y="55348"/>
                  <a:pt x="78911" y="55348"/>
                </a:cubicBezTo>
                <a:cubicBezTo>
                  <a:pt x="78911" y="56454"/>
                  <a:pt x="79288" y="57559"/>
                  <a:pt x="79666" y="58665"/>
                </a:cubicBezTo>
                <a:cubicBezTo>
                  <a:pt x="79666" y="58665"/>
                  <a:pt x="80043" y="59780"/>
                  <a:pt x="80043" y="60885"/>
                </a:cubicBezTo>
                <a:lnTo>
                  <a:pt x="79288" y="61990"/>
                </a:lnTo>
                <a:cubicBezTo>
                  <a:pt x="79288" y="61990"/>
                  <a:pt x="78911" y="60885"/>
                  <a:pt x="78533" y="59780"/>
                </a:cubicBezTo>
                <a:cubicBezTo>
                  <a:pt x="78156" y="58665"/>
                  <a:pt x="77778" y="56454"/>
                  <a:pt x="77400" y="55348"/>
                </a:cubicBezTo>
                <a:lnTo>
                  <a:pt x="76645" y="56454"/>
                </a:lnTo>
                <a:cubicBezTo>
                  <a:pt x="76645" y="57559"/>
                  <a:pt x="77023" y="58665"/>
                  <a:pt x="77023" y="59780"/>
                </a:cubicBezTo>
                <a:cubicBezTo>
                  <a:pt x="77400" y="59780"/>
                  <a:pt x="77778" y="60885"/>
                  <a:pt x="77778" y="61990"/>
                </a:cubicBezTo>
                <a:cubicBezTo>
                  <a:pt x="77778" y="61990"/>
                  <a:pt x="77023" y="63096"/>
                  <a:pt x="77023" y="64201"/>
                </a:cubicBezTo>
                <a:cubicBezTo>
                  <a:pt x="77023" y="64201"/>
                  <a:pt x="77778" y="65316"/>
                  <a:pt x="77778" y="66422"/>
                </a:cubicBezTo>
                <a:cubicBezTo>
                  <a:pt x="77778" y="66422"/>
                  <a:pt x="77023" y="67527"/>
                  <a:pt x="76645" y="68633"/>
                </a:cubicBezTo>
                <a:lnTo>
                  <a:pt x="76268" y="65316"/>
                </a:lnTo>
                <a:cubicBezTo>
                  <a:pt x="75890" y="65316"/>
                  <a:pt x="75513" y="67527"/>
                  <a:pt x="75135" y="67527"/>
                </a:cubicBezTo>
                <a:cubicBezTo>
                  <a:pt x="75135" y="68633"/>
                  <a:pt x="74758" y="68633"/>
                  <a:pt x="74380" y="69738"/>
                </a:cubicBezTo>
                <a:cubicBezTo>
                  <a:pt x="74380" y="69738"/>
                  <a:pt x="74002" y="70844"/>
                  <a:pt x="73625" y="70844"/>
                </a:cubicBezTo>
                <a:cubicBezTo>
                  <a:pt x="73625" y="71958"/>
                  <a:pt x="73247" y="68633"/>
                  <a:pt x="72870" y="68633"/>
                </a:cubicBezTo>
                <a:cubicBezTo>
                  <a:pt x="72870" y="68633"/>
                  <a:pt x="72492" y="70844"/>
                  <a:pt x="72115" y="70844"/>
                </a:cubicBezTo>
                <a:cubicBezTo>
                  <a:pt x="71737" y="70844"/>
                  <a:pt x="71737" y="68633"/>
                  <a:pt x="71359" y="68633"/>
                </a:cubicBezTo>
                <a:cubicBezTo>
                  <a:pt x="71359" y="68633"/>
                  <a:pt x="70982" y="69738"/>
                  <a:pt x="70604" y="69738"/>
                </a:cubicBezTo>
                <a:cubicBezTo>
                  <a:pt x="70604" y="70844"/>
                  <a:pt x="70227" y="71958"/>
                  <a:pt x="69849" y="71958"/>
                </a:cubicBezTo>
                <a:cubicBezTo>
                  <a:pt x="69849" y="71958"/>
                  <a:pt x="69472" y="69738"/>
                  <a:pt x="69094" y="69738"/>
                </a:cubicBezTo>
                <a:cubicBezTo>
                  <a:pt x="69094" y="69738"/>
                  <a:pt x="68716" y="70844"/>
                  <a:pt x="68339" y="71958"/>
                </a:cubicBezTo>
                <a:lnTo>
                  <a:pt x="69094" y="74169"/>
                </a:lnTo>
                <a:lnTo>
                  <a:pt x="69472" y="76380"/>
                </a:lnTo>
                <a:lnTo>
                  <a:pt x="68716" y="78591"/>
                </a:lnTo>
                <a:cubicBezTo>
                  <a:pt x="68716" y="78591"/>
                  <a:pt x="68339" y="76380"/>
                  <a:pt x="67961" y="76380"/>
                </a:cubicBezTo>
                <a:cubicBezTo>
                  <a:pt x="67961" y="75275"/>
                  <a:pt x="67584" y="74169"/>
                  <a:pt x="67584" y="73064"/>
                </a:cubicBezTo>
                <a:cubicBezTo>
                  <a:pt x="67206" y="73064"/>
                  <a:pt x="67206" y="71958"/>
                  <a:pt x="66829" y="70844"/>
                </a:cubicBezTo>
                <a:cubicBezTo>
                  <a:pt x="66451" y="69738"/>
                  <a:pt x="66451" y="69738"/>
                  <a:pt x="66073" y="68633"/>
                </a:cubicBezTo>
                <a:cubicBezTo>
                  <a:pt x="66073" y="67527"/>
                  <a:pt x="65696" y="66422"/>
                  <a:pt x="65696" y="66422"/>
                </a:cubicBezTo>
                <a:cubicBezTo>
                  <a:pt x="65696" y="65316"/>
                  <a:pt x="66451" y="64201"/>
                  <a:pt x="66451" y="64201"/>
                </a:cubicBezTo>
                <a:cubicBezTo>
                  <a:pt x="66451" y="63096"/>
                  <a:pt x="65696" y="61990"/>
                  <a:pt x="65696" y="61990"/>
                </a:cubicBezTo>
                <a:cubicBezTo>
                  <a:pt x="65319" y="61990"/>
                  <a:pt x="65319" y="63096"/>
                  <a:pt x="64941" y="63096"/>
                </a:cubicBezTo>
                <a:cubicBezTo>
                  <a:pt x="64563" y="63096"/>
                  <a:pt x="64563" y="60885"/>
                  <a:pt x="64186" y="60885"/>
                </a:cubicBezTo>
                <a:lnTo>
                  <a:pt x="63430" y="63096"/>
                </a:lnTo>
                <a:lnTo>
                  <a:pt x="64186" y="65316"/>
                </a:lnTo>
                <a:cubicBezTo>
                  <a:pt x="64186" y="66422"/>
                  <a:pt x="63430" y="66422"/>
                  <a:pt x="63053" y="67527"/>
                </a:cubicBezTo>
                <a:cubicBezTo>
                  <a:pt x="63053" y="67527"/>
                  <a:pt x="63808" y="68633"/>
                  <a:pt x="63808" y="69738"/>
                </a:cubicBezTo>
                <a:cubicBezTo>
                  <a:pt x="63808" y="70844"/>
                  <a:pt x="64186" y="71958"/>
                  <a:pt x="64563" y="71958"/>
                </a:cubicBezTo>
                <a:cubicBezTo>
                  <a:pt x="64563" y="73064"/>
                  <a:pt x="65319" y="74169"/>
                  <a:pt x="65319" y="74169"/>
                </a:cubicBezTo>
                <a:cubicBezTo>
                  <a:pt x="64941" y="75275"/>
                  <a:pt x="64563" y="76380"/>
                  <a:pt x="64186" y="76380"/>
                </a:cubicBezTo>
                <a:cubicBezTo>
                  <a:pt x="63808" y="75275"/>
                  <a:pt x="63430" y="73064"/>
                  <a:pt x="63053" y="71958"/>
                </a:cubicBezTo>
                <a:cubicBezTo>
                  <a:pt x="62676" y="71958"/>
                  <a:pt x="62298" y="73064"/>
                  <a:pt x="62298" y="73064"/>
                </a:cubicBezTo>
                <a:cubicBezTo>
                  <a:pt x="61920" y="73064"/>
                  <a:pt x="61920" y="70844"/>
                  <a:pt x="61543" y="70844"/>
                </a:cubicBezTo>
                <a:lnTo>
                  <a:pt x="62298" y="68633"/>
                </a:lnTo>
                <a:cubicBezTo>
                  <a:pt x="62298" y="68633"/>
                  <a:pt x="61543" y="67527"/>
                  <a:pt x="61920" y="66422"/>
                </a:cubicBezTo>
                <a:lnTo>
                  <a:pt x="62676" y="65316"/>
                </a:lnTo>
                <a:cubicBezTo>
                  <a:pt x="62298" y="64201"/>
                  <a:pt x="62298" y="63096"/>
                  <a:pt x="61920" y="61990"/>
                </a:cubicBezTo>
                <a:cubicBezTo>
                  <a:pt x="61920" y="61990"/>
                  <a:pt x="61543" y="59780"/>
                  <a:pt x="61165" y="59780"/>
                </a:cubicBezTo>
                <a:lnTo>
                  <a:pt x="60410" y="61990"/>
                </a:lnTo>
                <a:lnTo>
                  <a:pt x="61165" y="64201"/>
                </a:lnTo>
                <a:cubicBezTo>
                  <a:pt x="61165" y="64201"/>
                  <a:pt x="60033" y="65316"/>
                  <a:pt x="60410" y="66422"/>
                </a:cubicBezTo>
                <a:cubicBezTo>
                  <a:pt x="60410" y="66422"/>
                  <a:pt x="60787" y="67527"/>
                  <a:pt x="60787" y="68633"/>
                </a:cubicBezTo>
                <a:cubicBezTo>
                  <a:pt x="61165" y="68633"/>
                  <a:pt x="61543" y="70844"/>
                  <a:pt x="61543" y="70844"/>
                </a:cubicBezTo>
                <a:cubicBezTo>
                  <a:pt x="61165" y="70844"/>
                  <a:pt x="60787" y="73064"/>
                  <a:pt x="60787" y="73064"/>
                </a:cubicBezTo>
                <a:cubicBezTo>
                  <a:pt x="60410" y="73064"/>
                  <a:pt x="60410" y="70844"/>
                  <a:pt x="60033" y="70844"/>
                </a:cubicBezTo>
                <a:cubicBezTo>
                  <a:pt x="60033" y="70844"/>
                  <a:pt x="59277" y="73064"/>
                  <a:pt x="59277" y="71958"/>
                </a:cubicBezTo>
                <a:cubicBezTo>
                  <a:pt x="58900" y="71958"/>
                  <a:pt x="58900" y="70844"/>
                  <a:pt x="58522" y="69738"/>
                </a:cubicBezTo>
                <a:cubicBezTo>
                  <a:pt x="58522" y="68633"/>
                  <a:pt x="58145" y="68633"/>
                  <a:pt x="57767" y="67527"/>
                </a:cubicBezTo>
                <a:lnTo>
                  <a:pt x="58900" y="65316"/>
                </a:lnTo>
                <a:lnTo>
                  <a:pt x="58145" y="63096"/>
                </a:lnTo>
                <a:cubicBezTo>
                  <a:pt x="57767" y="61990"/>
                  <a:pt x="57390" y="60885"/>
                  <a:pt x="57390" y="60885"/>
                </a:cubicBezTo>
                <a:cubicBezTo>
                  <a:pt x="57390" y="59780"/>
                  <a:pt x="56634" y="58665"/>
                  <a:pt x="57012" y="58665"/>
                </a:cubicBezTo>
                <a:cubicBezTo>
                  <a:pt x="57012" y="57559"/>
                  <a:pt x="57767" y="56454"/>
                  <a:pt x="57767" y="56454"/>
                </a:cubicBezTo>
                <a:cubicBezTo>
                  <a:pt x="57767" y="55348"/>
                  <a:pt x="57012" y="54243"/>
                  <a:pt x="57012" y="54243"/>
                </a:cubicBezTo>
                <a:cubicBezTo>
                  <a:pt x="56634" y="53137"/>
                  <a:pt x="56634" y="52032"/>
                  <a:pt x="56257" y="50917"/>
                </a:cubicBezTo>
                <a:cubicBezTo>
                  <a:pt x="56257" y="50917"/>
                  <a:pt x="55879" y="53137"/>
                  <a:pt x="55502" y="53137"/>
                </a:cubicBezTo>
                <a:cubicBezTo>
                  <a:pt x="55502" y="53137"/>
                  <a:pt x="55124" y="50917"/>
                  <a:pt x="54747" y="50917"/>
                </a:cubicBezTo>
                <a:cubicBezTo>
                  <a:pt x="54747" y="50917"/>
                  <a:pt x="53991" y="52032"/>
                  <a:pt x="53991" y="53137"/>
                </a:cubicBezTo>
                <a:cubicBezTo>
                  <a:pt x="53991" y="53137"/>
                  <a:pt x="54747" y="54243"/>
                  <a:pt x="54747" y="55348"/>
                </a:cubicBezTo>
                <a:lnTo>
                  <a:pt x="53991" y="56454"/>
                </a:lnTo>
                <a:cubicBezTo>
                  <a:pt x="53991" y="57559"/>
                  <a:pt x="54369" y="58665"/>
                  <a:pt x="54369" y="59780"/>
                </a:cubicBezTo>
                <a:cubicBezTo>
                  <a:pt x="54747" y="59780"/>
                  <a:pt x="55124" y="60885"/>
                  <a:pt x="55124" y="61990"/>
                </a:cubicBezTo>
                <a:lnTo>
                  <a:pt x="55879" y="64201"/>
                </a:lnTo>
                <a:cubicBezTo>
                  <a:pt x="55879" y="65316"/>
                  <a:pt x="55124" y="66422"/>
                  <a:pt x="55124" y="66422"/>
                </a:cubicBezTo>
                <a:lnTo>
                  <a:pt x="54369" y="64201"/>
                </a:lnTo>
                <a:cubicBezTo>
                  <a:pt x="54369" y="63096"/>
                  <a:pt x="53614" y="60885"/>
                  <a:pt x="53614" y="60885"/>
                </a:cubicBezTo>
                <a:lnTo>
                  <a:pt x="52859" y="63096"/>
                </a:lnTo>
                <a:cubicBezTo>
                  <a:pt x="52481" y="63096"/>
                  <a:pt x="52104" y="64201"/>
                  <a:pt x="52104" y="65316"/>
                </a:cubicBezTo>
                <a:cubicBezTo>
                  <a:pt x="51726" y="65316"/>
                  <a:pt x="51349" y="66422"/>
                  <a:pt x="50971" y="66422"/>
                </a:cubicBezTo>
                <a:cubicBezTo>
                  <a:pt x="50971" y="67527"/>
                  <a:pt x="51726" y="68633"/>
                  <a:pt x="51726" y="69738"/>
                </a:cubicBezTo>
                <a:lnTo>
                  <a:pt x="50971" y="70844"/>
                </a:lnTo>
                <a:cubicBezTo>
                  <a:pt x="50593" y="70844"/>
                  <a:pt x="50593" y="69738"/>
                  <a:pt x="50216" y="68633"/>
                </a:cubicBezTo>
                <a:cubicBezTo>
                  <a:pt x="50216" y="68633"/>
                  <a:pt x="49838" y="66422"/>
                  <a:pt x="49461" y="66422"/>
                </a:cubicBezTo>
                <a:lnTo>
                  <a:pt x="48706" y="68633"/>
                </a:lnTo>
                <a:cubicBezTo>
                  <a:pt x="48706" y="67527"/>
                  <a:pt x="48328" y="66422"/>
                  <a:pt x="48328" y="65316"/>
                </a:cubicBezTo>
                <a:lnTo>
                  <a:pt x="49083" y="64201"/>
                </a:lnTo>
                <a:cubicBezTo>
                  <a:pt x="49083" y="63096"/>
                  <a:pt x="48706" y="61990"/>
                  <a:pt x="48328" y="60885"/>
                </a:cubicBezTo>
                <a:cubicBezTo>
                  <a:pt x="48328" y="60885"/>
                  <a:pt x="47950" y="58665"/>
                  <a:pt x="47573" y="58665"/>
                </a:cubicBezTo>
                <a:lnTo>
                  <a:pt x="46818" y="60885"/>
                </a:lnTo>
                <a:lnTo>
                  <a:pt x="46063" y="63096"/>
                </a:lnTo>
                <a:cubicBezTo>
                  <a:pt x="45685" y="63096"/>
                  <a:pt x="45685" y="60885"/>
                  <a:pt x="45307" y="59780"/>
                </a:cubicBezTo>
                <a:cubicBezTo>
                  <a:pt x="44930" y="60885"/>
                  <a:pt x="44930" y="61990"/>
                  <a:pt x="44552" y="61990"/>
                </a:cubicBezTo>
                <a:cubicBezTo>
                  <a:pt x="43797" y="63096"/>
                  <a:pt x="43420" y="64201"/>
                  <a:pt x="43042" y="66422"/>
                </a:cubicBezTo>
                <a:cubicBezTo>
                  <a:pt x="43420" y="67527"/>
                  <a:pt x="43797" y="69738"/>
                  <a:pt x="44175" y="70844"/>
                </a:cubicBezTo>
                <a:cubicBezTo>
                  <a:pt x="44552" y="73064"/>
                  <a:pt x="44930" y="74169"/>
                  <a:pt x="45307" y="75275"/>
                </a:cubicBezTo>
                <a:cubicBezTo>
                  <a:pt x="45307" y="76380"/>
                  <a:pt x="44552" y="76380"/>
                  <a:pt x="44552" y="77486"/>
                </a:cubicBezTo>
                <a:cubicBezTo>
                  <a:pt x="44552" y="78591"/>
                  <a:pt x="45307" y="79706"/>
                  <a:pt x="45307" y="79706"/>
                </a:cubicBezTo>
                <a:cubicBezTo>
                  <a:pt x="45307" y="80812"/>
                  <a:pt x="44552" y="81917"/>
                  <a:pt x="44552" y="81917"/>
                </a:cubicBezTo>
                <a:cubicBezTo>
                  <a:pt x="44175" y="81917"/>
                  <a:pt x="43797" y="79706"/>
                  <a:pt x="43797" y="79706"/>
                </a:cubicBezTo>
                <a:cubicBezTo>
                  <a:pt x="43420" y="78591"/>
                  <a:pt x="43042" y="77486"/>
                  <a:pt x="43042" y="77486"/>
                </a:cubicBezTo>
                <a:cubicBezTo>
                  <a:pt x="43042" y="76380"/>
                  <a:pt x="43797" y="75275"/>
                  <a:pt x="43797" y="75275"/>
                </a:cubicBezTo>
                <a:lnTo>
                  <a:pt x="43420" y="73064"/>
                </a:lnTo>
                <a:cubicBezTo>
                  <a:pt x="43042" y="73064"/>
                  <a:pt x="42664" y="74169"/>
                  <a:pt x="42287" y="74169"/>
                </a:cubicBezTo>
                <a:cubicBezTo>
                  <a:pt x="42664" y="75275"/>
                  <a:pt x="43042" y="76380"/>
                  <a:pt x="43042" y="77486"/>
                </a:cubicBezTo>
                <a:lnTo>
                  <a:pt x="42287" y="78591"/>
                </a:lnTo>
                <a:cubicBezTo>
                  <a:pt x="41910" y="79706"/>
                  <a:pt x="41532" y="79706"/>
                  <a:pt x="41532" y="80812"/>
                </a:cubicBezTo>
                <a:cubicBezTo>
                  <a:pt x="41154" y="79706"/>
                  <a:pt x="40777" y="79706"/>
                  <a:pt x="40777" y="78591"/>
                </a:cubicBezTo>
                <a:cubicBezTo>
                  <a:pt x="40777" y="77486"/>
                  <a:pt x="40021" y="76380"/>
                  <a:pt x="40021" y="76380"/>
                </a:cubicBezTo>
                <a:cubicBezTo>
                  <a:pt x="40021" y="75275"/>
                  <a:pt x="41154" y="74169"/>
                  <a:pt x="41154" y="74169"/>
                </a:cubicBezTo>
                <a:cubicBezTo>
                  <a:pt x="40777" y="73064"/>
                  <a:pt x="40399" y="71958"/>
                  <a:pt x="40399" y="71958"/>
                </a:cubicBezTo>
                <a:cubicBezTo>
                  <a:pt x="40399" y="70844"/>
                  <a:pt x="39644" y="69738"/>
                  <a:pt x="39644" y="68633"/>
                </a:cubicBezTo>
                <a:lnTo>
                  <a:pt x="40399" y="67527"/>
                </a:lnTo>
                <a:lnTo>
                  <a:pt x="41154" y="69738"/>
                </a:lnTo>
                <a:lnTo>
                  <a:pt x="41910" y="67527"/>
                </a:lnTo>
                <a:cubicBezTo>
                  <a:pt x="41910" y="67527"/>
                  <a:pt x="41532" y="66422"/>
                  <a:pt x="41532" y="65316"/>
                </a:cubicBezTo>
                <a:lnTo>
                  <a:pt x="40777" y="63096"/>
                </a:lnTo>
                <a:cubicBezTo>
                  <a:pt x="40399" y="63096"/>
                  <a:pt x="40021" y="65316"/>
                  <a:pt x="40021" y="64201"/>
                </a:cubicBezTo>
                <a:cubicBezTo>
                  <a:pt x="39644" y="64201"/>
                  <a:pt x="39267" y="63096"/>
                  <a:pt x="39267" y="61990"/>
                </a:cubicBezTo>
                <a:cubicBezTo>
                  <a:pt x="38889" y="61990"/>
                  <a:pt x="38889" y="60885"/>
                  <a:pt x="38511" y="59780"/>
                </a:cubicBezTo>
                <a:cubicBezTo>
                  <a:pt x="38511" y="58665"/>
                  <a:pt x="38134" y="58665"/>
                  <a:pt x="38134" y="57559"/>
                </a:cubicBezTo>
                <a:lnTo>
                  <a:pt x="38889" y="55348"/>
                </a:lnTo>
                <a:cubicBezTo>
                  <a:pt x="38889" y="55348"/>
                  <a:pt x="39644" y="54243"/>
                  <a:pt x="39644" y="53137"/>
                </a:cubicBezTo>
                <a:cubicBezTo>
                  <a:pt x="39644" y="53137"/>
                  <a:pt x="38889" y="52032"/>
                  <a:pt x="38889" y="50917"/>
                </a:cubicBezTo>
                <a:lnTo>
                  <a:pt x="38134" y="53137"/>
                </a:lnTo>
                <a:cubicBezTo>
                  <a:pt x="38134" y="53137"/>
                  <a:pt x="37756" y="50917"/>
                  <a:pt x="37378" y="50917"/>
                </a:cubicBezTo>
                <a:cubicBezTo>
                  <a:pt x="37378" y="49812"/>
                  <a:pt x="37001" y="48706"/>
                  <a:pt x="37001" y="47601"/>
                </a:cubicBezTo>
                <a:cubicBezTo>
                  <a:pt x="36624" y="47601"/>
                  <a:pt x="36246" y="46495"/>
                  <a:pt x="36246" y="45390"/>
                </a:cubicBezTo>
                <a:cubicBezTo>
                  <a:pt x="35868" y="45390"/>
                  <a:pt x="35868" y="43169"/>
                  <a:pt x="35491" y="43169"/>
                </a:cubicBezTo>
                <a:lnTo>
                  <a:pt x="35113" y="40958"/>
                </a:lnTo>
                <a:cubicBezTo>
                  <a:pt x="34736" y="40958"/>
                  <a:pt x="34358" y="42064"/>
                  <a:pt x="33981" y="42064"/>
                </a:cubicBezTo>
                <a:cubicBezTo>
                  <a:pt x="34358" y="43169"/>
                  <a:pt x="34358" y="44284"/>
                  <a:pt x="34736" y="45390"/>
                </a:cubicBezTo>
                <a:cubicBezTo>
                  <a:pt x="35113" y="45390"/>
                  <a:pt x="35113" y="46495"/>
                  <a:pt x="35491" y="47601"/>
                </a:cubicBezTo>
                <a:cubicBezTo>
                  <a:pt x="35491" y="47601"/>
                  <a:pt x="35868" y="48706"/>
                  <a:pt x="35868" y="49812"/>
                </a:cubicBezTo>
                <a:cubicBezTo>
                  <a:pt x="36246" y="49812"/>
                  <a:pt x="35113" y="50917"/>
                  <a:pt x="35113" y="52032"/>
                </a:cubicBezTo>
                <a:cubicBezTo>
                  <a:pt x="35113" y="52032"/>
                  <a:pt x="35868" y="53137"/>
                  <a:pt x="35868" y="54243"/>
                </a:cubicBezTo>
                <a:cubicBezTo>
                  <a:pt x="35868" y="55348"/>
                  <a:pt x="35113" y="55348"/>
                  <a:pt x="35113" y="56454"/>
                </a:cubicBezTo>
                <a:lnTo>
                  <a:pt x="35491" y="58665"/>
                </a:lnTo>
                <a:cubicBezTo>
                  <a:pt x="35491" y="58665"/>
                  <a:pt x="36246" y="56454"/>
                  <a:pt x="36624" y="56454"/>
                </a:cubicBezTo>
                <a:cubicBezTo>
                  <a:pt x="36624" y="56454"/>
                  <a:pt x="37001" y="55348"/>
                  <a:pt x="37378" y="55348"/>
                </a:cubicBezTo>
                <a:cubicBezTo>
                  <a:pt x="37378" y="55348"/>
                  <a:pt x="37756" y="57559"/>
                  <a:pt x="38134" y="57559"/>
                </a:cubicBezTo>
                <a:cubicBezTo>
                  <a:pt x="38134" y="57559"/>
                  <a:pt x="37001" y="58665"/>
                  <a:pt x="37001" y="59780"/>
                </a:cubicBezTo>
                <a:cubicBezTo>
                  <a:pt x="37001" y="59780"/>
                  <a:pt x="37756" y="60885"/>
                  <a:pt x="37756" y="61990"/>
                </a:cubicBezTo>
                <a:cubicBezTo>
                  <a:pt x="38134" y="63096"/>
                  <a:pt x="38511" y="65316"/>
                  <a:pt x="38889" y="66422"/>
                </a:cubicBezTo>
                <a:cubicBezTo>
                  <a:pt x="38889" y="67527"/>
                  <a:pt x="38511" y="67527"/>
                  <a:pt x="38134" y="68633"/>
                </a:cubicBezTo>
                <a:lnTo>
                  <a:pt x="37378" y="70844"/>
                </a:lnTo>
                <a:cubicBezTo>
                  <a:pt x="37001" y="70844"/>
                  <a:pt x="37001" y="67527"/>
                  <a:pt x="36624" y="67527"/>
                </a:cubicBezTo>
                <a:cubicBezTo>
                  <a:pt x="36624" y="67527"/>
                  <a:pt x="36246" y="69738"/>
                  <a:pt x="35868" y="69738"/>
                </a:cubicBezTo>
                <a:cubicBezTo>
                  <a:pt x="35868" y="69738"/>
                  <a:pt x="35491" y="67527"/>
                  <a:pt x="35113" y="67527"/>
                </a:cubicBezTo>
                <a:cubicBezTo>
                  <a:pt x="35113" y="66422"/>
                  <a:pt x="34736" y="65316"/>
                  <a:pt x="34736" y="65316"/>
                </a:cubicBezTo>
                <a:cubicBezTo>
                  <a:pt x="34358" y="64201"/>
                  <a:pt x="34358" y="63096"/>
                  <a:pt x="33981" y="61990"/>
                </a:cubicBezTo>
                <a:cubicBezTo>
                  <a:pt x="33603" y="61990"/>
                  <a:pt x="33225" y="64201"/>
                  <a:pt x="33225" y="64201"/>
                </a:cubicBezTo>
                <a:cubicBezTo>
                  <a:pt x="32848" y="64201"/>
                  <a:pt x="32470" y="61990"/>
                  <a:pt x="32470" y="61990"/>
                </a:cubicBezTo>
                <a:cubicBezTo>
                  <a:pt x="32093" y="60885"/>
                  <a:pt x="32093" y="59780"/>
                  <a:pt x="31715" y="59780"/>
                </a:cubicBezTo>
                <a:cubicBezTo>
                  <a:pt x="31715" y="58665"/>
                  <a:pt x="31338" y="56454"/>
                  <a:pt x="31338" y="56454"/>
                </a:cubicBezTo>
                <a:cubicBezTo>
                  <a:pt x="30960" y="56454"/>
                  <a:pt x="30583" y="58665"/>
                  <a:pt x="30205" y="58665"/>
                </a:cubicBezTo>
                <a:cubicBezTo>
                  <a:pt x="30205" y="59780"/>
                  <a:pt x="29450" y="59780"/>
                  <a:pt x="29450" y="60885"/>
                </a:cubicBezTo>
                <a:cubicBezTo>
                  <a:pt x="29450" y="60885"/>
                  <a:pt x="30205" y="61990"/>
                  <a:pt x="30205" y="63096"/>
                </a:cubicBezTo>
                <a:cubicBezTo>
                  <a:pt x="30205" y="63096"/>
                  <a:pt x="29072" y="64201"/>
                  <a:pt x="29450" y="65316"/>
                </a:cubicBezTo>
                <a:cubicBezTo>
                  <a:pt x="29450" y="65316"/>
                  <a:pt x="29827" y="66422"/>
                  <a:pt x="29827" y="67527"/>
                </a:cubicBezTo>
                <a:cubicBezTo>
                  <a:pt x="30205" y="67527"/>
                  <a:pt x="30205" y="69738"/>
                  <a:pt x="30583" y="69738"/>
                </a:cubicBezTo>
                <a:cubicBezTo>
                  <a:pt x="30205" y="69738"/>
                  <a:pt x="29827" y="71958"/>
                  <a:pt x="29827" y="71958"/>
                </a:cubicBezTo>
                <a:cubicBezTo>
                  <a:pt x="29450" y="71958"/>
                  <a:pt x="29450" y="69738"/>
                  <a:pt x="29072" y="69738"/>
                </a:cubicBezTo>
                <a:cubicBezTo>
                  <a:pt x="29072" y="68633"/>
                  <a:pt x="28317" y="70844"/>
                  <a:pt x="28317" y="70844"/>
                </a:cubicBezTo>
                <a:cubicBezTo>
                  <a:pt x="27940" y="70844"/>
                  <a:pt x="27562" y="68633"/>
                  <a:pt x="27562" y="68633"/>
                </a:cubicBezTo>
                <a:cubicBezTo>
                  <a:pt x="27562" y="68633"/>
                  <a:pt x="28317" y="67527"/>
                  <a:pt x="28317" y="66422"/>
                </a:cubicBezTo>
                <a:lnTo>
                  <a:pt x="27940" y="64201"/>
                </a:lnTo>
                <a:cubicBezTo>
                  <a:pt x="27562" y="64201"/>
                  <a:pt x="27184" y="66422"/>
                  <a:pt x="26807" y="66422"/>
                </a:cubicBezTo>
                <a:cubicBezTo>
                  <a:pt x="26807" y="66422"/>
                  <a:pt x="26429" y="67527"/>
                  <a:pt x="26052" y="68633"/>
                </a:cubicBezTo>
                <a:lnTo>
                  <a:pt x="25297" y="69738"/>
                </a:lnTo>
                <a:lnTo>
                  <a:pt x="24541" y="67527"/>
                </a:lnTo>
                <a:cubicBezTo>
                  <a:pt x="24541" y="67527"/>
                  <a:pt x="25297" y="66422"/>
                  <a:pt x="25297" y="65316"/>
                </a:cubicBezTo>
                <a:cubicBezTo>
                  <a:pt x="25674" y="65316"/>
                  <a:pt x="24919" y="64201"/>
                  <a:pt x="24919" y="63096"/>
                </a:cubicBezTo>
                <a:cubicBezTo>
                  <a:pt x="24919" y="61990"/>
                  <a:pt x="25674" y="61990"/>
                  <a:pt x="25674" y="60885"/>
                </a:cubicBezTo>
                <a:cubicBezTo>
                  <a:pt x="25674" y="60885"/>
                  <a:pt x="24919" y="59780"/>
                  <a:pt x="24919" y="58665"/>
                </a:cubicBezTo>
                <a:cubicBezTo>
                  <a:pt x="24919" y="59780"/>
                  <a:pt x="24164" y="59780"/>
                  <a:pt x="24164" y="60885"/>
                </a:cubicBezTo>
                <a:lnTo>
                  <a:pt x="24919" y="63096"/>
                </a:lnTo>
                <a:cubicBezTo>
                  <a:pt x="24541" y="64201"/>
                  <a:pt x="24164" y="64201"/>
                  <a:pt x="24164" y="65316"/>
                </a:cubicBezTo>
                <a:cubicBezTo>
                  <a:pt x="23786" y="65316"/>
                  <a:pt x="23409" y="66422"/>
                  <a:pt x="23031" y="67527"/>
                </a:cubicBezTo>
                <a:cubicBezTo>
                  <a:pt x="23031" y="67527"/>
                  <a:pt x="22654" y="68633"/>
                  <a:pt x="22276" y="68633"/>
                </a:cubicBezTo>
                <a:cubicBezTo>
                  <a:pt x="22276" y="68633"/>
                  <a:pt x="21898" y="66422"/>
                  <a:pt x="21521" y="66422"/>
                </a:cubicBezTo>
                <a:lnTo>
                  <a:pt x="21143" y="64201"/>
                </a:lnTo>
                <a:cubicBezTo>
                  <a:pt x="20766" y="64201"/>
                  <a:pt x="20388" y="66422"/>
                  <a:pt x="20011" y="66422"/>
                </a:cubicBezTo>
                <a:cubicBezTo>
                  <a:pt x="20011" y="65316"/>
                  <a:pt x="19633" y="63096"/>
                  <a:pt x="19633" y="63096"/>
                </a:cubicBezTo>
                <a:cubicBezTo>
                  <a:pt x="19255" y="63096"/>
                  <a:pt x="18878" y="65316"/>
                  <a:pt x="18501" y="65316"/>
                </a:cubicBezTo>
                <a:cubicBezTo>
                  <a:pt x="18501" y="65316"/>
                  <a:pt x="18123" y="67527"/>
                  <a:pt x="17745" y="67527"/>
                </a:cubicBezTo>
                <a:cubicBezTo>
                  <a:pt x="17745" y="67527"/>
                  <a:pt x="17368" y="65316"/>
                  <a:pt x="17368" y="64201"/>
                </a:cubicBezTo>
                <a:lnTo>
                  <a:pt x="18123" y="63096"/>
                </a:lnTo>
                <a:cubicBezTo>
                  <a:pt x="18123" y="61990"/>
                  <a:pt x="17368" y="60885"/>
                  <a:pt x="17368" y="60885"/>
                </a:cubicBezTo>
                <a:cubicBezTo>
                  <a:pt x="17368" y="59780"/>
                  <a:pt x="16990" y="58665"/>
                  <a:pt x="16612" y="57559"/>
                </a:cubicBezTo>
                <a:cubicBezTo>
                  <a:pt x="16612" y="57559"/>
                  <a:pt x="16235" y="56454"/>
                  <a:pt x="16235" y="55348"/>
                </a:cubicBezTo>
                <a:cubicBezTo>
                  <a:pt x="15858" y="56454"/>
                  <a:pt x="15480" y="56454"/>
                  <a:pt x="15102" y="57559"/>
                </a:cubicBezTo>
                <a:lnTo>
                  <a:pt x="15858" y="59780"/>
                </a:lnTo>
                <a:cubicBezTo>
                  <a:pt x="15858" y="59780"/>
                  <a:pt x="15102" y="60885"/>
                  <a:pt x="15102" y="61990"/>
                </a:cubicBezTo>
                <a:lnTo>
                  <a:pt x="14347" y="63096"/>
                </a:lnTo>
                <a:cubicBezTo>
                  <a:pt x="14347" y="64201"/>
                  <a:pt x="14725" y="65316"/>
                  <a:pt x="14725" y="66422"/>
                </a:cubicBezTo>
                <a:cubicBezTo>
                  <a:pt x="15102" y="66422"/>
                  <a:pt x="15480" y="67527"/>
                  <a:pt x="15480" y="68633"/>
                </a:cubicBezTo>
                <a:cubicBezTo>
                  <a:pt x="15480" y="68633"/>
                  <a:pt x="14725" y="69738"/>
                  <a:pt x="14725" y="70844"/>
                </a:cubicBezTo>
                <a:lnTo>
                  <a:pt x="13970" y="67527"/>
                </a:lnTo>
                <a:cubicBezTo>
                  <a:pt x="13970" y="67527"/>
                  <a:pt x="13592" y="65316"/>
                  <a:pt x="13215" y="65316"/>
                </a:cubicBezTo>
                <a:cubicBezTo>
                  <a:pt x="13215" y="65316"/>
                  <a:pt x="12837" y="67527"/>
                  <a:pt x="12459" y="67527"/>
                </a:cubicBezTo>
                <a:cubicBezTo>
                  <a:pt x="12459" y="67527"/>
                  <a:pt x="13215" y="68633"/>
                  <a:pt x="13215" y="69738"/>
                </a:cubicBezTo>
                <a:lnTo>
                  <a:pt x="12459" y="71958"/>
                </a:lnTo>
                <a:cubicBezTo>
                  <a:pt x="12082" y="70844"/>
                  <a:pt x="12082" y="69738"/>
                  <a:pt x="11704" y="69738"/>
                </a:cubicBezTo>
                <a:cubicBezTo>
                  <a:pt x="11327" y="68633"/>
                  <a:pt x="11327" y="67527"/>
                  <a:pt x="10949" y="66422"/>
                </a:cubicBezTo>
                <a:cubicBezTo>
                  <a:pt x="10949" y="66422"/>
                  <a:pt x="10572" y="65316"/>
                  <a:pt x="10572" y="64201"/>
                </a:cubicBezTo>
                <a:cubicBezTo>
                  <a:pt x="10194" y="63096"/>
                  <a:pt x="9816" y="63096"/>
                  <a:pt x="9816" y="61990"/>
                </a:cubicBezTo>
                <a:cubicBezTo>
                  <a:pt x="9439" y="60885"/>
                  <a:pt x="9439" y="59780"/>
                  <a:pt x="9061" y="59780"/>
                </a:cubicBezTo>
                <a:cubicBezTo>
                  <a:pt x="9061" y="58665"/>
                  <a:pt x="8306" y="60885"/>
                  <a:pt x="8306" y="60885"/>
                </a:cubicBezTo>
                <a:cubicBezTo>
                  <a:pt x="7929" y="60885"/>
                  <a:pt x="7929" y="58665"/>
                  <a:pt x="7551" y="58665"/>
                </a:cubicBezTo>
                <a:lnTo>
                  <a:pt x="7174" y="56454"/>
                </a:lnTo>
                <a:cubicBezTo>
                  <a:pt x="6796" y="56454"/>
                  <a:pt x="6418" y="54243"/>
                  <a:pt x="6418" y="54243"/>
                </a:cubicBezTo>
                <a:cubicBezTo>
                  <a:pt x="6041" y="54243"/>
                  <a:pt x="5663" y="55348"/>
                  <a:pt x="5663" y="55348"/>
                </a:cubicBezTo>
                <a:cubicBezTo>
                  <a:pt x="5286" y="56454"/>
                  <a:pt x="4908" y="56454"/>
                  <a:pt x="4531" y="57559"/>
                </a:cubicBezTo>
                <a:lnTo>
                  <a:pt x="3775" y="59780"/>
                </a:lnTo>
                <a:cubicBezTo>
                  <a:pt x="3398" y="58665"/>
                  <a:pt x="3398" y="57559"/>
                  <a:pt x="3020" y="56454"/>
                </a:cubicBezTo>
                <a:cubicBezTo>
                  <a:pt x="3020" y="56454"/>
                  <a:pt x="2643" y="55348"/>
                  <a:pt x="2643" y="54243"/>
                </a:cubicBezTo>
                <a:lnTo>
                  <a:pt x="3398" y="53137"/>
                </a:lnTo>
                <a:cubicBezTo>
                  <a:pt x="3398" y="52032"/>
                  <a:pt x="2643" y="50917"/>
                  <a:pt x="2643" y="49812"/>
                </a:cubicBezTo>
                <a:lnTo>
                  <a:pt x="3398" y="48706"/>
                </a:lnTo>
                <a:cubicBezTo>
                  <a:pt x="3775" y="47601"/>
                  <a:pt x="3020" y="46495"/>
                  <a:pt x="3020" y="45390"/>
                </a:cubicBezTo>
                <a:lnTo>
                  <a:pt x="3775" y="44284"/>
                </a:lnTo>
                <a:cubicBezTo>
                  <a:pt x="3775" y="43169"/>
                  <a:pt x="3398" y="42064"/>
                  <a:pt x="3020" y="40958"/>
                </a:cubicBezTo>
                <a:lnTo>
                  <a:pt x="2265" y="43169"/>
                </a:lnTo>
                <a:lnTo>
                  <a:pt x="1510" y="45390"/>
                </a:lnTo>
                <a:lnTo>
                  <a:pt x="755" y="43169"/>
                </a:lnTo>
                <a:cubicBezTo>
                  <a:pt x="755" y="42064"/>
                  <a:pt x="1510" y="40958"/>
                  <a:pt x="1510" y="40958"/>
                </a:cubicBezTo>
                <a:cubicBezTo>
                  <a:pt x="1510" y="39853"/>
                  <a:pt x="1132" y="38748"/>
                  <a:pt x="1132" y="38748"/>
                </a:cubicBezTo>
                <a:cubicBezTo>
                  <a:pt x="1132" y="37642"/>
                  <a:pt x="378" y="36527"/>
                  <a:pt x="378" y="35422"/>
                </a:cubicBezTo>
                <a:lnTo>
                  <a:pt x="1132" y="34316"/>
                </a:lnTo>
                <a:cubicBezTo>
                  <a:pt x="1132" y="33211"/>
                  <a:pt x="755" y="32105"/>
                  <a:pt x="378" y="30990"/>
                </a:cubicBezTo>
                <a:cubicBezTo>
                  <a:pt x="378" y="30990"/>
                  <a:pt x="0" y="29885"/>
                  <a:pt x="0" y="28780"/>
                </a:cubicBezTo>
                <a:lnTo>
                  <a:pt x="755" y="27674"/>
                </a:lnTo>
                <a:cubicBezTo>
                  <a:pt x="755" y="26569"/>
                  <a:pt x="0" y="25463"/>
                  <a:pt x="0" y="24358"/>
                </a:cubicBezTo>
                <a:cubicBezTo>
                  <a:pt x="755" y="23243"/>
                  <a:pt x="1132" y="22137"/>
                  <a:pt x="1888" y="21032"/>
                </a:cubicBezTo>
                <a:cubicBezTo>
                  <a:pt x="2265" y="22137"/>
                  <a:pt x="2643" y="24358"/>
                  <a:pt x="3020" y="25463"/>
                </a:cubicBezTo>
                <a:cubicBezTo>
                  <a:pt x="3398" y="26569"/>
                  <a:pt x="3398" y="27674"/>
                  <a:pt x="3775" y="28780"/>
                </a:cubicBezTo>
                <a:cubicBezTo>
                  <a:pt x="3775" y="28780"/>
                  <a:pt x="4153" y="29885"/>
                  <a:pt x="4531" y="30990"/>
                </a:cubicBezTo>
                <a:lnTo>
                  <a:pt x="5286" y="28780"/>
                </a:lnTo>
                <a:cubicBezTo>
                  <a:pt x="5286" y="28780"/>
                  <a:pt x="5663" y="30990"/>
                  <a:pt x="6041" y="30990"/>
                </a:cubicBezTo>
                <a:cubicBezTo>
                  <a:pt x="6041" y="32105"/>
                  <a:pt x="6418" y="33211"/>
                  <a:pt x="6418" y="34316"/>
                </a:cubicBezTo>
                <a:cubicBezTo>
                  <a:pt x="6796" y="34316"/>
                  <a:pt x="7174" y="32105"/>
                  <a:pt x="7174" y="32105"/>
                </a:cubicBezTo>
                <a:cubicBezTo>
                  <a:pt x="7551" y="32105"/>
                  <a:pt x="7929" y="34316"/>
                  <a:pt x="7929" y="34316"/>
                </a:cubicBezTo>
                <a:cubicBezTo>
                  <a:pt x="8306" y="35422"/>
                  <a:pt x="8306" y="36527"/>
                  <a:pt x="8684" y="36527"/>
                </a:cubicBezTo>
                <a:lnTo>
                  <a:pt x="9439" y="35422"/>
                </a:lnTo>
                <a:cubicBezTo>
                  <a:pt x="9439" y="34316"/>
                  <a:pt x="8684" y="33211"/>
                  <a:pt x="8684" y="32105"/>
                </a:cubicBezTo>
                <a:lnTo>
                  <a:pt x="9816" y="30990"/>
                </a:lnTo>
                <a:cubicBezTo>
                  <a:pt x="9816" y="29885"/>
                  <a:pt x="9061" y="28780"/>
                  <a:pt x="9061" y="27674"/>
                </a:cubicBezTo>
                <a:lnTo>
                  <a:pt x="9816" y="26569"/>
                </a:lnTo>
                <a:lnTo>
                  <a:pt x="10572" y="28780"/>
                </a:lnTo>
                <a:cubicBezTo>
                  <a:pt x="10572" y="28780"/>
                  <a:pt x="10949" y="30990"/>
                  <a:pt x="11327" y="30990"/>
                </a:cubicBezTo>
                <a:cubicBezTo>
                  <a:pt x="11327" y="30990"/>
                  <a:pt x="11704" y="29885"/>
                  <a:pt x="12082" y="29885"/>
                </a:cubicBezTo>
                <a:cubicBezTo>
                  <a:pt x="11704" y="28780"/>
                  <a:pt x="11704" y="27674"/>
                  <a:pt x="11327" y="26569"/>
                </a:cubicBezTo>
                <a:cubicBezTo>
                  <a:pt x="11327" y="26569"/>
                  <a:pt x="10949" y="25463"/>
                  <a:pt x="10572" y="24358"/>
                </a:cubicBezTo>
                <a:lnTo>
                  <a:pt x="10194" y="22137"/>
                </a:lnTo>
                <a:cubicBezTo>
                  <a:pt x="9816" y="22137"/>
                  <a:pt x="9439" y="24358"/>
                  <a:pt x="9061" y="24358"/>
                </a:cubicBezTo>
                <a:cubicBezTo>
                  <a:pt x="9061" y="23243"/>
                  <a:pt x="8684" y="22137"/>
                  <a:pt x="8684" y="21032"/>
                </a:cubicBezTo>
                <a:cubicBezTo>
                  <a:pt x="8306" y="21032"/>
                  <a:pt x="8306" y="18821"/>
                  <a:pt x="7929" y="18821"/>
                </a:cubicBezTo>
                <a:lnTo>
                  <a:pt x="7174" y="21032"/>
                </a:lnTo>
                <a:cubicBezTo>
                  <a:pt x="6796" y="21032"/>
                  <a:pt x="6796" y="18821"/>
                  <a:pt x="6418" y="18821"/>
                </a:cubicBezTo>
                <a:cubicBezTo>
                  <a:pt x="7174" y="16610"/>
                  <a:pt x="7551" y="15495"/>
                  <a:pt x="8306" y="14390"/>
                </a:cubicBezTo>
                <a:cubicBezTo>
                  <a:pt x="8306" y="15495"/>
                  <a:pt x="8684" y="16610"/>
                  <a:pt x="8684" y="16610"/>
                </a:cubicBezTo>
                <a:cubicBezTo>
                  <a:pt x="9061" y="17716"/>
                  <a:pt x="9439" y="19926"/>
                  <a:pt x="9439" y="19926"/>
                </a:cubicBezTo>
                <a:lnTo>
                  <a:pt x="10194" y="17716"/>
                </a:lnTo>
                <a:lnTo>
                  <a:pt x="10949" y="15495"/>
                </a:lnTo>
                <a:cubicBezTo>
                  <a:pt x="11327" y="15495"/>
                  <a:pt x="11704" y="17716"/>
                  <a:pt x="11704" y="17716"/>
                </a:cubicBezTo>
                <a:cubicBezTo>
                  <a:pt x="12082" y="18821"/>
                  <a:pt x="12082" y="19926"/>
                  <a:pt x="12459" y="21032"/>
                </a:cubicBezTo>
                <a:cubicBezTo>
                  <a:pt x="12459" y="21032"/>
                  <a:pt x="12837" y="23243"/>
                  <a:pt x="13215" y="23243"/>
                </a:cubicBezTo>
                <a:lnTo>
                  <a:pt x="13970" y="21032"/>
                </a:lnTo>
                <a:cubicBezTo>
                  <a:pt x="13970" y="21032"/>
                  <a:pt x="14347" y="19926"/>
                  <a:pt x="14725" y="18821"/>
                </a:cubicBezTo>
                <a:cubicBezTo>
                  <a:pt x="14725" y="18821"/>
                  <a:pt x="15102" y="22137"/>
                  <a:pt x="15480" y="22137"/>
                </a:cubicBezTo>
                <a:cubicBezTo>
                  <a:pt x="15480" y="22137"/>
                  <a:pt x="15858" y="19926"/>
                  <a:pt x="16235" y="19926"/>
                </a:cubicBezTo>
                <a:cubicBezTo>
                  <a:pt x="16235" y="19926"/>
                  <a:pt x="16612" y="22137"/>
                  <a:pt x="16990" y="22137"/>
                </a:cubicBezTo>
                <a:cubicBezTo>
                  <a:pt x="16990" y="23243"/>
                  <a:pt x="17368" y="24358"/>
                  <a:pt x="17368" y="24358"/>
                </a:cubicBezTo>
                <a:cubicBezTo>
                  <a:pt x="17745" y="25463"/>
                  <a:pt x="18123" y="23243"/>
                  <a:pt x="18501" y="23243"/>
                </a:cubicBezTo>
                <a:lnTo>
                  <a:pt x="18878" y="25463"/>
                </a:lnTo>
                <a:cubicBezTo>
                  <a:pt x="19255" y="25463"/>
                  <a:pt x="19633" y="27674"/>
                  <a:pt x="19633" y="27674"/>
                </a:cubicBezTo>
                <a:lnTo>
                  <a:pt x="20388" y="26569"/>
                </a:lnTo>
                <a:cubicBezTo>
                  <a:pt x="20766" y="25463"/>
                  <a:pt x="21143" y="24358"/>
                  <a:pt x="21143" y="24358"/>
                </a:cubicBezTo>
                <a:cubicBezTo>
                  <a:pt x="21521" y="24358"/>
                  <a:pt x="21898" y="26569"/>
                  <a:pt x="21898" y="26569"/>
                </a:cubicBezTo>
                <a:lnTo>
                  <a:pt x="22654" y="28780"/>
                </a:lnTo>
                <a:cubicBezTo>
                  <a:pt x="22654" y="28780"/>
                  <a:pt x="23151" y="27325"/>
                  <a:pt x="23339" y="27362"/>
                </a:cubicBezTo>
                <a:lnTo>
                  <a:pt x="23409" y="27674"/>
                </a:lnTo>
                <a:cubicBezTo>
                  <a:pt x="23786" y="27674"/>
                  <a:pt x="23786" y="28780"/>
                  <a:pt x="24164" y="29885"/>
                </a:cubicBezTo>
                <a:cubicBezTo>
                  <a:pt x="24164" y="29885"/>
                  <a:pt x="24541" y="32105"/>
                  <a:pt x="24919" y="32105"/>
                </a:cubicBezTo>
                <a:cubicBezTo>
                  <a:pt x="24919" y="32105"/>
                  <a:pt x="25297" y="29885"/>
                  <a:pt x="25674" y="29885"/>
                </a:cubicBezTo>
                <a:cubicBezTo>
                  <a:pt x="25674" y="29885"/>
                  <a:pt x="26052" y="32105"/>
                  <a:pt x="26052" y="33211"/>
                </a:cubicBezTo>
                <a:cubicBezTo>
                  <a:pt x="26429" y="33211"/>
                  <a:pt x="26807" y="34316"/>
                  <a:pt x="26807" y="35422"/>
                </a:cubicBezTo>
                <a:lnTo>
                  <a:pt x="27562" y="33211"/>
                </a:lnTo>
                <a:lnTo>
                  <a:pt x="27184" y="30990"/>
                </a:lnTo>
                <a:cubicBezTo>
                  <a:pt x="27184" y="29885"/>
                  <a:pt x="27940" y="29885"/>
                  <a:pt x="27940" y="28780"/>
                </a:cubicBezTo>
                <a:lnTo>
                  <a:pt x="27184" y="26569"/>
                </a:lnTo>
                <a:lnTo>
                  <a:pt x="26429" y="28780"/>
                </a:lnTo>
                <a:lnTo>
                  <a:pt x="25674" y="29885"/>
                </a:lnTo>
                <a:cubicBezTo>
                  <a:pt x="25297" y="29885"/>
                  <a:pt x="24919" y="27674"/>
                  <a:pt x="24919" y="27674"/>
                </a:cubicBezTo>
                <a:cubicBezTo>
                  <a:pt x="24919" y="27674"/>
                  <a:pt x="24541" y="25463"/>
                  <a:pt x="24164" y="25463"/>
                </a:cubicBezTo>
                <a:cubicBezTo>
                  <a:pt x="24541" y="24358"/>
                  <a:pt x="24919" y="24358"/>
                  <a:pt x="25297" y="23243"/>
                </a:cubicBezTo>
                <a:cubicBezTo>
                  <a:pt x="25297" y="23243"/>
                  <a:pt x="25674" y="22137"/>
                  <a:pt x="26052" y="21032"/>
                </a:cubicBezTo>
                <a:cubicBezTo>
                  <a:pt x="26052" y="21032"/>
                  <a:pt x="26429" y="19926"/>
                  <a:pt x="26807" y="19926"/>
                </a:cubicBezTo>
                <a:cubicBezTo>
                  <a:pt x="26807" y="19926"/>
                  <a:pt x="27184" y="22137"/>
                  <a:pt x="27562" y="22137"/>
                </a:cubicBezTo>
                <a:cubicBezTo>
                  <a:pt x="27562" y="22137"/>
                  <a:pt x="28317" y="21032"/>
                  <a:pt x="28317" y="19926"/>
                </a:cubicBezTo>
                <a:lnTo>
                  <a:pt x="27562" y="17716"/>
                </a:lnTo>
                <a:cubicBezTo>
                  <a:pt x="27562" y="17716"/>
                  <a:pt x="28317" y="15495"/>
                  <a:pt x="28695" y="15495"/>
                </a:cubicBezTo>
                <a:cubicBezTo>
                  <a:pt x="28695" y="15495"/>
                  <a:pt x="29072" y="17716"/>
                  <a:pt x="29072" y="18821"/>
                </a:cubicBezTo>
                <a:cubicBezTo>
                  <a:pt x="29450" y="18821"/>
                  <a:pt x="29450" y="19926"/>
                  <a:pt x="29827" y="21032"/>
                </a:cubicBezTo>
                <a:cubicBezTo>
                  <a:pt x="29827" y="22137"/>
                  <a:pt x="30205" y="22137"/>
                  <a:pt x="30583" y="23243"/>
                </a:cubicBezTo>
                <a:cubicBezTo>
                  <a:pt x="30583" y="24358"/>
                  <a:pt x="30960" y="25463"/>
                  <a:pt x="30960" y="25463"/>
                </a:cubicBezTo>
                <a:cubicBezTo>
                  <a:pt x="31338" y="26569"/>
                  <a:pt x="31338" y="27674"/>
                  <a:pt x="31715" y="28780"/>
                </a:cubicBezTo>
                <a:lnTo>
                  <a:pt x="32470" y="26569"/>
                </a:lnTo>
                <a:cubicBezTo>
                  <a:pt x="32848" y="26569"/>
                  <a:pt x="33225" y="28780"/>
                  <a:pt x="33225" y="28780"/>
                </a:cubicBezTo>
                <a:cubicBezTo>
                  <a:pt x="33603" y="29885"/>
                  <a:pt x="33603" y="30990"/>
                  <a:pt x="33981" y="30990"/>
                </a:cubicBezTo>
                <a:cubicBezTo>
                  <a:pt x="33981" y="30990"/>
                  <a:pt x="34358" y="29885"/>
                  <a:pt x="34736" y="29885"/>
                </a:cubicBezTo>
                <a:cubicBezTo>
                  <a:pt x="35113" y="28780"/>
                  <a:pt x="35113" y="27674"/>
                  <a:pt x="35491" y="27674"/>
                </a:cubicBezTo>
                <a:cubicBezTo>
                  <a:pt x="35868" y="26569"/>
                  <a:pt x="36246" y="26569"/>
                  <a:pt x="36246" y="25463"/>
                </a:cubicBezTo>
                <a:cubicBezTo>
                  <a:pt x="36624" y="25463"/>
                  <a:pt x="37001" y="24358"/>
                  <a:pt x="37378" y="23243"/>
                </a:cubicBezTo>
                <a:lnTo>
                  <a:pt x="38134" y="22137"/>
                </a:lnTo>
                <a:cubicBezTo>
                  <a:pt x="38134" y="22137"/>
                  <a:pt x="38511" y="24358"/>
                  <a:pt x="38889" y="24358"/>
                </a:cubicBezTo>
                <a:cubicBezTo>
                  <a:pt x="38889" y="24358"/>
                  <a:pt x="39267" y="23243"/>
                  <a:pt x="39644" y="22137"/>
                </a:cubicBezTo>
                <a:cubicBezTo>
                  <a:pt x="40021" y="22137"/>
                  <a:pt x="40021" y="21032"/>
                  <a:pt x="40399" y="21032"/>
                </a:cubicBezTo>
                <a:cubicBezTo>
                  <a:pt x="40777" y="19926"/>
                  <a:pt x="41154" y="18821"/>
                  <a:pt x="41154" y="18821"/>
                </a:cubicBezTo>
                <a:cubicBezTo>
                  <a:pt x="41532" y="18821"/>
                  <a:pt x="41910" y="21032"/>
                  <a:pt x="41910" y="21032"/>
                </a:cubicBezTo>
                <a:cubicBezTo>
                  <a:pt x="42287" y="21032"/>
                  <a:pt x="42664" y="18821"/>
                  <a:pt x="42664" y="18821"/>
                </a:cubicBezTo>
                <a:cubicBezTo>
                  <a:pt x="43042" y="19926"/>
                  <a:pt x="43042" y="22137"/>
                  <a:pt x="43420" y="22137"/>
                </a:cubicBezTo>
                <a:lnTo>
                  <a:pt x="44175" y="19926"/>
                </a:lnTo>
                <a:cubicBezTo>
                  <a:pt x="44552" y="19926"/>
                  <a:pt x="44552" y="22137"/>
                  <a:pt x="44930" y="22137"/>
                </a:cubicBezTo>
                <a:cubicBezTo>
                  <a:pt x="44930" y="23243"/>
                  <a:pt x="45307" y="24358"/>
                  <a:pt x="45685" y="24358"/>
                </a:cubicBezTo>
                <a:cubicBezTo>
                  <a:pt x="45685" y="25463"/>
                  <a:pt x="46063" y="27674"/>
                  <a:pt x="46063" y="27674"/>
                </a:cubicBezTo>
                <a:lnTo>
                  <a:pt x="46818" y="25463"/>
                </a:lnTo>
                <a:cubicBezTo>
                  <a:pt x="47195" y="25463"/>
                  <a:pt x="47573" y="27674"/>
                  <a:pt x="47573" y="27674"/>
                </a:cubicBezTo>
                <a:cubicBezTo>
                  <a:pt x="47950" y="28780"/>
                  <a:pt x="47950" y="29885"/>
                  <a:pt x="48328" y="29885"/>
                </a:cubicBezTo>
                <a:cubicBezTo>
                  <a:pt x="48328" y="30990"/>
                  <a:pt x="48706" y="32105"/>
                  <a:pt x="49083" y="33211"/>
                </a:cubicBezTo>
                <a:cubicBezTo>
                  <a:pt x="49083" y="33211"/>
                  <a:pt x="49461" y="34316"/>
                  <a:pt x="49461" y="35422"/>
                </a:cubicBezTo>
                <a:lnTo>
                  <a:pt x="50216" y="33211"/>
                </a:lnTo>
                <a:cubicBezTo>
                  <a:pt x="50593" y="33211"/>
                  <a:pt x="50971" y="35422"/>
                  <a:pt x="50971" y="35422"/>
                </a:cubicBezTo>
                <a:cubicBezTo>
                  <a:pt x="50971" y="36527"/>
                  <a:pt x="50216" y="37642"/>
                  <a:pt x="50216" y="37642"/>
                </a:cubicBezTo>
                <a:cubicBezTo>
                  <a:pt x="50216" y="38748"/>
                  <a:pt x="50593" y="39853"/>
                  <a:pt x="50971" y="39853"/>
                </a:cubicBezTo>
                <a:cubicBezTo>
                  <a:pt x="50971" y="40958"/>
                  <a:pt x="51349" y="38748"/>
                  <a:pt x="51726" y="38748"/>
                </a:cubicBezTo>
                <a:cubicBezTo>
                  <a:pt x="52104" y="38748"/>
                  <a:pt x="52104" y="40958"/>
                  <a:pt x="52481" y="40958"/>
                </a:cubicBezTo>
                <a:lnTo>
                  <a:pt x="53236" y="38748"/>
                </a:lnTo>
                <a:cubicBezTo>
                  <a:pt x="52859" y="37642"/>
                  <a:pt x="52859" y="37642"/>
                  <a:pt x="52481" y="36527"/>
                </a:cubicBezTo>
                <a:cubicBezTo>
                  <a:pt x="52481" y="35422"/>
                  <a:pt x="52104" y="34316"/>
                  <a:pt x="51726" y="34316"/>
                </a:cubicBezTo>
                <a:cubicBezTo>
                  <a:pt x="51726" y="33211"/>
                  <a:pt x="51349" y="32105"/>
                  <a:pt x="51349" y="30990"/>
                </a:cubicBezTo>
                <a:cubicBezTo>
                  <a:pt x="50971" y="30990"/>
                  <a:pt x="50971" y="29885"/>
                  <a:pt x="50593" y="28780"/>
                </a:cubicBezTo>
                <a:cubicBezTo>
                  <a:pt x="50593" y="28780"/>
                  <a:pt x="50216" y="26569"/>
                  <a:pt x="49838" y="26569"/>
                </a:cubicBezTo>
                <a:lnTo>
                  <a:pt x="49083" y="28780"/>
                </a:lnTo>
                <a:cubicBezTo>
                  <a:pt x="49083" y="28780"/>
                  <a:pt x="48706" y="26569"/>
                  <a:pt x="48328" y="25463"/>
                </a:cubicBezTo>
                <a:lnTo>
                  <a:pt x="49461" y="24358"/>
                </a:lnTo>
                <a:cubicBezTo>
                  <a:pt x="49461" y="23243"/>
                  <a:pt x="48706" y="22137"/>
                  <a:pt x="48706" y="22137"/>
                </a:cubicBezTo>
                <a:cubicBezTo>
                  <a:pt x="48328" y="21032"/>
                  <a:pt x="48328" y="19926"/>
                  <a:pt x="47950" y="18821"/>
                </a:cubicBezTo>
                <a:cubicBezTo>
                  <a:pt x="48706" y="17716"/>
                  <a:pt x="49083" y="16610"/>
                  <a:pt x="49838" y="15495"/>
                </a:cubicBezTo>
                <a:cubicBezTo>
                  <a:pt x="50216" y="16610"/>
                  <a:pt x="50593" y="18821"/>
                  <a:pt x="50971" y="19926"/>
                </a:cubicBezTo>
                <a:cubicBezTo>
                  <a:pt x="51349" y="21032"/>
                  <a:pt x="51349" y="22137"/>
                  <a:pt x="51726" y="23243"/>
                </a:cubicBezTo>
                <a:lnTo>
                  <a:pt x="52104" y="25463"/>
                </a:lnTo>
                <a:cubicBezTo>
                  <a:pt x="52481" y="25463"/>
                  <a:pt x="52859" y="23243"/>
                  <a:pt x="53236" y="23243"/>
                </a:cubicBezTo>
                <a:lnTo>
                  <a:pt x="53614" y="25463"/>
                </a:lnTo>
                <a:cubicBezTo>
                  <a:pt x="53991" y="25463"/>
                  <a:pt x="54369" y="24358"/>
                  <a:pt x="54747" y="24358"/>
                </a:cubicBezTo>
                <a:cubicBezTo>
                  <a:pt x="54747" y="23243"/>
                  <a:pt x="53991" y="22137"/>
                  <a:pt x="53991" y="21032"/>
                </a:cubicBezTo>
                <a:lnTo>
                  <a:pt x="54747" y="19926"/>
                </a:lnTo>
                <a:cubicBezTo>
                  <a:pt x="55124" y="19926"/>
                  <a:pt x="55124" y="21032"/>
                  <a:pt x="55502" y="22137"/>
                </a:cubicBezTo>
                <a:cubicBezTo>
                  <a:pt x="55502" y="23243"/>
                  <a:pt x="55879" y="23243"/>
                  <a:pt x="56257" y="24358"/>
                </a:cubicBezTo>
                <a:cubicBezTo>
                  <a:pt x="56257" y="25463"/>
                  <a:pt x="56634" y="26569"/>
                  <a:pt x="56634" y="26569"/>
                </a:cubicBezTo>
                <a:cubicBezTo>
                  <a:pt x="56634" y="27674"/>
                  <a:pt x="55879" y="28780"/>
                  <a:pt x="55879" y="28780"/>
                </a:cubicBezTo>
                <a:lnTo>
                  <a:pt x="56634" y="30990"/>
                </a:lnTo>
                <a:cubicBezTo>
                  <a:pt x="56634" y="32105"/>
                  <a:pt x="57012" y="33211"/>
                  <a:pt x="57012" y="34316"/>
                </a:cubicBezTo>
                <a:cubicBezTo>
                  <a:pt x="57390" y="33211"/>
                  <a:pt x="58145" y="32105"/>
                  <a:pt x="58145" y="32105"/>
                </a:cubicBezTo>
                <a:cubicBezTo>
                  <a:pt x="58145" y="30990"/>
                  <a:pt x="58900" y="30990"/>
                  <a:pt x="58900" y="29885"/>
                </a:cubicBezTo>
                <a:lnTo>
                  <a:pt x="58145" y="27674"/>
                </a:lnTo>
                <a:cubicBezTo>
                  <a:pt x="58145" y="26569"/>
                  <a:pt x="57767" y="25463"/>
                  <a:pt x="57767" y="25463"/>
                </a:cubicBezTo>
                <a:cubicBezTo>
                  <a:pt x="57390" y="24358"/>
                  <a:pt x="57012" y="23243"/>
                  <a:pt x="57012" y="22137"/>
                </a:cubicBezTo>
                <a:lnTo>
                  <a:pt x="57767" y="21032"/>
                </a:lnTo>
                <a:cubicBezTo>
                  <a:pt x="58145" y="19926"/>
                  <a:pt x="58522" y="19926"/>
                  <a:pt x="58522" y="18821"/>
                </a:cubicBezTo>
                <a:lnTo>
                  <a:pt x="58145" y="16610"/>
                </a:lnTo>
                <a:cubicBezTo>
                  <a:pt x="58145" y="15495"/>
                  <a:pt x="58900" y="15495"/>
                  <a:pt x="58900" y="14390"/>
                </a:cubicBezTo>
                <a:cubicBezTo>
                  <a:pt x="58900" y="13284"/>
                  <a:pt x="58145" y="13284"/>
                  <a:pt x="58145" y="12179"/>
                </a:cubicBezTo>
                <a:lnTo>
                  <a:pt x="58900" y="9968"/>
                </a:lnTo>
                <a:cubicBezTo>
                  <a:pt x="59277" y="11073"/>
                  <a:pt x="59655" y="12179"/>
                  <a:pt x="59655" y="12179"/>
                </a:cubicBezTo>
                <a:cubicBezTo>
                  <a:pt x="59655" y="13284"/>
                  <a:pt x="60410" y="14390"/>
                  <a:pt x="60410" y="15495"/>
                </a:cubicBezTo>
                <a:cubicBezTo>
                  <a:pt x="60410" y="15495"/>
                  <a:pt x="59277" y="16610"/>
                  <a:pt x="59655" y="16610"/>
                </a:cubicBezTo>
                <a:cubicBezTo>
                  <a:pt x="59655" y="17716"/>
                  <a:pt x="60033" y="18821"/>
                  <a:pt x="60033" y="19926"/>
                </a:cubicBezTo>
                <a:lnTo>
                  <a:pt x="59277" y="21032"/>
                </a:lnTo>
                <a:cubicBezTo>
                  <a:pt x="59277" y="22137"/>
                  <a:pt x="59655" y="23243"/>
                  <a:pt x="60033" y="24358"/>
                </a:cubicBezTo>
                <a:cubicBezTo>
                  <a:pt x="60033" y="24358"/>
                  <a:pt x="60410" y="25463"/>
                  <a:pt x="60410" y="26569"/>
                </a:cubicBezTo>
                <a:cubicBezTo>
                  <a:pt x="60787" y="26569"/>
                  <a:pt x="61165" y="28780"/>
                  <a:pt x="61165" y="28780"/>
                </a:cubicBezTo>
                <a:cubicBezTo>
                  <a:pt x="61543" y="28780"/>
                  <a:pt x="61920" y="26569"/>
                  <a:pt x="61920" y="26569"/>
                </a:cubicBezTo>
                <a:cubicBezTo>
                  <a:pt x="62298" y="26569"/>
                  <a:pt x="62676" y="28780"/>
                  <a:pt x="62676" y="29885"/>
                </a:cubicBezTo>
                <a:lnTo>
                  <a:pt x="61920" y="30990"/>
                </a:lnTo>
                <a:cubicBezTo>
                  <a:pt x="61920" y="32105"/>
                  <a:pt x="62298" y="33211"/>
                  <a:pt x="62676" y="33211"/>
                </a:cubicBezTo>
                <a:cubicBezTo>
                  <a:pt x="62676" y="34316"/>
                  <a:pt x="63053" y="35422"/>
                  <a:pt x="63053" y="36527"/>
                </a:cubicBezTo>
                <a:lnTo>
                  <a:pt x="62298" y="37642"/>
                </a:lnTo>
                <a:cubicBezTo>
                  <a:pt x="62298" y="38748"/>
                  <a:pt x="63053" y="39853"/>
                  <a:pt x="63053" y="40958"/>
                </a:cubicBezTo>
                <a:cubicBezTo>
                  <a:pt x="63053" y="40958"/>
                  <a:pt x="62298" y="42064"/>
                  <a:pt x="61920" y="42064"/>
                </a:cubicBezTo>
                <a:cubicBezTo>
                  <a:pt x="61920" y="43169"/>
                  <a:pt x="61165" y="43169"/>
                  <a:pt x="61165" y="44284"/>
                </a:cubicBezTo>
                <a:cubicBezTo>
                  <a:pt x="61165" y="45390"/>
                  <a:pt x="61920" y="46495"/>
                  <a:pt x="61920" y="46495"/>
                </a:cubicBezTo>
                <a:cubicBezTo>
                  <a:pt x="61920" y="47601"/>
                  <a:pt x="61165" y="47601"/>
                  <a:pt x="61165" y="48706"/>
                </a:cubicBezTo>
                <a:cubicBezTo>
                  <a:pt x="61165" y="49812"/>
                  <a:pt x="61543" y="50917"/>
                  <a:pt x="61543" y="50917"/>
                </a:cubicBezTo>
                <a:cubicBezTo>
                  <a:pt x="61920" y="50917"/>
                  <a:pt x="62298" y="49812"/>
                  <a:pt x="62676" y="49812"/>
                </a:cubicBezTo>
                <a:cubicBezTo>
                  <a:pt x="62676" y="48706"/>
                  <a:pt x="63430" y="47601"/>
                  <a:pt x="63430" y="47601"/>
                </a:cubicBezTo>
                <a:cubicBezTo>
                  <a:pt x="63430" y="46495"/>
                  <a:pt x="62676" y="45390"/>
                  <a:pt x="62676" y="45390"/>
                </a:cubicBezTo>
                <a:cubicBezTo>
                  <a:pt x="62676" y="44284"/>
                  <a:pt x="63430" y="43169"/>
                  <a:pt x="63430" y="43169"/>
                </a:cubicBezTo>
                <a:cubicBezTo>
                  <a:pt x="63808" y="42064"/>
                  <a:pt x="63053" y="40958"/>
                  <a:pt x="63053" y="40958"/>
                </a:cubicBezTo>
                <a:cubicBezTo>
                  <a:pt x="63053" y="39853"/>
                  <a:pt x="63808" y="39853"/>
                  <a:pt x="63808" y="38748"/>
                </a:cubicBezTo>
                <a:cubicBezTo>
                  <a:pt x="63808" y="37642"/>
                  <a:pt x="64563" y="37642"/>
                  <a:pt x="64563" y="36527"/>
                </a:cubicBezTo>
                <a:cubicBezTo>
                  <a:pt x="64563" y="36527"/>
                  <a:pt x="63808" y="35422"/>
                  <a:pt x="63808" y="34316"/>
                </a:cubicBezTo>
                <a:cubicBezTo>
                  <a:pt x="63808" y="33211"/>
                  <a:pt x="63430" y="33211"/>
                  <a:pt x="63430" y="32105"/>
                </a:cubicBezTo>
                <a:cubicBezTo>
                  <a:pt x="63430" y="30990"/>
                  <a:pt x="64186" y="30990"/>
                  <a:pt x="64186" y="29885"/>
                </a:cubicBezTo>
                <a:cubicBezTo>
                  <a:pt x="64186" y="28780"/>
                  <a:pt x="63430" y="27674"/>
                  <a:pt x="63430" y="27674"/>
                </a:cubicBezTo>
                <a:cubicBezTo>
                  <a:pt x="63430" y="26569"/>
                  <a:pt x="63053" y="25463"/>
                  <a:pt x="63053" y="25463"/>
                </a:cubicBezTo>
                <a:cubicBezTo>
                  <a:pt x="63053" y="24358"/>
                  <a:pt x="63808" y="23243"/>
                  <a:pt x="63808" y="23243"/>
                </a:cubicBezTo>
                <a:lnTo>
                  <a:pt x="63053" y="21032"/>
                </a:lnTo>
                <a:lnTo>
                  <a:pt x="62298" y="22137"/>
                </a:lnTo>
                <a:lnTo>
                  <a:pt x="61543" y="19926"/>
                </a:lnTo>
                <a:cubicBezTo>
                  <a:pt x="61543" y="18821"/>
                  <a:pt x="61165" y="18821"/>
                  <a:pt x="60787" y="17716"/>
                </a:cubicBezTo>
                <a:cubicBezTo>
                  <a:pt x="61543" y="16610"/>
                  <a:pt x="61920" y="15495"/>
                  <a:pt x="62676" y="13284"/>
                </a:cubicBezTo>
                <a:cubicBezTo>
                  <a:pt x="63053" y="14390"/>
                  <a:pt x="63053" y="16610"/>
                  <a:pt x="63430" y="16610"/>
                </a:cubicBezTo>
                <a:cubicBezTo>
                  <a:pt x="63430" y="16610"/>
                  <a:pt x="63808" y="14390"/>
                  <a:pt x="64186" y="14390"/>
                </a:cubicBezTo>
                <a:cubicBezTo>
                  <a:pt x="64563" y="14390"/>
                  <a:pt x="64563" y="16610"/>
                  <a:pt x="64941" y="16610"/>
                </a:cubicBezTo>
                <a:cubicBezTo>
                  <a:pt x="64941" y="16610"/>
                  <a:pt x="65696" y="14390"/>
                  <a:pt x="65696" y="15495"/>
                </a:cubicBezTo>
                <a:cubicBezTo>
                  <a:pt x="65696" y="15495"/>
                  <a:pt x="66073" y="16610"/>
                  <a:pt x="66073" y="17716"/>
                </a:cubicBezTo>
                <a:cubicBezTo>
                  <a:pt x="66451" y="17716"/>
                  <a:pt x="66829" y="18821"/>
                  <a:pt x="66829" y="19926"/>
                </a:cubicBezTo>
                <a:cubicBezTo>
                  <a:pt x="66829" y="21032"/>
                  <a:pt x="67584" y="22137"/>
                  <a:pt x="67584" y="22137"/>
                </a:cubicBezTo>
                <a:cubicBezTo>
                  <a:pt x="67584" y="23243"/>
                  <a:pt x="66829" y="23243"/>
                  <a:pt x="66829" y="24358"/>
                </a:cubicBezTo>
                <a:lnTo>
                  <a:pt x="67206" y="26569"/>
                </a:lnTo>
                <a:cubicBezTo>
                  <a:pt x="67206" y="26569"/>
                  <a:pt x="67961" y="24358"/>
                  <a:pt x="68339" y="24358"/>
                </a:cubicBezTo>
                <a:lnTo>
                  <a:pt x="68716" y="27674"/>
                </a:lnTo>
                <a:cubicBezTo>
                  <a:pt x="69094" y="27674"/>
                  <a:pt x="69472" y="25463"/>
                  <a:pt x="69849" y="25463"/>
                </a:cubicBezTo>
                <a:lnTo>
                  <a:pt x="70227" y="27674"/>
                </a:lnTo>
                <a:cubicBezTo>
                  <a:pt x="70604" y="29885"/>
                  <a:pt x="71359" y="30990"/>
                  <a:pt x="71737" y="33211"/>
                </a:cubicBezTo>
                <a:cubicBezTo>
                  <a:pt x="71737" y="32105"/>
                  <a:pt x="72492" y="30990"/>
                  <a:pt x="72492" y="30990"/>
                </a:cubicBezTo>
                <a:cubicBezTo>
                  <a:pt x="72492" y="29885"/>
                  <a:pt x="71737" y="28780"/>
                  <a:pt x="71737" y="28780"/>
                </a:cubicBezTo>
                <a:cubicBezTo>
                  <a:pt x="71737" y="27674"/>
                  <a:pt x="72492" y="27674"/>
                  <a:pt x="72492" y="26569"/>
                </a:cubicBezTo>
                <a:lnTo>
                  <a:pt x="72115" y="24358"/>
                </a:lnTo>
                <a:cubicBezTo>
                  <a:pt x="71737" y="23243"/>
                  <a:pt x="71737" y="22137"/>
                  <a:pt x="71359" y="22137"/>
                </a:cubicBezTo>
                <a:cubicBezTo>
                  <a:pt x="71359" y="21032"/>
                  <a:pt x="70982" y="18821"/>
                  <a:pt x="70604" y="18821"/>
                </a:cubicBezTo>
                <a:cubicBezTo>
                  <a:pt x="70982" y="18821"/>
                  <a:pt x="71359" y="17716"/>
                  <a:pt x="71737" y="17716"/>
                </a:cubicBezTo>
                <a:lnTo>
                  <a:pt x="72492" y="15495"/>
                </a:lnTo>
                <a:lnTo>
                  <a:pt x="72870" y="17716"/>
                </a:lnTo>
                <a:cubicBezTo>
                  <a:pt x="73247" y="18821"/>
                  <a:pt x="73625" y="19926"/>
                  <a:pt x="73625" y="19926"/>
                </a:cubicBezTo>
                <a:cubicBezTo>
                  <a:pt x="74002" y="21032"/>
                  <a:pt x="74002" y="22137"/>
                  <a:pt x="74380" y="23243"/>
                </a:cubicBezTo>
                <a:lnTo>
                  <a:pt x="75135" y="25463"/>
                </a:lnTo>
                <a:cubicBezTo>
                  <a:pt x="74758" y="26569"/>
                  <a:pt x="74380" y="26569"/>
                  <a:pt x="74002" y="27674"/>
                </a:cubicBezTo>
                <a:cubicBezTo>
                  <a:pt x="74380" y="28780"/>
                  <a:pt x="75135" y="30990"/>
                  <a:pt x="75513" y="32105"/>
                </a:cubicBezTo>
                <a:cubicBezTo>
                  <a:pt x="75513" y="30990"/>
                  <a:pt x="76268" y="30990"/>
                  <a:pt x="76268" y="29885"/>
                </a:cubicBezTo>
                <a:cubicBezTo>
                  <a:pt x="76268" y="29885"/>
                  <a:pt x="75513" y="28780"/>
                  <a:pt x="75513" y="27674"/>
                </a:cubicBezTo>
                <a:cubicBezTo>
                  <a:pt x="75513" y="26569"/>
                  <a:pt x="76268" y="26569"/>
                  <a:pt x="76645" y="25463"/>
                </a:cubicBezTo>
                <a:cubicBezTo>
                  <a:pt x="76645" y="25463"/>
                  <a:pt x="75890" y="24358"/>
                  <a:pt x="75890" y="23243"/>
                </a:cubicBezTo>
                <a:cubicBezTo>
                  <a:pt x="75890" y="23243"/>
                  <a:pt x="75135" y="22137"/>
                  <a:pt x="75135" y="21032"/>
                </a:cubicBezTo>
                <a:lnTo>
                  <a:pt x="75890" y="18821"/>
                </a:lnTo>
                <a:cubicBezTo>
                  <a:pt x="76268" y="18821"/>
                  <a:pt x="76645" y="16610"/>
                  <a:pt x="77023" y="17716"/>
                </a:cubicBezTo>
                <a:lnTo>
                  <a:pt x="77400" y="19926"/>
                </a:lnTo>
                <a:lnTo>
                  <a:pt x="76645" y="21032"/>
                </a:lnTo>
                <a:cubicBezTo>
                  <a:pt x="76645" y="22137"/>
                  <a:pt x="77400" y="23243"/>
                  <a:pt x="77400" y="24358"/>
                </a:cubicBezTo>
                <a:cubicBezTo>
                  <a:pt x="77400" y="24358"/>
                  <a:pt x="77778" y="25463"/>
                  <a:pt x="77778" y="26569"/>
                </a:cubicBezTo>
                <a:cubicBezTo>
                  <a:pt x="78156" y="27674"/>
                  <a:pt x="78533" y="28780"/>
                  <a:pt x="78533" y="28780"/>
                </a:cubicBezTo>
                <a:lnTo>
                  <a:pt x="79288" y="26569"/>
                </a:lnTo>
                <a:cubicBezTo>
                  <a:pt x="79666" y="26569"/>
                  <a:pt x="80043" y="28780"/>
                  <a:pt x="80043" y="29885"/>
                </a:cubicBezTo>
                <a:cubicBezTo>
                  <a:pt x="80421" y="29885"/>
                  <a:pt x="80421" y="30990"/>
                  <a:pt x="80799" y="32105"/>
                </a:cubicBezTo>
                <a:cubicBezTo>
                  <a:pt x="81176" y="30990"/>
                  <a:pt x="81931" y="29885"/>
                  <a:pt x="82309" y="28780"/>
                </a:cubicBezTo>
                <a:cubicBezTo>
                  <a:pt x="82309" y="27674"/>
                  <a:pt x="81931" y="26569"/>
                  <a:pt x="81931" y="25463"/>
                </a:cubicBezTo>
                <a:cubicBezTo>
                  <a:pt x="81554" y="25463"/>
                  <a:pt x="81176" y="27674"/>
                  <a:pt x="80799" y="27674"/>
                </a:cubicBezTo>
                <a:lnTo>
                  <a:pt x="80421" y="25463"/>
                </a:lnTo>
                <a:cubicBezTo>
                  <a:pt x="80421" y="24358"/>
                  <a:pt x="80799" y="23243"/>
                  <a:pt x="81176" y="23243"/>
                </a:cubicBezTo>
                <a:cubicBezTo>
                  <a:pt x="81554" y="22137"/>
                  <a:pt x="81554" y="22137"/>
                  <a:pt x="81931" y="21032"/>
                </a:cubicBezTo>
                <a:cubicBezTo>
                  <a:pt x="82309" y="22137"/>
                  <a:pt x="82309" y="24358"/>
                  <a:pt x="82686" y="24358"/>
                </a:cubicBezTo>
                <a:cubicBezTo>
                  <a:pt x="82686" y="24358"/>
                  <a:pt x="83064" y="22137"/>
                  <a:pt x="83441" y="22137"/>
                </a:cubicBezTo>
                <a:cubicBezTo>
                  <a:pt x="83819" y="22137"/>
                  <a:pt x="83819" y="19926"/>
                  <a:pt x="84196" y="19926"/>
                </a:cubicBezTo>
                <a:cubicBezTo>
                  <a:pt x="84574" y="19926"/>
                  <a:pt x="84574" y="22137"/>
                  <a:pt x="84952" y="22137"/>
                </a:cubicBezTo>
                <a:lnTo>
                  <a:pt x="85707" y="21032"/>
                </a:lnTo>
                <a:cubicBezTo>
                  <a:pt x="86084" y="21032"/>
                  <a:pt x="86084" y="22137"/>
                  <a:pt x="86462" y="23243"/>
                </a:cubicBezTo>
                <a:cubicBezTo>
                  <a:pt x="86839" y="24358"/>
                  <a:pt x="87217" y="26569"/>
                  <a:pt x="87595" y="27674"/>
                </a:cubicBezTo>
                <a:cubicBezTo>
                  <a:pt x="87972" y="27674"/>
                  <a:pt x="88349" y="26569"/>
                  <a:pt x="88727" y="26569"/>
                </a:cubicBezTo>
                <a:cubicBezTo>
                  <a:pt x="88727" y="25463"/>
                  <a:pt x="89105" y="25463"/>
                  <a:pt x="89482" y="24358"/>
                </a:cubicBezTo>
                <a:cubicBezTo>
                  <a:pt x="89482" y="24358"/>
                  <a:pt x="90238" y="23243"/>
                  <a:pt x="90238" y="22137"/>
                </a:cubicBezTo>
                <a:cubicBezTo>
                  <a:pt x="90615" y="23243"/>
                  <a:pt x="90615" y="24358"/>
                  <a:pt x="90992" y="25463"/>
                </a:cubicBezTo>
                <a:lnTo>
                  <a:pt x="91748" y="23243"/>
                </a:lnTo>
                <a:cubicBezTo>
                  <a:pt x="92125" y="23243"/>
                  <a:pt x="92125" y="24358"/>
                  <a:pt x="92503" y="25463"/>
                </a:cubicBezTo>
                <a:cubicBezTo>
                  <a:pt x="92503" y="26569"/>
                  <a:pt x="92881" y="27674"/>
                  <a:pt x="92881" y="27674"/>
                </a:cubicBezTo>
                <a:cubicBezTo>
                  <a:pt x="93258" y="28780"/>
                  <a:pt x="93635" y="29885"/>
                  <a:pt x="93635" y="30990"/>
                </a:cubicBezTo>
                <a:lnTo>
                  <a:pt x="92881" y="32105"/>
                </a:lnTo>
                <a:cubicBezTo>
                  <a:pt x="92881" y="33211"/>
                  <a:pt x="93258" y="34316"/>
                  <a:pt x="93635" y="34316"/>
                </a:cubicBezTo>
                <a:cubicBezTo>
                  <a:pt x="93258" y="34316"/>
                  <a:pt x="94391" y="33211"/>
                  <a:pt x="94391" y="33211"/>
                </a:cubicBezTo>
                <a:cubicBezTo>
                  <a:pt x="94391" y="32105"/>
                  <a:pt x="93635" y="30990"/>
                  <a:pt x="93635" y="30990"/>
                </a:cubicBezTo>
                <a:cubicBezTo>
                  <a:pt x="94013" y="29885"/>
                  <a:pt x="94391" y="28780"/>
                  <a:pt x="94391" y="28780"/>
                </a:cubicBezTo>
                <a:cubicBezTo>
                  <a:pt x="94768" y="28780"/>
                  <a:pt x="95146" y="30990"/>
                  <a:pt x="95146" y="30990"/>
                </a:cubicBezTo>
                <a:cubicBezTo>
                  <a:pt x="95146" y="30990"/>
                  <a:pt x="95901" y="29885"/>
                  <a:pt x="95901" y="28780"/>
                </a:cubicBezTo>
                <a:cubicBezTo>
                  <a:pt x="95901" y="28780"/>
                  <a:pt x="95146" y="27674"/>
                  <a:pt x="95524" y="26569"/>
                </a:cubicBezTo>
                <a:cubicBezTo>
                  <a:pt x="95524" y="25463"/>
                  <a:pt x="96278" y="25463"/>
                  <a:pt x="96278" y="24358"/>
                </a:cubicBezTo>
                <a:cubicBezTo>
                  <a:pt x="96278" y="24358"/>
                  <a:pt x="95524" y="23243"/>
                  <a:pt x="95524" y="22137"/>
                </a:cubicBezTo>
                <a:lnTo>
                  <a:pt x="94768" y="24358"/>
                </a:lnTo>
                <a:cubicBezTo>
                  <a:pt x="94391" y="24358"/>
                  <a:pt x="94013" y="26569"/>
                  <a:pt x="94013" y="26569"/>
                </a:cubicBezTo>
                <a:cubicBezTo>
                  <a:pt x="93635" y="26569"/>
                  <a:pt x="93258" y="24358"/>
                  <a:pt x="93258" y="23243"/>
                </a:cubicBezTo>
                <a:cubicBezTo>
                  <a:pt x="93258" y="23243"/>
                  <a:pt x="92503" y="22137"/>
                  <a:pt x="92503" y="21032"/>
                </a:cubicBezTo>
                <a:cubicBezTo>
                  <a:pt x="92503" y="21032"/>
                  <a:pt x="93258" y="19926"/>
                  <a:pt x="93258" y="18821"/>
                </a:cubicBezTo>
                <a:cubicBezTo>
                  <a:pt x="93258" y="18821"/>
                  <a:pt x="92881" y="17716"/>
                  <a:pt x="92881" y="16610"/>
                </a:cubicBezTo>
                <a:cubicBezTo>
                  <a:pt x="93258" y="15495"/>
                  <a:pt x="94013" y="14390"/>
                  <a:pt x="94391" y="13284"/>
                </a:cubicBezTo>
                <a:cubicBezTo>
                  <a:pt x="94768" y="14390"/>
                  <a:pt x="94768" y="14390"/>
                  <a:pt x="95146" y="15495"/>
                </a:cubicBezTo>
                <a:cubicBezTo>
                  <a:pt x="95524" y="16610"/>
                  <a:pt x="95901" y="18821"/>
                  <a:pt x="96278" y="19926"/>
                </a:cubicBezTo>
                <a:cubicBezTo>
                  <a:pt x="96656" y="19926"/>
                  <a:pt x="97034" y="18821"/>
                  <a:pt x="97034" y="18821"/>
                </a:cubicBezTo>
                <a:cubicBezTo>
                  <a:pt x="97411" y="18821"/>
                  <a:pt x="97789" y="21032"/>
                  <a:pt x="97789" y="21032"/>
                </a:cubicBezTo>
                <a:cubicBezTo>
                  <a:pt x="97789" y="21032"/>
                  <a:pt x="98544" y="19926"/>
                  <a:pt x="98544" y="18821"/>
                </a:cubicBezTo>
                <a:cubicBezTo>
                  <a:pt x="98921" y="18821"/>
                  <a:pt x="98167" y="16610"/>
                  <a:pt x="98167" y="16610"/>
                </a:cubicBezTo>
                <a:cubicBezTo>
                  <a:pt x="98167" y="15495"/>
                  <a:pt x="98921" y="15495"/>
                  <a:pt x="98921" y="14390"/>
                </a:cubicBezTo>
                <a:cubicBezTo>
                  <a:pt x="98921" y="14390"/>
                  <a:pt x="98167" y="13284"/>
                  <a:pt x="98167" y="12179"/>
                </a:cubicBezTo>
                <a:cubicBezTo>
                  <a:pt x="98167" y="11073"/>
                  <a:pt x="98921" y="11073"/>
                  <a:pt x="98921" y="9968"/>
                </a:cubicBezTo>
                <a:cubicBezTo>
                  <a:pt x="98921" y="11073"/>
                  <a:pt x="99677" y="12179"/>
                  <a:pt x="99677" y="13284"/>
                </a:cubicBezTo>
                <a:cubicBezTo>
                  <a:pt x="99677" y="13284"/>
                  <a:pt x="100432" y="14390"/>
                  <a:pt x="100432" y="15495"/>
                </a:cubicBezTo>
                <a:cubicBezTo>
                  <a:pt x="100432" y="15495"/>
                  <a:pt x="99677" y="16610"/>
                  <a:pt x="99677" y="17716"/>
                </a:cubicBezTo>
                <a:cubicBezTo>
                  <a:pt x="99677" y="17716"/>
                  <a:pt x="100054" y="18821"/>
                  <a:pt x="100054" y="19926"/>
                </a:cubicBezTo>
                <a:cubicBezTo>
                  <a:pt x="100054" y="19926"/>
                  <a:pt x="99299" y="21032"/>
                  <a:pt x="99299" y="22137"/>
                </a:cubicBezTo>
                <a:cubicBezTo>
                  <a:pt x="99299" y="22137"/>
                  <a:pt x="100054" y="23243"/>
                  <a:pt x="100054" y="24358"/>
                </a:cubicBezTo>
                <a:cubicBezTo>
                  <a:pt x="100054" y="25463"/>
                  <a:pt x="100432" y="25463"/>
                  <a:pt x="100809" y="26569"/>
                </a:cubicBezTo>
                <a:cubicBezTo>
                  <a:pt x="100809" y="26569"/>
                  <a:pt x="101187" y="24358"/>
                  <a:pt x="101564" y="24358"/>
                </a:cubicBezTo>
                <a:cubicBezTo>
                  <a:pt x="101564" y="24358"/>
                  <a:pt x="101942" y="26569"/>
                  <a:pt x="101942" y="27674"/>
                </a:cubicBezTo>
                <a:cubicBezTo>
                  <a:pt x="102320" y="27674"/>
                  <a:pt x="102697" y="25463"/>
                  <a:pt x="103075" y="25463"/>
                </a:cubicBezTo>
                <a:lnTo>
                  <a:pt x="103452" y="27674"/>
                </a:lnTo>
                <a:cubicBezTo>
                  <a:pt x="103452" y="27759"/>
                  <a:pt x="103458" y="27844"/>
                  <a:pt x="103465" y="27920"/>
                </a:cubicBezTo>
                <a:cubicBezTo>
                  <a:pt x="103273" y="28307"/>
                  <a:pt x="102697" y="29101"/>
                  <a:pt x="102697" y="29885"/>
                </a:cubicBezTo>
                <a:lnTo>
                  <a:pt x="103452" y="32105"/>
                </a:lnTo>
                <a:lnTo>
                  <a:pt x="104207" y="29885"/>
                </a:lnTo>
                <a:cubicBezTo>
                  <a:pt x="104207" y="29885"/>
                  <a:pt x="103562" y="28940"/>
                  <a:pt x="103465" y="27920"/>
                </a:cubicBezTo>
                <a:cubicBezTo>
                  <a:pt x="103543" y="27769"/>
                  <a:pt x="103560" y="27674"/>
                  <a:pt x="103452" y="27674"/>
                </a:cubicBezTo>
                <a:cubicBezTo>
                  <a:pt x="103452" y="27674"/>
                  <a:pt x="104207" y="25463"/>
                  <a:pt x="104585" y="25463"/>
                </a:cubicBezTo>
                <a:lnTo>
                  <a:pt x="104962" y="28780"/>
                </a:lnTo>
                <a:cubicBezTo>
                  <a:pt x="105340" y="28780"/>
                  <a:pt x="105718" y="26569"/>
                  <a:pt x="106095" y="26569"/>
                </a:cubicBezTo>
                <a:lnTo>
                  <a:pt x="106473" y="28780"/>
                </a:lnTo>
                <a:cubicBezTo>
                  <a:pt x="106473" y="28780"/>
                  <a:pt x="107605" y="27674"/>
                  <a:pt x="107605" y="26569"/>
                </a:cubicBezTo>
                <a:lnTo>
                  <a:pt x="106850" y="24358"/>
                </a:lnTo>
                <a:cubicBezTo>
                  <a:pt x="106473" y="25463"/>
                  <a:pt x="106095" y="25463"/>
                  <a:pt x="106095" y="26569"/>
                </a:cubicBezTo>
                <a:cubicBezTo>
                  <a:pt x="105718" y="25463"/>
                  <a:pt x="105340" y="24358"/>
                  <a:pt x="105340" y="24358"/>
                </a:cubicBezTo>
                <a:cubicBezTo>
                  <a:pt x="104962" y="23243"/>
                  <a:pt x="104962" y="22137"/>
                  <a:pt x="104585" y="21032"/>
                </a:cubicBezTo>
                <a:cubicBezTo>
                  <a:pt x="104585" y="21032"/>
                  <a:pt x="104207" y="19926"/>
                  <a:pt x="103830" y="18821"/>
                </a:cubicBezTo>
                <a:lnTo>
                  <a:pt x="103452" y="16610"/>
                </a:lnTo>
                <a:cubicBezTo>
                  <a:pt x="103452" y="16610"/>
                  <a:pt x="104207" y="15495"/>
                  <a:pt x="104207" y="14390"/>
                </a:cubicBezTo>
                <a:cubicBezTo>
                  <a:pt x="104207" y="14390"/>
                  <a:pt x="103830" y="13284"/>
                  <a:pt x="103452" y="12179"/>
                </a:cubicBezTo>
                <a:cubicBezTo>
                  <a:pt x="103452" y="11073"/>
                  <a:pt x="103075" y="11073"/>
                  <a:pt x="103075" y="9968"/>
                </a:cubicBezTo>
                <a:lnTo>
                  <a:pt x="103830" y="7748"/>
                </a:lnTo>
                <a:cubicBezTo>
                  <a:pt x="103830" y="7748"/>
                  <a:pt x="104207" y="9968"/>
                  <a:pt x="104585" y="9968"/>
                </a:cubicBezTo>
                <a:cubicBezTo>
                  <a:pt x="104585" y="9968"/>
                  <a:pt x="104962" y="8853"/>
                  <a:pt x="105340" y="8853"/>
                </a:cubicBezTo>
                <a:lnTo>
                  <a:pt x="105718" y="11073"/>
                </a:lnTo>
                <a:cubicBezTo>
                  <a:pt x="106095" y="11073"/>
                  <a:pt x="106473" y="13284"/>
                  <a:pt x="106473" y="13284"/>
                </a:cubicBezTo>
                <a:cubicBezTo>
                  <a:pt x="106473" y="13284"/>
                  <a:pt x="105718" y="14390"/>
                  <a:pt x="105718" y="15495"/>
                </a:cubicBezTo>
                <a:cubicBezTo>
                  <a:pt x="105718" y="15495"/>
                  <a:pt x="106095" y="16610"/>
                  <a:pt x="106473" y="17716"/>
                </a:cubicBezTo>
                <a:cubicBezTo>
                  <a:pt x="106473" y="18821"/>
                  <a:pt x="106850" y="18821"/>
                  <a:pt x="106850" y="19926"/>
                </a:cubicBezTo>
                <a:cubicBezTo>
                  <a:pt x="107228" y="21032"/>
                  <a:pt x="107228" y="22137"/>
                  <a:pt x="107605" y="22137"/>
                </a:cubicBezTo>
                <a:cubicBezTo>
                  <a:pt x="107983" y="23243"/>
                  <a:pt x="107983" y="24358"/>
                  <a:pt x="108361" y="25463"/>
                </a:cubicBezTo>
                <a:cubicBezTo>
                  <a:pt x="108361" y="25463"/>
                  <a:pt x="108738" y="26569"/>
                  <a:pt x="108738" y="27674"/>
                </a:cubicBezTo>
                <a:cubicBezTo>
                  <a:pt x="109116" y="28780"/>
                  <a:pt x="109493" y="29885"/>
                  <a:pt x="109493" y="29885"/>
                </a:cubicBezTo>
                <a:lnTo>
                  <a:pt x="110248" y="27674"/>
                </a:lnTo>
                <a:cubicBezTo>
                  <a:pt x="110626" y="27674"/>
                  <a:pt x="111004" y="30990"/>
                  <a:pt x="111004" y="30990"/>
                </a:cubicBezTo>
                <a:cubicBezTo>
                  <a:pt x="111381" y="30990"/>
                  <a:pt x="111758" y="28780"/>
                  <a:pt x="111758" y="28780"/>
                </a:cubicBezTo>
                <a:cubicBezTo>
                  <a:pt x="112136" y="28780"/>
                  <a:pt x="112514" y="30990"/>
                  <a:pt x="112514" y="30990"/>
                </a:cubicBezTo>
                <a:cubicBezTo>
                  <a:pt x="112891" y="32105"/>
                  <a:pt x="112891" y="33211"/>
                  <a:pt x="113269" y="33211"/>
                </a:cubicBezTo>
                <a:cubicBezTo>
                  <a:pt x="113269" y="34316"/>
                  <a:pt x="113647" y="35422"/>
                  <a:pt x="113647" y="36527"/>
                </a:cubicBezTo>
                <a:cubicBezTo>
                  <a:pt x="114024" y="36527"/>
                  <a:pt x="114401" y="38748"/>
                  <a:pt x="114401" y="38748"/>
                </a:cubicBezTo>
                <a:cubicBezTo>
                  <a:pt x="114779" y="38748"/>
                  <a:pt x="115157" y="36527"/>
                  <a:pt x="115157" y="36527"/>
                </a:cubicBezTo>
                <a:cubicBezTo>
                  <a:pt x="115157" y="35422"/>
                  <a:pt x="114779" y="35422"/>
                  <a:pt x="114779" y="34316"/>
                </a:cubicBezTo>
                <a:cubicBezTo>
                  <a:pt x="114401" y="33211"/>
                  <a:pt x="114401" y="32105"/>
                  <a:pt x="114024" y="32105"/>
                </a:cubicBezTo>
                <a:cubicBezTo>
                  <a:pt x="114024" y="30990"/>
                  <a:pt x="113269" y="29885"/>
                  <a:pt x="113269" y="29885"/>
                </a:cubicBezTo>
                <a:cubicBezTo>
                  <a:pt x="113269" y="28780"/>
                  <a:pt x="114024" y="27674"/>
                  <a:pt x="114401" y="27674"/>
                </a:cubicBezTo>
                <a:cubicBezTo>
                  <a:pt x="114401" y="26569"/>
                  <a:pt x="114779" y="26569"/>
                  <a:pt x="115157" y="25463"/>
                </a:cubicBezTo>
                <a:cubicBezTo>
                  <a:pt x="114779" y="25463"/>
                  <a:pt x="114779" y="23243"/>
                  <a:pt x="114401" y="23243"/>
                </a:cubicBezTo>
                <a:cubicBezTo>
                  <a:pt x="114779" y="23243"/>
                  <a:pt x="115157" y="21032"/>
                  <a:pt x="115157" y="21032"/>
                </a:cubicBezTo>
                <a:cubicBezTo>
                  <a:pt x="115534" y="21032"/>
                  <a:pt x="115534" y="23243"/>
                  <a:pt x="115912" y="23243"/>
                </a:cubicBezTo>
                <a:cubicBezTo>
                  <a:pt x="116290" y="23243"/>
                  <a:pt x="116667" y="22137"/>
                  <a:pt x="116667" y="22137"/>
                </a:cubicBezTo>
                <a:cubicBezTo>
                  <a:pt x="117044" y="22137"/>
                  <a:pt x="117044" y="24358"/>
                  <a:pt x="117422" y="24358"/>
                </a:cubicBezTo>
                <a:lnTo>
                  <a:pt x="118177" y="22137"/>
                </a:lnTo>
                <a:cubicBezTo>
                  <a:pt x="118555" y="22137"/>
                  <a:pt x="118933" y="24358"/>
                  <a:pt x="118933" y="24358"/>
                </a:cubicBezTo>
                <a:cubicBezTo>
                  <a:pt x="118933" y="25463"/>
                  <a:pt x="119310" y="26569"/>
                  <a:pt x="119687" y="27674"/>
                </a:cubicBezTo>
                <a:lnTo>
                  <a:pt x="120065" y="29885"/>
                </a:lnTo>
                <a:cubicBezTo>
                  <a:pt x="120443" y="29885"/>
                  <a:pt x="120820" y="27674"/>
                  <a:pt x="120820" y="27674"/>
                </a:cubicBezTo>
                <a:cubicBezTo>
                  <a:pt x="121198" y="27674"/>
                  <a:pt x="121575" y="29885"/>
                  <a:pt x="121575" y="29885"/>
                </a:cubicBezTo>
                <a:cubicBezTo>
                  <a:pt x="121953" y="30990"/>
                  <a:pt x="122330" y="28780"/>
                  <a:pt x="122330" y="28780"/>
                </a:cubicBezTo>
                <a:cubicBezTo>
                  <a:pt x="122330" y="27674"/>
                  <a:pt x="121953" y="26569"/>
                  <a:pt x="121953" y="26569"/>
                </a:cubicBezTo>
                <a:cubicBezTo>
                  <a:pt x="121575" y="25463"/>
                  <a:pt x="121575" y="24358"/>
                  <a:pt x="121198" y="23243"/>
                </a:cubicBezTo>
                <a:cubicBezTo>
                  <a:pt x="120820" y="23243"/>
                  <a:pt x="120820" y="22137"/>
                  <a:pt x="120443" y="21032"/>
                </a:cubicBezTo>
                <a:lnTo>
                  <a:pt x="120065" y="18821"/>
                </a:lnTo>
                <a:cubicBezTo>
                  <a:pt x="120065" y="17716"/>
                  <a:pt x="120820" y="17716"/>
                  <a:pt x="120820" y="16610"/>
                </a:cubicBezTo>
                <a:cubicBezTo>
                  <a:pt x="120820" y="17716"/>
                  <a:pt x="121198" y="18821"/>
                  <a:pt x="121575" y="18821"/>
                </a:cubicBezTo>
                <a:cubicBezTo>
                  <a:pt x="121575" y="19926"/>
                  <a:pt x="121953" y="22137"/>
                  <a:pt x="121953" y="22137"/>
                </a:cubicBezTo>
                <a:cubicBezTo>
                  <a:pt x="122330" y="22137"/>
                  <a:pt x="122708" y="19926"/>
                  <a:pt x="122708" y="19926"/>
                </a:cubicBezTo>
                <a:cubicBezTo>
                  <a:pt x="123086" y="18821"/>
                  <a:pt x="123463" y="18821"/>
                  <a:pt x="123841" y="17716"/>
                </a:cubicBezTo>
                <a:cubicBezTo>
                  <a:pt x="123841" y="18821"/>
                  <a:pt x="124596" y="19926"/>
                  <a:pt x="124218" y="19926"/>
                </a:cubicBezTo>
                <a:cubicBezTo>
                  <a:pt x="124218" y="21032"/>
                  <a:pt x="123841" y="22137"/>
                  <a:pt x="123463" y="22137"/>
                </a:cubicBezTo>
                <a:cubicBezTo>
                  <a:pt x="123463" y="22137"/>
                  <a:pt x="122708" y="23243"/>
                  <a:pt x="122708" y="24358"/>
                </a:cubicBezTo>
                <a:cubicBezTo>
                  <a:pt x="122708" y="24358"/>
                  <a:pt x="123086" y="25463"/>
                  <a:pt x="123463" y="26569"/>
                </a:cubicBezTo>
                <a:cubicBezTo>
                  <a:pt x="123463" y="27674"/>
                  <a:pt x="123841" y="28780"/>
                  <a:pt x="123841" y="28780"/>
                </a:cubicBezTo>
                <a:cubicBezTo>
                  <a:pt x="124218" y="29885"/>
                  <a:pt x="124218" y="30990"/>
                  <a:pt x="124596" y="32105"/>
                </a:cubicBezTo>
                <a:cubicBezTo>
                  <a:pt x="124973" y="32105"/>
                  <a:pt x="124973" y="33211"/>
                  <a:pt x="125351" y="34316"/>
                </a:cubicBezTo>
                <a:lnTo>
                  <a:pt x="125729" y="36527"/>
                </a:lnTo>
                <a:cubicBezTo>
                  <a:pt x="126106" y="36527"/>
                  <a:pt x="126861" y="34316"/>
                  <a:pt x="126861" y="34316"/>
                </a:cubicBezTo>
                <a:lnTo>
                  <a:pt x="126106" y="32105"/>
                </a:lnTo>
                <a:cubicBezTo>
                  <a:pt x="125729" y="30990"/>
                  <a:pt x="125729" y="30990"/>
                  <a:pt x="125351" y="29885"/>
                </a:cubicBezTo>
                <a:cubicBezTo>
                  <a:pt x="124973" y="27674"/>
                  <a:pt x="124596" y="26569"/>
                  <a:pt x="124218" y="24358"/>
                </a:cubicBezTo>
                <a:cubicBezTo>
                  <a:pt x="124596" y="23243"/>
                  <a:pt x="125351" y="22137"/>
                  <a:pt x="125729" y="21032"/>
                </a:cubicBezTo>
                <a:cubicBezTo>
                  <a:pt x="126106" y="21032"/>
                  <a:pt x="126106" y="23243"/>
                  <a:pt x="126484" y="23243"/>
                </a:cubicBezTo>
                <a:cubicBezTo>
                  <a:pt x="126861" y="23243"/>
                  <a:pt x="127239" y="21032"/>
                  <a:pt x="127239" y="21032"/>
                </a:cubicBezTo>
                <a:cubicBezTo>
                  <a:pt x="127616" y="22137"/>
                  <a:pt x="127616" y="24358"/>
                  <a:pt x="127994" y="24358"/>
                </a:cubicBezTo>
                <a:cubicBezTo>
                  <a:pt x="128371" y="24358"/>
                  <a:pt x="128749" y="22137"/>
                  <a:pt x="128749" y="22137"/>
                </a:cubicBezTo>
                <a:cubicBezTo>
                  <a:pt x="129127" y="22137"/>
                  <a:pt x="129127" y="24358"/>
                  <a:pt x="129504" y="24358"/>
                </a:cubicBezTo>
                <a:lnTo>
                  <a:pt x="130259" y="23243"/>
                </a:lnTo>
                <a:cubicBezTo>
                  <a:pt x="130259" y="22137"/>
                  <a:pt x="129504" y="21032"/>
                  <a:pt x="129504" y="19926"/>
                </a:cubicBezTo>
                <a:lnTo>
                  <a:pt x="130637" y="18821"/>
                </a:lnTo>
                <a:cubicBezTo>
                  <a:pt x="130637" y="18821"/>
                  <a:pt x="131014" y="19926"/>
                  <a:pt x="131014" y="21032"/>
                </a:cubicBezTo>
                <a:cubicBezTo>
                  <a:pt x="131392" y="21032"/>
                  <a:pt x="131392" y="23243"/>
                  <a:pt x="131770" y="23243"/>
                </a:cubicBezTo>
                <a:cubicBezTo>
                  <a:pt x="131392" y="24358"/>
                  <a:pt x="130637" y="25463"/>
                  <a:pt x="130259" y="26569"/>
                </a:cubicBezTo>
                <a:cubicBezTo>
                  <a:pt x="130637" y="28780"/>
                  <a:pt x="131014" y="29885"/>
                  <a:pt x="131392" y="32105"/>
                </a:cubicBezTo>
                <a:cubicBezTo>
                  <a:pt x="132147" y="30990"/>
                  <a:pt x="132525" y="29885"/>
                  <a:pt x="132902" y="28780"/>
                </a:cubicBezTo>
                <a:cubicBezTo>
                  <a:pt x="132525" y="26569"/>
                  <a:pt x="132147" y="25463"/>
                  <a:pt x="131770" y="23243"/>
                </a:cubicBezTo>
                <a:lnTo>
                  <a:pt x="132525" y="21032"/>
                </a:lnTo>
                <a:cubicBezTo>
                  <a:pt x="132902" y="21032"/>
                  <a:pt x="133280" y="23243"/>
                  <a:pt x="133280" y="24358"/>
                </a:cubicBezTo>
                <a:cubicBezTo>
                  <a:pt x="133657" y="24358"/>
                  <a:pt x="133657" y="25463"/>
                  <a:pt x="134035" y="26569"/>
                </a:cubicBezTo>
                <a:lnTo>
                  <a:pt x="134413" y="28780"/>
                </a:lnTo>
                <a:cubicBezTo>
                  <a:pt x="134790" y="28780"/>
                  <a:pt x="135167" y="26569"/>
                  <a:pt x="135545" y="26569"/>
                </a:cubicBezTo>
                <a:cubicBezTo>
                  <a:pt x="135545" y="26569"/>
                  <a:pt x="135923" y="28780"/>
                  <a:pt x="135923" y="29885"/>
                </a:cubicBezTo>
                <a:lnTo>
                  <a:pt x="135167" y="30990"/>
                </a:lnTo>
                <a:cubicBezTo>
                  <a:pt x="135167" y="32105"/>
                  <a:pt x="135923" y="33211"/>
                  <a:pt x="135923" y="34316"/>
                </a:cubicBezTo>
                <a:cubicBezTo>
                  <a:pt x="135923" y="34316"/>
                  <a:pt x="136300" y="36527"/>
                  <a:pt x="136678" y="36527"/>
                </a:cubicBezTo>
                <a:cubicBezTo>
                  <a:pt x="136678" y="36527"/>
                  <a:pt x="137056" y="34316"/>
                  <a:pt x="137433" y="34316"/>
                </a:cubicBezTo>
                <a:cubicBezTo>
                  <a:pt x="137433" y="33211"/>
                  <a:pt x="136678" y="32105"/>
                  <a:pt x="136678" y="32105"/>
                </a:cubicBezTo>
                <a:cubicBezTo>
                  <a:pt x="136678" y="30990"/>
                  <a:pt x="137433" y="30990"/>
                  <a:pt x="137433" y="29885"/>
                </a:cubicBezTo>
                <a:cubicBezTo>
                  <a:pt x="137810" y="28780"/>
                  <a:pt x="138188" y="28780"/>
                  <a:pt x="138566" y="27674"/>
                </a:cubicBezTo>
                <a:cubicBezTo>
                  <a:pt x="138566" y="27674"/>
                  <a:pt x="137810" y="26569"/>
                  <a:pt x="137810" y="25463"/>
                </a:cubicBezTo>
                <a:lnTo>
                  <a:pt x="137056" y="27674"/>
                </a:lnTo>
                <a:cubicBezTo>
                  <a:pt x="136678" y="27674"/>
                  <a:pt x="136300" y="25463"/>
                  <a:pt x="136300" y="25463"/>
                </a:cubicBezTo>
                <a:cubicBezTo>
                  <a:pt x="135923" y="24358"/>
                  <a:pt x="135923" y="23243"/>
                  <a:pt x="135545" y="22137"/>
                </a:cubicBezTo>
                <a:cubicBezTo>
                  <a:pt x="135545" y="22137"/>
                  <a:pt x="135167" y="21032"/>
                  <a:pt x="134790" y="19926"/>
                </a:cubicBezTo>
                <a:cubicBezTo>
                  <a:pt x="134790" y="19926"/>
                  <a:pt x="134413" y="18821"/>
                  <a:pt x="134413" y="17716"/>
                </a:cubicBezTo>
                <a:cubicBezTo>
                  <a:pt x="134413" y="16610"/>
                  <a:pt x="133657" y="15495"/>
                  <a:pt x="133657" y="15495"/>
                </a:cubicBezTo>
                <a:cubicBezTo>
                  <a:pt x="133657" y="14390"/>
                  <a:pt x="134413" y="13284"/>
                  <a:pt x="134413" y="13284"/>
                </a:cubicBezTo>
                <a:lnTo>
                  <a:pt x="135167" y="15495"/>
                </a:lnTo>
                <a:cubicBezTo>
                  <a:pt x="135545" y="15495"/>
                  <a:pt x="135923" y="14390"/>
                  <a:pt x="135923" y="14390"/>
                </a:cubicBezTo>
                <a:cubicBezTo>
                  <a:pt x="136300" y="14390"/>
                  <a:pt x="136300" y="16610"/>
                  <a:pt x="136678" y="16610"/>
                </a:cubicBezTo>
                <a:lnTo>
                  <a:pt x="137433" y="14390"/>
                </a:lnTo>
                <a:lnTo>
                  <a:pt x="138188" y="12179"/>
                </a:lnTo>
                <a:cubicBezTo>
                  <a:pt x="138566" y="13284"/>
                  <a:pt x="138943" y="14390"/>
                  <a:pt x="138943" y="15495"/>
                </a:cubicBezTo>
                <a:cubicBezTo>
                  <a:pt x="139321" y="15495"/>
                  <a:pt x="139321" y="16610"/>
                  <a:pt x="139699" y="17716"/>
                </a:cubicBezTo>
                <a:cubicBezTo>
                  <a:pt x="140076" y="18821"/>
                  <a:pt x="140453" y="21032"/>
                  <a:pt x="140831" y="22137"/>
                </a:cubicBezTo>
                <a:cubicBezTo>
                  <a:pt x="141209" y="24358"/>
                  <a:pt x="141964" y="25463"/>
                  <a:pt x="142342" y="27674"/>
                </a:cubicBezTo>
                <a:cubicBezTo>
                  <a:pt x="142342" y="27674"/>
                  <a:pt x="142719" y="28780"/>
                  <a:pt x="142719" y="29885"/>
                </a:cubicBezTo>
                <a:cubicBezTo>
                  <a:pt x="143096" y="30990"/>
                  <a:pt x="143474" y="30990"/>
                  <a:pt x="143474" y="32105"/>
                </a:cubicBezTo>
                <a:cubicBezTo>
                  <a:pt x="143474" y="33211"/>
                  <a:pt x="144229" y="34316"/>
                  <a:pt x="144229" y="34316"/>
                </a:cubicBezTo>
                <a:cubicBezTo>
                  <a:pt x="144229" y="35422"/>
                  <a:pt x="143474" y="36527"/>
                  <a:pt x="143474" y="36527"/>
                </a:cubicBezTo>
                <a:cubicBezTo>
                  <a:pt x="143096" y="37642"/>
                  <a:pt x="143852" y="38748"/>
                  <a:pt x="143852" y="38748"/>
                </a:cubicBezTo>
                <a:cubicBezTo>
                  <a:pt x="143852" y="38748"/>
                  <a:pt x="144984" y="37642"/>
                  <a:pt x="144607" y="37642"/>
                </a:cubicBezTo>
                <a:cubicBezTo>
                  <a:pt x="144607" y="36527"/>
                  <a:pt x="144229" y="35422"/>
                  <a:pt x="144229" y="34316"/>
                </a:cubicBezTo>
                <a:lnTo>
                  <a:pt x="144984" y="33211"/>
                </a:lnTo>
                <a:cubicBezTo>
                  <a:pt x="144984" y="32105"/>
                  <a:pt x="144607" y="30990"/>
                  <a:pt x="144229" y="30990"/>
                </a:cubicBezTo>
                <a:cubicBezTo>
                  <a:pt x="144229" y="29885"/>
                  <a:pt x="143852" y="28780"/>
                  <a:pt x="143852" y="27674"/>
                </a:cubicBezTo>
                <a:cubicBezTo>
                  <a:pt x="143852" y="27674"/>
                  <a:pt x="144229" y="26569"/>
                  <a:pt x="144607" y="26569"/>
                </a:cubicBezTo>
                <a:cubicBezTo>
                  <a:pt x="144607" y="25463"/>
                  <a:pt x="145362" y="24358"/>
                  <a:pt x="145362" y="24358"/>
                </a:cubicBezTo>
                <a:lnTo>
                  <a:pt x="144607" y="22137"/>
                </a:lnTo>
                <a:cubicBezTo>
                  <a:pt x="144607" y="21032"/>
                  <a:pt x="145362" y="19926"/>
                  <a:pt x="145739" y="19926"/>
                </a:cubicBezTo>
                <a:cubicBezTo>
                  <a:pt x="145739" y="18821"/>
                  <a:pt x="146117" y="18821"/>
                  <a:pt x="146495" y="17716"/>
                </a:cubicBezTo>
                <a:cubicBezTo>
                  <a:pt x="146495" y="17716"/>
                  <a:pt x="145739" y="16610"/>
                  <a:pt x="145739" y="15495"/>
                </a:cubicBezTo>
                <a:lnTo>
                  <a:pt x="146495" y="13284"/>
                </a:lnTo>
                <a:cubicBezTo>
                  <a:pt x="146872" y="13284"/>
                  <a:pt x="147250" y="15495"/>
                  <a:pt x="147250" y="16610"/>
                </a:cubicBezTo>
                <a:cubicBezTo>
                  <a:pt x="147250" y="16610"/>
                  <a:pt x="148005" y="17716"/>
                  <a:pt x="148005" y="18821"/>
                </a:cubicBezTo>
                <a:cubicBezTo>
                  <a:pt x="148005" y="18821"/>
                  <a:pt x="146872" y="19926"/>
                  <a:pt x="147250" y="19926"/>
                </a:cubicBezTo>
                <a:cubicBezTo>
                  <a:pt x="147250" y="21032"/>
                  <a:pt x="147627" y="22137"/>
                  <a:pt x="147627" y="23243"/>
                </a:cubicBezTo>
                <a:cubicBezTo>
                  <a:pt x="148005" y="24358"/>
                  <a:pt x="148382" y="26569"/>
                  <a:pt x="149138" y="27674"/>
                </a:cubicBezTo>
                <a:cubicBezTo>
                  <a:pt x="149138" y="26569"/>
                  <a:pt x="149893" y="26569"/>
                  <a:pt x="149893" y="25463"/>
                </a:cubicBezTo>
                <a:cubicBezTo>
                  <a:pt x="149893" y="25463"/>
                  <a:pt x="149138" y="24358"/>
                  <a:pt x="149138" y="23243"/>
                </a:cubicBezTo>
                <a:lnTo>
                  <a:pt x="149893" y="22137"/>
                </a:lnTo>
                <a:cubicBezTo>
                  <a:pt x="150270" y="21032"/>
                  <a:pt x="150648" y="24358"/>
                  <a:pt x="150648" y="24358"/>
                </a:cubicBezTo>
                <a:cubicBezTo>
                  <a:pt x="150648" y="24358"/>
                  <a:pt x="151025" y="26569"/>
                  <a:pt x="151403" y="26569"/>
                </a:cubicBezTo>
                <a:cubicBezTo>
                  <a:pt x="151403" y="26569"/>
                  <a:pt x="152158" y="25463"/>
                  <a:pt x="152158" y="24358"/>
                </a:cubicBezTo>
                <a:lnTo>
                  <a:pt x="151403" y="22137"/>
                </a:lnTo>
                <a:cubicBezTo>
                  <a:pt x="151403" y="21032"/>
                  <a:pt x="152158" y="21032"/>
                  <a:pt x="152536" y="19926"/>
                </a:cubicBezTo>
                <a:cubicBezTo>
                  <a:pt x="152536" y="19926"/>
                  <a:pt x="151780" y="18821"/>
                  <a:pt x="151780" y="17716"/>
                </a:cubicBezTo>
                <a:cubicBezTo>
                  <a:pt x="151780" y="16610"/>
                  <a:pt x="152536" y="16610"/>
                  <a:pt x="152536" y="15495"/>
                </a:cubicBezTo>
                <a:cubicBezTo>
                  <a:pt x="153291" y="14390"/>
                  <a:pt x="153668" y="13284"/>
                  <a:pt x="154423" y="12179"/>
                </a:cubicBezTo>
                <a:cubicBezTo>
                  <a:pt x="154801" y="13284"/>
                  <a:pt x="155179" y="15495"/>
                  <a:pt x="155556" y="16610"/>
                </a:cubicBezTo>
                <a:cubicBezTo>
                  <a:pt x="155933" y="17716"/>
                  <a:pt x="155933" y="18821"/>
                  <a:pt x="156311" y="19926"/>
                </a:cubicBezTo>
                <a:cubicBezTo>
                  <a:pt x="156311" y="19926"/>
                  <a:pt x="156689" y="21032"/>
                  <a:pt x="156689" y="22137"/>
                </a:cubicBezTo>
                <a:cubicBezTo>
                  <a:pt x="156689" y="22137"/>
                  <a:pt x="155933" y="23243"/>
                  <a:pt x="155933" y="24358"/>
                </a:cubicBezTo>
                <a:cubicBezTo>
                  <a:pt x="155933" y="24358"/>
                  <a:pt x="156689" y="25463"/>
                  <a:pt x="156689" y="26569"/>
                </a:cubicBezTo>
                <a:cubicBezTo>
                  <a:pt x="156689" y="27674"/>
                  <a:pt x="157066" y="28780"/>
                  <a:pt x="157444" y="28780"/>
                </a:cubicBezTo>
                <a:cubicBezTo>
                  <a:pt x="157444" y="29885"/>
                  <a:pt x="157822" y="30990"/>
                  <a:pt x="157822" y="30990"/>
                </a:cubicBezTo>
                <a:cubicBezTo>
                  <a:pt x="157822" y="32105"/>
                  <a:pt x="157066" y="33211"/>
                  <a:pt x="157066" y="33211"/>
                </a:cubicBezTo>
                <a:cubicBezTo>
                  <a:pt x="157066" y="33211"/>
                  <a:pt x="157444" y="35422"/>
                  <a:pt x="157822" y="35422"/>
                </a:cubicBezTo>
                <a:lnTo>
                  <a:pt x="158576" y="34316"/>
                </a:lnTo>
                <a:cubicBezTo>
                  <a:pt x="158576" y="33211"/>
                  <a:pt x="157822" y="32105"/>
                  <a:pt x="157822" y="30990"/>
                </a:cubicBezTo>
                <a:lnTo>
                  <a:pt x="158576" y="29885"/>
                </a:lnTo>
                <a:cubicBezTo>
                  <a:pt x="158954" y="28780"/>
                  <a:pt x="159332" y="27674"/>
                  <a:pt x="159709" y="27674"/>
                </a:cubicBezTo>
                <a:cubicBezTo>
                  <a:pt x="159709" y="27674"/>
                  <a:pt x="160465" y="26569"/>
                  <a:pt x="160465" y="25463"/>
                </a:cubicBezTo>
                <a:lnTo>
                  <a:pt x="159709" y="23243"/>
                </a:lnTo>
                <a:lnTo>
                  <a:pt x="160465" y="21032"/>
                </a:lnTo>
                <a:cubicBezTo>
                  <a:pt x="160842" y="21032"/>
                  <a:pt x="161597" y="19926"/>
                  <a:pt x="161597" y="19926"/>
                </a:cubicBezTo>
                <a:cubicBezTo>
                  <a:pt x="161597" y="18821"/>
                  <a:pt x="160842" y="17716"/>
                  <a:pt x="160842" y="16610"/>
                </a:cubicBezTo>
                <a:lnTo>
                  <a:pt x="161597" y="15495"/>
                </a:lnTo>
                <a:cubicBezTo>
                  <a:pt x="161597" y="14390"/>
                  <a:pt x="160842" y="13284"/>
                  <a:pt x="161219" y="12179"/>
                </a:cubicBezTo>
                <a:lnTo>
                  <a:pt x="161975" y="11073"/>
                </a:lnTo>
                <a:cubicBezTo>
                  <a:pt x="161975" y="11073"/>
                  <a:pt x="162352" y="8853"/>
                  <a:pt x="162730" y="8853"/>
                </a:cubicBezTo>
                <a:cubicBezTo>
                  <a:pt x="163107" y="8853"/>
                  <a:pt x="163107" y="11073"/>
                  <a:pt x="163485" y="11073"/>
                </a:cubicBezTo>
                <a:lnTo>
                  <a:pt x="162352" y="13284"/>
                </a:lnTo>
                <a:cubicBezTo>
                  <a:pt x="162352" y="14390"/>
                  <a:pt x="163107" y="15495"/>
                  <a:pt x="163107" y="15495"/>
                </a:cubicBezTo>
                <a:cubicBezTo>
                  <a:pt x="163107" y="16610"/>
                  <a:pt x="162352" y="16610"/>
                  <a:pt x="162352" y="17716"/>
                </a:cubicBezTo>
                <a:lnTo>
                  <a:pt x="163107" y="19926"/>
                </a:lnTo>
                <a:cubicBezTo>
                  <a:pt x="163107" y="19926"/>
                  <a:pt x="163862" y="18821"/>
                  <a:pt x="163862" y="17716"/>
                </a:cubicBezTo>
                <a:lnTo>
                  <a:pt x="163107" y="15495"/>
                </a:lnTo>
                <a:lnTo>
                  <a:pt x="163862" y="13284"/>
                </a:lnTo>
                <a:cubicBezTo>
                  <a:pt x="164240" y="14390"/>
                  <a:pt x="164618" y="16610"/>
                  <a:pt x="164618" y="16610"/>
                </a:cubicBezTo>
                <a:cubicBezTo>
                  <a:pt x="164995" y="16610"/>
                  <a:pt x="165373" y="14390"/>
                  <a:pt x="165373" y="14390"/>
                </a:cubicBezTo>
                <a:cubicBezTo>
                  <a:pt x="165750" y="14390"/>
                  <a:pt x="165750" y="16610"/>
                  <a:pt x="166128" y="16610"/>
                </a:cubicBezTo>
                <a:cubicBezTo>
                  <a:pt x="166505" y="16610"/>
                  <a:pt x="166883" y="14390"/>
                  <a:pt x="166883" y="15495"/>
                </a:cubicBezTo>
                <a:cubicBezTo>
                  <a:pt x="167261" y="15495"/>
                  <a:pt x="167638" y="16610"/>
                  <a:pt x="167638" y="17716"/>
                </a:cubicBezTo>
                <a:lnTo>
                  <a:pt x="166883" y="18821"/>
                </a:lnTo>
                <a:cubicBezTo>
                  <a:pt x="166883" y="19926"/>
                  <a:pt x="167638" y="21032"/>
                  <a:pt x="167261" y="22137"/>
                </a:cubicBezTo>
                <a:lnTo>
                  <a:pt x="166505" y="23243"/>
                </a:lnTo>
                <a:cubicBezTo>
                  <a:pt x="166505" y="24358"/>
                  <a:pt x="167261" y="25463"/>
                  <a:pt x="167261" y="26569"/>
                </a:cubicBezTo>
                <a:lnTo>
                  <a:pt x="168016" y="24358"/>
                </a:lnTo>
                <a:lnTo>
                  <a:pt x="168771" y="26569"/>
                </a:lnTo>
                <a:cubicBezTo>
                  <a:pt x="168771" y="27674"/>
                  <a:pt x="169148" y="28780"/>
                  <a:pt x="169526" y="28780"/>
                </a:cubicBezTo>
                <a:cubicBezTo>
                  <a:pt x="169526" y="29885"/>
                  <a:pt x="168393" y="30990"/>
                  <a:pt x="168393" y="30990"/>
                </a:cubicBezTo>
                <a:lnTo>
                  <a:pt x="169148" y="33211"/>
                </a:lnTo>
                <a:lnTo>
                  <a:pt x="169904" y="32105"/>
                </a:lnTo>
                <a:cubicBezTo>
                  <a:pt x="170281" y="32105"/>
                  <a:pt x="170659" y="34316"/>
                  <a:pt x="170659" y="34316"/>
                </a:cubicBezTo>
                <a:cubicBezTo>
                  <a:pt x="171036" y="35422"/>
                  <a:pt x="171036" y="35422"/>
                  <a:pt x="171414" y="36527"/>
                </a:cubicBezTo>
                <a:cubicBezTo>
                  <a:pt x="171414" y="37642"/>
                  <a:pt x="171791" y="38748"/>
                  <a:pt x="171791" y="38748"/>
                </a:cubicBezTo>
                <a:cubicBezTo>
                  <a:pt x="171791" y="39853"/>
                  <a:pt x="171036" y="39853"/>
                  <a:pt x="171036" y="40958"/>
                </a:cubicBezTo>
                <a:cubicBezTo>
                  <a:pt x="171036" y="42064"/>
                  <a:pt x="171791" y="43169"/>
                  <a:pt x="171791" y="43169"/>
                </a:cubicBezTo>
                <a:lnTo>
                  <a:pt x="172546" y="42064"/>
                </a:lnTo>
                <a:cubicBezTo>
                  <a:pt x="172546" y="40958"/>
                  <a:pt x="171791" y="39853"/>
                  <a:pt x="171791" y="38748"/>
                </a:cubicBezTo>
                <a:lnTo>
                  <a:pt x="172924" y="37642"/>
                </a:lnTo>
                <a:cubicBezTo>
                  <a:pt x="172546" y="36527"/>
                  <a:pt x="172169" y="35422"/>
                  <a:pt x="172169" y="34316"/>
                </a:cubicBezTo>
                <a:cubicBezTo>
                  <a:pt x="171791" y="34316"/>
                  <a:pt x="171791" y="33211"/>
                  <a:pt x="171414" y="32105"/>
                </a:cubicBezTo>
                <a:lnTo>
                  <a:pt x="170659" y="29885"/>
                </a:lnTo>
                <a:cubicBezTo>
                  <a:pt x="171036" y="29885"/>
                  <a:pt x="171414" y="27674"/>
                  <a:pt x="171791" y="27674"/>
                </a:cubicBezTo>
                <a:cubicBezTo>
                  <a:pt x="171791" y="27674"/>
                  <a:pt x="172169" y="26569"/>
                  <a:pt x="172546" y="26569"/>
                </a:cubicBezTo>
                <a:cubicBezTo>
                  <a:pt x="172169" y="25463"/>
                  <a:pt x="172169" y="24358"/>
                  <a:pt x="171791" y="23243"/>
                </a:cubicBezTo>
                <a:cubicBezTo>
                  <a:pt x="171791" y="23243"/>
                  <a:pt x="171414" y="22137"/>
                  <a:pt x="171414" y="21032"/>
                </a:cubicBezTo>
                <a:cubicBezTo>
                  <a:pt x="171036" y="21032"/>
                  <a:pt x="170659" y="18821"/>
                  <a:pt x="170659" y="18821"/>
                </a:cubicBezTo>
                <a:lnTo>
                  <a:pt x="171414" y="16610"/>
                </a:lnTo>
                <a:cubicBezTo>
                  <a:pt x="171414" y="16610"/>
                  <a:pt x="171791" y="18821"/>
                  <a:pt x="172169" y="18821"/>
                </a:cubicBezTo>
                <a:cubicBezTo>
                  <a:pt x="172546" y="21032"/>
                  <a:pt x="172924" y="22137"/>
                  <a:pt x="173302" y="24358"/>
                </a:cubicBezTo>
                <a:cubicBezTo>
                  <a:pt x="173302" y="25463"/>
                  <a:pt x="174057" y="25463"/>
                  <a:pt x="174057" y="26569"/>
                </a:cubicBezTo>
                <a:cubicBezTo>
                  <a:pt x="174057" y="27674"/>
                  <a:pt x="173302" y="27674"/>
                  <a:pt x="173302" y="28780"/>
                </a:cubicBezTo>
                <a:lnTo>
                  <a:pt x="173679" y="30990"/>
                </a:lnTo>
                <a:cubicBezTo>
                  <a:pt x="173679" y="30990"/>
                  <a:pt x="174434" y="28780"/>
                  <a:pt x="174812" y="28780"/>
                </a:cubicBezTo>
                <a:lnTo>
                  <a:pt x="175189" y="30990"/>
                </a:lnTo>
                <a:cubicBezTo>
                  <a:pt x="175189" y="32105"/>
                  <a:pt x="174434" y="33211"/>
                  <a:pt x="174434" y="33211"/>
                </a:cubicBezTo>
                <a:cubicBezTo>
                  <a:pt x="174434" y="34316"/>
                  <a:pt x="175189" y="35422"/>
                  <a:pt x="175189" y="35422"/>
                </a:cubicBezTo>
                <a:cubicBezTo>
                  <a:pt x="175189" y="35422"/>
                  <a:pt x="175567" y="34316"/>
                  <a:pt x="175944" y="34316"/>
                </a:cubicBezTo>
                <a:cubicBezTo>
                  <a:pt x="175944" y="33211"/>
                  <a:pt x="176700" y="32105"/>
                  <a:pt x="176700" y="32105"/>
                </a:cubicBezTo>
                <a:lnTo>
                  <a:pt x="176322" y="29885"/>
                </a:lnTo>
                <a:cubicBezTo>
                  <a:pt x="175944" y="28780"/>
                  <a:pt x="175567" y="27674"/>
                  <a:pt x="175567" y="27674"/>
                </a:cubicBezTo>
                <a:cubicBezTo>
                  <a:pt x="175189" y="26569"/>
                  <a:pt x="175189" y="25463"/>
                  <a:pt x="174812" y="24358"/>
                </a:cubicBezTo>
                <a:lnTo>
                  <a:pt x="175567" y="23243"/>
                </a:lnTo>
                <a:cubicBezTo>
                  <a:pt x="175944" y="22137"/>
                  <a:pt x="175189" y="21032"/>
                  <a:pt x="175189" y="19926"/>
                </a:cubicBezTo>
                <a:lnTo>
                  <a:pt x="175944" y="18821"/>
                </a:lnTo>
                <a:cubicBezTo>
                  <a:pt x="175944" y="18821"/>
                  <a:pt x="176322" y="21032"/>
                  <a:pt x="176700" y="21032"/>
                </a:cubicBezTo>
                <a:cubicBezTo>
                  <a:pt x="176700" y="22137"/>
                  <a:pt x="177077" y="22137"/>
                  <a:pt x="177077" y="23243"/>
                </a:cubicBezTo>
                <a:cubicBezTo>
                  <a:pt x="177455" y="24358"/>
                  <a:pt x="177455" y="25463"/>
                  <a:pt x="177832" y="25463"/>
                </a:cubicBezTo>
                <a:cubicBezTo>
                  <a:pt x="177832" y="26569"/>
                  <a:pt x="178587" y="27674"/>
                  <a:pt x="178587" y="28780"/>
                </a:cubicBezTo>
                <a:lnTo>
                  <a:pt x="177455" y="29885"/>
                </a:lnTo>
                <a:cubicBezTo>
                  <a:pt x="177832" y="30990"/>
                  <a:pt x="178210" y="32105"/>
                  <a:pt x="178210" y="33211"/>
                </a:cubicBezTo>
                <a:cubicBezTo>
                  <a:pt x="178587" y="33211"/>
                  <a:pt x="178587" y="34316"/>
                  <a:pt x="178965" y="35422"/>
                </a:cubicBezTo>
                <a:cubicBezTo>
                  <a:pt x="178965" y="35422"/>
                  <a:pt x="179342" y="37642"/>
                  <a:pt x="179720" y="37642"/>
                </a:cubicBezTo>
                <a:lnTo>
                  <a:pt x="180475" y="35422"/>
                </a:lnTo>
                <a:lnTo>
                  <a:pt x="181230" y="34316"/>
                </a:lnTo>
                <a:cubicBezTo>
                  <a:pt x="181230" y="34316"/>
                  <a:pt x="181608" y="36527"/>
                  <a:pt x="181985" y="36527"/>
                </a:cubicBezTo>
                <a:cubicBezTo>
                  <a:pt x="181985" y="37642"/>
                  <a:pt x="182363" y="37642"/>
                  <a:pt x="182363" y="38748"/>
                </a:cubicBezTo>
                <a:cubicBezTo>
                  <a:pt x="182741" y="38748"/>
                  <a:pt x="183496" y="37642"/>
                  <a:pt x="183496" y="36527"/>
                </a:cubicBezTo>
                <a:cubicBezTo>
                  <a:pt x="183496" y="36527"/>
                  <a:pt x="182741" y="35422"/>
                  <a:pt x="182741" y="34316"/>
                </a:cubicBezTo>
                <a:cubicBezTo>
                  <a:pt x="182363" y="33211"/>
                  <a:pt x="182363" y="33211"/>
                  <a:pt x="181985" y="32105"/>
                </a:cubicBezTo>
                <a:lnTo>
                  <a:pt x="181608" y="29885"/>
                </a:lnTo>
                <a:cubicBezTo>
                  <a:pt x="181608" y="28780"/>
                  <a:pt x="181985" y="27674"/>
                  <a:pt x="182363" y="27674"/>
                </a:cubicBezTo>
                <a:cubicBezTo>
                  <a:pt x="182363" y="27674"/>
                  <a:pt x="182741" y="25463"/>
                  <a:pt x="183118" y="25463"/>
                </a:cubicBezTo>
                <a:cubicBezTo>
                  <a:pt x="183118" y="25463"/>
                  <a:pt x="183496" y="27674"/>
                  <a:pt x="183873" y="27674"/>
                </a:cubicBezTo>
                <a:cubicBezTo>
                  <a:pt x="183873" y="28780"/>
                  <a:pt x="184628" y="26569"/>
                  <a:pt x="184628" y="26569"/>
                </a:cubicBezTo>
                <a:cubicBezTo>
                  <a:pt x="185006" y="25463"/>
                  <a:pt x="185384" y="25463"/>
                  <a:pt x="185384" y="24358"/>
                </a:cubicBezTo>
                <a:lnTo>
                  <a:pt x="184628" y="22137"/>
                </a:lnTo>
                <a:cubicBezTo>
                  <a:pt x="185006" y="21032"/>
                  <a:pt x="185761" y="21032"/>
                  <a:pt x="185761" y="19926"/>
                </a:cubicBezTo>
                <a:cubicBezTo>
                  <a:pt x="185761" y="19926"/>
                  <a:pt x="186139" y="17716"/>
                  <a:pt x="186516" y="17716"/>
                </a:cubicBezTo>
                <a:cubicBezTo>
                  <a:pt x="186516" y="17716"/>
                  <a:pt x="187271" y="19926"/>
                  <a:pt x="187271" y="21032"/>
                </a:cubicBezTo>
                <a:lnTo>
                  <a:pt x="186139" y="22137"/>
                </a:lnTo>
                <a:cubicBezTo>
                  <a:pt x="186139" y="23243"/>
                  <a:pt x="186894" y="24358"/>
                  <a:pt x="186894" y="25463"/>
                </a:cubicBezTo>
                <a:lnTo>
                  <a:pt x="186139" y="26569"/>
                </a:lnTo>
                <a:cubicBezTo>
                  <a:pt x="185761" y="27674"/>
                  <a:pt x="185384" y="27674"/>
                  <a:pt x="185384" y="28780"/>
                </a:cubicBezTo>
                <a:cubicBezTo>
                  <a:pt x="185761" y="30990"/>
                  <a:pt x="186139" y="32105"/>
                  <a:pt x="186516" y="33211"/>
                </a:cubicBezTo>
                <a:cubicBezTo>
                  <a:pt x="186516" y="33211"/>
                  <a:pt x="187271" y="33211"/>
                  <a:pt x="187271" y="32105"/>
                </a:cubicBezTo>
                <a:cubicBezTo>
                  <a:pt x="187271" y="30990"/>
                  <a:pt x="186894" y="29885"/>
                  <a:pt x="186894" y="29885"/>
                </a:cubicBezTo>
                <a:cubicBezTo>
                  <a:pt x="186894" y="28780"/>
                  <a:pt x="187649" y="27674"/>
                  <a:pt x="187649" y="27674"/>
                </a:cubicBezTo>
                <a:cubicBezTo>
                  <a:pt x="187649" y="26569"/>
                  <a:pt x="186894" y="25463"/>
                  <a:pt x="186894" y="25463"/>
                </a:cubicBezTo>
                <a:cubicBezTo>
                  <a:pt x="186894" y="24358"/>
                  <a:pt x="187649" y="23243"/>
                  <a:pt x="187649" y="23243"/>
                </a:cubicBezTo>
                <a:cubicBezTo>
                  <a:pt x="188027" y="22137"/>
                  <a:pt x="188404" y="22137"/>
                  <a:pt x="188782" y="21032"/>
                </a:cubicBezTo>
                <a:cubicBezTo>
                  <a:pt x="188782" y="22137"/>
                  <a:pt x="189159" y="23243"/>
                  <a:pt x="189159" y="23243"/>
                </a:cubicBezTo>
                <a:cubicBezTo>
                  <a:pt x="189537" y="24358"/>
                  <a:pt x="189537" y="25463"/>
                  <a:pt x="189914" y="26569"/>
                </a:cubicBezTo>
                <a:lnTo>
                  <a:pt x="190670" y="24358"/>
                </a:lnTo>
                <a:cubicBezTo>
                  <a:pt x="191047" y="24358"/>
                  <a:pt x="191047" y="26569"/>
                  <a:pt x="191425" y="26569"/>
                </a:cubicBezTo>
                <a:cubicBezTo>
                  <a:pt x="191802" y="26569"/>
                  <a:pt x="192180" y="24358"/>
                  <a:pt x="192180" y="25463"/>
                </a:cubicBezTo>
                <a:cubicBezTo>
                  <a:pt x="192557" y="25463"/>
                  <a:pt x="192557" y="27674"/>
                  <a:pt x="192935" y="27674"/>
                </a:cubicBezTo>
                <a:cubicBezTo>
                  <a:pt x="193313" y="27674"/>
                  <a:pt x="193313" y="25463"/>
                  <a:pt x="193690" y="25463"/>
                </a:cubicBezTo>
                <a:cubicBezTo>
                  <a:pt x="194068" y="25463"/>
                  <a:pt x="194068" y="27674"/>
                  <a:pt x="194445" y="27674"/>
                </a:cubicBezTo>
                <a:cubicBezTo>
                  <a:pt x="194445" y="27674"/>
                  <a:pt x="194823" y="26569"/>
                  <a:pt x="195200" y="26569"/>
                </a:cubicBezTo>
                <a:cubicBezTo>
                  <a:pt x="194823" y="24358"/>
                  <a:pt x="194445" y="23243"/>
                  <a:pt x="194068" y="21032"/>
                </a:cubicBezTo>
                <a:cubicBezTo>
                  <a:pt x="193313" y="19926"/>
                  <a:pt x="192935" y="17716"/>
                  <a:pt x="192557" y="16610"/>
                </a:cubicBezTo>
                <a:cubicBezTo>
                  <a:pt x="193313" y="14390"/>
                  <a:pt x="193690" y="13284"/>
                  <a:pt x="194445" y="12179"/>
                </a:cubicBezTo>
                <a:cubicBezTo>
                  <a:pt x="194823" y="14390"/>
                  <a:pt x="195200" y="15495"/>
                  <a:pt x="195578" y="17716"/>
                </a:cubicBezTo>
                <a:cubicBezTo>
                  <a:pt x="195955" y="17716"/>
                  <a:pt x="195955" y="18821"/>
                  <a:pt x="196333" y="19926"/>
                </a:cubicBezTo>
                <a:cubicBezTo>
                  <a:pt x="196333" y="19926"/>
                  <a:pt x="196711" y="22137"/>
                  <a:pt x="197088" y="22137"/>
                </a:cubicBezTo>
                <a:cubicBezTo>
                  <a:pt x="197088" y="22137"/>
                  <a:pt x="197466" y="21032"/>
                  <a:pt x="197843" y="19926"/>
                </a:cubicBezTo>
                <a:lnTo>
                  <a:pt x="198598" y="18821"/>
                </a:lnTo>
                <a:cubicBezTo>
                  <a:pt x="198598" y="17716"/>
                  <a:pt x="197843" y="16610"/>
                  <a:pt x="197843" y="16610"/>
                </a:cubicBezTo>
                <a:cubicBezTo>
                  <a:pt x="197843" y="15495"/>
                  <a:pt x="197088" y="14390"/>
                  <a:pt x="197466" y="13284"/>
                </a:cubicBezTo>
                <a:lnTo>
                  <a:pt x="198221" y="12179"/>
                </a:lnTo>
                <a:lnTo>
                  <a:pt x="198598" y="14390"/>
                </a:lnTo>
                <a:cubicBezTo>
                  <a:pt x="198976" y="15495"/>
                  <a:pt x="199354" y="15495"/>
                  <a:pt x="199354" y="16610"/>
                </a:cubicBezTo>
                <a:cubicBezTo>
                  <a:pt x="199731" y="17716"/>
                  <a:pt x="200109" y="18821"/>
                  <a:pt x="200109" y="18821"/>
                </a:cubicBezTo>
                <a:cubicBezTo>
                  <a:pt x="200109" y="19926"/>
                  <a:pt x="200864" y="21032"/>
                  <a:pt x="200864" y="22137"/>
                </a:cubicBezTo>
                <a:lnTo>
                  <a:pt x="199731" y="23243"/>
                </a:lnTo>
                <a:lnTo>
                  <a:pt x="200486" y="25463"/>
                </a:lnTo>
                <a:cubicBezTo>
                  <a:pt x="200486" y="26569"/>
                  <a:pt x="201241" y="24358"/>
                  <a:pt x="201241" y="24358"/>
                </a:cubicBezTo>
                <a:cubicBezTo>
                  <a:pt x="201619" y="23243"/>
                  <a:pt x="201996" y="23243"/>
                  <a:pt x="202374" y="22137"/>
                </a:cubicBezTo>
                <a:cubicBezTo>
                  <a:pt x="202374" y="22137"/>
                  <a:pt x="202751" y="21032"/>
                  <a:pt x="203129" y="19926"/>
                </a:cubicBezTo>
                <a:lnTo>
                  <a:pt x="203884" y="18821"/>
                </a:lnTo>
                <a:lnTo>
                  <a:pt x="204639" y="21032"/>
                </a:lnTo>
                <a:cubicBezTo>
                  <a:pt x="204262" y="21032"/>
                  <a:pt x="203884" y="22137"/>
                  <a:pt x="203507" y="23243"/>
                </a:cubicBezTo>
                <a:cubicBezTo>
                  <a:pt x="203884" y="23243"/>
                  <a:pt x="204262" y="24358"/>
                  <a:pt x="204262" y="25463"/>
                </a:cubicBezTo>
                <a:lnTo>
                  <a:pt x="203507" y="26569"/>
                </a:lnTo>
                <a:cubicBezTo>
                  <a:pt x="203507" y="27674"/>
                  <a:pt x="202751" y="28780"/>
                  <a:pt x="202751" y="28780"/>
                </a:cubicBezTo>
                <a:cubicBezTo>
                  <a:pt x="202751" y="29885"/>
                  <a:pt x="203129" y="30990"/>
                  <a:pt x="203129" y="30990"/>
                </a:cubicBezTo>
                <a:cubicBezTo>
                  <a:pt x="203884" y="29885"/>
                  <a:pt x="204262" y="28780"/>
                  <a:pt x="205017" y="27674"/>
                </a:cubicBezTo>
                <a:cubicBezTo>
                  <a:pt x="205394" y="27674"/>
                  <a:pt x="205394" y="25463"/>
                  <a:pt x="205772" y="25463"/>
                </a:cubicBezTo>
                <a:cubicBezTo>
                  <a:pt x="206150" y="25463"/>
                  <a:pt x="206150" y="28780"/>
                  <a:pt x="206527" y="28780"/>
                </a:cubicBezTo>
                <a:lnTo>
                  <a:pt x="207282" y="26569"/>
                </a:lnTo>
                <a:cubicBezTo>
                  <a:pt x="207282" y="27674"/>
                  <a:pt x="208037" y="27674"/>
                  <a:pt x="208037" y="28780"/>
                </a:cubicBezTo>
                <a:cubicBezTo>
                  <a:pt x="208037" y="29885"/>
                  <a:pt x="206905" y="29885"/>
                  <a:pt x="207282" y="30990"/>
                </a:cubicBezTo>
                <a:cubicBezTo>
                  <a:pt x="207282" y="30990"/>
                  <a:pt x="207660" y="32105"/>
                  <a:pt x="207660" y="33211"/>
                </a:cubicBezTo>
                <a:cubicBezTo>
                  <a:pt x="208037" y="34316"/>
                  <a:pt x="208037" y="35422"/>
                  <a:pt x="208415" y="35422"/>
                </a:cubicBezTo>
                <a:cubicBezTo>
                  <a:pt x="208793" y="36527"/>
                  <a:pt x="208793" y="37642"/>
                  <a:pt x="209170" y="37642"/>
                </a:cubicBezTo>
                <a:lnTo>
                  <a:pt x="209925" y="36527"/>
                </a:lnTo>
                <a:cubicBezTo>
                  <a:pt x="209925" y="35422"/>
                  <a:pt x="209170" y="34316"/>
                  <a:pt x="209170" y="34316"/>
                </a:cubicBezTo>
                <a:cubicBezTo>
                  <a:pt x="209170" y="33211"/>
                  <a:pt x="208415" y="32105"/>
                  <a:pt x="208415" y="30990"/>
                </a:cubicBezTo>
                <a:cubicBezTo>
                  <a:pt x="208793" y="30990"/>
                  <a:pt x="209548" y="29885"/>
                  <a:pt x="209548" y="29885"/>
                </a:cubicBezTo>
                <a:cubicBezTo>
                  <a:pt x="209548" y="28780"/>
                  <a:pt x="208793" y="27674"/>
                  <a:pt x="208793" y="26569"/>
                </a:cubicBezTo>
                <a:lnTo>
                  <a:pt x="209548" y="25463"/>
                </a:lnTo>
                <a:cubicBezTo>
                  <a:pt x="209548" y="24358"/>
                  <a:pt x="209170" y="23243"/>
                  <a:pt x="209170" y="22137"/>
                </a:cubicBezTo>
                <a:cubicBezTo>
                  <a:pt x="208793" y="22137"/>
                  <a:pt x="208415" y="21032"/>
                  <a:pt x="208415" y="19926"/>
                </a:cubicBezTo>
                <a:cubicBezTo>
                  <a:pt x="208793" y="19926"/>
                  <a:pt x="208793" y="18821"/>
                  <a:pt x="209170" y="18821"/>
                </a:cubicBezTo>
                <a:cubicBezTo>
                  <a:pt x="209548" y="17716"/>
                  <a:pt x="209548" y="21032"/>
                  <a:pt x="209925" y="21032"/>
                </a:cubicBezTo>
                <a:cubicBezTo>
                  <a:pt x="209925" y="21032"/>
                  <a:pt x="210303" y="18821"/>
                  <a:pt x="210680" y="18821"/>
                </a:cubicBezTo>
                <a:cubicBezTo>
                  <a:pt x="211058" y="18821"/>
                  <a:pt x="211058" y="17716"/>
                  <a:pt x="211436" y="16610"/>
                </a:cubicBezTo>
                <a:cubicBezTo>
                  <a:pt x="211436" y="16610"/>
                  <a:pt x="210680" y="15495"/>
                  <a:pt x="211058" y="14390"/>
                </a:cubicBezTo>
                <a:lnTo>
                  <a:pt x="211813" y="12179"/>
                </a:lnTo>
                <a:cubicBezTo>
                  <a:pt x="211813" y="13284"/>
                  <a:pt x="212191" y="14390"/>
                  <a:pt x="212191" y="15495"/>
                </a:cubicBezTo>
                <a:cubicBezTo>
                  <a:pt x="212568" y="15495"/>
                  <a:pt x="212946" y="16610"/>
                  <a:pt x="212946" y="17716"/>
                </a:cubicBezTo>
                <a:cubicBezTo>
                  <a:pt x="213323" y="18821"/>
                  <a:pt x="213701" y="21032"/>
                  <a:pt x="214456" y="22137"/>
                </a:cubicBezTo>
                <a:cubicBezTo>
                  <a:pt x="214834" y="24358"/>
                  <a:pt x="215211" y="25463"/>
                  <a:pt x="215589" y="27674"/>
                </a:cubicBezTo>
                <a:cubicBezTo>
                  <a:pt x="215966" y="28780"/>
                  <a:pt x="216344" y="30990"/>
                  <a:pt x="216721" y="32105"/>
                </a:cubicBezTo>
                <a:cubicBezTo>
                  <a:pt x="217099" y="32105"/>
                  <a:pt x="217477" y="30990"/>
                  <a:pt x="217854" y="30990"/>
                </a:cubicBezTo>
                <a:cubicBezTo>
                  <a:pt x="217854" y="29885"/>
                  <a:pt x="218609" y="29885"/>
                  <a:pt x="218609" y="28780"/>
                </a:cubicBezTo>
                <a:lnTo>
                  <a:pt x="217854" y="26569"/>
                </a:lnTo>
                <a:cubicBezTo>
                  <a:pt x="217854" y="25463"/>
                  <a:pt x="217099" y="24358"/>
                  <a:pt x="217099" y="23243"/>
                </a:cubicBezTo>
                <a:cubicBezTo>
                  <a:pt x="217477" y="23243"/>
                  <a:pt x="217854" y="22137"/>
                  <a:pt x="218232" y="22137"/>
                </a:cubicBezTo>
                <a:cubicBezTo>
                  <a:pt x="218232" y="21032"/>
                  <a:pt x="218609" y="19926"/>
                  <a:pt x="218987" y="19926"/>
                </a:cubicBezTo>
                <a:cubicBezTo>
                  <a:pt x="218987" y="19926"/>
                  <a:pt x="219364" y="22137"/>
                  <a:pt x="219742" y="22137"/>
                </a:cubicBezTo>
                <a:cubicBezTo>
                  <a:pt x="219742" y="22137"/>
                  <a:pt x="220497" y="21032"/>
                  <a:pt x="220497" y="19926"/>
                </a:cubicBezTo>
                <a:lnTo>
                  <a:pt x="219742" y="17716"/>
                </a:lnTo>
                <a:lnTo>
                  <a:pt x="218987" y="15495"/>
                </a:lnTo>
                <a:cubicBezTo>
                  <a:pt x="218987" y="15495"/>
                  <a:pt x="219742" y="14390"/>
                  <a:pt x="220120" y="13284"/>
                </a:cubicBezTo>
                <a:cubicBezTo>
                  <a:pt x="220120" y="13284"/>
                  <a:pt x="220497" y="12179"/>
                  <a:pt x="220875" y="12179"/>
                </a:cubicBezTo>
                <a:cubicBezTo>
                  <a:pt x="221252" y="12179"/>
                  <a:pt x="221252" y="14390"/>
                  <a:pt x="221630" y="14390"/>
                </a:cubicBezTo>
                <a:cubicBezTo>
                  <a:pt x="221252" y="14390"/>
                  <a:pt x="220497" y="16610"/>
                  <a:pt x="220497" y="16610"/>
                </a:cubicBezTo>
                <a:cubicBezTo>
                  <a:pt x="220875" y="16610"/>
                  <a:pt x="221252" y="17716"/>
                  <a:pt x="221252" y="18821"/>
                </a:cubicBezTo>
                <a:cubicBezTo>
                  <a:pt x="221630" y="19926"/>
                  <a:pt x="221630" y="19926"/>
                  <a:pt x="222007" y="21032"/>
                </a:cubicBezTo>
                <a:cubicBezTo>
                  <a:pt x="222007" y="22137"/>
                  <a:pt x="222385" y="23243"/>
                  <a:pt x="222385" y="23243"/>
                </a:cubicBezTo>
                <a:cubicBezTo>
                  <a:pt x="222763" y="24358"/>
                  <a:pt x="223140" y="25463"/>
                  <a:pt x="223140" y="25463"/>
                </a:cubicBezTo>
                <a:cubicBezTo>
                  <a:pt x="223140" y="26569"/>
                  <a:pt x="223895" y="24358"/>
                  <a:pt x="223895" y="24358"/>
                </a:cubicBezTo>
                <a:cubicBezTo>
                  <a:pt x="224273" y="24358"/>
                  <a:pt x="224273" y="26569"/>
                  <a:pt x="224650" y="26569"/>
                </a:cubicBezTo>
                <a:cubicBezTo>
                  <a:pt x="225028" y="26569"/>
                  <a:pt x="225028" y="28780"/>
                  <a:pt x="225406" y="28780"/>
                </a:cubicBezTo>
                <a:cubicBezTo>
                  <a:pt x="225406" y="28780"/>
                  <a:pt x="226160" y="26569"/>
                  <a:pt x="226160" y="27674"/>
                </a:cubicBezTo>
                <a:cubicBezTo>
                  <a:pt x="226538" y="27674"/>
                  <a:pt x="226538" y="28780"/>
                  <a:pt x="226916" y="29885"/>
                </a:cubicBezTo>
                <a:cubicBezTo>
                  <a:pt x="226916" y="29885"/>
                  <a:pt x="227293" y="30990"/>
                  <a:pt x="227293" y="32105"/>
                </a:cubicBezTo>
                <a:cubicBezTo>
                  <a:pt x="227671" y="32105"/>
                  <a:pt x="228048" y="34316"/>
                  <a:pt x="228048" y="34316"/>
                </a:cubicBezTo>
                <a:lnTo>
                  <a:pt x="227293" y="36527"/>
                </a:lnTo>
                <a:cubicBezTo>
                  <a:pt x="227293" y="36527"/>
                  <a:pt x="227671" y="38748"/>
                  <a:pt x="228048" y="38748"/>
                </a:cubicBezTo>
                <a:cubicBezTo>
                  <a:pt x="228048" y="38748"/>
                  <a:pt x="228426" y="36527"/>
                  <a:pt x="228803" y="36527"/>
                </a:cubicBezTo>
                <a:cubicBezTo>
                  <a:pt x="229181" y="37642"/>
                  <a:pt x="229181" y="39853"/>
                  <a:pt x="229559" y="39853"/>
                </a:cubicBezTo>
                <a:cubicBezTo>
                  <a:pt x="229559" y="39853"/>
                  <a:pt x="229936" y="37642"/>
                  <a:pt x="230313" y="37642"/>
                </a:cubicBezTo>
                <a:cubicBezTo>
                  <a:pt x="229936" y="36527"/>
                  <a:pt x="229936" y="36527"/>
                  <a:pt x="229559" y="35422"/>
                </a:cubicBezTo>
                <a:cubicBezTo>
                  <a:pt x="229559" y="34316"/>
                  <a:pt x="229181" y="33211"/>
                  <a:pt x="228803" y="33211"/>
                </a:cubicBezTo>
                <a:cubicBezTo>
                  <a:pt x="228803" y="32105"/>
                  <a:pt x="229936" y="30990"/>
                  <a:pt x="229936" y="30990"/>
                </a:cubicBezTo>
                <a:lnTo>
                  <a:pt x="229181" y="28780"/>
                </a:lnTo>
                <a:cubicBezTo>
                  <a:pt x="229181" y="27674"/>
                  <a:pt x="228426" y="26569"/>
                  <a:pt x="228426" y="25463"/>
                </a:cubicBezTo>
                <a:lnTo>
                  <a:pt x="229181" y="24358"/>
                </a:lnTo>
                <a:cubicBezTo>
                  <a:pt x="229559" y="23243"/>
                  <a:pt x="228803" y="22137"/>
                  <a:pt x="228803" y="21032"/>
                </a:cubicBezTo>
                <a:lnTo>
                  <a:pt x="229559" y="19926"/>
                </a:lnTo>
                <a:cubicBezTo>
                  <a:pt x="229559" y="18821"/>
                  <a:pt x="228803" y="17716"/>
                  <a:pt x="228803" y="16610"/>
                </a:cubicBezTo>
                <a:cubicBezTo>
                  <a:pt x="228803" y="16610"/>
                  <a:pt x="229559" y="15495"/>
                  <a:pt x="229936" y="15495"/>
                </a:cubicBezTo>
                <a:cubicBezTo>
                  <a:pt x="229936" y="14390"/>
                  <a:pt x="230313" y="14390"/>
                  <a:pt x="230691" y="13284"/>
                </a:cubicBezTo>
                <a:lnTo>
                  <a:pt x="231069" y="15495"/>
                </a:lnTo>
                <a:cubicBezTo>
                  <a:pt x="231446" y="16610"/>
                  <a:pt x="231824" y="14390"/>
                  <a:pt x="232202" y="14390"/>
                </a:cubicBezTo>
                <a:lnTo>
                  <a:pt x="232579" y="16610"/>
                </a:lnTo>
                <a:cubicBezTo>
                  <a:pt x="232579" y="16610"/>
                  <a:pt x="231824" y="17716"/>
                  <a:pt x="231824" y="18821"/>
                </a:cubicBezTo>
                <a:lnTo>
                  <a:pt x="231069" y="19926"/>
                </a:lnTo>
                <a:cubicBezTo>
                  <a:pt x="231069" y="21032"/>
                  <a:pt x="231446" y="22137"/>
                  <a:pt x="231824" y="22137"/>
                </a:cubicBezTo>
                <a:cubicBezTo>
                  <a:pt x="231824" y="23243"/>
                  <a:pt x="232202" y="25463"/>
                  <a:pt x="232202" y="25463"/>
                </a:cubicBezTo>
                <a:cubicBezTo>
                  <a:pt x="232579" y="25463"/>
                  <a:pt x="232956" y="23243"/>
                  <a:pt x="233334" y="23243"/>
                </a:cubicBezTo>
                <a:cubicBezTo>
                  <a:pt x="233334" y="23243"/>
                  <a:pt x="233712" y="22137"/>
                  <a:pt x="234089" y="21032"/>
                </a:cubicBezTo>
                <a:lnTo>
                  <a:pt x="233334" y="18821"/>
                </a:lnTo>
                <a:lnTo>
                  <a:pt x="234089" y="16610"/>
                </a:lnTo>
                <a:cubicBezTo>
                  <a:pt x="234467" y="17716"/>
                  <a:pt x="234845" y="18821"/>
                  <a:pt x="234845" y="19926"/>
                </a:cubicBezTo>
                <a:cubicBezTo>
                  <a:pt x="234845" y="19926"/>
                  <a:pt x="235599" y="21032"/>
                  <a:pt x="235599" y="22137"/>
                </a:cubicBezTo>
                <a:cubicBezTo>
                  <a:pt x="235599" y="22137"/>
                  <a:pt x="234467" y="23243"/>
                  <a:pt x="234467" y="24358"/>
                </a:cubicBezTo>
                <a:cubicBezTo>
                  <a:pt x="234845" y="24358"/>
                  <a:pt x="235222" y="25463"/>
                  <a:pt x="235222" y="26569"/>
                </a:cubicBezTo>
                <a:cubicBezTo>
                  <a:pt x="235599" y="26569"/>
                  <a:pt x="235977" y="27674"/>
                  <a:pt x="235977" y="28780"/>
                </a:cubicBezTo>
                <a:cubicBezTo>
                  <a:pt x="235977" y="28780"/>
                  <a:pt x="235222" y="29885"/>
                  <a:pt x="235222" y="30990"/>
                </a:cubicBezTo>
                <a:cubicBezTo>
                  <a:pt x="235222" y="30990"/>
                  <a:pt x="235599" y="32105"/>
                  <a:pt x="235599" y="33211"/>
                </a:cubicBezTo>
                <a:cubicBezTo>
                  <a:pt x="235977" y="32105"/>
                  <a:pt x="236355" y="32105"/>
                  <a:pt x="236732" y="30990"/>
                </a:cubicBezTo>
                <a:lnTo>
                  <a:pt x="237488" y="29885"/>
                </a:lnTo>
                <a:cubicBezTo>
                  <a:pt x="237488" y="28780"/>
                  <a:pt x="236732" y="27674"/>
                  <a:pt x="236732" y="26569"/>
                </a:cubicBezTo>
                <a:lnTo>
                  <a:pt x="237488" y="25463"/>
                </a:lnTo>
                <a:cubicBezTo>
                  <a:pt x="237488" y="24358"/>
                  <a:pt x="237110" y="23243"/>
                  <a:pt x="237110" y="22137"/>
                </a:cubicBezTo>
                <a:cubicBezTo>
                  <a:pt x="237110" y="22137"/>
                  <a:pt x="236355" y="21032"/>
                  <a:pt x="236355" y="19926"/>
                </a:cubicBezTo>
                <a:cubicBezTo>
                  <a:pt x="236355" y="18821"/>
                  <a:pt x="237110" y="18821"/>
                  <a:pt x="237110" y="17716"/>
                </a:cubicBezTo>
                <a:lnTo>
                  <a:pt x="237865" y="16610"/>
                </a:lnTo>
                <a:cubicBezTo>
                  <a:pt x="238242" y="15495"/>
                  <a:pt x="237488" y="14390"/>
                  <a:pt x="237488" y="14390"/>
                </a:cubicBezTo>
                <a:cubicBezTo>
                  <a:pt x="237488" y="13284"/>
                  <a:pt x="238242" y="12179"/>
                  <a:pt x="238242" y="12179"/>
                </a:cubicBezTo>
                <a:cubicBezTo>
                  <a:pt x="238242" y="13284"/>
                  <a:pt x="238620" y="13284"/>
                  <a:pt x="238998" y="14390"/>
                </a:cubicBezTo>
                <a:lnTo>
                  <a:pt x="239375" y="16610"/>
                </a:lnTo>
                <a:cubicBezTo>
                  <a:pt x="239375" y="17716"/>
                  <a:pt x="238620" y="18821"/>
                  <a:pt x="238620" y="18821"/>
                </a:cubicBezTo>
                <a:cubicBezTo>
                  <a:pt x="238620" y="19926"/>
                  <a:pt x="238998" y="21032"/>
                  <a:pt x="239375" y="21032"/>
                </a:cubicBezTo>
                <a:cubicBezTo>
                  <a:pt x="239375" y="22137"/>
                  <a:pt x="240130" y="23243"/>
                  <a:pt x="240130" y="23243"/>
                </a:cubicBezTo>
                <a:cubicBezTo>
                  <a:pt x="239753" y="24358"/>
                  <a:pt x="239375" y="24358"/>
                  <a:pt x="238998" y="25463"/>
                </a:cubicBezTo>
                <a:cubicBezTo>
                  <a:pt x="239375" y="25463"/>
                  <a:pt x="239375" y="27674"/>
                  <a:pt x="239753" y="27674"/>
                </a:cubicBezTo>
                <a:cubicBezTo>
                  <a:pt x="240130" y="28780"/>
                  <a:pt x="240508" y="26569"/>
                  <a:pt x="240508" y="26569"/>
                </a:cubicBezTo>
                <a:cubicBezTo>
                  <a:pt x="240885" y="26569"/>
                  <a:pt x="240885" y="28780"/>
                  <a:pt x="241263" y="28780"/>
                </a:cubicBezTo>
                <a:lnTo>
                  <a:pt x="242018" y="26569"/>
                </a:lnTo>
                <a:cubicBezTo>
                  <a:pt x="242396" y="26569"/>
                  <a:pt x="242773" y="25463"/>
                  <a:pt x="242773" y="24358"/>
                </a:cubicBezTo>
                <a:cubicBezTo>
                  <a:pt x="243151" y="24358"/>
                  <a:pt x="243528" y="23243"/>
                  <a:pt x="243906" y="23243"/>
                </a:cubicBezTo>
                <a:lnTo>
                  <a:pt x="244284" y="25463"/>
                </a:lnTo>
                <a:cubicBezTo>
                  <a:pt x="244661" y="26569"/>
                  <a:pt x="245039" y="27674"/>
                  <a:pt x="245039" y="27674"/>
                </a:cubicBezTo>
                <a:cubicBezTo>
                  <a:pt x="245039" y="28780"/>
                  <a:pt x="244284" y="29885"/>
                  <a:pt x="244284" y="29885"/>
                </a:cubicBezTo>
                <a:cubicBezTo>
                  <a:pt x="244284" y="29885"/>
                  <a:pt x="244661" y="32105"/>
                  <a:pt x="245039" y="32105"/>
                </a:cubicBezTo>
                <a:cubicBezTo>
                  <a:pt x="245039" y="33211"/>
                  <a:pt x="245416" y="34316"/>
                  <a:pt x="245416" y="34316"/>
                </a:cubicBezTo>
                <a:cubicBezTo>
                  <a:pt x="245794" y="34316"/>
                  <a:pt x="246171" y="33211"/>
                  <a:pt x="246171" y="33211"/>
                </a:cubicBezTo>
                <a:cubicBezTo>
                  <a:pt x="246549" y="32105"/>
                  <a:pt x="246926" y="32105"/>
                  <a:pt x="247304" y="30990"/>
                </a:cubicBezTo>
                <a:cubicBezTo>
                  <a:pt x="247304" y="29885"/>
                  <a:pt x="246549" y="28780"/>
                  <a:pt x="246549" y="28780"/>
                </a:cubicBezTo>
                <a:cubicBezTo>
                  <a:pt x="246549" y="27674"/>
                  <a:pt x="247304" y="26569"/>
                  <a:pt x="247304" y="26569"/>
                </a:cubicBezTo>
                <a:cubicBezTo>
                  <a:pt x="247304" y="26569"/>
                  <a:pt x="248059" y="25463"/>
                  <a:pt x="248059" y="24358"/>
                </a:cubicBezTo>
                <a:cubicBezTo>
                  <a:pt x="248059" y="24358"/>
                  <a:pt x="247682" y="23243"/>
                  <a:pt x="247682" y="22137"/>
                </a:cubicBezTo>
                <a:cubicBezTo>
                  <a:pt x="247304" y="21032"/>
                  <a:pt x="247304" y="21032"/>
                  <a:pt x="246926" y="19926"/>
                </a:cubicBezTo>
                <a:cubicBezTo>
                  <a:pt x="247682" y="18821"/>
                  <a:pt x="248059" y="17716"/>
                  <a:pt x="248814" y="15495"/>
                </a:cubicBezTo>
                <a:cubicBezTo>
                  <a:pt x="248814" y="16610"/>
                  <a:pt x="249192" y="17716"/>
                  <a:pt x="249192" y="18821"/>
                </a:cubicBezTo>
                <a:cubicBezTo>
                  <a:pt x="249569" y="19926"/>
                  <a:pt x="249947" y="22137"/>
                  <a:pt x="250702" y="23243"/>
                </a:cubicBezTo>
                <a:cubicBezTo>
                  <a:pt x="250325" y="24358"/>
                  <a:pt x="249569" y="24358"/>
                  <a:pt x="249569" y="25463"/>
                </a:cubicBezTo>
                <a:cubicBezTo>
                  <a:pt x="249569" y="26569"/>
                  <a:pt x="250325" y="26569"/>
                  <a:pt x="250325" y="27674"/>
                </a:cubicBezTo>
                <a:cubicBezTo>
                  <a:pt x="250325" y="28780"/>
                  <a:pt x="251080" y="29885"/>
                  <a:pt x="251080" y="29885"/>
                </a:cubicBezTo>
                <a:cubicBezTo>
                  <a:pt x="251080" y="30990"/>
                  <a:pt x="249947" y="32105"/>
                  <a:pt x="250325" y="32105"/>
                </a:cubicBezTo>
                <a:cubicBezTo>
                  <a:pt x="250325" y="33211"/>
                  <a:pt x="250702" y="34316"/>
                  <a:pt x="250702" y="34316"/>
                </a:cubicBezTo>
                <a:cubicBezTo>
                  <a:pt x="251080" y="35422"/>
                  <a:pt x="251457" y="36527"/>
                  <a:pt x="251457" y="37642"/>
                </a:cubicBezTo>
                <a:lnTo>
                  <a:pt x="250702" y="38748"/>
                </a:lnTo>
                <a:cubicBezTo>
                  <a:pt x="250702" y="39853"/>
                  <a:pt x="251080" y="40958"/>
                  <a:pt x="251080" y="40958"/>
                </a:cubicBezTo>
                <a:cubicBezTo>
                  <a:pt x="251457" y="40958"/>
                  <a:pt x="252212" y="39853"/>
                  <a:pt x="252212" y="39853"/>
                </a:cubicBezTo>
                <a:cubicBezTo>
                  <a:pt x="252212" y="38748"/>
                  <a:pt x="252968" y="38748"/>
                  <a:pt x="252968" y="37642"/>
                </a:cubicBezTo>
                <a:lnTo>
                  <a:pt x="252212" y="35422"/>
                </a:lnTo>
                <a:cubicBezTo>
                  <a:pt x="252212" y="34316"/>
                  <a:pt x="252968" y="34316"/>
                  <a:pt x="252968" y="33211"/>
                </a:cubicBezTo>
                <a:lnTo>
                  <a:pt x="252590" y="30990"/>
                </a:lnTo>
                <a:cubicBezTo>
                  <a:pt x="252212" y="29885"/>
                  <a:pt x="251835" y="28780"/>
                  <a:pt x="251835" y="28780"/>
                </a:cubicBezTo>
                <a:cubicBezTo>
                  <a:pt x="251835" y="27674"/>
                  <a:pt x="251080" y="26569"/>
                  <a:pt x="251080" y="25463"/>
                </a:cubicBezTo>
                <a:lnTo>
                  <a:pt x="252212" y="24358"/>
                </a:lnTo>
                <a:cubicBezTo>
                  <a:pt x="252212" y="24358"/>
                  <a:pt x="252590" y="25463"/>
                  <a:pt x="252590" y="26569"/>
                </a:cubicBezTo>
                <a:cubicBezTo>
                  <a:pt x="252968" y="26569"/>
                  <a:pt x="253345" y="24358"/>
                  <a:pt x="253345" y="24358"/>
                </a:cubicBezTo>
                <a:cubicBezTo>
                  <a:pt x="253722" y="24358"/>
                  <a:pt x="254100" y="27674"/>
                  <a:pt x="254100" y="26569"/>
                </a:cubicBezTo>
                <a:cubicBezTo>
                  <a:pt x="254478" y="26569"/>
                  <a:pt x="254855" y="25463"/>
                  <a:pt x="254855" y="25463"/>
                </a:cubicBezTo>
                <a:cubicBezTo>
                  <a:pt x="255233" y="25463"/>
                  <a:pt x="255611" y="23243"/>
                  <a:pt x="255988" y="23243"/>
                </a:cubicBezTo>
                <a:lnTo>
                  <a:pt x="256365" y="25463"/>
                </a:lnTo>
                <a:cubicBezTo>
                  <a:pt x="256743" y="26569"/>
                  <a:pt x="256743" y="27674"/>
                  <a:pt x="257121" y="28780"/>
                </a:cubicBezTo>
                <a:cubicBezTo>
                  <a:pt x="257121" y="28780"/>
                  <a:pt x="257498" y="30990"/>
                  <a:pt x="257876" y="30990"/>
                </a:cubicBezTo>
                <a:lnTo>
                  <a:pt x="258631" y="28780"/>
                </a:lnTo>
                <a:cubicBezTo>
                  <a:pt x="259008" y="28780"/>
                  <a:pt x="259008" y="27674"/>
                  <a:pt x="259386" y="26569"/>
                </a:cubicBezTo>
                <a:cubicBezTo>
                  <a:pt x="259764" y="26569"/>
                  <a:pt x="260141" y="25463"/>
                  <a:pt x="260141" y="25463"/>
                </a:cubicBezTo>
                <a:cubicBezTo>
                  <a:pt x="260519" y="25463"/>
                  <a:pt x="260897" y="27674"/>
                  <a:pt x="260897" y="27674"/>
                </a:cubicBezTo>
                <a:cubicBezTo>
                  <a:pt x="260897" y="27674"/>
                  <a:pt x="260141" y="28780"/>
                  <a:pt x="260141" y="29885"/>
                </a:cubicBezTo>
                <a:cubicBezTo>
                  <a:pt x="260141" y="29885"/>
                  <a:pt x="260519" y="32105"/>
                  <a:pt x="260897" y="32105"/>
                </a:cubicBezTo>
                <a:cubicBezTo>
                  <a:pt x="260897" y="33211"/>
                  <a:pt x="261274" y="33211"/>
                  <a:pt x="261274" y="34316"/>
                </a:cubicBezTo>
                <a:cubicBezTo>
                  <a:pt x="261651" y="33211"/>
                  <a:pt x="262029" y="33211"/>
                  <a:pt x="262407" y="32105"/>
                </a:cubicBezTo>
                <a:cubicBezTo>
                  <a:pt x="262407" y="32105"/>
                  <a:pt x="262784" y="30990"/>
                  <a:pt x="263162" y="30990"/>
                </a:cubicBezTo>
                <a:cubicBezTo>
                  <a:pt x="263162" y="29885"/>
                  <a:pt x="263917" y="29885"/>
                  <a:pt x="263917" y="28780"/>
                </a:cubicBezTo>
                <a:cubicBezTo>
                  <a:pt x="263917" y="28780"/>
                  <a:pt x="264672" y="27674"/>
                  <a:pt x="264672" y="26569"/>
                </a:cubicBezTo>
                <a:cubicBezTo>
                  <a:pt x="264672" y="26569"/>
                  <a:pt x="264294" y="25463"/>
                  <a:pt x="264294" y="24358"/>
                </a:cubicBezTo>
                <a:cubicBezTo>
                  <a:pt x="264294" y="24358"/>
                  <a:pt x="265050" y="23243"/>
                  <a:pt x="265050" y="22137"/>
                </a:cubicBezTo>
                <a:lnTo>
                  <a:pt x="265805" y="21032"/>
                </a:lnTo>
                <a:cubicBezTo>
                  <a:pt x="266182" y="21032"/>
                  <a:pt x="266182" y="22137"/>
                  <a:pt x="266560" y="23243"/>
                </a:cubicBezTo>
                <a:cubicBezTo>
                  <a:pt x="266937" y="24358"/>
                  <a:pt x="267315" y="26569"/>
                  <a:pt x="267693" y="27674"/>
                </a:cubicBezTo>
                <a:cubicBezTo>
                  <a:pt x="268070" y="27674"/>
                  <a:pt x="268448" y="26569"/>
                  <a:pt x="268448" y="26569"/>
                </a:cubicBezTo>
                <a:cubicBezTo>
                  <a:pt x="268825" y="25463"/>
                  <a:pt x="269580" y="24358"/>
                  <a:pt x="269580" y="24358"/>
                </a:cubicBezTo>
                <a:cubicBezTo>
                  <a:pt x="269580" y="23243"/>
                  <a:pt x="268825" y="22137"/>
                  <a:pt x="268825" y="22137"/>
                </a:cubicBezTo>
                <a:cubicBezTo>
                  <a:pt x="269203" y="21032"/>
                  <a:pt x="269958" y="18821"/>
                  <a:pt x="270335" y="17716"/>
                </a:cubicBezTo>
                <a:cubicBezTo>
                  <a:pt x="270713" y="19926"/>
                  <a:pt x="271468" y="21032"/>
                  <a:pt x="271846" y="23243"/>
                </a:cubicBezTo>
                <a:cubicBezTo>
                  <a:pt x="271468" y="23243"/>
                  <a:pt x="271091" y="24358"/>
                  <a:pt x="271091" y="24358"/>
                </a:cubicBezTo>
                <a:cubicBezTo>
                  <a:pt x="270335" y="26569"/>
                  <a:pt x="269958" y="27674"/>
                  <a:pt x="269203" y="28780"/>
                </a:cubicBezTo>
                <a:cubicBezTo>
                  <a:pt x="269203" y="29885"/>
                  <a:pt x="269958" y="29885"/>
                  <a:pt x="269958" y="30990"/>
                </a:cubicBezTo>
                <a:cubicBezTo>
                  <a:pt x="269958" y="32105"/>
                  <a:pt x="269203" y="32105"/>
                  <a:pt x="269203" y="33211"/>
                </a:cubicBezTo>
                <a:lnTo>
                  <a:pt x="269580" y="35422"/>
                </a:lnTo>
                <a:cubicBezTo>
                  <a:pt x="269958" y="35422"/>
                  <a:pt x="270335" y="33211"/>
                  <a:pt x="270335" y="33211"/>
                </a:cubicBezTo>
                <a:cubicBezTo>
                  <a:pt x="270713" y="33211"/>
                  <a:pt x="271091" y="35422"/>
                  <a:pt x="271091" y="36527"/>
                </a:cubicBezTo>
                <a:cubicBezTo>
                  <a:pt x="271468" y="36527"/>
                  <a:pt x="271846" y="34316"/>
                  <a:pt x="271846" y="34316"/>
                </a:cubicBezTo>
                <a:cubicBezTo>
                  <a:pt x="272223" y="34316"/>
                  <a:pt x="272601" y="36527"/>
                  <a:pt x="272601" y="36527"/>
                </a:cubicBezTo>
                <a:cubicBezTo>
                  <a:pt x="272978" y="36527"/>
                  <a:pt x="273356" y="34316"/>
                  <a:pt x="273356" y="34316"/>
                </a:cubicBezTo>
                <a:cubicBezTo>
                  <a:pt x="273734" y="34316"/>
                  <a:pt x="274111" y="33211"/>
                  <a:pt x="274488" y="33211"/>
                </a:cubicBezTo>
                <a:lnTo>
                  <a:pt x="274866" y="35422"/>
                </a:lnTo>
                <a:cubicBezTo>
                  <a:pt x="275244" y="35422"/>
                  <a:pt x="275621" y="33211"/>
                  <a:pt x="275999" y="33211"/>
                </a:cubicBezTo>
                <a:lnTo>
                  <a:pt x="275244" y="30990"/>
                </a:lnTo>
                <a:lnTo>
                  <a:pt x="275999" y="28780"/>
                </a:lnTo>
                <a:lnTo>
                  <a:pt x="276754" y="30990"/>
                </a:lnTo>
                <a:cubicBezTo>
                  <a:pt x="276754" y="32105"/>
                  <a:pt x="277131" y="33211"/>
                  <a:pt x="277131" y="34316"/>
                </a:cubicBezTo>
                <a:cubicBezTo>
                  <a:pt x="277509" y="33211"/>
                  <a:pt x="278264" y="32105"/>
                  <a:pt x="278264" y="32105"/>
                </a:cubicBezTo>
                <a:cubicBezTo>
                  <a:pt x="278264" y="30990"/>
                  <a:pt x="277509" y="29885"/>
                  <a:pt x="277509" y="29885"/>
                </a:cubicBezTo>
                <a:cubicBezTo>
                  <a:pt x="277131" y="28780"/>
                  <a:pt x="277131" y="27674"/>
                  <a:pt x="276754" y="27674"/>
                </a:cubicBezTo>
                <a:cubicBezTo>
                  <a:pt x="276754" y="26569"/>
                  <a:pt x="276377" y="25463"/>
                  <a:pt x="276377" y="24358"/>
                </a:cubicBezTo>
                <a:cubicBezTo>
                  <a:pt x="275999" y="24358"/>
                  <a:pt x="275621" y="22137"/>
                  <a:pt x="275621" y="22137"/>
                </a:cubicBezTo>
                <a:cubicBezTo>
                  <a:pt x="275244" y="22137"/>
                  <a:pt x="274866" y="24358"/>
                  <a:pt x="274866" y="24358"/>
                </a:cubicBezTo>
                <a:cubicBezTo>
                  <a:pt x="274488" y="24358"/>
                  <a:pt x="274488" y="22137"/>
                  <a:pt x="274111" y="22137"/>
                </a:cubicBezTo>
                <a:cubicBezTo>
                  <a:pt x="275244" y="18821"/>
                  <a:pt x="276377" y="16610"/>
                  <a:pt x="277509" y="14390"/>
                </a:cubicBezTo>
                <a:cubicBezTo>
                  <a:pt x="277509" y="14390"/>
                  <a:pt x="277887" y="15495"/>
                  <a:pt x="278264" y="16610"/>
                </a:cubicBezTo>
                <a:lnTo>
                  <a:pt x="278642" y="18821"/>
                </a:lnTo>
                <a:cubicBezTo>
                  <a:pt x="278642" y="19926"/>
                  <a:pt x="277887" y="21032"/>
                  <a:pt x="277887" y="21032"/>
                </a:cubicBezTo>
                <a:cubicBezTo>
                  <a:pt x="277887" y="22137"/>
                  <a:pt x="278264" y="22137"/>
                  <a:pt x="278642" y="23243"/>
                </a:cubicBezTo>
                <a:cubicBezTo>
                  <a:pt x="279020" y="25463"/>
                  <a:pt x="279397" y="26569"/>
                  <a:pt x="279774" y="28780"/>
                </a:cubicBezTo>
                <a:cubicBezTo>
                  <a:pt x="280152" y="27674"/>
                  <a:pt x="280530" y="27674"/>
                  <a:pt x="280530" y="26569"/>
                </a:cubicBezTo>
                <a:cubicBezTo>
                  <a:pt x="280907" y="25463"/>
                  <a:pt x="280152" y="24358"/>
                  <a:pt x="280152" y="24358"/>
                </a:cubicBezTo>
                <a:cubicBezTo>
                  <a:pt x="280152" y="23243"/>
                  <a:pt x="280907" y="23243"/>
                  <a:pt x="280907" y="22137"/>
                </a:cubicBezTo>
                <a:cubicBezTo>
                  <a:pt x="280907" y="21032"/>
                  <a:pt x="280152" y="19926"/>
                  <a:pt x="280152" y="19926"/>
                </a:cubicBezTo>
                <a:cubicBezTo>
                  <a:pt x="280152" y="18821"/>
                  <a:pt x="280907" y="17716"/>
                  <a:pt x="280907" y="17716"/>
                </a:cubicBezTo>
                <a:cubicBezTo>
                  <a:pt x="281285" y="17716"/>
                  <a:pt x="281663" y="15495"/>
                  <a:pt x="282040" y="15495"/>
                </a:cubicBezTo>
                <a:cubicBezTo>
                  <a:pt x="282040" y="15495"/>
                  <a:pt x="282417" y="17716"/>
                  <a:pt x="282417" y="18821"/>
                </a:cubicBezTo>
                <a:cubicBezTo>
                  <a:pt x="282417" y="17716"/>
                  <a:pt x="282040" y="19926"/>
                  <a:pt x="281663" y="19926"/>
                </a:cubicBezTo>
                <a:cubicBezTo>
                  <a:pt x="282040" y="19926"/>
                  <a:pt x="282040" y="22137"/>
                  <a:pt x="282417" y="22137"/>
                </a:cubicBezTo>
                <a:cubicBezTo>
                  <a:pt x="282417" y="23243"/>
                  <a:pt x="283173" y="21032"/>
                  <a:pt x="283173" y="21032"/>
                </a:cubicBezTo>
                <a:lnTo>
                  <a:pt x="283928" y="23243"/>
                </a:lnTo>
                <a:cubicBezTo>
                  <a:pt x="283928" y="24358"/>
                  <a:pt x="283173" y="24358"/>
                  <a:pt x="283173" y="25463"/>
                </a:cubicBezTo>
                <a:cubicBezTo>
                  <a:pt x="282795" y="25463"/>
                  <a:pt x="283550" y="26569"/>
                  <a:pt x="283550" y="27674"/>
                </a:cubicBezTo>
                <a:cubicBezTo>
                  <a:pt x="283928" y="26569"/>
                  <a:pt x="284305" y="26569"/>
                  <a:pt x="284305" y="25463"/>
                </a:cubicBezTo>
                <a:cubicBezTo>
                  <a:pt x="284683" y="25463"/>
                  <a:pt x="285438" y="24358"/>
                  <a:pt x="285438" y="24358"/>
                </a:cubicBezTo>
                <a:cubicBezTo>
                  <a:pt x="285438" y="23243"/>
                  <a:pt x="284683" y="22137"/>
                  <a:pt x="284683" y="21032"/>
                </a:cubicBezTo>
                <a:lnTo>
                  <a:pt x="285438" y="19926"/>
                </a:lnTo>
                <a:cubicBezTo>
                  <a:pt x="285438" y="19926"/>
                  <a:pt x="286193" y="21032"/>
                  <a:pt x="286193" y="22137"/>
                </a:cubicBezTo>
                <a:cubicBezTo>
                  <a:pt x="286193" y="22137"/>
                  <a:pt x="286571" y="24358"/>
                  <a:pt x="286948" y="24358"/>
                </a:cubicBezTo>
                <a:lnTo>
                  <a:pt x="287703" y="22137"/>
                </a:lnTo>
                <a:cubicBezTo>
                  <a:pt x="288081" y="23243"/>
                  <a:pt x="288081" y="24358"/>
                  <a:pt x="288459" y="25463"/>
                </a:cubicBezTo>
                <a:cubicBezTo>
                  <a:pt x="288459" y="25463"/>
                  <a:pt x="288836" y="26569"/>
                  <a:pt x="288836" y="27674"/>
                </a:cubicBezTo>
                <a:cubicBezTo>
                  <a:pt x="288836" y="27674"/>
                  <a:pt x="288081" y="28780"/>
                  <a:pt x="288081" y="29885"/>
                </a:cubicBezTo>
                <a:lnTo>
                  <a:pt x="288836" y="32105"/>
                </a:lnTo>
                <a:lnTo>
                  <a:pt x="289591" y="29885"/>
                </a:lnTo>
                <a:lnTo>
                  <a:pt x="290346" y="27674"/>
                </a:lnTo>
                <a:cubicBezTo>
                  <a:pt x="290724" y="27674"/>
                  <a:pt x="291101" y="29885"/>
                  <a:pt x="291101" y="30990"/>
                </a:cubicBezTo>
                <a:cubicBezTo>
                  <a:pt x="291101" y="30990"/>
                  <a:pt x="291479" y="33211"/>
                  <a:pt x="291857" y="33211"/>
                </a:cubicBezTo>
                <a:lnTo>
                  <a:pt x="292612" y="30990"/>
                </a:lnTo>
                <a:cubicBezTo>
                  <a:pt x="292989" y="32105"/>
                  <a:pt x="292989" y="33211"/>
                  <a:pt x="293367" y="33211"/>
                </a:cubicBezTo>
                <a:cubicBezTo>
                  <a:pt x="293744" y="35422"/>
                  <a:pt x="294122" y="36527"/>
                  <a:pt x="294500" y="38748"/>
                </a:cubicBezTo>
                <a:cubicBezTo>
                  <a:pt x="294500" y="37642"/>
                  <a:pt x="295255" y="37642"/>
                  <a:pt x="295255" y="36527"/>
                </a:cubicBezTo>
                <a:cubicBezTo>
                  <a:pt x="295255" y="36527"/>
                  <a:pt x="294500" y="34316"/>
                  <a:pt x="294877" y="34316"/>
                </a:cubicBezTo>
                <a:lnTo>
                  <a:pt x="295632" y="32105"/>
                </a:lnTo>
                <a:lnTo>
                  <a:pt x="294877" y="29885"/>
                </a:lnTo>
                <a:cubicBezTo>
                  <a:pt x="294500" y="29885"/>
                  <a:pt x="294122" y="32105"/>
                  <a:pt x="294122" y="32105"/>
                </a:cubicBezTo>
                <a:cubicBezTo>
                  <a:pt x="293744" y="29885"/>
                  <a:pt x="293367" y="28780"/>
                  <a:pt x="292612" y="26569"/>
                </a:cubicBezTo>
                <a:cubicBezTo>
                  <a:pt x="293367" y="25463"/>
                  <a:pt x="293744" y="24358"/>
                  <a:pt x="294500" y="23243"/>
                </a:cubicBezTo>
                <a:cubicBezTo>
                  <a:pt x="294877" y="24358"/>
                  <a:pt x="295255" y="26569"/>
                  <a:pt x="295632" y="27674"/>
                </a:cubicBezTo>
                <a:cubicBezTo>
                  <a:pt x="296010" y="27674"/>
                  <a:pt x="296387" y="25463"/>
                  <a:pt x="296765" y="26569"/>
                </a:cubicBezTo>
                <a:cubicBezTo>
                  <a:pt x="296765" y="26569"/>
                  <a:pt x="297143" y="27674"/>
                  <a:pt x="297143" y="28780"/>
                </a:cubicBezTo>
                <a:lnTo>
                  <a:pt x="296387" y="29885"/>
                </a:lnTo>
                <a:cubicBezTo>
                  <a:pt x="296387" y="30990"/>
                  <a:pt x="296765" y="32105"/>
                  <a:pt x="297143" y="33211"/>
                </a:cubicBezTo>
                <a:cubicBezTo>
                  <a:pt x="297143" y="33211"/>
                  <a:pt x="297520" y="34316"/>
                  <a:pt x="297520" y="35422"/>
                </a:cubicBezTo>
                <a:cubicBezTo>
                  <a:pt x="297520" y="34316"/>
                  <a:pt x="298653" y="34316"/>
                  <a:pt x="298653" y="33211"/>
                </a:cubicBezTo>
                <a:cubicBezTo>
                  <a:pt x="298653" y="33211"/>
                  <a:pt x="297897" y="32105"/>
                  <a:pt x="297897" y="30990"/>
                </a:cubicBezTo>
                <a:cubicBezTo>
                  <a:pt x="297897" y="30990"/>
                  <a:pt x="298653" y="29885"/>
                  <a:pt x="298653" y="28780"/>
                </a:cubicBezTo>
                <a:cubicBezTo>
                  <a:pt x="299030" y="29885"/>
                  <a:pt x="299030" y="30990"/>
                  <a:pt x="299408" y="32105"/>
                </a:cubicBezTo>
                <a:lnTo>
                  <a:pt x="300163" y="29885"/>
                </a:lnTo>
                <a:cubicBezTo>
                  <a:pt x="300540" y="28780"/>
                  <a:pt x="300918" y="28780"/>
                  <a:pt x="300918" y="27674"/>
                </a:cubicBezTo>
                <a:cubicBezTo>
                  <a:pt x="301296" y="28780"/>
                  <a:pt x="301296" y="29885"/>
                  <a:pt x="301673" y="29885"/>
                </a:cubicBezTo>
                <a:cubicBezTo>
                  <a:pt x="302051" y="30990"/>
                  <a:pt x="302051" y="32105"/>
                  <a:pt x="302428" y="33211"/>
                </a:cubicBezTo>
                <a:lnTo>
                  <a:pt x="302806" y="35422"/>
                </a:lnTo>
                <a:cubicBezTo>
                  <a:pt x="303183" y="35422"/>
                  <a:pt x="303561" y="33211"/>
                  <a:pt x="303939" y="33211"/>
                </a:cubicBezTo>
                <a:lnTo>
                  <a:pt x="304316" y="35422"/>
                </a:lnTo>
                <a:cubicBezTo>
                  <a:pt x="304694" y="35422"/>
                  <a:pt x="305071" y="34316"/>
                  <a:pt x="305449" y="34316"/>
                </a:cubicBezTo>
                <a:cubicBezTo>
                  <a:pt x="305071" y="33211"/>
                  <a:pt x="304694" y="32105"/>
                  <a:pt x="304694" y="30990"/>
                </a:cubicBezTo>
                <a:cubicBezTo>
                  <a:pt x="304316" y="30990"/>
                  <a:pt x="304316" y="29885"/>
                  <a:pt x="303939" y="28780"/>
                </a:cubicBezTo>
                <a:lnTo>
                  <a:pt x="303183" y="26569"/>
                </a:lnTo>
                <a:cubicBezTo>
                  <a:pt x="303561" y="26569"/>
                  <a:pt x="303939" y="24358"/>
                  <a:pt x="304316" y="24358"/>
                </a:cubicBezTo>
                <a:cubicBezTo>
                  <a:pt x="304316" y="24358"/>
                  <a:pt x="305071" y="22137"/>
                  <a:pt x="305071" y="23243"/>
                </a:cubicBezTo>
                <a:cubicBezTo>
                  <a:pt x="305449" y="23243"/>
                  <a:pt x="305449" y="25463"/>
                  <a:pt x="305826" y="25463"/>
                </a:cubicBezTo>
                <a:cubicBezTo>
                  <a:pt x="305826" y="25463"/>
                  <a:pt x="306204" y="23243"/>
                  <a:pt x="306582" y="23243"/>
                </a:cubicBezTo>
                <a:cubicBezTo>
                  <a:pt x="306582" y="23243"/>
                  <a:pt x="306959" y="25463"/>
                  <a:pt x="307337" y="25463"/>
                </a:cubicBezTo>
                <a:cubicBezTo>
                  <a:pt x="307337" y="26569"/>
                  <a:pt x="307714" y="27674"/>
                  <a:pt x="307714" y="28780"/>
                </a:cubicBezTo>
                <a:cubicBezTo>
                  <a:pt x="308092" y="28780"/>
                  <a:pt x="308092" y="29885"/>
                  <a:pt x="308469" y="30990"/>
                </a:cubicBezTo>
                <a:cubicBezTo>
                  <a:pt x="308469" y="30990"/>
                  <a:pt x="308847" y="33211"/>
                  <a:pt x="309225" y="33211"/>
                </a:cubicBezTo>
                <a:lnTo>
                  <a:pt x="309980" y="30990"/>
                </a:lnTo>
                <a:cubicBezTo>
                  <a:pt x="309980" y="30990"/>
                  <a:pt x="310357" y="33211"/>
                  <a:pt x="310735" y="34316"/>
                </a:cubicBezTo>
                <a:lnTo>
                  <a:pt x="311112" y="36527"/>
                </a:lnTo>
                <a:cubicBezTo>
                  <a:pt x="311490" y="36527"/>
                  <a:pt x="311868" y="34316"/>
                  <a:pt x="312245" y="34316"/>
                </a:cubicBezTo>
                <a:lnTo>
                  <a:pt x="312623" y="36527"/>
                </a:lnTo>
                <a:cubicBezTo>
                  <a:pt x="313000" y="36527"/>
                  <a:pt x="313378" y="35422"/>
                  <a:pt x="313755" y="35422"/>
                </a:cubicBezTo>
                <a:cubicBezTo>
                  <a:pt x="313755" y="34316"/>
                  <a:pt x="314133" y="33211"/>
                  <a:pt x="314510" y="33211"/>
                </a:cubicBezTo>
                <a:lnTo>
                  <a:pt x="314888" y="35422"/>
                </a:lnTo>
                <a:lnTo>
                  <a:pt x="314133" y="37642"/>
                </a:lnTo>
                <a:cubicBezTo>
                  <a:pt x="314133" y="37642"/>
                  <a:pt x="314888" y="38748"/>
                  <a:pt x="314888" y="39853"/>
                </a:cubicBezTo>
                <a:cubicBezTo>
                  <a:pt x="314888" y="40958"/>
                  <a:pt x="314133" y="40958"/>
                  <a:pt x="314133" y="42064"/>
                </a:cubicBezTo>
                <a:cubicBezTo>
                  <a:pt x="314133" y="42064"/>
                  <a:pt x="314510" y="43169"/>
                  <a:pt x="314510" y="44284"/>
                </a:cubicBezTo>
                <a:cubicBezTo>
                  <a:pt x="314888" y="43169"/>
                  <a:pt x="315265" y="43169"/>
                  <a:pt x="315643" y="42064"/>
                </a:cubicBezTo>
                <a:cubicBezTo>
                  <a:pt x="316021" y="40958"/>
                  <a:pt x="316776" y="39853"/>
                  <a:pt x="317153" y="38748"/>
                </a:cubicBezTo>
                <a:cubicBezTo>
                  <a:pt x="317153" y="37642"/>
                  <a:pt x="316776" y="36527"/>
                  <a:pt x="316398" y="36527"/>
                </a:cubicBezTo>
                <a:cubicBezTo>
                  <a:pt x="316398" y="35422"/>
                  <a:pt x="316021" y="34316"/>
                  <a:pt x="316021" y="33211"/>
                </a:cubicBezTo>
                <a:cubicBezTo>
                  <a:pt x="315643" y="33211"/>
                  <a:pt x="315265" y="32105"/>
                  <a:pt x="315265" y="30990"/>
                </a:cubicBezTo>
                <a:cubicBezTo>
                  <a:pt x="315265" y="30990"/>
                  <a:pt x="316021" y="29885"/>
                  <a:pt x="316021" y="28780"/>
                </a:cubicBezTo>
                <a:lnTo>
                  <a:pt x="315643" y="26569"/>
                </a:lnTo>
                <a:cubicBezTo>
                  <a:pt x="315265" y="26569"/>
                  <a:pt x="314888" y="25463"/>
                  <a:pt x="314888" y="24358"/>
                </a:cubicBezTo>
                <a:lnTo>
                  <a:pt x="314133" y="26569"/>
                </a:lnTo>
                <a:cubicBezTo>
                  <a:pt x="313755" y="26569"/>
                  <a:pt x="313378" y="27674"/>
                  <a:pt x="313000" y="27674"/>
                </a:cubicBezTo>
                <a:cubicBezTo>
                  <a:pt x="313000" y="27674"/>
                  <a:pt x="312623" y="26569"/>
                  <a:pt x="312623" y="25463"/>
                </a:cubicBezTo>
                <a:cubicBezTo>
                  <a:pt x="312245" y="24358"/>
                  <a:pt x="311868" y="24358"/>
                  <a:pt x="311868" y="23243"/>
                </a:cubicBezTo>
                <a:cubicBezTo>
                  <a:pt x="311490" y="22137"/>
                  <a:pt x="311490" y="21032"/>
                  <a:pt x="311112" y="21032"/>
                </a:cubicBezTo>
                <a:cubicBezTo>
                  <a:pt x="311112" y="20021"/>
                  <a:pt x="310808" y="19010"/>
                  <a:pt x="310755" y="17990"/>
                </a:cubicBezTo>
                <a:cubicBezTo>
                  <a:pt x="310837" y="18264"/>
                  <a:pt x="311163" y="16610"/>
                  <a:pt x="311490" y="16610"/>
                </a:cubicBezTo>
                <a:lnTo>
                  <a:pt x="311868" y="18821"/>
                </a:lnTo>
                <a:cubicBezTo>
                  <a:pt x="312245" y="18821"/>
                  <a:pt x="312623" y="16610"/>
                  <a:pt x="313000" y="16610"/>
                </a:cubicBezTo>
                <a:cubicBezTo>
                  <a:pt x="313000" y="16610"/>
                  <a:pt x="313378" y="18821"/>
                  <a:pt x="313378" y="19926"/>
                </a:cubicBezTo>
                <a:cubicBezTo>
                  <a:pt x="313755" y="19926"/>
                  <a:pt x="314133" y="22137"/>
                  <a:pt x="314133" y="22137"/>
                </a:cubicBezTo>
                <a:cubicBezTo>
                  <a:pt x="314510" y="22137"/>
                  <a:pt x="314888" y="19926"/>
                  <a:pt x="314888" y="19926"/>
                </a:cubicBezTo>
                <a:cubicBezTo>
                  <a:pt x="315265" y="19926"/>
                  <a:pt x="315265" y="22137"/>
                  <a:pt x="315643" y="22137"/>
                </a:cubicBezTo>
                <a:cubicBezTo>
                  <a:pt x="316021" y="22137"/>
                  <a:pt x="316398" y="19926"/>
                  <a:pt x="316398" y="21032"/>
                </a:cubicBezTo>
                <a:cubicBezTo>
                  <a:pt x="316776" y="21032"/>
                  <a:pt x="317153" y="22137"/>
                  <a:pt x="317153" y="23243"/>
                </a:cubicBezTo>
                <a:cubicBezTo>
                  <a:pt x="317153" y="23243"/>
                  <a:pt x="317531" y="25463"/>
                  <a:pt x="317908" y="25463"/>
                </a:cubicBezTo>
                <a:cubicBezTo>
                  <a:pt x="317908" y="25463"/>
                  <a:pt x="318286" y="23243"/>
                  <a:pt x="318664" y="23243"/>
                </a:cubicBezTo>
                <a:lnTo>
                  <a:pt x="319419" y="22137"/>
                </a:lnTo>
                <a:cubicBezTo>
                  <a:pt x="319796" y="21032"/>
                  <a:pt x="320174" y="21032"/>
                  <a:pt x="320174" y="19926"/>
                </a:cubicBezTo>
                <a:cubicBezTo>
                  <a:pt x="320551" y="19926"/>
                  <a:pt x="320929" y="17716"/>
                  <a:pt x="321306" y="17716"/>
                </a:cubicBezTo>
                <a:lnTo>
                  <a:pt x="321684" y="19926"/>
                </a:lnTo>
                <a:cubicBezTo>
                  <a:pt x="322062" y="21032"/>
                  <a:pt x="322062" y="22137"/>
                  <a:pt x="322439" y="23243"/>
                </a:cubicBezTo>
                <a:cubicBezTo>
                  <a:pt x="322817" y="23243"/>
                  <a:pt x="322817" y="24358"/>
                  <a:pt x="323194" y="25463"/>
                </a:cubicBezTo>
                <a:cubicBezTo>
                  <a:pt x="323194" y="26569"/>
                  <a:pt x="323572" y="26569"/>
                  <a:pt x="323572" y="27674"/>
                </a:cubicBezTo>
                <a:cubicBezTo>
                  <a:pt x="323949" y="28780"/>
                  <a:pt x="324327" y="29885"/>
                  <a:pt x="324327" y="29885"/>
                </a:cubicBezTo>
                <a:lnTo>
                  <a:pt x="325082" y="28780"/>
                </a:lnTo>
                <a:cubicBezTo>
                  <a:pt x="325460" y="27674"/>
                  <a:pt x="325837" y="27674"/>
                  <a:pt x="326215" y="26569"/>
                </a:cubicBezTo>
                <a:cubicBezTo>
                  <a:pt x="326215" y="26569"/>
                  <a:pt x="326592" y="24358"/>
                  <a:pt x="326970" y="24358"/>
                </a:cubicBezTo>
                <a:cubicBezTo>
                  <a:pt x="326970" y="24358"/>
                  <a:pt x="327348" y="26569"/>
                  <a:pt x="327725" y="27674"/>
                </a:cubicBezTo>
                <a:cubicBezTo>
                  <a:pt x="327725" y="27674"/>
                  <a:pt x="328103" y="28780"/>
                  <a:pt x="328103" y="29885"/>
                </a:cubicBezTo>
                <a:cubicBezTo>
                  <a:pt x="328480" y="29885"/>
                  <a:pt x="328858" y="27674"/>
                  <a:pt x="328858" y="27674"/>
                </a:cubicBezTo>
                <a:cubicBezTo>
                  <a:pt x="329235" y="27674"/>
                  <a:pt x="329613" y="29885"/>
                  <a:pt x="329613" y="29885"/>
                </a:cubicBezTo>
                <a:cubicBezTo>
                  <a:pt x="329991" y="29885"/>
                  <a:pt x="330368" y="28780"/>
                  <a:pt x="330368" y="28780"/>
                </a:cubicBezTo>
                <a:cubicBezTo>
                  <a:pt x="330746" y="27674"/>
                  <a:pt x="329991" y="26569"/>
                  <a:pt x="329991" y="25463"/>
                </a:cubicBezTo>
                <a:lnTo>
                  <a:pt x="330746" y="24358"/>
                </a:lnTo>
                <a:cubicBezTo>
                  <a:pt x="330746" y="23243"/>
                  <a:pt x="329991" y="22137"/>
                  <a:pt x="329991" y="21032"/>
                </a:cubicBezTo>
                <a:lnTo>
                  <a:pt x="330746" y="19926"/>
                </a:lnTo>
                <a:lnTo>
                  <a:pt x="331501" y="22137"/>
                </a:lnTo>
                <a:lnTo>
                  <a:pt x="332256" y="19926"/>
                </a:lnTo>
                <a:cubicBezTo>
                  <a:pt x="332634" y="19926"/>
                  <a:pt x="333011" y="22137"/>
                  <a:pt x="333011" y="22137"/>
                </a:cubicBezTo>
                <a:cubicBezTo>
                  <a:pt x="333389" y="23243"/>
                  <a:pt x="333389" y="24358"/>
                  <a:pt x="333766" y="25463"/>
                </a:cubicBezTo>
                <a:lnTo>
                  <a:pt x="334144" y="27674"/>
                </a:lnTo>
                <a:cubicBezTo>
                  <a:pt x="334521" y="27674"/>
                  <a:pt x="334899" y="25463"/>
                  <a:pt x="335276" y="25463"/>
                </a:cubicBezTo>
                <a:lnTo>
                  <a:pt x="334521" y="23243"/>
                </a:lnTo>
                <a:lnTo>
                  <a:pt x="335276" y="21032"/>
                </a:lnTo>
                <a:cubicBezTo>
                  <a:pt x="335654" y="21032"/>
                  <a:pt x="336031" y="19926"/>
                  <a:pt x="336031" y="19926"/>
                </a:cubicBezTo>
                <a:cubicBezTo>
                  <a:pt x="336409" y="19926"/>
                  <a:pt x="336787" y="21032"/>
                  <a:pt x="336787" y="22137"/>
                </a:cubicBezTo>
                <a:cubicBezTo>
                  <a:pt x="337164" y="23243"/>
                  <a:pt x="337164" y="23243"/>
                  <a:pt x="337542" y="24358"/>
                </a:cubicBezTo>
                <a:cubicBezTo>
                  <a:pt x="337919" y="25463"/>
                  <a:pt x="337919" y="26569"/>
                  <a:pt x="338297" y="26569"/>
                </a:cubicBezTo>
                <a:cubicBezTo>
                  <a:pt x="338297" y="27674"/>
                  <a:pt x="338674" y="28780"/>
                  <a:pt x="338674" y="29885"/>
                </a:cubicBezTo>
                <a:cubicBezTo>
                  <a:pt x="339052" y="29885"/>
                  <a:pt x="339430" y="27674"/>
                  <a:pt x="339807" y="27674"/>
                </a:cubicBezTo>
                <a:cubicBezTo>
                  <a:pt x="339430" y="27674"/>
                  <a:pt x="339052" y="25463"/>
                  <a:pt x="339052" y="25463"/>
                </a:cubicBezTo>
                <a:cubicBezTo>
                  <a:pt x="339052" y="24358"/>
                  <a:pt x="339807" y="23243"/>
                  <a:pt x="339807" y="23243"/>
                </a:cubicBezTo>
                <a:cubicBezTo>
                  <a:pt x="340185" y="22137"/>
                  <a:pt x="340562" y="22137"/>
                  <a:pt x="340562" y="21032"/>
                </a:cubicBezTo>
                <a:cubicBezTo>
                  <a:pt x="340940" y="21032"/>
                  <a:pt x="341317" y="19926"/>
                  <a:pt x="341695" y="18821"/>
                </a:cubicBezTo>
                <a:lnTo>
                  <a:pt x="342072" y="22137"/>
                </a:lnTo>
                <a:lnTo>
                  <a:pt x="342828" y="24358"/>
                </a:lnTo>
                <a:lnTo>
                  <a:pt x="343583" y="22137"/>
                </a:lnTo>
                <a:cubicBezTo>
                  <a:pt x="343583" y="22137"/>
                  <a:pt x="344338" y="19926"/>
                  <a:pt x="344338" y="21032"/>
                </a:cubicBezTo>
                <a:cubicBezTo>
                  <a:pt x="344715" y="21032"/>
                  <a:pt x="345093" y="22137"/>
                  <a:pt x="345093" y="23243"/>
                </a:cubicBezTo>
                <a:cubicBezTo>
                  <a:pt x="345093" y="23243"/>
                  <a:pt x="345471" y="25463"/>
                  <a:pt x="345848" y="25463"/>
                </a:cubicBezTo>
                <a:lnTo>
                  <a:pt x="346603" y="23243"/>
                </a:lnTo>
                <a:cubicBezTo>
                  <a:pt x="346981" y="23243"/>
                  <a:pt x="347358" y="22137"/>
                  <a:pt x="347358" y="22137"/>
                </a:cubicBezTo>
                <a:cubicBezTo>
                  <a:pt x="347358" y="21032"/>
                  <a:pt x="348114" y="19926"/>
                  <a:pt x="348491" y="19926"/>
                </a:cubicBezTo>
                <a:lnTo>
                  <a:pt x="348869" y="22137"/>
                </a:lnTo>
                <a:cubicBezTo>
                  <a:pt x="349246" y="23243"/>
                  <a:pt x="349624" y="24358"/>
                  <a:pt x="349624" y="24358"/>
                </a:cubicBezTo>
                <a:cubicBezTo>
                  <a:pt x="349624" y="25463"/>
                  <a:pt x="348869" y="26569"/>
                  <a:pt x="348869" y="26569"/>
                </a:cubicBezTo>
                <a:cubicBezTo>
                  <a:pt x="348869" y="27674"/>
                  <a:pt x="349246" y="28780"/>
                  <a:pt x="349246" y="28780"/>
                </a:cubicBezTo>
                <a:cubicBezTo>
                  <a:pt x="349246" y="29885"/>
                  <a:pt x="348491" y="29885"/>
                  <a:pt x="348491" y="30990"/>
                </a:cubicBezTo>
                <a:cubicBezTo>
                  <a:pt x="348491" y="32105"/>
                  <a:pt x="349246" y="33211"/>
                  <a:pt x="349246" y="33211"/>
                </a:cubicBezTo>
                <a:cubicBezTo>
                  <a:pt x="349246" y="34316"/>
                  <a:pt x="348491" y="34316"/>
                  <a:pt x="348491" y="35422"/>
                </a:cubicBezTo>
                <a:lnTo>
                  <a:pt x="348869" y="37642"/>
                </a:lnTo>
                <a:cubicBezTo>
                  <a:pt x="348869" y="37642"/>
                  <a:pt x="349624" y="35422"/>
                  <a:pt x="350001" y="35422"/>
                </a:cubicBezTo>
                <a:cubicBezTo>
                  <a:pt x="350001" y="36527"/>
                  <a:pt x="350379" y="38748"/>
                  <a:pt x="350379" y="38748"/>
                </a:cubicBezTo>
                <a:cubicBezTo>
                  <a:pt x="350757" y="38748"/>
                  <a:pt x="351134" y="36527"/>
                  <a:pt x="351134" y="36527"/>
                </a:cubicBezTo>
                <a:lnTo>
                  <a:pt x="350757" y="34316"/>
                </a:lnTo>
                <a:cubicBezTo>
                  <a:pt x="350379" y="33211"/>
                  <a:pt x="350379" y="32105"/>
                  <a:pt x="350001" y="32105"/>
                </a:cubicBezTo>
                <a:cubicBezTo>
                  <a:pt x="350001" y="30990"/>
                  <a:pt x="349624" y="29885"/>
                  <a:pt x="349246" y="28780"/>
                </a:cubicBezTo>
                <a:lnTo>
                  <a:pt x="350379" y="27674"/>
                </a:lnTo>
                <a:cubicBezTo>
                  <a:pt x="350379" y="26569"/>
                  <a:pt x="349624" y="25463"/>
                  <a:pt x="349624" y="24358"/>
                </a:cubicBezTo>
                <a:lnTo>
                  <a:pt x="350379" y="23243"/>
                </a:lnTo>
                <a:cubicBezTo>
                  <a:pt x="350379" y="22137"/>
                  <a:pt x="350001" y="21032"/>
                  <a:pt x="349624" y="19926"/>
                </a:cubicBezTo>
                <a:cubicBezTo>
                  <a:pt x="349624" y="19926"/>
                  <a:pt x="349246" y="18821"/>
                  <a:pt x="349246" y="17716"/>
                </a:cubicBezTo>
                <a:lnTo>
                  <a:pt x="348491" y="15495"/>
                </a:lnTo>
                <a:cubicBezTo>
                  <a:pt x="348491" y="14390"/>
                  <a:pt x="349246" y="14390"/>
                  <a:pt x="349246" y="13284"/>
                </a:cubicBezTo>
                <a:cubicBezTo>
                  <a:pt x="349624" y="13284"/>
                  <a:pt x="349624" y="15495"/>
                  <a:pt x="350001" y="15495"/>
                </a:cubicBezTo>
                <a:cubicBezTo>
                  <a:pt x="350001" y="16610"/>
                  <a:pt x="350757" y="14390"/>
                  <a:pt x="350757" y="14390"/>
                </a:cubicBezTo>
                <a:lnTo>
                  <a:pt x="351512" y="16610"/>
                </a:lnTo>
                <a:cubicBezTo>
                  <a:pt x="351512" y="17716"/>
                  <a:pt x="350757" y="17716"/>
                  <a:pt x="350757" y="18821"/>
                </a:cubicBezTo>
                <a:lnTo>
                  <a:pt x="351134" y="21032"/>
                </a:lnTo>
                <a:cubicBezTo>
                  <a:pt x="351512" y="21032"/>
                  <a:pt x="351889" y="18821"/>
                  <a:pt x="352267" y="18821"/>
                </a:cubicBezTo>
                <a:lnTo>
                  <a:pt x="352644" y="21032"/>
                </a:lnTo>
                <a:cubicBezTo>
                  <a:pt x="353022" y="22137"/>
                  <a:pt x="353400" y="19926"/>
                  <a:pt x="353777" y="19926"/>
                </a:cubicBezTo>
                <a:lnTo>
                  <a:pt x="354155" y="22137"/>
                </a:lnTo>
                <a:cubicBezTo>
                  <a:pt x="354532" y="22137"/>
                  <a:pt x="354910" y="19926"/>
                  <a:pt x="354910" y="19926"/>
                </a:cubicBezTo>
                <a:cubicBezTo>
                  <a:pt x="355287" y="19926"/>
                  <a:pt x="355665" y="22137"/>
                  <a:pt x="355665" y="23243"/>
                </a:cubicBezTo>
                <a:cubicBezTo>
                  <a:pt x="356043" y="23243"/>
                  <a:pt x="356420" y="21032"/>
                  <a:pt x="356420" y="21032"/>
                </a:cubicBezTo>
                <a:cubicBezTo>
                  <a:pt x="356798" y="21032"/>
                  <a:pt x="357175" y="23243"/>
                  <a:pt x="357175" y="23243"/>
                </a:cubicBezTo>
                <a:cubicBezTo>
                  <a:pt x="357553" y="23243"/>
                  <a:pt x="357930" y="21032"/>
                  <a:pt x="357930" y="21032"/>
                </a:cubicBezTo>
                <a:cubicBezTo>
                  <a:pt x="358308" y="21032"/>
                  <a:pt x="358685" y="19926"/>
                  <a:pt x="359063" y="19926"/>
                </a:cubicBezTo>
                <a:cubicBezTo>
                  <a:pt x="359063" y="18821"/>
                  <a:pt x="359440" y="17716"/>
                  <a:pt x="359818" y="17716"/>
                </a:cubicBezTo>
                <a:cubicBezTo>
                  <a:pt x="359818" y="17716"/>
                  <a:pt x="360196" y="19926"/>
                  <a:pt x="360573" y="19926"/>
                </a:cubicBezTo>
                <a:cubicBezTo>
                  <a:pt x="360573" y="19926"/>
                  <a:pt x="360951" y="17716"/>
                  <a:pt x="361328" y="17716"/>
                </a:cubicBezTo>
                <a:cubicBezTo>
                  <a:pt x="361328" y="18821"/>
                  <a:pt x="361706" y="21032"/>
                  <a:pt x="361706" y="21032"/>
                </a:cubicBezTo>
                <a:cubicBezTo>
                  <a:pt x="362083" y="21032"/>
                  <a:pt x="362461" y="18821"/>
                  <a:pt x="362839" y="18821"/>
                </a:cubicBezTo>
                <a:cubicBezTo>
                  <a:pt x="362839" y="17716"/>
                  <a:pt x="363216" y="17716"/>
                  <a:pt x="363594" y="16610"/>
                </a:cubicBezTo>
                <a:cubicBezTo>
                  <a:pt x="363216" y="16610"/>
                  <a:pt x="363216" y="15495"/>
                  <a:pt x="362839" y="14390"/>
                </a:cubicBezTo>
                <a:cubicBezTo>
                  <a:pt x="362839" y="13284"/>
                  <a:pt x="362461" y="13284"/>
                  <a:pt x="362461" y="12179"/>
                </a:cubicBezTo>
                <a:cubicBezTo>
                  <a:pt x="362083" y="11073"/>
                  <a:pt x="361706" y="9968"/>
                  <a:pt x="361706" y="9968"/>
                </a:cubicBezTo>
                <a:cubicBezTo>
                  <a:pt x="361706" y="8853"/>
                  <a:pt x="362461" y="7748"/>
                  <a:pt x="362461" y="7748"/>
                </a:cubicBezTo>
                <a:cubicBezTo>
                  <a:pt x="362839" y="7748"/>
                  <a:pt x="362839" y="9968"/>
                  <a:pt x="363216" y="9968"/>
                </a:cubicBezTo>
                <a:lnTo>
                  <a:pt x="363594" y="12179"/>
                </a:lnTo>
                <a:cubicBezTo>
                  <a:pt x="363971" y="13284"/>
                  <a:pt x="364349" y="14390"/>
                  <a:pt x="364349" y="15495"/>
                </a:cubicBezTo>
                <a:cubicBezTo>
                  <a:pt x="364726" y="15495"/>
                  <a:pt x="364726" y="16610"/>
                  <a:pt x="365104" y="17716"/>
                </a:cubicBezTo>
                <a:cubicBezTo>
                  <a:pt x="365104" y="18821"/>
                  <a:pt x="365481" y="18821"/>
                  <a:pt x="365859" y="19926"/>
                </a:cubicBezTo>
                <a:cubicBezTo>
                  <a:pt x="365859" y="21032"/>
                  <a:pt x="366237" y="22137"/>
                  <a:pt x="366237" y="22137"/>
                </a:cubicBezTo>
                <a:cubicBezTo>
                  <a:pt x="366614" y="22137"/>
                  <a:pt x="366992" y="21032"/>
                  <a:pt x="366992" y="21032"/>
                </a:cubicBezTo>
                <a:cubicBezTo>
                  <a:pt x="367369" y="21032"/>
                  <a:pt x="367747" y="23243"/>
                  <a:pt x="367747" y="23243"/>
                </a:cubicBezTo>
                <a:cubicBezTo>
                  <a:pt x="368124" y="23243"/>
                  <a:pt x="368502" y="21032"/>
                  <a:pt x="368502" y="21032"/>
                </a:cubicBezTo>
                <a:cubicBezTo>
                  <a:pt x="368880" y="21032"/>
                  <a:pt x="369257" y="19926"/>
                  <a:pt x="369635" y="18821"/>
                </a:cubicBezTo>
                <a:cubicBezTo>
                  <a:pt x="369635" y="18821"/>
                  <a:pt x="370012" y="17716"/>
                  <a:pt x="370390" y="17716"/>
                </a:cubicBezTo>
                <a:cubicBezTo>
                  <a:pt x="370390" y="17716"/>
                  <a:pt x="370767" y="19926"/>
                  <a:pt x="371145" y="19926"/>
                </a:cubicBezTo>
                <a:lnTo>
                  <a:pt x="371900" y="17716"/>
                </a:lnTo>
                <a:lnTo>
                  <a:pt x="371145" y="15495"/>
                </a:lnTo>
                <a:cubicBezTo>
                  <a:pt x="371145" y="14390"/>
                  <a:pt x="370767" y="14390"/>
                  <a:pt x="370390" y="13284"/>
                </a:cubicBezTo>
                <a:cubicBezTo>
                  <a:pt x="370390" y="12179"/>
                  <a:pt x="370012" y="11073"/>
                  <a:pt x="370012" y="11073"/>
                </a:cubicBezTo>
                <a:cubicBezTo>
                  <a:pt x="370012" y="9968"/>
                  <a:pt x="369257" y="12179"/>
                  <a:pt x="368880" y="12179"/>
                </a:cubicBezTo>
                <a:lnTo>
                  <a:pt x="368502" y="9968"/>
                </a:lnTo>
                <a:lnTo>
                  <a:pt x="367747" y="7748"/>
                </a:lnTo>
                <a:lnTo>
                  <a:pt x="368502" y="5537"/>
                </a:lnTo>
                <a:cubicBezTo>
                  <a:pt x="368880" y="6642"/>
                  <a:pt x="368880" y="7748"/>
                  <a:pt x="369257" y="7748"/>
                </a:cubicBezTo>
                <a:cubicBezTo>
                  <a:pt x="369635" y="7748"/>
                  <a:pt x="369635" y="6642"/>
                  <a:pt x="370012" y="6642"/>
                </a:cubicBezTo>
                <a:cubicBezTo>
                  <a:pt x="370390" y="6642"/>
                  <a:pt x="370390" y="8853"/>
                  <a:pt x="370767" y="8853"/>
                </a:cubicBezTo>
                <a:lnTo>
                  <a:pt x="371523" y="6642"/>
                </a:lnTo>
                <a:cubicBezTo>
                  <a:pt x="371900" y="7748"/>
                  <a:pt x="371900" y="8853"/>
                  <a:pt x="372278" y="8853"/>
                </a:cubicBezTo>
                <a:cubicBezTo>
                  <a:pt x="372278" y="9968"/>
                  <a:pt x="372655" y="11073"/>
                  <a:pt x="373033" y="12179"/>
                </a:cubicBezTo>
                <a:lnTo>
                  <a:pt x="371900" y="13284"/>
                </a:lnTo>
                <a:cubicBezTo>
                  <a:pt x="371900" y="14390"/>
                  <a:pt x="372655" y="15495"/>
                  <a:pt x="372655" y="16610"/>
                </a:cubicBezTo>
                <a:cubicBezTo>
                  <a:pt x="372655" y="16610"/>
                  <a:pt x="373033" y="17716"/>
                  <a:pt x="373410" y="18821"/>
                </a:cubicBezTo>
                <a:cubicBezTo>
                  <a:pt x="373410" y="18821"/>
                  <a:pt x="373788" y="19926"/>
                  <a:pt x="373788" y="21032"/>
                </a:cubicBezTo>
                <a:cubicBezTo>
                  <a:pt x="373788" y="21117"/>
                  <a:pt x="373793" y="21202"/>
                  <a:pt x="373801" y="21278"/>
                </a:cubicBezTo>
                <a:cubicBezTo>
                  <a:pt x="373608" y="21665"/>
                  <a:pt x="373033" y="22459"/>
                  <a:pt x="373033" y="23243"/>
                </a:cubicBezTo>
                <a:cubicBezTo>
                  <a:pt x="373033" y="23243"/>
                  <a:pt x="373788" y="24358"/>
                  <a:pt x="373788" y="25463"/>
                </a:cubicBezTo>
                <a:cubicBezTo>
                  <a:pt x="373788" y="24358"/>
                  <a:pt x="374543" y="24358"/>
                  <a:pt x="374543" y="23243"/>
                </a:cubicBezTo>
                <a:cubicBezTo>
                  <a:pt x="374543" y="23243"/>
                  <a:pt x="373898" y="22298"/>
                  <a:pt x="373801" y="21278"/>
                </a:cubicBezTo>
                <a:cubicBezTo>
                  <a:pt x="373878" y="21126"/>
                  <a:pt x="373896" y="21032"/>
                  <a:pt x="373788" y="21032"/>
                </a:cubicBezTo>
                <a:cubicBezTo>
                  <a:pt x="374166" y="19926"/>
                  <a:pt x="374921" y="19926"/>
                  <a:pt x="374921" y="18821"/>
                </a:cubicBezTo>
                <a:cubicBezTo>
                  <a:pt x="374921" y="18821"/>
                  <a:pt x="374166" y="17716"/>
                  <a:pt x="374166" y="16610"/>
                </a:cubicBezTo>
                <a:cubicBezTo>
                  <a:pt x="374166" y="16610"/>
                  <a:pt x="374921" y="15495"/>
                  <a:pt x="374921" y="14390"/>
                </a:cubicBezTo>
                <a:cubicBezTo>
                  <a:pt x="375298" y="14390"/>
                  <a:pt x="375676" y="13284"/>
                  <a:pt x="375676" y="13284"/>
                </a:cubicBezTo>
                <a:cubicBezTo>
                  <a:pt x="376053" y="12179"/>
                  <a:pt x="375298" y="11073"/>
                  <a:pt x="375298" y="9968"/>
                </a:cubicBezTo>
                <a:lnTo>
                  <a:pt x="376053" y="8853"/>
                </a:lnTo>
                <a:cubicBezTo>
                  <a:pt x="376431" y="7748"/>
                  <a:pt x="376431" y="7748"/>
                  <a:pt x="376809" y="6642"/>
                </a:cubicBezTo>
                <a:cubicBezTo>
                  <a:pt x="376809" y="7748"/>
                  <a:pt x="377564" y="7748"/>
                  <a:pt x="377564" y="8853"/>
                </a:cubicBezTo>
                <a:cubicBezTo>
                  <a:pt x="377564" y="9968"/>
                  <a:pt x="376809" y="9968"/>
                  <a:pt x="376809" y="11073"/>
                </a:cubicBezTo>
                <a:lnTo>
                  <a:pt x="377186" y="13284"/>
                </a:lnTo>
                <a:cubicBezTo>
                  <a:pt x="377564" y="14390"/>
                  <a:pt x="377941" y="15495"/>
                  <a:pt x="377941" y="15495"/>
                </a:cubicBezTo>
                <a:cubicBezTo>
                  <a:pt x="378319" y="17716"/>
                  <a:pt x="378696" y="18821"/>
                  <a:pt x="379452" y="21032"/>
                </a:cubicBezTo>
                <a:cubicBezTo>
                  <a:pt x="379452" y="19926"/>
                  <a:pt x="380206" y="19926"/>
                  <a:pt x="380206" y="18821"/>
                </a:cubicBezTo>
                <a:cubicBezTo>
                  <a:pt x="380206" y="18821"/>
                  <a:pt x="380962" y="17716"/>
                  <a:pt x="380962" y="16610"/>
                </a:cubicBezTo>
                <a:cubicBezTo>
                  <a:pt x="380962" y="16610"/>
                  <a:pt x="380206" y="15495"/>
                  <a:pt x="380206" y="14390"/>
                </a:cubicBezTo>
                <a:cubicBezTo>
                  <a:pt x="380206" y="14390"/>
                  <a:pt x="379452" y="13284"/>
                  <a:pt x="379829" y="12179"/>
                </a:cubicBezTo>
                <a:cubicBezTo>
                  <a:pt x="379829" y="11073"/>
                  <a:pt x="380584" y="11073"/>
                  <a:pt x="380584" y="9968"/>
                </a:cubicBezTo>
                <a:lnTo>
                  <a:pt x="379829" y="7748"/>
                </a:lnTo>
                <a:lnTo>
                  <a:pt x="379074" y="5537"/>
                </a:lnTo>
                <a:cubicBezTo>
                  <a:pt x="379074" y="5537"/>
                  <a:pt x="379829" y="3316"/>
                  <a:pt x="380206" y="3316"/>
                </a:cubicBezTo>
                <a:cubicBezTo>
                  <a:pt x="380206" y="3316"/>
                  <a:pt x="380584" y="1105"/>
                  <a:pt x="380962" y="1105"/>
                </a:cubicBezTo>
                <a:cubicBezTo>
                  <a:pt x="380962" y="1105"/>
                  <a:pt x="381339" y="4431"/>
                  <a:pt x="381717" y="4431"/>
                </a:cubicBezTo>
                <a:cubicBezTo>
                  <a:pt x="381339" y="4431"/>
                  <a:pt x="380962" y="5537"/>
                  <a:pt x="380584" y="5537"/>
                </a:cubicBezTo>
                <a:cubicBezTo>
                  <a:pt x="380962" y="6642"/>
                  <a:pt x="380962" y="7748"/>
                  <a:pt x="381339" y="8853"/>
                </a:cubicBezTo>
                <a:lnTo>
                  <a:pt x="382094" y="6642"/>
                </a:lnTo>
                <a:cubicBezTo>
                  <a:pt x="382472" y="6642"/>
                  <a:pt x="382850" y="8853"/>
                  <a:pt x="382850" y="8853"/>
                </a:cubicBezTo>
                <a:cubicBezTo>
                  <a:pt x="382850" y="9968"/>
                  <a:pt x="383605" y="11073"/>
                  <a:pt x="383605" y="11073"/>
                </a:cubicBezTo>
                <a:cubicBezTo>
                  <a:pt x="383605" y="12179"/>
                  <a:pt x="382850" y="13284"/>
                  <a:pt x="382472" y="13284"/>
                </a:cubicBezTo>
                <a:cubicBezTo>
                  <a:pt x="382472" y="13284"/>
                  <a:pt x="381717" y="14390"/>
                  <a:pt x="381717" y="15495"/>
                </a:cubicBezTo>
                <a:cubicBezTo>
                  <a:pt x="381717" y="15495"/>
                  <a:pt x="382472" y="16610"/>
                  <a:pt x="382472" y="17716"/>
                </a:cubicBezTo>
                <a:cubicBezTo>
                  <a:pt x="382850" y="16610"/>
                  <a:pt x="382850" y="16610"/>
                  <a:pt x="383227" y="15495"/>
                </a:cubicBezTo>
                <a:cubicBezTo>
                  <a:pt x="383605" y="15495"/>
                  <a:pt x="383982" y="14390"/>
                  <a:pt x="383982" y="14390"/>
                </a:cubicBezTo>
                <a:cubicBezTo>
                  <a:pt x="384360" y="13284"/>
                  <a:pt x="383605" y="12179"/>
                  <a:pt x="383605" y="11073"/>
                </a:cubicBezTo>
                <a:lnTo>
                  <a:pt x="384360" y="9968"/>
                </a:lnTo>
                <a:cubicBezTo>
                  <a:pt x="384360" y="8853"/>
                  <a:pt x="385115" y="7748"/>
                  <a:pt x="385115" y="7748"/>
                </a:cubicBezTo>
                <a:lnTo>
                  <a:pt x="385870" y="9968"/>
                </a:lnTo>
                <a:cubicBezTo>
                  <a:pt x="385870" y="9968"/>
                  <a:pt x="386247" y="12179"/>
                  <a:pt x="386625" y="12179"/>
                </a:cubicBezTo>
                <a:cubicBezTo>
                  <a:pt x="386625" y="12179"/>
                  <a:pt x="387003" y="11073"/>
                  <a:pt x="387380" y="11073"/>
                </a:cubicBezTo>
                <a:cubicBezTo>
                  <a:pt x="387380" y="9968"/>
                  <a:pt x="388135" y="8853"/>
                  <a:pt x="388135" y="8853"/>
                </a:cubicBezTo>
                <a:cubicBezTo>
                  <a:pt x="388135" y="8853"/>
                  <a:pt x="387758" y="6642"/>
                  <a:pt x="387380" y="6642"/>
                </a:cubicBezTo>
                <a:cubicBezTo>
                  <a:pt x="387380" y="5537"/>
                  <a:pt x="387003" y="4431"/>
                  <a:pt x="387003" y="4431"/>
                </a:cubicBezTo>
                <a:cubicBezTo>
                  <a:pt x="387380" y="2211"/>
                  <a:pt x="388135" y="1105"/>
                  <a:pt x="388513" y="0"/>
                </a:cubicBezTo>
                <a:cubicBezTo>
                  <a:pt x="388890" y="1105"/>
                  <a:pt x="388890" y="2211"/>
                  <a:pt x="389268" y="2211"/>
                </a:cubicBezTo>
                <a:cubicBezTo>
                  <a:pt x="389268" y="3316"/>
                  <a:pt x="389646" y="4431"/>
                  <a:pt x="389646" y="5537"/>
                </a:cubicBezTo>
                <a:cubicBezTo>
                  <a:pt x="390023" y="5537"/>
                  <a:pt x="390401" y="6642"/>
                  <a:pt x="390401" y="7748"/>
                </a:cubicBezTo>
                <a:cubicBezTo>
                  <a:pt x="390401" y="7748"/>
                  <a:pt x="389646" y="8853"/>
                  <a:pt x="389646" y="9968"/>
                </a:cubicBezTo>
                <a:cubicBezTo>
                  <a:pt x="389646" y="9968"/>
                  <a:pt x="390023" y="11073"/>
                  <a:pt x="390401" y="12179"/>
                </a:cubicBezTo>
                <a:lnTo>
                  <a:pt x="390719" y="11243"/>
                </a:lnTo>
                <a:cubicBezTo>
                  <a:pt x="390570" y="10865"/>
                  <a:pt x="390443" y="10412"/>
                  <a:pt x="390443" y="9968"/>
                </a:cubicBezTo>
                <a:lnTo>
                  <a:pt x="391199" y="7748"/>
                </a:lnTo>
                <a:lnTo>
                  <a:pt x="391954" y="9968"/>
                </a:lnTo>
                <a:cubicBezTo>
                  <a:pt x="392331" y="9968"/>
                  <a:pt x="392331" y="7748"/>
                  <a:pt x="392709" y="7748"/>
                </a:cubicBezTo>
                <a:cubicBezTo>
                  <a:pt x="392709" y="6642"/>
                  <a:pt x="393086" y="5537"/>
                  <a:pt x="393086" y="4431"/>
                </a:cubicBezTo>
                <a:cubicBezTo>
                  <a:pt x="393428" y="5433"/>
                  <a:pt x="394077" y="6434"/>
                  <a:pt x="394198" y="6614"/>
                </a:cubicBezTo>
                <a:cubicBezTo>
                  <a:pt x="394318" y="6434"/>
                  <a:pt x="394967" y="5433"/>
                  <a:pt x="395309" y="4431"/>
                </a:cubicBezTo>
                <a:cubicBezTo>
                  <a:pt x="395309" y="5537"/>
                  <a:pt x="395686" y="6642"/>
                  <a:pt x="395686" y="7748"/>
                </a:cubicBezTo>
                <a:cubicBezTo>
                  <a:pt x="396064" y="7748"/>
                  <a:pt x="396064" y="9968"/>
                  <a:pt x="396442" y="9968"/>
                </a:cubicBezTo>
                <a:lnTo>
                  <a:pt x="397197" y="7748"/>
                </a:lnTo>
                <a:lnTo>
                  <a:pt x="397952" y="9968"/>
                </a:lnTo>
                <a:cubicBezTo>
                  <a:pt x="397952" y="10412"/>
                  <a:pt x="397825" y="10865"/>
                  <a:pt x="397676" y="11243"/>
                </a:cubicBezTo>
                <a:lnTo>
                  <a:pt x="397995" y="12179"/>
                </a:lnTo>
                <a:cubicBezTo>
                  <a:pt x="398372" y="11073"/>
                  <a:pt x="398750" y="9968"/>
                  <a:pt x="398750" y="9968"/>
                </a:cubicBezTo>
                <a:cubicBezTo>
                  <a:pt x="398750" y="8853"/>
                  <a:pt x="397995" y="7748"/>
                  <a:pt x="397995" y="7748"/>
                </a:cubicBezTo>
                <a:cubicBezTo>
                  <a:pt x="397995" y="6642"/>
                  <a:pt x="398372" y="5537"/>
                  <a:pt x="398750" y="5537"/>
                </a:cubicBezTo>
                <a:cubicBezTo>
                  <a:pt x="398750" y="4431"/>
                  <a:pt x="399127" y="3316"/>
                  <a:pt x="399127" y="2211"/>
                </a:cubicBezTo>
                <a:cubicBezTo>
                  <a:pt x="399505" y="2211"/>
                  <a:pt x="399505" y="1105"/>
                  <a:pt x="399883" y="0"/>
                </a:cubicBezTo>
                <a:cubicBezTo>
                  <a:pt x="400260" y="1105"/>
                  <a:pt x="401015" y="2211"/>
                  <a:pt x="401393" y="4431"/>
                </a:cubicBezTo>
                <a:cubicBezTo>
                  <a:pt x="401393" y="4431"/>
                  <a:pt x="401015" y="5537"/>
                  <a:pt x="401015" y="6642"/>
                </a:cubicBezTo>
                <a:cubicBezTo>
                  <a:pt x="400637" y="6642"/>
                  <a:pt x="400260" y="8853"/>
                  <a:pt x="400260" y="8853"/>
                </a:cubicBezTo>
                <a:cubicBezTo>
                  <a:pt x="400260" y="8853"/>
                  <a:pt x="401015" y="9968"/>
                  <a:pt x="401015" y="11073"/>
                </a:cubicBezTo>
                <a:cubicBezTo>
                  <a:pt x="401393" y="11073"/>
                  <a:pt x="401770" y="12179"/>
                  <a:pt x="401770" y="12179"/>
                </a:cubicBezTo>
                <a:cubicBezTo>
                  <a:pt x="402148" y="12179"/>
                  <a:pt x="402526" y="9968"/>
                  <a:pt x="402526" y="9968"/>
                </a:cubicBezTo>
                <a:lnTo>
                  <a:pt x="403281" y="7748"/>
                </a:lnTo>
                <a:cubicBezTo>
                  <a:pt x="403281" y="7748"/>
                  <a:pt x="404036" y="8853"/>
                  <a:pt x="404036" y="9968"/>
                </a:cubicBezTo>
                <a:lnTo>
                  <a:pt x="404791" y="11073"/>
                </a:lnTo>
                <a:cubicBezTo>
                  <a:pt x="404791" y="12179"/>
                  <a:pt x="404036" y="13284"/>
                  <a:pt x="404413" y="14390"/>
                </a:cubicBezTo>
                <a:cubicBezTo>
                  <a:pt x="404413" y="14390"/>
                  <a:pt x="404791" y="15495"/>
                  <a:pt x="405169" y="15495"/>
                </a:cubicBezTo>
                <a:cubicBezTo>
                  <a:pt x="405546" y="16610"/>
                  <a:pt x="405546" y="16610"/>
                  <a:pt x="405923" y="17716"/>
                </a:cubicBezTo>
                <a:cubicBezTo>
                  <a:pt x="405923" y="16610"/>
                  <a:pt x="406679" y="15495"/>
                  <a:pt x="406679" y="15495"/>
                </a:cubicBezTo>
                <a:cubicBezTo>
                  <a:pt x="406679" y="14390"/>
                  <a:pt x="405923" y="13284"/>
                  <a:pt x="405923" y="13284"/>
                </a:cubicBezTo>
                <a:cubicBezTo>
                  <a:pt x="405546" y="13284"/>
                  <a:pt x="404791" y="12179"/>
                  <a:pt x="404791" y="11073"/>
                </a:cubicBezTo>
                <a:cubicBezTo>
                  <a:pt x="404791" y="11073"/>
                  <a:pt x="405546" y="9968"/>
                  <a:pt x="405546" y="8853"/>
                </a:cubicBezTo>
                <a:cubicBezTo>
                  <a:pt x="405546" y="8853"/>
                  <a:pt x="405923" y="6642"/>
                  <a:pt x="406301" y="6642"/>
                </a:cubicBezTo>
                <a:lnTo>
                  <a:pt x="407056" y="8853"/>
                </a:lnTo>
                <a:cubicBezTo>
                  <a:pt x="407434" y="7748"/>
                  <a:pt x="407434" y="6642"/>
                  <a:pt x="407812" y="5537"/>
                </a:cubicBezTo>
                <a:cubicBezTo>
                  <a:pt x="407434" y="5537"/>
                  <a:pt x="407056" y="4431"/>
                  <a:pt x="406679" y="4431"/>
                </a:cubicBezTo>
                <a:cubicBezTo>
                  <a:pt x="407056" y="4431"/>
                  <a:pt x="407434" y="1105"/>
                  <a:pt x="407434" y="1105"/>
                </a:cubicBezTo>
                <a:cubicBezTo>
                  <a:pt x="407812" y="1105"/>
                  <a:pt x="408189" y="3316"/>
                  <a:pt x="408189" y="3316"/>
                </a:cubicBezTo>
                <a:cubicBezTo>
                  <a:pt x="408567" y="3316"/>
                  <a:pt x="409322" y="5537"/>
                  <a:pt x="409322" y="5537"/>
                </a:cubicBezTo>
                <a:lnTo>
                  <a:pt x="408567" y="7748"/>
                </a:lnTo>
                <a:lnTo>
                  <a:pt x="407812" y="9968"/>
                </a:lnTo>
                <a:cubicBezTo>
                  <a:pt x="407812" y="11073"/>
                  <a:pt x="408567" y="11073"/>
                  <a:pt x="408567" y="12179"/>
                </a:cubicBezTo>
                <a:cubicBezTo>
                  <a:pt x="408944" y="13284"/>
                  <a:pt x="408189" y="14390"/>
                  <a:pt x="408189" y="14390"/>
                </a:cubicBezTo>
                <a:cubicBezTo>
                  <a:pt x="408189" y="15495"/>
                  <a:pt x="407434" y="16610"/>
                  <a:pt x="407434" y="16610"/>
                </a:cubicBezTo>
                <a:cubicBezTo>
                  <a:pt x="407434" y="17716"/>
                  <a:pt x="408189" y="18821"/>
                  <a:pt x="408189" y="18821"/>
                </a:cubicBezTo>
                <a:cubicBezTo>
                  <a:pt x="408189" y="19926"/>
                  <a:pt x="408944" y="19926"/>
                  <a:pt x="408944" y="21032"/>
                </a:cubicBezTo>
                <a:cubicBezTo>
                  <a:pt x="409699" y="18821"/>
                  <a:pt x="410077" y="17716"/>
                  <a:pt x="410454" y="15495"/>
                </a:cubicBezTo>
                <a:cubicBezTo>
                  <a:pt x="410454" y="15495"/>
                  <a:pt x="410832" y="14390"/>
                  <a:pt x="411209" y="13284"/>
                </a:cubicBezTo>
                <a:lnTo>
                  <a:pt x="411587" y="11073"/>
                </a:lnTo>
                <a:cubicBezTo>
                  <a:pt x="411587" y="9968"/>
                  <a:pt x="410832" y="9968"/>
                  <a:pt x="410832" y="8853"/>
                </a:cubicBezTo>
                <a:cubicBezTo>
                  <a:pt x="410832" y="7748"/>
                  <a:pt x="411587" y="7748"/>
                  <a:pt x="411587" y="6642"/>
                </a:cubicBezTo>
                <a:cubicBezTo>
                  <a:pt x="411965" y="7748"/>
                  <a:pt x="411965" y="7748"/>
                  <a:pt x="412342" y="8853"/>
                </a:cubicBezTo>
                <a:lnTo>
                  <a:pt x="413097" y="9968"/>
                </a:lnTo>
                <a:cubicBezTo>
                  <a:pt x="413097" y="11073"/>
                  <a:pt x="412342" y="12179"/>
                  <a:pt x="412720" y="13284"/>
                </a:cubicBezTo>
                <a:cubicBezTo>
                  <a:pt x="412720" y="13284"/>
                  <a:pt x="413097" y="14390"/>
                  <a:pt x="413475" y="14390"/>
                </a:cubicBezTo>
                <a:cubicBezTo>
                  <a:pt x="413475" y="15495"/>
                  <a:pt x="414230" y="16610"/>
                  <a:pt x="414230" y="16610"/>
                </a:cubicBezTo>
                <a:cubicBezTo>
                  <a:pt x="414230" y="17716"/>
                  <a:pt x="413475" y="18821"/>
                  <a:pt x="413475" y="18821"/>
                </a:cubicBezTo>
                <a:cubicBezTo>
                  <a:pt x="413475" y="19926"/>
                  <a:pt x="414230" y="19926"/>
                  <a:pt x="414607" y="21032"/>
                </a:cubicBezTo>
                <a:cubicBezTo>
                  <a:pt x="414500" y="21032"/>
                  <a:pt x="414517" y="21126"/>
                  <a:pt x="414594" y="21278"/>
                </a:cubicBezTo>
                <a:cubicBezTo>
                  <a:pt x="414498" y="22298"/>
                  <a:pt x="413852" y="23243"/>
                  <a:pt x="413852" y="23243"/>
                </a:cubicBezTo>
                <a:cubicBezTo>
                  <a:pt x="413852" y="24358"/>
                  <a:pt x="414607" y="24358"/>
                  <a:pt x="414607" y="25463"/>
                </a:cubicBezTo>
                <a:cubicBezTo>
                  <a:pt x="414607" y="24358"/>
                  <a:pt x="415363" y="23243"/>
                  <a:pt x="415363" y="23243"/>
                </a:cubicBezTo>
                <a:cubicBezTo>
                  <a:pt x="415363" y="22459"/>
                  <a:pt x="414787" y="21665"/>
                  <a:pt x="414594" y="21278"/>
                </a:cubicBezTo>
                <a:cubicBezTo>
                  <a:pt x="414602" y="21202"/>
                  <a:pt x="414607" y="21117"/>
                  <a:pt x="414607" y="21032"/>
                </a:cubicBezTo>
                <a:cubicBezTo>
                  <a:pt x="414607" y="19926"/>
                  <a:pt x="414985" y="18821"/>
                  <a:pt x="414985" y="18821"/>
                </a:cubicBezTo>
                <a:cubicBezTo>
                  <a:pt x="415363" y="17716"/>
                  <a:pt x="415740" y="16610"/>
                  <a:pt x="415740" y="16610"/>
                </a:cubicBezTo>
                <a:cubicBezTo>
                  <a:pt x="415740" y="15495"/>
                  <a:pt x="416495" y="14390"/>
                  <a:pt x="416495" y="13284"/>
                </a:cubicBezTo>
                <a:lnTo>
                  <a:pt x="415363" y="12179"/>
                </a:lnTo>
                <a:cubicBezTo>
                  <a:pt x="415740" y="11073"/>
                  <a:pt x="416118" y="9968"/>
                  <a:pt x="416118" y="8853"/>
                </a:cubicBezTo>
                <a:cubicBezTo>
                  <a:pt x="416495" y="8853"/>
                  <a:pt x="416495" y="7748"/>
                  <a:pt x="416873" y="6642"/>
                </a:cubicBezTo>
                <a:lnTo>
                  <a:pt x="417628" y="8853"/>
                </a:lnTo>
                <a:cubicBezTo>
                  <a:pt x="418006" y="8853"/>
                  <a:pt x="418006" y="6642"/>
                  <a:pt x="418383" y="6642"/>
                </a:cubicBezTo>
                <a:cubicBezTo>
                  <a:pt x="418761" y="6642"/>
                  <a:pt x="418761" y="7748"/>
                  <a:pt x="419138" y="7748"/>
                </a:cubicBezTo>
                <a:cubicBezTo>
                  <a:pt x="419516" y="7748"/>
                  <a:pt x="419516" y="6642"/>
                  <a:pt x="419893" y="5537"/>
                </a:cubicBezTo>
                <a:lnTo>
                  <a:pt x="420649" y="7748"/>
                </a:lnTo>
                <a:lnTo>
                  <a:pt x="419893" y="9968"/>
                </a:lnTo>
                <a:lnTo>
                  <a:pt x="419516" y="12179"/>
                </a:lnTo>
                <a:cubicBezTo>
                  <a:pt x="419138" y="12179"/>
                  <a:pt x="418383" y="9968"/>
                  <a:pt x="418383" y="11073"/>
                </a:cubicBezTo>
                <a:cubicBezTo>
                  <a:pt x="418383" y="11073"/>
                  <a:pt x="418006" y="12179"/>
                  <a:pt x="418006" y="13284"/>
                </a:cubicBezTo>
                <a:cubicBezTo>
                  <a:pt x="417628" y="14390"/>
                  <a:pt x="417250" y="14390"/>
                  <a:pt x="417250" y="15495"/>
                </a:cubicBezTo>
                <a:lnTo>
                  <a:pt x="416495" y="17716"/>
                </a:lnTo>
                <a:lnTo>
                  <a:pt x="417250" y="19926"/>
                </a:lnTo>
                <a:cubicBezTo>
                  <a:pt x="417628" y="19926"/>
                  <a:pt x="418006" y="17716"/>
                  <a:pt x="418006" y="17716"/>
                </a:cubicBezTo>
                <a:cubicBezTo>
                  <a:pt x="418383" y="17716"/>
                  <a:pt x="418761" y="18821"/>
                  <a:pt x="418761" y="18821"/>
                </a:cubicBezTo>
                <a:cubicBezTo>
                  <a:pt x="419138" y="19926"/>
                  <a:pt x="419516" y="21032"/>
                  <a:pt x="419893" y="21032"/>
                </a:cubicBezTo>
                <a:cubicBezTo>
                  <a:pt x="419893" y="21032"/>
                  <a:pt x="420271" y="23243"/>
                  <a:pt x="420649" y="23243"/>
                </a:cubicBezTo>
                <a:cubicBezTo>
                  <a:pt x="420649" y="23243"/>
                  <a:pt x="421026" y="21032"/>
                  <a:pt x="421403" y="21032"/>
                </a:cubicBezTo>
                <a:cubicBezTo>
                  <a:pt x="421403" y="21032"/>
                  <a:pt x="421781" y="22137"/>
                  <a:pt x="422159" y="22137"/>
                </a:cubicBezTo>
                <a:cubicBezTo>
                  <a:pt x="422159" y="22137"/>
                  <a:pt x="422536" y="21032"/>
                  <a:pt x="422536" y="19926"/>
                </a:cubicBezTo>
                <a:cubicBezTo>
                  <a:pt x="422914" y="18821"/>
                  <a:pt x="423292" y="18821"/>
                  <a:pt x="423292" y="17716"/>
                </a:cubicBezTo>
                <a:cubicBezTo>
                  <a:pt x="423669" y="16610"/>
                  <a:pt x="423669" y="15495"/>
                  <a:pt x="424046" y="15495"/>
                </a:cubicBezTo>
                <a:cubicBezTo>
                  <a:pt x="424046" y="14390"/>
                  <a:pt x="424424" y="13284"/>
                  <a:pt x="424802" y="12179"/>
                </a:cubicBezTo>
                <a:lnTo>
                  <a:pt x="425179" y="9968"/>
                </a:lnTo>
                <a:cubicBezTo>
                  <a:pt x="425557" y="9968"/>
                  <a:pt x="425557" y="7748"/>
                  <a:pt x="425935" y="7748"/>
                </a:cubicBezTo>
                <a:cubicBezTo>
                  <a:pt x="425935" y="7748"/>
                  <a:pt x="426689" y="8853"/>
                  <a:pt x="426689" y="9968"/>
                </a:cubicBezTo>
                <a:cubicBezTo>
                  <a:pt x="426689" y="9968"/>
                  <a:pt x="426312" y="11073"/>
                  <a:pt x="425935" y="12179"/>
                </a:cubicBezTo>
                <a:cubicBezTo>
                  <a:pt x="425935" y="13284"/>
                  <a:pt x="425557" y="13284"/>
                  <a:pt x="425557" y="14390"/>
                </a:cubicBezTo>
                <a:cubicBezTo>
                  <a:pt x="425179" y="15495"/>
                  <a:pt x="425179" y="16610"/>
                  <a:pt x="424802" y="16610"/>
                </a:cubicBezTo>
                <a:cubicBezTo>
                  <a:pt x="425179" y="17716"/>
                  <a:pt x="425557" y="17716"/>
                  <a:pt x="425557" y="18821"/>
                </a:cubicBezTo>
                <a:cubicBezTo>
                  <a:pt x="425935" y="18821"/>
                  <a:pt x="426312" y="21032"/>
                  <a:pt x="426689" y="21032"/>
                </a:cubicBezTo>
                <a:cubicBezTo>
                  <a:pt x="426689" y="21032"/>
                  <a:pt x="427067" y="18821"/>
                  <a:pt x="427067" y="17716"/>
                </a:cubicBezTo>
                <a:cubicBezTo>
                  <a:pt x="427445" y="17716"/>
                  <a:pt x="427822" y="19926"/>
                  <a:pt x="427822" y="19926"/>
                </a:cubicBezTo>
                <a:cubicBezTo>
                  <a:pt x="428200" y="19926"/>
                  <a:pt x="428578" y="17716"/>
                  <a:pt x="428578" y="17716"/>
                </a:cubicBezTo>
                <a:cubicBezTo>
                  <a:pt x="428955" y="17716"/>
                  <a:pt x="429332" y="18821"/>
                  <a:pt x="429332" y="19926"/>
                </a:cubicBezTo>
                <a:cubicBezTo>
                  <a:pt x="429710" y="19926"/>
                  <a:pt x="430088" y="21032"/>
                  <a:pt x="430465" y="21032"/>
                </a:cubicBezTo>
                <a:cubicBezTo>
                  <a:pt x="430465" y="21032"/>
                  <a:pt x="430843" y="23243"/>
                  <a:pt x="431221" y="23243"/>
                </a:cubicBezTo>
                <a:cubicBezTo>
                  <a:pt x="431221" y="23243"/>
                  <a:pt x="431598" y="21032"/>
                  <a:pt x="431975" y="21032"/>
                </a:cubicBezTo>
                <a:cubicBezTo>
                  <a:pt x="431975" y="21032"/>
                  <a:pt x="432353" y="23243"/>
                  <a:pt x="432731" y="23243"/>
                </a:cubicBezTo>
                <a:cubicBezTo>
                  <a:pt x="432731" y="22137"/>
                  <a:pt x="433108" y="19926"/>
                  <a:pt x="433486" y="19926"/>
                </a:cubicBezTo>
                <a:cubicBezTo>
                  <a:pt x="433486" y="19926"/>
                  <a:pt x="433863" y="22137"/>
                  <a:pt x="434241" y="22137"/>
                </a:cubicBezTo>
                <a:lnTo>
                  <a:pt x="434618" y="19926"/>
                </a:lnTo>
                <a:cubicBezTo>
                  <a:pt x="434996" y="19926"/>
                  <a:pt x="435374" y="22137"/>
                  <a:pt x="435751" y="21032"/>
                </a:cubicBezTo>
                <a:lnTo>
                  <a:pt x="436129" y="18821"/>
                </a:lnTo>
                <a:cubicBezTo>
                  <a:pt x="436506" y="18821"/>
                  <a:pt x="436884" y="21032"/>
                  <a:pt x="437261" y="21032"/>
                </a:cubicBezTo>
                <a:lnTo>
                  <a:pt x="437639" y="18821"/>
                </a:lnTo>
                <a:cubicBezTo>
                  <a:pt x="437639" y="17716"/>
                  <a:pt x="436884" y="17716"/>
                  <a:pt x="436884" y="16610"/>
                </a:cubicBezTo>
                <a:lnTo>
                  <a:pt x="437639" y="14390"/>
                </a:lnTo>
                <a:cubicBezTo>
                  <a:pt x="437639" y="14390"/>
                  <a:pt x="438394" y="16610"/>
                  <a:pt x="438394" y="15495"/>
                </a:cubicBezTo>
                <a:cubicBezTo>
                  <a:pt x="438772" y="15495"/>
                  <a:pt x="438772" y="13284"/>
                  <a:pt x="439149" y="13284"/>
                </a:cubicBezTo>
                <a:cubicBezTo>
                  <a:pt x="439149" y="14390"/>
                  <a:pt x="439904" y="14390"/>
                  <a:pt x="439904" y="15495"/>
                </a:cubicBezTo>
                <a:lnTo>
                  <a:pt x="439149" y="17716"/>
                </a:lnTo>
                <a:cubicBezTo>
                  <a:pt x="439149" y="18821"/>
                  <a:pt x="438772" y="19926"/>
                  <a:pt x="438772" y="19926"/>
                </a:cubicBezTo>
                <a:cubicBezTo>
                  <a:pt x="438394" y="21032"/>
                  <a:pt x="438016" y="22137"/>
                  <a:pt x="438016" y="23243"/>
                </a:cubicBezTo>
                <a:lnTo>
                  <a:pt x="438772" y="24358"/>
                </a:lnTo>
                <a:cubicBezTo>
                  <a:pt x="438772" y="25463"/>
                  <a:pt x="438016" y="26569"/>
                  <a:pt x="438016" y="27674"/>
                </a:cubicBezTo>
                <a:lnTo>
                  <a:pt x="439149" y="28780"/>
                </a:lnTo>
                <a:cubicBezTo>
                  <a:pt x="438772" y="29885"/>
                  <a:pt x="438394" y="30990"/>
                  <a:pt x="438394" y="32105"/>
                </a:cubicBezTo>
                <a:cubicBezTo>
                  <a:pt x="438016" y="32105"/>
                  <a:pt x="438016" y="33211"/>
                  <a:pt x="437639" y="34316"/>
                </a:cubicBezTo>
                <a:lnTo>
                  <a:pt x="437261" y="36527"/>
                </a:lnTo>
                <a:cubicBezTo>
                  <a:pt x="437261" y="36527"/>
                  <a:pt x="437639" y="38748"/>
                  <a:pt x="438016" y="38748"/>
                </a:cubicBezTo>
                <a:cubicBezTo>
                  <a:pt x="438016" y="38748"/>
                  <a:pt x="438394" y="36527"/>
                  <a:pt x="438394" y="35422"/>
                </a:cubicBezTo>
                <a:cubicBezTo>
                  <a:pt x="438772" y="35422"/>
                  <a:pt x="439527" y="37642"/>
                  <a:pt x="439527" y="37642"/>
                </a:cubicBezTo>
                <a:lnTo>
                  <a:pt x="439904" y="35422"/>
                </a:lnTo>
                <a:cubicBezTo>
                  <a:pt x="439904" y="34316"/>
                  <a:pt x="439149" y="34316"/>
                  <a:pt x="439149" y="33211"/>
                </a:cubicBezTo>
                <a:cubicBezTo>
                  <a:pt x="439149" y="33211"/>
                  <a:pt x="439904" y="32105"/>
                  <a:pt x="439904" y="30990"/>
                </a:cubicBezTo>
                <a:cubicBezTo>
                  <a:pt x="439904" y="29885"/>
                  <a:pt x="439149" y="29885"/>
                  <a:pt x="439149" y="28780"/>
                </a:cubicBezTo>
                <a:cubicBezTo>
                  <a:pt x="439149" y="28780"/>
                  <a:pt x="439527" y="27674"/>
                  <a:pt x="439527" y="26569"/>
                </a:cubicBezTo>
                <a:cubicBezTo>
                  <a:pt x="439527" y="26569"/>
                  <a:pt x="438772" y="25463"/>
                  <a:pt x="438772" y="24358"/>
                </a:cubicBezTo>
                <a:cubicBezTo>
                  <a:pt x="438772" y="24358"/>
                  <a:pt x="439149" y="23243"/>
                  <a:pt x="439527" y="22137"/>
                </a:cubicBezTo>
                <a:lnTo>
                  <a:pt x="439904" y="19926"/>
                </a:lnTo>
                <a:cubicBezTo>
                  <a:pt x="440282" y="19926"/>
                  <a:pt x="441037" y="21032"/>
                  <a:pt x="441037" y="22137"/>
                </a:cubicBezTo>
                <a:cubicBezTo>
                  <a:pt x="441037" y="22137"/>
                  <a:pt x="441415" y="23243"/>
                  <a:pt x="441792" y="23243"/>
                </a:cubicBezTo>
                <a:lnTo>
                  <a:pt x="442547" y="25463"/>
                </a:lnTo>
                <a:cubicBezTo>
                  <a:pt x="442925" y="25463"/>
                  <a:pt x="443302" y="23243"/>
                  <a:pt x="443302" y="23243"/>
                </a:cubicBezTo>
                <a:cubicBezTo>
                  <a:pt x="443302" y="22137"/>
                  <a:pt x="443680" y="21032"/>
                  <a:pt x="444058" y="21032"/>
                </a:cubicBezTo>
                <a:cubicBezTo>
                  <a:pt x="444058" y="19926"/>
                  <a:pt x="444812" y="22137"/>
                  <a:pt x="444812" y="22137"/>
                </a:cubicBezTo>
                <a:lnTo>
                  <a:pt x="445568" y="24358"/>
                </a:lnTo>
                <a:lnTo>
                  <a:pt x="446323" y="22137"/>
                </a:lnTo>
                <a:lnTo>
                  <a:pt x="446701" y="18821"/>
                </a:lnTo>
                <a:cubicBezTo>
                  <a:pt x="447078" y="19926"/>
                  <a:pt x="447455" y="21032"/>
                  <a:pt x="447833" y="21032"/>
                </a:cubicBezTo>
                <a:cubicBezTo>
                  <a:pt x="447833" y="22137"/>
                  <a:pt x="448211" y="22137"/>
                  <a:pt x="448588" y="23243"/>
                </a:cubicBezTo>
                <a:cubicBezTo>
                  <a:pt x="448588" y="23243"/>
                  <a:pt x="449344" y="24358"/>
                  <a:pt x="449344" y="25463"/>
                </a:cubicBezTo>
                <a:cubicBezTo>
                  <a:pt x="449344" y="25463"/>
                  <a:pt x="448966" y="27674"/>
                  <a:pt x="448588" y="27674"/>
                </a:cubicBezTo>
                <a:cubicBezTo>
                  <a:pt x="448966" y="27674"/>
                  <a:pt x="449344" y="29885"/>
                  <a:pt x="449721" y="29885"/>
                </a:cubicBezTo>
                <a:cubicBezTo>
                  <a:pt x="449721" y="28780"/>
                  <a:pt x="450098" y="27674"/>
                  <a:pt x="450098" y="26569"/>
                </a:cubicBezTo>
                <a:cubicBezTo>
                  <a:pt x="450476" y="26569"/>
                  <a:pt x="450476" y="25463"/>
                  <a:pt x="450854" y="24358"/>
                </a:cubicBezTo>
                <a:cubicBezTo>
                  <a:pt x="451231" y="23243"/>
                  <a:pt x="451231" y="23243"/>
                  <a:pt x="451609" y="22137"/>
                </a:cubicBezTo>
                <a:cubicBezTo>
                  <a:pt x="451609" y="21032"/>
                  <a:pt x="451987" y="19926"/>
                  <a:pt x="452364" y="19926"/>
                </a:cubicBezTo>
                <a:cubicBezTo>
                  <a:pt x="452364" y="19926"/>
                  <a:pt x="452741" y="21032"/>
                  <a:pt x="453119" y="21032"/>
                </a:cubicBezTo>
                <a:lnTo>
                  <a:pt x="453874" y="23243"/>
                </a:lnTo>
                <a:lnTo>
                  <a:pt x="453119" y="25463"/>
                </a:lnTo>
                <a:cubicBezTo>
                  <a:pt x="453497" y="25463"/>
                  <a:pt x="453874" y="27674"/>
                  <a:pt x="454252" y="27674"/>
                </a:cubicBezTo>
                <a:lnTo>
                  <a:pt x="454630" y="25463"/>
                </a:lnTo>
                <a:cubicBezTo>
                  <a:pt x="455007" y="24358"/>
                  <a:pt x="455007" y="23243"/>
                  <a:pt x="455384" y="22137"/>
                </a:cubicBezTo>
                <a:cubicBezTo>
                  <a:pt x="455384" y="22137"/>
                  <a:pt x="455762" y="19926"/>
                  <a:pt x="456140" y="19926"/>
                </a:cubicBezTo>
                <a:lnTo>
                  <a:pt x="456895" y="22137"/>
                </a:lnTo>
                <a:lnTo>
                  <a:pt x="457650" y="19926"/>
                </a:lnTo>
                <a:lnTo>
                  <a:pt x="458405" y="21032"/>
                </a:lnTo>
                <a:cubicBezTo>
                  <a:pt x="458405" y="22137"/>
                  <a:pt x="457650" y="23243"/>
                  <a:pt x="457650" y="24358"/>
                </a:cubicBezTo>
                <a:lnTo>
                  <a:pt x="458405" y="25463"/>
                </a:lnTo>
                <a:cubicBezTo>
                  <a:pt x="458405" y="26569"/>
                  <a:pt x="457650" y="27674"/>
                  <a:pt x="458027" y="28780"/>
                </a:cubicBezTo>
                <a:cubicBezTo>
                  <a:pt x="458027" y="28780"/>
                  <a:pt x="458405" y="29885"/>
                  <a:pt x="458783" y="29885"/>
                </a:cubicBezTo>
                <a:cubicBezTo>
                  <a:pt x="458783" y="29885"/>
                  <a:pt x="459160" y="27674"/>
                  <a:pt x="459538" y="27674"/>
                </a:cubicBezTo>
                <a:cubicBezTo>
                  <a:pt x="459538" y="27674"/>
                  <a:pt x="459915" y="29885"/>
                  <a:pt x="460293" y="29885"/>
                </a:cubicBezTo>
                <a:cubicBezTo>
                  <a:pt x="460293" y="28780"/>
                  <a:pt x="460670" y="27674"/>
                  <a:pt x="460670" y="27674"/>
                </a:cubicBezTo>
                <a:cubicBezTo>
                  <a:pt x="461048" y="26569"/>
                  <a:pt x="461425" y="24358"/>
                  <a:pt x="461425" y="24358"/>
                </a:cubicBezTo>
                <a:cubicBezTo>
                  <a:pt x="461803" y="24358"/>
                  <a:pt x="462181" y="26569"/>
                  <a:pt x="462181" y="26569"/>
                </a:cubicBezTo>
                <a:cubicBezTo>
                  <a:pt x="462558" y="27674"/>
                  <a:pt x="462936" y="27674"/>
                  <a:pt x="463313" y="28780"/>
                </a:cubicBezTo>
                <a:lnTo>
                  <a:pt x="464068" y="29885"/>
                </a:lnTo>
                <a:cubicBezTo>
                  <a:pt x="464068" y="29885"/>
                  <a:pt x="464446" y="28780"/>
                  <a:pt x="464824" y="27674"/>
                </a:cubicBezTo>
                <a:cubicBezTo>
                  <a:pt x="464824" y="26569"/>
                  <a:pt x="465201" y="26569"/>
                  <a:pt x="465201" y="25463"/>
                </a:cubicBezTo>
                <a:cubicBezTo>
                  <a:pt x="465578" y="24358"/>
                  <a:pt x="465578" y="23243"/>
                  <a:pt x="465956" y="23243"/>
                </a:cubicBezTo>
                <a:cubicBezTo>
                  <a:pt x="466334" y="22137"/>
                  <a:pt x="466334" y="21032"/>
                  <a:pt x="466711" y="19926"/>
                </a:cubicBezTo>
                <a:lnTo>
                  <a:pt x="467089" y="17716"/>
                </a:lnTo>
                <a:cubicBezTo>
                  <a:pt x="467466" y="17716"/>
                  <a:pt x="467844" y="19926"/>
                  <a:pt x="468221" y="19926"/>
                </a:cubicBezTo>
                <a:cubicBezTo>
                  <a:pt x="468221" y="21032"/>
                  <a:pt x="468599" y="21032"/>
                  <a:pt x="468977" y="22137"/>
                </a:cubicBezTo>
                <a:lnTo>
                  <a:pt x="469732" y="23243"/>
                </a:lnTo>
                <a:cubicBezTo>
                  <a:pt x="470110" y="23243"/>
                  <a:pt x="470487" y="25463"/>
                  <a:pt x="470487" y="25463"/>
                </a:cubicBezTo>
                <a:cubicBezTo>
                  <a:pt x="470864" y="25463"/>
                  <a:pt x="471242" y="23243"/>
                  <a:pt x="471242" y="23243"/>
                </a:cubicBezTo>
                <a:cubicBezTo>
                  <a:pt x="471242" y="22137"/>
                  <a:pt x="471620" y="21032"/>
                  <a:pt x="471997" y="21032"/>
                </a:cubicBezTo>
                <a:cubicBezTo>
                  <a:pt x="471997" y="19926"/>
                  <a:pt x="472375" y="22137"/>
                  <a:pt x="472752" y="22137"/>
                </a:cubicBezTo>
                <a:cubicBezTo>
                  <a:pt x="473130" y="22137"/>
                  <a:pt x="473130" y="19926"/>
                  <a:pt x="473507" y="19926"/>
                </a:cubicBezTo>
                <a:cubicBezTo>
                  <a:pt x="473507" y="19926"/>
                  <a:pt x="473885" y="22137"/>
                  <a:pt x="474263" y="22137"/>
                </a:cubicBezTo>
                <a:cubicBezTo>
                  <a:pt x="474263" y="22137"/>
                  <a:pt x="474640" y="19926"/>
                  <a:pt x="475018" y="19926"/>
                </a:cubicBezTo>
                <a:cubicBezTo>
                  <a:pt x="475018" y="18821"/>
                  <a:pt x="475396" y="16610"/>
                  <a:pt x="475396" y="16610"/>
                </a:cubicBezTo>
                <a:cubicBezTo>
                  <a:pt x="475773" y="16610"/>
                  <a:pt x="476150" y="18821"/>
                  <a:pt x="476528" y="18821"/>
                </a:cubicBezTo>
                <a:lnTo>
                  <a:pt x="476906" y="16610"/>
                </a:lnTo>
                <a:cubicBezTo>
                  <a:pt x="477232" y="16610"/>
                  <a:pt x="477559" y="18264"/>
                  <a:pt x="477641" y="17990"/>
                </a:cubicBezTo>
                <a:cubicBezTo>
                  <a:pt x="477588" y="19010"/>
                  <a:pt x="477283" y="20021"/>
                  <a:pt x="477283" y="21032"/>
                </a:cubicBezTo>
                <a:cubicBezTo>
                  <a:pt x="476906" y="21032"/>
                  <a:pt x="476906" y="22137"/>
                  <a:pt x="476528" y="23243"/>
                </a:cubicBezTo>
                <a:cubicBezTo>
                  <a:pt x="476528" y="24358"/>
                  <a:pt x="476150" y="24358"/>
                  <a:pt x="475773" y="25463"/>
                </a:cubicBezTo>
                <a:cubicBezTo>
                  <a:pt x="475773" y="26569"/>
                  <a:pt x="475396" y="27674"/>
                  <a:pt x="475396" y="27674"/>
                </a:cubicBezTo>
                <a:cubicBezTo>
                  <a:pt x="475018" y="27674"/>
                  <a:pt x="474640" y="26569"/>
                  <a:pt x="474263" y="26569"/>
                </a:cubicBezTo>
                <a:lnTo>
                  <a:pt x="473507" y="24358"/>
                </a:lnTo>
                <a:cubicBezTo>
                  <a:pt x="473507" y="25463"/>
                  <a:pt x="473130" y="26569"/>
                  <a:pt x="472752" y="26569"/>
                </a:cubicBezTo>
                <a:lnTo>
                  <a:pt x="472375" y="28780"/>
                </a:lnTo>
                <a:cubicBezTo>
                  <a:pt x="472375" y="29885"/>
                  <a:pt x="473130" y="30990"/>
                  <a:pt x="473130" y="30990"/>
                </a:cubicBezTo>
                <a:cubicBezTo>
                  <a:pt x="473130" y="32105"/>
                  <a:pt x="472752" y="33211"/>
                  <a:pt x="472375" y="33211"/>
                </a:cubicBezTo>
                <a:cubicBezTo>
                  <a:pt x="472375" y="34316"/>
                  <a:pt x="471997" y="35422"/>
                  <a:pt x="471997" y="36527"/>
                </a:cubicBezTo>
                <a:cubicBezTo>
                  <a:pt x="471620" y="36527"/>
                  <a:pt x="471242" y="37642"/>
                  <a:pt x="471242" y="38748"/>
                </a:cubicBezTo>
                <a:cubicBezTo>
                  <a:pt x="471620" y="39853"/>
                  <a:pt x="472375" y="40958"/>
                  <a:pt x="472752" y="42064"/>
                </a:cubicBezTo>
                <a:cubicBezTo>
                  <a:pt x="473130" y="43169"/>
                  <a:pt x="473507" y="43169"/>
                  <a:pt x="473885" y="44284"/>
                </a:cubicBezTo>
                <a:cubicBezTo>
                  <a:pt x="473885" y="43169"/>
                  <a:pt x="474263" y="42064"/>
                  <a:pt x="474263" y="42064"/>
                </a:cubicBezTo>
                <a:cubicBezTo>
                  <a:pt x="474263" y="40958"/>
                  <a:pt x="473507" y="40958"/>
                  <a:pt x="473507" y="39853"/>
                </a:cubicBezTo>
                <a:cubicBezTo>
                  <a:pt x="473507" y="38748"/>
                  <a:pt x="474263" y="37642"/>
                  <a:pt x="474263" y="37642"/>
                </a:cubicBezTo>
                <a:lnTo>
                  <a:pt x="473507" y="35422"/>
                </a:lnTo>
                <a:lnTo>
                  <a:pt x="473885" y="33211"/>
                </a:lnTo>
                <a:cubicBezTo>
                  <a:pt x="474263" y="33211"/>
                  <a:pt x="474640" y="34316"/>
                  <a:pt x="474640" y="35422"/>
                </a:cubicBezTo>
                <a:cubicBezTo>
                  <a:pt x="475018" y="35422"/>
                  <a:pt x="475396" y="36527"/>
                  <a:pt x="475773" y="36527"/>
                </a:cubicBezTo>
                <a:lnTo>
                  <a:pt x="476150" y="34316"/>
                </a:lnTo>
                <a:cubicBezTo>
                  <a:pt x="476528" y="34316"/>
                  <a:pt x="476906" y="36527"/>
                  <a:pt x="477283" y="36527"/>
                </a:cubicBezTo>
                <a:lnTo>
                  <a:pt x="477661" y="34316"/>
                </a:lnTo>
                <a:cubicBezTo>
                  <a:pt x="478038" y="33211"/>
                  <a:pt x="478416" y="30990"/>
                  <a:pt x="478416" y="30990"/>
                </a:cubicBezTo>
                <a:lnTo>
                  <a:pt x="479171" y="33211"/>
                </a:lnTo>
                <a:cubicBezTo>
                  <a:pt x="479549" y="33211"/>
                  <a:pt x="479926" y="30990"/>
                  <a:pt x="479926" y="30990"/>
                </a:cubicBezTo>
                <a:cubicBezTo>
                  <a:pt x="480303" y="29885"/>
                  <a:pt x="480303" y="28780"/>
                  <a:pt x="480681" y="28780"/>
                </a:cubicBezTo>
                <a:cubicBezTo>
                  <a:pt x="480681" y="27674"/>
                  <a:pt x="481059" y="26569"/>
                  <a:pt x="481059" y="25463"/>
                </a:cubicBezTo>
                <a:cubicBezTo>
                  <a:pt x="481436" y="25463"/>
                  <a:pt x="481814" y="23243"/>
                  <a:pt x="481814" y="23243"/>
                </a:cubicBezTo>
                <a:cubicBezTo>
                  <a:pt x="482191" y="23243"/>
                  <a:pt x="482569" y="25463"/>
                  <a:pt x="482569" y="25463"/>
                </a:cubicBezTo>
                <a:cubicBezTo>
                  <a:pt x="482947" y="25463"/>
                  <a:pt x="482947" y="23243"/>
                  <a:pt x="483324" y="23243"/>
                </a:cubicBezTo>
                <a:cubicBezTo>
                  <a:pt x="483324" y="22137"/>
                  <a:pt x="484079" y="24358"/>
                  <a:pt x="484079" y="24358"/>
                </a:cubicBezTo>
                <a:cubicBezTo>
                  <a:pt x="484457" y="24358"/>
                  <a:pt x="484834" y="26569"/>
                  <a:pt x="485212" y="26569"/>
                </a:cubicBezTo>
                <a:lnTo>
                  <a:pt x="484457" y="28780"/>
                </a:lnTo>
                <a:cubicBezTo>
                  <a:pt x="484079" y="29885"/>
                  <a:pt x="484079" y="30990"/>
                  <a:pt x="483702" y="30990"/>
                </a:cubicBezTo>
                <a:cubicBezTo>
                  <a:pt x="483702" y="32105"/>
                  <a:pt x="483324" y="33211"/>
                  <a:pt x="482947" y="34316"/>
                </a:cubicBezTo>
                <a:cubicBezTo>
                  <a:pt x="483324" y="34316"/>
                  <a:pt x="483702" y="35422"/>
                  <a:pt x="484079" y="35422"/>
                </a:cubicBezTo>
                <a:lnTo>
                  <a:pt x="484457" y="33211"/>
                </a:lnTo>
                <a:cubicBezTo>
                  <a:pt x="484834" y="33211"/>
                  <a:pt x="485212" y="35422"/>
                  <a:pt x="485589" y="35422"/>
                </a:cubicBezTo>
                <a:lnTo>
                  <a:pt x="485967" y="33211"/>
                </a:lnTo>
                <a:cubicBezTo>
                  <a:pt x="486345" y="32105"/>
                  <a:pt x="486345" y="30990"/>
                  <a:pt x="486722" y="29885"/>
                </a:cubicBezTo>
                <a:cubicBezTo>
                  <a:pt x="487100" y="29885"/>
                  <a:pt x="487100" y="28780"/>
                  <a:pt x="487477" y="27674"/>
                </a:cubicBezTo>
                <a:cubicBezTo>
                  <a:pt x="487477" y="28780"/>
                  <a:pt x="487855" y="28780"/>
                  <a:pt x="488233" y="29885"/>
                </a:cubicBezTo>
                <a:lnTo>
                  <a:pt x="488988" y="32105"/>
                </a:lnTo>
                <a:cubicBezTo>
                  <a:pt x="489365" y="30990"/>
                  <a:pt x="489365" y="29885"/>
                  <a:pt x="489743" y="28780"/>
                </a:cubicBezTo>
                <a:cubicBezTo>
                  <a:pt x="489743" y="29885"/>
                  <a:pt x="490498" y="30990"/>
                  <a:pt x="490498" y="30990"/>
                </a:cubicBezTo>
                <a:cubicBezTo>
                  <a:pt x="490498" y="32105"/>
                  <a:pt x="489743" y="33211"/>
                  <a:pt x="489743" y="33211"/>
                </a:cubicBezTo>
                <a:cubicBezTo>
                  <a:pt x="489743" y="34316"/>
                  <a:pt x="490875" y="34316"/>
                  <a:pt x="490875" y="35422"/>
                </a:cubicBezTo>
                <a:cubicBezTo>
                  <a:pt x="490875" y="34316"/>
                  <a:pt x="491253" y="33211"/>
                  <a:pt x="491253" y="33211"/>
                </a:cubicBezTo>
                <a:cubicBezTo>
                  <a:pt x="491630" y="32105"/>
                  <a:pt x="492008" y="30990"/>
                  <a:pt x="492008" y="29885"/>
                </a:cubicBezTo>
                <a:lnTo>
                  <a:pt x="491253" y="28780"/>
                </a:lnTo>
                <a:cubicBezTo>
                  <a:pt x="491253" y="27674"/>
                  <a:pt x="491630" y="26569"/>
                  <a:pt x="491630" y="26569"/>
                </a:cubicBezTo>
                <a:cubicBezTo>
                  <a:pt x="492008" y="25463"/>
                  <a:pt x="492386" y="27674"/>
                  <a:pt x="492763" y="27674"/>
                </a:cubicBezTo>
                <a:cubicBezTo>
                  <a:pt x="493141" y="26569"/>
                  <a:pt x="493518" y="24358"/>
                  <a:pt x="493896" y="23243"/>
                </a:cubicBezTo>
                <a:cubicBezTo>
                  <a:pt x="494651" y="24358"/>
                  <a:pt x="495029" y="25463"/>
                  <a:pt x="495784" y="26569"/>
                </a:cubicBezTo>
                <a:cubicBezTo>
                  <a:pt x="495029" y="28780"/>
                  <a:pt x="494651" y="29885"/>
                  <a:pt x="494273" y="32105"/>
                </a:cubicBezTo>
                <a:cubicBezTo>
                  <a:pt x="494273" y="32105"/>
                  <a:pt x="493896" y="29885"/>
                  <a:pt x="493518" y="29885"/>
                </a:cubicBezTo>
                <a:lnTo>
                  <a:pt x="492763" y="32105"/>
                </a:lnTo>
                <a:lnTo>
                  <a:pt x="493518" y="34316"/>
                </a:lnTo>
                <a:cubicBezTo>
                  <a:pt x="493896" y="34316"/>
                  <a:pt x="493141" y="36527"/>
                  <a:pt x="493141" y="36527"/>
                </a:cubicBezTo>
                <a:cubicBezTo>
                  <a:pt x="493141" y="37642"/>
                  <a:pt x="493896" y="37642"/>
                  <a:pt x="493896" y="38748"/>
                </a:cubicBezTo>
                <a:cubicBezTo>
                  <a:pt x="494273" y="36527"/>
                  <a:pt x="494651" y="35422"/>
                  <a:pt x="495029" y="33211"/>
                </a:cubicBezTo>
                <a:cubicBezTo>
                  <a:pt x="495406" y="33211"/>
                  <a:pt x="495406" y="32105"/>
                  <a:pt x="495784" y="30990"/>
                </a:cubicBezTo>
                <a:lnTo>
                  <a:pt x="496539" y="33211"/>
                </a:lnTo>
                <a:cubicBezTo>
                  <a:pt x="496916" y="33211"/>
                  <a:pt x="497294" y="30990"/>
                  <a:pt x="497294" y="30990"/>
                </a:cubicBezTo>
                <a:cubicBezTo>
                  <a:pt x="497294" y="29885"/>
                  <a:pt x="497672" y="27674"/>
                  <a:pt x="498049" y="27674"/>
                </a:cubicBezTo>
                <a:lnTo>
                  <a:pt x="498804" y="29885"/>
                </a:lnTo>
                <a:lnTo>
                  <a:pt x="499559" y="32105"/>
                </a:lnTo>
                <a:lnTo>
                  <a:pt x="500315" y="29885"/>
                </a:lnTo>
                <a:cubicBezTo>
                  <a:pt x="500315" y="28780"/>
                  <a:pt x="499559" y="27674"/>
                  <a:pt x="499559" y="27674"/>
                </a:cubicBezTo>
                <a:cubicBezTo>
                  <a:pt x="499559" y="26569"/>
                  <a:pt x="499937" y="25463"/>
                  <a:pt x="499937" y="25463"/>
                </a:cubicBezTo>
                <a:cubicBezTo>
                  <a:pt x="500315" y="24358"/>
                  <a:pt x="500315" y="23243"/>
                  <a:pt x="500692" y="22137"/>
                </a:cubicBezTo>
                <a:lnTo>
                  <a:pt x="501447" y="24358"/>
                </a:lnTo>
                <a:cubicBezTo>
                  <a:pt x="501825" y="24358"/>
                  <a:pt x="502202" y="22137"/>
                  <a:pt x="502202" y="22137"/>
                </a:cubicBezTo>
                <a:cubicBezTo>
                  <a:pt x="502202" y="21032"/>
                  <a:pt x="502958" y="19926"/>
                  <a:pt x="502958" y="19926"/>
                </a:cubicBezTo>
                <a:lnTo>
                  <a:pt x="503712" y="21032"/>
                </a:lnTo>
                <a:cubicBezTo>
                  <a:pt x="503712" y="22137"/>
                  <a:pt x="502958" y="23243"/>
                  <a:pt x="502958" y="24358"/>
                </a:cubicBezTo>
                <a:cubicBezTo>
                  <a:pt x="502958" y="24358"/>
                  <a:pt x="503712" y="25463"/>
                  <a:pt x="504090" y="25463"/>
                </a:cubicBezTo>
                <a:cubicBezTo>
                  <a:pt x="504090" y="26569"/>
                  <a:pt x="504468" y="26569"/>
                  <a:pt x="504845" y="27674"/>
                </a:cubicBezTo>
                <a:cubicBezTo>
                  <a:pt x="504845" y="26569"/>
                  <a:pt x="505600" y="25463"/>
                  <a:pt x="505223" y="25463"/>
                </a:cubicBezTo>
                <a:cubicBezTo>
                  <a:pt x="505223" y="24358"/>
                  <a:pt x="504468" y="24358"/>
                  <a:pt x="504468" y="23243"/>
                </a:cubicBezTo>
                <a:lnTo>
                  <a:pt x="505223" y="21032"/>
                </a:lnTo>
                <a:cubicBezTo>
                  <a:pt x="505223" y="21032"/>
                  <a:pt x="505978" y="23243"/>
                  <a:pt x="505978" y="22137"/>
                </a:cubicBezTo>
                <a:cubicBezTo>
                  <a:pt x="506356" y="22137"/>
                  <a:pt x="506356" y="19926"/>
                  <a:pt x="506733" y="19926"/>
                </a:cubicBezTo>
                <a:cubicBezTo>
                  <a:pt x="506356" y="19926"/>
                  <a:pt x="505978" y="17716"/>
                  <a:pt x="505978" y="18821"/>
                </a:cubicBezTo>
                <a:cubicBezTo>
                  <a:pt x="505978" y="17716"/>
                  <a:pt x="506356" y="15495"/>
                  <a:pt x="506356" y="15495"/>
                </a:cubicBezTo>
                <a:cubicBezTo>
                  <a:pt x="506733" y="15495"/>
                  <a:pt x="507111" y="17716"/>
                  <a:pt x="507488" y="17716"/>
                </a:cubicBezTo>
                <a:cubicBezTo>
                  <a:pt x="507488" y="17716"/>
                  <a:pt x="508243" y="18821"/>
                  <a:pt x="508243" y="19926"/>
                </a:cubicBezTo>
                <a:cubicBezTo>
                  <a:pt x="508243" y="19926"/>
                  <a:pt x="507488" y="21032"/>
                  <a:pt x="507488" y="22137"/>
                </a:cubicBezTo>
                <a:cubicBezTo>
                  <a:pt x="507488" y="23243"/>
                  <a:pt x="508243" y="23243"/>
                  <a:pt x="508243" y="24358"/>
                </a:cubicBezTo>
                <a:cubicBezTo>
                  <a:pt x="508243" y="24358"/>
                  <a:pt x="507488" y="25463"/>
                  <a:pt x="507866" y="26569"/>
                </a:cubicBezTo>
                <a:cubicBezTo>
                  <a:pt x="507866" y="27674"/>
                  <a:pt x="508243" y="27674"/>
                  <a:pt x="508621" y="28780"/>
                </a:cubicBezTo>
                <a:cubicBezTo>
                  <a:pt x="508998" y="26569"/>
                  <a:pt x="509376" y="25463"/>
                  <a:pt x="509754" y="23243"/>
                </a:cubicBezTo>
                <a:cubicBezTo>
                  <a:pt x="510131" y="22137"/>
                  <a:pt x="510509" y="22137"/>
                  <a:pt x="510509" y="21032"/>
                </a:cubicBezTo>
                <a:cubicBezTo>
                  <a:pt x="510509" y="21032"/>
                  <a:pt x="509754" y="19926"/>
                  <a:pt x="509754" y="18821"/>
                </a:cubicBezTo>
                <a:lnTo>
                  <a:pt x="510131" y="16610"/>
                </a:lnTo>
                <a:cubicBezTo>
                  <a:pt x="510509" y="15495"/>
                  <a:pt x="510886" y="14390"/>
                  <a:pt x="510886" y="14390"/>
                </a:cubicBezTo>
                <a:cubicBezTo>
                  <a:pt x="512019" y="16610"/>
                  <a:pt x="513152" y="18821"/>
                  <a:pt x="514284" y="22137"/>
                </a:cubicBezTo>
                <a:cubicBezTo>
                  <a:pt x="513907" y="22137"/>
                  <a:pt x="513907" y="24358"/>
                  <a:pt x="513529" y="24358"/>
                </a:cubicBezTo>
                <a:cubicBezTo>
                  <a:pt x="513529" y="24358"/>
                  <a:pt x="513152" y="22137"/>
                  <a:pt x="512774" y="22137"/>
                </a:cubicBezTo>
                <a:cubicBezTo>
                  <a:pt x="512774" y="22137"/>
                  <a:pt x="512396" y="24358"/>
                  <a:pt x="512019" y="24358"/>
                </a:cubicBezTo>
                <a:cubicBezTo>
                  <a:pt x="512019" y="25463"/>
                  <a:pt x="511641" y="26569"/>
                  <a:pt x="511641" y="27674"/>
                </a:cubicBezTo>
                <a:cubicBezTo>
                  <a:pt x="511264" y="27674"/>
                  <a:pt x="511264" y="28780"/>
                  <a:pt x="510886" y="29885"/>
                </a:cubicBezTo>
                <a:cubicBezTo>
                  <a:pt x="510886" y="29885"/>
                  <a:pt x="510131" y="30990"/>
                  <a:pt x="510131" y="32105"/>
                </a:cubicBezTo>
                <a:cubicBezTo>
                  <a:pt x="510131" y="32105"/>
                  <a:pt x="510886" y="33211"/>
                  <a:pt x="511264" y="34316"/>
                </a:cubicBezTo>
                <a:cubicBezTo>
                  <a:pt x="511264" y="33211"/>
                  <a:pt x="511641" y="32105"/>
                  <a:pt x="511641" y="30990"/>
                </a:cubicBezTo>
                <a:lnTo>
                  <a:pt x="512396" y="28780"/>
                </a:lnTo>
                <a:lnTo>
                  <a:pt x="513152" y="30990"/>
                </a:lnTo>
                <a:lnTo>
                  <a:pt x="512396" y="33211"/>
                </a:lnTo>
                <a:cubicBezTo>
                  <a:pt x="512774" y="33211"/>
                  <a:pt x="513152" y="35422"/>
                  <a:pt x="513529" y="35422"/>
                </a:cubicBezTo>
                <a:lnTo>
                  <a:pt x="513907" y="33211"/>
                </a:lnTo>
                <a:cubicBezTo>
                  <a:pt x="514284" y="33211"/>
                  <a:pt x="514662" y="34316"/>
                  <a:pt x="515039" y="34316"/>
                </a:cubicBezTo>
                <a:cubicBezTo>
                  <a:pt x="515039" y="34316"/>
                  <a:pt x="515417" y="36527"/>
                  <a:pt x="515795" y="36527"/>
                </a:cubicBezTo>
                <a:cubicBezTo>
                  <a:pt x="515795" y="36527"/>
                  <a:pt x="516172" y="34316"/>
                  <a:pt x="516550" y="34316"/>
                </a:cubicBezTo>
                <a:cubicBezTo>
                  <a:pt x="516550" y="34316"/>
                  <a:pt x="516927" y="36527"/>
                  <a:pt x="517305" y="36527"/>
                </a:cubicBezTo>
                <a:cubicBezTo>
                  <a:pt x="517305" y="35422"/>
                  <a:pt x="517682" y="33211"/>
                  <a:pt x="518060" y="33211"/>
                </a:cubicBezTo>
                <a:cubicBezTo>
                  <a:pt x="518060" y="33211"/>
                  <a:pt x="518438" y="35422"/>
                  <a:pt x="518815" y="35422"/>
                </a:cubicBezTo>
                <a:lnTo>
                  <a:pt x="519193" y="33211"/>
                </a:lnTo>
                <a:cubicBezTo>
                  <a:pt x="519193" y="32105"/>
                  <a:pt x="518438" y="32105"/>
                  <a:pt x="518438" y="30990"/>
                </a:cubicBezTo>
                <a:cubicBezTo>
                  <a:pt x="518438" y="29885"/>
                  <a:pt x="519193" y="29885"/>
                  <a:pt x="519193" y="28780"/>
                </a:cubicBezTo>
                <a:cubicBezTo>
                  <a:pt x="518438" y="27674"/>
                  <a:pt x="518060" y="26569"/>
                  <a:pt x="517305" y="24358"/>
                </a:cubicBezTo>
                <a:cubicBezTo>
                  <a:pt x="517305" y="24358"/>
                  <a:pt x="516927" y="23243"/>
                  <a:pt x="516550" y="23243"/>
                </a:cubicBezTo>
                <a:cubicBezTo>
                  <a:pt x="516927" y="21032"/>
                  <a:pt x="517682" y="19926"/>
                  <a:pt x="518060" y="17716"/>
                </a:cubicBezTo>
                <a:cubicBezTo>
                  <a:pt x="518438" y="18821"/>
                  <a:pt x="519193" y="21032"/>
                  <a:pt x="519570" y="22137"/>
                </a:cubicBezTo>
                <a:cubicBezTo>
                  <a:pt x="519570" y="22137"/>
                  <a:pt x="518815" y="23243"/>
                  <a:pt x="518815" y="24358"/>
                </a:cubicBezTo>
                <a:cubicBezTo>
                  <a:pt x="518815" y="24358"/>
                  <a:pt x="519570" y="25463"/>
                  <a:pt x="519948" y="26569"/>
                </a:cubicBezTo>
                <a:cubicBezTo>
                  <a:pt x="519948" y="26569"/>
                  <a:pt x="520325" y="27674"/>
                  <a:pt x="520703" y="27674"/>
                </a:cubicBezTo>
                <a:cubicBezTo>
                  <a:pt x="521081" y="26569"/>
                  <a:pt x="521458" y="24358"/>
                  <a:pt x="521835" y="23243"/>
                </a:cubicBezTo>
                <a:cubicBezTo>
                  <a:pt x="522213" y="22137"/>
                  <a:pt x="522213" y="21032"/>
                  <a:pt x="522591" y="21032"/>
                </a:cubicBezTo>
                <a:lnTo>
                  <a:pt x="523346" y="22137"/>
                </a:lnTo>
                <a:cubicBezTo>
                  <a:pt x="523346" y="23243"/>
                  <a:pt x="524101" y="24358"/>
                  <a:pt x="524101" y="24358"/>
                </a:cubicBezTo>
                <a:cubicBezTo>
                  <a:pt x="524101" y="25463"/>
                  <a:pt x="523724" y="26569"/>
                  <a:pt x="523724" y="26569"/>
                </a:cubicBezTo>
                <a:cubicBezTo>
                  <a:pt x="523724" y="27674"/>
                  <a:pt x="524478" y="28780"/>
                  <a:pt x="524478" y="28780"/>
                </a:cubicBezTo>
                <a:cubicBezTo>
                  <a:pt x="524478" y="29885"/>
                  <a:pt x="525234" y="29885"/>
                  <a:pt x="525234" y="30990"/>
                </a:cubicBezTo>
                <a:cubicBezTo>
                  <a:pt x="525611" y="30990"/>
                  <a:pt x="525989" y="32105"/>
                  <a:pt x="525989" y="32105"/>
                </a:cubicBezTo>
                <a:cubicBezTo>
                  <a:pt x="526367" y="33211"/>
                  <a:pt x="526744" y="33211"/>
                  <a:pt x="527121" y="34316"/>
                </a:cubicBezTo>
                <a:cubicBezTo>
                  <a:pt x="527121" y="33211"/>
                  <a:pt x="527499" y="33211"/>
                  <a:pt x="527499" y="32105"/>
                </a:cubicBezTo>
                <a:cubicBezTo>
                  <a:pt x="527877" y="32105"/>
                  <a:pt x="528254" y="29885"/>
                  <a:pt x="528254" y="29885"/>
                </a:cubicBezTo>
                <a:cubicBezTo>
                  <a:pt x="528254" y="28780"/>
                  <a:pt x="527499" y="27674"/>
                  <a:pt x="527499" y="27674"/>
                </a:cubicBezTo>
                <a:cubicBezTo>
                  <a:pt x="527499" y="27674"/>
                  <a:pt x="527877" y="25463"/>
                  <a:pt x="528254" y="25463"/>
                </a:cubicBezTo>
                <a:cubicBezTo>
                  <a:pt x="528254" y="25463"/>
                  <a:pt x="528632" y="26569"/>
                  <a:pt x="529009" y="26569"/>
                </a:cubicBezTo>
                <a:cubicBezTo>
                  <a:pt x="529387" y="27674"/>
                  <a:pt x="529387" y="28780"/>
                  <a:pt x="529764" y="28780"/>
                </a:cubicBezTo>
                <a:lnTo>
                  <a:pt x="530520" y="30990"/>
                </a:lnTo>
                <a:cubicBezTo>
                  <a:pt x="530897" y="30990"/>
                  <a:pt x="531275" y="28780"/>
                  <a:pt x="531275" y="28780"/>
                </a:cubicBezTo>
                <a:cubicBezTo>
                  <a:pt x="531652" y="27674"/>
                  <a:pt x="531652" y="26569"/>
                  <a:pt x="532030" y="25463"/>
                </a:cubicBezTo>
                <a:lnTo>
                  <a:pt x="532407" y="23243"/>
                </a:lnTo>
                <a:cubicBezTo>
                  <a:pt x="532785" y="23243"/>
                  <a:pt x="533162" y="25463"/>
                  <a:pt x="533540" y="25463"/>
                </a:cubicBezTo>
                <a:cubicBezTo>
                  <a:pt x="533540" y="25463"/>
                  <a:pt x="533918" y="26569"/>
                  <a:pt x="534295" y="26569"/>
                </a:cubicBezTo>
                <a:cubicBezTo>
                  <a:pt x="534295" y="27674"/>
                  <a:pt x="534673" y="24358"/>
                  <a:pt x="535050" y="24358"/>
                </a:cubicBezTo>
                <a:cubicBezTo>
                  <a:pt x="535050" y="24358"/>
                  <a:pt x="535428" y="26569"/>
                  <a:pt x="535805" y="26569"/>
                </a:cubicBezTo>
                <a:cubicBezTo>
                  <a:pt x="535805" y="25463"/>
                  <a:pt x="536183" y="24358"/>
                  <a:pt x="536183" y="24358"/>
                </a:cubicBezTo>
                <a:lnTo>
                  <a:pt x="537316" y="25463"/>
                </a:lnTo>
                <a:cubicBezTo>
                  <a:pt x="537316" y="26569"/>
                  <a:pt x="536561" y="27674"/>
                  <a:pt x="536561" y="28780"/>
                </a:cubicBezTo>
                <a:cubicBezTo>
                  <a:pt x="536561" y="28780"/>
                  <a:pt x="536183" y="29885"/>
                  <a:pt x="535805" y="30990"/>
                </a:cubicBezTo>
                <a:lnTo>
                  <a:pt x="535428" y="33211"/>
                </a:lnTo>
                <a:cubicBezTo>
                  <a:pt x="535428" y="34316"/>
                  <a:pt x="536183" y="34316"/>
                  <a:pt x="536183" y="35422"/>
                </a:cubicBezTo>
                <a:lnTo>
                  <a:pt x="535428" y="37642"/>
                </a:lnTo>
                <a:cubicBezTo>
                  <a:pt x="535428" y="38748"/>
                  <a:pt x="536183" y="38748"/>
                  <a:pt x="536183" y="39853"/>
                </a:cubicBezTo>
                <a:cubicBezTo>
                  <a:pt x="536183" y="39853"/>
                  <a:pt x="536938" y="40958"/>
                  <a:pt x="537316" y="40958"/>
                </a:cubicBezTo>
                <a:cubicBezTo>
                  <a:pt x="537316" y="40958"/>
                  <a:pt x="537693" y="39853"/>
                  <a:pt x="537693" y="38748"/>
                </a:cubicBezTo>
                <a:lnTo>
                  <a:pt x="536938" y="37642"/>
                </a:lnTo>
                <a:cubicBezTo>
                  <a:pt x="536938" y="36527"/>
                  <a:pt x="537316" y="35422"/>
                  <a:pt x="537693" y="34316"/>
                </a:cubicBezTo>
                <a:cubicBezTo>
                  <a:pt x="537693" y="34316"/>
                  <a:pt x="538071" y="33211"/>
                  <a:pt x="538071" y="32105"/>
                </a:cubicBezTo>
                <a:cubicBezTo>
                  <a:pt x="538448" y="32105"/>
                  <a:pt x="537316" y="30990"/>
                  <a:pt x="537316" y="29885"/>
                </a:cubicBezTo>
                <a:cubicBezTo>
                  <a:pt x="537316" y="29885"/>
                  <a:pt x="538071" y="28780"/>
                  <a:pt x="538071" y="27674"/>
                </a:cubicBezTo>
                <a:cubicBezTo>
                  <a:pt x="538071" y="26569"/>
                  <a:pt x="538826" y="26569"/>
                  <a:pt x="538826" y="25463"/>
                </a:cubicBezTo>
                <a:cubicBezTo>
                  <a:pt x="538826" y="24358"/>
                  <a:pt x="538071" y="24358"/>
                  <a:pt x="537693" y="23243"/>
                </a:cubicBezTo>
                <a:cubicBezTo>
                  <a:pt x="538448" y="22137"/>
                  <a:pt x="538826" y="19926"/>
                  <a:pt x="539204" y="18821"/>
                </a:cubicBezTo>
                <a:cubicBezTo>
                  <a:pt x="539204" y="17716"/>
                  <a:pt x="539581" y="16610"/>
                  <a:pt x="539581" y="15495"/>
                </a:cubicBezTo>
                <a:cubicBezTo>
                  <a:pt x="540336" y="17716"/>
                  <a:pt x="540714" y="18821"/>
                  <a:pt x="541469" y="19926"/>
                </a:cubicBezTo>
                <a:cubicBezTo>
                  <a:pt x="541091" y="21032"/>
                  <a:pt x="541091" y="21032"/>
                  <a:pt x="540714" y="22137"/>
                </a:cubicBezTo>
                <a:cubicBezTo>
                  <a:pt x="540714" y="23243"/>
                  <a:pt x="540336" y="24358"/>
                  <a:pt x="540336" y="24358"/>
                </a:cubicBezTo>
                <a:cubicBezTo>
                  <a:pt x="540336" y="25463"/>
                  <a:pt x="541091" y="26569"/>
                  <a:pt x="541091" y="26569"/>
                </a:cubicBezTo>
                <a:cubicBezTo>
                  <a:pt x="541091" y="26569"/>
                  <a:pt x="541847" y="27674"/>
                  <a:pt x="541847" y="28780"/>
                </a:cubicBezTo>
                <a:cubicBezTo>
                  <a:pt x="541847" y="28780"/>
                  <a:pt x="541091" y="29885"/>
                  <a:pt x="541091" y="30990"/>
                </a:cubicBezTo>
                <a:cubicBezTo>
                  <a:pt x="541469" y="32105"/>
                  <a:pt x="541847" y="32105"/>
                  <a:pt x="542224" y="33211"/>
                </a:cubicBezTo>
                <a:cubicBezTo>
                  <a:pt x="542224" y="33211"/>
                  <a:pt x="542601" y="34316"/>
                  <a:pt x="542979" y="34316"/>
                </a:cubicBezTo>
                <a:cubicBezTo>
                  <a:pt x="542979" y="34316"/>
                  <a:pt x="543357" y="33211"/>
                  <a:pt x="543357" y="32105"/>
                </a:cubicBezTo>
                <a:cubicBezTo>
                  <a:pt x="543734" y="32105"/>
                  <a:pt x="544112" y="29885"/>
                  <a:pt x="544112" y="29885"/>
                </a:cubicBezTo>
                <a:cubicBezTo>
                  <a:pt x="544112" y="29885"/>
                  <a:pt x="543357" y="28780"/>
                  <a:pt x="543357" y="27674"/>
                </a:cubicBezTo>
                <a:cubicBezTo>
                  <a:pt x="543357" y="27674"/>
                  <a:pt x="543734" y="26569"/>
                  <a:pt x="544112" y="25463"/>
                </a:cubicBezTo>
                <a:lnTo>
                  <a:pt x="544490" y="23243"/>
                </a:lnTo>
                <a:cubicBezTo>
                  <a:pt x="544867" y="23243"/>
                  <a:pt x="545244" y="24358"/>
                  <a:pt x="545622" y="24358"/>
                </a:cubicBezTo>
                <a:cubicBezTo>
                  <a:pt x="545622" y="25463"/>
                  <a:pt x="546000" y="26569"/>
                  <a:pt x="546377" y="26569"/>
                </a:cubicBezTo>
                <a:lnTo>
                  <a:pt x="547133" y="28780"/>
                </a:lnTo>
                <a:cubicBezTo>
                  <a:pt x="547510" y="28780"/>
                  <a:pt x="547510" y="26569"/>
                  <a:pt x="547887" y="26569"/>
                </a:cubicBezTo>
                <a:cubicBezTo>
                  <a:pt x="547887" y="26569"/>
                  <a:pt x="548265" y="28780"/>
                  <a:pt x="548643" y="27674"/>
                </a:cubicBezTo>
                <a:cubicBezTo>
                  <a:pt x="549020" y="27674"/>
                  <a:pt x="549020" y="25463"/>
                  <a:pt x="549398" y="25463"/>
                </a:cubicBezTo>
                <a:cubicBezTo>
                  <a:pt x="549020" y="24358"/>
                  <a:pt x="548643" y="24358"/>
                  <a:pt x="548265" y="23243"/>
                </a:cubicBezTo>
                <a:cubicBezTo>
                  <a:pt x="548265" y="23243"/>
                  <a:pt x="549020" y="22137"/>
                  <a:pt x="549020" y="21032"/>
                </a:cubicBezTo>
                <a:cubicBezTo>
                  <a:pt x="549398" y="21032"/>
                  <a:pt x="549775" y="19926"/>
                  <a:pt x="549775" y="18821"/>
                </a:cubicBezTo>
                <a:cubicBezTo>
                  <a:pt x="549775" y="18821"/>
                  <a:pt x="549020" y="17716"/>
                  <a:pt x="549020" y="16610"/>
                </a:cubicBezTo>
                <a:lnTo>
                  <a:pt x="549398" y="14390"/>
                </a:lnTo>
                <a:cubicBezTo>
                  <a:pt x="549775" y="13284"/>
                  <a:pt x="550153" y="13284"/>
                  <a:pt x="550153" y="12179"/>
                </a:cubicBezTo>
                <a:cubicBezTo>
                  <a:pt x="550153" y="12179"/>
                  <a:pt x="550908" y="13284"/>
                  <a:pt x="550908" y="14390"/>
                </a:cubicBezTo>
                <a:cubicBezTo>
                  <a:pt x="550908" y="14390"/>
                  <a:pt x="550153" y="15495"/>
                  <a:pt x="550530" y="16610"/>
                </a:cubicBezTo>
                <a:lnTo>
                  <a:pt x="551286" y="17716"/>
                </a:lnTo>
                <a:cubicBezTo>
                  <a:pt x="551286" y="18821"/>
                  <a:pt x="552041" y="18821"/>
                  <a:pt x="552041" y="19926"/>
                </a:cubicBezTo>
                <a:cubicBezTo>
                  <a:pt x="552041" y="21032"/>
                  <a:pt x="551286" y="22137"/>
                  <a:pt x="551286" y="22137"/>
                </a:cubicBezTo>
                <a:cubicBezTo>
                  <a:pt x="551286" y="23243"/>
                  <a:pt x="550908" y="24358"/>
                  <a:pt x="550908" y="25463"/>
                </a:cubicBezTo>
                <a:lnTo>
                  <a:pt x="551663" y="26569"/>
                </a:lnTo>
                <a:cubicBezTo>
                  <a:pt x="551663" y="27674"/>
                  <a:pt x="550908" y="28780"/>
                  <a:pt x="550908" y="29885"/>
                </a:cubicBezTo>
                <a:lnTo>
                  <a:pt x="551663" y="30990"/>
                </a:lnTo>
                <a:cubicBezTo>
                  <a:pt x="552041" y="32105"/>
                  <a:pt x="552418" y="32105"/>
                  <a:pt x="552796" y="33211"/>
                </a:cubicBezTo>
                <a:cubicBezTo>
                  <a:pt x="552796" y="32105"/>
                  <a:pt x="553173" y="30990"/>
                  <a:pt x="553173" y="30990"/>
                </a:cubicBezTo>
                <a:cubicBezTo>
                  <a:pt x="553173" y="29885"/>
                  <a:pt x="552418" y="28780"/>
                  <a:pt x="552418" y="28780"/>
                </a:cubicBezTo>
                <a:cubicBezTo>
                  <a:pt x="552418" y="27674"/>
                  <a:pt x="552796" y="26569"/>
                  <a:pt x="553173" y="26569"/>
                </a:cubicBezTo>
                <a:cubicBezTo>
                  <a:pt x="553173" y="25463"/>
                  <a:pt x="553551" y="24358"/>
                  <a:pt x="553929" y="24358"/>
                </a:cubicBezTo>
                <a:cubicBezTo>
                  <a:pt x="553929" y="23243"/>
                  <a:pt x="552796" y="22137"/>
                  <a:pt x="552796" y="22137"/>
                </a:cubicBezTo>
                <a:cubicBezTo>
                  <a:pt x="552796" y="21032"/>
                  <a:pt x="553551" y="19926"/>
                  <a:pt x="553551" y="19926"/>
                </a:cubicBezTo>
                <a:cubicBezTo>
                  <a:pt x="553551" y="18821"/>
                  <a:pt x="553929" y="17716"/>
                  <a:pt x="554306" y="16610"/>
                </a:cubicBezTo>
                <a:lnTo>
                  <a:pt x="555061" y="18821"/>
                </a:lnTo>
                <a:lnTo>
                  <a:pt x="554306" y="21032"/>
                </a:lnTo>
                <a:cubicBezTo>
                  <a:pt x="554684" y="22137"/>
                  <a:pt x="555061" y="23243"/>
                  <a:pt x="555061" y="23243"/>
                </a:cubicBezTo>
                <a:cubicBezTo>
                  <a:pt x="555439" y="23243"/>
                  <a:pt x="555816" y="25463"/>
                  <a:pt x="556194" y="25463"/>
                </a:cubicBezTo>
                <a:cubicBezTo>
                  <a:pt x="556194" y="25463"/>
                  <a:pt x="556571" y="23243"/>
                  <a:pt x="556571" y="22137"/>
                </a:cubicBezTo>
                <a:cubicBezTo>
                  <a:pt x="556949" y="22137"/>
                  <a:pt x="557327" y="21032"/>
                  <a:pt x="557327" y="19926"/>
                </a:cubicBezTo>
                <a:lnTo>
                  <a:pt x="556571" y="18821"/>
                </a:lnTo>
                <a:cubicBezTo>
                  <a:pt x="556571" y="17716"/>
                  <a:pt x="555816" y="16610"/>
                  <a:pt x="555816" y="16610"/>
                </a:cubicBezTo>
                <a:lnTo>
                  <a:pt x="556194" y="14390"/>
                </a:lnTo>
                <a:cubicBezTo>
                  <a:pt x="556571" y="14390"/>
                  <a:pt x="556949" y="16610"/>
                  <a:pt x="557327" y="15495"/>
                </a:cubicBezTo>
                <a:lnTo>
                  <a:pt x="557704" y="13284"/>
                </a:lnTo>
                <a:cubicBezTo>
                  <a:pt x="558082" y="14390"/>
                  <a:pt x="558459" y="14390"/>
                  <a:pt x="558459" y="15495"/>
                </a:cubicBezTo>
                <a:cubicBezTo>
                  <a:pt x="558837" y="15495"/>
                  <a:pt x="559592" y="16610"/>
                  <a:pt x="559592" y="16610"/>
                </a:cubicBezTo>
                <a:cubicBezTo>
                  <a:pt x="559592" y="17716"/>
                  <a:pt x="558837" y="18821"/>
                  <a:pt x="558837" y="19926"/>
                </a:cubicBezTo>
                <a:lnTo>
                  <a:pt x="559592" y="21032"/>
                </a:lnTo>
                <a:cubicBezTo>
                  <a:pt x="559592" y="22137"/>
                  <a:pt x="558837" y="23243"/>
                  <a:pt x="559214" y="24358"/>
                </a:cubicBezTo>
                <a:lnTo>
                  <a:pt x="559970" y="25463"/>
                </a:lnTo>
                <a:cubicBezTo>
                  <a:pt x="559970" y="26569"/>
                  <a:pt x="559214" y="27674"/>
                  <a:pt x="559214" y="28780"/>
                </a:cubicBezTo>
                <a:lnTo>
                  <a:pt x="558459" y="30990"/>
                </a:lnTo>
                <a:cubicBezTo>
                  <a:pt x="558459" y="30990"/>
                  <a:pt x="559592" y="32105"/>
                  <a:pt x="559592" y="33211"/>
                </a:cubicBezTo>
                <a:cubicBezTo>
                  <a:pt x="559214" y="33211"/>
                  <a:pt x="558837" y="34316"/>
                  <a:pt x="558837" y="35422"/>
                </a:cubicBezTo>
                <a:cubicBezTo>
                  <a:pt x="558459" y="36527"/>
                  <a:pt x="558459" y="36527"/>
                  <a:pt x="558082" y="37642"/>
                </a:cubicBezTo>
                <a:cubicBezTo>
                  <a:pt x="558459" y="37642"/>
                  <a:pt x="558837" y="39853"/>
                  <a:pt x="558837" y="39853"/>
                </a:cubicBezTo>
                <a:cubicBezTo>
                  <a:pt x="559214" y="39853"/>
                  <a:pt x="559214" y="37642"/>
                  <a:pt x="559592" y="36527"/>
                </a:cubicBezTo>
                <a:cubicBezTo>
                  <a:pt x="559970" y="36527"/>
                  <a:pt x="560347" y="38748"/>
                  <a:pt x="560347" y="38748"/>
                </a:cubicBezTo>
                <a:cubicBezTo>
                  <a:pt x="560725" y="38748"/>
                  <a:pt x="561102" y="36527"/>
                  <a:pt x="561102" y="36527"/>
                </a:cubicBezTo>
                <a:lnTo>
                  <a:pt x="560347" y="34316"/>
                </a:lnTo>
                <a:cubicBezTo>
                  <a:pt x="560347" y="34316"/>
                  <a:pt x="560725" y="32105"/>
                  <a:pt x="561102" y="32105"/>
                </a:cubicBezTo>
                <a:cubicBezTo>
                  <a:pt x="561102" y="30990"/>
                  <a:pt x="561480" y="29885"/>
                  <a:pt x="561480" y="29885"/>
                </a:cubicBezTo>
                <a:cubicBezTo>
                  <a:pt x="561857" y="28780"/>
                  <a:pt x="561857" y="27674"/>
                  <a:pt x="562235" y="27674"/>
                </a:cubicBezTo>
                <a:cubicBezTo>
                  <a:pt x="562235" y="26569"/>
                  <a:pt x="562990" y="28780"/>
                  <a:pt x="562990" y="28780"/>
                </a:cubicBezTo>
                <a:cubicBezTo>
                  <a:pt x="563368" y="28780"/>
                  <a:pt x="563368" y="26569"/>
                  <a:pt x="563745" y="26569"/>
                </a:cubicBezTo>
                <a:cubicBezTo>
                  <a:pt x="564123" y="26569"/>
                  <a:pt x="564123" y="24358"/>
                  <a:pt x="564500" y="24358"/>
                </a:cubicBezTo>
                <a:cubicBezTo>
                  <a:pt x="564500" y="24358"/>
                  <a:pt x="565256" y="26569"/>
                  <a:pt x="565256" y="25463"/>
                </a:cubicBezTo>
                <a:cubicBezTo>
                  <a:pt x="565256" y="25463"/>
                  <a:pt x="565633" y="24358"/>
                  <a:pt x="566010" y="23243"/>
                </a:cubicBezTo>
                <a:cubicBezTo>
                  <a:pt x="566010" y="23243"/>
                  <a:pt x="566388" y="22137"/>
                  <a:pt x="566388" y="21032"/>
                </a:cubicBezTo>
                <a:cubicBezTo>
                  <a:pt x="566766" y="19926"/>
                  <a:pt x="566766" y="19926"/>
                  <a:pt x="567143" y="18821"/>
                </a:cubicBezTo>
                <a:cubicBezTo>
                  <a:pt x="567143" y="17716"/>
                  <a:pt x="567521" y="16610"/>
                  <a:pt x="567899" y="16610"/>
                </a:cubicBezTo>
                <a:cubicBezTo>
                  <a:pt x="567899" y="16610"/>
                  <a:pt x="567143" y="14390"/>
                  <a:pt x="566766" y="14390"/>
                </a:cubicBezTo>
                <a:cubicBezTo>
                  <a:pt x="567143" y="14390"/>
                  <a:pt x="567143" y="12179"/>
                  <a:pt x="567521" y="12179"/>
                </a:cubicBezTo>
                <a:cubicBezTo>
                  <a:pt x="567899" y="12179"/>
                  <a:pt x="568276" y="13284"/>
                  <a:pt x="568276" y="13284"/>
                </a:cubicBezTo>
                <a:cubicBezTo>
                  <a:pt x="568653" y="14390"/>
                  <a:pt x="569409" y="15495"/>
                  <a:pt x="569409" y="15495"/>
                </a:cubicBezTo>
                <a:lnTo>
                  <a:pt x="568653" y="17716"/>
                </a:lnTo>
                <a:lnTo>
                  <a:pt x="567899" y="19926"/>
                </a:lnTo>
                <a:cubicBezTo>
                  <a:pt x="567899" y="21032"/>
                  <a:pt x="568653" y="22137"/>
                  <a:pt x="568653" y="22137"/>
                </a:cubicBezTo>
                <a:cubicBezTo>
                  <a:pt x="569031" y="22137"/>
                  <a:pt x="569409" y="19926"/>
                  <a:pt x="569409" y="19926"/>
                </a:cubicBezTo>
                <a:cubicBezTo>
                  <a:pt x="569786" y="19926"/>
                  <a:pt x="570164" y="21032"/>
                  <a:pt x="570164" y="22137"/>
                </a:cubicBezTo>
                <a:cubicBezTo>
                  <a:pt x="570542" y="22137"/>
                  <a:pt x="570919" y="23243"/>
                  <a:pt x="571296" y="23243"/>
                </a:cubicBezTo>
                <a:cubicBezTo>
                  <a:pt x="571296" y="24358"/>
                  <a:pt x="570542" y="25463"/>
                  <a:pt x="570542" y="26569"/>
                </a:cubicBezTo>
                <a:lnTo>
                  <a:pt x="569786" y="28780"/>
                </a:lnTo>
                <a:cubicBezTo>
                  <a:pt x="569786" y="29885"/>
                  <a:pt x="570542" y="29885"/>
                  <a:pt x="570542" y="30990"/>
                </a:cubicBezTo>
                <a:cubicBezTo>
                  <a:pt x="570919" y="30990"/>
                  <a:pt x="571296" y="32105"/>
                  <a:pt x="571674" y="32105"/>
                </a:cubicBezTo>
                <a:cubicBezTo>
                  <a:pt x="572052" y="30990"/>
                  <a:pt x="572429" y="28780"/>
                  <a:pt x="572807" y="27674"/>
                </a:cubicBezTo>
                <a:cubicBezTo>
                  <a:pt x="573184" y="25463"/>
                  <a:pt x="573562" y="24358"/>
                  <a:pt x="573939" y="22137"/>
                </a:cubicBezTo>
                <a:cubicBezTo>
                  <a:pt x="574695" y="21032"/>
                  <a:pt x="575072" y="18821"/>
                  <a:pt x="575450" y="17716"/>
                </a:cubicBezTo>
                <a:cubicBezTo>
                  <a:pt x="575450" y="16610"/>
                  <a:pt x="575827" y="15495"/>
                  <a:pt x="576205" y="15495"/>
                </a:cubicBezTo>
                <a:cubicBezTo>
                  <a:pt x="576205" y="14390"/>
                  <a:pt x="576582" y="13284"/>
                  <a:pt x="576582" y="12179"/>
                </a:cubicBezTo>
                <a:lnTo>
                  <a:pt x="577338" y="14390"/>
                </a:lnTo>
                <a:cubicBezTo>
                  <a:pt x="577715" y="15495"/>
                  <a:pt x="576960" y="16610"/>
                  <a:pt x="576960" y="16610"/>
                </a:cubicBezTo>
                <a:cubicBezTo>
                  <a:pt x="577338" y="17716"/>
                  <a:pt x="577338" y="18821"/>
                  <a:pt x="577715" y="18821"/>
                </a:cubicBezTo>
                <a:cubicBezTo>
                  <a:pt x="578093" y="18821"/>
                  <a:pt x="578470" y="21032"/>
                  <a:pt x="578470" y="21032"/>
                </a:cubicBezTo>
                <a:cubicBezTo>
                  <a:pt x="578848" y="21032"/>
                  <a:pt x="578848" y="17716"/>
                  <a:pt x="579225" y="18821"/>
                </a:cubicBezTo>
                <a:cubicBezTo>
                  <a:pt x="579603" y="18821"/>
                  <a:pt x="579603" y="19926"/>
                  <a:pt x="579980" y="19926"/>
                </a:cubicBezTo>
                <a:cubicBezTo>
                  <a:pt x="579980" y="21032"/>
                  <a:pt x="579603" y="22137"/>
                  <a:pt x="579225" y="22137"/>
                </a:cubicBezTo>
                <a:cubicBezTo>
                  <a:pt x="579225" y="23243"/>
                  <a:pt x="578848" y="24358"/>
                  <a:pt x="578848" y="25463"/>
                </a:cubicBezTo>
                <a:lnTo>
                  <a:pt x="579603" y="26569"/>
                </a:lnTo>
                <a:cubicBezTo>
                  <a:pt x="579603" y="27674"/>
                  <a:pt x="578848" y="28780"/>
                  <a:pt x="578848" y="29885"/>
                </a:cubicBezTo>
                <a:cubicBezTo>
                  <a:pt x="578848" y="29885"/>
                  <a:pt x="579603" y="30990"/>
                  <a:pt x="579980" y="30990"/>
                </a:cubicBezTo>
                <a:cubicBezTo>
                  <a:pt x="579980" y="32105"/>
                  <a:pt x="579225" y="33211"/>
                  <a:pt x="579225" y="34316"/>
                </a:cubicBezTo>
                <a:cubicBezTo>
                  <a:pt x="579225" y="34316"/>
                  <a:pt x="578470" y="35422"/>
                  <a:pt x="578470" y="36527"/>
                </a:cubicBezTo>
                <a:lnTo>
                  <a:pt x="579225" y="37642"/>
                </a:lnTo>
                <a:cubicBezTo>
                  <a:pt x="579603" y="37642"/>
                  <a:pt x="579603" y="36527"/>
                  <a:pt x="579980" y="35422"/>
                </a:cubicBezTo>
                <a:cubicBezTo>
                  <a:pt x="580358" y="35422"/>
                  <a:pt x="580358" y="34316"/>
                  <a:pt x="580736" y="33211"/>
                </a:cubicBezTo>
                <a:cubicBezTo>
                  <a:pt x="580736" y="32105"/>
                  <a:pt x="581113" y="30990"/>
                  <a:pt x="581113" y="30990"/>
                </a:cubicBezTo>
                <a:cubicBezTo>
                  <a:pt x="581491" y="29885"/>
                  <a:pt x="580358" y="29885"/>
                  <a:pt x="580358" y="28780"/>
                </a:cubicBezTo>
                <a:cubicBezTo>
                  <a:pt x="580358" y="27674"/>
                  <a:pt x="581113" y="27674"/>
                  <a:pt x="581113" y="26569"/>
                </a:cubicBezTo>
                <a:lnTo>
                  <a:pt x="581868" y="28780"/>
                </a:lnTo>
                <a:cubicBezTo>
                  <a:pt x="582246" y="28780"/>
                  <a:pt x="582246" y="25463"/>
                  <a:pt x="582623" y="25463"/>
                </a:cubicBezTo>
                <a:cubicBezTo>
                  <a:pt x="583001" y="25463"/>
                  <a:pt x="583001" y="27674"/>
                  <a:pt x="583379" y="27674"/>
                </a:cubicBezTo>
                <a:cubicBezTo>
                  <a:pt x="584133" y="28780"/>
                  <a:pt x="584511" y="29885"/>
                  <a:pt x="585266" y="30990"/>
                </a:cubicBezTo>
                <a:cubicBezTo>
                  <a:pt x="585266" y="30990"/>
                  <a:pt x="585644" y="29885"/>
                  <a:pt x="585644" y="28780"/>
                </a:cubicBezTo>
                <a:cubicBezTo>
                  <a:pt x="585644" y="28780"/>
                  <a:pt x="584889" y="27674"/>
                  <a:pt x="584889" y="26569"/>
                </a:cubicBezTo>
                <a:lnTo>
                  <a:pt x="584133" y="25463"/>
                </a:lnTo>
                <a:cubicBezTo>
                  <a:pt x="584133" y="24358"/>
                  <a:pt x="584511" y="23243"/>
                  <a:pt x="584889" y="23243"/>
                </a:cubicBezTo>
                <a:cubicBezTo>
                  <a:pt x="584511" y="22137"/>
                  <a:pt x="584133" y="21032"/>
                  <a:pt x="583756" y="21032"/>
                </a:cubicBezTo>
                <a:lnTo>
                  <a:pt x="584511" y="18821"/>
                </a:lnTo>
                <a:lnTo>
                  <a:pt x="585266" y="19926"/>
                </a:lnTo>
                <a:cubicBezTo>
                  <a:pt x="585644" y="21032"/>
                  <a:pt x="586022" y="22137"/>
                  <a:pt x="586022" y="22137"/>
                </a:cubicBezTo>
                <a:cubicBezTo>
                  <a:pt x="586399" y="23243"/>
                  <a:pt x="586776" y="23243"/>
                  <a:pt x="587154" y="24358"/>
                </a:cubicBezTo>
                <a:cubicBezTo>
                  <a:pt x="587154" y="24358"/>
                  <a:pt x="587909" y="26569"/>
                  <a:pt x="587909" y="25463"/>
                </a:cubicBezTo>
                <a:lnTo>
                  <a:pt x="588665" y="23243"/>
                </a:lnTo>
                <a:lnTo>
                  <a:pt x="587532" y="22137"/>
                </a:lnTo>
                <a:cubicBezTo>
                  <a:pt x="587532" y="21032"/>
                  <a:pt x="588287" y="19926"/>
                  <a:pt x="588287" y="18821"/>
                </a:cubicBezTo>
                <a:cubicBezTo>
                  <a:pt x="588287" y="18821"/>
                  <a:pt x="588665" y="17716"/>
                  <a:pt x="589042" y="16610"/>
                </a:cubicBezTo>
                <a:cubicBezTo>
                  <a:pt x="589042" y="15495"/>
                  <a:pt x="589419" y="15495"/>
                  <a:pt x="589797" y="14390"/>
                </a:cubicBezTo>
                <a:lnTo>
                  <a:pt x="590175" y="12179"/>
                </a:lnTo>
                <a:lnTo>
                  <a:pt x="590930" y="13284"/>
                </a:lnTo>
                <a:cubicBezTo>
                  <a:pt x="591308" y="14390"/>
                  <a:pt x="590552" y="15495"/>
                  <a:pt x="590552" y="16610"/>
                </a:cubicBezTo>
                <a:cubicBezTo>
                  <a:pt x="590552" y="16610"/>
                  <a:pt x="589797" y="17716"/>
                  <a:pt x="589797" y="18821"/>
                </a:cubicBezTo>
                <a:lnTo>
                  <a:pt x="590552" y="19926"/>
                </a:lnTo>
                <a:cubicBezTo>
                  <a:pt x="590930" y="21032"/>
                  <a:pt x="591308" y="22137"/>
                  <a:pt x="591308" y="22137"/>
                </a:cubicBezTo>
                <a:cubicBezTo>
                  <a:pt x="591685" y="22137"/>
                  <a:pt x="592062" y="19926"/>
                  <a:pt x="592062" y="19926"/>
                </a:cubicBezTo>
                <a:cubicBezTo>
                  <a:pt x="592440" y="18821"/>
                  <a:pt x="592440" y="17716"/>
                  <a:pt x="592818" y="17716"/>
                </a:cubicBezTo>
                <a:cubicBezTo>
                  <a:pt x="593195" y="15495"/>
                  <a:pt x="593573" y="14390"/>
                  <a:pt x="593951" y="12179"/>
                </a:cubicBezTo>
                <a:cubicBezTo>
                  <a:pt x="594705" y="13284"/>
                  <a:pt x="595083" y="14390"/>
                  <a:pt x="595838" y="16610"/>
                </a:cubicBezTo>
                <a:cubicBezTo>
                  <a:pt x="595461" y="17716"/>
                  <a:pt x="595083" y="19926"/>
                  <a:pt x="594328" y="21032"/>
                </a:cubicBezTo>
                <a:cubicBezTo>
                  <a:pt x="593951" y="23243"/>
                  <a:pt x="593573" y="24358"/>
                  <a:pt x="593195" y="26569"/>
                </a:cubicBezTo>
                <a:cubicBezTo>
                  <a:pt x="593573" y="26569"/>
                  <a:pt x="593951" y="27674"/>
                  <a:pt x="593951" y="27674"/>
                </a:cubicBezTo>
                <a:cubicBezTo>
                  <a:pt x="594328" y="27674"/>
                  <a:pt x="594328" y="25463"/>
                  <a:pt x="594705" y="25463"/>
                </a:cubicBezTo>
                <a:cubicBezTo>
                  <a:pt x="595083" y="25463"/>
                  <a:pt x="595083" y="27674"/>
                  <a:pt x="595461" y="27674"/>
                </a:cubicBezTo>
                <a:cubicBezTo>
                  <a:pt x="595838" y="27674"/>
                  <a:pt x="595838" y="25463"/>
                  <a:pt x="596216" y="25463"/>
                </a:cubicBezTo>
                <a:cubicBezTo>
                  <a:pt x="596216" y="24358"/>
                  <a:pt x="596593" y="26569"/>
                  <a:pt x="596971" y="26569"/>
                </a:cubicBezTo>
                <a:cubicBezTo>
                  <a:pt x="597348" y="26569"/>
                  <a:pt x="597348" y="24358"/>
                  <a:pt x="597726" y="24358"/>
                </a:cubicBezTo>
                <a:lnTo>
                  <a:pt x="598481" y="26569"/>
                </a:lnTo>
                <a:cubicBezTo>
                  <a:pt x="598859" y="25463"/>
                  <a:pt x="598859" y="24358"/>
                  <a:pt x="599236" y="23243"/>
                </a:cubicBezTo>
                <a:cubicBezTo>
                  <a:pt x="599236" y="23243"/>
                  <a:pt x="599614" y="22137"/>
                  <a:pt x="599614" y="21032"/>
                </a:cubicBezTo>
                <a:cubicBezTo>
                  <a:pt x="599991" y="22137"/>
                  <a:pt x="600369" y="22137"/>
                  <a:pt x="600747" y="23243"/>
                </a:cubicBezTo>
                <a:cubicBezTo>
                  <a:pt x="600747" y="23243"/>
                  <a:pt x="601502" y="24358"/>
                  <a:pt x="601502" y="25463"/>
                </a:cubicBezTo>
                <a:cubicBezTo>
                  <a:pt x="601502" y="25463"/>
                  <a:pt x="600747" y="26569"/>
                  <a:pt x="600747" y="27674"/>
                </a:cubicBezTo>
                <a:cubicBezTo>
                  <a:pt x="600747" y="27674"/>
                  <a:pt x="601502" y="28780"/>
                  <a:pt x="601502" y="29885"/>
                </a:cubicBezTo>
                <a:cubicBezTo>
                  <a:pt x="601502" y="29885"/>
                  <a:pt x="601124" y="30990"/>
                  <a:pt x="601124" y="32105"/>
                </a:cubicBezTo>
                <a:cubicBezTo>
                  <a:pt x="601124" y="33211"/>
                  <a:pt x="601879" y="33211"/>
                  <a:pt x="601879" y="33211"/>
                </a:cubicBezTo>
                <a:cubicBezTo>
                  <a:pt x="602257" y="32105"/>
                  <a:pt x="602634" y="30990"/>
                  <a:pt x="603012" y="28780"/>
                </a:cubicBezTo>
                <a:cubicBezTo>
                  <a:pt x="603012" y="27674"/>
                  <a:pt x="602634" y="27674"/>
                  <a:pt x="602257" y="26569"/>
                </a:cubicBezTo>
                <a:lnTo>
                  <a:pt x="601502" y="25463"/>
                </a:lnTo>
                <a:cubicBezTo>
                  <a:pt x="601502" y="24358"/>
                  <a:pt x="602257" y="23243"/>
                  <a:pt x="602257" y="22137"/>
                </a:cubicBezTo>
                <a:lnTo>
                  <a:pt x="601124" y="21032"/>
                </a:lnTo>
                <a:cubicBezTo>
                  <a:pt x="601124" y="19926"/>
                  <a:pt x="601879" y="17716"/>
                  <a:pt x="601879" y="17716"/>
                </a:cubicBezTo>
                <a:cubicBezTo>
                  <a:pt x="602257" y="17716"/>
                  <a:pt x="602634" y="19926"/>
                  <a:pt x="602634" y="19926"/>
                </a:cubicBezTo>
                <a:cubicBezTo>
                  <a:pt x="602634" y="21032"/>
                  <a:pt x="603389" y="21032"/>
                  <a:pt x="603767" y="22137"/>
                </a:cubicBezTo>
                <a:lnTo>
                  <a:pt x="603012" y="24358"/>
                </a:lnTo>
                <a:cubicBezTo>
                  <a:pt x="603012" y="25463"/>
                  <a:pt x="603389" y="25463"/>
                  <a:pt x="603767" y="26569"/>
                </a:cubicBezTo>
                <a:cubicBezTo>
                  <a:pt x="603767" y="26569"/>
                  <a:pt x="604522" y="28780"/>
                  <a:pt x="604522" y="27674"/>
                </a:cubicBezTo>
                <a:cubicBezTo>
                  <a:pt x="604900" y="27674"/>
                  <a:pt x="605277" y="25463"/>
                  <a:pt x="605277" y="25463"/>
                </a:cubicBezTo>
                <a:cubicBezTo>
                  <a:pt x="605655" y="25463"/>
                  <a:pt x="606032" y="27674"/>
                  <a:pt x="606032" y="27674"/>
                </a:cubicBezTo>
                <a:cubicBezTo>
                  <a:pt x="606410" y="27674"/>
                  <a:pt x="606788" y="28780"/>
                  <a:pt x="606788" y="29885"/>
                </a:cubicBezTo>
                <a:lnTo>
                  <a:pt x="606410" y="32105"/>
                </a:lnTo>
                <a:cubicBezTo>
                  <a:pt x="606032" y="33211"/>
                  <a:pt x="606032" y="33211"/>
                  <a:pt x="605655" y="34316"/>
                </a:cubicBezTo>
                <a:cubicBezTo>
                  <a:pt x="605655" y="35422"/>
                  <a:pt x="604900" y="36527"/>
                  <a:pt x="604900" y="36527"/>
                </a:cubicBezTo>
                <a:cubicBezTo>
                  <a:pt x="604900" y="37642"/>
                  <a:pt x="605655" y="38748"/>
                  <a:pt x="606032" y="38748"/>
                </a:cubicBezTo>
                <a:cubicBezTo>
                  <a:pt x="606032" y="37642"/>
                  <a:pt x="606410" y="37642"/>
                  <a:pt x="606410" y="36527"/>
                </a:cubicBezTo>
                <a:cubicBezTo>
                  <a:pt x="606788" y="36527"/>
                  <a:pt x="607165" y="34316"/>
                  <a:pt x="607165" y="34316"/>
                </a:cubicBezTo>
                <a:lnTo>
                  <a:pt x="607920" y="35422"/>
                </a:lnTo>
                <a:lnTo>
                  <a:pt x="608675" y="37642"/>
                </a:lnTo>
                <a:cubicBezTo>
                  <a:pt x="609053" y="37642"/>
                  <a:pt x="609431" y="35422"/>
                  <a:pt x="609431" y="35422"/>
                </a:cubicBezTo>
                <a:cubicBezTo>
                  <a:pt x="609808" y="34316"/>
                  <a:pt x="609808" y="33211"/>
                  <a:pt x="610185" y="33211"/>
                </a:cubicBezTo>
                <a:cubicBezTo>
                  <a:pt x="610185" y="32105"/>
                  <a:pt x="610563" y="30990"/>
                  <a:pt x="610941" y="29885"/>
                </a:cubicBezTo>
                <a:lnTo>
                  <a:pt x="609808" y="28780"/>
                </a:lnTo>
                <a:cubicBezTo>
                  <a:pt x="609808" y="27674"/>
                  <a:pt x="610563" y="26569"/>
                  <a:pt x="610563" y="25463"/>
                </a:cubicBezTo>
                <a:cubicBezTo>
                  <a:pt x="610941" y="25463"/>
                  <a:pt x="610941" y="24358"/>
                  <a:pt x="611318" y="23243"/>
                </a:cubicBezTo>
                <a:cubicBezTo>
                  <a:pt x="611318" y="22137"/>
                  <a:pt x="611696" y="22137"/>
                  <a:pt x="611696" y="21032"/>
                </a:cubicBezTo>
                <a:cubicBezTo>
                  <a:pt x="612074" y="21032"/>
                  <a:pt x="612451" y="18821"/>
                  <a:pt x="612451" y="18821"/>
                </a:cubicBezTo>
                <a:lnTo>
                  <a:pt x="613206" y="19926"/>
                </a:lnTo>
                <a:cubicBezTo>
                  <a:pt x="613206" y="21032"/>
                  <a:pt x="612451" y="22137"/>
                  <a:pt x="612828" y="23243"/>
                </a:cubicBezTo>
                <a:lnTo>
                  <a:pt x="613584" y="24358"/>
                </a:lnTo>
                <a:cubicBezTo>
                  <a:pt x="613206" y="25463"/>
                  <a:pt x="613206" y="26569"/>
                  <a:pt x="612828" y="27674"/>
                </a:cubicBezTo>
                <a:cubicBezTo>
                  <a:pt x="612828" y="27674"/>
                  <a:pt x="612451" y="28780"/>
                  <a:pt x="612074" y="29885"/>
                </a:cubicBezTo>
                <a:lnTo>
                  <a:pt x="611696" y="32105"/>
                </a:lnTo>
                <a:cubicBezTo>
                  <a:pt x="611696" y="32105"/>
                  <a:pt x="612451" y="33211"/>
                  <a:pt x="612451" y="34316"/>
                </a:cubicBezTo>
                <a:cubicBezTo>
                  <a:pt x="612828" y="34316"/>
                  <a:pt x="613206" y="35422"/>
                  <a:pt x="613206" y="35422"/>
                </a:cubicBezTo>
                <a:cubicBezTo>
                  <a:pt x="613206" y="35422"/>
                  <a:pt x="613961" y="34316"/>
                  <a:pt x="613961" y="33211"/>
                </a:cubicBezTo>
                <a:cubicBezTo>
                  <a:pt x="613961" y="33211"/>
                  <a:pt x="613206" y="32105"/>
                  <a:pt x="613206" y="30990"/>
                </a:cubicBezTo>
                <a:lnTo>
                  <a:pt x="613584" y="28780"/>
                </a:lnTo>
                <a:cubicBezTo>
                  <a:pt x="613961" y="28780"/>
                  <a:pt x="614717" y="30990"/>
                  <a:pt x="614717" y="30990"/>
                </a:cubicBezTo>
                <a:lnTo>
                  <a:pt x="615094" y="28780"/>
                </a:lnTo>
                <a:cubicBezTo>
                  <a:pt x="615094" y="27674"/>
                  <a:pt x="614339" y="27674"/>
                  <a:pt x="614339" y="26569"/>
                </a:cubicBezTo>
                <a:cubicBezTo>
                  <a:pt x="614339" y="25463"/>
                  <a:pt x="615094" y="25463"/>
                  <a:pt x="615094" y="24358"/>
                </a:cubicBezTo>
                <a:cubicBezTo>
                  <a:pt x="615471" y="22137"/>
                  <a:pt x="615849" y="21032"/>
                  <a:pt x="616227" y="18821"/>
                </a:cubicBezTo>
                <a:cubicBezTo>
                  <a:pt x="616604" y="18821"/>
                  <a:pt x="616982" y="16610"/>
                  <a:pt x="616982" y="16610"/>
                </a:cubicBezTo>
                <a:lnTo>
                  <a:pt x="617737" y="18821"/>
                </a:lnTo>
                <a:cubicBezTo>
                  <a:pt x="617737" y="18821"/>
                  <a:pt x="617360" y="21032"/>
                  <a:pt x="616982" y="21032"/>
                </a:cubicBezTo>
                <a:cubicBezTo>
                  <a:pt x="616982" y="22137"/>
                  <a:pt x="616604" y="23243"/>
                  <a:pt x="616604" y="23243"/>
                </a:cubicBezTo>
                <a:cubicBezTo>
                  <a:pt x="616227" y="24358"/>
                  <a:pt x="616227" y="25463"/>
                  <a:pt x="615849" y="26569"/>
                </a:cubicBezTo>
                <a:cubicBezTo>
                  <a:pt x="616227" y="26569"/>
                  <a:pt x="616604" y="27674"/>
                  <a:pt x="616604" y="27674"/>
                </a:cubicBezTo>
                <a:cubicBezTo>
                  <a:pt x="616982" y="27674"/>
                  <a:pt x="617360" y="29885"/>
                  <a:pt x="617737" y="29885"/>
                </a:cubicBezTo>
                <a:lnTo>
                  <a:pt x="616982" y="32105"/>
                </a:lnTo>
                <a:cubicBezTo>
                  <a:pt x="616604" y="33211"/>
                  <a:pt x="616604" y="34316"/>
                  <a:pt x="616227" y="34316"/>
                </a:cubicBezTo>
                <a:cubicBezTo>
                  <a:pt x="616227" y="35422"/>
                  <a:pt x="615849" y="36527"/>
                  <a:pt x="615471" y="37642"/>
                </a:cubicBezTo>
                <a:lnTo>
                  <a:pt x="616604" y="38748"/>
                </a:lnTo>
                <a:cubicBezTo>
                  <a:pt x="616604" y="39853"/>
                  <a:pt x="615849" y="40958"/>
                  <a:pt x="615849" y="42064"/>
                </a:cubicBezTo>
                <a:lnTo>
                  <a:pt x="616604" y="43169"/>
                </a:lnTo>
                <a:cubicBezTo>
                  <a:pt x="616604" y="43169"/>
                  <a:pt x="617360" y="42064"/>
                  <a:pt x="617360" y="40958"/>
                </a:cubicBezTo>
                <a:cubicBezTo>
                  <a:pt x="617360" y="39853"/>
                  <a:pt x="616604" y="39853"/>
                  <a:pt x="616604" y="38748"/>
                </a:cubicBezTo>
                <a:cubicBezTo>
                  <a:pt x="616604" y="38748"/>
                  <a:pt x="616982" y="37642"/>
                  <a:pt x="616982" y="36527"/>
                </a:cubicBezTo>
                <a:cubicBezTo>
                  <a:pt x="617360" y="35422"/>
                  <a:pt x="617360" y="35422"/>
                  <a:pt x="617737" y="34316"/>
                </a:cubicBezTo>
                <a:cubicBezTo>
                  <a:pt x="617737" y="34316"/>
                  <a:pt x="618114" y="32105"/>
                  <a:pt x="618492" y="32105"/>
                </a:cubicBezTo>
                <a:lnTo>
                  <a:pt x="619247" y="33211"/>
                </a:lnTo>
                <a:lnTo>
                  <a:pt x="620002" y="30990"/>
                </a:lnTo>
                <a:cubicBezTo>
                  <a:pt x="620002" y="30990"/>
                  <a:pt x="618870" y="29885"/>
                  <a:pt x="618870" y="28780"/>
                </a:cubicBezTo>
                <a:cubicBezTo>
                  <a:pt x="619247" y="28780"/>
                  <a:pt x="619625" y="27674"/>
                  <a:pt x="619625" y="26569"/>
                </a:cubicBezTo>
                <a:lnTo>
                  <a:pt x="620380" y="24358"/>
                </a:lnTo>
                <a:lnTo>
                  <a:pt x="621135" y="26569"/>
                </a:lnTo>
                <a:cubicBezTo>
                  <a:pt x="621135" y="25463"/>
                  <a:pt x="621890" y="24358"/>
                  <a:pt x="621890" y="23243"/>
                </a:cubicBezTo>
                <a:lnTo>
                  <a:pt x="621135" y="22137"/>
                </a:lnTo>
                <a:cubicBezTo>
                  <a:pt x="620757" y="21032"/>
                  <a:pt x="621513" y="19926"/>
                  <a:pt x="621513" y="18821"/>
                </a:cubicBezTo>
                <a:lnTo>
                  <a:pt x="620757" y="17716"/>
                </a:lnTo>
                <a:cubicBezTo>
                  <a:pt x="620757" y="16610"/>
                  <a:pt x="621135" y="15495"/>
                  <a:pt x="621513" y="15495"/>
                </a:cubicBezTo>
                <a:cubicBezTo>
                  <a:pt x="621513" y="14390"/>
                  <a:pt x="621890" y="16610"/>
                  <a:pt x="622268" y="16610"/>
                </a:cubicBezTo>
                <a:cubicBezTo>
                  <a:pt x="622645" y="16610"/>
                  <a:pt x="622645" y="14390"/>
                  <a:pt x="623023" y="14390"/>
                </a:cubicBezTo>
                <a:cubicBezTo>
                  <a:pt x="623023" y="14390"/>
                  <a:pt x="623400" y="16610"/>
                  <a:pt x="623778" y="16610"/>
                </a:cubicBezTo>
                <a:cubicBezTo>
                  <a:pt x="623778" y="16610"/>
                  <a:pt x="624155" y="14390"/>
                  <a:pt x="624533" y="13284"/>
                </a:cubicBezTo>
                <a:lnTo>
                  <a:pt x="625288" y="15495"/>
                </a:lnTo>
                <a:lnTo>
                  <a:pt x="624533" y="17716"/>
                </a:lnTo>
                <a:cubicBezTo>
                  <a:pt x="624533" y="18821"/>
                  <a:pt x="625288" y="19926"/>
                  <a:pt x="625288" y="19926"/>
                </a:cubicBezTo>
                <a:lnTo>
                  <a:pt x="626043" y="17716"/>
                </a:lnTo>
                <a:cubicBezTo>
                  <a:pt x="626043" y="16610"/>
                  <a:pt x="625288" y="16610"/>
                  <a:pt x="625288" y="15495"/>
                </a:cubicBezTo>
                <a:cubicBezTo>
                  <a:pt x="625288" y="15495"/>
                  <a:pt x="626043" y="14390"/>
                  <a:pt x="626043" y="13284"/>
                </a:cubicBezTo>
                <a:lnTo>
                  <a:pt x="624911" y="11073"/>
                </a:lnTo>
                <a:cubicBezTo>
                  <a:pt x="625288" y="11073"/>
                  <a:pt x="625288" y="8853"/>
                  <a:pt x="625666" y="8853"/>
                </a:cubicBezTo>
                <a:cubicBezTo>
                  <a:pt x="626043" y="8853"/>
                  <a:pt x="626421" y="11073"/>
                  <a:pt x="626421" y="11073"/>
                </a:cubicBezTo>
                <a:lnTo>
                  <a:pt x="627176" y="12179"/>
                </a:lnTo>
                <a:cubicBezTo>
                  <a:pt x="627554" y="13284"/>
                  <a:pt x="626798" y="14390"/>
                  <a:pt x="626798" y="15495"/>
                </a:cubicBezTo>
                <a:lnTo>
                  <a:pt x="627554" y="16610"/>
                </a:lnTo>
                <a:cubicBezTo>
                  <a:pt x="627554" y="17716"/>
                  <a:pt x="626798" y="18821"/>
                  <a:pt x="626798" y="19926"/>
                </a:cubicBezTo>
                <a:cubicBezTo>
                  <a:pt x="626798" y="19926"/>
                  <a:pt x="627554" y="21032"/>
                  <a:pt x="627931" y="21032"/>
                </a:cubicBezTo>
                <a:lnTo>
                  <a:pt x="628686" y="23243"/>
                </a:lnTo>
                <a:lnTo>
                  <a:pt x="627931" y="25463"/>
                </a:lnTo>
                <a:cubicBezTo>
                  <a:pt x="627931" y="26569"/>
                  <a:pt x="628686" y="27674"/>
                  <a:pt x="628686" y="27674"/>
                </a:cubicBezTo>
                <a:cubicBezTo>
                  <a:pt x="629064" y="27674"/>
                  <a:pt x="629441" y="28780"/>
                  <a:pt x="629819" y="29885"/>
                </a:cubicBezTo>
                <a:lnTo>
                  <a:pt x="630574" y="30990"/>
                </a:lnTo>
                <a:cubicBezTo>
                  <a:pt x="630574" y="32105"/>
                  <a:pt x="629819" y="33211"/>
                  <a:pt x="629819" y="34316"/>
                </a:cubicBezTo>
                <a:lnTo>
                  <a:pt x="630574" y="35422"/>
                </a:lnTo>
                <a:cubicBezTo>
                  <a:pt x="630951" y="35422"/>
                  <a:pt x="631329" y="33211"/>
                  <a:pt x="631329" y="33211"/>
                </a:cubicBezTo>
                <a:cubicBezTo>
                  <a:pt x="631329" y="33211"/>
                  <a:pt x="630574" y="32105"/>
                  <a:pt x="630574" y="30990"/>
                </a:cubicBezTo>
                <a:cubicBezTo>
                  <a:pt x="630574" y="30990"/>
                  <a:pt x="630951" y="29885"/>
                  <a:pt x="630951" y="28780"/>
                </a:cubicBezTo>
                <a:cubicBezTo>
                  <a:pt x="631329" y="28780"/>
                  <a:pt x="631707" y="27674"/>
                  <a:pt x="631707" y="26569"/>
                </a:cubicBezTo>
                <a:cubicBezTo>
                  <a:pt x="631707" y="25463"/>
                  <a:pt x="632462" y="24358"/>
                  <a:pt x="632462" y="24358"/>
                </a:cubicBezTo>
                <a:cubicBezTo>
                  <a:pt x="632462" y="23243"/>
                  <a:pt x="631707" y="22137"/>
                  <a:pt x="631707" y="22137"/>
                </a:cubicBezTo>
                <a:cubicBezTo>
                  <a:pt x="631707" y="21032"/>
                  <a:pt x="632084" y="19926"/>
                  <a:pt x="632084" y="19926"/>
                </a:cubicBezTo>
                <a:cubicBezTo>
                  <a:pt x="632462" y="18821"/>
                  <a:pt x="632462" y="17716"/>
                  <a:pt x="632839" y="16610"/>
                </a:cubicBezTo>
                <a:cubicBezTo>
                  <a:pt x="633217" y="15495"/>
                  <a:pt x="633594" y="13284"/>
                  <a:pt x="633972" y="12179"/>
                </a:cubicBezTo>
                <a:cubicBezTo>
                  <a:pt x="634727" y="13284"/>
                  <a:pt x="635105" y="14390"/>
                  <a:pt x="635860" y="15495"/>
                </a:cubicBezTo>
                <a:cubicBezTo>
                  <a:pt x="635860" y="16610"/>
                  <a:pt x="636615" y="16610"/>
                  <a:pt x="636615" y="17716"/>
                </a:cubicBezTo>
                <a:cubicBezTo>
                  <a:pt x="636615" y="18821"/>
                  <a:pt x="635860" y="19926"/>
                  <a:pt x="635860" y="19926"/>
                </a:cubicBezTo>
                <a:cubicBezTo>
                  <a:pt x="636237" y="21032"/>
                  <a:pt x="636993" y="21032"/>
                  <a:pt x="636993" y="22137"/>
                </a:cubicBezTo>
                <a:lnTo>
                  <a:pt x="636237" y="24358"/>
                </a:lnTo>
                <a:cubicBezTo>
                  <a:pt x="636237" y="25463"/>
                  <a:pt x="636993" y="26569"/>
                  <a:pt x="636993" y="26569"/>
                </a:cubicBezTo>
                <a:cubicBezTo>
                  <a:pt x="637370" y="26569"/>
                  <a:pt x="637748" y="24358"/>
                  <a:pt x="637748" y="24358"/>
                </a:cubicBezTo>
                <a:cubicBezTo>
                  <a:pt x="637748" y="24358"/>
                  <a:pt x="638125" y="21032"/>
                  <a:pt x="638503" y="22137"/>
                </a:cubicBezTo>
                <a:lnTo>
                  <a:pt x="639258" y="23243"/>
                </a:lnTo>
                <a:cubicBezTo>
                  <a:pt x="639258" y="24358"/>
                  <a:pt x="638503" y="25463"/>
                  <a:pt x="638503" y="25463"/>
                </a:cubicBezTo>
                <a:cubicBezTo>
                  <a:pt x="638503" y="26569"/>
                  <a:pt x="639258" y="26569"/>
                  <a:pt x="639258" y="27674"/>
                </a:cubicBezTo>
                <a:cubicBezTo>
                  <a:pt x="640013" y="26569"/>
                  <a:pt x="640390" y="24358"/>
                  <a:pt x="640768" y="23243"/>
                </a:cubicBezTo>
                <a:cubicBezTo>
                  <a:pt x="640768" y="22137"/>
                  <a:pt x="641146" y="21032"/>
                  <a:pt x="641146" y="19926"/>
                </a:cubicBezTo>
                <a:cubicBezTo>
                  <a:pt x="641523" y="19926"/>
                  <a:pt x="640390" y="18821"/>
                  <a:pt x="640390" y="18821"/>
                </a:cubicBezTo>
                <a:cubicBezTo>
                  <a:pt x="640390" y="17716"/>
                  <a:pt x="641146" y="16610"/>
                  <a:pt x="641146" y="16610"/>
                </a:cubicBezTo>
                <a:cubicBezTo>
                  <a:pt x="641146" y="15495"/>
                  <a:pt x="641523" y="13284"/>
                  <a:pt x="641901" y="13284"/>
                </a:cubicBezTo>
                <a:lnTo>
                  <a:pt x="642656" y="15495"/>
                </a:lnTo>
                <a:cubicBezTo>
                  <a:pt x="642656" y="16610"/>
                  <a:pt x="641901" y="17716"/>
                  <a:pt x="641901" y="17716"/>
                </a:cubicBezTo>
                <a:cubicBezTo>
                  <a:pt x="642279" y="18821"/>
                  <a:pt x="642656" y="18821"/>
                  <a:pt x="642656" y="19926"/>
                </a:cubicBezTo>
                <a:cubicBezTo>
                  <a:pt x="643034" y="19926"/>
                  <a:pt x="643789" y="21032"/>
                  <a:pt x="643789" y="22137"/>
                </a:cubicBezTo>
                <a:lnTo>
                  <a:pt x="643034" y="24358"/>
                </a:lnTo>
                <a:cubicBezTo>
                  <a:pt x="643034" y="24358"/>
                  <a:pt x="643789" y="25463"/>
                  <a:pt x="643789" y="26569"/>
                </a:cubicBezTo>
                <a:cubicBezTo>
                  <a:pt x="644166" y="26569"/>
                  <a:pt x="644544" y="27674"/>
                  <a:pt x="644544" y="27674"/>
                </a:cubicBezTo>
                <a:cubicBezTo>
                  <a:pt x="644544" y="28780"/>
                  <a:pt x="644166" y="29885"/>
                  <a:pt x="644166" y="30990"/>
                </a:cubicBezTo>
                <a:cubicBezTo>
                  <a:pt x="643789" y="30990"/>
                  <a:pt x="643411" y="32105"/>
                  <a:pt x="643411" y="33211"/>
                </a:cubicBezTo>
                <a:lnTo>
                  <a:pt x="644166" y="34316"/>
                </a:lnTo>
                <a:cubicBezTo>
                  <a:pt x="644166" y="35422"/>
                  <a:pt x="643789" y="36527"/>
                  <a:pt x="643789" y="37642"/>
                </a:cubicBezTo>
                <a:cubicBezTo>
                  <a:pt x="643411" y="37642"/>
                  <a:pt x="644544" y="38748"/>
                  <a:pt x="644544" y="38748"/>
                </a:cubicBezTo>
                <a:cubicBezTo>
                  <a:pt x="644544" y="38748"/>
                  <a:pt x="645299" y="37642"/>
                  <a:pt x="644921" y="36527"/>
                </a:cubicBezTo>
                <a:cubicBezTo>
                  <a:pt x="644921" y="36527"/>
                  <a:pt x="644166" y="35422"/>
                  <a:pt x="644166" y="34316"/>
                </a:cubicBezTo>
                <a:cubicBezTo>
                  <a:pt x="644166" y="34316"/>
                  <a:pt x="644921" y="33211"/>
                  <a:pt x="644921" y="32105"/>
                </a:cubicBezTo>
                <a:cubicBezTo>
                  <a:pt x="644921" y="30990"/>
                  <a:pt x="645299" y="30990"/>
                  <a:pt x="645676" y="29885"/>
                </a:cubicBezTo>
                <a:cubicBezTo>
                  <a:pt x="645676" y="28780"/>
                  <a:pt x="646054" y="27674"/>
                  <a:pt x="646054" y="27674"/>
                </a:cubicBezTo>
                <a:cubicBezTo>
                  <a:pt x="646432" y="25463"/>
                  <a:pt x="647187" y="24358"/>
                  <a:pt x="647564" y="22137"/>
                </a:cubicBezTo>
                <a:cubicBezTo>
                  <a:pt x="647942" y="21032"/>
                  <a:pt x="648320" y="18821"/>
                  <a:pt x="648697" y="17716"/>
                </a:cubicBezTo>
                <a:cubicBezTo>
                  <a:pt x="649075" y="16610"/>
                  <a:pt x="649075" y="15495"/>
                  <a:pt x="649452" y="15495"/>
                </a:cubicBezTo>
                <a:cubicBezTo>
                  <a:pt x="649452" y="14390"/>
                  <a:pt x="649830" y="13284"/>
                  <a:pt x="650207" y="12179"/>
                </a:cubicBezTo>
                <a:lnTo>
                  <a:pt x="650962" y="14390"/>
                </a:lnTo>
                <a:lnTo>
                  <a:pt x="651718" y="16610"/>
                </a:lnTo>
                <a:cubicBezTo>
                  <a:pt x="652095" y="16610"/>
                  <a:pt x="652095" y="14390"/>
                  <a:pt x="652473" y="14390"/>
                </a:cubicBezTo>
                <a:cubicBezTo>
                  <a:pt x="652473" y="14390"/>
                  <a:pt x="652850" y="15495"/>
                  <a:pt x="653228" y="15495"/>
                </a:cubicBezTo>
                <a:lnTo>
                  <a:pt x="653983" y="13284"/>
                </a:lnTo>
                <a:cubicBezTo>
                  <a:pt x="653983" y="13284"/>
                  <a:pt x="654738" y="14390"/>
                  <a:pt x="654738" y="15495"/>
                </a:cubicBezTo>
                <a:cubicBezTo>
                  <a:pt x="654738" y="15495"/>
                  <a:pt x="653983" y="16610"/>
                  <a:pt x="653983" y="17716"/>
                </a:cubicBezTo>
                <a:cubicBezTo>
                  <a:pt x="653983" y="18821"/>
                  <a:pt x="653605" y="19926"/>
                  <a:pt x="653605" y="19926"/>
                </a:cubicBezTo>
                <a:cubicBezTo>
                  <a:pt x="653228" y="21032"/>
                  <a:pt x="652850" y="22137"/>
                  <a:pt x="652850" y="22137"/>
                </a:cubicBezTo>
                <a:cubicBezTo>
                  <a:pt x="652473" y="23243"/>
                  <a:pt x="652473" y="24358"/>
                  <a:pt x="652095" y="25463"/>
                </a:cubicBezTo>
                <a:cubicBezTo>
                  <a:pt x="652095" y="25463"/>
                  <a:pt x="651718" y="27674"/>
                  <a:pt x="651340" y="27674"/>
                </a:cubicBezTo>
                <a:lnTo>
                  <a:pt x="650585" y="25463"/>
                </a:lnTo>
                <a:cubicBezTo>
                  <a:pt x="650585" y="26569"/>
                  <a:pt x="649830" y="27674"/>
                  <a:pt x="649830" y="27674"/>
                </a:cubicBezTo>
                <a:cubicBezTo>
                  <a:pt x="650207" y="28780"/>
                  <a:pt x="650585" y="28780"/>
                  <a:pt x="650962" y="29885"/>
                </a:cubicBezTo>
                <a:cubicBezTo>
                  <a:pt x="650962" y="30990"/>
                  <a:pt x="651718" y="30990"/>
                  <a:pt x="651718" y="32105"/>
                </a:cubicBezTo>
                <a:cubicBezTo>
                  <a:pt x="651718" y="32105"/>
                  <a:pt x="650962" y="33211"/>
                  <a:pt x="650962" y="34316"/>
                </a:cubicBezTo>
                <a:cubicBezTo>
                  <a:pt x="651340" y="34316"/>
                  <a:pt x="651718" y="36527"/>
                  <a:pt x="651718" y="36527"/>
                </a:cubicBezTo>
                <a:cubicBezTo>
                  <a:pt x="652095" y="36527"/>
                  <a:pt x="652473" y="34316"/>
                  <a:pt x="652473" y="34316"/>
                </a:cubicBezTo>
                <a:cubicBezTo>
                  <a:pt x="652473" y="33211"/>
                  <a:pt x="653228" y="32105"/>
                  <a:pt x="653228" y="30990"/>
                </a:cubicBezTo>
                <a:lnTo>
                  <a:pt x="652473" y="29885"/>
                </a:lnTo>
                <a:cubicBezTo>
                  <a:pt x="652473" y="28780"/>
                  <a:pt x="652850" y="26569"/>
                  <a:pt x="652850" y="26569"/>
                </a:cubicBezTo>
                <a:cubicBezTo>
                  <a:pt x="653228" y="26569"/>
                  <a:pt x="653605" y="28780"/>
                  <a:pt x="653983" y="28780"/>
                </a:cubicBezTo>
                <a:lnTo>
                  <a:pt x="654360" y="26569"/>
                </a:lnTo>
                <a:cubicBezTo>
                  <a:pt x="654738" y="25463"/>
                  <a:pt x="654738" y="24358"/>
                  <a:pt x="655116" y="24358"/>
                </a:cubicBezTo>
                <a:cubicBezTo>
                  <a:pt x="655116" y="23243"/>
                  <a:pt x="655493" y="21032"/>
                  <a:pt x="655871" y="21032"/>
                </a:cubicBezTo>
                <a:lnTo>
                  <a:pt x="656626" y="23243"/>
                </a:lnTo>
                <a:cubicBezTo>
                  <a:pt x="656248" y="25463"/>
                  <a:pt x="655871" y="26569"/>
                  <a:pt x="655493" y="28780"/>
                </a:cubicBezTo>
                <a:cubicBezTo>
                  <a:pt x="655871" y="29885"/>
                  <a:pt x="656248" y="30990"/>
                  <a:pt x="657003" y="32105"/>
                </a:cubicBezTo>
                <a:cubicBezTo>
                  <a:pt x="657381" y="29885"/>
                  <a:pt x="657759" y="28780"/>
                  <a:pt x="658136" y="26569"/>
                </a:cubicBezTo>
                <a:cubicBezTo>
                  <a:pt x="657759" y="25463"/>
                  <a:pt x="657003" y="24358"/>
                  <a:pt x="656626" y="23243"/>
                </a:cubicBezTo>
                <a:cubicBezTo>
                  <a:pt x="657003" y="23243"/>
                  <a:pt x="657003" y="21032"/>
                  <a:pt x="657381" y="21032"/>
                </a:cubicBezTo>
                <a:cubicBezTo>
                  <a:pt x="657381" y="19926"/>
                  <a:pt x="657759" y="18821"/>
                  <a:pt x="657759" y="18821"/>
                </a:cubicBezTo>
                <a:lnTo>
                  <a:pt x="658891" y="19926"/>
                </a:lnTo>
                <a:cubicBezTo>
                  <a:pt x="658891" y="21032"/>
                  <a:pt x="658136" y="22137"/>
                  <a:pt x="658136" y="23243"/>
                </a:cubicBezTo>
                <a:lnTo>
                  <a:pt x="658891" y="24358"/>
                </a:lnTo>
                <a:cubicBezTo>
                  <a:pt x="659269" y="24358"/>
                  <a:pt x="659269" y="22137"/>
                  <a:pt x="659646" y="22137"/>
                </a:cubicBezTo>
                <a:cubicBezTo>
                  <a:pt x="659646" y="22137"/>
                  <a:pt x="660024" y="24358"/>
                  <a:pt x="660402" y="24358"/>
                </a:cubicBezTo>
                <a:cubicBezTo>
                  <a:pt x="660779" y="24358"/>
                  <a:pt x="660779" y="22137"/>
                  <a:pt x="661156" y="21032"/>
                </a:cubicBezTo>
                <a:cubicBezTo>
                  <a:pt x="661156" y="21032"/>
                  <a:pt x="661534" y="23243"/>
                  <a:pt x="661912" y="23243"/>
                </a:cubicBezTo>
                <a:cubicBezTo>
                  <a:pt x="662289" y="23243"/>
                  <a:pt x="662289" y="21032"/>
                  <a:pt x="662667" y="21032"/>
                </a:cubicBezTo>
                <a:cubicBezTo>
                  <a:pt x="663045" y="22137"/>
                  <a:pt x="663799" y="23243"/>
                  <a:pt x="664177" y="24358"/>
                </a:cubicBezTo>
                <a:cubicBezTo>
                  <a:pt x="663799" y="26569"/>
                  <a:pt x="663422" y="27674"/>
                  <a:pt x="663045" y="29885"/>
                </a:cubicBezTo>
                <a:cubicBezTo>
                  <a:pt x="662667" y="30990"/>
                  <a:pt x="662667" y="30990"/>
                  <a:pt x="662289" y="32105"/>
                </a:cubicBezTo>
                <a:lnTo>
                  <a:pt x="661534" y="34316"/>
                </a:lnTo>
                <a:cubicBezTo>
                  <a:pt x="661534" y="34316"/>
                  <a:pt x="662289" y="36527"/>
                  <a:pt x="662667" y="36527"/>
                </a:cubicBezTo>
                <a:lnTo>
                  <a:pt x="663045" y="34316"/>
                </a:lnTo>
                <a:cubicBezTo>
                  <a:pt x="663422" y="33211"/>
                  <a:pt x="663422" y="32105"/>
                  <a:pt x="663799" y="32105"/>
                </a:cubicBezTo>
                <a:cubicBezTo>
                  <a:pt x="664177" y="30990"/>
                  <a:pt x="664177" y="29885"/>
                  <a:pt x="664555" y="28780"/>
                </a:cubicBezTo>
                <a:cubicBezTo>
                  <a:pt x="664555" y="28780"/>
                  <a:pt x="664932" y="27674"/>
                  <a:pt x="664932" y="26569"/>
                </a:cubicBezTo>
                <a:cubicBezTo>
                  <a:pt x="665310" y="25463"/>
                  <a:pt x="665688" y="24358"/>
                  <a:pt x="665688" y="24358"/>
                </a:cubicBezTo>
                <a:cubicBezTo>
                  <a:pt x="665688" y="23243"/>
                  <a:pt x="664932" y="22137"/>
                  <a:pt x="664932" y="22137"/>
                </a:cubicBezTo>
                <a:cubicBezTo>
                  <a:pt x="664555" y="22137"/>
                  <a:pt x="664177" y="21032"/>
                  <a:pt x="664177" y="19926"/>
                </a:cubicBezTo>
                <a:cubicBezTo>
                  <a:pt x="663799" y="19926"/>
                  <a:pt x="664555" y="18821"/>
                  <a:pt x="664555" y="17716"/>
                </a:cubicBezTo>
                <a:cubicBezTo>
                  <a:pt x="664932" y="18821"/>
                  <a:pt x="665310" y="18821"/>
                  <a:pt x="665688" y="19926"/>
                </a:cubicBezTo>
                <a:cubicBezTo>
                  <a:pt x="665688" y="19926"/>
                  <a:pt x="666065" y="22137"/>
                  <a:pt x="666442" y="22137"/>
                </a:cubicBezTo>
                <a:cubicBezTo>
                  <a:pt x="666442" y="22137"/>
                  <a:pt x="666820" y="19926"/>
                  <a:pt x="666820" y="18821"/>
                </a:cubicBezTo>
                <a:cubicBezTo>
                  <a:pt x="667198" y="18821"/>
                  <a:pt x="667575" y="17716"/>
                  <a:pt x="667575" y="16610"/>
                </a:cubicBezTo>
                <a:cubicBezTo>
                  <a:pt x="667575" y="17716"/>
                  <a:pt x="668331" y="17716"/>
                  <a:pt x="668331" y="18821"/>
                </a:cubicBezTo>
                <a:lnTo>
                  <a:pt x="667953" y="21032"/>
                </a:lnTo>
                <a:cubicBezTo>
                  <a:pt x="667575" y="22137"/>
                  <a:pt x="667575" y="23243"/>
                  <a:pt x="667198" y="23243"/>
                </a:cubicBezTo>
                <a:cubicBezTo>
                  <a:pt x="666820" y="24358"/>
                  <a:pt x="666820" y="25463"/>
                  <a:pt x="666442" y="26569"/>
                </a:cubicBezTo>
                <a:cubicBezTo>
                  <a:pt x="666442" y="26569"/>
                  <a:pt x="666065" y="27674"/>
                  <a:pt x="666065" y="28780"/>
                </a:cubicBezTo>
                <a:cubicBezTo>
                  <a:pt x="666065" y="28780"/>
                  <a:pt x="666442" y="30990"/>
                  <a:pt x="666820" y="29885"/>
                </a:cubicBezTo>
                <a:cubicBezTo>
                  <a:pt x="666820" y="29885"/>
                  <a:pt x="667198" y="27674"/>
                  <a:pt x="667575" y="27674"/>
                </a:cubicBezTo>
                <a:cubicBezTo>
                  <a:pt x="667575" y="27674"/>
                  <a:pt x="667953" y="29885"/>
                  <a:pt x="668331" y="29885"/>
                </a:cubicBezTo>
                <a:lnTo>
                  <a:pt x="668708" y="27674"/>
                </a:lnTo>
                <a:cubicBezTo>
                  <a:pt x="669085" y="26569"/>
                  <a:pt x="669463" y="25463"/>
                  <a:pt x="669463" y="24358"/>
                </a:cubicBezTo>
                <a:cubicBezTo>
                  <a:pt x="669463" y="24358"/>
                  <a:pt x="669841" y="22137"/>
                  <a:pt x="670218" y="22137"/>
                </a:cubicBezTo>
                <a:lnTo>
                  <a:pt x="670973" y="24358"/>
                </a:lnTo>
                <a:cubicBezTo>
                  <a:pt x="671351" y="24358"/>
                  <a:pt x="671351" y="22137"/>
                  <a:pt x="671728" y="22137"/>
                </a:cubicBezTo>
                <a:cubicBezTo>
                  <a:pt x="671728" y="22137"/>
                  <a:pt x="672106" y="23243"/>
                  <a:pt x="672484" y="23243"/>
                </a:cubicBezTo>
                <a:cubicBezTo>
                  <a:pt x="672861" y="23243"/>
                  <a:pt x="672861" y="21032"/>
                  <a:pt x="673239" y="21032"/>
                </a:cubicBezTo>
                <a:cubicBezTo>
                  <a:pt x="673239" y="21032"/>
                  <a:pt x="673616" y="23243"/>
                  <a:pt x="673994" y="23243"/>
                </a:cubicBezTo>
                <a:cubicBezTo>
                  <a:pt x="673616" y="23243"/>
                  <a:pt x="673616" y="25463"/>
                  <a:pt x="673239" y="25463"/>
                </a:cubicBezTo>
                <a:cubicBezTo>
                  <a:pt x="673616" y="26569"/>
                  <a:pt x="673994" y="26569"/>
                  <a:pt x="673994" y="27674"/>
                </a:cubicBezTo>
                <a:cubicBezTo>
                  <a:pt x="674371" y="27674"/>
                  <a:pt x="675126" y="28780"/>
                  <a:pt x="675126" y="29885"/>
                </a:cubicBezTo>
                <a:cubicBezTo>
                  <a:pt x="675126" y="29885"/>
                  <a:pt x="674371" y="30990"/>
                  <a:pt x="674371" y="32105"/>
                </a:cubicBezTo>
                <a:cubicBezTo>
                  <a:pt x="673994" y="32105"/>
                  <a:pt x="673994" y="33211"/>
                  <a:pt x="673616" y="34316"/>
                </a:cubicBezTo>
                <a:cubicBezTo>
                  <a:pt x="673616" y="35422"/>
                  <a:pt x="673239" y="35422"/>
                  <a:pt x="673239" y="36527"/>
                </a:cubicBezTo>
                <a:cubicBezTo>
                  <a:pt x="673239" y="36527"/>
                  <a:pt x="673616" y="38748"/>
                  <a:pt x="673994" y="38748"/>
                </a:cubicBezTo>
                <a:cubicBezTo>
                  <a:pt x="673994" y="38748"/>
                  <a:pt x="674371" y="36527"/>
                  <a:pt x="674749" y="36527"/>
                </a:cubicBezTo>
                <a:cubicBezTo>
                  <a:pt x="674749" y="35422"/>
                  <a:pt x="675126" y="34316"/>
                  <a:pt x="675126" y="33211"/>
                </a:cubicBezTo>
                <a:cubicBezTo>
                  <a:pt x="675504" y="33211"/>
                  <a:pt x="675504" y="32105"/>
                  <a:pt x="675882" y="30990"/>
                </a:cubicBezTo>
                <a:cubicBezTo>
                  <a:pt x="675882" y="30990"/>
                  <a:pt x="676259" y="28780"/>
                  <a:pt x="676637" y="28780"/>
                </a:cubicBezTo>
                <a:cubicBezTo>
                  <a:pt x="676637" y="28780"/>
                  <a:pt x="677014" y="30990"/>
                  <a:pt x="677392" y="30990"/>
                </a:cubicBezTo>
                <a:cubicBezTo>
                  <a:pt x="677392" y="30990"/>
                  <a:pt x="677769" y="27674"/>
                  <a:pt x="678147" y="27674"/>
                </a:cubicBezTo>
                <a:lnTo>
                  <a:pt x="678902" y="29885"/>
                </a:lnTo>
                <a:cubicBezTo>
                  <a:pt x="678902" y="29885"/>
                  <a:pt x="679279" y="28780"/>
                  <a:pt x="679657" y="27674"/>
                </a:cubicBezTo>
                <a:cubicBezTo>
                  <a:pt x="679657" y="26569"/>
                  <a:pt x="680035" y="25463"/>
                  <a:pt x="680035" y="25463"/>
                </a:cubicBezTo>
                <a:cubicBezTo>
                  <a:pt x="680412" y="24358"/>
                  <a:pt x="680412" y="23243"/>
                  <a:pt x="680790" y="22137"/>
                </a:cubicBezTo>
                <a:cubicBezTo>
                  <a:pt x="681168" y="22137"/>
                  <a:pt x="681168" y="21032"/>
                  <a:pt x="681545" y="19926"/>
                </a:cubicBezTo>
                <a:cubicBezTo>
                  <a:pt x="681545" y="18821"/>
                  <a:pt x="681922" y="18821"/>
                  <a:pt x="681922" y="17716"/>
                </a:cubicBezTo>
                <a:cubicBezTo>
                  <a:pt x="682300" y="16610"/>
                  <a:pt x="682678" y="15495"/>
                  <a:pt x="682678" y="15495"/>
                </a:cubicBezTo>
                <a:cubicBezTo>
                  <a:pt x="682678" y="14390"/>
                  <a:pt x="681922" y="13284"/>
                  <a:pt x="681922" y="13284"/>
                </a:cubicBezTo>
                <a:cubicBezTo>
                  <a:pt x="681922" y="13284"/>
                  <a:pt x="682300" y="11073"/>
                  <a:pt x="682678" y="11073"/>
                </a:cubicBezTo>
                <a:lnTo>
                  <a:pt x="683055" y="8853"/>
                </a:lnTo>
                <a:cubicBezTo>
                  <a:pt x="683433" y="8853"/>
                  <a:pt x="683811" y="9968"/>
                  <a:pt x="683811" y="9968"/>
                </a:cubicBezTo>
                <a:cubicBezTo>
                  <a:pt x="684188" y="9968"/>
                  <a:pt x="684565" y="7748"/>
                  <a:pt x="684565" y="7748"/>
                </a:cubicBezTo>
                <a:lnTo>
                  <a:pt x="685321" y="9968"/>
                </a:lnTo>
                <a:cubicBezTo>
                  <a:pt x="685321" y="11073"/>
                  <a:pt x="684943" y="11073"/>
                  <a:pt x="684943" y="12179"/>
                </a:cubicBezTo>
                <a:cubicBezTo>
                  <a:pt x="684565" y="13284"/>
                  <a:pt x="684188" y="14390"/>
                  <a:pt x="684188" y="14390"/>
                </a:cubicBezTo>
                <a:cubicBezTo>
                  <a:pt x="684188" y="15495"/>
                  <a:pt x="684943" y="16610"/>
                  <a:pt x="684943" y="16610"/>
                </a:cubicBezTo>
                <a:lnTo>
                  <a:pt x="684565" y="18821"/>
                </a:lnTo>
                <a:cubicBezTo>
                  <a:pt x="684188" y="19926"/>
                  <a:pt x="683811" y="21032"/>
                  <a:pt x="683811" y="21032"/>
                </a:cubicBezTo>
                <a:cubicBezTo>
                  <a:pt x="683433" y="22137"/>
                  <a:pt x="683433" y="23243"/>
                  <a:pt x="683055" y="24358"/>
                </a:cubicBezTo>
                <a:cubicBezTo>
                  <a:pt x="683055" y="24358"/>
                  <a:pt x="682678" y="25463"/>
                  <a:pt x="682300" y="26569"/>
                </a:cubicBezTo>
                <a:cubicBezTo>
                  <a:pt x="682300" y="25463"/>
                  <a:pt x="681922" y="25463"/>
                  <a:pt x="681545" y="24358"/>
                </a:cubicBezTo>
                <a:lnTo>
                  <a:pt x="680790" y="26569"/>
                </a:lnTo>
                <a:cubicBezTo>
                  <a:pt x="680790" y="27674"/>
                  <a:pt x="681922" y="28780"/>
                  <a:pt x="681922" y="28780"/>
                </a:cubicBezTo>
                <a:lnTo>
                  <a:pt x="682300" y="26569"/>
                </a:lnTo>
                <a:cubicBezTo>
                  <a:pt x="682678" y="26569"/>
                  <a:pt x="683055" y="28780"/>
                  <a:pt x="683433" y="28780"/>
                </a:cubicBezTo>
                <a:lnTo>
                  <a:pt x="683811" y="25463"/>
                </a:lnTo>
                <a:cubicBezTo>
                  <a:pt x="684188" y="25463"/>
                  <a:pt x="684943" y="27674"/>
                  <a:pt x="684943" y="27674"/>
                </a:cubicBezTo>
                <a:cubicBezTo>
                  <a:pt x="684835" y="27674"/>
                  <a:pt x="684853" y="27769"/>
                  <a:pt x="684930" y="27920"/>
                </a:cubicBezTo>
                <a:cubicBezTo>
                  <a:pt x="684833" y="28940"/>
                  <a:pt x="684188" y="29885"/>
                  <a:pt x="684188" y="29885"/>
                </a:cubicBezTo>
                <a:lnTo>
                  <a:pt x="684943" y="32105"/>
                </a:lnTo>
                <a:lnTo>
                  <a:pt x="685698" y="29885"/>
                </a:lnTo>
                <a:cubicBezTo>
                  <a:pt x="685698" y="29101"/>
                  <a:pt x="685123" y="28307"/>
                  <a:pt x="684930" y="27920"/>
                </a:cubicBezTo>
                <a:cubicBezTo>
                  <a:pt x="684938" y="27844"/>
                  <a:pt x="684943" y="27759"/>
                  <a:pt x="684943" y="27674"/>
                </a:cubicBezTo>
                <a:lnTo>
                  <a:pt x="685321" y="25463"/>
                </a:lnTo>
                <a:cubicBezTo>
                  <a:pt x="685698" y="25463"/>
                  <a:pt x="686076" y="27674"/>
                  <a:pt x="686454" y="27674"/>
                </a:cubicBezTo>
                <a:cubicBezTo>
                  <a:pt x="686454" y="26569"/>
                  <a:pt x="686831" y="24358"/>
                  <a:pt x="686831" y="24358"/>
                </a:cubicBezTo>
                <a:cubicBezTo>
                  <a:pt x="687208" y="24358"/>
                  <a:pt x="687586" y="26569"/>
                  <a:pt x="687586" y="26569"/>
                </a:cubicBezTo>
                <a:cubicBezTo>
                  <a:pt x="687964" y="25463"/>
                  <a:pt x="688341" y="25463"/>
                  <a:pt x="688341" y="24358"/>
                </a:cubicBezTo>
                <a:cubicBezTo>
                  <a:pt x="688341" y="23243"/>
                  <a:pt x="689097" y="22137"/>
                  <a:pt x="689097" y="22137"/>
                </a:cubicBezTo>
                <a:cubicBezTo>
                  <a:pt x="689097" y="21032"/>
                  <a:pt x="688341" y="19926"/>
                  <a:pt x="688341" y="19926"/>
                </a:cubicBezTo>
                <a:cubicBezTo>
                  <a:pt x="688341" y="18821"/>
                  <a:pt x="688719" y="17716"/>
                  <a:pt x="688719" y="17716"/>
                </a:cubicBezTo>
                <a:cubicBezTo>
                  <a:pt x="688719" y="16610"/>
                  <a:pt x="687964" y="15495"/>
                  <a:pt x="687964" y="15495"/>
                </a:cubicBezTo>
                <a:cubicBezTo>
                  <a:pt x="687964" y="14390"/>
                  <a:pt x="688719" y="13284"/>
                  <a:pt x="688719" y="13284"/>
                </a:cubicBezTo>
                <a:cubicBezTo>
                  <a:pt x="688719" y="12179"/>
                  <a:pt x="689474" y="11073"/>
                  <a:pt x="689474" y="9968"/>
                </a:cubicBezTo>
                <a:cubicBezTo>
                  <a:pt x="689474" y="11073"/>
                  <a:pt x="690229" y="11073"/>
                  <a:pt x="690229" y="12179"/>
                </a:cubicBezTo>
                <a:cubicBezTo>
                  <a:pt x="690229" y="13284"/>
                  <a:pt x="689474" y="14390"/>
                  <a:pt x="689474" y="14390"/>
                </a:cubicBezTo>
                <a:cubicBezTo>
                  <a:pt x="689474" y="15495"/>
                  <a:pt x="690229" y="15495"/>
                  <a:pt x="690229" y="16610"/>
                </a:cubicBezTo>
                <a:cubicBezTo>
                  <a:pt x="690229" y="16610"/>
                  <a:pt x="689474" y="18821"/>
                  <a:pt x="689851" y="18821"/>
                </a:cubicBezTo>
                <a:cubicBezTo>
                  <a:pt x="689851" y="19926"/>
                  <a:pt x="690607" y="21032"/>
                  <a:pt x="690607" y="21032"/>
                </a:cubicBezTo>
                <a:cubicBezTo>
                  <a:pt x="690607" y="21032"/>
                  <a:pt x="690984" y="18821"/>
                  <a:pt x="691362" y="18821"/>
                </a:cubicBezTo>
                <a:cubicBezTo>
                  <a:pt x="691362" y="18821"/>
                  <a:pt x="691739" y="19926"/>
                  <a:pt x="692117" y="19926"/>
                </a:cubicBezTo>
                <a:cubicBezTo>
                  <a:pt x="692494" y="18821"/>
                  <a:pt x="692872" y="16610"/>
                  <a:pt x="693250" y="15495"/>
                </a:cubicBezTo>
                <a:cubicBezTo>
                  <a:pt x="693627" y="14390"/>
                  <a:pt x="693627" y="14390"/>
                  <a:pt x="694005" y="13284"/>
                </a:cubicBezTo>
                <a:cubicBezTo>
                  <a:pt x="694382" y="14390"/>
                  <a:pt x="695137" y="15495"/>
                  <a:pt x="695515" y="16610"/>
                </a:cubicBezTo>
                <a:cubicBezTo>
                  <a:pt x="695515" y="17716"/>
                  <a:pt x="695137" y="18821"/>
                  <a:pt x="695137" y="18821"/>
                </a:cubicBezTo>
                <a:cubicBezTo>
                  <a:pt x="695137" y="19926"/>
                  <a:pt x="695892" y="21032"/>
                  <a:pt x="695892" y="21032"/>
                </a:cubicBezTo>
                <a:cubicBezTo>
                  <a:pt x="695892" y="22137"/>
                  <a:pt x="695137" y="23243"/>
                  <a:pt x="695137" y="23243"/>
                </a:cubicBezTo>
                <a:cubicBezTo>
                  <a:pt x="695137" y="24358"/>
                  <a:pt x="694760" y="26569"/>
                  <a:pt x="694382" y="26569"/>
                </a:cubicBezTo>
                <a:cubicBezTo>
                  <a:pt x="694382" y="26569"/>
                  <a:pt x="694005" y="24358"/>
                  <a:pt x="693627" y="24358"/>
                </a:cubicBezTo>
                <a:lnTo>
                  <a:pt x="692872" y="22137"/>
                </a:lnTo>
                <a:cubicBezTo>
                  <a:pt x="692872" y="23243"/>
                  <a:pt x="692117" y="24358"/>
                  <a:pt x="692117" y="24358"/>
                </a:cubicBezTo>
                <a:cubicBezTo>
                  <a:pt x="692117" y="25463"/>
                  <a:pt x="692872" y="25463"/>
                  <a:pt x="692872" y="26569"/>
                </a:cubicBezTo>
                <a:cubicBezTo>
                  <a:pt x="693250" y="27674"/>
                  <a:pt x="692494" y="28780"/>
                  <a:pt x="692494" y="28780"/>
                </a:cubicBezTo>
                <a:cubicBezTo>
                  <a:pt x="692494" y="29885"/>
                  <a:pt x="693250" y="30990"/>
                  <a:pt x="693250" y="30990"/>
                </a:cubicBezTo>
                <a:cubicBezTo>
                  <a:pt x="693250" y="30990"/>
                  <a:pt x="693627" y="28780"/>
                  <a:pt x="694005" y="28780"/>
                </a:cubicBezTo>
                <a:cubicBezTo>
                  <a:pt x="694005" y="28780"/>
                  <a:pt x="694382" y="29885"/>
                  <a:pt x="694760" y="30990"/>
                </a:cubicBezTo>
                <a:cubicBezTo>
                  <a:pt x="694760" y="30990"/>
                  <a:pt x="694005" y="32105"/>
                  <a:pt x="694005" y="33211"/>
                </a:cubicBezTo>
                <a:cubicBezTo>
                  <a:pt x="694005" y="33211"/>
                  <a:pt x="695137" y="34316"/>
                  <a:pt x="694760" y="34316"/>
                </a:cubicBezTo>
                <a:cubicBezTo>
                  <a:pt x="695137" y="34316"/>
                  <a:pt x="695515" y="33211"/>
                  <a:pt x="695515" y="32105"/>
                </a:cubicBezTo>
                <a:lnTo>
                  <a:pt x="694760" y="30990"/>
                </a:lnTo>
                <a:cubicBezTo>
                  <a:pt x="694760" y="29885"/>
                  <a:pt x="695137" y="28780"/>
                  <a:pt x="695515" y="27674"/>
                </a:cubicBezTo>
                <a:cubicBezTo>
                  <a:pt x="695515" y="27674"/>
                  <a:pt x="695892" y="26569"/>
                  <a:pt x="695892" y="25463"/>
                </a:cubicBezTo>
                <a:cubicBezTo>
                  <a:pt x="696270" y="24358"/>
                  <a:pt x="696270" y="23243"/>
                  <a:pt x="696648" y="23243"/>
                </a:cubicBezTo>
                <a:lnTo>
                  <a:pt x="697403" y="25463"/>
                </a:lnTo>
                <a:cubicBezTo>
                  <a:pt x="697780" y="24358"/>
                  <a:pt x="697780" y="23243"/>
                  <a:pt x="698158" y="22137"/>
                </a:cubicBezTo>
                <a:cubicBezTo>
                  <a:pt x="698158" y="23243"/>
                  <a:pt x="698913" y="24358"/>
                  <a:pt x="698913" y="24358"/>
                </a:cubicBezTo>
                <a:cubicBezTo>
                  <a:pt x="699291" y="25463"/>
                  <a:pt x="699668" y="25463"/>
                  <a:pt x="699668" y="26569"/>
                </a:cubicBezTo>
                <a:cubicBezTo>
                  <a:pt x="700046" y="26569"/>
                  <a:pt x="700423" y="27674"/>
                  <a:pt x="700801" y="27674"/>
                </a:cubicBezTo>
                <a:cubicBezTo>
                  <a:pt x="701178" y="26569"/>
                  <a:pt x="701556" y="24358"/>
                  <a:pt x="701934" y="23243"/>
                </a:cubicBezTo>
                <a:cubicBezTo>
                  <a:pt x="702311" y="22137"/>
                  <a:pt x="702311" y="21032"/>
                  <a:pt x="702689" y="21032"/>
                </a:cubicBezTo>
                <a:lnTo>
                  <a:pt x="703444" y="22137"/>
                </a:lnTo>
                <a:cubicBezTo>
                  <a:pt x="703821" y="22137"/>
                  <a:pt x="703821" y="19926"/>
                  <a:pt x="704199" y="19926"/>
                </a:cubicBezTo>
                <a:cubicBezTo>
                  <a:pt x="704577" y="19926"/>
                  <a:pt x="704577" y="22137"/>
                  <a:pt x="704954" y="22137"/>
                </a:cubicBezTo>
                <a:cubicBezTo>
                  <a:pt x="705331" y="22137"/>
                  <a:pt x="705709" y="24358"/>
                  <a:pt x="705709" y="24358"/>
                </a:cubicBezTo>
                <a:cubicBezTo>
                  <a:pt x="706087" y="24358"/>
                  <a:pt x="706087" y="22137"/>
                  <a:pt x="706464" y="21032"/>
                </a:cubicBezTo>
                <a:cubicBezTo>
                  <a:pt x="706842" y="22137"/>
                  <a:pt x="706842" y="22137"/>
                  <a:pt x="707219" y="23243"/>
                </a:cubicBezTo>
                <a:cubicBezTo>
                  <a:pt x="707597" y="23243"/>
                  <a:pt x="707974" y="24358"/>
                  <a:pt x="707974" y="25463"/>
                </a:cubicBezTo>
                <a:lnTo>
                  <a:pt x="707597" y="27674"/>
                </a:lnTo>
                <a:cubicBezTo>
                  <a:pt x="707219" y="27674"/>
                  <a:pt x="706842" y="25463"/>
                  <a:pt x="706464" y="25463"/>
                </a:cubicBezTo>
                <a:cubicBezTo>
                  <a:pt x="706464" y="26569"/>
                  <a:pt x="706087" y="27674"/>
                  <a:pt x="706087" y="28780"/>
                </a:cubicBezTo>
                <a:cubicBezTo>
                  <a:pt x="706464" y="29885"/>
                  <a:pt x="707219" y="30990"/>
                  <a:pt x="707597" y="32105"/>
                </a:cubicBezTo>
                <a:cubicBezTo>
                  <a:pt x="707974" y="30990"/>
                  <a:pt x="707974" y="29885"/>
                  <a:pt x="708352" y="29885"/>
                </a:cubicBezTo>
                <a:cubicBezTo>
                  <a:pt x="708352" y="28780"/>
                  <a:pt x="708730" y="26569"/>
                  <a:pt x="709107" y="26569"/>
                </a:cubicBezTo>
                <a:lnTo>
                  <a:pt x="709863" y="28780"/>
                </a:lnTo>
                <a:cubicBezTo>
                  <a:pt x="709863" y="28780"/>
                  <a:pt x="710240" y="27674"/>
                  <a:pt x="710617" y="26569"/>
                </a:cubicBezTo>
                <a:cubicBezTo>
                  <a:pt x="710617" y="25463"/>
                  <a:pt x="710995" y="24358"/>
                  <a:pt x="710995" y="24358"/>
                </a:cubicBezTo>
                <a:cubicBezTo>
                  <a:pt x="710995" y="23243"/>
                  <a:pt x="711750" y="22137"/>
                  <a:pt x="711750" y="21032"/>
                </a:cubicBezTo>
                <a:lnTo>
                  <a:pt x="710995" y="19926"/>
                </a:lnTo>
                <a:lnTo>
                  <a:pt x="711373" y="17716"/>
                </a:lnTo>
                <a:cubicBezTo>
                  <a:pt x="711750" y="16610"/>
                  <a:pt x="712128" y="18821"/>
                  <a:pt x="712505" y="18821"/>
                </a:cubicBezTo>
                <a:lnTo>
                  <a:pt x="713260" y="21032"/>
                </a:lnTo>
                <a:cubicBezTo>
                  <a:pt x="713260" y="22137"/>
                  <a:pt x="712505" y="23243"/>
                  <a:pt x="712505" y="23243"/>
                </a:cubicBezTo>
                <a:cubicBezTo>
                  <a:pt x="712505" y="24358"/>
                  <a:pt x="711750" y="25463"/>
                  <a:pt x="711750" y="25463"/>
                </a:cubicBezTo>
                <a:cubicBezTo>
                  <a:pt x="712128" y="26569"/>
                  <a:pt x="712883" y="26569"/>
                  <a:pt x="712883" y="27674"/>
                </a:cubicBezTo>
                <a:cubicBezTo>
                  <a:pt x="712883" y="28780"/>
                  <a:pt x="712128" y="29885"/>
                  <a:pt x="712128" y="29885"/>
                </a:cubicBezTo>
                <a:cubicBezTo>
                  <a:pt x="712128" y="30990"/>
                  <a:pt x="712883" y="30990"/>
                  <a:pt x="712883" y="32105"/>
                </a:cubicBezTo>
                <a:cubicBezTo>
                  <a:pt x="713260" y="30990"/>
                  <a:pt x="714016" y="28780"/>
                  <a:pt x="714393" y="27674"/>
                </a:cubicBezTo>
                <a:cubicBezTo>
                  <a:pt x="714016" y="26569"/>
                  <a:pt x="713638" y="26569"/>
                  <a:pt x="713260" y="25463"/>
                </a:cubicBezTo>
                <a:lnTo>
                  <a:pt x="714016" y="23243"/>
                </a:lnTo>
                <a:cubicBezTo>
                  <a:pt x="714393" y="22137"/>
                  <a:pt x="714393" y="21032"/>
                  <a:pt x="714771" y="19926"/>
                </a:cubicBezTo>
                <a:cubicBezTo>
                  <a:pt x="714771" y="19926"/>
                  <a:pt x="715148" y="18821"/>
                  <a:pt x="715526" y="17716"/>
                </a:cubicBezTo>
                <a:lnTo>
                  <a:pt x="715903" y="15495"/>
                </a:lnTo>
                <a:lnTo>
                  <a:pt x="716659" y="17716"/>
                </a:lnTo>
                <a:cubicBezTo>
                  <a:pt x="717036" y="17716"/>
                  <a:pt x="717414" y="18821"/>
                  <a:pt x="717791" y="18821"/>
                </a:cubicBezTo>
                <a:cubicBezTo>
                  <a:pt x="717414" y="18821"/>
                  <a:pt x="717036" y="21032"/>
                  <a:pt x="717036" y="22137"/>
                </a:cubicBezTo>
                <a:cubicBezTo>
                  <a:pt x="716659" y="22137"/>
                  <a:pt x="716659" y="23243"/>
                  <a:pt x="716281" y="24358"/>
                </a:cubicBezTo>
                <a:lnTo>
                  <a:pt x="715903" y="26569"/>
                </a:lnTo>
                <a:cubicBezTo>
                  <a:pt x="715903" y="27674"/>
                  <a:pt x="716659" y="27674"/>
                  <a:pt x="716659" y="28780"/>
                </a:cubicBezTo>
                <a:cubicBezTo>
                  <a:pt x="716659" y="28780"/>
                  <a:pt x="715903" y="29885"/>
                  <a:pt x="715903" y="30990"/>
                </a:cubicBezTo>
                <a:cubicBezTo>
                  <a:pt x="715903" y="30990"/>
                  <a:pt x="716659" y="32105"/>
                  <a:pt x="716659" y="33211"/>
                </a:cubicBezTo>
                <a:cubicBezTo>
                  <a:pt x="717036" y="30990"/>
                  <a:pt x="717791" y="29885"/>
                  <a:pt x="718169" y="27674"/>
                </a:cubicBezTo>
                <a:lnTo>
                  <a:pt x="718546" y="25463"/>
                </a:lnTo>
                <a:cubicBezTo>
                  <a:pt x="718924" y="25463"/>
                  <a:pt x="719301" y="27674"/>
                  <a:pt x="719679" y="27674"/>
                </a:cubicBezTo>
                <a:lnTo>
                  <a:pt x="720057" y="24358"/>
                </a:lnTo>
                <a:cubicBezTo>
                  <a:pt x="720434" y="24358"/>
                  <a:pt x="721189" y="26569"/>
                  <a:pt x="721189" y="26569"/>
                </a:cubicBezTo>
                <a:lnTo>
                  <a:pt x="721567" y="24358"/>
                </a:lnTo>
                <a:cubicBezTo>
                  <a:pt x="721567" y="23243"/>
                  <a:pt x="720812" y="23243"/>
                  <a:pt x="720812" y="22137"/>
                </a:cubicBezTo>
                <a:cubicBezTo>
                  <a:pt x="720812" y="22137"/>
                  <a:pt x="721567" y="21032"/>
                  <a:pt x="721567" y="19926"/>
                </a:cubicBezTo>
                <a:cubicBezTo>
                  <a:pt x="721567" y="18821"/>
                  <a:pt x="721944" y="17716"/>
                  <a:pt x="722322" y="17716"/>
                </a:cubicBezTo>
                <a:cubicBezTo>
                  <a:pt x="722322" y="16610"/>
                  <a:pt x="722700" y="15495"/>
                  <a:pt x="722700" y="15495"/>
                </a:cubicBezTo>
                <a:cubicBezTo>
                  <a:pt x="722700" y="14390"/>
                  <a:pt x="723455" y="16610"/>
                  <a:pt x="723455" y="16610"/>
                </a:cubicBezTo>
                <a:cubicBezTo>
                  <a:pt x="723832" y="16610"/>
                  <a:pt x="723832" y="14390"/>
                  <a:pt x="724210" y="14390"/>
                </a:cubicBezTo>
                <a:cubicBezTo>
                  <a:pt x="724587" y="14390"/>
                  <a:pt x="724965" y="16610"/>
                  <a:pt x="724965" y="16610"/>
                </a:cubicBezTo>
                <a:cubicBezTo>
                  <a:pt x="725343" y="16610"/>
                  <a:pt x="725343" y="14390"/>
                  <a:pt x="725720" y="13284"/>
                </a:cubicBezTo>
                <a:cubicBezTo>
                  <a:pt x="726475" y="15495"/>
                  <a:pt x="726853" y="16610"/>
                  <a:pt x="727608" y="17716"/>
                </a:cubicBezTo>
                <a:cubicBezTo>
                  <a:pt x="727230" y="18821"/>
                  <a:pt x="726853" y="18821"/>
                  <a:pt x="726853" y="19926"/>
                </a:cubicBezTo>
                <a:lnTo>
                  <a:pt x="726097" y="22137"/>
                </a:lnTo>
                <a:lnTo>
                  <a:pt x="725343" y="21032"/>
                </a:lnTo>
                <a:lnTo>
                  <a:pt x="724587" y="23243"/>
                </a:lnTo>
                <a:cubicBezTo>
                  <a:pt x="724587" y="23243"/>
                  <a:pt x="725343" y="24358"/>
                  <a:pt x="725343" y="25463"/>
                </a:cubicBezTo>
                <a:cubicBezTo>
                  <a:pt x="725343" y="25463"/>
                  <a:pt x="724965" y="26569"/>
                  <a:pt x="724965" y="27674"/>
                </a:cubicBezTo>
                <a:cubicBezTo>
                  <a:pt x="724965" y="27674"/>
                  <a:pt x="724210" y="28780"/>
                  <a:pt x="724210" y="29885"/>
                </a:cubicBezTo>
                <a:cubicBezTo>
                  <a:pt x="724210" y="30990"/>
                  <a:pt x="724965" y="30990"/>
                  <a:pt x="724965" y="32105"/>
                </a:cubicBezTo>
                <a:cubicBezTo>
                  <a:pt x="724965" y="33211"/>
                  <a:pt x="724587" y="33211"/>
                  <a:pt x="724587" y="34316"/>
                </a:cubicBezTo>
                <a:cubicBezTo>
                  <a:pt x="724587" y="35422"/>
                  <a:pt x="723832" y="36527"/>
                  <a:pt x="723832" y="36527"/>
                </a:cubicBezTo>
                <a:cubicBezTo>
                  <a:pt x="723832" y="37642"/>
                  <a:pt x="724587" y="37642"/>
                  <a:pt x="724587" y="38748"/>
                </a:cubicBezTo>
                <a:cubicBezTo>
                  <a:pt x="724587" y="39853"/>
                  <a:pt x="725343" y="39853"/>
                  <a:pt x="725343" y="40958"/>
                </a:cubicBezTo>
                <a:cubicBezTo>
                  <a:pt x="725343" y="40958"/>
                  <a:pt x="724587" y="42064"/>
                  <a:pt x="724965" y="43169"/>
                </a:cubicBezTo>
                <a:cubicBezTo>
                  <a:pt x="724965" y="43169"/>
                  <a:pt x="725720" y="44284"/>
                  <a:pt x="725720" y="45390"/>
                </a:cubicBezTo>
                <a:cubicBezTo>
                  <a:pt x="725720" y="45390"/>
                  <a:pt x="724965" y="46495"/>
                  <a:pt x="724965" y="47601"/>
                </a:cubicBezTo>
                <a:cubicBezTo>
                  <a:pt x="724965" y="47601"/>
                  <a:pt x="725720" y="48706"/>
                  <a:pt x="725720" y="49812"/>
                </a:cubicBezTo>
                <a:cubicBezTo>
                  <a:pt x="726097" y="49812"/>
                  <a:pt x="726475" y="50917"/>
                  <a:pt x="726853" y="50917"/>
                </a:cubicBezTo>
                <a:cubicBezTo>
                  <a:pt x="726853" y="50917"/>
                  <a:pt x="727230" y="49812"/>
                  <a:pt x="727230" y="48706"/>
                </a:cubicBezTo>
                <a:cubicBezTo>
                  <a:pt x="727230" y="47601"/>
                  <a:pt x="726475" y="47601"/>
                  <a:pt x="726475" y="46495"/>
                </a:cubicBezTo>
                <a:cubicBezTo>
                  <a:pt x="726475" y="46495"/>
                  <a:pt x="727230" y="45390"/>
                  <a:pt x="727230" y="44284"/>
                </a:cubicBezTo>
                <a:cubicBezTo>
                  <a:pt x="727230" y="43169"/>
                  <a:pt x="726475" y="43169"/>
                  <a:pt x="726475" y="42064"/>
                </a:cubicBezTo>
                <a:cubicBezTo>
                  <a:pt x="726097" y="42064"/>
                  <a:pt x="725343" y="40958"/>
                  <a:pt x="725343" y="40958"/>
                </a:cubicBezTo>
                <a:cubicBezTo>
                  <a:pt x="725343" y="39853"/>
                  <a:pt x="726097" y="38748"/>
                  <a:pt x="726097" y="37642"/>
                </a:cubicBezTo>
                <a:lnTo>
                  <a:pt x="725343" y="36527"/>
                </a:lnTo>
                <a:cubicBezTo>
                  <a:pt x="725343" y="35422"/>
                  <a:pt x="725720" y="34316"/>
                  <a:pt x="725720" y="33211"/>
                </a:cubicBezTo>
                <a:cubicBezTo>
                  <a:pt x="726097" y="33211"/>
                  <a:pt x="726475" y="32105"/>
                  <a:pt x="726475" y="30990"/>
                </a:cubicBezTo>
                <a:lnTo>
                  <a:pt x="725720" y="29885"/>
                </a:lnTo>
                <a:cubicBezTo>
                  <a:pt x="725720" y="28780"/>
                  <a:pt x="726097" y="26569"/>
                  <a:pt x="726475" y="26569"/>
                </a:cubicBezTo>
                <a:cubicBezTo>
                  <a:pt x="726475" y="26569"/>
                  <a:pt x="726853" y="28780"/>
                  <a:pt x="727230" y="28780"/>
                </a:cubicBezTo>
                <a:cubicBezTo>
                  <a:pt x="727230" y="28780"/>
                  <a:pt x="727608" y="26569"/>
                  <a:pt x="727986" y="26569"/>
                </a:cubicBezTo>
                <a:cubicBezTo>
                  <a:pt x="727986" y="25463"/>
                  <a:pt x="728363" y="24358"/>
                  <a:pt x="728363" y="24358"/>
                </a:cubicBezTo>
                <a:cubicBezTo>
                  <a:pt x="728740" y="23243"/>
                  <a:pt x="729118" y="22137"/>
                  <a:pt x="729118" y="21032"/>
                </a:cubicBezTo>
                <a:lnTo>
                  <a:pt x="728363" y="19926"/>
                </a:lnTo>
                <a:cubicBezTo>
                  <a:pt x="728363" y="18821"/>
                  <a:pt x="728740" y="17716"/>
                  <a:pt x="728740" y="16610"/>
                </a:cubicBezTo>
                <a:cubicBezTo>
                  <a:pt x="729118" y="16610"/>
                  <a:pt x="727986" y="15495"/>
                  <a:pt x="727986" y="15495"/>
                </a:cubicBezTo>
                <a:cubicBezTo>
                  <a:pt x="727986" y="14390"/>
                  <a:pt x="728740" y="13284"/>
                  <a:pt x="728740" y="12179"/>
                </a:cubicBezTo>
                <a:cubicBezTo>
                  <a:pt x="728740" y="12179"/>
                  <a:pt x="729118" y="11073"/>
                  <a:pt x="729496" y="9968"/>
                </a:cubicBezTo>
                <a:lnTo>
                  <a:pt x="730251" y="12179"/>
                </a:lnTo>
                <a:cubicBezTo>
                  <a:pt x="730251" y="13284"/>
                  <a:pt x="729496" y="13284"/>
                  <a:pt x="729496" y="14390"/>
                </a:cubicBezTo>
                <a:cubicBezTo>
                  <a:pt x="729496" y="15495"/>
                  <a:pt x="730251" y="15495"/>
                  <a:pt x="730251" y="16610"/>
                </a:cubicBezTo>
                <a:lnTo>
                  <a:pt x="729873" y="18821"/>
                </a:lnTo>
                <a:cubicBezTo>
                  <a:pt x="729873" y="19926"/>
                  <a:pt x="730251" y="19926"/>
                  <a:pt x="730629" y="21032"/>
                </a:cubicBezTo>
                <a:lnTo>
                  <a:pt x="731383" y="22137"/>
                </a:lnTo>
                <a:cubicBezTo>
                  <a:pt x="731383" y="23243"/>
                  <a:pt x="731006" y="24358"/>
                  <a:pt x="730629" y="25463"/>
                </a:cubicBezTo>
                <a:cubicBezTo>
                  <a:pt x="730629" y="25463"/>
                  <a:pt x="730251" y="26569"/>
                  <a:pt x="730251" y="27674"/>
                </a:cubicBezTo>
                <a:lnTo>
                  <a:pt x="729496" y="29885"/>
                </a:lnTo>
                <a:cubicBezTo>
                  <a:pt x="729496" y="30990"/>
                  <a:pt x="730251" y="30990"/>
                  <a:pt x="730251" y="32105"/>
                </a:cubicBezTo>
                <a:cubicBezTo>
                  <a:pt x="730251" y="32105"/>
                  <a:pt x="731006" y="33211"/>
                  <a:pt x="731383" y="34316"/>
                </a:cubicBezTo>
                <a:cubicBezTo>
                  <a:pt x="731383" y="33211"/>
                  <a:pt x="731761" y="32105"/>
                  <a:pt x="731761" y="30990"/>
                </a:cubicBezTo>
                <a:lnTo>
                  <a:pt x="732516" y="28780"/>
                </a:lnTo>
                <a:cubicBezTo>
                  <a:pt x="732516" y="28780"/>
                  <a:pt x="731761" y="27674"/>
                  <a:pt x="731761" y="26569"/>
                </a:cubicBezTo>
                <a:cubicBezTo>
                  <a:pt x="731761" y="26569"/>
                  <a:pt x="732139" y="25463"/>
                  <a:pt x="732139" y="24358"/>
                </a:cubicBezTo>
                <a:cubicBezTo>
                  <a:pt x="732516" y="23243"/>
                  <a:pt x="732894" y="23243"/>
                  <a:pt x="732894" y="22137"/>
                </a:cubicBezTo>
                <a:cubicBezTo>
                  <a:pt x="733271" y="21032"/>
                  <a:pt x="733271" y="19926"/>
                  <a:pt x="733649" y="19926"/>
                </a:cubicBezTo>
                <a:lnTo>
                  <a:pt x="734404" y="21032"/>
                </a:lnTo>
                <a:cubicBezTo>
                  <a:pt x="734404" y="22137"/>
                  <a:pt x="733649" y="23243"/>
                  <a:pt x="733649" y="24358"/>
                </a:cubicBezTo>
                <a:cubicBezTo>
                  <a:pt x="734026" y="24358"/>
                  <a:pt x="734404" y="25463"/>
                  <a:pt x="734782" y="25463"/>
                </a:cubicBezTo>
                <a:lnTo>
                  <a:pt x="735159" y="23243"/>
                </a:lnTo>
                <a:cubicBezTo>
                  <a:pt x="735537" y="23243"/>
                  <a:pt x="735914" y="25463"/>
                  <a:pt x="736292" y="25463"/>
                </a:cubicBezTo>
                <a:lnTo>
                  <a:pt x="736669" y="23243"/>
                </a:lnTo>
                <a:cubicBezTo>
                  <a:pt x="737047" y="22137"/>
                  <a:pt x="737047" y="21032"/>
                  <a:pt x="737425" y="19926"/>
                </a:cubicBezTo>
                <a:cubicBezTo>
                  <a:pt x="737802" y="18821"/>
                  <a:pt x="738180" y="16610"/>
                  <a:pt x="738557" y="15495"/>
                </a:cubicBezTo>
                <a:cubicBezTo>
                  <a:pt x="739312" y="16610"/>
                  <a:pt x="739690" y="17716"/>
                  <a:pt x="740445" y="18821"/>
                </a:cubicBezTo>
                <a:cubicBezTo>
                  <a:pt x="740068" y="19926"/>
                  <a:pt x="740068" y="21032"/>
                  <a:pt x="739690" y="22137"/>
                </a:cubicBezTo>
                <a:cubicBezTo>
                  <a:pt x="739690" y="22137"/>
                  <a:pt x="738935" y="23243"/>
                  <a:pt x="738935" y="24358"/>
                </a:cubicBezTo>
                <a:lnTo>
                  <a:pt x="740068" y="25463"/>
                </a:lnTo>
                <a:cubicBezTo>
                  <a:pt x="739690" y="26569"/>
                  <a:pt x="739312" y="28780"/>
                  <a:pt x="739312" y="28780"/>
                </a:cubicBezTo>
                <a:lnTo>
                  <a:pt x="738557" y="26569"/>
                </a:lnTo>
                <a:cubicBezTo>
                  <a:pt x="738180" y="26569"/>
                  <a:pt x="737802" y="28780"/>
                  <a:pt x="737802" y="28780"/>
                </a:cubicBezTo>
                <a:cubicBezTo>
                  <a:pt x="737425" y="29885"/>
                  <a:pt x="737425" y="30990"/>
                  <a:pt x="737047" y="30990"/>
                </a:cubicBezTo>
                <a:cubicBezTo>
                  <a:pt x="737047" y="32105"/>
                  <a:pt x="736669" y="33211"/>
                  <a:pt x="736669" y="34316"/>
                </a:cubicBezTo>
                <a:cubicBezTo>
                  <a:pt x="736292" y="34316"/>
                  <a:pt x="735914" y="35422"/>
                  <a:pt x="735914" y="36527"/>
                </a:cubicBezTo>
                <a:cubicBezTo>
                  <a:pt x="735537" y="37642"/>
                  <a:pt x="735537" y="37642"/>
                  <a:pt x="735159" y="38748"/>
                </a:cubicBezTo>
                <a:lnTo>
                  <a:pt x="735914" y="40958"/>
                </a:lnTo>
                <a:cubicBezTo>
                  <a:pt x="736292" y="40958"/>
                  <a:pt x="736292" y="38748"/>
                  <a:pt x="736669" y="38748"/>
                </a:cubicBezTo>
                <a:cubicBezTo>
                  <a:pt x="737047" y="38748"/>
                  <a:pt x="737425" y="40958"/>
                  <a:pt x="737425" y="39853"/>
                </a:cubicBezTo>
                <a:cubicBezTo>
                  <a:pt x="737802" y="39853"/>
                  <a:pt x="738180" y="38748"/>
                  <a:pt x="738180" y="37642"/>
                </a:cubicBezTo>
                <a:cubicBezTo>
                  <a:pt x="738180" y="37642"/>
                  <a:pt x="737425" y="36527"/>
                  <a:pt x="737425" y="35422"/>
                </a:cubicBezTo>
                <a:cubicBezTo>
                  <a:pt x="737425" y="35422"/>
                  <a:pt x="737802" y="33211"/>
                  <a:pt x="738180" y="33211"/>
                </a:cubicBezTo>
                <a:lnTo>
                  <a:pt x="738935" y="35422"/>
                </a:lnTo>
                <a:cubicBezTo>
                  <a:pt x="738935" y="34316"/>
                  <a:pt x="739312" y="33211"/>
                  <a:pt x="739312" y="33211"/>
                </a:cubicBezTo>
                <a:cubicBezTo>
                  <a:pt x="739690" y="32105"/>
                  <a:pt x="740068" y="30990"/>
                  <a:pt x="740068" y="29885"/>
                </a:cubicBezTo>
                <a:cubicBezTo>
                  <a:pt x="740445" y="29885"/>
                  <a:pt x="740445" y="28780"/>
                  <a:pt x="740823" y="27674"/>
                </a:cubicBezTo>
                <a:cubicBezTo>
                  <a:pt x="740823" y="27674"/>
                  <a:pt x="741200" y="25463"/>
                  <a:pt x="741578" y="25463"/>
                </a:cubicBezTo>
                <a:lnTo>
                  <a:pt x="742333" y="27674"/>
                </a:lnTo>
                <a:cubicBezTo>
                  <a:pt x="742333" y="27674"/>
                  <a:pt x="742711" y="25463"/>
                  <a:pt x="742711" y="24358"/>
                </a:cubicBezTo>
                <a:cubicBezTo>
                  <a:pt x="743088" y="24358"/>
                  <a:pt x="743466" y="23243"/>
                  <a:pt x="743466" y="22137"/>
                </a:cubicBezTo>
                <a:cubicBezTo>
                  <a:pt x="743843" y="22137"/>
                  <a:pt x="743843" y="19926"/>
                  <a:pt x="744221" y="19926"/>
                </a:cubicBezTo>
                <a:lnTo>
                  <a:pt x="744976" y="22137"/>
                </a:lnTo>
                <a:cubicBezTo>
                  <a:pt x="745353" y="22137"/>
                  <a:pt x="745353" y="19926"/>
                  <a:pt x="745731" y="18821"/>
                </a:cubicBezTo>
                <a:cubicBezTo>
                  <a:pt x="745731" y="18821"/>
                  <a:pt x="746109" y="21032"/>
                  <a:pt x="746486" y="21032"/>
                </a:cubicBezTo>
                <a:cubicBezTo>
                  <a:pt x="746486" y="21032"/>
                  <a:pt x="746863" y="18821"/>
                  <a:pt x="747241" y="18821"/>
                </a:cubicBezTo>
                <a:cubicBezTo>
                  <a:pt x="747241" y="18821"/>
                  <a:pt x="747619" y="19926"/>
                  <a:pt x="747996" y="21032"/>
                </a:cubicBezTo>
                <a:cubicBezTo>
                  <a:pt x="748374" y="21032"/>
                  <a:pt x="748374" y="22137"/>
                  <a:pt x="748752" y="22137"/>
                </a:cubicBezTo>
                <a:cubicBezTo>
                  <a:pt x="749129" y="23243"/>
                  <a:pt x="749506" y="24358"/>
                  <a:pt x="749506" y="24358"/>
                </a:cubicBezTo>
                <a:cubicBezTo>
                  <a:pt x="749884" y="24358"/>
                  <a:pt x="750262" y="22137"/>
                  <a:pt x="750262" y="22137"/>
                </a:cubicBezTo>
                <a:lnTo>
                  <a:pt x="751017" y="23243"/>
                </a:lnTo>
                <a:cubicBezTo>
                  <a:pt x="751395" y="24358"/>
                  <a:pt x="751772" y="25463"/>
                  <a:pt x="752149" y="25463"/>
                </a:cubicBezTo>
                <a:cubicBezTo>
                  <a:pt x="752149" y="26569"/>
                  <a:pt x="752527" y="26569"/>
                  <a:pt x="752905" y="27674"/>
                </a:cubicBezTo>
                <a:cubicBezTo>
                  <a:pt x="753282" y="27674"/>
                  <a:pt x="753282" y="28780"/>
                  <a:pt x="753660" y="29885"/>
                </a:cubicBezTo>
                <a:cubicBezTo>
                  <a:pt x="754038" y="29885"/>
                  <a:pt x="754415" y="30990"/>
                  <a:pt x="754415" y="30990"/>
                </a:cubicBezTo>
                <a:cubicBezTo>
                  <a:pt x="754792" y="30990"/>
                  <a:pt x="754792" y="29885"/>
                  <a:pt x="755170" y="28780"/>
                </a:cubicBezTo>
                <a:cubicBezTo>
                  <a:pt x="755170" y="28780"/>
                  <a:pt x="755548" y="26569"/>
                  <a:pt x="755925" y="26569"/>
                </a:cubicBezTo>
                <a:lnTo>
                  <a:pt x="756680" y="28780"/>
                </a:lnTo>
                <a:cubicBezTo>
                  <a:pt x="757058" y="27674"/>
                  <a:pt x="757058" y="26569"/>
                  <a:pt x="757435" y="25463"/>
                </a:cubicBezTo>
                <a:cubicBezTo>
                  <a:pt x="757435" y="25463"/>
                  <a:pt x="757813" y="24358"/>
                  <a:pt x="757813" y="23243"/>
                </a:cubicBezTo>
                <a:cubicBezTo>
                  <a:pt x="758191" y="22137"/>
                  <a:pt x="758568" y="22137"/>
                  <a:pt x="758568" y="21032"/>
                </a:cubicBezTo>
                <a:cubicBezTo>
                  <a:pt x="758946" y="19926"/>
                  <a:pt x="758946" y="18821"/>
                  <a:pt x="759323" y="18821"/>
                </a:cubicBezTo>
                <a:cubicBezTo>
                  <a:pt x="759323" y="17716"/>
                  <a:pt x="759701" y="15495"/>
                  <a:pt x="759701" y="15495"/>
                </a:cubicBezTo>
                <a:cubicBezTo>
                  <a:pt x="760078" y="15495"/>
                  <a:pt x="760834" y="17716"/>
                  <a:pt x="760834" y="17716"/>
                </a:cubicBezTo>
                <a:lnTo>
                  <a:pt x="760078" y="19926"/>
                </a:lnTo>
                <a:cubicBezTo>
                  <a:pt x="760078" y="21032"/>
                  <a:pt x="760834" y="22137"/>
                  <a:pt x="760834" y="22137"/>
                </a:cubicBezTo>
                <a:cubicBezTo>
                  <a:pt x="761211" y="22137"/>
                  <a:pt x="761589" y="19926"/>
                  <a:pt x="761589" y="19926"/>
                </a:cubicBezTo>
                <a:cubicBezTo>
                  <a:pt x="761966" y="19926"/>
                  <a:pt x="762344" y="21032"/>
                  <a:pt x="762344" y="21032"/>
                </a:cubicBezTo>
                <a:cubicBezTo>
                  <a:pt x="762721" y="22137"/>
                  <a:pt x="763099" y="23243"/>
                  <a:pt x="763099" y="23243"/>
                </a:cubicBezTo>
                <a:cubicBezTo>
                  <a:pt x="763477" y="24358"/>
                  <a:pt x="763854" y="24358"/>
                  <a:pt x="764232" y="25463"/>
                </a:cubicBezTo>
                <a:cubicBezTo>
                  <a:pt x="763854" y="25463"/>
                  <a:pt x="763477" y="27674"/>
                  <a:pt x="763477" y="27674"/>
                </a:cubicBezTo>
                <a:cubicBezTo>
                  <a:pt x="763477" y="27674"/>
                  <a:pt x="763099" y="29885"/>
                  <a:pt x="762721" y="29885"/>
                </a:cubicBezTo>
                <a:lnTo>
                  <a:pt x="761966" y="28780"/>
                </a:lnTo>
                <a:lnTo>
                  <a:pt x="761211" y="26569"/>
                </a:lnTo>
                <a:lnTo>
                  <a:pt x="760456" y="28780"/>
                </a:lnTo>
                <a:cubicBezTo>
                  <a:pt x="760456" y="29885"/>
                  <a:pt x="761211" y="29885"/>
                  <a:pt x="761211" y="30990"/>
                </a:cubicBezTo>
                <a:lnTo>
                  <a:pt x="760834" y="33211"/>
                </a:lnTo>
                <a:lnTo>
                  <a:pt x="761589" y="35422"/>
                </a:lnTo>
                <a:cubicBezTo>
                  <a:pt x="761589" y="34316"/>
                  <a:pt x="761966" y="33211"/>
                  <a:pt x="762344" y="33211"/>
                </a:cubicBezTo>
                <a:cubicBezTo>
                  <a:pt x="762344" y="32105"/>
                  <a:pt x="762721" y="29885"/>
                  <a:pt x="762721" y="29885"/>
                </a:cubicBezTo>
                <a:cubicBezTo>
                  <a:pt x="763099" y="29885"/>
                  <a:pt x="763477" y="32105"/>
                  <a:pt x="763477" y="32105"/>
                </a:cubicBezTo>
                <a:cubicBezTo>
                  <a:pt x="763854" y="32105"/>
                  <a:pt x="764232" y="29885"/>
                  <a:pt x="764232" y="29885"/>
                </a:cubicBezTo>
                <a:cubicBezTo>
                  <a:pt x="764609" y="28780"/>
                  <a:pt x="764609" y="27674"/>
                  <a:pt x="764987" y="27674"/>
                </a:cubicBezTo>
                <a:lnTo>
                  <a:pt x="765057" y="27362"/>
                </a:lnTo>
                <a:cubicBezTo>
                  <a:pt x="765244" y="27325"/>
                  <a:pt x="765742" y="28780"/>
                  <a:pt x="765742" y="28780"/>
                </a:cubicBezTo>
                <a:lnTo>
                  <a:pt x="766497" y="26569"/>
                </a:lnTo>
                <a:cubicBezTo>
                  <a:pt x="766497" y="26569"/>
                  <a:pt x="766875" y="24358"/>
                  <a:pt x="767252" y="24358"/>
                </a:cubicBezTo>
                <a:cubicBezTo>
                  <a:pt x="767252" y="24358"/>
                  <a:pt x="767630" y="25463"/>
                  <a:pt x="768007" y="26569"/>
                </a:cubicBezTo>
                <a:lnTo>
                  <a:pt x="768762" y="27674"/>
                </a:lnTo>
                <a:cubicBezTo>
                  <a:pt x="768762" y="27674"/>
                  <a:pt x="769140" y="25463"/>
                  <a:pt x="769517" y="25463"/>
                </a:cubicBezTo>
                <a:lnTo>
                  <a:pt x="769895" y="23243"/>
                </a:lnTo>
                <a:cubicBezTo>
                  <a:pt x="770272" y="23243"/>
                  <a:pt x="770650" y="25463"/>
                  <a:pt x="771028" y="24358"/>
                </a:cubicBezTo>
                <a:cubicBezTo>
                  <a:pt x="771028" y="24358"/>
                  <a:pt x="771405" y="23243"/>
                  <a:pt x="771405" y="22137"/>
                </a:cubicBezTo>
                <a:cubicBezTo>
                  <a:pt x="771783" y="22137"/>
                  <a:pt x="772161" y="19926"/>
                  <a:pt x="772161" y="19926"/>
                </a:cubicBezTo>
                <a:cubicBezTo>
                  <a:pt x="772538" y="19926"/>
                  <a:pt x="772915" y="22137"/>
                  <a:pt x="772915" y="22137"/>
                </a:cubicBezTo>
                <a:cubicBezTo>
                  <a:pt x="773293" y="22137"/>
                  <a:pt x="773671" y="18821"/>
                  <a:pt x="773671" y="18821"/>
                </a:cubicBezTo>
                <a:cubicBezTo>
                  <a:pt x="774048" y="19926"/>
                  <a:pt x="774426" y="21032"/>
                  <a:pt x="774426" y="21032"/>
                </a:cubicBezTo>
                <a:lnTo>
                  <a:pt x="775181" y="23243"/>
                </a:lnTo>
                <a:cubicBezTo>
                  <a:pt x="775558" y="23243"/>
                  <a:pt x="775936" y="21032"/>
                  <a:pt x="775936" y="21032"/>
                </a:cubicBezTo>
                <a:cubicBezTo>
                  <a:pt x="776314" y="19926"/>
                  <a:pt x="776314" y="18821"/>
                  <a:pt x="776691" y="17716"/>
                </a:cubicBezTo>
                <a:cubicBezTo>
                  <a:pt x="776691" y="17716"/>
                  <a:pt x="777069" y="15495"/>
                  <a:pt x="777447" y="15495"/>
                </a:cubicBezTo>
                <a:lnTo>
                  <a:pt x="778201" y="17716"/>
                </a:lnTo>
                <a:lnTo>
                  <a:pt x="778957" y="19926"/>
                </a:lnTo>
                <a:cubicBezTo>
                  <a:pt x="778957" y="19926"/>
                  <a:pt x="779334" y="17716"/>
                  <a:pt x="779712" y="16610"/>
                </a:cubicBezTo>
                <a:cubicBezTo>
                  <a:pt x="779712" y="16610"/>
                  <a:pt x="780089" y="15495"/>
                  <a:pt x="780089" y="14390"/>
                </a:cubicBezTo>
                <a:cubicBezTo>
                  <a:pt x="780844" y="15495"/>
                  <a:pt x="781222" y="16610"/>
                  <a:pt x="781977" y="18821"/>
                </a:cubicBezTo>
                <a:cubicBezTo>
                  <a:pt x="781600" y="18821"/>
                  <a:pt x="781600" y="21032"/>
                  <a:pt x="781222" y="21032"/>
                </a:cubicBezTo>
                <a:lnTo>
                  <a:pt x="780467" y="18821"/>
                </a:lnTo>
                <a:cubicBezTo>
                  <a:pt x="780089" y="18821"/>
                  <a:pt x="780089" y="21032"/>
                  <a:pt x="779712" y="21032"/>
                </a:cubicBezTo>
                <a:cubicBezTo>
                  <a:pt x="779712" y="22137"/>
                  <a:pt x="779334" y="23243"/>
                  <a:pt x="779334" y="24358"/>
                </a:cubicBezTo>
                <a:cubicBezTo>
                  <a:pt x="778957" y="24358"/>
                  <a:pt x="778579" y="22137"/>
                  <a:pt x="778201" y="22137"/>
                </a:cubicBezTo>
                <a:lnTo>
                  <a:pt x="777824" y="24358"/>
                </a:lnTo>
                <a:cubicBezTo>
                  <a:pt x="777447" y="25463"/>
                  <a:pt x="777069" y="26569"/>
                  <a:pt x="777069" y="26569"/>
                </a:cubicBezTo>
                <a:cubicBezTo>
                  <a:pt x="776691" y="27674"/>
                  <a:pt x="776691" y="28780"/>
                  <a:pt x="776314" y="29885"/>
                </a:cubicBezTo>
                <a:cubicBezTo>
                  <a:pt x="776691" y="29885"/>
                  <a:pt x="777069" y="30990"/>
                  <a:pt x="777069" y="30990"/>
                </a:cubicBezTo>
                <a:cubicBezTo>
                  <a:pt x="777447" y="30990"/>
                  <a:pt x="777824" y="28780"/>
                  <a:pt x="777824" y="28780"/>
                </a:cubicBezTo>
                <a:lnTo>
                  <a:pt x="778579" y="26569"/>
                </a:lnTo>
                <a:lnTo>
                  <a:pt x="779334" y="27674"/>
                </a:lnTo>
                <a:cubicBezTo>
                  <a:pt x="779334" y="28780"/>
                  <a:pt x="778579" y="29885"/>
                  <a:pt x="778579" y="30990"/>
                </a:cubicBezTo>
                <a:lnTo>
                  <a:pt x="779712" y="32105"/>
                </a:lnTo>
                <a:cubicBezTo>
                  <a:pt x="779712" y="33211"/>
                  <a:pt x="778957" y="34316"/>
                  <a:pt x="778957" y="35422"/>
                </a:cubicBezTo>
                <a:lnTo>
                  <a:pt x="779712" y="36527"/>
                </a:lnTo>
                <a:cubicBezTo>
                  <a:pt x="780089" y="36527"/>
                  <a:pt x="780089" y="35422"/>
                  <a:pt x="780467" y="34316"/>
                </a:cubicBezTo>
                <a:cubicBezTo>
                  <a:pt x="780467" y="34316"/>
                  <a:pt x="780844" y="32105"/>
                  <a:pt x="781222" y="32105"/>
                </a:cubicBezTo>
                <a:cubicBezTo>
                  <a:pt x="781222" y="32105"/>
                  <a:pt x="781600" y="34316"/>
                  <a:pt x="781977" y="34316"/>
                </a:cubicBezTo>
                <a:cubicBezTo>
                  <a:pt x="781977" y="33211"/>
                  <a:pt x="782354" y="32105"/>
                  <a:pt x="782354" y="30990"/>
                </a:cubicBezTo>
                <a:cubicBezTo>
                  <a:pt x="782732" y="30990"/>
                  <a:pt x="783110" y="28780"/>
                  <a:pt x="783110" y="28780"/>
                </a:cubicBezTo>
                <a:lnTo>
                  <a:pt x="783865" y="30990"/>
                </a:lnTo>
                <a:cubicBezTo>
                  <a:pt x="784243" y="29885"/>
                  <a:pt x="784620" y="28780"/>
                  <a:pt x="784620" y="28780"/>
                </a:cubicBezTo>
                <a:cubicBezTo>
                  <a:pt x="784998" y="27674"/>
                  <a:pt x="784998" y="26569"/>
                  <a:pt x="785375" y="25463"/>
                </a:cubicBezTo>
                <a:cubicBezTo>
                  <a:pt x="785753" y="24358"/>
                  <a:pt x="786130" y="22137"/>
                  <a:pt x="786508" y="21032"/>
                </a:cubicBezTo>
                <a:cubicBezTo>
                  <a:pt x="787263" y="22137"/>
                  <a:pt x="787640" y="23243"/>
                  <a:pt x="788396" y="24358"/>
                </a:cubicBezTo>
                <a:cubicBezTo>
                  <a:pt x="788396" y="25463"/>
                  <a:pt x="787640" y="26569"/>
                  <a:pt x="787640" y="27674"/>
                </a:cubicBezTo>
                <a:lnTo>
                  <a:pt x="788396" y="28780"/>
                </a:lnTo>
                <a:close/>
                <a:moveTo>
                  <a:pt x="4908" y="33211"/>
                </a:moveTo>
                <a:lnTo>
                  <a:pt x="4153" y="35422"/>
                </a:lnTo>
                <a:cubicBezTo>
                  <a:pt x="3775" y="35422"/>
                  <a:pt x="3775" y="33211"/>
                  <a:pt x="3398" y="33211"/>
                </a:cubicBezTo>
                <a:lnTo>
                  <a:pt x="2643" y="34316"/>
                </a:lnTo>
                <a:cubicBezTo>
                  <a:pt x="2643" y="35422"/>
                  <a:pt x="3398" y="36527"/>
                  <a:pt x="3398" y="36527"/>
                </a:cubicBezTo>
                <a:cubicBezTo>
                  <a:pt x="3398" y="37642"/>
                  <a:pt x="3775" y="39853"/>
                  <a:pt x="4153" y="39853"/>
                </a:cubicBezTo>
                <a:cubicBezTo>
                  <a:pt x="4153" y="39853"/>
                  <a:pt x="4531" y="37642"/>
                  <a:pt x="4908" y="37642"/>
                </a:cubicBezTo>
                <a:cubicBezTo>
                  <a:pt x="4908" y="37642"/>
                  <a:pt x="5663" y="36527"/>
                  <a:pt x="5663" y="35422"/>
                </a:cubicBezTo>
                <a:cubicBezTo>
                  <a:pt x="5663" y="35422"/>
                  <a:pt x="5286" y="33211"/>
                  <a:pt x="4908" y="33211"/>
                </a:cubicBezTo>
                <a:close/>
                <a:moveTo>
                  <a:pt x="21521" y="39853"/>
                </a:moveTo>
                <a:cubicBezTo>
                  <a:pt x="21143" y="38748"/>
                  <a:pt x="20766" y="37642"/>
                  <a:pt x="20766" y="37642"/>
                </a:cubicBezTo>
                <a:cubicBezTo>
                  <a:pt x="20766" y="36527"/>
                  <a:pt x="20011" y="38748"/>
                  <a:pt x="20011" y="38748"/>
                </a:cubicBezTo>
                <a:cubicBezTo>
                  <a:pt x="19633" y="38748"/>
                  <a:pt x="19255" y="36527"/>
                  <a:pt x="19255" y="36527"/>
                </a:cubicBezTo>
                <a:cubicBezTo>
                  <a:pt x="18878" y="36527"/>
                  <a:pt x="18878" y="38748"/>
                  <a:pt x="18501" y="38748"/>
                </a:cubicBezTo>
                <a:cubicBezTo>
                  <a:pt x="18501" y="39853"/>
                  <a:pt x="18878" y="39853"/>
                  <a:pt x="18878" y="40958"/>
                </a:cubicBezTo>
                <a:cubicBezTo>
                  <a:pt x="19255" y="42064"/>
                  <a:pt x="19633" y="43169"/>
                  <a:pt x="19633" y="43169"/>
                </a:cubicBezTo>
                <a:lnTo>
                  <a:pt x="20388" y="42064"/>
                </a:lnTo>
                <a:cubicBezTo>
                  <a:pt x="20766" y="42064"/>
                  <a:pt x="21143" y="44284"/>
                  <a:pt x="21143" y="44284"/>
                </a:cubicBezTo>
                <a:cubicBezTo>
                  <a:pt x="21521" y="44284"/>
                  <a:pt x="21521" y="42064"/>
                  <a:pt x="21898" y="42064"/>
                </a:cubicBezTo>
                <a:cubicBezTo>
                  <a:pt x="21898" y="40958"/>
                  <a:pt x="21521" y="40958"/>
                  <a:pt x="21521" y="39853"/>
                </a:cubicBezTo>
                <a:close/>
                <a:moveTo>
                  <a:pt x="23031" y="52032"/>
                </a:moveTo>
                <a:cubicBezTo>
                  <a:pt x="23031" y="50917"/>
                  <a:pt x="22654" y="48706"/>
                  <a:pt x="22276" y="48706"/>
                </a:cubicBezTo>
                <a:cubicBezTo>
                  <a:pt x="22276" y="48706"/>
                  <a:pt x="21898" y="50917"/>
                  <a:pt x="21521" y="50917"/>
                </a:cubicBezTo>
                <a:cubicBezTo>
                  <a:pt x="21521" y="50917"/>
                  <a:pt x="20766" y="52032"/>
                  <a:pt x="20766" y="53137"/>
                </a:cubicBezTo>
                <a:cubicBezTo>
                  <a:pt x="20766" y="53137"/>
                  <a:pt x="21143" y="55348"/>
                  <a:pt x="21521" y="55348"/>
                </a:cubicBezTo>
                <a:lnTo>
                  <a:pt x="21898" y="57559"/>
                </a:lnTo>
                <a:cubicBezTo>
                  <a:pt x="22276" y="57559"/>
                  <a:pt x="22654" y="56454"/>
                  <a:pt x="23031" y="55348"/>
                </a:cubicBezTo>
                <a:lnTo>
                  <a:pt x="23786" y="54243"/>
                </a:lnTo>
                <a:cubicBezTo>
                  <a:pt x="23786" y="53137"/>
                  <a:pt x="23031" y="52032"/>
                  <a:pt x="23031" y="52032"/>
                </a:cubicBezTo>
                <a:close/>
                <a:moveTo>
                  <a:pt x="40021" y="28780"/>
                </a:moveTo>
                <a:cubicBezTo>
                  <a:pt x="40021" y="28780"/>
                  <a:pt x="39644" y="26569"/>
                  <a:pt x="39267" y="26569"/>
                </a:cubicBezTo>
                <a:lnTo>
                  <a:pt x="38511" y="28780"/>
                </a:lnTo>
                <a:cubicBezTo>
                  <a:pt x="38511" y="28780"/>
                  <a:pt x="37756" y="29885"/>
                  <a:pt x="37756" y="30990"/>
                </a:cubicBezTo>
                <a:lnTo>
                  <a:pt x="38134" y="33211"/>
                </a:lnTo>
                <a:cubicBezTo>
                  <a:pt x="38511" y="33211"/>
                  <a:pt x="38889" y="35422"/>
                  <a:pt x="38889" y="35422"/>
                </a:cubicBezTo>
                <a:cubicBezTo>
                  <a:pt x="38889" y="35422"/>
                  <a:pt x="39644" y="34316"/>
                  <a:pt x="39644" y="33211"/>
                </a:cubicBezTo>
                <a:cubicBezTo>
                  <a:pt x="40021" y="33211"/>
                  <a:pt x="40777" y="32105"/>
                  <a:pt x="40777" y="32105"/>
                </a:cubicBezTo>
                <a:cubicBezTo>
                  <a:pt x="40777" y="30990"/>
                  <a:pt x="40021" y="29885"/>
                  <a:pt x="40021" y="28780"/>
                </a:cubicBezTo>
                <a:close/>
                <a:moveTo>
                  <a:pt x="44930" y="33211"/>
                </a:moveTo>
                <a:cubicBezTo>
                  <a:pt x="44930" y="33211"/>
                  <a:pt x="44552" y="32105"/>
                  <a:pt x="44552" y="30990"/>
                </a:cubicBezTo>
                <a:cubicBezTo>
                  <a:pt x="44175" y="30990"/>
                  <a:pt x="43797" y="28780"/>
                  <a:pt x="43797" y="28780"/>
                </a:cubicBezTo>
                <a:lnTo>
                  <a:pt x="43042" y="30990"/>
                </a:lnTo>
                <a:cubicBezTo>
                  <a:pt x="43042" y="30990"/>
                  <a:pt x="43797" y="32105"/>
                  <a:pt x="43797" y="33211"/>
                </a:cubicBezTo>
                <a:cubicBezTo>
                  <a:pt x="43420" y="33211"/>
                  <a:pt x="42664" y="34316"/>
                  <a:pt x="42664" y="34316"/>
                </a:cubicBezTo>
                <a:cubicBezTo>
                  <a:pt x="43042" y="35422"/>
                  <a:pt x="43042" y="36527"/>
                  <a:pt x="43420" y="37642"/>
                </a:cubicBezTo>
                <a:cubicBezTo>
                  <a:pt x="43420" y="37642"/>
                  <a:pt x="43797" y="39853"/>
                  <a:pt x="44175" y="39853"/>
                </a:cubicBezTo>
                <a:lnTo>
                  <a:pt x="44930" y="37642"/>
                </a:lnTo>
                <a:lnTo>
                  <a:pt x="45685" y="36527"/>
                </a:lnTo>
                <a:cubicBezTo>
                  <a:pt x="45685" y="35422"/>
                  <a:pt x="45307" y="34316"/>
                  <a:pt x="44930" y="33211"/>
                </a:cubicBezTo>
                <a:close/>
                <a:moveTo>
                  <a:pt x="72492" y="61990"/>
                </a:moveTo>
                <a:cubicBezTo>
                  <a:pt x="72115" y="61990"/>
                  <a:pt x="72115" y="64201"/>
                  <a:pt x="71737" y="64201"/>
                </a:cubicBezTo>
                <a:cubicBezTo>
                  <a:pt x="71359" y="61990"/>
                  <a:pt x="70982" y="60885"/>
                  <a:pt x="70227" y="58665"/>
                </a:cubicBezTo>
                <a:cubicBezTo>
                  <a:pt x="70227" y="58665"/>
                  <a:pt x="69849" y="57559"/>
                  <a:pt x="69849" y="56454"/>
                </a:cubicBezTo>
                <a:lnTo>
                  <a:pt x="69094" y="58665"/>
                </a:lnTo>
                <a:cubicBezTo>
                  <a:pt x="68716" y="58665"/>
                  <a:pt x="68339" y="56454"/>
                  <a:pt x="68339" y="56454"/>
                </a:cubicBezTo>
                <a:cubicBezTo>
                  <a:pt x="67961" y="55348"/>
                  <a:pt x="67961" y="53137"/>
                  <a:pt x="67584" y="53137"/>
                </a:cubicBezTo>
                <a:cubicBezTo>
                  <a:pt x="67206" y="53137"/>
                  <a:pt x="67206" y="55348"/>
                  <a:pt x="66829" y="55348"/>
                </a:cubicBezTo>
                <a:cubicBezTo>
                  <a:pt x="66451" y="54243"/>
                  <a:pt x="66451" y="54243"/>
                  <a:pt x="66073" y="53137"/>
                </a:cubicBezTo>
                <a:cubicBezTo>
                  <a:pt x="66073" y="53137"/>
                  <a:pt x="65319" y="54243"/>
                  <a:pt x="65319" y="55348"/>
                </a:cubicBezTo>
                <a:cubicBezTo>
                  <a:pt x="65319" y="55348"/>
                  <a:pt x="65696" y="56454"/>
                  <a:pt x="66073" y="57559"/>
                </a:cubicBezTo>
                <a:cubicBezTo>
                  <a:pt x="66073" y="57559"/>
                  <a:pt x="66451" y="58665"/>
                  <a:pt x="66451" y="59780"/>
                </a:cubicBezTo>
                <a:cubicBezTo>
                  <a:pt x="66829" y="60885"/>
                  <a:pt x="67206" y="60885"/>
                  <a:pt x="67206" y="61990"/>
                </a:cubicBezTo>
                <a:cubicBezTo>
                  <a:pt x="67584" y="63096"/>
                  <a:pt x="67584" y="64201"/>
                  <a:pt x="67961" y="64201"/>
                </a:cubicBezTo>
                <a:cubicBezTo>
                  <a:pt x="67961" y="65316"/>
                  <a:pt x="68339" y="66422"/>
                  <a:pt x="68339" y="67527"/>
                </a:cubicBezTo>
                <a:cubicBezTo>
                  <a:pt x="68716" y="67527"/>
                  <a:pt x="69094" y="65316"/>
                  <a:pt x="69472" y="65316"/>
                </a:cubicBezTo>
                <a:cubicBezTo>
                  <a:pt x="69472" y="65316"/>
                  <a:pt x="69849" y="63096"/>
                  <a:pt x="70227" y="63096"/>
                </a:cubicBezTo>
                <a:cubicBezTo>
                  <a:pt x="70227" y="63096"/>
                  <a:pt x="70604" y="65316"/>
                  <a:pt x="70982" y="65316"/>
                </a:cubicBezTo>
                <a:cubicBezTo>
                  <a:pt x="70982" y="66422"/>
                  <a:pt x="71359" y="64201"/>
                  <a:pt x="71737" y="64201"/>
                </a:cubicBezTo>
                <a:cubicBezTo>
                  <a:pt x="71737" y="64201"/>
                  <a:pt x="72115" y="66422"/>
                  <a:pt x="72492" y="66422"/>
                </a:cubicBezTo>
                <a:lnTo>
                  <a:pt x="73247" y="64201"/>
                </a:lnTo>
                <a:lnTo>
                  <a:pt x="72492" y="61990"/>
                </a:lnTo>
                <a:close/>
                <a:moveTo>
                  <a:pt x="78911" y="39853"/>
                </a:moveTo>
                <a:cubicBezTo>
                  <a:pt x="78533" y="39853"/>
                  <a:pt x="78156" y="38748"/>
                  <a:pt x="78156" y="37642"/>
                </a:cubicBezTo>
                <a:cubicBezTo>
                  <a:pt x="78156" y="36527"/>
                  <a:pt x="77400" y="35422"/>
                  <a:pt x="77400" y="35422"/>
                </a:cubicBezTo>
                <a:lnTo>
                  <a:pt x="78533" y="33211"/>
                </a:lnTo>
                <a:cubicBezTo>
                  <a:pt x="78156" y="33211"/>
                  <a:pt x="77778" y="30990"/>
                  <a:pt x="77778" y="30990"/>
                </a:cubicBezTo>
                <a:cubicBezTo>
                  <a:pt x="77400" y="30990"/>
                  <a:pt x="77023" y="33211"/>
                  <a:pt x="77023" y="33211"/>
                </a:cubicBezTo>
                <a:cubicBezTo>
                  <a:pt x="76645" y="33211"/>
                  <a:pt x="76268" y="34316"/>
                  <a:pt x="75890" y="34316"/>
                </a:cubicBezTo>
                <a:cubicBezTo>
                  <a:pt x="75890" y="35422"/>
                  <a:pt x="76645" y="36527"/>
                  <a:pt x="76645" y="37642"/>
                </a:cubicBezTo>
                <a:cubicBezTo>
                  <a:pt x="76645" y="37642"/>
                  <a:pt x="77023" y="38748"/>
                  <a:pt x="77400" y="39853"/>
                </a:cubicBezTo>
                <a:cubicBezTo>
                  <a:pt x="77400" y="39853"/>
                  <a:pt x="77778" y="40958"/>
                  <a:pt x="78156" y="42064"/>
                </a:cubicBezTo>
                <a:cubicBezTo>
                  <a:pt x="78156" y="42064"/>
                  <a:pt x="77023" y="43169"/>
                  <a:pt x="77023" y="44284"/>
                </a:cubicBezTo>
                <a:lnTo>
                  <a:pt x="77778" y="46495"/>
                </a:lnTo>
                <a:cubicBezTo>
                  <a:pt x="78156" y="47601"/>
                  <a:pt x="78156" y="48706"/>
                  <a:pt x="78533" y="48706"/>
                </a:cubicBezTo>
                <a:lnTo>
                  <a:pt x="79288" y="46495"/>
                </a:lnTo>
                <a:cubicBezTo>
                  <a:pt x="79288" y="46495"/>
                  <a:pt x="78533" y="45390"/>
                  <a:pt x="78533" y="44284"/>
                </a:cubicBezTo>
                <a:lnTo>
                  <a:pt x="79666" y="43169"/>
                </a:lnTo>
                <a:cubicBezTo>
                  <a:pt x="79288" y="42064"/>
                  <a:pt x="78911" y="40958"/>
                  <a:pt x="78911" y="39853"/>
                </a:cubicBezTo>
                <a:close/>
                <a:moveTo>
                  <a:pt x="87972" y="35422"/>
                </a:moveTo>
                <a:cubicBezTo>
                  <a:pt x="87972" y="35422"/>
                  <a:pt x="87595" y="36527"/>
                  <a:pt x="87217" y="36527"/>
                </a:cubicBezTo>
                <a:cubicBezTo>
                  <a:pt x="87595" y="37642"/>
                  <a:pt x="87595" y="38748"/>
                  <a:pt x="87972" y="39853"/>
                </a:cubicBezTo>
                <a:cubicBezTo>
                  <a:pt x="87972" y="39853"/>
                  <a:pt x="88349" y="40958"/>
                  <a:pt x="88727" y="42064"/>
                </a:cubicBezTo>
                <a:cubicBezTo>
                  <a:pt x="88727" y="42064"/>
                  <a:pt x="89105" y="39853"/>
                  <a:pt x="89482" y="39853"/>
                </a:cubicBezTo>
                <a:cubicBezTo>
                  <a:pt x="89482" y="39853"/>
                  <a:pt x="89860" y="42064"/>
                  <a:pt x="90238" y="42064"/>
                </a:cubicBezTo>
                <a:cubicBezTo>
                  <a:pt x="90238" y="42064"/>
                  <a:pt x="90615" y="40958"/>
                  <a:pt x="90992" y="40958"/>
                </a:cubicBezTo>
                <a:cubicBezTo>
                  <a:pt x="90615" y="39853"/>
                  <a:pt x="90615" y="38748"/>
                  <a:pt x="90238" y="37642"/>
                </a:cubicBezTo>
                <a:cubicBezTo>
                  <a:pt x="90238" y="37642"/>
                  <a:pt x="89860" y="35422"/>
                  <a:pt x="89482" y="35422"/>
                </a:cubicBezTo>
                <a:cubicBezTo>
                  <a:pt x="89482" y="35422"/>
                  <a:pt x="89105" y="37642"/>
                  <a:pt x="88727" y="37642"/>
                </a:cubicBezTo>
                <a:cubicBezTo>
                  <a:pt x="88727" y="37642"/>
                  <a:pt x="88349" y="34316"/>
                  <a:pt x="87972" y="35422"/>
                </a:cubicBezTo>
                <a:close/>
                <a:moveTo>
                  <a:pt x="91370" y="27674"/>
                </a:moveTo>
                <a:cubicBezTo>
                  <a:pt x="91370" y="27674"/>
                  <a:pt x="90615" y="29885"/>
                  <a:pt x="90615" y="28780"/>
                </a:cubicBezTo>
                <a:cubicBezTo>
                  <a:pt x="90615" y="28780"/>
                  <a:pt x="90238" y="26569"/>
                  <a:pt x="89860" y="26569"/>
                </a:cubicBezTo>
                <a:cubicBezTo>
                  <a:pt x="89860" y="27674"/>
                  <a:pt x="89105" y="27674"/>
                  <a:pt x="89105" y="28780"/>
                </a:cubicBezTo>
                <a:lnTo>
                  <a:pt x="89860" y="30990"/>
                </a:lnTo>
                <a:cubicBezTo>
                  <a:pt x="89860" y="30990"/>
                  <a:pt x="90238" y="33211"/>
                  <a:pt x="90615" y="33211"/>
                </a:cubicBezTo>
                <a:cubicBezTo>
                  <a:pt x="90615" y="33211"/>
                  <a:pt x="90992" y="32105"/>
                  <a:pt x="91370" y="32105"/>
                </a:cubicBezTo>
                <a:lnTo>
                  <a:pt x="92125" y="29885"/>
                </a:lnTo>
                <a:cubicBezTo>
                  <a:pt x="92125" y="29885"/>
                  <a:pt x="91748" y="27674"/>
                  <a:pt x="91370" y="27674"/>
                </a:cubicBezTo>
                <a:close/>
                <a:moveTo>
                  <a:pt x="93635" y="49812"/>
                </a:moveTo>
                <a:cubicBezTo>
                  <a:pt x="93258" y="49812"/>
                  <a:pt x="92881" y="52032"/>
                  <a:pt x="92503" y="52032"/>
                </a:cubicBezTo>
                <a:lnTo>
                  <a:pt x="92125" y="49812"/>
                </a:lnTo>
                <a:cubicBezTo>
                  <a:pt x="91748" y="49812"/>
                  <a:pt x="91370" y="52032"/>
                  <a:pt x="90992" y="52032"/>
                </a:cubicBezTo>
                <a:cubicBezTo>
                  <a:pt x="90992" y="52032"/>
                  <a:pt x="90615" y="49812"/>
                  <a:pt x="90615" y="48706"/>
                </a:cubicBezTo>
                <a:cubicBezTo>
                  <a:pt x="90615" y="49812"/>
                  <a:pt x="89860" y="49812"/>
                  <a:pt x="89860" y="50917"/>
                </a:cubicBezTo>
                <a:cubicBezTo>
                  <a:pt x="89482" y="52032"/>
                  <a:pt x="90238" y="53137"/>
                  <a:pt x="90238" y="53137"/>
                </a:cubicBezTo>
                <a:cubicBezTo>
                  <a:pt x="90615" y="54243"/>
                  <a:pt x="90615" y="55348"/>
                  <a:pt x="90992" y="56454"/>
                </a:cubicBezTo>
                <a:cubicBezTo>
                  <a:pt x="91370" y="56454"/>
                  <a:pt x="91370" y="57559"/>
                  <a:pt x="91748" y="58665"/>
                </a:cubicBezTo>
                <a:cubicBezTo>
                  <a:pt x="91748" y="57559"/>
                  <a:pt x="92125" y="57559"/>
                  <a:pt x="92503" y="56454"/>
                </a:cubicBezTo>
                <a:cubicBezTo>
                  <a:pt x="92881" y="55348"/>
                  <a:pt x="93635" y="54243"/>
                  <a:pt x="94013" y="53137"/>
                </a:cubicBezTo>
                <a:cubicBezTo>
                  <a:pt x="94013" y="53137"/>
                  <a:pt x="93635" y="50917"/>
                  <a:pt x="93635" y="49812"/>
                </a:cubicBezTo>
                <a:close/>
                <a:moveTo>
                  <a:pt x="104207" y="49812"/>
                </a:moveTo>
                <a:cubicBezTo>
                  <a:pt x="103830" y="49812"/>
                  <a:pt x="103830" y="47601"/>
                  <a:pt x="103452" y="47601"/>
                </a:cubicBezTo>
                <a:lnTo>
                  <a:pt x="102697" y="49812"/>
                </a:lnTo>
                <a:cubicBezTo>
                  <a:pt x="102320" y="49812"/>
                  <a:pt x="101942" y="46495"/>
                  <a:pt x="101942" y="47601"/>
                </a:cubicBezTo>
                <a:cubicBezTo>
                  <a:pt x="101564" y="47601"/>
                  <a:pt x="101564" y="48706"/>
                  <a:pt x="101187" y="48706"/>
                </a:cubicBezTo>
                <a:cubicBezTo>
                  <a:pt x="101187" y="49812"/>
                  <a:pt x="101564" y="50917"/>
                  <a:pt x="101942" y="50917"/>
                </a:cubicBezTo>
                <a:cubicBezTo>
                  <a:pt x="101942" y="52032"/>
                  <a:pt x="102320" y="53137"/>
                  <a:pt x="102320" y="54243"/>
                </a:cubicBezTo>
                <a:lnTo>
                  <a:pt x="103075" y="56454"/>
                </a:lnTo>
                <a:lnTo>
                  <a:pt x="103830" y="54243"/>
                </a:lnTo>
                <a:cubicBezTo>
                  <a:pt x="104207" y="54243"/>
                  <a:pt x="104585" y="53137"/>
                  <a:pt x="104585" y="52032"/>
                </a:cubicBezTo>
                <a:cubicBezTo>
                  <a:pt x="104585" y="52032"/>
                  <a:pt x="104207" y="50917"/>
                  <a:pt x="104207" y="49812"/>
                </a:cubicBezTo>
                <a:close/>
                <a:moveTo>
                  <a:pt x="108738" y="52032"/>
                </a:moveTo>
                <a:cubicBezTo>
                  <a:pt x="108361" y="50917"/>
                  <a:pt x="107983" y="49812"/>
                  <a:pt x="107983" y="49812"/>
                </a:cubicBezTo>
                <a:cubicBezTo>
                  <a:pt x="107983" y="48706"/>
                  <a:pt x="107228" y="47601"/>
                  <a:pt x="107228" y="46495"/>
                </a:cubicBezTo>
                <a:lnTo>
                  <a:pt x="107983" y="45390"/>
                </a:lnTo>
                <a:cubicBezTo>
                  <a:pt x="107983" y="44284"/>
                  <a:pt x="107605" y="43169"/>
                  <a:pt x="107605" y="42064"/>
                </a:cubicBezTo>
                <a:cubicBezTo>
                  <a:pt x="107228" y="42064"/>
                  <a:pt x="107228" y="40958"/>
                  <a:pt x="106850" y="39853"/>
                </a:cubicBezTo>
                <a:cubicBezTo>
                  <a:pt x="106473" y="38748"/>
                  <a:pt x="106473" y="38748"/>
                  <a:pt x="106095" y="37642"/>
                </a:cubicBezTo>
                <a:cubicBezTo>
                  <a:pt x="106095" y="38748"/>
                  <a:pt x="105340" y="38748"/>
                  <a:pt x="105340" y="39853"/>
                </a:cubicBezTo>
                <a:cubicBezTo>
                  <a:pt x="105340" y="39853"/>
                  <a:pt x="106095" y="40958"/>
                  <a:pt x="106095" y="42064"/>
                </a:cubicBezTo>
                <a:cubicBezTo>
                  <a:pt x="106095" y="43169"/>
                  <a:pt x="106473" y="44284"/>
                  <a:pt x="106473" y="44284"/>
                </a:cubicBezTo>
                <a:cubicBezTo>
                  <a:pt x="106850" y="44284"/>
                  <a:pt x="107228" y="46495"/>
                  <a:pt x="107228" y="46495"/>
                </a:cubicBezTo>
                <a:cubicBezTo>
                  <a:pt x="107228" y="47601"/>
                  <a:pt x="106473" y="48706"/>
                  <a:pt x="106473" y="48706"/>
                </a:cubicBezTo>
                <a:cubicBezTo>
                  <a:pt x="106473" y="49812"/>
                  <a:pt x="106850" y="50917"/>
                  <a:pt x="107228" y="50917"/>
                </a:cubicBezTo>
                <a:cubicBezTo>
                  <a:pt x="107228" y="52032"/>
                  <a:pt x="107605" y="53137"/>
                  <a:pt x="107605" y="54243"/>
                </a:cubicBezTo>
                <a:lnTo>
                  <a:pt x="106850" y="55348"/>
                </a:lnTo>
                <a:cubicBezTo>
                  <a:pt x="106850" y="56454"/>
                  <a:pt x="107605" y="57559"/>
                  <a:pt x="107605" y="57559"/>
                </a:cubicBezTo>
                <a:cubicBezTo>
                  <a:pt x="107605" y="58665"/>
                  <a:pt x="107983" y="59780"/>
                  <a:pt x="107983" y="60885"/>
                </a:cubicBezTo>
                <a:cubicBezTo>
                  <a:pt x="108361" y="59780"/>
                  <a:pt x="109116" y="59780"/>
                  <a:pt x="109116" y="58665"/>
                </a:cubicBezTo>
                <a:cubicBezTo>
                  <a:pt x="109116" y="57559"/>
                  <a:pt x="108361" y="56454"/>
                  <a:pt x="108361" y="56454"/>
                </a:cubicBezTo>
                <a:cubicBezTo>
                  <a:pt x="108361" y="55348"/>
                  <a:pt x="107605" y="54243"/>
                  <a:pt x="107605" y="54243"/>
                </a:cubicBezTo>
                <a:cubicBezTo>
                  <a:pt x="107605" y="53137"/>
                  <a:pt x="108738" y="52032"/>
                  <a:pt x="108738" y="52032"/>
                </a:cubicBezTo>
                <a:close/>
                <a:moveTo>
                  <a:pt x="113647" y="56454"/>
                </a:moveTo>
                <a:cubicBezTo>
                  <a:pt x="113647" y="55348"/>
                  <a:pt x="113269" y="54243"/>
                  <a:pt x="112891" y="53137"/>
                </a:cubicBezTo>
                <a:lnTo>
                  <a:pt x="112514" y="50917"/>
                </a:lnTo>
                <a:cubicBezTo>
                  <a:pt x="112136" y="50917"/>
                  <a:pt x="111758" y="53137"/>
                  <a:pt x="111381" y="53137"/>
                </a:cubicBezTo>
                <a:cubicBezTo>
                  <a:pt x="111381" y="53137"/>
                  <a:pt x="110626" y="54243"/>
                  <a:pt x="110626" y="55348"/>
                </a:cubicBezTo>
                <a:lnTo>
                  <a:pt x="111381" y="57559"/>
                </a:lnTo>
                <a:cubicBezTo>
                  <a:pt x="111758" y="57559"/>
                  <a:pt x="111758" y="55348"/>
                  <a:pt x="112136" y="55348"/>
                </a:cubicBezTo>
                <a:cubicBezTo>
                  <a:pt x="112514" y="57559"/>
                  <a:pt x="112891" y="58665"/>
                  <a:pt x="113647" y="60885"/>
                </a:cubicBezTo>
                <a:cubicBezTo>
                  <a:pt x="113647" y="59780"/>
                  <a:pt x="114401" y="59780"/>
                  <a:pt x="114401" y="58665"/>
                </a:cubicBezTo>
                <a:cubicBezTo>
                  <a:pt x="114401" y="57559"/>
                  <a:pt x="113647" y="56454"/>
                  <a:pt x="113647" y="56454"/>
                </a:cubicBezTo>
                <a:close/>
                <a:moveTo>
                  <a:pt x="144607" y="42064"/>
                </a:moveTo>
                <a:lnTo>
                  <a:pt x="143852" y="43169"/>
                </a:lnTo>
                <a:cubicBezTo>
                  <a:pt x="143474" y="44284"/>
                  <a:pt x="143096" y="45390"/>
                  <a:pt x="142719" y="45390"/>
                </a:cubicBezTo>
                <a:lnTo>
                  <a:pt x="142342" y="43169"/>
                </a:lnTo>
                <a:cubicBezTo>
                  <a:pt x="141964" y="43169"/>
                  <a:pt x="141586" y="45390"/>
                  <a:pt x="141586" y="44284"/>
                </a:cubicBezTo>
                <a:cubicBezTo>
                  <a:pt x="141209" y="44284"/>
                  <a:pt x="140831" y="43169"/>
                  <a:pt x="140831" y="42064"/>
                </a:cubicBezTo>
                <a:cubicBezTo>
                  <a:pt x="140453" y="42064"/>
                  <a:pt x="140453" y="40958"/>
                  <a:pt x="140076" y="39853"/>
                </a:cubicBezTo>
                <a:cubicBezTo>
                  <a:pt x="140076" y="40958"/>
                  <a:pt x="139321" y="40958"/>
                  <a:pt x="139321" y="42064"/>
                </a:cubicBezTo>
                <a:cubicBezTo>
                  <a:pt x="139321" y="42064"/>
                  <a:pt x="139699" y="43169"/>
                  <a:pt x="140076" y="44284"/>
                </a:cubicBezTo>
                <a:cubicBezTo>
                  <a:pt x="140076" y="45390"/>
                  <a:pt x="140453" y="46495"/>
                  <a:pt x="140453" y="46495"/>
                </a:cubicBezTo>
                <a:cubicBezTo>
                  <a:pt x="140831" y="47601"/>
                  <a:pt x="140831" y="48706"/>
                  <a:pt x="141209" y="48706"/>
                </a:cubicBezTo>
                <a:cubicBezTo>
                  <a:pt x="141209" y="49812"/>
                  <a:pt x="141964" y="47601"/>
                  <a:pt x="141964" y="47601"/>
                </a:cubicBezTo>
                <a:cubicBezTo>
                  <a:pt x="142342" y="47601"/>
                  <a:pt x="142719" y="49812"/>
                  <a:pt x="142719" y="49812"/>
                </a:cubicBezTo>
                <a:cubicBezTo>
                  <a:pt x="143096" y="49812"/>
                  <a:pt x="143474" y="48706"/>
                  <a:pt x="143474" y="47601"/>
                </a:cubicBezTo>
                <a:cubicBezTo>
                  <a:pt x="143852" y="47601"/>
                  <a:pt x="144229" y="46495"/>
                  <a:pt x="144229" y="46495"/>
                </a:cubicBezTo>
                <a:cubicBezTo>
                  <a:pt x="144607" y="45390"/>
                  <a:pt x="144984" y="44284"/>
                  <a:pt x="145362" y="44284"/>
                </a:cubicBezTo>
                <a:cubicBezTo>
                  <a:pt x="144984" y="44284"/>
                  <a:pt x="144984" y="42064"/>
                  <a:pt x="144607" y="42064"/>
                </a:cubicBezTo>
                <a:close/>
                <a:moveTo>
                  <a:pt x="150648" y="39853"/>
                </a:moveTo>
                <a:cubicBezTo>
                  <a:pt x="150270" y="37642"/>
                  <a:pt x="149893" y="36527"/>
                  <a:pt x="149515" y="34316"/>
                </a:cubicBezTo>
                <a:cubicBezTo>
                  <a:pt x="148760" y="35422"/>
                  <a:pt x="148382" y="37642"/>
                  <a:pt x="147627" y="38748"/>
                </a:cubicBezTo>
                <a:cubicBezTo>
                  <a:pt x="148005" y="39853"/>
                  <a:pt x="148760" y="42064"/>
                  <a:pt x="149138" y="43169"/>
                </a:cubicBezTo>
                <a:cubicBezTo>
                  <a:pt x="149515" y="45390"/>
                  <a:pt x="149893" y="46495"/>
                  <a:pt x="150270" y="48706"/>
                </a:cubicBezTo>
                <a:cubicBezTo>
                  <a:pt x="150648" y="48706"/>
                  <a:pt x="150648" y="49812"/>
                  <a:pt x="151025" y="50917"/>
                </a:cubicBezTo>
                <a:cubicBezTo>
                  <a:pt x="151403" y="49812"/>
                  <a:pt x="152158" y="48706"/>
                  <a:pt x="152536" y="46495"/>
                </a:cubicBezTo>
                <a:cubicBezTo>
                  <a:pt x="152158" y="45390"/>
                  <a:pt x="151780" y="44284"/>
                  <a:pt x="151403" y="42064"/>
                </a:cubicBezTo>
                <a:cubicBezTo>
                  <a:pt x="151025" y="40958"/>
                  <a:pt x="151025" y="40958"/>
                  <a:pt x="150648" y="39853"/>
                </a:cubicBezTo>
                <a:close/>
                <a:moveTo>
                  <a:pt x="154801" y="29885"/>
                </a:moveTo>
                <a:cubicBezTo>
                  <a:pt x="154423" y="28780"/>
                  <a:pt x="154046" y="26569"/>
                  <a:pt x="153668" y="25463"/>
                </a:cubicBezTo>
                <a:cubicBezTo>
                  <a:pt x="153291" y="25463"/>
                  <a:pt x="152913" y="26569"/>
                  <a:pt x="152913" y="27674"/>
                </a:cubicBezTo>
                <a:cubicBezTo>
                  <a:pt x="152536" y="27674"/>
                  <a:pt x="151780" y="28780"/>
                  <a:pt x="151780" y="28780"/>
                </a:cubicBezTo>
                <a:cubicBezTo>
                  <a:pt x="151780" y="29885"/>
                  <a:pt x="152536" y="30990"/>
                  <a:pt x="152536" y="30990"/>
                </a:cubicBezTo>
                <a:cubicBezTo>
                  <a:pt x="152913" y="32105"/>
                  <a:pt x="152913" y="33211"/>
                  <a:pt x="153291" y="34316"/>
                </a:cubicBezTo>
                <a:cubicBezTo>
                  <a:pt x="153291" y="34316"/>
                  <a:pt x="153668" y="36527"/>
                  <a:pt x="154046" y="36527"/>
                </a:cubicBezTo>
                <a:lnTo>
                  <a:pt x="154801" y="34316"/>
                </a:lnTo>
                <a:lnTo>
                  <a:pt x="155556" y="33211"/>
                </a:lnTo>
                <a:cubicBezTo>
                  <a:pt x="155556" y="32105"/>
                  <a:pt x="155179" y="30990"/>
                  <a:pt x="154801" y="29885"/>
                </a:cubicBezTo>
                <a:close/>
                <a:moveTo>
                  <a:pt x="166505" y="27674"/>
                </a:moveTo>
                <a:cubicBezTo>
                  <a:pt x="166128" y="27674"/>
                  <a:pt x="166128" y="26569"/>
                  <a:pt x="165750" y="25463"/>
                </a:cubicBezTo>
                <a:cubicBezTo>
                  <a:pt x="165750" y="25463"/>
                  <a:pt x="165373" y="23243"/>
                  <a:pt x="164995" y="23243"/>
                </a:cubicBezTo>
                <a:cubicBezTo>
                  <a:pt x="164995" y="23243"/>
                  <a:pt x="164618" y="24358"/>
                  <a:pt x="164240" y="25463"/>
                </a:cubicBezTo>
                <a:cubicBezTo>
                  <a:pt x="163862" y="25463"/>
                  <a:pt x="163862" y="26569"/>
                  <a:pt x="163485" y="26569"/>
                </a:cubicBezTo>
                <a:cubicBezTo>
                  <a:pt x="163107" y="26569"/>
                  <a:pt x="163107" y="25463"/>
                  <a:pt x="162730" y="24358"/>
                </a:cubicBezTo>
                <a:cubicBezTo>
                  <a:pt x="162730" y="25463"/>
                  <a:pt x="161975" y="25463"/>
                  <a:pt x="161975" y="26569"/>
                </a:cubicBezTo>
                <a:cubicBezTo>
                  <a:pt x="161975" y="26569"/>
                  <a:pt x="162352" y="28780"/>
                  <a:pt x="162730" y="28780"/>
                </a:cubicBezTo>
                <a:cubicBezTo>
                  <a:pt x="162730" y="29885"/>
                  <a:pt x="163107" y="30990"/>
                  <a:pt x="163107" y="30990"/>
                </a:cubicBezTo>
                <a:cubicBezTo>
                  <a:pt x="163485" y="32105"/>
                  <a:pt x="163485" y="33211"/>
                  <a:pt x="163862" y="33211"/>
                </a:cubicBezTo>
                <a:cubicBezTo>
                  <a:pt x="164240" y="34316"/>
                  <a:pt x="164618" y="32105"/>
                  <a:pt x="164618" y="32105"/>
                </a:cubicBezTo>
                <a:cubicBezTo>
                  <a:pt x="164995" y="32105"/>
                  <a:pt x="165373" y="29885"/>
                  <a:pt x="165373" y="29885"/>
                </a:cubicBezTo>
                <a:cubicBezTo>
                  <a:pt x="165750" y="29885"/>
                  <a:pt x="166128" y="32105"/>
                  <a:pt x="166128" y="32105"/>
                </a:cubicBezTo>
                <a:lnTo>
                  <a:pt x="166883" y="30990"/>
                </a:lnTo>
                <a:cubicBezTo>
                  <a:pt x="166883" y="29885"/>
                  <a:pt x="166505" y="28780"/>
                  <a:pt x="166505" y="27674"/>
                </a:cubicBezTo>
                <a:close/>
                <a:moveTo>
                  <a:pt x="175944" y="54243"/>
                </a:moveTo>
                <a:lnTo>
                  <a:pt x="176700" y="52032"/>
                </a:lnTo>
                <a:lnTo>
                  <a:pt x="175944" y="49812"/>
                </a:lnTo>
                <a:cubicBezTo>
                  <a:pt x="175944" y="49812"/>
                  <a:pt x="175189" y="52032"/>
                  <a:pt x="175189" y="50917"/>
                </a:cubicBezTo>
                <a:cubicBezTo>
                  <a:pt x="174812" y="50917"/>
                  <a:pt x="174812" y="49812"/>
                  <a:pt x="174434" y="48706"/>
                </a:cubicBezTo>
                <a:cubicBezTo>
                  <a:pt x="174434" y="49812"/>
                  <a:pt x="173679" y="49812"/>
                  <a:pt x="173679" y="50917"/>
                </a:cubicBezTo>
                <a:cubicBezTo>
                  <a:pt x="173679" y="52032"/>
                  <a:pt x="174434" y="53137"/>
                  <a:pt x="174434" y="53137"/>
                </a:cubicBezTo>
                <a:cubicBezTo>
                  <a:pt x="174434" y="54243"/>
                  <a:pt x="174812" y="55348"/>
                  <a:pt x="174812" y="55348"/>
                </a:cubicBezTo>
                <a:cubicBezTo>
                  <a:pt x="174812" y="56454"/>
                  <a:pt x="174057" y="57559"/>
                  <a:pt x="174057" y="57559"/>
                </a:cubicBezTo>
                <a:cubicBezTo>
                  <a:pt x="174057" y="58665"/>
                  <a:pt x="174812" y="59780"/>
                  <a:pt x="174812" y="59780"/>
                </a:cubicBezTo>
                <a:cubicBezTo>
                  <a:pt x="174812" y="60885"/>
                  <a:pt x="174057" y="61990"/>
                  <a:pt x="174057" y="61990"/>
                </a:cubicBezTo>
                <a:cubicBezTo>
                  <a:pt x="174057" y="63096"/>
                  <a:pt x="174434" y="64201"/>
                  <a:pt x="174434" y="64201"/>
                </a:cubicBezTo>
                <a:cubicBezTo>
                  <a:pt x="174812" y="64201"/>
                  <a:pt x="175189" y="61990"/>
                  <a:pt x="175567" y="63096"/>
                </a:cubicBezTo>
                <a:lnTo>
                  <a:pt x="175944" y="65316"/>
                </a:lnTo>
                <a:cubicBezTo>
                  <a:pt x="176322" y="64201"/>
                  <a:pt x="176700" y="64201"/>
                  <a:pt x="176700" y="63096"/>
                </a:cubicBezTo>
                <a:cubicBezTo>
                  <a:pt x="177077" y="63096"/>
                  <a:pt x="176322" y="60885"/>
                  <a:pt x="176322" y="60885"/>
                </a:cubicBezTo>
                <a:cubicBezTo>
                  <a:pt x="175944" y="59780"/>
                  <a:pt x="175567" y="58665"/>
                  <a:pt x="175567" y="58665"/>
                </a:cubicBezTo>
                <a:cubicBezTo>
                  <a:pt x="175567" y="57559"/>
                  <a:pt x="174812" y="56454"/>
                  <a:pt x="174812" y="55348"/>
                </a:cubicBezTo>
                <a:cubicBezTo>
                  <a:pt x="174812" y="55348"/>
                  <a:pt x="175567" y="54243"/>
                  <a:pt x="175944" y="54243"/>
                </a:cubicBezTo>
                <a:close/>
                <a:moveTo>
                  <a:pt x="183118" y="40958"/>
                </a:moveTo>
                <a:lnTo>
                  <a:pt x="182363" y="43169"/>
                </a:lnTo>
                <a:cubicBezTo>
                  <a:pt x="181985" y="43169"/>
                  <a:pt x="181985" y="40958"/>
                  <a:pt x="181608" y="40958"/>
                </a:cubicBezTo>
                <a:lnTo>
                  <a:pt x="180853" y="42064"/>
                </a:lnTo>
                <a:cubicBezTo>
                  <a:pt x="180853" y="43169"/>
                  <a:pt x="181230" y="44284"/>
                  <a:pt x="181608" y="45390"/>
                </a:cubicBezTo>
                <a:lnTo>
                  <a:pt x="181985" y="47601"/>
                </a:lnTo>
                <a:cubicBezTo>
                  <a:pt x="182363" y="47601"/>
                  <a:pt x="182741" y="45390"/>
                  <a:pt x="183118" y="45390"/>
                </a:cubicBezTo>
                <a:lnTo>
                  <a:pt x="183873" y="44284"/>
                </a:lnTo>
                <a:cubicBezTo>
                  <a:pt x="183873" y="43169"/>
                  <a:pt x="183118" y="42064"/>
                  <a:pt x="183118" y="40958"/>
                </a:cubicBezTo>
                <a:close/>
                <a:moveTo>
                  <a:pt x="189537" y="50917"/>
                </a:moveTo>
                <a:cubicBezTo>
                  <a:pt x="189537" y="49812"/>
                  <a:pt x="189159" y="47601"/>
                  <a:pt x="188782" y="47601"/>
                </a:cubicBezTo>
                <a:cubicBezTo>
                  <a:pt x="188782" y="47601"/>
                  <a:pt x="188404" y="49812"/>
                  <a:pt x="188027" y="49812"/>
                </a:cubicBezTo>
                <a:cubicBezTo>
                  <a:pt x="187649" y="49812"/>
                  <a:pt x="187649" y="47601"/>
                  <a:pt x="187271" y="47601"/>
                </a:cubicBezTo>
                <a:cubicBezTo>
                  <a:pt x="187271" y="47601"/>
                  <a:pt x="186516" y="48706"/>
                  <a:pt x="186516" y="49812"/>
                </a:cubicBezTo>
                <a:cubicBezTo>
                  <a:pt x="186516" y="49812"/>
                  <a:pt x="187271" y="50917"/>
                  <a:pt x="187271" y="52032"/>
                </a:cubicBezTo>
                <a:cubicBezTo>
                  <a:pt x="187271" y="53137"/>
                  <a:pt x="187649" y="53137"/>
                  <a:pt x="188027" y="54243"/>
                </a:cubicBezTo>
                <a:lnTo>
                  <a:pt x="188404" y="56454"/>
                </a:lnTo>
                <a:cubicBezTo>
                  <a:pt x="188782" y="56454"/>
                  <a:pt x="189159" y="55348"/>
                  <a:pt x="189537" y="55348"/>
                </a:cubicBezTo>
                <a:cubicBezTo>
                  <a:pt x="189159" y="54243"/>
                  <a:pt x="188782" y="53137"/>
                  <a:pt x="188782" y="52032"/>
                </a:cubicBezTo>
                <a:lnTo>
                  <a:pt x="189537" y="50917"/>
                </a:lnTo>
                <a:close/>
                <a:moveTo>
                  <a:pt x="199731" y="43169"/>
                </a:moveTo>
                <a:cubicBezTo>
                  <a:pt x="199731" y="43169"/>
                  <a:pt x="199354" y="40958"/>
                  <a:pt x="198976" y="40958"/>
                </a:cubicBezTo>
                <a:cubicBezTo>
                  <a:pt x="198976" y="40958"/>
                  <a:pt x="198221" y="42064"/>
                  <a:pt x="198221" y="43169"/>
                </a:cubicBezTo>
                <a:lnTo>
                  <a:pt x="197466" y="44284"/>
                </a:lnTo>
                <a:cubicBezTo>
                  <a:pt x="197466" y="45390"/>
                  <a:pt x="197843" y="47601"/>
                  <a:pt x="198221" y="47601"/>
                </a:cubicBezTo>
                <a:cubicBezTo>
                  <a:pt x="198221" y="47601"/>
                  <a:pt x="198598" y="45390"/>
                  <a:pt x="198976" y="45390"/>
                </a:cubicBezTo>
                <a:lnTo>
                  <a:pt x="199354" y="47601"/>
                </a:lnTo>
                <a:cubicBezTo>
                  <a:pt x="199354" y="48706"/>
                  <a:pt x="198598" y="48706"/>
                  <a:pt x="198598" y="49812"/>
                </a:cubicBezTo>
                <a:lnTo>
                  <a:pt x="199354" y="52032"/>
                </a:lnTo>
                <a:cubicBezTo>
                  <a:pt x="199354" y="52032"/>
                  <a:pt x="200109" y="50917"/>
                  <a:pt x="200109" y="49812"/>
                </a:cubicBezTo>
                <a:lnTo>
                  <a:pt x="199354" y="47601"/>
                </a:lnTo>
                <a:cubicBezTo>
                  <a:pt x="199731" y="46495"/>
                  <a:pt x="200109" y="46495"/>
                  <a:pt x="200486" y="45390"/>
                </a:cubicBezTo>
                <a:cubicBezTo>
                  <a:pt x="200109" y="45390"/>
                  <a:pt x="200109" y="44284"/>
                  <a:pt x="199731" y="43169"/>
                </a:cubicBezTo>
                <a:close/>
                <a:moveTo>
                  <a:pt x="215211" y="36527"/>
                </a:moveTo>
                <a:cubicBezTo>
                  <a:pt x="214834" y="35422"/>
                  <a:pt x="214834" y="34316"/>
                  <a:pt x="214456" y="33211"/>
                </a:cubicBezTo>
                <a:lnTo>
                  <a:pt x="214079" y="30990"/>
                </a:lnTo>
                <a:cubicBezTo>
                  <a:pt x="213701" y="30990"/>
                  <a:pt x="213323" y="33211"/>
                  <a:pt x="212946" y="33211"/>
                </a:cubicBezTo>
                <a:cubicBezTo>
                  <a:pt x="213323" y="34316"/>
                  <a:pt x="214079" y="36527"/>
                  <a:pt x="214456" y="37642"/>
                </a:cubicBezTo>
                <a:cubicBezTo>
                  <a:pt x="214456" y="38748"/>
                  <a:pt x="214834" y="39853"/>
                  <a:pt x="214834" y="40958"/>
                </a:cubicBezTo>
                <a:cubicBezTo>
                  <a:pt x="215211" y="40958"/>
                  <a:pt x="215589" y="43169"/>
                  <a:pt x="215589" y="43169"/>
                </a:cubicBezTo>
                <a:cubicBezTo>
                  <a:pt x="215966" y="43169"/>
                  <a:pt x="216344" y="40958"/>
                  <a:pt x="216344" y="40958"/>
                </a:cubicBezTo>
                <a:cubicBezTo>
                  <a:pt x="215966" y="39853"/>
                  <a:pt x="215589" y="37642"/>
                  <a:pt x="215211" y="36527"/>
                </a:cubicBezTo>
                <a:close/>
                <a:moveTo>
                  <a:pt x="234089" y="52032"/>
                </a:moveTo>
                <a:lnTo>
                  <a:pt x="233334" y="54243"/>
                </a:lnTo>
                <a:lnTo>
                  <a:pt x="232579" y="56454"/>
                </a:lnTo>
                <a:cubicBezTo>
                  <a:pt x="232202" y="56454"/>
                  <a:pt x="231824" y="54243"/>
                  <a:pt x="231824" y="54243"/>
                </a:cubicBezTo>
                <a:cubicBezTo>
                  <a:pt x="231446" y="53137"/>
                  <a:pt x="231446" y="52032"/>
                  <a:pt x="231069" y="50917"/>
                </a:cubicBezTo>
                <a:cubicBezTo>
                  <a:pt x="231069" y="52032"/>
                  <a:pt x="230313" y="52032"/>
                  <a:pt x="230313" y="53137"/>
                </a:cubicBezTo>
                <a:cubicBezTo>
                  <a:pt x="230313" y="54243"/>
                  <a:pt x="230691" y="55348"/>
                  <a:pt x="231069" y="55348"/>
                </a:cubicBezTo>
                <a:cubicBezTo>
                  <a:pt x="231069" y="56454"/>
                  <a:pt x="231446" y="57559"/>
                  <a:pt x="231446" y="58665"/>
                </a:cubicBezTo>
                <a:cubicBezTo>
                  <a:pt x="231824" y="58665"/>
                  <a:pt x="232202" y="60885"/>
                  <a:pt x="232202" y="60885"/>
                </a:cubicBezTo>
                <a:cubicBezTo>
                  <a:pt x="232579" y="60885"/>
                  <a:pt x="232956" y="58665"/>
                  <a:pt x="232956" y="58665"/>
                </a:cubicBezTo>
                <a:cubicBezTo>
                  <a:pt x="233334" y="58665"/>
                  <a:pt x="233334" y="60885"/>
                  <a:pt x="233712" y="60885"/>
                </a:cubicBezTo>
                <a:cubicBezTo>
                  <a:pt x="234089" y="60885"/>
                  <a:pt x="234467" y="59780"/>
                  <a:pt x="234467" y="59780"/>
                </a:cubicBezTo>
                <a:cubicBezTo>
                  <a:pt x="234467" y="58665"/>
                  <a:pt x="233712" y="57559"/>
                  <a:pt x="233712" y="56454"/>
                </a:cubicBezTo>
                <a:cubicBezTo>
                  <a:pt x="234089" y="56454"/>
                  <a:pt x="234845" y="55348"/>
                  <a:pt x="234845" y="55348"/>
                </a:cubicBezTo>
                <a:cubicBezTo>
                  <a:pt x="234845" y="54243"/>
                  <a:pt x="234089" y="52032"/>
                  <a:pt x="234089" y="52032"/>
                </a:cubicBezTo>
                <a:close/>
                <a:moveTo>
                  <a:pt x="237110" y="53137"/>
                </a:moveTo>
                <a:cubicBezTo>
                  <a:pt x="236732" y="53137"/>
                  <a:pt x="236732" y="52032"/>
                  <a:pt x="236355" y="50917"/>
                </a:cubicBezTo>
                <a:cubicBezTo>
                  <a:pt x="236355" y="52032"/>
                  <a:pt x="235599" y="52032"/>
                  <a:pt x="235599" y="53137"/>
                </a:cubicBezTo>
                <a:cubicBezTo>
                  <a:pt x="235599" y="53137"/>
                  <a:pt x="235977" y="55348"/>
                  <a:pt x="236355" y="55348"/>
                </a:cubicBezTo>
                <a:cubicBezTo>
                  <a:pt x="236355" y="56454"/>
                  <a:pt x="236732" y="57559"/>
                  <a:pt x="236732" y="57559"/>
                </a:cubicBezTo>
                <a:cubicBezTo>
                  <a:pt x="237110" y="58665"/>
                  <a:pt x="237488" y="60885"/>
                  <a:pt x="237488" y="60885"/>
                </a:cubicBezTo>
                <a:cubicBezTo>
                  <a:pt x="237865" y="60885"/>
                  <a:pt x="238242" y="58665"/>
                  <a:pt x="238242" y="58665"/>
                </a:cubicBezTo>
                <a:cubicBezTo>
                  <a:pt x="237865" y="56454"/>
                  <a:pt x="237488" y="55348"/>
                  <a:pt x="237110" y="53137"/>
                </a:cubicBezTo>
                <a:close/>
                <a:moveTo>
                  <a:pt x="249192" y="54243"/>
                </a:moveTo>
                <a:cubicBezTo>
                  <a:pt x="249192" y="53137"/>
                  <a:pt x="248814" y="52032"/>
                  <a:pt x="248437" y="52032"/>
                </a:cubicBezTo>
                <a:cubicBezTo>
                  <a:pt x="248437" y="50917"/>
                  <a:pt x="247682" y="53137"/>
                  <a:pt x="247682" y="53137"/>
                </a:cubicBezTo>
                <a:cubicBezTo>
                  <a:pt x="247304" y="53137"/>
                  <a:pt x="247304" y="50917"/>
                  <a:pt x="246926" y="50917"/>
                </a:cubicBezTo>
                <a:lnTo>
                  <a:pt x="246549" y="48706"/>
                </a:lnTo>
                <a:cubicBezTo>
                  <a:pt x="246171" y="48706"/>
                  <a:pt x="245794" y="49812"/>
                  <a:pt x="245416" y="49812"/>
                </a:cubicBezTo>
                <a:cubicBezTo>
                  <a:pt x="245416" y="50917"/>
                  <a:pt x="245039" y="52032"/>
                  <a:pt x="244661" y="52032"/>
                </a:cubicBezTo>
                <a:cubicBezTo>
                  <a:pt x="245039" y="53137"/>
                  <a:pt x="245039" y="54243"/>
                  <a:pt x="245416" y="54243"/>
                </a:cubicBezTo>
                <a:cubicBezTo>
                  <a:pt x="245416" y="55348"/>
                  <a:pt x="245794" y="56454"/>
                  <a:pt x="246171" y="57559"/>
                </a:cubicBezTo>
                <a:lnTo>
                  <a:pt x="246549" y="59780"/>
                </a:lnTo>
                <a:lnTo>
                  <a:pt x="247304" y="57559"/>
                </a:lnTo>
                <a:cubicBezTo>
                  <a:pt x="247682" y="57559"/>
                  <a:pt x="248059" y="55348"/>
                  <a:pt x="248437" y="55348"/>
                </a:cubicBezTo>
                <a:cubicBezTo>
                  <a:pt x="248437" y="56454"/>
                  <a:pt x="248814" y="57559"/>
                  <a:pt x="248814" y="58665"/>
                </a:cubicBezTo>
                <a:cubicBezTo>
                  <a:pt x="249192" y="57559"/>
                  <a:pt x="249947" y="57559"/>
                  <a:pt x="249947" y="56454"/>
                </a:cubicBezTo>
                <a:lnTo>
                  <a:pt x="249192" y="54243"/>
                </a:lnTo>
                <a:close/>
                <a:moveTo>
                  <a:pt x="263162" y="46495"/>
                </a:moveTo>
                <a:cubicBezTo>
                  <a:pt x="262784" y="45390"/>
                  <a:pt x="262784" y="44284"/>
                  <a:pt x="262407" y="43169"/>
                </a:cubicBezTo>
                <a:cubicBezTo>
                  <a:pt x="262407" y="43169"/>
                  <a:pt x="262029" y="45390"/>
                  <a:pt x="261651" y="45390"/>
                </a:cubicBezTo>
                <a:cubicBezTo>
                  <a:pt x="261651" y="46495"/>
                  <a:pt x="262407" y="47601"/>
                  <a:pt x="262407" y="47601"/>
                </a:cubicBezTo>
                <a:cubicBezTo>
                  <a:pt x="262407" y="48706"/>
                  <a:pt x="261651" y="48706"/>
                  <a:pt x="261274" y="49812"/>
                </a:cubicBezTo>
                <a:cubicBezTo>
                  <a:pt x="261651" y="50917"/>
                  <a:pt x="262029" y="52032"/>
                  <a:pt x="262029" y="52032"/>
                </a:cubicBezTo>
                <a:cubicBezTo>
                  <a:pt x="262029" y="53137"/>
                  <a:pt x="262407" y="54243"/>
                  <a:pt x="262784" y="55348"/>
                </a:cubicBezTo>
                <a:lnTo>
                  <a:pt x="263539" y="53137"/>
                </a:lnTo>
                <a:cubicBezTo>
                  <a:pt x="263539" y="52032"/>
                  <a:pt x="262784" y="50917"/>
                  <a:pt x="262784" y="50917"/>
                </a:cubicBezTo>
                <a:cubicBezTo>
                  <a:pt x="263162" y="49812"/>
                  <a:pt x="263917" y="48706"/>
                  <a:pt x="263917" y="48706"/>
                </a:cubicBezTo>
                <a:cubicBezTo>
                  <a:pt x="263917" y="47601"/>
                  <a:pt x="263162" y="46495"/>
                  <a:pt x="263162" y="46495"/>
                </a:cubicBezTo>
                <a:close/>
                <a:moveTo>
                  <a:pt x="271846" y="54243"/>
                </a:moveTo>
                <a:cubicBezTo>
                  <a:pt x="271468" y="52032"/>
                  <a:pt x="271091" y="50917"/>
                  <a:pt x="270713" y="48706"/>
                </a:cubicBezTo>
                <a:cubicBezTo>
                  <a:pt x="270335" y="49812"/>
                  <a:pt x="269580" y="49812"/>
                  <a:pt x="269580" y="50917"/>
                </a:cubicBezTo>
                <a:cubicBezTo>
                  <a:pt x="269580" y="52032"/>
                  <a:pt x="270335" y="53137"/>
                  <a:pt x="270335" y="53137"/>
                </a:cubicBezTo>
                <a:cubicBezTo>
                  <a:pt x="270335" y="54243"/>
                  <a:pt x="271091" y="55348"/>
                  <a:pt x="271091" y="56454"/>
                </a:cubicBezTo>
                <a:cubicBezTo>
                  <a:pt x="271091" y="56454"/>
                  <a:pt x="269958" y="57559"/>
                  <a:pt x="270335" y="57559"/>
                </a:cubicBezTo>
                <a:cubicBezTo>
                  <a:pt x="270335" y="58665"/>
                  <a:pt x="270713" y="59780"/>
                  <a:pt x="270713" y="59780"/>
                </a:cubicBezTo>
                <a:cubicBezTo>
                  <a:pt x="271468" y="58665"/>
                  <a:pt x="271846" y="57559"/>
                  <a:pt x="272601" y="56454"/>
                </a:cubicBezTo>
                <a:cubicBezTo>
                  <a:pt x="272223" y="55348"/>
                  <a:pt x="272223" y="55348"/>
                  <a:pt x="271846" y="54243"/>
                </a:cubicBezTo>
                <a:close/>
                <a:moveTo>
                  <a:pt x="281663" y="39853"/>
                </a:moveTo>
                <a:cubicBezTo>
                  <a:pt x="281285" y="39853"/>
                  <a:pt x="281285" y="37642"/>
                  <a:pt x="280907" y="37642"/>
                </a:cubicBezTo>
                <a:cubicBezTo>
                  <a:pt x="280530" y="37642"/>
                  <a:pt x="280152" y="39853"/>
                  <a:pt x="280152" y="39853"/>
                </a:cubicBezTo>
                <a:cubicBezTo>
                  <a:pt x="279774" y="38748"/>
                  <a:pt x="279774" y="37642"/>
                  <a:pt x="279397" y="36527"/>
                </a:cubicBezTo>
                <a:cubicBezTo>
                  <a:pt x="279020" y="36527"/>
                  <a:pt x="279020" y="34316"/>
                  <a:pt x="278642" y="34316"/>
                </a:cubicBezTo>
                <a:cubicBezTo>
                  <a:pt x="278642" y="34316"/>
                  <a:pt x="278264" y="36527"/>
                  <a:pt x="277887" y="36527"/>
                </a:cubicBezTo>
                <a:cubicBezTo>
                  <a:pt x="277509" y="36527"/>
                  <a:pt x="277509" y="37642"/>
                  <a:pt x="277131" y="38748"/>
                </a:cubicBezTo>
                <a:cubicBezTo>
                  <a:pt x="277509" y="38748"/>
                  <a:pt x="277509" y="40958"/>
                  <a:pt x="277887" y="40958"/>
                </a:cubicBezTo>
                <a:cubicBezTo>
                  <a:pt x="277887" y="40958"/>
                  <a:pt x="278264" y="38748"/>
                  <a:pt x="278642" y="38748"/>
                </a:cubicBezTo>
                <a:cubicBezTo>
                  <a:pt x="279020" y="38748"/>
                  <a:pt x="279020" y="40958"/>
                  <a:pt x="279397" y="40958"/>
                </a:cubicBezTo>
                <a:cubicBezTo>
                  <a:pt x="279397" y="42064"/>
                  <a:pt x="279774" y="44284"/>
                  <a:pt x="279774" y="44284"/>
                </a:cubicBezTo>
                <a:cubicBezTo>
                  <a:pt x="280152" y="44284"/>
                  <a:pt x="280530" y="42064"/>
                  <a:pt x="280907" y="42064"/>
                </a:cubicBezTo>
                <a:lnTo>
                  <a:pt x="281285" y="44284"/>
                </a:lnTo>
                <a:cubicBezTo>
                  <a:pt x="281285" y="44284"/>
                  <a:pt x="282040" y="43169"/>
                  <a:pt x="282040" y="42064"/>
                </a:cubicBezTo>
                <a:cubicBezTo>
                  <a:pt x="282417" y="42064"/>
                  <a:pt x="281663" y="40958"/>
                  <a:pt x="281663" y="39853"/>
                </a:cubicBezTo>
                <a:close/>
                <a:moveTo>
                  <a:pt x="283550" y="47601"/>
                </a:moveTo>
                <a:cubicBezTo>
                  <a:pt x="283550" y="47601"/>
                  <a:pt x="282795" y="48706"/>
                  <a:pt x="282795" y="49812"/>
                </a:cubicBezTo>
                <a:cubicBezTo>
                  <a:pt x="282417" y="49812"/>
                  <a:pt x="281663" y="50917"/>
                  <a:pt x="281663" y="50917"/>
                </a:cubicBezTo>
                <a:cubicBezTo>
                  <a:pt x="281663" y="52032"/>
                  <a:pt x="282417" y="53137"/>
                  <a:pt x="282417" y="54243"/>
                </a:cubicBezTo>
                <a:cubicBezTo>
                  <a:pt x="282795" y="54243"/>
                  <a:pt x="282795" y="56454"/>
                  <a:pt x="283173" y="56454"/>
                </a:cubicBezTo>
                <a:lnTo>
                  <a:pt x="283928" y="54243"/>
                </a:lnTo>
                <a:lnTo>
                  <a:pt x="283173" y="52032"/>
                </a:lnTo>
                <a:cubicBezTo>
                  <a:pt x="283173" y="50917"/>
                  <a:pt x="283928" y="50917"/>
                  <a:pt x="284305" y="49812"/>
                </a:cubicBezTo>
                <a:cubicBezTo>
                  <a:pt x="283928" y="49812"/>
                  <a:pt x="283928" y="47601"/>
                  <a:pt x="283550" y="47601"/>
                </a:cubicBezTo>
                <a:close/>
                <a:moveTo>
                  <a:pt x="289591" y="49812"/>
                </a:moveTo>
                <a:cubicBezTo>
                  <a:pt x="289214" y="49812"/>
                  <a:pt x="288836" y="47601"/>
                  <a:pt x="288836" y="47601"/>
                </a:cubicBezTo>
                <a:lnTo>
                  <a:pt x="288081" y="49812"/>
                </a:lnTo>
                <a:cubicBezTo>
                  <a:pt x="287703" y="48706"/>
                  <a:pt x="287326" y="47601"/>
                  <a:pt x="287326" y="46495"/>
                </a:cubicBezTo>
                <a:lnTo>
                  <a:pt x="288081" y="45390"/>
                </a:lnTo>
                <a:cubicBezTo>
                  <a:pt x="288081" y="44284"/>
                  <a:pt x="287703" y="43169"/>
                  <a:pt x="287326" y="42064"/>
                </a:cubicBezTo>
                <a:cubicBezTo>
                  <a:pt x="287326" y="42064"/>
                  <a:pt x="286948" y="40958"/>
                  <a:pt x="286948" y="39853"/>
                </a:cubicBezTo>
                <a:lnTo>
                  <a:pt x="286193" y="37642"/>
                </a:lnTo>
                <a:cubicBezTo>
                  <a:pt x="285816" y="37642"/>
                  <a:pt x="285816" y="38748"/>
                  <a:pt x="285438" y="39853"/>
                </a:cubicBezTo>
                <a:cubicBezTo>
                  <a:pt x="285438" y="39853"/>
                  <a:pt x="285816" y="40958"/>
                  <a:pt x="286193" y="42064"/>
                </a:cubicBezTo>
                <a:lnTo>
                  <a:pt x="286571" y="44284"/>
                </a:lnTo>
                <a:cubicBezTo>
                  <a:pt x="286948" y="45390"/>
                  <a:pt x="287326" y="46495"/>
                  <a:pt x="287326" y="46495"/>
                </a:cubicBezTo>
                <a:cubicBezTo>
                  <a:pt x="287326" y="47601"/>
                  <a:pt x="286571" y="48706"/>
                  <a:pt x="286571" y="48706"/>
                </a:cubicBezTo>
                <a:cubicBezTo>
                  <a:pt x="286571" y="49812"/>
                  <a:pt x="286948" y="50917"/>
                  <a:pt x="286948" y="50917"/>
                </a:cubicBezTo>
                <a:cubicBezTo>
                  <a:pt x="287326" y="52032"/>
                  <a:pt x="286193" y="53137"/>
                  <a:pt x="286193" y="53137"/>
                </a:cubicBezTo>
                <a:lnTo>
                  <a:pt x="286948" y="55348"/>
                </a:lnTo>
                <a:lnTo>
                  <a:pt x="287703" y="53137"/>
                </a:lnTo>
                <a:cubicBezTo>
                  <a:pt x="288081" y="54243"/>
                  <a:pt x="288081" y="55348"/>
                  <a:pt x="288459" y="56454"/>
                </a:cubicBezTo>
                <a:cubicBezTo>
                  <a:pt x="288836" y="55348"/>
                  <a:pt x="289591" y="53137"/>
                  <a:pt x="289969" y="52032"/>
                </a:cubicBezTo>
                <a:cubicBezTo>
                  <a:pt x="289969" y="52032"/>
                  <a:pt x="289591" y="50917"/>
                  <a:pt x="289591" y="49812"/>
                </a:cubicBezTo>
                <a:close/>
                <a:moveTo>
                  <a:pt x="292612" y="61990"/>
                </a:moveTo>
                <a:cubicBezTo>
                  <a:pt x="292612" y="61990"/>
                  <a:pt x="292234" y="59780"/>
                  <a:pt x="291857" y="59780"/>
                </a:cubicBezTo>
                <a:lnTo>
                  <a:pt x="291479" y="57559"/>
                </a:lnTo>
                <a:cubicBezTo>
                  <a:pt x="291101" y="57559"/>
                  <a:pt x="290724" y="58665"/>
                  <a:pt x="290346" y="58665"/>
                </a:cubicBezTo>
                <a:cubicBezTo>
                  <a:pt x="291101" y="60885"/>
                  <a:pt x="291479" y="61990"/>
                  <a:pt x="291857" y="64201"/>
                </a:cubicBezTo>
                <a:cubicBezTo>
                  <a:pt x="291857" y="65316"/>
                  <a:pt x="292234" y="66422"/>
                  <a:pt x="292612" y="66422"/>
                </a:cubicBezTo>
                <a:lnTo>
                  <a:pt x="292989" y="68633"/>
                </a:lnTo>
                <a:cubicBezTo>
                  <a:pt x="293367" y="68633"/>
                  <a:pt x="293744" y="67527"/>
                  <a:pt x="294122" y="67527"/>
                </a:cubicBezTo>
                <a:cubicBezTo>
                  <a:pt x="293367" y="65316"/>
                  <a:pt x="292989" y="64201"/>
                  <a:pt x="292612" y="61990"/>
                </a:cubicBezTo>
                <a:close/>
                <a:moveTo>
                  <a:pt x="297897" y="50917"/>
                </a:moveTo>
                <a:cubicBezTo>
                  <a:pt x="297520" y="49812"/>
                  <a:pt x="297143" y="48706"/>
                  <a:pt x="297143" y="48706"/>
                </a:cubicBezTo>
                <a:cubicBezTo>
                  <a:pt x="297143" y="47601"/>
                  <a:pt x="297897" y="46495"/>
                  <a:pt x="297897" y="46495"/>
                </a:cubicBezTo>
                <a:cubicBezTo>
                  <a:pt x="297897" y="45390"/>
                  <a:pt x="297143" y="44284"/>
                  <a:pt x="297143" y="44284"/>
                </a:cubicBezTo>
                <a:cubicBezTo>
                  <a:pt x="297143" y="43169"/>
                  <a:pt x="296765" y="42064"/>
                  <a:pt x="296765" y="42064"/>
                </a:cubicBezTo>
                <a:cubicBezTo>
                  <a:pt x="296387" y="42064"/>
                  <a:pt x="295632" y="43169"/>
                  <a:pt x="295632" y="43169"/>
                </a:cubicBezTo>
                <a:cubicBezTo>
                  <a:pt x="295632" y="44284"/>
                  <a:pt x="296387" y="45390"/>
                  <a:pt x="296387" y="46495"/>
                </a:cubicBezTo>
                <a:cubicBezTo>
                  <a:pt x="296765" y="46495"/>
                  <a:pt x="296765" y="47601"/>
                  <a:pt x="297143" y="48706"/>
                </a:cubicBezTo>
                <a:cubicBezTo>
                  <a:pt x="296765" y="48706"/>
                  <a:pt x="296387" y="49812"/>
                  <a:pt x="296387" y="49812"/>
                </a:cubicBezTo>
                <a:cubicBezTo>
                  <a:pt x="296010" y="50917"/>
                  <a:pt x="295632" y="52032"/>
                  <a:pt x="295255" y="52032"/>
                </a:cubicBezTo>
                <a:lnTo>
                  <a:pt x="294877" y="49812"/>
                </a:lnTo>
                <a:cubicBezTo>
                  <a:pt x="294500" y="49812"/>
                  <a:pt x="293744" y="50917"/>
                  <a:pt x="293744" y="52032"/>
                </a:cubicBezTo>
                <a:cubicBezTo>
                  <a:pt x="293744" y="52032"/>
                  <a:pt x="294500" y="53137"/>
                  <a:pt x="294500" y="54243"/>
                </a:cubicBezTo>
                <a:cubicBezTo>
                  <a:pt x="294877" y="54243"/>
                  <a:pt x="294877" y="56454"/>
                  <a:pt x="295255" y="56454"/>
                </a:cubicBezTo>
                <a:lnTo>
                  <a:pt x="296010" y="54243"/>
                </a:lnTo>
                <a:cubicBezTo>
                  <a:pt x="296010" y="55348"/>
                  <a:pt x="296387" y="57559"/>
                  <a:pt x="296765" y="57559"/>
                </a:cubicBezTo>
                <a:cubicBezTo>
                  <a:pt x="296765" y="56454"/>
                  <a:pt x="297143" y="55348"/>
                  <a:pt x="297520" y="55348"/>
                </a:cubicBezTo>
                <a:cubicBezTo>
                  <a:pt x="297520" y="55348"/>
                  <a:pt x="298275" y="54243"/>
                  <a:pt x="298275" y="53137"/>
                </a:cubicBezTo>
                <a:lnTo>
                  <a:pt x="297897" y="50917"/>
                </a:lnTo>
                <a:close/>
                <a:moveTo>
                  <a:pt x="308847" y="57559"/>
                </a:moveTo>
                <a:lnTo>
                  <a:pt x="308092" y="55348"/>
                </a:lnTo>
                <a:cubicBezTo>
                  <a:pt x="308092" y="55348"/>
                  <a:pt x="307337" y="57559"/>
                  <a:pt x="307337" y="56454"/>
                </a:cubicBezTo>
                <a:cubicBezTo>
                  <a:pt x="306959" y="56454"/>
                  <a:pt x="306959" y="54243"/>
                  <a:pt x="306582" y="54243"/>
                </a:cubicBezTo>
                <a:lnTo>
                  <a:pt x="305826" y="56454"/>
                </a:lnTo>
                <a:cubicBezTo>
                  <a:pt x="305449" y="56454"/>
                  <a:pt x="305449" y="54243"/>
                  <a:pt x="305071" y="54243"/>
                </a:cubicBezTo>
                <a:cubicBezTo>
                  <a:pt x="305071" y="53137"/>
                  <a:pt x="304694" y="52032"/>
                  <a:pt x="304316" y="50917"/>
                </a:cubicBezTo>
                <a:cubicBezTo>
                  <a:pt x="304316" y="50917"/>
                  <a:pt x="303939" y="49812"/>
                  <a:pt x="303939" y="48706"/>
                </a:cubicBezTo>
                <a:cubicBezTo>
                  <a:pt x="303939" y="48706"/>
                  <a:pt x="304694" y="47601"/>
                  <a:pt x="304694" y="46495"/>
                </a:cubicBezTo>
                <a:cubicBezTo>
                  <a:pt x="304694" y="46495"/>
                  <a:pt x="303939" y="45390"/>
                  <a:pt x="303939" y="44284"/>
                </a:cubicBezTo>
                <a:lnTo>
                  <a:pt x="303561" y="42064"/>
                </a:lnTo>
                <a:lnTo>
                  <a:pt x="302428" y="44284"/>
                </a:lnTo>
                <a:cubicBezTo>
                  <a:pt x="302428" y="44284"/>
                  <a:pt x="303183" y="45390"/>
                  <a:pt x="303183" y="46495"/>
                </a:cubicBezTo>
                <a:cubicBezTo>
                  <a:pt x="302806" y="46495"/>
                  <a:pt x="302806" y="47601"/>
                  <a:pt x="302428" y="48706"/>
                </a:cubicBezTo>
                <a:lnTo>
                  <a:pt x="301673" y="49812"/>
                </a:lnTo>
                <a:cubicBezTo>
                  <a:pt x="301673" y="50917"/>
                  <a:pt x="302051" y="53137"/>
                  <a:pt x="302051" y="53137"/>
                </a:cubicBezTo>
                <a:cubicBezTo>
                  <a:pt x="302428" y="53137"/>
                  <a:pt x="302806" y="50917"/>
                  <a:pt x="303183" y="50917"/>
                </a:cubicBezTo>
                <a:lnTo>
                  <a:pt x="303561" y="53137"/>
                </a:lnTo>
                <a:cubicBezTo>
                  <a:pt x="303939" y="54243"/>
                  <a:pt x="303939" y="55348"/>
                  <a:pt x="304316" y="55348"/>
                </a:cubicBezTo>
                <a:cubicBezTo>
                  <a:pt x="304316" y="56454"/>
                  <a:pt x="304694" y="57559"/>
                  <a:pt x="305071" y="58665"/>
                </a:cubicBezTo>
                <a:lnTo>
                  <a:pt x="305449" y="60885"/>
                </a:lnTo>
                <a:cubicBezTo>
                  <a:pt x="305826" y="60885"/>
                  <a:pt x="306204" y="58665"/>
                  <a:pt x="306582" y="58665"/>
                </a:cubicBezTo>
                <a:lnTo>
                  <a:pt x="306959" y="60885"/>
                </a:lnTo>
                <a:cubicBezTo>
                  <a:pt x="307337" y="60885"/>
                  <a:pt x="307714" y="59780"/>
                  <a:pt x="308092" y="59780"/>
                </a:cubicBezTo>
                <a:lnTo>
                  <a:pt x="308469" y="61990"/>
                </a:lnTo>
                <a:cubicBezTo>
                  <a:pt x="308469" y="60885"/>
                  <a:pt x="309225" y="60885"/>
                  <a:pt x="309225" y="59780"/>
                </a:cubicBezTo>
                <a:cubicBezTo>
                  <a:pt x="309602" y="59780"/>
                  <a:pt x="308847" y="57559"/>
                  <a:pt x="308847" y="57559"/>
                </a:cubicBezTo>
                <a:close/>
                <a:moveTo>
                  <a:pt x="321684" y="24358"/>
                </a:moveTo>
                <a:lnTo>
                  <a:pt x="320929" y="22137"/>
                </a:lnTo>
                <a:lnTo>
                  <a:pt x="320174" y="24358"/>
                </a:lnTo>
                <a:cubicBezTo>
                  <a:pt x="319796" y="24358"/>
                  <a:pt x="319419" y="25463"/>
                  <a:pt x="319419" y="26569"/>
                </a:cubicBezTo>
                <a:lnTo>
                  <a:pt x="319796" y="28780"/>
                </a:lnTo>
                <a:cubicBezTo>
                  <a:pt x="320174" y="28780"/>
                  <a:pt x="320551" y="30990"/>
                  <a:pt x="320551" y="30990"/>
                </a:cubicBezTo>
                <a:cubicBezTo>
                  <a:pt x="320551" y="30990"/>
                  <a:pt x="321306" y="29885"/>
                  <a:pt x="321306" y="28780"/>
                </a:cubicBezTo>
                <a:cubicBezTo>
                  <a:pt x="321684" y="28780"/>
                  <a:pt x="322062" y="27674"/>
                  <a:pt x="322062" y="27674"/>
                </a:cubicBezTo>
                <a:cubicBezTo>
                  <a:pt x="322062" y="26569"/>
                  <a:pt x="321684" y="25463"/>
                  <a:pt x="321684" y="24358"/>
                </a:cubicBezTo>
                <a:close/>
                <a:moveTo>
                  <a:pt x="331123" y="50917"/>
                </a:moveTo>
                <a:cubicBezTo>
                  <a:pt x="331123" y="52032"/>
                  <a:pt x="331501" y="52032"/>
                  <a:pt x="331501" y="53137"/>
                </a:cubicBezTo>
                <a:cubicBezTo>
                  <a:pt x="331501" y="54243"/>
                  <a:pt x="330746" y="54243"/>
                  <a:pt x="330746" y="55348"/>
                </a:cubicBezTo>
                <a:lnTo>
                  <a:pt x="331501" y="57559"/>
                </a:lnTo>
                <a:cubicBezTo>
                  <a:pt x="331501" y="57559"/>
                  <a:pt x="331878" y="59780"/>
                  <a:pt x="332256" y="59780"/>
                </a:cubicBezTo>
                <a:cubicBezTo>
                  <a:pt x="332256" y="59780"/>
                  <a:pt x="332634" y="58665"/>
                  <a:pt x="333011" y="57559"/>
                </a:cubicBezTo>
                <a:cubicBezTo>
                  <a:pt x="333011" y="57559"/>
                  <a:pt x="332256" y="56454"/>
                  <a:pt x="332256" y="55348"/>
                </a:cubicBezTo>
                <a:lnTo>
                  <a:pt x="333011" y="54243"/>
                </a:lnTo>
                <a:cubicBezTo>
                  <a:pt x="333389" y="53137"/>
                  <a:pt x="333766" y="52032"/>
                  <a:pt x="334144" y="52032"/>
                </a:cubicBezTo>
                <a:cubicBezTo>
                  <a:pt x="333766" y="50917"/>
                  <a:pt x="333389" y="49812"/>
                  <a:pt x="333389" y="49812"/>
                </a:cubicBezTo>
                <a:cubicBezTo>
                  <a:pt x="333011" y="48706"/>
                  <a:pt x="333011" y="47601"/>
                  <a:pt x="332634" y="46495"/>
                </a:cubicBezTo>
                <a:cubicBezTo>
                  <a:pt x="332256" y="47601"/>
                  <a:pt x="332256" y="48706"/>
                  <a:pt x="331878" y="48706"/>
                </a:cubicBezTo>
                <a:cubicBezTo>
                  <a:pt x="331878" y="48706"/>
                  <a:pt x="331123" y="49812"/>
                  <a:pt x="331123" y="50917"/>
                </a:cubicBezTo>
                <a:close/>
                <a:moveTo>
                  <a:pt x="334144" y="32105"/>
                </a:moveTo>
                <a:cubicBezTo>
                  <a:pt x="333766" y="32105"/>
                  <a:pt x="333766" y="29885"/>
                  <a:pt x="333389" y="29885"/>
                </a:cubicBezTo>
                <a:lnTo>
                  <a:pt x="332634" y="30990"/>
                </a:lnTo>
                <a:cubicBezTo>
                  <a:pt x="332634" y="32105"/>
                  <a:pt x="331878" y="33211"/>
                  <a:pt x="331878" y="33211"/>
                </a:cubicBezTo>
                <a:cubicBezTo>
                  <a:pt x="331878" y="34316"/>
                  <a:pt x="332256" y="35422"/>
                  <a:pt x="332634" y="35422"/>
                </a:cubicBezTo>
                <a:cubicBezTo>
                  <a:pt x="332256" y="36527"/>
                  <a:pt x="331501" y="36527"/>
                  <a:pt x="331501" y="37642"/>
                </a:cubicBezTo>
                <a:lnTo>
                  <a:pt x="332256" y="39853"/>
                </a:lnTo>
                <a:cubicBezTo>
                  <a:pt x="332256" y="39853"/>
                  <a:pt x="333011" y="37642"/>
                  <a:pt x="333011" y="38748"/>
                </a:cubicBezTo>
                <a:cubicBezTo>
                  <a:pt x="333389" y="38748"/>
                  <a:pt x="333389" y="40958"/>
                  <a:pt x="333766" y="40958"/>
                </a:cubicBezTo>
                <a:cubicBezTo>
                  <a:pt x="333766" y="39853"/>
                  <a:pt x="334521" y="39853"/>
                  <a:pt x="334521" y="38748"/>
                </a:cubicBezTo>
                <a:cubicBezTo>
                  <a:pt x="334521" y="37642"/>
                  <a:pt x="333766" y="36527"/>
                  <a:pt x="333766" y="36527"/>
                </a:cubicBezTo>
                <a:cubicBezTo>
                  <a:pt x="333766" y="35422"/>
                  <a:pt x="333389" y="34316"/>
                  <a:pt x="333389" y="34316"/>
                </a:cubicBezTo>
                <a:cubicBezTo>
                  <a:pt x="333389" y="33211"/>
                  <a:pt x="334144" y="33211"/>
                  <a:pt x="334144" y="32105"/>
                </a:cubicBezTo>
                <a:close/>
                <a:moveTo>
                  <a:pt x="340562" y="40958"/>
                </a:moveTo>
                <a:cubicBezTo>
                  <a:pt x="340185" y="40958"/>
                  <a:pt x="340185" y="38748"/>
                  <a:pt x="339807" y="38748"/>
                </a:cubicBezTo>
                <a:lnTo>
                  <a:pt x="339052" y="40958"/>
                </a:lnTo>
                <a:cubicBezTo>
                  <a:pt x="339052" y="40722"/>
                  <a:pt x="339017" y="40637"/>
                  <a:pt x="338963" y="40647"/>
                </a:cubicBezTo>
                <a:cubicBezTo>
                  <a:pt x="338672" y="39485"/>
                  <a:pt x="338642" y="37642"/>
                  <a:pt x="338297" y="37642"/>
                </a:cubicBezTo>
                <a:lnTo>
                  <a:pt x="337542" y="39853"/>
                </a:lnTo>
                <a:lnTo>
                  <a:pt x="338297" y="42064"/>
                </a:lnTo>
                <a:cubicBezTo>
                  <a:pt x="338297" y="42064"/>
                  <a:pt x="338763" y="40703"/>
                  <a:pt x="338963" y="40647"/>
                </a:cubicBezTo>
                <a:cubicBezTo>
                  <a:pt x="338990" y="40760"/>
                  <a:pt x="339020" y="40864"/>
                  <a:pt x="339052" y="40958"/>
                </a:cubicBezTo>
                <a:cubicBezTo>
                  <a:pt x="339430" y="40958"/>
                  <a:pt x="339430" y="42064"/>
                  <a:pt x="339807" y="43169"/>
                </a:cubicBezTo>
                <a:lnTo>
                  <a:pt x="340185" y="45390"/>
                </a:lnTo>
                <a:cubicBezTo>
                  <a:pt x="340562" y="45390"/>
                  <a:pt x="341317" y="43169"/>
                  <a:pt x="341317" y="43169"/>
                </a:cubicBezTo>
                <a:cubicBezTo>
                  <a:pt x="341317" y="43169"/>
                  <a:pt x="340562" y="42064"/>
                  <a:pt x="340562" y="40958"/>
                </a:cubicBezTo>
                <a:close/>
                <a:moveTo>
                  <a:pt x="342450" y="48706"/>
                </a:moveTo>
                <a:cubicBezTo>
                  <a:pt x="342072" y="48706"/>
                  <a:pt x="341695" y="50917"/>
                  <a:pt x="341695" y="50917"/>
                </a:cubicBezTo>
                <a:cubicBezTo>
                  <a:pt x="341317" y="49812"/>
                  <a:pt x="341317" y="48706"/>
                  <a:pt x="340940" y="47601"/>
                </a:cubicBezTo>
                <a:cubicBezTo>
                  <a:pt x="340562" y="48706"/>
                  <a:pt x="339807" y="50917"/>
                  <a:pt x="339430" y="52032"/>
                </a:cubicBezTo>
                <a:cubicBezTo>
                  <a:pt x="339430" y="52032"/>
                  <a:pt x="339807" y="53137"/>
                  <a:pt x="339807" y="54243"/>
                </a:cubicBezTo>
                <a:cubicBezTo>
                  <a:pt x="340185" y="55348"/>
                  <a:pt x="340940" y="57559"/>
                  <a:pt x="341317" y="58665"/>
                </a:cubicBezTo>
                <a:cubicBezTo>
                  <a:pt x="341695" y="57559"/>
                  <a:pt x="342450" y="56454"/>
                  <a:pt x="342828" y="55348"/>
                </a:cubicBezTo>
                <a:cubicBezTo>
                  <a:pt x="342828" y="54243"/>
                  <a:pt x="342072" y="53137"/>
                  <a:pt x="342072" y="53137"/>
                </a:cubicBezTo>
                <a:cubicBezTo>
                  <a:pt x="342450" y="52032"/>
                  <a:pt x="343205" y="52032"/>
                  <a:pt x="343205" y="50917"/>
                </a:cubicBezTo>
                <a:cubicBezTo>
                  <a:pt x="343205" y="49812"/>
                  <a:pt x="342450" y="49812"/>
                  <a:pt x="342450" y="48706"/>
                </a:cubicBezTo>
                <a:close/>
                <a:moveTo>
                  <a:pt x="360573" y="46495"/>
                </a:moveTo>
                <a:lnTo>
                  <a:pt x="359818" y="48706"/>
                </a:lnTo>
                <a:cubicBezTo>
                  <a:pt x="359440" y="49812"/>
                  <a:pt x="359440" y="49812"/>
                  <a:pt x="359063" y="50917"/>
                </a:cubicBezTo>
                <a:cubicBezTo>
                  <a:pt x="358685" y="49812"/>
                  <a:pt x="358685" y="48706"/>
                  <a:pt x="358308" y="47601"/>
                </a:cubicBezTo>
                <a:cubicBezTo>
                  <a:pt x="358308" y="48706"/>
                  <a:pt x="357553" y="49812"/>
                  <a:pt x="357553" y="49812"/>
                </a:cubicBezTo>
                <a:cubicBezTo>
                  <a:pt x="357553" y="50917"/>
                  <a:pt x="357930" y="52032"/>
                  <a:pt x="358308" y="52032"/>
                </a:cubicBezTo>
                <a:cubicBezTo>
                  <a:pt x="358308" y="53137"/>
                  <a:pt x="358685" y="55348"/>
                  <a:pt x="358685" y="55348"/>
                </a:cubicBezTo>
                <a:cubicBezTo>
                  <a:pt x="359063" y="55348"/>
                  <a:pt x="359440" y="53137"/>
                  <a:pt x="359818" y="53137"/>
                </a:cubicBezTo>
                <a:cubicBezTo>
                  <a:pt x="359818" y="54243"/>
                  <a:pt x="360196" y="54243"/>
                  <a:pt x="360196" y="55348"/>
                </a:cubicBezTo>
                <a:cubicBezTo>
                  <a:pt x="360573" y="56454"/>
                  <a:pt x="360573" y="57559"/>
                  <a:pt x="360951" y="57559"/>
                </a:cubicBezTo>
                <a:cubicBezTo>
                  <a:pt x="361328" y="58665"/>
                  <a:pt x="361328" y="59780"/>
                  <a:pt x="361706" y="60885"/>
                </a:cubicBezTo>
                <a:cubicBezTo>
                  <a:pt x="361706" y="59780"/>
                  <a:pt x="362461" y="59780"/>
                  <a:pt x="362461" y="58665"/>
                </a:cubicBezTo>
                <a:lnTo>
                  <a:pt x="361706" y="56454"/>
                </a:lnTo>
                <a:cubicBezTo>
                  <a:pt x="361706" y="55348"/>
                  <a:pt x="361328" y="54243"/>
                  <a:pt x="360951" y="53137"/>
                </a:cubicBezTo>
                <a:cubicBezTo>
                  <a:pt x="360951" y="53137"/>
                  <a:pt x="360573" y="52032"/>
                  <a:pt x="360573" y="50917"/>
                </a:cubicBezTo>
                <a:lnTo>
                  <a:pt x="361328" y="49812"/>
                </a:lnTo>
                <a:cubicBezTo>
                  <a:pt x="361328" y="48706"/>
                  <a:pt x="360951" y="46495"/>
                  <a:pt x="360573" y="46495"/>
                </a:cubicBezTo>
                <a:close/>
                <a:moveTo>
                  <a:pt x="362839" y="29885"/>
                </a:moveTo>
                <a:cubicBezTo>
                  <a:pt x="362839" y="28780"/>
                  <a:pt x="362461" y="28780"/>
                  <a:pt x="362461" y="27674"/>
                </a:cubicBezTo>
                <a:cubicBezTo>
                  <a:pt x="362083" y="27674"/>
                  <a:pt x="361328" y="28780"/>
                  <a:pt x="361328" y="29885"/>
                </a:cubicBezTo>
                <a:cubicBezTo>
                  <a:pt x="361328" y="29885"/>
                  <a:pt x="362083" y="30990"/>
                  <a:pt x="362083" y="32105"/>
                </a:cubicBezTo>
                <a:cubicBezTo>
                  <a:pt x="362461" y="32105"/>
                  <a:pt x="362461" y="34316"/>
                  <a:pt x="362839" y="34316"/>
                </a:cubicBezTo>
                <a:cubicBezTo>
                  <a:pt x="362839" y="34316"/>
                  <a:pt x="363216" y="36527"/>
                  <a:pt x="363594" y="36527"/>
                </a:cubicBezTo>
                <a:cubicBezTo>
                  <a:pt x="363594" y="36527"/>
                  <a:pt x="363971" y="35422"/>
                  <a:pt x="364349" y="35422"/>
                </a:cubicBezTo>
                <a:cubicBezTo>
                  <a:pt x="363971" y="33211"/>
                  <a:pt x="363216" y="32105"/>
                  <a:pt x="362839" y="29885"/>
                </a:cubicBezTo>
                <a:close/>
                <a:moveTo>
                  <a:pt x="370767" y="39853"/>
                </a:moveTo>
                <a:cubicBezTo>
                  <a:pt x="370767" y="38748"/>
                  <a:pt x="370390" y="37642"/>
                  <a:pt x="370012" y="37642"/>
                </a:cubicBezTo>
                <a:cubicBezTo>
                  <a:pt x="370012" y="36527"/>
                  <a:pt x="369635" y="35422"/>
                  <a:pt x="369635" y="34316"/>
                </a:cubicBezTo>
                <a:lnTo>
                  <a:pt x="370390" y="33211"/>
                </a:lnTo>
                <a:cubicBezTo>
                  <a:pt x="370390" y="32105"/>
                  <a:pt x="370012" y="30990"/>
                  <a:pt x="369635" y="30990"/>
                </a:cubicBezTo>
                <a:cubicBezTo>
                  <a:pt x="369635" y="29885"/>
                  <a:pt x="368880" y="32105"/>
                  <a:pt x="368880" y="32105"/>
                </a:cubicBezTo>
                <a:cubicBezTo>
                  <a:pt x="368502" y="32105"/>
                  <a:pt x="368502" y="30990"/>
                  <a:pt x="368124" y="29885"/>
                </a:cubicBezTo>
                <a:cubicBezTo>
                  <a:pt x="368124" y="28780"/>
                  <a:pt x="367747" y="27674"/>
                  <a:pt x="367747" y="27674"/>
                </a:cubicBezTo>
                <a:cubicBezTo>
                  <a:pt x="367369" y="27674"/>
                  <a:pt x="366992" y="28780"/>
                  <a:pt x="366614" y="28780"/>
                </a:cubicBezTo>
                <a:cubicBezTo>
                  <a:pt x="366614" y="28780"/>
                  <a:pt x="366237" y="27674"/>
                  <a:pt x="366237" y="26569"/>
                </a:cubicBezTo>
                <a:cubicBezTo>
                  <a:pt x="366237" y="27674"/>
                  <a:pt x="365481" y="27674"/>
                  <a:pt x="365481" y="28780"/>
                </a:cubicBezTo>
                <a:cubicBezTo>
                  <a:pt x="365104" y="28780"/>
                  <a:pt x="365859" y="30990"/>
                  <a:pt x="365859" y="30990"/>
                </a:cubicBezTo>
                <a:cubicBezTo>
                  <a:pt x="366237" y="32105"/>
                  <a:pt x="366237" y="33211"/>
                  <a:pt x="366614" y="33211"/>
                </a:cubicBezTo>
                <a:cubicBezTo>
                  <a:pt x="366614" y="34316"/>
                  <a:pt x="366992" y="36527"/>
                  <a:pt x="367369" y="36527"/>
                </a:cubicBezTo>
                <a:cubicBezTo>
                  <a:pt x="367369" y="36527"/>
                  <a:pt x="367747" y="34316"/>
                  <a:pt x="368124" y="34316"/>
                </a:cubicBezTo>
                <a:cubicBezTo>
                  <a:pt x="368124" y="34316"/>
                  <a:pt x="368502" y="36527"/>
                  <a:pt x="368880" y="36527"/>
                </a:cubicBezTo>
                <a:lnTo>
                  <a:pt x="369257" y="38748"/>
                </a:lnTo>
                <a:cubicBezTo>
                  <a:pt x="369257" y="39853"/>
                  <a:pt x="368502" y="40958"/>
                  <a:pt x="368502" y="40958"/>
                </a:cubicBezTo>
                <a:cubicBezTo>
                  <a:pt x="368502" y="42064"/>
                  <a:pt x="368880" y="43169"/>
                  <a:pt x="369257" y="43169"/>
                </a:cubicBezTo>
                <a:cubicBezTo>
                  <a:pt x="369257" y="44284"/>
                  <a:pt x="369635" y="45390"/>
                  <a:pt x="369635" y="46495"/>
                </a:cubicBezTo>
                <a:lnTo>
                  <a:pt x="370767" y="44284"/>
                </a:lnTo>
                <a:cubicBezTo>
                  <a:pt x="370767" y="43169"/>
                  <a:pt x="370012" y="42064"/>
                  <a:pt x="370012" y="42064"/>
                </a:cubicBezTo>
                <a:cubicBezTo>
                  <a:pt x="370012" y="40958"/>
                  <a:pt x="370767" y="40958"/>
                  <a:pt x="370767" y="39853"/>
                </a:cubicBezTo>
                <a:close/>
                <a:moveTo>
                  <a:pt x="380206" y="29885"/>
                </a:moveTo>
                <a:cubicBezTo>
                  <a:pt x="380206" y="30990"/>
                  <a:pt x="379829" y="30990"/>
                  <a:pt x="379452" y="32105"/>
                </a:cubicBezTo>
                <a:cubicBezTo>
                  <a:pt x="379452" y="30990"/>
                  <a:pt x="379074" y="29885"/>
                  <a:pt x="378696" y="29885"/>
                </a:cubicBezTo>
                <a:cubicBezTo>
                  <a:pt x="378696" y="28780"/>
                  <a:pt x="378319" y="27674"/>
                  <a:pt x="378319" y="27674"/>
                </a:cubicBezTo>
                <a:cubicBezTo>
                  <a:pt x="377941" y="26569"/>
                  <a:pt x="377941" y="24358"/>
                  <a:pt x="377564" y="24358"/>
                </a:cubicBezTo>
                <a:cubicBezTo>
                  <a:pt x="377186" y="24358"/>
                  <a:pt x="376809" y="26569"/>
                  <a:pt x="376809" y="26569"/>
                </a:cubicBezTo>
                <a:cubicBezTo>
                  <a:pt x="376431" y="26569"/>
                  <a:pt x="376431" y="24358"/>
                  <a:pt x="376053" y="24358"/>
                </a:cubicBezTo>
                <a:lnTo>
                  <a:pt x="375298" y="25463"/>
                </a:lnTo>
                <a:cubicBezTo>
                  <a:pt x="375298" y="26569"/>
                  <a:pt x="376053" y="27674"/>
                  <a:pt x="376053" y="28780"/>
                </a:cubicBezTo>
                <a:lnTo>
                  <a:pt x="376431" y="30990"/>
                </a:lnTo>
                <a:cubicBezTo>
                  <a:pt x="376809" y="30990"/>
                  <a:pt x="377186" y="28780"/>
                  <a:pt x="377564" y="28780"/>
                </a:cubicBezTo>
                <a:lnTo>
                  <a:pt x="377941" y="30990"/>
                </a:lnTo>
                <a:cubicBezTo>
                  <a:pt x="378319" y="32105"/>
                  <a:pt x="378319" y="34316"/>
                  <a:pt x="378696" y="34316"/>
                </a:cubicBezTo>
                <a:lnTo>
                  <a:pt x="379452" y="32105"/>
                </a:lnTo>
                <a:cubicBezTo>
                  <a:pt x="379829" y="32105"/>
                  <a:pt x="380206" y="34316"/>
                  <a:pt x="380206" y="34316"/>
                </a:cubicBezTo>
                <a:cubicBezTo>
                  <a:pt x="380206" y="34316"/>
                  <a:pt x="380962" y="33211"/>
                  <a:pt x="380962" y="32105"/>
                </a:cubicBezTo>
                <a:cubicBezTo>
                  <a:pt x="380962" y="32105"/>
                  <a:pt x="380206" y="30990"/>
                  <a:pt x="380206" y="29885"/>
                </a:cubicBezTo>
                <a:close/>
                <a:moveTo>
                  <a:pt x="394198" y="11395"/>
                </a:moveTo>
                <a:cubicBezTo>
                  <a:pt x="394081" y="12377"/>
                  <a:pt x="393500" y="13284"/>
                  <a:pt x="393841" y="13284"/>
                </a:cubicBezTo>
                <a:cubicBezTo>
                  <a:pt x="393841" y="13813"/>
                  <a:pt x="394016" y="14097"/>
                  <a:pt x="394198" y="14361"/>
                </a:cubicBezTo>
                <a:cubicBezTo>
                  <a:pt x="394379" y="14097"/>
                  <a:pt x="394554" y="13813"/>
                  <a:pt x="394554" y="13284"/>
                </a:cubicBezTo>
                <a:cubicBezTo>
                  <a:pt x="394895" y="13284"/>
                  <a:pt x="394314" y="12377"/>
                  <a:pt x="394198" y="11395"/>
                </a:cubicBezTo>
                <a:close/>
                <a:moveTo>
                  <a:pt x="393841" y="33211"/>
                </a:moveTo>
                <a:cubicBezTo>
                  <a:pt x="393964" y="33211"/>
                  <a:pt x="394088" y="33447"/>
                  <a:pt x="394198" y="33759"/>
                </a:cubicBezTo>
                <a:cubicBezTo>
                  <a:pt x="394308" y="33447"/>
                  <a:pt x="394431" y="33211"/>
                  <a:pt x="394554" y="33211"/>
                </a:cubicBezTo>
                <a:cubicBezTo>
                  <a:pt x="394748" y="33211"/>
                  <a:pt x="394843" y="33797"/>
                  <a:pt x="394940" y="34515"/>
                </a:cubicBezTo>
                <a:cubicBezTo>
                  <a:pt x="395047" y="33901"/>
                  <a:pt x="395140" y="33211"/>
                  <a:pt x="395352" y="33211"/>
                </a:cubicBezTo>
                <a:cubicBezTo>
                  <a:pt x="395352" y="32105"/>
                  <a:pt x="394597" y="32105"/>
                  <a:pt x="394597" y="30990"/>
                </a:cubicBezTo>
                <a:cubicBezTo>
                  <a:pt x="394597" y="30990"/>
                  <a:pt x="395352" y="28780"/>
                  <a:pt x="394974" y="28780"/>
                </a:cubicBezTo>
                <a:lnTo>
                  <a:pt x="394953" y="28723"/>
                </a:lnTo>
                <a:cubicBezTo>
                  <a:pt x="394939" y="28761"/>
                  <a:pt x="394932" y="28780"/>
                  <a:pt x="394932" y="28780"/>
                </a:cubicBezTo>
                <a:cubicBezTo>
                  <a:pt x="394607" y="28780"/>
                  <a:pt x="394282" y="27145"/>
                  <a:pt x="394198" y="26691"/>
                </a:cubicBezTo>
                <a:cubicBezTo>
                  <a:pt x="394113" y="27145"/>
                  <a:pt x="393789" y="28780"/>
                  <a:pt x="393464" y="28780"/>
                </a:cubicBezTo>
                <a:cubicBezTo>
                  <a:pt x="393464" y="28780"/>
                  <a:pt x="393456" y="28761"/>
                  <a:pt x="393442" y="28723"/>
                </a:cubicBezTo>
                <a:lnTo>
                  <a:pt x="393421" y="28780"/>
                </a:lnTo>
                <a:cubicBezTo>
                  <a:pt x="393043" y="28780"/>
                  <a:pt x="393799" y="30990"/>
                  <a:pt x="393799" y="30990"/>
                </a:cubicBezTo>
                <a:cubicBezTo>
                  <a:pt x="393799" y="32105"/>
                  <a:pt x="393043" y="32105"/>
                  <a:pt x="393043" y="33211"/>
                </a:cubicBezTo>
                <a:cubicBezTo>
                  <a:pt x="393255" y="33211"/>
                  <a:pt x="393348" y="33901"/>
                  <a:pt x="393456" y="34515"/>
                </a:cubicBezTo>
                <a:cubicBezTo>
                  <a:pt x="393553" y="33797"/>
                  <a:pt x="393647" y="33211"/>
                  <a:pt x="393841" y="33211"/>
                </a:cubicBezTo>
                <a:close/>
                <a:moveTo>
                  <a:pt x="394554" y="17716"/>
                </a:moveTo>
                <a:cubicBezTo>
                  <a:pt x="394554" y="17716"/>
                  <a:pt x="394379" y="17451"/>
                  <a:pt x="394198" y="17064"/>
                </a:cubicBezTo>
                <a:cubicBezTo>
                  <a:pt x="394016" y="17451"/>
                  <a:pt x="393841" y="17716"/>
                  <a:pt x="393841" y="17716"/>
                </a:cubicBezTo>
                <a:cubicBezTo>
                  <a:pt x="393841" y="18245"/>
                  <a:pt x="394016" y="18519"/>
                  <a:pt x="394198" y="18793"/>
                </a:cubicBezTo>
                <a:cubicBezTo>
                  <a:pt x="394379" y="18519"/>
                  <a:pt x="394554" y="18245"/>
                  <a:pt x="394554" y="17716"/>
                </a:cubicBezTo>
                <a:close/>
                <a:moveTo>
                  <a:pt x="385115" y="38748"/>
                </a:moveTo>
                <a:lnTo>
                  <a:pt x="384737" y="36527"/>
                </a:lnTo>
                <a:cubicBezTo>
                  <a:pt x="384360" y="36527"/>
                  <a:pt x="383982" y="38748"/>
                  <a:pt x="383605" y="37642"/>
                </a:cubicBezTo>
                <a:cubicBezTo>
                  <a:pt x="383605" y="37642"/>
                  <a:pt x="383227" y="39853"/>
                  <a:pt x="382850" y="39853"/>
                </a:cubicBezTo>
                <a:lnTo>
                  <a:pt x="382472" y="37642"/>
                </a:lnTo>
                <a:cubicBezTo>
                  <a:pt x="382094" y="37642"/>
                  <a:pt x="381717" y="38748"/>
                  <a:pt x="381339" y="39853"/>
                </a:cubicBezTo>
                <a:cubicBezTo>
                  <a:pt x="381717" y="39853"/>
                  <a:pt x="381717" y="42064"/>
                  <a:pt x="382094" y="42064"/>
                </a:cubicBezTo>
                <a:cubicBezTo>
                  <a:pt x="382472" y="42064"/>
                  <a:pt x="382850" y="39853"/>
                  <a:pt x="382850" y="39853"/>
                </a:cubicBezTo>
                <a:cubicBezTo>
                  <a:pt x="383227" y="39853"/>
                  <a:pt x="383227" y="42064"/>
                  <a:pt x="383605" y="42064"/>
                </a:cubicBezTo>
                <a:cubicBezTo>
                  <a:pt x="383982" y="43169"/>
                  <a:pt x="384360" y="40958"/>
                  <a:pt x="384360" y="40958"/>
                </a:cubicBezTo>
                <a:cubicBezTo>
                  <a:pt x="384737" y="40958"/>
                  <a:pt x="384737" y="43169"/>
                  <a:pt x="385115" y="43169"/>
                </a:cubicBezTo>
                <a:cubicBezTo>
                  <a:pt x="385492" y="43169"/>
                  <a:pt x="385492" y="40958"/>
                  <a:pt x="385870" y="40958"/>
                </a:cubicBezTo>
                <a:cubicBezTo>
                  <a:pt x="385870" y="40958"/>
                  <a:pt x="385492" y="39853"/>
                  <a:pt x="385115" y="38748"/>
                </a:cubicBezTo>
                <a:close/>
                <a:moveTo>
                  <a:pt x="392080" y="13709"/>
                </a:moveTo>
                <a:cubicBezTo>
                  <a:pt x="392135" y="14040"/>
                  <a:pt x="392190" y="14361"/>
                  <a:pt x="392231" y="14683"/>
                </a:cubicBezTo>
                <a:lnTo>
                  <a:pt x="392331" y="14390"/>
                </a:lnTo>
                <a:cubicBezTo>
                  <a:pt x="392331" y="14390"/>
                  <a:pt x="392228" y="14087"/>
                  <a:pt x="392080" y="13709"/>
                </a:cubicBezTo>
                <a:close/>
                <a:moveTo>
                  <a:pt x="394198" y="6963"/>
                </a:moveTo>
                <a:cubicBezTo>
                  <a:pt x="394079" y="7955"/>
                  <a:pt x="393464" y="8853"/>
                  <a:pt x="393464" y="8853"/>
                </a:cubicBezTo>
                <a:cubicBezTo>
                  <a:pt x="393464" y="9855"/>
                  <a:pt x="394079" y="9958"/>
                  <a:pt x="394198" y="10780"/>
                </a:cubicBezTo>
                <a:cubicBezTo>
                  <a:pt x="394316" y="9958"/>
                  <a:pt x="394932" y="9855"/>
                  <a:pt x="394932" y="8853"/>
                </a:cubicBezTo>
                <a:cubicBezTo>
                  <a:pt x="394932" y="8853"/>
                  <a:pt x="394316" y="7955"/>
                  <a:pt x="394198" y="6963"/>
                </a:cubicBezTo>
                <a:close/>
                <a:moveTo>
                  <a:pt x="396164" y="14683"/>
                </a:moveTo>
                <a:cubicBezTo>
                  <a:pt x="396205" y="14361"/>
                  <a:pt x="396260" y="14040"/>
                  <a:pt x="396316" y="13709"/>
                </a:cubicBezTo>
                <a:cubicBezTo>
                  <a:pt x="396167" y="14087"/>
                  <a:pt x="396064" y="14390"/>
                  <a:pt x="396064" y="14390"/>
                </a:cubicBezTo>
                <a:lnTo>
                  <a:pt x="396164" y="14683"/>
                </a:lnTo>
                <a:close/>
                <a:moveTo>
                  <a:pt x="405923" y="37642"/>
                </a:moveTo>
                <a:lnTo>
                  <a:pt x="405546" y="39853"/>
                </a:lnTo>
                <a:cubicBezTo>
                  <a:pt x="405169" y="39853"/>
                  <a:pt x="404791" y="37642"/>
                  <a:pt x="404791" y="37642"/>
                </a:cubicBezTo>
                <a:cubicBezTo>
                  <a:pt x="404413" y="38748"/>
                  <a:pt x="404036" y="36527"/>
                  <a:pt x="403658" y="36527"/>
                </a:cubicBezTo>
                <a:lnTo>
                  <a:pt x="403281" y="38748"/>
                </a:lnTo>
                <a:cubicBezTo>
                  <a:pt x="402903" y="39853"/>
                  <a:pt x="402526" y="40958"/>
                  <a:pt x="402526" y="40958"/>
                </a:cubicBezTo>
                <a:cubicBezTo>
                  <a:pt x="402903" y="40958"/>
                  <a:pt x="402903" y="43169"/>
                  <a:pt x="403281" y="43169"/>
                </a:cubicBezTo>
                <a:cubicBezTo>
                  <a:pt x="403658" y="43169"/>
                  <a:pt x="403658" y="40958"/>
                  <a:pt x="404036" y="40958"/>
                </a:cubicBezTo>
                <a:cubicBezTo>
                  <a:pt x="404036" y="40958"/>
                  <a:pt x="404413" y="43169"/>
                  <a:pt x="404791" y="42064"/>
                </a:cubicBezTo>
                <a:cubicBezTo>
                  <a:pt x="405169" y="42064"/>
                  <a:pt x="405169" y="39853"/>
                  <a:pt x="405546" y="39853"/>
                </a:cubicBezTo>
                <a:cubicBezTo>
                  <a:pt x="405546" y="39853"/>
                  <a:pt x="405923" y="42064"/>
                  <a:pt x="406301" y="42064"/>
                </a:cubicBezTo>
                <a:cubicBezTo>
                  <a:pt x="406679" y="42064"/>
                  <a:pt x="406679" y="39853"/>
                  <a:pt x="407056" y="39853"/>
                </a:cubicBezTo>
                <a:cubicBezTo>
                  <a:pt x="406679" y="38748"/>
                  <a:pt x="406301" y="37642"/>
                  <a:pt x="405923" y="37642"/>
                </a:cubicBezTo>
                <a:close/>
                <a:moveTo>
                  <a:pt x="412342" y="24358"/>
                </a:moveTo>
                <a:cubicBezTo>
                  <a:pt x="411965" y="24358"/>
                  <a:pt x="411965" y="26569"/>
                  <a:pt x="411587" y="26569"/>
                </a:cubicBezTo>
                <a:cubicBezTo>
                  <a:pt x="411587" y="26569"/>
                  <a:pt x="411209" y="24358"/>
                  <a:pt x="410832" y="24358"/>
                </a:cubicBezTo>
                <a:cubicBezTo>
                  <a:pt x="410454" y="24358"/>
                  <a:pt x="410454" y="26569"/>
                  <a:pt x="410077" y="27674"/>
                </a:cubicBezTo>
                <a:cubicBezTo>
                  <a:pt x="410077" y="27674"/>
                  <a:pt x="409699" y="28780"/>
                  <a:pt x="409699" y="29885"/>
                </a:cubicBezTo>
                <a:cubicBezTo>
                  <a:pt x="409322" y="29885"/>
                  <a:pt x="408944" y="30990"/>
                  <a:pt x="408944" y="32105"/>
                </a:cubicBezTo>
                <a:cubicBezTo>
                  <a:pt x="408567" y="30990"/>
                  <a:pt x="408189" y="30990"/>
                  <a:pt x="408189" y="29885"/>
                </a:cubicBezTo>
                <a:cubicBezTo>
                  <a:pt x="408189" y="30990"/>
                  <a:pt x="407434" y="32105"/>
                  <a:pt x="407434" y="32105"/>
                </a:cubicBezTo>
                <a:cubicBezTo>
                  <a:pt x="407434" y="33211"/>
                  <a:pt x="408189" y="34316"/>
                  <a:pt x="408189" y="34316"/>
                </a:cubicBezTo>
                <a:cubicBezTo>
                  <a:pt x="408189" y="34316"/>
                  <a:pt x="408567" y="32105"/>
                  <a:pt x="408944" y="32105"/>
                </a:cubicBezTo>
                <a:lnTo>
                  <a:pt x="409699" y="34316"/>
                </a:lnTo>
                <a:cubicBezTo>
                  <a:pt x="410077" y="34316"/>
                  <a:pt x="410077" y="32105"/>
                  <a:pt x="410454" y="30990"/>
                </a:cubicBezTo>
                <a:lnTo>
                  <a:pt x="410832" y="28780"/>
                </a:lnTo>
                <a:cubicBezTo>
                  <a:pt x="411209" y="28780"/>
                  <a:pt x="411587" y="30990"/>
                  <a:pt x="411965" y="30990"/>
                </a:cubicBezTo>
                <a:lnTo>
                  <a:pt x="412342" y="28780"/>
                </a:lnTo>
                <a:cubicBezTo>
                  <a:pt x="412342" y="27674"/>
                  <a:pt x="413097" y="26569"/>
                  <a:pt x="413097" y="25463"/>
                </a:cubicBezTo>
                <a:lnTo>
                  <a:pt x="412342" y="24358"/>
                </a:lnTo>
                <a:close/>
                <a:moveTo>
                  <a:pt x="422914" y="28780"/>
                </a:moveTo>
                <a:cubicBezTo>
                  <a:pt x="422914" y="27674"/>
                  <a:pt x="422159" y="27674"/>
                  <a:pt x="422159" y="26569"/>
                </a:cubicBezTo>
                <a:cubicBezTo>
                  <a:pt x="422159" y="27674"/>
                  <a:pt x="421781" y="28780"/>
                  <a:pt x="421781" y="28780"/>
                </a:cubicBezTo>
                <a:cubicBezTo>
                  <a:pt x="421403" y="28780"/>
                  <a:pt x="421026" y="27674"/>
                  <a:pt x="420649" y="27674"/>
                </a:cubicBezTo>
                <a:cubicBezTo>
                  <a:pt x="420649" y="27674"/>
                  <a:pt x="420271" y="28780"/>
                  <a:pt x="420271" y="29885"/>
                </a:cubicBezTo>
                <a:cubicBezTo>
                  <a:pt x="419893" y="30990"/>
                  <a:pt x="419893" y="32105"/>
                  <a:pt x="419516" y="32105"/>
                </a:cubicBezTo>
                <a:cubicBezTo>
                  <a:pt x="419516" y="32105"/>
                  <a:pt x="418761" y="29885"/>
                  <a:pt x="418761" y="30990"/>
                </a:cubicBezTo>
                <a:cubicBezTo>
                  <a:pt x="418383" y="30990"/>
                  <a:pt x="418006" y="32105"/>
                  <a:pt x="418006" y="33211"/>
                </a:cubicBezTo>
                <a:lnTo>
                  <a:pt x="418761" y="34316"/>
                </a:lnTo>
                <a:cubicBezTo>
                  <a:pt x="418761" y="35422"/>
                  <a:pt x="418383" y="36527"/>
                  <a:pt x="418383" y="37642"/>
                </a:cubicBezTo>
                <a:cubicBezTo>
                  <a:pt x="418006" y="37642"/>
                  <a:pt x="417628" y="38748"/>
                  <a:pt x="417628" y="39853"/>
                </a:cubicBezTo>
                <a:cubicBezTo>
                  <a:pt x="417628" y="40958"/>
                  <a:pt x="418383" y="40958"/>
                  <a:pt x="418383" y="42064"/>
                </a:cubicBezTo>
                <a:cubicBezTo>
                  <a:pt x="418383" y="42064"/>
                  <a:pt x="417628" y="43169"/>
                  <a:pt x="417628" y="44284"/>
                </a:cubicBezTo>
                <a:lnTo>
                  <a:pt x="418761" y="46495"/>
                </a:lnTo>
                <a:cubicBezTo>
                  <a:pt x="418761" y="45390"/>
                  <a:pt x="419138" y="44284"/>
                  <a:pt x="419138" y="43169"/>
                </a:cubicBezTo>
                <a:cubicBezTo>
                  <a:pt x="419516" y="43169"/>
                  <a:pt x="419893" y="42064"/>
                  <a:pt x="419893" y="40958"/>
                </a:cubicBezTo>
                <a:cubicBezTo>
                  <a:pt x="419893" y="40958"/>
                  <a:pt x="419138" y="39853"/>
                  <a:pt x="419138" y="38748"/>
                </a:cubicBezTo>
                <a:lnTo>
                  <a:pt x="419516" y="36527"/>
                </a:lnTo>
                <a:cubicBezTo>
                  <a:pt x="419893" y="36527"/>
                  <a:pt x="420271" y="34316"/>
                  <a:pt x="420271" y="34316"/>
                </a:cubicBezTo>
                <a:cubicBezTo>
                  <a:pt x="420649" y="34316"/>
                  <a:pt x="421026" y="36527"/>
                  <a:pt x="421026" y="36527"/>
                </a:cubicBezTo>
                <a:cubicBezTo>
                  <a:pt x="421403" y="36527"/>
                  <a:pt x="421781" y="34316"/>
                  <a:pt x="421781" y="33211"/>
                </a:cubicBezTo>
                <a:cubicBezTo>
                  <a:pt x="422159" y="33211"/>
                  <a:pt x="422159" y="32105"/>
                  <a:pt x="422536" y="30990"/>
                </a:cubicBezTo>
                <a:cubicBezTo>
                  <a:pt x="422536" y="30990"/>
                  <a:pt x="423292" y="28780"/>
                  <a:pt x="422914" y="28780"/>
                </a:cubicBezTo>
                <a:close/>
                <a:moveTo>
                  <a:pt x="425935" y="27674"/>
                </a:moveTo>
                <a:cubicBezTo>
                  <a:pt x="425935" y="28780"/>
                  <a:pt x="425557" y="28780"/>
                  <a:pt x="425557" y="29885"/>
                </a:cubicBezTo>
                <a:cubicBezTo>
                  <a:pt x="425179" y="32105"/>
                  <a:pt x="424424" y="33211"/>
                  <a:pt x="424046" y="35422"/>
                </a:cubicBezTo>
                <a:cubicBezTo>
                  <a:pt x="424424" y="35422"/>
                  <a:pt x="424802" y="36527"/>
                  <a:pt x="424802" y="36527"/>
                </a:cubicBezTo>
                <a:cubicBezTo>
                  <a:pt x="425179" y="36527"/>
                  <a:pt x="425557" y="34316"/>
                  <a:pt x="425557" y="34316"/>
                </a:cubicBezTo>
                <a:cubicBezTo>
                  <a:pt x="425935" y="34316"/>
                  <a:pt x="425935" y="32105"/>
                  <a:pt x="426312" y="32105"/>
                </a:cubicBezTo>
                <a:cubicBezTo>
                  <a:pt x="426312" y="30990"/>
                  <a:pt x="427067" y="29885"/>
                  <a:pt x="427067" y="29885"/>
                </a:cubicBezTo>
                <a:cubicBezTo>
                  <a:pt x="427067" y="28780"/>
                  <a:pt x="426312" y="27674"/>
                  <a:pt x="425935" y="27674"/>
                </a:cubicBezTo>
                <a:close/>
                <a:moveTo>
                  <a:pt x="430088" y="47601"/>
                </a:moveTo>
                <a:cubicBezTo>
                  <a:pt x="429710" y="48706"/>
                  <a:pt x="429710" y="49812"/>
                  <a:pt x="429332" y="50917"/>
                </a:cubicBezTo>
                <a:cubicBezTo>
                  <a:pt x="428955" y="49812"/>
                  <a:pt x="428955" y="49812"/>
                  <a:pt x="428578" y="48706"/>
                </a:cubicBezTo>
                <a:lnTo>
                  <a:pt x="427822" y="46495"/>
                </a:lnTo>
                <a:cubicBezTo>
                  <a:pt x="427445" y="46495"/>
                  <a:pt x="427067" y="48706"/>
                  <a:pt x="427067" y="49812"/>
                </a:cubicBezTo>
                <a:lnTo>
                  <a:pt x="427822" y="50917"/>
                </a:lnTo>
                <a:cubicBezTo>
                  <a:pt x="427822" y="52032"/>
                  <a:pt x="427445" y="53137"/>
                  <a:pt x="427445" y="53137"/>
                </a:cubicBezTo>
                <a:cubicBezTo>
                  <a:pt x="427067" y="54243"/>
                  <a:pt x="426689" y="55348"/>
                  <a:pt x="426689" y="56454"/>
                </a:cubicBezTo>
                <a:lnTo>
                  <a:pt x="425935" y="58665"/>
                </a:lnTo>
                <a:cubicBezTo>
                  <a:pt x="425935" y="59780"/>
                  <a:pt x="426689" y="59780"/>
                  <a:pt x="426689" y="60885"/>
                </a:cubicBezTo>
                <a:cubicBezTo>
                  <a:pt x="427067" y="59780"/>
                  <a:pt x="427067" y="58665"/>
                  <a:pt x="427445" y="57559"/>
                </a:cubicBezTo>
                <a:cubicBezTo>
                  <a:pt x="427822" y="57559"/>
                  <a:pt x="427822" y="56454"/>
                  <a:pt x="428200" y="55348"/>
                </a:cubicBezTo>
                <a:cubicBezTo>
                  <a:pt x="428200" y="54243"/>
                  <a:pt x="428578" y="54243"/>
                  <a:pt x="428578" y="53137"/>
                </a:cubicBezTo>
                <a:cubicBezTo>
                  <a:pt x="428955" y="53137"/>
                  <a:pt x="429332" y="55348"/>
                  <a:pt x="429710" y="55348"/>
                </a:cubicBezTo>
                <a:cubicBezTo>
                  <a:pt x="429710" y="55348"/>
                  <a:pt x="430088" y="53137"/>
                  <a:pt x="430088" y="52032"/>
                </a:cubicBezTo>
                <a:cubicBezTo>
                  <a:pt x="430465" y="52032"/>
                  <a:pt x="430843" y="50917"/>
                  <a:pt x="430843" y="49812"/>
                </a:cubicBezTo>
                <a:cubicBezTo>
                  <a:pt x="430843" y="49812"/>
                  <a:pt x="430088" y="48706"/>
                  <a:pt x="430088" y="47601"/>
                </a:cubicBezTo>
                <a:close/>
                <a:moveTo>
                  <a:pt x="445945" y="48706"/>
                </a:moveTo>
                <a:cubicBezTo>
                  <a:pt x="445945" y="49812"/>
                  <a:pt x="445190" y="49812"/>
                  <a:pt x="445190" y="50917"/>
                </a:cubicBezTo>
                <a:cubicBezTo>
                  <a:pt x="445190" y="52032"/>
                  <a:pt x="445945" y="52032"/>
                  <a:pt x="446323" y="53137"/>
                </a:cubicBezTo>
                <a:cubicBezTo>
                  <a:pt x="446323" y="53137"/>
                  <a:pt x="445568" y="54243"/>
                  <a:pt x="445568" y="55348"/>
                </a:cubicBezTo>
                <a:cubicBezTo>
                  <a:pt x="445945" y="56454"/>
                  <a:pt x="446701" y="57559"/>
                  <a:pt x="447078" y="58665"/>
                </a:cubicBezTo>
                <a:cubicBezTo>
                  <a:pt x="447455" y="57559"/>
                  <a:pt x="448211" y="55348"/>
                  <a:pt x="448588" y="54243"/>
                </a:cubicBezTo>
                <a:cubicBezTo>
                  <a:pt x="448588" y="53137"/>
                  <a:pt x="448966" y="52032"/>
                  <a:pt x="448966" y="52032"/>
                </a:cubicBezTo>
                <a:cubicBezTo>
                  <a:pt x="448588" y="50917"/>
                  <a:pt x="447833" y="48706"/>
                  <a:pt x="447455" y="47601"/>
                </a:cubicBezTo>
                <a:cubicBezTo>
                  <a:pt x="447078" y="48706"/>
                  <a:pt x="447078" y="49812"/>
                  <a:pt x="446701" y="50917"/>
                </a:cubicBezTo>
                <a:cubicBezTo>
                  <a:pt x="446701" y="50917"/>
                  <a:pt x="446323" y="48706"/>
                  <a:pt x="445945" y="48706"/>
                </a:cubicBezTo>
                <a:close/>
                <a:moveTo>
                  <a:pt x="450098" y="37642"/>
                </a:moveTo>
                <a:cubicBezTo>
                  <a:pt x="449753" y="37642"/>
                  <a:pt x="449723" y="39485"/>
                  <a:pt x="449433" y="40647"/>
                </a:cubicBezTo>
                <a:cubicBezTo>
                  <a:pt x="449378" y="40637"/>
                  <a:pt x="449344" y="40722"/>
                  <a:pt x="449344" y="40958"/>
                </a:cubicBezTo>
                <a:lnTo>
                  <a:pt x="448588" y="38748"/>
                </a:lnTo>
                <a:cubicBezTo>
                  <a:pt x="448211" y="38748"/>
                  <a:pt x="448211" y="40958"/>
                  <a:pt x="447833" y="40958"/>
                </a:cubicBezTo>
                <a:cubicBezTo>
                  <a:pt x="447833" y="42064"/>
                  <a:pt x="447078" y="43169"/>
                  <a:pt x="447078" y="43169"/>
                </a:cubicBezTo>
                <a:cubicBezTo>
                  <a:pt x="447078" y="43169"/>
                  <a:pt x="447833" y="45390"/>
                  <a:pt x="448211" y="45390"/>
                </a:cubicBezTo>
                <a:lnTo>
                  <a:pt x="448588" y="43169"/>
                </a:lnTo>
                <a:cubicBezTo>
                  <a:pt x="448966" y="42064"/>
                  <a:pt x="448966" y="40958"/>
                  <a:pt x="449344" y="40958"/>
                </a:cubicBezTo>
                <a:cubicBezTo>
                  <a:pt x="449376" y="40864"/>
                  <a:pt x="449405" y="40760"/>
                  <a:pt x="449433" y="40647"/>
                </a:cubicBezTo>
                <a:cubicBezTo>
                  <a:pt x="449632" y="40703"/>
                  <a:pt x="450098" y="42064"/>
                  <a:pt x="450098" y="42064"/>
                </a:cubicBezTo>
                <a:lnTo>
                  <a:pt x="450854" y="39853"/>
                </a:lnTo>
                <a:lnTo>
                  <a:pt x="450098" y="37642"/>
                </a:lnTo>
                <a:close/>
                <a:moveTo>
                  <a:pt x="455762" y="35422"/>
                </a:moveTo>
                <a:cubicBezTo>
                  <a:pt x="456140" y="35422"/>
                  <a:pt x="456517" y="34316"/>
                  <a:pt x="456517" y="33211"/>
                </a:cubicBezTo>
                <a:cubicBezTo>
                  <a:pt x="456517" y="33211"/>
                  <a:pt x="455762" y="32105"/>
                  <a:pt x="455762" y="30990"/>
                </a:cubicBezTo>
                <a:lnTo>
                  <a:pt x="455007" y="29885"/>
                </a:lnTo>
                <a:cubicBezTo>
                  <a:pt x="454630" y="29885"/>
                  <a:pt x="454630" y="32105"/>
                  <a:pt x="454252" y="32105"/>
                </a:cubicBezTo>
                <a:cubicBezTo>
                  <a:pt x="454252" y="33211"/>
                  <a:pt x="455007" y="33211"/>
                  <a:pt x="455007" y="34316"/>
                </a:cubicBezTo>
                <a:cubicBezTo>
                  <a:pt x="455007" y="34316"/>
                  <a:pt x="454630" y="35422"/>
                  <a:pt x="454630" y="36527"/>
                </a:cubicBezTo>
                <a:cubicBezTo>
                  <a:pt x="454630" y="36527"/>
                  <a:pt x="453874" y="37642"/>
                  <a:pt x="453874" y="38748"/>
                </a:cubicBezTo>
                <a:cubicBezTo>
                  <a:pt x="453874" y="39853"/>
                  <a:pt x="454630" y="39853"/>
                  <a:pt x="454630" y="40958"/>
                </a:cubicBezTo>
                <a:cubicBezTo>
                  <a:pt x="455007" y="40958"/>
                  <a:pt x="455007" y="38748"/>
                  <a:pt x="455384" y="38748"/>
                </a:cubicBezTo>
                <a:cubicBezTo>
                  <a:pt x="455384" y="37642"/>
                  <a:pt x="456140" y="39853"/>
                  <a:pt x="456140" y="39853"/>
                </a:cubicBezTo>
                <a:lnTo>
                  <a:pt x="456895" y="37642"/>
                </a:lnTo>
                <a:cubicBezTo>
                  <a:pt x="456895" y="36527"/>
                  <a:pt x="456140" y="36527"/>
                  <a:pt x="455762" y="35422"/>
                </a:cubicBezTo>
                <a:close/>
                <a:moveTo>
                  <a:pt x="456895" y="53137"/>
                </a:moveTo>
                <a:cubicBezTo>
                  <a:pt x="456895" y="52032"/>
                  <a:pt x="457272" y="52032"/>
                  <a:pt x="457272" y="50917"/>
                </a:cubicBezTo>
                <a:cubicBezTo>
                  <a:pt x="457272" y="49812"/>
                  <a:pt x="456517" y="48706"/>
                  <a:pt x="456517" y="48706"/>
                </a:cubicBezTo>
                <a:cubicBezTo>
                  <a:pt x="456140" y="48706"/>
                  <a:pt x="456140" y="47601"/>
                  <a:pt x="455762" y="46495"/>
                </a:cubicBezTo>
                <a:cubicBezTo>
                  <a:pt x="455384" y="47601"/>
                  <a:pt x="455384" y="48706"/>
                  <a:pt x="455007" y="49812"/>
                </a:cubicBezTo>
                <a:cubicBezTo>
                  <a:pt x="455007" y="49812"/>
                  <a:pt x="454630" y="50917"/>
                  <a:pt x="454252" y="52032"/>
                </a:cubicBezTo>
                <a:cubicBezTo>
                  <a:pt x="454630" y="52032"/>
                  <a:pt x="455007" y="53137"/>
                  <a:pt x="455384" y="54243"/>
                </a:cubicBezTo>
                <a:lnTo>
                  <a:pt x="456140" y="55348"/>
                </a:lnTo>
                <a:cubicBezTo>
                  <a:pt x="456140" y="56454"/>
                  <a:pt x="455384" y="57559"/>
                  <a:pt x="455384" y="57559"/>
                </a:cubicBezTo>
                <a:cubicBezTo>
                  <a:pt x="455762" y="58665"/>
                  <a:pt x="456140" y="59780"/>
                  <a:pt x="456140" y="59780"/>
                </a:cubicBezTo>
                <a:cubicBezTo>
                  <a:pt x="456517" y="59780"/>
                  <a:pt x="456895" y="57559"/>
                  <a:pt x="456895" y="57559"/>
                </a:cubicBezTo>
                <a:lnTo>
                  <a:pt x="457650" y="55348"/>
                </a:lnTo>
                <a:cubicBezTo>
                  <a:pt x="457650" y="54243"/>
                  <a:pt x="456895" y="54243"/>
                  <a:pt x="456895" y="53137"/>
                </a:cubicBezTo>
                <a:close/>
                <a:moveTo>
                  <a:pt x="468221" y="24358"/>
                </a:moveTo>
                <a:lnTo>
                  <a:pt x="467466" y="22137"/>
                </a:lnTo>
                <a:lnTo>
                  <a:pt x="466711" y="24358"/>
                </a:lnTo>
                <a:cubicBezTo>
                  <a:pt x="466711" y="25463"/>
                  <a:pt x="466334" y="26569"/>
                  <a:pt x="466334" y="27674"/>
                </a:cubicBezTo>
                <a:cubicBezTo>
                  <a:pt x="466334" y="27674"/>
                  <a:pt x="466711" y="28780"/>
                  <a:pt x="467089" y="28780"/>
                </a:cubicBezTo>
                <a:cubicBezTo>
                  <a:pt x="467089" y="29885"/>
                  <a:pt x="467844" y="30990"/>
                  <a:pt x="467844" y="30990"/>
                </a:cubicBezTo>
                <a:cubicBezTo>
                  <a:pt x="467844" y="30990"/>
                  <a:pt x="468221" y="28780"/>
                  <a:pt x="468599" y="28780"/>
                </a:cubicBezTo>
                <a:lnTo>
                  <a:pt x="468977" y="26569"/>
                </a:lnTo>
                <a:cubicBezTo>
                  <a:pt x="468977" y="25463"/>
                  <a:pt x="468599" y="24358"/>
                  <a:pt x="468221" y="24358"/>
                </a:cubicBezTo>
                <a:close/>
                <a:moveTo>
                  <a:pt x="485967" y="48706"/>
                </a:moveTo>
                <a:cubicBezTo>
                  <a:pt x="485589" y="47601"/>
                  <a:pt x="485589" y="46495"/>
                  <a:pt x="485212" y="46495"/>
                </a:cubicBezTo>
                <a:cubicBezTo>
                  <a:pt x="485212" y="45390"/>
                  <a:pt x="485967" y="44284"/>
                  <a:pt x="485967" y="44284"/>
                </a:cubicBezTo>
                <a:lnTo>
                  <a:pt x="484834" y="42064"/>
                </a:lnTo>
                <a:lnTo>
                  <a:pt x="484457" y="44284"/>
                </a:lnTo>
                <a:cubicBezTo>
                  <a:pt x="484457" y="45390"/>
                  <a:pt x="483702" y="46495"/>
                  <a:pt x="483702" y="46495"/>
                </a:cubicBezTo>
                <a:cubicBezTo>
                  <a:pt x="483702" y="47601"/>
                  <a:pt x="484457" y="48706"/>
                  <a:pt x="484457" y="48706"/>
                </a:cubicBezTo>
                <a:cubicBezTo>
                  <a:pt x="484457" y="49812"/>
                  <a:pt x="484079" y="50917"/>
                  <a:pt x="484079" y="50917"/>
                </a:cubicBezTo>
                <a:cubicBezTo>
                  <a:pt x="483702" y="52032"/>
                  <a:pt x="483324" y="53137"/>
                  <a:pt x="483324" y="54243"/>
                </a:cubicBezTo>
                <a:cubicBezTo>
                  <a:pt x="482947" y="54243"/>
                  <a:pt x="482947" y="56454"/>
                  <a:pt x="482569" y="56454"/>
                </a:cubicBezTo>
                <a:lnTo>
                  <a:pt x="481814" y="54243"/>
                </a:lnTo>
                <a:cubicBezTo>
                  <a:pt x="481436" y="54243"/>
                  <a:pt x="481436" y="56454"/>
                  <a:pt x="481059" y="56454"/>
                </a:cubicBezTo>
                <a:cubicBezTo>
                  <a:pt x="481059" y="57559"/>
                  <a:pt x="480303" y="55348"/>
                  <a:pt x="480303" y="55348"/>
                </a:cubicBezTo>
                <a:lnTo>
                  <a:pt x="479549" y="57559"/>
                </a:lnTo>
                <a:cubicBezTo>
                  <a:pt x="479549" y="57559"/>
                  <a:pt x="478793" y="59780"/>
                  <a:pt x="479171" y="59780"/>
                </a:cubicBezTo>
                <a:cubicBezTo>
                  <a:pt x="479171" y="60885"/>
                  <a:pt x="479926" y="60885"/>
                  <a:pt x="479926" y="61990"/>
                </a:cubicBezTo>
                <a:lnTo>
                  <a:pt x="480303" y="59780"/>
                </a:lnTo>
                <a:cubicBezTo>
                  <a:pt x="480681" y="59780"/>
                  <a:pt x="481059" y="60885"/>
                  <a:pt x="481436" y="60885"/>
                </a:cubicBezTo>
                <a:lnTo>
                  <a:pt x="481814" y="58665"/>
                </a:lnTo>
                <a:cubicBezTo>
                  <a:pt x="482191" y="58665"/>
                  <a:pt x="482569" y="60885"/>
                  <a:pt x="482947" y="60885"/>
                </a:cubicBezTo>
                <a:lnTo>
                  <a:pt x="483324" y="58665"/>
                </a:lnTo>
                <a:cubicBezTo>
                  <a:pt x="483702" y="57559"/>
                  <a:pt x="484079" y="56454"/>
                  <a:pt x="484079" y="55348"/>
                </a:cubicBezTo>
                <a:cubicBezTo>
                  <a:pt x="484457" y="55348"/>
                  <a:pt x="484457" y="54243"/>
                  <a:pt x="484834" y="53137"/>
                </a:cubicBezTo>
                <a:lnTo>
                  <a:pt x="485212" y="50917"/>
                </a:lnTo>
                <a:cubicBezTo>
                  <a:pt x="485589" y="50917"/>
                  <a:pt x="485967" y="53137"/>
                  <a:pt x="486345" y="53137"/>
                </a:cubicBezTo>
                <a:cubicBezTo>
                  <a:pt x="486345" y="53137"/>
                  <a:pt x="486722" y="50917"/>
                  <a:pt x="486722" y="49812"/>
                </a:cubicBezTo>
                <a:lnTo>
                  <a:pt x="485967" y="48706"/>
                </a:lnTo>
                <a:close/>
                <a:moveTo>
                  <a:pt x="493518" y="49812"/>
                </a:moveTo>
                <a:lnTo>
                  <a:pt x="493141" y="52032"/>
                </a:lnTo>
                <a:cubicBezTo>
                  <a:pt x="492763" y="52032"/>
                  <a:pt x="492386" y="50917"/>
                  <a:pt x="492008" y="49812"/>
                </a:cubicBezTo>
                <a:cubicBezTo>
                  <a:pt x="492008" y="49812"/>
                  <a:pt x="491630" y="48706"/>
                  <a:pt x="491253" y="48706"/>
                </a:cubicBezTo>
                <a:cubicBezTo>
                  <a:pt x="491630" y="47601"/>
                  <a:pt x="491630" y="46495"/>
                  <a:pt x="492008" y="46495"/>
                </a:cubicBezTo>
                <a:cubicBezTo>
                  <a:pt x="492008" y="45390"/>
                  <a:pt x="492763" y="44284"/>
                  <a:pt x="492763" y="43169"/>
                </a:cubicBezTo>
                <a:cubicBezTo>
                  <a:pt x="492763" y="43169"/>
                  <a:pt x="492008" y="42064"/>
                  <a:pt x="491630" y="42064"/>
                </a:cubicBezTo>
                <a:cubicBezTo>
                  <a:pt x="491630" y="42064"/>
                  <a:pt x="491253" y="43169"/>
                  <a:pt x="491253" y="44284"/>
                </a:cubicBezTo>
                <a:cubicBezTo>
                  <a:pt x="491253" y="44284"/>
                  <a:pt x="490498" y="45390"/>
                  <a:pt x="490498" y="46495"/>
                </a:cubicBezTo>
                <a:cubicBezTo>
                  <a:pt x="490498" y="46495"/>
                  <a:pt x="491253" y="47601"/>
                  <a:pt x="491253" y="48706"/>
                </a:cubicBezTo>
                <a:cubicBezTo>
                  <a:pt x="491253" y="48706"/>
                  <a:pt x="490875" y="49812"/>
                  <a:pt x="490498" y="50917"/>
                </a:cubicBezTo>
                <a:lnTo>
                  <a:pt x="490120" y="53137"/>
                </a:lnTo>
                <a:cubicBezTo>
                  <a:pt x="490120" y="54243"/>
                  <a:pt x="490875" y="55348"/>
                  <a:pt x="490875" y="55348"/>
                </a:cubicBezTo>
                <a:cubicBezTo>
                  <a:pt x="491253" y="55348"/>
                  <a:pt x="491630" y="56454"/>
                  <a:pt x="491630" y="57559"/>
                </a:cubicBezTo>
                <a:cubicBezTo>
                  <a:pt x="492008" y="57559"/>
                  <a:pt x="492386" y="55348"/>
                  <a:pt x="492386" y="54243"/>
                </a:cubicBezTo>
                <a:lnTo>
                  <a:pt x="493141" y="56454"/>
                </a:lnTo>
                <a:cubicBezTo>
                  <a:pt x="493518" y="56454"/>
                  <a:pt x="493518" y="54243"/>
                  <a:pt x="493896" y="54243"/>
                </a:cubicBezTo>
                <a:cubicBezTo>
                  <a:pt x="493896" y="53137"/>
                  <a:pt x="494651" y="52032"/>
                  <a:pt x="494651" y="52032"/>
                </a:cubicBezTo>
                <a:cubicBezTo>
                  <a:pt x="494651" y="50917"/>
                  <a:pt x="493896" y="49812"/>
                  <a:pt x="493518" y="49812"/>
                </a:cubicBezTo>
                <a:close/>
                <a:moveTo>
                  <a:pt x="496916" y="57559"/>
                </a:moveTo>
                <a:lnTo>
                  <a:pt x="496539" y="59780"/>
                </a:lnTo>
                <a:cubicBezTo>
                  <a:pt x="496161" y="59780"/>
                  <a:pt x="495784" y="61990"/>
                  <a:pt x="495784" y="61990"/>
                </a:cubicBezTo>
                <a:cubicBezTo>
                  <a:pt x="495406" y="64201"/>
                  <a:pt x="495029" y="65316"/>
                  <a:pt x="494273" y="67527"/>
                </a:cubicBezTo>
                <a:cubicBezTo>
                  <a:pt x="494651" y="67527"/>
                  <a:pt x="495029" y="68633"/>
                  <a:pt x="495406" y="68633"/>
                </a:cubicBezTo>
                <a:lnTo>
                  <a:pt x="495784" y="66422"/>
                </a:lnTo>
                <a:cubicBezTo>
                  <a:pt x="496161" y="66422"/>
                  <a:pt x="496539" y="65316"/>
                  <a:pt x="496539" y="64201"/>
                </a:cubicBezTo>
                <a:cubicBezTo>
                  <a:pt x="496916" y="61990"/>
                  <a:pt x="497294" y="60885"/>
                  <a:pt x="498049" y="58665"/>
                </a:cubicBezTo>
                <a:cubicBezTo>
                  <a:pt x="497672" y="58665"/>
                  <a:pt x="497294" y="57559"/>
                  <a:pt x="496916" y="57559"/>
                </a:cubicBezTo>
                <a:close/>
                <a:moveTo>
                  <a:pt x="502202" y="37642"/>
                </a:moveTo>
                <a:lnTo>
                  <a:pt x="501447" y="39853"/>
                </a:lnTo>
                <a:cubicBezTo>
                  <a:pt x="501447" y="40958"/>
                  <a:pt x="501070" y="42064"/>
                  <a:pt x="501070" y="42064"/>
                </a:cubicBezTo>
                <a:cubicBezTo>
                  <a:pt x="500692" y="43169"/>
                  <a:pt x="500315" y="44284"/>
                  <a:pt x="500315" y="45390"/>
                </a:cubicBezTo>
                <a:lnTo>
                  <a:pt x="501070" y="46495"/>
                </a:lnTo>
                <a:cubicBezTo>
                  <a:pt x="501070" y="47601"/>
                  <a:pt x="500692" y="48706"/>
                  <a:pt x="500315" y="49812"/>
                </a:cubicBezTo>
                <a:lnTo>
                  <a:pt x="499559" y="47601"/>
                </a:lnTo>
                <a:cubicBezTo>
                  <a:pt x="499559" y="47601"/>
                  <a:pt x="499182" y="49812"/>
                  <a:pt x="498804" y="49812"/>
                </a:cubicBezTo>
                <a:cubicBezTo>
                  <a:pt x="498804" y="50917"/>
                  <a:pt x="498426" y="52032"/>
                  <a:pt x="498426" y="52032"/>
                </a:cubicBezTo>
                <a:cubicBezTo>
                  <a:pt x="498804" y="53137"/>
                  <a:pt x="499559" y="55348"/>
                  <a:pt x="499937" y="56454"/>
                </a:cubicBezTo>
                <a:cubicBezTo>
                  <a:pt x="500315" y="55348"/>
                  <a:pt x="500315" y="54243"/>
                  <a:pt x="500692" y="53137"/>
                </a:cubicBezTo>
                <a:lnTo>
                  <a:pt x="501447" y="55348"/>
                </a:lnTo>
                <a:lnTo>
                  <a:pt x="502202" y="53137"/>
                </a:lnTo>
                <a:cubicBezTo>
                  <a:pt x="502202" y="53137"/>
                  <a:pt x="501070" y="52032"/>
                  <a:pt x="501447" y="50917"/>
                </a:cubicBezTo>
                <a:cubicBezTo>
                  <a:pt x="501447" y="50917"/>
                  <a:pt x="501825" y="49812"/>
                  <a:pt x="501825" y="48706"/>
                </a:cubicBezTo>
                <a:cubicBezTo>
                  <a:pt x="501825" y="48706"/>
                  <a:pt x="501070" y="47601"/>
                  <a:pt x="501070" y="46495"/>
                </a:cubicBezTo>
                <a:cubicBezTo>
                  <a:pt x="501070" y="46495"/>
                  <a:pt x="501447" y="45390"/>
                  <a:pt x="501825" y="44284"/>
                </a:cubicBezTo>
                <a:lnTo>
                  <a:pt x="502202" y="42064"/>
                </a:lnTo>
                <a:cubicBezTo>
                  <a:pt x="502580" y="40958"/>
                  <a:pt x="502958" y="39853"/>
                  <a:pt x="502958" y="39853"/>
                </a:cubicBezTo>
                <a:cubicBezTo>
                  <a:pt x="502580" y="38748"/>
                  <a:pt x="502580" y="37642"/>
                  <a:pt x="502202" y="37642"/>
                </a:cubicBezTo>
                <a:close/>
                <a:moveTo>
                  <a:pt x="505600" y="49812"/>
                </a:moveTo>
                <a:cubicBezTo>
                  <a:pt x="505600" y="48706"/>
                  <a:pt x="504845" y="47601"/>
                  <a:pt x="504845" y="47601"/>
                </a:cubicBezTo>
                <a:cubicBezTo>
                  <a:pt x="504468" y="47601"/>
                  <a:pt x="504468" y="49812"/>
                  <a:pt x="504090" y="49812"/>
                </a:cubicBezTo>
                <a:cubicBezTo>
                  <a:pt x="504468" y="50917"/>
                  <a:pt x="505223" y="50917"/>
                  <a:pt x="505223" y="52032"/>
                </a:cubicBezTo>
                <a:lnTo>
                  <a:pt x="504468" y="54243"/>
                </a:lnTo>
                <a:lnTo>
                  <a:pt x="505223" y="56454"/>
                </a:lnTo>
                <a:cubicBezTo>
                  <a:pt x="505600" y="56454"/>
                  <a:pt x="505600" y="54243"/>
                  <a:pt x="505978" y="54243"/>
                </a:cubicBezTo>
                <a:cubicBezTo>
                  <a:pt x="505978" y="53137"/>
                  <a:pt x="506733" y="52032"/>
                  <a:pt x="506733" y="50917"/>
                </a:cubicBezTo>
                <a:cubicBezTo>
                  <a:pt x="506733" y="50917"/>
                  <a:pt x="505978" y="49812"/>
                  <a:pt x="505600" y="49812"/>
                </a:cubicBezTo>
                <a:close/>
                <a:moveTo>
                  <a:pt x="510509" y="36527"/>
                </a:moveTo>
                <a:cubicBezTo>
                  <a:pt x="510131" y="36527"/>
                  <a:pt x="509754" y="34316"/>
                  <a:pt x="509754" y="34316"/>
                </a:cubicBezTo>
                <a:cubicBezTo>
                  <a:pt x="509376" y="34316"/>
                  <a:pt x="509376" y="36527"/>
                  <a:pt x="508998" y="36527"/>
                </a:cubicBezTo>
                <a:cubicBezTo>
                  <a:pt x="508621" y="37642"/>
                  <a:pt x="508621" y="38748"/>
                  <a:pt x="508243" y="39853"/>
                </a:cubicBezTo>
                <a:cubicBezTo>
                  <a:pt x="508243" y="39853"/>
                  <a:pt x="507866" y="37642"/>
                  <a:pt x="507488" y="37642"/>
                </a:cubicBezTo>
                <a:cubicBezTo>
                  <a:pt x="507111" y="37642"/>
                  <a:pt x="507111" y="39853"/>
                  <a:pt x="506733" y="39853"/>
                </a:cubicBezTo>
                <a:cubicBezTo>
                  <a:pt x="506733" y="40958"/>
                  <a:pt x="505978" y="42064"/>
                  <a:pt x="506356" y="42064"/>
                </a:cubicBezTo>
                <a:cubicBezTo>
                  <a:pt x="506356" y="43169"/>
                  <a:pt x="507111" y="44284"/>
                  <a:pt x="507111" y="44284"/>
                </a:cubicBezTo>
                <a:lnTo>
                  <a:pt x="507488" y="42064"/>
                </a:lnTo>
                <a:cubicBezTo>
                  <a:pt x="507866" y="42064"/>
                  <a:pt x="508243" y="44284"/>
                  <a:pt x="508621" y="44284"/>
                </a:cubicBezTo>
                <a:cubicBezTo>
                  <a:pt x="508621" y="44284"/>
                  <a:pt x="508998" y="42064"/>
                  <a:pt x="508998" y="40958"/>
                </a:cubicBezTo>
                <a:cubicBezTo>
                  <a:pt x="509376" y="40958"/>
                  <a:pt x="509376" y="38748"/>
                  <a:pt x="509754" y="38748"/>
                </a:cubicBezTo>
                <a:cubicBezTo>
                  <a:pt x="510131" y="38748"/>
                  <a:pt x="510509" y="40958"/>
                  <a:pt x="510509" y="40958"/>
                </a:cubicBezTo>
                <a:cubicBezTo>
                  <a:pt x="510886" y="40958"/>
                  <a:pt x="510886" y="38748"/>
                  <a:pt x="511264" y="38748"/>
                </a:cubicBezTo>
                <a:cubicBezTo>
                  <a:pt x="510886" y="37642"/>
                  <a:pt x="510886" y="36527"/>
                  <a:pt x="510509" y="36527"/>
                </a:cubicBezTo>
                <a:close/>
                <a:moveTo>
                  <a:pt x="517682" y="48706"/>
                </a:moveTo>
                <a:cubicBezTo>
                  <a:pt x="517305" y="50917"/>
                  <a:pt x="516927" y="52032"/>
                  <a:pt x="516550" y="54243"/>
                </a:cubicBezTo>
                <a:cubicBezTo>
                  <a:pt x="516172" y="55348"/>
                  <a:pt x="516172" y="55348"/>
                  <a:pt x="515795" y="56454"/>
                </a:cubicBezTo>
                <a:cubicBezTo>
                  <a:pt x="516550" y="57559"/>
                  <a:pt x="516927" y="58665"/>
                  <a:pt x="517682" y="59780"/>
                </a:cubicBezTo>
                <a:cubicBezTo>
                  <a:pt x="517682" y="59780"/>
                  <a:pt x="518060" y="58665"/>
                  <a:pt x="518060" y="57559"/>
                </a:cubicBezTo>
                <a:cubicBezTo>
                  <a:pt x="518438" y="57559"/>
                  <a:pt x="517305" y="56454"/>
                  <a:pt x="517305" y="56454"/>
                </a:cubicBezTo>
                <a:cubicBezTo>
                  <a:pt x="517305" y="55348"/>
                  <a:pt x="518060" y="54243"/>
                  <a:pt x="518060" y="53137"/>
                </a:cubicBezTo>
                <a:cubicBezTo>
                  <a:pt x="518060" y="53137"/>
                  <a:pt x="518815" y="52032"/>
                  <a:pt x="518815" y="50917"/>
                </a:cubicBezTo>
                <a:cubicBezTo>
                  <a:pt x="518815" y="49812"/>
                  <a:pt x="518060" y="49812"/>
                  <a:pt x="517682" y="48706"/>
                </a:cubicBezTo>
                <a:close/>
                <a:moveTo>
                  <a:pt x="525989" y="47601"/>
                </a:moveTo>
                <a:cubicBezTo>
                  <a:pt x="525989" y="47601"/>
                  <a:pt x="526744" y="46495"/>
                  <a:pt x="526744" y="45390"/>
                </a:cubicBezTo>
                <a:cubicBezTo>
                  <a:pt x="526367" y="45390"/>
                  <a:pt x="525989" y="43169"/>
                  <a:pt x="525989" y="43169"/>
                </a:cubicBezTo>
                <a:cubicBezTo>
                  <a:pt x="525611" y="44284"/>
                  <a:pt x="525611" y="45390"/>
                  <a:pt x="525234" y="46495"/>
                </a:cubicBezTo>
                <a:cubicBezTo>
                  <a:pt x="525234" y="46495"/>
                  <a:pt x="524478" y="47601"/>
                  <a:pt x="524478" y="48706"/>
                </a:cubicBezTo>
                <a:cubicBezTo>
                  <a:pt x="524478" y="48706"/>
                  <a:pt x="525234" y="49812"/>
                  <a:pt x="525611" y="50917"/>
                </a:cubicBezTo>
                <a:cubicBezTo>
                  <a:pt x="525611" y="50917"/>
                  <a:pt x="524856" y="52032"/>
                  <a:pt x="524856" y="53137"/>
                </a:cubicBezTo>
                <a:lnTo>
                  <a:pt x="525611" y="55348"/>
                </a:lnTo>
                <a:cubicBezTo>
                  <a:pt x="525989" y="54243"/>
                  <a:pt x="526367" y="53137"/>
                  <a:pt x="526367" y="52032"/>
                </a:cubicBezTo>
                <a:cubicBezTo>
                  <a:pt x="526367" y="52032"/>
                  <a:pt x="526744" y="50917"/>
                  <a:pt x="527121" y="49812"/>
                </a:cubicBezTo>
                <a:cubicBezTo>
                  <a:pt x="526744" y="48706"/>
                  <a:pt x="525989" y="48706"/>
                  <a:pt x="525989" y="47601"/>
                </a:cubicBezTo>
                <a:close/>
                <a:moveTo>
                  <a:pt x="542979" y="49812"/>
                </a:moveTo>
                <a:cubicBezTo>
                  <a:pt x="542601" y="49812"/>
                  <a:pt x="542224" y="48706"/>
                  <a:pt x="541847" y="48706"/>
                </a:cubicBezTo>
                <a:lnTo>
                  <a:pt x="541469" y="50917"/>
                </a:lnTo>
                <a:cubicBezTo>
                  <a:pt x="541091" y="50917"/>
                  <a:pt x="541091" y="53137"/>
                  <a:pt x="540714" y="53137"/>
                </a:cubicBezTo>
                <a:cubicBezTo>
                  <a:pt x="540714" y="53137"/>
                  <a:pt x="539959" y="50917"/>
                  <a:pt x="539959" y="52032"/>
                </a:cubicBezTo>
                <a:cubicBezTo>
                  <a:pt x="539581" y="52032"/>
                  <a:pt x="539204" y="53137"/>
                  <a:pt x="539204" y="54243"/>
                </a:cubicBezTo>
                <a:lnTo>
                  <a:pt x="538448" y="56454"/>
                </a:lnTo>
                <a:cubicBezTo>
                  <a:pt x="538448" y="57559"/>
                  <a:pt x="539204" y="57559"/>
                  <a:pt x="539581" y="58665"/>
                </a:cubicBezTo>
                <a:cubicBezTo>
                  <a:pt x="539581" y="57559"/>
                  <a:pt x="539959" y="56454"/>
                  <a:pt x="539959" y="55348"/>
                </a:cubicBezTo>
                <a:cubicBezTo>
                  <a:pt x="540336" y="55348"/>
                  <a:pt x="540714" y="57559"/>
                  <a:pt x="541091" y="57559"/>
                </a:cubicBezTo>
                <a:lnTo>
                  <a:pt x="541847" y="59780"/>
                </a:lnTo>
                <a:lnTo>
                  <a:pt x="542224" y="57559"/>
                </a:lnTo>
                <a:cubicBezTo>
                  <a:pt x="542601" y="56454"/>
                  <a:pt x="542979" y="55348"/>
                  <a:pt x="542979" y="54243"/>
                </a:cubicBezTo>
                <a:cubicBezTo>
                  <a:pt x="543357" y="54243"/>
                  <a:pt x="543357" y="53137"/>
                  <a:pt x="543734" y="52032"/>
                </a:cubicBezTo>
                <a:cubicBezTo>
                  <a:pt x="543357" y="52032"/>
                  <a:pt x="542979" y="50917"/>
                  <a:pt x="542979" y="49812"/>
                </a:cubicBezTo>
                <a:close/>
                <a:moveTo>
                  <a:pt x="552041" y="50917"/>
                </a:moveTo>
                <a:cubicBezTo>
                  <a:pt x="551663" y="52032"/>
                  <a:pt x="551663" y="53137"/>
                  <a:pt x="551286" y="53137"/>
                </a:cubicBezTo>
                <a:cubicBezTo>
                  <a:pt x="550908" y="55348"/>
                  <a:pt x="550530" y="56454"/>
                  <a:pt x="550153" y="58665"/>
                </a:cubicBezTo>
                <a:cubicBezTo>
                  <a:pt x="550153" y="58665"/>
                  <a:pt x="550530" y="60885"/>
                  <a:pt x="550908" y="60885"/>
                </a:cubicBezTo>
                <a:cubicBezTo>
                  <a:pt x="550908" y="60885"/>
                  <a:pt x="551286" y="58665"/>
                  <a:pt x="551663" y="57559"/>
                </a:cubicBezTo>
                <a:cubicBezTo>
                  <a:pt x="551663" y="57559"/>
                  <a:pt x="552041" y="56454"/>
                  <a:pt x="552041" y="55348"/>
                </a:cubicBezTo>
                <a:cubicBezTo>
                  <a:pt x="552418" y="55348"/>
                  <a:pt x="552796" y="53137"/>
                  <a:pt x="552796" y="53137"/>
                </a:cubicBezTo>
                <a:cubicBezTo>
                  <a:pt x="552796" y="52032"/>
                  <a:pt x="552041" y="52032"/>
                  <a:pt x="552041" y="50917"/>
                </a:cubicBezTo>
                <a:close/>
                <a:moveTo>
                  <a:pt x="557327" y="50917"/>
                </a:moveTo>
                <a:cubicBezTo>
                  <a:pt x="556949" y="52032"/>
                  <a:pt x="556949" y="53137"/>
                  <a:pt x="556571" y="54243"/>
                </a:cubicBezTo>
                <a:cubicBezTo>
                  <a:pt x="556571" y="54243"/>
                  <a:pt x="556194" y="56454"/>
                  <a:pt x="555816" y="56454"/>
                </a:cubicBezTo>
                <a:lnTo>
                  <a:pt x="555061" y="54243"/>
                </a:lnTo>
                <a:lnTo>
                  <a:pt x="554306" y="52032"/>
                </a:lnTo>
                <a:cubicBezTo>
                  <a:pt x="554306" y="52032"/>
                  <a:pt x="553551" y="54243"/>
                  <a:pt x="553551" y="55348"/>
                </a:cubicBezTo>
                <a:cubicBezTo>
                  <a:pt x="553551" y="55348"/>
                  <a:pt x="554306" y="56454"/>
                  <a:pt x="554684" y="56454"/>
                </a:cubicBezTo>
                <a:cubicBezTo>
                  <a:pt x="554684" y="57559"/>
                  <a:pt x="553929" y="58665"/>
                  <a:pt x="553929" y="59780"/>
                </a:cubicBezTo>
                <a:cubicBezTo>
                  <a:pt x="553929" y="59780"/>
                  <a:pt x="554306" y="60885"/>
                  <a:pt x="554684" y="60885"/>
                </a:cubicBezTo>
                <a:cubicBezTo>
                  <a:pt x="555061" y="60885"/>
                  <a:pt x="555061" y="58665"/>
                  <a:pt x="555439" y="58665"/>
                </a:cubicBezTo>
                <a:cubicBezTo>
                  <a:pt x="555439" y="58665"/>
                  <a:pt x="555816" y="60885"/>
                  <a:pt x="556194" y="60885"/>
                </a:cubicBezTo>
                <a:cubicBezTo>
                  <a:pt x="556194" y="60885"/>
                  <a:pt x="556571" y="58665"/>
                  <a:pt x="556949" y="58665"/>
                </a:cubicBezTo>
                <a:cubicBezTo>
                  <a:pt x="556949" y="57559"/>
                  <a:pt x="557327" y="56454"/>
                  <a:pt x="557327" y="55348"/>
                </a:cubicBezTo>
                <a:cubicBezTo>
                  <a:pt x="557704" y="55348"/>
                  <a:pt x="558082" y="54243"/>
                  <a:pt x="558082" y="53137"/>
                </a:cubicBezTo>
                <a:cubicBezTo>
                  <a:pt x="558082" y="52032"/>
                  <a:pt x="557327" y="52032"/>
                  <a:pt x="557327" y="50917"/>
                </a:cubicBezTo>
                <a:close/>
                <a:moveTo>
                  <a:pt x="574317" y="30990"/>
                </a:moveTo>
                <a:lnTo>
                  <a:pt x="573939" y="33211"/>
                </a:lnTo>
                <a:cubicBezTo>
                  <a:pt x="573562" y="34316"/>
                  <a:pt x="573562" y="35422"/>
                  <a:pt x="573184" y="36527"/>
                </a:cubicBezTo>
                <a:cubicBezTo>
                  <a:pt x="572807" y="37642"/>
                  <a:pt x="572429" y="39853"/>
                  <a:pt x="572052" y="40958"/>
                </a:cubicBezTo>
                <a:cubicBezTo>
                  <a:pt x="572052" y="40958"/>
                  <a:pt x="572429" y="43169"/>
                  <a:pt x="572807" y="43169"/>
                </a:cubicBezTo>
                <a:cubicBezTo>
                  <a:pt x="572807" y="43169"/>
                  <a:pt x="573184" y="40958"/>
                  <a:pt x="573562" y="40958"/>
                </a:cubicBezTo>
                <a:cubicBezTo>
                  <a:pt x="573562" y="39853"/>
                  <a:pt x="573939" y="38748"/>
                  <a:pt x="573939" y="37642"/>
                </a:cubicBezTo>
                <a:cubicBezTo>
                  <a:pt x="574317" y="36527"/>
                  <a:pt x="575072" y="34316"/>
                  <a:pt x="575450" y="33211"/>
                </a:cubicBezTo>
                <a:cubicBezTo>
                  <a:pt x="575072" y="33211"/>
                  <a:pt x="574695" y="30990"/>
                  <a:pt x="574317" y="30990"/>
                </a:cubicBezTo>
                <a:close/>
                <a:moveTo>
                  <a:pt x="590175" y="43169"/>
                </a:moveTo>
                <a:cubicBezTo>
                  <a:pt x="590175" y="42064"/>
                  <a:pt x="589419" y="40958"/>
                  <a:pt x="589419" y="40958"/>
                </a:cubicBezTo>
                <a:cubicBezTo>
                  <a:pt x="589042" y="40958"/>
                  <a:pt x="588665" y="43169"/>
                  <a:pt x="588665" y="43169"/>
                </a:cubicBezTo>
                <a:cubicBezTo>
                  <a:pt x="588287" y="44284"/>
                  <a:pt x="588287" y="45390"/>
                  <a:pt x="587909" y="45390"/>
                </a:cubicBezTo>
                <a:cubicBezTo>
                  <a:pt x="588287" y="46495"/>
                  <a:pt x="588665" y="46495"/>
                  <a:pt x="589042" y="47601"/>
                </a:cubicBezTo>
                <a:lnTo>
                  <a:pt x="588287" y="49812"/>
                </a:lnTo>
                <a:cubicBezTo>
                  <a:pt x="588287" y="50917"/>
                  <a:pt x="589042" y="52032"/>
                  <a:pt x="589042" y="52032"/>
                </a:cubicBezTo>
                <a:lnTo>
                  <a:pt x="589797" y="49812"/>
                </a:lnTo>
                <a:cubicBezTo>
                  <a:pt x="589797" y="48706"/>
                  <a:pt x="589042" y="48706"/>
                  <a:pt x="589042" y="47601"/>
                </a:cubicBezTo>
                <a:lnTo>
                  <a:pt x="589419" y="45390"/>
                </a:lnTo>
                <a:cubicBezTo>
                  <a:pt x="589797" y="45390"/>
                  <a:pt x="590175" y="47601"/>
                  <a:pt x="590175" y="47601"/>
                </a:cubicBezTo>
                <a:cubicBezTo>
                  <a:pt x="590552" y="47601"/>
                  <a:pt x="590930" y="45390"/>
                  <a:pt x="590930" y="44284"/>
                </a:cubicBezTo>
                <a:lnTo>
                  <a:pt x="590175" y="43169"/>
                </a:lnTo>
                <a:close/>
                <a:moveTo>
                  <a:pt x="601124" y="47601"/>
                </a:moveTo>
                <a:cubicBezTo>
                  <a:pt x="600747" y="47601"/>
                  <a:pt x="600747" y="49812"/>
                  <a:pt x="600369" y="49812"/>
                </a:cubicBezTo>
                <a:cubicBezTo>
                  <a:pt x="599991" y="49812"/>
                  <a:pt x="599614" y="47601"/>
                  <a:pt x="599614" y="47601"/>
                </a:cubicBezTo>
                <a:cubicBezTo>
                  <a:pt x="599236" y="47601"/>
                  <a:pt x="598859" y="49812"/>
                  <a:pt x="598859" y="50917"/>
                </a:cubicBezTo>
                <a:lnTo>
                  <a:pt x="599614" y="52032"/>
                </a:lnTo>
                <a:cubicBezTo>
                  <a:pt x="599614" y="53137"/>
                  <a:pt x="599236" y="54243"/>
                  <a:pt x="598859" y="55348"/>
                </a:cubicBezTo>
                <a:cubicBezTo>
                  <a:pt x="599236" y="55348"/>
                  <a:pt x="599614" y="56454"/>
                  <a:pt x="599991" y="56454"/>
                </a:cubicBezTo>
                <a:lnTo>
                  <a:pt x="600369" y="54243"/>
                </a:lnTo>
                <a:cubicBezTo>
                  <a:pt x="600747" y="53137"/>
                  <a:pt x="601124" y="53137"/>
                  <a:pt x="601124" y="52032"/>
                </a:cubicBezTo>
                <a:cubicBezTo>
                  <a:pt x="601124" y="50917"/>
                  <a:pt x="601879" y="49812"/>
                  <a:pt x="601879" y="49812"/>
                </a:cubicBezTo>
                <a:cubicBezTo>
                  <a:pt x="601879" y="48706"/>
                  <a:pt x="601124" y="47601"/>
                  <a:pt x="601124" y="47601"/>
                </a:cubicBezTo>
                <a:close/>
                <a:moveTo>
                  <a:pt x="606788" y="40958"/>
                </a:moveTo>
                <a:cubicBezTo>
                  <a:pt x="606410" y="40958"/>
                  <a:pt x="606410" y="43169"/>
                  <a:pt x="606032" y="43169"/>
                </a:cubicBezTo>
                <a:lnTo>
                  <a:pt x="605277" y="40958"/>
                </a:lnTo>
                <a:cubicBezTo>
                  <a:pt x="605277" y="42064"/>
                  <a:pt x="604522" y="43169"/>
                  <a:pt x="604522" y="44284"/>
                </a:cubicBezTo>
                <a:lnTo>
                  <a:pt x="605277" y="45390"/>
                </a:lnTo>
                <a:cubicBezTo>
                  <a:pt x="605655" y="45390"/>
                  <a:pt x="606032" y="47601"/>
                  <a:pt x="606410" y="47601"/>
                </a:cubicBezTo>
                <a:lnTo>
                  <a:pt x="606788" y="45390"/>
                </a:lnTo>
                <a:cubicBezTo>
                  <a:pt x="607165" y="44284"/>
                  <a:pt x="607542" y="43169"/>
                  <a:pt x="607542" y="42064"/>
                </a:cubicBezTo>
                <a:lnTo>
                  <a:pt x="606788" y="40958"/>
                </a:lnTo>
                <a:close/>
                <a:moveTo>
                  <a:pt x="613961" y="48706"/>
                </a:moveTo>
                <a:cubicBezTo>
                  <a:pt x="613584" y="49812"/>
                  <a:pt x="613584" y="50917"/>
                  <a:pt x="613206" y="50917"/>
                </a:cubicBezTo>
                <a:cubicBezTo>
                  <a:pt x="613206" y="52032"/>
                  <a:pt x="612451" y="49812"/>
                  <a:pt x="612451" y="49812"/>
                </a:cubicBezTo>
                <a:lnTo>
                  <a:pt x="611696" y="52032"/>
                </a:lnTo>
                <a:lnTo>
                  <a:pt x="612451" y="54243"/>
                </a:lnTo>
                <a:cubicBezTo>
                  <a:pt x="612828" y="54243"/>
                  <a:pt x="613584" y="55348"/>
                  <a:pt x="613584" y="55348"/>
                </a:cubicBezTo>
                <a:cubicBezTo>
                  <a:pt x="613584" y="56454"/>
                  <a:pt x="612828" y="57559"/>
                  <a:pt x="612828" y="58665"/>
                </a:cubicBezTo>
                <a:cubicBezTo>
                  <a:pt x="612828" y="58665"/>
                  <a:pt x="612451" y="59780"/>
                  <a:pt x="612074" y="60885"/>
                </a:cubicBezTo>
                <a:cubicBezTo>
                  <a:pt x="612074" y="60885"/>
                  <a:pt x="611318" y="63096"/>
                  <a:pt x="611696" y="63096"/>
                </a:cubicBezTo>
                <a:cubicBezTo>
                  <a:pt x="611696" y="64201"/>
                  <a:pt x="612074" y="64201"/>
                  <a:pt x="612451" y="65316"/>
                </a:cubicBezTo>
                <a:lnTo>
                  <a:pt x="612828" y="63096"/>
                </a:lnTo>
                <a:cubicBezTo>
                  <a:pt x="613206" y="61990"/>
                  <a:pt x="613584" y="64201"/>
                  <a:pt x="613961" y="64201"/>
                </a:cubicBezTo>
                <a:cubicBezTo>
                  <a:pt x="613961" y="64201"/>
                  <a:pt x="614339" y="63096"/>
                  <a:pt x="614339" y="61990"/>
                </a:cubicBezTo>
                <a:cubicBezTo>
                  <a:pt x="614339" y="61990"/>
                  <a:pt x="613584" y="60885"/>
                  <a:pt x="613584" y="59780"/>
                </a:cubicBezTo>
                <a:cubicBezTo>
                  <a:pt x="613584" y="59780"/>
                  <a:pt x="614339" y="58665"/>
                  <a:pt x="614339" y="57559"/>
                </a:cubicBezTo>
                <a:cubicBezTo>
                  <a:pt x="614339" y="57559"/>
                  <a:pt x="613584" y="56454"/>
                  <a:pt x="613584" y="55348"/>
                </a:cubicBezTo>
                <a:cubicBezTo>
                  <a:pt x="613584" y="55348"/>
                  <a:pt x="613961" y="54243"/>
                  <a:pt x="613961" y="53137"/>
                </a:cubicBezTo>
                <a:cubicBezTo>
                  <a:pt x="613961" y="53137"/>
                  <a:pt x="614717" y="52032"/>
                  <a:pt x="614717" y="50917"/>
                </a:cubicBezTo>
                <a:cubicBezTo>
                  <a:pt x="614717" y="49812"/>
                  <a:pt x="613961" y="49812"/>
                  <a:pt x="613961" y="48706"/>
                </a:cubicBezTo>
                <a:close/>
                <a:moveTo>
                  <a:pt x="625666" y="24358"/>
                </a:moveTo>
                <a:cubicBezTo>
                  <a:pt x="625288" y="25463"/>
                  <a:pt x="625288" y="26569"/>
                  <a:pt x="624911" y="26569"/>
                </a:cubicBezTo>
                <a:cubicBezTo>
                  <a:pt x="624533" y="26569"/>
                  <a:pt x="624533" y="25463"/>
                  <a:pt x="624155" y="25463"/>
                </a:cubicBezTo>
                <a:cubicBezTo>
                  <a:pt x="623778" y="24358"/>
                  <a:pt x="623400" y="23243"/>
                  <a:pt x="623400" y="23243"/>
                </a:cubicBezTo>
                <a:cubicBezTo>
                  <a:pt x="623023" y="23243"/>
                  <a:pt x="622645" y="25463"/>
                  <a:pt x="622645" y="25463"/>
                </a:cubicBezTo>
                <a:cubicBezTo>
                  <a:pt x="622268" y="26569"/>
                  <a:pt x="622268" y="27674"/>
                  <a:pt x="621890" y="27674"/>
                </a:cubicBezTo>
                <a:cubicBezTo>
                  <a:pt x="621890" y="28780"/>
                  <a:pt x="621513" y="29885"/>
                  <a:pt x="621513" y="30990"/>
                </a:cubicBezTo>
                <a:lnTo>
                  <a:pt x="622268" y="32105"/>
                </a:lnTo>
                <a:cubicBezTo>
                  <a:pt x="622268" y="32105"/>
                  <a:pt x="622645" y="29885"/>
                  <a:pt x="623023" y="29885"/>
                </a:cubicBezTo>
                <a:cubicBezTo>
                  <a:pt x="623023" y="29885"/>
                  <a:pt x="623400" y="32105"/>
                  <a:pt x="623778" y="32105"/>
                </a:cubicBezTo>
                <a:cubicBezTo>
                  <a:pt x="623778" y="32105"/>
                  <a:pt x="624155" y="34316"/>
                  <a:pt x="624533" y="33211"/>
                </a:cubicBezTo>
                <a:cubicBezTo>
                  <a:pt x="624911" y="33211"/>
                  <a:pt x="624911" y="32105"/>
                  <a:pt x="625288" y="30990"/>
                </a:cubicBezTo>
                <a:cubicBezTo>
                  <a:pt x="625288" y="30990"/>
                  <a:pt x="625666" y="29885"/>
                  <a:pt x="625666" y="28780"/>
                </a:cubicBezTo>
                <a:cubicBezTo>
                  <a:pt x="626043" y="28780"/>
                  <a:pt x="626421" y="26569"/>
                  <a:pt x="626421" y="26569"/>
                </a:cubicBezTo>
                <a:cubicBezTo>
                  <a:pt x="626421" y="25463"/>
                  <a:pt x="625666" y="25463"/>
                  <a:pt x="625666" y="24358"/>
                </a:cubicBezTo>
                <a:close/>
                <a:moveTo>
                  <a:pt x="635482" y="27674"/>
                </a:moveTo>
                <a:cubicBezTo>
                  <a:pt x="635482" y="26569"/>
                  <a:pt x="635105" y="25463"/>
                  <a:pt x="634727" y="25463"/>
                </a:cubicBezTo>
                <a:cubicBezTo>
                  <a:pt x="634350" y="26569"/>
                  <a:pt x="633972" y="28780"/>
                  <a:pt x="633594" y="29885"/>
                </a:cubicBezTo>
                <a:cubicBezTo>
                  <a:pt x="633217" y="30990"/>
                  <a:pt x="632839" y="32105"/>
                  <a:pt x="632839" y="33211"/>
                </a:cubicBezTo>
                <a:lnTo>
                  <a:pt x="633594" y="34316"/>
                </a:lnTo>
                <a:lnTo>
                  <a:pt x="634350" y="36527"/>
                </a:lnTo>
                <a:cubicBezTo>
                  <a:pt x="634727" y="36527"/>
                  <a:pt x="635105" y="34316"/>
                  <a:pt x="635105" y="34316"/>
                </a:cubicBezTo>
                <a:cubicBezTo>
                  <a:pt x="635482" y="33211"/>
                  <a:pt x="635482" y="32105"/>
                  <a:pt x="635860" y="30990"/>
                </a:cubicBezTo>
                <a:cubicBezTo>
                  <a:pt x="635860" y="30990"/>
                  <a:pt x="636615" y="29885"/>
                  <a:pt x="636615" y="28780"/>
                </a:cubicBezTo>
                <a:cubicBezTo>
                  <a:pt x="636615" y="28780"/>
                  <a:pt x="635860" y="27674"/>
                  <a:pt x="635482" y="27674"/>
                </a:cubicBezTo>
                <a:close/>
                <a:moveTo>
                  <a:pt x="638880" y="34316"/>
                </a:moveTo>
                <a:cubicBezTo>
                  <a:pt x="638503" y="36527"/>
                  <a:pt x="638125" y="37642"/>
                  <a:pt x="637748" y="39853"/>
                </a:cubicBezTo>
                <a:cubicBezTo>
                  <a:pt x="637370" y="40958"/>
                  <a:pt x="637370" y="40958"/>
                  <a:pt x="636993" y="42064"/>
                </a:cubicBezTo>
                <a:cubicBezTo>
                  <a:pt x="636615" y="44284"/>
                  <a:pt x="636237" y="45390"/>
                  <a:pt x="635860" y="46495"/>
                </a:cubicBezTo>
                <a:cubicBezTo>
                  <a:pt x="636237" y="48706"/>
                  <a:pt x="636993" y="49812"/>
                  <a:pt x="637370" y="50917"/>
                </a:cubicBezTo>
                <a:cubicBezTo>
                  <a:pt x="637748" y="49812"/>
                  <a:pt x="637748" y="48706"/>
                  <a:pt x="638125" y="48706"/>
                </a:cubicBezTo>
                <a:cubicBezTo>
                  <a:pt x="638503" y="46495"/>
                  <a:pt x="638880" y="45390"/>
                  <a:pt x="639258" y="43169"/>
                </a:cubicBezTo>
                <a:cubicBezTo>
                  <a:pt x="639636" y="42064"/>
                  <a:pt x="640390" y="39853"/>
                  <a:pt x="640768" y="38748"/>
                </a:cubicBezTo>
                <a:cubicBezTo>
                  <a:pt x="640013" y="37642"/>
                  <a:pt x="639636" y="35422"/>
                  <a:pt x="638880" y="34316"/>
                </a:cubicBezTo>
                <a:close/>
                <a:moveTo>
                  <a:pt x="648320" y="39853"/>
                </a:moveTo>
                <a:cubicBezTo>
                  <a:pt x="647942" y="40958"/>
                  <a:pt x="647942" y="42064"/>
                  <a:pt x="647564" y="42064"/>
                </a:cubicBezTo>
                <a:cubicBezTo>
                  <a:pt x="647564" y="43169"/>
                  <a:pt x="647187" y="44284"/>
                  <a:pt x="646809" y="44284"/>
                </a:cubicBezTo>
                <a:cubicBezTo>
                  <a:pt x="646809" y="45390"/>
                  <a:pt x="646432" y="43169"/>
                  <a:pt x="646054" y="43169"/>
                </a:cubicBezTo>
                <a:lnTo>
                  <a:pt x="645676" y="45390"/>
                </a:lnTo>
                <a:cubicBezTo>
                  <a:pt x="645299" y="45390"/>
                  <a:pt x="644921" y="44284"/>
                  <a:pt x="644544" y="43169"/>
                </a:cubicBezTo>
                <a:lnTo>
                  <a:pt x="643789" y="42064"/>
                </a:lnTo>
                <a:cubicBezTo>
                  <a:pt x="643411" y="42064"/>
                  <a:pt x="643411" y="44284"/>
                  <a:pt x="643034" y="44284"/>
                </a:cubicBezTo>
                <a:cubicBezTo>
                  <a:pt x="643411" y="44284"/>
                  <a:pt x="643789" y="45390"/>
                  <a:pt x="644166" y="46495"/>
                </a:cubicBezTo>
                <a:cubicBezTo>
                  <a:pt x="644166" y="46495"/>
                  <a:pt x="644544" y="47601"/>
                  <a:pt x="644921" y="47601"/>
                </a:cubicBezTo>
                <a:cubicBezTo>
                  <a:pt x="644921" y="48706"/>
                  <a:pt x="645299" y="49812"/>
                  <a:pt x="645676" y="49812"/>
                </a:cubicBezTo>
                <a:cubicBezTo>
                  <a:pt x="645676" y="49812"/>
                  <a:pt x="646054" y="47601"/>
                  <a:pt x="646432" y="47601"/>
                </a:cubicBezTo>
                <a:cubicBezTo>
                  <a:pt x="646432" y="47601"/>
                  <a:pt x="647187" y="49812"/>
                  <a:pt x="647187" y="48706"/>
                </a:cubicBezTo>
                <a:cubicBezTo>
                  <a:pt x="647564" y="48706"/>
                  <a:pt x="647564" y="47601"/>
                  <a:pt x="647942" y="46495"/>
                </a:cubicBezTo>
                <a:cubicBezTo>
                  <a:pt x="647942" y="46495"/>
                  <a:pt x="648320" y="45390"/>
                  <a:pt x="648320" y="44284"/>
                </a:cubicBezTo>
                <a:cubicBezTo>
                  <a:pt x="648697" y="43169"/>
                  <a:pt x="649075" y="42064"/>
                  <a:pt x="649075" y="42064"/>
                </a:cubicBezTo>
                <a:cubicBezTo>
                  <a:pt x="649075" y="40958"/>
                  <a:pt x="648320" y="40958"/>
                  <a:pt x="648320" y="39853"/>
                </a:cubicBezTo>
                <a:close/>
                <a:moveTo>
                  <a:pt x="677014" y="53137"/>
                </a:moveTo>
                <a:cubicBezTo>
                  <a:pt x="676637" y="53137"/>
                  <a:pt x="676259" y="50917"/>
                  <a:pt x="675882" y="50917"/>
                </a:cubicBezTo>
                <a:lnTo>
                  <a:pt x="675504" y="53137"/>
                </a:lnTo>
                <a:cubicBezTo>
                  <a:pt x="675126" y="54243"/>
                  <a:pt x="674749" y="55348"/>
                  <a:pt x="674749" y="56454"/>
                </a:cubicBezTo>
                <a:cubicBezTo>
                  <a:pt x="674749" y="56454"/>
                  <a:pt x="673994" y="57559"/>
                  <a:pt x="673994" y="58665"/>
                </a:cubicBezTo>
                <a:cubicBezTo>
                  <a:pt x="673994" y="59780"/>
                  <a:pt x="674749" y="59780"/>
                  <a:pt x="674749" y="60885"/>
                </a:cubicBezTo>
                <a:cubicBezTo>
                  <a:pt x="675504" y="58665"/>
                  <a:pt x="675882" y="57559"/>
                  <a:pt x="676259" y="55348"/>
                </a:cubicBezTo>
                <a:cubicBezTo>
                  <a:pt x="676637" y="55348"/>
                  <a:pt x="676637" y="57559"/>
                  <a:pt x="677014" y="57559"/>
                </a:cubicBezTo>
                <a:lnTo>
                  <a:pt x="677769" y="55348"/>
                </a:lnTo>
                <a:cubicBezTo>
                  <a:pt x="677769" y="54243"/>
                  <a:pt x="677014" y="53137"/>
                  <a:pt x="677014" y="53137"/>
                </a:cubicBezTo>
                <a:close/>
                <a:moveTo>
                  <a:pt x="682300" y="37642"/>
                </a:moveTo>
                <a:cubicBezTo>
                  <a:pt x="681922" y="38748"/>
                  <a:pt x="681922" y="38748"/>
                  <a:pt x="681545" y="39853"/>
                </a:cubicBezTo>
                <a:cubicBezTo>
                  <a:pt x="681168" y="40958"/>
                  <a:pt x="681168" y="42064"/>
                  <a:pt x="680790" y="42064"/>
                </a:cubicBezTo>
                <a:cubicBezTo>
                  <a:pt x="680790" y="43169"/>
                  <a:pt x="680412" y="44284"/>
                  <a:pt x="680412" y="45390"/>
                </a:cubicBezTo>
                <a:lnTo>
                  <a:pt x="681168" y="46495"/>
                </a:lnTo>
                <a:cubicBezTo>
                  <a:pt x="681168" y="47601"/>
                  <a:pt x="680412" y="48706"/>
                  <a:pt x="680412" y="49812"/>
                </a:cubicBezTo>
                <a:cubicBezTo>
                  <a:pt x="680412" y="49812"/>
                  <a:pt x="680035" y="50917"/>
                  <a:pt x="679657" y="52032"/>
                </a:cubicBezTo>
                <a:cubicBezTo>
                  <a:pt x="679657" y="52032"/>
                  <a:pt x="680790" y="53137"/>
                  <a:pt x="680790" y="54243"/>
                </a:cubicBezTo>
                <a:cubicBezTo>
                  <a:pt x="680790" y="54243"/>
                  <a:pt x="680035" y="55348"/>
                  <a:pt x="680035" y="56454"/>
                </a:cubicBezTo>
                <a:cubicBezTo>
                  <a:pt x="680035" y="56454"/>
                  <a:pt x="679279" y="57559"/>
                  <a:pt x="679279" y="58665"/>
                </a:cubicBezTo>
                <a:cubicBezTo>
                  <a:pt x="679279" y="59780"/>
                  <a:pt x="680035" y="59780"/>
                  <a:pt x="680412" y="60885"/>
                </a:cubicBezTo>
                <a:cubicBezTo>
                  <a:pt x="680412" y="59780"/>
                  <a:pt x="680790" y="58665"/>
                  <a:pt x="680790" y="57559"/>
                </a:cubicBezTo>
                <a:cubicBezTo>
                  <a:pt x="680790" y="57559"/>
                  <a:pt x="681545" y="56454"/>
                  <a:pt x="681545" y="55348"/>
                </a:cubicBezTo>
                <a:lnTo>
                  <a:pt x="680790" y="54243"/>
                </a:lnTo>
                <a:cubicBezTo>
                  <a:pt x="680790" y="53137"/>
                  <a:pt x="681168" y="52032"/>
                  <a:pt x="681168" y="50917"/>
                </a:cubicBezTo>
                <a:cubicBezTo>
                  <a:pt x="681545" y="50917"/>
                  <a:pt x="681922" y="49812"/>
                  <a:pt x="681922" y="48706"/>
                </a:cubicBezTo>
                <a:cubicBezTo>
                  <a:pt x="681922" y="48706"/>
                  <a:pt x="681168" y="47601"/>
                  <a:pt x="681168" y="46495"/>
                </a:cubicBezTo>
                <a:cubicBezTo>
                  <a:pt x="681168" y="46495"/>
                  <a:pt x="681545" y="44284"/>
                  <a:pt x="681922" y="44284"/>
                </a:cubicBezTo>
                <a:cubicBezTo>
                  <a:pt x="681922" y="44284"/>
                  <a:pt x="682300" y="43169"/>
                  <a:pt x="682300" y="42064"/>
                </a:cubicBezTo>
                <a:cubicBezTo>
                  <a:pt x="682300" y="40958"/>
                  <a:pt x="683055" y="39853"/>
                  <a:pt x="683055" y="39853"/>
                </a:cubicBezTo>
                <a:cubicBezTo>
                  <a:pt x="683055" y="38748"/>
                  <a:pt x="682300" y="38748"/>
                  <a:pt x="682300" y="37642"/>
                </a:cubicBezTo>
                <a:close/>
                <a:moveTo>
                  <a:pt x="686454" y="47601"/>
                </a:moveTo>
                <a:cubicBezTo>
                  <a:pt x="686454" y="46495"/>
                  <a:pt x="686076" y="49812"/>
                  <a:pt x="685698" y="49812"/>
                </a:cubicBezTo>
                <a:lnTo>
                  <a:pt x="684943" y="47601"/>
                </a:lnTo>
                <a:cubicBezTo>
                  <a:pt x="684565" y="47601"/>
                  <a:pt x="684565" y="49812"/>
                  <a:pt x="684188" y="49812"/>
                </a:cubicBezTo>
                <a:cubicBezTo>
                  <a:pt x="684188" y="50917"/>
                  <a:pt x="683811" y="52032"/>
                  <a:pt x="683811" y="52032"/>
                </a:cubicBezTo>
                <a:cubicBezTo>
                  <a:pt x="683811" y="53137"/>
                  <a:pt x="684188" y="54243"/>
                  <a:pt x="684565" y="54243"/>
                </a:cubicBezTo>
                <a:lnTo>
                  <a:pt x="685321" y="56454"/>
                </a:lnTo>
                <a:lnTo>
                  <a:pt x="686076" y="54243"/>
                </a:lnTo>
                <a:cubicBezTo>
                  <a:pt x="686076" y="53137"/>
                  <a:pt x="686454" y="52032"/>
                  <a:pt x="686454" y="50917"/>
                </a:cubicBezTo>
                <a:cubicBezTo>
                  <a:pt x="686831" y="50917"/>
                  <a:pt x="687208" y="49812"/>
                  <a:pt x="687208" y="48706"/>
                </a:cubicBezTo>
                <a:cubicBezTo>
                  <a:pt x="686831" y="48706"/>
                  <a:pt x="686831" y="47601"/>
                  <a:pt x="686454" y="47601"/>
                </a:cubicBezTo>
                <a:close/>
                <a:moveTo>
                  <a:pt x="694760" y="49812"/>
                </a:moveTo>
                <a:cubicBezTo>
                  <a:pt x="694760" y="50917"/>
                  <a:pt x="694382" y="53137"/>
                  <a:pt x="694382" y="53137"/>
                </a:cubicBezTo>
                <a:cubicBezTo>
                  <a:pt x="694760" y="54243"/>
                  <a:pt x="695515" y="55348"/>
                  <a:pt x="695892" y="56454"/>
                </a:cubicBezTo>
                <a:cubicBezTo>
                  <a:pt x="696270" y="57559"/>
                  <a:pt x="696648" y="57559"/>
                  <a:pt x="696648" y="58665"/>
                </a:cubicBezTo>
                <a:cubicBezTo>
                  <a:pt x="697025" y="57559"/>
                  <a:pt x="697025" y="56454"/>
                  <a:pt x="697403" y="56454"/>
                </a:cubicBezTo>
                <a:cubicBezTo>
                  <a:pt x="697780" y="55348"/>
                  <a:pt x="697780" y="54243"/>
                  <a:pt x="698158" y="53137"/>
                </a:cubicBezTo>
                <a:cubicBezTo>
                  <a:pt x="698158" y="53137"/>
                  <a:pt x="698913" y="52032"/>
                  <a:pt x="698535" y="50917"/>
                </a:cubicBezTo>
                <a:cubicBezTo>
                  <a:pt x="698535" y="49812"/>
                  <a:pt x="697780" y="49812"/>
                  <a:pt x="697780" y="48706"/>
                </a:cubicBezTo>
                <a:cubicBezTo>
                  <a:pt x="697780" y="49812"/>
                  <a:pt x="697403" y="52032"/>
                  <a:pt x="697403" y="52032"/>
                </a:cubicBezTo>
                <a:cubicBezTo>
                  <a:pt x="697025" y="52032"/>
                  <a:pt x="696648" y="49812"/>
                  <a:pt x="696270" y="49812"/>
                </a:cubicBezTo>
                <a:lnTo>
                  <a:pt x="695892" y="52032"/>
                </a:lnTo>
                <a:cubicBezTo>
                  <a:pt x="695515" y="52032"/>
                  <a:pt x="695137" y="49812"/>
                  <a:pt x="694760" y="49812"/>
                </a:cubicBezTo>
                <a:close/>
                <a:moveTo>
                  <a:pt x="698535" y="26569"/>
                </a:moveTo>
                <a:cubicBezTo>
                  <a:pt x="698158" y="26569"/>
                  <a:pt x="697780" y="28780"/>
                  <a:pt x="697780" y="28780"/>
                </a:cubicBezTo>
                <a:cubicBezTo>
                  <a:pt x="697780" y="29885"/>
                  <a:pt x="697025" y="27674"/>
                  <a:pt x="697025" y="27674"/>
                </a:cubicBezTo>
                <a:cubicBezTo>
                  <a:pt x="696648" y="27674"/>
                  <a:pt x="696270" y="29885"/>
                  <a:pt x="696270" y="29885"/>
                </a:cubicBezTo>
                <a:lnTo>
                  <a:pt x="697025" y="32105"/>
                </a:lnTo>
                <a:cubicBezTo>
                  <a:pt x="697403" y="32105"/>
                  <a:pt x="697780" y="33211"/>
                  <a:pt x="697780" y="33211"/>
                </a:cubicBezTo>
                <a:cubicBezTo>
                  <a:pt x="698158" y="33211"/>
                  <a:pt x="698535" y="30990"/>
                  <a:pt x="698535" y="30990"/>
                </a:cubicBezTo>
                <a:lnTo>
                  <a:pt x="699291" y="28780"/>
                </a:lnTo>
                <a:cubicBezTo>
                  <a:pt x="699291" y="27674"/>
                  <a:pt x="698535" y="27674"/>
                  <a:pt x="698535" y="26569"/>
                </a:cubicBezTo>
                <a:close/>
                <a:moveTo>
                  <a:pt x="700423" y="35422"/>
                </a:moveTo>
                <a:cubicBezTo>
                  <a:pt x="700046" y="34316"/>
                  <a:pt x="699668" y="37642"/>
                  <a:pt x="699668" y="37642"/>
                </a:cubicBezTo>
                <a:cubicBezTo>
                  <a:pt x="699291" y="37642"/>
                  <a:pt x="698913" y="35422"/>
                  <a:pt x="698913" y="35422"/>
                </a:cubicBezTo>
                <a:cubicBezTo>
                  <a:pt x="698535" y="35422"/>
                  <a:pt x="698158" y="37642"/>
                  <a:pt x="698158" y="37642"/>
                </a:cubicBezTo>
                <a:cubicBezTo>
                  <a:pt x="697780" y="38748"/>
                  <a:pt x="697780" y="39853"/>
                  <a:pt x="697403" y="40958"/>
                </a:cubicBezTo>
                <a:cubicBezTo>
                  <a:pt x="697780" y="40958"/>
                  <a:pt x="698158" y="42064"/>
                  <a:pt x="698158" y="42064"/>
                </a:cubicBezTo>
                <a:cubicBezTo>
                  <a:pt x="698535" y="42064"/>
                  <a:pt x="698913" y="39853"/>
                  <a:pt x="698913" y="39853"/>
                </a:cubicBezTo>
                <a:cubicBezTo>
                  <a:pt x="699291" y="39853"/>
                  <a:pt x="699668" y="42064"/>
                  <a:pt x="699668" y="42064"/>
                </a:cubicBezTo>
                <a:cubicBezTo>
                  <a:pt x="700046" y="40958"/>
                  <a:pt x="700423" y="39853"/>
                  <a:pt x="700423" y="39853"/>
                </a:cubicBezTo>
                <a:cubicBezTo>
                  <a:pt x="700801" y="38748"/>
                  <a:pt x="700801" y="37642"/>
                  <a:pt x="701178" y="36527"/>
                </a:cubicBezTo>
                <a:cubicBezTo>
                  <a:pt x="700801" y="36527"/>
                  <a:pt x="700423" y="35422"/>
                  <a:pt x="700423" y="35422"/>
                </a:cubicBezTo>
                <a:close/>
                <a:moveTo>
                  <a:pt x="711373" y="33211"/>
                </a:moveTo>
                <a:cubicBezTo>
                  <a:pt x="711373" y="33211"/>
                  <a:pt x="710995" y="30990"/>
                  <a:pt x="710617" y="30990"/>
                </a:cubicBezTo>
                <a:cubicBezTo>
                  <a:pt x="710617" y="30990"/>
                  <a:pt x="710240" y="33211"/>
                  <a:pt x="709863" y="33211"/>
                </a:cubicBezTo>
                <a:lnTo>
                  <a:pt x="710995" y="35422"/>
                </a:lnTo>
                <a:cubicBezTo>
                  <a:pt x="710995" y="35422"/>
                  <a:pt x="710240" y="36527"/>
                  <a:pt x="710240" y="37642"/>
                </a:cubicBezTo>
                <a:cubicBezTo>
                  <a:pt x="710240" y="38748"/>
                  <a:pt x="709863" y="39853"/>
                  <a:pt x="709485" y="39853"/>
                </a:cubicBezTo>
                <a:cubicBezTo>
                  <a:pt x="709485" y="40958"/>
                  <a:pt x="709107" y="42064"/>
                  <a:pt x="708730" y="43169"/>
                </a:cubicBezTo>
                <a:lnTo>
                  <a:pt x="709863" y="44284"/>
                </a:lnTo>
                <a:cubicBezTo>
                  <a:pt x="709863" y="45390"/>
                  <a:pt x="709107" y="46495"/>
                  <a:pt x="709107" y="46495"/>
                </a:cubicBezTo>
                <a:lnTo>
                  <a:pt x="709863" y="48706"/>
                </a:lnTo>
                <a:cubicBezTo>
                  <a:pt x="710240" y="48706"/>
                  <a:pt x="710240" y="47601"/>
                  <a:pt x="710617" y="46495"/>
                </a:cubicBezTo>
                <a:lnTo>
                  <a:pt x="711373" y="44284"/>
                </a:lnTo>
                <a:cubicBezTo>
                  <a:pt x="711373" y="43169"/>
                  <a:pt x="710240" y="42064"/>
                  <a:pt x="710240" y="42064"/>
                </a:cubicBezTo>
                <a:cubicBezTo>
                  <a:pt x="710617" y="40958"/>
                  <a:pt x="710995" y="39853"/>
                  <a:pt x="710995" y="39853"/>
                </a:cubicBezTo>
                <a:cubicBezTo>
                  <a:pt x="711373" y="38748"/>
                  <a:pt x="711750" y="37642"/>
                  <a:pt x="711750" y="37642"/>
                </a:cubicBezTo>
                <a:cubicBezTo>
                  <a:pt x="711750" y="36527"/>
                  <a:pt x="712505" y="35422"/>
                  <a:pt x="712505" y="34316"/>
                </a:cubicBezTo>
                <a:cubicBezTo>
                  <a:pt x="712128" y="34316"/>
                  <a:pt x="711750" y="33211"/>
                  <a:pt x="711373" y="33211"/>
                </a:cubicBezTo>
                <a:close/>
                <a:moveTo>
                  <a:pt x="722322" y="53137"/>
                </a:moveTo>
                <a:cubicBezTo>
                  <a:pt x="721944" y="54243"/>
                  <a:pt x="721944" y="54243"/>
                  <a:pt x="721567" y="55348"/>
                </a:cubicBezTo>
                <a:cubicBezTo>
                  <a:pt x="721189" y="55348"/>
                  <a:pt x="721189" y="53137"/>
                  <a:pt x="720812" y="53137"/>
                </a:cubicBezTo>
                <a:cubicBezTo>
                  <a:pt x="720434" y="53137"/>
                  <a:pt x="720434" y="55348"/>
                  <a:pt x="720057" y="56454"/>
                </a:cubicBezTo>
                <a:cubicBezTo>
                  <a:pt x="720057" y="56454"/>
                  <a:pt x="719679" y="58665"/>
                  <a:pt x="719301" y="58665"/>
                </a:cubicBezTo>
                <a:lnTo>
                  <a:pt x="718546" y="56454"/>
                </a:lnTo>
                <a:cubicBezTo>
                  <a:pt x="718546" y="57559"/>
                  <a:pt x="718169" y="58665"/>
                  <a:pt x="718169" y="58665"/>
                </a:cubicBezTo>
                <a:cubicBezTo>
                  <a:pt x="717414" y="60885"/>
                  <a:pt x="717036" y="61990"/>
                  <a:pt x="716659" y="64201"/>
                </a:cubicBezTo>
                <a:cubicBezTo>
                  <a:pt x="716281" y="64201"/>
                  <a:pt x="716281" y="61990"/>
                  <a:pt x="715903" y="61990"/>
                </a:cubicBezTo>
                <a:lnTo>
                  <a:pt x="715148" y="64201"/>
                </a:lnTo>
                <a:lnTo>
                  <a:pt x="715903" y="66422"/>
                </a:lnTo>
                <a:cubicBezTo>
                  <a:pt x="716281" y="66422"/>
                  <a:pt x="716659" y="64201"/>
                  <a:pt x="716659" y="64201"/>
                </a:cubicBezTo>
                <a:cubicBezTo>
                  <a:pt x="717036" y="64201"/>
                  <a:pt x="717414" y="66422"/>
                  <a:pt x="717414" y="65316"/>
                </a:cubicBezTo>
                <a:cubicBezTo>
                  <a:pt x="717791" y="65316"/>
                  <a:pt x="718169" y="63096"/>
                  <a:pt x="718169" y="63096"/>
                </a:cubicBezTo>
                <a:cubicBezTo>
                  <a:pt x="718546" y="63096"/>
                  <a:pt x="718924" y="65316"/>
                  <a:pt x="718924" y="65316"/>
                </a:cubicBezTo>
                <a:cubicBezTo>
                  <a:pt x="719301" y="65316"/>
                  <a:pt x="719679" y="67527"/>
                  <a:pt x="720057" y="67527"/>
                </a:cubicBezTo>
                <a:cubicBezTo>
                  <a:pt x="720057" y="66422"/>
                  <a:pt x="720434" y="65316"/>
                  <a:pt x="720434" y="64201"/>
                </a:cubicBezTo>
                <a:cubicBezTo>
                  <a:pt x="720812" y="64201"/>
                  <a:pt x="720812" y="63096"/>
                  <a:pt x="721189" y="61990"/>
                </a:cubicBezTo>
                <a:cubicBezTo>
                  <a:pt x="721189" y="60885"/>
                  <a:pt x="721567" y="60885"/>
                  <a:pt x="721944" y="59780"/>
                </a:cubicBezTo>
                <a:cubicBezTo>
                  <a:pt x="721944" y="58665"/>
                  <a:pt x="722322" y="57559"/>
                  <a:pt x="722322" y="57559"/>
                </a:cubicBezTo>
                <a:cubicBezTo>
                  <a:pt x="722700" y="56454"/>
                  <a:pt x="723077" y="55348"/>
                  <a:pt x="723077" y="55348"/>
                </a:cubicBezTo>
                <a:cubicBezTo>
                  <a:pt x="723077" y="54243"/>
                  <a:pt x="722322" y="53137"/>
                  <a:pt x="722322" y="53137"/>
                </a:cubicBezTo>
                <a:close/>
                <a:moveTo>
                  <a:pt x="744598" y="33211"/>
                </a:moveTo>
                <a:cubicBezTo>
                  <a:pt x="744598" y="32105"/>
                  <a:pt x="745353" y="30990"/>
                  <a:pt x="745353" y="30990"/>
                </a:cubicBezTo>
                <a:lnTo>
                  <a:pt x="744598" y="28780"/>
                </a:lnTo>
                <a:cubicBezTo>
                  <a:pt x="744598" y="28780"/>
                  <a:pt x="744221" y="30990"/>
                  <a:pt x="743843" y="30990"/>
                </a:cubicBezTo>
                <a:cubicBezTo>
                  <a:pt x="743843" y="32105"/>
                  <a:pt x="743466" y="33211"/>
                  <a:pt x="743466" y="33211"/>
                </a:cubicBezTo>
                <a:cubicBezTo>
                  <a:pt x="743088" y="34316"/>
                  <a:pt x="742711" y="35422"/>
                  <a:pt x="742711" y="36527"/>
                </a:cubicBezTo>
                <a:lnTo>
                  <a:pt x="743466" y="37642"/>
                </a:lnTo>
                <a:lnTo>
                  <a:pt x="744221" y="39853"/>
                </a:lnTo>
                <a:cubicBezTo>
                  <a:pt x="744598" y="39853"/>
                  <a:pt x="744976" y="37642"/>
                  <a:pt x="744976" y="37642"/>
                </a:cubicBezTo>
                <a:cubicBezTo>
                  <a:pt x="745353" y="36527"/>
                  <a:pt x="745353" y="35422"/>
                  <a:pt x="745731" y="34316"/>
                </a:cubicBezTo>
                <a:cubicBezTo>
                  <a:pt x="745731" y="34316"/>
                  <a:pt x="744976" y="33211"/>
                  <a:pt x="744598" y="33211"/>
                </a:cubicBezTo>
                <a:close/>
                <a:moveTo>
                  <a:pt x="749884" y="28780"/>
                </a:moveTo>
                <a:lnTo>
                  <a:pt x="749129" y="26569"/>
                </a:lnTo>
                <a:cubicBezTo>
                  <a:pt x="748752" y="26569"/>
                  <a:pt x="748374" y="28780"/>
                  <a:pt x="748374" y="28780"/>
                </a:cubicBezTo>
                <a:cubicBezTo>
                  <a:pt x="748374" y="29885"/>
                  <a:pt x="747619" y="30990"/>
                  <a:pt x="747619" y="32105"/>
                </a:cubicBezTo>
                <a:cubicBezTo>
                  <a:pt x="747619" y="32105"/>
                  <a:pt x="748374" y="33211"/>
                  <a:pt x="748752" y="33211"/>
                </a:cubicBezTo>
                <a:cubicBezTo>
                  <a:pt x="748752" y="34316"/>
                  <a:pt x="749506" y="35422"/>
                  <a:pt x="749506" y="35422"/>
                </a:cubicBezTo>
                <a:cubicBezTo>
                  <a:pt x="749506" y="35422"/>
                  <a:pt x="749884" y="33211"/>
                  <a:pt x="750262" y="33211"/>
                </a:cubicBezTo>
                <a:lnTo>
                  <a:pt x="750639" y="30990"/>
                </a:lnTo>
                <a:cubicBezTo>
                  <a:pt x="750639" y="29885"/>
                  <a:pt x="749884" y="28780"/>
                  <a:pt x="749884" y="28780"/>
                </a:cubicBezTo>
                <a:close/>
                <a:moveTo>
                  <a:pt x="766119" y="48706"/>
                </a:moveTo>
                <a:cubicBezTo>
                  <a:pt x="765742" y="48706"/>
                  <a:pt x="765364" y="50917"/>
                  <a:pt x="765364" y="52032"/>
                </a:cubicBezTo>
                <a:cubicBezTo>
                  <a:pt x="765364" y="52032"/>
                  <a:pt x="764609" y="53137"/>
                  <a:pt x="764609" y="54243"/>
                </a:cubicBezTo>
                <a:lnTo>
                  <a:pt x="765364" y="55348"/>
                </a:lnTo>
                <a:cubicBezTo>
                  <a:pt x="765742" y="56454"/>
                  <a:pt x="766119" y="57559"/>
                  <a:pt x="766497" y="57559"/>
                </a:cubicBezTo>
                <a:lnTo>
                  <a:pt x="766875" y="55348"/>
                </a:lnTo>
                <a:cubicBezTo>
                  <a:pt x="767252" y="55348"/>
                  <a:pt x="767630" y="53137"/>
                  <a:pt x="767630" y="53137"/>
                </a:cubicBezTo>
                <a:cubicBezTo>
                  <a:pt x="767630" y="52032"/>
                  <a:pt x="766875" y="50917"/>
                  <a:pt x="766875" y="50917"/>
                </a:cubicBezTo>
                <a:cubicBezTo>
                  <a:pt x="766497" y="50917"/>
                  <a:pt x="766119" y="48706"/>
                  <a:pt x="766119" y="48706"/>
                </a:cubicBezTo>
                <a:close/>
                <a:moveTo>
                  <a:pt x="769140" y="36527"/>
                </a:moveTo>
                <a:cubicBezTo>
                  <a:pt x="769140" y="36527"/>
                  <a:pt x="768762" y="38748"/>
                  <a:pt x="768385" y="38748"/>
                </a:cubicBezTo>
                <a:cubicBezTo>
                  <a:pt x="768385" y="38748"/>
                  <a:pt x="767630" y="36527"/>
                  <a:pt x="767630" y="37642"/>
                </a:cubicBezTo>
                <a:cubicBezTo>
                  <a:pt x="767630" y="37642"/>
                  <a:pt x="767252" y="38748"/>
                  <a:pt x="766875" y="39853"/>
                </a:cubicBezTo>
                <a:cubicBezTo>
                  <a:pt x="766875" y="40958"/>
                  <a:pt x="766497" y="40958"/>
                  <a:pt x="766497" y="42064"/>
                </a:cubicBezTo>
                <a:cubicBezTo>
                  <a:pt x="766875" y="42064"/>
                  <a:pt x="766875" y="44284"/>
                  <a:pt x="767252" y="44284"/>
                </a:cubicBezTo>
                <a:cubicBezTo>
                  <a:pt x="767252" y="44284"/>
                  <a:pt x="767630" y="42064"/>
                  <a:pt x="768007" y="42064"/>
                </a:cubicBezTo>
                <a:lnTo>
                  <a:pt x="768762" y="43169"/>
                </a:lnTo>
                <a:cubicBezTo>
                  <a:pt x="768762" y="43169"/>
                  <a:pt x="769140" y="42064"/>
                  <a:pt x="769517" y="40958"/>
                </a:cubicBezTo>
                <a:cubicBezTo>
                  <a:pt x="769517" y="39853"/>
                  <a:pt x="769895" y="39853"/>
                  <a:pt x="769895" y="38748"/>
                </a:cubicBezTo>
                <a:cubicBezTo>
                  <a:pt x="769517" y="38748"/>
                  <a:pt x="769517" y="36527"/>
                  <a:pt x="769140" y="36527"/>
                </a:cubicBezTo>
                <a:close/>
                <a:moveTo>
                  <a:pt x="784998" y="33211"/>
                </a:moveTo>
                <a:cubicBezTo>
                  <a:pt x="784620" y="33211"/>
                  <a:pt x="784620" y="35422"/>
                  <a:pt x="784243" y="35422"/>
                </a:cubicBezTo>
                <a:lnTo>
                  <a:pt x="783487" y="33211"/>
                </a:lnTo>
                <a:cubicBezTo>
                  <a:pt x="783110" y="33211"/>
                  <a:pt x="782732" y="35422"/>
                  <a:pt x="782732" y="35422"/>
                </a:cubicBezTo>
                <a:cubicBezTo>
                  <a:pt x="782732" y="36527"/>
                  <a:pt x="783487" y="37642"/>
                  <a:pt x="783487" y="37642"/>
                </a:cubicBezTo>
                <a:cubicBezTo>
                  <a:pt x="783865" y="37642"/>
                  <a:pt x="784243" y="39853"/>
                  <a:pt x="784243" y="39853"/>
                </a:cubicBezTo>
                <a:cubicBezTo>
                  <a:pt x="784620" y="39853"/>
                  <a:pt x="784998" y="37642"/>
                  <a:pt x="784998" y="36527"/>
                </a:cubicBezTo>
                <a:cubicBezTo>
                  <a:pt x="784998" y="36527"/>
                  <a:pt x="785753" y="35422"/>
                  <a:pt x="785753" y="34316"/>
                </a:cubicBezTo>
                <a:lnTo>
                  <a:pt x="784998" y="33211"/>
                </a:lnTo>
                <a:close/>
                <a:moveTo>
                  <a:pt x="764987" y="27674"/>
                </a:moveTo>
                <a:lnTo>
                  <a:pt x="764232" y="25463"/>
                </a:lnTo>
                <a:cubicBezTo>
                  <a:pt x="764232" y="24358"/>
                  <a:pt x="764609" y="23243"/>
                  <a:pt x="764609" y="23243"/>
                </a:cubicBezTo>
                <a:cubicBezTo>
                  <a:pt x="764987" y="23243"/>
                  <a:pt x="765742" y="24358"/>
                  <a:pt x="765742" y="24358"/>
                </a:cubicBezTo>
                <a:lnTo>
                  <a:pt x="765057" y="27362"/>
                </a:lnTo>
                <a:cubicBezTo>
                  <a:pt x="765014" y="27372"/>
                  <a:pt x="764987" y="27466"/>
                  <a:pt x="764987" y="27674"/>
                </a:cubicBezTo>
                <a:close/>
                <a:moveTo>
                  <a:pt x="580736" y="22137"/>
                </a:moveTo>
                <a:cubicBezTo>
                  <a:pt x="580736" y="21032"/>
                  <a:pt x="579980" y="21032"/>
                  <a:pt x="579980" y="19926"/>
                </a:cubicBezTo>
                <a:cubicBezTo>
                  <a:pt x="580358" y="19926"/>
                  <a:pt x="580358" y="17716"/>
                  <a:pt x="580736" y="17716"/>
                </a:cubicBezTo>
                <a:cubicBezTo>
                  <a:pt x="580736" y="17716"/>
                  <a:pt x="581491" y="18821"/>
                  <a:pt x="581491" y="19926"/>
                </a:cubicBezTo>
                <a:cubicBezTo>
                  <a:pt x="581868" y="19926"/>
                  <a:pt x="582246" y="21032"/>
                  <a:pt x="582246" y="21032"/>
                </a:cubicBezTo>
                <a:cubicBezTo>
                  <a:pt x="582246" y="21032"/>
                  <a:pt x="581868" y="23243"/>
                  <a:pt x="581868" y="24358"/>
                </a:cubicBezTo>
                <a:cubicBezTo>
                  <a:pt x="581491" y="24358"/>
                  <a:pt x="581113" y="25463"/>
                  <a:pt x="581113" y="26569"/>
                </a:cubicBezTo>
                <a:cubicBezTo>
                  <a:pt x="581113" y="25463"/>
                  <a:pt x="580358" y="25463"/>
                  <a:pt x="580358" y="24358"/>
                </a:cubicBezTo>
                <a:lnTo>
                  <a:pt x="580736" y="22137"/>
                </a:lnTo>
                <a:close/>
                <a:moveTo>
                  <a:pt x="208037" y="24358"/>
                </a:moveTo>
                <a:cubicBezTo>
                  <a:pt x="208037" y="25463"/>
                  <a:pt x="207282" y="25463"/>
                  <a:pt x="207282" y="26569"/>
                </a:cubicBezTo>
                <a:cubicBezTo>
                  <a:pt x="207282" y="25463"/>
                  <a:pt x="206905" y="24358"/>
                  <a:pt x="206527" y="24358"/>
                </a:cubicBezTo>
                <a:cubicBezTo>
                  <a:pt x="206527" y="23243"/>
                  <a:pt x="206150" y="21032"/>
                  <a:pt x="206150" y="21032"/>
                </a:cubicBezTo>
                <a:cubicBezTo>
                  <a:pt x="206150" y="21032"/>
                  <a:pt x="206527" y="19926"/>
                  <a:pt x="206905" y="19926"/>
                </a:cubicBezTo>
                <a:cubicBezTo>
                  <a:pt x="206905" y="18821"/>
                  <a:pt x="207660" y="17716"/>
                  <a:pt x="207660" y="17716"/>
                </a:cubicBezTo>
                <a:cubicBezTo>
                  <a:pt x="208037" y="17716"/>
                  <a:pt x="208037" y="19926"/>
                  <a:pt x="208415" y="19926"/>
                </a:cubicBezTo>
                <a:cubicBezTo>
                  <a:pt x="208415" y="21032"/>
                  <a:pt x="207660" y="21032"/>
                  <a:pt x="207660" y="22137"/>
                </a:cubicBezTo>
                <a:lnTo>
                  <a:pt x="208037" y="24358"/>
                </a:lnTo>
                <a:close/>
                <a:moveTo>
                  <a:pt x="23339" y="27362"/>
                </a:moveTo>
                <a:lnTo>
                  <a:pt x="22654" y="24358"/>
                </a:lnTo>
                <a:cubicBezTo>
                  <a:pt x="22654" y="24358"/>
                  <a:pt x="23409" y="23243"/>
                  <a:pt x="23786" y="23243"/>
                </a:cubicBezTo>
                <a:cubicBezTo>
                  <a:pt x="23786" y="23243"/>
                  <a:pt x="24164" y="24358"/>
                  <a:pt x="24164" y="25463"/>
                </a:cubicBezTo>
                <a:lnTo>
                  <a:pt x="23409" y="27674"/>
                </a:lnTo>
                <a:cubicBezTo>
                  <a:pt x="23409" y="27466"/>
                  <a:pt x="23382" y="27372"/>
                  <a:pt x="23339" y="27362"/>
                </a:cubicBezTo>
                <a:close/>
                <a:moveTo>
                  <a:pt x="756303" y="70844"/>
                </a:moveTo>
                <a:lnTo>
                  <a:pt x="755548" y="68633"/>
                </a:lnTo>
                <a:cubicBezTo>
                  <a:pt x="755548" y="68633"/>
                  <a:pt x="755925" y="66422"/>
                  <a:pt x="756303" y="66422"/>
                </a:cubicBezTo>
                <a:cubicBezTo>
                  <a:pt x="756303" y="66422"/>
                  <a:pt x="756680" y="67527"/>
                  <a:pt x="757058" y="67527"/>
                </a:cubicBezTo>
                <a:lnTo>
                  <a:pt x="757813" y="69738"/>
                </a:lnTo>
                <a:cubicBezTo>
                  <a:pt x="757435" y="69738"/>
                  <a:pt x="757435" y="71958"/>
                  <a:pt x="757058" y="71958"/>
                </a:cubicBezTo>
                <a:cubicBezTo>
                  <a:pt x="757058" y="71958"/>
                  <a:pt x="756680" y="70844"/>
                  <a:pt x="756303" y="70844"/>
                </a:cubicBezTo>
                <a:close/>
                <a:moveTo>
                  <a:pt x="747241" y="85233"/>
                </a:moveTo>
                <a:lnTo>
                  <a:pt x="746486" y="83022"/>
                </a:lnTo>
                <a:lnTo>
                  <a:pt x="746863" y="80812"/>
                </a:lnTo>
                <a:lnTo>
                  <a:pt x="747996" y="83022"/>
                </a:lnTo>
                <a:cubicBezTo>
                  <a:pt x="747619" y="83022"/>
                  <a:pt x="747241" y="85233"/>
                  <a:pt x="747241" y="85233"/>
                </a:cubicBezTo>
                <a:close/>
                <a:moveTo>
                  <a:pt x="709107" y="66422"/>
                </a:moveTo>
                <a:cubicBezTo>
                  <a:pt x="709107" y="67527"/>
                  <a:pt x="708730" y="69738"/>
                  <a:pt x="708730" y="69738"/>
                </a:cubicBezTo>
                <a:cubicBezTo>
                  <a:pt x="708352" y="69738"/>
                  <a:pt x="707974" y="67527"/>
                  <a:pt x="707597" y="67527"/>
                </a:cubicBezTo>
                <a:cubicBezTo>
                  <a:pt x="708352" y="65316"/>
                  <a:pt x="708730" y="64201"/>
                  <a:pt x="709107" y="61990"/>
                </a:cubicBezTo>
                <a:cubicBezTo>
                  <a:pt x="709107" y="63096"/>
                  <a:pt x="709863" y="64201"/>
                  <a:pt x="709863" y="64201"/>
                </a:cubicBezTo>
                <a:cubicBezTo>
                  <a:pt x="709863" y="65316"/>
                  <a:pt x="709485" y="66422"/>
                  <a:pt x="709107" y="66422"/>
                </a:cubicBezTo>
                <a:close/>
                <a:moveTo>
                  <a:pt x="693627" y="70844"/>
                </a:moveTo>
                <a:cubicBezTo>
                  <a:pt x="693627" y="71958"/>
                  <a:pt x="692872" y="73064"/>
                  <a:pt x="692872" y="73064"/>
                </a:cubicBezTo>
                <a:cubicBezTo>
                  <a:pt x="692872" y="74169"/>
                  <a:pt x="692494" y="75275"/>
                  <a:pt x="692117" y="75275"/>
                </a:cubicBezTo>
                <a:cubicBezTo>
                  <a:pt x="692117" y="76380"/>
                  <a:pt x="691739" y="74169"/>
                  <a:pt x="691362" y="74169"/>
                </a:cubicBezTo>
                <a:cubicBezTo>
                  <a:pt x="690984" y="74169"/>
                  <a:pt x="690984" y="76380"/>
                  <a:pt x="690984" y="76380"/>
                </a:cubicBezTo>
                <a:cubicBezTo>
                  <a:pt x="690607" y="76380"/>
                  <a:pt x="690229" y="74169"/>
                  <a:pt x="689851" y="74169"/>
                </a:cubicBezTo>
                <a:cubicBezTo>
                  <a:pt x="689851" y="74169"/>
                  <a:pt x="690607" y="73064"/>
                  <a:pt x="690607" y="71958"/>
                </a:cubicBezTo>
                <a:cubicBezTo>
                  <a:pt x="690607" y="71958"/>
                  <a:pt x="689851" y="70844"/>
                  <a:pt x="689851" y="69738"/>
                </a:cubicBezTo>
                <a:cubicBezTo>
                  <a:pt x="689851" y="69738"/>
                  <a:pt x="690229" y="68633"/>
                  <a:pt x="690229" y="67527"/>
                </a:cubicBezTo>
                <a:cubicBezTo>
                  <a:pt x="690607" y="66422"/>
                  <a:pt x="690984" y="65316"/>
                  <a:pt x="690984" y="65316"/>
                </a:cubicBezTo>
                <a:lnTo>
                  <a:pt x="691739" y="67527"/>
                </a:lnTo>
                <a:cubicBezTo>
                  <a:pt x="692117" y="67527"/>
                  <a:pt x="692117" y="64201"/>
                  <a:pt x="692494" y="64201"/>
                </a:cubicBezTo>
                <a:cubicBezTo>
                  <a:pt x="692872" y="64201"/>
                  <a:pt x="693250" y="66422"/>
                  <a:pt x="693250" y="66422"/>
                </a:cubicBezTo>
                <a:lnTo>
                  <a:pt x="692872" y="68633"/>
                </a:lnTo>
                <a:cubicBezTo>
                  <a:pt x="692872" y="69738"/>
                  <a:pt x="693627" y="69738"/>
                  <a:pt x="693627" y="70844"/>
                </a:cubicBezTo>
                <a:close/>
                <a:moveTo>
                  <a:pt x="681168" y="77486"/>
                </a:moveTo>
                <a:cubicBezTo>
                  <a:pt x="680790" y="77486"/>
                  <a:pt x="680412" y="76380"/>
                  <a:pt x="680035" y="76380"/>
                </a:cubicBezTo>
                <a:cubicBezTo>
                  <a:pt x="680035" y="75275"/>
                  <a:pt x="680790" y="74169"/>
                  <a:pt x="680790" y="74169"/>
                </a:cubicBezTo>
                <a:cubicBezTo>
                  <a:pt x="681168" y="73064"/>
                  <a:pt x="681168" y="71958"/>
                  <a:pt x="681545" y="70844"/>
                </a:cubicBezTo>
                <a:lnTo>
                  <a:pt x="682300" y="73064"/>
                </a:lnTo>
                <a:cubicBezTo>
                  <a:pt x="682300" y="73064"/>
                  <a:pt x="681922" y="75275"/>
                  <a:pt x="681545" y="75275"/>
                </a:cubicBezTo>
                <a:cubicBezTo>
                  <a:pt x="681545" y="76380"/>
                  <a:pt x="681168" y="77486"/>
                  <a:pt x="681168" y="77486"/>
                </a:cubicBezTo>
                <a:close/>
                <a:moveTo>
                  <a:pt x="652095" y="71958"/>
                </a:moveTo>
                <a:lnTo>
                  <a:pt x="651340" y="69738"/>
                </a:lnTo>
                <a:lnTo>
                  <a:pt x="651718" y="67527"/>
                </a:lnTo>
                <a:lnTo>
                  <a:pt x="652473" y="69738"/>
                </a:lnTo>
                <a:lnTo>
                  <a:pt x="652095" y="71958"/>
                </a:lnTo>
                <a:close/>
                <a:moveTo>
                  <a:pt x="640490" y="69937"/>
                </a:moveTo>
                <a:lnTo>
                  <a:pt x="640390" y="69738"/>
                </a:lnTo>
                <a:cubicBezTo>
                  <a:pt x="640486" y="69738"/>
                  <a:pt x="640509" y="69814"/>
                  <a:pt x="640490" y="69937"/>
                </a:cubicBezTo>
                <a:close/>
                <a:moveTo>
                  <a:pt x="640768" y="74169"/>
                </a:moveTo>
                <a:cubicBezTo>
                  <a:pt x="640390" y="74169"/>
                  <a:pt x="640013" y="71958"/>
                  <a:pt x="640013" y="71958"/>
                </a:cubicBezTo>
                <a:cubicBezTo>
                  <a:pt x="640013" y="71127"/>
                  <a:pt x="640434" y="70296"/>
                  <a:pt x="640490" y="69937"/>
                </a:cubicBezTo>
                <a:lnTo>
                  <a:pt x="641523" y="71958"/>
                </a:lnTo>
                <a:cubicBezTo>
                  <a:pt x="641146" y="71958"/>
                  <a:pt x="640768" y="74169"/>
                  <a:pt x="640768" y="74169"/>
                </a:cubicBezTo>
                <a:close/>
                <a:moveTo>
                  <a:pt x="633594" y="69738"/>
                </a:moveTo>
                <a:lnTo>
                  <a:pt x="632839" y="68633"/>
                </a:lnTo>
                <a:cubicBezTo>
                  <a:pt x="632839" y="67527"/>
                  <a:pt x="633594" y="66422"/>
                  <a:pt x="633594" y="65316"/>
                </a:cubicBezTo>
                <a:cubicBezTo>
                  <a:pt x="633594" y="66422"/>
                  <a:pt x="634350" y="66422"/>
                  <a:pt x="634350" y="67527"/>
                </a:cubicBezTo>
                <a:cubicBezTo>
                  <a:pt x="634350" y="67527"/>
                  <a:pt x="633972" y="69738"/>
                  <a:pt x="633594" y="69738"/>
                </a:cubicBezTo>
                <a:close/>
                <a:moveTo>
                  <a:pt x="589797" y="69738"/>
                </a:moveTo>
                <a:lnTo>
                  <a:pt x="590552" y="67527"/>
                </a:lnTo>
                <a:lnTo>
                  <a:pt x="591308" y="68633"/>
                </a:lnTo>
                <a:cubicBezTo>
                  <a:pt x="591308" y="69738"/>
                  <a:pt x="590930" y="70844"/>
                  <a:pt x="590552" y="71958"/>
                </a:cubicBezTo>
                <a:cubicBezTo>
                  <a:pt x="590930" y="70844"/>
                  <a:pt x="589797" y="69738"/>
                  <a:pt x="589797" y="69738"/>
                </a:cubicBezTo>
                <a:close/>
                <a:moveTo>
                  <a:pt x="563745" y="73064"/>
                </a:moveTo>
                <a:cubicBezTo>
                  <a:pt x="563368" y="73064"/>
                  <a:pt x="562990" y="70844"/>
                  <a:pt x="562613" y="70844"/>
                </a:cubicBezTo>
                <a:cubicBezTo>
                  <a:pt x="562613" y="71958"/>
                  <a:pt x="562235" y="73064"/>
                  <a:pt x="562235" y="74169"/>
                </a:cubicBezTo>
                <a:cubicBezTo>
                  <a:pt x="561857" y="74169"/>
                  <a:pt x="561480" y="75275"/>
                  <a:pt x="561480" y="76380"/>
                </a:cubicBezTo>
                <a:lnTo>
                  <a:pt x="560725" y="78591"/>
                </a:lnTo>
                <a:lnTo>
                  <a:pt x="561480" y="80812"/>
                </a:lnTo>
                <a:lnTo>
                  <a:pt x="561102" y="83022"/>
                </a:lnTo>
                <a:cubicBezTo>
                  <a:pt x="560725" y="83022"/>
                  <a:pt x="560347" y="80812"/>
                  <a:pt x="559970" y="80812"/>
                </a:cubicBezTo>
                <a:lnTo>
                  <a:pt x="559214" y="79706"/>
                </a:lnTo>
                <a:cubicBezTo>
                  <a:pt x="559214" y="78591"/>
                  <a:pt x="559970" y="77486"/>
                  <a:pt x="559970" y="76380"/>
                </a:cubicBezTo>
                <a:cubicBezTo>
                  <a:pt x="559970" y="76380"/>
                  <a:pt x="560725" y="75275"/>
                  <a:pt x="560725" y="74169"/>
                </a:cubicBezTo>
                <a:cubicBezTo>
                  <a:pt x="560725" y="74169"/>
                  <a:pt x="559592" y="73064"/>
                  <a:pt x="559592" y="71958"/>
                </a:cubicBezTo>
                <a:cubicBezTo>
                  <a:pt x="559970" y="71958"/>
                  <a:pt x="560347" y="69738"/>
                  <a:pt x="560347" y="69738"/>
                </a:cubicBezTo>
                <a:cubicBezTo>
                  <a:pt x="560725" y="69738"/>
                  <a:pt x="561102" y="71958"/>
                  <a:pt x="561102" y="71958"/>
                </a:cubicBezTo>
                <a:cubicBezTo>
                  <a:pt x="561480" y="71958"/>
                  <a:pt x="561857" y="69738"/>
                  <a:pt x="561857" y="69738"/>
                </a:cubicBezTo>
                <a:cubicBezTo>
                  <a:pt x="561857" y="68633"/>
                  <a:pt x="562613" y="67527"/>
                  <a:pt x="562613" y="67527"/>
                </a:cubicBezTo>
                <a:cubicBezTo>
                  <a:pt x="562990" y="68633"/>
                  <a:pt x="563745" y="69738"/>
                  <a:pt x="564123" y="70844"/>
                </a:cubicBezTo>
                <a:lnTo>
                  <a:pt x="563745" y="73064"/>
                </a:lnTo>
                <a:close/>
                <a:moveTo>
                  <a:pt x="519193" y="75275"/>
                </a:moveTo>
                <a:cubicBezTo>
                  <a:pt x="518815" y="74169"/>
                  <a:pt x="518438" y="74169"/>
                  <a:pt x="518060" y="73064"/>
                </a:cubicBezTo>
                <a:lnTo>
                  <a:pt x="517305" y="71958"/>
                </a:lnTo>
                <a:cubicBezTo>
                  <a:pt x="517305" y="70844"/>
                  <a:pt x="518060" y="69738"/>
                  <a:pt x="518060" y="68633"/>
                </a:cubicBezTo>
                <a:lnTo>
                  <a:pt x="518815" y="70844"/>
                </a:lnTo>
                <a:cubicBezTo>
                  <a:pt x="519193" y="70844"/>
                  <a:pt x="519193" y="68633"/>
                  <a:pt x="519570" y="68633"/>
                </a:cubicBezTo>
                <a:lnTo>
                  <a:pt x="520325" y="69738"/>
                </a:lnTo>
                <a:cubicBezTo>
                  <a:pt x="519948" y="71958"/>
                  <a:pt x="519570" y="73064"/>
                  <a:pt x="519193" y="75275"/>
                </a:cubicBezTo>
                <a:close/>
                <a:moveTo>
                  <a:pt x="515039" y="74169"/>
                </a:moveTo>
                <a:cubicBezTo>
                  <a:pt x="515039" y="75275"/>
                  <a:pt x="514662" y="76380"/>
                  <a:pt x="514662" y="77486"/>
                </a:cubicBezTo>
                <a:cubicBezTo>
                  <a:pt x="514284" y="77486"/>
                  <a:pt x="513907" y="75275"/>
                  <a:pt x="513907" y="75275"/>
                </a:cubicBezTo>
                <a:cubicBezTo>
                  <a:pt x="513529" y="74169"/>
                  <a:pt x="512774" y="74169"/>
                  <a:pt x="512774" y="73064"/>
                </a:cubicBezTo>
                <a:lnTo>
                  <a:pt x="513529" y="70844"/>
                </a:lnTo>
                <a:cubicBezTo>
                  <a:pt x="513907" y="69738"/>
                  <a:pt x="513907" y="68633"/>
                  <a:pt x="514284" y="68633"/>
                </a:cubicBezTo>
                <a:cubicBezTo>
                  <a:pt x="514284" y="68633"/>
                  <a:pt x="514662" y="69738"/>
                  <a:pt x="515039" y="69738"/>
                </a:cubicBezTo>
                <a:cubicBezTo>
                  <a:pt x="515039" y="70844"/>
                  <a:pt x="514284" y="71958"/>
                  <a:pt x="514284" y="73064"/>
                </a:cubicBezTo>
                <a:cubicBezTo>
                  <a:pt x="514284" y="73064"/>
                  <a:pt x="515417" y="74169"/>
                  <a:pt x="515039" y="74169"/>
                </a:cubicBezTo>
                <a:close/>
                <a:moveTo>
                  <a:pt x="490120" y="73064"/>
                </a:moveTo>
                <a:lnTo>
                  <a:pt x="490875" y="70844"/>
                </a:lnTo>
                <a:lnTo>
                  <a:pt x="491630" y="73064"/>
                </a:lnTo>
                <a:cubicBezTo>
                  <a:pt x="491630" y="73064"/>
                  <a:pt x="491253" y="75275"/>
                  <a:pt x="490875" y="75275"/>
                </a:cubicBezTo>
                <a:lnTo>
                  <a:pt x="490120" y="73064"/>
                </a:lnTo>
                <a:close/>
                <a:moveTo>
                  <a:pt x="465201" y="71958"/>
                </a:moveTo>
                <a:cubicBezTo>
                  <a:pt x="465201" y="73064"/>
                  <a:pt x="465956" y="73064"/>
                  <a:pt x="465956" y="74169"/>
                </a:cubicBezTo>
                <a:cubicBezTo>
                  <a:pt x="465956" y="74169"/>
                  <a:pt x="465201" y="75275"/>
                  <a:pt x="465201" y="76380"/>
                </a:cubicBezTo>
                <a:cubicBezTo>
                  <a:pt x="465578" y="77486"/>
                  <a:pt x="466334" y="77486"/>
                  <a:pt x="466334" y="78591"/>
                </a:cubicBezTo>
                <a:lnTo>
                  <a:pt x="465578" y="80812"/>
                </a:lnTo>
                <a:cubicBezTo>
                  <a:pt x="465201" y="80812"/>
                  <a:pt x="464824" y="78591"/>
                  <a:pt x="464824" y="78591"/>
                </a:cubicBezTo>
                <a:lnTo>
                  <a:pt x="464068" y="77486"/>
                </a:lnTo>
                <a:cubicBezTo>
                  <a:pt x="463691" y="76380"/>
                  <a:pt x="464446" y="75275"/>
                  <a:pt x="464446" y="74169"/>
                </a:cubicBezTo>
                <a:lnTo>
                  <a:pt x="463691" y="73064"/>
                </a:lnTo>
                <a:cubicBezTo>
                  <a:pt x="463691" y="71958"/>
                  <a:pt x="464068" y="70844"/>
                  <a:pt x="464446" y="69738"/>
                </a:cubicBezTo>
                <a:lnTo>
                  <a:pt x="464824" y="67527"/>
                </a:lnTo>
                <a:cubicBezTo>
                  <a:pt x="464824" y="68633"/>
                  <a:pt x="465956" y="68633"/>
                  <a:pt x="465956" y="69738"/>
                </a:cubicBezTo>
                <a:cubicBezTo>
                  <a:pt x="465956" y="69738"/>
                  <a:pt x="465201" y="70844"/>
                  <a:pt x="465201" y="71958"/>
                </a:cubicBezTo>
                <a:close/>
                <a:moveTo>
                  <a:pt x="412342" y="59780"/>
                </a:moveTo>
                <a:cubicBezTo>
                  <a:pt x="411965" y="60885"/>
                  <a:pt x="411587" y="63096"/>
                  <a:pt x="411209" y="64201"/>
                </a:cubicBezTo>
                <a:cubicBezTo>
                  <a:pt x="410832" y="65316"/>
                  <a:pt x="410832" y="66422"/>
                  <a:pt x="410454" y="66422"/>
                </a:cubicBezTo>
                <a:cubicBezTo>
                  <a:pt x="410454" y="67527"/>
                  <a:pt x="410077" y="69738"/>
                  <a:pt x="409699" y="69738"/>
                </a:cubicBezTo>
                <a:lnTo>
                  <a:pt x="408944" y="67527"/>
                </a:lnTo>
                <a:lnTo>
                  <a:pt x="409699" y="65316"/>
                </a:lnTo>
                <a:cubicBezTo>
                  <a:pt x="409699" y="64201"/>
                  <a:pt x="410077" y="63096"/>
                  <a:pt x="410454" y="63096"/>
                </a:cubicBezTo>
                <a:cubicBezTo>
                  <a:pt x="410454" y="61990"/>
                  <a:pt x="410832" y="60885"/>
                  <a:pt x="410832" y="59780"/>
                </a:cubicBezTo>
                <a:lnTo>
                  <a:pt x="410077" y="58665"/>
                </a:lnTo>
                <a:cubicBezTo>
                  <a:pt x="410077" y="57559"/>
                  <a:pt x="410832" y="56454"/>
                  <a:pt x="410832" y="55348"/>
                </a:cubicBezTo>
                <a:cubicBezTo>
                  <a:pt x="410832" y="56454"/>
                  <a:pt x="411587" y="57559"/>
                  <a:pt x="411587" y="57559"/>
                </a:cubicBezTo>
                <a:cubicBezTo>
                  <a:pt x="411965" y="58665"/>
                  <a:pt x="411965" y="58665"/>
                  <a:pt x="412342" y="59780"/>
                </a:cubicBezTo>
                <a:close/>
                <a:moveTo>
                  <a:pt x="377564" y="59780"/>
                </a:moveTo>
                <a:cubicBezTo>
                  <a:pt x="377564" y="60885"/>
                  <a:pt x="377941" y="61990"/>
                  <a:pt x="377941" y="63096"/>
                </a:cubicBezTo>
                <a:cubicBezTo>
                  <a:pt x="378319" y="63096"/>
                  <a:pt x="378696" y="64201"/>
                  <a:pt x="378696" y="65316"/>
                </a:cubicBezTo>
                <a:lnTo>
                  <a:pt x="379452" y="67527"/>
                </a:lnTo>
                <a:lnTo>
                  <a:pt x="378696" y="69738"/>
                </a:lnTo>
                <a:cubicBezTo>
                  <a:pt x="378319" y="69738"/>
                  <a:pt x="377941" y="67527"/>
                  <a:pt x="377941" y="66422"/>
                </a:cubicBezTo>
                <a:cubicBezTo>
                  <a:pt x="377564" y="66422"/>
                  <a:pt x="377564" y="65316"/>
                  <a:pt x="377186" y="64201"/>
                </a:cubicBezTo>
                <a:cubicBezTo>
                  <a:pt x="376809" y="63096"/>
                  <a:pt x="376431" y="60885"/>
                  <a:pt x="376053" y="59780"/>
                </a:cubicBezTo>
                <a:cubicBezTo>
                  <a:pt x="376431" y="58665"/>
                  <a:pt x="376431" y="58665"/>
                  <a:pt x="376809" y="57559"/>
                </a:cubicBezTo>
                <a:cubicBezTo>
                  <a:pt x="376809" y="57559"/>
                  <a:pt x="377564" y="56454"/>
                  <a:pt x="377564" y="55348"/>
                </a:cubicBezTo>
                <a:cubicBezTo>
                  <a:pt x="377564" y="56454"/>
                  <a:pt x="378319" y="57559"/>
                  <a:pt x="378319" y="58665"/>
                </a:cubicBezTo>
                <a:lnTo>
                  <a:pt x="377564" y="59780"/>
                </a:lnTo>
                <a:close/>
                <a:moveTo>
                  <a:pt x="324705" y="73064"/>
                </a:moveTo>
                <a:lnTo>
                  <a:pt x="323949" y="74169"/>
                </a:lnTo>
                <a:cubicBezTo>
                  <a:pt x="323949" y="75275"/>
                  <a:pt x="324705" y="76380"/>
                  <a:pt x="324327" y="77486"/>
                </a:cubicBezTo>
                <a:lnTo>
                  <a:pt x="323572" y="78591"/>
                </a:lnTo>
                <a:cubicBezTo>
                  <a:pt x="323572" y="78591"/>
                  <a:pt x="323194" y="80812"/>
                  <a:pt x="322817" y="80812"/>
                </a:cubicBezTo>
                <a:lnTo>
                  <a:pt x="322062" y="78591"/>
                </a:lnTo>
                <a:cubicBezTo>
                  <a:pt x="322062" y="77486"/>
                  <a:pt x="322817" y="77486"/>
                  <a:pt x="323194" y="76380"/>
                </a:cubicBezTo>
                <a:cubicBezTo>
                  <a:pt x="323194" y="75275"/>
                  <a:pt x="322439" y="74169"/>
                  <a:pt x="322439" y="74169"/>
                </a:cubicBezTo>
                <a:cubicBezTo>
                  <a:pt x="322439" y="73064"/>
                  <a:pt x="323194" y="73064"/>
                  <a:pt x="323194" y="71958"/>
                </a:cubicBezTo>
                <a:cubicBezTo>
                  <a:pt x="323194" y="70844"/>
                  <a:pt x="322439" y="69738"/>
                  <a:pt x="322439" y="69738"/>
                </a:cubicBezTo>
                <a:cubicBezTo>
                  <a:pt x="322439" y="68633"/>
                  <a:pt x="323572" y="68633"/>
                  <a:pt x="323572" y="67527"/>
                </a:cubicBezTo>
                <a:lnTo>
                  <a:pt x="323949" y="69738"/>
                </a:lnTo>
                <a:cubicBezTo>
                  <a:pt x="324327" y="70844"/>
                  <a:pt x="324705" y="71958"/>
                  <a:pt x="324705" y="73064"/>
                </a:cubicBezTo>
                <a:close/>
                <a:moveTo>
                  <a:pt x="298275" y="73064"/>
                </a:moveTo>
                <a:lnTo>
                  <a:pt x="297520" y="75275"/>
                </a:lnTo>
                <a:cubicBezTo>
                  <a:pt x="297143" y="75275"/>
                  <a:pt x="296765" y="73064"/>
                  <a:pt x="296765" y="73064"/>
                </a:cubicBezTo>
                <a:lnTo>
                  <a:pt x="297520" y="70844"/>
                </a:lnTo>
                <a:lnTo>
                  <a:pt x="298275" y="73064"/>
                </a:lnTo>
                <a:close/>
                <a:moveTo>
                  <a:pt x="274866" y="70844"/>
                </a:moveTo>
                <a:lnTo>
                  <a:pt x="275621" y="73064"/>
                </a:lnTo>
                <a:cubicBezTo>
                  <a:pt x="275621" y="74169"/>
                  <a:pt x="274866" y="74169"/>
                  <a:pt x="274488" y="75275"/>
                </a:cubicBezTo>
                <a:cubicBezTo>
                  <a:pt x="274488" y="75275"/>
                  <a:pt x="274111" y="77486"/>
                  <a:pt x="273734" y="77486"/>
                </a:cubicBezTo>
                <a:cubicBezTo>
                  <a:pt x="273734" y="76380"/>
                  <a:pt x="273356" y="75275"/>
                  <a:pt x="273356" y="74169"/>
                </a:cubicBezTo>
                <a:cubicBezTo>
                  <a:pt x="272978" y="74169"/>
                  <a:pt x="274111" y="73064"/>
                  <a:pt x="274111" y="73064"/>
                </a:cubicBezTo>
                <a:cubicBezTo>
                  <a:pt x="274111" y="71958"/>
                  <a:pt x="273356" y="70844"/>
                  <a:pt x="273356" y="69738"/>
                </a:cubicBezTo>
                <a:cubicBezTo>
                  <a:pt x="273734" y="69738"/>
                  <a:pt x="274111" y="68633"/>
                  <a:pt x="274111" y="68633"/>
                </a:cubicBezTo>
                <a:cubicBezTo>
                  <a:pt x="274488" y="68633"/>
                  <a:pt x="274488" y="69738"/>
                  <a:pt x="274866" y="70844"/>
                </a:cubicBezTo>
                <a:close/>
                <a:moveTo>
                  <a:pt x="270335" y="68633"/>
                </a:moveTo>
                <a:cubicBezTo>
                  <a:pt x="270335" y="69738"/>
                  <a:pt x="271091" y="70844"/>
                  <a:pt x="271091" y="71958"/>
                </a:cubicBezTo>
                <a:lnTo>
                  <a:pt x="270335" y="73064"/>
                </a:lnTo>
                <a:cubicBezTo>
                  <a:pt x="269958" y="74169"/>
                  <a:pt x="269580" y="74169"/>
                  <a:pt x="269203" y="75275"/>
                </a:cubicBezTo>
                <a:cubicBezTo>
                  <a:pt x="268825" y="73064"/>
                  <a:pt x="268448" y="71958"/>
                  <a:pt x="268070" y="69738"/>
                </a:cubicBezTo>
                <a:lnTo>
                  <a:pt x="268825" y="68633"/>
                </a:lnTo>
                <a:cubicBezTo>
                  <a:pt x="269203" y="68633"/>
                  <a:pt x="269203" y="70844"/>
                  <a:pt x="269580" y="70844"/>
                </a:cubicBezTo>
                <a:lnTo>
                  <a:pt x="270335" y="68633"/>
                </a:lnTo>
                <a:close/>
                <a:moveTo>
                  <a:pt x="226538" y="69738"/>
                </a:moveTo>
                <a:cubicBezTo>
                  <a:pt x="226538" y="69738"/>
                  <a:pt x="226916" y="71958"/>
                  <a:pt x="227293" y="71958"/>
                </a:cubicBezTo>
                <a:cubicBezTo>
                  <a:pt x="227293" y="71958"/>
                  <a:pt x="227671" y="69738"/>
                  <a:pt x="228048" y="69738"/>
                </a:cubicBezTo>
                <a:cubicBezTo>
                  <a:pt x="228048" y="69738"/>
                  <a:pt x="228426" y="71958"/>
                  <a:pt x="228803" y="71958"/>
                </a:cubicBezTo>
                <a:cubicBezTo>
                  <a:pt x="228803" y="73064"/>
                  <a:pt x="227671" y="74169"/>
                  <a:pt x="227671" y="74169"/>
                </a:cubicBezTo>
                <a:cubicBezTo>
                  <a:pt x="227671" y="75275"/>
                  <a:pt x="228426" y="76380"/>
                  <a:pt x="228426" y="76380"/>
                </a:cubicBezTo>
                <a:cubicBezTo>
                  <a:pt x="228426" y="77486"/>
                  <a:pt x="229181" y="78591"/>
                  <a:pt x="229181" y="79706"/>
                </a:cubicBezTo>
                <a:lnTo>
                  <a:pt x="228426" y="80812"/>
                </a:lnTo>
                <a:cubicBezTo>
                  <a:pt x="228048" y="80812"/>
                  <a:pt x="227671" y="83022"/>
                  <a:pt x="227293" y="83022"/>
                </a:cubicBezTo>
                <a:lnTo>
                  <a:pt x="226916" y="80812"/>
                </a:lnTo>
                <a:lnTo>
                  <a:pt x="227671" y="78591"/>
                </a:lnTo>
                <a:lnTo>
                  <a:pt x="226916" y="76380"/>
                </a:lnTo>
                <a:cubicBezTo>
                  <a:pt x="226916" y="75275"/>
                  <a:pt x="226538" y="74169"/>
                  <a:pt x="226160" y="74169"/>
                </a:cubicBezTo>
                <a:cubicBezTo>
                  <a:pt x="226160" y="73064"/>
                  <a:pt x="225783" y="71958"/>
                  <a:pt x="225783" y="70844"/>
                </a:cubicBezTo>
                <a:cubicBezTo>
                  <a:pt x="225406" y="70844"/>
                  <a:pt x="225028" y="73064"/>
                  <a:pt x="224650" y="73064"/>
                </a:cubicBezTo>
                <a:lnTo>
                  <a:pt x="224273" y="70844"/>
                </a:lnTo>
                <a:cubicBezTo>
                  <a:pt x="224650" y="69738"/>
                  <a:pt x="225406" y="68633"/>
                  <a:pt x="225783" y="67527"/>
                </a:cubicBezTo>
                <a:cubicBezTo>
                  <a:pt x="225783" y="67527"/>
                  <a:pt x="226538" y="68633"/>
                  <a:pt x="226538" y="69738"/>
                </a:cubicBezTo>
                <a:close/>
                <a:moveTo>
                  <a:pt x="198598" y="69738"/>
                </a:moveTo>
                <a:cubicBezTo>
                  <a:pt x="198598" y="69738"/>
                  <a:pt x="197466" y="70844"/>
                  <a:pt x="197843" y="71958"/>
                </a:cubicBezTo>
                <a:cubicBezTo>
                  <a:pt x="197466" y="70844"/>
                  <a:pt x="197088" y="69738"/>
                  <a:pt x="197088" y="68633"/>
                </a:cubicBezTo>
                <a:lnTo>
                  <a:pt x="197843" y="67527"/>
                </a:lnTo>
                <a:lnTo>
                  <a:pt x="198598" y="69738"/>
                </a:lnTo>
                <a:close/>
                <a:moveTo>
                  <a:pt x="154801" y="69738"/>
                </a:moveTo>
                <a:cubicBezTo>
                  <a:pt x="154423" y="69738"/>
                  <a:pt x="154046" y="67527"/>
                  <a:pt x="154046" y="67527"/>
                </a:cubicBezTo>
                <a:cubicBezTo>
                  <a:pt x="154046" y="66422"/>
                  <a:pt x="154801" y="66422"/>
                  <a:pt x="154801" y="65316"/>
                </a:cubicBezTo>
                <a:cubicBezTo>
                  <a:pt x="154801" y="66422"/>
                  <a:pt x="155556" y="67527"/>
                  <a:pt x="155556" y="68633"/>
                </a:cubicBezTo>
                <a:lnTo>
                  <a:pt x="154801" y="69738"/>
                </a:lnTo>
                <a:close/>
                <a:moveTo>
                  <a:pt x="147627" y="74169"/>
                </a:moveTo>
                <a:cubicBezTo>
                  <a:pt x="147627" y="74169"/>
                  <a:pt x="147250" y="71958"/>
                  <a:pt x="146872" y="71958"/>
                </a:cubicBezTo>
                <a:lnTo>
                  <a:pt x="147905" y="69937"/>
                </a:lnTo>
                <a:cubicBezTo>
                  <a:pt x="147961" y="70296"/>
                  <a:pt x="148382" y="71127"/>
                  <a:pt x="148382" y="71958"/>
                </a:cubicBezTo>
                <a:cubicBezTo>
                  <a:pt x="148382" y="71958"/>
                  <a:pt x="148005" y="74169"/>
                  <a:pt x="147627" y="74169"/>
                </a:cubicBezTo>
                <a:close/>
                <a:moveTo>
                  <a:pt x="148005" y="69738"/>
                </a:moveTo>
                <a:lnTo>
                  <a:pt x="147905" y="69937"/>
                </a:lnTo>
                <a:cubicBezTo>
                  <a:pt x="147886" y="69814"/>
                  <a:pt x="147910" y="69738"/>
                  <a:pt x="148005" y="69738"/>
                </a:cubicBezTo>
                <a:close/>
                <a:moveTo>
                  <a:pt x="136300" y="71958"/>
                </a:moveTo>
                <a:lnTo>
                  <a:pt x="135923" y="69738"/>
                </a:lnTo>
                <a:lnTo>
                  <a:pt x="136678" y="67527"/>
                </a:lnTo>
                <a:lnTo>
                  <a:pt x="137056" y="69738"/>
                </a:lnTo>
                <a:lnTo>
                  <a:pt x="136300" y="71958"/>
                </a:lnTo>
                <a:close/>
                <a:moveTo>
                  <a:pt x="107605" y="74169"/>
                </a:moveTo>
                <a:cubicBezTo>
                  <a:pt x="107605" y="74169"/>
                  <a:pt x="108361" y="75275"/>
                  <a:pt x="108361" y="76380"/>
                </a:cubicBezTo>
                <a:cubicBezTo>
                  <a:pt x="107983" y="76380"/>
                  <a:pt x="107605" y="77486"/>
                  <a:pt x="107228" y="77486"/>
                </a:cubicBezTo>
                <a:cubicBezTo>
                  <a:pt x="107228" y="77486"/>
                  <a:pt x="106850" y="76380"/>
                  <a:pt x="106850" y="75275"/>
                </a:cubicBezTo>
                <a:cubicBezTo>
                  <a:pt x="106473" y="75275"/>
                  <a:pt x="106095" y="73064"/>
                  <a:pt x="106095" y="73064"/>
                </a:cubicBezTo>
                <a:lnTo>
                  <a:pt x="106850" y="70844"/>
                </a:lnTo>
                <a:cubicBezTo>
                  <a:pt x="107228" y="71958"/>
                  <a:pt x="107228" y="73064"/>
                  <a:pt x="107605" y="74169"/>
                </a:cubicBezTo>
                <a:close/>
                <a:moveTo>
                  <a:pt x="96656" y="67527"/>
                </a:moveTo>
                <a:lnTo>
                  <a:pt x="97411" y="65316"/>
                </a:lnTo>
                <a:cubicBezTo>
                  <a:pt x="97411" y="65316"/>
                  <a:pt x="97789" y="66422"/>
                  <a:pt x="98167" y="67527"/>
                </a:cubicBezTo>
                <a:cubicBezTo>
                  <a:pt x="98167" y="68633"/>
                  <a:pt x="98544" y="69738"/>
                  <a:pt x="98544" y="69738"/>
                </a:cubicBezTo>
                <a:cubicBezTo>
                  <a:pt x="98544" y="70844"/>
                  <a:pt x="97789" y="71958"/>
                  <a:pt x="97789" y="71958"/>
                </a:cubicBezTo>
                <a:cubicBezTo>
                  <a:pt x="97789" y="73064"/>
                  <a:pt x="98544" y="74169"/>
                  <a:pt x="98544" y="74169"/>
                </a:cubicBezTo>
                <a:cubicBezTo>
                  <a:pt x="98167" y="74169"/>
                  <a:pt x="97789" y="76380"/>
                  <a:pt x="97411" y="76380"/>
                </a:cubicBezTo>
                <a:cubicBezTo>
                  <a:pt x="97411" y="76380"/>
                  <a:pt x="97411" y="74169"/>
                  <a:pt x="97034" y="74169"/>
                </a:cubicBezTo>
                <a:cubicBezTo>
                  <a:pt x="96656" y="74169"/>
                  <a:pt x="96278" y="76380"/>
                  <a:pt x="96278" y="75275"/>
                </a:cubicBezTo>
                <a:cubicBezTo>
                  <a:pt x="95901" y="75275"/>
                  <a:pt x="95524" y="74169"/>
                  <a:pt x="95524" y="73064"/>
                </a:cubicBezTo>
                <a:cubicBezTo>
                  <a:pt x="95524" y="73064"/>
                  <a:pt x="94768" y="71958"/>
                  <a:pt x="94768" y="70844"/>
                </a:cubicBezTo>
                <a:cubicBezTo>
                  <a:pt x="94768" y="69738"/>
                  <a:pt x="95524" y="69738"/>
                  <a:pt x="95524" y="68633"/>
                </a:cubicBezTo>
                <a:lnTo>
                  <a:pt x="95146" y="66422"/>
                </a:lnTo>
                <a:cubicBezTo>
                  <a:pt x="95146" y="66422"/>
                  <a:pt x="95524" y="64201"/>
                  <a:pt x="95901" y="64201"/>
                </a:cubicBezTo>
                <a:cubicBezTo>
                  <a:pt x="96278" y="64201"/>
                  <a:pt x="96278" y="67527"/>
                  <a:pt x="96656" y="67527"/>
                </a:cubicBezTo>
                <a:close/>
                <a:moveTo>
                  <a:pt x="79666" y="69738"/>
                </a:moveTo>
                <a:cubicBezTo>
                  <a:pt x="79666" y="69738"/>
                  <a:pt x="79288" y="67527"/>
                  <a:pt x="79288" y="66422"/>
                </a:cubicBezTo>
                <a:cubicBezTo>
                  <a:pt x="78911" y="66422"/>
                  <a:pt x="78533" y="65316"/>
                  <a:pt x="78533" y="64201"/>
                </a:cubicBezTo>
                <a:cubicBezTo>
                  <a:pt x="78533" y="64201"/>
                  <a:pt x="79288" y="63096"/>
                  <a:pt x="79288" y="61990"/>
                </a:cubicBezTo>
                <a:cubicBezTo>
                  <a:pt x="79666" y="64201"/>
                  <a:pt x="80043" y="65316"/>
                  <a:pt x="80799" y="67527"/>
                </a:cubicBezTo>
                <a:cubicBezTo>
                  <a:pt x="80421" y="67527"/>
                  <a:pt x="80043" y="69738"/>
                  <a:pt x="79666" y="69738"/>
                </a:cubicBezTo>
                <a:close/>
                <a:moveTo>
                  <a:pt x="41154" y="85233"/>
                </a:moveTo>
                <a:cubicBezTo>
                  <a:pt x="41154" y="85233"/>
                  <a:pt x="40777" y="83022"/>
                  <a:pt x="40399" y="83022"/>
                </a:cubicBezTo>
                <a:lnTo>
                  <a:pt x="41532" y="80812"/>
                </a:lnTo>
                <a:lnTo>
                  <a:pt x="41910" y="83022"/>
                </a:lnTo>
                <a:lnTo>
                  <a:pt x="41154" y="85233"/>
                </a:lnTo>
                <a:close/>
                <a:moveTo>
                  <a:pt x="32093" y="66422"/>
                </a:moveTo>
                <a:cubicBezTo>
                  <a:pt x="32470" y="66422"/>
                  <a:pt x="32848" y="68633"/>
                  <a:pt x="32848" y="68633"/>
                </a:cubicBezTo>
                <a:lnTo>
                  <a:pt x="32093" y="70844"/>
                </a:lnTo>
                <a:cubicBezTo>
                  <a:pt x="31715" y="70844"/>
                  <a:pt x="31338" y="71958"/>
                  <a:pt x="31338" y="71958"/>
                </a:cubicBezTo>
                <a:cubicBezTo>
                  <a:pt x="30960" y="71958"/>
                  <a:pt x="30960" y="69738"/>
                  <a:pt x="30583" y="69738"/>
                </a:cubicBezTo>
                <a:lnTo>
                  <a:pt x="31338" y="67527"/>
                </a:lnTo>
                <a:cubicBezTo>
                  <a:pt x="31715" y="67527"/>
                  <a:pt x="32093" y="66422"/>
                  <a:pt x="32093" y="66422"/>
                </a:cubicBezTo>
                <a:close/>
                <a:moveTo>
                  <a:pt x="38134" y="17716"/>
                </a:moveTo>
                <a:cubicBezTo>
                  <a:pt x="38511" y="17716"/>
                  <a:pt x="38889" y="19926"/>
                  <a:pt x="38889" y="19926"/>
                </a:cubicBezTo>
                <a:lnTo>
                  <a:pt x="38134" y="22137"/>
                </a:lnTo>
                <a:lnTo>
                  <a:pt x="37378" y="19926"/>
                </a:lnTo>
                <a:cubicBezTo>
                  <a:pt x="37378" y="18821"/>
                  <a:pt x="38134" y="17716"/>
                  <a:pt x="38134" y="17716"/>
                </a:cubicBezTo>
                <a:close/>
                <a:moveTo>
                  <a:pt x="69094" y="18821"/>
                </a:moveTo>
                <a:cubicBezTo>
                  <a:pt x="69094" y="17716"/>
                  <a:pt x="68716" y="16610"/>
                  <a:pt x="68716" y="16610"/>
                </a:cubicBezTo>
                <a:cubicBezTo>
                  <a:pt x="68339" y="15495"/>
                  <a:pt x="68339" y="14390"/>
                  <a:pt x="67961" y="13284"/>
                </a:cubicBezTo>
                <a:cubicBezTo>
                  <a:pt x="67584" y="13284"/>
                  <a:pt x="67584" y="12179"/>
                  <a:pt x="67206" y="11073"/>
                </a:cubicBezTo>
                <a:cubicBezTo>
                  <a:pt x="67584" y="11073"/>
                  <a:pt x="67961" y="8853"/>
                  <a:pt x="67961" y="8853"/>
                </a:cubicBezTo>
                <a:cubicBezTo>
                  <a:pt x="68339" y="9968"/>
                  <a:pt x="68716" y="11073"/>
                  <a:pt x="68716" y="12179"/>
                </a:cubicBezTo>
                <a:cubicBezTo>
                  <a:pt x="69094" y="12179"/>
                  <a:pt x="69094" y="13284"/>
                  <a:pt x="69472" y="14390"/>
                </a:cubicBezTo>
                <a:cubicBezTo>
                  <a:pt x="69472" y="15495"/>
                  <a:pt x="69849" y="15495"/>
                  <a:pt x="70227" y="16610"/>
                </a:cubicBezTo>
                <a:lnTo>
                  <a:pt x="70604" y="18821"/>
                </a:lnTo>
                <a:lnTo>
                  <a:pt x="69849" y="21032"/>
                </a:lnTo>
                <a:cubicBezTo>
                  <a:pt x="69472" y="19926"/>
                  <a:pt x="69472" y="19926"/>
                  <a:pt x="69094" y="18821"/>
                </a:cubicBezTo>
                <a:close/>
                <a:moveTo>
                  <a:pt x="65696" y="11073"/>
                </a:moveTo>
                <a:cubicBezTo>
                  <a:pt x="65696" y="9968"/>
                  <a:pt x="66451" y="8853"/>
                  <a:pt x="66829" y="8853"/>
                </a:cubicBezTo>
                <a:lnTo>
                  <a:pt x="67206" y="11073"/>
                </a:lnTo>
                <a:lnTo>
                  <a:pt x="66451" y="13284"/>
                </a:lnTo>
                <a:lnTo>
                  <a:pt x="65696" y="11073"/>
                </a:lnTo>
                <a:close/>
                <a:moveTo>
                  <a:pt x="90615" y="17716"/>
                </a:moveTo>
                <a:cubicBezTo>
                  <a:pt x="90615" y="17716"/>
                  <a:pt x="90992" y="19926"/>
                  <a:pt x="90992" y="21032"/>
                </a:cubicBezTo>
                <a:lnTo>
                  <a:pt x="90238" y="22137"/>
                </a:lnTo>
                <a:lnTo>
                  <a:pt x="89482" y="19926"/>
                </a:lnTo>
                <a:cubicBezTo>
                  <a:pt x="89482" y="19926"/>
                  <a:pt x="90238" y="17716"/>
                  <a:pt x="90615" y="17716"/>
                </a:cubicBezTo>
                <a:close/>
                <a:moveTo>
                  <a:pt x="112891" y="22137"/>
                </a:moveTo>
                <a:cubicBezTo>
                  <a:pt x="113269" y="22137"/>
                  <a:pt x="113647" y="21032"/>
                  <a:pt x="113647" y="21032"/>
                </a:cubicBezTo>
                <a:cubicBezTo>
                  <a:pt x="114024" y="21032"/>
                  <a:pt x="114024" y="23243"/>
                  <a:pt x="114401" y="23243"/>
                </a:cubicBezTo>
                <a:lnTo>
                  <a:pt x="113647" y="25463"/>
                </a:lnTo>
                <a:cubicBezTo>
                  <a:pt x="113269" y="25463"/>
                  <a:pt x="113269" y="22137"/>
                  <a:pt x="112891" y="22137"/>
                </a:cubicBezTo>
                <a:close/>
                <a:moveTo>
                  <a:pt x="111381" y="22137"/>
                </a:moveTo>
                <a:lnTo>
                  <a:pt x="112136" y="19926"/>
                </a:lnTo>
                <a:cubicBezTo>
                  <a:pt x="112514" y="19926"/>
                  <a:pt x="112891" y="22137"/>
                  <a:pt x="112891" y="22137"/>
                </a:cubicBezTo>
                <a:cubicBezTo>
                  <a:pt x="112514" y="22137"/>
                  <a:pt x="112514" y="24358"/>
                  <a:pt x="112136" y="24358"/>
                </a:cubicBezTo>
                <a:cubicBezTo>
                  <a:pt x="111758" y="24358"/>
                  <a:pt x="111758" y="22137"/>
                  <a:pt x="111381" y="22137"/>
                </a:cubicBezTo>
                <a:close/>
                <a:moveTo>
                  <a:pt x="109871" y="25463"/>
                </a:moveTo>
                <a:cubicBezTo>
                  <a:pt x="109493" y="24358"/>
                  <a:pt x="109493" y="24358"/>
                  <a:pt x="109116" y="23243"/>
                </a:cubicBezTo>
                <a:lnTo>
                  <a:pt x="108361" y="21032"/>
                </a:lnTo>
                <a:cubicBezTo>
                  <a:pt x="108361" y="19926"/>
                  <a:pt x="109116" y="18821"/>
                  <a:pt x="109493" y="18821"/>
                </a:cubicBezTo>
                <a:cubicBezTo>
                  <a:pt x="109493" y="17716"/>
                  <a:pt x="109871" y="17716"/>
                  <a:pt x="110248" y="16610"/>
                </a:cubicBezTo>
                <a:cubicBezTo>
                  <a:pt x="110248" y="17716"/>
                  <a:pt x="110626" y="18821"/>
                  <a:pt x="110626" y="19926"/>
                </a:cubicBezTo>
                <a:cubicBezTo>
                  <a:pt x="111004" y="19926"/>
                  <a:pt x="111381" y="22137"/>
                  <a:pt x="111381" y="22137"/>
                </a:cubicBezTo>
                <a:cubicBezTo>
                  <a:pt x="111381" y="22137"/>
                  <a:pt x="110626" y="23243"/>
                  <a:pt x="110626" y="24358"/>
                </a:cubicBezTo>
                <a:cubicBezTo>
                  <a:pt x="110248" y="24358"/>
                  <a:pt x="109871" y="25463"/>
                  <a:pt x="109871" y="25463"/>
                </a:cubicBezTo>
                <a:close/>
                <a:moveTo>
                  <a:pt x="223140" y="14390"/>
                </a:moveTo>
                <a:cubicBezTo>
                  <a:pt x="222763" y="15495"/>
                  <a:pt x="222007" y="16610"/>
                  <a:pt x="222007" y="16610"/>
                </a:cubicBezTo>
                <a:lnTo>
                  <a:pt x="221630" y="14390"/>
                </a:lnTo>
                <a:lnTo>
                  <a:pt x="222385" y="12179"/>
                </a:lnTo>
                <a:lnTo>
                  <a:pt x="223140" y="14390"/>
                </a:lnTo>
                <a:close/>
                <a:moveTo>
                  <a:pt x="243906" y="18821"/>
                </a:moveTo>
                <a:cubicBezTo>
                  <a:pt x="243906" y="19926"/>
                  <a:pt x="244661" y="19926"/>
                  <a:pt x="244661" y="21032"/>
                </a:cubicBezTo>
                <a:cubicBezTo>
                  <a:pt x="244661" y="22137"/>
                  <a:pt x="243906" y="22137"/>
                  <a:pt x="243906" y="23243"/>
                </a:cubicBezTo>
                <a:cubicBezTo>
                  <a:pt x="243906" y="22137"/>
                  <a:pt x="243151" y="21032"/>
                  <a:pt x="243151" y="21032"/>
                </a:cubicBezTo>
                <a:cubicBezTo>
                  <a:pt x="243151" y="19926"/>
                  <a:pt x="243906" y="18821"/>
                  <a:pt x="243906" y="18821"/>
                </a:cubicBezTo>
                <a:close/>
                <a:moveTo>
                  <a:pt x="262784" y="23243"/>
                </a:moveTo>
                <a:lnTo>
                  <a:pt x="263539" y="22137"/>
                </a:lnTo>
                <a:cubicBezTo>
                  <a:pt x="263539" y="22137"/>
                  <a:pt x="263917" y="24358"/>
                  <a:pt x="264294" y="24358"/>
                </a:cubicBezTo>
                <a:cubicBezTo>
                  <a:pt x="263917" y="24358"/>
                  <a:pt x="263539" y="26569"/>
                  <a:pt x="263162" y="26569"/>
                </a:cubicBezTo>
                <a:cubicBezTo>
                  <a:pt x="263162" y="26569"/>
                  <a:pt x="262784" y="24358"/>
                  <a:pt x="262784" y="23243"/>
                </a:cubicBezTo>
                <a:close/>
                <a:moveTo>
                  <a:pt x="284305" y="14390"/>
                </a:moveTo>
                <a:lnTo>
                  <a:pt x="285060" y="12179"/>
                </a:lnTo>
                <a:cubicBezTo>
                  <a:pt x="285438" y="13284"/>
                  <a:pt x="285438" y="14390"/>
                  <a:pt x="285816" y="15495"/>
                </a:cubicBezTo>
                <a:cubicBezTo>
                  <a:pt x="285816" y="15495"/>
                  <a:pt x="286193" y="16610"/>
                  <a:pt x="286193" y="17716"/>
                </a:cubicBezTo>
                <a:cubicBezTo>
                  <a:pt x="286571" y="17716"/>
                  <a:pt x="285438" y="18821"/>
                  <a:pt x="285438" y="19926"/>
                </a:cubicBezTo>
                <a:cubicBezTo>
                  <a:pt x="285438" y="18821"/>
                  <a:pt x="285060" y="17716"/>
                  <a:pt x="285060" y="16610"/>
                </a:cubicBezTo>
                <a:cubicBezTo>
                  <a:pt x="284683" y="16610"/>
                  <a:pt x="284305" y="14390"/>
                  <a:pt x="284305" y="14390"/>
                </a:cubicBezTo>
                <a:close/>
                <a:moveTo>
                  <a:pt x="297520" y="24358"/>
                </a:moveTo>
                <a:lnTo>
                  <a:pt x="296765" y="22137"/>
                </a:lnTo>
                <a:cubicBezTo>
                  <a:pt x="296765" y="21032"/>
                  <a:pt x="297520" y="19926"/>
                  <a:pt x="297520" y="19926"/>
                </a:cubicBezTo>
                <a:cubicBezTo>
                  <a:pt x="297897" y="18821"/>
                  <a:pt x="298275" y="17716"/>
                  <a:pt x="298653" y="17716"/>
                </a:cubicBezTo>
                <a:lnTo>
                  <a:pt x="299030" y="19926"/>
                </a:lnTo>
                <a:lnTo>
                  <a:pt x="299785" y="18821"/>
                </a:lnTo>
                <a:cubicBezTo>
                  <a:pt x="300163" y="18821"/>
                  <a:pt x="299408" y="16610"/>
                  <a:pt x="299408" y="15495"/>
                </a:cubicBezTo>
                <a:cubicBezTo>
                  <a:pt x="299408" y="15495"/>
                  <a:pt x="298653" y="14390"/>
                  <a:pt x="298653" y="13284"/>
                </a:cubicBezTo>
                <a:lnTo>
                  <a:pt x="299408" y="12179"/>
                </a:lnTo>
                <a:cubicBezTo>
                  <a:pt x="299408" y="11073"/>
                  <a:pt x="300163" y="14390"/>
                  <a:pt x="300163" y="14390"/>
                </a:cubicBezTo>
                <a:cubicBezTo>
                  <a:pt x="300540" y="14390"/>
                  <a:pt x="300540" y="12179"/>
                  <a:pt x="300918" y="12179"/>
                </a:cubicBezTo>
                <a:lnTo>
                  <a:pt x="301673" y="14390"/>
                </a:lnTo>
                <a:cubicBezTo>
                  <a:pt x="301673" y="15495"/>
                  <a:pt x="302051" y="16610"/>
                  <a:pt x="302428" y="17716"/>
                </a:cubicBezTo>
                <a:cubicBezTo>
                  <a:pt x="302428" y="16610"/>
                  <a:pt x="302806" y="15495"/>
                  <a:pt x="303183" y="15495"/>
                </a:cubicBezTo>
                <a:cubicBezTo>
                  <a:pt x="303183" y="15495"/>
                  <a:pt x="303561" y="17716"/>
                  <a:pt x="303939" y="17716"/>
                </a:cubicBezTo>
                <a:lnTo>
                  <a:pt x="304316" y="19926"/>
                </a:lnTo>
                <a:cubicBezTo>
                  <a:pt x="304316" y="21032"/>
                  <a:pt x="303561" y="22137"/>
                  <a:pt x="303561" y="22137"/>
                </a:cubicBezTo>
                <a:lnTo>
                  <a:pt x="302806" y="19926"/>
                </a:lnTo>
                <a:lnTo>
                  <a:pt x="302051" y="21032"/>
                </a:lnTo>
                <a:cubicBezTo>
                  <a:pt x="301673" y="22137"/>
                  <a:pt x="301673" y="23243"/>
                  <a:pt x="301296" y="23243"/>
                </a:cubicBezTo>
                <a:cubicBezTo>
                  <a:pt x="300918" y="24358"/>
                  <a:pt x="300540" y="24358"/>
                  <a:pt x="300540" y="25463"/>
                </a:cubicBezTo>
                <a:cubicBezTo>
                  <a:pt x="299785" y="26569"/>
                  <a:pt x="299408" y="27674"/>
                  <a:pt x="298653" y="28780"/>
                </a:cubicBezTo>
                <a:cubicBezTo>
                  <a:pt x="298653" y="28780"/>
                  <a:pt x="298275" y="27674"/>
                  <a:pt x="297897" y="26569"/>
                </a:cubicBezTo>
                <a:cubicBezTo>
                  <a:pt x="297897" y="25463"/>
                  <a:pt x="297520" y="25463"/>
                  <a:pt x="297520" y="24358"/>
                </a:cubicBezTo>
                <a:close/>
                <a:moveTo>
                  <a:pt x="309225" y="17716"/>
                </a:moveTo>
                <a:cubicBezTo>
                  <a:pt x="308847" y="17716"/>
                  <a:pt x="308469" y="15495"/>
                  <a:pt x="308469" y="15495"/>
                </a:cubicBezTo>
                <a:lnTo>
                  <a:pt x="309225" y="13284"/>
                </a:lnTo>
                <a:cubicBezTo>
                  <a:pt x="309602" y="14390"/>
                  <a:pt x="309602" y="15495"/>
                  <a:pt x="309980" y="15495"/>
                </a:cubicBezTo>
                <a:cubicBezTo>
                  <a:pt x="310357" y="16610"/>
                  <a:pt x="310357" y="17716"/>
                  <a:pt x="310735" y="17716"/>
                </a:cubicBezTo>
                <a:cubicBezTo>
                  <a:pt x="310357" y="17716"/>
                  <a:pt x="309980" y="19926"/>
                  <a:pt x="309602" y="19926"/>
                </a:cubicBezTo>
                <a:lnTo>
                  <a:pt x="309225" y="17716"/>
                </a:lnTo>
                <a:close/>
                <a:moveTo>
                  <a:pt x="310755" y="17990"/>
                </a:moveTo>
                <a:cubicBezTo>
                  <a:pt x="310742" y="17952"/>
                  <a:pt x="310735" y="17857"/>
                  <a:pt x="310735" y="17716"/>
                </a:cubicBezTo>
                <a:cubicBezTo>
                  <a:pt x="310735" y="17801"/>
                  <a:pt x="310749" y="17895"/>
                  <a:pt x="310755" y="17990"/>
                </a:cubicBezTo>
                <a:close/>
                <a:moveTo>
                  <a:pt x="330368" y="16610"/>
                </a:moveTo>
                <a:cubicBezTo>
                  <a:pt x="329991" y="17716"/>
                  <a:pt x="329613" y="18821"/>
                  <a:pt x="329613" y="18821"/>
                </a:cubicBezTo>
                <a:cubicBezTo>
                  <a:pt x="329235" y="19926"/>
                  <a:pt x="328858" y="21032"/>
                  <a:pt x="328480" y="21032"/>
                </a:cubicBezTo>
                <a:cubicBezTo>
                  <a:pt x="328480" y="21032"/>
                  <a:pt x="328103" y="23243"/>
                  <a:pt x="327725" y="23243"/>
                </a:cubicBezTo>
                <a:cubicBezTo>
                  <a:pt x="327725" y="23243"/>
                  <a:pt x="327348" y="21032"/>
                  <a:pt x="326970" y="19926"/>
                </a:cubicBezTo>
                <a:lnTo>
                  <a:pt x="328103" y="18821"/>
                </a:lnTo>
                <a:cubicBezTo>
                  <a:pt x="328103" y="17716"/>
                  <a:pt x="327348" y="16610"/>
                  <a:pt x="327348" y="15495"/>
                </a:cubicBezTo>
                <a:cubicBezTo>
                  <a:pt x="326970" y="15495"/>
                  <a:pt x="326970" y="14390"/>
                  <a:pt x="326592" y="13284"/>
                </a:cubicBezTo>
                <a:cubicBezTo>
                  <a:pt x="327348" y="12179"/>
                  <a:pt x="327725" y="11073"/>
                  <a:pt x="328480" y="9968"/>
                </a:cubicBezTo>
                <a:lnTo>
                  <a:pt x="328858" y="12179"/>
                </a:lnTo>
                <a:cubicBezTo>
                  <a:pt x="329235" y="12179"/>
                  <a:pt x="329613" y="9968"/>
                  <a:pt x="329991" y="9968"/>
                </a:cubicBezTo>
                <a:cubicBezTo>
                  <a:pt x="329991" y="9968"/>
                  <a:pt x="330368" y="12179"/>
                  <a:pt x="330368" y="13284"/>
                </a:cubicBezTo>
                <a:cubicBezTo>
                  <a:pt x="330746" y="13284"/>
                  <a:pt x="330746" y="14390"/>
                  <a:pt x="331123" y="15495"/>
                </a:cubicBezTo>
                <a:cubicBezTo>
                  <a:pt x="331123" y="15495"/>
                  <a:pt x="331878" y="16610"/>
                  <a:pt x="331878" y="17716"/>
                </a:cubicBezTo>
                <a:cubicBezTo>
                  <a:pt x="331878" y="17716"/>
                  <a:pt x="331123" y="18821"/>
                  <a:pt x="330746" y="19926"/>
                </a:cubicBezTo>
                <a:cubicBezTo>
                  <a:pt x="331123" y="18821"/>
                  <a:pt x="330368" y="17716"/>
                  <a:pt x="330368" y="16610"/>
                </a:cubicBezTo>
                <a:close/>
                <a:moveTo>
                  <a:pt x="393086" y="1105"/>
                </a:moveTo>
                <a:lnTo>
                  <a:pt x="393841" y="2211"/>
                </a:lnTo>
                <a:cubicBezTo>
                  <a:pt x="393841" y="3316"/>
                  <a:pt x="393086" y="4431"/>
                  <a:pt x="393086" y="4431"/>
                </a:cubicBezTo>
                <a:cubicBezTo>
                  <a:pt x="393086" y="4431"/>
                  <a:pt x="392709" y="3316"/>
                  <a:pt x="392331" y="3316"/>
                </a:cubicBezTo>
                <a:lnTo>
                  <a:pt x="393086" y="1105"/>
                </a:lnTo>
                <a:close/>
                <a:moveTo>
                  <a:pt x="395309" y="1105"/>
                </a:moveTo>
                <a:lnTo>
                  <a:pt x="396064" y="3316"/>
                </a:lnTo>
                <a:cubicBezTo>
                  <a:pt x="395686" y="3316"/>
                  <a:pt x="395309" y="4431"/>
                  <a:pt x="395309" y="4431"/>
                </a:cubicBezTo>
                <a:cubicBezTo>
                  <a:pt x="395309" y="4431"/>
                  <a:pt x="394554" y="3316"/>
                  <a:pt x="394554" y="2211"/>
                </a:cubicBezTo>
                <a:lnTo>
                  <a:pt x="395309" y="1105"/>
                </a:lnTo>
                <a:close/>
                <a:moveTo>
                  <a:pt x="457272" y="15495"/>
                </a:moveTo>
                <a:cubicBezTo>
                  <a:pt x="457650" y="14390"/>
                  <a:pt x="457650" y="13284"/>
                  <a:pt x="458027" y="13284"/>
                </a:cubicBezTo>
                <a:cubicBezTo>
                  <a:pt x="458027" y="12179"/>
                  <a:pt x="458405" y="9968"/>
                  <a:pt x="458405" y="9968"/>
                </a:cubicBezTo>
                <a:cubicBezTo>
                  <a:pt x="458783" y="9968"/>
                  <a:pt x="459160" y="12179"/>
                  <a:pt x="459538" y="12179"/>
                </a:cubicBezTo>
                <a:lnTo>
                  <a:pt x="459915" y="9968"/>
                </a:lnTo>
                <a:cubicBezTo>
                  <a:pt x="460670" y="11073"/>
                  <a:pt x="461048" y="12179"/>
                  <a:pt x="461803" y="13284"/>
                </a:cubicBezTo>
                <a:cubicBezTo>
                  <a:pt x="461425" y="14390"/>
                  <a:pt x="461425" y="15495"/>
                  <a:pt x="461048" y="15495"/>
                </a:cubicBezTo>
                <a:cubicBezTo>
                  <a:pt x="461048" y="16610"/>
                  <a:pt x="460293" y="17716"/>
                  <a:pt x="460293" y="18821"/>
                </a:cubicBezTo>
                <a:lnTo>
                  <a:pt x="461425" y="19926"/>
                </a:lnTo>
                <a:cubicBezTo>
                  <a:pt x="461048" y="21032"/>
                  <a:pt x="460670" y="23243"/>
                  <a:pt x="460670" y="23243"/>
                </a:cubicBezTo>
                <a:cubicBezTo>
                  <a:pt x="460293" y="23243"/>
                  <a:pt x="459915" y="21032"/>
                  <a:pt x="459915" y="21032"/>
                </a:cubicBezTo>
                <a:cubicBezTo>
                  <a:pt x="459538" y="21032"/>
                  <a:pt x="459160" y="19926"/>
                  <a:pt x="458783" y="18821"/>
                </a:cubicBezTo>
                <a:cubicBezTo>
                  <a:pt x="458783" y="18821"/>
                  <a:pt x="458405" y="17716"/>
                  <a:pt x="458027" y="16610"/>
                </a:cubicBezTo>
                <a:cubicBezTo>
                  <a:pt x="458027" y="17716"/>
                  <a:pt x="457272" y="18821"/>
                  <a:pt x="457650" y="19926"/>
                </a:cubicBezTo>
                <a:cubicBezTo>
                  <a:pt x="457272" y="18821"/>
                  <a:pt x="456517" y="17716"/>
                  <a:pt x="456517" y="17716"/>
                </a:cubicBezTo>
                <a:cubicBezTo>
                  <a:pt x="456517" y="16610"/>
                  <a:pt x="457272" y="15495"/>
                  <a:pt x="457272" y="15495"/>
                </a:cubicBezTo>
                <a:close/>
                <a:moveTo>
                  <a:pt x="479171" y="13284"/>
                </a:moveTo>
                <a:lnTo>
                  <a:pt x="479926" y="15495"/>
                </a:lnTo>
                <a:cubicBezTo>
                  <a:pt x="479926" y="15495"/>
                  <a:pt x="479549" y="17716"/>
                  <a:pt x="479171" y="17716"/>
                </a:cubicBezTo>
                <a:lnTo>
                  <a:pt x="478793" y="19926"/>
                </a:lnTo>
                <a:cubicBezTo>
                  <a:pt x="478416" y="19926"/>
                  <a:pt x="478038" y="17716"/>
                  <a:pt x="477661" y="17716"/>
                </a:cubicBezTo>
                <a:cubicBezTo>
                  <a:pt x="478038" y="17716"/>
                  <a:pt x="478038" y="16610"/>
                  <a:pt x="478416" y="15495"/>
                </a:cubicBezTo>
                <a:cubicBezTo>
                  <a:pt x="478793" y="15495"/>
                  <a:pt x="478793" y="14390"/>
                  <a:pt x="479171" y="13284"/>
                </a:cubicBezTo>
                <a:close/>
                <a:moveTo>
                  <a:pt x="477641" y="17990"/>
                </a:moveTo>
                <a:cubicBezTo>
                  <a:pt x="477646" y="17895"/>
                  <a:pt x="477661" y="17801"/>
                  <a:pt x="477661" y="17716"/>
                </a:cubicBezTo>
                <a:cubicBezTo>
                  <a:pt x="477661" y="17857"/>
                  <a:pt x="477654" y="17952"/>
                  <a:pt x="477641" y="17990"/>
                </a:cubicBezTo>
                <a:close/>
                <a:moveTo>
                  <a:pt x="487100" y="23243"/>
                </a:moveTo>
                <a:cubicBezTo>
                  <a:pt x="486722" y="23243"/>
                  <a:pt x="486722" y="22137"/>
                  <a:pt x="486345" y="21032"/>
                </a:cubicBezTo>
                <a:lnTo>
                  <a:pt x="485589" y="19926"/>
                </a:lnTo>
                <a:lnTo>
                  <a:pt x="484834" y="22137"/>
                </a:lnTo>
                <a:cubicBezTo>
                  <a:pt x="484834" y="22137"/>
                  <a:pt x="484079" y="21032"/>
                  <a:pt x="484079" y="19926"/>
                </a:cubicBezTo>
                <a:lnTo>
                  <a:pt x="484457" y="17716"/>
                </a:lnTo>
                <a:cubicBezTo>
                  <a:pt x="484834" y="17716"/>
                  <a:pt x="485212" y="15495"/>
                  <a:pt x="485212" y="15495"/>
                </a:cubicBezTo>
                <a:cubicBezTo>
                  <a:pt x="485589" y="15495"/>
                  <a:pt x="485967" y="16610"/>
                  <a:pt x="485967" y="17716"/>
                </a:cubicBezTo>
                <a:cubicBezTo>
                  <a:pt x="486345" y="16610"/>
                  <a:pt x="486722" y="15495"/>
                  <a:pt x="486722" y="14390"/>
                </a:cubicBezTo>
                <a:lnTo>
                  <a:pt x="487477" y="12179"/>
                </a:lnTo>
                <a:cubicBezTo>
                  <a:pt x="487855" y="12179"/>
                  <a:pt x="487855" y="14390"/>
                  <a:pt x="488233" y="14390"/>
                </a:cubicBezTo>
                <a:cubicBezTo>
                  <a:pt x="488233" y="14390"/>
                  <a:pt x="488988" y="11073"/>
                  <a:pt x="488988" y="12179"/>
                </a:cubicBezTo>
                <a:lnTo>
                  <a:pt x="489743" y="13284"/>
                </a:lnTo>
                <a:cubicBezTo>
                  <a:pt x="489743" y="14390"/>
                  <a:pt x="488988" y="15495"/>
                  <a:pt x="488988" y="15495"/>
                </a:cubicBezTo>
                <a:cubicBezTo>
                  <a:pt x="488988" y="16610"/>
                  <a:pt x="488233" y="18821"/>
                  <a:pt x="488610" y="18821"/>
                </a:cubicBezTo>
                <a:lnTo>
                  <a:pt x="489365" y="19926"/>
                </a:lnTo>
                <a:lnTo>
                  <a:pt x="489743" y="17716"/>
                </a:lnTo>
                <a:cubicBezTo>
                  <a:pt x="490120" y="17716"/>
                  <a:pt x="490498" y="18821"/>
                  <a:pt x="490875" y="19926"/>
                </a:cubicBezTo>
                <a:cubicBezTo>
                  <a:pt x="490875" y="19926"/>
                  <a:pt x="491630" y="21032"/>
                  <a:pt x="491630" y="22137"/>
                </a:cubicBezTo>
                <a:lnTo>
                  <a:pt x="490875" y="24358"/>
                </a:lnTo>
                <a:cubicBezTo>
                  <a:pt x="490875" y="25463"/>
                  <a:pt x="490498" y="25463"/>
                  <a:pt x="490498" y="26569"/>
                </a:cubicBezTo>
                <a:cubicBezTo>
                  <a:pt x="490120" y="27674"/>
                  <a:pt x="489743" y="28780"/>
                  <a:pt x="489743" y="28780"/>
                </a:cubicBezTo>
                <a:cubicBezTo>
                  <a:pt x="488988" y="27674"/>
                  <a:pt x="488610" y="26569"/>
                  <a:pt x="487855" y="25463"/>
                </a:cubicBezTo>
                <a:cubicBezTo>
                  <a:pt x="487855" y="24358"/>
                  <a:pt x="487477" y="24358"/>
                  <a:pt x="487100" y="23243"/>
                </a:cubicBezTo>
                <a:close/>
                <a:moveTo>
                  <a:pt x="502202" y="17716"/>
                </a:moveTo>
                <a:cubicBezTo>
                  <a:pt x="502202" y="16610"/>
                  <a:pt x="502580" y="15495"/>
                  <a:pt x="502580" y="15495"/>
                </a:cubicBezTo>
                <a:cubicBezTo>
                  <a:pt x="502958" y="14390"/>
                  <a:pt x="502958" y="13284"/>
                  <a:pt x="503335" y="12179"/>
                </a:cubicBezTo>
                <a:lnTo>
                  <a:pt x="504090" y="14390"/>
                </a:lnTo>
                <a:cubicBezTo>
                  <a:pt x="504090" y="14390"/>
                  <a:pt x="503712" y="16610"/>
                  <a:pt x="503335" y="16610"/>
                </a:cubicBezTo>
                <a:cubicBezTo>
                  <a:pt x="503335" y="17716"/>
                  <a:pt x="502958" y="18821"/>
                  <a:pt x="502958" y="19926"/>
                </a:cubicBezTo>
                <a:cubicBezTo>
                  <a:pt x="502958" y="18821"/>
                  <a:pt x="501825" y="17716"/>
                  <a:pt x="502202" y="17716"/>
                </a:cubicBezTo>
                <a:close/>
                <a:moveTo>
                  <a:pt x="525611" y="23243"/>
                </a:moveTo>
                <a:cubicBezTo>
                  <a:pt x="525611" y="24358"/>
                  <a:pt x="525234" y="26569"/>
                  <a:pt x="525234" y="26569"/>
                </a:cubicBezTo>
                <a:cubicBezTo>
                  <a:pt x="524856" y="26569"/>
                  <a:pt x="524478" y="24358"/>
                  <a:pt x="524101" y="24358"/>
                </a:cubicBezTo>
                <a:cubicBezTo>
                  <a:pt x="524478" y="24358"/>
                  <a:pt x="524856" y="22137"/>
                  <a:pt x="524856" y="22137"/>
                </a:cubicBezTo>
                <a:lnTo>
                  <a:pt x="525611" y="23243"/>
                </a:lnTo>
                <a:close/>
                <a:moveTo>
                  <a:pt x="544490" y="18821"/>
                </a:moveTo>
                <a:cubicBezTo>
                  <a:pt x="544490" y="18821"/>
                  <a:pt x="545244" y="19926"/>
                  <a:pt x="545244" y="21032"/>
                </a:cubicBezTo>
                <a:cubicBezTo>
                  <a:pt x="545244" y="21032"/>
                  <a:pt x="544490" y="22137"/>
                  <a:pt x="544490" y="23243"/>
                </a:cubicBezTo>
                <a:cubicBezTo>
                  <a:pt x="544490" y="22137"/>
                  <a:pt x="543734" y="22137"/>
                  <a:pt x="543734" y="21032"/>
                </a:cubicBezTo>
                <a:cubicBezTo>
                  <a:pt x="543734" y="19926"/>
                  <a:pt x="544490" y="19926"/>
                  <a:pt x="544490" y="18821"/>
                </a:cubicBezTo>
                <a:close/>
                <a:moveTo>
                  <a:pt x="565256" y="14390"/>
                </a:moveTo>
                <a:lnTo>
                  <a:pt x="566010" y="12179"/>
                </a:lnTo>
                <a:lnTo>
                  <a:pt x="566766" y="14390"/>
                </a:lnTo>
                <a:lnTo>
                  <a:pt x="566388" y="16610"/>
                </a:lnTo>
                <a:cubicBezTo>
                  <a:pt x="566388" y="16610"/>
                  <a:pt x="565633" y="15495"/>
                  <a:pt x="565256" y="14390"/>
                </a:cubicBezTo>
                <a:close/>
                <a:moveTo>
                  <a:pt x="675504" y="22137"/>
                </a:moveTo>
                <a:cubicBezTo>
                  <a:pt x="675126" y="22137"/>
                  <a:pt x="675126" y="25463"/>
                  <a:pt x="674749" y="25463"/>
                </a:cubicBezTo>
                <a:lnTo>
                  <a:pt x="673994" y="23243"/>
                </a:lnTo>
                <a:cubicBezTo>
                  <a:pt x="674371" y="23243"/>
                  <a:pt x="674371" y="21032"/>
                  <a:pt x="674749" y="21032"/>
                </a:cubicBezTo>
                <a:cubicBezTo>
                  <a:pt x="674749" y="21032"/>
                  <a:pt x="675126" y="22137"/>
                  <a:pt x="675504" y="22137"/>
                </a:cubicBezTo>
                <a:close/>
                <a:moveTo>
                  <a:pt x="677014" y="22137"/>
                </a:moveTo>
                <a:cubicBezTo>
                  <a:pt x="676637" y="22137"/>
                  <a:pt x="676637" y="24358"/>
                  <a:pt x="676259" y="24358"/>
                </a:cubicBezTo>
                <a:cubicBezTo>
                  <a:pt x="675882" y="24358"/>
                  <a:pt x="675882" y="22137"/>
                  <a:pt x="675504" y="22137"/>
                </a:cubicBezTo>
                <a:cubicBezTo>
                  <a:pt x="675504" y="22137"/>
                  <a:pt x="675882" y="19926"/>
                  <a:pt x="676259" y="19926"/>
                </a:cubicBezTo>
                <a:lnTo>
                  <a:pt x="677014" y="22137"/>
                </a:lnTo>
                <a:close/>
                <a:moveTo>
                  <a:pt x="678147" y="16610"/>
                </a:moveTo>
                <a:cubicBezTo>
                  <a:pt x="678525" y="17716"/>
                  <a:pt x="678902" y="17716"/>
                  <a:pt x="678902" y="18821"/>
                </a:cubicBezTo>
                <a:cubicBezTo>
                  <a:pt x="679279" y="18821"/>
                  <a:pt x="680035" y="19926"/>
                  <a:pt x="680035" y="21032"/>
                </a:cubicBezTo>
                <a:lnTo>
                  <a:pt x="679279" y="23243"/>
                </a:lnTo>
                <a:cubicBezTo>
                  <a:pt x="678902" y="24358"/>
                  <a:pt x="678902" y="24358"/>
                  <a:pt x="678525" y="25463"/>
                </a:cubicBezTo>
                <a:cubicBezTo>
                  <a:pt x="678525" y="25463"/>
                  <a:pt x="678147" y="24358"/>
                  <a:pt x="677769" y="24358"/>
                </a:cubicBezTo>
                <a:cubicBezTo>
                  <a:pt x="677769" y="23243"/>
                  <a:pt x="677014" y="22137"/>
                  <a:pt x="677014" y="22137"/>
                </a:cubicBezTo>
                <a:cubicBezTo>
                  <a:pt x="677014" y="22137"/>
                  <a:pt x="677392" y="19926"/>
                  <a:pt x="677769" y="19926"/>
                </a:cubicBezTo>
                <a:cubicBezTo>
                  <a:pt x="677769" y="18821"/>
                  <a:pt x="678147" y="17716"/>
                  <a:pt x="678147" y="16610"/>
                </a:cubicBezTo>
                <a:close/>
                <a:moveTo>
                  <a:pt x="697780" y="17716"/>
                </a:moveTo>
                <a:cubicBezTo>
                  <a:pt x="698158" y="17716"/>
                  <a:pt x="698913" y="19926"/>
                  <a:pt x="698913" y="19926"/>
                </a:cubicBezTo>
                <a:lnTo>
                  <a:pt x="698158" y="22137"/>
                </a:lnTo>
                <a:lnTo>
                  <a:pt x="697403" y="21032"/>
                </a:lnTo>
                <a:cubicBezTo>
                  <a:pt x="697403" y="19926"/>
                  <a:pt x="697780" y="17716"/>
                  <a:pt x="697780" y="17716"/>
                </a:cubicBezTo>
                <a:close/>
                <a:moveTo>
                  <a:pt x="718924" y="14390"/>
                </a:moveTo>
                <a:cubicBezTo>
                  <a:pt x="719301" y="13284"/>
                  <a:pt x="719301" y="12179"/>
                  <a:pt x="719679" y="12179"/>
                </a:cubicBezTo>
                <a:cubicBezTo>
                  <a:pt x="719679" y="11073"/>
                  <a:pt x="720057" y="9968"/>
                  <a:pt x="720434" y="8853"/>
                </a:cubicBezTo>
                <a:cubicBezTo>
                  <a:pt x="720434" y="8853"/>
                  <a:pt x="720812" y="11073"/>
                  <a:pt x="721189" y="11073"/>
                </a:cubicBezTo>
                <a:cubicBezTo>
                  <a:pt x="720812" y="12179"/>
                  <a:pt x="720812" y="13284"/>
                  <a:pt x="720434" y="13284"/>
                </a:cubicBezTo>
                <a:cubicBezTo>
                  <a:pt x="720057" y="14390"/>
                  <a:pt x="720057" y="15495"/>
                  <a:pt x="719679" y="16610"/>
                </a:cubicBezTo>
                <a:cubicBezTo>
                  <a:pt x="719679" y="16610"/>
                  <a:pt x="719301" y="17716"/>
                  <a:pt x="719301" y="18821"/>
                </a:cubicBezTo>
                <a:cubicBezTo>
                  <a:pt x="718924" y="19926"/>
                  <a:pt x="718924" y="19926"/>
                  <a:pt x="718546" y="21032"/>
                </a:cubicBezTo>
                <a:lnTo>
                  <a:pt x="717791" y="18821"/>
                </a:lnTo>
                <a:lnTo>
                  <a:pt x="718169" y="16610"/>
                </a:lnTo>
                <a:cubicBezTo>
                  <a:pt x="718546" y="15495"/>
                  <a:pt x="718924" y="15495"/>
                  <a:pt x="718924" y="14390"/>
                </a:cubicBezTo>
                <a:close/>
                <a:moveTo>
                  <a:pt x="722700" y="11073"/>
                </a:moveTo>
                <a:lnTo>
                  <a:pt x="721944" y="13284"/>
                </a:lnTo>
                <a:lnTo>
                  <a:pt x="721189" y="11073"/>
                </a:lnTo>
                <a:lnTo>
                  <a:pt x="721567" y="8853"/>
                </a:lnTo>
                <a:cubicBezTo>
                  <a:pt x="721944" y="8853"/>
                  <a:pt x="722700" y="9968"/>
                  <a:pt x="722700" y="11073"/>
                </a:cubicBezTo>
                <a:close/>
                <a:moveTo>
                  <a:pt x="750262" y="17716"/>
                </a:moveTo>
                <a:cubicBezTo>
                  <a:pt x="750262" y="17716"/>
                  <a:pt x="751017" y="18821"/>
                  <a:pt x="751017" y="19926"/>
                </a:cubicBezTo>
                <a:lnTo>
                  <a:pt x="750262" y="22137"/>
                </a:lnTo>
                <a:lnTo>
                  <a:pt x="749506" y="19926"/>
                </a:lnTo>
                <a:cubicBezTo>
                  <a:pt x="749506" y="19926"/>
                  <a:pt x="749884" y="17716"/>
                  <a:pt x="750262" y="17716"/>
                </a:cubicBezTo>
                <a:close/>
              </a:path>
            </a:pathLst>
          </a:custGeom>
          <a:solidFill>
            <a:srgbClr val="262626"/>
          </a:solidFill>
        </p:spPr>
        <p:txBody>
          <a:bodyPr lIns="127000" rIns="127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sp>
        <p:nvSpPr>
          <p:cNvPr id="6" name="TextBox 5">
            <a:extLst>
              <a:ext uri="{FF2B5EF4-FFF2-40B4-BE49-F238E27FC236}">
                <a16:creationId xmlns:a16="http://schemas.microsoft.com/office/drawing/2014/main" id="{60DDB20F-55B6-4515-A978-21390E611324}"/>
              </a:ext>
            </a:extLst>
          </p:cNvPr>
          <p:cNvSpPr txBox="1"/>
          <p:nvPr/>
        </p:nvSpPr>
        <p:spPr>
          <a:xfrm>
            <a:off x="517133" y="1030681"/>
            <a:ext cx="876300" cy="311150"/>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en-US" sz="1600" b="0" dirty="0" err="1">
                <a:solidFill>
                  <a:srgbClr val="42464B"/>
                </a:solidFill>
                <a:latin typeface="微软雅黑" panose="020B0503020204020204" charset="-122"/>
                <a:ea typeface="微软雅黑" panose="020B0503020204020204" charset="-122"/>
              </a:rPr>
              <a:t>最终效果</a:t>
            </a:r>
            <a:endParaRPr lang="en-US" sz="1100" dirty="0"/>
          </a:p>
        </p:txBody>
      </p:sp>
      <p:pic>
        <p:nvPicPr>
          <p:cNvPr id="9" name="图片 8">
            <a:extLst>
              <a:ext uri="{FF2B5EF4-FFF2-40B4-BE49-F238E27FC236}">
                <a16:creationId xmlns:a16="http://schemas.microsoft.com/office/drawing/2014/main" id="{CFA6F259-D992-4816-9CE2-0BB26BCADE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33" y="1477934"/>
            <a:ext cx="2439868" cy="4589462"/>
          </a:xfrm>
          <a:prstGeom prst="rect">
            <a:avLst/>
          </a:prstGeom>
        </p:spPr>
      </p:pic>
      <p:sp>
        <p:nvSpPr>
          <p:cNvPr id="11" name="TextBox 5">
            <a:extLst>
              <a:ext uri="{FF2B5EF4-FFF2-40B4-BE49-F238E27FC236}">
                <a16:creationId xmlns:a16="http://schemas.microsoft.com/office/drawing/2014/main" id="{D8BA724E-4F55-438F-B157-330966F31CC4}"/>
              </a:ext>
            </a:extLst>
          </p:cNvPr>
          <p:cNvSpPr txBox="1"/>
          <p:nvPr/>
        </p:nvSpPr>
        <p:spPr>
          <a:xfrm>
            <a:off x="3392566" y="1098670"/>
            <a:ext cx="876300" cy="287899"/>
          </a:xfrm>
          <a:prstGeom prst="rect">
            <a:avLst/>
          </a:prstGeom>
          <a:solidFill>
            <a:srgbClr val="FFFFFF">
              <a:alpha val="0"/>
            </a:srgbClr>
          </a:solidFill>
        </p:spPr>
        <p:txBody>
          <a:bodyPr lIns="31750" tIns="12700" rIns="31750" bIns="127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lnSpc>
                <a:spcPct val="113000"/>
              </a:lnSpc>
            </a:pPr>
            <a:r>
              <a:rPr lang="zh-CN" altLang="en-US" sz="1600" b="0" dirty="0">
                <a:solidFill>
                  <a:srgbClr val="42464B"/>
                </a:solidFill>
                <a:latin typeface="微软雅黑" panose="020B0503020204020204" charset="-122"/>
                <a:ea typeface="微软雅黑" panose="020B0503020204020204" charset="-122"/>
              </a:rPr>
              <a:t>业务</a:t>
            </a:r>
            <a:r>
              <a:rPr lang="zh-CN" altLang="en-US" sz="1600" dirty="0">
                <a:solidFill>
                  <a:srgbClr val="42464B"/>
                </a:solidFill>
                <a:latin typeface="微软雅黑" panose="020B0503020204020204" charset="-122"/>
                <a:ea typeface="微软雅黑" panose="020B0503020204020204" charset="-122"/>
              </a:rPr>
              <a:t>数据</a:t>
            </a:r>
            <a:endParaRPr lang="en-US" sz="1100" dirty="0"/>
          </a:p>
        </p:txBody>
      </p:sp>
      <p:pic>
        <p:nvPicPr>
          <p:cNvPr id="15" name="图片 14">
            <a:extLst>
              <a:ext uri="{FF2B5EF4-FFF2-40B4-BE49-F238E27FC236}">
                <a16:creationId xmlns:a16="http://schemas.microsoft.com/office/drawing/2014/main" id="{ABD4F370-04DB-41CA-A6C9-927EFF035A8E}"/>
              </a:ext>
            </a:extLst>
          </p:cNvPr>
          <p:cNvPicPr>
            <a:picLocks noChangeAspect="1"/>
          </p:cNvPicPr>
          <p:nvPr/>
        </p:nvPicPr>
        <p:blipFill>
          <a:blip r:embed="rId4"/>
          <a:stretch>
            <a:fillRect/>
          </a:stretch>
        </p:blipFill>
        <p:spPr>
          <a:xfrm>
            <a:off x="3392565" y="1384588"/>
            <a:ext cx="4897365" cy="2108200"/>
          </a:xfrm>
          <a:prstGeom prst="rect">
            <a:avLst/>
          </a:prstGeom>
        </p:spPr>
      </p:pic>
      <p:sp>
        <p:nvSpPr>
          <p:cNvPr id="16" name="文本框 15">
            <a:extLst>
              <a:ext uri="{FF2B5EF4-FFF2-40B4-BE49-F238E27FC236}">
                <a16:creationId xmlns:a16="http://schemas.microsoft.com/office/drawing/2014/main" id="{47784AE7-1EE6-44C1-B9E7-AE7D4B0404BE}"/>
              </a:ext>
            </a:extLst>
          </p:cNvPr>
          <p:cNvSpPr txBox="1"/>
          <p:nvPr/>
        </p:nvSpPr>
        <p:spPr>
          <a:xfrm>
            <a:off x="3556006" y="3973629"/>
            <a:ext cx="7231968" cy="584775"/>
          </a:xfrm>
          <a:prstGeom prst="rect">
            <a:avLst/>
          </a:prstGeom>
          <a:noFill/>
        </p:spPr>
        <p:txBody>
          <a:bodyPr wrap="square" rtlCol="0">
            <a:spAutoFit/>
          </a:bodyPr>
          <a:lstStyle/>
          <a:p>
            <a:r>
              <a:rPr lang="zh-CN" altLang="en-US" sz="1600" dirty="0"/>
              <a:t>将进入的情况上报天眼，给到运营进行数据分析，为了加强对业务情况的感知加上了事件的推送通知。</a:t>
            </a:r>
          </a:p>
        </p:txBody>
      </p:sp>
      <p:pic>
        <p:nvPicPr>
          <p:cNvPr id="18" name="图片 17">
            <a:extLst>
              <a:ext uri="{FF2B5EF4-FFF2-40B4-BE49-F238E27FC236}">
                <a16:creationId xmlns:a16="http://schemas.microsoft.com/office/drawing/2014/main" id="{F923474A-73ED-4101-90F3-5B18E46C85AC}"/>
              </a:ext>
            </a:extLst>
          </p:cNvPr>
          <p:cNvPicPr>
            <a:picLocks noChangeAspect="1"/>
          </p:cNvPicPr>
          <p:nvPr/>
        </p:nvPicPr>
        <p:blipFill>
          <a:blip r:embed="rId5"/>
          <a:stretch>
            <a:fillRect/>
          </a:stretch>
        </p:blipFill>
        <p:spPr>
          <a:xfrm>
            <a:off x="8565716" y="1384589"/>
            <a:ext cx="3255277" cy="2108200"/>
          </a:xfrm>
          <a:prstGeom prst="rect">
            <a:avLst/>
          </a:prstGeom>
        </p:spPr>
      </p:pic>
    </p:spTree>
    <p:extLst>
      <p:ext uri="{BB962C8B-B14F-4D97-AF65-F5344CB8AC3E}">
        <p14:creationId xmlns:p14="http://schemas.microsoft.com/office/powerpoint/2010/main" val="10571024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616,&quot;width&quot;:8072}"/>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656,&quot;width&quot;:854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2680</TotalTime>
  <Words>1613</Words>
  <Application>Microsoft Office PowerPoint</Application>
  <PresentationFormat>宽屏</PresentationFormat>
  <Paragraphs>186</Paragraphs>
  <Slides>33</Slides>
  <Notes>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33</vt:i4>
      </vt:variant>
    </vt:vector>
  </HeadingPairs>
  <TitlesOfParts>
    <vt:vector size="38" baseType="lpstr">
      <vt:lpstr>等线</vt:lpstr>
      <vt:lpstr>等线 Light</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杰</dc:creator>
  <cp:lastModifiedBy>王 杰</cp:lastModifiedBy>
  <cp:revision>9</cp:revision>
  <dcterms:created xsi:type="dcterms:W3CDTF">2021-12-13T12:01:41Z</dcterms:created>
  <dcterms:modified xsi:type="dcterms:W3CDTF">2021-12-16T08:42:33Z</dcterms:modified>
</cp:coreProperties>
</file>